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Ex1.xml" ContentType="application/vnd.ms-office.chartex+xml"/>
  <Override PartName="/ppt/charts/style8.xml" ContentType="application/vnd.ms-office.chartstyle+xml"/>
  <Override PartName="/ppt/charts/colors8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7" r:id="rId4"/>
    <p:sldId id="265" r:id="rId5"/>
    <p:sldId id="262" r:id="rId6"/>
    <p:sldId id="266" r:id="rId7"/>
    <p:sldId id="258" r:id="rId8"/>
    <p:sldId id="260" r:id="rId9"/>
    <p:sldId id="261" r:id="rId10"/>
    <p:sldId id="264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31F1EEF1-5A95-4487-BCD4-C47BD5C228BB}">
          <p14:sldIdLst>
            <p14:sldId id="256"/>
            <p14:sldId id="269"/>
            <p14:sldId id="257"/>
            <p14:sldId id="265"/>
            <p14:sldId id="262"/>
            <p14:sldId id="266"/>
            <p14:sldId id="258"/>
            <p14:sldId id="260"/>
            <p14:sldId id="261"/>
            <p14:sldId id="264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ndhini Sasi" initials="NS" lastIdx="1" clrIdx="0">
    <p:extLst>
      <p:ext uri="{19B8F6BF-5375-455C-9EA6-DF929625EA0E}">
        <p15:presenceInfo xmlns:p15="http://schemas.microsoft.com/office/powerpoint/2012/main" userId="ff48d20c2359f6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1C6E"/>
    <a:srgbClr val="1C9EA4"/>
    <a:srgbClr val="70309F"/>
    <a:srgbClr val="1C9DA3"/>
    <a:srgbClr val="F4833C"/>
    <a:srgbClr val="FFBF00"/>
    <a:srgbClr val="B6C8E8"/>
    <a:srgbClr val="CDD3DC"/>
    <a:srgbClr val="ACC1E4"/>
    <a:srgbClr val="E8ED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4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ndhini Sasi" userId="ff48d20c2359f6e1" providerId="LiveId" clId="{682DF9C9-971B-4D86-B46D-A3581096C137}"/>
    <pc:docChg chg="undo redo custSel addSld delSld modSld sldOrd addSection modSection">
      <pc:chgData name="Nandhini Sasi" userId="ff48d20c2359f6e1" providerId="LiveId" clId="{682DF9C9-971B-4D86-B46D-A3581096C137}" dt="2023-11-03T16:52:35.756" v="2670" actId="1037"/>
      <pc:docMkLst>
        <pc:docMk/>
      </pc:docMkLst>
      <pc:sldChg chg="addSp delSp modSp mod setBg modClrScheme chgLayout">
        <pc:chgData name="Nandhini Sasi" userId="ff48d20c2359f6e1" providerId="LiveId" clId="{682DF9C9-971B-4D86-B46D-A3581096C137}" dt="2023-11-03T12:51:04.743" v="1313" actId="20577"/>
        <pc:sldMkLst>
          <pc:docMk/>
          <pc:sldMk cId="1477225068" sldId="256"/>
        </pc:sldMkLst>
        <pc:spChg chg="del">
          <ac:chgData name="Nandhini Sasi" userId="ff48d20c2359f6e1" providerId="LiveId" clId="{682DF9C9-971B-4D86-B46D-A3581096C137}" dt="2023-11-03T06:04:06.676" v="177" actId="478"/>
          <ac:spMkLst>
            <pc:docMk/>
            <pc:sldMk cId="1477225068" sldId="256"/>
            <ac:spMk id="2" creationId="{86628865-232F-B526-A3A4-813C81B25B5E}"/>
          </ac:spMkLst>
        </pc:spChg>
        <pc:spChg chg="add mod ord">
          <ac:chgData name="Nandhini Sasi" userId="ff48d20c2359f6e1" providerId="LiveId" clId="{682DF9C9-971B-4D86-B46D-A3581096C137}" dt="2023-11-03T12:51:04.743" v="1313" actId="20577"/>
          <ac:spMkLst>
            <pc:docMk/>
            <pc:sldMk cId="1477225068" sldId="256"/>
            <ac:spMk id="2" creationId="{DB991D82-C00A-8783-E76B-04E7DC1FA7F5}"/>
          </ac:spMkLst>
        </pc:spChg>
        <pc:spChg chg="del mod">
          <ac:chgData name="Nandhini Sasi" userId="ff48d20c2359f6e1" providerId="LiveId" clId="{682DF9C9-971B-4D86-B46D-A3581096C137}" dt="2023-11-03T06:04:09.300" v="179" actId="478"/>
          <ac:spMkLst>
            <pc:docMk/>
            <pc:sldMk cId="1477225068" sldId="256"/>
            <ac:spMk id="3" creationId="{68D14FCF-7BD6-68C4-7B19-771431B3DB04}"/>
          </ac:spMkLst>
        </pc:spChg>
        <pc:spChg chg="add del mod">
          <ac:chgData name="Nandhini Sasi" userId="ff48d20c2359f6e1" providerId="LiveId" clId="{682DF9C9-971B-4D86-B46D-A3581096C137}" dt="2023-11-03T12:47:08.821" v="1256" actId="6264"/>
          <ac:spMkLst>
            <pc:docMk/>
            <pc:sldMk cId="1477225068" sldId="256"/>
            <ac:spMk id="3" creationId="{D2E20E13-9C34-F46A-715F-F642E76CD1D7}"/>
          </ac:spMkLst>
        </pc:spChg>
        <pc:spChg chg="add mod">
          <ac:chgData name="Nandhini Sasi" userId="ff48d20c2359f6e1" providerId="LiveId" clId="{682DF9C9-971B-4D86-B46D-A3581096C137}" dt="2023-11-03T12:50:35.462" v="1312" actId="2711"/>
          <ac:spMkLst>
            <pc:docMk/>
            <pc:sldMk cId="1477225068" sldId="256"/>
            <ac:spMk id="4" creationId="{46EF966C-364D-5888-1F48-CDA7EF24F47F}"/>
          </ac:spMkLst>
        </pc:spChg>
        <pc:spChg chg="add del mod">
          <ac:chgData name="Nandhini Sasi" userId="ff48d20c2359f6e1" providerId="LiveId" clId="{682DF9C9-971B-4D86-B46D-A3581096C137}" dt="2023-11-03T06:04:12.029" v="180" actId="478"/>
          <ac:spMkLst>
            <pc:docMk/>
            <pc:sldMk cId="1477225068" sldId="256"/>
            <ac:spMk id="5" creationId="{B787F270-300E-7993-03A5-F4C0FDDFAEA1}"/>
          </ac:spMkLst>
        </pc:spChg>
        <pc:spChg chg="add del mod">
          <ac:chgData name="Nandhini Sasi" userId="ff48d20c2359f6e1" providerId="LiveId" clId="{682DF9C9-971B-4D86-B46D-A3581096C137}" dt="2023-11-03T06:04:13.672" v="181" actId="478"/>
          <ac:spMkLst>
            <pc:docMk/>
            <pc:sldMk cId="1477225068" sldId="256"/>
            <ac:spMk id="7" creationId="{095D45E8-16C4-AF68-2C6F-60A0778451B1}"/>
          </ac:spMkLst>
        </pc:spChg>
        <pc:spChg chg="add del mod">
          <ac:chgData name="Nandhini Sasi" userId="ff48d20c2359f6e1" providerId="LiveId" clId="{682DF9C9-971B-4D86-B46D-A3581096C137}" dt="2023-11-03T06:18:27.372" v="470" actId="478"/>
          <ac:spMkLst>
            <pc:docMk/>
            <pc:sldMk cId="1477225068" sldId="256"/>
            <ac:spMk id="8" creationId="{0DF36DF4-F3A7-172B-0596-C6292C347FF4}"/>
          </ac:spMkLst>
        </pc:spChg>
        <pc:spChg chg="add del mod">
          <ac:chgData name="Nandhini Sasi" userId="ff48d20c2359f6e1" providerId="LiveId" clId="{682DF9C9-971B-4D86-B46D-A3581096C137}" dt="2023-11-03T06:18:28.487" v="472" actId="478"/>
          <ac:spMkLst>
            <pc:docMk/>
            <pc:sldMk cId="1477225068" sldId="256"/>
            <ac:spMk id="9" creationId="{5BD228A5-6FEF-689A-DFF6-5CFCB301DF34}"/>
          </ac:spMkLst>
        </pc:spChg>
        <pc:spChg chg="add del mod">
          <ac:chgData name="Nandhini Sasi" userId="ff48d20c2359f6e1" providerId="LiveId" clId="{682DF9C9-971B-4D86-B46D-A3581096C137}" dt="2023-11-03T06:18:27.962" v="471" actId="478"/>
          <ac:spMkLst>
            <pc:docMk/>
            <pc:sldMk cId="1477225068" sldId="256"/>
            <ac:spMk id="10" creationId="{39FB1986-805E-748F-B223-4316BCC9EE8C}"/>
          </ac:spMkLst>
        </pc:spChg>
        <pc:spChg chg="add del mod">
          <ac:chgData name="Nandhini Sasi" userId="ff48d20c2359f6e1" providerId="LiveId" clId="{682DF9C9-971B-4D86-B46D-A3581096C137}" dt="2023-11-03T06:18:26.859" v="469" actId="478"/>
          <ac:spMkLst>
            <pc:docMk/>
            <pc:sldMk cId="1477225068" sldId="256"/>
            <ac:spMk id="11" creationId="{5F17B579-64FD-F651-E96B-D9479F5C320C}"/>
          </ac:spMkLst>
        </pc:spChg>
        <pc:spChg chg="add del mod">
          <ac:chgData name="Nandhini Sasi" userId="ff48d20c2359f6e1" providerId="LiveId" clId="{682DF9C9-971B-4D86-B46D-A3581096C137}" dt="2023-11-03T06:18:28.973" v="473" actId="478"/>
          <ac:spMkLst>
            <pc:docMk/>
            <pc:sldMk cId="1477225068" sldId="256"/>
            <ac:spMk id="12" creationId="{18912652-6C5F-0F1B-D7E2-95FF63D8EE64}"/>
          </ac:spMkLst>
        </pc:spChg>
        <pc:spChg chg="add del mod">
          <ac:chgData name="Nandhini Sasi" userId="ff48d20c2359f6e1" providerId="LiveId" clId="{682DF9C9-971B-4D86-B46D-A3581096C137}" dt="2023-11-03T06:18:30.218" v="474" actId="478"/>
          <ac:spMkLst>
            <pc:docMk/>
            <pc:sldMk cId="1477225068" sldId="256"/>
            <ac:spMk id="13" creationId="{E1CDA5BC-1878-1AFB-86FD-5BAA44014F6F}"/>
          </ac:spMkLst>
        </pc:spChg>
        <pc:spChg chg="add mod">
          <ac:chgData name="Nandhini Sasi" userId="ff48d20c2359f6e1" providerId="LiveId" clId="{682DF9C9-971B-4D86-B46D-A3581096C137}" dt="2023-11-03T06:24:08.472" v="519" actId="2085"/>
          <ac:spMkLst>
            <pc:docMk/>
            <pc:sldMk cId="1477225068" sldId="256"/>
            <ac:spMk id="15" creationId="{7B99914F-EF24-EC1C-4BF6-4A34825B751D}"/>
          </ac:spMkLst>
        </pc:spChg>
        <pc:spChg chg="add mod">
          <ac:chgData name="Nandhini Sasi" userId="ff48d20c2359f6e1" providerId="LiveId" clId="{682DF9C9-971B-4D86-B46D-A3581096C137}" dt="2023-11-03T06:24:08.472" v="519" actId="2085"/>
          <ac:spMkLst>
            <pc:docMk/>
            <pc:sldMk cId="1477225068" sldId="256"/>
            <ac:spMk id="16" creationId="{B3C20FF3-19D8-04CF-A3C2-553A9F340508}"/>
          </ac:spMkLst>
        </pc:spChg>
        <pc:spChg chg="add mod">
          <ac:chgData name="Nandhini Sasi" userId="ff48d20c2359f6e1" providerId="LiveId" clId="{682DF9C9-971B-4D86-B46D-A3581096C137}" dt="2023-11-03T06:24:08.472" v="519" actId="2085"/>
          <ac:spMkLst>
            <pc:docMk/>
            <pc:sldMk cId="1477225068" sldId="256"/>
            <ac:spMk id="17" creationId="{25B0DA63-3A92-987C-8A32-9235DDFF17F2}"/>
          </ac:spMkLst>
        </pc:spChg>
        <pc:spChg chg="add mod">
          <ac:chgData name="Nandhini Sasi" userId="ff48d20c2359f6e1" providerId="LiveId" clId="{682DF9C9-971B-4D86-B46D-A3581096C137}" dt="2023-11-03T06:24:08.472" v="519" actId="2085"/>
          <ac:spMkLst>
            <pc:docMk/>
            <pc:sldMk cId="1477225068" sldId="256"/>
            <ac:spMk id="18" creationId="{16529B7D-8122-C7A4-072F-5660ADE73177}"/>
          </ac:spMkLst>
        </pc:spChg>
        <pc:spChg chg="add mod">
          <ac:chgData name="Nandhini Sasi" userId="ff48d20c2359f6e1" providerId="LiveId" clId="{682DF9C9-971B-4D86-B46D-A3581096C137}" dt="2023-11-03T06:24:08.472" v="519" actId="2085"/>
          <ac:spMkLst>
            <pc:docMk/>
            <pc:sldMk cId="1477225068" sldId="256"/>
            <ac:spMk id="19" creationId="{86A1CC52-C800-2E02-2481-E19CB2187937}"/>
          </ac:spMkLst>
        </pc:spChg>
        <pc:spChg chg="add mod">
          <ac:chgData name="Nandhini Sasi" userId="ff48d20c2359f6e1" providerId="LiveId" clId="{682DF9C9-971B-4D86-B46D-A3581096C137}" dt="2023-11-03T06:24:08.472" v="519" actId="2085"/>
          <ac:spMkLst>
            <pc:docMk/>
            <pc:sldMk cId="1477225068" sldId="256"/>
            <ac:spMk id="20" creationId="{34457A6B-2CAF-03FD-43DA-C210DE7D04F7}"/>
          </ac:spMkLst>
        </pc:spChg>
        <pc:spChg chg="add mod">
          <ac:chgData name="Nandhini Sasi" userId="ff48d20c2359f6e1" providerId="LiveId" clId="{682DF9C9-971B-4D86-B46D-A3581096C137}" dt="2023-11-03T06:24:08.472" v="519" actId="2085"/>
          <ac:spMkLst>
            <pc:docMk/>
            <pc:sldMk cId="1477225068" sldId="256"/>
            <ac:spMk id="21" creationId="{378B438F-44FE-01E5-2131-75AFC71C6425}"/>
          </ac:spMkLst>
        </pc:spChg>
        <pc:spChg chg="add mod">
          <ac:chgData name="Nandhini Sasi" userId="ff48d20c2359f6e1" providerId="LiveId" clId="{682DF9C9-971B-4D86-B46D-A3581096C137}" dt="2023-11-03T06:24:08.472" v="519" actId="2085"/>
          <ac:spMkLst>
            <pc:docMk/>
            <pc:sldMk cId="1477225068" sldId="256"/>
            <ac:spMk id="22" creationId="{F0EDC57F-319B-B1DC-2AC3-8EB7912A185F}"/>
          </ac:spMkLst>
        </pc:spChg>
        <pc:spChg chg="add mod">
          <ac:chgData name="Nandhini Sasi" userId="ff48d20c2359f6e1" providerId="LiveId" clId="{682DF9C9-971B-4D86-B46D-A3581096C137}" dt="2023-11-03T06:24:08.472" v="519" actId="2085"/>
          <ac:spMkLst>
            <pc:docMk/>
            <pc:sldMk cId="1477225068" sldId="256"/>
            <ac:spMk id="23" creationId="{455CBA0B-3FCE-0E0C-63C6-7A9A20885CAE}"/>
          </ac:spMkLst>
        </pc:spChg>
        <pc:spChg chg="add mod">
          <ac:chgData name="Nandhini Sasi" userId="ff48d20c2359f6e1" providerId="LiveId" clId="{682DF9C9-971B-4D86-B46D-A3581096C137}" dt="2023-11-03T06:24:08.472" v="519" actId="2085"/>
          <ac:spMkLst>
            <pc:docMk/>
            <pc:sldMk cId="1477225068" sldId="256"/>
            <ac:spMk id="24" creationId="{CC51B1FF-699B-F89E-CBA4-611883E2B3D9}"/>
          </ac:spMkLst>
        </pc:spChg>
        <pc:spChg chg="add mod">
          <ac:chgData name="Nandhini Sasi" userId="ff48d20c2359f6e1" providerId="LiveId" clId="{682DF9C9-971B-4D86-B46D-A3581096C137}" dt="2023-11-03T06:24:08.472" v="519" actId="2085"/>
          <ac:spMkLst>
            <pc:docMk/>
            <pc:sldMk cId="1477225068" sldId="256"/>
            <ac:spMk id="25" creationId="{9A3069E7-0B9B-AA3F-5717-F465A24FDE19}"/>
          </ac:spMkLst>
        </pc:spChg>
        <pc:spChg chg="add mod">
          <ac:chgData name="Nandhini Sasi" userId="ff48d20c2359f6e1" providerId="LiveId" clId="{682DF9C9-971B-4D86-B46D-A3581096C137}" dt="2023-11-03T06:24:08.472" v="519" actId="2085"/>
          <ac:spMkLst>
            <pc:docMk/>
            <pc:sldMk cId="1477225068" sldId="256"/>
            <ac:spMk id="26" creationId="{E2E61647-1EAA-B8F2-6DF7-48919DA4FD5B}"/>
          </ac:spMkLst>
        </pc:spChg>
        <pc:spChg chg="add del mod">
          <ac:chgData name="Nandhini Sasi" userId="ff48d20c2359f6e1" providerId="LiveId" clId="{682DF9C9-971B-4D86-B46D-A3581096C137}" dt="2023-11-03T06:24:08.472" v="519" actId="2085"/>
          <ac:spMkLst>
            <pc:docMk/>
            <pc:sldMk cId="1477225068" sldId="256"/>
            <ac:spMk id="27" creationId="{A388344B-BD49-3C5F-5830-9FAD888FB8B9}"/>
          </ac:spMkLst>
        </pc:spChg>
        <pc:spChg chg="add del mod">
          <ac:chgData name="Nandhini Sasi" userId="ff48d20c2359f6e1" providerId="LiveId" clId="{682DF9C9-971B-4D86-B46D-A3581096C137}" dt="2023-11-03T06:24:08.472" v="519" actId="2085"/>
          <ac:spMkLst>
            <pc:docMk/>
            <pc:sldMk cId="1477225068" sldId="256"/>
            <ac:spMk id="28" creationId="{5000304F-D850-B14C-22F4-39F0E67EF5BE}"/>
          </ac:spMkLst>
        </pc:spChg>
        <pc:spChg chg="add del mod">
          <ac:chgData name="Nandhini Sasi" userId="ff48d20c2359f6e1" providerId="LiveId" clId="{682DF9C9-971B-4D86-B46D-A3581096C137}" dt="2023-11-03T06:21:10.552" v="503" actId="478"/>
          <ac:spMkLst>
            <pc:docMk/>
            <pc:sldMk cId="1477225068" sldId="256"/>
            <ac:spMk id="29" creationId="{395D532F-E35B-CFAB-2C23-627BE480A5FB}"/>
          </ac:spMkLst>
        </pc:spChg>
        <pc:spChg chg="add del mod">
          <ac:chgData name="Nandhini Sasi" userId="ff48d20c2359f6e1" providerId="LiveId" clId="{682DF9C9-971B-4D86-B46D-A3581096C137}" dt="2023-11-03T06:21:11.552" v="504" actId="478"/>
          <ac:spMkLst>
            <pc:docMk/>
            <pc:sldMk cId="1477225068" sldId="256"/>
            <ac:spMk id="30" creationId="{FFBEE39D-2A5A-4635-4532-039A4922B927}"/>
          </ac:spMkLst>
        </pc:spChg>
        <pc:spChg chg="add mod">
          <ac:chgData name="Nandhini Sasi" userId="ff48d20c2359f6e1" providerId="LiveId" clId="{682DF9C9-971B-4D86-B46D-A3581096C137}" dt="2023-11-03T06:24:08.472" v="519" actId="2085"/>
          <ac:spMkLst>
            <pc:docMk/>
            <pc:sldMk cId="1477225068" sldId="256"/>
            <ac:spMk id="31" creationId="{BD953460-4A74-7000-A60E-A863E9365797}"/>
          </ac:spMkLst>
        </pc:spChg>
        <pc:spChg chg="add mod">
          <ac:chgData name="Nandhini Sasi" userId="ff48d20c2359f6e1" providerId="LiveId" clId="{682DF9C9-971B-4D86-B46D-A3581096C137}" dt="2023-11-03T06:24:08.472" v="519" actId="2085"/>
          <ac:spMkLst>
            <pc:docMk/>
            <pc:sldMk cId="1477225068" sldId="256"/>
            <ac:spMk id="32" creationId="{F0408F23-FFDD-D65B-C4D5-AB18981CBE0D}"/>
          </ac:spMkLst>
        </pc:spChg>
        <pc:spChg chg="add del mod topLvl">
          <ac:chgData name="Nandhini Sasi" userId="ff48d20c2359f6e1" providerId="LiveId" clId="{682DF9C9-971B-4D86-B46D-A3581096C137}" dt="2023-11-03T07:31:17.917" v="766" actId="14100"/>
          <ac:spMkLst>
            <pc:docMk/>
            <pc:sldMk cId="1477225068" sldId="256"/>
            <ac:spMk id="36" creationId="{B7E8A374-9B83-013C-0608-4A1FE64E1B84}"/>
          </ac:spMkLst>
        </pc:spChg>
        <pc:spChg chg="add del mod topLvl">
          <ac:chgData name="Nandhini Sasi" userId="ff48d20c2359f6e1" providerId="LiveId" clId="{682DF9C9-971B-4D86-B46D-A3581096C137}" dt="2023-11-03T07:33:15.763" v="806" actId="1076"/>
          <ac:spMkLst>
            <pc:docMk/>
            <pc:sldMk cId="1477225068" sldId="256"/>
            <ac:spMk id="37" creationId="{31981434-2FB8-3F12-A18A-0122F318CFD7}"/>
          </ac:spMkLst>
        </pc:spChg>
        <pc:spChg chg="add del mod topLvl">
          <ac:chgData name="Nandhini Sasi" userId="ff48d20c2359f6e1" providerId="LiveId" clId="{682DF9C9-971B-4D86-B46D-A3581096C137}" dt="2023-11-03T07:33:15.109" v="802" actId="1076"/>
          <ac:spMkLst>
            <pc:docMk/>
            <pc:sldMk cId="1477225068" sldId="256"/>
            <ac:spMk id="38" creationId="{5D56D770-7932-53BB-1335-0963C7242A2C}"/>
          </ac:spMkLst>
        </pc:spChg>
        <pc:spChg chg="add del mod topLvl">
          <ac:chgData name="Nandhini Sasi" userId="ff48d20c2359f6e1" providerId="LiveId" clId="{682DF9C9-971B-4D86-B46D-A3581096C137}" dt="2023-11-03T07:33:13.502" v="793" actId="1076"/>
          <ac:spMkLst>
            <pc:docMk/>
            <pc:sldMk cId="1477225068" sldId="256"/>
            <ac:spMk id="39" creationId="{3D668283-B684-B42C-D722-3F0CD4EFD09D}"/>
          </ac:spMkLst>
        </pc:spChg>
        <pc:spChg chg="add del mod topLvl">
          <ac:chgData name="Nandhini Sasi" userId="ff48d20c2359f6e1" providerId="LiveId" clId="{682DF9C9-971B-4D86-B46D-A3581096C137}" dt="2023-11-03T07:28:15.825" v="732" actId="207"/>
          <ac:spMkLst>
            <pc:docMk/>
            <pc:sldMk cId="1477225068" sldId="256"/>
            <ac:spMk id="40" creationId="{1ADFE1F1-828B-7F7D-0119-3DCC98FDD294}"/>
          </ac:spMkLst>
        </pc:spChg>
        <pc:spChg chg="add del mod topLvl">
          <ac:chgData name="Nandhini Sasi" userId="ff48d20c2359f6e1" providerId="LiveId" clId="{682DF9C9-971B-4D86-B46D-A3581096C137}" dt="2023-11-03T07:28:15.825" v="732" actId="207"/>
          <ac:spMkLst>
            <pc:docMk/>
            <pc:sldMk cId="1477225068" sldId="256"/>
            <ac:spMk id="41" creationId="{5FA95915-922D-486D-05A5-FA7506DCABCB}"/>
          </ac:spMkLst>
        </pc:spChg>
        <pc:spChg chg="add del mod topLvl">
          <ac:chgData name="Nandhini Sasi" userId="ff48d20c2359f6e1" providerId="LiveId" clId="{682DF9C9-971B-4D86-B46D-A3581096C137}" dt="2023-11-03T07:30:55.798" v="740" actId="14100"/>
          <ac:spMkLst>
            <pc:docMk/>
            <pc:sldMk cId="1477225068" sldId="256"/>
            <ac:spMk id="42" creationId="{1AD9007D-F392-32FA-3505-9DEE4A577FCB}"/>
          </ac:spMkLst>
        </pc:spChg>
        <pc:spChg chg="add del mod topLvl">
          <ac:chgData name="Nandhini Sasi" userId="ff48d20c2359f6e1" providerId="LiveId" clId="{682DF9C9-971B-4D86-B46D-A3581096C137}" dt="2023-11-03T07:30:56.526" v="741" actId="1076"/>
          <ac:spMkLst>
            <pc:docMk/>
            <pc:sldMk cId="1477225068" sldId="256"/>
            <ac:spMk id="43" creationId="{4E453402-DBB3-E94B-1859-7A049FC02916}"/>
          </ac:spMkLst>
        </pc:spChg>
        <pc:spChg chg="add del mod topLvl">
          <ac:chgData name="Nandhini Sasi" userId="ff48d20c2359f6e1" providerId="LiveId" clId="{682DF9C9-971B-4D86-B46D-A3581096C137}" dt="2023-11-03T07:30:46.884" v="738" actId="14100"/>
          <ac:spMkLst>
            <pc:docMk/>
            <pc:sldMk cId="1477225068" sldId="256"/>
            <ac:spMk id="44" creationId="{CD06DF68-2882-3B5A-73A1-D9D143F43829}"/>
          </ac:spMkLst>
        </pc:spChg>
        <pc:spChg chg="add del mod topLvl">
          <ac:chgData name="Nandhini Sasi" userId="ff48d20c2359f6e1" providerId="LiveId" clId="{682DF9C9-971B-4D86-B46D-A3581096C137}" dt="2023-11-03T07:28:15.825" v="732" actId="207"/>
          <ac:spMkLst>
            <pc:docMk/>
            <pc:sldMk cId="1477225068" sldId="256"/>
            <ac:spMk id="45" creationId="{62E1CE9C-F951-EFD8-486C-C829AE988108}"/>
          </ac:spMkLst>
        </pc:spChg>
        <pc:spChg chg="add del mod topLvl">
          <ac:chgData name="Nandhini Sasi" userId="ff48d20c2359f6e1" providerId="LiveId" clId="{682DF9C9-971B-4D86-B46D-A3581096C137}" dt="2023-11-03T07:28:15.825" v="732" actId="207"/>
          <ac:spMkLst>
            <pc:docMk/>
            <pc:sldMk cId="1477225068" sldId="256"/>
            <ac:spMk id="46" creationId="{03A49DEB-668B-FC36-4BB1-053C9A3C0360}"/>
          </ac:spMkLst>
        </pc:spChg>
        <pc:spChg chg="add del mod topLvl">
          <ac:chgData name="Nandhini Sasi" userId="ff48d20c2359f6e1" providerId="LiveId" clId="{682DF9C9-971B-4D86-B46D-A3581096C137}" dt="2023-11-03T07:28:15.825" v="732" actId="207"/>
          <ac:spMkLst>
            <pc:docMk/>
            <pc:sldMk cId="1477225068" sldId="256"/>
            <ac:spMk id="47" creationId="{A987F502-4403-8C62-536B-6C19A1D212B6}"/>
          </ac:spMkLst>
        </pc:spChg>
        <pc:spChg chg="add del mod topLvl">
          <ac:chgData name="Nandhini Sasi" userId="ff48d20c2359f6e1" providerId="LiveId" clId="{682DF9C9-971B-4D86-B46D-A3581096C137}" dt="2023-11-03T07:28:15.825" v="732" actId="207"/>
          <ac:spMkLst>
            <pc:docMk/>
            <pc:sldMk cId="1477225068" sldId="256"/>
            <ac:spMk id="48" creationId="{967FBDEA-F293-E09E-F2E6-5DA56427B9B5}"/>
          </ac:spMkLst>
        </pc:spChg>
        <pc:spChg chg="add del mod topLvl">
          <ac:chgData name="Nandhini Sasi" userId="ff48d20c2359f6e1" providerId="LiveId" clId="{682DF9C9-971B-4D86-B46D-A3581096C137}" dt="2023-11-03T07:28:15.825" v="732" actId="207"/>
          <ac:spMkLst>
            <pc:docMk/>
            <pc:sldMk cId="1477225068" sldId="256"/>
            <ac:spMk id="49" creationId="{763DFF54-6530-98F6-E564-9B4F8C7E0547}"/>
          </ac:spMkLst>
        </pc:spChg>
        <pc:spChg chg="add del ord">
          <ac:chgData name="Nandhini Sasi" userId="ff48d20c2359f6e1" providerId="LiveId" clId="{682DF9C9-971B-4D86-B46D-A3581096C137}" dt="2023-11-03T07:06:57.625" v="690" actId="11529"/>
          <ac:spMkLst>
            <pc:docMk/>
            <pc:sldMk cId="1477225068" sldId="256"/>
            <ac:spMk id="51" creationId="{A6C7D9CC-E31A-25FC-E3AE-F2FFCFEA4D18}"/>
          </ac:spMkLst>
        </pc:spChg>
        <pc:spChg chg="add mod">
          <ac:chgData name="Nandhini Sasi" userId="ff48d20c2359f6e1" providerId="LiveId" clId="{682DF9C9-971B-4D86-B46D-A3581096C137}" dt="2023-11-03T07:01:42.303" v="638" actId="571"/>
          <ac:spMkLst>
            <pc:docMk/>
            <pc:sldMk cId="1477225068" sldId="256"/>
            <ac:spMk id="52" creationId="{A9F5E51F-CFCE-88AB-7D9F-FAD7D51A0B82}"/>
          </ac:spMkLst>
        </pc:spChg>
        <pc:spChg chg="add mod">
          <ac:chgData name="Nandhini Sasi" userId="ff48d20c2359f6e1" providerId="LiveId" clId="{682DF9C9-971B-4D86-B46D-A3581096C137}" dt="2023-11-03T07:01:42.303" v="638" actId="571"/>
          <ac:spMkLst>
            <pc:docMk/>
            <pc:sldMk cId="1477225068" sldId="256"/>
            <ac:spMk id="53" creationId="{91199A28-B2AE-D9F1-E8FF-66DCCB6D55F9}"/>
          </ac:spMkLst>
        </pc:spChg>
        <pc:spChg chg="add mod">
          <ac:chgData name="Nandhini Sasi" userId="ff48d20c2359f6e1" providerId="LiveId" clId="{682DF9C9-971B-4D86-B46D-A3581096C137}" dt="2023-11-03T07:01:42.303" v="638" actId="571"/>
          <ac:spMkLst>
            <pc:docMk/>
            <pc:sldMk cId="1477225068" sldId="256"/>
            <ac:spMk id="54" creationId="{4D69C5C6-2AA8-9088-A46F-3BB866AD816A}"/>
          </ac:spMkLst>
        </pc:spChg>
        <pc:spChg chg="add mod">
          <ac:chgData name="Nandhini Sasi" userId="ff48d20c2359f6e1" providerId="LiveId" clId="{682DF9C9-971B-4D86-B46D-A3581096C137}" dt="2023-11-03T07:01:42.303" v="638" actId="571"/>
          <ac:spMkLst>
            <pc:docMk/>
            <pc:sldMk cId="1477225068" sldId="256"/>
            <ac:spMk id="55" creationId="{AB7CA2C9-C02D-E359-3FEA-E902F4AF8372}"/>
          </ac:spMkLst>
        </pc:spChg>
        <pc:spChg chg="add mod">
          <ac:chgData name="Nandhini Sasi" userId="ff48d20c2359f6e1" providerId="LiveId" clId="{682DF9C9-971B-4D86-B46D-A3581096C137}" dt="2023-11-03T07:01:42.303" v="638" actId="571"/>
          <ac:spMkLst>
            <pc:docMk/>
            <pc:sldMk cId="1477225068" sldId="256"/>
            <ac:spMk id="56" creationId="{D21DCBAD-5FF5-088A-09C1-45E0C5123080}"/>
          </ac:spMkLst>
        </pc:spChg>
        <pc:spChg chg="add mod">
          <ac:chgData name="Nandhini Sasi" userId="ff48d20c2359f6e1" providerId="LiveId" clId="{682DF9C9-971B-4D86-B46D-A3581096C137}" dt="2023-11-03T07:01:42.303" v="638" actId="571"/>
          <ac:spMkLst>
            <pc:docMk/>
            <pc:sldMk cId="1477225068" sldId="256"/>
            <ac:spMk id="57" creationId="{9969BABF-580C-F2D7-ADE5-A7C6D1A7CD51}"/>
          </ac:spMkLst>
        </pc:spChg>
        <pc:spChg chg="add mod">
          <ac:chgData name="Nandhini Sasi" userId="ff48d20c2359f6e1" providerId="LiveId" clId="{682DF9C9-971B-4D86-B46D-A3581096C137}" dt="2023-11-03T07:01:42.303" v="638" actId="571"/>
          <ac:spMkLst>
            <pc:docMk/>
            <pc:sldMk cId="1477225068" sldId="256"/>
            <ac:spMk id="58" creationId="{EFDE25E3-53C5-1DA5-7D20-27B56F5F36A4}"/>
          </ac:spMkLst>
        </pc:spChg>
        <pc:spChg chg="add mod">
          <ac:chgData name="Nandhini Sasi" userId="ff48d20c2359f6e1" providerId="LiveId" clId="{682DF9C9-971B-4D86-B46D-A3581096C137}" dt="2023-11-03T07:01:42.303" v="638" actId="571"/>
          <ac:spMkLst>
            <pc:docMk/>
            <pc:sldMk cId="1477225068" sldId="256"/>
            <ac:spMk id="59" creationId="{CF355091-4131-9E3A-22D2-1F4A39157BED}"/>
          </ac:spMkLst>
        </pc:spChg>
        <pc:spChg chg="add mod">
          <ac:chgData name="Nandhini Sasi" userId="ff48d20c2359f6e1" providerId="LiveId" clId="{682DF9C9-971B-4D86-B46D-A3581096C137}" dt="2023-11-03T07:01:42.303" v="638" actId="571"/>
          <ac:spMkLst>
            <pc:docMk/>
            <pc:sldMk cId="1477225068" sldId="256"/>
            <ac:spMk id="60" creationId="{1FA9EB28-75C2-0842-6205-8F470F64C891}"/>
          </ac:spMkLst>
        </pc:spChg>
        <pc:spChg chg="add mod">
          <ac:chgData name="Nandhini Sasi" userId="ff48d20c2359f6e1" providerId="LiveId" clId="{682DF9C9-971B-4D86-B46D-A3581096C137}" dt="2023-11-03T07:01:42.303" v="638" actId="571"/>
          <ac:spMkLst>
            <pc:docMk/>
            <pc:sldMk cId="1477225068" sldId="256"/>
            <ac:spMk id="61" creationId="{A7942F51-BDD4-0447-92E3-40C4FBD9C0BC}"/>
          </ac:spMkLst>
        </pc:spChg>
        <pc:spChg chg="mod">
          <ac:chgData name="Nandhini Sasi" userId="ff48d20c2359f6e1" providerId="LiveId" clId="{682DF9C9-971B-4D86-B46D-A3581096C137}" dt="2023-11-03T07:02:03.895" v="640"/>
          <ac:spMkLst>
            <pc:docMk/>
            <pc:sldMk cId="1477225068" sldId="256"/>
            <ac:spMk id="62" creationId="{D24F860A-3E97-4BE0-DE74-9A832DC2F26E}"/>
          </ac:spMkLst>
        </pc:spChg>
        <pc:spChg chg="mod">
          <ac:chgData name="Nandhini Sasi" userId="ff48d20c2359f6e1" providerId="LiveId" clId="{682DF9C9-971B-4D86-B46D-A3581096C137}" dt="2023-11-03T07:02:48.600" v="646"/>
          <ac:spMkLst>
            <pc:docMk/>
            <pc:sldMk cId="1477225068" sldId="256"/>
            <ac:spMk id="64" creationId="{F3549432-F2DA-FF33-A726-22DB33656D8D}"/>
          </ac:spMkLst>
        </pc:spChg>
        <pc:spChg chg="mod">
          <ac:chgData name="Nandhini Sasi" userId="ff48d20c2359f6e1" providerId="LiveId" clId="{682DF9C9-971B-4D86-B46D-A3581096C137}" dt="2023-11-03T07:03:43.431" v="654"/>
          <ac:spMkLst>
            <pc:docMk/>
            <pc:sldMk cId="1477225068" sldId="256"/>
            <ac:spMk id="65" creationId="{1D842915-F3CB-ABD6-C632-1257314D815A}"/>
          </ac:spMkLst>
        </pc:spChg>
        <pc:spChg chg="mod">
          <ac:chgData name="Nandhini Sasi" userId="ff48d20c2359f6e1" providerId="LiveId" clId="{682DF9C9-971B-4D86-B46D-A3581096C137}" dt="2023-11-03T07:03:55.689" v="657"/>
          <ac:spMkLst>
            <pc:docMk/>
            <pc:sldMk cId="1477225068" sldId="256"/>
            <ac:spMk id="66" creationId="{CC9F20C9-B5DD-AC15-3518-96862BB6D60D}"/>
          </ac:spMkLst>
        </pc:spChg>
        <pc:spChg chg="add mod">
          <ac:chgData name="Nandhini Sasi" userId="ff48d20c2359f6e1" providerId="LiveId" clId="{682DF9C9-971B-4D86-B46D-A3581096C137}" dt="2023-11-03T07:56:31.349" v="946" actId="692"/>
          <ac:spMkLst>
            <pc:docMk/>
            <pc:sldMk cId="1477225068" sldId="256"/>
            <ac:spMk id="75" creationId="{25964E6A-CACA-24C5-D2B2-7AD79DA52ED9}"/>
          </ac:spMkLst>
        </pc:spChg>
        <pc:spChg chg="add mod">
          <ac:chgData name="Nandhini Sasi" userId="ff48d20c2359f6e1" providerId="LiveId" clId="{682DF9C9-971B-4D86-B46D-A3581096C137}" dt="2023-11-03T07:56:31.349" v="946" actId="692"/>
          <ac:spMkLst>
            <pc:docMk/>
            <pc:sldMk cId="1477225068" sldId="256"/>
            <ac:spMk id="76" creationId="{81F4EAD4-931F-9442-212F-109433F3B772}"/>
          </ac:spMkLst>
        </pc:spChg>
        <pc:spChg chg="add mod">
          <ac:chgData name="Nandhini Sasi" userId="ff48d20c2359f6e1" providerId="LiveId" clId="{682DF9C9-971B-4D86-B46D-A3581096C137}" dt="2023-11-03T07:56:31.349" v="946" actId="692"/>
          <ac:spMkLst>
            <pc:docMk/>
            <pc:sldMk cId="1477225068" sldId="256"/>
            <ac:spMk id="77" creationId="{2D51DE3F-04EB-6E95-B8A4-827A6AA4C13F}"/>
          </ac:spMkLst>
        </pc:spChg>
        <pc:spChg chg="add mod">
          <ac:chgData name="Nandhini Sasi" userId="ff48d20c2359f6e1" providerId="LiveId" clId="{682DF9C9-971B-4D86-B46D-A3581096C137}" dt="2023-11-03T07:56:31.349" v="946" actId="692"/>
          <ac:spMkLst>
            <pc:docMk/>
            <pc:sldMk cId="1477225068" sldId="256"/>
            <ac:spMk id="78" creationId="{228ACFBB-96A7-4AC2-12C3-05B892231F6F}"/>
          </ac:spMkLst>
        </pc:spChg>
        <pc:spChg chg="add mod">
          <ac:chgData name="Nandhini Sasi" userId="ff48d20c2359f6e1" providerId="LiveId" clId="{682DF9C9-971B-4D86-B46D-A3581096C137}" dt="2023-11-03T07:56:35.497" v="947" actId="14100"/>
          <ac:spMkLst>
            <pc:docMk/>
            <pc:sldMk cId="1477225068" sldId="256"/>
            <ac:spMk id="79" creationId="{0B47F508-9ED9-8C6B-6F84-A6E4C612C202}"/>
          </ac:spMkLst>
        </pc:spChg>
        <pc:spChg chg="add mod">
          <ac:chgData name="Nandhini Sasi" userId="ff48d20c2359f6e1" providerId="LiveId" clId="{682DF9C9-971B-4D86-B46D-A3581096C137}" dt="2023-11-03T07:56:31.349" v="946" actId="692"/>
          <ac:spMkLst>
            <pc:docMk/>
            <pc:sldMk cId="1477225068" sldId="256"/>
            <ac:spMk id="80" creationId="{4CBF505A-3624-F732-D6C0-D82BD9FA216C}"/>
          </ac:spMkLst>
        </pc:spChg>
        <pc:spChg chg="add del mod">
          <ac:chgData name="Nandhini Sasi" userId="ff48d20c2359f6e1" providerId="LiveId" clId="{682DF9C9-971B-4D86-B46D-A3581096C137}" dt="2023-11-03T08:20:55.803" v="1110" actId="207"/>
          <ac:spMkLst>
            <pc:docMk/>
            <pc:sldMk cId="1477225068" sldId="256"/>
            <ac:spMk id="82" creationId="{ECED4DFF-18BA-0411-643A-314BA268E60E}"/>
          </ac:spMkLst>
        </pc:spChg>
        <pc:spChg chg="add del mod">
          <ac:chgData name="Nandhini Sasi" userId="ff48d20c2359f6e1" providerId="LiveId" clId="{682DF9C9-971B-4D86-B46D-A3581096C137}" dt="2023-11-03T08:01:59.869" v="1007" actId="478"/>
          <ac:spMkLst>
            <pc:docMk/>
            <pc:sldMk cId="1477225068" sldId="256"/>
            <ac:spMk id="83" creationId="{8260FFB3-C301-4FF0-AA97-5E3A6D0AF28A}"/>
          </ac:spMkLst>
        </pc:spChg>
        <pc:spChg chg="add del mod">
          <ac:chgData name="Nandhini Sasi" userId="ff48d20c2359f6e1" providerId="LiveId" clId="{682DF9C9-971B-4D86-B46D-A3581096C137}" dt="2023-11-03T08:02:00.359" v="1008" actId="478"/>
          <ac:spMkLst>
            <pc:docMk/>
            <pc:sldMk cId="1477225068" sldId="256"/>
            <ac:spMk id="84" creationId="{6957720C-E0C4-30E8-083F-5060606E5851}"/>
          </ac:spMkLst>
        </pc:spChg>
        <pc:spChg chg="add del mod">
          <ac:chgData name="Nandhini Sasi" userId="ff48d20c2359f6e1" providerId="LiveId" clId="{682DF9C9-971B-4D86-B46D-A3581096C137}" dt="2023-11-03T08:02:01.115" v="1009" actId="478"/>
          <ac:spMkLst>
            <pc:docMk/>
            <pc:sldMk cId="1477225068" sldId="256"/>
            <ac:spMk id="85" creationId="{EE88FB75-2A71-0D5A-272F-C9D1F325E4BA}"/>
          </ac:spMkLst>
        </pc:spChg>
        <pc:spChg chg="add del mod">
          <ac:chgData name="Nandhini Sasi" userId="ff48d20c2359f6e1" providerId="LiveId" clId="{682DF9C9-971B-4D86-B46D-A3581096C137}" dt="2023-11-03T08:01:44.228" v="998" actId="478"/>
          <ac:spMkLst>
            <pc:docMk/>
            <pc:sldMk cId="1477225068" sldId="256"/>
            <ac:spMk id="86" creationId="{75137F4F-C706-7C4F-4E00-34D5EDDC0262}"/>
          </ac:spMkLst>
        </pc:spChg>
        <pc:spChg chg="add del mod">
          <ac:chgData name="Nandhini Sasi" userId="ff48d20c2359f6e1" providerId="LiveId" clId="{682DF9C9-971B-4D86-B46D-A3581096C137}" dt="2023-11-03T08:01:41.025" v="996"/>
          <ac:spMkLst>
            <pc:docMk/>
            <pc:sldMk cId="1477225068" sldId="256"/>
            <ac:spMk id="87" creationId="{E7FD4DE6-5A0F-DF50-F2FD-4D40E3342FCD}"/>
          </ac:spMkLst>
        </pc:spChg>
        <pc:spChg chg="add del mod">
          <ac:chgData name="Nandhini Sasi" userId="ff48d20c2359f6e1" providerId="LiveId" clId="{682DF9C9-971B-4D86-B46D-A3581096C137}" dt="2023-11-03T08:01:40.962" v="994"/>
          <ac:spMkLst>
            <pc:docMk/>
            <pc:sldMk cId="1477225068" sldId="256"/>
            <ac:spMk id="88" creationId="{B2049F5B-8C17-DCAB-3939-C3A03024633A}"/>
          </ac:spMkLst>
        </pc:spChg>
        <pc:spChg chg="add del mod">
          <ac:chgData name="Nandhini Sasi" userId="ff48d20c2359f6e1" providerId="LiveId" clId="{682DF9C9-971B-4D86-B46D-A3581096C137}" dt="2023-11-03T08:01:40.962" v="994"/>
          <ac:spMkLst>
            <pc:docMk/>
            <pc:sldMk cId="1477225068" sldId="256"/>
            <ac:spMk id="89" creationId="{A39F3312-F562-16AD-65E3-8B8FB5A0067F}"/>
          </ac:spMkLst>
        </pc:spChg>
        <pc:spChg chg="add del mod">
          <ac:chgData name="Nandhini Sasi" userId="ff48d20c2359f6e1" providerId="LiveId" clId="{682DF9C9-971B-4D86-B46D-A3581096C137}" dt="2023-11-03T08:01:40.962" v="994"/>
          <ac:spMkLst>
            <pc:docMk/>
            <pc:sldMk cId="1477225068" sldId="256"/>
            <ac:spMk id="90" creationId="{C732CE86-10B6-8693-A935-5742018240E3}"/>
          </ac:spMkLst>
        </pc:spChg>
        <pc:spChg chg="add del mod">
          <ac:chgData name="Nandhini Sasi" userId="ff48d20c2359f6e1" providerId="LiveId" clId="{682DF9C9-971B-4D86-B46D-A3581096C137}" dt="2023-11-03T08:01:40.962" v="994"/>
          <ac:spMkLst>
            <pc:docMk/>
            <pc:sldMk cId="1477225068" sldId="256"/>
            <ac:spMk id="91" creationId="{5AAA742F-DE38-3B92-8EAD-DD875AADF87D}"/>
          </ac:spMkLst>
        </pc:spChg>
        <pc:spChg chg="add del mod">
          <ac:chgData name="Nandhini Sasi" userId="ff48d20c2359f6e1" providerId="LiveId" clId="{682DF9C9-971B-4D86-B46D-A3581096C137}" dt="2023-11-03T08:01:40.962" v="994"/>
          <ac:spMkLst>
            <pc:docMk/>
            <pc:sldMk cId="1477225068" sldId="256"/>
            <ac:spMk id="92" creationId="{F4EF4622-3C97-A55C-8D38-9C1BC7FE4A57}"/>
          </ac:spMkLst>
        </pc:spChg>
        <pc:spChg chg="add del mod">
          <ac:chgData name="Nandhini Sasi" userId="ff48d20c2359f6e1" providerId="LiveId" clId="{682DF9C9-971B-4D86-B46D-A3581096C137}" dt="2023-11-03T08:01:40.962" v="994"/>
          <ac:spMkLst>
            <pc:docMk/>
            <pc:sldMk cId="1477225068" sldId="256"/>
            <ac:spMk id="93" creationId="{64B1BBC3-0FB2-85FF-9944-F47455CB19CA}"/>
          </ac:spMkLst>
        </pc:spChg>
        <pc:spChg chg="add del mod">
          <ac:chgData name="Nandhini Sasi" userId="ff48d20c2359f6e1" providerId="LiveId" clId="{682DF9C9-971B-4D86-B46D-A3581096C137}" dt="2023-11-03T08:01:40.867" v="991"/>
          <ac:spMkLst>
            <pc:docMk/>
            <pc:sldMk cId="1477225068" sldId="256"/>
            <ac:spMk id="94" creationId="{7EC8AF4F-3E9E-FF1C-96EA-ABFE0CE6720C}"/>
          </ac:spMkLst>
        </pc:spChg>
        <pc:spChg chg="add del mod">
          <ac:chgData name="Nandhini Sasi" userId="ff48d20c2359f6e1" providerId="LiveId" clId="{682DF9C9-971B-4D86-B46D-A3581096C137}" dt="2023-11-03T08:01:40.867" v="991"/>
          <ac:spMkLst>
            <pc:docMk/>
            <pc:sldMk cId="1477225068" sldId="256"/>
            <ac:spMk id="95" creationId="{6363B9C4-B7C7-6CCD-DB34-A6F161A25986}"/>
          </ac:spMkLst>
        </pc:spChg>
        <pc:spChg chg="add del mod">
          <ac:chgData name="Nandhini Sasi" userId="ff48d20c2359f6e1" providerId="LiveId" clId="{682DF9C9-971B-4D86-B46D-A3581096C137}" dt="2023-11-03T08:01:40.867" v="991"/>
          <ac:spMkLst>
            <pc:docMk/>
            <pc:sldMk cId="1477225068" sldId="256"/>
            <ac:spMk id="96" creationId="{FEA82215-A5F9-240A-7A7F-89A933ED7418}"/>
          </ac:spMkLst>
        </pc:spChg>
        <pc:spChg chg="add del mod">
          <ac:chgData name="Nandhini Sasi" userId="ff48d20c2359f6e1" providerId="LiveId" clId="{682DF9C9-971B-4D86-B46D-A3581096C137}" dt="2023-11-03T08:01:40.867" v="991"/>
          <ac:spMkLst>
            <pc:docMk/>
            <pc:sldMk cId="1477225068" sldId="256"/>
            <ac:spMk id="97" creationId="{CBF83E54-B9FB-43DA-74CC-CDFD414EEC6E}"/>
          </ac:spMkLst>
        </pc:spChg>
        <pc:spChg chg="add del mod">
          <ac:chgData name="Nandhini Sasi" userId="ff48d20c2359f6e1" providerId="LiveId" clId="{682DF9C9-971B-4D86-B46D-A3581096C137}" dt="2023-11-03T08:01:40.867" v="991"/>
          <ac:spMkLst>
            <pc:docMk/>
            <pc:sldMk cId="1477225068" sldId="256"/>
            <ac:spMk id="98" creationId="{C1434853-27DE-9A2E-EE5C-E90DB46B0B06}"/>
          </ac:spMkLst>
        </pc:spChg>
        <pc:spChg chg="add del mod">
          <ac:chgData name="Nandhini Sasi" userId="ff48d20c2359f6e1" providerId="LiveId" clId="{682DF9C9-971B-4D86-B46D-A3581096C137}" dt="2023-11-03T08:01:40.867" v="991"/>
          <ac:spMkLst>
            <pc:docMk/>
            <pc:sldMk cId="1477225068" sldId="256"/>
            <ac:spMk id="99" creationId="{F3B4225D-7DF6-1887-B461-4C091C5DB5EB}"/>
          </ac:spMkLst>
        </pc:spChg>
        <pc:spChg chg="add del mod">
          <ac:chgData name="Nandhini Sasi" userId="ff48d20c2359f6e1" providerId="LiveId" clId="{682DF9C9-971B-4D86-B46D-A3581096C137}" dt="2023-11-03T08:01:40.780" v="988"/>
          <ac:spMkLst>
            <pc:docMk/>
            <pc:sldMk cId="1477225068" sldId="256"/>
            <ac:spMk id="100" creationId="{03982ABF-68F0-38ED-D683-24073FE9CE20}"/>
          </ac:spMkLst>
        </pc:spChg>
        <pc:spChg chg="add del mod">
          <ac:chgData name="Nandhini Sasi" userId="ff48d20c2359f6e1" providerId="LiveId" clId="{682DF9C9-971B-4D86-B46D-A3581096C137}" dt="2023-11-03T08:01:40.780" v="988"/>
          <ac:spMkLst>
            <pc:docMk/>
            <pc:sldMk cId="1477225068" sldId="256"/>
            <ac:spMk id="101" creationId="{8DFE5188-F61F-CC8A-EFED-443396D0361F}"/>
          </ac:spMkLst>
        </pc:spChg>
        <pc:spChg chg="add del mod">
          <ac:chgData name="Nandhini Sasi" userId="ff48d20c2359f6e1" providerId="LiveId" clId="{682DF9C9-971B-4D86-B46D-A3581096C137}" dt="2023-11-03T08:01:40.780" v="988"/>
          <ac:spMkLst>
            <pc:docMk/>
            <pc:sldMk cId="1477225068" sldId="256"/>
            <ac:spMk id="102" creationId="{5A6BE80E-900B-B3BC-E48F-E013458FC928}"/>
          </ac:spMkLst>
        </pc:spChg>
        <pc:spChg chg="add del mod">
          <ac:chgData name="Nandhini Sasi" userId="ff48d20c2359f6e1" providerId="LiveId" clId="{682DF9C9-971B-4D86-B46D-A3581096C137}" dt="2023-11-03T08:01:40.780" v="988"/>
          <ac:spMkLst>
            <pc:docMk/>
            <pc:sldMk cId="1477225068" sldId="256"/>
            <ac:spMk id="103" creationId="{0619E100-BB27-1662-B349-3FA0B90B9927}"/>
          </ac:spMkLst>
        </pc:spChg>
        <pc:spChg chg="add del mod">
          <ac:chgData name="Nandhini Sasi" userId="ff48d20c2359f6e1" providerId="LiveId" clId="{682DF9C9-971B-4D86-B46D-A3581096C137}" dt="2023-11-03T08:01:40.780" v="988"/>
          <ac:spMkLst>
            <pc:docMk/>
            <pc:sldMk cId="1477225068" sldId="256"/>
            <ac:spMk id="104" creationId="{D9271E14-14B8-E022-F048-1C46F337E788}"/>
          </ac:spMkLst>
        </pc:spChg>
        <pc:spChg chg="add del mod">
          <ac:chgData name="Nandhini Sasi" userId="ff48d20c2359f6e1" providerId="LiveId" clId="{682DF9C9-971B-4D86-B46D-A3581096C137}" dt="2023-11-03T08:01:40.780" v="988"/>
          <ac:spMkLst>
            <pc:docMk/>
            <pc:sldMk cId="1477225068" sldId="256"/>
            <ac:spMk id="105" creationId="{CA68B1A6-4883-EFCA-3353-781394429CF8}"/>
          </ac:spMkLst>
        </pc:spChg>
        <pc:spChg chg="add mod">
          <ac:chgData name="Nandhini Sasi" userId="ff48d20c2359f6e1" providerId="LiveId" clId="{682DF9C9-971B-4D86-B46D-A3581096C137}" dt="2023-11-03T08:20:55.803" v="1110" actId="207"/>
          <ac:spMkLst>
            <pc:docMk/>
            <pc:sldMk cId="1477225068" sldId="256"/>
            <ac:spMk id="106" creationId="{0FA8911E-9F20-452B-F52A-964399828245}"/>
          </ac:spMkLst>
        </pc:spChg>
        <pc:spChg chg="add mod">
          <ac:chgData name="Nandhini Sasi" userId="ff48d20c2359f6e1" providerId="LiveId" clId="{682DF9C9-971B-4D86-B46D-A3581096C137}" dt="2023-11-03T08:20:55.803" v="1110" actId="207"/>
          <ac:spMkLst>
            <pc:docMk/>
            <pc:sldMk cId="1477225068" sldId="256"/>
            <ac:spMk id="107" creationId="{6B125246-6D3B-729E-171C-DB8408087ED3}"/>
          </ac:spMkLst>
        </pc:spChg>
        <pc:spChg chg="add mod">
          <ac:chgData name="Nandhini Sasi" userId="ff48d20c2359f6e1" providerId="LiveId" clId="{682DF9C9-971B-4D86-B46D-A3581096C137}" dt="2023-11-03T08:20:55.803" v="1110" actId="207"/>
          <ac:spMkLst>
            <pc:docMk/>
            <pc:sldMk cId="1477225068" sldId="256"/>
            <ac:spMk id="108" creationId="{7817673B-1FBD-228E-FB06-2F35C06B4E4E}"/>
          </ac:spMkLst>
        </pc:spChg>
        <pc:spChg chg="add mod">
          <ac:chgData name="Nandhini Sasi" userId="ff48d20c2359f6e1" providerId="LiveId" clId="{682DF9C9-971B-4D86-B46D-A3581096C137}" dt="2023-11-03T08:20:55.803" v="1110" actId="207"/>
          <ac:spMkLst>
            <pc:docMk/>
            <pc:sldMk cId="1477225068" sldId="256"/>
            <ac:spMk id="109" creationId="{561CC877-6D28-BC99-C2E0-C06F2263E6AF}"/>
          </ac:spMkLst>
        </pc:spChg>
        <pc:spChg chg="add mod">
          <ac:chgData name="Nandhini Sasi" userId="ff48d20c2359f6e1" providerId="LiveId" clId="{682DF9C9-971B-4D86-B46D-A3581096C137}" dt="2023-11-03T08:20:55.803" v="1110" actId="207"/>
          <ac:spMkLst>
            <pc:docMk/>
            <pc:sldMk cId="1477225068" sldId="256"/>
            <ac:spMk id="110" creationId="{3D2819EF-9450-1B2D-73ED-DD0E051A6F27}"/>
          </ac:spMkLst>
        </pc:spChg>
        <pc:spChg chg="add mod">
          <ac:chgData name="Nandhini Sasi" userId="ff48d20c2359f6e1" providerId="LiveId" clId="{682DF9C9-971B-4D86-B46D-A3581096C137}" dt="2023-11-03T08:20:55.803" v="1110" actId="207"/>
          <ac:spMkLst>
            <pc:docMk/>
            <pc:sldMk cId="1477225068" sldId="256"/>
            <ac:spMk id="111" creationId="{CBDCD9A3-6036-C329-330A-FDCE3A14AB9D}"/>
          </ac:spMkLst>
        </pc:spChg>
        <pc:spChg chg="add del mod">
          <ac:chgData name="Nandhini Sasi" userId="ff48d20c2359f6e1" providerId="LiveId" clId="{682DF9C9-971B-4D86-B46D-A3581096C137}" dt="2023-11-03T08:03:20.911" v="1027" actId="478"/>
          <ac:spMkLst>
            <pc:docMk/>
            <pc:sldMk cId="1477225068" sldId="256"/>
            <ac:spMk id="112" creationId="{08936453-0A8F-9055-F811-2849DCDFA9EC}"/>
          </ac:spMkLst>
        </pc:spChg>
        <pc:spChg chg="add mod">
          <ac:chgData name="Nandhini Sasi" userId="ff48d20c2359f6e1" providerId="LiveId" clId="{682DF9C9-971B-4D86-B46D-A3581096C137}" dt="2023-11-03T08:20:55.803" v="1110" actId="207"/>
          <ac:spMkLst>
            <pc:docMk/>
            <pc:sldMk cId="1477225068" sldId="256"/>
            <ac:spMk id="113" creationId="{8E82B6E7-BB43-74EC-A101-6BE4FC1E9A2D}"/>
          </ac:spMkLst>
        </pc:spChg>
        <pc:spChg chg="add mod">
          <ac:chgData name="Nandhini Sasi" userId="ff48d20c2359f6e1" providerId="LiveId" clId="{682DF9C9-971B-4D86-B46D-A3581096C137}" dt="2023-11-03T08:20:55.803" v="1110" actId="207"/>
          <ac:spMkLst>
            <pc:docMk/>
            <pc:sldMk cId="1477225068" sldId="256"/>
            <ac:spMk id="114" creationId="{C08320A9-1B69-DB3F-8B32-8DF7171CDB50}"/>
          </ac:spMkLst>
        </pc:spChg>
        <pc:spChg chg="add del mod">
          <ac:chgData name="Nandhini Sasi" userId="ff48d20c2359f6e1" providerId="LiveId" clId="{682DF9C9-971B-4D86-B46D-A3581096C137}" dt="2023-11-03T08:03:22.315" v="1030" actId="478"/>
          <ac:spMkLst>
            <pc:docMk/>
            <pc:sldMk cId="1477225068" sldId="256"/>
            <ac:spMk id="115" creationId="{D3075083-65F4-4232-CA43-2571D1495ACC}"/>
          </ac:spMkLst>
        </pc:spChg>
        <pc:spChg chg="add del mod">
          <ac:chgData name="Nandhini Sasi" userId="ff48d20c2359f6e1" providerId="LiveId" clId="{682DF9C9-971B-4D86-B46D-A3581096C137}" dt="2023-11-03T08:03:21.619" v="1029" actId="478"/>
          <ac:spMkLst>
            <pc:docMk/>
            <pc:sldMk cId="1477225068" sldId="256"/>
            <ac:spMk id="116" creationId="{5347ECC9-8FCF-FB43-0162-3F0DE384217D}"/>
          </ac:spMkLst>
        </pc:spChg>
        <pc:spChg chg="add del mod">
          <ac:chgData name="Nandhini Sasi" userId="ff48d20c2359f6e1" providerId="LiveId" clId="{682DF9C9-971B-4D86-B46D-A3581096C137}" dt="2023-11-03T08:20:55.803" v="1110" actId="207"/>
          <ac:spMkLst>
            <pc:docMk/>
            <pc:sldMk cId="1477225068" sldId="256"/>
            <ac:spMk id="117" creationId="{070CF2C3-6425-0BB2-517C-09C303E72AAA}"/>
          </ac:spMkLst>
        </pc:spChg>
        <pc:spChg chg="add mod">
          <ac:chgData name="Nandhini Sasi" userId="ff48d20c2359f6e1" providerId="LiveId" clId="{682DF9C9-971B-4D86-B46D-A3581096C137}" dt="2023-11-03T08:20:55.803" v="1110" actId="207"/>
          <ac:spMkLst>
            <pc:docMk/>
            <pc:sldMk cId="1477225068" sldId="256"/>
            <ac:spMk id="118" creationId="{71F45523-9CBD-B365-FF13-743234B11B2E}"/>
          </ac:spMkLst>
        </pc:spChg>
        <pc:spChg chg="add del mod">
          <ac:chgData name="Nandhini Sasi" userId="ff48d20c2359f6e1" providerId="LiveId" clId="{682DF9C9-971B-4D86-B46D-A3581096C137}" dt="2023-11-03T08:03:45.634" v="1036" actId="478"/>
          <ac:spMkLst>
            <pc:docMk/>
            <pc:sldMk cId="1477225068" sldId="256"/>
            <ac:spMk id="119" creationId="{21E9A532-226E-4CD1-6191-E1400FBEFE6E}"/>
          </ac:spMkLst>
        </pc:spChg>
        <pc:spChg chg="add del mod">
          <ac:chgData name="Nandhini Sasi" userId="ff48d20c2359f6e1" providerId="LiveId" clId="{682DF9C9-971B-4D86-B46D-A3581096C137}" dt="2023-11-03T08:03:46.478" v="1037" actId="478"/>
          <ac:spMkLst>
            <pc:docMk/>
            <pc:sldMk cId="1477225068" sldId="256"/>
            <ac:spMk id="120" creationId="{B6FB487A-95D9-4533-2EBA-9099F9CAF3D5}"/>
          </ac:spMkLst>
        </pc:spChg>
        <pc:spChg chg="add del mod topLvl">
          <ac:chgData name="Nandhini Sasi" userId="ff48d20c2359f6e1" providerId="LiveId" clId="{682DF9C9-971B-4D86-B46D-A3581096C137}" dt="2023-11-03T08:20:32.219" v="1093"/>
          <ac:spMkLst>
            <pc:docMk/>
            <pc:sldMk cId="1477225068" sldId="256"/>
            <ac:spMk id="122" creationId="{532957DF-113D-2D02-E227-1D264F334CB1}"/>
          </ac:spMkLst>
        </pc:spChg>
        <pc:grpChg chg="add mod">
          <ac:chgData name="Nandhini Sasi" userId="ff48d20c2359f6e1" providerId="LiveId" clId="{682DF9C9-971B-4D86-B46D-A3581096C137}" dt="2023-11-03T06:18:18.462" v="455" actId="164"/>
          <ac:grpSpMkLst>
            <pc:docMk/>
            <pc:sldMk cId="1477225068" sldId="256"/>
            <ac:grpSpMk id="14" creationId="{56FE48B0-CCDF-7A62-A6AA-AD4CD9A435FC}"/>
          </ac:grpSpMkLst>
        </pc:grpChg>
        <pc:grpChg chg="add del mod">
          <ac:chgData name="Nandhini Sasi" userId="ff48d20c2359f6e1" providerId="LiveId" clId="{682DF9C9-971B-4D86-B46D-A3581096C137}" dt="2023-11-03T06:49:44.150" v="520" actId="478"/>
          <ac:grpSpMkLst>
            <pc:docMk/>
            <pc:sldMk cId="1477225068" sldId="256"/>
            <ac:grpSpMk id="33" creationId="{829999AA-2343-3B74-3AE1-AC35EAF9EA30}"/>
          </ac:grpSpMkLst>
        </pc:grpChg>
        <pc:grpChg chg="add del mod">
          <ac:chgData name="Nandhini Sasi" userId="ff48d20c2359f6e1" providerId="LiveId" clId="{682DF9C9-971B-4D86-B46D-A3581096C137}" dt="2023-11-03T07:27:32.979" v="703" actId="165"/>
          <ac:grpSpMkLst>
            <pc:docMk/>
            <pc:sldMk cId="1477225068" sldId="256"/>
            <ac:grpSpMk id="50" creationId="{0FF89793-198A-2841-46CF-94D28315AD99}"/>
          </ac:grpSpMkLst>
        </pc:grpChg>
        <pc:grpChg chg="add mod">
          <ac:chgData name="Nandhini Sasi" userId="ff48d20c2359f6e1" providerId="LiveId" clId="{682DF9C9-971B-4D86-B46D-A3581096C137}" dt="2023-11-03T07:02:12.562" v="642" actId="164"/>
          <ac:grpSpMkLst>
            <pc:docMk/>
            <pc:sldMk cId="1477225068" sldId="256"/>
            <ac:grpSpMk id="63" creationId="{4F25035C-D4D5-F0F6-1C26-4A8A406C02A6}"/>
          </ac:grpSpMkLst>
        </pc:grpChg>
        <pc:grpChg chg="add mod">
          <ac:chgData name="Nandhini Sasi" userId="ff48d20c2359f6e1" providerId="LiveId" clId="{682DF9C9-971B-4D86-B46D-A3581096C137}" dt="2023-11-03T07:06:12.589" v="670" actId="164"/>
          <ac:grpSpMkLst>
            <pc:docMk/>
            <pc:sldMk cId="1477225068" sldId="256"/>
            <ac:grpSpMk id="71" creationId="{B4D81476-2544-06CE-92C2-901779B16400}"/>
          </ac:grpSpMkLst>
        </pc:grpChg>
        <pc:grpChg chg="add del mod">
          <ac:chgData name="Nandhini Sasi" userId="ff48d20c2359f6e1" providerId="LiveId" clId="{682DF9C9-971B-4D86-B46D-A3581096C137}" dt="2023-11-03T07:33:21.128" v="807" actId="478"/>
          <ac:grpSpMkLst>
            <pc:docMk/>
            <pc:sldMk cId="1477225068" sldId="256"/>
            <ac:grpSpMk id="74" creationId="{520E2E5A-2A37-E51C-8369-28A024FC8F45}"/>
          </ac:grpSpMkLst>
        </pc:grpChg>
        <pc:grpChg chg="add del mod">
          <ac:chgData name="Nandhini Sasi" userId="ff48d20c2359f6e1" providerId="LiveId" clId="{682DF9C9-971B-4D86-B46D-A3581096C137}" dt="2023-11-03T08:20:44.933" v="1109" actId="478"/>
          <ac:grpSpMkLst>
            <pc:docMk/>
            <pc:sldMk cId="1477225068" sldId="256"/>
            <ac:grpSpMk id="81" creationId="{CF168579-A61E-7E6E-C42D-E91822871B08}"/>
          </ac:grpSpMkLst>
        </pc:grpChg>
        <pc:grpChg chg="add mod topLvl">
          <ac:chgData name="Nandhini Sasi" userId="ff48d20c2359f6e1" providerId="LiveId" clId="{682DF9C9-971B-4D86-B46D-A3581096C137}" dt="2023-11-03T08:22:40.159" v="1113" actId="1076"/>
          <ac:grpSpMkLst>
            <pc:docMk/>
            <pc:sldMk cId="1477225068" sldId="256"/>
            <ac:grpSpMk id="121" creationId="{B7A99DB1-CDC1-F989-ABE6-00C03C3DC1AC}"/>
          </ac:grpSpMkLst>
        </pc:grpChg>
        <pc:grpChg chg="add del mod">
          <ac:chgData name="Nandhini Sasi" userId="ff48d20c2359f6e1" providerId="LiveId" clId="{682DF9C9-971B-4D86-B46D-A3581096C137}" dt="2023-11-03T08:20:31.634" v="1091" actId="164"/>
          <ac:grpSpMkLst>
            <pc:docMk/>
            <pc:sldMk cId="1477225068" sldId="256"/>
            <ac:grpSpMk id="123" creationId="{FC0A43DE-2C98-73F9-66F4-3DF7D2E553D2}"/>
          </ac:grpSpMkLst>
        </pc:grpChg>
        <pc:picChg chg="add del mod modCrop">
          <ac:chgData name="Nandhini Sasi" userId="ff48d20c2359f6e1" providerId="LiveId" clId="{682DF9C9-971B-4D86-B46D-A3581096C137}" dt="2023-11-03T06:23:32.089" v="516" actId="478"/>
          <ac:picMkLst>
            <pc:docMk/>
            <pc:sldMk cId="1477225068" sldId="256"/>
            <ac:picMk id="35" creationId="{F0F79692-3DCA-E84A-CBC7-BE3533CAC007}"/>
          </ac:picMkLst>
        </pc:picChg>
        <pc:picChg chg="add del mod">
          <ac:chgData name="Nandhini Sasi" userId="ff48d20c2359f6e1" providerId="LiveId" clId="{682DF9C9-971B-4D86-B46D-A3581096C137}" dt="2023-11-03T07:05:40.427" v="664" actId="931"/>
          <ac:picMkLst>
            <pc:docMk/>
            <pc:sldMk cId="1477225068" sldId="256"/>
            <ac:picMk id="68" creationId="{00763EE3-52C9-E09D-3A35-0AB12FA7D90C}"/>
          </ac:picMkLst>
        </pc:picChg>
        <pc:picChg chg="add del mod">
          <ac:chgData name="Nandhini Sasi" userId="ff48d20c2359f6e1" providerId="LiveId" clId="{682DF9C9-971B-4D86-B46D-A3581096C137}" dt="2023-11-03T07:05:51.130" v="666" actId="931"/>
          <ac:picMkLst>
            <pc:docMk/>
            <pc:sldMk cId="1477225068" sldId="256"/>
            <ac:picMk id="70" creationId="{7980C50E-578F-F38D-E8D5-7FF95A194156}"/>
          </ac:picMkLst>
        </pc:picChg>
        <pc:picChg chg="add del mod ord">
          <ac:chgData name="Nandhini Sasi" userId="ff48d20c2359f6e1" providerId="LiveId" clId="{682DF9C9-971B-4D86-B46D-A3581096C137}" dt="2023-11-03T07:06:56.390" v="684" actId="931"/>
          <ac:picMkLst>
            <pc:docMk/>
            <pc:sldMk cId="1477225068" sldId="256"/>
            <ac:picMk id="73" creationId="{608F6F97-1D89-0939-1F8D-C179ED804EAA}"/>
          </ac:picMkLst>
        </pc:picChg>
      </pc:sldChg>
      <pc:sldChg chg="addSp delSp modSp mod">
        <pc:chgData name="Nandhini Sasi" userId="ff48d20c2359f6e1" providerId="LiveId" clId="{682DF9C9-971B-4D86-B46D-A3581096C137}" dt="2023-11-03T16:13:15.834" v="2299" actId="21"/>
        <pc:sldMkLst>
          <pc:docMk/>
          <pc:sldMk cId="4022347292" sldId="257"/>
        </pc:sldMkLst>
        <pc:spChg chg="del mod">
          <ac:chgData name="Nandhini Sasi" userId="ff48d20c2359f6e1" providerId="LiveId" clId="{682DF9C9-971B-4D86-B46D-A3581096C137}" dt="2023-11-02T15:20:50.863" v="2" actId="478"/>
          <ac:spMkLst>
            <pc:docMk/>
            <pc:sldMk cId="4022347292" sldId="257"/>
            <ac:spMk id="2" creationId="{3D06EA93-05CB-C79B-C8B0-AE18864DB313}"/>
          </ac:spMkLst>
        </pc:spChg>
        <pc:spChg chg="add del mod">
          <ac:chgData name="Nandhini Sasi" userId="ff48d20c2359f6e1" providerId="LiveId" clId="{682DF9C9-971B-4D86-B46D-A3581096C137}" dt="2023-11-03T16:13:15.834" v="2299" actId="21"/>
          <ac:spMkLst>
            <pc:docMk/>
            <pc:sldMk cId="4022347292" sldId="257"/>
            <ac:spMk id="2" creationId="{FF33FB91-409F-034E-0394-B910B8212841}"/>
          </ac:spMkLst>
        </pc:spChg>
        <pc:spChg chg="add del mod">
          <ac:chgData name="Nandhini Sasi" userId="ff48d20c2359f6e1" providerId="LiveId" clId="{682DF9C9-971B-4D86-B46D-A3581096C137}" dt="2023-11-03T16:01:50.304" v="2213" actId="478"/>
          <ac:spMkLst>
            <pc:docMk/>
            <pc:sldMk cId="4022347292" sldId="257"/>
            <ac:spMk id="3" creationId="{8E2D2DEA-B118-AB2A-BA11-3D01BF863826}"/>
          </ac:spMkLst>
        </pc:spChg>
        <pc:spChg chg="del mod">
          <ac:chgData name="Nandhini Sasi" userId="ff48d20c2359f6e1" providerId="LiveId" clId="{682DF9C9-971B-4D86-B46D-A3581096C137}" dt="2023-11-02T15:20:53.327" v="4" actId="478"/>
          <ac:spMkLst>
            <pc:docMk/>
            <pc:sldMk cId="4022347292" sldId="257"/>
            <ac:spMk id="3" creationId="{D48B9FD7-DAF2-897B-373A-1A7D955F29D7}"/>
          </ac:spMkLst>
        </pc:spChg>
        <pc:spChg chg="add del mod">
          <ac:chgData name="Nandhini Sasi" userId="ff48d20c2359f6e1" providerId="LiveId" clId="{682DF9C9-971B-4D86-B46D-A3581096C137}" dt="2023-11-02T15:20:56.784" v="5" actId="478"/>
          <ac:spMkLst>
            <pc:docMk/>
            <pc:sldMk cId="4022347292" sldId="257"/>
            <ac:spMk id="7" creationId="{C08BD978-F1AA-75DA-236F-CB102435EC01}"/>
          </ac:spMkLst>
        </pc:spChg>
        <pc:graphicFrameChg chg="del mod">
          <ac:chgData name="Nandhini Sasi" userId="ff48d20c2359f6e1" providerId="LiveId" clId="{682DF9C9-971B-4D86-B46D-A3581096C137}" dt="2023-11-02T15:20:58.835" v="7" actId="478"/>
          <ac:graphicFrameMkLst>
            <pc:docMk/>
            <pc:sldMk cId="4022347292" sldId="257"/>
            <ac:graphicFrameMk id="4" creationId="{25D9FA59-DCBA-0A91-48EE-06A9C1BB8CBF}"/>
          </ac:graphicFrameMkLst>
        </pc:graphicFrameChg>
        <pc:graphicFrameChg chg="del mod">
          <ac:chgData name="Nandhini Sasi" userId="ff48d20c2359f6e1" providerId="LiveId" clId="{682DF9C9-971B-4D86-B46D-A3581096C137}" dt="2023-11-02T15:21:02.896" v="9" actId="478"/>
          <ac:graphicFrameMkLst>
            <pc:docMk/>
            <pc:sldMk cId="4022347292" sldId="257"/>
            <ac:graphicFrameMk id="6" creationId="{2FB2CCEB-DD89-1F05-C1C1-3D581B6035FD}"/>
          </ac:graphicFrameMkLst>
        </pc:graphicFrameChg>
        <pc:graphicFrameChg chg="add mod">
          <ac:chgData name="Nandhini Sasi" userId="ff48d20c2359f6e1" providerId="LiveId" clId="{682DF9C9-971B-4D86-B46D-A3581096C137}" dt="2023-11-03T16:02:03.582" v="2219"/>
          <ac:graphicFrameMkLst>
            <pc:docMk/>
            <pc:sldMk cId="4022347292" sldId="257"/>
            <ac:graphicFrameMk id="8" creationId="{ADE7453F-2C67-36A4-1E07-147C8879CE67}"/>
          </ac:graphicFrameMkLst>
        </pc:graphicFrameChg>
        <pc:picChg chg="del">
          <ac:chgData name="Nandhini Sasi" userId="ff48d20c2359f6e1" providerId="LiveId" clId="{682DF9C9-971B-4D86-B46D-A3581096C137}" dt="2023-11-02T15:21:04.152" v="10" actId="478"/>
          <ac:picMkLst>
            <pc:docMk/>
            <pc:sldMk cId="4022347292" sldId="257"/>
            <ac:picMk id="17" creationId="{F1C7F320-FE95-C194-C59D-1D43A703AF33}"/>
          </ac:picMkLst>
        </pc:picChg>
      </pc:sldChg>
      <pc:sldChg chg="addSp delSp modSp mod">
        <pc:chgData name="Nandhini Sasi" userId="ff48d20c2359f6e1" providerId="LiveId" clId="{682DF9C9-971B-4D86-B46D-A3581096C137}" dt="2023-11-02T15:26:25.806" v="72" actId="13926"/>
        <pc:sldMkLst>
          <pc:docMk/>
          <pc:sldMk cId="732201444" sldId="258"/>
        </pc:sldMkLst>
        <pc:spChg chg="del mod">
          <ac:chgData name="Nandhini Sasi" userId="ff48d20c2359f6e1" providerId="LiveId" clId="{682DF9C9-971B-4D86-B46D-A3581096C137}" dt="2023-11-02T15:24:46.364" v="54" actId="478"/>
          <ac:spMkLst>
            <pc:docMk/>
            <pc:sldMk cId="732201444" sldId="258"/>
            <ac:spMk id="2" creationId="{EE9A1543-0CB7-1775-41B4-3FD870C9CC4A}"/>
          </ac:spMkLst>
        </pc:spChg>
        <pc:spChg chg="del">
          <ac:chgData name="Nandhini Sasi" userId="ff48d20c2359f6e1" providerId="LiveId" clId="{682DF9C9-971B-4D86-B46D-A3581096C137}" dt="2023-11-02T15:24:50.069" v="56" actId="478"/>
          <ac:spMkLst>
            <pc:docMk/>
            <pc:sldMk cId="732201444" sldId="258"/>
            <ac:spMk id="3" creationId="{DD19D6F3-81AD-EB4A-DB90-3EC075576AAD}"/>
          </ac:spMkLst>
        </pc:spChg>
        <pc:spChg chg="add del mod">
          <ac:chgData name="Nandhini Sasi" userId="ff48d20c2359f6e1" providerId="LiveId" clId="{682DF9C9-971B-4D86-B46D-A3581096C137}" dt="2023-11-02T15:24:48.987" v="55" actId="478"/>
          <ac:spMkLst>
            <pc:docMk/>
            <pc:sldMk cId="732201444" sldId="258"/>
            <ac:spMk id="6" creationId="{3D79C8B1-9C96-4D63-7098-B36A23CE9BEA}"/>
          </ac:spMkLst>
        </pc:spChg>
        <pc:spChg chg="add del mod">
          <ac:chgData name="Nandhini Sasi" userId="ff48d20c2359f6e1" providerId="LiveId" clId="{682DF9C9-971B-4D86-B46D-A3581096C137}" dt="2023-11-02T15:24:52.029" v="57" actId="478"/>
          <ac:spMkLst>
            <pc:docMk/>
            <pc:sldMk cId="732201444" sldId="258"/>
            <ac:spMk id="8" creationId="{64F5703F-E169-77EA-21B1-380E36E80C3B}"/>
          </ac:spMkLst>
        </pc:spChg>
        <pc:graphicFrameChg chg="del">
          <ac:chgData name="Nandhini Sasi" userId="ff48d20c2359f6e1" providerId="LiveId" clId="{682DF9C9-971B-4D86-B46D-A3581096C137}" dt="2023-11-02T15:24:52.942" v="58" actId="478"/>
          <ac:graphicFrameMkLst>
            <pc:docMk/>
            <pc:sldMk cId="732201444" sldId="258"/>
            <ac:graphicFrameMk id="4" creationId="{B9315E5D-B19E-F691-09E1-D640A761BDF2}"/>
          </ac:graphicFrameMkLst>
        </pc:graphicFrameChg>
        <pc:graphicFrameChg chg="add mod">
          <ac:chgData name="Nandhini Sasi" userId="ff48d20c2359f6e1" providerId="LiveId" clId="{682DF9C9-971B-4D86-B46D-A3581096C137}" dt="2023-11-02T15:26:25.806" v="72" actId="13926"/>
          <ac:graphicFrameMkLst>
            <pc:docMk/>
            <pc:sldMk cId="732201444" sldId="258"/>
            <ac:graphicFrameMk id="9" creationId="{181A5A41-3937-332C-0FC7-5FAC082C17FC}"/>
          </ac:graphicFrameMkLst>
        </pc:graphicFrameChg>
      </pc:sldChg>
      <pc:sldChg chg="add del">
        <pc:chgData name="Nandhini Sasi" userId="ff48d20c2359f6e1" providerId="LiveId" clId="{682DF9C9-971B-4D86-B46D-A3581096C137}" dt="2023-11-02T15:22:16.535" v="26"/>
        <pc:sldMkLst>
          <pc:docMk/>
          <pc:sldMk cId="927846958" sldId="259"/>
        </pc:sldMkLst>
      </pc:sldChg>
      <pc:sldChg chg="addSp delSp modSp del mod">
        <pc:chgData name="Nandhini Sasi" userId="ff48d20c2359f6e1" providerId="LiveId" clId="{682DF9C9-971B-4D86-B46D-A3581096C137}" dt="2023-11-02T15:22:12.938" v="24" actId="2696"/>
        <pc:sldMkLst>
          <pc:docMk/>
          <pc:sldMk cId="1851873127" sldId="259"/>
        </pc:sldMkLst>
        <pc:spChg chg="del">
          <ac:chgData name="Nandhini Sasi" userId="ff48d20c2359f6e1" providerId="LiveId" clId="{682DF9C9-971B-4D86-B46D-A3581096C137}" dt="2023-11-02T15:21:32.716" v="15" actId="478"/>
          <ac:spMkLst>
            <pc:docMk/>
            <pc:sldMk cId="1851873127" sldId="259"/>
            <ac:spMk id="2" creationId="{157EC3C8-8FC1-4A45-D642-D4313BB7D5D9}"/>
          </ac:spMkLst>
        </pc:spChg>
        <pc:spChg chg="del">
          <ac:chgData name="Nandhini Sasi" userId="ff48d20c2359f6e1" providerId="LiveId" clId="{682DF9C9-971B-4D86-B46D-A3581096C137}" dt="2023-11-02T15:21:34.843" v="16" actId="478"/>
          <ac:spMkLst>
            <pc:docMk/>
            <pc:sldMk cId="1851873127" sldId="259"/>
            <ac:spMk id="3" creationId="{BC2EC9CE-B8A7-08FA-ADA8-00186AB04699}"/>
          </ac:spMkLst>
        </pc:spChg>
        <pc:spChg chg="add mod">
          <ac:chgData name="Nandhini Sasi" userId="ff48d20c2359f6e1" providerId="LiveId" clId="{682DF9C9-971B-4D86-B46D-A3581096C137}" dt="2023-11-02T15:21:32.716" v="15" actId="478"/>
          <ac:spMkLst>
            <pc:docMk/>
            <pc:sldMk cId="1851873127" sldId="259"/>
            <ac:spMk id="6" creationId="{B1037217-B7DB-BD85-A263-6E866C15BD23}"/>
          </ac:spMkLst>
        </pc:spChg>
        <pc:spChg chg="add del mod">
          <ac:chgData name="Nandhini Sasi" userId="ff48d20c2359f6e1" providerId="LiveId" clId="{682DF9C9-971B-4D86-B46D-A3581096C137}" dt="2023-11-02T15:21:55.246" v="18"/>
          <ac:spMkLst>
            <pc:docMk/>
            <pc:sldMk cId="1851873127" sldId="259"/>
            <ac:spMk id="8" creationId="{EE61B389-E06E-6959-281F-203026E2B199}"/>
          </ac:spMkLst>
        </pc:spChg>
        <pc:graphicFrameChg chg="del">
          <ac:chgData name="Nandhini Sasi" userId="ff48d20c2359f6e1" providerId="LiveId" clId="{682DF9C9-971B-4D86-B46D-A3581096C137}" dt="2023-11-02T15:21:30.411" v="14" actId="478"/>
          <ac:graphicFrameMkLst>
            <pc:docMk/>
            <pc:sldMk cId="1851873127" sldId="259"/>
            <ac:graphicFrameMk id="5" creationId="{0D41D9D9-A470-7E58-E03F-D241D502B049}"/>
          </ac:graphicFrameMkLst>
        </pc:graphicFrameChg>
        <pc:graphicFrameChg chg="add mod">
          <ac:chgData name="Nandhini Sasi" userId="ff48d20c2359f6e1" providerId="LiveId" clId="{682DF9C9-971B-4D86-B46D-A3581096C137}" dt="2023-11-02T15:21:55.246" v="18"/>
          <ac:graphicFrameMkLst>
            <pc:docMk/>
            <pc:sldMk cId="1851873127" sldId="259"/>
            <ac:graphicFrameMk id="9" creationId="{E50149E3-1CDB-422A-0264-01872B9ADACB}"/>
          </ac:graphicFrameMkLst>
        </pc:graphicFrameChg>
      </pc:sldChg>
      <pc:sldChg chg="addSp delSp modSp mod">
        <pc:chgData name="Nandhini Sasi" userId="ff48d20c2359f6e1" providerId="LiveId" clId="{682DF9C9-971B-4D86-B46D-A3581096C137}" dt="2023-11-02T15:30:16.199" v="97" actId="13926"/>
        <pc:sldMkLst>
          <pc:docMk/>
          <pc:sldMk cId="903228678" sldId="260"/>
        </pc:sldMkLst>
        <pc:spChg chg="del">
          <ac:chgData name="Nandhini Sasi" userId="ff48d20c2359f6e1" providerId="LiveId" clId="{682DF9C9-971B-4D86-B46D-A3581096C137}" dt="2023-11-02T15:26:32.887" v="73" actId="478"/>
          <ac:spMkLst>
            <pc:docMk/>
            <pc:sldMk cId="903228678" sldId="260"/>
            <ac:spMk id="2" creationId="{5132E6F3-941C-8D5A-C42B-8F1CC97DD5C0}"/>
          </ac:spMkLst>
        </pc:spChg>
        <pc:spChg chg="del">
          <ac:chgData name="Nandhini Sasi" userId="ff48d20c2359f6e1" providerId="LiveId" clId="{682DF9C9-971B-4D86-B46D-A3581096C137}" dt="2023-11-02T15:26:37.725" v="75" actId="478"/>
          <ac:spMkLst>
            <pc:docMk/>
            <pc:sldMk cId="903228678" sldId="260"/>
            <ac:spMk id="3" creationId="{0AF44DA4-098F-2112-8297-E60D3E31E208}"/>
          </ac:spMkLst>
        </pc:spChg>
        <pc:spChg chg="add del mod">
          <ac:chgData name="Nandhini Sasi" userId="ff48d20c2359f6e1" providerId="LiveId" clId="{682DF9C9-971B-4D86-B46D-A3581096C137}" dt="2023-11-02T15:26:35.381" v="74" actId="478"/>
          <ac:spMkLst>
            <pc:docMk/>
            <pc:sldMk cId="903228678" sldId="260"/>
            <ac:spMk id="6" creationId="{43A651B5-9231-1443-61A8-08B03B72E7B2}"/>
          </ac:spMkLst>
        </pc:spChg>
        <pc:spChg chg="add del mod">
          <ac:chgData name="Nandhini Sasi" userId="ff48d20c2359f6e1" providerId="LiveId" clId="{682DF9C9-971B-4D86-B46D-A3581096C137}" dt="2023-11-02T15:26:39.953" v="76" actId="478"/>
          <ac:spMkLst>
            <pc:docMk/>
            <pc:sldMk cId="903228678" sldId="260"/>
            <ac:spMk id="8" creationId="{16BE5AB1-EA60-4655-BA2A-8E9C66846789}"/>
          </ac:spMkLst>
        </pc:spChg>
        <pc:graphicFrameChg chg="del">
          <ac:chgData name="Nandhini Sasi" userId="ff48d20c2359f6e1" providerId="LiveId" clId="{682DF9C9-971B-4D86-B46D-A3581096C137}" dt="2023-11-02T15:26:43.402" v="77" actId="478"/>
          <ac:graphicFrameMkLst>
            <pc:docMk/>
            <pc:sldMk cId="903228678" sldId="260"/>
            <ac:graphicFrameMk id="4" creationId="{D3ED9A5B-11DA-012D-CFE1-7D2ED28DAEC1}"/>
          </ac:graphicFrameMkLst>
        </pc:graphicFrameChg>
        <pc:graphicFrameChg chg="add mod">
          <ac:chgData name="Nandhini Sasi" userId="ff48d20c2359f6e1" providerId="LiveId" clId="{682DF9C9-971B-4D86-B46D-A3581096C137}" dt="2023-11-02T15:30:16.199" v="97" actId="13926"/>
          <ac:graphicFrameMkLst>
            <pc:docMk/>
            <pc:sldMk cId="903228678" sldId="260"/>
            <ac:graphicFrameMk id="9" creationId="{FE95BDB2-73BC-6BA8-F968-7A0EDE7813A6}"/>
          </ac:graphicFrameMkLst>
        </pc:graphicFrameChg>
      </pc:sldChg>
      <pc:sldChg chg="addSp delSp modSp mod">
        <pc:chgData name="Nandhini Sasi" userId="ff48d20c2359f6e1" providerId="LiveId" clId="{682DF9C9-971B-4D86-B46D-A3581096C137}" dt="2023-11-02T15:33:01.989" v="130" actId="255"/>
        <pc:sldMkLst>
          <pc:docMk/>
          <pc:sldMk cId="2814662310" sldId="261"/>
        </pc:sldMkLst>
        <pc:spChg chg="del mod">
          <ac:chgData name="Nandhini Sasi" userId="ff48d20c2359f6e1" providerId="LiveId" clId="{682DF9C9-971B-4D86-B46D-A3581096C137}" dt="2023-11-02T15:31:33.903" v="116" actId="478"/>
          <ac:spMkLst>
            <pc:docMk/>
            <pc:sldMk cId="2814662310" sldId="261"/>
            <ac:spMk id="2" creationId="{93EFE588-E683-C236-C581-D8FF94644436}"/>
          </ac:spMkLst>
        </pc:spChg>
        <pc:spChg chg="del mod">
          <ac:chgData name="Nandhini Sasi" userId="ff48d20c2359f6e1" providerId="LiveId" clId="{682DF9C9-971B-4D86-B46D-A3581096C137}" dt="2023-11-02T15:31:36.107" v="117" actId="478"/>
          <ac:spMkLst>
            <pc:docMk/>
            <pc:sldMk cId="2814662310" sldId="261"/>
            <ac:spMk id="3" creationId="{83454FE4-F9C8-2F62-7834-AB375B4EB056}"/>
          </ac:spMkLst>
        </pc:spChg>
        <pc:spChg chg="add del mod">
          <ac:chgData name="Nandhini Sasi" userId="ff48d20c2359f6e1" providerId="LiveId" clId="{682DF9C9-971B-4D86-B46D-A3581096C137}" dt="2023-11-02T15:31:38.094" v="118" actId="478"/>
          <ac:spMkLst>
            <pc:docMk/>
            <pc:sldMk cId="2814662310" sldId="261"/>
            <ac:spMk id="6" creationId="{7B08558E-B37F-42AA-843E-941E63DFD890}"/>
          </ac:spMkLst>
        </pc:spChg>
        <pc:spChg chg="add del mod">
          <ac:chgData name="Nandhini Sasi" userId="ff48d20c2359f6e1" providerId="LiveId" clId="{682DF9C9-971B-4D86-B46D-A3581096C137}" dt="2023-11-02T15:31:40.036" v="119" actId="478"/>
          <ac:spMkLst>
            <pc:docMk/>
            <pc:sldMk cId="2814662310" sldId="261"/>
            <ac:spMk id="8" creationId="{4EA18817-210E-D702-D72A-56E4BEC9FD5C}"/>
          </ac:spMkLst>
        </pc:spChg>
        <pc:graphicFrameChg chg="del">
          <ac:chgData name="Nandhini Sasi" userId="ff48d20c2359f6e1" providerId="LiveId" clId="{682DF9C9-971B-4D86-B46D-A3581096C137}" dt="2023-11-02T15:31:42.069" v="120" actId="478"/>
          <ac:graphicFrameMkLst>
            <pc:docMk/>
            <pc:sldMk cId="2814662310" sldId="261"/>
            <ac:graphicFrameMk id="4" creationId="{B4A267F2-FDC5-F591-09FC-894A459B7651}"/>
          </ac:graphicFrameMkLst>
        </pc:graphicFrameChg>
        <pc:graphicFrameChg chg="add mod">
          <ac:chgData name="Nandhini Sasi" userId="ff48d20c2359f6e1" providerId="LiveId" clId="{682DF9C9-971B-4D86-B46D-A3581096C137}" dt="2023-11-02T15:33:01.989" v="130" actId="255"/>
          <ac:graphicFrameMkLst>
            <pc:docMk/>
            <pc:sldMk cId="2814662310" sldId="261"/>
            <ac:graphicFrameMk id="9" creationId="{782D95DB-C846-D482-D20A-1EEEA7DE59D3}"/>
          </ac:graphicFrameMkLst>
        </pc:graphicFrameChg>
      </pc:sldChg>
      <pc:sldChg chg="addSp delSp modSp mod ord">
        <pc:chgData name="Nandhini Sasi" userId="ff48d20c2359f6e1" providerId="LiveId" clId="{682DF9C9-971B-4D86-B46D-A3581096C137}" dt="2023-11-02T15:36:09.022" v="174"/>
        <pc:sldMkLst>
          <pc:docMk/>
          <pc:sldMk cId="24315845" sldId="262"/>
        </pc:sldMkLst>
        <pc:spChg chg="del">
          <ac:chgData name="Nandhini Sasi" userId="ff48d20c2359f6e1" providerId="LiveId" clId="{682DF9C9-971B-4D86-B46D-A3581096C137}" dt="2023-11-02T15:30:37.884" v="100" actId="478"/>
          <ac:spMkLst>
            <pc:docMk/>
            <pc:sldMk cId="24315845" sldId="262"/>
            <ac:spMk id="2" creationId="{5154601F-2299-2873-904E-55E509A62FEE}"/>
          </ac:spMkLst>
        </pc:spChg>
        <pc:spChg chg="del mod">
          <ac:chgData name="Nandhini Sasi" userId="ff48d20c2359f6e1" providerId="LiveId" clId="{682DF9C9-971B-4D86-B46D-A3581096C137}" dt="2023-11-02T15:30:35.006" v="99" actId="478"/>
          <ac:spMkLst>
            <pc:docMk/>
            <pc:sldMk cId="24315845" sldId="262"/>
            <ac:spMk id="3" creationId="{A6C2E418-87BD-1390-019D-9A3845EA411D}"/>
          </ac:spMkLst>
        </pc:spChg>
        <pc:spChg chg="add del mod">
          <ac:chgData name="Nandhini Sasi" userId="ff48d20c2359f6e1" providerId="LiveId" clId="{682DF9C9-971B-4D86-B46D-A3581096C137}" dt="2023-11-02T15:30:41.907" v="102" actId="478"/>
          <ac:spMkLst>
            <pc:docMk/>
            <pc:sldMk cId="24315845" sldId="262"/>
            <ac:spMk id="6" creationId="{E0CA264F-31A0-58B2-5C09-1DDD138A6447}"/>
          </ac:spMkLst>
        </pc:spChg>
        <pc:spChg chg="add del mod">
          <ac:chgData name="Nandhini Sasi" userId="ff48d20c2359f6e1" providerId="LiveId" clId="{682DF9C9-971B-4D86-B46D-A3581096C137}" dt="2023-11-02T15:30:40.278" v="101" actId="478"/>
          <ac:spMkLst>
            <pc:docMk/>
            <pc:sldMk cId="24315845" sldId="262"/>
            <ac:spMk id="8" creationId="{EFD1A2FC-9859-D208-897D-F3BBF0C0AC50}"/>
          </ac:spMkLst>
        </pc:spChg>
        <pc:graphicFrameChg chg="del">
          <ac:chgData name="Nandhini Sasi" userId="ff48d20c2359f6e1" providerId="LiveId" clId="{682DF9C9-971B-4D86-B46D-A3581096C137}" dt="2023-11-02T15:30:43.835" v="103" actId="478"/>
          <ac:graphicFrameMkLst>
            <pc:docMk/>
            <pc:sldMk cId="24315845" sldId="262"/>
            <ac:graphicFrameMk id="5" creationId="{486D976D-F784-3DA5-E30E-72A7F8DFC15C}"/>
          </ac:graphicFrameMkLst>
        </pc:graphicFrameChg>
        <pc:graphicFrameChg chg="add mod">
          <ac:chgData name="Nandhini Sasi" userId="ff48d20c2359f6e1" providerId="LiveId" clId="{682DF9C9-971B-4D86-B46D-A3581096C137}" dt="2023-11-02T15:31:26.704" v="113" actId="255"/>
          <ac:graphicFrameMkLst>
            <pc:docMk/>
            <pc:sldMk cId="24315845" sldId="262"/>
            <ac:graphicFrameMk id="9" creationId="{51B4286C-F42A-3980-485D-3A1DD3615C6C}"/>
          </ac:graphicFrameMkLst>
        </pc:graphicFrameChg>
      </pc:sldChg>
      <pc:sldChg chg="del">
        <pc:chgData name="Nandhini Sasi" userId="ff48d20c2359f6e1" providerId="LiveId" clId="{682DF9C9-971B-4D86-B46D-A3581096C137}" dt="2023-11-02T15:36:23.633" v="175" actId="47"/>
        <pc:sldMkLst>
          <pc:docMk/>
          <pc:sldMk cId="102759025" sldId="263"/>
        </pc:sldMkLst>
      </pc:sldChg>
      <pc:sldChg chg="addSp delSp modSp mod">
        <pc:chgData name="Nandhini Sasi" userId="ff48d20c2359f6e1" providerId="LiveId" clId="{682DF9C9-971B-4D86-B46D-A3581096C137}" dt="2023-11-02T15:35:47.603" v="168"/>
        <pc:sldMkLst>
          <pc:docMk/>
          <pc:sldMk cId="2199887041" sldId="264"/>
        </pc:sldMkLst>
        <pc:spChg chg="del">
          <ac:chgData name="Nandhini Sasi" userId="ff48d20c2359f6e1" providerId="LiveId" clId="{682DF9C9-971B-4D86-B46D-A3581096C137}" dt="2023-11-02T15:33:09.024" v="132" actId="478"/>
          <ac:spMkLst>
            <pc:docMk/>
            <pc:sldMk cId="2199887041" sldId="264"/>
            <ac:spMk id="2" creationId="{D1A89C98-01FB-5B64-C0EB-C378D0F602D1}"/>
          </ac:spMkLst>
        </pc:spChg>
        <pc:spChg chg="del">
          <ac:chgData name="Nandhini Sasi" userId="ff48d20c2359f6e1" providerId="LiveId" clId="{682DF9C9-971B-4D86-B46D-A3581096C137}" dt="2023-11-02T15:33:06.754" v="131" actId="478"/>
          <ac:spMkLst>
            <pc:docMk/>
            <pc:sldMk cId="2199887041" sldId="264"/>
            <ac:spMk id="3" creationId="{74E7DDF6-FF9C-29A0-3FFA-572AB08927B7}"/>
          </ac:spMkLst>
        </pc:spChg>
        <pc:spChg chg="add del mod">
          <ac:chgData name="Nandhini Sasi" userId="ff48d20c2359f6e1" providerId="LiveId" clId="{682DF9C9-971B-4D86-B46D-A3581096C137}" dt="2023-11-02T15:33:10.641" v="133" actId="478"/>
          <ac:spMkLst>
            <pc:docMk/>
            <pc:sldMk cId="2199887041" sldId="264"/>
            <ac:spMk id="6" creationId="{0BDA6FE9-608E-7D99-D832-34C16FAC82C6}"/>
          </ac:spMkLst>
        </pc:spChg>
        <pc:spChg chg="add del mod">
          <ac:chgData name="Nandhini Sasi" userId="ff48d20c2359f6e1" providerId="LiveId" clId="{682DF9C9-971B-4D86-B46D-A3581096C137}" dt="2023-11-02T15:33:12.320" v="134" actId="478"/>
          <ac:spMkLst>
            <pc:docMk/>
            <pc:sldMk cId="2199887041" sldId="264"/>
            <ac:spMk id="8" creationId="{050F2552-2C1D-6C51-7CC8-30ECB7EB4E2C}"/>
          </ac:spMkLst>
        </pc:spChg>
        <pc:graphicFrameChg chg="del">
          <ac:chgData name="Nandhini Sasi" userId="ff48d20c2359f6e1" providerId="LiveId" clId="{682DF9C9-971B-4D86-B46D-A3581096C137}" dt="2023-11-02T15:33:14.537" v="135" actId="478"/>
          <ac:graphicFrameMkLst>
            <pc:docMk/>
            <pc:sldMk cId="2199887041" sldId="264"/>
            <ac:graphicFrameMk id="5" creationId="{C7A7410C-8110-61C8-6FD7-E2020C4F8D12}"/>
          </ac:graphicFrameMkLst>
        </pc:graphicFrameChg>
        <pc:graphicFrameChg chg="add mod modGraphic">
          <ac:chgData name="Nandhini Sasi" userId="ff48d20c2359f6e1" providerId="LiveId" clId="{682DF9C9-971B-4D86-B46D-A3581096C137}" dt="2023-11-02T15:35:47.603" v="168"/>
          <ac:graphicFrameMkLst>
            <pc:docMk/>
            <pc:sldMk cId="2199887041" sldId="264"/>
            <ac:graphicFrameMk id="9" creationId="{3B9C26F4-8396-BEA6-D941-0CABBA3D97F9}"/>
          </ac:graphicFrameMkLst>
        </pc:graphicFrameChg>
      </pc:sldChg>
      <pc:sldChg chg="new del">
        <pc:chgData name="Nandhini Sasi" userId="ff48d20c2359f6e1" providerId="LiveId" clId="{682DF9C9-971B-4D86-B46D-A3581096C137}" dt="2023-11-02T15:22:06.179" v="22" actId="680"/>
        <pc:sldMkLst>
          <pc:docMk/>
          <pc:sldMk cId="140251405" sldId="265"/>
        </pc:sldMkLst>
      </pc:sldChg>
      <pc:sldChg chg="new del">
        <pc:chgData name="Nandhini Sasi" userId="ff48d20c2359f6e1" providerId="LiveId" clId="{682DF9C9-971B-4D86-B46D-A3581096C137}" dt="2023-11-02T15:22:03.816" v="20" actId="680"/>
        <pc:sldMkLst>
          <pc:docMk/>
          <pc:sldMk cId="3059985001" sldId="265"/>
        </pc:sldMkLst>
      </pc:sldChg>
      <pc:sldChg chg="addSp delSp modSp new mod">
        <pc:chgData name="Nandhini Sasi" userId="ff48d20c2359f6e1" providerId="LiveId" clId="{682DF9C9-971B-4D86-B46D-A3581096C137}" dt="2023-11-03T16:04:07.701" v="2245"/>
        <pc:sldMkLst>
          <pc:docMk/>
          <pc:sldMk cId="3650046970" sldId="265"/>
        </pc:sldMkLst>
        <pc:spChg chg="add del mod">
          <ac:chgData name="Nandhini Sasi" userId="ff48d20c2359f6e1" providerId="LiveId" clId="{682DF9C9-971B-4D86-B46D-A3581096C137}" dt="2023-11-03T16:04:07.701" v="2245"/>
          <ac:spMkLst>
            <pc:docMk/>
            <pc:sldMk cId="3650046970" sldId="265"/>
            <ac:spMk id="3" creationId="{A06493FD-38F4-5350-CD02-AB2EC7F496A3}"/>
          </ac:spMkLst>
        </pc:spChg>
        <pc:graphicFrameChg chg="add mod">
          <ac:chgData name="Nandhini Sasi" userId="ff48d20c2359f6e1" providerId="LiveId" clId="{682DF9C9-971B-4D86-B46D-A3581096C137}" dt="2023-11-03T16:04:06.877" v="2243" actId="14100"/>
          <ac:graphicFrameMkLst>
            <pc:docMk/>
            <pc:sldMk cId="3650046970" sldId="265"/>
            <ac:graphicFrameMk id="2" creationId="{E50149E3-1CDB-422A-0264-01872B9ADACB}"/>
          </ac:graphicFrameMkLst>
        </pc:graphicFrameChg>
      </pc:sldChg>
      <pc:sldChg chg="addSp modSp new mod">
        <pc:chgData name="Nandhini Sasi" userId="ff48d20c2359f6e1" providerId="LiveId" clId="{682DF9C9-971B-4D86-B46D-A3581096C137}" dt="2023-11-02T15:28:55.990" v="89" actId="13926"/>
        <pc:sldMkLst>
          <pc:docMk/>
          <pc:sldMk cId="3122011803" sldId="266"/>
        </pc:sldMkLst>
        <pc:graphicFrameChg chg="add mod">
          <ac:chgData name="Nandhini Sasi" userId="ff48d20c2359f6e1" providerId="LiveId" clId="{682DF9C9-971B-4D86-B46D-A3581096C137}" dt="2023-11-02T15:28:55.990" v="89" actId="13926"/>
          <ac:graphicFrameMkLst>
            <pc:docMk/>
            <pc:sldMk cId="3122011803" sldId="266"/>
            <ac:graphicFrameMk id="2" creationId="{F882AB38-3E0F-84A9-C27E-F59E3C874743}"/>
          </ac:graphicFrameMkLst>
        </pc:graphicFrameChg>
      </pc:sldChg>
      <pc:sldChg chg="addSp delSp modSp new del mod">
        <pc:chgData name="Nandhini Sasi" userId="ff48d20c2359f6e1" providerId="LiveId" clId="{682DF9C9-971B-4D86-B46D-A3581096C137}" dt="2023-11-03T16:13:04.809" v="2295" actId="47"/>
        <pc:sldMkLst>
          <pc:docMk/>
          <pc:sldMk cId="5321130" sldId="267"/>
        </pc:sldMkLst>
        <pc:spChg chg="del">
          <ac:chgData name="Nandhini Sasi" userId="ff48d20c2359f6e1" providerId="LiveId" clId="{682DF9C9-971B-4D86-B46D-A3581096C137}" dt="2023-11-03T13:08:41.430" v="1314" actId="478"/>
          <ac:spMkLst>
            <pc:docMk/>
            <pc:sldMk cId="5321130" sldId="267"/>
            <ac:spMk id="2" creationId="{5176912D-B9B2-52B7-34D4-BAFD8E295EAB}"/>
          </ac:spMkLst>
        </pc:spChg>
        <pc:spChg chg="add mod">
          <ac:chgData name="Nandhini Sasi" userId="ff48d20c2359f6e1" providerId="LiveId" clId="{682DF9C9-971B-4D86-B46D-A3581096C137}" dt="2023-11-03T16:08:38.412" v="2255" actId="1076"/>
          <ac:spMkLst>
            <pc:docMk/>
            <pc:sldMk cId="5321130" sldId="267"/>
            <ac:spMk id="2" creationId="{FCC7D8C9-C438-E0D2-81B8-3133B4503992}"/>
          </ac:spMkLst>
        </pc:spChg>
        <pc:spChg chg="add del mod">
          <ac:chgData name="Nandhini Sasi" userId="ff48d20c2359f6e1" providerId="LiveId" clId="{682DF9C9-971B-4D86-B46D-A3581096C137}" dt="2023-11-03T13:40:37.395" v="1494" actId="478"/>
          <ac:spMkLst>
            <pc:docMk/>
            <pc:sldMk cId="5321130" sldId="267"/>
            <ac:spMk id="3" creationId="{37C90433-59D9-622E-9E1F-78FDA336CD03}"/>
          </ac:spMkLst>
        </pc:spChg>
        <pc:spChg chg="add mod">
          <ac:chgData name="Nandhini Sasi" userId="ff48d20c2359f6e1" providerId="LiveId" clId="{682DF9C9-971B-4D86-B46D-A3581096C137}" dt="2023-11-03T15:51:29.223" v="2208" actId="1037"/>
          <ac:spMkLst>
            <pc:docMk/>
            <pc:sldMk cId="5321130" sldId="267"/>
            <ac:spMk id="3" creationId="{FD873D7A-E546-7AF7-13B7-10F2B62892B4}"/>
          </ac:spMkLst>
        </pc:spChg>
        <pc:spChg chg="add del mod">
          <ac:chgData name="Nandhini Sasi" userId="ff48d20c2359f6e1" providerId="LiveId" clId="{682DF9C9-971B-4D86-B46D-A3581096C137}" dt="2023-11-03T13:09:56.005" v="1323"/>
          <ac:spMkLst>
            <pc:docMk/>
            <pc:sldMk cId="5321130" sldId="267"/>
            <ac:spMk id="4" creationId="{0DDE3B2A-C23C-1140-851F-5D99AE413DFA}"/>
          </ac:spMkLst>
        </pc:spChg>
        <pc:spChg chg="add mod">
          <ac:chgData name="Nandhini Sasi" userId="ff48d20c2359f6e1" providerId="LiveId" clId="{682DF9C9-971B-4D86-B46D-A3581096C137}" dt="2023-11-03T15:51:33.311" v="2209" actId="1037"/>
          <ac:spMkLst>
            <pc:docMk/>
            <pc:sldMk cId="5321130" sldId="267"/>
            <ac:spMk id="4" creationId="{ECC03A3C-F42B-38C4-E5FC-D41E6C740FC6}"/>
          </ac:spMkLst>
        </pc:spChg>
        <pc:spChg chg="add mod">
          <ac:chgData name="Nandhini Sasi" userId="ff48d20c2359f6e1" providerId="LiveId" clId="{682DF9C9-971B-4D86-B46D-A3581096C137}" dt="2023-11-03T15:49:25.967" v="2201" actId="1076"/>
          <ac:spMkLst>
            <pc:docMk/>
            <pc:sldMk cId="5321130" sldId="267"/>
            <ac:spMk id="5" creationId="{42905960-75A0-7A0E-31F7-995D42A5FFB8}"/>
          </ac:spMkLst>
        </pc:spChg>
        <pc:spChg chg="add del mod">
          <ac:chgData name="Nandhini Sasi" userId="ff48d20c2359f6e1" providerId="LiveId" clId="{682DF9C9-971B-4D86-B46D-A3581096C137}" dt="2023-11-03T13:09:56.005" v="1323"/>
          <ac:spMkLst>
            <pc:docMk/>
            <pc:sldMk cId="5321130" sldId="267"/>
            <ac:spMk id="5" creationId="{706383FF-472B-C33D-7661-F3D443499A19}"/>
          </ac:spMkLst>
        </pc:spChg>
        <pc:spChg chg="add mod">
          <ac:chgData name="Nandhini Sasi" userId="ff48d20c2359f6e1" providerId="LiveId" clId="{682DF9C9-971B-4D86-B46D-A3581096C137}" dt="2023-11-03T15:49:50.507" v="2203" actId="1076"/>
          <ac:spMkLst>
            <pc:docMk/>
            <pc:sldMk cId="5321130" sldId="267"/>
            <ac:spMk id="6" creationId="{12E1CBE3-0D1B-657F-FC5E-147701D4D7F5}"/>
          </ac:spMkLst>
        </pc:spChg>
        <pc:spChg chg="del mod">
          <ac:chgData name="Nandhini Sasi" userId="ff48d20c2359f6e1" providerId="LiveId" clId="{682DF9C9-971B-4D86-B46D-A3581096C137}" dt="2023-11-03T13:10:33.561" v="1328"/>
          <ac:spMkLst>
            <pc:docMk/>
            <pc:sldMk cId="5321130" sldId="267"/>
            <ac:spMk id="6" creationId="{76B47953-770E-A0D7-6F57-9BD989EA5AC2}"/>
          </ac:spMkLst>
        </pc:spChg>
        <pc:spChg chg="add del mod">
          <ac:chgData name="Nandhini Sasi" userId="ff48d20c2359f6e1" providerId="LiveId" clId="{682DF9C9-971B-4D86-B46D-A3581096C137}" dt="2023-11-03T13:10:33.561" v="1328"/>
          <ac:spMkLst>
            <pc:docMk/>
            <pc:sldMk cId="5321130" sldId="267"/>
            <ac:spMk id="7" creationId="{FB2C5F83-5FF5-52C8-8FDC-8B6C143907A8}"/>
          </ac:spMkLst>
        </pc:spChg>
        <pc:spChg chg="del mod">
          <ac:chgData name="Nandhini Sasi" userId="ff48d20c2359f6e1" providerId="LiveId" clId="{682DF9C9-971B-4D86-B46D-A3581096C137}" dt="2023-11-03T13:24:19.608" v="1385" actId="21"/>
          <ac:spMkLst>
            <pc:docMk/>
            <pc:sldMk cId="5321130" sldId="267"/>
            <ac:spMk id="8" creationId="{35539302-1F68-2883-B1F0-1B9CB5C2941C}"/>
          </ac:spMkLst>
        </pc:spChg>
        <pc:spChg chg="add del mod">
          <ac:chgData name="Nandhini Sasi" userId="ff48d20c2359f6e1" providerId="LiveId" clId="{682DF9C9-971B-4D86-B46D-A3581096C137}" dt="2023-11-03T13:13:28.933" v="1336" actId="478"/>
          <ac:spMkLst>
            <pc:docMk/>
            <pc:sldMk cId="5321130" sldId="267"/>
            <ac:spMk id="9" creationId="{42AC74E1-7560-1D46-E7CB-B1992872CA6F}"/>
          </ac:spMkLst>
        </pc:spChg>
        <pc:spChg chg="add del mod">
          <ac:chgData name="Nandhini Sasi" userId="ff48d20c2359f6e1" providerId="LiveId" clId="{682DF9C9-971B-4D86-B46D-A3581096C137}" dt="2023-11-03T13:14:03.855" v="1344" actId="11529"/>
          <ac:spMkLst>
            <pc:docMk/>
            <pc:sldMk cId="5321130" sldId="267"/>
            <ac:spMk id="10" creationId="{B820CE44-C9EA-FFC3-77B1-5DAC00E8444C}"/>
          </ac:spMkLst>
        </pc:spChg>
        <pc:spChg chg="add del mod">
          <ac:chgData name="Nandhini Sasi" userId="ff48d20c2359f6e1" providerId="LiveId" clId="{682DF9C9-971B-4D86-B46D-A3581096C137}" dt="2023-11-03T13:24:47.050" v="1391" actId="478"/>
          <ac:spMkLst>
            <pc:docMk/>
            <pc:sldMk cId="5321130" sldId="267"/>
            <ac:spMk id="11" creationId="{04F90CE1-1DFD-BC95-74C7-A6418033E709}"/>
          </ac:spMkLst>
        </pc:spChg>
        <pc:spChg chg="add del mod">
          <ac:chgData name="Nandhini Sasi" userId="ff48d20c2359f6e1" providerId="LiveId" clId="{682DF9C9-971B-4D86-B46D-A3581096C137}" dt="2023-11-03T13:25:03.595" v="1395" actId="478"/>
          <ac:spMkLst>
            <pc:docMk/>
            <pc:sldMk cId="5321130" sldId="267"/>
            <ac:spMk id="12" creationId="{E8E52757-0FB3-2664-09D9-4EA4F7A35951}"/>
          </ac:spMkLst>
        </pc:spChg>
        <pc:spChg chg="add del mod">
          <ac:chgData name="Nandhini Sasi" userId="ff48d20c2359f6e1" providerId="LiveId" clId="{682DF9C9-971B-4D86-B46D-A3581096C137}" dt="2023-11-03T13:23:29.223" v="1376"/>
          <ac:spMkLst>
            <pc:docMk/>
            <pc:sldMk cId="5321130" sldId="267"/>
            <ac:spMk id="13" creationId="{5EA2EDE0-710B-3FFB-A6EA-B2A6EA196D87}"/>
          </ac:spMkLst>
        </pc:spChg>
        <pc:spChg chg="add del mod">
          <ac:chgData name="Nandhini Sasi" userId="ff48d20c2359f6e1" providerId="LiveId" clId="{682DF9C9-971B-4D86-B46D-A3581096C137}" dt="2023-11-03T13:23:44.287" v="1380"/>
          <ac:spMkLst>
            <pc:docMk/>
            <pc:sldMk cId="5321130" sldId="267"/>
            <ac:spMk id="14" creationId="{DC3F0FC1-B239-2C98-19D0-50CE56C175DC}"/>
          </ac:spMkLst>
        </pc:spChg>
        <pc:spChg chg="add del mod">
          <ac:chgData name="Nandhini Sasi" userId="ff48d20c2359f6e1" providerId="LiveId" clId="{682DF9C9-971B-4D86-B46D-A3581096C137}" dt="2023-11-03T13:24:14.242" v="1383" actId="478"/>
          <ac:spMkLst>
            <pc:docMk/>
            <pc:sldMk cId="5321130" sldId="267"/>
            <ac:spMk id="15" creationId="{9173F0DD-91AC-413A-6704-2C9E4F39D6E6}"/>
          </ac:spMkLst>
        </pc:spChg>
        <pc:spChg chg="add mod topLvl">
          <ac:chgData name="Nandhini Sasi" userId="ff48d20c2359f6e1" providerId="LiveId" clId="{682DF9C9-971B-4D86-B46D-A3581096C137}" dt="2023-11-03T14:29:42.288" v="2044" actId="165"/>
          <ac:spMkLst>
            <pc:docMk/>
            <pc:sldMk cId="5321130" sldId="267"/>
            <ac:spMk id="16" creationId="{EEA2E458-7712-B2FA-F663-B4315997590B}"/>
          </ac:spMkLst>
        </pc:spChg>
        <pc:spChg chg="add del mod">
          <ac:chgData name="Nandhini Sasi" userId="ff48d20c2359f6e1" providerId="LiveId" clId="{682DF9C9-971B-4D86-B46D-A3581096C137}" dt="2023-11-03T13:25:17.237" v="1398"/>
          <ac:spMkLst>
            <pc:docMk/>
            <pc:sldMk cId="5321130" sldId="267"/>
            <ac:spMk id="17" creationId="{74006117-012A-8F73-FA31-4F09810469B9}"/>
          </ac:spMkLst>
        </pc:spChg>
        <pc:spChg chg="add mod topLvl">
          <ac:chgData name="Nandhini Sasi" userId="ff48d20c2359f6e1" providerId="LiveId" clId="{682DF9C9-971B-4D86-B46D-A3581096C137}" dt="2023-11-03T14:29:42.288" v="2044" actId="165"/>
          <ac:spMkLst>
            <pc:docMk/>
            <pc:sldMk cId="5321130" sldId="267"/>
            <ac:spMk id="18" creationId="{30C392F5-65DC-0376-5EB5-A40AA3922E36}"/>
          </ac:spMkLst>
        </pc:spChg>
        <pc:spChg chg="add mod topLvl">
          <ac:chgData name="Nandhini Sasi" userId="ff48d20c2359f6e1" providerId="LiveId" clId="{682DF9C9-971B-4D86-B46D-A3581096C137}" dt="2023-11-03T14:29:42.288" v="2044" actId="165"/>
          <ac:spMkLst>
            <pc:docMk/>
            <pc:sldMk cId="5321130" sldId="267"/>
            <ac:spMk id="19" creationId="{42C69804-CC88-C99F-FDEC-402357D73559}"/>
          </ac:spMkLst>
        </pc:spChg>
        <pc:spChg chg="add mod topLvl">
          <ac:chgData name="Nandhini Sasi" userId="ff48d20c2359f6e1" providerId="LiveId" clId="{682DF9C9-971B-4D86-B46D-A3581096C137}" dt="2023-11-03T14:29:42.288" v="2044" actId="165"/>
          <ac:spMkLst>
            <pc:docMk/>
            <pc:sldMk cId="5321130" sldId="267"/>
            <ac:spMk id="20" creationId="{3F77DABC-1C63-361C-A38A-CC4ECDCF2949}"/>
          </ac:spMkLst>
        </pc:spChg>
        <pc:spChg chg="add mod topLvl">
          <ac:chgData name="Nandhini Sasi" userId="ff48d20c2359f6e1" providerId="LiveId" clId="{682DF9C9-971B-4D86-B46D-A3581096C137}" dt="2023-11-03T14:29:42.288" v="2044" actId="165"/>
          <ac:spMkLst>
            <pc:docMk/>
            <pc:sldMk cId="5321130" sldId="267"/>
            <ac:spMk id="21" creationId="{58E0762C-DC7D-55E8-315D-DF8894AFC43D}"/>
          </ac:spMkLst>
        </pc:spChg>
        <pc:spChg chg="add mod">
          <ac:chgData name="Nandhini Sasi" userId="ff48d20c2359f6e1" providerId="LiveId" clId="{682DF9C9-971B-4D86-B46D-A3581096C137}" dt="2023-11-03T13:27:08.959" v="1414" actId="571"/>
          <ac:spMkLst>
            <pc:docMk/>
            <pc:sldMk cId="5321130" sldId="267"/>
            <ac:spMk id="22" creationId="{E6A85E19-2D84-6F1C-BE6E-7418CAC643DD}"/>
          </ac:spMkLst>
        </pc:spChg>
        <pc:spChg chg="add mod">
          <ac:chgData name="Nandhini Sasi" userId="ff48d20c2359f6e1" providerId="LiveId" clId="{682DF9C9-971B-4D86-B46D-A3581096C137}" dt="2023-11-03T13:27:08.959" v="1414" actId="571"/>
          <ac:spMkLst>
            <pc:docMk/>
            <pc:sldMk cId="5321130" sldId="267"/>
            <ac:spMk id="23" creationId="{D7AC3961-2384-A64B-3892-3297F6622572}"/>
          </ac:spMkLst>
        </pc:spChg>
        <pc:spChg chg="add del mod">
          <ac:chgData name="Nandhini Sasi" userId="ff48d20c2359f6e1" providerId="LiveId" clId="{682DF9C9-971B-4D86-B46D-A3581096C137}" dt="2023-11-03T13:43:16.656" v="1505"/>
          <ac:spMkLst>
            <pc:docMk/>
            <pc:sldMk cId="5321130" sldId="267"/>
            <ac:spMk id="24" creationId="{47B5F7EC-534F-3385-778A-42E5AB013369}"/>
          </ac:spMkLst>
        </pc:spChg>
        <pc:spChg chg="add del mod">
          <ac:chgData name="Nandhini Sasi" userId="ff48d20c2359f6e1" providerId="LiveId" clId="{682DF9C9-971B-4D86-B46D-A3581096C137}" dt="2023-11-03T13:40:03.170" v="1491" actId="478"/>
          <ac:spMkLst>
            <pc:docMk/>
            <pc:sldMk cId="5321130" sldId="267"/>
            <ac:spMk id="25" creationId="{345CFFC2-2106-C436-DE87-55DFF224E674}"/>
          </ac:spMkLst>
        </pc:spChg>
        <pc:spChg chg="mod">
          <ac:chgData name="Nandhini Sasi" userId="ff48d20c2359f6e1" providerId="LiveId" clId="{682DF9C9-971B-4D86-B46D-A3581096C137}" dt="2023-11-03T13:39:39.617" v="1489"/>
          <ac:spMkLst>
            <pc:docMk/>
            <pc:sldMk cId="5321130" sldId="267"/>
            <ac:spMk id="26" creationId="{2617BF3A-B292-7906-D23B-EBF6442F3BA9}"/>
          </ac:spMkLst>
        </pc:spChg>
        <pc:spChg chg="add del">
          <ac:chgData name="Nandhini Sasi" userId="ff48d20c2359f6e1" providerId="LiveId" clId="{682DF9C9-971B-4D86-B46D-A3581096C137}" dt="2023-11-03T13:43:16.656" v="1505"/>
          <ac:spMkLst>
            <pc:docMk/>
            <pc:sldMk cId="5321130" sldId="267"/>
            <ac:spMk id="27" creationId="{879A0677-1C6E-98B9-EE79-9FB2733231B1}"/>
          </ac:spMkLst>
        </pc:spChg>
        <pc:spChg chg="del mod topLvl">
          <ac:chgData name="Nandhini Sasi" userId="ff48d20c2359f6e1" providerId="LiveId" clId="{682DF9C9-971B-4D86-B46D-A3581096C137}" dt="2023-11-03T14:06:38.328" v="1765"/>
          <ac:spMkLst>
            <pc:docMk/>
            <pc:sldMk cId="5321130" sldId="267"/>
            <ac:spMk id="28" creationId="{815AB332-B592-4FD2-C697-C576E5F55154}"/>
          </ac:spMkLst>
        </pc:spChg>
        <pc:spChg chg="add mod">
          <ac:chgData name="Nandhini Sasi" userId="ff48d20c2359f6e1" providerId="LiveId" clId="{682DF9C9-971B-4D86-B46D-A3581096C137}" dt="2023-11-03T13:43:05.787" v="1501" actId="571"/>
          <ac:spMkLst>
            <pc:docMk/>
            <pc:sldMk cId="5321130" sldId="267"/>
            <ac:spMk id="29" creationId="{76A12DF2-090F-65BD-5123-2E69C934F10E}"/>
          </ac:spMkLst>
        </pc:spChg>
        <pc:spChg chg="add mod">
          <ac:chgData name="Nandhini Sasi" userId="ff48d20c2359f6e1" providerId="LiveId" clId="{682DF9C9-971B-4D86-B46D-A3581096C137}" dt="2023-11-03T13:43:05.787" v="1501" actId="571"/>
          <ac:spMkLst>
            <pc:docMk/>
            <pc:sldMk cId="5321130" sldId="267"/>
            <ac:spMk id="30" creationId="{79FC751E-56F0-0DAF-3A92-68CEE07847E2}"/>
          </ac:spMkLst>
        </pc:spChg>
        <pc:spChg chg="add mod">
          <ac:chgData name="Nandhini Sasi" userId="ff48d20c2359f6e1" providerId="LiveId" clId="{682DF9C9-971B-4D86-B46D-A3581096C137}" dt="2023-11-03T13:43:05.787" v="1501" actId="571"/>
          <ac:spMkLst>
            <pc:docMk/>
            <pc:sldMk cId="5321130" sldId="267"/>
            <ac:spMk id="31" creationId="{FFC11E12-3823-0B10-67E6-0F793569C172}"/>
          </ac:spMkLst>
        </pc:spChg>
        <pc:spChg chg="add mod">
          <ac:chgData name="Nandhini Sasi" userId="ff48d20c2359f6e1" providerId="LiveId" clId="{682DF9C9-971B-4D86-B46D-A3581096C137}" dt="2023-11-03T13:43:05.787" v="1501" actId="571"/>
          <ac:spMkLst>
            <pc:docMk/>
            <pc:sldMk cId="5321130" sldId="267"/>
            <ac:spMk id="32" creationId="{5DD413B0-58EF-F851-C3C8-675AE01F4353}"/>
          </ac:spMkLst>
        </pc:spChg>
        <pc:spChg chg="add mod">
          <ac:chgData name="Nandhini Sasi" userId="ff48d20c2359f6e1" providerId="LiveId" clId="{682DF9C9-971B-4D86-B46D-A3581096C137}" dt="2023-11-03T13:43:05.787" v="1501" actId="571"/>
          <ac:spMkLst>
            <pc:docMk/>
            <pc:sldMk cId="5321130" sldId="267"/>
            <ac:spMk id="33" creationId="{85BFAC41-9EC4-9DB7-232E-4FA289BFB872}"/>
          </ac:spMkLst>
        </pc:spChg>
        <pc:spChg chg="add del mod ord">
          <ac:chgData name="Nandhini Sasi" userId="ff48d20c2359f6e1" providerId="LiveId" clId="{682DF9C9-971B-4D86-B46D-A3581096C137}" dt="2023-11-03T13:51:02.912" v="1653" actId="11529"/>
          <ac:spMkLst>
            <pc:docMk/>
            <pc:sldMk cId="5321130" sldId="267"/>
            <ac:spMk id="36" creationId="{6CD9700F-7CB0-1781-9A29-DC19C48849AA}"/>
          </ac:spMkLst>
        </pc:spChg>
        <pc:spChg chg="add mod ord">
          <ac:chgData name="Nandhini Sasi" userId="ff48d20c2359f6e1" providerId="LiveId" clId="{682DF9C9-971B-4D86-B46D-A3581096C137}" dt="2023-11-03T15:48:52.220" v="2189" actId="1038"/>
          <ac:spMkLst>
            <pc:docMk/>
            <pc:sldMk cId="5321130" sldId="267"/>
            <ac:spMk id="37" creationId="{2D15D093-D1AA-A301-EB71-8294459A4F70}"/>
          </ac:spMkLst>
        </pc:spChg>
        <pc:spChg chg="add del mod">
          <ac:chgData name="Nandhini Sasi" userId="ff48d20c2359f6e1" providerId="LiveId" clId="{682DF9C9-971B-4D86-B46D-A3581096C137}" dt="2023-11-03T14:01:32.452" v="1745" actId="478"/>
          <ac:spMkLst>
            <pc:docMk/>
            <pc:sldMk cId="5321130" sldId="267"/>
            <ac:spMk id="38" creationId="{8E4EBFB0-0175-FC05-6C9F-F0FC3EAAAE3D}"/>
          </ac:spMkLst>
        </pc:spChg>
        <pc:spChg chg="add del mod">
          <ac:chgData name="Nandhini Sasi" userId="ff48d20c2359f6e1" providerId="LiveId" clId="{682DF9C9-971B-4D86-B46D-A3581096C137}" dt="2023-11-03T14:06:38.328" v="1765"/>
          <ac:spMkLst>
            <pc:docMk/>
            <pc:sldMk cId="5321130" sldId="267"/>
            <ac:spMk id="39" creationId="{00EA5CFC-71BA-1FA7-DC2B-B4A359C18C5C}"/>
          </ac:spMkLst>
        </pc:spChg>
        <pc:spChg chg="mod topLvl">
          <ac:chgData name="Nandhini Sasi" userId="ff48d20c2359f6e1" providerId="LiveId" clId="{682DF9C9-971B-4D86-B46D-A3581096C137}" dt="2023-11-03T14:29:42.288" v="2044" actId="165"/>
          <ac:spMkLst>
            <pc:docMk/>
            <pc:sldMk cId="5321130" sldId="267"/>
            <ac:spMk id="40" creationId="{0196B87A-1532-1AF6-42A7-3EA8E837E99E}"/>
          </ac:spMkLst>
        </pc:spChg>
        <pc:spChg chg="add mod topLvl">
          <ac:chgData name="Nandhini Sasi" userId="ff48d20c2359f6e1" providerId="LiveId" clId="{682DF9C9-971B-4D86-B46D-A3581096C137}" dt="2023-11-03T14:29:42.288" v="2044" actId="165"/>
          <ac:spMkLst>
            <pc:docMk/>
            <pc:sldMk cId="5321130" sldId="267"/>
            <ac:spMk id="41" creationId="{E05CB1F2-2344-6F09-759A-BB5BCBF612FB}"/>
          </ac:spMkLst>
        </pc:spChg>
        <pc:spChg chg="add mod topLvl">
          <ac:chgData name="Nandhini Sasi" userId="ff48d20c2359f6e1" providerId="LiveId" clId="{682DF9C9-971B-4D86-B46D-A3581096C137}" dt="2023-11-03T14:29:42.288" v="2044" actId="165"/>
          <ac:spMkLst>
            <pc:docMk/>
            <pc:sldMk cId="5321130" sldId="267"/>
            <ac:spMk id="42" creationId="{3D8682B9-2727-2FC8-2065-2BE54B41D434}"/>
          </ac:spMkLst>
        </pc:spChg>
        <pc:spChg chg="add mod topLvl">
          <ac:chgData name="Nandhini Sasi" userId="ff48d20c2359f6e1" providerId="LiveId" clId="{682DF9C9-971B-4D86-B46D-A3581096C137}" dt="2023-11-03T14:29:42.288" v="2044" actId="165"/>
          <ac:spMkLst>
            <pc:docMk/>
            <pc:sldMk cId="5321130" sldId="267"/>
            <ac:spMk id="43" creationId="{524CC948-576A-ED1D-7FE1-25C3273EC83D}"/>
          </ac:spMkLst>
        </pc:spChg>
        <pc:spChg chg="add mod topLvl">
          <ac:chgData name="Nandhini Sasi" userId="ff48d20c2359f6e1" providerId="LiveId" clId="{682DF9C9-971B-4D86-B46D-A3581096C137}" dt="2023-11-03T14:29:42.288" v="2044" actId="165"/>
          <ac:spMkLst>
            <pc:docMk/>
            <pc:sldMk cId="5321130" sldId="267"/>
            <ac:spMk id="44" creationId="{94677AB9-7ED4-8427-9950-A5399AB790D3}"/>
          </ac:spMkLst>
        </pc:spChg>
        <pc:spChg chg="add mod topLvl">
          <ac:chgData name="Nandhini Sasi" userId="ff48d20c2359f6e1" providerId="LiveId" clId="{682DF9C9-971B-4D86-B46D-A3581096C137}" dt="2023-11-03T14:29:42.288" v="2044" actId="165"/>
          <ac:spMkLst>
            <pc:docMk/>
            <pc:sldMk cId="5321130" sldId="267"/>
            <ac:spMk id="45" creationId="{1027909A-79E7-27A2-7056-DD994F77A8A5}"/>
          </ac:spMkLst>
        </pc:spChg>
        <pc:spChg chg="add mod topLvl">
          <ac:chgData name="Nandhini Sasi" userId="ff48d20c2359f6e1" providerId="LiveId" clId="{682DF9C9-971B-4D86-B46D-A3581096C137}" dt="2023-11-03T15:42:59.593" v="2090" actId="207"/>
          <ac:spMkLst>
            <pc:docMk/>
            <pc:sldMk cId="5321130" sldId="267"/>
            <ac:spMk id="58" creationId="{4FD00429-CFBB-56FC-19A1-BC677AD628E6}"/>
          </ac:spMkLst>
        </pc:spChg>
        <pc:spChg chg="add mod topLvl">
          <ac:chgData name="Nandhini Sasi" userId="ff48d20c2359f6e1" providerId="LiveId" clId="{682DF9C9-971B-4D86-B46D-A3581096C137}" dt="2023-11-03T14:31:13.454" v="2061" actId="1076"/>
          <ac:spMkLst>
            <pc:docMk/>
            <pc:sldMk cId="5321130" sldId="267"/>
            <ac:spMk id="60" creationId="{051697AA-2973-8D6E-2AD3-084BC51C377E}"/>
          </ac:spMkLst>
        </pc:spChg>
        <pc:spChg chg="add mod topLvl">
          <ac:chgData name="Nandhini Sasi" userId="ff48d20c2359f6e1" providerId="LiveId" clId="{682DF9C9-971B-4D86-B46D-A3581096C137}" dt="2023-11-03T15:43:11.972" v="2091" actId="692"/>
          <ac:spMkLst>
            <pc:docMk/>
            <pc:sldMk cId="5321130" sldId="267"/>
            <ac:spMk id="61" creationId="{DFD85F6E-BAC4-C1F6-13EF-C2FB23AD2B85}"/>
          </ac:spMkLst>
        </pc:spChg>
        <pc:spChg chg="add mod">
          <ac:chgData name="Nandhini Sasi" userId="ff48d20c2359f6e1" providerId="LiveId" clId="{682DF9C9-971B-4D86-B46D-A3581096C137}" dt="2023-11-03T16:04:55.977" v="2248" actId="1037"/>
          <ac:spMkLst>
            <pc:docMk/>
            <pc:sldMk cId="5321130" sldId="267"/>
            <ac:spMk id="63" creationId="{4958F999-F1EF-B75D-9BE7-3F6B732939D9}"/>
          </ac:spMkLst>
        </pc:spChg>
        <pc:grpChg chg="add mod">
          <ac:chgData name="Nandhini Sasi" userId="ff48d20c2359f6e1" providerId="LiveId" clId="{682DF9C9-971B-4D86-B46D-A3581096C137}" dt="2023-11-03T13:43:05.212" v="1500" actId="164"/>
          <ac:grpSpMkLst>
            <pc:docMk/>
            <pc:sldMk cId="5321130" sldId="267"/>
            <ac:grpSpMk id="34" creationId="{A012A9C6-0F61-FEDA-4D5B-D1C7CE35D5FB}"/>
          </ac:grpSpMkLst>
        </pc:grpChg>
        <pc:grpChg chg="add del mod">
          <ac:chgData name="Nandhini Sasi" userId="ff48d20c2359f6e1" providerId="LiveId" clId="{682DF9C9-971B-4D86-B46D-A3581096C137}" dt="2023-11-03T13:46:01.191" v="1518" actId="165"/>
          <ac:grpSpMkLst>
            <pc:docMk/>
            <pc:sldMk cId="5321130" sldId="267"/>
            <ac:grpSpMk id="35" creationId="{FFFDE897-B182-A311-C743-4269D0319695}"/>
          </ac:grpSpMkLst>
        </pc:grpChg>
        <pc:grpChg chg="add del mod">
          <ac:chgData name="Nandhini Sasi" userId="ff48d20c2359f6e1" providerId="LiveId" clId="{682DF9C9-971B-4D86-B46D-A3581096C137}" dt="2023-11-03T14:21:14.508" v="1887" actId="165"/>
          <ac:grpSpMkLst>
            <pc:docMk/>
            <pc:sldMk cId="5321130" sldId="267"/>
            <ac:grpSpMk id="59" creationId="{AD806E1A-C18D-18AC-729B-DE478A5E4D02}"/>
          </ac:grpSpMkLst>
        </pc:grpChg>
        <pc:grpChg chg="add del mod">
          <ac:chgData name="Nandhini Sasi" userId="ff48d20c2359f6e1" providerId="LiveId" clId="{682DF9C9-971B-4D86-B46D-A3581096C137}" dt="2023-11-03T14:29:42.288" v="2044" actId="165"/>
          <ac:grpSpMkLst>
            <pc:docMk/>
            <pc:sldMk cId="5321130" sldId="267"/>
            <ac:grpSpMk id="62" creationId="{13E0D99B-4988-0A83-94DF-1AA0C493209D}"/>
          </ac:grpSpMkLst>
        </pc:grpChg>
        <pc:picChg chg="add mod modCrop">
          <ac:chgData name="Nandhini Sasi" userId="ff48d20c2359f6e1" providerId="LiveId" clId="{682DF9C9-971B-4D86-B46D-A3581096C137}" dt="2023-11-03T16:11:37.702" v="2294" actId="1035"/>
          <ac:picMkLst>
            <pc:docMk/>
            <pc:sldMk cId="5321130" sldId="267"/>
            <ac:picMk id="8" creationId="{1E13926B-B7DD-92D0-685A-87B10EE4E7CE}"/>
          </ac:picMkLst>
        </pc:picChg>
        <pc:picChg chg="add del mod">
          <ac:chgData name="Nandhini Sasi" userId="ff48d20c2359f6e1" providerId="LiveId" clId="{682DF9C9-971B-4D86-B46D-A3581096C137}" dt="2023-11-03T16:08:41.125" v="2256"/>
          <ac:picMkLst>
            <pc:docMk/>
            <pc:sldMk cId="5321130" sldId="267"/>
            <ac:picMk id="1026" creationId="{D5E728E3-C447-183E-2A98-9DAFA06170D4}"/>
          </ac:picMkLst>
        </pc:picChg>
        <pc:cxnChg chg="add mod topLvl">
          <ac:chgData name="Nandhini Sasi" userId="ff48d20c2359f6e1" providerId="LiveId" clId="{682DF9C9-971B-4D86-B46D-A3581096C137}" dt="2023-11-03T14:29:42.288" v="2044" actId="165"/>
          <ac:cxnSpMkLst>
            <pc:docMk/>
            <pc:sldMk cId="5321130" sldId="267"/>
            <ac:cxnSpMk id="47" creationId="{8019FD7F-365F-C2C4-2C96-3238B2A214D0}"/>
          </ac:cxnSpMkLst>
        </pc:cxnChg>
        <pc:cxnChg chg="add mod topLvl">
          <ac:chgData name="Nandhini Sasi" userId="ff48d20c2359f6e1" providerId="LiveId" clId="{682DF9C9-971B-4D86-B46D-A3581096C137}" dt="2023-11-03T14:29:42.288" v="2044" actId="165"/>
          <ac:cxnSpMkLst>
            <pc:docMk/>
            <pc:sldMk cId="5321130" sldId="267"/>
            <ac:cxnSpMk id="50" creationId="{F2110D51-9389-CA92-D971-D79B5D4C0DD8}"/>
          </ac:cxnSpMkLst>
        </pc:cxnChg>
        <pc:cxnChg chg="add mod topLvl">
          <ac:chgData name="Nandhini Sasi" userId="ff48d20c2359f6e1" providerId="LiveId" clId="{682DF9C9-971B-4D86-B46D-A3581096C137}" dt="2023-11-03T14:29:42.288" v="2044" actId="165"/>
          <ac:cxnSpMkLst>
            <pc:docMk/>
            <pc:sldMk cId="5321130" sldId="267"/>
            <ac:cxnSpMk id="52" creationId="{157667EC-36B0-804E-C7CC-B618703D03F7}"/>
          </ac:cxnSpMkLst>
        </pc:cxnChg>
        <pc:cxnChg chg="add mod topLvl">
          <ac:chgData name="Nandhini Sasi" userId="ff48d20c2359f6e1" providerId="LiveId" clId="{682DF9C9-971B-4D86-B46D-A3581096C137}" dt="2023-11-03T14:29:42.288" v="2044" actId="165"/>
          <ac:cxnSpMkLst>
            <pc:docMk/>
            <pc:sldMk cId="5321130" sldId="267"/>
            <ac:cxnSpMk id="54" creationId="{97F15869-7AAE-0AF6-4EFA-0DDC35987583}"/>
          </ac:cxnSpMkLst>
        </pc:cxnChg>
        <pc:cxnChg chg="add mod topLvl">
          <ac:chgData name="Nandhini Sasi" userId="ff48d20c2359f6e1" providerId="LiveId" clId="{682DF9C9-971B-4D86-B46D-A3581096C137}" dt="2023-11-03T14:29:42.288" v="2044" actId="165"/>
          <ac:cxnSpMkLst>
            <pc:docMk/>
            <pc:sldMk cId="5321130" sldId="267"/>
            <ac:cxnSpMk id="56" creationId="{11EDC801-6104-71C5-58CC-C5952E569BAD}"/>
          </ac:cxnSpMkLst>
        </pc:cxnChg>
      </pc:sldChg>
      <pc:sldChg chg="delSp modSp new mod">
        <pc:chgData name="Nandhini Sasi" userId="ff48d20c2359f6e1" providerId="LiveId" clId="{682DF9C9-971B-4D86-B46D-A3581096C137}" dt="2023-11-03T08:43:21.258" v="1140" actId="5793"/>
        <pc:sldMkLst>
          <pc:docMk/>
          <pc:sldMk cId="3156122282" sldId="268"/>
        </pc:sldMkLst>
        <pc:spChg chg="del">
          <ac:chgData name="Nandhini Sasi" userId="ff48d20c2359f6e1" providerId="LiveId" clId="{682DF9C9-971B-4D86-B46D-A3581096C137}" dt="2023-11-03T08:42:22.675" v="1118" actId="21"/>
          <ac:spMkLst>
            <pc:docMk/>
            <pc:sldMk cId="3156122282" sldId="268"/>
            <ac:spMk id="2" creationId="{3C05EF67-4DE5-8A0F-E221-7D1C643F4AAC}"/>
          </ac:spMkLst>
        </pc:spChg>
        <pc:spChg chg="mod">
          <ac:chgData name="Nandhini Sasi" userId="ff48d20c2359f6e1" providerId="LiveId" clId="{682DF9C9-971B-4D86-B46D-A3581096C137}" dt="2023-11-03T08:43:21.258" v="1140" actId="5793"/>
          <ac:spMkLst>
            <pc:docMk/>
            <pc:sldMk cId="3156122282" sldId="268"/>
            <ac:spMk id="3" creationId="{AB31E20E-AE03-0ED8-BB5A-6762163B9C2A}"/>
          </ac:spMkLst>
        </pc:spChg>
      </pc:sldChg>
      <pc:sldChg chg="new del">
        <pc:chgData name="Nandhini Sasi" userId="ff48d20c2359f6e1" providerId="LiveId" clId="{682DF9C9-971B-4D86-B46D-A3581096C137}" dt="2023-11-03T08:42:03.009" v="1116" actId="680"/>
        <pc:sldMkLst>
          <pc:docMk/>
          <pc:sldMk cId="3669569328" sldId="268"/>
        </pc:sldMkLst>
      </pc:sldChg>
      <pc:sldChg chg="addSp delSp modSp new mod">
        <pc:chgData name="Nandhini Sasi" userId="ff48d20c2359f6e1" providerId="LiveId" clId="{682DF9C9-971B-4D86-B46D-A3581096C137}" dt="2023-11-03T16:52:35.756" v="2670" actId="1037"/>
        <pc:sldMkLst>
          <pc:docMk/>
          <pc:sldMk cId="785365144" sldId="269"/>
        </pc:sldMkLst>
        <pc:spChg chg="add del mod">
          <ac:chgData name="Nandhini Sasi" userId="ff48d20c2359f6e1" providerId="LiveId" clId="{682DF9C9-971B-4D86-B46D-A3581096C137}" dt="2023-11-03T16:26:22.819" v="2456" actId="21"/>
          <ac:spMkLst>
            <pc:docMk/>
            <pc:sldMk cId="785365144" sldId="269"/>
            <ac:spMk id="2" creationId="{DD8C0601-C484-EB0C-21C2-DF6EA5743AC3}"/>
          </ac:spMkLst>
        </pc:spChg>
        <pc:spChg chg="add mod">
          <ac:chgData name="Nandhini Sasi" userId="ff48d20c2359f6e1" providerId="LiveId" clId="{682DF9C9-971B-4D86-B46D-A3581096C137}" dt="2023-11-03T16:24:20.880" v="2427" actId="1076"/>
          <ac:spMkLst>
            <pc:docMk/>
            <pc:sldMk cId="785365144" sldId="269"/>
            <ac:spMk id="3" creationId="{6731E70E-E238-15E5-A907-D8272474B4B8}"/>
          </ac:spMkLst>
        </pc:spChg>
        <pc:spChg chg="add del">
          <ac:chgData name="Nandhini Sasi" userId="ff48d20c2359f6e1" providerId="LiveId" clId="{682DF9C9-971B-4D86-B46D-A3581096C137}" dt="2023-11-03T16:16:53.954" v="2344" actId="11529"/>
          <ac:spMkLst>
            <pc:docMk/>
            <pc:sldMk cId="785365144" sldId="269"/>
            <ac:spMk id="4" creationId="{18F1F842-0C8B-DC94-59C7-B9803E6DF477}"/>
          </ac:spMkLst>
        </pc:spChg>
        <pc:spChg chg="add del mod">
          <ac:chgData name="Nandhini Sasi" userId="ff48d20c2359f6e1" providerId="LiveId" clId="{682DF9C9-971B-4D86-B46D-A3581096C137}" dt="2023-11-03T16:16:51.987" v="2342"/>
          <ac:spMkLst>
            <pc:docMk/>
            <pc:sldMk cId="785365144" sldId="269"/>
            <ac:spMk id="5" creationId="{2F7DF2BE-E5E9-B54D-D206-640529A998D5}"/>
          </ac:spMkLst>
        </pc:spChg>
        <pc:spChg chg="add del mod">
          <ac:chgData name="Nandhini Sasi" userId="ff48d20c2359f6e1" providerId="LiveId" clId="{682DF9C9-971B-4D86-B46D-A3581096C137}" dt="2023-11-03T16:16:51.987" v="2342"/>
          <ac:spMkLst>
            <pc:docMk/>
            <pc:sldMk cId="785365144" sldId="269"/>
            <ac:spMk id="6" creationId="{999F1337-6D6E-BDFF-94E7-76B7042246AE}"/>
          </ac:spMkLst>
        </pc:spChg>
        <pc:spChg chg="add del mod">
          <ac:chgData name="Nandhini Sasi" userId="ff48d20c2359f6e1" providerId="LiveId" clId="{682DF9C9-971B-4D86-B46D-A3581096C137}" dt="2023-11-03T16:16:51.987" v="2342"/>
          <ac:spMkLst>
            <pc:docMk/>
            <pc:sldMk cId="785365144" sldId="269"/>
            <ac:spMk id="7" creationId="{51A8805A-2D3E-31A6-16F2-1DA197C5B844}"/>
          </ac:spMkLst>
        </pc:spChg>
        <pc:spChg chg="add del mod">
          <ac:chgData name="Nandhini Sasi" userId="ff48d20c2359f6e1" providerId="LiveId" clId="{682DF9C9-971B-4D86-B46D-A3581096C137}" dt="2023-11-03T16:17:19.397" v="2346"/>
          <ac:spMkLst>
            <pc:docMk/>
            <pc:sldMk cId="785365144" sldId="269"/>
            <ac:spMk id="9" creationId="{CD90D285-CD27-5076-64F4-EA040D0C90F2}"/>
          </ac:spMkLst>
        </pc:spChg>
        <pc:spChg chg="add del mod">
          <ac:chgData name="Nandhini Sasi" userId="ff48d20c2359f6e1" providerId="LiveId" clId="{682DF9C9-971B-4D86-B46D-A3581096C137}" dt="2023-11-03T16:17:19.397" v="2346"/>
          <ac:spMkLst>
            <pc:docMk/>
            <pc:sldMk cId="785365144" sldId="269"/>
            <ac:spMk id="10" creationId="{FA1E6A93-852F-6AC4-22D3-675C167A82C3}"/>
          </ac:spMkLst>
        </pc:spChg>
        <pc:spChg chg="add del mod">
          <ac:chgData name="Nandhini Sasi" userId="ff48d20c2359f6e1" providerId="LiveId" clId="{682DF9C9-971B-4D86-B46D-A3581096C137}" dt="2023-11-03T16:17:19.397" v="2346"/>
          <ac:spMkLst>
            <pc:docMk/>
            <pc:sldMk cId="785365144" sldId="269"/>
            <ac:spMk id="11" creationId="{3B2E76B0-45CD-2F2F-6F4B-28EEB6521EFA}"/>
          </ac:spMkLst>
        </pc:spChg>
        <pc:spChg chg="mod">
          <ac:chgData name="Nandhini Sasi" userId="ff48d20c2359f6e1" providerId="LiveId" clId="{682DF9C9-971B-4D86-B46D-A3581096C137}" dt="2023-11-03T16:17:44.229" v="2347"/>
          <ac:spMkLst>
            <pc:docMk/>
            <pc:sldMk cId="785365144" sldId="269"/>
            <ac:spMk id="13" creationId="{FD954152-EEDC-C7FC-01FB-FEB883B56442}"/>
          </ac:spMkLst>
        </pc:spChg>
        <pc:spChg chg="mod">
          <ac:chgData name="Nandhini Sasi" userId="ff48d20c2359f6e1" providerId="LiveId" clId="{682DF9C9-971B-4D86-B46D-A3581096C137}" dt="2023-11-03T16:17:44.229" v="2347"/>
          <ac:spMkLst>
            <pc:docMk/>
            <pc:sldMk cId="785365144" sldId="269"/>
            <ac:spMk id="14" creationId="{72C92514-9384-48C4-9834-4BFD3B9FDD97}"/>
          </ac:spMkLst>
        </pc:spChg>
        <pc:spChg chg="mod">
          <ac:chgData name="Nandhini Sasi" userId="ff48d20c2359f6e1" providerId="LiveId" clId="{682DF9C9-971B-4D86-B46D-A3581096C137}" dt="2023-11-03T16:17:44.229" v="2347"/>
          <ac:spMkLst>
            <pc:docMk/>
            <pc:sldMk cId="785365144" sldId="269"/>
            <ac:spMk id="15" creationId="{EAF8F9F3-EBC8-BD1B-8E6E-D52B8B2EA128}"/>
          </ac:spMkLst>
        </pc:spChg>
        <pc:spChg chg="mod">
          <ac:chgData name="Nandhini Sasi" userId="ff48d20c2359f6e1" providerId="LiveId" clId="{682DF9C9-971B-4D86-B46D-A3581096C137}" dt="2023-11-03T16:17:44.229" v="2347"/>
          <ac:spMkLst>
            <pc:docMk/>
            <pc:sldMk cId="785365144" sldId="269"/>
            <ac:spMk id="16" creationId="{B0F52E73-9CC3-CA9D-E16A-B1848A0C1777}"/>
          </ac:spMkLst>
        </pc:spChg>
        <pc:spChg chg="add del mod">
          <ac:chgData name="Nandhini Sasi" userId="ff48d20c2359f6e1" providerId="LiveId" clId="{682DF9C9-971B-4D86-B46D-A3581096C137}" dt="2023-11-03T16:22:07.289" v="2398"/>
          <ac:spMkLst>
            <pc:docMk/>
            <pc:sldMk cId="785365144" sldId="269"/>
            <ac:spMk id="17" creationId="{22A964AA-A742-FA6D-8749-D59DDE2FB8B0}"/>
          </ac:spMkLst>
        </pc:spChg>
        <pc:spChg chg="add del mod">
          <ac:chgData name="Nandhini Sasi" userId="ff48d20c2359f6e1" providerId="LiveId" clId="{682DF9C9-971B-4D86-B46D-A3581096C137}" dt="2023-11-03T16:22:07.289" v="2398"/>
          <ac:spMkLst>
            <pc:docMk/>
            <pc:sldMk cId="785365144" sldId="269"/>
            <ac:spMk id="18" creationId="{5F6DD101-0AAA-4963-7267-3759BEB892DE}"/>
          </ac:spMkLst>
        </pc:spChg>
        <pc:spChg chg="add del mod">
          <ac:chgData name="Nandhini Sasi" userId="ff48d20c2359f6e1" providerId="LiveId" clId="{682DF9C9-971B-4D86-B46D-A3581096C137}" dt="2023-11-03T16:21:24.039" v="2385"/>
          <ac:spMkLst>
            <pc:docMk/>
            <pc:sldMk cId="785365144" sldId="269"/>
            <ac:spMk id="19" creationId="{DE603046-7927-38C3-CBA0-C75512E4C217}"/>
          </ac:spMkLst>
        </pc:spChg>
        <pc:spChg chg="add del mod">
          <ac:chgData name="Nandhini Sasi" userId="ff48d20c2359f6e1" providerId="LiveId" clId="{682DF9C9-971B-4D86-B46D-A3581096C137}" dt="2023-11-03T16:21:23.252" v="2384" actId="11529"/>
          <ac:spMkLst>
            <pc:docMk/>
            <pc:sldMk cId="785365144" sldId="269"/>
            <ac:spMk id="20" creationId="{D4DCA7FA-FD47-EF2B-4F3F-35BEC7FC69D3}"/>
          </ac:spMkLst>
        </pc:spChg>
        <pc:spChg chg="mod">
          <ac:chgData name="Nandhini Sasi" userId="ff48d20c2359f6e1" providerId="LiveId" clId="{682DF9C9-971B-4D86-B46D-A3581096C137}" dt="2023-11-03T16:21:21.223" v="2380"/>
          <ac:spMkLst>
            <pc:docMk/>
            <pc:sldMk cId="785365144" sldId="269"/>
            <ac:spMk id="21" creationId="{B440C8AE-6941-2F60-733E-6A7F39648ADF}"/>
          </ac:spMkLst>
        </pc:spChg>
        <pc:spChg chg="add del">
          <ac:chgData name="Nandhini Sasi" userId="ff48d20c2359f6e1" providerId="LiveId" clId="{682DF9C9-971B-4D86-B46D-A3581096C137}" dt="2023-11-03T16:21:53.828" v="2396" actId="478"/>
          <ac:spMkLst>
            <pc:docMk/>
            <pc:sldMk cId="785365144" sldId="269"/>
            <ac:spMk id="22" creationId="{55AD1EC8-A9AB-5605-D559-D9AB62ED55FE}"/>
          </ac:spMkLst>
        </pc:spChg>
        <pc:spChg chg="add del">
          <ac:chgData name="Nandhini Sasi" userId="ff48d20c2359f6e1" providerId="LiveId" clId="{682DF9C9-971B-4D86-B46D-A3581096C137}" dt="2023-11-03T16:21:53.236" v="2395" actId="478"/>
          <ac:spMkLst>
            <pc:docMk/>
            <pc:sldMk cId="785365144" sldId="269"/>
            <ac:spMk id="23" creationId="{433511E4-3FB5-A5C7-DE4C-6A79F4DFE09E}"/>
          </ac:spMkLst>
        </pc:spChg>
        <pc:spChg chg="del mod">
          <ac:chgData name="Nandhini Sasi" userId="ff48d20c2359f6e1" providerId="LiveId" clId="{682DF9C9-971B-4D86-B46D-A3581096C137}" dt="2023-11-03T16:22:35.977" v="2403"/>
          <ac:spMkLst>
            <pc:docMk/>
            <pc:sldMk cId="785365144" sldId="269"/>
            <ac:spMk id="24" creationId="{C2FBF10E-BB46-08A6-152C-E07BC189D9E4}"/>
          </ac:spMkLst>
        </pc:spChg>
        <pc:spChg chg="add del mod">
          <ac:chgData name="Nandhini Sasi" userId="ff48d20c2359f6e1" providerId="LiveId" clId="{682DF9C9-971B-4D86-B46D-A3581096C137}" dt="2023-11-03T16:22:35.977" v="2403"/>
          <ac:spMkLst>
            <pc:docMk/>
            <pc:sldMk cId="785365144" sldId="269"/>
            <ac:spMk id="25" creationId="{B5EB7484-A488-0745-8F57-36AD354DEE28}"/>
          </ac:spMkLst>
        </pc:spChg>
        <pc:spChg chg="del mod">
          <ac:chgData name="Nandhini Sasi" userId="ff48d20c2359f6e1" providerId="LiveId" clId="{682DF9C9-971B-4D86-B46D-A3581096C137}" dt="2023-11-03T16:26:24.034" v="2457" actId="478"/>
          <ac:spMkLst>
            <pc:docMk/>
            <pc:sldMk cId="785365144" sldId="269"/>
            <ac:spMk id="26" creationId="{262F9792-21A0-BF3E-2D1D-07BD84CE434B}"/>
          </ac:spMkLst>
        </pc:spChg>
        <pc:spChg chg="add del mod">
          <ac:chgData name="Nandhini Sasi" userId="ff48d20c2359f6e1" providerId="LiveId" clId="{682DF9C9-971B-4D86-B46D-A3581096C137}" dt="2023-11-03T16:35:29.878" v="2525"/>
          <ac:spMkLst>
            <pc:docMk/>
            <pc:sldMk cId="785365144" sldId="269"/>
            <ac:spMk id="27" creationId="{050FB531-544D-ADEB-61B2-7FE6D5820D2C}"/>
          </ac:spMkLst>
        </pc:spChg>
        <pc:spChg chg="add del mod">
          <ac:chgData name="Nandhini Sasi" userId="ff48d20c2359f6e1" providerId="LiveId" clId="{682DF9C9-971B-4D86-B46D-A3581096C137}" dt="2023-11-03T16:35:29.878" v="2525"/>
          <ac:spMkLst>
            <pc:docMk/>
            <pc:sldMk cId="785365144" sldId="269"/>
            <ac:spMk id="28" creationId="{16F84F03-EE87-63A3-F5A7-1540E69EEB38}"/>
          </ac:spMkLst>
        </pc:spChg>
        <pc:spChg chg="add del mod">
          <ac:chgData name="Nandhini Sasi" userId="ff48d20c2359f6e1" providerId="LiveId" clId="{682DF9C9-971B-4D86-B46D-A3581096C137}" dt="2023-11-03T16:34:51.124" v="2514"/>
          <ac:spMkLst>
            <pc:docMk/>
            <pc:sldMk cId="785365144" sldId="269"/>
            <ac:spMk id="29" creationId="{5D9C940A-A37F-9B00-066B-62431F4C1433}"/>
          </ac:spMkLst>
        </pc:spChg>
        <pc:spChg chg="add del mod">
          <ac:chgData name="Nandhini Sasi" userId="ff48d20c2359f6e1" providerId="LiveId" clId="{682DF9C9-971B-4D86-B46D-A3581096C137}" dt="2023-11-03T16:34:50.800" v="2513" actId="11529"/>
          <ac:spMkLst>
            <pc:docMk/>
            <pc:sldMk cId="785365144" sldId="269"/>
            <ac:spMk id="30" creationId="{8480226C-8C2A-3C24-8E30-6B1C6E3A22A1}"/>
          </ac:spMkLst>
        </pc:spChg>
        <pc:spChg chg="mod">
          <ac:chgData name="Nandhini Sasi" userId="ff48d20c2359f6e1" providerId="LiveId" clId="{682DF9C9-971B-4D86-B46D-A3581096C137}" dt="2023-11-03T16:31:38.672" v="2484"/>
          <ac:spMkLst>
            <pc:docMk/>
            <pc:sldMk cId="785365144" sldId="269"/>
            <ac:spMk id="31" creationId="{723833AC-87FA-2FC8-067B-008D81BB6240}"/>
          </ac:spMkLst>
        </pc:spChg>
        <pc:spChg chg="mod">
          <ac:chgData name="Nandhini Sasi" userId="ff48d20c2359f6e1" providerId="LiveId" clId="{682DF9C9-971B-4D86-B46D-A3581096C137}" dt="2023-11-03T16:32:20.037" v="2490"/>
          <ac:spMkLst>
            <pc:docMk/>
            <pc:sldMk cId="785365144" sldId="269"/>
            <ac:spMk id="32" creationId="{02A980AB-ED73-9CA8-277B-C1F60AB01B43}"/>
          </ac:spMkLst>
        </pc:spChg>
        <pc:spChg chg="mod">
          <ac:chgData name="Nandhini Sasi" userId="ff48d20c2359f6e1" providerId="LiveId" clId="{682DF9C9-971B-4D86-B46D-A3581096C137}" dt="2023-11-03T16:34:47.323" v="2505"/>
          <ac:spMkLst>
            <pc:docMk/>
            <pc:sldMk cId="785365144" sldId="269"/>
            <ac:spMk id="33" creationId="{095C7A5F-B310-05C3-DB08-4C4ADBEBBAF6}"/>
          </ac:spMkLst>
        </pc:spChg>
        <pc:spChg chg="add del mod">
          <ac:chgData name="Nandhini Sasi" userId="ff48d20c2359f6e1" providerId="LiveId" clId="{682DF9C9-971B-4D86-B46D-A3581096C137}" dt="2023-11-03T16:37:24.594" v="2556"/>
          <ac:spMkLst>
            <pc:docMk/>
            <pc:sldMk cId="785365144" sldId="269"/>
            <ac:spMk id="34" creationId="{160DD2EA-5697-188F-7DEE-456BBE79F2B4}"/>
          </ac:spMkLst>
        </pc:spChg>
        <pc:spChg chg="add del mod">
          <ac:chgData name="Nandhini Sasi" userId="ff48d20c2359f6e1" providerId="LiveId" clId="{682DF9C9-971B-4D86-B46D-A3581096C137}" dt="2023-11-03T16:37:24.594" v="2556"/>
          <ac:spMkLst>
            <pc:docMk/>
            <pc:sldMk cId="785365144" sldId="269"/>
            <ac:spMk id="35" creationId="{94FD6388-83A6-299E-7C14-A52F2739A95C}"/>
          </ac:spMkLst>
        </pc:spChg>
        <pc:spChg chg="mod">
          <ac:chgData name="Nandhini Sasi" userId="ff48d20c2359f6e1" providerId="LiveId" clId="{682DF9C9-971B-4D86-B46D-A3581096C137}" dt="2023-11-03T16:36:50.078" v="2542"/>
          <ac:spMkLst>
            <pc:docMk/>
            <pc:sldMk cId="785365144" sldId="269"/>
            <ac:spMk id="36" creationId="{0EC25CF9-9AFD-0311-9FD0-99D5E9AC0F7F}"/>
          </ac:spMkLst>
        </pc:spChg>
        <pc:spChg chg="mod">
          <ac:chgData name="Nandhini Sasi" userId="ff48d20c2359f6e1" providerId="LiveId" clId="{682DF9C9-971B-4D86-B46D-A3581096C137}" dt="2023-11-03T16:37:07.494" v="2548"/>
          <ac:spMkLst>
            <pc:docMk/>
            <pc:sldMk cId="785365144" sldId="269"/>
            <ac:spMk id="37" creationId="{EA747DD7-B691-9A82-B5A6-642F4D90B407}"/>
          </ac:spMkLst>
        </pc:spChg>
        <pc:spChg chg="mod">
          <ac:chgData name="Nandhini Sasi" userId="ff48d20c2359f6e1" providerId="LiveId" clId="{682DF9C9-971B-4D86-B46D-A3581096C137}" dt="2023-11-03T16:52:35.756" v="2670" actId="1037"/>
          <ac:spMkLst>
            <pc:docMk/>
            <pc:sldMk cId="785365144" sldId="269"/>
            <ac:spMk id="38" creationId="{F3F7B397-657C-62A0-F41F-E99D1D93EFD8}"/>
          </ac:spMkLst>
        </pc:spChg>
        <pc:grpChg chg="add mod">
          <ac:chgData name="Nandhini Sasi" userId="ff48d20c2359f6e1" providerId="LiveId" clId="{682DF9C9-971B-4D86-B46D-A3581096C137}" dt="2023-11-03T16:16:51.600" v="2341" actId="164"/>
          <ac:grpSpMkLst>
            <pc:docMk/>
            <pc:sldMk cId="785365144" sldId="269"/>
            <ac:grpSpMk id="8" creationId="{46ABE15D-6662-C12F-DB8C-AA092D0DD266}"/>
          </ac:grpSpMkLst>
        </pc:grpChg>
        <pc:grpChg chg="add mod">
          <ac:chgData name="Nandhini Sasi" userId="ff48d20c2359f6e1" providerId="LiveId" clId="{682DF9C9-971B-4D86-B46D-A3581096C137}" dt="2023-11-03T16:18:47.392" v="2358" actId="14100"/>
          <ac:grpSpMkLst>
            <pc:docMk/>
            <pc:sldMk cId="785365144" sldId="269"/>
            <ac:grpSpMk id="12" creationId="{7F09EAE5-5793-2467-444C-20B363FDC0AB}"/>
          </ac:grpSpMkLst>
        </pc:grpChg>
      </pc:sldChg>
      <pc:sldChg chg="new del">
        <pc:chgData name="Nandhini Sasi" userId="ff48d20c2359f6e1" providerId="LiveId" clId="{682DF9C9-971B-4D86-B46D-A3581096C137}" dt="2023-11-03T12:30:25.691" v="1142" actId="680"/>
        <pc:sldMkLst>
          <pc:docMk/>
          <pc:sldMk cId="2549534386" sldId="269"/>
        </pc:sldMkLst>
      </pc:sldChg>
      <pc:sldChg chg="new del">
        <pc:chgData name="Nandhini Sasi" userId="ff48d20c2359f6e1" providerId="LiveId" clId="{682DF9C9-971B-4D86-B46D-A3581096C137}" dt="2023-11-03T16:13:08.897" v="2297" actId="680"/>
        <pc:sldMkLst>
          <pc:docMk/>
          <pc:sldMk cId="2846939659" sldId="269"/>
        </pc:sldMkLst>
      </pc:sldChg>
      <pc:sldChg chg="delSp new del mod">
        <pc:chgData name="Nandhini Sasi" userId="ff48d20c2359f6e1" providerId="LiveId" clId="{682DF9C9-971B-4D86-B46D-A3581096C137}" dt="2023-11-03T12:30:35.265" v="1145" actId="47"/>
        <pc:sldMkLst>
          <pc:docMk/>
          <pc:sldMk cId="3893201088" sldId="269"/>
        </pc:sldMkLst>
        <pc:spChg chg="del">
          <ac:chgData name="Nandhini Sasi" userId="ff48d20c2359f6e1" providerId="LiveId" clId="{682DF9C9-971B-4D86-B46D-A3581096C137}" dt="2023-11-03T12:30:33.526" v="1144" actId="21"/>
          <ac:spMkLst>
            <pc:docMk/>
            <pc:sldMk cId="3893201088" sldId="269"/>
            <ac:spMk id="2" creationId="{D887CC9A-A748-A22B-216F-8229A155A87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f48d20c2359f6e1/Desktop/class%20works/projects/2/EXCEL%20SAKIL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f48d20c2359f6e1/Desktop/class%20works/projects/2/EXCEL%20SAKIL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f48d20c2359f6e1/Desktop/class%20works/projects/2/EXCEL%20SAKIL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f48d20c2359f6e1/Desktop/class%20works/projects/2/EXCEL%20SAKILA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f48d20c2359f6e1/Desktop/class%20works/projects/2/EXCEL%20SAKILA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f48d20c2359f6e1/Desktop/class%20works/projects/2/EXCEL%20SAKILA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f48d20c2359f6e1/Desktop/class%20works/projects/2/EXCEL%20SAKILA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oleObject" Target="https://d.docs.live.net/ff48d20c2359f6e1/Desktop/class%20works/projects/2/EXCEL%20SAKIL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3769536241925004E-2"/>
          <c:y val="3.063240990692153E-2"/>
          <c:w val="0.92095535653217497"/>
          <c:h val="0.8155413373537784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'[EXCEL SAKILA.xlsx] question1'!$E$3</c:f>
              <c:strCache>
                <c:ptCount val="1"/>
                <c:pt idx="0">
                  <c:v>actor_revenue</c:v>
                </c:pt>
              </c:strCache>
            </c:strRef>
          </c:tx>
          <c:spPr>
            <a:noFill/>
            <a:ln w="25400" cap="flat" cmpd="sng" algn="ctr">
              <a:solidFill>
                <a:schemeClr val="accent1"/>
              </a:solidFill>
              <a:miter lim="800000"/>
            </a:ln>
            <a:effectLst/>
          </c:spPr>
          <c:invertIfNegative val="0"/>
          <c:dPt>
            <c:idx val="0"/>
            <c:invertIfNegative val="0"/>
            <c:bubble3D val="0"/>
            <c:spPr>
              <a:noFill/>
              <a:ln w="25400" cap="flat" cmpd="sng" algn="ctr">
                <a:solidFill>
                  <a:srgbClr val="C00000"/>
                </a:solidFill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1BCF-430D-BA59-B63F144881A6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FFF00"/>
                      </a:highlight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1BCF-430D-BA59-B63F144881A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'[EXCEL SAKILA.xlsx] question1'!$C$4:$D$13</c:f>
              <c:strCache>
                <c:ptCount val="10"/>
                <c:pt idx="0">
                  <c:v>GINA</c:v>
                </c:pt>
                <c:pt idx="1">
                  <c:v>MATTHEW</c:v>
                </c:pt>
                <c:pt idx="2">
                  <c:v>MARY</c:v>
                </c:pt>
                <c:pt idx="3">
                  <c:v>SCARLETT</c:v>
                </c:pt>
                <c:pt idx="4">
                  <c:v>WALTER</c:v>
                </c:pt>
                <c:pt idx="5">
                  <c:v>ANGELA</c:v>
                </c:pt>
                <c:pt idx="6">
                  <c:v>CHRISTIAN</c:v>
                </c:pt>
                <c:pt idx="7">
                  <c:v>HENRY</c:v>
                </c:pt>
                <c:pt idx="8">
                  <c:v>WOODY</c:v>
                </c:pt>
                <c:pt idx="9">
                  <c:v>CAMERON</c:v>
                </c:pt>
              </c:strCache>
              <c:extLst/>
            </c:strRef>
          </c:cat>
          <c:val>
            <c:numRef>
              <c:f>'[EXCEL SAKILA.xlsx] question1'!$E$4:$E$13</c:f>
              <c:numCache>
                <c:formatCode>General</c:formatCode>
                <c:ptCount val="10"/>
                <c:pt idx="0">
                  <c:v>3442.49</c:v>
                </c:pt>
                <c:pt idx="1">
                  <c:v>2742.19</c:v>
                </c:pt>
                <c:pt idx="2">
                  <c:v>2689.25</c:v>
                </c:pt>
                <c:pt idx="3">
                  <c:v>2655.28</c:v>
                </c:pt>
                <c:pt idx="4">
                  <c:v>2620.62</c:v>
                </c:pt>
                <c:pt idx="5">
                  <c:v>2614.46</c:v>
                </c:pt>
                <c:pt idx="6">
                  <c:v>2611.4899999999998</c:v>
                </c:pt>
                <c:pt idx="7">
                  <c:v>2602.88</c:v>
                </c:pt>
                <c:pt idx="8">
                  <c:v>2546.4</c:v>
                </c:pt>
                <c:pt idx="9">
                  <c:v>2529.41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BCF-430D-BA59-B63F144881A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64"/>
        <c:overlap val="-35"/>
        <c:axId val="1990313215"/>
        <c:axId val="2102332351"/>
      </c:barChart>
      <c:catAx>
        <c:axId val="19903132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2332351"/>
        <c:crosses val="autoZero"/>
        <c:auto val="1"/>
        <c:lblAlgn val="ctr"/>
        <c:lblOffset val="100"/>
        <c:noMultiLvlLbl val="0"/>
      </c:catAx>
      <c:valAx>
        <c:axId val="21023323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03132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899950788618352"/>
          <c:y val="2.9965609261754209E-2"/>
          <c:w val="0.86205451054756421"/>
          <c:h val="0.8916694962753197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'[EXCEL SAKILA.xlsx] question2'!$C$2</c:f>
              <c:strCache>
                <c:ptCount val="1"/>
                <c:pt idx="0">
                  <c:v>category_revenue</c:v>
                </c:pt>
              </c:strCache>
            </c:strRef>
          </c:tx>
          <c:spPr>
            <a:pattFill prst="narVert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Pt>
            <c:idx val="0"/>
            <c:invertIfNegative val="0"/>
            <c:bubble3D val="0"/>
            <c:spPr>
              <a:pattFill prst="narVert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rgbClr val="FF0000"/>
                </a:solidFill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9BF7-409E-A926-39515F5F2912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highlight>
                        <a:srgbClr val="FFFF00"/>
                      </a:highlight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9BF7-409E-A926-39515F5F291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'[EXCEL SAKILA.xlsx] question2'!$B$3:$B$12</c:f>
              <c:strCache>
                <c:ptCount val="10"/>
                <c:pt idx="0">
                  <c:v>Sports</c:v>
                </c:pt>
                <c:pt idx="1">
                  <c:v>Sci-Fi</c:v>
                </c:pt>
                <c:pt idx="2">
                  <c:v>Animation</c:v>
                </c:pt>
                <c:pt idx="3">
                  <c:v>Drama</c:v>
                </c:pt>
                <c:pt idx="4">
                  <c:v>Comedy</c:v>
                </c:pt>
                <c:pt idx="5">
                  <c:v>Action</c:v>
                </c:pt>
                <c:pt idx="6">
                  <c:v>New</c:v>
                </c:pt>
                <c:pt idx="7">
                  <c:v>Games</c:v>
                </c:pt>
                <c:pt idx="8">
                  <c:v>Foreign</c:v>
                </c:pt>
                <c:pt idx="9">
                  <c:v>Family</c:v>
                </c:pt>
              </c:strCache>
            </c:strRef>
          </c:cat>
          <c:val>
            <c:numRef>
              <c:f>'[EXCEL SAKILA.xlsx] question2'!$C$3:$C$12</c:f>
              <c:numCache>
                <c:formatCode>General</c:formatCode>
                <c:ptCount val="10"/>
                <c:pt idx="0">
                  <c:v>5314.21</c:v>
                </c:pt>
                <c:pt idx="1">
                  <c:v>4756.9799999999996</c:v>
                </c:pt>
                <c:pt idx="2">
                  <c:v>4656.3</c:v>
                </c:pt>
                <c:pt idx="3">
                  <c:v>4587.3900000000003</c:v>
                </c:pt>
                <c:pt idx="4">
                  <c:v>4383.58</c:v>
                </c:pt>
                <c:pt idx="5">
                  <c:v>4375.8500000000004</c:v>
                </c:pt>
                <c:pt idx="6">
                  <c:v>4351.62</c:v>
                </c:pt>
                <c:pt idx="7">
                  <c:v>4281.33</c:v>
                </c:pt>
                <c:pt idx="8">
                  <c:v>4270.67</c:v>
                </c:pt>
                <c:pt idx="9">
                  <c:v>4226.07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BF7-409E-A926-39515F5F291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27"/>
        <c:overlap val="-48"/>
        <c:axId val="1898231743"/>
        <c:axId val="2102329375"/>
      </c:barChart>
      <c:catAx>
        <c:axId val="189823174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2329375"/>
        <c:crosses val="autoZero"/>
        <c:auto val="1"/>
        <c:lblAlgn val="ctr"/>
        <c:lblOffset val="100"/>
        <c:noMultiLvlLbl val="0"/>
      </c:catAx>
      <c:valAx>
        <c:axId val="21023293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8231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'[EXCEL SAKILA.xlsx]question6'!$C$3</c:f>
              <c:strCache>
                <c:ptCount val="1"/>
                <c:pt idx="0">
                  <c:v>rental_count</c:v>
                </c:pt>
              </c:strCache>
            </c:strRef>
          </c:tx>
          <c:spPr>
            <a:noFill/>
            <a:ln w="25400" cap="flat" cmpd="sng" algn="ctr">
              <a:solidFill>
                <a:schemeClr val="accent1"/>
              </a:solidFill>
              <a:miter lim="800000"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25400" cap="flat" cmpd="sng" algn="ctr">
                <a:solidFill>
                  <a:schemeClr val="accent1"/>
                </a:solidFill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BD24-49F8-89F1-CAA0E8BD45F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'[EXCEL SAKILA.xlsx]question6'!$B$4:$B$8</c:f>
              <c:strCache>
                <c:ptCount val="5"/>
                <c:pt idx="0">
                  <c:v>2005-05</c:v>
                </c:pt>
                <c:pt idx="1">
                  <c:v>2005-06</c:v>
                </c:pt>
                <c:pt idx="2">
                  <c:v>2005-07</c:v>
                </c:pt>
                <c:pt idx="3">
                  <c:v>2005-08</c:v>
                </c:pt>
                <c:pt idx="4">
                  <c:v>2006-02</c:v>
                </c:pt>
              </c:strCache>
            </c:strRef>
          </c:cat>
          <c:val>
            <c:numRef>
              <c:f>'[EXCEL SAKILA.xlsx]question6'!$C$4:$C$8</c:f>
              <c:numCache>
                <c:formatCode>General</c:formatCode>
                <c:ptCount val="5"/>
                <c:pt idx="0">
                  <c:v>1156</c:v>
                </c:pt>
                <c:pt idx="1">
                  <c:v>2311</c:v>
                </c:pt>
                <c:pt idx="2">
                  <c:v>6709</c:v>
                </c:pt>
                <c:pt idx="3">
                  <c:v>5686</c:v>
                </c:pt>
                <c:pt idx="4">
                  <c:v>182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D24-49F8-89F1-CAA0E8BD45FB}"/>
            </c:ext>
          </c:extLst>
        </c:ser>
        <c:ser>
          <c:idx val="1"/>
          <c:order val="1"/>
          <c:tx>
            <c:strRef>
              <c:f>'[EXCEL SAKILA.xlsx]question6'!$D$3</c:f>
              <c:strCache>
                <c:ptCount val="1"/>
                <c:pt idx="0">
                  <c:v>monthly_revenue</c:v>
                </c:pt>
              </c:strCache>
            </c:strRef>
          </c:tx>
          <c:spPr>
            <a:noFill/>
            <a:ln w="25400" cap="flat" cmpd="sng" algn="ctr">
              <a:solidFill>
                <a:schemeClr val="accent2"/>
              </a:solidFill>
              <a:miter lim="800000"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25400" cap="flat" cmpd="sng" algn="ctr">
                <a:solidFill>
                  <a:schemeClr val="accent2"/>
                </a:solidFill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4-BD24-49F8-89F1-CAA0E8BD45F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'[EXCEL SAKILA.xlsx]question6'!$B$4:$B$8</c:f>
              <c:strCache>
                <c:ptCount val="5"/>
                <c:pt idx="0">
                  <c:v>2005-05</c:v>
                </c:pt>
                <c:pt idx="1">
                  <c:v>2005-06</c:v>
                </c:pt>
                <c:pt idx="2">
                  <c:v>2005-07</c:v>
                </c:pt>
                <c:pt idx="3">
                  <c:v>2005-08</c:v>
                </c:pt>
                <c:pt idx="4">
                  <c:v>2006-02</c:v>
                </c:pt>
              </c:strCache>
            </c:strRef>
          </c:cat>
          <c:val>
            <c:numRef>
              <c:f>'[EXCEL SAKILA.xlsx]question6'!$D$4:$D$8</c:f>
              <c:numCache>
                <c:formatCode>General</c:formatCode>
                <c:ptCount val="5"/>
                <c:pt idx="0">
                  <c:v>4823.4399999999996</c:v>
                </c:pt>
                <c:pt idx="1">
                  <c:v>9629.89</c:v>
                </c:pt>
                <c:pt idx="2">
                  <c:v>28368.91</c:v>
                </c:pt>
                <c:pt idx="3">
                  <c:v>24070.14</c:v>
                </c:pt>
                <c:pt idx="4">
                  <c:v>514.17999999999995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D24-49F8-89F1-CAA0E8BD45F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64"/>
        <c:overlap val="-35"/>
        <c:axId val="1022769855"/>
        <c:axId val="1555850575"/>
      </c:barChart>
      <c:catAx>
        <c:axId val="10227698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5850575"/>
        <c:crosses val="autoZero"/>
        <c:auto val="1"/>
        <c:lblAlgn val="ctr"/>
        <c:lblOffset val="100"/>
        <c:noMultiLvlLbl val="0"/>
      </c:catAx>
      <c:valAx>
        <c:axId val="15558505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27698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'[EXCEL SAKILA.xlsx]question3'!$D$5</c:f>
              <c:strCache>
                <c:ptCount val="1"/>
                <c:pt idx="0">
                  <c:v>store_revenue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explosion val="2"/>
            <c:spPr>
              <a:solidFill>
                <a:srgbClr val="92D050">
                  <a:alpha val="75000"/>
                </a:srgbClr>
              </a:solidFill>
              <a:ln w="19050">
                <a:noFill/>
              </a:ln>
              <a:effectLst/>
              <a:scene3d>
                <a:camera prst="orthographicFront"/>
                <a:lightRig rig="soft" dir="t">
                  <a:rot lat="0" lon="0" rev="0"/>
                </a:lightRig>
              </a:scene3d>
            </c:spPr>
            <c:extLst>
              <c:ext xmlns:c16="http://schemas.microsoft.com/office/drawing/2014/chart" uri="{C3380CC4-5D6E-409C-BE32-E72D297353CC}">
                <c16:uniqueId val="{00000001-D48D-417A-8C3E-BE4549314B11}"/>
              </c:ext>
            </c:extLst>
          </c:dPt>
          <c:dPt>
            <c:idx val="1"/>
            <c:bubble3D val="0"/>
            <c:spPr>
              <a:solidFill>
                <a:srgbClr val="CF1C6E">
                  <a:alpha val="75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48D-417A-8C3E-BE4549314B11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D48D-417A-8C3E-BE4549314B1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'[EXCEL SAKILA.xlsx]question3'!$D$6:$D$7</c:f>
              <c:numCache>
                <c:formatCode>General</c:formatCode>
                <c:ptCount val="2"/>
                <c:pt idx="0">
                  <c:v>36997.53</c:v>
                </c:pt>
                <c:pt idx="1">
                  <c:v>30409.03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48D-417A-8C3E-BE4549314B1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'[EXCEL SAKILA.xlsx]question3'!$C$3</c:f>
              <c:strCache>
                <c:ptCount val="1"/>
                <c:pt idx="0">
                  <c:v>film_revenue</c:v>
                </c:pt>
              </c:strCache>
            </c:strRef>
          </c:tx>
          <c:spPr>
            <a:pattFill prst="narVert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Pt>
            <c:idx val="0"/>
            <c:invertIfNegative val="0"/>
            <c:bubble3D val="0"/>
            <c:spPr>
              <a:pattFill prst="narVert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rgbClr val="FF0000"/>
                </a:solidFill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7389-4DBE-B00F-B5FD8D2DA24C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highlight>
                        <a:srgbClr val="FFFF00"/>
                      </a:highlight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7389-4DBE-B00F-B5FD8D2DA24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'[EXCEL SAKILA.xlsx]question3'!$B$4:$B$13</c:f>
              <c:strCache>
                <c:ptCount val="10"/>
                <c:pt idx="0">
                  <c:v>TELEGRAPH VOYAGE</c:v>
                </c:pt>
                <c:pt idx="1">
                  <c:v>WIFE TURN</c:v>
                </c:pt>
                <c:pt idx="2">
                  <c:v>ZORRO ARK</c:v>
                </c:pt>
                <c:pt idx="3">
                  <c:v>GOODFELLAS SALUTE</c:v>
                </c:pt>
                <c:pt idx="4">
                  <c:v>SATURDAY LAMBS</c:v>
                </c:pt>
                <c:pt idx="5">
                  <c:v>TITANS JERK</c:v>
                </c:pt>
                <c:pt idx="6">
                  <c:v>TORQUE BOUND</c:v>
                </c:pt>
                <c:pt idx="7">
                  <c:v>HARRY IDAHO</c:v>
                </c:pt>
                <c:pt idx="8">
                  <c:v>INNOCENT USUAL</c:v>
                </c:pt>
                <c:pt idx="9">
                  <c:v>HUSTLER PARTY</c:v>
                </c:pt>
              </c:strCache>
            </c:strRef>
          </c:cat>
          <c:val>
            <c:numRef>
              <c:f>'[EXCEL SAKILA.xlsx]question3'!$C$4:$C$13</c:f>
              <c:numCache>
                <c:formatCode>General</c:formatCode>
                <c:ptCount val="10"/>
                <c:pt idx="0">
                  <c:v>231.73</c:v>
                </c:pt>
                <c:pt idx="1">
                  <c:v>223.69</c:v>
                </c:pt>
                <c:pt idx="2">
                  <c:v>214.69</c:v>
                </c:pt>
                <c:pt idx="3">
                  <c:v>209.69</c:v>
                </c:pt>
                <c:pt idx="4">
                  <c:v>204.72</c:v>
                </c:pt>
                <c:pt idx="5">
                  <c:v>201.71</c:v>
                </c:pt>
                <c:pt idx="6">
                  <c:v>198.72</c:v>
                </c:pt>
                <c:pt idx="7">
                  <c:v>195.7</c:v>
                </c:pt>
                <c:pt idx="8">
                  <c:v>191.74</c:v>
                </c:pt>
                <c:pt idx="9">
                  <c:v>190.78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389-4DBE-B00F-B5FD8D2DA24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27"/>
        <c:overlap val="-48"/>
        <c:axId val="1376718255"/>
        <c:axId val="1376570127"/>
      </c:barChart>
      <c:catAx>
        <c:axId val="13767182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6570127"/>
        <c:crosses val="autoZero"/>
        <c:auto val="1"/>
        <c:lblAlgn val="ctr"/>
        <c:lblOffset val="100"/>
        <c:noMultiLvlLbl val="0"/>
      </c:catAx>
      <c:valAx>
        <c:axId val="13765701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67182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'[EXCEL SAKILA.xlsx]question5'!$C$5</c:f>
              <c:strCache>
                <c:ptCount val="1"/>
                <c:pt idx="0">
                  <c:v>rating_revenue</c:v>
                </c:pt>
              </c:strCache>
            </c:strRef>
          </c:tx>
          <c:spPr>
            <a:noFill/>
            <a:ln w="25400" cap="flat" cmpd="sng" algn="ctr">
              <a:solidFill>
                <a:schemeClr val="accent1"/>
              </a:solidFill>
              <a:miter lim="800000"/>
            </a:ln>
            <a:effectLst/>
          </c:spPr>
          <c:invertIfNegative val="0"/>
          <c:dPt>
            <c:idx val="0"/>
            <c:invertIfNegative val="0"/>
            <c:bubble3D val="0"/>
            <c:spPr>
              <a:noFill/>
              <a:ln w="25400" cap="flat" cmpd="sng" algn="ctr">
                <a:solidFill>
                  <a:srgbClr val="C00000"/>
                </a:solidFill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F8AB-4DA2-A009-A66D71F87BB3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FFF00"/>
                      </a:highlight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F8AB-4DA2-A009-A66D71F87BB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'[EXCEL SAKILA.xlsx]question5'!$B$6:$B$10</c:f>
              <c:strCache>
                <c:ptCount val="5"/>
                <c:pt idx="0">
                  <c:v>PG-13</c:v>
                </c:pt>
                <c:pt idx="1">
                  <c:v>NC-17</c:v>
                </c:pt>
                <c:pt idx="2">
                  <c:v>PG</c:v>
                </c:pt>
                <c:pt idx="3">
                  <c:v>R</c:v>
                </c:pt>
                <c:pt idx="4">
                  <c:v>G</c:v>
                </c:pt>
              </c:strCache>
            </c:strRef>
          </c:cat>
          <c:val>
            <c:numRef>
              <c:f>'[EXCEL SAKILA.xlsx]question5'!$C$6:$C$10</c:f>
              <c:numCache>
                <c:formatCode>General</c:formatCode>
                <c:ptCount val="5"/>
                <c:pt idx="0">
                  <c:v>15259.16</c:v>
                </c:pt>
                <c:pt idx="1">
                  <c:v>13875.07</c:v>
                </c:pt>
                <c:pt idx="2">
                  <c:v>13337.91</c:v>
                </c:pt>
                <c:pt idx="3">
                  <c:v>13270.19</c:v>
                </c:pt>
                <c:pt idx="4">
                  <c:v>11664.23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8AB-4DA2-A009-A66D71F87BB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64"/>
        <c:overlap val="-35"/>
        <c:axId val="1544163423"/>
        <c:axId val="1027903535"/>
      </c:barChart>
      <c:catAx>
        <c:axId val="15441634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7903535"/>
        <c:crosses val="autoZero"/>
        <c:auto val="1"/>
        <c:lblAlgn val="ctr"/>
        <c:lblOffset val="100"/>
        <c:noMultiLvlLbl val="0"/>
      </c:catAx>
      <c:valAx>
        <c:axId val="102790353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41634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598441258576612"/>
          <c:y val="3.2759214613658175E-2"/>
          <c:w val="0.60551833075466155"/>
          <c:h val="0.88111688051609949"/>
        </c:manualLayout>
      </c:layout>
      <c:pieChart>
        <c:varyColors val="1"/>
        <c:ser>
          <c:idx val="0"/>
          <c:order val="0"/>
          <c:tx>
            <c:strRef>
              <c:f>'[EXCEL SAKILA.xlsx]question7'!$H$6</c:f>
              <c:strCache>
                <c:ptCount val="1"/>
                <c:pt idx="0">
                  <c:v>staff_revenue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</c:spPr>
          <c:explosion val="2"/>
          <c:dPt>
            <c:idx val="0"/>
            <c:bubble3D val="0"/>
            <c:spPr>
              <a:solidFill>
                <a:srgbClr val="92D050">
                  <a:alpha val="75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158-40F7-8B50-F7B14D667C0B}"/>
              </c:ext>
            </c:extLst>
          </c:dPt>
          <c:dPt>
            <c:idx val="1"/>
            <c:bubble3D val="0"/>
            <c:spPr>
              <a:solidFill>
                <a:srgbClr val="CF1C6E">
                  <a:alpha val="75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158-40F7-8B50-F7B14D667C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multiLvlStrRef>
              <c:f>'[EXCEL SAKILA.xlsx]question7'!$F$7:$G$8</c:f>
              <c:multiLvlStrCache>
                <c:ptCount val="2"/>
                <c:lvl>
                  <c:pt idx="0">
                    <c:v>Hillyer</c:v>
                  </c:pt>
                  <c:pt idx="1">
                    <c:v>Stephens</c:v>
                  </c:pt>
                </c:lvl>
                <c:lvl>
                  <c:pt idx="0">
                    <c:v>Mike</c:v>
                  </c:pt>
                  <c:pt idx="1">
                    <c:v>Jon</c:v>
                  </c:pt>
                </c:lvl>
              </c:multiLvlStrCache>
            </c:multiLvlStrRef>
          </c:cat>
          <c:val>
            <c:numRef>
              <c:f>'[EXCEL SAKILA.xlsx]question7'!$H$7:$H$8</c:f>
              <c:numCache>
                <c:formatCode>General</c:formatCode>
                <c:ptCount val="2"/>
                <c:pt idx="0">
                  <c:v>33482.5</c:v>
                </c:pt>
                <c:pt idx="1">
                  <c:v>33924.06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158-40F7-8B50-F7B14D667C0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'[EXCEL SAKILA.xlsx]question8'!$E$4:$E$111</cx:f>
        <cx:nf>'[EXCEL SAKILA.xlsx]question8'!$E$3</cx:nf>
        <cx:lvl ptCount="108" name="country">
          <cx:pt idx="0">India</cx:pt>
          <cx:pt idx="1">China</cx:pt>
          <cx:pt idx="2">United States</cx:pt>
          <cx:pt idx="3">Japan</cx:pt>
          <cx:pt idx="4">Mexico</cx:pt>
          <cx:pt idx="5">Brazil</cx:pt>
          <cx:pt idx="6">Russian Federation</cx:pt>
          <cx:pt idx="7">Philippines</cx:pt>
          <cx:pt idx="8">Turkey</cx:pt>
          <cx:pt idx="9">Nigeria</cx:pt>
          <cx:pt idx="10">Indonesia</cx:pt>
          <cx:pt idx="11">Argentina</cx:pt>
          <cx:pt idx="12">Taiwan</cx:pt>
          <cx:pt idx="13">South Africa</cx:pt>
          <cx:pt idx="14">Iran</cx:pt>
          <cx:pt idx="15">United Kingdom</cx:pt>
          <cx:pt idx="16">Poland</cx:pt>
          <cx:pt idx="17">Italy</cx:pt>
          <cx:pt idx="18">Germany</cx:pt>
          <cx:pt idx="19">Vietnam</cx:pt>
          <cx:pt idx="20">Ukraine</cx:pt>
          <cx:pt idx="21">Colombia</cx:pt>
          <cx:pt idx="22">Egypt</cx:pt>
          <cx:pt idx="23">Venezuela</cx:pt>
          <cx:pt idx="24">Spain</cx:pt>
          <cx:pt idx="25">Canada</cx:pt>
          <cx:pt idx="26">Netherlands</cx:pt>
          <cx:pt idx="27">South Korea</cx:pt>
          <cx:pt idx="28">Pakistan</cx:pt>
          <cx:pt idx="29">Saudi Arabia</cx:pt>
          <cx:pt idx="30">Yemen</cx:pt>
          <cx:pt idx="31">Peru</cx:pt>
          <cx:pt idx="32">Israel</cx:pt>
          <cx:pt idx="33">Thailand</cx:pt>
          <cx:pt idx="34">Bangladesh</cx:pt>
          <cx:pt idx="35">Ecuador</cx:pt>
          <cx:pt idx="36">Algeria</cx:pt>
          <cx:pt idx="37">France</cx:pt>
          <cx:pt idx="38">Malaysia</cx:pt>
          <cx:pt idx="39">Mozambique</cx:pt>
          <cx:pt idx="40">Tanzania</cx:pt>
          <cx:pt idx="41">United Arab Emirates</cx:pt>
          <cx:pt idx="42">Chile</cx:pt>
          <cx:pt idx="43">Dominican Republic</cx:pt>
          <cx:pt idx="44">Morocco</cx:pt>
          <cx:pt idx="45">Austria</cx:pt>
          <cx:pt idx="46">Belarus</cx:pt>
          <cx:pt idx="47">Paraguay</cx:pt>
          <cx:pt idx="48">Latvia</cx:pt>
          <cx:pt idx="49">Yugoslavia</cx:pt>
          <cx:pt idx="50">Puerto Rico</cx:pt>
          <cx:pt idx="51">Kenya</cx:pt>
          <cx:pt idx="52">Switzerland</cx:pt>
          <cx:pt idx="53">Azerbaijan</cx:pt>
          <cx:pt idx="54">French Polynesia</cx:pt>
          <cx:pt idx="55">Romania</cx:pt>
          <cx:pt idx="56">Greece</cx:pt>
          <cx:pt idx="57">Sudan</cx:pt>
          <cx:pt idx="58">Réunion</cx:pt>
          <cx:pt idx="59">Angola</cx:pt>
          <cx:pt idx="60">Congo, The Democratic Republic of the</cx:pt>
          <cx:pt idx="61">Bulgaria</cx:pt>
          <cx:pt idx="62">Cameroon</cx:pt>
          <cx:pt idx="63">Kazakstan</cx:pt>
          <cx:pt idx="64">Myanmar</cx:pt>
          <cx:pt idx="65">Cambodia</cx:pt>
          <cx:pt idx="66">Oman</cx:pt>
          <cx:pt idx="67">Bolivia</cx:pt>
          <cx:pt idx="68">Holy See (Vatican City State)</cx:pt>
          <cx:pt idx="69">Nauru</cx:pt>
          <cx:pt idx="70">Sweden</cx:pt>
          <cx:pt idx="71">Hong Kong</cx:pt>
          <cx:pt idx="72">Greenland</cx:pt>
          <cx:pt idx="73">Turkmenistan</cx:pt>
          <cx:pt idx="74">Chad</cx:pt>
          <cx:pt idx="75">Zambia</cx:pt>
          <cx:pt idx="76">Czech Republic</cx:pt>
          <cx:pt idx="77">Gambia</cx:pt>
          <cx:pt idx="78">Moldova</cx:pt>
          <cx:pt idx="79">Malawi</cx:pt>
          <cx:pt idx="80">Virgin Islands, U.S.</cx:pt>
          <cx:pt idx="81">Tuvalu</cx:pt>
          <cx:pt idx="82">Armenia</cx:pt>
          <cx:pt idx="83">Nepal</cx:pt>
          <cx:pt idx="84">Sri Lanka</cx:pt>
          <cx:pt idx="85">Estonia</cx:pt>
          <cx:pt idx="86">Liechtenstein</cx:pt>
          <cx:pt idx="87">Faroe Islands</cx:pt>
          <cx:pt idx="88">North Korea</cx:pt>
          <cx:pt idx="89">Brunei</cx:pt>
          <cx:pt idx="90">Bahrain</cx:pt>
          <cx:pt idx="91">Kuwait</cx:pt>
          <cx:pt idx="92">Iraq</cx:pt>
          <cx:pt idx="93">Hungary</cx:pt>
          <cx:pt idx="94">Anguilla</cx:pt>
          <cx:pt idx="95">French Guiana</cx:pt>
          <cx:pt idx="96">Finland</cx:pt>
          <cx:pt idx="97">Senegal</cx:pt>
          <cx:pt idx="98">Saint Vincent and the Grenadines</cx:pt>
          <cx:pt idx="99">Madagascar</cx:pt>
          <cx:pt idx="100">New Zealand</cx:pt>
          <cx:pt idx="101">Ethiopia</cx:pt>
          <cx:pt idx="102">Slovakia</cx:pt>
          <cx:pt idx="103">Tunisia</cx:pt>
          <cx:pt idx="104">Tonga</cx:pt>
          <cx:pt idx="105">Lithuania</cx:pt>
          <cx:pt idx="106">American Samoa</cx:pt>
          <cx:pt idx="107">Afghanistan</cx:pt>
        </cx:lvl>
      </cx:strDim>
      <cx:numDim type="colorVal">
        <cx:f>'[EXCEL SAKILA.xlsx]question8'!$F$4:$F$111</cx:f>
        <cx:lvl ptCount="108" formatCode="General">
          <cx:pt idx="0">6628.2799999999997</cx:pt>
          <cx:pt idx="1">5798.7399999999998</cx:pt>
          <cx:pt idx="2">4110.3199999999997</cx:pt>
          <cx:pt idx="3">3470.75</cx:pt>
          <cx:pt idx="4">3307.04</cx:pt>
          <cx:pt idx="5">3200.52</cx:pt>
          <cx:pt idx="6">3045.8699999999999</cx:pt>
          <cx:pt idx="7">2381.3200000000002</cx:pt>
          <cx:pt idx="8">1662.1199999999999</cx:pt>
          <cx:pt idx="9">1511.48</cx:pt>
          <cx:pt idx="10">1510.3299999999999</cx:pt>
          <cx:pt idx="11">1434.48</cx:pt>
          <cx:pt idx="12">1209.95</cx:pt>
          <cx:pt idx="13">1204.1500000000001</cx:pt>
          <cx:pt idx="14">950.75</cx:pt>
          <cx:pt idx="15">922.80999999999995</cx:pt>
          <cx:pt idx="16">877.97000000000003</cx:pt>
          <cx:pt idx="17">831.11000000000001</cx:pt>
          <cx:pt idx="18">831.03999999999996</cx:pt>
          <cx:pt idx="19">746.27999999999997</cx:pt>
          <cx:pt idx="20">730.41999999999996</cx:pt>
          <cx:pt idx="21">709.40999999999997</cx:pt>
          <cx:pt idx="22">694.38999999999999</cx:pt>
          <cx:pt idx="23">683.29999999999995</cx:pt>
          <cx:pt idx="24">606.58000000000004</cx:pt>
          <cx:pt idx="25">593.63</cx:pt>
          <cx:pt idx="26">586.65999999999997</cx:pt>
          <cx:pt idx="27">574.64999999999998</cx:pt>
          <cx:pt idx="28">525.72000000000003</cx:pt>
          <cx:pt idx="29">523.78999999999996</cx:pt>
          <cx:pt idx="30">510.82999999999998</cx:pt>
          <cx:pt idx="31">468.88</cx:pt>
          <cx:pt idx="32">422.00999999999999</cx:pt>
          <cx:pt idx="33">419.04000000000002</cx:pt>
          <cx:pt idx="34">402.05000000000001</cx:pt>
          <cx:pt idx="35">390.13</cx:pt>
          <cx:pt idx="36">383.10000000000002</cx:pt>
          <cx:pt idx="37">374.04000000000002</cx:pt>
          <cx:pt idx="38">369.14999999999998</cx:pt>
          <cx:pt idx="39">344.19999999999999</cx:pt>
          <cx:pt idx="40">341.17000000000002</cx:pt>
          <cx:pt idx="41">333.16000000000003</cx:pt>
          <cx:pt idx="42">328.29000000000002</cx:pt>
          <cx:pt idx="43">318.23000000000002</cx:pt>
          <cx:pt idx="44">307.29000000000002</cx:pt>
          <cx:pt idx="45">307.22000000000003</cx:pt>
          <cx:pt idx="46">277.33999999999997</cx:pt>
          <cx:pt idx="47">275.38</cx:pt>
          <cx:pt idx="48">262.39999999999998</cx:pt>
          <cx:pt idx="49">259.43000000000001</cx:pt>
          <cx:pt idx="50">254.38999999999999</cx:pt>
          <cx:pt idx="51">253.46000000000001</cx:pt>
          <cx:pt idx="52">252.38999999999999</cx:pt>
          <cx:pt idx="53">245.43000000000001</cx:pt>
          <cx:pt idx="54">235.46000000000001</cx:pt>
          <cx:pt idx="55">235.38</cx:pt>
          <cx:pt idx="56">232.46000000000001</cx:pt>
          <cx:pt idx="57">227.46000000000001</cx:pt>
          <cx:pt idx="58">216.53999999999999</cx:pt>
          <cx:pt idx="59">215.47999999999999</cx:pt>
          <cx:pt idx="60">212.5</cx:pt>
          <cx:pt idx="61">204.5</cx:pt>
          <cx:pt idx="62">200.46000000000001</cx:pt>
          <cx:pt idx="63">198.47999999999999</cx:pt>
          <cx:pt idx="64">194.47999999999999</cx:pt>
          <cx:pt idx="65">191.47</cx:pt>
          <cx:pt idx="66">187.5</cx:pt>
          <cx:pt idx="67">183.53</cx:pt>
          <cx:pt idx="68">152.66</cx:pt>
          <cx:pt idx="69">148.69</cx:pt>
          <cx:pt idx="70">144.66</cx:pt>
          <cx:pt idx="71">142.69999999999999</cx:pt>
          <cx:pt idx="72">137.66</cx:pt>
          <cx:pt idx="73">136.72999999999999</cx:pt>
          <cx:pt idx="74">135.68000000000001</cx:pt>
          <cx:pt idx="75">134.66999999999999</cx:pt>
          <cx:pt idx="76">133.71000000000001</cx:pt>
          <cx:pt idx="77">129.69999999999999</cx:pt>
          <cx:pt idx="78">127.66</cx:pt>
          <cx:pt idx="79">123.72</cx:pt>
          <cx:pt idx="80">122.68000000000001</cx:pt>
          <cx:pt idx="81">120.73999999999999</cx:pt>
          <cx:pt idx="82">118.75</cx:pt>
          <cx:pt idx="83">116.78</cx:pt>
          <cx:pt idx="84">116.7</cx:pt>
          <cx:pt idx="85">115.7</cx:pt>
          <cx:pt idx="86">114.72</cx:pt>
          <cx:pt idx="87">114.72</cx:pt>
          <cx:pt idx="88">113.69</cx:pt>
          <cx:pt idx="89">113.65000000000001</cx:pt>
          <cx:pt idx="90">112.75</cx:pt>
          <cx:pt idx="91">111.73999999999999</cx:pt>
          <cx:pt idx="92">111.73</cx:pt>
          <cx:pt idx="93">111.70999999999999</cx:pt>
          <cx:pt idx="94">106.65000000000001</cx:pt>
          <cx:pt idx="95">103.78</cx:pt>
          <cx:pt idx="96">101.73999999999999</cx:pt>
          <cx:pt idx="97">100.75</cx:pt>
          <cx:pt idx="98">96.75</cx:pt>
          <cx:pt idx="99">93.780000000000001</cx:pt>
          <cx:pt idx="100">92.760000000000005</cx:pt>
          <cx:pt idx="101">91.769999999999996</cx:pt>
          <cx:pt idx="102">89.739999999999995</cx:pt>
          <cx:pt idx="103">78.769999999999996</cx:pt>
          <cx:pt idx="104">73.819999999999993</cx:pt>
          <cx:pt idx="105">73.760000000000005</cx:pt>
          <cx:pt idx="106">71.799999999999997</cx:pt>
          <cx:pt idx="107">67.819999999999993</cx:pt>
        </cx:lvl>
      </cx:numDim>
    </cx:data>
  </cx:chartData>
  <cx:chart>
    <cx:plotArea>
      <cx:plotAreaRegion>
        <cx:series layoutId="regionMap" uniqueId="{59044108-709F-4927-ABF6-BF2F8D791B88}">
          <cx:tx>
            <cx:txData>
              <cx:f>'[EXCEL SAKILA.xlsx]question8'!$F$3</cx:f>
              <cx:v>country_revenue</cx:v>
            </cx:txData>
          </cx:tx>
          <cx:dataId val="0"/>
          <cx:layoutPr>
            <cx:geography cultureLanguage="en-US" cultureRegion="IN" attribution="Powered by Bing">
              <cx:geoCache provider="{E9337A44-BEBE-4D9F-B70C-5C5E7DAFC167}">
                <cx:binary>7H3Zchs5tu2vKPx0b0SnKgHk2NF1IpzJQbJGS7JdrpcMWqJznuf8o/MP561/7C6KTIoJp0usa54Q
H5od0R0NeIubawMbe8LGvx6bfz4Gy0V20oRBlP/zsfn9nVMUyT9/+y1/dJbhIj8N3ccszuPvxelj
HP4Wf//uPi5/e8oWtRvZv1GRSL89OousWDbv/utf+Gv2Mr6MHxeFG0cfy2XW3i3zMijyv5gbnTp5
jMuoWJHb+Eu/vzuPntzFu5NlVLhF+9Amy9/fDf7Fu5Pf+L/zw3eeBGCrKJ9AS+kpk6ksajLT1593
J0Ec2ZtpVT9lClM0WSHi80fuv/p6EYL8VW6eeVk8PWXLPD/Z/O+WbMD4dtTNY3P9m814xeL59fNv
+m2I6X/9ixvAr+RGdmDnIXltikfdyBadG/S//ddhF4h4yp4/Ih0ALsjslD4jrSprxDG/FvYa8dc5
GYe8p+Mw74d50I27twfddNzogEudKaeyrDOV6NLYUiciO1VlxiSdDRF/lY1xwDdkHN6bUR5u8wjW
uLmIFk8HxFuhp7IqUULIekGLZLjSdeVUEVWdiGSz0nncX+XnJ8Bv6HjkN8M/QP/+7Vf6wyLqFtEh
9bqAxU4lFdDrazUiSgP0mXyqaqomyYq43gzacNHvw9E4/C+UnABeJngRPPz59iL4FLnF8unkvlgU
y7zH4tcVPdNPZZHJqigrA/wFXT8VicaorG0EwK3+vfkZlwJHzomCm+Xl8en+7eXxYZEsogPKAcpG
logsq3RU+TP1VFcVWaGcgfMqG+Pwb8g42DejPNwfbt8e7vdlXmSHVECSeiprqqiKkjpY+EQ6JZKo
axqT14oJp8KufbMHI+OQbwk50LfjPOzvH94e9qndJkUPwK9rGwqtL1Iqab3xODxyqX6qqRIhmrY5
Ezjb8lVuxpHfkHG4b0Z51Kfzt0f9atm4j/EBYWenOmOyDn2+PUx3nCgY+zCFRF1Z/af/1rU1/zon
45D3dBzm/TAP+tUfbw/6XZnn7iI6mS2fltmzW9xD8evrXiGniqKKVJGH3tTqkNXhvELxjyqbNU9/
xcc4/D0dB38/zMN/9+nt4TfjIA6/HVTDA1tdJ8rKX9pd7So91UVNI0zaqBluze/DyTjsL5Qc8C8T
PPTmzdtDf+u4gZskbnRIw5LIp7qkSqKiqtulvSMFQskpfC9F0Vdu1+4Buyc34xIYEHNCGMzxcrg9
e3s5XMdZ4ZxcxNly0UPy66pHEmHPEJjxdDSARqh6ShRNUTWqrs+G/qvXB8CePI1LY0DMSWMwx0vj
4ggszocy85dtj8avC4Jpp7qmiwjwbIAe2p1weCXGKJPJZr9w/tbDv/8n8912+VcMjUvhhZITwcsE
j//DEUTXZtkyenRObuOghWI65MEgEPVUkURZVtgw6CAQST+VZBUbQubiDX+Hm3Ex/PgXOHH8+A94
sdzO3l5J3S58Ny8O6frC6l+pJlXSRuNwinaqEcQ9cWBvD5LBebEHQ+MSefkpnCReJn6QwMXbS+Da
tZcHdYV1xDlFBIFgoa4/iDHsHNWIPKzEQ+Atrz/YNLsC2IOfcfy3hBz823Ee/esj8M0uFt3CP+wG
kLRTBJmpLkvK+ggengyKcqqqmqix3ivmQkDPHDmvsTQugl1aTgq7U7wgLo4gIIrUXnzogwG2kq4r
am8praQx2AoE0SERXoWq83G4vbgZl8EOKSeCnRleAueTt1dE7zN7pQcOmQMTmARto0i6RjZh5+Fe
EBTMKyrV5J8kZfbiaVwOO6ScHHZmeDm8PwJLaZ4tl49/aRj+vZw7LFUC35gxBEKfP0MHmiKaJFNN
khQuPPc6H+PA93Qc6v0wD/n8CCC/j8vDu2pIAEtMo1TrixmGuK9cNSRkcAxLnHG6Jzfj6A+IOREM
5ng5XByBHB4Wbn1QW3ToECBKMbR1Xv++cZB7Og7ffpiH9uHLMWj3cHnQlC8iESoCzFRRcMiuPkPV
LkmnOHkVOGabjDDnAL/PXuVnHPstIQf+dpxH//3V26O/3nnvv2fu4wGDQQJFEEJXGBVV6O4dG5/K
p6KmEonqnHG/Lx/j0A+pOfyHk7wQ/nz/9kJ4H8LRekRO4H4RxocUA8xICo8KITnolx0xIDKBTULY
Kh3AHa778zIuCp6eEwY/zYvj/f3bi+O+fDqkrocQZFgxEiJBAyEgHiHpBKpK1dZ6Cj7Arr/7Khvj
AtiQcbhvRnm474/AvD/PDok2o4i5qTK83A2oQ89KhjAUCTn3n0R5XmNmHPM1FQf5epBH/PwIrJlN
2csFCnaf4rBfdb8eekbNpg7LEtHlDfawH3e1DrK/MgqAsBE2ER5O9+zP17gYeHpOIPw0L5q58fa6
B2HoRfR0QJHQU0IlBcWevUwGIiHQQaIoUWRm+u9c52Ne52NcBD0dB30/zEN+e/n2kE/i0I2ej9+7
ZVJ+C9zHHopf3xHAV0TEWaTy0AgVcP4ykcL5FTe+Lw7oXeX/95gal8XY3+DkMvZPeBlNjiB1fF4s
ggPmyCSGqlAZykh7QX9HURFsmlWomqgvFdK7wnmVm3F5bMg4EWxGedTPH95+Z8wXh62UIOxUQnBf
oXRT6cxbpchNwimTFC7y/OAsT17nZRz0XVoO+d0pHv75Efhm82UWLqIDLnuZQBsRfVUVtz6gh0pp
dRcD8X/UrLzUhu4u+z34GZfBlpATwHacR38yffvFb5SBvTho/kuiuFiBHCPizmv7B+bPjtaBb4y0
vKgSskncc9G3fRgax/+FkhPAywQvAWP+9hL47C6LaHFA+3SlfyhjurRJAHM3MYionVJZgXpi3Gm8
ByfjyG8JOeC34zzun4/gAswMDtkh4/wSas5RiyvqdKhvKGogNAbraBOnWyXBdvXN63yMg97TcZj3
wzzksyPwyL4uEXTsf/0BzE7llK0uvSDGuf4MHTHUpGs6gQVEN6l2zg97lZtx3DdkHOybUR71r0eg
4j/52QLViIfDHWU9Ii6I4nYd3Kkd1c4ISk9QIArXuP+ytZu1BwfjWG8JObS34zzen96/vUK/irP4
8ZAF58CVIElLcWdxs9AHsAsqLpeuVE8/u0oF7GqYPRgah39LyMG/HefhvzoC+B+chXvY6AKKbxFE
RvwSEnj+DA16VJs8X+5CGcN6njtW92FoHP8XSk4ALxO8BB7O3n4DfF5Gy65cBot+Gf66qtdQKIKS
KdLXMXDZLgFVPas5Rvo9wFmVe7E0LoQdUk4KOzO8GD4fgd6/T6D2DycCJBwZysvFPt+oD09bAcEG
WWKoeusL27ht8Co74/BvyDjoN6M87NMjyKvcLrKFXS4O6NAKqBFhRMF521czDxWQIKPEBOcu7Ew+
vrkHL+Owv/wKDvmXCR78269vr3qul4WzzFbqPz/cypfpKcXVaUbJ0LKXYfAryG29HLz9d26q/fdj
ZlwAg1/CyWAwx4vh+giCzXf//u8yQgOTHo9fPwAE3HAhqKFahdXGjCBZPpWRkUFMhzN+7pavcjIu
gC0hB/52nAf+7gh0/ib58z5bfDuZhi5u3h3yFhJd1WuKaDSwTTsODNFVYkzXJY30ni53CP9d5sbl
Mv5XOCGN/yNeYu+PQGL3i/LJPVkJ7JCXMiApQhVcQtJeyvx3PDVUB8mQE2S1ScpzktqXqXEJDak5
yQwneYncv3/7M+R2mZUHVFzKqYZCdEXvkzBcaw5BRbEQTm4Z11nXio2rGXqNnXEZrKk47NeDPOa3
R7ALjDhwq0NugNWtJCThAT2uYq8/A131XPqsE+RouFjFHpyMI74l5EDfjvO4G8eQccyzxfKAna6Y
iOtFVEJ8eYP60ElAPbom4yJrf/dCZP1GW1tM56+yM459T8dB3w/zyJ8fgYl0FXervGNaLnsIDmAk
IRGPfDtlFOHmkUjF6joAkSRdZZy+34+Zcex3aTn8d6d4GVwdwaUXYxHZweJpmTuHkwF8NXTdYKI+
3mJPF1fJF4pg0vjJux9L45LYpeUksTvFS8I4guq46WO5eIqzw4lBQCyaocePouI43bF8hOceh7go
r9OX+5G7wdI9OBlHf0vIQb8d53Gfmm9v69zFyL0f8tyVZNyqAO6qtLFmhi4z7FIYQrIiq5zm34OR
cdi3hBzs23Ee9rsjOHbfB/ZhL52iEn2l73EbYGPsIMm4s+rRowMfrS9IQSy132nrc3cPfsbR3xJy
6G/HefQnR6D2rxbBoj3oHXiGO78IESEysT52uTafq4uOuGeEAkXUQT9/hvDvw9A4/i+UnABeJngJ
XB1BmA59MYND2j3IkKkKwkNq33ZjuPwFFacB0ge4C8AFSF9lZBz2DRmH+WaUB9w8AmvTXODyRXzI
gBzuF6EPioymM+sVzaUDUISCNgNod6hw8bh9OPkJ6NvfwOO+nfgB+iOobzOQCMvKvN/xv27lI8yG
3oYI93NJsNUZIOkS4tQc5HtwMI74lpADfDvO420cgW65WEbt4nBoo7ESwFaeaxp2TlTc6pVW2Ubc
wlivfw7zV7kYR3xDxuG9GeXRvjiCwM3lojho3EZGuExGrRTBfz1/EJ7ZgX1lP6KcB2b9RutA0e9a
76+zM457T8cB3w/zyF9+fnvT/Wtpx3mw2AP9/71G6bdodV/EJ3cH7a9IUJ9IEKJAd9b1EuCyncj1
o9yFoiTjJba9uwb2ZGp8IQyIudUwmOOXxO3d2y+JszJCMW/bb4lfP2pQQoe8M9XYTkZnZzeu7tXg
UreGiN5mO/ZfvXYr9uBnXApbQk4C23Ee/bNPb4/+fe0W3Tr53MNwAAlAH6KbzXPlxfNugN+8IwFs
FYSa0Ml4U5nE33Pdk6dxKQyIOUkM5nhpmGdvL433EMW3hesd8tblcwkMXsjAZaf1eh9Gt7Fb0GUd
WkseDy3tx9K4LHZpOVHsTvGSeH8E7vb7yMZ1v8NtCYEQhFhVWYVRNnZAIPMjoywDWYhea/XfvQl2
vMrPT0SwoePh3wz/AP0RxJlMvO0S/+NkdQVosgzjx1Un3seT/gLgSfz9BOUyPTo/U1b/e+bDVbuI
wsUBo76rIpHnldEXoQ1NB7xBgU5Hq5z4ZuFw0YA9+BlfGltCbm1sx/nFcXUEjik88W/xQZ8Xwo1C
lGjCcqdDq52Iq8STurqSztnr+/AwDvkLJYf5ywQP+sURHEs3iLe/tuGGTx/95XtOqDzG56XH0XC9
y8iBi3jPCe2Z++9cq8DXuBiHfE3Fwb0e5KG+OYL1fYZepyf3y+XJ//m8UntoPGLiEa31mx//t8fj
Z0pvfxlIBA2wnxtqbq7RDjMe2BOrwLCG42p7WO16K7u8/RVT4yIZUnOiGU7yIvr8/u2NtIcycg8b
iEf2FUpGElf5pR07+bkBAGFqH58XuXDNHoyMC2BLyGG/Hedhf7h+e9ivF+VBS5zE1T1zOCLyFl55
gD4ak+PJBIrKA7aO6nDq6FV+xrHfkHHIb0Z53K+PwD+/r/EawgHVv4xes7i8D5djUxM79EdWLXko
3vrT1L5LTK9g1qfA6+yM497TccD3wzzy90cQpjyDIYxe8JHdI/Dreh9vKa6eO0NSddwLAfpY9yiD
krEZdjX+lpeT+1W/y/XUGD/j6HPknBC4WV4WZ0fQcXnViTI67A0tFflVFBUwsT9kuaIPnNEMugeG
6eaMxkbZFcleLI2LY4eUE8XODC+G+RGkBFcd+Vc9AF9rdfw3u52iAk1V0GBB38RAhucwNBbTkSlH
d4a1NYTpXUHsy9S4LIbUnDiGk7xEHo7AYDWdxVMPx5g++HuSwK1FpMQlglbvW8NzxyJa9ewhiBuq
bCMJ7kx+jZlxCaypOOTXgz8gfgRlZ38euPULnjxAhAG3zlGCObCA0GxWllHzBzegl/D6DH6dg3Gg
ezoO6n6YB/vPY1je3RIvUPTBpx6GX1/ouI6OHuO4+9N3GuesIBmVgGg2onLBHnPFzl+Xvo1DvyXk
sN+O8+CbRxCEvYqDp7haHBB1FS8XIwun9uX1iOzsqBcUI6DBEaIP+rh62YOfcfS3hBz623Ee/asj
0DOraqzaPRz4Aspr0M1OpeK48clwE4uh4Yikjbf2ep2fn4C/+R089pvhH6D/8va+7mc3s93o5Byp
clwK/cfJp9P708MJArlqlNvgFonSXzwf7ILnWyaIOBO5v2jFxT8/3Z8MGfwr1sZlMvInOPGM/Ate
Up/P315SD2W1CMq/AuDvGUB4FJlq8L76SmQUwA6Eg6a0qArcWqI/FMW+zs+4QHo6Tgr9MA/9wxHU
klwvk8UBbwFB+aPUGO0wVq31dw4FbaWW4BOreD3z+cMdya+yMQ74hozDezPKw319BI+h3WfuyeUi
8g94HK/sSxnVf7ghvXWsdpF/boSNm+qUg3wvVsZh3yHloN+Z4eG/PIIAxDQv4oNeekD/BeSi0VKt
70QFI38HfLS8QwMwWKD9Kyucq7UHP+MS2BJy+G/HefSnRxCKu3RhdxfLKC+WB21PglIlFCPhNY9h
xAEvsqOACb0IOcdrbzbGoefIOQFws7wYLo/gtJ0tsnjZm0WHO3QV9MpAv33E2oaqH02q8OIKmm5C
SW0+/ZeuHeG9+RmXB0fOyYOb5eUxO4JSDSMro+UBXQQJTWYR/0FPpA3cUPw7Oml1JUVBWlJFuGIo
iNcZGZdAT8dB3w/zmBtHkAczFs6qNV7/+389FIEX2Yksr1qRbwyc4SaQkSjDzkAHpc0FaC76uQc/
P8G+/yE8+P34D+ifvb29f1HWC7c4IPj6KVVx6VMev3mL6jykylCqqmxu3nIHwuvsjGPf03HQ98M8
8hdH4BPjzYb0cLgj2IDbzmj5y738gSYjq9biyAa81HHvxvpf42Ic7jUVB/Z6kIf6/OPbL3IUP5Zu
cMjyR4QcCB631H/SYkFQIA5VFinDu3/rTy/q9UG7D0fj0L9QcvC/TPAieH8Mls766eN56S4O+bji
qhcSQ0QfLcDWn6GuF9A17HlcQT7g+cPpm80Dxa+zNS4MjpyTCDfLi2U+e/udMXMPnATGwl+9AaIq
uHX4/OFSMDKuDqExPPbN+sN5YXvw8xNJ9D+El0E/zqM/O4JNcY8enfYhYz6wJ/EgkajgXYOBoblK
ia0K4BAP6jfKUB/twck47ltCDvftOI/7/RGYnPewNwvEfNF6HP+LkPSqAvsEpQLR4glNmvMem1+3
RVcpAiqhHJq9FB7uOACCQpDAQflKf3WH70v+K5z+RGCv/nZekq8S8CL+bL69YrtaPC3sRf54yMJ2
Aac+6ibg0Yn6YHuh6zzupyoS7StfOK22HzPj8tql5SSzO8XL4Gr+9jK4XtYnfy6RljrkK1MCyohW
piwanGyKW4YnDJp0I9AHcRC+qdie7IyLYUDMyWEwxwvi+gjyztPCcePkr9Psfy+tg/dbUHb33MFn
sBNwIxtXFVGQp2yOf24n7MPJuABeKDn0XyZ46KcPb78H7gMk/P1DQi9paGOiSqsbNmsTilv/qLLW
8AKGIvJJhj04GYf+5Tdw0L9M8NDfH0GGYVh5v3Z6f/1E/89Ng2V8GT/iMkccfcTN8/ZumZdB8bxy
bG7qhFsvD6j9XRzOuFq1I8YbOyKuPr8EN3atK9x2Qr9iDcV3OrcZXuVkfCdsyMZ/Fr8HHo4goH3p
Fk552OZiaPKMly7g4NHNRYOh/kHrPR0dUJBqe+l+uBtw2oujcfR3SDkJ7MzwUrg8gkPg/XfbgRAO
XOTL0G4Jp6zMNi4dQhs7ix+3PVCNJ+NdjM21BK4Afk+exiUxIOZkMZjjpfH+CGIe297hhzoS/tMW
fT/t/+//yXy3XR7uAIC1iQ6eyK4hr99H93a2AMMbjwz96OX+xQYu0/OwB0Pj6/+Fklv8LxP8yn+4
e3tj9K7MD3rRD9ELNAFCw0N5eAboq6doNdw0Xj36vvpwXsDrfIzD3tNxoPfDPOR3n94e8otFt/Cd
w2p+eADPal2Wfqb5VTR3htmzBn+VEdo9gfdjaVwCu7ScFHaneElcHIETzF3KOpTy/88NtP9PZ2Bb
qX8oSfznCsLwvvyzd/aDC7bX+8Z/Mxj0n7eW/44XPFIJfqgt8J9K+N2IxM975mzbeUwWxWIaFWhJ
sRPL+OvZ3tblSDdH7GiAaS3e86ff3xFdfLZJ1jt19ScGR/MtQoW7tsKWZLnIi9/fIZyBx5VW153R
3wo1HTKiGvVyNaPgyQcNbw1r6MmIhktouvTuJIqzwvn9HcO1fxEvV+L++YqCwhrI43I1A1ddFVGM
jNvRuKKC3KD0rv9xt2jbYcfRFonN/z+JyvA2RvIsX/1dBb8lWf/DFaNwgyTEJfHl8ESTx8WdG9n4
d+Qftq51ol3FylSQtMY3XU1KAkNgCpmkpShe+JnnmEUtZhPBsaPz1tFiI0ik9txr0mRGy7Q9I7Kt
fQiEtvvkSqp/Zndiboaa2t3SLHQmrq3Sqa1Uyqc4yb+2YpfN87xwb7q2KS7smslG7lbVRYF2hjcB
1eOPvuf4hmdrxJAEj9zIuZO6BhpWtB9UXwuu5CoJ/5Cy0JsTzbFv4rKSDblwqVloYTMnhRVfCVbQ
fVCtJJkojZd/zBo/jMzIcwJTioqLruriZJpkkldfluDaoEUZm1oQNmas+NEXknfRta2KueHneiAZ
lSoVuWE3deCYmk0Fg/mi80cUB4JjMCX0jSYPVNeQIEbX6Ji1sNwyvvDlmpmqmgs3geQK0yYtqrPa
KtgED65kH2Qv9w2XZt+JGARG2fqPVhQys/YaYdLkgjjVrMifJx6RzURIHxWh6/7ogjqeJkmembrT
ZedMzjpDJ52gT5w0CUyS1jcFScJzQY/IpUdIO8uKmkxTwXdvEWfIp3rkixNaS4WZMdWbVp18bhX0
pqFiO3VK2TPjqvaMxo4/6HJE5q2mdDPRr8Q/pTop5yxVYqMKEs8sIqYYmeKLhtgp4k3jud20zcUL
jwnthLaxOinF6JZ6wr3cSJIhVfY3R02+Zb4XXzayX5k0qrq5qrfRVGk0+wyVUe0kbS0aGHVYhHOh
bPSJJcrRFBvDOktTUl1T6ucTmlfeVGti25CrNokmaZcFs8Brv5O2029pqEpTJQTTLNbpWZuy5FK0
Uv8mrCtpWgqhfJ6pKTVF5OCNTHVbo8hbcVbpjmcwEggTx9GyOVXKZCLFcWf4cmMbLMlFUyodZ9J0
3udOIm74Z+pW8U0UNcnEqdlHIrdFZLae5k4U0ukmC5p50nVlY2S0SC+6MrJaw3JjxXDiyjYr0S8n
Yu4Gs6SNM8cgYhXOkkpj00h1/dgMqrjQDEdw09ZQmeR/tgu/sy87WSm0C1+IHPvWb/2snrBYBGxa
6yrUUGu/6D54aqRXE01z2+KT3wVF0xg1c/V80oVwNi4TmbiQv+MUc9HB2w4TPy0CCxi3ZWX6iUrZ
JKj9KJwFpNCamW276aOW26nRlMxiBq3T8EskFl4zC7CxH2xSePWskgIvm/ptHYUfar/r/gSG2lXU
lVpoNHFLbUPvRHqVO4HkXVQZXCOjolp627LA+pJ4bn2D7VVmhuS0eW7kbRzeyXbtfZK6rtMnkliq
ntFShZBpkYfZV1Lr3pfM06KzyMsIMytSZprRJWVtT6ya0nM/cFplWvlZ0850iZTimW0lFEpJjz3L
cEQ/lW1DIVKlTSvbqp1bQZYz1bCzTGNm2wh1OLMChzlX0OPZPGE0kkyLKrk+bQvdvYmYVN+KTUZy
IyyVxpmphZon166Yx/68jOsgM23Zqogh5E0RTnOti7uJzlLm3zee7vkT36tjf1ZKpZ1cBVKis5lr
5T415S4JyMTV9OwT9QoazpROJvUkw07Kz0NRsjUjbGIt/+xlQdvN7DqS9Wsp1q34i9zlqjuVMyvI
p6IoZLFn+Jmllx8ajbTRuWgn9M/YkrX6YdX5GlgXYpdYD0GoZP6V4/g5fj7z8zo2iN3mT1ZaSPWD
7XWpemkzQZemgV5pn2hcW+pVqluubUpxmqqTJJDr6Ib5iUunac0q+zqneUkNqROc5KIsauXS0yrf
Ko1WYHF1pUSJlnxpszovDN9S2i4wPL8NdMEolDJqvrQofo/O9VaRLezAtO6axAgLEheXhVsX4W2l
lXI0K3O/s5wzPydtclbgGBBudVLHSm1QF+LzJ50aJxGdFmnE4j/TurKxQNSMkQqayG/bbJK6dkAe
AsthdGK7pVxOhS4kvsHQlk02dJepDMsxsNWJa8XSl1Sl6bXiUD8yPDyu+EjbnLEz8CBnHz1bKsRp
btlZZ0qp4OGAaUpFMuoiSK4KFamNSUvcwJ7kzLcCIw+ULp/ouIB0g+fuoZQcNU1qI8ujMptorsKc
SVAQKCGWN8Sepp0fNYZfkjCfElIVkSHSOKkMsQrwx5rQilUjCXOsOUERa/VDnHSZe5UlNfujzpRW
hqBlmhstdIZ1FtqJQ+aNIqTexCudJnv03DwpzxKv6yKjcsHOpeJUsbhoYjHJzMiijmDUdig2t9ir
vnue5UwuPkYNdXMzK1pfnsghOucYgqyUfzi+konXRZSr9hy2jv4591AGgA3cMMHwm0a+d9K2Ymde
TdV4YpeteNGqtppMGqbW2UwIoxbWhKg7qikJVG1NWaWFfd4FQcnuuqIIG8MOSzcx4tIq63PF7gp6
xjorAjQxa/MrK2ki3yCdHcdzxbFLx7CVJFANX/CT5KKxZMWey53je2dJ1in53EGZ28fQkwmb12JS
4mT1Jc39bqt5ex/WruhdpLaWONNCcbwrlzkpzvnapl9TpfDyc0nJUuGCOFjqV46iJ47RlaF9r2jY
QXf4/8pHWvqFDG2uBd0Z9fSAmljjYmMKlirkc8ESRcMWnE+25WWpEQU0r4201opkitM/xUHY+Io1
qdM2D87VWCTdZ6VuuvxbVasxnQtFKn4jSULIxxx62DW0JHedbxrkqn2w5TKIz1amR2W4pIwjWGkN
jm0xxIlwXUayrZ/rpeq7WB+O5UyEFE8UzCtb9IkZOmEbz2sUbTIossxmBp6ECGVTLmsnm6gW3u82
4iyMShNrIU0nrVbp1o3XyF72WbOg4ma+bWXVVakmQWEGWWlFl4nU5MVEhf6Qv0BniN1U7FKpnbM2
TsWplIl6iAWcKtVlqLdpsdSchGaTwom0zkwSxcfpLIlBPZEJjKaJLwlBch4IglaYUeRkzUQNXKme
NU1FJEPwRMmbtFalwBbT7Lz9BouOlFO1yuvcjOPKqmeOk2Tlue77ZWjaheQlc4tWrDGYJ1XBVHBS
5yZq1FI8z5MkYH/AvPE0I09ZTj4UqVuEptxWijjN6lhL5zSU2+RcDkKfGKqF2qMZK2ssvlpuS+8s
x1eFt6JFvNYy4iSxK0MO3Ch6sDS9CMBgFusXDkqW8g+OoPrF3GrCHLqfpXY0y9QyjD62HcpjP7CC
ssismiQvr0TLVwUjCWob2z91BGVmZ26Yz2itllZodIIaZ3eVmFatEXVKB1NXU4r0mlVOWZrYScw+
iztfSIzGxXb7UKhQ40aaJlX5PZOUlplB6SrNpApygJ5btRZM0tSmopl2Qp16Rs7wQtqHlGhWOYlt
pSHgoskfRB9VLGbndOzS1vKCzUM4OqFRl1okzGpmFZIRF1IbXnaMdjdRlVTJhOCFjCc3kWg8q7U0
1mZi4tbEaHxq5ZOY0lo0I7tow1v02K48s8Nxl88ameXKlQMid5LntFHnTGhUMmMWDvzzhtqBPkF4
1bbvkqJO7ccwIgI9y+qsqecyFfBjNSpaIYy32tJNRa01xwzC2ldzI3CxXM7ajpH8TJfdkF2rpSu0
M/DWVBeKDeNpKqcdVcwoCWhoupUsCECZeJWhos03dkIrFhOxQv3HBw/1nM6UaVYbGjGNIvdcoEJC
VyeMAD1SMmKZMJYjHDp2livZmQJZ+qqZqUS3v5VhoRazzk2E0JASgbXzrKka0TXsSNT8iRU6sn/p
SR42j2RHNAUUWlaZqhZKl64dNdV5IrssyYwqVtVu4qlJs9Bp1BDHyLxYic+IHVPxLA+KKJ5qnV8k
RlUxz54lnpAqE5FZWXMmR6pcXDq08pt7L7NcZ1IVdiyZXQsD1ch8NUrOxECVs2mmBjlMsIZ02qTU
HLmcdCVshftUi5L4Qi+KtjiLSzQZgSNlV+m9k/lUvpDULMyWSRRVdB6HemkvCjHo7IlvybJzG1hh
G9yxSiidaVl4ljaJPBG7Q1LJHzElxbXiU6186lLNJdNASi2YWlFc4kzLGw+OluRFwrnuWKn6kekh
K010enOzT1rYJcmV71SybpAqai7jVAqV88jq6tZo0pglnyAWv7x2JKH1PluOENlf61wLxRsS+J71
oWIyS0zfDZKbuMpk9ywrXEeeMMUr0qmY00wxYrBhn7seU5pPSS2nZQqziMGil9pSuBRUxSo+SNDZ
mok10ZRQ9EoYGlojhOptmXsQGAzHKjdVGoXUzCylhAvMYuLfCnEaqLeNole14VkClruRJp6jBNNI
h1hgtms4ZTrqKMXUyWqWhlBsWSJ9sZouca5y3QrJtAwE2XosfIt0T3rVhEX+HZWwNBanltap7Naz
mprA80AK29QcJUw/xbWSd3CTnKQ16qiInInWOTHCBUooLVLVsR4yuDNkBhOEypIZB4rDyDer8Mu6
ubCkOo3bW5gwgtOaesV87P3C9xSRTDoBDsjUpakWmNTLRW9iF3B5bkjqF4IJKykpJpkLk/yu8nVb
6Iy8kqxQnQRVwgo4pE6qJsTQqqCV/oC9ZqfMcG1ZtJcpa+Ai1joWw6wKg9Q+iyKan1ee7yiG1sJL
+irrTaZ/1Z2M5nel40bqXRTj4DKluoWX6uNRpK9Zgtspk1pg8h+q42X3saR3nyNoqfMuwrowvFgS
vyVFVU/KhnrnqUNdxfQjJZzLedI6hpAF0cQmHruxE8WtZ0nSVvj7sDhNqxLCmyh3fNjBEJR+1TmC
fl94UHUGyVucSKRiVXojQOHSCUv9Sjdj9OmhWF1pfU/T0vuqweg34HwEhp37HjSsG8ESEuAeVpUi
RfM2y4KbhBbBWRUgUlPkiSwaaPYjXDB4rHPdj91HqhTibZOk8rmjB8kFywKoIhLrl7qWR09pCTvE
luvgGk6QP4tJRW7cgup3K8vue+R17EzWXWWaSkH3ZAdwZmsa07ssIMl5RYRmikZnimh6aSIKkzQp
gsvQb7XSzOs2OgvqwnuqxLo4i4SUXMPYESYtU/MbBcEV22QOTEMx6aI/WY7NqoSRMlf80r8jCo6a
SOm0L9h02uekjqpJpUbkhhZZjR+Yt/LU8grngwgZ3qdt1J6LbdDeIdCkmKGXVR+EoiH3cd7ReeZJ
OdzwCF6MhfPvIsXJ9GSXRRLBfomjZeMqzrnjKNU0inz/Lsp0JbzQVRg2VggHvIUBHhqZUBXzBmp8
hgAQxFckLewwnMGGV8V+50Kgjf//OLquJVdxLfpFqhJR4pXgbHeOL1T3OXMEEhJRIPj6u3yfZmqm
bWO0tfdKwmq3NJTJbIx4SuJYn5qhdJgePV6lOoBAM0+Fs2XX5DIJUCHxvbdm69i6sQhUzZrr5IK5
A7/rbat0uk4aKx96LVhXFJHmSfISHR+o/1/tj7FIrQ8cmflR7z8OYcdcYR2OXKTdTLWfrrZXGD2N
iTAkSIP3qIYRY162ArTU76kVRRzWQQ0UD9XuSSsWp1MiMKH8kOTAmtWlItR/iFQ8p2h+4Qepp0Gm
sQt7kPJ1CeNstrUs6qjzREq7jkJeiproIQhlDBw1mlCmRHeTzaJu5RA/IktPM022Nxt2UbZhmzT5
uhB1gCbRiF0PMndZp2Xco627/ybIsRAf60M4t7LoGe1QbdNb0kcP09iUO8nG9oRoj/6QjfTAHVqX
pKWoh2xy8cpSWgW1n4NWsIfATFilZFKeOYLjD02KlhOPD9vsW5ESrsiYViqQWbeUEHFc/wla9egw
i4++79tXsbn1xdualypeJygWYfUYV1AUlT9q8eWYnk6Q0yzPxqGpMZrq8TmoI/3WKa39YpShHVOb
ROSXDrPObKVuJYWEoRtG997YbZnGBppJ2k/Cy9Zk9Y/MdaJJGQSYZ7d6bZtSY1neSo/9JI1a8kSo
6BlLM9xIW7pdNLbBizVz9Vcw3qWD0XUWL1BaV2h6Lx4eMxykpeJfd2ybKj3rh1n7Vcom0E6vmnu0
WC19KEeW5xSwNudJ1d6aoAQ7dPZdON3liQrLTA18m08tBv5H3UYolJqZuszuVD1bNsVyN4UDygvy
YdJ719guRSmaF0JUeZi1CtNpwx3WqMICKOYf8FMPUXo+VTx6cu2ypKaiIJ3t+KpNe6aNPtN4+xRB
32SdH7hCjvUphmiHwfKfE7bPUJj7gYmXKXHPlFUP2HSnMEJnkaWaMm9uX2TfXJMueAvL9UGY6quc
mhHjHJ8LcJgGttUpOtWLddHP/cVEtjxbTfI8j33zhIlxYpGB9Osvn03kLN7StHm8DlU2NwPYpaBZ
20+XfgRjJpPMA61NLr0qPkFeW881p+zoZJhkXEbRV8A1NPEhmlxOym6vWu8sKvseVOKl9oyfAk6/
A1oe2zH62/LO2w/t3OYjhn9GO9B9M3uFCSKSuklc6qAR6dhNOuftclATdlpn2aVetyto9lOpZyhS
ZZWFVXBMljJH302JWIs5KOti8ry/bK3fwbL/1K6+LPNoUx8gArLyZ8nJafOwvKOI/01tUPRVcCAB
zeK6+YYce4aW/U694EzW/tSb8bUSXGREa4DN+gkKXCHj+FAq+q+rukwGSZkNA3mk41plcCJugiYH
N24v3civkHc+yzj5tfX0HVD9JiP6BhXpiB8q+JhqyOBkCg4qaosylI/t3L0mo5uzIG7AcUo2vGDz
l1kZ6sJw6DeuqrO6AcudyLcScZAmsvOAKn1xcKDMYVCfQ709EDkArCZx3ikDMqLjKq0rssOMAMeS
9K3112Pt9TdQ3WOrQBHBmh43PhWtCndDXb22TXK2uip0G3n4DHKE6l1ETh50Ve47y6EHddai6RJw
Qz5kgwqD1IWtt3Obn5plG9E9hi9d4Y40cX+SS3Uox/4l2vQhgk4O3yKJU7e2Yzay8bRFYrdCx5i9
6adb+zNlC9qHSxOQXeqWKJ039Ro24YunsbTCuwriFR1kwtJ2H7BNvlnQgq5M9KcOfZ2CnhyE6d99
N8Vpv9pdi/eiMizwK5EF6be97mx+v+8RGc9mm1/IEqaiW14168/O1jsJk0VuLkz5FD4snO3HspaH
qGpehlG9AsAOGZ6valIfZ3+9ZNvbuN/SuIv3jvQ35td+2qzlqRaQOEb7BUHig9DlZHj9FiRwqBIj
d6B9+zBeDtVSXkRfq7Ti+qyEzgXT+3YRu6Wq/3TrVMSBV0BPPifJJGHU1Gh9QPBRaQ66dM+AmjyD
6phXLc/9ru/SiK35UnvfNe0hzugYFIxES9pGo0y1LiX0sqXNaTe+eUYqtOumyoct+sQQeI6CeQdx
WqfCRuHRrduDENFfgKV9XW5HCDS3ZLX/EglsWdcnV4+30LkH1m5byqp1X2owfwASTueXOTL4b9WB
LO4mBb1Y1v51Y5Wvk5cLDClwivlDhaKwNWCXEA+iqV5IbPZ1Y967LT5JueVNInd8YM9ztJBUVhjE
0RC/03Y6kDi5DMJ7Bc7L5cwvJm7OXjsfaDBvmCbxv96Th5qQg9+IA3TlS0uqV+3bU7LKPPbbly2I
d83SZ5bIwo3sqavXPyyZsPOqOW0ZdoyjwaOH2ZiuFagJ1LBsIv2/NtmOfbc9NdXsZ5hrz5BibkT0
N7oOBwYrsrObSjUnR3+AToFm9hyHbscnd61jLtMlpF/KWx6t6j7LWbyEW1mAKB9qqT/bfssZqZN0
w2RwXfhaxv2ViWFKpZz/G1DvfCFZHboXV3UfZhWnRrQ7yGHHRrICkt/J3zZsvOm4cHrsk+BqfXSP
yk9KyNV65/t1HvntflMip2R5rErzLtUIb4NefK8TWWyIwH4OdhhCTRZbj+z9bnpaSFmnwQK1OQjA
oCEBPN1XLULjdeVclNtw7TVkXRnZz4m6J2hvP0sHWLi65VgBFtGJF65u9h6sDh2pogc3NmL+bNEg
XTIdZzLk4VBi/5tHNqFQmVmfWTWfI6UBDrZKovvyQ+PKcwnzB47CwQj2sgq2Z2P53dvlgfh6Tseh
v5B+voqhOdHQe0hccgOFvm3r8HOv2NH4mT/MVWG2BkJklHe9f+JT8GYktLGReMemlS/DLK/rUjVp
ZPw27T0wSwvrtPf8o0nMe+CCr4mTJVU0eqzaCuO3fk+YeI82e0swlZwLcunPt9IXr30CsD/5RdSN
BZ/ngwIQS0e4CXkNIJL2xjxEYvpb8+kbK/ICoFPU07TzG/l3aasqW/T80FF7KIPmadHJfrPhYbP+
foTws7bmwo3543qeORby9L4xkjY8+6sYs8VOQxon5Wu0lDQHs36YJ/YDBe04VKUqPEEPoV4PVcm/
2hhLz0mY4ofrXQGtb0xb3CDPDL+rX33dX7tqcSXzevZZ+M8pmG73W8li/3H1vYOWMO+ZOUzz8Dyu
Q1ZN23vfkqvtJNxFqo969KAqzkG6DnWXR5QX3K6vPpPQT9Bpg/jCBJxMP+zeWRKfJWT5NCEbDClb
frqZXKNkfiPx+jYy88+04tZz8hUmsMkwIHQjfyNjDgN3NzV0Z7H1p9gfdpERz3PT/rcGy/NY6d+q
da8MYkkc1R//L3Rdd/utjE+zF9+mmT2oBcXmheJxif14b8lSZb7e3mHzi7RpxR6C9pzDU8Dww6pW
Q3AeO5qhXvfJqG69L45RVJZpT/1vtqKB0zJON5Nc42Ee0nb19lECv0NVIq9U+4EGcMVjBH4Xw84T
8X4N1PJ7B7NOfidlEqXxMD5Qy9+1qbKthKUf474lATmME78EWwTS1ULcrp6rChA7ufd4qxQ+COJJ
nOQdJnXMvH0NjYx5fkpX1aYo6/ekcmtaU3GY1vktbhJUofL+cNX4KZ4qmvcMqnXfLixTPdwkSYan
2oE3LWSE/ew/GyDXte/BReOuwM2gaIvJNxklOkfj3TwMlslSlkPwfiQGUqJYbZp0+N81iCi6anSu
AImnOP4Dl+FCZDQdNQFM4MEJ5m0xDi1Nt9Dnmdi85MqH7RV2+z8bmvP9dpkx2tNa/ZDFT1KFeT1O
C985r/xZptBl3kJ/LMEfpMaG+qPqhf617fYmAs9iMXoAQwYQS34S1Qc/gOOuSCz1cbfBouGuqrre
za03nlpe6r3qWnCCoD7pGavmJexVQQU6BIsXcwioo/kldTdX6QwNLJuSCA521+7MFFapGfW3iCKW
EdJdYhvmK+5Jyf2kIIHm+zXYvu4NKNbrfz0jmBid/Jr0egpkYtKpi19MFb8NAoqO7wAulFkTzNPk
c0I0Y+7MfRxuWRWY6yrdNTToWJgXdYeoBKu8pnAqPAZLre5kVKeS9plPNdmtEVv+bE1IeDaThP5X
L2O8C2Jj9iX26SWcTZmyFbuv5EDTa0DYAege5UAcxPNW+UVALXmQ1Wy/F76UWSxR21PdwHbs4hkA
RYK9pr6166dgTOazYXw3+ZADvSjRV9qyAey69SC8y3HNSYIsjBgpbO+q4y+dVUUyOJ2T3tbtZXZG
JtAnFmi3fVu+ObeyAKpFHefRFixb2iQ1qDbhmifpsklxU0vbgtFQuQ/NSj7Gul12EzDyMWgYchkS
RtSJhEzs1DxFVzbzvki2DVLYupEsaQL5zWF4vwJvx3Xah1ELw7FqoYAaQOelCJueLlntVT1sJUcH
JFTCsG/fiFzttpul4wYK3sSfEYFxKdlqZ3K/nbcTrqtD7EbDoegHF1/Wsg9g6bfBgvCLimmU9aHw
v7eVyC5tXFx+N6i4CzjVeIZUEx3H2EGqKePtXcTefGpGG+WJlPkg/Om60oE+VbMS/lUuRvRPdWA6
kXbROHxVEhL7Rep+JIWeJnGqkQUoIgHAMPczGkhoyptX1YNN9cy7XZ30Jf80owvinCEsVOeNE4Tf
QjXrQsogfAQuCpqsKdf4qLDOD3gu5VAsI/X7lPStfVZrEJys7eNXwjt5dXDWr2VkgBOWhJyiXlU7
VL7K+4TyfdDUdcokdoT0xZIFKoqROdCs8JfKPyUe+EOdQHYUMccbTNCh+h6hnPQeY9h5a7juetKR
r3b2469ppOYpajx5glAzrLvSH1rQHTc/SGb5vhfRZNNukzZbm0B8bJYwlnqlTfbT1HUHPYYWagbi
Vot2vPA3OR2nQMsl7yEwHQNkXOC1gFRxw15tM66ZhuBaXbZ5jTI2uGaXrKCuW+DiNMSOT2MroZEr
7NOOVOpU+7zLYsR+DryNczjCEvJCf6CDhS+zHJfQZO5ukiR0gF0f9W2uVNSlVvvvIAt9hosSqeLe
ubbkgDhcETj2BEnXQ1nwD1gCb4yqD93C3yT9oxjKIcUzKR8BLm8R4htpMyZzEVgIO5xHxdDBFW4G
9sfr2N81HOesm5jOlmZ6Jmp5H3XiZYYTmTnEjgin11j7+04nFxvXMqtq92CXuQGrcv8Ctl11NNQp
7eke63sjHu2usFwuEj3UqfIKkXfvrURlAjWaWzi4O79bj7EJvhrp55MU+6mjuzUOLn4/HEqvu0EB
/q1Je3Q63JWteTADwmKiYU+kcpd4GqLUVUIeyrDJuILowDZvvwQwfaumGXaKQCRkvrMpxEYGttCB
6N0DcV5kASZGUyA4pHJkIIAu+9wEpk2ZwmgwInhvy+2/+7eeF7rvhuWXGpp3FlMZdZonfEENxXgI
p9lvoz2Q0SsWf4UnH55qhfxEP2maLUgfbj09rXr711D6KtGh84a6M6IpOkNYE+PJ/VkI79N1tO8K
JSM82j5OyPm1up8gMdudi2HreXPXplZgQC9bsU1opCt+9TH1BbnOc3SLV7djxN83yty4x9Ei2UM3
rQA/0WvpmW9axd9rkNSgNBSKCkTGPtjdrz0hbm9gXGddHRwbP7gRBpawVhCDXCs7eP3+JUCRjYiF
8UheO9ztPeEMjjynp8TBXZF6fJ6T7WET1WVsmqdSgjG3eF5FuviKX7HMr7XHb4PuXIoDQlge3h22
uRz3zZQ8Lnhl1CQvm4heRQC3ktPn0shLX015WJdHzEGFJIfbQ/N7JLjrgTApITFcKn4miC8hAfDj
a/JY1eWul+50/0Yzq988nXyq0D6MvfcV+GRnafKGuCKk4wrppWbO48oDE6bwipXMGdSWsBz2ZVOm
xrkPqFwiW7H6UxfuAXIf7nfUn7pHHqtDV/a3sFZ/YV4hJ7bl3jA+TfFGU9upYi3V314E+ZDUH2ye
962sDzREXm+2YmeoPKnKZeDPB1s+uVB8tAIREkroH+bx53AJczoMqam79/tSKSZtjmhTHnJYzfpP
UJObL8zZ8/3HkJUUDMn7E3pzfv8fBrqqSyC2cpVOpDsgrLqLdAfAxbYUw+GSNDyfSneAzYjhzPo1
K2EZaIoZEYxZV37jEp/0QnKPvBNWHS1FBMVBQK53fvCLAFMeGIQq0AEoQZmb+el+HSYerkgfwaNv
HsCUHnuKuiPTTiVll44RzIy1r37XkhcTl7lPEb51USatPQsX469IJsbxhTBeAjaN296ZNgZMcSeU
e+H7886b7AOGeTbMIPcJhFVIbwDoZJ+0vzyCCLtCxUy1DLIhMbeu1v8C5z97jc3CxOWVND8EAWCy
GrRdaJzVfOz98k87yWvs+pPxvyciH8PBHhSlB7X9hGw5ti3DfQxzXtbZEH0SBC3Y5O3wLJ1DGYOx
8b57Sbg+UDveehrDhIia7H4X7vVRLy7fqgC2pfK+B7PtuyVOI1tiXrX672ybN9LrB1u2ABteewBl
/e//X6Gq9C6Ill1MLdieOA2L2tcr/0LzOk+6/OXCgjgQi0JrpE0nifwFV3+RVerOkefkfpPxwYX2
E5k3e6lHsv4lfiXmE1QZ3acdztQLiIhBg12HjIaNvfVEXWk/kS8IkRxAi8FT5/7ymCCn1c3Rbhw0
YhqIOO7CSW5ngJ/kgc69fudOxEferfV/JZKleTTO3qM/o41QBlsqtXO1ZAiR7BavS9Ch1+QxDKiB
ho3ULB7rURUb9dwHFeBJSqgHHPBfgQe7KlMLHBrZG7lfQffTKlHlloYDxU3xAUURWoqvW+mqK0KT
286MPDiOQ2WyzgUcDtU4gPAO9X7xDSuCqoqQ1pJIeoD0fa1ePGTets3H1ZaySHg9Hnld9QvokP2J
OjYeKB3q7dDqUjxX5fxqOPx4KxSzaRQQKHZ69b4jKPlFNSJPvTbhaQra+Cg39dF6PpywcmvfK6iq
m99gHsvygw/dG217m5lZ7XwPQcU19B4raVXKG9mnfbKoTFsVHryqRWwkETSN+SRSVvfw4BGfOTT4
xIsJ6cO0VLSYpqDfJ24LMj9A1FlE/n+9nPo0mCF8oJFHR7MFBOXn1GNiNgph1dOFsE5fJ8NfZeBd
bIQQLWd2D0UAVufgpQGuMHWyPY8B+W+KtgVaoiYH15IWQ1aZl7kfq52dAbyROB7j3xjoL+fN9BQH
w/Q1WJlkSF7eY7UxbKdx/Acl+buk5mYnfZeS4PvSNfxgjH4n99RMgjRAVnfdsDctHLzY7z+XEdbU
/RJRn+wMQ78+hXX06Nbl4BmNu7CcqFr2nM3HiNB3zoRNDXKp5zGEcs1GazJm4/MooxcR6+awWkDX
Nok7NK25yemCoVz3+FOq+78NHRkG1zbtexOVz4JFn3DvEGIYm7udR4KjVu22r9CC0jjefgJvhs4b
rGpBfSHbCZpcn/WCGWd8BQU7FieH/EjaWQ/Tc4O400ObzjZHTeY3Dl8a5E2s4ZbOLmgz1630LYyb
B5Bnt+up+Flm1WQWjkwxIDmVzlOXFMiLP43Oyd0k4J56Y4vQG+PgWev03LGowQBHLgcPQrhsq/8C
66xP47L/Fj7PHaJbKbhOtKuj4ESq+gtB6Sdfx7/VZDocEvCyqA/v2hE457Zu0PCr+XE1/W9d+X8Q
23oxzURgsYGSYMvEeZh0GwR9/lkF/Q2nrJtsChMsgOmWfDWLd2mQ6Mpo7b+IKoa4zGC3xb22yF7o
X27qbB0wbhCFVhdWAo9Xav70QMjYveo7pm9zOT8CuL5K2L0IiY6fms+QJ8ftMSDbLRnEl5gRjR0D
/ukJaLMbsIMv15PXblcklZETVMMrMrAKYhd8TkHXHjkjUX3RxrFP3yzmJFfIEJrH0CObU7PWZ2rm
3Vr1x6R1z6rfniJidOaWIUSg1cSXMfH+s4EY0nIMkmKekCBvIBDm7I6XpqCE6ukOQ7X6hQtholVl
gnWzkGY9uItu11Gnt8eI1RtPl0YjNrUMm3uGEl19enytrp1QtwVNsg2USHliJ5DXNkP/PCu/urWw
htNyiiPk7cU12qYP1mz4hROYwJ1u/kSB3JsEd1IqtJF4oZ/hus5I3XP4a2z7KAUyOS2e1rej4Jep
1PN14TJIId0efQ9HYUJywk81c6h/3cGfzLF062UckC0N+cWv1H6jiElvo7g0kXg2Xvzrzf2+4TYB
cnADiouhiZN3dPSr4chhAN2MiT6OI8mR1XmqxsXtHPFmVA1Eg3kIqrQvm8PEYPAhkALHp0pyX7DH
StE33NJvv0bD77ot17p7KntbdFGI7L2H+MgS4GbdHUk7nxyJWY6gVVnopL6Jcn3fEGhIHQF2d9K3
CJBEzwI/PQcOG+C4S20gIc3uPy3Ib+/LG0Iv77oSyFY2wN8jxM37kafUSMgWiAL+ZfF4WnHuQhrv
TAbEZRZsNDgECulbMrvrtCUH2wS/cUmLe0NaQN4BSpev1rUfSdveuKXAB7R5V932nUywLOBpjCmL
o0vnpsfINSivCSFUQwGDWeZWsI/1eejZoYdvadafGYMdHQcDJLxIW97CEYRjfdI9RaL1osePQWKl
Tb1z+r9JhTfkHzOOt28hsiwb1sbt6g4w1QKBrMkFEE4YgOZmyxB8zu9/jQNZeRTLfBFlVvf+Lmz2
IbLS+EcjZ2gvvcgQwURCCdrrjKw+ms2QDDsRy4vQy47YKMOBibyaVsQjJIJ4gLA4lxT43hMNoUTy
V7HeSiXR5HGZyIed7xePrZKXZCjG9VPdZ4WD1YtynqPnpuuLzTeQf5rsfm+2wOw2nxdN9K7C5egh
MGIT8XccPvCVOdC/p8xuYSajih+XafwVrskHzW9WcdT6kOEqqCkz3g9pUA+nst0OYRSCVa9PzoLu
V9/4Nz8EdvdGOBzwWgIG8HKLTVwkrSqYrK8BtHTE5X5hTkMF8tyLAgizmZsUfzDIV7x2I34OArQI
Hjwsxq/JRs8Wx0ok7swwQX+HJeTFZTp71QHnfNDn9ANcLVnDNPZ/6+Yf1KXPXmqAHmhPSQuyAR95
hKripkCm9QCXUhv4qdtuMDvPqFu0rSllAL+bLlMbNd+O6r+R9S8UUxJvGLaIMaJWS7zXGH1q+r4N
JebckJVdtVsWfYa8nN53Ac65PGOS7+MRXldFp3SwSYfuodMpmjK+LU9IU++UIwiRjFDjuwNqg4b6
gABt3kYmI3AfGyMfkNm6zmH8TPFBkGVc4+3h+15w5i7Hr4I9+oYchJz3UjW7jcHBjUYon+ox9OUz
cws0ydI7YOJjTm15yy3EvM6JXYmEdC4JyU1oH+Ow+UDk/hgNwwU3IiqrN1s6IKoehyzYWtgW02PM
Fd1zK7Jh/cSj16GkIoxBQdigJyF4H69nLPgam2fRLMWyJPnmdY9Rs7fJ+H0vIuLVhYJeLAJotMNn
vdBnWfk4ODT/VyflhZoF7jOFtTe9YhklEi4lvSBvnrOlvjg2PKm+jYpu6TTOaSEBCLklgSUMcQ2t
fXyqx3ca8Md5HG7xbHB6JLzQ2D8vmldpsrT/33peyH8Tb3q9V0DjtN3HbsbRmO67QwvyKz+Pmcga
nzybEVtufUb4cc/C7hiiMSchhPyuggbdrz+hnB9UZA/N+tEkACDLFTellwjegkXBU7tqbDc9Y056
yXTyaXXQ5j0mODHRbg8hEIY/TLnCtweJyRrIi64di7DHCYGkSfHg+x2vJ5ycaJHTW4+u04dWoblH
ONLYZRXYpC6vZrltCMJU9xOBoIH3QsLhxmcV1Ee86WlBblAp9oZ4+wGoI6VTmY4qxEXpUxvT8+zC
BxYTl4V8fL2rfx67YemlHz2qqszJbFO1jgdtARF8L6XlBXLUzzRvF43LhcAPSFseR7akYbUVZrwH
p9bX8k6tJ+q9/n/DSVzbEKlPhi2vwyfqVE6E3nE0qQpFcB9NHDIsgWkyt8+NRpwo6bBh3AXNy9bu
H0JBEJ1ouigE+5AMAVw+9JDy1n53f5Gc1H7mybldg0I5/4qv0AF3YeHssO5xLgLmRZUhyvHoTdhy
yd8ymcEOxqxZluMdbNQSSqgHCWQKzkjQ3UP7u3LC8bxu/CyXbtf7+jQRtb83dFp99yLc++Xf+zqh
M17vayJElTFI47GrwYWDHJV7bx/3JY5ad6i3Hw/K+v1zWQxGcn9J2CRXF5XFWLldgpni+t29o+AO
I16Yq3oDKXGF0epS91PRrThwYd4rtNmlhqSPtl3r+obc4hu+LhspHGF+8wc/c3X9IKy3Q4/QGoFP
nESNMCCQxoMRGn3ypES+S4O3tIjCLNnIk/9xdl7LcSNLt36V8wAbceDNbXejm00nGokyNwhxJMF7
j6f/P3BuWhgWEMGric2ZjeoymZWVuXKts+9Ye6e0jpMJQm2wj1FlHQA98SLTDsCAzsymBRe2n6/L
aIq+GL1V7JwUFyDRX2nm2l1CepzX1NVgmc+zfy00/76Nyl/lpNxUFnAqSpHekxxQ/8/vIw4WPpRk
xakaaW2tX+LM+xRH0n5oh8O88Dl1ICfN3fkHxHpx4MirrbLHMxr8Y6q+mdn0pBXhOaKiyl/n7eby
VTKg5FhOBTJx9mNTnrtj0JOK0Xa0H93wX9KUQLom31dKdZdb6hP8og9N1JHQym4nVm7ikAfJPyAA
KS8kO2KEJL+2R+nIT2iT6kAKkSdjJZN9urE1QkXnweA1nxslW2Z+csCU7ovMu+4LZyD2zrxzStlw
pxSGRsK3IgEET3eY9D+ravxi184ffB8YTUmP99HU0BNQUZpwPDczTYxZ96K915oUnxTPJhtonPIu
CnY1r+LD2/mJrZ+t6n1DufBz2WhAmFhAKjeHxOvkq4xCWjJ/MAh44vLM+lylVryTPOdR16Z7NSG9
MvGKM3T6b6ZyxMhm9N3sged/bw3SF7nLflden/0jJ/KDlQ9UePQfqVXxTqieO2XuoOue8n78ZJjZ
Q66r/5idcm1KNadCszhgWXuTtP1rbgy/5mNC/fZPbEw/m5hUdhbYr10mP3aZTu7OILdt5c8yONqj
MmXFTtV4MUWO9DifRgq5j00a3nZp9j2Opu+hXhEZFJ98MqwkFY4s4tmXetdInbPVK9/NUr03Gu+2
cqJn2YjvLLP5LFH61qmLACCTPsd5Rxt2ET4qnjPeFJavH2mjvW6K8psfaS99rP7wde3JSAgEQsM5
yWoy7VJdCQ6q3uNynPLR68qHtNfv6RC7tQgNeE88ak2pMkiHHFmwi6zGjVP6b+y0JsJPRp6tavor
a70fgOluea5EoH9T62RWxowYpVobJzyMZrtvcpMuI7oGBrM7TaCcCxIDu0RWHwHnAUBzfpP5cGuT
hHZAxZFGEIdcJPh6RQ7rXZWP5HWK5h4wlrbz9fwHrv2zasqZy3Z8q62xpMagfqtV7QsB/INpGE+9
nb/6+ViR8sqO6WS5TNmVScqqpvU5CrRPJj03tR26Hb1Waq/+KGUDD4M34wYll1skv6rJAClE799B
UbWT1zekgYLyxzQkfzoZoEZZe85NOVbzD0zoLTHpac7CZqK9llKNUdu9q/BoGJrIlayyvk2G7GfB
YsR185Tr7VPTg/wDp/kwW7BlUrbpu3KflNrXnoihiHnWzI5odsAU7XZeiuX0Rp/vNV36Ryt4GFWU
HeMy+VkAKKj65kdoDPk+TOsfgxG+ktnJuLkNChAtLTLGP/SMJdymermrdOVUm94Xx6peqPwfc53K
toxXNYbsW96XbhXV0k4Z8+u8ch5x8U+9X+NvJeepmaI7grMXs/B+0nBBl5w0Xdt2BxDZeCa3cjMk
ybcaVBCY7iutsW4ief7p/BSPvLk8hte2/L2lbhW8xIFz9OT4S56A5wIqGu1H4gZdSs6hPKWgyggw
CjV4girT3wW4YoD72X5qwB/oEY5t6mJXbrJvTaNSK4yex2T6bYfd0Yym8UoKOvrdohCwDujCcjfZ
RblTY274KOCpK9W2d27oa8C+WgsKBP+TKefyaaK1/NjUU3LwFJv3TueHe2DMKQX+9qkEyP5AIgNU
dMf7I/Kz/sohw3NFi3H4RDMeULDyt0pjzw4gWfeV//NdSfflL62y0usa+ANl7Gk6DiVQNLOQP5l6
2t7G3ghwfNTAjflGt1P7rN0lNo9cJ1Ji2sfpDlXyODzJkfl70JpjZ5SvZWE/KeFwLiPjyQta4xSR
1KXppU7DnRrhfX3TpO9mSMy9ZzTyjV3a8jFtfGlvGF34h3ZUB3Cwl939zzRbmqg9nZKeo+Z7vzj9
U0w9uSKz2vmldDulwSP91achic9FSS0wvVf1CrK8/7/g5Ph/FxwcsHy8S8ABL8glAUev2NnYSKAl
RzLgczjRckkVRF+89IiGiKfnWGl9LJQ13h0LPpHLsdTEkxUvZSxjoPVeHYs/GdD+fatMjzbP0Vi1
wIxWzu36aPNX36MW0f8ejXuqb2NlKFwri2+LUnOJ+gFcPq5/XZk/897nYQi8nEwY9DQKNXye5sXf
cZ1QGKxpoVcO8+vLoqDpgiQ/hGVfHpS+3ScWKd8urx/p4H0opCTerf8O0Syh07v8GYHVyKDR6bP0
rLqkDmZTWGjrCnRvEm1smwL33rtTnf9+QdLC2Sxz+pgLTjdV21TqFbo65pZh5MuUfZ8DPjHsjBdk
lXDXFFoOisNMz7FagIhfn+bMB/Peas/8MRc/wRudMKvVsnAVOfuTNubzUFLH9/zuIQx0GENG/7A+
kGBbZ7r+y4HGaUQfLGagTtOPWZW8ZFH5L0Xdv8Q8D//+2ktTm03qnTnIs1lczGHqevxFWRfuHFEm
hXyKo19D8buo6vP6b1cEbDqzZuLlCLkT1XpsVPz4otzbVQn8H4wfjWA9id12lCg85Pt0glSCNpEP
jrl0IODuYl8LB7err/upvNKb4DT3ean+y2QASWkjl7T9Abqc4/qIgqMwcxReTjKzC7P0u3p4w8Rl
0nAARrtXwIYXIIjBy22ceoFhyQv3QdMcBBkweZDcgtMjpEy/12w7+ZoMib0xE4HvlRcuxKxGScWu
BroXpOuB2Leg44ImaiKFW6nudg4IlYG02vq6iY7fwlN0kxKSmcx5AZLknEBEN6p57gc8fTZsGI/A
wcsLR5HosUZ+mPgql7MrOQwoApqHMjvOHRoZEFXqWxuTmdUO3zWmhUOgvagg75MObtWCn+ieGcUn
U1FU4+3gy0+WCScGD/ypJBaJHviHXJFYeQFLPP8gyctvJnCT6ysrsDtYtP4+kpTfLKgn+DGhKoHh
+WMYt3bHQ9N4UfMfPJsTokvd2LjX3j81JMT+HkzPBpP0XzK4KokLj062PH/tALuB8HM9bH3SwBY0
G0dUef/UAJD8ezTa0Gy5VePBBYznyNK5oc27IlE90qwy2g2AMfIH0Z1Nia9JXKqBh4G0TZKcWWVV
STZW+H2bf+Nkv7R5LVNTmywdxhhL7oyHzSjsp5A1+eT5pnxjsqpoaReuJVKqzguqDF+Wyru510HR
VNrQGxoMx4Lc/pOjJd87+cjo8+me558FDS3w1XVOgikl26K32j4l3p5PWE474vzflL1x39JRKwXG
te2MOw0U/wBKi8d7lFT/6iEIbxdl9hr/vV4UKNn+8ouJZ0xl5ZecC1X6THMLhdWTytOBhJsWB7ea
Mt031QhAVt5xFofKPMwmuW4BqmiD5h91cbf5tuMn9uzKqqn7gvG5k0Ytxh7OtCy7tDCA9Hux+pnb
6kcAHqW+liliD+Z3Y9COeD1+kEVbh66QtCDNTYfjqaL9Q3F+68Zr1Fs7Yrfa+r7+Y5X3XbviLDwh
cGEtCezo3zONQ2i8V9YqG8O3Uz2fX+wnx1c19MqO48sQNnABPUrK88YPeP+eVpyFnwzUMuhLGaOa
6rukjMH+R8eYNwduKtB+0Anw1utkSZm7MeD7ERzotL+3JymnoILugAHpHZMjOsKY9qTySPF+F81Z
0nlAZ8fay0g69b/WBxUYkz3//eJIRLGRlZLWDC4Novc1mWTZBCmqVXdBSuaRO2ien00BZn04wY2g
2Au/SOypFqGCjwCv7o75k06mm1bDXVF63+FruqrMn3l4MkhK0YJB5ebfOc8NiXLVnNtSy8GoOLRF
bN2Gs+G9Y5D2wnVaMu3IYNBJvQSy4/p9SzexlIUPH5zv7LEv1jcB8FJmE583JeXa115zD8BqZd2P
EWhN/E16p/V3fX8ym6MWPfdUs2Yrm7qrJv/FzQQV1tX6LxHNc+E1zTGiOix7g6sH+ily7GOr6Rt3
nejT898v5kgWkkRjOAyurJMjMkDrAPGYrtd/t8hjzsrjl1+n/0vK5JJwhbPPrd1ZJO1z+AbvZqfd
cGJ72FFM7+3u7p2BjvgNe3w/eIHMbTFwPGa06nJMpcyjvyDVf2hddGMH8peCtpM0sV9pJq437k7B
DW4vnI1qpu3oyeHolj5pTQMg+EAqCNjv0Uq2wgSRrS/8SwQPT2rXxuAavOPTETJCGQht9U3iGWwb
5R73uhmSCK4aa+FXxiLPrMYm/nfot0369Dptots5lgUQfGzH8NvG6RA4aWvhT+rI1sZkZBzdyu+r
kfxx85Lm11ECDqn6hKumW+znh2e1cBaNDPCp7PGW1ly0IiqPFPvoEVx58Z80NDacpGjtFj5DjdTE
sg3mVNsd6cD4D+wEPjAlO6l+EbCtr5zgwFkLfwBkwkiyjKmUZvSq0EU6+6HqG/06G4Y7f+gdx2ot
vEJdK03emQzQy+OVHVUHM4cmk5L4+u8XOB1r6RYg6qmiYcLppPn3KZquFADo658W/fKF4Xdyjezv
OPJAolk1KabveWJ9gx7s1/rnRSu/MHXPSmBLmmkIALb8Mkf/3rHLcwXSZSrLDY8smsHC0s1QGwcL
hi7XoId07r0DQTb3putf1qcg8CTmwroBh4wAeHuihg5MlnwMfF5qNRx4FGiJCAnD4q3nt2C1zIWB
B5MWKXqE+49i81rRcb7coHoRPdql/PVjs1lYdewNtgQ6Y4TKRAZ2M+0GbhYN4MBsFjVPgpRK4aYP
mX/4O3ZhzhO9uC1LTYNFkBY0F5zelQVuqIRmA8szjNJ9ewxv5hIEJmLOp+NyJL/TbcOJAXBU1p9o
aJRd0nQf9B/mwrw7uDUbI+DjpKafZE/+DB5/H3nVGTLXf4WzhI8lwSk2FyaeTmYrJWE/unN/YFlQ
dvGa6D7pnQ1DFPhZc2HnFdVbAKft6KrmKOHOlWPEQIauP1p4276SP6+fL9ERXhh8qkN55kTMo1LS
+zZv72M9cfXBfCrLdiPOFB2qhcHXMA0WedON7pzcG2lUVsPw4OTtVelU3wli4IAMDh+ajbGwfc8u
vNojK+aapt1yAcKUQ68k/AbT3D7/oSysYiysPqKtyjRIE7mhH++TABCdqsLmRH8CzBTr8xAsmbGw
el+KO11S2P352ZG3QFdD9VYxwx+Sl7ppADpXS+KN7RH4y5nX/dISA1ghrECvRyjonC9BS9OgBpJD
cXogsVA+2dZBbTqXdoEN/y84ccbC8h3HDCGTInStvPaRZr8EwqXyqCjBdxvOt/X1E1insXAAg+5Y
MHTwoLB9WnONFIBCxGZtZw/nD73jKI2F+et9UoNZIF8G2rcE+Z99ofR5t/7jRZu/MP0elt2+dQJc
Y/JMD+1AT8UgFYc5Fx4NypeyOK2PI1qkhelngQEva85GDJTvdmWUBHd2NNY84hVtY69FU1maPs01
ck6k4trN0YJTwpbhkgxPHpgsCNeAl9UbGy44VPrC8JtY6wc4iv9N5sow5/t9+qJItEeT6ltfLoGd
6Auzz0fJApgPOUJqSCeSLIr/AunBGxIQ4Ef+CtvZxntLNNLC+s0aJn5acMnDNS++9oPu4Su65Ob8
L2s3zUlxevvXJyW4Zmbp9kvj9+FftIophzEp0Z+i3LjKEjAdegzlidMp0W7q/Y3TJqgBKvp8DC9u
fDAqmQw+Ct+sjKG+q5u2hP5dDyFJBCHUw+C284Nk+JSFtkSTLCxoNIk45qMS1NLG40VgtfrCLbR5
ZSbhGCEXkMfPld48waG5VUYVfXvhEVrZ0+nUJ3QCM/s7D3y4U5pR2TgRouO9cAmQ+wCxl8rR9dUC
/tfKuy984xrW+H2/mSkR2Kq+cAeSGlEDkBlDbkO36AC4N/3rWIKY4r068w0pXNvrp040nYVbgEdT
8gzAqlS+1evZiHg5amCIZrqq9RFm7ZH3HLS2cAiWFQ+KHmTcMlCnaVr6azSTcxfWX3SJtLqpH6Q+
uoYR7FZSerfI8z3w0GOp9a8QN9+qcnMKFeUWPtmrmRxn8rOr9d8lOCXawon4NDHYDr1z9Kclt4mj
PCRZ+W3904JF1RZeQ0+NvoCdaHSNnGYnG1iOWbupV/4DGu+f9SEEN4a28BZaonpmkDFEn3i3MO2B
uIR7qTG23s2iKSxcxDCiKWoBC6bUR7MzlE6THe4bcFt6Z/5cn4LoXMwbc+GFYPmF0twieLPQQtjT
2gmRtw7aAZRjfVfYIOJNo3f2g9r/UJLS2DiOooVbOAeIUZsuiHEOahn2oPQrba+R4KDRI8g2XIRo
iIWLUKsxkWpgj67UpS96Yh5GdTrCwvuxjIm28A6DRAvOaLL1Wjz8rpT+CDLyOxiNLWSP4CLSFi4h
mBrFqQyUXKiRzXH7TD5UFSfqaddmo2/4f1GZ9a1sd7H7ph1nU2FO+LiILp6w8/ZZpVxZNNPDUACh
E90zEtgow6StD5Ufd/3MCYxeXRg9VJClXgzqXFMI72xFvZL85mn904Jdf6umXU6oscMcMtQRkKL6
bWYFq4Puc5c6G+5KYC3qwuAjPUTWJGS9qBXsjDH5SU/KvsXeqaaZSnOll9NVkebn9cmI1mme5MVk
LLmmx1RnND9onuKBPpPc2XCOonVamH0vR+UIsx8GKBeAmdtrC6CarI0b2QDB6VUX9o0MUSxPwDx4
DkDj2djP/fTUp+lBlc/26GxEUALvqC4s3ApKu7MKaQQW1hxIu+qZ+WzrZ3qTN7yUaLcXNj7CkwJ3
rTerKcnXhvlCkrpKv86wByhX0CQJpq1qr9AQF+Y+hlURyvCTu6kG3SXCIV0QfFaa7tOcqZZkfa8U
bBTUrNBnKdbX9fMlOARvscLF+TLNjjJppnC90FU1EzAWhrenffm4/nnBIXgrK158HoZBR1NCg/dU
2e0HmsOk0L5mg3hjnRwv2/BhAiNR5tEvRhkCwBRlpfGk0obmjR3TgaDyYzNYmDusX3R2ReXkVnZP
hrEDj0jHlP3Qh6X8PfGLdg/3pbRxnEXLtbB2iIRLuZoYTBsMKJ2lHU20hwbUAUTNUFoYG7syO9l3
Xupv6MuL9Zqgx/YszYe6dEx/QQccHKKBonwCEdDeD/TpS42qwVGCs2ZjgwRm+lYrvBiwQlEJUvRo
csOoGA5RMg7nlq7746iU2tnoo62SvOg0L9xBYQ91QxljcvsggPREP80UkhVdGOtnQTSNhTPIE9nu
HcjL3QImx5pyrxRJrwGCbLpOy9P6GKKzvPACwDKg0zPmvbEhfLXbx1jbilcE275EYdLtPMsZYIwe
DUczqWcE/hza5H0Cxy81gGLauFkEx3iJySTPJJWBhQZABybTNqMT1E03A/QipAM28/KCzVjCMoMC
VnupBlYSwQjuqdmLVEn3gW+cSrn72H7L89AXx7Zp2xwWB6TwyjR+kR3/OoqdfQW5YVmn+sZ+i9Zq
YfJsBUUSVIfcvEnhVIE+O8BUgLjDg1WMY3A1c/quHy2BdSzBl2UBV3oVMJ1eH4r70gi7M31CVyHM
txuTEe3J4s43k448doedT1IT7HN5vEOdA5Ee3z/AQni1Pg3RMV4YeSxXoxnn1URK3jtwoGncfpkx
WHMxoEW3pIju1wcSpWeWyEtt0pIx6nHHsJ3tleFep+RD5Yf878mKILU/lih8zCTJ2yiqeRLvuGZ5
Yf65V4etPWaTO0gjzf/Qg71Mye9ooHOngXnM/z7nuij8K+TzOivZeMm8fwjlJdQykRU9U2mSdoG1
RBn81GeIi/YNnf+IsR3XV/P9s4Ee/d/G5HPrxLFcqG5MrrAb4f6x5ceRdhBErDauGUEIhSTr32OE
gaOjQVOpbljRBBUkSEhJ4Nk/oeS4o0XgfjSGY0w0ZcPguT4rAUAK4Yu/h4QtguYueR4y9ma9uWPO
tT0MNKl4PUi05LpqZrwQ9AfgG/U82qdkyFHFuI4cFAkLLN24RRlxYwVEG7nwJpZataXdeDp8no5y
nQPihm0IGUPovWQVtUz6cmAWWp/6+zfVrFb7t3fMkbJEq8hwqfn19DlBOuFEk3la//r7Vi47C1fS
oQJj+IlvuAH+ic2bTOT4SqAwEYS4ZvwN1qR23+val/XhhEdn4VXQh0SZdgwN7qz4UPG0o0tcr+6S
AI6V8S7PvofSF38LxSdaukUgMemVM/VyYLiO1dwVSfe18JuNdXvfyctLUOIE32itypHhvpEXWl07
ngyvQttG8f0NUKzg1y8xiB7Vfa/y6O73lexXlJS3YVo+fGwblnjDBG2dZFJrwy3V5NTo0nkAAqxn
8rHV4ysgVs+l11wZRnWuqub3+piCk7ZEFMaJxBtlPseNRmwq/1NCmABfQpPftdBPQP13WB9HcJ3I
9sJVUNI1O3toDRdaGWR3S4i7j3KsAuS/6/L7mvEiG4qJ40xcuDHkbC3/vU7A2PxtoznsJzWs/oZr
Qhs6k2N6GvT80HwAVKuMb4w80OTTN/dR/TL3qM38f+tDi1Z14R1MdVB6u5IMuIDMvZxItMX33zoI
ppBxQyZRRcmuSzZKaoKrZQk5HJE1toPON12juhoc70FFq8wrRzryreP6bARW9R9sYQ9ts9cym0pG
CoGmrWSIf9Z0NK9/XuC2l2hCrUCdoEPQ1c088yaOy68wb9xAQwlkWrvNY2Uroyiy3EV0MWqpgxxo
r7uQOqNHABujobU/1+egvB+6yEsIoYTcTgmOSXetnh2XvkoI+Hja48y6mhkvVQ0LVwkguz5YskTj
ZrhxxgUHbYkonPregOCdK28mwow1qGxDXjRqfBh5fMAbebDV1/UZCg6BNe/exXNAidAaNSfYMTpi
3D3Vpz0KFc0uN5sPJftka+EgTDNpoYVlAEVKX9qYLuVpC/MrMJH/wAd1qdSnITVnrmYoqOpZuEWF
eAne8ccercuNmEC0RAur17qacFhlBh6yYHsfcodS7b5A7Ft+cIBFWIC8HTIdLXoStjl8KnTnJoR/
zVanjcMkWqb5bF9usdeGsgqBg9v2CoR+NrxSPuKufwpES4kIEm0Dz/B+WlG2FgGAbqidXESMY6p0
/ETSvVY81xT9ss7bDSDY4NPZmYburh9c0awWZt9A8h4NdMy7OjSkfQBhfYFuElCaCnn3jY0RBVBL
jKHqdWYFrKlz/eQPXQHILd+EinEaQRyO8NfT5wG6t7Cnj9nKEmc4BkgkJFra0ff5WpTmY4MUzvpq
6fOyvHNpmgs7TyU/RD8GVmhUr65U6G8G6RfNZ7H9PHcDOGEEcMY42bCVUpiZyuDoBTAJ+5p8iDTn
mkwXtKbZU8Wj17fas5HemX51bpq7MFC+ODPHKe0ZiVLR8K59dqDAh5DczfJr8kmlp/yaIfJGKP2Q
6aQD7ICSBf1M0w0oJDdwtsKseSrvTfEvT6P+r4AsSK+aGXBqfQq9Ako9w/3fFDOZTAVw7rXNkz/V
8BY3jgcrCwKpBiymjipBQaqr/U3Z+lDMtrYftUjVSm1yKkm7VTP3l39fEbGnG29wgUNZYiLRl6sH
SSe12wUSJFneTSJfSW238XVBv7m8REXSMFSUSGqTOc476xBDvG1nioH+Hk1cseGjPj0OEMSEfflg
lKZ9nRQZTY+OWu57J5NuQnNudErNj8UxSwClY/VQ5AWkL9EK3vedfUgM+P2yr9FmplxwWS4hlFIX
ZqZHaoGijPSiQ9AaG8pTP1MF9N2BhEOcPq8bkWjfFg7OqwxUTetCd3XFH2iM9R56Klg8flXtuD6C
0OEsvBqa7yZLTzAje+XJooURZgUHEu3hGNnmFXF0iffWkOdYH08woyWOEuMABwSiAJbH6hYI8k+N
7ohOz/+sf17go5cIytEv6Pa3Y26E1HR2cHHcG3Dc7lM7P0IPvQHTFM1h4dl8Sx865IR55KbjfauS
nkPVywrtjU0XhJdL2KQux+XYVBlvdoPW2Sac7ipjqxAqWp95Shc3c6mjlhrbk+HCE/QQqMPnfEBJ
Lo3AY9MtunGJiSawCF/QQ84Vu0JpFKFMpOiKK1MzNlyNwPKW6Egr1ZIqrPn9iTWTip0sqLdNK4bG
4s4qaCCFrWb9IIn2eBHC5EiSQZLOHBwYbLu2QYOhg3ox3oiQRJ9fGHaApiMC5M0sxioZu5pnHqqj
wa0vV6m7PgHRJizsGtZIM/WR4XalPr/1JsmNrfBp/dOCH7+ERFpI2sQ9EieujSzMIzhYeATHcLzu
grT4tj6E6JW/xESaRTuOOqpgLvzxNa26WXMFA/BRvWukfVBcV7mHnKB0Jv2zcWgFJ0tfGLUV+qmO
pIrhRtmnKf7ZzuyaeD7ILlt4tkHJbThA0TizZV5YYOMn4CB1xqmvE/iym6MXGQ8q9dA8fYIb6HF9
/QSRyRISCUMfuuDz+Rr15oiYTEItNPreZuarZnr3WTz4G8smOgsLW/f62g4Si2OGRAld5HLy2fc1
+Cmbz+sTEX1f+3u5bEXKOiTBOMalfWck8XU8QZDGcV7/vKDPUtYXdg4FLI/PpCILp0PGP9UQCkmd
8ZgO8e3kGedRU7/lmvQLYvl7GSbZSteRz4hgYU2yjdtE4JKX6MjKU+pYQxjbhan8tZy+DMBSwUyn
+8BK7cP6NAXO4C1Gvzh0EMRbg+7x3gucdqaxdn57FpxK6x8XTGAJiEQbZgTXpBquZXnf20k9wPEL
P+QI/5izcZxFQ8zGdPH7O7hl4UDl6aUm6l0K2xy8bwfcP/I8x/VJiBzOEuTox0PSdjmzMIP6rjf8
m7i/Q8Bv50FKDDiaQEgfPVczoOnrN56vAiNdgh6NCcEa07O46AsDwB7E1tB0QokJf+wsjrA+MdHS
zYZ1sXSsnNzpMNG7iCm+SJN8Nj3pCjo99CW2DoDApWkLH6BPSPWlNc9wirsGrKnGGdVXpDcRjcGc
UIu6ayk4bPhP4UYtPIIUkvjiwY1ri4uzU0nVTh2RWKEX+/cspDBZ/X3CVRejNmcopgMPZh5sFPgE
zkhbOIt4UgdgUhFpE0P5FGfOlYGabZ85H/z8IiiAwaeAtTsx3cmGbydBDwW12qS0NuxUuHKLkICc
VdOmXWG6fhfXuyn8EhK3qmjxJUo3cx/fK5X+avE/LYgH0Ub80AFcIiPD0OxkLZy1S6HGQpDrj5aH
B41RKWwXG7eQIBG0xEHifMjASdQ7+vwpiloCE/UAFT8ZumTnoQA+ytJx8J7WJyR67i6hkYbdyL0z
30mIaxiHtNPuoDb7XOsaDEnBPTSxD0An22MWo2eYRHdoU+X72h9+5kaqHjokstZ/h2jSs8VfWDYs
+Ki4jxiCLr3kcIAPEAF656D5OkzfNelFabKt2EhwfagLHyKDSAjtiUuyTaf8alIMfV8k0tbXBe5D
XbiPLod7VS34+hg2t0qifDcUGYHy4NTSNISCWBkjXgTF7vqqieaycB/9aEdRHfWm21qK73ZV/Ngk
sEWuf1yUvV8iKXte03S0ouCFCZ/r0YQMF5LdPQTV102MkofZQ/puaRUkPCjIAhxFjHBSd4ZvxxtI
O4GPUhdOJJAN+Jda5qca/sHjebePLfNTqH80Oa0uvIiM0Faeph3s1m1+GlQdCQP7Sp7iDScouK+W
UEpjtEevq0KT00AGx+pOM7d72NARUFZ5umE6okEW8UQ+qI1aTwElggktel53wZA+5aF9isfkav0o
CPZhiaak9gk1cYYzN33/y0BLMiL22ddqDLdI4ESZmzdarAv7VwZ6+Yi/Tbe37+Hcnln+S8gx4Zza
S5Y2By2y8zr4X9fnI1qyhQ+oSzknQG1ZMup2sLfuO9V3Z37ydtryq6IlWziCQZcsuYKu1G3h3deh
5W91nwrRoE572+Ol1BQ7Wx3QQm0QqbfV+MpCUScuY+vJ0Tvt0Zz1DoKZn2J9xgJPsYRb9oNf1U5B
msecNX50zJT0v7fxcQErlfzmQS52z5BG9NLNgIeNNkCk3z/nukSwKZ/gR3zkSQINkv3ojY8tP2CE
qjwENLtT0DCrQN7wqrvrO/l3DON+bMnnQk0fssw7NZV0tnMdwRNvCHeccGtnJE2BBqL+gBrrVgFU
tFFLH5NThgwQfgdtV3QHdEXTO72pvT1XoHxYX3zBpfB26C+WR6oy1QolIn4JUrLK1NHvOIepfMhk
NJrak6S1GwMJbtElnBNu5q4ZctNwtTehmLG5ni/zecUnEjKGOT69iTawuu76zASLt4R1FvDK0pLC
gG0u3wb2+Kn05OsUqof1zwseFUtAp9d2ek/ywnST2D8R8iHtkd7WZrwvRgcxny0+T4FxLEGdRa6g
kCnjppVoNI7oG8qfKLUar+uTEK3R/PeL3ffGIRjqlknEufePbk2fhjC4TvstfJcoEl5iOAsVnenQ
J5AHmA4A0HolVmp2gebfyAMrh2hHgigNJJeK60+omEJxvT4xwbH+D61mFKdkG5hY2c3iM+CVqtq/
s9XqCSlqdVd2QwqOOPhYLCCrfy+jquactYJNKgHN7LNIbw9lVVZXOWqSGzepaKcWrqAs9JKljJG3
saxT4SPqAc5eSfXT+nqJrHMRbCR9iEpTgrEQrL0myNA5TXicvd5E6yEKlbvWQCvUart2w3zenY/t
LDGckZSQNssAwZi69DlqqsckVIcdqgfRhuN/13AYYBF6WMNMv69xAhBRHfaIDre73py+ry/Xu5c0
H5+dwoXdxKlvjZXBxyMtKD+ZUWKdk9EOTkGdTwfL0LeSCqJJzONfjBPRwOskMfaDUPY/cx7WTrSP
wOKYwsL09WTy4syfE+++7h/K2P9tONLz+vKINneezuXPHsxgMgdyPAbKEEOnugrQCm/MNkJX0ecX
T4sEmUWEbfl81TV3ilTo4HfK32blqRtnRzTAwp4DyWj/vataJ4Un1nqyW/WUat7j+vKITs/Clm1n
MMMMbT43Rh2MxLcENQBgo4G7cH0A0bFZWDP6tch/JvCuGc10dsJgQG91q/L37r1Hp/PsQS72dlBL
37Qpu7u1nhlQ+VvNtVlNLzCe38a0MrRmt9Xr/37gzVALEw7KWEU9kHWyZWsul6JJw+Nbh5N1Dlxr
xDgQywnR6/zQqi2RlbJewL9pUfNC4CC+5VHs7Y042yKEmdfnPxgGJrMwZcWi1SC0WLexQ9AA5SqE
FuA4eShRKYQfRI+VvaYGv9anIjhhSyBlAOkmtMus3Nvz2M5oCXGuOBC/I8TKN4zk3SuWCS2MfBy8
0lNrR3eBbPPAnyAGmQX1fMc4hxb8w5Ja3Sk1/fvrUxKt38Loi7D1fdVkODUJNXMnjYryZbI9BXkE
Mzjkg+yfqzAdH9qWM9KafruV8xI4gyWYckBFkL5KSXe7fnyuApoou/DAk/DP+rzej5FYx4U3qHwF
JnYF6LjTPSvTMUSbzC7HY0AQTsRXtmhQS831aKIU430kIc6QC/8gq3on8QzScUD9be9YZ12Rj7NO
5fw+mnUZ16cmcENLiKWme5nfWabuolyf7UcEAS3e/xvHT/TxhXNQFB2MWM95sDJ17hGajhKEXhvR
lsDJLbGTNDkFHToHgDVyJdmnKDufwbZO114E4TQ8FwNUynW3sRvv18ZsZwmkbEqCVKRCaYNIBv3Q
pqEHFRlsMWlRo5ACwGqwnHMGtKJBuaoIpwP8QqgL10qGsHhztb5ZoinPx//Cr6PFrquxw5TNMv46
I+/Songuk+52yhCbVKSNYQTWtORt5DjIpmVpMPU75qsxoidNHaG1thhxRZ9feIlOSfS+graf52yD
1CnQKyMkBu/q8Pv6MokGWIQGia2hKZvrutv71hOZoaOGPvOU+D/WPy9w3EukZdt1ZpDXKgfPkeJD
WnhuKxtI9/4fZ1+2HDeObfsrJ+odfQAOIHCiqx9I5pyaZVuuF4ZsqziCEzh//VlU9b1ts8zMex1V
4ZAsi0hi2NjD2muhLC8gj3x5kBXL7SyOf92FrWIo++M4JsUjRbvgceAQFcuiMvDHbgigVlMHd0ar
IUN8ecg1K7fEW2pJwH1sUWsDzFNNRzczcy9H71b+0Qq/jQk4ttN3eavS6K6c4dUhFxaCdCkDOpFZ
m1kqcNZPRNvCABwDxOJsfmPJRzOqUdMSgAFeOckrNmkJxWyMuA6NESNSmmbu1I53emh+zeldEjvm
oa1s8F7Apyuc1o9sK/UHifISWD3CKw7QiglYoheLIqmrxIAD1Kj6Gyf9nVVBbi2xMqio8f4tNOz7
y7thZZcvcYwDBTed2c8OvAVHKzQ/hWlfb0zS5j5Uxa+c1LXFWJiC3opEETcYJBIgAYcIo0iLp8uf
f22iFkagKkAiNubAlhCSQ/GW8zsbCR8HfkHT1bbPIML4awMtfAPbImUFlQWUnrIdr2JAa9kZXnAh
q2N8rbtrxaLxhTUwWCi0Bdkw0M4MN0PiPMXSeXhXIL/8DivPXyIRE9NW5cCBMJJQKrb1ZLltDKVT
4EyuZF9WFnqJRbSsgCioi6Mo2aU9JJP726pgr7/24ecd8N2tmDklqvoBjgRrsw08zQMvqwO275U9
ujY38wH57vFTpifaUDy+jKtTytWxBf5a5IiaL3/8tamZx/3u+QmrmqYv8PwpN09FQO75rJp9+dkr
h2DJ0Ij0qlXYNQ7BGFoge+MHbYvOD2X8AQLqe0gVXvEiV4zFEopIhUkctE9aG/AN+p2ufNwZNWnu
puAKjnntorAXxzmSXTdwENZvQgjsNpDvRayJ6HJWQxihzwkN50ceniEe6F+eOYnZ/0koaC9O9WTL
eqhMXBPKrvZ1qI+mjl5H0LOINv6az2qaFH2xftqQ+BfXanHGLdGmeRPPzl1a1dCT7Lon3jJIu4IL
fCfQCOUFta6uLNjKplvCFmkU1aYw4SKpPNnJGC8xmlcriiu7bolXtLPAoHULGHUHuc9ZAB6d5U3V
AN0fBfauT1rmC7OuvlxeqZW9twQrFmIEJ1tbowOtA4VCk9QvY2p+GaW9J85V+ba1QRZGoCE8bfoS
g9gh9Mpd6OLFR8Ls5KjLNn2TTRRtLr/N2twtrEEEQZiUhtraxFYMKfOqBWYj3bTosOoyM3SnnF45
USsbfMnSaMdhDSEDwOkLLXdyQue4mLSLNmK0bIphS1QdH0sSlV8sK7wGhl7LFlmL+15p3anKqCw0
R6Czw3wIoYaOkpMrIwbP78ZOPyUG1OqTent5Nlds9xLR6FCpqqnILKBTJNmP9uh8cuKxPhM+yA+X
h1hbsIWhqDodNgF0MzeQJ/WtNPsw2fzeooCt8Qoavg04sS8PtLYFF/YhhaRmDdV17HOlfUktELe1
HwYIHQdW83B5iJU9sUQvEtor9GtE1qZt2zs5It2lA+B+y9J0Jy0OQ5+9ocW82KFQ+GstzEIuuRqL
UUkNLlLIPqKaYTDt9WAzSIr60wxzhho5dFUphD/anQqMvdBjccXAr2yNJcaxUUGXVF2IyEOEd5ms
QbkRFc8disOX53JlXywBjYVWbTVVDS6scTzlwU07HKRj+RFoP/vx46+NsTAWZluDTToMzE1VdwkA
x+FHCGN9igbp9Xb9MSxBYH95oJVodIlqhH9FYjDH4Lqg5hlk0ndM5gcwloIZFSrFnVltkGS8FuKs
rczCSIAOaQgklLs3EAw+QOMYIkSjFwfsSnZj5epbAhfNmIYpifF4h0eAookJGpxMXJmolUO6JHCk
nQJvX4zdzJMOOSGz/QoOFM9W7KEsqs3lxVh7gYUhMMrG6MMQY0DFPvEhBHwsw6i78gJrJnoJURyG
3MrJLNPYZOCrno2z0wbCt5quwVjTmbZ8Czq5j0bSPosJ2k2/9FJ/Qy1yIjOorZsbJhP0wxH12kzj
NYDJzylVhFyiFFvTJnVH8PQa5ixoJi+cpjtcAg9U0QdHI1UYh28kqI5Vlj00AFKbcQxFKoLmzLqh
ru1A8R6icWlEvrb5teB35VAtaR/RF1CVERzzTdHW23eEGnAdSVDRba9G7Q1ld2BA7l4JU1cXdmEs
QmnFVaZRcIor/kIT7HtrGNPNGH11Eu6HwkU59qXKM4mStelcubRWrOASz5imCiB7dJsBD28/EQd8
gEiHfqnrdKvq6cqBXrm1lrSQEBofRJAjgEIwoLS5BwQURBSi7NwqLD1IiO8Iv0YNsPY+xo/BGsl1
X6UBAnETYLkpRPof3ChuBoi3Mox9CxjIlXO4csiX0EUCxfaUzhOn0upRp+ENEeWV+Vp79MJ+yBAl
u7gHnAhkJDeg7r+dINX+S6d4CVhMOe2mZC480kIdTKg1wJfDQbr88LUYcEn9mFtdVrMaT+8mCFuq
T7Gk+7/aESre+Fh2lOys9LNi1+zGykwtcYtdxcCGM9SYKe7cQjf0lBTD4fLLrFwUfwMs1taUIghC
QqShT0akbkUfn6spvXNM+0oKeWWvvssqfpdY4KRAjRmP29RGsOu4ulVNzV2rd85dUP2R2OPb5VdZ
G2eeve/GyZIAfraJZRkQck3kEFYvVkhPQfPmXJmsFY9giT7kAx26HsrrmwlNoPOVxCGh4vBrSq1r
L7A41JUdmYmpkNDn9VdQ/W3RdmJJ00fyAlHD0+VJWnuFRZgwhrySg3DQvUybO3gJuza3d6EKrhFT
r23VxaGmAFIpmeFQj5r7PcDvbsTia8K5K5t1iQtkFfK0acpQ5K8av5Hh2dbKJ2XsVgIw08sT9HO4
uJBLLGCDCDtlLTIuUAy+A2rgBCw85P1ocBJOdCOH6rEOkGEtMuDIaXwKw/GzslF4uzL82jvOm+O7
XRyUIs9Qkkcc1+XnDnJ1BlVbhdjRJbL7pEpzGygJwXjuZrn1mtD8gzWAfyYiO6dLdrwWm1rR4cqn
WVnNJaKwKNpU8ha5oLKhp2g0P8nyWtfzitexlOUOQy05xNJQo+/NdktiQnZTo8Odbbfh56qN4lPs
RHMB1UyeL0/tyvFaAgxzVdlmkKOsNMW99TljIVVwbgqgMWVmOGeZqCZyq1TpK5HX2uQt4geQRA3S
nku1LAju58lzxDWiyLVNsrAUMpQ5bSqc4gT6ibhwRJncgINEhNd6odfmamEmUHHjxO4FaqPFtNcZ
OmH78gUjjPVLWKL39vKKrO2BhbGouQkyvBgGD4QK9Hloop76denEypP1KONN1Q82cfN60oWX5jn5
JeEoAUDbj2eMxiA7gGQztrXBPw1dg6xtoR5M3aJ+nyWfLr/cz9cIyIkfB9FpGaWUwK0Gf+AfXRDc
RNzwdSnuWM4eLw+x4okADvDjGFSjDWjsEA87YfOiACquSaIAzUYRq6tuQO3zMKFBtgR96NzWkibW
NUDP2svNf/+dleJUyWJAz+2mJYkvEnbPpu5pKNPGrw2VbC6/3s/vKrGEHRpNVIz4b/azWAPAkDhk
YfAYy2vJ/J877GJJ81hycDzmQYW7ChTRstuG0ehOyDvawvIpPGjt7Prs5fK7/NwYIL/044SNRUAJ
GRLwoFHzpFrQBcd59vHys39+WBFW/vhs3YMKJA4zVOUM5y6o4j0cB0MnG17Wx7kj5PIoa2+wMAn1
EJLcqtA8U1adceRtQD1mqfGKKVhb64UpmDhISFSEjsQhELgS5Iuuu23Q/xJJmMCRX0wR40kca0Ci
M6v+YoKH/H075UW6T/Lompu+sg5LDCKNxgnlODT/0KyybiBxlOz6ULJDkw69R3WcbPKxj65M2Eoc
LZYQxFRlIVMGcMUqb76xjH7WSCy4Bkt2oiq9IB/2lWG+NUWxnRDEXXEIVpZpiUwsO0Z60J0Dio2c
Wx2xj2GsCjcYpyuxwopdWYIRVdWnadiji0UlEkSzsQR/qPqYpsYN6eg1Ata1dZp3+HfGa8qHpIT+
JNrZwqb2WQfGxiwwS1eDD2rohOM2Rn4t8bBmopcMjnmWOmPIKGasd6g79uS1T9VdMox/QOp+B6Db
sekoGtjRXeE6GYqKdnBNYGflxC7RiMzQSDgNjG9yo6nRnt/dFlV95epZm8OFNaiGnIdVhZZGkXWv
DlxEn4zdXvbqKx9iLyDiz8tWZ23DLeyCLIlKa6BZNv0sbmyaxY3TG8coLq9AZVbmaIk7HAo2ZimV
aJsqgmzYhCAajX1mlezzL33+JYcjepVCmwfoF29tFDhZ+4eBqpbvgK34yolcOTFL+OEkdUOdIHM2
ZqmMZzQDFgfwMti31eCEbg3Z+2tpj5WVWCIPqS6GIBN4ExC72RBwtYg8xzqpC1ewnj1fnq6VK3lJ
5silLWSZaAG9ixBOc8MF9/N4qmz0zCHN7Do8IZUbS8IaP2xSfj+0StRXitFrgy/sAnqEG13aMfB6
lXPbRsYBWNsPTKaDl4/GARk3jxCO3i1D9pvLr7u2eAuvAMXvzugt1NLE1NyZprEzgvRMtemTVuwu
D7FyUJ2FcxDGgIt0CTy1CXLIjOtTYPDb2SOck8lzIvnyMGtvsrAHDkNKDKEahplo7CqrFS4aM1s3
m6w3MHa/XR5lzZou4YgZBS+akeZwqgF6YOgCGoIHgJwSE/Vpk92kVbuR4K9nnWchl3V50BUTsYQj
KvCi1lWr5mIx5FDSAV1pvGHXuDNWjtWS7THWcWYnA54ekfwPQHTBSFge6vCafO3ah5+3xXd3XZUP
cYwGEpT/wuBL2avPrBbXaqY/D9/EEmbY5g6uzQjPRqczSB4mNDlzKMRpMXmxKH3d8ys2bu0l5rn7
7iW6EbwALQpCG1qy6JYhIYLcQflrLscSYAh2T5MIUPFsILvsqTb0O5b6iTPu9fTx8gZasStL8sNx
TNDsECHVUVraHbMZyIoMcVh+odG3+RRmhPiXR1qbqMVhbyxdOEWGBGWGJjBXAGHAxmuNAGvPXpzw
YqIoUiUA0ZNGP0O09K5wrmKOVqzHEldYdVZcaKiBbYaBGuApgpYCsYJXHiVgrIS9vbKPVoZZwguh
QZrIAnKQGyWe8lmGmEa+lvQZzByX53/lRCzhhe0w0SDmALPMpimywICTcx/2qeehW9mOaw7xFdjM
illfakZDI6btVVpg13LQWyJ+nWkGSBJ5ktZ+Pr5efp+1UeaJ/O7giaaoSoK064aqTN0kdVy4dtsN
HitAmkq4k7vghMuv5MvWJm9xyluo5inTBtRcA2HuK91FHgoFr5FZblpRvmQdwPm6zPmveX5LTOI4
McQyFfK8iUO+QKum8VmYWfvLE7di1ZdARGYWYxQ4M+dlVatmQ9NgfIp7Y0Bcjltye3mQtQlbnHZI
f0BaW4OUcmS9D21tAKItf7bCzLHdzDFuMyY3l4daOzmLw9/OrE1TFIGJT8zuUM4+9xU5QN4n9lRv
Xblo195n4eurIXY6y0GrEeMBZLwhH5F7M1uV1gz9uKGrhurK2q8szxJ22PGpChyBPirB4i0F+49K
rUeS6CvO0Nrj5xf87th04RA4E1D48MnlRzIfyHC6idDsdnkxVuZpiTSs0fjM7Zmmou7DN1D73eR6
lPCIxp1BpFc0/CREb1+xmStmf6kZLUYG1HcAwouklRoi5QiYwaVzZQevFFvEkhMRuI0miTsL7a2q
Fmova6MMb9vOCSs3Gu0q39Cpzj8RSxmdn0mjV27fTL1C6+hcOEYORBnbvgyM+tcu0CUa0ZR0NFuC
GmI0N4HLrJjcDq7s5XVb816XsEO7p1DZoSUSmpHtRRBbbqm8A6UFdAVCaDxabg4kZ1vcBKBkN0FR
fXnYFSO+BB/atuTgnkCaM+vbogSbd2AHx5oi5e2aZS75KbCStNwrzobwr2n876/D/4Rvxf1fAGX9
r3/i+69FOdbQVmgW3/7ruVD4/5/z7/zff/Pjb/xr91bcvqo3vfxHP/wOnvvvcf3X5vWHbzYAJDeg
XXmrx8c3ZOmb9+fjE87/8v/1h//19v6U57F8+/23r0WbQ1nr8S2Mi/y3f//o8O333+Yk8X9///h/
/2z+/L//tnur1Ws+Ln/h7VU3v//G7H9QUwpHOmhPFnIutfdv8w/sfwicV0NytLpSi9lzZSov6ibC
j/A73GIoUTCKX+Jz+KaLdv6R5fzDcGwHgk62abOZzPG3//O5fliY/yzUf+Wtui/ivNG///aO8vkP
wNyhjBpcMMvC53JsYS+hdZMToLbYTLHXgp1UBpkRbTvuoOpYtp2vJ9Q3PDPRftaO5c0k22mXZMJy
J5Rl7pHeOpjKBCu1oeOtzPiNWQXx3mJJdGZwH1wq4dC9f+ugw27X1v23dAr13QSlXL/pebMhk3nF
OL7j5xYvhHq/IahtQ8HXXG57p9cQuAyj2MtL55VMVnCS8x92KX0h2xdhFJ07jU56Gg0CIGsTdOcg
LHrw8qbU7ZwEJPlZvI8beU4gI/1Mi2JEcl2fIRmewYsPrF3JkCtqps7xjCISZxNI5jO3qDhXX1W5
ryJebMG23t+ouKi8wFC7qMunK87SOyDtx9cEG7dlmybQZFzSpZQyXP5So5JReIPZqG1t0vScldkE
OdIu2wuyp22GRJBKjJuaOxmoYZLpRInVuGmcmPtoHF7VSB2QOBXFbTW24VZ0I30E8bh502l+Ax1I
7QoklE6o0EovzIoYCmoAj44C9gseCDs50HHcOpm4Jkz7ji1avBqmyzKkBUEIky+J28Au2k8d0YmX
UbPeWyYqj+4A/EgfO8Euqph9coba2Q2WowJXBKPwQ6XAXxCZ/Eh0U3plGUyeBbyZ3BSy8AcDa8CF
8aLgnN3S3jbPg6GzsyTjFa98YeHn02Q6BhPcoFgaLpZo4o4WWYVurMQrJRAK1TDzqSfZx74oTDfv
xalsRmiK2SxGkFaGJ3sIvVJF1whg3kkAFzPogNzCkgZcMdNedtDqoR8akAekXl9XctdknXCtMWtO
rLc+JE2YnwNpqHM0fzXSvNqhReITcqsOltx5kvZDRDp5LIQlj+9fDXYU/PVVyNFYyDou3I60iDLr
uPKhEI/WCt1PO1Qk6itljp9tBsfiHDNrcylNc/a1vvOpdM6d0ShZ6rWkHDfNkHanxnzUWcyO79+0
RoO/mf96Kop6XyOe3MfzHvnPHxPYg09jIkHlG8fQo5pNUFaHYOOuT7lVClBTpleO5882Auw6zCnD
pwdzysIVLNvGFOgDgf5lZ/o5CbWrbOQXumRIQfnJqJ+FyTdVM3lQAbF23PqTkvSKKVyUiN53Iy4d
g3FQ2jmWtcyaISpteWZWM9whsLdTFX61Rcp8qNnYbttY9CxDo3J1bEQuyof30J6+2lj7o686fwSL
Uts0cPXBSll/OxBjDDqttM68NMvsU8Qa5Dh1VtzEkOZC8QrgmkJ/4YmZ7kZJwlOsK7cz+wcwGaEm
E5dPQx4NNxwKzuAU6U60L9LRBaYz/f9Dpf71OR3TobbDcaPyZVN1biKzYZRD5kWkxQ4npnNTM2M6
GnreI211Bv2hBAq5tc6ReqoLdo3H9n0mfjyz2CcY2rYtyplYGnSHsDSvQBPlTfWeWWH8NIBEMLLo
xzRLq88csEZPV33lFq3+MEL8bMNHYhwAm3GJUOzs6DTfQk4AVblc0nMjNM482EKgJTEUGwkr6062
rd2k4Y9U184G2mnWwbA1OMntLS9l8eJ0HOnUsRwAgg7ND6obQYmZFp+M1ELdlE/WrVE7xI0HnW7e
zfDAG30lG/dOWfnjNDjUwO1tMNhSYSyVnFOIqUH7aixA0XiMKgdEXFT29DbSDr01oS0ox6g72G12
bDutwcZHn1mdmx8YG08TtPaOTscK10Cz5xaXQHhDG/OYxoNzAFEh9WLoae6+c/T+7VB970BJ2J/l
5zUZbmEKH8qxlp93GqkVDbgePTlflk1F4x3vjfBcm4DLiES+9A330Khf3GZ19+flsX/07OdN61BY
GLgWsPOWucxrcQUPHkRihdfHrdyZSY/E3GSS0NNmq57xkXGYkIK8YpLfUbSLV2ZwPLhkDBuVLjMo
TcAGeJvhPCwxPf2azyp/YRk76DaPW6iH1fRcA3blWwhPs9Yc/dDiySnOqCvqqPJMpRW0gUBSMQAu
Pbu5T/oEbG195Tb+yd3hMBxpC04qbmPLXtwdTY7eqKHE/ESOQb/0YHkL0c5fGS3/AFIutS3s6DEd
lH5ICHTCe5Nqrybdru2qBOWeurA9KIw22yyevpSgvLgZ2lqBWk8TlIyD5olOwwQx0uzK/P5kVR3D
sgwHF4j4uymqmAjBtMAV5olmW+hGJC6PsxsNoesZZRPtJ6i1X4l7/+4xcGohRIHPBXNt4Msfr9nW
SQDKwxS6aQU2k5R9bqu2OabG8CCj0I8FqKiVUzCXB+BCyMLUt2IFdkZauqZwoHwosvuGJk+jDr+A
caDB9RL5kwpezBTde01Fdm0Qe3WS1i54mUH8Y9tXzuF77uaHXYn7xXEEN2crijeYU1jfOQoFVo6Y
3dCCWy/unmXu7EZLTq9jAZYfQDROBVQRbmkCFnKizBpss/x1ssNuP1a8feip89SUrHhpyGDsUkO0
Pho23EZN9GQ1gp4MSFwdSaPclJT0hHjpya4Jfaxqwn1D1MWNiQhvU1XRnaGq/J5Ixd18TK37PFSp
myOfkJZm9tFOzMIPh16cZ1kkN8qHO2K1Ofi3WbXvGkfflQ70JWfHFpHv6IYGAkb4bulDHxhiX8nR
uQnoMG0uG5L3brMfJg/HhINVBk23hvX3oMksUtmMHRm90Ko4zBZxNkHRQvpL5NIvpxwCHwCyuFPt
j6VOPbs05Ta3rM8BL8ZjnQYhmBkyN2vjcJuSaPRHWCRc2fEerRZiY4W9J4C+Q4VaOYA8oJ/H1Lew
BMhLlH7VQ6ndbisLBeVhJ5VlncwiQwTTg6S5U6F8RmMO8puReKhaZO9Br3KtnYK9ixovJkAISk0D
/FASgdVi93RDPEFNXqGClRHmkoKz+yKITklDok9gHIRgWBqyJ6Xs3CuRiXqps+it14MBUGkKJeIs
rgzXyIX2CDwUILDG8RaI3vE2tWS+SVgYbczWLu7bmhxb6CXfT3U13rfsCFF5vSd2qB8ijj8MkLm6
VlEa2GeFdXaq4tWs8y+67l/00Oq7NNIQb0Mv0I7Yhpu3RvKhlywHKF2g6b3haMzU7W4aC/bcEMa3
LZYEJUAwjVhgIzqYpVE8ZUn41KuA+dxMyNmMaHFiMovd2CnDYzVOmRdkwG+TemxuOUrvFboE2PyL
bR+kbplk9IA0HPJjJTuCD027yBHne9XEpTsGDb3jqp0OQ2dztyry3qtAXTfHld2mdyoJxpMQdK5l
5mwVZCzjPJF3oMXdSLSZ3wTReFQ1D/YVw11qm4PcNlYIwEz0p9F1YjuIcvJ0JrUfJknl5QZi+ndv
MktBdTLBbvsNIVAH6Rm7rSksT90pP8rS8WWw9u+XZIVGAXd0pnAftG182xNxPwQj4CxSFLeRXVGP
p/2XsUmLccuh69pGZnsqxp6d3/8A/IWdlaSPI0SPPuPDHSPeytA1+w8BwnG/h5ya+550qIouOBXN
K0+NWwNCqPtu1HANiC1fS5ZINx1N4Za1WfuT3holDucmnG+ptlU2dKGdGxM+5i3KxJ4ZGfoOXCjC
7yP7WMOLO7ES5E4R1/l9BBTTfdZCK6AAjb9A3mE79hY6jOPiG6RL2Q4oo8HvLDN7mOqvIyshvjoq
aN3k041hhCUYN8CTZwokBpKiih5URz/FIBHdkERSP9IQ1Kz71HGdEH1McamqG4HCU0URQLvarJ8h
sCfAOlzOmjlW5hVpXX2mMCFpMgCKUttP09j0XkpwA9RQATMianzgenC2o7Arf4qy0LXNSR8y0MDd
a1A/bUrNEr92ErqlBmjwuiKq0GLcU68I+/Qc51W6vWz8HHhqPzpxFja/EIaDTBiEkQHznH/+3d2R
4GJvZB0JENkg4zAK66Ee0nInYrJtpwSRoohAeBRFu8yMjZsOtEujRZLHbguCMWzGqTJ8dNpSU+Ub
y54ynxOdulMgwXlXRsKvRrRyRDb3IqbA3pZn92VjJp4NnXW/F12+ZWH9ME3Iq9md3GLh5Q0yMoeO
5dlWW+TNLv0uBxEu4cTypiI9wVo/os1JPGpL4AI2hFsLu/PzQ5GQI8R17YMOotZtRqMBF17QeFMH
Pgy1qfKpObW2AfJ7qqMdQg7XJMmtCmJ9Yu1Lx2HIu8KC9Hsnsd3KCaRIZuL2VjO5YH5ytew/5LVl
IIEcvWn0JBS6Z26ObA2As061aUj7J+8RzzpQbgLLvaXluJGSnPqSnPPqgwi0fnooDVZuACzPN/AX
G6/XGfdFyHzca+jaMvLRFUgVIu//GlJQZyNQ5T5QgPaRBuk+snrTL3KSusAZvBgw1xvdwG9JnI1i
SX7IMGydhsPJmtg9hBbLp9zLbnrTTB6cIHG80DS1Twz9yaQdCNPRP7dJa7IF6dy2LeL7InEML2bQ
qWBACEMZgMQ7zcpjV6BalLQPmvetB8Ko0s3qoN0FOTPc3qDtJk/gL4Rl2SJ4UvvWaTrwiw2fEjV+
AcSvc3vVBj7Jkx5LC//cea1HtIMOmbEZUjsHpdZ0FFEeu+i5M7f6OMm0OhkGuR2y1PDCDj1Hpgjc
MS+MzZiTryn45YKmGO7ABzHeiIJ5uFC+6NyIfcJ6L8oynFlQc7VoMlbIC8KVSWO/TUjpNflrEyDk
H8kU+KVqN4MRRAc9xHetoNwVKXI6yCYg+4uA2NXgFz+W7WGqqbVNqxz7OopOcZwmkGF7SSNz2Goi
v7W8UndDCQfJRA//Dvu/9RORl15rHEFfeGyDVLiRNN/QZvuoZiHjLM1P7UnA0rp9Oj4UdcduQokH
NPnwYDR24YZd9WWW47GHoD9O9I3bI8ifjDTzsjRKt+GALa4y6xO0JW23boPIs3LpGdh7B1SJvFT5
w5A1Ps1tvbUnVbsoM89pTg2tmBieTgcbauZQDcnLr2GCuZc4ya6RZZ2XA/XiJlSmW4bZPsa26TVt
WG8gTFW7cdZKbxxI74VD/lWN1V6GSeOWgOXu7LY9ggF+2hqI3rYEGosuybpph6Zfy6tymPNqJmto
GtXvY/iddXzSGvZEjuCIaze2jox9BVNbTWzalU76BJkPugG5oOlnB/SIlYjIS75rB3Wo0wEt0Ybo
9vHAC5+WfeFnkYn7vpfwCKCgBBL4wp1Y/005CXNbN0yiYsNwT7nj5Gy6FDttMKKPGRqsgbArcBXZ
tjoiTBj9jKLSr5LSgsSSbj04w5uas9AdJX0ywUs7+4jMm5hR+CrK2I6o/jmyvoJvokIfwjcUL5gH
UsnnChbJy2x4NalK+V6kcCxiFnhdhpUJivophYHZJSmI88X0mbKBb80k/8LxakZphaCFtAY4NoYH
JcPRE5YONkhTPEf5GJ3SpPF5zADYr1m6CcaDWUTBGUBBwISgMTuY5rjtqc48w0pKEJpUFSTkgsgP
WPNNInddKoXyWy5yl+f3tUyPbZw9G8UhjsLPYPLtoefuFNhmxBU5RYcKQUO6LP0IAh5+gmTpJpF9
5cc1mqUbK/sYpLhDAdB4qU18QbBxoU1+plLE+6JovjazpYDcDpnC5pAOdeySoU8hHY6CZjyWr2OJ
3vC47Nuz1fA/bN2qbdRPf0TRn1GSovc7jUev0hwRiOri+1GTe1X3wH/QKvcqmRD0T5PPQlZ7UZTW
PS/byksyXCAGaptncJJCmGBKjkgLD25jJ+3MkfqoGT0HuZDoPLRfmmR07rC+sIPTgM4y1EkcO32h
fc62Sf85azR/KLMi880ollu4p249xCYkcwW4TuE2TMboAIeeIe/UTaAHJJ2bZY+ER8EuiRDQTCR9
ok3dIRTI/lBxPqJvqXtGxBQ9I4/xpuAJPwzaPoPOZK/tmG0daI1tjBbUckU9YTtl6NMKFWiCiryu
QVeMLGYMnmc3KxzD51NouOFggRm1MSZfW9knaMeZctgpmyoIlFmHPnL0oS7a2XUF1YyMBj9O4bLX
dvo0FBn3nCr+X5bOq0lOplnCv4gIvLkFxq+dtdINsdqVsN0NjefXn2fe71xoQis7O0B1VWZW5hRX
WW2Tp5J/F45GWjOxK6mC356BJqHop9Tz7+hvjbiwbX3ulZft8urR9OSjS6eXumPz40at80zq9nFe
GA7Xtfxqb7dGN9oxJ/pNSWN6v4rcielFyxPa4LuxwnHG8fIHjsqTZum/pbNMvDn/LCxdpY1y5p10
i0fPlffkw3p3URB+AXR56TjWOu2W+dzo3r/rPfOBMiWu/ZzFpI09mrqViWXru1YYH0WYvQLTnlpI
Ov5YsHdYMh3qyCVZ1jrWpd4S7c7JUM9G6jiLT+w8aIma3CMGSuUJruneajyxR/4j09rw77CmVgdL
+2O6qeDg5Oa31Mx3EZP+4qCWFHj8xoWqPoa1MxId8uvUii9LmY+2FS2Y5PaHwsNUSMsv6a7TaVDG
mDTdJmOEH7od0kq2u7rv511m4VEghMUsuZVVapvB3gqW/jEvVMFtvtoHtzOmnevb3+uot3heIjsR
axAcbZ9yJyf7zRPTdITx7u7KRkVxcLtHzdU+kr3+ZRv/WAwIEwyCOJjWydnNuIswaDX9brLDK9DG
/WZlnKvDkLjLVpAIwrtsRk88G/D4jnPXlrbzixOvwQeqoo3opnQO8Kx0feAvWsF0UMKIR8nfhSPa
tc58zhtD7MGtgsvrXAn5R0/qRYKDxWY4kpQ8Bl5Kzcp3+Vm1zad0rBe8meZYqUOe72lH8s056sk/
eXb1t3Tto9cYX3n/RvxWvi+c49qulLc1tFKBeo+1kTDxqNoxFo1lmaVDwVw31cJLOwjGXZFT5s36
4pu2SQq4otwtiZcH2dUy8eIkx2Rd/eHIAgARXjIqnuyufpUV939nyWknvfkw9GGEc+byGBW1SkbL
Xo+2djVdb/49OL6VOpU45nn3KBuTBfowu6NP+13NAruSvr138vnXpEcLVqI55Uhv00nRm2ovT5aJ
a9oP856UC/rOIcVW6WN01+Pc+mZsLcO/0d3+RBUZK7iIXrzZKeL5KxN1fVjquQZRGXYcYwRNOfOT
NAz3zmiLHfb/j1HHNqg3Fy96NI9h2yR+ZWap8FoD98HI+QBffLVXI67Hxbm0jp+nK/so84Z6DEFn
VNBdSYeRb67uHZAjYQbjfdBnv7zbI0GY1QPFVB7q0sDOw8ttELWBCFuR73rtX2WUh9c6VG9uaXcn
Sd9h2+bTXG1hSpZCqpHsXkzQl8tI4BKN9tyWpLcHBmiMs14tG5B7Lc05XdWTCPvoVNkOqJuLzANJ
pRGp4lBZTipWZ3gxFplgDNMf2Rez4fqraMf0/6uuF/NRWUd/FCZd5tbc+czfMctMdwL+KqlM8W8E
6V0awdNRHFX3UPXNhLfotMaAr+qFue1A9MxeP0EX2kQkGzm6tGE/82MxtUgDY3udXffPYhmPTtXG
vqUvhN+dMqcLk34W9HeUeasf/uVd4pvVX3a7XbMnGBV1o6YftEf30GgRKxv7eGs+MpU8uWEbt92r
V+VF7Ltz3DBbSzOL/Wq9zML6DZty69C+Issd4/rdmYLntab3meQJoMFMxqGlg3eM61oW944PD27q
BjMN8AVlbQ+tZ2NKJqcJz/X6lEn2KS27fO7oq0ZTWuc+Gz4YSupJ1VhKm33c5CMNx5ydJyfaLpOw
zjKqmNei+tbQq8Nc9L911TncR2uwrx20enQxs3du8ODfkaohQMQq47WX8yXrPe6qLLSBUzYnvr1T
pbb8FPFMT3aRzmNt4keb8X4z9VHqbO+v9rWwrTu89ExZPjWubcXt2iIJM38K5TxjA52ndRjWiWuB
fEjLSke4Hs7oX6g/SA0bwXsmr3gjMt32wXHcHJffEWfXxHD/mrX3x8SGIi5MFqWsylkSZSxxFsl7
Jh8Zh13U3cQ4z8Ir7yrWjXabG4IOyI+mzt54MppY+uavMgj/uKOX1rb96fLJCjqxQhBmXmfVm59n
YDFDuTPLp57WH+ZUHZGYzwcfTDL/YLZcdfd73NZfuL8+DwPWHqPW4Bhud67DfEgZjMpTLQRZitt7
E7kfguWxrg1AyWxdUki9fOc650B31v2aBV28udbJYgPLwUEvESYzsbT6ntPysSwDDj9C9aDFSn3Y
utqKtWwxprNHNoYb82zY5EgYFtupo/Hew+F7+3LT+WmczNdMumdlzVHi54JwVLv4J8tsTVmofl/t
aIpDwaaeHV1bRxxWKxdxWLR3gunuzJm7d+0evEgC2PlGftuBWRNfbYk5RREMU/PV9cYva8uqnRjc
vxWOQsLh3qHOZcr9qCPMdAw+V87rhzXoaHzHJoaeYvTIGAWMOkqaBS3YaBhwZ1FJYMULsEjPqrf/
4tTVaRQCMX9xA75uOfNBXi6J2bRtIjcaHdGbp6Isr2s/fJXTPUe3P80qcbMsP7Vq+W1XFgTCDZor
VHSW2rirtUw3o/htGKI7FrZf7SYnMxj4hhHJgD4p1792wmaMo9Vvj5EbsAXaYiAGCncM8ktW9Mg5
8mKv1iFItsCykkaWV2x6MfW3g5e1ceujz6ZLsgYNVbIvAacpMmKtyzhjZ+PDdXVxEF2T729QzM7P
pGanaLsP0R0n3VobKVXTZFLyNv79GGw5PKxYuKdES/DgZdNz7dvz0a7rIJllKWn8Ns6icKvj1WOm
bSQeEG12Y1uN6cmdjoVXmOkiyu2SEXLg4tyJ3UncT7vA4XgsotBODHs69ZN7NiAm915T/u7s4W+m
6ZbcW3bT7HKbFh960XRxvU/SWshLhFV+6jXBX1V3O+O6wQceUEBW5BMHyRh6ZhxhqxP74RQPUTvE
4YwxM0G6z7WazmzYjoduUKd5HdPaWxWtktVc8PXWSd1yGxnk7KAjd7LjuKl/jaUXkM2bLRPjwtoX
kBKF+8utgAk3i8+5yd47yFvSfjhp5ppEnqK5d4mj4653ZUoPdxwQuMXj1Iz7UA7BOVv7fSDm6ISA
/b4e++9ldpKqrXymCAtL3tH2D13ZP7nZEue4ue4zLk5cGvZHWc/mwWgrJx1nA2z9J9RdE3eYN+9J
azaYNqrhpIWxX42guEOM8mksOkpNt2zT0MuvYeeGr10r08xDjiH0H2TzVIVSYY9YlWLX9zKNpoDD
bVkYZ7RdAr6fSLtZLnKY7wshwDNwR409UJZZhwyo011TVvvJNa69NNOOyn5uZuDP5jZ2RvqH7F0/
GYPst+MUh6mxe+Zd/4cE1CyeYYXiscqfuyp/b5awTEz3VswWDipsXU1U8ONvIxspRNZp9dfDthiU
gey92Ib7UTWHcAouYLh/6GnypGzr91Z2l0E0XJ2RS+gUH6GFpgUs+27+jRSJ8deT6lAYatdq4poL
H5PDpmvtZKFIBZGSaR+Epyps/4AZnHLitxIIqCVF+MYhakQWzYdR73QXZonj8YFkWNqXHtxyg0R2
VBTF1a4qjEIhWNsMU3O0g4LuFH1fU7/1m9g5NZOw18rT2t1mBw1Eapft3hJGkJTzhrW81yfbbMEO
br29Zy/kCNl3kBYFq1haY4cNH41vtoWxpVPhgP41niGOqHZ13NKRThnbZ1vOvV97Glx5XGLTMch9
sF6ayMrPpe1LdDejTkzWWegnt/c5KP7h0vEBPnIYPPt3ZM8jQ6E/xM7E48PGc4KsBsKiFD9NPh1C
H+AumNc5mbtCgj4Ch9oFglL3LzUVLmvloiEftB9NJtZmNaPY8WxGnu59nNWzlCh9uD2iyKxisY0u
jaN3tUu+k6LvTzKbDl3hXkuZ/TXWWcW6kQQG2vlesxOYFPZwlmtIo5PT5ZjgFo0jmliLxQWIDHJ0
y6Bdt+vRESxm9ODoyzJeZ6sr2D7t2HQp5ZlRL79Ma7PTrXfjYYeM8MLxMkHCpEDYdWI1DhBEaTz6
y31ps+UxNULsqgzLSGznkI4Y285baWDmNYi41bgxh7k/KVzB47kX0C3APEZ0XeSWdqu6sl/Vnpby
l5ZFcZfLfucP3cFeREaBmAsqCXRPbXxE9YffvY4r8kvWBp8DawZkMeNNeeok5uUj2zKJ+fCqTqoz
Ur04p9JhRSDL9SczZZX4E1Tq0Om3TjtxORd068Vwv2XGH6fPJfxFtduICU7MudJx1WcqLvNA7+Wi
jk3gKIw3j2DiHfP48NYxjbXe3J8DBXWE6/M+kCjCO/sW7NjZCV48kRuZZ00iXZ6rtA1A/qrRPIkh
YqiMskNj+i0HL0q4MKvuIfLrRBU8U7fFjKEdPhxd/EBgT4nvGB53h+OfWAVMvQUDLmcd+VSKB0P0
LyrzE2jkU1Ntb46n7iMbLobFu+1hU32X5Gop9vNs7XFmf+gDa9k5IttA62BZvACtm/Lbb4lp5jGM
632QeWgS/QbuK7YmUnw9sxti7Ark3bjQ6uH2RvszIbn0IAvkVO4bc+sP1jTe+favxYUXW61tiCUX
aN/I7XGQN0QyMr4HeoVOoBDehApjMTZz0pKqEOtORnETNZzF3fRp3hNLyMGbQ6OIGlTAjLhVWth6
epmLoevHgYCMpJgpRAzlSMPwIGet1IwZS69GDdTjdc2O6sLoLaSB/ABVTd3zmNMpxEXRLGwmT29g
WXOcaW89mKYVxNMmvo2C/6qTw7PhItxQdsskIZo+9mvXTIxHHkX6pBV4nfs3nIfw4PuV2Lm9FSXl
n1VsP4orkHSEYWA3BVKLMXIUu95ysrf5oObtNVAGcNA0nNwMbrGZuCvsPMvTzYbH0swFw5BVB2V+
2bgEgglaGY9TdQHGpEeSHMDwgWzRS9gIB7wV38Vr3q57Exet41Qv4W5VUQsCa2koqJlHtm8OdQOa
GMzbzeZ3KBIDrRbSzf4e2EIdAnP+Y0R4KpXFdnZs7ilW7LpkIc6HFZvwh8GKau0697qpjEMVLT8I
nMQLG+tpDtfIshX7ZMhna4gUz35nA2ed7GQemiHJ62zZgeaGJ6jE69gN/JmmOevIf/GG4JtDBCRh
Qm0R2PlPNOu3KQzJerKNs4ZSAUsTsEp//TAAllQfbkhfXGTvva5+cLH4jS8/BHqWqT37yutCtmjO
t8EHiV7WHbxtX4QIKTnnOkozo3crAf6Uhy91ZgF05SstXLuvJuQpYy7rvcJuxZtccblFCy/E1e6Q
Dn7JjinBzu8XnztuHnEtKJX76qwZz+8qHkYLAWnYJhzoV59ZJGm5U6fhdaumfVHU0ZmqdjDK4l8+
F9emu6mv8BPZh5ltwXj0f7Vh3fdZ3u1nw3kru+HcbeZdK7lAjd2hg0BAmxXbT7M+BFp03OkjR58g
PjE3xS732w8eJPqB5m9+G9gWGwtukXPwFWYhUyu8qTn3jdcOyRRAWehoZdNQu2/DMtJlSioSR/Uw
Zfcykn+3vhqSbPR/VtCIrK1uYKhzv431U+toXEZxD5NbiBKzAnTUt6yTQXl37bLsTZ1Hd+6E+sPq
eOty+ZiGDgJxKPLEHlEWCx6VxBn7vTkFO6QCP43RvousPdZRlb/6S352Hk37tEQ/QdfyfWSvQDsv
SMUU9i7WNRvdzzGjMkMpY++wnFfuW4/rVa3kglWSddB1dh7M5XcQKCfxLcON5yhLp2mHzRzvfPmS
SIwsbSZOZJigq9DT1vrtrgPzMNh9G7rvg+092NnmnyEyThlPQ1IpJPJ1dVyCKr8rtWAv99aq6o0P
2R8oGOKmsZj/hQ5FShlWn2bzcPXwujVkBh8yfQya59tHUjkXxWsRjjwcvCbSGm48uAVIEzIyBVWf
lBtVUSx1jdBCRClUqU6U0Hka9eZu8YE6w+IxYkEn4apWsBLz3nIbIza93k27KnxpfQ3QgulAEegx
qaymScsMCcVUBGY6587VXAf7buY8awvOy26W5s4T/Ud2sPvid8+a48ElvTix62neV2WxYqctXrrF
2Uh0Hs1kZtazljpLfK99d+oA+y1fcAQog4Bvg73S+o+tI5qilmJjrOh1mnE5MCqucdmJ7tRVyMDQ
zHJ/+uPeixZrl4Fd0dDoJ2n3cjc4Zkb0CU6ZjXIPdpADjhL3uGM5OUgy9YOjvHnsAY3jmQEtttt2
vw2QLMYY2yWQeKW49QZjegx8I0jXAPBSsIXB2GBy+0v7K6ClS12hOXAj2hWKWwcYMn0S+lWwy2F4
qWlUP/4Ge+C18xz3rbiABd2ETCEHMsPxlsOWQsud/MG+tAKeqhlK3so8JUQgdRcXASZ0I+l1SxQW
Owt/xgS1xJmL/r32zYnVEhXLilForNIir25yhmFHBEEVqw2weJgR7TXyCTa6S0LhwT717r/Zte1d
03T8Lf9oq+g0LoTb6ALUCkflnnF2ZKaN7bOYZ1LRppm/NjeQGOxHkswdt6qHwOnXfVcb5zzTYBdr
ka5NdUYBAvHr1I+Ug5SsriAx1Sb47Lgre6QBwYiEz1XHygUHzqOD9owPtx++PdBmQIJog+I0PnPG
EhGG76ORPYYyG1HPmpgR9mqHgJ6Oyo7Qui25nzTtCF8UoXZQwXBXcNyWRquOzJWXUroPgIm47NHh
J3ymm99WabmO3wtsMu6yybz+WANVhOW/Kl4WD8KN0VY7zo3LvrebfI5nsxEJPuafahvfs8q5hLr8
V0X2R7CuYHG2evejbj51Cq94o5PpvFgi7TbvZc60SoICwZJXBkmnipM5GVEMG0mPEpxw+L5fXMRc
tm+eeejKZJgqHhfV9Pu86j+AoJ8dbT8uYOOxOb9nbr6kGcU4MTUK9G6hTxBZtAMGjQ5hP8MSqm+f
LT4EATzqQXBXoQsFeFoPYzi8kChA68Qpvk11tAP4+PVlhkayMvUdwhonJbOdWC4yq9dSZc+r332V
WtJXZnKKfRbL0K2O6Lxd+xnqjli3ImRuksvCz2o83Yvt01sFo5IKvyfJMI6uEQVW9NNhmu1Z/Yfu
M2vXlO5nSxXZ2QM1iWRG0q7ttGKMzq3nptEhDghzXFmK8XA60hfnZfOR9aI9h+qfZvZPtu7VFBui
80q+mVOHFDz07kzLf7Ui4xOB9bmd2NnXHoVZ9gDsRKbQforleVX9va1N/1gTs5xOzXIvuGWm7nVq
6E7geP09Ivdv3PnWRAGn1+4zIJd/znJBMkje53E46TSz1wLIBillOP4d1hkpQxVd7QrUzGnEyRqn
GpnFcNhynvDZEC+Vrf+GOS7JMAQ7HbiHQgI69L3Z7UXN7aaAe1FKH6Pe14d88XwAyYoj2t7iaNue
g3W6JV7gHmbPX15ti51poJVDqhRHNf2pWqtfqh6ep0yptOdakQOLzEyFTdKv/402eeqobKXsuEng
aPdGxSEaWPWLhXS0bn57Uh+HXr71ok6ZOhzKcXZZ2bnBCJHPLyzpPbQC1blxUvFokfHXiuk9gBMA
KhILB+VMOWQcWBC7x1U4nVjMK1+VaR5MsSKgl88Z0fOxZXVffguQqCTSZs/TiVcigpXYIMWzvX2T
KjpBdRxraM5cuEkxti+VP+3aCpmHYBDAFjwxLCxQA5zTBvLsMVc+a/zNEMfeTYx53sqpMRrlTy3t
KQZV4FioS8DBtXna+ud2YQLyg3tPiicU1Kh6SNh29RozAxyKMThEhdntxsE/biZcyUrDJbPys2p7
JkZwq8htwN+CQO4a5yS74PdoMZ9pa/vyUBJm+htH1yVuraFK+3q9Qx6zpEydeWJV4NmNsb7lejX3
NcRhN0V3Yza0nNRsS7iGeKiX4EJi30uF108aATrEQ1bfe8AlR9cvz8ItGReQ7+5xNI4rp0UMpQ+V
w1tT0zQkfY2yh/+vlfnFnfJD7YKveX33PpW+xt+F48xM6o0DwguqeMqngNiWn9JdU0WHBXfhvdMV
FjsZEDTA+vNpuQUK9a0ZIsTmPddWEXuZFLFFpcHhcULJ0WtUyp67V5l+9t3FjEGk9wYLXHzIj73S
QLMjqF2vvtahsmB9qGNNVbzdsnfPnMF1qt2TbwGkTSDfuhfO/WrwnHkgI20TshEWvtrld19bV2tW
A6UFt0zXBv5Ui3OAPf5bFFmVGP78OUiu9cTZ3jNP7n1ZfV2FCGnVAufarkbiZ44GGes/J3N82+YK
GcS72TGERQwR0wM2DHtza0qCYKTcjS3j8IiPYQZm5sAe6dA9NtFKj+MYSdn1QVyE6DVL1ImbGH8T
BSBRs9CgdMPwJ5+RIyEL43b9CSYgIT0E7gPK3hjHqju/mM804ibn18Cmd1O+15X5lUe1iD3D+jvX
JuQ8Zg3JFub/cOHf2JpEEIeClyLGcVqta7YPFvW5WtVfc0QVEwwu2bISdXuj/4H1+FNz7czqXC/0
f27IOR6Z/l6FiBS2SAKwwH7G5ih/jYF8dq1p7+NPTroO9EHd8Dh6brabbpm1Yep3CE/9tjl4E4oK
K4+ga2wkeCOTui3mht07+69JLOxnvSX+uuszTGZyw30pV+pPqfCz8cb3sWo+O0xoUniD17beDDRI
7NYs7OWCx4DY0l4UfoD9bvXLCdZmH/r172BBUlKC6IExvJsh6SvULTO1A8qm0EbSV1Il0rM0/waw
goKJp9lq6qS1m6N2ym9PPv1VqG/HqkOR6yGFG53qY3IaJM871mAWzLmtW+pOUKVT1H2gaUWgnMkm
NXyBnhAhgS2cm/yILFPGqNsj8q8t20+rRhm9VeNTPoHSB/V2qLvpZelmK13wlE3REfWxNHquY/9s
Lu1+FbcCZtRNGqrxbxYF8I8Iek596BzMsqdCIiVL7XX9FaH0N5vgLuTN3C+lsNEYB79Gx24PY7ue
8Yc7WMtPqFzvgsroT7e540FGqkvNzcGb3Ql38xSEZLHS109aXO1V0/2t3xGLomDqXLgJUHIJ8Rvk
VN4H9PDJUnRuMreZTpUfDckyoqEHcP9jFdmN8Vi/ZtP3kw15JQraaM+5uSYEFKkji5IIdPvpaZ2e
lamHnZMFWcz+3rc1dO9m86f0lz5x/Gmk4q1IGOYB/AZeSig0dhWSAYX8uxw3orFh8ADiyouFm9yB
XU4WeDrnsHpc1MpT8kag+7vIaU95ZP/Bf60+92a4PUlfmk+TUzwry3oPzbC4W5tZvize9oqCuYEC
M11Um/NZ9No4WRFbbcVcEdzi9SDBKHTyCppHiP7caRDbJXMex2J+qc3q4MjN+GUWw7NqisPmbW3q
bDVMF3uymVd0D1ut70qb83vyol9hRrSzWbbI8hhq9tqi09NdATLu7HF+Hk/sY0DjYpcHLAZGGnoj
zNTUHXJTSiBw4T8urhPEpfVsGWCjbr7mEO1d/664sGFr93dbtT6w6VI/9yrfQ1hfTGjlSxH1OikJ
skj09mF0QGZsmeRcciRamQ8umy3b34C2fKmMl0LVd9NQ0K9jM+mFpXM2vQpRTxDcy202ElUiwag9
79osFVYerMmsI2j+tOb6tAV9i2huEwnAjc/hPQFUucvjEqy/m9G6X2zfYfrYPvo56u5CqPxkzqvT
UNp/dLClLZn3Rz80Ljhe3zC1xklYfv3yTBasA4RtSTfnV5ILtTbmHTc+ckBJEoAqEwpocXHr72mi
wHdB8xiw4UkNrsyYVgzLXwBf+wnlZ7YDIDxtTl0k+nGhJT5bYTmcvXaaEmjnR5bUbphr6aSVB8bp
8R1WVNI5e7SMig2iDvszqyGhe2vGe7kM9+wIoXdxRSyD6KCKVe2VJ1kCd499Pd2boawfx607enPw
PIwtXV/t1GdT6701bI/a0OalXHFaDEDk6SuzM+mSQZqV8Optt3OAvQAUfIqEJ6KXKvtNDslwFkeh
9cks89duiK4OR1Kshgh8FdpDj9ux23LUAqv3JB1xae3hZKG/Wqv1MXRxrM369cA2d3eKDHCzofY+
BOB/XPsKzZ3R1Kzu3GgHzj4RjjvRls6bZRNNPwey+Fe3e9cfP4EtRdywiXCZF1q1aRb/5qjMU7Ni
5d5GdxK7wihiOXRPeunso2WUe4xn8WGbO3QptFapcJn4sBzbt+yUwJchTI687HvZtvO4iuJJFQvR
J1gUHMf1EPDJ/g21dQ1Jnyqzrb9akL7X0RkqbjDbOf/3pcMZnywCqbiXKeNi5yZib5VzqWt8BVqR
mU9u4Pf3rVkc5r61nsbby/9+3Qme2mBcL4T9sdB5CxBdo3a8q1R1zDclgYaX4sXrouIlGgzcCny7
PHRB4B3poIhkC2yhHlrF6GMVa7T3bl8Gi5nvjQn0jwJk2DxqK1U1qu+p287Dfy8DXkJ8AzmwN0TQ
XTu+yTmj7c2L/hFbvAWtoNNe0aC37syW3RLmFyMLt3eWmL+ULbOH/75qEO9Nmcif5+GW+MhCZZ3N
jxzg7kMJVvIazm1N3R79w3+/Wbq5PFXevS3diKZWey+Dv7Ez40JY8EXecjSLrn6oqzKVOBJcHSez
rmbbXNzcUw+mVTSnDK/NpBC9e5DoMxCresuTfhEaNnQu17gYAjrrtZC/gMFfp7kL0rHNov1owFvC
thaJTfk/ce4Db/9nu4Fcrdpv3lrGsmuXCzku//9SzyvsZtd6p6q3k/92+c3b2sh/uyP/ffnfixjd
ezPYoLzMEWyQhHZfeNE5GhoAs//WjrvOgIYOsu92XvWz/cv3vfp5zCL9jKNndKhmFobtX6ttPm4D
UCp6/s+ldQ3qVTeesRQuP0uTzjEcJnQaffG00jnu+L77ve/NzcVz4AsdUgBn6dYPnRnab72l/4y3
r4J1i9LFj/B83Gam5qB4F/AKl0mFGXLy0H9Gr337nf9eur53L00zfqDO/TFRsb2uIyCNxULhe9eU
klwJf3hq2rk/+L35luXsQU0hcjv2UtXeBRS4gRbvKszRmLF+nSzLRISA3s3bFj1KAIVH0AP30X0M
LBU9smY97BiCJFgGzt/sBTsXv9DOZfHHn7BwgJA9gIvA7l7LtVAPVqDVQz9WiYzG6CL0iUwE1Jlr
UewJGumv/730tTrLpQWjNpvhuvQZ+6BhuRPZ4LH9axBuIA/skK+/WS839hIXhP/9ck1/F6AY8wzz
WVuN/VSugFHRsskEO/ws3SKeKfRZQ+J0LjcMixiJAej4FqpAJkbtDe9tXSBeqJHLbHWCejy/66So
P6PsHLKDfDJV17xXrdSnicWZq7GVF9bLZ4BtA0KFZKdT48/7LvKqqxFkwb4YnQWKsKV7hCTlTEBK
gyaUTaGi/7A8Gf0Dp9Uzq68zlvMHWszpcmsLsIYWRJ3X/vxYd/5fwAo3jdy+j2dLGigJeNLot7wX
wJPGtcaXoBLto2qXPf2zdTGQA3Xxfz/978WpXWxM1oalh6qODv/H1ZktN6ps0faLiCDpeZWEesmy
3PuFsMtV9H1CAl9/B95x49y4D0fHcjXbhSBz5VxzjjWGb1rsGU+c8uMXY/QAhOjhQ1UJ5jpJNQS5
B/dCqdY8WOVDHKsfqzGik0fmNHA7WRzrSv7RdXo9GROM6RlWpnGe+ueCURpLRoVS3pXN1miJTFrK
Ts/GKHeFa906dtRbNjrmjr+v21u96p9wBq602Njmlh9dfl+yqYz/+6qs1E+lEztwiEqt3KxJvkn1
4itlbb0XZiqOzKjpKM7N6JajINId/1L4Z350v2QpRdZ5crAl7hyhDztYCun+dx02XK84RuSNV62e
W9sSbEigJdE1agf7bncyuuHg/ztiXrmqWPpB5MdbDQPfye1YoXV/cDhPuDsq1WKnTZzfknHA8Vrp
4e53cVDLqjArPkRa71uBI8fWEdhJZ7SPrt1m62H0uyOgGfylaftqlDYmJp+CvqqS5D3U42TbxI1i
mtaQvLuJ92HnVbG1O4PjWz11p6iou5O5fBU3yTYkE3CLOO7Tq64/XDeWO+z21tZ38R7CTeNs7dFH
7KXS8Suaxf33xXStNw137On3HTkiHuco3qQsff/9BlIM887T/sAMp5PKrn3V6p1agrtWmHcPTqJ5
+zCz/tZNedSK6k9Rxz1t6yR5kfG40HOGe6tF48rgj5w04C0br01BtvsIQ6rWzW/doqPg5uLHjjDQ
l0mGib2xxpuV1fN1mOjM6H71acdTu/HzcQia1PqXG36+iQcaimu43x1TP3MqXbclhifwN7Z1iMJO
027bsb+j5ZrXWh/0S7m8GBla1er3vaXKeEu42/zvrV/05Za+poMpI+oehrmOaWmX+XGwl9CVW98J
paV4cJpwp5mcbsvWw7Fj6fHTSBLjycAIvfJMn/bbgrMYJiM5/f6WoXfzc+LgUuF2qJw3tNO3yjO6
78qrnitxSmkCXByzj59MqxF709Xyte+GzsrEaBTMNqrO7yqHZwI/Rbv1a3zMdXw3ZJnvyWE7+6T1
F9CPma3c7qbifDohlCuJbKK6839fqnHYZmI0SdPH+M/6TLwW7iT2c9yNG1FRk4tQaAHDCVwQ6oV/
L+KmPxsV5yqGxnNIHb03bBY3GRb+rfNdWkQ5dS07ENJaTOs1JOXVqSc12M4W8w1NRD/GWEUrIuor
0jSzzwS84YBkNVI5pkdHd0pc6eSfXGcviuiL5SRI4w9D77kbw2PqfN4PZKDbb5Wu8lNhrnGxCwyb
f7Kbtan341tnb/J606IF/RSXbD+fSI/BAn+TMHm9oL/6KM7dKv4TknDHDgfvXOaB2a1rsW4eu7/a
8N4onS7lMTK4wnw/JNWHSe3BHuFbbSC4oEP+sUL11cHjyfu7rzYMCwy/PFr7fvnevM+7st1qmLSK
Lg7ieZOO066Z0iq4SU/aGwzpQUXB79evNTprx0nLZ53Q/Zfumw9gtWDe0UzQxcs1vIFLUj/WeorD
tG6/U2nQrKzqPxbmn8i4DRitvav5Qf/A8+pdxpJSzPRzM+plWmoSeoEw6pN917WGNQY/xxtojjl1
1mjF5FS8fzBOIFl15atBh2RN3HU7netv39m4/vhq+k25r+3yy6Gca9IAw6bzHO1IQDm6vdIFu9Uq
YRCuh//E7r+6zbDGqZ+4hzpw12kSrvjT+rPrDTt82zq74kNn9OeMYjWaQFW56z9nAsxDcXOwOyGf
GNnKUhdyjbsStdaXe+HOxya7Gbh8rNE6qrHZ2QYHrYDz/ind9J22K3Jwaqs+cFD7W4OBWLSm+FdX
1dHOhm07nrCGnNidsHmiNARmCdlFq+jOHOrWxVvSP/vLBptSoDFec5fj7YtW+bfWTQcdzYXT3Vv2
N2LSuG9sw5t3Mz6Mj0Ritckm2nc1MWVkKK+fgthjWk8p17YwV8wfyYisoAZ5z2ZBczR6R/icbO6y
r8J7jb95MOz0nRuzomFmJRuCIi1OPP47/N13cR2MQ36a8ZjSFQmns/7jnd2X8VF86iapy0KJazmt
fcJpapU458bIj01KGxwNYIfFrZkGxF1M79pKYLnHPWu673OefjsSH6kgoH2fH62nGEsw0p5uOuQ8
A1vfYR/EaeANa6WlN5GMJafSMZhu0dlKyYKOXO13/yse413/4X+ZhjhZzFXteNQatVquG3cGRUds
9/cOpxH1eL2SEVPhx8eMmEE8DRftdb5ON+jy5sr5wRYeZ8Hf0FzWKHwL2n08Jcd+Nxy84xQ9xgwC
vQ7aWKzSWRBOTd573VwXNWJNjn9wHMS2PTmHldxryxpRufFThpEvU4/ZTuISR89InX2ozK8hu+CV
XyxcuFk1lss1ltGBsw+5J7laVeoxtNdO7iQnhiB3x2FasQHXCn/eS3LotuE22t3N4hDtol24Z6ye
9rVa2tNugO0Gj20Rb/r3Kd2IedO+GT96vhb6xSfvyZK91l5luj4QaDGLv61F33+lvWnZWbKubb1D
stMPLZm2jfmpbtPNvkYvE2dnnQ7dmsyj4OA/v/tX6ea3qtN3iTqGw/qv7Iud6KKDoVcbRCxZmlu3
vdvhuTT2sK0ydME2SMwr90DJExmSc92G2tbyL8Z07TapfkiJjLjxms5HV3B7rItzuUparDorrEH0
e9cGjcAc73aJYZcWE81JDrniVNYNIzfFlVz+Wg371j+IsnvC08+d6unNuvEvGcPhUttboQaspX9K
ZigW5dmEqMJdktB68sQqe6GZa1oOYcBVVXrr2b9F1bYn1TSK4YicsaGBh3pSQzBs6m2CjWcm7Vbs
WqZxkppKZXyNxOuAg+82y23VXFyZrOfsSGYeWWNZmELwhHA2vAZqxU/UHtcdnI01HVoklHz4dt2N
IbgYHEQjSIUAwFaOolxN7/kS6uCPGVq5/TNiK2bhAL0XXlSPcd2OLgkypMbEUTf5osDiinnGCeMe
zhOFDjys0yY8WC278ty8OVZNnbIlz70Zs3dj1Pd+kOYCv7FNKwmnonbABDwfv2R37fIvpT12U/6D
5ejUphqCT/cWOyApTVIVqhfpS5vJvSLO9JFHtlprusvWhD0HhLtzV4kMA6BP9YVsl36oxtree3Pd
XZtB1bTjp+w5VksLJBf2FWwGiA9tfCuRtL9Ly/jvi+U7WkXzKomI2BHIFtsZ7/YeV67/nMfjvSc2
TMgIj7ucVQ4OkUS1O3gR95FhvEB4VReGsz4RbtpO761d1+91UopThwq6dup6gVCwExDzj7lcM2F8
T13a1H3rIyRd1Jvxgi4x7uak7Vdpk/mHQizFl8ztp1GMnGzgbdidds8699Ui7ovy5z6ZTlIgtNND
LkRT34hXf3QpPatkiJ6lY8iHWpJfZvN8+n0hZfioMs06Af708IVHLA7/36H/9+T/+z2s7i5Gsb/N
IOpHUvikyJOs+JMN3t7JkmwrWyW35oje6NjJa7wkQnzBVab4D8+JFK65jQ0wc84i3AyUeddMl9+G
qDh2LJCy3xeGCOnnyR/X5mCqh3FqnW1qIV75U2PfNE8VgV8ZJyHc+NRO7rCPnLRdl/Rj8AUUcj8t
pabQyv5C3WoTPDvGujxzv6If4X+4xlEsLj7eyhBS5Gc6d/u45WMJ6JV3+7zj5kwIDn02QhycPPNf
ii6dD2WffJd2dTFSTk/6MIgHw9MwHcUIz4zeu8IuYIbPOGNbKA09yJ1+WodewsnFbaLDryJQa/H4
kII5YwVX/IcZdktSSe9uYN0k01a7cBUJTvAFdtGD1GmRGT3AlXYmnDm1NUfnRI+/M+6/QcTWvtCo
ObtKry6ybaqL3TCk2mqm4+87kfVHX8+zy9Q8Ia27t7Q3wkfN1Z5GQjdG4rPbixkDiM3EtraIo8DP
emfTLG9/v+cPlPpqWGAS0wJuzetGnPpU8iUy01dtTOXOwohw/n2pHKc6Kn6COPaacycftJjBWhjq
rdPUS4Fb1RZkELzx5NcYZxp4KBsv7M0DXk/u/Tocu19+/BuXBx9TNX0mKVRrJr2Uh3BQmFiYHQv5
e0n1OpVNeEG6z6mjzqCcuJKdYeCDG9DEcyyeEGRZlvQsZe6BjOOLC8q26FTyUbak4nRRYrLXi50U
ytu3htM91brBE5v1xsauMXZqlVeck9o6jmSl8ZJ4Z8lQMmr+2Yy3gNYJQZaqeJgZoELi/dVsQHLk
w/TZmYRyo9qZDrE9Wo9O7b8k4AZgjc0+EIreub4Vvo/ZTdgYRmbbURd6fddJJmBG4Ofk+yx0/+Ik
L7e9GRkngsjvGEix2uVDusV8jMw4JDQtupnxUVbYHLoexEfr5RAIhGkwBd2++n00/7VyG9fSGCVX
rorE1tToe9AFt9K1ootownI7hwKCE366bezk7qkhGYjEzvkDr+r0aUo2fR/+9UOGk+CBcaJ3S/X9
V1WHVzFlLOJiYDf3POs+WjmQwXyazmWIpBx6trGLJoyHsaz1HZghPJfK7x9+v4LHOTzE/vxMfFgd
GUElA8b4QAFb1r1uNtS5aN/DJLOuDa2bve0M/6KUd78a7u/3B6Xbuzh22MOnkjqhwoaqV/iJuIdg
++HOLDsC1v/3lzQ1gEMHkgiRxDWOFgbqcFlmtGWF+f3KTMxhB3vttauj6fS/l3mo/9+3XWYj/vXw
Ov/7LQmu1tpvutX/frTfnxTMk7aOY0ySv7/QJxzihZjSk2rCU1PNw6cwWacygrE06bNkFzlzfApb
OZ17hxKcsRokm+vpcc7D8bGYm03FBNSHUA5s/vNX1cjmMTL49dG0uZQaddHyG+1Y2dzBBuRG18iO
HjRjIEE38OzQfZaXpHQxM//vfYFz23fyBw2IyZfwXDJnTds9Sp+u1Dh0NYkKnLNzPAdwnX90YT3H
CdiEgW10mxjqADDnA38jkBULTyEYLY44FkgTJhpwO7NK+3a2aowk2SL6HjTHfEr5KaPosTfi4bnT
xs+E1rJsQ9zdzTZiQ7u4tv+OTUrbxWMga9e6+E4a7cCYemvL2PTYjNa1lWn7Ih/F82QM5JUx/jSF
haN5zB3g79UZXSo9Kj1FTsvK+SAUV96zqk9VjpBi0Yv2kZQcDJxWMJRIfjPpS93LtLfXZBIPupF7
wbrQCMLguEzIX2r9Sa80L/A9Qix6wvxlE5Lw2R9bZNIiAyHNOwywe0AJr6GLRRBioL1RCYKDUvUx
a6Nb3YH4qEWsbQz6NUgG86kmEF3oybZvMMPrI/Sc1o27APDsQ+PM8C2Xstyd3zwbG4dt4utI2yPt
kX+mjhHJypk3bcvotS5ywZo/bibZ4313ZbYxo7HBsNWOSEEOqKwRrJTpmhugqWtJH2UNsMBYU9TJ
5VQ+EiGKYYJoGJHS/JjHSUXrghBuXAImE8Up7uguFUbRBbXR7Mso+3b77lZAtwAG9RCZzVsC2eFR
74qL9IeLZzfuenDoNbCFkWPTqkODaEyxj8e0D1ftBGmFONGA21ZXL/3S+rY67JsGddQGslR9Tmf7
iOtlXkUYuxeRdc00A/WM4HeLpmReuh50QnX1ZFUUnq1ICGFqvi73I9VHNJ6ZoIT10Zo8Sm12LFuj
BdJCE5tbC1t2n5uXLHlrq+K1mRlO1Oq4ihvdDrpEPzPHLro3DYackq47bYAT/cOHPiTnVQlPHb2C
7Zx042kyGE3C0r3cneYqjOWwCR1Z7FGf9KCpxN/G3jk2FuCxk+a5KsrDzPQl4AlpHrh6fesKoixa
JC9h1/6puuSLyXbQjCNV7u3YtjhdRx5BE6bnda3zPaYJIbOhbYNhUu1OxamxyZItyY0GQar4E83+
qa8Tklj42XGxh8TRYuxcRcbdOIMI9Lx/zjD9ZYNH6jXsv/VXU3jvI90NMqz0TNvJueS6SjZZiP0V
aAG7kTUTsm1SpEyHn1L/iCKoRyS8bj2NbjJPxafheBPOfBWMYp6xsbQjo57K8IDRMNCa/qfp9foR
0wt/4TSdcOytKZM8QlwN/f1m7o7LHVRq6VFrWvewUOkQPyj0efxJSUQ2OoaaimFVeTGHxJ42t2hA
smdiIuuDmW8hTLx4yngcM73cTUnzMZRTujYFsChLhv2GbEW1CfttaXjeFVo6+kXvkMU1fOBq+h9f
IkVj6SEopXLw7BkzC1PoC3OUBX0rYBFWItCKOF17wKBIycHB6e3uK2sAkBM/wqs4v7VGtePIiOT9
OpR2vscf7mMOZeyP35dPtrK7Q5FG12xoIGEN9bjpLKxNboaFgz7Yps4t1sXhSRihudaUs6nC8d2S
/ckfip1qq8PQFWz/shB49zjejSlAgRDvV+rj2tU9NcGR0bTH6GDJuNglWsqiO4wzeOT4X0jM9YjV
tUQZAvTgqZJhE7p5yHRseZxjAxor5jZSEg6QBMeQm8/xOGv4WpytUbU4H2MDJWlEBjJ0xNnE3tac
mYdB2zkjh3xdqgRBP7w1tQiXtCZTSGJO65rSrpP3rIVUxU8QkiCN+B2Jbf91Un2xikoyup5y1o7f
f/o6x7POP1mOJfdRB7ihwrvEk80mnmgSf7+zrvNoPoJLPOQKS5gQ8IJGl/JjbEukySrGWTqRzLF9
++QhRGJ2ZGiXZz3WZr2OVOTjEUDuJC4Xb0kDhqtQerC+tSTIi47DPHGuHtvsNBrYW80m3eeGmaNH
sSDizsW4DW8ixe7FMsaKQXXpJMw+KLghXM4kPCQTuS/Gh56ktC8T0wAuRj9s00kEkdG/Dr5JH0fj
X2vV4H2a6hpmytoI1x45BhslRNeEpPrSih0qevp5Z0LoUIg6Ti6bwMZwsWa54GRPPYEnnoxzj7PU
ibJjPNTNGdPFO5jO01SiaGiy/vLooTcla92yJ24yWpMalAD8Ry3TxWq1882PIksfs5j8cD+j0jXz
t7TQmYvaqzZu3X+HisRMMZUn3E67SXVPppccLS0qNoNtMfdbHiEEoPRMdAxhO/knv+2fs8J9Z9AR
wwOG57prYiyKNg5QhlFOvqwfvXmGi6nhIhiK+l8e5kGaamGQMXGVhW7TaBMp8ZaAHFL+vigRADH5
UNNNS1ObY06VuA9SuQOp90bfetnif0sdYDyGEDebWMPKImDINHfMLum4dW2D9JnFmE0UCBYCDH4a
+fYV/4ffjsNA2QRGE+YnkfxMSPIbjSTeUGreXbgGzinietWs8865Fay8m0QJ88SwS9oFDdoVefrt
ZE8YmCmYS58zTksYoZBYYSySUMSqWjOonegtj8k+RN5LolGVjvQ8eEzC8VBGfCiUY92Iy6WKtc82
p5xMfYgOVmb+TZjPkl/reAwv6YlS11nrcUxoB2Qk29+9a1pOtAlZN0bxgAvGvMt0Bn0iquf55IQS
r2kIcsR9kIjmkFUq4llE0/Fy0Guaeqvspn3rjPIZRuRT3KO+8UjjNNRMsv7RQ1yImZ1sOvUlyRM7
RZH3JnkpraK+UI/a5M/97gC0krSnvSNjsZhcvk2VUnJARgO41IeU/NV3rc/1YyM8CCDpAKspSlCW
SxpQeVkEw3I+NkMJF8fxAinINdnG+O0n4p5JeR3sThwic/xsGZrRZ765d2Px6TwZXuTc3NHHrebA
oONMys4jHmdiQhu3sR+1zFiNxczQ4Bq0UHI2alSwJuKe6tok+GUB56G9kFCIxce9fuvwetdf0mm1
BzZj5C0bhks8r3BicCyoW4c5nAyOAKjZQHQkbsJKEb7WUp2mxrWODBxp1oXo/vAo/QzZe+bJNsg1
A3utAnzD8JRrjnZHxHmdhkPPw9BBbjBo0hUV41LtLJh9N98IMikby+t1nsLRJm1c0lT2/xml9lZ0
MFtaC/VwtBDx+pQ2/mDTWiOj7m96oycG2XXnpE/gEztocro5/BtYDU45HtTaHAC/6LimVEQOSetw
xvbmsZLGbi71J2WzTDlh6C0QNzdIgJnAYVmG63otmUmxNjPswCRqzJ0Wtn98ZyRJAhkSJ3G5rRi+
eaqt9EtobJ/g1uaJI4qlv0sDPFFqPYRp/ArJIt3aC1RNtzrgodmepR8DsEMz3yJkrNkEdKetVfgA
5CvvqHUIBYJDk5VH7TaZnAQHa3ycfPZVSaANgX3+U88elrkWZ1DiGV/YvMVqKPsHfYpdgrMZ0hqj
ZHIVeCkeEk0n0zEOd5XzZDrFRE8pRo91ROK/+PaanaqmOMbMHX8Ny9BllQ6vKsz3ZVGNh7waPr1O
rlvmd0S04hmVil1ASrJCYWEdsGwWzCIDh02856PuPzwdKb0mVofPKEQRGYxT2cGVI8+CoRhTPrjL
mXW4MnfFMIeHIZmf8C1ilk7899TT/gFhrbZp4oENq+1dmGLUq1PvY3IyjlzF3QnjJf2QENrN8kNr
5g+D3/2rlPESs3oSIg/DbXNiLJh2bhyQQXn9kVXoRfa89weEfpoRTLasqTz08T7UiMVdUR3zhOHt
/ZTsmB4jtkS3CmLXGPwyfJxu7HwluMM3eRgjfAwv/cxAgjqCUttTN1G1xvZ5JnwQ1S3RxTZnqslU
feUmwXsFpkXBrqrjfFW/zMSpyglD+aQdvfKgNZ7YWW5lkO+r3iZXPDZk/QY88bC0s3eYqYKTBwYU
f0LsNhqbj1JUZJvJPIdoDRvjc4a4yl5ImMTL+Ixi79IN5UOjOUQQnfqFGgadX+KYcD0eWz65oBxf
IB6qhbP6hb/LuFvJ8B1pkBd0F/s7erxls0Ie8sFpAd3AwdWXmtiwa/PRLb0PrytwlHcPSSHHdVPI
cFdpjO2EXvXpjD86unIqnLdUoIMz/+m7reoNgzZ+mYTPqukTMg7RsyeUPJASX0eGIso7O8uj0AXd
wBEVEPnB06cnwDcrxlvcQvbadbq4xZU014kTPdmQH+goAIAVGeEXTiq1xFo+hUW6UaaytxVFc+7W
GGMi8gnt0O76nAdwnsipERkgC56SAJQETocoJnIj3X9ipsXU5099bRBB7OxrjytMoCqCrqALh9WW
fW5wzs6J67XtcQmsUjY50EWcDjV6XolPQsOoepAnlbUdBIeYPquaILLrAAbIk+aRjCYWjGuK1kiL
NkvlpsOVEVhPDRPaVJVgnUU7dNJBbbyCqBaghsKHFqWFIAjUeCJyuOHT/0h8uGFjn35pfbMLI6iw
LkHi1M5eMHMEbsGBbkhIvtTzNydcuQrDmT/f5kcHobcHtV6Ha49OogY1wU6+lCQvmCXHuGs/ZcN5
xdU6wgR59gcyGzxmSKF1E199eebh3rl99WH0JG5xv9wSL//yc8FZUZJy6Oft3BJOSkX3vcwnjLL+
3Fm9XI3dcIFeRI1sNE8zQw0trSLzI4a3iBThakrDf8k87rOYtckzuFngQzBPaOW69ZvyrUtoULDH
wmKhHM/9YEVbS3XL2vzHjZNgqM+z9qS3SEWGUVLUEwYas3ut/HNuhsd5AM9v99VzZ7uvRYdJc6aB
g5sE/24uXxxANgVyUvIHedzBUkqf0Neq13rkWNNYL1ovyYpXyCWGrnbCHzo6HcMO5BN9yEhWGBdX
cqT/4RnlPZ4mtWF/ODIrKGisg0+dFPHpbnTMZ/tJzq+iaMutzj5J5tosHid8Fjz5Qd1gcpiWBQSi
V0qpYK3MVi9hruI9qyGirFzi/sw+IBJd2i9aTFsOCW3lS4MJPqzY5x4csVnCo3V1qrSpQZkslixv
TiT/YmlSriht27WMmIsJguI2+mQImqb/qmPtDVWg2YbViE9jNH8c95mkFaCYnk+JwJwIltWihBnJ
sKCopQMWcOIBF0O6Ira6PXLqAz7Qn8UsGUEC2pamDdJUw5ruDlFAvWFgeiOA3o7O69z3z/jyAF26
5bMrinMehw9Rw37k6t9m/A+oNp38FvE8LuJrhn0HeNQ7riO1LtKrwjAAf+jFpCM6q9FZGy6PE0HR
RZ/x/2gt4fu0JafcQoVgUoVhrSMPaihtSpdJmsDAk0eT7Cbagtp5k/5tOfJ5JKU2czZJ0Yw1q7rH
EcyrLI5JW5SQkfS2+Pa0zt+r0gZob4tvLaE1k+EU2tgT/1JfWT/IMHSUTdKfYdqu+oKDo0ufhlvJ
5zJUiv2GCrTU7nHJJoi3sgpMjgMrIWaG9ySEyId1IbVkU6vw3dBJlkUtQcfatYOQmMwDdeMxL4fL
0Fh7rWB8Wu4fPBftvFYfRas/GNjbN9jcr2CIbmY/bVCWni2fRDO4dK4JxP3aHoioQ1sHCg2/1fAY
wjCAfFp3jiAuU2Kxlaax/TFg6DJzHppXk5M46Se72VFmGjO2QVe018QBBelG/X7Kqd6pIScYFLVP
8/hzQYOZDtq0M+JAp3h8nqPyh4Ah4mg6EBrOBQUOviwJWNGC0Ugxlv+1Z/tL5PKZQx0MHZUycdo4
h20HGEIjgelw+IOx0EJ24q7XkGlXRcFjpoPJm7rQvuYciir6F4Axa2Fy9V0Nzczdkar2yeTdcl37
N5f3DPLwTlmEQjyVoKdKTnm1lj6mWL8mTyISOMOqsSdr05Xmza3LPzQL6o09xE8RtvOIUUQsQkkg
5xiPjheZhw4+Vtq5b22ffdb4ricampvCNS5iMv5aPe5IdUlALSgFAA4unh+0FcgyD3upPpLjSMBo
4PaB5DvVzH+w4ufOt621XvIgVoNLNePcDcOOg7aHrhN7yWsSltlJVna99RO4zrpyURObh8QPh5UZ
FVOQzdyQueWcVEgSbwIcVTbaHzqgNX/9XovtfenL+NLYBR9JyH6chGoDBZWOzZRjXgmDceaZo2A4
zH5EP0lb2vNZ/6YXVXTGBQt6kOoFQqxYOG32aFirxhG71tVuDo6xI/GYBSncsYr3ib82/dcERSoA
Q1WuqoWz1vgfcZui6toNUvZo/yV9Na9cdtcNT/sWZ+han/V6q9XYMZwZsXP2AYIMdJMABWFgcVv/
y9JxtSXVbXTo37OcMQ8Euv8Kn3AXsMbDOSMskIdFAr+SvZ787N4Qw74hPbrO3BA4hn6ePeNeArtZ
RY6/i/HC8WO7CtOKOSwDyFYlVB3IPxTNmDRZ+hzPutideitMCvm+IKtEiA+YRoYWMCVIW43n/2BW
BefVtCdOo+WxqKZnhL8aTdQ4d6L+qMuJ9naLw20abhWDL5S4NDw7eefhz5p1mKTL49r1/njUezOw
Rc9+08evkX4MLfmC5allbWuWu/caG8WrHYO3lJ3bEiPRYQ5niXchmzmsBInSgOLrtZIY2CRkYduZ
3yPLQFlwwu3Q23dXRHiymXc3FCCcPX04zhpmFq+9ltpgr3yd/nE6ceTSUakTRZRuosSeXFtn0mN8
Kxz9Oxw4U7NcHXkEsE5Y/UX01d3QjepcDNGes3mxQgJ4EE36ZZsNnTFNLjizR2Jl9fLTSoTOY4ZV
IZB+pHOzupuKhtwVbn0MlEL7bktqG98LMJH6bLjJamwFQEMY1Pb0olxPMjgDqh2HihSK16YzKPL6
PGKhdlJrY/f2xSEVBhS5Qkd2ntsXLS2XHKY3MnSgOOs9Dk6tH7jVojFofZvu7ljZ68jF2Vdk+T7N
5Xb5X9tl17TxjEsGXGUzZxmZEfxwQEmMR0y9HgGl8ZPBaDb9xy3oxqCMrZFSkmfbsGlUjoiWSCas
p5mdB0q2SC4axMWm43ASZlvObjtyEDd71v6VuAMrAxQzm02KJdBdmgjxqfA+ZKklh7YD1QiCDUtK
BNXZJRllxv6FFFNMY5lPGkl0azjk27BPEtUvdK6cp5ePs8UccWarzlSwcDjqGDHCjRoO3T05JIJw
5nZgUGc4y+tEvtUuMWzNVvdWMU0qCJPFEqodpXRPxjgGUcs/UteJjqVCw5fXmeQCjJ3nyujR8zgu
NgklVspe/2XZ5sMY9Rxyh0eseO0hNr2TtlS9jEKatwNokJUm1c0fkzyYO2tPhrS/JtxaaYOyPkgm
MER6fBCW+DfN8AaEPaxHTZfsqvU50iUikQMF3kdpMOQ6q6Ifp3NC2KWgriye900l22/sIIhzKQ2s
+WRZnn3s8Z16UXkTvvm2DAKoih9LsOuYljuu5TVmVuna5mU3S7Efuuy18yL9nQowIjsX3lrH6K8c
49W59KnM8zZ7pamrXzJv9I7+An6z1JNp11/F/2HvzJbj1q5s+yuO82yosIGN7kbZD5kAsmNPqn1B
UBKJvu/x9XdAR2WTFEu0660iyuE4x7IoIZEANvZaa84xR2z7U/MdwpiBNICgRYNuD/M8BgZhhJqu
/6RlQjmTUX0O6N/cJW3EVKGqWLy1lMB0lmBnxj1nLa2FwAzpTEJexvypHBjeRCiENgmODFdUTNkL
9KLFjdp16aEghadjpkNlCy4Ot8Oym2at9FQSX1lXtlFI1GY7AdOBvnwqs+ZBL4YCO+AYrQw8nO6Q
WD1bde5iGFVtnfMOkkqzV20cb6hKPGdkZzdIeVvFchdLy0G2Ge8c2o7VXBqXGYSlW54tgN/tp0bB
gZLRMBWehsLdKR8mln1NpXVhCJLHe+J38Mr3CNqLifU1YIxchwaTUBAxoNK/pn39oRqccx2xVqVe
tEAqwrnOP5kgNynHRupXWQ7MuevlXg/pLMjYB4U3b7VumGiHDEcN9vspNT5EnZkcjbA0kaelTPLw
BU+rQg0sd4azHwDTDNtvxtLY0WqyK+HFbeNNM8uIOoeWK6Lo2kiSW+IjzDXBpT1OGNmyjoamFcLE
qJvmozm2kcvXyb4zrU4Kcsz1320SydsxhGezOiKlioa2jB4JAzqYFHWetpy1TId2pWZdlo1zMYY0
hMUw66d4kMsBEBX9YZBk0HJCEJNdczd1kv1nlya78dJZ9OIwlOXnMUMpKEbtAvSE5qo/EMUGe7sB
rBYGU5flCoQ3XtRd1eIIDPP6KnX68gN04S+hK3SAx5RBGBdoMofVwpuhfx9ZDvZw7ijq7K9mCC+w
W4vriKUyEmgMTS06FxEqts4at9qRBFyKixm0o4n5rmPGjxslvowNNg5GI8ItL++H1LS+BHVylYqy
8GeGEfCv6ztB5w2RQ7aFV3MIVWZs7AEoe3QNLJfjKezY6ctMRwYkZnNnBSsMZsZeBrkFKliLlWp2
jW6W0EYAEila6k+yuTOzB7se5SV9tR55fLysyt4sKM9H1b7C8HBm6HHtt8X3SnUMv+1XKQ1LSc42
DwM2q5lRlkxTsoo+cHCVjN2XKRTvC8OkBUnpm6XWmYKPOAREXbfMS6eQVjX7IdC+zChYG12j/YJk
BbIHLip3HIfvPRA2Dy3zBwwSE7g2Hi9tSN8vJo+ETXstw50/Vdm+LscBBgE75nDO9l2fXSamrXpN
tUqtkJWA5u9TFhS95RuK0a2wO658tUgOI1jA3GgDXI3mXTX2LvP9LxQi38KeLezSIiVUtXnXtDXI
sglOkM7cwuqMi6mNwQBNH2WGDLmtnW9kmj3IVWxhSajjDT0QtVEHWjswhdj/PJZLczsQidZYtFeq
jNwAOGYxZNdH/FVYvHt72QjejpaKipGJoynlFSHJpVrHO0OyRberLznaqi0EvoqHZs6re/xN37Aa
+M0MQlrlZNUGhaRWjDMvPvtukuJzPijfRS2PsWN058O0K6rwxrKmPT99qVB1uEWQwK7U4snDX3GO
wH69awwF3g+Di1Aod6DCnO2iTL7dYC4cB9KbK9XHWnmGBgVABQMuvEk5rTBI+gNKBL0rHvNxbft0
SAVs/TEY9O+D+r6BEzow/PDNhkiGqHWkW4xAOhpFfHdSI/FUG09VrS+Tmy3qeEgQAzgPSX6Dn+xL
qmct7Z1TOTKktbM52dcYvOkigXCcKA4ke7xJNc8Blg9ZeFU3yxECkcqYh/ykIv0UZCatJpbsDWCz
x0kB26bnY7rFinRnxeonyegFwYO8NLOElzdT8iQCQY2dMCL3Z552oLw2ZbhFP3MZ6em2rh5La0+e
QeyLJv1G8Dcj5bpHSrFYjed0Rs0AkALbRuFNczzCQ6ETZpFSA/cAnhRToq8o5vdqqp4GvCcLjfld
5GAl1oBphdhyENXF3xl6nbD1gzZRVGVL7ti3WpK/ncNs6sKO/4etJriuW2EX2Ec7XPH92tKVlp+g
dHfU6GNj2jfE+vjLbEcHrasuCxQmAz+3tQKmpCGgGbOseQKT6AvvfVwG7YI8hBodiuvIYpAAtLSd
D8Df27MgYgUXjQj8wJFXomaToTXDSXMIz7Hj+nLB4ufHa/KXAxLFVCpXHSKWXzIo9cy6V41rVK3H
3Jo+zjFyvnI1uMSMVpib1w3RBmg/dpFVu2GYAIs1dQzMTGLQvENoXQdhPdF26xJwptnJCVREVySP
LKcD42DP6LgHkn7Ud5EEEVDEQBHbjMJeh1rRYysxRhIHAgohUlRWHdzwtQU4XuBs5DUefEkLvHEW
GmGN8NPjELqU/47XdXxEc8DCGOiPmRqS4VLPH5SeL7HG8gMY7r0jJrgEZVMwAyr5C+15343plZWx
bRxQnEzjjCQxZGirLMR+YSc8m6dsb/X7SjgpswG04FUKFi/tVY9KL0QOIT6jIcX6HXcdDhoyUiPC
N09lIK9MlELxiJuz0/XvQUWHCw7DuS4CZT8u+IZ1K1dday7Ga9pYXVOebDSEZqJ9T5nj9mG4p2sz
bSw6kFgKsOYw3zk6oTC2uhUZ1AXo4zNxGyTZRV+hmK347IXAfGL0+hdd1tdzP2peAQvgaiHoG9bR
ISr05ZgthurJGVoo1IxOqHdVEPZs16PRn6f6vg7bfB8jLzTJzdyxrf6q49LAMYjHqi0uGdnWxyUu
7x0A9FBFip0dOQ/gTj4tYKqTRP82q/q8t2YYeIL7YBxSmxHA4gpzvm60AeQjLYKyNtJTa+SH4KJV
M/taG5fT2KA/N7DkegAKMrepsv5UVcYNXP/2Rq5wttlqeB0uA23y0VxLZsQFbDrPSsOB0Sak9G1R
aJ4q1OLUlKQrKxi+i4KVBM9YvisNaewmtilVriD0R8OygPH0q2hlnLB52k01pA7HHhd3bAfcTJri
UE+3J0MjbHSAPuEp3O4bXVl3TPK4okjJ49FOANiBBGFS33YxeMxOrXaEoTgbhMfFxdji326PfG/4
JRSN36cXtmVTh+tAH/YkTt6y6jOBZ8ZhyEY9FKiXN7YpoJ6CYUwD5lRlER9rnRJMRfAFJGBy+0j7
0vAhvUGliauIWJyEgs5KW1LjokLLHMTV4C7sG7kmF1HaBiczTj8k7XRM8pSGU74aBtqCSKT4LrMZ
HE5J/hUCpT8Nw44EwZsYybodKXuSI8tNb0zlpV1DxXPwRpg82rABIWA44+wDxwTnPtHDLiRcLnN6
bDN5njTkIwzIBpugiHdBkF2PJehRlefAFbH9IMLqbJSRTpZAdjD08r4k1mFr06nGVc3w20L9oHXi
mxVoI6jDlHZI58eispCGD5o39RbY3Sp8tNPiNluYkjXrUF1nq2NMzgcnir8GBhFmOu67jTPxVBRq
Qi5bH6N0Yb0hdgfQZMLVJCmDmThLY6oIjO/UKgr6Ggzge4JmgAQOicFCoZ63Oksbm21QXI1KU9ok
jA/n/NkYzrejjHF3RvdOiGZ3SXNYyNjjMEbsLDbw5CKbboDqtsMSidLVNo9jiiOtFdO5WtYnCLeo
c9Cn9oyM34g+/DX4UCNmWFVtCw2Q5dgvEpLLsu/kAJqVbAESN+uqRhswURty7yS7OKZRC2B/24St
corpBe0MPNvbH+ngfWA1l92QnemrcaGboj0l2Xzxw/4Z9vlZYiyX0FPE/kfcaWLljWsCIA420VQA
NYbpfDKCwNnWdXPo7QCmxKp3ZwxawKXSgvByyA1lzzzTODlzgxChVB+qIRSfu4TAIb0aiv04MYol
6euiBSKFkYfsnBmIDNngMQWlp8fR6A59dR53CR1T6qFqhOjFTUyuTk/bEM9+TBZAGH5qBxMCXcs8
9Mcvp4IyE9Yw7oG4sE/0tqFsLwTa6pVySHXzI+lOgIi0LtAPhDhfKGgVt0qXKdtglukZ7ruf/4hF
+2fM8X98m/5f+FD+zBtv//6f/PpbWc0N61P34pd/vytz/vuf65/5x888/xN/P4+/NeAYH7vf/tTu
oby4zx/alz/07G/m6D8/nXvf3T/7xZrq0c3X/UMz3zy0fdb9+BScx/qT/+pv/uXhx99yN1cPf/vj
W9kX3fq3hXFZ/PHztw7f//aHWG/N/3j69//8zfUE/vbH1X1zH/b38y9/5OG+7f72h2LId8RhmpTl
yJtVzCLaH38ZH378lqm9M/GumCaTRP5B0OwffyFUuYv4Y8J5p9mWKR1mmKapI4b74y8tz8T6e5r1
Dksujw3/4Z+mtP/4r4/37DL+87I+jZFfH7R/5g+bdIX4qwzitw1KHl0XL/KHeYnZ2ojQy9PD7JZQ
yZWASsMD3KPzRtT3G0fS7OdZp/C04sluOJKTRZeJTfdQEcaNntjXTy7AzzN8ekZS54t7ek5818KR
qsakVCAokcaLTPEgb2u0fTTqirknj9FBpMY+11QKDHp5sl7QUkeRMgXhPTZanuohj6sRCyfyYazD
iPDuET40oY+41EHQaehT5CEmKcl/6p0yIBZhsDHUsgvwdZNAnMtmQrO018lKnU7KsCA6Z8Fakn07
laK6iBJMZR4Iw0G9UREnwP2Pli73nXBCo6sPJW8HLGRgnXS5RNVeSTui72bYn82eoYNmwVybzXVG
mZqmB365YFpo4Uk5a6bekAde0aKj7x7O1n7UBlSPSH2a3JdJw4etOqCtt0tLhPW2hq6VntlaPi/u
VIfmdMD0NS++jUdDeohpQxIBciV7nEdJrMRYtWvzOGJ7dEiBMLUPkxbbMz2UkaFNkrW1hV9WCITP
VW0ZX4HmNczcMpFOu8BCx+hrrJos8vBlYkFkCVMXdgUNxOBjlOiTPLdZMGmgkYWmfC0ctJe+Pgx9
AB26totdALGKRJjc1IubtuczXaUp9zA98kz9btK0Jmh6GFA0VADBKjpYxSTPTIErbSNh3vZYsppA
bCesSZZfpHnfMedP5Xg0Y2IUN2ZoX6koqnO7qYh3LMMZKFVok7ubgYqJdsHkOLwqq6qnWVCFGmmx
1tzfxSTVpu7AJgSscJPENzR7WwBKs8zHY2TART6KmChFh/SGekfgXo9j3Kb7s20aQfhHYdrJ+F5f
zCZ8X8UkymyB35GVO2RjN3thoKv9gXtVVbAc2Trp04kVHQM4l5A2QGkqeH6qqrtR0NPwkkYDynZT
r2t5slBfFAegCca8LUaQdkdpRTn0mVnJiyvEQw6+v8EYBx/OLuNSytueOivWIpzBrZl+sDQ1kFCF
7QY9a1vWrd8wJX60iCxKz0jpkrxV07yjfF5SM/emUEZMFxH4TK4u8Hh4lqMw8a7KfE22WTIj59Vl
1wTEpXS5Vsm/yCqfSFtLP9BdJQnKRN9V7kdTC5NdyzjgbtG15a4EvP9pUFU2lUgDYwZPpARiLG3Q
C0C9Xbel+mBRxjiLIT5lDX5NvKcqPhKj7Bdj3wUmtbhulrBwNLt2KqAiTv0o4kAnWUSf0/BAkrUt
GASRtrPmQi7RMUszS71zRkmQmyTaCZ31ZM7RhZ7SzblNJGQpTEBtO3u8zWGk6eYyalvZGsxrLITl
yXHOQjS4zrBQ5aOUxC1mNAEBBkO7BFsiOMdzSA9VCCcuNhTf7JqMHm2DEMSN60mtbsemgy0aCBVq
cG+VOWuAsEtlS6wMzXuMO8TNGhYIDrddzA7BA+LT6UrpKAjJXu3yatcmGjDiopQjWL9mUrvS+pBY
jDsWBrQtHMkzNdd0aT8WLTHgpWcbUjGurAjxfH+Ory8WI9QjU7I1iggsH2tMIquPliqHBILQqfvW
s60RRVuqpuBd28agoOwsMiS23JTxpVpxlTeDLMObrgi0q1ab5OiXlugiL82lnbgqmgtEEXzPqA9A
Fj0UVevE+GUxOF44aSLRMQyIu9H7k1I9jVM6nDUaEOxVErFgUjsgJ5TlATT5CIxXiynWikJD+hlN
zreO7jZSdIRZgz9YOu2ZWpjxneizKVvbnwyT0iGZJbzvuMeLrmufCnhaF6IxiHtQ1xCgpO+w3Cil
ymwM+zWRZ6ToERoi5RJexVOIystxsqD4WCpRqVO253G9AyZFGQYZuY4JgJ4IJBVdaOuuREhDLvQw
saO3FTxScFMsiEEFf1l95HZMv+NRrR8bjWkRamxrLrEo2czG6deq7Xyp0kDDIm826KBZ2VirTQwM
5j5ROlS4Nvaf2I0TtI+nrK+H6zqsm2qvJ0mHpbKvshT1yIQP3GudEDX70g3IbsEcfUycpCn2fYUs
55zMKOB/SarkzMbj7ICQazIvBltEw+2QT7PqIUugiWGkCghAYctpNWW3cbQtiDxl/ol3lYmQzOml
BRjYbS9PSAFAOpYxlBFBD9sxw2R5HzZMYho1Yj8f69HXwKmGL21Exh8ttXwK8bklWar7ihaFgA2a
ufngKHZ6njYNtA7aqaJ2pWyI60tsujCuVeDSci21pzVNqaGN6CFjeo5OFy+OP8tEafxhjo0rFShZ
vgWE2dibDjY3PrSmxaHVlea8T61CI3PZoHC4F3WPAzYa0eSCtBPqR6uKgTvbGD7lTvY2sbxqqFfd
ir4azZ1pquVF09cEsFYjslO8LasIMB+MENdLw020GaUtU6YeFoHiUUIXeLNUoZGT5kFf5GAbaLI2
cZSjYumyKeZZhwlNmReOTFm6ePWgzJ2B5qDsVcwyvdMv006P5gyvrEjIcalYDM/R0I0nEcUN6NQc
LZ+b0wMwdmqPKnQLxjNr9vGAzHM94SU+I0GAJNCJGA/1lDkWnGLdiPp4P6jtGuA1ES5iXWsCvwPA
jnxsoF8sOY0uqIVO8aUo1Uo5V3ht9ExIWyX5RNgUpY0xmPZ0/tdZkcZMJkXkjSTBrt05VI8J43Oh
F2cVO2HsFL1C8qqRKISqJCoPq8vOY0iPf8W1wLWs8sSLKHTGiz6pnMvJSEXysWi1Odz9FQxS0ppE
2SBkF0j2mc+EsTtHM1qCkc+vo+FM9G77+y3lumF8skm28e3AGpGaoRsqq6P9Yus6JKGMZRKvOmqp
XiKnJVFGVuk5YBD2FShAtmpMa/v3BxUvNsx/HlVnYy6kJtnsr9vcb/ckMYUtdclfHebkLT0MyEMo
Rse56vfIDu3PrIUOmlUsLUl/QXDDqSiJ19FQjW2GdeczR4QXEqWwbVSE1EGNkOL3H+yVzyVUYaka
VY3FY7XW9k8+lxxSk1SMJPVSYPgXVa8aALrIAerHsPnzO/i3qs5/raS8rB6K2655eOjO76v/BXWl
tlYt/31deVeG5dOa8seP/1lTinc2X7pDx9zhMmiMlP9RUqrvuFUMwb1iGFSb9lpj/SwphXgndMfg
TxjS0qTQxD8qSvOdEJpuMQWW1EsmHZl/p6AU/EVPHhZLV2G+0Uq2TGGYGh90/f0nt4eh079gD70Z
t9ZmOcMudRh93rfnoZu88Vi+eagXT4iOP5cqC6XArjs4p9BTttNWoCpIjsmf7Y9n3Y+nReWbh+JL
f3pWwNRHLf1xKHJMfRI0Gd41nuZ3u2xX8QJ7crFfqWGdN77DF49Yz7uwC1HtTn53aHfpzthJv9m1
+98fRcrXrpXNZad2syw2dC+uVU2pa1vJI35fI9zrUQOSzqo7t4xh8eSqMoM6jzH6zVGyIt5TkIR7
dHPGNqYzRx4YKrstVQzQ4wCXkD62iqcopXM2cJPwApdNe7KgiX0XDF1wk0bWBz1AHB3Tf907FhEq
KGjJI8tQrKWZajNdr9GK1wNWSAY5gQdQm1Ad4HvHDr4HM+bJPCUjjEDCASE4dAa2NRtBcdAKLGMk
Z7kJeRYn0r4Wn6ckcetwRNsRGwRwG4KbUBuq60HRmU3btUmR6eCDAjzxCEF6+I6hLdgJld0pgXkk
typhfTH0WNijgPw5e0o0HBqyujMrLb7KneXBNNeoMSG7I2HJ5nHpxvpMIQVgB11pOYOQO51Dx4+g
6nYrZqsb8wP/Q4PGZ2XxJRk0tSdTAi9DuhQEipEPcanVDfr+HP/xZ6KHq4UJhLT197TW4/6qpldc
ujb0NFLmRFZM+CJaJ79PWqweuPicGLGwEgrzfZU4zaOjZ6Rn4yfpgK5lSKe8Rm/KMEP5Bp2RDAaE
nJ5e9StGiBZ5eagALqR7tB4KFiXiH4tPfHND4jpduSLfKiWed2aiFB/7IIK1pqsGe16UvpR8E8L2
r0pCG8QHGaE98nqgc8LXH8YElSszMiYHT7Uzu2kBy6rt2WmdQa+B5NaQCDKcTVmq6ldI/IpgK2ur
vwOYk5JR2S9x6E11DkINjDTOIg3nQftdhBogkyzKcFkyXsYMN6T+7NSIiSKrMqVfh5aBQlEYdHfi
8wU9WnatyK5FYtr2fgjqX1C7YUCXHekJvZkzRe/j+qhHYvaWAGwuQXZabm6ZAaTn2ihQNtWFpr9P
qK4/mJGEIx+ZaUGtOqOLlQNUf1OjewAovS1XqlFjXNmp5hg7+rupyuVt0PcXYyMJjjSM23wiXyjt
kWodMo36a1s5SuKJZHWss8E/1UMafOrqAGvC0hhYF8Tkt7qDtrOuda8jA/aDBaNuW1HDnyp8LA8Q
BsavRMwF7yu1H0/ZECNAYCTocN/X2a4vwu4QUp95EZ652Itmi0kTxADgTHahnZZEi97Hdctw2LJG
CgfKPMTDVATzVzApw8EqWPk3C3UkvtHWVnL0igRIQZ3Lp8+d1HVMljPGtnFqbpgxIghbbOwbs1bP
wg3jYgbuXyA2ykxFRcBUEXfmBNJD0YrCcwTB8LlBpUNSoliQzkjFvhjrSu5HPSMuw6wnwiJja/T5
SaL/Rj20T/igsDypTl69V5Hrf2rsBNCsaS/vZ6Egv05E3N7WQsXfFUdMSMIFSD6DEeYkfWBkZ0Ux
ITJwErv87qgG8DEM6ikxUEM/77EdWZchStnP7INxyGmh/JRRoBG/koI80Uzb8FVD9qi4kYubS1oe
5nnGuxHX8YdqzpRbbbTi0ZPM3h/aGFXRpKSKhy2PyGEV23JN1iRShK3Vku+Di6lEwwG9fNgV1D+3
ajVU3ybinL8lSbT4JS/vwa1arbmfQMpc5QbNY+S9RnPOIGtyxyEu3YqC6CozS3lt8lCfSsOSZG5n
pDKEqnq9KDY6k6oN9iN4jN1Ys2WbGN6dGuQrpyCeoq8WYr4Tw4bmq5HV8hqvatY/Wsy5rwxm5Kc4
wbQzUlQSetyuwXZ5eNHYi+4lxtw9pF0ANQSkNxnf5FW0EaBa8DPajvqo3cE8lruU7Ihbc9CdgwYp
ByHbiOLEEq3wtRrjMrxo+7aNyugjrvv+JoeID8oiCPRjhF/wtm9UInb1XH6JhYzRUCMKa4dSu1AH
GRznWNNOJX2C8yIaHDfHPL2vcm0ATDvk57M+VQg7nW+SBxkimcL4bQzzifjZAN1xRbj8VjaD7jmK
ljPBm60ewygKxhKP8GDeNSr/a8YQ7xKno1/EoCtwWJCaTLsHRWESlz2LBCKe2RgABeexAiaOzXl3
WhxU9YjdMRyhkoyJB2uSdJdzAHeMJu4P1Y4/hoWNEcEKasuXPCJ7tK4oPQlGyPdZmJ8RdI1FYSqC
c9mgMmRVqNnqsB85GGkIVEllIGssXVORF6xap84wSMwEv3RmiLzwRicZNRQ/XX9PrHVK3z116k+F
HaKOqU393mio4nlMjRkDEKqKayU3mvfjattuaVST/7rWFvQhyHMaIbgbY9juhZH313I1jiM6J2q5
Q088CXXZBTUx1HGpx1tkfN9x2IKiG1TnM63hNdCQzMnd3CrwNLjvlzPdIAaqsqbsxm66lqj5UNPA
dOro28O8NdFg2hhLLDW6adUg2jJPiY/6FJrvW6SxpygLUIyUNh4VaRSYmXJozCc5BMbDGI96i84c
P1kpWNhRLqzC11BtuTxVVjTtPh2jNTcWyUO4rdtO+1C3S7x3yKzSN4Mw2+8R+FVlr4To8v6vrmEg
92NepjNB+u/rmlM/3sfd08pGrH/gz8pG2u8si3mNSslr0IakEPk5LJPmO8PQTMuiejHou6xjqp+F
jU7Ro+qWRn1uI5ewLcrVn6MyzX5naFI3bEv+DyZl6yTsn00ASzVU07HWyRKfhD3Xy5G1GCB55/3Y
0ayFIgPQRmmvurbcDmxKnnwlr+z+XxYbPw7FVJxyje6QUO21PHhSQlGl6YE9U7jHHV5G+Od66U5G
cZbhHK5pYScra6ygCQ7aPhb3bxx9LWWen6glrbV0s1ReIjQgnh+dyVdft8JsXMS//Rm5VTtlO2zx
SOJkGe9QYfi29z84pKMRsKCjdGaL/eKE7SBSKyA60Gx90lPyfUu7fBt6yHR8weDsrNpZbzQxxFpC
vTzLJ4cU6vOznAc7HxPBIVHoGp7mxUfAKNKD6OI3m8zjJG+MuzdO861jvii3mrYNF2FwzOxQinPt
vt5GLuIcDzB4c44Ichu6wRs18luHfFEi21IdozgBJlLNA7Ljbl+lyYc3Tuu1G4YHTDUBK/IP8aI2
loSkWz08b5wgm/gGB5o7fMUcs7N28Wesffu3rp22Xptfrh3PIKNzQxO4s55fO1TRJp15vseyuEAD
jEcNu48rfN1FBbM5yLtA2wI2tMoLErMnT3Nj/63P8KJC5xFlpbJYeCSbAF3XXtyxMS6nRpVo6wLH
3E+Eo5YjXBaVIFJGeI6GxuoTLfo3LqZYr9aLE7ds03akJYUuacI9P/Esw0tHOCM42TNEtP6yT7fS
zQ+qq25i/832yq8rnvXsaC/anssyWbqelWTRnsMU2qRH6xS52L43G+iLB1q74ZvHfOV2tWzL0QxD
11E/rF2qpyuf1sW4ThMOSe4m1nIiP8PDG3frK4egtarzUhAMy0z7xSGaCqT7ZHWgW4Kjcim3PIQ+
kduRW3nL0bkmb2z/ZvdovSFfXLdnx3zxFBImYsYllbZrIFadXLkdoO1uuXgb+S3aq5RTW9gdb90t
rzyXz4764rkcTOGYQc+ZRofp0+KHe6SxLv6JeYuD0iXm8Y0DPm+Tr29I69nx1m/+6WtrdBoMh5yl
0O0RUemw66bw0C+BD5wsnJrLN67kW+f3YhkYUdLNYub8Ov+/zo8RB+S6rb7ttv/CA/HK4/fsBNcH
5skJVoPoglnngPAmsgMds72y/XG89ftU3ly7X3vcnx3vxePeiaVvk5AvNDqUxH0dCj9wAZgRSeyW
/8LxXrtLdVOlZWsy6Td/dAufnJ4FBd4UcwripeovpARcFtgQwac3nkD9tftESu6+dYzgsMN5/jVq
NbS1GjAOLD4wG8hFzuEaM85ru/STmtPV3iSRk0B5QdtiaS2wIYXwoijshau3gKQcZsRQMi+xhW2W
OTzrYx4fCPZWmp3nuXkgcExcqCAebkU2H1useGUC/URoiGMnrANego13j+Sl2hRtQUZwBeMLF5gD
xIlKR6Gz5sPiY2+V69l52Wtv3Livfc+2QZuCpY4XsPri/NN0VOhXObihVWaDEmOz3nUfu7koN288
Ia98045mM0IiTUgKU3/xhEimt2lqqesmBx6o6gGXGw/VR+1S9Ut/3qw5L8foBozUrn6jt/zavfvs
0C+eFZFhDakbXGjBl8EN98A3vsMW9NBcuOP+rQ3kK2s68xD2H8KhRuBfz++oqVPJZsFF6SbMeYsR
oyAT+99/l6+8DJ8d4sUSDtnUFuW6J09tuBwmyQHDdWh6q+vq9wcS62v1xcvCYQ7DdI3INZNZzfOT
0Q2UIpNpsKy5RLDrG/TVEKKa2lsXN2u3Qoi96jr64iAOrVjmAu+ND7Ceyu8+wItTTWUmx5ABP76B
zeDi1KIAiMmy3qgu+BT3ra3UD43h74734j1Vk/yMjITjZWeTixMcv40PReEQbOIr1a22xS65JiPh
jbfVWmf+eprUk7Zu6FSb6ouHwzaWgPayxWq+Nb5peOluEshxxMjbG8gXhLB56/4cIIr1xdmR9bxn
F3lo/MkXfuuRGexFgHg2yufhoWJS8yG+Ij989+bW4dWLYdgqAZXrBtt68Q6YISLM2B7wVB3L1jd8
wTsHzJvh/2vvnB87rF8uxpPjvdj0wTnRsxCQuqvfmtdNvNH9+h75fO6JfbNXzhdvuIa989h+G7z1
dlBcw/397ffKzprK958n/GJnLYqsAqjGB5C76azwh33vVxfa/q3h1ytFNhU26llHIIK1pfPii81F
ngcprPEfNSc2VRKpfLInWaHU/TTtfn9Sr5WbHM3WNUtq1p9diqdbB31xahnbhJC33ujBYiK0d4W4
+ba7ThHTycf+3u36N1bhX9dFoMiG1NbWCW/2l+tip2VJWph8l81ypVmJB8X1jafo18UKmS0VGDUJ
2wbVeXG14khgSRw4gp1pG6HSaDcQqdH2F4wKpcAYL99ann59qT09JN2C5+sjGWEBBS2H7PzsYB7l
tuKhIBdjz+OxW5/U3I+O/V7xf38JXz1TRyDGXq/jL6pi5m1IBk1sIo3Qj20946wk6GNDs/V9rOEk
hPaYqd1b981rJ2topFUJXt+E/b54GZSywv2DWNVFZuXLI3nLFCzDyfGsLXifjfTZ6LqA7964cX59
CG2V6QH7E8fQLct5sSQnDv7lpeZtRxiiIM0aEFTrrPlonohU3yF8auNEgVeZ8vbf/5ZNU9MdiZSB
XeiLd0+fmtpkAT9zIx1GgWJnH9AteUYKpKWLyBmsdG+ylTeWHM389V1g8xrQ6CSudzI8y+f3lB5Z
Y68iqFmHypCLZFiDoAPtgw9psLVNqffJR1Bl9lcESsYxjsvgS6nBoRIzUCMYBdpBxEZxIGYXHixb
ruYIkel9P2V30GBvCme8bdJq38TqNfvi7FSTZmZiyHakXp1hHHBuhRDFacjBKhxqAzUWCAtLuSTq
wfYWpOfeSO/PnYcohExGD9JpyveT5eBtWUzgVBpO99wGsmfVApVY6MBa1JVvMtOTfRCD6omnBAWu
Md9gqwGE3cYgJkg/njtt8EBMMzsyIK6OJN+aycqGHoZvZdRdKLE4g8RYkL3i+EA+r5Qw+ZBJJiSQ
YK5ogcArJ+vA57uFumaNt5rADaWoZ1xHWO/k7jbTvm3SW7LYL4FRXaajdtML9Qb6Qsbg3zg2Ob1M
EhsvkmL5ErXJVVA3n7NAvSvwYOUd318XQwyz6pOSYN4e+nLeBKip2TYHB7vJvvetdkVIL7Gf6lVY
5981i4il/0/deWzHrWxb9lfqB3AHXMB005Np6EWKHQxRBt57fH1NBHWZJM8p6b1mdSCEAVLMhImI
vfZcCnk9QTySM5VBnXERN7KogiLZ/2Z1wZWA5YyPGlCQID2N5oB3S3o0wgTlpX0wa1AN6Ia9sXwp
lYYpREusJP2OecgKZe4tqeWXQPix1RnaG7UTt+ixNk0MbtJ0YAJEvvNTOCNpcQO4mBhPmwQ3oKTJ
90MxbZtJ+W6PVYrXSv3UNw4WOsPS0jsSRCOfrAu86SE6FfxUQfQS9CrmZ6SGLjoV/F9tmvdKVgQr
HBMeGhy2o8lfE3eBjw2xbxWU2PYF0PCKRL0DZVDCfBUX4wQebiLKJgLvOm7MRwVtzqIzvHStDulT
qRRPwjAPSYyMtEwN/BxUUyw0wyf65CJKLHXbWCUQFTZEdYHcRv1jPJChrZWxvUzIJagryIVqChnB
EhDrERem5I+X/q2osjuHFx4BZBDjQe8eQV2jckTQsKh7/9bLbI2UxR5LVjVD9BZtoA89RGbsYmuT
//R8lYBY2RwU24gu01IPlq0ZPBKm+QacwFmX2JkOsQtAW4VdZ5T3fhQ+NkYNEDmKk7UKqBJv0xaQ
jxCQP8hq7EdsRrqalYnOhy4CFCDfJMSSltg9gYJqYaw0xYum5cXGGSbGngTy+WrLaAtMGrY9GpFF
47s7vvJqOzKzXWVT99CV+T5Ap0/iYQeS3G+RsgTjRJ404VUCeNnSbfBHZrqKwzD61wWmINVWoHgg
gW/fBsnRL7S7JsR4gf/CMQ6EQQpA6F3YM545BeUKVtWIs5WNTeqiFsW4QYefn/yeGCsicWeVmG1x
/eeH8L+MjVCXIS2bc/QQhH1e3URhgN2Qk7WrKeOLJ3znHio3VVbDmGcXTdNOawVw9Aaw0Y0rFGPv
RGl7WeaZvfjzf8T450ov/xFGLoR1CEigIfj4XEZDm3adUbYrABiYAVrWF9TsBdgrgMTlAH/eYkkd
hXa77ntSSJP4KuxH95Ro8N9NEGsxsnUjxbHCIiN6bSiTu9Zs/ybPM6hC1vQljWsf55QBAFYYjYs2
6C+gDtW7UGciWaCrQS+cv9gA/S6Dyfr6579OKiU/jrVdleVjdQ638H1b88v/3YJL08IzzHO9XVnu
ZJFkajjrARvT51TREfIMgUBikimntDO/DWF0Y0QzblaD3xr4OKdYnfUtHqL6moXFdkM47YCm4rpO
zf7WmJkheUeaigl2FjG/81wYU4Rrd6X8ZTj2LxMGtBG20FgqtjS0sZ9GKFmh9KIoJgInIYgZk/z3
HQyfGgw0kXyTZ4E73Ldm/j3S8KnLA8AbyMF00m5re1sqRnFjV3WyzSf8wtJIuWt8UoQYlGg71Uji
F8Mnt1qvgodJyx7+/PVbUor44fsnzMi4ism2yuWlfb7Mx9huzRRq7kqLOkLtIozBmCzDVnMZwLYt
wivbrNM70ufvAIx/xbf4GTcvBehZ/JKr8QyALrC9zl7IZcJuxUygbOXXRm71W7vRD8ANjJU1ZBvf
Mi5Iv7NPohu8tdbaN8xKwx086mKNFaBKWNw7pVb6I5+a+xFF1VFruofB1a6JjF13I1Z6fYqXm57t
tNZag7Xr4fdl3wMniB4j28Aur/Zykq1qHNaKIjg0JOyQkQFDO1zUNsn/bqkOuykuuy/4wgZX42hZ
yxHE97auBhLRMD5dhYWmb6JBbEluAVijduGhbkT3SNJE91jpkdEtMbcvfpVVs4MA/oMVrBJG7vSr
G/BN1EGwAkfn+boWqfYcl+k6K1LcJJNTSc7swrD7b7VtPzeghcMS+kPr3ISVQGuU40SI/uwlz5q7
oMjIJet8oBFk0getsirQvZllDEiDtVAoYl5qb2M1fYqEfkQ4c5U35T4Q6S/ysC5yVd/4ZrX3eB2S
gcIXHe1deITCru90Lz810fyKR+De509AZY7ChTiap6CFWOvTpwAsWYO3gdWbu0FgjVDuotD6jtMj
IBgDP5ea6xcAdjJMW/JrFmQpXDQe050wwwe1JocPj8qwM7ZCfWQEx9CZm3i8iUyx1JRqNYTfdBIh
WjXejSJbCdEeAv8lcIDkuCZsSFJ548a6Tc3hDpL7dhLuvomHHeBjnHpPnuKAPo+CQ0j6YI33cTXt
wLUhmvHbHcKWeySce8HSN3mEt34QoIn85SOmsm0Y2ul4EZEfZ+OJjiPdNgXZgGlVucYqYalll9aY
k8E0PHpM4fKsJ3HmezXkW4W359CQs+z6MBnVlV8zw0EhmYnlMNVXERqNOoV1FoSIF2PQMSLcx/hp
QyNapwOcSFfHzRWX9nwENXWX9M+st9wLE2zbpGyntFzAll94PlxtDbYUnG61tA4dLGr/3q7Sg+4e
NHOf+Z69FgN4nj4/0vEIVgZEBTJfrpI6f0rhbVgzYwtbS6/AQ2DSSYTbKi6+pYi70EmDN6j2kKXA
nv+KlGIzTQVA7mmjlPYxV9u1p4CLUYy1Vh8F2sSGEX2dVke87pdaGl96KkBu70UZpsu0NQFsX1Xp
T0b72B6AUlDhE2f+qnHbL2GBWglJamhF27Zw1vMzgdSXddEUa8VDY0LuX65ivJgVW3N8MIz4Zxua
q3627yTaVXo/3Mo+6lq7cocXwMbLqmwA3JqLnNz3rPiSF/VaKAwycmvdDMCL2qOrsmAWpAubVKhA
vQKYuclBv6JVEiMEBP4oQM47GP73BX9/FKdPxL0XQXGL18DC7Z67BiSNO9zleJq0mNqFAcBMFv7D
AelrWbEuXV0IuI4DPp5WWt+r0RcxgDBqgBQAcRal+rMe9RfwEhOj63Q1acVjhnSwGbR1LJq9CpTO
0jGnzH2MetJ+Wbbd18gplsLhPhdQ5r2ivDLSl7obfppo+SpdXc0XljGgWwouTYdVphgxU0sy74TJ
TXxUq591nkIPO/URPJSqAbH5re+54ItvHRjl0rlRq+suTNdxcmnHwWoyfmrgUwPnxeBBGMXPeoRf
sR7tGpAsbn7VFt+SsN2HSrjLq2uvNoEowHQwZg6iN/IiLkruStVh2W1kNB/hE9nr7hcLhFabP+l6
dcuwZV+hd3TwT3JxwB4t+6mdx+ShFsBCERc4MWVMirJU26G6qFbOKB70rtx0RbXVzdu8LdahinZa
Sy+j3nqKp2ptd/iDlGW2D3z1Bf8DGDAgkhPc8USEk6C/a9TmNFQlA1bC7FiXmN4yicQvu7GvR3XC
5+AnPIxFPNvoqqB9IvKHp3G8iRFc5yFW8ZN6ryXRUkHCrMNDiayvU+jc9nBnp6rbFJ6FyebwCxLT
Oqvj5UAq4FCoX5iZ+YuycvagbfplpgN9E9mlUeabGT7hhChWv+Sjcuyr4dZVHwrtuWlhqVigWXGs
I52lX1TMVTPtCqnswu+hcnJVl026DLy7FJO2wXnyO/+Qh/qmCJttZmRb32pOetl/7xu+657UoZU5
Joc0qWYoNwlSxIN2QFmOUGKO+Cg9uSRv+UNPBlaUxYtWM7/oFvQgN3weyvGWvGJsakqfPNwEAPLk
4srXOWG7EfoI4aXb9029dgHU6m530ZTwNX0w8o69hmwX44+tbcIoPkZDtgWuePRnbalVTONMa7Yv
h3z8VsWork09F8giWRhWBAi+HgARz4Y5FVB04Gaab21WXoQ4zAoGAy30PBL6wvuwgQXO0/67hWHc
96ocmNaavn7IWs1bdqVnAPQFWz0tSwU613JAqYNEhuxmFs2jmvlZ1aURYoAwVdaDN3RciQ3QzUIP
wJ1EDrZX4JQ1vbC4KTCXYkGPKbIdXWhldt1C0jqOZpNzmXr3/H8vKl10G2E1N0oD/o8srtnXwQ8Z
fadJfdFCYl3FIAsWUK4HyFUd7rUD1i12AJkgz5MVb5j5u2lVbN4Ea8Y13mSxal10XqWADwIyBoIt
aJ/r3o6PmujzHx4wUgRNMAATXztqPuylLJiuBre/LVoFQrKn9nedq0I1JbdpF/hZs3VtSyVKMkIo
1eKerynOf1rJeHAbntu+DVzIycJN0/HunzQ9dbZO00QQ+CvS3+98vuL+B+/ExFr3+K1uwqZtrlvS
3bAx6kV67ERh4A41QmBehG3pXeVe7z+ObuXceF7oHllQivdZEPbPhYNHfKiBZM9Iy70KbIuc3SrC
1h17qCg7gITSjnZb+oesT+JrN9D7Ew46Hgly0MCO8O+4gVzyow9IkMcbXhpg2jrPCK5MrEIOlhvE
m2nw3eUc1t+1Ru6fit5HdD32Gg8pAxpfvPQ71mgqzXRPXKwo1KfM17ep6uveDr9se3Z1bKsbFq7I
DNM7ddwrmdVcA//0TkY68jau6io94Vv0U9eBkfw0uhgKrECUH2xJTKw2eRJ0/NgR4atLKyng1Ola
5syeQRWwYzfNrOElKsVRGOM3lF7hrMGefX8IzWKibFROS0bC2PTTso30Hotfvz4Fsx/molBHDy8G
t/BvyF3Ha1IlXRv+ueeLR2ig5W6I69DdRvlQ7f88D/hnqFIjXQq5iWMJgt/W50nmlIe12hsVIZZl
twLztFJO5grDty160Y1y+MunzVPWT5MOpktI+BxDcx39s1pKBTSP+QEW7vXaw3Y7v5zfyCs01UR0
ZlTV5d/Wcv8RBJj/vHcfOLe/m2W6nacYukeuuc5agmX+CICR/uVvmud4f/qbPi2fwkwIki7jbzK3
5TdtlWxikk8Xw9Lc6Dth/O3T/vYNzou57/6gUmvb3G74tG5TC2Qtxs65dvFyQfaRr/yv6eZvQbh/
rIZ/+gY/z9OFCbmxm/88OB7+EDNAg4KFuysQamAgd+4wwNqL/zKz/tdPtQQqCVYGTHSnH/9Mq0uR
DOX8buZ2lu7EW+N/lAUmL7h//HjvPufT16mNQccjkc/pL8n7f8YuZ2lsB+Jg5HRvlNVfL5Z5Cf9P
n/fp2+w9ci/mVwgRTeuy2Ay7cDnHbZCoo3/8mwhq/pL+9GFzVOfdtSKIJRraxIdZ2T6svnXaVwtX
vb9c/v8I0szXh4VUdo7WG8bnW9qcutBmfWK+pce1dh8YK2PfvUw7a4XKbG08hMaiudH39ePvv+5/
lR/7/13mq8kD6P+tEH/Iwubnj/9z13xrftbvheLY4/5XKK5Y1n9IPTbQSJuuDlmJX/2VqqTZ+n+4
VVi3ZMHQ5WHOTfVbKG5r/2GYQRjUmJd6OOK3Slxz/uPOqY+k0+qzfkS3/zfpr8anSC8KdM6uokUh
1MslIXNw319xpOVXmdbHMPehRIP3Nh6GMgEQgD/zVuss/aE3S32VTpW7la3MLLTXVr3KjNfWBEfw
19Z/O1aeSnb+t2M19xsBnWAFUajcy42TJKUkDP0uw50r9/a8OfeRdZE/QRd9rVTqg5U1w47hJo4j
bxs85N4XcV5Q9jnZnCV8b59E2AOiXX+pzMVyzFSWZQMkK1ZpPup28yPOmv7KJ6IB3nmd21W0iWeT
clGUoCQ097Hzh41wo6bBNQfqDHZQ4NqwAPT2cs8qXG/PiIC5ybkce8RjSVNcxKPqr7GeAItaMXtb
AUzU9gPohnKDzl4Dp0Y5sFrsiD31pYjDaDdGZsaoOMgPEGDyQ4AwdJmohbn81CCLcmOFVX6Iixif
P7lb7FxyTA+yLRkGZe0HoBx9f+w2gzE5p3lYvvFxnjiRIYkFysCrAgI+ATdtm9dG/QWrUuW6IT1z
G8MTYZLVYVk/bzwlZmOX44LxFzCIpp+DCybLhKui9F0guc1J87Eo8AvFvNMYxKyxK/Y31VCJu8Av
eiIL9UOJymGlBqrobmPQCZcD2HFL1LdEO5tb/o5ul4UhSTxzndzM9wpMoMi/kEWMgv3bPx0kT5SQ
YUtuaX7RD0ZeLkTYjvveid9vZF2h28O7BlnXmQAmX39zxziNEbm6Wg9SC4zenecpYlsTMl1WphXc
DTXmRV0PNZXBY7Mt48bYk9veXhYQXHeOVoYngQHBOnMmDBIGx1gKJQ4eAftgdTe43b7ISnWVk4K3
jPo6+iL3kre9GkTZa915j+AIeuAksNZaUoVLDQbPlsg3OF5ZJm9YbMkS9HedNpJqOi8iAgQO7uwh
zkDyduXOH/B4LOoO4raSRj/mnK+mDNJnpKQaUFYlPIpG9w6+EZsr0gKxNWwJwWEtyMIYXAqx4KLP
N0Wi56dgDPKTalf5CeRofipt1vEGtyo2sqFyxkDjvqFFCRpW+Mriu90ORywoWfNIAc7jJa5czsUs
63ApgBOpXBpt/sztyR/0Vqwys7qpMbY2pnQ/CbyaATCZ2h5kU8xSV5w35HpPM5WJytf2qNZerAIK
OtmC4Rq3SQvcihI5W6F8VxpAjRgEGKd0cJdOZCfTF1hXhA3JK2NpgiAh4kwiWwSo4/EaptPwumFZ
lSPC9zX+4CxwdCfNzKTrkAxLfK3HbWKTZ5x72LzpRFe/h72/G6J2eBR1dbKzchvPzxG54akHAHJ+
jshiKh8m5zI/4JU3ZVhBVVp0aDotPQaVaa943UxPPoYmVq1bJIZNd+YkwseZs7JWhRfhf16lx9Al
QVB27Vitisw0f3z3Krx+Hbd8xBB8HPuaxCpIdHLn7E6YgbxoPg3mbS0NW9w6nZ+xBaknBJiEcZwb
Fpd4KOeXDR7eTFzm3c/lz13flf+x+/nYepyI+DcDpmLGpD4wib0txThcYVUdPeQ9LoX4eHlwUNbJ
/DPLjWZNJs+wND5kGGPLqlTPkTPKXWc+YlAqoiFzv/Nhb0ec64U++SDH/mefUWbVscz6DPffCo8X
5sM35N5WB88KIqCd0Fv9uLv0B8P/QnJfeGE6XrrxK4fFw30T+vE3gs817vK5swM4X39RlBRz5XjR
T83d4E/ZtWI14hbf0yO0vfZpRKuxQ6BhElZsEAp0JUKMqg6uyKn1d5XPOjWwa8Qy1Rg8I5Mal6mq
DocOxPNdGpfXkIOD59qBL4jzvHdRIiJ5nDCUkvWtG9k44Ua4MeME/Kw1V/042E/emCk7WEbmWlb7
nXnRREX4gOoDf2BzilesUYTPBgbXf7n6nI9Dd64+ZGQ88UzmroxwuBQ/jqanyHBqIsbhj0iLDSJM
vLoiQGDPpkr8Ekg1Y4bCM27byeFVno/PaoLTEB7k9WECOIbpl/KIx4a+0fo8WuFiHB8qQ40PaVH9
3pN1ipNex9nk7z7Vy75DC9OXlVCOPTdHVnkN3IBv/F9OJ+vIWt8S+rqxhZlD6W37A+Q/cYhJGccl
dfKfQOhe2fPNLTxxXULufJRd9cD83bWb9Hddczuxf+SKcR0VqfZoeWO+1gqWe8H9QsXD4kyZiuza
QW7NLbnpIxN2yLyHeg2uBzTx33sfWz/3U4ZwM8QknMtjz625U2uXeoWvmJO56kEZp/cbt9AuIsOq
Lj7Vn/vGXqEeZNES+aEZUm8XYrXcEoj75+lkHZZT+J8lGAjOh8oTy/rPh6Wueos/br8a8hiTm2S8
5+UZLTVHq56sEb/JsHH6F7+AYBHjy0JMosH/CUsScqYLxHRudauFWFEpInvQoiG60gNVf3grTa7P
dCosWT5PoysJBJ7bZEnnTXXu+T86bpo/4e0s58/z+QRZems7f97cdi69/c8ENlcXyGjamToQHOFF
mstB6DleZaZ/lHVy77yJZYOfmIDdht/9/q0zFs3eX+R9UjV8nhbPiWvkVznMTywWA+dJz8cbeQhC
IAOVofyAznXXTCxnwoGJjnXMKp28oxkSYE1pODcMfcJj+VbvUE82++/6DjNsoOn6OA8hvg926L7r
L+sN3/6eeN/Cyr11G1jGC25uNGVvl9nr3lynTsQXCbiaKAtrVo/kNSab5UZebXJPduTtaC5IeuCM
svL15I7mZctyIgNdyRkUl+iaFlnnZvtyHhTjvaRuA9VA6jQX1cxJbhoNSsxcYl1R3BmAPwh+pfk+
FM9Tk+Cki31CUuIn1Os9Ru1hnH4vRUDMyRqeU4bJ63MPS/zwBEQCx7ogby5eNBpis+W5XBh/GQ2I
j6pF+SvOk13kt6xbOiRBf/wVi3bMbZ5Bzg/FB5eCj7ZW6ms5Mcy1bdLqyr0sxPEOiYZyX4RWfheO
37rU3nskFh0ti4T+5Vux8PBaYGTsvba6oV3duP64UnnfiKnUDwZ+ybu6UPUDkWbW3eY6uSfrzq15
4Snbcz+5R0L+rZbN9DkbVjsqadhGZVVfgSv9vZENOa5sTAr/Wye7TLxkUUfRUIhkYJF6Po4lmd+n
kb1lRzeGBPjnd57U4OTJ6CNkAv/8muIJIgmQFZoMnTn9x+/YFx16xiEwfoisIcocooiETf97A+aE
K1WWm8ZkdIjtitGENbJRusiqMuOHSZAFgHETJorK2DzF5DRFRlAfzbE1T/q8kfVhZCbEnjQc3j82
yNbBTZjZgg9qWldpLnJoKMlJzQH0hDpSPgi7GJaL+qoe2vrKmPfm+tyEcfjaF7hmfEW60b4zO/0B
h2X32rbDfdUXxoMRj8713FYCHzu31XPJNPt7AjpACHUFl7W+iPZyL+rH33vJ29659bzn93a0j/W6
2v75t5GogHere/OPg0LZMi3EnSyoA9/7+ONg2IaDz6hWPyAm42m2tgt3UwXEHxOnvC6UobuQpdcq
W/Ow1cnw7fThamO/KMtzb9kexeF42dvVxZg5ytFIQd5sRzd/dxrZIPuGLAQCU+zBzha490RQeb/i
xnCbFxVuLSyQjI3Nv75xPehZ+dx7hY93FV7oMGoHyEuKhyOhGl3oIWFAxwqMI0I1fa31UXVnpFmE
10vgP89nDEjfms9oen5864Do2ppKwXJiX6bfSS3bwlAZn8Iu9daTYveXWmJ517JHUln9KYlIaQEj
yeU6X56D2aoHuLlcsz1A/YUA+r05t5w7oklLVobfYY4LRuPGHXJkrENwZ5ZuANemJaPadeqNrHvr
0QxlvNIG7xaQVnUjJkwbdIJkOH1SlHVhYqebEge5lS1nnP5bOWOmdiM7yjrFjaD9EAi8kQ3nc6Vy
4prpOCXUSnNplrjxNU42W0kzH573bHiqp0JkYq8hvP1UL3vIxvlI2fV8kJiPrOYj304re8h62U0P
h9fTyqpPh388be3mf3lnO/942kPAwDIPnDzUHFiUn572jRUCe44z73s8wlbVbAv/i6lkhq4yTUea
l+5lsRTE0QSRR3KomQgCbKL5U8fICeyZ8cXRpew0zJ1kz3N3eUpZlKd0CnGFi3ZK/LuZ/RYMnAga
L2lPBWAgaqbeGE+xrLaLyNv4xGhxL6hLkuHf2lm1bdEkJfF20sLx9Nr8+ywaq0hQUyHJod0qCBUS
/0SDdNCivERBO+/KTa0k3j7FrnCuUXsMkd91Pncb55aAbI49nG6cgzmdrHrdxZaVF5BtoESrk/xY
Z1g6FozZFzZrb0dZJzeClYUBMRV9nN4+EKWsLqygCX7XnTsGbvP7DLLOLYR7+ZfHnflp8k+GNXpR
pl/M/3lCQVz4+Ljz3SkSEFqVl7iO1w1rFwYwdSjJWt4OK/mOOL9LnM4dTs6zrAjx7CKPcH6njKlR
rmJS+1/7yzp55ASJ9tR950kyn3V+S72e6+P5Xz80jGyEJvzakH9v0nnT2beBapbXr2OGeeDAFPxc
4+ODfF1EuDDqSEl4HMRNIu5cBY+kGi/3re+54i6brGhvlTqqlbl10AZxNx9Auk/9egArrhzQT4uk
rrOtHNtg/YzSTjj5Thbx2UOImmj5Tp0X02H9/m6VK+/nVrnyLlvVufOnYzUSBB5yoLz4ng6/EAGl
1wH2Ha8bxe9+TEWsXcgq2dg6YKkjvfqVanUGaVuHru+C9MSkNweORLoxEDpGjhEGl1iVjuIKll27
t5Fzr7GO859rRKWVFxhP0+RhXVXmsOfbYMXLJbjrSiO4Q/28dv1GuZJVA06rDGTJBehFxDtuNlRy
mzbbBErYLYWWu1cl4W6cpNnDtA8WozVhZ/PWgHLePJYKQpK527lenqRtMAI6N7BWiF2nqjDYCD1z
2ndVyepGzGguKvJrVbG+N6M9ICwjnwV+D4jAohifvDa/slqnv8Xj+y8PQvtjYNQkwRd+pEkigobs
mCnMpzWwtvecSi2n4WVA5W+Quk2aB4HtQRwZp93kIvXQOjbmL6MLXLB2anfHsi28JxvJkizKTVfc
W9gM3MqCHnLdmLbtbWQxQOSIL6+4kaXWywBhh96vOCnbvd4pxYm11d+rVuOorPO+V/ZyDet1rSpx
3GATdIDSzv3g2nNjua23Ll2xUpJLOQhLXUbKMSkbKznuyj8W3dFNV41NfputiyMojju5uC83RZxe
+11VnGTJ4ydYJ4ZNQrKMBkSVde6fa6OxJMZrXsKLN1ZyL7UG574cK3yCWKeR9eYYmzgNec5946BC
+Vhv9CrDoSislr2m+t7fRnJijsO+H2Yjw7ZNMtwseAAz8/jTb+qUet2MtZW/1GPv4EzgVRdN2p6i
YYzHBRr24Yg/2oA5H3t4BtQXVlWfmM/VApc+Os9FPGDR8LvGbYLz8dHNw3RXuG5w2Sh9erSjyVoD
yBvueLO42CuG6Tc7HfZxW5ANUpH0a3ex/sMeEUpmqjjprAkeWcTPWOHC8sJkerwqJ9VxoLSP2TV0
z4WLzrRNEakEnR6HP3Uim6tsDNLlNL96zhsrCOuDM2/OdV0GuFAb/AVkK23tMrxrbvPOusi8apfq
g/FoYK25wpVQXAjEqY+N5Rw83S1u22Tsb6PG2/MIxAzXvrLtKT7wX4kPck9unKka60XUNfu8TrSd
rKsw1V3ruq9uX6fNBJ7uEd952/NEW87Nz0U5sZbz7re+skr2wJpv7YkOPm3h4xH1tpm6YtxD38NB
rNF3huEXyITfWl/LdkDAyvKmCxFhFzpZ/arN0vJozCVZ1fDW2avNcJQlnjG/67tcDTcjjMzluU52
IYbzDB2/3vas8Vbo8VX0o81gXRiZxfSrGJGFGJmBWXM47vGazB5x2nqtzz0PdGMQRcBY/eCrkaOZ
T9FYobvKrBvorg/WXE+uJNFKd8CbRLEzgkhjAH7CKwdt3HeoDe8wBQ4fGlT484KVWWuyINePTHT6
c4ssJHM3v3vXzYeEGGFT+ufRArTVf9xSPBtttCMzyUtY1nzLvZM+DEafFW42GS9pwP1iAxo8yI3i
kAlC/iowgbc6M2jGbqGzEP7aJ0sS9cCdJ956yL6firK/UMdsgWVAtyFd6y5QpvEy6lwWRufNCLHM
NBmJnKss1FaLcc5lKPXcfO0WGFa8sdTaWco6fBu0lSjdcqO6zrDEfC29QFnn3peo5NaWURDRnYvF
ZFa7uHECph0UozEjHpgXeBTMxZZs2quO9DBZioMpvwcWJQtyk1rdzosi+9p3w++Rmmb71GLRuTUH
wIjznGWcJyCf6tS5Lv7Y71ynCCLXr7G2T8e1hjPuBQzpxaT4X3FRwem665S1pge8UuDjHq1J7VYJ
uYlf1QmPEBI9fnzsGtu8fcy5qyi7Dofhod86VWATeemCkzNvSpXlXBXniiBMgpMlSvyFZKss985w
YhpoXigVOQ0LWed2IjhVOA4tcRXI4O6/HYfG1N4mDjqAEr+AK2Nqnic40l8ii2GaSWrmUharojch
rwTZWhZrPQnX4H+87WvnBGqjnnTVXhZ9pXyyyY24svxK+4L935LM0Z+IdgkmCkPcjaIMj4WlPcm3
mKwiNoczcxpe2blrH/zYvMUjkzinnJBp6QS8U2Mt6TxTO0/LZOucf4S2l6nduUHx1Pxi0EIsxCeP
p0/TjtFlGZoXAdl5iwgADdHIem/MGz8tagKG7E05jNe6cFfnKrknu8kesig3amPDVPWwYSPqHi6A
+Dhb3bONdZ6H4ZOVk8UaTuN0jHvf++KOyEW78En1hLefcDNZyqLupuYKdWt6IYt5Q4Jwpnm3URV9
9Wpyv7TRXvmWN1y6QZ4+NEGyr5JufJb14Vyvm+q/1ts8oi5DxZgWMhw6WG68lkUZE5XRUNlwDpue
6wBi74pJvVBq1Th6apBvePmpBL0pnjfuW9FTRboQwA+2stVn7WN87V3hD3GcwgtSAIwjfiS46w5m
tjYmwzlCOxTIw/vyKwsHEHoCy9t3rEw+FK3HzR6WX81YMbeRDjahntTia6mbx5A3+51jBu7r4dPc
7dPhKSlFsp6hkrkWYXSA5Ka8kz8Ys6d8lNrGpZQ/MBLQrupJ43dAIDFmdgNolVGi0/rxld0+hAOO
Hwtm5UwOCDaS5IORYRcRwJJ1gC6JYNgPOH9/6JaJp7hn5kMqhuLemOPtxOJejsFhpmBmbYQbYbQw
gN3SmxvLWfvgddZfMEQku316Q+hM4ZFIkXpmCASAcn353RvCTpWs7LKueC480gJSxl970r6yamGE
GtvXfYsUp32HY/NSDyxzKWTTawfZ9LqpRLGN+hmKj6XStkuz5HUhupiLDtfmWk65vNwqtrlSJ2s5
IbO6/HdrhNrxxuVWlfoFqWeQe6Q2PlR2G16c689SiP6/jbK/1EScu7mQtKOpvs31DB10HD7EERm5
0HmfdC3hnkIkzxJXNT65PR4sZNIEp9jtX7spk90dIXTrSzngYXShbjyhha/xMVl3Hgl9imicO38a
Tn0qns/Me4pUkzkkcj6pPnSHBnO8K3doTjIumYb9jabE/aNZCcDxUdIcXEi+B8UfA7D7UfpUG9Up
rFngb+UCMbxv0qx5ly60oimvTMHYt9fVS97a45OBBHlXjxXxgrkou+lImbBoIVsvJ/udZe0hvT5f
y/6YPnTFoF6+XsyGVQw7UmtJmpsvd7lp5r3Ayh/aPlcvz/XnvvKcrzeNIvLX80X5CMd/CkjmnZL4
lpVobTXUwl0Xrohu5UZPw+cpNce9LHm95lx78ZMsyGMC7FgvjMYlWWc+5t/OM2Sx+pchlpCgyfxd
cEBHTEj2K3AOfMxYlvs0a4nRpKdekBekNerpJetywTEhQ+M41NiZx0w+VqIW6EJl5b81y4amEF/r
2iz2cqLZuFet5Xe3shBXyNJ1zwkAaDMJVYZWO6recPs6yY1j9WeZ2/6hqxyxGzWSz7xhECSHuq2/
MsoiX/U4B+7KqH0Mmfr8X8q+bDlSnOv2iYhglrjNeXQOnuuGKJdtBiEQICHg6f+FXF1ZXf2d7jg3
BFsS6XRmIqS917CsIAm/gOtxdAp87RDkD71ncC9hBT61hVN+IIcfwsGO67WJxsGHd1M8AtukJ2bh
UFUtHOLg3X2hsFszb4q7yDzYLEyXZrccVyq9oFQNb7dE35sRjQ8uXVUW1daENQRydnAHwk9s+qcc
+BTMapbpdeGP8AjyQSrCaukuFLCXGWuJPCNER/QyURDUTKkqw4Xpai37WySovxkicMCTJEk31VBC
bKzvnWtKWvgMI7lzTRiUT/vpLJ/aqpi6R8ss2wlzIjwjM5TSi/QcpC7KJtOhnepLph2bvrOJxgy8
gDSP4MTFyHm0ulczdbRVMq46YfG102jYCMDtEGbW8QVeTu3RQNakW7ItXNnjWThN6eZg8fgCjZD2
aKLbCAN5M1f9eg0zIkv6Yebhjp/d5kUz2blOmx5l/P5HswlJ56ZHpKpMcJsyzfxo+mL1fpsszVnt
H7uWNuHd9LASNGcHD7W6HfaNAMPkgT7aMPmDd2DRI9+XZvhQg/xJpX4347KuvtdcniOI83yG8q0r
hxAoCEcs4TjlvrfS+VaGUfmasDCBAWLq7YSLDbVreeQ4uDk55iCuHbOgrbalwy5wT/bGRTq1mY6S
3ocp1oCdbU0bcLipwXTXTda31FxfFqsq6o74FVxokvo/fp0USf7VAlflW5d0yMlKO7YP4fN9hPSw
AkurQWpRBXANM42RAwTnopYx7AMh5X+BzVqwE3YPIy8l7QKCHAEIiDaLVmZxgNmnueTDqbDougaI
DQIPf82LBJ/GCus9Dh2Wab3QtVeZUmtJHMAsdcaKB4x/cWJfvYE3yMGHRbEn8KN2R2Cot6wb1JAI
h5z5NKKClMRCNg07cqXIXRj7UJypiQuSWoWHLgR99gI7130zHUx4OzS1vdZekW5vTSpkeu3BEHh8
cppWgSwNEK1vp3cuqpHnHpXsM7XyEFuqEWbjxLfiWUXzbgUFR3tuuv1pIOwDcuw8EhQyoZhBsyKa
eZ0Hvk7RgJzIS4hXM+mslNPgxwNN3Tkk38hzTYIf/RiUH4JBZi0CjG82JsPGqpv+jVnAUriqjRcD
kuIz2lXNPSz3ZhHUri5FS+v7KlfZ0lYMWs1Tp5dJcoqtCIbK6DRNCfTgYY4Nlr4JLbvQcIeBMQjX
TArkaYrHAnpnx7EWJSRwgMddwQCDwyYW5RCYpPE9JMdRQzGnptEc2NT9dWa7QQVDDxRfbmNMiOk2
XMMqz9qxOHXJDMoC2Q5SzC89TApOcc2jUzed1S5c32wmwMSbQpC/+k3cJNYMuxcCB8IM0wrthxfX
ReWsJ8+ic+N90gtIXiLFU3M/H5/GEsYcCm4dV3NIrEcFU5WzhaTzFfzMfu8Mzbdbv9f4dKlF7y5M
m2u332nV51goED3062KA6ZxOxHcYz4WLKHSrQ6Ztcuc4g57jl8J//I8RIoEMkBb+i4ft2TVB/tOb
8iAmyoPkt2jqw0oDJedpZOVYy1s09UGagH1wJHH3RaXyswJm7ut+qwsk/XtkQr+W6wZ4XLbdPvYB
2IsFpHykYz0FtIXP6tg9xFbbXW2n3BZFZT1NtgqHGlqjMz2NyoUm67xOxdL0QuEGilOtALpYAEJg
XtqtiuLsSPXb5qDTXbUGk/LnO8gTj6/h0wSTFOg+HfoR2kacjAW+GVgNdCFKvY6m7dUcUC+96wVY
oTJuT4EBrjQtKmRpJpG8nxZ/X43FEFTrzkUpNU5yPMJCC3szl5VnEBFLQGEtfcrTrWm5Nd+Gpk7A
z6aj4E4/DbWJFa07AW7EJoNCwhI5cghsQFMKriSr3qniD0hbZqgQSPkYFBEg+44aD71wnD30Ano1
xyLRWnyBeYpsF4VQvbET0uy6BEJcv9r93suP1Vi98YR7Vzx85nbhRQ8m01LReB5lWlxNlMfkxeni
+Csv4yIJOu9UDdPcKWnTJfBlRCGuWJsw80K5zjPiLsyrhUMz7IhrkVlA43bVwU4XKU0YPY1xExxs
H5WVhjjhTMcyfcO9d+kcljz6Hh5gwuXeys6q+jhMFS7spqF9YWXvpPBgZMMKdR+PibVW6TBMsg/d
tRipmpkhOUO2BSiQb4W28I10KcBrLu/+Iwdu+Fx/LCYJVMUdiMvhgfEPK24PuM7EiUTxLcsgQtHV
6ux4Vntl0mU70TJYWKDecTVtgrQOJv1CrU1oOkaP/HlVbzmboYqkdR+E3QxKt7SP+CSddTsBtoJf
PDBEl8hGARJAPAnTrukAS696VQX299GyWsgwkF5Ah8tt9/Z0MENM6JcS15nT28W/XWNepx+a13/P
bzoG3PG3z4vgOQT2D3DQQKb+4/NqG7tNNff0qwvq4YonTg49KawnnOlgzkRa4LGe2fLaZKA5m7Zs
WlToOkAH6gDtmlhePjONimX0CHtccmAdwRaoSrAZDR1Qfv921rmF+9XW/zr7/x+n3WYloSW2NnXK
AIDgWeojsWa2xSZM4KG1N4VJEzK/z38LTe9t8O1aWYFP+sfgW5i0Df5QYcGxsnfIgYKofaID2/AJ
3WEOyNd7cx55kDGZwB7FGJWnkIAw7dr1W8MGiEMACXUBTwNCHQybyBQGp9gXeN4s77vwncWzFt/2
e8iUNYM/a74TDqbkcBJIoX1RviTwZlpaae+sTVj25MGqSHkpXRTjgM678yKPv2TQnd+klgLVwIT5
OM5CHQ9HnXfDk1d+5HwsX3RRlnvPp9MvGy8NpkG2qKjd7kzv4FtwBS4bAEbtHtsJvAPzYjbPwOud
3sFX6EcPFe3Ki4rK+tp2wR1P0mAZBJCUUQDWLZqeBChpiPgMjShgZFmdveHmeM1o5d17dg5xHyg9
gIuaN98oebMkSd/+uDBWzn+A/9zw79pYYLKRMHShYO8GkEmc3BD+nt8fPcyaVhTyp7DHWuTJhzEv
XJfycFglBTyYVLy3Qi/ep119gZ+uvzaRaUdljTSzWww2DTLvgIFttPb5Fl7z2OOlfsXnxIX3OYnH
dut1QX+t61CcK/h2J00xXE1TWfWwWrZKuTCh6fDd6D5sFACD00UE5JxDm46PJjKHPnYEyF3IqnSA
/C5zF7wlMkIQqlLxuOxzQCWxyExhYSqLA2SZ/OceHEokUIZHIOkgkZiTfJ52XSAnOBTUVCHpuDA3
8dctb27lTFZrH3JAibLdGRyS+TqPoFvjo+j1dRDMd2d+ERS/daTTEHMFma4wg0sRvjkeZIlFBJNr
yMcpFKciVu/lr7PG9JgYhV4KhQlKfvQiAuB7Gmj19h00qs9/5AFMeGvLhtkIFNvBtFR4HB1vKQPp
JjWqbLBnh55BugMDxHpK8vibj7n/ZCIlT4Vf0UfuxvxiE+gGTGNclfZ7GHZmczhcW08gKWXw8KuX
rQY69QoCTnnFXJ1fWnwhKbODeyvHoU51BRumHNpKUxsX0bqSHMaG8FfcQ1xR7a1qgApp4VIxu8Xm
7DaGTqNNiG3fXYoks9s5PWyGp01ciuTFLo3Fo4FRGOCEOfNTBakRiNJs2CAwLkEq+TYuqMAAg+fw
iOWB458gwxPMoejuQmwHoTnYMglOpS8uE6J3NzRBRmYSZnrHpouhK/O3YXkth9kXO84eY3/PYNJ3
Moeyb9gdHc4mQDYQaWdklp8gBj9uy1Fzf2Z6SDYVn3wHadvp0gg/pj2V+REzTn7tWzIrKl2cTSRC
xlG/yKbZKL+aAy9Q4hrBr8Ly4q82X6RYyws656xLj2UzvLdx5z2yUFATiSyHCaE1/hah5vYVtdx1
HxmLf+vrQIpaIPXKF4kIx12Q5nD1mc6khqDRrQ08TG9m6wIAfVXUOxJQsfMqJ0a5jaiymH2dw3gd
8lF5AUEH1Ly3tB6Gbc9VcXBpDD6eNcR3SnOoA6LUea04RCX9MpWPZVDDiVijbtF32UeO/eSPoHTw
c+4lGAAZ5FK6DJuOtoFeFUt4AnoH3CFri76FafsZQ+/xpYxgQekLhz9WYIktYgoy0r8vKP7B3IWN
C4WW8TSpYjJF9x/wKhbGaanrljymMrZn5tGrBXTzC50XO5O+7i0wVYVtFzvz6DW9PGt/9tpO8bP3
dq3pdYN+q9xKXP7X9eblzAWpC4Rx0DTusC/rHrgWmUIC8u/0gRCGmNBN6TrYuJkkFs0jffBdWCBg
v6wfRRPDRigK9aOPTbsC2NWy3JPvZ+J5pNAJ6kk1VWQRIlNoL2niDZgkEYYJAZS+lvVxlE71HATV
vB4m28hARstEwvcN3B9oanVuCGnc4Go2goMcUyiJZe19roNg08LSdJ3InDxanXfNQJXaJEHqb6CE
tbPbqnyFxxPM4bDMPfoeLCfTyA2WURV2T/B6ezJZ7l9DeVv+HEq6GLzdaSiN+udKC2iOS5ccfQpa
8sIpwJ3KK7WXUYo1nRoSenRRgj16UtM3l49XyMwWb7ZXf5C0D189wdUs4vH4DNYaKJFhCKU9AhIG
h6LVfZGXA9zIkaSwLYhc0Tr1T7CW6FYABqd3cSPsda98eYBGHNm4Vh/tIkr4zrOqHoqd2t7Tuq42
QwgyYAQT3bXqBbkTeWAtQzqMZxewYJQAtbqWORRy8ozKh7aBzmgJNZwnTFzeTPHeeYFkL2xahba+
kXF8wX/S/MAC4EjGmnwEmq98VaW7BEWbTa3x73R+WZyGaqgvpajf+txzXp3Etxdt4tQ7+J32z7Bj
mJl23kuyboBtW/UJsV/TJNjARDV90OrU4+bejtGQbwSo0mBKtdBtbTv2w4dgSFoz9THUNIFsphKP
WVwkKzeA9Kesy+RIk4BD/bpOnpkOn3Q0qg+L5SuloPsTVrm7GbCnmUPpT115FXsrT9ndngDNigkx
ESvVpOK+5TmmyxRiYEE9rhzRyD2rsmJOmKB7FP7J18GEIapxWIME6cJ0wBACjizm1OY5Ts2gr9No
utyTY7ln2W8vYwbDbhMu1XZVbF0LCvu9tpu72M7cnQpLSAkCtfgAwGOJB45ffnjpqx7T8UeJB/O8
b0r74tZjubFyn27gFeyerZTi1qtJ/dYmzdxcU1L6qVy7ehTcZyuFn94+8MDMthyYuDhO2iMdDdNl
t8v5DrPhPXTUsPqYDt60SjHtjRrvb023dlQl702kYxekiCJrv17j/9lmXsT8hb4rXrgHmECY0WAB
lH3yoLq6vZOcnl0rTx9MUwhJ6BbF5BMcmdIHGsEBLgAGeW0684BywMlQDDBh5A7Ix4VrH5607bzt
Idsm+R2cW+UplFBRhuzjHnJOSGM5XbGpHajcdlNWC9RpyBG7UXuqPU/duyr5bZgagLTk0bMHo/mN
QJqORxooXremzaEPgF0zBxNyNkymCNBVRPrIO8dOlZzzbAdqLvKVpgkqpd88O4JXs2kbQ9zogAFA
BHG6AKsM8R+yQsgz/L28Ct8VSoHyRGkVN6fj2H8AcGqv5GOVl+4j6p8oxqww14qdHuka8rXupZ4e
5GMUrUHb/BlNfbdo6jMj5fRY7/828p/XmZHt9Jq//sKv6zJmNWvdlOMs7mKUU2KlUV6JDnbbATNJ
w+HOtJjDALDU2sqh2fdHRxtC9esrUUwptyFBXu5SFoDJMJXccINXd0ETb0xkDn6bBWtMFM3cCVLN
gECkat5FdFinpTMfgVsCB1BFJzJk8S7z8gtEoKOTaTJnVoZyjYJnL54Yf3Ugu9WsSjjD3uVRu/T5
6J6TaYU68Bq6ZAwaYSMY+vcpfJT3WD+w2cDdtwZ53ofMoR+jdNPHxun0aihjZ+fELIDPkZcCMZy0
W1FpqAPDsQppjOBKBBf3TJRrxsPqOSx1fggUcoMm7IFXxKwVyFXTl+J5GGHnYDm7EII9d7AP4gvk
pFzg76sQt7kOINfcLEenBWS0tawtlhJy2XGQYNfDOH4PXPhFD6yTS2Sm6aMS7tVDsfUH71BC6StQ
QgANCjeFh0r6/xiB7Ga1kLHjrkHkcVajkChquJwfsQeGlbiw+ROeZe8gisRQ9XpVUrXnAsxifxOT
JsHWSQTI3hTBGY7Hzi5HpmQJ0kXwYgtrlUIH9YdjFT9H4N3bu4l0toS6WXtshd/OU86wBJ8gv0ip
q3nRYK/sCoBcgDnNLKr3XxC5OFXJIRv6Q28ncE1oUUWRVgs+aJsHUO7Q7mfi+HdIM7O3BtzeWQco
7DMVdTnHopQ9DF3mLGL8M+cii+SqBHT8GKR82MD6x4X3b5fu4z6oNhWt6BHpxmKVN5AEwDcGUQYP
BeUh4WG7whp8PHr1AG6EW3nbBBb3L6zHM0D0EXLmcXPswT+A+C3a/bgdF17aY9g0cfV1/9swm9XB
TE4zmDVA9raSwc9hjIHizaJPPNrZs4+PECIKzWsCuQP4XlMo8+Z1A3lqFs8TEPTeHCiPQEPwR2bb
1XyUDEVYuAfuWtlkeLNu/cwqDmVgFv7gRfFRWrp5IHUt/mvpG/zBLMBUBWcLH16KDnwffNDd/p5L
kD2DUi+09R+B1omujf9EPYWJF3IZuwA6v3ACYvUrz3IxCy2pTp2uvUvvOpDWQDsb2bKDGUIKHsbc
Ez3bmo2ICbM2+D00vWEl93UmLtFIi0PsZHqVNr24Fg2DSTayHa8eHy+ZweVGdCsCUn+2ofjuDQV9
tkDxnHPYsW9R/PmUsrX3FmzhF0KJ4VtKymsLxaD7ZmpPAcZfJL43fOsOdR5XJ20j9W529BUb7ZUe
K2h/Tw9bkxdAgas/Zq4ItnD59uU6qCDAXgdeviZFh5UliOOoVdKy+ZlMJ9pZAC3dHUheJlgg2b2G
6CDiOKn0IekDhapEn//ZYYaEIsQlZqCMmn7Jaf8o/fBskIQGewiWewEZ5/BsgTRwSQUpIDFB9QLk
S/tICcR7iT1thmxbQAIk699lBuaqm0ABlNbXPKbWCwQFgjnLG+c8gqyO+d9BLu7X5VkMzJi5HJ/c
1+VhkPifTdZdR29ITsqP9YZkfXlqQSuAgmtYvjQNHGkpCfnaatryBSKHryr29TmrR6iggTZrmoeo
pBuIJ0DiZ7oI/tEEgpiwcfVTWz5n1caH/8BLVIlwjypxMzdhbw334N+c8kkQqGziO5IHUPXXsthr
x+sWpj0pkxNAdfWDJ4dFGY3OzC7ECjacWIJjJX8AePz3w63NJhJW21XjzcyQW4cJgRTVS3CWIOmv
22HRwxvgEtVltMRyw8aDMuvWWc7rQ1IP1ZZhWQgl4BiJR9ygGy9XChoh0AW1kw5cinzky4Hn/bUo
onguaNk+MlnFs95x1IsN/+0ZzwfvuxtPNWBRfTSiXQ0shg7kGKxpACwqpOTimYLJfDKzKxRhYiJ/
qCS79+C0k392AFNsTcWsb1EXiBW72FM1raLZLsb8djF9qOh89XkTKf5Xn6nJ/fO6iDUw9tSl+8Ue
iPwsBKg0SjcGgQlurLerRApy1sSRlgmxVr4uBKCu+EWq+8hOtljGJ59gKm7TuMpekQtxMFH07K6I
Cm8HjUx/xXOX3NMGVWx4kaiPPJzj7ifvjVPbs9EtrSt1xmotsRjY9QnkkhIoSi6gvT28VnWyz6JC
HlubeWuCTN4Mic/kE5BTXvrepyXka4Xi8jNRTCxqqsaTR8SwGT1XbCGm7q+YVaR7KKVkqyJtnb3X
ONnRljVsIqBz+uzp4gk6AOoDKJeVYn76HcLwDnaGQ3oGMQIzTV2mm6TpvAtJWYptsRu8Ef0NS2bQ
DYrS08fM0BTCXuj9VJ/UE0vBdAAR9PPMd4Ye+gbVOLOHIDx3Wr42IupfOgqlZlL6yDVOQCzp+Atb
WdHDUOj6AF5TNreln72oKgdcDT+PjQmjsTmqNtHXJpYSWvrs3p1GRZVXbLgcIEozhUjeIfNppT/K
QMPRMcfXwATISDeQ1JgNBJXmDLn8X2CrQXULC5JTJ9NESpJtmiJdo1bg7Qu4f+xQC4rWvmgxM9iF
tWihx/jAwj6c2U2nv8lEXHL8OpIZrOphpgCf2DIX+8Hrkjc5OiD2J5n/aI93XwsDi/3ARP0US997
FnC83ChepksTRlGnIN6NO+2rF/+WLpPw7t/zPuE/nn1Q/ESCGB5WBM7a/2B4O3oERTqsrQcdlQ6w
TZ43H+qxO9ka6t+tbuIV6JLVQ1xhWeK7nLwL4AITiZv4NnYAr3E7sDssCzAchpIPok6Lmai88DYc
ItI/X7oAwXX3NXZ66WBik7SxdOdfRO1yVIDUF8VeIuP70Uhn16uKfZNt588zmZdnnzXupsK+Y5NU
Tn6GWR/WYFaVfONgZCdYlJuLOgjrIgsKnMYI3IQ7zQQi4NkDSXKI16M6n0Lw6oFpFH+nGcT0/YoG
Nv7ZN10HlMt/+f992Yn8VsmjIP74HjQMbMDpoBz7p6gR0jexDzghefBQ2oWo8MDEcxHEM0DMGGT4
UW6ktgY305w2CuVIOR2+ekp/iOamURctKpHjQOcJD4AkDcejwbkYOIw5+wMT80eodTBAPUKG/gZk
KWgDqa7DAryj98SBhUhJO7V3oBp/gN1Pt2whrfEIqRKI408fOBcHiDEE7+YibmW4iORqZXvY85uL
WpbgtkwnU4lCYKlfnFxXpO9Kw9PDbXGX1Ek1D2EN8AF233ciw/ElciDfDC5LcLUHuE1ULAuPMvet
DfiH9pbZLD0GgAus/FFbuyj1n9IYWbICIJsDUnTRHvjQfGXxUT9A0xl8I9D0P+CEk0sfPxDg8YD3
6PJHzaJgmUXNz4uQCM++LsK2tf510WCQAg2kuprCzb4uyqe/NG2bvv5S7Fr6wY5DlEgAAFp3fgQT
CAA7s6dRJt+dgDoH7bF8N4o8wmIXWcY2xlq27ftk4085yNqzoVxfD9FXDhLyUrMJmPQoigCKz8Bv
WpYTvgi4D044d6lkv2qQT9nQICdTc+3l1Tnx2QsnPIY8Gri6bes+Q8YQ9hpTkzmYMOLFCon3/PBH
u9+67lxx3SzL4cqUN+zTSfsQFRCQiaez28G0saQTG1YeMEPB6MtL7PuSTYBj2H8dnImCSkLgaV1a
hge3C91H0zsoO4Chzn3S9O3W5cx7ZmO0QpEuvLd7kl6aVN8XEwms8tsImuMsXFij6y0tBT2gSjTl
RiP/vjB3rUOHchMNVH2FppeHYhs7wzoQ8hPeLNi8AKi/QhonRBNCK3eONfCf17h69wZiHdpoIEez
wE2hb07s+vi15nVpKEdk591ugeQ0ljMM6m7azqGe1qZAV2Ophl1msoBcQXoQecrvgzH/vX3Erq8v
A3ioYHygePTqu4diAMKfS3BsGXT9ffOOMi62WPrThfY6exOOAb4A6F7PuIRLlmRp9WjJZGn2mUOp
xJYjPzzXzFX3Q5+KtaBevjKFwphxb8aZHx0YPrLnMj8L2xmegD57+ALBAOvlQf/csldYG5Mdj5V1
pJ3E9jKX9UsgGWzEkOvscrELeRm8anjsACgeZad68mWKrLZdZ0nkX4sSfhkUWJV36a581n6W4Dq8
ltUVyeAKJMK/Tizrz5bfu0qgF+Ai+tuYspbk1Qa5z5QcgH2ZakQE6dbp51S2KBnBaSdZmd4ONMm6
Gt4omZUD9uoxvs45qATyrsgIOyh4yUJ7rSWvijfLtpDOD15Byjxy2HgpsEgCEDCkqyLT0SOX3YMZ
0fAMG9aseJSiqNcK8ulbp1D1VU3JNzOCQHhCBN1wFJjTFnLSG2mmg7ZBprFT7iyokw7Y14c5Gkno
zQtF8kfeZ3eeW9Rn8/CpEOECcTY/46nvFkkv+S36dV0c44f470//yCb/fP5PcBtUfhwU6v6pheQF
Vmsldj88jNGusRytthkHJimK/G7RVXm4N8QIc5aoGBsgHxynRd7GFrBkHVy4Ssj+gJwCHj5yE/va
7ymq5/YDIyxahpiq1pDVz1fQHUZWeIIWG5Ax3Nvak6ygT1SDsJZB1GgfYmZ9ghL0U0mZezKRnUBZ
uswfWIasjROW8Q7zNuwNShK8gnH9TgCUu4iote7YCGF2DobZ3RBZNXIQ/SWVXQvyn3qfxItfG2TW
gF3ohufcU3ApaYozGxJ9V+VgoWeUVndNROJN7uh222B3yrGHXA6q7u571x4P8Mj45oxudz/UpTvP
ZZeswghVBYFn3XsUQoEen92GObm1qWP5NjTQgeM+F/g8Em+hnaj57kwuHq4gz/7gx2vQgct1WAt1
SUNxLADlfS04lJMngKEtoUs06Co9k7y+aCvNt32fhfu4BBfFHPD4BEKxqiG3NvGEJl5V96ldPG9R
ocnq6CWFUv9Senazp2SQSKqHeJSqbFh6k4NJw2L/1GB2muu4piuqgSiYgbUN1SYYL15pbJ88wOC+
OwDMzCpRlbOYCIENz7CChctzGpTdG6VZNat10y7zUeXrsLGdOWYA/RyFMIVo/LT7kYAO3yQ13EmU
99CVfvQZdBZso8uNRHV+MRAwFgYG4z8J3xzNU7pmvoz2Vd/2m5Bau3isyqUzgMVetN3MBrr6eSxV
v+qAi1tV8LpAxkOeXAH8XgvQ4Zti+kxRbP1AyQk5GxLNkzilK8gFyV0BWIxh+2HAX7TAchg70Bbg
uwzDwYs51LXt7C0GCN/UxOCdAxt0GixFUDlHTQbwD7R46ak412EpHgC8fXCaqDhBYdd+rCznqUpg
dOXmoj0OQXMGEQCQfp7n2MJ95LaCEUKWXCPwurcJ4ZkPInblHywkoKPlmIb8VYfIGgtlNysTWkN4
ogLbw9Dt9J0KZT9LrLJ89SdL+MZW6d6NJrssRYF/hopYPCEp0whnNTSbmEiTNYdDwle76WRIYiJd
Mw0xMdTGvlmkKhddPDyiMlKe6iJ/xOqkvRv6HHfSqJ2d1m33ZFPM1ICG8zWSJO947uoLp5137OFF
ERR+ms0hqIWEng8I+tQJRwN96XpCdmJkb6gxYoSGQsI2yqBL9hVnUMSdDWBNzuK+7JYCmeUnLGPU
EtB7PNamMPTCaA4zBbUtoc+8yiIxzLVsLci/hF65/zolvsI2CSsuOoeHC4pdCR5Q1LXgvAifiDTa
le1wroc8OFEu19h9Lv3Ie6+0gxVeLt+0H3TnUXIxdyvarJrsdWxwH+bY6Qwqbz+1f68p0Y8tS6ND
HY/gDtcFaBVMgUSSY0qHhF+8sXXGZwK385lbMCUspzPiO2eOSX9vmkxnV7Vw19JeMjchwE38znKa
N4aScNWS4KFhdrfVbdjMTUiyZETmjX3PrTJ8gLawvnJVzYspEhUYm1nSqWVv99ZhnA5Ak/08K5jX
rbs0/H5rug27jY3AKEZpA3/915UkbPdA8X7CfJfu+rrNt1TFESihPd9kvpMcdZa167Tx2B1KicPK
E159GmlDlhGHtIfWyTnCk3lT8YrvoUcsdylu/43KKnrwoJS6cuHSc+prWS1jgD+uapwMNX1tP4ji
0jQBUAd05BfoWuebzm+abZ5E8jRkKkPeq2he3bg82jXudFYAWwDt+W95o7w5kHr87KHsugGQyt50
QjH4Trmg2yGLunVCvJoOrOmRoes5JZ7zPcTGwrWb8IMKfu9gDQFTLds+a89aQlxEfPoglaWYC1+T
Du9Qp6w6w1NKbZpB3lHcSmvmUr3u4Xl6tglFbiFM3Wc7aN/ckOefZXgEShMCC7iZzyFqz68khUNu
3TntFXIvalXDGvVA4ekR5agJxonVnsEwUjAOQyWgrvp5WjXFh51imxWVWJOE1IcnOC+r/Th6wdEF
jmSRRtp58fVwRA6EolAZOZiyV60d1t+zNBiXmtr1DmlKci1b/QFuBSZKVO2xI27DC29VvveyBEp+
vBvueDRtX4LgLXdgQwZjvGHjpFKtQ3gVPUKy6KKA0v0RASY3c0o+XAfYLQJh3tirpuzUM9ITKJBg
RDYtnGld8Yur2wo4gHYDE9diS8Yo3DpjXh3wXTL4iMrwFPl1tMj0JFfV59FmcLPhUArA8fssih8C
32/PpOl3DMxU7emZB+PLWdLL4phBgG+NCrJcGnBXgs9yEeqs3hrol4KwOZAiVELUCtCvVtGZgqbp
g2135dWOK6RMJTzjmg7GGX6nt0o5yXKkTvkKIsYHqi79uY5A7ai89B2OdEBvwJtVdJaYZy7ysANs
Fbdd1g3rvmPl9f9oO7PmtpElC/8iRGBfXrlKlKjNi2y/INx2N/Z9x6+fD0m1oNZt9/SNiXlBoDKz
ChRFgqjMPOcE+uCRr+yaHzayc7AUa78rlCwqNXI+odE67zUt+epOdYlstuE9ZMsBgP2w0WM+qL6N
ohEqc422m2un3Id+7T1I4KLhfnRj09usNpjdwLdY3FiWVSQstUb7wb2sfVkstbVjQFdDP8zPkxKE
e7co87MSkAAEH8jzc2+kt17sfXMSwztHBvvrsPkwG0aEFqAOYa0Hyr32T47naucSgMp2hl+b1hNI
8b200a/zPp3uy+UQXeVTlh/YHEdXJTuFnWl3+jN0p9+Nehz/oD4306nMgwq77VpJs03TesV+IPfN
7TJFUFhJuVGbivU4ch+5Uicl3qWVrX1CFdi58hMlh6Qx5/uqpV9ohEl3s9vwwKWW0+3s0z2CvpJz
iG1jhA8oKQ6uOjm3RdV1PUxK3QercLIrsa0HrXH/DGlcnbyaQ/sXTyMwEjbNs9sgXZg7ZvS5h9R9
12eW8ZB4IVtUeiHo5z7GxgxEAEAC/T0QQQ7IcyGg2p6H2mALSIbqQ0adaQMoe7wWm5YZ9qafW0DF
ivsQo8T2O7UoVBC2rR+4T4HBU3Kkq99VRZlOdJ7OJ1PhQXDjw50cTUtqolIGHgSTL0oTpV8HNaRh
nXagpXHZJQEenuhK76E5M+xtMrr13qaH3gojCpJBFt2q5ZhfR3PO96FUlV3lzDqlPc9/mpzhKbCD
M9joIIQcSCHBknRHX6uLR/JpQJKVKgfHhj7mbPPUBKS2/mQXU3weyWuQCmnrT0lZuHdeYn7k82N/
nCfQPMDB/0SIOwtbzAoFq9jF7aqeArAAxMURV41/15Y/ZGCHobovnCHZOU49PyRQY20MrR1BJhjz
w8UG28dRT116L5YQcbBbgCNFgQMGSznEyVa1ch6AF4600XOq265LX85So0z20EZa0HwNaFpKzOWU
OxGfq1TtD1Dmw4toQTmpqEC7M83zz3LgY+BddyCtDLhFzlZt8wOQxY9tpaA0V3Bb5AnWedRmFHJ8
3plrq7YcVOewtW5x0pNmvipiV4dgCmRXl9pU4UfY4NQcTpVquqPqZDyo02RtDT8MHkNe9XFypvRK
YWtZ6cEMGm1aUgj3dLDueks1+Zmmc9MrdbA4sfm1B9R3Dvufk1FQaO2m8uC5JG7LKHFOjd/wLLac
aQn0ORejjOXQOndUeRFY7qJ2T9qUEkUJWm9Q0q9+EibfEBNYGFGU9jP3ewQoYz/4QC9KtDfj2r+3
VT4UUfKdzRUF+K6meR+tvhsZymHwdLpqLY/sALg2XCjd26d82ClDqj8YzVNkNgAbVRvqFZ83GEoE
mJNVr06vfRuxrHzWFERdZ/IBZmKlu2hWjEc5VCGQQJ62uoMWqC+2uu06CjZ6dY1MnHmJGzTtjoKe
fZsUlnco46VP3NHMUxuRafHgsP6ohXbzNDTDRoUE96Pp9HsvUZXH5UHd7xrt2aBj9ZYEgX8ZWmWW
beNpiA+ZXsY1XLsoYJTQ/x+hYEqpxRY/XD8uUA4YhhPftYgdszk+WjBpbCcvnY+W57s3Sa18DuMi
eRpASJpd3XwMpqn+WNCNVBqtdlcGSv3RMwZr28NRzR2WISosSJH2pGZ8xMusgqYqoFv+XR7bPzUE
z5+DLK6vIzWkIuQFybMNWmZvDg2qu4sXRATcnaFZ0r2CF5kJWG4T5YPqmuoTvx+0sWAenR7cYljY
G5uN5o2jzDQM9paBplWDSpiv2iCmUIvOaGDagQO3P2WkEtCvcNUdeX286ISjf8rPu5I4FimWEP5O
2kTRA2UuCoPBsdSQCL3M7Wg649eePN8SzBNecyhmOuPFm/Tk/sxpri5D2rT4wZpG9SDBaMpR3xxN
6AyX66pBku/rjsTYZe44+juHgvZRgo2+1Xd16PoXb2o3HfwWWXV1mRsNFN56SkLyJyRziLR92yZH
xHiuLMfr73uo7w9ZNJe3bnJD90n0UWm2vaYOHxXN6T9m9fgZFJV3Lsx8vKp6wJuKMQ73XQsFXdR7
YIdQrL/YWu17NcOndjH1kBXcmRSbfbWE5zZmx0yjeXhyB3e4lzXyOkrhPMmjo5uP28zJBx7xkPWk
fTq9CQKA36DefuQkp76jg4wcRGFY95mPZmY0uqe2nbOHzko+IcIbPINH1k9IWMB47Y3Bc520qH6q
1nQQL80DzZYaoXcSb2HWH7Km6B+CyDU+d9+bKguu9LBQd+Vg1TCG2PWuAbd6bGKKnGhaQIPklaiD
oALp/HmaLqemhpr99k3Am1Mz08pDMpE+CKwnHxDmZ5s/74Nn0sY7esFnFLGbRz9F3WEZKdZg3sfB
9CSjeM6hQM2HHzKq+aOBb0cV5dYq/DzXcAe5IzU6WTVuZ+Pg05myi23FuJ989eVgKteOMgT3q5kH
/vKU+sEnCVrtyM5r+3CiUvzOUQSxipgtaIE1WELIR7DXgcdseL2cj07rxqo17RN4+EM0tNNXd7b9
3dzS1DxpuXpWddJd9E4jrsoeOZzqcBstKihyQFfp5Sw1LJevd85vuIP+iXi117O0yLz92AMoeeeQ
YPEOnRK88QL2QX7FHhqyEuReL6s2jbtJm5nGvQ5QMQmWac5P0IW9HGIeFU7pcpCz1bHGrY53cf8i
ZF1+piE+2cj66zwZrjHrlf5FyLul1rm/fJW/vNr6CtaQd8s3wdKY98797krrMuuLebfMGvLfvR+/
XOafryTT5FVq/VQdujB6Wv8Esa/DX17ilyGr490b8d8vtf4Z75Za37D/6mrvXsF/Nfef35dfLvXP
rxR6h5qnQ6PYQhDCo120fA3l8A/jNy5KUczKU/dl1mXcmUlxWeUyvkx4M+1vryBGWertrF+/ovWq
a4xK3Xner563K/1fr89mhq33YMY8na9XvKx6uc563bfW/+t1L1d8+5fI1VswEFY19If1quuremdb
h+9f6C+niOPNS1+XEE+6/Mvf2cTxL2z/IuS/X4qe+m43ofCDou7U3HVj6OxrOuK3Mgz7hTLAzBs6
d/DSo2Vt1cr1d4rbFPoxbRD1a2qPJ8rFLYHjFNATR/PKLSD1+qQXaDbtxB30e9NMvTM9vyDoxNTP
XnpTeTwFlnqpH/XJcFDW7vlakfWmzEDr5SLXdhFzE103kXQDswelp5xa45wo21XoTXdeJq6mVQrO
9w3Unesm/e5HjXJtQvm8zbMsOVKTIh+lZsUTXZlXZpW3d5At5U+IAPu3ltc+iE+iKr65B8+uxx2w
8PxJwvQEKbGQZMtJQnRf5REp59GUVSUgLQt6uMyYZsHlIuL4l1fX3f7BsXSfJOrfXNmbYF7S/d+C
3CADl7vDeaYTa9rYcH+cZYzYZIhMt/fiXh3ma4htKoQUIyHF8DJN5spB4rzXVawqCQ+FCXhXK0G0
GHVMFUBO5UCWEJLSdfwmKHHdM92X0/HNHDpP/wx/Y4VcMUVb3FAHaPrg8Eflzb7rtci5k7MU7Yq+
z7vzOzsPRNGO51M+Q+8mjG142ycBbA1/riERcijZ3sICZffH1SZnYer0V8Agf39nl0XKxr2py9k+
iVNMTjocMnUariv67emZpE6IkJPFW+Rsc7v2LnZxil3O1gPtdfaNDNFyhfpOTl2KKX4dv8yVaY0Z
+bvIqFs0z7LxQAtAv43iWfc28Os1D8wjSYKokcKnlhZq0nb2eIi9on0YArV9qLXSOTm9+1FMqx36
rY9W1rrsNQiVQ0Y78sE2g347LTPFdrmGrLQa5TquE0yX64hDLecvWVE3R4Hpyhk8UI8veN130F1I
+Lxyc/FdzgWzK+hdaGHpdmh3HrycITXck9oaRgqveZU1J6VSbM59Ra3/ct5qRq1uJdxv6368aTXd
3gRNn+2a2HjBTidK57lkN0BHrwejbCDrJJsvpjch75HX4g9iFzj2m1BD8QeZLkBs6As2ETz/CKeR
szYNgNJN6to34dIUgUKk+i0rYAdalDTWiNDWNEiDh2yrX79r+kkyms8PYnQWtVDwrxYJkF3x2hsE
p9FNjqT5jeT2+KY8RVRRIa58JYKCQAtduba/kOaVwie9xLVUwy5xtFoMe1hPGqjjyuZxYShAlb6O
dyFU7+GWTsGcdpAs3g2+Vz+Ww1Q/ik1bbB2gbiSHyNEeZCzud+uManzfdH5w3dvNcNurVn/rDVSI
NzKOYaG/cfW7oivGfHdxkHyiH2B0ut9CxG0o3Os9/MtBuVtX6PL4Za13tnBZz9fv3pltNVKOij4+
dq8qoW9+V15URGt/3pJD0N78wlx+digB3lxiZPxm5uVHZvAjdRvQ9LQF4Qc/rkLFNEuj5wFc2DFf
xObkgH79y9kkonLrWNz9kFxmvLPLkB10f6Tz/0szdO68IfEJasoDxJyZkXJeD7nfvAzNoN10tInc
ilPsl7k9aJxtMNfzfp1GVt3f9WWlbS9styaAQ2BQA2SAphFFNAFr1V5xmq/G1GXBqc2d4TaPczam
UVNdx3NaXSdG6qpPg0XuAM35fCsx9RKYCFRh8uiM7qi6kYe8E5Mb6sWWh9EBepBGU7Otp9vwFY/O
fMXPnHYPmFW/l7MMHVB9jrrzateRbrvNdAvuIkI9labajTaW1tHhZQPxw7geSOvxl9D1vYsUSKwv
7sj0oKp8vZpEN8slx0KhJMPV1hcQ1nlz2zfm5Wpv7Hla0R2DLt4w69dzGlVwfKC743UZRJWKb//U
kfMIu2z4zW3zYVsD6n/wX2Mjw5nfxQ7Ol5rLpBV8yoFGCaBrIEdLvYZ0Uh5cGfA1DRd3ZUdkJOl0
eLEVAKuKsUJhZ5lxmSzrDOGS1KtCd9MsnhoeM20nK9pjeCUh76csawOtjWB9Z4Z4C6vapbrjjPY9
Pev53m0gGuZfZ/+0Q3AiWlJ9D+0YXg+rSe+rOkH7FzHDgwXO5aPECl3LX2PVfrYo09D6oOi1snE0
fpIEM9CgegAYJmG4tBGrBrxq4hW0gXgdl0YH8crcoqMOqaKZ7tVbn3W2JnXyTb3oSZGvJwNf0T+1
DsVbLUpU4s0KVGVqk4amRoPl1+s2pp8C1KGYei9nq2O1hYuXDg7taMegFSRODgNszBcH2I2fMxW+
eRgooq4T5BLvVpJLTLCdwAjNwhK8XjtdXhTdV825oq3JcMxyb0+040X2GH8FB4UcjPo14A2gWBhB
NTx02tfK0miyKqcPUzGAz1OSlEp4oH11ctWh+Kn65yCdVQQQ+cAu02XVvM3r65F8779b1R91uDEU
BX0fHh6vrcG1jprfg8ymP2sDf1h/G+lR8ByW83VQke1v3Xj+WFTFdlyI0cDPFXd6h2xUsEQBWuTZ
2UZjRrxeolf8KSwpXlkSVN5wK97IVN8smU85hWLWcNviJyWFlAqDV9BB73RPKoTj150b2gfEruzP
yhzdye/wGpHS+HldRo51CBsL0mUTdqphU89WdZTn5DmOjBvTybfvnpUBVfIEPquqcWPFL94Xm3ii
pn7jmUZ+fjaXR3UKPldG0XxIFvlGI01h0TGbU6sOynD3OqQoGpzlMOfONeDo8mwr6NmxUHHVaG70
JAePBo8yoRdPRnBb6OfKbG+M3kQAJpuy8Zh1Q89Nlgkz3/8nJ0vb7aK/dSygokMkplVPZds5ZwmZ
dH+4s935uE7Q7Tm54g4Kql4mAGW2ti306ZeYy3Xn5L4sivCyiAG94304UfiUV+HQho9su29tJFYO
tEinO3qbhoO5LD8rbrkdUUX4oKQ7NUZHpeia4cMU1Po2GhC+FdtIx+0tXVE/vYXvVUxVYUIVlKln
ZzENdKcfktrmKXIZlmz6ngzri/gk3IzBkXoZkJ1W9c3TlPlf4Q4ZbrwgGG4mf6QLXU7lwO1dUdC1
eA14H1W9eiRGhn7RBtVGxlCdRXvdmvvLmmtMVsSTv11ny7pWPb28jssSMi4z56M61MHxXYjdqPyi
Bt6n0KpRUuk88+T2SkTv4KxyKod1LH6JFLcDVdZLpIztNfLiklAKEtNWC+AZkSBZQ87WS6JNoBjb
v72aRLJHDWEdpDNR1Zvx3oFgcBePWrKXYe+F2HpjvO/d2dkMcFAc3jn8If0ZUm+5fm8vxlNYZtpN
ndepjZwKi4zuB30qh7tAD1qakzLn4LGzfITUvt749Txcy1AOSec+qWYf38qoimPtsbPGXY6A0H2x
jDwzCB4BZq5TKlg4zl1nXflTM0dbr2thGfCy7xrw72gLx8vMV0SH7E+mLxcezXA4NFFGn1JVb2nv
GR5rRw0/AASgr9L/IAcjtls6iCz/lC42t6FRdZ4VxF2WIdX67j4P9FNlei8T9J4WBgshQTEBRcv2
ztxDG7vE03ub3/aF88caDzSQ9i4bdbsloOqraRv04XQlw7ktO5rR7GgrQ8VNjae8/Jwl6cvVYEWq
SF/azrWRtgldN4VB0sZddMvgEo35y+JgB8U6imWLLSosmojXsXltAJSDq58AfwmQKBnKwYjsmD6a
Iti9c6xDtFvMQ2jZ9Ah+NjQXnZzJCJBKcSk2jfDYWzQ+7tqhmQ9U4aGud6PwUY3cTTyV2X94Za6J
JI/EpoYbfJD5gPvfz5eIEHLaS8R6hdfri3Ndg6ZguHxpQveg+j9YIRxeSY2E3sYGvHN2lXYPMiOA
SMAaftRtHJzipcd6I9GdHTnbKTTGBzm0sKaeS7+B1r6dHnIbkEcW+9lRXhMU00gyWPXtZeRSRmsU
a9wk8na8euXVZX/jTUmJvZnbLXOH5a3L1cS6olYdgHBKgd4kZX2iXRBuKRpgn8Zwm0ZLwX+xFGrs
newx/0Ncl6Da7/Zp5Ub7dU4wFOlm6oOXdcQBmfH/4zrrtcf//fV0/axuDQuGsiq1jNui0Y99rFvX
rW/wvJX2vXE7VSzDo1dq3Ka2EZ9GIMDIQhq3YhrEe4mR8ApQzl5rPbAkyxSJlLVlqIyoR+yqAMKn
NqmmvRjFfbmihI+AkPaAr+pN5EbJy126nOjz2ZSmMV2hibFH/S4ytyQ1zFNUZRat29zz24CfPCQm
GHtyfxc/uZzJ3ZdV2169PNf4Y3RNlk+54wsS3Ltd6h7GokUu7NWmLg7070Dm1PrFnsO8g1jyEoKC
+Zdet8prmS8mmaDx8dnxSYEWZZkvjqHP3Ftbn5RDnI3gOYbyll6J6nbWrPL274bikJAJVmu7noHW
/u+xslIaBd8dG0a02v5QKoaylTOTppXLWb7YylRB/O/V+89x6MEqdAWTzHTT/TtuLBnqtPEqeUTD
7PIcJyY51GEfvJHhTmktSH0D2rYsOGtOAPiM+rJpZvQ4j6ZBA3P8wVjMftYlp4m99FaGVgX0Ho4k
hQbmuXjWNZLwZIEgHF2CeaK/rDHzTPMQO+GHALDSM4eEr63JcwwKF3aG3tuxKJ2nxrdRLluHgEOu
+wBCk6PSeBdvAFnZY2yb1i0U4ePDDE2KNRndDSRo04NvcmgiBRbsKtJ3Tl9y8xpjO7md3ZcJMksO
rpFepspI5o9WEu8dWml2pVul5Dq76VhokfFYArTadyV5MtOykNRbbL5ittuysJtLiDgmFtjAzJaf
Sn36vQss7URq2HiE1PSkxqF61rrWjbbF8wRW7LFdXFPXKmfNHq9aw/EihLSz6ZQo+h+XSBOwFt3p
ZrGVa64vJg3g+o5piynpYb8Re9p67bZC4uN4WWp9MeKWFxg76eWFrMsVz5qXONd5rAcQJrCxM5ad
pRsp/RWt/uC2FLb0m9WoTTN9t7JflHB6vomEtP4Ssy6xOlbbugxqP/Fm5nuK1v34mRTaM4BK5WNb
TNax6Mzyqs3q9KMyw1lG4+OPvwaMEYIXdUBaRqiAJhWcjAGRl5ABqqFt7Owqezs0l6EEi1eC16F4
380tbNrTW3qst0NnGecsoR9o9N0v9Ldq/inQoEsHxAPLV10qE2ma2DyT2zXOEt2M7S6pjeGmaP9I
C8s8hVA83YAk5V9VKehUggwtakjEsKJjPt6QEhLvtITImRzqBpDUxfN+bEetcbL7H0ia2eCilzhZ
TsYkkTqg0NUpngLo2oOkz4BBczBmLVSuxoqE/czvyLa3qtz9I03N7IZu4JLUZ5RlNw0dUdvE8bWt
TGrc1NtHXRfxbJU7inlGqxnU+jCBAFwU0pchrFHTvRf6HSLk3ovXUvv6cUYa4AwA75ldZ/Gly+J5
oxWR/9x1tCNpfTE9+1Vkbby2yZ99B9nBogg8VBQaZaNYYHY7A0QTZQPvpKFOe8Fpm3HsX4aaUD3A
VvNmuHoFV/dv56ZpEG2dgS15u6A/jY72GKOONJ4VPOdsL2wnlM/oYp+oGd4MQbUX20jL5by7uJcp
WV9o+3pZwQTQtfc0vd67tVJeQZ/i7hNgu1/1JP7cADF4VPtKvx+yKt2IPc96c5eptJF7S1Mv8Gce
zbQv/ly1J96ABqWSLPkKuq3ZNIHn39ELOD+VSvso9kDPqkPqmxaJMS4SNe2hM2knauHZfI6+GWE8
/hzmALkCbmuPfdnOV6ifVFeqmQVPbAfpobdz+2f0TW/hP5FI6M2mRzuGFublyRq+SZBPaDruoLBI
wUC9ys+LEahBup8mJz3Tjefc55WibJXA4tfs9SzISZWKLXo9W72Xs3gszl0OOVYU2I8hT6/XfBaN
OzkAYjfvrNhHtRHlwM07hwyn2H8sy8y9ltg1Ap53MmEWPad9GjxB7pd/0Oo03vsqbf9FA3AsVspy
a/VO+qMd4+1sTuO3AHWx/VwnbyOapUTyjxHCE5XG0TaLQtREAwXARw7V5hF2m4xvkaKG9/6y4WhC
z9lZKpxgFxHlUDYnzrINEb8fgG9QIuvGgzO023mLQ7xe6vKlSevzpJQ1oJBlT/Nm2rI2NeDxpqnP
7SK1q/ckfI3KK58mGhOvB1fRD+NcKp/JYF0iDEA/m2yCeMiOgUTl1Ie1hW8dqbjvlJ61G5h12yd4
FKc7uM+vjJyXvVWLqThYkz7sJFYOhpp+h8JOu5FR1UUzmMr+Cj735oHN5bafa8qSPmJuIpTbNuTh
CoPsyNy00ydHz3cCgYYele0wcio7QTm7uqNtXNtWzwAUt2mo9cqHyJ+mPaz7hQ1SBlpcOYS2qp4U
aznQa55xF+GU3lpTB1LQ/ZZxb6RSsHgkfMG0/+o0DxCBrIHDgnutpvExWu7XkH1Z1HBSi209wIX8
99lv88Mq6TnTd4u6X4VW4ORcif296qeE5LEx3qRTaG5mWDh2EiiOdSk5C5LmGL8u9S4sce8VT8ua
6Ajlih7v2szata2dP1hlykbTTOJjrbfprtEjdppqCnC+U9EZNevfhjLzDnqvzkgRoE8t2tVia71+
3o7K2DyK45c2dZkLwg9o6hojU9K6GbbdNGo7KTyuBNGXsuWbOmaIetHBH4ZPUrW8uC/c0f95filv
mgaSdBfO6a7o7ENfdJ/caAf55cbSx/Q8TH0f7hMFqKeT/8cwWVDG+UCGLu3bo4xeQ9sFi1wvh1e7
rCgjsUvEa7zYzUUg6TVeLimh3je7goCpXFir5VCUvr1v+nrerDY5W/gzz3rhQWMrMZYLLyF4/Zd5
rTsACpLIIamQ0hoSZ19UyduYdcUW4rUj1aifdl/Zp6qy7i7vhwxhvQIWzRuw/kVU2S5hYnJzhyrA
69TLUDzvbGR8v/tBXW00fVD3TcudTdgFysb4SUN9fx/QWkwPq7YRDoImqLJb04QnVKJkkhP0sC8s
VOb/OaltkvNLqUSLNJS+zRy4W5lMaEghw7xJSns8yzhAHufQT5QSxaYsMW8DQV3vuVs5l9niJies
UVkk/0bvtQHxUPy7SeXtWskn40EOc9s7O2dogv1qq4HXUUJUg02WqybbYqTah0UkTA5kq+mRqMl5
56MPg+MiHBbaiYEY9TcJeGPueu0AnW22Fdu6Bjk5+p4ax7msIQ4717yzHvCouVyqe70eXUDpYZ7N
4b2DZ44flF7763XxyuNrUJodHz5Pv4JBCUqYRbQVUsP60dALcNaOed/kCLwiDlk/LgFikgA5xM5b
k4QuE2lWti4T/7rWuvxf15qK9osXxdrJ1cONY1vNkxxirUDxXvO7F12btoAUSZ8987pT0/ap7zPv
oc/CJUeFlswQoK/qq0RfxiSuqMXn2ku0AxznoWAr8z56vZ7MUJf1xTaZo/cwsr6MulJ7jrLweUwi
53EceNyrEiO8lqFAd7zZuQGF1pwFw5PFXvAYazcykKAQZnqwjObHaMH4iJ1o/5j0dE3VFmCwbYd0
3k5r+ObIDIkBgfxyqXWp5VIOSVxkt3kxWluEj34Nzm9ZQwV5dTtwmcxbKluqnx8CNcwfUvr0H8Ks
v6vndLoRkxxKWJ2OiGLrkDkSRuYRLvmYONWieSBRnOpUjWbsoCSM7PaVbCUS+YmTUznA4ejvWk3T
NrJNEZtsS+Rsta0z3tlkAZOq30Z1i24fAgClZQi+sDekYYBFnetaTW8udGLAXV8Iw4qp3luWDkVm
j7jgQQE/eaiXAumclNkBmEFyqJZq6uqdAv3HqNFBQ0kv2oJTcvbv2uRlKN6SkuPFu7bJSzs9Vdrw
Mved47LU4k1mPsloG5LdAkWEptHnuYSpy9dg9Hd7zfrsd/o3BJnye3F2rb6BJE//WGW19zTp4VHM
YYYQnzGAwx31yP48FmpznatlshOvFTTKPvBi6mjLBXy0jy8XuCw5Ou8uQDHxzQUit3EPUJnS9QrM
pb21wmTLkLSLDDOLhr5J07dp0p8g8HRvO3+Kdo0VRb9VADlmHf5ThODMw6AXNqQWRfJpVOpHCaCB
0oHsIjDu15nIA4a/VRqbYM83v6RzZh0Qd+FjZcFan44Z/DBLz0q/NLusB7HlCK9Ab5sfV7sX1cOh
olGSPBfiYO+mylCRZsplLjhd9KJeF56e4ogPk9UFdbnpFn0KOdhFR6JKTuuYFqx2OaxusU1zEO7m
gUSQON4vcVmnrCkUk4XeGXpt366HoeubU1/SuvRqD+hGujVGiPZ2f54COezn5k1M0UbjMWm93/pg
LO7gStbPtXKQAdTQyDzbi3Kz2KvsKHaxyFm7zBmSRj/zbLOaAwQl4bSjyPqXRd+st9r/smiAIFaf
N5HrbHWQU8ueQjYglu/ax3FMvl22KFI4WQ7v9h8Ahb8g+kU/7eKkv0w/RPFItvivsc6yWhVG3y47
IPFe9jN9NexoaHJvYiOrSOnk9YcmBcCnKjNglKxy4BGunI+TDTIdwpo/kLBzP2ncP8nhaf7tHNf1
jW7QCIl+kfGB93zYhEqr/lTae9H5WuZYlf4yx9cU/7YJIqS5k2Laa8O0nbKCXTEZ7W8t9+dND4nL
fd300HmoAbuvMJu/NQ7cD/BFTtu0gcvRGaZiR0Ulvqf1eLy23Uk56k5TPLqaV7HzAYdleNAtL+Rh
UzQ8jH2jf3k3SWtrBbZVs3hsa3gP3El3rs3BmzJUJ3iABB9UO4fEyo3PST3epZOb/kiMBCQlT29P
8GvWYEyJCBXV+FwP/Z3kz/4u4nWNX0YAYnO3OSjgndsln+ClyB6k0aHbq1S3PltTUwMACz9KQ0UR
qvZphGPr0uaQlQatnqhhHIwR9qoOvt1jaeT9tihM1LaXTog4jy6Lyvx2J4tOdEvKotJDAbDTuSza
aVO3jxEtobWYxxTVGR4Ctcpv0TZgB4I42WUoIvXCG6thIncCw8ryuCP2xVTHan4rS7yuIyYEPbdO
rGi8zdD32zQ9AryC5CO4nW09uW8WIb0uDPMfXUjHVOt536ZZ9XcpG61LhNWq/SakScej0+5gNzEA
qtd8KnQAzX1RphoOZOQmyZ+uRgsebGQuFbYuMpuiTbXR4XxYfpADe1eMM+m1KcvusxIuUdE176p4
pKHqPx21rbCXWBwBGbXLjKT3+BQvjiAuzVvdgIf4PJKqyopGbT685HcGw8kOIwVq0bvb+f2kfm+T
Z5RC4SDqQ3UbedN8p9HfdAuAHYqwl4C8j/Z1qtDPp8TucWq7g6W2zo09+ZazI12SHHKIFOkyQmNe
3JGiOzcRfw/0Q+hVpkDvrlMdELv8ZbRZ7w26/5+7EaaP1Q43zt5Mk/D5b+Ltxa5HXkFnYwMXWQG9
R5rUfEuXnKSMVTeoN5SNLQTtyF14pTZuTDtrkYytjOeGykvdkoQkOXAX1l25EZZNeFagtFLgO5Sh
aZv/PKnSTJrz8ulMkqqA/nY5KPBU0l6IfkY7/2lbHDEyZSjCDLQ9qfZ+gt241NzqNm6m6TFcDvlo
7ZuygN19GcmBhn8zanjoXCxe1qn3HbViGUHpCB8HnX1IIgc3qyke6+xm6NWvYpKD3XnFtavq7WVm
E9XhdV5bvyPR093A/YmMUTcmPeKgRbeFCN2ixjSU5NsXo3gkUs4u4TI2g+z3PFVV+mWS8ZYtk7av
5n7YSK+lNoC+4bkcj4wlRs7kAEsavAXJ7WqGvpcGzrLrXibUDRLb1azeJ7qDlJHSeg73ZEXnnetq
fz9VgbuLE2P62PQheVTLe9RVernCsYQ91NaUG3HOg6oCqERoXbwu9E9XiFb7W/G6/NSc7cn5DrJ4
+mjBBf0BOYCirutuW9TKfTXALSaRhQU6u5py9VrW0Wu+Oo01THvx6k03nDTwrrBh8oro44gfYr08
ybISQSckhH1K9SSjKIeIki1ndSurkbPqILGvJmi0bPRGTfTwLK1nGzaH+icfMCsFjwiaKJRIrwY+
yNcGNLpnUNncmuug/FhBjrFRB5TZCt40n4RPgFxQs1ODeLzqgpyGiyWnynZa20ZRWMGKxzDTi9DY
0M2QnPlRgq+lNAHbKKazi9tY26Z+9pfA0EEEwK+yg5pXqAAvJThlKcH5S2kuJQfk9WN7JyZx2g0E
NqpnDgeJEIfdQeQk88W2LqJZHT26WXcndrVRBiRp0MwCr6/d1l2VX5Wh/+jPign1l1BaBZkOkZUG
R+rsxz8yfsshV1k8YeNxihZMcrDRDt6IEe5mwuX0Egp1Zb7vOspSyFPvPO85LNrpfk0BTIoJLMCP
lCtJHIgjaswRIeym3nGDNR7EkeoNNe9Ce4YgIz05RZFz4/P0o5l13l3ZomuQWRGCCv/D2pUtyakr
2y8iAhDja81zz4P7hbC9bcQ8CJDg6+9S0u5qe/vcEzfivhAolRLV1RRImSvXiqZpabZ++tLJoFr4
UxF9bYLmIiUC8gs1vdXY8OFbrTpUkAzNj8wpnl2ZlW+9gX8t6pfHJ+wHihUvc3HXDxUCAo5rnQOu
pt0Y+/2hMUMJVV77X1eulPP5yq6+ssHrSz1WiLNU+RuS9p+vPPTZc1oX5jItneFmSsoNSMzAxj05
xtapRuMrk7jPwz6zQYbdBmtQ/Icn1PwPB+TRISooU/M2A6HZ0hdN/eqK/kWDtjH+J6iNkOmcsq+G
ZZgv8eBnKxs/+ts4j4wt6rfTQ5Kl4qy6dFq74VQ9+jwCYTR3rG8Q0nj/GBY+hhHF8beeIQj4x8cY
p/BfHyNxguq3j9FiYXNmWCcve4XfcyMhX4EkRPEIKtjqjnV4rOiWE5o4AMtX+mN5IRNWW2IVCtZv
qUnD+QSsEjU7pubhqOv2xVIPRWEAasxBiuxPTrIaGHcfosoq7rDVAjChcx+gJ+A+DLEOwkAE6Ui2
No416ldzXYHk+AEIo+LOi96HQxIM+cTERTTB6c1T3znvB6HPMsDfPWMAulS3vGSYEFvJGQKnugfk
PFDtscy9CZbKFek6OBaiC0iBTCewwUJTz/xOZqiLQipGe5FODXmV0zie6sa8w7olWiZ1DT7MUTrt
adAsK3Swu2HA+hhk0AnoH/fXDkgjwNv88B5Vu666aAe5zn7JED/bU/Iuz8B9BYaJAGSowFlTLziv
wz0l/gp7ghxvAHpZL4rWM3BgkpwvokgG2yqxWrYivXdLG6GpEGxJ2J3E4umMem2wuC063dt0wM70
soPqOkjCbibOHm1iqdWt0TMficKW+nTr2qc9zQ/P38dBYHj2rFnLUEgGWFgk3XGddeBQoiXgvBok
o0pq6IToxSKlyukwezsdQ5UvUvPXQzga43qssfqV3NuljsEAUkjGNwC7VnUeZi9j0tYo9YOduGmz
JASTRZPP9mDUDGNBNL5p+9Xfsp0fWL5JPMMQe1GasZ0OXWajWkT2CcJtsF17Y+1X+N0EsAPtFsu8
4JfYwour6yQqLUZfvYZhFK8UK+wDZXf86naaRvHyh5f0U51bPOTYwd8Z+Kf1zEPiIkh8ZxWUHAlO
LcwqmVB3zYh/KaU1Bht7NkqvKWb4d7ljsgew7KwNvG+gmeL2JyPHfo2UauzcwnLO5igi0jo2kH0p
AU3n4ki9Xe4eRtBW3Mcxd2gOMg+QFj3xAnPQlAxxMOCRsmJR8CqDglXPH+qxaUC/A6BSwxL+UIG4
H2QtwXJSYJ9dNmyApmEU+ZvG8d57M2yraSiZ/jZee1CnjwK7tQtNGtQOtH5X6z9FzATmfuU0J/wp
YuYsN13enqh30plx6kV2HM4c/ObXXvo1UZP79uexf3Om3xqeatlJHsvEV8vSC41HIx7/dTYq+90m
P87+8DNSaLkr0aqtKDN25CoA6Y6+aYGDuB9rNT64Q8eOdT/mUDXEzdmC7pth9/LJTjdz9MtfpuAC
nYZKeua69nwEiEBicpwEt4+j3XkrSMKzBdmuHX9rIpZgNwsad+1m5eStOg6F7D86LD1/jjfuqgsY
JL4Mi9/QoajyR9Sv+kA8/jLRGXjdwiU45fN1RXqZZKxTAdoULwAF2u/eCQfYPfe+Xc1sjJPrFQq/
er+C7wK7pVnjwqUd83xNI67OnlE8xLLYGwZYNlG9lC6aQqWbDiqf0JIL7H03mc3F1Jlegxfh0ewB
MdCZXrxpxb1AzAkyCw10W7UHdRTC2VuoIZsHoby4XwmIm43WFF0gR9otjDysv3Q10pGuXfBjEQ31
C/TIZns7QqUIgkTOusna5kuNtaplVdU9KyOwFRUjkMbaPujhqICKr8MbSK4+xF7/DJGLagXtvexB
mgi30BnZpLaN2kZn/z9+RoXwQmmCa1opbi1DNoFuXz/R3O00jN2rY/PxOJrALJM1ywtrqSSeKDVn
0K9Y9xNIsEOI8BggyNu0IrW2JHQx+eziWpV5nxUqu02E/Q+ZyStIAnNbOs74qr3M0N+yAniYynAe
sNYsj5aLhwDy8e4D2SrOVwpFjnfMZe5DCqHmlQ/U9ZY8aIAzItypBWAfyKYHDB7YW+c4QGDHCUB8
2Rqs3fwFcOl2Hw2tveY69OXD7nbuZ3uFbdGb9v+bXU451GebaMEV7y9ZKYNNZg/Vuip58QQaQ7aD
LmW45FFXPEneomjZj/2FEaKZThGCEjXoMcnZYuDzGQp5oc6sTqf7DCRkMZZOEjpbqyKu7Ee7l8md
9Du5GzIvMBGG87pDjZdlvpBWHO0dtrVcIYZ/qMOoQHd1LGzVHWZ3yPZBbwYiVEBPNWBhmWp1cZKq
f+lWnnLki2mIDoJTKl9QM657zTBpQAZW90KVtIa4AkpZqFkoKJjFrnxAZjq8C3rvTGZ8u2AoigFy
r7MWUwZQQSsgBLOjXt8a3yJn7DZZjv3d9XWL6Eg+LhJESKAF8Ok1TG/b68s3Umtd1PvJgfo4KbCg
c4LMy/yupoE2YtAJyJBODtjdsYe05GbQWbaiV919MkWbrufxDZl6M4DeMW//oT4yXQddbb8P6tTU
HK1e/kP+/9dBSQ+0GNge8NF6ESBO6qubMI0B9aiFZM23sY2PRorV5kMZddVjmUU/Lb3qavw2WQRY
TJ5BJ8jmpvd7k3qvzohYifO1KTNUnFl53KxCYx85urJYsWC6RSumOuPhry3ml+VC5l5zD0iIvXQL
bt8FtjVuICvdnkAENxykgFhO6AfiBvFltjIAmHiaGghpjFXTfgsavhcW8LaLCnBu8BNAKLRg36C8
w18927eXGdJt85SDoWkf/fJ9SjkBsNRL931KlJSfYty7SSfkq1HZA6gZcTaiBm8BnQP5Wgpck86k
tv3Vr2ITaGJDEJYuVVfwDWmDRQirnD0fFBcNiJPX1Gz7FkLhUOQkpTDSDKsL2z9/2ElazEMAAy/j
LMVa8ByUkA1e4MSJ8P5ZQKpjPvnc9b/4mAD8HIYpYZu4Z/2KT360T8JwfPUhZ93Lqn4WVpWeczBE
LxR0PV7JLUkyYw+OYOhsOv6itodwl2Z2tOUoVlyhMNlZJ7LG/7rOp37Fqhy6H9QeO6cHrYjjrBVE
haAL6k1rZvpbYJn+idwx3hNvPUBX3Q2dfdivJrJPrjX7E8U9mVwNGFGw460a78lOJur8r/Y/5sc9
/unz/D4/fc6QEB0fc0vb3YSoattYhufghvx1GEBkO9r9TV9m4H1vZIDURZl+a5kfZWtg2xH/aXuQ
jOgBsw+bUgi9pD5UYVI8pf891dXyMd08PAWlr6cKKIRrNQSncvVdJOplaAX5hmykndCD+fQic3PB
Bhu82HiVMie29kiNmjNuTAa5s3BF0J99sMw/JQ17fwGn9bvbDCPTbmFX9WewhnhP2S+3qVP/mu13
NxpeRTH+xR7ufjZhYwwFppuudqFJzxr/LhGJcwe0p0T9MG70yjzlHZgtyFM4rNt5HgvAlWhjU6L9
2ykB1SFvwXVLPqPheotWAE1nI8cy++grgH3Z/XQFczW75zKaTqCNuCVvmlaFeG6xOTlkCnVQPlAr
TmQUuxw6mM9mjZRE5EfxmZqg+tu2RZc8GFCkeyhGthp1jWuWMxtVT6JaUHOaLLYDGbM59+aKAwij
ynJHvTQlh+DGmZp6yjEHJx9NWYJeJ+/j7uzGEWhRjBDBCr60KW6iD6ItABOHHNyJYil9XE/QxEvi
DTWtjMujbUKzaGh4+Rgjb/Tg5HMohRzaBpTP1+FCNOYy9Pu11TGoFMZpeKcalKrZWi20lgNoJ/wO
QON+APvDvz1k0B1bhVf9Hx5ATiEsrlMef5nDx/59pRIGfXisWQp7DSQOQioec3CcNO3+kBobItKf
bXM/SPVBst+0YIF1S8Pauo2DrIQNVlPkwZqTT02kTOYmIWwIU8OlO5uumJqPQYTWIa8PE7XI9WOg
jXKEE49RSp3a1U2fZ0fID/oPgAb7D75tP6OMqz2DJNaHZHkTrBHfVmvq7HwjPI8IWXW6k0xlmV8q
P7fBSovRWeKma5TUtxsaHpjCwk60/TaP1oMgpbEFvD+5JZMZDFhUgfh5S59ADUF/5NADXlAvzWEj
B1ea9nBHJlkbqCCSfrajjwB17ebg2p4JAMivTwTSH6h+Gfdk6cwCqk/TtyhNhj0F4AQIcrdT09dz
AE8mrLvgRXtHnXSTIRsL0feU39ENxrMOZR+/DxdFXa+4Z4O+ucyCfYL3ALC7wb4Lm+LRtdPyscA6
ialM3cQNwz3u2s7StbnYUScQ0tOOgShhSQM+huN5VYDEdfTXgVelF8YeCDRh4yW0AqR3AvsO+O6z
BknlVqrkG2hwv3o99H1ANBLuCw41Rj/PrTcMpH4aONZGsHJTgGbKlWGm9t7VEHzLaMYd0uKWhl6I
O+SF3UVUt/kmAGuBhAzSa58lDGynOTIYuVaS0lIu2g5krf3J/rs/coZnO2x5v0fpsgKENQNSQUf+
/ogB1n5SL1mChMa141OwsKVIoC/BqlkmeIYPQwUuDRndQcUruvMsZFmwPA63A2Rs78ARgJi/h9Iv
GYQn8rCj1LpV/ddpdN10mYfc0/ThPyJfeunS1ezArZ6SfGkOmtJtWmj26Ss0g43gbQ/17mhA0Zve
2eG55EHGL+721Gxtc8XBCvuUYOeBZcu/3ehVMbhQ0A6L7q9ujZ6NgMwfbnofM89Gdrqo0TvielGa
rR/AqDxkEsAJCJNtuynLjtAFy4+FZTjbESiEGy4rwNgrK3joI4SuG9utvtgJ/5JwWf9oUujdZb7i
C6YAgW559aMPmy+jwcsvRVOmkMbJ/IfRxo+5Nnh+A4GK96s0lvp8Fc9J0jXyYC3oj98aZr5zxUBp
Wh6B2SKOmE9maEPOtDJ/s9EgTcERxBYkNsJgnSP29gCRmOrgImUDYR7XeSBbLF476Qz30sLrIHQh
O9xO4MK6+kP6CpBGYWKV2lrt3Xx4GboJoqWVc+uOyjswvVj1gN3YWNmYIo09iRsk2xXQrr8bZ/F4
MjLtma6dgxJB8E+VmScTLCfXE9+zZkv46+Q3nyoNx+eka95ojUyrZVoojwPE5kVk7skuw+CGswDY
h3z60seQHbiGdykMrO2ODbFzx4s3VHkwyuc6hlIFpCKsVYI8IyTn0unCImEuycENn7OucZa8RLF6
K+J8KSYz3kyJ61wMIG7ngxXa/BQKZz0UEcJb1EEuEnJLyxI/sg3ZBtT/rUw3iSFM14ubQYIupHMz
talKge+vqQwEIMV4wKJxfAV7rg+JStc49Lpp25smVP5LDfKaoxtAvY9r7WirmPxlL0DhP/lGCSas
+kc9MuNNnwRZ/X5igR83ExAEcS1kF0srt56boOtWvBfOjbSgLZC1SXFAwgCMDtEUrmsbqgipFZXL
vAb5Tqzl6Up91gdAewPIg7ZpIemXKtNa/2cfcqRDmoLthGvv62R0xouvZdmF2G6xE205h4pPt7Yx
nUiGLEvt8Vb30Q6T+lobd4venH70/W/jwIcClnvlvLWQZViA+Ig/cBYFmzEAxkaCxvBsp2Gy7hth
PVdG/7WoFNTME/DgYVX3HXTPbKH0IMP+NQjgW3VGQU8KZk3DfJ6UmgdBVnUe1FYIaAFuYkRDdkwa
11jmk0yXiDllxzhSIGmnni5Kx/dT6poyEwEUt5gOTCGBVuqyyspAIXhiQXgdWmDJKYzAoGEUor03
nLReVrXgb2Mhb3wXtV6LQX4dRND9QMnUTx64wbOfM/AwB8q5yXwzg+6T4Ad8s/U5G5m9Fk7gP9ip
eEmieDvp/BEdZDWGwNZw1I1TO2dIF2euOliUgfrk89HNAz4eqNWZUJzvxnDaEiSoUtApH1pE9GaE
kIYPgZLl7zbhgYGCRKnJmfzUx1hCHdF85Pcf53NbrNGDrDuBfwPlKaZvrK4RlsExH8GSDsyNDtKU
DkCBleuBqkyjo/WBBkXQdlpfbVMaXizjrcG2+5AEYY1dsmkofIfxam4qWXg3oyxSVO4mIcIFIE5K
9IE6wGQXLZhb8u0nb6yWV+2YD+ers+trYu+sfvjkBiH3ZK3cogUX+AsIYsKzqGqXLTrEA/Yhi15q
244uo8C+ZQX4/cZj4B2bXVBzNS3SJDLwdBmLFfBEEDW4Pp+Undcgs17Tg6kjuzP2zqXMu2IltTP1
RDkycAtTACCYitn5j4cfzV7YzALZIsrSNduhp+kRY7tEXSadmkR8eO0io7RSB6g+YDP0ENLA++TH
B6viK3J0EwvlQaz22d525GybZ2BjvWsh0+bwRVEXkJuwLOc2yaZm5yZdvi+ZO95MEIKERlzafFGQ
e/SN2PgRyGbnVbb/1vmFWtKgwkubncwtMI+E/XjDMOU8qDC9Mz0RnLLbIUbkzYMi4Npuw3Rc21Do
WxS6UsHTlQp0qFWzRNAqPDNHWsDV6K09uDY46K9QegBCxnc/7JrAXCLqBnhzhHwWH4PNKpFb6KNB
3hjpnBtghtVNkcnmbHtQqBd24UF8BxQoZtKOhyo076jlaROdgbck3/WeLk/QQ2kS6iiNONuYNeB3
ftSW77OEed6t7B6R1MQKomRdOthoqswGIeH1Usgt4dMAQbOj2dSY7qI0FRcBUoV1EMhkTb+oSv+s
zKR8gJKbfaJWG4XduWx68P6hjw5hY8q1B8TFOq3CdxsqV++iygjm3yKqastzPbEb8qefIsjjxTrm
sllfJ5KRuGWQLT7TPAgOg35j9FMEmUCpUmv+KytLfgqZ+rfuAPFuEYG1nuzCc/2l1Vr2sY1L9WSn
fNuNgfUllxaUrMt23JJbhhR6bmFj306DffhP0062US88CRoumraIZHlgBAtsjZ7tUDUYrQt36jbE
QkbNFLH1T02um0RZZrZNtL72RhJBCbP8GeO18DRAU+ggMvyV1HQ4ouWVF6AQQfemruaI5DVwibpp
psAeCk3TT02kDJJzVnfZ3IxHaZ7j2vgxz4SMxyWNy6/UioXrXobOfPanaXrqStHdGNARoz5uMX7b
5uGF+hSQi7ftyMAZgCuCUaO5wwJrF4Fg5SkxJgOYonFDfcVgW/ceCANpXO/27cPYJUvqq6c4efSK
nzXuvK1MgXXvo3J4kEWZgZYrH46eJncCbJjtUtupoaUDvqjZBdU0DXPdO2qlZW4DA5hYG2oOFjDc
ZRZeqEWDSizQFwgQDEdq0pR+0N/5Wfo4atqTfGize0NHbcuaO1ssMAbI3fB6r1C7fyEXJGX4BRoU
++uArhDmFoUAQFDoSejQF4mYJ4mLZtgzQJcXYJgIkcquvUXahEAz145jLGzD5RDZEuHK6afots6r
6BbVkvkugbzRwiSfxkaZXVn3F+qlAzmPhzKMvdvZKWvxcGlxD8zzZiGYkkw3i3fXQddrlfoyVgoK
2zAr3RUKroAhCWPTPrr4cj7WAoVMgNam9qe3v0rGfN37CILXnblN+3zYeagWeoi5+w9Pp+J7aYbI
HPjVUwG6tL85ZK3/FI5VPTvgxTvs6hGbLj1Djs3SvQ8emUXiQdO+tOL67OcGe7HFZoqK5KVuVHNR
SQyctjb3peTbDMDxDZJR7OU66L2J1XqKSNY0Vcf5zajsEL+RhFco74M80qdDHwHwxocRKr/oaPW7
lc4g8+5fsOFJmApXZAltG+ucrKq2UV5CDc91Qsi65mLtCjt9EgWWgkkXd/9UiFUZtuP8FEhj1f6Y
fnE7BDVy4LOx0+6xPcTy+2DVLYrt9PAIYjfz8Ckw2yekPIZ1mmO132oshKfxEaJ18Lr0+wu1fBNs
ClOXiaU1WsB36N4+kO+9cYxy+catgJjSQz/Gh4EqN2YIBtMEFNaIBaAQftA1KjkDrQp+IA/I2wfg
isJeYPBt862Xj9QfgdttZbNwOtLAXA/sqLhlUo9NnowHX5dVNF1QXlx9Rs3Yi/A7jYaTNUFrGywc
4GdsKnkiN/KYjLjadj3IYvcAH/XLwC0aZDxHY64NiPK0WiSWKW+tIagvwL4YQLMiderJusL9WWtx
0l8jWJyFdyAEBId57nz3RSCO9HLq2yS8QAZt23G86ZetHQ8bMOm1q+tSTw/wZN4dySRB07cxAwaQ
NMKjIvXUW5TXexDvGD8s1zpBuHT6IsAssPRR738D3ixj5/bmsEN5KVCbepDvom4xNZv9pHh1M0VO
ucjGkp9zXZWaJYBHS0gCza0PuyvcUqwKWRxKBi7FK8kMYKHQ9TF6H+yqZnmgjhy317rKHeT47QhK
rr05nhswpL30P2tp9S+xrWJw5IIVLWxC9iLA/7VJLak25ATW1vcxttc4L9Z3J853simTu75h/MEu
GIDxuQn6qjZNHnJRtSc8cb5Q58R5fQZF9blUXn5iY5avoIwLgUXdDHu8ARd0SofISPEI0z2jytDj
Q7hTC/V4azIO7jdA4vI7Z/SbSw786KIbQvOVt8pYVY1d7qmZIWMBdUz5lFl6Cwac7YKDGeY1ShsF
bIUZ7H0epEdUnXpLLIcWfSbE81TE/GwaYwgCXcAAICTbrYwqiA+Vbmo3od3MuOFnxCuhiRa3SIYB
hbUClQ0/UPPDzdKzASwGbjQCFUztN1R2gGGrrr6GHmLqOmKemq0E0qoPLiosqxMq4rzVhwdSEigB
SKVcetoj6kApTx7QJKq+xs37HORhQHEOXETgSMYDybzvkExbTw1qQFTVWPcopbfucxFuWkQpb8ij
SFIGxEGoFohOgWfXT71pgafNuCdnh6EmW4wtMFcYSiNaPSfCke3aqeRULGvP2KjB/WJDU2ufgY5p
0WlmGHeK6iM1IVLDntxevDdjNSabBKXKK9UIb1eXEAyjvbqHv3onKpmsaCNPvdSk3frV2elkdERQ
J11QVqtzOlAFp+WwSdrAAEi56A/CYcHRBGprzo5lESi5FDKsNIDslDprR5VsR2CA5pmuA/6cE5Ei
qBKuMo5lj50D6MaLIbsNM7zR1OTfNVEJEzAER2UHb1fTkHqQRHAKuYy7vE+XPi/EKjW6bDO363jS
nOUJ289tK8LLt6nKC01RFV52O6oe+0M9GHi7ef4cJbYgqVOHPDkWscxOWO28H6YgBdjnzzav6uFY
tEey04guChloVE2immEXX4PNpyGCYLCPWkoWGfaCbK7uwL+/WpYARa2vNCB0hjA60qhA2vGkeJjc
0X1UAjCZMbnpheE+koUZ0x70Ef2t0KaBmc0irXv/SB4lMhKrVkAJrTVaDysqlEqKBhxSNJRDSvaA
YqxwQU2UxFqX/3IlnzX9bQKIS4ssfNjnLiqlp6Y4dvqQKIZ2P/ICmKGpONIZdVdOr0BOzBR4Gz/G
xORO/eRZTzX4fP48pX6jHZo1pLSSrZPH2Yp0w/eFrg6rcZ+s7NaU5x4A/LOb59kqN212VF71Q0RZ
f7Jk/36IU6c/kc0LwK/nOvmROift0YOtAXG0DxfqUaigA6UzeNUK4+6appoGnx/NsfkiPirLHaQZ
yERpKjoYHSgqtRe1yJUGTrybB84ZrV9zXaf/fS6yf1zxOpf964o0s12W7IhabDw+8TBqMlTeEoI3
+Ghiu2M/pR0eK9deLCc+N6kXCXGe2+3ZcQ15VraI9ni1HTo7BWKHbPNpAIDKPrWsA9noUHo16pn1
AWUGICl94R12EODtEv74ZAB+H6TGS9011beSBS8BboRvoIKeT4AnnU9+6zIj5T9DKuOgu0s98r9M
8f/uAwkwVHmBv3vt9q57apTnLIjooeA537TQqZ3ZIZgPZZe6Nt1Lhz/52Q4ek8lmL38bFAV2O7ND
/HuQSmv2EjMnOckSxZd9YahbOnSJn0Mrc3m1TAjE3XqJXpBnXIu+mprNsqytrZVgj+pJa/w0NO+X
RtRU0TzlYIGrw1Q6KKGvoGN6t03ErW0WgQiWbA4ylIu280tQg5b1ekBN/T7yRf48GtO2bGyAWrXd
ZFl4tcu4erf7YGzbN8DXPbsV9pAf9qv/7/aqQf0aZa/mxJfOXoHyEprM45wsa0Bbe+rD9vGaP8sH
u9kObqCW1/yZRAoTUdgk2FyTYr0Tf8ljRx3JNNv5sopQUUY5t8mIshNn9eP10j0eONum4ePyOk0b
DZ+npo7RyuepaSITVM63vWcvJwsVgsKbEBjMAUm55LXnLY1WFKgDUNFl7sETatyjruWp0Dbya+0I
CopAkGxphnksTfAxiwS7Dwqa9KQfByxP55mupuucTZJt8b7xj9QJHNh96ub9aUAZ/0oVPlbceiEz
rzzw4qtHB6lZbQrAM72r8hFUXbpJyxW3jJFrk1F2JJsXgOAAoPAb6pzd9LweUuGbq620f16nNcbg
87Q0KDQQzEqlyLCPwjKIph3AaE2ddOg+po0EtgpjjVWV6gx3X3dY2dF6JoiBg6AmrWeo6QWDRCES
UhPXJvWilg2/l+wUxNj1DKgg3kZq+hp22BLFvjmcQCiONR61fW2kMzokUQmJ2Kzd0tAILOt4begh
1L7OEFUg+GdDe/+HfZ7500XGPEwWflDKDUIcw1758YPtDOabDyHWMHKT70WfDstWpcEFgr/dCTQe
KCccq/Cr1ZzJwYUq8bLywSnfqLo+l9ARWVGHt2XQmPoGZedm5TUyOYc8Li58AvYAqa3ku2c/DrU1
fWUoSl9Bx7bUy+ZoixQxYg8Cwp14545vhemIRZKx+LYsPedCHdgCoLZCdxgosZs7agP8y5GNOgrV
HHyLg1rR1RAoJeQ92WTnAmU3DuN9g8jghsWGvIlybt9YrXkn9KI2RSqJWrIz+MYAYz4UgSHyGPu+
fUBUZU9FLddCF2pC3dk9gPx87iR/stNhRGrp4Cbe7k+7nhbs0MahsrrdJ39tpwtkk8GPKMiZO/8Y
jupd5I9NOX+8a70NuQESWR6nOt9ep7WBqT+ngVw2hlBnz0NCRwGTfzNEeF2j0Cy5F1kI2G8FxQbV
huXScqz6xRctyvhkm78FAVAAUpbfwwzkSaXX/+ydcpVlhQ/90Hskg1LsUnKxrEMW/UTqDDDuPPum
kn9Qo9c8OX0/rjkejafGLKujhezqZgocLCpBPrCIi6D7zux4aUx58RMc3M+9OzovoaEQ3Efk/eIZ
prmvHJTu+9iT3aVlMCxlZ1pvozPspWflP01/OvRj2LwBtAmBLrAf+r1YcDlMD6ZdptvIabJD44vs
xgl4vLLCQb4BSb8d6yz/YY78tc/T8XmQasTu0ypPodU7J/yyq7U/+NWL3yMcqF1ZN+0TP+DHpk3c
ZR2nPSiwXXFMAmt66IT1AJ4O9w0azVBzipzuBP2w+h40bd/Ijj8GUZmhkecStHV3reAAUifByghR
XAcCzPhiFGVybiyOzT5jw7fWXXtpUn4HuAYyWdrBFt64RQ0lX6d2Vt6i+KW8rSIUeCHgUCNe7xa3
FrTXgkVd4BNP+Q2ZUMNlIDMtQ8YXyqh2sdGlG6lBH/hXG3d2kCcLhI3lgen33twRoVpgiqpbanEv
qs6Fzc/XQXmFt/7IE5B4fkxUImG8wo8p3RgEEcGC+n1i8vG5JRZF0H4nsrdJ83HWWT8eu2JRupry
bSZ+m4/kQ4dP7VrF01EA69pbwQESNgvXA4tHlbPLjFmYII2B4EC6IYxDXNrijAKNZ+okk8ets82G
d38BhDvSZLF7NNrAXRIdhVO1r1XiWPc2gmanv9iHpvxsT+3u1c3Fu38DANCS2Ctw37yGUWrfqxjV
VHMkq4wG8c7viiTIyffADUqYBCpVK8C/0LUduCci5xZfTPU0QJJp16GEe9ONzHqd8OCNe59/wysM
9CkiM05j7043UKkOQJSBgmQ9Ejnd6knpkaJCYCj26nkkObgRisBoJAOi4qZPITru/xpJ1zR9QBRp
pMsD81UAfEQOWOmh9iJeF3Hr3AMhnm7wzwhPMkvANwzx6h0TrEZegDOohfcm9KgZ6FWZnX2HdNFm
rP0pRk0iX4Ojy/qeOqgsBGI2fXYnU65CW9o3lYyN7TAN3cFruvGEPDvEx/2quW/wmEd53lB+wTLi
McoA7l3w+6lvwRhW+7VWFXG+CMMsl3/7bFPP/vXZ4tr89NkSw4DIrq79otItrkSxFIx3h7k4SzeB
mu8OVPYlbOMedSRiX8sskwtEVkEhR+G6oPWbNUvAGDAbPaRt14HixgJp7BK71s7fKIiZLbmK8K2T
UVQJ3tGxe5qysrxV+lD2pr8RMcTO/VptmfLLgwFIyFl6vTrTGR36tAJDWeR5q2tH00TfEmFGi6L1
1YalMdsHfs3vg1GXtI2g+gXy5IQSz/qFPEaH2chvsidU/8gl9Njjg8KjhF3T+p9i/PMpOU1wohSA
nybuRiqObT/Y6EYEd10/QA1KlK8bDSsWTHQLqwMycAAs6NFzAZF2sumV3CITNKduXSMCN2CvkSRd
d+m02xCjlk8P/5ubwi9/WwKKCBkrv39qi2KLUm7k9fDL29gun7aFbsq8XqbQDXnJysY8ZLYH2XFj
Mr+YrvoxpmFwi0SzugGbNirWtT+zQm8peh+ZKz1t0Zdb8h9T/33aCnHj3VSgsh3U2mDY3QTAjC2R
XUz2tLWlZm2m6X7e+OpeVGz8D2Vfthw3rmz7Kzv282VckARI8MQ956HmWSqVJFt+YciWzRkcwenr
72KWukt2e3fHcTgYRGIgi+IAZOZaK/pQhC8z2sYlQyS6BLpUUuJqEIl2ZpqtWHrKYwdB2a74SLTO
CvCM+/cjQp1mHzTw06Sj1RwAMgG9RAai6gMEOn1rFRQAledu362onjaGG73GTmGte2VpYFiwiVTQ
HvO6zAHlTwUYZKTTz8gY5fV7G9vRel7UNaK/U2uq0G7Qg/8SSgtJgeAttNb1UXc+kgmhLzVvckg0
dgmy+RG6xy5mXs0KjG/NTMI12c/IWE01tCeRKbPNS/fuZi9MC9Qf11ptL8wCiYY9ZgYCn/F9TQ8a
HqHw2CQczxzthvJS2GkMhTP4zWmDGFXawaX7R7kBv5ACrz9ZPvSk8phEJjTL5zTWrQ+EhOCKnzZW
5tpL3qdOegI9WLNi4AI/FaZvH5l+Mqd0L9qQmfbGsLPnTjyoZYSZios1iC8PY5DNqUlCtsFTFfR7
Qr68jVBF7AmrkxA0fVKrmQFVsp03bWgvSESjwKTgwIj1nLckazNWHOm7Uyvhciid18OG2pCJi/yP
3jTkrUxtqJjnmeDzW41juvnCdCAoWXUIGHUqet/E8EZWwMujnPayBOFQ8P1qS6mGmovKzVdtZvwg
D+QHJ2USRVD5CUGe3iCb/YC140dv5i/OTeosRfBkRMYzsqDto2WAH7CzwwFK8UN8LIdUgXtJG2eA
0Kx52YQWfDxpMANjpHrrg2SJJEWF3I8IwjXCD7/ruPyaB07zuRoQtzeckD1gwiPBPVkz/B3zZIuP
VgsWnApofjdZOvi44nkQCtci7obDddewtbEzK8ypVFICSTTV0MbpkJk1gBavx2qwiSyA9kCH8YLE
yzPEOquLHAvvALBgNSe7oUG+mFdheZf49njviR7zl6lDCK4ARIxysefAFz/KHHK6HVNPQT5Wsx6M
fAfaDJ2RHdi0udmoqDtdz0VqrfIRCeGdqo+1E+RPHrJgH2rpz5lVhchrWVSOSp9E3+RP8LwivbHQ
D9QwyNMTsqTkHZWquHrrVTlcB4FeHWhV0xDP4TRmPi1o8SLqtlRMRzEukAvE11RsZIHwIBzcKyoO
kV9jNVbJhT0dFFyh0RbRDXtOtYjEG7syB70F1UqnjY5Ngxkq1bLequ7gMjhTJaau0awQA9tkhmGP
YFtOKgAyql2DyQFcSVniH3Fv+UfaM7riM/iyu41l5mKcWaXfwgE/gAnezLAwzKDMPO3RJoAqwM6P
sLkVf9fu1o16UBPqdiv+74e6HfKXoX45g9sxfmlHFW7d6W1rXvwQIssGVELyGe3eNiD+EIvcLvoZ
hBLS/a3CjUBJX+bZH12ofKuW04i3Iu39eoC0QUTSdMFy+PfDhOWfJ0ZHoTO5Gm9HJaNTlTyfOdw8
jzrC2m06iVsXKl6b0C51KYr4E5Q3y61hR/l9A2lIgVDQQU2MnbQpBoEsEMMv5oNlv9s62ouTlQFR
o+MwPQHIjdb1qtIJsBJ/9qUeeYxsud61jjf7yIDdHlO8ieiot4oB9Dqd0yUnJUPMzHXYOsukiLz5
9Yh/DgwvFYDb4PDu6NipVlgll2a8uA5FnUP9krpdeHcdKtVmsQwjo7w28QzvZIOEaA2GCb1zNNO7
656btu97v7FRk15yN8WDjX60UX/u3WzONMxtVKq42UqwhM5jjice9G7eQ9G64KYKwaRORV8k3oO2
IKHdJdZdOLUoIa+2CRvRzqmy5NJ7yOFvycqOHa+dOg2lQIB44PlCiqjStbqTtn0CTUr5VoziZDis
eOPaPYUudhQs0o/rgxul4GbymL91q/6JEtIpDT2YctHhCbjabyZqQfasHO+AMp+xAQuCVMT3INDj
5ziK3RNeSEsq0cYYweac2s1bOwQJIn0NMvIKr6zn0vHBYuBmwb5K+bSeL52X5s+9JDbfbbTXptx5
CcMhnbE8c1+utcGamd4l0To5CyGSM3ivnUPdjHsyQRwiOTdIxL/z8S6Dal4fzKlZ255DkDHdUyva
NFW9Sey8O1Kpj+LkXKn8U+4qMGlMI5Opr8FZ4RhWsL3Z2tyu5jJmyZqaUEWqM4AucoB4yEZjhiXk
RIOGJ4vbUQNX2+ukBwP1bbzATq2ta/bI1zIlTjjOR7nnTnOmbvSTkBdRQqm0+DC6WYKGN76ewu0n
JFhRdmD/Ot1Myq/ue88ND7cz064fzUzQJAKTigtGbWun8meG4bgfflVp+UgjtUBXRU1o443gAKnN
2rz+KhrUbT2I7mWZnt8OyxolN0aJvPXbL22r1tgx2X2+XTg4SMH7r9Pt7ex6Jby7PHihsa5/Q68v
Jq/rcHctjgXfgWGjm8A03da1IJJg5Fn/GtfNo5VmyWMMycadyxgydCc79OxsI29OI+bhSP6U9aoB
ldFWZgV/0iC6o0bMscx547DqGNnCWBgiz2YaAnyXtjefu2ZQx24qOYU3rpArAubk0jMvldNX9xKk
V41MzAuZWhPUXkEWRHuy9W1QbLIoZ/NrB2EFl95c+VqbYOJEih7m1W28pcHBiZvs4BUxZ1SkDh5u
FsMx+zOZ2hGuxLRvqzUNDrRJdoht9Z0q6XSNyNwjhBvcXY/e2B2yzSJnSYNJN+lOjBcnak8bL45f
88Q1D1TqMT1c+67Vgk4EP2g0+uCMTJUFVZIph0TmjFd+v6NiMhb2xo3grKMmdAodkHFsvJDBcKHx
4pUj29AJgNaD7QLdYymJNVUXfWKR3Z5H7ur7Yuze/M7zPkPafVhCEXDYBD2KoTYWIN1CjmbseYei
yqDABwT1Z/AUclDiZs2+aCOkrlnnq7mFAp8uS/CFwEczf19xg0Jtc83Tu+XmJwh97FtVzD4k6tlx
DTFx034wcNpF4H+i+HXA1Fdd6/yxQJBto2tI/MBL6z1ODSi0jTngV15/MeDk/BoLJEAmHf+R2Old
kw7Wi46bAXqgljo7dtSuZWn1O790EvgpEgbWQN4/JgOUcRUEOr9N3aFRyn9E6O5mcAbjFvVXvp3i
1kgZIAkTjjySBpgtzATgszTsn6FRAS5n2G/Nugl9nnouwohwqF2bOcDeUzOgI95HG6Zmt9Gi+JtP
RAeQPB5A8w14hzHLhrfMDZFd6lmfIDtcIinRzDZ13yTPZcsPbmGGX4HnSecF0qNP2rXYMTcHhNbs
Ifr6Z88uhRgF9cydAGnbts0WRhwjQBSo9Jn2VOAk173uN7bftQuYyfDeLNIPcTbDsYc9mME2H6J6
1xibGC6GGJ0thdeutS6iZEthlICZ/Bmjo8Y0SlrWG7L3cTpTIwK7p6ItirUD+oFPVlZc+aycVJrL
xJbVFllIEOdN8yufFebSsMcNCLQtz3ie2kv4yYBSQ5qCGHLwKFtFZy2n3Pl56HjgwS7D5D+Uu3ms
Z36k/b2XQHYEqTJJfspGgYCL2S2oAnHC/BRBQ9BexGO/QA6Vv7818wcRroYgdec9B5qzQ6LGXmdt
+xh2llqCpaxfXYsjiNi4U+GULLd91J05gsA1PVAlbToXhGEAdZ2pRKP1ifk+Gje799EC2whWrVYN
PF7SSmbEmQX5oUMnzepEpZql9Sb2smpORdrAyQtizqA+8dJDwubUogaB2JxPUiJk+80Y1xZTh5/H
+N1R7BLar0UL7slw4MXFSMw9cTP4UCfdJMBaLfvpoYBGXzT5oru7EqLdF96Newbx1yVeju4+rINw
3siRH+okt58Z6NKvtHVa5TuwUBaLAFlzn6mZn5b8YLJgLa28Baje+UpPTF1DuKKEz+LcMNbsm6CV
CxYk0VedHfPS9r60CWhXx2aMdixL1WXqSPVVkkNDx0K6kB0lzjZJMY5TW85bAIdPGDbdV0RLu3nL
vfA+kaYJMdcRLKN2PkJEOXlvK6DIoiHHqBYmgqctGHrB/cHZoqc9G0vVTmkJdwH2rrXTnh2+iqaH
irsETGjagBRTB+saCb1r0XAEZTXeRA2mEeD3d8e1h/fMuXQRWp/40q5/jLAZFrUDpyv9LdOwjc9Q
lps0uO6Fx8SXFFy7EFPsvlhjz+Y6iTto6QXdpnFaY8MQ6bzrAAmfIy43vpR9fyAObU+BvTPKuy+s
TCEHCfyF0cXZowL0HtBt7AVVAdlQvJIfjVi/2261tKcYq5edqsAMxPGiBEQj29Ep+06aHpyyer2e
8fRTnAJkX9QiC/UGigXxk5cVhzw3vMcYhE87vFGmp7Abvkz2lOFrYYUh3zkuqFJ+to8IZMxysy43
eP31R0z4++MonA760DxfJ1YRzUrWx8OMatwwGmdNKcJ13g3QNTOggyC9yak1FW82N0mHDXLbqnM7
bWoQ6yN6ARsVqeJmy2u3XpW+1c4py43y3bAGPrvc8beU33azG248rhlyh2cp0bTelK08uzojtlYv
lcbbIzBM604lwlhG017gDO97ZPtdLRJLQZ+DXMl1jLtnJxE6WNWjWzxVlXqz4WV8i8p6BUdc98XM
/GSB/KnhpKWEZ8/M65VKXWduqdGY+TIzD5IYEchRTGUBjxzmOcGOTLRxJy8y7SFMAS3XYoQQLZJX
V7GrgVaeAHeUxEU2EABA/8Z2jnDk5Cdvev0qbb1YY8M2MRd4JRdGn2w5M/CVKBNooLd1wCGmY8Zv
Pp4KaTnitfDCeGEKkZ28hMl9OOb1stdKA+sNvDjUPN94nf0Y8rZ5lGHUrH0/z7ZBJqCUNg1GLUYb
iutRLV7h2o8XvjuqhcvksAGFIOWo08ZTqlz6rrCWVOwA3ntw3htwW6ydLEO6+NBcRuUD2p9E2RYx
DQAMofBwhjLIu610j4Yfb1XoLH+nWeHb+NROleMUindVyBZIWeyMC7xruApdFBQLwv4nCF1tEOu1
8AmDyhOIFKtzCGfM1UZFqkB2e7Ox54YLAoSWt9YTYODtjlvFxE0t4T6sIA1xKzogUMR1tY+xHSBD
WjrePJkYxiHV+uzUVXBxRZMe2iHx58To7fxh17mdHnJ7kmeCB34JLt8UooTFDI+t+RV8Gxo5/1Z6
72pnANcL/hCpiNoLkxUIh6ZX7RC+t21DMBrblg4fQhPk1dpHIAtrw/ELZ1Dm6fXwCXIx73ZKxABH
5tVO7UcV+8vAGIExaJpkw7soXCHIgbieHPFeRKwc7DYAhSRpujGTrPlMLcIm4usY4nwzTLay+ZV6
vjFYv/5tmYjnES8DSkZIb2M5oIYLnRrqZ3RJdfWxSLXw+Hdbuv5l1P2l9pe+t8btNFQpDb0eg3HX
DQi6Qgq93PfwAKxUZdoXhZQwyByr8S3374q+87/bY/nDFlI+6dTEyjLo/QOywKtrH50VxlINQCrR
88YGXq1jI8zhe5rmQHqa8HTTJvVGe87Y6w0zfcNVFyCT2GYlxH04kNedk9UQKB70OxL71g6aDJib
t9kTZzXDfdpV4KbJ7FUqkFwcJWVxBAheLZH2VD5XrvmNoI2G8w2vreTt1odFY7gwfPGiHfwxCbWG
DONydSt6dV+uII8crlI3CA5iAPRK9J8o+z3PW0jThf5wklx2B0tjIROVvvlaJ9cGdn9hvTlDtKBE
hggeiRwzTLiFeXEgGZpsKoqpSLV2C2wn1WKtaD1R7e/6Jk6IyEWmQKBqqBOmCZhXQoDWKnu5LzXD
VHOyd5UDwoCheSm1zO0fOnHlA/RoF2C4DbJzGEwABh0dwNQt+DcFDPECtBr8ziig+jcYbvIUpHm1
hJLUeATkK905ReKsxyK37+24EPNWOOFLa6mHLM35DwD7kd/o6bew/KO7G2qkb7SJBSJ/fCvAj+DB
FeNlB9G0PrIH+md6/MluceWs3aK6qg95g5XdA9u9VwrCSDdBoqwIm7XQIchwRwgS3SrMgkPww7gH
gw2YqApk7cO5MitF1O2p2Az5e5Ggh/g6fKwdfi5SbcwAD/uPffMROTqlyhagtj2I2lVbb5pgIRsR
imyyzMIjlWkzNfHzUW3jxI0OJiafxGcQ6+67L/Lw3ul6/sDG5ERkCLbq7DXSRuMVtRqy8TtQesE9
5rbXVmS2Bhut+hStppnrn2OBv+LaStWFs9KytpfwUCJBuK/Yp8gGNxyea/+swhp83Hj5H4GRQQzK
b0M4XTr7OCJVHOKItf3Q5HUzz03Vf449+7X13OS7VTboPsWhRFpiqcSSN8eD0GofCAZBtgDPdFCD
G6UbECZpzejom8Zravj8OqFsEzM75HH4StM0WiBIoFxn0m6THU3WPI57EGD4YklsXsTrpXs/PRoV
PhUT8xfZm14D2jHZeSfnt6Zkh0xnig+DV85A2DuuAZrJPrmQF1emDL9mPmDQLrjYTnEadicJADVS
DZrwawxpAMHAvWG5kb/+uWdiRuO9yuxPCjObIyiY1BGzXnXECiTeiN54lnYU7e04WgVWVl7SNG7v
ncRFQksHZdAePpd55TO2oVqjFc0hCOSXay0bnLca4I89JkdYtTjcgOQlPGTUljYgrluJThl3VIpK
z1n8+1//93/+37f+v4Lv+T3SSINc/Uvp7D6PVFP/978d9u9/FVfz9u2//809aUshODgshAf2EceR
qP/2+oAgOFqb/ydswDcGNSLrwuu8vjTWAgIE2Vus/ADYtKCE69bjG9ubWBWApH9okgEwXK3dN4TO
ET5X31pjcV3HBl2Y7IFYWSc0w+qEaDdINRPpyRnDbC2JVw5yqXwWDmW0vqoMJlHzUxk44lOIRJjb
NCNORLxANCaDQAiYiWgTJP5HGzUus3TBcI/vIE+M7NlpI1TWH+1p08dNtcrx0gMj0x+1aaU/g0w/
24iWYcYuMqdCPpJsr02oLzWmAaCmwGZ/f+m59ddL7zjcwZ0lBGLQDv/50oMeLze62nUuTRcNGwSB
A2RNmeMy40b5UiUImkzTiW4EDrqUvLqnFg4wT4BqM6SJ/b5VpXxjl4Xywzgdm2g27F5DrNjYCVGH
L2lUWYvYTrqjC0nMfVmAJ2NAbOp5BOkzLq/zNjUF/zRyvKemzIfSSJAOB3rMzGq402Fs7zi38M4F
pMH9h/vSs3+9OJzB64urw5Ea4ghH/HxxOpmUEqnz6nKdpDuFAC4/58+IUORnKMq2Z0D1n+h1GNXK
WNErj4pTK6RrqfNQQKvYCr1X+ID10hGZAmsaXkyhqiHWIETz2dLV0Z3miPgoPqiY5Z+EUUAyqOjQ
dMj5vnbvQyOv7pFov0LAXlzyiU2/BLct6A4Sf082UIYl66YA/yPVUocq6ldi4uWH1wyqtVXEgduz
szmcU/F2dBVY+30FyGPvgzPD7pJqXvtAEYbNBdr14vJLW27e1461lVDu+GVqTwpzlhbebqok+bmx
DYBO6uD0wPSXHUwefa86L3tspg08hUUlYhCAoZBFTjtrAT3cZV6hHi1tVivDHPMl1VLvrkuvvXOQ
995d/Y28sNjS4k3ygVy+bdzprWw2K6ooLRb+wx3BvZ/uCMGYNPFfQDHbBQzZtafH6cObCm8WawCV
THAR+ERBPo71p84EvTLhDKPy2fRq65UmYdxo+0Mg/P5khB6maEYFKcg4OZKq7FUllsRjr/KwtFt5
RVHMmkntLUISILR3yhjiMkm5p05UQcX/aLsOFrDEX9e1RJbNYMt043ajuWdcmnva431ilzMVDci2
QqCIbbiMt7fqv7S5Gnil1//w7vn5tT9dTBBAOZw50rNAROc5P1/MJKyYmWbMf3D7ekAoNvNmJvAL
91ZkeEj6zsxlm3rqJWdiSXNdalFVIVB6He/AcAviWYQRCwnscVtsasQZpvdsNb1dP2wAMjq2Glpu
aEBmaHzA6WSGcKcFo5pXiQl6V4tlZ9NLohk5W6iCZcZ7BaIzEbwEoHU3uFbzuCjAZeN76dlBnsvf
XxXP/cstZnOXCde0QLnLuP3LVcGMigeqSZ0HBrncoz0JZoDaJEEK26RyS5yogRPHi744R86YLj5Q
L+cQNCC6ZLKBPw/AWAkqeaJW9t0BeXC90yzqKjbAxZ3Vc0oFzAXoOSCFHOzFlDEYB2tXF+6nW6va
QXaayyDd2E2uocKPQYoRGcGGinqydRIIpXCw/2KjdsXkaro2ntqRbaglptrceKkmeu+ZG4z8gtcw
dEWsIAZTl1NuqSYqobHlV5DhotoPrT1e1xDI5d4h1NZ0CwxfcDsVq9iqx40SSFSZ7CzvHbwj4FQE
awpW/CDsl0jGF3LW1l5/sSYASQEgMkK3WClNpamuG6CglDZwy0EiLAwU6J07099C3Ls46SYCzfzY
+HuZuZ9TpZsHMuX4dC1SxDBWVKQKMwWEipmvf3+PWOIvj44HvQ3PhLiAJzhW4VP9h/fQ4DF87ga7
fAhDc/I6q09xXUVfVYekQ7932D0iPxHS85AADH698GsBRgzE9/2XAmGlFXRTwZLhOtHjzz29qmVY
wAwHLzMiYFzBxeJ0cQWfFOhqqSijcRkWery0oQtWkUCtokkRr8iN/AiaWKSaTkWsMJqNdCeWm6mY
VSAfLaXoN1QE0Oh9SCpCCnkZIdVsKW3c5YQIinyrXkaj03yAXgMtjplRVV2BQ3BUjduUA+p2hV6L
DEQSUAIzr9BrqM3ld74tPkCvi6Cvl7rL9PUQdJwBwBzkfVuJ+2JZrj47lhfcJS3wrz1APC+2tqAU
zlh2QIaC+2gG5dYPC/MFrCLNCu9Uf03N4hj85wViXV0jke/UYgVBdoc3r7dh7WCEB3jqTsMWOg/g
ii8OteYj8kYh3TiUbfgIznWO/Bx46yq33g41IgKAFbhzsF9Eb5g+qVk2lv5T0o7Wwjf69E4hN3Sj
89ba0kiiQQTwNlLHsuDBK3qAk6GT1fr93IJoHJzTwCbLaUN2UTXDsha2npvO+G6jCmrXo5fNmH0d
Q0ZriFjVdzKAB0VxnX0BAfyOlCGbuNmLfvRekMTozGN3CIGfgHyq21Tmpo/gsDct28YZyOyLjOpd
7asngBmSO4bX4XnAwgiaFxC4Fnn7iDhXADm7IH/Ms7GGTEDRrqnolKne1i0Sx6kIEWb7vq7ZKtZ2
foaH3VzkLHUfrDJP71jprs2hdx/I1Ed+s/Atf1zZk83iZQ3ljmtzv0vVySrUlpy1EA0Cu2HqbMlh
FFKEbLI1vYvc6JYBEI7JkgR124uhzHNUCTj18npr+1X5o7WSVzseJTCvtT/HMp3fl6Zdr3laG8gH
GkHXABTnqoh0/vC7cdJk22dFuYbDol2WLSTxVFQ8FBMaBWmQUEmegCjKyCHaWKcKjxRstBEQDqC2
zoi3lIxKxOT74bPM88U45MNTnACgIUvHRKwFK3bMbjkAGjk+pBO5oUiLBYBF/a6rmgoRuK7tkmMd
5+W8Npl3Bj9puLZlEUFxJh8OiQXvPFIS3YtjIVDg5KH8CkzVMs0C/iPQ3r5tEJGh7kgH8M48CKM1
EprG1d+/Ce1fv5aYNXBmM3wYHNM08U75+UUIN1TZWL3RQjDehIu18xFeIsgA6KbuvVCbG1CFwSNC
thbaUWHTPo6NU0LwBiz5jluY57hVmA90ZfYtx12J5DL+6dYCOfwBAtV+tHEnihXiWdEgWcX6p/WW
RKqiJwFb2oOEI4Rx50FdZ9d5hI3s47nmQ3LSYWPdUwVDBOT+7y+D+eu8dLoMgmHeMP1zHFphf/ge
uH2PPG/J9Ok9p931JiQpHnkG5WOQeMENYFsj+DJvD30a2Ave2+WvLwPqUaRI8qenPyzAZ4dIWTz/
+1Pm5i/zHNeUppT4y0m8PPhfVp5AmpoQGozi03VCP/puBSb0IPoCn3A6OeXBtpOsS89n6z/M9I2v
TKRS/dUcgLfxama2jr5AauPWuo4bdyGiUoGjaUluzsz1oidLgMslT5dDWIM4GCGPhUrM8MEIyvc9
CCHwRacB81CByRfDtHdrpyCR9w/LcVo/3DwhAt90LIM5Fha243GG8s+3czeMfVSNItkMPqBeYm5D
lKUdIbXtYqIJB5L70I0dBHUnwEmnk3skvVXPtxa+wUfEh6x+1gU+VBstQBmivoeUUwiC6RTfHKBA
8/AiWFbuuqmWirQJEAgenD44hJxBq+rP/qoTCXDCpvmVdfu/vwesybvw88/FwytdsIRwy3WByfr5
5wJqkQ2IZAWbK4bLLuZXjwx8+97RChQCl+BQqaZNMgY1eMBhbwcFTBsIqmeJAxbHQLcg5mMu3NaB
Za8HcDmHWC8AuvuhfKsnTJis/uFuxh/JnrwBH36MYBZ+iefZFjw8XMpfvVgMqr65G4X1OtUJ32nI
hc+RKYQMtk4En6PMAwUeEs+lWwEpyftoRnZkALkrcDEiAB2p8LPH8hRiR8I5mYg5PGWIi1IzlQu1
D0K4XaiYC9BS13HHQOoYYbbcN8UOEbOvSLaKf2TFCZNGfJFUYCMi5cuXiWp4Ds+gfuB+2qwyVpaH
Jm3dHYLI3bqp+HgPbHawwKvc+jSN0zZ+9GMc38exDDA9OggmFsXJDEJ8QMAg2Z6QaH+UQZLvLDzd
5uQe0mCgCvRxNJ4q8G6cqBWZqTjoctwA/fxKdjJRJW2GtvQXJqb98+sRyFhPQ9Zm3860UsGabB8O
Jt1mrYe43n+wZa3KDg0rF6IroTdJXehQAuCvtZVW2UcbtTFElU8aaC0cFn89a0hRY00ombfGTKvc
BgwsiCmQY1BxNIHPlKlaAO1niUNcWHDXJ6YPmjxttHsq5zIP5k1gRpjdDsvUrx2oqo3JMAeBMr4o
TpNdXB26x5H7dw4PUZpMOvXNWd0wAa0QkSF+E/C9wbMftxadYD9Agu3i1c4TzBfRE4E4d9u4kFmm
MbxpIBCng7RAiyO14GmZbOAbhwN6qiSbnfAlXFfh/fVImTessmEYF9cxIsx44zG+c6t1VCdgipv6
WbVUS9Mz3eV1hNwvzzb0LW+DuuYYLQD0LNY0Kh8L/xSlwU4KJvI54IBQpCj8YZOy63GawOcHSLd8
ouY0To+w/qwBkeaOin4o+YTaQV7ndAq0KQPwaaSOdaBegQyMTVXgb0JnRTbbAhwBse4TtY94BHIO
3wwXdG2G3v9i53V0kOCGwzumXVkh5w8geuQP9ggqLOhJeMvGEaGa90Yyg2JLdqYmyDGwAWGDGmlk
WfnSinmz9lqwCdfpa9ql6aofebTlhlU8p6OPCYibviIDsl44TW7toTraPxht+9Us/eQVeVGYSqjG
PMnAS+4wO3VmVKGc/kdbusY58vPkMNZNuqADwDO+l1M6Y94OJ1D1gca+x5+CDpL6j3nh2WBf7dN1
WnTeuuZG8RnS2/OBVf7KSmtASz2EcYxm38UlYg8azsA53i7x1kxcBow1Lhk8j2xW9BEr5z5eYr4Z
qDPVmk7ULhys/NdUDA0P+UwQXr0OVeEeLuGjOUlPswsEMaKVb8GRR8VSVewOkMbNtW3TA58NqYB8
5df2NxrNLVxjDZFdMccq3LxYRs8fMntPdVeLAhIiQ8bb9VSl0agd1iyQWpnO3E6xvgKJCGBDNT6a
8Me+n/PkE40RrFvTeeic8YPN1fs5d468Qzqxup7zdDuswG2QL+moqUAG++i6iKRPB5g2dN7wN3fX
8/q7c6ZOfW385ZyDpAJhP+Jud43qV52RiLWuvG2B2BwwaLpAYofRYmpBu0OqK6StIiZSRK7YeFQj
jRxoRZVC1u3asgGoIxYygGrblBcyjdEho3rlR/JTYocQkiYbA71oeKDdq7VoLTZDqp2vjGQRRvgA
2MklrkvgOSqwvGEKkl6Au0wvZQZFys47UwMkDdhLBijVkooFS6wHdKaG1AUKYHLRhZ1aka2WCBbr
aA4p1GGbt+n8vRvGrcMGeTm6BO+21aYXFojmbjCd9a1FVg4aP1PnGxpLj413xBVR7bwsij21o65V
0EOOjfX1lmyqZ91h4PHLWI56K+0yXcCzG69504sdS1R2DPoKM/V+4atiK5Mc8lZMZbM0LIbv4bhK
lVv/GNLxG1bQ1rPMEVyIK18hJxzEd2PNsbC0muDc++CRUa2VfbFMiVgxOiFhFiudxnqNhQ0i/mbM
HujI/ZCLXRz3zhbUgOtCOqAXskZ338Thd7uzSoRJDZBbOlIcI3w1VrwITKDpIJk9JKU3Zz5yHox6
WXIQc6TIsniVATuBQnsKf8JrI3tc5BiJAmFk5W+GDr6VUHb97PQsmfNu8C81+CkXkGFggH2M78cG
ir/Y/XLcSAfyDDwEYHNh2D0jSxgAZxMZBT8dDxLdwPPldbHyhgIM5mA/X1XgAFn4KSR0VGtiwj20
5iuAeTO/teoXrwbUPgRr3IbBl/HscWdXZtOolWfO5QihI7tvzTsVJYjlUE/4Iv2wHC6+ZxY7F2LS
S+qQqfVoxfILoCUpBHK6eos0ffk4es491Y9ODJ+uWXansIB7HuhG6J1PR8q8AERf3H3EY9dsexYm
q9Kq/C9+tbp2tGW7tPSY70wGDxdE/j5fTwRZszND4cIlWBAcLcRv5vk0IBKXdnmk1fMow2FjAQq+
yhqtX5JimFEDwwY+D9p92R7kS+WDJyE+RYeqBcDbNWYN9wFyIA7O/6fsvHrkNrow/YsIMIdbdu7p
NEkz0g1h2RKLOcdfvw+rZbfgNT7s3hCsyI6s4jlvQAFzLRsUq9l63DU/Otcwdy5SpTuRjMpHYfLN
L9dE4q5az8JNSeGC+MEjubp/XAXG6j54l/DFVnCoCRYTYTmijkH8EEj62s52uBvnst7jQjJ9mQt8
VpYPOsnQVUAAMzvbs+IBwYt1f2ZJeidZ9V5NOHhE4An2RZhgG3ZPfJP9ttBOIJ5lk7pchGBkgxY6
r8qIOeeymtZKbL2Uy8FN2dtVRqxs5PIZeT0N7p/CHpv7glpm0bwr0P1ZyUGyVw96d2I7eZYle+w8
XDcGluGi0Hdsc7UjDCrfARXznpqK8pyE5ZMW9OHH6BR8OJA977HIutaAOanZuJGtdhama4XU3UEG
H0GS/kxLV73I0jKjDoriPV9mRJ4OYXXil1bFdf8mi6cCv0lIISewp+6ps3p2p3016vvB6a760gDX
DRLZb83KWO656duHuYzxsAOX5Z4CS//7dBI2Ljvz+FeofRvMELHvrs8IgnlGshKOaFcua+SuMlQz
WWHHuNN717g08E1e5loVZyNTr7865woJv7HL1veyTrwQhmbV4nSzTNbk+JCq8XMaeekLqXEC/sL7
0dkpbXrnZhu9bfiZyQs1ZvFnV7baBiS6ugHvbKDEZccfaajYm0zxCoxtKFYDkuyBSMqTLI6GvgeD
xi6qCKzXfC43xZQnH6GoyWQspl5spJMP3BLcXa0Gv1rjdEzWKDZNB9naq84fZiHqqxyqhJvZUGEs
pFV5I/jyLq+T5WZ1lC8qW+aHMv7fL0q2ZkQf5YtSUPhks5BUu2Ca1ZNEed7xnksxJwHuBzzJ3MUC
ZJe7jMBvyNBQCQiwL50cKSbwmOjeSc4ZLZ2sLJvXVRtueKRfAUuKX8GBzO8GaPekhR0sS+pQsEVD
jV2WXM04GLOa3EtpOZ2MsBhusi1ovSt6Xe5VlvRQfa2QlryXQFV+dKOjXWRbHmbfNWFFd9VwFYd5
ciPmcL5fQq1Tn/9GcJLa4Ais1n7uTQBClhcXdAWaBVrqPsnWnHXe1zKTPI1sxf+d/1QK0rYL1Xfb
8dJVpp5bu04OpMaKt9l24l2iqNpaFsNUbc9uHXw6qh3xK8anNJxQG5ONasulCqPxjnmjFG9j0hfb
PCZEL1uHwMhOzcQd7T62RSfFTd9k1yxHqpxAPRv35aKiG/oNjg8p2Xcm8lBgOIL+T+uhuaQG1gJp
kmlr8uvNxarw+QWUw2kswFhMODZs75WV8GiqGu0WZ715IPQwYQm3zKECBMmM7LMexGGcwagjjpi/
at6QXapIXFRFUwrAojMPbJqBndDSakVN+xRMIM6CrCpeZR1GV9+sTAeItVRF3oBp/PIgNMkJJg3W
gl403H0ZP2pApwKBuaMsyhF6uRVJr77IGk2w15usNNnKNjElw40wyL277DGMGF53JZEkWXQJeyLc
37/MzvgNqZz2JKtbBVgjP9D+KIthU5kwjaALyKI8DLX+ZrRpepZX8mboFRGrF5QlXqg8qNYa7401
P5T0NpijujHUrt9wp6m2eVs4azmwLzTlZfhxf7dN5c3rCbI5sDxmmWNDvyZpvNPFlL/K7lZOYlZX
Z/3Xy3dDk2cg68NL8JtawReFjx+ucHZC2dsxjFviLMhsxT0+quRZMjpbkHzjWZbuVRhukDYcxx2E
2l/D0fk3gI5P/Qqlg4MoR2eTmvAcJlCwtz52s/shaNzFcCE4el2BzEzWIHc3jvmvfobXDdvOwdjP
E2W0HpJQO5PPbs8gAbN1Mqbiz+Agw8yPdtXs/2e7HM/SnPHwlxZbslzOuiJF9NS1cPOlO/qjKEV0
HkWoQ8jPLJ2hKdKZ7ff7o1WObYBlrmtPHQ8uGaxrY2g/ZUrYdgUSbXVt72RKmF3becKI4KVlFyp7
BbHzPg3oFYfZ4G3vHkq69t53UfvsmV71nBrpF4mEKePQ3Tpl6W07lk5Ssv5kQ6uEZFzsHjpbqVJn
J8FjS5JEogQF9HcXqbGVjKJaI4UzbqahSCbf8fIbuofxQQKk7nUSJmWPbbO+m7vh+Q1ApBxRQLdV
lw8NIWUxm0B2c4gz6P4Z77IVizEMjvF1SJMh3I4hcbpSGVDT1PRCPYvE22hkx27GcphQv7iFWfl9
0uvkKEuy3u30X0NlnTyotjKuJx7arpaB1nGEOPXT5DT9m5V0zaatRLMdlqKpaM7BjsNoJVsLM/au
VW0eZaOsKvt+7Rmq9ixL+OUgzztlxRMe7L/PpmrbKKztZ5yy2xclOXd6Pjxri/35kJFC94JW9WWb
rLNDBRuraCAgtPSXdV5ybutOP/VxdnkMtKdR9WXxXwON3CItziD4YANhivnXleSAOMuDfaG7bnrJ
2ScguqARwgqdvaLk+lMeDPb/dcYOf6s5AeivlugRkTSiFAsLAXjAUPXWSZa6UbGeMMb4Q5bkAcj/
tIpxOt8Z2YBQd++GLz3x1GWwnCaIWmX5d0frvklQ3V5mbIVlnYZBES+2ACSV5nhAzl90+ZZiZK3X
prBdJFD5+OQhruun1DCUsyxNAzzacdC+yFLtDP2pLtx5l5I5O0WhwFFyOST/nFmR1+3apPoqe6Ra
9auHLE5purLMMsaW0GyRoIUENGNZ63uoZV+GKvWu6tKQLQ2FCZgVQVho+sXgXSEb/xoB2/XnXOrQ
daz00C8QBUObzWcT9ctZb16yBabgcGvfNyVhFNlB1g2LGJACFvY+qCkU89nxtrlztq1xZSd6BFg6
Ny/yMHgjNmx46G57DJV4oKdBuAvQeVpaTPiLo0FITfaTrYAL33pc2fZSWSv3bCxRbPdJCmt5Ghr7
vmyQ5aVVCcI/wXzCvxd4CeXeoL8+zkJlEutyqVNCWs3E+7310W8srBNmN9/FMFRfCc6SDuHrv5B3
1V8qspGyvsaDnrBZU+7VMaq+Ch6TsrG0v/QdGx4kOHnkXuofw3Ncap5qoNm3VkexZsbH6YMHCQTQ
l7N6qZNnsk62yn5DX4t/t7re8GtsUQf1yhuEvlNmA5JcKxBJQon/CABlI6se9fKssNvw3Llms/Os
ZH4z0+CsYNLx13ICZHKQJ5jC32ucGiffuxV5wDfRxZ04KrV2SwOeISL5zcnTxpsx63GngQAJ36m9
HGSDMevi6P09wuWdXu5UIAfjFjAexrzWi7HdDW6lvfFVKrshDfO1LKYNSGOLsI0vi82Y8JjGTiGs
I71bGYq+HYY4BjvEUA+Eo1/xz3tSWkN7kxPXcUVgdSkKm4m9nFh7QIQXneDJvSEwtimFPl68hRyU
jFiEqla47mE9kcoOWtP4QDEMScMkK1eal5ofip0TrVXyCp5bZXzUZfN1soz0FhL/fPuPQYo2qeu8
0O1zjq22osQJe6V1GIK65B+zjuTJMK9Zsey9bdjWNlP0fDeB8SY+zuIri0Zj8mS1LL6y2OKnupoz
UT1PU2oe9dRTVshATZ8qokmrvrOyEyGX/gNMWm7imSB7idJUoJt546fnItqL4FN2MnpF9pKD/6uX
ocAFyTVbEA1J+g9TOcsZyrb7dVlZ/Ndl6dWkQ7GtlEFbkz/MLo9DbKAHV6rnR02msY77YLJWdW2V
J9mAu0h+gfzenVSEfT/zjP8y68w7LmH2Ppsqa5uQ+fzs62adLpil2MHEICxb9xSjBHsdeyzP72Am
RgZ1nLynVftrpBZk95GyQ/rPyErPjPtIiXbCYvJ5Ktp9hFfFH02+GxGs+lnjROlXZW+/W6h0bIp+
iM51pSRPtTLqW8+yi1ciLeS2nN78s5s7X45KiulrJ+booyUYvwZVJi7CJLWqWcTvIMEmL3ETiFWY
pdX3aHBReSBzlgSsqErZfM6RV6HZ0ogrcpH9wa2Lr2z6s3U1msSiMF5C72lyv7HhBFPbRT8Xo5ME
1tvXPNOcVVBY0U1rA33vuom9LwyNJBH4e2x6h/GraRfY2LC2akrwtWNB6DTLuwSVVrz1UAhWJR4h
e80rijeVVBV0T29elaYo34ZpUK8tbon874o32cMa3X04T+lNVtm116xi1xUH2X8Oe2tXZVq6lq0E
8dsL8mjP8lKyyhXjGqud7lmWWmF48I3wMZFzR1GtbG08lZGG5cXYoVEAgi2/yb5jkdWXLLJgfEeK
gZlOlL0Rurr0aV58MyIw0iaSPsfadcHWzpA6Gq34NgUTap6dyY8CL4/PUv0uuysa2KTRZWMvi+gy
OEU7fC2MrtrjrNdsZTU+puvWjDO4FJl+KHRRbeSkvWIdC/6Mb3beQskzzAMYsuQlKUx8e0zA3Y3T
409V9AFLYcVaTTT5pWxBGYmph+SVD8nKDutuj4qXQoJ0Kf8/Dr5PtVztPyfQQlxA47ZAfWVRbGhh
9qNn8R5riJF1Wmn5sj7XxnldhoNx71bn42/dWjf9vZvNZumgsk8+T5G0BCeJ+FeUtJ7fOBp+Ce1s
fqg47+boQX9RVU9cbbsS/rzcRNkf9DsPbsZGFu3KIg9PoOAki4Hx3od2+0UYtXkZszAhjclkvW1B
Ju6QOIx73ybn/yds9rWq5wQnADY9xZrnfTMN3OSwTlRfEGvpt2PSKk+BV3VPkLvdrRGVynM8Ifgm
4Hh/s/ruosvxc4IM1BDVf5U5FhWj0w4otOI9XAZefnHKqTsgYz3t46Bpr9mkoCqMFckXEkQ/srgX
P0N1b+kGr6PS9Hc3dUfcaPjvKQvJLI4rbQczoDu2Ysattc+tTYT255u63Ch4eh+/K3aDljUxMfwi
+31iqMF+Uupw3Ta68Z5HrbsvK4IQsjgBKdsnShLfi5icGnvda5J7cQj5l2ZYn63VIjbfU3UkW27k
OesrxdaKR4p2ce/skK7eVxgp3lvtOmz3DhGh+1hROOzzUoHV4DK2tMmeNJOG/ePyqqD3ZNjGKf29
NbMgknauigrl0up5ZbQPNWW6t6ZeoOzCXlPvrXMaBztS7JAxlplrh0QIluDGvdXScHq2dATH5VQi
Uo2d2qKjKousbdpu7hpkC5ax+TjMO90KME1Zrqv1+rjDvg2q1tQcGrds98GUv+M9NI4+LMvmLA98
vb/OYuPqNPN4+ncP2U1AefVJ5KU7WWxKTIZzYWGatNhHZqbunr25BWdUBlcWX8NBHMWOtlWI+Kms
lP3kISzi704EslSWZKOtoD/ZZcM2XsY/usYpsag0Jhf2qJNnra6+6TmWpo+5G5xZn1xhHZsoYMWT
3YIYzm2FVs5aTqxl3Hz8CPZ4Bsv66XGxoMB+pFKKW8ID+W/Xh8LRIHKUxxvZ93ExR08OltuUp0d9
FyrZEe3qL/LKj7mjXHdXBMa0+xzOa+BoUEUXuxV5UCKcVoSHS/a0sMr+rk5TYbW+LOtYZfxzapFK
Q78FyQFDydYqAIvT/VR2bctU8UWLH59s+R/TtWm004OQ1MJyyWmZxw47nopk2ZwUF4kRT99oscve
DB1cb9C8QxXyK5dF20ocnptEcVYtL/xS4+Em67XRNQ5VrbKNBXz1qTVQwewGuDMoZ/M9Ixog65PM
Gw+zGCEHysmx5SFHAq6QGAgbWo1UgDyUbeyd6uUgi21rVVs1gCgu64aqIklNjr/0VV01iUzFzjl2
WuecpM2684z5iUXYJDa2NNiB028IfLGuJDn7bNlRtmgRto1Lb7GMfdTLMy/Qfg2TxfvYOrSOZoHm
6vcqbXbTpCsnIA2pa2ZneZjMCMGq5SDPZF1EwmgNDrpe/asBqXEIiMtY2TlW+t2klsXxX/WyhxxK
mjzY1myX71f8r4vJsVrtfSeAuETmCP2mQzBt1cUecVoO4Lp+HUppoJhCKznYobqpZfHRZzBCdaV6
yrDTGyf2Lc2KMJSuw4NTZuluEGH6JQqSZ0kpmZsg5mfR/t7DA4z+v3sEStWup7lFHtZDQdTrWoJX
bZifdNXZmAZeu48qJ40RR3iUHyNqPen2RlGdocdkJ1l/7+xMqrPuMxztrK5rb2jNw2wxcewYiZ14
pPtqZ48tVeFXk9Xe7pVl3uwA9C1CrtQVy6Gp02jDM7a6ltPcGzQH/5gENe1ZXWycFm+nUZnUVZoG
3epRF7vCce7lQno3PZo0DTlVX46Ulb+1y3LToIXxr+n+s+O4vALZIg9yRltzf9U9ivzrWNhlHzev
cITZJhDQ1h4Zl9Evw6k8j7gxktkpKvWpgpuiGoKibOmCRu/WYVvDreRb3spKu7YXU5DJiNdJjfap
MTQvVaRyL9Ej5+B6CeGSoU6edfdTtskaEKfx3iHyuHrU2RY+HlEOm05LrPpFgBV4KV5kd3lIDY9t
u+o692vIOlOoMaIhotnrhTvstUwFA5Nl6ZlgXHpuiH3sBSoQVVBoA79dl6NskX3AcrbgsXt0nJfe
sgHupLYtegPJsCzVj4WV9M1bkGH4a1VY4Xlu+JpZ0fhVy8Cs11bWkoeuMKVLQwASeTMdpwpSPRvH
8IaQJgaNCgzMhEdnf8jM6S+I9itIKEPop90A1sjwwCyZCAqkUfemBCTxeqNGusNBeltNk/igLPsu
uEvFxhin8a1sAJNHNsr6mpsc7jNhdEpwJUDwsePvl2b5JZgzRFTb8smwdPK4zpSWZIf+LsszeWii
ptibjYHYUxie7X8OhNbgvo/c1rLI1Xeq23yVjY/6f/Wdx0os2Lb/nOMxVCRuf8STbyPnftTLs0fd
XLrRKUI2e3kF/7rSo06+mGRGetnFhfCfrm5uRrvKzhHaCq3mjDAsRvVOaGxHN2s2dTyD38+ePQci
p1K07luZ67cS+6WrSiL1rem02Z+dNn3qh8x7m4OuWRN3cfgMaDWbwd4abP83+lL0Fi/dWQGCI2eK
+1rDN0b8IRstpIJeAv4u7LlPdWKV2LCF/NXxXucYLHK2ZKDAMsiyPEUmfTiCaF14H6P3ngX4fKfj
cJElqJyvWa4O13tJmAS23PF2L9nOPpsL9VmWvIQIiY1uQG44H+DPoQ0P7XyVBx0g7CYPDBWIAnV5
Zf5qqEFUYrniuptWtTobhv/SgqiKH3KH2j9mqNAJuMah2OVphBn9PzNDjvc2uQH60sOEE7pTZm7Q
HrNvLaCbm1k48X4yHZhlfQm0ZDkYREXOGdbzesDTCLtS6joj3Bn1PLI9pST7xpGp+7UdQVfH3ufW
YZoUK+NJjaZhnRHZ+o4KT6XZ32uU9tZqkuknQymdy9STVpMNFWxzfDvVr/1gweGc2x8Qstzd1LTF
McOsARHAx2kMPPtIWreZV3GoF8dWs/HuGpXggKUDMWcIlbZVl2+iBwbOCl8fCO6VbxkbnF2NFfZa
tmaQC8/1kH0hGJ22q26YfbeLmpdySaqiMjP7loOLYx96mALAkMJWpMvVY6MF8/2Q5MPvxe/KbGcI
/SrhE1EheCnLWTAX4reibPhXXbr0K90cC1o5RJvbDfcWa18DBxqFIOMxZWLjCLWGFRvFz5pVw4Sp
mup709tv3qgab0k3mvvEMYNtWvbBhwKNYARK872akRzN+6m9xGpmnEeynauqHvPrGAm12YUhTLQc
lBd6GENw0JoEr8hGD276cuCpqboMC5EtJty/AQPLJr0ZcI2hUXZjif5B+Do+yjnkQdgRIPBwCy0V
XJowZ7zNkTI0jembUZYobZJIxxWqi3dRDyI86C1xidFxuBSVQPO1CWwiERQfDWIpZmYL9MnAhOnR
oNhWdVYAbjpVjnJu3jifRhigtSxq58mGWPwxdN/tpTrAA+rQLcFBsgSVD4I53GtwXVHAGhTcUW3l
BHnY3AxhRuJnaZB1stXSeMxFrJ0+wGGrFRqEvpLNztVrQYi7jhl9V6f0pakq5a0E2rVvZlPfplWu
fOaWspIdJhy2112VmCc5MsiB6kjrFWxGXjJNJb/7ywqitVJWu8S4xralX4lIDtswU3AQ+adOntWx
qFZLOGM7eVMPh5Ano34aXX6YjJUHq071i1e8yYJRcIPwM0B/h7Fw/nLqqUs27LvTjQmDb/0YVS3j
Q6Ps/WYKnJ1skC8lAPuAhU+IyPziiu1AxVe6RnyZ8Hy/9qUW+iT0CTjX87RzqsbZyG5uQIrANj3W
3aX1/3uU1UfVe4f5kmLo/Q1xov4GGwGpDwOfZDJJp0d9F+UkiufZ5XGQbrIhSVX1RIj1IAfJet4v
og/tsIS4HONKtpsI++DaH6qlfkpRndjboTvg/FDCBvl+zS2/OI1ir3sPfJ0RivbQ4Bi1B5llXK2y
+TWaT/QT9PBPI+x+MF14vuv8SQVAZ5GmERYuTlGAoedDGlA2tP14zdNEXeupBhi4cc+ThqqaVKSK
e30XqpF7liVZv1TJXt4sgt098avnBYA/0xav5aQHz0r2AkgYystymLFkWsfVGG1lEbjoYqNcTbsq
nhG2dLtTo7XT1ZozhCzJuq+gVM0H2Rg547TFhTnfyFb8bsenLMeHR7bWGYpeEzgu2SirYFoAtTWn
qyxZATGGoDkFPN7k+nrxm04XO40eQOk6BZC+ksWHX/Xd6EaWx6VPUyntSnpaq447wo3WplfXRbZT
VzAyZcs7vyqweniYGN+npSSrVF3/gkxsepb9G36yO2ziWXWWHi4woudemATwmcyDTIHIBkgxHRsd
Pbpgj8UWcOTuU6bPk2qzezSjM3kpdc0LGp6RtdPZ2PrcN5/Hui8BV+rJasom/PaUHpeA7jNsLe+W
HG1uNs8O3O50msi2ppmzM4mub13Hs7dmkX6WcakA0reVlSA9uScde0AIOHr2Am7uGhzFby6BbrNF
oVnTTQONC3O8yDPFAm5UlQg46jZfa6wMGfbt5SJ67K2IP7FKE4olcsaSPKgBbsdNYK7dQieKmyxI
8r0zPk/esiPykPYNuT4SGFNxNPR6Xr3rESxv5DOO/P9HHxjbnwUSey+laoSH0M2+en34h4hDbxdE
mrdPAoXYFo/DrJIRv6L53YqmdGcvaAa3GQ9xXfJe0c9xI2yKTcufkJO6lTARtwLZgyQAfV5pb52h
ffM03fVVEGFrswuIdiqOXxskiNQJ4M8Qdqt+4N9DlCDHc6rFtgvNEPXmeSry5+QJfX0WEIBIRGwA
PTsQT8uxWZPp2AxDx7qspvHTCGzRF0V77gjHh0Ts/0qsHInZymg3YaFV27JVMn8wAZjqab9CVxKg
U/RVs7v5j7bqdvgXHprZuhplrT55DdhWFqd+40V17mvR9DPo/qhz1Jd59v2BFDafRfMVlcFd7OUf
fQaYRC87qLjFiw5azR9qzOV15SPMk5VVVywrVYv9mDD/SPNPdL+2Bp9M7mGaNzrND5Vtwtoyv8AG
qI5Ajnk6wezFN+OekIGiDCt9zlMAVtY3PdJnAN/sKb2oECs6fIVMuilzFtgpw2yqKpNLZIOsnkPy
dlaCR8FYdDvQon8oQ56/dcHPCgndHSS0d4XoKPuE+VKOBJCyaBGcGlMWj9lZq5p+AY/JO5krVJkI
LwCRHH6kcVhftMnADC196/peezecYw+CcqUE4k2DF7IuUDZYj9wDiHiaB+zFL+Y8Hguh4sSVZJeh
xfNJgyKzmRO+DBK9/S4CT3qMwoNXtRtHxzwxKGoscszhudOims1nW+0iG9HBvu9uQD/WZj0NoJDN
o1a4iq9GUQbSrnt15oKE5VTM6y7I66OIh0Pdgc1FaonULPB1pVP3wwDHrDBzgK/gupCtJ9sfOVio
lKSJ2g63uB5XhiiwL64DzBnXHNFV9q7tIrQzI3Vlg4AUSC/s5xkeg4kFkK8FuXbksdxdDZ3C1j2o
D8SwfbNqJ1Ac6jH2BPzwqor0TTVVzbFLEE6/ytMK3lvq/9Y26yoVeWH3u0btDkVJoAt0JKPkLJps
vk8Q4hEUB7qfjfOwg+yRw3Y2ax+r9xEdjbk5Ci/St1anXlW9rI4AyWf+YZGLXQrPx+tmAmTS6dMP
1iobmszsPTdiUZNnZ+Cz+oVHW0dcIQ9XQengQZW6f73g5/Q1dnmAm5wq8nP9u247ryLofJ2c3iGE
q7px4v7PsuHrEd58K00bAd8S7WYy8EW+iGT33rVOkwj9YIxXbfGWR3O1STuAyHX3I3PQLAGo6yCb
WpabWYnca18Hh2x2ldcAgd9gip40o3vPrbbYolzytc1TZeMEDV8ewo6o//Rn1RY9KXwS1VpTvDZR
/y2szRYlw8jeJTYJlXLotkFf5yteb/KUZePOi/hAshLNFj2z+nNV8GFpqXjLBvL6esWjSyB2SZxt
ZwLKe1s0pywrkPZJivehVFdi8YbBpxKbKDzTyGgm27YITnWJqkTCn1HV+lsZaJ+R7hCqaeonleeN
VTf3/QbmonVUdEUQs0/MQyoQuajb6qfQisLHk9pQ65+o9MT+aMZYkzcphqnhc5sb2h6F3jrsrDUK
yIXTvKqp+FKZauR7xsijr5tdIscOt7UxoC8cgk2tveyga2wSEjf5bGtv9rvEnVZOcyrb1HftyfaF
l2P4npXutiDdc+mALNZh015yqyOaixwJYmrwsFqhoknZdO/E9GNf9NanUYQwsgg5XYXq7YcUzRO3
ORbK9MNz0L+yvK/WkGH/aQyHnMyTHwnSxSzO42qygPMVuueuCEOPe568UrJrqNmkWfUUDy33YHc0
t5hn6H63OH0aqfYFQvcIdrU+mZPrreOyxzsjgZwqhvhJHnphxU9kR5/SrLahDtsZMN7+1U0gWBBZ
8jNb8bu2/hkb1hdrmP6s9ZYcWGSeAGM/lbAQnYk4omm71RodhI8Gs9GNk6dvyIpbl5Hl3m/rtN6X
YZPdsgkcnhJ1z6KbfbPL0k3Gpm6tQ8xCFCvG4UsbwNJm9qrTcFaudGEgCOQm+zpzwxO2NAFqP0b0
NHuZdQjYqR1FlGjHeDBgaEb5/FTEybDPEUE+AQ03dpoQ07mPspDNLLRW4DHVth8wRiTXpG3KOHFu
WRtGm7A+Vx20HlPYJFMxgEQ7gy1xXuFzGCH+u1pQkKs2Ucmbm0DiLSGsN9vwsAucRfXeNPtesfEb
yGP3vSVpv6odq0NtP0JjuAMGZExYMiGRr37MFU9OWtUXn0pFTtRL2vFQWqa1hvLa+C23y8/RgukT
wWv5hFbcAk4G+wBOFde/ThifLGA4K0LV+hztrsPDV6h4a1r4ZxAX+QwRRPG5rQ+fxNN5YEuq/lPz
gt7PQEl9ehZSSNbs1p9hwS0CHcPqEwrZiKg2Em+hYhwxHNQv6E96BCScYC2LsZj1S67AIhqjz7lN
yhW8JBNMd9huK3NkkTXNY2TzTByEZn9pEXG9NLzXp9GttwDOeFZmAVqXXgbVMnWsM3ttIkreTZlr
5a1N+MgGc9XbvEokhhKkvMcBjWREYbrQWKKgqPkAjQL2G+KgZ4+mtrKBjG9VVWkwTmn+cPuUFDPa
IHD8i1dyOtO2R09kDVLIXuGGZfi9ZqTXyhocfxKJsUkIAfuG1e/0IvHwJI+H7Vxe+qSa9l0TB5eZ
96LE9gnM4nsaBeJGILXz0aRiyaoV9YoUOop++XyzzYkFu6inFYEE0HUod5OY4klW7eNuBZmh3RqL
CWqXxysY8cnVHrri4M04rSLtiAdLOX8rugKfkWLeVbjybabS+wI4eN3VQwzxhf9/MIP4nSpX8FZs
sCEYDrczaG3H3gRJFPpBSqC1qdHBEZxu4xjKkAjQ+NKG9GYryUVfbt1hSuDKzrp63aEdqqDDxsIt
ID4QEECLNbBWnZc5vpoVJCJZHto4sF+G0iOobmXbpjNKfygIahRe6K4TDOD8hszypolKez25dX9E
qMM+x0KL+dHN4BYawmWayQ01Zwt9dYr4lBsVIF3jNCFNt+mtKX6C21Ht2PhbvLIrumnVXkMxQyhN
8NTyV0UcqvzTdOYOIzZh7XukaKIoJoQ8OdqmbYNiV4QiXZnxe2Nr1S2cRt0novaNuzcZ5kFMx9zy
+6kv/agJlatdNt1ltEfFz0nXnxsxiBWazbxx1TtGWG/kBWGepK1vRLsBN3QAf4oaBcrcwkDb0TSU
6dG89BGldVUtuUBv3PKTGC9tQ7YRG0XvGAYujqmZe0bIfdeHSur3rno1CehsDHuafK1Vjq1XvAth
O6e8VX7UI1/UaGnG2SyrfNNMyV+NAX6nRlQc55xb0dXxKe2H0VfiyfFHXAZa1n1UIVhWVDs7YuQd
bKYA9yDRw5TuggDTNaQ7hKP8MEdzeDID4FtjGa2ibrRWjeB30pV6dlREDwXUIDA6jcXBnXqcQdyi
OqE5dlFrHqkMoCIGlog6lhuAZdmRicx+qkcPR5eRzZNW980Oku0mGhUoa5WY95n1f+g6r+XWdWxd
PxGrmMOtqCxbtiTbc811w5ppAcw5Pv35CPdud/XZ+wZFgBQtUyQ4MMYfshZoZfXWteVN0wG8IbDd
Hry2/W7IzAytxrB5wjIevsB+WfoJltwiTr7AtWjNifZDnO6QgyaCF8a81Vl9VEEsz3CUdKpXy99t
a4GVIyzY8lDAocBnPVymCfehPvieRYW96byBXAcyTVOGNnTrvlAqna4TIEM0i9p95osPD7Ga3RSY
uJnKbLdMwmUxPHCBhkHuXRHpO+llHxgCTdualNkOyVV9l8WgCUtNILRiVk/FhB5WG/GKyl3b2nhI
wu21ZPDCLk+6UEbxgRxcdk6R3nV1070Q4z9hdtkhY568WoahHSoepE00v2YAOMY8kbeW9axwKDRb
PnUTCa+kq1tWrHpjEumzsqssMR3yyjW2CQCbjfSRk01ehJwcwpt2CHMQklvHS29xIC+u4ze7Dolc
6ta5vh+g4x0XTw9g/CJywhwOlWZI832P8PvSuyVyXgleDOip76NZ37We32ygK2f7KHCYSSIpdqg8
fTfQ3dnVfTs+jJy0UA77pjZNrL6CAM9SC+GvOkqmLeaPD34qnxyL/4P0Z7aXGk4Xs7X1MjAygqQc
aH2vwdGkQdDOjHJgPpP8iMnPwHMNNbCBgNq7JhwIKfa1g4J5jRIE6PCyu9cZFC6LQmBAzb+ZQNBn
kz1vdCJpu8cajPnnJzIL40Um2U2L6iUcdCN6lq313bWpwy9DdU76VJ6Kmena1oBzlVQzKu/iscqE
enrBe3dr4EIX1rWBIlIZQZ2LwCml7bkzC0BeU4amo6g3EQKrB11jzTLUTvPZOAsoCLvMsUZynVsU
pMsejiZmGCmE1H7RWKlPeQIQIKhPWF7252mUw1ltfTXCtftzngCdglPDm9oj3Q6+/TAXmX/gx63O
VqZXZ5d8175byuuM2O8ZSaTlnOQs2gJ4SaE6m99RDOiz6VBTYESG5kL2wt+Q6r9KI2jOaV18NH5O
AqWwx+a4xDlL5ABWs5/NyBL383m0erTMvRYvXNfI843joM5iFvZp0FZDvOowzUtx5i1SsAiaop3T
lx9uDCqgG0TJ+Um1tPjs5nYZanEZs5byo7NqCF+JQ+P06pB230ea3pyXvkEva3QODdPhudFTsIsx
Yemmbsq3JO1+tV3Rf14rtaUuU7w4aJ/P0eKj/NLLQ7S6Uap1htry1+5qzcfvvW2qYuJL07hTNJ5d
8Q6pqWKi2xlI/bO6oCobeMmHVYjCCFu9Tk9dt1BwX7bGmN4MLUhws+cfo/jmIEOJEgQRfNtGUcgk
tX6B+mUo22uqMV0goRvG6Rzlm1iPosOS1cexrRFWKHBFTOLT2MFL1AjWgMFO1ll9A8Q8qAt7yztl
uwq/CstfQrXZGnHF8jeyNnEHiBKpEOjfb2URsLQabfI1GFKdATqYZwnHPKw8eGz1T3/JfpJ38bmy
ERpyg+n4rI7p44GFDWosT+q3qsypPDdro7qqsRHz4DZff8r/bXeEEf1/HD16QbufR0lysTgY1Rhi
tvydxUkftjaqcDtXsxEYKdLjUOcBRR0OEBX+36WfIJY+b5qgAZ8pvRrIHc0A4m8//5Z4SlABnAyt
e4qyPj5lWo6c+0uPTeC+j4dbEVVPKfPAGZVsHNKq/AdycoJEeQtNq8djdjFfWrThSYdr/s5LG20D
MJpygkiWe1TnBXP3ku+NUdw8qmJR/sB3/b3RfeswrGkC3XHy8ySQiWwa8zIbWNscICJ4j77hGQ4G
H7xkXr4FigaJ/UAhIFIO40kr3ZRHx5+vckaQzfG0lqiJPGOAeEM9ZOdIl+hydxphFWSsC5fmhBaM
5mwWqs4bbQKk5VvmJg2E/UDxqKiq9ByUy29+bPxpAK2e7LHAW9NMum1Micwcu+A6ysU6kFSuYI2F
CUuIrdO05YueQ2ocWEaFMquSTZ+J8sVJqDgjZIVof3GAaL9sqcIEHIXgszWhbIvHjekv6V+g/ptL
VCR2iCVysW21pX5KEc6wjFL7qJhm997U+KcMX6Ib3pnUpJ2l+zWl8uAtHd7znf3wPFkeeASKY0Qe
/aMsIhQTEu1HH9lViDztAGJUZldNZ93TBsOuymL5Q1TxO5mkEAdu+/sg5A1BVO9PLsmn8V4wC819
ySLCl0Ik9abRsW2zW/cnmXmfXABzlKd3/ZFkyZ3SIByXvoZoRbZkW4o2PZkozm+93F6OqJguh4XS
wRaUprVdtK7dET5uy2pMDnq95jsCMlIFmdZO9u4VoD92hXK4F/BJrKSMv0da5cIEp5hgPtJKL1fy
SrzTLXe5t6P+vWuNv4qxq1EnhzBJtZ86DF4tiZ8E6ACNxRbN5fQmkzSH3JrOTFK7bs6zS51X48VZ
s3czUN/RaupjMDTaO9bXOxlYpFRh7G2jPttNIhHvIAV/Soymnu3G1N4s3dGwz9DHnd/nIBudMt5n
zeR/b8hfN4EPtr6N5guJT7HNbOSUBirIRxT5tz5K7j/aYLRCL/WMF1YA1qmp4vbQwj17xHYH651K
+J8G+WAnSH43GBITTxvWLSizavUesY+BNcibVUekNjRZ/MqqP8gKxNRI42qzNG7wAG0c7UXsQRiu
Fzy2lnR5IcXweza70zLL7jG2nX/rEbaIC/DMGE03B5TAmY5U/Tvjy55VzTullpZtvvqfu9WRalD1
VaMO//r019j/egq1210iNc8jVqadBJlP2B+rqfHnZjlid6z6aku9b4ZY5yDV/4/Nr/1fh6sx1fzX
mDqPGpuNrthaejVtWNtlaL8VRcVLdd3UPUIY0qn/M2oNNgHBuj/TgOzu8GP7V//zo5+tnCkDao62
F6msz6qp1tfsaJeIj6m+3c7/00e9mihySJ7K2RR3x9B5HPzcCgERibsaq3KX2T2xx4MaU40ON12P
x+jpcyh301fBNPb1oQ7nxpONmv/nmNpRtEtDfWfVOl5P/jmWaO3GMAb99DXGijNEzN56Ke3M2MV+
JQ5OhdR4qdXOVa9s/RrlQcyrb+p+NL7xkQNEfpi6Np2XSOY7FwOiWzkvLJ/EvEHirfweg7g4JBhA
HimMwFqGnYjJ3tYwg2E7NBm5lKh4dsuhfbKT7ODzjr3g5EmItKTZCebYIWXJfymQbD0g7vJeNJl3
hX6o7zSWXUwrwn0euykhwtef06k7I4aSX3DvlVjqAOQGRbXsrMBwMT3J0Y8rlx/SQ3aSCx08SOg/
F12jf0dvrdjK0S12+mK8Um7uWWL2yDSW6RS2qBse7Kak0qMjyGSYEOUIvbfpMOjvtTcCGO3SlU1B
JinDHwoLKmH9lVS/rbZvWSkDaOyF87GMdrXN4c7dsxiRgmoqf5LLny9qqBFmfw2y/KR6qoEoLPYt
1O+tOl6Ndb35HjhD86R6Q1wuVJim566bA3BqndyWeTreCxkV0GDjcaeJcbyrsbgk2AUcdVW9AFfO
S1znf5Ch+dcBy4RUNVlJMCjrOVSTm//EoyNv6jRBtcQnHevCzdcBQ4/dg6012UmN1Ty3T50WXYOW
Gv5cbtFLFK/GkuuYeKbz3vPFmp5g2lZjwolveUEFVQ055QDqNit/qXldDcXjMod6ZZgH1U3mtrzP
ZMU/z1BggW0CVFKYVwVyBQ76mlSJd0xa5lckW/4HdPt5SLsQnxvRt6/x/z6OFH8BHNIy9+p8XwcO
RvyYqMaxssnHEAWn8hnJQPtkTat+Th1PGzWmmqHUy+dubUSiAec052XVfIKa8+8dXwcb6eIdK1N/
/RpSW3MWlc9fY36S/9GDhuiniYON37TJc2lSMpaY9X5ufY25WgeIoAnO6giNCtPnYYWos6NmAobp
TFTHk8rGDEXPu3dBImgXETPsVdeQZY4bQg/v2nPadxlFK8hnzRWuB8ejzI+JlICq1+4o+wrHYHAm
SDWx9pLuuxVk4NtKmwzz2rUpqh/NFuR+N/bu+1Q041FqRGxqbza16bFrqnkrbLjyQ+d656ghKHFT
snO6ZkhE0jL3zRsKlmCB/FA9JzfSx1onUL3Yj9w3y3ZQSerymxoqe0E0kVfLk+qCmLJDPBy/1+g8
bM2pDt6ceNCQBIu1nRME/ptBaHTUC4I61S2RekF/jSBHHWwxXbzCYLionRGIjrdvJrf1EI6zxXNV
Va/6etK0I9ztgqB4UgdiS0xMN/c4I2FcuFFjI2+enWxRoQpY3wdxNUCi4ZU3qRebejf5pheR7lzL
ON0AXSS0XHM5elm7l96Qgf0U8aFALeRNjLeqavJ9oGEMnY2r7uXoPkgSOBR/jX5Xgsp619KB7FSm
f+tFytt9LvJ3x5hm4nxmOUxjMmJxy7ssMXRndESz90GbKLYE0Qdy0FhwTIg/B719UL26Gps3zzox
O8Y7Fy9LD1TQ2TPNAPpWihR1Ecn3diKTldWUpKDRmEejEF4oqQmsWT4vHEC67OLM7veksdbcmE84
nz/m3ipC28zFMTC3iI/6r+7qB6MaMztatvZiFc233tSw4vHr+YUvjQxHOZGvzli7aBa0yITicSjc
CqqhiYYgqlnlj64YXqOo1t9wMlSIm01jB9EjJ6+V1sTqulZzfWYDdNHaqC25xhhuaT+LQmSfQ8YU
xWfNGu5Jm/2qXN86tthYXKWDPtxMiHvJ6/wvYu/2l2/L6zDlxh9sNvZp0Dosll7aedkQkBfUsLsO
uISTbgLElb+JFX8ti2Yj8MZ4t5P2FAPk/WXkCMNprxk2JnfTLS8o8xb70iBPW2hJsfPHpKLoHX8j
6KsPgw+RQXaBRJ8+7V7toWxIBLjxr0b+0MXiHoLWWNH5hb+ddXKERSJLjLN9krY6yFh3MW9LMhZv
Y5+s7MJMnlU3q9EbBTTxBPPefY36mTpUP9ZwNazpNW7slV+WtHtQwcmxrdEIcbTiiN0TJg6Z2xxJ
+jU7e6WVszK37oT+/PmFGiQFii0gqF2iUeinqJVtErOLSd64G9u84Tp4FwszkMVUuxeRWeL2XYD6
0ozq3fQ6NGvz4uawWnsfFt+4da25V/uQPg0uPR7am8n93TM5v9vSCx55hTw/Fhnvg2PNuGhjwrzu
mxCCI9eMq+na09FbvNcDmfu1N1Asvhc48aoeesDVvQ3SvYwq570ra8x2i/yg9vWBo9+8qDl+9iq7
vnXjcrL1VEfWwjymdbZc87Xp9PGyJJ1JuoZe1bfDfvA1Fy0j071OpuGx5p3zDRkdNAPUoLXuSRze
MfOcX3Kzca/6aLA3mrtlZ8fxgGDt2le7VEMBE5un4ao6n6fK69ahqFqSRs1HeRyHnLRkKzFM851G
QhhCOUx1y/UPUARw+fQKe6ZqAZyI7tSZHL34+nLq5fz22VV7jKYazrGTXvNs+Msuk/KUk/G6DkP9
rwYFTG+Hr1wd/teOUQ+mZ5Ov8nVsZ3mGtWkno94AIEdaZD1L3JEMmswEwQA7Ei9W6k97OUCmNDJd
vPAkQRJwh2V+Wj2M1Jg6zsca6EV1/dp+hXFHlmH9/Nf4UrfIFzWuhi6jaAjlImMr50jCOKUpkq4A
YAzFcswqisjrWGwzeyIEJIBzuN1b7hTvVVTLq+oFwRyt0EocydedY5doB210ExbSRf+mu4X57OL7
AWKkA/TCETWwVBbHD9WRDTUm9OqXJ9U1OqAckPGyg+pWc5GcojEAObx+EhnP/GUZ488/rIZcZw7j
JhN31XPykRTriCaK6sZ4v+9ce01Erx+XrlOd4WK4G9XNTM95baDgqp76fp0wj5mbN6/qu+crzmty
Eg0/zfV7r8Ci2TSqnepWmMtzaxa43ajv5ubIICUIQa09dbY4Gl6zihQvhWVKa45R6KFWt83ZpVhA
Inmumavtsj3qLpUhgfnnuzeV8yYRwvsBgPjSsIUnHc9T6yz/kLf4mMmEfq966CIU5eUDn29e9YSG
Gzw6qysIjuxYlW507qxFXqJIi4/UIYtjiYjni5knHxnybL+72bvbM37tnl/9LvLSxXI5nc5Ghamx
n4C+IfcT/z5RiG/J4LMwMISfXLOpSEDiCHGhRHpIpuXNXQprgxwn8I0qc5+7pS+XTV4b3N48qUOW
v6hGc93shWwoEtnRDw+Fx3BIYaD7Y009TdQDgCug53DodDQ2e1gsQTddAMsvp6atf2KbqZ0cI5/f
nL7mtpteDfzgP/Bd+1UsfkiBHuXuKtpLV/6p+zx9iZMY3drM0/bQ9PWPykkMgtZub/im+y7dAyWx
7Ju1LOPe0uJk52vZRWjBL8J1/Ww38R87Ln/2k7Qp79Te0QAxSpXNxzgLobGpSTIUmCA/BNJK/x4p
EmWz4wNFqilWejzYaT0FW1NSXqoBAtzL8kBGPqHkh+l5VySYv6BOTJXA+FYvIjg6AZVPgO/ZrpbI
Y9oeYKURLHzbDtGT87cP6/s6Fsbd0tszRPR6QxVK7PWSjJiD3CWJl4l8r05s3njWyzT9beJ4Yt3K
zvWPc94jfzgBUG5C8oza0dCoq8Fpqvdw503kQSLr/Auoh37NyIBt0Vdyt4VbrD6yy4nXIxKbrvhe
537zWExe2gyZLx6Fe8DdniRjSqPZk3yaguTXXGC6OI1o52K1+M8CDabqzAA3QNGGziC7G8Vb4+DU
jjwLpyArH1f+VhS69QHy8+foJNU/NiqY1IL+xH1fQ/6WJOvLCnGIses3OiJ1J5z7xrteGvFrDUpF
9VRTO52xhzhPcmw9QjVRZYJ0mYJLBFnljoyKAewvOYKN2CV4MbwMhq0/Zkqru8Ck1q26DkKK1zxB
C37dOYAufIwWZOzJHZ7UkAX74ODFbr1t/dR4BIPVgfIEQLT21JBhOQi+dVl6Vh9Y3z4nizczsUt8
LI1oVfus+sccAWm14+qmenhSiV3mR1jorDsnVjbUq7uz6gWm0T9iLQMh4CFJr8ZMPEJOQ1C4sGj4
gGoISvY8GtiLrh8Qvjbv0jrVQSNwBFF18tqbVB/WndraTCOJPw3SwEkdQap7PEclKlBfpxR+dkZ8
Nf38znk8lmEczI85Id0xO4b5aCOs0YpGnrNc8qYru+Qft3PRlSZ2unvSvWfj7wpP3DdymuFsORPW
JIX1Vk3VL5kiNKH2kaLVQ8QpgyOIUfvNNfAz1IZg3KljC8sU5xqbmlDtHXUqPdivO4fIfuV9XwGG
aeb8HEgiCKho8V01iKOUuzqNyl367zFzjvONqAPEu10zvs9iAuUVBWh/24dMxtbDL3vrkS4akz6Y
lpPqJlrQn4wFeIg6xBhd68ELbPby+PP4oqWMPKHSenTXj9ei2QN3jxBEh9tWa713V02atMx27Tid
PJF49w5t9OuUaNDMTQBopS1gR+NIc1AHkxGUN7TkWNNEXRGC+m13XKBpB7D5X+dr+n/KXIt2MPsB
RmGbcodLZ2Jx1/afXTXW2c22MXifqR4mpuVhqQHYfXbNiE8t+SECuPGihiZroZzXJzq2HrV4qLF5
ic5GwYOhek2nDcfOaUqO4I+qZnDnlwpwyPPnECxIHK3GYGN5Rfzq+TzmHdpZ7mzaG2q7VIqtUdxV
E+jyoJfWclW9KfLba9z4h9LM4jRc2jUL3NTeRu0tY97ymWOSOmvTZP81ZgXpn0DXeekNVXszYlhl
fzy8RadWv6uG+wgFj4Fq9ddYZI/vTaxPTyj66PdBRMlTY7h/fR2Qsk5BeaNtD19jPnZl3fR50nYY
EaxARih0Jnd+MuPktZuC/Mo7ML9SQj8PkCDOqodRpqtv1GaQybvR2d3pP8bUx5y2/Nl0kdgaVZ0D
8im8m2r8hiyhByEAhjpjla4B0qUW04zbFI7qo0mi6hGlFem1IIkPaiyPC3KVCRBzWZRVONeRvuHe
j07qYNvCo7VEpdiygf9UOnZYGdPsTvRx82iW6t6RKHxG77V5lCkit7bUolCHDorXw3jxenvgArBT
Ap/aUkgFKWW4zUOfm+SlTfyT2qmG8BkzSN63wcmYx+o629PFbeTA7zla7609VudganpQQbPInxtR
7Ypqp+ljtW1br9kajlgAHkXt3tYs73lIoWgkQ5Su9mM7fNy+tVZUwocfnqJqeHYGgWK7pCYFL+Fn
1Cd7RyJ4kDqsdEoigKAy6uMUu78XvwDB1pz0QcCc0CSYbn0wtx0xSNgSfRQB/kJmvllACYdTrEEk
jXibq2of+BjY9TYYdF0bzyAm3o3Giw+CFwIJbh1IOiDlYTAv+oLWXGdoFsUF2Em+dsgm84N1F5MN
6IVtZenXvM9OmFFrT3VfQY8dRv+UDxDgLOs9aceE5Z/POhm0Zz5I/7HkjnGeqWiT7+hIJlrlJi/m
Ds7URp9w0kWdmPLtjBtAUA3pplt4R7IYftaHmyHb4HUV4ZshMbhzbcN7FNaT3Sb6XsMYZVPGH8uy
vFER2sadUe1Lt/MvQ44bDIkANr+aeUQB3rXqC6Jl30BYTLjQdcO+8iQ+rqYZXYfiN6eRZ+RWrA26
z2Po2RaV21IznnJi1dyZ9JuVceaxzpeLg+CskIBEcg3LxdSEkzenx9YYm3PTR80O+8hx23qeeMr8
ZtnqnflNTPgHgJjqd2KBoqEv1c0B/nGrTftdS+L6mKPW+IRMIrgS3im7rPW6p6osyZKYI/ytJQpF
PQ9PAAmOfYMgY9ekYdFUhyCfglNhzfU2I25gaWXLjYWbVtgM/dGpV0Sg6I2dPbrpHoDwT6Safqxm
okebKnnI1RpC4HB9iDobGTzuG7fVgOulXXcxaNFJAK6FlgQr9t7ibW+5sG30n3VqzvDq7OYyAjQ4
aWvCw2pvKqI21rCaEIXbqKcOkkmEWYoUyYh47PR3M/8xuNo1y+D5Io4SZskN9PI/i2/VZ+pvOm/C
tEFzTT/PZW3cbRgeNrc95V63GVPwN14dWoWMn/qiFmcxEWHkBs/vLPHlyfoKub1xvXurnJSVN6BJ
4cXvGPUSYKbkUN26aQ7SnX/6tu4/TX7ahaQCO0kq9BPsgLcatSXXO4lB4gghINMYBaZlZbNmSr5B
BCjCMYl/t3mFS3ZsH3mXDymIFeStmj0X9J8mwyJmIg1P9QFTjq52XkmMmJsEdNk2StpH4LdwzPwW
9zfdKk+yYR5MNDtcxqENq56cQFO8ommqPw1xbDx1a+PZGFZ6kDCzYiNNEe3sHqSeNExWKJrXM/c6
7U6kqR8CytrHpfitUXlAiSFGUYhUxq/BGauPDllzXtrHvsDGzvPhNJmCGog+QU8NCI+fRQuQZ7mx
IulC6p51ZV+xNc83uAG8Z4ku+fOes0KotzPk4pcpIMHemP1MVVjcEVbh9dnVIJQivQeHbydPE8jL
DbZZRBUsCvtUh8NjdySvl0zs3WBVn62H38KPcgTKLOCNvpkBYrALgIfRQS5YNZoQ5je9AZWp+zNC
GoyB/e7aADhf43pknb2NXXR6iNB0udPLHoRyr2HAYuga8pHoxQgRUVio/Mdcz/dJuu0TqcY8XPoZ
UbS8e4G9fCfT3G4c9ORPwWyCAjUj5+S5/lmLhuCspZF/dlacTp30P1o/eKpiplm71ZjGsro+Ligs
YaH69wgQ9VD3/d94H1hwgl2x06p0fh7xKnrySB6XK4FYZOYj8/wL+IeZKHuKuILj3xOrdrIbAvhS
kuxMq482bQmJIk9qEhWdsKm6Vc6x9uty46RudwC6XgKKCxxAN7wM9pCZz15BUcos0dxCOvZROb1P
lqc0tmmSHKq5sw9DUwd/ZcEbXKZe76Jfi9ts4bzzLg1WiIz2K7aGsHBycTYngT9irbdbVurBcQB4
dnDAgYI7oSSlRSzeegj3nlOS9NDtLTHjczA542s2olHk0UNMJt11tngrcs29fDX1WHqfXZfI/+Q2
UMSw+bo6EbFjMDrgGP0coGcdBPtIREEoA9TXDKa+kCXzxtQFj2JkW5elSSibEn38zgpzV4h0PusL
8k0IRd2MRPxxVocoqDpP6Barm5HVGS/itVnFc+xiMp50u+lu49DN1y5ZZ256QSW6WxMT6tZNdqiE
p8sw8/gZwYSdtI71Rz9kRB5O/JFmJjqHdvnqWJO7n4qY9ffaRP7zEvTw0Doj2bX9LfPa9CxZHpyz
yIu3VgkBADZ2fHFc+2YKC/ZGMHFHYfc4grgiv5fsRq25LRhUkthjcdavAmdGflQYMHetSEMVBpZo
O6vXFQjMfzdaT71oQNu0DLDLsCSSWlEFUmPKg440C34NHrLnayFAW8ydGWHriuEWHAnMQAM41mIA
jTWLcWbFGfFZUiNPCEqfuFHLS2vPr7pcJqgdkbudUKUJ57WLTMEcDjY/lp35AM08mcEr6ZGeXAzQ
RYFdXkBkHMcZRgpwpWtv9zetw/+psJN0a2KiuYQKMydXAr8D/mznjXMBp2Dxr1NmGISCff4SUJo7
J239sQA3esdrA7Rh+UOOcfauF7jEBN1vv4y4uVWWwFtTBc1istLJuKG8wDeeVTPzCgNgFWjbSB2N
Bjj2apVqNcCeEUiBuSnsszoNrpVvcSOKU55UTNlT720x7AYeQkkBEFy5hCWKabFXujwXbmgz5T2P
BpTeBqAA/mvjPm35e0iORM8JCdZjusgPiRQc4qP7GWu5redNENxXvBEA7W1q8Oui/5tpYTY0/7Cu
6S7dmB+aqeE1CSow9bC01lNIQh08zqY5efJ7WVTWNyTkUeSc7mYqnGM2aveFJMBKb9UPtb0aDyR/
6711TIJJUq3fBskSnGTsXBNKaWFmIqvU6QXCfxaIcffi2+b8ZGTJ26SzSpW1QEZRQhleTZrqCF2b
tOXvAQX6+FSAEHnT710K3mC5KvdTOCKb/+lHz3gA2/WRxtZmFgI287Sx4uqLbGi3ZeYGr7AAvBd9
fltA8L1agBHcQrT7Okm/VQQGyFfGQCsriqmqu2RmTsxX5QA0Ne2Q9r4kfrIy4C/OthC9FdZVORxh
R5Rvvd20xwm2SKi6Zuq14I0bB79QrX0mXOb/6Xp3a1bi9+xq86FMsuWC8MfrsAD2tn03fRFIubyI
1mioDCOF6Q1etnMatz5U0MAtATtDS5GYy/l6K1PDH5EK9iRFxlJsvGXKd6yiXyzyHMzi2zx/6SVg
sR+F+4ZpWXfKV8xMteLqJAiLk+29xCtutLFm/QQwQq5IUtXMZvyhaVa0S/49pMbV4fn62DXnSnBd
gw463SYvM1oF9GxNkNNGU4tttJ9xhDw68i1pQQpEj6kV2V5A53U7C27ROD0QKkfdEM+7T10NhRFS
uKHcZsHgJx5K3qvghtrRRxkkyenn7LfiDC7LWXYEq3wTtameaKeGS3ZUm+lCBgkWFv/e2JSgff3O
REGo0g7zCikkls3P5QDcWrR4PUSbVDPWPAKjAizWjqrKd08rtqkucMj9bQ8jKOb1wrXrGdXWFz7R
NVJ92SmoohqclnzOj+rI2Ou4Msgiin99vltPoo4ypD5vXC/PtupbpmhNU4BF+Gx19TuIVj8ohREv
CCG5jycwnL/69feb7Ng7FqhRqxqwalJ1/dVmwhKZkhbGd6qb5/VBVpqJ/8z6nQpwnwLvjKP6k+pr
4Lws43pEnGSod0FV/VafyyYBx3z9GT9/YTWo8FJFRNXFWUmjX2NTZfYHpFbwZAL08Yn9VXcDtFsq
1NOcTTvdbH4oPLBqRmDUfQO/jnwqkiN5PbqYEdVexhzvtztV9P7EeUld/D3AXNwFreQXdZEQ3Xdp
+1C/vZv6LyN5n/3SWEzrzhijt0foTnmrPGcey79Ootn29aOBHTaBULdiq34u9WuorQqPz3SjNtVd
4Egzoq7cb4JyKM74Ogagz9Tm2kBE4N7QDjVe78wtY7oARADmjNUwRqD/sak+7eFIARLZt4rz5+aS
DaCh3Pio/t7UtuSo223Spd+WyTyrK/d5laCWbkonm7fqWqurknYl6//OQHxlxQCo30R9Qm2psc/b
QfVVY2U4hrS9BKKJ6OPY39UP/3lrqkvzdTeoPQ2Zz00Nhn2rLoX6kubQcH06UZohGXSiXKf+2a22
Ichdfl5fu/CGBeCVtc+JBrjrHkZddDBt5b5YIDp35nw316lDvbbzxPUOi1hAAmPHt9Ghc6KE26In
5KRF+f/94f/4DmoT2yvI7qY0P4/8/PVQk8GhdLDMrZoC1Pu9R2786ALImu4ZXN7Pi/sJp/iPp+Y/
QBX/fQUtynhlDGtyafeWLIxll/jyb63P9d3XFWYSPJueD6X7a3LRh9ccE8u9+i5DVL9k7qLv0Wgc
lrDN5VM3mhowj3UeWh9r9Um19X+OBX21IBwg0626E4Yk2xPCsHRZbwRzQtrJhmP9dfusB7j1wgG2
GY5IsB3VHTz1znicC4dlSb0rvBHjI38FV/6ff/f/MXZey5EqW7d+IiLw5ra8V6llWuoboi3ee57+
fCS9NtqKtU/8NxnpgCpIksw55xjDzOKj6xMr7KQa4QpTQMoy9sbwaqtTAKOWmeVEb8P0Nk3LYiSJ
4lKXYf2ZZiRDHa2taxUdMSvx3fIk5kjRXyTL2/phiM5Z0T4WTndwKn0tRsJ8CLICe+m1rnAQiLmQ
DXu1h6H7uLzhy1gWdaLoTaNQbttdRZDe3reCnWjTxWAXPZbjPw9BURZPTeTmY0R5zn5qF8VPdfOw
zQvT/Dv1ICuHgz/Wjx5YuVVMeEwWE+TWmkQ4Tx8O1QFo6qlsVAd1hw4FfnrWBeKJd6aKMKj1kI71
o8XagP3hRcViMcoZGtvRY0pQSlc2Z2OKVR37/DHt7Gan6yNLiUqVN7KXYbtpIZhZ4eDdCdzBkE5y
kfrYlRsvyB8sxIuXBy+uKorz67SUReUyTD4dknVxfWiRHxSDUSTlNF2LnBoBX9JDME/i7ouTZMQz
DsSsMOxaF1j9WrwloNqpFdkPtZ2tvaUGJEpi3zKgGrwFVPduCiyFzw1rQik+YgcHGhJO8Q19pL4E
LeHu0JhsxT0WiXjs4bQ8gSiXPfIQ/0gH9eSEWrKTx/4c6TkEZU5zEJOMwqxdg9nNYc/d+Jk3fwG0
+heg/OQoTiievMgx09cTGsYMul9j59wRi7PnmGU3Mp9cNM92qRgRy2QgK7J15Ljl96l1r2zaAeD9
chfzxGImjabPTGInxsY1gAsJUAm4gDfikjVW4g70o6ILvjUgJxq8KL1ibGceM7HYIl632A+2dRwI
zMGfuwceCUdxYK4TFMPm1dW8iwoUL8PnpirzJAyW+lZqkbYT5xe/yzWD/lirD6OW1jtZ1x7FU10e
rcilTfMz1IZg1WcZTP9AyP9u0JaJQxLfflGeF3ZsT3MUadg+EOO/VRIzBZ1fp90VQnb9QGhacRKo
nS5oihNj4U/uJ8n8fMWTWOaY5cHwgf4dA8/UB6fcGACkocWwNBROMl4Cmxl8A0PgNueWiScjhrUn
Y3s0CA92M3RD/jOZiw7LjL48yXlAT/P9chOWVpETXf7/p2Kt1oNeui5TvfgxojivxZeyyM2VY4Ds
BwtaiBnEQldqzIOMxqLoIi47L7lEFoVNXrU5i1/7b1j9/KEUv/PDKmM+Nk/tNWEBFxyCyGPwoRfr
V5wjmK7FazJm0MGsvUH/BtcK9mS/jQ5Z5fvyVnSfs+70BQ0IBmm8eF7HiZEqVnRLstQNY4LLQYEp
UiFMbFqEib+zJHOUpCh/WMvOvz4fe5A41z6D160lXxGevjPxUo1r+HoznFA/bPFD9PKk2qp8FMsy
sagTOZHMp56WhaKIIwjOaw8AyNJZdFmKIrcky2Nc6pZrfDo2SF8aiDqYw5gzxcTZEAiQHkRZvHnc
8Yht/NQ+//gxV7JVIHXyh2WkeITzyBu/ewDtj2K4BjDpEjQ9PQO/aaDcECPl37Pi6HmqIiinOth5
vPkMBfFAiixbuE+YEAHwEK1Lw7IHFA0iWfqJYuf+7JQyPc6/fhrJM9hjeWfm9cw8mEWto6YN/pP/
vHciN/cS2c9lcdB81g+9Pl/g81GSgmOjNp+VEapZMa8sqwdx7L/VLV1E67zOFtklEc9jKYqcOO5/
nvXDdkb0Fh0/Xerf6j6d9dOVvGnCR2iubHwQfdMrjoYzvopinPeq4oUXCaYUwJnAiNi8T2a2JVnq
xgRNUOB39ClqjezcSUy34uRL1w8tIuvqHhFCuODnES1eFvGeLC/L8lL9z7rlMPHeiX7/Vvd/PZU7
phO4PwuJ9us3NgptLGuntbD4cC3JvJNdyh9sFf/W/VPdvJ+YTjtfQZznU5/5Cl3kXBSp+yM3jr8W
U4PYg4rc8o0Wc8hSFLllQbZ0/lT3qSj6uS2EAe1PpYQSIcpMgHy8nPjeWd6KITxnRa0oj5iy2VYn
RbJTnexpmd4JpgI2vpSlcYKRi7KY+VkLeViUjMSwZ9OR6xn1uBbTA9Z/KFkrmIH/wtXmScOUsSGI
2SXLR0CYkL9t/m26XYaCJTb9S59lGCx1n4aLKIrW3qtiTBY2SK9OHvVNY6nxuBb734gAA8xFUf/s
1V2wm994cVOWZJ5Wl7K4Xf+zKBqWV1cUPQwpf6dvUf50BlE3JhGxE0rEa7RM9vPCem4Xz2c5skKr
hM1bcjQwjGiTheTDznHpJo4ViVgYLEWR+9RPTKJL3Yc/Llo+HdI5hbQdtStRgfcSKAWqAaIHlnJN
IZJj+nDlKOLVT2LqcpMoSQ7izuRRmyaHUbZWVWIZB/GyL090fvc/GDM/LBWWriInHm+QtVj05k6z
kSu1ID3RwgCaFBWu7G50ctwxsLkow028orOdUoyAflTD6k28yH+tWqXsbZHOxnVS4RxM0+QYQREM
ShzQmkjKCm/laim7hifBf+Ybq3ziHbZGAwEyJuTF8mGoirfXVfcsMNsGDoBAhrtG3FXxXMoEKJNa
ZM95CM5E4MnV6QGPNaQ79WzP/HT7xU398Ijmret818WeRWTn1zzAOTk6+rAVd1lcdknED1iK4sZ+
qpt3daLlM5hz6Smal7+k+r66NpHWWyFjiFScl7qvTRb2ew0iwK0KYpYi0DMISLMjOpO0Giq+M82C
pmdqdRzCPNUoQrup9J4CJdkr0znkqEyuuVfWK9FrbJL+II25vpHbhCC9rstWVcCrLhInsfW16RDg
qRBTdIkjeycHvpFuoQxCcJmd/RarJFHDg3WsVK96AJOFrxnSWIDniYV6UShfYrd/niLav3jQwH4B
f1NuYI3rYeWgKOoSCI+SCPdE2cMCEZpF/CV0LJgF9eY6hHAhWIQt7FR8+3vHcMd7XFQ/wTseWl3J
X/tUR1Urdr+lOUvyEh34k+vJRIon1XPrjMZ3B2s9nl3Xw+Gg1LDjdN3Kq8ryazkS08uWPH9R5dhc
w6hDeFUAbZecTbIAOqbkMTUK+JtkeVNAEQwzVE4cN0KMxa2fWjAlISbQoSjgR8q+ysz8Ng5RcRM5
kSRZZsF7lqYQC2OEN7LQ2+QF9EPu0L3rOM/2tTxR+SVyoSFHAhPHZjIAr2yXnVuYhbBeywA+NRch
URkGw02dZMQEOXXHfrjK7BORGrjXHIztNaxfQzsE925KALoEd1eOvkGrKR1FVZ4g0g3vIqxcGcRn
moG3xvLuFWzYdxlP6D2WFGU99L3HDoKG0HQIrYpN7mWKpCgasquh65qbEjXOwzglZULYnsnYAl1N
j6XBV5N4reQWqmgd3hl9QGyu71V4YdzfQxSMt7lENAfMvxZjbjm+CAznAZaZYF349QreU21rKYa+
GYYqheONYPpMU/STaRHqTFirslFNNapXSMFDg4ECeO74+aUAaneppmQpMj73UYYNtYPayASblqun
dNRjba3omnISSTZ4/1RmbSGtBweUu+PHGJshNXhuXQJGbbNv36MufdNwpRMXDtyfd0sHz0xkItEK
WQFLTDv+xt351U8j9X2oIqIVIMR59vqEsGt4sB5GBV+yMUTGubDT9qS2YX2I4zC78QgUIP+1/KXq
JQZXEutXWWufS1iDrnYQPXRmUQF9lcovYYvjyILscSuKogFX6Av06+m27Fctwh2rYeoeKjGifCGx
XNNxeLCpsiRgt8wZmw8HG+k3Kx71szhVWenKzXL8A+AwlDoTaNF2fHCKzfILai/64/tjNJ+31Mb6
oWrqbSpDa7N2kVhuveQJocIRo31WsVc29TNAi+oL2PP2hun4KEoI7dZfEK0DDJX0kDVNPUSdpeWf
D4rsZ9mGjwvVQAK1gf1gsZiyEgi6C/xp7aXsMCvnMWwnosGCyeIIDWZENBu3QtWleg/ZprIWRXF7
kliePlUWMWHT/TH7nkCXYlrohXuz/zP/nThK3b2ZlWDOpvsH6zQRecngoE/PmOk7HeYUkRVJ4Y0g
3JeyGG19DYXkh0rRLFoawB2b7oHAGSLwvG5FXBeSCnnBpKSWb2Xp+YfW7Dw43v3iW57vRHvY+eUu
VmFtKkbJwmAt2aiFYw88Vl7gXZop6SJ4T2zN3X9oaNsYOZlXzzXDLRCG8Jz3CRqGUyJyok5nl41k
gwmjWqgEFXqD/6OjOGTuvRzd9IgD/l8Oie2O+ApZ2X8+Td1kkNw+9rdcxhq4/vTrRG9xkSHL1eoS
1xOOArejbtQgYGGkvAZTkkIwcRXFwXVhLAzcDvC6HGJcn5pzGeby1dJJ5FDQO/Pha/Ajc3BoY1Xx
88JBE2OQpJP1ahCKD7OUaP10qCiKC9ewjh4siMDnQ8XVPhyRqPq2yQnQ+Nww/aohDwE7Po6Z+RYj
T0rk0mjH53oo4rPdBwScKDBvNgl+RhlvxTbKfOVJzv3uYqvlj9RX5KfOzOQn1S9vDRPsDd80SBdI
B/n6tRr8X1ZZq2eT0JJXO+FUOHPyawybwWtQSF/BI3sPolHPvaubheZdtBEpvI0B1H1Jp559+Rp1
iv6suEH2okRH0YVvTvIkVxXwy5tfxsOl9ZT42k8J5H5qt9KjkqxZjSvmbKLxpqLoA9AUR45r/5aj
DvVSG9slyKX4NXFKeLQVrV6LotZW3UFDNXWT6waM+CvTaNovyFhBXWT06jYAUPlatcgiyOD19hO+
8pVQsHxjJq5+6JHMvOdm/0wITfNu5N9Hu7K/GpJdn5I8gDrJVJv3aiSQQraM9A6JDly6fvvHs8z6
nZAtdTOGqIiblfusEHwGh23dEe9JLvTr7Yg0LHjhf6qARf5t/FSnGhZRscl4yTun3KLXlsMwZ2XP
iWSYpypuBji32+xZBTH9Ben3lWiUCGN7JgLjK0he+SqqTLfCv2B3+V4Ue9gkjoozRGtRLENbv494
6URJnLHp5KsM15sKIvrsDSNxCZnha+cSrhhg0aULC5uZXjG6h82GWDxoPaGW3RZuZ51ES1u7zlZX
OoNxh9rJ6DLzQBgTvLZy0a7B+AQnUbQC2SRMIWjPomgiRIQOpOpeRHGUhu823/ybKA1tcme+Tu9a
SHyP23sHP+ikxzip5WvgAiP2XeSqurS4E+izhXaifcyd+iUKa/lMsEL3qKo1r0oIq3wR2RfRQdTD
i7jLpTK5iSqR6LAcBSYAhrJREVzNUI9NTO9RdA+Bo91T/bGqsp3d2AWCheUWGvP8bA5Wdg4awHIT
WXB+lmSSqilsaGblYRM6LaTjZlA9+IqFFPhgPMMQFr/LRuFs4c3MD6IIRoeQejV7zfUeSkqtJZZg
6qa0g7uC04+omrRHXVmuCRQv4neiqJM9cHxrp+L7eDcN7ZzakvGk+4l1zSODAIupWz3IvweiJY98
2pQryzoFNSJy9pSMSuyuseBVxO/+U7d0ETlDqn8Xrars/+14tSYApjHDh7Ifq1svFYRLZzbUd0R1
6XyJfqey+6L3nflaWT38QKmaXRJfM2E2LmIi4rrxa1vYj6Jrr8WXMtCct7JK5Y1dhsY1zh0EWMoS
thR4YV+AI/2UIL/ahtnaJmzoIue8VHYffm8UAsQMza4eHL3xTpJpRfsg9uUnWFXKlTi9Nb7JuVP9
bPAbEUakh/AwDtoBm20O625uPDomnOO87hbElkq6ipIygxkXjqpLzpx6MXN/07pqeCohJ//bMPcR
zflSC46E4Gdo/Dfy6MnhRrT7xD1exNlCy6bSLIATFpZ+nIuiWXWUqN/xagdzT09RHw09Mvay2YHd
Xk5hWPrZJLz8ZPmGtI2VTEWWqrMOBvG+R7Ruqoui6dbOjJLhPqDjsmlruXrhbZQJ/bGtb6ydH+Hm
kf5UzrPdRSxJ+8zYPT6Zdab/BJMIWaTOPM/o46VNIguQijduy6Iob6FalwddK7pTYNcG6r5ujixB
Y8GPRbAqEx/ITDWHFstt3ffQ61+iQJd+S0RazhdKUgWquMz4NcTdd1+SrDfFrBLYjpXxyTfhBmeJ
4j0Aobb3yUQqLktufG7j0NhjDogfbKBAxDhXBvYzJjLTHf13JuBvgA+lX6qHDjLRSaywWYRHnq3/
TmBGVpv22UOao6q/tA0xy/AUV89OzZ6waQvlgbiNhvAcFJbAXVkbjGuue1BVDQ2q3pooDeQYtTil
Sc4iZ1klLkAoEK5NBK0L+jVfFKtzntPYeVOGULrqreNwD6DvLf24PIlio8E8l1phc1TDFmIqhXXZ
sckJdcsq23nxAKSvis6Xr22Ruy9BOb6rhqfeRGmcIsAt1XgQXR3FOgeK4d5FyW+9fR3n8Rc9U90X
d8SXmBnVU65Z1ou7793Eeg/5VO7rXq73Vt153zJ1X3al+S0nIgvJnKI8dF6XvSFzt26NwP7CPvKC
yEN2K10J8nwP8EbT+spqrpsaggyPM8q6E5Kl30N2NPASQbymBdpvIXdoQKbmW17zsnSotFLbFGZj
7DokBW/NlDAwhk2FNvJGFEUDDtvsVo2obSFZfSbYiSt7TUF0A4KjK2x32U2bEhMq3rMtadfUKsYv
WAHemjwYvg3BFOhRg+eABwrKvVh9C8du+NaXgbHup/pgqv/v/jaUS0t/13Y5D+Fp68qzIXz75/xL
/f86/3/3F9dViw7ktqNv9dQI1x0b9se8G8pH1dLVvTnVQZdRPoqGlM3vXCe6QBRZPeZT3adj+XJC
ZyU5+1DlmygSY0JbOkUl7xgZyd86GfloJ9V3SzfR2IeOsypL8AZe/iAltQFgEsxXr5Sdt7V41zct
PDabpFeyB5H0Os8ra1/VlVIVW9WP5ItXAMRjkhIFGNrlSz0lomhqEqD7uZwUm5btGlyP/7SK+qUo
jhB1cNud04CAtqVqPtNSjpn0xt5+yLld31vkP2Akc94j8EwMqjw9Oi5YUrW3vgxm63zXIKDDWuh0
D4ZtIzgawbeSxXKA9xU0McDjY5VLO011xq8wMnT7hrMKwtNXYFlHcQ0/IZyvLWrjihK2c3MbBUfX
dG7EKx5U7toLcSMGqgOatlOruj+ppQ9n9yS4IxR1ZnEdw88A57L5Eg0iaeHq3toEWYFEb62jHus5
5Dq1+5hYkfQIQXSzUQ8OMmLROMLposEdAwm5pa9YgoCLCftyLxVJu2fzBy2+9qfQ629QjHRfgxAl
+Kip24egapWDHNbJ0e1j/eZ7KpoYUj6+xn78h6DD5A8H+8jBnyRdhx0L6d9H9GT2Wt94tyKrqsds
SjSZ5aGfQZc4ddDUCYpUEbJh1PlNicHFQ5ksbzsna26iv+iGwNMW0cgBATTIaaJJk52QebRk2+jR
g6wDXbUqvkM6hECEgTCa1sj9Dh208mZ4TbQvgNZcowRQhdbr48WyiSwGHW+eraQLjhlUxmdHD4wj
Zo/s5Axjd0qKvj9KcpCfEy1D2Mdtg0tUuVA8dZZ9ifIBrdcSI0nQRO4urGsZBQa53NlO1gN0hXQZ
Aqj2jn8i38ah1Ty6sD3BG0zsIDMO0UBF2z6NDVI/iDv3z4EBPXKjr9rGxyjlZfJLhQ967fey9trb
Nlze8J5+RXumXRXB0F9ddKigoE7jTTH4AUxY8MfxbQLw4cbjj6iyty56ZG94ryt4bYIJaz8GT8SS
/glMefwhRdoPDL/Ayw0PQ7lnq7uk5uPsdvq+nc5gh+h3EAeWI/HQs6EyB0g6CTH5kRGXqDb6d4dY
A7aASXeGG7W/lwipT2z8I6Rr5dUxhgYqZN4Adkb5IakUiGQg7+tvIWwtLMr7Q6pLwbMrOdbNUkDT
CiF4X2+B3Blud2jjbnjTTfZOiuI92xlvijKkGbQBcv8WEAC49fKuPYij1DA6llqnnFJL6TbYErMT
iKCQreoUGWw4CHK49Wqu0gcIEUUXkftQaU4tovJzy9K9TwQ/IRdYziPqisIGh4YDb52gGHgz8hop
x1pqXhsELE+9KyfQV3BLEvi2sVt2ID2mIox2znaoM3Qup6KqD4CWdCM7iqIbl8oKdGK4QuQBkJxp
sSmYEjX10XvK9SE/905UoGBBTiRLH5ETdSiN07tSCVHqUqKx/g/HjRBG5QDU/+vcovjh0hY6AkdW
QqsPdcsh4vp9kI+nJH6rBt9/Zs51V1loGUfVBVvRptqT7FjuXut8aT2mPGbLycK7WWQHURIH6Zrz
VDeJczUM6QB10XhzmgpIYZ3WX9veKlZaZ3nfa096BlDk/NIVZZfaTAfwgK89JVUDOkDK2yThH4wZ
D7CDhD+KoAz57FT12yR3v46MJr9i5z7LkLhfAQoU11Qp/B10puMq0uXiujSIVhZYf/vpSPJktbWW
m1dCZFBuns4gDhEdl2Jr9tbK6kp8lv+5yKdTS30EXkh1X2NiVCHMnC6ynEAU404+4PwKTxu7k6xL
03sIECEdiuKL1PpASFTrrsPkeI/NafZVMiIMdN+e60D6IqkU2wcLU8HVkhEuCWWo/ufiVIdSd3cN
pkTUEYKpbNFFwwsytS4Nop+oK0o52ekdqgCiWJtaug2ghdk04YB5vyh/BAAXnEwu3xVvAP7W5sOr
lbNpL4fKfUrHtN0QKtY+qk0IG6bVJw+2BqlKCInbdTDa7pARVQuDY0DMPrJVRyN24ASZZvHOkoNb
GsvFLmGve5fh2sVigPU6NkoJw3qWvPDr/DU2b/trZMKAYoy6/g1N0Te3is2fueGeZAyZHkw44Jqi
MmIp/ZLltQl9H0YGHBrNn35wLm6aZj+1Kvwu6VipmS0JoCdqyDBa1LB0qBYMKD2TMele3LKr4DRn
AyFae8vPz34CFFC0pkh4Xtx2rFaiNYz9BM1LOOVE61Cb8a2U9G/RdCY8HulDXBZPoi3UbWxOEC2x
Jg8e8lqWbiFKQuQ9YwweRE4kcuK9j6pcHJcqkUMN1d+E6PjMRy2tspVY+xBH1ErUWZUP3aRdgTuF
HHS99FuuI3fJtdIz8+SOKn3HEFUqkEhPfeTkuIhcnCdKrJwdu1HOMjgqMOuBso9HqGJEg0h6G9ag
tTT1KSVpKHbLMYor/czHHGa7/5zmQxfDCsGQiZMvZ2uR6Vi31pBv5vOKZjcOucSHnqMpSWvksPSN
ZjoAwabTS10JRBAE64cDRcN8SfED/UR2d46uv851mvgFy8UHJ2IIulYjHyu/3vzrf1p6/z2v8ivx
4G2Yf8N0F0Tuw4+dftz8m0TLfNEmTx5CiF2Biu+N2pbP2dRNdHD1EjOPyIoWkQzi9ousbjdQN3Q/
HDxCV6npdqw2kFPrq2sVBcW6RMDCC4CaeVX63ciqAQ49Yhpb+Wj67ri3nOY3YbnDJoZYUQ5+tmqE
dKRuokfhwA/mdM3Rj+tfZeI6O9ZMZxsK06BQg41iDhOVrfPTlJDIDpuVVDKRQzSrQ4dvO9gYK9St
7DJ6ZZ95AIT3olets2p57eD1GJ5LtyC4uHlRvJ6TAfODETu6tXJ1sULwlwVRTxh0tjHWrUxXv/tZ
d5Hweg4ZkogDFAz55PDLJJwOEXjfAzhitqlOdA4k5bGsI+kuh2x5c/SM7oV71lmLIC83VXV9C0wq
jq5znYKIy2rMuuS4HOVhydskJZRL6KZKd9EABu17PYK4KuoWKOf4VBVPVax3946FUG2VcKGnbMm7
kZARyMtCfoj3IuWIrKCQg+xB0VgwO9T9qgdqqjvEGxrxrVV6FMCmZIjdx7IDx59kZ8vrDKL+STKs
xWswZv1OzeAaE3UpDAz7EZU1DKb/1DUjCwkoTdV9gYpeZhvuQzIl0FE4uVXcaxO6priGF6dnDXMf
pySItfxgD9awEkVmEO0ewkYBYKiaq5b6ytS/BkatnUSVLRUqvGT9iFxolW1FnUg01VVxE8HZKLp8
aIAxTxuq+cKi2lAz/LtDlh7FhUWd63cr06m1TT2UeKynHykag0hOz4YJAeFUZWBWv1mWtOk8P3zM
8m0GIPheK0rwiM/8Tx8U7rFTtCtE5PGlR6zqLhJ7hOsfWitjt9TFQ5si4gYzfyRLoQSk0dXQvG5O
kREZd4z9xnxsE5jbMXNRP/LrChUtm02bG6MxNBq5vZ/LKCQVuzKL9TVxvrT7uaGep8VzWNkPo8Pq
oB0LfEVFo98dJ5IejODsTQUtCP8mvVG+N1gtT4MeT9tC8D6o/xGYsfTrI1iO4pGpV5zIkjMT7Yrg
juBdc8uzYTOPqDEPPGKN6xWsyNVDVibeo46R7FENs6fc9fqz6CYSlmTqClmg/CCKoq8Cy/rGKIgc
F0eJOhAVMZCE6Moerl87sufc41Rz7vByjydNa755bglLyFSvWkmLklS4ckMb5L/oBgPmEc+9fxU9
WPnd5UDRzsHI+MuGoD5InmPeAYtadxTEiq3i22gZ9KN1Fw1KDbmnnOOcEUXRAGGKfitiFowob0gw
x/o1rmRNW7cB82/UGpelr4/tFDGzytrHahHu7IGICegs/cccNMQGeZZoq1kwo62tunB3mqPBHA5/
yyNUz8GjXldgQ7UI+0GPPdTWYkSFJi0TkbB2GVHLQs1THXtWG7mHHJ6EWIg7MfW5EA//zU1F+PW+
pjVafmhrOMTfTdIqLuLQJ5FDrjnBf32qJ5RQM4UwipxIOhEoOSVsagmcFJVQ1zZ7R8Xj3YcQvmTD
sz8HXk1x3jLL7vJNVkfMLDW72An4sCSskYE6iHIiUA+tnnzVJ+BRMyFpyuknoE0E8sgU+COjgNgN
NkiMAvDunkSiFnU/InBUTvwb/8mqsfMziFQ4MKoU2kfR3LYjCFGRDaGdgfI/CnFzQJyP0w6WvfmO
2QMSJBE8I6Ft4kIUd3FuhuzlPFll9nCfIHcAwgz4gr6VBk0CYtf8Hhr9lwtbRJwV+x75r42hPHno
Op6ypn2zuK3nADmwXa3o3/xBd7b9FFUbcZrMOTPjJFvxf5e7LXLiCeDD8re6x72SUEk7y426KSNP
P9QItZ1MLcuPJpuEqAjLlSQ3+043X2L+tWH0IPQBdcg8YYaAUrImtyGkHyVjE5aAmCdQWjpFXFvT
wxK5BNKGbQEtCN/dVjlVMFt4hYmjS8th4ovi/vLhxgBR5r6ZTgWFoqWsJSlxsfdjcCt846ee+NJW
My5ZV/anyje7OdH0oD+56nTnkuFboqjFCchvcXLSAtJxkU1tp1W2IiukV0VOJJHlFkQ7ObBhTLHz
2STHkmsFAB0WHf86sHLHSo9BAhHAhBGd/qZIxB9eik2iwSyjoJvpThimcYpRFLcjE5hTka1HDF5p
Yg2b5cmIcboURc5ROuStAPAyeWfwBJJoU9jfkhiN7u8b3ThHU+y9GAciCaZih4tjNwbVRVTlroG4
g2ezGhGyBq1QNDCllufbZtmXWKlK1Ee1FAzYhBqbs1ajdscIki9A8tzTiR+i0JExEIkohgEsxEog
/SlZUnZnhCHr1VhZLaooUtifLTvbaMh01Vk/rLwEaV0ffeqNbBfsYlTZ3WP7+eXE/bOST8S6rEfQ
jc0QnANKP+A636pJC240uiZZ4a/gKMNROub+xSQW5uq5zRp/e7XqhuSWKHwiUqcwNg4sq2e5qNdM
GTkudCyLedEcoRuYtraj/Aj6Xj2MHQpCpo0mrfW1Lut0p+OEIYq9adFiqbxdUCNEqacrqU3wjxAm
uOGDy6QRPuiqYq4HZZC2rlQjC9OqO7j/oacbXzQ9PqZ5jv0OSaKg0t+LrkCzcIh30C8FWwOgX1Y3
F98r5RUfR5DJfpZtKgAZfnOB+JV4khCXriTjevVCjCpgqdaQsgW7rpg0omuNKFxMFDin12Oudugb
29Umh6KisrE1tv2fyuLG2K2DVArHj61z8YYoXAcIbLlpKMNrikRpoGCubmWIb7UQdnxEM4v2T+iC
yJaJpFr3o2HvXbhupLw+1KrPTYCHLtBN7rTugxWvOp24mO7VsSfTJUKQrMeqXxaf7mluURS4Yyzz
mEZ7TRoAAkvE+zedtGdFMa7xP35j8exv7QH8fi6ZEdxEhOnYI2tPHWyODT0a4Zv8cS91hkNkP/ZQ
IB3weMoXgmlRz7BRYJBTHnQOShfMfONBGGx7tozWVqPDOQXqyZf+1C7aMmV/nUaQGpr1NfbH3waN
67TiQ1mwyZYs95apzc8igR1J5RVdK12LWNPQ4W/0LRRz5FDfYBC9ZFGFAq4JTgwE9ybGnKDpgMLH
SI7XZj1RisC1vOrV+qvL92IDy+sKXWb0QRNcODbXMgsngBNibNdE5QwwehnXppB2iVe5jwOM62Nh
/8hjVPU82fs+tNKuttkIdkq7mRaAran5Z2Lldobj/5LgYV1lPdrESj++OQUGCwyQivTbQiIRXiMt
OGoKljwnlB9hXLDX2hBvXL99HhR7hxAu4SM+oViSLuNtZYckRT+jQml2Y9E3m8GP851kv/pSmq6M
MHG3ZZxin2nTnWFK2WX0OWFXYxkMFOXB68Maasrh2Mjf2fn7a2ew2m1TPlURUq0lel3Y87emk78r
dQs9CwRJtobocd2+EpGrQXYU+mtUPJMVq0FlPcK/unIQTF3VQ5+sQss/GLokr1oou8xQf4VIrNAJ
koTmK2Z9VMibNER9xYYxVFaag6J5Bm3DV89pv7teUULqlP0Kx7dRjSBfi/2fBOcmm0p9QULxpSVe
Eq8LbKnd2YEydfJt1H1jb7C19UNjYTIjCNh01T+Yb6AwMd/DzrhlPU772LnoKt0SpbtqMqt/5vRw
26I6XOfVxR0bBGTTYY88r4m6bOofhh8oZ2Ovfo7S5pvSICgv18NdD1n5N+NE15thCEQaHUefzgyd
QjLZEDMMsaHHmFiXWQMhWPi95SatyhxRYEmTjnnPIsvXlWJd77n38ia2MPgjKXDW8l2ZGO4j2ob1
FtdOuO4L68Xsk42WNkwEEjS0cfyGxn28URwc3lVZB6uqSr4SLwrIsWYP3UcBeklEb5olQsKTTiyR
0f22kuJXyPwfoU6zV9XX1oSBrggicPfd0Q7UX5kU/UoC9WdVaIgFljDzy+yhsHDv064ZdnaCsyBQ
iGW3Y+KI/MF7U7CC9glkf92QPclhcSsmQ1U6TI7Y31plIb3Q8YN9QmWrVl/Be1due8mc4M75Q+uH
qyAzsZZMgbqF1x8zhY9CQoyQCXkfXC/Mmqa3DpVjmQQPFoEYqzzObkmU/Uk061gU5vcqYOPV63ff
jpONLv8/us5rt0FtbddXhEQZtFODjR23OD05Qan0XgZw9fux51r/lJa0T6LYIU7iwOAbb823CFXA
g8KevhYZ4qt35F1Pm1lEVLXfoEBfD0ZKIo8cM99SaKPXlX5eKWY5+aGhfDskG8XhiBA9MdaCUim9
t61gntonat6goQsRgAIE5gKSGZfP5aRuBK3eGye20A+jWUlMTjOlenPVKr0bvSh2rhliD6MRkzae
v8xLn/vkzzzF7fJdTdarXs2X0fL0wmo2VjQdF6I5M4vkuY7+Sc2yjhUx1k7VkTNY6TBqottlYYhM
2wpkovhOQtf9+5zUH26UP1n1cJgsNI2qfIn7fNuhwckmzom07zZEshFNMx5iggMRtBGM1uamn9Xs
wJXWN1quT1LlzXzbdJUExJ3JjCMfmtAAuisi82Pupw+6qYuVnSvPnUOQTZ/o712RfUvi9Ixmesdf
9otsF12sESxjshtE8TRjI/dytXqoB8LLE3KYxgxFNe/Ho6BELKigAdD8GWBH3RJAQBKm1u2iYbjQ
aUSHoAM+Lnv7txMd0RTcYenYpuq9FET+EqC8UoSk8lItiW3KD3pfXjKieVbaIs21cN1gstzde9ER
0Efa0K6azJ68/Qyx/Iw8IqZHkzb2PaUY1QnfMBI+m9h0nSuyDkF2QIV781st+kOmyreBX4qt32uC
CIOkz/zFbZU9K98j4rJ6NQw2b3100mimr0w96FO5napw0207WW463hYWCXb+cIfTCm4vYf6XRAHb
9SkBpdr29KmpHcVik3vIKrI+ByODTyk3MuHqlU74m+dUKGfo08qpfbWG/qC7/f3g5B59Dpe6jz7M
gn0jFjKqG2T+buOpJ5+0Gj2oGVoeBNWfC+cGjACx8SVjQ6tJJppp7RgqAuMhEOwzdi675ao4UT3a
MgckKlgVl8vwavWAykvuTCtyeM55OnWrxiYRUBUIjowieqqs/Lfup3ZV9Ln0G3egMRLTYRuru1F1
H2yDIXKOSc4uo3FvdEzZ9RB+DD3X3TLoG4swb7sbjwboHckpmU/EnaXksKFNSJQo2ikid1/JIETo
FAGhGWCH7WjwJtu8jVSeLCzoWuEPuu1i+Hec1ZjKwi8eu4KMqDFT1I1ukNnQtckDBfB9SLY9Nzgm
yYv7o07DcNAIImM3Zm6dsH9SxEzspjt8iJ6k8VlJ0L0MH23nbqKRSNEuoaPYzVw/ByJoIThyhPF+
qSpcPAxhjUi9JgIRGFS1ALHOtsUyOjtKJl/thPAe7uDDWP9oPbPxLLk8K/J10uQglIqGOUmGYsrp
0iQPGsuPjzsJVRP9PUvSHKKk+qNkNF4JbYBWMp7DzqGopPzSSK5zlhaXhEYjWJg49HOWxyFq9hbD
YtSXp9GFNKRfhKirIwaiF2btFwfSwjOja1eEPn3PJjuAzBmnk+Nyq7FmP3OGa8Mgd3OLAqm0I0e1
ec30hqtDela7qGdzLCaG8TxbCYcZzMrRbUTJ3wie3e/N6pqQZU7kvU3y2azkWtPNicGK0ozEJtvB
Gu4VOdW7RMnujYiBnE7aUjfLwACZappFMtDGY4BJ2+iswgcQerbi6It8K7JTMzR7sdZwBXDSKH+A
fp9Jle1Cy5hoBu5hK09FTYwZEfdilaO23S5m1PodiZiuTL10MY/t4KJNHX5N5Y6q5UNCMWsJCE3g
I9q7rF5jZbxPRyE2atm8E7JwN5QLic/VNaL5oxEUV0+uhlm/ip9rYTMJoYFyAAlWjRoxd1YJMZNI
0EsnQLRkUg1pSy+1MPdYM64Q8zMdiIAc5Uxnu6VvhDE/6ap1aFKuwJh3OBOUSsBK/pp2OPp5T+Jw
sY41K0is6WOZ7lDOPOcoUlf0gjTrQuN9okr8hBMD2cjCft3Cq9TPVwjefFVI5rtq2zzSQ970bq9o
G4vCo5VrKo+iEpuRgNvrIlWtyEHFCjUjoA6u6XK0f2QsbIqxJzrwfYyNL91S5k2oj4QlYyEl0ZDt
aZ4Tb8dEaLqc/ZWCd4DBhNrEGP8KM36fxGQkZcafYfXlypqA+01Sk1g3gRBN4gV19ZI4qk6qnO1n
tJyuFJezxDb1TwCXXzqU6/2YwVrrEPczVUWZrj0Q2Ff4SGUwUBqar2aVef2GdQJG7Os6xL6TBcIk
l1abpq2tjQ5zQFp7RM11pKf0b6nWEEfd75WEs61qxarL6+c0L7EjWXcEY/pLxfwse5dWX0CKlZXH
gaRxnNTO5WQhYa/Fz6y533WxpD5CtprTdLjYpXy3O/lNkuh2mWfP0rWPakpM0pIlEb2YL8KpNckn
kaUHD6LW4nHM7MvQOdgy0uI4OgMESqNCZLvvqdnTaF8YT2H/MAiVqG4yRGkQo3FHtUN/istjboqD
0Cwu3ainzwkeo1Xtc82uY6xK6ceJek/hyLM+0orpDuUmiueHODRHtID2BUKFApc0JLN5eXPcB8dS
EIno1yy+op+8vk8ZsBkwia+L/FSv/JkUW2rOV2M7wDfEgVKXxzJ/JjbPhewMt5yTXlvHxnpKNXZi
o8ahelKuFd0yPOeuiwjsBPRDu0A3uDugOSnttWzUNyXPoVoGPQgnMvemkDK8nBi0xh68aOy/4wbp
vWnsmC+6MmfAkPbKZKpk9yXParZjkjZJHc5pqUpcT6tGix9DH0LuKl6INrdsDM1znPRntuO3GJ5y
nofCU0ayAVNXn3f2/FqJJF+HepALCOkSHyoe1Ght0QNTieEtK6MrQs3OP0z5r7lW63FDgCtpNZBW
+uqUIMVEOlvZ8zRx9zZp9d7UkpFjtHpowg56OKYk2rVdMpR/6pCOjCyuT30UbwyKRDbuPO3rTP/K
FQy7cUry+zVvqOm/USQ9Q4hXGwWNyqrhil+7is3e0OVSkrI7lfPGJQV4noHb0XM1fphFpLNV2AIb
nAg5rFba4f3LQ7CQJPmpwvyg2gqh5mlNs1BoQj0l3TYmYGOFaMletZX+Iw1ip/JnzbLLIKq0D1tT
tvYygZ+4qHmM+qeqiDolr/uHvJlPJmq5afT4tBA5TLJvlnm0wZJCsJzbmArX+4m7KZcihsPyE0kM
0u/xj37LU+hSsZywRmkUnRej/eJq035uCSMhZ44ueaM9j634LPlnEYlySTJXD5Rr5XJcz4fcVEl9
T8phkyTs01Rm/7qWL1yjyEAQ1V+XQ2vdRnPA98GCDxHBt/GOWqHnTNMVnwas4AUjabiSTYh66Med
XhvHeAXbfrKLgWkTYaq5oDijuhrrxD7PXLapLFGhwcDLtYnIFqy3aZHXvKuW/tFoaKkKNBMAtg8V
b96qlMZFyTMgQ2G8jfCWWiRHn/afa56KGx1iUzxFi7XVcgZ0EVHKx+rEBEDSHntYRye7tRkMhMYk
CQNY3btxdKl/WXhDmB+Js3KKx0su2KlZLX6aVFKLItS3uKWoYdYr+qDkEwGk+QYN131qjwdoBYx+
Sn4SedT7bAIP8prcOhuP2mdUOp/20L10KidmZr7QffGoW6UvInoKqQAmBZwi2fmua7lasHWhEN92
hvo29OaXYo/gyijdOoPuulQFjEm5/9tLYuCYGHfNcMoacsBZAJDBXcObtffwunl1lOiwkFRIpPYh
060F4K77rptp09jKS04l8cqODenJisFbNVEzhJwtTDFDWblYxYW6MkV+V4X9VymwUMTDQigl8qd2
eLRzsTcKq/N0ZWCmKpHfqwRUT6mi+OLazzu42horOFX0afUdF/GW4Iq7Nok3amb+xE4LTtXCAtKk
SpViEuhzfcosCkXbJt/VI5Wpg1qvUYV/ZlqHXFSnodtM1mkG8Zz26N/CkuBgc82vsB/is52UiITl
oVQ08p0sLV5hegyl8RD2WCjC8G8plSedKqHJquInJfsgM7E0F91TIhU1ltRPM9ljvtFr3/bQ73Q3
eawkzDoOwJ8+vL7Zcf4xa+NrVuKrpm2B9KuKvzmRpzmTxypFnhdGn4wQnxSrxiu7GjdmPX8M9dWX
p3IjVwoXReBSkT2uo7ZjNr8ilVMAixf7xgw0qyY6BfA6aEL84Zo0UmRdeShy6pQq86FwpIBBV96X
SB7UhghptzzqLOHCdoK+qhyvkITclf06kclbkrfC+2vM+ts08q+wrtFa6tWlIK2xtwsWF6ulbcns
icfbL6Vch/THo3LCq63Ve3xGj7oyIk7H+YvLYjtLYgljukHTVAXUG8qRsxHN+SIMX4VTJYMrwgtS
Sk/1+mVKaUpMss0S2XsclJ+WaD7yZTmP5HxBq1lHrpBXKyOtTRl8t6zQYDpRoLepZ8sBwbFCW1S6
nDAv3ZFauwSNaaxN4g24/2j0Ueaeo3N1jYs6bul0IEUfGfjkDISs80fVhvsw2YA3NnjKymCi4ywu
j0b+MojMp0D1vo37t3iEAr+egstMxRTCEnUTWZwo+CdOSx4GIOJvod2fQG7PIUH57BLwoeWNtqaF
aJ+L4rGP9fdisgQbvZixFj+V45LyJHpujGXyeJMKRCqgDOBxvWU39kip9lvdp9/sfp9wgfY7YvPp
VF5CH9/Lm1kf2jp8ZzxAjxEzooQA9QcFIqfVKFsZZjNbO4W+RWUErJfOBiNDE9EPqRwqu1ZO7DVf
pwJsdxnsDX3ZpV+ZlmRPP7mbYiGKZhF5ti3bY1kpEAS8wNrJlG/2vasZL4RIQmc7LQq+yYLISkqy
osmJ7sZEsmkkOQFuX/Hq1KS2eDaDuSu0OyWHwWpwIsBE2GzUnFjFnqEF8+w2O+xxyaqd6WCaNKN4
UOaO0Hg764Lbw3+eI4Y+5brs8tC3sXAQxF/r3Kt6ysbtoqLL4Nr+NL05IiGMmwILy55mr3HnXWVj
Scfk9GGBI2sC/altDMqWv2ezaAyqgwhB+gixZ2vzsuRtF4xM6K3kHja2AJBJ/0i/8OfQ51dnF3ef
RZE7oY1uYId/Np2d3pxrn+jIuNd0yN1SVUT0HOfvykCgamUw2ltS+w1Lh4uGCbsIwy8jFYMHROT4
xAYI1yDEWS35myyWJae5S+R1ZIuVfWyj4Qvt79jVv8cO+fbMIhwO4Y4kZgLSQax6V391M0K/zU09
K8fm+uOSKwNjWMinJMn3rvNCfh6xhyXNEkvpjXN6WFTroajPdSrGVZrLxzKCfc4dZ9fWAkjTPmc6
bnLb+WknkxD/qLmfzfySXqkDVymADad2L9RIel1rcEW4tMDjKrujH6P0m6iZ4PB7n+Faclkbu3IU
FOqY7N62RhQLwiZQdqgWiQSaXZOJmhk2CY1Ru07N+tym49tUXIsWp3QMQqP4k8nSHXuSNiLgbdVk
p2xELjfY2YAfMIy1G6tvyWwf3ehP7ww42ZY+NIcNZ504Jctj+ljIl9BISBdy2KPFkRGtsFivpp4s
h6maPMdN2TvbplzBqQZpomqvmctqTXYsu1sglqmgH0pL9mIAfbFGcWKP/WSpxWtXOPlaaUWC0CJ6
I2MEC7ujB7iZVA+hB8vgVXRoUzsEcghINXhX2HM96pjVdf7H+pVtXRSKIc0sCygy5bv0vQEXtlEd
63PByV9IoMpwhFwhQgWLO4y77Cf2cAq9S06ZO15mWRqOpvFJywkEVA0iX8aqRlYFYGXWP1nakP1S
ym0+gzNruenudLHri35YzRHEVLcAPtl29jkA8nG3qZRVieihy6t4F6XjdYDW300sLivQyoi4k6m9
V4sCYkU3v6or9RR+NCAsnpYpzK79oQOzRCbb3kVYAweGkUtocVaWFWDnoOI7GU8j/joPjUq9dkuT
lPQZ2sO6NtYMDYhfsgwSvowThmSELGhjUioY71ZTmw2Xhs50v6Pe6BrIvweXP0Zm4+UDuM1EooYm
gTWZpepdOjYkfnBHiBsRes2QqMdeqpuCmXI12zink4XGcqGe3VoYgVCHZkNC5G5pUntlZeU61ils
WSJuDlEkur0Eb88cBO5pNr1YJSJTtX+GNeP/Xy5If0Bkw6RL7/IKWJ19Kzm1qUX1yrghi4EUiaZM
Dr0Nf9q0gPa1MSmYYsmDzN1ivfQGN2PZvRHRsy7N6/xZYY1bxp2ZsZLmSfVSWouxtfUKNbOo5jvR
XTmhFjkN9Rto+OysZa7N6RPHu7EWMaeFIgUG7A4gkAuNbZZlvhR5W3i2VoYekSslWk5cr3XqUdlW
EgB1vSTP+cSPyGYuYSNvTU8Ice1TaA6mSF97i/c21HprmyYZAiYue2w+L63FX9yY/Ej8RCAxkcWy
BiVjOeOr6ZoIi7PiQNTntI+qiwqEwhlVrkL+K+s464j77lq2e/xsrZ43FI2MsM5MWTZcz9py6spL
o3Er2LhTL1xQsTqIMoAsNsiI2bjjsYopb8Er+6laon8o9HA9pvOrIXFdjvb43IV4PZEBtUFJEQ1L
dH+ekoWDlD9BSxCwTvRVG9bg285wF8GhAhy6OsEo0QxsbtU/5DfzFs3p/agOCuXTDg6Y0aF2o8SY
0NToaXUQOp2ykYGGzZIz2QyJW+NCwvVfH8Xcs9xMpb4jqKRaGCtMzjlRaz9TZH6q+t84LT9Ez1Bu
QVC42dwvnaWSjBOCQ4efhG/x3UK3NmqOgwLKkPSaDpMJuIcix5OEY7Zo8Unjcd3FyrvbCmc9aC2F
a0lWHWH+7HW+OLTjCTgdaC9P1Zh02Odg7mViZV8bEOwjPDIxMp/b9i41wvnOClW4DbY+okSSY0fV
tFHIgkeH/NgrubppnXsyLhgM1fllnLTt0qmgwlP73I8wIpbsPT0qO2+SrsagmC/89tEx7vr33IIi
M/70Mbl32O2zCeauOI4TUiO2A8MEAR27CjP7tsU3fo7oI1Eqyqwpd/Jlp/y01fhuRPR65eExG9BW
iuFHOgD6dQoEj7ryqQcUoO/NJfe3tAA/jOcxZHuYkt6wxqDzqVzda7E97yeb6oIiTS+KqEnPN2dO
uaWuVhVSFF8b2fPZ10z8ri5/VUN+9aPKxGLJrcbaE1xDt2WVf6HdoL2S9FP4XnbGut0+8BelnFVx
Cvxi5kFMBC5iQz9T0m2hUujchsZ907npXdVxbhuNH/Emr+baRR4ICa41rrmOeylPtbM2UM/6ziRo
2xg+57k6c4dNmYKNlaixz7VViQ6k3szp1bDbs++gtA2B/FL/pJis2Cqkj7rqhl7cAL3GlZnwGcBJ
HlXDubRw5irfYO3yQ4m2sK8q0U7iNHbQbMtUftv2NZtFsDVqO4R1I/8VTV2CyF26c3L9YIK+FShp
725PWXlDlRHIQ51Z/LXdtYImnLYF8kc0uTprKcXqjuKS4t+Os183rMNhrT2lQ5JyHqivHfESvqbr
thcZW8eyTF8s7muUxAKXG5h21RVy3YZsZAqJDyJdtVPV7Jqpexrtegn01EjWY5ufJiRjcMewc0ab
NwEXD8XGzpCRIzzB1cLEMcKxxuLSJ6YCdHhttN1wGmvnIS95Q8slXxW11p56t6/p8N443PSdmkyW
HnqD1LFzG86A/MCMfTx9yUEjRdyGlk8H7cWwUBbW3UfdkOSCo4tRqFi7rX0uYMT8ehGdx9C6DrEO
jlCsZOZcizbkb9rOfmiNPfWFd1k7TBuCv1Euhid3iY6RxV6Fbdkm0+vYk0oGHqPJO43+AYac6Zcl
l/Ao27nXjPbSDBkwjBW95DP8p+C+FJEg3Srz30R/cBoa2ikxjdHvyyLaKDnNCI3m/NkmGs2if5n6
MVwJYpA9e1Y9u5tZn43lR0zOtjWoyU7/bIsTdCny72bCW6vaPbOfQolROUd7adTPbYaYoufk0rsn
fBx7t0XhE4XxOkxaUjwGfWW74vvqOGEQJ52kc3XDC3X7oKO8zuFf1mNk7VwkP3cYFZ+1a814VCuw
7RVvgC1+uhyzJT6iCvB1M4UOoTZp/uRa8NS6TUcRWSB3VjWfRwP2wBThe3yPAoVVxQvlsh50pPtj
e5yHLA+QZezmMTxTF4L1BSwi0yakOjavGc3za1Gav+0yHYUYzkypxBbH+yzkCM5OBUFQt8nEwNl9
nc7gUc5WGgvG2a4AOTG2jdnvtIke9GJ6VOZFOw5ogXR0wJsq2RYtI27vGr96Zgyr0upelapfwLky
bga8bzrOzAbRU+vE+x4uDcztUxd9f9Aoi01jZ94ofe/63VJ5rog5W5JLTjKDF7HWV21ArNIOzSS3
8kzV8ffXH7lFnVg4GTROK7+ROXxmIvvq23jh7NcD2fB/EQnlhfStb6yl+4gMQMg0vdrpUxg0g44n
vXIiTxBRBsIAY2vyNo/tuEH4xAp7l/bpM///B/urrVvXj8ALgGkB/TtXXSmSbZUZ/U7d9NDp9m+d
96/O3D3CQoSenirk5NsUZ7kkSjUh2wGhXdU78KgKrcGWQJJN5YGzGoqlYcuvwjrbobEnKO1LC6Xj
NSU6sSubVfbY89mp5T61O7txsgh/uJuNObC5gsqoCgoW7tBS3owh+SPcrAR5bqagUpG1YX+P29/S
7l7pmQKNLqtzIzZayJ2TNZ10ZXdbiJH04/JLzxy06dN6cBIkdaqo6WXAd1pf62eUGYFdqP3Y+i+E
prOOF/c4IUnzS41oBKTXSaOi6XXju8lctFWaxMe6UmitNIqDhVstK5si6GdTXSObM5kupDeUVqDJ
KSJtrG6oYGkedF6YhDUu/0zctWxKIxydtDvGGK/dpmeFD+Y6/Y2r5ho61e+MUuHvppVTWKA4jLds
wq4daLN80ZbY3YNseFNH97hjJtp6ssunuG7vjYEiCGKq+TUSXxZoXR3Qcvze5tHK2Ao10OVeMqsU
VxnZgUy9C/JvQv+mGsZqgsSYKHdCORU0vVKvZX3uF1Xbl8W4kaUS+U3GUFZ326rUmFvBhJMy4b83
lWsnXo5JwQIUxk25Vuv+LnIobo9UahdQHGmu0q3dXMGuPL7lU7tux44RoI/uFY2hX5bVTwSh16SU
UbqRkvjKrH9afXMWar8t3Hxe9xrzbt5nFniQgVkoJ5EllPd9ZHzVYh8ZrJr0BNrQYX8uGodKmNjc
R/eXjpRPwC/ROC8wKMFEDRyelr3BpjSOGCOmSD9jWDnHUj0nckDtoe3qKC82GvCAVVj3k+5epTyM
o3VDkeKM1rVu9dduSp5QWDKOkkNl9iNGjdI6lYvxGBrpg2BN2Tj2EGTtEri1dhdyJ8cs6g0VBBnV
lOs0BY2ksTNN2pXeTIaPjJJHTsSwU6OL6QpQc7zcSRUH86ht7L5nKgFsdOksWNVKfhBT+xOm40/W
wVWky0prHvJmGLhosPyF1ZseWz/JZP4OY0Vev+4bal4HhN/Dl80EKzTs2q34C0gWwr4uW8Az5WxU
y1Ns2i+pPW1V3dg1MaOq0usH4newewg0OgM3RLNzhtXhTxPKulFrbhhEQ4yu2JgNd1hVfrUlsYHZ
lzAEPWzZDlD3YtkgcXlfvS6h67fzIoK4155delibxn2Ph6siPokPikRIgdCOFohiOpgFvaeVDsBd
OM8qKW5DWJ0JPBpRXo2PzQgW00eYYSvbOmIco9AurB8KjAwrd5kP5eD6yWLSosQhMCYHg5wUaFZn
Yzrtg2EWn21HV5mi2mTtI0hTxydXAC8bLrYC03mUvcbAZvosuTDQZCQgwxXPGQWd2E2IFzON9rNU
B19BpdrQGjol+tnSbDpDyQ1MwdyHOtxeb3nwAq9LmZkrEZd407H6hI15aYzuZLaT48E1su2mtG6l
NMZ9PljdukTTIx2Uj1O/1wfY4Ag6pVW+SXKg6hFsdSVbEiTRpeo2/1oJX57nGvtSewcEz9qYaDX3
tSUYtOGlUIHASEW6OtIDBWN351oMJQyKErfKlQYkTyohdkKNZsABpt+w+2gcbTO04jDYNnkoNc2Q
GWs2gRZ2BaA59EdZi/6oVclwBIBYoPWkskU+IledUk+7ohP1QyqU7IFt9fXz2xNVh/+RnCJum1ZI
FmQYR5rXmmoX/OfLHKhM45paw+Z8ewo5ADyEKd7/fZFURinruDOtzaWrH8BhmgfkYo+1SnjH7SmD
etdT46rbfw64HpVTYLrht439f18IIB2XvtSV3e04xNbTZWqor7++6u0D3pJtjKES2prf7PZcZ3W9
h8LOJMblv8/lieNphPqcb0eQ3TWjdkkBtM1MnsU0/ucDe7uLI0p59z/PC2YDonQkhNZ/j9caixQL
cYAn1U//Pp1TrXaKUBjdXvT2fF7NVE/F5j17kU2tN+F9SqfnUxMinKpq2d/dHlpulV074JZ1MqXD
k9tG+V5vwBLLSA7cOXrnQgeCl2O/6b3Sno5SZfG9fevcup0XIdbb3R6muZsGGBuE/88LR6E80FUI
aHb9sW1O6lym/XPo7Uc5bv0K6yKOt58kEyobl9CJACQ4XA5NsWU7rXi3hwnO06N09eeiUfg9VPVs
NFr3eHsdje8Eymibw+2FzBJRX1O64eb21T41vRlNL66avLrcPph5026ylkuLqKw49garIutCFp13
+zKK5urCD0y2LR3MrOLXY4pkiVFdQWr9+zpZN0/sB8oAkELf9L2RnIHY400lp/weCv6qHKjrCxF1
tl9FyfiQEanpd6QqPM5tY3kh7psnZq/Wi6SVv/Sgb1x3pnyNF/Ls7Ny038rJLFe5MlQfoq1/KZXF
LtmWr86YFt9TXWIbTI2fckHInjvVXz8xURRwKjAclTeqNQvHot6HExPNqj2AViHJLUihEVaK/IBq
YsadkaOXKojhQn4hIvZGvzQ/eWtfbBT+X4lM350ybj9V9gRMb537rsPdrrI0nzdJHVGN4mrNhTJ5
cjVzmyXoWrh8ey7KaiyVi8LwMzbN5fYFLdJsFomwXt8e3r7QJoBDaZQrjDu81D/H1dG0tpCY+beH
/fUFKlt31uPkkKj3fz+DrucK+TQ8mimbKvaW1lY3iqGRQnw95vb6LpxgMDXm+M+vevtC2YVDUHZw
WrdDbq8/KSo6/zGG768a9Gw40rfLmFEXCQV6pi2o2A6NmVIJWsdHLjNl3StT+kiIQeK1mtl/FLly
0s1aRnDEl8UJ47+mMD8ReLuv0tIdKpB7bLPSzkFV3GavlJWxt3XpbNi8jlz/hQ4vboxvMhzfzIoo
l9hc4x7gH7Rky6W0a+t9svTKiyK5PLhaUm1cqyBup+jGO9T9TkBrc3im1rTzjSZTX1AUpgQmxfeN
mj2Ui66fjLogaMGwJNQEXOCQxc2JEweiKKqyU8bWKTDIWjhmmciDoSElJS8huIpMzsfMNPrAKFEV
lALyfxBacdSGWQ9ItomOmqtbAReKfcgyjAAVCy5X2V2J6CSosfZvDTONL0wjjHSabX1H+R25EtZP
zz581fXR/HA7NDEXBVTmv4dOY/c/hxrYnB9UOr6DsTdZfYfsEfVUeqD7LJAh2aakLQNn3J4D8AzG
ppbxWlIX6tetCusXykuhdzQrp+Gy1pNFXm4fqJe1PYM4ic3toXY9Thtx4kZGbQY1SxvF3SlYNqk+
0U5Pmumf74tTQGVHD9s7SPCfhTY/gqpA+tH63/e1S+wNPiV2g862okUFjaXEDIwv4WKQKuwj2pnW
t+dk5YQXpns0+iRuwglx3O05Wxq+nIlnuj2ScViciCjb3h7dXgh/mrtNac9Dzsxr3D6YwgwpbuYa
+vc59JwtVK6l74b/Ow7+w9eJtjvfnqpdpyTSrd1WLRXqU573vqpL1BUAKP1GSQX/O+og4zVuRPyY
ypKBZend2ea2gBDg+iTYZOb987hrWgL4wHH/OfL2kOB8oKbrh39f4vaFyoz6swWlTua0QwyM7M5a
OKvbG3BfKjm/BCfm/+fJyLTUraIB8d++8Xbg7cPtC/hQoYOv37wsNfLxzLV20XUD2sStcRrBf85R
0SBrITXwA9Swg+Qxq3u9JqjCXPDjVAOEo2GXv6VeuZckwnjjNuDpt+cL230k7kN9dK/jbtNgi1Hi
gePLal/VpEKZM23T4Vw269vzQ8yOSA71KyyOTTjRRL1qCnVZmFTOarFU9p3N2bS6fdrPNJeW00iU
uansb0+1acZXb4//+fT27L9fH12Ma3mh/P3P87eH//OcqTvarmiytXTAUOm9mvexPv/ng6p2l2Tg
b10EevEits03LcV8oNZZ/QFp92OK2vpU7PKl17R+JyxDBI6Wxmu3MEj9IAP+RVQa9BkOj1J3WE8j
jVymNk9eabyk1JgFE1WGsu6Mee/8P+rOa7ltLVvXr9K1rg/WRg67dvcFATCIonKwfYOSbRk5Zzz9
+QC5LYnyMXdfnioVRQATmESaYYw/oLLljZHigAqn/cuGi7Es0+exQNSzreVPvlaLIEhzkxl7L5z1
j1tZ6pAVFUndr8Re8bdemjG1bqB2mXL6VFjSZ/zJhRsEs/N9JiMzGBoTgIShXZdpkTx2Ikm0UUik
tQCF64vu2RwgddvHrvKLM6mskrUIQWyXt376YI7jjmBk9iT1Sg7ryfP2adBFN57q/1iqm2STO1gO
+aWRp92F55NlGOYd5t8BgpKcVgQ2MNN9dYOc5NcISdLD8qFkQ3so1RZ4rWYicSAwSy8BSB4UOVSH
1VIGLuf8FZg2HDh1/3Px1yGW4mlRPKZpkm9fD50owIJVoWvctoQaMAzTDt0W62JZymIIaEaH7P2y
GFWgWICn7nqzvjBICDa7mggI6DAxtPNSqB7HjrxqlKnlZ2Mibx0OSf2UJ+kjMI/+GxbNh5bx6HPd
6VCyMh8H+3xa5SY0gZXARH4OR1s+/JZ0ACFj+upMt0/hiTfwlGdxudwoUZiTpWIVYi29WRZfN8SJ
kOKDDM6yI9x9GT4IHTbiCoLU56YelNa6LoD49oNe7wKlPVuWlo+liDaXWxbLmV2k9j7xssa4DgdR
2GUmvK4Uljqz9A4RBRnylRPOm5cyleCJdpIQE600jTJ0q9+Y0gtnL7vIUmJXsq9dvhTmPl1IOEto
lWZcQxjiIL/qeNm/99KKJ4s6aiAF+6Fo+rXdgMO+8eM0u/HmKUcoVmB1fq0z67ZxYkJgQHeQhIO5
Il9Vommel3JUncNleWROrN2J0KrQG9OvitpAUjYCT27wIJ4vGzVU7R1wIMVWLMAJNp1SbDIDvGvS
KP596OWGW3SII8jRAI8KeifmOR1UtyHV76YElI2V+8Lzmvya95x1DEmVqtHuUo7lApCNzwdNCZwi
SiAQgRS4JZrpDhzrStEU7XaqPAKnhswME5Idc3NE3RW1iVbLVkMh0zk2hndOeh6B0TBMLopary4M
EGuk0Kvwa2mkZ1UWaQ+VUhhwKnzkQKY0fCwEAghzAeP9nuRSa4LqZvAVvMjLnjotll2MtXxFbomI
u1Emd30CQwkBz/A68jx0o6QmJ0WSGJt+1OV9RB8BHCZtyWhH+TntW7MZU9G4ULk+rhHHynWeYH8X
ioJxN8ySRejxrspSNTd1603jKp09GFpjlA6kOhMCl6huzasyEPyHYv54KddUao63hfBzj2VLM444
JPeqhwUh5HZy3C6IxPZGV9rgttDRrAgRenOXxeWDAqqhtzeM7GcWEMJDrwWWdRSQVMKBRED6nWe1
Ks60nb/Xs6Q69EGfunGaNA9yGH1bbrWk/Ai1Pvge8awSTB8xupj3MZEq2qvzPolBTKGK1PphUub0
Qe89q9nLPpmVSCvZTH/uU+rgUuIk20OpsvZSM1p7Up7kt3qZhEQZZf46pm+ocMNmU7ZsOv7KIFhx
hDZcJ0OZtpgUqPD4cNVd1Zw9Ks/4qI8+IgwrTTT5zOYVrx9NEmIADOr1boJI67YDjut1OCjneSbH
bqhFwiMk+cuep/C7FnZXat0rj/AWMtLi9YeiXtpeLkNXNRiuCiv8WfToqOok4rGelzFhxCe5ypR7
0auKO797sxB2T1Knyy9bJOvNluN9CqvoN3XlAUKZyg5n8Voc6GNh/JMQFVV3+RpLCAKE80dhRShM
mpciul37Kp7na8vXDA1aAU/V92uXZZThq7NJIWRtjcJZpvl7KCPqJiFVfEZWXjhb1kN8J3i6rJTS
wUQXeS5N0s/KVkupVpdabbsUqJe1y9flozQ1cmVGG60KlDN+ll+2jJL/pbWqYD/Szl/5vBrbZCAw
J6VlduVlUna1fGMU+tCQTD17XT94vrQ1FRL3y67vy4I2/Vm2Qbt3hcZBi+yw6R+WDw2hT56jVHWN
MkW7pGnhfi9fX8vUI+mO4zLLZl3UEGvpMJYJgRn6dwLi7/ssa0Ti0/NXWQDxtXxbPmqfvgt4UrB6
XdfJ5lgeXpdjfYrXUYqO2bIzFEeUmo6OQ7iSJE1d6zRXJjmyN8dg4GTY2TiI4GsKuFrI9XVWeIWQ
QXbli0F2VSajAUfcUxxrlNO3G7ZNh4Df69pCUQyHTKviLDsuH0grZ1f1tppLLivqHnyYzpBjA08j
xWnmcSLdeMAMoVwti1CZ8k2toLS0LMoqlFEBrub5shjqoUMHKd8Vlixfxal6t6zuQ7RbGxUPuWjM
xsdaItXLFMLYLVsFTbzESXO6xihbva2z6eXQVqK2+z5qC/SU2ImMx+iiK8R8dP5ZUoKaYK4JykWP
r9Kj7OFM8vHXqvOvZRgWrMkkDY+vv3Y5ZMyvTWsEmktY+ptFCT2lu1g3uQ8uehZLf1FHn/XUXxfL
OoCJZgGhWbYuG6YhoWVflhMx+5xISbZdlsa03NNUQvFJJNeKGOtCCwzDK7TdBqcmnu0OtTECZQpS
20Oo4CJnKIR1kqeRfqiQz1pKv+xoKAHY6dKcfT3CK02owyvwZj5Ti/46xv/iHAH5fSsM5qMoU/1o
DbCOLOuq7OL7el6dWfBsqph0etPG5uPQKJFNID48X7Y2eoQnxhg/+BLo6UbFYmfoBfOxgjS2zqpo
WC97yXJPOLKNogtLSKyHKTpfqjSFTjxH6ZUM4FyVF0UkcqtM2CyLYzx+nvCdRcOqLu5q33OXKq2G
3Jg04Xzddon8oMIai0Pz0CQKGQ9RhFyMkdUBp2zj0JcauZdI0j1woertOCYqckO/Ng8CGIbXXaZp
GmlEkdjX6FoVDdZJ0N36QdvdYrRE6DABHOr5LCJ5g4FMPz69lpBa776PlOSwlMf1pN4oHUTLZbGa
DzhncedjLfv0VarZaIpYG0vRNk07VpdDBt+eAQBQ+0rgbRURyWwV3f8eXLdBl3/HwykFJ+jPXgMq
bNupMSH699G9ptdfLUXIvseeDPxFLz8psla6DcqE50Qj9UMxSSUeSJbxJRJKZylamuT55F40b6YE
b7hRDOlJtKq/mQqrWy316ZAUk04vn7wCqKJQDgzGhFjb15Aq3TzUzUeAA4elaBPJnztThIMo6xI/
iojOcg6515e2wTzq3+cQM4d6OYc8ZUy1nEMFa+g+zMqvwHe7tVfG6joR42kLOCB1ZIQ97pfFrooz
Rw5E+V5t6p9bJ8tX3iyKsVxuSRqla9jO5EkUIXoQ8Ul3xFGsLgDD97tSiustssnoiAph4hjo5n0a
x+4RCLT6w6z3dSJMz01JM4EIeQShnL0ny6suauKZeYvgQq9kT31aBhv0slLk75K+OCcyh2XU/O1o
sUXkGZthtbGZB1C6LPsRdgQ20F6T6heJpLjeIITnpI1MOyHu6i7rS1MGCwTROTtXtNzNmx7LCL9l
D8UKMX6xBvPlAP1OMVRctaTZXs8wxHNVBQs6L5WRD4onr8aXjV0VSG5VdSgSzBuWIstWq5PzPQkE
VPQjElQoga2TytcOKvHNgz5/LItB0uv7CXPJZWlZv5SQUvJHJH0MlKmzCOr7vG+f43EUaOk6wPXG
XgTYYbreFwj934Y+gMlaAmexCKEbU32vW2Z8Szo9eFlfJIbdSnL9BbUN2Obdd9TG6cOAv1z7hept
faSDNmaQZLdxT5KjEcTuu9KLNgLQ7ZOIapODjKN0gXQqDmhtEq6HUqgfKlG696u4R1IHo6wxsx61
CA+VSDLi87YoezxAlBHV/tG/Yo4BGTvzr6GV9+eK3OjX2vyhyuAWtfx6jEJ9VhRrD0Aw9/D/wFpW
alzt5IlhxWv5tq7DtdgwZVvWLbt1ASj8MWzTzbK4bBDD6hnZeu3stZgBksqo8/QS8qZ+nZRefWl2
gv1aAGUZhmbR+O31MLVilJtmgtS37LRsaNtwcOIk8KBccKBlndRkA2bXYbpbFrvc09dZWICGEPHG
sXzt0WRKt+8tQADLYj2OgYtSjbhdFo04v29Id11BpvJuYaiv66bVHovRh8Bm3UhDpB5IXSDB74s/
gGGJm6gqmNIs65aPMMzqczhX0JYpK065svamqtg1XfYZLDDUc8uTHUk0o5t+zLQrVf7aEluAOINd
xQ4ZMyiv88a8yuMbUQ1FRyQ75C7rXjZ4xWdllKX9soSUonZlZV+X4suaUJPEHYPWt8eJklwEFdEI
bmV0HUTSpv7sw6F6OQaTC+Da5fQZ8otpVxaZ6YjUvzQ3QCF6r7evS573srS0VQMqF6/bundLv/Zb
GrlfJZf9yDn1t3JPrnpuAH+VfKlv3jYL7vxmP2vwQT/6/c7vx/gAszE+aLF306Zjt0WOJT68rl++
vawrBxJmPcgGir+uzipa+tWyXE/dt8QHmI8/w8FLtfywfFs+6nJEU0VOWgzE/r3Bk8RweLOsGuE2
F/30LOrxoXw5zOsRuloYXSmatfvm4y8fy7EYFHSrv/7xX//6n2/Df/vP+VWejH6e/QO24lWOnlb9
z7906a9/FC+rd9//+ZcButHSLdWUFVGERKpJOtu/Pd2EmU9p6f9kYhN40VBY38RI1vQvgzfAV5in
Xp1TlY14r4Hrvh8hoPF9mawRF7OGS1mPYYoDvfjszUPmYB5Gp/OAGprZnUXo7yxextqZ3HV0MMBr
lyLLh5mWpp1V4H3LlRD2FgMVTAKStR/F6kU1acrLRzpJFypN6xm5Ya41aknqBaj8YiNIfrt6Lbds
IOeGgWYeIplchARFtWxbZmZ/0LJ0OCzflF/f5hIop2QM48CdBkxNDp4s7Zqwza+LECitp45vlqxM
3GmBNa7/fOU16/jKG6qi66ppaYppyIppvr/yoTaC4/ND43uFjetBl9P8om/F5AJ3i/k77O2a/Ma8
pnS1EWcyYBsD0iHzx8/VUWUhG1jW3kEguemkqqgheDPU11ZoVEgosG7wdA04qdgFsPr+vVy01bcy
qVrcZ4KHErj+ZUg2/EGUH5K4ae8VSFM3MVjuZa3ZNtFB8qAYLouJRFJlUATE8+d9NLgHrp/UFeT9
VnsAa5HYk5El+2Vrlsdvjj8Ub44vKOKubyuIlp6E66nnNYh11N2B6POfL7SlfLjQuiTynBuqKUH5
UtX3F7o1M5MBq589ExHp0Yvh+i1X2E8tLqqGlAXEPtTylmv8urnPkUWts+zspVxQtzCF0RE9C9Sp
OiesAx825oFL9bHFNHNe2Zkzfnj56nnq/NWQf5YqNP25Kxl3lX5h7dCsUtzObKanplmNNfHwCYOY
tZjK7a5NVfNO86SrZXvKLIeIuVzA5PT0iwp5Y7vuzOnJq+O7gRjzHW3A0QET4Ac3oqUANLSHBN3S
SRuuOsMIztu+OCxLiASOVz/Xd1f4PKPA1xWZt+oUlB+BuSiOp74WYddGzV52lQW1cibGJ9s8AuUR
IB2ChH043IheeTcOkoTBW0csyWzmc/GFT4bhjq0mfhZR/98CFtJfFvUxvMjgsN4qJiZBYa6lGKay
9++OOu9eKWghLI/Gf71r/uqlOfyWF2MV+kFztPivuzzl73/mfX6Veb/Hvw7htyqvAQn8sdTmOb94
Sp/r40LvjkztP3+d89Q8vVtwsyZsxuv2uRpvnus2af7djM8l/7cb//G8HOVuLJ7/+de3vCUtytHQ
acn++rlpbvZlWvlfvcR8+J/b5t//z79WeRJ24dPxDs9PdfPPvwTN+BsRC8uyJAlNI/BsvE7987JJ
t/7WuX2GQTBdVTVFkv/6R4b0WcBubNJNS7E0S1Q1VRLnjqaGpjNvk+W/TcuUdfofRZHFeb9/n/vP
Luzlpv2+S9NU490Lr6uyJlE542SRn2mY8lHLavZdJfeKAbqirQYaSNEwoQF4gae3jMLIhN4JMvDt
MyPpkZ9AWRGxgiqX1PGrNjbqVx/RCONLg/qu79aWAKKadnwEYWchYjvY4pgrX2DDpF+9vh6gsBVF
DDy6iTAegbsjIlEkQbUTIBOYjYX8a9EDeKwU6EVFjdY0WjK+alYgCqPqexEYbb71ukrLFTRMQ9Wo
bCLJXUoqBK7wl8BAMmNbYKMBdEUVa/SrdEVU/L05CUzsmFCgz2GB4Fad2my0DOMdr0fVOKm7cpuA
ryBu2RPZrs4Dxa/1e8+IpawHuB4YmbyySNCIWIQ3yLP6TaoJdtMS3IX3XUDmPDRNi2tBhkJ+vOtq
Gah+FQm5NrarLjAiCym1TjLH9mA2aqBfARq1TDznahlm9+xGNYT1tzAHjBBtfdB8lnwVICnb+/6q
b0QphNWvFVBy6wSIpanoExYAUBSsKzMXMbaOwdBb+2oKoORB6ZiFVHCyNldSFNayHTc8f7B/phbq
Tdh07aqFcVvXbl54kA0elHjsakduPR8VIaXVwzPcW5HSgqVT57tMimVgkITJfAa4dSkM01bsSxmt
OashNehx7L70Z4qvfghCNI3P+8LKyss4AIdH+i4era9WUHpbqZOCaVONbc8gCB/lDgg7UVdY24Tz
V7WamirkmiyIojsudYuQjCLXoW32aO2tRLixM+KwNzd+q0jzvqN3Gbc4VjOvjqOZtS9VbKy6Cp0c
sry+G3cN1LXcqpgzwWsc7uoyLkZUTPoYTr/fMXFuFROxBATiFKt8FDwjDXfEXH3RznSOuRvyGQs8
lOqUbnqhm62v4fWZY1i6iieraH4pAYq6yZky6AUSO6o2RbECYFuMw89MOcPYSefU6Ea24FzfdXkJ
RcTrgyLYpkUbx3tEw4NHMI6lsKnHwkjdIR/V0tUzvQK+3s9I3E7qvmh9ZEHrGmjzSVaE6qHTRihC
Wu0JnwvVxy/TgjsVOERT9Zsaao2/SvHSNPeV1kBuQUBIRjx2CJtdac2M1qRHr/ZzVnVTsKHzy4mu
GlatgwCt88KJhGH8GkgKckFhkhHtofCAj0MLr3PyQLNfG4Zn3o9F61dPAXIawrmFVtNTGLfQVYoR
SSTunTmgfD70wXNUhPGNV5RF6hioeyE8WQ2Q901PwlkdlET/NIl1hmNPqWvcb00HDgTxKpV+EG/z
enq6lKYE9otiMQCaNAsYImlUO9RHgnCNh1bBGsgxtzcTE3VjaE2LLEM3Tt15BDfoqVZJDyF0PlhA
6rVBx7c95yGE7UsM1ZxQ5BErBdgHZm6wFBLdqNtVX4AhwOg5QfqKdDPgfy+1zAaWST8la7ULku+a
HyHq4qs6sfYJApPKzHKAETAKdXCbAnCA/S1K9ZNZoMJ7qweyPuBXa7aw94B5wQ/uVAk/vamNqh+z
C8fo6B2EKLfTDewcMEmKDTs1stp0Uh/kAjo+M5FNzwKI2YIohEgrCTWxHu4zkmxW72vGZhCDFlGA
kCb0rEMYGB0fFQ2nLZ6RmY/3uEfDIfPyIgQNnBDRHE2zBGeSPYGkAXphumtEowcMRhORlmbYaWWo
1Qce4qVaMDKKqRIPybNcFYiby/qj1ZM6wTW+HlBH1Ef9hyfFTYGaFlYz82nq/mUce3GwwyIdrbsR
hyBhN0B5UjdWCB3ELvoxqtZVpI+oIxO0mlytBKOwVgRhHryhv4aErNKDHve9Lvvayj5vYBcD3UWS
FSWtVdoapndWScz+nH6IgO+H8JSh2xBiC8+BDcKW8fteLS+YNqXMDgwp+V6O7dQAmChkAcIKwiir
Gl2J4axPEeA+a8Y4QCwVp7Yh3fsDFMKZpW/mV/2EsPmmxiO82qkiqv4rCUo9dEqZadIKWvNMXywS
D4OF1u9/+Cg/oiEmN13iSsaIXBfWa3jeNEUgha5U6FzKOFIMOO1GUyNWm2YWwrFB3RF48cphZqXK
d75e505Xga5KcwlvXp73CHUmIT0Pa30Q3UJC28DuvEpVVgIoH/EbeHYhQqLGB9AqgLSLngfN9xEB
w1n5ew5nNVoNhpn2W2QdfBuhG+h8TiyDgZErek4FdR+AbSOSYTAuUhhxkRSM2Z2QSZBFeUeSzCbN
MMi2WPTMRyejwnMHKHoM4RSvgOrQFKKs7waklHHTSb0UtezG9NrnhF8U3xdIVBd7zULRwK6UoUlv
haJNzXPVgGPxVHN5Qa0OtEorj6HwcBeHxOqeRi5duI9opgvw8gNCfUkng7qTxGC8UFREJh2/KLD+
kAWv8F1f1fBxjQwAeZdjI6NE0Eup9FzpKdqD+aj7QAuCrCbqZRHta11T9OrpIIuqFfS3agyGPrmY
VCzdrkLI+q2tgkBEr7dVmuY6K0P6n6IPyaMUutGncCxJPO6Fpp8gHiFXh69MRaeEKV1hGE6EXFF2
G5aWAAQCbWClcrJAVJ6iCjtZm4ybWNhpk+Xi9ZAbLUwCuYJpkBSawXyHPmAANDmRpA2VLsPAJarE
aI/YYfqjUScw9oQ7EAcZEPbYm8xxGuyTkWnFaUIQJFet0L1FaSYb8UEhzItAO2wlRV97+FybyDcm
qPQNASMYN64N0bzH0w1UUdOipYGCFOH7m7LzjccA6Ih3O2j1EK/DRJ4CO5FKP/wESMdC49jHGZln
rfVVW2zyrLyT/EgINhHxQlJbLR5NSe2G1Rgb55GVpr4dqN6Akp0OEbDx52AV2Lw2hSUo9mZ/46cj
44Wa4Zz8zSzKqF6HnV7LEXlrRDPWBr3ZcCgMbvQtuktGaodZDqM3lhlSMyQ06oz3KO9o5hIGg8AE
BbMwkY/o2ulBRS3G/BErFgPHVZOntbkuJyWrPlXAO39IoGYDZOh0mrx6QjzqAr51FNzUvSr2DiJ0
kOw7LQkMGwcOQwXV1FSV29eeFO17EkvtJonq8BNPN4wFT8GjIColotIBuMKZ9z/EyTe1EdPC9ZQs
8xx49YAQzLwQPSR9arGVPqGTCR0nS9CNvDLHfD75NktqxForhF4ucHIeNNiiKEKsSija0raGioZS
SKFwvzOAGYFdtdKkrTTBiMobhWGq+V2LPNjXsmn4qCv1XgZNWu0BzwCiUqxZ2Eset5KZayTK+jDG
oleFWW7tkHZom09GZbaiw80NFRBzgdm6Ud+bRMfpHfHYE2PfKB/6ipQQ55A1KkDE1hcN/SFHWoF+
teiT6RwZQrG9JTPFjkUbxvuAOzttG0lDhCXyxNrfxTp6AoQ3sOZY1SMRawQYcXdY49yjPPYCO0Ad
F2DgyjRfiMGJjWTZoMWx8CKvo6TJS8DvP5ry/u/ms5fFc3bbVM/PzeGp+P9iUkts8/89q/38nD4f
TYIp/zKp1dS/NYVZLQKVKlINksHE9WVOq0p/m9Iy3TUNw5KJlf6a0kp8/TmDleS/CZSLqNxKIvdJ
+c/mr+9mrwYzY2IgJgov6jwVNo05nPUmIivDUSVfyhhhDg230UOpPhTZ1zen/puw7zwTfxv2/VDJ
UUwsFxjj9KjK2b2NqvlNf+C1tQebrEeE7pyyO1HdfLg3UeYP1c0z9jfnhAwmNGqLEW/tetegdLsr
RC6TdbDGJMthfISE8Sba/LlSWfttpYrFJSXXJ6tz6PtNpaLXTqkmG4ONeNIP7RJrlsfeRgvPydbp
sDL20RoLepcX0i0upg2iHPZ0D8a5OvlLfne1NcXQZY3BpYng3dHpCyE6YGoZzld7qnb+NuPMOxgN
O2T67HBtvIS13kW13gb153DO+8s9P0WiphtzgFmT5KMzx2Z6qIk7AOmGvzgELuCmPtqbpJZ0p5aB
iN1iSp6Yaxn1QXk9BAni+k7LhAWxUFKYn0pZrALY6kEdwsdTOn1rRLE5IhnMtHtbpUalQBCo+y+t
xMQNASbD0COaOiYSnw0Dc9dVj7UKYEK99Vrct2qLHlkzghBl9nbyplNP88fzlWRFJqBpksSQdHUO
tb+503mTMs/JcBRFH3NTfard6k7ZBg7sUQQsHX01uAi3bk5d5o+1GoaEh4dMo4E6nXL0opISHcgp
oLaZIhyP5/CEIEM9iYhFQrqXdgaSLNPqz8+0JH64s8bcHsmQAkVi2ssz/+ZME1/sRT2ZFe42SCtu
BRc35TWaUev2RE1zjOzdG0sUj3CcpfHEck21o5Mb1Soqw55RuNjeY8iQW4brabclrI1G2mAkd6K6
D+8q1fGSko6iMp7aefub81Kt2NfCjLF4R8uH3nOEocCKsEcQbfr5R55qkH5z71Be4fxkixm5LB+9
kQhHKB3DAEJ7l935sEOAw41tbpyT7Qd7sn27uC7upc8n7p788aISMdVEVMk0ZlfWUa2WwRxD6NPG
huW9Ed3U9XbZdrK91XQfOpF9orb5qX9/C1E8M8jB64rGPdTna/DmmjaKVLcIhOHoek6ghNo0vBEc
z7FsBFw3kos/i+1fRmcWVZ9ogZa04Z/qPjrTzGsUtHioe/o2OGgFbcMvSIBtLbdxUQ1tbsBgJzYK
6f/5feWcTYM2gCGlLipHz1GF4GAVNQRRCyfZmRuU49bT2liH17oznTW4ptmVHTreiUv9mwb3fbVH
l1oJGLfhGlTNCss08E/hxeiiVLjtnPRCt5E42Sf7uRnCDqeBh7WT10yzbDQdP8fr+kS+6/fX/s01
OLr2epQXedTxY4Y12I4VgkAuTnOu6gC1cPJ1cIbk9dp0//y0fWwvTEjgsmkqEnk2bI7fP2xWjLO2
UA8VqozIcbsFivH3fdejNKQOYypsutzviBMOOAbLO6UegRP8+Qd8GGLQXqlMhjTLMBTtQx8bwNjz
qxb9mkD/pqqPmnbi+L+7rO8qOMoqGG0/BSb6TXQy8ZOyRvrlOiaAtfIclXYD35fr4guKXFd/Pi3p
Y8v4/rzmt/zNW1wkuC6QS69o8Yu7mOmdudLRrtNWDBDvqtUstOWkyLp8PvVQf2wi31Wszl3Rm4o9
SbAYiVLxUB0MlFin6JOq3muJf6qt+NinURHdt6UZKolF8eidFQJPKGWVisQzZZ2exRvjUO8wa3HU
ixPXcr5WR60SNVk4daPeI4HFeX9KhVx7VQ1Q2FavYS+vY3fOCKA/jXDWLcQrhr++jczDcG9Eq/pM
vaj3f/4B80twVD8jBmYKtMj049JRp1oS+7dqDSlvNax3OcozIgg0zdO3EHRWyuCfaJZ+9+wYEvMZ
RimGpcjy0S0kSmrqRUZLMDYFzheY+CmY4GafgSKtqvbKU/ApG1ANFKJ1FyHn1d2XwedCnIih3Pz5
zD++PSazKE2HZ0P6hx81v75vnibNklU1bo3JJm7qIue7QbXWDW6xTVoJm3INMtQJDvmJpnAZ6L67
4CYZRZL/6G6KuoU03vta5bANFTlO8DE/Q6VoO09y6util7r1IbfVz3OTSNwG0w16xg0k/o13olk8
fuJkCUwNwzT6Ip2zP24WpzbPfU9E/ELdNLt6E2769SwQemqu89tqTFGxmOkYpqUe9T96XgypgDjH
LBC3koMGFbErMlmgP5B3xdRoCuiDquzEoO3DTZ3PToaLxESDG2gej4BlpW0nXuvUxh3KUmzdFp/T
gTFGyFQyJmym2MJGs1FawoLkVN3HY6njuo9ubdZkSuajT0Bz3Dk4z9rlJlj7G4OHKbw81btJ89He
PkjHtR21UTEETytMrdROkx8Dkp1K+AVRj0MHgbZFXDAUgy0Wi2stau8GBeXYXtkUtbb2ovREf/C7
H6JpqiXJ0MYlUTvqhQIt91M4lamdT0huS3Q9U7Y+8a4e9+Xzyb6t46jLQd6LUGWJLxzmttdlX9nx
iKZzAgQ3GYl5GavBu48qZJUZqZP3cENJdeWg3Ol+7cRptRl10UZ7byOajXPip308faYIumIx1ICj
rh0/6E0aVgWMpJERNF3wRrUDGy+MK+sQ3Sg2qoqudOJ6f3yzLB1SB14gSxRojv+8bbfk0hhQFJQg
UDBkz9beDprsrtkYuxMnNjf97x+wd/UYR011Upbo4pleTvsIuXodnnUros+HuX1Cku/05ODjhaQ+
HeCZLiPtBJ35/XmZidWTE5QLezyzPvk3SNts/DMsohwjdZj9UOXJN/Z4JCMTYqaZoBVmeMb/4yot
wzcDUFHEYwAAWszSdy3dQGeLJeeJyKojONffT1zX41HMcaVzM/K236lNIQwnq7TByH2SH2AygXIA
ExitLRu1Y6TTHwbLth5Ot8nScW8/V60bXFxmIrooHreOIWpkJDa1+dGZnHql7AM+gc3SPIprxR23
8io6wz/rVK8/PyrHj9Lbeudb/+aUm9zLYXXpBZ1etYMYvG3XuAPa6frkQ/vh4jKXnUdshEB0yTSP
H6K0KwqjAEdgpxWJushy81y6lr183bWfDJRORbJARtWfoSzuWmK/VtrKkQ2SJ7NXrW+ikWCc6hY+
tF3zT1pgRGD9GOodNdReLAq1J8+elrfpD/UMibCvd+PFsAUfcy49VBf5nbwSV5jLnLrqH55u8Etz
o8kwg5r142sxNgockiGmPTrXN4Oj2tEnHjruNZY+mInYsYMQ6KlKP96A95UePd0m9gQAS6lU3fjb
1BWx9FFXVUVPWDoiEKJVfznPd6XucCr4tYwd3z1loFNxb2PgruqyqhxfaG2AX5xUAiLwrvYpvAif
1C/yQd4on1QbesxFRdzvBqX/NVI61sPpGOeHsS0xG40ciU7kD6yXfBwJS/HV7WX4P7zYxifpHLqx
S4d1rl7iTOpEe3Xf76UTjfTHW0yVAEjNeThNLuCoAUMSzISihZulVR5iqcAb5z6tb//cYP22DlWV
aZHp6NTjRkOXJlWHT4eWqCDcx3q7l0b1GyPn8z9XI82/9cPte1PPUSPRRa0FQ0UhVen0LqI3m3ij
X9Y7JMq2p16NU6c0b3/THtFdJ2rRcNk8vJzT/lpVf0zGifP50J3xNKCyrUokYBQeyKM6GhQpkmK+
NSFOzH1bOiCjTzQtyzGOL9nbOuaX8c15lBWziRaI8ap2dXe6JDY6OM2VkK/Si3kUgsFSts3PtbPg
Irqp7+CvuPKa4NvZ/yK0d9S1yBLS+3O6agY3kizSjqIt/SRlRFxmHM+55jtoPM1BtsTBI1J3YHH8
AAXzFZEkfyWfnGoc3c0PVR8NQIESmYUUUzXSH2XwCV7Mahqu//x0Ht3NpQ7S2qZE8Jm0iXL0ooVh
6yVFLusrc9CdbNtFnfOfVmAB+mQoyZxwjqT/X87OazlubMu2X4QIePMKk5beSdQLgqQoeO/x9XdA
dTuKBDOY1f10TsTp1iaQG9usNeccqwFIVipiskcJgy/+0Cde0gfPLM1fH8Hino9ElnWCQqex/O8f
JktLHIGU5EzIoLkRMQzWhMl+/wzrT5i3tAzBCOhqDctUlc9DQJrpB1xODFE5wU7a4V/fd+S92cR0
bM59xOsb0P8fjZ2Nu4dkyuLqIGwOLSogaq/M/jQTPX/7z9ktROSTJLCEN6KbuASrn3mPqx3un2GR
vqn805LI035+yDLthXKIB2611W8/eCcP3OXObxuNeObzXm8o65G01Qk8mOS5CWo+b7KdHP/QQG9B
Okqnrt5BvvcwvA6bgsrF7vuf8eREYUNhG9U4OZirBxQNLjtCzkI8y3+G/LFott//++sayD/PxR1G
5eWhrl6XINhBLTL/OtOO96KT7KA/Uo6XvXmTXwQ7gQNpCKrH0X9PG6hiyvE/bNXLKeTDwvnPX0AH
ljQeil9fygTklisopihcQqxXNtj9fwzUUKkRNPsRq6s9Pn//yKd/yg8Drj6+oJ2TMR6ZNNwxxuPs
QsRhljooQLgFHGqqPP0GsN6ZqXryl/ww6moPIkWuqrA0m3bZ/RAGgE/N5H7/YKc+hkV3r6oSp03a
jp8/hr6frFITagK6iI8XgLIQr/0jttIlMO/MEnxqdWEQVAgWRzwcu6vVJU2NGEB4Q7X5suc0O1yq
N2+zQ6be+fb41y2Fnh8ft2TQ/IMUvNrNuKDxZHpg2jQ1ZVv+e6dPTI5zqt16kqM8mj7lwXP30eVl
rWblp1FXG5kRKakkLnuodl3vlZ25D/bTxX+4JH3dqz8/3epHS6eexP+4XyZjudfZpQOAdlvTLQj9
caNHaatu4EA/FgNV6DPf/rpdvHx5H59xXcO36mqOJ7Ix7QT+th0FpLHnIw04OOyXsZRfjPGwLaPp
IcI+m43/y7Psl9FXu+zEiq5bCAdstMGeIhc7RRFxjapnNsIvPyQ9ap2+MewiSury33v4h602lwAR
SgY+2RhphbJrd0uN9fzBZ63ikKmkc7ej5w88RMIzufohYWDFxMBwKiE6ihJ2uml3/iZ+opG68x3x
XK8CM+B6gi7j8empusgJ78shj1AcIY401L+gHKc3gB0Wd8ipJEs1zu/K8M5EnxlO5naCswtQNd0Z
kXDsIu0egf+dEUOfma1Ch15OKrbRA2DspVfw0AdzgFxk9nloD7F8W9EOMALMfVHNBRWMsqVBCKZU
T+XYj69RCW2QrDp419yuy47ktN5mTfQLx1/ohcSSuqFpXSmN/zwpxQAgJtjpAFciC+X+qE83sFMC
lH1itodQx8VMyN/9pg881TceKxPOg0R2oKPl+Z0ZTZmtys1tTowcYfH6fRUJGiguq2licPVGeiWM
atheN0jtiO3tCtmyC2buQ9DquuzlgqBRC2zDhKOp1W8wzs9eMpvyRp6iAVTNYgZGSGqyNIem6RND
n4avBDsq96Rfk5o0jugg+7E8pHpeHGQVXbku5sKO0CvDleixO34h+jtlEvu3OG+kKzKsYYR0RBUL
Yopt0wckZadJpr0rBCB3tjxNBHFygzc9vRPJ1FUn/dpInqRO7O6SdpJcLH7lXaKJo6uTOYEs/aLU
0SajHSfloAWXCafmPqy19KoTCAkkgGLQLyw/u44pfGfaXDxV3fL/KBVV/mOqM/GtEpBl25j41O6n
HzbWeKhCNWkbOoZRgFZ3AF1n4iyuAHNLHE71QEbwIGRS/TtKhCHC/ZtXlUZebJr1hO2jJg2BUgE5
jmJ906Vy0V9mY0bAA/6XRLnPu9BPf1UgHHm3TWGFN2aOB4NYNPIIN6DYiNMVEVu4TZM0+iFLMpPG
+CxEFC1SI5wSx++0qvgVWHoTelUrReVzgEiV4pBqyJIrGUKSksTN5WvvQ9KoQchTuIQhi5+maZ/m
QRtDt9ZCwIGhPs3dQ+1rIoH8QeuragrimGjh8Tj4gBMq19QHLBBdX2mNXerkjQFciLT+ve0iQCpy
SpyTHYh9D3JOFKeBtbk01fCHSrQy/mTcTtmV1aYhzzeRGO6DGFYQuZYHkziBEiY4Ez1wWhKaSnWb
mREQYT8oAZDAj6tk3LczzN6J1C9rkmJ1mm2foPCZBEAZ+2fZ/xEkshd0uzSgT91IA0Jszi5k6oaP
4LQzQnaQ7bYWcYl90qXZU1oViYE7CpBZ8kbODGJ4RNdkBO1i3ayjP0rbg5VczAMW3c2/TDahN+v3
0JLj44gaPtoXLbCsyyomKdKlrVQru07IVTb9ia8s4WaRpfGNnNBgQh/m9/0TWWHZm2wGZgVQq1ML
Wxa7+qfWz+PwpEmtUj4wFeiTCN0MML0ISeLaCEkVyDBsM6JXE7TEhZdqgkwOwFSWLmhJAYNIyotx
uFYah44ysV0sh6cI9zZIZtN0p1Z6aXpRvmslod7WTLGLcjbzQ6lASw2Yd7j7BlLRg+6HQYC6I6Fb
dtu4whMC/2gHMJ7whpIGKH655rYhSNTm4nIVAiZg1sKzq0vMM4TBVw51mdKtOiV8hzxMYY1SDcQJ
izZh0syHkdqjDWWjcWe+a8THJILg/B2xNA0yEDKVmJ/WTCUHP4qy4TN8mGAlH/m15RuMRPGFMYEN
H1JAcsU4pLuwjhssIarlMvPZKJNmdPDoHYlVwAgSBRHgGjUZE9beSLccQ04qLxVS+TWTdCo3mhS5
RoiQ3dY03CZtrWqwjxDENyRUO3GNxydHsWFn2Nq32BhgM86aYW0Lgf/FsHIgENxSQVRQEVerXiRj
sgXh1xsHX9IJzPaPsHYaB5bFQWpKwcVJ91ThCVQa5SBYmtvNEZq3noO1YvBV604wvRla502q7iQl
QSSxsjES8MsVKVFBsdcMeZt1MSb9/mAUmpuyk1TRixSXbGjRrxEQpy0n8n1GBvWIja6GBNGWgVsH
hTePBO5NvXyEL6VfAHivHG7xdgGGCxW5LQTzg9GK0CKy+keDlhxi8YjSSq22OL4rJ5biPbEPHjv7
fdNIRIY2eEmkEjXqNKQC4TvkvEv964wHzTcnOxJyOx6NB+rVjqCKu36K9mavzC4LZ4TuXn5oixff
kBy5VGxe77HlE2o0wlbVPHiE2nPozXcj6QeHiCSow0Z1qwOltGMLBKngy/CKBzI/YIAM4LrlftMp
uE4TwXgvFk5bj4HpAniRxQqS0JCJIhIByGpf1E3YN3F8ROwmbtzDckoag+CXDvLEhI0KMzDQoLRz
9EEvdrrRAdgsQp9lIH+p9OxBSbstq/+w1XKIdNQx7ycwK+QqbsR2iG6SYIi3QCsKlu30PoPrgH0n
fhCyPPmJk07zWCwYZZjzG84lwnHSQ+tyVkJ8bM2YbeuURbcv/ezoa+ZdrOg/6ZBMqCM5zY/6lsrL
rVHlW2Mub3CPvsc6szMqRHbyvKR/p06+U+rpY1p0HEqT6RDW7SupZRG/fD5swNjc5NVwha30rWtE
0dN1yAJGllmE4UvPWhXijykehIAl12jMvUaIyYDYt4OfLWn5Q9GCXsORNXtCVt3pLaFhhXXXaPJt
HNaONBck1Mw6JN8UAOXcQK8oZPWh7kLSRWIAqxHKKmeW4+IGlzM4GkDNrgxN2Z6I1r/VRCAi4pxf
NSS2OHNWNG7XSOldAhjPjts02VhCSOyrEvb8oMGfKmlAK6hJ6plShsGqCjLAL4WyTQLllz/pnMCC
8o4v9N4scy7PNeoFQXcMnJVogLLLXoVuXIfBA+HCrzJ+MkkRt9TUYIYL2UGNzZ3ZlbsmyS6NLDgI
HHKcIVMSxwowG0eB/qZJ+aOEgdTp80BytFGjl46k9zrBrLsZJrHZ6YFwgTXpkSMEtwZynjyiE+qj
MjbVjRLHh8zUHiYYYHJHUVSEmVEFwY0SiL/w5L61XepN5szqh0uwko9dXOJNwrKR1V6hNi8zBzQN
OqRVKODb+z9tFe2HUEWlEo6AXHu+0dqCFBgcu35c2EnBm0RWkVNS9Z/l6DEmcrZb7LBCWHmjrl/n
qXJbquVzTrRoWybHUayv65SPI9XpgRkitKlJ4Y453M9N9+CbsFvK9Abt8pMfTz/Ig6LR2pqhC5rr
16jXrqrDzwl0gAlsis9KKm4J7w3sUYdIKdBUyaAnOXVRZUQ+pffdKFyOpbivsRBXEKJ9Cza9kKNF
xFvrJHOy64q0uSgg4TlEtYp7bCPNVpal504xfupQEVxtnK/CtH9PuwQ2wUTYbTn8DFA226aK+6Vm
q9skU3aj+tJFMVc3FAXJVixeKmBjjlgM2kU8Wz/bEGVhl12pebVAGeBch5HxiFXppiVq0yYsDyFk
hr82YAHCXjk6o6rPuzEwuHvLQ+nBcWw3pQSHiFsyGT9TzsE9uBEFSBOwY+zKyusNf1a2pbucXmfh
oNt908BDjeVxQ1ozuWBV3nnkewTkY6QPqlU+sJKYEJEG2E1YszKIcSGcCUsuTWJ98ineFT7BhELf
BldpqKAgYNK7OJHwvRdwdCoJDsmolT9SQCf2JApEyY+QFTJYi/lrFqYTx/7lphOpB2uqH6eUcMG4
J0RLeEoosDldqAiEvksgrgIN7z5XC/qIv8l/AYU5KtOubRbDHRDKYUCwIkNmD0OrfO4GBFSoiC27
5Hi6rQdMpKYQ231XTI8Ew6durHJukIuRowi+8sWIeJmZwk/Nn4qdUEj5zk+lN1Pq92IrP45dfG/2
5XQxNujFcfb9AIb0TAa1J/fCDz0b74AsExbZGY6Pywoyn7I1dTJKtPYd+prDoW9ErxS8ALzEGZgN
oJUWMYYyIQgB6nuRTM0vtc1VNy1IhuKS89cuHrmiktOEDlLuAEWwV5v0T2cKIeTH8g/4iJ2vE+lf
aYRhlSGE+F79mba6tlXjypPT+NooQRpqNb40sKZObAi4D61yUwRxtYUI6wPIkp5JJyYzTiReb86t
X/EcRVvKPUDlKnkTCHXt6Gp+CUf8du5nyzOr9iKOjd+Vnl8YLVyjtL+ODX8vS9Oxztp3JUWxFLSF
aCdNee33/o40HU9RopsWK7DSGq/WoF+LVYZxUUnvsMfDJACEug/BhZA6blVt5Fhcae2o7ge77+Py
ZxBNvxbampdl/iHhoTa+3Alu07U7VlSMxwTqb4jc7ZwoGXcEXuGACw5M3ftU9u+UJtxqaR4Cs0zu
NfYxJrxKhmNzJVjwuSTdnG+FEG1mrwnP3Uj/lVS9edvA9r5rrTo7tDpeWSFCct6zjqhw3iX4zDYl
030qK/d9yb2FWDhbzKxDmgJ88a39cjiwFRPnNHek32EFGikitQADiOQU2JFeqmhqXLEfFI80BNLn
kqjzRjIbbMHUmKbT+Cj0mQjRRb9LkUNcNzmKwxbvqR2XJQhC4YVs5pfB19xJMx67PrmUG7k8Jv2I
BL+aI1eeNEcq5z0ny/2kqUfwFY+xVKtbRWwe4PiAayVDcB8piIvlZrS1EBO6hN/fLRfGAfkDUWRa
T3kistgPltrjzMdhaJTo7ztDE9wiHvpHXR01t49aUC+KIA73UdRoV6Mowkc1R/nYqHlzHDuJw5dS
GYDRRAMaWa5Hit2YUvJbU5r0bjGzgoRGM4uRqVQ93uEPLrzbVNGfNcAkbjIP7dbCLmqbbXCtleGV
L5GN6DfRQ6OphScyk1yjB9Sum83LqBQ3ZKV4UpI6bd7vQ2MgtIG/vxPUXR8FAabX5CA0gWuZGMnT
2BtbSkJkbFt5LNqjUN+KWb7vKO2NQT0fyQ59IIHxEI/wRltmN1dJtzekJxord0rBPb56N2TARoS6
i1ODsRZ7lnLs095VOHnB5yaVW6S52WJzCasL8lnsiQGnbBOQQlnX14FS35emhdP2dmzaDeHh5P3p
EHMOOphYI3QN+alVOKiKXH2LNsbvDAO8A2iGWs94l/I2cQsLkX4gHoswe5ZwdWuU7RsOwihGh7x/
aiXNtmLNC6zsQU8ANs2dY/HIYQ3y2Jgui6C4G8eCDzS1Yft4KXcBqbvyfeMpi2sY1rIbTv2tFL4M
1U6YIw4/m0bE3ly8T8Eh16290bS3MIiAivX+q1DMFEYra+fX2dXCoEjr8U4iWEUO5+vQatx+qC9L
UcouprHknIVHvrxs9AR8R0DmsN6xQBqI1q79uKwpDVmlsGvrqNiXKedSH8O0Sz7AkzkaNyhXrkuQ
PraWzeR/GxHJu+SHhEIo0QwSRtdPgwkm7XBN3soNRtTYJp51LwYmsZWktJjRs5RWD5E0PjUqlZ8w
m955C1exNaV3Isf3rSgJ5IaoxypkbxdUwBGZf+fLk0cqqEtsysgxPr3tJlisnWy0DvBI45inE8b+
zpgcX0ifU78/Uo3ZNEnoJXmf7XA00iiVifw2BfHHMNLMydTsB2sEObI1aRu1UuwiAliDRL0Z89mh
7j3aGT8dEHuDs4EfjU+EjWVuFs+FO3Xiw6Tn0w1+Bg7a0KNar+lR9dqot0nZ68HYkYVNPQw3bj2B
BC2lF7OC1U5Mwp2kWK3bty7rLBEKXKnR/CvahK3H8LRqb/lsDdLlFF031s7AcQxywqkH/WpUUCGk
0kUoohBSrqSo2nPXIAdi1w/pxs8Mt8cSRLTAeKkrxi6bwtRWzWE7kVuv5xGva5DcEXTJHPVw3/LD
QLL3wuRNq8kx1BB6aspXmM7zkcQAohL5t5L8QpSrw1DUtpCqNwkLosXxLRNjT5VJtoppBnqxb9zX
6XBbaKHvAvxJumYTR0zVQnHb/kmb3pPoV6aQpjk2DlC1srlpiMtpNPE1JE8mSuLdMEyIvcPHHtgu
ex2pHYqtGxtBeNALr+mCXQpgZ0r/AA81rPdKf0FVw3Uj9vJxus7yXRqbEJ6twwyFk5MTpd7QKYYL
CEpkChTA7Pn0x5KvJCMTU4O7rJZ+abNP/YYIgnV8T+xW1Q3Hcrwa01+jrLsSn2/r41Af5HfyK67U
1PrVwn1uc/xy44bk1o3U4v1rBAXHjrhtABfjydolwGZ0KABzmDpxkQHrJS1QI7wuJxW7vpuhMgly
hiNB4Ja2qSQYkFLjWm285U+c1TdZ3ghNdRhD8YoaHYay0aOSwD+p21r1Ugn1K5lJrpr+MMr0QhZl
J5UhmlWFhz1/WaPRA3CsAd2lJz80/w1r9W4os8JpJD4YKNou8XN2TgCBwFGHhAeK33FykIXnHhyi
mT6YbJ6h35Gw0HlsH8eesIRpjm4iIdlJMas5kXikTdip9lDxf0I8apVFDxEFOnI5oIaiFAjGbS5V
s2OGybHRLqLA66bJU0yJDZnNNJmcSOqug1TziLV1K/Oi7++kilvl1qiOsCM5wwvvgvEnny0uc5cL
vtWcnWwOPJZTMn45W/vbthE2lOZZksAH4PjggpH1+bwfyO2y/U4lYgQ3+VjcKwtYCJoqMTZcoFln
I9MdkurKSDhJl9AjSLGAHexNY0ruBccttoayI7FBhoHVvdUdm2l4aEaB+hG1Lh81l0GMB3992gye
YRn8psamJrw6hLkqZQPRDjdmwlaCzrxojnk9OjGI+TTbRvM+KmeKcfBwJfku5OiRN+lW5U6oD1DR
LMrb4+uUil6b0Ja1kMiNKcE/ol301LKn6GhIpkP5iQgP/kD+GSXo7UgS7HHOAsqEcwW2gysSpSDf
aq9SJdlzIbX95JjCfbjKBCu70cg93IpI4jgO96k7t4O+r1LI4rRYBrjHnU7clY+YcUeyy3hDNRSE
rOL/loP4teh0XbK7pg5ee44i2740quvv+7dfOsSaLGH7ICMG1Y6Mav5z/5Y02qo2jJlIwNrcTPVL
MNaH70f42vr+aw5FAGWhClExHH8eos4NkQBywCGBKUwbiTr7rgK4VZeq+R6RyPLaKTf0y9TfqWzF
V2Ij19um8VNH8DM45cK0q0kJcqMF+vj9X/a1m7W4Vv/9w1bNwACyfJCHFRFbVP4HLdlAGIUzxxXT
8s+8hJUGlEadbBk6Uj1dNngH1qpRFxoS/24esyuWxqNWmAKHYIGocvGp4f5ciD3hpNaZx/vS5WVM
VDEI0EwNgeBa/hlaagdDAnsN8POJ7S8cthFf5U5pSQChF2K9hTJkrP/1O2VQbmfKX336uvOZxgKc
bkXQoODFbo36c+6vBHZd+KZnHu/EzMW5LhoS7jqdVtdK24DJgBpTubCcmLXzD60/Jzf4ohFZ3t+H
AZbp86GJG+pkdCgtAwg7c5vsgkPidBtjcY/8h9b/F8HBarCV4CD1LWPMabpSnXnQ5j+C5eWk4X3/
2/w1c33SF6wGWekLqqinmdkwyKLNpXafbgQvNNxFis2NHFBQfF6EvHxE3425mvmUJPoZsT887cBV
D+Jl4PU28Atrm+7Ks96mU58Z6xhXTJ3gPcxNn38yv2gGbtGhbqvGcBOm6rUyb7pQG6hV4cLhIp+J
6fv3L/XkNNQkRdFQLSmGtZqGQoU5DdOPRt6cdUuFZ0d4zf77IU5+yB+GWE3EFL68GGKNt4M+xfRY
B+xd83iPYWJyhNbaalZ0TqVx7qlW0zHrAJ/mOefpRYtbkKV2RULFtndajwJG7iVuvg3/b2OqqBkw
Y8iSvtqKZqFsJgCblCpQ5TuT123Z0QVPvO+40e04Kifoo9r8zIJ1QkOxbAJI9PFf0r9d21ySQmkj
H6OgTRPMo4rtBAfswAffxqO4O6fX/qpZXD7BD6Ot9hxUN5GpTozmX1ZX4z00FoeQontK3c5ifu9+
nJOAycuc//IBfhhxWeY+LGNCkVYzZQ4Nsc/gadcw1bzkl+9ON+P+7+g748rfAfuxRTc9BC4MpLfu
2NmAVXf1Idqc+3u+LnSYM9DGiBYB03z4qxcg9x1bPtp5G9BbE2zmSoyHy8zSgSCNqIv13fffzhKB
s3p8hXADvLw08iTxiwxb0FttGIQSq3vgmdtyM+7M4UD7ijSr3lNt7p7OuIVdic0JbpwTevTxz/wJ
y8T9/At8/hNW329NrQ9gEjWP+g3zub/NvBjXp5hviAMlKQOc/DmJ6olpxpBL5Iqh89IQVH7+0c2a
eDeWXi4xwMqdab6uFw9Eei+QKLGwBSlYXbXbc8LRU7/tx1FXUy0L2zpISHSxQ3JnZW5kZgV9NfS+
f59f1yYMD2iqRD5WSLzmahRhUrqyK8k3WURsjkoRyBYb/cwgX3eSZRBWBEgsIirR1U5i9aOQ93rH
gU2rvFqXnZyQsaL+kQQ/y+wuN9Uzk+TrWfTTeGupL/ycBDxur2OeRIDg2023Lfzrcnr5/t2dnBgf
nktbTYx0aKKsDxgnvFAPqtNfZ7eL3w1T5YPCsu5fnZ2K555s9XMRn6uGqs6IGsGH9DA2s2wnR6SG
nh+5jZtewQmKA7sc7eCsRPzc2KstRTCG3upLfsVONjtbkBvyDMsAhQgxqRslic6yC0586XhADSKl
LbjV689OsKRgTmT6P6IublTKs7o5lY6ZZr9LMp3PTJlTX5tKpDTtU5Sq4pJ6/XFhr0yxk+cIMR6Z
Uvsy/9lUDXSRh+8njLz8POvFC5U21yQDd4e+FtlnAayALmDxIm3Oi/AJesO2eCekfmP9VL3Iw1q9
LT3h0sC5WMlO91/So07+jP/+DX81pR+2MFUq+qHRWcNpZMC4LYS+tgnsCLa0K4v7OMvUM6kIp14t
+4WJuJI1APfe51dbKmPFxZM5m0SgDtWXkju/0F9+/2rPDbI89YenSis1S7uZQaSmuBCT96T1j2H/
9v0gJ443Cj5/CRs+vngqoKtH6VQDqHjIKHRDdrP2d88fb5dtr6g4xQWze2bAZQVZTxjM2njw4Rsg
F10N6HdhPdQKyzNJouLgGMrsx97giwHdw5GOtxsgDxKdaFQHAseiScmcnM8GDSu141dFys4dAU69
Z13DmGSpCGXlte8lj7pYySjMERz8IyouMvNNlB7PPPSpMQw+wkWWbpDrsFpWzVGslhAzGr/e4sCq
b7rHiLCxrUG60OzFumsU/8Ey/fViwPWUi72sEidhcPH5PIPGTh6R5Un8tjQT2+5J6aEWyRdS/j6K
51JfTj0ht2ENSy2b7tdCURvE4YgElopXQX2XOHD/RW/PeTjPjbJa0+gfj+hxGUXvtCN9/ysxjR+1
Vrr9/vc6taAQ1c07s7BqYpD9/OKyLE4QAzb8XBAylNaxuph+WXYwtJ/fD/RV7r4E7P070vp2IUSz
RnAZI1F634VaSMpo8YgnJbTlUd2JlXGtV+ZLUmWvXRSecSCefkqNQwyzg/1hedkfFpgMoIYlxYwN
0/mGVNE3+BeXSsXfUQdn6ltrJyIFLuwSqiFqhPupFGNWF0aai3C104mb97aGTbPNECioTiDSDqF3
hUoYrRUph/1uSSYSmg2T1uzJmN+J/jaABn4dvGX358wGy2xZLUWf/qjlkPfhBfSRBZ3dQAkioOWg
/uZqXXtmE/5qSgEsIWOmX3paXE/W9xmQXoOV1uxNFKKdxShCw/BobHMv31bn7jJf92LGMnWy6Cjq
GV+NWX4dtkb5d6zFAKO4dNQzB3flQQe2e9ar8fVj/DSctS7cquEc80Vi6ewOZpNjln3WozP1569z
FEcx6yWZuJQMuaJ9/olM0TfURBlNun+iK8FY1aSrcbKuZ1Xzvv8U5a/XMBAgmA9BSxF9I65/qSCQ
h3ZoOJz5v6IXonnNW8tWyWihBobk252eIS96xm104xc25bANzsHb8P1cbov8dVKSNiGTo0qFA8vU
OnFpFkJt5IyI9Uyfr0Uzu+4lsq0FtThi2rxGAj/fpqNcbSVkzJ7aaZtQVI5EOCX0gMYUZS4NZnIx
n5PG/02G5004GvtgDO4l5KBIHIYC8eGk7KqpiG5C3Xr//i2e/uthFhpLfNCX67upp36rm6TDh0Xr
CWO9aZvuzOHrxJGFN8RPpSsqX9UXV4s8zrIQp+S+L7ZHycUOuKmP3UbYZhu6N2dcLSThrhcJRuOk
xw8iWrgeV3cESYmnapawBEUFb3cgcdGfiQKR6QogZKf9JVvdQ1K2NyVAUCuR7LKmN4G7OYydnPUk
qot9L79GRnZhqI9g69SysyuIw5aGKqcIkX81m0bXN+BELmm8XqViEDh6ObxYQ7onkt75/hc6seV8
fqDVHloZQ1sK7bR416orRBCbZLvEiqjHc2Eb68AFFv3PI602mCEv+8yiZGePHTpQJdrDu7Wr5icV
nstAzy7i6qFATx8r7cHQ3/L8pkgfrbhgwcfHYulU7mO3URCfxOUFKpszBcWTU/XDD7s6XyOI00Oh
Z2kxVWvX9r9nM9mcedUn5w6uR90QiaXFVf159er0eNYykVdNyXJTlPBolxQXb8LtJU3P1LfP/LZf
D3y88A/jLX/Phw1NF5omlMj2tkXTOFpBcyGCSKi6Y0a5oJXvv3+6U8v/x8FWH0Y/LVejlE9d4cRQ
dPh9hFdcI+fe4cmf6cMzraYrwOgiUiUmESqNv6lZBSqb1yWmZNlFWzBAZ32W0tfqzuf3uJq4s5gk
JgskFu7UnQj9jC8Izs/3qoery40az7xPjypMIY+8/s25ALa/WQGfjyWfR19NzIj7qtajqLHHDY11
3Ssrt7miC36hbZBHii8DlM9yjwrJXWyDBG9AzK4PzUN/axxCQqVgDSImvkUbqB7PlfBO/Br6EoWk
sBXTzVh31XqhqMrRQLcp9i+aBi/bPxfRdmrV+DTE6vHVTDJToon/Wd5Fr3JyGWNt4szDn/EYzqRF
jI66yTaN5GTDn/Qyn7bnDobSibmtA+JCnUmn6GsQdzih/K2q5dVulc2Qeqrl5K5CGl/kzAfhIIoX
5ut/SOQ5sV58Gnb1/eJpw8s0E8GwtFVCpwEEiwl8yRvst8bzuRrm8iJX82zxfnMv5UDOvW11JleH
psukQsabrfqOj6gxpy9bVWQ8jfb3S4V0eiiO/TICZYoMq7WiLgjEaANzcRQjhIy4BvzB7MN5qvay
nuO3pxxmb8n9OXdhPDFfecZ/B16tHoWVNPiM+CGVZnwxmgR9D6c/98zjnZgun0ZZrRd5KoStiXmY
6RKaOxgsSHtI8l3W+tZLg9vMjG29oGdyPqn95AMSkkDvdwleWB+QyeuK9DrjzQrpeBR71cOydebX
O/l0CicuqOTkZq27pkVa9wGMPOQzerbRDSQudWkP5bg58xZXKWDLccHgQRSDQZYc79UkiUA0qSaQ
EEpR7YW2G0kByx4Q7rnnFrFTl7JPI61mBc6mWhEFf9mX84eO7KnSS0jZom15ttVy4uXxZZE1BoxB
E0nM+Lwl120z5uxelK+an3OFVD2794Pn79/cuTFWK6YvWOhUJiRpYvWWz5eNUNtcnM7Mgq+NMi6v
Hx5ktVpYaTtlU8uDWK10mRgsTNX7jJS01XZldtVF/FdNdb5/sHNjri7omBCGgGWDl6f+RvHtTvm1
0YQkWhYk4I6upte23PTe94Oemh2mrNGF5QrGXFzHj2AAneaGyCY7jX/VJLHqcu9US0oZoBQ5mzwL
p1rJVUtS78NUOPOaT4gwqIpSi5Vp+CC/X48ukQYnZkpMAc3h8YzNvNP/xjVHN/8xV3H5rD5vA1Sy
TbY5EsLoPv+F0X44NBYkB4SFPAD3284bM7VxztB1xm5sbUkecaZX/cyV6sTxylgiHKmskbutfWme
Be1kTJIwW3zoaGhF3a3yfKO4ySFzpDvzLVFybzDuCuOu7S6WrzJwzTMT60Sf69OfsO6nlSZl56Hh
T2g8yjL1EwBNW/Xm3ZLxMqe2BLoraC7Pp2Z+/VRxfCsi7RIR6ugXzsW0XP2XyBlbF4nitszrJqWh
HIcohc/MYvnrz0rKHNo6yCxUM9aBUWYH/Kgl/s3Os0qXHzWgf87Q92B+fFkJfigRIkJ9nOvnqR2D
1gvYt+OjbgRNBL9QrmdbJsDg3Gn+1OMrYMd0eiZkD653q4i1MG372rKl4E4XLNuQHkrged8/+tct
0SCW499BljfzYUKLDXoGpWKQGXU2yQFE2p4Z4UStaBmCbheFbgVx5qpAPMWmlBZjY9nmpXzoL6Kj
dQTwFXiCA6vFXf7zfxI9QNJfmhvaF9nm3Cn15HOyUNDDF2WOVqs/IhWHARdkspTa6XNnz+V8pgx+
8tfSMeJRwZQp3K42ZIgTi/EIhXWfig9BIz6lRX/gPHWmoPP1cMhL/DDMaje2WiUtFJNhOni0DuTR
X1GkzwQ+/D/OznS3cSzL1q9SyP+s5jw0uhq4FDVb8uxw+A/hCDs4zzOf/n5UZFfakmBVVSYgmGLY
h+fwDHtYe63kmWPtEmvWqW/3ubWp0x9mB2Dc2HXbjNhepeyhHNkhjxQ7LdqpMwLxGGmhP29y8+nr
OXl2KKdcjA7K5BQv4NZsv2NMHyuT5W5t6uTdal6+buPMwUXXTNRzVCh0wDweva+UKL8puzRCEfJN
AiKxWkzaf3DjXvZVzsQpaQxRFx0gJ1nmQ8T/wzjK1VhVnkCZ8cQTXt5Dsk9pT/GOd66qjumAhlhn
CxgtVTu6D1VbXLnP8UrfRtEsXF4CEZzGPSjJhhuPDpJPIdZ+9E7VUY4SP6COKhHmETSmFCKPQuhI
UU/YzrqQzDgTgDSnXKkJhTgu4smJaQyynve9wom5CVbGNx99EuL7jjJPFumyuRDVP13lNEaN1ATV
kTVIgz73rVGDJEtjajlHN04QbQ0yO47daP713DmToCHsrRC2JT8pMoZHzXSGr7Wxm7i2ce/2drcJ
getD0ocV8Cy1tj6ZBVQEQwY/jrPcrp/CPeUrlOZoxoF8OZ1dimWd6/eHBzpO6stNSEFMErvUUwaz
rv7ZmeMlh2Pq02fL51OfD+vpwxTu4eiAHJIm8ng2LkT4kTLVrh6tH9nMdOB/okqAAAs6n454Z+77
mwtDfqmHR+dUZo16x9t1MYPEdCk50dyc1Y6L77OYqBHJhEFEQ7n9wwQpjrimlr1Yw9G5upR0OGOR
fR6Jo50D1N0INpaRCJ7gXlhXqAC/ik/tAzQnKzA41YIyKvd+RJTqsot+xuIFEY6HNB2m0DIf7ySp
OA5Ed5nhv7XOKgID7QppRFtcxCthLVx47afHzURBCr6QXVKEMfNoprehWA5FCZ1GbTZJYudC0L8U
uhqtoKZBhbcqECD/+k2fm2ewn2qALMgjnOjjqUCAdVWg0CemSrMVYD0YzVWLjqKaQnlt+TODQt3g
19eNnptdJkRNhLFA+AOC/7xvhKIL9bOLLnfsQ18tXYnNpajO2YFk9wPaTIDlJH881N4g9weeDgpA
vcpa6tbesG5zvb00gJdamu5/WKiwFCUUxAdUa8KKM0mBcPDYUk/RQuV8PWqn57SJKhvmFP4J59px
njrMhlYcrJBdBxqbNv0Vo2Eaa9ry61ZOzyugEhiOwKZ0tCiOfTwhKT0KqzhAUgo558FI/bWu9JBr
dRkIDZSFA725kEg90zEcSsJ9os60P2FpDrJcF4OKOWgqGWVWJpW0u9SU6p2qNfkl7+rM+0IHEl8G
AjrIfo+XmBSnWieiGs6K7uYxjOa+Q01/hFlsQCTfmCt/Fa8IPAaLS47dGTwaxzItTzS8WAPHRrFQ
WnpqqdAodXAdQ3wAgxL11VJn56QPRqfYTHT2UHMM/YIdPlqpLUBuaIIE+5JRciboyaNoGonQSURG
PybGFrw+VKEXmB5FWkz4Wt/RtVmvrPvBke+zNV7uahCp/FsM2X9gonxqe9odPqwYKY1RRkY8yNbd
uYYkHmeb6xizaljApQh7xepSsu/c/GKHAxSLmQJ8+yjVZZGrg0CNBqXul5kooKcFO1Jev1435ywv
uvVXK0dHppQphjui82vH63otvvsci+AbZ8XbFLrLLvglhwD4kX0ANJroOKcSojDH3qpW+5SmGT1o
W3gwAacqi2JD1Q3h62BVLA/ICoL01QpyQvHigJ7JQUBd/KH1477CKaOU7tR6MvcFpEOMBTT15Dwo
6F+McF7Nf6teXJy30x/+qttHxkDWt0UjBQOIf8xblGJ2uXKdz7N1zHz121XyH1h65PIRoxXxqPWT
EGnsdp5ohK1rFwYZdL2aeenzhXlzbsP92MTRAZLkPTr3CU0kvwZQOO1b854sjVnnlHZzU1zB8khx
xWUe+TNnMOzTEkpOwKtUODE+r8IizYH+xFQtK2N9P4TZa1bJF3z0U3eWWUKYEPgr+Va0lD43YVaj
EcIAgCCjkJmziZmZFA4lrjls8m1kIOaghzdSUf8Hx4luTEFSg+jhSWggNrOoaCmMsbUs3KdlKNuF
EL8Pvvn29Zs7t63QDPUZcAhP5aGfu1fm5qhX8IzZaWY9uvLEzxfA9HYRpnVuztMTUijTIXmSCxPU
ULYq3WBjuTLR6Inm3iaf10/TCvsXyPDPzQsGDVj2JENxgpIp1HGMLQTD4WX6IcHHtZkIn8kYOWm0
SaVbcQHhxPxSuOjcUFLpib1BJe9Eiv55KMXUc3OX/6hg9m5hAnn2dW0e+OHi6zd2zpegU1RaU8BD
mPMkrRh4A3qHOtvHbWXOdOrai/zdRNNxVS2FWU3dtp0W5gLiI7Jys0lC59IOdranBpptIFHRbTs2
P2RP61Xoflw7G6nvlhLLgDPI31blJWmrc4vPNLRJ3pacJp3+PKRKOaSpLrK+fTNap9bdgCwcnpJQ
ICoJ7ZohPH09tufmDYD+SaMH/BPm6ef2mnwqFJfjyYhT9nXjXSWWdwEUegYehHMkkuZTwNwREDja
s0rJzaH/I6qYjG3gUELjTaLI6cII09jJW/W1j8v4VkZZ5K0LtOrGb2Hw+bqbZ3ZrFiEuC9B65AKO
ZxA0z/0oepht+EtT8UdRrqK8thwA8fjHgf/d6MR/P8oC2zwCxeykZwLTcTi0te4T0B2a8McQRXds
oBeaODNZ8DolHF2i36dSjqMv+TUqLaYd47aQ0cpEFgJ11jdh0lozIxP8rZTUgMx0P1elC0N6Zuaw
6okfEUs6ExoMCvKtgkjGM7BUWLHG+lrpg0tTZ7LxjgwHfGqOA14e5S3Hy0FHWylzOxK4MbTW5b1/
gGpwtSp3lzazMwkc8Owf2ppG+4OBWyMmlwgtbalLbQHva/YyNNfWXT7vnAmGN0f3ICagMv96Zp7Z
WSgtM1HhQNENgOPRgvcUuJ9DcaLiLNut2Vc7rYeJQnTDS0N5brLI6K4D5aVGn2P2c/d8SQvTQCY/
VaBbEed2e2N8SxlRyDGwWpLvUTszF+Uy3ql7zfkP+vih6SNbycrgxmtArQPAhkW6MiAzzgXcpLyC
MfM/aArIMqojWPXEVD/30krkWBxVUo+t4MeQe8tBGm39qITyr/Mz/d/WUNHQQcJY0siZENU/jnFG
xRANAaX0tqb3zsT1MhrPX3doGpvjFcC2SdkVhR5062h+ZFA3B7jfjF2q1/aguZYT14k8MyO3tmWz
vuDmnVvVUHxAmgW4kLTC0ZGeJ4E6Rjq5YkOVemXmRq7/0y1FKJ++7ta5dnBhp+VGSPYkvi5rgSYk
hJogm4OwOcyhLUulh6/bOLe0IMWf3DtKUk4sykEu9b6NNeLcqgaNaNTNi0iqbANdyq8bOvOOyDkf
PCsMhBMSgFqzyjFGcs5WoUGdpZWfOWldmRT+1Hs5j/79V0SlE4JAJH2J9Bxn18u+hwhUYoqrQrjR
tNQxkRP8ukPnAqgaTiq0yCTwkZU6WkatZHi5EuIDpCohjXBu+rc1nHGBN7NCSK7CneH/GEVr6+pz
V0VYnVq+CxPkzHYFv8FUzsVcPNUAk/oA924K0LFJiLO6LkDRq/BY+UO3CRTlJW8QJ3aDxYWOn5kz
BFV5h6gV4WMdQ/azLtYzA5ocDgFv1QWr1reFajb+8Ja6PTjtC9jzQZj9C/owZ066Tw3LnzcuCA+F
DFZkgkZUzRUvUwZoKnDUv/0LYNTznUQ1DqthwmAdLfKyL8Ko8Ed0b67Qo7DzNfE06Ycw/63J6ImO
ryyEi9IwZ1uF/wbNVlKWUMR87qGoZkbupwMytYXxYxiK6yBMb6Uqefn6FZ5ZjPj8OAo4eWfQ9WLo
cpwqdM7QPHXflEJxYwnPCDPUd6UV+z+/bu1Mtf9kfE1AOQ076CTL5ckIoqcRzcGs3T9Ge/02jhHj
ndyvYoaqkDZTdsZtDz/VBLa5nDU9s5GS3yD9oBMUOM2od5lWi55fCnYeebshjW7ktLiArjmTbPjU
xPQIHwwj1atDb2AgWRPuUlm1q3KOSN7FWv5zL06ZKIuYlzg+x6XMaonabmMILke3dx3mAvRbFPsq
5cKEuPPCW5tW09GpCkUeiQz4tMjaHB9zvem7YQN1EPxdV60uOVl0G+mvGbLUw3cJLY4gCW1lUBat
uBTC7FLr597Zh9aP+amGcgiBItD6M+xkc52KoGxWtwDBhd0kpGK0q0ug1TNr72N/j8Xk+jZzBbML
kLIwvW2qhXvLrb6biXzhIDzXMZUqXORep9jYsbFSoMOhpxJU4GXwCNk1Z+6P/+DFfWzhyEiP5FQb
zZwWzJ3y87f//xPjaBLO9Ul2ft3ame7giuMugoWBqOU4Aj1ksqDlgubagxLNo+Z7q3oXBuzc9vGp
iaNt36XUqpRjQhsVVnml7NzoTen2Glxzjr5O1tmN22zTbF4GKy2G6XrV7tB+u9DNM5Pj0zMon9e3
mYP1il2eoRU1R4/grvNeO4i4vx7MMyj8KbBBbI9cyuSIHFmyfTm6fmgxmhMUfdKA6sfBTiRhHv4c
V3W2aWftXHaSa2l8HrqnHichbhyve7pYMH7+tf71IEdzCNAMRG8tDwL/YnpdQG84g9S9uPu6v+f8
yU/9PTplAftXidgwrBPiP5oXuzRYyN9RipyJDiBIuP3IZ1zCIp3tmwbdDW6JyB56NMiD7BWt11uE
pa362s2seeLFF17kOeMQodG/2jgav0J3taK2aGOasykaXoW0CLSbSW0XMa+FWu+1Zv31YE6PfbRf
f2ryaCwDt5xkhYk0RsLVGKX7LCg3cQm3ciw6WvD2dWPnF6VGIl9ERxUSwSNLpZIKbagDQrfNpr5K
5tI34y70IROcQ1fp+Ct9Rd2VYoO8f1TW2fWlvNeZc9AAe8f7k0Cun8CgOgsaGFfiHBxRc0mpz6lC
+SGAM9If1AuuxBl8F2vSoCRUFqcq6pMzN4bRB6oiOLrlmY5QdIYmWzuQUa1n0eLSIXQu/4RRJpPc
Jx0uowr6eaPBnyjC3iT0HiZ9D5tmpkV228TxgihPtuyiyFqHkWJsBQUJJh+5KKftU2+BOIO06Kr4
Z5cm8vuYC5D7Rnp7YSzO7YIEl8kbGRSbnqAbGi2ClFKHCKfTnosa6GUozLWLtZLnXi5irpPpIUHh
dpx98MxU8tWEFJwoPbTmXS+xEYrlItW+fz2Hz7aDGBw1rVOy+HgfGD08X72DjbqII2PlJhl6NPTo
CYC4cDfm8Kx+3d65PCpzdcIhQ0p3SoSH+kSkxjEJiMBHWERwnapJ7/suvVP8WJp77nCdNuJPeGGl
GeWvkwiR/Oh6lv31Y5x7iRRFUIJEZHIij/g8w1w1UcfWI3zeCJH3jRlfoZIgko4Tc/HC0X22KeDm
VHdjrZ6AfjqlCj1FayeoV2ujDDKD5atVh8XXHTq3n1t/tXJcEa90ZiimBa1EkleKUJBnAaxavV6X
F0buzITBYANDrjJpzJO1WbpDBHkmNR5W5adX6lDeNlFpzINCnmdFfYGI5lxjEshRbCpMgZMoneCZ
lZJGQCp6pRmdNi7FjUXG725UrapB6q+ML7ysM8MI5yxbnAL1hnVCv5EbkYB4cDOlTfeCVDqpUThf
v6hz5g21TKYJrQAIHNRJP0+9XM0TVc0B/XczDcvU053hvb8v2FCjSVNTskXZLik9EBwTAGDz7VKK
6tyx/OkBjkxJtRSbzqx4AOnaXKY3BWQwQPzuk/XkeA7bS0WlZwI0JucG/5uKRUXA0Wau+YLpezJY
QzR2vKtQy91ZgyASwsiKfjWEebVSmaXrKJb7+ddDfW6vMeG6muod2EFPkp2Vz5lNKTin1mpc9Otx
Zc2UpbH0ADVeLrc6O1cJUhqaDvCGlNzn9+ongi4JKodWbZhzX38f2mgWEZIqyTp+3a8zRo5JvMsA
Zg1AnlzA55YMZASVTBiww7PMWIqeuLekfOdleQ2tSWbYmnuJJHh6R5/MKnK2QNMs4P4aeLvDlPrg
2QvKaCVJ1Bu2CW0+VfOoRoz6PKxE4zmiFGrReolyjUpRif7aUFxKkZ/soIfWYbxFfPxMDNgLx1j2
rcZAqz5MF50AIXtR5ulCMjJr/fXQnqaQp7bAqcHcC+mCdsy/E4R9FMFOY9jqC7IoQ+JM4NhoKT/0
M21T/rIe81XjqOQ/uh/ipdqOs/38q+1jRh6otuPWymi7UARS8+TM0PUB0NTKwyXF9ZPJOnWTdBzQ
UGUiCThy5QKzx+0WOgMYgLyqgnAty/FbkcsQ8FxyA05m69QU8/XAsI25NN3/MHe8sQvFoqJXUcSI
ivL4IqA4Z5tav6/q5DbsqrcL73DawE5mKzkdwnfTGXUcm639KvYtqhIhhhNnygIUwKzfGnAfKPPw
9lJF59ml8aGxo91UVgNmYcPSiJWnAG4hQtXzwU9mipnZSGtD4CTaYTBecMVPNtVpUD+0evT+DMIN
Qi/QaqdD5qWK61yr110DcYxWv0W5+liF5fzrYT03O62p7l6Ge44M09E+PoTwBxrFaNiKXm9DN3iu
B/G96NQLJ/DZZiYEAAckIb7j6dKMpqeKbCxgzyKnz4MHiNbnkRz8u5YFA8iO8s9mjnxTL7FyTxjo
DTRCC2gg3xC8ekMj66bOEDr9euTOrQCmP9klA4vi5BjSOfD1CM07u5ZKakQCJOTc6KarswWKFFel
dLFs+jSkAKsuO/UBqgGl+7F5m0MolEYW00PlgDeu2yv0Y536G7R6T+Nc9UG/XvTZTtfB5yanHefD
Mg+tUVNGnSa92EZwR5+TAm+B3XqBDW6wnMPzPivfW2MOn8Amc8T6IinUwVf5vO4hRMWix8rAKT8B
4OpGRYyOaIctbCu4MxSYmmNxMcXXhXmFyAHggxVKy8Q8nHx5yRs/fcns3BaIO5aIoZ54FEHtoXPT
64ad5Ep77Ym5e+UPrrEAOeO9to0WLyqUii4Yk6eLRQdONYUcQT5gTE73Pwy6lcHflnVThQ4H4hV0
iqiSiX68bYqm/N3Uf/3s/9t7z25+j2P1v//D9c8sR87W8+ujy//dBT/LrMp+1f8z/do//9nnX/rf
6/w9va/L9/d695of/8tPv8jf/7N957V+/XQxT+ugHm6b93K4e6+auD40wpNO//Jfvfm398NfeRjy
93/88TNr0nr6a2h6pn/8eWv99o8/5Gkr+6+Pf//Pm/vXhN+7z5ra/9v/+1UGP19Pfu39tar/8Ydi
/h3LRCEIM8ViDFRu//hb9z7dkfS/gy/QwG3gZyoA0v/4W5qVtf+PPwRZ/ruEtgC1J0gvgP2bTI1q
aot7qv53ZhHE0BA3Upky/cH/e75Pb+qvN/e3tElusoB08T/+oMXD7vzX2oANiXo5+FgJqkz01ifp
JxV9MFNrZSDEUt9sXKTsU4oR7+sk8BaDVd5nXlRfZ16tXZEH74T+WjX99KHvymw7hsRXM1gkEYPr
r9En6VeSi8SRKDTSzSgiy+FF+svhqvNDd6XG5JkDmClWRR69N77uLiE3kzdVAvZdajtqu0bfm8Vq
V69TZLjvKe33NkMcKXZ3uF143cxFnLfyJON7mwmEXRN33Peu1VG3wj8Ty1R5RNgXWaDG3JroKAfw
Ft7HFWh/UhjZUlK94D4lZHVdWN3cK93nWujidh9lQ2l7lu+uTTPzHiJ0r5dS5wuoTprCfSOr0VxW
O/Eqq2JUGZuoeEXqaqahJYpynq2Pvn4neqF2Tbko2MwR9LUeD+kNkcb0Bi5dyHpi9KTTcdiU7TfU
Q/utXg7dtu2NbhsI6Ce5cmLXhJAQtuyiq1QDtmd1bMijoOSRIw9xttVcVIIrQXuAUu9bUQv+HqJG
7SEMIPdqPdlYl0KpP5h1/6t122RHUjx5TDE0EkBWd2aZpo+dMF65habtyxLq3bK6VlCauxbBhNg1
Y7RorSZ2pEbTF0HVdXfGkM81DU+ipNhvZgSttTIzBB/jIaeGO5aq9CYZ9We9CNNNU2QaYm7yq4Xg
5taYPjrdyzHnRCR7fN/T5rrU3vuiukua3r0/fJiydC3nKCqVhqdsVLVqwejHN0JXqnduUwfXXRW+
5eObr8Vgy7sy2Axjkc9iujwvPTVYuXXrL1vfNb83qOxabTKPDU+ct16kjY7JXgald9AtFUExdk1m
XQuhH10j/IceMDVWK7lP+6c8Ex/NPruDtKHphvauVHX/PkIiz1H9XSZWLXppSW5HehU+V2KwiPMC
CkNPLp4CabAWRi/CTj9dJnCZ0kldndHwTipTYoAyw7dBBtjYVEZirBBADYVVLnXBbVqOFaOgL3ni
4VvjVclW9uD1lJXmtYsDeemjRo/mMB9DPvKR+OlWLGUXYS65safNYW5pMYxPktD6czApk/vc5vMP
19V0rXRRudG65n6s+/Lm8NEX2iwwumiPJlJ5E7dzr4r1XSno5qqWurvBlbstiux/fvhajexV5MF0
NP10uPHXd00eNhvBfG9aFApRB1sF7uhuo+kjL9LChoJmXGhupchOrFfLOIxBgqcaUX4/UW9KgTKY
Du3yXZsGr40iubsQTR3bVLPbLCiEm2T60OI+uSndzeGbVnXdmxBB0ptB6ddVkopzNvLU1oAkXFWV
8kh8tF8Wow451fTV4aMQ6z9/YhbGCCeX30czHCrbhFYJcW04Jhqv76vfa1DLlQwhZ8F/CQaPepy4
Cx25k1vHqNRkT+I32YdG+OdPWuz5876XxFlRwfVMaT+3zemj0fnbaU5d9+G7uHaVeYnPipy2kkNp
pLkimqlhOg8FIdYdpW0V9MPvsz60NTXtbjWl8XlrY7GIm1x1xEFCpQtSW6BV/3e3/+fdIRPMTZZk
b3o+DPsoFaydjBBwYN3GgvmMQ4tK8+Bn+yR3PQgBY5kfDaGdNYKYIuNVctmPD2MAS1sdZleFFPvo
rBnolkYp+7rRLUPNN3+o3rBtwY1+z3KrIMPdeQ+MlrQIMXI3jTh4E+0KinTSS6dQgoSQM2a0D+xh
BhlQsdSztlrVdTQgW4Z0iyTBN2E3oZncFCgQ+0Wo783AR6jKcEM09RQIIgy3DLexO04Kn90oLTHP
0UNFJNKo2oeg1NoHYHxrT8ijm8NXuZwKtqeo/sYzomBlJYz/OFrBrmnScAcPN2JocCWiBc/lXzeQ
V5UQz233LmVw27APA6CvZBVgnvrnj0k2onrhodytxnl1HcJRsm5M45vpxpYTxBKSe02917M6vYmA
IjwqWjQrh8jKHXWQjK0u9jOGFXk3Klu/o8yMqvbo/hBFhColpaqvW7MIrgqyLE5d5fUr1ZjZMJfM
IA/RQ5OGK98YbpJQ57KrZWlVwttBAa44OoOgGpw4rbup2xoFvjZU3Y1axJI2O/woCcodpLLVKvdS
eTcRtO/83gs2mSRvYMVMBufwnR708i4DjzVn1wxmv7+b/nGUDi0SUxxKYSckk7itqi4EKU2RdZTz
XaT52VWFwKXKsX2thNmC7b2+a8W4vguwORa1XqJCTByfk0rwf3VdGm8PdytLbGeD5HaO65cvBrXP
D2LYjnd9BNlJqGkPh6+kSGSKBtES2V78v+nk0qaTSy0MSFoUQueH78ymgTSkbIyFZsD9GjSjeN9Z
2kARaIR+nxIkt6rgC2jgjbso6sSdZBTxrZrkhe2DvlsfLg8fSR+inCQXw/JwGYzJxkeC6qpNyido
drTnRErbRZDnzfJwOXrpLhmQGPdQYvMEL94Tyn0DtRs/eyqHRJrm0kLw2/g5hBTArmS/vg6aqnsQ
2+D391JSeJsijXLn8FtWW3YzqFLrbQF1iB2lgYAeOkInYV48Da4SMssE1PqMNnjGzfMhhGv6pVVb
eN9S+32UjeZGSeP+XoqElYjC5MbLE9PRTaVwcjGR93UkoWYq+NkyM2vzDsCaZKO1RhWSvAF/1Ww8
c4T9WKisfSOL62iYFAKlbhxmmScLSNtjVpHitPYdd1F49e+1AhiM52maExDKdQCTK9vEy5Ib0awI
JyktrJaxHm/h7QoWPHKzHrzefdCD+sZVQ/EV4fMcyPmQ7cteNfdBNPgzc7oR5c2D5XXo2lOWvVcw
g+ZVG/i4kpX1UGbjDVUfL1oqKo9A75D01Xq4mlv4ZZKoRas6Ra3sYBf+dSlPZuLhHx/uFmOt3bFP
LNJCyGZAEbUb1cReLQwrXLlu6d2JIl2Im6p9U5mpSRmv2kEylxC3o1atde42rBXvrlEwZI1Ayl8H
9FlJ6WjjteCWylpOw6uoJY8emKP2LLj6TSPV0a9eKYkHB/GPShmCWWB60V3pdwXy6FK1SatVmeju
ptMJ4Oiu0m3kyK02SiP1a29M6q2OpvOqL73uCtJxdakX1rgbqbpaRGiy7skgQh2QjN9cQ5gMIDm4
dl3fx/wetde8C+/G3sscqQjNdSUQzQybrroNtCZe9MiP73rq31ZAk5tNQOXKVqtSeZlh8YaiiSYt
vAzbNteGhWYmwR0WfDTIiuMVVQWJSK08iTLEyA1cKZNqrVIpis1yGJ4pA5YcMe7FteKVw3MyIsYM
PPoxa2LwUnU+ZyvSvpv5kxa6yatYu3BpVusyLZTbWoR9RSoH5ac8JnMDve6XIvMEZ0j68sqAG32P
crbnsGupcAll4yrTx27buKk663uyTxiLkZMrQPEL0npp0lfrpBl/5LnP1HThN88psLANYZKVVGZR
KxcvFD6/SMrbGIrtPX+oRRHYg3a99ofV4XKQSnnrJxaqxNM/CWLEyUx0OztDHxe+tdYbGojgjHAU
LTZ2kVlqV2Yc/4pEktZo67W3zIh2HimZcR2pTFLFMvK9leTVsjFi4yqN4naVdkm7TWVXWwRun83y
0riWwrLZHz7G6ScxYjkxESkN14cXRWzz91YsZp0iFSAOuoBS7qB8Yxt8H4RQ+IaCIOKaTVjdgV5w
53hSw85oq2httuw9aag1k6azsGb5G1ut8cdl6zbGXibKNycoldxleerOxECxHi2PnJRhtN6LrLAj
ilbzhsD2EqLQLLB7p9dCtEYbZVjorii9BYLyLdabfF0p7A6c1hTKWoO4jzQv3CpdFi7cOMyf0A15
qiK9f6tcf9eiEfsclV0yTyjGvGpRqN75LRLbII6S72nXrUu16N8KOfyh9U312IouqICxajdyrLTs
EkXrxCNiO6HaZi9dx44Spoq1y1Ayv60C7S3r/exFjhsNpzPLrtxW7+6lUrkl2Ze9tAAsHLHU5A07
t/hYed3q8H0RmePct7q3zmezC2vXfeyMZJOFSvSqWZAHI3xtsfVJxV0seW+/v69kEtvUme7VUPWv
40417HCI41dZFN4HmE7uOiNd+ZWC7+eGL2qZyk91lgTY/i1iE4kuPZUjGrJ1Vhbzw90U/h5HFdiK
DnerBHIpUxfk7eHSF7UHV6qE68OVXkd2LRr+bSwhHkA0ZIVhpWzLvE6YpomxiTVOH2rvhPUY+uaG
WRGvCxDrW8NXqxX5b/mqcQNpWVDvucu0xl20FErsq6dqbBs7FtNg2zU9xlJblMUM0VxpXrZhdkck
Q0Tw3GuhWIZEpPFVPH3ZwB9xG3HRD1L6WA7ez64yujfFjdaa3BffMxIGTpamyQ496PqKWFkyj1ox
fUYTYDdY0OuW0CNd9RY0nZ5X4SN4tbz1vFp1DCWMWdTXnVW5L2pUKHN38NIN89a663Pl/XBftWKs
fX0I7nRfwmgd5JlqBVCqh2Kz9dNQ3gqZZCxEo5VuCxLys0jX3GcNb9o1s8qzy6vEz9jpyzH4pkfj
+OyTIZv5rVbe+nLmLysXeuOgrWS0vytlJufet1LQyn1PKn6pe3G3S6JKWdZiLV2pglcB1yyMbRaK
/lroFXi7ykpZwzFfbIKMDdhXlXEtqGm6pcDVWkVt7pFdT7JVVUKIkyhjNcuiOr5XSl9d9pmg/r48
fIc6neOPakU9lxbfm4bfLbC4OKZfU81y7wMjHfeQst0gfpI+UF2UPEhDuEjxh26agjAP6T3BHswZ
Wq/udVq6xbLzdGnbC628qbs4Qnm81fZNxd5divJwT9CHWrHci75LWjvRvRfvSYewuZEBg8/bwpFK
V39Lk+SHlxbSM+QPmLhVktyrltzOi5GdMVI7SJSzFpnvHp9YyzNtE5hDsRKHNtiPbejOLRjxb92u
9Bwtt/ZBIeEBGn5eOSbudYdOaBPPDSuBwyRKlOWYs6eltWmx7fs/YpQ+r8PR7x4kBNoPXzeRp21Q
AF14qJPYeh23L7klftcqtbwTQsW8GjoM91r1o5fqLg9QbFYhFpFktwqXfiC3K/y8W6s3LaAievOg
S+q4lEfUnSEKr9Orw4enxjedXkagFCp/JZV1YYtt1F7XitZcy9NPuuz6Swgb0C+cvvvrBvtpvDAH
uMCObkAnV8wLxOlnIkBAzHbvRulElL6GEgFyHmxxuDx8DPlwDQ++v8syL72TLaJmviYvKy1jR5++
iiQsqi7f8sY5H6qiv4tTub8LcWHt1HKFzeE7wGQNGsHK+nDVBMFwp8gcYq0w5vPDLxw+sjDZCp0a
7Q9XglwiZmxpWyod3asK1GJpXY3B6P7+SItwKMHhKcK87spkW1XaKkJAchaMouFocmsTKK3XcRq+
S40uza3INTdCl492D87D4SnrDUWYizpnJajN0NutCfyj8oYrI6T+Qgp6W7MyG81E2xofK6OYheEs
9q8DEe2i0HazFyN1LHXTphtjfAzcZmWF8aINx6UiBTNVn3swIXb8mlW/NRDkp/m98Kp33kxQtW1e
YrGLqFpzrWm3pIlngvwSI3pZ9nfmVaWns7z6lScchIWjmQi9+0+igDSVAINV2s0j4wlI1/9n6jyW
I8eCZPtFMIMWW2ikZlLXBlYUBa01vv6d7GdjM4tmk8UkiYS4N8Ldw93Ll91Jp7c1wzLC/LeYv2uR
hJqRR/V6tThwU/dU6v1MJEJuk274Tc/fHP+MI4zaX3XpXV6BKPrGNtrVE8Y3YyuRhf19HI4Sf+xy
6+t66Q3lX2X/bKuf/6qWtXbXlI6/c/SmZIU5KEqgTswcxE3QF4ytTJYjNudhPo5a4U1G4SzG376b
ePkfy2y8VR0ccfhMjBUn479pbzhZVtq5HDZLT6rDp2SobjJ+JuPklpzneSSrjV2YA42lx6XonZ23
K4CE3PRUJGo9DvlbabnZFP0T71YSsb6TTi2/Z9oUZx/onAaWPMAa0Ty3/V1XbuIStGxBsvReW66x
q7REnTOZFgT5P0odWxZ/K+XelcwdLZRdGjhR/b1lX3on2Wr2VVVd0Dexm4uvBbZh8XpTuDCaPDmM
Ozrleo+F3ObeKJc/y5A7E5L7rN2csdWJBy7cKv4jksg2PW4AUCtSoYX6W6F3tDr6W6fgnG1YN3XW
z6DYjUDouebsu/wv6epfU8Rshwswj7sdp6U9Cp23NEmQpG/9/J0Ij1OYd5kj1y/oyz24WxtHE3ts
FWzXPpj2c+r64d17LLTNZuh0jiX3cbvNPb+r6Cy7QVWGhiY/zd333vtEktK9WVs0626F/P1HHt31
K+88ceNyO8ydGaKttn67+Ghi9dYvViex11rjfEDV25Iq/9Ofs/igk7on2AoCluawN66cu+NoA4qS
yj6o0sEaV2+Xk7ep7c9gOtnoqj9bbk9z5KdUYlb7psgR89m4tLep0/WRVAXMFk+MQMazQ6q5Ohz6
KkhVfyeyfvbMFyWxlznUCPuevZ7OUvZagHlQju4gvMv4kFVveXmdEmdXw+FX0FS2CKfJjuCLSksH
7w/Gmz6FBhPwi71vrpT6cnakL+vkZ1U/qS1DasE6+Vbv9F2AgfBQXBrZL1R77NiFAit3RCFc8VqP
w2Jt8SZ3B5xwp7M5nRdm62VByBgKzHNsDH7iZqlDL7flwoEvLqajZXpZ7CtrKAouOLJSwiw72KZh
UCUUB7F7GtA4TTC/3kzyJSl1HfMq11yjwQMd9DBjsqx3S3rpendvbop0mP/JpTP1EY9EBfDb+zJF
hupNzbUTDrJwiJtrjbBh/tsOI47IT0nqiuo96c7dfoMOBBEiHJ4otQ+ZpS19U7SnceMSJrY+XCfV
rc3PTqBhc5XLbCAy37QN7D97EeLYjV92ibtLejVIhcqDNXcs7dBmi63/wIuM2AjFTC86eXnWKBwU
06dm1tfDqJ235GACOmOghsV6dh2Ef6LyrAr3kZCYxOxctLp2ERTnVmSy95i1f8eWEwhQIDmW5Y+F
A6NDvIkbG7deQloLNGB3RDByvvSr9aWnIQsxLM3jTu4DlnxdgPsMzAXBd1jSszJqWOBVuJx4rCiU
Bs1pYcGlDuuc6bCyaoJYAcye9fpVAbBb8cWeKSZ6rL+HYN1hEgqvZjZTvE9sPfjT2k2W2a0eDJ1d
F1e1oaGy9fRgDY6kBRN80RLp6jPhNrYm3tXhzyR+LFsAiDXOGBRcBtmPi8xp1b+4E2GtVbfI3RiX
DcwkmpSjpV/RaY6yo2T4vzWuQNhA/USX9/AAa8N0vfXaCHJaHsFw3G6t8ZQCL3UoI+1E3NJjz7H5
+WAPxWmwXivhoKWOuEAoXPTC3/RQ+zPnB6F2ByKESu/BKGDJSd+WOtwcaIt4SZfb+fLNs7uDbSu2
lR+6MRAUn66B9UBvbSJTkyTMG7eHmYpDuT6JIMGzb9ZOh9Fm45dpaxvA2aPkdAIv7uyOBxqybj1Y
sUOmzOP+yL/zZ3aUL2w6O5w5OZ3MSxJUw0dGHNRQGxx84qaVtUIkPspV27/7diIYO1gZYE7CbAmT
xlE/x+55rWyMrDhuyTpOHL3kzbZiudsacLT5AGF33FbJMSm/RkGVHaCpK1pf0cptsckilVyqBvCZ
qeJmfIyQcR81VjjtR3mDzNGbjSjQzNLP/30gtIZb3B27/aAkScNs8BzEVrU7UrVFdelRhwaKqgfi
0IZyVds9qxpOssd+e+3byS9BcGt1JVp8FYDj2nOaSY5KQ1yeOqNdOO7+2He0vvjdRmoO11FNM5BO
rR93QGc3g9az17Oy78qxNnju1+x56Lr0kKe1IwPBHUlo/bKYvfMNYXApbo1wHdY0UEr92q1WflTz
GbgCLbtNPGgZgEDSozTcQut3YqYHg26aOoOMdV09ruvLOGtOusSZvQ0M2wy1XyQDSexsWdm+HhVt
K22l50nNnFWTQmN809hxy0qNJiH3Z2m8Qa/a2QBDQq0f69RTf5skyw/mHjcHrTA9dgt25rFqvlqh
u+5W/6fZkzPQVew3+8quYxE1otU3oRv6w38fgN6+1sp8a0puhaW1yyMJR5lGvzlqbEo5aXwPJZjd
TvuhYhtEw+e0tN+K+Hdv0snJqbLK5bSNm+Ay5+nts3w0x5dUfTyPus3zkKiE6I5UIGKuHipRoE7x
NHJWVoWgEW0NOA1S/BE/8Fd75t9iE9SF5bOZAwU2KUkjRa6imAJrJhHdLiY98TtL+dDEaTuopvG1
Ngdhf5LSl1F0qBCa1UelYD9KOdKA7FX0FMO27nOYeAw//c322Un3KkiMk5kdxXH4YmmeXLK2eBMx
ANQMazD+VYAEXcNy5VgntG4ra0eKtR8ia9j2FeUq9qotGImXCD9t21M8LXZt+oop2Br/MeMaaR1o
/rJ9xEaG/vjxHbUot3AYC1Q7DblQPE+qMQT79Cun0nFfqmOutMelH8K9RrqcnPnOpsdvhpmfFlmm
mOMl8ct/n3ZbeQKHP812zU62kZ0jDlGn77dZelXa7J737ScJEp8YVX3Ok36dtg+1kV7Nn14j8ndO
/nY6j/Eq2kL2Iq9L+TQLVRI1G/eAAKM2a999lzpjCaUvpayxNe9xaCA0uj4Wuf3L8knbdidfYm/j
TFj16JSEYkky8JMp/mD5YHgEA7YHJddc1um2GCANtN6khbsVFfxKoVmVs1SxQG6g6gmM6WPMrx8G
6nyk8XaKHZyb5xQQ5bRgj8Y+qdZq6ufjoEcsfEu6vs36tL6N07rbSz+hiFrmQx+/NANBHV03tbaV
tNJBm3i1KtdfUi3ISCQ3r1odCAGvQJotXJSCeyZf7UG4ADwKxSlZWKaHsBGvJvPCEDcW/MNLoquU
p0FrRfwYVL6t1LRDoDUDcQnJ8tnVPWdFerHWzl2KJdSyyq7rPwyfeKKcR8hDjkZWuzVoujYE+XrR
9LdsqiDzngfRk2JfLDZbz//10nvad3bCvbAv7EJBTrU+Kq7e/+vSlwWt42Zu3jCtn9uyHeJ287dM
DyqMUc7pMwmdNnnKtsX97So05Bnrk61Tnm0facN4XzgrIRuLQagDpqztQc0orMWPTHMlJRQ4udNN
XlA+HwTDNjbX/DENz+oCVJfJ4vF5s4RG486DIxgYeatXARW94HSdjQBrtYmw1sISr3mK5MI1dzKQ
+/J30Zy49k3piGJN1h1Tc0WOMqW+ftSf7Fxl5xUL5ZubUFFx8XeexYvQX1LlCvUuOBTHQgPV6Mby
saMQLLyxcRMJfZ8bz1HNirO+Uc+usVtoOG05fYqvcUl90/u8EdPPkkhqDxJzjvUOaOo1hccdwc8l
v2z/fLcXN3vd3VSys0P2xDs1lJDnwJT8Es1n9y5Lx011y9aNF6duwm5yMwZNDE+q+VGm0fK3ysSB
4TLg+7iEqhAOwn1QUXKX5AvG49WgBsKpTSueFiG0jKeHmdsj+3c+G6a/mn7T+CNe8uVHGmPM5EuC
y7Ne694iepMSoAIx98DSopqlgjOsBTPmfclB5QzgmkpNo0UKjps5QHSYzJH6ModFgI9UiFzkZz+i
zr2rNziJx0UKCFbl0eLzNV9PyzjZCuKW0iOCUQxmtTi0YKw9ar6yxpRYEp9UjUs1q7YOZJraWM5u
6xH6Wqn/XcT2jMuRIr3Uzc+oi5FguKD4OZcDCKpuupU3FmPAB8rkjLoS6Ggz7GWcUV9b5nmUTB/q
swipqLWex/orJhDVDCTpgMhDTly5uvbbNckhRa8U8M3ksGZvgk+rg7mAXeQnUfCn1q/KtzH/tPIr
NauuE6102of3vCg9gOLuAaVfqspwlOos6GexeBspUFSqzn4/mduhqb8EyZmy39Q416mtLtFYXPP8
cxZnFh+fWlQBm+jIwKRfGV4fZy83aNCTOuin52x/meSokgnifCSKdfcMBUPVTk5lXFZO5Ngf5O5e
ja8MotlF6T58iBOefuvPHBu22N2t8T0Zbmy83q6F6u+UUQiSrl389iTrSaCIWbDqQaLkztgsYMS/
gvAi9HmYmuddcIX4aSh/dEH0tv2lAkso7CmNpp61MYrFivIzQd7+LaZ5lJJUMO0Ug3Io8bi2iqfE
TzHnNJY/5O1zfd6GHdiwDCiVLd+a4ciOimgbveIyEdRaf1LedVEfBD3YK/b2r65RsAhwVU7IwKdQ
ZrPoNuIhqb+Nx3mLptlNqlvNrRbvLzLvQBUzt5KvGXhQ1gb//3ehC3CnHJHFU1GnDnc9O7vaHSV6
k/6zazxTCsUqXMiTir8pCEVq7by8c3hC9cqh8PlGBzKnF8wFeF5DU/d7heeS2w83pc0lf4SOpG1F
x/wr6d5Weonl9syOMGAxgb6kl2ESePaPeeErQ6AsH718UaTNWRiKa42g0z9RQDnlFKVGwDBoJ7Nw
Mi5JLBtKN5dj20XJltoPc43I51QgH2UI/IwLIYGozBJDsluj+RsgmpEqhm9Q2ozGtnkJp0GIg9ac
Lu2YW26Rsx72E/ZP2VL6lYYDAjGGQW9q7NaT4tefyJgSOx203VkrjEl3sfekTOi4QUzFNfvJigZ5
AF9CID+RYD4QCGoKLVfdjH29+TVX5bRl1G6jmq/nthM9a+xGnv2s9fayfmpaQLBaED/ldgm22rOM
3e8UPdJm4VqZxfBUR7ufWHjEi7cayHiZ1WcZUs0WRpgvwcg/lrlX32cc85Z6+slKOMBa3VaAZ+i7
QaYeYzBhwSCI7WD6yrV/fWRu+KzsxdukNz9WXgFxTP6QLYdmS7ytSJ82xC/t0r/pclrYoiIBI8Ht
1Mt96EGlksJ0CuwhynVzSvBRIQlSVuhFWQGMsNPiv//5ulEOKbiI+vL4h8GCpctYc9Rlnx6YO+G9
DS2nvMYnQcdzYhCvM6IqL0+OMU8TIRZgLjjg2MOUxtDu0yVdrIvaC5eFWmGtDF+IsYkRt4920exk
V/zH9x6v6Wr5OJVhdwE7tVJMydUTRdNoDnbFDRRiKaikIBRDNFM0hPAhxZ25lGl9lcoHunCTTfzS
lU8YrWn9G1NFN/M9pWNE4hnMqEmK01j5XCk3HvxZ2OyiAnzHBXLJoMk/FmoWVTqbJgEOfKqQTNPd
lPhVg44qbW57y47G+NUo6Kte8uQydLeFE7tR+exeN52UkV74sku3uDyk5auWMTLcOgXvWZWDWbyk
fEWZlFph1l14TSJcBP1O6JvfCc+jcG2UYO2uMda6nT0kvpIcZ4OTWLMJz7jl3VIMMVe3UA+D9bFI
V+NDrdyJbFR/uPMilh64HfrDrL+l2mnEGLg9WsNLzdOqezOGnokvKocp6ZzNcsbhqWlgNZ5Gtpwe
mXwdRzO9mPi+ZWdR95vlSxYu6qrY033urqIU1ZlXlZFoskN/F8uXNEbr8CQOP2Z21ucvubsoq2ZP
l1pxl8S3MluHvYehlKhK40hvghHT916+7TODTAdT+pPOh6n/ra1w43dzgByvFA3Mx+w0wv4ovEqV
zyfdfWi84iimH7mZssZPtpg5b3XUlNJTqtf/DHMK5Kq9ien+PWSrVy9TmFZmZKzU0UPz3c6cTBM4
778PxOVGqjV/LHLsy237uyiswhMPytjCmQvrM356x3xYvi24RKdepHfUL+GMzkUlEYgBXbQ2priF
4i5RHEoVvYYxB2bWf8xwQYMw/qhyckD/MzpmaYxBs1F9qea97zNSeamzs9hASbVpeiSl2mtpzfyE
kF1Rn+DdV1lBqhRbpOlhtlnrpW2TPdDrueVb3sqfuyZbZ0Z5OhxSZXWtQTkUQLkAhz3nYJ0/86Lh
xs5vRZqbwVQPfiwn80unLoGQWGGNF76jNq45pRfsSgocsEYBFoQupZSa+zjHjmTVgYW+wWtzeYqa
lVZFsrYcubNunkTo0UnTvgeUjyaiAXeoq7tmSq3X4Snr70OZ+MLC3tsv+ic2V55arMNbZlX6IWvN
V3HegWOsvvsYsvKXCiCc93l72P+w82eYORtUskhiatvIj5reTs8AG6zg/NaGYhTpnI5GjJu2XcpP
FWdOCGtAsyGWvBqdy7w+dwPSXAwen5dEoQM5ig+YWaY2L2mRD8MAWipnjGQg0aCqRuX5nOlIYki6
6ZjgbTDXdMUWUk5sW+Hex1nzhETEjgVCZBGjXdRya87mQ5mHYf1PsaTxtRRe60VtrgNiGvJAMZRn
CxXIhKXrLv+lS6IFzU5ZYdSGnzPVSMb82vnbnuGWOOdoM6ANx4xUVy1uNnuvy80rEFM5g0o3M1f0
UCXOVpmSWidlGxEwVpkvJeKbMhmztwMfILcwZC/riUkt813q7VQVvtPaiMzRWIiiGdioF79Ovovj
VE8FhkuVbW1wIaSonNR+/mgNJsEzubyJKpuLiGZNtXxV16mjlcqWWCilqQ7WWA4L+pCiXBxqbPNt
74CuimfExSz/4YKhG+z6yerEh8zkfWEzUqcvnP5aT2/2NGT1y5vlnuY6AGOu8WQBNpldNCrmOdv/
FtNsHWIjccetqw8ZvPdpSAzziEhRU3L+pMbu2CnB/CO5vTSBrpW5ZA9cpaGIY19F8HmUhDGLGAB1
N5Ff9t8HZZxPo6iJgVosO0IBxVvb4ir3sxTsaApPKBaEcGoJCGplh9QXQNlUuwzZ1oZbvC3ubq2V
043FiFzQqNwqlV/b3mM+RPVlAfWcbbXjevzvwzy9qwVpl8nQnOVZkY5CPf3fD8ZChowmNKXXP2Cw
//0gZyNw7X9f/59P031BtcKb/kLN5ilNtkbE7dDmyj3700C85fyA0EqFNl5np26/ZLX+2UWW2HSU
wskyDqu0tOdRbpUoGccXqei2N2b/0aEuw+dYF4kz1dtiV5tQ+Y8BtM+92K+MwJGUXqbccQlDgwdz
rDe3KPveNczG0cVmjgrg7a3clMisG2ymyoqWSI4bcjf33JdGaz6JSb2c+pydVpwNXPaV7BPxEpKl
GH5inuNbPPJYNrsVdRZoSczyYH4KVaMeJ3GoHAy7JVOqP1eGViK+gKP2MgxiwCTE9aMeYCb3+VKl
z1k31YRSUFthnyZhvYG8UZmixNKq57Iq6uM0gPOYjW7QoXR+gsXHfUTFYEtdobitua52kZmWuwpq
4sbw50YhH7KyA0qo2hRkXD3olaK54zqdCMXuAHaki7rgeCp30n3J9NcuBxoTIetrWXP3qas9IZc/
xnFtOWnW6GdC+9FI5n4wY2MIMcvLLuM4SuSeqI6eNFuwbkBF4gpqZi4Wwc6qjGRBf2BIqhF1U7Md
S0Bdc8zTC4zjqRNpAg1U1UXVtkehkz6luZn8PEfzPjVIaAmJnrwR4wxbnsD6ususteQmUwgNBh2p
dup3ZDMV2kOAmM30l1XfQ7/s64cEvnMr5Mt0S1UOUzE/SyB8bpkscECyXt8gvZjNqQ7xpHwL2Lr5
QwMXaAz6UYgfueZGMSF8VKKpswgqzNWdVcT8XoUv2Vomjwz0e5Yl9LHawu5Z/4CYSgd1NqendWML
Hybxz15JJ0ZwsuNsyX8ma+7CUQQFa0jlscctF9wsbe/GVCpPy5pLl1jdQB5WSBalPytdRXxpbbZu
lW3f7aqjHlg79bDk23c3putTbw3rU8ZuHjUxblHbqK5PTVV5rUWpJRaAGcva0Onpo7u1EkkH1z5J
fZSw5hPaNPMpHxgoZ6aNvGkKE3SZvpq1GZ60fe9U+AqRaWFOXpY13VFR9jfhK9+n0bUK1Y8V5cfi
KFLztqkaMeEQBjEzTPSnBGbVf43HvigLHZsEIc/WS64xVJT80/bcrkqYqgS+JzddQURlo13q8kVR
G0dj9Umrpy2JCmzu1/3ULWckULaoQ97WYa9T9anwFf0WTDN446qUrkZxgCkRdtLysc2uCPBto4Pc
x9W6g3jdqjtbiF9ZqsdVt1MlHLqPdGO9DIeB7Ocu2tqzgJBuYQcfDqL8QBlVP6Pa7tveVdA29/e+
JsvDH1QYaURizBItsosvh20+p9rHBm+lmuRUmIkt0AumV04o8InEeQNEBEAtgX4m+ajXmt/lxyUV
I1bRejtZxG3J/eY251zmSF4zKLlR/2sWVRU2Xcbw0PIyF7LlK01v72xcRvu+mb0tikcr/2CU3KJP
qdc/Neaj4iuL2iweZvMiA5UUz0j4HaH5rgzUmIls83ccwbykwAbaYa3feoMBpeJftrxntD78b6Vg
mTLRWxIv23wT17ji3Ry8OY+ELEr0r1x6mvJTNgayfJLI0JGt8yrAO5mv+TQ5aJPUCuEECt/mRVxq
R49LbB8BD+SXOX+vWlRC75kZgGTbesHCCpvdSk9Nd16L5966GHDppDlDyE+YdAzq6K1SjZ9UVNEO
xCvXNDX9uZ+c/mHKt9BlwFj+TQHq1w3Ahj9XOCWnemjoVy+Q6aZbUetOivngUCcJ1UJ/lFPZXeL7
CPxpAaTCWjb+Jvl4KrKqcrEfYQ7cPKvbHqvaGabGZvXRhBWV5lt8aviBbnmKgU7l+J7MSP+OveQJ
cdGHks6GsTUPWeEeGNp4TRYoyKoOlI3gOhE1h0dxA8e7uG0WbeWnKQJxhKie6exugxAkeQAZCKA3
wYCnCb5P01kESxu13omF+5Qg9yuOIFH59m9gBqSsz2XWNG5lRHPTu736seYHaCRHQWuydNzV1Roo
BrqhB41gTb/xYAZdTUK3/KrwO8vFnx8zRdiCDCYjAfJFZMMe0h4JFExvINcVRRh6k/ZdXBtarNxu
0GCUTXfo0lsJn8iz9rgXu4xaslM5E1zv9LoBO7KdSmMNR/qcmCHejqBs11I8V/F1oB+I5d94Qh6B
84Kxupl4G9K7RCO/+VJKlg76CjM7beSIm0Esf1PkL9OZUQ+7L4VTOl2SyW21Hk3suaQhJ1oiMBIK
Vxkwf7jjVHDuWtHPuFRiHNbrclC5V1BjFob34OLhZ5hOU7PmCOMwA9PoTPYys+UaIDEyCBFSf1ah
LFy3cC0J2ei55tI/XfzXzcoBJDRl0GcBTu81RClk1/crmFf2viVIHBSGdJqW04YWpzomaQ3Htjgi
TgXULAaxa5sZPF6EIiGRf6UGAUH3tSCESdoOdz0HHN8Z1wde4bGVtIQqACdxWIisjAUYG7xTbVME
szPQjD/C8sosjWBchcqtMT3VBpq78yKd8OOd94hHtVB+9EZxcmkLUk0/jfWPVX9nHUC09CuURJVZ
N4Q3WU2Sg/4qdJkvpq9WrXgmpSZmtAN4vu40vKcsJYM8Jr9z+yNNsmNJT6v2wcRpNMLSElfDVCXK
NBr1h8417IdTnujsCa29cxJFi/FV9WBlj2V4xW5LQ8FYIIz5U5CwrMXHQbnApRXjZw4brjWeIbVf
ylqwzGLVOp2HKRz0k5zJrqTRRrdlMDMdgCRJ7StAVgYa1Z319o8onQSLkaDCT+X0nNW5y3nfk9hb
R8VOsfbS85OlNv8l7Yk17MhjmQZckhOqpzbjZpLdWHlb8VqW+xeOVjI0UFCG3cd7Xr5LeySvqfvg
bppLF6XxpZbgXHIn7j/y5GwarzNMHL1+DojZe49Dyc+IwpWMQA76u6CZn6o5YgHKtXNMA1vfU/NJ
Xg+b9YaQY++fNe3cqe8IZsQRIbvC0xY1S2QVzNfnBeNTGRqEINNvZuP3xUvP11lxrMej0h5S5lFV
t93vdf+c/cJM7Ll5IfXAzyRfFo8DZwk5nrBwho5N/JPE92JiUjA001u6bCDw5yE7FqNb6089+wNE
a4oi7NC3gUxbTTTbv706TogdDN9Sggal2p4/yzMcL8NNh2G7bNZ56MMOa8U60MdAfdST3B3HktkT
69ANB0M45dKhkH7H+iKvwEa/afyeGSFqG9B+OT4vg4fcfcpf1/bnYm7vSnxJ11et/9aUz7y9UE6N
+rGfFJQFqT3F56Q4ZcPHPMN0vtUag5IhdzwYBQj1CQ1SUt27+UmeBmfIbtn8krZeLUM9TOdaO2cS
M2m2NP8UY+WY64cih1N2mZFR1cZTHh85AbzTWPiWZmja7g+yJsKNEZJNdoIEgslLilwbcwDbYqzG
iRWUPdNb+iAVjpzhh4WmcjWnl7U+rPrLZN2F+VuUL4tyy9pzrvq1SP3Zooc6y6KvqecZ5U/XgcBR
wDw4rceknwOZhtHhplATzf4iJohqrkryWZYfMgPMJmN8SDSEKiqWg2jdlRrak9nAgM7QqMLe8Kul
YE17SquAERmlZwyt5RpFkxEtXTRUM0/2tZJPm+oBu9NEFeANsfyvmziusJHfYvWuNQwdvdbUAMNp
2FHKzACGkdhcp+580uqjPhyk+XXtGqbJsXMvgOQTnuh3CV65j+Jesxf531z/Dus7aot0hD6IRk1z
JPFxt+TNRVBFqo7XtTiMNdwo4Tzmxk4aInLdjNdleZdV6rdI1r+69qzq1GzeTOVSMzY5HMzVVx/v
D8SPdJ2NiuAlNq9k7MzDqerDvXmrBNSGB7HwKzMwjUBD0cfUn52h36pv23DQLgorfM8kdA3VGpYi
CoybxAnU3cl4RTQm5XDXB1065f1Xy00m+K3H8A6hkvW1ss6mdErjm6ECQHqDfFqz946dIMtPm0EQ
XDQ7dO5Wy7QZA21scNqxt96L/A8E1qR/KbFHTo5kPnOu8+2qbpd2D3Prks5/K4YWwGDlfyw668Al
upcGgazA5+2LyHWIb1UXddVnqR2Hlu3Raaaoyy4Tsh8l/+jVoJA1xiLuRn8Up3BK3AaNWXplgy6z
a65cpf6ITgH/9viEpMsaiSwpzhl0oXZQ1q90+YNYFxErvxWFxbZeLBQLiaesnmZcRP3VQmdkRJww
Uf4Zsj+cBdSHieDzrvXqmgl/pvZcjYF47cWgUr1Nf0USvCPZFPTPyfqReCrUh/gJNG7ILkWCWD27
YGC/D5dKfu7TR7n8PqZ+Ih2X7A22wO6qO/8k6U/YqOYlMPq1158y4014AF80dPFtL12q3v/H0Xks
t24tUfSLUIUcpgBIMItRpDRBSboScs74ei944mf7ua4kCjine/fauxMuVq4XClNtPvqRaesdkoq5
9eVDQvNUKY5ZXeRgNVhvtXynceRT+lTy/bK3iJmjfOAnjToHSsbmc/etnRI90+YK7NWEj95wpuJS
J3/h+NaHb9L0PQoFpmt4zf4df6WjJ4ELl0UE4baub6COenHQ43c19sycirHYjsl9TC9Z8ykPd2a4
ioqGHECOPVLlwdnejPdmOJKu6tbitagf+fhbBTcOeQaXFfYA7ZbL30P9KNWMQVSlrXK/g9Kh0+Zr
iQtE72m+e4cdLIh7qD717qjW7Rozm111BCZFbyaD6JCL8GSiUvjEjI3FVpx2ufpILNOp43WNPtIx
BaeKhLtNmV63ypStgBoXwtcveKMlMLZ7zvUyvhXmG7/ncj6m8UYYV9QeY3xLUsYDtsUcpVqr1m5O
llHFk6qmBCYwvkQJItoC6lqXwoHHeGiPJbXMkK+j9qPQ2GlGPUEDzbNgvEf5Y0Fkkz+OrJiv9xKg
dv3wUDJyyvYiJt/pPOYnGoUy3iSUH+reGnM7Ky8zxKd5arKPwPzi4uFgNMxnQenGdQR4CxUr97cx
/VWsM0dJpXDH2YgqbUh/q+5k8b3j+2yq7Sx6ExpA/5yHz+U4IdyOWbV15stz5XfqteBokd7bem30
oJ7FmfLlknPSlcJ5iD/11AkDCgKVy1r5SyDswxVPHqeqKjH0kS5+81L5P0NtbcpgmMkmlijWltHI
ceYQLO8JCH20RQaEGTQYaPME+quAPmyr5+syvkzlJwJFzPAg+umhIbJr2+yHeF9aH5a0MpCpx4sw
/oNomIffINmnNYF2CFfwswr99lhsrFxy10MMt6j4GPTLnjJZ5BQkHdVyRq4mmfvSSs2HoXpqFVxL
mRm8H74VdfSd84Wx2CB8kiJiS8QekZo3iP26n2IOG+KAMvxJpblnA+Oen0BslZ0VNusMwGnwGy9q
Po0sfMYCAKMpBZ7P0Af/wUtqex1952txtklWemwzppq8XgmMrhkazmyamOxYWsLh0I7XeqmGM9OJ
YFr1VHE6GHNUSyQHgCLCOvOvXiOJqobzbnAUWPNCsqlOWfkXg2VuzECKnaRGIpPasuGVjryk/1Db
OHLbnYaunzTuLH5I0XbgiW92RbMyxdCpjO0hbq71fASUoyFWjUdd2ywOs2vpo5fuHPJi4ErFe88j
XfieQH++MwktzrxouDHkr2saUBtcOUYdE1doLeIWdDZvf0GoQwnyYwFgBvrbaG90vzC/HoUBgmUO
/Nd9pMWma9/0szVdgWBwQNcgw+YFxGegx47N8iRYVbtP0wWGVtn83W0ZnvdtZmvRpVJ+JjwV2ELI
IiV9ZaP7a4NRbmV16zA/NS+2Vc26q9+G/kackaNgKs5/6vBNgf1vxH1BuibhMTVcXH4op+tc3RTs
0xTVDZhPfiCkxe2o91PjgmDOX6nxI9i86JgwTX1K1c2SlyTFPf9Qp0ehPWsGczDjkLVvXXwqm32J
31WNzsZ01aZrWe4myFceV58OrnzADwvC3rCwLEw66Zr8Bg9tMYHEdiZPRc2dmPctDfIyXFNoaAo4
6EaJ3rGsYQqW7txd0OJGvKNxLTGE8rK7BvCm9q2Ge7XbKvXeyLYId1V80lQmB586O7OFjSzfpnRe
2PVk3M3KNsXLxSTtw1Ihjv/1KjQkSQKoK/Vw6HH9ZixmPRmcmPOx5ygUFJrrNbYGNWJa443yJsX1
HK2pGxiNWyarXPun0pUfcTo/RAPisM+FEcs2buaJghDID7quOONzVZWQqSI+LZ+sgTf0f04eczpR
I408V8MzFxl77cHg4/RvsnbW+EZlNbQep15u3hYBK85/85I54SLUFOc+IVHiMNQXK/+bUvTDz3qZ
kzKtuEv1Tz+/tQJo/TpNKda8WbmkI9rPwShPUuUoIkgUE9CzbvxU6sH6w/TOv8M42c8rjppyNLA/
gQCt/c4zm22SrcMMHutNDDysz5rABX4bqPHluzw8YVP9CtJjjVKXDLdQ2hnhvUIGl589NUByNOlm
pVUJ1yX8412wfG3lA78StkO20kAdPCT/xL7lEa0MB5Q1t4X+kUpeTs2yOJu1H7V5+Q3Qw02aPrP4
IQxAZ9XRKv7FIRJ6uLIXv4ZofYF619Jlpl7R9rQrfIL6eGIZBTVh9zHo1HZa7JQabca4/hklxSsH
2gXM37s0PxGzzaFzaPpnh5Unjzcj5oQJd+JbI/2JppfmjHDrrcC/lT8y8Wz1X8H8HMdHqd112cXH
LhWe325na5X86Nq2DbeRtjHjNbk9wBR5tCm4yqJNXQHTw5oe4pJDyUsnl6yTlk4apNHfFu028b3o
3IqbaH5m/gPVPVY/5ORgdVfV8uTygxCqUPZ0Y5MK55bNqeXZoOTxj+XgGtmea4cyTjJu+IlwB+ka
Xjwmi2sxOwQcsDAjcknM/VVib8Z4neQnReVYepm0LsaSwSRDYqfF4iCuguiMDK92x1H1uDkM9Sg0
9F3YU7bAqVP0zmS0XSXa+C/3o00Ck+JMYczhYxiPzNczx++JKKh8F4V6PLJRkzBm7prcFZujUV6J
l6BXzm0phZOl7s7FYF2y1QrS06nnzi7fjVCm9SPRvTQxu2Hz4rD2S84mVNR70l0IAsWyYLwbWuas
QE4cea6cSvvXKdD/tlm7XV3efBNZGA0ssHo3s4qNoQ8riiAlfsoWA0+wDjudt3lG23TSip3fmnZm
YH/V3EBZW7oHJa5yGAN5hHy+EoE+PhNEUimkqbP1YY/iKuLNCsWH+C+rNYe5cn0xhZYG+2E24p8v
qB56yPKlgP7aOjoVba/YxpEoCr6BJHMMzY62CGQhdhf0aVOmjcXvG0SfVHWMxPvWvs8dYAEUolqj
S3GNWnzfYtG41CBm8CVlq0H/LvN/A4MPzO8cuhxFmDn8HvViFSRe+S4YwCEKiQc2a3nmjSrj1yBw
BwhnzeXdMOylK+NF5u5x0+JH4HZhSmQL4FrCb2AlLilgqypXnEUMa6y3DnNFeRLrYz2kdoa/tTzP
Pn60U6x6tXWmHhoIPhSPIyxtkNsDtl0Z0XgitSzQrxU6zsQ0Th8mR+LClM1mrSs6oCiFCS9ampC9
xf/6JN6zVcbpRcpWsJSKY5fPfdAFp+H4wEyyY9+tHXa+K2IOaqBmqc/K96oD/j5jrHZwEgNlnSxj
IVRnyPKCD2ct837FwkuTgvUskf7Wv3f9pZpeMx7bUl3F2ssof8C+i+FZoeNNSe6G03eeHCvjq6te
YnpNgFyR/3gAvUJpj3VAj3bTs8dEPJUjjcPBT4QtRrJ9zjnBTQB8uayzr1HmjOrbF7keRWMFE0VG
+b5Xj+kkZ2C42K2AAiapZGf6Z8WcVeZxQJMqjFVq3q1T2sKrhdy1lI6qR7giVH6Nyf6fWW/0TFxl
GWubKVJy9Q41UDIVD/FfsE639MoKY/G+rc5V9KVxKGCJoeqnmm7J4qxunNE+oGcIV5/x61pVUJTe
8orTSIHqGW6M3w4n5+RCfoSKF6EoJYLbKq8E/q6Jw3UaVZsojk8F4qyhfQSY0xyClmzH4N6C0t/A
uTHYrTf8/RLhsy6pTkIDOaVetRbOsKBdRR999uwBQvzO96YxXjGQccK8dREsen0vD/pNb8JDhdDZ
oX+ggyOdBqY91DzBKSHQ7cFINixzGtPNyPKz5KFXdxrtLVYwzsuyOjN6wJODOOKzSnHxAuFSacwf
IbsNi33NsDYSqkepEZErxuu0JfWjWQ86xmqwImP4Zt2lW7R3Y1aYgWdbtWrg1Hymvhs4CelZmxPs
fL/qrM85MV1JJ1uJsRKt0IQ9USu++9E/sp5z3WVMFCpw56rG/zriskr5z8V4ok7gsZ2sf6qh3/pm
oO4Pmu0Y4dEserx8BKJ0ffQIwxFrHQvlm/BTU1kBA0srw1IV/o/MrLzULr6arkopWgVwYynjDwnY
rJeOGe8aOQ3brASIN/difjdqzCaQEzkUmGZt+YOVXmH1o1hte/ikUcMgq4ZfAw6U2dLWuowBEoZt
+dbmhGCWW6PPLjbuNzNHcvcTlz4J5TqhOGJCO0Z3KZecnsqWsi1dhowQlIVTCzHBfAMENT2SoLiL
4aKxBFcit19Q/SPlljLwu+nUdUX9lm8Vzv9MCPaMGwSTVh9kXJSc1JD2TSvuJlXgvB5o695TlO6O
Rq3OWjesf0SxxEdCMGFxkgJ8mmbsTIO26UyCBxv4SECGCIZbLRaTABgNm21CkSJBeZTN5IZML8Xi
ZTaEnMTnvvvpDChMWoHJAAlUuHWo363KdG1C1391sd1zQvKY/7Qln2PpUdk1iXavhWnVtgrRJfJW
lTmlfBrWEaR8UdqangWjzQspqZa1ddNKNhKbtOjxxEKL8pIZWzTLK4mBaKBjQm/Of4mqsI3x22wa
Yk79s9WVqGwNFPunRgSY1pU0x4vFw+oOUFkw2EbPREdwelyWvbo6BBzJYPcKJ1Jt3haL2JDG7jJV
jQhqbzXzRk7a7BTb1ur4/NwQ/iwfV37yMcFtNA0r29KNhc1WYdofYqRT0g9izI4TY8zKBeZnIdk8
HDSy3xiT2kaKTMrcVcMzbfbPuG+9/E/TYydjCWhvcGRE5AB0OHB64SIsM3Ht19AUAuWucTGqDAB7
6LBb2afXmgmk2IWHgYGJzAyTGRVDL59LX67fTOlW7rnBosLk11TzxO9kBScjPECh6OexKbwGmtj3
P+OA1EIMpYlBDK5yJojbhmWNCbh0rTiWnBb4No95tYwBIl7LdDo3vjW/cQydH9dvj/p0SoGX04Fg
k0H30MdJm4DmFr2K0YCCZlok72UL+CyFRwPgJF7uNOuYWKndy9muAZKULZW50WdKXR8mlgNJm3GW
USzYmjasLGrijIvElzZU5WOebPvsGC94emCAyJSZlW4G1ofZRC5/k6fpLmOtReeBEvryUV3jgRsV
728Qf3UxRz7hHAE6zGX5VVSLcQxltH6J6oxRYS+Id6V9oO5xLhpYfsy8ORAG3ZDTSddLjS7uFBl4
MzGBOAuFaZHp9y7s629TctorbQ3DTFAKrjpkLLbkmrhN4i8T627xVg/JKhVWtfBUqF5Y0IFzhIFQ
e2UIbtQHTdyV3CHKW60Y9i8WKFfUSP3TpOkM3yYQc+bkSAHEFkAd2xTMeftuNROpieTsN3e2VNT9
92D8GPNbB3E7AG5n4d4MvkWuwzR9Ziw/1gp6RiF2wra+pexVdIJlK878FGUXbY5RhTxywhxlf+eo
3I4W9UjoTCQXGNyzylHNcdvNxXcy56UjgEgTVaS9VTlmeLwWeQUprJFOYXwvPTkaFWsCoNI8beBg
p6GCD+BeznZDxzdEVRmR5WOOt6R7QSgKOECRe+DHa2dkY+YguBXfEf0x9Z9KUQ6NBNh6KtRvUSMx
UyVGi4/bGmZbNoX1SM6Nv9h3vDmefRdayO3EmuzPyNXwttZkyRF4xokfGR5/RIadIR4IyCl0Oko0
Q7oTkblagqfTrpmW2iwEKd1WHIYr+WxbywQBjVOJiz9OPHLRQlr5GKx7VMBxGXKJFMCjLqsul2WL
I9Umm8jmJfKsHJMWhLBUenNbunOyUzv5y1QJ4mJHBMPA3LxPGc3Lqud5lubkqAF2klbuxJSec1DZ
Br55tmVjX8l+suFE+fud0VVJ33P/YWaXXEcBEw9Cd9BFoINU7J5tgP2wirp6NSLT9IWFiKIly+Rt
us+ZbmynuoucOtF2fdBbl3ya7kTB7jNJOrA2W3a0AeKheFrJTLjOJ++dKZoO63dWSqTco0z+Jr58
kZt59X2h9kaMeGBLdhn3X/ESNWV0ht2L9FnxNH4QOmRLLcld+Gv1lmlZgVXwLaA4UcdfC4IsbH5b
Kh9DY1Ilm+4SkDnX6oa+dMIgQeeRhAYiiG444sQr5Pe+ZSvEFoABRXjCEOaQgYJ1LYcC1rHqh6dT
XQdNG7qNWd+DWFdPaLSqBagli9qmGUk3sT6mFMIm/vW1jaiPPHvvcXUehROecE0/yfrb3B2iIP0n
mOKrqI8Gj5q6PJOGiKOLJM4fPxg3xE5ouDbETbkIiun8E4/9MaumGwVC2mHiIxeYZh21tHVn1YWL
Mof3RPjA0eCO0Xyyoskb/HLd9OCqqOUaO+3P+SVDSkxP+YgkOMq2UTfMa67DNL9rSnSoRWgVWc0e
JpDDelTElxTJxTFochgEMJIv8qsUZViN0Z+GfbmuIMlfNVc8/s+HOe1jUsHFBmKjIbus0i2S+5L2
JS5pwDIe92HqZPCDsqSOGTdE5ZKTkCYAviLygDZPz5i7chjFj3GWdA6xwXD1INrKyWcSqLxa/sja
EYXupq/ZxqV0sOJJgum1VCcmhuNr0uhbmdhEdf2vGaP3hrKrK15xlW+6CguRzGMX/AXdrZy20tDa
/SlsflAsexXAo6Lkacpip87xsYSu8jpDD3CLW1vCYqEPxOZZBBK1dVwyS9PZl6MRTZQY4sekBpss
1SHLpV3hy86MkdTsnoF0ioS3svrno7I2fXVppe1QB/MxV8znOHDkVq0G0jXARjckkpVaBb1Ls9x2
tNSmyeXUCOIzVAhznqKu2iU+dZ3KhK0jD5HvzLQrn1TiLL0KZWCDCgUzNLyfOk2NCOa7Ct4/ozoL
2ocOA++3gaPjUSBEleZTwNfoWdJG7p45R1W2EMzVQsz0ttPTdPrKX8uy8jHl0YtvXetFEckK3oBS
EGiJV6nRl6ljeh9NAe9jSOfYC89srDZKixaJn7WjvU3fFAXFbu42DY1GpraPcCQomTysjp1uKf2x
NK51izyb7D4Jwo8Z07RLS0kfZ2y3oyB45iSH4QpEC4+rqyYmX8EQroSiN7woto6pJL/1YnODL3QL
YoaCgMWYKzEClO7RsitiTAKP3V787bnvdwYtDdgowwXNkdvvJt4Wf4OUnLseQxjrfyNXqdaiStJn
kzW/Zec24ztRx37vacpF828snLFjBXcrASaRbhd8GN2wT5djy2m7a1d/COGFMIDpWYTj9zxZZEEI
DquIlOCpN94gnnjxHXppNCGqA1V4UwjwiqdLnvwIxiEKc1j3bVV7TbcP9E1anUXrGPEVRC9MdlW3
MaMfKUa2z6+jshcbLzT3KrrnqcbNNsiMMop/WcgmY/1fTZ/BYq4lYgFtqcNJuljP0h9pxn4fUHky
RiLgcq0Gyu9AoUPWnxTtUtW8WZP8SNTgR+m5qLgNbw3Zk5w/EUOZ0DdcqQm+1LhViTgLv8TQZw+J
qf74iFVheJjk1ia1OUpeI1N++W0ihnmkXts5c/JTpgS1rOvi2mOyfZvocUzfVfHrgV+YdLSIuMmr
Si5g9UK40SSu7ja7dUaGrVvovnKeBbpZBlJaxy9WM/hSeveio/aiVL4TeP011ziCCX8n26P9CCPp
kKpeOx/0eTUkZ4NAmuilhRsOzTDdmcp1Gl+E7xxmYZ/5yL2/keUKLTnaO4JGcUqKmCUnZpE7K7lY
8zUeEb+eZkri17+wP/v+eyiTKQHkoL1MX7zPiZf1+8Ha1OGRCTcTb+IB15EMnDxwwFS9Ab7qo4p3
khMF81vdCHti9OYvXGyjLQ9obOGkvU3yuGHQRioUWwuI/ARFMdc4TAiyeWEvZWSe+itmwsm4JdO7
1OjDxWNSnpgxXamL0FGH3OTZXBPF9Sp78Veshis/dcGLqpM60k+iw94GdVgnyqpoYT7PJX1m8G4E
b7r+VevrsvwThLMcP/KIbyndico/JgFKfGQeOH4F59LnG38MJYfdPVW8THijRpKjgz6uE3+XjGAT
fI/rblh8w2oanwinexujWnfmtCRwrSLy2CAPoQqRk4zgbLL0t5FaUs1td8rfw4AkuKOuMYfx6hHq
2WRgBwM8eDMZBfKjDn8b3RMSj5i/FuPJrKAVNkQW69JXGmLfKsMJQuguSue8O9DrEvnAOBIYp1Ss
bf0uh16QHjJGXEsbHu6bbjWX+7A+R9KpFdG5NkLpRJCiwZWfOVBPYfVUhFfX2bUFatRqpYMUOvkP
8A+LwbmFMjIT7Jcs8UKIxFHxFvtPc7hpgHrJpk42EDqido2Mb0bvav5mJU8mcoJ0aTAukcglT6eW
Ca382wKNMGQn8Aomphs8rfRixnHajsmIkO96XqYlfV05TdN8EwuS/ZkoRx8+tV1CGlAJxQ1zxhWP
MbS7KOJTx52Ww4sPnIRqukvkI4ZgRTyYAqHYR/VdkK+9eQyD92b6wo/PrHOll5argNJZx7m+8muX
kd+YeA0R7hZyXzOVNBUJ1o1foj5e1rVxHYRzKP/JAcKKEmdPU3Ur9DvDig4kCYo2+eR3M1A2LA7g
4uE15IU7+vE6nh8qsTPVGlnf0PeGgf50MqLNIBz5yNrMKyOSlYYJAIR+KkPJs0kSVNIt8phSgIEu
5WhhJ5N+iyvsLnr8iCYigStWn+Ta0DP/LrBnAql5hkz4MAMKJ0Bpo4o7xiyVWLeRcpwQeW2l/Sz8
CEnijOg6zsRw8GuKuQW05KSqj3Ei+PLaz15YHxJzY+kvXi/D2kdx8Vln2j8tktAH0LCGNoI3TE8o
dLkJJncfitdMD4BwVYUnn7cyICrBqP5Z1T9zTvZJlF9LQ39XKywFUtdcYoGLH14ol1WD2kHe9Oar
irMNmiHjNTinnMFfxBBpVm4lWSbGJWTKWFl7VeR3uwnGw1TdyuGuTtEtiBpS0eDgcMtOxz7clsp+
CnGIDKcy2nX+JRaBGQARv9Nl3oHPoES2rCfyopI5hIOxGBfLh1U3pEDV4acQ9fSh5OphoNxpVfk9
pG20BhEtIHdyfAl58NRkX2EJXfwt6MMhqqzQEbToI86BiCSLA6xNXkWZMXUeDkpmdA7GvWg1yHVD
1iZddr7MrlNY5qZEzPaVCjn8jxgUwTZU9MSAB/2ATjHp11Hc9rlXFvsE5+fyn66ALqXsD1IrMbcJ
RD/iEfN44K9cUHEFD+ItNDvuM/y/9qCWJ/Aq1Z4LDA0FZY7RkDckSXRwcVCzDTSE62F2z2ttckSx
oNwu8+LUETUROuqnEblMCfrhLjDpAR0pQX8t9bxM2ytnlq94gaqaLD5XwzFqulgrCC4KyjXhAp20
nWYiRFf8gFp3LFL6o11RbHXaH5V+H41uk2E1Jqo52SAJaeCwg3Iwm01PzOHDVB5KtCv5qVg1UoFA
uHyTFHwM2zVxFffvFgEM66SUXEchH32WIsDYhikPoTm4ADdBdhhlb4pWyG5yu89w34eX0cBawYfG
dTrsp/bFHA46JEzEQ9b4dzZVINYwaRQT4yuNAzhwWxzW9gdrV9+MBrGoozwRc4opmESwJf1s9J+J
Rvou4Bgj0aIgm8xV1D3XrN9iA08vfkIOzQQIvZYU0PfR0+StXbLcJT3h4hK+jezET0fcpdrCF5J7
uJmT3uX2eBFSkDN6iM8kXeP7c5X0Zs/7hnCApVnIVercQuNwZScM8I46cjKH+W0uvjKLIAXdDuXd
4L+N/lMOV2JYLGhvP0GttxtuVL3heMQnS+VZHdX+koKsA7O1oLIBfRHgmk2ihGcYa/EV5EDvjY05
BD11fBjMTZa20dbav65w1golY7/eAtwVxyFmoWhAOUMWOejR0THfonCFda+L3pVjWhJAqWxLxCha
L2JULbx657F/Z/A8JU4gf5HMtqrYklF94rqQxxsj8N/UR8pn78nHgDxfsNxzfjXBra9vev0ryx9Y
fKfltzxxXAjifor/Fc1bmB+ZmnDOLp+SWZLZ8yZuZ7Mm9+XHFz7VMwfiPa+Hz7F1NbKu5PmcdMxn
1yM+91B5CiDQ7ab0z9VwD/9Cksboi7u3pNum06OA2UnbPeWTpAmebk5/xmqUCUBdSwgWfIV8rbHo
JZ63if5nLULKB+tF5DR12bS4Jq1UlUhaIqE+2MjWq66PerK38GDL/7jqkp78QN8abxFDxAydRPLI
mpHiX0M/SaRXIEUJpHYw/ygfafcnZt+w9xAftmr9UjnYBtTWUK7TgO0x4+xkP0b/UVovX/oL6iP3
naBlhGBzoQgZE6yRm37ok0Mus+/davNbXAMdquUH23s24Dnc/fK4n3hfhEDd6Cp4iEkGQeuDisc8
EpJ0x062UPgAkDDT69+uJnDukRarYLotmWINYikhK+9CsZIH1uqsEAb6kGOou4Kf1iNwxORq6TJO
tZHg74OOd/5bx5yEPVi9d8N55g6s9+uw3FYGeuJJwE5UhFc2KkrzZhZW8kfZM0ME0vdRp2J8zQrO
5JQvWLVuQ4CICqQefbFjflUPX04vl4w0Zxdi2CiYGFP9GMMBMT1W/nUWaz4OigoEoN7Sel3p4aEj
6VUao3CNT/jha8kWRe5dT78ykALliLSj2HI1MKe65qbn1sNxaF8sWA570i5MwVW6IeQ1AmFk2gUH
horjaux70nRHSjjwaO6JqcoR5q32z4ilrYBKlePYb+cUzHWfxMNKQCVurL+Mio7dSGJP6jJM08Jc
YSxRWN45hhF9QKMzkJotZRNUd0MjuTmarTUqrq8VrpMw8TSDcfa4pjibrArslzbJNHJPTLT6Kk5t
uckytm/WHXW+7EWF2rxPVvqDOrWqu+9sNH8Xt46dJTOtIAldcXth3ALyz0qRIAbJ+KK9TXSnbr5F
VXIABiXlSxqFfOVTiusEePkiKYFiARSorJ10MfPR4XaleaSzcwfJhY6S5HExsDo0AYXIjWZB8uhG
T9Zdis0iY6WVMuCYyTH3YB/dVWq4gvjv5JxbKifuRSOEUYnNdYsr2tYVEu+mcHpFCiqiNCM/V22Q
LppsVpHnKTcC0X1G8NkyLeFDJOOuKy1HiHe4LSr0N8OUHJlA9w4nCAIYhkfZ5HnvHp5lcmnVxSs1
0Co71CHRVDlzRRQH4oa/dTqF0uo/c3CNmsb8QH2Cd0wSjlKCwzpMGIoaw7TOVOMlNc0JT1pnTBWJ
JjogLTZ1ZCEG2pihm5idYC3Mp1Esii62Y8J8IccyonoaoqNMnUu91vamHv4JKYHbXdsylAxrr9Cs
90ptBcrJ/qOd6AnMlviW0p6UpnMqi7HhnApf2DQffgE9K/YKtmoy7hiIh72MOYNkIIMQ1UricRDD
d6EUXylYIvus+sG6Tf6nFi0HiJDZkSbHjkDTRC6DqHduTsRXqJch42rqk/AA5q27OIOEFLhawOrU
BOjvpWB5WdnTBJI1pDAjqNqWr93J9zoueo81vRgja7iOsCrGfUI0hu9PrBspOpyz7IKKaJrtyihv
SN6XuRkNp52Y/VQZq9cI4rW4PRfuXB5KR2umh5CXFylVpU0q/S8HtJQNZSxeeJg10SB2I5hBSE1z
F1hgV6wY+R3auELrqkYC0GnuUuRRpcKwEFbpozZfDHcp0+XyWUiltE5mhqItcVtJkv/yqObYQJLi
qC1/Yc8VU1ei+RkrcuAgOhXxRSYqLNY+0p7sQov+dm4a9yQkIqftpLLvUdBv1ahclP7aykejssAg
zJ0csMthEfDMfKKZ48bpNGqhjNq7GxWQm+paXlXGEXnSESfDui32RVCQ6vxIjDKliI/Tr2OCiIHq
sZ1lbOEiMEUL644QNN98+LIse+M0c1cs/5gmeuQ1mrTkfceHioUDniDtRKn+JgN9Tsl1PKrVJ7xk
N+Mb+K502Z5IoBPPRNGMOGrP7d/IVhIsOZZaHH2+hUr91YxX+5X2X7oi22bIJlJYw775448o6x8y
HIGytQncBrS6wt9d4eRgCotOy8Y0jaa0hdOSTX1f1fJKTw59/60w/dRiyqqC+fg9sxhJUMv0FcIF
jox95BOiyiWFComvpCDRh+nBamq2hdWTEiu7c4+2n6sbmifSslsXk9tyCI12NE28K98he+IS8WyW
d75YxkCFY96at02IEMMdO9szRiDdVelAG32DyFSBrIvqtaOaGlLiuroWmyuzpeKkKdtK2hMqOtDA
CzXoHO7SEkD3L23Jr7rkg0EIc8LtatJMnZOBQZywlYW/kTBQNfxHzC5fmRl7gcTJOE6GbVE0YrjM
lHnjLYdNk0uACglMfo3eJa/a6bPtmCfkWWN5wgySI4jMxQyj2OdsV4kV/mFaqBkhWMq2mmQT+Z/C
EOSHj5S5Z4iZypB2AAOUZV3JUiz+BJJ2YSrxcqgBv5B5q/GALc6KJPns6sAxedZTfikFGF1KJlGF
oTfSfoTUpdyP6x8AxuVji+TfysCbiazxH0fntds4skXRLyJAFvOrIpUly7ZkvxBOzVjM+etncYDb
uMBMt8ctk1Un7L322g1gVYF1Ns0NssQgZ6Wr8vODVVwUm74LV2bsdQbWOo2Fdv5KXPfCoG6M9AYr
M6eMivHCOgzTCadQrJ0M/WgMj5onzuV1EdEbbMZF6N6potDlmNqrnSGY2XTCK7udnq6naReaB9QK
waKJuWKO/rBX2n9mzYcEKkxfpPl7mWNr9LLigPIy7+59udOTe2/DJbyWxkvfH1ByIWG08U6EV+zI
jf6pUZEp/KqZrig2iSq/qUAbWR9SG+h3y9TAuknt7uDmwLlKatmix4w/SfJVuVF91O/fWnUci5Nw
Llb26qvIPLca4nr1JuNvHBjFcOFUjayjLbx+CpYjxq8WGjFf0PLglo7imFuICoHuuts8mqXcC6Aj
2qc63Gd5ovqKYNmpP/wJbgF8GsS89N55cC9xOaTp3S9OvIzlz2LM3mR0lu4/CiZbvUXWy7rL/vnB
ly3/ZT4YXOrSW9gbS737HZJTHF5i49k1AFtnd1LJCYm9VijzehTC4cDl8tp3s4flR1g7fzgHxkvJ
/h1AwAIoO/qvVvAJYzXpsS0AEtUvibLVeVFL92scz7r6yt297jBhVAQ+SfdPKltWIq7xROOqYUIO
6eSOsdgm/klUn7358KOrLr54yMP+nX9i+4fZtz1Dbi1+n+eUHlOsSdvjCgcyC6QZ95zQzwJv3l+c
WxeeD8vxERR19mHI/mZYOEJ/5GJN/SIxGLVvdfHKHFp2N85JIzwHxc1S/2jQyOSpED6ihtTZan25
1mdefMkioFvEHXUS5lVCKW6RRyQjqyL7JtgkfECQR6TssC7GXMf3aNqvwMIfuArZres+4T1e2eyr
4MkSZhdlFx2NqjzK7Gvsb27PW4JJ3pasudBHa2SSMjNO3G1UceEeoorR1HGyCxrxC0s0XNvz8Zil
4BtqexHSzAY6Bq/8ETqvg7WHmcNSYhEDgMTrH+QTeNcHMYxqcdQxlLQrXW7G4C7MfhHn6H12ttgV
SGiZFrcsl6KLOUKj38t+Z/YbO79MNV3/vtHXtfKIzg6yvxACyQW1pJnvZH404oMlzmyp3HVZriI4
3/V+A+Rq36DnDfa5zfW/LSvGatsqfi2KB56ZyDmUwa6G7dCAeN1N1U3wquqc7tvB2QEYatKj1h/8
7PpqQ1xNUWMi5wpOavymB6ewOjQ2guQTxInGuansN8PgZOk/pbJR7D3epyLyGDKujQVmw56h5IC1
wzMnHt79aG8ncN4oNsbtrFlxGfSsi5L9xkUjDpUzv0PJmh830oV0Mpf7xH3fAFFJwkqtUyZvISwO
eVZdjCernjTG5GyuG2R1P9cwAhdpH2J6qOFBA/W/JNxwL8h3Oeqi8RAQRFXtZPakZjyAgHt22geM
+fQxINDP93n/WrEzjQ4YHIUOp3Edmk+KYExQSbtttSOPVuJz/Zz5nrFZO/HZd45Q67puBbxnh2/M
yl7s7h84eNqEhJ8FeiN4lNFat05yn9kn3Xnt0zWGH+F7qO7Ykpm5J61HMO56BkFwZPWj5az6YYeb
RhFrtfOQyxK9hYiyjbaM53gwmS3pW84gGbM128YxtrINGhQwEPDhUDL52RGvq9DvuNh6g6rPi9YI
68TSGsudhrit7bDPo++cLYk8JnjTKgMjO56LA6NkTcdg0V+TfQheRp+4HW4ztqQN9nPWX+uKa0pc
7DiwXYOJTAXJCFxn0ALOKLsYob8fSIUIWpBY1lR+FIFESZLKZz+4AEQBFSlwbaBfYGSYWIqnAE6i
3wFSlYnwt9rjm0xZyHXptI7S1xW2vksdvXXBqSGoomI2A2IzcArPnjOFIKlkq7xK1/OWI6zVLz+z
kf8jX4okraNSzRF/DT+hxHA/K9H9DcEEhzhRGGnKqtsPtfNq0SJLgeojD6BZlPypwf1u8WwiRabi
MLVt9MpcUeO+xCrR3ToDdv+1IM93arVFrGTWZhDmfAJEINH6Ley9YEUvuqMPUZp/KqNAo7lsSrZ5
zYU28DT4H6mDojT+cnvsQkM/ArtKwnn6E3oCea1rE5bWF80d+X5XHfX2nbBRP9h3xT7q16aqZ4uc
db90qsorJsqs7KaEo3XQMg/9IeYDfElO37mb2HEZU8Q8bPjIdlXpoQoxOk9zNxoqaWvZv43GGf13
n5vDNnTB6GIDLidH29kA/XVjO+XddBOqzF+MWiR7Us8xs//mSv8ONJHD9CTadIupzNT6UzHxZxpc
Nl0C3tj5JkJ1ixQQNYem3F3sciskb65P8RnA30+3DY0VEVAD1EYVdJC7680/F05NgKTWYO45Yoxl
pdrk50Qc8Y8Xo9dpX0HFWBha6nuO0VfXmpce86rlj4um0k9+tW3Sgyh2DO3IQkZFCsoeBRhPQZH/
Am1jYKLPGNsG49DrmL5YVghHS+5QqgPnrLlUefdYUPvjw51wFA/86LZOdwgwvKXkrOpkQvYLvDy5
slGVWC5bEM7LCF+l6rwnwZ6wQx5xZoQsrsr+w0X0zXLEhern+tpVMRTrc9K+6yZCsvS05HBD5dCX
bASBIQfvWXNLGtIIrgaUQR3L6EEnAwi2YbpvGZsaqFkUxrom3K1x58pti+h93hMmm66tNq5LaQYW
UDOBl/scbVj2S8wQPb7ZGDu2HB8ocvvoDQkaFs0s26Xm1gw/dPY2vbPOkhAx9TUag22KiCpl1AKE
KmMzxJmj0B9ODxFgPfRK1TO4zWEvEQeCTNxhn4OnuFmY+AOi9iu2+eYhiRNkl0fJYxDyRRnal5S2
s+wF7Sz6rmItaLABCJJ785WgGqSxZ1hnA5XF2nriw4yyI2XNJp5dlpLYYKbEw792OCWSyA2qi2vY
ruv63W4LTjEgprtQsOva2RPPrSJfXGguuYtDEm9453ywJ2OBmo0vcQ2tZzc011L5rVghFdauCA9d
xxxnOwZPy2Z2CsJPOPQ6ecDsrvVxyBrIH/Km3VmQwbBu6fVB4+SWic5U+buLP4bxLwveYLMSo0h8
KC2YRrrsb4FUbpxQfg2bDrWiAqna4mqYyy92TdXBxObbsaXeh3gQCyajC9O5FeU6Az/Sh3tZvfn9
rmJGCmO3sCLY0GOdHUroqSJJNtUDhZK+tqo1c1eWC7XlH9ypuLnaHgRwX7Ej+uBi8IP3MPP6ER28
TDe+hh4E039zmUMweJXijoUuCwlrVaZbJ7+7TNGRbEptF9Y3DWFNln4Kw4DkiOQRTXtwqur2WCo9
31toQzbUPxs0Bi3ZpNktdq5m/JcaB99lZusVBJCh/mSJ2kvWcI7kvNQ6hAa+3R/qhPgluw7Q6TXH
VM7OTxdLNPZv7Q53Z8FefNVnL0qQ4fNHFmg36H7xz5ry0Cu3ke4DcoLqN4yq9hL0pmr+smSkb1XX
Q3+Cgk/Kuzt8ZJxPOeMyAudoIwn3Yw3CyNGXq4CaZjRBw9MIWoHT7AdWNKZpPZU0gzUjvCqipTRz
yZPJ9lgyzvaH8RPH2XJaGvGnXX1blseNKn2PkibWwbucVLBE6ouYZQK3oOREv6N9tX30MFuGJGh+
IHIdIn2LTslw19aXrYI3RwD8yJxTbkMlemZoXUx2lt1qqvYJ0TISMd/JmT6bKVu2xS982AA7jI8k
EFOn1mzd0eKOY3K2b+tvNoJ98YcmKUtcdGDppXGxwiLjZ7MWQ4Kp7IcYwEYNpbLM3eAwWC6T8XFJ
zWQGz6z8RVWBxF+pjml8cyj6Nf+AIwMNOk05nDdSrtbOdCjVuwK0FRHeIrAsCCMfkb+ArLVs0Eem
fGuNcmyDH75GArphdNGAyS/Ff5IDA9pwEUVk1z1qglC1SV1lOj+F6NPEH+Y5CVrJbBnFxWrsMVsR
b+OnqBwLyEIxTe6bQ7LhDCtqxm+VI762TQ6UZpnw98MtakXMMaulzlhITd9LFEN99Gz54O3gzFRp
iemM5T4M5WzdN7CldCwISQ2LigAwptNR8DvDenQKIMEKKnfOdHiiw2FGB+KQF5JYDyieRWch2bnm
7U9KTmXq87FIHGBGxKQaAz8Dy0UcmsauTJXtQFEf4IlVWlYnFDi08OCzC17qdnrVAPRs5IySrNDF
Q5tQzJe46Jb607bLfa2n2yD45zRImHTFnXle01LlLnPpOVSaHaTXNJoJ9pTChbwQGJs2sI6TFS1H
9GbabDwHgh5RGprsWkmVIzjLZST4dNrvUTE3ku9Xouau2FjlHOkDY6YKS4GsKyq2mg7Z5AW3VlDK
l910FhOCx4jnkpg+FXsZMIBay/lQTaSnQXDoyY8kd5PpbrYSvHc6bHjnjpx1C2pyRSDwCgZDNM7I
SKgKmQl6yzZP2C0TVIG8dLtNEGQEO2q/aeoEKM0D5K9g+nRiXgbSpxA7q6vCAKf5njF2C/5fHUQf
ZoX/ysluVjDSuQHubYTCnJ6iLtDPxOWp41rAA2WFLD3NCXl3IbfGhrWLbbKLxuwjr3ZVQlwldBxd
t72s42fRqeu8QBhRwNyox/AnVnmOA26uoc1/s7g/dFbDVrM5JxXPNw3YVI7gh5xjpCVv6pgD5TP+
gbx7EXBSK3HLdCYO5BlsFuIiZk5anLUbEH48mEt/erc7DaOresZ1tqiP1bpyCtiaHeeofJD7ChQQ
GiIy1WMHYLsBVwxnOYXKP/ErrGCZSOjv458R/altvQ7lxVirBUNH0fGTVHnIJ0wf5FX1HT+tfake
huYt4u12qn411pee4V59iJmpJOl31f+hgFIGXgd9wwrWT3fWPmculxR/JFovR26DdiAHk81Ow68Q
v5iCNaWxeXoGJBnVOwrXHAjq2LhPgYic1rqNqANHf89ec7JYJlCIiXg8hzlIvAzrYYIFlELQVtYq
uRHMw3ptoLc+9BQTKvqYcQdfJIhwjIevJhIquJFT/FolmPrnIQl6OXXe89JO5M96urXTl4rMokq/
TOd3dA1qsHm89aq0zxbCq64Q8R5l1AzBv5EQS9A6zm3C7i1xOAQO0SQwEXxQNh2rf8EfMPgxJdEz
QdeqJKEHiPQcNwCEyQ8yFSyKfE5339Y+TJusHv1iAdqy3IHRFyDUr7AjCa0cP504X8DXRv1Iagye
/SG+ALBa6DGjhdOo1thvnDX++70Ne0ClDisZddhxNr+D61n4P5anMNfWOlPdJI9XZW/i07EhlkBE
GEixQ6bggPTt3oqCzNVKeiqVFeF+XbKHPdGQ8d1Z+z78bdvPylrn5csQYmNe4FxuWkgPur6qwuqc
p79heikRO4/tZQw5o217UeLHkfirDKc9QPMl5kFjnRMdNfxxVvQT+s5qSJ8dILoI2HrnqTCaVOoj
jrHA7JZW6bMztucpMQf0XX42SLhaP8G7g9W7YgXl70OujkRHxcn2y2Z8KY2XkSRE5L5Lc3KXuv4V
o5uoOGz9EMSUtSirX0n1baBAjvne3TkOLOM2KtDr5+bonXLjNsQfvgLtbN6fkgWTBCDSCQTUSBaR
4kFlDz6LkKSrZpFEEfxUmGa6+pqPVxVraE9zEHQDQra3hoX3GBBhJpJ3HVVspxar3Ca6R1B5kVwQ
NF7oms8Qs4MxtrAFnHtYNFcyl48kkW41+pqJySKuE0rkfR2nq9k8K7EzZWjFMjIbS9gedghMGxeq
TuDLvI2JNwZ+/hqp4rjpTQ372GvRsoxt2Vd+/uiaSrCqj2d9WqXgKEiO67Bl+M6/SkRLGxuqJrGD
oCOo/4hgFWddmChuzBUZkz1hhTpso6H7jUri8Gxnaao/XUJIhsh3YTBsx9xYXZr8mdfNK8W9kiDn
5IrtaX/ALZagR4SyM7DzRCOgfSBR+L1NwJ12LZYBfhtksI0YZ9Ma7JQHk15Fx7cBkw/SVfaR0DB3
DV5l+EiFdWDy7gbdqgD6w5SN0DC1e7ij7dlM0SiP7WgZIKYzq22pFXzeCQNtHhBAmCK5qpwwPZU+
xB5uN7P5iiVniulvOIHTsFlqOECIXoqHtyF4prNG97OxVKYNKL3mroU9SaH0fKgTdt99zlMB+Eq6
772LW+bbD3/zAMf+uyTl0oQVOtu5478qJGESHkedjeRwVyvJvV53GOWS8QZrf6njT51TOPDBsS/5
GxCDAPInoeeDRXrbmqsSEhAMHsLatz1vKWAgjQIkTaZN70qKZwacvKjWAwFHPPFs72GGwtq0wkOO
89QlpEplDookIf/7f4rDl03LH5VS0x/JauvvvfanRETa/KQpv9EFZkCuIwYQMg6YVQFrZYJQE76V
8P/d/H6ZhjfPVPl3hMGd3Qzbsf85r7KV8eIGdAVxu6oQhCnpHxdRqd2H6jipe5m9pXAloQ3BKEJv
wV84Dae1SWSsoPl1x0/VtPbTCCqZIofk5oKFk4n/TOdHr1idZ7LHyd1Zm0ytxbbJUL7imYlySoTC
tvsRlgeZvgXOj8O6pC5jULufxfwusUO2g37rlDPvsx9I1TFZvNxUxvEi445BIzdAP3SGp9atMqqN
vlSwFV9KFrcBt0zBKEnv/FULodvvR8aUcL7Ls5O8sYWHAIrek5WT3IVEr+SvE35trIp4oT0iTgOK
Ll2/dEjWUBIIqqASBRCvaVg/7AJFis1mhPAX1GEM0Bt0ZjP72HRY0sBJTxjTl2wJtL9wrn0Rzas+
o6UQNAH1LgD6wSH7pqCMTB5u/GChlPaSNRlhX4yJnYc+nvD/VDW2rq/WYmpR/cxIONpEHee/vcyq
r/KSWF9pba5rHy9g/duFzzbotkpL8sGUrQNUc454R4CqVDqF5D8GLFH51AkoQdQjNZSCyraZEygl
7mTjOio34CsBRYwMiPak77AWmvrtghsUAdnWJBVBP8RHjggC4YlTEPFF01RwYhvYPFT76lp/fXiL
mLwJQhplsGn1vRPcNAKbp8FFQ8snpVMYlwf2I/DrKlou6fnmhhu8VveqfiDCeONgoXemr7h9hEXJ
j5kNETGHAZ73e4cGgoLKKt6YOLT2e2HdWjpuyafL6DoKvyJlL5gGKXyu82YycSGoMkbalv53ody1
ZSUfBVEQnYsjYvZuVgD+ZbehxgdRAG6RxHuH6ZwyrzIY/cS4jmwYZCR3phTIQfExCvSJ8U59OpyF
fkeRRWSnvSFc6hUM+TjnPrmvzEsyCzd+169SRHp5zsoJrgLgz6RAjhr+2RFCwBLMHRSXAJlVhUeO
XtjBbJPkGxswTCcPaA8RJxSq+ZViQG5QLQYNaYxzzuVeKJgBaTCa9tOx2Z66qwz1ppIclLpl3+os
Q50EmQexjoOJHmaib6RA1A8dGSwC+T3r9mqyl8amDtj7wAJExYbQAhrAa813b7IZhwEKmq74J6qn
VlLNMH0lRWCFl3/R8jhoQBKjbasDEnVXZEDzqUCK4JqfqbyUsMroCX2VEHTU3eUsvRG/KRt4Q/w5
Bqgehfe/SJoGnSO/i5S6afCa8YTgYzkoPptXHhX/4kdfqT1uxXiXvzlpC5H/hYutRK4zv9yJRKua
fUwcMLY5rmR5M1TmK8yfnGg8V8hrR5wl/Xy7D3fSxGl6ygUTe5bwcfmusM8AgoLwdGz2Cv70CnvK
SLE7t2GhjyeeQLZ1zR6ooi9OnF0/nVO0p/o/n0+oYGypFO8NGPV522vpvxyhQWuvUp2S2YEY8H98
QbxtG/NVs+I/xKtOCykiERcraLX96PxQYj7stHKRrt/yXrC1+mz9t5rnd+DIKilxomLoKNFNbxox
gOBJA9sJxyMOu3tQ9C+5kjIWKHjM8fLgd2b9kg93vT5aOCWTJVaIRQo9iKEmG3doMKpQ15NCBqG0
3gOaHVOj3wKXJ1Tqa7veCuNqDCRt5rknCudC6sCENKM7GEj82UabGYMjRXI7OjSwORDRTljves8z
WmGrTVHnuZH/nakUT7bPNGpIq2cPoSXeGwYpLT69L0g6QIXsSWa/avLw+TAkg/qSWqsoqm0XZshi
u+ygWjnEnLL5GNBaCzOItoYNbNbSw26dFt1ni7YZ0I3h3DKWwiO9PdfFV16fhokrAeeWyk2ytiN/
HWesY0Gyuexa/6mopbQeoY7/mUvOkqzZZLWFjzZEzLoJBYZGK7gVYcDKczQBIpBugB54ZizMU8b0
2/GxC+KWcIKPLJ54ianY8pIhBiJaRokMEPXsKwfrjexLGbqFM9uain45KQW1/3pQEWjaYfqWj+6Z
MCAFcgcetxB93mTCNGp6ZdHnDOqn+LfVcKIZkop3xtA4cmOof9p4soiIQv0cAWOV6LwWQTJrXdQs
WgnRAk/IzLe2mVCXVWwvBdbj6tb7TKcGOculYWQjU0mcf1ZAfGvMc91d1LAmT2TYxgVSab8y2LDC
728UxyvCn3DY2oB2czXcFj4JStBseuXDqeU/OyR3tLiMxpumkn5ak9RQ9j/AG5hvA51xQKJok7lW
CSHgVQHXETCp7qCVhY3KXRmlHCaE6GiNcUdEofrTWzwfO8I6ssVh10gsH8PEzE5fWL9oosXd2Vqb
HrYDdZa2kRrE7Z4x40L0wVHOTiVrehePvrnbBEP44opKuiq+U4PhLaOAcUDiKzJWhNaE2lF3aRXa
PtlnTbs2JmOrCw3GQEhuh7QIUM2Rr7Q22PBCYZGJzt8Pv0nP8CxeRURYAIC03jyELVennjqbZEie
jgNSbRwPWUJjzL7oIGr8pTVxBcYm9tOj8T3GAdNX3YtHyNkQIlqfBG3JJyfaYWFH+JsyuS9poixM
pBDu2aEYy4xiakjJBBX2z0BuFN8W/UShIYur5u2a5bOblGH7Sc6nyInDroJ+U9fVFT/ovsNiiG2R
JECcswCAwaojTGw3lopdt3R7NkucyuPMiOyae064PId+ot+Js3kTvfukHaxA4+vcdolfrS1yZlgA
kS6opvcuThiEfQetcs3q5GHo00seoGdvxSZiJ28/gyY4F70bngxToxVZNwWHnSjb/jSCkAKpQL2r
EyM4hqidCZjTMauMz4o5ht+e/PzNp0XJglUfX9HwZQx+XfdD/mn8Ef5ah1SCvu+SlzqmfdCaRaZo
njJ+I67IgM/3+lc2YgMyFTgehf8BdwEHafPDHozip+cvjVH9UBchiUQ13tSqwpfUqsrJGBWDjGSx
ONevdnHgsDOOqNkIEkmhtxrZylJZjv76lQf43cISKBYFhGQ0FgP9kmxjUDfN+16iIMytbRkc7eAf
2AMwfa8JLAOCF6Pfatz3TbopUxPYjWTuzNFCVsVlwJCgDtcxWpVyY1nsKtcaxDTbP0c+X069gsEI
5cpCnq7xhfqO0YJr/rVxRiqEbHHomjdsFHOdke6KLuC0f0+nxAMjyDN7NCiSlX5nlGjEEQwVq1Jf
x/7Rrd8ohjP7rHcg5eyHTQ7ehJwCL4mY6z5UwmTyxs27ZjF9/B4HEmrAVcS8RTm25LbaTe1LAYaA
ytaJPyduP407CNBfdi57+9LlUFKqrKFMKnqICzZqIEtSVnUUszj8/sF41LbqeEb2CNG92dt01lW0
aeHPk+7g7pQ5dyAyV70lmcrigsjSXDJaY0abWvE2+VAIpiTZF4Y6SHYl2+HNpYSkE+IPtHsdK36N
ZdaS2sm3WZXnFnnLI8MhNfcsjDWRhTA5rdBvsdwp2ehYm7qtqC5dD+9Sen0kQ+sNBmlcvkmXl+Ej
jryEWWsrY8+37BeGcQH9UsY2QJJ+6OuH0C9eAomQov5GZyWMY1uE5bKjJgaB48Xc70nIa6Rrzl7p
MmLb68+qB/7M3qfDl6fPA4NnMlRsHAl7T2i+40E6K2qsnkMxtajqog7JUlVP92BK93r2aMPoi7ia
fQP0oVkiFuN+i2qgT/nsqtWP/MWOU1Tu2zTYZrjnFCR9vTJ+JmVxh16apQUmSNwNjghOlgVJEJnB
mCKDjvz+N8yQUWYW0CMNcGnyFcn0iBJ7p3KCx/oe5WEyuitbOIi4KbCZpTAztdGkunY30JCixnHl
LZqIr+psFGp+SRoR5Kr59AxWEEkSFAvxurdpR5qPZLKg3qnsq/qfCWvR0fYpIcmwilZ1x6wJfDYE
JsLF7SEgnBiVSFzwiXTw5xRbsiIsq2FVBUwxLZfMZVEyS0w1F/tdhktRMxtiV3BZFCb30FNm0cNP
lUuFZKMlZSxwo5oTa0hWXRgc4/w+kk6F/QKfVCbvhTIQZdGchmAk4dA6+WNIwIy1V2edQ/MbRfSU
jYa7MiYPNWe45Pj/WiCJLA5AdgiJDQLArtF7NjycjuCpPFc9PbuTvM7E5Q3B5VVjjQphgUA/QZIX
tVOxDhHlqo15TGT8jGrzaPGwmsYtaPKNhTJjBH7Gg+myyyZsYYhtT9U1YpKQ3Zpfqq39dohGETjo
lPiFistCO7XOdBmyaWmCccf5aANztzQEB1XJZAQ+S0zKTBWNw32wqPhj5drhhycRD4ie+Dcl95Ik
k3gVnfQX+JxKQZKSUV2Vz4xEKRxoTEjsBO+g6560PBW72mfqJZzPsRJnjNGoxVTz22K/UaJYZ4fO
R9h5voswafyhRe5rAOvgi9yPWU2KsCjAps2oO70E6zStMfnkEJ7pc3jZAHgGpyTBCXh0Kk8wSUs3
FnoSlI2stI7jMwZghOvNpnv9Dbo1w/GKVg5LE3wcuXPY2MUrVEhT/y7gYikHQ6H3+SEEFXWeYqQr
x3yxbLvbRJP8y61phzmbIe+/+EHSAYNppmUICgImY5V/kdGPBVpmfJHDXsv37H5ggGnGqffpnvCH
COZO/vj8P0LrDQZ75Wzmf0wMNzeeIBqtzo8LO5MX2y8OyK6/p8n55092usw5NdfmWncANdcDxAVn
IP0BNZvJJuPHbtV2P5jTw214CIJ+/GeOl+JfWbxGpA1T5iFcWvpsVysMIbzX8YTR8+AotMerkKSU
8Ru1CL1X4L6krbnWAADA8JxGcumWk3EYaUNCgoTFDoYWoA+McZ5G/IHyBMulZkdGlU70Tu6Iiwqx
dWD/NB+ydV9D7m3aArJvuSvbKgthHBae3859mAK9dRhg9E3RyRmfdqrYV7CQsJWYz1iYJwzfEUu9
V0gjq3iqm0yUQKyiO0kM2WVo+A+h34DYu6lz9U3XpmFpDCxi09kOZTLHCqPX0kckvrKn6EKiPKRt
brye7rzYWfPKP34vIugzRkDmu+9WtypO2r0RU1GYfbGzY0bWrc3z332xyzvo4wVZ/DYb259BwBxq
Unm2kb6Q2DBLJnkDEN7hTYVqgnbHvNrDkagVxDI8AX3nVTzTmrkdij1PHP+bmFUbOymxIbyQs2kY
9YoJYoMg3l0YxiMOy5vszRf6oVWwnyKcIz0/EOc2GxwDkAB4jKINrpbePGsSh/BKdVhCr9TeC2P6
keGvtxQA2dp6JFS6/HK1bxlSXPQnI9xPhsc5UCsYsrFxboRxtlNsU/MiND7jHtXD6KpKDu8+j89o
lDU63F7Eni7XDGyRkKpkk3IgY+kgG0Mui4Y5RbiESs3NXh0IABb+b8psDjmpZIo2sM80TmbxaIYj
8+k2MAAOoZ5YWBi40h4Iya4TX0Q3S2r7XvmN+pvOgbTLWyweoMvK8hOot0aNZ4qvTryNHcZTbkJS
GadvzD7MQ598DTs51bDG87dZVNs6KE5MoJtLiX/cXPKU44cZWflGF/Ax/FdI0I7oiZVdrqCQP828
lemF1AfmXeoHIM/S9yjHct8jrSZ9ILszOEaB3P7M2QjdclDx3MgeMYOPyc/Im3+dex8CHOpjY7IT
OgXhevKvCqA+1MUS03ebw+JwJm8xovO3KYARtzMujW96OawL9S0oMNq4uMtUSf8mCnVcyvxm+JvQ
xtjK32bdWBjgaJUzB7rW0pVruLiJQidc7Uw07QyzSbDJ1E0AbtSgtOyXIIVWPh2U9oaZiRaMHfI8
JE44uviScXPt6+IuHO3XLX4jObFyQ02AIalihvuq4Jh1t0PyoIoDNQOpiq0n+0jSxRg8kL2qQezZ
YQ3muvx2KX9bKQPUKu4715i5JJn3R6k0L7PYMQc5l5cYrvrgMKAlDrEVRr2cWnoGlotBQK73e4Uz
RzM7TONUHuij1PLcQvc3R3OhF+6CafLKnKkOfX6QorxrWfcyKfVdw1rnh/QPlbYxpwM0y6tiZ58S
q2FYqdwdxcbOOBDomrUBxyC/iAoDDZfdMjE0Xjaitq9E8WMaPTYduJBZtykHQACQPE2sIZ16T+QD
s88iUfnMBYS7cDDBp7zHxvAvVZkBqtEc54WIArAfPWzF5Di8jZoC7soz63van0k6dvKtXu8GS+FT
3rfJo02A8fl2dzcQAqWnwmiTtSqeU4ryJeiaTWBP5Gu9CequMMGKr0+PKDOvOt9Ih02oGf0efUOF
zqXs22XTaK+dCQC0MFYsou4ZmcgZUfUkkK9dwuxwKLF5wT/n4AEyK6+nFOn4wsz9U4cekGJGpvea
zaOKAWgJ8dfCtCfpgKFTAF4S2tcErX50LMbQ1wzug0jlqpkJAhlXteB4e88YWSQEBOaYcBQcwlX3
7OHLJPQs83ptfjwG9dcUNglHjHKWrdoZjCddLE2WhhC4WauG/UgtQT/QsvkVQtnnlQBl0p3qZSq5
YGE91QnPwV9ThR+9iZw/MT4NauvgoBtH0q8JmAwhe6OEFPVrOmSneU2cmUfidXPaX6uHkajvC4G9
InPXAT8E/NDqquYPaaSrxTA06vFgto8K1Tm6kqR70dttaBDlkreYn6M3wXjZYpRV6X8jxokGoXN+
YwRaG8ThQBkSYw6CT98oVGk6GBWT1LuZ264ehW95au//RkHvjXn7K3XlD5zNl/RBeV7DmtVxCSWw
Vj0lRmBsaKsaAY60D+M/xtFOsl8FbBzyW6I8Y865/4g6r6XmsSwKP5GqlMOtJTljGwPG+EZlDFbO
WU8/n+iZ6aouGn6Mg8I5e6+9wnBuKNcSEjzoAXBJx6xTOXvM3CyrSGxLoJOOCIfVVNX2QmmtWsQv
efD+blyLHqv0yMQBtNUcYjeW4V6aMWb+NaIgYSdWxkcCZQ+p3VJDQ9ViwlmhR9LFW2dibY5hgucl
OwR2HX2q+uuFoHdqtc67dB+ogq1L5meBWs6PEZhJOHAxR+VaMoRUh4dIuZNjl7AWK2m1rEn6zBiV
TvJvXe+1aLhbOOb6dYmGA79pxiI6/HY1CNA+iTuVCzTP/WXvthxEs0DQUmdbRdubQ26rCSTIjp31
0kGsVdSn+rSw2PIa9dHgQYDvDQFq9YtZQphKNojXGKVjTnMq088R5QzAID6qCiyyEicd1Uy3AidO
nkY6e7m/RY188huQ3t8S0hcqTFWhJI4hC8/l5jUIXanF1BsyblyhsunXZWLQH2K4TcsdjD+tN8Hj
onaA+yuCOE8crxE5WFO+QByS3KYFcpT9cu/nsyeAtjToIDPIr4Z6UTgHvqbs+4GsBjwF0u5cjVTh
jEJw/xusZQVZITDo64wYZBDfAQBNZQA+Ah0aDYBpcl3wd2fbbnXvTTZmsQcFaQ23FeJG08k0ozBN
4mAzJbKFSTXlqVcLSOkFvKuy5VjiB1Tgr8S6JN/G8aMtnlVOBsu09Ogh9DmGCfMIVRJWRYoGXOi2
FqAr9/4KCaSTD7Ml/BmTq+WYRiusbd5FBWd5o1lU36qg7YOCm8wz9lkycFaks1/dx+ZS42oidP1i
qQ8hJP2IlZZSMsGIPjE86Fl7z58nJflCL38NUUK02bhq7b+KcbjLImjoCinHrhxg5u8bTjcSDghx
zMCbq8muQ7Orpn2lrfNxo/us2+UXeXYoXfBU1Z4zEabBLrfCOSPER9BXthJAqoKgSOWmLOlG7UIS
jsLICa8OITtVWuyqnLyFpliaVW7LTx3NwxRAAch7gcwtVOx41S6EzsKk0kROjQMX4zfoo5gFEKqO
T2m+K2TVZtVKaTjr6Fn3RykjGU2Ep8oqHBiWLZf3zOg2cgAJ10NnU981mpBA++0hdUWy+hJwM7Ek
qRBXpqWgBDjD0ZWWHROxtBg/s2oE4nCEyV9ifMEKWJ8t1P89miuT6TDb5gTW5uG6XqXTketvbWQ9
NjHlsdCVbRB6GHr+qs9WgQyo/gIpPFThMsG0JUHKaWvSMcAEmnUIlcsbkoPITaB5E1c32Q3TNp5k
ejUsqeWPRMN5NKwocbTOyWW4YvyZWSCbx9CUmNaNHH3X3WvrnY34FRFzS4VqeJQZsUzi0pvRvAn9
qbFu0aQtEGCklGs93VsTAJlHZ13L1g2nUi9O4pAslgoQVYG9yGBt9HksnOUcm6dKqIRqjI5Vvpq5
tBS09hCHoerkceyasgpvz6c9HvOPqkk5efhXY02eQrHNAcqJSDsBVMO/B17lDPXFd9fQ9KluobKf
jTFauv4lZEAoJyL4dV2fUnz/1a4PPjKk/pZAG53XPuQlA9JfqZIvNg7PqU4dE0pkpeIDFSw0omdp
82BG6xrMZ2ys3+QPawpQCCDlDvb+COxWrstbtRlvQhCf0/pildOpHGU7Rqmw0FKj4XTj+SOJZ6yZ
WAH8lei1O1HDgldoX9Lo0NTNAbMe/PplzhKZ7pmvsRrGG6kzd0PaLyPGJjmszFw4T8y3p4CrPqck
LVBmKC2jse61Dl4SxTiq3mwMR81Wy0tdEGGQsCEZ4sXHKG6GnSNyiCI+rjDpuxQp2XgeO8fLPcNl
ftYZ5WzWaN1qbXwZhnpwupw8TRGz/Z7I+JyEM6khRs9A00UIEa4sBUNhNUjdsPwQCjf/NaFiWtiX
BPVbKkYirFG/WrZCfyYJkYJCPKYGVmPGoubDZ70VzUvUWWBYSSFH3NQmkyCn+qzoYq795HjS22kQ
7hAt+VdOCPLJNoOiBt8LkaWPGWY/oygSbHlFhNzEgVJG8GORiDIayyiep3EikcLMkGV1XAowK/X4
6Kn6SySgdegbjEmadaRg/qd3p0rq0c8PbioJsJHgJsgmcFkqtwck4nTOnGqJdD0lmdmJS1yWbNMb
90bPupkL90a+F8GXOLxqWrmlTMRlPYLnrR+USJu7OLvtz7e+PFkgFQlsb8q+LAg3bay96pMSQtFH
4VTXn+psomdNybruupY7f54jjutGHTbUj01NEBQSG1/HsUCGHJSCJ6vqwZPqNS069Oss/JYkcx2y
XVlZ8GUmZD70uGgQT4qQGZPORQnhrsCcsYKn7PH3TVy4MOIsXYaPFIMnUfVnW0nc1pADA7JQJSxx
rPYuME3uMuG3ZvJeeTK+h7k9wJEAzglp9vwvcfZ3AayxaolrWWOho3re99DZWtj3BL6Dhi2I4kn9
17Ij6h1AgHktc3Vx6vGu7SAmyOEtbogDsYiDoIFVBLYVi6VTvtS09QlVp650h9686HpLnV9c6tB/
kQpGqQwV5ni3vA4cHAHS/rPxeqdEl1tLWMynx2jKGcuZLuqrlTkkjo45iERGiRHi5ITeKutMHJIR
62UCIXXxPQdyKBKUQ2Y+EaZVI7W1PdCFEBuWypuDWYHlx/AY0MRnFmWWDpCA1auRvVreq8a8PPvU
ETrCSqQGv0iffgMimo8OGWi9cfHwwS/MfGcywq1mynbbXnuClXHU7Ve5qL9DDjRbrEXIbl8xDf3s
JmEp0cFzbutquNTKp2yMb73KgKrmN6+GesWYC4H3bNnH7rAIuDWlUP+WRvGlrQecBCxv6xP17WFF
JHAU2vggIp8MuMVLY/jU4dRYkPp7/Wus8clusW7R/O7UlPqbgtGySpS4V35pKkVkrqygJ39gsn3q
FdQxjVsR/hRFCOOnreDHqCqwdmBIVsu6C/TENaIA4Ubqoweo0KOapeary4e9SjDXzJLKpmFf+Qij
I69yGrVz1FmTQbhLOBFRof724i1gNlDnmIblxJnqJwRXqS4zxlGdWu5sYQ4TiX6qPGCw4rtNwrLf
Rxsna6yligtEyoRlSJZYtNL88vA6RyKq/ExMNhjvboJc2Bbg1r3qRBbLiDaR1yDQXOmkpYro0FcN
0ozBo7auS7fAH5TtQbUi1+LDhpbyKpcz40kRccIQSmcgGrNiVtkj34prdReROUJ04zmgGSAIaJkP
7Tuu3S8KNULnAdqGb6SiYa7QOpIC9ptGLhojzl+nrnLsWRl7SEtPFCFzYRsWLmlj0ZAaZzoItqQI
v16oEUHJ/FGUsNsZ5OKjGqqVwnVZjbHD58nh126DIn1tcNPN8Dfq/lh13raBAiD2XwlLeiSRn52i
7ZqjUyLy5dIKzZOgkysT7YY8xsa9PeCqQVVnN0BlGb5+Odm2S8sz2J7ibYImR2+2ugWnlGZ8J2s0
6sQsVXpxGNlftYChQ1thX5qNJz1qvtMwdEXycK1QusP+MOIUeAuZUxrP9ELGKVB5jfwx/6fAMR1N
6waPI98j4NarCHETtvZ472APHK/VON0OfcOg3SPbwDyAxmMUGv8kWEDXcf0djRDPfQEpJzpYbVzO
aaHT8CJmuHd6zYZQbJO11kB+Yskos03zPQMrKEn1wn3PTTpCt2SWZXuiWkSjNEdd6yYzBmxFe61S
Mb/HtuTZt6rb54LTmuGqbJJVjxFIQdzX0KQH1WoJbvucLFQ2sxW/GTIHn/r8rcpgH7QoG7L8DS+Y
l0l2fVN0K7qcmsFJT2R8OCNQsoZr+lnxsc2YNfw+eCKuLMQ8IeEXcIztjZxUnnCVUfDnEfo0uGTT
jtm/S53LlDWzQWVTOpR+3Vddh+uDHWKrwSaAHxiqYZ1gDvNi4SVUJDrkbEbDwrrTb36Uuiiri6xw
fSlZqQx94Susc3gVRScsp0BbpxphdeSHZNEXw5aZrBxkCCCLATpWR94Saa7ZtG87bo5Gl3dL+P7O
0sfcjCVPqrGnyuow2/aaxkmsmZamiUALHmM+NeD6mZJG+vc7Vluap79v/75YvyFT8e2oN2yniYxT
rzlirCBLabbFvBRDr8x4C8YJFyKhzIiw5rt/fzTK8iwzOe8l5kLx/IC/d/H3UNQBCbKBjZfr+XaK
rCOjbrrw+S2pVZNv48Qk9nT+Ef9fUh/UlPeVvxBfwbT47xnymGy6EQthONZtue3q5L9f/EbaK5JE
4lzRz9p9QecXokxsscz06e9v/97H35d/31Zq+GiZc8shlKjtIGIL4vhNO3MSJ7QIo0mP9c9x+Pfv
BkWwyGj2d2loIkMmqDVGT+t0oXcsGmBoxizCSGaN0I8kPauCshQjkll7SELFfD6aIXOG4DPMGe7N
t49mTjl+w5epwdWjSU3QyhJK/tTSoyvDYX4+Ck6O0PwlEZjCJPBvoriaGCKDlFRqaKwZKiIjssJT
oJHEWM0SJavysfWQ9qHq0WAI2lqeD7EHtTJr5GgTRbmypFY+/B3vvy+xAt4T48mALoceTpvfy2SG
xRa9KsrL+DlGA3KeQOtkUFP5S/3/KcB12HR8a1FtW3gH8KirYvv3l39n2mygrI3BrVYqhn/hsI1L
orwzIpQTQdn8e2TSINHdVtE++zxOJPfv5GYS+0KqgHXkTtSzyyR9NWxLPSUftEUWa5ohF+/fc/x9
yTryQyWLxezvR7KJTFDn+eD/fdE7YgsiU+sXauTpnPUUv54hBK5WrTuFb70VTKPe/n2Xzh8FfwKp
TALXL9iFKV89w8KgwARJlGj5/7lrTB1uwEASEtJjzi8Kw2Q0//lc8Mf++8p/L59PLQJFq1oWofi/
t62ZBmhiTA/wdyf1WbVPvYkc8nbOQPWDjWjlbxC/0m2oEMGQFqxgf082qLsgKdcqbBNQM+z3IO0c
xD59pbODlq+fRQ5lLLLI/fv5hfANQch7EbWgMxVLRYftUerDWODOgxF7EUd5STYMcM6wYhV4Mymy
s7LDGSuMDT69B+uvm9XhElA6Nb5KYvc6q6Am/i0XkZaOS3tR7aqdt8Y7A/oCrIKlv0IoC5+JRqTb
VGt/Ndhf+uLBqJNqZ1TcocCCxdejZdaBI0bNUexRiGi9NzoJofcr7zjBJUpXurDEDAFgQnricXqx
oI+mDvgJPGf+K6uNdSOGd5wOpuTgdldeibnNfRc2ACnDc5AeXVXllOYKxzgSUnDBMhubp8Oh0Sjg
fkMUdRjS0RSUKm4JYFckVziKYaMED6B/kSwc2GjvSRqskcvSUNZf+UO50Q4B8qQyXl4ahl6uHOL0
SJSwKYwtlJno0vmwH+m7u9HtnsGFDzfz95gy4YIKdpFAG7UT2i7qdmU2mhSI+JGBl3HfsfPUhg+o
dgusWTRqAmf+NzY55gmo43RIy/AnIETY4Dfpz4hTAYgM2M0P3mxo6TUUl1ig2cYLRszEbAQ6iCL2
SfZwJ5xrnw2O3LgKtzV8+swl5kIMCC9yC5weLNZE8lIcrNygQCFvB3RhMdmzrVHL4VZ/9xH+zTX+
BiIE75/ekg6O3hGNFsfaDxcCuACuFUTXMcemTrPJWKtAN+ArM76pXHCRGG4rttJOlDfOcPHwIYPY
Cntifjm047yO8RwuhCH0ACpkJn41d6pKjVOOwRlzBRueYvhjPSHhNfdZWJEuEUTSquMXhXyDoFxG
maE9MRO5c+gwthIMR3j27xRKKdXADyIqT3C6m4VcAn0Z/tqYkFG0EyUEB+HXQ7tmvBDpMg/Q6X1Y
FMCdHI327hc5qEIM4s2/qhC2tmXhDL80NNVrd5NehgPj2GjXb4Z7j3npGmY0/HJ5icUww6T37JLd
6cpprvgA3qO6m4/8nQfwRrOz9ozoiS6QoDkK8kyYW1RYKKW2fwrO0zN/5ydAVXIektJO7pxUrgSu
h+o+j9Qmu7swyxrRty/Uh3aTH0O1mJ4hckZ5/jMeM12KQ3jigmsYcuBoOf8b3hkmzlo0WK1Nycvc
uzjzaN4e72Me2kAIxUDsDlGbXwe4GaKcpduh+Hxm4HmNS0wAUrg7f2FeeUL+oLqTLlO0e55bMIl+
4Z1hFnPPznAj6dciyMF3i1DWRXji5PBJOf28eU46UoKJsYd9MB/8cfyuw6pKFuoVglN3V578T73y
Av4P7Vo6/5aLxf8Jf5pLz+fkgA9w4W1aSw6CaG6qhqH2iYs0ZkhEXMvo8g3mvnCAAUFwaKRF12CV
zbcp6GJykZP5SjawkWLtuSGj8CSsOGkEbcxlWCiGrXYLKBKshfmWXJRXHlE8wz3jyPqaXHS0JjCt
Xf1ovoWb8aG/ccezpOBmPx90Pi9igT1MVPndJKHgnFqLEbgXMTjc/F0o4LtnV0ys0QFzZL/YLaJn
jOYg24qn6BtLFrwOPoyzeVI3FKwRo2TRHr8EDaEWdhf8DNRtEQgI0y1HAq1gu5X15lP0sP1HEr8z
ZsC+rNE5arjSjaFAGCaeRPIA6aFpzVWsNuo6z1picWnJV6TsQemxHpXLEAkt9plQp1c+BLoYajTM
Q36RsDAAFqBuzloZ4E7omIsysfnMdAvaC5vIBn9/Zmm8AS6uBeE6cESh1i3G9wzLz19ADX4ABeGe
7qelgsUwXEeGarVjDKx68EAWCmeutK0ScMLm7OLkxlXjRq1CXKPxGzRDfJBx0jHz+CBVIbB/H3C0
eYNVH3/GNSBo2vQ/VguQMblcOGwhXDltizs0oyFXSlFL0RjYdA8QrXFRwit61tKRxcBSjYcSIrzs
OPs+EHPFcF/hzboFxG302CN6INevjySJB/pWgxsAwuhPDRYEkbT0f+qxwSGjRpaoJDVawsk8uzWs
b+7F8MSC3G6Mp3ntLizeSA73WCBtsJW/6teGVdF4+j8s7Fw48xLxjM5i5XgP6TkbnDrxSX2AVZyK
A3cFJMuZd1wv55Uu3hR8f+cGgqCLQw0ho6BCNhtQWSHRIuZg3onYGYxbf40u1i0MoInZyish25F2
JRe8x64DAcb0Gl2SCygEaPEsZN0wy9OrK75YzegAjcPlGsFCQ7HahuTtrN4wSl03LRrDBa4aPoFP
RDlz0mMHowRUlhrsH3HdZCCDJ+56Mj1ueYvA+636QNM7wsgVHNjgBoxU5ia2MbDKdnQB1GMDEy0G
B1iMrgSwC+RUhPJicYduGIrGRbqwqqPRzOe1CI/ywFGX6Vd/9LrFDJsdvc/6OH1IH6QWAPtni/YI
A7FmI8N4kfwk5mUcpXN1zzALmJdE/TpdQE0wm2O54wNBjt1BP27fWd07H95GYuVo5tHfO82ZX2DN
+aNchK10qd81/g5U7z07649ec1nTMLc7x+8cxdmE8MLtkG40CLEuq478UB/+O+sR1SsbQ3AHYJIf
JpZpx8bFWIuNFMcHLmcKlrfsKSDYQdz40CGrk7HEgORYWWq9CeBRriyPqXhFxlnX6pBSx2Btqjn+
CV1XHnC+gUBQYGRCpzWo5klJ2wIhzESOkEmCoTzBsMqb+luv6LYaU4xsRWl7gsFx0Sddi1nQptUZ
Q0L0hCzc+S25zOCxtTqtzIBbQtMMFYIa7i6SZu5yXp3NSy+WNC84d7y0awNScW6TSgclHPgChCxm
kjss0D0Rf7411/1GhrTarboPlGgAg4XTxQ7RLyb23ihlZTt8YDrb1XdiD2CpW/riLiblAaI7Zbj6
rUB1+kxeQV5DaJvf7M0yGnGXgSpJJglm89ligiDEuvna/Q4feFMkryIGhIQe0WFPv/Ubr1UMC50C
l90/trsPnqP50L8hk+DcyoUICoqzivZLrVC+da/TL7l3Vec0t+k3NRdeuPS+/WtzI7xJ/0y5qKOb
+gn18jukiGB8AHVHXPSf/hvP338qp+qDg9T5dvOLrpNQOUa2kC1x7+eQ8C6KF+HLI5NlchBc5ZjM
g8z+grA2HHoTdjQ0aHSKqB/wVJnfYBQvqt/ghtaCooVHMLzr+QAQPkBbTWh7MM/wJee02CI2hb8j
Qcyc5IIJtfWJVoDaDt6dSP4rFFOY0VBjFt1V3LZP/QZlm/uVQgnFPBsmv+NmBXhHFPJlvXe0rbgc
obl8r2ASinb8ifluxqEl4PM3J4jwU3hXZpqQE/0yY/POQO94DZMGx5VAAAZhmcizuAIjFfsV/ib5
kKQlFi2/PARaV47cq3BNpkA85GViPPYrozjESJuX1CKHgUqLXEmwxc/ml3NdfQzALARffnOxNTqd
84IbQcfiDBlv70ZYo4yrGmQ0dkJt4+srpd+gdOdocjWVgh3jUD/uk97lrMgS3qs7dOCzFTWHLrYj
C9cCp8WT8+btBKYFCbGBiznUCMsmZPAdWnz8WBeEFLF7qcYR03jlLr6H0y6qYDgsIKWHOBxQWelz
uUrRFOlLVqDoTCkW/4Sn5BCzZBD8iWqLSosSKEvW1LoTrhBUj5vJmn785GYVJQuHDJcxijU0Rb2v
ooIfmPFF1VtPiKBFF0XPg4aPWptKR8M8xu6vI6VgBXtxy2bA2iLcunKQXTNRfmuSl9MH6CrLKVQ7
9hTeX5A5ZYskeYkclwpVNjemYvfGOm9B2E8sDFG9FFvUSs683Vx4h+mputOiUKlRw1Kk8o1CP/Kk
TOie4shWPf+CInECb7OK5dTS8gX9M61M7P2X2rOj8g/nx1DugefQOl2pyHjTfIsaKbgjUCKmFC9X
Skw+V2Dj8kaPnbYreiSgubF2K3Acdf46jThyO/QhxFpi+gyLtHiywvog5DSTI8fNYdBJ5QL5TC0d
8RHKC5SveFUYxFbz7CivqakJGfPcuQt0vE5bJ5VABGoMYQwd3EM8tlAe34IL4cAVJSmHAHECQy+q
DXXJE0AOfS1oQegsxyNFPQO5v3aOd05/xpuf4cQK+iSUI0eiIjShlszFqXAL7jSywjALpigd+QZD
ITQ946zYokDsMUbR5tfil/juWnOsAd0M5AfITAtaVqIj2T2o2sTSkd/yB+VkKBHESYUJhUCG2ocP
7Q8/4MoNuDmXpDX3JmouLtaf6Dvdm6UIr+3oWzq7OsoSct0fOrWgB23O9sCOLKU4lUOgbaQYlRvu
a3CIwlOrwPmNcqPbhwMjzIhlMKowwgsNXqQ10BhLDIeyfRcbRNWL1q2pu59SFZ6pXsiO2Qu70hhF
RzMGHfMdXCQUT1qpE2rGuOqEdawxtugAbls/3Ugl6FUTwEBt9Zyrs6UElGTMyWF8P8QsirZF9B6F
cUzqIMo6TfMpYWNW6l6iEmBuQ5oyeh45bQ+DUHSuEqnfXQiPRPS+R4207EKFrhMwFMw1eV1FgmVL
IfqAvmhh+hJNObVW5mKnIIB4O32lko3K3EYzILWFCQqocqK2rDxy+8aSiySZcJUvG1CbOJtwtlzw
piN9RyNBjwCNi15lvipUOIrTiYFiiyAF5TDLX2LJOyHmpZuowtZjojKTWnglQgwrK71AUPxsABA3
hveJgRX5IphVLzwiIuuC6yjz1MoRBeU1/POAmLDREfF0Z9yIY4ZGoRtQeOVDR/vcRNYeUvzZ6kmY
EIHBiRShHq9uMHWGnQefjNm9dNSwRVRrDa4E+XZuok8W/AavX04jDLKAMxBMlDg6uDIT3ndfmpVg
5bRrotnvNyX/ctCSK9fchHvxfV4V4O5BeXnyf2As0d9Vh4D4wxHMbhfQYOe7vLnOEEu9VpHZjC4p
IkSqWNO6x/yyXTHJVp4sqXGwosZkGtlyW2EDi730sNsPkoqUt7oMBvRw/cE/0T2xVNPABY40urqK
I5xLDgeS7R7TSlqGaB3Pxl8E9rbArBhgZsu+dRNjcdJwEDaqR8bq0iththqFtWIGvCOP6hTdHdrD
QNh2+KhPSgnjZ/Rw69FTR/Cl8VPexOnUYm+taW6oYwzYjsyrO1Q6CEkXYUypNvjqUzIbhgJ40Qix
nO24HDlVBGd6NX4ISQPZG7pwZEjXVp1omeBPOhZBfaMPGSf1QLiTHmh3gn8sq/2mthC9C1X6nkzH
Q4XunkZzSQtPh68PO8KGAFc4BcA+cwtt2v5cTrMxoUKk59fBYp6MYgEgWL8Az+hSR/ww8Uthq8U3
39/irqCY3VYawKFylSR6I8SWDKQm8+9pTFEVYdRZ1WLjVDK0/JHhrxabKF1NeO1o/hYdPt+btIkM
eIzc2uKw8/MvGXJ8yzlpSpBFcWqRy0yYlobCKgh8YjyCn65CsK+X1iE9cRtm+Sr3DxPTJhQ00Jnu
EmLyGM30rvSOir6je2KvML2tpz1YcVF2sa2QBMZq3QumOyJDHkvGjqKufUyMaZH/lW4SB9ROZnss
5eqzrq2a8GNjWdFRBu48K6QDQ5BFM6GQbXyM38fow6tdsAcLXExjTOZyxdY0cNFehupsHQZ951O8
DewKxMYiD/NfsOD2Ck5e/SmoOnN2+X2oJMLOwfTmhZ1GO4GXIW/k/KUzlrhkVu0Sa96yORqMCCiS
IgdGeKP1w4s2jPTzLiUBDOIEVZS17WDACMiuVlOLy1mT5HtYXR+6rp3bHmpykQC2+Uj76Df9gSVc
87HoN+t4gA+hvXbEVqgE2igBJny9iFWJaijY4obstD3DdU1T2U3vou9ttQIdS1gUTr3nKUGghFeu
GZKuqRuqS3Phvizuxla9Qkdie2csByxTyNupd9gPqycSHJC+APcaOGdbIEJSytUv4TwkL+GHjmRH
yadw0wvhe1X0y0EQNLcYoFPqHRYiCYccZSg+C8A5HmMxKKUE+VG462kTrnrR+Og8gslVHQl+33b3
sJT99SBVH1kCNRSBcqshi5qG/q4ap0iXATAalMlYU+1wmQCIInMDHY66gTpMhMNfhHrLTVKQWcI6
0gmuWbu07VxWoLqgR1LKFUSDRLkMA31J1cJC3D9Y6AELlJvGvHqpy+Q62ily9OGMLXaN+2tj7gIR
DnvZrysBRKUWEQ1m4rjR0mFZVqhzSnYIVk9po2qY7kuqueqy/teQ9CPZov5otYxGqw6JW30ppCrn
8jDJOCe0pAWYNivDxfsLxBGO/5Uktq1kYqKBDLHeJVLLGVNP3H+gXqrwVontGi4GVyYAp45GcsIc
lM5sOI+SiO8mtVIrQQErTYWAoDLWN7kquAKDFbqaS6J/BIiDYTJi5FspLmON4NWcHSdJGdLwPw9g
UBItPaqXTO41bCKZW1vsH3jmRa+Drmlrr+IWCvDCUYWxgfsBoi+Z3eJcyWK2E3wSobL4DG6AgmMu
liHqztMBaj5WTnzmWTz4F4o6ScVp0umeMP/lq/7wiQp4Ak4R38TufIkO8hWECYyyu1CEgqtcRJRT
/8PpadC5N+Z/vktAMyDw7FQslpx1ilyKX77SHfs/JZEdF6ylaPVBmtRrvtffqMOFV/5heAYHalQT
Oc9Ces4bHlagoLZ/ta1prnjkg9rWe8vluZjmjf+UxCrwZLxtyvig/wgOlL3U7mCSJl7avGLg6taC
98ltBqgE3kNKFFBQd2n30yVaW1sgAh0qLseY5FwGrDiyjNdEW4I9zNMNBn/s02jJXCvegugDC+Tv
/hdVOeA5eaoYowEqU6my1VGIA9WGc/nqcrzZN3k6DHP4R94oUxaOLY8BX6K3iPf+xmqWwu+0AhdM
nlTcnyyzQFCAopwnXpr3PINyr94bqCn65Ydxsz4Qbwj3wdqh5xKRjdBH0rgjAMYNNF3kj/EHCFL4
Fd+C53D29uaJHWiOCaLrVNbaGecnoqSQ5gnmDDt26oSxIaHSF445heuWVwX6RXSA4AAaN0vTXOez
/HDiYFjKw64Wtr5+ng+8hRuIS/nB1zlDT1vODlMa8dG7WbTwd5vzrBwzsBquse5JScJZla9/XUzs
cbFwQLh0WAm4NvleuDEnYVTVUYJblK8LqgtGTqY0dxo8BeMqjhwdADc9F2vA5gU3GeEDV8VxvNIH
4AjN7DpVXi21PyW0oFpVfMGCf6++cWHSYoDXdeftepR9wkI7VJ/o89KSqI4F401MLQT6ZTAPDqmA
rem8fUcwMFjnv+sXHqHsatKQuqWEoQoCSOQQtOUCwzjIrUxW5h9jaruj11Clg/Taw2dyTD+Ec4pC
g6IXYg4+e4DUBbDq/OgAQ4LYVcsKCXpC2csNpgfDB4bDqw4CzVGSsius3h++NxxzAHyCnSowDkPY
DTPr2PmRsSlG/5ihYi1zme0Ai7JFkglMxqAeyXq7zwgc9VPeL89om7gvdf7G8yJs2Gb2GkwhMnL7
QH9tCoj2ykcvAyj3sG43YcNw0Cyg744FUF5ubvoarMGhLeRQA8JjHPaJLRKyGstfh++xPN8Nwg0g
ziJAoHiZl3XswbEZB/MebVH/FvILsimGj9Jo17ObcyteJtFlb6mXBoaEu4xZtygK676TuSGbhImY
aDeHdtPdh3vJxJvGbI8JDVF4FjvLAcovy4vxpKlmbEN3zHBrnp/8+A0EXJfxDbNAfqk9xXZFPTsP
w6wVjyjfrcmtzv+UcdxmdJ3qQ2Q3emXZ4Fp6ilfuP71luqpf/Z+GIQurmVyvZ1wihORvA2cSGRV+
sZyYAJPz4siosOQO4B9gVs+bGU/IWuK9WS/Zha2cu4Vf9iYZbTb3GUADx4ymh350gajjhE/kuY3q
hw6909aDn6HLPKT6okupoD2Lu/9VHaJD+Q4o8269lnteMnPjo/oAN6Vq6J0DWnyGR0wtyWp/qg+W
tGhyGQgtKxto3QbrnP9sCaBns2IszHnFM7bIWG1x6c2zNfWqXhNcHJfVQWMuQQrH3+QKodQiOOPW
v4nfWRpfla3Giptxudmc879hbdOy+cRh/T5KLLLNuhpNc2d0/YtuCQXD+/qF1T3UXKYJXbTB/YiV
JegduvNYwcIFCe2ivXpH5lVJNrvzsF4zzoCuB+E9txhIgKQxV47ORrKdgheLtoIlgcSDzO1wG2G6
ZSxSBfxvMTqd2y7R054Zrm+nrfc2PiCSA3I8WIA4A/+0MfIVzY7z4e04jONVuMlvFml8tcvyw6yL
JYmNpqcE5pIB2TUdzjFLXOsDijmFCVzE04xXj2qZRotqmeOAXeN8gS1Y8ron1fSMa08208IU5cLf
gJqrBaipSN8GFJzsk5x8/oK8ELpbBrR/oBdDbsYS/OEcpIPzExd6ZXdnwDNuQ4aE2ZmHCk/ZXDMD
ba1v7Cuwl+nbrRjrXwwHYnjx0VLo12r64iN7AXadQVFX+gWkE+HwsdbRoWOt1i/7mtZ278VH1Cv9
Dhix/U7oh9a8PKy2s1EulA/IfQolDKK0YTH9smhg2pvDLPHt8q3ELglfg0/5uwAkBBn7MKKF9mWe
y+/k5adfkxf/qVfcKbjkLNSDRRHziz02kunogyqyd9UO2c1nVH/E46+lY+l40IingzdCJGdoz1Yp
zcWiMBoOWIBUOWvFj75LWF5DfBRAadFUrY0EtiI20yBFR6RVNd8EB0vGNF+GYprZPiNE2E2LjNbJ
ZIgZp9idGTsuIQOIC3hefDFeqRvaYSc3W7ldMYqppdNQnmL/xIimudUokaUznz93cCZwjK330K/W
VnENIPZoWXj7aXwVpXPMCWVQHhFyDBSNoAZnLp+QWgS4yGQZhxSiXbeA9Qss+7rEJY8M0Y7wZEUi
UgGzIfFdFXDWYqQD9D6Ax3cfdIeYjYQyK86CN/PPvGdI1wAStIOzA7LoIJrgYeD4nA/Afflb0v9D
1Xnttq5sWfSHmgBzeJUYlKNlefuFcGTOmV/fg773oRs40LG9JUoii1Wr5pqB6cUeLFfWznqxsYYj
l5CMoeQLAAh1aPPivzGK9LfyI6aHrmku7T5A9n71j6Ire5H5fpRFjH8mVQYqmxSmUX7gtoQKioSL
XmRoM8GwJM8h8j3uj2Xcg+s0k8tqvtztkAkk0O0tNiKUEsyGPJnbS1YXJIHVhMUetJEbBgSSf6UT
x21HxcbUwJoB78QfXXaJV+0IDEQR0PoOiCNdZtpyMGrwvf6dqS7wKqXz8Mau4T94JcSUQHCHAfBj
6QarFxUbA5ZnmgIIzhnKxZplvqb9gRgM6z/YmH1+ULgqbAHoKSnyTsOBkowkaT19Zb6KsGu6TxEX
Gxv3zzmK2JRjJkTpgeTs2/rGzwi6mPCStKuRkQlr9BNvYlB4/iAaK5o8yLSoo0AV1yL2QJKLIgz8
P+jdObbxWYHgGkWupNpWv2l8tpEsoZhZrYZPuiXIzimprOIj0c5dCQVfRKxwD2kzBCD/y6igYKFD
Mdu4BIXv7Q94Pa0SRsNk7CrZAc3H1iV/T77A6QeGCWeAL27CXIJuvqLfRb/F4l14/GGMUDdNd5xn
LtEXYxXvjfZkvc4f1i9UhhSqERh9PzsIgcl1w17ulfYzvqXGL9MzpX/7ob6BLkmSJ78pk8NWD8yZ
4TFnDpv5xqZmoxig6GOHS43MkPFbj+2fWG/8CrMFpxn25t1Hz7m0mfU7l52iDhS69J2AEbEkOaxZ
LNgH59yJBtyr70A6lMOBzIAW3BWjZ3hWtJtJeJ9lOn8wZFls0VAqdgwYytSDeDWigpRNrloaItxy
qNPHX7Ys7L+pgRsXSgmlBHMwaA/LEFwN/wtYiE0QtwdbPIY/61JOzHnnQTX5+95BY1Md0KHvSUkg
skXnDdDx4MuAHZjb9hiNEUpzxC2bi6AlTgf/F9405EzN5ppEtJWOTQQrfJTfdazQYyu813h2I1RH
fdKsAZVbWjytTUqw0AL27NF4BrRhyOVE1DTbEjAHng0FXQ1UG/bYb+PE0f7+qRGpUTEcYrzAebfx
qGLE0PcS6Gf8MBvneBeeja22nfCPws+CwFj2FgCkdJ3wsMBUoLORi7TUtPI+TbxZRvhpZ4iIVZwV
D51op5azNARZeECPG5H+/1ojQeg0O+Ge5aZAMkV/GT9XTOmDNWokZaTlZpvuPD9YumlbSn5uB8pN
xX+uXMUbyizmxFx0MBQWRkh1Tq//U338HVY0jggdnRtGrcfdSSm4qHDUNQs13DCiOBETVC80aoyZ
WcpjN8rk1TUb+koAcBR90sICoNFEQxoDueyFRZgdCa0VOjLRN00lFung27qGN17IVomR376yu6Hk
YFSzYr+xq2N/vNAT5IWbQzkXtQ5VZCpuKeqQzlASsLT0v5AImATTeMtMBzZIl4abgUqDPTi7Orz7
uzeR5otBj2NNjVLhc4INGF4oGRq1dQjaU6+Hf1TzOyjZWs2eJFXpXmQa+2ZBSHaFKjugJByIe4o2
jPBjlR4JzPFnmdqdRlJgHNJ3yT/4rHyD6EW6Lh/wC/8lc7PUFAAh6pqClvPNqW/goyPKZYGM1osk
g3oFsBA+HC022mMVoKlDyRXflh3/K3LWb+ysOK/IQKlhuEUoVxpOJZvvxm7TDdaXTA4KWrt5Kc/g
l/Hk3gSNXWvWGvIDFyTK3YSKE92eROcc5sEKpQBPjicbUgMfAdMsxgeu8wVKrlv7EX2nt+KleUlw
QPplOeKiUcxGq+ofY2K6R18LwFuu+RYhuCDxe0hvYcdIG35u/o5l9t7U2KZ6aFC9W3Aq2LjNWMvJ
aJiwosUEM4vdTARRQ6myYqnFFpkbtBpcTrf6Wf+0iQOXw5QdaokYQ5NmPcjAWa76qRfbQfegiTK3
liYiOkhuS0OayZm2aR7uKu2cyUsLtU72mnqXujMCWPIUj1F2Za5eniTv6YqnCZO+myevmNtyNway
k0NTb0mJw0DCUSTqaK/Q8LvAi+8ttvJHXRwEw0EPCBOWsU8+z2IYjbEBPnRUCXDi7IwMH4rkhuDn
lXLp9sY3nTpMwoWL9a2f8B/I18qlKp38MTyF7/CR/jAbMAkMTx3gc1iz0vFb8Rncm715Uv7RleZ4
8aPbCy/WN1xiKjLZX+s3jcPSda+e4cPAkAImFQ52aOaO/J8jwLMq2DiyCalW8XsnLieLbrS4T0uX
xYqVidJp1FFobpkdw5G1wSmwdxohOy2FVdE+ySypZ6/TvQSfbdkB1VsuFpcpPc/RhoGjvQ4HKmZE
tsEaagFUAOYkyjHzWb9DaGASbsyldT0y/RI2Qhg2+gymsy8UoFAvfha/YtQDHYYEaxgeSmJX9/8Q
Ebi4HIAYAIxHJSAB8IN3fHd5nWiumMopx+AvsLCauJjuWWyZ+rDKYj402xUluZI4Q2mzUD84HiyF
+kdXHpwd4xKcxSfHpUTm3NDYF4JN/J7csTdkkmYmHj45ecYFdsATZZdwaY/dPl/OaTgu/I7hM38U
yKJE6vjpWX0mdDuwAHqBhoBZGeUhVx2OCb15ZaUbdJ4WfkH2TO68iANzgVW4RJ8RT2MgYTES4/1q
U4ik+LpboFHFuNQjurKR4osV061wVY1uEM5LkA0yO3+UdBreEcLSpsWgiVYfgMO4nix2a3Yzk5O3
6SwvxLljBqB2YNPSn/MJ91P+UXoDEanLdAxPi245dMsC10W0tV8mxhnYe9v4ay96An16qtg8w1pK
TwDHnrbrDgvqyAT1y6fwJ5eZWEQpRPedbfcvVqTMd7TFRtpegUfhWi5TF4gmhN5RxfrK+0/3nmmc
mKI0P4U1boJLCx0q5gJ4LoheDmmCWhVUi79Tt1Dh0iWh1M1f5S/rWr4Cn76kH8XhD4+kjC1eCDHB
+ldw2VyA+0WX+ZcKGKIBnWjEYu+YT07vsHOR4SQrx39Lvhdo4oJBMqBcbmcK6+ESoyv8Nr4X4rQh
NSgSIXR6Mgxk3DWg/4HqYz9Jugt7QxD0EMMYx3gdYZu2MAVA0GOXlB0hcagHR3Yr/NzZ6r68ksbg
LxyekI2PzARos3Gh3jN+NBZmkpooqZFTAhXg7EvLAkvZn/mokCvA3oTn4XTCrZjlyCNdGc1aYkt4
NyY29y2zJFFe3F8QhQ3ZjdMLIx9qSDxujMRREk+sHI2Z8QcXe/q3cHoYIvl7zQ1G6UBdXS4VEhtN
k0BSeEswSvjsPwmTjOnMms1T6nGNnwszNd+HbwXJiR2WlnjjTw2zhXuP6DdSVsLlLueTwmoKU2/5
spXLzWmyOWNWh5zMV334n4vRVLts0Ng9hzTVSVhmb6avub27CwaCVBI60LWFwnNZKakaGFYNVHHG
JtBMcE2thZfOH5cLdyplD571xN4euBgr0gso0dJCVH7pqnxTeahvQEG4ewCr0qaGIwKIon8BA1Bw
ssGipGDrP/BK6O78CwPRsNmfcXBahohbF1bz4uXmrxB3E2/MIvnrv1HEcJcsC+KCNbBYbqNv9sGZ
B4+e++E/YPqCVUPE+6IO0a4gRxw+sKFuVDbQnl7ZyUG6wu0HvEKcCipNru0QHaw/hmdhsete09Og
Pr+H9AQ4GG7ZiyABejalwV+jIV+aCJQ8vIN/byfihx3eESgeKh8fltfEC/JrnsGApGTH5puOgA/A
j2f27ADWMwU0whGjOopygGQKNF7PTp0CBvwoKs84XixWpeAiNC6u7S+gC91tzgbISXYB1wGJhJ5z
U3YANzdyZhAKcMI5NCexzGnFrnODRMC11sCsxZAa+0M7BV6QtlzIVnc1RJeck/IcBSdQxyRycDai
ca5bCEG8Ai4eWFqGtdpyyXk3PbSt3wkqKRukBpYPLVaesZREXMlLJ57g70LyZFBU+G7SlJDRSMHR
cWjVwHOnf7wgkupX+TGSi/FCLuUXDe3+Q8RRiItFGcYOHPvyN8ZO8M3w4nICZXE8vjRNVr4t1CHG
RSHiJrps2RlWXA0Tuzz2XxHuQszHQMLYRAN1LpMiP4COsJl7YVwkaAz+xhzAB8Wd8cvW3ww8xjlk
Y7rPUEHKG9ir8MvXM78AvJjdzC/xrdBuIxDKFz0SVBvMmOD9JYgnwYp8+TeGNUjZsq37opcLlWcZ
55JNt5qtPg2WiXgKh41e+0u0HQiBvPQgwEZpugAvsq0EfORrswmNtjytSddPVCwhA/M3pWtKnZzg
DrVUvczLT+FhHcNXeRlXBhMVHAnMYWjGvTCXEG3aKQsRCKyipYBXMqxzfGCmiq1nOCLFLAe2Y4Px
3sryv6ro/yUHuIE4gKO9Yer/4Isx5vg0LBFAGMUBSSXf4Tqf6EEv7rmockG6lb8C/5U7AtrOjl/5
YLwUuEihmHCg8HPAA+sHQ5cj5eIfFgwDGRoJfTnwKg5K2BGctpoinU7c96IfYdNQkSbv6F80nthd
V2/oZNhNcHY5jXweLgBwCX8Uv7iP+Zeaoy0tEfARrgZ/AzXhvC9Q/FW7corUO9sOPh2vkfBbZFI6
T18waP9AlO6t/pWhF2ceb80rwWfSj+WdmLaYpf5mBshT2vtiX/0ObntPP2BEH2jm8Y+cML4GP7PT
4ditYROusOgrskP8yjpImwnVw6v4NbyBfnMmRnr99bJH618DXPsCAKjowviiD/kHzV5ojWnvULXY
2dP84UVAA4C0tIb4OHzEnqWe3suKb/CWfvj36JKAUgMvcYIYakgbCoBkzqi1imlvhFgvLS318pU5
07ryijPrOYPqdf7lgAMVweTyA6/gU1MnEER0ZdHGufTVvA+u+MUHks/dF+AEb8wzEUhELxxR/SqW
kcp5MgNn+WwL4x593AqSG03M5dKxLHBtGrx6l8bhHNckRLMK1rD5BSjzy13KrcaKvuyUfyiGqQcp
RUO8OB4RjMnXgRmJDfItEo7MkEsLDkyMCeFDxoMKTVDwHf/t11gClrmJKwv6zAwBvf1QEBRks5YR
2FEWDns1eNyI0YdD9QJ8M74ypfkkW66Lb6oBoKXozfhg0yQwLeHmoEI9cNiw8bqCnDGfOUD9WvrF
3Nc0HRBD02HVHNZENnkjDPnw1L6yArJBY3MY3vwvNtQMdu54zrvXHNJTZxvdSJCjtpAQy0kjPDhl
Cyo8Swxv9BF6lJhO2aWy0LRodYth+XhtDW4gk1fgepRgghzYGhyFlToz5SldnFKMUKQFZX7UU6Lc
5UY7jErTnyKiM7jcPXufjh7x7Mu+hyUR7KLPPGjidR3o2yyd1J2u95Y3jyYpHAnIfxR26ssskjPX
cqxdF1ohJ7T6CaVGP/SNuajdaU5q6pjvZZ/2FBZgtFYg6LkJBrpk6KGi81FxAy222q6WSIvMOwJe
iVpbwpcD/9rVlrnvC7iippU0H6nQeJYZCq+ZNnhlyyYvGof+3mBleYYcti1lk1ixVOIuUaKjBA5c
+BH4XdFjc+qLzU85z29SrFb/AqlBQyYEnG0ZLwNJIZzh7wFRuriRDTQ0Ol0cK0ak3WSy/ECUynZY
bYVtGcXKoyiL//6KxLTf100I+lpMELODWDwKuto/QRKjSccSbByxtNJH9IsJAy8QxRnHEayHzdCy
2PkbAipsfp2w4LziT1uuYc5h/r38rVwerIZCtDRjxf37299DK1aJbVZN8n/+NmfWZM8JtLS/l/09
r84qQHV4t1KdipB/Qu3eJPGCTPWfEgLseq1q03asq4nsg1a7K3pkgFiEH7XUg1Gn1XDOfHE4//1k
jfk/LpWIwuP//b0r9Z3VZy3+Eway9Dx+7Tq4tFhwseaFevRad2C4OUm6G2n51yYaINVqYo0FlbGA
mx36TkMJT4XqE84h1N7fb2NhrEfTFx5yBD99xgoBu2wDYmxavZdq5P8bog49oKaYO3h1BM0OrYt1
kf9vFKTGDWpofH9Pw+ptiGpAkCw0NlZQ6Q54EZCEH/hrra1wZivVR17RKZi0qtxaElq+oJBH5oFC
vXcqEPwU59q7MSQnPAOi17yCRm7ICLiXi6L5lnD5e4jaTEUnCbOyI5mwH4zmruVhcKfe//tFF/P2
XpYWK5FFDau0SKWbwlD3pBWk+yEgDaJLSvGiCOQwkW5y1aRI3VSGVD2CSsWLJZ1OzfJbhEU2OktT
Ovz94xyLzJI1XlCzPqqbNguirUFaAgmsorlP67H3ctFMzhU+AI7Rq/qtToGEo0byX6MO/7guwvE1
ieSLYenjLU8ZM62JrqbwSx2FFwkQEFK/2RUU1cheTTf2ZZsPXwqkciPuq3cpmFqiJpXqCXQMYo5X
Dv1OCDlzVVrXNsYySDas/txVieEyARVHTdHbDShctlf0Cv2zZFRbXxiTw5zA9BUqcA9/GIxrayXG
dcAFU9XKctPn3PJVbfSvRYRNTdQZ/6y+NlzDlCfv79dcIsyDuXKXdcTMWbPc3LpkApdI5Xj392ti
hZbXTf13EdbPIMV9X1QUVBmFAHMyHaWXNMRaXQgGdJ/+SGuI8SLlIjNIdpYR9r+IpL7ygZvfwFD8
/Ryok4fG/+br/BbVHd6zbQkbN2nqk7E8ZDrxc7MJCJYbMkvM8jd9AKxc/f1Llip7NazjD1JbvF7D
mSUhyQBaqTIe+l6JD+notC02spk0Qzzo86ucmgRnlVkFsrv8GA3huS5BDbGRIxO5Kq9h2P8UWpi8
Gxa8EC1VBNzZMXzGNaAg7kN+0JQmY6mqCP6FP3HEg0HbFnV8STssqWBml3h0l9MJx60AkzYftklk
5fi3ES5SFcSMBl1U38Mo0KB/lxMzW+R3WISJIdamPYqNwSo/4Tl/yJHUXmSFDdKEnZIbVjXMSRKG
L6Z1zeoC367lYcSraeubbMybuAf/xE/g70EeMQkQlwezYfBxz0Kb1t0JcsWpmZTcwxWoP/qCItJ8
NsxDHER3Iwn87ZSa4qHhC+3NBUnKLfEom6W/y1IMggqoxsSl5VBbIXdTYQXzw0f9jTubLo+h0/dR
dB7JMhcrRfzx9fZLJymXkgjsjGaXF2G0ZItxi5+JFdAG7nOJ0alR2wcqJLuxnT2hgC48xKNMynz5
luCqA9TemK/mSMR7YU3yJWNspzqpt1mHZZmC06ybNLKIWMUKNwiy5P2giiIE+Rpkf8qavY98UA0r
daN3zexJAfNgbpDxy4UsPvEDJaKCsBK+/D2PwiMmIv5G8efw/PcQS9E/7njYsJ0uXLOGYrH3M/17
eJbTOH73DftJohGn61QYP23YYcYuysZWtbT2qKoGRIh61O+iIYBFj4nkMdNW+3J54OX7dpSfZlUG
j9IyLVcTSJpuwkF4EYr+ZNA6RLTEpGyFkVsqYvpaW6W6C2sJq578q+mF+BTn00LlkKaRYoGyJZhp
a4vlcGWClDdJ1SoOXvfDvyytrqMisSdvEe9A6AVsRRY6a/pwJElSdOUiHHZzLwen1orvYi4FL02T
epOuoOkzwGqoFrTXKSq20D5hOIS0DeW5BdUXYsjGOi5SeTYUnqWJwg6ftvrAXFC4pdYKN6ogQJ8o
Jmm6T/7FU9kRU4t5cxoTOaXm0XCpfbZ/rVALWNhI2mYKM6wvRVV4KTE2T5vgLo2c52CQuS8ZqQTc
LdqF42xqKDQs6ADZLGp7Q4AIlGfcVG2ZZycdNQBENmmwm3tdqOMpjFsSRpcHcVCmk26J91zOF5uy
9wyqbUZ4RJqVyptGRvymGXQLigW3V1hJtE0YujfOJ8zkvus9DX9HJegouw3fxOVDzK4a0YlDgQQu
oj2yMecMElVgkG2YzPe/hwJbflMU4+s0ZO9JiHSwESSG2RREZ4zwodsr/e7vT38P4yzhwpMRitVM
g374e0hn5r5Iwtb479cwqC03q0HIgyQhqc0vH6nU5JdADP/7oIQdEC9peps6r/29Jmqzc/e5yc9z
jToDVi6IP1m9nh60Ob22lKYSOyFFacRj1+ntUenM1I5EentqLMuYHzKFmaoeYobs//cn2OdUvEG0
MQcTy6lq4ftbiuUKbQcpTO+wZVDSZDEy0+eb0VhwTQ3tLM+ZeMuqstt24wAsuPwjFoiqrY+9sG5w
P9nL8myyc11+nJfZqOhieHClKtmBKuqnwVCTbTNWykav9auUwuxpcsOE6DeFPSaIBF1KPX5g6YxQ
bQoCcacpJS18HypVHh+oHrl1E1/aiyiWn1IPxtTJ/sPoExTHA8SIOagJW5SAtXujGLaRXyb7adJH
YHMjg2BHk5HFY8QZVEOlhgRiDpQ3JvI8K7rnGMvCfu5SoqjV6hRM+SYefOVY9PSNkwopgCJP6rGZ
i/8+JI1IaJNPQmYUzvlRaAE3GqU3t7nPdkBgIxFpcrWpFbhP0+xre4ohDBE6Cvy5bx6WZcY/AkTR
Dgk0mI65SlV2tUUTFYcxiYzrqFaxGylRCwVcPytdWN6TpCH0swySy1ARjyWXKn6Y6jRIHjEcCCZB
xXRqVmRQdeGyHKnHmflogsNR1EdxskdVUY8+Y3urJmxF5qC04LrogjcQRHAKEnlDmfQ5BBk4Evni
w+p/qtmvkmE08FYYrVvOClvOyOkAzkIxIiK9PU96+CUbBCX5KRocFuJtPGSHtia8xpLhSZfdBnvH
nIaHflNApnx8hpttQfI3Vj3rrpM9QUw0Fl1PFuR7qeQobl+4ILgODKA/skJfEd9jhJv1XP/2WNTA
2ZiBfKmd8lT/iIP+s+xUenHS+DmXNO9McFHqUQmX0hPaHbTAuY4MuMP8mLu7mIlnHoe91OkrgGzp
Xwqk3Vww924rLwt+soF59ByZj7L5CpuvGA+H8YnapEsesXQlWjaVHlF2C/qrHL0qLK+pcq7rm5kd
LOOFCqCE0MOeAknTAo0q0BY86t8/sSLI3weKQWBDuSecmBJhMTfJUhfoMug8alpwOhqVIDQZXnUL
9sDemCnrwN8XCpmywHAcraUxsLVMm8OLb8Kv5YGoFW9RtBwap+nmICoYy7EPX4dLcBLA9BYjGkAY
ILPpm4uon9VusXOxHh1x0PjQYOuHpxk6N2GHE4kGvE9nZ8Or+UeByeKYNG+8mJkh67bmN89hx8gO
e7xhsIBrQjaupm/za7xRwV5AlMu9EiMsWZPV1JlnPk4OoNccLPmMPg+lEEx/oT5BmIW8PFx4bzzO
gEh0rNGb8lrgevcBWq5NTiBg5foDwsgHxrYtOsAuwrEf078IQQ1eEOl6+sZ9AZ0bI4rW2lFYj7d+
x1sKP9BmsxVHLvcDDEp9bd06EkLICV+p2rqhvYVUTYTl7w5vwEJ0cnCuGy68E2wREyY1P/EWWJGh
Gt4UP/plvA0BltX0KdczPdBoIZTOnP/0Zn5lF8PTjuPGugXBun7K/8Zb8YODALRSCCCLlY3N+RyJ
vvYKjBwoFfmgGKAhScDES3LrfBOtBdgroDNwIW+FB6aPFdsKum+w42O9jNfpW5m3VNjKsQdcMmPb
QPeSg5jD0Jpw1VqFJRQb7Bfs8VZ+0PuadTKn7Sl1izcCIf1ZWefWXg9vGpYNFl2a9cT36TeMAgM9
xUIB8wb51MtnGSU5Yw1+AwiZdZf8Z40aA8cs8JHWQ6nJMWHvUm0LjPl4Q5INEzmOH5KbGtdAvUA9
hwcFQTC2oXKzGqyj6pjH2/S3wyYUxs+LnL9wbWLDhgnGqO8iZ8pcmgR+gt0f8aHbsvrS50u/A4Yk
L4o05CDYGamDvZRUsQVyLeKyIbLwBoSrMy289jOVyEMUULquQ4TWgJr1tifpsnDJeO3SV1+7wL2G
wXejvCMuC19LmMfleFPIqKiYEYlRlE3QwuSIXstqTylOiPk2ac9+7nIfcMMRyCrfVwRPkGGiv04k
Vq6KH0P1RvljVM/LTDZ6DDVNcvCPHJiGDyOstWrNbYtCoD7BZeAWGD8Z+4SBYuKPzSPJHvDDcaAj
jZwxnPWOlV2GnMuP6BiYcCofWnoUILuITljvRfwCEO+81t84LzJACCnvwJ4bQitACndEjgTFA9OJ
svSk8mkpb6G6jSuHJzCweL5GP68wyLFZj+pyLbjdq9bL89OElj5G4WOVz6I9dxEMHZQOKC8LftT5
VPSLu5NB2lvlDPDJaO/Fe0VDQrSSx41KQCN9hJX820dkua1GCFJQtYxjKawDuvaSM5e7SHyTeP2n
REducPXkVQ2pPvQLRltJd8aec+A29V80/SzInzDmMRmmthOwAsQABswcyXD4VCFwiA627WF8xpg8
GulRbfk0Yo9p83zITej6xTG8Jw8yjBVQrQCL6n1Dbkh8jt5l1tBuH0U7g1GXG7teP0qfHXA0sQhy
+C0WH2V6hSvKYSsZzOlJM4gLu+qml0Z0esWRTQfb/5psL/3dFa3DkH5Nyp6EaT2kbz/AXaFuWwXX
9kkkiBjjLnouuq1c4ShiMC7Fu36Yia7vf3gTpGlFgVffo9Xeue7lCM/jigNlwhVMbyWxJPlHkN18
0RWSK8VjUbqptjX2ygHmXxqe+hjrw2Pd/faSwpf5VySfRv/TFR9WfeeyqMp+kMhP3WKuWKU4w3CV
FHoA0GXoBNGIJoyvOQiwrQzKIORo1sp/FZ7dg7NJCjJ57ZjWYJGxRh5MorFcYAFl/EuTa5q+6Xgm
qDiS0ma+JuabVv5j61eVF59OZb8K9sV7Ne36+g7pEgEF6dvEWCfpKYt+EG2rG27gvti0FDrTLZw+
a+Ol0zAQeJkJR9Uv4EmmTxOFtAFyKLd6hUXk61w9sd0fYloUx5GkIxbMDo/IRUsuCYfS2rfJkXFf
QVaY4JI55tkPbwDFNJTiDwOV4DvLiU7g2lEV8C9+GurWmG0ZyKTcatJNmX5y3RthRSaE1nyMxRbH
aVw7F99NM/iJIrIBvtTOniaP5COLSoMI6dAtWePwbSDuiayFHLKQ3dJDwiv/MoeuYe2XO8pfiCGS
yw0qJWtJwIHLIe9tpkvJZZA2BRj38VN7zr1LzQc5+hI/gxity9p/4cDJY4DEmmKTqdxJEMvF6yj+
68svBPG6sRWkf751HPtH2d7SZGMu3rPQJlYd+ZDGb8PtjNnne3weN+kneUNMFRWePVDK4lX+5CYS
jBdR42qH3KIfHUYUvo0SJKd9P2wNWjvaicvHt80IErqFVJfqpZY3Ve8U4Xc64IaVXrUFtFrXIwXg
8KVBCLpZpktxqEMjMY0DK0yjuAMAPe9fFQcsUggJ5uY1e4Q78l0RFna2SzCh8JRkpwZNpvDR8aGi
FUREbrmP0cfcZPpGiwkaPJw1Km/XIgG0vzA4X+Rw11E3MsYDaAy4GXRoW9bJifmRs+7n6yTYyXeJ
Pf8KdwaxRCdJSRoLjt7sSFyMUrYS+lbUYc4cwFkD1G7jbhp3Q7/FSryiuBxJw3XGT9IHQ/3Yqpvp
QQgDKh9tOsTExEGnaXHaQwbKPGkzpWXEWZo4PNBubmZS8+L+IkdXa/xVJKeB2MON2URvcR/bmvaa
yqe4JwbKESmhhYF+CXgEqxGLOjuD0s30E2fRDFAu7rqBUDqvaN67YRMRK8l0adkFjCAkgfLbpOwi
DD77sxv4Jkjsq9Zd1KheF2gsdT6WPL8YYbsNxk3mc082mC74l7w9hMUXV5s6kdSnVfVwye9NLMIl
hpWkD+sC9xxyKBLSfnP8PPqDAdcwtTZFsF12PaK6GCKyXpziaYQtpCMPJtakPMOg9Z+JAhmxRYmE
bmXcGRmLATG9gbAJaPonLCw48WDL8SaIj7rPvBJTHKH0MhhHefJWy9cAIXoK3dXKV/QqjrS2MYDJ
HrJ2l4s7yqcVGm/8B35V4UfWLzIyRXaf3VvR3szk7pfTSnmDNiMSqhpAexmzcy4cjeQmpgFB5/jw
laJtQkeOMEgQ0IAbwT6c9gVukyptrkIWnBnQa6alVED9yNVP8QcQpXtv8IRa9ffpOH9mj+wnvCMG
Y7VW/9WTLW/rveXodrtB6LPCZMuZTuPWcIdTtYvfrD18hwe9LV9ll0v5uVKemH9p3OHUEqTCwlmM
XeOpfQ4/XA3t2aLdPc6b+RmfY8E2f3rcmag7t5rbb2d248g0MOTdljSc4HclqxGL9d4dNS8ZnFR2
wvv4HImIZvNJdGOzFPvIfk1pbygbFkdd2JgUgaqdHXOqLNPRWdNNl3HKz2a/CRKSAl2Md8PuJPZb
CmCqHU3FMMbGBr9sGBkrtmo+yChc+ZHEqg33nOWQ6UVpSDy1xSw42dSBKrqk2NETduHxv1L3BNLT
hHWIIQKW4fIec29DdgT4csxdsPTTUxHtAuaNkqlieaySCxOyBVeelDEEPpJrCl7Vb8hzwBw5dBkl
Mz7tzSKEhDzdDR41L1AFfmfs4QuEShSJ8xHyuFhtZsNlptREbLD3PI04MFbdpnjgwkG/ADE52gKM
qKTahcOLxhTSq8reXjwWqpM1DjWpMLGGP1QyEKWdqJJE7en+DoNjCC8Gom8ackAStXzGz/6feAeH
FLF/w/D4DRbvREgQaS20x4/sJUKuO5RBMDdYVPAYNUT6W4G6ajhyCVl6+SeqprjDqGEdpMCRS+2L
iURPpQNJkrcJVw2mDmtE3fzIIKISQcQoPclqIVCx4ZKbh9A4h5jf0U9m4TFzT0Ney2Ra/sMZTiP6
wbRTAm9wpvnmiMZ+eGTv7OsY1OMne3BSxk36BDEGTGvh1QxX9Dszco8Cm90ZkDg2DvwFQx1E3Zgg
gHKye2iaDQQ/5FJwDMI/VgjcIdjN8IhaDeGTzY5r2R1amAOsqMm5BlmwkdBvlY6ar0eUE8Oy1eKd
2TyxWdRuIHqcEUMko8kWSd07yB94wEbEun0os2tCFvkNyGElKSrY+8LJbAmXIY8EcQSa1+U/1XK0
A4WNifQIuigOUgESgOW2E3WWzrWvXySinTv8UsjksXvM023WIxIzRXwIwUSHNWO7APiKKL+QwNsR
OZ25i5N6xfAWSDVetzGTMNJ55Cu41a+YQ0FqeLzV0ppMWxzYKaeFgprKQSRKJksl3HCx5l6zfPQL
64ByQVmZ3/lnJe31f5rmsaQZn0w53BzWJ4s6y9wMmQLZyYf+wXRQX/zfiTYWFnBsIzvPwOcDj3T8
/wc7hT6EdI0RjFgS3sfCvVy1L+Vl3g60+Vxr37zPsdslmEysWVFhgn+k+drkcCXI2xLpkOyx4O6h
l4IfeRnhV5WTpE4zbrkKVMIaIEOAEsluMT9Y7BnWRCWKFFZ34ZMFCQiMfRKZBiMxdFSYcYCUAAIg
GAR3sk1xHb+JR01AZWwTDMtymgyH/qxEtvAEitZEe8BVU8WyEh7QKv9Gut+C6ZqbpZ9GYpG4RtFM
oYuOPlVWeA8MCF0LL4jXvDpiBe/tHEncwhJ0induEjlxqkf1w/6UBpjC3EaCEzKZAgLYOmBJhY5g
0pJ0QvNaYkhXeUw87EMwTGxR8db3Tvg1SaLWvHq2RbQjDRMLiKIbap7MhPTD3wScxeP9LFGJr8vC
LgElCdulKCw9n/zsfGcRLSmy/1zmIbpyTEJavlRnCIZGhp5PJ6nZTu0OqqzaeWrqyqENOxBcBJKb
6H905pa7DV7Ni+A7Tbo4PEG0g+jmWx+I1mHU4HKJARVKSpyCgZmQHyy77XqDYQZTGGu4OLo4N7bC
QYl3zIy16k4jPEgvFw6LDCdxsV2QRTcDg4ydAu43WCLDHWFJh1kD4o8V0yh2cp32T5T/l6XzWm4b
y9bwE6EKOdyKRCQYRcUblJIRiZyf/nzoOVMzrm5Pt22JwN5r/ZE7bWSz8CU5QF6jTYxp28sPh46d
lKgZIXor5WCze//whwTCjrDdbICSq61+JgeLdaYqWuX33XJAGG4clvpoOpCxbnQhgy5fRYyWzToT
OpqT8i0Fq3SlHDFfHDADopAfzHacsSS77GOZsisPT9C+Qral7EDI0AIpeaDGX03hcGQhByIdGc1a
mXsVMcqMgXx/ADgXO6Wx+UF439NyZudslKcqd9LM5vObLgBGeMqYsDmPGIbVD1JHf0WuDkTSfMQR
wkWwSR6fD/Uj/uPE4mfRSjBnc1s2sUf/A4cJxwjq5W9OOdYRod2Zhm2ixMZriQfgmn5mz83f8DdN
nvLdHClEaM+MKbz311648/06GIfxbBy08MGYYgtATNT0MbId5vt0k0KVUtpdd8uNXenUz8Z36dBd
5s0eVnZAGdOvcpu5S3pLPzn0Ckd5o6z8mJ2bIxnp3OT++Jac9csWqApt/Ad8g86Nb1d613NzP8hX
4i4Rrg2uda4ehO65ah6Ikkt/3cynYngtyswWUOZJOOtghuz3/9KZBYGp0qEaMUJd3uzazu7RR6PF
I42rpDmOcPFNGKwkVBDvJhHds927uIra4mLoux6r/CeOugdmPqJFJIwiwPeXvvVN7aCZLwmZR8RZ
YxHBsmsz7AnKzkD6VAAflaqb8GLkaJBxHe9X/bNXvqLxyDuds2cAmW2N8h6O/+bv8cl0x8E1cDIA
kaJ1XOnLdAWZyXEnIm/XbAER+eDOWL7kvYzujmhmIkIx+PAlqG5v2K26V+A9LNxYtiQdIixa5Awy
9zLsVJv5YmJQoTQzcVYACG6TD6gcJCgPZlX0F5RxIoL9l0OSiYCiAZIUcZO5TvCNOwWLSUwv9zOH
Fvx7IZAetiWVqVyQ0aESD2L3IYlbjJmqIGr3BFInV9pMPELa6N9E8Ac2Rsw3gM8WfYZODRDgJ3KK
N4CnCJ0nZzZX5ORZowOOsl3+22NLu7At5kg28GXTMU3BCoMy9QA7Zj7uqo6HtbpWV7RDL9VtRrIn
2Np8mGOuofNs+nUC1vqk/IgLxO5u4fV8MGs86Z94k9of9pLCIg1wF/9r36NjQqQi8XxIKdmdTIJj
fHOxWfxyRPJYT/E3oWPEes9LiuCMFA7g8vq2Wj/GjYgfbuSerhAuXLrOGBwAt/8in/eNtVT/YI3l
v/03dzLjEf5PCzFH/9RcJ+6+5wdTDuj1jt+m6sPuXyqTg/SEk6GRA1U/EAdTC4HBBYphgW2Zx5eH
gy4/lG7YvP3mlN+yyxi2fnkZL/0zczvwAt+zDrcSWNkHa7UJmAsc8NF+b2720/Cx4GSxNhv8/4I/
+DhgkQE/yQfP/imfBdqPT+NFeFV/GcDq7+pP+4bjeueKpFwJ/EWMd9OnBEBtHVpGXdE2V96hJy5d
4j7emKYHDTyZkK8jRIBCBAYzFFkgdBZ0CK0AzrzkmcaPU/XT/HBULu/p3XCRAqMrhKLowvH1fzEu
aPi0oLobAYbS+/waf6yv4r7f1UFcHY0/Wg+RASl2QS7Rr/SKRhgBNKr11c7v/av+A9vE3cQ5jBiV
SThDNn1erzpwHy8ZVYFPsZseWWRXA1DlJH8w7xXfYB76b+9JIJwEWdL+mjh809IXftAv/XfyzMq0
zYHYfjxN9ayKYwlOky5ltAW7hRNDdzuM6vPT8CLV++0YfZb/qJJ8lf+bkshsq2BVdPbKPWdWhtqe
olGkw1Ab1tPEn/G/t/v/0UwE9eiY8HIEWbqPCJ2n6mqnhUpYfLQXYlTA1MpfLXGZmghUYdDm/Jgw
d7PhgXXWe/DrkWWJGWE4sSylzHEMiZjCsAV/80l0XAkYhPhs+DABXCBGXtjkWOkY9Dmn+WL5SrTu
mR2AL0VnmCK3lWbTca+MOP92zGJfGsTdiLpyp67sVmer3ZcXJqblla81wQ0GLkd+BsvA7nHjb2hf
FhK7OVGrqHAvk+yYUhJI1S7BKzvxX4MsFI6KfK6VHLIdwGFLIL7ob+gARgRvwGqH7aF3yg++ehHV
av3U/y4n9WXoXiZQ2c3Csc2D21sm20ZjW6oHWczhOryIf9tIC6iC4Ar4C18KuBdQYRSiZuIJTho0
ndsXqNCii3P9j3kzZVhnuqz3UEscTSw5Ebct35jmv4XnuzgPL/V5BcJod/khPpSX/k7oFtJUwnSQ
AhMsqD9FbD6WW99F/P/tcSETen0r6BmyNkhjJWm7t9eHkyh75mAV0X/8VF8K6KQnZZ97MKGWY75K
d6Dt7Cd6ZRu/rHf1BcWkwDP3Z3zzIS36jiNz+uMvFfGpi/06DofY51lMGHFxvJghSqomd7VozzHU
scipvoo0E3ceXwmYP2n6BNQ+M3hn7+0Hj1p7meZ9QX40RoRwvK/+cnx4qTe9qv9qLCRoALGu535c
7ms4VgTB7/wEIVbcu7AOnCaYMZ9MyeV61EGWnMJf4iNXV+lrPxygGsaIdzB7jlkgLI5WbnVuOP6i
QaX+U30JP/FtdYZX4czDIZFS5o9hdnmcOAHLu/xveh2+WhJ/8L7wTfsno0gAZd6+7RtLHywUDoC/
8GXcZcwtsFW/gGOsmsroQup5y6n40F/ZYmQSUUWn/+WTzxQW0f5ifhGryePAt8J8bWtcYbtHvD24
2y6ApYXe3GD5ai+jX38sKyd58wKAmQHoY3HnYyBZ2Kl+tGO2kZUa76iXfW8k8a9Ois5fBwTDJwH9
2bps3gSKUZDFvbqdLCSiAN1giiKPGVSGwxy4AwfhG4Axjy6g8HDlxkBrWjJesTNhw/kQX8u79Z7e
/iNBwMMZCZGGIzsPpB/61GNevMhuOe++tTsyGB2Mj2jRiaRwYoH2zVuDqe+pU7yES/UNEx+uPB0A
eHT4UaEDjzhpIEJtt81B3G4nvJmGwmywecRzVpPMJiJoq/gEctxj+OzgoUYb/6WA3Q8uUdyslwRx
8C9h5JT5pbvDL7/5lFJYWPxmVM021whhH3Ll15ishn4HLvcBzz5tf23ijvpZZYpBeVvzGUvLdtgx
eiLS5NMYTvVH+8FdOryA4Dz+AHqz7sC5DtOooMIc7abfV2AQeNOMJyjqZryDmH3DpYlmaJJMTKIF
H1m57wqflmCDQCnwGMToXyrp7K8TJTUa0tWAaq7HHGZGqKWHhx4giiEVWccdn9Edj3EXecIhf+Bf
PCDI6NZzwSfCmE9hN2Z90U/WA+pMxfKM3qvTfVzZD4AgFVE9z/tBnJF5uASFimnAH2U7628W8YXE
hHXe2PmiHAyAq1tMu6trh76l7uaipC/ResxzUt53OqBGdzOJTSr4EgiSgTV8Qsf+wFuYO/wMk15K
HoIChb4fe1tC8o9kpLxWqyvP7N0YoPYs0zqU57g3v3i4phRsx25o2s0p7PPy1S+Ml0l0Z/ZFJgWc
Ny1BHwdJ2g8PHmO+yRS77Bii4oYcIZCv7aVtyXznmDDIY3Cs2JWZXijY7P2IX/a23sFEOLEbFvp1
q6njDl4RWUyPLwUD5MiSk+0Y9D6bWxdfV4WHYUsP3jUiyR5OXLzx/SjdDZ3v7ZKcBaIuJhv6juGa
i04llSB7BfHgo463bOn9NoIMEcWOsGmLRlMdZqgkZ95Ka4uSw1VU/SZeDpLVuvB9kv7R6R5C0b1c
zG7ZU5EG0fYAks35X1b3hyr/NfBOPkirQKlDpZl1HKX2nERT0JZHitD/Vis96VlyoqE4aKEMzAZD
Ov84Vmi6JcZcPY7LaMsPiDR1fW0p1ez5H2mTaWlgrvwbDFI1sErwTTK1Z7UWcDEWh8fqinxUk739
3yk41NwaiFu/SuHOv7N2XGZYiyz1tB0bUbrLh882NRmCs5eOJEBigR0q0WJcPrT3TINFBYDoibqx
37QTrIWbsVNCuuOuKgS4x49iqx7U4rYkPxKG2JHxwuB1jqH3FJrAp+qwKPlxMhl0O0CFlANb0I4W
130zN5uyQ/SNBRxYkziQrPHfWI0tYSaDyAEXNKJ8sVivCtW6dw8Vj5tyqk0OKpZ5Xe5eoUhHCl+H
HmFE3qf4GfDwEBqgVMslQS7LLteCPGWpPa0ZAZLEr2RA0TjVY0XajQILYdsx7ZttMTp1DcSX68FU
dNe2oOQ6BX1oyhnYUHF1NqlIim9NRE1y8ZOMWeT3OTYhHKERm4coyE7dETyb8OcPFnrXWWWnqD01
j/xKtSRRrDOmx7Ogk9M1dV10t8Q80Of8oixlvZcsR2Jq/IpRgoK9BsCmLDgJ7WNGMjuzKnHSx8vs
I2CyK1Pw5ZYUBL3d8rlrnP9N0d8XwtCzdLgsVYgS0CkXItKk4rxkeEgp3llUJGjAt61002XRrRSd
5waL4JMs/LXqV5p4SYSc6thzDwzKW0+zHpXU4i0mEIJbB2sX6UEaTyw9D/IBfKEpbkZ0MMePVfyW
snshPU/H2gyi6gtN3IBmLhMO3fKec9IU1Z+qInHfW23YlbviouJDlXwOOdZjphJWPOI7oJOxzwLU
kepceuMDWbqPDmRB/42/EIAFd8WhG496ekmZUbheFC/fwgxsgGesC3LqRUCtIKxg02ipT6boMQKy
uSrd3mDhLZiqwJkApVdIZj/pSVIJ4+XeCK8tTGvHouF3DwrGXBGFs+gtIEbisTV9ncDyaT+g/5ED
HTR5sZ5T4ZKY5HmOnMmopwndri49CHuEl4wTEUkXMXkrxsdBKUkMjBBuYF8CokRUA0Oyr4ofeb4r
j6uysXc1jmLdXfXzAztwA+fqVIVdYjUW4hBOfeJ80vxH+S3QPGJeEyNY+BgM9iLKkCF/uwkxDHCg
+4hetRZ4NGFNP3bSOwnI8y4T3LiF5nouLZ9gbirWs9i1ltMmLp/tFCfjgigOYsmpxUOckG5onFfU
Q3x7rKsl3sY8nB4Zs3APiS9MJ6NMADxlbDX5OZW6Za/JwkfRap4JaufMFmyZV8ScCTQb+rpyz3qP
4VYUz+WDJaj3FTWsKLs3nxK85InNsJtXLq9mjCbRW+/9RRHDmeyiwqaWnU1JXK7kxcp1OKoo5zEQ
+oqIUXCXDB73vMkwyb47h/w68z698bdWH2TtvWjvQLJ5D+ODGuWuP4LV8ibFFVeqoG7y5Gv9YcRH
Lh+gbaXKXwmjI9Ch2zc3idlSIqrsNqzeYK+xLfW79EFby7nLr2QkjcrzwAJvNCwwzPt6Z7zQiEkH
+wCXNmdEOVlDwMSpASutvMdK1fswhMi8i/zMuG3ym0Pnt67CYzcclCR8KK4i753RctPcH2OoIuRj
Qa4fFKq146NW39X8WdfezY7+5QNX+1yeGx48eT0OeTBaZzHgccR9IQNlkH2UfglKSOOiNriRHNTC
sSqIq/YE6nQ6p7b8JTo1hVfJPCSeCa7QOsXiSLSjmm47HbI0LKS9+fA0w+0y2kmcWGJBQATMUNWA
L4lm+jO/Yxzi3RTllxxPmRLwuk3NKbG8hh4qbgJGHaKV5LAlZFi6d8ScS1cjDUvDS5CuO2AlscIm
GenQIfnAXIO2d9Cl+JSby01AjNE/jzz1EJfIksw9Hrd9NvDc+GX1YRh+LN8flCV0lC/uMmrRJN3v
m6sWBfJC9PM1qaCAd20rvJWS9VpdF9NW0MERh6nYIu1TRPSxZwMjIkJcfVMnos5L86C2zkj0p8Ng
PtdSWA2OVUIeePHGR5y3uLZsucnqchepQpb4D7pK0i7M7yjWrg+qo0fXIqIM7hw6Aoxo3ygQPj56
g3z2ZtyiI2bN2eMkRwXaFVBz95nrwkILA5vn6ByK+L/BowsPkcEqBJ3oW4ikqHHtKD0oSCz9UAbq
7snvMP/RRSp3YR2BHR6R3Qoy+CWdx5kvxXaN2BP5XMCHx89z/tvwzjxHxshV1FU/Fh2Uro72Ks+S
lTZoVNaWVyNkXIDGn8D6UsPR9edxeOZQX1uXk9bQAxQHm8Jq8owl7PVjrL+JxgVB8IQzQvPX2uPH
GR6D1TnJntboBWJvJd3C9AwKAJvjOL9Z+Wf3Kq7nUTimSiCJp8y4pY9AFE4Z3cmikxCCq5+E8SQ1
gYY7hQGQyHBWz5/0oNqGw8ue9k6WuNsZgyGmOS1QEtUh0g+lEDTNayx6VvpSxRw+hEtNFvXZhAqR
3Rcf++xFYNpf5+dyfk7r3xnzaSU19lEt/+o+KLepOE522XygRFoxfVG4PJDO4k+lZ4BKhwPNjYt1
GjsbqVLdu3RnJqgGZeU4JI6q+OiXEiciZlw5NxOhLE3D4imJ68UQh6OWKdcmkIxjSjIVHWDM0Y/p
TPVOqWLgQNbv9d0zRzeEq/VA0j7/US5r/XdDgJdxQYPWrMVRKf2eA4tzEUVYZTeSFwWYycnkI3WG
f9PBRrGASKSF36Z7g0Ir2PwGipieE7gIYpWfS+FD6tGceTx+i8LIcn0sRNGGguVmIx1aLr2REoEn
ZvT2EI8SVHUeTNhk2cAG7b23jtXqG+ObBdBnNZCmdrUe1SyoZE9IDtGfLi1eYgpHkyTM7FYvBzE5
8m2MIGatZ0EOlelNWNB5uK+qGDCLrJ3Ns7i2V0n71SAifLMg1jTMLaw1LmeyYd5o2BRT1O8hh0yt
gqYiUcFs63SlKxPEUJKVaawg+i0Xa0AxskXZgmZnvQ3iy6Eq/3cX8WuvQ8DRjN4pXzxqV5sG/Ivp
7wUyrjPepAhNji2l3BcEl7kAHBGsJIdmxh+kfHxqhm+y+Nf4GJ5Q7bDHsgez6hkx/yD+Pn9JPoqX
KjtrD46NrqvQJUQ5/dH17hNIrGOxW13EIQo8O6pC1KLk8ec2E98dWwFamwTenL1+UBwFFQreTKi5
7jqRlPAIq+4rA9wkix5Ebgu012Af7caiiM2py3cyg43s3GZnQ/x+6BcThoz0Noi1GlBqXG9NGe91
4bfWAUYbN8pel4m2E7QJabAeIhkLNy9WWdxnhovpOA8nwfjUcGcaZ3w84P4dJqZcPo86eU7+Q71O
ONXMjUaJbxNJILEbQ+9Vd4tvlODr2TUbvQYH0duUsWUV7x0Baz3tshDoola4dbxey4Tw1RHbhTYK
H71vBhUskxLABy9oqTThRRrehmsLJAvWvBbnbHjbFppMAKhDbyAfBjL+/5b4uai9GfxlXn8Zl8rI
wTrHMFdS2x7fcZlIRahsYS43TQ3N+hCrAR9Elb6z0S8FDsMjuCg707au1RqpRw5BnhD32FWa8VbV
u236OqstTC8S8zbaoLmVAjUVt7/LBSISCs1Zy9Ux7CzDbw1v5ogxDfbVrevutOjwcoQaQ0LM1hnq
Rzln1lM5UyR0G5Vbar2Nkys3Dn7ciE+EI/Yjy0JNCg0ANyXUsRTZZZxChlCWrgc6kTSF8qWXt2Ql
GLOCwFbeGvJmYEDQuMEPI63hsotMptV3hLDd7tGGWufGiM6hDG9r/CpkjtIy7TqD9aql97WydflU
D69d5BWqqw4+qoexcdmBpNERk0CvkQ170OvYDoFDY8Xt8b4A3X7VHwAk7TM16/W+zLEeIBR8hVXQ
vqHvK30PFz7eh//efQPVUe9miF7gXjg0jYx0QN0rQOEl1iimQZXYmeh7sMgLlQI1JZh1QEs0iPlf
FYzyDjiC1XkxLywjoCMLpCfByxeAZBQjfBwltgbgPsTyLSFQG8JBN8LIO6oek2OiXQBqtO6D82aM
2RhcYXoeQOGgPyc5+nrE06cZk4IJPNupHxW69YT6MNU4bMoz8kl1HtFB8rMCveBtkD8s9bYC5hIj
MI0v2uNDmSGI//FTPAlglUw3YCNTRdvttSBOCppYus6QBxbQ9hCV+AeSY7G8FZbP64OmUK4ONWdR
SZqUoLxaRDEzmfUOwodt/hFJIiSuAliLHGn4UShscydg6ZCDGOU8EORZTQLaBDTtWBCvynDaHTDa
5dMVcdQ0Byb9gY/3x+yzaoBsleK+SrzJsGU9LMfXciMI8HdNYTuFqnxKjHtvXRTD0WgT+aUFhKnb
FRCrR/dqvpJX+51taUe1PQ5sRlv4RQxzjTdEBRQ/WBmrW6CIPtEt0eA+upqIuBcqgq3Ux/NeakEG
flC7w4jv97vQaBT2chrR0USw1MLVVWdVf1eUP11nv/xKSJ4QCDk4gk1pCxaql+7BgrHvEadadqt6
s3nl3BOVZ7F+0Y0QyS7G1UfOt/RWLRRk20kdJNldEMmS8dA06wxQcyBG3pg4SPZXtkfi5EENwPd0
rliHz+8h+mMUqJk/z2/Mm0sf8mdgLZRmpozjIrPqnNgORCmYVj+Nj9MDqMamiNNC/lvGLkYa7Ee8
n3tZYdM4Z5PfcwKL2jGy9h2BdOUe8JQmnGoxyX8nonWiYww9k9ygrjzIQ2h1HlRvN4TJdiXbUNq6
hJzPedBI0npt63WsxUxtoDEKu22gylezvoxUbIx07myYdBK5Wns0+2+zAaXtVl+ZE4SPfjEfQLQu
bXMcpO3yNa+VfO/4pbrAMNxZuGZQs4YJoaWlpxVqSGmuHbzq9PC6xhmMN206pdaBQ3XAyCe8pGM4
NCfmD/Y9NTqJOe7ZcCTmMt1lzHOUYEieMw/BQ7A7qoSnQxGhtHYxeVagK22y+iPYMrM8mEyurz95
ab72MlyuVKTBp0gkqALfyhqNxkA8zeO7QJDYCjWMQmFpnNH87ZoQggaxrkR01xIqBulblHEcHsij
o9daO8fciNUNOcMkO1ZtI4VZxutjdvmLOLvUVAt2z/PEsc2RYuV3Sz0P8XOKWi35RbM6jcf58T5O
MAZs67SDIusxWndJPV1ztrWq9XrrDHyIhmCsr1nElMfZDLlZyuveUG/V8DXhFVDsUXBNmUxxb01P
k/qpG1ex9GfpUMYeIYcLu7TOWcxqaKOSS/+aeXFFix0277/lr0h2e3LYh/DR/yyFJwlnmCFEAdW0
yYUM05n6c6Ew1wR65OkWHG/10vD0Z44DfKtE7BxEeLqzilaLk8PtCk+L3e4/oCNLbA1ZDsuQELaI
KdfyhTmnTw9y/GGoe1wx5B6e8vYtYdrQLooebpKCrELmjJ6Sd03cYmf6S26sIa4LaSXYBu27fkpw
QBhHKw7b5LB2x7G71hmv5eOph0vU0htTIVs8BgyRqy/5yPEKRyMIc/I3wgACe8jKYSncrDnHlHz0
35pGV3S8LZjMZUXkrsJeX9xs+R2mDy2/S3xIG0oiHFhY1uK6xIGGOgjMvwwX8WA9gMwvceTN87mM
qN7Yl63TQK9K1JeB1O9b/Tg2waYCq13YxDw96gQrcTCvy9tqvWidnRAcZpe8O49/ffoi588GAuJo
+iRHoZwOm+YQuD0KY7GmY5ZUF5UgnU5/2hem1yKWQSwk2CnxRaiVVP5hMCT30djXTsiPgyleVtTa
ShAJtiGehpwLik+LGGDui3lzLeSUfcPXZS6Sdf6Ww21DFWi40zx+cYHTJtCLAFKxSo5VaQ9IFMgC
Ayj6T4qJlTvil2oaRqgGcbs3zCcp/ydBq/XWIU2QIaYHzfrQK2iUNLcTUG0D9sYqZC+OXo38akgv
lbBJm8r1M+srDp4INkBjsTCQYYSy7in9b2lczf6c5I4870t966KDq47+g7GW0GieDTRvDyg3pfgX
TfCYaZikZzEO9OljplBGfM4ab6vuW39Tgv1IKsGRRjCyGCK1Z3CZ/gBQIDEVxl9Mm/qhDhviUFcJ
rz/5RtN/uIj3oAh0gvEX/WF4kcks26sGzVEevmGdjCPZXEge7ERiZsn+SSWZxQq2u8ANAuD8mG4Z
65Kkf8XIDLs0gMsfcrdvGXMPQxW2EkQkREBiANoD7KKvTtHF5XzSBLMfjfpoYPXsUdqUaMEkG8ps
V6vP2YL1O7DwZOFU685Nf+rBlB7cab5luNXD1ngUiTaydtMNEDCdj7EVYkDoJhuV46Pw4Um6znlQ
aLLYa8RGuBe3/jTxqjU84iQo1+T6cfkrmNi/K5RjEQl1FRdP9PhmFizNm97+JvBu7GZgFevopgxz
j7Cg+an9i7pX5ltjQFH0DkiUqGFdn6vq0PfBUcD2zujkVKnftWFRhg0xdZ2XD2Q1Y18x3uu2Dapl
Wwnj/t5ZgD6oIknz1HrMsOeo8DqLcoD3RHxGBysJL2aMASXUkIY3b2V/UkdfzNxC9UXlgP2gEM59
/qJHJ4PYtyEEqVriu2F6q4I297BQoit7+owB6b50gbQep8bDcskTzQCLQY4xyKqgz8Oa7B2NPffY
rIFkIZ/0zMTTiKDU3wZlY0tA4XrenQQrOE5oApGwoaFHC1LzWZW9OcVC6y1V0LyN0a3jizWtgzV4
9GCYIDwL8cTX0eBM8WIPHULbwyfse9OLRK8xERIDm1wknLPtelJJb4jA/39G5oJ0CHWUiKszLhSn
uXnsQFKB7QNr8qIgEEUt1yQ+klNgmEby1y1/0I2iU8UCU1BtZyMgBihYp9dJPTVGiBmyLH1D8aX0
zM8gtIeEknQ3Q8vFY5p/jRED/3GwdgJ0MYIhP17wV3sMM20MCLohwPPEhBNUqJ8zL2O3lgMuibzB
UwdiRzaU01U8K07/uKIqrUY7n129DMXsgO0kKY/dZwQs37ns7TCT0eKn1X4ynUH87jKKrkLJCGPT
SRMHyLglcZ8Lf3BTyNV530/ULPtoZJX4AA9oIIiA4cRS6iuGt6xeIYfJ4rQdGKP7aB2RzDNggwj/
pbMuh0m9ioCZI3q8GSPMQRGO84Y+uBFFctv3yytZ04gqoorxSaucfusht8v5WpYEeABUX1VYHD6+
ZlX8bC9on1i7YCFoxhmi18cnxDuvFrY1K3GZyjKLoY1VkZsY9vTc0GVsXif908pc+h2n4UShDQHN
5DT2YnksS/p1eafFIYSGGoqNsl2KoFyddXCRX0EtLYHZ7+v1JrQHhRxifThKpSfNoYp2d8DP8oTb
jl5Q2xhcRF/xeuYeietfhQ2nmV7G5EuXr1HzStnjrHFOBGN8YFRKdUca3tGuNfVJ1hy010l84LsD
zpOkPPNhTb8VEU8PcNnztLykXPekTCuoUZ20sNGGRHi++OMITw4EKTRpph877S2rvXT6MAnljugo
KD0xZUU7SG0oEie3fObzs9A4rAbsFxoxBwlbwNXaKM8zFj6F8x+zHdGrzb5K2ZQ9ofbU5Lmu3qf2
i2SPml24d5xIvZqzDwUAMcNTDGQqrQctD53VhD+wa2QaopsPSPWGewm+MZbEZ8oX2jeRUGqoWJOZ
hohUjr/idhq9errnWYTNYGFboEpzLM1jSmrlanO8ZKvDSsUmpS+7xz9ZyV+U/GxpvjPLt5yzmcyU
1BXGbYEufofXffuT8/HTsUI6sxEOw0lRT3tioiOFWzPjxGyAPB65zCszSS/qiIurMtAELaX0rzB9
RCU06DTZcbLAZhykOpa6QzkPZIVU0cQGC0C7gGja1bJXSOiP95V16ptjX3FV7CPxOFGRuD4z+yFk
GZGsxIc2PhErJPBk6Q7gqBafysHj118SHzn8ADg7OZPiIJXQe6dRXB4mtDmsF3nhqX04Rc9DfWot
twdfR0b6ipUrVRyMHakVLtopsxgxbvKIkNeltACDNbLNaTogdc7lsNYO0LreuGCGOK0ySor0Mmd3
MaOt5B/mSVPefuOaxlf+3AK23J9C/12U+7SifAWt9ZXm2M6QPy7iIMXkbHV50UYiLL9gibEQlMl+
P2OqJhyHXl1qHms3w7/woqDeSYQhyKZdkbFaBY3imyrvPkUCYFAI/DURTSkSCOVhMpNOVSiZP5gr
IPsVYIN5RZUQiguE1fvccsADqluOhQxTAEHZY9sq6QTItH/VEKpoFLQ/ifBCYz6Q9NJQ+gPBS6nE
FmqPR5O8/t2gHkXlnPPmtgdjOD7WfTHvRCMoCxZx3gkKp6tfkGej26kLQIGLLKUo7vjfmNzYPqE4
LAMJCNxvoK8enzmXb62EAChI+qzuGqGfZ9kjYhnrLhN2tke8S7w59QkVsDB2J9MxUhciW1SxL4U8
biBzqupULZ9mIHT7nLcCfQUgIDUFMf9AwPwIOKTw5cE9PLEDocnbJgxUHJaOaNcR1U3OsomFaQXZ
DjnVX2OvjrkTV8OGB9Hnn8F0euNbNaOwVNkUafEyWOwUnq6suaqd9VEMDdMP6l2R0m0bEKZL/XXw
jMm9piv5T1y4AG8907ULtC+hbeUuDlF8ZTh0cAxuIiI7OiE3mv6NpYVmMZaR44FKrSRcP/SvdYaz
uzJCgUBmgjPCOwmBSt8sVh8yYJf3PuMkDFb9UoBcUQmxNo1f04vFpsxkaEumg59CJ9sAQHYDBJ/a
X8Rr+Vf8gJVifeDPSn6q3wLCKMLPQL0BSaboR3/B0WZcxTWOaD0QWeQIXt/kg1p3XIZvXTqqNXJE
VPhVZc9kuq77NtsRYCzHyFUGH98OhjVcnUQaOQgCkXzO8a0okBOAiniMT6p87GcKymOnmC9YWgR0
s8V1kN5Rl87fmHtIfMW9SBdCwa4cW57U/gz0BoEMLB7WdL2k+eI8Z+fNzZUCZhPE4ALloZqE5LMN
+ZXPA52E9R7THQ7sKR0V8SJEqNSuaeGRapWu1AeD5rJ/IovE+t4j7KVSM0wl74HWE5Ef+vofvdhr
DTkd+4e1N8t9IqM2PCqcsPnGasNy4aDV/6H7ESglp+Gytlf8VNKBXhk9KKWDdZ8IxlZIzubtV1cC
vyhN9OpHaMiwDMT5HuAeWwQEgpfNkNoMJKealHlFBvQ5KtWZHUsi94bQYEbXX3ZdmpCeQMqqBb9I
uIoUStmEw5uNTYI4ifj6N0Gm7Qsx8AtyCdgUtb2IvSNiW4BfArYiqyN2hsJmJ8xzPIEJ8Tpe1mB9
dZXi2C9hRT0fgfbdAUUeJZyADdj4Op8xAVbKRFWFk012RyXkiuH7LX91V156rfJGaPsckhQejxpy
+oifGPli0YV9yEonUy5MpWb6V+tnU3Ha3mcIxiFXvXYJ3kGIlN00w2NyFkJokkFC6YBfrWexJ1n0
dSlRApyAQRMaCv+Po/PadVTLougXIZHDqw0Yg7N94guqk0gmZ77+Dq661VLf7qo6ZcPeK8w5Zod4
fZ/kTvMOrdSqKB7Uv3BWQIshTGUaYj5MIoHNA40VMm0Ggbz/SuSgDgNmyC/B0cCsS2v2Cdxq9t12
vThYIohCWydcVGEbFln4u9iyDaqDFCwztxMD7JSkv4OGel66WPPdJG0Vd4Zs69CD35/ERQI6KFKG
N+toV9EOvXa1ni/5bHM+M8UBXEhb3qD+zXBSgt3aj1j7wbdLW+PN/OW+1NFW4BEEHk37puMn3iqE
cJMpUvHAE9Lrp2nQ635H3w95ogeKiXgfbJJ6S8rnhRUAMAUbRWq2nDGAoOgwtw39UrytW7dmO8wD
TfPCsh9MCl6EraKzZpO2rA4viFJB5mWLp+dBhcUS6svTbjOfXrOJgvFWTvt0OegoC4BuyK4CghcZ
vICTm1ADllp7eoGFGpe7Gw1czt5vV8t7lQ7PoFw+s9gcmgfVXiqcZfKPLGvfLK5YnayZbFXH4HQz
PF3asbBhVSGaNqpWtu26bj8Bhpwo4COsfmjvRSflXp7cJHlex0hyu9W2GW4ouxHeiq0bf3B7miIB
ud4QnRgyOyZ2D507idJijyCkYGNT7MXY7VZzITqeM+hXFKE7gyEHSjPF5d+cS2VyHPJPu+uYJ7sx
I3dkbBjFeZdZOQr2RL2Xuku5zxg8YTWm4jdml2tJMHbIAUIGmXhx0DK9LzU/O2xptNe7rdzeFTkw
MuSsJDA2rO4RaMuhbldUgCFEsb2WuXxnPBtgjEuuXJIUjgnjFdCLCAIbOD7BAkWudbg10RzFLb8U
1I/N2IACvJh5sl2TfpqBq7gvRS8WiXx1ESxiki+KrUQmTWUjCSzvzzk9iQ6jekSMJmmI0AGSJ0Y9
3xjcBKRK4lBB0g7tdA5UONZIJgg6JyEq84rOjwRWpOsfT+rSjn4vid71+rVRDzlJcp1rctOxIzBw
N3vM/80XfVK/u6beP5PPeCIO7wAxgNX7COoB2iOGr9m1lotGHKUegFZFo0G6L2uNJ9I5NqncILnG
mIcZNAUNghmdOGik4jjKLCAsj553m2lhdmyUkz1KGKeEOcWFIQCsxsyJEwn0lKhdEEgydeIja0cb
lXAmOeuoEhS5hsMbRHwWRlyuzL2slFFnbf205fi7Qrv6bn6Mvvwv7bm/mFLsdHDgCBsITRPcKeFv
u50B4IpIgTcIU7nj1XxXk6Mh0nTZpMro6l6qDrMAcZm5nEjBBMVJ38/KrsqxEN/q7osemJJxXkfe
37xSjLJRM41PPJ8I9AmnOJlwM4dffksV3Wv1SFVO923EOT910ZMcLYTfouj0SReM8byVFho2dcoK
F6LlBHDs+U05niPWQ4zJdyBh91C84s4IKs2ZZu+43Xgf4nyV4boRjhlActNhETx4mjeAmP/Y/DKY
Y4oEEqU3HZTM095lvcTXg9Fo+GbMJNPE9xuWafovS5lY27NGa+5WgGdUfS1P60NJ9DuWrtXcSozq
ZngDFOPlHg2lG/1T7hNbRioOsrjwJg9uph+pzuTEnaHrUBMywRLIhaCq29JYTmDMcAUstoJzuN3W
3nSxRBS6G0TabPcaF6JlIEY6mUlttJuxydKhc87asuiLeRAi6TT2PU82zjDMPZhooIofAS8E5Zfg
aXf+K+pc/B0LPzOOvFXY1/2kH+wh+Ix4/3AysSpVmv1qv7pLH2yyp5dI2tyhUzNL5N/kdUi4WkFc
ILpl+BuqyOtLBS2g3mU2rguW1UvQbvvPkV5409yp05Kge/SveN2+ay+l1uCkXdPq6PXVAdMpjvnM
rU/FhQHGExAEu7JDeNUiZ3R0H62HK5xCifpkk+2SnfIJHwl9bfUFcwnJm0G5sSH784DDwC2+55sC
PeN79YehTv5YJJcyhkkufA3u2ay7Zdwa9BfmLjzmryrGB8xUiMQ8EuJkJ6xcpiPHwuuZuHzMH/F5
fDH5QwLQU8RKXOVjAYNpWzrW2fi27gh+kr94Z1wSl2VH+H8KH0l9sulSlGwWgtM35avN/BxVBLNU
emG6JVIe3mGXHNtf1CL07JPqITis3Mxr/zED6f3lkiHWh1j1Yc52a+AG2Er7fiASTsr3mMS9BD96
feO5U1879CNedk3PcOBT2j6io/HTb6o38pvDPRUPtIQcTcu0n/+haLL5Ct/UC7pRy0kcK0AEhMCz
dxrbKlxmBxDn0Vbh7Ec24ch/DMWH3i/s+gh/CA2sETwv2Ssj7/BI7A5ehw2FSaMdFa/6YcMbQRiq
NsNFfnF5AxxKBy87hheOW7dyI0e9QAK+JCCLN+Nv/C2+YBSgkvjqf3Ew4aJcIZN4B6/YbNzEkx3C
Dh2sW+NHmW4YSR6aoNxJXrsbj4xfvtIzQW57gpKP5UvPP6mPyg2Iphueiem5JPtkxxhrN9x5uH+0
73resFR/XOuvUNxqvJL/R0ppl+k83/Iv6O6Y3tDyMzV4Nx1UcjQfv+Hb0+sIS1I+4hfeJj4ZfmHp
4UPU3ruLSjQqP6x4TAKmJAe72qPis/tAfhP2wsF66Kc+GPlXdp+98ETVT2O0JPBf7vjoznxpXrWP
btlJcklm85MrVD9XsftTFCwYApFa3NKP+tTsj8KZdzG8Iky4TP8bk+pTfWpPvCU9v1i4s5hHZRd+
hi/hy6uoW3h61jI5zK6ZxzcE56X+xWHBA7hQ8nKLaw6ah5C2GXaKy6uhryyzB7OTSd6m7S4eYaXB
nWOetMdJhn3fhD0rbcd/0T/a2XJePyZAt5S5pKCVPC+SSw9q1rtBoOfkwskTrjXQFJrF4sc3uRJx
MISvSnTgwErzM4qnzxn5Bn5y6AslXl53YNdSwfXEgsROEgc+FAHGfVTz/LOIxcXoYJcS3hBrITfU
AtRT+bW4o1VB2a1eTMZJPEolVMOZXJ9XBkj4iqbWmZo9Jo4pdYgyND6iN3wVbFlHye/iG2thg3QA
rmgiOuQDQlWMhgfuuAJoULlxl3ccnUg2Xmn36V0Xy4/hEhkb7QHlBne9Kb9aMwL5IlpAUxirayZX
DiNFps7E3ogbFF1EgmZfg6KObtbkZOgJmDmnCgeEkr610hbuMraADMYG8bE3qIueFWQBqiOn2PcI
PzbhH/ZYBLdIjI7IYz2cgR7sEg+LezCf5Ffx9flT3sZ/3KXH+Zq/sVkgdW1c7/rN81fDvB2tZp81
T40VHrNVqBkuCbtaeewOz4fod+9jd4uCFsDXLX7EB/1WHDP0dq1QQh5gkGcmj3JUck+WxnvX9+9K
VupOnLCeTGrhXkVEeiUcth/dHRwa51vzyAIEUhxpk80CnXNMVDwTlSZy1QUpcdBR4u2V7+XHMpx4
Vx3G0yoTWCPRwwdbcE4vsDZo4eqbzfHcfVMmM6pofeInzhiNQFoYX7nP8fAqhGc0ZqmF+2HTYWpz
zA98qTu0crfpXSJ2HNtZwsh4a5279/Bznh3cICv9BI3dQge7fz6qQ4HXH4PtbPdfSHI+57/p0DNS
3+AYqc549zeLRDQqubg202k0Y/EL+1+uVOLyosoXUOD/gtB7q73uPT7UmgwQxoQpM3yQuMUqXd7w
Xv4LVjvxlvaq/RceWx87BCZNr7yrB6hY+7kObZyRJ/l32EsuUUZf41txFN+Qd39HqomPm8co15d7
wkQEEiKx0iPujXmZGM8kfMnhBF5DkmD+iqpvNcQfxM/voYoB4ej4Dks9i05hXbNSazPiQF/MXDhW
eiu5USK+MaXKpJeu/qzNj7YkHJITYJtKhDU7SFJHXhjaLv4M4CrIvXd8oYx6Cm07NU5CfOp3YW3w
DKUzw1goKb62zjROaY0tGzk2+jj4or4Rv4BHZ9GmJMj5zz3nLLR3XECmzXI7Q4UYE+y2Ze3C8yoG
I1YfbY0ihrBsOgzQBmIgQRkWB8aLMHYlMaioI1RAcwF6jYlV2ZOd2JzH1YnXuRPea4acZVlYXioF
8JgAqlpcJVJr/Wuwe2D0VRTbqmTUGrQPZazgpkK9GkqjX2naG1XQWF7wRg08HMaWckuduSG3w+TX
/QV/HEmKHf7iH3Glom2vqgz6KW6KrxnBGZXcvOjjibINqgSWnwseTEREUMCJeroa+Sfbj2a+i8oj
Uh/FsJv4ay+4xESvXEeI1NdOTmysw0gHk5aOQyw9RHogVZhltRsfNKaWdZZQvSYZkMo7upMq2gnY
g+iJrOk+LSfGQmF5aZcjTZYGOEXbDimf1K7k2CT8CNo1D/h68TMDYNNdhV5GHZm/WaM/FC6BFCjk
h+zUjY6o0zJt2vMCE6fctpY7o9lYbjwllU0TOJAtyvHFmf+NnyZUDpXuYqnQ1UOWH4R4j797SDyU
hUyMFOOgMk/qj6w+BfyhTAW0wm1xWdbcG04IYXPNkHXCrfVTv5VvMUllqh2FNhwE1rR6y5bzHGk0
hsOeYV/PYyFwXHBuyJ4oezJAul6ljj3TAumwDbQjSDDMcf6TZGuQ9avOwya18qLKL5H1EK0Pk8pp
9rMEhcgGDu+GiWk8fCjKm5KeejypRXmgRWWFS/luCd6COU07zX1gTcdQPEjkdq2bephZbqt6L/05
IsVmxDF/RbQJQWpmqgdxVj8wbwXrqLID1LCBMIcA/YKrjWN5n2sXlll/fbuv22Oh+sNz/1TQie8I
kKsfrYkH8WwpH2l9EfRgKnYTTLvcKaAIZscMjxzp6FAEWfx9QwVIMeu9JVjyeASZOht3PtkshYh2
WIYrl1b80yh3Fr7gIuUXLb0k5rUeWDt4WvY1DQ8jYSh56buTSQkc/RC0YfQPomPYjtNnZ6oH8HrI
ApH9Phl+VK40RDMZ0IdaPgk5a0lP4SA+RT9oP9dm2VYj22QeCB/Lms6KcEiqR1ucMwgk7Y18mzXL
m9lzBOvrf29nemGPyOOJm3SD6b2q/BCgIO+xG00QxAKIWV0ZTMKlBhpDyOCeeeqCfoEFHawhpn6E
x2NsfeuOjHONo3rOcdyZv22EPfdVLo8CsCD0bfkOKK5RgD/YZcSsSAdNZAZtj8TbQJ7yk8JrZ0R4
bqsFtPqaDJ2ipXIhM+cQnVoSTLL1xMLuzzFGk0ZNV25rt67OfD3E9w1GgGK2M0mUD/TFVRe3OZnD
mow2cwW4cOHs5hj/ShcxO6bJqS9e+2Rvdi86CDQe19Ln4yZ2x5wOoX59vjwHBw2PeapxLq2ZbZB2
1+w/shZyN2S85ExH4YO3Zhxeu+IfnUMD6Qz01Jq9uumO7M5PcBVqjOtTQGr7X1ZtCDeqdDg3iFaJ
XOKhyapz9c809/CDzPdxn98BzJxmTmJOrHf9WDpwAzc0dxuADScC5WL9f6o0g8af+T69tHSqpW0Q
/LCtdhOnKxDlyB0o32hceXcVByebwVAXWtvoGBk8Y6dCK5MhBd2s8U4Lsqs5O+atXroqoTPtTDoW
UA/Mxtv2MaMiQkTCaJU7vhg3tafZE98sZy+F4Q3hnK/QuVL4ovmFwAt9Xb6IQsyQ0BpTexmVn+dR
rwXBkUrQmop46jiNydZrHYYCTxwLym1q3pfq2qNRFegm6dTJM4R1hDJk8QpmCNp3Il9x/dR0XBtG
fwyGGnpZJMJ49MiwBk29ZV2JmIfKkeHTykWIt8N7Q06SvJVDykJeS6ZQ4ypLp9RlPPxEHKq6uYpZ
Cf2NA30rT455fbKsHdJtpo/U3QKpv7zkkD138EfVEnSZr4KIYUje7PDjsXzNPUQR8x/gQYQNSBYM
6SLNOJZW6575b8UOnBf6MuSJLuQ9lQre52INZA3EultCLApX5wAjB5uyL2W0h8qNihFGtyet0FiN
QjiP4B744VWRcYFS0TTf82Az2BY8Zg+h6rKwQk7Lf/L3oHqmZm//6bmt+mwYT8Z9eOevzsqrAJVJ
qi4aZ1S2B+NH+UA2Bjp2Q173qG6ll/ia3dOjsid8FnU2xzt9FI0ujtgNZvRivIoVgqIzp3trkJ1z
otlupl0M7QGKC4iZyyg57CxUFKRhUCPFtmzpovzvcaf9qphPojLfRO8JeWFqoJubEEERvRGTl0/0
R+N+eZG/srvMW7SrzyRkCpxwRKiuyaDqF7fgcTqVl+dN+OMxq/cZ7TyOPR6LzuOF53dYEKRNrlWi
S9oSPmzJLpHMRsk0CjykPUX3+S0rkNlvey6kNwpyLhAvY711K980CNIMZkufv+26xwNtN7BMXK33
xoii7lchopvulB+uXK9xT0aSCcow3DKQVf8v7xFpclMKacAfInw0o4PqvPAh/dMUdZt7+klbIOyh
Nqtf3e8aSfyJidHB0Xjnkldeh+v0j8p+Ji30jyDQG/hTybR5nUvswpCGmAHwZzFXQkHitl0gRGCC
wKo6BW5mmI+ZPQ4uP3rxye9/7X5JKuIQ4m+ZvIXQiUhdQPVa75PFo/0cDXbqh5lNNZVHiqWaWQr/
Ub0X39pdvBbf1JiM3tb29g/LIENvKpXW1/bxrmXTt/7O8biP+5VakL7wUY14EIDsWbbwwwuGEEgi
2HaLUpaDhAIWnTn9O23Q+nDBigB3gFYqtA0DPiPTYr4dT6/B+Top5Qz/hCbmJw/iw3jNXqXvFLv6
lQcbDbumIXpwIgMaycbaVA8mZjq4Zwg/1F/IAFmBbHjgwYCmFSLEH6pL6lZ+IBbQNMtsv23gywQt
k8e8RioPR/w7QIW+atOlsKJaY1rFooDjV8TlxdH6UzPC464xQeVS1IAdfJh45GlOd8mbBhEOsehZ
rhjSn7BYK70j8VyRqsgPg7LpW/xsohuvJh+jeYxe5dNy4XdxsGM58/55et7iW8egcHYrm6xIJNyE
GBE4ADYL5uM2a2xgZ5hLnrfCL34t1AAb7UWNbSOmhz9xe1baysyMuRHRfMJrolv5ZpSpo31b127O
zLUHmrLZNSZ5lpvwa32OIGxSh6Ifwf8aI0/zle4spadp2gmX8Z4G8I0Ar5XvveBidDf+yFNtoHX+
8iryoJXCdjpyZuRzgEmCmyGuL7j/LZl0WC+BAEKOJE8Mz20/BlP8S7neeqzflQTZqTMabsZsT8A0
ceQIVKtveUXKbbDnMQRQvuPmurhVhLFFuLD4XjXRgIexKXMT17tCZdWCy+fahwEjgbBz2V/JZNOR
cGbuaoOJMt5rYEsuwi2LbWMBVXRLcjEye+svLne0feB1NuZbyWYRCUL33D3LwibuhwQ42uWFzJYG
YyaSoL0G/wC5CTfvE5wWtOJAYCJD3lf2QxwSQcckgfAIq4xBcm+WvcF4TaC0806B6+rdTNnn/a/U
UjgzLt0RvzKwQA/5s3YSD49o1x80+N8xEz8uNnXDTFov9vX42mSUB1vddCPUr+q+I6OaYwyY6+Dw
hj9JlIJ68sGkQUeZlWDMRQxzCEuf/4XfO+LekukuHBkA8rhv1Lc2/tDD7R/yThULiuVSfobmo1xu
ZhjMgPPTnYpSqXdL3Y90f27JuguMNKjzo6ofs3LPnIGvfZL5TPdltw0H9xntwx7334ZQ7xrA2ysI
ZPSUQuoTemUUNjwEQO5gbYGmIpRiVcJsQZSAzNAOgIawS5xC5FPWvKmkGBwoUylErWxTvJYfy8vy
/4fB1gU22wxVRVivqAnkArd1DKiC2TVSF3b6azZ7JlDuIV8+yOIhtZz1GQUjjnwITuMAdGS7GCfj
l7Q9mo2s9I3eQ7tdU5fnN0s5hVWzsQse+eexoqntziMxAlkQmpgoPQP4CiLuyokUxGYu/R/qEtpn
IAzIhycGUVcsS02N25AZgI3AXUZXRyECBUW3LQYD3YZKnpHQD0Y8lgOt4SZhgEeVpyVZkMB6z108
+zHK18nviLCm1YNMsWZS2irQs8wJFa8bPEtA/rNPhyPmXyn5NrlywpxdMtZjh6+P8YBZ2nHpYsmt
1R0PCRcMvxGrmnFgYbnhfBi7Ham37KPKyDHZPtB6Ap2ACVN6zLpZOC0Nvq89qwzOT/AsVJa9DGsH
gdGbLtjQ/aRl91x2oeUa5U1G8cQLAkxDYPJkT5bTAwnOTnR2aL7Qe6nA2mHBCwHPOZ+9OCGjgDxz
JUJSRnuaBhX+ghL5OVK4cyPsyDUssQhINoXfkLwI0U1q6Ej4nWlxoa7QxuPX2KPZKVVcE75CI9qf
DLpElOHgO6msoP3nO+bnrNh5Adf6Axz2/+0Y9Y/OWghcgkybsmN3++Sg5xNLd8ng8rI3R0oRafbb
yqezpul9ooTJAj5/nbFeHOOlv2owyvVjrp+r+Qqdmtjz1tyMFZODQwfLsfRajR7pkJiP5wC1+xBR
2aw1hZPwitEqL8WhSi6l6XLj1jiwINwJPPPlUZ49JmZDzLLH7+BZFC85uRtJkCLkiPyFHIjObjlC
zEdmPVKZR/Va9vTnb7XACR+IwAFDACxdMBu+oF+EmZiELdE/culnz2OD8ZIlgQF/9pLTeibwvVak
NEBdmw/RunCNx5qdPk/F/FCgNw7pXy2IPyGvQBehjukZx00iTwMfBO8l4zPrOsKJmDHAye5YvMv6
UY2A/5kHbbqKIBFiLnNHFO0FkeJ3hgfeWRKmn2baX+US6aapEkmrOylvydND08SqXmXez0QS1L7k
6f/PpJARjKNdzC52W3QHKvKN2bEiZy4CNqKh5AvpgfELZdLszmWACejZ+wqWIcrg1kmZ5eheAza/
JQYCkRR2B8LgdzxdiJP4+Nk+y7iUDS9lMp/zCQDZY1J9gJKzxE5MnDm6Dfoe08ZtkJV/WED6IrAy
xCdbxBJM3eMesLd8t0TS/BwyO4XEkSEA4QeF8xM55Z+C+Q/AENtTdf214moPpOpx2LoZhftTEiJD
o1awqWmDQrvoKrqUrYGd/8lRtVdM8hGY7zR0xaepPEZkfjRJYDL1lsoj0V7dB9+x+jwacE+cElRg
6lSRR2HFFJovqkoZw+xYbwJmpXSxlQ9jzwImPtZvbEC97oXDIWed6wwvIg3mNDEz2VCDs35AOTJO
QKEXfGQlKs6pxcjXVWq3W5boU2kiv9gxLCQPkT8QsT5VU3gavfx8z9F2sbbkbFm2VOhMS+uH7Jru
cFKD6WVCTsQZ9xJH9J7RvmdPRmALDQnjMTn+aBO3/eK6sshImQ+CjZTCekT58YlZE9iHPeiXHCEQ
G8RPMB70EG/dp4pMe0Pube8wAgOn+92xUGBW/zmBDfL5KSx9A3/KpfWApFx5Mvg43ioIHS4+Qzil
4oD+0lVpR/gNVBIhGOJuMJbvuM5MOLar+YU7p+z8dXUgXGYeDgRraE/MxZaefo0dtrENTPQizjh4
Epelc8eGLe2GvyUdQVr/30uQHMPH9jxRNVQJRkTb+n0WdgPlKvOUxu2YiYxIGV/C3rH4YvjgyJfq
/TVRNQOfVwhUb9SX5YyztlFPC+rnEPGF9auTybXJ59pfFjXQhjIAW3BoI+E7TDv0Ha2jSYYblsMP
Atxqr+rJZ5Jarz+JwrFwllVCIV/64dXqj1QB2PPJWGJva8IFAU1dsuBOzgsRBxhtBimoARwYqyyN
Li9PcFdR0JE4T3iGLxNpA52m9LjLZA0Z5L8l/akXJGA7g05MuzdqtJ2mR5FRsp5UjpNs25xmanhx
J8snoyER/ULOE5FK/MxwyakrJdJJiJNb2HlwILs6SAO+ofzFQqpfI+Q/RAb9FfRwxl3UBPFmHdQg
wFNtq9+jRhSlfyBJhhD6Y3cR+r3C5CLfzPS4yp6/MMYFadgX7DViylOmHGRFIVfdgW5HgsqOIduW
ApMVN9H3mcbg6aiB+kJHIPBGr20Ehd8qAsVIulIH9qrpEsM8er3hi/NPWHp1hE3/+rQOMvSedtew
R028IfE5GmNgT43PynVkynweobbgmuPjmtYECQY5pK7gKISF5MkxySGd35UnsXqYjPGL19nypSbA
0VBGHvbTGmTxYfltFLdnEyoLtpEck3GdHTfTYxHlAxAS0mnB0lMWUOs4VXJqk8dY383hNQHJjkLq
WR6Yfcn5vlMvIwBUQT+g1xCS71olPorJ6UGBY4sfS7y1z8ez+EqQyjFK3VNaVyzQUdFY17p76yB6
jJeBBIXFr5qtxvoyPGXhi8iQFXMEHv/vsnHG/s2Uk1tmjkep6d4mARRiEzGipnmM8ZKnfPg/T7GK
bYZvsE4IjVC8nJwbQQpwcXGsCYBdtz3rocnOQxh2mkOi+bRr79y6RP8t1i3O/00wMbCG07x1BOHx
4xJXQ77KchBVnK77vPbE5ZUdzzAdY+BP6HnyQF3T6xjSsskzNtk9eadKkmNH1xxOkqxF+LGS74Ea
MHI5p6lGZwc3eik0yFn3KMtfdaKznuK9WqYRxnz+ISRIYWvV9BQLgoz2xAFPK9gWb1EeUzWGDQeC
IlAdxmjHyoboAZWWRlBRiDQsHnmW8vfKPOCCSytGjpymkzvX76I+s0n3nq/0Xt+oPOf+YkX+tGtO
yU8pIHRxBropkIWBgYJGo7JGfNEQg+I3ICrFTN2kiOem6qef7jVESbSwpKI9HQsJAp5UGO1t5KwW
KdISjCDOPVEjPeXDQvi+JtoZy2x3oGRYl6Og44KVXDwhSHxRChfEPFECCB6iLNJm5EeavWEnpMCH
za3nZw1pKJstb5leavVVrARees+AgDTcCgQOWbXiW32BcTNSM9RJ3asGkaVI7AUGOG95pN+S8FzW
D5K6Dckvs8MzOZqwNAiHb8odqV8W2z6uftS8GLEFflLmysLOmJxqIVFuLz/kZJeENyHf11zg47fa
ronvuK7pXIefybgm1KcaKUHLrdE+a/rXyV8xC9FGP2R7ff0IKmgzM2wTUH803c81gqK6TekxY112
aA9TjkzJy+Q/5jgaXNYQKn0wYS/gBWSJ/Txo82YGnMsPluzglPNUFT3CQLL7yFVsnEo/zeOlA4vz
DDQEV87zz1ScCLkqDX8mfMIITN5SBqSgoHPo8+xKKUJSp64JZqI76JNL3J3I8rCaQFPOaonkSJkf
QyfeJWXUd3XCOzZLBKsky6vesyXsfMvMzzWYYYpHsNzMEIh+Q7OMJq3xCjCjH+nxyvCHsdMKystO
TGmWO9uqRN4aOptOp7XA1SNZw8Pn5fm5Mt+6lcmz6xv/aUG6c8TElizAWcRCMiyiX/C5WucnrIgN
m5sWWIaOdHOjXDV/3M/3GTXZcxeFbvfZ/kQ/II9HaHcxA40DTsawZ2jLVoHJzOcTloXpWdh3y50A
ymo70rr4nIT2NnKVj+nC0KtiWp2wADrW6WMYOCj/dZHPSjWhfC32yZ3tGjFuLFtoOLEaF4dE8bgI
peGa8CD1dHybCaUgemMLvva2qMgaO3EQIcmiwmXomDBjZ7ZUUYbZSnnEkFWg/vtmmsoJZKzRPAzb
XLolHZbDT904EQYf5JPguzD8EnCtnNLJZ2uKA57pe46dEvxGd7cAcuk7mdtgQWV31fHQ6NIu6ZbX
WSVBYQRfIhNknGHVj7QKTomF/mrsYM/JJv2dvjw3szyyrXoCOTeb4kWqKeclsQPBhuieOSbD3OO0
OKyQGNyUH9ayNTFATHY6e1p9KCvaaaJosF8EorXTW4/Pfb536AUtIpR28/PwL6rPGq6qOahx8T0R
ujpkuCQMwquLVexGdqRIkbjzkLZxC8YY+piNfCjZ+7M7jfK906l01gyGXrV5y3gzdEb3FT3PsYMd
xDOtkTGOuBd3yXX5ak2HhJ38mE1Xzhi83aTeQK1s2TEu64uARk1Sg8QEEMCYy89kyvKtUq1hix3+
O1gfQDhROWa+iabDxFTFGBnH95ajxp8QxhieVl4i+WAS2i2iN2bnveWXEbFQFBeyJAuFtAF/aS9K
/MhbPyOaCsjPecp3ZDsKrGx0zrSdJO8rKu3lGJogyfwBd4eGot8p5TUIhvNZexGQefE5F9A56SjX
VZygeAoKUoPRJwhdw0wREaqYaBQs29I2ly714sb1iV0nzCEInuk+yVjs38vc7X8MpHw49QbKaVtC
bhseO1B84UlZk8b34RSYMcAMjCBbTl2DJjQ9hC2V41EMfQIfNdEvoV7AhRqONbdJgRHhRIoQwWog
kSrDXzQM8nxztkXcQP9B8Kn4HYOZakH/+5XB4JBBgSuzLMrdAg89iyEeHnQhCE8kr6mCClbs4rKN
yy8WkmMm+a2ncJPxPPOMSIpbZtqH3tF4DAl07CFcgbSm5UcSHu0pNBOnjfktp5e4Zg27wR4+Mr2c
CVr3tHk3fEoAKYk8fzrELDr4x9kPs6jgdqfAg1hJTQTwUZh3HQGOaHGQeYAsSlCHbpm2khgE3L21
IG1CTeLIk+cnWPGeFzm/mE9N2tURi5F0wGI4CO2piERkVgaUoWVlh6pS9G3VUGjjEOeaRoeky7in
Gz7StBrLbd+EfO+AHpdW/DPK2U2fFkLBQf9TMqHwm0lFKYZbpSQJ222qUydXb0Ay8UW0GkZCCp6k
m1vYtu1vNQ4LGzR419kwC24id4CZ2qCRGYWGzHzY+/q6RlDGa4k4V+eYQn7eYS9A2szfWJbwmvDm
lfpBgbbA3oxnT1/waleiYxHPN6OEqFSeLxD9Zc30SFjE7jhiuFxa3AVdLmQ039IhzpfxkswmJrku
sAYilJ/ir0nkEkCwJLlRNaXEN8vaa6Zc8vKz6V5YN5mY3R4lWQhafCya715+VUf2jfWxDo/G7BD/
QdYngaUwSDT9kSl3wYKUzShbDAwCWVpbYlTJYd7dBDoiufoQ9ds43ktsj1R/Y78frVtVvfKeyDpP
5y47qNFNlhj4rcaJHpMOTvX0K02gD/OKzYLPd6/qN71gQRb+U0v2lPtYeaig5VqFoaY3mi+WFkzL
njCqrgBg+kq0rtwDmQhUhhSTISQBCxKakJgGox7f02pnEqfyV6UEoG9DqjpLeijtYcCBVfxwb8do
kiIMzqHlMIJmhrFtIg1FnexzeqJ1+p0IsUrM6KurLIvfYMQnEKr/1IrtSJjDlDcBOdJjjozt8wau
X0/zGuVyy/Dvi7aXLCyQNXL0MwqQF2dlNY7SjybEUugZvzyNU7R8lEqZhXBaFkGREMIgCJXJnpgG
VI4DY/ksczj7CBJJNWbwoX9C05wbTzYopLPF0ux5vE8ELhCUbCUVAxX9S4s4h6onqpTYIgRSxun/
1VovFC3LaRAfFRoKMfxLqPOl8UdOnTjfK/HbmF5E61Ui1bUltSy+8B0/25tgXbQGo8ipau4c8ESK
lbHfwvJB4tjX/Qpfp83Va1oP3zS4U4egQbkXsbAzPwSqHwg88uimtUnjoBEXZhHRl8iIOIIBAEzH
Y08F+GsVAn+uCCZIWN0TbEgN4CwnsXxhZt3N1KTXFD3LeG1k4NAikY06VC72TVV3yfENTZ8NrAyO
/wE3BgSj9xHPLx9hEgFLGq9tusuUUxJ/x+HF5G6Ryp9awM9xEhSX6zmJfxLtpCCpHUv+74+++SQx
txK/5DX2RWEdLoDXRAihm18DJfyM29otkBoX4qNmS5V3H8wx6uqh1a488hUuHUw9J9MuhfIi8uYm
8R9uqtLMmw1L+qT8j7MvW45bR7b9lR37+bIPCYAAeeN0P2iqUmkqTZbkF4bsbXMCQIAEx6+/q3z6
dMtssepGRXTsaEs2QAyZADJXrqVfssC16zpCQjDLkAj3wL2SjC9J6N2kzQD+1ebubfrp7BdTAE0E
h2pQ9RCSNytw1wHjkfcdxQbIcSaQjKivPP40CgT7z0DdxkHkmPnPKuDboS7hXm+at3687cztZH7g
XURhBiBIQHAGue5Mrdp+5QxOwouieOq7Jzt1KJj4KTV0SoorXV8RoAPj5j1WtxpkA+ymx72gVlCB
FycJEpKoqjZQiIY/LW5cuAnyJ7It9YOhbt2i3Z2EfDd9AyVlzNuTMHjn7R0FdY0AxuE1I+8xWZf9
RjfXLfj86iuQK2QASyFt0QZXEf69tANUSBwyMiDtk9OJEW8KeCKQcjLQ0vfIWTwnZf4MUcbByx85
JGbDJ1U+DMFNoB4bgujze548l0CYufRVI90HVjD3lGEdgE6ZvurbFHjAYg0N7em2fDKoO+7RIbsG
AGlHr61Qw1NfBpugfYY5YN4I+JVBnDOm76CQEu1DTTdD/ghghzHQYj3Vt8i+8ei5A+kSAMfK4P6A
UOrFjs8pflDlN1y5gNnF5cXBeRblo6y+l0megTRYboTuIYrmgWiYwpKR7UXWGfsR1I5RsM304xTc
qPQKb2kFHjiK9IjcReWQAhoTcupgj0lz5YXbFhct+NLBewzMlQR4e0CuDRhTlDqamwywaW5uWP7M
etxDToJwE0L0C6h6upb6Msq/QeWUqWvIs4c7dtvL4RRPHqlW5K+8v5HNiw7vNMrjQ6TCmysfFNkT
mH9exwCAmpYg4992YANIwFcHBQz60wDZ3oKmEUtE6IP3I03PUV7tX51wkAEW0ZPAYvf9Ju1B0jkC
N4OjVL+p4isHOXaJ4DKSP9cFXurdy0gfiL4I7VUIpFu4JS1qmYuVl99F5DHUqKyzF416G8ZLh4uP
a59p9CLbd+5flDn4pp9x0OWNvQygA2ESBI26+kFFq0r2u5pcAyBokPmnETg0bXIeE1x6/CyC6Abg
F/mILK1GgKvRYAiJdPCY0fihDMAK53tYIaLjjZcDdNb5FsDXt6Ae4MQ0CsaIu0xRiIUbKsouc9+9
On7Rp1e4wFMw6KrHMn+X9H4Y3om8LlEfJvB07sFwClYYRbZ4LAbj12oEe/JF+BV+q66+tzny/OAX
BmkZu/bNpRNbzm+8OkQc9R5nCaAW2Tqun0uAnAK4ncR/KOrnDrUFTD7VGTjPzqhcp+xa4j5+nTbI
UQIPoc+wFxAErM1pTZ6QCKzod+bdj9m2/mbFRYo8EKjykdBbQROxCs/ASuI4iO5egwl4dRagTvkl
Hr8F9rGswcTVfw/FW9kDBHOBMGEbrzW5yd0TS3aBhqp4cOnNxK8MuOb8FUeGDZl6nJbmiwALYahe
WHKpuitqr1tw2Zsfvfw6TrfCfikbEPR+03ojphXuXUIivgGWBRDegKbwZ4v8dCsRFgO8AU/iFjkf
vm5RHphdQEJSiNsC6fRo2MLDQYoNyF/6M1XXLWy6hN8Bzh5wHuQ1TXpa4DMqQCRwd8RDDNrh1w7w
cuC6yYawc2gvJskafP+Qfi13dbF4KSf2a0juoG8YgZaebw19B6gx1huYvtA/MhDxJVungJdY2/xr
AvoZWeD/XU8rm2yyb6WBYCLxcS9q8nPm3ZAaVzDog2fvXf29EbhiiddOnan6JmfXYfKYsL+c+ilQ
LV+8+NFzAahujSv2jm7vMkWsGoJcahNqDoaB+wRk56gSRiTCA3CjvcYYEH7ymusKtaMStQR2AloZ
YflekXVdxfyi5WDo9LocIExy/Wsr9wrJN4nbTAqMr6i3eLZk/s0wtCcyBMaDJw8g3JfmChHiBo8K
bxNA0g6xMg7Yi1dDVzh5Qw57qp/76qZPVs6CRh1gEWgh4YIDBRFQZ0zXZXnnnWn1LWCPvroHwrTA
6QkdkhiLDLbsnz0oa7J7BJujxoLgcsuvBwIntJHFfdeAiD78hiMktzcvcYO4T5vhRR+RBPckUJsj
sTduAFcl0bq5xukLXGaEa3xYIyjh/WyhxNmby8i8EZTqQcnhPC53BUDrpLoLhmcOhsWmWdHhrZ5W
yK424XPjPSFyXuFiCy9RnwXjXeihziDrkKO+91G7S3+k7BS/7INbH4g8fYbB2PTKB5swqG47RONB
gQJw/rntQRK2rXsIiaEkEjovCKbUEAmEl/j1TB6qL3ICzdRrBRrHaqsuSfMKX3cST2sR3wrghlJg
4oPbyV5gG/P+MQ2/dygl6yMIZp4O/CzvN4xuK3qbIRMKwFvRgnjbB/XbKbM75VEPVZ3eVsoXCApG
QLIk2xQ8doU46yrAYDfAm2pv2+ZADYAChG56dVEEa7wR43d8ZM098GhcAT/qR6AMz052Hjws3njb
bZtCbMo7JLYdGCRQ/wxcMEJ2/W2V3YJnNC5QdvyAGkBTfukMDuDwVqK+Lp86xJHfTHs37rJCyCu5
S+VDkBQEkpc6BdINJK4otT7HVpM1iLNPff3E7Dkftiy5xx1J01eC1Bi/7cAV8RNrgwmVZNPR+wJR
wR/T+DbVMLMWN019Q1BWh/KfbJOWSGpeK/gyCKOU4VdTbm0EiAjYP3DrzjfDtCkmBIDvR/97B+2D
9WghtAno4i6GRuK1FKfuXk3XI8D2UDZCkb07ZZCPwksX31oalOyCVukaGx8xnA41SdCYms6HDlmM
E2kfiMIV8kttW4JijVeEXgJgQLEI/Tueuhl9QwoQAc4IATV7iiF54QX+dSUeRtRVvDYMvCarCZJM
OZQRzk/Avps7iIIhJw6+kT//+K9//Pf34f+mP6ptJce00n/oViF0ol3z9z8Z+fMP8z8/vvzr73+G
PCSCxZRxwZjPAiYofv/9/SHXKf528H8i4SI61CPE28oLE4Ex4HT8ibKTCMgpCT0cSA6Cte8CtCSl
Rr18APa2egTt7Qni/gE0kxmQClukoaZszcK7BoIO+tWMq+YXV4ef33VAvvunVIM+8sCXk/C3L4+C
iPp+RMB17jMeMyL471+e9GFfigQp/zKzFgx7O/3wsL2Pwx1NSuch8wBsSZKloJPrwuvEA6UbmQL6
6kOloqJ18q2PKXIN/YSHfx17QCMJJK989yAwwLao77oyElvHGcB5YKA/i2gar5ouudu/AkT8Pg5M
O8drI2AhDfxQcB7NxhFBBMUoqCfVGYq6fQNSr5wBCkMy1W17gTqitAGigMiK3VsE/P2637ZUNTcx
Ed6tjZIY9zzzzZaDd5tFFyGyENeS549FFI2buElxUaW+RcFJ1wP2Ea+joPceBdfJbTBqJAQyJw4s
TRj/55BIHFNCiQi5oJz9PqQecaWk4jHorjkQNy3lD7XiHbDBLL9KE+m/+Clb9XRoH20DiTGdttNt
lDX3Zqzlj7y34CcQwIKq8jbzT+gQsLt//0eXEkS9efFshXzk0sXXv/4ztQG/zh50A/pHObDuLgEV
01nj+hQ3DCjd2cogQiiAdO86cIT2KkftTzM068o0kOFUblv7AIczFLedTVULSghXoIhPINsWeqP8
YgT2T8eAbkL4DPfR1lwVdId0DxA+llk6QHcGfxS68hHLk5u4k8jHKJC5KxTE/PqTDCF/9mvz/Ndv
9tv8sufvFUafp5mb/fEfT5XC//5792/+9Xd+/xf/uMm/11VT/XR7/9bqR3X7rn4087/0W8vo/Z9f
d/bu3n/7w7l2CJPdtz/q8eFH00r3v35o9zf/f3/5x49frTyN5sff/4TWona71lK8nv/85692fmtn
RP9yc7vm//m73ff//c+b8V2r93r+D368Nw4+zQ/+FghOaOwHlIsggr2BHQC/iQl+QSJGY7ozRXiV
P//QVe0y9Bf9LWQi4hF+z6ngMZxRU7W7X8V/4z4PeCx8nxMShhH/83/H/U//+z8LtuCPf7Mcj8AD
syhgNPjdYqZJDzW1rVnXHAnjqSqRmqQaMm8f5uETd/+7z/x38/7vzevCpLb0cWyxtDDXiEP14K4a
ZYxqIx0DSre/l9892r96ITu38OEsyUglOtMIsw6JhdaZbCKUD6oqLMHCRRDUa204hVuXo170wLh2
DuXfp9i/e5z5TjIUYcUt5IoyL0aYrid4HWey1dMBjxbs5v+zDnZD/TAk64o6YxJljUNZAz3j4GUa
CCZN5s3rPIheBIgt/qABgfy07N0rnbirwNSfFebSZ6T+sn9il4Y5O+o8yTzGWAt2UtPWqCgsKgsN
j2JEpdb+Dhb2x6+z9sMws86FtXQQ86Ep7R51HwU/C2mRquKpVw1HdjI7FQZTaJ7xzOCdpEPAqDIZ
3ZV1L8H+VyMBt38kS1M1u88410YoPawsAMxBdxdZ02/DSZOr/a0vzRP5fTtUuXGdqyESE9U5ey5H
NSlQXSJECsFi8MCu9veyNIaZM/DTOCM8AsxFeg4gKhsCqC51/nBc6zNfUBSeDnIBOsUKDufeBga8
M5moeX2+v/1gYZKCmRsItBnY6FVmzctx6O/SPBxBUOSlCbSslQK9KCQgqqu6LjRENP0whxiFl2V8
w2KRgypLNSw/xyUBcqd6UsDtOs9FiGr6JU8PfOLuSz6x6mDmNsYcIeFIwFElU4QgcFv5TYZSwJQp
cFd4cfV1zFiKfHWiwYLHhYPGo2E5me73z9DObD/rfuZUQpb1XVSmFqp6oElEiR67nyLEOszIzZWn
2/jb/n4W9lEwcxutnExZ9CA1TqtUPygvQg1YFlQmOs77/toAH7xGmpupDKrYrGUoDSKVgVbPuLdF
X/Z//tI+mvkL1/N2oEVmAS9uPYAew+LRy+riez8C8HRcFzNv0QYp0mqitFAIHxuQInpo2a+nHq/q
TIjjzDmYOQ051SLWGaobipyABAKA3QYhUVVBR+G4Ucz8BQ7bKckSHA+s8oDnnnplQdoBVRpQJeV+
8XJcLzO/QXzAp6QI8fS1YYO3qNcG0VWDrSxvh6ZFHGl/Nzsb/MQ4/Jn3aOPRicT5es1ED+hsGLDS
PYpgGMSNHmNvPE3IAPJ0rwqIf9/JEURb+zte2G7+zCl0mW8DahK4rS7XKBvGLe1UuAF0cCpOwc+/
v5ed7X02vJnt03ro3UCBaU9Lo1OoJBMKXHXvCWWg3RDkYPoIuBu/7u9twQP4u6/4YKFd5BmSDNau
28aATyAxDUNGrc3083Ht7+byQ/uDET5lFcG1tcTFGpVhTfUXkz6qd45rf+YCvGIwnrY5qH/jGDKd
Eeosei7l+f7WF44Bf2b9FdDXqvaLat0HmJIdcjrIwY8ZaSee5cQmUE/mTQjGHlznoqvSmgiZpiTu
D50DSztu5hg0STsWBFgdz3Txa6Io+av3J2C5lYu8A2fN0g6Y+QbueYLbesSdvK6QwCmmniEMJsTP
46Zw5hS07EpfUOA9o3wEsoq1DYvPU+k10GutctS90ya3KAxOImjQtOVYvomE0+/7O//clmg8cxXZ
kJejZbho+Ale4WeMN6gnKcpgHO5z4+2iHJmrqof9nX0+kTSeuQfjkTQRGppPOVPIfeJF9ezXw5Qc
8OE7+/9Pv0DjmV/glni5HRxQEHIEIH/wXxTIvKusqc7AfPSMgM5q/zg+33Q0nrkEFUPuZ9wd2lHY
leAGGLoWZCCVrQjUCPzJnR3XzcwzjKGynNUdpstvgAIS9tlFUX0SG3lkB7t1+uB6qEyKxiKqs3ax
Qy0z9wPQwdK4U+AG7V35bf8wlpZl5iKIncIqr/Au70OpgO/LKEhdgMSIAE/1VCIupj6hQE1p5nsH
BrYbwGc7YeYVVJSTiga4n/tFoB9oIQOQsXcI+B3YaUsbYOYRYuMK0SDLuTZjiixRVwY7FgNDUOww
NQMLt/tnbmkYM8+QSmqISwKzph0qx+IG9U60RQHc/tYXBhHNTL9StTLxzhp1oumVFnUFJnvtnqox
y49669FdnOjjBgPzX176EZ6rXIMwwCvARhS6/tFrwJy5fxALUxTNbD4LWGQ94gwg86CHrAXzL2oL
vtT9rS9N0czQO1i06tIaC9BQekXgTaSckFOv5KHb89L3z2w884iNlbcj5kcI/l35HtTglZfrL/sH
sNT87ucfLDyyVYNX74B7sxqruwphWHDzkoM3sQXTjmamzScvMAQPzHU+9hBQQ7TXgplX5sj0hy65
0V52INIf7Lb8JxYdzSx6RMg6FpXGOmuwwZD8NUpGMK3V26bsr02nNiYjEGe0KIQOsuzkuNmbmXnh
DwniLVAjGYp8ExfetykpH/Y3vbSzZqbtWOOSQcKDZIK152kM9sfAgNKg9nLvgH3vNuknUyZm9t0O
nUxIgAraBlAmVFaiopc2HNByABY5s2/7B7Kww8TMxF3ldTL3MUdRBgKKCQrtJ3ml7Nn+1pfGMDNv
EXd5TQFPXVd2V3LKi7PREfBZZgCl5/GUXO7vZmE15nkwzdOuGxBvWafjZLNTxXrA2PHCQAFk4EMa
aH8vS1M1s3WvC2UTjGG1DiJQAPY7LAZu/0eu9szSLTWRyBpUL0fpnYHihh7pSRAYFNI0B9Zi6fNn
xp5px7qY92atohr1ZWpKhu5KK1736/3zsxAppmJm5FFoAUW2dbX2FGj46py0m9r4OypfJNkGSeQD
smXZXdSAmycwE3+sKRDzYdsML/u/YGmIM4MPhzEMal3BZByw8bSpmod29LPr/a0veEsxs/lADG0H
ZFW1JlR5d2nROpAr6mryAQ6NSwMAdcXeUJrVqeM23C4Z89H7j1kbTzRD2SMBc+MISqymMOC0gbVe
7B/Rgt3M865hLdIp2LmYmDtAz5Nwp87qQJxVRP1qfxcLS8JnHiDTDZAuCdITNOIMTACoJ2ogx3jA
8BeWhO/8zofz0YWmrIsQkZKYT8WjGlGM6rIzGdgWtRL6W1mL+sBaLHgyPjN+Ywbh916DtchGuOMe
daq5oABqpix9HnChON8/Xzu/+4nXn+eNK+ZnMdB7mC8C+jtX1xB+HqtXDY3R0KE8xY4OahAufNnf
3dIOmDkF1XQ06xKDcyw3hTgdh6AAomqI+mfPOlSZ7O9laRPMHMPkdWVXpJi8wRtAaWNSdhkh2XjA
7yy1PrN61zAA40tsMdg+GIlN1V7GDuIF+799aYZmVu/XSUdjDcectrI6a3UdQoYhBH1HNBy6RC50
8QtL8GEXg/w9bCk0ctYjywPIDttsW5nYB+u/Rt3B/mEsTFI4O+cJQBQBHWNowTVQ1knxzEVxlm4O
TFLgL1zwwpmdm4jwhkJCck1krO+7MEVPRQtUkB9NoA9tm1UbUlTMT2Bgs1oKyOChfgraLPn74GUu
QGRLixxcrDXIpcqaAn8YKcoemsyWqO0sIlGc4THVP3VTHWyKqERxeViUQE2a9lnmEwcotBuucsmg
aika8r3tG0BE6z4NUbNLCT+ZHO7lpx0I80+jIkG1jJFeBy2qLPR3OEARnqm0g/5MhAvRRrcMjDIl
sl2blsppQxIw9AUMVVxqzNvXSQvUJvuBU69WDfQu65PprJEc/GG9BUdLZBS/H4kX9pA7KeVGpmL6
0g3WfWmnASx5YUr4XdlP8jkdw691MfjfqjIfN+i7+KrGLHohTkGYswlBYF4hLhFqsKNjgLgEhnGC
crUekgklNEKQYPKvKg7l14jLCNzr3gi+6WkiDyJj0V91wKHMW5AYxC/e0CNGFbeou+VI5Z5MihY1
dJaFeMp5EZ5wXk5AeIBEHzC9Rjj+E/w1YkNU0ZJz6UUd6uuKhG97hspFGVbZfZpAg+BkzGn0RXFq
x0svi0Ec7TqV/KhcDiGz/Zt3d+B94hTDmZs3zUBLohQkhNPJPTlN8lsE9N6THvVLRe6jUsn0CjTM
zFjoE9WGywNef8kydz//YJkjntI6z9NqzQsF7iEkrCC44UOsrJDNAe+11MXOYD90Eeq+l32Zg7am
caDfECkZzygyf29Rk6HQaf8ELnUyc/NN7Uc8pSVIQSJUlBIJpdA0VhpkhB4K1I7rY+bkh4axaEIN
0doBHIASN5R+tgacKtRr3IFL8tINM5y5eh2X3tQ3kBxMcwqxXSD3wK44TUKCjTodoF1VOhZRVE8x
qGkWUQKermry+gHEEdUAx0KTaKIHPmbJo84OBhmUodcRcMtMvPVRqEBF64MpDojb/fO50D6b3f5c
NeUdS0cIeflRufJZhHrCzB16Gy+YFJudB2PS9b0YSbmOk/AlIRkEBPoY3DIRpLGAs0McW4K0q9n9
URaKHTdnbHZKJMzLXd9AW8v4XXpRdCPY0DTg2ftnbNfKJ26CzdxE208et0ELdIoSEzg3+sKhugPq
75mlbFXznkHgtVW8P27Hs5l38BI7AE4+QWBjKMGRKo0Fcp7lZQS51UrJL/tHtbQPZg4iCPO+ZIiC
r8tKhSiOEXIbxJH5tr/13dx8Nmczz5BJhoKAOHNrE6acgvO/hqyULAGXLtsC9PKVKcAztL+vpSjQ
LyTuB1+ngcVt20KCKaUgED2jBum4BCezzN4HmT03O4KqvDJQOsk2PXP3+7tdmsCZ05iCtmiyakjw
JJDDqko9DzVQ4H/e3/qCa2UzN1CGTZwnmtRr3x8acCGpKIUQQ6IgLalUAl3W/d0szR2duwNjhET5
FErKUXF21XfK2ve+hJjiVeQLAa7XXQT4QpIYcu0yzxi9HOyUFds2G+rpwEcszCSdOQ0Pd0g/R4pp
nVrLngKQA6PK+NA+X9iJdO4bqpziaWWztR3AzV5WCej5IghNt0h+5178sn8eF5aLznxE2ORtKGoK
LqsJe/+UwqW+Sat6BtZAxTbHdTJzDJFrQ4IXe7xieYU+LGqqZIkKbKGAYt7fxdJS7H7+wZSCXo3K
OhavhkR3X0B7790kQywOnD1La0F/b31QCRHMKxMU/Abha1cBAIQ7OIEQUF9VoBanCHaaAyNZWpHZ
vSG2HChzzwfBps752djgJup5046YFij1/ZO1cDDMoaUBBazAGXANDH4S5j9Eh0Q26nmM7leer40D
s0lM2suhx73ouB5nXqFRaVnYGMrPuWeDU92E4OkxTYcMfkcJzgdfltAQRmoS0mH7e1zYEHPkaTdE
mUSZigdtQ4BrTl3UocxUUR+MBcd1MDP+rB4SfyjhPGvtRyg1BCasPFODhSja/g4WNsKvKoEPW7og
E6lN4UGDNmHuoozLeJ1mLWglCgjp7e9iaZJm1m9DlHIOI+jjG1vp06YbQeUbkUNgit1MfHKWziGk
KFxWLXALFYhzvOZrPk0SRM42S89RjoawK3UW1QCQAS6Q9jp2RLuRfpi0kOWoL4w9vY4G+dJ1EOes
eK8PRDyXpmvmBqZuyHvCRg0hq7G9C0codzQqFgfWe6n1meGXyPbwMkHIwBNFfdXFfrx20Ek8YA8L
GExKZsd+nEoV+okCeXvK1asTHorXDJC8cQk0dmZxFxzFAGwjRRE1NwG5qiYZb0TRQfwkyut1PoAC
lcXdS52OB7bfbpt9tkFmXoHa0KepjsAWOvUoFjQi6b85kqf3ZVDyH12al/zASb1gS3MAaiTHvolr
BGEMs6jzTUESI/yAXfoJKGL329JSFzN/oFMv9gCjQYiHxeoEyX93LXufPKXp1Pw8rovZlQBBGYAN
4K3XrEcgxqFiB1Bg6a/HNm4PLMnCJpwDRBPSo8Iq4qDh0ICBXGgUzigIU+mUHNjlC2s+R4iqug2t
GdCB3wgQSHScrj34g1MDEoM7WaFkfv9cLQ1k9/MPjqCAljMcWzKsXFmjZCisSG8hG9BO4sBMLa33
zBlUJBlbnkHwsps4/wtcDOy6lSJAJFehKnf/IJb6mLkExLcM5zLJ18kIKd7WZ7488/oxHE+rivP3
4zqZOQZRpwIhvQQrElTgx465LnKIqoxgyKdpRA+Vgi0tyMzYmQXEhPhDsaYtVFNZ3+70u0AnddQg
5hjRkjOZVkNdrMOoiK5dN1V3eCcG97Kw/HV/FwsDmKNBSRcPZa/RxVCTd5shUJRadnNc2zPLlmnv
OBGqWOumMaAuiVBzzKrmONc0x3z2A5CLTc1z3B+sgPprxWpxUoxeAkrkIgCF+3GD2O3ijyaXsska
4+Vr7mfg2SmjKE1PtUfBQbS/gwXf4c9sGgFbkRVhlK2TlL3HzdSAtLu4ZsNw23cQ9dvfyUIkaA4B
NSJDlSSKUjAKejsF/Y9eM/B5QpLNRsFL40FxKy0emTc97e9vwcb9mY2bssPjNaP5uu04IPNZG9Ar
n6Xuqz92x8HyqT83cT8ksvaQpRkmSG9MySRWQR1Nl/tHsGQYM8seSEGGoId0OAinvXWg8ZpE4pke
mJ/P1wNFpL/vqtQTQcpligzTZGOoCg3cMdAFtJDeCAAxvlUsy+/tkMVfRxX4IL4cIwTr1/uH9vni
kDnE05VebzqOl1IXkOGS1J1377ouv9JpIZ73d/H5LZnMYZ4BrbuwBLQI0Bl3Xkfihx7AhZCO7j1m
KD8dC0Tv2Tjoo4yUzMGenGuAWhCUWSMTArHJAPSw8QhumiObn/mASnrUFxI7wGNFfBWmFBmaDhwL
++fq84criWcOYEhsmFoDJl5VBtt6UNuwgYhL6tPXbBIvumEH+lla9tnZbvjgmMsQe6k8iHs0DsSf
foLYy9BDUG7/UJa6mJm9akeXR76PkIIGQuOExyq5zazHUDRTtQ09speZ4deMkc7U4FkqfdCpibFq
yvMiVju9gVE2By4Qn9s/iWf230/OdJSP3iqkIJudGntN+/E41DBiAb+bv0A6Oxe69aClDJLYBKpI
UkHcqQAvwv6FWPj6OajTdvC7RYQOSFNlZywA0W0zDPaoayiZAzprCfbAoPDiVZaDC4YOk39pPX0I
uLv07buD8sOJq4ZUTijeiletU/xChCMH4KNWZ8fNzMyWc8VDZMZ0uqau+hlVYKmNeHBc7BSlIL9/
Oik6FFh5YArWXEKMIAGtsvC7/MBLfcG65khOautAtwm0xeqGQh9MiXawZ57KdgRhmVDH5byghPv7
IJAMnXpU0SB+wsHt2HU9pAiavj3qUkiimfGC68jSuKjilSgKkGa4OAVJAdFHBWVJNLPaIBrc5JIE
Dqi2uBSEXQHaThHZDsSKGsfCgevUwkrMYZvpREiXOfg5PoqfaQdRUmKCGxNAnPyoXTpHbGJlG+Sh
8xQCFCVY/FyPOugEFLT7W1/6/NnFPNdFZz2DZEnNg/61ZG1xXocxhLUz6rb7u1gw4jlaU0wuknlB
E6jh9YiJd+alGV1w5PfPbBgUFyiNm9C4DdLnIDJXDArVDNjf/d++ND0zK06gSFWksUzXBljiywaY
xivcwab10I2HsNJLXczO4nis3CQ0WJ5oO91no974o72UBrx6+4ewNP0zG3ZRDR3rPI9XEFEswb+s
RrDu1R4YrI9rf2bFlqYdylJwOoKOJfzSuDx8cLbpz49rfWbFmoHOdcjA753VU3otoE2xzlpAive3
/vmDi8wRlwpENCMowLyVpyGPAoAQElEGpL6F2eg0qA54ooUVmMMuiSasD8BpurKgMQDy3RSQBcrH
wT9uBeaYS1JmGmiZne6RhtZLkpc3oHzKDwQelqZodgTnA2abJDgCghyaArpvgK+CoGkHjwRdi+JA
7GHBCOZwS2KiwitQn4BN5Lu3ygSyuWlURiADhKfPoYqzpYXY/fzDdaKQhnZ9C6YpCW9x2oct2ABT
MRxY5oXLO58ZMo+7kaHmBzMVOpBE6Zre29zTpzYqwMgdlc82iA5RKS08qvjMqEPFSDwKgF6yIs/P
jFfWmxgQmUuBKPg5D3R/CcaX8byQmh4wxKV9MDPzUcMVMqeSFQv5Q0iR3wKx9oXv7DaPIa+03x6X
Fmhm7WCh8ctYIQ9JotxCMSLIz0AhdCgcv9D6HHdJc1zFCpZ5q86N9KxoYgEaSUcPXMmWWt8t1YfN
VfWJpR1Ah6uuNmKVcBR+dZLK26NmZo63BMClNpFFuo/qNBxWiChrSNaLRBQHghwLgAMyB92lIKHI
RIItRZPura3iFxdPFgTe05XsxzVT2p6ZnjyNY7Hxk+Hn/mEt2Ey48wcfJs32toqnLPFWqNuClgsI
zQtv49ISJPCFyqDPMYaCQjtzDAdyYKALriacOQEXe6HTee+tMtK5bRyDI8xnnn0IVH2oPmXBVsKZ
J6AupxNCkPEqH6WB5pwjqodsasPfCIZz2+upPjB/C1kvEs4cAbjQ4J8n3B4q3/LswY4EOnPA+Ktx
a3yrtonHTHBZldpMIEESYKRuCAcZcZSj8H+VKuTAzsdS+91D2ubMnUmeQWQPOJODqKklu5g5jroZ
EW9MGZYY2Hmwtpco+vKFq77s30G7d/J/5thIOHMZcVClQVAN8cql/jmb2Lca1NIxL56KCazHYZDc
Oz2aWy/vjgo2kzlOjxmJCz+DCEtDwWWcDbc8hoKCBVXt/gEtzNccqUeR/lZGuXiVxijVIeEkV54X
NwdaX9j9c0SeBT67SQEMXw3gYcy76J5L7x6P00Mx8qX2dybxwaBBehX2o+hiKFfKhzZQl14HuuPE
HtjvS83vfv6h+T53QIlHJa46SbtTh6kK8ASBCHOw5jhgBWEz/8B7sN25CiOIguZ7TrCReH3ghrD0
9TO/4Doa+m0LY/USsFELWyXrjoHNOx/j9MDu3M3zJ+Ywh9xVHSjdEl/jPddn4ins/XxNBcjvRT18
4yUkGY/bpDOjTtzo+kqE8UqnDhzkASR0cEE/VCW8NE8zmx7G/8fZmTXHqXNd+BepCk0gbqG7sdux
E8eJk5wbKtMRMwIxiV//rT5XefmCu6qvUuVUQSNpa9haez1DL6EUQHaDj+/IkD14oNe5SV/JO+ws
OltpHYdrsG0MFEjaA/J06SZ4HXVTG3OWD6BNoKKT6fHauroTzlsNncqytBO9QfLQZPQb40H9o8vT
4MqmY6eltiK6IrW4p2OoEJAopQbbeVlj5BLbZPWraxu/vQ/YRHQY6Aaa9VQlRvgG9tc+e+8hK5S8
PZD2+mIT0MwXcIsnCIl+7WDWYcYG3p66B3Qz1NOhlKysos4F5Mr0t/cxm+CuCRvLesL8oX3fJf1i
MH1Xoj2+/TH/uWn9Jfr4JsDzCZfAswZddvBa+1vOSyVBucuX32uJO4NTod0HBsCm72j+IeRdoO9Z
ljogsEPHsgRFbT+DMSz7d4Vp5buQUB+UJ1+MsMJde/kpt1aJKz91b+Bs9g1FtcjRLPCOxzVp/mXu
ivAFUlaLRL0Fqeft5th7x2aSWBYy1mUepEmdi/H0H3hoEc107MhVTdHeKzYzRcU7XczrhFCe8xwI
Kf3Uz8G/TBdXtt070+lWZVcqYASlozj19Po4VRmoegYCuHKankcYMhzebqidUck2R4dyomuqCiQ5
AkoACpRLC7oZSG+3Pf0Sen+smdMQFJTWEjbiy4KNUK29l9QLuo9vP30ngNl2eoBjR5CaMUxKUcSS
9Cg80n4QLYD6AeoaJJbq17fftNdKlzHwx3cESvO8XjBtB7A4/e6BzwOn8ix9ue3pm5lhFO1MYIaK
79DqVUqzvB9TlX16++F7w2gzLxi4mXs1xZ7Cz9iDa+Z3nLOHEXVncyquySn3mmcT0dYnLVEO+0aC
Oo9TAPsrYNhG+fntL9h7+iaW4QHDAPbBvhHO2mVSF5mJjAFw6O2n74Qx24Txsk5ECjNCPptOwxcO
v8nvbAU4vusJMKw3vWMrkSN5u/p2DlWyVH1139bNCjYCWL8tOvtKpO18xtZksaxT2Es3UiFXVp2l
aI6CVt8C0Dbf/oKdPqCbQJ4FlWYGwwnkdD940GA93aem9K6ci3fG6FYZp1AK0vkldo5BUQrg2mb1
OMOh6b6mDmIXJJLC5O3P2Guly9//iOO5wDVqQGqkdLX9Xs/1V+J571Dsck24vHMipJfm++P5YwUZ
lk9LzKbGNG28Skjmo7yTATAApgQBC+WFubxH/3hgmKKyAZC7xiDX8Pbn7bXjJtZDP8WRvAe7QBNA
m2oLnCWuoppI+sunBSm6t9+yNxY20U5Gv6cpWVWCvFD/fR7cCv7s5K4cVPa+YRPt9UKXPFAYyICr
3+sC6BE/IHdhhSoeLbLbpJLsv0zUHx3lJsJqUeJmgunmfT+Hn8O6ezIp+zRWEM/d1E5b3RzJ/Clk
PVK+og67Y9ulIL6EfX9le7DTC1vJ3Nr6K+1Ti4DvNHCeQ82OmZ+/3vbTN+GOwpvZB3wnSKa5BhHQ
1XlVQDwBk8srI3Xv1196/4/21/Pk6kmMKsmmJQUX23ZJVpfDp9t+/ibMDan6aWWdSkZn2TtZgvbj
T/Q2h1G2lcohQ7joMoAyYM5aEFXzqTrOdqlvHDWbGF7T3o6hj36VfV8CUmpYcvFIvaK+2YmurSLO
NnDw7pVWSRuoD7yiU2T78FEE5Rg7P/x2W/NvQ1hYrNhVF4DOY4sv1GT8eR6NuW1r/58twB9Dp+dI
XgDp5qMenSzPActA9ICW8AH2S/2VZeLvo5NudXHMG73ZAF+VrFZxG9Xtkr36dQ4J4S0NhBLK/x39
nsX5ywruJ2peRn1c+h5IMmgI+yvj/+/LHN3q3nia0UBo5AkbNcpvq2hBXCmVvjfLqp/f/oS9V2wC
eNBDJ1BPgKUG69cLAGXpEeVaxSGbzDX15l4vbKK4BUolB5ZEJSlrO9BcrI30ZK4levaefvn7H8PI
T1ch6ZIFCUhVFKRtR97VJu0/vN08e0/fRHGXhrwsMhEkl4qFQ6cJP6ykpFdCYO/pmxV4ajAr28vq
xXVwxMHhH+Sm3ZWx+fcZgoab4BXcLVWx4OQ818OoQUxm2X1OpzFplyGmS1jJKxPd3gjabLwnPZar
Z/ARyNDfuSU4OtN9C2v+46Ye2IrbynSpq6FccfSEcehr3aiiOA2Kge/79vMvsfr/8y3/gS3+HD92
baqZFMhN+QE7ECLezWr52a3VN9xZ31XKJV1IbxtMW6EbLXQPWakfIGnIyzripK+Awm4yz7utKwDV
+J9YCEiKioQW55NuoV00AWnpqDouqX/TgkDVJpLFwpt5dAEieUE+5pCFA1RRMPgF6entztgJiK3i
bSx7VQ29wqYxmC4UUS8At3W8Zo61M1K3ireSQyWjNCYiXHZn8ajKr86TXwKUjl/5+Tsxt9W6WT4W
pluwb+eB+Lg0dgJ0zz+3g8/vifNumzS2kreuHOAjMSBfNawERVQ9itS8FNCJt3vgv7Pa3+JhE87p
7PyqTmdcPJZhpmGPJ+HptOjgwkCncOx5UBSsFYiWgW+oGgV3iaar/FdjQtL/i/IG9lXPBtavqVDm
voAS5qcQfUiPKpzra3UyOx25Fcx19cinel1U0rSoJT0E+P4R6LTGvwAUQeS4MoXujMatbE7CVG9B
SRSO+81kP6ecTd/Al/Zf327pvY/Y7M1Vj9yp1gxjvcue0ORIePH8IcuHj28/f+/XbyYD6xzxjW1U
4lXOh2eGX79aGFNdmTb3nr6ZChTgLdSD3gZctk6EcRgWeo7NHKzhlYG494LL3/9Y1/PRZ5WBOU+C
9E34G5tC90k1fPr8duPsNT7/36dXRTCv8GUME+OUOfO5845TUUOelyr/puM1GEn/+4oUtjzQ92dI
d6WlHlAQA2Fz1JU5YJpvf8NeC21WeMdwIReizj5p4SiSBAvICE2dX3OP2GuhzTyguyAs0xGi1LYc
4lJzHDBAk82umVdeRvlfppmtbC70KjYGXiMT2q73fgoqeVaxJOi7c1aD3pyZ+bYN7lY5x7Nm0VNK
ZIJS9zmpCS4PSlD93lu5drcNpq14rp4LsuZVj2VxrqbPciK0jKq8CwFqWRfy9e3eDncabBPOlV0D
nmVzkDDTyPvZcfGbDb31YjMFRxIOqEWeX1AZlQKUXBent1+6M8S2mjqYOsyDAkonUWRez2EtFLi8
yzxfKyTbe/4myF0p/LXnhUQ+vkQWW3lOfhsrWnvH237/JszBcIAWRaHRvGDB5SzvhpgTc+0ufq9L
NhHeiU4s7CI1G+hrWq2wxhruwgyp7UkcYW1+CHAs7+lVjeZORPqbeK8cK5xt8TohQHiIpmGGpSjp
gxpuqYG4sirt9cgm7NexB2NnQTGGaKvplCvb30nD5n/e7o//6C1/Cfutfk7hGlhMSvlJ68ZolN7J
zXVsq++uGqIptZEaxcPAzP3a26jV/Ttca90mU6dbO8N6xRF0LoLLqx3FLQEPgaUdYWJl+/S2cNkq
7HyXV6ZXwk9gqG+Q5uS/0jK8zTWIbsV1+cC7lg9UJGNddUe4YoLAOAFejEXxyvlkZzxvlXRmaYUb
4LiUcAk2vK5OKfdM1MrirmAe2DvLU7iqQ86vpU92R8Mm/LFxHPqsRz4VubfST6rSa9pjMebGRHwl
SxHnrCRpVJoiXGG237dL7NIV9XK+V7ef55IVKDqbvdRdUXXsDP6t6K5CoqJGpT3SpT7EfUUBY2gc
Pa95du49fTNdSJRcQCWX+Uk39ycs1K+lsFfSgXuP3kwNhYbpxCqR5638xR1hsDTF1s7X9Nv/+V/8
LWo3k4LvNZ0TK7aSqGFT41G5stbf4HEI0xgF998uGnNCP/g670mUBiJN7wEDCsA9z3oviIhPPBKD
1UXlIV8to6c+C+FPV+ZMDud+dcsPj6vgQJj/QabDqqMVu+w2nmEx6V9ZCHbmzq3irs+hhiO5kknb
d3c0rV7zZckAN5fXxvJOD2wld3kbeH5YiMsLxp8U3RwhJ3JbgRBol/+7lSwvaUa9+qDOB8DcKvWz
XvVLSNXPt2flvd++3VoEA/fCHsf6SUmLut0eOOzKu1ZYfXnKXwbP1vIOGUxGg74H3Fxlw3skh8os
WmApe2hhsXZ0tQ5vm323qjuZA7W9ygA7vUmwHx1uH7245Bpj8u1m+u+a929fstlNoE4UmlhYWSSa
AXF5JLIZq5hCjvqJwi3lqV4qJx6qemiGL6TPC32sVtY8FT5mrgOoIbBWkRDpAA2unSLxoMe+AfZa
TQXGSlYrWKViS38AW8n6AIy4+VqB014PbCYekjGdi1TKZBjy18vgvwyfQE9dlBXTbedBsZmBFp2u
a96wIClRGLSC9+SzMRaMDNfYBnuDdDMHtXwClZkj124HASNf7Hjuq4zxK0vfztO3ej6A7jUgLp5M
VqQW4bsUNmf47RbXLnT3Hn9JPv5xmHXw9sNSdzkte4X+OZseOS3kwb1rrg8709tWwxdgKA3TvEis
WSKI5u6iH6iCMKKpd9t9FiDA//sJMJdGvZE/+EmaYR8SzXAl+paZtLzpGpTyy5f92UIByHulHdAB
te7ueSaHOPCH5oqkda/9L3//4+kGTCVvGaxEARsfzusyVHfo8Nu0V3Qr2QN5rmogihaJoSI7pCSU
B7V6Nx7E+SZ6lQWTZmgwdjgsAjM4VRe1jljb5PpcytH/9+3JbW8EbePXDSsq7nDXN7JuehE68D4G
zOU/Ya6nm+Pb79hJtfNNCMPqDEr0EhN03wffsZmr4BjqtfBGXutSYGeXyd9jqPOvYzDT6co7d3p+
q76DGA4SAazNyRxmWRfXFA7g2DL34vfb37Qzt251d2TqGuQqcIsJ5mGnon60ksdiXcNfftCKTw4C
i9e337TTQ1uvO5TV4qyU9Tgrl/nwlGNH848PJe3HtPSb24JwK8QrgaVPO8Nwn0n88V4iJ4lrQVpe
uY3d+4DL3/8IwkYZ62qP4QPmRvZxNs3pE8zN1D8Ke/0ra/TOEGObQEf5Se6DGirR3UWAQnZfr/9m
LRT6kVyNC+71qqv0ce7xQ6IV0qRrKOi9YbDZGlSq4BhYDtOXFu990z4NVXBYsShiP1zo+O0RsDeW
NzMB8IAqzJsZOTOfhu95PYqTqeQ1Oe/e0zczQChEjZGMHew60uydEprejZksj2//9p1831ael9l6
mZqG8sQ1wRiP8DY9+yKkJ+Czx2M/hOkpVGlxW6hsdXpc+IVr4PcN2YupXJxlebsc4H2aw2AXkpJr
qKKdAb3V6sFlbIR5veaJQjBefDdeeFlVcb6o2+Jxq9arhJZroSee9DJ396bIDSA44po7206Hb9V6
aZUudKSNSLy2NKdygog8mL3u9HaH7z19E+0Glu5g9VYiuZRMdhHLJ/ppAez4WhXS3vMvf/9jNikN
DGaJxvMz/lGsQf0kVtXelgegm2iGgsPSTBfYZvaTD9WU+G0voOPbGmYTxUjYwwGox05nztfigZZ5
jlr61r/y03fi7D8b/D+aZWqXhTYT8uqebes1LtJyVVDetSuCQQgnT4E3hF+yiQ0/3v6cnYIFupXg
pamfjytVPCnHvFXQtY9wZkCSlUzRJV/1OLaqBm6BAdFoD4aPQGDACRa4oEObj2KKBOgL9sgynJWi
cGa+iwsfhuXYGPRAyaaFB6cnVI3ys6qH7PfbP3pn8GwlfVkBLyQQVXkyB7hKjBbTlEPkt4W7ccO/
VfXZChdhtTdjahiK/tBRK2LSNMvhtp+/yQewQpB2lejSdWbTHSqc6mdZl7fha+jWCq+aVQBnJ48l
cJ/pDiAzDOdmxQVNWRXX7NB2lmlvMznMBsfyrhUMibbyvRsFJGwsf/R7+yltoFCsxcRO5uqN+c48
vRX68REiJz9oeALLG34/j4TFSyrqO4WvurK32Vn/t454U4G7mR6e7pAHh3UQi6Y0X0IvbbuYNwUs
/oTn22vLzt67NhOIhcmNHWtOk0ZW40F5tYy9mrlHDlDBDzVxd2WU7TXbZkPg6yEtljRgiV3XAZcM
8P4YIhXajMdmqOx023y41QEC6T5M9jLcZlwi34GOkR4yqD+ufMTfI93bSgDr0UOJlOVeQmql4kz4
wQF9c5s02NsKAEneN0iJUvz2izOdSz15qOrumnXS3zva28r/Krto60OCkAB/1cBQxD1bb5oPoEXg
ovea8fxeA11e/seCUZEqsMD6MBy8F/EZ1fttHKS8/XzLTOWFm0B3KitF3Xo08fti+mxEVTyWS32N
FPf3xc7bet1NjSqXtbU0UWGfR6sZkGUcLEnHiFjtffKybppQoE7SK6WSe2212RfknElXTDPeN8+Q
VIixjnFNPlwRDOx19yauZylAoSwGmpRDXh2FLx66Sp5mmbkoCCBfva1HNlHtBq1UtRiadER3Lw5c
4/fSztdypH+fM7ytz13fBnBvrPENrnL545IT9eC11NURqoquqX92emGrCFxRdbGAasOw7dbio+6H
6tH4jH2/qX22XnfZqCaDfYuXANFenWrkug40K68xGHbaZysB5NgS0MBXXrLYZj1VYVjZaOpdegZs
BAUet33CNqSdgjcZHb1krmh68MFPe1jFdBs7z9uKAAPZawt1A0WloTBfNFmbzyjXu5oq3WuhS6//
MR+puZXt1KaIMTn3YJNJe5gBg0MRYOFdOVb9/Z4T5IH/fUUgCxxsmxldTEzwucWeNF6mTkc+macH
kvMGyDWvPFszlZ9H7q4pTfe+bBPfAam0yWvMhTnYISzqu07+CB0dsngBvG45vt35O7PIVh6YCUs0
7L+w4Dnu7imd8yNB5c1pXnV/bKZhvJLw35l7t954a15QHCeIl9ASiMa7tQboFoXjzVge0zFouiNM
FQoGQ+DLBvjtT9sJ/K3sr4Qz3mSaxktyEDWROoKb1zBm/em2p29y9GsQTMrTF/P/xer3rSX0tXJu
vjLm9n77Zss+5rWGD1zOEhqM/bGT2Q9gOdcrDbPT51t7PNl1zKL+FzHTBiZZPBLe1U25oi4xUE8w
kbrNMN4LLiP7j9jsGlRRsFqzpK8F8meday9W6NcS3Vz+Nw3+/xs2L7i03h8vIKrxavj4smThWv/r
iVkip6oGV1QjnDoqW77PO6QT7uVSTku09M7hiNuRfH1JG1tNB5elvfdezkHIYtc39XSEh+sCeSJO
xGkMOxdQIworO/slRN2mF/muENPBI2MRLbBWGLLMi4VCHcRcfLO9e0iDtH6YQ54+Kz66Z7CUbNz0
wRS3U7ZEvepKLGyGRkSZOUI50XnJ7TfaeUvUhLqMy2zqYl+6n6YkQCj2Yj77a9hCkt8+Iq+zHEJc
Yx3SMr2bxZhFpCRd5NdtCpxawI5NCIpj66q4hRp3ss2XVnrkVJbm18TnBVb3JWoSiX7O5/V306UX
ECB9la7/DcrlFzl4nwc2+3HJxjWavGGOqSf8uB3md41lsGGjoj4RFEBLBv4tZL5NrAt5nlrywc94
f2gm/wOIq0PUF/3T2NGPJZWfKwOjFMmwCa2ML+M+6ABj9r051q37seqlOxNv+apQInkMQsA6B9p8
VlX5moXl+wn/fwRutT8sbJkSMzRh3FWON1HpRoDqSNlGPJ/dqx4sS7TAilLo8XFJ5UuaL+Q+g5cx
cvg8Yr73XIRjFcGk+3MDFGrcrkrjVrXrDiqQJLJTT06tdj/bEe7QufDaaPT8AQoWfR7DJY/yAAZx
lv8oZDrD3p39blPx7IlaPpF2PGOHlMOZjEP8kfPfHiMdDGKqKhmm8CE1y7kawzPI3j9ltf4iVtz3
Zc2TRQwqyv0KhO90ZYcFG9MIdVktPrGd4j4rv/eFoodxEi7qUrjUgZVU3NcBfNOR2Jd3ALLU52yx
2YHm+XLkvPwW5Nk721gV+QOVkZTAcAiW/TtnoowKVunnUZuPMIcqoKGUdVQOQRe1uISOgqL7BYcm
dxhMNR2DyvtsgmmJ0W0LQJvlGLmwXe4WO6a4ILTqwMeqOlAcHKOhGF6ZHF+6tH8vCYUkeUCOFnGk
cJcLwcSoshcNpiWup215kCs8sT2YAyd6HV4obMWitodbXZutXWQCOrwTrn9EUP0OjHcX6EDF/aXE
fwIqKvJ4yI7ENlPEmuFTJWqczqj5OUr5HXVnSAuNso1hhgq/YYZeHLX6NjW1PTZeSY8GCZA4F1kb
ibn8p2MheLFkRB6nWyNL6wFB1/wWLU6RUEE/9YI+T5UCy3Fa752emjgMyndShCc43ZQPa890LDky
k+lEHlxWrXf9at+XNvu4EvFx9RE2uPhvkpZgwvO65hfVI4fkuelPrVXY27YylsEQnoifjQdKijWe
K6iXjNEk9qv158CmMkIdKVz5g/LD0Hmf8yB8NswNxxqczSjD9BSPHkQjs4V63epBnPy0/WX7uYDm
toc2xuQSYCAxxRVcTqJ1bHTMHKqRFHPsjps8O7ROZKfBjS6mQAzcd9TvQTp1Xkxq8VT7WRZVfvCz
df7r0KWoPoFRN0bKOEYTzGUSKmAKG6olf0GySp7NSGwe9R5KRwwPvS8U6t8vfVoAiElTCv+Rvuvz
5xDURxFLY9nXXFaFhVpq8B+dVf05H3lxspCSfOw7zDajN9RTHAjksOMAjs9ZNBFfnxD+2sXcm8hr
MQHHHWjea3QD65OKLuLOwFn27HWtd2eBKjlNvBBYcXz8inQd13O5XFjxKcUEukBCce8LMbxIV/Z9
HKaok2OQSCKvZ1z7zjM9co25lrmI+AyNUgR32vDJG5vy3zXL5MNgoNmIbBu0SQvA5EHgtXk0+jx7
kCPL76aBBWNEcST/QLig3+pssg+oO6j/DbNOP/fKyBeqVbGChU3psw6te2o4drOxkqZ+FkqTX8LN
0yfdzAF6V5H3cs3LZAaGRWONk8WDdZCgR41p3GPQl7Z9NICAAcUj/ZpEA+P8XRgM853l+VKdNLH8
LlwHd8dGu36aVDh+HoA/fkcciuIjQB8LP6r1kh56dmFZGCfX+tgz1f0O4HQ+Rlm+GHjnO5gMLmP6
Qi61u5ghnrJZ/uwGSFDqztYxrcIiMoP56dJu/liaBSUh3I4R87z+gwE/7gyfoEdUibqIsyVRPvuS
VvxFYQBFMP/rsXjhm0Bnaw5m7F4Jy9kBFjfIeVuMP6mar2tGfq4YSA9C2+exaKCcgqnzp9JLMUj8
ID+DwZFGQOGwo/GoF9UOxR6Yxj/KMjinkr2ianQ8qRpuyblr3Dm3gYm6WRax7UBurTrcyaMQfcG0
m/cfoP8WBwmNa4wl77st8vclQdba7wMTQyhMH5zogfxU/hpz2T4XLYCWddtBxN/gskp33pP0WYu1
HMHagXN53wbV0wAsKWpR0k/LIGsAq9lRIMV/GEYjsYBPfczW3EXMNj+tDlGq6/wiHt00YVKvB6z/
OIRUxCY1b/O49TsSAaT6VK2DjtOyIjGuzEm0hqhPq1v+Oa+cjVcP24t2XOr7Nuu+42YYQCqNC88a
u5PI8SGZfWz8O2XXOJdSxTOgawfolT8Zh7r4olpheuZV31U+ARndDvpoCvoKE9gyyiitoC1uxGGW
c4NUbDjFNen/GVL6C+WQOrKlc4ewJ3e+NAqk+bI4DAWUgPAlfK3hjRS1FfvoUd6eURgC+egg3aNf
VworLS8czIKaLzoYanxaH5yyhc8n05ryRUDfCuD2ktS68U4T1jdoTNLHCarU38u89hEWee8OwoTs
RJjxT11fybs0YwS5N9TkhL6qq1hZE5y0N4ADCZKOPoCxnReY5V1hntuSIC66fMYVXQ2WQPkoW970
dwo196d8vYQLzoUX0rnT8gNfvM6g5gFukrEsbfARg2w6MGbVPQ/p5eieN7+mtSvu/axZ76BEdUc3
6/6752cmDlo1flCT4GeW5urO5Wt734VyffE4E+8tW9qPKTi9RcQGSX6kuW0/LlSkT/Dl9E8k7LKv
Dep874CDSz+CujscBuQ73qdh1vyGT0N2rLNufVQhHx5guajhKNThurlJaxOnXhFWUc9mzBBGrS8t
F7ChU039MLlptliWgRGfVy988HTqJTD2mY8zzJefncvnwxhWq8DM2I2PGOvsq9Wl/aQN9jemKrAT
L/iM0jxnEMJ+9lrQvngZ1ood68kpVPbyKkavYN9XNMiK9bblD4qs8jSUkmLIuuVRW5MeRu43nyea
q3PVyiyPlMxQg4OV/F2rc5OfVt6WB11oFfMgZTEKNIsDPMT0CWZQElfebDyyteT3dcjMMc+G7yYl
6c9mXJaf1azRTpqzow847Y/Qn8P3ITKCGBlj+XkAr+ZjX5f9SYVpeyzDJkvyoTSHSz8/NkB4YWcR
NBCIpuTOLll3V3UjqthED5sd7s9nVF9X2OyskLDikvyYgd8XY8uzHHpTi1furf7DhNg9KMvbJzMN
3SEnw4xbjpp+GKDUj+3FTW8s5wA6QZ8dxsAnz2Eg/btqQPY4WpsQU6ZOU/Zq8yHs7mDIA+r74A/z
EVDfKgc9NTBlFGbW++IPcDOKVhSQPhZFQM61V1SoOjTeHLF00h+KdZbPuEEef4ll8F5nKvlDtdD0
+8JS+oXlXkhfc6lbJHxdxUAAsC4n/wQlGvPUUZc2MSF2YP8UIa3cIV/C7EdG28k85tQYc2wdqgTh
TAxLwjjPJPkKjmFa4Xyiyy85LwnqIDSSNmc6SVIdcz02aYTNOhcHXupxOWOYV92ZKwBPY9Y3mfQi
w9PiXwFxDqZyUqLisMqC3N0BeemJyIayzw7WwS0A+1RmuuNMQ1RAlG2m41GMHbsDvQAeIyOYzs1v
VoL1/mAnV6R3VTpREuVTPv0TgLH6vgwGiTr3bir8By2cv576hdAiyrHvy6LeCTM9T6tg47cBufEl
hqIE+6S2sUNxr5o2pNFMgtpCqsmwZjWAqAFumV8KDzsVlCiR0RpHJKDMjXdwS7pg+JXogo8EyxAc
arMedAWU9IdNQm0W/KpgqD7HKKak7TsHwE56SEUW1mcxlqo5t2RQJmpqQoc4NGu3PomU8hLln234
rqUdNob50o/iWVQclayg/ODIsIZywKoZDLlXH0lvC1zGVmR9CbumBidBctxrKy7W8ZQTTsVp8pfl
I+wGCP8BVSqupJnswMMGf1IUxxrb9/ZkxELK54J0uKVpliJND21P/RwU9a7o4olNfp/gDO7CH/OQ
BgEc4jmnOHqsuTd+hGkeL85lb3JcHnVwtzmrkVJs42YY2764slrUuSea1knnbIdOKOq8WO6bsBL0
Pq3MoJ6QBghyGlV2ZmE8hzOx0cjRbRF0RD5Aja5oMxw/6/5XZgLXPDoph/WJ+Q0Q4tHqZZn7wRte
ZHFKFCYE0vRUnUvdjCoK5bhAIQRSXYcaf0zvR7YMOBl4sPAoo5Jk1V3HUg1hOrYJwDzO9Yi5C87D
6bFiBKpRrISISp1PWIenGfeKL6vmHvl6wWTz08goNtNeWXAce50RH8Z05PBHxvVFJGei0kfuBKsO
WYN546616zxFuBSvS4z2YsagynXoH11fWIJsh2zaewUpsvcjBeblUZa1Z0GpB+MpQrJ2yPBNBn5E
a0VDd/JAhWI49NMmx/Bew26K/G4MZ0SvgU8IZv7JnCwdhn9tLqcfQw8n5cMMv930rmggC3+SeR3g
uMsNQyl27y1ThG0cX96B/7XSA7Emax7zqZYD3C9UVd83Q1rT47hMvAFErTfja1A4yj8zyzGHYTWf
XTxZrTygNKtAn33JYW8sCP45pjA/Z+905rXPtgxxa4rjZmpPWJVx7uN8LIvHgjgSnEdsuApYGpQg
gSMEg+keVX7jp9RW/v9xdB7LjeNaGH4iVjGHLYOSJWd73N6w7A4kwQBmgnj6+/lup8ZtWRKBc/74
n1EVawlSY09espo5ZERCh0cxHdik+/23XkvHvYeaLfu/FIVYy19C13l5kt60zA6NqPpt66b7sjz2
wxQj1OzEntr1em+AfSwPxH5S0z35YWg8Ujk8TmmYV0vFSGV2UPEY5nYuA9vlXkD9DcKkpMBjtE1d
ke7MMhwFS1VWj2R71ONHYRJAc6m6ov9WIqqqJ7ezB1oMvXFuM9l1zZyEey73iw7n2uKDGusGo2q1
O/Fub46+13m/7ce17Xbj0vh7/d9QVHPxtG7j6sTLsm39mYAGJiuDFIUipc/EU5mlN7kd7aG2/jl9
af6d1pD/r7UYEo+F1Yw521Ix12zfG2eRbpfFuw0rPo3z4s3SvPSOVvrsjvW4Hkw3N7ob3xjLe4Zy
WMCu8Iq7yeL5m5v59lAtab2Z7PIOj/onTbPT/tc0kfu+loiadAx8XLvH0PEjMhGDhaT2tWl8E6GT
ORG+XJfteOfOXahTy5qDKvM31U9Xz190lTi+a4Tnxm59k1g8GdrH3lpZBiLAGzYPY9r0oaTW748/
NZtM3V6OLnfQUjZXGPTZuUyqn3mGNfdVagR162deNBhBNs9SLkeAuYWjPvfqNQ720qYKkOAV/C9i
jFSG5WNgSSDUwYhhFMwxXhpg2Ls60KoC+SjMbzX49osYt1Wn5mK4boYQ0bhfh6aqjlGBJSWWlS5h
K5EiTvHUmb64Y3Lu5xOroTsdV0eWe9pw6rONBaqo7qrO1bzUStkaxKzL/5mOYWyZLwa7SytZN78a
TxTvGI6llZS7tP8FJSq1uF0XMadDGThDWi6b84SPYfj78x+ZfemYLDKvLI069V1ZfASky1qx9n3v
1+ya9XhWdun36bgPK+dv2RhWn3jN5PzD2b952QoPN7LK5yBrtlMyIYENFt2dIqqgPQTzIsRxmry+
upAR5fPBUDm62MmSy7k6yCAqfR0LHqUyWyeChp5/ujrK81iQ/sSx6xfj0xJR4JRADFn+TSuJs6jY
J2Ugq1Cmg4libpvVvrAMe0E6Bvy9h4lIW8bwsB3ZoSqSo/gSUpFCFvag3/tVlJTEs/X7sVG5yvsc
a9yOjw5xhOrgErNTv6BTtYICuIz8g2Ss5uU5EBIpkueRvfTaCE+Mp6bADpWtUdOI8ziQYvnH8orQ
ukSkJGN+stpafFCx3bQHzmgf2HHsbOLoeShlZhTCdFOxLbJ44BKjrloYRii7mEhVsuVjSlAW766x
Z2EmO9UWOvYiltQ/FZCZOmoVVApzi9TyjiBF5fychnvZJsyIcv1Zt/O/EQMnd7eQYnti47SHMc4F
/MyhBU98YKiTxWEEZZrjZVZyTwcfify5ZGC0Lq7RBcNFAq66l9aurFM01MGV7LZQnGXTcfwstqPZ
QAfMnJnTWXQLDb3nwDtIL+9O8zjVAZJo6b1su+4Z1RtZ+2As3gziUa95Hgth13PqW64H2ro14/hn
9hbTSHkzq/yJ8jrQwk663oskVUByiwB0Zgg5CusAdzpzMGIfEynxadV02cI+/6i4UctbTamty35a
DUFMSLKO7r2oGtB/71a/xH0UrqlT2NsdlRpbG89yk6dhiqw/gOLmI/h28GG3u/S5P7chU/WwEmjf
DPrpZ86V8V52KKEqH2A66OboqRz2TcZ5H4AfV25NN6lXPkee75DxYu6/gy4sPrhZ1jtBLd5rblgm
U27VDcde64GRUkw6Z4cmyVC0VnGwjTLIfGK8buYm8znmYOLhdTn2KS2bjbvR2vg+AEHWZTY2ufgW
wwZMUu9zcC0loS9JtRgeCGKuzKzNzWXimo3MDA/08t5adrewF43eezMBX+Qrus9MjMLIgnkaLzWf
K/xDOJpVHOURpP0kqKElSzY4DJ7aWK/p6cH2NC0Pu2MPb3nd6oMHTNFd6rwgaN5aFsAl17A/omLR
3WEa2gbyoZxCm71AAQ3TD7bsDD3hfvI129hT77bDxbNyVmNpildD5pSPGJV4zLvZOCvD5msYhd2t
qDePvhA/xNU4bcHKkdfZ924FiVCslvlFMdRy3FZc1z+n9psQyks1/Pedp6W42vxejpq+fAkG5TxR
N5J/mqP81/Vhmaybq5Y4Itf+NOyr6cTgmxsQ8BZxRhjB1TYl40orvOdau9DEpekvpJQN61ULO/ge
/ZHzpu69Q1S403czd9PnMnTFZXbL+U8ThIDxKrRnzKwsQbEKO3UL2FO+6q5c6oMjrOCbye4n6saT
4p/axuawTy3OZEJGCyexg7nf00Jj3GKMHRY33lfP1vGwW2V5XqqwCbNuzNV2lrmptgML/m+hqzdR
uWOG8865t3zdhImFOyvrkdozG7LBHYJezmamMUUGMY+fDWK8by+hLuoP5ThNGs2EUhXhWr6QIt39
62Flfod6tv90jWacVY1Zc0F5Y2oOU8PW1KzjudzM5zk0oH0r57fN1X1DrAYLXbn7f05djYk5RhNJ
D+6SNo7T08PURom1GfmbE1Q/fbj1rrNxX8hALAmogkdaY22ANQWN35+axomAGijj5eW6B8XqlkVd
/tmbew49uIUHZeoKOKlqDtzI8wf2pOFoofK/L3R+CpRnZqaiZcEzdB2v7YJdvwnWT7MujOvK21bP
5nbXmPt2WpZuXDI8BAbcEf14f38kid82MePZhMkwmyZazuZQegffMMwh9row+I1/2I9oIx3lgSPH
zUbDXa4LdTrnIZDRYa4GtCRd4CYwk/x03tSXuvKNi7+E0xk+zjrtLeFcarIacneUn9pNmL/5fbSc
I9PyeUo91nTfi37Tqt0FMTex/qgNR9MVR1kHP6z/OB1nl9WxzgRQHnFEqHUMKamZH2Yj1cwWR7Nk
XZ2dfnr0TVecp0VPVMIoHk6jdh86qqYamLewP1IppuKWnNAWaYTUzwz1XtrxirNlW8uSPd4wHrth
WO/CqHA+lnJZ7krWrkS1hoi3emaltkWnfutQb6eOJpurYRvfrSWC93XN1Ws3FU+hay7Y/CHDZKUq
tiLaoSpe04vZeMV59/ohCcd2OPTD0H+A94ePu1fKD2igyU3D1eOaoVIz9cfZb7PBWyfzVYqW75K5
js0xDJwwI1CkTBF1d2SQeuGYMVq52WoMzvPceFGKmbO7lGLRTKFRFYsusMjM+UE48mmA3HFV2mvb
uZ/7YknbZqvvgSm7Y2l1VmpF6qtgRrjRZV8+6np1UpwHy6kcbZW1HctOZxlREgzld7479+U0sNVY
tZPUUtVJQ5XUT0x3cXTtvE3HWdQLPeYB2HGXAzWCsu9wHSZ9olNsbHyMqeuW3u9tMMpb1NT2Zc79
zQaI/qEBNjs/2EiZ0wqKjpdW5X6yLqP4M/qljn1nrt+30eaYgnM6O8Gc/y2FNd0R79BfhvKHk8MD
4r4Hu3JgjlaW+yToC1Ka883SN/XT6eupBiUJi+iz2Tnuh+cF/cJ2iYk/CRyKNFRlv1pCvrReoMsk
BD8C9q6GlSopARMTKI6XuO8I1YsLh3iv2OqHhZCMhkDofSnGPzRP6Dt7FXU6KOkvcH8TxfRAMecx
dHK6rLV9KNfmHJrL/GL4ZvRu7cX0XQnYt4FhNQ0JgTpuujWw+lXjTS48jPgWu7vWNYJzu4iSL8kM
5VED0ry4kdPwCg2aLxv+aVQf45DljQ/hF8opK+zihaSp6LAZyt2hBsPg0pVRBDxhCCcLGYg+pWuR
hEZdV+KBXRJaERj3POhjHADu/9auYb4MneOfXIODcNy26MJCRoQdq/2ddozgBhA43eQ+QTvZ9YkK
1yIhyE1/gdeVmbms4tF0mre2tZqLEkMNez5tn+PQPOGch/fqR+qzUN8cZWes5011u4gLS/sHod03
ybkQC2fIT+PCgbVEq/2rbFrrba83gwj3vv7wXdEcu8aymJPhOZCk7V+5aTr/TD/8OxPmDJcxDEH6
k7YAzxPBtkeiPSydOd0ay9sOHq1VSeS1zv3CCc/tJAvzJMTUpEhoMEA1kd8fw58ajs4U8k6T8HZG
NFJ8RsBeT2vlk9w8LPWncub12K3e/hJufn/R1mxkoqv6h6ifjHSXJtblOkrrqdJZICuER5H4oH0o
j5F+VGlo8LDalQIqLpmybUcED4gO1SEvt+LW5NF34DvdUyB/YKfIHrY7owj8u3qpoQJBcp7cqt8O
q1hB/SvTaRPJEpyVRc8n6zceybMu5yCoHRgbNqwpI+xg+oNLyr43osg4LH7VpCJSSKQZkC+RZ/mx
cgP9bsHXsduJ8FoS4v7el6Gkn9fIHPrQ0taO2iuxxg4mDeodfndhqDGPO1+r6Lt7uTVPrbm7D8Km
amcEfbpCIHjZ2G7lyfVy753WpejT01N+v9fQlW01yDO+Sn2jxLq8oMW0MtPsMkQnwaNgNMwMQ65H
q+N2jO0Rc7DZQbTIJf8FzAOcuCr5R45AL8oVoDBdPQIurmWm3c7KthFCsCvn5dDUXn5l/wxOE5jj
geeCux9o6jyU2/5XDQtxiqP27rYWYlt03Odm4SITGBb/7DV7B4dSHdZhbw5jOzoHFxnXRzXNQFEi
fHf9OjphRFL3KPejVNejiIcFJQ66BXgccjLDw4oGkTFyX29Ak/K+dsR0MsKivhsDwMNpaXqW6r7h
eSAfTqJvTqZohYPwdZG2lKD9GkbIkrGSTWrnDEBEFFjJtoMylNwuV9+K3hrSvpHkTOPVgFp4KVZq
PGPAweVql5G4ql5/BWNpEPGS/wt2K5Oj0zxbjqUJEYP9MGzTi1tttQf0IOD2mjmsLKeDqnJ1Gv31
a+ijAYBvshNYrO2ode/f4+owQMbqtTlp6RrZqP3fPDSCZGXVX6PJXE6sYxujRN0cwZvdFwOC6ow3
HkKhCT5qj+LPHDc7mwTliiuja7Kb+3i2mh+qY4dIUWrrsjzwljhn8X9tW3uKfSbVc8RSmywgCd+g
SRDItCN8BHVYv+8/bvXSJKAlryfjjg0kPHuMyE/bWljnkYPpQFsn+hrD1f1tnSPx1GCA/QjUUj02
Fa2Y448GKy+G7gxB3tyqcXiwohUH1KD/GxgEMjDPImlHzzjNeXQ/+Xt0QDzze6mCLTWLpnw3mDoe
agLbDvUIu6mCZr0oSINTVbofhcWjn0/LahMMU7cpNHifhqHDPVTOzV+kWOOx9GCtjHCeT7uxcU1g
cSxyBlwkBPrPIhvfIQxBBJcqjLp400L81T2smCXLLttcotV8e24OFgQnk4gQnO4sCjgAi7PpoIlq
gGUEO23ZPWy+A1hd+GuCnmsCuXOCpLK6/trl3ngdRZOfd7Wqo7mGpMl3Ja47PMNXrHd9HLr02lu+
rZK1MKwji4n5qEMqhTbP9/s4AFL42AQEddB0RqrK7j+92/XvwFTE5ESrW9yZwxaClExP6FyC2G/y
Kg1y76+jCFfy7UAfp6JSqZg55pqwYSjt5umgTTUe3Dz61YdolEYRbYnB6gW41S8Py89fqqruv7CS
5iEkEuo5bPPoNml/TPx5hoKrtHeJdvOXx+YEWjqBN+Tt2cQRnUxGdU+iJBOm1c+p025ApWS6Mp11
H23IOLvo8XUEhUzVBqaFnF+neVe1X6QiyoewL/JYh6t6FzURv1jvq0u9G/LchPVf218LBm//TUSe
nQWOclClhEPq9OA6ky3NzO7R5nUE4VxVvpwMssSfOnrpUhKmBVcWj9pmFjuiDg6TdSVyxi8jhz+H
NQO+tU78fi1PUW1b3C52fXUMBehicY+bpkUQmyf+TpaxJp4Ii2cL78mVCCvUdrkKloPGEZJOcoQ1
pbUu1YiVzi3KhgTw1Y+7ppWX6SeDauoVCj9YmBjsuTt3W7McO0GfxDT2GHs6El9Ks3wmYc5ASdKN
d8pzzeus1uLTtiN+dB0A30ai0Tu3yA9b7efvS4s7J89LItu8eX5auMYvhdF+DhFs7zxrnBhVw5Ol
zSbtB8+Hkgmbu8awv33l/ef48D+q8KzYstGqIkHIoihHxIYgmrvC6Elq6qz1YrqO/4CfPritXm3f
qIgvk2o2nybhr2cX3WFaRZFM99Ht7mYT3MJdlIixmS6xnlZgjwJ1ulu3Nvdk48cRxBqSCbM7g/ai
HbIITXQsVtQimNbMdNEZdHSH+lv3mQuUCajfzLhAjBIXaCbiFcNEYuCIZ5Bsi9tULdFVcAk+CL/2
TqXKtw9TElwE/2HJh59e2HgZ29XncGqBNXtv0W+BWbGhFaudAYqY4xUpXvSInAxZhmWPRCDm20nz
eF+g9PZHsjVKtJTmAXXDeOuK/N8qrOIVcY6XBguX4Wpb4q6kiAnqkeS5Ylbjc0WQZTL15ITPpaEO
IJ35FRrTil0Ppq2yjO9iAv5bN8lWr4pOElLUqRYBFXmrSDO+F/7YZ4i14VwuRZV45fxUjXxgwmzf
6m12j6JCN89R0PwkBX7BaIjE9427sGWbQhCA+d7FxaU+qx8xx+Kv87EcyibhXWsggj0XGaj4/uFg
E8rnHa56/zPchm8X9vU+9EXLANrf+YF1v4zkNXm9ipu6f9sd/aRJJ0vtDdGLE46HwJj/mwLzbTBX
UroUY8aujcd+11iZmg5qO+qWe75SDlyB4ySe9P9241Adx9CwEtcBFqfmcY47hJJHMZW3VlX/BRur
kV77IQ5cX/416WW8MvvSjIky494Jh5blF5nvR4jt9bVTzWyifY1Yz2qs/it32n/WNE/HcFiHk9dU
UQbH4p3UGIVJbSDLQMKJyDzRta7+yKonRVmXm5G4MJBHYwYx1WOxWPfmDH86svH8g2jvb0PLVNCZ
jl/HubH1afR/AZmD3qqc15GexHqEhHL9FCGZDf7hFUCsfTB/RmYIQzwvrAd7tz6bUDVfJN41X2Mx
/lz1q383FoBwSAJz47LL1mG42VFrrtbk/o3oIvknC0kbmEQnzAXmr+9WiyWDQ8agnt6YFttMOevl
IY9yF6J/JXjBMTr1tVJydQppESNJLtjPbrmi3PH1pJ7m3h+g7rfhsLl1fcx1YSbMlc0V5NO+CbVV
p30bW0bsekLnTOB6d7Cc3P+H5qE6zzXUl/D78W2NquUkjABhSsfROtaR8yQZ5S9qwlG6TXJLXd2u
r/5m7iCW/K409HhUDXT+76O3l3/gGwkHEW1kgmvCvPwHidO90ZnZv5ulF2XO4op0kcZ2Z5pmP8dy
q3XcF/30Z410P8b+bO7WwdkrRGRUxGqdTehWiSKrq6GNiy4PTrg9pt90iADi8nHWLNEsY0wS5Y3V
zLgzqLW8AlE2SNjEbCP01pH9tUdkYiJgFRuxTnX1kPuQjNw6PcILBs77MpztY0sy8XMxTGaQeoQl
gygJcA62XTsOy655R580dLD1wcwyvhOAd921NKMEiEdGCDjqbjtBrckvVZjNu4zM5VahPWC504hl
yZkEXE0gJlFo+0MbbFnr7RHEiBcMd247s7VA51lFbA5zCcdTmlGTlaIp5mRoB3d/NzdmXggtqwiS
HdAmq/eWobDkUZsTt68dMF5PuAfL3taF5aSWv9G6BsNPkLPNGtAHS5mY27ZQUVTMvkzrbq4yzRwI
9NPMbAoMxctpcBf5mE9ekME9OveyhdE65zqIgqRHquDfFhOcmtGU2L+D9Dsziscpqi9RV/AFVg4k
QeZ3K2CYQ0mhYGDeYLJ5YI1fAgCwfa7zEt5p7PhQkgncZ02HpvdkipFxDQ8bXajL4WfSe5ws6UbZ
MDrjI9L36DxPRSDTTo0a2gT5dZQKy4A0tteqcRgn5+rLpebFi3sG8C7bm1BtyF30jqlA+FN0DqrK
DwgtxSjLG9L0+ZBzvI2R8xux6Vw/VcBje4ywx3bv9lD6doLozF0zetryNlkDAb41y1kscH5jiyAO
6FffV0stxxOi+0bFAGq8TznnuEp9Xzr52yztKX9RXbjLX6VoV6dFtrA14uB3cIgfsK5qOQYVw9BM
F/0+iGOnaztM87Wr3kXRDI+SoJ/XqisRaBiA+PejUfEqOVcZlbywDNq0tSQotzOo8R3ayKlSUM9R
n1e6Ufqk3efyYxKWnScDjTXrZdjKcU/NVgWQ3dE2id8Qv677FFiB2T84uZk3xw1lGKH0k9FAJ/g+
Ik5qJn94k80OuUxz9SPw3pna6c/s9ZurdvN7k3V1LI3BTS17sMnTnZ/rtuQvKUxxyqOuTQnemV8D
BKPpbA1PLNzqzif0JRtdNTFwTE+iljlS9bBQWAW87qAWYcYd6teUvmNQWF5oAn4s77WyGCjqdqf/
jx7VB+X11h4zsYE5wyRncNzql7evT1yI9amyV+d1cj11cdcifJioV8DON6Bx0jkEeu9x5C7O/KaB
2KCo1ediIgkraqTKXbmVaQgZi1BTGXEZ2uJYE+X0MyOSAldL+QItxbjprvWTsow+RaGwHsKg1Klq
pHHb3B7thof5e1sxWBoKIQrThDyYQuR02AYus2sw2vv9zH7xUETztmXREFi/IC5NTlgJq2Xn/fAx
i3099+hDiIo0huGKctIYkw6ttZ0woMtULFOYGSEbAd4YDru4GfLiE9HneK1qtj40RtZ2H7n7gBRf
LePfygQyt9BaWskShZWF/aXBYtBUo0LWYymuiWjaDs7k2Q8RbAY4JV8o2Nr1pfCmOVslDTw4aVzc
AI14tZehOI/+3p7Hvff+1NJmKLS7/qHby/6ao8568T3Tv7PLlVtjs5uJS42FJbZWty8PsnJ7Mvbs
9UD/Nwsbwjrqq0kbZvyHlvtUgV2zVoVS341q1Z/uCKQVe/seqZiozjwVsHpnLsMpY1d592w/H9LR
Xyito4Xve6wR6fT9bL24TJ7sR0uQWsojwTZAW+0VZvgegMof7YpKun2unvPI+CQQpYahq8sD6br3
rWT+0LsOzi4xtwdOxnOAEC4l4DHPTJBLtjzJhycfglFcnbUzM2EiKRTdhqTNrOY7NgmMElbgsbE6
X7KqEPpLuznKdepj4U6PkSuXVPdCpP66EIGzhDfdMTEPUdFcRBj4yTD7e2rMU4Ctp78PF/uGlCjr
G6c76bk+jeWWigApoBwn557kkseuQ15NLdl7U7YIYRpp/UcB29cO8x+7ax8mxlqimQq8V2jPLTOI
2MxoY/9CanTzJ330li44e0Z/nT3/LUTqSg6TGqF6yhvf9x0MusNdNBZ2vOfWeHLAmPJlKdLQEZm3
Na+LUX+Ppcl0BiFCJwt4aXm2vfKaT0iwcKfdoKODuBgs8xz2O81pHHVzDGUYpCSVuBBXbpY71cyo
Zzz+KFNRwvOI4VR2huG89GX5Wvny3tHzklCNWyeWUwjmE/mUK+xfskCxGvHJxwqsFXpkKttYDG6V
uQNCv4EbDlqrcA7T9HP6eLVZ3Zhwvlq3AjfjVslg71Z0aVMAEs2e5tS9wW0F/O7m66Ub3Vsvt6/Q
qvq0iPZfEbrBEh4VqrpwzlWkQfm2wKNZYsTSMfTgFm41JDsk8RlO3sl0WLbZMmPPcrY++BN1EFuB
wg1EkK9zR/5V/0R1wvzqFwK0a1VVSiLMkpabu6NbjW5C7pqH3S2i9yXy3nunoWaCpWk5oKe5rqbV
vxlBcwv3tkhQXUVUT/vmr93f+u8yLDamss66wWY34oqbgrMQhvoaSA9k2GBU3PNdHOwcuf+MMWCf
mv+maFCPyBrgklEyJMovvItyVuvkRM7+uXH6v0KiFakYwO2jyn5Y8FlBg21mPLvBAEtd2UguezxF
Q/nFgI01rJjK6nk0TAuPGiaAqQtKlWwdQuc7IAXYwnH5nlExXlwMfvPqhodc2EiuxuVJIMTgmgvf
mF0RjxhI05uKZz2A+C/8fTm52zD96UZbn3q7OON8u7nsLSfLLpt7gbxE9dsvIes3M+9/1bK46/pJ
HSN0xjfympcUPHpNw0Xuv3jzLKQcW5Ua7fzj4Oln4zLUi1xic/fsm7SxMZY1T2nQIo2LkUCUVxzk
PJLzgNlxdpFpB46d7k3knWpj865DGMgrRDdTfrnMv4PeLM7G5Mt/2uP74duhfx9wIiWYqKwDYuwy
qVfDBY9c+muzLfpvFUxiJBgbOA+S0kfxEOXlJXRF9bl2pFB0CyVUbefIj1ZwIPpBDWvm/cPNUNzt
gbL/oQRQF1nmzaljW0RISYq3QzziaVZlnXgUx9xP0JP8ytA7VwZGRqwaRRNP1HdegzVn2TGr1v1c
bc3MUVIEe8znKRS3Fl9Lk1Ctbv5rdQDa5rbbsDyrerTQkYgoelft5L0F1PlW8SD7/SaNdj1FMI3V
sR7Ag6DPzerRdqPumy9O0dwF0gmei6BQPtpDD2tdTnLb4m+YOH7yWu5yBFxXYsmsJxMtv0y6Vimi
iipzS72oG7AU+Ma39CncVVgqdvatwqtJc3Lax6ppy8+Znfq0rqv+O+ltuNZRLZaUjT38b610bx5F
ue+ADAKV7GoGjzZf2inexAI+tmJWYB623Ff0YJGXyE5bCNWg/5jVysEDLxiHexvd3WttALw4U99c
cS5MZ7AatGS4qW5Dbhs3XdNHM5bVkGN/Gzt1sPLST3vTmEbe88B+Zuj0FdH7UfXLQ0t917jmdK46
bz/aZF8j1JlD59Y7sn1ylrBLw2HD7jBL52aMgXVlREWXUBGbgJgFrcyGexLDfjS9dgy4aWn9oHqm
GfaPPQrGOtn61U+nZW4SbduQC3MFYe/tv1yb/W9Sw/xelaFx8Hbx46TawifB5suK40CWbBjoD12j
/gl/qJ6aCDsvlGLe/xVWzzQxoa9nmictozCHm2W71cUrG3XxhtEjxsjFZ5dLdXNsbRz4jtSZ54cI
l7V20pmAm3fR7HRTcv8/QES/eNZUndD2alQ61WSdatNd8bMCw6PT/m26HSBLyTqmvWZLwhVMb8Ca
EVuN/2Ji54/7dcABuIG+DI5dvKLz8c51oe0XIlzWbBrQxFvbOidrY0EelS6OBcYh/Mr9nqGcc1jW
eB9G4IUfpQJw3sBfxlbO/sBx/bo6ZpuWklrSuUDbzmwuGXn84mxBsXJoAKg6tm2fKQcGSPD3Ocmp
P3gcLU/tMQZc6w/XkDpMDX0Y3jICYhos6fRtK/aK5hHMNzywmJHCDweEknBDdBH512oCdBvKMvpN
i94PKparazSW6CPtHGaWbuUDyStM6T7Ud6mX+1bvFfJen+GBKKGUDiDBXh79j7MzXW4by9bsq1Tk
f1RjHjpuVUQTJMFZokZLfxCyLWOe5/P0vQD5prJ8Oys7yuFgCMRAEMSwz97ftzYF1kjxb9BrDC6/
fOh1oXwK4vqGgnNMOhRBVtw0hPymrd3rc0EvzaIfPcObVT4mIM77UOFybCJv6jNtJWNjcVtwJBu0
08omwJLIi29eykLNEFA61mVIlEfH6S23QHR1O3D4XtF+/NBm00oeMLRTIvm2N/Jwa1kI/8gLkfpk
xLJSKjjSTd8HmxgJJwMGWyJTYk03JozMIhbhesSqWc32jUYZxIreycaqljnt9ZTcXBr3Z+KJbFUH
A1DeYWeOKNMCA7GeUjm7ekxYTWMgqhtz2/pRP9PfKXLLHuunXgET9fWSx0dp/eBGQKunbMzeM8Pu
PV2Y34mH65tKizicgkQL/ov22Af4netEvqX5jL1rC7vaR5GfrOyyqBjuqg2PetRftob0BgMUARFV
nFxKfU4vo1EuKZJAL0bh6ybjRAVv7lgeDXCTRlF+SbpsbgZCCJnl+kPLEJATxIy9wYkcCjgocwVD
5AP95b7ALHRcHm5HUtAd3zzI14gTso2l0BMHhWJGwK9RxKef1CVGAvkWdpIVEaW0xlGzhuoOaKN0
w6N52kV1VzPCrdoVoiSDm8GAmitHKtwyVvdw811t9EJHybBTMvWpTvAbMfwj87rPhj6/G1FbdYFs
MEriHuG0ZGQ7oWuuiTtiRXwUwQMzkCfgrPMsO5S4eh1ZezblKXOpdXCl58VItR4jQVnKOSk4Yb32
zpTsBnorXQQS5rsx7bu1RO+Sizla+RbmLJ1WGaiRSkgb/hzNHvdVhtrbDyeXFh7JZZTHgMAtzteq
PQooKq22g2l034lGWcujMxMLCuOsY6Fz0TiTN1ZxtjGsDw9VlJ3RTt0YSZluoyYIvNRXbpKsOkuI
21xNwStnjwUPRpIz+0ZG3jVFdvusYpaj0JA1yMGyeDfqkbXqLX+6if0ixgeaExYO3SpC0MmdTe43
3LXPQz4n/9HZNjXCmTxLrGMrLPWhDRk2pD0tituopDQ0zRbqpCC1XecklGOp88hStV6NKus2N2Ge
xHrbr2Klu0Fr/CwNkrxpUl9aIUVrzhrHfW3p2aHQwmd08I0rj8bGLw3CkXpqLyTdxH1jW+WpgfpY
qs3raDrVNsHuS9qNpi5jQ/Yz0Oke76tEHz43DUOgE8MpcjdyC3XleHykUedXI+IpboZjuUX20m/y
JOs9LQ3Pvq5rm8427o2g6xl5ODsz0dONSBx5KwdFwM9RPeoW80s6MjtZ/lwniDQHQ502NbkCw8JC
V9FoYKOhStlZUxIhuU2yvd+EzaPVa19ELRL0DNQecr1Fi9k73xW6PRPKKbmrW5x4k0hwvOP4xS+e
cotwgnJX6g75sCi618axfov1/GCq0fSGdSs5+okaHBQ1ttf4CyHbFvVbqSQqAzejpto6aTd0mui/
1mORbAVDzJc41fpjjgtiW2BVvE9rPHRGjUQ7kGRUMpqh4s/QbyAHUOJ2qPxRhF9pjNN4UuEf1DvF
VU3thrFFBomBLGFPC2zcSjvT128BoRLvjF4pq9dAarfcGQ+IxJ/qJjwpMc84tHOR25SokFHb90jr
2g2O92/BmCc8RLP5SdWvbCVp1jxXL5h1EaHK8UUFf8FAjhtr6cvYZkfp7It+jUth44Q93pNOutDL
3Nh0fUNStlWxUwaeKWKUeGn3w+QJDJrDGjcTseZ65Lpf0TBeXTt2/B0vFQP7FEAtRkSIIWmiFBul
nZLbKGpPaWZzBuicVYHEgcC9+loJ9ZF74atBJXXrdw6uvlDS143ZocRieIsCNYu2PMcF9c4k2ASB
s4qbUrs4WkghUAkesV9wkaSdONqJea+V0+AF03RVUNqBeChQ9QhqjiJJUobsGNLLSsmPxG7VbLhJ
C1KOfv8UdbQSaFREBIoqEHGP1YsdNT8AjOCcRYJpSx0Kh9QPTsLHEoo6SbjYIXEDVfTwtejsu9Nz
c3S7IJMpBRLAZClWFUUUyJsQCq20Qo6obTWPYSBiMnniwjBsDp362PX9Qt0YeKlXcqOdsJbUqzCh
hmlOUunmWCNWZK0fikJTVq2v3tKaHelJSs4xMXR8OaTo3CALXwKq7xEZ7WR0ibclN2LctbET296i
V89dI8ve/UI8CcdMt7QXmQs+6Y0eqRWC0BKpXYKONTKwlTp+RRlXFVtFF+ONk0ymGxI2PdWa6NxS
6n2urilYaxXlXqtO7C1UlPJIZU1d4cw3t2WNpZ4iL6ZCRz1OQW0dURYMFMrCaCujC+SuNHythsHH
ejamnqa3T32S3lakE1c9SbHZnx/tVLV6Qyz8GIYdJsUhFC4Q0JSzmlL2JM8kjebRbq16Y+k95p9Z
tl+qjKuzjCApE0/2ABKCER59IXyJCr0h155AaUWTzZgUs95nxGh1KXQvzRo0wDgGHW0tTUQLqzER
XCSSkkY3oSXzI4aamX7Dh9m8ksnKa0ruRgBKdbKOuIi4A+KYVL5F3NP7da3pdeZJXSUp64n8VOGp
lYzsJ+glGDR27bTUrow89vdDEHbAZZPICtHojBW/o6TVjmcYXeFc9CEwxqOi1P3T4HP6PiRmj9xE
Tf3WXBWm5ndb6uRRQ8XBEVxq5M9N8s0yoi/UH9FfUcD/DLb0C+DL7wxFUy0G16ZUoRp3HHn6auOs
+vHvSVF/AvL6tbPfJIlxHGUD97QiMvRRY38ib0eforCY3H//EcoMBft/kZB+wfQFqdrj5EXlFsm6
rOwIqmOFs44klzsh4APkU0Q1XQVzM3oj2C+/1W01meT0fDU7C6XLSg+Ay3j997vzZ4CpX8j9NHvg
kib35PlFQfzlVDzYjOFbZvYvQpv+grz3J0SxX1sCSoQUiU0Z3qtyPSN89P0nlWRNtEoDHbduGSdc
40qF9vzff6k/OUt+7QwYhJWVIEUVHsY3khdSKtadXqv3/9nWfwF+KbI2UJ6thZd3lblmyKPvZLmI
/oL49SenoDn/UH8AZRENyIEamxyrngIZmlMZdxHJTsvy/4rY/meH5xfYV1o7hWwjLPEKxcnoZoYt
RSUmjMO/IFX/yTllzp/7h68g5UqOoQn3YlhdQ7XbJXq5ngjHBumvepT+2Qn1y22AIkoKsSsTEN20
b5VPTVC5SE+auq2iuvgPT6JfoH7Ilzt0ELSJrhOTHMRkSBuVqsDu359Ef/YNfrkLjNA6jFKOBcHZ
XOo2msKbQFd4KCamtVErPrCRqtz8Zx/2y0WeoJeMjJYfpOkNehrKWF86WAmHKQiirV1mOamrPvjg
4f2vb+P/Dt6L249bWfPP/2L6Gzm3OgrC9pfJfz4UGf//a17n92X+dY1/eu/F5S17b35d6F/WYbs/
P3f91r79y8SG4nM7Xbv3erp7JwHcLttnD+cl/39n/u192crDVL7/4zfgYXk7b41bX/7bz1n77//4
DV3nH473vP2fM+cv8I/f7t+679Hf/k/99jXivvixxd9Xe39r2n/8Zhh/N/lnOZqtwgNR5/4Fw/s8
R9P/rlPItGTD0VQTTSpz8qJuQ2apf1cMFrZMC2O9Y+tcT03RzbMU8++ahQbOcQxNxiyg/fbf3/5f
fp/P3+tveZfdFhHSv3/8ZirKfCJ8PpMsVTFssmc4s21gpbb6a6+nYCJ32igMhgNRJy5q1WJlyc0W
oRwDabkt3A4/kFUTWymCKVNtrnCT7rWqlSgr70e5flZTEElpkZMD6astBUpa8wT6ETXrc4d2apUr
/p6UZUWOBz1xzPhMjFRAbwwCLp64iIkqsz4OSUUPqy44B/CoV0qWXZFlPmb0olepnrf9oadVijsa
SrRemwHclwSzRrRRFC1bY6/H19EYVGKib0VPWdSoyL4q9Y0xMT6z5TByyVihcHxEhkHaico9HROo
0k7miWrIXjf6HZi+ZtdQH342x7vJoQaoRaQL+EW/0aMbMBse+Vb3yTzm+dlvhx9SXlIyt/QvfoQi
UYfMKpvTSyuDsiSLRqYbY4RNDV4zA2JAtcKlFdvb6rWPUOHUkjsVBdUAVce5SEKaoWdx7IpvgtYN
yB1GN6wYE4jMvOAg9+zsSynrXBElRo3C2dcxmi6Ncr8XDzWFW3WTNtw85LH7lsOHiIt2L0zXEPX7
UErvddefWrUg44dlkd52hmvKJlbYsgOEF49QESTaxClIQBpUTxBtB4vYuszeQVZhUvIZMDZqRTgZ
iUMWq0eUWYkZ7wMNPHpCidRRrHKtJOFcmS13FBlJhHXq20iCQOpJjegPyCtkd4fahKGxpGDpnx7y
DsWqsE9di3JR9o14FVbtxUrH19V2zOBpKnr0ym2KsrM6iGbdBw6qyUZ6jL+HSXCxnOLLlH8zyvY8
pOIel0a5xjvGWdjcKiVWYXIhGe5lMiBCg5rU26RvIvuW5HyyinY2yRID1eOtZaSPIehA4yzKTWoN
tx1eAa4GYvQtbQy+lIF2hOeDbE28lsiMVqaJJho7lAs2fZPiHlpFhXLYKpHytQwHTxYWdCR/ODco
rMgDJqtsMypO5IpZFkASaZ1W2lUY8AfDOvIogTAsp1wHWMzk5uZ7QiJTlamkLEUJ6Upu09ij+PDW
ZjiQNcfa5jkZIurtm0a1HsNRmskhg0bxuEAvE5j7ycJ/qClX+vFOR8oa9OLcaUH14hT+s67nmWcr
+JADUi0TbqJLJ3ZS2nug2z2nqVxd6bSj1Q/6um/90BV+Grga5omyp15ahA+ZHB5r08q2Wa3EPI3T
B4ztDYKC3KUtGgDkttkzRlfQVJGNqIz6lXoNuDgGxqciw84t0WsMSb9BtrgcQKqV+U1Cis+LDeoO
jax/LRzna6Prz5RVko2elW+tEOte+5Z08X5M9B+aH3xFGpJNWJn7Y0UzDGUA3Zkzxswf6dyyUbvp
AVnYCidoRm1XaWNXK/LjpIpiw1j3xUwQBLYjGtCKIxEYxUNK2Ynm8FtU0feOSU3djq92oWhf1Kat
YMF/zzOQ1/iv3/AgiL2cwqhU9EZe92Kc3GlAbKLIz007Sze+dab/vUZIbxjhY1elqP4S81Rm9c5y
TGVttbBtcs5TlbrMzm+lS4ISYGsb0rtqJY9SHYtbHdCLXSfh3ZSPt1bZvPu5OdwTOr8OAqBYZGCW
yTG4tMN3SZ0YsMUquy5ww8VoAp2eG/VUoV1MR8Q/nZXi0y4OWdn1eDoQxZbtewxkaq9O4bhOfHVa
d+FLXzVc6kVcuiQngQPS2CcuzN2kPJJOtbdphIqitqyNPDnPle+ahWHslDHdq6ZzD+n81lS0y1p2
XlQcl4lTVi+qzSGrpRaWaZXsfB/wQt0r2VmPthmtwjyExvKuk1PnpLTOF+Dl59gkz+28tnklE/zK
rUtrZJuqeycfSDOa+K9RmNQ0zB6CgfQjdTNMejM10kFzoyGJtdC8maa8TbX6gbqDq8f15CWhIMPd
psUxxnugypui8KftWrelOzFW9WUwIMLAL4TECR9ARTaCDG+wSPvI/hEfs7WlNiZtCvzXSj0+4Bb1
whY8ZtvWgRdQQphV7EfZMwq53euVk6/J0KYUKir/mDaNl3Knpm3BndSI+AXhgLHOShRKY468LRQp
MJMp0j3zEH4f8PHMFL60rrCrx9LcNwPUAK70JxtfgSvL4+sUSOEW5mdzMpuoPnJ9eTFQPTczdJ+n
BOqLpPa/V1xRp4Fi2Wqd2Nl9VfQ+AhPMVvRMA+4nAddpS9VrsXiMPYXzyOeRhTxOTiusCC3CQmwx
VK6DWXxlV1ujB5fgB8VwGkRhY0cL3mP8ySfBc6bwa5sDIUBqULgIbu02fZRFORyWKcBbG0vti3OT
8aCjcey4N+WOgCFymoMZAYZtM1O5joXGLWmSdqS2ikOBevew/CXAw6fIppkOZMpmbpFNzi5WYFfY
Zo82QHHqAxJ5SlrLnz7NTw/LX7Y968qHBP89d9RLrIyz04CHBGk96QlJDo96Gj54QC6kpyqh8BQl
FjCSebK1pT1osvIuwH/20NT8gH3znS6b5U4DxItwohyhO1HdXX1OI2CNXDp9musoDJgt10a+XmYv
08H8plriHiQ/SVn/pQLidly2tMz/ZcnlveVFaToSKqSROs0vweDw0Z/LLkvkDl5T6rZ8QEH20MKB
e8jUYRvQp2dnaW1zVIltjvL88jm5/LW8t8xdJpeXwkkvWj5GXpZAZAZj0FO8zYgqQtknZVaUDqGL
qp8inOkQX0V6xKyV70PaKp1SSdJPy18ZHE4MI8l+WXaYV/j4C/7Hpqaq69mDc1SnOvsW+s6stSrD
u77t1b1V99OW2Ch/9q3q1Aoz+2Y6Ur2ysbDdNWjmV0hfR6zmmtjmxZQ9O2Mz02mzb9WUYYgvk/jO
0HzlY0Om3JfPvglefN6QPXF3JzMX3JnkSt2wtFPK7a849XT/YVAGAxRUaro0prYO1pjmX7juVroJ
hoWMTHjRW6WjTM37IQ0kNlMhUxqYJ7VKusLM1a9mPZrXKhivy9swU6OdiKAoRZnIv0gtEVGWoSm3
jLsyafyzAVkUakN0D4gpvM8kaunIZdTd8l4+L2GxxDJzeaFein0JYsNumQR95J8R2n4ssay0bEOf
l1CrW8NEsKFnOaDXgkj3LZjC4l2p0XrXSpTeN1ZTerLc+3ur1YqbAB4btdy0f51QDNhKUL7DkXhU
tlVfSk+Sz10Jqrd2QlKZnjJJVzaVI2dPSC5ezXnhngd+z0DkjfaPiuugoLgVRX4BIMZTH9OT12RS
dqd3DqQnvdIOEiwCksOH5ZPiSkYklwkqMn2DAVjtW+4DtnIh0pmlvan8onPLsGIYkjwEZqqU+Swj
SV3XSl+fa/KCR8JtDIxR0T7CDPmxLOrYg2uiIPkqHAKYekqVW3ga9k5JpHyXkNO5ZhXhLejl5qHL
m7Pk1yPinEwc/TrPH1EyD24EtA5LpEx0YZFU5RvK3jJXGuV4G0dRsLXnhbNJ0z1d8yckYExauS7v
kQBxM53XHZH5H8eaM8CRzexx0LT44kcTJXpmtowQbwMlOyxroifp73liQQ5jO8tLbT9O4Oful6VF
1+16zILXZUu6pj5lJoH2Mg8QXo1ENkpOy3oxEBnXFJL/8QUiS2nWTTxhhVp2AgTFBqFWvV0WTskg
e0FhU/NfvgAUsH2XOvyW88JmHBVH2acMsMyFATGey7j+zpWKYdrSOvDUiKlXIRCRk++o2ceLPf+V
9XQoLsYand/nMgChrGS9LP7xrgSklbozCIL/XnnZzLKE07XZyY7R2pHIn2eDU8Qhlbz9YYMff36u
8zFdZWXgSsWgrZc5+ggxev0/NjdvE2n6RsRgwJe5n99jmfzDyhEtr3Z5zu83r/U593NHlxnLy+d3
ydOO8Z7hozuYv8uy8MfOfC79OQef/qUr5GLXtOElitVqH+SBdrbKSjsPFZoFxNCI+do2jjxaX4T+
IQbHp7T1uXGasQYpOE6eNOBzbawKkNnn2rIf4Uhrshz8xe9zltmAgDy0tcrhYxOVpZl7VSlP1gR7
cU1Qp52X5WTc4GtCddWNh85Ga/D7ni3LSCJ4QW1f7mKs6bUHAwyfbY6lcpmkpQ/CRugOPMuqi6Xp
4ykzmvpa5np9VfPqZuAcPTUTXgcazXe3vqjyU0p4cl0WiwPtSmOK8NTDqAjdqjLv7CK1jx+TjR88
VBJln2WFZZNxXD/m2NVAMs+b9GX1yQqr5rhsbXkJ8vBLO8pgVZdNagOZ8GEKP5b42C2MU4Fi2oeP
JZy4/hp0pXb42GSdBd/9op5+TlZj906U2P5cGE/BLB2tiMB//5pOicK2tQi9fu5UCgNPmKq//9yr
oU0BXyiqsf9YZgxJI5BLkvfLLi0L1rZerCQzGvYfO6ZIE8VNK6t/rkPg1KwYV2V/2K5kMC6aA8SP
95YDZVZigJcdO7vPbafwH1epsPXdx7Z7rScsz3t5h1yyCUFf2DQ+UUS/+9g/I7N1grCh/jkda4G1
gmWXfWzz4xdsK2c12D0I7uVQA4BD7xSVvgdHbbyBLLCKyra5LcVtSN867Gs4Rev5xJD7SoG6k5jb
okfjYWGQ9ZaDCpM6WC0HwzbIYKEzpWFRpW1BZyeXjyOOiBbHcgi4bALkMf8IuJ3io6MFL61lQ5DX
m35W5di7rDLJBDCoGJVOuRlsu3TLuoDmPK/kMwzwdMXAnTsgumjrgmructL6GXeivIARrtAaYiaB
L+83nalvqh7DALYTUmqMRRss+h9bI2ekXyZSv4WSym7XWNZ2+ZSPEzd6bEhoEE6m2vbn4S4QaEg1
Mk3dF9BklI/PWBY3+tp3m0h5HYwxZEDN8Vrebyher0spLLYhPI4St/R8Tq4hwpU3XWs3LuJPUkDo
QJTqqNGHaY/AMLwkJVr3uPcvvixWdegR5hRXReHuHIwpPqOprT1dfxl7o7sps5kSwfw+iYsbqLPu
XNhhUVtP+pPTTpeMDJcHM5xP069Srha3QMuKG+RDLqeIuLbpSTAuhiF26nR6+uWDWl6Xl1BNN0kz
1Vsg6dj6YbNfTT2ZTo6G2bALYEeN+gUuoHmVDbr9kEw69/q4ciKLX9h39llRD6eyxVPnWzUcI2va
GRgOLrE2w3Snyb7lBtS2JoYcydI3WdC3F6rIpNJG5caay/p8cOhOSqHsdIcr1HRI1gBdujYgMF0x
WdrWkLr+RsvtlQTiCrlNcy7bTFoXOEE2DfLbmza4AETo57VKSsdZ77en0hqsU4yxqQgUd5mllKTK
gppQj6TLeYwDT5u0L44ypUcnI+TTY114ZqnctkOcn8zAeZYo/Eeion5ANi4y6pH88HOZQkzQMM4e
ch2fnWKlu2SKv8ej6twIpG5lb5meDqaoUdoXtQ0e6ZJjHFrrLm/WyC5UJ4luQ4NmJmY0wXlw0jsY
+it0+z7eIDkFwx5+qW1D3C6HMI5tnGE+2vouru4gK63sUStva3RdEDcCsZ0qVbpihwiJ0K+qimG5
BiG9Bv+v3DQQ+lPsDNeo8KNr58vxFfASzj0TNbTNz5XiCrmKYewxImOADbmzDfFIi43JUDaWwQOp
MsFVL3+1aO43nKkGGih0yU6xBbeFBIGCzraHneqS99eghq7x4/bXnHEMXCV03qkijJv52NP4VCdT
0vbooQew4Tj70YPNKTKVsj2E5k2WGf0V48oPPXkaqzTF/8c4AY/UK1gadTulte0pVWheO7l4c3qY
B0Xy4sN53NOgVGzizLZe4jo7p6gEd32Rx2tybMXBH+xVBSpxDYMa43Pv6Ceo+RBwrJCRuGEhQ5Ct
S+QUd3VpBbTVDKQV5XBzi14SN6oqapfBlHTSIiW9x5l2Fypg0IxGqOe0g/86wXQ/lOTFn0PNcTW4
R69qMphkWBPVWyYlkLeNq5KW/ZLpQOjlJqG3iz34L9gITg7GuocBEvIJBpnmImMPbiBp4avpcwbm
o6hvQ6vob6yRVrBG0kovXUCqP2rH4AwTN7knhXWHft3YRvEoFuH4qo8G4wmpIGlfVRe3fZDl3thC
jRKZvamSkAZUa7XGVqf17zkA8FMmV9qJZ76xHyvdo+l06QWeUQVvCvKgUwtavugDfbdMNWNTIIFR
+lU1Shu7n96toZG2ZSVrpyQV43bqyU4X+nDTVwOm1o+xOoNqmA2MrBuj2dghVOg00RhUx4UYT5/L
xMubSZpUJ9oMfb4PBYOuRsv05xrLZFWhPAH9wAjwc5lp/qjl8z4+Rc/BR8cpeO7fP+7XpT+3rUrk
qZs+PSxb+XwfIAA7/LnpzMoVKH9KDA5p/irL5y2Lfy6z/CV1VrOHXbv7fP/nl5+PzecuLbOr2rov
hWR7f9jBz0U+1rNEQ+JW5579sXfzZj4WXzbxh30Qk30chsMf3lkyK/PLrztdjnpNeQH1wMdGfz9S
n9v8+Iy8VBz0i+P3//F1fl9l2UIe1eZe7CwbuVeCVtvLlWQt0HG+QUsZVwhzxnvFL7VtkFrk5PpO
nI2yk9YmeuQiRhFaBEZ3LHPpa4tj4gfbKEyM3GEUJyuIj+pjVCCXMadGPudRUx1KOrB6o623VzsD
/009ZngVTXBsaGPwwwxjL858/U3jAewajt7e6XYPIQXK1dHRS/0kNLxOHca3h3xkDIS7vP3eYu7p
5w8Pw/DJDvvwi6NNuP2kqbsBQWnvAHtZO9FzfS4zlkUYoD7+3OP5OtCb7wilwTMY/vRAawt9M9GK
8bR88JBEztYYh+5u2a1lB1szpBzBZ8ZAr3Cc9a/c0nEZt8Aplq8oq3J1WL62KZJ808NRo4xnIu+3
LeMdTAQctP7HfNxsZAhPE177dTQOw4UmSmI/DrhN4HC1t0qtmpB+kuKlGIPbj6NE4dyskuibFEow
7lWrv4cgU21pJOYcm8B0jpYSVNveyof7rkbiUFci+qbY0XrZ47qPbqmiUZoLBljADcj6WrfLj5cZ
6EyOs9X2pM7jPaCdjWzm+WXmoe6FAwdCaIjw2mQYn2y5KdfIE3d2qCg3WZ1kZF1bAASJKDzJ962t
btUtbFxjhQ+AHKpSgAc0IsL3+5GM5VuK1nzT1MZDKLAbJ7oTnGnuV+HqoCEpSrxp105Ds8XnJh3M
ER40WazXqW41jy6c4aWHg3iKc2lXVcBP+DHyF2FVL1FMEqatNdfiWe0ZKD72SQr9SlLU5oyyeriL
9PIgQ7tc0Yq+2sSWPp4NtWhWI9CErd/I2jkefO1cASw6RyMCOhsaV+DE8i7rEuUpa/TDqGiPIa7M
Q5WOyT39Q9A1isqrylzc8UgFQgoN8nwoEv9BHQU6Y23mYyAjPHZp/SQbtcPBQVzsTCZFOKJvu2+h
P7fJY0+biMca2p/aCvUkBuqWKN/gjjzQ5Idn+bMmMHObTVvQWyQjzenskrg52fJwk/TDo2KIS69J
R0PVYB761auT+icbMl+TN3TqGx9BxQWuM85A9haMVlN8tYwApKltOCvT+NpLFD9JNINh0aer2WgH
EOxQvUZ6L+Hm2tdm8NBlL6h40d/LDiNJIhWNILJI47umHZ4VPIsxHG8oi6PLJY4gUKWtm285kG3z
fKWj1iuk7qAKjH50hgPZGzeo/RsZErxMhZpEoitq477ToBtSTgAdYKWHwfKfuGj0/JH60GvRwbUq
QcNBSHgIgvEutki8x1niESfcWwB2XV2NwZMrh8IKLn1GTntEg9kmD1ZpvXdtE6/pL2dtwOrxE+Ok
bhzUzoOAma+NJZC+wN8p+k4aCR5s3b6B2Irzi0o3smzbGxhhuhmOAFKYO2Uogv1gU3/2NX8dDQOj
q1TbKwkyvcmAqafL41abkoPRxSZpVjfUBICQqYOriNnAiJQL1fzpIp/bwSDzWI74nHiiwxgtcYnP
fMHMipJnsPDRfvBzeraUp6yrpZNhSMO5MMvxnIkHO6cPGx6w8jlRNX1DXrXyJMAZdyWl2ZKWGEJW
qFllAImxpBk7IO7Oc51E13KQ5GuY+8qdDnPLgM0OBySmyFiJs4AXREMu+ARVO2CqN6F1n9O23rW5
FB9UuKLftCCzMQsr8XOoiiMAXusroBuyYxXjlhgL/6qiur8zGRThxiDk5U4orbvKpwjYy+FtKj3A
q8fhI6u4HoAvzMabXWuZ/tcqttwqqdKvIf1qXNtstVt7xGiHu6rd0QUgh7U399cO8arkyYUCgIkY
Ock2KAwTL8gxNC2HqCyp4ws1KLbZfLBa+k5QhPPhA0Gr3BYlT5iWNFqat+LOVwIXipvzUvmStDIJ
Su+FwD9c5QP1j67XDmWSXYPMKV9Ej4Y6hBC4H1Gwn7S6GlY1wSwtF+JJq09BbWxGxCvb2JTlfSjR
izBIxAVdPSl3v6ZYKBv2Xi1Q3hutudWyMn0m9hTrYdIPpFmsOxDtzwlJGPBAte1mOKdO8Ln/8D4J
+y9pW/h7udTgruR9fxvQJfKQy0V91quiwQkrMSynQTLCat1a0wG4PSSxkR98YGarJKhvzc48SQEN
EFTIUSeDsfaxmx5VblE3TkXeH7ildajygr5SUUC7LdS5eGIVlMwv1Wg5nijKfKvNk20paDJiogjP
p2KnaE2zS7oZ/GYH/hXEOg2P5GdpnOqH5SWdHkxB+Izv1jqWUaw9+qSy2iQh6wvNxGjHLU1si3Ul
W/2u1SO48WFZnAW6mY4o+mANpXaihGujbShsUvz+KtIG/5lTJ/CmQHuKB5uHap5lJwlIIOwrq3Pr
rNS3aRfot1rXtGfFzDeRhhVGrSFolyPklSZMXuAvfSkpmJK68OfcR3KnynZ8F5NH53S+zRyFoKks
ca2YswpEkcw7YSZEPGYeHHuohne5Wt6rvhA3Q08qcpJeEu1Jy/N7zQ5KKttSe1cApxNmXG6RSyk4
02xIZg7DxaSUZW7hvnyhtEODD0Q+ui4smv7U0rrOKyz8ef7FaMrmyrMNZ/5zNR87VDVIPxjF7VrQ
Qf+Xq/NaclXZtu0XEYEneZX3Uql8vRA1Hd6TJPD1p6F57157rxdCEkIlqRCZOUbvrf+9q5nGvs8A
w9hTcyoqH/6T09waeI0na0iim5Xq125k9tatyWCKXkrDqZ5ya1qB8wnujI5kITnpSsWefteCFzxp
3TXKzOHisP5SVn3lvdp7TRbJ0WhA3zsZniMlnX6DdQPffBYeaBVcMtC+n1S0bm7V1KcqKMpV3J9J
2OpfksbpX4YkfullfShtvfkcnfcxcewvtCXGmojI7uAEVXvvACIu6krkB/hu1pqaBNaFWAKZJ91n
XVO6OD42Q1KkRxnjuTSXuaua60R35okluAmz5erWWb5tBQnYZNL19zoMX5y8U59QuZBpjlq4f9xl
gmXnXKBLMu1uk2VsSIkoPlAqmRsLP+y+3vIZpz1ZVvAkAjrG4IACfPSFeQblaJzdEmOwdGgZ2rlR
HY2OApfInOgbgwQtq95beyLAfYfFcaFBmT8AuIxXjt/GaycMkEkUmGI7g7J3ETTgqI3AXXXDSDd4
Du+IM31PVM64aU03P7dWRaOP5d7Ss0zzKmIu1oYkvzQeq6+iItYxJc5B0np44cskjS3K871TOukW
HLl9ClLb2owFMa0ysYy907bZpho6e49A+ntw/ODFA3aKT1470vCBl4XiAB0F+T2NX2hPSZWQp1GP
DGApkQ4DQ/LG8JryUlqXDvTWkXNDnUIpj2Cy+ey4wlbQ44tXWimX0JcG+aNZtFRmyjof2xIqCLXR
rXTcSmHmX7i108kntikvAFVFKjnaxJrsra7b4F0Y7DkC0m4uOl3T74EfNXOacEcM33SKCxIWvcHd
6+lYLIhO0S8Vfrqu7XaF191yLw9AdemPxFeclQnC08I2acQ5ZX1A9p7uEqdDreCFL2Vt9JeA5NOX
mNo9dUtvuObESizzUtMPjKPMQsoUioqISGkzBxK38T1TD0ydk1Zt3bqyL2lQb3QsZiyXfP+QJLp/
aBPH36qaoZJhsOKCJWBICY0wsRLWNbwhFzg5185N3Xz5Tjy9pbKaNlTUzW87935kcUpSVDA+J863
Mofi7sG1wlHUtGvDDktmRMhhgLHNDJxO7HogVq7SsgOwqa0S6Xh0lJGsia9Qx4TWxKb0429RIVHI
E5i0ue0vDIuIQ6X12qHSJLNNN2D65oa2cyAnmxmb7GLM0V5LEatqcEBHHkEcQ4dBXiWUTogG6sMh
X7oCnn/T+/ov0dNxcQv3BpkZd4jZuCe9AUmbdZp/G/094rLhOSXRaEf0M5afarSWYdtIzBxU7qI+
/ibi1t73HR5HKpGExBVEKvRNY23LMvxVjpFzCqApLcIGjgByjwbM1wANJQgw1LqjvVOR1d2CVHMg
uYRoPFswPfl8dcoSzVp2NdCvpea3/mqM6KFOhts8BzmuLUWOWh5k5R6P14TIiSWQFpjX0Yjb5wCT
ltJz8eIO1sYyM7ky0ckvRmYq+4xMnDX4Nv9z9IunwkSNgyVuPEPFrBd24+BLMkR4Q2B4rXrDvNqT
LpYJg2rmadNvWtpPg+eNKC0C/h3tBHdkE5bNQIRwjKKyDKZtXt36sjwUeJ963Yw/OvAsSP1ccwOr
PcWNNc4whXI/6sOPxC+7W6eX6kw0wIX/PCuOPoq/aEg+CQ3/XWTjYguqc6qHyVnUmv0kTektIeoj
+mwy86g1nxaX3k8sV74LJzvw62WtynFd4XT48j1QmB4mfgGcfm36b4Hyqx9OHBNI7eFtJc4HY7mb
4sebx2lCM1qcbQITetbTMJWwvSo7JmFQQ/SFCV2dPRNXqvTrN2Yj9jKK/fAGlZyVFDLctTOE+YIE
7/xYw5GW1qsfGw2VGhpuRr4iDFscW+KSlgqgJ8C19jC4cyr23St+FgjjVqFb7lStm2ijzA5MqqKF
aE4nQIrdIZtKkHgR/P12ymH71qylvNhaF1bQHdqukAcbqO9+BJD2uEdKH+NR1Fb8txWLG099Oy7U
RT2WyCV4HXruQLmMbFgiEfJWoWMXi2ggY5AsALFkgJh/UFmA3UzHnB7Y82bsD0n+SzNsuc8rccqo
qSzT1IVYWdT9gb5jb9bZQYuQhjo4ljuEgrhhxwPNy3RntKj08K+FAUiZvD/1zcRUBvbAc4hQjXKp
v2p0fzjaGmT7InEBRuITBJOPoK0m/BJJ8mr0WfIOu4qINHCSsPDKaoP+BEQpskz8GTC7NlgqR4or
IQKDcFcGsAnyi9BtnFYGOawF9PNNVE1XYpE/VDEjmr/tOoZHMB60IQeCbb5Bp9hYBuTgzr9Bp7tS
4vqR8CmHnPKyZh0pwvQ7cxyukX+wjcrEk+xiHUsI4cUAfsk8CNmYgrdTSuQqzDZGJkLLArrFXKjU
oTCm44gMfpfoGXHC9RrMVLqeinohpPXDihgeLAV1p9y3CSredg722CoWI5dAdhuvQeHX9fpPdzRp
YDr5S4eORGb897rG2cINW47dl9m3qDlAC2+z3kC/KSG6/NJLNJ61+6sQ3W5I6/jQ4fZOzK8I0mA8
ZUC+pLerjQbWeCI/25bLZA9JSPgG1HMoPTacjwWcCQF3LnoqwsnbZlFIw84Uu9qN3waZqa3PLHuZ
aV26qo6Dxx4P3VI/lYrzjIwAvULGPouHDb94TkT2x0NFDAUVD1JTKpQLeXyvhQXExgtIKM/gJ4T2
7yDKcf2T1bX2Ag0dNeiMtaTwswRyBdQfDdoxpqAa+Z9D6BKnUisQDmeUX80ejsm6ddv3obfw0Aex
vjQl3F1RR8WikNR+5uAyMz7aGF5bx6i21DCqyeoPJWthWZUGkc28w9pR16ROHeS35tXIZ3Es6xv4
Q6+O6AWsrMLfux6xQb7TnuJW/f8Nzahl2JPiaI16eWocHQCrR+xAWXfDohO6ZGBiAwBkWLjYr04E
97Z7jNobJuHxour8/QSpDq3dO1PtKyC+Yw4vZ+iAuNQ4o6GuZ8tWcCJKFWyjyf9Js+eI49DF0m/8
zPih1JNRAwfXgc3aGztp832Ven9IQ7goNeo7UpCjEyGLb6YO16ryEtY+82Ycc+SrKrwID4RHloK/
z/W3WtXLLgIk4tBZRJ+Te4smz97shuIJoLeW5HEigyDu9JSF2xDlDPmdumb9zgib3JhMietFR9H/
iON7znaudqT+4ix9PBZPvnV83HJb6OV8Y3/MNCz3MYOQGzQJ2mxmOTqAV4DApA64vC7pF6ykknxY
tb74QG/DlSCZdk5fn0JX1LvHy/lebv994cfdf/7Yv/+4DRx7FxIe5JDNB3ImtJeJJA1s1OVhKg4J
sTnHvKaICJIB/Y3rVRBsrPEQtte4wBGASwPoniqgJUvbVIQySYStnPJlV/wm0NI+Fla1iUqn2gNv
gSiug/pByYlvPtwM5bud2gdHJISuxya8jLJOTpIi7yKrIADaVdUcA/SOaMpHSvkMVStarNYCUjXB
NQ1hJACb51M6T48pCyKlDweYTWaaFej5E+TYmjuslfQAptcOJnHOQV0+9X2715Fud062oiJmrqJa
lEunGZmCUtU+usToLIDyI0b2ZhqBcfXjtNy2g3bjrLK2QEC3ZVZdM6abprLBMYxIRlgIb9rJ+5jx
axAUifHCi7ronNFYEKj8xUSPsKUmDvZGG+7QtmarocxB1PWQrKOxf9f94jexZ8lLaxpvtsjraxAU
rDDddivrcu4bW1y5I1Q4hJ70HkrMhqgi7OlZc/Cr8hkYCy4ZMaCRN7tNWhQlvJeiPFJZ0W8IUM1F
bLvWj6jzj2S5+W+STKhta0YU2YSfvgR+9fV4Aku0cEGDNHsuR7A9HXCezdDV2jsdud3jGQ8ejM1k
7zphE2TZZ1CVzr30B/BLUsgJtYmrdsUJQ6srKYNLhcVg+TgyhCMGyD36pAycbIShogPsquJezB/n
8Yw6714mE9SVnZN9ZbihtXUYe1+NWN4eT8B60YFXa4anzg/gJY45jG7hep8Tay580NYPUwIa0SKm
QYxH9TnSWBw9Dk3Sl1GK6jt0inQN7koeZUKFHyIL+TDzd2OkPvpeM3untEAFg87HblJSPMdF/OPx
BEuvf+fx2D0ztBZ7G7vVZmKh++6l6f7xtwmHY8jwPO0KaMs5FqomXoLyyndAWWB+c+EImIUk7+Dk
pOQoCdsnxWn+20IqMMhZ81lHzN3AdRQHj6sHwVJQ2pv5UOlHz1pVYPfG9L+LSp2cGvJIX4cmeHq8
Nv0KLkJx5XAyli3DeznD6KfxE273iqw5+ZIW4QcXEh0AKNMKnzU1OrpmUQ0tM9GczgD5ziDqhLZT
6iX2AmsFwk3bgs/YyWJU70Egv0ISD5ZjjPke1xXTM7PCxO9/jx0hNtAnvj2hcuwbjXnJevjOAVkt
S3j7/jdkqANcmf6NxItsB0Gs2qqBPLuEcNTHE+oKlKXNOXWCgqpdI9jEi4kY6O/UKd5YeCQvjqSQ
54sBeaWajC+3uz72KxEy3dE78u7bJLnnAUXvvwfOlJoi9cWTFfFT0FXOYnl+RbN6JfNZfnkkrG0Y
0dQ+G5r6Zcii18d+H3cD0Redey3iSTt1Rk4bf/4Qss83Rhh476XLD7PJTfICCs14g8W4fzxBEHsL
xK4UZysPvIse1ylVJr4X/n3XLJjka4kmeedFlsXCss0/cxZljyP9sJMrYk7jk1MP4iSE9gzc5VLg
N33OueI91xNoHc2f9P3jri+YBnRm9etx7+/GpW4BMA4cx+OoNIoPoQ8CUTd78jKTIngCTqrOXFjz
Z3L/ml0aMxeV4MX+/gmhoXnVKlZD8zNo1Lkbz7S61ePVH4/ZwV2WTXx/HGMzq1zL1EbRP79Br9ec
Jxn//OctOwURW8ShNEY9HLmodO8lU+MY18GzQgGG9aGjSZd371U3xkfmOR2yYu7mSWWsjRo38uNu
wBV0kZV8qQ3qpHdZ3EUKXkvzIvfautrn45V7iflCQBlaPY5BjUgKd1co8iQ4huio11yr5a11cvlK
vWm+xnXvokirc9EUiok/f9dw3ZyWvo0PY76bGaCcqlJnCTu/Bs7/bZhAVK1ZGtwlbajHQS5eu2OY
23L5OAhG67SeDN3g9OCgENc91fs+OD/2NkSvoAV6U4iMrnUwfT2eBCZH24GB11ePu1FF/7SbucaP
u8wpXjthqxshrs2rMc6QDmYBSdvXR1eIfcclYz8Rl50599hWBl3rj5Ym7Yk430VKQCFwBNExSwn1
8yRbOsixx5Is58PFwNQIwGTH49Y/G2bsaimV5dFR4SmPTWYMiPEeNyXk8EVGhML2vx78e7PWqGLj
W9j/c6AFaYyicXxJPWoOaW4Mw9930/YlEzw507cqUvwebyTF9TguorzNd/SyPh+PWZGl/t8hdA+c
dTVPxLg8rsxWUW6UbUwEYM6ZHXKZOpuaH25KB3vG47G0opMgaxWCvg3xptFpzOfqTkG6VWCU7Sdd
FUAt09x2yvUTOP3oTPXTXaWRHVwaRjROjmJJ4Uj/kroXclBDd2qQ47tNQlVjafVSuqixo6nYgWzb
WyU4KGYbTP8l/PDGCbvrYxOoprsqm+AU0LAgvf53R5qaBuQOR/v3jlLgaIV1ky8fR4TIt6+Pl7Lb
UkPEWlJWn1/q8djjliEBIQWFDazyf3dEk1evaw0Rzr92+CSNEO0JjP9fO4ijtFaRmDGT87t/7H1s
igZJYas8BM3/u4PA54z5sozW/9pBEhKAsKoDg/a/RyAoNJYe3uD1Py//uEXlm8uTEdGk/M939bil
D9gT64Cp5L92GB1aTtZ01F/+c8Tjr01Cs6FQGnz3845/vsQgw+EKlReq1P8eMeoeVZEmcf+9A1Ex
JccWTenjiH8+zMyrX0BMnf69QzXql+fGZNDOf+KfA1KEW7105N/HicomRS7sz66ZWCvTdz+gs8ew
GLigoFZIEdSbayDLW6+h/1lNIJrCmjp/0YonlX/4IZFyA0bCZcZ/RoOaOMIIXJJzGa5Ji3JZU+gX
lt0B6kJm9fzqAiTRTPz2cYKpzRQ4CTsTIJ2u0gM2PUSNvrvvGUNXIvrUZQmIyT5YdmaeBhIVV/7N
HlvzraIz0TiCRpUfDUfIhmTXmA1IniIvcMrhyIwyGlaYB9fmBB9pKHelT8gj8EYWuSXoBD9mrYWw
RfvM6tcg0KaF73Xm0pF0VElBJx1rnknDm3X6niwO/7j0oj8mBZJtRXQjDF98XPKptQZUx7QDl8QV
NavRQNEzUrAgURmu96IQBAtznh1ISaLqE7l70P/LCHANwqgUfJvQPpjK/mbF/s7q/4dJ5aqmjpE5
ig54akOO9uOchey0+eOlVOWSmVNUoUvTO4zkQRFS8vej1+J3KHX5quGvXRQhZeh+k8DdXkY640CX
DETOJgbeX+s1TYBSOSQBbISe/+kJ+yZtFh673v8i5Qvv4UmXt9BjEHRiLaJyLYDFpcO+dhso/zjy
IiaXsiZ5VwNEFKXHBKLYlWwiQtVEwzUffoxtwAHSuFa7CJQPLJ76/SgvSWbA69Non2pYQ2jZLvgm
CEBeZpFR8gliEZDPRHzWZ3FuW8NMF6sMTTsJtIN/5gwanKm/+7ZWr0YHS/IoqGCZm7DSZoZZXL4V
5V3k3WwabAByQpTM9Dz509XeWpPjfP10Kc1SVltKRumLYQF/8RCsooru1Q5urXfSbObJQwv7NObS
S/8rI6oonXuqPqJezjPPKMo3s8Z0BPr/W6fxh56+QaIvGB7Hx91Rjw6ZJgYci+w1pJ/svJqIx8eh
qUYOPEvDfPPYOwjfn8OcxLYH8XuIoJQsw6AjIIVgyiMf233l+2H52JLQ8rhL17pepEqf/t7VfTEb
7f3s7Mvaey3q7I+jT8758VyKT9+Z57SXx77E6966KomuBtU2JBGyWmPF9JaZsH/YcXutq35jlMi3
uwzsX1VBZULu6zI8Rq15rjHOjwvAcuailG68yQza8f/9BKtoVmkJkg1tpXnWlPUeJaO7USOuEsh6
u7LJfnY+JlUlZwDASP8VI1aD/Ns3BcUgeiQe44PQxGXs0yvm5HBWQQQrj1F9FeUUzrNvKzlMZred
guCSe/IQuyenSw7h5NBzmPylooRPoupyGtZooV/9On2lAHsUWvvH15KV8SQJPN8MY4xMe0s9zaf5
wwgjq1acmTBNnP0KvpcufcDKrXqvgGut0yS5wQJGtONTsRBSFJesWRSN9gricEMW8HPQjkvXts9L
xcxIFaT95djAE5zyHm+ugjs/pilWLQ99valzzpvJXgQkUugxsV/VR6JFFxeklR8m16rEtIwKNKo0
ByApXWBcz9euZXU16G9VFRMjZbfdNg0x3ebhu+towa0EKdoMGk2XeDiSFWQe8NhE+OjrpWb7EuiS
dNbIAl5i2fxKIqj9VeVv266/m4W3sTrETkNut2sE7hLwNzlKdh4sJyc/JdW0Zk5EphqR6o740nNS
zUgZQ73DOTQ1z2nAlAZi3SWuyLqPcgcOgx1BKB7cLQRMFFd1c5MFlwLg1PFiYWUq2pqwRt2mPHV1
RO8q7bxdGZnIk1LzMGEhdYoBgX+g6yvs27/In9/aSXhu3To81LC8gJp9ArP7GU8bYf/2hrbB693A
REvMDkg3kd4omKGMp6TG9pDL0qbBzUvPFRzzb1MumU46i0AWxyDuofeV07YZr8AT7LUgzHQpnn2p
deTckcZhdwMOjOq333rFqmQKxRTC+Bl0NdP48i0hzKPV+rtXJ/safB7m3mZh1USIyMD4UVaTv62t
cBFrobOeXOYa8OC+2lhdBxRaL64wSZpDChcGkQ8rdaRVOQoKEgIS9VjWdyMZnib8zKxiqLJBo16X
oVzgCQ5vRZTtHMr1i1Jk2IKHZ9p72O008zfu8JnPh+WYrJlANNohoTNJU/XVsEGXWS0VxnGgP7QQ
wguRIyK2iWSmH6M5fCdVyzEYKlih6Y6W+DIUQbAOJLnAuiJHdkY3D+SauZTOMAcuVOxsWgeYX/Je
yjRZh5H1C1D37JZGcTU7di1P/pi6+g6q+S0zgp8dXbg1TMDtZDcrtIkoUCNI0jYvkujxsJXaRFAU
SbWXNEo5BadGraaoqxgPJnS6pX963Is1szo/boX/ufV4zOndj0b1VIYcur1pUp3tSX3iT/G35Xxv
mF8rKpzyPPumNq1boeOedzye+7j1z+bxWIcezNLKmNAiOp1ugFzcQ/Z19jpFDoAGTdJ96gxlHx5v
xyDCc6VZPdk88196vKdQAfsgp+9T17bEVOTnVFXZumy0cOl0pQeOhF5AQ3tLedPTkOg/WroA/Hef
IX0sau03HuYFkCw8Cnubn+voleWTPm8Q8Lunwc1PRZH+dhwtJt3cRiYCSYSogHbfWigMQ5G1q5QS
xipqwrV4tNf0LrxbnOSEgjBa61oU3r35sUqLG/4PloPaRX+l4j5A84jJaNCM8Dz41i+HgsMNqY65
kxNCN8Jxg2fTqfcagbvbHAUmIuW414CnKrg0Fv7GPsH7GaSkRRY//dwXB32KhksRm9a+VNNTA4Be
z4wTStSKyCO3dFkl0sUwoboy9ciYGlLa+OpZJaUNwa+TVZJpHXOZ1Qz9GqX9+BR2LaHi5nDrMhLA
aIndw9iA6YiZfUlQ12rUa7Q6mcyhB9fdOk9rg4DzeUrr6VhZNZlsraAu166ZoYSGBs28SBueVY9x
3q6KsyZpT3fjqO6GBQU5h3ZvR1eiUqs32Q34vYr4/rgXR1vtTzQ2Ngk9Iz9dMWY3o/6deLV2brLo
RcHU2mcYg69FZ6arlAjOz7AfDvkwS9fdsNmbWmas7DpsV16Ig1Dn462pK+I9F8Ptsekoml4mjMHR
4JSfXum8IcmDJTp9mUnrEOGCpjKnPX7QdF2t0ZPQpINE/2G408Z3/Ld6GAiIhAjOBN0HubpIhrjc
p7Vy18ocDxGanCOG4bIkY6wX6wqzMQzOKliUhp0chrizd1zE4POQjkQdsJnIeqie7IwLBOrhz6iB
1Gs7VXmroEqsJsSHiwSb3rISzN+c3st+4oA8W6DiXz354tNMveBy6w5DgfatzNOLauytSBkQYcUn
d12rXksryU70DuvhOfL6+AOCjm1btHUdbJ9kSfypYxdw66x1glrdbBJl1yddbAryxj5yM9H3SX9F
fBOes4jPBV4rfkspvRzFjAq1fB/6idDBgLCi3oL1hy2dtu1TXllz2HBQvZR8gI2Uo0fun7gYreFc
AhXrp7adAwxSObyT4boxACD4dhj+JmTrt+FPxntpaS49vpUj9OyU02lbRUjO9n0dOMsaYflaUkxd
0xfXLznFSdo892aWdOX0wnO7DJ/qrlvHQdnf50cyyU9PdyRpUVAdNKrhzFElgPnU+VKVoZ8I+rYx
8LPGQKxZ5ZV/zmAgwJ5xeJVIIzCFWTY9QBVcLaRaejyWP4i5cKHWGLhkRPvma2l5abvcmTtuxSIh
y2mlTKrBFvza9dCHd8Pz8oMXeS0+qjA6oRIR+6CAih2RF9/OWrJGsSRjqZAcNDWJY4DceYni2Fsw
TZbAfM18F8b1sLYyaqQExlXfYDfeJgF60s2h9NZZoS7k0jIVLZ9MbdqlKvM+vVi7tHFC10Wfgl3S
GwcP1dAL5z9ZBq7VsAYKs11sSUV6XUHo/HwLa/pMT1bZXqNDpoWoDZZakqmTpqqro6fdPiglV93A
8nawSEklaEEA6XGibqXVNLhKZbFk0pJc0TpYMBrc4DYQ3bq0J01b66maDuiY/SUVwgTcsf8ZYAIF
pRkD5q3NlGJxCuk6wAEQUTayZVsdLZ21ZWy3wWmgZb/yRCZYKmKsq/u83SWDAOBVnMgT4Tcyjwrd
LKMquk8V1XvaVISYdF9FirNidPz+qubFdEbT2RunW1h3xirPq3jlN5O1Tju/3Yd61RHVEn+CGFL3
vjpVpZt8Yh0wdqTZRBsHleEXBfWNCH2XqpEnqNyb5p0obQJ1qNFujdB6hzVR3evI+8jp/SEX0Jll
0aRcj6k3LlGIOi8BXe3SaPV3Q4cGo+wuXph5srEtpb25DSdpn6JswJ3xDuHVefNi89PxsIvo/qzM
1KyVg0p221uR88wEjymIn5w9D/s9wqSL1OzLoHLz5LsaES19i6JqNM9jdu7dyPzC55huchnIfaAU
M5a6y3dUEghArEjV9ZhjI4PorVOTOWzy5D7iKT83qT495y2987Z/MZoSko9rLXUKaH052dfHxs/r
k+hM/whmOdmAGbKWYorrm6Y6VnPQD/aQ6lslyj9amfySfUyYXGD+SKQZPLmXBN2ZrXXO82MTd/m7
5ZknE+b4PZnQVHcNTK3aQFigy3hN3rxHMnzTra0oDrfo7K1XKxdPBbf21lgXB6H3yd02MJ9F4Ow+
Y7QJoRGJH42Cv06k/BOpOn/CyM43Qjj2yqVremdJ8Et3ccm1szY0U8UvcC7jNlfNC20gHe1ydNYJ
LNyzmCOUfW5gMDAb+zig9eL77asNfXvjVPw2mI1hy9Qd8y1wrbOcbO2H5pHN1oUyRpeLHwQib2og
KDXimwA4Qq48uut2WtWiNW8NqcuLB++kRVfZJrX/USVQ0Y3Y3YsG/c6gmebSxsL7Ix5+NdLo9h6+
yr2X+Tsr8tN32yRmJHXzaY1VZNPNusYeTM8a5a23bKR5MNMmOx8ctyXXBMERsmaGUh1WWlOkyYnL
BtJ8Q2DagWL2+Cmp0H4lhA+YwmyZpeUQWJSZh6rVrpC6xMGdM07CMaifUyfZZU1gPgHwIXTAyZMX
IoduMYyLw4jq4ZzNalusL+m51+FQs0bGYHzR6lB8lJbVL8sMeEsfE4SEm3NNa7nYSTVGoFDUckjF
czY55cU3/XWmhmmPpyN/MQqFUDwNbhErBMic8Vpm2SGmmZWOWLcdYxMbihiDpvYOoUUc9lTSUgl6
vT+iyXZoVjvWvS4pVoX10B5EF6pdnJWE4dCgWJhxnL8ZMM4OBB0nS5WAaJ4K9ROTatgo/480eroQ
Wb1teZtrR6pwn3RCEsnUivequVh0ps+RiTCKNS2SpRqkU+hPG+WZz77jhkfsrslWhNT30tigJQGh
5jb4VboaeyxLIpY0d/rK3SHnMdaUerOVpWk+vUFOkwKxObJnD254Udxakga6WNISa/top5kaEL02
yfZqrkpEuv4iMA6sTQGJq5cHB7eaLazwqSMICEIqsUAC5zYXIzKb3M/c9u4RxIY0+vLQ6lOHsBLq
AdVsAjLD11KoTVJRRJwgvWzGVrH4iPP07BffTVTUr4lFCGqp29PisYns1vjlaLt09tx0wrGYsRIM
BbecSz6tzlViIyh9/JYfd/uysdfQ8I/4m7LP1m1WdKyd56jyDpOf1sdOq+JFqcUZ3QIMKDhp8vee
flCvGud3S6REpuN/0chEYwKt38hO9H5qjFb/dQPlLMLdYWslY3sx5k2mZqEXHUBwBARaMCo7+8ct
hBRLB+rUJfGiZ2t2kOh2p0F6r9Cj1saLq9QxczL/mtokUNUe8pnAb56KTmCqkFBSkMadWCLYe6nl
yYreTrvzZVnvERf9wjoV3z2bnr5tmg7/li6+x5ouLm3uo9bNV+iVCCeJiSLvDE3H/S/MjZfzv7Y6
ROaVzkwcbXcg2noXafnpuydTeNYxghgfECWmxiqMoL5UjX5AfyR/jsdmtNU+kBPln94yjqk7Dduw
CZ7t2S6jgpYiMUXm3pTlaQyI5Cld5zketeFqO+O+Gik3h+S5rjHTmueYlTOpIZq3pwPbxX7wnYRm
uLYYdY9V3Rg3B0kL8TxS/WiD5JrBGd1WnMHLLPep1rC4T4kpqMKq3UidGu6kwGGNsf4S9SPrZlYr
YjX49NB0xw2OeIi1lQo9/ZMW+zoL/fLNgp23Val27swpZd09uOQdlJjqp/FnWCv4xeFYP5kB9dhg
cJKtX+LaHCIvfSNjbjh4DdOUnIEXOH7w0XGRzZXnfJhKZWvJ9fxEv948w/tGM9tqdK2l/9Z3Y7rJ
KuzReUyGl5Fbcp+6CMmlx/cgNcqpUd+9ylZ9M6lWV0NgLCm9UaCGwyTVaeld6KVPRSjSKQUU+U90
8hYpLGySYJAn0kqQfTMYhHVQgUNiZtjVmbab9A6hdWjD8EHzibQkQMU2P+ZY6ksyi775fXDKisx7
03pb2ySSPD80E3XQ4lCZN4HmUUbsdWeN2V4+SzcCdiS7C62PeZJlnD2VvHd2Q/9/NFC3VTYxAlFg
bM3ShvcYm87CI3P56GcJKWOeYDUzOAY/6t5BzuPXXfyRlA2ztHrolq1ljpvE9LuD1cbPAhXA+bFR
WvHRCnJhzLhpll5Xje/AjrlU2BQh/CEl4iSwNnAHvLPoGMyY/EwnG0IDGXcZdjlaFCtVBGATu+Gj
7ExqTXnhLP+Ps/NajhzZsuyvtNU7bjvgUN7WdR9CC4qgTPECY5JMaK3x9bPAe2e6GCwjZ6asLC3T
UkQgAnA/fs7ea/dVWTzWeZmtFJsuUjXjx1R7ZPWaU3gNx2vY9WP1FM7Oowwl6kUhC0W8UuOtfPKB
uP0Qxaa11u/GbMIVP+RXo29GOy0iANLvPLktA91elT1P71jfSOuuHTHEGqq0btjpkQu1IQ2QxFwp
6fXXZpedmBePWASjlefaiLRj2zmBTlwlbaPdZjo5zGQpXkYs4XT791SXCM/ZdNamy/zH0uAL4lhd
vhl/RJHQ0wj5UF2LmjGyjeEGDNfzaPlqX1WYKwJCvqDw0SqWMmW3d6b4oq1IVgfiv5qwQ2ziGQtL
c2xjcUrj+DTiH+ufpCicuyrt0kUqgaCCvet/5PEyQJX8A4Xzs0+wwqVu4g/N0BReZl2UE8DI85br
aIusYqjWBBI88IEOi7TMq2XePdlp7S00LXSuZ3v2IWrrh3KQE2/U52FzkKUpYehXasRAj/VOkcaa
1+zfGAXQInvs9OBHEZWMJzRN+1wjnK01UjxVs8fIBJJaBxhtC9PXf3GuYgfL2x/YSV98JhinMob0
zcmhOKZRdVsK4aFCTq+GrO+vqjqXWzRzHDIoG44pqIFQrxEi+cOlINnlFi4f2MRBe+mPbTCeLJaw
x7Kj05xF8Vp2fnmvBb13kvl0xyAzWncMN66icTvkMInpAPU3qUitH9o0FssScOBtLLJqk3VVeyGQ
iq2GCFWNug+ySF0Li/4ffOHkht1n6ek6mZOwe8aWVac3unKFVdM51FRXrD3JeCs7BBlCIxeSMSNG
AYJV7sn1iJY09FnktZHklsgaVsA65JYRV35yPON5SPrxe2SEezdOyFkR0fg99MurtiArp4cHtune
vA6Tic/KdbxFN6CA6MrwNQya+DtBc94GRMWchqPyZW5V9Z6uIRAAGkb4pjPrlk3DP+E03poZBw6I
OD9I2MHQ3f1AMcoJKdd+AdGEZkeAyMYyIizD1k8dFjC5ZcJatLop7iqaNZCjB2tLhwKEnyyzn1qO
X7rAFbVNjOClMqvwm+yZq7QtLVRVXyG0ZN2pg/abqw/uNsvzbpGjRV2WhWXvGs2dw2ICY9vymrdZ
cMMygEZF1Vuh58itS/O+plDJ+Zp/0oaBe+msHC8vj5pFHwnsXb3vByaNXsoZKICUNREbTqRTftTC
3F4R4eYfyWwRC1PzSalFKnTdx40NE7ecl1X3WRbZymF68Fq7zmJKnpNyCO4Yj8Hv61iaVTVii/TF
kVBbx5mThkYiS96WWQ7WNJTK9kdfiObky/D3ZJCZMTwGoP43qRM0N4nFKLWd1DptGiLj9KQFjUTw
DJEjzrrw6DBPburepmNarKrOxlrcxtkGbNgmcZkKTtnUXVsq0nf2SBBL7akHuy0ZhhH0EYvBOBTT
9A1qB7Chguv0ZfmosSssUxfZVe6O2nVUu+ahdhneFviIEd3T29E6gC61+RiHKUqvKIcS3D+6qjB/
aY1x2VXuyS/Kt3o0PAymvmsdQhjefpAO/F/C5i8yqzKvpBG+Dn1ZkSI/zLq9AVdwYR7zwC5Obz/o
dGslgAsC5lBBOr67gRjtXRL+WW49EogXdmFqJw/xIFka4NEg1RhN0P5o4CYqRhyN9ujA9L5T4RTf
Z+FBxtNTQ0uevVuWl7CBT2kZ5GtMmvUpdvrvUBTCTaO17RK95HRNrXUsqwrSLz7iCb3haQzkcOq9
X4PVtphC2YZ08mN8TsILNYEFsvuSGMO53xJmVbXuzcI5aRFLJz5UmMA+RKoKzfAlQvR6MXJkOoa2
fZ0CTDswZ0NbkrT7t+qYXfgybmSDbLcRmwL3MYeonFZ2HT7bg23vckxHtFhuPdkWv1I6yKuqKXVW
JUJ6YtiF1YSJA2chJZy1LW3M47XRWxekexIc5qTZxons/sLsN4VFlVEJAwTiGK2TKvGW9GqdWxXE
iKyCgtEkIcSlGKe9nhTRISvdlCNRJo5alO16G6eyJS+LFlkyAfURcOyc89zg0tvniuPB3kxY3DYc
ruMLg0Y4OKf8iP3PW/tc8U1L5tgy3EyycnnmG+u+r+xv8ImGNUHF0z6dihtmdSWrdPvDt3knCYeA
vd1Mm4mKmqEtgcmdVV1BqMnuSHkkMKzDiQkI9BfFOT5HVV7iceGGtRwLFWV9h+zcfLISnkQN8RJs
v/AVL6M3RyIGN6Y1CwxbT927MM3KmDIEY0z6K2yq69Geit8Bph2j8vwbHE3RKo2LtQHU+Cmjnbzk
KBadauQKQ1m6J6O8m9SA5bJ2zNvSKX5B9N6WmuXtQHw9uSmOaw2V7q1/12aE/uJ6aC9KgS65JZps
Ax8IFa2WUzy2EEkE2lkIm499hut57NpZ1ktaHRAx+6qu4pckkL9CGcqLgNnaxqnZt53KK3euHUwr
V9XxRukMO6j+AT9KVjoze+hmtaHj1vqekstbtJ5xyPqxfM798gXga/Ijc4gzBFiBjsXzAAtXdUg2
V/wsfQyGnRk46xTWHaDTFlgV8YumsBVz/16BzQW8Cor8VANpF0FlwCWpho3b6cay0iXa6Aigcp15
1inotGob0tVZcAJoTAt3nut2WKSgFROAElY0VEqdpr/G98U5wG39+lDRNUJJBoFy4R1r2M6HvG78
49sPVusYWxfn6WXRkeI8NaM6jmGhjvr8s7qdxMqpII2ynBsobr9NAIoOHbJfNk3p3yf5FF+J1PZQ
WAXDrWr5mA2zop6JW3fn5vF4jFvPXBk6onHIR8MKGFdy0bjDs1/jRfWUCWfD0ddTww2STAKxiKca
8MJkeeG2taE3huY1aroA+2O8xhB5bNWAEy7VT/Wgor094v9CuQp5zSJKFOnV0SiBVkF/zlf4NZwN
0RD5GsWAXGoVi6ZhtBIfBupGjac+q9Np5Tum3DHZ/Gm06TGqpX9HuovFSpxo6xEb1rr39HETJpZF
bJeV76hgc2DZfk1HRw/XUdYuZzvAilWmuY05S+2DznvI7YE7s8gcnPniZepnnhj+JEt01c0kKowJ
KUAm/h5jSzW8ysq5KPqGrdbXX+tGgkRKsmFH5hUTKO6b0NCBKuJfFs6P2M+0I0TTfedjTxxKHmsG
R926S/35WZyPowFfXpsSn6vtGr2kT0TWGtGbq6LUGNkNjO9t5qvW8F0TMYEmNMuWEVngZYx4qCCR
OMPc/0WGk3wf0oPrTkpL2rpyUMqYCFTcP94l3UxJG8dmj87AUNZPRqEW4IfIPnKmYrmcTHvn1CpY
9xbVIwbD4JKSnENGbTRXMM2mPX3PF7/ngqLGiNaFZRwpt7YOip8TZ5LwVOX1ZpqU+UTmqM3Qy6+3
TJwQvqhpqXrCJMoM11YbxeKSrUNcAsH+FVt8SfGgD5xrzZxgi+DaLa3+9Jdkk39nh/w1K8SY82n+
mhQyX7llm7YydSEkR8b3V55XU8IRrKD31Bcaxaw7LbtJK04kiBQbzKz+RmUJ6aOQZ1NI+XNzBNqr
DooiCIdqY/hPWS0Svtc8Qq/p05HFugNwa3CXJeHop9C2OJKO1fHz9z1/IWdv2yEezBCWbto2Irr3
b5vaqZzAN+RU7eMlwDP9kIXpfmincSVjINE0+qfllLhfJVG9j/mZbxTT0UlUcQEbMxcxzhJ4mkjL
vcQMoY+MktxKeit6TG9Nh5MLZGfXRNYXUT/vs5f+9YLS4rBhStI7oCy9v9BYD/LOCQIuFNrkvkOh
SxaT3iJ0Mb3siw9V/3h1FkMZnXOZMbfRxdljYA1uZNUR1VroDcFBpGN+mdXjjafjdjHj3D4ZmepY
znPxYJpMitDcyqazL7ze+I73QxBvCidUkxrG1xhyAkObL+7Xj9+7w5Jn8SUYjmUbxtk7lC6RwY3X
02DhJLXHDYa9KCXBsiNaJZUMTNj1rsAcRNef329zbM/ZDYfJE6KI7ZJMh3L87IW7Au0UlSJgI8k+
MnxTfZbdsxYyqzNDEDitedLdH36hmXcKLo0HgIwwjLZaNmae3Jaj0a9Sq4w3b79sAe/fSke/9+sv
VrK/+QpdR9iSLVox2JHnmV2c01TQkla4rKdY0OFJ8wuejFdVOZiWFdYFHRPsTduvNZT5YSKzG6TN
07qq9fjIGVttQBjpt81rQX5GTe938/nnaHz4HE1oPbphcHWuNd/UZ/ezSQakRSjfkknm0WDOShBQ
ofa5Exjr2sxmdlmYb5EKzqmu4jUPO//eE+lDpo3Rxu71mgRDfshNmgJjWTEGprUO9pFqMu1lsxBF
nGxxssqDpQXrrk83JQL/Z6csyRJgRrUxY4Hef65F62xYfX51+pxX9m5Z4hZRynC4SSxO+/rZ1eW2
KBS+fCCHtXVvobUgI/4l9voVDdO1H4u9H+v1KymkRhXEP0Mrfczg8tzTULj4/J3Iv3knli1MblRT
MX87XzcMTuJpqEPyjAHwljAapkYAaugFGSo+IUPQqMi20C5szWouIpX9NGtyO2eEwRRpG4ySxdaj
GUR0h7MdCaz63jfEtrpJd2VODEDtqd8bowxWQVZPh6KPuhOS3RK3rZauTeKIUkkCqItdUMXRuATs
gXRej/09/M8vPvS3Szn70EHn6TpnNEM5hnu2F4DiY4I5N504GgCs4Abbm6rckQ4wHZlIa3da3b82
qjR3xJ8RwT7r1h08yW/KCndovKWQAUNKI7023f1o6N6VWdKFGiLz1tLVV+/Xfh8YyZJuGjZbraSf
QsFhnS8lzCDTiU2DDt0w3eSKw5ged7d6HU2LGGjyVdfF2CqIYd+NQ3PPbMk7dtRYWwMdJ0FE34fR
s3/kLZQnwyEdFkboUyXDAKyhBSXPI+8GxS8NYVlsk8nWgJaVpJOQuX1ZkxsEYISiGBnO9ZtNt00a
h8P/UOzTJg6QdoAsSzq+wcGBStHE7nSM+gx6ZuZbmwpe9yYoMxhlJqwyH3HThT2Sgj3IGvZhEET7
KBynZdbBTtbTAMaqYT92eZdctHX3nFKwL7wAQ12jXPR0WngXuL0AsKf2EAwKes4jA6j+zs9cQCfy
qyhG/UOZZwkJ3s1S8yLO9nG2mdbI4ywRBkSGZ6nJodRjkPozpGjJGbv+6hIRLHWrT49+p2cIAAqK
IuKZBdEWyL5fk1SzbnNNyv3nz+r5qiENy9IFq7bOLJ43ps5WDSatraDBwkhvKglkz3nxVooJERse
VJcosC2qMTzfo7WbpvFS4LVK++m1C3OStNvu1+dv52yLnd8N9RQlBxlofFDn76ZQUUPYI32OtNBd
UDoO8lJ0rxECJKxycxe77ezi8PmLnifWScM2HIddwTKw/UgqkPf7guXi2SsUqkMbYtkN0dHDmmNM
AHWDmaPUuqe8N6JdQOd7X8KkIpt2+KLS0s9K4X+9hfkNGJZiaTqvLWxI0STqFOEyfMIhc4nhXNz3
DrYDvVEdUdvZWrcDHPwgdByj2/1r4vX5x3B2g/IWJF1bU+imBW8D6tb7T6G2nKqPRoCGUutfPGad
S5W3L4nBY/75C51tw/MLWQCFTRZOi4LKPHsSgjEEPFFFeCyciHzA+LEVuLVHqBkV4OdSKMqa+llC
C//8df/mAm1bt4UleXVlqrMwzl5w4mQt0xaDVzBnma8w0eKIGQw/++Kl/uYaXeVSplvGXLe/Bff+
Jb408WyLIzMjs0L64zIv0+Fk9Va0D/1vIu2+m2iZLss6Mnd+8mZY89yrnK7TQnO98Wdr4IuWAaw+
o0j3Pc2OGzSrrrqwixDbRD1grfV8eBd5367jvFNYLNItASVqWeihvImTBjs40kIgYBvfzcdjTwk4
+inEqhk3WLqzIEEeQrQUV4Ae10xZd05jCfK6Q2j6uG9WXiDjn9UgsEz6ch+T7YSmfGhngMiJnJSR
BlXc3pSSpdgwcCbluTatPb9Mvtc2xHQ3QA1nuDHYpVhcWYk9XWlFMn3xjZ6dGbiTsEbYpsUzS2OI
HK73t2zWdG4R1WGwhL5g4OcYbpwK9WHnPqYuulbFnGbxxRf7vsh6e0XJ04H0llPAh3toRo0MWUAR
o5cdYsv+oUvbB8HPP3+Zj7ePaXLGpJrTdVt3zy8sCiNEskiLl3gXOefo5r1vlyO+J+iijbc2/W6p
1fmVifjkiwv8sALzkbrEgToIkh0+2bOHJGyF43YxEpNCI1RJaeSfhZN3hfppWIbKEIe+tZEYul8t
gGc14/zB2oYlkcsSX8KR9ex1p9GGjW4AjESGBp3IITHRTgqaQ3RYj3YzoGBxVEcHjZU4C0rGdpXq
Ns1QYBwLkVINQf3FcU//m4+CPZFNyMWtyGWfbQtdhq8okuB7qjpLsZrFqxIx2UFoowLg5d6OUSj2
iSiTy4Ah3WJ0rG41+SWzpDxnOuVp1gZ20zHsnRtAu8EhTkcy2Y2w231+sxhzkfmXInT+7BweBJfe
EWmNnNTfPwYpkDDGr9JfdpaNgzaFX+K7/fBKmEs1SgESlezFoon9ZRCLepFbAANY/srlFHnP64Cw
rGWlPGOVeS0zKfCmozNHe06kXYaabewmeEwU9C1/1EYAK1r/iyrk43PMx4wqQxcog7mUsyo6TZOi
VSi6F2U1PuhTtw9rA7OJ3Tzw1wh1ML9YNz7uBMTTOpyTTE4PyrbObjY9Ql/QBaMGEG94e4pp3f5/
PcW2zfr01itwBYX3++8FacZAC6r1l7mL52/0228jFhRYbBVWPH+NBCRb+cKNyVFjgvH5TfE3l0jT
wORT5fo+Fvp907i+1Gmrscsc5oUqFSG2oa8Wqo/fHPecyblCpxPmcAJ6f4k0f8O6KZFQOJMvD8Bs
NUbuQe6dmHdlxCM2L/+vl+Vwcue4xV1ONe2efaRWgJkiahSjKJgxC60QwIlJ6lh9fWVzufP+oWIB
dl1b51iNuPP8lRonHcM8cr0FfYrsLqOP/FYOas54HQS9ufn8uv7m1dy5m2grwaILSPv955j2eTmi
pprpY2N/atN1XtNiCwYSRBO37r64OYyPqy09IEbqknqXlc2c756/lCccEcPQDBpvQebiIoF4tEw9
gwzfIkIzM4e9VHaub7wMxlsvhuRqCJNfiS2u7NqrLmojp2vgZNdOpLPZOsVz18sLgUQ4V35wOQ+z
h2RMN0ZW27d5Y9eLzz+rj5sj79icT1IOZaplnL15b2To4xCsCdU7KddCI2A6Dadu9abzJJg5XQl/
5vFKeQu258tS/e8+O9tVnFToVlofFo+Zf6AjztQWXdR6W2cUz29FW2aDbYtUv2UK7m1EZdwJ5NB7
E3jNojfjX0XbyBOxQO4X3+WHO4eesK47Jv0sYXxsusVppFCiKLKz8/aKD+NtyEfrwzk6+IRWn3/0
H7ZEDiemTRgI+kIeP/PsNtWmuOpMXg2hNVJdTzZsOY9F6m9kfNfblCqY7b76wM/HBPAo6WkZIFDU
XBJRG7y/Wdsi6jQbxc1irC3zR46oasVVRxcqH/t1KpD8R7gql26bBs8GRL068tnpXPW9bKriAklO
fQyze3JPT8xLfLISFqr1QsisgX2ZDiV8mQk41ecf1McDHW/aEZTM/Meten7IGVpZuzaavEUbFNDx
zP5mUGmzkxJij8KiubKHwtkUEXrRZkwJbL6L9Sr6ohP3YRPgTWD0JSieTZXjyNlqSXSwyxlBUtLP
0hT0gjeumC3fyo2+qEHOp1jzl8SLSS7UkEJ+KIw9zvR5VDIDnhiz79vfqNhz07e3E56IxZRaIGlZ
dEAP969dwFw8pYFziJwuOKq6uaybrqXNgznRmAB7mWnZ7AIRZKdCN44+X9SJpQUzc9rSDMD2Gndq
/KlrRbshgYssx6y4tmfLT4DB9VDRojKDTKAXj7O7YKJZxTlNP0yYCNZffM0fSi9uSyYWCKEV4wsQ
eO/vzRG3LpjNfr43G7zHtl4zeeiI2VHmte3r+6FI9Q1ZpgQ46jQkOeAGKIvlFY7G+MYYw1PRqMvP
35PxViu/27p4U/OxQTkctKkIzx6Y2u/xSwcskC3OsX0G9BBR4U+3JfCpwha/oJl3Rfvb3/Sh7S5o
yeoXgN2CrD0ZrXVjSnVtwT3YQYQGhBwG+S3r7fcwq2P4kIjAIu9bZ1fpahjy/k4Kgq6tSGbXdNJA
7NvqFwkOxg3dFNzHiJGtiASkegJRIPpdMaKcBcwHV8yV/S6tOpfCdJY6tfgqNHK5+2xVewQaAsZa
9uiFdoVPknxlkTCRUi9dlUMPvr5jwsHmjPS/U8X1aDgvGd72Y6KB5exGddAmz1yTi2gt3BQZX9hx
/K2L7MHRLhOnSfeVqoJVz3yLnn39A49CciXikJBUx7ssguYyDRzthGuUDASmTozc6SwbPEIGuD9a
KO6FLLroAAPx2taK6mXVl/1xUvZ0wFyujmkRbJHT4xqzxGPXa99beIg3XVmGN8zsfzsw39AGHZJY
tcSxoDexAble53Xvk6LhDpsmQW9tyWhWMhff+rQ1sTPOgkez8w9uFyXLCnf8CosW7jy9fQgSWusa
u/xOyxE71mM8PgQ1joSxNW5AfL+WAxkQBTnaB6PA62JKByieYfqHwNKsQ6RiZwE8DIs93YqTMYNP
pix/Sf0m3+dlXS0FDSgIz5DOSTk0nMpED28RXmDl8QWLcIHxzLjE9qTdp9l3u5rStR058tIt0pM7
C1PijsxrEh28C4V4YdKldknLYRP7hrus9VJsG4jNl5EbwzDPx10bu68w/+y92UUcWWhiDEz4Fm/4
6whIpjFJ67qfiSK+05Y//XEVo7M+dqI6YQSoGdn3clskSPvqgLOQ6Lpgb8ihW+V0vugNo89NA/ms
lWFwL4KcOxW/5rEoSZkap6K7luGw98CQoDdWEwh6CZaldfVr6UQ/pBoHuL4AHdFZrgBM+Ee3jcvH
rHoIQKAvI4yTl241Bhvdb6tdmSBWdnUIzGpK4us4qX9aaZZfq9j+bVtBftPUkIOz5rqex3lFJn47
aagu3Xj6ZiIQRLaNU02vLwN9IIojQqDQ5jC7J7HrhDPeAcKpMat5S45p3qU3uojNg+qnFqiEdPbS
WPjlpQyP2Di7kw6N5pRWkBZLVJIEZ6tgJy09PgmF06Xuta/6fB8qE+UyZaCzzMh0njyc7T41hSso
YQdrAhl8vk69XgbIcEJhAExNvtyCPrayeb35XOBw6hIM5+f385ei1uunQtgGRe2cGzeguqHL1VGh
SLvaqRixI6KAcpmx+V8NDW7bMuZ+tMLHzsrIo9ayp8/X4fNaiZWP7p9usBzMnZzzaSNJgUnleBCg
AFzB2PaggEcGmRfUAeYWpzSy2mE9hcPD5y97/qnzspRozNAZAaJROJeTRK4WYtPnZSfgDH3qsvrO
xbFLC/sWkfHnL/ahdc6rob9WTHvZ+pk9nhWEXhIabU2K96LL2vwI0ta7CHUypESbjqvMhXEAFk7f
5i5aEkPSJ9Sw9H6xCZ/vwfN7oO7gBGrOHYTzsxOggTbM8xYuWM94LU+pQP1cmf86dfzn8/Bf/mt+
+tf+Wf/zv/n1M7O4im2vOfvlP+/zlP//e/47/+fPvP8b/7wMn1HU5L+bT//U9jW/ekpf6/M/9O5f
5tX//e5WT83Tu1+sYSw34037Wo23rzVzsrd3wXXMf/L/9jf/4/XtX7kfi9c//3jO26yZ/zWf4MI/
/v1b+5c//9AlZ/7//Ou//+/fnC/gzz+OT9NTHNTIEz/8pdenuvnzD9f5BwZc3eEWocPDk8kN2yPV
+vMP0/4H82GafaaN5oNTDMVTltMJ+/MPy/oHDS2d453LkECyhPzxHzV6VH7LFP+w2A+pMNEy0Crk
lvvfb+7dl/g/X+pfNUg8h6wK/1Ms2RzxHTX3aCQeTGrk88ZjPYwcJugBkLKllf3O8h2HJquRUvER
C5qE0yXQa00eq97BUqylyhyXPQPNaCUGz5tues7McOmJtq0NmrKeyDd9r9XE+dlUSQ8o5ifcpeh2
012H9bp+LTJOcdsojGv1mkfR6O7LSEtna5Tpj9EJ6xBWh8jyEihGVlpbYuU1qhheXMeB1cgj5SNl
1HF22uzSCbQBM0mzeyACXnety6jyjkPX+9ZN4PVpehhN4ROMY45Z+5iPDOJ3AiFqv4w1ZSGPbCSz
2mc/qTVn1SVeEx7Zk734Ip4sX9K2pP8H5LeqKRgAW8n8YfDLbBp3aWpk46+QQ21VEE1qJyWzKbPy
f6fGVCYPUce05UheHBN4ZgpdXP+WiJXKYuU3zTRuRO/xTsapdRAl66h74RSlg/vkObGuryRa5O4X
aIaGP14EGG0L1vCFRflt/KrNrhz2iW9XznIkMjIjCb5tRYpVNu2zEhRSIXtAYGUXB8JYxl1Zdc+Y
jW17PNYllKltbxlNyWlIM6DVKJCr5dLJhqgARTiQayqX6A3T/HEsrciK2T7wCm3LyrevI6t6DRV/
8aeKykFnOZXuE1CfVB6C1JwDl20zTH0UFkxz66dikDG+fbBmA/3TvBZ1vkjqRphHsmbC5CLi545J
xyfXtO3k27p3b0V5w5W4gKi7pWg7J7/QCz9jyNLD2ojYunkeUDkTLjoRR6mGTDyi+ZgcTNLAQI4x
dohq1/WtsPZTi5OSqCJz6jzMXEnfGGw3Xc1n08epIV40D9DlLiD23r/LWrM1aqwK/lAu02Dwk7sp
n4I7RgT5sJMdRoidbWilhO7ld9I6DXrqetsJfV971ZauVW3MKbCrb72MTGyDmDKnu9D0q+k3Zku9
JAB1zAG+ELYXdMJYTcLvABMYIav6pWsoWGF92YnmWVqJJuGvxAVaMwJJvW+8uMp2jZtOUiyhHdfk
EFWkCHAggAOmrvyMA8N1QqzJ1CzGZNRFvGzImQIRlmijlVqbgfq1OuVG7jtrxrmqvZe2nyIXFgYk
OW2RdokOxkcrqwHIA8E9+E1jAVBMLQLTmkrkXUj6vBuCkkoXG1dIElWx0AECU0epzMiwXykBWypc
o0zXghLfg6P55bIf/VEQQEpnJDrQcSvLfeCUQGOJ/qgVGorQTiKSkbCDhRvT45/aegVy0JPe5nm/
kk49k6+NPIVqSsBG2Dc/NFwT7iqteiyfkV/HqBY6EEoJcAAuWV5XpIa4G4YEOXNF5kRpdNHg2Sgg
rvhBsnUmU1nfp7IQxbrtIaqDc2Joqh8nQQv0IUn5xC+LoYjHe4PpHw6nye3eWPuBVW57qEoI9FxQ
hIRNoBAhMpBR9Y2DrombswXAjTbVm/LQXPlQn5GS5LjU8HnRTf1ZuB3EmUov9GyluUam49BAALxW
JTnUnqI3ft2TjBFcBMQcWt9If2mBhXDXxTs3SZFgYf0wpnvOMhYSb12nyoZlFLZhsja1Po4vpyyd
klumlwhd816NpJ3HSoAlWdQxlGSOCxUcpftckTV8kxdlKWKmabSwcckNs3YfCEViAl6phm47TX3w
6vtkl+xmILboFkJghNySn9bDhPTbuNuBuLMho3lOS76sXtZJUi+00C7NRVUwfFjBzXRmzGYeZcth
aCu+s9EIfO9KDaFBhLNIRPE8piVOJM2JXD1f6lqSkZgyx8RxCAVXsTDpiIVr5Y3SCXsec5I4yxPH
6KAuj0YTwUYClMo+e1/VPgDJq6KEO9dt+yrwRLbDMR4DnTZiTMn3YYF/l1mpLOVzaUSp/UhSZkH4
XyUkMVN+H+RPoTkx8E/RHRcUrWWS6/AvSad/zfHwM20sGLeG146NNba4N4wimhC+kzNr2YkGRM6r
6niqF40Z9TAGQs6921FFmbHnWvLgR2WRJ3RMzMzogaORCvCzGasWt6hjhD0sFYt1hImbyJdDIWoJ
mwDzJzm3sfS/kfJUeVDiADY+ZlKU2sqCLUJ57VJJ1Aujjb1451RuNq/jqVQ/pOZSifp63wjYhpBa
V4bfGd0xoi1WLeFfjvLID66TLTqCUlVNnmjXQS2zMs1ecZw1ik3eW5A0uhkKA4HXG74hSC6zYz6l
nczn7A4MrBoxh8467Do2M4KbTAJ8+MbH4NYbw9T9pqxi0FedXvT9dy/jwHhhWp3Znsy81xjT+3lb
garRRX1h+pHzO+rZENOFrOndb0h19tRBuYWOudrI2zC9cfUiTC9GrF4ZngpCgXZFwwJEpiytPvAD
dkBORNoYTbMPe84KF56Ne/mBww7YO5E6MnkhkDHByUbcQXzSOiRWUEI1Ldm6+oiGWbN6rLaBLIvg
1ZA+mcqmSgSAxC4NyLQgpMpwVgbPRLMEgBGp30o0hXOT4e2lcRS4YNIgIsJArutCYIfEq9jrDyRR
OsNr4Pld/G1URmkfVKiVLdY0TWn1PZaxIb0AmwDhA1XZGEUmDsWm1vYZAoX0hSG0G180fRlV3+Br
Zf2GwIag+A51DQAdin0TWcSicUp3L/U88o9hGg3g2FCNdXjZqgoXmMrwEBJ+xQ5ZaSlOWCIHRBbc
dgIVKmczIlRfTL4gop+QqWmMX6K0I/OpKUSU3/vFNOMLXEjiv20kiKJ4CeBTBujuO0Ks2GqC/kpV
Ms3CGddJwAcUAS/YVkAAJ1IQusJLrwOtIK1cqQR7Q1OVgsTyLKoB3ww07PpfzcA6eSPbgEVrQTtU
V1BhNfo5u5BwHXNbzoVN7PfeBUMPx33MKa0wG8EvhBpQiaiK7vpseAtU0px8a6KC09uV3cNfPtRC
Qsb2hak5ZI71JamVQVKKg4pMtz8EBm3yEfSpNfpbIx7I2nTMqMJXGKq0W5r0Tyl7syp1V7i0k2+2
R8237Qv6dYfe9BMfbiGE6p80PzXrf1F3XtuRI9kV/SLMAgL+FchEGia9Lb5glYX3LoCv1wZ7pGFl
l0iN9KSXXF3V3QwCCYS595x9nvPGbIYAD32SnJq8J77AzpZ22cxuJAk1VtCT39O0t7RLIicS+0ZY
mJI8sCRpASzFrXRs2g3buBvuGrLcolP5PzFwzsN8aWHTGE9NSbVoYwxo1vo0K/o70xyVam/W0VI/
mENeVHdSSvamQyKdikBhUZTP5PPmyWNvSWd8dLQk7vbllOndFihfFZ1a0PkhYczMTYQMWCbUK9tW
O3JjDbvvuKa0/5nHkF+u0J3aYk81QbED8rMS45LKtzp9IdAeTUKLiny4cEFIJtukHAlFd/BQQqVf
6aCzB76y1wAxseUgqJEMnlvNEYW7G8xFnw+2tsBRapeRPXbHRmm4iK2xQ0MJocE2tzamv+a1bjK6
zX4KWKwFNtAr3StojTClIzNN9b5Z0hSTAJIKmeOzdhPjF3wY3eiww/cInPu4LBw3GEH/EOvqznZ+
R0/HHEn9aTIC9BaAN+prqMWddlIsV1J/synjT8vJrpx+XLbuFElCdQkAgewIi6XuniLNTPPbKUqs
5YvMRsR6FlntI2bsvprCC5MdVnqYRn2BIatYkXsiP34eH02qQgoQii6elJsELpN1o+WWFu9bKqrN
foIY0W6lkH3H7W7D+TvHpbi+apdB5pfagKTySmRjHu3ot9jpdpqYQdkP9cAbp9qK1Z8ws0DsGKy0
wAmZIYfvFsSkadc0hQkK1y61xIUe0o3ZzzlJZFx408K5bfGmmYvby0VPFQ9VhWsekYpp8+PEZNwE
4ayFva/Zdhy9NFRhoqNhA7sMirYuxmtZSoOsHHaJw7CtWWLcPfvr2r4jhLVoHzow1M6FopQ0Cf1w
Mpt5r9lpY18xc1mcEWZBqRmprD0Jio9lKg55h6bje6d3hBTp0SDAEFjKYLzmiVsXewVvlsnGg8MD
YSfNIJvyMHIMi/bLYKmCGrehNaE/Wbk+sTsDwpz7s+wk3ZVCm/Mrm3g1twCLVbud32XCVh/gcpRW
BnZzSNIhKCXxaJu6nlUcfBZTDvZBHEU+9e94rSyFAwdWobrMH/ip610Nb8q4HLIOKG2n83VglGYr
kQUlYaYEquDtUG5KDlzTrbCqHj93KvE3XI5ZOyQETlJPfVXjok+vzZKQw3slbZvmK+KWxjwUeKPE
yQkde8H+0imobbKy7TYjAURkI8UERpDVg4lCOWAjyJzbtO2N0a9p9AG3LKA8eEqfEHNadwvst4oW
1LjpauA4Ccy86WKyzXTYmXlKhmah0LJnLzNNy7Y3F63cUtoW07zjfD9Fv6huhmCviyLOOLzPdWdf
DBOBg4csW9QhmAl3KY6x7taAqIkfze7V0uliBMvLbONXzDJCZ7CWhZxX5lhzs2BByJH/kqzhWKdl
JEldKlxb4tzuwto6ChawQj1geS6Sl9HI2jSo2e8UP5U8c8ZDGWWmkXkZHBcdz1ZcD90JnklvvdoW
PLEafxusi4CNd10cBcFdzXPcEl5Fn2XubRYNXdcaIk9yLNzha5Pby7JX1gIiuMsQSXCQNrNWfJfA
HHFUKqgG4uSy6mJrBgHWVEB0dPqa0wGti+Gc4Duk0b4dAXOTiOtQzvJMWnXhJi8bvttNXzt9vK8t
1t4N7xRFCpLDFHsQ8MBBbdPiIxV0SoIIgzqAmX5aY0pmVuUKaKXFIfl7bDAjH7HhJ8Y9gfGpBZ+z
zOXPCCuy+VUiQ1gOZhl1xPWqkFJiWKXC4iAKKzIjDa/vhlhAnmAu3RhzxB7KKyY0danS8EDq2Rg/
xHYxEQRBpVwj4GeJ8xdH8HVR6qAdqtxnBH8qW1RNWljTkRRm5BPI0S0ggkhhfu3JGHEPImI6DRY7
JXSTrWRjbAgnccc72dATOZYOdAocG1XTVEGlFarxlbrudCctwdaoKFXoNnO0qPp9jUsPTye8voSD
oSFiInmNKSYXoTet2DhNiewQzXcJNXliAlv6Ja2Vw5GaE4oRd5bBcfa6U8QQpkAV3LkGSTqTganK
CrexmwGsHLvItS/LciyyIzMO9jtzSQuyEEu9LXbUbRWiLydXDHDWWKbMrwDDFoH1nPbOdY+Bfflm
iCyVj4OmEPUL757uboQjaLqmN5yR2zcmKkmtXE9JUBVHJ9K12DVfFxxqMz/vQExtC6qU6dEh2cKN
g7lKKvVKr6mFhf4IfApezuhK6ip+CHUaVvvSj1r/uOiROv+CXjKA0eUnUECIWmoxXlaOU/pq2VVh
DpydoHHd5q3auk+q0SD/51mfBuWqAEwDuN0KLfr1E66AFlSkMcOslIlagNKqFtNGk13lcjsvXdZ+
IWoldLGEpqoyQLei2ad/EzWcpG2R2rz4HuChGmpoxam69uq4VXCdd5lmfneVpe5Nr+8ctS1RCg5A
l8DC63XsxaD29dFjKTN7GhJi7OHojhUw97tyHt3px2JNyrAh+XRoD2mG7OLI+dQiVIAd1uLF3EXZ
eTVwmi73pGpYOV0+RcmM3F+Pc/Zjqyttj2NYFMXTqCWm4TeExMB2i+hygtjNs3Shj1ZFVpRlFwtM
gRivu4318pvVGlO+ifKCADWgsVpMokgI7LaHWZxSbQny2TBKqENyKbfSTQbrWROpGZMIUC71gSKT
hUdZTRewR/tKFxE2fKSSdL/36lC1Xfgi8iZKrSdrVcTaR3bWquE+pdYc1dF3t8Gq3nEczRaD79yE
kXJrFZYkisA0CquAsmXN5pDchS0CmDpo8G5r1g9DjjECqkn2sbWVRENRkNBV8kWqnRWPQiNhrCZ1
E7FIY3agvMJwlpnvLoWWUU7hCVK2eRoXc7eBbxEb8y7ux8hNtpOqo2wKiWJKQVPTkNBheXe2KW9y
XahdjdyCGLHaWzobgD/fgNXfOS6otyBHCaBsqgpoyYPaM93tLVKmQnuH1nRxH94V4v9Z635f2z73
DaqIeG0Mg1TeTR0R4Juw5l1DbE2ajSYCZINuG+5QSZmBttfQmtxpt23kEcDnaX65xYu1iZ6pFmk/
Ph7/rBP11/AYJlV0QgaOu1U7+G74wkzynpMaLDjEnFAIfTHtxjTdDfKTLtRZA4iBNCZcHmhhYY9l
o/H7QNaEd7J0tSLgRGM+4zpO1ZUAMPefCM/OxI5v4xiqjqsNrZ7DTf19HIr7sWUhpQkiSHyXHJ9L
pEOzdeM085o7qchDFNmT//FdPGsjvg2KtETQp0BqqZ6LOWpDFA3FXgiURHuaimTN6imJh/GR8zgL
QjZvkni+/XjQP10pEjeNthruBZac3690NG27i/uaOyqUZB+Ostqpg6hmj7kpPPIKxdBwwubp41HP
PVL0bnEgIVuhjct1228GzndPTOvg3SpGNQ3ig7ObE99m8t/Ifb2Nr7DwxS+pRwqqn35yh88fn7NR
9bM+tYQCTwAxo3Jd2zohCNANPr6w89vJCIa6iuYc7ihXd3Y7lS7ljDy1eZDlEWwTfGr1fTNK4+Sq
rgJ2ZZhDghGHoX79eNw/XBlqHRzSDGvwbtBFe/8Gqsbk0o8a8oD6enSxfqvHkebUJw/L+Xu+Xt2q
pFbXkLy/PyyFtJRpoM4a6IWof4WmPf+YB5Nk62rVtoQQ6j95Tv50O9FcqS7tfM2lx/77ZS1iqN2e
flJgJW5mvrhswG1Pghc2AxvpWOKTFN0Amajn+ubjG/rm2/lXt3DV1mtMpDZeeB3zknn+TSJUYt9b
yDSwG6AdBz3IthBH/aR+UHbddbSpvn084Pnbv47Hi8+FoiSniXp2qZTgQ0DmRRZQ6ZdEuSqTPd7C
kc6mG2o7wt1pcRtORyKPVftO4cw9P/9bvwDyWhcdAwObpo4zxD1/dPOClUmywCesgx4Igr3eib07
Nr+GtZc4Nrc1G/OPxzx7bP8aE4kvbjSHJvCbv/jdNNA0YZrmiz0FDVoZdFfFdOhb4iY/HuXssX0b
ZZWW0n7W6J2ez3G6XVhiRKwQqA7SlLnuke5mU7IvzUY/2JEqPlk9zr7Kt/FW4yeScrQwPD+/P7X6
xPQimlgGMI1v46ifOYKKV8v9QQnmFScQgaRN9MnE86drRK3Lm+LgbGdy/X1MIap8srJhCTSt76mM
APiG688vcasUFbV5t2Nj/sl1nmtC1gs1OCuy+VjdlLymvw/a0Cvtw25Ig/TQH4bLfm94jjcd2l23
//gbXH/Qu5fxfKC3X+TdcyJHttUO9cXAMl7oUT+poYoKkehjEpfyJHpN8sYnfeOz6xN/GhZPwPrQ
IOsxzq4PU1lPJZLrm3z2nwF6sw1IgZMalFt6Ep/MOH/4Bg3ULc4qt9bZAJztOZpCKICoxyUIMcqD
vqqb1PUyDCwP9N6dr0UXEbDz8W1dV4XfbiurL6AEKN5oWgEWnQ0JQacESmcsQQnY1Ipt36nF1mLf
+38bZv013n17JHAZRjEbMtC1X5N2qPTvlfuJs/dsodDMsytZb+67ITqZNKNAdBEgO0xfOKwC+aFh
5/WLOu6i9fBRCX3YfHxdnw26zgPvBkUHbYtUq9TA6uitYZnZZ+gwRAa9vKerXzrN/ccD/m26XHdL
PB8AaRDaOc7Z8xjHzpiUsVgC0VuXaVKenKz85Lv68xDYLQTt4dWo9/s1JZzbHKfrZZC27quF0eIY
ktPwiWZ+/SHnz91aLYGiwECue/bcLRnH86phQq7y54wO7NDf1lX3yZV8NsjZLJzqVj8Tc8IgjQY0
6AQ+bRs6nzx3nw2y/vt3j8DcIwaIYHUFo+sSTbCI5/U99oY6/AQN88fvxQapatENXA0Svw9Eo90k
drCUQWSJ5iBiJKZKJ+S/O8++bcf/NcrZEw3uBENoO/GmWqO6N1g0seIvzo0GXGzDZcpnjr3xtapl
UMOI+Tj8L57vdxd59nzXelqWCfKgQHEpYcHn36GBMD65xo/vpKaebbSqYmmWNmJ1LnDo72w5gay0
aPF+fCl/ejBAG2E3YDPFaeDs+8olGPfa1ZegTcZbpEvbQcsOeaH/e/7Gt3nv/TBnX1iFCiie1hkc
lMqEx0u9StQuxVwuPvNifXZBZ9/NXNckwuDuDoBsw9m8TjAMN86Xj+/a+uueTwzvLuccnWFWWjwV
NIiDstGJoSMswaTDflWX9zK9WezG/3i4vy25PO7vhzt7FBwp55TDv0SR03PaHiFoJj2GKhiFXeR8
YtH502rxfrCz+UjvwxZEI9DcLKaGZ3cCKUwsCL6pn8bMClDX7/5vV3c2NylWPUq0EmqgqQMxBukx
hilR0gnsHXvz8VB/eKcsnR41KmRoM387vFBfrhakA3PQtWF1VQ4tqHA1bz8Z5Q93EHKFTZkNjJyB
5+r3OdC28Y23o0RUqHdDMM5atenQ9l41ioshb8g1X3fs54+v7O973LUSAwhs3c3rjm6dPfddD75k
CMc5wDSw0/NX6MH0NzZAGjaT3mwcEqhMEfTgzD4e+A+3lHEdeHmslJBbzi5WZs0ap130Qaa/jDHx
kp89/H+4m78NcLZlIgDW6AZ9glUUG3stHryqdIM2NxAZ7Hvn6eOr+cPsYVPwwTxsrLbXN0X/u3Wy
F0PkpCpXkxCAZq09nzuaXH/Nuf+URt/8NVGcKbXP/vg/VGVf1z/L+779+bO//Fr/P5BmC4Op6b+X
Zj9mIOrLn+912W//x1+6bHTUYi2ZqrAnSeV8k1j/pcsW4h+UqDQqpCinbOp/PIT/qcsW/8A3r5Ph
Jsz1pbN4PP5Tl238AwIetBN+Iu+Dxu/2b+iyz+Zg1VwLLMh5IcmhXeMw+ftL3Yxt6BakwG2isCJO
TnxvqvYm1edtq4vv727KPx+P38rkuquvU/q7FWY1s1LkAIW0+lVwlq+v3bsHEat0k+dmMqL+SLrb
PFG2ohfOLRRNl4TaCKEIZCIU0Hj4Nx2liZ1jKk9EB4QXpT0PAYISuEhvvmni/PIp8xQbzaqD0fEG
oV5MXyC08GsNh6mm0lcvfXup58o1ojdOrLVTBGU9Ev9XasWTmh7DsacYObmtN1XCOM3/9eGu6lPL
nvZ6rYqnuuz8CEr7oSTjcJNWmnMMaa3v4ix1N50ZfoUY+aWNrfRGa/tfKD+lv0xttkPvGe1n8vx8
ahKPhl1UCC2I9NQGtaZrb9O9MjPIskPKEmjlF3jvtIe41S3U0oR+xzP6x8ZeJO4nrd/L2czXBqZ2
lyF+v7P73VgTn9saY3dQtbSDRpNfRna1nJaxUr2Ws+u+IcLlVjXAFmK6uwDKpzJl2wWRHJO46SwC
1sjFJTU7c+URRvN81NaPeJTTsd9kuVITnnbQw7y7NgBlH8TqSE4WOe3Mth6ORKCRg3ayF1XsbKHc
Wwh0TyVaYZSM5aMkU+qQpXRdc6M6FETZ7rRJPIAPV++L1jA3ChBFoTx2VavdD1tN6asLrXhEio0u
W04DJ4ZwPqRmZ+/nYkPikBWMmjTvy8Ui8CJa+h0pgaRfhc1B3RJgGp00cGanjoqQD/8k9u0sGihq
JXtae8sNJKTQp7o67R2pdQ8p+a21Nd6Te3RRD6QfpBP+catRh6euK7+kLlnAQISHC01VgPW61n6i
onvXTVl9BwjP2ivGMe7K+jg04YxsCx04e50XOtXGqUtIjaAya1+BvT826lIDebPI10mX8aFuMNlq
xmp4vJhAN7LRZrfdp7N9XWcZmHSUmwElbPUiggB54VYhET2tcehyY7p5+xi65jgk5Xz6118lo65t
0OgDvVsx2Bqegcc6JYrGtOvkhRE2IK6qfZhn32WVnMgA6a44aewdxIuFSWeUBDPXI5Drvkuq70bm
UGvNs3FraRVSQ9g4+3wcePWytN8Mum5fUXZmC7A4ryZOT5MC8AtG/Z948vJ9ms/mxq5yBZ03YMox
K2F5w0zy28owT2OeXSLxdvdOJ62LfniIQLyepl5PTgY8tECT6WPshPcKHeOnBOpzaDSEMs7EtqkJ
baeNmGcdcHNNiHFlaodJEAuoO+58m3TzfFvEy7ayJ80j60Rctg3Q3QiR59BP6rGsxmyrRCtpZ902
jGN4AwOeE3aZLH5jt4GzyMKb9fRgyvy+jCfpw1P6Mif0twl42RHyA1lzQRwcm4qPnWXcq0b2C6vx
3kB15RVDRjLAWp+PC/Wu6Bp1E8lNLEkK73rT8VDeaUlFBEsahptiEBdt3H1rlCLZUju7VzXCql0R
KbvR4dCMs7QiD/kLkQa89WOTebIxlxt8oQ9IS5tACJ2gp0KR90uj7BMCTV4yZ0OTQtkgSOqPiaZ3
7z7e/i7F3UvwUB/tMsVQD6Xaz1uVaOE76VKn1CmUZsmQn0o7TE9IYH9yvbf5qGYX42gmm7SZAovG
8KbJSFDmwI0qhvCW2zqPLtpSTw4y0+4Jg44f+rjYMfN0Oz3rsGjTJ7xpDRUlWrnrgAF4MZMjqoWq
P+FC6cjVCJHkLpV9Qa5MR+bDRVko1l8fOoRfsnPx74UlMT2jJR4LJj1CTJ8xm6Z7icg+qpwUXJZi
bdXRsb9SmpfbJg9b35mQJSvIyA711Nw5hkyv7EFDLNCHURBjK0XMiGG0bsYt8RjuBT3F5p6k0OsO
bMHVotjEGRESMs2266ed/Gpgr9+VI3K2qnHVrd1wUJknoz3RrX8anGpCckHR0NSb8aK3E3PTWGh3
k472ZZwKOnljf9DjzgWgXbPwLUbgZHa1r7ryGZbhsJ9IdDlOY9meQjIEqCNPJ2ISlksY2eB5rfjg
9qTgRIn5MMfDdFRMW9y4trkiBUW3q9Y5Pbb4u2Wesh0nK6KQBKBn83uumuOTOQA9HCXoR81epqei
l9Ve0Pzf5CSLQvAEAB2rytec0KUHcIlUk3lpUMGpwyPOmQd8V8l3vCEx6p2quid1ZNoupXscwlCe
GtG729BIi4d2Ru1hUHH8jhjAN0MpfyWy2TWp7qWkWHynuvHKumY+QK1cdka+aPtCK5N7NUIGX424
JMLceXJSA5gP+Tr3ZJpkW3t0CfpaDFbT0jaOdddpFxCpsREU4kthJ9nzWMnUk7xzV6PU0udG4gBC
WOobpTmQwxWXB4WYIgzfc/V1GjZ0erTXsdfnjRY2p1jwrwjjHB4L5MFBMiXN9u2PamU5uym1Uh85
5HZA/gVIl49JrzLECbbl207uA0SopZcNQ3NZrB+LkS0+FFsC0vRI29V9cUviozClL7B9X0oA9Zuq
xSliMb1hrcleNSTRTAuR5VsaGFsztS81a2+K2bh03cK8fPunZESKSWaMygSTAe27EPNgXDWIdrys
EvVhsizg/0WnHenMESHtEm/UaB35U6a2Ue3SvNdXYrDU9G1iqPH9Mg3aZZqSUVfZVxL16p2Vq9nB
dNtnm0bfD2J5j6GWWU9r9xsB4MtEyuE2XOORjLTsMX9n6j6SSbdlncQh1ukHaUD0DbMxCXJZmoFT
WuOx5qjtRcyciSzGY1WRD+dqOgYZE/l+Lrv6GkzWcQEftcZftP7M3RZSBjHhF4lCqACq5IO5NnQ8
SH8Hq7HivSHjZcdPWigadNq9iiUwqDu4BFjI+pOYDHvbKku7CzFMbBplRurZZebP6qDXi6+2UXGN
8lvevH3YafaEzIz3VAPOiSbdvRwH4Vz2su0uM3mRhCyPeGnao2WNzXNehF5pFPqXvJheK7sE14BI
ymARDXggqwvEyOmNu34kQ9luDQPOgpgpMJAy2fDmNfmt3lfDEYHD97c/FUZ2u6SSTNUFGzkKUvtV
JPKmi0kSLSfzaUAUtqnwrlyBD3CPZsOxe+zaI0Dl4d4YpOGRaiW+5eqauFVrvwZjOpFbm6OhITim
amzHK6KCjCStjEiFisvr2MmIdneIWXYddF5DbyWbaory20YIkqrqRf/W1dPV6t5g20aXd1EMYAJR
+VVvR+C04zj5zVIZlyFS90s7H1Gd69qVOi2q1016/NS7yXyEW1D67ZxNd5qTHfATr1QAW7829FJh
51b0xyWzCPFUnSpQunq+suLiZeisSyKoxzuSRqY7iMnltpLE2be17ms8ow9WpxM3WIfMJlZc3Xft
t6SM8uu8EdVO5jxlOnf4er2x16hziYLX64zN4SBPiCXlaWnnV17gekeZvTpg5zvl0dJtkpI842ld
p6ZUvbSxqhyAD8rLt49Zx1U469ayxci+L6b+iOufADnFWlD3ZNt+bjAXGGb2hJItxrwxHaNKGwIX
LC+vN3pLdzZbAi7GeBsi+rtU3RgYSy6qrWZHr7SlXV/EbXqdNeaV42LnnjFVX5u6CahlqI98mcmh
GHYVNLV947TWFk9KezC0/tvo6PO1jMobnOjuvejv4LMMx7Yz7J1sAdSZ9fyL/yRw4zb5puG98ZxR
2Hf5GKtBjNfmIjZHHc9s0W1Uq2x5PboRu4g2H3EsVod8cOctmQ6EEZloLnExFM+16PQgKkJAsXjY
LvW4/2UA0r3mQAR+gOXJIR3iurYaOCXrR2HKayGd+fivv4KZ0DLnyk1EsNCxDBPS59u2OJQKByUB
nPrto0bsvVV0jAJJaxALpjLlVHkevZRWp/p5+gPBY3EXE8SRlUrygusYwE/MtzNEO4Vwz0vAp5jI
smzTYjogvwST0VzVGNZG9ge0uc27Ap7SLKJ8UwKhvK+bGbHy3Ew/X5Ju+dbGfX4LuDs+FhD8Nk6W
tC/wBms/HpboVJCEvsO5RUSyofJ3ZKLdRXxlQQLdgvTxfPFBj3ZPrWL4Q6XnX7AET8CHerEv231Z
J/O1M+rymrUGaFCBhZKOzMKmMlpwlPECxLIb79r6gQ2t4ymty4TYodLB2VD5OsXm3dDR9IrEg5UM
zk6qk3VZT3HshWqLgylrGuLmxkFn/8tWQJXZA4aa2OvmwvITUZP1YFiDP5JVfFFnw7fRnh/G9egc
MpF5WncENqH+LPJ4pxn59A26veqZY71sM56OoDTjZOOEvXIX49LagL/AnZ2b9VZJjOE6ykJD3Q/Y
heBUCyxsogIohJDdc5xy2WuYXUhn05CHsw1ZmfTxDr/Xlm3bLe+UcY3w3DPS2j5htFiwthkv9YT5
GilPtjVRUwKy1pRd7sZHF1DJxUAwSQuhIyeTAnB2D84SY/LRxjFqpqpxo6I1vqMsgO880+M1zx30
UUTY/dJMnk1EPU7h8ioZhuy2wkB40G0D5mVh2jdDYh5p/ToXCOFj9qbhFzMNi6+LVWyY3H6wWPEz
nQEbhyEPYijJyVg09lVl7mdVUu9iJ868Umv0rRolB3ixbHXqhFqwbPOrNnLHow1s9NFwrD2n2/R2
Glod8X8+b8k/Uzy3j+dHjEimr+UorDW7wH7ZJ7VnGdjnKyk21vIVbS8kbtV8IrgIdp5FqNbEtEPe
1kW6rMbbsQVKVFUguavc9odIeRnN/pDnquoTfik4+MH/6RUNJvcvqbfPTmO9Zf3Bd8BZlQ4q8TZV
9APn9y1HGCNbwz9oCSjmqeg652hc9llfePhKKn9CQu+PRRJupglqm8DQYLbaZVIjljck6NBaGM8o
nI46JaCdEXOwwXQ6bGxm6j2llMc6lDaexWvcYgtQ0ifarOzfIVP5TbjoGAyFb/X2o5UQqFjWXbtT
e+02dKaTtoSzh3st98Js2lWWdh0yV3mV9rBoFtPGdFoVePDKRvZp8fxluCIN8qECKFrg9cGjAyZm
/inKJAzcPKqZERV4kb1zmIcIJlKzhjQbODZnguxUI/Zlj10hzdWjrsfhNhRkWFt1fogq3GSo6ZpZ
L7y6UFsPfbBd4XuI26L2Cr6qdJLRBvfNQqZGykKfbfSEmPi5/QZ/gDu42AyOIHq2yItscvWlXvL7
BDOET6ndb3R0x45di03XXfU5BCQxiGtLVmh1l+EEAVls2rjuKADos0c0ZOTlU0j0Kbs7CPF8gTU1
D1BMfBdo7+uubknlEukKeLSq49uHQbjqsZpa92C2W3sxJZ5WgsWVWhTbzq5PsnMfZ/y0AOTtr3h/
ENyKL3iec78e46AwXJAGkfTzVdtdRzN+jvAmkeJJjC4Z1kp2KMqRICV1OOKtB5EkmjGolSZISqfa
zHWq+ESKGv2Ptk++qrMxeovWPqLFv3ak/eBmw/2kmQT8uc29VFRk2xuOPV8tE0pTaUO1nysm/MU8
SEmkmZGmnV+gMiLTL93rPbr+SUJDmMkiMrEx0m59sSmneFH+q2+ckr010l15n08NFprpUMvpbmqa
1yVxrss0vY2RE7ps7k5YXU5YoJgelAuQzRt8F6eqEZlfk0RgDuNOdvZXs55+iEU8rTnCYxv/lH30
EyQFWvF0uhLa3PquiPdDGG0nDiiEiJKTlep544VJ6OFPM7ZYJx+sihkrdgAkiFBNL1S054FaE9GM
eepIrlC71VS+QIsYHF8Y3VrhEBzphtWGkpISKK7zOrE9h1lBnVuCvgu15k/DCH2BxLL5G9asFkzQ
AFAtYakf57jZYUXD0aYv95M5gZgi/rNFrOKHHd7CvAT9ZzTfUgeaeNfavzDiX7pNfgSR90CNglwI
BZwlMbqDD4F19liLDNINOUPpX10tx8Cdx9+XeRiPQxn9mqRl+GUREy0ADSudok3XNBo0Kio0bf4l
jw1mljh+dtT81k5H6FRqZhAb3BOv6d6Sov41C8F7dZ3d+rpi7OY5+6UuWe5XS516aeK8LIt1j3v9
Et1+uiln45U0N4xT4wabA/NBqn2ty6S6mkrjQVENcRLSFn4eJdSv7HkTdyZ8sbTyxtnuYJRaDetv
SwShqvJoJvrWyIx7QryTzURyIcyCFfoN8QbSb59sRW58GQ3xYpQFia9pwhdlJwGm3dBrLLwKLcG1
eS2GS2aEtYcX6K2Fm2K0sZcl+7ysCQ8kg8tudSr07XAXgqgiRyohWavKfdN6xC3YepVl/sz0+mer
38A6O2XYzPZ6dGHO4kdt2zjOegXXJ8kCw1ycdDARmLib4VbtZgLBUDRuMdUxaeBxzKTNrI8hCEgK
xbgENpdCOrRKNdArc6XfFXo3BYq0D2WhNkwIxbyHqX+by5G5Jh7KDbFhG6rI1XXjwC6A3HIQaiMu
irHptoKMEh9Sg7cWQocxFseF9gSdr1TZZemOnS4nIHGs3BG/kw3XoiRFpZ+Im8PJ+uoamE7IvwAh
NcQs6dwoGwuGV4FNorI7OQdrYkNqlztF6QyyhkM8RRYb10q2r4N+SUWKQ5ypc6cb1fJJMNw5RSM2
LnpdT5lGQHUU2rAgONTyQjXaJGrOsak3+D7ixZOzSOBhPhE46wZh60DeI5FtHGYjWOKpC2YtV/ck
lHhmNH5XIcudHMgmN2tEKn2cAy/RPnEn3cNvvly4ZFTnHS4tSdYR/Y42hCE/AciDwtxx1X6EmT2o
IJH4PccCndxGH/L2eN2qY78ZzVzb5lTMdgqx9VpkltvcJru5j4jDm52gduzOH9TqemyDIs2PSTex
axiDYZywIujtr16MD1mvXEU2Kwu7/J+Q7X46Wd/7LC6WT8/ifoiLYw3qwFftticGjSLAf3B0Hkty
I0kQ/SKYQSUSuEKVFq3ZfYF1k9PQWuPr99VeaLOcJTmsAjIjPDyeUwyHWgF+VhNzKC3eanaucwh8
CtF9+ncXDdG5nZ/JHvrPGcxfyzafmmX91VN2bhTrkUxpDOdONtoZ8Ad60bZGfraAs7eXzvKdVT9B
O2Sjrh+feiU9tILUUFbVomuJ8OXZ6qJxm5jfS5EQiUmxOuslseHs/O4SYskJJrVOWKQ1aB/8NRMw
a3bXENVtZbZv2H3pqtXMHmhe7kaNSBOBSkwnvBD1Ca4EgLhvOcT1YnXemVvek4BllMGmV50LEKbi
KcuasCmqgAjB7yhTOx+g3XdEPYwFst+b/egcB6fs3AZxOMlGqqoWMXfIdJbBp/lpkr3pzSyikuoh
9taAlD3S7jVeluuc5ktmh1VikZGoyVceRUvjq6/jUvrqpnDk5EJ32Qrf81BHjIuHWxXlECblWGd3
Y25oQcwMY+T/fzIGjQN3EsIwCskGVjHRqyKcK7gz/VYupw1m6k6PFOcGUFr1qzw50cozz4lIiY9l
fx6gwLMRXB41koHYnDW4BPT5Y4pn7d4a0yco7Z3aCvOjAQ/rrTqyZayN3QfQpuwGEWafWP3Iyz9r
R5NFp4uzqodljOsLNWx80h9U+azvboVNZHKp9z9MaiJfr4aQYXwe2FHykxXRk7VkK56a9J3lltMa
z0d7UbvPucS/WDzCQB9fOvIX2z/sEVT5S+KsyWEllA7FqEmerIh9Z1V7F2z8nk2qokDMv5r6ketp
0CHM+lZMhz2tsT8t1neZr7ttQBUfhqgI6kQlG1xxh7HVrylakjum03MqGsfftL72l17EzFtQOFGh
CEN//Fn9CkdKSc65EQ1H6FvD0SwCW6SWT+OGBFbodlDkXL6WLA8xVcuJRM4TG1EZtXkkg5q9D7ca
Mp++VXdHXa9cO9VvRhlfEp303ZZYHwqqlUDFIt8baLxuJFJYnHLisjGWwpu3uX/tZw2wUnWX5TBf
0swpT4IcR7Ga845FaGKzaL08a5RzQEl8GSJsp4JNUBKhEFUUs6MkM5f3LKFpKyLiX82yt+lvifmk
vBSPzoiGNY+qow3CugXVuQEdYszmtMFYP+5EmAKWJKRYOKNfCbYOe1TuG9tjfpSTzp3iUTks2tvY
bJC+t5lzNGJ7ckoMxjqafAHcvH1LDZk6W4nKVFeaaL1Iwqh0vgnuUHYzK9xuMuAq7Az5z+y3IZxM
vkpRCfXGSsFOF2X/Ip21f8GtLyjIF+3w//9ZawZwg2z+BPAVNAMZs5T21G+L/UQPF8pV+U4ZZj71
qvknRwxaIiRbVl0vCTCIxtKvBBaJJdJ2xgRzsxito6bOKnursvNp/4Q6rsdY4Zyz+8Lwe5tbVNHV
4gD2gAVEUkZzvXqp9XW7kMapuEjHDChgkhAwONTtfLCgpXptQv4Bkej6+e+WyPHapjqOIZRXVRgD
gRRL8l5N5k6fbOVcpOUlBv55JC4vcaGsaxeBUJsUm+kx/4XTwXIuma9kNVsMaOouU91JsBSssEro
m9W6y51WviTG0vhQ21gHNVUOv4HJ5AaUM6eJKKuo8NI0vZrmRH89tSYHYMWq+7TaJ7WFag5JBJWO
4fpOOPOfEU7V89ap1AwzA8M4J9p4scSp0dPtNuVzc7WpwhnqPZFHWZyycaZ7hFCyI9Q087oHgauc
FUYI1MR3yBLJXYv7Pw4UDpBPceoxDgs0EKOfkij4lMaYY7iTR02BCceLEKrynlSzz+/7PowAeRUF
r1xZfE3goFzRRvJKQJ9yKFU1WNkvcbPhOigMpFXeA+tvxkpmMM7d+pr0HbwosCUQP7PtNsuc6bf6
3teWQTOJB29opn4/JMiay1EsPZv+SurO/Y39TkTRLaItNxolZPn0tM2t4yqjQrOXcFk1jXhxcED6
pQXkdqujvZoXDGrsL52hOEtbx54ZSskf5akqWhdg3tydtI7VkCV6bc21OY2azqrGCvZ4XBFjzVQ/
TjUpuKmYgk7Dz7DEhHSLgehhW2nCqH7LyU1kaZlZDSu42jOO9EMFli4hWPGSquAj06Vag2WYbrED
vTnZBJYrYu6vfWQUIbQWNujH6kBy9nVz1jDX5M8UKyRXzYvpr0q4QHFic278BVsHO4cEWrZPLbIl
IB5cDXvluzXMdFdQsflrx4S4QGeYt3U48bT6AA8YLtLBE4yVINOCwHaTvv+q8T16KG/SgwyzXusV
kB6lj0C3BHPcmJ71GMGlWf7UKl18nbIBPQgolbD3zhLRVE4/aySP1jp9KeRYkrhtX1muqm+jqQaG
tYJzK1jsXpU5TGwSIwbwWJV9axrb3kmDdrnMv52GR7TF9RGMvX6t0IBcW9AMdY/vWLfX3M8yUMTV
GLlaVC7UxNUQJGRnW9U17monAHXFs2VBJE2HYiK+xO7DPLU+uPkyd+q5lABs7aKFznDKlX+E/0I5
mBzhW2l+kqv1JpsGRNmk3yoOcYj58S5ZzcFr8R+3Mz4F+VASJydZbgNSN5Mo0FMxmS0EDUS9Obpq
nX9sxa1G+PZni8FCnilgairVLxOHEN9F/40dPSxnZouT6ZHxuYaT3vkQSSDpZ2tIcpG68Xu6AtAw
ZmRQvyWNbm1N1GGK5UELskFHa5Jg6jkPtaqULnXkA1gY3+eSZyciP+Z1LbT+ydiY60jo4QajJHdL
V/tqiUj1sgbSdUIcKWrnWvyrEZrIACp5tobijKmBOGWxwi4ejeLcsBsaTFWmBVnCOH9r9B04CuXA
ofg3auI/Caur7sKl5UMiqP1GW00mbgzpAFt8a/YQaDPZN2m+UMaKtQ9AuCV+qUmKsak6EgHKl05/
WOjpP3s2ce5EyQFzxBuq0nbIGRmvizDvprSo+/Tq0Z9aWvj/H+pS19yVEAtirAHerQ/qXDJOesiE
72JUpsY+W/KfxauD8JNUe4Itg0Ut7Ufm02cxrifdboixQh8NoFOu96yeQ0E7EM3LeJlHlrRmLuFs
5NGz+4dKlm5tKKLxR5K/HSrWknpj31mUnZiNYmJlvbaH8bCo2S5ll+9JzMVjGZ8SbeBLdDh4XQt7
1V0pla82NoajQeKqsKrlCPdh0SWUSqrgpMS9YkSpTfBEda7WqGMOaOQUA5N2/P8PVQyUpV7Hr1Y6
jKtocF0G4+Mxe8gOaBmHll+4mQVwCnqOYHUGeecK+X+5mx9Sp4Aq20aT7psjM59ugRKYFMq8Y5Ki
3CJJm22PUnjMRbGsYLcZBTdxY94hGP0SjPFqlqX4k1Wc6aJ7sgYglnUdqWiCWgvWphgDNYs1lnqs
/ExjRQ1mbbor+QyMep6YpSyfzdAERl9XoaGM9yy2FXxCcZBaqi82QGvz3I9eEuflWYjFCv/uUHN+
U5mf2h4Mo4iMcESwfSWntOX7N9tTx1P5ohH/qaz7mizdNRrXd6PSdtxK8zP0/S+1k8XZYUeMPSor
zOvEIV9BF2ECC8xtt+YrmxNvY+v8DrvRuDO06TyhTbm/6uSoKZRcQbdu1jXv0cLKot4p42QF5bar
mrZEkFa/OgQkv4Lv4sEy54B9tANVXmOfIAE+Lxjtmo9vUZmSY1KX6lOhGoNvxNtbzDfgLpWlna26
U4JcmpVLAfagbiuaT5Vgn6FYlV5NnBOFzlRibNNexMQYdeJN9+cFwguD0eX0/38amZ+GpaP8mBK8
yjju03rrsXRMIwMpDlbSlh3vsfWyjVTKJYWRvio/wujCNSHPCZXNH0pZhPQ+6bu9Rk0A07Jw7SE2
KFCEeHaG8kwscXKERPefIS09nGW0A77JtljL1NhU0rexa5NQzdjL7+3AtlBJSWIx/pqW7Y1K/2zw
SWMkdG6AHrZdNnw4y6j7KUF9XhnTT2YaCivYGZ/WLcNAkKdhq87ZTeECYGVTuQ7qSmzyCRCL8WcV
6aHQGASskN53DJat1yomn27CZWLRcoRVjHshkxWY7EUxQ7OrsFt0mScBKDEmYngn87NWT9DmgEIS
Dh57s6buaugvUMWX7jWOFnIXWqgOkqdEHdTCx451lvq4nEzy4csevy8bAuzmMwNnagkTYVxKT+2V
OrTH+mAlGYAgsHHDWK0HbUo+19oq913eqBcn1t7BrJRhI7MXRZmFi3edZxKnlKfWZX419Y8Sz/YL
xMe8BOvapMl3beT8Q1v2+2WW/xWgZCnbLIQqO8zlrOwrqHmrNRTHKeWPnsu6PXRlYXiD7A/Zrci2
+UlMasf3mKIeptUhLU6y6LnHzAavPlQ3iC6Ubh1vnTtb9V8Ljw/PNLUYHyaLCupQ8/QZ6kFO5mX6
69BYM4w6YlmqAqNBmBls/rrjuo6+gxCGRaxibmNIwgByp9nhw+UAyJqjxcxPNANEELAxcb7fLJhM
ulPSMpDioB1FPi47AJT50FbkteGCjLpblkJrWZo12+tL5qdr9VSNM6GzpqwDO0ukqycLUoPh1Mi/
5A9udTVe0za/xytMN6mmfK8OX51OzpqAXYfDMYofAgZQqPmb6+pYVgzBE0chxWDk169TtlvK5Fc0
3E2Cgj/p1e5qmPI/OW/5TX2zOOZJT+aSrRLkk4H5uiuION1n9X7NdvEEPSWyUYsWq5/Pm43YkS4D
3Ip9lKb22ezaS0VErJyJQjB4kfvGi/OuO/Vm7y8b/kQYJMqZE5pupMqHz5WtgVc+ol0FVdiNk3g7
T6AGzQrbl6WV37U12Cfk7zlg0HtilQHVWZ1jhmrzL0C46TCkWwcVqHa3qVsugH1rhDeAiyrYK7wD
VPhAMsegis0cBZIkRdbjAhxvTjhUbjYVRTDimfbAh2HSJSKuGhPQVXHy3Gy1CNvNulfgMs8tcz+9
5sDpNLPhwpj4VjRoJJqdBG0UcyWV0RRazO2LaTLOY/I2MkydYoaOcGmlayVL4TeFfLajmr7Pnt+L
Hp2J4Uz/3NScwMJgEGU79sUeis90U80A5kTQrFX+MULEOrOxG9RFfFf1jzwx7EOqdFT8mOdKZ35m
/QZIai1jn0A5kj8SeVi23NgVdTXwtT106KG/QTDtgmJSmgAH4vSxaMs3ZPYaSW3uApsvSOF9cruM
PxDvXLewnzuDVC1bE4EWQk+y1PY+ztR7JNXlaEAD9E34y94w9y9jlr1basnbZgzTrjFJVBBx7WcR
M5jJmd7jaPojKGR9mt8egTXH6JznCskNoO7Wq4YLlaqwxaWibDfmdkh08nfuh9F1IPn6lUXWZdRa
5dWerHe2oj+UmeC+xxCt4Xrwo8aBNWMQE8FEAqK+fcLM9ZEZbzEcwH2WA5YaFoxbmbUrAN9e81I+
NLkYOacN5sZkJiZg9ZZmh8PRwZ8I5jikWYcm05rdYR0ormOFtYtsrRl8xqvLGD9DSMVn9f8feFHF
Jant/4xlKMNCzN2xkwfh6n2XX4dec2uZiSslkYbPx3yXfT0EVQEfb8zjHcGcNwxjxhE3yXDIdYZt
jP+PdTa8RVaWXZuhO45Zc20Se2+rE+u+VXIpMmwx9IRNJTjU+k+nsoKmb5PdpuPzcdYhgNI87JzM
AdfqWpwcXEKpjjZaH1NF/KZtaR+g8TpXve7/jXZ3F60+IajhB46znOMuwxrW62qKq3csMcUtdOdP
Yl1Wb21X6HwmJULR5relJ389YsacayxJOXEBs0xHS04yll6LuLwA6vyYIsZIS5ogpiUp4Dxheyll
R18/WY5yyGXXczDpX4DrpkCu86UdoOUxRuMssdPpIhlupYDsINsxE20p2hROhnCK4xfScNqwyzYF
Q9W865YlR2TToyOsLRCwf7RCN29gT5/rrL5GTI7jbPy3GJoHcR/LeUE4UFdT2KjRz6bxreBK/Vq5
ZF1Khv9E3+1ruzRudBuh6eRlkEE7enQcO1mld9XoxUUtKubP8mEDyRSOMOLhkhXybQHVlBa/38t+
88EJOXslbxiRAPLDmzg5QQqSH/v07GqlbpySF6VfPpY0I9hNUfxDQSjUnrcBTOVC2ZGV9nrvV3kE
2JVys5Z9wESpcq01Vehz297LB3geo4T5pJX1yyJincKFMXujPqELp7t+ADVMD4FfZjONoE32lYH8
v5Ugy1iDIMsHGOba0I8xiVso8JTM7WWR+FNV60j1pD1LER8nwyiCaUAuiDlXoJhlZ8iQkQflLuI8
hGHYkRYa8OG3TsxKRURuLcpNfWQC97zZ6pM+mlwKG9TdeEg4zjEUBCPs4hSd8g3Pyk1k+PyrsVTd
1Cg/dQpKb9JM+JhE1eiahw8goIxofLVEzRSJxdaFspaoBP0JELQacIGcljiG7papFAWR8mziFD/S
nvfBLLaFCO30lpgMZuyFgBZQzMVOb7DBqI/xYlxnH/AYAIhIhgHD47+OSCLb4V8VZrKzQVH7A2EZ
nFTxt7ONLFNokKqzaIpw+ZDLwyTe62VPMWbPvtrSgKS5Ao+rctSzjZ/L27RR4+OPHQ4X+sCOvNdr
SW5BNvec23YGRREFqVq0W68zxnKsltmr+tBrnUkLi5qFDVSXRCpfPcYs5mYD52iS/JFRfrds7WVS
cJHq0ReZvDnq6KT5c5sYxNdsHpXRHG6PHr9MUyXEIvRXURNtNxD65OtAsfQHnC1u7ilVOf60TLvk
6SP7x9qrsPiPcVEbL3Kr1L3Bc8hJO/pbEQ/YtUGVE6D6xzKISRpRqLKeY7CifurRXTwsrT4lrvS5
pXfS3j6qzrQ95l0wwpu7vpwmDPPolMMSZLr+abVF45pKVwZKNTe+EDVa71x8D9Yw8SlUfxWqZDVK
xh3bzpab6zqSCGWx5G3yWWG5k+Q+7py8/7OsFDnxEHdvQP+YrnRLwj2j4cEHSJosDT2eVtUvGUBY
fIfAhdocNugm47tMu2DTRLnrezPQeLW9UpYNoDIcWZrdeJGePaVRFdHxVF85wzwXyDpSt2lme4ht
b52c+8vmMChgmeCIaR5D5HDYlCYKoBk9W/YPgBHNN1MmosVXt64Yq62ZwpGfxYSS2HTtXDuDXA7Z
LN95JEgWqJMIOCregxE7FWmeKz7Buk85WPXfDYK+N0WIKjr1bVi3RHZXLTZELW5CFRN4CI75T1V0
jJuLnbUSL5khrbMf3O/k3DCsz6/00XfNq4X1ws6BEQJhTMOyxbiliKr0M/PPZi18RRjM3cV8XYY0
9kC7nXVOEhY0mPBv1UGHgXEcF3XcE6mFSYQBtcftkO6teLtnsscrqFL4dLjV+4KCGrP4bpzKdy2W
5GKp8d7B5QOx0/yNKzTyQp8e2zD+ZsA+zraa1zTTvzcG4eHmbEx1mnw3JcVl1StxMbZGhKy/VX6U
dm8o1Kz1T2xhLnZu7KWdvSwgifw0UvuQ0ihx62LLrknSnUjNexKir26jMt+3rf6qmxyNuUCOKZfj
PMQJilxN7lck8T4ioO6Gk9aLl4TNpSPLPkQD1Cwp4MaMfScZBPo+I7xaPMJHBirqNYvPSdWEk8Xy
DjpRDejPedIokzWnx248MiovONC5o/FybhnuYWqvY484ecasdBiN0d7ryaycWAvMPCGM3sfAJE5I
JNap0Oc/pqnArhZ5kG2bOIpa/GxDW/qyst/AoM2vjc3lBO6Smnw8kU+kss9lfkRL5yL8i+smN2pM
zbmN4j9AjYgiIkhFjEYpIfMvk3GDEqNaL1kqTXS9bt61nfaqIaOG00BrVTHytDvjaVHshRSnuPac
VCm92aj6xyv2ZA6Ldm4qzYPKT55Vt2LYsdL6DoSwUiXCfmL4Jv4Wr8lY6NDqI2UfBc62+SVUq5Dk
a/ZpykK/dkMZSB2tqS2EcW7/CA2jQFpIeWL96u8Mezm0xrR3cVInoakoP53Gb9LVaAS5HoGKtcqU
l4a5FkNYRW/MnSpm7F7ru2bPnMZIJJ6tEZWL4fqpYX2IdigJBVB20gi4PJRJcH9bUc0nxJJQZ1vn
nk7eU5OBNbcqfTUm9nILM35buxglzY7/lcOhz/7qKhMQO6u+qxGg0TjT3a1UPWZk/8kT8UmaKatS
dqIGyfi+KDnq3kqL8uBDOk5iu0NZEyAvmWbMNaOIoYcUzetXYvs4Dx3gTruN/aTluBxbueDNZjJi
JXcidxhra9mPbvJ/jMqJIjhRrtE4/ywrBGrHkoE6xH+B2sqdhuHV3QYn8etHXOh2lYu0d3RRlzKm
PsRnXTcxeoUTiWPxsEjEmILUlO+jrQMlc+7MlmaXGnzydGM4ZaugBOvaI6kJw96W+reTLYE02N6h
NioV43VeZ3oTRDC3LDcKpeXVUDe2WODq83jbp9GsnnERfrQqtEzDUjXgYcvgf69Lh16tOq+Y/fF5
d71X0eEE96FtlhODXhcbAAacxmh3NcHYbXsWbRkFE2DMsOjuE5PPhxnwjnvyBl609PRx+CVKN5A8
xWVN7l1JQ4LtYP6NpncdqmEwb6e6Hb/IDyG50UyPAL/QQlgwZUAkf7Us2k9N/QEDdC94L90NXzH7
gWpleisrKczLrf/ymj5+4/LSmM1n65GBVxOwb3SEc14wpGLMyxRxV7UyoNA5wwrFDVvk73Jdw6WY
j1WLjMeHi7vFAN67sPMw47XpIfOQJh0smwMfeGkCIvF6MHZ8qjF/Z+tRNlc/bCbcG5G9WVn3DzZ/
6y86Pr45DRYMm020M5d0x7xN33d9fVhNxgnNUy6nf/pojQGccpCbX1hjby34fK9vK6SOcmhx4GK/
KTvxnnAKGE7GPEfrP+SEwlEwdLHsFFdAhulrZk2RXZvMq3QjwpaJqru2donv7pF8s8gX0ZNtTtEt
/bLGMzQTi0ahdFTKn8HoBt425YfuFqF8AENf4obHeIDI9ZigGPbkSec5Z3JLPuVwl7by8vhGtmST
p82YXobfseyGkEYd+WLFk2s1sM/Zbi0yykfRp9ouF/lpYbDmqSlFVzXzPUXVk1Q3dEX4gHuyIzDZ
LXj4c5v3QDwzklyCT2ubsLa39WmIC8dtpr8I7GgOq6j35bqDdhyF7BxcZyhNjA3TU7SiqohcDzp2
f7jKWOpwJlLgmsmPwX27xkb/wjTq17D6wzBuqYtkfUbQxokiGZ0wO7w4W8VLLi5gA9/rjYLfQcRY
5o9SbARSxybhAEkfRhN+Bo2ZQbswDTfMq80kJxbDbnjkNvRcyAaM+qDtJxS4PPml8UMRwUPj2sYg
mbdl32pVvoyDZr4xT4FNfjAURbyyN3nPmUyEhdN23DbpNTGG5nPNTi6FP1/oom845nK/HlJ5s1us
ZQlDY0N0kUtO6z9yYqjNFqKnUO9MfiplCo2ZG1aNDfFUS1/qWt7YAl+4EHhGaTF/GuDq7ugohtvq
LyyMgnJne3jkqDYb2/STZGPZLjM1HtRk3XcWFmBjnLOTWU/jDtDxBQ9gtcfEHJYWuTipZPGJWKVo
s/cWg9mQ5AeUGR7gdcJx0GISG9Wp9sp1+Uf7N++dDA02r+bDZlFytQaNByEGnGHG/G4ohFKlnbbu
W4VX3uaNTMfYuNVl+kkw5epC3ykOPCcazWHVeXAXUXHLC3ARm6HWaBP7MNDXrZrfwja9qcbyMgj+
c3HdfrEHe5A1BcBkjwFDseiiqw25rTHHsF4i9gGzdnyieBhMoPC7OIdaFjvTHdPTN1TWT8NQnGNN
T6+WmOFiTBN6L1N30MlAG3jeWgRnlhIT05eG/k5WE7K/YuLjrMZfmO7psRtsgwEA8aXUQnZ6qlVF
7Ppq/pe2kY59wTnAgsfcow7ESJg8qt3ryqE8mWLEDIyzPid51heloLaR5H/krUnYB+mm0fq0MJI7
V2n8aYNQdbe5Se+sVNJf1QdIWUwBHcgnS0+agUp+d5DHhIXkJLJNyRdinOcUJupDbpyMQlfdts/5
iBTcUG2sHlgj4++tEIyGNPHSqdwAFft9uLGfEXlwtuXDBpdJeaMOdZMEcVRZJpyYqvJpCTzSth2d
siW9kCWenfXaetUJDgosJFrejv5kqTHLeaXxsP94G+6TS7Ft/4zSh4b72DyqrEtRfBDS9K2shfGV
xLZEtpCMgisi1KxRqT1lxCzAUiCrs/1l1pC1LNnvVLr/x15NH7arDOecPfIIFSLomBmTuZK/rbYy
4qqRV4cR2XUi3GA1sL8rjflS9+p74gz6DjB8e1RHjl752NOiM2JBdfm0i6+WT+JPGwmaH9mxwd0R
SdA25pta3PLYKsOUwAeX4jJ1NbbEbmYXkG0C9X2JnN1cWolvp2nrFsPYeyz6p0EltYMYKukbGtXL
UCe7UmjnasPhoBStgtKuzoGyEAdkj0iFZhrXOyDpNV4c56hHfGNLPBwG3sxn7Azs7tgpT/NoB5lA
ZbDE6KYD1iQjZrlvQhForbkL82XdxxM9geawYKj3P0ZjkhC8oQ80dBwJqCiuKcsDYl6EmZ294+B4
fHjrsBeqHu9aZYi8PMnnMy7U55LFsNOQaXtzw6NpJM7T8Fjlo7iRLr2feihN7cdspjpEzs889bFO
bKbapWbkp2A2f+SVuyIlGK7OdkOTi0ua66/ziPiWAgLtS629khTrbbncpdQaf4n8SQj7kE3ARwg9
n31sV19isS+KR/xzEkO2aP9xDbGOWkjGsknaeimcEG8WjsUQBPu63YAnrxgeLOa6N2w+UJ31iM5Z
KZU1QwZS4+ediMRN/PnPS7HNp078WW0LoSnntY9UJ4PgoNu7KEKve8zTWFj4gFf9n0kyOuVGg8uM
LfNRZkbQ44FFsaTU2K5xI3T6YSY7etXvtW11/GbUHgkz7a8Rd1/GXLMjpG3fqZqRq/14ehyJlK5P
8Scii3K0FAvItolnlZSX2jdt5OXO5uxSZHONOvQ/UVfB2EjzMn4R6Ngf0ZvZgY6blodykjtWykAs
m/TDxKHVhHi3EQBE9NRY0oTzC3YIHE9FVdsByUNHWTsfDqufKUlE5Zy0p7WUpPPZM5Oi9eYwWEH9
V/KLM8QOShqNcGl/TqkdnU17V6n5Gj6EnE4x6EyfcYkR78Hw8+E6rIIY6+E1ZQsiA2S52gvSdp6z
kcC6t99kyT4pHGapseWEBMR4Q01OWdyq03GRgi1cRwPgY4pg0IkdGrOe6GxWemcA84HStAIdpb46
Ggu1YDTwigk1aMR6pLLmmRhLiotFOXUGzbnTRUGO6943EBOwkzAHXwxg/DNzHzW2zPsW6/uo/coX
AtSksj4XWKB9POiTR7WR5OKFxLIvdUD07a3mAA2ZCq3RjrZq/gX5988xNcheju2KH5wBNiqise3s
IfdiTJOHqFpfVtN+nO+HdS2ZfrTGqSjxpi0oaHM2YQ5HBNhvhKG7tTMawUbeBbiE7MwmlK8vOfO2
Td7HprXQq2v7WJGz8XB+moteXVDU//EESM8AJspvlzyCo/AkOuP4TdLZCTgOugfuZRjUhGtFZs0C
HU+dSY/Lmj7dchZdNsAClYNPkbpjuRi5usP++mbWA3nVJIG4lrr8g0jFCErRUi8u1Lel412ayEpw
6zzzYzJXzvkRLY6ICnwN1HPdgTRNGZCs9gd2vXmk0mWBuuUmUg2Reo0+C4burcImlvIvsiuFnR9j
xHMt8ZQ5W4pRe5pcDSOTSfQAI46KQeu4z4H4dcWEWdMc/8G9gY2fyvcNi4uYksVrFeMZYy6aKhM7
v8CJ3EJZedM1se/joXVrhkJBP6Hag1/FB6yyizMX1PZmghsUsYnW75X9PpWTLrMCrVbmD0smN+f/
1t+Ecbqg1WLZiEC/PH/v8+wVYx72nDpLPJt5ulcS+eUuhRp7RaKBb4ntU1Tbf6mmMdRuDQ1e2fMi
dWwrdHZxz5Q0O9npT4XE51e4Mv02rvQLDn4mtNkh0tu/Gb6ZG+LHiOBJ0w6W34O8t7hSL+srDzG1
VjriX5mQ39K28zQGt5iCU3AqUffR1VsoUgD2K1Ef+EzwyOltbNKC93WoYtuQY/zN/E/1NrNiHWVb
EH9GhLskxuVGQtk3Uyzptw8/UTmqK5n25qWrWfBohqAhlQjyRzEBHaRytku2kqs39AfzHDcL4ShK
MXp52dxYRScRo+3fWFg3dpbSxgHZlK8cL6Y70oD6lfy0dUaqCc3CXjNv+KWiK9aejfQCfE9UXA67
q8SZVJ7uLCA3eJQ8Y3kQU9LD+D+OzmO3eSwNok9EgDlsxSCSypbzhnD4zZwzn76PejFAD2YasCTy
3i9UnRocjZqJxg95rlIhzu+KoDHrxS0qYXMiFu2MgOd9rpJg0/bKQcJWuMPS1HpzrR5GoXJZiEZ+
DyhkXC2Xoq/YMVYlI31l+REp0WvFFtmfDQIkiWY9pCKUXiSEuTfmzXGu6QMw4mfYoPf43hl7sKln
gAQVIC9qVxcEzEIRBZeF1RLlSxh3OA7itPxHwAEmXTKWVjWtTptWfKYqYnoraYi7Z4G0is1yBEL+
Mw4bwsdrE63GSTQMxJiy6atRbDiDhuUr3YTrJCVbsNTNByujlfHu35KgRi61AgkIvvGF7sSe+ho2
fdoFElIwKBoHcbxJLRQcC2eBrcVpZxtZVDl1gkk6nXqEzigGt7z0Np0ZcB0z2W7boI82hu5SOthJ
OqouZTwRIeoCGmjUsgNNAiPxhg79VZ836YDStRTlhAEaa212TOmuqVD/t3lshl2tTJd2lvc82mOw
Cvy+BaXQdezmYCWE7bCCC9kp1WtuSvqBgsJJiopY32GVASv1q5uOiDCzJF6OFWAUNnY1V/x0gxoh
hFWvCCFcGxbMdVQ7yoj4r9uylmeP2U5EBKeMfjfYas4JWdAsb5lg4iSMRA9MQq8rLhZ/WZPR3uSt
9/vGZGRBjKbfr0zQHu2ZO7E6sgcSfJHlKQiq6/GPEnw7YEcVD7hMvnMpyz2Sl9jgFJj4bJNBlCN2
nXBg38QG2wI1ARHnUx8a44Cw8yeNVo3GTGvsddjMvaLXkkPnWqHl2QBrZXgMJTXSLn1qhF+Y2fNg
wlQ9FHTditS0+4lgKY7YNXabctTRCKvLBRMm/lnyC39aIh46zr3BLJ6XslSeUrXzMzmN39Yqlo95
jWfq//8adZK5t6wG4P/jf9VoNamo8iIYOHaQWQv1KWkmbYdjZTqkih4mKOPCMTGJDElQPNT0BWUd
xWEdEUGJqZiAU+FLSJQ/+BepN2hEHUab10T1+4JwbFes/VcqqKnDYJDLd9JXsiyl+AzYUQ7ljrZF
3sbBk0gzHgbxxWDTSdCnAsqXgxShHL5+G8B/fShiUIaDhCJrXVeysyigML5JItl1pKWVKgI0EtdX
FIS6M02xeKsmzPXimDjKIgmHpS2e85oVyKDigBoNzuplpF3LhRMmL4MO6bBNxfBqGizzWbXprEDq
GeFRaUXliXAk+dEuZUhiOjns6bHXpbJoPlNA1A+/GaFOZ1nsEAp8Dm3XEy4kRCgL9Ze8fUvNjzWJ
vdJ8jplLbMxGiHZmnokBj0ZR1W9xVx4nwzz1XeqrUuo19cdSl744bch1ygP1yD5Gktuaz4S4IHkg
G5YliN3ipOofGYX8mmkOTubK5mxfLrNdltCtEEfMvUX2fPbSIALYFtPREzQhcjhw9oqS9Syx4utH
qAFLGywdji0FK8/S4f5mR7C8ST3ZGv1gm2b8Gg0HbUIyFQfCZqDUTkOpOEvD7AwsXI0WW2TJxmIZ
lEM/4ShAKsAA6ljhYau32Cn5RHKm22b7ZjEBawFwIDQPW0Tcy+IwXVIy9E7NeU6/zUF1W1nw24oW
kPWnANJKWj8EkzFTbLJW6v1FW7Hz1dBJ6c7FjUFh95FovIlr0rh1+QxDnwUxe4mRFgrxnAhHZYR3
QSTbsbGsA60HtowvodWf+O0dbTDcSX0jJSgU28EuiNcCqndlYQ/EbniRBFTPasxnvgivcSbfx/hF
06o9XCwXPGQkfDdQ93ysB1X6Jq/vpEG7RjwzH6WNEOgXWnb99FRKe1xa1oR140bDX4lVE5UzGAR7
7WZUVYuT5w3q4Bqx5rdh3osWWAPGnMjpJ/hdlvBiSKi38hOggyLDip99muw21LzZxQPahs20ae9j
NFVojy0ix4W68TbGIYVJezGG/Mb2MDW03Msh6zoHJI3NBuINcOBuQr4tkKM3KCgJqivbHBzbZ+S1
Xo43ngpoET/wudnqQw5GpWdZ9wb7RFMeJEZp8CXYJzF6T9B9zLtKn91WOWL6Ij0Sm23NFISF7OCm
9aVUy9OyfRJPhQrRJpt6XyySLfI1bronlE2QGVq4MAszSC/TMKYyADshsNxvABlIqLPJcbez/idi
1GJxDU/VvVD5eZAFlqj91GgPePUTBYeLq8xLluilkaf9BMprmHdCRMOp6h7Qsk36Ulk9N8xD8+1f
WusHmVTyWDux0SeeG5FE6ZDDsMs7EKoJf8s630c2QGZM/nDzGNnZ0Kd3SyS7ShUdE1homQL1gxly
rqtek4RNesBl5uvEg2/LO6pzP6b6B55BraMENZKNSf+O23sufZHitx/KJ5Ehb249y8O/Xkt/FZ7Z
KvvRMDKJTQjsTaNF04evRjwIhF5JHDUjX5V+p/l1QGHYxWlBUVIDmIHYtZMwjrBhZLcQdDxwYnSu
WrAIx5RnKdcNlvfZfsbYFmeugMdUtm5jP34UFZ0RQwLW2f46r4GSvg7FzyO0G4evyEI4bS5ieWpI
AuOd2yUyW/30nD+ACBMvuvbZV88lmhVBGyB1XYruFXyYj+rjLGqhiEQ1qq5m3eylYmXVcmqFkBfE
zvMjFgh7kol4flYbdutr505pbZPSYvd6YBaXKvarx2B0IUpwfH+sweP8KLChRL0paqc+2rNJRvIa
5kseGijhS4v7rmcMxt+WYJZusVimExLTL2SoaTqcZiQI5exNrLQJBrUl4Yj6b19Vj8xmxLPM+to3
uRDsYl8ic6jwVUr8Hr6J7DPjWBQwGo8ytvXehz7vtuvPYx04TB/tML4OOJCseXWIQaEKd/A9+gIa
YcSbDoZOj+WmMySbr2VveJFbctoVZubLSJS5PLnLSCdVgfXo/qVsIyyGsrF1Hk2UOTUQwjl3RO0g
YK9uYOot+YAF7TR3BrGY2q5nZ8HkgZExZlDdLWbMnAif8zPwktAYL13ES1ckJ6MNBIKLcdPK6wUu
D16FcSdRQU6Z20FD0rpwKBgmyqldD7JdW6k3lmyEY9rx3huBaOKq5ID3+kllbAH2Inerf1RAts42
QEzEHdc7Kx5+794rRONAjQN566GwgboVQZQAOIJksZ2HpyqpbynYP25qe05REijIr/LLuHCSRH1I
mWtbOGJihXhHJpnE3LprkQQ3eNg33Mx7keYGCQJC/Q7i2aVB2IqYxNHQKz1i0SqM0JH+sS5Auitq
e7b1kJJ2dXIrO/rZKXJVZKYZ0myZ+grDBPuGwe7Sf9Ly/EBPZOiyWa6xAfHIjt31HdWf4fKkkdDk
NkhKC+lHJFS3qt5aKfMq0vHUHtfIgOG3ZQeKbz2LFtqJG1Cfna5ANOXcqpIbDAOaEmeLI6/oIxsR
iCNWDw0M84uVmX29g4uy61UJbooAFuv34U3AGH6qlT4wUTsPuRSYyEdm6U3EJbPJhym+k9huCyQM
JywtLfNOLjRu7X7/9DCH6+u1q7gbFOEFkgRbKS4RAi4lHJAYQx+6rDApNTdTk1P32Go9ZFbj7C9o
fZDszUD36hQVSFn6QEhIMWTwBrArz9Vyx8IkLsaQHtnO5FOJ7YCWmJ/4oly1+iQ+VvcZmAaPTQYt
uHabOMYXXuq1D1najmWPJ6pwBLlGpTJRt9KgyejNsvSxhX4ThXfEWgZW6LHat2tQVOzHAMey/2cC
9hwP57H9ifofZX5LO+Z3L8Yi3hGreaTa7yza9iGJnLHGDJ+s3+pq8d/9zvrTJsTkvKb11GGlmp87
/XsWkTjWzD7Ep4LPqPKmJj3z9IO81XdJu1ZzOPdMnLXy0CsXNHMPGpVbRteuyW5mle7q6JCaqQvx
y6mS5phHxp7SPqxSv9HE91T/TXUiau3IvJn9WUeQVBkW6rUF1udsm3IbZhJvDSuWfG35cyn2x9ZX
YFEXuQ3ILmzqF3k4oKr0Y7NAVM/IDMam+aNWJ6kaSQjCPVUUnjRWMJUS6oBsB8qgU889Kea7NIMI
O7gxr1tuRFeZ4z4pjTPEsI9Ehs6RW9hXvseCOfSDaroiujmVDJyxogtm4uX5eutVOSQfkzlW2C1B
xGS4UdBWRedezRFq/wmbYrNbOhTdu9z/U0H7EDp5nhIB8cZ7IVfeosy3KyGiDlBYQ84ZhD/8vjiE
67OWIS/HJLpyjfdPRAg50mQEiha7hslABAkAp7o5J/tV24tyTvvz3nbUTcgPGLANl15lrrEgmFve
SHzwRvRgj+0k9JATzaYrmRzCZV+6bYYZsfPqoZO4x+qgzlSX5+nHIvxSipWA/scjupNW/FCN9U0m
LhIxwkD0zMNUYvGGqIecl1OL/kzxJWXy1GZK2G3vs/5cqL9zhEhRALYD9w7cWw1D1dgIVjBvMxzx
xRTcOBJ+1bg9kO9A/fiCRv15ZhTCYuVXEBB2aSWzH0TAMwM1wAkvOsZGCzuwyjYCCxZ9DnfkeioF
Y2DQqXp6Kh3bRDhBhCrM5ZAY6uf2iIsEGmAvnOu6eKxrGafhvIMKQz1MiU/dhekvT7qLSTL9subv
qKmoTiF2qtT8qvGsPq1IFldSWSkZifeF7PHKW+HIZnus0UMpenfbkpjhZ4Gsm0lCJDmWQf/d9vdo
yxkL1XdQuMhCFdQFiPVkwRbm5EgGRNjq3R5HpqYdOy0J6mUNsP0MChaITeDdP9Ko7Nda8gWIhdml
Swqv8FvoqmujHeGYunFJQRiZ8XeaiReDSQErqgD46L5T3wfrbCX9DpLZzqDbrykxrEbgDmSFM5ma
Vwz1fuT/qeW+NSDis1p/YEHZ9paTxI/tdA/gTvjZHkKpjJkx6abQlhtSgpVkr63+pvVuIzMVfhQW
5C/6W/2qm7Wd1cyAJC9Ch8HDopR+MSmQOL8FXNCNKj8XVXUHdeqKNH+lisOSx12EaqRPoMvkcFED
sbbQe/K3ZHnqG6tvajCRhNG1QFwpxnM2Tc8RUKBHvylCf+2JctUZl0M5URGtMU1+gEDHgCDeC4N8
isDZmavLZCiepm67AWH1ULxnjz91uIIzY62cQO9rgb01sa2NL4qIvaIz6HL1yzY+PRQh0vSlG8pB
e+wW489VofscF6cxbtqGV3vFq4bO+b0qM87y1TaZ4KU6IhDapf7UYLWNMj1UUgrSLdiGcwHmMdev
0wqpltW+Jbw1sDKw13gcP1t9sIR6L5vdW88iSsXJ1wNrwmpAOHTAyN2NRM2XoQdnnMOrcNqE6T4v
1VOaR/QZoNC3ylPB5SZt79cktY0xnimm2Gn02WEjMcpxJ8uo5w1+a+Abvx0UYAg5zgzWu2/TcOlB
R837Le08CfuPmX4ArDzGzPf6LRhn1orqte+fuu72wL9AGBbUq6GcNxokVAsFFPaFMplY12yBHBfj
BGLR34rCRa9hrJtuFdEBA2TKH8BWmUUUKmzSZ1+JZ0TCjCSrAGssotIlwx4kEQK6zDB9Tmh3oZqg
jKuopBsy3tcHKY5dXspnk6WgXKVdwjvQcDYwDPJkOXbm7LWWtH2sIMZPXiKNolyCMHKjU7cfgelv
k7Q344rIaaCsuPbNY06pYjU3LKzz+MU9mj28BTge8XbG6FBbTjm+T1KEdvH4r2s0CiXWgomOwfNX
JDASf32OSEmSGESPixuTrN79lOidpzHZSXnj9s0N+W1gKo8dKqq2GSTCDmjxjpBlG2HWnIV0jK7F
QHasL+lArCaAyWh1tKVElEfid9ddJdFnXQmVPsTWcmi5yfq09ChxgNLZbGHeKfjRK0sKWjMPQmmg
R8dH/ssmzmckBkAjzJDKK9Ui6BRYspvS6dUPneGwKJwlHAtLXFMSWlc2u6yEpRpp1kERxMNkyBR5
1KnbUyyFCsQpkU1OymCFMaE3JFcWb+qu690erLGcCI7BJ0O9xqK58rrIn6EBx4Ar1+GJNkFudcBe
wSrru1Rc7a7Jn+X4CiQi79i2nGswEZH+iXcDmSCki6J5GxcUIE9jHR90NlCseuyqPfQm1kNc9cTY
tyleiLdIGWjWDVvVeq98FDIqIN+YrAzmM0P5BSL2c1EPOh1dUUW+jPPHaFV/jiF7M/psauNro9Wb
qsq32MMaNRQx5ix1WOOcapilwd4Z9KsFVY3nLbESjDW8KGvF3X02xD8SpnyhBBQaoIGpSsnrLcok
zlxTf4r7e17ixG4YLhseO8is/KcLwFB+8uSztoK5qy/AVJyIgX+3MaCamfKMl0ni0Hcb8yuWxAC4
0K4E6ln0eC2cOnZyYbSl7rFuM22GUyCXgrw7DoNvpEeJcnICK1jXC4pXYHDsM6GsJLqfsCRgNeWR
2exsvQRiftq3ownG1foq0vV5kwdvxHPX5NF4Iq77qArUYLrWHWsgnvasTkCURvGudL/aNJEMq5dh
JMONUualdS1RmrypgbxhzVp/BrWwY2tPOspjzKKFKVAJAhOsl1xTR/CzrIuh6TGcifI40JrZnwZ+
YALsVRqZBKxij19iJD7YaR6WrNJI8iM8K6b758nq0SkmSr5fYvWeN20atFiiUwQY7pqV1S7NTdXv
E/m+dASeo7usXPRcMTNI2FaZGnOiouFEyDOj49hZVS26fVn+wlWYOMvLr7StmQwpjFgUNmgZ29sI
ucKFhJ6zqWTneFrUvTQyoSsnk3mkgkZndhoYoP6IYDXYWDeppWI6JI69FXzAE2O71/6hJyg7hxDP
NCTAHEUoszvc+UPYWu3PWCPjSXFdq/GanCBgvVYz5sXBbMeDkDE0hu0aqHrvGRttn1Gk5kvGlHI/
qhkooLp3dJ2egSxWF1v5ZUn1xQcng2d9mio/5cnRegtzg/XGvuFpqoD6iJL4wjj/lcAJpFCkQUDW
GmtEokP5LOm04/zc9WZiZljQvlXG8N20M9O3qIGTb7zQJYwukGqvYQTqpukk2U0fLXsDGY0qTnt5
SMfLw83QFCIuDMjqcBH0Jw7yJxLlgD3XwINHkTOxnNU/CVH6GWi8okew8Tn7I2ARg7GtZxb5UraB
jp2Xf+i/xxD9YkKAvDLulwWDllRICjGs0neUdLdBN5qfAoQzhK1AG6UymApqmylL2Cdpibtyh9e/
NUBdf7ZobMs1u5rAvGZJkXd99NFpAIv2a8tf1c1MuevHukaPYl8HGb/rnTVN/kmGwGJqw04rJ1vj
QqSwZuGfFOF6qPikoHKRA8hlaDF+rSEkqpdMg5q8CRXdawbBpxszhrRyZetpnDlfiULxMqu058YE
4JWEk02vr2WO5nYDa/FT573lS5PwD6k3/Snbmp0RRe/NnHEnwZ0BuK6/i9rKBYmRi6Phpmsxh46S
Mo5BTDbL4mw3G9uNPu//JYn1KHwmrpVldRtRFhxWPOx/1tTLTYHfUJl4hARQktvdRMv2eC7ayVL9
TQVQV0pWu+/06GUWYHFpcRGaiX5IYwFU9SMCV0tf0YQboYqnd0xZLm9t+mPI79JCyW9XXEJCd5JW
fdkrWyHvVmRUE3pOsNRAMbs8UGtG0NGjIl4Acyma/qxac3leJeNUNH0oWzmnH37cupGYG0Ih300p
qhxQiAh1h3z0iGTa8ONzby6JLjFyyKedXmH8Q4kwD8kXOHAOrGWuj/LwPkEQj5T5u1Ba30y5+Vo5
5mYXDmhPd0reBRtDReLkvXFTTkJLvBQwEUUrwnXc0AhDWNORwCoXJWkZmt5KEl2x3oV1+jJkZijJ
o5sjeo2nwusMBX7Fd6crkCYlRE2ZKyHbgh1gkEbYyv80gLOd3IRmha2U1i07V/Bl7KQGUcgF7WM7
cqnXPZWBbxbfGd3gkl69hnutLVb091zb9QvGEQ8BOShcAmZYiwti9aSlT3VqfdMfl2BKdLHGj/W9
qD+kPzBF/awe0wseLCub8dXsc3TaW4N94cswL1KHdNUKSXhgKVHu4mp805N8D0kKX0/rGNNbvK2+
3INMjn6Ypj3nUe23qXHoJIJD3LUji33pvLSP+GrZbMEEzXP8V7pySBORyNvcmwgJ0K2rPgx7WX5p
t79c/lrQe85gqRqayIj5ccTAWmpXG8PzWfooG6qHs2CZriK9qphmFnDvj6+pYs7SmK+9SFE2nrq9
hglS2YvjV87cBRojY3D2rTmxDPlkwwa5bgwZlITOAuRg1rkJh9+G+V9U/kBDIEfndlqQctFfpDR+
aYfuOO9DSX3OE0A4yKlmvm5sdzj8rKeJsU2esx1EJD5Wyw7aZqhkO9n8NMp9lQW65hakU0c3pXtd
zKPOQ5U8sNu/lbkFDSQxsmxoVrJjwbRKoHFLSzemaqigN5rpci2k4zZeQLLYcVPZzdzaqwKkfrzJ
qnadlRfizlLz+f+pr+HDymAWw4q5o9h86CnMUbet6GnCp6LlCooOxKTrcsrLzUnjyDb0u1mf5bJF
FLGF6gD1Jq9OFbj7VYL/whO1KPfRrxgx5kkLHArhnYJwupKDFnEHrVkRzdjQ2MHxGojZiUablgcw
PO8lQxQ0ZOQNJSlDDsNuEiHYLNQ3yMBUxeBpR34uBMA8Lmu9+dhj2DyVTq7SmlDilz+Z+ka0CL0g
mLMB/omnzxYSCZeXadR6e8o/M3RKhfKGW36v0GL0iJR3nSCy+lGgrAMZZb44Dfua7cW24uvUGLNS
BpQ0N9JxGesdRbYbq8dxZaJhSk9bbnrWPP5raOIrxEwFzoBwhNk7MU+Cwmkv7JpzBJLLoS8/YCxs
M4okM0RyganuodBDBm8zm8IkYtc1gjron9bI8NtTCxydzRewmsfoaHySxkuN2nMegJMQ7zKj8Moa
x2RxVxYnVE+mhr8g4R2JHbX2t+iapKQ9ZDzIBLr3M7uiPZkrUHwZ8pxr85bqZETgwiJSYMe3lcZ7
amhjOUkCU5ftfmY/8FS3b0bzJCOzBEJpC8pHB96rU7A/ITAzI0TUgZD1R8D3bH5fMzZ1gKpcVtUQ
g38zDtClhyCd8kYhdhW/BCq8Yhy4KD8F9E5DwcWJfHOZcOazzLBQstfSWZe+2uKz5BURoz0yI5tI
bKJPJLsF8kECizDzt5/G4qOVNM+ifllqkCIMhTIZVVcLdKag4jJ/xBivCzMJMU9c1rek2nfQiHmd
NIww0CK67BFiId1zU+THqelCukOb9JdtVWkHrNOQGeeBfmkT46Na3uH+edwzzJ1BGKX45RoRfevL
JE+/UttegQUnfR6mxvLcFdI+g+1Ed7Hrhuh9yipby5ez3iS/k5y8GdkjbYb5Dl/ibFFSJQp6otUY
/xZwxGlJYhFYkuhgLIB4I6PlFlOknb70DtlBtwiDrbhdp15xx0r9hGx+Gx5UTCq65GzEpmdILovz
J3PEQRdZdtXLiFRw22U7nfn81C7H1cqodebq/1XR1An4kbgGzYbaFB9BMbyMiBsBvbzlCHMk+WuS
6u8JLnIxFOeqpEPkTi3j8cGYZ7+UhonyKUtvehNf9S9puHWYz6L+txAOkZJ8q70Y9nKK5dj8mIXF
k7fHUZl/ZAthP3wzHOAf/ciwiZrW4Gl+2HxZh0xA5aOyQ/yWXytc3OxvGfp3NDRTYmITqsM4TZ0x
RrBjMUxvGotHWA9iS92PwD4tsQkINXfIsGBR8iFKBQrj9W0u8uexr5+E2fBF3rpK+eqhUWjySMdi
HrblSxpB9ShQo+o5SOFuV+AJdHOjYtmJu/p3PvY6nF67cOXJHqMS4W2zkwyT3XIabAko6+apw54n
dyj4x+RSWgn/xhA0Caio9iA8vHN4b+VseUaTF1rNaLfH51mld6TJESfhqksbfjnFbkSXr0AwiA27
lCwM2WlhuDjUjfYcreyI1m8KQ4n+2BlADpkM1eHLsQJXN0pzNqxmd+6EiaiklIJ12PEMwZ1LHmTG
BuUQ/1E5z3X08BK3vYi7JVb/oSKosNKjwJO2S2LZSuTG7UnJQrH/KCzzJhI/vz4hAaeeTaXD1unw
dCU/A8ZfHxO0BAnH7Fb/XHnfvDV5IXfIQUl8GHVjL5R/QyX5j5diSt+S5q7h2KmAWsWlwnF/QagK
30JbXcBGGhTFU1leutZjAYKMzZB8I4f87GAe11u8TnAiR+5OkvQGEauNA5sXK5HBRaJ4HI0gUVln
4WYlt0ABQHPLXjm8cawLQNaxwmjMLlFAcovZhrincq1QC5NVcGcxrB95BDptJ7zKv1brATdwCYIQ
R1umzsvvFiLQXXpEcMJGWg6QQ3R/mSK/FLIGaIuhvwx3xMIIb4IlGSX2ys010ytf57YzOkB5XcmS
sjduQ6naPwWbwMQUA1nil8F06+JbF9vATBqb9ICgqDFTjTNDUO76sQjKHDklpFdNih2JUYnF4ocb
hUHB3PjE+xVD6qT40X2+D+lEq4AmdHnJUc87qEmLzo6iXXlV/qqvFT3+pUaNCWBECNNgDfrn5QXD
6ZYThQrJwmk/mApYyJkn+yN+r5953R6K46sVtFfQuzssLSsmxSfkxHiy1eI5Rrcwc5PzO14KOANT
iYRoWkl9K5id4Flim0gtubI4W6TvNKoZnRvTnzA5yufM8rZ1NtsKEQqMz+pR4haSsTwTdGZb/2g4
LAjtSEyZfLAcAULyW16R1GGeo/GrhDfY56x2pdVV25N+rzHCmHt+tiEPl4abdde5DRZRnOWoA7bT
ghx4Bdq+q/7Wd6gE6JTxXVCGbtjhK9dSPsqHc8Vn7ot2ON7hxq1ME/Ebzy5F0I5ageeeP23aCObh
D+RPwXM+bl7LirAIyagbCv4mVIcY77yocYT6jqcGeQAezjk+FqJrST4tqTtPoRofBPNQJgduv2YN
KIrjgbmxLzQHVELoYEb4RmENrY4fEDI81+Z77Q0nTBJytOuNX0y+xj/y4FDM1lDGZp/NCWMU9nuQ
8NrtLLFOj0+t8d2ZTE6Xgz7CI3JaeDgBaldJO6/KC1vluHgW+7vSeFr70nF30YzG9+azVn3NPI7a
Ja+DOL/0LX/CgmYdZs54iXpuj9OLFvMmvImZV2r+gCoAMAZVW8QH1e8j/1TLT8JyKqHV68iApZ+o
8IS/ZvBkERif28e75ImTCIE0YzYMfBSDqY1iHRUb25b8R0KpCATIdF9QFvTqC83AwGTaOFH4oTjp
NQ6svQZVec/2wCxPKnp8PMjQmjYb/43KGAypprSPcgIR6VC9vPBwb7fyUWPLmb5IkZvlPppOddi3
hSf3AVSbuX3moODxjjBE8JyRFMTigolZ/A0mO0pQ8PDYk6biVcqzOdpDFhjSfr3Ppb1uh/lNZiSf
oEw5a4I7qyQ2TQixHesz56zFa4AHTXnmEamaA79uP/Avn6Jp39VwLFl2cdL6enPaeF3i6KShoN6X
XcBDjAqNcfiteEtQJ2RB1z0+kkIC4ttG1J1pa/tW41RNvjTxpC8Hoz70vS8KoUkkahFyqkumnTnU
PutD2/iYS1Sksax3PpCY0MadN3KzSiD76r6NfzbDlmoui+a2GY7Z4M5y9BXTy14mHigPqvqvUEJF
DsHsRFBMt0s7uCrIkj++Cn5D7snWNXN70RxFP8Nt4ecZguWM9rdBkZTsVYvKDBxssmeGWMmXWb4u
Z1sEa9A5tF+scYVqL21u0/0yyTYgyA1BFwOGdDNQGJxCGasAd8LojVLuRMnJQjbC1l/ZCr8Xm4P+
jcCPjDIUBApivZptpN1M955yxvqlHFR71m6stB1guVa7E6mGcpxRu/aC8TC+FPCxpxP2LRbePAHR
z/S5kf+RQ8GyScwaq12DSk+GlMbiAoEurjj7wThSYXkyVwknhOqEqUkeqLeOdggxg1YR4YUN+5Lf
8VXJ/YF/L0JsSUG/63TmKQ7qG/1N+Eu5UbYAVAQFvDtMAFn2BTdifeet4aOTSzPtmetXcEMLfsHX
RvGyzwfG712BJGeFyPVEqpTBRm9X8g/QL7MdcbD8zIAH+XbJuenwwrKxQqnwPMx6MDDC47Aj5Utr
UTfdl4W+UKTtZioEQF++PQQlk/BkEAiBfggfC2yBvTH5cndqER1hPhJRML9U8p6VWzqGJmcwL0gB
p4DYTZIrnU46rYzSUvE8cMio611lmam5CyN5FdONn9X7ruf4cAAf5NfZ+VDoCnd5fIj5st7LxeMg
lqOgjJ0CieFyBXPGNqUVwQHcNrYybK26kHmi1drMB4gvteS9rsPXhnKQ8HYfCZrlPVyR4S6Osblt
iUOMwcRuPj48W5srAdwlzqkWobNyYnt454rkltBCAMRBYuPIKKamffqxWPZqneaUCs9HyhmR0qk6
KFUG0VYa3J9ObPggeRrwIwRY5J487uJn5mvtj0R03QvvGAUc3ywIxdbkJHWU7qgkl54Hh8F2+WR9
Vas9NkhkcMtdyJTKH+eBrXeM+Em381GrCZmfIIu3zgPIZQyBjQ1SrI2/iHLUCTqTw0b0+Wh14uaq
W8MiYJf/b5Yc/r4VBhyrms8YmeRd6M7qVcM+Bg6FRSUxkxp3u9N95SmriYAWCjErLh71negZ6iXu
THBBg/pe1T9i60zdE1EzE/+Xzp1/ezJvqE9cXideC362PuDhIYqk+ErOG/IzNhFk/fWP0xauiTgf
cn7q7QotYlUZQpFCuBuPQn7X+ZijzWKFdVzdBXkUssjQ6SF49CPzolohUHnmtoNbGj4HtUZwgfDG
wH4pUd56GRv8Zjfgl92xq1vOnAYLQ5cRW/cTcEGWoFi7jjKSgSHUIEsJ0dtq+Ajx1NXrlX8baQUp
lu7L9Icv7z+OzmM5cmMLol+ECHizbe8tm92cDYIW3hYK7ut1oMXo6SlGIocNcytv5knoAd9FvXCb
9eB9us5WgGY3ITzUG1FRjNTdjXwfNgdkrFhFuQShhLVsk2AoqJ07ypvx4HHRnXkzZ+Q+ok1xNt4L
6ztzvoZ605EIFiUSN/9RCfoL+wcQF4io7rbA0eXgvV/VsHHqje3vKnfdsuBmVsepMR6JY7L07Hgt
ZOncxD5OfGOmI2csuYd4xRIvE9AYiDPhCx9nnAUK7hUcMNY0JerjnjwWjzT8qRXwFR6RRF+Zj/V5
8mKklufy5FwnDOTWfhm7hlqluJunI8ZIGA03xeGCX0IC4wTFXOIA8LoELvMH/r9Fqp4ZUGWL/kMk
fIZWnJe/DCWR8020grcOd76SLeg6S7xtUp5HAfqWA8PKsemcAquy7Ngh+p9Eb+eSTo4zVRdsz3l9
JQjtdIyveG8z0WNubLx7Ej9gQIVz/QUJzu5QBffgPWred9qRuEKAYNIu6nRh5bsa80LeHUy6NDBy
UKfWNccyPGv9TYnx/ZY816kRITXqMCPphxhPytuIDX6E2Rs4Ky4z5qqCIyQQ5qLfE+2hxpb7gscd
N1154vJzOk6WG9BhAGrwicG9Wgf1MVTpqJx4Elx0zoMra1f0OasAaFLT+MplFeZrBlomgOhio/6/
TG/W7pIDzZE8OPgrcgujDDe5brBKe3Tdji4NFjJbm7AgyW1naUzrQ/TluUGGJ4DCRN8uT58DTFGg
PlqyLFgIRN+eXIAXoBUp+OlPvB2qy5jdhw7mrHpRSuoSsNXAoeVwy4pZVWYRnUy1329DT90GZbST
o9wE0Gn7klJlDqd4A7HY4hupljZrVbtRb1Obx2D98tLu4g6rAqUw8kVLOFOZQ134W+TiwerOSocN
L92ayC6oJIa2mU+KNphOjpLREdrKBEpD2FKQROnAQw7DTtjTu8s1V6jVbDQVbNVvoqQewyIR7OUL
1aG0W8GjzQlBthcYn4vqMlTnoZecM4558UUhDY93fHbhtebJXuT/jHpc5sNnSnwbr2f+T/DkHeif
iml5UDQX9wsGGe2fJRpw1uXKLfg5t9pSxV7QbS1EsRJUQiJjPvqUOQP2GvGjxOGxws1SnUae/mb7
apwGMpG5FdRHWRW7rE479ulAnAXjhnUNqAWMR5Qmg9RjbV3cFGoQF4LTozmnzqyTFBiOhxTFhxVv
3aJkKwDRg5U0ccAtzOocSXZZP/yQm4Rn+fiI9O+8pnUioNy6+jQhuIgymWdth/YFjY85js9OoH0G
F6E+DZ0o1tcjTy+mBayABeO3MI8o9n77ry2tWeMh7V16YFNp9VKNf3Rj4Xe/jeE7po8VhYi3FNcx
xEl707fP1KyQOwMLGMhUE25y3AmZUGVD+dhAl4JVjNZWVjRIWS4VCmZ3k1pvr1m41RqJH9f0mPfJ
0rehXAUmBwM95umsufkm8Ni4KL3I2H11Of1mPXOgyzOxkVhZetLsqrdQkp7HDLE+TFc01bNrWVYV
m7sagZbd45/I2Q01rb5xMp5K9gjmitkDl1uisJ2C82FUkAIqVpTVPNBqxjjfRRbD/U4h96jEvK58
hcP4wHKUAu15Yq1DO012CkRUVv/lobe59IJD5Mr3CKpL4Fk+LhDr6g/kFSz/TsNFgBFYYTtvw1mr
cHfbnou/Snee4n8Gz23AkqT8+qZxLOxk47t8BoHaEXLkCBGJZ4GVopAZK1lXg6WlXcy8IWhoLP0e
eaux22UWlQ+LpxL1SeSYt7IwP0i9tZyG2pVleNt0qE+lNL9rJbjSBLv0bH+tNQgG0cjpZwpYjYMR
LgGhEPV4LxrS6H7R7FU3eMu0JJ6bNwZts4KCOyr08AoHYWxQvYv0sj9bOF8tnaZxbqzaId0Txt5q
VfPb+BZhco4RJauvPHfm3RAST9A5auo7kcYfpRoYrF6mUsHi4LcGLpvSpci3P+gaJIH6p+eZaZXF
iFMogTqpez9VpnzFJcJ9QYsX/g3yPV5TgOsKcLu4NmV/RbPz6a5lvzDVtN16ZzhYJHYX6THvk5vq
dzEL8HgPZoPMp2BoaGgY0EsEP5Dp5qp1lJVUgIdplmmjtyLYUASNN36ahXqezqkhayBS5MOrcPJ4
r+uk3ieQ03JmV7L2rCHJ6y6wOKr4zwfqzExartq2BxLEz1HT31QzvKaF80x6KIKSHAHIh73Mspuh
yv3kDmZIrlyNBvU4IOJe7z2VdUSlbfog/MGTDqscQCASIYS1msobkjUHNoAnukkIW/NwAStKO7Jr
tNuwO1qIbBU1VJbPT79wbK7+bK/k9kn35K9dc/87yqv3b9UwzbnNRY/BigdI/XDORyve0VK/S12s
273kz5cuLWTQPLb/+traN3B+Fae7CijOM7fnqZK3e43GjQQ7ccKHJ1nd5ki743guWQ7FmrEWtfMF
UJAIC4U1kLpwOBUJcRpk/cRPv6TjPxOeurMQAxff4gqK6xvg/KM2Ktw3dr6FCMD+sNgZIlhZWrQt
PVpaQpC0CIPBzZLYWOUfkufRN/ujHNw7OVKjaa6A0+m6UEC8+Zwtdc74XEabpcGBjtFj47LdVIHf
GsjMRrrg+DF6Z2i2d1dDvq7Ndd3wip3UsYh+gxKdsbnJclcVbDWd7FiH1jpp9/XQbpJMnA2DJKXl
PSLNP1bxy5hQkNPa38BtTPgra6JNZLzVBjHsBoUi47jWIpTFhwTbpAstbmAYsykkn0puY/xnksZH
uqIKxplrm2VojikOoVcffyXdvzFu4Y0fcuMb7iacqHEmWPlCedp0DUVJI7oWG0JyWjhSc9bpWW8t
SwaQSGAaZRJviUvpZU85kUu+xJ/HBNKqyZbAK8WsPku8Y4KfixYpi7IPySyx3UlZMwJCoyYTn1aM
Pj4Key7VeO4r+VwddhptbtGPE3zUgtgTJ2UeZisFqxnUQbYyApAJ9mqtmEses0FSLPvuVbv/DPcf
6DOqxpdueC+TD0oPkHo6zlk4MtvsIESE0dBcCBkc6ogHTJNuU/DaQXPWp1pLEziRL9ZxZq1yEGSF
RKtUaTKrbYixkAFodtBaj1UwLW0Ut1KKttKhWJtAe7gBmhIOyvANk2tmPYRsToURrCLrX57jRhYe
0u8fGEw6d8I1XMMlVSd4OI2l7pfcahjZQWP1AILEcCj7l+p6Ry1luZzOSQ4f4tHfJca40/uWWhRJ
21vOqY6dnL4zO/9TAy7NCuJQNCO705y6sAHfhgpiTunZUwIyD33qlLUD65R1TI1sQJawkyziuw4Z
CayhNKyXySxGkIBGFrOv7ypPYHbDiy4YSFCAHcidJYdIhBYQKPPAE3OdebcgHziPU9RVS11U/NtU
fpXZcGp9E0yOc9FZtDcN0ewOGaQTnDUkNnRfbnlqXjAhbYIkXJd5zkaCkyyoqYuJuBm5/NfRloe8
v0TVyQIwN/MidR1I4h++eqop0+YZfdFHeigtZV+x/rAy97fCEqSM7o0BxCe4r+oOkC+wa0cS0RT1
FRsMx2np/yl296SMaK+N+t0Oxx0R1IOD05K6E6jutLQoAOAd7ZLDINULyMJuvwnULxEe/SpYdb5y
ytdey1u42EAsvep9dvIyY52M9Xm0kbTZ2XiadxuiGv4pvO/WPoSE/fseSA8kz0dOcCXAmhNhUzZo
ugGstnWgaeccenuPsH9xMMYE9Et+kl2NB/nujVAlmu6LqB8qhsbPlmgDicKkCbdG56Ir/0hUXbtb
sR8+6WGzVXJzYfnFn9pgG46Ct6FJV0ylZ854DSeRRsGnj05nO+rDsDXwLuaGr4kgpf6pwj0N0TBv
KgOImrqxAJRYoNZioT/rrnxJKU5WV+3pw6Qk+NUneJh1/QDtkkL1jlekfLMthzorkFkhzmrsX/XY
vlgUMZqvbecmQmMT9QrtE8lxZAMN2QcMnXPPWE5WrX+r0WWtDNeSQ/rYK19l+9G0w3FMqnveji9V
j46SNiby97A2k2/ZXxoaToP+XeEYF1eoSGT5wTFnR33kCorvMT/cPmBKz6KFE5Y3eGascYKW/ZE4
wL0CokuffJMsUyBkQrtyv65wQx0laYeU29AKjW+395EcS3gx0ZfaiFkViVUQRNdG9+ilpenRsrtz
inmdNTKHoY7YG33CD50qBpyCp15J783ovedqcLeQwTWEOmg/20xz/lRJhtRJmKpyIMJISNC5SyLK
KsQg755J400HrQRLGIpGcxIFi/6YLkT28kVqA8mPji224syX307EJQ/HdcGKx+E8wVedRCFAA1Z/
6ycj83iHtnzraufdq6Nn7VarMjB+aoEzJy6KV4hlgHLyVV/XRwiX9BPb3sny6stg6fOIHbxa4q1y
xn01LREc3uF+/YEJQlWdjWVpH2HjnjmE8UR3D3VRHBxz8lnUASG85uyaq4ZIcpba3syS5Gswk2xD
1heUeSWkC5pCvEOXfefltU4JbJj9AwbUs6SWrpDpQzn0XX1yq+QhSm2TFR1XKW6yWvsu03kY9puk
MDGDNOJe+jfflz8MSDga26U5fdy0qBOe7vG2FXecTV+DecSUeOmKamdpyUvnhwSmFSPhuppObNCp
Nv7o75OBi21Qf8DHbpQgwt9/6mgdqQA7JS07tDja61NLhIVTtmw1jgXhvUq1UyG1edLJdVf3p1A0
v4PMz2aqrHK7+t9KiXUMfTRo0J7T3qBNaWH7HP9r5xOCy8WYtAWPMmqr/9Accc61/GgOmDfh+A0D
zvXig6q5sw7SYTUmZKfc7MBcEejG0x5Laq9cNEulXbvFNHX4+yKQB/hIcCDSeeMdaFdcFSibncID
CCJDkGqbGudLzT61jJIpRsSdN8Wbkn9ZDBdI/yuI+0HhgYf1I9uVUPYdU4Qon+DmgUa+JylKDam4
ACuGwDDALaulX5QvUNYNAWLd8BacWMsZGHIOgLOuFKuaeI2KnJrhYhARGyr3vUKZUojTDUZL1AaG
CcwSO10EE76lgdIo/iiGZVT4dHs0WIawwW/Bg8E8aHBCWKAtSwiaxB3RJRQgLsnQ0y+GjUwNNx2I
pZDyvp6AOdmaTQkzUtfwIxRYdJ9RgmWBb84NPqAK0i87rLO4pMko2Mj2p6yHRYdaXgIia/BntR61
8xXbQLZNhufOxyGFoE8zpHlJzn7M1NjVe7Ae204EnMl82G4VERPWzU6Ov81cjphjKhx0GoYHhz64
pHC2SnGVRLGS9tEXZwUqTx0DtFX+Oah6Nf5YS1g4o8iSTiUhPZHtoVnHvF4Gkr+NiRmctTIWM98A
QwxDgNhk26vYUymFn3pLIVy5EVkzDohq/m4KZ66wHKv0ZkFXBdvAHienu7SD4BzH7UapkNC6ZsfY
u/RPEq9nwmNlugN8WMgCTqpKkJLXyGK0sx8jeKBTYc1bMp33A/tvdN24vDrtvSz7Hf0gq6be8Izj
XMUPoUVlnCyKFAvURPxjem1LgTysN0u7wlQGNyJir+HA8tR+B9K5IyVXPBJN64pdwvBs9iXWumSH
Q4CsZszlfzr5blTbSLcPgdnu8HXrHyTbVmbxM32ZbpJLiZXUGPizcw8TSAeD6CPgUsA9C9Ghcmw5
8A7rb16Js04c8DfOMmLN9deA4UkNEI+tb5kz6LUpG5Crn3GBPBPvjltjLI+gDyA89tsJ7aonu9b+
FsqlkWt+pxE/IP977dPMN3r7S1yk0r7IxybRhyQGl8Rn+nJ1AejrBpyJZ+KqKOmp4w2XiehIWdkx
JFRBnLPeegGryEqeErd/AHDCxlIeEY9RFwNH29OXjGsHi8JNVcQGrDkz7KcofgTmpGznoItZ8unK
8+iO/4/dafrJPW7K7DVgodXMWxW1ANc9LF8OqYSlI+f2eLa5JT18njb2AxRIhukOA0UeDQsVy349
PAX7J2YFlkWPYqJ5p3+g01kKPUogURhraZVFG+esimUZggIkU4YbDS3UqjYAU5BfNUzZxgn+XQIn
TZ8cUdJbSKxkpDsxVW7aFKds+e4RsIusl4Jrn9gz63eINbxKajxJyXgISZiMJPklBDdB5FqEGmgM
LhoyAXBd+K3WIgjd1fRAoWZ1aeDzqNRu7WIuQV+VkAYM9Rz6HuooWz8eaGFNprxzNhzD6SKqOY8e
fEyKbefvWtDsEgW7IOI3QlOQwH0sHKFKODBu4TTXD5x8TNXeigoBAblbAMJz+36uojRJPHhjwdYn
gGpZkb7C5jnomxQmjI07x+Tr5RRoFew7uirZubDQXAnwgjhsgDIKKmtehIRxCCX7ynuFLbRnSX21
Yb5GAwdIUrQ8H5HBALUlq1FlKYopV8NA4fGuDpEJsdti51yFITCFCFmQUATVXgU8gwFMVksqxY7x
5SaA5UrWA8HDTMj/+lDQRYTS5m0igWqQbISgMqqj4iTCQdBpH4ObHnljLDk0rnOCJb6Zr/Q9Ahpr
Mg4jq5JlzBiMC0Dv1AiX8HHNk0JvLcwKg9zNMEDrA1TThck2TYx1yR8hsdiNYV7ipXWlBfRIS1fF
FsIPoZOl3WLylEZlvIfWtLK86Z9NBE84WqWx7ohNeZ25nxK7tF/vGo0wYkCVRZHRG9JBQVHpzsIe
i6UYJiY1teza4EkSalmOIKe1TY7HVWrtgp7zhYm3AX/EhvIUstbVjN9kDeqyCSsYo8qC4+QafOgN
MsgqbPAX8aYPu2gLK3ta9cbOu5C/acLOoL06kxWYZ6hp/xNozNz5RfomiHTV2YR/nqP/YeofFmZG
/j36k2Ayu0quFPW3Sjh9OW8DshFgwFX+XcPI4SZraDOw8o+2uoIy/D95hDvGBnSpmpzDmUWpIcee
T0wGvjP5FyVnF/uKEevwSTfin8IZKxzfAuWqjph9eQNjWNoPBIaC5Jq770lzsZSfwAdiigXGcugn
e5cZvw/4iMKuvGG3N5I21a+ZeI+iaxe+9PqXyvC0/nCaV2m8jwi2BmvXWqFKKXqCgnTVj4IzeYun
qmelkmH/7uTFkkctWvfMU170NeDRBt5oOmQ41mp/DvwL2HEC5LMIP7SN21CfAXrv7hirjPSiyvuo
v9L41zahhmew82CUXiUnv/4tDGmXXdFUPGgPjTLZDjaJg/W0hPygsbFt3V8ObWa2CbKCKFwz92Ku
IIyxUfvbBDuechuTRjzq2HgLv2It+7GY9jMSwA1LIxfeh9O+RS0UmaFaGYOOAQAAXpqtfXo5BvYN
A8aCbOSVRzQsBAXjJIRHjPLoXXp6XSwFoI8HUZpLKShsTMQJI1g3f6h+PSdCuFI9VrYJm0SUDk7S
ko/BQ2LUk6s5fk0OYYDhYBy4r3RrVkfv7fBqBUA7mCwZpzmHCGfeonSnb5nLQfY8ooVpDwJzrrL3
ipVdLavuL7L/ISi3gkXtNN85qDcuxl5MMyCzsWLiLsd0OMoS36mcZwXTR2thfbUWU9g6Tk4j6KJO
XwKIdMdVoqK3M5xklBDxyvCpVO2OQDX5Zg558NaXX7xyFftJgxuX+r80AAJx06Kf0birOOLN9tcy
IMObdz5OY3zLxLUt/soBovjZdbepuxDIL/6jb4NVYhEm5tUrNvxB0uEq60Mw1aeGHpgZQP1oFcqr
YIUm1Lc4fC+WQXx3m88McwyAoo7wZtMlIKGYLnaOY/JBHUt7U2rvFov7prjmzCQpI6gnnwXzQGjM
C2XAu/LlssS2sWJTYDSzrSu3YycuVH3iowCJE98TYCSj+l4UjNo4mEj/BB1ubu9SdP86jT12tvfq
s1VcRxxtbgD/Ay1cZIycOltcEgpgQ4JisjJyl1wSm1V1hdHG/rAwhxdeSy8tNknri0r6ObCIhns3
TdEjwzdXfPINEQy3/VeurL3ss8KFVhvP3vuJQFEUrETC6BtFatHEF7M51dPpsThIeZHONTC3nnEK
4wt/TcJVUOwS84w3v1cw4CiAwrEVmpzSCVxz8eCJd6ZYlFmy2GNqjLF6xv2WIBAa37gU6rA1pX92
JUfRptvEeE2djtRkoZymkN8otr2TPab/q8hkP4YVO27ck5xEOatvurDmqTscgTAASad7Irx1JTfp
SOQV0pIWDwc9cnd6jDfDtHd9cgh6aueGf7aurSuQEBRjrWTHUUszqBnVaE7UDiCegf+plBNoYMDA
tABUtzQQiom5dn3JppjTTuFiz4wvUPNPgMK/AzygfojS7TS3KNKu7Ho+zbRe91MkizysbOwVb9gy
ldsIbVNFcHIlsDev2EcnUZuQl6Kz09HCEQoco/2HXms3rPqkIPqnGuh0lgwr+L+bNnlEhs6aEqJQ
ESNw5muji29Ude6GTtkZU7lo0O8TxqrcbZfJBGivi8OQToc1HjdTX0zvfhS81OyI0J0cDo6s6FUi
rtHFL2EGb7SbXlv6qztiZsLGJ6b7azo+NxnyVap/KxjZOtp44SJM+po2WhvH70hb2bscYJYfZ+sx
sbY+I44NcxJABn50Zwf4XgndbVw3WwPV0tHDTeDT4gJ2MGTk06kaKRC1QeQYDQlLxWT11I2b2PXv
lk0Sz8geut4rM91qHaLP26BhQZp33WOs2EwGbP1pEbu2Bl9Sz/WHPfFgwxLhzucKwHjEvpMd7mTm
4uHYL7v50EmsIjU2WyqbmMu0n5ImTkufzijVS3RQsvRrYTTtfup1zXxUlTSo7oZiHmzZrLWoYgun
QEYxTnyT2xinTMHKcN6qMNhHaLNZ+SnUdjOCTZ8Sl9m0MJr4Wp3FcXjwviREvYEqqVkgqCo27EvC
rOvQ8cBLYDzXBoOFD6+RIzhQ/QXI9APxxmundbCp/tqkPSUGa8Y+VP9aKHWMvCXYTFXJ/o05F6np
fiqMbsqPDc5jpD+qAvTR6zQRT1EiAo5d/+VW++Q9c5U3C3Oej3utrsszWabPjNhIkdHeTf8Vq0DW
AiQlLKF99x6kLrvlm64iFgtoEX5/qjXtZPK9w/U5dU53EbZ6CdkTtjF0kfKuy/GrkuGFwMdn+XKi
gVmUdX8+uSRAetp+8wZ1/9DzHDMy6KKcrNn37E13uAko+4716Nxo4ze/CbSw0lWeQnUvZpXeLM6B
OAWWtp3uLY+Ipb22RnT6or2OtnGGK3mwjfgwsPwTcGCFpCtU3VWo/Hk0Hvx6XBdtdoPKY1OGm1Fw
rioBYo3W36M4fPkua1MpCdnraMY5uPaMo5yT60vSKMuyr5cGtReeszZgTKeYaNLYPTZ4eSMlWPe0
6VI5DGTcp3oCInVXsBYlZcCDHcTGRW2oAqWXXvLioVMLWHgzK9U/LVl56JsktEfjO/cBP+UoU5KF
QaE1mzhgEHbeJLiROvmK2mE74tKJTbCckb00imY1nQ1DoC/u+LBRWS22uXwha9AOalhejFx7usk4
H+OH3Sq7mO26C9lqCDDjG7NFol4N5zMGEgYGnN6AiJQT+1AwnSAoNnbmnTExOffSM0k2I4BT+E3w
aGFFUEVM1AUAQ3Z27IxpHzeTMB9cwQXe/fPtYQdsFx+ktgwbuRkFLkJTQz38NMdzj3+UUiLs2SGM
U+F1V8uPrnBCT2BVNlRcqpiR2tHHw4oBuomogwyJZGRy5SqMUQwSffuKUw9rCJ1/cUqABqinwaQV
g2bH8JxniEzwUGxIi/WGt7a+ySGDhtz0patfYn4Ztn3xLfeSNrj3QW/piYKBnQXyy3aCa8CIC3ty
B7TuX0zPXVNG24wNg5TmRlfKwwBNQJ/Qr0q+TQ2OZ84wbv3IORTVT4OVV5QWcY10JzyPLAJRctU+
ur1xsF7hxQ7Kk84vkGxX2hKgtxtXNyQpUeqfFa7mAtxfn1rv46A9I1X5F/TpJRDjEoSc8yqG5GSJ
ZJ1KHJC0clk2Ah3B8kwLdrlVPzlImiHMom2E3YtDfwsRzHnTiyWnIf4pfwNIBUAZXTOkhDAs5ZfR
2Y7up88DKQ/WZnOjAbjQj2RPvgoaBquD6DZavYsigGlcjgezextzHtobEKZRMk1FPo8U0AT+Laie
cfwdAlKz+NVkkxofYR/D4TIcwl3BEcEzL3q2rbG6cnzNloW4gYoaqfUzvyXxx/JNM/6GMppF9SWO
P+v+jvTav7T8PGYfrEB6hnvz1jgbtDfOfGX7crx1pm2ltlXcndJsC1A9lTd3/KM6/OvIb7JedfIP
gdzgNu+G/pQ1mEMGPHIijfIDponH2Q+BK2yvPwmVB9307Q5U7pi/afXdlJjPPnRAT4X+45o3jcsW
B/oULVthW6+wa2TXMQZm9VbLD6ZsM3qjrZt0GcMV6UJH/cWCwLq0FelynCQLnIMJWcQuZaws3/nD
t9EBEh1vMzxJO1PZO/nNdshfHhsa8/JLUhGtJXRTc1oqPJ+Y0x9ZieVYb2HInyiUmxtQwhPBncsv
3NiMvVDwmpcFLVLJz7pygLEhxi8p9nX74XS7gMFP8IhA+FNYYXf71N/1wwl0RoWRi01kcmyIwpJJ
1f96yY9qvOvpE9T0iJUwOjjNsWhOmhcQjY1mhvsbue4uJc3E/OuD4PFNi83qxHKd02HIep72Hmzp
FUzUPrxBepk+Xi7vQt+GAX5S0JEJXqwyg35/YL5TCa6a35bLvvup1Vu+s87by3pfAp52QJO8B/lP
436OkInb7qmi5TU5lWMvUznUkt3ABUt0/MvZApZm0x+dbpN5K4Ueejqz5TY0boF7YqBPiXBbDrCH
b6f4p3HsA2dhiq8EwrB28auTOS6JbZYhzSY8wd+KEsm7+bXcP0O+ldmNTqeweCDYa/5Pqt8bpmjW
i9wDLsqr499ShaWS/plZx4Bjc+2D8xu+CvPYN2e04dSC2TKHQVpbhDIf3DRjTHrjTZNHoUO5J9Q7
se9u3YDFfeeP/0LrkLl7jFd5g6pKb87ZRrZ1n5xeAu0zJtJcc8f1COx5ikHn7IG+QudC5jmb8nNg
N5/1ydIlVNCAJGJtMtP6ZG5mv9N5e3pO8M0D2USkGC5ecRx41kN1j1rw+F+Z+IogxUwvt5PC489/
93AR0xyEWyZattkx7Veh/dP3T0//jfU/27lLLq8eyV136a8hnl3SuRlxRP5qO8Bd5cKuMXmVT90/
KNBm7EWED5vEuzI5ookyhhfXBN2yafxz22xlfUrHvSOujXZy7ZNdP7L04ohnjCHLs4yZQ/RE895E
cgH4rlhnP1nzNykPRo1kRv7nB2AH3JcLdSSCPqwhpcNwAvxzDO3fKt3R0a5iIVUviXIZ9DcgzxwR
2Fb3JOMefPQqgRP4BxofiV6+V/qbGRxrYtZauiK0NQh8QUe7w3j0HgZ/nnFHQLEJDkp6jPIvHbXJ
JFBpormp7ChRleDm/gpx6QPiB8V7hlDKS8D17oN3KuN/YjwacGu0Z1r9m24wMqbqlH3TgKdqfyiK
HQGLwX5LELuDfCbTe2DsTP1YVauxPbFp6wmZ6/eI0IDr37xilyUXb8DYs6jlkyoQ8OAY4/Yai05T
3zsM7dpW888sPnz0WknKoD+1E7iAEGUjMX/3YwkOBVpP6hf2IlECmxpn651G+1fg4lLGyHAZRmJ1
g/8KORAEeoTnkmqjqXeZYyql08K5ZYr9yPPwS0mq7yFNlpJhRxvEr8OkufDaV0L6b1bqaBguy0VB
7+9IgRxLevXS24zHvRTvbdbhuw9UiCMBmHHXcReUiNCjnVF65dl0aZexs8wo6aya7KjpJSgqDVC7
FmCCBajNJ1IpCQuEMl5Avjdx607oNaX7TaoSExG8bscIrWVhCgzpPjEKtix/UD7YhoXphDqgN54E
ko03vzc2moPkI80CGdckgxGbMUe52FIW3HzZ2m6KLYO+v09RkPGrrxVZXWxDLuLOWPy/8KRuAxdg
XbH6DFdjhgHXacIQhcPmQhvh45FmhSw+ylXdqruUGhWkXfuiuiXrqBLozDhwtir7dWO5wwmOq6lC
7LdiBONmwJ2fKvjX8Y7zw7AWvgz1FRXNi76ImlUjeSDqEQeocvR+M63RVwlUs0JniRsrW3fQInAs
YiGjDAqEahOZNMOBe/jWt8Y+U0MKGlOBXq0oB5MhimVpxjTIKZ2+TF4MbDIczmH0q1VnP/TWbu7S
UyJosnQRdduqmsg+wYck4t0Mw2ehkGepJzaulec900axdxO8kkXAI2T6vKH0b13KuTEu8b7oKprG
vR8HsVzNAchZoOUqALj83KNtFwNdUgTfbcf+eu5wZOsbyMtOP/B+gF5Bo4kyGzRCMGzt91FlDpum
Nv9q182pfPoxs3SidJTKXLZquB2pPl+lXYnru0Zip7ENcG1U6yuUzlx9NzWwnSM+BGnp+1ArblVX
lzeNC5y1MrhY0l2dVX5bsG2o8hF7tiRi1xa84k0OnW2RwDZQQPfiZJ2HDamIyk7fclxBon6NBIJC
w9LWdCPy1NSMRYi/dD6IolpTa7QccodSry5esYx0MZxMqt/0XqcjGh3eydWVsLW/UkdhkE5FHhFZ
gK/sCnLBA0FlvVXuluKdwbDkBBbpXcu9/ORmVUVDZrv2y2czYqp0XJCjUWbmW0kf19C6yjGCKeCr
ereLI0afkAQwZP+DMMiKpU6MkTzkVZvKvVYPx2TyPqitj9+0rNemwgneK2l5z5C8yb6wm4FITxVU
FepLX8TwcHpC2X3EHWui7hQVngmjBnLHf5j5ILQPQ+bGZynHD1ek+Wp0o7WqmMaiAVBILt5It17u
2etQUkyVuQHtLng5Z0PBb7FFz0w0GqCWgcGZAzO7nmWXTUR15LL0VXLRTvDqM3JQwIwcXDWxem3F
iJV+vPWoduu0ZJlsSeXDTPwzg5e/74sOCEtDeiSLFNYYjYbCB+asc86DA4BgLEBr6Z7jMFc5O4dO
LGaQ4AKHDWO+KPZc1epciRLo/MmUrbbNK/0yZAOS9Nhm/3F1Hs1tK2EW/UVdBTRSYytmUllUsDco
WU9Czo1G+PVzoFlM1Wz4LPtZtkkA/YV7z/XZZWTYCBLzbFfZtnBZMXl+Jvdphwk9R0ouXUwrTeRi
mLWIdalpn3R000yj3o42PAz0uNsuZNw1usuwcSYfsbGsPztnLG6qmlAJV3S4Z1D5Q86PNyS2IDYy
ZHFUjMIUEbnITRnwWuycy0Ics5Y2yTMhFBe2RnmGot4fOrBqbbSXjOuQSvMxuEXFOoGN8tD47MgS
M216wjiIQUx3nfFwUYQP04BEvlczmHykVYC0zcnMFTrabPlIEzK6BJj0PZOVl6z0X7nSDpRsP0ye
Aa4uLuNRM74B33ewINQPAK8+vKxnfawGKgH7vwjCjFfjyyCD54S26imP+IyzbO65gZJTIcXIlCj+
aSUGrn5mKzkhQQA9NWxcOl9r0E9FiYU4K0foceFTWMJ0ExEWLOYWPNwRKBZkSu+GNnjLdHIbOeLC
3E0EPKXDuvkwo3sFKfQ8YKLr82g7SlsCzm/JFeXN9Qfweb0VfhWwfQ/ukJ1rh8WXYDaBWih+6EtO
EVs+ptKcZ1afgC1eM57ZGx8TUOw7u1qzEVBzfCvHhGHSjLaFEHnesg57I6u0QudXKP6kkfjLl3Ks
T1IqPkv7a2SMlM0+0fWQHUgZ7naym37W+3Q0c8sXLRRmddf7qXNKHYgCAyEuDVl0GxV4j0HMqR4U
hvDoAj68D9y2gwSJ44N1BI+TG8dFHNxnjnXolupthc5DWEbrbVnTLhdEc8RGbsN0XU+hN1sSJuPe
wqYUicaLB206nDzKXU/+l8J9RuADJX1l52Wl+1EsXfGokWJO7v24FOcwn7+SepDEtTDfM9G6TS1C
chfK2NtDTeXRi1konwOSiM5U71RyXIo8qyIO6VeHqLPGXTOpuOP3Xdjir6NXbNrv0jCnjZPG34/9
hQ0uKu5esZFH+ui30dMsg/KIkD3ghCTbstzNfaB5GLL2NkULv6969FuLLSTJpWEKUyrz+4cUVS9s
rjvteoDnLX2NNGykBNoXctvhNmQFox2sICuHE/RzNLJ97D8M1hMW7cw67xAwPWg6riBY6HO5vxwO
mZGyMOyOkaFzJ4nO2VYleNMFueuc/dCQcXZeooXtZ+TwbgrpvKSBldza407ja5cBrqRAkynWuHjT
WEpCkuzxy7WP7sT7KLV2brwpehOLvTEOD9MhIQhw8BFZ1zWeP2/mnJrxUAfcx5Hj/lHW8lQLV9Ib
69tZ1h8t+R/ZZNCMJLhxxZMKh3gPbJ63jK3uzB5cDcFXbIf7GvzsqcmsAj3o1UTF2dNYmcakVNw8
nAmodvl0og5uGHoXUfqUpZi34gx/KsQb1v4K4wDRdOinuLsq8VJWwAvcvvuv7VfIjukey9kftzZl
YyZ8ZEZQzWqyvvLSOxSqGxneQJ+dMOwXwUcaSFBH2GGQy17DJcOty5ghYs667cPsmpaKnK20+ejR
jW/7X7RIh5vY3lp1+TVj44rHDHR6whZmVPb3IMKrFeYHWVNzyoDiwPUPGc9dgC7JZz9kz67FZRmG
6LsHb6vlkGGeeonEqDZt8BpmwEHJefmegzY+zRqMHOvxlc8c4YvKGY16bEF4k0T24OfhmoIHaH4K
CAdgD5J5Hh4MUxDMGsqQHBbntjL9p9HDfZG9Mtv9TmJzTIU5kf529FDVKOvFbjHMTHpkeey1+I6H
by/7CXOHwdfASqnGo52vU4OQVNAhKD5K339FQsGVwWeROTgdi7rmVs3wi+fAZ2VJfpYBtmXw8IBl
sM6DYFmbWw5s73mPKQFAM6sik8znmPK3H2jIW8mn4ajubvJQq2SxfvWIgyeCgNENxrqjpsiDKDPa
+E5YB7CDPJk1hbiApjI3UAoD4TBNDr+C9bdVI03AktPaj+62nn0PFw2WWIXCbFsW+YMXMbnMSsvh
F7XYlJ68W1yDZsci5M/NURk1HORZRpPPupfUG3J13fkb7BQWidhJCbeh40RGErltR4pLbB+o9sEr
OQ7J8yG7UQfCVtvj5LDIUZQulno1v7lu+1w0B479ndWN30EBVzu+1wsgFuOjw9RmOMrKu3gLSeFt
rre//0e9fpulzh6jbH4LxpquSbcc3g7e+RLJwRSB2wcxztbG+hiX8DOWnLMtU/Eb5rRLWHFUtBhz
57E/IX/hgvXMXQG42Ca9RjXoHLIIG7UQ8qWvsNE4c0X99TgItHdxP/Qb22pek4bSLm0kiaVFc217
MEE27pxmIHzQFxnpPBIHlMihZwTEfpYlprJaZ1efthUdzr9ypt1OfkIvGPedA/AwoZvsyXZaDViw
air/7AftBCWqUntywE+9GKaz2yRY1w2q7s5nlhkiw0jHWwjdWAya8WotXAqL9sHBLiPSdBcIiY97
r54N0F1r2dN8LjQV41fEeD5OUC21PAoSgdwP5nCF82uInyPfKCao2b5XZYaWPWcznRpEsAA1Av9V
59ZbOOG4qcho6oPyYVyDbaJieO95RvHPRvMySD5Id35HNE2Fw14UAMDjaFlfbrwq2Hv/NreS1yxh
NjjFLcLpGjM/pB92vKPYO3SfN7NBjBPFL24u3kWEQzyNXQRxNlvi1g2+vJhqChEGUiQNWHOKYJ8w
pNj0RZwdFAZMob1LDP2RAQTqyk6F4c2cr44cWR2tfoGd1lxJWd5YzvJZ9zSjZNYw0/HPqhoOahqB
FuaDvR2gRKNQR2mqUN6gb6wgAeQCWxz076tdE8PJLkJzFn3YKyKNeDEEypLkhCh4skTGR5mH2OPj
ZJ9BAkbtFYQ7U8+Xph+qc9m0PIR5Vkz9LYhK+AoyxY89J+UFHwoBsN3J5SKeMyYQXQ6elXSqAROF
lxzNUvw3OVTEsY/9YK7OaTF+V8RWbsJWkiadP+RN8WLLztnmzhtaqz86ba76tXygKllpNbD35wRZ
U0DiFMPK/RggrXZCAgTp8J4RY/3kUxLj7+9edcvgtnC3sg+ATWf5yoDmFGCmDN/uX+VVN7IL9nPm
vTbot5ZM/Bd0yKe9oT5UEqXFYnHiN0QOlClP6Gb8Y9dMWwl/BxvRifHYa5+YkgFBljVTWbgkrytB
5kVJNW3g0zLqFqzXnLDdxfLer6DBjrZ76/aT3pyzLrnSroM/jdPkEjvuPmgyCTcYG0HssBVJ9xgF
IWaRHsYko24fjWvjpBk9tYO/NvP2kA7jlG/hwLRcQZYQLUGWg4oRu5gtBNYPy6+HfbQGJXY4DJeC
msMZXgcnueWQt2KkCiZg2eh2rkZIC5qomFehmsdoZqgUsQ5whSerP6YGmVsIub4rI3m0iwSOlSbx
KQIzvIrj8JJi7NGn3kfgKqCYaLqWsU5x6nj6eRH9Q4OsTziEHlC5Mdwq/8uUYebb3poh/h619a8k
a8nWPpYA+CdZsVxtZV+Bx9IyVAmWIhvNl9fdtwbUmZ9ijC9wVPUTbEHhLUTHyuVpKKiqiShlGZWE
R4frhFJZnARB2dYESzinnqva9N8QJ+90c/wbUk2HwTmqrfrUuqhjhE1AcpJz9o0rzaXexzYpJ3PM
nzWiaGMBwUXPyE+o6aXQ7X0mlsdViNfHE38HmoFsyJNTKh7ahsy8qvLOWTxcu5D7vVVDeUtS9qZW
DlvsIEAwM03WTdUguy3ylEojBBLpVYgaWnvin0nGVJsHR07G95CsOy3cp2WNd1UyecFhiHWAY711
Op9HQoWHTZKKEEjdU9lzY1HWkkxWIPh4kWWSoulPHtNVa4DVKJ/tcROsf1KIty0zpPlFSpy+SSuD
iVRqsxvD51bzjNCtS4iD9R7EHEGe80kqEa7n9uLG2aWchn88YnCs5ZgymB0ccUMeEdR9RZG5reMg
3gS9eeSzSAbxHhIE7mEcZkkKiRH7JKCbch0cUsLH2USXFBcoM/qHuJH7eY3VKJvX2VRPusdgkloO
1lX7I0osWi/FX0bnzb5tp2tAmBFzbZ4uMxdLU/d/MXy2WzIwv1BeXjsNu3eusDikkmizRVLlZIrJ
djEGO2GaeKu/m7p+dIQ6eYFAvFMT+wKt70mhtVndAf3GilzUc2RijEVAtzl2724ql7OW2ISrESQD
WFeoEFbKGHp80kFx9JoWY2FLRT6Uqyd2wpJNqIOH4nornOhf6DIgCqf4WTjHOZVXlBQ/BF+o3TzC
qw96cgJddNgJ2SY3HoMTEdPiRuEEnal5HfDsX5fpK1AxOzuL0XC+BodMbGaNTj4yN8XY1JQLA2ZG
3dqeyG8mTgzoSc5UxsSPnFVgL8oAOoeFfKtt5LyphvBPMmsqsRTmbWGpfbxzSApGPEgp0RCj4szA
UEdQWEyESd3IoAu42ZdxfPdGavvfaLIOOdlqFGT03vremx3HT0y17ggNvpSpy3nNM4Yh81aDUZoc
jiVvaH86IzdMn//2XklABE94m4130cHqWntI1NooPT5pQhh2u+exIqwPA0564ytzmhtkQn3PesT2
eQZToa4zxA2AB0iTCuxkhOJnY4kI8iBJUAS34S2gmymK7CER7njuipV9YzaLN/8TWfXhMSdSrndS
CrnggvfVoEZnaGq/yXT4l1vBm58mG/iBE5onbkDVAvVJ0VST72DWt1gCzoAf/WkRm4u3eLpFbrRl
pvpZIHPoETxpLI7SzYmdbUNKaSqXZYirbaR4DFuN/zKK5cEjRIAGGiS1v551zoFCzsA0Sd19hSan
94hD6IgdAIV/jnT2V9L4I2W1CZga2U6FvlQ7RViYKZG4llFeknKWfk8yfw16/0dF3IN07X2Fob+q
X4dBYTWn+pYG8Myg4UK0RUiWxvpCmgn8imrdieL9Y7sPadT2MXB48mA3RbkLG+eKHxZPArqwaoF5
gHcrkwQ5paNzzvik95MPTjLBoqiylVVIsuKcYn7THjzNVSNDmtvPtOA0Q/wQLrDZrQhZWxNa9Z5c
03XwrOROWj9TObz5UflckSwvjXwCRZzdOyOxJyKA71rPIFHzbnl2koh5T7xO3+HPJudl5ogCLBtu
2zJ6d6fyPcoQks4RI8AVtFfGOZTMpPtoCXQqAuAfuJ15/Iqwx1dBhZllSD6WKfsE+O5Ew99lKTp0
/uxjSIZdKWSgahzCnh8MNyUZI+/Z+rmFKiLTBTKicy77Sr867Ge8Giq40TUi1obkn5Y50s7t8nkb
NuxPKpeap/FgundD3a1/wX/z7L/3hHrg+orZ/OC0IOa6O+QBSG1nWdgQ53+8lqFgoIJHUzdoLEQs
t4l9NAPkzjKs4/u2V/0NVbg81g56rTzDTV8hS0Y/ifCaXLL0aAgY46Pk+oyc1jn1FSPKGYU17E32
k/6sAF26WOiRv8JBIpF4plQV1Y2Vw6gqptlB2no2CH4ZWqJdzrAqMjjlre22RoEKr40Mb6JGd2zM
ck70dN/WbJdDE0Kwk+yEnZLf7rhQKkgjmSyYHi0RuWjjLXuPQXJKigF61Pxfg+Czqud/cs3mGgVo
v8V/4V75z8y+hZK3kNuCNWlJeOAxa+ZrLXFfDhMKtbCAOVe5AROQhgnksVV8B7eukh0aoaX7HpV1
9gCu2jHLEzsA6p0BrRGVms8BJKVA5noflfoj8stiV7gsECpBgPzCBdol9R8YBR91bcBUDcwJeFca
kVDADvHqpXtURBQwYcMaVXagXDqJ+3lh37ApCfWNPXUMjQOQUgEsHLxnpy/8vRuwHBVA3wvO0I1d
4K+z7sfOsfeNIoLHp8L0u+4NET9BNPoqcpwM7XJkhPynCHxwYfjNgqmBB2ezErWr/6JoPDteJSgq
2YibZbjvaRHGnNZRi4lcvwAEVAFTBVIGZpB0S8hcu8nEgIFSy3WzbEjmfnIH/72NmYHZArBdNPtk
ANvtuTPTafBBAcN3rbbTTxmnwQZRf0RBZ2PaYsUoXkWz6LueTGysotOhd8SRwdyjmHW/6ZghYrsn
H5DIso0rgHY7mM65E+2dDMbnIHSgdEXogYPZ3jvpos9OiXSyZrW1V6tooxpwiywucwsv69jpKZLM
QQ4HCL9WAKZT9PCaMEH1hqTRLqzJt/Rbiwn3JLYd6+OLrRnt1KgS2vbczyRmFpNZ21vuzhLdR5qN
1A9eSVj1CAkjJGqqbGumEFCzHJslyhTcF5aDSd4lAzxOrGtZcZs2FJFFoAwW2fypqyP3ydfTjReT
P+rnKKWZhRKWE6D4JbiLRFK6GfZ7FbwkP/B3TZlXW6eL8t1Y4FkYAbkIR5pHD8f5nD6OsyePniRl
0WPIyCzJt442McXUuiGqTe2Jp8xujgoK2ohV/ZzM1ZutS3Mq/PrWjwDPOMIjqcd2iKqYrB0BGoSN
zKy14lZ8Msn76Uuohcpv/okkBCPVRq8K6AwTAd7svCMLV3MppNMMs1QGkNrT/wYXvEti+V8msAi/
RtfZjBhpkBjMQQSwfkjnnZctx5FGmLAmOW4qDAhpaKGghjfqrEafAswtom8sHzyqt0iaBQF5hSs/
6Mj/NtkygelEn760bHnKkWjZz37inJAfLiI44raYsdEgqmn5yD2gdYn3OWW308wx6STjAxxf1gPx
w9C7MFxDCweZiQFbGfaay4c3twGxUO0bAcz+BlXec+0WT6MgS8ZK7L+93zyRW8WUgjeMI5t5LDva
iIkD5CFgwWG+Lrmj9e1Zmn+pNz8nPdJ17VbP8+S+ePNiGH/Bohl9+3XwihMFPHtrg6OyRVnMH5tF
d3TmEPbRjRCQgqtreWqH8KUz74JMS99fbkkmkTeM7mBaADgbFNNdHSzmWLJsTTwiPDsf+0kDMVLa
85lJU8yWntxgpot0o2TxDD5JIjFTsdVQN0kgFMuEZLg5mAWenrzRbNucyHBiErlNVu4wzYcaQFqG
fJvcZz4QgDAdBoliPPXclAtIRrv8k7A8iorvOOxO1ZDdtzyK+5885PwOBmYdht1UJ87SDJrBWwFX
qqu3OcvyA1VbT5mEYqMWOyv3ntK0/BuV8TtbQLgfht1uiNYp2sc09EYt7MuYkiEPi/kj/LuICL06
fAyF5PmJpc6ROx+dZkedOlW3S/06NXghLZjTXf3aj76LShmOakg0iUN0dKSILWFNrp36b4F3p6YG
8vSIXnG6y2Dul8iVbJRHMXOYHEBrJfmvAkectTde+dmlj8VgGNBhZsUAM1Czk9O6TbH8kKnH3PbL
1s6RyPqEGxwZ0DJAhE4TeyPXB1OrmF2iAOL7L/W8ZdhyY4HiX2eBDuTznqZupDXt6Kzj1N1gYnV2
KaPiMgxBDbAQbtJjRawtTF5G5f5AW8nYih0Uu2+YqCgJ3RFSJHWh+4+EmI1hFWjRQGN22ra1vXHR
upT5xmvZEjVL8qU9xsBVeJiWZbiZC0Z55DSYDTXN45hh+8pJLKcChDWZECKLWKEQrUd+kweATKye
+0MXhhza/rEVHw0m2d4EWDzSfUMoWQHYLh9o0Jv8fk1kDxHKThbNkyrOAz45nm23NCyazzi+i5Ef
mOrTCq4e09FizUxVJcFEKeccOmkLx4j9HVcWvGPVvis9OJQvdbj3nRq7KDzPyNj01xEqmTDOd2uu
6hru5+P6tQC3zAKRLjzgjAEm0ICSzr4wM66Z6pbZM87q9lZ5fxGglZ7ySYVFGxnzaMsIInF6/PBh
TjQ1bt71kY3PAegDMsm5/7Ab/UdGPBZzL3iQ2vmosxBqvk1nBNykkdLaJA6j1aJJ2XWL4nVwnb0v
qq2u9Iu26GGcGSygG63K+YMnQU1iI2zJxw23TVZ7r5IwNNn1yR+3xiTqDyARWOaK575EtjMVZrld
PJTCxvcHVEuuPpdkiIJ7gcdD2jctZMgxbBzxGWeDuToG0Ew/0uNM7xw21jC/+ksWP/2+oAyfL4ZK
LgrEa1FMyb0VjNhokPY/xAqcpSmnW7Yk7WWxoTEFVVTd1iO7rlmZ/JHtcXjTB7F1UKLziB2AwrEE
uJdV9uY23fgstHK2xpmDU2wMSZ6Td596jUKN1DQEPPApMIwpzk2D9ocb5Yz7Z/4bBlLx0TrjOYiH
+nX9ecIqRgcxrh+tfuEk/y+aF+uWbb85BcR8OpmqP9w+eRa94z7VusTixv/9+9NL7vsknbRql5qB
7ZduWhrPLDmWHoLynvHB64pK6auSfEhnCM6xxR3i+Ev+4bs1eUttcO92Yt6z767fk6V6duxAPbLt
al9HeJ6/P83Ehjl/g+un6oN248hE/fmd62dTVB3HGoPuFFCg9xMCeUzhIXzVtR6bK29HXw3Pygi5
b1A3vdQ1fPHeCTRX/i6ZEvc/OTUMa5VWz2mIyKSamLDpPo0fAg1QfRyc7sYKx+5WL8h9OsLiXtMx
9zYKJ8ZLoFEc+L39d+zd7J5xGyEF7ux/S2Z0+tEKPetJ5V34kPXdoydBpPEnv3cpsGsrUvpW49fq
ipFGLe7mj7RZvhovaR+Z/pnntpwfQk5cN2A9vcSHHi4I5K7ZuV2EgjVmD88F+VdbJbyPpkXwW1ZY
45amyw/KQa/joF6gERL9BbrMTQqC4jgjKn8RZCUG8MgSu6lPvdQT1w7cozrXzSHz45d1wXEM3CS8
m5PhT+Do/tJibYXHNJ2BtCVezK9oKe4HnuQ5w8W7OS808ZbTee4LiSoqxSFUir/FMvKVz5kBGwz1
TFw8dCF8uW4gimUAnvCQl4DKe+pfkhUAfv++lAESoSUv1YHe9863uOStSI4XPzPLPl4UaHyuoMfJ
lV8xsLbPCckfkED33skILmSKypIuiJz7FI/VxN3KPKo3Oz9qCq4T6d7WTYMMxLf2yiKosOjaP1NE
ZoCcoKIvMEBnzqqkBszbpRNhAJaEXzIue0AY8Izt8Z9vH9yK6vBmSYP9wop7Z7m+PoyGj3MKQvBp
2SGZR8xQqf5004HbX+XzJfFhIMNHyTYLVDfrxm+6/uTAeQvWZXvCCGuJ6/vQRqdOqQ0MR0AJ6NiV
7213TeyWlKrMjI5NmCASGkwaoGRD5zpaNgKZRXY76vJnPVbx3eSDxVYFJXDZzWdODf8c5ADYkkDP
f1D54ZdrUsjfvQxBjC2flpbdtWowIfUa4K+vCkaOltyMzKpv55lzvB51e3HgRqoyWigLLVoVKRCI
1WArOM9O7SRpuGb7EsBZwxv1EPJjoyQCOz+Ht0Ryk64DdQYiUb0zHKMKyPWfAQw9Al3m0UA9RZc8
zwPsp34I6l3C3pKVsKU3mWVDLkfm20yl/SIdhIMx18OXJauHwsu2YkYu7XpivMugrbCGRazdz2Ji
nNUioqHJ2fNts3Pr7p3G929p7zHhChnsWj6OU+GmJ63G/kM6sDcsTBYeTwgYQl5xp1ZAjb9a22EX
VAH9dGw09YmXtkeGKshMHCs7+HOmju3ksq01Vtfczwn4JBvIGbiPjs3u7wtuCohQS4Xy7i/7GoT9
7KYfsEBxpBYzhDFdINlaX3rNRl0sKMtRvqizMwO0JsTvri6QdKaDubAzo49sso5gR2PduVb6NDSj
e8yCIb+D9alvkrar979fuiLP724WFyKUw01yswCcXHWaDCw008EqkMQWiv6KhbB9VB62P1sV+Me4
Wh8D134kqhv/UqC7i15frLaABGXJY9qW3lkpOzohQcn+gxSAlasr5meJ5uAw9s5/2vK+8q5sL2Ho
a4wkoUXKTpVTk/SnhEp2C4xIXwl5Hw+y0ZolH5Rut/bjOx+lwk3vC/shlA68qYIwlCHM5vtykmAu
1L6fPPVdRYhGczmLXRdCQY11RHLV4ix7+YaaKWUI/iVpI0fR+xdflvX9ONDPhpNDrT3i4gK44d1q
2JhpR7Mz2Ojk8qliPhX2hBD71ms4rtJAH4p0TaN97vx02KVJjXlHIEesBGJAAZxv6MJL7cXuW0Oe
k6m4Aqtohg6T4dNYIqZbiQReNYw4Y+sOWVPcW09DtGpGCLu1xL72SyZMXmajjSMdKrHzi8YJdcnb
cD9U0bg+1m4qK/DZWLv5JRYmv1im4PuWtD0Suc/b5BGzs5R2feRy+qdhwdxPkumq35cg9nMOPuXW
hM+Hwymv1fASNnbzGPmKRjChjs/jM01AcvELFk31IW56676hLXspm4rfSngVqsX5Ro2BvGgZTRcl
SJLTEL1+X1ghkKrCtFYxjr+NmcU2QDLO0DgBXJPyZX/ISUdPerAvnpuZlxV6NCTOgMLLiY46uww8
ZO8aZiXsB031olrSTKp0fOSBe1kwT97Zbitx2zHJIZerCH3/skQCnNT6wr8HnUpSzVvipR0OoYxW
joeM3KYOy7e6tZzbcn3RafY640s6DFYSDfCl+bnfX83GEmBXFj3R5VWrw/XKwA1oPzSA+9+X35//
/ZGWy995oPr+fz//+6VjrSFEciBgO+wiFr9tm5H0SGlf5rO67yHQ4m7NjrW0d5MZDaxhngB1RUND
8q7EgiJRUETcPko1j4sfY+lfouR+qgRy9CW3i50q1gSF3krubbiD978/4g0IL3bfg//h4ZFRgl06
J7TO7IU95ukpqr6OfdTeuAKKXWLuhcXIzOvXu+cX7rS+sFZe9irGI5GaargrmMe2MWVPN3QQVKss
fFjyIXyoPBTTWRjwjJTt1cXFdozNe+fb41l0+Xhmbm6BfCq8P8ZSVIFDGMH0yIK7oIg+fJv3eWws
DW4ieUI1Rim8foK/P9Lrl78/6iSjHLY1oAr5dzarHbIe4pMlmwVUNS9FnuMbXvDrpegvYi9v+T7a
evh9ARmKx7Z3L7NlnZw4ao4YRz0g/7E+QxpsCs+57daXrO26gyVZbXle9RNm7nTqvSYDmSN/3KzR
l/97aXC5HlVmk+LcKWOtjFOkdtAHCD7hsUYbwxp56MOv0OrJseBAwSb6M6WxfAsYkHEIrPvFkLTa
ELNr0uDfSHo1IMkJ8QjZrXhNF2yXaQLouBy7l1VhM9DITiIaLma2vLvfF9Yr6c5dWqgqS1z+g1fs
E5YwsMWWEA4rgnQ5l7aoSmbMZDPTDmQS9eLrn4Keq+sxBPkqqvYBqokzKhh1y/L2rEr6X9nVD01n
7jPMBNzTPE3zCd/TPM4MabwHVMbw2ATqCrdIopcZFedGaqYDTkE9bgmvWG8fdc3DilUQKYiQOz5b
5qvPsQ+KqHR7kEQDRxqwDVETErLgar1nXkKol+VBPBXOx2JmdemKIkQBT6eGwxL8WeSTuhbEzXtm
OQ33DXVOB8GwRIKwZ21/1gq+/YQlXNBkbe0K2m8AwmtLRBCtoqPsk3VvhTV5vW5uXccchYdh0BTN
f1vUMBt8Hem9DyLjknbWM7/xPTNqPskZkn7EIgdFyq4ISshPPWOpDlLrLoKZuav6W3ajhHYnDD0a
mJVl6gNSDCwcF4n9zKRkazfBf1nY0tOY0HmccnKborwvCN2IPcL4HKYtiRM+ZTVRD+XU0VZZzh2z
TzKA1osCsk/FBjTGRGr4yCJbfrkZA6WRHW5mpujoTK28qwr1kqUv6Xe0uGIXVnrag2lK3yz+Grtq
sUjnJi9t1+gs5MnhoWOKzrX3nxWqNTVvNb1VyTXO5YfxKrbbhbzWCvpUQjTqeVpjg31Zn/WAuaiU
1kOQ0rW5FTkiVHXJIctpGcoFA+7MSk0iYdmZvgXoociIzEK3u1Mhguw+VRbkrIFmuDRXS+Kitzry
EgFIVljAGIckrm/fR2Uh71uJKG+Jon22PpIkQ7sQRTiiVoxBeIhgL8nqb5E4CU6xUG2NP0x3aFFq
alL0pEtyxB1g7cZENKcJBJBInTUwQc8fhbD2QrT2SxyZlQ5V06jgSL5HWPgEErM81vYAGWaI0+to
ApQYbXocI8W42xR6P9pB+urYfyzfyJeqq7NXMMCXFurwTaNJuUbQOV+T2UWKHo8/iwO1H9WaPLOJ
Q2ITgu/nk6fKG6LhEA7JvHUK2GZhWDO7SBPnutBNA2xiLdSMlryWCSrRqmVU7dXs18XP2Ny5iewf
dCHwzhXrw4Tq7JCmVvasxprBZWIV2ESgxKBwn85JOkwHZFgZ04AwfpMR7Acgz/G+H4OHifXGM7SL
P5EtzJe01qaWft1bxwVLJN/DfmAcSh2406Lw9gYNDth4YlLDRtS49g3pLmb6JkDU/O/Z+nuENgI7
3TjivS2UXz/0Vd6TkBCJ3e+X5Vw0D+W7DRJwFxONR+VnM7UUj2RLVKAcvPijIm1ILRFe0ME/9G7Z
nxqFjRvvFQEFVCA0GDAMZayye2t9QRMy7+2OVg8LI9BdFzpHx/bxOSuF91wHTwqZG7PvCUeG27Ip
ka08hiUJhRAiEaGghkRQ1tdPVre8FaMYrzy3vq0JDIjxkvhYWU78EoibhbBp7ny3+g6b18DB1zW6
2jnnk6DwW4vOaeVQhjeLgN8FUVo8RnWMSnLCPRkk9ntZR2x0K/0YtLCj6soSR1GjTOkcCz1wiYbT
1o19MNH8lM1DcKvURxIjXZYz2T9Bn5Nx6k9EqNAQMxckx8eZ/7XZ+IkOMXhZTLkPYb3u7cCN9kWf
5O880i9kGXr/po4wkcADTDGzLUHH0iL8Qhr4XvtBiYuagOJ4rObnWPQnpOPVNqWFPHTkDF6TDiVX
PI79HkczT+elx2o1TvRn6c3/MHZey5FbabZ+FUVdH/Rs2I09MeqL9Mk0ZNKTNwhaeO/x9OdDdZ8Z
VWtCfaIVLVWQxcwEYX6z1rfeXAH80YLBfGbEy641lIRwBiGOJL0Tu8axMdaFRL9CBUWHgD3PhXyq
1T32YpANS9mK8RlMUTia1TGLghrEHILLMorQsIQwbYHiGgBMDPUh6sbau9VQr2XilmvNB0cyA+tP
KsX/k4avZI1tlQUMARsQPTps8dCKTghnyaUejGFl5485kj24IUQ4lHUNQcg1+7XUOrXzHbqOacSv
NThxxXUObcniPxjGWc+fdV+mHwhAC8ZEIaN+ld8IzoG9cmdbYeXcigK5AvrMehdogXEaUqj7jh9Y
12hGjJVtWwhVmuiB1lcDFmeVJy3najcqm8CjOg+OvYo+spSF/lCAw2XyC0aopiGVbnLHAc7P0qrL
9Y/f/uPv//UfH8N/+l/5DU0iLoT67//Fnz849lXoB82//PHv93nKPz//zn9/z69/4++n8KPK6/y7
+cvv2n7l57f0q/7Xb5rfzX//ZF79n+9u9da8/fKHdcbwY7y0X9V4+1W3SfPzXfA55u/8//3ib18/
f8r9WHz9/uODhIJm/ml+mGc//vml/efvPwzL+Hmg/nGc5p//zy/OH+D3Hw9Z2Hx9/nZg+vSZp3/6
i19vdfP7D/1vUtJhKWy10pDSMPiR/df8Fc39m2O5KMht/mdJw7GdH79lOdkov/9wxN9ch72lo1zd
EDqZ3T9+q/N2/pKl+JLpuMoyDAfROj/w/x2BX36T//Ob/S1r0xusgE3NRxI/fiv+8QufP6G0LFew
kaGRNkzBUtM2+frH2y2fie/W/0+tN42jGkw6Ypvsh1WAvgx5X7El1mXLuGYTbtIn+8bgKjXe4v6R
KBHCczZ/OGz/fFN/fBO69b+9CT6TaRm2ZZlq/vof3kQSKtZTMW+iXYNwWREP0vlbDFiEy8EcE+xy
SoOlNzLS81+/sqH/m1e2f31ly++tvCp4ZaAdW1y0mO+THTa2dbMGyrbks+JdXlh4sylh5cWQF6TY
9sr5xxX2ywX2xyPwvx4ASxhsZQ3XkLb89W1gHY7CTMOq0wEJta3d1Jq7v/6k+vxJ/ucX7RqkJgjX
VbbumrZt2D9PhD8cY78QQck8gF29kekttxVZ3FdWRz+LVsNu9oIBdLFvUZxC2SVuozsgoh7dZe2L
cXquuEenu0EjwR0/tCPzk9BElK7QURTG8q/fKqf9r++Us1DH3mcr3eUCkfPv7A/vtGcOFOul5KkI
hSx251VgeuUg0R0wUfz1S/163DkovJShhG0KC1Mm//HrS2mWXlMBoURXgXiQmpscFIvqf3Po/3Tk
f74IdmoHtZzJb/fXF5kSduxALFCckXuuRdhsQ/3BctuPv/4s7p8OmzTs+U6iS37Bf7qSVddVhSZG
zESyJi2J5sKNSFtGGu5wPUO0OXVtsv/r1/zzr0rSC0kx/x93OPNf7h6mlpbdEGaYHyD7ux5DQgJn
85RBVjQu/vql9F8v1fl3JflswsS2K/m3Pr+XP5wWYK/1yGHnwpCMvIzynLQ3+nDo4OyN3ZMHxo4k
k/RIefPvXpgfrv58bF0+oMRj7HCW/OmUZGFG2jsM58rA37DWpYStrtKqamDrZDTyFqOzAgFSMdN2
QlXDRZRZ+REOlke2edV3r30owneramDRdl3J4iFyLOSmmeXDeND7/q1xhh6jXGlKYOmFYhfaxv46
qgZgJcjlWm3ptbn9SGtklUgZrfEdmbGOuH3QSd+LU7QYS1cncQjrhFFt6nYy4pVvh+60En1XpLsy
cECjpSONuI3wjNCjNvNvRB/zbvN4QAiEmE2eJbCxO1oexj1TQ+No9wpva2h3WI5BVpK9jqGZ7Hlg
7XeuPlJgCn1QLkwZTxMHzYmye9NH6rt1GQyz4GLYHqKs1pANwzHx8b70BWKHPK2G9y5xyaGsUO+C
Cxd0I6vctUgICdvGsM64v8aQRxUo6mt0JelL4VXyapwKf1Mq8dlbs3R2pJjWKWw3+jjVK6MdjTWq
YCL5tPolrdtqLYbIR8YwsM+urMRd+mkbRasmLLNrdKCw8h1/IDS5Vzbg6dLBi4R3e9aWVkN34+FI
hVVoS+UBtqpoJFxQ/xSUubELvHp8DZiiouIVYTQcE6ScHWgINomM2ly9h5xVEWScOuwMVqamh8wU
WOOg5m2dD9tM7gK3Mi+dVas7LSVz1XHjDG/rJJ7LxPAvWRF2WzTwm4TODrYBY9kk9p1dn8Xkl2JM
GaHn0jmegI5n/ZUwZXijCkHOstGoqz5AlDI4Rr/yAV4izAJd2fjArhhEIy1O2wLwzxhjF123Voir
wm0zGxMQ/TfnZ/CGLj/pdghowJ0WCcKgAYeNiYA7CQk3RCWDydYbJPInkM4Xd+qc57AsvM+CFJTj
WGRy0zbE99YakmA0LVW475BgY73OBGRQ32Qx1jajKDb5xEvWWtGdq4BsO2aCGKpFI7+axHsSwcil
IC3nmjU7lqqZ5l2mkSt2LTNQvC15yEIgqTJMpi0NtPgk7xowXuUV9dlJNDvYZszMMT1yWU9XwATK
Nddqsm4NfzoUVuKvU0dAfcQU6U+kPjbBgd/mdarTkjotokuBMmoRj8AeDHYe6EOSc6z3J4wlSxue
dDqxWc2cyrvSsc6OPElMF1gjtbysAFOxIhbtrVN2ByOvnwtpTmu3DJ4MxWB/lg+xPfegPBgZ+DPE
sN7CMFIbm2bjfPd9QTgNQ4VZ69s4eKCGtvOQLtTBlTtIoNc6y2cZOGyUcse6SyukZhwksY9CnvN9
6uyBrZfbxmgInakasXandFjrw2AgPlZMmZ2NN3T1doK1OeLsQlg+GumzF0WIK6NW3wEVKMjeQMad
1eklIQOtyeYhwixWzt1oNg8iFp4uWQbCx+jgF6kBy6LujwgqhfeIdu2ec9/ZhLm6CDxyusKTB28U
d2HeVP5tm9QrMBI1mTjjasxrhOTKg5/YY55l/Q/M0KzUvmjaTezlP5HVYH3yeqguyA/6VTGmNND6
BCLdd7JVUAuMIyFwsGGUFg7bCglPzSVpa6b9rXet+WzGWJm7ok73XPTEfGg67DbvK6XHGs38PNQo
Cy3jTdqfzGDjW8smaRreyLHXPJjdKdlxyNhqeIP5nWNy27SuM6B5NpC+1nzRIjxIo2vc0yxulRw2
Kdmp7NoPJl5SVZIeaM7aH2ISTJncQU5boVvfwozK4YeTbrXuJ23NOXVlYdMcQbhRd/pVBSLhugDZ
ScyLG7ioMuqnwTeQ4z5mkLLGRCfRiQlfNcDeT45hfe4RlXOZcGs9BMi/IOlBeZDsnSBdjQWhPVgU
kpKF+rdwn2uodET0uN5zNUL5BnnoIkVOhukVpUS6Ld0nQ7w5BCizOTRMSZwa3FsjvRiTxMkdEUBR
rxIjvCQh1AxZtQQJNjfFSKqK0WJvje0BgBh+xmfTZOUf7xHqrJWGy5NWv2LEgdJ61QvxOYFzx3bB
ThZnGM6Wi4DV2mbBbVtqRyHsr4ClNFF25zj9bl3yUUw0RmOC6hQBeBHDfB23Mn3R4FaDR13lg3bI
0/QBGwpWBC5ozzD3PcGEPvJoBwmknM/ZsgjXo57FGwqqu1lKXtkEQQYkqMvopUJST3CM7vfXQBbz
6WrG0pbZU8VG1A8/fQDUFadDpES/tDry4/JPzkf7vhxr9FjmKPaeG5J/kGTeWiUTHELf6FlQJMQY
Rfa77sYI9rxEbWIcY3rTg1/x153xWJCHbYb20Zq2BtT+SGZ7O0APEJRQG9pIv1fNzIPXNC/aRAWz
WlRBLxNGTAIfSbdUqIyVvy4I+WgZM+RkJptTuQZfsfXwmaaoFz30FtmIs6XktMYQQXap0bL5Zudm
ZHMEBcU+Nze7Xw56F66qAWVq0fXVTicUxahbYqM0ucqb7GDhWkGfTsJ0VMfvCnGU5gzsIDgfpZqO
ekN8jzSsLcvuEFhaP9xbuH9RDVAEIYzk+Pe7dsoeE7fLlvUQHlM7BP0wcLNLwwp9XMYtMixxu8pV
5bdPAoZ7Dp1wMQGBXyBKIIStIdUHZSfhs6r+iMLkpOSri6hhgtBRw9GXDeHTOOpABQH69xh29mVA
MGwPVIyw+MZ8c0q0vbJE7kzjGeIA5nOYY+7iejM+q5AcAneqT4gkOVmoo11Du5vGPgKUoCKyo4gT
SlboRezD6OMKYyS+C0H4pJF1GUMk4nHQgfMNCQyZdFTTVbVn17FIfaaFddHubEHd46Z1vWmGZiKS
KXCpJ/vyo/LIfWoHdcw1AJTYwysQVzicpwroW9nVu4k58UJvtcs0y/Za2PeojpdBf1MEpI6DLnJ9
a23b48Edg2oJbOY1zWdnjlIwQIZiS2YP1gBU9nPMZwW1TEj7KivoUNzwbioeMCQgVmi2YVdtcIKV
CzZilw6Js7LuKLwWA/eENLoNtOoSwCJMTGeRdz5sTflRJaSjh9962S5lkG9E3J1qHa1bkOwEVYTh
3sM44QZCmnl2ZermVTJwdD1tCQHinpX3SlflazqbyspbpJjv+qytsRDiSHxdTma+wF64QVd7lrN/
M35R5II77nWkf8S4NSJ1Syu0AOa6GshoraLpIRP3A8EJyiMUIFBXmo2chkf0c0d1asAIF+VXks+m
LEiK3lNS52uduV/gZmdbVBdl1xtRXIXo6ztO9g4iyVgDqC03TebthH0rO+2ZoD8+AkeQHE4BNd3W
69sqzHWmVuNZp45kqbXJ4/SkSLKr8UGYFZp/bQyuE2u8mPBVXCxxsragmrFF9sdNipVc6NalJ1Gi
mioE78R8uXcOkS9Jn1zwi7Bl46BYivVv/NxC4aKaWAxlc3KM4lRMwMcBl3eQHWo1Xk09RYW/MhsO
zeReuYodp0ou+FOPKkuPGbycCf04JWYw5rcBoaFwub9wTKhlb3RksTGslEnwIsm1t8ZTpGYgzwSr
CSBo7wH1DjR02Xmkv8kqRnqOXsIuLoNPwKo/ZaeA9dsy6x1KKrqd/nbQ3GZJyffglDwX+9p+HhHs
D9NcTZqPmBnWrv0VNtMBhzX1AvoJGqVVH0I7moplRcAPIR6XoEyPKTsZvkP/0iFT5708Jqb/84g7
gbfxEvPTRgeOLY2ry2JCSlY4gp+3ucpAxc4dur0v9HBtpjOJ0M3Ai2Ab4bzxtZc0ZhdpeU+TCG4r
K1xjfzXQ6oyPeF72HbnjSXXJbHZcgQ5qvt4RB7rRaoh8rDYbX+20kuPGjdQjKoP5PGE5WrVLLII1
sSm56IrH+L3ONNRx7gNA7pMREWeuauTwWVxCnmTZW2rTAyOqnY9+14UYjKcWWoBD3qjVYkeqkPv0
evEeeAhc1W0a7uYEmSQHJMVW34nuumRyUFgAH+7JGprtXNoVgRJr1hnLYojPTD284kMa4WNfFE/4
eNiKxPLs9uVT4nHD4mlxpAO6yqaG/sW8mSTJ2q6xh52A2r61HrqmfJrClWlrGPqUvU/BPmkTPma9
wtJfI+hm/nw91tkVRvQ9GOyNTXCqBckijO21pfGoG/oHWlwK6aYKlkUJOhJHZcUF7963HjsQT380
UM+Z5KsPvLSUyB+K8WVC5DWm08XCD1YN0Tf+12vdZjMIQ9W2gyvPEetu6rY2O2kGtJsCA63bEJ/D
QsJEltzTKLJWKlfWYPXLskULGgzOIVY2aBxwo0q+VAHVv5VcDTq3VX4miKs22yCnVeDzkQhGSdHy
u8JKIYW6aiWXvncj+ALogSWi+DuteZaTfhY93vchvB4g8/ctsCZPC8Ilcb1zzO4qLq13FJ/L2iVe
yku20oQ26PfixYHTSsEOnhIVvxviKcUqyNV7VZAjWw/cIEsreGl9FoGT015UoxEi2aTvXtzfB26r
rRvSfLvePfCkwSwSgg0xjfhaTDAfInL0ilsHxX8b1dYqIPiksG9ZTC57Jz9MiQB20mHWwBqAj8hG
VhnrUPNFSUjrHOc4EC3T+wwQdR3jGOUa9Le+xOdukTBG0dXypCEIqzSAR5qXwNv6mbawQ23d0VG1
ngTyHBRXlY95bDTEAuEdCsKCUpi0EL8KN71mYmImc4RiKFYej0GflGYo4sphRxNUb4VVHCyUopse
Kj44wQIkRuOt6fk8aR/1aXpN5c1IIFdaHPRUvzIq3myAz5TWa2GU+trkcurbcgsF+SBSQq2m5Jrg
lA3On2NDjBmS7Q0DjFPB1lGwzwGGtEB8BgCXVFR5sqN2OybGWxENr2kzss8lD8fLXgLJkexA5UTw
QXhMJK3L8wV63UCQzYwnyKf7pvReavwSujPemFJ8ItvgqvWCx14CQPDwyeGvTnUQV4ZzDgfkCLam
r9jfvjDF0SANqC+t7U+6C6DACCHceH1JdikeOxqzHKDFYhKQd/BpRCvbBO6eYd3dyaEzrhuQb4tQ
+HLhZam/UhkZF6pzzCsX2henImQmB1BViH/B87V+K2aMERZKY6/SbEsggbMc6pad+WvmB9k6bJJT
0WM0z2dV2TiDaSgb5zBnHCiu2AfEjTA/WU6gKfajy5DBD5z2gA2SNXhNwt7Ydq9BEt8VKF5xGg6v
vBdcRkUuttNYTAgi6wIewtlxmpOKv7yBWcqN5vpbJwqv6HyJzJoFBvFwADWxHuKQLpoWY68hEVkh
hIvuB5QhO6vgTpDn09b16xOkj1MFdcerUmA1X3mJqBn3Rxw/TPRnyZTseaYsLJojnQcWyqZ1MTLJ
46M3VGCKKkdW37PlRlYWR4u2ptyoyVs78USOYseTWx4nRKq6910mLkAJoCjyJkGxys7xgA3/Cwep
JvEOYgiO3ivjCzL52jfNvU1h6zY0R+pogOjyTUmbaQMDwLMTAmhvXYoU9FUB+ahkxwfDs5TFTR/y
WCJ/Pho+i9DFnvxSxCRM1BH5oKzgAbb0wWfWurTVIJ8ocsC/MzTNCJVlnrPCbr9CBLMOZ3jZfAvD
NDEQ0BG1EGWw5PPnyKquIqKTELweYZUQl84hmxida3DrXxCHgiKlBIPSkr2nIn2usQM0NqYoHK0Q
/jzzpkdjPgfFdQIMPGMKM0PgNvWUQy74RhsJnDleZ5kP9ZhbuJyWcaBgCw7nquMBBl9/DIzlOCcI
IPUE10GWy6do3w3cBunBY57Ukzrlpc6NbqJ+IlpwGPxXmF/tQjPsb/Q3UDUpeGNikRYh/qjrdBya
BxkpbTvm0MsQYNpzZlyOzdzEei595oJumjrfPkqLh5QD++ARnEj9C3tukRTM1XluQDHQirsMzivK
IcX1iTp8oYR+AvwKc0g1VJWKl0wrPDXS1t4q0OzjzxlX+Zo7zSMCjGnluCPGHQU81FQzTASuAdSQ
XmIW0FFHDUnwpPT0XcYY1hxYWU6ub0e0zx1ZGkEPmIjExHF0nW9oafmyyhwYGDJ8D0yrOrYVSx0x
u3dMSWAVt1ScMOwHLG5PlKRDVbk7o/K7+3bEKtrjiGznalGbnq0JTJZtqNsY5y+W0MzGHBeXhCyI
cdh5YYOH2srXZYtvNWiyS5HKhgdRYd0KLcDXN8V9jm2yFLFx0CO859eUuKrfECgXvlXl0DxKiZp1
Ydmt1q9tKxQG9Y3DGixJLN/bkgL1mLDNWmkIq3j7XnhNLnz5qnB1igNgfW3a0N8V2BI62dIEwRiB
Ydhy+VH2a2bAENBLUutlbJULjhlpQTfm/RKsjcXCIhAvAovqojWQpOuRTcQWxe4DOk/CTIuwXMW6
QfLQVCQgtQF45JqeBudpbDELNxKdYh2QnojNV5GfCiq6DOrShREluxZeX8IyxGttPzkWQK8WtSFm
o1R9qafKwGwa4Yo1pSeXZgV/nONgQQwIo+aqBvj85lZ6dva1DOtTx8zgPgxz6O5kzGwDsijeppG4
WU8jCDq1KYR9NDnaoogjghaYsusMZQmkC5H7HdBJu6+sL6a7TGGG9KZIfyRGt7gCGUxQiOMUV0Oe
ZueJXp5phhnX54pnIiORcXiITGPc61pkpGv6Pnk3Sjc+d9kY7AVAX9AfecXIrkQyPkYPgTH0dBaO
Cf7SwnixSW0LvX4rJmIkGaBexxo5vzxzSX6grDq4atICNNG6j75+ZL+0zn0d63IpdC2ZH1qMiOyE
6x4uAGHlg1+gYUbRyVhobpYAmibvblPFpwBTdL9kwJrSaBeuLtYDk3WEzejBLczMjbme+GkQiIYE
KiGBuTbCX9fh8q4jxz/XPB9uXf6rZPzadVfsqH209cFZMxHZj8G0A2m6pb4ozyYTwgPLEUiJgX3B
T42xuabSxtavlTd+5dSnQfVWtwwxTZtLt/IeiljfBrpLsUkOl26n93pGwryOpTg3ezDBtc6E3m53
7JBssOgChLWHcprXDCoCFB35KRovPyVW4b3iSsJxmLFXKfXK3hloDpYOscZsgeyB+hDkrdZGFjvq
UK/RHDbBxUsK4xglaXNx9Tb41FGcr9yOeWBLotZCdpBfK25vzDJA/Wk8B92EKjg1TmOImkgj+cc0
nK3h1rPVWgTvnR9B/Yj0geDFbHQI63ULe51Y0fOkmyc7adIdd9CUYyFOAPaZZKaAbTBW6e/OyDYZ
/5Yfi62OEupQeOZ1phrjMytag3q7DapuY0cwCD56v2BKbES2t3EL0z9aUvC4Nrin0UyVFVyiVgYp
2kXPgMU/76iapkDbTnET7BKq7U2Bh/ha1rJ9iOaBc2ilm2jy22e7UrTH43hP0q93K0AnLEHOBA91
UTx0Mj1wjd7JHPdB2hFz290YAQp1qVWbJI52+DoJ2La3tm/A5mjuMzJsyEDdNYGNlDpJHkduOkvu
8HADxMyAE2gBVW6fNcr6xyjQoje3jBh9yRB3bGcxCMIGQXsr8J1FtbeF4Zkcej+bhzJ1wrCb+0Pa
rBsTY7FuEUxND61i+5wV+a6fo1vR/EWlfdeW075pSsJfU/OuT4xXrUjooV38NQTthnUVcyEyqGzN
Q+8U+Hiq6CniiLjjNTwlS9tCRrmNzFXp3qt8V6lbgbO9K4AWaeRxW1sFebp02jvTEJ/myPsfsmWa
7UxmvGSP5UouG/nW+oxG0K+7GqSeS9YwlT1b4U1pXvXhjVDUULSW1z7j8iK6tuFR2vG9O52gSGHG
hMGxCezrzriyo+dBv7BykP3RDW9CJobwKRpOOwH1HjNLwja9aEkUYtb0ZaeEJ2JEJfNxIxOCpZJl
RZDUUG1huNCQZsxdNoV6EazlUqpC/y1y7/z0Iyo+CdIpcwzwmtgNWGe8EYWhJHWYqZXySKLkeVKI
AxuX5TBR8A7t2kuHfd6PQMC8F9Hs3PxkMouNw2eVOXCZkY3C/VqYpBJ2bEomHrVDtmvd93yYO8JT
BH9AQ7dV8+SdokXZRYycbyd2ozpg4YRJrJYyeMb4lwDSuBr6j3ZYpXAqwtt07uzsLf6fPDmgAbTS
N8BFyNCZ3G31Gbo2Tlisn6Ii2NvVfdgXZCRuolJuQ+dIsTADpAJwyerNbpmBRfequETpY8WCbNzW
yNTDvT18t/5JA7CSraz+ScxZ8o8GIWxRu3HqZ4tMRC27dyFBuiwk1XiXAHsmSyBok3VI748LNQ64
1+c7wz6o/khxlo+kDlxq+ebZd4w3kvGQTvQq2EyC6zT90Ap3mU/pGmN/3POQDSAP2e7egQ/iF9TC
eckvYo+N8my1R+mau05/m+vTbLhK3Bc4G2vLuSm7B8UiqosevACxYljCBK5yPKzhuUiNV8uvlkYq
dxN+Y7/6mvxhIy3iDiJ7obsGkQHcBtOKGA9ztAG+Rt+eAm7X1M2JJwZGoFvLeQoTqk9jqwRnvAHp
zA6KNXciMhnGUy6ZuuuPbfNuk51s1t9MZpPoaSCDrLlO4zvXXlU/5/iYEHZaO2GHidY67IneOAzq
evTt+wLqfT/BF7B41FjrMTzMqyTTZqPvI6YmdKv9LnGW1zT9EeI/jNcbv30Y4lctpDXSHxWLVvrz
YeCGkLfcLYhAEduc4Dm1TsNryILsPohUvp/MKwfATjyBc3N2sX3dM9bVqnWECZdp5EofHpAn7evw
2e72s9AA0kyWdbNFZlPGx2b4hsdVeRuVfWviVoiz8u4JwShHFqVwoOzJQiZ5DNXzNEagjSAliItm
R9CgiJPxntwsOwRjeSAEzmPZmXYWiLxwlZrBPmNqFLU79K+7dLYb9xfGvSc9evZaa8VGGnQBTZFF
moeVrfV+gJFC1G75Wnv5xgDxUvn4RCGRsbINwXn0uFRokRKTiG7EEC+R/9YT5kKCW5deRgXHrINO
8snLMKmmTdLqS2dep4C/lHjIk21iAhTbjCjfRqktdX0tseQTYgHNhJlL9aYlagHLnuv2K9Fr0IMn
jTtOxISir19j4wlk6SKltPRHfRW2r5ATcVwVC8F+qpMQhumeRIhMw/Rx0X1BGtjajL6cEdkFzCRw
rc6B7GkorokgpBQcYnRWzRs3800RPWkEcHfqKMedDnzDR1qtjHZrkGLSod8zALiZJc8Usiuc9hoZ
AeRG0J861V+QrPLi1UyfhXUblC9IXrad85opa6Xb15P3TOOdazD89iiPa5peXEN9HK81ZcKbuPPB
UIU1GVWCPkwO9AMFx5cd1hpXwbDS1ICRvCJ3twoduEche9sByoadrmvIbKuC+DPsGemGxv2OEOZl
mjwXfACawgMstb3ufmoRw2nPK4+K9GhdJscEBuAg7nSZMhwzGXnDNRaZ56zaqIVw3ILRLPLufvZG
m3Nmc5mzydPA9Vjhts2GGxzVQCkk0yrTPUcNk3OSopaukVzlFSFCqA2WJWSOwOe5nmp7rxRs/IoD
Krot0oeNMqdlGs15AAOD1GLR1dmmnqh39OiuHI1jwZoCFQOXpuFxI3cHQAYyvvTmc4/QEWAOKcHe
R1CChg66ZmEk8W0/mK9dL19JAVqkOPkAZbeUVrCQp/y2zAbSMJILcdXrCO1bkFqbEuJo0zXnnq4h
0KHhmOw8KVzP3dRsFZrwkA1aRMnClBfXpyw4JRiMMi5bTS2r/w5yVIzzxBOEsvqrMpwpTSljMIrL
iBJft67bzuoXYxUYr60TfMgRaAL2M9IcR8Kx7R5ZSu4pdC6N+dkOLXVCdav3NnmaPACygGVfj7l0
0NZIWNnuJqCdKwt0LywN4JATLkduXnqdsS7Wqm2pktdqKs61yckoJ48sxgqrKBIfvCENsorYPetJ
+dhgVlp2vr+qDRokWpaDwOrDg5oGmRrNHthXN+Wd4wWHSlfkKXvnns+o9RNdd7pPA4BFfX0OhvgT
5PgBudC6zarTMD6UTq+4U7dy0bUiPKlgnG4MB7KYg8FrkRpoQLwJ5/Qc2eOZg72dejO5L/3o2u9q
hwddh5J9ApWgjq0c0U7gkrjEvrixPPQ+daTf2vV0HxDabrnanapMnAZRoVlb5uf9GoWQtQSJbCwr
I6nAq7SHyYr4qAQnr8jXGlZC9MZ1DStzU8vCouxhwL8SyP+OpgmuM+9Ohn1jJ9lNTvmlWupHb77X
gns6Jh4MebQTbzr22FK8TjBO0Lqjn5/xeh/K0G7bLl+7dPPSvB1IrorlBrQbd6JXz9iScc9EPGcq
2pyBllT1SRD0QmbgEN4M02YOPmrKkkHKbehcDAdYdcqWOKm4I3feYjDth9GKnxuJatZu0QPOeNlN
gYUVHNUi4t9C3HjY4cPou2RgwvmyUMNTpwdrI6BjN5aCMahAms+686CchDEi2v/oWBpfSHUpx2Br
gEGXHJSmqriwv8PoqYwO81qJiATfXklJQaut3eG6jG+G8jJA4fHz26TdKY/ZMPEZE+96CLahh0V7
Wmi9WCOjC6dTmJyLnC0h0ZzuQ2C+2aSrd5hHbNgAgtASaCGCUBqcHPl3EA7nMuk3qY6gLUDJ0bOP
aQ+NdtRI9ZX9IYX4EZX1Js5vXJRoc8WfkfyAyk73eOMt220eOZO4nXLiWF7y8hhRv5X9NRvEVTtd
fP9kohX1ywMHEKML4ryLKw8aeSPJx8TidYKoM9LH2tqKuEBp8wC96fyzcC6kTnniqrOO4/De52sn
2ebl95i8m06+nKkJ7vQWoIArdik53dlzTQOt7ilUbBzDqDsGqFFovgwQULmB2sd1aDisZaELMFsm
QzaiyD9Cto0lbIwGcorJ6gfst4JA598YSbTKBQEf1k5vdS6295ptP16ZHFKzRcCWTF7NcS2HI1ki
wHl3WKSBbi7j8BXsArPBZDmxp80QfIfud1SXqMQEMc1XKaPM6jkjii2P93qzKsA/Kyrz2rkRsFsr
kusc66Z38dCWjCPilVUS+1rG6VXZ4d3IXqXYGcFn490FcGwr/QbDEq6qta4xW0HiFu+JG1lOxrmy
QKO2Q7pn/b0u4Rf60Mm9gE1dvEyICkoCihZawlrvdm0UHxMIFoySNi3cAyNxdoNB9Eq585naecE9
K4oCjqETX00yXIMGOHZi2zWnkYqpM75DYyfkpvNTiErFruw3Ebj/OICVaSwTksT6S+Oy0LtWlPJJ
uLPaggVFhYrOiq49W926UPfa7hBP7ARneilwEYrbV+ac95FTnpQ6MG459cVbU6pzHh4wyzFkucDG
3tbJnsUr9pGvnGdsHDIBJqR79PeVYg3vkAtlc2oytlHBIbXrvdOEB8+DPPuAgA8ErFglkKfqDgcb
TN4PgwxOKpDM0BEe406yPoCnrBOuyJGf3EJ6Bpg67nuKAtiZmb7Vsl1U7YP/y9F5LDeObEH0ixAB
D9SWBD0lGnltEGoZeBRswXz9HMzyzetotUiYW3kzT9beQ8HRp3Of5LL99rN/vQC5acb++KAMwSJ0
rHcJVR1Gl7xHwtojF2MIoqkLpxEpS+88OemhztKvzAezqAQHZd1LjsS5Rsp39Jup3FsicpKk8t7C
fnUUvRojTOPIeXFE84OPEvcHJgy+3eTgptVh1vuPzhfQoefuHtIcKkv74E763l+EvaSqn2gN2ZW5
/uZWGZ4pdhSlFV14ye1NiKxyuaqb5iSb5KQVrKuSr9n3GUfH8N+cRD9WGx2YYE7akPBpUvy+3Idh
uyrmNOh1GFK97qzDEU4syOdDFy+4ifgAAHGf0jhbjMm2QdleOTg2TqTz8j3wx7s7xWqN5RPZgQ8g
penU4ukRAt43gfM7FgXzPvYnay5+JwhTfaYfBCUzZR4/KWJ5A0gYb4JqM1jL2L4b+fOm7m0oQ6AT
cVH12IxZ5iPtLEcjWnyh7p4B/DCm7rmPIpyG47rJqLCu0wAm066hN8in59zWp0D+30+e7fMyvjlg
wswQJEzZ8S9L+0sI8DhaoDRaeHP88Q9vFkopb21IqzGtWXODLbGzPkjsfTZutw6N5nFIaVIdxHs4
UJEcchQyCNS1eIaiajjnXXjvm+GxAERcc9aGs3JmP7yLWZyELk/svjjkXUTKQfPvUsf7FaG25zDQ
uUJpeau3SaRtBnjSGWg+KPbh1VDjbtawMpXGT9Y7Ry/Or6j8HaA7PHWGliksFzSXcJLdjbmgbtR6
rKBbVol+QmChKChvd2hM9HFS72AT2/PMnkVKcQE7xfJeW8YQRktoenMzbiLXX+EzYDOB2Uny3nLG
B1uyeiRhSsIXN4HIxIev8dSKtbldxVhZkj589NjQTaF3DHtxiyaI9Q4HPS8M/KWPyFgIQLZjXOzE
eIuc6Oap6iii5lvPKIuz53ALwWEz2FGQq+qBXrBbPZGcBlUK1oODpRXMOG8Aa6Js6+lzkcoPE4eK
wzCtIkBlwssusiZJntrB0FRPkei3YBbOdW2dfKg+ZFL/8thx9rD12iAUlMDZbFpV4jyNnqdudRvd
i4aBMSUH14lvzVQ1j1x5qGLp7S1XIJeiigVZpbyNaVYpwoC75g8hNy34Ua5NtPINFXH7MbPUFoTt
MdIIozo4V0f72TIXI5t/rjsN35aOywL7Owb5MnudcbZls0k1rWAIk8tiLeHSdyfrn6VzK8zj39gv
X0NHAayjb1IZ7e2svUxOAm/NeGi7PhAxaOyOBuJWP1UCLzhIGhYVdx+7jmc2Gd1yyXcRk4Zv1EI+
1Fh69DardWdyn5TQIHGERRANR5X2/Rsbl+Epb1+ohttkGUH63tHbW6qRH7d71ioIrHg9umvRGAi3
gGWHgn63NH7p7OwYhqwxesmgBaSmX+GvwIczVwut+eb5AxgBmyedOJJDfo28fGOrZCsTvoqlCXrA
qFt6X6wgNi7sKbepaF3odlaXEsFJAoTUtygJN11tBBI8k1uV29TNA8NnpS8VlY1+Whwb1gehS/nH
ULZXrRQpJicWs4gWpqlv57AgVH7hvS+DcHZf+yJ9JAGgB1YR7c3O5H0x3LyGl5zfeG+TpqjFwAkb
WxrQQnCVMga22CKQYXN/LrQRWnJ7cKoGvFm+7cxob2Gbaz2xJ1RF+TmFMxEmxrxoNjFUWTV0aFUv
LHuwsWL0LHw4SFjMGRntqb0men2Ls2Ih1yExpl+g2fFQLUg7WJMK+uIUty9NYXIBoCihTBSkX3y9
J8lZsqiZtwkrEX7dHtQgchO9DyDBkEakwKhB0DvCPJn7tOgN3Jfj+D3xOsVDsxlGJiMRvcFZxBAO
3Mim40dZx6pjIjPmNw8ipd4VQD4MKj3lVgOs2Nrq7HceKJ4OW0nx3EbWky7epRsfxOj/lZmxIUq1
cQHUcIGwjc31H1TezWD6CMEeb3Ux73DcrFQSs2lXX02PQ8pJi08QPXNQKSkPLnXSfBV7wf/tI3wV
wBtg7+2WZgt+o+bLcZqd1/e/FLIx3roMNct2nWLvcszeYhylmKDZkvuLHSjzToVWb6tm4ILEwqIS
DCfoFIl9jwD0G4l7KnhPus5E05h55QwMi0odMot6FIPLQTQXYlMT6ndLBsTm+ZS6L/wMgO2sofrk
XQqXeTAGW15hEAORGublfi6yZO125vMIJnqaw9e0SL5SXTyNVr/XB/uh1kfW2jG6Gz5mg2ttDcSQ
fuGi2SW6dmhVg0psfqUxJSWudjfnKIUHPZxJYFD6Ye2SOt/1jvMg8KQzOGILzGICQEB1+jL5m4QG
qA5PlXbIEiDPo0FjONY+bToas72yiyxQiAkRPAAIMGAEulXqVy/0pZc8IQeIZDSvRr8qe8zQoy0H
9YVHcPPTwr5dkiYKGr6ZMljzTZx9N94nVf6j+xPvGUi1TsUljf/Ct9iQyh3W/RNmEB74g0b5siIn
j75b8uB9IN7017faDg7EPWmdPY7LDeGKg1TOX6mmYqMVFHrqKJYtGSbhUyYFoCCeimAeLjBI1zX2
wdDmQEcpwMrhtIDPnuUpd9Na0qFka/Kst8ZDUw3NyqUYpIxpnQbOJeli9GPjjS0jin2xt0uaKEZv
y1r1d/a155BxYlgugaXFcUID1KsD6t6aqMEhxFxGIdGmcvEizdFN2gKhQFtPfXkoUzRCWT9kZXgy
EvVcAEb3Kcijye6Z3dHeNToW1/6uAg6xymdjmyDSeA5oS1mAtw9Z5KaSJlj154fAP2G8qr2Zpscu
5knSW49xrj1aSf2iafkhsqY/NnmLcZexsfXtTyGyi6/qEwoK+Sq/jdyr1vTuD16h8Ahn0eAv5Mzo
xSLe+Y6nv6q8cKsND1jI0HOd148JFMTALWJsYqVadrqx7780HYxvzU7gcZieezY9Ne3DNlq2cK2A
Qlyw0F3pyk8eIYZxnLLBcULN1LYzxLWzynNqxxlPXtwpQ84csM5pOsPTVH0aEV6DifXNznbg/nbW
U8aicdURwd5MxcXUzCa5JVH36mBaewgdmZ9jzKUUPM2SYIh0jGPKKpdVWY/I1Jmchngx5hom79S+
i9FFWB985KhqQnLOPVDUXVhYP2XSPDtw4g+d1rEgXWgbRHJo+aH919JYjg/Nc2f1lAariOVg1jXb
bFbiNy5IVIydkHDEdHExAHyuG42n8Dy0/XMmDFg1g6fhHNBcShiFPA1VM1I1onffncmSMNQLKmG1
NHlzkoSnmZUScBGSDMxKiUhUGKp9nocKYypUgro6pi45iyBEQ10p8HKHwXZs3N+5vSlyGZ3BlWfY
62vegz6uuKz5puFhHdMRZXKwjdhglXiFBPawaUc1Q15tqsH7B3rP3itoPzwW6ri6iHEYCDzV+U+S
OgPlb2AVXF/uZp2aWXMKdYdXUAw0g8jMuAGj4+sLG4beL8IIjxiqSXvURsurGTMZywIrDOq4rM5l
nHjPQpQvjsE85Xu2/kTgEWOJGL7SKfeOhttoQVz3GcsUdopQFMdNW2HdNSEcmEncr2jPVR+TneaH
HrTOzlouK9b8YxPUhKQeu6J4buIZUbPEqlu5dn+QbRUe8hbqqAAQSE7Evuh+etNSONtx62C2kjPS
ESHHNf4KWsyiXm0zL2uJjfWKslPd3nO6qC8DBJB1ujBwZ8nn6XPQkAsAVp4tvsQwbKazZ8t5X9BD
sU5oOMW+59enUWUcnjTvRlIpByKn9DMtvP0lKl3z4GO5OJpIj/ssae1TqL+XSd4BJW/vmU5t8eCP
Yud38TXFk3ui3GWNbMjTU7offeNhxu6xCANvetW9bC/Q24VBbRbug3Hv9+Gfu5C32V1UW6wtDBR8
HgQPNIvTs0fABU0jqTCM1FzDbheg+vRbA0/qtsDJRFII/IYdlc+M1QIfYbjpNedOQIw3eenzqHR2
iaZd+Yox4nc7+GmYquf4mM7+PvWjF3JK7w49wd1Qvkr+myW8Q9kkEAXn+apN584a6H8bp6805Sdi
iBmoB4oEM4mkjw0BWRVczBBoNgrwCHbrCAdzTeJH5EecGjvPQQPxjAPI7z3PqrVW++eou9fS2ifU
YHi6fzAKCO9l5ezqAhPI3BgPNBlPPGCBGvfase51G3+lfsrst8bnGgxxsPmp+RDrbF/1mIdX4Xro
3O4y67b9sYX2vu37/mtJFapq3oliCPpJsJJt0WdYlU94ZcZQHHOeunWY0rQzM+obxqHD3RVRG+k6
SIiVYexaNv2h98CdcEgh4w1ZsTCzDZbplDiRzlwNYJhvmIv2ZG2+UlQ1hy6pxggdJCv8E1mns9iN
H0NqBAZvYv3CIWVle6R6qzjdTDxJo4JpTwN1j/WlfnQHSIGj4E0c0xNKEmOtSJU1ffMrO6dZO1Px
paqPqdUpgKL9yLNFRfRX7QQ5BIUhRAuv8Vy/D8ajcgXV1NHBFjewijFHuhPNaZcCCcdDB8WFtmto
w3ATnlxMEEnIQofW6jlE8y3inUUvEhjrob94/cTqwNf0eJ9Zo/4wekQCFtR/kNrsrSxzeCvCDlO8
PA+qPZPPRgKNGyA77C7p/KI5jz5BTl69tffnyMIDynItq3u4RBbfLZETGhr79BMSy2uTzTnOa26v
op41sqkAjui538YJRAnPMS899dywdZ5ju7ybFmpZ1g9LU6kHqQAZ1rYAT9XI2ogLRAsyxECnrr17
KiGKuZoj1rGaPwo5Y23LPc711AQgOjnnSsfJx+MJf04cn3k6GieDeFjWeQcsomcMZc//hxKRr29d
IZ9mLlvyUsY/hbcaE2GU3XiwpLchyQ+DAU0mi0v6N+qLn1RHx4vpKCOXxCLSHtzA7eCZuXgjqara
p/34Jb1mF2G+TlXyF0knB4LYrqvUupacHpSJOlwL5rWU/ViDX3jkQD0W5r/QmJ9EmXJaSp4M5TwJ
duZoeAa/eMqICXUIm4c+n6OQ9DWGa47SJcsN4PP+K9HrU6KzyAN9CortkMSIGHhNtrOVD/c4B03D
reAG5PWQ3pH6VhHyGc2Idx2t1pqGFxOvXucNkA3p0u0znBR2R3GFehF9/jrP6s4jFBu6LIgPR+M9
pwqVRiDkjzCHpZ7qqKtp1ZMjlHScSUu+mtKrSYI0v7T73Rzb3gkT4GXf2cc81GOuAZ5/btq++qa8
Vo1fbG1opjxqSHMNOFVNi6GPaxsysM5Q4kTPuRlihIEFVunlri3VSUbaybJzyVhr3u2GSoyx/Qrt
+NTRw7rtbciyVfiRSrzXes1rM4qdLdY7PLLGk5NR1k5jy7U2agiEmXoS+EsZ7PEM2b2DX2EcXlNn
WhDbmogOidR7AHMFLVvZAE8yzqNbDpYHEldrdxfbTbO1ZffhyvJ7RSmZH837Tho2cj4V6Zmnkn1q
dviBsJ2mZno1WCosOFkCCZEM6kHHiRO+O8ZEsiyXNzllL7BAs4de9rTI1e7nFPY/cTI9zSMuhnFi
4iqH9slXtLxNiuhR2hOfsIxor3HbLlCPIeFIWuPTNdCNDsPEUTP3jT0B8W8/j64ZeI0oia5tPL9V
I/ysjiSnZXLXlVCZqHYo+UeEL83ypbkjsnDPhsBvsejxW7LW6Oeg4dXvVMnRMm0AWNlOGHn+aNPe
oexiKWaS+qaHbLkONRWvFVp2k/VvlruklElC2DO+5UR8shckdzGVRBAKVshZDmOLZF1jG9dBzf86
C2N6ZEX3yZn/hrb8cdgPYX5wPiOdQTWNCb3NGYmF2MNMpHkFFRe+Me5dSJCnsC+LvcCEvy858UWU
WZOcZoqitCSe18lItYisE/ehccN/vDQfpNaJHDXab3mHpc6jaSj7ncf90qvjAVfjeYU93G+6mrWp
k98HnYSiJ+lp2dogsd9MS2sw0+AP5L0/bV3aFs5yqQUiYOatBs7DX3DpOOGN5XAFXaztEjlNGTiw
sfySE24XnuQsPohRZw9WwdHIUJLqmXnqgHQWuJRnWlRsJ5L0ibTarzeG3W7m8BrwQCc0SXrznDkk
NuoCBz51nJQHNONX74ZEZXvWCk1o9EfSIiqYeo6kE4BV/IKq2vcT/WOcwdpnTfd8+oOzp3wJM6R+
QgWEVMXZDIvJx05PLcKuSeYpP1SC238Q0STWso0Kmqica1hy9Y6ahgOwMAw4YWqK/Ye+tmKQZkXI
3cRdy69RGqdMpeGz8PUJA35soGairRKGaEMCKhp50VZLeX2ZrOH90Ck5c5r+Ku1qLTDL8gg9ASJ9
9Fva6qh1eI5iyJicDkfjveqHjajVrk3otq1KkuUNfOmmkO88+zGwZw9UT6KNE30b5nlNsIdwVPkA
UeyRZzpv778WuyULTQ99UVxytBZPax8M4hMF0i7Y1A1hcVYPaxTHas1pmcbR3v1wFLNcMa5qMjsz
vuYEhczz6qBAdZSEA+zlcwIjKaJ3dwZ/PbfkAaEL+5x+/TH9FJb3XIcG5uz6vc/DditpEthKy2ep
nfvvbjjeO78GKSGLd245lGt9qQC2jffc0J5aLEOgM2acVHqgix9APfyJpdUKoisp3Lk+FN7E7Og/
idraOmV/ScL8n9NQToGiw8AfmwcABO9eXb6zfT5aeJFyRz/QuI0/WByW/bzfJYe0Ly5FR0JAD095
Y+m8mUIqFIoaz5CJFeHulxNG2mmWf9lUZ1sPaXVPZDa8uBFobW4mKotqBnOW+HkMCy8Fe7X2kuwl
A+fJuK8nW80MuZplEj26bdqB8IcdOfsGT2u7my+zVk873Y2T7RRyRfZddbYST+1zp4LcyQBh65bx
bxYhcebEJYIRZfbDTD1Bwx4n4qQjkz2k8l8isEV8mmnf0g8S8hqQDmwxG6KAaGvbosjpWJ4PcUxf
Ti13Q5r+9YX51XA9xIrEnb4aWFlaerMdtIBozDrK/tV4RNLTLN+oIgkmjlEdEOcldrpBu3DWxJA0
So5wnrSJRZzKVpvGHLY1cxUKMazVtvqBOv1NJftQfaYGBbctq2CXBj6xI16/LsBMOD3PSdXaD4XG
fJ7jskpepEMu8Lu2plsf4wvSAbPwYjB5S0B43ALoC9Kc+SenGlVNWx0pbuz+pvo9rG7MAA3br8Fp
j2hOUBS5pKLfGudW5o27ymF1IWBixaQnNPYfEQhuuddrFbhsD8hW0d/dByhux6LnbmVDGqa45jRz
ly7JPpKu+TWHPK5+3DTc9ihWMz1ktns3IUKO7mezjKoF7h/52EXYPVFdm5mMwRarMZ0qGD7hMmrs
nx+5zfDergcqzmgOWXcOHpVlb+KwSusOo8+6ng0u4r8AH+lCwEgPCXGhYdR2cdufUubXuTm1zWsz
zs+2x0Ic3z+dIZ29GnUS9IfM5HREOsU1trkQ6zCr17P9HXY0JLZyicAtuVy9ep1snnWjwc27qxdg
VfXq6q+ze4uGA1yCdWmZh443J92SaQUJIEs/y3h4JEC/7IqIxWnuDoetXbg78a/BeZvn3iE23HPt
Fl9GRAApDIFcS8a9Lh9xfKb3yqTOEF+2Knay//K98sPStG9yJpXJ0WWckm9qWI6daPnk5Tl3yNlj
thjqs+8FnbpK4AMS8DmzyC5Bj/dCQphTe7dmlA02SyumxIvy9E1EsWoCT3kgLdnIg163+85Kdq5W
rwTQAzHfG+1uceByMBazpcz9LBDZzddvY2ntkMZWpc8RgzLrkh+4Qxif/S8HP9s4cbyB4Gr39cZk
vTGZ99jdy3QJv1Fhw1pIFFvcLXiM2YwZO4wtq5nhNkw/M2vjk1Ps8MCBKyCt1Mb9kV5jzu+Emdkp
hq84bpByXrQJ+Ag1kpOs3oTpsCLjSezgZWuTduMKY+2WnL1ZO9j8jBQESbLT2/rudWKTFx+8jMvm
Ha3kS5QQkErFr5gQdKOymk7yfcaXJPN3navPiawfb+RBX/fvvVclbApcXJ7DbWQGIUGl7ws7DJjT
9qph4RCOBWbbjK6HktG1CUyPKSmJTnYX0i55tGW4H2X6Vsz6QtA4KOLdtib2hY5r2Wr2hGv+0d3x
ELvE9BI8gP88NMNnqVh1LdUX3KdFC/q0n8ro27Wrnhtv5NaiBsEkzsb6HrN7CKUz4k5T2HMCRGZm
RY7Fw6uWyOGBrnl7m9iAx2NINUQfmuI3ajLwQdpItJyMvaDow3pGFdeqH0PQPNNsi1SHGTzhryXr
D/92mRzbKjtp+S9N2o0Ygib/1dt3jcW/N18sS+0rltZGxPatO8QdDrn+PDjuta2Hf/pExBWbiBUw
kIiNuWBC5irhtZWJx4ZcBHY5qEe1AdbmYuP2Cuf8rgt1bzVxbFgdos98T+wlSZYk7iaS15nLgPsj
ic5hfNbrj1h+GzZnGbIuLkQafBbKh08w3e3iPnTMHYO8TRWaw4xVDvtshb6SjP4+zH7obg1spDZn
puUBek2I1IFjrELdQvOQ7WmQTzbqzfKfpuKxyIe/vsmvysERxCxTlOfBPVL8QAjnqZ3FgF8CQJWm
/fhcYa5z0dvxFMp/tftdeI/mQHTGL86kiA6GCXZckzfo8oTh/Ael80rOquHTbsZrjZ24H5oXp737
DnJrPItVlJZbkafPU6/9VhPQgLD+jpLHiNpP4YujPmm/SUsLlii4y2Z78ZUEKYOGn1YvLgTXdavJ
k9XVB7cLA8yDhzBCtu5InK+wUDKWumKLeXDVOriKzWxrwkqAIvRv5OVZUvPb61+mPDs0naS8b76S
MWGj9uJnvC90iZqItWgozpkxBTmyC6RBgDAiCpKQ+oPe2nISravuVmj+1SON5uEa7jSXD1AFUZhd
jZHtglOMRwbq18QwLg7jXN49Q9Hl2nkPW//JEBrdcx7/Qr6v2jbZTBhm4HRz9lAbYbbXjfKzi+cb
9lqeBAWfW+bR+By4CRohUssuk7G3K0A+7ceG4IEt1XhNbN7lRYvjfa7c13Hk7Zsq5qrKJ58E2zqj
R47NBWW/UyEDM/XaF+YiwT0QUWVLx2rcnV2mTB7UssQh76AFNciB6NgJ6A+eUpH6rVlDcomBRnoa
3Ug++J5UtIpq/XjqcCht2jm8aPNIkVjuV0D3sbeC1Do1OE5WnikIDw3Zq5KAQKxxePTR265Op8H0
taAqrHojGbf9GBKEp5Otf0PgeC3yEl1aJdFrZbq/FJme1TygL8f8rukmolFoZZt86X5Y/HRCg+Nm
2Mla4DyYMTrEtbGdovju4GoZu+axM/qDybJrRA1WYMZb/UPLqTOoKq7AxNtEOHSCnpWBkeTHwXUn
rmwi2o0peCPxV5JRXKcjz1jHY/Qry2Q3JHRtTDYZlcHA+KY4c+lQbjyZwtrBWNcwg2YlVkUjxjNT
T/o1ybOPqnagh1AiygZA7MKYRy8G7dIfdwxsa4vKerd2yVLizmcVAeeMhKu5gdGzdrqHinmH4Rbp
ZGknHAz0mROrhnNFfte7AWcjrPIWn0Zq/Ob+gG2oKIiFoKvrDYPYkiend5PtMspQSKVhlc8r+UWx
ks05Ji4LOC0Gz5lD2G/78CDTg4bhh1wuGCloUfVVp8aFhPoNiEQ6XODV62LLRWiKD8s9x9bd92gu
3cku4hgUrgvK3FqwPRDMTuax1XC1sCx9zfPPihPlML3P3k7vfxrf3ugK2nAgQU5P9g//DntCPRCv
PX5ySnTZykJp613GDSMw/a2pbypy4Owy8RiPe8EzRT4kztYWd8jY8RNLE2m8E/D04n4tn6xubbNq
K7dJEwi5STFhnpDOIKFU9pVuFfNoZXtrejePutpH8YPFBsT752k7du98EiHfrYfZioQvd+x3lH0m
A/ICG91Y/tQZ85PUfioXtYHDDpUqB9v70tv92OGcam2UhHtfqU1pHFzS2YkugKdndCqbUPc9XP3c
tSBMycOQ3VHUneIJhCgWBya/aMQqY9nkmFeXbmefMAVKrN0Se8gvXcZ2et7pIHJgNS1fsJdiup3x
GPDaHQW6ph/+Eq0RREIpasLKwyU5Rk+Qew59H18V1Li+fK60GRf3vCVLvWXNCQydbXp59c2vgaCp
VVwH/U0J6kWQBWeblP9DSB91uYzYtEUGnqs9jDOUhsja2SbshLySn8ij4MuhTBs8eCiyK/7KiMZX
oNCl+kuzD8d8duP3MHmUOL9aY+eW5wr2CIiB/SI2xNSnxwSMtP6nGL6KCAkb81gIS1tzKg4c3q7S
qqDAMENbwpw/xPndlrfcogtnk2cDDx98m+kl7e+z1S218pSieezkP5RxtGIgGceu5LKYCBb1SDMP
jUONRzvuOeWcwZsH1ty++/N8yBTfPEN5zRYQQxo1V3iWHb5avn/NmHd26rGx+DMI1eXJuB5rFvHE
/vIu4fpIqaPiP0Zps/u/0JWXTsbLXyifmhc2KXHN+dFG4/Y28+Rgsnc54p1k3e2bnJDg6AUpNohF
IutB53TKxHNlbQZWFTomGChk47YenG3YF1tQYEG1AAKRwqNhCvqKHkmTylTHPdpC/eUqxLi/WLmo
flbsLKK6POHUCKrq0MQX9jFUA+B6wyEZpzSjnSUPPA0/WfNe0xO0mMPaBqNEFzWPXmMeTI2UbuzA
OhDHxKrO4YLhoGehYeG+iGgTkU/8qTm5opAmg6btn2zNx/Ma9FnFISi7lChkssd8UA/7qu3+sh7r
72mq8vXgVOscAbw5GFZ4HcvmPEOnGJnsYPJuZM3qBeMXnvEMbhhmMuyPgYp+FM9LJTgIL8EngWYK
x+QKfo2YBL1Phb2bvZsWv079i2ZdrEbH9U96Jgc/4OOdP/fxtrTISB5y+zsv16P8loW9bm0IgC0W
cDPhoEfU4Nf36/cxYedTbQXUmXibZi+MMyq6SkyPOlgG0wQwtNHq3GY8YN7SuzEwi2Hri+hlpi2P
cmJMQcnNw6zWOEsezj62Paw92gmPAEwJn5jE3HL8L9dWm39HZeE8iUesnIm1Bn18TKV2EVH6woIG
CiefaZyxpuu/kynDxTVYgd4TH0ziTxZTmxHLE7uLx5gmijokrhAD3+3K4Z6NROOVyncUydDMNt1b
6Zxim8KfSGT7NOdYxuqPppzx4AO+XbnCetOqBaDopHui/P8KIx6hdUmeo/5xwuqE8MdZ3ls7Y/Eq
c3o0NZ/sndVCuJmNFRMOSpuxdqgwWjbhhJTYMxakbEIGIEKoG0Iwv1Zd30CGn8F+NDD6CKL7MQu1
xXNkfKou+ufYMWRdk5VFTQx4NvHd2w12X78A2aThWGzG/CNTbNvGYkJzNMJV2HqPpbFUEmsJabAe
LE7DZ2oIjtVsWT9jHRqHiZ1alSSV0w+U+EDU2PsZudYi0fBlE6TKkZtdd6B11rJ3mYsL2qQrvrC6
O3+3wDPLb1Ky0g/cqV4ncbiXqG2reLI+ndhV67bOJWJmjoqOvktNuXwFArCxtJo8KdwC2cwGdATd
IEJCWNX7jHhpoPR9NjDOij5jJy9OoU06a/LjJ+ESVnTt55Z/digwLLBRo2vv6jDRKwSYgeNPKel3
bRz9OVns48y/FL3zv0PK4KaNGpl/Ddixwnj3THAhnTcyc/BYSjjdlxGfT0N7+OjFr6Yl3oYw/OVn
AlzLA6F4PZK1xd1iFrghHJ27kcIxmAP8nB7unpGmIwEl9ua4T1dYWSD0imXp3b37JMvz+RdST9CG
+q2qvFtiYU4qm3WBO6ccIHlZZBp6mEPmDBKkY4WW4/eCPb/LF1QZsXBLMh1wlxo2idBZgjrDjF25
FFdOh6YvqzXjHimM7il3zCMVYbSRo/Uq51IYtD7FNisv77GKLqLRX0qMPp7i8ZucZvNVHzsarDlV
i8DUbm5NQqviNgoy/GM8YMYOMLKPNQU9wn8OjQ+H+XTcTsxwJPxT9RW79y751OZH0xMbBJyULd3w
3s87xvf9aK8zPmEr/1iyUsuGwhhpRDpN8YXBz7CLoBLHXluP1ndiPvdIhpRkxfjB5/leNduGF0hs
cNTSyOJy/sbQQty7xFwNbljo54xNZOEjn+n/aj5Ze09hUjy9hopV3XtDp8YMApUK0X1GqB5PEDG8
9QhG1DMZoqptVT3Dagxggz3SnuYln3aCiRvuGB+OQBfxOnMHg3pdVeamZ7zUDRcZI390vOc+wvny
TtiLUxUu8/qTDs89cwGxm5/STgITZS4dz1F2yNqj7r7PJbgCCl3S14R/ju882hLf/aut/JPOWV99
jWxjHFamWkhYCt2XFwV3PSLLVTWUimfPfojkilA5RIdWXgvvDdrVxmEFGSYgNnkpo4CK0N5bkNmn
VKxrJyi6XW1gk+yjzeI+VfZXUu6bCJM4GdRx3ljdTtd+BQ09Mxsi+FTRPWroNKw3hX5rMchI62hz
PiyinWgICX4ZROTd6HccTmBgCfMduuLBGHckDeOZgTM70W4epUdveBqx0dsEYqqPQXBPgK3FGz5X
6jRg7luBcErGelPBwPT8VRVfmuTTGm6FsWeuj6YLOLAlTgOhIgZwnKpXTa/xaFPcdRirtxShh5pt
YBr7IQKDsfW041xRYCyPHktb8VyyjVE+xqBbWl7d6qsoMCwTtBv+4+hMlhtHsiX6RTADAvOWJMB5
EkVJ5AYmiSnM84yvr4NavX5m1dlZJBi44df9eHHX6ktk301ieLFJUAhJbl8Wp/KhZa8BdsckvagN
bpilkMMqNnncDH02D3TVMkkaGYWYEAqkXeQHK3pjyTK/4b7pQHeG47joMJ8nPa2H6EuFt6HUeZUC
XBonUhWmW/GnYj1bCNBsM7fZF+fKuPbNfYrcfnDJmWj9sZcOKk5GbAZN/vL7jcxZPXwqDMwSOnAm
XzF3jCWsyl9sZRLfX7SO4y/+ZFPgd2GTk2OMbojIwvVamSwPBAYvWQsc0yOFw9xemSBauZnhtGjI
RObbWZZKIgqrN77YS7xWEvVbKcC95L+Gf9SIAFiY0tt+LYX2CT110s9+/hLBb2EBR/I+ewxDpCVI
Mf4V44fhv6SKS9iahMqyRhlBW+AeifufLGzuAnRL4JUDGVX4BUBk+u4ins1jT318hs+VB0Xob3jt
W2+j5+d24Ej0Nw1cyAovXzYeCmkX+EfaBOvkTUgdUaEv4HDexOf4U7ZXnoRherQ+XFkIteJTYjFe
NF8yKAIyeU36bvN+7/zJkRNHlmmDpTkWIudnMuBdHH8lbNVquClmfuCHsFEkI9JK5z7izx6XDUSI
8SdrDgAhOqIQ+vjjMwUW1XqKb2qwm9fSqkJzcM3xCAmsc+IiXKMMcWUOJNaLJ3J3SomtwKn85YAr
tt7H/R7Ajlxu84l8D+5Mko4TAzJHFe8a5PzIQTRdUrzdnOsQ+dWgEWdF+5jVHfXqNFjXBj92pjzM
n9aC37Eux5PXwkM/wwyEU3kyeG7V4E3Gwzta25Y3ByjH4UL7EoIZsmuBZ9Tf9owerHn6djNJTgZe
Yx5PafNdEGAcAjbhe6jpZYJHlAHRmUL8mezd3Qy9XnEZ22X1FFOUqn7nWH30NyHWeoC5k5wkH+2L
TDCBGDRHWZxYzgCzUkOnj05xt6qnk18eJv59BjiFW798o27NCD+UAeYl8GyVfSJ7m4jUVsR45aPz
VkdV+Y1oKe8F+XmsG45vOhQ2LVCJqbnPnIbsPBxYeBSIb+GGngAUZfJxA4hMipbj9MfSx41d30Rt
L6uB7DgVgPoTqBFRWXfmQSS1vKEHZDe2FSYK1IGTlS/lfgXaDHx0kz/amWqMuEjqmbJBXuBBuyZB
W96hMDf2KpIjVwVi6H1W4iKahUGoUUndLLyH0KdH1vsro1p2/NFYzGFJj2hpBEElvoU63jDOtkjX
9laUkCL+RHjA6MvhagSPSDriUW6wbczrFj4Udk2ha5hLVAFVXlJCuqBSQBRLiTeRjqzabPFdDelN
9w8BnzC51Gjr2e5Qb4puA7qvs+5EAhr9l2+PPlRFRpXZldY6wSgN8UxujzbiRME9UIaVWe+F/C6L
/EhsJMl4Q2/IynvVLkd3GIfnDJwAcVplj7bfpTlgLAuOzHFga9XG2xHTnipvY4/wiH8Pqn0Y3yKb
THu2N6unmr/79Tk3VnLPZ0UcdzyNDad0neIdQxzp9oY5m2Npnb3kvGxU7S/nzcMmIvseAicIwXyi
2vOxWJfMvE/ye2rfCvuSBCQz+PI6jP9f1ESvNOOgsZGhFKN68KbmrUjq792iOT0jdvE92D9+HTrU
T5UQhtJ9o73R3ZADERxPYQTbq6bLnnAh/D72hLYJqypG9AAOqErvdYUB+GcM7rzp2MTsUNUUfd/y
z85F6hNqXfmCbaJ2S7XDvHrj99dmp0qiGnJnBegx+UqzPvJ8P0AMM5A9lL0w93a4se3vQH8G4Z0x
SM2+EwtB9U6ylZBfrZ1rde9THFyB/7vY5VEG12AdleJqQnTk2K/5bST8HZpT2RxSPAfVz0TXZcYD
04pH0f0q5rXnfDbrTVgVYKcJWBFXFx89ZGzEJ+nNYMzVSdyX1r2rjsAHBGPFpDi9jsltG5b/WuXD
o8TPUl8qThH7ZmanUFkTkSFII9gudgyB5kjB4LYOPmhXWjYDUcx3qRfrWKr2pvoKJ1eDzG/ojloN
6xLnkWz5n1kUXTxxTsqdwEugMItq/yPwtiqPD+Ne9sa5pKlYH1iEEocqSPrare12w4Hl4BKHeV82
uJBd4vQLomOuaj3G5I9+bPyjTgmbk+tqU61a721S/or+VWfaUi6+wzpfBjIO1eor8l/xSCosPsr5
Puk7nl5W8PwBGkskFPlA01zBPyAX10rm0Xv3WpqX+SHSBVxHF18DGx6+xWa0UuvgwQFm1vDs/LXa
URXp0kWm1o5uuSwRk+wImncBmMEvLonxHMQlxriogNMs2OU6dEjmCJojVr3yWMfrut5R3BiKa6w+
g/ggwrUZ0d/Ml064CNRlWL4Yawx2LKhJYzZHlCm163k3IiOqzFcxdEsKSgMgE8OHwQInDv7JIA81
P95XqIq5FTlcWTEmVvAzTJ7YlhnOPBl56gbTG+4RigDoNl8aLRBksOjmj93tyv5WB0c09c4728hy
gAYCV64Pvgq5wId9n/gLMSxqBSgHFxU1XldzD93K8NgUEQu+yKBG4mtdIsJcFQifafhBzwARLd5P
27K5MoOtS2lfmx+KdxHtEUF2kHP+xQ82WA2j3WW55djRetKYQjCA0gkHN4jxD0dYd0vEmu2SzS1t
Cpdx9fTso5VOCzJkGO8WMWEHXwHFdlAkR2QH/KxF9lGxuSvYQDSAfTgSdDcGfAT5Yh0Kmkj5Ip4C
lV7mgkrHbEH4hkQl/AV5IfGS0y8FK9PkxzPu/fSmww/BeGCJW27uooIT8CqlO8ly+6JcKfVPBweT
v3GDZHuogk2N5O7/NHOFICA5gX3Qc8eS97JgmX5Vgk+ksA7nYZH9k6ZZdePZZ04cDkSrCuuqMoNH
es2rRmEqRSLWlWMpfcu+o5dO0mk/sUfIR8WUojUd+Ikn1KUSgnbVIQgWu8n+6dB3Zr544Y0Lo9Kc
JIDq60AgXJSkBQHgG1hLHoPOq/gnQVXuwTTyPvVTmlK2UaDwz5X+tYk4y2nsZKGZsc4zmoPUxmuz
BgmYdxdcqeBSNXWfWBwNdYPoXUejE/XjupnA2zWDvOrTfltmuMpoW47LascSoV1qPug5P9/ptEFi
I/8z43HNztup++DQgaFNFB7yAeii0t99q0FK5hhUG8xnnM8j/d5qy+Gt6gT18nqt4CHvcBQADONQ
CAZXQunQ5fYNSAzc4WyLAee7a6N/tdcfQF4f+7qnATnGHzGnh+zIQGRo2HQaQXeNZk02rM8JYD/M
qkAop2+NmUeLRgZgW96aivaK4/ZvrFguZnL1FSOy+Hatu23H5mHKycfj5+Tw0P7prLqrmTwDVe3Z
gpFim8ZDEaOJ1jo5zAbCiIdwHasMysSyghhDaaE1IMSgOixbCRNx4PenjKIGswWYaHfiKZD6Fr6p
fse8dkINUptE9wukYRkYYmzQEiF6/EZYiaZQ3ymQMhaVGn9SYb2ySeMnk/3Z9uldU5ECQr9nlz8e
Wjv4HrHNNGX8AwljCG8BkgqWKRJQvD+ksd+ZUYl/seC1GTG1wIjS0hEYdEk8MB+v6ohUCbqXScaN
zBbclA/OJUSnQWhD9FMGxjGBl0qSD50dnc0h+hoNbdvLxsYeotMQUpga+t2ixVmmNtaHnSN+2Zb4
sxPFlRLcRXqEz46dT6YLXOfZVyZP4yrqp3fyOr9Yyvc2xUptNB56zAdGzxFTfpOdwTaisnv0IPg0
AW53dgBTodzKrOc3O2B15kkHF0edyJWm1EXKAxVRO4RbY2mA2eQW25/kOGWo5zDxizvbu03d1e+i
0/4NA1tSsz5anUD2Hv5Rb3plO3JsJeAvJTCqGk+qQZdYFPou7PAt47xDlGTBGAIg04lm2j0NBwH6
afOsNH9bKMVhNKiVlZn5pq45+NZME6LJO1DHX3IVqwF/iM9hxjqgxFSHr29W3NF4u44JcVqzLcXN
TX4yL2Bhsp5NQ9o182zGpbKKjk7EFAYURXbSbbXWGGmDpD02VnSgHoZQhX+k3MmJfJAYnfIHu3TF
K/csp2hVnVbsijL5FlPNIKDCTSV7R9MDm6SYgDImEFYb9Nz81H0CnV30DzyE+NM8sGAlhysEjIE2
LSIKFSWuTIUNypBGUtuWo12mjRZSPGHHDPl9lN86Pbx1RqCzmi1/7RJAXUMEmGqMXkABVr6yqFzS
vbRqfQaouP7IpWwbJuFS2MPOLnWuN8kxlFG0Z+tQELlops4A4CeZubM2Bj5/uHsN6CJTe9IAtfMk
a5MXsEHUHMO0YmKpINRRqJXhKHRGr7TKZ9Ngg9xqlfoYtLBUzZTiZntvZ+OpYeGR1fUK4BQFQuyl
BimHJNxvcYGQEEyaWzH+C3Tqt9H8RkwqE33WQ7sKC/9m8DavTH9d0GwUsqP0/JavcHJHVF4TPgwU
ySX2GJhmHu4bFFVlH5HCHyxqt1n0pSb8VKn8VGSfEwoeaQXHpdXgB3B1mdkRsIMh9KIzEs6ncHuN
43/dotCncuVUnf9mSezFBmtdyYIdmb72SgpV+I6pP1vQuAr/yVul6BJD1Cy7MHkHe+1IcrOqmesU
aQRtXBxExgMchHC9dEyLFaqY5uPxxOt4yyJvA0h8WeX9GoT4RhmHkymmdzMzzq2WbIXFIlvx32rq
uyTduvQCD0rcIF+PwcUGjRL3eJMrKdwGWbADz8F4FLPqnD88sj+m/GSvzb1Omzs6HM5S7NdozXhg
W9HsJk9bxNhgBi7DXaVs0ohgQpa44Jq5aFvaqrX4NEgqinzaWoG0KyRpr6flrhHhUVOybQlpzzOb
XQRGsqjRgCx10ZXlP8uWHdsOnizw3dGOHHUoHLqCV8SDlyrNKDn/fx/zi1FqlrbmjgYG5MX2CEby
SD8QD4iyaeLMRTLe6J14j5WKkV848pTcjYLVdQcSE2+ZJTVYr21HGrmO2dY2gXsgpZjKIYlVElet
6YgnTDDD9JfZQqtb3maCdVQq5ZseDVe/Nm95vR2lX0XA/lpH6a2VwWc/FPiR8rdEG7ZP3qYx2f3Q
LJX8mpl3RXma+AWAqomeRfwsUHKK8hHFkL/Zffm/jfirCePmTkO3RJWt4/aqJK+AId8bPySUngak
yi6mviKhMcXbQzqOwt9igsYH37ZjINLEDx2/Sy+N1120wwTj1h3ChlPAL5zi7KaAF5TWHXwpW/SX
kZhssYFSssz9apcqHzaMMe/TZqvbqmi0HVNnQScK/2UPBSRne5kNnzHwkO7U82GW5b3N7mG8hRrh
dhRNKz53dmZmWz4Vnk/L8Ucg2OTOMagvXZiHIttT7rbsPPaY6ouCplSOl+wSpwjhMwHNhy1EbJUQ
7s+jag8aMqI/b9ARCYVkY+ZZDTxfemYzgW5y4GwDO8Bua1ZbyVSuXZm4fb+GDFDDSYStacJUj5Rd
32zq2RozR3BNtmtikbQsmKBiazQmQrZpv2nw1r0DZlU2ztqY3ic62hM3Hg+sr0jVAL0myJEWkDO8
Q9mSYH+V0DPjQ0b626TxGUktSCmxeGcecaYaixdRd4itxb20tr6iLgkEzrRWCGQWPd1sNrl6A3FE
KapYWZFrC+OPPH2r2R0BoV1F6b9Sf+kln0zJ9bp3Gg4BpfmFKsB0uxL5XRUsIMfNrAnNhvoJ4MWO
KCxG1W5plWvRr1P0PDgD1fCGEW5poTx7KN0QMcVEgrGfHI3QgOjaTQJIy1L+Ilrd/qchFuec1xCC
SsNNprc3Ss9ldmJZ4BcET95s6zZxQmT9ze+onSUIkXZHLFnUeV56fC6j/qmwnhsEX3mP/gG4Kf6x
imfindibOwrwm8ppYaSJ6a+SvopiX3Osep+sISmqMJotEDe0ZF7+XZPugQUcVWxydB6jNUVUHEL/
G2hxHAbp2Q3W3q6sVRUX26AiAMy9FmwVhheQH/4SABnu8zA+JSS+GsvAgPBWq8NZQe2XDEQafFEp
NNlpPMqxeY+zbY6xCnkGedw3y0vV14uYDUItdILe3q4b0C2Ea9ogj3ZQSqDqLTujX3bxQg2cyj5y
r9WANiYeuBNwkle4xouoylBDuLB2CSlQ2idngA3L8ZgAiJ0THAhniy4Z/dxVJmvW942odZLZgoSH
OpZw5oqdNoXQzGq2BDIufYNLLwN/Nologf+KoADOXxEfOgXHyqbBZTEODUt0sie8XYuC+o5RPrTx
V5T9NIX/ApqxjMjEqZ2xLtWznIN2hDRIfB8zqZ4zyUKOjQ4i+Ag4KYp0K6WruHVt/UsJ2CYQU0NQ
JN0QIq+30l1qbtg1l+a4zyBFlnKyyjQNa02ylCVkF3lFfnrftogfqekiOp6j8Wmpn5p1BnLwCCR9
lfCCTYJdJ9/1qlxXZNdi7ZyKP2F8hwDxyumts886hjU/8j9zhiQa5P00uVjGdJZYEBm4QURnL2mN
xjVesxk9giDmNb/xBxo0+2k/Wm9kl7kGiL2Zbm2ysQ1/Y73/KvlFCY2CaXl8t1jIlmHl+Mo7VAbN
CBwp+/WKck38jWGwQJXArluN2tkS/gFM4j+kJSsHsjO8RzMENP4t8Uvzy+kx0ibysExavK2jucom
6JAekJUxnrY6qkOL2UaeWANwKa+86SCMbCsKsc0D6UrwIjfj7SBCFwDDOq9w7w3aQi+HjR6mbpOG
O2IzevyZczElwprzeycEucyL6XPK2XIYDXs00imMMk3PXj3HdZsUuKtO9FmzhKegQFbxj4q1UKfT
0HrrLqU2XnChZO7Nh5EvDuWHf4TNjFy+sowbuV9zbQmxH66Jbq3iumARbG3AE/AyirkNcn1CO1Xw
CDXKZ1hLOy15iPErDmF0fobhxTNbKhv/ZdVK4UMUkClLil9YMrtW9uvzHz3/PMYoG+RHRtbMdJQw
98HmgxBq9hAVOGpJ7oA5NdlszbQrRl0C2H15DvE9AJRyWswTIhTQXShWTXiNAj0NMe63DKdsxho2
bVx4HZSzrWXfyvpS5d5fULESqTFLBS1zZ7+VyAVUHeFMaEesF9IPw3zvfTams6pPVIVfRN79mMMr
9jQnJmljRGvVnGFH8HnnADNxqlebDjhmkE2rLYM2qhLFe+LuSe8jMADE4y7CVIeRvOwbiiHedVDN
Y1htWrSTyHKKeHQMo3JDyVoqgVh3vc7TeLNZyqceCj2/PuyrFY+Oqc3aW7Qs0y9NvtcMMQGFxwaB
kabmZ1gTNbUXGPGpUXkn0Gbq5FxlAy8GI+B9iO6Y55TxOCkfdTUB19s1BjM2PyIVN7Z87/yrV581
HAriM8B/VlcPqXmgc9avjDe9Xr1akmoacAL+VUTRbjxVXTWBRd5sWrUKN4LyrDQnDStk3zvV3AcJ
syq+B2ayMaKfSXuXctDuw1H2/un5Bz84bNzzJ63zMTupb68Udh3mEGwq6+DxldTM6rJ8Vf+FRbFQ
Cn0333ECL8QxR+ckq9XsldofSgn7LKFLWMVLkRIo5dI5PYv6Fg8E0vE/aF+KfG7oWk3gsiX7jv43
oF9+eEhsZa3R3ahVr6KjtUZ9ImD0IwyzY2zvteCkd25t1DudupHZKxyxwZO+wCYuy+ATqxI8rQ8Q
C1zl4UkCAqrMF9gOpfkKpfxNHqplj6UPibKb8+CsLjDYMkyeLAppAsBO9XCrkPhDiLThtI7Dkx3X
K9k8qNpXyuaQIupFVkNdBuIf/LbEGWNTXgnlNWuj6MoqcVurWfiz55GxEits0P4Ao3ALFQRQEKzj
8dJ40oKTQ6kvvSaI1AVuR8trGFC6Uc3CZEHCLl01sC7bsjrCvkL3cZt+b7MdbJtzEH77EveV9Bh7
GwBkNBZjkPsbOZrBY/MyuKnatmAQ9SwcDRWx0ng7sWVM5VNt7wLuLnzK4CiWKWwVTZwCJGSac9iJ
CuUzM9Zm4m0a5PSaCxtFShu+Iwlr95xWxqE7SdHWYHk1Vgmm8IfFglT3DIADMuqSAeYSVwJ/87nc
y5KfRXpM1U/EO98iqYVSUcyHt3iB8Va61xDv5P7RAZ1rni1ywMiGTyENXHzLEan6eGGrVx2kas5G
WCThGtJ/7j2p/TKt75JqHwloojFca2y5zLESGNmU7Sm5B5QZFkbagvVP06pYZCywECyQ8r/ZoW+i
zfs+SUAT7DLIjGlkr6Tt83ojcGf483CcHCL9qIh/OkTfQN1JGf0VV7t7IPhtFLpZleQ8DNMyyh69
+llMp5FaoBnkaJ9BgQysgVX/C0J0D4mPI1xKr5J8rqMDRngFjloD//GstBS44kJWo13LLqj9s7sn
t7qu2msy9xhALTkBQVKwZVysFHRku4eSZEOKH7AdTdu23NbGuBT6r9KekvTP713udCpGavNtEPOA
d0tARCEnNprigCoruteIhqmfzfBKT3HOPRQzkAyYs/g0lGvmPewqdmKJJd3wlJR9Qx0j7Q34hwhI
qHyC5jcR/YmcbcIQmjSgp+g9TskFoxeq7Gn08T0nhpn2Q7DQfcQtHepyzWmIMvhrgPFXZlb6Uxd/
iuIW4Pc7ixfXdO7BNuTrDrEaCOFC9rkJszUMgZQirdUond5Rq7ibYWDJ7ob2pk2PwQYfC7dkOOj4
g1CJcI6rXNv5cdMUQQNKB8wAGMXGbu998ZUHFwtESwXGPWhQKfKtEpA2igIEQbEckE9g2HhXbESA
qu6+j0Go6HaCXg7WIRbVF208LjtmCTl48IdyrJNMU/tr0Lh65zMvl9hAN4nhIj758j5k3WxXrLmt
j4pO45aTqFbpzUDABkQFkYUQNNSccko3s+mf/pZhcHPxm3Qp7FswEDCka2M4SdlflleuSuBkwFuS
sChvfjAUL73C2jPn5m3o+PW/NDtL+jGHHtCx3IynK60KdvLPwKfm6z9Z8AjJyGvz6wEbObDUKlLW
SJmQDOwNCyllOsZ5tEwA1raVtazkd69wckopjYfoth338oHLL3mnHtp7u8Of2ZDtbDHAKJVPdLul
QABoE1e63niFmJSbxsLR+SOBWLKLTmcV3Z8oh1uoJl/5HIuI8ZzwzFtAZLi21PFOJ3+Pi62LDyGW
DL+ghQJiAHQxJfzTmpNltytiF5h7vm1RbAyz+TOketurGbD/nusBiD4WqRFnDg0LaFL+vs5LnFze
qVN4skLrIU0/SnPPrWGlZTDkTgVVLH194lYX5S98WVr5lWlnm+xwRVxDDBLZnfkNAL4goPC1L8g6
kHfozQ879ZBFg40Z44EHKAhpycCPCMRH/lCCepuZJyVQj4blObLBL6Fo0oPBnT+2fztBq12TgCPi
hhwbRKrLVTWNnwr3Nz3V14MOh01rWDVHbjbZS0XNrmnx2xhioQX/NOhsRvrWSeLSTohNbeA0EVow
oGSLhQYbLEtN9lVicQBzgUp6GohSFjd7Vb20DBgYf2xanBOP/Qnft29ddPaPgnHPZBGj83Ih6L4J
ASIQ0D20DW9KtI76TQrZuXP6zslitazXkvlnei8r/guN/BQ3EPQy6kPwEZVolnoLw7jUF1XyM8rq
lvDMNU1RxwLAWXgboP4A5fLyd7X509TXFLzn6DsNNGGra+4+c7+wfs1ER+gSzjh8xQqOUszojfIT
pGShi9xtW/VgR6bbM/1mmGwn7vBT8/DbcuMZH2pjkzC4K41mQLXeDQbgu5m8/yGLW5j/Kd67SUc8
WnEKLgxq20OKn1RSJHwzmvTqKS60h39NfZkwCzTaX2sfJA8GwTv9lcvRogUVaAZSmTWe2+g3GaJd
xHJNDE+r4/qAlSt4Fkk0F8dh6MFtYsV7X0wsB84T9Mq5FsTGDDf3IJS8liZ5Q4sht17WXa393WjH
yIdmHUjr5v+UVXdJ6n4TRefcTwHEDHjVEWDGLwM7bLad084FA9KwM4ZPJLiQD6IM8Ep8V/Zanx5m
UrteYlGiSqeGcqDsdM77hpu2XNUZ8Kd1Hh49+Q8tVe0PIHxLoXLGefiRoVTFMxOFeazlssDuAGMV
qgLOMpUvZBSuJh6AkNn8R3jW3KB7FTVklpIkFGmZyU3DX3ly/AzKNonXr9J7wwds8wtHTaNpcKVp
/1S8ebBOJxq3y/yKVQEV8gdSDtuFC70BOSakMvhK57INc1NHp5B5oyD7NP+s+l2A4KCmcbqADrBE
CmcelIyr7N9mZmoaRLsYbH4sd+tGe+lGC1bb4wd4YRvXeUdVJVjIHuRQsT/gZjWeEpSCGqb6sdS+
Cl1daAM+sVKC3PM+sgwyeC1TzlkfG1zSmrpTp63XHz3B1/PGJWKWdYzmnJgPaiIx2r/N/khwU3je
8k9oPwa5FWqqfem3a7ZMCr10UbHcAuGJ+chVAitsd4EcqDNnFTc9VYwy4ZrQ4WCnSwRDp4Nn3WaR
WZlO3jwlje05ODrZ+LSNTYP92GLqsq1mWejdBwwzHoMNPAiPc4lArcoKv6we1oRsxSq2nRw6yG44
zV0hUUMOG6jTeHsEi7Z6Wr3Gm2czQRXsY6bxDas0pUO0bw+tCq9f3bfQnojZANVapt2XTOAkmI2G
+IkmKq7ZY8h4544GGovAbsGlozs3ZHck7aYQYvt/qkJMrK8wkvP21nk53KCVB4SrvRc+vJxsLXUP
TQV5bTznd0rlv5QBF6NyEPrZwvlc36m5Wij6u6o6SfvZCQI1iGc2zgYV8oP01yCVFfrDtycXyb83
eepkJpmp2WhW+S4o69LgqQVkW70MgIefXJv2YspXE15TVLs1c7hcZY43KzdsKUkMi/Csp391/D6Z
hWtMEpdetw1hrc+qw6GRH+hQUR87teAat9O6JxvJSv/ocT/63mlkXuNCPAJdSCnAs7onVDi6y75p
oYxs8z1pnjAh/9W83qEHrs0C+5C5kZpTm2cuIfOSm0ms2js/CfbhfEtp/iIvWMZ2/NcOx7S4h1N6
z6ceoo9Onhd3LHYElmXfwu8QQmg6k6xtruNOektjdYW/rgAt2gCG9lHNWbbV7wNilMLf0QueI//H
gAna9opracXSEGvf+BFcjvMA1+FYHkZM9LBMnArgUWvE2wC0eFUh8kWXLoL2wbRkA5Ucou2g6S6c
Djfh3j3J24pPwJg+AqVd1F54bbUTpR3PNkyXxuyJqBk1Z09lZVPqyjbLa9ggQKkjtKLIuhMp00JG
MDYNNIZgITFf6bNSEh8CRCXFt3aplW0T0idc+nnojWWE/KgXxNWBGMqNfFJo1w1YYOfCQ1lOt1Q9
z2LWPZ3eZzNnigG4EdJmQqG1ACHN/lzFfM8zkhHtTqui7YgLsvPXPfmvYu4nrVKWQss5W+lLvCbJ
wyDh1FhecPMzKsDfCmDWfoU9exWtwWkpYRB6KOgM+r7glgJ8jZxn4hqGWyV/JVU5xMOWyayWsNIT
AiunvsfuibcowkfhEY5uo34fI275lrwwzdMgb0nBKFy4wo5pNq/ebPtss5omprGYsjWcfmI78UOl
IF3Ah5trdIdeoy0JqLvBJN3wXy53ksIXnmVvGqZH1YPzzQ8JqFif7oNiwOhxUk1qtvCqS+Upt3Ge
nefbBhyEhPcSsAJewLYz8Yuqo3itIP7V3fhNaulmtB7qrOJW3OErO8QJhgV7ZKzICPMMc69czgFY
HWYzEPaqZYT2UUrtqh2IMYD3EhuwZETUWozZcacCqiRPaHbfgosTzBkypp9CtzeZ/dmMXDqkC9tN
jZIQvPdgqKypP3jKPk9vDdIqrijpRtM7pFsaLFyzPYmB4ZvrjHaeMckj9E68l5TepNFzks7KcBqa
G5Unq1gF/ay/Wcz9CQRFr9nnHBIBt9eC/Q9MTDC9odNFAm2QOBuvmr5dJfqh1S+KjjW8PVq663uv
Ud1T0r4yIcyTVe9AakOfVDoKgkLgGvE6lTKGtcmtkw8fIZhTnXmq35CWWFJzTKfU/EH7W70ecMqT
w7M+KUrkicfN5oTqb2OeY5XaMtIImptT8eX7b9X4QbiqIOFLDaai7WPsSwX338bkgEQ8qffstDBR
h8pWw6thk2Cc8BhHbEN8eVNLT4Pn1K9Qr4OdEm6n+pbl51L7LNv3gokzSv5Z5EntcQvHgctJIj8S
/nQtfwe7gnPUs1/4Ikef1ZK5z+r12MJzHxARtEWLIaymzyrnfyCz2AH7BjSmyGleqfgnbNttLQ7i
gE1CPVsNDkZab8CeJeWt5t5QwZXD/J4cKxZbBib0wVGU4DqEEtI8Qs6xwMVD3qaFE+g05BAR7f6g
hTuING6NF4IPx3ODIYL7DAA4/ayqiYBvp2KJ/gEvvtAHaWVhFekAF6iw/L3s5OGerAxpmeOMB8W/
tDkwpGI79hULcrRbK8YCAW0mVPiobEB6iKLyKrYsJ2gsSoGIRY/ySYTFxqI2owszUNDAD5kT2oQM
cK0VxIQJdsAn0Uyoi3l+C2rmnI6uXZRAqx5YwCM6dPw+JnyY2pLTbNNzk8tDGEKAUCD8bI1AujQy
90GaacJW39DQuK3+Pxz4OXfQO8oi3chp/empWBdsgDdrgM5IT7k7MRUrJkN9ZnNRU5dtVb2pgnqR
mNvrXM/hddV9oiHFwDuy8jWr34c+lzqRQ/KkgsyNY7GJyZ0o/q8+53OkVzhEx8jull0AVdEoeMiY
NUrAdAyXAB8owRBMX8k6oGJsApIw8L6q8CzUmbosYNhrUgyG85lg3K/BhEOgXQpJu0cVMUQIZ+L/
dSOGyLnHewpQmNmBA1xgqU5on9tsyTZElEwcTLFy0WxBsaYYm/WKQGwQb1C8ZEJm9RDuKyZz4BiX
Im/cqr83nPU0KyxmkotdkswjgphVFQgGavlUUJx1iAGB261vTp+5NNyCJlkBNcZTlExfuay4hIKX
kSrR/DwsKcd0QrIqpvRe4l8iP+BUA81Z5vAfR2e23CqyBdEvIgIKiuHVmiVLljzbL4TtYzPPQ1F8
fS/69UZ037aEqF25M1dCZEvuiXUduvmpVuVLmnAESh93FQlQTQgrI/pTx8zoeLMzQThsCo4WM0YF
Qt3ghtaU4R+01zdhBc+TA4HTnBEO2M/pdl/w17JQHZfCFJ8touC5SZXYt/R+V2mFxjd4K3qnHx1j
vhsgynLO46yTfyD+XsGgSJzs4Y9NoMGfyleHdmVfF89OV+y1b15yjQGsa72zqPIa5gXUfCpxuYVC
davzahd4zabLjIe6bjAE4dJv/hmMJhIJ1C9n9QQ66topzEaCejBtBb9kA691hFNMzMWtbbMvmAAr
w8TrWbmX2PyXiXxbyfjLn8S9VS8SN32nM7+attvFmfnapxz+mObuajP5KQCiK5aWXrSIgC6xkmlb
xtmrHIGaEDeEhOI+hLn7aEC/YeGBToO5pWUxkw+oLIy5NRbKlh4XVTtHm3nBsAjaURbmhu1O+DMz
1XDrQ49z+TMbcLcCqRqwR3ZOf+7xA0xBt/d0CFUVY7tpvqZWvC/ZXCSsfaMuuAlWxzbRnbFNeSCN
ZlVrnLIMAHIislvKnZGabKm5fTBJNDBhJwizCc66FH3aptSuY/Sd2dIoSowSHL22ODXCTDBLd+R1
oThKZ+9TZxKK4GgU0M8U8RTnNWW+6CnzhCjMlsNlNME9jp/Bpj8iSLtNC9KhRHHVhcIfh/bQkoy2
CGqlcbaNFw1tpsaqKVe23V7HntKGunyIZyqmJ5ggFcr2gN8lGuXSxrVJGszuzST5IsiDVTZ1tzia
E3c53p4WFIPQHi3GtfsIROPbiVFIPSgpuoQ5lLrdJrFImGd1fsxMOtGNkc8P7Y9eirUX5TAFcQUR
3haNu83KpRATboGXYaKx6bGZ1X4cnBdooSu21efcLrBdy4OnxY9MFFEGinwJVPqwy3huuF+ZpHm1
ir7ytvrqRYV66v+AAdvIOTm3A6XtTfHXFq9Fz7IPb2LB61tQTcnoQPgxTjBrtntRTHut3Gvpz89B
1jyktj4V2fCop+E0MGMYeIy0zQgxFasSJa5R00bIdj+Niuv/cKvaS5ugTvtRtiNae0zHFCIzKdK5
4Wdab4iEvNl9dQw1fV5NtFUVorXlTOehxFghBYcC9jii3XnxbWf5K7TgDzu3WQRrZPsBMuGI9djz
liIL8TiV782y5HOGk+HZz01mMIh3qwBr38gfawUdnfN8bGYNKvlfO6W7xfUZtRDD+Pgjo1wphHgq
3R/p9sFyAYC5ZFRJMi7yOLWkMpb0KHT/eSeZaigImIR5WErQ6wbaWG9RmWk8oca+jlAWSujpnm1u
RiKR6Cbwm6ZNQvAtYntlUohjehaTN7d+pMGm4SQuvkrLuCuktSl9ezPVV5P/kqhtThr1HV3/SSNX
VjmVBLgerYGLqGg5+q320ZnEZqLjZmgxOdCXvW6qcDeU7QYxam8GLPwkj1nnH8Yse607uTICfnKS
JH0BtaoUNhdEGsAwubYy2lNGt25T5zfmkjLAZ2ymfNeP/FbHZH5MYYvd8RbYTZYktZBsU2Efsqj9
jAUBVVaCRmTsIHNdbJG9hb2/ol9ibXhyy3XxLYqARdiax7+hIxKxD01xy6iwNXMo/ll+rgYDsyxp
BtpZwnTkjl0DcRgBamO8UHiLC+nZaxHM60C5Fwc6tl1YCNX2mt4WalF439FRzAIbag6lCV5cbjPi
mHbOOlbX956BNmfxoi6YHE01fHJjglMOeSnPx3vsqxdpxq+N2R7jpibi6Kf4uAIsTm317Qo6Zck6
8luP0BcKcEctWbDc7F9QTv+cpnoQjvnBcuNUVPbK6Bt2J/F5jKaHYCheedJ3dN3u6f2+K5bgI3tZ
1ovjWfa8ySJWjnLUf2mPlI/qyVV9ojsH7TEjH2Pk3VmP9l6Sm9BGyM+JSF7nx18WdzKdUI7XsnfU
zW+Gs40kiP/LT2hVl/orybmm0v7AaSRPNP0o6rJtIvANnU7luww68iDzu5ElLzmyeh0U41oG0wFs
49VO50sQ9Q9AIZdmZGSToHh3syUJNk5nWTI9ZEAnXUJqdbK1U/vW44RFOh9eG1QuiKrPrlu7K3fE
VJz7w9cUWjvy+m+e4dw3HtcmM/t1KZatLfuBKfjf0DBmkks3O9fayI5YdhNSfDlrhq/CJx7msZYL
cya4tMWI4Q/4ppOhch69ElpKClmDty8RoZRWNFwaCERN1D3ZbVuepK2X6nSm0Xlj8QaIK9IR+GVa
QzD01jgNcsB5FgtYNNFtwuUf8iZPZ1i+AO3fTaQFoo7N0ezY1nqSEVd+l0gpcz5z61hbv4tXM/H7
gBBBuI+UgZtC+q8mMfOG4J/h2z8GVaVmDWm3zfonjPsHFz+/yhOIwgkDTZyav0ac3lp6gNn1c+xh
BSrt+d1Ls6/Zon0liM6uiD6slognz+SFPop3EbkVw8L01xjOxF01ywld8s9FbMe8mrZJbh2+H2wb
q7k5NpZRPvqoeImMpbSQwolBeldq/jBC2c51GONjK9AP9fDrGlxxYxiIko7n1GNUiswPnSQHyH4s
r8X97LFFraOACJRx7iFf8C1yGev7HMpO+g+OP6kgJzwPFIKsPPx0o4vkwPka9MBhjHHnVta9H0b7
aZl0Y4HoJRv/J1MT+kkRb3JjSdvGvIQc49EqKcKME8xwUw2wJbi6ZcHnRnmbY0DnqReZ13rPTBYU
Ed2AZQ8hkeLvCflOVNbV4FFKfe8+HpB+OViIkWbbeUrOmrxXjDSYucGdSY9GVlVHtw33nQxJ+uO/
YUN6Nj39N1Zyl9JLmkXZFc/xcrc9E9PZOxPgS/Shia4Xj0WpG4mdpje9VmQXR5RTDPN3dsfLuS2e
a97kHklckUX3mSfXSQuiyPIPISGvMBxZdBENYxIxMQo0QfbcDeWKP/rWa/c8gOYpJg5St6kB6tEt
4VJ3zMJHp3TuBPU1QvMfJ+60RXcdMZ5EjKSp6T101EcJNnI8Zfz4mw5z4CwTFjiGt5vqZD0Tim8j
DRgiio8m7y7DnQ444p5mPbNWsRE8i/qAlP0vILdFXzomSRyZzVVo6hlgCfNLpvqE0KkR1sdqaum3
4fpWwlMz8if6YoDkDJuKmcSm4QAq29bX3QV41xFcLtllMT/pzNjMLhkTvERnUBbPui6OlMw+1mSS
+GDYzAJVS9Py3oQBEpjxBS8vf+3Q0zjUrt1CHNgJUgRUEJDAqt6a/t4UJUZJ59uxKQvWL9LqX5vS
f8Qshf6f/YBdf8tsdn9ETUway8JUQ9vKLC6MCXXew9ZoORJTGPQLBqpr2Orgw8QKGD0YtvqgexhH
iw3Woe5AeGLEQzbvSDWQ2cNIoWsXPSm8dwK0XXdq7vFTfeqAf56Fu11Fj3QS7g1g6bBEdh6MtNyg
RZ5/P4SCjbQy5t0CpGrzRH8hm8Oe3PtsJMcC7p8DaGQ1Tt1jjcE97TTbEbVWc3Ea+vFpqNsHm37T
LMNA3ojHXugH2pZqcJ/Y7Yhlp7bcBMXwHmfzBolmA5d6NWF6dW34RyIVoE3Fym1iyBAU6hB3CIb6
bgSWOuczAZSJO//Y/EWWeg0Fmg8NTzsPrLJkhsgMStrt1F9RmoHJIH9wrfwUI1JiipziVWXVjwXu
XynxWXrFPnKLXQs3hmY5qePXjDJHnomPymEH1ObTYTaQN0UJZiBwjL2C1zdCkHMc++rn035hCfis
lrPa3Lbc+2UJ/s2KmXise6yBa7lAUwhywz7e2BYhTOGuW4BtefndNsmmqebt2DIh6za4T/mxzOWC
NOemMDb6uSS7MLrTFXXuJMQI08O7cEaTjQmfXLI8UoFsLRYIa0wqRzvk3XRJlwZgBj188gYg7SGC
32qagDLW7zT/Hc1iOFgq+KmhJVPKxt50Lh4Tba+I+/HtEbmyKPTJUqrcoAvNQ/4409bjWNFZ+YRP
KUdNRbupS9poC5JQUUczT3qju31d6ejPEvpsGFhvqWm8FE5LfSsCYAHyKYrRMwKOqYx4fiHmW0jl
puU4n2gR0hq/OmqWS1W9zXZJu6X7ULXWWpG9sz22LmX5L5jxqjaogcAiP6Gp8EK0vUOzpL1tOgF0
/sVLbydIgCeyQF90wW5VEO/GWxFVFzX1pIqTUxmSNCXsFFk8MxVLSCUUCLfYOPlTdAnoOHUc5wWc
DsVJ2GAilkGWhy0mwYyaxcDEVffr9N4mUf6/RPA+CyXxHDyGbYymXJYo2erDquzPmWHcTIrjNPGK
19jEneANVjaFfSWXZf+IDsc2OEAs7n+kiF59m52+4iRlSa6H7rv3aLAd3X1n1rvcevLj9gBj+aUA
k1CpkrDUSEiPWTRp7CMwHZq6vKdlLe9MxV7W9q7E6WCQ2yeevJlCKNLCOrX1tx2Zq56WKi36p4gs
vhRcW9Pkgc+NgQedlQbJTd3rnWI3VQjnwITyZhgOyIIqWDfht0KQsgwQfo5hn20Zs7yDHBJPT0MX
sWXx9s2c3GYA7Gnsf9AucnS86kViGEyBQEQTzrSheG9miF1kn9GO2HxlDDkzVI0lc5lbGAycf5Nm
UEA/4mpRTb8ukNUVtb+k6ezpbe6pLE/VdZL1tOaSQa4E4T/2bb0NKhcWLYkCh2+eLKS7UKWpwmKf
jNO/V92mJOOEB/B/d8UjTrUjE5nNrmmh/Dk3ZXLQz6XznljwwBJIzXOAYDQDVI59FhKjqV6ToXun
r37TsUhuXOtqYz/zA1Tdhk7FgGi3FdD/IcDFhR/aNT8R09EbwGQrdU6a4t5XmGB09ZlKwcZLspH5
7DAZ1lH61PP6M4mV5mLZ7kQvWG5uHvYu4iFro6AVvSpfQKNj82L37Kjvoa9OEebOwMRuQra46mPa
o/FMGeJopQC/+EQFigGEzTsYP6fJU/cCgpHsP21rNslTkDkbInAiiloWodSRgtc7Be88Gtub28cU
TwYfKZtKm7ICgx+pK2FMaLvF4DeueheTUeCfHd99h5XzEg3lkTvMarasD1XyGk7dFROZwvAR8f/j
4G9qVOOsZnfcOUG0WYiZgemTVrE3VSx+QyyUrZlTYjtFHwx+70oWh9HhMHMCA9fakK38xCYEEDV/
sUG4XoWaN1BSftQBqaLc/KwAHEXleO3GiBBgdzOJYa6Lht0x03OEw16fkgStCTET+k65UUB0SDGt
O5NkU3yFOfvbjPpcGlcYUUfkJFzA4b6m2RFLW3QepwwACqburNtiYllZxHGymgbQkeInlauV12bH
qiwBztreWzEyFWGeT4r+oYJtbxgV1lTkSHs6uaXfAb1MPqGEbVTEHwaDq6IbUNAB1eXB/TRjWMGE
FZKDHg2KrJxqOk+8/cSo13adsQut9wz/jNXwKquPHAb2nAOW0hcvexSmenFifWdp7BnDTzEP7ywE
l9OUyCunRRnar1QKnsgSbQoCNE1+Cnz72c8J9kD7a1SFrhCeRqqPLQT1ebAPRZqdQn6GhuQUpe2B
vxKOQoaXl5vQNuv3zAcwGj3IUPmMUaGDILuLYCaTxYbhqFQRQ6ck15bkBqqV3gUOBu2iOksL25UH
t4iKl30pqBkzxe9cIRLnuCcGgP+lSC5p4xymGbECDnq2saKlO04PuOtIV9Tl8FhTji1bYpJGqm6G
hNnV06gAlTWY8k9v5O+ubPFk9t4vrDnCt2Fk34+OT4I1AuhJzXQThOCH0FOz3H+R9fBj89LiXQCA
VBl/0TztQvVeC/muA/9iptZ0tCNaLUhzj/mw4wU4rifE0ZUcP3ufuHL/nHDbNUZ1nzrTjb+LjIbb
gFKonGeSP9nG68ecNQXEsMGlXA2hy/Lw2xFGKJfeGF+4HKJOj2tmYLVtBQQUDS6KqfrxzeTZKssn
N3c7XlL+PiB4Pzfmr+s3v3kp+Rra38zJb3OKLCMz3mkDNb+8xlZkVh5y1X0kqXfXqrH4f7VTCrgy
rgIhByORBcC8K6xk09EXf/AN6zxCPZCQfiI9Ofch66DeZmXAfMrsDmQouUOf2qQte4LOIg6jBsuA
sFzfIrd+V4B78CBYZ9pN93ZQXVwnfpD9cJFkGjptbws8OpUDEDYgnYTO7frEi4ZsWnuEbMsW8nUL
qS5w7ro82ydeAKQlwLQskS49CrDS0OdJHDehsI5Z6h+E6Z20Kl4TOJMTMbGw8PcuR6Zsku00lsfY
yHdua65jN3oe8DBkfYusVMwHz08eHM7DjizvYyTA+RHcM7C8BI57VY3FEiysyOKHzReFc8uLDA4v
QXpKf6YXkTksTUlJNglVZKKe/4qa12w3sjNtW+MY5ETqTOtAbJTeAx+DTH+MeiQC03g2ffO1tXPq
Y9P92Ml3tEL6BKNxp/k56GroQLf7ABcxGFUWpVvNc1pw57cGxQAIRimsaLBzm6ttsDqbuieV88ik
nAsFW7Bw9F9tIs6T0MelrAWfM5Gm4tDn6toPi0kz9TcytY+qrR59QK8rw4pprYDRiHuK8cLfjQ3N
uEc8oGhBWV2ZHtYkzRtOCyYWpJSkOmnqIgG6tjUInVxMqK6tBid953sxZyYCMlpfDeFO8Rkd+YcC
mP4AUjgSw/wzMPKjZ7U3YfaPrT3tgei+FYhvoxoYrobk7DImxp2hoSH+cnBkptox5xxECQbdAwZf
tSOoluWnJYvgfXD9YxamD3yFh8atgQwTc2AFmLBjS8z2mkTADWQIQZ8moxe7UKTYvFW06Jh185S4
7ild1sUBzc1tvh1jSV9vvZ8R/KacMDyIc4Hxh8aVXa8jCJyL81hT4sVPF8VZSYtZIsCUX5ME0z99
qU9j029p1ANZRM8fld5WvXRn1fguM/OnJd0gSMV5+FNTbsINIPs8Kc4a4KATp3eNRxqyFDcrARGh
gkNE/Rd1TmzzQbDH2F4IaSdZ/NCY9WdJlUzTolCP8pJlCNLdfZ0ADTGGx8gYXj3ktD6lgyI03krD
wUfjG+hckqQwbCFFiiKqtfPojxPuH468f01oY4IClQ5gv6ELRO/lgHn3LhopWOTFSvqAD4UYSDvl
5a89NwrOVxI07DJdN/lOWSz2HaGZLF13lLdNkYAv091q4B91lp841LYenlIrKy+atXKfGycR003M
5DHPG5Wbx3m6WEu/DibVyehAOrtPQwh6quXjntz62adyt8WOYXFoHyBnct0+yl18y2+SvKDjsH6K
inRrWB2SUfCZGHPMkYXn1qdrgw35stAp3zw6TMwMBoFJVYKGqJmMtIQqBp3Id4nSkMsy8ne/ewH1
9O5WtE/bo0NGrvuFB4xnQSd7Lp6PpQnJWQ2AiYe63+s+/xjnaeNRlrgiW3xtCCjPDnhmlhOov6xg
Jb+h9NDU1NdNEfEulJRd28yItaTt6urLHvlPQONEpJivTuLgycYsAVoyACNlz3CRQhf7abKA51aU
OfFrLAbB1vQ8jDe/NFhlF6+xqq7LIZSRGCJSh2CsZiTe1G4o99B4c8wEQkk1z9yi+GNKGbFVc08G
XCUj7KmJT3Y4J/HVGMXbXEBFSIzauxvT5HPAj7RCtD3LeRR8rN6P1zhPPFS7xkCSnv35YpbZuGFf
ue+n5kCM/062zwPraS+Hv5TUu4kCCcUzcu5JIm2QXlIUqwIJ/E52wtJ7TRml01LuPFkHM67xRKlN
p7nkKzpZmvupe5hkce4QLRxng70vlKd2xpMwrUKnO0ypfAitaiVhJ2ODdXm25vqFXZfJfy9v4zC3
Np65ZK4ImtvDTybPquAwvknxmtRvYOLxMxWYuLAs2frKihRvIEcpoeellD48tLOzbQCbWYX5IlLQ
OLwhhmY41gF7qFK/j2DMwF5aBC9Gh4tlEL1Fjtr2MqPLZngmSMtxpzaTgScfDanowg1zLloFKT/0
7+ipYspRlA5atMtQNPvRNM3Ryn662V5z/C8VHXmqt87iH2V1M0dXw/oqo3vS56SdJhYN0IFHl9r6
t15elD4n7q6HE7lQ+bd4nEdiKLzoxuCvg09jbKPofsQRMZvZwTa+NBl1EaaUm31nuJZgeewEqp2H
sw8O3do3IWqgzVe7ySz/ChKWQXpM2N2Wk3Xx+pRchNyaVk3KMzb3GNWfR27JGcd8ogCzGVfHfjWo
UTe8q3a2AWYyMqJ3JGiD9GuB+jVGeKwpJotAEoOb3/i2eG1SCn0a5b67JkQiPLoVTVvU+CCM3XlU
t1ThfWCovzEr3i07Bo0rMVW1449BPMYuEjbhCMnKvp/xI7KWXg+KRY+Z7lsWFBN/Y0CII/G3S2x7
Ktk5xtGLaf2BYiXOEpD0d3ZW90hOyFcuHEJ8EYoHB7N0DcHTiN8kdvauCo+eTfJ+otSzsR+7pN+M
1GCFKvjAX34ooEdo3yDB4z6gyW5qBT02Gllf5zvR0v7t5MOdixOssLy9ZVsIiP3XSBolI4Kh24nu
Dqz9+s8U7QqRwopdaNZwA96rdOviMJjAVotdj1QycnwUvXPxqQCqpr/Y5/ou+O9NLkBkD2FVUnVG
0Rfl70OMJFtDlh6V3vDw/oT8yyv1Z2UUkMCFAr6wzWR262xkBUZOm7eIE9977mEWz6WzcQp6gPZ1
/SL01m+2fbar5jOz3jx+pPWvD/HHVP5+AuVRBJxs8TrhDZR05jEhPTQSHUOyc1xxdXw4j3z8hDuN
7LcrlwW0YB5P2Tue6SutHYZ+2LcozlVv4lx/7gG8zdexuAREkaVlHpYyJjpmfHmwSvvRGeXKGRZL
Ea5SGv7CbAbEzo8/BAgK90zGcMRSXkSiGPeWQ1QgqF+ssn0opLkxbPo5YNDS2cfCkTRa1+0n3EYl
XhsdJTwp2U5ACTTnaGUpYo05HNyh+2eScvLLXx3rXTdy9dqUnsHXwjgUgthlkGzgOMlMvEO+ePWb
x564Qhpi38Ef2SW0fkCpFRWudUla6D7gpjQTUJ0h+bQsNZr+YnP2M2DsKrGjclZ7wSUakSOouqCf
c21X/tbHnFRExmbwsAcrUB6TYX/Ho2SLnZqnDimPLf/GS32I3AmYqfG+cLqdK8Kn1qIOHRCcJuoY
0FLG1vomNIsebb2PPTHkgZ1JheCccWL9zYbXXytJhJF8i2U7qxST9UtbDBjwuRfEPNcdxQB6ZjLu
nhDTHpL54OKqymJynvLVDw9quDY06hUhqJF45zFHD5iqO9I+FeWhDZ4jEIYJmdjqsypBl5yXkuOS
F1dPSXXDcrZ1JB87wE/pwdXz1g5sv5m3qTM/TmBtJ7tZe1h7S+c7n9M9rQOMDxTkZsnOtIJdyxZj
MKxtavXbsEdacOiKyWlPBwGaAyjPuMxi5RgJszdvSoRICMbFIz9qCPFWsUSo2d2Sw99TW4h73juY
OUUJvvrQDEcxw5uFbsdeK2ZrD1whT/gKXArk+TZ9spPKbDYthLYCwz5vWPME12Rt1sghfXDI9YEG
1XVj6jvR8Xww1GZEGPp1Gpe3aTI/nCw92WwG8wEEJd4nndBmQco5YdR1QUU5+jgogsykGQZS83Xz
oqkGTfrvHjS2iT0TbMgqiEPIMOKW+NWpyoZdyP0rLT4Vt8+GlYzRr+n2/dMUDElh3aWKABOiF8hV
wNx3PRmvxP4Oyme/fPd0B0kQY0/yorzbgL1hvkp+wP8faNXGymcyjDNBK82VLANFOu6R08b4mc+f
+w0rN/CWANAqaD8EzAs4jgvwa3FhFoN37Ja/EHNqyaYjcfSFIXHtOxi/Js4zyWxtokSTVXUBujgi
fCsT58nBreU00Lq75Ay9Y2dxSY0oaxV4cOjVmR5iSEIMq3dlkwBW/u6s15orBdIkscWGq8V7OWyL
T4fKB7yXi11S+uMqq5/N6uYGZM8goOAs43uZoIz27MJnLHoeOWgWNXpVK/IR2RPFsWAtwOLzWd11
5UOhyhUtMNswhcRC8W+naq6CkN5zopajfZiwKZoD28oXpBMyP1sjwUCIFOLdzfRB9ZKRj87ESQOH
CbCLJN5p6r5VRg/0PY8rENEs2GLVF94LMTqWMXcsPRp2etSryiMDO/NJ4G8qsU4ryBnuumccwx2V
SEJ1uF/Cu9pv1nl9X/XflvXrz5+Jc+gjKsZOpn1NvD36O3/q9F1j7KuzzRKh0fcj/WiTXFfZC919
vgSqtPTmriJjW8uDsJ96MjEOuJcV60sn2qRUx5IPRjSgankgPPtr0tEX7pnkDeju9mextIDT/kzP
AcsTJky8F+XFKr78+jGs0TmYmOQR7aU0STENI+6qc0tTI3V11ErtKvtDutg9u2Gf/bTjvuiOg0+4
/JBa57zdW8Xak+8maB6alGDsFv4D7dI4p/yHRrAy8IO7tEFl8+9b39zWy8EbTiTRpj2ds0x635TK
H4butwKMUmbX3HjCmIKP7ZhCG61ma6t7uL+Y1RuByc7/UiHW0Kb8l6h2PUI66vvxMPsfMnavRu8S
rNRAw53dWMUHu0tI9UogsGZHAXD7TkA6cKDu2M1zr+vvghOtcZKjyPzx1AUS3v1A9sI78s5p6gWJ
li0ZZ3sSMOvzAFyjiVwcS3zAw87jXZGRIalDUqJeMGM9IwsIetiEHdmXyAbwpKYEsz1pBj2zB6jf
kI1Xqv22G7WW7oW9e9bQBPfiAoUnDn/n4EBSIDXxuXBhnXGZLjvk+avozmPx0A7kW8m7Nin8Q/Ft
Q+iPaZxLHdJxNF5g4plqmAbu42D9NSX7VRtj+K1iGehWvzn8BFqWkBDhbJqnWAD3hjhWDwmNMJw8
2Okcm3UJvZ9062AW2S3iExNZMVOEKj8GMlWYBTZxJhELqP8E5s0Z6J8nHAE9tRWDF520QflaZdxi
cimz6B/dxVNt1uyMGUnKeOmyPrjks0UYkwP2DplnoZzfx8K4TDPC47ce+qci/sEqtK1wyqEvkrzh
bAk2bd+/qBjQmQszbu+WHfuTpkjGQz2pAD5cidt31Zm+DxZ/thAlZtfChNISAMCqGeu2eUwzrLEY
axmQpRsl0EGzwQedXc7hYXCoL8V8VQrz3E5u+lXUbFuwxFSvlm8v8bnBSG+W3eF8D1MP5xTd80Sq
el15LGKJl1B37tT1zeoRH38Gk3YXogkAJM2pGlAIZnw3RxteBEEAGkT/WAmymZ9oB+13w2wsSVNF
dQoT4LIyp1+Proaep5siaaB7NDXEOT+4gkMWJetlSvDTBbzKM3xcWOX2VEumuApg1DY5ULVQvdWt
bWFxhQ2TMnG+ODVgJpq4FFkVwork3kT0zC8seUo4ItwTlwDnX12bxdqO/6fFkuTEc4NevS41TIxh
Msw/yycPVmC9lZZWNCPSYQ8+ZfqVLb2NO74I5znsI+ulNmAGL0wZv920Tk6WI/Qt+Mq+Fga5GmeY
Xk3LB8eT1myK2TEnSLsl7P028t+RTj5TQ9w6FQFycJ1bQ3HwurcxTfZRxyaxS47Nco/tregkWIW5
k3Eq45TfaJsTOvMLb7nyOMc+t5mDQnwM0EsquvX6J5xLCwkPqCFX20vImuQOINExGY1LFhufYZdR
uTlM+ON9va9RwQlvLK+0aYbp3oeXPhbf0+geWwWRwcbGu1I1OR6fgluskNgNY/RMy3kzW8vE4G+c
fZFpAoV4LRrfLLbdxA3YaN2nnABZ1gWETmpGIYhcXDhhVAeC5tmY103CDdbU+D+BGgIjoH5h07He
zvide+giHjf9jiP6buycU2+ZW6PkOKLQB58woA1+ozqxjZ2oY5zAOFy3tqLdKQUb5NYUeAULCKgY
48fR7PBu8YywRv8H/mMm+4PVrNO4sWRF6U0+d9EtbbsS3apg4A4VMHLYldBNi1c78I+y8WhqsO+N
wmhQFvqjy9S5m+eQ4g01Pte6fHO1dVBOQF5wXAX2nLzEui6ppp3v2ehSemm6TPEj+ycvDOyVx/Yk
8C17bXRqxSy4nhoQRYq7RhlPDYEW2E1D3EpUCDvb90UR7mMJycIp4n9YN3AN6PyVOZO5ju24nzrd
WqdG+5GQUpgq/2Fx1lfUfUh6qRI7+/VSuWtMh0BY0RKsLh32azUb6gACb66+O5sy1pxx0olekjh+
9y0oFIZ1aD3xw6V31zUYQGqRHHSagTxYEuRmt47Et0P7ZCI0TCsixRHRhIQ0FvwYHJ9kkPqenxS8
wzvSsjfXflg0W9Ljtzy1ATeo/DDhlqiX17nw95WR/4TqT2Pocutxq+V4sNPvEZgthCUPmnGV8Pt9
mmnBKXHAENQ71f7EiBpdREfkb54GaHKsZ+99rrPUBg/n0FPf7DJfXMUlNOIRRrxPoc+HgmvZgluG
ETIH2a0tmgB+PX0fI5UxPLodRudCX1IzJDNg3/PEY3eRa+qZ+K4Zt/Oqo/XRhvQ0PLktHgnn1LLn
miT/a4NkvTg1R24o2OfcwtuJhH1EmHx4lAsE7WtmzMcEGCxLUeO5ZkWLN3NCNkxpnMBjsuZFg9wi
ECQVxmv10Ojoi3OQT3mqPiMGHqtpttKsgVAMSQWLirtTzXVQShMPVvgvllisBGYi1sePWU+ukF9m
SQC6YaMT6uCAxL8SNeVOkCKwj46xWAU9bX+OCzQjX1s9HH3cPsKRG/Yrq9qzb7npnhqnWuVeumlF
hUw/Ql9kVyMI4vX0gwYRiy+8oDW7Hd4WvjmtqEncprDu06HlxeN8VxEJc6OBbhVY4xWzz5Ve42MM
yIu3pT5OJFgrCG55ob5lXyAdytaDkNLjRRoOMhWHpiqPvGPpeNL1xSshp3blq8flPKeMLSn7jY0D
x4nIJHYlrm52eOAoci62TSZxav7H0XktR4pEQfSLiMAW8Kr2Tmq1vF4qNDJQQOH91+9hHzd2Z0eG
pm7lzTxJBDbdmUuH5VSTGgXWMstiH5AG6vzhMbC5JnO9dRCTogg2SIznsVeXIPsNoWIBL/Vlc+IF
vxUTV2dCmUSsd1MfbkuEXOZA9mBjEH/aGK8LOvzcKH8zM/ckaWbeJDTm+AWwB/0Tenzo4UkBIjCd
FM0OK1qGHKZinqC5EFu71y/G0EArLXYWcQ58TbySWiRmRgIpizupefdg5QAWajJ3FUAxJVHf6iOk
m2/thP2T4w0UM/zRA2ImL7mpyWHBGk7n6NfxcBV5JntiZMkUy8ds3i+mKT8TbLb7d56jncd6UULp
A6218kc60KffkUrDsQMdFfyjxA//RrLrOJzncvxDK9gAy2S5hcuVfvq1N1sjqJEULcyCK4vY6F/C
/LUzKHHXdCcmZs9xiHm/WIgZ8h/7AZp+LfePA1pUn4PRPVqj0646pCQ/kf+74Duyme2Ilt/jNHMV
LqexR++KPgDSbLn/4HGACQagCxSKVN/GSMmG1TT5l4H4E3qiWYsWb0o2XmU8fEr24VX8D3DOzZbZ
hXPmRQa4jbrWrh6ibt5nYXyRGTTPpAnsq6VqY935PPxZdY7D0j8Ijz7rHpNrXeSHYLQA9rTzzk/V
re3NfTHjlyH+pjvro4ni7ZD7FX0HYPVbN9tElfNoE3x3CvN+WFhLPYhIlTVyVXsByDHwki7eH7vo
51VOjwoteycftAphkZ7ZSGO/KRBLxVPvOU+mxtAom/2ceQSU570TjR/CWnI4qJ15bK5oS+V6bIZ3
BXKTHRTDubKz4c5RXIf6mpzzDCGVEayHUqPR/sqvwOu/gppjPOc/SRz5FMfO+5zK3ZygxEfQSJjh
WeuuUng+Q3Y0cZQSrZegzBBvdgLc6KSdjxgDaO3dR9GvYDtidk8YIrc6pmOLlF9Ug2KesNqA+Qsa
JtBwerCt38ZjXgi5jMT1LnYpnwy+XUdsWi9YR7H60/1u4CEM+QOZ8QeTNI8rxNL5JiDU5vVLS6N0
k23yjjX1MhLY8oOfw15z4ghAyXohhwzs+N2eVmFP2t06aTouzNiQM7c5ZQ0CokcfLSDRYagOxPm2
YS1obX9NB0oK9NSBokR14MM/XpwMz3YhDUyoXntXFuTP7Ch9ZgQ2Vn7FqnnqAjpaSqoD7UZxhLBw
zMZoH/U2pKGG5HVeYJEtrb8gihroKdBRHDK14FmMrRLWvxKEyTpULSN3G7C/mln1dAZaTaOBDS9j
Y1fa245rl2ADRBQpSPcp75+Gbeu+bs296bbHzie8ExfO66gXnotRUf7SIiYBJO/Yu9GUTVcxVxwW
uLsEkzX91thVbbaGlR+SLrEdfRj74FcBK+TSBWKB7SzbfN6exGyGTRwxAnVZ/zbo7GJynSR7Cd2N
6+lL0/wkFW7isdqB7HhidKVhIf7A3H6kM3rtFvATXYxYGhy1q6prh6l03aOzNSpgdRY9CPvLY1gJ
I0jOKsZ1sfifO2IQYBVwMW3d6VUT9Gp4txPhN5MQGIALdolqNwCTMAT2Q/9K8LBnsNYVmOiqJeJ0
NqkVrZtwi6q94nqzzcVNhdRi1jExLWLxsDv68om5i1XDBLNNQr8lyZ/3J2vM/+hQ22r9M1mfC1ou
btpPc6SRhAGfit47sXAPoJwCsld2z8j2zWRJdxf8gw5/IZcDBSDG1q9tJjZp9GBJ4GkeOSpqz7r2
TrrTOje+dP3PHqa7gfKuobwGwbSFw8pFv0Av94d7ufBgBvwVI/54tyPuSTvP8LH4cWyXj1S9wVm2
ppjGsm4hfgebxakXNfuOe2jFoOTyZSAFrDR4b3hvFVDF3lyYE1vXe/Ox6FbDIbJ2k/qIppvnxdTI
AFdnk4Zmzi5mlXoOzBKiffZhYfAFw2uMCbbkt/2p6iu8EuJztJMtTYMKh8yDpO99ePTh/A4U8NjQ
+iKJzew2knXxh57RBb0l3uguu47wGUN6WDUbD8vY9nIbqTeai2ZmeifBrrSUuhEzyqEkgHbs8j+n
hyA5Ai1lKxx1X2H22RT2jXXodprVnvNora0AAmfyWSZfTlkfkwD4fNTJd2p+He535QhHp4VFFXDF
dQRY/Kb81aZcm5rYXD6DNuihXaFOtw58R6CZbFhj/Qzq4U5xsadTWNwm/ynjP5k1CD7MuhR9Nz92
/TTho6sQL/JK7BZ4HWYMVKEXb2539fLYYeMDbr8SaL+JKrBN6YfBzG/C8vZzbxFJkdt6OYlaqpn8
ae3h+F/G0dGPHvOJXWE4nAAOPZHO3Xq+CXOKbDbXKk/5Z4XnhJ8mK6f63Mpm5Rm/ecjc9CfJxaaS
Rq/K2Ez8PHz/aTK+HGs62SJ+9Qd5nqRa58SbGEhYs7xU7vg7UFw0kfoexw+zgdHjY1Jd8GTQdSG7
42+LwOJiTcW20FmnPAfIyAOE+8rpn0P7Iy2ClZcY5Oz/FkFSjHLXosKOeXKuuy8v3CTsYFKPN6UC
6oKXTEN0x2bnOQ5qB3dQ69VLvK3Rl4SjntP5yRkxWER5csmp66l4ZOspOrbS/JwnsbPxxPfY811u
wuP4Owt8tLQwz0+RkG/e5D878YFlj+3QOh4+ThGOJZZvVoIdoOwl/Oz8Cs7uYegZyug17Mn6V+re
t5pDSzvHmB2BDd0Jt79VGKVyY7j6C/0TbV1QY+VV3TYpZlzeNLrF10yfouq9tk+A94HmUNxC+0ds
gXNM632BcBKJ73F6aoMnBw3NiCs8M/tkenf7kyOOlJ3N/VspSRLWK3L2OmJE5VJALmXtCGoG8wfX
tzeOFihWvI1wjuNX4WlnAg45T7uqIdAO54KPTZwa9wV7orlq17O8FVOGRf3BcvHkZntzlkcZ+WyK
Kxjb/U+Mg6Itux2Es4MK2U7I+tlmkcLm0bszQQdkYnjqAzPduhhQTK98hzi+LrgyaTKSmZejHUIF
yQcCjYre2sTi8HEIIQMg/wgWuWZUKly1eflmyOnbd9Hqazv8Tgvah5Pi4MMpVxWTsqMbHNLi31w7
tzqQ15wPr6rzV88AU4QjtRZUT5gGwyFBGn4ImMB0TahrnNdYVh6GST6ZkmZAPBOuzzVrhgldTgZC
Yb9PRyAgrmKJj4zhOAGRVQvPBPbrmAt2YtHRzo2I1itlrEzT/+lnuhBGOCilBk9iIsBMRnALSqZk
7qU9IZcYf20ZDo9RjASB9FvV7m1uQNilrNoDKAd+6177GrqhACsWY1TVocNDpiUeOeMj8eq3KiS3
7fbFTzMSznT4G/MSen7p3AP8fw+M6YODylpFAGNtO35v5CwYcIpVMxvfTVNUr1QKQ5XGardeukvh
QTv9NjbUHk/KWfj6moWkkMwp5NSObl5SsXOnAki3s3FJS/TzABsv5TPiEHpQJVgED6Tn2q6gXd37
qFOE1FZtQAPfMj+jZFN6exeIm+H2H4SlXqZmaK91YnKzy12YKcVXngULenz80i1Oev5hb6kYYu7Q
v8cIgyt8OSEoCPNpoEqSCO9WRp5LStFDQ+5Z6bGl3eGmf4gcEWwVjvqhIM3vwkdze17B7Awh0Ghy
Y3aMb+xO5NZED0mdq6upowpop5m7Z1cgZZ19QrsAuPCN/Jqys+Z1LJtm2DnmPKlt6EcQ5gAExn+t
ozEy1VhKL0ZvsqCR7NanIGXvQ+VxIcZT33a/SfjDgiUTydggfA6GvNMloht9fI0THoqepoJjojLW
/jCCSvojipxLSZMg1YLkDl/KMHro4+y5VirTuNl7JkWwwiUULAr/ArTrfzx1yBm+72jzVPqBnewr
VaTVHtdXE+x7m0AN5XDUdJNkLDiqkrlPxD2ysVDbwkGP3pMGNdkpZWmaPZg5pJqSSgugQaGesSCE
NnkyM8qNZ6OUvndXmLP3Qd2J5lbS9Fo/9CrE1+56ov5FC2m+rSIcmYtIL1KQzquUwQJCh+L+1xPK
86OyDo8Zt9EbBzZRCfbmw/Mgx+a5dtsYL7Arv6ZO5tbadxcVc/Tb9suyp7g+0vmpskuleoZiIZma
t3nZmUcshSreTACI4gIdUiyjWJPNA9uk7suojEfTix5nHlRvKaU2tM2LlYh5Yt6lLguFe8A3VXGf
tFuQA2N630e3sr8UCkQQJ+VpoKKrfAQiE3qPQbA1kyfoFcSuWVxUrMCo19kQadhmHpYsEkiqtVnE
KKLNmb2tqZ0H8H1N3Ccvjm9GiQmkx5XKgY9VO8uSU2mEX9XANtpuT7A6/wKK1SyBeuGUAdb6sNkh
8mNGs2DiqSleuzOzWg8vdZKZ8Z30QHUWtr+dxelDVHKjLwej3bKcJpkXobB2LbN9kIDX6FRzjGd+
XRXcaduJGgakhko3/EYKxGuuojdrfGH+PfSkPMSc4wKPXngRvbjJxJrFu6kSjlVO94AI5gdJGSy1
Fxu3sfA9lG+2ZSyjEeXg9ZQeGy8jWQ6pj98ukVpA3UM8nSwIhuhTiCutYz4RC7D3Yz4+tHi0KF1k
Jsxs9ZRbHK+Fd9/YQ7/N0og44WLyhwqymXGU0QJNXP4jE3C1qftp02eHM9nwjbVO5H2su7uFiO1Q
2WUkYJuQG22f5ljyQgF0f+a6VZAFGz2rHZMmF3xua5JFHp5GacP5C5HJUtndR1ZJAstozQ069VIS
YV3zuTlXDmtVtrkDmkVMXmbcTDXdhcVMr87MJgDwWfCky/mxiIO9oVwDLCboxIpSBcE7OzL7zWAR
9wzJ7zfFjznIlTKmu3KE0tYGe5uuNiNDwzIsZuTgPA7DJyu3+zZyfqmeZhPPULDgEdry3u3FpZT5
m9PhQ898+yJM1v22fbClt4rDvqEl16eFc+Qh8Pm7M0Os8Fp+6NQ+GNp/KD1j44Hq3JOlomIuHi5m
kjrQLLAvVRxbibErqvKS+Pbeb2p8N+SgCnZp2ql39EptKsu5JCBsDT9+4IE4CyN6IfLwFvlQdknI
rnKN28Q0WUlBJoEdZv9p2Q97TXeKqZJz7kb3Ax1CBrcOh/r3ZG5+h2b+HZLkNZ5Dfn29SQQy3/SU
FJmMLECQNIhUjlHctWJFo/XIIpG+05K4s2V/VjkZRIJDUFvsqwNV0k2bQyKQc5uKiHnJgIPPG8ri
VMeflQvxvz+CI9mUuDkHyF1NPu3I8SKB5dFRVJhn+XLupy78hw6yGcxpG0Mi67tpXcTeNcZh0aXq
C+TvScUm7JP6bKkJrpSdHcy5vLQtZwzzWWkW6MFc7gHylTXOW0YPHcOHc+kGiWIGTFf2Oz8MQQ+B
700i+nYhMPsifugyC7KiBxfAoEfGsq6N8llaKfEqkAIwJ/y5hbVHbP5kywDzsIfekCwO0OZ+Ut1r
7AOJRhe5NKK44Y7xd1OmvFUIjWetUTrBWZn/2tzgXqC2kFHgimixz4LhN8/IOvgCydZzQd7U85+R
QvMRLrI0wX22IQlCA4MTnIT6TiblhvnnCABU9+OxLdq3IY9Jwae3GP4aEoeLNIPzOpxc1Pfe+jBz
sjv021wL3JVahMgG7pKrpi1mAMZnh/8sMgtbv273QQyfLJrVa5+QX8DCY8SLc8nva27ysBhxjKr1
8o16jbOepxpnid4Ydf8eDMxV1OHEmUcyA5R/Me7LcDzGLG8sw8BBBz+4VMN5zKQiXhSSmA7Q5xgl
XDC/A0YqQA+HOnN2nP17Oyw+PMDBhDN4YwBVr/0Z4Tp5TCiR0lPwMJrT++jAyw3SatpHXfSCO/Bo
WdXVz80ba8pTOdcvCoimybi1wX64C23hrJKkf+xHHKNZlu9a3o12iL9E9RiS6g371fHYh1AzM4fg
9JyUDnRx79p64Rvm6fcoWGochuYntJzbaNbnXHyVnnpdJoM7WfPoQFmkxEvop6qcT+kMiKrDwEYP
AbXsncMnLGCxn5LtkymBpOVObHsO5nWvops1/hyS/LtfOISpGvbgDCey+7z96COFquqJS+RNy1YP
tOfUpvHBNc3DFHbJEk59xPV9RdB7HbyEFKtI6DYtnlsb9EuM3ui2Jj2IRfnoBvmjcBU3nZhelCIA
me26iF1RYdPGAsO0q0gYgjARPqqSDCiuCkR4khG3Jb+uE8poKj7ePfVesyipj5XeQyqmbm8ZRPsz
XLH0GVKFrio5HZswjlbMYdE6C/lfzjVNWNIB8TO3FRZ9JQ9lkQ23YhQTfHNSDsSzidFS6sQ5Mj5m
TnufKwVszlq7WbqQPN5tlfxoiyE8crGHJo4FTCv7IRKwsav5I7LsnUWWVGoclMo8lxO5eYi/Gz82
MGK2hUuwhgtT2s0ZtTItJPdeud29NgO+lRAOShtXhNcRbXdGhsxgKTf8llne3lLtBmga088gzfYu
rIPxri3Le8vhsyFLOo0IohDPiGruFHN/LxpyAbjbyMpNtAl1UVjsynGGwBYR8Nc2cEA3SBmKmgDL
xYgp389L7M/QomdDPvVD8cTUEK+sPoBJqebXSI8vVcoEkojyaRAAIYnMHXuT6jZU7sWWJFVDYnGC
WAf6cSha3oBkhXyRfk5ZtsFcVUJvsqDsIYo0eqoeugbiEhEtKOhmQhgwGgAIaZyqZaNfcxy5rF5Z
s/hgdsPib0Bn3w0tKnbYPAsTTtEEtdwOvlIGaxZaNCy7gBvGyV5HeLECtqDOjCfAol2j6esl/NRj
fgxe4PtdhIeHMC97nmvRXsQsN4E/W4+GhVXXKK3XlHlxwOqkzXbHJH0myHPKaYMpAy/fxyZAKhNv
QgO8Bfv2M/fFp7nWzzW19ZR0vRSoP507fVrUJBU9H7JyuYx0lzkiQpfgywGGde1sBh0vhDnvzw6E
KtPNz3lbwfQvck1UF1QaGb7q3ZUUFVS+vtg5t/pJZf0pbe172w8++XUVDzw24SquMA3FhXYPQd1x
VvUQCU2yzcTqLXBC/CSzYxFD19KlfE4HD9sF+vfISmaMHyiBc9RBQaZ0R4QGdsJgSdYu2CnImF9B
Nx0KN97BE3ktaQFm+sH4NO3zmjLvvEQVsE8ZTkQ7YaJq7WM+hJeFz12PyJ9BXe6dXF60SwZ1mB4L
n9u6B9UZbH5BdE4Na3J0J7OOcKgYZ10Md1bS7w0jfuAY3PgC1c5+zIKrJIVTswh2GfenFOpSAvmA
b2zE2C3jMyI/Y3/dfkyV+VBmwaNKnzufMCgekYIZqme1N0qcRrxXZahQWsM11+g7Nf/hJVoXTMnj
0D14Blw2YtiKmmSEg7D+VJ08LeA0JxaPVkivIT3fnIiuJO2BChCV46lAUdZV/ZDFamM18W4mZZUV
pG+WcITGXtf1b/GC3DfAgWEAbMaj1QFYbmmZYWeEwoxV8tPruM8z3I7dNvUpXdOzkd2l0wwKgYeD
Papwg82Au3Ug7OOyELQ7i1bSq7ZXhDdG5xvjF2N/u+c6QUyJCRAT6tKfbtPRQMdA2qy4irlAGaur
U2xEbuJyopcD469hPcSENmJWX/gLkXHd3djSM9Hw3Mz4JcsF40QmSwSIMt0PbqdDIc2T1mDYIHnj
L267TdxtR97YdL4X4MgL8PRPFTEiHPuhPrcExVTFGwuXAV5vLY5Ge2vLc+azimqKLUAbLmPryopx
A54k05bCCpnxp2aUlWrx2BwIi5aSxl9m0oOjdw00f3nJsVrE+8QnCsvSQiaf1DYhwtawxtu1htDB
X6D0Y8RlwLv0Nrmbi5L/5uIX1xwPHdEi3CvN0RqGda1eZwCbBTgoypbg2Za08pzj/hKbGzl/eHSV
q/HstDvbOMkGPLBO901ARf1MJpc0Be+v8NIQtDPXBaVuy16ma3NSERPkll3CKwpvfbcBjVdVOwbT
KrsYZNqJXdgMZ8h81lHWuPepxDXeMN02HKHxkY55171G42c0nvj1JGyui71cFhYw/CyKiOqngPVZ
UjbfqrnQ1uCm0UkGz3a7gZ/JojCazzAvC/cQDaup2EfN2o2pj1BokR0PCX5wTPjk0hss9te85mjp
L7kGEHstEeyzBT1zyUk/yOLN5INiPRO/Ln1QIaggbJDt8FAvPZzhbuzgUzGfv1UNuH+0FBeQoSpf
I/bUzbFMdo1xLmpQoaiSdxTgEAK/IOAraGnun+5QkTyEW4LY1H5So/zPxkw/noEq0iCseZaJGMrn
olj3gLLsA9lHK4BDjD1hpeTnWLMYI8a0B5CSaczl+cawvyvuiJwm5cVbFqrjI8p3oAzgZ0jE0VXy
T/ONcKgDxMx9yY0DsVKedvWNel4m10B8t65BUpQcuvxIHYAm5cnxn4fpJMf3nOM/SzbaPVYGwrta
ueM5jomY0SzfiAcLXCC+XBVgVkXvMT7bnhozMn8NUiYvG5uU/7LqsnFuMeGLcdfMxXrZfi6+d6cH
6ZxSnTT/M8eTj0+h8X7IOSj1ZlNjK8n2LAqKdRd6CKdEJD1MFrP9w+RnEFPU0tt6fDp9CMMp32zD
J1r7w3ssvRe5cI3Ecxntl/a6lGgI2fac8cMs6lW+xPzdi0+EJ7jU1qPJxXLwOfCWGMDEZWiMPxpo
Q4L6+Cmpo21vjW9c9L4y9g3l1ufVPTR/jh/QdvM1iu6MpT/gmmKJCxkfQLwgObPgvgIhvK083h0D
IQwnQ9nRci1HzPjBZCVgJUlYakbx4ViQetAFXrw/OeIqFhXkHzYNif2eODcxX2vTYh/BY1AY/8po
vKjOOMfeM3F/hLhpk/MrWiA5VjV+GDAUM+cietwWZzd49bAomPFPH4Fy8Ch4dRjXgO92j5JOE3Vo
WvWYIKokLVaZnjhK7X7HwXBlGNomHotAFLPN2P4tmmNhnhL1K8kWFTkmExFpseaUwl9GXqQt7GQd
EMByXAt+BcdZ7L+5tsYpF7PNH2v2Ix7XlQ6CembO4OUkpoW+neHxoWDQDX00BCS4NHtPjQrfgNt+
2h48zH6mKrydVrFhfnatf8AG9tjly7+giDZ0c9pz3Grnt9l9LGPCABfXrb6FG259XC+Zx1q6q7KY
BLmcuLL57CvbR20715h4c1ph7McyHqQ9RCaFx5yVLWlp3j4KIJ9NsRyCHjFU1TxDGhJ3aYW1NqxS
1nZuSA9oFD/5k8NOiG3nVHyHQ8vhTSPS0DQ3GUQfY03BoTVzX0hrBr6IrnCu0x7LSzWuWvpj+pHl
lldUBPVm9O3GzPdsq9eB/xNzb6pBodez/pQd66288VGF0oCSsQ7Ctw3TO9F8TWU7ACYYnpmaDVQ6
crDZtcd5QdvBVsbLel4d54bdVBXfcGOvBjO++LrZWGUPWcWJuEKNX3bGEa5hT7ldu8lyfF06fUtK
d2/iR8tZD3lRgUwN4ppqnKM5TkBMku4lpTAEsbx/INHzBQ7zOjX10c6m37mloIWgOEgkAG3hgEqW
gUO16GcbGXFZSodvqWO+hp7m3lA2F0qjEe1MtCCneQ3bcTVNyrulo30NSRrBpnWpdY3jtwryTl7b
t8obTnGX3ac9X0ra9NXOI/3uDA52Fh+f18yWZtO5fGfGuDHYaqcFmDKKRa+TxVRNGxjeXSxvSxhW
xKeAyr2dnTtAW8jzHOuqb+kLzlfEVy9aLsmHpn5vHZ5ktoop/c7JDUcdbkwh3LXM/AeIJh+25ARr
Wa4qgtA7FPmb62ouUXr88dv8V4QMnW6EobxOuoNt+ztvcB/o69MgPvITBPNLWuUXWAdf8+RTC+O+
Uw6rN43GWwMEWuX2xvcZDS3p+7ydrACDLghdhvMbjT5nM/Y30WghdxB6rrMd1C/rNMV8upDgAS6o
iz2FdDUOHD4Tq3qzwn3ia7yw2XydiIqtQoKEszkZq5YFUmxHgDlSAh0evVp3pt+9+7O7F1SR93P0
GEHXWNtY3aicOE11IwiH0DJBdm9Iw7fYU4tjRRx1p6st3I+TJ8OrMkbyK3ysSfI4NPXMu4kwMeXY
DxZh0jTsSHjOwzZwRMVuidKhLvKehY+/kx+WlehrY7yAESORgncmCEioEoKi1WFgQu42mFiX6293
GKqAeGW9tTJ/15Xo0zOhfLd0zsp2L8TMjropoCao9uinv3lL4L8K63No47jOTYDtOWWSgbQ5kiRo
ChIBMon3MjC+Bk1HRpfuHVXdyrbzoZ5m+CZt9pfhJCiacsVrVk7mWkon2gniGwWrKVHwjsUiqyxJ
biDYOLb7PiXltkPRjvCF3IHS2GhK14jJ3/XACZWXU5KoPhwcFsodm0MQQ3tHhM8k40xiZNGftqdk
T+HrtENujq6tG7V7GBHmT1ib+Y6dY/Ce0xXxmkhDvJazA0sbdmL+bxpVw3Q2d/tpNj7J2sfwy6v8
EEOAoMOg6xTs+GDgdhWPEVW1ZW6TsjbjHsvrBG8toXp6WFka1Gyce6eq64NrOAZXI6RRS6ai2yXc
vD13uWFiwmHqIGoR+o5ztNqQrizHoRIh6oIJsHANZoHxjrooowgBy4+FcQOpHdzDM7Uuo1BA52vY
Qt3gyX/S7qPySFiJZ4SwOIFs3j13iiz1JWDd8lGFlfnXBCpaSeFz8Sv9dkOfQgqMjuyv3TTR2iK5
gLWLAMCjGhrnX5ca0wNlMP8cJ+XTQKflQK3fcpDf43E76eDDss+27sY7Pbr3lWsk64GLpK4o28yL
Q1ZrjALwhEBYZuG6HuqTnUXnOXG3hl+9phqYQFlE5VvZpcNZJDSe1WVmHfK40VyPzPXkYrfs7ZQp
EZqUtTMEHZ+tx4pBjBlEp4FyslAmOVsjqsaF3UO0NRUze6DUVpc4We1FGaTjgq/QET+zoqSAyU4m
V6fGsl/4jniEZ5PsCJHQFDFDv4NpnhQ1DtqgktB1Qu9cV47485yQMsMk6PvNLOVwpUEB3qcDX6gK
+r+OnzWQbiGPHWY40scurITZE6j1JaFyDVGwwN6kaqiUK2OuIhr/PDsDKaKkfXbCBMw5H7MvthCv
bdcVGHJjMikcWu5LV5ZLrRoQmGchk+EZf4a8IuKHeDBK44kImg0qKLX/MWiwD8rBmBfe7H/UQQMA
shr4ROBlhvq0aqpSruJJWyc/BUHqDUw4YYgLz4oGXAmqmHrm1HR2bnnvaIIV+IvvkhoWfeQtJRUx
qnFo/khnGWh8hyouyubCBBAHoAMKDkPM2VaI2B/cq4V95xWQkUQVnWqHWizp7EPA+mwolkRj2e/t
IPe46+G2ZkJMw/mta4ITBnzOY24GtX+0R8qSXZ2f2m4xwA7PFPly5SbhEbP0W0LZ7+HAPbFDl4YE
u+ktGrkJGtzHfTCR8UI7ja3sPLtsGCMBp7gzTEJcQ2N/haI+DPQEpKTOhu7dbJgVSRr4nrK2oowI
42KlNdv5AVY2AL08xzg9Wp/B0tfoZF1Gtnhez0XEglOcqG4AdYs2HYk37XckI0PvefBGVlHthCdO
Wnwl1USecyTnJlUwLJlE3Bq4bIY8e3CX7sPIv2YmuEtjJrEzEMwsrPZo51Rx/T9xVePygynC2zyU
v7NHTUUryAx3Q4vpZXLOpPuBHxnUto4Z/eklC01/Xm69jhxpyUN6p2+XHUT1YgT2md3Q1jKcg6fN
TVrSxUNzUzPOr36HazlVUAnoFMDM6nr7Ok6B8Bl28mfmE6tOUmtHKhyDU1/Pv43oP5y8eAw9JjJN
3oBsnezLj8Rsvhu8JU79Hcj3bsjPvXQSmvt4yTd2dS4JIhp1yqPyOdp0IDCtsUrmrvtiZdcognky
f9m+se+L+cv1fWZmhc/X6elvUYH+7RD47OzWx8gGXJRNz6Vii8krLxSJq7rdurlcEEjC3siyQSvG
0UsIzQJrSlzANVk7sOHfZfOlVVjmyiB/Yp0bET7H1Yb3J8ZHWU391he4vUTBs8Q9eCT9monXiG0M
Uz+IstOE/kfdKrsQuq8syrkhc5jQM8QE/xEGi+HBW0Gg4A2DXb/ce7V6K5LhYe4NGpkMLG9E9ulk
5vpWNCuHHrY+pL0VQxI6jrkQZkM6sKDauZ55n9N2OtEAzOZwrjkG2F90kMQlKyrZv6t6ODtVdc6j
eM8K5ww6Dkki3MFBOajK+3byYN0OxYFIE+8pTcQUjQcAw8iMbywfNRNij6vWmWOutW52I59nUiT0
aJxdLDIaC/xolseqgI8LaHLdAvfK5wAtma5zlT00I36gqXqt/XGt8qWXVlISLu9q3AQSzocJSmeV
+gTYWbalmzryfgkyDUei1NxqCyGKS1sEoOEQpLEnrGq3wbkjscnWKyxdl8IMXlUIIzvHgZO3xl2c
j3sn9pyt8rhcQ0fmdWgRh6X1COiHIck5XFrrb0K7LguoJ51cow/gzj5ZQwHnCPfFxHAct9XLYPHm
D14FpsQ4qlea+7Aj/D2rhgPemF1bBoc0rHYz31qGVzasvDPz07ELg12WOve1G4Cbad6MJvmxI8ZS
kce3IgLm12OcRmTYNA45wtQ+NnT91YHmh0ZmhoT5rJubGEOu2m+tANjroAqWJdeXzFxUIx0/qqo5
1Q3ZElLYZi9vDvuONKP3YKoFCQN+PrrfVq2FNudeoZSB/+6TTxa8u8YyTYyc7I6ThtepYN+7jual
9S9Rp8xxvul3+SYvcAhgWQbAm6oZo79bOZdcDhF1OgF0NitVB1+CB0y7hzGr+HgbyJlU2E+DS9a3
7HBrHtu222NLnv4j7cx240bSNn0rjT7+iSEZQQY5mH8OMpmZSmVq3yyfELZkc993Xv08rMGgrZQg
wZjuqurqdrVDJGP54v3e5dzBFrr1X5uQ0Bonr54Tp/1tQDtEuoUOEFaaZlYHaJvBbPxIy+J6SAoc
V8vrbgARrQZktgZ0f+jyuAF/Lwe7xqys3gUGqlxNO6fi2gazu9e1qt9oC4nXmTlGhePCZXDjA9aX
kOEkTNsGfeMAA10rsgsjt1+o2QhmCLEoqW181OYtdrhQlrHEGLDBXjt1bELw9b+XbQBv31923s48
ajr+GVM2z+dQ6Ev8sjBL6o12M4wQLJ0KGllNgEwaiV9Z97vzAaiIZEJdVMBrkGq4NlPxK29ebYyF
rSKcr7WyxvKSXKNQDXKfR+lZYw9bkYe5J4Nu2CjxGmNvh/33DfY4iI4SIC7NayBX6sMIeca+aJPp
MbbSbyQbEScCONNGoFrfrfGemASCaE0UmSFSnBG/+oAcQwgGUyaJlFSg5LTEEPuFuMs3yWEQGjEV
1Tkd0DMdgUVVfuvdaMfU33bQ2HN3sdaIDrgJhcdJ6c9BDSc0WoLzwnub34zkVK5m8cWAFRoXEndj
DfB1xxiMeXjMp/jKGZMjXpv6HSU9tucztPcu7JmiZIFPKls66u626y7z1j93bezTmvkgG3WTGmPo
1QK+lhPQPLPwUnSNAMoGdOV08r8HkmLZoXlg1BcOr8Zs7MtM5NdzCOyt2SgDEnndTeZ9Y74KzBW1
Qb8cZRDAF0T6CKl4kRQEkMBbNj5JJxF+CUOCkGQ/gENwCh29Qvc3HRk3+lCcG+N4hXx723NkRBqk
ZgEqXFQtWd5UAKvScXGfzYkkKAf8nvpmVF4pcI/JBvKpJw2ZjA+GB2PlMVL5+SCXli8gZ77gyegi
NwOe/xPBvT6evo2Oj2eQ30xGcCbGagtLbz1zetv1NSYyR1U5sefSeEgalGCCsOKIzxXRfb8sCyCn
rjBfR3zHNuPs/pilohTsKixhop2Lf0qdjuclLhFwWG7KdADfo0nA9ky4nMjZ7CuyQWr0RPRjb1Rf
ucvuv+8wFWq6DmliZOSX+uBO0BAFqDbegOT19A5OVLrcEwx+VDH3PNccuPoMyTEtf/dT96pFKIdj
rvNlVVyPpZutkQf8kLr9Yo30G1N9eslRYUewU6ayJdrOmeBV1cfEhFFct0dFiOrVbKFej9wEyB+B
+0MaUkgp1Lm1WvpxKZIqnJkmYPmuks95FKpj7urGVRRDe4sSe++L8nFYGAaTXtU0OwKCe3t1B6sb
9o5lnLkJyzbEIYgzpQ1gQuMEN5MBMuivo2nu0rxX4J3RvFE+TLoQ4zORoiCe2RsA8p1z2wjQaOFr
svoncAZWGtEAl7ZjAumVa5/ILFdTHncIQgTI4YIPhrXM8vIdbPqhgN0CEyF07AN7Gw8GYZ1930Ca
li/mVL6mswuTLyFKZSgghet0A9CnPOLWjLGhRf3TFRjsAdYoLzICPndk8o8wg8aRLOIR7A9/a27E
NT6w+mMxvRAoY7TTBeofLKDRuMFkU+hsBy7WrvUd3hrR2xivYXoGpxpcBxccdzXjTeBnxoh9Tf4d
g7CfRTptIUOtXP0CaiM1K16daMeJm9H37gzhfWTGrjroQUwqqEsgZRrdsSLNYXOTi6j99olSSuOt
kiAdwJBiTC/1GRA6PFsC7yLaoTH5hXrDZ7Uvu/hGtnAbIHt1OK912oXewzL4YYSmF2a/0A+vNGPa
tuC2WZbuEmGdDcVDjI1dgDGDKm8KQLhyvIVAs20owUewIs0yHglbxsY0De6rClp44nRH+Gf06tJz
V8NVh2grwgN8LbkbByo+4zwIthU20RpGyvNW15vj4hgxQVCDTwp68EQ+N8aqOWhxCZfGsZemGXll
qxxhimFe+YCrrU5OTLZYdrfJuS3UVjbmBcoybKRsuP/anVLnXZBtcHxbDtq+JTiD2+iStUqUElre
TVtcYCDa0qa1XdaN+5vTeROG7k7LfIw2iiurwVt01B5oCD+kPXIlqLUjgJ9OmF0Y5GcObIQu/jZW
C0RI6ru/doOHgvqshwRbkscaT9fm3GRrf6CrWtqt8BAQ3Oo+qXV6B25sqZ5Cy9Dm7xZNKVzrNIwi
VrlNqKwJn9zEjqPvOpgFrXNsMBnaiRplmdbQRJBDA78FgB/ns65HzwZ6OYN6cxun56bWnY47RMi+
SklLYmKDSA+5UbyhlVlfRWaen3ewYeMuB7kd8AKMDUEjpT9zEYF24dnUc2jYi20o/b+0vtRpKuAD
jB2IPHYFdOaRCtSPne1gzbdmBp2J6YLSlc4Lbb9mnG7KhIoVFP2ugWKFy7uAlh3RMByeYCSQBWwe
c9/Hr+QMRvl5H/7A1nflArgSTaE9KUzKtJj+OZk7VuJcTTOyAE2/mxtLQ4eV0qylwVgLIiC6faeh
EzLm4SIBeegpt0aukaYWbkaesBTdOhihw/tZCxF7YlvgVoYakDykKZEYBmrXXfISRw9FYW3rxYu+
aO+JB9ktXKUaHyzb7jcq4HVaHCND1V+WwbbGlzOf6+28hNFBq8YxmbCFJKl/Fd2SCi9mCMhIPmNm
Z04OYwJ7HITmwR2+YyK7GXr81vRmNSFNwfD3MLbqvq4JoLivrNHr4dnHQU++skMKsdyxdi97Ex4j
a49gryUKYFelt2NtvzbqrhyIYcE9zMpgzUiy1rsntLpnlYPGbYDLj6f7ehbJ73RCSlzWl0U2P5oj
Jjs61bXEFRaNQwCVrl4L+auYHg18GquxQoDqYkdN9yQxh+2M8lQv1S/p2nLV0jypOcazyjhvdaDI
xj2WoP6UY55yy9eulh6x5zAi4Kvl7CREEa7GUiaEQZg3hdSwZUOqklUX+YBZ9DDjuKBhKVRyau3m
qQX7IHem52Jbqf7Mp6lwz3mVnON8oc40tx73cZu4mFMFG6eRzs6wW/ir5Eo8D1L3TKPD2IYc6gnR
JpKMrQ6a0qEI6GYXroBLe7kcxI56ZPTyYrgpxEQXhraf6iAQ9hodA7OImQoo1hLbv7dolQ/ktu58
PCg5QJr13BNbkJfaOQEZ3KnY6SNFE7Gy7vrod0EgO0wXIpBtH8PZkKyQFaCWuhhnqJqZwPW/k6w3
UsJ0z4IHv5sadiAWN8ZWU2mstALYfaw6nH8qHR1a3icmHh0CLaUdwPl14HF6TVP9TsMe2BqWqfuz
c0j/0t0CYpLf4/eFuAOOhulU4CM5sOISzacAQ4K037o0MNdFZsQP5K+M14noxm8VKYLc0cug59qD
E4jZw/DtRWy8ZE0nd5qOSc8U+zEsXz3dYh2Ob8MIj8lf6PGx0sISlU6S3pbLnchxA6hnDZxeo6kd
pDZhvpsmSO7BlKNvHZ1U+1XoCcHbbBO09zOz22uF029CrhRQLfDPs2s1bDDKqqGmyPnYdPO01SNr
wEIaVJjcBigIvhm6hacUhCJA7QRbh5jfLRYEpAVJC5urtwzsgUrTnC/mYRhfm8R6miuTeIHiPMcE
Y50FkKemNCSserx1MJHdDmlgXhkZvu6FbbrrtI/Qh7e0OOuG7px2lnHrhSfkHqO0g8pVwffqUyel
uDSxVnJRgd5j22Zd6QmBS66Ywivc3CCnUKhg+bJ3o+zKxwcwVM2ucfVr/FCOEw2cVdFU+3I56JPY
Rf+Z1rht0nYzu1+CDRoPCT6eLMtzqiwoBnG0UUbOD9s/k5QH/4YEkLMOJ70Vhg+LS3H2AjbwvZwH
zIEUOvHcy9uE3KFAe8qCGBEYbsS/qjKHCpHiFJXilwEXZJzYfQd5bQioQS3cGZRO487RBn9nQPaj
jfI8dCARNoY1P8glUMhIobDrCC+UHmOAVNPQqKp5b9LVCs3wkCH42OGIjFP7SNi9n3XHCYZrMHFG
i+UyD/BXkuFehfR2nYugzb8VqTqEATUFJ22vk0ya+zYRW/1FHHXg8qW2QfXSnkkn2EAmB01AFt0l
U3VpwM0eHQl7yq+0rTK7EC7VwFGQCYngk/5vLiMaExMHQJfyJV0ceSPnW5+oAaUZkKYRATQpH7Pi
bLIMrsB+waEdhGQ1zW6BK6qbN+epGWKnZmPjaXpwsxzImAQFjyZnCwIcd/TGyR8vmpQ91NHs9LrL
IlhqKiFYKM1LYnpiura9lQ0XLmaixiTb/ahZ5QOH8nQ/10xK31XjDwNh9IxSZpakGKfgvVaBdlRL
E2Kmu6a4M4WPhi2iVzj2MY6qVNFUEVdKB5ks7ZAzLhMO5nfTTV2SIqQRLMUWM1Hjx678qf7pig0p
qQMObf0BgjftnqHb1S5JE4nWZ/uGnCuv7vM7OAfSizoEwiIwfwENiOu2ZoNy9BnyCiwGs+QoNHKC
YOJG77wCwcXGyvAyNAaKoBRXLJy+cb2NWytew+n7lipIt/Xop55W0WuvA4W1WkECC6YqpEQYJJik
jsMGbaS3yh4J90Vv4uU6PuZygo2t2ggvsuJHULYUCFyw75KKueoYVDsSMu+Gb0RlibGJnmfiGuf2
9KcozeR2Hv0bwxdgTPXYYG1bLkq90OZ2mkzeNLEdA6b2uzqczb0zO6QWGSQX1jRhkRQ15X0bFPp5
iWsxaVIZtLEiwbONlrzXLlLf0JH2Vkrf35pm9XNwLcpIWuLEylf3NFCyXWsonASGqaFNK0ore8Ic
nTaOLn9bVhGd11iAgArqzn508nY7kBbmAV53W9kVtJKsMbiHaa09zAa0Eg58YkdbDEX4GeHSVuYv
p5wjAPhW26mBV+VYkCkK3cDGzmyeIfZXHi5K6AWdCYsBWqerEC8zZHOtcw4uRmgijlBhVdtXFTQU
LyHNZptMlnU5O1l/2WEBf4xmyPU5rinrQYa/bRtXN3/GzH0MkWRzuUtrrMpR1tsZssBE9Uwqt63O
QrPFXQ5/F8/J8+jGXQIG/Aqv1dYNbfrrvn4+5XiLDXlm4ZyHQfGe4hObNV8jc1bhCWsQ87ZVnHPQ
2zEHQgZoQ1tDLOPy817PqHg2agTV1gUOy3jtj+j3ixsfMjQd4EDP98IuUaJN1kBYXDfsU8WzTmRP
scvW/QP4DDb7YQitZ8ibMyT7ZDM63Dq1Bq9HQyH7nM1o/FETQAgVpEUKlUMwXA26gmoqIXWrzCTx
IW61b10ByQG7J4WPX//dzgm0rnK842geUaMXXMpGI6FnNg36Nh0brETw2/a4yeFILyjvDAjGm2m0
fwfphOFhb2AP7LDjRAXhdy2O0+xgokflApwTt31woDVHUliIdiZoo2hdiHFKMRiF1mNNen8nnL5C
d4siOI3YYYwu1I9iooNlWWTFFAjDbi1b135jsZX8ECWxc9irCVytRj05Wqoxloop10FQLHeds+Pt
uLLsoonLHc2X5ybDmj4LAQozlxuuIpBpxBEyDvD0wdhHSD0DgNaRD8wJ8sZOOGeRKV7oWdnQoJyf
7RCPZ0Xeij2cEJPUSUKJQID7O6xW3LtAb5+TFuMwhAhAGVJ3LpuEwJBNj5PepSWqb8JNCI6orfB2
rMrwTheWuEqWwJipTF47EHypw9TAtY13ZALGzgPFmoDPvooto99TGZWPYYCjtOmW+aXAys+B3i4I
iZYV0CqK24sMA5ajwkDuwYLEcoit0rQ3XNA17BWJXnW5j7RN/MPRnJu2tG4rdq3RtX6WS5wJQqw1
bTjKrRxQw+iN41QNFR2u+Wj06ZXAXkiDlmEJ9M/oGu9okQP6FzVOleQ+9nieRHmQXkWKZIdYAAsR
nUQjTywM87YtuVQXZ13CjZlYRHQEVnqR2uVwMAXFVpJBvqxMeOjJqI5xr90YnZbsYZMAj+O0OerG
S9D1eyucNmMwA3XmmwY9rhxMr+pJVDYcXCQqbQSxC5Ca4F9A6GXs4nDHl8b4Yq31GBv5PvlafUz1
X5cxV5ecOOgGbaXWXrW1exWSQot+m1wkgG7k7vPNlEU3oStuApLKdjUOJYCHGeR3uyx3XWtD5df0
hyhXpZcmGNEIvbqpw7FGdJK039m9Luw24vnRORLzxm2m1iChRUQq47OFs8LWrtlfodNgYIE39ffa
xHawTHZw1dt1MAw0O7FR2dUZ3a5GLvVKfm5GgH5jhBDQl75x4YhyROJmcbWVGikYBS4TNtRCWhaA
9h1URNTn11M5EC9o0NLqmuTOdjErZ1rvBhdSfNgTSBbWIoRmBBwSO80Vfq5nKiWrG/FFuG1a7SFN
bQJJfIohnzu7F+JnPsTRvYJGrk3tLzUQa5nIcR8o/S6YHOuulPWtgRjpKhXmr9xscoyzLY51SwGM
TzZBGg4TuZYm+QLV96qE+gLkj0qqjmlbuM4TfoTXtc1lPJb+fdo5F5yNYGlRAncclw2ZtPMxFhhk
SXHtS/UcYivnht1OwFtVWYxjNpeKZkqfK9ky8afhTBun30Uudh26saFP2KfIm+C7H6EOgQcFnJUa
+9c+wFeBJrTEtn9co7ilqhn8w6LcirR845bDkiIFUaBdh/A3Y0yNNB8LwrBpfpRmXV4RZ7IF2jk0
LqbDIxkkV2E/VwfQJ5v/hzhkWPiDdYS1iW4hRGZpNPl9IPPMGyxTndHKqrwZ3VYBD1wO6VnWWeSW
lcfRwGdtnBb9iIVNXkEKkbubOAScyH+SfAnVx4dBh96BIg/hFmwk5FHYQRtYobi1e0Gr8bIT4gnD
ZLENZNY9hbIpSW5HM96k7iU75d41nJeR8MeETTnoAyAjlkzrcJuSgi27CecnAgvUpUiHjdXD3YmK
Dd3UnUv3p6mhl4Gowzf0dPKDIVR6TfnbjYkOCIP7iPCbUvaPcUHSI/eatRHdVNWibCz55IoFbq7L
tN61Aq4aKs0DO/xBDxNySasHs/BhhmvbkGjf1PWH3RwU1w1tES+ihbxC2yM2NYo/XCDUTTw/ky/l
r6YmUTu36jD67dwnf+7um6Q4+HStlq3gccqnTW2R8+ygZgoNw7Pd9j7UtfFBmpR5JsIynCNNMXE+
QipuFxsHg3w4K8RdOdbIEG4nzmW7Ql6QT+B5Bq/K6rew62tIBxmk3IF7zhSwkKMWczDTmgEkBkjI
s15nuBs6Q/4chKjsSeuiU63MBSSObehEmdmqZ6rQkPAQC1El678CuDFhaHnCT018Wpt02FkObhlF
EkxckzKcEtZ5rtlHBZ3v2MpSYt3ojz/TPk/vKiFQZGiEh73YbaLuiVFErNg5VoI1QQ/tqKM7ys2v
bWP/UJg4Z25VQKzanIDTubjmlVsX9d4TODYC21DXyZsua+qQwE4qji30At+HtinPmroqX8yq7c4r
bhDFRVbW8krvuvbVTaX1o1EFGCFpUPHvSHR0JGatx7a8hjl17MMG6zRb99NNEZfjnW2Vk7MqXN1H
edHUV03BfTmzICSNg3Kvw3lMdqqhyk/k4vhfZ3Sk80pDxoCwNoxK8X3K1RNJVMXiTqWu9cSsnvpi
8NjONpZVtodqXNq/PgSdlcK1+brTbSBXi5xJSWigNt9y/dEuJzIZCRUQGMyFXQe9StAYua4zvHks
ZyyO1pDh8R/BfYFmWG+bkRmXS+05HOJwnzVGumtqtWRwtXooSPxD/tvZsj7UBG2C9TW0LetqKC+L
FIJdmUatBwXWuISHlT8NcQLBAqOHs3wcID5osEpSzJQF+BOHgWF7yvflVodHhOKpWnYEZW/bZnCR
shniZztRBdCI72HoF12KT3pnVMTI6Po0/BLYzdDfdDEIAS2aS/1cq8pKkNEtfYSBEzUQ11M4z0A+
wsz3ZdqzGZUwd3hAP/lRWvk3CWXizo1zWa64yA1UhAR+oCnWc/JamF0CpAQ9fkDyoTd2kwSzTGq7
ZXG2HeIypnUCJ6FwFD7pdMrQtU0tlp5aIwZWe19grlkadrNzstrEQl2IYvdfLfFmJILD022iBO9I
RKE11cEQBNbq3//6H//7f72M/zP4VVzTsAiK/F84gF0X+AE2//1v+e9/ofpb/tf963//2zENWzmO
kso1bFuR6mrw6y8/bill+IeN/6Jwd6SDGTKeuvOhda3tLK3950Oo90O40iCnSbBaHSn1t0Pks86l
FqgI0w21csSd1vwah4eSW7d5+flIHzyMK01FFJu0LN10Th5mxvFsYJHgOgEfzRHTJTHSt38/BLcA
c6EuWo7uWG8fph8gKVUJQ4T69VjfWtrZ57+//e5lOTrKUmFL3UIWaYq3v3+a+VOqh2w4HZSVBVP3
YV13hBahV/v7kSxpmFAJlANWdfIkyu6dwokKLvgQKfTyRwoDtOt3obJ2nw/0/vvznkwTXi4ZJMp2
T75Kp1yfk3ai3sCaE2/vlW6ch+1hxGdlml4/H2v5od9OZ1e3lDQd03IMW1cnD6XRgdBZJPjQT3eW
OMPXZUeq6RffSCwf4XQUW3dsPo/hukq6bz8S3ZZiqCKwKjTe62Zj78i287QVHl6raEMt4PkeRqj8
Sadrjc+oRyDtGj3tCj+SteYNK3+jPMvr1n//8HhlWYY0bYVg7uThR0woMG3hx+or0qLQY4J9XXw+
hDA/enRermkajmsg4Hz76FCQ9UFzwO6rzfLovdd7tHfWODSs5tV/Hp1MOh4cMv8WCeQ/D554+Rpj
ijVmRevS+/ynMpYX/uaDKEMXS16VjTDVsuQyBf/YxUC3Ut+hk4vAZg9+YKCgwF6WfNO7Zmtc+mda
drBXHR/hIVzdvX713s13i/ZkeOft8D36XhqNDE/v2AeFu3HUOt9/vyrWmIGKNUhatCfU6+ylX+MM
sCpXl9Pq97CK1/EXM+DdUmMlsy9ZwpAE5LCpv/1BGkokRSfKxuu52JGhspNOCLV8CB5sjNSjWH0x
HZYHe/ve2aIsZpsw8fNEufB2PKPIXID/WZFs2FwWPoZrenvbtJB1ptq5NKuYOjn7YpM3PnhIFriO
dYxuOazyk9Vnpy5pz6GBU5Runy8IpVYmeDlZP2NaiUOf7if0EraoL5WOL3lOgq/HDfk6q5M1nYir
vJrPam0+TvH8xdlgLK/33etwhOUqnRdi/bNv/DEN64bOilkvr6P/OfjDnhL7HO9W8Ae8v6IMe+lh
mxj5lYAe0PBkX3z9d5uf4mu4tH8cl8PWdE6+hjJbfSJBGIrocq1vMTnozBsSob/Y/j786H8MczLb
nTZFxpIzjOXv4GWg6rof1M9R3hkoW6ss+f98qpPPrWND2o89w0kbQ4EMZpZGuoiGNPPzTeRd8cDb
Y+ko5gPnFJ/v7VxOhhmzrhQdZAcBscEiJsSB/W+HcAXuVYpGD1d8KOhvhwgUdyqtFTQiw+KbJYbk
KgW2fPx8kPezgLALyi3OdVvaVEJvBykzUWmtRbSOFuk7g/K3zrsnuBdfLMP3ex7DuDBfqEhtZajl
1/+Y67iTmoj4XMAI4zEfrvUKXiZCodL64vN/NI5hCO7lhqLoOj3UsFOgqkRZQHxbS+pBTecs9bnT
hzDNzKvPX937nYVC1ZR8fEPnP08XUBQ5foYcnlaMJS+C8s5ur+huHoUebbpQ7T4f7N13ovhmEvBM
Lm/PtU+WkSbofuWxrVZV75rHyk7gLkDoWoet/sXx+O6xOK1NoZaaUghXOicrSIv8ToIDgeXUEHYE
jK7qCC9r08tniaT7rx/LNCXhxYbLW7JOl1FXZVkS6AxWxAianHAzs2oH6M1/PQw3CYsJznp17dND
wEHNJWHBYvmQX0b140z21tR/sZLeTT38Y8Gx+UaS4lWX4u0U7/NshnJGR6yeLvvouXQPKn2ax2+f
P8m77ZRaFVtFoVNHmpCnTq5HfSsmx0hxskUBVh+LMZsgFCCHhchtIb/F29RUxMVnA8rsz0f+YF5w
yEhJJacz6+1lR/xjCXMrS91RGRg1mXLYVfaEZdZsitdBVfU+xgNzZYlO/2JQlhG/7ZtT0uExqdAV
5js68/HktVbZ3PTEa9orz/MOnnfhHS74u+3yx3a72u73qxX/cbHdbvm71X61a1f73W51u+Mv/+9f
dHzyn/vdascv71e3/Puff3az/Dp/WS9/rPmXt/xlvV5565ubM+/GOzucMZa3/IU/1/xxxq/yTyx/
770eHm8eD68HEgv5b4cDf7welv8HP+bhi0X5fnLRcFFcIBX6QsexTt6C7DAMH1tkvDHqOoEbRkBf
Ta9vZvXXs1hgGs464aqvHEs/OQ8S0fsxTn7ohbEBUcGM3m462JhdpwRVfD6h3m9pHDfLmrGlkox6
8kxm4KRJ5qJgr3x5XeOrqTTIj1L74qRe9qu3E0hINkxT55FswxHLvP5j3votGsgJHBR2TkxA488+
TJCwwJbBRR1W6+S8SPOLIT94MsvmW9kWBHqOouVr/jFkaCSiFHFIwFgPrpWltruuaa0dUXH3X2yg
71elsGzXtXQMR22Leu7tUFFjB9IC2MUAJrHhTCVPSGnHjR9V2Bd0fYnaR4Es//WXs5gcy26niLk4
nSRZ5dhj53fgMz2k02Q9wXhM8i9uCx892Z+DnLzE0nA6uFA9nhAIVm/KjhpFkYTKJ1yUYkkRbh0i
Nu4/f7IP1tmyxLgwEGjBFeVk0Cz1/VD2DGqEGcbvtP00KFhRWj8uZgR/P5ZDzI4NgGNxGzqp75xC
1GEwU6pGtNAN7bwxj7M4q2CpfT7ORy/yz3GWS/ofs9HNu3bsDMYheMmzots4eHYzRHFYGjZfXWqW
Q+BksXHLNxGCUvIvMN7bsRobvVlqgNw1cXkzN/63aPS/mPEfDGHrFA2uwZ2VhKhl8f3xOASA5X6U
cqFzkKiscuSX6EXKL/am95cz1ON/jnIyEfAD7AT2dQqpFqZv3a/evbMFOAbpCoaVrTVENlH3o2k8
C1Lx59/L+PgJLXZ6EFaCfU+eMO6CCcSablqV3LXmtSn1pRuMfvg68fcEBtjuDqtiURFTcj75u2p4
/PwH+GDH5Nn/M/7Js5NyFfnRMmEYP0iRHV7GCUqHBpfmW61QNG8fPh/wwwcWtimozZg7p6eb0dui
sGseuKyx8syG6pl20fbzMZaXdjIzbYNLn4PdKIjHKfhQmAFywADRmd+oR+Q8Z3Qunssg+GLrX97N
yTDEZNqCPcSkSpcniy0pcSDSY3QO2aDupQouw5RcsTx9SQI5fjFJ3z8SNS0aClByC6z0FI3XBrOC
dcR36oilqSrnRaCvI0zq+fM39/6RGIY7G3wmNinDOHmkqQ/nEooVS6Htj+GYeVLa+DVPGy7HX1wT
//kKb1/fsmlgVq1bIBKuXGbKH4vblRr67B7ytJOmRfuoMNrJn6pwLvDFaexS3EDwbMsr7JgIExFz
bVxaZa5+Y5OZfoeRXfT7tKmKEvVDmk9rOdjd3jFa/7YpYoJVaekZO5iG2P5UZoUJFJS+xWNqhu20
1coUGWIvA/NnL1Nz3CRtqd9EWGJeaU1m15vP3+oHH29B000XcpDBGXqyyDoi98Ykqhzo7HAqQ1TY
C2WcGK3Ph3m/tJY7qgO4bSompHFSH8Suj5coGgT6iPCARf6TlKjHz4f4YH4YSjeBkh2DG7Fz8s2C
nvCGqnGdVYj0zmjxGo22qCScrPpiY/zoWRwB/Q61s7ncQt5ODjphSSVi6ONutU9Rt9T3nz/I+4NS
GlywAeSYuZRTJwWpE8MuVXm8MOLEulcaKY/1yhh/umW51eVXE+Cr0U5e22yX1uymjEYrzmvxbGlf
iY31qhLB91el9j9F7sm6MvUF5+GWLRYk4e2r660w18c0g1S3Klbf/y/6Lq5aj+pqQymw67d4qnjZ
+tewreiFbfy7+TzdDQc87laPpaevfr86a3jm3nSueZ+/9Q++Ko0REEixHObCXBbKH0t+jjRg6KZg
+ozQYgzAYP7+8yHe3yGX3st/hjhZa+3cDwMxwayvrHAhOuFzg1nYsPYzyNk65Jc1aQpQsGeojZ+P
/M/mePLiAb0ManTmrKJJ9/bpkGrCaXWQj/WhDtpvPmRwHPtK21c+LpqzfEkhTgi9Qe8UIjhu12Zb
flFIv1+fNg1OCSLm6IBi1kmd6dZzTFI2DvxFVjwz9AVYohfr9i1uG19c199/S55T2ktPjfs6m/jJ
0yYluvVOxyIRWf4xi0jILMex++KUeL91Lh0ULqeALAuyv6ysP2ZMj162YNfBvG5Qm84hexw5nSaK
+8+/3fsFyjC2BZjDfYCD72Q7SMpckN2La27a5r9NbfAyvfrG3SBYG2HloyWuzz4f8P2HUobgoAVC
Yq1SqLx9rrnLJzKnEpwkzUfOtjWMJi+MFLb4+Rc76T830LfTEhhRLjgOSBVY38mH4nirMyIlw/Xh
G5q/VQAksnt5Wm/WN1/MiA+KWcyclQTAsenoMtbbhwqpxXyM+sO1uas9YJrd7kgTYAWE8sXLW97O
ySO9GWiZm3/MikGYYzJFGPUTR/VPq7Wm3Uq49IawYw9jr9XyJ3a/q8O3b96Fu7m42q724/Lgu+sX
uTpCcfEwONlYm5fVNcSkFb3u1dNuc7c+u3l9PSRf7EnvZ9fb93LyBSxK0d5IeC8D9FdvinTsiKnl
yMxDWq4KGDxkUZSbL17Sh+/I4WizbVqyp1hI6muqxdKHjzHbyM0RHlXtLk8jWIiR9D4f6+MH/M9Y
JzvfHBjkXhjLWEhr5rbdzFBYpBMR3CTPSxXtPh/u/aZAYcDRJgAlgF3Mk+FKLITzqMPLk8suOVNJ
voK3enCEcf3X41BFUd+7loIJI04WaRRrMhhreDtkm4B41jQxj7j4fj7I+67l0u/5Y5STUgeW2DSl
lY1QCZzDRh6RpL/G6qqtvgt8nH1zxFm2RCB9dMdLm5CctlGLkxZJsyk+w+MOlsYX6+v9pdCF+cO2
zlqWxrs7mq1PTY7hHvbLvXUVauIK15QXMGpEyRCvXePbjJQACPdv90Rk6qZuuobk4DKp/t6u6q5z
07QPUaIYRckUcvLhzmzq0sPhF7IsEMrj52/+3TRaxoPZxP13KQadk+1qHGTXxlixrXNddpsktJyd
SBLbMyTuNJ8P9W67ZygKfwZzbE5LcbIDUEk7zdCQrzpWkIy18Kac5u0sIHJrBbja54O9n1HLaAhZ
6PLpGFSdnmZzPdFWkTYK48Yw6OZEaQn1o5A+avSpiOy1bde4T1pzF+BZX9np99GndNiloh+biyR3
m/YqowMwbywtCEiWLLuwWidNFIebzojjluzzKu6+2EQ+eEeCJc2NWqcT+q5JneLnhna4jtdRkOKl
5ms3NQEoN0EM/x5nvuGLTeTD4YA1WXngqbTa3s62OiFcu7MqhlP2WRnnqKOKtV3S13v5/HMsh9Gb
w8rVYV3Q9+Iyw+Q+RSPETFdahA2xt+R/ER0I1V/l3z4f44OpzDa4UPYAI2C5nCwdXbRdVWCmsFYT
DpV4waCtasIvarGP3pjpWAZzC9TDOe0fK4FdYBCZ8dosf9r/h7Tzao4bSbr2L0IEvLlttCHZJCVa
SXODkIX3Hr/+e4oT76gbxNcIaTVaaWNWq0RWZWVlpTkHhKvuxR8+Fn9eK2C9dN591JCJ+vC95xsT
JQ1XF2DlAuRIPYwVrRJeV4IJkGGZK/GyIq6K+eaIRyAXCY/adwczGo0yp38VnYJefpWZjhIUzHb1
U08r52ejShDwReakf4W9jOF+GAeeQFidPvCqrK37njIWMHO6nHl7o4I/lGGkWHIAwpDHZ0jtgDko
AHfrV07KkkWRdpJxlrJC6WH20O9CqscN8zM4SkkA+B9kz99dNqilvT4VMTsdUg4Q+WAhIoA0GhpY
CfbjqGJEBuyYy5KWTJd+OQrCioUffnNmJ7EcHbhqMekgx1AcNkzeTlH4K1ZsGAzNABd2Wdi7QIVU
NS5PVIhog8PQzm2rBryvgmod6IcBsLDJs6TjFPjfdHOINhpTOUwKOmvFjQUF/01i8DLkYfiWfj5R
UJsYJel0G8JxS1hydTdaCUjKxoopL+zYmZhZGMHDV86siAGIpn8qbFDdAAfrzCcru728hAvGdyZn
toSKF1uMkyGnikqgM+BJApD2z0XQXMxDwoGc8d1NUAzyZPoKAB3cFjs96G5onF/xZUub4oD1aNJ3
zHCZJQzldFM6Yu+IkSC3Dq8hpYXWhQDv6Y/VELU6m8CRPCf1rXMZhiqXUK+3sMD2zVMwggfTkoG8
LGNBD9EjQMspvosn//ycarpfVyaN5DDIHfPO3pSjdUib4PqymAXjMkQVRpFlAZA5PzdZAdUWwDcx
eB2MsAiGKnsApudrZK6E3AvWhSCdtDJBgK7PC2UNQ84yeZTYjcAJywF+guxif1mX989UOoENoiKc
CKeRhM35vjiTBzUT3prRuGg3Oo+O/WI4TE9DaBDCL88I9SEoXoG3quRDmTJRpMgru7akJT3i1MQJ
PGmSmp0hE1QFI+zBIXaCgzE1AAKsBZxvyd7ZxUaS9rcI8QknBt4Cp62oNSKK77TbQEMCmll4m732
34Yva72/S9aBDWIYKoUdcijnspwJIJIkR5bdgvSb3KpJBKXtdmpXrHBp2QBXlxUct7ivZ1FO0lhW
r9sg+CZN9eLHxnUKfc5l41g6T6I9ThiISql25hdAmfMxbUQULXgjHaPXFIj96i88A66Ne4iZBB4e
M0UGZZAAxBrgDElhlTBs2PhWjHxhqSiBEUUrVBX1d9HtmCkTRNA0jaXgcULizOisuvJcW1gqvt/k
EU52zsQBne96PfYT01Eo4cQhxNfyvjbpqK6HlazSkhjRo8LG04FgzlOacs30MRmn2M1aC3TAGzP6
RkJl+8fb/tYI839C5hasy+DFRwgZacBl0NVVlGcZbLu/kMJ7DK4B1ovC+fmKFXKqjDYc1S7kUNcS
MBT6FO29Zi09shDk0PYmeg14cOjvghytUj29aQJYgDwZeq1CdmlJuAkdkuIGgDvwyP75oUEgsS4j
HKRj3jltr/JG30KgE4670vqkBpDs4G/+fPXI4fBeo8NBFI/PV2+ouor5BnhlYyU8BqF5UxnSoRjL
w2UxSyeH5CU5CGZ8YSSc3aiALKZcgTCvtIl8LwMLZKbpyuFcMmmRWNFpyhd5pZkmqVWVRiNlDO4x
hZJOwWMRtc+WUa2IWdTkRIxw2ydXQAkxT2qYiOlaP6K6Q/8JAPh59fIXC8Z6EeJAwEfr/bmYTAMr
Q1EQQ1r4mvr+XahVKwa2rMlvETNNRgOKRWhAEwZnww4MLagyMiXIVxQRf8vsyqSK/1vKzPdTNQrD
xkEK2AEMZ95BGhvEz+DEr2izdD5FcEvOCXdGw9r5gqna4JjWUCTwDxag6tJzAupElKdXlT19UWzo
Py5vkNiA93r9J8+aPRdHWwPyz8sFul8E0IegXVSM5kfm6T8vC1p4TOPXFJIDpkkeZx7WgMdT92YA
gwpATEen/hrrPzyVQcePSTG5zdpA3FKIcyZOWM2JfZupLbd2iThwycHaKMA8h0CLnGlafBnH25R5
+ByMlBU39L5dyBG33W8tZ/auK4UvM4iXgC8oAyx0VTlPRgQP5q0PkElejzDFZfv6j5vCZ1JnR8D0
aE7zU6RKMTxKNbi0xNF36QBR0OVNXDxrJ+rNToEKWIhlZGJVW80t62APjOKKiEWDPBEh7Ohk44yu
hy8HYBe3K+sCHC0QflTjp+xbu8uqiIP0zvDJYjPtRyxMU+25HLUvvBzyGOBbzehzk0gy4BDqI4Wj
Z5g7rzr/M9RSkCxdFrqoHCDMotODhtD5q69TaYlriwYMp7r/PozjtSJoS3RdW3nvr8mZGYThkCsv
HZSjpL6fABqFl3xv1n/ciCHsjlkECi5EX3SwnK9hWjqRHQ1g0VHEsgXWzk8FTvU/XzLCFOYCaN99
3xMWVvDONEEP2RkAz0pgHjuolhN5+PQXYpgKo6AjEu7zCVqr6KRAaTsCiMjMnj2G4+HLphvqFSCs
vxHFU4gWKoIVY/5SCRMj1r1gZNUKyGu8zG3p445IMlzWaMnAeQ+ZhEXsDqPH55sjaUkqa9KUAGsF
kWTWJDtfiUtXzo36YyzfT8PD0OYwDAFlflnwWwnh/GjRNquQDFDJPxKTzSSXDgCQoBgYQIeBuTLC
RHILY72zhTjjn0Gd1JeqbKMrWoWApBY8pVZnAf4cOOPBl8BONWtoTy5/0nu/xfewFDoPEmYc5y+3
XiOqGkn/0Y/w2LdflGalTvc+Ojj/+2dOq4M8K/IDRd9MzUM/fGoAQY6820RVVpb2/bk+lzOLDtIo
syGCRA9p+Cl1HjCiN7K0Nqn3vlfFwTbxTzxCAMrQ530Vat10VOJUCuECZGH4PFbfR+/VGJiTtB5L
50vs3fSglIePaeisKLgkWxR66GIUc8Jk+M+tNrNAJCo1aA9lwfvyqJjfBuMg00liW8FOj+ut07/Y
mr9v8vvIWMsvLSwvwmm9EOM7Fg/Hc+GwJZv20GG4aePvoG6jY35TNM+K8uDbr612V9nhXuYpk+R7
uziGUASEUKO+piPUFQagovk+GYEGbreD1boBnMq9TXoFSs1Ef5RrSEF+NTodZeGdbtyPgPhIyY0a
PCs5yIJg9nt3inaojbsgKLZWt1HTa0/92ltPZfBPlq3lH9+HY8Iv/FZ1ZrFMPuuQKaJqpQHyLqiD
tIT+9lvL8d1JenLA3r58BBeOyJnA+camKV1tPQL7EI4LnSlzxeFqhy1PXatxim2a+Z9TUdospo1x
r33hI2qgEbGBnltNbiYocQLArgDuX1FsxWjmjQAa6HLMxUBgLQe6W4LWV6oCnTNcORmquqiVxZuA
dIoYYDk3Tm8cPROYaEDMg8LtgXNWj5X3pMuv4H062kdVulK5s6QGfAF5hL/k0FXxpuEF0VM5Sf1/
gIV3wbuHO54yCiQSaz0l6oKTZdl/f6D4308iNy9lAoVWfANUEwqMyVGHkM68BgxnZ5jSxslfC7Cz
ajC8W3hsA2htdbC/nE+Rfsusrig+g8IM/wMKDObHAhCLqbqvUtWNVf/rZVtcCNOxfrqZ6ZnWLPJ5
s4MOGK081DVrmXLKQ+D2OqBeTDkVIKuQokL0NH3vsoPUU5gBfvWy9EWDORE+O3pqa4aJ5yBcjdQN
HORbSz0Ozq/LQsRxencGToTMjptsA2INIKiAxcpsCgyT+kEf1XJLfp2m6iZxNjnIVQIkKTtkKhxg
l8Uvr7Cp0GFKDzdzXbMVHmzqDYYMKNAEDWUKdGlj/CqMr4KaA8TxhBYVH14Fp0t3WbM2MP0WrL1T
/kT4bIW7JJsgXkf4CKmKdqOyjVDlHG31JgilrVz320l/tOVj4gGsAXxopH3SLGmn9KDWBmB0pq7j
QFTGRElafgJofVNCpFu3K1v0/1kjMW0NeRQDYuLEnxyYqYFWxeqBLuPobCbj2k5vA50yMaclKmGr
Lhy3tQe3Tm4DIMcub9CiEbI1ApUGHJf5VefbnZl34WQAPgHEdWNBNZRK3Q+9AWD2f5M02wzg2kdd
qZBUNiB+ME1VRuFN0q/19q4pNDN4wPZjiPkQ0zqem+Wlq1KdgQ1xZd3eMonvbeu/hZtfLo7dqsSs
MmSCAFJNnWvYFWQoH00VCk8fcozie2Z/VMsHWbnyw2PR3dvdkTTetnAmF4Tk3HooHJ1iiA1i+S5X
X5vixjSvlPj18qovB1Ii78Z8HqXM+eyhmQvwN0rdkEE4vybzqwJgmxVLT0mRwsDe9dfDUHwK4/wr
7CkHq2mAd9fW7vyFLAx+9uQjZl7AGFrgQ6m4bcwGSJ2kda32VxkcsxwU/rwVPNe1/DEl8ris/IIt
UKMRwzDorzBTfn6wqgquAWhUhcmBqRNJdx6M7nHWrlS7lw4wciwS9qKU8q4zmH4OWqAtPLkfSs4W
lHSorRhO2Jgw4wF1530ptEQ+Wm0PGTmY8JuibOuNGU9rN8pC1ZKGftHWRTYDhzsfoU00b4wCMK83
WVV/NWrAx2sYDxIYJ5vahOhOvvZ8oLYV5yYD7N+Lu2fJS+8lLdwbXbxSPV/a9LOPmcUBTa7ETWOI
1dfkjdk9Kv3D1EGm0d9S2QW1VYb45lkqXy7v+UL0cSZV2MSJM82itkmlkCWYBuPKhs+91PXDZRGL
ZqWKdcZxUpudW3ObgHmsoxjQy6Zx48dQKldroYkITmf+xWDq5D8hM3eZMbRWDxl6VOOnGqBneOjy
6qGeboN66/U/kvYRwJzLei3ECmciZ8clN+MIEGj0qqUalykfQLzT4FUNfw0t3brgyK1VUhc3C++j
cvtYopRyvlmVFae2Dl73ZrCtKyWNYX/rri4rtfDeoGfrt4jZOtIdOCajEGGUxkZvv+lwmMNGma9O
dixu2Img2eppeVw2TsHFE9ci3j5mFhSO35OATq/yq5/+7Esm9ZO/McX/hFry7ImTQA+rNAmONXHo
F6dPoTCdq0yqVsK4RYs/ETOrd00kSUc9QbfKeKTv0x8+gVR6eZ8umwLzY+emUNQwSWUCv5VWFp4p
BXRyny5LWFNi9nDKe0eP0IOHUx4eCsZs7Li6Ic+8uyxGGNT84NKYQp8DM4uiP/pcEb9kqt+W2ZK6
0nZyDgxzfpcHL5BtQJ0mmWt11aVAhLtdFAnJlDBAKNQ+cXiGV5UavF7GpjF/6IlyhFOh5waXhy+B
8wEnuBl5yqf0xwbRrQxbRWs8Ov0NFMObuoUL6Edvf++olzEeKSvtvvPvJPlnzJSLNf15Tcs++1Jx
VE++lF7HLIE0HL/ZJ9PRk6E+q4fmm2Tr0IF7TfRtmGL61S9vx8L5PxM62w6ySFYn5wgNSpiwVLPh
LtL84oq2zXHrNzD8XJa34ETP5M38jSkNUAHDV7sB1DkLSJWBJgpe7FWs/GxBsbS8V2m1G3bpqsV9
CkwzElYqUEfnK6vng5aZAzZn9Fz5N1Fiu3azt+9hmOd1R55l0B4rcw1JYynBeyrWnnkfM24y0+gQ
Ow1Pbf/Fp9CgQLbQRM9TdvQZ9VAmGJ2utALGT5D8q5Wuj8WlBvLmLRNCu9Zsa602VzyQibHwFGo0
37fybR6Yxq1W+SMQfrRtD/ZQuFah8L4GAX7Fshb8Cdr/Fj/b6c5TrTZq0V6MiI4jjC4yMzrfL5vT
W3w+cydnUmZbq4BAAbUuUoDlupKgYLLDL0Dlb2z5y0jbUUY2VpKvQ5N8IlwRtf2NATvX00owrTny
+UpYIpb0/deIwrQYynbmSS4jyn0zGFnyIPonVT/Tm7It4fMZfyTdWv/b/0fz37JmN0LrqyaTYirB
QfTPaH0JQXcAqPrOVmyQpc1tmcA5xTBcloIhfai9o9XsO4BHvPEISv7lXVhUmzEiohRZ+Pa5pcVF
rfgSaoN7SnwfwkrRQvf9rDvf1GrNrpaieNFr/p+0mWFNhpeOUoXi3VRdWRJUIi15sv1UfWk1mFP0
e7m5DhsIdYB0YQc2MObm0HJdVnnZp5x8xczwmoI3WxPxFVb12fOGa3uAlw+s7mG6s+KdbD2NgChH
cIr/b3LnnQjgqxmDwlgwqUlo6Y3bMKr2Y/VAEJXq+yj/FcTfKGb+lVBHJk0l2nneXngnV1NfmenU
Npp4zX8KBb14wQDMAGHss2lfG2a4Hex7OMJXxM7Niuk0MHpoa+fqVgkXZhFJJ/d2X0o26DLVdT7I
jNzUGyN4mbrHPL9Z0XAeX9FJwsS3aGdmlomH6ixMEK313QTCrft5/21//fPj9939E8Sea7s3j36E
GFtcRXR2AAky78TzJUj6gikN3Vdjw3TnZnPLPOXG3V2t+f75vS4E0UrEw9rgwjMdoe/JjqmemoDh
AWsbEGB3+893//7Yg/x1BwCY+PkvmJcA9BKoXgeB8XXNvxf/efux22122eb21t1eAe/1C4Sv48Pr
w+uP16uVpZ/fU3wq/ah08IqfNjMr55+alo2h02QQumDeugCThW+oYu7VWqVXnT9B3gQB0sfwAm4K
qzoXBDdvGqewcrgCcgw8NJTebf5ih6kmkzWnY5RB3ndvNs1J0zKEEDneHI+vx+3dP/vDJwZmP+1W
tvhdWuVNnRNJMz9IA7biOQGSjnd3bBvTyH+xMRQZBe4GjeSU8c/XK8ydPKrDSQjYbj/f7X9uDpiD
e7USEr4NPZ3emkKRUzkzRZQuzYM4R87dP/98e35+Jsu7eWbUGDQ1UI/Fr8+I3t3u3KunX4X79OuJ
ag3//Bo34yYQvz1c1vytfPr+iwAsdWx6C3Gp55pXtFlkgZg13Irjcv0B2DyA7MC7uwLRbkX9dy+U
f9X/LUwc5ZOj2oObNBilEAZEH+B8jyDxoeqVANG7rNfbSPw7vUABYIjmbbx89lClmgNWkgNrgUAG
/BcRUJx74QAEUN8bZt+a0OXFPBE6C1R8J4bJraQtZQuFy4ZfYibM080r6gLe7/48fDp8vP14e7tb
2cW3IYRL2s7uj7bs6KKNEYwLzDf7/fPhi3u/5lXejb+9bd+JejNPa/mKWlShUG97Z20c3OfHA6b6
smYn71LVc0Ezo6QcVinym6DP2z3wjPdrEt7yn+8WDMxKgleabt4hfWtRDrelaCBie45g5G3qXbvb
7hn4L3bfsUphI1fiGKzcvsse4ETwzAPEmpemk4JgYSHx5nPrfn6twUDv3dFttgIJHeiV/eOGy1JA
DTRADWwOn5LN4Da7AdhvE+DvjAO6Xbmb3vAAL63I7MqwM9oTVP3fzRU36fbuv1/2/Pe7Oy5LcVzF
L/zKj1t+fztNbxCZLBYHeeUUiwNz4aPmoKZS6ZWtfPZRb5+23/57f4uvEN8ioDp3b3fp2hdowqbn
X6DKJFQYxVWIZGbLkudOYuiViqGwHG9oogJQVGCFfkL7e/dGOMrtw34trHknl0SlAFpjIoxo7d2o
aRmXgV05yJWVTNmUVngnG+MKBs1bq/2ZcjMhM3/cRJkEH7HGtZdvPsAXvKHm53abn/w32Nv51Rcx
2w49N6h7uP3oPl4/Hq53m5sb99evhx/Eddd7cYJeH45XD9uH19fjw1W7+eVv+82PtVbadzEycbFY
DEIoRpXeoSobMc0AlHYY9prSsnaplBYMfBFjdhsz952t7elTtpsgGFt56s6f9wTkJrgGoKkxxQzu
9swb2Z5UjpPOdIyiTjLDUQjXPE89JtNkrry1FkWBSQpuGy3/ujq7tQo5T5QIuh4oPb9m1k8HOk/f
XmkFfZesedMHkhZQeIC0pNZ7fgsHOg0quhDSWd/C5K4p7xTjp20/pc7nmomPIfs0KK40fbC1+0FZ
Mbn3oZxYzBPh70yOikzuITyMPThBIYrvr7Ls4whuBS2I9TEpblMYGhN/RfDiyp7InUV4b+F4DhCM
C9+jR2dOuC+d5g6c+08rLmvuL2b6zfy7E9bAFTAvDFA/lBX5bTWkG9iIZXttOHlRIepOqsD44xU8
28VyTBrJszkOwVC6XnBtavWmq14va7MohNFxGvRxfyDDnJuKUkxWYpbQIA9VsanKJ6vaq+OPv5HB
NBDvUXoy5ZmMFLgk6A4mLMKma07bGnBtj8WX/03ILDILqsCbKnNkUo9SbLwLJuiDYV2m6nQYBz1Z
yzW/y9y8nTGmqv5PqVlAVgbqVIQ6FPE2M1WBvvHsreEdYVeLmjsnvNaSa6n5Ksl3pnUXGm6lrLyY
lvcN0CiVbiYmBmdrahq+BQIv4qewcCfYxxjI3cvdSmFX2PLs+qAv/7eU+aKqfapLBSaoJlsz/DjY
X1tzX2a+KztXufM/qjRbUTLeY1uUqNSTzY4fjVHaWGuYycL5XFJIXMon7xOtgZDSr5ARQ9vdq9Km
zp9p2x3Jxlw2x4Xb/WzlZoc3yguvsjNWzvTbxyBRdo26hsmwcF2eiZg5WhUixjJuxeZIbEh/PdHm
5dNa5ty37f6yNmvWNvOto+ZX0HaybAXgSp10a6VP3mpibk2fmWMtJdOIWgkhQOZNn71fDNteTd+S
b/51fh094p0O8fO47b/9KU6mOMlAizD7DXG24KqY2URueeWUOzGkz+YmLPd5t5boXFq+Ewlv+dcT
q5P6OB9qsDIZ9ATJOkhpqo43o/enRF0zRd5u5hMxZRY4RVMKRUz7SYOSeCDYh3b1czA+XLaHJb9A
jZh2aSAlmb2cHdXSikzKMQL+u/jRZM8OPdE21I+F2xrHcA2ZZ3H1ToTNzuwETQkPU4T5NE+WYeBG
On1N9V9chKcqzQ6sN2RqWgxIaYGwtsbXEMYSuV1xce/fvcLW6PsDRMsQcAYzWwvCLJX7husWACh3
6KAfCxmIsNzJBnhJ3dnBU+R0V221a7T7pPl+edcWF/K38Lec4ol9UJ7MTRlOdTdLu02l7hzhA83D
ZSFLjo/cJwE8kHxkvWemodcsHBDtjH8OL459H04r9ZklJYhoRWmGFkrDma1gIXuQ6KaUH80cjJb6
KYEwN1mDnXCW7gmwH0FO4mGAEjNrGMFOomaNlFrWoEvWneFza0bBTVHb0xVeJC02Wgu9baQXHsBd
PODqoAt2cVjUO0ctJNeU2nIbN1W5Cx2/uaMLzNsDCJQrrgXb1aZLAFSe4BKBpZJmEZIGkIr3nqK6
g04TY5QE972aAgk4mhHyLQ/2VEjLy6Nse/6hS5ySqr/q3ULw5OxTfRgPhRKB6Nqa7G4GJwA46d8s
hTktWSaws4YkO2h98mrqpXmDXcLy3cT1IY97BRbKcbr3VUbGHKtTd/BO2fGmU33ImEujV45DA1Mo
3FmtfSicWtvqgTFsa5J8lKSgDrurAbHaWXXf3seTVLhGbNkAGQzxPTQlNSD6qkU7mlJc+4pyNMyp
2MAMJ0MlXBb0CAJ72jMn8FHr6RRWk+KIqqZrm4yhSInubyCKVp6HMiT+UMv8GPe5uXNA/3roWrhH
qrybjlFhCc5sJb6FxVMF2tV0hqcskc3brpLbg5M3/XWVhka+SRWnufYUPaw2pZ4ZRxnq37Vi2qJ9
aiAhgL/Ce3KOX9Q6dlLXNfN+WVndWJmAWyuOqrwGhb9ooCdiZpelB5rMWDA25dqDXWzyeHAVrdoM
nX3sU2slpbWm0uzI2bQ26naHLA1+yQnu1Y7mV+/LZb+xrJAD6CoVZzpIZ0L8NBxrwHA510b0swUe
DdQ/SOqrj/2kr7iQJRcF3LAgOSJ3DLjH+YU/dqVmFiFb5Pgw4No9/aIrTVTLEujKFAjfhjw3gqJQ
xKWFMmXlt/sisn4lhaGvhJhL8RIeAnZFBUkMZJ6r0ZZcWCAB8crnadXQzd2Oz0Zjb7Wu2XTD819s
D2xxAn4XXK55NwBkwG05AbXuOn2niVL0dZC2jRuOwS5K/e1lYUvL57xhJIHsQK10Fm5GdmZE/chd
nDIqm9n3XroSvywKIC2s6OCGgvs1ez3FBSDxwJTQw5LKUNdfK+PLZQ2W9oaUogrgE1QVvKzP9wYy
YQfmZObGUuOoO/EnJ5Fd3w9fPcPctfn1ZWFL0Ri0ZwwJYQ4Qac0MoSzUIAiiiBHjvrlmmG0zap9h
6NgOyu0kt5tE3V+Wt3RUT+WJ1T2JI7rC78YK4ik3doqvZrvrCZV0z6QXaSVcWhM0O6h1ZlbdFKDY
BOBqJkOmDo+PUkENvobysbhfUESAYG2BWjQ3CHItk5+MoHxIEAm4fWK5TjbeO4NvujlIBWPbr6i2
5FNhC+NRi/8BFWxmIF3XTn3TITDvgLjManYrnb5Rt1yxdOE25w9eDhHbRZMJheLZUXL0pAqVnNl6
dRpc07uNvIgWLmazkutWftWne2+t/WBx0wT8GL0OEMHMx0x06CEIf9HM9+yPFn0rvX8Ttgfg1VbM
cPEQQ0aNhyCRSnv2uRnmehdY+EDwORSdhG0eXnk+wdJlW1/cpxMhswxIJFuZmgvDKCHzyOuvspY9
W+malEVV8Hhg1Yv4fM5HLQH3PUwS/miU2p+x1D4E47j9C0VORMwU0eS8pGmAs9QqE8+OqL1SnTrb
GHV6uCxocf+B0GRPaG2iMeR8WwxLk9JQQpCVeqobBNOn3E6uMxOintgvf1wWtrg9J8JmYVCZaq3u
Q7ON6zO2WXGl89sU//nSWYx6kLHHP5AkmBlaXalTmXrYgDUaxPRMOlaaG6rjiqktLNyZmNkOJeKW
H1PwZiaa1qO2c+FGcAsHJkb58x+vGiAYdHTQqWJxY8xiLTMEjanreRxotX1lBMTh6mvpTX+zbKL8
SphK54E8u5bwNLmdp+ArkBtwbehYc8Bom2kt4F5w3QQl9IqJsXVoFmbK2GkrA+GHh8usF7NOr9Xd
teXsTDlYiRoX5WAEGtyiYLW9FV1Obj1ZMitfFkAeWqsByp1pr4kpbRIAkDchvI+mvpb/19+7bqgH
BJepRn6Kh9z5QfItq7RsT4T4efFRrtorxan/YotORMwp5KpaLUCeQgQvz62p32RNsU+Lq8vW9q69
kLwU5JD0pNFAC5r3u7yUY7RNMQk8j2iKjiWMJC9NppbHMdEf1NivH6So679LXJTbOhh56lbkyB4v
f8Ti7lELI49E1zSX/PlidnaUlWmvYoxmiqXcJRPHuNyHRb7p/JX30pqs2UGG+6wMc6YDgb/39+X0
Uue3mnaQEpMoaW2oc03W7JDVusW1AS2oq8We2xsM2GnR/ZTt8/KjPvy6vIYLzpYK+e81FAZ7cgIG
q+lNh0SBW/fE5WlePgWxdteDXbniCZct5kSS+JITSYZHZ32daQJ662de3urZdSSHDJl/SfKfpQHO
fXNjrLW4L7lfgmiTpkZAMABjO5cp20UdlxkrKWXPUn2VRdK+8oNNaH25vIpLBVISf3A3Ai0maGFm
phj7g9dJIcs4ErW5EBt2OwkCq52XWemmK4IfNVP9O93IZEjn/ODX2HjZLje16nD5Q5ZMh84DOD+p
ePMWmvkXq9aHzs91cXcOe8sojnp0iOq9LcUHe1iLCt6evLNAFBqx/6TNk4+QcPlNERo8ubIPLUy/
dkmPtfBojRbvdW24LYN9oWzHgxk+F9Gtp+2hHYs+FlslWtF7ya/ikSiPCwI1JsbONzoLYaYYTfQ2
rHofFfGNkdQrHmDJlgSWJ/2+KoC/5sx+ndgLKqnBlkw5cVQ3GVRgd0arp79Ykhg+T7Tk019s5olE
8UUnJwbqglglwsOT03xaJt+79kXv71KyAiotzZdlLS4gB4TSJ5ajzxHZqyGMRZMfucWp5a939k6z
Nu+x5GrgLuMFQd0eAFZhuyfqNEE05ZWFCGP85ETPjEDm5j+XtVg0fxAqDYreCpQ4sz0SHJylKcw/
1fSPzJ0coRT6aMFDDWvT/aivUX4uLhq0diYIjBrPlZk4ufH7JnWw/6mf2qOiSM4+y6WXyzot2t2J
kJkVdG+USS1CkqzeaurXTHRdONe9vrJ2i3KA46aWD7scZnC+PYU9+J0cmYCNFdIHyXII8+MnpZni
jSUH3y/rtLhPYPPgPbA1bQ6CEsly5DShww2nm+SPzZ1f7busdv2s+dwNyuGytCXNBKgo42ugfUJo
eq4ZHFmjbmce7z011u5bdWSyySmcYxk6+tbzm7+oE9NzZtEJRusRsBAzZ2T2gR3lpZS4PUWtTE/d
Zg3femn9TiUIwzw5Svow1XIfIMGPzGCXxc4+GMxDDumPHdQfzNBfC8gXb+9TiTNTtyEGKIYEibaf
gjPwqsp3en+d5f2+srdT8BKT18/MlfD8jeVnfsGcSp3Zfsm91UsqO2cnW8u8kvyt8b3bm7tmrz9M
32twgGw3cHNX/pgrW/NJYsLEBDli4z9b/2g31kP6LN1Fm2DFnhZXHyw2/CQDRTxSzldf8py2AASS
qAL8fdna5cNTMv2oqNinsBletl2xrvMVIOliwtZDwoesyLmsWo66SQuE0zR4kzTRpqBWZMTl7rKY
JU92KmYW3taFkfm1xVXDBPcDFZVHLZv+RhMYfhmH445+B1msS0Ff6B0hkpV/UYI9EID5Gl/d4mKd
iJgdC8mBTdQXDwItMFwfZPkwc+P2518s1YkQ8REnZy/xOyiSHHZEmZJdwBurKVbMfk2NmdWHzDk7
YYwaoZZv8vZD4H1apeNe2nAocQBJZMb5PW6mNmLXsmcnsBWFnyQl2dV10azs+JIMk85P5nvEjM/8
jegBrzLxlmE7tMK/adopdf1GiV4u78eiayLL9sZXA976vK7LlJuVtT05FtAxvzS9f9VV1kYeWrf2
cgFX/cFz0n3aOVsFJJfLspc0hIQJeiGIeQx53jPBmFlP8SvlzpwaHQajbthYibdicEvu5lTIzKoN
P+h7LUM/SZNASN97yXWPm/NTeVf6a1nLpbvyVNjMupuktsfYp9RfqfU+bL7p3lUSO7RWdSvGIZzk
3LGdCpoZ+aQNGdxnaAWIRACw6XgdGQJVKml3dvu5DO29NuQ7yV/DmV58qp0KFst9cn5tXWpghkBw
Ssm4b1y/TTZMOU/2U579su2vZXFMKa9na5AgCxUdCy5pqnpkt6lSzlaWPGAQ6xpyAyW68i1Qs3Lv
Vo2eqO5F5reo2142zeWN/C1utr6RqfiFqiOub+MXhui30C7feGn1IrXtylYungJBWc0hpw15/vjS
o97s9Bqwa6C2tp13KKpif1mZxSPAm0uj8KpCqDGLqIJwyls9REKZPlVMT+f6oxplTNXeDWsxx6Io
oH0FrQb9Y/MLV448vQNDm3XzfNfkdRfti3bflK+B8XBZqSWDEDUcQFtMUrfziuhkF5TDKbq5dbZN
nX0y3XfxB38qqRzdWO2KOSzt0akw8TEnVk9jR+EHFsKyMQY+g5rlnaXDVHxZJWHD80N9KmUWGcXx
VOqpgpTJeJHsZzN6kcy/aLzjES5CLxX2C7oxZprUNq3mEMa5Rs2QsT8R73W7qHz8C01OpKjnUny9
AdgmR0qEL5A02sHlD3r/47KQJVs7VWVm1pXZQRaaIWTSfubaY0MmEVIKB6Q6kG7/4pDSCQnuJO9j
2jFmbi+1Mh9CWlLdKZiWvn2VBGsZvkVtTiTMTGzkioWSBglVI9mgk1jHcqhuw7behor6IQn+ojVS
sPvwwEIdXM/MoQaCLS+ySUGnzvQVCshpY1Tyrd9213m1hmawYNjIAiQMODIqyfOzWg5yDI09smRP
3tgdtFUdLVxJtbtsEAtOW1TXGA0giwXZzuz8hJExTpEtU9DT4PnLy4MVx8rGHu3bsSjXAnImZd8f
V7FyTMhAUQwd6Mz+4mxQ9Uljx4COgzmcYELegeDC+PHdsdoej0f1EF1XYlQo5V9+PvJz+3l7vDvC
uMvMrfi12xa323zzNnUG9zB/kD+6ZXh8K0Y4xT/Mcd593v4jJtPERKeYIBXz3W/j3GKk+/c42O6L
y9AgU3y3/EiYDxP/uGJYbXfYHQ7Mi318G2HbMcTGGJty2Nx+34nBNv7Y229ium3HHO6Gn/8OmL3N
vvG3vv0lm9uDyx90xf/jcLspIH29d17arbbTPvx6WbsVl0yGbkNywiQ4yHLMDhxl+6hJMROSNZ+k
5HYcABi0VqaC1mTMjpxiSn2tFcioaoWGMbKSknYlldrVZbNcuDxE4+R/qszMMkvrLNFyrH+SHHeQ
X1JnbUzssiKQDZ2721AvNCWbUCTkTsqHDB61m2QtSbyUTrDpByZLzy/v2WBVSo6lVvFw91RP0jZq
34bA7OrmpN0qoKJ8KrURNMi8LHP9kE0Age3kwDPtR4l/5e/CqJbsm7Z28JxjQnPjpkg136aTMw1I
/A1mobsTnR8jeJJSorpVn8vWNVxavICUskisA3S+vnPb1pJT7u0yKORrswnT/q6lTQXyVWoI+U4j
famvXMtLboUWIvrjeHrTHzW7MutxCGL4m3Erqr9N/euqh1Jbv0qMNYiopW08FTS7NTOlhG5RCMop
c5vag52/0Ha2os2akJnXso0+d1rwzFw1A02EDWzjTdWsTJ6JkzOLZAAHglyLhDjot/NBLSU2GAoL
yIbmg+ra1q1V/D/SrqxHTqXJ/iIk9uU12WqvXsvd/YLstpudBJIt+fVz8GjmdlFMofuN5AdLtirI
LTIy4sQ5MlSZL9x61pEdbd7vH7ClN+yVuVm0XgaZNjQGkrwB8NsWYLuy7jL1TxPsI9DRyepWTHdD
vxKALvUUgmwCFQ0Lvh9bY5rpb0GhIfUUiPYmtyuRHkXe7duPsXhoi2IDNtmDyGvSgKUn5E9JWR81
EBihq9W/P/KFrXn1CbOBN7WZoaiCTxizukXHbAfWvXGrhrwlaj1e7hub/NRsUTFYXHcTulI05njU
QMfsqnmfA4udPFVp7kJuCjAGQTxFQvoHjFPbwICypmquxHlLb87vhudMW1ouIY8JHgmQACOQ2QBN
0z1GxUCTHY+K9NwBXp2cxbCrREdu6IgaUy6BnqdHsvWChMdax9TiPGhouwUwCQQs817SJBxZE3UD
+JGNvt0KXP7QBAX9dSx9yWj8oGX+WIEVUxrWuJIXji5gFkCRTaAYwB9mR7foq0LjsZjb0DG9sFKA
bEV7qula4mkhEgW7zJSTAcEJAt6Zv2uVppbBrpAjLVODZmlHBYo2HU8OXHFV2n365PmeQnFBkoFU
ESfU0vUZavpeKzoTDJ/a+BAlHgUBUX/ulVOpnzR0AWThQETlnMXbjn1I5sqGvp3PKSWMhzc4U+He
9dn9L2YJlKfFDO/iCG1Ow7bv0Ga1BpW6JQDBxTjpWKHCDXYulIauhyhkVo4bBLsSbCNn8J+8vDwh
rkIT/TMnYMHZrHXRL4wK3eJQgATIGs+jObvJYKIbcQAkwMbjiLRBTYzkR1H9vO8Lpo++XjdQunwz
MnM8uohL1ypgJET6iZcHtVsTUJl+4dYCYnkdxI5g9psFgKMe9wDGw4IErcwmTElhPJohc+tspaNz
aSgKxDZA6gNBQDRvXa9PNHKtVcQWNACDUD6WlWZsowK9W/cnbKHPCVVOxUCJXYTvRM/TtRkjRG19
sGBG569aKXq9Hj4mbHAsvXsfcN8bPIBgQnlKQ30g1fgj1vLt/U+49VtTk5UOHRxIHkLgZ3Zf1ZTL
PBcrgH1YcuKy6Qn1O1w9t8seDRNxPb4Ojerq4FS7b/fWn1zbne2VJBS0Tm9qXFJQLilV6iiDBAhf
Uf4pGP9pJWuB6tIBQM0HdxRuKvjn2YL2aRzoVcFQ58+++uBSytwR08K+P6gVI3PwRtyjCTmKYYRS
eMfRgVaSra4V5Je2JtAYSHGhmUEF6fH1nkmETAA4Ate7gH4GaqAcw9eqrQuxE1bnm42Ze8qaHn0z
kw1LGR1ROojlYazAdAM0WKDhPSrtsFn1tZEt7Am8IgCcwvkGAdO86iBbJkgDVFqg1ekLCtndYPma
brfsAOp99/5KLTiSCUQMYBH8IcjtZldMCf2aUmnKwtbEkBjWY6FDTWNkJEn+I0OoXSMsAPRyHg+y
Qhg6dagKYPM3XXawErTADRLphbf7A1paMozoH0OzAxVVbVcHCAZsGm/T6Ei7TZl8GIIj51gvBD5C
dhrblbfygvOAVCoKXritwVc9T+GIQVxV5sAKu846WzS5k+em3ccFkYzngpV2qb3F3UrP0OLKfbM5
u58HMOXqUKcrbBP87ZXiS3mwMZQdJNZWDvPa4GYeQ8u6Olf6GnLw2i8QdQPK+lCIJ1a96lXvpFHi
cL72ZF8Zmzp7stOelwBfYmz9uFEamRhp6cX9b7MaVnbl7VMMeV7wnigWAhy0c8/uUT6IXd0lEiaR
xq7C8VCuDwKwV2k1eFULmZlyLXWzdLa/W5wtm6a1MbhJxcIWpNJnw08hnwgMdC9Gm7eQDStrt2hN
xvMPhY2JA3h2vIE1S6K0xviagTq8MMiksxNDR0cOL4WwpnOEubuJS5A6NxH8IwMCebD5QRjTJhql
FsI9aZ0wEfAejZvQuOIZ64iIEee+IpfhawF2YMUeZF4zUpVFVO11VurUDiqK4pUKGo4dqNkhNwu0
mPxRaDJFDSOQocLDG5oVDsrL6mvPKxrhFRlUqtMYKJw7vVZnYIqJ9EIHJFHuKnS2K3rixmowWOfU
KtAOlCLYHHdGhXl/Dscsyx0wuOa5q7NEYk4SDa3xJZuBFDhiIhsHiZlG4ZRKSFs/yylPDsAASZCk
USrIeeCvQrAR9dji+5pTIXFLsTcGV+eZNvoWqxRlK6hV5puNRcsjcj+J7mtWN1ZbuexF9N1FBmdP
oVb1ozeyOHvFZUAFJ2EFEkFGO9L3tKottOAYNdpcs3ykhgseD97YKa0sjnbjVu1traQy9VRBSWQH
/UiSYWt0MFSvaZKEPYitVjdbnohN77Qtp59yHaQJMUpdFmyG7uLjKCKzRGIpUSRPriwB3d611b/n
pgyGxb5oWfck5tQ0H/VAGmsvj0tJPuVVUEunRmdQa4Z4c9RDUCqIAj8GrwDodqWKMYfjCa7YKMLW
dBdHjVx8BqgUXFomIQ0njWiqA5Sib96q3OgfY5VDWpbHdfXJ8jj7Y46TGGEF5pK9jnZ7gaTpoBgO
0ELRT7FTxTMkzwqkMaS8cBvsnD80sIxwXwGocSloVGkbBs2SmIw0i3/FaCJu/CRLlcKN0QUiolk/
blNXT9VMOeZYktIJ80YviKq09QggsSJ2JPgbxZeJHJI4knxpUGqotnFNfsfGRB+oJda1a7VmWu4R
samWQ+U+jOxC7jmQS7oA3RyuDJCqk2mCIn6DcwCEMK2UlFiCWYaOYKh9Q1o2Doav8VCKnQgk8Z1t
WFH7FXWj9CfNO6lc8Qo36kcywKbfj+nMCY15QFUzznPbS57zY4nM+Gb/uHe+LGfTr8S3N6EguGYU
DalRfXos4yl5HaWJhWwMFmhUSFgEpKWvKEwSWkorI7qJBScrUEMGKg6P1ZtYUORy0YYBrIj6WwvR
7Sj8fT+s+BuyXr24ZhZmkWAQqU1FEzDA6P74GW+yrTdu0Ii/FXblJbZ/QZ3M1onowNN60Up0cXNJ
wTQ6EMCEJCLNCvDM9RRKyHuONDZAb8P2jF6S9EVIG7sc3aTvSBSvwTRu7vuZudmK1Q2jyEjintDU
J1X0Mu3TDL2SHWJocECIWYhWApmlHfJ9eLOZxeXQlDyZhldtG8EBkp/UbCXlumZj+vdv2cikzHMg
TWFDb1BbC70EhP+t8H5/jyxtQmSFkO5EBQDbcBZMGEPADTatU08fMgVvWfZ138BtkeHv0vxjYXZu
AxA0gGd9GoZvHGphNxLBxX4kaOL2er93h03lSK72qNnFXnDQ3BGTAbKppLHFDehJQC95/4PWRjwL
DZMokCOL4Xt4A+3EGtI9sfz/MzFvOWrLjhnhNKkcP13pr32zuT+G5a2B1gp5Sm+gofd6awSDrHeg
xoZ8aMJISt10eJP1p/s2brPh08KBTxfEyCY6eOevH8ia64LeTQv3KvtvnZNeALTqfclPt4XPNtXK
mG4I8uWZvdmgkAptRbmEvc6TnqW37k22n1I7YI78cOgP8sFwUJZ1VgY5+aG5i/w+yNn+zyqA47iO
mazBRc+skzKMNsudRNvpudOD/qNO3npWE1o/Vf3K0VjciWgfBZIVZQWQ/F6vYmWoQjDUGDCihaje
63wFN7n2+7OTx4AGMMocvx8nqm1pvSuuYT+nJbmdvX9GMDtLbZnqZZXCQh2/dpI3hHt0EoPp3l1Z
pRU7cxL9Wm2FpA9hB6ldI3Q+4sfx0G0AeLajr2IPPlkv98rXagXN+H/syP8d3jyXHQdWPA49zKK/
hT895l+iHYNdNBb3/fsPPJi3r5aTayvO428262ZScfSmdkLEIPP0RiuCIGycBjtapNppn7LPffNY
fTXOywN6v/k5wkkInZokr+JeX5vq6Zl6z/p0YL7dOpBXB2YpwIGAstAYufQC+l6QrgSu4Ms/1pDj
tx1T05m3tL+JZ4DL5iBAmqNxf8ww1uRQfVUX2c7tbK9vJX94om/DDmqRdrVPRaKtnPubNx/sTg0J
xsQYgO6b2d0qBVot1QNGSdG8r2tOB5Gm5IJiNSQaVsK8xTGClByeFOTvyNbObLE06NpSwBjxYmtd
0S1Q1/OLvfaUkf7APdOzHvvN4CdusmJ56fx/NzxzqLncadCZh2GjBHQvoUSuVnrA1izMPJgoqUWA
iUb0MLxmWUTEbo2uezGG/T6ImRMTDJDUBkBNE9RbKiLvSk99aAgJDyx0dGKSV7Qx+o/KVntYOwrT
usxOAhqzgIFQURkFQGw2OHkoI22swdBYsVcI8piiM1iX+45tYf5gAr5/wjiB62uW6gBRVNWo1YgV
EqCJUqMkIv5bTTrcqkgs6tCkQ90F6LCZi5b1XrLqAmwYZXAUw+dGe1kZwvSNV9OEKgvUGdFipkGv
Cd1L1w4Dj2aNRRQCqPvBMe1wY50VYvqJE3gVabx4n7rNPn9U7RDM3409Xh56XzvpeHoUJH9gZziW
feCqp9PoI/25hbSR87omnHkzzbNPnP79m09rkWFJyyKLbNl4KJTHOFi5KJZ+H6s3USuCCweUJ9e/
D1FF4OS6Ahkk5onZU7Gm4H5z/eH7wbAD7hbUNCEOMptitW6QKO0gdtLK70P9o292feTl48oobvb7
zMpslkIrwFkIgQKToenZBzuwrgF6t3K73T4HYOVvvANhDwOg1dmpykbGgJ1qIavl6Be0B7jlIXWV
0wfE4XG1hn5ziHednW+BgT+p5+rF2uYOrnlfeKGutr2/d2+vWiiLghUTMGqgm5FpnH0McJnUyos+
smuk2l2NuezLOsdPMZjD99Wbfu6++gN9R0T4xr2gtXXvvv2FGb8yP/NtWYJmEzGCeZVvNO2squAq
TFce4gt7B+AC7EnoykwtmbO9qTStoCkNbFA9dFjqpdW5F17rZGXzLByB72b0WfYb/BQyzQaYCYHW
bdmuU1cMLM0V0iUK6hUT08b8xlZTVvRlo0Ro0AGV1Q8rR6+8tXJh3l422A/fjUyT+d1RFKyreh1G
hE1+0YxN2ZGBksCvnl4euPOnIg8Ct4G0qjVPQdS5WWNMuq0pzz5gtiGtAlKLFKRaNrrVZRIzIruB
U7os9DnIAuFfx9/3t+DtK29mcbYHQ2tgUjbAYi148UVAJtsG4n4fHirEX+qnZtqls2Jyaa98n+XZ
lmyEcRKKhcl2VwjHEnAr+w9wlLb4FgM2womUOwKa5O9bVW5eeirY1sBwA75OuFCUKK/XNgvqMmmZ
FtnRi7ZVkI1ATP8V+Oal/1k/PCH+syu/2RUkthU/tiGBd6i27Sa0Azt2BE4SUl8SIqw80W7FVv5+
Ffr/wH4+MX3OvkoR9LEDVDKy0ZByQjWTmDvjnD8N+IzeS750B2qHdkPSQ3H6UtyenABOJuYpJz97
Ev66P0VL7hBT9M/HzLa/WedMa6gRQcUjsSEsGjkqJ5ADP6h29Ktxwe4J8VebOoENpWCcixXcxoKr
ujI/2/yKgf5jJYT5rt4a8ckAeWZYasQMV+z8XepZyHJlaLbnk5TKFRsx6dxVJtWUEwjh3eyF2vlT
s5E2o//a2aqXEcVFleZk+dau3RS2tbL2C8cAktZg5psypZOcwPWGZCwI0Mdj4SZkviU8dPHKjr+l
b8feQl0LmRsJmlDoz702YPEKJCYjuBLMY70Vj/2pK53RJKMdMdKqdhwi83th4coNf/vemZmdxv3N
idYhKDLiBmabT3SkAIGVbeN96Jrb6Nd4Es+aj77gyHWtrbR2nS/cEVcDvjlMcSVXHSwzl4It/k39
av3xzNAXZWtH4aM6sBixxNo7YWkdv0/z7NSMiqjSUILVuPZo/qDrv+8fy9vfBy4R9V5MKzLpN9Fl
HPWWwuoQQRCK1rsktMp9BloF776Vhbtvgj9O0n24Y+AhZ5MHuKueCGDZt5OD4iTb3O1dy8X5R3qK
KH7yhR7yY2fanBjO8Nna7RpIccEVXn/AbB5jS8+VAFW5SVTIQwNiTKSD+dUc3n6bHt8NTrgf9uqX
7KooyZBin76oMklscXdqRrsKkC9eK3svTvy3GZn5o96IwlBJwFingAtNUrcBRA7uT/qtxwOEDOQS
WF5ENKhuXR8VDVxoYNINwDHeGFCIjkmLLtNi/Air5/uGJo927fFgyEKqA2hTAN/nWLW00hI1UmHI
pK31GCpFste0MHlUCk0Fi2/aue04BqTqqrV01tIkTiE/ONigYQbu2+shChY1O8HAJLZ1bAdG4VrC
WqPVogm8TfAORUcSMHnXJsKk0rMCHNI2QEgPaRn/AHHnyulYNqGgrVrDNY2xXJvIB0vt2xbZx3w8
Dta2Brzu/gItHr+pDvg/Fma7P8vGMm07WIgUu3fRYIcuicbpf06FkiZ3Qa3jJeSSviADGNq/RaA8
Vr5girrmWwQILtwXKrgcoMdyPUTVHIQUiPvM7mLc+VPQoZ7Dh36VLWLhWpJADvOPodlIKzXJMjmG
Ie05OxhooiFVRsp9vM3tH/Kn7JkWCVbO2V8k5L3BzQ5amhejxvRp/Uj5Iu4ggPTeYj7/mOfYRtcz
yX+twQmnX5xbxJMSbHDA7KIKOpvOXC1H1H3RbxxCIqiUwbDyEBiQT3lopM39rTP90q0lhLQIISYJ
y1kSSc7DpOnRT2N3wW4cHbk4D2sA+YXIcEJ8IgsB/pa/bcDXm8NoKqHs/jJXfwxnZBIrv/OQ3+k2
oQ9mHOaMrts7CJLt3Fnzwsu2kSUDHeG0M+cZLFOvByk2G1DxbpKWgPbcAxcPzgizo8YW7Mqx/gBn
Mh5DbxgJ27f/yd4B0up/7M+LD2ICtKE6wH5rB4/GVq/xRAJSwqb+6D2Ndh85kr3irhdiKMz3N5uz
NY2HLmkjdapvUJJsY5LujDeBkl+pXX0OGLwTuYMb/CiPaznjWy8AIAIiUvDDqQY89uygNEU+ahUP
UwBUBxDs+x1gnCbeIIhP2xRCZXh1/OumvQkH+83kLBovmwFKggpMprq4beXfQGYQZqwU0xfeuddW
5o/OWJaCYoSV8qD8rr3xLd+pW+UIYmLNVT3AHtuVY7ng0a8szvdN0jB4OhEWReQMPuhmcJIzP4ZP
3SYj+RFk9jZK3o+iF79KCKp2pX/fLSzsoWv7sz1UJFIgxjrsR1vhbD2HKN9WF4DJDuYLD91xA32W
wq5e5BPyz/dN33qka8vytbfIRhOUT2IE1Z7iUqh/+j7xxGhlQddszC79Ooj7hPUYXdxFUHwLfwnq
u5noa4f/NkK7HsoUGHx7zAxSlKbBtDlFvzuIyUa0Eyf+wy2CkyCfe2fYyXtUcBzl5T+YwiltB7pG
9CLP327iGHdjrWIKmfQi0E1NLx3/t8Wb6dwBPWDhD8Afc78qV2EndJOJXAqpLxbpj7AYhhUji8v0
j5H5IeCotKVAEmATph914MTiQMo11plb+PT1SOZ1WiPSUOZTYEQVDoHqsOGXiop3ZbWeWB2Z5I7l
p7yG2V4b2GyPg7zPwuBgs9IE7mkdV0FCX5mu1A5r1CW3wefVQs0TBTnkYAaDJhhedeq6n+0am/na
78/2OE8yGVIoMTZCk6KLA7fNGhHVbTCEEUzCeOgHm7qKp8n8dorAPxCqVMMIjLGwE5CbKtHZAD+Y
BZiHKq14n9u3zrWxWXxJZSkyix7GGHSU5NoNpI+k2BZZ6gS6X+Vrgd7iRvg2ttmNqbdmWFo1zMXj
MWNHKOY5Vv7zvjdYGhJMWOgbmTDR8+5bNraJVgSwIahtjJeB5Yq9YJDBSJxKlByBKTuoiNy3ubQr
pkwOuulME+HA7MKs4kDjkgybAy1O/aB80LBdyYAtHtx/bKjzNvcQNJRoO0snlE/pmHGPpyiyVaob
US/ntduXJVpWmP3vabvhML7bnV2NkDaKzTiEXSOuL1opeB3NTrm5xq20FEypEkJWBaqTyPHNtkYv
RnjzJzAzVgI05RRIoyMdFo2oXCuhHVLjXEeCL3LFub90y/P6zfAspKoUCPJIPQzHqH69yI1IDzHv
gTAYofxQiOCglSEg6vdx2+zQhZQdByERVgo2/8dHgO7hv2Gu84S7FGU56m74iErHMg52124S41No
PF64Qlk7RvE1hCtB1+KmRWFRg9zE1Js3W1gZ+n0pEymivNw8IgJC+3CxElctRQSgQoJ8LxhCJjGS
a1+mxXJOIScK6Cy9mKmfKr8twc3/tfDDtEMxd2iURKlCm1ORRLEQ9EVZI2Gjl7s21HyhLv6TXQLy
FrgUA+0/N5qlRlbGkpkgtlEpOEa1AO/TcCzlk6VUf+SwV+yg1vA4NwTThkut8EyXpBUns3RCdOgR
ovcUHwGkwvVkdpmAC6NGO0nKcjerjUcFiHexaIgRl9uoDxyJJa5A1ZWwbtksYK+o2KPj43YNg6BJ
zAySQiYQmqhc7iGz8YguKbeAzoyXWSa6QMJN25ru/ZO5tHkw0yZwEjr+WLP9WXIKDiWO/cnlYctl
xQ2C4USLzuvUNV6oNVOzAKXsrIzzcToKyVgRynqHhvVlGEJXW22iWboDvw9rFoy3japFTQ9bjfnT
gniWUV7omj+ZtsJ1mkNG4u2fqZuO/rcYorQgKFlbsIFWCgtVC23cBpYDxMXQr5TMFz3Xd1OzI14K
kWTwsExBqVU5wwD9sfOIREOYkCo/dygiyBExpOf7W2N5DqE1CYZIuBVldt8mfRmnnY7x6aOMLFXQ
261uncCpu2JHuUH4wbWgkwJ5Z2OKi+ddw1nQ6oKcwbWofvwD2V/7UhzoUQHUbi+43A621mFwVCQf
0WXhjCR4eatsdTvs4pfgrfqtrnjsxWGrf0nfQIYN6YnrZeVZqxVchDstAgMYr3SHjhuiasPj/dld
yABi1MhCo/ILPWEQE1zboVNiAyToCDUe1SfJo7vQBQXmYMseClJe6pQ9sddwR0tjm1YSlClTTWXe
R0JLvL8pa1KIsHUJ8B0ZtHn3Mnh9ANoW23qt8rZoDulp2EKnD3B310NsJYszKnYwZx3DYWtaP1PN
vz+NS/crdANw9VmqClDZbJNGfSJV4qQiT5E0kJKAxNrKu37JbaEYMq2RZAJ6PvOQCtezQZyk1RFU
nXlrEhQTH5M6Iqq6xqK4dAsgB2vgDGFX3FBVRPlgFvXAEZ6Vj331k0d+Lu9104+7k6wfhvb9/twt
Ls83czOHHA1SC6zPOIm3F15ORY+lYOQQ4+3/z8zsQCVhPIZ5jwmkYU/fNCGowBuRK96A9rqVs7vk
knFk8S4BhzHu0dluUBqGUJJhRJB+O+etdTA665GCejqWUg/aoisPu+UJ/F9z8w5bFEKTPiognjyi
t80sD3URES1aGdOakdn+CyCkXukhjAgZ9SD9wQIVlKzDylCWZu4vn8dUbQG35mzmqjEXlTTR4I2a
5rXOewcD26gD/cgNCaCLfiULs3Sovpmbz5zeDYmZdjA3WByve8goygch2/fNf+KCvhuazV7UwuUh
noWOcbpBVCUIyJJJP+9v8JW5U2fnyBLjaGKAwdzlf+La19SIdDoDnGGj5yuRwNJm+D6c2VkyhkHp
2skUml/V/mcshUQsV87rXzz/LLCBxjluYuxstPLMa7NKGjYVw+UPUrSsxVXUKfRdVQX2R1A09gSu
OeUIYSapgUpfRJ8GaUSrckAT/kuX01ax70/ugoOflKxkqJ1CyghlgOs7hI9iiW5ovAnqwNMTFB8N
Y8WCiV+YD3d6feM5DKJX62+551scV2djTZUOiTM8zdi2NajioDQePuM5Xthyj9sysuhxzIc1tpSl
oQHpCeIpEGEaaC6/HpqRxZYUG3hrWND+BZOUzZqV18zCMcOtZE1oawQ0NxdwH4C2KosQN/IA9C/V
D6OJ3cp6Sddy3wsl1Cmn8I+haY6/z2Gk6VJnFamtPFsS4T5UZoj6Tn3rNKIId2EHy1FXQFMLR0EH
hgiCKJMK2Y22B1hFKAhgp/BUOGS6H6u/c9O7v/fWTEzT+21UGjTkhajBqJpmN+bHIH5Viqf7JqSl
3YekN3o+JFz4eHde20iCyJDYgHCzBeJOfB0g9EtUpwPeD4WYg3kWUcUU9o2X+f+6qVjFmkH6EBw2
yE7cdFr2ZtyZtYKwWxyPzDwow0esrsROS0WuKxuzfUGLVG0hXDBVKwwSb0JXfg8OrWf5uCgfQPi+
st8XFwwtzHi/w2eAW+x6MvNKjaF9OCUppG0Qfuq1T8P3+wuGLrjJn88dxvQimlTiELvPCY6bZKjB
0SygUNfr6OyHCx44kmm/qfycVMcgPJd0l5l+gHahwWsSXwld2h2j1hcaIvS+npFReUXCiZgjgYCA
yh1T3w/aQ099WT1VbG+1O0APSW49WMJWlKAY7gbiMW0Q3JK+2DTo+Rq2mlGQykKoCJZL20jObYVO
tN9IW/IcBQd7VI8NP4QBoZLX6NEuUj20wjuNCUoOkpYHU9jKeLQGtafVftr/VKpNyzxZ8Ityx6Kt
pG+b1gmENyNyTVRdIRIVejnbaekxj5/zdKtrB6NydGSaxjekSpLmOHBwIDhmflCAVR38Gv/B/EUh
GE9lv7f2FkUagyjY4DSKHA55QsXyE5zfLt/y3FX6gyaRgUFUGRMK9BQIRMriFGUBUTg0stByjCSi
HWYJkF5o5OBPQu0n7U9T3Id9YqtQNx/ET1HZATSfpB1pq0+oNDht9zomIt5yL3EHvVKomymiy8Md
7w6qepLpb7zBCDoAnJBGhxiaGsM0e6dY2FD2UfefsngJMhAkZ0dFBSH8pwU2hTI/VspLV7218iYJ
n0t8Th7KhNcgJQUJZbWb7LPgGfcJ9LQ2BlTmlVNUHmT9JZB2iRwTJvQOtLBJFrXbUXmwwOmbhW6u
iaTP92Vnh1puB0NiD8l+aN2Wkax0m9a2hL2SHHj2K+pctdgr7aXF9BYRs81i30YAO0wq9zKg+75u
/unOUfd7jF+byufCjxAgiRS7TQRFkaAmEGZBxiJ5rum5NN4Dw23MVyvfS/1vIK5ZuFWMrfRhAjKp
7wRxJ9VOafqD6ugApl4oOiUwC8mhNQ5tZqtNDOn5He+f8Z4mXQ7Jd20/Gr0dp0dQNpAaaLnoaI2k
aISdKbg1GlnRmtK372braNwLUbIUHvrmqNROrzoCfYxEpxP9UXP/0nog9QatNieDkCWglMSIRBLk
vq5GrmU0pDRfWaWSQN119VtremGIn9YeC/ORmgPhRzV/6HunC4llPXaaAU5ZhyfnDF3yhpOpRAPr
75hBfQLn1gvHtzC2QU/AOsXJni3g6QdP/Mna10xyq+BZjRObCX6aMzIUv3WB4XDZLNxI1bQckLsn
oMhU471AU9LoflceCw5hUewKN9Z3XHqvi40ASHcCqpz2JBdPUr4dKidLHmPrZAabLg2JhNy/uJNr
EnJPyryanmjvZoEbgCYI3ButD1XDLELC5wOKDwo4ptSNBf+SOvoETHak3AYbPq+9pnzmnMgFZLxs
ocRh/jLbnyrYFaRDUTsQIioyr4vOCTqj6n0XAVae+Hnj13RTNQeTv7WchPFvZCRY+VAJn6p1LESs
gVe/N9a+Uzci0PLDU6ZdsuqJp7iBN0Ozi0cHOFct2It66UX9HvnSEbPUaI4KzyW5QHIZ1hOMCb+k
1s0AK4Os+aUCcrLYaG/IdvJi05Y2e6LPQ72LO0/Nof9EWO1lOL2i7CgNZsuRFJuLNojYGRyIbdVe
IWxzMfWCwO2VJ7MfwIpDxsGLgGMWd138Cp4sZHRIQL2gea9rbvN2Uxt43/ittItMLxOftGjaZKH5
bOgvQvZYgPcGFXVp9Ix6i7PZqyCHRq09f0xGLzJeuG7n4l6o3Qhi6fnZzL40eUNBV2Mdh+iMfp1a
ISkki7vOxSqiYM4FvwPvSunEJTxg+54M+14hgbIzo1NWPbJ4b2qkwSBzajN+kKmLqFoyzwPElUBt
C6SnYh1j00FtnPQ1APghSeDFjcQWuk8m7XTRVRqiUTeGvKFkZzQnkDMONJLFHtO8hoN03cMopHwv
Szs2vkW9VwFMn+Eb9YOpvgFpRwr1IYlcuXUyjUEtZWvgsJfYPo3dcZBWYCUyp0r2ueSbwpsV/JEr
r848WXzrcLXp0WWsMcIdLz+6zivqvUxf9IpExrYtPLk1sDP/jJZfRJ0HFnqn6SrC2TsHUwtSg1Aa
e+LqjxhEX2L/nKo/2rEltH80oEKeQQGs1GLb0J8snJV0K7KTAXBo7PPytyS/dsJZMl9oV3g6xznF
zbAVE4PocQVdyaOZPxTjIagxyI/cdHsBGL9jKV2M/Anip6AKDjNXUB8sfdeB0aYFyxh/YtZBB4Cr
9tXQViOvULG/QpJ3r1L0XhoXaO8Rqj0YwhEiFEcjOiGZZhgbxoHfHwXXan6YBr5efgF82GFme0Q/
VR99SZHhJ5WM/P5eL58VuMdkEzSONMp42O9owVwky5wUN82gq5tQe4x6BuTRaZDRAGS4cbbhzakd
t7T/KlWGCyfG3fgblEJD+SEEx1zaQ1MdfcNujJtEEJHU4aljpAURk8rNhLcUdJ2qBi4j0CVgZ4+6
4rbyI05FQ3+U3LLr+BAAypxzvO88JnyVxW/DgIspPxn70C39oA/bRrTN8aNHd2v23qXcTeTHMOe7
LvQlBVC0fYrhm49GcRKDZ2n87Kx9CGFgLrotGKfAL6gorzr7DEaQLBWKreSFM+m7FdJbM7WSjxve
e6z6JfwXR+ex3LYWBNEvQhVy2CKRYBKTkjcoKiHnjK9/h2/rsmWKwJ07093T3d5XXbIt8c+KLs+/
IKm3NanwAXWbvCYjdFPQKuSlk6f7rPTy9c2K9zJlefSyYjfkz17oGiWJO5iVN1RQqkFbHZrpIdcY
WY1ssmOdJBW0Ir7ebwbLFdSLvrBOU85+VJ9686CmjaPlnib5qyzZAm1VuquWq2a6qni3snddeSl7
BDiXRNsOyas4n8s+tiO8qJugCgvPRK7aHzt6FKHAbPMsYlS1iveKZgemEeax2FTTYWxem+Yll1V7
mvyReyUvD3nydOesnGX+NyO4y7nXu2mjtvt8sOX4LqSBPjUHzfjSzCOfNSlCH+E0y6COIBzpcOy4
P8qln033KT0KQ+5NFTGn27n7SGghtfBF6k9t5lvSdUE+ZHhpB7G2HBXt2DRv8MabQhL29XAXwtKJ
efO0YdtpxlUGkywqVzSPXf5hNoQ5fSj6lsRdW58nu5c1r6w6D5vAhpduIgmuMzFcbGxzwIdd8lXp
IBgfq3pKRsnOKepTbTqqcaGvGOdtIr0Nhp8akh2N99m8DaNMV/bZhO4su834l0n/5HWbjttw/bJm
T8m/l3JlTCe9wpbkm8nlqG3r+C1PDKddJPoLvH6/VExP8/y1Xn4GDH4KlQj29RMk2Z7jRwTUVKrU
6ereSMEo7a12u9TZyYzfNcHN+9kNw+3SHGftoUOwaCbRxST56SsN1kHHQGwJLJmE9S+DSy0RnnuG
Ix/FmftPffhu69mWo9Jvxx2vGCpr38y8unzNxONifQzqdihTO9XOle53s+oU1TWX34v1sqrv+rDp
x21pbM3RjwqGBJphI8J0jp5ACrf95E9rEBfHtDo344vaklMk/RowNGts2g23rTlm2PJQq6NTWRw6
EnXZd7b4ba1jFl6bmH8c2+G6lUSvZ8N7KLZNhsvZflyCOfHUJXXXme/FeJq3jq3pGUUw9H47vZWR
R2TsJJyaCZecNiDREDqqHTaJecAupM0Okvg9S8c1uw7qOSGZotnEgr9km1Ys7bL0B3I5mua3b6+D
rHNvHyLlJEqBLP+Y4R+7xpuajmyJtmZ4UDD3k1bTG6gC+fhb9Ltspvod13Bj1N+Zwt31YnGkzPyT
FFF66EZATJChZ3in3pj1pWp/pOEnqr+n6hBVtW1wOoXZn1PV5/22i9Li+vct9n41fnx7SljEE5Fm
kTngRWO3l2WnV4ZDUwW8GEMr27jQkx6wwwvdUYbay5qb2Qi+VrIlu220iunkVOkfWH4qhmnrkjdX
n/xjmo8aR9VBM2h4e3vJOlsYd5nyLtVBIjTcq2hZu5dZWx1CI23JfOQF2VYxU9PzKc2KLWSyt4Zf
FoNPl+O7puuOWbCQvKZuqzHZ5K2j1+/iYO0U9tPU9cgjS9W3Kd1Z6jl6dh1b3fQz3h6OL1kX21BL
nbD+GZZ7VlgOJb0uXyq2naf3pdnM837QNrKFlDo9C1ZuGyvNFCZ/gw0EnZtYj463gtj1pfi16nNd
K04RMXJW25JmlLHAVE1XaoMou9fxo1QFYq02SXeKldSt+m0rpshqNmu+ewaHqY0vSY7KSNWrfhNr
GDAHdfPex6/l/Dbw9pRs6zcnK14gX2oGic+J5Cq13KnNT0X6k5mm+BzS7VV7VW04fTyF7kMU/VZV
Nq2sOWmMNrqONuIa1FXiTqM7dxNLH3upEsE88LggtT7tDCoBioKXRPAE5Z+UeFP4rdePIrTX6Uc0
zmrulyE32xqM4nc9s5LKWxnl9MkmZqXI0yTqd33g0xrm1hrf9eSrwU5PH5lQ8AiMLVtcTz0azUT4
m4l2SMsPRk5HItxi0kaGO64Gabaj7BJKl9S8tRKZFcHMLmg2O4WGg/Ow11cavIIbargJ0qFldDfL
32RQbbP6ivAIarnmp8xf6teQ1kjVThIQtKThaWC1toiTXsEifdpexhQ3Zkmxl8kbxHIrwiFX+a2b
gszCaV9l5hx/zTFi3HwrwocpTzZLkJ6WrZ6GtZMk9u6wYJg28ed95mXy4K0l4/dSQ0rf5uSxsqTR
8mhR7lXmC6O7HakbYfjQub1iGjRpokCtTEl+Vf5malAp1IirlImcPnDz4ZT3iyOnfObox5hP2Czb
rb7p13Pa3sR89XRKYW1UzirddeEvklCBdDjCYCk9mG91+beULq5/uXgUQjstXDndmOmhx+chPZYV
vHEXyJm3qv7M/rLcEgUSv0zZWVS9qH7FmT3qdivGgplxbYbP1ryqI/Gk8QGmDMfPfZ7wFjaXiopR
3eKkpy35Xls6ZMBbNb0O4m6oLPCBh256CpUZc0SSSC4N27PLtR82mfbPSF6H+WjKj4Xaa4gnQw50
qiP1M1GEfTrtcsGLsaPE7JlZhrRP8CGiOmYGjdu0XFf8IJfrlO/q8b1MZUdod9K8NwyDzdRzKj/4
dHp/WqrIruddPv9U/C+S9JWF52p1p+Yaga5o09+Ka/CsbNX4KC+BWBym5k1V33vkbbn6KmLKyOjS
yRuJ0zoHLDIVXLbKneA1jHe2xNybXOBR76+sAPT562L9atOxXbZx49ZG7WdRvZNkn4CxJL522aZE
aW6Ybq6zEYEbh5HbSblv1tE2zNdG5OaSfyP1jl2mX4uuLr2K2r6a//JG44v9NaXLsHwrydckgl7R
Q5OxPNnV6D5N+4ZkV0gPvM3sStwO0w9fz0zKTiu2J6n3B/NTM18qBU3ZJIOeXLUssKRbq2z4AvP4
x7JO7RCIMr3sLcU7c/23RMBS/G5aFoJLHcLxruqXNdq00l4Uj2V45Q87/aOU4kCzptu03jW1dTq2
/aJsr5YW2+ILs9e91AIpnmyeaMNALGGtY/phxyQj/cryYIfjr1Dv+ugBMAvmZdqC+dKoj7n8lNud
xm+zPpu1nz79J2s0OFi6xxOleAz6+tirN8h9+qQfPdxJ5bVDzR+Cb4yG0wytTSeDQeyEhWunXxWu
Yr0Cf7hhn1oAKTbNLhI/NfmrAQpa1B2U4jKww5J+TfReRvxDgmUf7YR5r60fzIZeZTZubG6f/UQk
BlofBkXIfmOKsw7IdCO4GYWXvlrIP9TesIVwI+qnFE2rmIPE7avhqrBeV/b71XoQ10JrXAVpKroZ
2sp01sEADNcQMJbG0bKZfxrrlnPiB8FdG7ecMEXV960RdDpL8Ko3hvMmizYNPW5bH+v4PhkX0zjP
yq8+b8ak/bEqHt8q+daK12h4Ta1LMwy3Qbml1aWcrmbYO3nPO2raA1a+Mt4JYngW2kPT0cnmpwbz
rvEnFeS7bjmC+JfRxHc4XTcUmOhNoT5pxh50cBlPXV9RgLHSfzF79lJxi4pqRs9iK4dhDNb0rgxn
NbqqQJMV4q3B5Nsln6XpvsfQEdPa0dvGj1cI6r0me0VxNZtTYr3L8qWNz3pq2a38qgJljbgtZBRl
Zm2l5i04A8cY8uQs9dmigunthFDE4gYqgqktDnLMlMrExPiluYURqLpfzVwc+SXTyu1SgE/8mdU3
eF8JgFDhN4u8LZ790JptTTW91QKtUa/anLoKNS2Na9uUjiII3fSNNUKhp/iyOsP43kQ7My9sKwsM
LXzCfxEDaU5wIbf4muCJ8TWZ24zGrn7RjJrJB1Q2D8rQUxo+Dc0pXorly6g/GNKcqTqFvQCOEjSW
97SqLWn/Y63HAIXRkOkiEv7NIqhZP58rADtzeSRKbDfmR2U9LLKuhPUoNyep+lPSaSOD9+rVUcJb
tqmSTVztqiR31YSvId411nF5dv3yNo/qSy5p/qB/50+sWeWBcjkZ0kXscI1bNr0SubW8FYrbbJ2V
PAjDFdjOcOUkPRfru1ZJ/6yJs6NIm4RIa3V5L9vCb/RjExtfSv+IxdmJ53SnZLq9Co2NSfHJGn7Y
gvci+bYMp3D8pzW2oiv+MKkkqZZg7ANFawhU871GH9eN436N3kwl3amcf7VMY8KUPtBRUMzix5Rc
TOkzHW7GwhIDaFWXZpg4b8bqN+Ms1su7mT8GWXanJRjzIKebG8OngeBmTF+atgGKuo4mz+GN+xTv
XJ3nMiupn2J/tLyY60denxnqJY6LOAxkv7uyem5ZchbBzwm4FVmNjhiOB8jFirYmD99GLCpkb2xQ
nX9avB89NxlyjHw5t6tbWy9megRQwmGNroKT0RrYgE2neZQIVPTXluCrb0Fs7bY8jm3ip8LRItt2
ZUBqP1LrFQV2gqC92GOHjU/FAQ2VnYgAy5IXN99FHmTllQqp9dua81z5wrNXL/1mjoIpuk36fs0u
QkElbL+yCe3cDO0wuHQZsuZq8V2lEczX9159qmAWYOHYztJ110XHYXWTyG8A29iy8E0GTKkZnEJG
hzq/6fF+Ktagk3unz44aS01lyYXRb/rGr/uH2HhC/juv/+bnkRmdIZF/KjXbxAkda73LkI4ocQAo
5krCm8hQPEwy98/kVDlVPaW1S6e/Jfxn8p4ryXtX71R6w8yf8CIFs5GBlzuTXyIE2ntfaMLLpvYL
sd4YBMG3ZUBL2Tz/D+3SQcxIYASCCVBCYzo2OBpV/aEAEG5Wb4w/83RypWxwG+Lcm2RX5qKdp/do
4oprrYucsv+ra75hJJiILiDDFk3frsNIW50vyspDf8/YGZcoBSLm2LF+BVu1cOZk+szkYKHPEVo0
bq22HZ8xtMMFUabYhIdl3Yl8chaZF5IGYp1RG/iufBJpdRc5GrBSsS2qexdek3nbdteBOzrDnWjW
DvUSBSIkCUBS8iqQ5pNP2x6Are+Dutdd0Wp/LYLizBkQUzBeQ3a/UlE8hTJET87o0uQ0JwOyZp1G
7CLOXG3o4RPA8+eKZ2oVG6ghO0Iyrid+lk6+1Ew/UYLp9sx1P5dBjdFuk+RnqYmc2Mj9Wecj3ARD
PyvDR23So1UvqhLg32zneoJDKhay6rsU98Cx8kGiOUyrk7SODzTynqCp3jBNXIGrsYtiAgPplqrx
EU2NV8liUPR/K/lbEWjotKqbLuxuA6I6oyAaqy03OQpUOU99TSGcCt6/kZSNyJRHRIYdaeGuTu68
Gnap6fZi3FUpszWIwESIPuQiyPPzoGoQFkcVCF2HYTMdUctdYdym3Zc07dvwijINgjKtL7HUEJQM
1yLkboZJfVi1Ti8wstZby6gPUasFMKibOFM+s+UcoibOpbvBtK78QctO4l3tJ0dXIcUAXxpPTzrX
oHceYSzT/kUvRDvBADUs221fPtT8RZqK1wgpuPkQpNtYn+fiJQa5mCK4EhJ6l40Krt7LXpTB4Ymu
Zj2GZRcp6rkydnorO0nVO4YRRFayXa3+WOVpQDG3W+bU7hrmb7PSe+MUCAqXjtOYp6r/4rWrI0AX
9a2W2q0qbq1kfliMCoQdeKGARDPtt9D3+14kMUy8jGBEgnmqp7dGT3ezdKjqoMx8IM4esi3K4k22
vK7Kta3KjZhvcvE1Z/uoBReRSpvSUdIaqf9SVqZz7VBIn+Lz6+TqGc4tY3IoXBNCZ9fQt2r50Hf0
wQZZNwDE4zkzIycJ4fj8uk2PYX9O8gIWLHTK9dStp0l+CcOTSr88oV+0jNclcddSDqzxlgoqsqVb
LXlTzqntf/PlDoOdCu+9dOtAu9rkUqvnUf1Ncw8GQqlehfAkpaCb4BNN9FKUpw4DB6HwSBcS2AEy
MPTObox/00j9l30U2CtdUnugYI0VOFAc7ucVCplPboaOJW/pMHREzS0laakOQzS6ckNXfldG1RGa
i9CQdJa/SgU9O2O38YZugatOdebirtXHtdpJfRBFfCLhEBleA9Sstu8lDaUwPeK1YBQyLipFivs7
z7aieuKLy5tqKyPsXaS3QqOSfZuJFy0P6G2jvTTKNam8UVVshcOqYsIZqjklwQoM61VvIWtL0db1
W5pNoMW/UqSSB8cr/DVyTarCduaOzGgQ63l46PU/CYZjCIEvVG9uXpd44EtVnQFpsZIcUHhO0maN
mC+5BfMOLq8IN1UIXjkJnlz/9UXnCta9io8lzQSGaUCcS6IFNbBCY74q44+QqvaT/86oMAK8w8Ls
KDdTwEw5o05QityflON8lj9FWDr6L+65MfJHbs92aUiZTAJzutVcpNHy1/FKGhYqOd2i2CdeReEz
9B1hqbZMj7b0idvHIPPQnvkwbTWdlV2eRantw/o1ySoqpezPcn9LB6o8LQAwTg/jmyVv0aK6Vg+b
Qo8o/MrCtJfbi6W9g4W6LcNJJbwtT0AeSXL6r6s0p5nzINa+V/Egmxtp+erpXszB3EPuRkZNLgUm
nGMJKKl79XRSU2mj6tSNZZsx9SpG51M8/UyEHUY5YFSR83QTQZABUAjiDdiAscNqp5ZjTLaQ/ivo
/mRXBDMCDoJlFsVtW8KCcsIQH5BRYHhDdBQ7RzZPiXjSOqCMmDHUloWTnPltFwBdMAdT1K1tPrna
/A68vgyvDPBK7yzZreo91EoRLBzBHb0LT6fd+3NPk4q124DZChvurmS4sOZFf00sb7aoMnAIQLux
Rn6Sa7KZTd515gsj1NWmqRxNYeYDlnfi+t4aIDO3p7JAHLkOHQpcrriSBdJB/WBEfNUSV92Pw3MR
ein3PIy224lUj4xSw4kpa79S/mLxJZdc8ExKgtl5Rn9USUXT8GI/cIGFyofR+vO4T3C40V+XwUn6
E/paZeSN02w+z7J6C01UIrqcDKJa23+G4goChBNXeZBmNm09rIAs+eLiLV94UkxcXQiEiq3BVETG
IieicufltP7JuWs8ki+GEvQoDTA7vN+TaHo3UaI0u7h/iYpjP9g6CAVQeOLqzQbZGLjgzsp84x62
boi7hkUcmdNYJ5VtL2gXKESuLsmrr1DH8RJkXWB2zmKw3ewkn0vE9DwO9qh9TzkMncHXtdE/UVC0
9UtYHy1jK6OGwb8aGjD1FtNhfNIxDuVHVC7ynJCGVPWa/J0pLMFARz4bZTAh7K4a38i9nhdeyQ58
+8ohxc8Ockn4B6+bxs8n39Y/SeXE8Ou/89sKEjTY0a+AydGXgcKA3OnMCKZ0YzFLGWQjbUGBau6k
wRfeiwjOkqEFot5Z8h2CgS4+5uBvNLqSN8Tg44kf5sAhh3Tc1KCisttOe3VlIuG5uglRG68IOHTT
QfW2tnZ4DjtP/lmjwyhteF1BQllBInVVH48r1vmSR8iKDa1cAcdHdOPTNQEOOlphb3PuJOLFGYfD
lMrd2EN9EjM3jTYzZUi8hT+DtCG83VQQTYMqAlq4aqHYa7ON2weyBQsR0Uf3S2gSIfJohygYLcA3
UrnCjZ+WNKJNIDEiFTJCkROo3WEJ9122NdpjIl+4xhfdLUrwP6odO0Y7kifs1byyQoZ6vxY3uvXK
ECKKwTiAyXKblRuSYRTrFL/T+kOSqtNeWd4H4k+GCLbDbWmHRX+Q35Z8A9MuSE4hbJUlWGEU0SGZ
6Kes51g6uxkiH8vIXbElAceNi78BVUgKUYjQyNoasl+k/7T0mLQfggAY8n/u2iZpKerQsqovarEf
lw0eLb7QfaTGo8uCtd/oOroixa/WD4uWDip0NPxa2UbWy0jLExe/+fT3nIUAnjh0NbEWd45Rvfyr
0s9n6EuyX9MTDLMi7dnYRXKtr+8F1mTmd9gGYXWcys9Meva6B5F8oG66a7wkkgOSSuKsAhfX7iOY
V9PLuLcS2UnRVZTDuT8rxX4avYYamRv7gubFrDedBTniZVWg4sEs6Idc2+fIPbrsnMd7KUcfvTDB
Jn6tEymm41+g3iZOx3KI1XWnpC/6eKeoUnObYVNPh1J5CamjixBYs+KV6fOZlK6k7bWJ/D30bYKj
89lNSEsVaV4S33qgveQcNjzrBi9fpipx5m3LK3w6Z5an8kMkMt4vqRMttQfkAcoaI8UjFSQJvYrK
uzDzZHRj2UY0Y5ue1JvaCaQgdYf6Hi7eJHOxM5Ws2LyM96z6jaO/VfxVO+Yl4xRlZ3K4QWoeQz9y
pNxkzV+mYXFT1gUcPSk8S2UhtllvIfzaqGe/7Mjoy1ZX00uRb7HKIxXntwY+q2MhWOfRXyQUHarh
VFkRlBa2eaJGHf1pzFvZB8l8qNNXsnG9yJA2ohp5DXGnY/li6DjSiLrdSv+M7CvqDka8U8uNpn1J
VjCwMjNiMZ5ajzV+k/gEqqDZoVm7afW58MjNzOW67q1dJ19IZwsSczqP6ZvBsbfUm0KsOYlPUYXV
cnJdMyyp832V3rL+OHYlSRZPLWM2venFX9HfmvokhJr7HBuK3le1rdA2oD5HjZKTKu9Kdlq6K0mt
GV3LHO7NbFvQuRfZXUw/jNormxRXXNKWZyUItYrgY+5/5rVF8PJYsWtIQfOkA1h3TevG7TadeDQv
VnrGT73Eiqhe3Jk2ERZw1Q5PrUP1sSbfYY3upXgpwz+zPIbCQRGus5baUC540pbaNRpOivYj9kEz
HXpRcTUG1XbaErnko+cgpiS1ZyDUsAOUrBBy8AFHCSkDOFXe7ZdCtlv1xYhHm6ysVbqycWWbfAfy
IRHYnmd0bvia3vHAs+WcSmiKu0I7petLFO0QkKgTSkvEYFIwUNvWYGVKTc5yDZSsLrYFMtmhJYpg
ke9hD1DWHCKuGZo8rdiKuXZWAQRx0YLyKa9Wxw+qGJDNb86Qa3R3K9wXy7+VkjqqVys8rPmh6T+7
ciNzKTBi108Twd7PUH7UnwuHtJIPsowiAlf8/KNW/WraZJCrTGJKXQFUgKwNYDOwPor4iNncM+6a
9SLHZ5N6jtDQ1Hyp+62Sn3r61rOzTtuT+sg01GFbidDgr3EM1yO6CcJHXBOFnxmcWsuPUhLU2laJ
LxlNPHSuO7Wgjp3Jb7qfDNSi4CWq/DeLskN+gTMD3RniRcv5TKLmyd3GoMHplLe5vc7J7C1IY9kr
cHvpOIs7TbkQQWV3U7chJMUXAGpmGUhkvqdcuJVJCnXqFoBjWf0+AraufI+h9NYI2xzxR0c5moca
qdhsK2A0uT45bTrQid+XTvWk+btqvssot+Xwb0GusOggCxEpYmJDIjCiUmaJJocti4CRB1/L+63J
DNUiYVPSa427sFnjGBmObxOkZsqqjCFsiDAuWXqzKnCnKdkmUbyZ5OJFo0ms1985PbCa5LNz5baA
fu3AXaeYZ1lTbRk8TWo7l9IFw6ugVgV7V11YqVl4kmvHZPhU5vdmuT87e6EggKTDWDWVPPa+74ry
J+luPvnmzBs/w/Qq9A3T6CDrahBb9Om1H8G/fmc2ySRtpbgHSzeA/+1JN0D7NBPRRzDgSmaYAHr9
JO++JOm9a05Zxn4nIBR6EnOAwckPTxCiGYGONKadIu77DQTvJQdYCJGXZSWqUwRaCiepNAw0C8W5
H+PTGlZvBb3EPNti54/1e/LsHL/i53wh7xNDJeFU9a32HAqgbk+TsnE3TjspPEbZj5ZKjtJ9TWip
C+qu0n5ZU0/UUb0lmuFVavFfHSxvEvdNvyvIjVoXIOLiNsn6bkpWW5x0ONjJUzX+567aVF2y6RTU
2t1dKLarZtom5PEqgFLoZBqrM1lQCgPGqZlf+4GBAoJB3nUNaKOM2a72ncGq1IDcn9BnttW/aH1q
9+K4s7o/JYai9avwUYl7o0bgeky0r1jKr/APKPZ4gabfZjkSh+Yv0bifGTJ0+PEVlRXS6K6svGmq
eUaDsyiK0yMmV3mstC8xO3p64o54/EHab/LF9EtD4da/Cw0gPvfsmkE1hgMPv97JwEBmHfsml8Ck
HkuVvkF97bt8o4MHdLrqTUXr6gDMVnqSGsI1Ldrhgz6y1fBUSUfoB+La7mMkL/JHR+1Kw49KKR6W
gAouu7cmNv39qzT6KVfWlBxy3OsMtJsrMPpUq8hC+NGyyhhUcUhMEDHDLUE+VnwdtMWN++eExzGr
a8OT5GQPzZZY8u8cF24DYFfFSHme87J2NVd3rBs3LfDy/oJRMKXHqnEPJsY2MevtU48xUtjaiMtb
4kQ+Pz7JwgXDYfPUWVIkBEw58wqmu+tesugyq48wJlwKtS0qLQb61herP5OOWDC2AN56/KshWoyN
f5bWnEp456fx8ryIR1rltr3FOTwRstt57n+KJExtaSI4Ix4mzBf1VLONcFH8jq6+xps0j1ePIuUO
624Ft9XVSxbF1D8W7FjmmngZIdW1dHAnpt2mF/2edraVHuHyWWJ+k1/CUXyKpyzEcKL2Oxeg3ZZ8
X2LtUKVm8Cygec0yD7Q/g5p2H4X5JWOKqXLDK1Qc9yBXdeWzmeTZHuIQUZ4YfSVNGsy8cul8TiXI
SRGzGITmkvIP2/3WWSv1Gje8h7NeY3g9FOgvjHMKalvADtTtDnbxqqe1PSEBKSNefj321HUFaTSB
Vhs/J9NSWgDgI91bmw8BXtXazOt5aCIMoZECKOcVSEft7RmxBZtQSFtmu1PNAB9+fuKXIv+ZJooK
P2reGvk1LM+Zekvr90a5IYMtNdZ8owpdRLivrGhvxpFbZP+s4joyS4x9FKjlPeM1CtEDj7WDpYlj
qYGOn0GR7VirpfvrvaQ6p+m9SDUvHa2npDiLlre0YxLVfzP9wnozYk3HCL0cHAt0Nkr/cGE9jmn0
I8Xivo0aj6wIlLZoAWYmevFHTgfogY30vIPhq2en03DHBvop1cFpzV0b1fYg0kJvRxqadi/WpxRz
OXWPg3YsDQFReMQZgG0uKz7r9VsRy/7YnybhX5r7K7PgoiQbVfjpWY4Iqx8ll94lE5qNBrseuTYX
6auXV7dhHhnQ9cro3eUus2PzTQBOKElkvM8/6zRv2OcDjeVyU++rkHiLdovThoYERMIk6LGVEg7V
aABvjGZlOmmUXlcrDV+6TmEaFVCYxEaEILwLZy70erjNioyoNDH4HWtmnsYCABUM8yNUn69dDjPT
zSb6JrIjcAyEbqmm+tXEZMKuSpXptlMWr2+IoURhyXFo1dmpoWI3EyJXvpTanYndPspJ+CWI0DKa
MoaHUGH3pRwtYpeK8SpUg+qK1Qx8qQNciyX+qGLc9NfsGWrQ6H21G1ZR3S4lh0RLk5BP36fuXM7r
lh3CyDeyMeekSoxNkTF8y31IvzePNB11218FCzwymwdM1bUEC9JUfhsFWXLJzlaho5TGV+dyPC0R
eMmctoVrglRssZcSwOe033XISpc1dkxZKznfjnH4kJea08nqvCf0K/QQEgW7F4zfkh0qFwvn6opK
uWevQAcKbkJQYj1R9JNIEYfQirHKrugTFRO2p2Xig4QeZtRpze+YjfK1rZNkFxr56mSmLjqN2FXH
ngxRXyrEn0Lt/+JcG/xwXEJ2EKrpYWUdfzWN5ov5H0dnsdy4toXhJ1KVGKa2wAxxYieeqAJ9xLyF
T38/38mhPt2x5A1r/bRqZLyyJkdfg2MyqL0Fcam7plF2bV6rzyqUZ3g82SZks5jcesH4IJWpieFI
ezYhPXA0mtdJLeOdlNeDawudK97IizMpTbFHHp8TjPP41pnSuNO6JvaHfoGwEnJ9NRPV9OOE9jU1
Uxwo/PUR11a8attJXLMZh0AYM+IEreeEbydR5j85QZsS9y88P4m4CnpF7q5Fp4E4tZFV4ZxSpp2w
Fc0blbrxnDCJfUaw/DMZNrhXBRUyTyhvw5y5t9I8l76m14gd48GByXu5GQrdvEFn3O1RGf1QKp8S
bh7AKlIo8s5hGmdqne2KSfPYZRnAkFb1ZhgVMPFcAzZi5tleH0eEY0vYeI2q9KcM2zbc09AFtj19
d+pJr+V7lerTTa+nBXkvh/Yreukl+G6zW2qw0QyocupFQAZdBrvVXrpFJcuvo9x0uJnpxrTU7jCq
6ADTSVZvCsNaVnzQyBdDvXDeNgOPMv2GCVrYfhLqQc9s6Siw6CTW/uXdmWXZXRzLVWquffQakbIb
pYlSttpXQ7OKoqeGykKLIT8MJsSPCWCRtqyVcjpZcYnGgpYaSTXpuYjYBzTP1EdeRTHcDdsat6Ov
SGnCFLR6O0qGt3RPEVkoJOG9EWfXWomeE71NfYWDSBmjMIAH1BOVWfMgaucMW1QNLyWHuQ7Vuy7t
c9rKGPONVknrMbXWYn7WSCdUTN6lUa/bBYxiepOda1YxNUk7jy9Dk6cl6KvCxF6VoLBFpawy+8tq
PjKk2ZmdbsfEcIWT7cXUu1W/V0QKloCmJyLHpcoZ193OXoftS84uzIhwEwVKaqEalk6xfAnRJ3RQ
pemQeoslbgmjhkOhedKknCbzTcVPONn/OkpTvUDvYhHVRE8tNX9jT+vZIYWb2/UYTazAh6P/Wil/
sHJpcwH5jX1p2hWvs7eHgDY7SuB/DfcOTAcGIepE2/K6pQ5sBkI3NrSHpV7kkjFY04N1x5fSIz/J
XCMaEBUvkG6Fy/jdMITjx+WjtsnJrl4ZSgyMaxKfydSkOb0aX/MYgb9KsvCW5KetcEQOrT9bdhDj
nVIUX3MqqAbnpVUU6wZ8eeKmXobpfSHIO+awrOklqqUIyE9bwwj7Kd9GXugMTz5MmblZAJWT/sJU
W3dWoJgLV5QSkt2HUby1w+jFjHXoWMlO3nsJtcY0FSt1Nj20OZGRHYxSWk/9hx7brjwCv6vd9qXH
THLQLSwx8cuItti2D9VSr4sRyWpabxna/ZHifCuwLingk9T69FxadJei+CH1lWfCUFBmrbIufjRV
tantQzY7fp9Knj42rm0zClTTNoZeeEOx3BwqW8G6bFQQhmQ/lAGRXCu1GQLLrleOcbKpsAza1Bx5
bp3dWoTpSh0/qrjFIwSAI3cbJip5uOw9NZkP5D59aT2QQ8RtaKHilto3tacpBeCwSi3IktiL5WaT
gEB2yaFn/mX2HiKuISBsVY8ZxMnJBlyV0BMX6rQf7NugfRXCorZqNnb2aQyUKGI6R3OxiUbBPais
KpAhpCfX0XgKhGLCRp96dnioOVvpL9fFzmicQ7fMfhx1EB6QKwZ4/uQqVCxzogQ9z9rUoasNqvui
2zS9uzD1bTPPqa+r9FAFpMNvi7rfGLbK9KyMuzz9kZi8npXKN8Sbrj44X2zzSzd3cV/7c4MbD/V4
5DxV+yfN/hsxkSwCC2P1Vyl9YKJWa6dLBP0g0s7Xa1DurDizZgOdDnhh72qko9doRARSfiGr+yzN
PFxgKNI28/Ql2T80hlt9eeqleMMf6U5yB4iAgKZ0dRTVkf42Us0NHDbLbZLbdfMn8flBn5WSfjT7
L6pgqUmVUsTO6P8lBTmVpIo2yn9pWKxVcUxhvcz8wF2JxSVYZvRk3xYTa+X4Wuh46ngAZ5PUma9C
hfTWY9Do7zgROeFj+aesmeljIuf9XjKFqvnd0Q7Ufh0mMyl/66VT3xtrHeiJorLFKlGA2S1bh4uv
FpcGorIU8HoDo2t/mZi+TofDkmVuJYIitVbiRaOACPGPVf4UCX5J2t44uoLACByCSOBSBnzHDd+m
DP1f/XbyWapvBmJ5o7kN5luW/InxtwKSCzPP0I5zu9PFRVm+5bplRLW+KofZreZ6leUnmW0e9hhV
Dbpr4rgHt8VCMoMIEejA0/+2FmjWfA9Ryi8CuT0UUZI+62LwYLz77G0o38h39KemWEXtRAAc0Gk0
bYTNWvuy5H9tH6JjuLf5qULz/dJLqoHJaNZ0J2HHzEpm0eqtC9Q5jiD0eogWGLksRu0X5zfO+DG/
UhSdZln5miofKkyoJjiLcF5Vf9DCoKhDvUoSslv70A9h+6rsHEOkFbycJjoV+Oy0tlj1VuGHhnzI
u2Zrski483xpfB/7u9UFUnMcGtIkqFJwDc0Om2T6kNWT2t1KYNsYYobvFzeipW0b4ydHl1o7exPs
yum+VYY6tRZVJVD98FNyFi3pe28ihQ8/BortBrzSiSOW5uhPFMHDC0tv/GXJHpX4muXCl3i5dVvu
imze8J9dI8frYbyl2m/ebGRJrGMUN/M5MYOwwZn7Yi3uab+sABWXGKUldeZgunr032jTOI4fUz8d
CO+AF55WRQ4rHMvHSvlJzMxL6l0Zom09T0kKA2Bui0JhyYlV2p8pYNaVraLiCQNt9MZZbDoYrGYE
Oq0k5PC4m6hKrFK4Gm0/dm+7/rXGuyGuVo/iHXx9xq7dxL0PJ45g9DfCDWu3N5PzcZ5/cuuj6Rn4
iAS6N52dDMquyL+tNAQtsoa0uaH5r/XjgEHUKXpArJs1fE1sQMmoUW4VEDg33flQBzhP2mroKgbi
quj6caDXjJc0nMdC9K2K04c6Y0axoxWnkvVZVa4xfLTD1rbYtfEZq1JpHjSr3SjqXl18DO7DfDUM
2rD2zZA3uX40IPF7+z9GbqAAxAnmQALC685/SJMMELexuuW0DD3B1eFdTZkbyA7SNU5VJPPmwjHl
4Iy+j0CyXYPn65nVHxYCDtATP7RuFqcnrWEchZ46XQsshLL9bao3R0RoRSMvBAGoAdCXT4TyYBzB
nL9F6hN1ng7RKIE10Y3yzenRZ04GIk17A6NWSPA+7IkZI/lWKd/baiDWEqWR8mVEeMfsV3CV7Wqo
bmZBQGNFVyXk/0h5odl/c4ynof4Djqqjht62ewH6Y/03Nx+iei+oCnj7nb5KsQUDUnfYUnkeHUOA
ZrpJ6emQkBAT43N0PM2s9uI17bO2N4soEARJ+wVFwRjvlA4A3phpJCOvRDQnmfui+6ltF70EJ91N
YilIo9+X/U6u1jLzjhy+A9jeXNs40PfoEdL6I9VQmRi0qPaXqf4pYH3E6tKmIp5LdrkciM41uy9z
utbVX1K8pcZ2qv8rii+r+CzFv4zKrZO2RvlvGc6JKr3SaWsRuiO+ZtNeJTQzVA9NivA+kEZQSnVt
gvO15l7Uvtl9630wLjNJEOeO1HkFf6pj+DrZBUqiulb0wbgrC0Wcoj9U2QNecYaNXv2aNA8RDM+A
BnWnYuGpZs41+H5ZOyrmOu1ckX87CgQVaHmTPq38y0ovk9V43fBvGjgOUcu35cnp9oWMHws1fjmt
pOT8GlExZDUqlX8a3Z5A05AP57q8K82FSsqo7zmzlXMXGpasWknZORTKsJgIABMj9ZTxnqG7MNpr
JoiJaNcGCb61wD54UXBfdN+hQaLE4tXK3ioCURJQ8xvrwPCEM9gtx8FXM39E6V1Aqb9mHdi7PMN3
TcRDdyaGa6t1LCVs7rPfY/pqwp08bDL6Ll2/mQbpD+V3nz7N6BcPzMg/lNhX8LnZ5BpEqLESWKS9
yGBS6XTmW1FuxYRFp/uMusqVkCJWDQvQ4naO/Yzcbsq3TEbehdF587orfgh4eFnec9cQ2L9WJqwn
qA9qvGA5OpAxaMkxK3IA44AdV1h/2t9O+Sj1FRylPO57VAbNUK7HZN/pp2Lc4qaZ4bDbdYGMIw3M
+pjgWnJWsKCYUgnzGBSPt0NAQ/dRDdvJOMrFD2jj8hPOCDMrl0gBalQIYdo5zVDXlrFVtHtr7UA5
nc5tLA/F6Nhskd62+gejQTjGaigfppyJwDKxFMqo2LiiwnNCtbdAl82bqvRehaf8tMd3fKeK9aMu
gaT5cn23JVxRtym7lt11MJ8oi2dV8TCSdOkv4EgunyROE/6ARkH/ezUgAModEnis2bFx1OygfKU/
IP4Vewsd1AiFZ0zxwYBusTnDSvEjzxe41sW52QNyDiJSxNERCAj7nxrgBhKhZqGCDTnLL1zTqpre
lfQ4YiuYQiSPvm1/5NRGmgVwYt/NNvWkhPQU25PtoNL42slzmOZD2tP/6PS2BJyYs+r3oJgmLgtZ
PZBBuEmbRzcVaxkZi4S+MY94zUhrJ9oaob0rgN0aaHI/1+hmpJM8NpQlq4H4DCxcnkWSRmEPPFxM
o4ounz4wKhDNwXJpxmcb7pPqapYfssybouXslH2hcsTIHKjyXSMWWqdUj5sfkE17ETww2l7w/nJZ
d1m/a8iHLmGxevv5SsS1zWuXdt9F6Sc0mLLE/wjTYeEJ4V+ZRs4s41Vj/vw/MmRD+/kSiTkovl7+
tBHSiw+J2H2lx0GFoKs2Hgmmj/qFRTu7kNQ20M/uOr/uBSxuVYVk2Q3bdhf2KYTcvR/8WlL2SVit
FAVpyEvAyms0X0wAjnB3AFE31Abi4+DkuyFjdHeIvtokbEsgmX2ktKLxexx9U3eq8rcVBkNMy86J
nNWDJ5wkQB7tJUhtCvN7yMCwubG7aF+gnstaT01/TCTYbbIZKBhefsNp3I3msdD+pajbITEza/Rl
BbKqnVY1wp48FptRO/XjrY+9tNm2mq84yDfBdNDpEYwiabciTra5yoCVv6KwaTN0mJ/DAD6EyaRI
vKIdEVh9q8ZeM06zoENH1fjaUMDc4ijKtzb9s5rnEKN3ydlwjGckVmA5AcRV2m6Zt6FMRYx9rVVo
/9AzDhhdHT/H9I+cSE9cu7QRbMNvcOaEybso/9rh2HMuWfIxadgx2BmcGffteA/JRWg69tlBi09z
268FGLfGj2PLOBi1ymqfM6FG4yJGhV5SW08t4O/KEFCNxbkhYy3Flj7XWIO1HLzqjuTDcS4z80mU
L0uhbzChAeBbupNqucxkwwnH2dpvcpjL+EOJdjp6gsl5TyBeY4Ji0X+qB5lPJ/iZVKdDeIkHFGOb
kVgPS7+HDqa7kRoBQUh5LOKezflulZeYpsm5O51va59z/gmwiQAMv0sC3zFy/uvumH4scb+t9MWv
0tazqWXhiZyR8+pPxJsKyiqm/zZSByFRSivoRRrGLPbxawCYFV+GPrDxR0bHcPgCCPdKybdD9oxx
rJZdqG4bzJCV31X7hkuTDH9P1jb1glVF0AdsC+kwQTZN5iWKUM9pYA7qoe3PkobivJWgVTfa+G5J
dFHGmgkH6F5/Z6gPO6TOUb6YcQyI+Gig+rLcD9Hcj9VvEeoc9Gz8JlCpa+PkmUPkZzS0M+ACwcO+
U77jarV5XiPaSs5xiQH85V2uUoweGhk3rc8cDQ0LCsBPDT/TS7CDlZtHyDt7RGTHvvqlj46kz5I7
Iq8OGc6g/t7/yUOF3fo3gjiDD1f7veDq72JUw+NmfuXLMAgnQS7IC+eFoW24GguljsZIJzjp2f7u
kzchBWHhaz1DAZmCi3og6SEj+38Kl5ZF8izrLiJZRj6BIIEPHDq8tn1/YkwWnRbdzHiQisAmfiSl
TNCnvaA1aMrzbL4bxj6rNj0oVloFkfjOcqJMTN4HZo75s+B3ZjyzQYVj03UCB51GYpwWDf+GfY+c
OwLOOr86+mci/cuwzM4t72qI3FjqSbYxEcqjmcEeo5uHXvmRE1DaTW5e58RblD/V+HRwl9QK8QyO
KzoE3YeOQl1DRjcWsL26OyF7SCFREvHPlK/jcJ55Hsf4sV/WCedU17t8eHFYXZ77CShlPB36bENm
QZ9R+aKeULYLKi+0MY3MiUR/hbu4LHrYP3utRshEjFWkMY0Ml7qtwWKYn7GJIpoTFAydfCH2LjJ4
Si7u0HU1bQqAm5dBNpfExQx/B4jaIgflWsaglBpfwgvuOOdiLNaDbXtxMZB7Q6Nkt7tmeppKeouM
LxKYUuzbrBOq+ZRWOqX10iklZmGse3lPRTGYZaAtQBHFGRMhDjhtlUB3U+nqMMc4YuzpVzAcNdpF
xAa9SN+9GaqQ1Yhpj2Xv1uUhUzckJC29Nw0cfx7ZI+D5w5WQj1ImMkb9y6o9QUokeTETGLiioxRC
J/uiwLJ9kwYINg0KGH0JWgbDWgHlSby2yndqRjr2VFBMHdTuLZVPirG2cIHRfmZXHBbs996h3l2F
n8641Wxyu5ACn20noPJmCrxGltTREufxrKN0p6g0jnqFGWJtt2eRbCOQuMjXJVBIuOnS52kqErGc
7qyhyBauwQAlj9K5b9+ScqOmuxFNbcmffYq5cxGomt/OgiP+aZFqQj4RqDfiMnW/qLs4xX98UGpk
g8SyUzB9KzOKVVQxKBwW7EmgeKdp2pVvfeMSyRHuoZ1hc/XI5S61xU4mFQhv0/tYPSY0G3P2PsuH
AuTVK+W9GRFP9p3zo1FskUKgO2dB8V0FILczPKAVzOaO3AONlCP2m7nPn4nwWmyC3QYLQZ94OTJ+
J94sSG2lDU3t+GipUjg+a5dCKhuDsd9G7+HDJoNNuHL30KuvEMVvu9Vysir25TdHmkzQCZ70wk3g
7WicvzGv2b/LLd/Jk2dlXm9gbJo+5fSZD9QJpAtMzl9d6q6ujIGEpR45IfVFOFnr3Kng+krahn0X
ktDm6iMEXHVuyw9sufUwuhJS4N64lXQnGkF/yfxpsAmH05TXG6jvOvG19xIZSD+60T942Qn5lsF4
WIWTg+EYK65gKJBJWZMHh1Um+nb+imxjI25bE3SZjNzFfDk71Ma8VMSI/UKoEd7fVbtWhJv9kAPF
KxZuR57bOQFkR5b8rz8xakMofjdvUuRD6hrUCkiox0fbXVjbxo4MGsFIEDAplU5tsxzw3MDygvaC
qoD2Uhj1GBtT8GTnFKLWhmL9R67OvI5sN8aqWmpvML6Y9kbEWW7PXN94eEgFkL79MMZ9goUUmVGJ
9t5RD3X0bY49gr97K/9EHEDRHMRKSuFxSJrfOdmN81MpiPGyt5wweHaB1ZrsRp3m7JIqINlGSblo
2d4YS6i6aC+U0GuJnhr3DVmGbNyFu0o/siTBOFPDR1dN1Ct5CB3TlWEM6/5SRVsDX9S4NeJzjtgx
B7tBpavOu1ibCVxk4HRyUL3Y3AEEwI8h7RR0oH6FoekXccKSHxMIs2xrCyonP3qm7VG56F63QR9u
mG9g/061qv7NvceyCq9JRe5IoHV7u1on7TO2t+aHwspj5ukvw7vqFaaM2lnZ/9EXS4AaqUfORI9I
YHrDm4emSNGPIFcFAFW0aeC/ZQ/vF9lHgUVNPz0t627qpL64+uBaza9NzNEFrXlaelz9zm/8b6a3
Pb4U2ZHwgCyZf2Xeqls/XPDiSx1asXXxKE/lwz6bp0H3LW1VQv7j9/7XPWTP+XOuY7vn4LcHF5RZ
6d819WY4by13cfwwObcyJMgLY+UkXLFbBLYaQqwViyuBXyedCrBTZ+sHnbHLrxae3mqDclDQJVlw
cb796eSB+BbLEeRUJvCQw35nyKjtP+c/4dyQXgNA8xb19LBgg8AQbJ+Js3TAbAGKXDa44tykyYWo
r7R1eZ3e+gfMQvEDf4h2kFRFhSJ9wZIQdPYpNHbO+F4A71ExbEbm/swubO9qsNCTr7rsKrLLhNxQ
+rI0z4ogEnUaxM3Ias1GV3CHZQirKnyNIshgSJeOKMrkGTZoX7mJXWKakibIvhtQPIse7ADHYXo6
sAabYoaS1sLnAHmWymNgZI8wA2rPHXSXSDS1YdNqVARyFSQ1YXMQdJWavCnquyXSQ5nde64ZtLSF
2Xxq2YyK/sfotL3VUobN6Usmqf9E+jGxADdbEAFOS1PhgK/Xg2H4attsp+rVyEEGEOmwSXT1M58Z
RNjax0l8T9wfxdKsJ0SkpSNxrApem4GAC9BVG1GK0OcttZebGAuaCJpExXhHTCOYjQ5lbWUgfMxy
KDQi6WrfUuHK6+J9wG4JYhpW8zHDXVPwCZrMS3E128AiJK76sW7sJsl41pK001qb7AV7HSPaj/Rv
qeTzLjAg2WWIpxVckq9F9kllreX5JsoOTXoJQTn6gnYU/D+yL7ODypsXJ+3j+mQhNGqdBw2ZSpo0
TVzOGOA++U6temXMuIcac4VlOiefCcLQlCkO35T6qccf85TRAwYi9AoOfp2AQAXQZKFmbSEanPBP
F9+Fvh0F3o+ghzTNY/I6jWuoHTTwTshgoe16oBZduXTIvgyFuB5jlxY7qbGJ7yDC7ycTO8c5DMOv
SWWAxBlNQbycZsWDgVwlGNfrF/kTu2mGIWegxXTnslx3Cn4RCYO4TYihxOen0JOqr0EefBOoQ23A
W65OtNGXL8avA6GRr0m0QWvH8IRBbOJheESEJ1VI9AcLGQ0/p/NrQBsGRMUfce2naBUU62gnX726
KcNjNTzVcie/eLTCT2XdJzfNyO+iOvXI8l7KuBfAcF+QskB6mtqWByOnzhmfyfCnmPiiz/XS0cRe
rPan6h4hmA8NKIEH3XQxS/qq7r8+dvWMwKebOpb4IP2EbgX7TUFuLQIWZPfkC2G+WgR42CR8tb4V
w2OkAOteqWLniW44cd4Gajy7VTANQdon74AwuH89sucJH+kIIhIrB+0AjgwAmUBvMRq5svVjjiNZ
HSN07R1tmCLfJWufzVRigrf3ac2f9RJo6AK70yK2GcIrviXFJJySKPt20XEUmETPPab2YrfkW17L
+mwQqWLUe5tXUJN+Jj4GEzwrmIaPNLukzZGcNz7Kj4Hk+sUwRNPpxddWx1r2lPpjtI8WFFhr0nEc
2ubyCpLSwoepbhqVi+USQafPfEh+tUTWqzUxKbeMl992w38dmLU1bbrmV0/OKTi/cCBWSEMrwHqL
bPIMrBKGvNfJ6TUDpf80ui9L/Q/j1pggaTxExlOfcUbU2zrc1OjkulMtDmP8HnLSWvGmdL7Jr271
v6nzC4RAS7SjRKB5zNdT/Wb06TrNd2b2Kc2JH9fPqbwg4Fo5YLiqgYoKAcoSyvQHIYwf7kKGvFOG
Qkwv3XckOxtHcjycYwsLycZGqfVvU7+dOQY05Zb3l0HSUPq2bpa/GdYG3c3K0hc3ewmY4L3BMuze
Q8cOecxMJ6DgEZ49XKnMdyZbR9IOWXVQlV0iUVh929Fn9goaLp4KoV36/GysQ2jvY3GyXrqfHfrs
zLq9KOgc5jrTcGb1HxnJe6UTZNbBSbYvdWPiIwJbacAdtvwZJ6cIYTXIta0Q/skvTPyNs26svkmp
qtRP+JxiOChoRJUrUZFEwWrOXs62TfxbK5ciZLcbHhAdvQyZBmgjdAu05hGWAN4MpoLJIYaWo7/a
1p0nFdj8Jtz7r1DeETXFM0XVTvpf+sW32iT/vQZRluDC8BC41Z85YZySdcyRP1d40R38grUXOoeE
jKbB2Eh0YpGKq9AYfNFkmKCh8VE6h3Z/SaFAbBQc0vRu0XP2NpGP19L8nMSv4P4yyK/Rbjhh6+yI
KKiYTovtzsYu6qizoB9o4dF6yuB5xiUf6JxklBDRIcPk0VYfVvLInN1ovOXT1YjfKnjM/GCMD9QA
ISCbbhBZdFGiDfmtBdG62BL1IgCXRAxFofeWYZBQentFZ2FQKzTxlRJ3wcA3dxTfD6Xc1+E9nZ/G
FFgiUEF360tr+oZ6qhd1XSX+1GFL/lbCHWGWJhZNi8gNyElDV9avSGsHMa5cdaSTPXOCB0mb6M8O
IKyTfCnWQr+wewGSHanCVM4DYGrZrltuJSl8R31uDdjP9jZ33yzT5ROcTwKaNmJSmoiyJTgV32q5
idNeCmaFjNIxqSu3GSUMQUtoeoNGn5KaduLLS91vFOwngRkZg9vZ83grcmcr5/8i8S+l3LPpmMT4
Z4IbT47m2aSu4Ykx2sQbuIIqs/mwlm476YqHVWmkjczUsFuNzkkNP2PZXMd26sXKpZl3Sh9RnvzZ
aDJtHQqJ25EB8Vt5AOF0TSwkixG5NATqyOE12p4Ndaxw8yvtM9Fqnw/5GSrjNUL00L2i08g0tugT
kEQdZPlDI3oZ0nOhsQ8xEy1JdxEo8BsqwalICeSEQKMLymzE5Auwcuhls2/1eYAHP2hAcnH6ysj+
Uke5KBNyHIUElB7B0FChm2jPPeEWdgaik5IvMV6WApyzfqiFjGyXpL92uanIf3KkYuML3xXWpgAC
meFt+gx3rZnhgcrik6OSKqXSopYg46EKQtLG7+SoARYnm77Q3g1r8HQn34dR8SRfg8QKjIncMniG
ByQ02GlGIu4Y5MJrMNUvZXhMKbEA2EKWsz7AKSjrIZc2aU41mkg4TGVpV88sD/jfsbu8MgTFcI9z
+M9OCeIB7f+BG8MuyW78IB/urCqwkSkuZBEi8OKEw29Hp2imPwszOcu9ElpeOF1eFIhF1VdJrE9E
EaLSIJOe0mDvEmfxMgGzT7sVdteYzA3cK5pE9F9VU9M+BOJqjroigqfK8rXBcRi3P6o0rSry+sRI
pHl+HMlTHBARiGLZzS1c9X1cDmK+5FrhJeKhscdCK92UOZlEJgdVRQAiA3oK2jeV3lqNFlqBwutf
3xBygLRZ1gUC1VwjhxMwo2/LS7Og1Sk2SniZpuVg91uLeiUM20CpXh6kytMwNufdhazbtQ2BotJ2
6/N3BasuzD8Fi2oOcTdw2TKfAZUnUC3iABUHrQxNb0TlVcES3pJlX4zYQ0OHuLyQrzIH+xETguRe
3RYT8L3SegNp3n0pnWaDG0W6SPVnC4umTwmJcETRkLNhCZZs9m2TgMNmdGzGt4cDLTuKeHRbafTN
znLTMQ+c1iHXbHJzFXJgkDYtjzoW1mGoGa5qhf5EEDpiU/DkeIMrZaAYtu1tO4dQ4r95/DFQ+YFA
p9xJjTpTNTp+R9MojV96hVJQrolV/yqFcVVKdjr0D6k014SOobU/Xxm4i7ogwqA7zgfEMfAgFkHy
hJjRbMfabsAwmCtpUOYnheVlV75VoC9HINGQDR/j0LRzZPm2b8Q1OVRHMoTGhk5Tdnz0YhMXkP5X
kgHAmkVuR4+GYK44zsNOtX50C/YvvCQtGT+XHE7C2iixX4efltBWNhEmg3FV2800kbKAv36qIVw+
tXJEV32Kp5DIGjAenHZ9eoiK81T/LdPdfgWEfiTNV8LIOPWYmdjC96FGPWF5o/3X6rfcumfmOcFB
+dLRMmkBld3Jim6T4jJmAeNg2Mv4WrElmneLlpw0oZZT196TulsbCpPxdi04TtpUFOPgA145YU4n
PuI/5rgu6d2R/QybanPUQtSsQbhsycBBfG7qLkcSGA6KxhidZvr2f6hh2U8UJpq+TacTWCWjR/LQ
74r/rOVPJ2Qh2xpQb1WIk9WeA1Ie9BqITf9VqHSqEyipQ/Wd29QXpNYPVOxbLftIcmKId5jRu/Ax
WVelJXDx2IxHh1TQvDE9pwixvL3M5a/EGxgMTCPF9E4mOmZf6ly6X1EcjOhjRqWg54FkgUHbWHZr
QFKbk59UAslct3yZehdU+Msk1GM5Sm94kBUMV/aiGYzNJLjfg6b/dAgRp2EZ4DHIkdOKIJ4wLT2j
lHVU7yosY7DWwwQOdZaSy8x5oes4pyXMW/2pV4AewixAjO5PEUuIGbLV3Kwm6TJbBWY1cvGm2udM
VJbCU+yDVJr0NtiJ/qVUgVXvIFe6koQARdrox2XB/GnTHMgBCUrEJAr8kq35kImFrqv3NsbdPjJ1
AYo9fsow1kZLLgRgZbtFq7tu8s/XW5Hn/2JOjUhHJjyszdcqgDXX185S7EZ0pgb4zUjEA/HXRNiy
80zzJ0cE2mC7phSL4hPR1LW8FSHu93U5fasItAQ9bwE8MV9kkWyi5WgAhUPavjzAqR/i0ZeQ/GAC
aJvPnKpWa8EROcX7h1a8SWQBxyNpHvF9Kb8G6Vv+JkPWiE5j+pklXG6orZ34XQiuXMLPmAO6hjHA
fNa1J1vbaMgnIog6zPb0Xwuoz4ip5UiYSF680SQTRlEYKEdukuGi5KmN96g/Duq3SH/Vid+KZHYp
B8JlKPoir3jryMl0ui1OZF4ukF8mNmVf/JRsgRRwQC+s/5F2Xj1y48AW/kUClKjw2rlnpif0JNsv
gqNyzvr195OBe90jCy1c7wK7WGCALpEsFsmqU+eAMhpfeLJ545npqhmJW8rvdvAroBZsZMkelV2K
0sTLxIWncw+dbOe8m8X3pvphibOev9OVp1mAMhIIM1UejNKptqyzBybc9LSTcLVdzFR3JOgz+PVl
BRcdyIGTe6klEhAUlE0v2w+QkMdUU/3XCPYsEvNS8CRTCW/jO8OxNi58izYlfWhMDlxZ6IYbT0c9
OpvJT5FzhLvyfcrzx3eMGxPxlQaGvYY0uUXmfQD/GIxEFIq94eAmhd8E78DbEk5ouk5NECVh+Uzb
e26Qo+QwAn8AQ5q1jyzt2MXfTE+BsO9OApFA/kI8CZmXZ3hb1kcDXRUXEhefLC8BwASvrZC/rH8K
4x2khwkTiCsOlvGieciD1FutezH6Z5j6DTJdGUz/3qlgNZmeYqQBQYXEoaFFWRU03lH0rtV3wzgP
NHxrR5eODMhQopueRhLNebSUW9rwwZtzBDwP+X0svgxGRob8Xa+ONvlyAZ2KAXtfAbeEd1OKc0P/
D41LZfRCeawmyecSYcHWALU344e6+wWXUUVDlXlwrJ1pPcC8rJHDBqBYVSbw9VfAW7QM+PZDCPbc
yskwcMVuOJozH+YU+4g+SKa/QG91Z/ndWoHzF4lLyBjkTUsTfxC6WwMWEhMS+hSWJu0gd8/I3WnZ
bZvc+e6rClFf+G6S16y/GUyC23wejBffOsvqz7ahAdQCv2vdwz6Zm0en/iRRTaxGhCtJFcm6rcH0
whNPuwvvyxNo7Zp3afK1JBR6Q0VBNQZA+1hLX3V6oeimqKUvYUNu+a0WPwMJGVSABgSQtgGzlhxM
gM+xdqZXiBwj/E6E2AQyIXAJ7dcQiPeIRJMlPpI4JZv+OtHPsrQpqpvM2sJSJiXvtfVShb/MnoZK
4KueB9vSDUGk8G4awliWbGuo6AIaF4CshOo7ym+8927k/o5zissFm76mTKVCFPTYGi9uARXEwQ93
af0mlFNG8V7QX4p0jpwh4OoBbiyf4ME4asqp7H+CQC2lpwRIht190/Ujc+8O32RAWGS8HGChqtiF
Y2mQDr48BFpgfqf+5NHv1aTvvA4DqtaG/pzXt2zIJHjqok9DdXCDb7m5doy3MoQh2z8AHffjr6XO
Sduvm0E5tgmiNv6N0n6RQaarzwkE0+C4ul/g0eXuDuIMVeXJSdYZskpwP4r7lFMFHOST4LwBuaG2
z+Olmgtz8NY3Gm/SW/iG7j0AdBB8ueGDD/Fe9BS759B+KeznNKSnLac3APZ7OmlgcfqSaOnace+b
/NCGdwmpExt45L0PDVhG48WuMu8k6wSzYR22VNsRHtAhaL5F1X6V04LQdg+eGd72lDBqcoxKfrLI
4XtPikdm0H1WXIeWQbAX4L6Lb7V8NujsFt5TZn7F11T/PYE8Xd77MlkWAkrr52wsbz9AR6KiHwOz
PcdJoz4Z4IudlRW+Gv6xpnFAHh6zwgBh+qXL9ol5m/mvNuI+JYQJB6LSyuepbZufYPXqrLuEdkTZ
g8P3uStBigGaWyXOfaqdkzCDHQ1uWw0CAAh5K2hOwT6R6S7pjqn4HTrW1mFNLlZ6F9Ix4QlVydQU
6FB4Vex7pT50br/S/XMLsWn7nFMNrB6AgpnGuktQx7qll8o3nxx/G5o3KnAaHSLWE7EwpemQilaW
PCZU8NVCnBza3EY5P/MIKoy+RgE5k3ZM671XkT8WP4LkFNp7q9375h6uWZdsnqw8h9Jahtmgi58R
5nEasgxUWNJ9MdKWmc+V8WiRpM0/hdauU449wi0uyGQ6sGGURm/JeuhJfdr7Mn9v3bOhrCuDBJwE
Wpn6zoHF5kIM/+xTCzWosq/CF7gueuvXyABdZ5uRfUVwyaXMTmp4S5mjRoZLgmk8z7VDSmKp4yYP
a+EqrnNAPFRpSeSrn23ldoC6iQAQQGr9Dl2KKUClu+nKL3tO6Ee9+qRIZ/jdkn6fDjy+6rVJ+TIh
HSdLPJKSp9R7jKw7AU9bRzdfhya4IR5tlYS9A5eB3uyiAGqX7hFcydYDMJSE7zHtLsnPMaeUyae4
f9Pp5IH/Z6N2EB0g2RPxXYchPVEJBCqmp48lWUxPAojy1Yle6E8X0GHUu8J7KmyALweYgKDaVsKH
2sA9HA6f+hT0h9jvt25yTuDZoNPLKj/pyVuYvzvAup3HHvojR5AN9yHPQl4sEC86l9KGFHs9tAA2
geC322IAbsYurypGeFNKNLjJD44P1JgiAh7oQGBrUSZMNCi3Su0lzI89kxilSGLwKW30OgKJIXql
V3JjezRRON62AycUyt9c5dHr2q3RQpOXwQqbwrWzj8SZRPjY6ZYFt3Xw0IXQVX9LpJscAHMsf0cQ
F8hXBVBQ2/a+ATyTyw31jfgcxk8xNVp5Tf/ZFngYzPu0t8MY2nzWueqS0YM30mxemug25NpJgYGZ
a5JDavyQjMcaZKPMCxr9lBzG4tK7Ecp50O7RUGiap156jCJs7SkE2zr8G4ICCzV9nZSfSviW7hzv
Biy3YX8W/lZkX5z+i4MkiHWE2keVH0r7MerfDQ/uPxjXqHs3VH+jsUakvCQjBvooJfc8zGP7c578
kKHplADgwZ9k1pumfBjoFDbrYxb+pDDah0cabdc5j/HM31fiJZU+qf2uIwWMWg0VvFNSPJV4cOw8
d+6har/yblO4mnYVeicgqtxXWTsmJfSr2w7SQ46sRh8b9VGgbH8pPq03YM9dHgzdVy9Cp8T+bnB8
GgCY0+c8+eXI3skzxbvhRD3vWq4YeV6sKhqKv/C6BYom0h9JuseSDcQS10EWS97UUIjFkBDtM4q+
sDNne1hve4jYaGLiaqAcS/0Qdt+j4SGt3tv6p/GrMffOG1A6CdIXl2aEDSo2cFN52ncY9fZkNQcJ
iqo34ebQj9IrsRHpmdeDIh1byDpAcDuv7ft4RR6F3oEu7Qv7BMa3pcxApw712beqoAJIoh+9QZm+
341V3rY6hZ+d7QAGUmmJ7sk07BJOuHZdZT+0TiL7QwMBFA/bAZJ27cmuXh0aq521lT4MLqH4DN2/
9tNDxcvZBukZsjVBqsoij1pXRwndLeBZ0XsLSAEgdBmAb6UWdtOP7FklJJE3fLVJUaS9gf29Fye+
wGl+0O5em0cPCJC35khzjNsWVJf3rTbZEg+CGnQNz+nzoL8Y6RZYbiPzkHiArQManoFMS/+5g8vs
R06iy/eftZZtC6CfG/Fm6OE92qvdoXWQc4BmbV0D1My2ZA6oXufDjpYq0pB69CLx9onNGyV/smK6
XscqCno7u5Eu14GxjevNuSgBeJpEKu5G0o0TnFFSEWTNIsKTsjO4JAOHHh5tNnye/6jil8A+9RZs
NE+5fkiGHRywUX2btD9oHiWIQyklfK4eJ9l6aaAsQSioRsTkpMK2TuQZW5vecwhNjdPQQBzzzcgQ
/N4D5g0IT1RGAYPRKYZGV2/fwbpgeAfaduoxj3+Awzmh2ypF4YtmhhgLewGVnJ7eN+0+Cu5pcQgd
WKzWSXBv8zJJaeMAHaWRwdu13dlnPzrdAahX8s1092n8CGGR0FBDQF3mES6ZhKZGE/1uBd5xNUTL
MzOPJsoiSkeLlferiY5VnwB+QYSnOPUSn5WvC3EvvJFuzEbQy3Bo0QDmlK1VGvEbsAfeWn33f3LG
0uem+D+tmD7XWwHDmrpLaZ6AeIn0Z0tJ/JOR8bUOMn7rQLwPysZsX/L6ptPBrK5YHTvdlj9oMEIZ
ExK1TLttANECdrHW+TeezOAnzewz1/WofNMNZd9aUFnvaa4Qv0Fz7t7t+5WSPbeg/mDO5TANtk36
NYM5U7wTC/Pi1JnjW437IFmtH472k1ZzCc9N61dNl7n9LGjOqrOavRbVDtvUqHVbEzVpXpJdge4s
L/UVmNpd8ak6PrRbzgtjD5PVxqR9atV+qm4Y+z77xZjX9quurA4Icijb61qnM8LW8AL9+ZSJNq3n
c5nVLAdOiwqCbOlTFHyh20HpIQe2D9dNzevg2rotFMOSZVmZ2NL1QnUDY1RhhgdhRT8J5VKfnDeZ
pVvvES+5R9qBG8Bj88uHfOeFDr3rXzCrHXvxAaNa84XYb1Mqha1pfIBrRV8i4LZmC1TeUhbMKDK/
M1WP1WWhCtuQFaEo46Rf2AEqr5VK8Ht9YXcGgMi5ebDqFRD9B//b9THNiQtf2prI7+Y8OetOwpYd
BxsjP1DFq6G0cvXbMJThcMgWpLSV0TmvDW4iwJsWSJ+mMQYpzGuH4kd8Q219rX+XN8G22yev14c3
6zS6bBm2EKbQdGsyl7oMhY8jIQ6uPhV3FP+OD9Byn+gFo0d3rT6SNz0msLfcuw/SwjYdB/L3QP9Y
nsysXQx0u43uiv5hdox+uXf0/r0Fe/Pu+hDVUQT8mqHJjCZ26DvgmskKwPDynL7thj2QmRVp2JXx
gw61s/cN8Z97N1kZ9+p7vbSgcyFAV4VlCl3XBWrRE281pQK6CRb0lJ6rB4vC2UrZ5UCW1sz0OviS
Pva3UNTZm/j9+sDn1/bC8uhqF/tE2F5qe6MrVZ8ssXqQ6NbdG7TVrNLvFnjgXbHyN+Wt/w01A6TC
jgvWZx35wvokHPkS9S4vwXr+BtuSe3igESF6azfZDeRru6Vpnos9uqaaOvRXqooY98exOrkZ5qrD
IlvuJ5Q80vwhz/fXRzQnNn9pYhLe4tqw0tL1yRhT0mte6XS4/vvq0hjGv1+sV58qaumo447Y0cMB
LPg7yxant82d/9W1AYHSdQDX2ZqSA8/+FvkSUDLv5MhSMrbGdygZrE9flzTO50dtG0jTa7ZlWpPd
U3ilFAz+eGeRHkF4J8Y/iNAL2dI4JRXDUIzJ71uKPAxVA5RWLpy7NgMu6aIwiiDv9cmdm9sLM+Z4
plzMbRB1jRbyz5o0gVE+pNZB8RdG8vuAnQaaSxuTnU6yV8SKhw0Q+iNeBYEADepXdCglODH04r6G
+9RlqPGgnHJX7Auv28S6evPfhjrZ9kFueJacjOBk7Q0pvjp/ibWFzT3nFEKxDN0wNUtRxcRT/dLz
vQoiUYqIAI6Dsyi/XB/D3BVOcHmjlqFpFC0nx1Ip5BKuWmToY7BM9P9y+4XOg4LIdTOzXkHAMIhT
iiLkSdQobL+GBg6VB0hGUKqCCKRrn/6biUnUaBI97tRRSMILYar+PKh7uL6vm5hdjYtRTFbDzIfS
bC104D3pW5g++P1CYFqapXGxLvZOoVh1mY1DKFAShmTYSr/4prm6Pgh1nOu/ds/FKCZLDtuR5xoC
K/TyKxvp3G7RnQFlt6kO2i1tvffmIX8tfzq7/LE4t3cARiOaSNfRf1yvybWkLnWlUvRxMr29C8Kv
FG/x8O36WJcmdBLzKFpYkpky1FJ6D8WznD8N0sKaLfjE7zv0xZqladj2QYEJqX/06LtqsvM/jIHH
hikLWTWEOVmuXq5DqCpALcbKKCyaxb9k5/a6ifmAemFjshaNhraZDGhubTzFX/N793440K29qXcU
diDD/SofFgzOztqFwcnChJGwXHUcFLU/ewU/0uGxuYU07lHbv9ob+W7pcB0n6S+fF5osG7pp6LY+
iT9yVEdVgoQsRe9PRfvY9ScBoKV+jbWFkc163IWhSRSqrVhNCxdDarT3KD13oMTKciEOzT7MhDB0
XdWJpZo8mb4gioXRxFhxnoIHE8g1qYob2pXVrfbDWfC/2aX6Y2vq4IYVgtfxsVVbKJPdm8G/bCAT
VR9VU3hS65OxtFXZDrVDykdNbtuWXgb/+3Vnm12SPwbE5EYitLq3Y48zVJIffemcZw+quRDLZufI
0mxNVnWFf8dPuAgCkZ07ql2NGAfva67+ohnz/z8Ew7At1Ra843jcfPx9uYvCQm5gnB0bk+vu4NLt
1ssLCz1O9HSPXBqZuK4sBQUsbBjxyiq7a1RgRmGVQHTYF98JTAn96/Woj1pYY/WtW/3DEEkjGfi1
bFq/H5cXUygrhRPWKhGhrP1DAfkErYeF/em6kdmMFVep/7OifpzIYfB1czCw4nKv9+BCBZ62Epvn
eGU9hV/FbtgB+buv78EVbZO35Jc3whmhYF7JID5W4TFYuELOOY5hGibpFY2k3jQroEUR3LXaGC6g
tux3WrPgmHO+f/n71sfx2okN01rH75cxbYHkdhPqBBq9TQvzqsz5jkUqzORergtz4qC6pSRwt2En
UZV32ex26vBaVP5W1VVIFwAkA4btYB42odjxQmQ5NeleRB064/HBhkteRfJYN0ifAiuBKRx1Jno+
hpfrXzk7GRcfOXHwqknroR4nw3a+ZvQWDJTDUoTrrlsZp/SvbXRhZRIL4sojH0Cieu1pJVl/kOLa
j7QGJnxU04NLt9l1c7MedGFucmc0KzdK7HFQhXJus4dw6W4wP2kaS6pDlsfD9KMH0VwA85xcEXrQ
NdIOiCLAuuevrw9CGb/y70n7Y2Xip72R6p0aMGmgrRBrgzn+nu7ELYoaG+MBEuBN8st/qZ+tpYN0
fvb+2J0cPs1gelI2LhZAW/++elTBTN4Eqx/IOG2kDQ2t63BhvRZGak9OI1tpnTpLsVghX0lvoZK/
Q/1H/X5pSuf98P+GZo9b9iKgOq0DCtzGMaLjcKfdahsg//f2OtvSaPNd/q6u6Bk8CLCZ5+Hx+mou
TKo9CbKOjdRrruIynp8dqFjeNqG0v25iwSunWagogZAvtZlFAwXJtKcWl6qrtqh3/83MJGKYlexr
lcMcjsJKVnv24DpAOem6kaXpmgSMQWrtOjeYrqGMtuZQIEO1kJlVlqZrEiSCstVL2WAc4Zt9pz+h
0r5zjtqp/VzdOjuoZs79askJlkxO4gbPrkLTS1ZIYjcP8g90BletVizsptk7i2XKMpciQ1H/ik61
4Xciqpm7T+19vg7vwkcUedb++/UlGj/2r/CEXKIudNW2uaJ83EtQ5AZxp2MmH1xuJkj67nq0cLwv
orcWRjQ7b/aYpNNlzZKnV0mVLofQQYx97cqngFYOmcYQaBuvj+d35ebvAf2xMnGIJjBDQdMO94It
bK/PCCHv/JvsPcmQe1jTwHTMn4NXCaaj81K6etbbL8Y38QvH6GI4pMfgYJ0z2jGK5uX62JYMTI6S
ts4CedDHAwtMlESnVqUvnBpLFiaHhtoONsna0QI1sRrtaUc9XB/DbI7GoKqqmJrJg/X3hr4I3rFj
q0NSdSRr14C9znCoUckYDsbbjg7SdXMyPtGfyEFl7cq7V9pIDwsxaf5AvviAiYM4jqg74fIB/fbk
bOzvoNiO3co+GcfgHhjjBojZjbG9Pur5ef0z6IlrpMLSjTSmxRWcbb2VQlO/C0E5L6ze4tAmDqKp
flcZOWaME5l+093YD8HO2PtPybs4mZBa7bnqK1t/Z26uj2+cs+mmgwWK/D6FE0PYE7/pdc1L1XFR
bbN7FnlyNDP3tgYGlPs0fV63NTeXJhV5XVF0VTGnCddWilu1UMa57HyR7+Q2yWkY900a+f7BkKYY
pqkoBnF4EhpT3LRWawZlmfkqkk+lsZSwnJ22CwsTVxRpEydQwTNtyg+zfI+4s9TFS21+vj6QucCL
7/3fQCbe1w2Dkbbj89dHitlJyq2OyJ4EHep/MzPxPjkw9NKPMROnjwOiZemb1hyvm1DmXmOmRsFe
ky0bBYWJo+l0WJbIS3NcITZ0p2/RFryTfoqb9qW+9fbXjY2/9ZdTa5bQxwqCQQ7k49HYWprVWs1A
7Vz/YfqIBa6bAMKP5DMaKzB56MlCwWJ+mf7Pnj65PytaoOcSVPbrqkq2RievJPBQCtTk14c1Cw+g
5vK/49In1+ew82lPzLGj3hTN+qUEi/yjoAF2T2WJlk06f3fXLS4NTP04kYBalTpNcAwT2k394IU3
7rBwD1wyoX00wf1YJxuOCRXShfjo9rfuEiZoNu5cTNv494uDy/SNoXNjmRszxDsgptpgCZUybpC/
HG68iCkyDi6m6TyjQF2CYMQggB8rJXeWagWR6IjrimiLpb37+rrMhh/dsgT5N6HY08SUMMsoKxPs
6XDPwa+oNN26z1+C+vN1O7OLc2Fnsv5V2PvJUIwzF9PRBkuGDtDy/bqNea++MDLxgCQIJKUeOY9C
bZ+LW7u6981Xrb/TbfTabhR3h6w2ujieteB5sxcaE+gLWjkAxf66QTttbCi1g+vViq6cEh5VkBtm
0iZAtRFywES4SGegipylVXHTCTp0pA65gtaFKx99QjTdKqAUVmsEt0Okjr2TsOw4mpqtUTOUNi7a
2SckdToaw20aNJUAWGUYxwvBbta7TdWWQZqpMoR5H7277NSs020N1cL+PrE+09F2fX1mfeDi96dH
XRZoWhvq3Lo6+ZjGdGalwX00yAsuvWRmctRprdFY/oAZpXKLG6kGjS7zIthGVhxvro9o9rZlXgxp
ct61Rab0qsmUnZHFFQ/w93+Gtov25FvtiWbArXompB7+5fV5aXVyKqWdl9Fexwhj9DlldYdoTGme
rg9twRnUyUnURF4oqzk2EtjeCwCWwl14pi2s0zT0eB5fH4+jCMHFdtlBhY+0Fw/Xh7FkZBJ3jAjc
5GCxQIb1bFo7hzv+sOAEsyHU0lQuVyoRe3pHdF1Z5HIGUKJLHkTzS3Ie6S9qlx5NcwcDr2bezQQ4
2f4d+y6OHiXskF6jf30tg3MXUbblCBkJtMwYdViEnt6uz9vsG5o6hayoOlk2Y3rzSfTQG/yUWkL7
ZO/0fXoeDjTP68dqe9dv6P/MVnfFukYqZiGWzvkdF3tdt3QZYKY82b2OgbSU5FBxRsLiq9/n343K
PVwf2/gT0zPWUk2LuyOSbiT1P8a5IodpKhvIF3kjX+1wG9PDFshQXHzzuPz8gy3dEvRtqIYurIkt
KROJmpGrXOsdUSGQ1l7dH/oGyBVc1CFNpdfNzc6ewEFwFdM2pjCrtGkK1CigWzWh9SvknU9/+HUL
cxuKE27EBtvUTX8fhRd+CHF2OVQFmS8LNqCSHnpUIPbRkO6um5m7eIN1tBmKYlI+ml5QMzP2HMEL
L9XdJ68o7zXD2CoC1LqX1du2dGGzK5EM1xbWa3Z4lmrxfjUoCRiT9aKaFJSOxeNi0L53zkoaniJ1
4ZidNzFmH9jFaPxMTHTeoCW+xmVBTqydqo2cuzryWP3CQs2FJcv6Y2b8+8VCyVpkpeZ445It+Ck1
dSRiC9yzGBZcbsnOZMNqte/4ucVTQs9hMkWuqcy+5PShN+I/Dmhy1ja+Z2Vdz7xZXoUk4fMgn5XC
2Dfh23XXmx2QPb6VEXaigWxyurZJ2iRSRuTzYLJpTq5/S6u2my6cfnM71VZkUGlcHIU6Pf16vcki
VyJHGecRCiT7hM7/6+NYsjA5+hptCJAlwoJkxE+y48BJvRTdlkxMLtxtWaFUFo/hBrY3pXvI+4Ur
49ypB2xCmLZOmhBsy0cnDuUehq6C7ZjScufFr3H/qegfPov4vlvYlXOrfmFp+vBSg9g1sjEP0w0V
5LSQn98LuKt8feFeNbf7L+1MAluQ1r0sBuzIZu7vZamnfcSkHy5EI/Af1v/P3InJ+neNbiv2+ORW
YIA1yrFv5+m6haWxTJYfhu8gdSTGgribz5MLXq2i/4/rMrrgRRiTpLozgrHpibc9hBJ02hrfoCWP
jYWxLHjatAjSGKltFi12KOWs28HfmPRnOD5qidomhW2whS7j+uyNgXFyDaG0oykKpRebROZk9tQ4
s8rC5IjzHGMnZdCGnyQVajn4Oh1tIa80M7qxjGTb/DvGtUmQdkTadraDLR1+iRaB9BKSJbOAZAnK
8HwIoAtcusjNbCiAHwZsQOxdHWjsx4UzmlqJfZVzQab6bDFC692Tvwh/wT9mfPCDmfEzLvzD63V2
lIEZRw5uSj28r/T8V59W2+uLtTSayQSmKLE6Xo0ZPzX2MlSNAcIFpn0qILy/bmnWLVRUYC1bARI1
XSrJN/D48dxODPGuQ4/i1b9sOCG8+qlPxNt/MzY5UyVdakVeqexgeg/t/Hm10oCNBNX//xVmytzn
uZQaCveeyez5gWlVUYmZIJa2Lez+JtD2KAsXih+zvnBhZjIaQfO5lMuYyUyQpKgf3UKfc33CZv3A
EoInCpoy3K4+ulsYG0hdmZDCxDVkzD40d88dj/C+XDj4Zk5WU0YuXeiknS2qDx/tKIkTRbaFnWqA
FsQ4BJBTXR/JrJ+BuLO5g6imPEXeuhx2PUBVjodCwNQIJ+eDV517ehmXMvZzc6bItH5wn2bWrMmc
uW6nSi7EPhDhJL9aE3J8eSgOrm/EK9tfAhPOTZxiIc3F64fYM31wBa3BuzVDg8Ko6dZV475DVcQT
/xAOLq2MQ76IOpXrRmhLMqSxpJLV+h2q1Ec38TaFn/6DJ6gAlOgsoOLx12u1jLqoykIytEZRPJsm
zM29cb7uCnP7RkWUkkqaZfDqmixQzmMxSn0yMW4HE5O0DYIbEpP/zcbkHPekeHD6jmEgvTDQTN4b
EBu6P68bmVv8y4GMA71cFh82QjpFSSn1CIMm7VY3lk7t+bkyeVqzb8RfnY6ppEh5oZFQitLPbfBY
pW+K9Ov6KJZMTMKYpOEEoHHRTNHufMRuYIgxFl4fc1BRU5P5ft2k+0Zok5nKuiYO5UAQx4DARz+y
O//c37xI6+i2O4hdcQsR1Q2kTQ/qKrl3d9LtE6Tzq6XWwrnluvyIyS6KcnsQ5fgRlvIZWju4XBdi
nDpO1fSOdWlhcvC0vV2aeYgFsUKpaUt36hGuqm1zJ3ZQX+GG5b7froojlF9r2v2ORbKHDADcw527
qb564cpY2M3jkP76IE21TVVopq5Pc09dpIYd+GCusyqiHagIQazv17dwJ29QPSsX7hLz1iiSkk4T
ijq9gwnagNvKZfiZOkDweBvw0MggTYDw67rLzh0mY2Pf/xqarCTUrZGbyUSQKE2QaJTo0o+/y1RI
vbraNWb8D6fwpbnJsuoFsGLHYBadzEJaS0WqKG3hTTKgsUffKwwWVm1uR17am+5IulRQC2EeB1Pp
9q08WLtGkeW9p/fq5vpMzpqiP3QER1kcz5ODvzT90kRUmBtZfTcAnEisjQRX9XUjczV0IK+GqRhj
Kyrwso+BslGlISxSBmTK9b0GY6QXIemlIr7ZoM2ORG8Ol17kqoda927SPPcWPmB2lGPuC0krgyTL
5MSp6siPImO8RnUWPKAwuqA+mHj9gp8smRkD0MV5oAnZd8rS5JhugpM+aOiKIhPcLEF7ZrfZxWgm
s6lrTdIOBaMx5P4FjrKXAPk2KAzupVxfQJ/ONTMBfvgzc5OdFqtcsgefIY2cAqtUM7+IDMJwgapy
DzJBOLfkyKBb106G1m3UQD4UVnfucvP5ugvNxm5D1g0ZX4X7ejJmv4PAJKnxoBJuYYF6SPMPpWn6
Wv5YmIzUJRVbRYgL02z0y4WFCEFV01r7/kLomvWRCzOTWKLJsex340CKWoE89JOjqqsckqf/Nl2T
CBKjcu+VyHOgVXsQ9KFCGL9w1i2NY5Iqy6wuMpOecYSx++5k9l1njdIPxcJTbjbS/5kuY1IXRCBb
6+0OM+CWeJ72JyWS7ofcOTeNtvMsCKKuT9zCsIxJPIwDuBzTGHtSO5IuwdYDhbLb6AuzN+/OGq8G
TeZZN8WTm1GZCTvkNVTLxa5SI4RU1e31kcxGCWhc/teE+jEYZZ3fCtlh5zq8FYLGu1Xcehfl3bak
deK/mZqE11SrmLWe0ei9e7TL/phY8lpJLHArxsL6jI7714XG1FVZp8UNmNRkfSjReGbv2fgDEtRq
/DmHV1MmETyyxW2DpSztrPddWJvMoWiqiuodA8tN1O/A5PUIV4jmyB0KGr5/WbALY5NZlJNaS5xR
3dqotF3ePbl+vXHj1yZYSFvM1LoAwv6Zwskp5SWd11ohU1jDygwNsoOIj19sHf+sSedIheB54RCZ
dfYReTu6uvZX333O4d/qKQZ5QR/yvD5ajrbwwJg1Qa+Uoiq6Tt5x4hZDH6SRofJAFrVzK9FZZzbl
P4xibNyxZVM2ZPorP+4nGHl1IelphKIumk9OFWmbLMqLzfWtNLc4AvQfDcqmUOVpwsdNbauUBVbM
Li9eqh5ZZbPN+31cVfBaIfrVWXW6SVL8MDYysb9ufW4aCbaU/XU+gGTQxzFmNrJKelVGSIikR9+A
ZCoPX66b+HsDU4MaX7NjlZ8Wz8m5QXuJo4V6g/flb1byNWuekH3w1GLtN4gkpQtx9u9wjjXyWiCF
NRM4w/j3ixvZkBRVGDlYa3t4fAs0ZY8ypOvXh/T3rH00Mrk5NLLnqmVCtjs1UPn40UTfrv/+35H8
4+9PrgyS3pFRGkVNxQDvG2cR6slKdhfArXvd0Pxs4X5A/mTbnDpfr8tOV1cMJM8evexGd+jNOF43
MT+WPybGubxYkGpo3aQfTYjuHWZWC0n06luhLYS4uRUBVGaCSaDHV0xRHVzkRJw3HQNBjKFq7UNu
Z//vcEAPn8WDgiQZ23QKWBnKgXjtkDfPsoc0+BIuZWTn1sIiIJo2mrTwFUwWvfby0P+dKlfMbyWe
q8BHGQ//sOCXRibXRNHUnZqOWTI5uqmiT5H8xOmwsDuUv0PaGDR5zY3ZH0Hp6eOSd71VObFBfqnY
OV+UT6m1bpHLWBlPOSSam2xbtRsoW9WHgSdhv05fspun6z73O7v08dLAE4Z0AT3BUFkBmvz4BYZk
ZnLXcBtm0+yM4xf6vs1NvoWUmHQM8MfV20m90XZiSx/XsHqPQSc3N2RkVkhx0mgVrL46W3ftnfp9
tBBwZ6KhINLLumKSLuGl9fHLChqSEsos5N4q69yE8WPq5wdP0jd9YZ1rVdvIqbTUzDh6zl+zAcJK
0ThlCI2T2SjqyCnhrmFz+Cj0+u6D5lk7+6dy0jx3IdjPABZBzlOQszjROFimz7Y0jcKwHfHFRuUE
n03+A0GF6UKl7wqtaldpV2Ql2I2+Ozld1qH0V8EArWY7R/c6xH0D2/6lOBmkf77RIZ4QJk74jSYG
xJGu+8hMXBJUWAyDJCXwiCmqLgyTrCGFRoYghu0x7PeaEdBMjUyAZ5YLtuYWnboETEE6u4KS7MdF
NxUnQQiNi57pkHGxhmztZtG+kIFCp/5dNcAMXmYLOIBZm6y5DmeV4ECc2OyGsJTqgQuSaTdIY8SH
KJFR1ErvpFp7FR2Uxpn7/4+Qgk2vwIfE6Qv26OMwE4LbQO8Vod791noIbZRLj4GZMA9U63eZAlYn
uu8/WrDMMCuzxsGTk2c7eLFQPL3uFTPcINoHC+pHC7ZRS7JUMG3yW6Zu3Vftm/y536jGSacItxAL
lkYz2ZelqaVF52IrHg78z0obXhdGM37tdOdrFEU1m81IFmyyImUx+ENRUqxKBKQCXYVMaa0YdwYX
dBRBUAtMvQaCP6nK10lUBYDSunTdKq750lRDv73+NaOxvz4GOkxNwJQlgEZ+nNqiKBvDzRCeSe1+
oyniMRvFHJNmwcz8Egpbl8cnj4o3frSjNWVE0p/dptlIUqVJDPVEp9mPTlYPay8N4OiOovDG8uGd
T/wGofBB/nV9qL/RVX+NlSQ8e51ND9Tr4zc4wvI6OMOjdZ95kNf2foaCYmmnxlshHAPlYVOypZsi
zy1nm+dynayT2CGn10bic+76NorgRdug81DW7ivkF4gjRgKdGEcKAthq/oe069qNXFe2XyRAObxK
6uh2zn4RxuOxJCrn8PV3ce45YzWHEDE+wH7YGxvw6iJLRbLCWkqn14dszpx2Y9VgYg/HqXwnRYEH
67ohvCgJThYHrwNcrkyNsWNCS0ImUVWCjKQ3jTFdDajjT5lxKCPRBA8vYFHmSXpw0CI+A0V6Ux86
Cw+h1om83HqI+h/m/FToezmDONHrN+xC/LdQ+sacMHtM2VFdNVoKIZyydrZG14KPUfaqsN/nfS0I
xNwlxP3XQCIanyLbMjtUCfqQhzr1kAUElfSNLD+p9cOUCe7ZvGCCLhjdRrobEYzNY8mlHaY2khee
ZULrGWJSYyILIHgf8BKCiY2gXEB5ogJEnTe+0UE8zrweprv1neHb4WhoZabdKey5DF7JMbScOEXp
Rf8553l9M5BuFjwXuHtiOw4qZCjnogn9/PN0xikY0BCZejra/uJqhIj5MYLaJAQq1q2hTsvGAYy0
4BPSHFSv2F7PbrAxe5liyaAvaydUIfIEPngZ6lekFbg07/sBARRYztA6Qsvs5zYRPS6sMISflfFJ
C290qHyBexxDQYp5lTeCLC1vl5Zg9McsXnWqAoIhy4JdozJvlRb8kKqooM/bI/rawuKhiPRXxjQg
WaZpGfaon65K0OlBemBOriBcJghxPK9e4jBeXRsNJgVwb0XmH61yhrZtY8hZQKTm3z1hCcOcSiMI
HGUnBAyVbSvHGyp3EypQ+SUfiSl65nF9gZJdgZkSZLNsl/mkOfPYDG3q2QTKcadQHdzIvHWcK+gC
dGD+XDeN9+AD7RRerij0g2yTDd1KBZb9WsM1owLlfwk6d6m6lWsIcUd3qX7ZQCSu+FlL15p8NMkJ
koJzVe2z8j6d91kFzTPIqMrhdv038XZ1+ZMYBy2aSpOKEAcwqW/t5hoKsCT8WIfgm41HFTjFbB3H
CBNFoFfeKJEBs2toK+YxRF2v8g7KE8mtA2FiSB+UUG0yKttXIBFXWHeNfZtWP4P0ZNVv4OkCnZOX
9b/WfxQv4OD0/PObGG8unSLXSmp3au5Bz+PGZD9B+rqNR6h1fyMImKDcRYHOAAEde9+vKhIFNhUG
nSPZQ7YU1cH9ujXcXVwg0BixCDNJUzp5mAABRH5gtDpBhiKwBNsowmDiZgU9eAcT+KmX9LNbG9cy
CNP1WOCOvG3BE1s2TBM5XpRXzw2Zuh66aAXi5QzhTJkcNNAX6GgfUn5EsWDNOFA40n43/KJFzWIP
0GicGjwJAaXgBAilmyHZaOQFFI446Dbr28MJM2dQzPYMRA1TaQRUQg5VC7HkynTthHhqeZ9ACwsD
zOt4nFPnDI/ZKjwMDanugddMEMquUp+gy3gdguMNZxBM3DBjRw4cesdp1RaSl5s0xbvPeFwH4czz
ovCMDwZJKiT6/upXDTGYpqoTUCrzxTEvG+kgg75ekX2F3MfQ7SbdE5UnN+tjku7rMPK12MSowA6q
6LO5T+QtSGCOagOGNHnTQ7Wq3q3/QK4PLX4fswqyBWa9OsZdoqpjz6khiRgdK+mtgLStLdKe4ExV
ny+Gc/5tEOgxp+iigheF6CnIXc1p3dGowWp3YxiXOvjvKvWOhPMRor8GxMTXTaV/nbmhLbZClWUG
PZiUvpSBPvcYkoAUNDSnDIjvjPZzV0PJgApLdd/yMghDYP4HTx4kzM5BjamY6zYHaF5BjQ6SKnMO
NsX3dcu4rvwFwk7YWmpdyXEMkCG9T7Lc7+fd3PWC5ROBMIGN9mSVNQ0BPXms8scu3pjWv8dOOtmI
YRIZpR2bbSSulKqEGCvSSooBUR6kDGsr9ccEUlYPhYiKkRdhMGWr03oV2pbZjRnVvoC7T7ilKTeT
cx1b/1y2RA726++ze2KDJrSMK/z9ILhJw9fAFDw2edthqaaDuT8ZSRY2xzI7RW0M0oCLX7br0neL
HCCzt+5W3CVCDcSUkX/DjCYThOs2TafcggnKdJGM4PUXLBEvfwOS0S8AJvj8JkyEjB3WCBxe0Is1
tpBmU9ufAZL04ykNERkgEL9uFHfd0PfqQGEE7zU2UYYX1eBI6Jb0gmQ/Tz9bBYKQd/8bBHNY1nJL
1KYAhGVd5vnV7GyM7uF/g2C2po0zK1Y6QJD4LatuAvmp7wRW8Hf/a6GYzWmaahwLBRBJgxhZPk9q
4q8bIUJgYmOoRAOR6DoNKQTIm8/MPKwDcJoT8RFSvjv0JuPiyr6OzERqFbSv4BqhQZk0MP3ebLZJ
BIXJZtyZYLeuTGuXlpDsiuKjpPYCX6MbzZ44S3jGETS5SYbUAbwTP/bTrzR9qQxISFf362ZyznCM
ZBkqaOow5Ix+7vMzJg5Kua4VA8OfeGVm46mCXqcDOgdIcmataEnppjA2obcf+hhIeGK4np2KsDJp
qoPCRJ7QbZ66H9lGe9f86APJ5NKND1ArCz8it3huL+2LSXACcfwF0BYSlDSV89ega+B0UW/iSPAa
EHT2W0fk8dSjWdMwGgFdHNkCiQ3LFo7UTl2TSMLfL9GuPe5IcD1BSdLurkhxVYg4MznOgWGcP2i/
g+PixePg+DH6IUi9zoAKV4lGncPcneTsZd05eIu2hGGO7V4OQ1vPHJwTUuhBW96EHvQ6Aieinhmi
nrsfCbTZtisYMoyzW+EN4jwXw7+n8TC7jywhbS3B/jPxrouNsO4SeJ0T5Ce1sLy2QT7BNE+Z+e/c
MmgnWUAxcW9Skoq2BSB6Q0OYhO8IG26b/fzGmi1AmNAX2aAyHXKAjEqNahBUsBPTBe2P4IvhTC3o
qKJZtobrJx4gbHXCiarCrtvwd3l8B6XXh2I3HetDs7EP0JF+jD39OjwhRXklvaGDZlPuyMmHR7rN
JvT/ufP9/Kcw69pjnlTJLcgvFZB7LUs/qKAlJBqq+9sXAYLCt4yMMk33M96eY75JikbYq9jQI4Za
LenvQvKwvnl/xwmAaGhJQ6UXdzx2BrHp2gbKTnRRtY98wuRrTtweihBoezHv9P5pHU2j3895WDqH
YxZOaXKiBAHgtOu32NNems09OcS7bvPw03Hnl/juZ9ZsQAnuIQcFji/dj0+lmx6L+3A7b7SNdZPv
7M36b/o7dp3/JMZ9MXkih32Gn9Q3mzrf986xaV8bkfLJOorGPtjQPlNCSRcoyEglmWfXWgPd2BzN
ZQjgEEjVI1twknKaGpaGoYH3PJbJkxIOgwnIwasLDPpEnrNp31PZvZl8DI37aA5tLqS9iPGS67a6
guMb3JDGX6xfjewEkQVRK/QMHwITMNJlO3T++qb9fXLDtgUIXe7FgTMZQ6ZaJkBacGoUkLxEDkdG
J4Zd7LXstddvG9GH8vfZc47IRG2rUkZUMYCYQp6VYGAPirjrNnGeEBSC9lsoeGDj8nNulD4Se+5T
QEzOlfWjKX4O9ikqazeAYnb8MEJ2XBcsI3+v/iCyxIpR0xDkLuheDWAvij1SXvWZaHRbBML4YTPN
BuiLADLYvqlBdxc14Pf1peO7w5cdzLGtSFJpdVSFMJ+ujPFCKTZZBsaxudk4QezOeHx1yT+/Wc82
i+1BlWML4hwKrOoxRCYNgTuOb8EsYloVrR31yoWfk6rLpJq6BAaCSu06Uf3xG911sATxH+k7G2le
nfHsuitH0jnAmPUf9K7d5r4Egdr1HeIasgBhAn/eS2o5WQCpsshNTC+ooZEteqxygqypgDZGs1QF
XcFsy1gAETKlQkUZdK7vmNByItXVzV1uCsi4OLZASw99xwZKFqiiMAuGfrfe0JM49QwLsvY3fXJv
5//uXWcQzHJJVlRJ1YSCiJZB6+fKzENvlO7Wt0TlhLQzECbejBUyJQUtWtcvyQ8d9XE3dfsnpE23
4Um7giK9p7vRj2OHw7o5asT9/JTfUoFfKNzFtBDycM9BmZ7NYUzgnLLHDv01iuJqnavv7KP8A9Jk
yVOxs0/o8Z6P4+fYbFV33XoRLnOCxEYyqnMP3Ey6MY0HXUOzZSq4JnIuVygrftnGOIreo5GjNLHA
WfnTdD4tnFVKcTS1T4VchsG/swzTIuYXGuMzqT6NY0tgkTb+0qVth02UBQZxP7AFBOMxZVoWRmnD
oDR+a8wXU78P8DBXpsdv7A246Gg+kBbqtPOol0+VboOsO/Uk7XNqX7v5/htEU1isBQQTWBOn7jqz
oVXA+b5P7yVpv24C79vCViBAQKMArYzM1lttjK0ATelvMkoj+YxFOVM+APjmwKKHtC/7wNcw2Fai
BIHdViXf6dO72RDlNLkQyMbSTgb0m7INoJ1UKiQtABEUP4PxocPzbn2ReN8gTff+F4A5tlN1kmwz
z+gmXDhxhYhz0ww/1zFERjC+1Nt2OxYERjj1y5w/1clm/e/zPomlDRR/cULbaVHZdQIb6vIh1AfX
hopRgsdv852AhawfLtYalcoyGUNU9JWUzYxWjLrdTLikZdlt/e86CgjBCwzGmK4DI42kASO1d1OI
16BorIa74wsA+v8Xq9Xa1qAPDjrzSPkQ6w/lCO2dSJCK52KgD4vO3qGPkk2UdolkZHaHLjk92BjN
hap9dPLj+qaLIJjDI63DJtFLQDR17FfSvisrPwd1wjoKjRHMYxlULeiCRmEcwyHs0VhpTWb0tCae
ZHtI+3gmeQNbsxm9EhB+rUPxDfqCYgxqZqnoghlQ2PhB2evt6yQLPkQRBBMRIzuu24DW3CxyAs+j
i77QZPjGfRnMWqZCB+xoCxFzQNmVk2FsCCVgrXxI1NAz6g9CBA3jXEO+MFi147YyHcUoEdqdcTui
AbppXxzt/hv7scBg3kxVXgbx1AGDYGQ0LnaNPvr2v5Pu4Wt3UDoCiQ4GkFj/kkFPQWIQLiL34+q4
+NcgVUhFvenc+LsAYTzLlIusKSWEFAlPM/lxFLGMc55+lCkBu0p5+3EjP48oVmONGGpD05gzVCDz
UC5skvikkrbGqF3GEoYxWhNMEegxFPQRcTgHdDStKjSLj5Meg4LnyCTXMB3RzugMv1Iush26Fn1Z
clvX2GmjG2xm4o4CyN+FVjYiLCGZKx7aj7uKNIBUd/khvnvID2HjKs9Qh/GS2EVaZxddKbfKG5Sx
/VpypY9/90oN1xlKcUv/Yda6U7PUjHN8XWF6jJ3PuNs4olXlHafoxqN3Agzk2Cy1ZSGXipTacHxD
33TkQg8fSXT8Bq0htu4LhaW1bNA7gXo0/YRn3VPtyyJ50atDMNxo+bX2nUN1CcZ8y3VQZrNGwazm
oJZvgyzKjPMCEsiP6L6A5g3dk+eOWKv9XM4lPgGlap3Wl5xqLv3CUqFaZnSyI+I65n3RCzg2aYR3
RpPYFC6oddfWD43odOWde0sAZsGs2citZARAbJYucSzPNC+D+AZSaUjj5N66T3OtQd4DVJOY9EEb
+vnijdqsoIIGsF6zIY4dKkWBgS59yh7WcbhGIURRZim8a9iZBK2BtkCdAicMBy+3j2H+I3BSNzfv
ExGNFR8KCVjUSVArkam/LC5ZcqZ1veN06IOyU38uOxDygLcG93svBTsPaaYf66bxl/ALjwnxpTGr
Q1uh9h1kx3Z47HLBW4rr3w6VCkbZEgUgxr/NxIK+SDrgMMyKbdeXXpu2+/Y7eUqMG/6BcZieqkAZ
8I4zYYY2Og+pUz5ClOHQS/NhfbX4QXyBw7h3nduVns4wZ76WIy+8y3uP5juunM18FXvxIXxwdmBS
GvzBjzYofx9Elz3ufi1+APPsCpwsrmsZPyDRHiC44Yql5riH8gKB+agsSc6kkWApx62yNe6jhyjy
e18/VrvyoiLuHHnW0Qtf5RcMigtFdfjmgZcA01q4OrMzhFkGRQ0zArhOPjut9XLnc30Hud8XWoj+
C8CsH56UvRZRf68DtyAvWvWa2NchmPsKETkK3/PRQ0avF/Shf/4lK3Jcz5ox4ksGD3ZmOK6snSRN
NC7FQ/k9gYH5cFDTsuxrZmJPsZZRhzT6TVIOmwqtg6r6tL5qnI5JHdwaGPT4DwwTJuJIIoVaA0ba
B5fFDwkkEXd6vUlOGKy+sUcXMlLriLx9ApEWNKqQvqBZ4fPVg+qWDXmYCXHJfiZojpRJ4SbWqQZr
QC/I19KLF3sxwwgpBoAwIwhKT+abxmiOFkB9C6dIdSCqN0svSnmpd4fBOaSiLDevTgR5wC8wxv/k
zCi6qAVYrtT7PpIuTT2N3ayR/WI2Gx/c6m7RBBupqP2qnl/XF5X3demwEBck5J7QHX6+qFM+WmpO
+4Cg3+BGoYEngyV4jIogmFtuZKmhWiYy4r11V84HMgsSBBwVD3jiwgbms8qUaR4aBddo+da8VQ5Q
BFRvm19Z5bZ78mQrvvQYhO7sxZADFlWbeZFxAa0xh4w9V2oo01ZNbF0+9X6pv6XBTZhvZTPwtela
in6u7xf3I0BrIB4qjokiP+OZoOfLszrAYg7Bs5XcStqbqsVQWd9Ijeh748YRVESgzUp7uAwGyu7S
rDEwOOb1yBSm5NrOZTSdCDaPC0KzITAH1102uqdd2BQhUdHqPkvXZlC9Exl9lvW/S5bCRRYwzDfW
o8tIAS0eglWeeepoYjpARJ7ND4gLDOaURPs2Wu0DBa+52rjoLNRZzNobM+3eKOJHLUeFTFL6I+6U
JwKCW7PK9nofHdbdQ7Sc9Ftc3BULwwymosJvKKNdR67a4sKaXr4BYWKWEDdEpEbYNHJY1nnV9Wjp
U8mz3ehuOF/MopwMt4yEjP4fEGa/ogznGjYUGblN/oLX8XXUbxvP9sPWx30KUlceaFSL905wxHBD
FUbIkAUA763NVhz7um1ArAuXb6ebQrkeO1EspIfiXwfLAoDZnywF1ZtZAmAKejTI3lUaujnyX86/
E8bD3xc41E8WftDoWWcmHXD05F5Hvz1J73VJNLUgMoa5AXQouagdPbhG6Y0kL2MZgjA83ciiOWmu
U2NEWocej62jhercmLzNujqcqTEYnQdO42rR07pTc01ZQDBnVAXunnCUEcfjIXOj/qY1X6J838jv
6zBc/1rAMCdVVxtmByZ/tLE5vQuD3Xj4tY4gWCs2FRJWaUCGCQjJNKM1ehdUt5m5W8fgH7i4xv4u
LkD2gDFDLydtjjR64GYX1rZ/kTdo6QVPJ3Gnm9xtboyded/5PzDBKvg+udZ9AbO52inV08bOATwm
0qFTyj2R0l2aTYJDibtNCxjm5CvbEs0ghMJoECyM3ybhsCq9F/wVBxYITHyrMFSc6B0Q7PyTKKmb
QfogeYiKGxQW+9p2c/lgF5v1beNeHRaYzPk0Rr1s6gkwW2vOXFtGirFSzU0RU145BVfq4XEdkPtR
LQCZYIcxtqEwQgAmtk+MtwEsMw5EIEVFAt5uYeQXzbeUlQXsNufhYUrHJkpaE2eF5UmK5U6DiDeT
e7QvINivKjfi0C4iC9meq2QzumguCLbx4wwa7eSjzzF5KPBzISDjgWaBW6VMm3DJqfvMD8Gxv8Ag
41i786fsgkhK2q5vFe/DWhrI+KOhhkHeRjZepv1jOf1UrJe0369D8LxhCcG4n9OoUFssYZKqHBOC
uRAT96GL2v61DvP7xcJ+WqhuG2jFxrwWZmnO3QEn36A0SJV50WHaGNsczABuvCP3FtKnmZsl+I/i
RZvc2O8uNM1FjSxxrdf0EV2bl/oWEtuiSwXX8K8fxAYtdU47A3Se+AzGt7G7INbsNgXx+zYQeI0I
iHEafVKUQlEAVCSHQtplgwzudb/uMgEO11kWBjHOokWdMecDcDLlqCebluwr2V/fRbpJf22iQztO
UTBFCz/jLG0r6fXUIb0K3sYYLEF1fpSzafIdaJFetmMnX5dNtSFad9MRQ1Rx5q0jKmlINoE8DCxS
zDrKUA+PMjr840gZVEFRUYA4qCa7Mu7V62byVnKJxKykQWq7a2ogddBhygyQS9Q/K+t1HURkDruW
QzF3IR3IyqbetYrBl8LsKpMStzMV0c2AF4tRikFOCBkayjdz/vFpGlq/ILeDM+ak+HVwARr+9AlZ
qNzFYGthuKAj8OZ75Na+YeICli7B4rqbKWUEBZERx2n36BRQtBu3U6q40XfePiB0otpSYPVEm+U5
zgg1l94ZdKRqyJtcbMvsgoyCMMlbwSUEY4peh1bSOxpecIR4khzt0lEWeB3PIZYQzH26tms9igis
KJJ9Me2kDhQAvVeTWoDD826QceBlTw9n1LLOV8uuR2OM6DxWb7du1Wy1LthapqjriLtgXyjssFJu
BL3ayEDpothTe3Bd6ALv4iOY6EeGa6M8zNghOXqrDzFOLn3eoNUvUR/XvVfw920mieQEXQMBVVgg
a9tM+ay/o4SAxyBV+wQZJUb9DcaCsm0ImjWAMGofQ7ortR+pdsS4qRvPV83w0U1bTb9q45t1u/j7
/weVZVHvQjscYvqI11qIL4WPRfGa2Q/rGPy1+8JgYrU9SKXdNrBMSl8b6dMKb9f/PtcGh0pVUDpR
aGKd+7ChpdqEIRcknZN70twrEFyvBNvP/RwXEMwXP3WJkWkhclOgozSTZ7XfI/XhDqOgzVmlhwl7
pkIF448pzGcPLuyudiqaauvceWvdOy56DIhrRu7NyX1+nj13c9psTHevld/5gBbIzOu6lkFLiRlY
BJzxTQWjsDO+rO8St/d5aRvj4CQbiAMFLrjadRv5IzR+pCvJq3bhpbWp/AqnzsYdN+H94OePOmRv
RA9T7pN48QNYX8/tGpJcEvzEflPuwysIJvkYeCL3v6S35ka5PXZ+7daX/87nRJM8f7aU5VtTp4JI
rQ3UIv9lVZuyvOmDw1x81CIf5X0GEAyG2hiKBEikMneIog0C8OvgMwM1+LVjhI+TbYKPoxJEDLpN
rItSkXEqmILRaJY5oJb6gVgpbpYjZuQyM3d1JXdDC9XhSzl+d+raT0WW8V7FS0gaYBZXB53EhRR0
gFSLycURgk7Pk61s1fkqt0UdgNxSD81g0ZoSFGnY/CLJcpUorYOTJPMtLfa6+tQMj+l4srTMCyAV
V0F+vBQVKXgm/mbXRmuYAa4k5sNPbTvPchOoTq5JH9HUQi4FPAD3bQARIU8aLW2XKJku0urgxTVQ
vyKNCv40THgy36TTJUGGTkRKP4ke2grJ6Ge1g5iB6NnD880FDnsBqCypyiMHQ76gafJ05YM4V7Wy
XQ8wCg1RrGdCqlIGbQYtlbFvgiIcgjAPYAw8BLzA2ad0HV+MF+U2R0eqF5+szYDPfN6YV9HROAjA
6SH2FzhYFR1KW4pBPGYllaFo7KoJM6+IvN5xEVxOyWU13CcH9MbthMQwXH9B6ROiNxhpdtiEipGA
DS8Ej4M3paAUyz4yDFyVxc+8vKlqwQQCd+++oNjESiDX4H6PYBlKUF5M5lMGLfcZr+T1FRTBMLcE
U5qmUlIAU+fXtfKY1pqr9pPglBOB0PN3EUkwr0bAzR5lnhFchs6pma7U+HXdDt5thxal/7MzbMde
4YwDHqKwQ80w31JpbhH8jyvFhMOqI1Or0pVyzKMlbfFBuGPXCB4GXAcDLy60JmikZ6+jiS0XVVmT
zJPC+knrpNmVOkyvksqzzW7XqO033lTOFx57OENMZVRlBw5dj/pGD/urIuoEtyvu5lMWJaqXCr5D
xsMSq1VnLQXETN7iVnaTaKP2H+u7z2s1sqjUsILKr4qPkwnkmZnWvVxVGUaA561z0r3wGP6q99Fz
eFu+Iz+o3dmlq36oqI6h4J3jVnBIntd/A8fOs5/AXOUwZBMalVRmUHSfAh0phL5Q0ZIbxCo4Foxh
9NfheCemrRho/MEVHwTpbH24LivTnDSYTJSn0IZJRgYukfdukjaBZLmq9EAwRTk1vQCYc3id4TIf
cwOBM3Dl1Jlnab+Qq/c0+VqWLnJpt24fjdxMZD+DYe5VTSwpThUBpgyOei6hf3Cjje+69ZCWT05x
gnrtvwepM0Dm+55tRNwAxKkogF9ImNGRhoOQ84tDPI0e9MWmUSdaRMKwgCppksIqUu+d9lCT0UvJ
Y2A+aekWWup+jNRnlG8D8zAYGxDkQIpsFymF1+r30fAoh69T9ZD3vStHisB87nqbBsTcfouEs03e
WpxkVTzil3XlU+t8xFA1DiAihjmMIngPBs0PVZG2Dq+WDclIC9UJWrIG7eH5amgxhHUiG0s+HeVf
+mtVuf2+8g0veTC87kI5VBskaoPNumPxHiSggYCwHARVcOVkM3ERHgY5hnQz9OxBEvRH8KZuZpAy
oOUy/JVfmdvs2qk87UBuRbUL6kGsS6OXHENsFohwDPamlGI2Ab1vTeYl0n0CptVIEMw5N7HfnEkY
okGO0WIphSILZOMQ80UEaotdl/itfqmmWzXQXFDLtsq/n4dnaMz3Ist92c8F0CZl18U3Tr4b/p00
m0qUYPr4PwYxX4stDbmWNoDQrONMLlvIrqz7AndHFgBMgqGaIIMhxQCwVF+ab1tNcCZwYiVa1dG+
g7kNTPyyw5G6WRkRxC5RgGvizYSdD1BEASkkhj4FFwcREnP62L0zEhyzyPUlzzJ5B5EwqKVl0R2I
h4LBc7Q2osEF2UvmmI2LskuaHsWHKGu8evhpgmmcZJ3bih5mnMMUQ0FfQIw5E+ZoWqkA0Dzet/br
4FzPwef63nO+ljMI5ulQB+GsVbT5PrQ9eQJroWsewpPtTrbAyXiXkyUSW+bqGhN9BzKQ4tZ6KDR1
20Qzik+qX0q3pnIvF24FTqQx2oR2ejRlsjUaA5rPj2og43SASg9eNtFs3jRBf52CQ2V9HQR7ykYl
vTPlXGnw67oE797toDw5sQ+GvXUU7mqDURUdc1BTQ8/ceagP9SgomwmzIZM5608YwNNf9NxMX0rw
d12opdqg2T03Qd8iJ5FDBCb+/ZlD1AcjTLgeQvnmLz7PoJ2gtxjGqOHK14N1MIb9unF/e+v/iwZR
CAPD3IxxWV/GdUDw9xsUqwj4WEs5gQziyzqKwjUD/ahIU2P8HVjnaziEIEKvDIxy19qTI3n6uB3q
J2X+2QTXxuxDd8K66seNh3dJ+O+dBNBHABk/JfnENZttrtRRfJFTFRbWRDkpzrRJ5fGnwDwaPM6P
R6rBYEIECbyrCqbJz81r01ypUiqRgHST8SDvel9+yo7Bybo0aq91rcvsI/eyi/QoIvLhMIUD2YLQ
gAnOLQdl1XPkWZYxAi4jeBZpGeSuAY7mXyn0jkq3bqu592yQfd2BQUr6Jedm47gp+sePShwXN0Qy
g7uqKlTMM6RZr2/sOU8gjlTooen2dgF6WqIN2qNjlcqdOo6ZJYj7f39X+OnoTganFRKDFhuRQZuS
mjqpKasERKMhmGvsCmTl3ZLgByiBIbnVhEGSSZ5FtR/OXRbQeHdQRTeN07MfpA5q0fikyUF9C35o
bnmSkNd1PP0Q+MVLj7Tufhjc3D1m1/pV9EvUmfF34DrDZ7NbZtznKQTe4ZNK6IbmRRDv+uBZtnfr
fsn76hZmsnJpcxHMRgfRGihe3Ch16gbKj3UAXvQAjwu6EiGfTuemzr3PxMsxNdQeRS4y3jjVeArH
/MIMiOAdzrODEk3YmOG0wYbPXLZt0idaRSdty0kB6xhqHOTuG4YggYvrDtXtYsOgVnZpVYQ4SYIm
24Sm5WMAIXAE105elIB61R8Q6hWLF1TWR/WgoSnRG51jH1zMw71MLpykccvo4xvmOJSPDulFdIcw
4baz0mwwFVTss+glz/edvZ/s23UI3teLe/p/IdhJLKuKytKmA0qVfFnntz25mKZN4pxStXDnrBUc
gxxiQTRhL+CYCBtIGWS7dAp31dzKoys9Ot60GXYf6aXhX7aRG/nW7lnZu+GhdBXdTRE43NyDQCBU
+aJ/n+Y8/zXq+U6ObRE4BSSVvCnz236TDzd9L/BIrrMsDGZ8vlWlbhzpBFoDgbv+emg92d5UxqbQ
BdcbTlsaNQanMnJAcBc2G1PGk1VJMfosGqSejUt5flHJvok1ZIk3an6QrNdSQlFZLbzRFN3geF82
YjCuHmjNxr2cuX4gHYNaAl1IBaT4AcQuhEMCvBCFtnIwZqjgTsTIw/lWWZnep6mJfsUCfPtSdtnp
MWbABEcZh/gX0QmLCJpYqsjDfnBaHEg6oeMwVXdylHuU46XkMmw3hemDXxx9Ep5ZeZF5v/4N8nxk
gcp+gwnUfuyhB+oUoq1pp2jvoLHOlbdYROrKX8Q/5rGayHqmTolDKFChbUhUQM6o3aXd5P9v9jCf
1WDlutVTGKUxXXO+rsCIGjcPo526lmhAkOt5XzvGZhwwu6yN1gws2Xo25sM0CN5ovCMec94ypYKx
wKbChOCyNOq6wgPaS1I0FcW9KrlTLTUbMC3EfqNH0jfWDulUKgQE+STIyZ77uS5DlVFucBRH842m
n8boulBQoDvUw+v6JnEWTqHSP78ZKcB6whgW2GXUGHQEV7Wr3idt223tCdn+dRSOxyngM0JdhCpY
K3+VqwgSQQn4k7y4JJPbJPJmGtXtLGNEcB2I9+kukdhqlTJ2uHMYCBBVRg7z2KIbKN9ZrbGrJ+3Y
R43v6KB1adXIGyP1LsxFRQaN4yn4AXAT0AbRiSxm5+qQ9IWVwxOHUFbznQqa+tAdii7+gDz9cJlB
5/oyspLwJ6qYoDC0MbWLyc+J6jtUpPJVVQa1fK0mee4mKSUHNKVRfakVvQK/WDG+W22LMSW1Hdsc
Z0jq+JASGpGUMpIt/iVtXGm20ldpLvpjkXXSEYPoyeAaYdQ/SXqVPU5tWb0GTQWFHATTHWajQRXa
k2y8rfowuklr6M+INoW7/Zgip7wdGKtlKy+lDnVXvUCXEelwgqMguy9OGvHKi2Afqq6zM0o336En
43ndGbi+vYBlAhAcrphtChsGqW/bl5AJEllGLyrMUxHMNyic03FhFSKB598pkgx9W0U67rJGlbSe
VSfpiCpL4Xz2reW8F2RsweNH0Fw3yVPdu1VtdJ+WlucPLV7R6XbdYN46g4bRwHQUVcBgfS/sZL3P
aKeVHU7Rvldj6z2esg7kQo6IGOX3LZ21HH2DtJSGB99folZxViJ4WehYUG+7JyStN5qKW5t8gJLm
tkBd4KER5DZ4u7kEZHYzbvs+h94ATWGewvzYCN1UBMDe0cyxVRqbAjiyO5S9Z8SCJwMXAU8SykOu
YPKbCbZ6IUtQBkfl1p6GbW2Vh6zSn9ZdgAOBIgYiLa1kIJ7TS8biVZJnfUWGZKAV7t6vYtxURH3f
HAQ8tMFdjRlvHYKxTIALygiBvoIR5jD4GrR2CkXUlcqFsCAVB8kjaC+yNXRTDRWppJ0cQ/WZlJct
2v/XV4lTejHQ9PKFQH/BYpn6YahGMqEhZdo596DqUL3izrpIr4Ob2Gs/UXLC5I26Ja7kVwIf4PT4
UWikr7BFVL2SCRm6lrRBksA45d6414/6RtqQd/323bjqkTnzIH2eu91+ylwQU2jetCe7QSQrxF/f
r5/AfErFhHOin/ATLOu9yq+d+BsX6DMbmU+JyHFvxA4AjJ+YDWgDtDH2lFpcRb1w072bAn5/TuvP
+Zoy2xnFadQT2qMSHbrLwnRzPzjNOx1NlMfcVW6l3fTcucR70h5Eapq8XOiZqcznIOHBk+oqTK1f
yAEUUbbfP+toEnMV6khee5ds/z0QniHSG8jCd8M4xuQ6NbYNc9wO/o+0L+uNXEea/UUCtEt8pVSq
3VvZbrtfBLsX7fuuX/8FPcCcKpZu8frMDM5TA85KikwmMyMjVrPx/emRy+Xkgkgsx2abMZ9yNdnm
8uT29qkoBW4sXFYXbrCSxJkb2TjjmTfBDZ20nk0SVwuORSkYE1zIxgxkz6CHAz/dtc7RNJcVBEJh
JB5Pg5JRbfjZanfBaAgCyqIzZ3a4DQg65wAnHcCitLjXfUwk6qtG/bgdtNjtwN24F75wO80AriNv
etio/IdSqfDA3rfzUa0fo3wrk49gFGQTorXj9pkJkQQpsrELBsOT0sDpKtkpi70mAu4tRqOzteN2
W9Grg6528AvDxbTxUxpXAk9EFritNsZQHChbWBjmo16sC0vU11nKhr7GoEDEgKoLdC4vN3Nnq1Gg
N1irpptpR5zMRPrlGDGhWv1kFx91etLsg51v66KkJBEV1BY/FXsvEgxEQaaOi7fyUGOYpMA2N03U
uQGVyPXAkckAwbjP25twASphGERlT0Z8MvBqcV+rNUKzniJkSbU7uv62/MSgalJR4qQ0uDec8ig/
gWJUpLe2uMDnZrlPGEtaDNeBATbXGGfejF5Aab0fne6tOlV76/sl6gsnuUStDwI9yRULL4dyXerH
QHgDL8WLM3d4uJsG/W81YgYwqEeb8DUq7qfx9+1PtZhpnBvhMg1FqkaQn8BIQ4P1iL4cceJ76w6Z
TUyztQ8c2lvglm74dNJ2NRq87lBDnk8QGRfv5vNfwScbY1e2fogNM0OAhCbHedM44Yms/qjbxvNp
vS4r2u334/tt75fOPJtLZIwETGWF26eG3NoV3tIYpZhB4Ppb10V60P+PLfmPBW5LDjNUYuoJjrVe
7xqb7g5gyY8M3Eo+7dfDRoj5XaptYFf+Y5DblV2tELVRYFBdK6nnr8fn4LF4G2dHMWkIWq/bC7i4
RVGEUJAn66xYeBnSUktOQC+CkGbov/PgUCs7U3r+NyaQ4Ot4O+MzcQ7NRRRL04CwpVgfIXt3PZn2
5raJxW2g/dcEP7gVYNDRb2eYkKKXVEcVvP4+3SoC4pkFbp0GvMOmOMPlEuJFmkQHuRbkMIsfQscE
CTrSX7CByw9hJXIWQusO+V73lgE1WqMo3f2bGo1BQFTFauvALn+9mM7SsU6LrWDycV46Z/zVIixk
1PIQ2Kl6grSYUz6OTiN4Ci3mzuc2uRNk52rbmwG22Ojpf5P9sLLdeV0c0rtq2zqBZ2xF7z62ofgU
6twgt+FSo61Nq4dBeR08ZS/RIdmOq9KRn25vOva7b5j5wuGcraVRRqE51CwbWEWbLqaNZ8Cd/v1/
s8JtvDgPJ0Wr2Or9Auji0YeyGd6r2va2FcGSfV0yZ77Ygeq36QAr8cFfF074o3H7VeSJbtwFFDGO
0T/7j09hOkVvg3iEHf1RwQXf7uuVT6e3dD083nZoMSKcGWL/fuZQ0xt2OGnMIX89jbusPd3++wsL
xuhGMRuFWxx4QfbvZ38f4NWpJhNDsmtPpbTLGmvVd0++cSQ6ZrtlT9debhtciA8wqIEemB1bSLpy
BuVo7gHGwRvH9CnYa5y2DKkeCnJodl9ye5ple7IsqyAjvtK2UiAM3qgZE9LK6jWpMP0YR14yhWjy
ze0hmBNBornwmS7scWmDXgRSMwAL7EAzgs62N7a//sWygT0AM+lAVZg8kqju/DIlaK07QZdhiE2D
LMn9PHw/duPP/2OE80JqJduQCIwY9to2HpIOWiSCA7r4+c9McLk/BuETSYkz3D8WEvLiudPu8khw
ZkQ2uDPTa93ctTbcyAYN4iOfpNfoKOrhLSVUoCVAaRTFUbSR+fK1j/ltX1dgRccXMaKS+vKfuNxk
0jpqN0b5czTcKd83EUi/XqRCsL8XXTwzzp5YZ8c2kbQ+lmTstzHL1xiV+51qxj30ZARXw8JL7cJH
Li0lZV1DmAc+qh3YbvepcRyV97kUJSXXZlCitcD9qetEBaCHC0Ja2AdSN1uxgxJwQCM7P4Bm2Rn6
cpP4gr1xHe8Y0ADs/1DWRKmWHwhtoefazrMJwazxjmh/c39fdE/d3DqDtpXbdTw93z6314GBQX5h
SsaplTFxd/mhhmBIGqWwMO8RPyfhkz6LEvvrnXBhgO/DD/IYWRAJhXraEK/Ru3aH5i3R17e9WMh9
vpDLmgq9Cahn8VHbVwjCdG9DA0zBqKJdOtlfQst9o9G2ptZPUIyeErf4djZ8aZTb5IECBc0Gg7tO
M1arbFQwhCTwa+HRCRNgkcd+APUlbqTLz1O1bRBGlQ/ZsVX+DM1QJ/NiUOcDSrQFDKBw8o2Wv1rr
0nkcKDnEa3IQzWIu7f3zX8DF3Lns22mI8AvqHtqPG6Veqw2emMH77S+4YAbwL9bGwWwyO9Oco6TR
SN9GyCXnjUH2PfSfpodQJBm2AAkFxyF2CMFIoQ6aHS5HlhuVVOAkxDOMZk/Jq9LTYBUDN0fBTLeL
1r6bguvKiY/9KvCykxCxvFDvubTPHbcqndUGXCd4F+xmT3FTT39X7iZPpemLffxtrT9+317WhVvg
wiCfPHfyXGexDYP+T0Ohg+wkr/1eoZBBP3Ygt/4b04EKTLJPdZnbMMqQLy0WBE2DH/+J5UmqjZHt
GFc6xQ/VXX+KLdc8gAy/p/Oa/FScxK18RzOET4WFaAZJMqa+AKgWemosGJ1dO4Y0mUriB2hEWeWf
ys6tNWiN0+1tB5e26rkR7tgb2qSGqiYlDhrZu7IqdnWqnwrMjib6v7h4IJWEaSZcCdDru1rKuAz9
qsLX0yeJFvlLYb+0jac3AhaChWXDlBYCDLimoTzINyFHBaA9ixHuky5OPuc5Vz/AVhCJZtGuH3L2
l0Qe9MpB4nCVyw9mB54pNmZSt+tmfhvB7hZHW9DHT0HpjJGojAuc9/VOROxEZxUAcEyT83gC8FNk
JAyg1tT1UjXTGU3KvZWTLqL2WMuf+ZwN67lOzAA6yLK20f2AQLN3btECGmqjeC01X9sWuj69WFaR
jDQPxm4TRnOWQ73KbiKqWxOxobo71ZNrQfhDonpmQbMJvdD2PiexuWtIPXtDNCU7K+gbN4E81Qks
FvZ+jOxmO+Xp+AyawuBFqpIxpF2tlW8NWh8fcVFkKhgzg+hzLPvRg3xW92nVBXiFwky+I4WZPWrp
ED0Bt5C7WmTbgKp3mT05Zd4Vn74W2xW1MVqyjpS09cAW6B8a0NK8jA0hjdupZf/QNL7i08GUjEMN
zdufupwlszPGdbGv5dEoaGpm1n2jWpA3K5q6rR+wjsbjGA/gck3iHtpRth1bx1ma1M1YlMpfHbJu
I5rkWBZHkgppO5dSd2calflaRkN4GoPBeFL0KBxWJiD2NG/SeBVVmI2gwZCOj2091u/aZAXruoJk
kJP6NkDvvWI24yaZSP6naFso/PSpmj/7eKc91ABpfChaF3nBYM6fKaDjsgeRJq1x5tYfVn05GW+2
rWpPXRV0b34SaL9I36k/kjwNDxnmVcBupDUbK9K1ymlb0mNOAKgdSRAUl7Y+xAAh/mABFQwU9WVg
ipB+hVJVoNiYzZjwKOkUdGvSjRsrUdax0tzFkqgtvUARg14drjrA0TCldiVk3GdVFQYMZSedekCC
Dm+FY800O+rPz8Fdv48c82SA3RGqQw/ZZ7iykVuAaFETeL4UW9DMAe4OE80glOA8TzElOphMN2Q0
VqkGerlCJAexIBQNR89McAFZG/yxsLExIEjvGR1Vj5PziYIBhqUxvuhqj9U2OkCoYSsqTIlc43KW
3migzsukm6o2pdhVNJi+3Tm59IxLVwArqP8zmGeh0aUOu7B7un2XLQCcQWoNegtbAV0WgjKXkLQY
ByzydkJCVKjST6u3wAwZpmrtRJpeZ56SaABARWOgaq6eG/3vabRzPCCjZj+TyfyhdI365/ZPWlpV
U8O7FXO8kH/h77xQqe3/4Md1UE9JoLYXKSou3QrnBtgPOEsSoiDUu6oCfFKdi1dQlztFW7ma/1mb
jaBeIXKF2/uRDZD6yMgBB2h6lfKjVYgGuJZ8sVBDQoEMJxwYGM4XEkmZyrDVQ1W7tX7UmkMsPTT6
5vvfBAJNMh6IsAZ066UZVZ7zICLA/oFAUbYOafUv9vn531cv/z7JcjAqxNhpQVhsgCdwyZx5/5sL
XGGH6EaZFhJciNUDqXAvf97++4tfwsRYMwD1SG14IFLUT2qPKI8XWpJ7ULjwmnd/iFdjLGJQEBni
1qoMwT5USehDkjxf98Z2Shs3iz6sWNBPENnhFmxUkLAkPnrExei7rRm59fgZZQAtZNbqXywdripU
VjAjCJrJy6/fx8QucoKlMwqZoq43miXgcIB9NAJk06JLZ4a4k98oiT7lKCBiNAUgqt4l2lsOhFH6
etufhSYtenno/KCjj6qKwU/v9cSoQ0AekXeuupW1Iac/gJn8wuWLdhmgcNpa3gx7sinfBuKKmjJf
U43c8wu4esYdr+rqNSyy7oGBjgwYbz2CMuwJY9Aplckd2NGfCkeXHmTb2UbAka2ybbiJtiiqP4NH
jjwm2xl8NNYGpOb09oKwOHfjJ/GPUNlECQOpM5iHx1PSb3FlDNHzbRNLofbMa75Qks31XCUTvG4w
hXIAqBtYdVObBHfTwtP2fG359k1blkGUpOzDyu9D9dsvgE2TXaL+AHvJbX+WKgUXprhDEVeZrUjs
TRZ9kGf5LjPpfDBdzPkFoN4C7KCn9p3tRYIotuggsjRkjcCiYq778ijOmmRlRQd+PYLhy8xw9OoB
zEtOYW5HkRb3sim0w1mRAEw3nIMkVMIhKHSkp71vU8vvHv1QO+l6J7sKsGURHha3l3TJIIG4KvyS
iYVHyKVvaqUOmjVgq9saalnzUOwk7QGCgxCMnxt924WlQO5y0eAXgSCGrAnSrEuDeO7qTZXgysGl
0fS0gf7BtjOt8q3v5SZ00rmue0y/DOTjtqMLZwGDIZpp2ajnQlSRy+kSTN748oDms5HMABy+IFQI
IvbCgf6PZIiJ6ROAlzjPJLQwbb1jXbmwJW5MmIg6JIVdHc0ZQexYcgbdPzAtoKSEcMo5Y6apTUYW
s6tkWHcWiPtKgTNfxWEuPLF6IOPsBfkF3kr8dxqDMGPqDnbvTiv9GLrq1nT8w+Rh0MGdocIChk0H
9RdnKNx87X7sHHslSBWXKpMXP4Ktw3lWamEoSmeCHNMacx0ozX2Sve82x2hbbMnRptXv5M9Bpcl9
6dpP398v5/6zr31muh20SLIr+D+j/BEbuChGQcnsawlvLTG7mc9MaFVt9zaTMsNrKYGW48+fsWe+
/zJ29j0QTNR8bA/Rz+yxeG7v5k8zooHuKCv/X5yLcz+5ADD5tmK3GltiMjlZ9v+D+1jarecmuAdb
kMo5OqQwYdH0vUqoOdLyM3s5YFzor73Rn9pkZX2/eMcGUxlHN9iBlK+L5GxpjalDTJvwBAiMNwtg
Sb0VkY0vpRQXJvivB4x0LrF5wCJ1lfuKxpLXrCRq3T/HFv0l0/Cv+fyjphJx6lW2rtyhpDaKWbid
zDvw/4uKKUuLbGIkF/robCiGH8rNiK8GVanBY3VLmo+uGgUx5+vZdLldGfQTIyWQVbXwfy7oGGnW
TRFL5gtQ47hpJ0W5F+CpugpI2BVuG5XDXyVXoyMUsKJkjb6GaTlG3g5/QiNX/Pcp1UqfltA/tyFn
B1E7aHJGVbibjKhVKabUWpFix3WBCb8Vg8IQtkO3FwWtywPmT0ng1zV+sZYYmAccct/Rm0ba6rlf
Y7iSySJIgDiHcxk+fjd6wDKoKqAKB3wbsIGXlvVymgo8D8EwNoP8fkYd6NT0EJS8beX6xoEVNu6I
WQ/MYvN36UhijB7GwIWlHXgsLSWPtmEJhHPdj6IGxvX2wiwHmLaAGiUa9MW5jx+XmlQMKePzskrr
MdKZbi/pVcw/3HbpOj1grCtIsgwbQ6lQhr1cuNToidn0YKkqk0MoP0n+3g5eqnLbg5rktqVFjyzM
GWkWKipgfry0FKhmZeVJj258q64aLX+MsllwhyzAKeHNPzZ42g6/xDzW3MKGPBY0DCenx0Uyl3eD
9GceS0wtr4a0XslJQKvI+xfugV4YoB1bI1cpQtdAGSUoYXqIgBX3tQdpFrGFLNTJ4B4SJwBcMIcK
Ty+XsMP8zRCkU+ZElVfnT3ayj5NXxB9Dd4nyqYYPk4y5z3tMFAi+3QIfC2jYNXw1oKAMBoK6tGy2
hpWEvg4ys5PU0YKOB3u7StbJuoHcA5088ighRRjo3NEXaS3iGl7aOiCjhIQ0QXqE5tCldSAVxmaM
0RCBGgkNFYsOIo6FZQsYzMYTALN8fIE4CSNSjF8sl9Wzrf3WRYPzC9gALCBAG0iG0SK6qszoKM2Y
mWLiCW7sk8ElNPd6Oj5GR/2EFk4leR/qphIUzFR2JfI3CMhzwESInhd6oNzhnkujaI0K65bRhna7
twaqMRQqpxii6mhG73tXXZO7cqPd+Zt6WtlbhBvHMmgAaKPoxyzUIxiT/z8/Rr38iMmc1WXa4Meg
Oq4QGvfUdwJUHtqH2MN1Lb9ZTxHGetGNc+5+3z6bCwiGS9vcxdTZeaQkOWz3b8nfaecqwaqi+kP3
/sv+Pa9HwNfbzXAwLRo/WuuCDXoJpx2W7o5z99kOPMuQukqPy5p9i2JFTtob5oYd7WiscZadcSUd
H9XHUvDUXMBfYpYXlzGGSFCZvcJid+A+GIIa/R6lXU8h2FiaY76f7ptmlTyMAmML7rEsCBUnBhSx
eMhQDv6pvKhBfGm0qzCtHAm8ov33SS7xOsHNweKfjpSL+4y2UVRRaSswApqhVnKQbggC3ULFA3Tf
Ckb9cVBRpON5hnw/DzGGbGVOc9eswx/6QAHC7ah8ekjeQKIXb9AGF6W2S0fjwiiX2qpSmOU2OLjB
MNysg41CQblbb5r38od1VDfqvRHT2guP2V5hJGW3z8bCmw8eI7AjYQP9msyDryyCm9HPbGDRXX9d
HeOtvQt0On6qD4EzPuavkWtso/fkR3SK1+37beMLAQqEGOgYWMCbwbR8eSiMzDcqkHfn0Hr28vw4
KafK3paZiKtiIboz0ijIFYPHDPR2XBzMLKgNGCiJO33yEtVvhYhqaWHzIxnUUCHAROB1XthlSYS0
J8+d2H6pc0/N7xN/e3ulFlJrE2hg7HzWkcJFeLlSKmCU5tBXWCnzT2avfdROrbql9XA/dXeRqDu1
FDBNE8GaiVOD+4JnrQMOohuaEuYGJ38m98VmdA3F7VJM/TYxTQ7tyveSQ7C2XTRUV3hW/gDCUpCa
Ln61s9/APWNz1AFDlbmMijlVMYE5gDDl9qqKTHCrGhdNoIEkOHci9THu//rT6//093mhaiMEzFad
8feDQPGatvWiTl593wRIWBAO8R94otjePLtXrEHPK92HCSm2vCa3H00ze75tYgG/hYrUmQ0uPvVt
neYt9B4AAEzDVfyQvdgHeasGK2VH1iFVSjr/i/fPhUku1W0iK0R/CyZRoKR59xJFgnVbel5fWOC2
V4BnEaICLNQH6xRCPprqjvGkuybNvMHFSIRj31s7MLII+j9L0f7CMLfpIPUekRHaeo79mD70LlOv
eTf2KmgK7K21giqpR16V1/5IMLFz+0MuBREw8oOuAtNfuKS5vWK0KPwmDSyb4Q/N/6i0pxlkscZb
068LERp24WGJbB10nky7A2VTzhYiC0m7Gow2UHSewCoeQM41yD8G69gRUW65dIyxQyHiDb4WQA25
vGDS0r6TckiCxuRXZ6N1pAg2y0J1Fn//zAL7BWenDAG5CiILFtq36g4FypaOFDJuOpWeUq/dmKCj
TGm1TanS0Oxewn2Nzkh9nE/NSpiisEuRy+ot9MChSMKExVQ+C2qM1lahEJ87/ou8K0+zsvqlepVN
UVIU5AbsG92yxHldNc1sWf6Qg1gXb4jwFE+jUxDR7byUp2LGGpkqlCkAMuZx01EG4gqzn7C47XqA
qLH0QXr3hwp2QENwAJbSuwtTXCST5iRWwxqmcig/3mVH+3fomW7nqZ5674Cj8Ch/yj9vH7qlp9+F
TS6UKUU1qYMCm8UqBPVsgbdY6CbI+7VjeNfSnS0CXQm95EKbJCtjH3eQorDw0vslvyaBA7aiLWi6
XLLyT4qT7rqtiOl2IZe7cJMLayC8rkYywk1pfiDkscSQAmiSaCMajlm6jc4N8ZdqkfWG2X4Zgur1
CvTajWM5+infx+6D9dicAsGmWTwFkOTBDkWaqvCVXj+oVOhzycgercHp69BRtPdCFbXM2Vm6OGuM
5hn3AkCiqB8hI8a/n0UYZCH10MkRuroWdAmCp6EXNHeu3OAMcJui7IIsKUcYGMqYRt27rL4SESf9
kg2baXQiCAPwx1cTzRAP7WwEi3SelzTU3Jw8jOnp9nm62mfwAwUNlssDloyc/nKhQBkMoioVcORy
VNy8cm0C+OmrOv24bWbBFTwywWhrYAKPzaZcmmnjOFH6qgROeKppECHgzz/Lfvt9Izq0a8BIicAH
aOalEd0v7NJmVH0JGR5aKJFB3XU3zCIKvSVfzs1wpZdSrmNfJTBjkmRjd/Zakvy7JKg3t71Z2MJs
YBE8nrjzUYnnIoDlp+o4zMC0KRZeCKN2JLmoh7fkiYGXicqmkxj94OWCmX5rTujkoydS/lKaLRNj
0kSM61eZC6ifIUKAOx09ZUxncHeEUkt1j9Y9OtdN6KHuuY+1xPGJ+QMoOrebZkHJ4Sop48xxB18d
rTgvG0CplBk5RfU0x8+W3TsWefWDh6z9e/sbLZweMNh99eSBsQe19uUChlZdtjODqXZy58RDuRpV
sgZG7KmtNcF2YN+Ci2igWweiSoGCK3qD3OZGmhdZWQbgoVRXXqWtS3PXRW5qn0j314cYcV48fd83
UDTqOirjeIjzJO9zorRtUiKf7rKTMYW0VAK36O8m0aTC0hqCJBrvfcZaj/La5RqqeZLOVQE7ZSxt
7SI4NHXX0Dgp1n6fe7d9WjhTIFjUFBmDV7gX+JK/nhfNYPTYHZmlhJhZm/UHKdJFW37JIxVdC1sG
9o31ty49GlS7UXymhYuBAkdWjpYGLRH9jyzKo5e2BAapGTMEXqpXVUJCkgnbBQ1CMA1q0MoKjjMw
JLRKycOgk9duAhQlDY5Tnr/dXsZFB4FDh5PsBuc7d2k2DbNfAkeo2NVvJU7XmAGoqKJPXleZgqKC
yBb7pGc3eem32YSqAmAGqvURmeBIi+ytYlXOGBi/b7u1EA5Bu/6PW9xplhpdzUiM9Zyn2Gv9R0VB
Webb+Q+qChh4xnMbwCU827jXVVG0kUkYkifSrBVgPLTtjVVo24JlWwi7F2a4ZYuCfihMH74YVvg3
J6PbTtqdApqeoBk9G+RY3186NFbZkBbyCfRZL7/SNE9zWycTopO2mtSjMszO3IveaguxHc1O4CHw
P/TE+fsddD2y1UlAe7WyCZLLmLbFs5HmNPebxyr6MCrBW2Np66G9SthwEwb7Nc4pZWq7sC9xPQKZ
4IH8Y2XG3U6ubECa328v31JcAm8ybnmkLlhCLrjnVh41EpO3L0jxCaFTp+/mH7dNLG1uJGAaHvVI
xCBMcvmFCiuUdbVBmJ065bEbpp9DmziyLaIsWTSDqjAKB6yvzxcq5klr28gCrsTM1hjjognZDiDw
ve3L0uZGBvZfI+zDncUEU4+ynFTwRZZMDJ4BjphBRhKYDEzMVqWCMRhQuQ+i9FJkldsODes4WQZz
rY238rQLDCiL+q6Rz0DlCRBAi8uI5gzK3+h+q1+t+TMPU7/DOJgGPMyompBBjLqD0UAqJslF0hyL
Tp0ZUrmlhBQZMdiZ8rOYKraPebW//pzgVdbTtH66/d2WtjkbfER3BFpyV0QcchzIlQRWX8f2k8es
zDZdLtI6WTqzoATHkWVkKZifuPRHDYycTDVMKH4FdaS4njAQPJnW6HujplQhLZKs/HPbraW4hPeZ
waaygC5SuTS61kZJzn3EiVyfPQwovoS1sgllxUuTdoPxVaeJRI+Dxf3BmiTQB4FsGR8wwmoewZ2H
RMbKKk8vjY2tYvTONgRDHEsZBr4UC0uwhf+41bTixCiYsDQobmhZbnB1UT9/VuaCatK28k92LAAF
LW4R7HjseZ0Nl/FriRq/PbGNr88SVWr9UMxEUIdb3CL/mLiCrttKZEcGTMi97ir4Wka3SpKXPBac
4SU7UGnEx0F1EcTunCuBAdYRNcUVjGkLQIV9+zepBsvpJXSborFZf38TMmllvELQz8UL4fJTzTLp
w7lGXqGFxc7HZGthWwUtTGBPfW2lzum7miTfZvVkLZIzo1z08FtN8xsD+yPVCWAOQYvWkpo4piYS
oFza76hHQzUDaS7qVdxGlAMpNgyWBdpoMlHkV6Bza7Nd2QDBe3sdlzYgkGKIHBY6dQo/6NHoNdFH
RrM0xtm7n01veqIKnnKLzoBaGW8dXJFYv8tPpbaYgVMZF6ae/66GyMEc7bqpT7f9WApKeHej1IKA
BIodzohdSNOM2gcwRpLi67smlOTq2KVzCamsWlGnzdzOYe/iyR7toyiSRBTHS+uIaX3c0hj1vYbc
gZ2mswla8Thl6QCIUQqAlWy6t51cik8oULDaFQM08e26GGPVqV0hDFZm85CR9mksU0/W/bcefKbO
7MeQP8TATCwLotT10cYTEnEXq4vqzBWPvKENxlAiCXFKxaQkzCEIX7hBa9A8F1yZ1/czLNlAT4A9
BmeNT9tQuFH6kaCvFqm73PxpKe+psUvDXTGKSqbXu/LSEvP5LOUIk9kqch2WZvjTkBUB1GUuPm5/
MJERLocq56AbU+ZOJ/0oQUzjF9vU//bxUjCXjGoWg4eBCYeLFZHdY9Q9QJ8lKWvXTPtNZqWeJmXf
NwNkNu57UFMgMPEYAtlIQilTUMjWMvUDSMO15SPgdrIIUnJ9kPDc+ccOr0mZoQHZltpX+yGA2kmz
6utE4MqiCSg0sBsXCQU/C2qomP+XShP4BAnHppACQBLjUJSaXXemEA2ATEHFkTG1AO19ucNURTJG
KyHo30ObqOsxYNI9F2gdGdK+Ch8YS7evtSAZEHi3cISAUsHLEZVhjILYnFkzasLYj2C2SuLPuWvu
/TLwallaF9XwuwktQWdgITYw2g2TSUxByYDfF70WxClw04Xjg8uu1z7z0t+MQ+RNxuDdPkxLjp1Z
4nfGKLX2XI2wVLVPGKZHnrEKtGbdTR7k5+ltW9eRFhv9H6+ueDcmZQyyGrZizFkpJ2vwdOsuHjxT
/RFZ9kq2RRMBC5FCQbcbKlkgS7nOnnQtio20SaDCpTV0Ch9HdXLTRvDCX1zB/xoxZQ4xBa5pufRN
5pWiuSRjtOSYIm3fiPxqSyIG0YVTBm9AtY5dCJd4/GjSoQpqVggYqbSLYjZI8uf2N1pYMhDGM4k6
3NosT7o8X/6ELkvT4hjLPlqV0GP5qZkYhiWz1a1uW1pyBSVbE0N37FjxPWZ0rFIpVS20sqcSLYOt
0QoAkEuxArO2aMwjYmD6gU9fulpOktrHoQ39ut8N1vymx3a/a4oBUj4daIjSYVfUo7rWJH1wAlnr
BYdr0UUMTbI+JW55HmAfZ7oZqklYOKakHs1hfEIZUnSoFmyAyQ8EZ6gtocDEl9gr1NLSdpKAPUAm
lgcvNZgjb3+ohS0BC2D3VzXUvUHhdLklwItVZeUUgJZUJbvZNtd189nl29tGvnrEl70JtAeANABe
FVHvOmdO9TlWCY7R6IEJ/+5zdLOPhtau7VQNXU+/6h9PDP+T7w/JfU3T15P0HO7Kn5Y7CdxdiFL4
IeB31zE2dZ1Zd3GVK1oCd7UidqCoNFCrHTczI1KoO3fy66cWUug0lUTkn4tfEqgxZhpZB08GUzRt
nvc6DLd1PNJGHQ/aHAigTiIbXIIWpIqdypC4cupSoY0+3amF/n77Sy6tH6NlxUQJUtsr7vokbkCd
5ONDmiNUGu76/C2CJP2AsboPxXqIRCLlNnYfv2/OzbF/P0s54xhiT10UF1Dz+1B7Dx3ovtzW5a9e
exwDwbV8DRxBDwsVdw1vEuxRyOZcGkv6ErXBOoWxDdT87Ed5VTjqO3J209XdbNuvk1+/b6/m0uE7
t8i5B3bEqR0kuFfNw52qYqYjCg+qPwperEtm0NLCFASmSVDK417+PsbebIy3wRu7WU3+sK3qxh2V
XlALup6XwQKCrhDHHFMd6Fmx33H2tVoyJCMUwwrw1IeH0cPQP+YblJ/FQf8VUyGuj5UO+L1xbo3b
7ZCA9oHygTUwXbnSxlxHa2Vf7+c7FKJGzFzc/lRLZ0sjWCcZ9xl64dwakknSR12p8KkAAyaYaBKC
Y79ealcOnZlgDp8tn4VpYDwOYEJTaLpt31RnprIE7JupuMmh383OB5pC3wb546PpuF5UjCwgsecr
eHJc+XVhNshG66ci/tWJcDDX+EtmAC8gMMng0YU3+KVbvlGrfj0O4K3cxvf28dn8jQnOu3kng53T
gVyJ6+DpIkXu7e+1tOeB32b0IgAoIl5xVhUjVCutK5ykUdGO0Whk+TRtBM/8axqqL+f+McO2zdk3
m/LACuuyR8y4h9T5sMp/F479jAmGZG0di0P9am6qPdnOgsDxVTHm98q5e9xRM6BAm5cZ3FPXP0fa
u/N9fhgQszztBAr9P+WhAuitD2iLcYaYVj+k3arrnPRjciHIvhUBQq+HGrhl4M6iKcVmIJv4OW2z
MjbWqXH6vemWK/VUFm7jjSvi6pvqEN0nPxyhdMvipwYKCi0/bDI8Qi6/QSRbbUNybDCjetcMFW/E
lwIMcrf3E/OAW3BgrBhTDQZ70ZfiFrwxrRjCtW3phFPoYlLYbYsHVIkpGWVBtF6ypINJBu4ABI7n
8KU7TA8xDDBQCeKU+E3r8n0VtTVVDHy6RtQ7X4hqDBcA1BVL1VFNv7SVa0rph5FcOGVXGDsc4soB
3E90/yxtD3BvYLYa7V+8bXjqiDi0AjMbJmQNL/ZP69C6FkCE/gOJKNCgUKBx552q0OIQb6DHdfu7
LUXVC9vcCa3Q4Km6CrZVp/mbvdaH9EHbZ+BJxL4kKAE6WkXLF/nHbbNLC3vuMbdd6gqgnyyF1Tg+
RGB//Lb0F3IUsHyDuRPhDcUS7sPFoan5Q4i/b0H7W41eM3/ni0AcSwnRhRHuQiqTBAzLJYxIe3Pd
HpSDtZ/3ZCX9adzJBVOovBcpVLK7gD9lGFhGXQSVGDbof7kfrbiYtWbCfkzleKPnrReXNiVlv8oq
eWWn4/cTZqbxCB1sZOR4XXFfCez4A/gwIeRtZuE6lItjNfir2xthIWFmkq0gAwBMDy8P7kNF8Qha
0MIoHICzoG/ipNFWbw7gjq7sCfdRTDVTkIaxH82v4blF7qslxtiPVa5jw/uztIMubr/rDes10cqX
266JDHFXrFLUZtsw15o+W4Vt6/Rol9WR6CZfiocMK4AJbODokERc7omJyFM0EuyJ/yPtO5bs1nlu
n0hVymGqsGPn7J6oHI4lKuf09HfR9/9Oa7NZYrnPyIN27SWQAAiCwAIG9mIwg+0pU+or5LYu/5rA
Hka1QvqTclgd5kuSjVWeguXdSO1DK+t+Uiw7OZYEz368dQOtDZgs8B6MBx5m3fKxnOoa7wGeoUa3
5pT8SCwwdtXGy/b2cDQPhRyg3EXdCDpQ2HWTk1CppNCBbx+V6yjEzbtQz6GkBo1hnrQs9eZW+yeO
SoHn+0wKQA/iD1x2FadpMPO8h3hJqbyOMglATnGocxRXWtEZ3iwAY61XddUObFAPJlH322Jz1AVT
o00kG0BPoWGK76W6xA1egsIW5MJpWLul87aEhqtGP0ZRizlnF20cachnoOAITb+MYZsKKCXtkiAb
jonRmI49Z9/l7GlbFs4pcoHBmHKmxDWZwhjjdfAIOBEd5Tiie83nVhu6XSs5GG0EqcokKy3kkB6b
wlXvynftIT3l183rnLg6SF1+LrfJPt81O+lsja5+i/HM6q7aY+Rr9iwizxQtKnNYN3UDti6QcnmT
fcq044icq/q4vaZ8CFxPQT1IC9EYd5KPSjE6NuR15ju7eZ+Mt2x5+08Q7AT1NrXNqmwAYWYnO3wY
ovt8ftiG4Go5UqvgpQADC4osL7W8R134RAwsFBqoH7Ksd+terlFBPZ9nNfnCitGMNPptESSiZegS
y5pQqqjnReVFSuWHbfoQtehA7JTnbZF4yo6gBm3RaO9AmoyB6cZmcuyirrxRHq+mWdpHy+9tBM6i
IauD2MJBjgKMpqxrGNteRS0OrrpKlfnLnIJotlHRJjT19t2EZ/37bbzPqqbKAJIVvMyi4oJ9Z9RC
tQ1jA/HTUlyP6qOkXA9ggd7GoN98edoDA1lV2qgMt8d6eRIqWt+WCGGq/k0pDgTtm1H/EiNa64/b
SFxpPpBYv251TjnIA07HMjlItpsaP+ZUsGCfjywV6RXUwiDFgjlt7KuBpcrwdp2J0CU9zOO+QiIu
fm2iQz2ei/hgtd+2JeKt3RqO6svqvG+6UV/Q4YDYbJy8WT5qOWZuoHC4je7UpBZsFG/5kEBClh1k
RiBeZtS7HdUYmm8jISFl57jOH+ax3aMSQfAu8tmKKKkdLRvG+AD8y+h4q9s9SujhGKKKuHNXu9pw
2F41niC0Nx69pvhHZ5kGW0VqJjKmldc3P435wSy/jcnTNgRXCAtJG1rAiTcvZq2axXIG0wRE5Rw1
85uEkX3bALydh7nglynnE2K+y53P9CSMxjqpPM3Zm9Wz7fzqe3CkHrVuECB99jmqvEZiUrygapbs
KqNngaS4sXNsu1vDqNx23G9LxNsV1HOj5BX1wciyMcdaXEmtKsdYsnB+b6urOS1R/CziZeSC0KH1
OHPo6Ahm2ayiwYyMJcPZOd3oA1qn5XOhiCISEQizYk3YyVGhAwTvI5kC3kDpqY8FeTuegqHbCC+c
f0Y7scxpRYUOoJQAo23U/tgW5EWSZ+ULhoLsClJSIP9H2TazJaWThH0b4tyUEbktBirrsSl4mvS+
sPP/wqDK6VKXh7Q2NeTBIYv5Jks/0+hs/P2VEkq8gmDs0QRtSN+PgFDsY6i+KsauIi/bUnDtxNRw
PCOjYX0qkVXmobXjIkd+LX4e47fOOOXlrSpKRnN1C31mMhorYPpsl2Gsh9Wo5RBkbDE9IifBkhWP
ufH3xYhYrxUMc7DY81iWTgqYYnwthrsML4p9/3t7wbgqvMJgbLHUukRCvqQCrzU5qMb4Ek+ibIwI
grHEydCGtO8BIZd3efLDMf76Iny5TIyBNEYaIemC3w8b2w+HH0kW7ZxGkOPhK9a/W84G46BHHNta
B4jSm4/RiMHlYxpWQTvYgTL2gsphwYqxh/w8S6qxSDB5o3dQi39Vjd//064b6qWxy3Y+g86RLtlQ
BqU2+U7vbyMITIStj0/SQTdrFQhDcz3YO0M9qaJyAC4EehVRl4nshM1W0GIUipxmmB3jpUXsGpiQ
a4NxiYgZPUU4jP7GykgmawAOpj3v+hO5KW/KZ7xGHMDKDsql1E3v+oP19IX1A00pyB3RNYtw73KH
wiatU9mqEFrEzxoIXPJ/etEMOq5KryCoFq7iViteLHkJIVdbvvTxozrIbpk8Z4YmOFk4qRwY6AqI
LvAKCI8CbZfXkAX0vQqGnn8rzpisd41pkr6zj35sLxzdDfYmswZjnGarmXii03D/i2xfCX9qpPcl
1Iy388k0j/Ukisc/cyziZrbGYxxo2k0tOo6BJ8+HPJA98qJ7EVjWh1NzSI/Os4SBaUPQnaS9tm8e
iI82/m2BKcCWwIx6Sn07mXDg0JQmCYz4ZcSYVgPXnqYBZX8vcIN8W/hQS8bXjlYVS5MGsEVDMqzq
f7dOtR+rQlREQaONDaH+VAKtVEYyrEGpUUfhzfEjhlRVGYbuRX5eXfd4LDOGg47pLovoEiwQji2c
W5QpNioToFZW3FWqAyZ75Ie75fCfNkxjnK+GM7cwEsAosXRspdhr5Gu1/TbmpVs4oisK9yj5sL1P
7/LL//zIos2uVGUPmWTdb8sjWjbGj6g9UeIyh05gskGeHRB4uxX56+TRhZWx76ZjNs4WiJGBQY5W
d1OWT7n97b+JwTgOYnZLP1KIsjgbxnWImeQi6xH4JrZwcrLDyEwGQNhT97LM0gMGobmShanN2RxM
WnwE8e3btlQiSPr3lSFFCwo17RiQg6Y/x0nzVI1LYFnzKdPJKTbI2a6iwzYk/1xB9I0Z1ehoZXsK
i7DPe62j57JUPfWqHBB52llzeU06/SvuCAEAGhdwWf3UjBSjRq6qCUwpH1TfrMegNWdXETJYcjV8
BcNYrN7bjZPMWMRJn/wIbwCDlN5obfSwvXCcMhBoObrskU5GWRzuMJebBTdeEj1HdUD4LsUuZbXH
kXXdHCJkGI84QE6o+VO+JUdRhM7dsRUuIx8mhKlyHQMX7yhuh/QV2jIWYKF+0d0WkeuOVkhMWNOW
A5pDwhYuFprYPyeyQN25h+Hq9xlfZPVKmA41ft9R/wGr3tBqmA7o9uljqAiiGr5OfOwV/fvKsNIx
kcqcVnLM/Xdp+I3GvrY8bi8WPUw/HYIrYRiPFBbFpJACEHl0LUcY7ohxPFdlcTWppy7yjVEgEU8L
8OZFeyYw5tbQGVfhyGCKTmvcOjQ1+5Xoyg5FhambLbmbFKJnL94+0fw8OsQxVAVzQC5Xb9adRdIH
YC1mdSaKvbN7FHPYBKnM7IdTmaJskAiPkU2RiqKUaXZjUtN9HPmoFvVB7IPxLQ9ElBUSYTExUl43
Ra7GkM3GeWifpf535DygcsWfzSjY1hD62ayG0AwERjigJBMviJfL2I7NkMoorvDM8jwWL4XqdehW
tzGzEeQtg1X723Ccanm0iq/wGEfRT0akOA3wIhBKWPrRCUdXc55m+3aqbqbqucrB0W7pAlieqa1R
Gaehx1lnVRrdPOnanvZDmbpW3Au0XwTCeI7RDhcT/FeVh3bMVPYi7UaqvnBa0UcJ1QZvP2Wdvdwt
zCVLEdXitIoJOc117uqZcaNPisBt0C/9pBQrGMZtGEYYw5k3kCSdDiXB2BC7EsTnXFdBOwXBLE8Z
RhgVV4YyHDGEFpIoIBK13Ul5zmZMid59Rd/+xfnUN1OECp5YJ3hAPWrel+4porn2kbiy1rgLuowr
TG8lCeZBOyKiEe4ioiATz7t0oBXbFzIjkRsrLd2r5LkBH5oqEI2/gh+/T/++Oj7qwTGjkt7vFaU5
oEn4xklBu2cWqE4vRecIH8uhgzZQoKdpzG7BfKIhkSGLjFylaxjZW9MSP1alQ2+oggOea0Z4Sf4/
LJ1JI6NqSGtsHVhDr/lpitLj8ilSBbYqEIgtW5O1vLdIBhAjwyyz75RoNhak4DjFhnB1YN9HfgkF
NuAmuNwgzAlW7QFFud58D/6N8N6ffpYnM3HDXX4sXqP9dCr2s58eUQ58EhXCcuVbYTNutpDabrZp
DmOuGhhXjOrtUE9dSTJuR+HRyNkxcNmhfxWzRFCSztYRzVMf408Wnn7NQB/uBylwwn/+3o5RuQ1a
GBSiUooHxvOloIYycxNFRDo4EPQ532tmtTNCULc01mHO1XstRGlg23h9GQtcFU88VEmh2JYSJODf
y300F3ksxgR1RJjc2vtlEqUYDUvIQY6FmUKOz0CXFargUXyAzji2DlAt+mIOFbgoM6qeOwMcxTPy
xIKl5MkDrcTLw59xNuzbw7AYrZn3eKGrdfU6Q1LEnoZrvapPlqLFV5Et90eQpoe+Po/DHsQAhY+C
ahT+9oocqBECOhIZiOhEbS9c2fGcp4MMBf3q7Jt72sQg5NEge9ZNu66zg1Std9ui8yX/gKBWs3KZ
fak1cmUCoojtZJ/J6bektGN/pB2+X0HCqzHulLj2sSaR5I1TNS0iOEJGa5/rGSZTzQQtZz0RJWH5
Qn1A0XVdCaWaJJGaDk+IFYbZ19pOx1C8XsTpx4lI0ZHxAUI/YgWyqGDMiCu8io2Dea1qBImgk23N
bplhkIUk8JycmBQRIjhXcfdHgwtr63G3NGo2QaI+Lotg1trhSS/J3o6WEjRx6bwvmyF5lps+F4RX
PCnBjWOj+wpNr6AlvpSym1JS9BNGWESaVbqkwSD5FjMadzGaHEB13oEzZ5lEKR2Oq0ZPInpUEQdh
WAfbhU0aTINvUkhrzZjXNj30Gfiafg6VQPd5OfQ1DtuDvZS5bhCdmn1i4/nXNvxqGXCTGe7MjPip
Gr4qJtiCUZ85SNKTpQ2CXRXIyd40mkoeuj6CnJg6Vbj5NLkJZUTrchU0q6KJUFwwFIaAc0hBcocF
yw0nkg1aIBDDKGT7TSGpP+bvceJv2zlPVSnZ+f9wmHMW79HtkGjAscPRvy78sog8p76T0p2tBttQ
XJEwigm1uuC6RCX3pXIuztSUxIBLQSX8VdHeF7Jz7IrT9BUjoKRXlLAJFs8WcoVGlRsKfRTT5QGu
K+z2+N8gPJ9ayR3KFuPCskRUocCVDekqEIYiffCpnqNv28ZKJ4QrRbeHk8GVw7Wdo90J3nlFMMwd
PkkLDbNJATPZGPbstO0OffWl25RLgNmzX1ANCzT4dDo66HvZortaz1DhR0tIC+dWkjyV/EzbQzs+
2VbuhqKMAY1BmBubsgZjDgG51FWnTFDdk6S2O8w/dFwFbOU1Tb6l/e+iu1JFPIC8UwepHhxvtNsJ
HTWX2ljFZJATCigp8IqZeU5mIwBV1u7vld5WafORjFUE+fMlTAgiqFgyaFAANuZiyH1wcfta9X1G
Pc42Em8FwcFNKxeh8wZbiVWaaouMM3VPMGHJJsEw3w79r948RdZDgROviH5tI3KXkPJFoBGJzlBi
4squ7KJsCbGEtZbez011C8r/U6K1Aj3kpVxgy//isIUH9hQPepFiDa1oDOSuOc+G+kPLuucqigJS
lEdip4kbZfqjLUcv2zLy/COlr0WRHgiVPz1Cl6MkTalMD53IdPvxSc6P1nKXYqiLBcbZsP+Cga/h
GDOIiEZQ1As4zXxW5eMcVX7UvoWaqNSJ/g5rbmscJlBYtCYbNFoXmC63jf5W/j03pYqbBsqc8Syh
0taMS7WP0RDUzzZ+v7DV+5Hkj9Oo+wYRJf+4YmD8Aq5ViLPA6XkJA+Q8wYseUgj6UXZiF41Ognv2
H4q6Tyv1AcFS2BWVnMsZiAw967YEf9jVdEz38139pu/MR9P9Xv3GpN2gDNoA5OTIBB631Y8rIFh8
6IBaCwQdjPtQpzJSVBqGo5nS67TZdzRByMhV8BUCEwA0Q6bZDVpgkUB6rq1jnvnqYiP/rXlZ85Zq
/rY8XJexQmPymGoH1ivwN+Baj2eWIvuntw61qCiGu2YWGDjAxIYKdbbKvu4Ly45ohrYYMkyYByGR
pw+iKTFcQdCPBhVHfgSpxkvNy8d2GQxa0TVN/bK3kFbyVdC+BpKaiCYK8YJ62wH1OZwswjQ2vkbT
wDjH9AjR5iowzTvcxcBJ8VPGfKv5bXt7eEtHSYBQYw8mg08cJksadQnGMOEMAUlj8atKBN50+/fR
gna5anO92Hlm4/cV8r0pE9QvPG8LwNuWDwHAz3MJEJt62RYJAGZz5yT3Reab+t/XhYPd6n9rhNjh
EkJPa5nMLSCa6GZx/MkUGKRIBMZEqmHoSKji96u03JlVups7x82r5AuBCdiEEI+jcBeXVfoZqwsx
aTG75s/zU6PHbhQdcz33c+k8ZA/bO2Lid1j/ucahf1/hZERDvkmHxcuwkPZ3lJ3y0PT6VFCHzKHM
ANPISh5qRSucWp3TuRqxbGPv3OZNGxSx4oeN9jRL1nkcZq/rhsDK8g71V9Uuy5Kbpp5EH8Ez1fVH
MPF5JmdtodNnmv4k3TqP8z2mZLkYAqdYrrOXj+Fh9osgebZfbcExJQJmDsJZN1p1xjgGLx6VV1jY
jRQmx3l2gqpMjv1Q3G9vqgDOZuw4tqux12lpY0Sup+nH8hBlVzO4E5THbRyuv/jYVLY5a8nbzASl
Esw51g9KPp71XPSgJ4JgzNlUinkpLaxcWe11OUKWUHa3hfg8sA3kpiutYEeMLqmzRBHVCuM2v8lu
u13tZv5dsZs6d4lci1ZPtj+G66Z2DdEoQoH12VT6C6vQMRiBQuN0V4f7RdPduDnKw8u2iFyftdon
xpnUizGWeQsYa9TOGPd+Rl7xPnesL/kSG4k1MIFiVA+j5U3dlXNNyzUtNQ+PnR06nt5kKmiT6vqq
DYdMkDjn6AZuv7j+IvBCSQCbSRjsMNbKhlYfLKY/lrZXZJZAOTjhFyB0EyUAyJjjdeByg7J6TBxw
3UPDM2Xf2t1eB8Eb6QhooMdgUqRntCaJcrt8sT4wWZfcEYKoFmKNGvJoFWKWb9vqwHEPEAp1u9qf
6exsgr4wq5BMEt5Gk/o+6f3eBSW4lKO0VsRJwdE7NO1hbBMdaoIkFnNWog7TXPAchFCvDdT5FJcv
i/RrWxaOBV1AMBZkTnprKAQQpuNl5tXc6ohbjyQTeFSRJIwezJ0+J2OJPZGz41y9a9p9P4geTqh5
MEcxxuXiUoTLLCYrsymPLJeGVk0X7DuKkAfX8Yrv6CG/UjHPenvNeIcx2KuQXgH3KBpdWZr2lJhm
VsYKUnDXIO9/mG8IqOmkI6IMoIlaBTjsGuoaja2UtUqnAreAjBzLVbxPrqqreEeuMehzF+2XvbFv
hNN/eQaE5QMFPaUs/Pz2r49SCYIbGG34WBJs1t8fe0iV/O/3P735pyrmbOK1Csog3Q3TVdkI/Bp/
f1YATJhsS4s1hgMV4H7x5xuksc1fTTDvwtf4XdpJ/rY68HSbzj2Aq0IuGw3Qlz4OHHHqgCl7SDag
jcyLaxDcm6WdIurURcSfAij2jWDKYi2WaHlpjTFbw12RvEqp4BmA57FX0rCZeTVTiDXTavfFMl0p
BRXsOUt2ffpeTlfVLPCkPE2jBBd4X6HE9qwhoSSsQUEanuD1ro38OVe6wFpsQ3AI8XwcTlSUsgAE
JauMOsw94iyHnnO9PvsT7CZOd5muu0s7Bn+vCjj7kRWywIAMDb9UhdxswJMaImFTR93JouPWM+2b
tYhKF3gHEC5/tCsGbfZgDb+EIWGkSRKNR2LruRvA4NW86jp6bCXXCH9tSySCUi+hhkTPwIGI+BHa
D27+K72876XOzaL7RtpvQ/E0by0Vc9qZJmWOdgCVlndDH4P7snRBcdioiBYwerTLBW6cZ0xrPKqc
q+CxGdNhHjpcqVA5eBot558m6Q6aHosqYvlLSN9qMI8HxdKMUrSKU0pTCKO1QQCipi+Vfh0XvxVy
cGJBnCpAYpN5JQZclZYKpLmTTn2UHvsxD/Revzc70KnYkizK3fAsC+r+P9FYKoa0KsHETRsdukx2
F+37iOJsiVyn2L1t3eC9juLA/UBi9BDzLpJsUSCaM3ZvsaI3roxq2TKdr6xqClCzgSqB6JQqixdX
/Y2lYz7V9hdwtYUyV2t4sQQdD/37SlvspEIcTdsDx1n2SR767Zz9imURNyYfBollOhMAusKYdh+G
0jxK8IiljbG+j32yX1CI+QVRaEyhUDrsT13zeGOZnXSBP1QTMMWMletYifeFiYbIHiJ4UCyFci+z
4VgXO7Ma60BJDeOfPnOuVLvx24Sc8ioWWDJX71dQjHIs5bKUfY8gtkOfqFtjALqhDKfeLm4SS7m1
FRFXF1ftV3iMp4pxRBq6BDyrr69BQXCDoRRupuZ+n4j2indCrleRcVJx3Ohzb9NVnI/dgEuuwGVw
f9+hjdSgUgHLPOOcqmkc9LYYcJepFI+0eykWUVPzTfcDgg1akHPN1DHDapE5UHZRAC4z8izfGWGQ
BdJVJRq7wrWgFRxjQU4M2uE6g0S58dZrp3aZUBoSfMGCVhiMwqWhMehDTUVajmN8ytoHWfRUJtgY
i9Gx3JDNyCAQw0KFhBrp7iiqseQhYJoEHdqLMcmgAbn0aGi2mZEYAoLmYLBFEE4C1eJZJd5O4cso
pzAoTS5/P4raaVbp9BSLLG4UWy4GTXm10vkgHsqFDOgqV5wVHP2clYPul07Dcz7g5v3ka6/DWX+y
ZM8pfeVs3+WjZz0MwfMou9Jd27ntQTp70W0xBPUP7emvlQMCI38DcgLMjmbLo2pUh6TRABdehM1r
G5eDq8TLz2TpRLcBjsQoQtRRWABfTjl5LyWW4mwuwDIMoLw6JHhrittScBvgGNMFBKPo4dhZhTQC
Qiu+Sca9tRzrUnBb4zjTCwhG0VXJIXHeI5tC6IuJ+lykyLlKqJxP//6UuACiy7lSkMWuy8haAJRp
zZPSSju7zNGcpw335ZAgSyRighWtHf37Ci8PtaQraB4q036N4a9IviOTgMJRpAGMiVlVlxg2bYaq
FvWQ25ic6qiC9yCRFKxZEb2csghSJJN2LvrYk5L2DPYnweaItIB5WtDGxfn/fQBV+m53u6lRXaJF
rqGIKsL4Swa6UtDZ4fbEHnhzIZNwaeG6MYPELyfPXEp/2/7/dO4ziSgo2r8Q7IGXgWKnmGh4YOy0
w+jNge5NbnGWnm/k2/FbdKV56lPjatfVPgzSxk1/5L9TUY5KICZ7jV8ce1AITbymI7pQQoJiPsFD
Hn/HPqRkXUOqdXFRAgF5X7fV7iPH8eTmvggftpfzj7/cWk7GQQyVhYjRAlCduYbf7PKbPnK12zko
dvLe8HvPvLfO08G+X1zMLL6bf0Z3kWftS/8bQQ1/4tfuvJtLtyWudSK+qISBbx8fy0A3YmXloTFj
ALSDr9MGx5UbvIcNe+F4AxEI40qiKjacMgdIVEaYz92AEMMzMb5ue6VFOsN4E6MdTT1bgKKYDxg8
7dbK920ATkRwYRiML6mKBbXzNKZRbd8kr03x3im6m/dvXfJzG0kkCuNOkDMYIlmHKI3zveq+F2mw
/fuiDWFiJ6UG7Zgx4fc7J/6OG9tBzovXrjJ22zCclMh6wdiHyDR36qynqt82mivZO12+HhXJ0+t9
oZ5qUdEHL9N8AccEFKQxp7w34eunKLCPJJArVzkUZ4I8gqurXn0rPU0GakD9bSm5mwWCahT5GCjq
ZnvN5IVUXa3SIKOpfbPqj4lOBPu1DfEp5WzqUWKRnkqm/Tab0jVBeb8tBFcj/hUCqeBLPzCVdi2D
eBgaQZ7L/paMZ3sQVM9xzWcFwXjczGxGKVShDdPwqoShiwoQG8+rjvNoiSpZ+NKgkhk9JcgRsO92
pZliHEIzIrREQ9SAscsqDuNJe91eM/6ufKCwDiekDLwa/EFhHx3rvqsF4RHv6gku+g8AxuGEA4ZK
5CPEkKf5MGfg0o5cEzntZnTlOFCtJ9BGdrY/iSgwRYIx7ocg82HFHQSrwu/TdOuI7p9cv7CSi3U/
WZ+0EpUr7J6b6q2V7mzzSl12fdaiW0j/Smz2geYw5RCSjcFVMeaXe2PdeKr0WCqPEh45bEsQanIj
ihUOY0J2Q1Jk76nSKeDAG/xmenfUHAM5RL3iAu12GENyasQqSP7j0bOxXLN2WysGmOh6xjVXELqj
thyUuMj+Mh5BDokR0bxHUl1PZOdMP4lypTv3S3+/bUZccVZAjBnJumRr8wzXk5VPRA6G8cpuBFvD
VegVBGNIUlJHVUXvgfZyHXcoc/qPIjAG04wOMhQ0ilLRvyqnkb/IBzL8s71OXP1aCcFYTTe0RYF5
C4hvRsMvtNxzEn+cg34RuDUBDntqK3MlzTbdjzh+qMJdAR0uyIkQQTmWYE/Y6/+YmF1f0KznPDwT
Ex3zvWDTVWoHnyLvjwWzGTsBCX6d/UkUW4rrHHCRMG7f1TsM57lTbmo/eZWPrZ91ru63V89R5xa1
W5//fqw8HYrwrxWx1UVjjwr4hUZyidzBMbitkQRNeVUZZ7Ff4JXiX4DRJV8F8/WMMcclzevZo+0u
i+LLyuKrQ3lsUf6VRunOdEhQ1/kuB4v7tnIKF5txF3FYFkryJ4m9U66UXZi6y04Nxt+5l4y+eVz2
5VV4boLiRd7dRz/a08s2vsCJ2IwT6TrFzP7ci62iv2mNKnOX2EBFFejc/hsQ40pUPaqzmm4oZiaU
4W8Mth/19/8GwXiTSSdO0tE7Phioh/pUdA+xHWxDiIyP8SVKiLqdsYKNN+a+bG/RDyxYpj8EKRvG
x566s2ZVpUNvY8lV65V75YFgbNR0h8KCZvGj63lnG171qu7Ch+TVfJXd8aDe9J7jP2t7lLqK8gkC
9WDfpbTWnlJTgrxLeVspz2F4WvpvX1lSdNrQd23cBhjFsJJByfGMg3xxhA4sax8nAn/G37MPAEYt
+nSMxsEGQD+M72GqjW5hFwK9oB/5addQBQJOR1DUI8nEeJAGU8xyDaFF2+LZWr+fMT1am45xggYO
f3u9+NEtahp01LKjv59tvsrNos2nfEYq66F9aTO3wAvOFZobwaR3p998LT2wgmNOg1l27EyxIJok
/9bnUyWLyt147FgY/PQhEJPpAVlDYY8lBJKQzZkD+ZqctNLPXqt3tLcfk31ySu8MT/Sax1XtFSrj
9CejK2pSAbVPTkt7XPKz6ewFW0VD5E9qYYIZGVl6cLt/uk/p2RR3EmrTuvpJSQPVfm2tcxvt++Ep
Km7n9q3/+zmitK7zA5Hx502vSqkmQaqszrWrWLPqqyKrRETfXJNaoTA2W7RN3ScL5EoH6yY3pWtw
ygscIXd7VhCM1aZ1n0V2CwiiXo/63VLfRaK+U17B2MViMd5cLhKjLBxgZOV0MOObodyl0h60zzY5
9+NjHp4HPPERX22+8r5i0fZTsGTh1YhZv8zUp8Iw8GhVY8rZjFGv14uIHoPrkVYQzPrloLPoJkzk
8OQicvP8h90p7uQ8hPNuSATScAPfFRSzjE1MQiMNIc2kvBTk2zC/l/kxynfbxsTVOYxqAxuWjucv
lhV4akMULtPNItHoqcaPVPrKObECYFastxMyxhYAOvtHaj+PlcBx02VgnQHSOCA0pmcRijAuzwhw
DUixHcGRpkue7EHxNfv1oqYYLzK2p1hvyTmX4iYYrPlbN6mVwBfx7Anllzbq7tAeY7AcJpUaN2le
TsgdmG+WdS8lr00piGV5EBg2B0IKjFdCZymjB52ZzbYVaQjx9MXvm+ZYj5YfIkv614qAwkG0o+Ot
BSkq9om8BWm/RDCw1uukHBn/Uco91Fmlgt3iCHOBQtVxdSdY5HzKChMoU1jftUl5nUjjvWTKXxAG
2wIqInRDYtAEoxTmsLSJOlmZl5N+J1vTa9YYgrCYd76aqqbLYFhB5fqnYUDOvBg5mWyIkl2ZFvhk
fCIr95nzuEz/VMt7GL1XamBo35ALQa3fY99+y+KgNgUPvrwFxcQ+dHxC+6CE9O+rBbWImRt6LGXe
ANKqfdFGDUbRzPL8O20NQ5C64mKhlIrWSWL0FsvzMgxq3Q51jKs+mMPRN1n4KBDXg8RsBVbFcX3m
H9Y3cKJgdf/EaiuhQtBrZpKc515a/xpVclLK72oXurpo4gnHd1zgMEFYphmY36EDxzJDN48PWktb
td1ksFxS3lTaTdoF21bG1xpKaPd/orGaGUZJ2U4gkhnzlLJxhYMD7tx8+j45UnQbE6uo0SjlqPLO
GEYHr42VHuEZLKlMZFkHYuHLnJLYnjVokXEnN2Vj+OGUNmWgKLFIx3mvhWhZhRWhMBa8B+z77jIn
g6H1Ue5pO0n3wqPigxjKnYKfih+h/Ki/jwLtBGYcKXNVrNspOWLsbZAfBoxSns54VNz3bh88qlf1
Y+GJEo+83Vt9HPsyXGEKcITsY+4t6EqstcfeOeIjZWmH6ZWjdZ19gT13vRjsK/AYwTAkuhhJ3Ciq
G1eD+SI1oLXt1SwnAlvjPR9doDG6WeUoGc+pdOZ9EwfKWQ1sfwCfs1vu5l1xEway/3tbNzmhwAUi
o5pWa5sJSSli+7AYe6V/2P59Xnv8BQDj/HWjNKt2BID1+IYhIEdkgd5VL769Ury75XBHTdDVr8hO
CyJBlCNcTcZNGovTtChlzL3+t/W0vA23P0ANvLdd43SX7ycvFSUc+GtJK/HR96FbrAdTWz1Mwx6u
UrMT1yjulEqwmDRsYsIeVIGaKFyzVXCh/OkjXLnIpItzKW3g91s609E46tIvWf9Zye+y8WxmItp+
Xi4PcI4DmgbarPUpcTi1WRtT3ZBH1U808mpFkl/Y9b5D8cpQ1wR5hgHUdMmuGMhxW294V3PKpqHR
MaGGabBnXJrJndJoAMf9KNppifmoaHgDGEP0BCyV0wVxatU7JzWnt6YeHnPMHAmUGTQ029/BO/7W
n0FPrdWSD1I2Twk9/uTh+xgnrhx+7+JfX8DQUOxG2WllzLG7xChAMhO3aZJ7aJpVruPGsndSaUSS
F7ZSJyom5RskOP4cTMjFQBCWmEA1iAFeOKCpma8bbvo9CsJ9Q1zkpM2n7iy9k8G15GsMSHisGh8k
QrEnkJdrJ6svYLxcHC5NX1T0CxLTbdvalcKX7RXlnhIYYosSAhPBhMNcCvsxS0lbp7kXpRZab+zq
INf1MZzzF6z+U5yPN0W2HA31bRtW4RroCpf+faUtipLEUa4D14r8+Mmu3CR2s99zUAe3quS+jn70
qMxue3SOw+iKknNUFT95B3RHUPosi9YiX4IPUZsPuoHAptN/2fYLDAjaeh8JeYREOHR7V0IWU5oX
jkYDKCf1rVYBW1F4XIzqZDii93qu9dHqd1yxwbfNiiRF84ApkgiccEma3A6jpDwQ4yVuFU6twNB5
SgkKKUzzQx7QcFizIBEYADu5yDEhKXVH+7sxfyG+1XWZ9r2i9U9m2x/wbGbptfT/SPuy3rh5pOtf
REAbKfFWUq9u71ns3Ah5Ykei9l2ifv13mA+YdMtCC86LGczFBHA1qWKxWHXqnBKRBEorxZHK3w4E
xU3yvuKDyrfnbnBuZxaxsopQPnHYkcmxs27N0udkF5Q/wxQKGltz+iWCAyUvleGlQ+cajR+IXUUP
/aoen64c7uMvsRVBpGJWnJ/CBNpyhrTxS1KgX7TpS1k928kDq+9ZeQQOFnX/rtvo45eo3+n/8rLF
0MT/F56DNLGKEGdOqgcZqU29wd3fj70LbV+MgSDZXnmILR0FC+hvBllWYDzmc8yOyCM+JB2yJ/su
yN+ngXtjh4015Zp3LlrCJIiFkTiTgYb2cj02D8KoZrDUbFK/2Fs75FJb3U9PveH2e7p9GVx9a98L
l98Rt0FV1M3dwnuNNqaXeeDHvdE3ySG/czCl7u7bF4mMq/827QL3EUKzt9Hm23UvXDpNFL5ucQsV
fFTXL39ulzTNSK0BG6MdeBK5Q7fi5ssGwB2l5N5BJDXbj0Y4RQdRC9QrEi3DlCU9Atez8nUXbWCy
8g+/naKAu1zEkKRFmKqpuaHJuXAFnB8UX7Kz7c313VoKcxhRh/8A5WDiP5eGMpCvTayDoTI+TdZ9
RW7HNRNL/nNuYnYzmTnF8BqFidj4TYITJ0dAn71+WutyLdoBGRpKStg2/OdyKfYQVSAjg51mhGPx
8DYUsZdoAwSa1zSC1kzN0oiiMsGeCopUr446tyl8G1WQmlpuXa4U4xYTYXq2qJkj1JUdkW6ApYm/
TqHtyuixd35E1TP+AWHW1apDUqyB7RerBudWlXuehTBtaoK6kMorol2DQSxzM2jHIfGzCorgPrgt
tkV2YiXm+OoXORz68IVUez3977pv/ik1zqP4+c9Qznv2M5I4FGE8YvHJt0Y1Tuv/Kh8puPfe7RLD
JYfoRB+ijbPp9uxOrpTDF08g6tOQybEpCDZm3iTQneshxJ55mYMCVPbYQhb7+vKWjh7yYHCxU0zt
gRH3cnUDHvdDXgj89abaUiL2ISdbOzJWzCwlpNAKBkkIRhJVV/PSTEhZjyo1wlXPxq7ZTNlIfpO+
7pBlW4lkvsaqrPWsYXxL8QiwvZAQ214JZ4tuDO1qhEtMKyHYzH6EmYBGOQP5KZqDEM8B6cZ/I/Mp
1Oa3JHfNFajl0sZCVxjyRoo7CrXyyxVzjIp0ZtIjS7T23PxR6a4Diu3Pf7xzG7NzGTkZ5vAxnA5G
Szcx9jGOorNWLlxClaBN8nchs2OIHnUexSEWImqUuWy3b93M7V9fil3mAgv5VuxsG8B6L/XIafKO
9E3u19QqFvcSrLE2GlnKTWcfDgx1BTId/ATLHt8AU8zKTdaJlZ7NmhEVbs/OeZiREc8HGKkGyGWX
IKY+ZKBicPGg0bbXv9tSimqfrWd26IIisUmYIztIvzTFHWvvx+lWi+/XBNGWLohzM7M7rxxT03Im
uAfh9wloWTigHgIcOv9SkwRnAWQjDOh8WPMxPasfcyPsR1xEL1nhORHUG+Nj8CRD9x8a7aDK1BAQ
DaSCHyToy97QpaHBUpLsFb+7AfjyyrdZdIO/Jv4EkTM3sAd9mpoK30ZC8bJ/baa7ci03XxrvOV/G
vFCmBx2pEetUIGo2jYsaB57KXeeCdL+IN/0NlLV21r3wG9t17obHwOMHewewCekxbLQSQ5auGNCh
g3uEKd2FucpSifmyXjA983LznY65q48rYXepJvCnxabhFkNFfRakeql3tDQYvpnxKuluAl1ChoTF
KEMUrL+CJmZlQUuH69zeLF4NUQ6NVwp7ZKDgOz21Ye22/U2oP2dr4w4Lphyw92BG09QgvD2/nnuQ
CARTxjOvgKZRr6Uuz95bnrotf+7FyrDUnyrYLA+BMVRzkCNTC8+ty/gEWvywE3UAx/Qsr38eMPaS
ubJyh2/ipj2Y2+w4efkTrI+pWz3wA991uct95sYbq/HWii1LxeXzn8NmkG5WBEleE6w9Pzk75uVf
wk1yG+xdchvdmEfxrD1dj5mrBme5ECT1KnD1Yf2CuRgtcR0/fGz3GMh6Hr8FXnood28rFpVnXtlx
Zlzu+DRgALNPYHHASIZL3MTDMNj2AVTixxxCv2tt4qXK5MWWzk5K1A2Dk1Ww1/rtyTxNvQdlZxeK
n/fo8Pws7kL3O6v9O3xijEKja7emN7S6xbOjk0d1wZrizw9obhtjCx9j21/h8Tv6XIHtoqDWuWtS
EH9eRJe7DBIsVCnBR88RguZZmQK453YPBhCECXzbwE8KA+IF4Z6KJwe1roG+lCga8jDyoDeXyMyt
+n2pFY88rDzIbzLtW1gVbtjlG1Kn/miuXAgfb1H1+4AeZ4hf1JgHSLNyyiCHNLFHMYcdaNCX8jLJ
QBzy6fYJpEQY1J6Q4Wigu5tX4BpOJtZELPX0Kmm2xWD30Daw13psH+K9ssKpam/iFv0Qs8CgVLJc
qA5+5SSHeEzeEjCX768fnQ/pPozYBjMg/gXGKpS/Lk9Ob7YBOB3xqmC55XWdeZsS1P2qw4DGUG6m
fqntUW70rhv98KFgVBENo3UOLIc+R3/mLTFTlH/xSmXvsf6lKXM3ikI3ytfynQ8pAgyBrhJlL0wA
G/acc4rGTDKBsSBvatmzHYb3tVl+Ec3aMMvCl0IVQRHFKHOQ4bncxLytpGkRVGR1Fr6mjvWYTtrK
li2ZMKgODgd1838oU+mNNtkGjpQn4pZ6qZbXntatvVIWvgtKhOhgobdgInWbBe5aQDsUNFRYByh+
bMwWsfTnlO5ZWm8+7QDA8IDiX1e0euhAXm5YDVwK+P2tzKPlI8ueRoDsp4c2+++6lYWvj/q16jMA
dGfhKF1akRTPA1FQPLoC+SCjwmsCfpMMw8rTf9EMoE8o8eGQoo57aYYQB2geBjMCkBZbaxD1rE0B
jevPr0bx0HNwRGKUfX5SA5J1QdpnuZfFgetU7yQE7Tj4Va5bWfIziJTCwTCcBaGMmQtMI01iKWGl
tCpPxt0dsNNP/2ICL0RgdAyIO8z2yyi0OrJonnuVDA/ouIMipi9/Xbex5MlqFAu1GLzqwd5y+U2o
nTnaFIBvhhW/nPGxtF8LoDAs2LpuZ2m78EE0eBe8GdWfSzuhVU+6Qesc3CPdadCh9pSuYXKW3Ovc
xOxtiMkfEB4JmCgdsp1EfYqp9RZy+tkqCAotSMbxZlMtOfTSL1fCZQAWgQ5mWPsk8v8mHkBH59Nj
chdGcOlcGkmjxqpoDyMEwh5leSh1uk0xzjSIp3Ftomlx3/63IDSzLm1B1SyMygC2oibaYrrikFgF
egqZf90DFjwNeig6BYMXyB9BsHtpJh8DgVFgzOgjBHkhBgtFO7iB+S1Y4/9YWM+FIeWKZ89dJkik
mxKG+iIqnminmmNlNt5YqSG319f04SGI5BbtfcAGqQ3SoDmSTtok7XsTQcBi5Zc+MDye1tKlYFWw
eHAKtAAz1WukIEvLg9IYSkZIC5wPBdQ0B+tyGXW5l9Sti9aUK9MYoiTv11e2ZAVup/Rr1LUwb5QI
sx9QwEVcMEiPWSHnt0jZkRdrEtwLYQFUsUisNECXUUidOQXGTYK8TrCYsZKeqT+BrGhzfSFrFmbe
EDtJwVnUYyGN3KUDMEncWfGChdTwYhFqL88czmmpFugZFmGMhp9GsddA5HaINiM43XLnZqyfIP39
+XjKMcuA4wTNOVwOsyjUaiLURh3LAvHFF5PbGxoOnw905ybmE5sjCWinpzCRUuZOAf2v0OMvvAtW
iikq8l88lnCG/lyhqhkAiMNsJQ3po7B2phxtrGgTZ5VbRA+T/DEQ24US7794g4XeNUO5wbLm/laZ
hTWJHmsCFc1j0NSnYlpjZVw8OWcmZg7XCx6wzoEJ5oReHoLoCrzoxB531/16KfQYlILiChqfyKln
25bxQIDXD4NUKUu3GAjACP9D0cSbivR+xjb1WrFm0ck5FG4ZXowcUoOXTl4I/N9ZAXXPYAyeUv7L
zibfbN+y+AbE5ZpSDMvalSUueQY0PyFJovITYz7KJdJ+yFspc08EDw17iMSrbv7Q5LdOX0NQLVpS
4tRYnQMVo9kJRo1KdoXQgW3tgzvqlL5ZJ8AYsa0JuK6VtSuFr6VvB7VU0ExiK22oml7uZToNeT5Y
FlxE64Pa5WZJD0kf6MeS9/Ue8tiVR2tLRwuifLnuNR8bRjhtAOAhYVWdaQgoXZpG/9sZKhOf0QC6
B3AKAMPG8J4T6yZMips8lIcx6O6rUttNZbgSUJZ2GQhkvC4pTh6c99I2hGjrMoqQz1pa7uvh5Oa1
edL7V9GcLNO7vtClU2hTTA7gVuYWkttLW6VNWsBzUojR1kOws6e4AOOeNtwVZsr866aWbhj0CjhS
Gg6y6/lJ5DwL84RjWQkX90MZf++7+Ot1Ex+hk/j7NixgfgTNxg/QyYyXVFoqH9SSfCsm+zh2/Duv
0yOlyT5l5aHOvpVlfY9nl5/KmB2u21/K3aBChG0E/oaidXy5m/BXjWRSFSqNRz0AI50Ee3j70k5r
19rSZ4O6kmmrWw1UqcqFzq7SPO8DW6tDHPn8Pc5/2AJE9f3KhbO4mDMb6nSe2WjijkZjgepNN92H
TefWdgA+5R3P5YpjLC4G4ZnjWlMVMPXvZ4agDdmFDor3nuggR4X+C4FaGNM+zUQC3wCH9//MqPWe
mYkaMykDG3um20AMpG6iMa8e9+bwL/uGVw/DQ9FAZjD7NiEbFO2qyAESPAbRrS24S/Rdghv7urMt
btuZndn3YaThaZDEWE8EFZ3phpjbicQr8WEpFiEK/m8xsxCcJRgZcVosJqi33Cg8ilYwBhnr6CmK
9v+n9cy14bWmSbqawA0aUN/nyZcB6vNB8tlWr3KCv+uZ35Uty1GLplgP489595CUr8UaqdtSnAOH
OwaUKJ48aNtc+pkVpn0sMryrRKAd4p4dHFn9g4spdlQOMUs8O+ZRGzjpNukYPn1D0f+ogcSZWk9J
G+tfr3+TP5XGedZ5bkkt9uzQtHoVd4TDkg3hrcRN9YlO6CMPdbLRgNEBOUmY83zDRsnQmAhIK7Y6
z/RX2g5D5QH5rUsvDIAT/GKHVfM6oSMoDkHdNu0Wg3fFjYE6932l9eO+yjREsY6OqvDVgZHVrSKg
it3AceLXInJkeitHS0ZeSPUqegDIive33GrTzMdzOjpYkFfnvs2qKtxwo8xuxmLUoQZX9BPQChhX
NUnoZ2FLQA5vFXnqygzqQ67Gxnr0NRLxb3YnnO9Z7eTcT82pfRYVpvd2tVM5065FmjC4YuggEW1w
MY1bWjrZ4DtNqAWbqqBl4Badzd5tbeTsbXDs6nc6iqna9y3ymG1GuwS9uymQz8HYBqUbWLy8FU1e
PCcNC0HK16KEvTHLZnyJTMARXEPEzhq98VJIP/+as0jbAQGPP6ue/AaKV+XdIB564Bzq6P262yyF
JrRNlDAD3sTQOrn0Gj6Uul2qihwx34w2dx0QTwzj/9HILJ5LI691J0BRgSWBWxpV5PZR+VjzNUKQ
xU1DoxfYA0A6ceQuFyOSvqYcwG+Ay6c9Pro/AkM8aPp3LXBWbsKlaMv/mpojEJwQfNqFKpZyYbm0
fU5T5tHpNgu23Thurn+jjxhliBChmKAmBVSSOcfVOiFHuK0rfKSkcLvqZ5j8x9rKtSCcLJ/qKUeP
/gjYrWvbftTuzJx8+v66tG9c7mvFECeHEPb7KPUjrfXjpvatcm2M5WM4hhkMi2I2QEkozJcJsrFS
0rBFrAR3AqSEjpa+RhX30d1hAuk6+pgMvbV5VygYelamU5FjklE3HzMjGTxSCnZEKWxNL2Yhw1W2
GFai41WCQfDLXQt0zAToCTLcrPom+HsSYagi6V2quVn4owpfifWkFfe1/vls49Lu7CJgeERLZuJr
2Xa4j3X20kbdFrv96SQAZlTlG4VdTPnOn89jJfI6Nxsc6ly4XVj7YzF5DpQZrjv/4hfDCBD2EA0d
FIgudzGrkg7er5wie6+bxAPKw8/X5hEWPe/MyMzB6yhpas6wlmw6kB4MPGvAiDUDM18Q5RREMsMq
TP2BZhi8M9Y0Otb2afbVax52ADJiCSFo8BuZf8sl9WI6/bj+OVQIvcwy1Ff/+znUzzjLMgxRdxhA
wULa4abtX2IMBU/jgTDhpelzaZQuRjtWPOBjVAdKG+80DL1AWg5iVZcmKakMkTkoRjai9bPsl9PY
fkFu47Up2qVvdGZnPrUbJbXgkSpD6yEAK5Z5n4k14eA1E3NnHtPe6jSYqLJhZ5bJsTHWYJgL9RBs
FyhGMH8BtV1c7ZfbNVRDKTRVreuxmK+6ldE3rNqWGPcaNLkTUVWYmxR6EMQt49H60dlWfxNPcSD/
4dY4/yGzQzV05ZSim4AuTJo/MpL9BA+736F8eN0jVxc8O1t6DtYYGWBTc+QuevNFh/ZA2p40+zFq
E1yXxzw/jdPmutXFLwn+cxT4FbRsHtzDUiRlZKBYKYQTbONKo0e8jdeIgZet4HmKkprhIEW7/JY9
PF4TOqxoAzk6RXwXd2scox8TGZBYQSwLPsMhSDkvhCRVnhmZhmJ1BsiWYe+yNAa+8dQD9c2Mr9c3
bSlGYcOA6kbJDmnM7EsRwjVZjihKYkJ4G2XN1oqHjRi77XUzi0tCcVUB/mBpDgYauRXUlTBQf49/
CHkLjLdHsud8OEbtSjRcXNCZpdnDnsdFp5kpLLXG+yhKl02Vl68Rpqk/Mg+5uPeQAHKkLBjlv3QC
MtXQ41XLIQNujgbYjK5tjtwsdmEDKCjTHlo73F3fwqWFwSSKPMDqKNe4tCkEdYYGE0Ve3fItiv+7
DMCgUJSb62aWQrtikEGrzMFsw/xLTU7CS6EatXntGLjaJ3tHCtQtghEAl8jGk+u6vaVlAR8GdioA
uNCiUf9+dnt1mFfQzCktvLhHrMgqSyCVNcBQUZDf/2AJ0C2wvCjx9jkrLMmhlcTxbAaJM6TbN6NM
+tEtoGE7HjE5V1srG7l0LdugwdA0UExB43UW9J0uTMs8sdE7GXR30uvdADVEUAabzkNp3TO2C+la
j3DplIHNCh8PZGfgDJntJWtLHeg3lnuO/RIND06m+XVzN1DAutYaaoshHmkmHqgU/FkYLrz8biE4
OY0pEyhqmW9ReKiHm65/bDFr1NwZ1UNNNa/Eo/LzX9BBQ9qCvwAVNQ9Wdj8GhEcEvjndOcQ4dOSx
zJqV77a0iWjSgAvPwiWM5V0uzHSitk1SLMzi36f6kVbf6xFU3+mzIsn99HpwoPGsUqEETbbZkTaq
osxkWxWe7Gj8k9kD0NdFmBv3LWaX1t4gC/6IsGFB8pGD6h0wnMt12UNLGpLCmA1CWbRCuE3cokR1
4T0yem+oDa9O1lSi1V7N4qSO1BRNL8yWq2N3abNwOivI277wDMwdBL8L/tUka6ymi+v6nw10ay9t
OCPK0U0FG52pPRhG56ZE94KB3caBcZQTeU1p+xYP/acJ+IBZ+Ls23GuXdusqpWZrw25ig5k/ZEdH
WyOQW3qvohPzRypKaQXP4SxVaibdBO07aNIZSbaRTiNDD688gUgSh+xF72X4BCYwM982zBm7DUl0
fdiCJys7GGDcIN8/77CmiU4/hoksdPhmh56NfTEWpoXOdlxseT260GL2C7teORcLdxDGc/F+NRRl
zwfFv55libQhkeWhqrcbjBe7Mt1xsqG98XJ9PYuGgBNTvCjw0vmDWZiRw/OOIvuxtS1DqZOSm6Sm
bt2bK1FlyRLqX4ouFGf9A16QFXGaGCFCs4gH0AqHfsGPpXMPUpTrK1pITwF6xMgITKDnP59LrFKR
tK2G2mcOcTkX/CAQD7DWZn0+sjbC9y00WNHgMnG1zZPgvGcWGVlSeCX/KdutGqDT08eislynPpDi
K+tuzO6xDm61T0ubzSzP0rtEYVVkhXRBFNIt6Q5e7pXtveag3Le/vpVLVxzQ0Ap4aasJrTmwPLZA
yiG1AqNZY3PEJHTpjn3rF1Xlto5xo5NqQ5raq6U4DLR6vW58IcOEbeCXcZ2jdPrnC5ylRVDMoF01
5gVkVIJngoGCeooA/Bo2ic5+9UlzIGnuXze5cPGBAlbNxaPojMmm2eEmozSjIMRymSmeJ/BVdk0f
ehhKPfRBumFVsILUXQrcavQNVx/SFQAwLgOo6FA74g2ORBK+yKj0Uz3HdMZ91e9s843muzheQUQs
flAGeXrFYINscz53ZIJQkIcajnve7EPUlKr4kIqnTLwFhuGa7GgUhdvq2+vbunQHAsoJepA/je05
uhoY0bCKHNwToymixzgp4zthtiXoDXRjpbO1aAoYFssGbBzl6dmVpJt1ngqjLbxMs9DMkfdiBIGG
Hq6IeyyYAYATPTpwwwOhOh9KVhRwY1loSNk1Z6OTbJNGmT8AGHB945ZuP2TrADzABsqZfwbdz86A
I7oY/Ssk7JJ3fjiIjd7+ClnsRRrxUZrfJFAsbsCtFDUQNYo/jxJQb4W/1tVxObMedjUdS/VcIFDP
FH3lVX3kd0H2+YsBZnD3KNlq+KXa7DMzBMyQ6PnhoEsHr1U0xB6AKr2zqH2KDLZyOSxcQgDFG4go
KNzh4M1O+AT1BV3PsCTb/tr0t62EHGP0RKbP42LUhAxq7GAghQrM/KXVOVnQ4JgheDll6wqWm2DG
GW7TYA2ftnQRKXAa8loQF6GwNluRM2aYoSWwZCexV6d7XZz60XC14cakO0hlDwaUgndG9KUaPn+s
VcYOTh68giyIjl9+t87kY0QkLFOncUcj3CbRDU/Xqk2LR+2vFTpLblmVCMx4qZjsBKD1+lajZW2B
qvT6SVuygtc+thHFJsVMe7mWAJjlAU3jwmtNMFI0wgSrJb9lvPpy3c7iiUbUMDA7g5kjlKwvDckA
V4y09AIDWr2LyUzXnvZJp7lmcqTNjZ09k/57ZqF5vUo+tZAXoWDz1/Ks8tlzGcdtAgyG1kiQF4U7
vdZXou/S6cLLlIMHCv74QYfKDkoQdAYOdpH0G6TPnsN6n4XENaZ65SAv3WTA+iikFkb/FJLhciNp
Z0EHt5Xwi1qLd4Fm5y6Rif5kDT3xo3pk3/oUAPEolAnQ/Q3oE4tsDXm0cH/jO+K/0A7DINS8T51J
3e7jDh8TgE3qpmm3G8DbDbE837HyHcc8iVvwah927Yq7LroRpaYNahU08/C8uVy9bY2lgzcnQrOU
3hAfu+QFUzi26Ve9+UXa2r018a+9Lm8nsWZ7yY/wacH8jzweGdosXDfwXpFMuPtYaOLZx5puJxy5
hidfOpCIZ4q0Xg1m/dmAs0tBtxuoz6l3X2wZe0eP9jHk5M3eWXGjJTPoFaK9S1HIxJT55T6Omkli
zONBdCXC9FL46504a/xBS/ulMKjIokGm9aHolktB41bp1DdF2JgbGoso3gCv5qw1xJe8kasXOaCD
GGOb1xGHuO8CR5VoSH0sig0CWTn9ohFDX29X5bsmW8FCfZw6VgWNM4MqHJx9I0h8Fr2dwKD0dL/+
Hrrk6b+kcpOT43Y3EWi0Ho7RO3noPNvPVjLnpe92bnqWmjgW9KC0GLJg1PgNELWb8jsj1VeKbeqP
zGo3F+ubvbR6xGEK2loIQ+Wdl+rMLdJ224G/NyeRjyeCf/1uWDM388XSGvtE67GdDnmmVe0qDBKo
Dnj4NQ7fr5sCe87S2lBIR/da8YzN04YpzmI7N3GtZtKS1cFKILZzSseJ48RNNoVuaULp6BqkESDj
IGM77Soti60tK/rhpk8m8DQm4+A8pCxLC4BN6pg8ydroNRdSDw2BYHyQxX5Pw4q4ThsXPyUndbfX
o6EErzclvbYldiMxi94MiQQQaigHL4mq/G0cjaA8jbLgLz3w8Jo3RpkGgqqmk9ONYeSMuWPU1T/q
whDa3qxMkOTHMh03Mm21H6U92pMbM314rmlm1rc0qoxjgACdgtMBpGQPonOksTHyoBtdZtUYW0wQ
B3ofJfi29yszTIONHmbpC7GBbPZZ03Z7e5C8PIbckIcmCEbQNhe5ZUP1BH54QyOjboEF5dC5Hdio
t17bpn3jhWVsUW/UBP3RNXr+XIhiCtypxErdnsrcfnK6zkAxpJcx8kNrOnVT43zNBq2Cv/XmDYu0
7A0KCs5PUCjjMou5JdItVGRKcaMHZWOetNTMN4FtYAZXOG3bHrOmC77LXFefx9DIrePI8ZvlRPLd
qGWQuwHwXZZn0ii1IBNjtuQe8s3jUz60beMGul1A6GqsKgj95HHS3RA66c9WDSSaW1UKCWeYhaE/
DHgNkNfRaCLHLciY2W6WDGACue6liwcCcBg0YxDTzPkwY123bTlkJVJbMu1N8WpoN52d+bm105y1
4fYFW8jTUWjAjJnSRVD/fhbLUCEKBhLjQsXA5AnILDjLyNyE8G2VBggA/a/ra1sI1pCbQR8MeB+Q
4s9r0TxKnTIxOtSFvR09abm+EVBtB7APRWrfwGjEdXMLmRkyP4xq43+Qd86PO06klUlblVF52BDQ
xdT2Ux/aWrcL9DIG/ocE8ZrNhRiNsRKOySmMz9APo/yE6mlVtgQ5SnpfRGCurp802q34yEIcQ/3N
QbfYgLINQtnldwtAfKCFZQg9i9pqcQvRPpYbtIvjfwAOoJOFpEoNIkPHYGYIatME0U0ZYtTrgtwr
guAQc33lUl36ULaJ+VoL2S260jMz0qmLiEPvEOK+Crh0rzeGR4wvwVo7+iNjB5zAsZDCYdNwy80d
UKKAYZZonnpljYnNDcCn6bvWiqAFP16Y6PsM/OONq9tm+pIYdArdqaHaTRnVtHGHSbPAqxFrXbiR
EsUIYLr7aI3Gb+lI4veBcULhJgGevPy0Zi8Ho8YsixeZjRuRr3Fs7OBoPsvRi62bfzgh59ZmG0+F
TLRSncG84n4JvHFPN6O2j9dIjRYcFpQJFgMIRgEc5lnaVIHSsdSQDuqOALrYuoGKyMoA0NLr4MLG
LDEzeJtMZggbNt1jDsudzOqEMWCQZzyW4I4KjXrXBcWmL5668vv1QKO2aZYzqd4kugmgdlVVzcuP
VleajXeX0qaLtSeLRK/A/x95IFcKmQu+cWFm9pgNoSCQhY4y094CyeNZySkaH83+uyNXSn0LBxKW
sBhMxzGQG8/8IqtQscpoAwFakLlpCbvLjG7bimJrB2ssOoumMOuuxuNUM2ZmypYg3k115JssgDqX
FBuzS/zSGtxS54frn2mhuA4qw7+mZh7SQCJnLKTKn6fvgYPZOPBjRn6T3JbpflyFAS59LVDZYrAJ
xxikLjOnsBJhTNEAUaM++kHRSBCRj9vIr7q30Vpr8i6tDFPiQKRwkLSjg33pgETLRRGFSQXmCwtz
BdVzoDWaJ0XgEUWjyDE5kOVr9A5LXo8mJQgkUHNGvjL7chkGnXihxrgDI8fsCTmFIRozA+h7r3+2
ZTsg+gExO3h+5gwiKRepE7ewM2Y/Jmq7tfUq00+LnmH4jGEABesBaP0DtNEMUO6YUuBf7PqlyW23
Ag5LQF/1+lIWEqBzK3Ngo94kTWlqAAQb+fcGX6gEQzlkZQhIYov8rR03olipTi2GxbOFzWtvosv5
0I8wqXemNzjlNmRyhzN2b5sA9lSiw7Mh/cFFA75D+6Ec1spFS+cbKBiIFahJbPQoLl0zcCJTnyQ2
thjI1ypLNkBdnowaRLDd5+l5kMKemZo9XUOI3qB4rjBMprErJTvoYo2UYelQAwAN1DpkBeEsM5+X
tUMTTUlMltzq3LIx3hIreW4NuYlEeyK6/njdYZYuznN7s5AFNrW8RutYzUWV7lSbLlvT71k6XTbG
kpUOFnruc0xvK0Eum0iFVoY0N96KeBfWbi9+X1/HUoA6szJ3fFCidv00ABkaNcZBd4ZnwthJ5Mwj
drq1Q2vXh2R33eTip/q7sLnjT5lhJ1EC0Cs13guRbIi2q9h9BPghX6NsWvxKZ6ZmF3PcCkPDyAtW
F9yO6Zewfr2+lLW/Pyt8RnFVh43avc7SO9ey6shtw2Hlzl/bL/Ujzh6DRT9KfeAwYrUtHKB0Q2dX
W49U/GJ0c309iz6neKeAgcLU33zaD5yhli0L7BeJY8/KRy8qMQP2ct3IUrHcQgf/f1ZmC7ILbXQ6
HQsyJLLautmSNjmWZbIJZOTHhv5KombbmcwzszX19sW9PDM9CxO0oK2eTjBdDYaXGdvM+W2X3+IU
t3+4cqUs7yVGkUBICj6VuaClDBsnNWxEiImhBIOscHCeaGJ8/sVp4UULwj2UJAAkmyUYZjTlZpfB
CnFQEUSxx1glMF+8KM5MzA4RaB4wYGLCRK/rPiXFJjFPIWoT+dq4zOJpOjM0O012PKFmUMNQ1Ybb
muk3jrT3K763ZmPme0PeG3ICVThGFOPD1D841aGetoGzq7r7yfGtUbo9uxnNH4l1L8G9VLXfV36B
2q75m+T8i81dsCIZHrl/vpibijsd2LGOUneoK7fMNxzUENCPy+OboNmg2XDd+KL72yYkLzFsj/mu
mbcQ9C+hIAtyDeaQbwWKuyjAnUKReiK1QTfXFiuJ/fJRRz1EEc8DxjJHpfbMgMpigJTN0NnBNHsX
zWOvqW0/bH5pTvSzisudg44RM9ZenaoTO99mYJP0P7NXoJ6aLbUwu56lDpaqB2wTEdNXldooR2Nl
zFE7pcnLMKBYydpTnRVr+s1LZ//c+OzIpFpRgX0Zy2ZhuNH4u2OdCBrg1z/mYgZ5bmV2XlrgiUsx
qHy4RlWy+Mn02yb+FTVPaWD5I4rHqAzb5AEIg5XQtpQtq7T8z8AZOqzKzc5upAZ1mQKlXIQ24/cQ
vPDx3nG2Rm/6bXTszacpXMmVl7fzrz2VxJzZmywcl66CPfQ9q3LDoDkf+QCKpY99r5dP17d1zZha
/JkxcKWwDEStKm7/Ini5JR30GKyVHbxuBJj0SyNA8QdNVuLTdVFzMAfLgyInuqdrBO1rZmaHgNd9
kGOgBIdgJP40atAFtG+lNvzLMYewHIZ8UExyQJ1+uRxuZwXmyjVV+Zi8WDZuyN9Ltk0gNcqKfdc8
FcG9Ea3gkZbupTOjcywGzrQEURCMpjUG2DVMfnNQi7dPaf963SOWoiYKUwrSgh7wh8r/FLUyQfsC
mXjyzKw7I7w1NPRMzOOgJSt+sbimM1MzTw8joo9GDlMAXiT2tm37jUNGP8K4/vU1LSF1IMf1d1Gz
TyZ6h3SpDkt51gPUeKjbO8r2Fd9k1SEvdoA3uxkUn6dfpfh23fTSFQzqEgVsMfGu/6NbenbA9P9H
2nU0R87D2F+kKgUqXRU7uJ09Hs9F5TCjnLN+/T65dj930yyxZvbii6saAgiSIPDw0AKeauYALS9l
8xQu8y3BhKttEUy/PxOxmvlMRCuVegfaAbQ3SbUdLSaQcQ36e3mUyiwxyNLCjGDMw7A2yoa6nC/o
OkKzVqylmQ3aiNTqRG10cwXlvW2NWI6B3iYk/TE2SiR09QlEfDniabRadMII5Bvy3V1kt0N5oyWl
sy2KtT7noigfVCo5C5UQoiIB3Yip0qnWkEoDRwrTAc/FUMZD+TEp0hxiBvDbywSUacJLEjzH4nMw
PNTKXpZ+J+axVY+k46RrObb8RBKceUcorFbWIVnQEkup9ipwOwJ5qdR/yV2dqUjjP6fYIG0fhihi
q8FLkKfegChTqmp3e8GY+iDPB9gbUD/fiIkJnk1mjpPeHlVx34W60yqLL1aRIzW8ifM8UfLlxhoH
o6kNBaJEQTqMXeoJsuRK2rRfmu7vj3f0jIKJRMN4ePSIUXeXAJdvOwOrJHZ15wxDNrtqoFkFKCox
QDkbfm0bkeH1IGtC85SBRwZygeteP3OKouq1KM9Bg6yWsXDfVOBNqTHc0tuWwrhKUEtDFXIdpGdg
duallErHwMOCAHzcGQBI1Ucg0SLz2TBnzKvg8Yh/HzyF3iwwVSPXjemZmL9KqTSUWjHnNbBRbdSB
V5FIPhzIKjvT7ZvRKwjZIRd+kKTMWRLRDafiOU1n2xyJl5mpJ4apUxq8dkbGkYlvAvb6k78COYBL
A2hiOaJ8AZBa17YAM/xKo1dtGTmPYqYQtPqpa1swYE5UfIru5j7Se9SXEWLZbdZZyTKB+It3hLEW
EyL+E0MflJMoGOYCMUHxXJoRgCmvZeUq4nVR8tBUjH0H8lcgwjBJFxBeupNQrcSpAMUXvDP0Q/Cw
JankLOmzAXDJtoOyBK2stoAf4Dj5VjGrgrbTpGpc4c+DLbuKGjtmc1/Mj9tiWCt0LoY6RyIRdGy4
UyCm9AX9qQCtWFPxdGG9PtfjcCWFV2Q8Hyhnm8OpaUgMKdXyUCG5KM2NRUIQnpcYOHLfAMLb51dR
cb+tG9OEAEGujX1roY7yvgIZVGGZptIe0hd0NGKi1VuIoRfK67YYpgnPxFDehzbGsJNVrNSQGSiH
54/NUlpL2XKyj+vPUO9o7KEvbagTaza7VhR7iCG96s6FfBDC2ksizdVqPCmS+jFG5LitGWtfnYk0
qceRHMwJmToYEIfbe5tVf3qAtCqlfxBCw8NwD14kst4kGyqa9E2TVQhGTKgYyj4pdoIB8pHgccaz
uY2eEIMQ7TGSfg28C47tnl+mNalN0KZyJwU65FbS5IRm5ufoNhgxi2HlYlJS5IWaEXxji6fL4m7b
xBwfpfMyqaLN5VjBxO34qncPfY2RxuEvvc84tmU6Keg/wcwPRLJE33dhlnWDpECO0CLPllpy4Evp
2z/o8iWDptpTMfZ+1FXIMPXGyRq8/3YAtknKw1+LWQf/oQkSrWeYykBthDLBiMpMxGHSZEB+yO29
2QrHLjUsQdT/Hk96Lop+2YZ6U4fK2qZrTs8qfKEoDiDgtbb1YSzNivcCYhy8AgizKK9XATvM8wbR
QbrclGVvRdlhDv+haedCCOXimh4ReVIgxCgfivxDjvwg5I1+YERuFzKoNFhCKjGK1zBHK0LLSKc1
AfH3AQW6xURzfeN99o5dRi1FPZtZqiNqEetrxVisqPpIKl6/H3NB0PCBexdJhm/d9Ana0tJYhBAp
uReTt7i+Ecf37TVnbHvo8SViNeVZkNtrnTpoAURo5Ucs/SqMx6hZ7CnknC6MOwPkp2j9BLAIXSz0
VkHCsKxSAWLG4LYf7sVhsEb5h6beFQAkTANHGstuqC/raOXFsw1JhUulllZrFGNGGNZkqhOHyAMt
ojXOHecoW/c3dUto68xNwDERFgGndinGaKNSDgyIiftXotwN5BSVP0vpIdB2aveegpxje61YasEP
wGiDyAXwEeq8ybIoXCmIEMRmk9XAreOBHPS48rbFfIItv+n1JYd+DSN/nqo1pj/YKjILAZYqaw9g
dnDIci9Gp2H4XVSxpciBrYT7VPSLmhumrYfA9y/A+8TEdHgUsqiAqQ2BsJ5CFcFg12QfWbzItSWZ
Y3GHXKxwGwhSpbl6Ik3jkUzBHFv5kKXE69SlG36AggWHPd5bvColIwhB2V0GfyqwoqiVUOY3umFK
qlkHJHadidf4cXLXTLWF6XVWX/Yc32IKAwUEugARcxM6EkhblCvyFsIy8j5XR0F+RY8GzrJf5cKb
zsY6AlAtlDFZaGUSpN9GAmnKXln1Qpe19jMAIbmjRsmxyqLhBq32PDYIFrJTlzALGyE4nmLfdmeU
KXWcJECqllMh5a4oCd2MqEMwkSvLZbgbWcJCRPQvAdxj9EovgKwkbEA4o0tT6oKoHLMBMfBW+kOU
RPnVmBIg8ttbgLHTMIQA2VBUxPA6p8fhhD2YvRqsth3q41WLvixxqj3AsznnFMPyoDYAbA/FKBCM
0KjnSgjNKVtSDIhLPuBCmJW5i4Y7jAre1obhSzgJcezqa4u8TDdjVbokAC2PJqJQr6xEvRmj21hz
07b2+4FH3csqQUEY+ojQE6zoeO5cHoqBKIQLuq8qe4meVNOb6wcw21TCZKet6khRYmXha6j8mPQf
20qy3epLMI1b6UMQWLbgCrIjtTsKnWuat3P1IZUJUGgHNX5Ulx1K7ktySsSbOHyR+nvOBzDqi+ea
04X3UKvJHKj4gKoyvQoJWaFxVPE10VtbaXYpOIyEa6PiDQVluSpiTxA9gOsRSSrqEppQiWprBVja
0TTdTr2Jtbdo0Dn7gXHT4aLDjkA738qQRy0qeslL/BdCVHPXx9eLsTfSN2VsPLkHoQswyYTX28QI
GFb6Ngwik0A8xWhdDGK1SAGgzcynZLhLQrTyAf0p38ny5HSEFzGyduK5uPX/Z2GQog1KthhA0aqg
uKo1/bZWO6vLZmtODM5blrlDzmVRlxteySjpEMjSCZpy/HzxBfS2lBgcOLRW0r2b5b1Q3pHlbds/
WY6CgHU9aNYblQ7BEOg1SZWhwp9j0OSEQnBfP6JzhuMprCcsFu4/MfRLpQbjydJJWDhTUKxK2Y/Z
w4BKHPL4oNm20uJJzTRL51I/s/3lSyy1DYQWGGgphHbKdNTqY9b6mvJBhr1I7kvjH4r5FzrKl94i
LwgPutWUAUYHlK+6/BjLvPIO69A+tyMVwwbBMFatCDu21TsOE1six2G5wSky1H+2HYPh+wYQ8Yg1
0MoKLgDKdGnTCFmjAP3cx/vZcMTBsIY8ADH5P6QsDaT4wF8CcKkCaOal2XqtjMZAAKhb6muvGW6D
7EWferscvG2FGKZDY+4n0S6C5G8Zy6UKVPRmTWiFwfDpuvnIMQxDQBlzBKzsZVsUw+3A44tUAw4p
PALoQEEaRC0YMgmnb1QKml0nCXpVkOsOQkuM9emgdsQMHT0cjM6ZJD3nVETW1xkVJ1+IXz/v7Niq
F0WqwP+Kmz02XoKw2ecdb1QSq2aANy6amEDCREQgQy9lGKoSNmgix7mhzn6uCW5bD248xrtcHjNr
MKfbcUK9U4i9MZ38Qa+cLhttUV6cQG8fwrDap+bob5udcZYhngE7AZqqQD1CE+HUUpnJdZ4ARI94
5xiIiIkXcwiemqHKOYVjhomBhtbRwIWDc51sf6n+GK9vAQOoj2iaNHjTkq7tW7w2McYehImBC8RU
BYRO9IMnzsLBjMQG2JIo8stWdWsjccPKvO56XvqWpZCiAmeOFzL63+jCgRSP6hy3EBW1+Q5VcL8Y
RGd7eVgi0AKAKh3gEdI3EokgEsRaU8By3FcVsQRdbu2iExN3WwrrIkVPPAbg4VABlpyOSrSqjBKz
xhyGBG2e4ZjtUQP0UA3cq2KzU5LRixZik1g5oGboEaHhnJusqw7ocqCKwGuCtaMR5hWpVG1a2Utj
pXe1uXGSuDuVYGlFN++1lAYuRsO6XZL7iYEpDtvKs0yMFURWCMhBUHxRZ+lMar0UZBEOg+lHIAPR
NUeWZo2TdmS55ZkU+jLH6KumHQcgJvLwoRaa2wF8NDEgLrrA461jSoIa8kpFgP4R6iTr9WXWpUCu
AQsE3bIhv49JvM/nYidNPAI2ligDtBzocMOLFy+Vyx0dN2ZGFlWp7SzSb+dadsBVYFflBOjYPzDC
Yk7ElyhKK5DfKGGI6Nxu+0l3g6JqHsS5rHYLCWWOQzB3A3omMUwMY9mQLKbO6WAuhb4fMDMsNdpd
LP8iNWKSQiuPSxE9BY1+6KXmqk/TKzOafg+YbMaJ/FhnMiDiK7MDcF/oi7w0a2E0aA41dcgPhZ9l
mvhTJN8BVhH8fRYMd/p/cj535dmdN8+VkWLMd22Truqdci7ym7Y2a0cXDF5DDGuTGajXoT4Nu4Iw
6VIlee4MBaDt2kaW0S215iUajPftfcy6XlEUROQF+s11giO1bKEQtFGf4g2Vizu5EZ0+3RWmaUnG
U9Rpx6LY6+oxMBs3MdF3N0ZWvuzG4VCFfjn+3v6UVZvLYAIjWfG6Q0bCANEvzfZWqQPIRXp03JYa
SNZGPyw9o0FzX/sa65yw6fsWhCjML8Nw5pVejp5PMJmDMjRA+tplhpaqRrCnLLQy5UDQZrKt1Hev
hCRohYP6c9Dj+v8zb4FlMRAmztDaB2RPOT7Kc20bPS+n9d1R0FLymQZeK+QyDWAzJ5WMRoBEjiiD
abpaDMme65DHN8CyGjwfGedPiko62Gx7QW2bCE+CfhqLYyCJwi2ZZBl4hvG5zmsefwpLKWwzgAw+
ychoz0TsIA5dgEe/0JtWm7eHPmz97dVhikDBCTGUAl4HuqM0y+I6wPwFtMm2TkR+CSnvFcUWsM5n
/uSzoisBqAFVypjjyZFrt8XSWSLGVf6LCl8S1i84c7BUHvpaWZle0L7iah05zGjz3xbx/ZGBpDPI
A0wM3UO1gd6Yah6IQC7iPQMC7isEdE6dNpbWjK68LLcx2JzEErQ22zJZh8GXzG9w5C4zag1DrnDm
CDvU2McQXe6GF2NkRd38fbYVOUlUahQNA7OQg6ZuDhB2pH05KjCh/iSAGzcFhafwc1ufT2QHdboB
ZAT0v0ZWnDpd0p/FBGQIHWLSpEycGROpliB3gFy25Dl5XoLiQajftKx30uAuHvuXqSAHsb+V6swR
W17OblVo61uo/IGppRgQtsbHGWaOmQRpwv7Yx8u1OLUfpPwV9d0Nnul/PzEaTB6A15q4ytDORVf4
5Ql0qUk5wQJi84Qc1+yoZKgs1QSTwLaxGbsODLdr0RIkt6DSpe60spLiWCCwcS+M0kEJVBAD1ymv
Ji6vZqLMiGADRIsgAkehiD49JLMpjFHvGru4kn8tluHE7vtL4iBEdVM78hoXlFluv3saLdW647U6
S4xdiR25cj/ghYM/VHBADCHCQJq+sUFX1zZWeF3cLhDrqG54Gmzlh5JZkx9d54+71BK8bQMzoLJY
QiS0UU0FalCjL9AQND6CUoLbVj5VV4plHIx9aj+j+rjH64OzmmxhKNegd3x9a9H1g0kJehJ3sLPw
0Nqlbzi5P9n5fnHRKbxLOAQjXGnUgRplerhoJlSrXe0QHgQrusH8rMwSTi/kWCScs5XxiIMlz5Sj
AgTdzGpJGqDcfNc41WDV1mTpmaP7GM3HiUUYhdVLWesFf3ZXaFKC7dlD1njo3bfpmPr9z/qnZolw
kOmGN6iRdeRdqEZ5qER65IFX1bqfvTu/6sfBGg4Y40UsdIw+dH7zdMfjPWNwrl2qSL14CiANRqmE
TOMu34GxwWqc2Y6uTMtTcqt2Opd4k/8SuWho839wNoXy/TxQV5pD5KjwBAL34KV5x8wU2rmBbOnd
/EhfveAk253Ve7g5l0O55y4n4468kEd5qhr3Ylqty0lOQm7djHZmJ7B1bYc++Gjkm8UuneyU2ONu
W1HG9XEhl3LZbpzNXKght7crD9C0t3vVF0W+u7L1W9NboNFBiZLyn0ySq0jCKGq7Pch+/zs/KU7k
CFZum3bjDq/x/jU69EdUE7bVY1Ty4EMgkfg/uZQPmYWiJBhyA+Lun+krOi5B8HbVvDWuZE9uGcN5
P3jpt9Vi1E0CqDeIP/AeRRmcLsRqZZ9Ixeo5YtRh8HZnFbO4byXeSaowbqwLOZTHDAumdRSg1QYj
IbHNq9a9kfazfXP/M3ACD4g/S7+W96f46bdmzS+jE1mh50fH2CHX5uOTwTmOmEqb6FJB5yeiSjp9
tkxm0yEew2zO4DYYbTI8SIm/vZQsEZiDIyLkwF2FXXm5I5ccE6aKVMUO0UdHknObBKeRBw5lPKFX
llMZaSM8n/FeofaDUCZSmRaksXNMij3Eu8WSXzBf8k6L8OKzWqe+Ei3dWW65LBbMywPRJB7NCvqX
IPtSv4jUfd3OYmNP3mDsqtsQgYer3Qh+zOvbY7z98L78kkRdHbGYx1I+QVLtDsQGes4qePEhUwTA
YCvQG6S19CaQpmaRuwyL1RlPw4DrT9nV8T75e8LkzyhCA7Jl5TWlowlCprESRrhdMtzK9U6r3cq8
33Y75i2EJBT2siSDflemrJUaOWkDXYMq75Mz2rqV+robWtreuEIksbjdIbKuR6vcBad2J3IKvEyn
R2QIgnfkdMDifekUSK03JNLgjmK5nIKp2hGU/4uI1+PDVvJLjkKBovNFyut+gpz5IOfOoNiVbAm2
5IMY5H700dJhWhpxoaWLFufENmdXdrCsHFOvsTx9dErmJ9kuuPtALnSpbV/EkZSW8Brt1L4a92Hu
gC3ENZz5XfeaXfSqLBYwOm74KO4yu3qPPXPgnGNMv8UjY0XXg1tBp75gBHVgK034goB443QX4C5G
u+IY8hok18P5u6ZfcqjDG40zxlxGkNOUHcbGGvNHa3Acl+06XyKo8yRGMj8xeogQhASj5Gb0e8b9
o6k/by8a+9w6Mxm1P9oK5XJt3ep68Cp1T2L52gpO18m2Ie8Xw+4mDSMmOFHLZ6GQsh+AiyhHgv5q
RQhRr8JEqWcBuQwc02CoNfb9DOYmO4d7Dk7pV8f6SvlVX/WeGtlyZo9e5xaaFXu8qJhhYhAd6EBb
IQ8gfRtf3mhxIkWCgK/IWmvRX5LsIRM4qrICfWS1EFGs98Lasna5KSo5BAyjj1sIsSSvuiH7wFNP
4kfnDi4ASifZdP5+RS8kUiuqy3NvYuBda7du5gCieDvemq3VY3zArvn7mVErSPxLOyou7Mswqrsc
sjLtLdXtChPNMZxnWyHGZruQQcWA8tAuXR5CRmXuk+p9yjk7jVEuuVSCOqXzatL6xoxaO9qrNxgb
4SaOkLmj8zD7+se2LqztpqN/CrMV15GEKCZcusOSt5nYlEmLhwnWRLDAU4uLCBheXzstLxxh8vdj
CvHc2uoMBAQyPpTvTTFwWqGatbbsmzeiuxwDz7SrxkpeEyvxEUFsy2Mu1Jk4yvHIYixZlxetnZaN
o6BFbOTOhF7Xmj44zjWi/C0NSLEoct7aeu2Md8SPSivxQIElIRWBS65zlbv1RVJZ5VX8R33c1o/1
GrmwJ+WJUzjW2lJAOpAqa2bp+m3wRDu4BVLmofxo7L8fLg/HPDMo5ZgheOUNvYRBFfMw5V7WxPbM
Y8FcF4W26Do4RSYquuCQPLt0yE7TS2T3S5TlzVNX7Wr5o4ydYeRAJz4R0VtiKFeUBbleBBliMOpN
sMaD5qvuze2NWFnVbrJCP7MOmATSW4HL5Vpi7u9zFSm/XJpGlzsTsss7NJJbph3cpP7g/ulBGMg5
7ln+eS6K8k8w6MjZGFWtTX4VV9FNtxNOwl3LEcK6t86FUG7Y9XkEUhfoo7e1pdRO2znjwkPvMe9o
zEtF/ZisL0Mah9LpnRxLab2qsnit3QHGZBErdad9s3uJvPKneZIfo/v5mCApkL6hOZiz29aj8LvL
fH0ApWZTFmE4jfiAtvjIiuskvZrL9xGT7cd3Qt6X9poEjqI2Viv/SLkRNXshv4RTW6/Jl34yxVX7
U7Kf7zQfhFM+8IR78SPfD1bjRt5gTW7gSYcGoYnugxHBn25M64e+19xtS7DO1bOV0KjovmwIitoz
viXqahBQ3XGJzz7TN99MvYLCNaQ80JtKuS0md9dLLDatPSD1gFDFz63+OkKsEoJKxye72Ol3yy2o
+DiezMrwgkjuSzC1xoWAqR0tWN7sJbOXvYgnrWgvVmzrNk5zsNlF/rYpmVvnTB61rLqaoKcyg7zC
RE5eRtApBJhByVGL6TxfUmj8uSqIXSHqWLBYt+P2GBZOYLiRelCVEqz0/5IkOzciXZ0dwjZJhhJK
/QoPOBF+F5aMnbrYkYVuBQu9BLyzYXWHDXfR17jjLHmdV3mHQjv0AxtAUTkNuVWDfZyJFkYy/L/W
i37QNfMsa2j8aW0h9OXmRpYdTeYAJ5kh2ZkP6tQNqE513qsSZCRXot3/Dh6zo/AL3ETXSsHRhrmR
z/yCugSjDJnaUoLdKuGxDa/lguN3rPTXhSdQN12mkS7EfAtsJy/a4/F0KFCgMUOrgyek+9ZrrHEn
PxNOAP2Zp/nuD2uzMpoPMJZwPcnP/EGtsxRxBPQyH7SDflSeTWSGW+t2QKKFWKJX2c84LO0MaVtx
JzrgcPS23YRt2K8PoJawknXBVCPobWjXmXKH+a7/8Pso7CEVDSgjKBYuFVTGxCimDgoKMjTCxIVc
4MDrmO9EnL4rryZGA+BlcCkiQvuP2BtQQfNR7bKTjyiypOv4VnAyN/PHfehsq8SOis4EUjbrEyMJ
IhMCVQvN7PNoPb/IVvsw78odL13CdpAzWZTjtzUydA2I8O3SFQNXc3s3tTAsxSL77nnGVrPyyLoN
bt+r+9DtkNVPrxRbDK1tjRmnMujKQbaJ5D46oD6TaGdemqZNkNUr6GdedgLJdkWYeFrVutqCvDCZ
B6tVeOwBjIMSSHBQn4F7GJkGOiOW9aRaBIPUNliEHEHzle62z70F440L7XlbO9YxBkQQEMOQKH5v
VKszoi1NBISapFUnqQUf+1hMN2KvY3RMV4PEORts05jeglnwMV2NcwYwLtYL6avxz4w7xFlggCey
ts0YL9oFD4natFAK4Hgtw6BrBxDo0lHbQ4GPur/rJJCSYoiQeMvlyNNJLbro1lGtohrCe6FW8oek
VMf9tmnX3U0dbwCmISoChgFABpXy3m6Igt4A3ZWdKn5v3irmSzX3YKT6vS2GqduZGOqQISFU1gnE
hOroqNJtKlQuGrow6+tOwrJuC2OsFyZYgvlHQ280sDaUToExzGptoKCHRjh9rcd2dsyd48cy3LkQ
SiM9y9Qq6iasViVZ9ZjYinJHLEXgYcdYljuXs/7/zPmWvJJnPYacOriNFz9Nhl2vXkllbjVhxzlF
eLIoR6+0Zp5KERXJqlH0UwPqChm0TcAUFt1VWdao4BcdD9C7HsW0A6LuilQAZnmvd9ClfmSKOswQ
hEw98Jf4EQ2pHKVY3oB8LI4N8AUDdUUZMMn1YO7kBR6u/2yWN6G6TsbHbYdjxSZrbeA/GZThpiAC
uXIFGbMf+PmfxeuObwuqFLqr3pOH8LbySYg02LZUnmKU5YqmkNEPDqF59XuIb5TxNSGcGg9rcb70
QqLtcnEaJZLiqVhFBNdR7YuBt60CC7sBJPcaE6wcbmgQvhQQFvoSSKkCmNpNadiim59Gf0JMh1MP
Y5+uRsT4poMYv+aEJCzbncuVL+XOPVlasYfcOkTK0PyVV4kj9hzrsY4IgH9BeIapOWg9pxZI1THN
DddnY8fhnZwQZyE/R3TS9zpvpjtbm/8E0W+yRVkGOV61URrgIzLpPolxWWnJ3fZq8cRQi6ULWjaB
XBIlTRCIyz0WJxH2pDLcbTGsUwhsdCtYHFBx4Kcv16YYknYKZWgzTQ/6EIECAqOOblrxrW45C8RU
6EwSdYbLEZG6NIakbDCMF6Ey9cPS6FKPrIw+/wP4Ag1PwNmv+M915uylWmond0ODThObaGB2LK3J
vBL63bbpWMmOCyHUQaTU6dQOBYTosj0d64N0L9ixq+3HxFru+v1wQKbVn16kj+BfTAmaa4wiVVEL
prUTSTKXWgJTzvLsYHxdDGh97+YSryWOFdqjjwBtiOvkJtD7UU4Ylwq4/dCFZA9TegM2YSdK5l/B
Il1HRidamGfihXmwC838WAfj9axxJ3axdvX5B1BHx9SUa3s8PiC5In58r+7CXYaXKOnsYEce8n1x
iNCp5Pe8VAjLWc/lUo8oQPwR9wPTapfhSRKOcnKV81jLeaqt18FZrNHkRDNaFce9GRJrCo6GUDqk
2gU1L8nC04Xa4nXa6VG1CmqSJ0xiQeLohzx+bO8F1t11bi9qc5toexrDCvbKcKFU4k2jPG8LYCmB
CUcSSgtoM0Qp49JaGFNN0iaDEn39vtTlDlMvAUl2/39CqCWppVGOJhXe1mcPrRBaEnlJCSeQYN7C
uH1VTBkCHg3Y+0tNCDA38bxIWA5HN63FuWn9WHexKm51ClzQPoFfmtz/Q33V1PHyWCeIAd5L3/1N
E6K5T4f9hmoGx07mqk11H3AJK1hOfS6G2q8ZGiOEefWDoIvteKks0r50w1OaKM72UrHurXNBlD+Q
pdCidhU0l5k9paY1T8qPYOVNG6rMiZWaB0phOuCZASnfmEENlOQiDBiYrtw7TfGD1A/bOvGMR3mG
IOvlIqbwjHjK7sO232di+ozOczfSuHOhWBv23H7UhjW0CdywGWQpDw45YAjPT8V0gofWW+x5j5qn
186cFWMaEFcW8OVg2v3WIzxFTRxgVjT8vu4w/an1myx5a5vO3TYi81YGk8J/cijNykUSU1OAZ4h+
e2/YozscJZRbCovsgqvBRmeLIx71vXy/LZdpUAWpBPDtgoeQRs8nSpwjwkG81rb645BVr3VWcY6O
NZ6gX294Yv8ngtpckloadZNBRL+oP5tJ9xulOk2L4NeTfFV0+c8u6R63tWIlg8B29iWT2mdKKBlL
gXkptqKFNwWKKzFp3UJI3WiYd2ER2CrJPHUkTlXwGLvYDvMlerX42QXZlsWYLTVECxq6ITrFKtrc
jRJORpa56c4UpDbdKKANCpztOBjldyl67koAZNcJji/bhuQpQ3llriZp3WmrHUWnGa8CBcOP3rZF
MD0QzFJwPsCDNBoRoiRFZWZrkqSXT6J01LP37d9n31xnAqgFmRf0eearAHJafuq9pbwl6DK4jg/d
s7bv7qp7DVfmby5U4zsHEppSAMJdodtgJaJbFONQb3WUl4EGNEZ3eo4PzZ82ex3KtaViGl7nkhPX
M6+WM3lUWC+OpB+SCvLqdJdI75Pag+fvuUlvG4wV3TYpy/kAKQUPBPjY0I23fsqZi891XqVigx29
aLtZfSHFvbn0yDXxGotY3ncuh1KpUpV5TkvI6cj7qBxJiZnLvNZOngzqAZ6HZMmUCDKQ4fQiuT6U
c7/LzdDbNhlHDE0fUIZlgcm8EJNPTxicgnHkJ7Rj/su6ALiPJl8MtvxWxh6brhAwER4Z1CKyjOxa
Gw8CKBECcMv+gzZngqiF0etxDCINgkrVM9XcIrNnjLxOYqbJzoRQK7PkkhJO6iqkBSEfOZkYdT5V
//JkWpsd/tdmdF7EbEmaB+sFSOKeuFLW6nYbN/M9GVteA/b6wfRFuMLJkXjWVRU5s8ttUyfLOJYa
Ht5alP4wK/1+nsTHPBrQezke9Tp0RjN/aCUeNydzt66sIAhhPqt3l2Jlc8lDsA3hDO8iJ02PcwBm
426Xqpx2NeZ64W0A0ndUQr91OISl1BAQ1SCJKon7ZFxAexXa1cyJJpjaALOKFgAwPHzrM4h1hOfV
AiP2aLuRd8gEWUqJGu8/ed+ZnPU7zs64bOl0cZ7Wxeqvwu5Fl06oHW3vIhYoDL0myNwjrQ00MA0x
auR41OcKFhtP5jWGnknP6a7axafmkD1JNoa/h/vwNnCD32a/S994RWNmmuRcPLWLlTZqRbghYgiv
vO4zC4+P4g3Ffz922l3EgzJ8XzjkHiRQ94JSGW029MAFORekrIuB/Cwlv9VdLboOBWeW99s2/e6E
kALCVnmdLIgUGpX6kTPcgmQG5FNNXgf5pjV2QsE7MhjlXLT0ohiOPJ24El5RG3nGKMgpH5QW7QYC
cJCgfbdaAKSUa/lgegCKlX6roOwPltLooO/Rs9Ta6Fzi5ae/B074ChQCwUUKTAUaUi89FIXQdq56
/HY+P2bVbR++bJuS9/vUDpgwMrbOVWhZlI+KdhoNjvt/fuDleXipABVGaINodEIKBcS77qq20ZLi
KT7K0H5sd7veC/3IrtzUL1AQF5zEVfeib7jkxHsCMQJEAPFlzHUAdRGMSYczZF6CEVM3Wzv80bxr
LoaVLjeaH1rCb90tdsmzepIOvFnlDLzDpVBq88WqOcXyKrR7n+3K0a1l11zFQARg4uev5nrebS8m
a1+c60i5bCaMMRFHiFtkt5X+GMUPTXK3RfDsSMc4fSXLdQvqSPtHtTdOupXfCZaEYsPVs3mIH7qT
dPrrYsOFDWnCT0WMlXxcBdbJLlH3iuiDl21bqdUutI+e2U2VLzfZnJd6EGQQoT8oz52lOZUVPxa+
zhkkwehgulSFerBO4tIl/Qw5yb4pLelqSG3JyzzyiL3glvvZQ/O+4RafSOEg9ngNkPLqblt6Uo+k
UAsD0q7uOLoBmpTJdeclL7mLR9Jxuh92KyhFx14U9/H++s98L93JzuLGbwEclVcE4dqCOthKsUiU
oMO3hD96F422aKJq/xSe6aZXSL38rH4AwHH9EJ1GO/F5ryhGHuZyIahTz1RnVU3XhZgPmhv4wDqZ
x9mVdpL1+0q2jHfpNbgxdjxcB+usBS3PeqFgfoJKPxblWMWII8lAItrU/Vox9nHd/XV4tt4SXyKo
A4eEvSyYE0QY5egXSrvvM8Qa48KpmrKuedxHImovIGhHn8flhtGVrOvKDtHmFIxvSjeGFkLs8XbE
+8c2gHe1t/fnekfQfov2dlANAdpEcBlfigvHDk2U4A2xE+HXHJ+6sfGJ5Mrj0Qh505mYmn2JopsM
g1oVZ7CKwYDpvBvU6lpFYmcRBoC38pbzwGJtR7Q+rIzvqAZ+u5KaGt1amMmKPLE6YJJiu5sinKRz
NTxOY3Dfi4OTlPLztimZ5/e5UMpDWrGum1xEPJj1sqtrwlWm9e99HzhSCNaSMPYwSD6zylm408r2
GnPm/UVv98HcXIFswKnS8H77g1h31vn3UGtbd/9D2Zf1WIprzf4iJMzMK+Oepxx2Zr1YmZWZYANm
MBjMr7+xj3Svzle31K3vrdVdXWwGryFWrAi4CtgNfs84GRmdhhNW9SIy/dt9//UTQhmFIa+NFunP
KlzDkQiMIxyM1jxCtSgiXRlPwZf0jaj+N6HGv35D2MR9KH6h8Df/KE/pYpccUBFgAHNICs3fxklE
AYfPLu+Sf356f8tcwJ/+36X+yFxzGfgznXCpaWBpwzHzlG9Nnchp4zmHzvi9rm//fMG/xrD/uuAf
Jx8OMDoMezxHFpYbtx6Thof/a9QTMey/LvFHliJWEQaM4ljADyCSNVTyjTc+2VBy/99DXP/zSn/k
IF1YcvIGPD1u6AiVWrKWoPDC1dsa/23Q+W/fxOO//1en6fGlxVYXbirsr7azgalxRJ1Xdwj+Jab8
/f089sCxfBeGf2qC+At4JhCBBDDNMHw26BHy0/9Sxvz1xCJa/d9L/PF+oHSKxq9D8O/GykwqtyVp
aPIAxhCOn/zz1/Zvl/rjBQHoLJdpwt3MIHbDPZKXb47RpP98kb8/Mrg5B1CJAj79x3F1wWsKqYFP
WstwY8wdeLL/JhPz1+gDyxQINwVQI/+TFGF1VTOBfvYAhb4H72b3d3+BsAjy5jD+m2re37IK8FSo
wkAzC4tNfzwzYa8g1JRowUusS4lpB41FarBoFRet3oZ/I4b97Q1h6d+GAiaE+jA7/p/ftXBQz3KB
VrwtiLtRQ2GdQ+YU+7r413nP397TgwrkuyFsliGv8T8vtbp1v/pDgUXBqUxqix0XhKB//hT+cjdg
TuNGINkQOP8ftlp4sxkyji1cJzhZGLK3PQjcVZX981X+8oYeW7EmBgbwBfH/nLLPpWDtPOENTU6d
1L75vsoxY6GZ+HZLojJ0496pX/75mg9NUjyfP6ooqJRC3BCqaLBs/HPMztug0W5VyXhwfvfjhUFp
mY1LakHURny5INwNLrjTUOZv/TTsx5T7IuoXGjdku/ok7SsWtc4pGIA6twejt6KpTkcjt/oXk2/E
g5JQ/w6gld3Lr7azkjH8GqS9aWBsWAudSdLsJaZL9nofrFdCeBI4EC5RuGHxMfgbwvdL/+71T1Iv
sSHWjAFZWWuKkeyLI+ED/U6X5zEME1NcJn9fNu90lpHjvyuSl3SM23WHrAG2II/MEPLkEJpDFTfA
3nklr3aIxHgSsotAbTb4cycTvR77GVONVFM/sbHWBqph6+Rk2hWMRKPzqsNXAd2m6jjqzIN3iG7S
AQREixz1olMbgiRLlXD6Eaoukh6JME6IxnYDDQOv/5LV28yGqCy2vU5DlYN+FGvqRJJs3P4eOgc1
txGEHCIlzov5ZNiboCf48UcanouZQlLzosYupYxvKpGXUNAlB7vdtMXVVRfDvAQNLgh11Gr6aeyr
mHejglnxxnXTkWLj4FsuB25A8u9bBTfT3kKkc8H+gxseS/PgGN9lPWaqgDHjeICUMx5ABy33dWMv
b7Dz4E0b9c52Ks9rkwV+Ztn7eV2xzvO7m3Zeu8BhfOsDisUDYe3NK++lm6vyBlczqbezuSUFzNYz
G8GNSydS5NuWG4sevOIeiEtoRdip2jgFPJxdO+7Jrn+or/KsdPwoDHJhflT0xwo21rRRWJkYIepR
XrpmjXpxDsfT3GR+yFJhT/FoRZ78WMNsGMy4rlTkBuijoU4Ncw4kCRpC2Ez8dlRqjEZSTRePXSsT
zfXyWpe55z+55DZNx3r4XORJI0Iu6qJJ4rZJ9V5AjQJT87jr8aPsTQtzQEme2JfunN0wXyTfFsEv
3oLXFsQh3nvdXQW70CBe59yHbW4fj7PIJHTj1LWH7CL58Hm8DolnpvgIaDBEA8FGWQCe5vTUj7em
O+ArGOvD3L0qPIsKfHXHPvajdcDZKnSuGiPuRFqFmeWkrspKMNqr8EyrBMLD1XoccNV52dbrbaa/
1C/pbajxULbg0J546I0aI5yFsDRuHbh6pu2FWls7OAevlb6xeSPkblEQS3thYx7YG4e8YF4WwX8y
CboJlKmTMaTVVMYuO/UokGD0Suq4mK+G87nOqQfuXT1vpflSY6sRZsjNwTJuRngU85bZZ4dF8/Lm
SOzd+Mc59OBN0ET891h9Wt4zl4nk98rbYXU54Yad+M5N4tqFSAOGQUZrx8FykXUdDQgHrXN3ypMa
J2ght1Ht77ALhsJ6jZb2tQF+QD5969TTZwaeWqCicEm7QScFmAFcNuCyX50ezhxrskxpDSeQaUmL
auv4p1Cdu7pFzuqSWf22/SGi1RUqagZkqcjHKne1hF9qk5t6B+ZjoodP1dyIA38hEREF5wMHO1Pp
BI0fbBOngp69x+ODa72/3riKK2MTeHviNZFdoF5G75qXYlOz2KbYNNYZYQh2mwWU9OlJLtN+RFXV
7oYaYedMm++6I5iNxmGZhSQhIHAKf4dOEcElh4mxV/LI6ObI6w49v7fFT0sSP8gqziNSJQu+3+pA
mqttQo3GzEyM1gwbJ9MZo3ndcM+GV1w2cfy8oYkF5I978lK2584dcsPIw+7DszZDHU9FRuvvxYq7
5uYNmSrfTbWX1auub66VN/RWysQY8ASvVmlBQJfjtWC18GDWqda31Yg53QVOEi5ZoEjWyiyQF62v
rXPucN2u3CwTCN70N+XbZv7VVJdC7AP16hkvzvTj4fGqF7PbwLMzBl69W23vHXo3sbCfmulLjXNU
ViUEom5ek2OgZzTnurqWxa3TTgp4O/MMN/Grl5KfpRXEQ/XUsg/DG7alEQf8bsCjxTh6E+qJAqIw
sYSRUpC44Rd+TFv9VF1egoNUJb25ptyUCe+6yOzh2DtH/sO8GofzZg03hYe+nn2xteW7V8BE+tB2
mWHYcYVbG3VqqmeCXaxVp8LNatdOh2rP8f0ysmwIe2+9fakwtjOzdvmt5qPDwrgC6VnR3YwgH169
RzyaSdJUCTFKHD8aj+OcNDTV9hKXAqvENNja3ZpbnZ1zOUcYb6TGgqAUBFlT+nFonfn6Cj2iqk1H
Ent+Xi0bSzz18hM26RwafjNlKe29qCh4Qvpfa5XXa+q1+BB3hJURrz+N8bjUMeXJZOFXJ1a7W3yO
wI1GlyZzm2pnP6i4mYOIGdulG+PJT4b2pWBxzfY27E87msh6iQcvnxto201u5M2/pYNgFUQTckag
P80gJ7OIxsLeipYix0Gdx+/2fpd74RT15RGLYVHrXgd9aaxjj0Uzq9+btkTw+LAs2CAwf8/wKpxP
Cw9Jh0ZKTT/mwbZ0T6jvI7u6eetb6Iqc8twIjlz80kGRrQCvw1yPUxqCYMGtHRmN2OxB0iqKeO4n
HNV0LhFIjZsQvyz7Xs37dk55veEV1hTU6zAjqa3v1thkLSKpoSDJ5NVmYiFDFG7qatBP/Q2mxpFb
ItyWjZVMyJoTlgOncecU4W6GuGAdvgde0njlpq4+R+9Mg1M77Rsaw6fObm+8fabVa1WkbvlCmjct
9j5aiMfLC6wRtpzhZhUyhW9m5eBI6AsWYWI4S0WyCKFIB/lbdpqNnVst24AeRXDxWi8L8UVaXur2
B+wvRaiPEO8FdZM2XKOOnbqliaF4kpmSpvUY4J5eDXEGoyzqfTuCnHHaoeLSISqcdx/VkAkXUtc7
EJnbg5OiZnQELAuLbuf6v8b5qS6RpskBqFKFMMiD3HKPfL7TAsQPtoP0u8X6ZBrhq7Lkhckjp2zi
ksEvvXyx6En4BI8oTCYBS03vsM7v64RxknUduxcwo6z1i1Zm3BVOohsooIs3l9z1glV/fZh15iL1
Fv6YtdVxnUjEfIh18kOHSewCVaZ2iEZ6dd1fnrchctM5+RiUWwCCyBNHG7YQWGkup59uvjRqu6yb
xdljW/gEsZbdIEiiWJe6AdieadPvpvF7wQNe8lndPBdrH2Y8F9NhJWXkT29te6D6qr2k5ae5Oy1O
Hdk6hJGuE8OJMWv612AtoBh38pFcKw+ui+4aQf92azw83ca4mF5os3PqH9eto0f5zb5WAtyseHEQ
lmznC7DTI3SUwoktxK1aPxOt4kDexuISiL2NRztdKUwkXcnjZtxjs9A1aD63FTyrEEKdeOS/y+Ho
he+Vyc8THlSt9sLIJpwUo24iKhkCrRkp+S4ntrGLMgNZJVqGKydFxGDWK2UQG7MBy5zD7H5V1guR
L2F4J8Gloktieku0PH6yyLFaPw9bb/nC1llEe+TcFurbe0JFqhCP4BI2mKfBHh++QrvZuNjjj0bs
GPR+btx0AielNVIO9crGRZpmvzsf8qDPFsqesYugVLLR+GtWW8fQZox8VyawS6mq556r3GYXZ9ox
BZfpkUYdUiWuZnrgj/EDs7cm2+FPzGQLN9dYVyQW+B4D62yB8VcUJVLkjlsvLj3aftb6MbzIEwth
GkNIuMCg+9DbRzgR/VGoKdMEUpsQ5Qvfwt6OPfLWsxZ1iIhVL37VJHLC+8QqrFyOUTFeeD/hyX1V
3p5bcPuxXnlo7TrU4QoDI1QojadSrMnRIJu6dzU4T3AWnmD7sl5L8mG4e9YUiC4AOQU4IbiIH+4f
zRZM8xanSsL+bpa/bPnEmlxgh6DPbAPcPDP1nAaePJtObDoYj6KXCNBsG1hznT2e/KfFGRB68LlW
qAK9/2jz/yrH4NjN75xuaP3smO8Q5orb6ZOgiJvHdz2b0dIEW+UeWuOLrDp35Y/mKMRmrCSX36xC
rwgqU1c+0rgZS8dMjaHfLeZ87Cpx8OpPguMgYOU4v3qVGQXo7XSYShD8gpWDYwAHO5tFct60UGsx
ElXwiHnfXSE2rET8KYbM48iddRlRgsPhs9jSIK2U+0odwRh12KW2nuV4DMshB4Moa2i5YbVbQjNj
F5SgldI5qmgfC5Y3MN6gA6bGWm2tFRo/xY/vbyuUZ8iN7uQm1ZBXBJaWSG38YJMs6FYIZARxLY2z
SUlmLWvsdh+dujvDU7i22QSKBEqMkJw6h0aNIHHAoJRlZcFw8+sWPj/nFt0PC7sIfirJ6l8LjacP
g9hwcJLZcSGWsmarjWRWwEiGJayvdlh7j7vqt0tQffCbRqOsKY3Kcjeg2qIIJ/6A3vIy8jZax3Sq
r32nUlIca7HRaxJwGVG87t6DjihI/wG4hb71Pho/CwI59LYixka0FQcYKYXi1QelJJivqnEix+EJ
lpfhMAPXCfMNFLK4RtArBEsJayOKDhWuxGY4HVnor1FVHkfP+lxgbi/XzxBzBzFDG8Bp0Eba2443
8Yx0PvQ6Ue7NYzuG1+ThHjbhcHeln5TDL1LItKzGyOdFpPsyZryLBH8IGMCLE6cAXngSxa3BUiU3
rrPmtc6aao9FCqwdt5npogoXDJAIGpFmzYIQY9d12dL1cyYMC4HulolyV2Pfu+BebOvMl2fPMvIS
oWu0VM5RFEwCDQYhz7pdY6O8tI9Xtcr/oAW8+aSY5OpOZrWNQ2RMCQZKL5UQb53BU4s+L52L5JpU
KPf6aoXxALzE4N/Wof6hz021sZmZOAM6ohqWwIgvqh62XWm62LYnv20jyISyctcZT90gf5Wz+qq5
sRkNfhIWp9kc3lU95d16FKOTe+SO354a/brXrkZRfx0ftfW4JzMK52HYN3w4DtO8Cyb94UovW3yo
EbMCBTS+FKSajLg/jgXNMweNvfUFY0ccdBiZ3Bo/hkFD7IBYB4OGXLao+PE6eTltB/u37V5q14uo
9eRqL5KivENMPqlmNKTkq6zCIxXoGDpsEoRe3SesfRRGPPdlOuq3VV/W4tOXj7sLnll3KAwo+YfP
1LsOw9G0nnzjTKdnDyI+o0DsttIApKrVRSPWNcnkf3T+j1dBM15xWO/Fys+WojgDaovbcYpgqhN7
Zr/hSvyyHxBGq3I1DE9OOOUla7b1wp6GpoqFS3aNPR21H7wteN/W1MQGrbBc6cRivpPw2S8AOXw7
Im/85VVRgj3tLKTixMyPpQtgnQh357lPBVI8xaa7p6FfsHeLF3QJAgZC6oUK9GdoB33kAlFeoE+d
VyBsheaaFIGDRCbxz3eFxL7qLCzdDVFFVC0vbkEOFtiTRXD3/QnzVzftyIykhzCJcqdD4nR5mXJF
zwv3Pq2w/IJXS7qMZItFR3xn2HvoQEjU4We1Pg/zb+59GXTKRsBueJxJMxJkXXVt5w/bBqHe/tLG
qfHmJGh1tPYIBaNDjf0oO3orUDLC+0xF9jx/mSua0E7VRjRB9Mxqk154NF6kdx8KJ5O4cZeKs4Hx
bry4NC5wliM9+qmJTrFSZmwSLPIpz8S/Ren5LnlYb9ZQQ0taLj8FiJY48ZxEgcQDq5jGjwSYRVCE
EY7A13vGpfTXEx+Lr2q020TomkUed6LhMVuyu9ww7ywEouIrmVgjCOKtBKymDP3hQRM7AfcVAGPv
VHDtAbLRMQHmVwh6sj3ROu7lkE5mmLXABmLOkB6gPoe4WQWoEufrNLdZY7pPRWP4yTgAO20ckbn4
CEaziUbB0DT1DyQTet+eBescry9oWvTDOZjw+Xqm9p+nHuPgRVoHZ4BKNxy4K9P5nqoyH4WjI+IH
0D7y2be7yi8w8ZKa020ncDbQFHltZQP8qfbtUMUqXDOC1nmY/YRZOm1CXkdS8SdZGfuWwgUMW2tw
LK3ToAsyrhma1aqtDtW6llFolLtKN/ZrK8l2XAwRMSAME1xEIlKa16AtNw2mc3FR6h/88gY7n04s
YdyCwuv3BGsuarJnGRonSPNnRbviHpGsF8gCwczx5vJ211rzMRhZZgAW6FESz5JlJV+zlpiJmJdH
nBX3UK9WFHruvjPMhPndFWuDEEw1NrUS6drKH9Iv0PxdynRYxnhWQTq2VlrZRWq4PdqRok4KW5+h
1HovUT0VZbHGdBgSq2wm8FjttyaYtrOiEk0SoAdRAsRAMaL98rpSY+eszkn0/EIL6w0R+zjwYmcO
ZtZ3ZTZrmrbESEJtn2H8vGARFUCzEgO4+VQ/W7AlcwmH2+2ajLBjhqvRxwQwvDbRxeP47AZOT7Ur
76Y33gTxz4ENAxZ35CktgOKGXVYSBkwGvBwAX6RyvsPafhOTgPGy7C+rG156xT8VC7+XRcOkomoP
QNsS1i0HjGNyDT0FvXTblXsfSrnA54fqZlUNoGzWJZAX35cW/rjhqx1D2UyViQ6J5rbXvzUd8NJx
ZuhVXcAHI3SVWmh51kObyDD8NSiUwM48nAq/iD3KfWDOtgNMl53BIIbabFPvWBGgj0OS6YKNE7Z5
afa7USonmiRf49F9HHd8dGZbpCUwKvQPTKYBx+c9tmgwVh2Vsu8TYdL7XLvAeCHkiMfaycj3BUxb
HcDhj72EdlRbihlDbPMpYbVzHBj+EtlO11q0F9ODO8ksqlR5daYm8to6JraCMLPg/pjCPngXFEAl
C2xtmFLdJemMaPHFN6L7wZy1yJrV4tGM4sB2fssSfj1Vhbxpppx5e88pb5CVyBqkitCi0Gohz6xs
oZIAMZDWN7dV398qp7uPZrW1OrafpvrUDMt5whKHbwxrHIzyc9WhSE3s2VoKKp99kY9kBlQ8BjlH
kvBQAMF5D6TFqf82Yb4Vkb4NfvV91yKbIOo7DxV/Cxi7Q8MvyIQ8WYALlookYcWvXVACoHDWJw8G
Rw6dyrQKcKyYPlmSvxR6+LbVuPOt4ABLwjMb0FwZejn5I6CmhjFUZMOhKODw7RuQ1l5MmbVab9dx
yerG/2gxAJ5qDs89az8LH3Rc+mRM7K1sUTyhPgWtZ9MvBtzcisT157yb4VLTNk8dKrqGGPm4Tleo
CsczQ4YjvsyWqXnuivpKxmGrHWtTa/HmV93b7CId+r76hktjH3kBurhg3Iyh8QxL33hq3R3UpDHe
AqgtV5UUqJ6Ua+eLiTKNDs/dqHeaD0+G/CrXNR1KZ0N6fzOu/qtvrbk9672Y6o/SCl4dgXg4tBvT
NjK1lqfepyBuGy72vMpuC0fROy/IqXbCTSBxvNd2tIAl9SagYBc1CNxjoqpyfiwLI6Cu2BsSAMk4
ijfZeeht2NscWtclrHnS1YC1fS03shrgwlAhfi6mfW9Y42fCZ08zcAxqaL2vDMvFl2s+JL951pb+
US7OHLNh3NmBvvqhnI8TTv862mgRe/B5FpflrPNeglJt+jpAeR9+qSI8qlK/LSXmaA0Od2eFP5RO
X56jRGSg/lQD1BF7+oJOaVNUYEKYLG3N4Nms1b0rjVR1iCgF8rDBAWwOWY+d6v8s4DtDpPS0p3Zx
bWs3cWp5VMJMekI5/gL3w6PORa8N9onZuaUUuCXbt56+E4CCDZqisGri2mevwyDhKFf2145326Xm
uc0J4oA4rX31KYwuH/zxshoawb5rs1JUeSuqTSiLtJ/LdBSoywFyAwtw5H0avkTHUm7bcTlZsV3J
1GDu3mIsEUt7JkgnemXZ5FZvIDc914ahYotAuH0Zt4xbSRnUKW1EJASwE8y5o3liR3O1frRVYqqh
dJdBih3dNJ8v7UI94FfoNwol05Z6VkyV/4L2Jwk8iGPBAhDT+PVtED1wY7riZgHB+0rEVlHsSEd/
SlVuC+8xe56ePLP+7GaA2ojgO1V613Vpr6Hf0kQ57t5wGYcoRn9zxvrWT8WnscKrd6LuizW4CVrF
DQRWutSvqpOhSZl39XDxqEbv1lI3wpe2G6visQv1ZCn/1EzYl4MbAqKNiQfiyq9ite68Lw/Q+znr
xboz7tyWYRf2JWpntXEYZjpY57ZiBIeEoRJo2vFaoV3rXNyUnqbdgrhO2XrtYC9GRJeTXiFWNBd3
oblJjK0yJ4B5RW4HFSyrrSlvGzvSVocH0UcoAPZjMaeFhJwzYHoIYN210nhSJb1Oq4ocqPf2aF2A
o16g6Qmw1NsUQxiXFnxULffklfaurLyTgWgwYekWdDaUWQGlpxFQ5kCnZOFtSq16P5QGMhhs2AK4
8SGNRaGPO5rHXM7+ZllITkm3HwnG1x0kT22ROAoLZBp2h0afdVpsCYbAsi5vdUHwSjoDMu9iU/l+
SsYZo+Up9qSXOyM7KNiwearZU95su0XkWHtBnMdSYbQOy/uKFT42Bk/laJ6kZXysdRE73M8aFpgR
hy161M01qqERbqbOdVzRscppX/ZGh4E0/hdol0Q25RffbV6YUSRVR1LHk+hTivnIZINCy88mUV04
B0vDC1I1W9tgQU9uORwZe0wodnU1q2KQRz9G0u/bNvx0cLhrw/ssqi+p1FM/9CkcztKqKXfUxERi
4nkJOE0RD3xTK2pMfl24mQ2BAbJgkDdYQJpbjGsKP5+Y3lumgTmFn8jROjWzlyxiSO1CHayKi4i3
6rMc7Hj1+9dWYZ1igMqUpGB9qbPD7ZSADEYwIeLrkjFaAv+dM8ttU8sYz23RXEpM+gsA55igbIbR
e4JdPbrwMqbFvHOBagJ13q5enWsHi0SS54I72Urb46SMdGKgfIeIRc6oIxuudBH8WJOmDl9tIncC
zfbA17z3G0w4i4N0gcV2pn52G5XKkSfW1P3yagmk2uyPS893oQsVMLHAyn5OjFDAzat8Q4d2W1bs
cSxWDh2HY1NNR5tiBSesMqdid+7hI5uD77qQvzx4nfTGcjIFeRmt5sACPzGJva89tpmWtk/WxgBw
O58CgAMGwdaEjaFI9SXEkDcruraO7TptoLWsrKhqy2tL2dW0bR1Vqsqqhh2KtvuRjXvSvlXtSh8m
5sBj0b2wFTg3u/c1O7uLjZ018dRpsG1ICE/Yek+mGZEUc3/MBr02vDUDQz8gu70TwNh+XMTNn4B8
EA8kBkzSJiizx3Y7YN3SO3UG2rsltKNVhU+hgfoBdsTcCXSMP3XrTCcvxiHBYnXWu4jwFegJq/dl
MxD/euMaOurq1P0PdK7R68E+zAsRPltj7wdo5HqFGNzFUD/cU4qOEJg+tReg3PW70g1AKgOiX/M1
sDC3WotrZwapAeDCQ5qUBFM9RjEHVeLCCoptkJbtCoFR4GCFcJoG06Pt6VtViLd6QpOIX8ZjZOpt
y92nSWj0bz4GcH5f7+bOfebKIOfeRWVpcNT3Y/fAcx71bmmcVimTqV62EKSJ1uAd2EOyFE1EXA3z
JZFo00sAbiZwq80C70lb1qts9UttNfugKzIwk2IHfJxiadJm6O6M+BBL1jFon5Hf61h7wD5nOxFF
kw0YWWmodMF6JhKw6RvaNWFOs9MLsNFQplwEx7rBaSsxdlULcKIiWacdNDKiLvyFVAa9PL6ZKoKx
906BgqL85gaz5ROYI4mg29K0o3Cao0k9UTgro4KOjNncjU0fLxpmndW3V62R58yAX58pMiMfniVr
szF8rhCK5aIAHvuoJzG6QajyJpi1VDRi8zOr+MVFpwFiWeIO8oy+L/MRFxxSbctCpwG4IpOqI1ha
Zj2qUaw9Yro63kzMNtahAL7jPxpeAJbAyIEHlBPLgwci7AMYfBDuyLtDtiA+A04mKPL9GH9TZFi/
ZLEk0wTAFcMiLAwnCk3t3I1gERgJ/GfxeE+yfgPNqAneWwY0a3nuMMjEAAjbYN+D9hOPsNh1WUTL
36oAYgcuE5L+0osdql2LfxYLULKexjNHEQ1alA2g0BN1Dr5rVPdFOrg/oURjM+i4Av4HDcgIUS1R
ITgcI7hWIYwV1a+B/g6LF4I6s6yf24llHCko9BQinBt1GCCuqtyRIXhCfYTCyQJEgxuwoD8PPBAq
j4chaBLa3gsclMbtk668LuAaMDJsPChRtdB6qa81RTfhAy4ArTjgfUrsn86t96sBz0A9vQTmtzfa
eagAr4Ov0lf7UYAJI2nsE5GiF0FOIEmravApzB3yDDDvIi1CfE7qCaxRQOkTVNBYMnTTRrRgiAG6
9RFCCgKDFGs6aHM/D5+r+39IO7PluJGkSz8RzLAvt5nIPZM7KYo3MIqSsO87nn4+9PzTSqExCev6
+6JuqpqeEeGI8OWc4/V9Yh69SN6oIs+nRzujzA9WSj++fwjF3w4qsoyiBV277mtWLks7Resos8Yr
z285PmdV4SOO/yWr7wZ7F1GZ0stTG1LT1Mz9kBl2kttSYJ0qkC1ultsa3RBHPQbWF1HryjNe1QSI
eB5RjTr0HZV5j9EPZrd1BNCV7ks1gGT5Rrt31alvLuCv3nFpO7V7vfxmAksr+ktN05Z6KaVtOs/e
TiPi0ePA1oibioLeFXrncv81gBDS3WpFpYH6lbt1h29O+uTS8K+MDzP9KJv3OhRWpvZRGM9S+qql
cGIFFdD3QI+AdKhuL64VPqC1sc4ynBB4VN8WZyN7tuhBZTWj+nii3LRa52JHJcJ7H6popdLKUxNx
lVTAKWiyxiBdCK4JdT3+6xh4vF5yoRpPBkU5k/JVEXZ2BCbKGHZWn2+csFt3RsM18ZRaYEuG6Elp
VWQ2v8EEXTNOdt0w66DCFVXpKZYeHcI4oWwJY+i8deFas/bBcI+86TbCJUltdE8lEcqju7CSUh46
9bl2lX0gUqly5XNEmB4Urp3KiD8371y84BWD9ofZqpuONoVvhM9ZEjA3owJS52b7iGYmaVi3ClV5
M7TpD5+yvu4ZzU6Q38U0/UCbh46sU31zo+Jn3HP7Uvr0erQ8iU/fRO5I1Sl3Vp1tGbzUgQMQkSei
6BvUQKAEyWYmCXEcsTRIt5JSqONdBinbJ4CyGlHkTwuHfCCmldSPCk6eSyHSCsmKUawCC5PfSQ4Z
q9+DeDCfs5B32JDu8gxYQd9/d8dWVuIZVEWVsbhzimnUyeBcqEwfAwkdebLQ3hW3oRAew07PVl0k
/IoD8U2vvollu6lcHM8nNesAeuZC/tCnIxrNPCsJDXz++7xxNrB2nsIh2tSUsxmBbVOB2VoDVaAo
3reCtCGy3aogx6K0/maq1q8w4LOujBOjptNV5pjoMyb5piP+trqBSlm87bmnHdX/TAqvhhnU/sql
wo7cKNpG7bDJm47Sfm87cvzIJD2QmantFka01rPmsTPyXaf4vzqKCgUyUHEQb5nGejT4nN0i36Xh
J2zqc9fThW7LfRrzd6zwINTUXSoHJGaoHVrKIxpDnPtGPnitepelwVfeZXsBBLkv6nwHYMNSC7kT
g++JiUWmaTOVftsWQrsyQ25eUYRd1Kc8jQTxsQj26aVA5rfySAqMUVqxApgjWnunru2+UWiClM+o
0a2TrHpTBmlLieSoh28Jz4Qb1uuGmpXYFg+ZzrWepObJyaQno3HsgRapnjARAMfvS/+7YyE/lLW0
EAQ7NgEt+M3RcYJVWaQH0ew2XUASSQtX8By7LuWNYFYhVUBGkWXiU18Wp2JA2aBu7CajcovYVAr9
2shIWQKQWR2jkH3r2Bs8cql5cShqV1G19y2GPYjJvnIpz9HAAZd4qnQ4P2qwoWNhy6qwl3reyxj4
l4PCucqFWLuHhg2quspWeSCTRN/GQcNLmPKjonu9dAD5Zcgy57X5LHA/9QnQOIMQNFGJRXMwaEIs
rHJebD+OD6Vbvoih+VUJzS6Vkm9qHF7aqD56cbGJBP/cB8lrXEhHY0g3Abg9s/I2Mb3CAnpIS0Lt
yGOKlNIQdZq1Wic7erHEK93eMLW14zBwpRLQhS+rTUxIiqrQQ6/4j14d7juNlZSt3QckwUmNR1Un
VxZ4qNyTR2i7Qgx+H8vyruSmy/PfUPtWvpLcpUN1qA1CBZNEh1xDxHeqwTm6dbAveU/dzGRgibd1
9HZHz2Yj8igCbHmlrLkSATmE4H1LGkyGjkaYYb0JXq7aiks5QyYqr+iZyo9xUB3SLuHyTn7oRfxb
oOxMETx4LLyC0KtfuTEoLBq5rVNdVI3+u6W9Rl65Jdgh3w1BzIX1mxmpJy2t1wFwFbfozo5XnOvG
33LhMa+hB3wbHnzOXQU1IGapu4obuO1+srEqbee73aauCdxV/c03QedZxWeQ1GtPTfadrhB8UsUN
qHXICsVZT9lXcbjr9O7iZeKjnNMvloCgUABjg00gv4zFZExlrYoM/9Y2cmftnDjaiH27CzVtm8ke
b7LLdR8fyS73pppu/bGkpukXYL/3rZ+C0EvvQNHcj+V5U2HaXvGrCSl7l5qdyZntO6pNSPmj7sWt
m2fmShTFi1Bo24JGK+BDakvZLjXDQ0JtuSu6Y1XXJOfeoe0sB4XZ8qdcEZjQ370XCpyaYCxzlDvN
1VfRWHKoqCC2oX7WgTbFVXGpy/IF7OSIGTs7hrF1XOnSgPAsBOFJTaz38YlnNOMWABAJaRo8+XrF
Bw1jwhjyT20k3qkRxcAfooZLO8EaNcRdYsKJTerX3q9XQZVdjDjZusWwb0z5zXPL98Jy9w1gcyfU
vncVWb7ZAQGT1waZg0DvXynLO0EPt1Gub0Mz2IumcUpKBgUb+aaog89O4u9p8ipKq1NZRru0SnZd
19otwOMszey60J7jork3WupvOQF9DnRENZrHqIkvkjy8pH5y6Tz/xPSttSMg2WJ2u5DN9IAolABv
FPOhL5htF2sfdcvAI4FbNXLDtSPx4knKRfPircbbk1jCriTAcKpw7wtMWKMCbzGctZLkvWmUTymv
yhjV8QhugzS/b3Rktso8XJsSoXmhaI8J2l4ybjVWX3MCQzXJ+CRSenkgzbP+Kee7pw2braqwPwhW
rGyMwXpye6ZGRj79LUdIQGMCDBIkzif3gX/KvDRgfYYItIDab/wsMGjIJbWNssA7QSgwwWIjoux6
Gvxm53V8MpFOD0OW7mspMWAvkFhRdqN1/51kDN1xi76EntleWxzJbU6+ER2bJANpUaJ/AKAnFUSA
6OaGBukRdRoaRZQraZz+7BuPbN767Bvhd2rw/4yEl7oDlY5AyrrWxYuXlB+lVe7bjlJOWm0Eoz+j
VBmsNAcOW4FGVBCM0DNeoow7dRDkR79ze7uOWzChL9zQHEycrTX64hHjT7Pa2dcga7Ih/NmQploE
5AZfryiRqAb+SNlohd9R6t7ryrBzm2qbS7FNV2dlwXeIav8hSEXSzQjJoHAdk+tJKltZVXcD/c06
4mcgiuhRnUysdCNZeyOzHkrXuTNYlFIgZu6kGy37nRGA5Hrz6TbxLwKXp1LRQztKCcArQQVFQiQG
XE2lCl2q7JuF3yN1nBHEmxbwuDTfmIKyy2hJd9TyDeJYWdt7zD6I3GQ7gEtVBxcOiEt/CeS+IgY7
fcioofpg2Y3qWXZIOfLClkxCeNpShpJfvFD4KNVsE0vipnQzAk5T0NaK0HC3GT3wSb8D9WqY0SHv
zHfJqpVDXlA9duLB4qKVYPx78GgECRwoDHHh5OhcT96QdXvRlWkO9yljoHoXuHnWNKc6LAkMkiLY
tImp2JaViZtUEOqdZFGn7OqW83B7VAOKBuJu58PjaMgfWo2KfSH4+vj9DGdzoNSvqJHFyG7SzqwA
uSZYlfRZmHw0Xk7CHNcbdNs8+A8RBIVRqzc+ZUkR/ZZcSVr7UWrd5wIgeTMCLhEUD1ZgXAopHZ8H
quO6ZXfkQhcjkK13JwTEWFLMXAuFBXM/EOqV1luZDXksWDchpKG2jYJzGGdfhRAVX12fQMMpnyWN
rJu+unnOTCl69FomZJr6oSiTezdO3wNX3ufKQIqSy6+Gyt8LmH+X+ZSi45XfV6c8509HVnvX9rSG
igh2XZuU90HqyCep66xNQR0NqLXTf5piFT3KYkZs6Pr03vKyti10oPY91Pl1oSQj50JVaOPRr+pj
frfpWtWzog+PMT14M3w0nDu3/Rrk3dA+RpSh3O7LpeeZ+MbWrZRzIEKAGeBNMc5LfVNqc6eKx6xU
gEK5q1pv9gbgz/RRCABdNhuThpKSZ/zmMX99i3UuXnXVBsZadJStQ7wOhqQArWvc5QDDgtCzY+XS
OaYd1DRTjHXlXAQ2kEaWSfE9in6Z1qvo4CGUgELg7mZImJpdUnGX9vz6XwE5FvPUevVOStJjkpAb
Np9ZMaxGwA4C5V5Qr30iL9gCIRIFTNJx7+j2bFTnLOWBHYR3mn7QgNrocrkSBL5jw85Tnfqib7fa
Nqn6y+CQ96jroqEL+4FzrDvhowbfPTT9xesfc4+wOHp0qXxUnySh4CahNZ3SvFkXmUgDjHSpDY4O
tZDWtdARAiGFD8GycDQgGPIpIOpMs+8OXCQZjJA5Nriptqr3LYF24dmisy9Lea1GR6lRbNM806UV
Gwcqz5NVuE+SZ9olrdF8vO3FhI5aCAMsIA1zTqryzpQUe6jeDD6wVjfOIlSLLPk+dN+5buVK2jZM
1TIr9Qf0zUOgA06Vzpnzo0AC3QFbEdBoc9a0Dyjt7F1vWGmgQohy42prOrZePhFXqtXByphOSeZf
9cpW7itKCq8RFAPSSEov2w54QHFHCfSRxvc2zICBAHvOS3ddePGGOsC2gIeSUOUE8ikKD2ZqPOl0
upzE3ceCnWsylcFjDo7A604Dd6D52ZUUmYCEd/VjABxJ96Wdbn6v2mwrqvdKx5tvPCoFPQbnIDjW
NkyMg2UNu1R1thBbt46Yrlt910fCliFqj7oh7TvK+X1NvlAGL6bon0xCcLnRt1X56qjAJqrabnpw
l73yrRj6vdQlpJYp+BAQKUmxgvdYATtDKeMCpXwb0hUWukMNiL0LEjuCbpAl6SmkHhs96H17bCVS
/WqXhCer3iYDrfVuxDVvec2lgnGmjsKp3bd0Oqv0U8zvJfF3XuPt4SaR/EPqNy8tkEhXBEU7hmI5
nL+wyZ9cNeWxvpeNV8wRQYkgiugD/gu4X+eqstJkjZYc5dwzNQgDnFpaIh0YbCznIWkvqXAg74sc
76QC4uqBD9FVjSRKmyqPmUWPrO9qcrluB3VkEynuUY/d9YBYnwPcMyAGdZ19ZmQX9EtfC2KEEMic
JXdPZv1ShSPQ8p61yCbBTnShr2pwIVCuP3lite+Eaoc/3GkdIFaD/lxhQOFRwPfJayZA+M4ub76B
1gOVSSj0XGuHMSEtS5pbz6lxjLtjEh5Vg4qAeIoiCV5ZuBkZcz5xJ3h0ajcOz4KcQTgAzSgwAFS4
yOklbWxBo0L4Ehpvsvfso3Yp64c6uUgpmBg6ZFARrI0JoLV98bQaHkdHAQ3tiGTj+29B95Er1lqP
79PhLdcYMip6mxZsjM8sAadoGyYxGFCinI3lK7SXGQYofMX5fkjfIvPkSv0KLMenFwXHCGKmQv8h
buIfRhjtVcO9r8TXGOQJFF6RdlTIhw/2QNV2MXgHxC3uJYWyWCRqGz2g3MYTleKc1ADNh0S9M+Sv
gGxdQs7ObUhWhAiUOxdK+M2BPlYI52T49FoAAgCUxUtDoyMSaRKCXjwlEK28YEeb2hKBd2/96iAK
jxphiFJSxzHqnZv2EAzuKXhSCpDWYX6vJGDen9PwlA0HMz9H3XmITpEMoy06a90TZR/J2krlg9z9
7qzfkfsCZt2X3qzBexq66Mk0GkLtPeMrV4Z0LL0vFfaW6/aUMd4jzgB+QpCOlYhNryk+BHDPA6rq
MglaqnpiDKVoHkIlyl79XrC+clEVjmVVo4wlgGdq21GEUW4U5xku+UrrPgd4g8nvELygMfo6sPuv
mv7iIElbj9Bb46ALAhsH9KcFh0+U3hIjWtUyMHjTRfEmOnbK8KC6mp33pyH/Abr3QaYBzPwaN3/p
eBbitCDj/h3re+6cKngrzdc2vHf0fZe/Ctq7aj5m+ruXveSOsNLA8ygeVP3apzjJg0U+NOApKLOl
d2DX1lSni+TkUc1kcPldR4E+2lk+BV2KBwOp6lCNUtk7E6JxE9u9b10AyXU0f1kEheuOwHeEOtPl
0CFlnkRvW5m0O2BvuPEFwN5KAQjVjNw7M7XbOrMF5vS6pzzjiQZAEBl8rwM9pXzXMnGocHd6iIhB
CeGJ4lkChNPfJoz0BAZfyHYp/i6S90b6rfrFvqZZGcOItHrkoOVzBikRUkucmpsw+vBk/Dgbcy5K
dP7BKm1LzbkU3vC0pBN3Ad006RUCUGmcy/pnOzA1lZctLS86VdkUQUgv4FmHPlXRAgMGSCVrnaj3
oG4kKsRN90uiBeJDwMndJxlKj959U/RzPlinXBbPZgPA3nu5TU2X5lj3kiShumMhzSaKE02R1jJi
zSyZONzXIEZaGbTGAKMXqmhA28tT8pdy6OwgtkC91c/1Kjz+0Fv9kOX6wi+ZEengd/z5IaMCwZVI
RypJQA2DMTXPhEeuLCoaColEp5CALym3LNkaN+XKViQJEeP2sCXCL22bwq6zmnCgDt9MxVoS/Zmj
/rMuxJp4cUxFm6g0CEIeyIYF9T/vGSI9lE+Z9BPJ+Ac17C9d0hwpnUOnp2jlOwvqbTOiDZKEYpOB
JghyOP+SB7xapqvHMYE8QwXbInpIDe87k7q/3/afGQ2cv0xMpFV6r6mR12DuXu8DYvb6XQeUKoBp
bbyQVXXekbrof29RFkcZIVnRVWRW/j47S85bXS5K/KT1tlrivJZjrbjMf7V9TkZA39CRHvNoYZ1z
nwkDrFUEo1CEVNSJ/oUHR1FRKqyKhbJq1XzlyqBUYQzdXtzciSloociihJKLYo5aJlcnRlqWdp7c
j/ohD52VrmC33jYwt45rA6M8xpUB8i8Z7CIG5J7w0MprJqsagritY7FfWMusKU1ioAVCG2CgJwel
S2FcCkx4Iix6JwxV3ac+XHDwBRP6ZDJW3vgJir+Y6HyAqfJRNi04rwuSSEtGJkc/lIYY1jJGIO1n
KXXnV0ta8OkZiRqJqX8KyDBuCsgFf5+KMghaH4YSJnwvXnVac1B78T6RoZV7/bOj0qu+7QZzFyAz
RhBxFXE21ZycjV/VkmwMMjW/gfiw01eCN2zKCADFwglJMj99KnzC26KqLM6U9ennSosSzWLYDOvs
PbHH+O+++EZ0uokP6U8EAYTD7YXNHZYqIvUrGZKJhNtkJ7uiHtCp4TmTiy8x/5DFO/gv/70JTVQk
xbS4CZgp9vdhJWLSdIWCP/jFVw9JL1fOjIlcOKC5dVwbmXynwGCQxyJrASRS3EVBdcl1ddup6sJo
4rn7RtdE09TM8SudCmbXoaWYtYsfxGa6yxV5byT1PzgRHb1Fpm4hjIR20N/b1TeimpUuDiDUlM7k
FrGMDpWxdSKjKXr7ZP6lojN1Nn38iBC1M1TJmuxaz+MgaLE1ToHt3g04kvHmVDHtVl0Pp2wL2+wx
2Rsb4xUd4RWvRnFMFiQgZ/fz6gdMvqvWKkLCT35AA4ZDb9+jpWEp/7oK/v9LlKfDAK02V7pwwIKw
p4qRby7xpvpRrp0dihWH9Mt5KR/ab8VHsKACKY1x4H/a1bikEC+SNW1yjJqh1kUyYjrLYvUx7Gm+
+R+etHYPzyQg8h6W1qJ69vgnb5mcnKbiDkMbOixVXDcHaQ+YV39owAQx5Fn4ru+VB/Ek3wkP4n5p
9p00dz3qCIcz4MzSGMk0CYplehceHW3gwLvuLL/CCw1sf+fswWzvZCBxK3hpu/b0dtt95775a6uj
c12/zZqbqObYiMnVrWtuBi2DXrU0o3j0wP/c1D9LG3/ElZHBbLo+cDFSnOH9Nqfgd/Lmb3lgpJ+3
VzN7818vZxIa0pUuQx/8xjoGNXhXvSeozAqbtNtqO+tY7cJvt+0tndnEQSWKT7rXYy4tkHvSwXv/
agF4l9rHbTvS/Df+ZwcnblmYTmZIkJXW6C/eAXhf55t3ZDDEg/Msbj8pCiwsbGbUDvPAr7xxcqmo
euc3jYFB5YtEP76Qn8mkw+/lizvYysvC8ubSFaTkyBpUdPORev/bQVQtlQIjx0H6yK7ey538HZXu
i3mvHbUlD5k7MqZLsrgxkidF+dtUGZT5ODqhWoO9f1KeGzuC8XQO3hELeVLVTX0yt9VnsLMWnonZ
z/va7sQz/URXQjfErvTFvKK3xKa27wMLfDJ0W1vLd+pHIKzEnXdZkiIcXWP68RmKoqiWzD/06Vuo
k9vDJYNmELlW4ttV6Xf30OWYl1O0fraiwBBldqwayouaxp26uX20c457bX3iuHkdxxEhBOmgngHX
j/Z9u3Rzzl1hhqID7CBFk/HZv080FwNfael9rcNBHZUdUJ5pnXDVaN6Pf7KWfxuyJpF/r5eB13Ts
JFDZbRoboKKt3W0T827yZzHWJPD3dLk2+4jFtMfsLP0sqX3w+ImQelbur7NwGT6j3yI4wIXQb95J
/ixtjKivbuhqSOnQQn+FYwOSXnH21FO3yBivGQwyXmmPgqMu3GkLxzadIt8Louk5A7spZndV/i0X
jnH/dXs3Z02ookxwhr6qMg3Mk7zvTMNhMzPUva23CJSQ+H7bxKx/X5mY+LceO0IT9KPz0eszs0Mu
728bmA2CEF8VSS9kWHHTcBlsYytCquQmvu+2HoiklXEnPuS2/pVvrUO975bytNklkRcSo1PxYOP+
9gWids3sUq5+K3vpg10k/NcDY0mUdJGhxaKsSpo6uezrIo5k+pTEj7WBwhQSJdnPQluamjR79swK
EU2LrIxi19+r6IZIbLWWVUTWvYKMQAGFd+FjnTWBmic5BhUHcepeHjQAQW54tVwdoSir3OXUfKkC
L8jvzp7HlZmJi8k0h9JsfIorT0Df6GwaS0NclhYy2Su6AK6XR+ObCKbAO4m0ZJfmEy+YUCd3p9qW
dR8L7FXWncTiQ40+xHLBr2aDJIbDUMZClE9RzPE3XF1iAnRhtc09aCifwKkQJu2OsPOUHaRkGwIU
oiXgJJO18v2ffKFXdidPuwRkQ9KL0e4RNch71MLs7gT+rrpUm2pdfV/ay/krgRlt/I+BNZIyOS8x
KRwhLfxq7ecPUkM9PyesKM7QA/r4RQBPi7pX/oxKJuD2X6a/dCPNRmt/zE/PUqdh7aKLVK0N40vL
vtXOM+pWIagbMT1UwWMM76KK7IVNno3broxObiWlkFpDrFmz9dWrK+ub9wy8/BK6K2CJ0P/XIVSz
i3hKwVMvvI1jEP8fAdSV5cnb6Ja5U4dJiGaFWiFF/NbVkCzv0zS1Fw929iuxxtsRjrRuahMPFgOv
bAsENtZo3ZQX8QgJuTsOm/7B2GV78zm6KNkqvpefFvZ23Lv/WKFF2VQ3dJkS98SflDTJQ23AgSsb
Lvy6WTnP7uGuPCEt97Bgarysbpia+k7QmpbrDKwwe683+i6/036Ev9JLf98Vq36LOtlDuBU/3O/e
ajG1H9+VW6anHtS3SlqPq2xs3pxVvItOxl2y//7qrNPTotfMR3J/NlWduI3UAHQp/rWpW2sl7R+a
tX9pVsZaeYIptDbO0SX+sTRkZd5//n2Q06dV9vW2UxKW2LsXrTwJ/Ue3VOycfY3GIiRTLnUaSxMX
hSxvEaNwgJ0qgMCREDRfKuIvmZjcp6mPuJUScL80ngnL7ByqP2974dxdAobFlGRd1DTw3HjK1UMR
Zk0cmy5ftIhEW+qoB0mkU057PQFUcdvU3Ilcm5p4ARS91vUyTLn0cCLV3frFd7SibxuZLdBdW5mE
VNBdAteX2TFkmA8oN+V7bdXxCEF4K0405AHlnoR9u0oeu6UPeu52vDY9HubVXmaoGiR1jml1p33J
cCmZIh5urI0K8mFtPapbQF+HYQPydylnWTrFqSe2SiOGMVuLDC4E5ch4ad1dKf64vbdLBzhxRjiP
GsxWrKTdJnG/i94ubhbccbxepxcT5G+G9pkyc9inY4K6bnAjYSzuWNrGFeBqJLAckQsPQRyCz46D
o7E0tHJu765NTmLKQAqpuIzFxh7gWf8sIudVo8zq18Xq9vbNfcuWzORIY+zHmNOqJjrepVh3hJZt
cpKFn1b3+L/7+xP3E4qykYXx70O9ejCL3I68dnvbxNyTdb2EiZ/BONGonGBCdi9W9IlUjpv+7rJj
ZbW2Vi+428zB4AOKLMqGLBk8H39/ThABxRglUEDI/ock/WjiajOglDDyj26vasmQ/LehTtA0cRAJ
yMPMuDOBeyqxv2+AJQhNbd82NeMDf61pcjtRNJEsX8cUMs6wfpWdq9YLZ7S0mokbhCD8gqTChKOe
EhQlwBT11k5EAeOfLEXXFVOnx8zAlb93rcj6SHV6HljZeZDlreu83v77M77GVv3770+nUSEF6iRV
xuvam/Ai0HUQ6/pgNu5dZQS7ODSPRh0upU2jS02un79sTlyuHeKehjY2Bf8DfLLrXXwhWec+AMaD
NsBdBU7VP5jy5vZS54/sz1InDjhEseeZyCuvfcpOvibb0qCfO2C0hpsvmBq/0FsrnDigKEb/ky/F
sNoMN1uFiodk9c/bC5qrmVOBFEVDZRqwSu3hb+dQggwpJ4cVaX1O/1S9VI52HOBaRIL7rtTVo4Vb
dmF6KPzn26ZnF3hleXKdp7EpWFLIETZoCW5UrfCfAgNsbzZGUf87U5MvoDEoDVkxi1Rg65EYvSgg
sjXDWYibZu8MQ9EkHkSFgaKTI4OX43eiyIqq/hkKYBct1G5mve/q708uDLlr2rjr+PudhnBj1KyH
5Bw2u7xbcoqlhYxHdxUfSbLXyh1vLZMH6Uk5F2lbXhhDtpMfICRpR3UfPS7VpeR5m6MP6kASVGXy
RVto1EiNj83qBZy0DWtzz0gBxM/8NV3UjbJDdGoTbyn+H/U7/sXZW7UnBVbOwm05MwqZl2wcQPM/
P2Tyjeeh2dIj44do99H6LTyhyBtDz65saB+rbN3vP0Ob21p4SV6Vg7fgQjOR6V/GJy4ktYKemyhz
rUPxvimfvd6WwsdBRzm2Wlrn/Pf3Z50Tb0q7IrTadNzwLYq9dr97L7t1sw9soOpP1QZyRL9zFj7E
2afCFBVGF1lM+Zl2CsayZxWJUbU25fAhy5Szj1ia4hQXB0l6L4V3VS19lLPLvDI5Oc7Q1ToRQRle
CuWXD8A7BjartQvHNu80V1Ym5+absOKlnoWpx+R8ofvRPAQP1V5/IZVBeWSlrFHw+inYjwGzPP/B
5XZlenKOiMG4aF5hegB/r6Hs6UUDwxqthaObCfhl8crM5E7Ii0qFno6ZOHl2jGRdGPsYAg9qNQir
PBbqk9UtXHezN4KpmJKpjSX96QQq/joSiTkWSUN3CVT5vKi/39672Rv1ysT4768uulzTfXlgTigS
lyQS2XYYkAyGBydtb9uZX4oha6pGFKZNQzDfLKtQE2OqrRoUobzcBbG2YGLez/9tYhqFteiCs1BM
RP1D4I8gfyna317FkonJFe12uRbFUUIN1X/SUDuMf6XIlN+2MX8if5Yx+VzNzEh6ifHs6MIa0aEO
wu8OggTf+hYaUuprgn3b3NKSJt+tkXgacRG75rYfUL0t/6Wt3m+bmD37sb4kahIIwum0ec0oTcvr
uWcj11OY0TBy45Dr2dy2MruQKysTT/aZd9RkEdecz1iYGDqfjGS/vIQpnreiUoMawb1MB/77e9EL
NzPy8TItG55lVEtc46stlsK1+R37Y2USGQ5q7SHkgg8oeUtZhgLzNiitYeHoZ98i64+VSVAoI8uJ
LiRrKYynAVDBIG5QQ9BUJFxsz1MXrM3tnMQYE8skNGSO7mTnAPgqRuTz7SSWeRZDKDeBcR7K8B98
opIIiBQAtmFS7Pz7gOIBeDvy+dXasb4lnmB7Wb9qEOW77Wxzb8G1lfEAr67NwM+yyqxHK61sI5De
N1Cy4JyJe0d50NrXIXy7bXB+9/4sa/z3VwabDI3bKBo/0ypdRxpsb+dbpTQLd89sMiSxbwYRiqRz
Cf1tpkM/gg4d4kNq+SSDf0TVEXlzBsX40iVGhEIcRtm3pUBsPJNppndtdfLpJprQwj/AqouGSK2h
leUxbB09aISYEbxX9mWLKH/o3sdNv22Q96kjhKHkpfLa/B7/WfzEQ51a76RawEPD7CtCaM3/Ftab
f3CMgBooFgGQJAD8e3+1tuxKtceEI7lML3F6edeWDH6Rzd5ZqhDMPSSAxP9ta3KJNLExiJ0Lh94V
5Jekjnex3u/yMt/GrbFOLWYBme8ZhFCyNtis6YGHx1Yop4sqwgaNdC6cZHd79fPudfWTJjcOrfdK
YrgffU95sKUcwR5Ug7+K8Jg3p8F8bmHnVws429lDlcD4Us20uBQmO44wbq70IrvQlulObpW9jwhw
p2UL1874Z/7DhcGrcOUA+P6Piina1jHEHr5PxU0+s4z5X5L/KDCGrDHCx37wFnZyflV/zE3uH3Sc
B72hzLj2Un9Xof/pQmwT8mThmlsyM/77q1tHcOQmRNNnrNMmtlA2G7XRbF0rFszMJg8j2uf/7d7k
AmgRV5KDnuXkjHayw325q3/7e2Edn4t9skez7kF+NldWu2LE3b5/uu2VS4uceEiWIGIbUcBb+2im
lVCGUQjfCbBD/3dmJp+jj77P/33/0uyXB/FzFG6DrXnbyHjut9xw8oHReit0oWMjVaRugFHoDB+9
bWFht6ZEmlSpRIfSXMVkpEc92DXWXe8v7NTsImQNBgD/oJ0+8TqlVIkYBxYRJfdieyji59tLmL0Y
UcwHswppwZhGIlWh5MJQcCWktfyqSMFzYng7wxfPZap+v21qdreuTE0OvR2MpkYvmQ+IMCRnrk76
s9UWmBlLNiZnjkRJGerdeM9bd/rQoL5w0Je+kfF3/odfQQtkgPQI/pq+W2GLtISqAFhh6m69Kssa
vLlxLDrvzuuQMHOVi97FC3fcrBuYgF+ZkQzwbDohW63RH09jYuvAOujJp9P+vn02868RgA1iUcOi
rzbZuKwJ4I7q4+EUpm25n457LP03AXRKgEBGjzo2onPuQqFk1vn+GJ3CUQdNNT0RwdK1Odyb8l1R
oIPwKzL/QQdPlv4Pade1I6kObb8IyWDiqwlF5eownV5QRzImp6+/i/NwTzWDCt1zpZFmNC31xvb2
9o5rXYmZRapB3nq+DifVbAEL1eHXB8rd7e2jS14bxhuVf3q/Fcys/n4cUm3AGHtQY74EGKcm2ak7
FZVsdWChG7KWxVvl2DmnaPd68SwM2708VPvGSvbKpnAy1jFQX5lrXdPSFBzP9fTqm+aNKjng+0og
h6JodX4RbJznJj7yu+SZHvM9OGaeAS5tg16YKRe6FSwMwvfKmgu9pLbg7VZUdHkZCHVmOx+XeUZT
o0GRNkAuDLwGVmB1IBoxQdXN4gtlEtrFbx+FtNDbhRHXf2VO23L1Tg+J15YqGGnMD/CliIf+mVyG
C3kprFcwylmDiYYCK9jJe+y6q2xvC19qmfklfNKTK+GdQSPDyFoseMddeQPEdgDjbgSzc7qLsgHY
5yE5AURzbZ8n9frrqK/WPJ3DlVgfkaaXxxAruKMFbCeT72KwiZvV56F4lM/oQbGARmeB13NTrDh7
i6n66/2evVD1gO7egWK/6Vl0Rvakocn34x64VI5qiTtyIWfAVm7Abcni54fG6RgwoVd2fckiX3/C
ZGeult9mddmpHj5BAhQ4VKy270Gw7AjmP1cPVCgv+UbbUduwVgQv7rsmIbxGw7tI5r0BfSsPld9i
39EGjF0HrxsDBeILdUD8iMG5fA9CF2BzFmbqAGBnrTixeLuupM9Ove0wZynqk7LxJ8XbCP244t8s
CUB7JjSaaAaFg/B7X/00N9I269HgXgOCC7zccr7yAix6u7KI3ZOwe6I8H2YRs6SLQsDXTwNygDdy
YaHrDyjO/jN7ytm3v/UfUdrZNWbypK/t35KzcC17pjaVJ6lpZkA2shcsAgmvAhi4cK29aElHZBSx
8GpjkFf/5+m4Uk61Lcu4GCGFggrnE1hjKCWl76BBM4FIw5TSDM3W5K/gywM52GbVIi0v8l/xMyXp
UIZM1X7a4IEpn/1LfIzAu5CbPkjAmW7G72jqMtPz1+2bsfSyY3YVC5apigHmWRwR1W3kFR1FQ5D4
BEwVYHj5U0UeDTq35Sw+cteCZk6lhsGZoI0gCJiV8V3rgvbxnFnZPt/GbgfIYsrEk4JRGhNw6g/9
U2T7eKD/AK/59ncsrFdBoEtQnsD0tP7XQ0cD1csKFMpjYGmDhBeYsg350bsVZVo4TKSM0WBlaIqi
/1Uxk6RBz1SxKM0sGioQcwP1cBAbghRyGTu3V7Rw93VNpahfI/+F+dXZCWYcsD8BAQCnLCRgYdTf
aSyveE1rImZnl4UtfGllwvgEAF4NuP8a08W3V7G0YfpUwUVEDVTrv0qMflV3CkiITQVIcYUQ2IX8
RLrv20IWDl8HQgmGTRAOTFO+v81k2japUDU1CLiFYz98i9pdQU6QvPLMLW0Xija4UUAZwJD+zJkK
vKrtxKaBGB8Qdl6+rbRo5dAXHlKs5F8R0u+VaB4BGmIEERwW0QePA7hG++Fc9wefVCzQVuZCFk8H
ySgoMkGr2Px9MWLdExS9w4qKYycAtyu4H5r/cjiYcBFxPOh3mufAMwAZc46uMMCv3gFg19SSCiQL
H2L8cVsJFk/nSs708yszD+TprgOjWwnkbCvMDt7qAO10vDMfD4ADkop8NMYgMV79W4CghUnvEWgZ
gCEO4eDH7qA3EtP1oTSb1ihdivHITcBJvpMGjBP4XpbasEprD9o/tcO/PwSIrECRQW/GfEdFOaOe
CIAKEwig6ZcC2u7nrK7KsxSH6iegkFVQyha68daie+EDqKEcbr7aBuA8yIb6rBU9ugH1JBZBwzKO
F98Ax4rvFTIwGolagjM0B/uyUmQyCCo6DNkAHbdjYgT4PAv+DnAzOUAD45RsSwAngMloJOFP6IvV
VxOC5bxX1bCybh/topqiT1xBdEz+fsG9gZRKoeNou7Q+JGK5aRPtlFTqSpJ6UQw8BBVRuCQbf1lc
pZeNOByhQRE/aF1vjQom8gaJrkRICw6JAawH1OsIQJQRlf1WpLEQO1CjYDm1AQhYowHZbkX08LtO
AXdN1G40QXQGyLdRwyPmxd3D7d2cHo6Z+hgofWIUEP2Hk2P0W3zgoW8gIlAfsJaiXRe4vfwE3rqw
fJT6bMWeLVjmX7Jm9kz2AnjoA2QBJjhq9txQML4Pj0tI7duLWjg7Q0RGHc4O8ifSfFFRi66F0cee
YoBLv1eCXMRgz0j/oAKX/bktasHQGEC7ga+BvhmV/ANNdmVoRi2Uc7CHwEYDhrQVvENRaisasiZi
2tYrES2aO4zBgF0BFbitjL5TqMX/3fRjFShFwJfBizZ/mMtCrcUogrIDQFYCEy1eTAAUr7z+S1mt
X1Jm59+PRUrC6fyz4UEhwPyOXzKyFcU/NNlgRJT1EsBD19JNi0qHFhWdaBq6xuegV2MgJFmcTEtT
wYwjux2QGDsf1It0xSFYvMhwOxR0WgNgaz4gmraFUA8lVifk3db3gSfYN69CXRxCWuwpLYCED25Z
PVm5wEvDewZmTzC9B/ceQ+vTd12phzjWgPEqoR5ipRx4nwKOFRXzJo3ePbAeRWN938cgCy7QnwFm
Lqfr2m0UAIa4qv/vFhOoMRNdCZ3exL+aKaJB8EIFG6Bl9VYRPcZ5vxP5ysu+4BT9kjK7DeGoZ40y
GSyjyrvTmIZBwEZZzSoGBqwGnD7GBuyzoLDp19z9pXsowaz8A/MgwlT/3uhICzTAPEOTRAAPZ353
qoNqJaJYEzH9/Oosk0QJRvBSYwvb+NySFDS7zQpM15JtxG2YIM3gLihkZvCRIolHrclwCSdGqEq3
edHsDLCg3LaLdFEORaSCgSjUlOe7BcLTtpRkjmc67nOg6euN+tD247DNUiSPbLnX82cw29eqKchA
DQM2cUGBvsdxkVmuqaUNAJs634uJ0QOPv/AAnqnkYLgEkViliwdaSfwbhDphY449bAqLIvBPoXEk
eB8xiY42VSLVb+pAKwwfg0UowRyCUCWg9qRvY68gsVGgrIcMB0kwSDTmBohmyqFXvvOizkoQ36ZN
ugWTc6Cv3NelI9ZlPPmwswrcl9n+S4ZQZYmWw5qXGV4ogOP0BjimQj9cOYE1QTNrmyA/nncKBHE5
P9C0eiDluFIHWTJ5uiohyEYymUrzAemul9AzgIwKBusIaG6lTxmUNIEOWnbZeK8waiRIZCsDbv+2
bi2ZdEwFIhiG14uZ/1kwHFDdT3iFuFsZLxxdyBKyCFHiYq555cVa1OErQbOQOG2iPtVabCE6qxqQ
Owuto4WpcRGjNl+5+WtrmlnxkASV0HCIomAiAouAwM08rXwHwAbhQZCM8D+k2wxgpapo9oUiIrPw
29Rw0LKiYxQC06zImKjWHau0glsFulBWNHFpbQbiPYRJ8P/+QgaU+wKtzDLOS0oCNNzyAfmhLEFa
UWzBQhMG/f9T3uzYjLwUaTPlZVRKQBOeAYHSZ9zYptn2tiIuXbHrhc0OLeuitiEe9lACd0+RNkzI
/4NjdiXhn/LK1YNAfGEopRQ3LOUnFaD4gn6Su2hFzVeW8Q8i3ZWQPBkkuAnYrxETC4DsARlU+X+v
BEPb/lcF/kkcXokgcpp7fNqpWomAeixaHbWl1RT8km9wLWX2QgPCgRt5ioWIfo4E/4tRXWqcTMX/
hNpG835un/6SdbiWNm3r1ZpU3mE4J8bZlOqHCNjmuDwG9cq+LV4dkQAZZ4JPkefeK6b60IdQYkUG
VgROuxSo4z24if3/YFKBEzBlm5DOAsDN77UktO0FkJDD/MTggSQWbQ0zJSDZe7q9Z8vr+VfO7FGq
IvhVpYY9K2SQq5T0XmnSvaDyfSeAiOy2rKXQ9npNM22I+6bRIg3ZxjqLP1VfNpjScrA29WC2AomC
fndb3NrSZuog1iF0YXoMY0xmg6UOPrtlKC+lvzaUvyZoZrlrQrmgUgiSFQU+0WDWrX/g/oiOgHZF
LZYe+OstnD7lSsVHQEunnYwtnFgb0IcUg5e9Oyjko6y/vf4rg6b8/zZx9rT7w2CUSgOBHZywnIsg
/+IPoRocAqKsOC9r2zh7JZIML/lgQJTHa/Q7btX2rqgGUy6eby9pUQ0BN6lNERqc4dmSBJC2GkaP
LG7WBIcuJVbYapYAejU1K+D+rdjyNWmzVfW5qg5Di4usypYsFIxIGHKJTbSkstSgzu2lTb9snjxC
cmwqZ6kE2Liz9y/hRIwDDutUpGCj7eJPtLpv1TBrzVz37TTMXT+MN7dlLmYRroTOhynEiEp9N06O
S1i7JJd3SDECk6Db5zF3+zrdDuCO6tRp5uY/NMohLY6YSdcQQCFJ/vs69ElRR2GBo0wBrR8VFKxm
GMUCkcrtJS4+LFdiZmeo9YbeRFPeP4kLi3JxCz/eFIV+pdq7LEYHIDhiNCRGZnZER/xc+sA9N5sQ
NAxhBp7SbbXaD7p4zdD/gbgZaVT8+b1nOlhrBa1FVSH3VCcZgAcejZwNis60MVl5LRfN1b+yFPJb
VloomdEi7jS5kppi+9l6TiU+dNF2KAq0vV4ScJT9h6O6kjh/NwuQGmsUEuPEYxKg1BUdiDrNSmZl
8VJfSZm9msBPyyQ6VWby8cEX7lXjGMgPlWwT7fH/t5zZk2lIbRIAsBaCGpDhCBYJyh0FD/dtKWvL
mb2UcS5MDbeQ0ldkP0bZVqiEe5oG92IWPYGv6Om2uOnX/WWlrnZvpueV1CWAp4C4tp7oO2JQM65O
J0wn8JcMxFIyxsimAePZxsVyzjF2gyRcHLli/twFj17uiNpjpG+MKgBB+6XWHpMabLTifzEWV5Jn
m0mLIado24Cx8E8cTGx5vOcRXxGyuIVXQmZbCFb3SOlA42jG8Y6WvV0M9YqERTOhSRgllDH3g7D0
99UFB1goRs2U+Qruazwmvv4u+ODKzVacwun3/HVQV3Km77jyaHKDD22ZQ04pfhMFcrz3eA0+5+/d
kkFCQpAFlZCWBWvjTIbYD0hbwSgYWnzuwbYbpWvJnb+X8VvEzCKg/OjTmOLUR0nHgE8M4rmhB5Oc
5hlr7Wx/39bfomaqLXV+LaRTKVWIwEMVPYkVEsvbod0Z3vfti/q3DkySNIQAmIhAMWImKU98LVIo
fJdaGUF1Cdb7vnwlYgnq8Ght2nlxAyVkPibAO2j27IwkPQZtoow0cgMa0AiMsjVY2gq6Vn1YEzM7
p77KBE2MCHx1jZ8SEDJ3Wv/giWsNL4tn9A9VgErg9RszrZ5AFDRkL3FGNPkQamKwvkzbA0YbI3CU
ZQ+yVq+VYZdE4rICcR8zJSg8TD+/ukhJLoy9OMhwa0fwFcs7pefHVEY3+UNI7m/rxUIfp4zKGqZU
FICuqn9Fp03FkdhNVeRZ0DD64pAH0PbdIUG2V0GFzsDV/uKbDWJwdlvuP33Cv43Fb7mz0xOrMNYH
DJWgofBR3yWH8VLZ47l17kQzwf81LNs0+G9QAhjsUbExov9cbQQbk4o2mqdd3BVTZQQtxvwA2mG7
e6Zft79woeHq9xfOrozOARSe0+kLz8EGbKzPmh2YiDttfME+tzurZuNOZ9J9xnbgkwWI8Yo9Xbqz
10cz2cIrNQj1shOSHh+QlG5N31Xw5BreNuPvtxf6d6Txe53TPbsSI+ZS1XojxICZSpSPdAK2Ag22
7lSDk4Pu8ra0tUXNrhP6NaIsDKFvZZ6zqRUGKZfYOLbDy205S3eIqpgvBDq/pqpzcCYqlWFMBQ3P
6gCGS1CFpWDQKtSNnj/Ga9W5NVkzXS4xIV5QDbI0eaJBdDT1tfdLNnpf41oM+rcbjg5cQ0dvHNx9
VCVnpqHPeyGAP4zKfn8eyDbrPlF3bYyvpHCI9qrL29u7uGRjgZhMp2oARWvZLMIgdZHEvIA4r7XC
HOzkb4q0RmWytKQrGfM8bIcXvM/KifouiS4NeOyLUH2KitesyI+6lO99LtljD0KJ20tbEzt7pXjR
t3pXT0urFaeSJYfw1FFrJGJo7Gi+byfNyEACthJHLenK9WpnuuLLemHEHKttxsH2pZ+6eos0l44v
frAiaeXs5kD9nebTWimxQKCdMJSyrRxEgSgS3N7GtfXMjJTs9SNaAKZtFLJNKA+mJAWodvh2ScyI
tM5taUvu3/XuzWxV0smBDApE+GbDqQJpaiclK+tZsobXEmb2qQdmWJPkkBC1dcjUFMS4Xn2goQA2
SuWixLnZycZKgWrtpGaXOkrkWkTrIBJLvW+JncS0GkTlq2/ushikIzSwUIOqbPagqb4aBu0I1YuC
+0JyxMgDoffapOCSfZfJv0Jm+lDl1PPGbLrNVWB5ZBpZ705GEJhNV68kWdZEzZRBCWv0alKIItV9
JoBKN9pmualFqntb6ZYtxb9LmqlEVcUKUh+QQ1HaNjwm8N4yogeufIfBuZyYbdOVl39ZzTHSMNFU
YfpuZpv0vhL5KPtgemlD9App8Vj1E2Vq3q5o+6JKANZCRPOQgoLvTCU8kXeNEkEQ109q/s5TNAis
odCuyZhphBgARBij+wCOA6t74r36BThlDWllyxYP6WolM2UIaFLlaR5gRESzqKKxzvhGPxxL0ddr
9C9A7WmalVu7aPmuJM7UgosF+MdVqEUpPwkRaD9La6guHCShVFs5pgWuHBkjmP+e08xC6GnbKZ6K
PfQU0ByjVpmdy/GTlJk9iChkJ4RV+UMl2aWxi8aVnV28ZleyJ4t55R/SRG1CrcTOpq1sBT1Gzap7
tQUYzkombjEUuV7kdMRXgjzw2oVxNS2yHV57oj03gcHyMLFEku7Hytv0qvysdgWLkbMt+u6LCu1T
o493amc4WT6e2nHVS1gAqp92fsIehvdDMPrw+6OGqDTGqA4xVUKOcTsRF4MVFpBwVWBW6aWV/qDD
UhFtCpjoLmSRQVgbroWg0rKq/fsRM1UDE2iTdxI+Qjuf1dfBDDalFW1BXU6YbNb7XGGdRbbc/ARM
HPspQU7jxJbgJJgDG19vG8O1T5lpYluMGDps8ClD06CvuYvfaDZYWSq7PKEWbXD1bgtcjMOuT2Cm
f4nvG0ElQmJpaSxz0JP2/WacQuZ9Yf4NQ2eYmsLf6sTj7jvKVvgvLBu/dWCmmLQqo1D08QWt8aiX
5zBbK6dSCVo0j4av1jifD+ZqW0QYQcD82aYCh7wrbeB7bD9KK/1QGP0aTN9GS5fAdCvcZrvWBg+7
2b3S+08RAGt8m5idFVvNys4j0bBsVf9X8eapnKaqqd5O35UWT1zax/WPKu6VGIWGYT+0gLoI0La9
qfhzD6ZrZLJYXlleys1aZFwNYIjdSkHuh2xz4z5TNpVnN+1TgSAJ1AOxPYpfZeVtqYRXWzYrdcfL
D9/fGf55iC6Rfh/Lh0HYgtvcjyLA8l2q/F6K7tD9WJD3zgfjOjrWBhT7Ap8JIK+XQ5BD25QH5hDZ
+eCmYJvVnEZwY9tLrBi8B4ELmFa6H9GPhqxUsxUBxGfFnVmirEXTg1w6KoL88DGJzsCoNfvEAZxQ
/5nAq83MsEnNKrlPtBHzV3GJBYLU2pdMIzgZHSbNhG0xbNsvb9jJ4ZcquE3hgCM8BoPUeM9Fx0g2
yYDeOjO8L6JzwJ2is8ryQQQrPUjp25+hYNl4X75OJNz9TsWxdyzP0HXK4mwLCBlWdSbe/yYwpfiu
6BwyfoBOBkNYIfp6vdRS8p3Yb/BdQsOa3NHKBwrXIS7M/rnW7rTEHsGmyYH1tE1jjDk9h0GNzkFw
bZ/F0umGzfBZgQ2t39BoF2Rbgq/JmaIewKOg/CHqY9u6fmeluWOITMdHgTwnlNB7WP1MML4amN9L
pmcHtXkU6VH4GCOTpt+NdFLCcz2A2eMU505SOhqQHUUbvbLgBsS/e/iF4WUUIGZHWxsvmwTY4R5r
OsXRtssPJSoxKpNSpgrmkLlJvFGopdcXELkWrVO37kgvRcnCvfhKBlOJTllkG/xY1zs/cJDSksdN
RV9p51DfltEHXSUfCe6Yt8sE25OQCmfIS+ZAbB7bJ68FfvfGh/WM7IKCfXSTBxZXXvSdnDlKZFbv
UFSxayx/uFdTV5dco97VDzQy4xCdgCy6ZL4rocdD/iz4Loo+29hMlWMbnnrBIQMrC7sBpJe6DSUn
Hk052mvJpgokwNuiSzRiPegxUE8uQB10KhVrFB+4dMgGRFZMC5nRHxKCogcg1IEiwqIPGrkGaNBB
ZzOA9G3oHU++J/QAalA2BBvJeG/1U5/bAt0QYKkQzebCFqsQR6al27Rjkub2xGwqGyMQYevw5qkw
jiRnQnwEOHNpbNQ/o77tRKSKUXtr7RI065EbN84gbyI0fNQWpXZMgdCiPQXZ2RN3SrPxCyaHB+rJ
8BJcI3Ywmd6ogBiM7C4gdoJzp2fCHYO7Zf3e5w9pf5LqTStnVvMySj3zRZXhsjSplesOoQ9EfK49
H9SjphSyDCiFmq3Ikk1Jx2JHrzd1GjIpcYThntcW992s+uH8j9o0lh6NzI+tUbXGwBkqu69OQ/qa
iZyJ+skDvyCArUIRQ9qdnchvYnOph/sKSDPGu9HbCVKf9TYsNiII3KsnOTGl5y5lacskjJjzS+KZ
frWruYW8cMpfc0TYmOyL0o2PTJNiInWb3xuqjeo5KF/K+DiZphSZBgyjHvxwJ36KILfhg00UtJTv
RWGLf8ueSWVbesLeBKPjveJDqm1f7b1uWyj37YBULEJr1EChW7op3IGZN3j3vnhu5hiPkA4gNdLJ
0YtcVcdcC47LyktXBntjzYJuKxMbFk2Jz0T4rr1n3j4E2muNvhNuHAuAvG6lu5RbQmEBcE5U7Cbe
l69edM5CgDCbOkhEZcCdEQbKHqa1IauEb1rue/om+tQivtWA7uiYV7agP5b9j68fMvEUqihM7zOd
Vb41RC5OVwR5MdnB2PrtlnJLGQ6t9N55T0K6laNTE+678ClH7lFGEZZVIII1nor4TvF3wCJLBkcn
O5jwrD4FyV1TmER2BmlbjB9edPRTW4vYkJoB8AhiN6LoK+1Z2W+C0AzCLebU6OCWP8VlsmOfhN8p
4mN8jqFjhAm+SegW5kfqTr5ke9WDXmwC8LkkMBgjhu2L5DiWHezSQW4ufvdE+h90DDTlXpUbJpVO
VXoAmvpR6Qs4SCvF9LHtuh3s6p1kfAu1U9OHInwVx7vEd7sfX9l4oAjN6ScdLhjbHRS0jzSWjHST
z3eFiOErO92V8iZ4SDQmPuvhpnrHSHqQCNAw3xyEg7JNA1sJTkWMuQuyj8Pk1ASO4O+E4YVoTjEe
x+JRHdxA2NLskHe7Ujy04R9Z2sF6p3wP2olKckl7qajL+8No7KoEqBhPYfQmwhYpB610BQ6bD/LW
dxkpj/aowe+t5bOqPxXCTyZvVKCLJOSPRt3iHi5Zr5kehluECODZjZMGn3mjbbuzxN0Uf9Jj5R+E
eDKsOV5n79zD4sadTeU/GCJM6U4RnMxzwWuKCTgtsrroIWisonGkD2RDcpnlo4uDiuH2aFByU8K+
SI4xvETZoUcKIwhPsbwtxD/T8cVHlbBSdGCjasA6SYmpak6iXnRiC+0WP867u6G+DOGZqxkjZJdL
TE63WquaCdkPwHnWzAhgudjeCo+38hmFb7itYcIyyWo/dNUuK1A4IQOLircpRjZ+UoanMTFpqe0y
+aEh4y7RNzXvQA2RuLnMnXYqT4UaJsDkKW+1r9P7hMNZHzzMCQB0XNlqSsqaGv58UTupVzgChpGI
1DFKbKMGEl9P7CF/0zSma6Yh2+J+bK1As9LgKTc2/F69KJlVSVbyEemsecJAeBBgEGDjo8OA4DGf
yvPdH8Gwm2ifet8RYOjkbSzg9BkV7bDbKcWH+qVzR8MjGO6zbgMfSnEz1VVBbzRYUed2ZCPqPzTZ
k9xWcxzWNkyOnmD68rb18A6bHgCim0u79cW7Wjx0o5sRq42PvgyOKdcAtF6Hj3IFmLPR6kIRrMAJ
vKjHsX7F444aEwz6yPIOzqYhMKTUNwjMNmVbmB4c7qYrnVQ7NrXKqua7oNwc0AQ/Kuchxk187nVX
jy48NeCmnQcquMALFDI4RtKug/eQGz+G+tKNlppsNMGEAzHop3RK7OGViI0RpA0/VfkQ9VbS6Cwk
mNvs7hIhMKfCb2Lc1xmMf/jMhXMwtGzAgQjpOSyQFMS9yUukaNJDJ+wkOuIATT25D2RTCT8C3EIM
zVTNO7ojeYTTHIRLV8iAuQZPRKWyUdgalQ0iFAO+gqBvBPJeCYekLFlZFkyRnjLx21M8q6Ybzyhc
CdhEREM0oJ/wbOl+YCrY9KjdG9DhCk4yqSKkI1Km++9xgwJ59TFq0VYwTiDbRR740Jb3QN4yvQC6
JzwXwlMCv5mXXxotrVFClji6I2j/MuoHUYKvquMXKt+R0Tt8PJd6bFbBXShHZqaHTOyeU+E7HY6S
cR+pb1QYmYp9yaLXnFy8pgA/8VnqDiV4bTz4OEhn4foTSx5BHeW/wMSPCCvU8sHDKWH6xJHrtxgX
V+KbWh53YkLsKnS1QHki0nOgblROHTE+VroVh4dMehLTu6Te6E3N/O4xQgtejcEo6tKhZl0Rs1BA
QIgXodOeqvq9rI4N/9OgDKSr2IbHJHVS3m7KGshFxBk1V+meMpDOhU1o1oJZGJck2IyVwbQMAcxe
5u8pMttx6duZLpgtuOk67yHzMiaor0H3bChAyzzUI7Q5zayO3PHiqe0zS4kbi46v/ejIGArqPQ9j
eGfP5yYYOrFmOJ45tDlxaftUEZ8V+AXpmG/8zh7qe6E6edHzkGN+j6JMlpZwVUbBVnvV1rtnUVLA
xZjYOVwWz0sw8UJMoQQzTPXWj295+dB6D3nu5NJrJr8UMIVS+iomH2hhdFuxsrTsXOjC9AZFDQIo
AjIxAGD5w1Pnnbn4FCOkVwMXqOTgGASmRJIjjoH5ll8wBz1I31VzlqNn4IaaXppsZN+sht6Uw32Y
fsVRwkZDhs+5l6INejU00EIVthrbBNTOAyYEleLL0/Vjo7/Gwq7HjRnIaPX0vQRieBTde6oCx+US
jhetgXvbnsUiMMMSuQzjYoiPcGKD1O5/QgRYoQmE+hZ1BuN59C4xHpzkJQwf9d72DISgjgeMjOpd
1ZElI986RRVEe+UIuDxjp1eb0bDgiYyaSXy7y5xGPCTPmdNrLsahJjgwKX3PYTqIfJEDDDr1b3KE
afQL5ZfCt1vJxdw4SwWGK+mXbgBnUrZKaZf1rOud1oWP5GWHJN3y8A10N7y9A+iyicEdi9ZfqHcx
/00ZnBC9JbkjdTu5dWOBpeLeM5hebBXBnoz7BeVXFZ85mNHgTPGRznh+DMD1kV3oAPq8Q+fHDCCQ
Un3MkJ6IcW23BdBT0SK9T+oTqP34eAoxqojgcHC7zuwkvJSMvNeBEwpOB8jDOMD8opki7dalr4r6
CPaBJHB641kWLC1wMMUm6UcpgnOEkMalxDQGNxS/Q++nIpKT4nEOcVEiGcWybB/CR6mjXYNOd/lP
CiSu8ZKX+zG7CGSDYIfLFtfPMnF0kP+MJod/8Kg6FWHGVKRlBe4YntbGVQIUeKwkcuvwkVBbBZIF
rqLV4EJGR4Vu+8FFXG1ku16DKlvCZyc4Q8TS9IeHj2G6AX6DIiJHf4c4MO32dQQwBAtuYPYRvcrN
o+z/Kd5ig1FX+dSMHXjX9PSEZzDxHAM+rt83aLjNTIJOR10XrMh7L3TESDi0QMBXAz4QnxzzgYEu
gflwWNUwt5rsInZ2A50t0osB+nlftnzpTkesJWIiDj5BKLQbDjpwZc/bLx3xjE/dQKmPBtDuCp7g
F28F+S334BHLG7xftYwqWi6Y5eCkIjcJxi1I89PWgSXJGLhJoBTPkTKygJ8VBPdGfNZh9drCFnET
IlxIwAvI6TtXP9v22BYaC407oUyRrBuYXtsaOAuFfoPJKNYiwPHH0s39ez1FfIjQp/MtVbfa6I4L
FxGDYL3X2yUYZor6IghmphmWiJ4M4yj6KJiq32VG9l7wWA+HQCpd1ThQlMKDwu07j6kjkHe8GCNK
COFqnbW4glpGN4YOomTdYEGM1g+AcMYiWq5G9BbDzKaSWzb7XHU51+ADccerP33+RLw/PMudKN6n
zbZv7htDsgb5bTDucvDPJXxTydsolM08eFCad7QHWaUKl+6d9NxJ5QDexV0FRy2EL8ALhllBViT7
wXP12DGkfdVlZucBCv0P9Sy1+dMHUMA3LfwSM2qq7ab2kKrwEf+oW0OGr2uYWrmPwt5q8wzQiIch
PxShxEY4k9krive2ED0XKWJqmRUqqNgHblLvhyNtA9PYlm6pCji1/yHtPHZcx7Iu/UQE6M2UVt6E
QuEmRFh67/n0/6eadHeiUIXuHiUSefOKEo/Zy+y1DxPTqevrUlR2yITdXmg2vQrHZXLatH4FrzLI
q12kJ5NDqVHee7mHd8KoU9/A2NFwLnUyqJNdxw6KEpTzZhNSkibsFmCwVLU3w+Khw5chlTxhAmKu
HNGTV5UDh8t5zF8j8XOQBEdiroESyURSxE6qJZ5ieuL0jXXIFqR4E61Hafno1kNj6a64nMZODRrt
PIi7NZ63tVgHQvmXRUYwKb2dqb3f6Hs12k7D54SjsbU8OvDcsNVppfi0TONa1grO3o923mnptJ2l
S6YD1Sg1GH15lbvEAebLj/I0Ke2BYigxPYxlXhPuleZQSIMn6V+mcl3CH1k4qcn3HOawYT1owlXD
DzO7GuImlXZdCdDuDFtcAkr5rjgWBMqu4TPtOiy80jVWQhnzN1L3AxJuJXkvcltNjOdY2AizBU3p
T+I27B+F37YpvUblVpX2Sti78VCRJOgt8s2Y3lpwRkYsuGw+h/mnnJ+T6lsIKUWnoJ3fyRFxB8KW
uRzTkU7c7xQdsRQkt00vS74ToMzMzDW1wZaWIJo/8CTYgFS92gjrviZDUG/cpb8vjT8+LvpktBuu
BpNix1Bey9Z0OqoyLVRdrXkTYBflxEn65XkRriW4YtYOrXFloijB5c0jwrUEfhXtiy6KXmNGxH4v
zMtbHAGPa85zjNaLbJza+DdU2CTSTmZHjt0I5WPaaGpsuJHTCyu2mLvzcpCFQzmH9lQn7oJi0xZc
+SAjJQrdqjlq8/PIlOJl+V7TiJ1yTKRNTDKeBKaf6m3afizjq6Uf2nSrA1zkvy69Us0bHUOUNW8d
Nt0STM1bGbL9CB2lRhJoN8qInsoQXEJIuz6EL5XJ+Mo40DRKIsFNVOZaKBpvVnfS7ABJgTSjOnnz
Afo1ohcmRO+YD5fm2OXnEbT4rxlTYpK5oBmr2mr5vDERrdW2CfR0H2Vba4i/e+lPN6uTNb60LEoz
A7Flnm5MriluRAGKeYJjPMVwuCp80wzF3DWsksmO6CZaq7MSv3fDU2zGjOvSnRjGSAlNr0wEV5Pu
WiO54+Pgt0558blIAIPpOYt1N4QfTvXMlvuv+kHVaaeingJZfQ2HVxycXs4H6ayXLvem4olQZXsZ
b12hByJgOuvfwhF2BKp1Dv0wUW3VVJ1R2o6yQlQUFDV0olaG53SFstNg/2L+7keJUCluJQ8HIywJ
lLiNEbRvx3s3fQXSw6RWMztqAQjFOD3WFte2tc+Q3/S2ssskmK29NC2bRpFoFnyy1jdNPFPm5vVL
C2MvQqVrObeQ8BrTtKg2Pxb0t9HLtqjHvl7SzMN7S0VbMTddum4mOfPpO+T28GrxU5IJw5cXNwGQ
MOVmm47UvetrEso3xYSmHWqPQaFep65bCUSiV4wyRBtSlp3ANTBo1a/Y5k9JcxBS5l9Oz0ZYeVNt
uRlYo+o2YnRKrZMwajRICY4Yhl5VuLJ+sMxbD25Kv/vxWlbpMeHir6GXUh6jhhns5u+OcQrWxUzO
Q1f/KDAmSgpjuAYN90M5nmJd8Sp2Rgp71NVIFaqXzOAU0qd7jupyPSSP6pn3I/7hPDosHMhFnXhC
9zZY3bMlQE82E/y/YTdQ5Q3DoYpq29GirVYH7XHvpvu4vKjtvasjTxRmO4EeZcKZI1RuwbUDA1Fp
uT/OtWvinBkGOdB4HRlBecW0FXLG9ShwdcyD0LOt3JjY+c/LuNiScFbDn0THF4WOIF4mE4o+nx2j
qZ2y9Sao0YexXJmhRLpluzyuHkGnYoE3FVM7rEyvmARPZjcN0HJRNPox9wunkFl9dzjKChbDZP1Y
xVtXPU9W6cgzOtIJOSJDbBoqr+kme56/RSmoHxNxUsSwp5gAHzH6bKjk+vVqVARSQujI5XullFiQ
zGM93yper7WLcQEYHRZrNOPuGiOGKEvmxOUc6P1J5kjL2Q1NPLoVJOwS3lYj0CfJZx6VOL7Owkah
Fo7aW2OZQV5fhGwvM8jE6NNAE/jPf3r1bNR+pLDz6teEWGEBLVqrDsLMhxRPGtupBd8VnCJK4gxV
BqXltBHUWGzn69Ng/hrNS5QAmSNh08QpQOwjlU5zprCeVnuF+1mzTSEqx3H4NDmIS9gENd/l7Yxm
dJy4h7S62Y3Jk1RX3C4XwqE5Ep7avHRiRJoE6rWUDzVUgUR5/NTNH3OxTRZ3jHVPZwb4FAN5dCex
zpaAsJF+JkWBXEFNGVrXJH3R822Syq6iP1vSVeAYrmevL3h4vk6eXTIwojzdag0U+SdaJKSwdYX+
ItIkN6vbMLzoiF19MsO730fhySrpuarvq2a5k+nSEebMIKxUPOFQodB57h/CkhbMghzUPODwPk/7
Mn6f+EbWXyptuzxz2vBYa6e096ibnJgCk7jH7k03ryNFHaZ9wMR7Je/IfmC5qZBv17wdHEtsg5AT
SlpP5aMqkx+ZLY48hC5d8wS6zE5GtKFaPsfqJzsparldaKWOpA3KkM552kkN25cl2RwTBDJp9bLh
UsCs16St5aNE9UICY+7mkmG3fP2qy12ZPtJiPmYx31OjgMEfB7/HrpUSLy/LQDH9VWaYo/I8pQTn
DgFzUugKvdHpgDr1JhuwIjLRYbqLe4s7jKK2uSfisapfQWCj8GFQJgnt0zxyWz+0wsbLGl9W3vrm
akmfuXUf0Dni8V5Uhc0FWTSzp0pKIK2v+VL6JeRJN7yb+U6O+Vng87XptU6fJTiqJDxmLAV8peqY
uVX6IRpwikC3tcicdd1m2cnMf9dEcpWG6q35SKyjBrndxRdxfurX4wI1XifFtuMYNbMbApApnzU6
rVF4DGNb518mNjsDoTXCgX4mPCeUT5HgWup5SA6W5Edm6ZSPElTwK4ks0XEDuE3LS8qVHa2QrK+1
SqAoDjBJAwBEzmSt276DVlfPFVddJfyZMmNM4p2evorNhw6dncRbgIYLNDPNbanL2ykqPUG3/Fn6
k/GTi++V8JT1v2L4uza5XaBfVjEwBIxrcjflBDhmmfEB/1xV20jnOoR5ycaQWQIbq/ycqFs0tkRt
ZA5JqXa5WI4s/U3ZAFXCKTm+CorO3vk2VTccUjuPz2kK2fs6SYnTyDsFALzSc8S/hCv9nxmE7wrw
fxZLL2/3uKUrgb36K4+7HDmGzCmWmqfiSgMQRgocBPBb7v6YymTL2omZaA8ZuLUuA1zFLH4q+uiJ
Sueug+QTnuZMmnQ0PjX2UUS6URZWjmb5enUthAsDejUFVwVzQZQyEBTJZoz4tVcnp5pehn46UrOP
4zae9wmqoQypyZM+VDX4UHV5ExbZ7ykNh9LPMA1ZT53FZGFvBtNQKE38cokWwrDAsihPk7rt/lWA
uMODl69/9H7bZl/t8tVoAULP2FzHZvJSc9sqJ112pOqAdBgzApfIqC1uLJpyFVvXGleKX2X+Xy0J
aqHx6YVk7zBP6awLfsqQ3jJiB0ZBIn+W4VNUPYl0MxZYV44VeIzeGCdfufIaA6bxvKz7JL30413H
Z6XNvjXs4uqkAF8swl6tHf246/JU9xxOh75RNiQRCqZHWpa3tjH05q8UvU8qcku8UTr5oMPPJtHX
CMkHdWVMe016FSaqmWfoFb0NIlDEmm6VYj3ooRws8V4a3uv81uiHRrsTLWhLw0/abNr8L0ZnoT1Y
MQabiKrtNM0ezqNzkreeSpVWaYZbK3tl2nXTKwMmbUn96IudHkKArpCUw7s17qOeJ0OhFai3+9Cu
tQ8rPBWWvCVINHsckqI8/pqwt3m2umXuN4aHDBeZnjYYm3hs4fMAv+CK2vSY/KkmZ9WEAu49hR2v
eULyrLeSLSg7CdQycwABajOqd+ZH6A9igNJirX0kZjg/Beo0J7vUjHYp4s5KLWFEANuIsGCq+NYa
gzze1WbsmTyb+eAGTQTFH9B+8TiQ2y+jezLFyBegaTgCc3VTdz3awGSHkCilGOQcBbAgpfVXrudu
+i7p214lLzOOohLbqeGZEsX2VesOIfn2HCVptFngSoR2cgrlp2f8hYYbYGEcZrqzIFcExJVpIQ6S
Iwo1udXxJLxO/d+Eh4cWiqx2Y/4xSi91SEa31QT5Gsx0ATf154TAJvrd4Ijl3VwPj59Av2YjdfY5
Mt/H+jQPx04OBqZwjuwWCo8IJwHR0Subq26341QjBZ8f2y2k+pD2lsyQa80N59vMMHdpdiWGKgmK
TxUlaUzTTA71ku5UOmXMm8RzV9NnE062NQRV/G6U+2G+zJnm90IP5wpRbX0mwptlYXazZqos1pOT
WafWInO93jfKSZAOK9Rhnhw7ni+Vf4YsCGHeJG8BWUP6GSYxzJ8G1QqcWWJ9Rmjdluk/xkrVIHsI
cdS1cOUYVk5V9KmNTte89d2e6cI1dWOSZW7DmlT0wTGY/gr4fMn00wPnYiDJ09KOUMtS5WelZcXY
iIz+azeS6Q99x1L3S8kfQbW4I6R6t6JuFEPp6Nmmlu4E6NpzGu0jUttUzRekz5DirO9uEySauR6N
pvDV0UNCr8TRkZTJXSAHCAxTq72knOPuWKIGLZAx9J5sM96Qpfzl2ucILwMnE6MrEIpCMbi2Kcuy
96LpXiBlNjBgSD7YZRpELIHrypCYwdTZvbI4hC1SaaS7ZH1VoJjM1U8h25YwPHAVVMnZCj3cH2Hy
3Q4vdXYS0m3PZa4qb+nsrUni6Jxn4x8h5nYtfSVUbi1nrhEJUKVfnFEChGXPgIAHABAkZ1axKjI0
pBeOOoxtRHlHrcLP4LfKi6EdpoWFoNhR+iiwuswZZ90pamlLOtRe0r05IV8/p+rW2b9y85i6aZsx
Ylvtt23sRawYYjNadBoz9YY19CP6AQw2jGU08F4aJbB1r8J7I0M4ob4rdUv5b25k8VfHYj3k/Lym
7Kgj8tvOSo4JHIZRtHt17bblvG/NlyX7aBrLbaxgiSzmyBO6j6q8hhupf1Beg1eqew3Qkyj5nf70
RnzOUafbctfiSue1uqF5M4TvxLrVCUSyhfQ739JCZRlwOgH+ZWETMfMkR9ssKOiGl4zI2WR9G+r9
AODX47e43oTFYam+cq6VKuxcbXwUbxzebeqN0bdJfZyEwr6pVxog0azXdwYO4R09ylXOplGxXglu
CTZ42Mpb3cuoPqNik3Azx9aXAVOTFxUU/Wst1aQgz57evZQFE3i1zSKLXoZXY+1QxwVvkm9qeU4f
3NqwS/PVXzt+ZsER8oOcPFow8btpoaM9jgiiII3GnoT2XFV+JrzKigaGyDdVctfNPzRqJCQMbTA+
Tf2BKiMW4b2bX2Ou11TDmkstZGK2SChzq+T7X/S/BhlO53x1KtjsU4mQ+LuKWFI0LFufXapVlzHq
T3VDl7a27oe2OwkrrkB1ZHsnHT6+bKXsr9pzbaRAlGWmWE2jHoKy1IBzvexkJvp5OKW7fJY/0gWE
RA7uRlPXtyWUYBjmF3X4kaOIvLoHHW2CqpjnC/ae2murXiJRIrNw8XTxEAna58CKECfRi6pyF5uF
L5XZhup2hcswrMpLEHVq89Mcrxhdz3X4MgKy06hyMSgW5VlaH9JzIGiZF0WBPvittR8pOwGzQ8Wh
su0a3S9TAaV2laioELXU45TdNHiyYGAyiHJUiyCVQfUja0amBKSEeoGGnNkK/fCrjXc13LSzO7ee
kHlSvqvw2gn3aLyss3wa8X+yXEGkTaNt5PizSvwikqEod73OqA9FCKbxYgJO+vjQG4j7EjNR+NdZ
k+15QIU1L211ktXGXpLWJg7QWcX7DN3WSaLbdnsFdJbWJglfEFfZLNqz1HkKLbwKXSll+tYC+vQx
8wxG9wnZ3yIqIIFbyQkzil8Sxb8pHPTqsPZ35PSHIKqyn2eTHfYycdKVerBIv3X8jcZFvANEk+bE
06YepwMumJhrvHFK4GLS3pb0oEWwduLTyAmdsqawl8rCtzb6NZBLbm51+laxzZcB0w/4tbZFDRsi
JaGuNz6vnCT0D3KXbZ0g8dDoGCZ2KbnhOEr7mlrlVGjCdsCrQ2CNQ8g0wzADK/vKpMVVzNwbIPMz
ICLXGm3/ZkO4qUxxSjUpe4uet9vUMD6zGEGhJFwniEI8Q7qeFd7Yr+ASsOJmGDWqo2lBWGhqJIta
/i5kQ8dUFs4bOoweq2ROvo2ZNWhYXfadV8RtkvC4ulXJgTKFKayQpnR/OWHC72s3abvBstKDzp54
Hgtz2Ix1Fu9a0jNRJDDNETjWPg1xjhxoFlDsAw81GlZ5MLJOfDLmYQ6mrMJGM2YS7Py0iYc7851u
AquqZVzCsPoFZ0eFQWNKaidUrUBZPvr5mYrYtmB8CzULFu1DyW95hDVTUknv2y/pi2r2/mKmbjQJ
kMZfzXiX5cqvu9bTrbLkZM12JBdOvg4NvMp6sy0tcb3C1KWOhcvjEC2muTMyzGjpMhYc1mbhiibz
0rKcEJW8FTJflVKBhTWIJJCMP1Kfxh7wdAxCre+PQ4TgbY05/o18Zspay6liZNa8m4d4dDSjoa7g
9LRewlS2W9h9sS+8GB29VbNDuwj4MOshkJA1BNy3RSOlFIDjsWKN0p140VJSf6xjpAjeMqHrmLgi
JUmwkybkB0ivZvrEYj1mD20hHX1ybHdkIHmhmrcO85I+ihbZuFfA3y1hZBsjrBtaOczvuHodSskR
i/OUCr5EGKGeXIuc2g9rR6fEt4RCSu3f8vgF64ddjR2g6cWYRjuOLuNynQD/VvE3hwmbrLZV7RIj
F63t6JbVwQJWa+ppUS/V8JZDIovRvlW3ORbblWjCUSxxgXW2zA0k1JFbUapN1WfcvgjLIxx7a4Hy
1n1XfeopqS8it3eRHGSrcLv0jeQoU1IwLeF/xSYZY3bgddnjvOwzDRcvXEZp9X7csh9M5SVnYGoG
GTgqH4q6a9OveT0OiM2Z+UcPh93Bhhusuym7DzWLv79WixgIWBvn9Slc/U63bJWVZ0hPA+i51b8b
66/Pf1ZO0SWHAS1PslYHRfjggpVta1puz6QRo5wdMyKkhipSLo9ZSlx8Re+bSZnRPufWnzEQljiE
2JArO9MJ1i2v+ILccvYkrJ4PEciQRq7qbJdPAjVmSRGjuRxcvtxO32EVBUZWekZcOEakoQlMDj4F
Qz1Is4XNqLFF0i0Nrrwsv+YYWqIKBKvClj9qUX59SeycTJ8cTZEZbsNIo+TtARbI79tG+atl/qE5
WspNSASvQw/tAEP9um+z9aRiSW8A0TGvUXiSkHGm+TJ2YjDhBKAn0xbED5HXr8bCYe5V/O8QJo9u
9k7xZewYWiJvE3yYLUTpWOunZkDpNxR8EEUQ0stcaJ2/pj+DnLhp3+CsV9mm5lPV4FrSYWwb1XtM
5JGlDBaF9ymj73bHWJ83HZqMlcB04YBt5tTVVo/pn/6YvU4GVveudhv5K8YCsoRr0FKF58oM8Z86
Cysut8ztnIOcUjIqcmFjreNOgXSSGgYM8dbakSMTzjqxqjuKOBLK0gNui0vYD/c4QX+mLi4orplx
vjPWxelBoOrwgdsKKabH/xZ6qcBlu0Q3yRx2CnbbJjE2TZc/rX3KaJznGN84UKrsl826LL91ogNF
M+uuTcnW0CmhO0RSDgxrUzU5rQsJK1eA6pnfOsnYk5N0zPr+RPsHveC0BzRvy567AlZpGtZdfczL
Q8aQNAkrBPj5XFh2xbEDv0HZapbbQaWPjHdlYdKM+Duo/Hx2AU3rvHW7BbGHyuBMiAtl/bEgqScT
1lzgsL4cK+m9Nz71pHf7hTFNMT3NTD6Frk3uJpsh7j08ePrClRfgtivpg8jhiJLxtdl3+ErI9yo+
ufBRtLPfhkpaVFM7Fbw1fm4UfA3jjVjxTuBh4VsxBOcTVRNrL9lY+YPpLfA+K56haztYiqS8dxwr
E56v2XqvGff6mH9ZcOqE7C+L0aJhg+5BRZAv2Gm20UPYzEl5L8VV9iatbOh14JePU5pMqsdLjsSK
GoO0D3vW03dRbaDCSKvIa+zaMAk0cGE9C7nDszVYpwnbbeyn5rcsIhCsTGiWrNYXYkMMykxeSLZV
giwOPY3zsRqas5Qxnr6v4B8NOjKG53hKPyvuw2bU3Ba+2zQxRKUrR2hXM/5LaO/ao6kxT7C2qBbE
aqsHZH4pnjQiZBpHVdbPXD5huyfvKVqtfZ7lzjL1nqqWsDamY30UqmuI52nu3ET+4qbDfFn5c/g2
aw0lAFDunorgiUTyUVeC5TAUf71kPM8yNvudUp+mR+fD/FsX0Nb/4iabjTpQLZcQVPeqAwRqP6Pk
mEg3GaIcx/3ENTzaZKn/ikjljyuswL4Mjl+KX1oSVtMuqZi1zdScRhVNFGHIKAsaFBScPg80Gx7q
yPCVmbPnQfGHB6oGvtOAsKgouzx1ZX4S8xyi3xcYddWEad9ie085k+Ia+CC8sgJbTJjluTfweJi2
Ou2ba6NV9kNDm1gRJESnjrrAW+FMw53WrKa7/Gk/HYBK1X5XSMz8CImqVCP67HcSYUuEVNDrfY4/
l31hoYvRDcGY3PYsWvjyntTkEspOrNus57zfpcPRkJ9i40MUfipxD5O85lv0OHBNJmNj2syJg0Sn
gue0i9Hv6nFfKpJfopRk+maIPaoYqdxpv61Ag9KB04heIs6OMfas+dTFv7rK3OzXXGmBCXsM4Y11
V4HcBJtzqriCsVUw3CzxyxLt5MGLBhNjueLOOVaRj6rPNvOScWoijLY/WvyWtnd1nL20UgLcbanw
FBnQg3rIfJRjVuNvfTSU6Axi0oq30Jo3q7Dva0YsP83DiUb2rA1Shd6Haxqa23ji/DBDV62nvb4w
uW45GOj13Ky2Nr13nBUlahLtuTRz2OJv99fShRLCDiEM04XiGtg1ZizNG62Ds3Ws0GkbR+GqO+Bu
jfJNjz5cbNJEt5tLbL1E0XtTBFlHqbQEZuzXeD7VOqi5nizB5yWHK/04CEaxtcvM9wKlW7vCuOQM
sjU2tXA1lA/G1WPcQzvBPqMZV6Wn6eQ0Su/q2PC6zyTJIG8Gc34bhxwRjxLzUHWFG5nPOgtbSj+U
5KSq+yjcdeqF1FBVxGVwkM0Ne1UN3xfDWfYxT6gYb3RZ8+HZXiMsBH6nlhacNl+GhZFB8uP1GEk9
x/2D7QytYI0RLrLYibWbqOIY3y4aPqythhW12ofpc6L6MimNtIGN0eqFMFb9cbJcqzsAvVhUsMKJ
1G+FqfYxEtf4LqxfSYRsm0oARJBM/bci4kNXDkrOtA27EF4VxPJB35viNZZjrOf2+EK4KyBhL4MK
08uch4EueiYldQYQUzi002KnhRuduRPU6SbzR3z50VULJYivDoODciyQkkf+pDz4Ikgn2j2MqR0a
3tmgbJeweMCcxrZCBnNtWP4Uwsdx4ro0J7QnpfxsBT9rfo36OVLfdC4ZWkNBSjrNctpewkeFS/kh
MOc5msJ3TGdS6I3YLUc/WjxthMYs9gssGKi//Vz4X3U+Nc2+RvmE+YqqEc8HFe56WRgRk2kH08Cf
AB+kcdDVc9DPfORSoKtLx1balIC9tJ1+wgEKa9wXeAXDjzGC9jpY6k4uN4xHxowx4/KX7OG5oqIl
sS591MJCAGZ8+LkV/asOF+y171V9iRYBDuICjdoOV2u4jhM9EddwBKgdjPwiRb/lJ1pSJwEnTnLD
bw8R5zXTMWU35ydR8oUmWADBXPOZjc5EOdLj+1O2MobUYbphS8Tqi82f/oevftmm3VOvVLYeHhP1
hT8CzYNEYp3j5iddiMEeANPE3lmG32ofSWqgZv3QZmNwAbQrHXI4W4nHd7rpR0AFjRTDXoS9UeKw
CzoDaMdm198j7Kmwd06UHamyawxkoXkqGw3rSGrTI6L8xboj3SDzabggWzJ1s/xXIeOohT449uJ9
KA9SfxL6H1mMgcUheYMR1kM6WwLTfEnGTTzRlYbGKTYbRG3aHgwcLzE9AluuQmF40ZQAKo6OwHbd
RLui+a4sigXV2DcWRF0RAFjL/BbKxdFY5H2BMTER+BsxCHfMiG4E2kZrLxF1r5Ppqcwl6SzOeIQV
LVgLal+a1SCuEXhPXS7fCuM9M+8JMItuEadbVHiZxtebq1DQuReBYKiQfak3bqP5WPPQnAYdjFJB
t51GsWVIO0ZeuVH50teHUkAAmIECiC/cCEZinSYLkvhKuWidtGZj/kSsfsX45CusbgtqWH8Wio3l
Mmh4ZGyxxVBk0U9gDxcJKhLGPdzIXzVu3r/5XFefHcQl3ob0Z0wCTfp9iCdmmpFswdm9fgrPXNs6
B/pPo3w+EFgzf9M2yCNpqTss7iJ5fXwvXuP7/KJQOJ8kmC5XT3t3Hp3c2jK4l+9liL7yeCEjruPk
lZ+hWxCGGEy2oaVHVV45iHIryFS3+G2ZGUmVqMpbSwz62gvbgzGgDlLhE711TyjKj4+rRLnyH9PY
r+7apcQpUWFZfqUBMFFvC9YAYOfwx2Yrhz21vhHdCn3Xl9hMpbsVX7Lxped2jqQt48uadDcNvhk9
6dqB/kw5tPPPiC2G2bWE7Yq/K/JyuKYEOpJ3YehDHzetV9e/HYadajfCPkVc9w7DMdC6x+lYtV4C
KFFpi6VZhyHFwGJcfaXbcwzMw0TvcEZfbIf9O4hwST7sYr+cm3PzZmXX+Dm50xwLm6Ixwf277u3h
aXzDDCo6+UXO9hI9rlPo1TH2Ke719kCB2I+e9OgeshClbbrZjBuTeff1d0PryXyOCiBut694e3m0
VcHWHMgNBxoF8dOCp+rV2okf/YEj/tEIZdrmeT6DJq3PQXD0W/TVz/Nzhm2rtdAQhZ+u/g7pwirT
u0qmLYC0ZgaQ/FHf1MGjWbRFUcAbSLTgKblXLzpkkJ+Y4C0bYYU25upPRlKBXcM8tcHG3c0nvAct
zsk/+RDyspi2tqPERu1TueYltz9wqiuukfC3v1Fv6i1Y0VdT+kqxO+NndAaV8QBw3OIeAFDqFyB2
l25zjB909H7MH6tAjp5depNCk4fTLy40QTzTTLmDh0jpqzo8GvAuCz5jnaYtu7sakp3d5nATnWg2
LGmn2ZBjvVCgXxQcYh0Nox4MIYmG4SYXAiHh16RNw8ne6r9V3I7xZsXRRet84kwQCLW46YR9Kgwb
pYFvrk7h9NIP8jlWjk3zlQsXMx3exe7etNjzi/3Ym0EpoZGYW9FoJM5Jk8ZMWqFYz/3k1fSwjjjq
9eC/hB88kl7+UzDAIzjgf8vEUCHKlUykapKPyRON3R+pe8Hm6H6TvRDI52qbuK/T3tgufgyD818C
AP4VvfWfPv0f8TBF3FXW+IheMIOvgdN/E9+Qx9crLqv31TO99EpjnHEwzuEJZE9L3395gH8bxmRJ
uqprqsL8vX98PryOpaoRPQFyX6l2LgjnTiOsv2LGDntK2MeW/lDRx+q/RJ78+88lEtF8TJNRzH+E
fuRmWjC7rqCSqdkghQ4Cy2K6E1sFpj/S6QtLh1zGdbL5z6/730atWP/rc/+R8xGtaafOEZ87tcXh
Yc6P2cHRp6z//37Bf6R4MOhv7jOqLqcstJOs1DurbX4XBAO8KsGwWrfHLMP/++/GBC/lMRPFNEkG
/T9XspBnljarKa7eab8ujOuqvQIoOcCn/798kGnKukpqjWr844P6mvGU0swHqTUovwAP1vhFU1pD
/kvA2r9bJRrBeDoB0Tq22X+uTjXEK9PwIwojvXr5cRboOgfZGKqfQJjN7X85DP5dkJJGUhMDnxRV
0ox/vLR5UNr/Ie3KduvWke0XCZBIkaJe97w9xnOSFyF2Es3zrK+/S0H3sUzziugcNA76wUDWLrKq
SBWr1gqsGl/SPiqS3HMPfoSBeLfXmKWEoVBdtYkJICKZ5XfM7SHuO3f0nmN0YGQlWsF1ka0DkUih
ssKhLiUAGT0MSEeCCXSAwRWgaZ/u/sIfFvZIwWza4F8XE6A6em8FqOzjgyD/aeJAXMeZl19OlnBv
qIbgaxQirxJOCH7OyDCAk7Ucre1x/aW20h9BiAf61EAxHZWJfwcoZQtiNak/dPjemgK6RUMreqzp
kzsVj53ZHQlURtbhlFtm85kjFp1jcMSPAezEuGvijRQkROPLmP8ARx1mLoXGpnnfPy0i49BgN5Hv
OZF8nKR+ObTg+0GVHu8Z8W9i/M8abWCn4ybl3CT4nyl59wjGIu7ksIKY3UVJsE4F5tO/ry+VpTq2
lyiSe0cNyq1ND5QQc13WiAJmHt+POURmcCMJPFGgagACWzQzgXXz1vBcQ+OMys1amCk5o1dY3MpT
nNwux0fGmO68KHwxEqLRz9TBSC5oC9SQiDfbSS9QK7P5K2TmNS5hEZVP8JkGDwKaJogQPzqelwYY
f2txC5ja+GeATiyD2VsKRgEXOoE1SiIY12GY9O4wb5+bb0NO8YAc/V7f0tmST475/iOEpH+QJxj8
Mdx5QVMQlF4KclFTtOKLeL+Oo15RZ5aK5pAD45J/YtCV9TibkX09B99pGfqsMZFFxXkdRnl28XcY
yUFra4w8FP1AONU84Sk8Q1ND5x9FIrbNgF6QSmOVMqwXcLPVi2tsTwJBxLyFIUNv0DzXwAMM/6/b
pFs6yRmNpAx8A5QYeIi6GdA2aKdfG5SD1kFUjFizosest4anAS45o0CPhTHUuKLV6IKuhp90uhbo
xWvj7352ztAdUxT938SygB6zBTVAtMBLF5osKFG0J3m9LUBGE9WHoHnLRXhYt0u5eNBegStZJuSf
pR2Km5FMeQwQEFBs+uRszOwbXrj/dyjSFqXCxlD+hNWzbNB8jDkHk1iDgYEs8cu/WrV3g6STJKdI
CEOB21Ice1emGx7RHHfpF4EmkJT+sFi3OdAWnh11odHYM4yXgt7oNmcPeVjcgi5m56L65bsYL29+
rS+i8qKxgJRc0PBmufISkOhbO4QVvwlyjFujX8VHI4OFRkeNyytT3zuenPpEQxLHCeEaHcrfFUZU
KzRilTcZSJLWDdOspZAcvRFeGBUZgNy4c9F+XIjLMCD+1gud7CBGvCe1IepgpZU9Ol0Q/TuHEeTj
TiZ4jxry2czRu/HRFUfxsCBAKLduo3IxIQSHEBO2Qy0pv1tJVeTtiM1LPFQ9D63x05myzYTxgnWc
OV4/nVcLnDkjL/zSt3sf2tnAGUOwoKINGW8JW98xNDDzP/MZxp411sGN6Vjzz1jAgHM1McYWi0aG
8ZCkxbeR6lTc1Sv2DiHlDNIlyWTM6a+18qesE49ljrk/czinaA1eXzSdNVLOqCMjy0iDRcOcxl2T
Zs2mjFMNzakyeiHq8N8VkxKG7+Ym2jJQauviJ2b+phTSC6iz5/6zjwa0dXt0SydlitgJhjavsHQl
BZ9Wj2w7gL4mw2BsaoyhBsxSowncLDHfgFu2hBb5qQGJUqD1Tv7LxpWWWRxvV8ap7vunjOHditeX
g9e+1uQ1reiF0aFGZ8+dfhEe4vqbJDaO6/Yrbzk4N//zi7h0aYMKXGn2DdbaL9D1hYpji2pv3OyJ
eVXiVTEy3tbxVEHHTYu5jmNyYlPJf1oOvnBIHCO4HQyZBRnfU45pfohLruOoVnqJI/lQjsY+vx5K
3IjxDNJdDqgPYzKsBY3LOo7y6r0EkraUVSKIWhNAWX2K2psBYygYrWqjm4E81iFalqrrGgQX9i+K
Ebx1bM1a2tLe9c0YD30K6NR18fKF3jX0x+17sz6v46hiHgSnKHVwYZqCSRnMKvychjlwCqc9Up59
s8AovA6hcsMlhJTBXJ9yryWAQPkLA1SXIT6bCQj8wKwRP3vmj3U0VYJZoklOCMfISGbB6emI7hj7
YQKzST0+jGg0qoO/qBUtsSRHBAlJRIUDyxJM9JvDzjcIng//aocE7toc9RWLSwaVWZC4iYGoaqDZ
N0DQtOvy+/U1UwfUO4RkR9B0fUts9EAzLvZD9ZiWJnpZDTx8DbaOIV/tDe9YUkxN1M7MqAHWFLJN
h5d6BlbtnUDrG56TYme/bpkyjAjjtssItVB//XhA06n3md1j8WLQK0Zo/24YuOOab+soljKKFjDz
3xf3gKGIaer4MCpkaOMCjIGGRkTdNuoPMUa5RHfg6a2b35fVyWyfJxCDBI+a30AUdxG++A1SJPtR
nyZTPZsa4ClrR7Jnjv7I+3FEMy4exMmeo5NM2LdCFwXKHV0AS/HN0LHZ1PMa+2gZjftom4KYCyRk
BhrfJ7zXT+Hzuqm6TZUiAlwUwrdGADZ4jsJ4OkgQkjL5m7AjLlKi7aIgJ9/Gu6CtBuqD/tIHfUc9
i0sbPNX5zZzF5fsjX4DMe7rwmx7cR46L1dtO9LnHJNa0LyimQfFU54JXurkBP0CjK2QqE+QCUwqJ
0ihF18yGGeiwhjg7mHZBfIoaPnfBsFfrJHuU3kEJQye8Yzqoa380MQ0wXeyMMDEldyJGKxWatKGo
isq62ZzwDL/uGho0+dhEV39DogxoFviEuEDkobMsw5gwxZvZ3DkRJxpEpTNS5qIqMmuWyZ8Avsn9
2GJAjMXD5GI0CITNkCQ/rds1r9InR1mgSDHWmTSruxYNx6EJNsqa4/0PXZ2gDmBOinGbrw24MiPQ
vKyj6myTAo3iSy2nAVA7hpEntACE1Tl0/ae/QXHx4mHjxfFTTakdBZobBvRmYyQ3dK9G8DgXGq0U
ZX4GwH8gHOk25bdZmbctIMpsBGsJSB/RrPCvrJDf3djM02/0gEgHzJvFOYgQb/pRc8NWujfmlwlM
mSUgpdg1fQsNtwIgjLNvTWQ+Vaw9VWNymuz4LiwTsKWDwnDdMOXaLTCls22q0nQKMYWLAS2x78P2
LEZHk2tn7/3k3QuI2Q8XadCLkgJfQjArAB+WgfE9IeJhA6aK4+RZmn3SYUmR5DF3iMTsCg0LnqkF
viq0roaYq2xYq3keUF8LoE6MixtHanCl7WoDO3WbCUuX5MMpI+0XN06vbRAWMhNDcYl1oOh2z4b4
ro8tDMKm9avd4y4ErY+c94e/2UbXMSF06LrMlfKwPYRjGzGBcbdyOJqGeR/3um1Ue8p/IUCf9XEb
QQPHkikARFleed1LgnmFf2MDvsw+ApgZNbxiwHRGzsDeglGlPi32/w6CfITwgy6xs3nLhP8Algg0
QunULizloW+/L5PkFRlvJnNsYIUDOusOPVA9mgfj5KJGOzjoNRtnX6E5Die0ZvWUZ8gCVwrkXiSB
UZrAFRWGQcoXgkmX/o6hsSkgd7S8afyf62upPD4WgFJYN4YXNc48TGPFj5BFaH1IQPjbv8BgKCTO
xUS8OksYcZ7jWJz3K/XwjW7VZwEyXa/4m1d0RPE/MFLW6JKMjAGfYTBT1E8YvYccQ5pdZ5gfXzdI
mZ8WSNKZa5MJJbgRSIX1mxZngvnOpPuRJtbu3+HMR80i54IurK9DkBds7fQy6o8W2nMxlRGWL+sw
Sh9YmCOnHbNzJxcCStuuAIlkXO5JQ2/LeHpeh1GvGmcovc2vhlTKDCwQcWSMSD28eANPkxnvbEyz
eRgkWsdRm/OOI6WHpjTBauwAJ4uHU+rRO7P0jnGZac5c5TmPM/y/5kgpQngTtwIBSbwYKiLlje1l
GFg7NeDeKCEipnt0VebtBZqUGMqgsuISDchbTL9gKnwTM53apPKbY4EgRSkKT+hVG7Bs0Bf0v4VT
+gNvGujNRL859A4y54HizVfjEkpMHEKmSzi+PeSGDbs1gqbvMQFi2D9yG8TFIKC76N12w1CcXPcK
5QK+Q/1pJFzEUpFiWi2KYV6HLt2kj7BLmr4NjTGy8Lfrd1kZYGxz63BQq0MOx55ONSiR8/YU4Tn5
35kjOTmvDDE5LfyhCRgKFdaTya3jOoQyjhYrJjl4Z2SeVdfYHHO6HnxM5w+vDXpk10F0iyb5dYrZ
NUjLz1EE6TYDzCgGBgqN9g7TrL6usUZ9qi8sklw88pzIsjFjB3bdF4ohOjGei3Q6WOhWH9rbdDxk
GDiIY51jKBPfAnb++8L1RrMtmeEgv3ogj8qq68zLjy2/5oBdX0y1j1MbQomUUVO+y0Y8AC/zLDdp
O/0XK43Aeu6gKr0OorbmHUTasQpjqA134RYpu2zIfrCqXVBcMczerOOoPeMdR9qsOmHCzmaZU4u2
Vwlxt77hY3S/A5NObu45wUDMOqDa398BpW2yDCNyzAir55qQ2wAbdNeWYKUdNS8jOrvmvy+8oaY0
sOtZsNgFMwq9r/EsYdQ2plOgERIf1k3S7ZV0gQgS0ooghUlWsOOgBOodqIDV30sQ668D6TxPukKw
PB4dMmvsEuv75AeYzWCv6wj/T/D+d3ss+cuFVb6dZs68bs65jN/S6DXuO8iK3faYDhvMxyg4heCv
06AS7Manz17+jipdWgaDJ3xKgcogA9NnUBrwE2i8YwSZ4HbZVMWRp8Nl0XmHxjW+DXb5ZUxNV7O6
yq+CxY+Yf+TCZQIRmRiXxzZm4wtGxpi4C7i3G73fQ/VkogkRgizrZqt9lKMJGiQQFjraPgJSayyK
Ct+GuNtACW/YgycEZMVIztMFA5fsOpjSSR2TQkgWRZNPXamtcDrHK5GVXUzX5BjlQpYUGK3Mr9Zx
lC2PfAE0/5DFMrrFlKPpYT6gBeY7H2tx21XnKbhtJvQFWPsyuSvcCSRwd+u4OvukgE+6iQxhB/um
WGy8+Lnuc7CT/wwwsbgOpExgC/ukaMebd02cGkBF9N3Onwb3ZurO6xDKOF9ASHFeuxFPCgqILsYc
KWt/Wi3RbNO6FXjw/LhLtVEbRhzO7gBq6tq/qMhtz3+tm6HEEHgAZxaYTFwy/33hCcIFExqEqlDw
btJbc8zvq4bd8lE8rsMod34BIzmcSUneU4rkkeZfeHCuwHgSJBAD1M0T6MyRPIyMRl2DxAyy2R6/
rbPgbSLjNXjKfq+bo9z8hTmSf6Wj1Q1+gzTkYVqpAEN3ZXq7dQhl4llASP6VuqzoxR9F+AIDVeCh
hXxGjnFvByRLzBGndTSNQVRytbTs7XCYP+F8fhAzBRSoyNYR5iX5dHwIG5dv0xHzd+9HR0PpI2vw
voneO//Crn8h63gJBNmKHQPNcEA0q6c8JxZo0gY1jp3AIGyQKR5I9cS7S+I+c0gN0BsrfQmZ7gtB
7d/v1km7FdeeYec5rCszzOSOl6ENxlTw5IEXYH0Z1Rv1D5AsPmsU5egzgp57ngR4s/UuB8N4WIew
NFvlSie9V5O6zQYYYybmHULV2ICOq91kplfuer8BWxSobjHD/FR703k00crti/42nIn5qyqBbFyS
9Rso0b5lHd59+hEkL5BQMP7msHzfYle6CoDTZqzHAr+yAsmODyKuwZiuoxgMXpP1bX1FdIsuXQIc
YUZF5MCbYhC2FQ4BPVGhcVh1uDtz/RGPjxAa+xgeRTIY7mjBmsZ6dkFSwdGwDBo3xh56fAqum6Pc
XxcfRdQkKK3LH0fgvBvS1oYPgbNl42MkM7W2XfRismsX2phOZWvwlMGxwJuXd3HGlOApz6g9TyZC
wMuww30JGkf/Gvwp63bpcKSzLEiDEYSZs0ewV1afRANOUb632k5jj/KQwVw+F1g8ge/Lj/YkrdVk
ooM7kOSFowJV5McYVAV/Y8w7iLRo3kBA+JUBJAMx+FyOPtfgju5i3YeR0rcXxkiLlkBIwKti4ICT
hbMYJLOmxhL1ciFI4NyUf2o7NYOOg/8Y2xKEVwFYcRnor2JPF0DKjka8F6GZEQ2bGPX7FEFdnMZo
a9k2qAles3vodT7WN+SLdzB35tdqA85fyB3+nv7m2XmBKx+dTReF6ErDAubpRRx9icMfE3lZ94U/
BTP58FxiSBk5zHjcNQy2gfJwA3pWf+NDTB4ifl/Si/RYXEIU8cXcgD714O8gvAlhBENzF1XF1vIX
kI8+DymXmJg2rAS36difzfaxGUA5pZnFUrnKEkWKLJa6Gel9oMQgMwDnjtPdFpBaWF9N5fm2RJFC
S4jOJ908/IcvuusJJNMPoLobwFgCocWX5sm7v2ww6r8Ndz88EP2f19GpKvsu0aWAI1Mcml2E7Asx
rYP3yL9EL9D424d7MIMdfWzeXbQTO2hOnNl9uTO+Nxt+PtZfQTC8Kbb1CeMD7k5so/OJfqsO5p1x
GeoCVpUSHIz0OdwlGGC1pasaRMFiOiUYFItBQgumeQK6kvVFUCMIa26tx+C2kPaZG7XVJyNOhLL7
VkKmr4226wB/WvM/R8w7grTHmMwKMY8PBBPkfNHrKMbtCF5mL4R8erNrnS208obgGRyivXtgo6nz
MXW8vONLu5xgUtZMnXkEzen2DkhpOVjscc3GXBDkcQcQptnRb9Mcf4FoECJ2oPbz+2OMBy7fT3aU
m9dRhp1eX5QZc21N5t+8OIfRpgBBz5mfwMive6PcTg0u+qCiWkdRlqcc8910yX3aPq2ZNTt47x8S
4zD1z3zWK0m+1tETOO5Yea7Jj3VMnWXSdd8ohrTh8wSlXRoXzDGvoH535/S6uUIdjHTElC1zqefA
snG6hgoUpJsIqDf+lSnyBZ9mpJzwuQfHjV4IurY9Oh2ygB7XUeZfuuIK8hXfTRuoYvWzK1g3cQA9
thfeH516l0A1lN1YwtPgaVZOvqz3sR2ZfgC8LL+FNHJn3RUYc1m3SZNU5GttbHGaixwrlxbdySn5
VzsC5+2/w5DSSgT+yIjPI8+W4e1cXjw1I0L5LzDQmmcLyA5ijlZKjlktkB3n1FXw8D4wveTZtfP2
bR1kDsJPDmDZrgAXAhHw24+5AKSykz3NbCHgKdj55q0oE9BeJXsr+I2pXo1FOjBp1aA5iqfNDgeK
FUGTi12w7joCgZwHVeC/ynELu2ZHXOQ4K4gMbD2gBlA1jeShGb7T7H597ZSOtsCQ8micRBD1q4Dh
QrPeBINi3NiaW4Ly+FhAzCu6MCNNoqKywTACQt0HWoCY6caNQWKncQKlIcQSjDuuyT4Vt82Wezn0
JrEvPcQ3Gozy8dP6UqlvrgsIaeszm0AgIkbAiOvgtjpNp3zbnNNraKyhdRgfHeDV29FztjWuUzDa
gSwSxLaaZ6Y/JBiffH3xGySfaFo0sVUxfL17u6W4Oj9DAeHn10eo6YgdaAm37Ohsp+34IvYQQryY
2LY52Jrf8Kexdu03SD4zDfGQ1j7WoQVLLLTNtux+uATz/yl6Ld+CO7oHnRRU4qz9+vqr77oL2yVH
mjuBeF0CF3xkeOvCUNllcyI/vZ+gCMLrjHvE8/9rcqa3YAylzj7VdAKov8oW+NLJPM+tx24IfPZw
DeLV4MW7Am8oQT/1AZKC9+2ld09uvGnjv64brjxwFrjSUW119kRohj23hkvLvobmEtTj/hXEn3vQ
Ikaj2MwiMZfi2voems1uB/Jo+PU6iDJ1vtvx5yVnAUJY7dFoPnCYn0LUBV9+Hv9Fym5XNsE+oomm
9VgHR6S8M7KqKUfAOfyNFQM4D8ttmt6H5n0ZTYd108j8j63EhDxe66MTxWjnBRy35dYB1+HW+Yr/
C4qdcwPK0mb/zXyFjM9jeZkdmyfwZCZ3IHA9rv8KjaP86YpdLHCQToGJkVssMCaIbEIOIkB4eppt
1KHMf1+gQLzzP2Vbt+m3Y+3O4tBN6O/WbdHk8z/BuEBp/Kah2YAFzbKvZfAGYioNgPLbdeGNUjZh
xgDB2DmTJn4EETYDtHE7iH/Hw7RnzkPo/01/q7PAk7JHYFplP4DZbJuWV0Pyi0PsaH3FdP4upYmm
IZnbzelxCEB8/+hHJ0x94O1lB3ldzZGuWTu57YqNVdh28+akYm+0+9jFyO3VNCSnFFLvqAhoLNOd
vHITViFwww6rea/OHmYLL8C0WVw1l+4ectPX9SHa1HR7Px6ekmN30W8gcKTxFd3R8yf8F94I8quh
FPPRj8TIw0vzWwQRaohou7uWbUEBuIn2PN1YX0Jva4VfaLPNoZqjWQXlPQrjPC50OlBLlRlautZg
YM3CPUrkz21wdtzLpnx22Zd1L9KhzHG5sJSX6eT4M7MOlEuC4ac93EQQoEMtZx1GnUTejZGSCIRG
mrKYWdm67gE6USxvNjXTTAGoU4hw8EBHBcEI1EdTvMEegoCDl2XA81WKDoe80VwJ1Iv1jiDFtMgN
N+85/HIsZtWu8MICe2viM/Cqx6/rC/ankfbzCfOOJYW3YEHglnPFwypN8N7Tr0U+ouLngJ4Qowu+
BwXjnTVfzA4iDb9WDq6nbXOBq3J5FYVTUWJAJTVek1rk4DBsizHbQxAaV0QMvl5PYRzto2mqfrVu
MzwZfWV8JenAoUMLcarbqEmGszNGwjm4o8fGg1sb0xXpCXli4FJrThaUE3SfwOoc84+9MvsHBBpb
r0SjNG4KJqj7h43tP3vOOWff7foUhoEmxNUO+Q4nlaWLqKrYMPNzJeAcn8VrI2hUj912fRd1KOSj
Sw408EISwSU5mEBxh/XIE20f1zFmR/jkKBQsYCYHfR2IaD5iYJTXTP0RGFPwZDm/Yws6DNPeiY5G
/Rr0oDber+MpN2qBNwfJImP4veWDhxh4VXrrOK8meuxI9mjggWJ4AOeIJnEog3qBJgV14oSg7KRA
M4xvIX2DJIfGEXTLJ8X0MCUBLV0A9Owy6G4Gdl+YycZj0KR5G93bNKAaQOW5DXpKpHQQOIDc6eP6
YQvBbTAzOxkp6PSheOd44XUWpDepGX4pWqHpcFe64AJO2q4qm6IxIuAa6bsfBnj3KRTfdUOTapd4
N0napCDLw54bMMmEJM5IfhJo3Yfh3F334EHJItGVqFV5GIUf8mcW1DSJtGdIwXYXz05B0vzORLfZ
WOdnAZk7MmSaZx0lFPgB58Y2MOnITXRZ1zmYmwT5Zm1216zPniLuvfZ0eDAtXU+uaqfEAmoOhUVg
QQgDTMsdoCiEAFj8gHHvzSy3tB6+OoMk93Mq4U75jOLnv6ClEKRfiedCADHYr+MoOT0wIoIHTW5h
vE/28yZxzTBwwQ+Rhd8J/5qSfZyAFgA6Arb3q0t/RqA+wgRnh/Op0VI8KddSgFYU6Jgsl2uEftpk
UAXDsHAG7ccYFM8hg0zioClCqUIZL0D/oEg7xvp8zOg8kG9BwDScji60kZ0M2s4vg/u8vpzKbROg
6sObPSZ3ZXJC30XzofVHcgkzyWbg7CHix5NfJaRe14HUK/cPkHwOQ68oT7yZnqoQ3itNugtiFZs0
y/7iURZF4v/aI0/9W25R1JGLtGSBBD3A0ViODe6gl6GnmxlRGoRub8tl8AQq+yH0QF0wr2CTTBIf
LIwkF14JKcr2L9K6WMDMG7iIXhGX3ehEgCHZjT08Mj8+csiDMOdcW0//+xYh2bpoJjbBcSzPYHkt
aG09C8QClEDgGd3gEfTeM90NVOVxSxTp7gJJIJazGiGUuzceXuYT68IKITfxum7MHCPy9WUJI1Xz
236YRnsCDNiUT+i6urH94LAOofKAJYQUpm0UTE7aAqKIntz2N2kuglpzTOgg5r8vdh8a9oEZmoAY
hvG3GSPpYKj6uz9QzdYrV2uevrRBZAluCemkpcFk26UNooAImmZGBknCItQ8SCr3HaSgf9IMqOMk
iKLJoxGNR/AuG02VtRHdGbPaCfVzyB0NmmyjuDmABpLMnoxrHGQzPq6byHHGuwkkLhLrionTbYuO
J84xavUXE80fgKTwdOnEwYNTYwSA7Iz4lxXpHj8VywYAbjomeJkJlS8KtEl40boA8GrIl/bOkfr8
+1D5u6y0NZ+h8w5IIQNeUOJiygl8O6ZMVNRkmMEbywbzxWF2SKB3GdsGHt2vmqth0DEWKRz7A5Z0
1YLCXDV0BrDC7tb33F3v/gr8XFOOVnrBwiDpWzfDwG9SBwCxynNhnwNxNqBj5vYHmtlbkJJqnE5j
k0xS0TASFoUFuBxq1+O4iZtzzO/Wc47is2K5bjJLhUuz0SsqYAR1sveGFJxckOhou1sjmfBo+cvs
24fQorpHXrVrgIoOBFaEoQf7YzwlcQ8iB9JWEKfsNhDi3Cfxm9/9TMU5czLNx60iF830tP9gzb9l
kfPiBmq3GPvAoJp1woXyIHhzWl9E9Ua9I0jOV0CppbAnWDOmF0UG7qEvrNZ8Hqn2CY1CGKvgDN13
nxqGqiRofK9HostQWynberi2nGCEZh139kPtJbvCAoWJm1g9PgotXfO1ykJMK5o2Y67guKJ8XMM2
zVvb6SaEMuhwPR/iltMN836vL6Nqo5YgklPUKPfUQzcihiHEk/jfGt2LvIp/w1oiSK4QJg3EgxKY
0Wa/ZmYzXOIGgevwReheuw14x6C6+2bQA+XQCD30zrd1A1Vev4SX/MSDMBS+qgFfQyXYjF/ScdqV
0XeIdDuYeVrHUuV5C2oouEmCIhn8MB93bGyrpLcKUkF6LMIADdhC+WYWVTbO6ziqGjQ6Kd6BpFuL
i+9ZEHsBqIAyJMa3+uA5NK+HEvKKl0F5bKKrJL4OQrIR9Esvzn1/FTm7gb406c/qb0YgPvwYyU9r
sA8bVWthxpudRXLfQBQCE9gVCAYhMt2C1XvdeGVYcAtcLraN3hcxR+0itXDheInhAK6O6goinrVx
KFiBnvKG6Ro8qDI6UDqjFDj0U/NtEpVBXKBxcMs28Jr9sGObeoMJ4k18A03187Qp9/0+vGgh6fi7
Oo2H8Cp6+QVRkVtyE+6so9iYL8k2uDJPurZgzQ+Tu3N53Jht0eGHmfzARbIBy7TGl1XLjNlAKKWa
zvxlJO3qRPsxSTIww6bVs1+xbZF+sYguYFRmLEGk7NPblu+1dDYDctHQsJ2FT9e9RYcgZR/DnRj0
XYGQcyhjGV+7QPOyoIr5pQlSfskx3hsP804Y9dl2nu3itvBQi9d8EivNgFSEA15tDqUXyYy6R2tt
awIlqk9u+UBjzVOPSmYJMjIUn8EY1XAwQPExqjw7YGYQYbshV3ZRHyDg5+7qt/D4Mu7aAz7yd94W
VB6gcYb08Cnf6/qwld62gJccwQJnHDVm+wjEASm7bi2yqd3HdV9QguD2DR57S1B49UcbidMHPXRK
QKlgfgm7b1MGvSotOb8OZN7JRXpivGtDLDQ6XisouE33BubcDENz+VE1o+IaBwoAB2IozJZ7DHqS
tBDqRaWucxo0ne1QVoqn2woJN4hBtUpu0wj0OMl+fQFVA7bgqURhxga7sAkyz4/GofGwx3DriO/+
4pnxalNCD5d3d7MgJEleB3JbDbsu30Wo8a4jK65ic5FGoK8apXEID30Erp0srizXxodnyreJeRNU
AUpc8aFLGnStHnoX+rwW/7oOqgg6MpNIMwcCSxSfVB9Bw6irm9HlM6Go30I9lh2GUMcYOqcH6XuN
kLnShdsCapGuZJjZWzyuugD9IAF0iOlBQNgNRf9NG+5riNOF4rBuk8I9P+BJ6aqaKC2mAXhmUe18
Z0TdI7kJRa35DP1zAMl2oZ8bvNdgfOUoR3xcu0DYXeW52J3+AizUh34L/doN6qzxrr3Ij6CcheLf
/hWNaht2322h67uF8OLuLd3FV3RrbhwMAawbPi/kyg+ST8wo8g18M+AHdVO9YVG25f3OBz3ROL7x
3NfFp8p1KLfxRA+CQOgUSamm81luOxnQLGvjbiC9ZO9g81v9NTi58eZbn25yZxOPmqvRHzG6z0a+
w0rJh1QdKoOg79g+p3swGPjQLz/mmMjwzvaX8Go6uYfuEpeFjbt3vwegVtj8cM8/6hPIa+jGP9Sv
N/m0aw7j1tMlDsUpSTAkBcIBfHlSJpd0/SYE37CHH+Y94bp25e+at7bciJ135e8taP3OY0zb9Kzr
FlFvwzss+eiFRUFRoqCAHYmN2tFTr2PuVjVhfjBM2mhq9qwrHSAMb92Onux9eJPfRF/rp3DrPTCU
Xzf+g/0VdYSNeLV3F8E+3vxed2ztT5A2PS1i5id41dh2u9d2H/6qb+xd/vQlvX77VlyzY//ibbHR
xk5s2G68FBqfUzXkfFiBOeMsDjyX+D7eWLACxul6uE1/iy2GIfhJnN++5kdMIHnZxvhuP4gH9+jc
jZuf69Zb6rh+3+LZ8xbwQ4U+GDuE9ez2Vmz5sXu1dgMaQv27N2tbbJs93VbDRpPeVFkbqliYyiMU
55Kc3dy4CMErFDdbbp5iCO44aQl6yefePlPvYdBV25XHLnVsPFcRE//JlQDOIrvueizxlAf7sYQC
c2BihtYBne92oKcqtreBdTWIm4Dt1pdXdVyAdtmGlYxieEo6ApPG5cHYAhk7SoNjhsmDUnz7dxhS
kPacmqQ2sYNWLE54kbmFgt2E0p6Od4IoXQWTARysJw76wiVjAlAQW2x2FffW26LycPTuxD45D4/i
0TrSE0QM7o3r7PcD+1nu/EO7JYd6N26Gbf2iCxpV/zAUG99/imQzuuwdDARiXeMRUdntkhofl9EB
ul4Y2dsOuAdvuqN5mC509KCqixTuMhbFBIYFeTspWofRMgPLjhpcouwDc+pj6Dc7NCNi6HJgN7yt
HzIzPJC616QJVSZGQRq6m4gaDMxK95whTsdKQPdiVn8W1gtKPv+7E3E2XzYQIfg+kv59c4RipD+f
fE0v8CA15rFh7ds6N6NtDUE/zXmmOs6WaNItKuWoeLhzQNaVtzPmBvC+uCDzCy/VfYcrFw52oWvN
BMGE/KrjTU5jWl2OCCyhjtxlJyNyNZ+wSp/ABxHkgFBTQr3zYwrF9TO2DFIgvXCk67zcQ1P0spiS
UwYW+xKkHO5g7Z0u0XzT/iH/k28raMcDHznyi/PpWYR0qU+7tkIQ9OltWWFSYqiuizE5RxByrgK+
97Nwm5r0mLTjGaJ+e3wFXIwUFRUjP6emvbUDfoLw1da3+WWKkSWNz6qSH6gLcImlzEaql2LFClJM
Fk74fX3+THt76zb3Dd6g1h1XdZQsQaTzK6szGtY1QCgLN+Do3EyujWLsRR4kF1V45TH/sA6ocqgl
oLTbpunZUT/MgGH4RJz0C1SGNTapxlTJEkOKj3qs4kb8Mar86mP+OKpSzMRsPfES25dN88vPoWGM
grb1k7hnPuk6SlX9JR/wpa+P1uf+2M42Jq6Lcd/Ltgk3Gb/3hLtr+FcRP9oUoxriqUarSXO/vr6q
aHJQNuPIrzZeLenHaDICP4scC2NHgf1M/GJn+WB3xY1o04fHxt23YMFYB5w37FMYLQDnDV/cgGhS
MZrbHS5g5Z0JBXY3GzZ+cAnluQ1rNU8iipBwhYOPVbzuWGjgkUJinDk+OhPdVXUe73zbuRxYdGH3
hSYjKUz6ACMHhRNP9RCgaawIbMzv2Kfce7LH+5jcCKqxSJHKAYVmT8glzY2SkkU8DuwsrmfFqCTf
QwgCXRnJXT25uzjX9bWonkJcfAHhmxgdGvanhrEiZGTqGBpbKnYi4Js2xpcahUN+l0bnwnry8jvb
ACPWj5wkm9w9m4Mm4ypC/wO+5CnB2FPDd7GsmWW8VFmVH9yGVJpZG6WLLIyUFpSydMqGFkZGbDrE
KT22XbAP0e6y7vXKfUPnmItZUpwethTiDlit02HCvrmhuZ9KPKDG+UMckKvQKs7rUOpl+weKSSxS
hdlC8noWmAvHfD8UyQEiFJqjRnEKYGfQiILRVXxXyEewMIIk8CM0xPX+cEuc4BCVV72ZXno99MPJ
ZZQOGkD18r0D/h9p37EkOa5k+ytjb097VKB4Nm8WlKFTyw0tOzOLWmt+/RzWnelkIjiBqWy7i77d
1R2HABwOh8P9HMpDS6h7afVZazNLVReaBXiystNCMLmJs38we7oI4REd/D/wiJR7GkIRop7QZ/IE
DsIcp4BnlXyuWtwCgTLrLtOhQ9MDYWwUUK9NHNSmZLWQoWwyS+BcHs5a6lXXFmiUfetd0Xd6CDQh
4EBXEsXXKV+c9Fw76QhLOi+wOS/cxAgKSSX84D72DZxyjNU09BCxh52gDmLkql3Xp47YM9zEqm2g
toaH5I6sanR3SQT1dTGZQcbO1vGsVdUbmVwNAovYaO2Yxmi+gKiF81AVp/UtplLS3kGm4ypjg3cg
JXzUAs1StAYPQnn97IuDIWS6M5DWzkEuf3k9WYOlljOrxw6c/PgGP9lPSCN7HE5qSXfBf8iwnHUz
/RotvXaVLoXeLIqWoytXLa0JGbekZOzrdRCs2ywuBP0/KrqTejHzlBDFZgT84U2aOG1li1nwEx8P
hq3/RqG8h6cJcR9EkNrKybMH0vAijo0gGBkoq353gUK5+Jh0TYcbKaozM9/yUtUO/J7x7rUaaHxB
0K4dnUBCpsxqiSOYG8OXGs1N3Cg4KupaUWjHMLU1MFSBqqqGIAAyRdTaxB7q5FoOJ2OaT0/NGF6V
0oDTv3BiJbrWIetz2bLXTGEJRy3SRMQyzlK4+EmvM0jZ1q1bI1uNDnUhdC9DrW2iJRS1UmWhBWMg
AyooMneAMUwdpOUJOIll2b4MtWYUCyi633Bsi0EcZilWqSKnQRIQXjCzM3MiiIqoEVb8vVBnPYYi
MjMpXI/ptwESt9JoS2nmdEFge4pio2/HSuvAUcPJSqfBJBVvXR7j+nQqUOsChwHSfVSiSkMBGFcS
WGUVqE4p4vFk5B1N6m77bGLVJq7PJ2QNkV2YZWkoLDwWKXiEh/8DYI8316y0AhSI/WjVvlDE70GA
V3iR7yVAyQoimTKRIqevclb/wloUhR41PLqo2GQ8fXAJY5iKsYR5U0r0/Yt866qhagVp706DZ4Y5
WIF7leGkVncZMpSKgrLYOUn6fWTKxIVEnT1IWMho+Oz3GvksRZYAMQuF2suywLXtMMIVctAQLDMo
gCG08OA6LhveanCjL0ZDbWQp87kpmV1ulByqClQzrdmUn0n3MXq7rnxIPCONWGJQ62NDdllU0L2A
cP77DJaQPJZ16MubktpvNE/Ha25jkSJkRDWrhi59wVAm2BJlHH15htGyXdXpV1DQZZwm6yNRBQkn
LyqX6XY7EZLh4yhj9lrhuUBWw0vuuZpFY7bqHPD48N8g858vrvtFxsMOYoxD0W1POErKZHQgEuh/
0BuBg/ELhzJsSJ/xajKb3Oin7tDJ27Rpd3Ai9mWTm3/mzNcuYCjLzoO8FJO5G6dRbB7SNHGoGlP+
WPi/GmVgPNuw1oeybjELm1gM0RzRjaFudUKjX8cTyGYTJZJZ+h2rvgjFA3i20eW5ne/7MoGpF4XE
KbCCPLL4DIvkuUn6K6/vkuIXzyLWWR3ZFxqtMj3UU9GlqFA1c2GbBp96/OR1rKbztXytri9AqI2K
Z77S4+seS2Vxienb4cazWsVEO65B3DfuOFr11WSnln/HHRSGmbAGSO3ewE8rv8iBHXSiS5LI8cRo
UyUhI3xeI7T5NkbqtjoRoUuzFjjxm2wrO9GWNRttnzakQ25LECmiIdjl96xr3dp70DfY2XktNrXf
45qkFTPsY24ngcVtPBvqdI/yZ+pmmzExx9asfkWoXPiJy4Lfhe9FEedZRc8oTXUheQBuVXTyJMZY
25NcM+KZ2dbP9vgChFo8EJg2cjsbDpdtW/kYBooliKE1JPYgaianOQ3HnNH5Ny9hUgsZdeVIuHlg
ZbwjQ4Zu9UPe3ZUthEH1zOWiZ7XHC1vrGe20VXhWBnr1sFmMmFpPGbFhkmMLmpPW+MaQ99AjyP66
7DlZGPOWWdjMUHhFC0rqucPwpRBuBAit/jMA6qQhCfIqyBkiGFB+KfK72H9e/v3VPY3aJ8gNoERI
od/s8k5TaynmkfSKd9V44Orb5EfmrRE83qBKDv+jDrEx8gZfFBGdNdPHUKo7VUwKZ+gzlpDb6im2
wKFOsbDO4gwdcYgCJYcv4k3QeEaPsholKuxIIT8JZRZo1NmSEi0cFQ1oHF8QQ9Byxx/JT6zrC4M+
UYIMTwldhHO5yxRbb9rHbpx+0MCPHpG/V0ehDpQ4K/8rjTCGPdqMUfpWkpQVLzGWRpkdxWKbjElD
4HwwWZD2tLyxOrVx/V6QeJMotUUilPddtupVZ/e7fRW1X6iVpLYl105jMsxay0WvG5H34tUH2b9v
JBySam600TV4MhiQq7HGApLaqPygRWj/BaToFYYi35FoI01WpXUGT67UlGF9qwEoKHQFWeRFRIHU
ALUxl0MhAFquKw9DILhKJuz5fthBv25zeS5XB7aAogYWhaXGq7OStCx4ePkdNoriG8hm2EGfmn5x
l4bx9jLi6uotECmHMVUC37bzVMqoF0/IcQquVelXmGpmD5Ih/ano7y8DrjrBBSDlOaqiUcK8AyAP
XhWvuJ5PqIhrGbdU1ppRHsMvJN+HxgF2czFAz9e3qt63hH5TM08+xnho+ripnGsJ5msWGT3NAM/V
U8GHpl/rzuV5Y5gGzSDHoY69JQVwvOy6UmzP3+LybXh4PCfpXwWbeXl2E2fxBHJ+BC2cCqhyKF8l
+VXb8tCDNUeoV6MszIwH3woL4XZAkw8okbfehJSu7rtK1+yKIbQqXWPY5voifn0C5ckSj8RVUSGo
EPSrwN/l0ZGHUkWus1rr1gP9xVip2KlOCplkGsZKiuhWrsktH2fbIePfh9q3G95DgXniEI27Uwbd
GUm7L9X0PS5rpyy4X0MiWxBbaAwhqD/CIDeLzL+9vPasiaCiKyEokzQj892KNIba/qpw167Hj2ZU
GUa27g2+ZpxydVyHKjJcBxAd+1sxuqkhSUcQMvLFjZ7fhqjs/1HfDeQXviDnsS+Oq3IiU+j3WGRP
TSxhHLeNh10rsd7MWCOj/FzgtWFJ4OlMMdopsaXGR12/qdpDOtVWVb/KHJM/e94g3zcQgQ4oAQ8R
uoqQ1qTmsg84nuOmOSDPT03OOXG06zseIlC/9NSu/NQeAyhp1kYVsqqAV96ZAC3MPWOoeuNV+lGk
zMJgmObbVTmAZ6l/llBOpZQeNAVS1N0PyIhnZhM/KQ0K8YKrpGKprZ1H6t/xKR/fIQte8DN+rQTh
rpKC11oLW4atnjtegECsFmkrHs2mtCw9ZFGqAv8Ucc6wT+SNX95nHaMsYxUCVYsakXEd5TXKaMq6
QJAG4lWTV2soNoYfXgRRikqRjcv7ew0HZYKQkxY1JKbpKhOl64MgmYeiCbsY5hCqm6BgFSmtLcoS
hNpog6L7KF2W570N6soXrmYl0FgA1Gyh7FAaEoJRJNouHE9+9/nPZomyqqmq23Tg5lmKdyGYtnht
x7ePlzHmSaA37XKSqLjBi0A1J3bA6LO7RHiQMrSXHpg0ZesoeFNHAgLlhwqFUghhWE4plgK8+m2/
8b3bMHDT8u7yWNat6m8UurXfC6GWwMdASflXD/o2YnlfVSzTPferCBCgdTxrHYLYiKZ68NUQVbDz
hHmdL+UGaoA7PGkXHvlQojZ7CoW+eBcb3//VJ/iL0QbQwbk8zFWz+917AmYRtOBQk5kOEG4LZAwT
lO7QAg3NmCWzuzqRBD8N5Rtcq2n+ghycLHE2qXMR2LvWdQaHIou6+4nlLUCoYEfnfT1CfQCCHWVH
+jshvNfrxJjqlHF3Wp2uBQ4d6+Dxy+ck4JTCLtFju5x0BsJ5pAqTWCDMX7A40TPowXp1C4QkedDC
ubLrvlY2onIfR4cx3V5e/VX7QwfnTIAPrhG62oYTJY/vZR23T/2YjmiPvsU/Mqrgg/D3uW/x8Z+/
3swR8RcgNbo6lOMKLGHwEL0FMbpKcUKFcXlZnUC0Uc3knUCikzilUiGmbDiEe6Bz957jAr08+osq
P/ONWfl/3jGMAc2aqMhJgSKMvt5mHT+m2uSjGnqSnTGSXBBc2ZcXadXmFhCzP1xYRK9NRSoVgIgn
V0YHasWxJFdFFgR1+EyRImrjPIrKyU+l6239V+KDVxVNVnbySEz0v53204d0p1r9s4b2q8isDoiO
Lg90peJxnkxZmwkNEfnRfV9SCW4dvwgbU04scTdY4avygn7iDd4RD3FuZLZ+zxUM0FX3tMCkPIcs
lqROdLQ4JsVxEO2kdSpW9Lw+u1/DopwGaQOSJh4g/PpxRANjv7k8b6whUJuqzbrJrzT8Pgh8wKrQ
pL8IS+1h9czVNVFFa+ucHqWOCSmLKm2MfjeCxqA8c4b4uaobAxe9y0NZmyqQYUA5B30Z88H43db5
uB28KEDjh6wP+s0kl3xiQqJDSn+wp5Y41Ko36O1J8S7UgGPtOo330Bi5PI61+Vr+PrXkedxKQyTi
97XMroPIyND6rI+uwv+58BrBSziCiPnGgg4hCkgfWr5RBHi7aO5SL0wQ81Y9Kym6ZmBLEMrAINkw
+n0J98BJ72j8aP3KgaaC9YMpW4xk/oiFmwtRAjXqKKkyp3Kb8VZVovE0fpoC1mPL+mDAUQEySSKh
+OM7jpZ2c7QAnJF/4QqoYMWmxnz9nH+EjoSxVf4GoaJtfwo6mfgAKYWXkVg9XlskvMcJaC6QW0bE
sLpn0BaD+zJeRsDo+H1AtUBapRCwZzTS40XuRsreLq/M2mBm3s2ZuRTShTR9gOYNhdqSCcXTseAb
fI9Mjwj6jUoXbE7S9oRDH8plxLUhLREpgwt1HfweeD0GrxZikyK78qKBwRS2OigECThYkaVTaWIY
P5iCDAaCMEFCyANG696Sa1+05q7oY11JvZPJfcsAXR0Xan9mzh9ehoF8Xyo+CdTODxH+gCrASKTp
UCceI6Bf8zwSLkVzkxQ6yWl6z0ga0B854Nat4m1WhaZIigoqtJtVA8OFru2jBZBG1bmXY94HhQIg
ia9BaYVy9PSOG9DpincFuWBdj1lo1MHQ1Vk+pjnC4imAqOkgxUZPCrst0J7/A9NDyonoyIqAFpha
IikTPGEAxQGGlW1lEu78nPXavGZ6eD9HWwePSxdP9/yoejvITQafzZMerBht4aO3KZ8cYZBeou5p
CMrny2Nam7wlILWdvEaWyVACsAxTK2rbB6J2hiQXr5dh1qwbfW8QTYSQEng3qCDB66SGn1rcJQsl
dlNNceSURQG0OhKUnaJcSkXQRu9aXeWyDBzfuB3VgYWnxixqbFFm+Lvf0QztvdFEiccqCewD51FI
DZqLpG7QlLXVN82zeJSsATxkz/0pNiFCLr6DJMuZTorxkB2Vq/F6vHoBs9xG34CNxpglHP58Xpef
QwUr2pCK05Tjc0K8qYrIPEms4oCVtnyCAsivEVNWH+apJHoNICSHnLwjWvGvG0vdqKd0175wVrcr
jooBkQyMMj1kdsPi/V7bEkt8ykJ7PoEsFA98TvhIkkMQIdmiWKIkGanIiJZXqhbnseIpEPoOcMR0
U3OELj/UJaEDDnvzmUsydFVDjGqSNtBg2SapsglKPCt3nbIRekhzXV7LNQNGjSywkbvCLWeeiEWU
k3jCVMo1rjhR3O7EknPLvnNGTXb/GQwVfyQlyFpqATBe8ksHRVNeGGjK+AEGHKWgIPeKZPI81MVQ
FF8rFFDXYc0GJ0jvNeWvKfi4DLFmFqqG3ndkxyDFSlMZSHka9ZCPR2jjNe9eDcaMsdwqkXTXlf01
p4l/XYZbc2CqjrgQ9ZggLKIzixwninh0QKN2J8ZmRyAy2/8gJ75AoLOKoaS0Yh1lcyTt3flRXxtx
mlijFDJw1iZOg/3yMgrTUSZLuWJ5SpNOGBCrj6lQOo1Ud3bZ8Z0xJcME+ifOw4kj5ozMy5pto44a
rYp4P0FtM+VEfBCv+sqA15Igeo366y79FPnbyyu0Oi7Q+6JkGyWlEp2uBLVFmA8i/MSQvBT1Nope
BP+la/5q+ffLQCtNyahxl/E0S1DUquKv3607kGTNL3s0BXsg/mo7p05dyLRkOD/lrUAcSdqq9a04
7Kv2nsQMh7+aCFmCU+4QPRHgNwOflAnahY/BvOE2deVor7fco1ahO9KuHn+w0TSCnv656w7/m+d9
sZfzUAzRZ4g2ZEjHG4W+TYenLHnu9BPzMrG2x5ZIlGcaSdGDVmLWWRxjs+DfWp8RY6+v3GIslO37
gyoNmgiErEExJhhljcTIdtINEui1VV6XHtTULhsLY0x0FYOXR4kQzYgVdIvDKrL9/vEywu9uHzok
QSQiQ+UD9FginRqbajXv5HxAYsRVTGEj3Du5KUuGdiW8+neTGbnldQGyaGN6uQy8uqcXuFTsoVQk
Kz21B273MHn7zj9KPsNtrEjgYastMKit1vGJBAIOYHROIhriY7nzrGGrbVGAdZffC72VmZIJChvL
f0vMPfifTFZp2dqlafkF8wIvzJ/EesVrCWaXI+213nJO2gyuXBCQ5QzbyxP6++X60kpSx+ZI1GZU
BoxWvVPc3BbeuSsvNmTTPwWhMfaWYMGGXH6rtcaE2pFn35122jv/HjxqTmgxPmZevvOPmaNpsAOi
O5qa+iZUfWUK4LJ5lzi567lbUC+AU84RTiUoUw3flq36IH0KWx+byI1c5UFh7Nd1C/v6BGruk7CL
a17GkSiHW120RWWb+4watNX9CdWVmTJShgIa5d0CT28qLsMo9bi3WnmytFY0Ls/k6igWEJRby+pE
6apyrhTo0cmRH7umMfyaRcq9WpuAtRLQJYC4SKVj13iCymDgASYsohcIu9ldIR0GlexVNbMiTzSr
MTjWYWJrXoxmj2E7+PH95ZHOIzkzmcUnzHtpsVfkOvW8ji8Rk0EqFdWRtlS5fTcibbfR+BPztXd1
YkFnI6GAEKOmCyThVfNEFnAUjpy8K6RZ1+guwsvE5UGtxhULFGpQUQZFtgmlHHhjOUb6Dv/P5etn
KXIbdXAuQ7EGRBmjJw5aWleA4rLC6OeUbVIbQacxDHLVpS1GRBlkj5Tg0HqYt0RRnGC4E3luww1X
HosmdXVvIU8CB4KQEXUj381BSbpQywuYQ+gPRgiS7CxhOIi1kaC7HM1CeHlAUEtNGOK9QQW7B65M
0Ss0tCKQqGsolq1ZzGKrOML8yIFuKSiPUymmqcqjvvWwMHypuOQg+oER5cpR94n95xagL4CoMzVI
oFSkBhhQJ868tY8zT1ryk6vTEoRal1bzlC4vAFLob1p91Y82FslIS0tjdRuy5o1y4FNMJL2XgKQp
Bfon7ELizTQ5zNVZl+dt9ZlyOaZ5ay1cT5XFypj+zhJsoCDdgLD82GxlWzfFq2I/mKmVGLEp2JO7
066C24fIfMDDJWPxWKOd/3zxDVpfJ2PRYLRqXTqRqlloGTDy1h5/0JwPHYGFmVB2X6HNJ4o0IA3J
sCuU0tS1KjRLTmdFP2tbWAc1IRIwAvDonESn13LStwhfo+TVq0Gj0DDahta86xKA8kUKFDt5cGHh
NSQlOzxkGaG3H+rULrTrjJVJWilHxbQtRkOF/1lZQtOow2hyaGv/glZ0+ixZ/I30BIoDvzOQbOUe
R4vfiCdcjB3v6N9dttLV2URWSZ0LakDQQhnpkHat1g4zwVIMBZqYM9L66Z8hUCbojWCw7ObpjCPo
rbWfOB0ZO22FQxKTCDpeFc2I0B6mHyqqlAxJ5QMiza6HWEO97HOduerwPmiF4XF7JdqR6ElMGWmL
1blbwFKupKt6lCNNuN7LIKlsa9XitMfLc7cWvSwHRq3OpOR8FSLTaWJzmfJ4CHDf5TRjQE3wRHqr
51kMMPMP0uHSEpBarK4ksq+jZN8UxwdxevZrpPgZs7YCASJDPMqjkhM022fvCfUAkmYBEElRmD4R
bT+RDX/qGfe0lW5H/P4Ch1odP07EXs1wcxlAU3wnIJu0CY8QjzrK11VlpFtURu71F4HhPOYJoiZw
lm8A2TWet2f6pu8OV4RWkETQW2Sq/V7XMkOprJwLDLQcWZdNY20al0DU8IKs7rgkBpDk7cT+ZiB7
Mj1fhljLTXwbDGV+mtwW1UxujGj2OhdMv7+K8mDrxQ+8dlN1e5Jd1+HVCEJR/rbnGOBr92yAo/MH
j4NobqMTtkLNE5RU46G4sPyTdNViEfM32bwND92h2QS3rZOi4HkTHzI8beyChzoyLw9/fSm/PoDa
C42qjd4Y4wPAaOYNTus9ttMpzQQGDHOg9MkJteMkJMCRfKi3bHhigHrpI3A+48N75ERPuWCFW/+6
N7JDa4T3hfvWMxzobCvnRvs1UurEC0FFw8c61hl3OJRm3A/dn+dlvq0lfcohjSaHEPYw8+qgtVtB
zo0aPuzyejFGQXf1ZQkqkrVyBuGPefkqKYytPX8kPUsq6M8Q2xMNgTc1CILaC16cWdZ18UOQD6Xk
TNl+HCxZOgVdaA4Nq972dy04hQgGZhg/SERBPkjH+IFf10WC11dTFT4VaNjypTn2blVtE/EpIHBs
iOUSO0ctLrTXfF3ZpMXe745Du+2bW066Gvonpb+Rx2OauyM4n8Zmy6uB3WR2z+/T4DRVojHK20jz
cETKkIKOoe6tm1Kvm/Xw2AWFXdUQ3oYsQQr+lLbZg1FTaFMnyBPDZ9X4r2w3EUzMAvjHcI6L9LmA
REiOWy1BIlQ8tOVDD9WXpDkIQsRwnCwcynGGYT/UIDvB+dO4sbDtWlycqmu/dC9b48rRjQZCcFpD
egSHHf0Y1AuB2E4iYCD0iKkDASzItxrhmetx1zhNJQtv5Tz4hkd5qwSSWlo54xHligcDlyTeJz73
DwdFuSpFagKQ3ADEh3L4qAUWJKjMQrNRg+cUqraNuIDhHedfpLaAJIC8F6Q3uF2cMeyFsJMWpNft
zAhSQiGxzj+7ojGqJN1Omn15ydaw0Neq4TmIKDKYcb+f3WkGLS3d10ELozUGOk2aCPmBPDICxekz
Rniyslyo5vrCoqywEKRArnm1NTPOGZJjItyHrCrzFX/4DYI6vccyrae0xNSlKm+GuMcEAyOUW0VA
AQMye3BOkHD+PmHTSFJFmycsr4onwhfbppOcy2vCgqCOpkqL2niaZojyHZ25hspSH1pdiMUYKK8u
RoTT9REAQfZSlLY08lYIYsrLo2CA0AIdDZokQHqFpcjJXm/23iiYscK6GLNAqIyQKBWtBMnSGQRd
aE1ujz6EjVhuei2pixqzvxddEr8vutbO6rwKYLq8fpNidZvJPsqbWrfXoG3SxJbYR3acog2XI+aE
06IWmpvL07niW799ArVRZahSIJuM6dTzey2/K1M8mtX7VN20kdOyAlHWtFI7VeS9EZzzGK8qFa5X
ykaODsn64/KIGGZOZ8oLDse8r2NEqJy9GnjNgXQvw5OyIKgDIpChYtvxgAi1u0k6BA2ruYC1KpQ3
UMJkgpIRJkoZ9fcuIy/a1GuGkoEVgIucxAPlf51Yl+dtrTzmmylQ/qEEq7HEd15rTo2r6hnKPN1M
vanVTa3sBiQcyuQG3YmMqVyJBH/nn3C2I8d/luUfw7YvhSDsTC/FhSCEDIjdy5GhKQZBdlw4ioV9
eZhrJxNk+kBOjSpJ8UwirRvHvh+8oDPjLt2lRNq2Of8igmOmnXyLjC+X0Va3+BKOmtS+0cS0jDG+
cN9VVgUl+UPxph69uwfxtnrPGcxVKwRBqGtajI5ywZonJ5GQAa5750/ho3oXn8ZPsB4Xe2g4SbZF
to/kxv+J5SxQaXrMAnQpEFUAKu6Vdv+rA6ftERq8iREYBSvmXPMhSyzKNYdyCVGvAVg871tSoRqR
vOt+cpItQSjHPKVpomoRQNKi3ssNOteryBoalorwmh9ZwlDOtxWCSkqbeSwhZAPyGEqYLIOYf4IO
+pYQ8ycsstboZVRH0Np3kN0BRaVbPUf32UGwsn3+LN+h8y9k1Iat1SssLZDONaDFh+/ieX3q7NF/
Uw3ltbFqA5TOqCFsiMF9FnvxvqsM/SZ5vLzXZq97aaiUV+45EsZNCeRyeO21R65KjEi/1VhJBuYI
KefcjaCu4GfjUI4SqoReBaPZhzuSWW2PUeXP0264jsFMaIiuxngRY7kTQrmTRueUYJjHmOhQ1TOE
K9nkweVSGLlvv/B4qGfthJVTYa7rghwXutwghkg3WeuEz4K0EVDby6uWGJ9E0OOE0d1YHpHBb1s3
UO1xYqzkuY+eMcGHh1J5vP7SxQkqCkOyfm70zfl7jjPzPgLtn4oim5tQYckno1fmzG6+o1FbJNd8
LUS2Bg3S5aMihkgQXw/iKc73aX6oyufA247Cm5i/1zlIjh5q/0OXFNCB5ScwVhi1Z9W1YjXtnSL5
ziSVVhM+lB1Ulh4rkTPVMbblDtReAW+S8NFDN1BduxmJjLa9jpBfL/Mc78CJ5UW4HAWBlRDfJqPT
xOBw605ZVLiS+BlN7zr/UIfHqruLh6NSPAnye5Fx8Bk3ebfx09BQOFtPc0ufrpPoKovfxumIe50e
HfT0qHXIS9x5qjWGbqZt5ewWcZcyRiYuBIYqxJZWbYrmFPuVVSAhWOyK9lbJD1n8VE4f/PDQdNBB
mk5xepRya+Q/uP5xQNrJg/pPrQfG4IPAKnyvZVOUj4Lodqpo59FL6b0WoDACT56Za0ehu8+iOy5/
k8baUscB1NaqVWijKZfyrkywh5ApifI3fjzxs+azW+TNSeyiTVHWdpQ/eOWmrN0YRdh6fzuoUDPe
idx9PD3LEBFGs3kHzo1SeZ+ZV9CdqwyOLBXbokMXuj+6RLxKJJRI8b2b9feoh3H0GDEuq6l25QVq
bl+c1SFkHq8ndE9oSnyvIkGLh+TCFLbqtnIaC1JrRnKojYY3+GvpqD5Udl5Zd7yPZsrL/m8NXkHW
R9Z1AfKXUCL+7uvLhORtNVejQdfZEs3ejM3squINz3i6UyCml+3e0Sr4VNsl45T5XRP53fUif75A
praQko+KWuGcmd1S7dnirjSmJ8gKpq3Jm7eqrR4Luz6Mm2CLRbcilxsM3vKtB8YErOzkb58xxw6L
wy7o6rzxe3yGaOLqBmjPUlw4x97Jnx8Q0Bq6pR5i41n/uAx8HpN8Hz518gR6M+hQWMWjWR4YjeLW
BSoV0ufLICuvMN9RqHOHj9O+VMn8NGekJ9mU9oETY5Sl1bmN7e3rTWt6jOiciUmdNyl6pPRGw4ym
j6URbDMHl7bKVqzaemuOp8QlZs+wpdlULpkSFcH2Qyz+q0w0A42/sumnW8Y0zgHi/wyg81T7Utyr
YejXGJKct3jI7NBKIhtaJOyzNrsfxeeWG0ujrAVzRHNTG7HIf8XzMGW5jGc8xrqeiIU+P1MjHruB
+5ScbBtZ8cmz/ordwZpuceoYeKEwakczOrN3kPe08Ohq3F2eiLPvAC8/qNnQOSpBM+xMo6cMAhDZ
iF5nVhHKL6G/Xgq/6uQq1u4v45xtDuCA4AK3PAX8Zeis+r4poyBp41gGc19CasPz3vNxz7O6Hs7r
pikQageCewQF7jVAqtDQZnEsozTyCJyoKCTdSiakjnK8+qR/aqsUKrUjYSAdqBWjHmRf15H4QHL3
8tSdxUHU71O7L0BBas23GBUX8fw2icv0qSFeeJ0ggUiMUJ8CbPkyGRlbZM0y0CmjKlgygjoG6oo1
pEKNtFrSmxJ303XuwD/00oeiMuzi/K76e3RfMPQlSxa7sBgxe/oG1ZnC4CiuvxNfON30D9pddlvs
yTHeEhPvJpen9fwxdkYWoa2ElDeZWSm+m6SvTnqvhzFMcosNt1V546kyOlty0VgANTmD1ajLBKQW
svXLNqxaACrH5hBC1dfVTXKjvvbO4AY77cTMA8xO7JuTo0ZIeVGOjFmvBgAsoUZtIXA1RMGoNFN2
MhOKUoz5nD//AhpdBt9mSd6BMwfknJZwpbndOx616tEWzflqNLnKVY0YKDCbN7SwjRvWIbXqYBCg
g0MTDQxn7UiaH008P6VADzgbbfeqDr/dEtYgV3eFBJU/eW5ClOkMvdJoaqFjWhFXtb9al0eBGXco
d8Vf3rVqV6WJB+1r32lYCbJ124GECt4F5qiO5r1vtQk6dRpwW1N4l29QJe54VvKXeD+ZxCyv2r8Y
iymuLeYCb/7zRRBFODFpgiDvTVVEnQeqmRNDMkO3tngUyRgtj07Hy4jnr/azsS4QqbhVbb1ESTmM
UHv1R6N0u9DJHK4zIgcE0KNRX42W6nJbtDpsfg2m+lrsuEP0p+8v8zeAXVgADwlm+qwUTu069N7A
GVXBXhZ+yXjKvDzK84s0hUD5ABRb9SkErnFnKsF2OHogh0jV+BrSdY+kS90uly3oqzaORjqkzbiQ
dT04D9KpD6B8QhdrccmLGCKnbJXX/g3S6igQvis2t4WB1ur31EEXPL+RdgPIlCzc0Ky7P64D+f4J
OhV7BZ3XtPocC3gyBGaEOz62U+ExzllqmasuAckK6Mtho56podZdw2slWINNH8VektKCgkp3wOLD
eHlcP8JAISBArlZBgw5luUOmNv44u1n05xIBYXl7csheSo3xBV0A92TXuKjcDB2WSv36+L5w5yB6
sUelRJmytAYuzs9NE47XQ9scfI3Fy8OCmf98AdMNZEJmFzCp9yRMVhRuBdaj5Gx09NGB+g8Ug+B9
H0EoFWuoRQWFHQ7PCi1f24IaGfoA+RpX80cUY9SGGpraT7b6EpJycDWaqcUxLrER4dyaFBVCLN3f
tXlbIlBmIfQeRPMSIGTecRzcNHxIG0Ym8OyahJ000yWB/IWgooVme0hKaPwOKJs08+IjaPZJ885w
V/MsnC3MFwDN8pAPaPNUYwDwau65aoWEBUk4z8o6/anBW6Q5Rm+dHDyipPIk6MNeFfOjD+3vH3wG
qCplKImiPPSMOANSLKXUZfiM+JdgCNBlzS21NvLDKXIj5DEanhHSry2drqFCBuo2EGynOVX0tPOU
sUBmq1TQKhsbSLNAcPxf5U//9334f/5nfv2vaaz/49/x9+95MVahD57r73/7H1fFZ/Zv18nb+2f9
7/N/+Pe/SP177md+ekvP/6Vv/w1+/L/Ace9++/Y3dtaEzXjTflbj7WcNDfbfv4/PnP/N/+0f/tvn
71+5H4vP//9/3vM2a+Zf8/+TsC/pkhPXuv0rb9Vc9yF6BndCF202ztbpCctpO4XoBAIkxK9/G1zf
d8u+b1UNXKsyIzICkHSaffbZh4vujz9fOn3/9x9bU/P//evH//nadv3//iMbJ9Hxr7//wY+v4/Tv
P+zwXzZ4xwCZ0eUIAYmNsqR/7K/Qf4WQg0ULOJofIXhrwW92Qk7lv//won8hp0S1K6SYD43WSOzh
Ucz7S8G/0J4OAhTYjtun4aX/ubBfluc/y/V/urm9Fxwq4dvV/HIY0OOODjLowaI5BANt4VF+SxjW
cq1I7TOa9q5Z7luF0miv5s/IypZ4xRTafHGjgxmXMG6G8MfoL8+uDF/LtXUgQz47cae8O0McP+FB
hMEdUKACE2auYoKmsYy2sd2GUw4kdLl3/frEZ65OGOF1LQBupvZMkJwUkAn5y9P/8yb/elNQSf2v
uwLU6UL/D3I3iHx+by3VwQTd7Xmw0mqxXuwerVx2JNF5WFKUY3tLJR4Z1TUqorM7hyl31vDOom+r
F1QHBWeTDt2HL+hhf+tALD8WlD82sl1zVQdtorTnZXavq7hCiJ6HrX1jgmVFXwrNwgUxUNsPJGei
X8AaW0XsKsrywEb3CCkhOBY23hkynFPWsQD1ju1jvaFz4mGa1nxYbNRftNUfhWriaZiqOBALhPq7
Psgaq4gXD9UYf/Zl0rRFoqw2OtiOIhlu2Tpadv9UcE7zji116hTNOyChJvXHkiW1FY0Hr+J+bA/y
sXHK0cRcFSvqWcFD1EfuaVi8H5w2PCttzKzevxvt+Gm3RF2Cx41rNStKoTM7SBfgI3og1tz3ZRUv
dvejVvVbibbTg2yhEd6QOWu6nkMfalFoc7qGXcmyoW9fIcpxJN44plU/Y0AzIHYHxcK489QmvNz3
qembW4GRfeexbj9UlQWGPK3yRX3ttF/EYgwvQtpDzuj0EuqpQX+bD1Bke2xmvEYmICnfdiDzOKRF
ZOunvRxQghCTSihp3GSpDMpZA2DztlCP1kq+lKZ1MFQs+LEvQzXjr/uxiw4lBligO0Bdwhra0Din
cQS1o4M18f7nF1ZFzbKiFtloVhAuXfLQdeq9UCFLWyi65vsjrJhkpxXFJRKBhu2Xsr80sj56mqLk
0PhxF6lvCHumbbr70RvtV8GcObbGFmN2Bjy80KlObF2/OSPJRDQ6mKZSlOB4ghvrDRg/VOmoP7vb
M5wsiU21tM98sGVqN7Y8VVbrpS51vu3rF9rVu49/xsNBiOYzxliW2f4+ipGMuS1dtDtpkTY2iw5s
sPvT6qjnNmicmCgRHTD0Gh0GS3Su5/oM2Y9v3GdPPIyySBf0qiZ7O/P4oCCypsya86ZuRN70xOTW
WL6gTRC6A9qfslJ12NbONF4kdGhpJZ4gunHe9/LQ5LrqbiNlophpfGe56DFtHCzhfnw5VJnS/WBO
/pFRez6EhcbN9IODw0bm2BlCbNkO3442N4wjKa5BFX7ft8QkoHJD5z//vrLX8PAu2t6JoeqDLHDC
Q+kpXp15k0Yzvqcs8KKYv44Qgs2kb1Sy79Vx5Nkabm3V//OeffdWjhhTVksoYDAc+H3xQ16IjNjo
wfBP9fY6WDxr3jvVp7ZxnGSeZjflRXPPO1jUaYwgrDZ3c4xGFWwVCkvFS7RMr11x2Zd+v/H9/5re
QdlZ9jMqVNHNboyK7RkYjqvcv3q/s/1tUhtIwqDWpR1ANIsu19yyKf/EUVoKjFWcxeA9rGh8TdrK
Tn1LkqxyMAl0Rqkq29++f3QA+nfcNCDvTDJ6Wr2DqIN48aH7tVQFiRvWfidMPs3OgF/z+tHnRp7Q
U4Sn1vsj3hlykJTxowXTHEeOrdNiwRCiwD3sVw2B9FvmuWvGGENrH7Zg1MyYMzCG7wWtXg18Z6bF
M5tMke1nGiqB4K8hqJ5LZ6ljIkSARpH3DirKHZn9zHROGXPpS1i8KIev83DK+cH41nwSrThpl8Fo
cEmS1nfKJFLMzbeqm+9gFBvvxWFfbWFNgK0btNRgNzZe59/U7DJijGm6oFdOLf58qDeTASmK61yF
98NmOpxIfa2n+qFBe0dUvPoFVtbdTjMw42dnNU+8w65tp358bQdLnhgzBfaOOQjudfkaBfTa9tem
T4vS9Hc1SrlpNV667STa2wkL6Uiv++VROZ42PWXuOymKGvQKHnGJs6JffP5cDX0Bi1BFWRVN+f6U
B9PV2AirjBkbhmxp1qSs/UTBnCg6LujGWwFuhVau5jFMFkzGTHdnXijMJq7W4bUjYXgIxFQlQeNn
dYPj6bV0Sg3hNsoLuHnSH3oS6HhfpL7R1XGla7wfUcOFE88RSFe0FLBDsFqVKp6W7df+INCqL84j
dhcb4Vg7Djfhbq5xdME66IblvrdKTJ1w3Ru5GfwFUzAx03W9b0dSxOHs33YSO62fYU39ztgPneY3
rrvej5urkg46/qGHc9xPxu64tFqXePYw0hSObfteyORXMQaPR4dwKC2oa5iosPPAx0G3cWrzwqc3
6zrj41GOS1nTJjRAMWMYltt+4GGM2YSx6bA3YLXX/CvKBzIdUb5Li7p9X23DEy8aF+QVK/pS4OCS
WdX+SQ6Y/Ty3j20Q8mMluU4DfyhjQ7DsU1OzRPg1j3trtO9L7wbnd8DRmMZUtb46QVP/NPdBhyND
sJtx/Hu/rU4Eg81jMYjiXEXOlDWu/7RHZsIodApSnI7trcEYgWg0tA9QK6JnXUMheQherX5Yz/vu
agZzhybizBpeDcakHc1MeEbC5dh6NBsWc3Qqz48xTbKIJf3YzROGWdK408xFrSegMEmqwq6NLFnH
mFIuM6eHZPaCzq+ktfiak3pCnxDU9Xoba7StAXnSmIyUWc5pdNcQ1DLMi242d6qcYEDY+aWk8Ci0
8vRp4dDPwzmDm7CqBWzT9mnenODoumU8hGN1GWHzRRnRKw2WC20bePQaY9552D5YbvVQL/7r/iCE
76GYaujz7vtIUHpxK/I6VPddP8GsNnjABcCzRz0YOLAtwugKO+t8WeZtAfsehVBjnhhK8KxcPve2
yuk8HGvLW9LtprDVxwPtlyHWcnWxfBS0Q6wLb30eu6Gcs67FHgxG7AYbQd/2NzDxExQPEYVvP7EK
kdbMDCY2MGePwjBR7IlvEShGj6xpWQY9WuOx9VtnBiOPelW8GWrVf8GoFvDvtxBhP4T7/5Wl1cNm
2eXPm9EaHtbWzVFEK0ytL0/TjP0RVk6TikF2MdHOnHd2qNIewqyBQG+XgWxb+LR7wSCAceSB88zG
R+7fNC7MQLCFhkJwFOv5cFvWA487GSACD81zC/0mnAkbVeXta3b/qTdbE23huRBnq1nfFJpekpZx
G8nxcBiXwuT7DvNqhYBxG/A42Y+jNrdDKN83Ejt2qMw8ojPoHNVJ7T5YjkJH3+hPeWXocSkXhPZa
nlw62FnL+Qcf62RZUBDaHrBdhW3iVPwGjYabX8B1zdvF6dn/0HVkwDLBT7sp8br5dXDkw7jCmy8V
J9jky/3gfjfl4vy8h6F0vk4Oz0cfpm23VkU9TNlue+gWmgkEeJghfun6b8xtxtTf3IOzRyLwxLNr
8Xh3ErvRl1Zz6VUECzzDJu62i3g4EgXaYeJwai/1FiHpYH0LeanhCt0p6wUSoGFgWTC7Z7OGT+MW
VXQcW/fvE67fcO5tfB1IpxvlFO3WPtowfoOF1ACr6UsZ/oyh9o08LOEjC4s5XYj7WpqmTwxY0oe1
LdosRL+O5SM4qDjkCAVrU8st34g7wlZZ3sc62K/+AvPWji5muLPuyCx5JwOUP//+up1fsabtutGP
EOGqbWiLehDQQx75Fxiw7CJ3qjVl2Ti7l77t2qyjcV36YLxh4XMSree6hl4zcy57PN+X86d6wOkb
p7mL+3JcD2HdRAeNTo3Ys6rDSMiNHWxz1jzdHpEJQdNhjsvKC2NN1JACn5syZ2oOtb26Sc3pI46u
SqPou4K/OZhyftvDYkiCZn9/r79V5/d7dQD/QwgC46F9jJr49V4j5CqeLLsitQyOWQnRgYww5HTd
FgADp4wOqDIhh92uFznCz9TW82URM5fc7/FObaF9DUqSdtyNvZNheHzsM3SaEcSRUi3iuK+8RacT
osdETWGTss6/+O0y/cPd7Fz3/4B4f94NRGMAr0YYM7nTCf+ycn6HqHddOUbYdOCleR+zO5mE2sVx
ZSNDEyq7p3JGpDkGqEkKhelUm13prfA0+2jCFqa545Z+bon685TtZ7shkT76EbroG/vNYAxpaLUG
4R4bcqcMkmoEz9PToj4CF4RvRYQ6GTDHAO7uD3W2jBsP7kGV/4BZ7pIjv92uhzoKqAZoYPcB//+6
eDrUdaW8gYNCXhYxDVRK2jvHbG6inS9iBJggeQ9yWnHbmmpBeIz4wqaqTHd3uAdwm4nbl6INdY5W
qga8vWkLWKq4mGGpB4Mft8BgHQoau0cssTyFTcRBNo2ceDcwAJJM4qvx0eYCEtD2x99v0t9KglhW
uimkA/fdQGYLc3Z+u0+orSIDrv10d1GhGaa0VHCQBl45dqwGgJJCSlmqfKFnE9WPmqCwpkwH1amG
vPz91Tj7II9fHjsux96EICERvSH5v1UjNLeCiNHaTaGw+H2OWHngK0Gm0W8xNGarNge9Auigi5nj
eih9yBIbkw9QP8m8wr8HRaY5OwW9XVkBXGOy2HEMzQS/t5xQJ5Kn0sUfqvFmTz2Lmn8ZK4TAnRVd
kaYietocKDLPUC7Lz/BIDVaYDCt8xaEyOLc9iIbZPK9A+uE89miPYAQcBunNn9xIwj/sebEeD5a3
KUFb4I5BDTLbP3k//iHQlbC9WBIz8dgG67HKG8BdXKxk9cKvtYs8kEcq9xdWAjqGA9zi9aqCCoRg
H2O3PODkXH7mupOTISB73/242NwMtRG7yyI8jkuNdB6TukNMg8F5et3Pi+QIVgZ0WsaoQ5lcmwmW
ddWHAnoG5x1jtFYtD2543R/QDjKAWvFQCMQjS9fGdcOcrBqIiCdlhkTbbtw70VNDrGxxEHcA89mS
fVXFa4ErIQuM3hYSMV3pGyKHfDXTWbtIbIZxfNkTsR1I6pR7iwkSY6xb4DpLgSMiNP/Bav86ud6b
45U8rQNgpWPFTk0ZobGxLZq88hTaRYW/bq2POZvKZ+YftIuV3EPgRVAMY3DfO+DE19Yy9Cpbfi/Z
4sVdmNu+qR80PiyWtVluVwOoT6xuPG/Qku1XHy6dMb5EpVp6Z0yHKlM7RDxRbPfEenOuHMgYhLIk
Ty1CfWhOPDEbEeC2Wgi41bHGSqe+gm8Kmmm5HxkiNENOKMeWV8HmpFFE52rECAwX+UACqXKE4Pee
ge2mfoQoxxGJrnhCexCrNh/QTCtmuZQ9Rqi1EhxQx3/ZfYm/cIY9Wn3fTW4dGGBKZPgZPNECH/ej
lYDhRtSk45nDcY5BhVjQGj4xwp8CSP7HTlsPELDgK1r5zAMzJjhDEj4Zum2iTwHdPO3JE4gusL8E
+ZoaMX+H2mBoblm5FsjYVmBu+81OowpSvlR5YKLl7IUqvLrf9yCTk4SoERo0G4qzGUfUO+p0hG11
gDFWXfnwE7fe8s/GgoQ/DI0rfewiIxBkVvhtux7oNGCoaRicdgfil9Ndj7A88bb4xdvSRlgV9ChA
ITXWusS3idA+dFOQ7LgK+glO01Ao9OoMj1FZu3nhAJNgspqzdcOjJpfcVqOLIdEboE5CYp020SPT
dsVZl/JceQFWjdY/2mElecE0vRarneuwNpe+GrA0AAtIC9ccuOzGly00ZAKT79kjlbUTW8tQ7Bk3
VFftNKAVUE8YFiZMn89ROpczMlt+AYTFoAE5oMNt7Ny43XKi/Qx3xZASMSAV+A+Ky+COymp6pQP6
0VeD1NU1jtdhbOC45nuGUiFgQojb5z2NnpG7npoNRhBV9KkX3poGXVHnYx+97W5gbmAhWg4IdorC
3MPQ53icqvaEwaEH0srxiPk4eLoRwcd597aY6owiVtwRS1fqIZUB6LoAJs7d5igJcpOEkBKHH4FQ
HYL4EZVOA43QKDqHW6zCF+BlC/Ov1hrcQfLgHtMgP3aY0dr27wwXz0JpIYZdysxRp/3W9WYlIPHf
HcPKO1CLiZMolp+7SzuSXsb5fnxXxX1YyXe+hV+h5q9LPR33XbtHhvuJYRgwFxMkSLFvL26uCT2C
mk2veyLo9vyz41brAUNe3udVNf9UltyqTn8pj+4uGEEipGh3WQ1AXb+6YKdzwePsSnDqA4teO/dA
25CnYktOJ+H/WT9xN5djN8UVvH6mbcBNG4RfIg8XQQ2ktimta5HBlAnA7MK14M+xmUMz4g0w0uvM
b3w+vih7qrGhbgck3tfNckvi1piD2F936Cisp+K8hrCPEUVkh1FexBfP+0HrykeobkCGAAkosLMp
xqHHwiBxngMlTxTii0UFZdl9VQIyhjHmgsV0wBjd/XEH2zqTsDnQZcEI9D0HdZCyRiwT9dBnFD2r
tu7KxLVfrXqh1x2GWhYPrnMFGYyKm4Xqx7YdnyMePu8JmdMBFxpga3+ixHsOtgDuST20eWi0ecfE
dRJ/LvlNYJfHoG9Ps6NmIDzkYCOjSKUbmx7w9OaitqfhQjCF8VD/LKL870sXCswVU6bgYKMG2lY8
oBhFjDPSzMwBsYCc9uXgUOVGAwRaD6uDtQXDSG91Kjxnevj7OOk3LvXPLRNs9gGkSsja/C5hTyPj
NGPDgtSxUKnaM1y74Y8BGFZbVrrvnSZUX5RlvpHZjRBvVheN+0FmBAvJC4AtUjWnf7isX/nQ22VB
LdoBjoy+8zCA0OyvO7mrwkUvgfLTAeWkJAKHTin3yfUWIJD7TtlWHeFo0mh/zkFe0uli2//YC71r
cf4aRW4ld4u6GOWIVbZ+iyKjMlxlswIAlrSKDm19gyk6JLV0+VlwiAxtUMkedbAWgUoxYh5WN3tb
fQZ+DsmlYnWZaJBwLBCr9qhofzf0kU4YH/lCQr87uuV3gil0ufHqL621lnGD/UGfizrItoq/rd+K
DaAhBsCGRMd3vfYP0O1+RuIKSOmG+QAVpkDwzKCBwYms2ylEkYBW7KJa2mN045FXE0Y4AkrlXHaX
CaVNbqyjmgHiL0R7kJri3pkW5nmmFixuFwVpFRD8BZCN/cTuyG81IAnWCFUHitICd1D6jPS7CSY/
p555WVrnOWRvnUfYzzMEvb8uFl31sJCOHbUMgUzjwgBtvkyzg5RAOG8LkJefeWrQHTDjwMHgeTg9
Shawo11UKfaaGUWbSl3aTdxw8zBooHJIgZ6qGk9lt7qzWcrN+bo4qQHKxXDfxqm91BmsnFrWD0Qc
V15XeYeah0ZsdMAvEOPRqsj30loFmbkMsdrP+rIPmX50rEHmkV5329BzkKbK8a3p3E97lvzziPbq
3QiKnqbwCVD1D8KOuy/ZI8C97BuV54gtsLILsEJSBF5Cgp+w+X6qWHlk/VVYOFP7sdsS3HGQiPG2
1GFP2azN5mlx6QvDMoVAZZ4BSO3fVvnXypVdUkmwITMxaX67H8i9Arpf9ujrrJJegaAKxZtxcG/3
65sD9u4ZF+gGLNVWph1DtFX//fH9b1CJQtQDqh42qBGe/1/tBGEZsVW1wk7ZVtXw/OrzWn+hRL5W
27ZxthXal3Z3FXuZuY+2IvAG0u1XiZFFP+zFu4ppDF9C6C1v/v5/4xUVaYxSD6vXf7js//afDqYw
wH96oOg5vv0bplR0AbeIVk6KahSyjc3Q2KOH/NzvL5FkxyVAb9rP6pY3P5hpAyg252pvuZI9uQ82
RsBkZVA87SemX9Ul8gqMp9ohVcDDQQuVVW+zElvJfIr0Xe92z0UL3HcrD6E++09oy//HwLubZcdU
BFQzXDDMf7WkaM7sZt9rIV63lbDrBiF6Sf17wjE3zdM8ANQqSbrD8mPnHfSCYG+i7n1dSJRttnoR
MfbziIAr/fun7WxP81fbil5KdF9ge4C57P6upBo0olOgKfopK8Szi7raanD2o3CvkPc5MKIFMhdb
0gqgZ883qwqFmHrjS2BlVg1D24mWJtiMpxb15EPzseVPu4PY4de9itkH4yddVk5mNjR+DwX3EgD1
LISCGOQ3goTyDxLPgBo23PSXuwPkAzAEKPwGdKGZ89fnzhpmZkinAJ80jX9TVBIlPqFP/YrJ8hE1
H7ZGYhegJGVFqV260PblwSd/dPu0rs9Mdu2jXp79QDyHUxRdxLxMD9KWR0uJ+TSDLHzZ/8O0CsAn
SJGcjbmoyi+toMUdHVLaS3Md3Nyy+uvSdBC6PE9sDm4Dn2w9idE30qh8Lgv/oVEoXtPlEPm1ydwb
g5pUjkdVJZ3BKaOYQILOJJEXrfOg4G1xzcUUg1fiJUoRmbiEracREMFK1Zwxp0YujZlcNeoiT8K7
QT0e1dMFfm5Br2djKH2yMK+bTnjuRILKHei7yN0QcmuKrj4q7kVZFJBQwgVEpALINZDv1FOfXL9j
kOfgF2nhJIqgCtJCpdI2aN8Oh+pkSH3D1cBS2ogFV+WZBBm5lQ5zjjpd6tYpqUkKOOyMtPtQW+Qs
SXOUdhAr/dKG5oCOMqAlD9yVZ141aAUt4IfWu3qsbyYAaTQtQL+pkY1w1n132JJDPu8D6pCZu8xp
GwFqLstexzbTkFj7CAl5qhiEX+cs0NiajnJzOBRWuSR1AhQuIbRXTdiBPGnAO4rHZvrUkYCAxbBA
yIfFKFXFZUGunXHQqdAc+RAd/HRT9BIMjYxVdTSNObfk29SehrZDcWNsvoSDb8U9fA4Pvc8ovudl
0L2COBGVqXl2ajRlAzCLLd4+jq2dVJQiO35dJswi4GGZUWZnfe8dShHcyIv9MXvOrbWAoTP29+Wy
ZENIcRCPuNTYojdojxkQ1nf+9wEako4FYtOa5LRFMbN24xtT3UT9Zw10MuGzc1sQK3XYnELAenuO
DXtRU5tios2pQ7y/hm2sqfoIdI968xXUy8SGQIqPbnIgNEe3LsBN4/y0QopGuBRPU73jG6WIsH27
51oe2gsRUWZpliJoD+XthIp+aJxbAzptiYEZqPBhgB9EpwNSZgF4VQWGanX4SOqb23VCPY02bRYt
HFyuILphQ3ulfL6gcIU6un8ZHZ3W+HAxuO/e0KRkDr42c5kV4rsaTdK49cmAMK7q6H5Fny1UeFFi
xejfxZUAzXoX5Al16u0yHf3iJpBtPpXLnW9PxybyXgrUeaAReMFlvZl6fvBwt03RJKJG37RJusHD
oM7yMxldgFHhUWgIkay2fWBCXbplE7vsGYaSjn1SF24GqY28Ht3j4iOBt6fbAbWNJVzPZatziNBB
pni2D5Ywqfa6o9UWn5tiAIpV6DNqwpldAq31asSWgyqPoqDJLHka2cODETlIQFevWXKMKP3EbOvU
hveEmDuti6QfP4MllrieeKiFkyx2/Wa56IjoGVoYNQbXx34QIZErb20y3vdrf1eQ7g2Th2Mmm0Qt
qJi5bXdefMj+d92d3aD+KsabiShQSj7xorjtGOrMIT0MQy64dS1D54439adVlK+LX9xHaM3klpX6
EYm3Ir4bXmBIUjh5BMZFXmNEIGQKTmUEZ0Kkm7Hp3thHUn+KJP9S9/Q94pDkda3pQffRZYmupASI
ZmPsk3gUNG+cKqPq1Sl/0PL50nUi5vOY2RSki8ZNrUce+p86lt7Z6isufSnYsXcAdj/P7nPRYbpe
8CFcjI4A3Niw4zr1ST8LEA0ChA1O1l8B7qdrM28S0hzN4vaj5SSBuC3Mgy2/Wf29hYF5xL5lBEd+
MidUbHL0aKSdZ8eFaT7VAfrmxWY/WaKB9e7NRjVyNZFFa5Xak3ycgb91c303LEHMIAKo9GGauksR
XWx5Hik65xsO6k+PNJYDGEAfKLSJ6dTfLeNZ4kD3pAUlQMYuyJK1ep+Y9xCs02V0WZ6WSxTPxSXE
CoWBk+lpm3kPmp/7aXW+LWQ+ghT+4PnLcQzsxODitNtfiNuc2VZcAzePUHUNiTh07GOIDJDo6zpE
KVXoXpBTGnGMmwneXNnnIQPFx56zyLPBIKuzObwdHZ4qdHFSpMmrHRwaDGIzQZvJsUus4r4sboBB
HQeKQd92fa3MwaKI9MP+fnbbk0OtfPQkMM931dvXpZMnB4AnRpQj4sAzkPV5WQ6D52SiJH2igyZM
I2AHwLbhxd1DVSwiRyp3kqI5DKhTk60lIRwxHH1C9oAuQfDl3Ngjp6CzHmzvtULxhaA0qtXJ4iwt
ig8xXKLNkhRwoZDuCMLvGCmU2GdqI/tzu7iA6gIQ8XiaUJX0/G+z45/GUFyQPMeWfKFliARujJv6
jmog4uBa+uuhNK8TzxSpM6cgCefWKVg+PIBfpb1m3gqEhYavPEIw6hWZFOPTjEukTDD0HkAv3QKw
IsYHF0V3AmbHAogNbNPM0O6ZWeZRWmBXRgQFRU+ePbWeNVkycAhxxgAZYkauJY9kqErwH3sTW9Yd
JtDmTj0cKBpPrLYDaWI8tOQ4U/U2rYUd28HQJF2vL4XV3FmO/c0HXG85/VEaF865SdE76yNpTNro
UgicIyeozrOLPqX62zLWNfgeE+g8XfBSB5saw0KtGMKdrvjuWqWKWdelro37mYNXHYnnANPO6OIn
xK4fVw44egIdF0qU9/ZLW7WpTx7WaUntwrlVReymPZePLmX30tIY9Bi53wXdhDEKgzAem3kd66uy
gqMjqodZ38zUwRTPZ+V/RzfExSYDyL4UyquY4UU2UBhxjQ/iZH8eu9cZYh1aAbftbHhOKKkhB6oh
R6FoXhj/TYZ+WrW1g+1KjnZdf2LqTq3VJURB027rI8rV96XrosLb5AI0ktaJ7in+NHwLAi+rYc8i
C8J3FzDqbrhTH3w8+roY7pkFljdKIMMqnutwugobEQiY0e/DFL4PxXz2V8Ev/qjOihkUWMrwgv67
KUPUtAKk9TIjGX1AAT6hRWO9rWDQgxKKsE118/ypco8UPkhHNaZ2U24SaVuwLRV9n5oFdU/Gksrt
JOKA0gFpMG2lb30FMxAErbk4L1FTnBna786VUUHcTZ286ilUsB26u/Q+suqybM2p7igH6YcNR5sU
5FGGkOEk6wxt+kGyJ99v54PThH26v+o3RN+Fkzmr1rAxIZMNQLrp4Ivwp4UXFenaLSDRbj+WQliX
3jFt/PPNlfnhc6FSBcpPPrRr/eQHNRxwuDTnaGA2GAbUyRAZi+tYhENc+xdpWPdiuqg54/Aio9Vt
+2JBAuIYyn5JddH0p8KbSLIoz89lP3nZ/hZJxzlD00Z32D9gAZYLA7EGR0iMti9BBYM2Eoue91ed
reQrNNLr/dWoAnObtAnyVtuvwZcrXiNhZzWEzGLXLQTYRWMCjFIfK3SeD8UbtI/fRwtX39nxRrXv
BT854yOaHh8qvqJLlpK0w3wsgLLmiLqRZoBzjELAr3hGdfOtgnbr8KmsQBmv/P7gq6aBy1K5Hr2z
oFPehTJ1lfMYBqsT54uLUjCqWp8rsM5Q2eKvevwO6PhsLd1jGRYD2DGwpIvemLQfaMAOUhAedAxe
w8El648Qnnb7R9HUWveoTehQ5YMFsZqmD7zYZJyaowTfCxwtiYttjqW2dd5IO/M6iBWGcxuHht6N
vkkbveRcWCjHlew5csZ8tsesk+H/o+48diNJsiz6K/MD3nAtNrMIHQySESQzmWLjSOlaa//6OWas
6SIjAwxUz2pQQKK6K0lzU8+euPe+XeT4j1UjpE/j+aYvjn43DlsFqESuxAGoimALyehm0rOvobrx
uxmmIui0sKEBqNqVS7dY+rOKq6dTailBadLVF9Sr9uC5UDjj/M5ZAMMNb3q4ZRSIgy9O6IA6rsH8
04RxhZZ5D/Btvp+S+As258Yb8gcjo40FOX+IyrUHfAsblVNUmFFxAQcVmVjboghPFnh5deghBTRk
wUv7jiomkD1K3d2A2BSQ/vhGDT/ZNcyhnpoUSLrxB826jaWReOgCHXW7ODhKdSq8lmNRzNtWNWhB
DAKy1kHLlk69TedxU1FiXuHCt3q1aIsi39ST+yvHPfCqmJhz34TpY5y5d6qZ0XHAek5gW1QD0N5i
2Ay6fVtbxmoarKVmIfWptk9mdQqdnyW/NCjNX1SXF6PvL6IIqcex/Zjn2QYBT3+TJcp2DEhIDGm1
dpRoRze+ZduS10qmbORL5mcrJEmrVr/0GrZz7cT+Ise3G+p+EU68t4bJhQ4s8MJxSMmKB83skvsh
An1g+VkGr6/8XPAQrsHinpRpBc517bvpmvRyv8hsPBu/95LFWBOYNI/zFNwaCpDUsQo/OhbM2bK5
MeMuWOZxrG3LZyOlP1DQL3I9L+6jDs5WFK6zRPfuFBsbUYEjvAMtcuqqB8Oe4701WbQQgf1xS5Ah
63q2bs/kAdJVVer2QVPKaDlnirtttTbaarm9UcoM5Rod/I6ep9OO6opOJLkCu/pYtEox7b3WaTFF
w9bVw+omKaY7iV+dRZlCsedPfpRlh9SF0+wHhrmuc3e4Cwb/ZjJi4o++9ldOoqv3QGLtZTg3/pcK
nOE+05TgQI+0pYVHFW1TkeXNDKu6G7qsXtRuyp/QLaBnKqVyY4C9WoXErotm8p9mwOzbQCuRTcrq
wzRV/qHqnYNGBYWYjfI36SZj21aqcdA7l3e7q+INybV+F2oT7StmcEq9a1qLoXA+ZVYRn7yepG+g
tifX8H4loXZAvXQE041/3keRcaugkbuKEvNh0PCDut7odxK43Ke9sa3z4CDXtNM3cV4tysyo1x2k
UHL68wQ82gRyQZZ5UbazvsaOPRTueiy9YvkCWpd5TLfpdkrvzkvChgLOgvItb9yHfPJ/avAdqEyC
fJwD9dcc5E/4JtZKLmUJOHs9kWkpqAKI8rAxFTo2bfgo6SgyESoBDI63UiMFHEeLc2k6VE3F33YT
+z5NfWXt2wSIBrmEl58ouAyVPRprSK24+WZKg8jE+zL0Jm7K3Ox7gWHrO6tZ/8gkoyExtNVcZP1L
ZU2NyCME4QRWvp/9myjNuIZJf+g9Y5ca4ErVAhqEWnnromEkF3S+5HQ0NWBXQAHtLShHT5TnzNDb
1VH1nDnKPvAU1J2UeqCY7X6UoCaZoM5Cobygu/FKwnQ9MkwLvJ2tB4t4YYU6Ep+kg+V8ndb/pedJ
fhg18wXcLOvztjL+cuKBuLCh107Er5ODS5CGhCv8nSiUMy8yZ+mGAB5kbUv+Zn1WFSqR/Vp+V6zn
ygc1GO+s1uLgCcy/61F2IbySCwxSLRNU+TXCCO420usH3idqYi+AC/lXQg1yx+yCcnUFzFsR8CyI
JTRRKJEJEFSFCAAMsLiV6VEzSuMyX5V2+qn1VahQWfPQixy/rPQXhrobwrDeRMPe6oJoO44/WlEh
0Kg5vLBD1MUkTFiiWXuZ2RQ1VbSnQZ3AcEvoW7IGiP+gmHSokmse6MEXPWu2EoDhwFSjQKqSrIuW
tZdzCcfkxgEyvKJuXy5iRz35mSuhsEo9pQjKrUbMlBIn+0Q4tQ4OytB8loiEptOe52Y+xF6VvWAU
ElGgiaBZLXS7+SRpLvP8aNvxfCdKtHKKMler16XH36Hpn8DXy0pAMFZPZCJsiYEZMjCWMdZfrlhg
eLR4i6q1BPBKBIjMtgdwH4x+SknkgNCVCAJZrZm8ejXVDUGMp64lzUpCSBTA+9ASSA86gGHoNEqY
VnrKyh2sZ0UhRS+RxHK5JafAd2Y07ea9rZj2InNVGwylt5EFaaXDBo6ATVe2FVKTSnX0IXqF2K/L
bsdOHxeaKC/LYoesgb3wcpT5t+1HOQkv5QNdj17YEHkdK4SLpL1z3DugjnFp6iul8ri3lbkXT9Sq
VKnlBwGVfR/4U48ZIRCzkfNLnYUjwCtDIcpELielQKNjkxloGwh4iaR9+gIzk+fhHrHgCMxohgch
fmtrGR+tqMYCiuw6mWgg1JScJMiQmHhpGMV0JJ1fS2S6rGiPBEuVRQgblhRJutJcaKSnl/I80FzA
4QACbe81UjjK9qWyZ+u0mAuQB/vURE25krVEWf6y1QJDkG0HBaZKtq3dINlFdaZzYLhBNTHGVu7D
2IGoqaMP0jggU41b15GnrhVOnZrvprD+2bTExGZETk9vjpLfU/dU9kWBrRyzg+hevqEn9SEcJvhy
MHqWyPLs5Pak5Ogg/YDrfXmEDb1Z8Jh5L9ffKvHZR6fZGAHpUw/kSpAECvWUYFhYTflQl9givQn0
x7mesDKY6RekjaxpJSOcynAni0He2Pzs5gwdIapwhed9UDvrgxs5m6ChS30s8GmJ008LJRkh+0yA
rwVxxR+KBiAXv5NCCVV3kJ0Ce5NP4OfVLOk3JgZFlO1fjKZg8im8xG5b1Os47fCNtYjufgVlwxZj
K428WdcV6tpOs5UHvq549+fwKH+7H0EhtfqkXyixTYG5J4Osx/3PoDC/DIGtLNPEu5PFlDieHmtz
QGO3Kb5rxnxfZuUXjaRV6NWfixB0OEr/i9rS4oOfGE9Gn4U71ayQqgzKFXJV5b4CuPZCIKiykIC3
2cj7LS+Yige113E55RlSA0J64c70adxtany/LtDvnNyg2qCbXxGmSUg5ZxQHyqEEBSX4ZS1koSUM
hoW0khLSL82EPOaxjs/lQ5uF7X8vkWcheItV55Tqsk2dmefWqZZRdednQIRaI8SJ4xF27PFo2v1a
kiT71IbqBLR5gV6pu3Ermh9Jk5fkGU1LHRtaG0cY/O28q+qQKqcZbigYJKsJPUhJ7RA4hC1VxC+l
cOQTF1aqIFGNvfZ7cD5WfU2KobZ+mErrcBK6r7WLJI1t6xva+DQLE5QnWWXKiqGb1AttsvOl6enF
ygptUIDogEK2Je1YpKTcktHaulpK6URMRF5/eQlVBdJgoh8lvEqZthSzd15QFC8El6w3ZzqWWQju
FPOqFeDGOOKI1ybHchQUP9/4lnXztm6T6IXoYGhRsgqyTSK4LWrvkXbnurGe32WBThaBpbmQJk/u
iw7Lgy6etIkXBI0sCX4qmo7SvHB+JfbKsMHZ6l9ye1D20mtsW4BuOmwwkFnOvZyILMuKx9C29H0J
1AQERvTLti1QUTS2VWf/YydQlBWp77ELirumqRYS+Bf7IRSjnBQeBCdp/uWDpCb2rgy8G3lJQt0C
JwGPitWGqe5q/sLLqdkUoogta/SJDT9PeaCi8hgV0adOUf2NCaRTughJYvF6hcpWiSg1Cwz/i5Ey
gI0Mk1oteoXL7tDHEhArTk0APhq4EIZdHk6JYkpzFLNUsjI3Xb2TLqVE7Q558Dmyut/ymZFWJ269
BxXkxsvrA0CrpYKVzGCPUqCWoqzuaj/iOCDNZS7y2bM38UycK/A1kRF9zrGi8lWTOyihDHYafs8D
Uo7y7VVHCyNv3+OlP/79GLe+u5qaqN/GNdlWpx52krxjCCiZnXyFo7h0coj2M8o760BwtQWz1YrM
24mQiSgfeGOTz/HGLMw7YSOdJoBgX4/gsGJ+VrwJCriGRR7ENwnpB99Ov/SQ7rYZ97jSpnwn1you
+2mTjP5eXvSeHBp2E5AvrD3az4QmZfE8ATovwB4S3ViPxO1j0Pl/EZWLvlsOU/dRAk0kBjEtyL7Z
tXXUQouCuqDVD1HnbdUY/mAwRRutHJwdAgUr11AOQ6w/TjD7pWmzBB5Vsgvl65JaqHPqx0QwtiX0
zS3ZaLDAP504Dteqk4G0g2oTZtpiCNPlyKpv5Os810g1Ouq4jGB1tw62xsx0D5Io7z6w9gb/X9nL
GwaWs1zrP7oS+FLgR8+GEu+1Pia7lrrFIjfMfClPhsTIORqUv9DwsFNige2UVVGd4RQ34VqynAXu
Zu7xdqImfmyS8KNZrMY5IUUjQITGGMPQz/ytAoljGU3+sRIocQGJk+6CCwJiBpg+Nt466tOPzNS/
sUx7b1njh2aOW9wBPtP2m08TUbfeCZoRGOhMV8CvBltTrxDyrYE5K8UPozXaB2fwBUMNKxm44Opz
l05ifrr2NBgSgx61HIKfEmohWRJyQZzevyVZQ54p+TwP3bDTe2ABpQg1QPPeRmbM8RPwXcnZkwdN
yjxIBIqnw/3LnGBeBGPqfwlm2Cj1vEVog9pW3f2SOM8uFPxZH2S7gUz1tjLUk+2QPY2tkFJBbd9O
iXNX+ZzVQtWRZS1uk0mN1nGMgqlASIkpG20JU0c00ROGs22xhEHlfEDtyd46PjKhYr1Nr3vuG3sn
3zRxSSRsUXpJefDBnAtsmFYriBt8lSdDugZyEaSj3YqoTd60qbAe6dBqS0yQfBLI6pGZ/guZpFvh
b7ssPsv/4k9k4ac0obBRaTteKH8tjVotMp2zK14ClbClHleqZ99UTvukauE21lxLIpjqXAVfUne/
FdrBriZLQED9bjsMaYmmQ9xsKARwhQENC8zMiwUTDG23MzdFl84HRdVvq25C9FX4dH1NWVwXi5Wx
WC+O/TC6ZA7alNh0Osk4wEtMNGGrvF/IGyhteOxk0bpqX9y+JurulMZvoC9AyUTX5JYA79aOs3tf
8Kwk1MTU42ffoiRl24Jf36kRAESISYNmPwCh+lwk7S15gBfMGuXGz5VvbX3LIoRUi5W0Dm1Xf5c7
p2fDYzpqO0OrHO4pvpiEhAr6lTcXJuQH45f0q6TZkX5E3Nreys7b+wIdzMVEgVygqCQ2d54a5DQG
+PKCUCrJJRZsYLBG+QuYTKKw214QcNXqIONaeeDlA5YXwckNyrVvqc+RN5TL+Vme+mEWNPlg1On4
ar4YhAG4rU93sY/VqOiLWpyfpCTcJQO7TYxs6/cGcLMYOE3UqJ8G3/0tXw0oafQd1ahjuEq2lpG7
BKr7anbyvfzrnEMEiNrWO1EGCYARSiC3igiWX853kd0+cuTLRar8rgUXXCV4lPs4JTb8CTiJ/XTA
U1GWMsj3ewePGkitXLto2HRF9+AIOHLXKdAVc1JYWr6WB0OidbWaDosJoIJw+jwHKIEHcEx3nRE+
5CIu0tNGXcRpcpBTHRT3g5HGz3bYhEu1pHomxyriVL3pUOFe1oIzOjb8GrnTiL79rhUkolAIejH9
8v+uvADPNaYTQbGzhBlUFCVeKb35WYkPyqBWN9Ji0vcU8nO0RUxS3/gmCceuAC4hecwmhlOYCrlZ
4l9iEQuMgllRZstooOZVm8FTNs7zi7lQddgT1DpeaLvSsHRTWpCHSH6TkLwDzZPvVVu7kQsnXcmp
Q8HCV0uKHzotUKlWydkGikJOHJID0H5srz8aOTr1VOwyU7tN9BgGisX6BzzZFpgJF3vpF+OEfOJT
T/hEFjeP163VKxuzLz8EfVkdfFd7dGcVhUPpehBRErd0iGpFshCDqyntuDz08vtiqwxwEwlQ3MQk
FxU2n/1ynXkTyfDc7IhwzF/BnHypUl97jIZtgBr2SxRl2cXDOMc3KX3HsNoAEgdQSoR5EB+TGoF/
R01ThO6njQ1wirK8byyrTo/Wzpy1NO5ZzGH7ZW5TUA32XFLlblcq3fqUMaCw4ZaPUoeAUGE4oE3W
L+Rm2YpQk21KInXstESddrGwX557TEznTr63MBcJ+yUpAzr4YKbLejY+VGb0MWz036FqHaQZlzGz
M0WA5iOgBdJ8FI6erZ1wPqQxDn3iMgsoubRATZRTTecugA7lA71f4XDkKvWAknfSNvFzARWPFTV2
Xl5z6QO5RqGYN8agiSBUV6d8DnPNQg8x2oY9vznoSPlk1DWlP+a4/Y3rkdq3wHCM+OU7xcggaPTN
Y9w6T6SpWBri1dTv/GMrIF9VUu48o4flTIEqq3K0bUmNzbzFTe5nKyMFnqQn0CFzY7ZXXeItfWOo
yTWH3VZD4WrjIPK0slFhssAVLLq0Szd1hhEeKJkaLv3rGwDGVFvtbK07zSktK39D4fibMprOptHJ
9OfOLnfxw7Ih/u77/rCCjP3FseqdlevZTQ8GpquQBkqUJN909QFC2oGQC3Pnxv6KSukxKABfK2Gy
DZOY8my2VGsayYVBG2xjg+ul2Fa30syuW1XTco67AUCAUy98KD1T1VWHCqiYnSc3ek0OOO16ataQ
oDolCUjuArk23ODgTjFKH0h2PLqB7ezjuf41DJMPAAD9kqGJDmHgLpKpQcGoU9aW467naKSIZRTK
XuckLv0cJluLtIeOrgndfolmkvK2L4SGVVKemswrl51Oa784WHeD2t75RrEoLN8C92E9wDHJCPzJ
Lo15qy9bAgxETzGT4XjvhmO40/ZVXWWraVZu7IJT3YfGE/chaH63Uf4jrLklvTaaB2MwT+1YfZ59
VV33AxIO8o+SDEzRlFhhXSk2eTicyDCRsO6M3/MExjAp55WhjNXed9RN1mjg7ECq2p3TUYxma5sM
Ki0rk8MhHlDtCPRuPwJozcIy5r21TrbpPjVW6cAdnoLFTH287YdPVZPd5hbJId0Bxd/oyufSCVDr
sspxXcNLDB23++p61TcvaMpN7eTAm1J8vRmEtN4lyFLEXbprPL2jQmj5VN1IORjgToYi/OhNSFy5
IENIMeunJI/nhWGEAHz9Cc8S3RtHsZcuzZGphOPmU376FjjBAyVx0IATfJi8yZ6grv2EdbpKPcQP
6qQ+1G4YrT1QyTB4hnThNulzNXY98UI80hr9EGY9+cLOo9xsBUtaXsZ37YhQTkycvTZiM9mFtfi5
KjJEjWQbx3274YczYK8K/A0Pbt44pF8INqzt3NXPCnnWeUCkpaYZDyWdDTi9DbA7El3ekxH8dABT
3JaxAXzQRWBxaLznTv/mVcZPa/SMTRhE3yN11O8iCHb67If3zyCN54MPObKBOoQcF6ktwylWrUvs
DT4ekAGBS0K5HbTRPhyJ32ZHF22+wqeOKgCCOvAOHPRnK01XV6DLPMRTpudOq511C94xR5xpb5Yx
UjEwnIda6xdTpfV3GtIQA5ykJNaQ0hdtTDwzv3VK8/NIDueQ9yIv1FAiQbBvWjZ+/MNLlWhvZq17
4xjDsZsHZxPhRQEIIeQYim+Z6B2iV6Tx1ITCclj8TpwxhdLQ7cmNxYexostUH00J6E0IloqwbUSb
6He4OdJtYLVEVFBkOWhGRGCBC6q3heEawDktnPxOXzdW9+yPlbVtaIa+hVS+Rs3Jv3XJEZmhU+0H
p/xIKm5rmEBvbQuSWubrNgTjMNh27tDcxeTolcaYbmwno+dGQeUeHWr/pkaDuu85hRg3MBbJoYnU
dAGpS99kXg+Kx2IhSi9AdVfJ4IaKyMihr4LEfP8l83h6wT+fiUqe/c///oCQS5G9Ky95F/3Asyp+
t+/+rf9HIpR0Nn0Fjhcil29UKE/fyu7bf93/Gv5ry5P9640cpfzRFz1KDW1JUnaGioAkDCkdhv2L
HKVmqv9C4wcKF62QaF0swOZ/yVEq6r8cy4KQr6qajuaw+Ll/C1IqmvYvFAlsNABgaiDaqhv/SJHy
LWsLrWEb6oRq0yBJt+ipIPmJr5QdnMYgyIjn8jTcUKRFgiqzNsa0sTbpKtxUqxEMbb1K78u1+kNv
t/1aW6u7eGuUV+gnmsDW/429/9/v8NDG1HWEOJ0zHqReVn2cGXxHnQwJhYkOyjYaWb7F+5MjrgNE
WtEWyF7WJOQS6jnO2KmPoNTd49Ao/TGZwRI7rjqcXu3qX6f/tbql9pby8PJhov2sYUMloyHOmdr1
MPi6yhUvT4Ks6JJyQBYeUEP2ocHQgbSmnRvYp3zRz84/kpD9Y2T7jNoS6ioIOX0oT5aXdAgzAO4s
46leqIIC+v4she7o+eq/mqR9zt2jmSFCfmN5KnSwNsl0bzUf/Fb7VIBsjcsrTIu3Us3/Oy/XVNFi
pR+Yx+F+IwOTlZPmzGV50uhhyFs2U4FOi+rGQ5wvBtHpiIpMfbW1x1um0F/Dwk+EVMM/sBTfDlvE
sz1Nc4AjtSbRsW7gQiyCQ7aO1kCwluPa1hfARvf6Ilx3u/eXV+ho/LG8r4Y+09nwFa0MM8rGp8q7
F3J5thOQiZ4e3x/l0hXCH/j3BM+uEPlbCowGEzQA8dXQ1nO4GO8PcfGavh7jTMA2QQSl772wPLVo
Bu7NNeKry35aAY72vnrbepGsukMSbt4f9dLygczFjMIqtQz1TO8opsXGZEZucUraR19FSbYit44w
3f9tlLPzoXUB0v2xX5xGrVjhsu5GyrUmodD7w0hG2tlhQLdJRbYJgqpOWPP2HKZKXExjLBz6tbYR
6g6n4kG514/DqfzUbbQl8nPhAoLEk3I7fqTst3x//Aun5M3wZzvoe3FHpisqT2gFLToonlZird8f
4sJ+vRlC3MRXb8qglhmROYfEGz/l+YOo1TdoZ/zzQejtx+uIojKEX/ERrwYJLXyqoLOKUwcyrwue
BitbhVN35VBcWq3Xo5xvFj49rek4FEHgkeZHDHG8Zpgu2CXaM/89kbMNIROsjqnK6dbr0wwQLovv
AijqOZK/BtIWE0jaK0dQfPT5CXw94tn+TLrnZkauFKeI3IGK3o5bfJxLgFOeesXUX1w+nBzHMnT6
4wj35/UmuQnq9W5q0DPJehjBoTSgBt8/BhdHEKQ9jYPgqedaaGUy0I4jVYtT5jxNwU9AXP/BfTHR
jSez5NB4yhUf8OqcNTOSFqHbFycVQb1Rq5dJN16Zw0WT8HqMs2VCAYZGfFVXnEAVUj6j8Shduxez
uat+oQC8GFb6yvzu2dTuF+pB/W5+R7og3r6/kBcPBXRT3C9LRfTq7Bu4TRMtgZvi1BgPYUvYa4FT
Rzlyqq+4NdcGOrtSYVfVFEsrTp9om+B99U1rHxVf0DW+4rpd8DMM/Ml/z+jsYsVQJd3Ja9m5G2uT
3HjrYWNu4ptrC3fx/r4a5uw2KVVR+WZb8jr1kOwaZx139wZQ3s4fV56iLeP5mlG69Aoblk4dnJyI
aeK4vT2TYwziCQAae7Wub8NlfYwe/BWNQvaE4GCcFunVV0Os1bnJeD2i/nZEs2hBvIRZcUIVEbyV
v4ydg1d+nMnZD1pyxT6dEaClq8b8PE/o5rkGekdvR7MRykZPgTvXrId1iHknXN74+2gJ++em+jDs
p6do46/fvwBnDPg/RnXO/G1QNZpljoMY1d8mO/gny3zVf6Ca0p7sX9XWXYmr2H+znu1m1ZEWX5Zb
54opELfsj3Wm77FoHaEz3Nk3gIhp29LmzKamjh4FnZMoZuvGNT/u4jA2Q0DlpheUebbAdBDImylI
CjTTItLmz5ny0LHO7y/oH9uIhpsqrD5QFR2n8XwbG14zMAnGdNK37a36rVnOB5QtljQsu1FX6U10
TLfXvJszSTvCaQcX0UQXkyYQWOvzq5GUEdz6eBZjKkd/W26Q11+Va+VuXLcPkImvvA7yBXu1YbYI
z6EU0uPDth10T85808kuyzax3PGY39Is9N45aptw2XxFMXjtaGv6VYPQ4B99RQOBZJV86beUCQ7l
1r1yes929I/vOHumEsWiOhB641Ev0QX7bASf+2Lz/n7qZ0bgjzHEN7x6ClFHKYOyYAw0FwmTlsqn
eWc9Iom/UT9qn6jErujT8Nl6TtfhI2Q0UrsL6yOKGqtkWnSH7trxuvw5nqO7tqlRCTuzgmiCpig1
sPRzsLa3MmNB56sF1LJ2F3Bz1voiOqksPCSMq93ULq/334OfGUSHzHEXdwyepIvse0tzPHNZffWR
5V40XwB2ri2SqIt/aB7kDpBBdFV61NkanUre7kAy5FpJyW04+mEIkavc0JwPIsPV1uTitJyfatry
WBQNLDJV5/ahxBloUdEZ2GnYGMNz9Ug6aOUtu5UbbOltQc/dazfpzC2QU0OFGsAchsJUz/2sIZsa
HjW/P2oaIEq31Y096HzWVwtzCHpWsn//NF+YItYJE0FHIJs47OzZ1uAbQF/Ih+OA2I1OEFshRV8N
bXDl1lyYF94p2iomVgmBibODEumDkxSt2h1tBX54V1YC8JmE7m6gSL0KVNj1709ME4fgbPNQ9DQI
Lg0DlSipbvrqmlZd4jazWXXHdkV95kDLhr14uKAgb6/5PhduwZuhzqyOTqMeL9LK7qh5X+e4XNvp
ba+p2ysTEjb0vQmd2Z1g9JMBGbfuGDzrN8HOOaCwcaK5RfhYfYH4vI2+vz/gBcNislse4r30CyLv
8PaWdRSEZlQn2qMSdvWCtCk151JIBXTG2kkdHVVUx1y9P+aFY0IUI9pToTqLN3m2kr2SAlUcsu7o
BfWJaAcSSHonFN4s5T8wIpZAHVHQ5+VXz6dH++eMxkx5d4xt9xY9OXsdAtlDHAwhq/cndWEhLQs5
FZ08tuMZ6pk3k86EVGXKQkYORGKoR7Xl/Oj07FdRDntIblfWUKzR2TnBKqL8BXZLF0I1b/dtctU8
9xS7PTrTCQUZeglcmY92aUKvRpDJ4ldXS3OBM/oeI9DObDmvNNFacl88QMxa+Rv36C+GvfnJ+1Jc
M44XZ2ZbZC3RYGfTxHe9GjeMhjQePac9CvngyUKrFHT/+3t14Srjv6joVat0ceJ9eTtE79RTSAbO
PNbFHbpyu1r/WhbG9v1BLszjzSDiFryahxUlXaPVunl0Mz9ZGF16iOFyvz+GduEqvRnkbLEi6HEj
+iXmUdlVv5UftOjYBuv2QAeE7gsKkdtpX34NUKu9YjXOKwXiBRMeoI56FtbX0sXkX00uGx2vVMzZ
PLK+yoJeMTqqG8ZObdsbtWnvRn9OFkWa3Wee8mEMo+P70760tLqNQ8L2WbZhnS1tqo4KgKrCPFZ9
SY8MdzbDHXSF7tv7w1y4AY7B2yIOikuz1bNjoqUTrImaYYLiFyoOAv+s2ZT4u0+YnCtH8tJG2rgC
tOLFdiD79nZBa4veZXDejONYqEvV/dhqKRxuWKToBbw/q7MYXm7d65HO/KpGBaI6jKVxRKhoXql6
GNMUZnY3Bp12NrXuTl/RrHQ/jLPqbt4f+dK1c9BRIRmMlqMj45lXh0ZHxMfI4445WkgV+dUy9PrF
7P1+f5TzsEhO0PEQi0SfxIXLeWYacx0BbJ5q49hv/K29bB7Gg70nxURz1ujHdFCu5P0u7RzVHSER
RtaA/N/bnfMzROzmIEbuRXWW6H4um/hrljwC+FxfmdilkSj2q7ZjeUJ88mxiluaEKdo3+nF6yL5F
u2Fb3SFB0EA+2FJV345bfQcYKFiU+ZXDKWqw568NjyeZMtHl0dXOR44nHUEmR9GO3pO71dfVVlnW
6+BDsKyX0eram33JqXs9mlRme3VOOr0nN9cyWpI9lUmys6EGQUoBkhEf3fFzRAOWmoR+0o/067na
6PzC/Xgz+tn9yKsE5Yg80I/Rb/dh+q3dVg/JV+9R+Zbc0nBpWz72j+2v393u2rt3yZZ7mubqjokD
4ZLqf3uQmtaZO8tm2uVn88E7Zvf9HsnncBE8mPv5BkWwaR/eOCftyhty4Va+GfYsOAjKObeK2deO
NuTEpvsyxY9GfK2b+6VFJcFl4odpNF49t9hzSztKM+u1Y6idSPssAcEqzY+perK7pzy6knW9eIBe
j3a2km49Iw9f1dox7ZYgMzfBjbcErkjtbom61urKtbzwGuGC/T23swWEumCYA7ieY70SjhLF1mKP
IOwSRVxzCed8GWyuSr9e2rTXY56ZApQZIJGonXYkVXDEfd5MiYpE+6f3pybW6czJZGbIoxB+887q
Z1dBVWsDTfRcOwZz+qEIK5QPflq+uqEZ975xvr4/2OVl/HswYYNe3Xq6CQbI1BXasSt+CAEf07ty
0K8NIEKvVwOELVuom5V2VMovjgefyrjW7/7aeokveDVCnimwVjzWqwWYbfnfC++j0TRAFo8VWpzv
L5dc/D82x2FXqATxpy2OyKvBzDwISI9E2jE3KU9n62CtLPV8UxarZmM9+LvgY74zttDvdpSpy3VV
LiN1Ueze/wpxzt77CPFkvfqIrKHzWWvxETSS3OUbUp57FKd3zZVhLj5A5L7QDBe6rfz5dhwT5Rsa
WHjq0Ti6W3OZcqXLdflNFOGvl43PWtfawoMAw+SSm6FyTROYs9Fa2r6QwDBVsgrqErxeTst3csfR
IttNv4KHZBvdRNsOzY0FMBXSm/69kSzM7w6ty4Oluog22ZWLeHH+wEdU0q+4Gs65/TS7ltaVuI3H
HhpMh5iUSiW7NQAi+4BgDXon+PGy6T/V+ZOdTqekzK94OZcuD1EmHW9lJH2OmvHDZG46c1SPevU7
zchxhtM1J+OSTXs9xLkBSFulDRqGqNb6jXsDGmeVkVqGsrhCMBHLTVuZ1fvH9+Kb+3rMM5tgM15W
54zp3o2UseyFvQzW3n29Sw90w/uBjEu1GQ5FuTauGKOLk0VFHEScJnJXZ0csNem7owSNelSqfYTi
IO5+n0XXllR8/vn15MDgGWJXQeCdGXBgZkWg2IF6FPgLWL2HeeeT2qSV0J7k/Ef7SoP18yqIvDgU
QQxAfmiju+exe28X6I14yJK2G/8BcN0h3ER3c7BID/3aX9DYI6FeVytXTOGffjHxEhBCauLYQf28
LjGMejfE9A86Qm9chzMB73MToziU3r1/Wq6Nc2beEVKlF61t89B7qHUWE0KqDwWMpSay1/+3kc5s
e1+NqPcmDm9h/En1b/VkpHvN8wTI+P1x/nTLxMpROSbIpdfVeVnBihWySxybo+s8lXZ1iE12CaS5
b/xAbfqEcb9yIv98IRlQxGUUkWiPdh5S97FTchcMHi261Dn3hoaQvxfgDmqLACv2/uwu7penAiF1
sZjmeQUBwXxjoj8bcUQIeNi5oW6HlAD3u2quWMc/bzPTejXSmekKwgi238RIYU+Lb3RRsqBZZ8XN
+/P50wbTwIp8qAdAg5bqf+T8hsRpg9ZBrxDVOy8Esv3PI/Q3I5zn/Lo0Rucx8VUY9n5/Gwam+pyH
WbCrXKQo/oPJmAAjScTRSP38JKRIw81NpKvHMPvqJs8eHd3/kwE42XRqxVU+zza0xKtN3CvqMVPp
bQaiCV70+yNcSJGyXOLy/DXEmUFQRs2DI80QZbos9+VmROyPusrSUNcG+GH4Wqv0F1Iyn8x6OZ7e
H/ziYXg19pmJmDH3SGyxVTTuWVa0e0Xa9v0RLtxVzZIa4Y4BOvvcC0JBIxwQ6lOPUZWeCpjjzf+Q
9mVLbhtLlF+ECOzLPGIhSDab6EXdWl4QlmQBhX0HCl8/p9pzr8kigjXStR2yI9rRidqysjJPnlNO
j6yxqOzlzkXl4O2+vY1DBHvw0ww+jkiDfc9FLAnCFZuYi4bLKu3crJHBN6qFTGnyvpmtiUM9AAki
PLFBYsbdvH060EmvbYSS+t8OCDSnpRTtC3bcr69dFOU1IN2AvYWz47eenMnypFUgFoVuQyAHKYtk
PPkVCjW7KpR298ezNW3I58Gd4h0gox5wPW06VDFsiVI5ivPBB9WIFxs/He31vhEehoObHUP614rB
5ScXuja2RlcZNRuf/EUD08uP9hNI36Dt6JVPy2N6FJX5N4Lea5tc9LJMYCWNV9g0XPBbHtojVCZc
SPx4CAcfLUFAtpE0uLbG+fACvTjNIsMaPQ6H/Ch5ubcewX/pJX4aCmZza80crBcgTbh+Hb4AocVL
khVoz0Rclrw4yLx42g5a36H6ChK//GCiNz/IjqJMJY/6+VhEx4FkDQqZiDoN7XqrgKMC1AO6xcwq
u+FgQLKr8zqwekBjGBxu3xD4PnQBKGNekspbv6XtzkJi8ck5CHMmbLtwJwSodNZiAOAToE+c5xxq
UJKVCiagcPqVQCebQvnIGrS3tCZrALYpKwBft/bABHA9AOaTY2nakiBPtLEKVx/Bfn7hcBarlAup
cNZIq6IkqT0DHfKtCLqx4W7Q14LciWKhvmp/4CEvjJC0UEBop6zROKzgg0ybV81AF+D9DbU5ErxX
UQ3BnrpJeS8rpMRRv10RmX5XUHrRmsQ18y/3jWydR5ZzgpNBPKUh1X09Xz2U4SBHrdFoPILMfN+G
bLeMPoSUgZH4TSwq26twnHjrWxA7QRaKc2uz5RRGUo1L1Dop8UYZIY8dfxeMaCP+vTTCezXwM4N4
sZ0WvFfQuB8U4PMBS4E3fHY8dJ/tIHLsqvvmTZrd4k3k3jaiU8B5UClC1Yf5Au4w2lJPx45SoKnU
0zxP4aLGu7k3fUVrXcEw2a/iThuSysBuabKOS89hn3KxB6llkHhRjTkCS/Jh6EHMur51BGz/I3UV
aA7rWv6qdaCHhZAEmLzcBa2xXa4IjtuWh8VnQMQLNWsFmWDOw46kbNEIiNnWu96FsuoXW39ZKmVn
IJ9gDYYHvAjYl7+AN8FTwHojmISNcMbCEwetX2jP1FU+ei6HtEDvf7ZExSlGziY9sMxwtnM8KKsd
II0e4Hr2yU7k6jaOJh4fqCNqQMWgUMrt4yoFM1aBruHIBNPq/LWDxGCbfBWMTWCE38cU9BxJVaAp
dPghI3XiPCDgeBxq/yN34vYR2qmKUFSyFBnlrmf09dEa/VMAaEF/jqL/ZjR/GiBG+h/Hxu2a1pwr
vSthpkBvauEynGPyLM9u9hnCfZ7mrW/VgqyCaHRbEc/lwvGXZZZazkqldY6y2l2/TKfup47CF4gG
zjq4u73BEyMstx4UVza5axFMYJCjh3o0Sgn1O8ox8S/wCnyGYmn2PX233epsvU9vw1vx5nwSzPKW
N7rYpjwkPo8XCkEg7KD5WJ+nyNgjrbjXSsgW7BDkeWtQ+hVCvDOIQ//EMuAEyOwqyOzyYX+jD+BL
j5c5kp+1PiiexjD1UdZcvORJflqPxcsSZkESGaIRs33DOUUbeXMdtX2cTdT5r51iVsrYVno7o0ys
7YYo83tpz1B/bKjpAvRacH+gG/7nyh7nhLUWknHqAhAeeC1tNNlLUZpUO01Co7UDpKlvqKMlMLkR
e1yZ5F5UQwtOJ/AgzRG4QL80hfFEUEG9P6otE2zpVHQfAALNuzf0yEERoHEmYCQcr00BclF+s4mC
RQIo5QP4qqMHAF1xnAPI1c4BX+88RYB5/JVn5DTF7SHNpbM9lIIM39ZoLk1xd3K+xqVZNBQyBuCE
cfqXZhQUuTaOmW0j4nVMQD2Qx2EBycVNHMt2M9urNUU9KD3jdvGMrP+m6eiO7xZBTmprv7GQ0LRl
VE4sHqKTgmEnp5WClSnA2Am6jtR+lUb1G3qsDikYcAQh6K05BtiSAaRl2RCbT7YlxdIljQPOSWTd
ziOlByI1J7vTn8dhckGq//969X8s/yf5u37656BeNivf3j6qDAgQ0BCKjAcUD5iZp9jKMMNzpJB5
8QaFon2sr43jaoyL4BhtmcIeBKIVTby2JbOfXy4a5GAS0GcAIQyZbQlI5BHETti1AjPKbTSqAtGH
368gLYEV446rSfsJmCsFt7jZyFBH6oDFcNthBBxzySrFZoK9VvaS2lYtvbSG7HwZuvgvqYkPK5nT
fG+heRyEbrNR1w8ZesbnfZ7PFHLXU6y9LVNKGt9BR9LzfQ+wcVECUQxIj4x/ZEwP59gMVY6dpQXG
ElVAcEiEY8gAN9I7JPnKg+GBKO5N0vz7Rm8P6rVNbqr6fprb3siBNNYgiwZAiGKIouaNVcfm0k3V
Ru0bjVX8qo8Kqcak6CJtgExCbj85hX2E9Of3+yO59Qgq3lLAseEeAjSbT8HrZBmXGOV8YNnaX1qd
vNpx9wbtz0AagY66b2trSHi3IQWAvB6Q4FwsOnRyYc+d1EZKmUaVtX6qlPgLtdq/7ptR2O+5vlpV
yJDiBDBwOzLW3OqMeZysctc3kRyikBA6uxqaKr4Nqk4fJKGu4sUPxAdN7WGOxPChjUEySglklJFW
Zjip69Oa0sQBWXg6IrUwgt56eAAz+4M2ygfBIG/jB0B94Xxkw4ZG5E1fkdW10yhp3RyBwNfTj6BC
AdeWawVGDshqgNeMsGFqY9MrGsBzAD4y+LTBBdyDPk3qOMJi2hHnoe21+JDomeCVJjLC3bZF1RYg
90XMIMWD5OadAYaWuRJEDRubXkXFCW0duM9Ni2fikOvSBO9xNkb5BDLKJYcCRmFo6L6Ix09mDvUG
wVpt2UOmXmMtF8hb8NVWVFanMpszzBxxQTN1svb5UZ89qQnAT+rWB9kvjT1rs5Nf7lvemE3W2vYf
wzyUrdOLVortHI8I0L1NM1hbRXWUrVvjygS3KyAnNOekZmM7mCiaz+Dn/eTspJfuodrPu/6kBBAF
eUB/Enp0NNHDkx0m7qQD8Q6VOhTZDAvVqevDNpOpA66mxpXlzwF6CHft307Q++xdVj3/Sc5ExV8O
MJAob8gm75OL0gAvvmRPUex8pqhjI9LQT7HITW7cwyhhQ04bhDNwJfygjIWCpmaRpwjwe9y8TgD6
QtzDFWDV+xHVykT5cX+XbLgsXALoHEeWEP9hc8l19AON8qqqU1SW0FYE+fivtDYlt9FF7SVb2/HS
EL9X5HpuyaxPES1+qPTzYL/fH8hGipBx67CMLms0QkL9ej9MVdUttYTnwOxNPhS/AsVFS+LeCLEL
hRm0jWvmyhh3zVgldRo7RRsV9DOPfTgA7gTa9r0oUbeBakCwgYw5UBQsPuNRFEpDaqWUxxF25qB+
YcCU2GfN6gxSPHhtJIYgbS3UpUnOC4PtEHJJ4OiLZPWbVP+sF+IKVmprz11a4E5uDqmuTlumMYIg
jo6eVWNfvuH5u0s+jT6a8F3ZlXxRLnzLDV/aZKO+CKQbqXKcJZ/h9tfDWPwA5N2dlyfHTgSDE80e
G/uFnSQHa51BMbZk+L50qqtCtOD+9G25iMuRcPu8IFm6WiPWJ5UerbiGKj1opQ0Foh+KP0p60Esi
MIMqmjxut6MrJkN2ESbRkUpc8Cy/mqFpQ+53B+l5+TEPFqQvQNkUStCywJB32jE/gamNdYeyZNXv
JzavTwX3lJVMtOarBb5Hc5Coos+JrrrUDO/P80dOmL9gLiea+YCLpQSpZmdNK6zEj+TFOKFnwAep
51crUCP9C5QrgXo9/AhJkIfywQQgj+HEoFj92ISSH0N8I1iiHvKxIsjRlutBwI60rglE802791BX
VLbIx2Ik+x6VO8a3IO453NzI/5rh2/QpYCQldP3GqBoSr7dQZ8mf70/w9uvtwgR3JfTNmDWQWB5R
EwQ9ooeijr0b3CkAG/KDvI89+kyEqfhN33Nhk/NuBQpinWXBZv5Lf26QiNd8KB6D1cFW3Or9nzy8
EEJ6W3LEfr0wyjm8GMz8pVZiybJDHBr7ad8FCwOlgeJNMKXs82/27IUlzs0Rx6qStIalaZefGSoE
73dkM5lPFfcSi+aS83XSaNpjDVrFyDFe0vFsaz8X6adgQJtTd/HC52x0jZ6vS4fXtg1GXSdufkJc
7W8KvIFrGuSzjocxxLpVr1zKTxIp/fvWN/ze1XuOm81YqRQn6xIMsE0fHGt5NmpIIKQA2WrF231T
7FdxC3dlihunnPcp5OMJtoiRepb+pVpFp21jJq8scPdGRlOI06TFGLWl9qgk+SFtK2gL5OBQnZ+o
3IGiWS4OdLWh82kK7qyto47qAmjokGc3rJs4Btq+YCvOpCHSn/Vj8dSeyUMepLtqr4T5J7RkDY+9
4DG5UdBQr0xyJx1EQK0dG/EQqWFxmE4KuiPyIyCowT80FfKp8+T9uO929xeSLdTNQl6MlDvr1K6K
UVexkHHymMovDmhNkTQWbEx24d4zwm1MiUo57TokGrqWyVvXuzEmodktoTnYQe+I0oOiMXGbE8GT
NPc1Vm8pjU/g3jnWJN1D/dC7P3WiUXE7dMgXZRkh6RdRw3nU6BSADufQru2O1v1OdSbBJG6PCgkp
VuoHeIl9zsX9nhmkgvoQNohjgC2l/tmQd6X46/6QNm2w5gFc1ir+5GyMi+RACVlHjad9HiErouag
+oZ6zX0rW1kvNOYhrcEgLfpNmphqcl+3BRqm9WeopZ9qdz5COTWY/2ZsEkq4dm5xTvegvHttHkVw
8g0gO9j1TNa4hh4W64ZGiKWoNUBQB1QOqbec5lDbs4aQ6WiEs2+gTy89jnvjcH/IW/7ywigfnoxK
T5JJWoZIQYraaH+kRIB43ZxT1u5oAksOlTM+9W7GSHmjiX+IzMf1BxI2JxBNn+TH+nGxd/HP9HP8
urxPL80z3WeP+ipY0a3hoaIBUjU02Nxm+BSwLOvEqIYoLUDcXn6liaAatIGIUK0LC3zdvlWHKZms
ZmDtByBVIUfzgIkMgTp7FL5imavl3dWlLS7QK5pKjwE9wmgOkE13mwiCZt68U4LqmAhfepuO/9Ia
5/hlGeCW1YG14UeBeCt50N9IACaLU/oLuir+9Iy+9Gjci6r2YAS+HSXqasgQAfGLciR31mWlj9Eq
WsDuzgyrA9jyw/zR2reeObtOIL1Lj+Mp22f7fOf4yXfDx5+voo/Y8DdI5Tuoh2J1kdXn3ixrTNVR
QsssJL0z17I/9cmTTkSMU5tGNMC9GKkx0iDs5xeOM6EARqCa3keZ/GRPvWemYYmH4P0DLjLCXQa5
NqwtaoV9ZAGOS6Eq38bfUSETWNkglgK9D2uDsdBrZd60IThxLoPNde5ZetYM7aPpzY/1y3pQ9tJZ
96tfq4c4HVy1SBOjbvAOxVrwHVXPqJkLbqONE3/1IdyuhSIttKVnfIhivZDlNdYFeW+VHTLuEMKA
A/QRsvgYL7c9KSTtZZMMPZ4GzSF56KL5FwO09GG2K714b4XJ1+msHdN9Bfyn44va9bZSWVf2uUe7
rU/obl77HsfDiszjdCifc6hjA67eniBaAbENtwj1l/u7aMuLX1nlDgQUQeJZc2C1Oi0nffHw2Pu6
7kuk3kHV41vvVSA/ZI/ULZ7FnmhjCztIv+MKAX/4bRkvs5xYn0aziyTNdPV1cpXZ8lZQ3AvGuJER
QnUYWGsQZyLm5Yu39lCUk0NoG+nzEJYt5C0AphvB0TVA7sKqMn8dgW5zHiQD0KUZkvDFr3mFnlAJ
xeIh9vS6ea2ah1IYgd9+F0iEgT/F/aXBH/FQY3NyViejRh11XyiaoUeon0EF06vRWZe9r579BYp6
Ad2Pn9vvypNgTthxud7tsO1oaL+AI0TangvDE9xuWmErNVJWYKUM2reyBpoISjMgVjeyQBbl/Tao
H64NsvN94RR7CxCRTIFBVo7Q/MyHHhq75GIXmJ5n6DL9vD9C5v9uB2hB/BfcYYpmcvaaZSZN3MFe
CpVSOcuf5+TnVLffcqEn3ji5DLyJaw07mbUWcGeoUVAo7u24iWgIwYkxSPYQ7mV5L3KI9xBHWN9N
5L7b/f0Bbs2oCogsii1AZik31dRRX7U+ltQaCX1lZ3okWB4gvO5BPmpX7pJI//0OQvB4XdjjZlTJ
FDm2M62OjKg+6562T3c2EkP5AcgOALMYBZaogWJraq9scldp3NImBpkZG+McdD9V6GOEUK15zj+l
e/3UhXEwfxYhtjcCdjZQlM1UvBlArcGFY4AX1lVTynUESaE5sI/V1yHSHvI3tPKG9aH+lCUucvNR
K3qR3wZIH0RpAFKh0ITrlruBygEcPUU717iBrB/WjiEajaAL2KEcwioUtjqwBeOOCIjZTCB00Oiq
AydyfSRzg0LanozMHjYt5IoDAjaGcTeCYRhV8hIRmDDUZWfhxib6bhhdiYYOA+6soHIylKSu66g/
SqlbHJQdBN6C/JiCwWqBXNNjfpB3jLyk8bTZFTVr3944mGEgutFjhGcDqFquR0zGGLpcnVlF3fCl
yiLaPQ+qaBU3vPqVDe6YQBBZzpjAUGSkrobcOCq/Z1TqjYflwTjTyH4d3pe/IOBQ7sgu/W2QnAaN
D9D4AFqGv3lPZLXLSoxFrSJIG3jDWrmtIyp2bDyMQO2PJBX+wEzekOpAGU6C9k1d4eZI9g4oxyCp
fMj2FQIE4UncuKXQngEQB7r9FUXn+YJwN8/qDCwmclTqr3yfHHFFfYFEFtjp85306fcdKqhocRwA
AgRpA7877EmHPK9slIChm2H6xNoohr3laeHqtT/znfAsbFxRV/a4nTLQZSxz1SqR30fZyEl9sP3u
1r351O+ssGxcC2o6vrr/kwYO0AoC1mSZKKbDo3Nvh2Ip5gy6b8jsrBD8q5Sk2FdQlBbElrfuBVZw
2sATysgJeYI/a8Yj3U6nIYLymzP7a5NOn2otLYjgIrydRkZSDF50AGoxIIttoovIom0zJ68MrY86
SLkGVd2fzWQ8ap3+mNFR9+5vEuaDr/0XaJYYEhDJAYSufMzm9HFudibpwdcJlUlwdr6kdbzvZ/JZ
a4gHTSz/vr2NScRTUYXyC7rndeRargcH0cSRSgPsVXX1KKfSZ3NeBUO6dViMOQoNigzeiFlkP7+Y
v9qiVoySTxfVZuKrCJsOiyXnbgkZqSItGakakX29LwWOcuPBhe5v9peCLJKt89ePnlTLXGlNiusn
exoD+1tyTp+00wiBSJBq+uZBfy0P+afqBVKMuwkR1U6UDdh4/Vx/AncQ0riLyzbGJ9DjdBqD3E0q
1wyGE0SuQNZHHuWDDhXKQxF0YbITlr1uvdu1de6+d3KFmK0J6yy40T3QOPo2uIst9KKSnTANebuT
YI2Jl4A4BevN87EW2qQ3sV2nSEPa4eqbngTe+wicxb4Rpg92gwabP/Df1zbZN11sLTOdRlprsMkw
J/XLGE4fvDdgFUAN+PchDMwYE3nA6QS0lQvbgMnMbL3s0mh0zoDJuaWqPUGcw1OnRnDN8koJOCrw
aIxv2wBfO5CM3Mq1uBeh38ZW7lgczLA55OjJ8GUdrHZ4xb0Mmad8S9/jHxDbrRv3FUqowe+6hesP
4M6subRyq7GNO/SNqzaNmxiCfMhGmvDaBOd5KJSEk4QdTzW0w+5TCwFXgMhin3j1Saa7BSH/kaRu
/CLK9NwGacywCfQ4+MxBa86FpVCWNeaixKbRrQaa4rVXmy+EClE2t9fGtRnu7Ce2MxuQLIQZ3PXJ
g7E3vpNn62w8lgeTuO2uRHutpcEd3F+5jdcF7IKnD20t6HGXeVRxMi6DBI1s5vZkZJjm8wdwAmVo
8wvkzRD7gp89EsYaW6f/0ip3SZK0SZSVpiloApM9KIVLlyq7cf7o2YY04i6lR6Twfp8J4XqsXLyN
rkHJKXWMtZ3mUyxLu1zUJ/rRK3F9IV+b4FyMoecJQheSIoiKQ/kt368P7ZEEzWeGlJCO6m4IyKf+
0MKljvt6352Qf/gsTN5tuXKwXzF1GfRwQgPm2tGV1jzqnZwDun1Sg0dQ3exIaIWqf25CUWVn83gg
SAXlFF5vNyQJYD2lY0lhylod1+lUj9KfIziKBNt0c0T/muELSKXdV023ZilovaoD1CyPum9GSJ19
8EqKLmLBmCzOdVf6ZM6qBGOTc+zroMq/NCICpNuHJ/bJxXi4AzA7ddnMHUzoyGIzRCKDBf1/IEzY
SnP7ETcCIjVNxwsJG+J6Jwxo954TB1s+PTiR84WV1Zd91QTjzgmLQF/99O3+Sm2cbKZwoVtg/8S/
+e6eVAJnrU26JEokMJxJqdfQT/ctbEBHEaAp8MhIF+I1xoNgoVOdTYpaJGjocc6FRcAqDHagaaxf
8xIC3Rpxs+G7oULsW57Otbw+zI0jiBY3dogDTUZ0LSisSZnn7VgwAePSZGg2NCHtPegues9cKszl
3Yb3GCkK0Uj6IJV3I7Okgm+TlrUjnWcNjYAgAzCMyFJQBVhVV5FFlEsb6S2Yg2YUSB9U5IH5ENhp
h45YMc7yPxFgGbTgZg4hX+0nT//UVebB/YO8D+uNANAEIGANET/nrMZiUotONqQzcGV9IK+eUblZ
6oIi91udQrvCx9uzC4u3RiQ6d3sGYRj2PmQjkPNmEJyLcDCuDXkgziidzfKhbHqw46VHYq+HxKau
U4FTtS7dxjQE3XYbjNimwrIHgBmgDHAjV9HIg2pMaSudy44EUIP51DZ/peq8c1YpxMPElzMISuSG
PxNR/nJrwHiQokmJ8a6B6O16wGVlgQtqNeNzstI9XrGeCvpWXfpWObZPKlCJLFpIm2J3/7zePuhA
2gQGf7xTZZSz+JaKRtdI1ku1dJbUFQrpAKI2yUnpk0NCCh/tkzul7oP7Jm/PDWJhtIvgJYm6qs7L
WKQ5oUmW510ExUFfWqpTtg5HtGmFUzaEcSe6b29jN5hD6QQvcLQ24tl/Pa+zrbdWnZIuKsriQJLC
qwheGOkUqNO8vz8y3r0CKY+qEVJQ4P4Gqzl/RMe+ybXJ1rKzMmigjl2711UjpWD6REa48XS0UHsj
k7Oz1ZVZGvRKrkPXvcrkSYDaEBnibid5oGXfGGp2LpRKdrV+eMpW7ef9GeP3wseMMQJ/bD04Nz7F
2w7taMiZkp1jOrwPK8gbcyRofK1QLdfQ1zpYynz5kwlEugn0o6j3QHnpekPQmraTM0yYwEnNfmWx
IQUj0QqBJ+G33cfIDHQCgsgFXRS8laKRGpWYsKJAOW5XZ83s4z6OT0Qv5Xc71wrv/kzeeK4Pg8hE
QgAEMQXKWNfD6lViycXYZmcTSnVeqsupbxSmAiKSIfG1thm8FTxtbmwtqM6qrR3R2lAEW4a/eT++
AYSA4G9UQGrGZ7yGrO06atfZeQWKHM/e09Io4TzIf7KCF2a4I0AzqA3Jc5Od5wYaWRPkjHLJ/5Pp
xDUgAzeEPr2PjNTF/aPXaY0O8DI793IC3BIFv4pMDck1jBEFfZTBj2bTGZ5stR3UcdQekP2G2t/v
f8Xm8bj4CC4QlfSxlaWpyM6OQ2cQnSjzem6R1ldcNZ0WxweWDIR7KSjeRAmSzZW8sMztJkfqALJG
P9q5lj5bw/MSM8F3UbP5podBhYXxiQNsxycsSasr2thI5EwXxXkdyqk8qsPSvdyfxJsMzMeuBHs3
iO/R+IP29uuT0UB3EK3eWXZOu7k5oPtsfuqUaT5XeAUcKrNDu+c46S6A0D16F4tlhS6hRVYjqHWa
GK5qrdJDbSoJgYSgZhauOZHyLGer/F01qjH3OlNNznAh8rlSi0ooLbjlScD2gx42dDAjkcT5q6Sd
BhO/PDu3EIby5LqL/bVqrCBPq9yfSoW6epchp1SO1lmaTdlziC2fikbrfDXOUWoFdOHcSytQOVNi
qG5tWn/fn+Gtdbz8Qm6b1qgtJ2ADxTa1kCYYqvm1S8vX+za2NiQqnYygAtEKep+vFzGhKVqO8hWu
pXdm0EASs7TDTJUQkqo6Et7h75tD3uW/e4ZLmhUVqdTBIdlZIsUrbvyX3rQi9LsKPNnWAUewoIFB
DlBuLPL1qAbwqC5KkWRnGQ27+0YGB4LTTrVfFdARq2xgAwCotf9kKqGRhgQvul4gdnFtVLKVtZKr
IT9TCHL+TGbJMAJtiNu/9b5LTYEj3Vw3Vj7C0xIj5ZlFMloRotR6djZWSiu3K4hF3WWU28c8J72o
4sgH0eyos3udyZOALNTgdgktG2SRHCc7LwNNgtSc52PXtMDGDPEQ4v+nz1VJ9MDqBiNzhyETEYNs
+hrAK/AZFpCLYNy8nltHbmqUJxECDv7ia6e0/EToc9YeDSRDkcqWXeul9ZcAjfSon+dPmfGamGEx
H0TV3c1pv/gOzmlQ9B22mYXgTTKGY0dj4Av1Y1osgszv1snH8+FD+BSYFj5+s6ABtprVkJ1VNctN
lyVNGq8CUYKo8LQ1HtwGCOMB8QYHF3dQagjtdVOP6Cbv1u/ApLp0WcCzRgXAFZEZbv9MToZtasFM
bK9n2SgOdt7/nQqVq24e82yfXg6HfcdFdCETNYGkOuyM5DBSrzqoYK0zvzqrq75moBbrULcugt9n
VfiwC7wiQK2sR5kPEusmH/+5S+ZuklPPlqSm8PvZxu7UKl2USd7ybiz8NUAmA3MO50RrBcw1pYo4
rRngOe18JK+WhkPpUjrYz5Iya4+dWqjufde9dV8yOiiQ06ETAcD267kFv34+11MHj1MP9BN48tSD
meG4FcVa+fY0qukfuDhUkwAXQcIJtxO3mHZJuzy3EKWRJPVWu3ITNXVlSdSsuLk3L8xwbrvrbLts
KkSkpMtdSYaw1Fy6kyNC34nMcNHSWIK1Rm4R+eUSAswJZLRr7CI5sbu/SptmAOoBA4aOPny+LBbH
4BwozR6eo05Qt1HiRDuRvlDP5pQoi3ffGJ/lYNseglwMxgDWyxty3SRtSrUs8BizMyfdlUWq+1SX
JK8cpyKSy0R57kqAr1NJlQWWt4aJ7IOuIRuA82Zzs6n1WYsoEge9GXXorkLfO6de36zF5zXBpwp2
4pY7BjGihRc10ruqw3n9sq0XJZ6xRRZazi+WiY6mttFGQZpjc0wgEEUozYoYHy3OF85r0VtpIR0O
WFcDnDnmR5OhiKZecI43nSTe5/+1w83dXKtL0xWYO4YeUtwS/ICv5aMDmJvtotv9AbLh6A0WFaI3
5xD4EMBDMI3Ii127j4XYnQwtJXLOrZW6a9s/kEb9+/5+3JzBCxtcwNzTGnNrW+RcU+VhkcddnlE/
Hszn/80Md2k20DdNlwxmsN92E7rn4ykB7kT0HN8cDShxoRYB9D9al65nDK8maJ+XeF+p1MRQLKs8
OuNkuHEjlMDdNoUuIuw6JhbBfn6x9bJCr0wpj8m5V+mPXFJ+mXZSuioeqfdnbnMTQI77P3Y4Xzu3
sSQPlQM7zvJijd3PFW3yAtew5ZTwnrOQf2VZKL6JwAa9QTsUOjYapQ+xpnVuPznvhT6+S2ZluGY7
PKCuXglO1dbIAPZjrEqol98UR3pitFOZmOSsNLW978v4swYZKv/3p+/SCPuIi2VSpLKqJgNnSNNz
x0U0+IDA7u1/s8FthdZK6SSvNjl3K0jDynhBW4v8J7nCy4Fw+wDptALNAlgj3C2ZN/RtUMi2qH66
talRQwLTlYxAyeTbx+SiHbtU1ch5WeKwBg+OXmReoWqCG/cGTcBuwUs7nGezZNLXEK4j8KcSJDSY
1oCbNu4/WCK0c6VBWgX9IX4Q4xc3d93FEDmHl+l9K7UzTCed+mBZcNu9mLBfZIRzdxJV8q5yYAQB
vKd0PypATv5gz0GSEiELU+vlC7Z1uzYxGLHI2RkckKA55uc66UQtYdvD+NcIFzXrveUQdV5wOZhZ
/rnIdRoQ2RC9dERWuCh5lCE3hRc5OadaiVWBjksOjsH708VOx2V9+2PDfcgioZcPZS3uiKLaPE29
AxtdggpCDHWtSabQupL81UyD+7Y2owUkEXF+0GOK1h1u9ac17bK26DGgzpcKD9m6BXVYPw+koPUn
9Sh1H/1m4BMR+PHN43thmM30hbNr+8RSY6ODR82aPZmPa+rp8eLfH97mcl0Y4aZygq530a8TOa/O
8Eui+mtaloLkvcgE5+sWacyUusEELrPi9kR3e1EpTjRTXEC3tKNmdgYGoRepR2jmqWnhFkRUCtk0
A5p0mWEr8O7knM0c94aJ9y05l2q7h/w1aOfTXVaLxDA/Hss32xv4SKQ+IeaDF+D1wi9ZvS52h4Vv
vgw+U35IffXrBCLy8VT7dC8qEG8P67/mHC7MAk/gMDozMwcexpmqXp4bp8T6g5gRcIb/DIp/QgDW
ns5KDSsQ6XpTu8SnZunLdSJItGxfRgx9iWo3K/Jze6GskHdUrByJsgUtvgw0VEp7sC8o5/UohX1U
R9WjmqFVvBds8+1p/Ncw517XsaKWXaSoBshT4eskSYIW5AVel+Z/8pSA2gooXMHcyxp8rzeIjX5J
3UqQ3Z0r42kps32zFIJA9QaWDJACGNqAH7IAWQJWl7vUmyrp2hzQkDOguo+L5tWt1zihkYRy0EPf
1/Jm0FgtD4qx6/6CGklQecLeRLZU1+fg+hO481bko66h2gDPe+h/QeC3NN0WOiB+sRv2ekSg+CcF
MrgaDkPYhM7P33WMMI6LBncyk7Tgr+TETksiKzU5jy0Q6fECdIpIcfT2Grs2we0YiIc7kp3DBEGu
ijjdTjIKr6R9qGu/y6PxsZqOiRoHy1QgIX29YzpFp2a6FgicaQ5BdrsD51A/ru6qryIemY1VY0x4
4O4EMQJgUpw7kaTEbMZRwgHs0fg4LXXvShlo3L10MSsUWIoYnJ6OuX67v163xw9NOigHAPyBxiMg
Xa5HmGepbBAN6aVRJfGvvhwd+4vc6xN5SICK7Pa/bQ2ADGh/IjVt3AoWD6s9gDce8Xs9rSpUrm0S
I/FSay90kqw1uG9sY0bRww/hO8UBPanDP+iUKgZ4aNXyM3gwyJfSsfvHzIiLMB0z/VQi9HmYC70W
1QdvSx4YIcDPaORi7REf1GsX4QdjCJ4ke8zP1Yq68ByvswroBBlQF5sNhtONx9bxMlwYcujM8jId
4mqC3Oj9sW+cEZSdUXeHL8L4+aRrrQwJhBaQ6q3r9MVxJttN5+Ivq0g6L5bob1cdmAoKEoeoYaEb
hW9dA02Wnc4J0lxx2sU/Bzsx5Pc6twwRkdTG1EJhBEUrvNFBWsJXXttkyGxUqRg6JUWHHtgI5WNM
jPUkl04bSJnZB2ZiymgOl1TjSdab9fX+rG4cFnyAiQnFQNF6zXbcxdqmU2cllKJAPkNcxdNnOrum
NFHXyCgVLOCmKZ2NFL6HFc+uTTXLqLTaOJNzayxdOKmG5K1Nv4R2YosE924DTWQnUVw1mBwdri0u
0FQLmifVMJRnDUoVig9tMKrv7G6wfx9f4GAwCM+AqgPhJw8Vblc4l6pBrqMYnJn4eqlnNLSVuZ8F
k8ec1vUNaMAGdICQBcN/8cAvUCfquA9ofs7zxS/ieVdBDqLLvrbq6zyrwdz9rsgenDbD+EBvCKoA
BqSirlcr69VBahK1BMKWdmmgUgVND8he41nlmJMqVPfYGiAD1eDE4fmLPXJtT6JLJptrXCDKWNC4
Yuzm6dSHsd/65JMWQmgS1B5Tu6uOJBJpmtx6FmCaLkxzUTbWzIrbHKanGQV0V4vn6RfprSysO2V5
QWZteL9/6G701djkYiFRJIOyGWRTuVMXg3zAyguj+L+cXUeTnLC2/kVUkcMW6DSpmeCxxxvKHtsI
BELk8Ovfp7lV904Lqql5m1nYi9MSCkfnfOEhO8FnyTrq8BRjIOkrgQmlC+NB3Rs7N92rKEI3yPR7
OzAqyKxukfaXc47qIOxIoXONWjB+z+Wcm05qdn3c5g8URZM9Lp7+2WngN+VbrA6LIdX9riocFMAb
Wm5MwfIwEFIIQKOCWONiMqTPzb3MjpvRpg+9RYp9YXepF5rtVD8ZuV1uVQlWg+EQxznrojMpX2Bs
KGluJw59gOZwr/kGbb1/XaM2hwk2d014/eNKdzRqA6i2YufYGJRgm0q5qlqNeu1xE2K/ndrUxyRx
tDnk81DNYTYAvH5gCa+hZRkPXf21h8dHaBtYf4F1xMEnL6u6ndsUfhf8bBhtHVSmeWNN5kPv6s3+
+hilhfOfQIAf4DwCpmqh5m11fAIG3uKQs7AO5ezCPkqx6sAdW+gSKv3sp7ry3gxtvjG3MvZfBEam
DASzjltzieciSjE3uQKRkv9A1JugqXwTllzVKb/p1M1OjcwK/U88AWEBpAMXpCEdDU4LgzwK2F1U
FQWqso3d2mEJ47UnR23y0Xc4XsiB62XgvE3z0Beh5aFXe5gLk1Ns6XiK/dlh8w84oZZu2MDeZIT7
lRffF71i57ty6Ixub+c1bFndJgf8raOc4gE1krY+XP9mK3MHLDSQDSAlA8CyfA9Po16SmbFINLzy
bjwQPOcoagq9ctOZ9i3Rsue0M09NpsBtCKLpmxmAlO1gNvELkCkbOG6Q9MiXmDnTUq/7nEX2NB1q
lt9UMUCOThLmKZrAutL5aKrfuaa2NXTx0vh0e/4nsGiDQNoHzBS541Y1imdxlrGoafIXZR73Val8
K5P0VkmGGwazFthM/rISbUdn9uWtAh1P6LGIdN1F8i6toNEtmV62bhENJgf9Ekyf5ITe9z0vMqgM
xb651ZKzV8aKDYIyOwhg8DiXD3UXJdfCMYqIG8Q36V+qakFZPqJVcn09rcSBqAPWEWDVSE1kGg44
ZtBanbU8SrW0CfuZ3iRKHPHUfTWqaau9vqi9CsN2oaAM/TLxypJNirSGTAxERQ+EqfRJ86CEou6s
Y3WvCBOByU8iOAXS/ZZCr5RHfmx/6J/ADALkGwSWzvJeM2arhR9X1FQVCbRyam6brOQbx/ZHLnW5
PIE5xANLFBRhViCbnM66QRq77IfIK1IF+jmG1btIkF31ZlCoyvas4MqPnJJWe8zioXGUsKhpZv1x
8zJxghEwlTZs6hiWpK3X5T9ao+vcPZt12gTKNKjevoPMqRoUAAU1Icva5LXSS9g3am1Fn6H3l3Gf
pi52Brp6RZj1QwURN6HJV8ckeSVWk9Ub6ezKJYltDBCbEH0FokWqKdlmos+GNfRRoz0q87OdIHdW
X4kLmlPTbuxA6fYXHxHeMkIzDmKbUGaQYkGVu4U0ndNFvfWq0t9gMQzT+/W9sBYC0Bw49EI5FPJH
Yq98ekWVVu1kVsm6aNSfCo/4LTmZ1tYDWK4GfwzEE/KWmDcAq2QRKajFTGrvZF2UnYx9Dz+BA3g7
yc46qCGulRo2Mk66+/rAPocUA/80MCNmOsrPeRcZyaDD/7Mb2r+1Qfpvdp6X9dbtLr7Ep30Apurl
JpeidZYljktscpEWQweMHoyDvg+2eZHS95IDyRjKKYE0rppzElkDKhqYePQoDTccqi2i4Na5ZUiL
j8Ua2pIeItHXPmxPzu0Adtdb9tu7t270UPurZKEVeRvMkLXhifNKyLyCLCTnu55ZJo0a5+7Z1Kdb
L05DsGMiZbCeri+O5XUuqI8mygbgYsKnThpbVyaFUlaCtXNKj9qxPrY7e083lSlWDuGLMNIhPEG0
oU4mhGkr5Vx29GV0jY0Jk2WE8IXBFMM5gQoTiJYAcF2u8xJHa19NVRs17vw8K90jeB+Peq2eRrvz
TTX7CT8+2zfAEjQrezcq8UaGskyoUZHF4xI1NvwIgJ4u41cxq/sWL6+oGrKbPnvilJx4Oe95VgVx
0wZmbW4NeXl/oyiLJYIyKdROcI9fhpwqaMeMntrg6/V3BFKLCQ2zBoJb/W7eTSfze3bvzj7bdIP9
4CV92uUfcy0eSahgahbuPenpl0xFDlO7uYkAeL+x2LTT7PpoucWvuRBmUvY+7ZtdaTcP3tj+6JrM
R03kbkoc6CQzZ6dmQoBcGR9xVe6Sdr5tLfWoTO0L7GR8z2nubD7/c2iyT7IEx2LqD2kBONxP0miB
Nty1QDTCduwVcsSh178z/m2AAwcvpzs8BaO0andeUtyVzlYKKm3J/wwaCq/CI04IBUsfuLPcsW/p
IAaNpmShhlM/+FaxsSM/XnjS3LoQq4BAD3AYonJz+VEpaajH6ryJ4rZsoFFX6dBssyCUd8896miB
Tr3mZaJTfBps4lA/T6bs2QWkD6V52DcMVUSmHKWGHla2VXVv8HzH27aqdtdPjpXZwPWP1zjyYYAm
5ZusTyc9cee2jrhmoJsz6freQ2/btwYv/SpVG3fK57NQWubp0FWExgMEtFw9NN3B2s1QD0/Rd9xI
M6SU5uNOQVlT2DGiPLcga6ezpk601tyzrvHu5KTMDvMh916KFAuQF3Oxh3mfulGnliZyEVRK9pFz
eA1aViTSssz2FW2+GfUqD1EK2fLiWBseFDpBkxZqgIu3W89wC9TZ5ALmb9xkrQmPMHSXfNsjEyRK
ndNY6VuiKGuD+xxSWsxVMmm1o1ckyhR2wkVzVDq+79X6aw8ZMYfOB9IPPVRDM+UeqlmqUwozWQda
vqAuGc1rbgPwx8xvsep9Ecghh5JGBLTA1Ho8x+eiEJxOkpuuAnOzGH59aXv9Z0RCgxPyCLiW5cOG
p7Qy4RXhnE0gWoFo3MWcB/GwhRiRbpBFGOnSpJyVFiszEuW6uR/qEUo1/IZ12nEcqi0E20dt4NPJ
9hEMtQPUh8UiRAHj8mRj4zRQ5thwRzFdJb7POBvrU97OueO3XUrUA/jubb/LSfMNDn40vmOwd+dn
J3fGYVdUPWeHQrGn9tDO3WQrAVPN7A+6Lt5brudzG6StPVB0ktTK8L0xZnBDrbKZ7DKNN9V3l45j
eRgKDa2YDNaH095KMpcdxnow6S4mOtdCw1Oc9rUaQYWZR6+pQiAE6J/Cq6FgWdY19AvQRVR/lo2Z
dyeYGKdnZ7Qq1fETvCyUwOaZrdykXlUO+yJrx++dVnueP3oMphTjqMEtksx8/kZspUzO2UCGaUet
IZ0fUkZb7bYkLjjbYBeC8XXSU+JWR9bxbHxXyVDCHnZWQOcsjHgugiI2ebnXS6/8Z8cKRB3yoUjj
+05zeUxgYKeQ7NVqyOwexxb1lDuv62ZzI9mXsjp8Tzzmsd8AnxFICblFk6pp7DkK8c44TIM44cFM
N07+BV9ZhEDZBcAIUPNR9ZHWp+4xPS3RMju3nXJWtMpPwRFpbTvotdLnjnOn2994m0dKVm/s85W0
H6GhNuhCfEA0UaSNnnQw0c3ibD4bM299cyh3ioJSYPI0JvoO2iXvfYLSMHvL+t8xKicVVfdNDetl
5R1olo0fszxG8VtARIdwALDAqA1f7hzTBHGbDeN0NsF60O3JH7xT225cRMuzQKgeCoUH1POhHy1d
s0PLqjTX+gm6L/Xe6zRf60004I0nNfc2agcr40EoE0kUGmHagtGoVXnZQbdqOo9Y1pnTBSnewom9
gSJYWZ9ivkS7XQiiyOz6uIe9N4h9CqKU0FJ7gmDV7qunNPQ2kfwgfUUWjD7M5XdRpwzOujFT4It2
qDgLS/tfV29hMKQ3mthmGAMYQxAQFUbixmUQbxx7h7raeCbO71z5PWv1jidNWJnfrUT3FbfZ5Wyr
arb2gVDUEZ0tRF5oimWlS8aJ6/oZ6U5Mqe8BYq6XG0WzlSDiBAGcGdOHv9LAVF1RdL0ttDO1b7sc
/K+nlG6sabFJL68cVI10lMtF3RrIA+kD2c1cuHWcWWfQsSFD7O5QWL+fR+qbxuhbSn5uydbBsTIq
6CFCZw5VKZDW5bpYW3a20XTpfK70e8X8qQ4PRNs4FpcLW0h3/vcilWua0PRX7byN8ZQuhiOfm586
SbZa/cvTADHwoP5Y2s5i8wAlK6ziMu9MtH8Edb208uv2te5P13fQAuIn8qnPcaQT3mkJBy3EVD5k
3PlbonN/7iPDPPW3Vaju890ESyLnPsW96A3B1jpf+mRBkwkKawIAgNrtom5buwTAICNLotE5aNOD
UCbLhAr58NOyfOWQ+TwYvm+BgZc7Gm8LXJn4IyxG5R0NTzzP7npnPOc29anlnYg+HOqk9F3+MpAp
nOdHHc2n6zO9XJcAAZiAbEJ1A6eiDERNyVC7sdObZ2v+7pI8iOskSLthI8py2QB0g+I+morA3iyI
UW6Mj0nbyTnn1X2Wn4dau6k8GHjY1tfKLeJUvAgkrZs5Rn6sxHl8hgTNbe4YpV8Cu6TW57q3Q6/V
Q2/Tvn3lMEGfVJwmeDzBZEEqABAjbnSOmz+aVXQvmp/uWPsQGAmbPlI8IKnyx+tfbLnNRbNE+L1g
jzjosV8e/Abp9GJAanRmtP5boQBgFu2G8OhyUXz0Y4DWQNlsaX/co5lIargBnj0vxv5q/NoswZfb
uu9XR/IpU5ROesXKCgvm1c6ZzfO+TnvovmXF13MKBzxRA1UppGugxl3OVpm6NJl6bzozUP6m5I/r
vCfz+/UvsjJdQEPiYHfQwYKysRSD5A3af7minrmd+R2HRo5lB3obXY+ywJZgbbsmSD5gDUHzZMFE
1avKo1ZcsHOBiv0OhZbmCLYtjC2S1Htibm2dtDgzwAVkeuHPtWOfnHl8GZGJ+HE93FSV8la182uC
PtGBwaPCh0qvvi864t0YOdHDicbmKU0B4ETdbqvKsPKtXRRABXoBCNWFWVFOrHbsLaM4G2y8hdjP
N940b9cnaOUzoAaHjYhvANl9+VbnqIfHZUOhq2508Eo1BriumamCBsCw5Ui5cj/hDhenJp6tIKfL
WXGJN0IHVfUC5la4HNodELA2HFXMMPsV+8YrOigZ/mU/HSEj+NVRIrI4aoDYxhqQ285VShSu5OV8
1oHGgIpg4CggZ5ItzcDlZJowWcdhjcIJanlyGAi6E3dIsjpCOdmv6+exBEqLbXa+lofnh68a9gxg
kuJUu9yebkv6yRtYFrnZs5nzb51RAKMEjEtukt1M2hM30/tC/1O07j2px5+tq/01sx7XL1SqAG1u
DvUA+XytC5qv7+rLnybutE8dMg27qAIuNIti+4ejjuHQOqFb6Mfrn1Mu7OLGEmHwTACcGq1M+dZ3
ppzUuUqySCe2TyoV3xOC2eWPYoJpEJ1Nv6f9u9IaUzi4HshITmDlbTQ132PTPHp2bITuCDdDRXG+
nE5e/jDpKi3cfkSbnGZRz6EZleShnZXh9cEvDwWEAODZAoQL6F+5nNU4rCnbHiGQ12AYWahxYyMh
WFY3L0Pol1+xKVjTOj2mdzbI4DuoFdR9FeYue+cuOiRbJgHLbXMZTrrSvBIuUDims4h3ld+AqkTa
YkeyLbL+ShkCSCk0U5BKCREEGRBGmG7EtppkUZ4HbX1S/80QgC1B2ojjPZ+g76yGul9X/lZmvDK+
i7hiP3/aFJ6V5LEyKmlk8/Ro2e3OsWDGnWyhb1e+2kUY6YHmtJY+VRTDS5z81jWmY21Dgkd/nbVk
13Rb1MyVQQnRTAfgZXQ7wdm9HFQSs7lNII4VJXbps+TOY5Nf0y2Pu5XFDtwggMso2SBRkKEEaaGr
JGVpHaF49SuDnJafK+nr9Q21Mm+AJoIUBUQE6gKL2hujMPuAQFKUGhP/VhXqgCti7A9dO2u3c20q
D2pT6KfrQdcGJmKhGYOOIzrOl9PXt/CvJKldRUi13H/Q/49bf2J9syV4tfaZQDaB0wf8HJaPCKWZ
jNhyenSy+oPQa08wul5LN0aztrWE9O9/w0gnhmdWOuclGmZDAC7NHgXc6tDz3RChxmYE4682UMzQ
CVOyvz6Nq8NDLQJy9BYyVllfxx3ZYJS0xPCMO7dLDrmu3s1Fu7XYxWK+rH0A2AlUNNqIOkihlnSt
Tb3F+zjFEhlpoe2gWBEPwdjExuxntcJMZJO2/qcpk1/KnOKucbP+x/VxigDSD0AFBO9bpMvAXcoV
1LhNqQq+XBUVXIsKjTxbzbCnLjkwr9xoha9MKRYLSnFAlELJXH6awT8IFk3FwCPYe/lcuR1wekxb
hbi1IGI40GiBeBjspqTl78yElWbPIwU7S3dvCQPlgm2tyrVZ+xxFbMJPB2+SjCopc0RRb9hL8gsQ
+odil+4KWHfZeTDn/nCCkfbvLRmmtcHBkhP9JkFQAEfoMmzjAk8TO4xHfXuMW/dA2B9mbhE6V5JA
FOJENR2qcjAMkmZwgnrU5DmUR/NofqMOe7Wo+n3O5v08JC+NNgdzWWxstpUKj2BZ/S+mPJ9VbNrz
lGJg+2En+IblX+XJC+wzWul+9hMSb1uYfBmKIjI97DvkeUjg0SG3pbtThad2GoMnHan6dIBfwZ3K
uhzS+nYWZin8rRIeqk7rM2Y9wLOSAgvBvl/femtf8/MvEGfDp0WkO6WhUUgmRarGQihGHBlrw75y
dtfDrK1VFw89HZLG2OZyRy+lupWDelVGPC/9jD7pkO0j9evEjtfjrOXOeOsJiyQTdwJONGk8ozWg
sIRA4ztmEirtGryTj+TMv3eZn8DhbbobXtIfHIY7563my8qtB8yHkF4UytsoE17Ghv5+1VO3wSB5
XGXhwJM4MBo4QAbXB7k2mR4oqjCz0wAikpmBLu01E5SgMhpmxafaD4vMfjOzXWVt6eQtnZOxQNFL
QrEbVqEATYnl83l5zPWo2TQtozokL27t48vBqi89Ku/qju6SHbbH8+wGHr7mbX0YjvYejYYvayKI
bQL4EtiIEKtfdu0Tp1U6HRp3kdECSl4fKSCQcOTZmNa1z/c5ipj2T2OF+EuvFjGiuPqNWgAi/vf6
Z1vJxC5GIR2cKlRswPvDXJpoLNOh9+sJxuX2I9cPVdY/XQ+23NdABOko1qFqDfi/jLohWZebaJvw
SMvzGziwPLDeCWDfsVEWXM7ZZRhpfbhmDPGMweWRoefdHcAwzd4tDb5xNC9nTkQRJhMCQrxIJ4uB
dWBvOrgNQDYFV1or7vK5LiBA5UAYU6+yQ6yPcNa9PoUrpzOSciTnAFaIxpOMQ+/zdCINNHgjWiY+
M/OgT6Aj0Na+W0Ffy6X+BMOJkhs3+cQDVF2vh1/ucvEkAD8OudkHneByOTKTln2eOEXUDHowpm8g
AwYkB0Ku2gJor35EIEgxtaaNiRT//2nhx50F/Zmhw8U3ae1d7FHv1DW6tpGvrK5IWH0K4I2Q85a2
F1N51jkKMq/RUIKu6fwuV/22/nd91raiSJtsBG9Yn8qZRwNhRTDkzU2T08TnQ/z364EgoozrDOMB
TVuaNJaWUK0bMx7h5DUDdwZkEZZOTajE8UZ2vPZ58JYCgQ70VjwEpNfHNNNZL2aljBjhR2RGvzSr
2GiAr6w1eDJjmRkQmBfcucsVYJE2m9TWK6Okj5/MfHiO9eKNWc4/wM0OX5834MrAtf5IBuSUJ9MS
LQVBsQQzyf2bDAACwosLaNtqCK8HWqaQIJh+CiRlNkOrDKrWIRCBxHpHu/1sGDez8jYjM66G/MaF
ze71iGsfCqbWyMlRC112Qm09J0BkFjyilIa1+cPbUjtYCwDVSZzp6D+CpyudtgpkB7oYGVRkt++W
85hMW2Kna7tHKBUCp4O1tsjtnbK0e4IaHJaas5/qzo9zfR8PX+/9OaChw0YKOiPIY+S6hwn+oGZx
pL1OPR468jgXfK/Ez2Xz/esf5HMc6TDoWZt4vMASAIuZRo5a5TfI3Pju61FwP6GVj7o4WJLiq306
Pi00aCE5gdHYdnNT6v0hafqNBt/ad/kcQvrwM2VTZQxjGTUKOjwjw4VQFK0/E+v3/2MsonshsOIm
kq3LsdiVkZSl1WIs1jjtjYx0kZIkX9WGgvc8pB3+F0U60XrCJmtSKhw3iTKHhTLe0q7fEj8RH/ey
qCCwZgasEtHjw0Ncum8aPaGQp+AIAvvA1MlPmf7iltAPBDhLmdStZEEckXI4pFronMOIHUg0aUxI
r3C0kaKMaK+jcRZnzl6jpLsFwFYJCMnobVFDU4YDT7hLmJdHlkfnr5+tcEeGliVIDcj75LpD1xbA
6Y6gA8ZZvMNrLHBQ3vCydONkXVmNCIMoAm8q0CWXi4SWDP3CHDTHQgPCHkwK0M3m7t6avyz3joVy
EUla92Ru3LKnWhGhCxoQXu88JQ9Ju3H7LY5VAB3Aa4TuPjJlT5fHA3mJmo55GT8Abn+E7Mhtgs+1
sT7EbXOxPKQY0kgonvMU2Uj8MHokRpFSTWFdlpmx56tunNM90mie7lrLRNsQBghFhO6aupGBLeuY
0o+QtoRreGVTWBgo0X0UbgKo4P6lQRfCxDNoX3VAWFiwpVolU5GFm+bF7EqHsE3hMjYNCIq6Qpje
Gsf0MOwFYKYOlHCrGbH2KdHZB9kF5Ge8WaVLX21BwbeIA6+44o5iWst5y5VpsfgxnE8RZKGjDqz7
YUCl/cGAwXlBodkyRGS75CwKXNJ6AbkQJFjsM0CrZKMDW4HZIzodMVQjrB/do3DqbH3bR+5i7MTE
bWmsLjJA8HNQm/kYmric5eML7h/zMNse1IYMVLV7VQmB++9eei3pAmorw/P1i2ZlGiEeCqUxpJui
9ivth8rWa4cBz/ugmENQeLcMDZYp+3U9iMyi/HByRasa8lcg9VsozVyeVN08VSybPfdB03yOtry+
g8m54Zfv47/mBLBRsGWRuTKNOPvRfcOpiLNLrmR3RcnjERo3EFbU+m8Wnm9vJB3qux5P8ftcr9S3
6yNcTiMItRgcznU4FCKrvhwgz/PJ7frMPtMC6I3M9nZD2xS+YaQbV8uyOio4RlADF1auIHPJmi1F
k2e06lrnQe2MfTJbQe7lPrf/qTStfU3RHnPFOJK0DxWlCGxUoqiVoGtdGwfMxP76qFd+DCQhBDEF
8hAA5cm891jLJ80DNuXB8svX8onuAIKby3AMFMunf3Sf7FT4Xn5Vy15guaDeBAgEPiyokGLPfkr0
oIU+93ipQ2WjPc36uU6P7bCBdF2iSBAD6QNMPQDkFqzOyxgqG7wOlE7zAXaugR2wc0rD8XcRzE/K
/RSOhzwBgN6HEJe6wYxZjwzhZPC0ROYnw6I6juxfnA8P9Tvm9Fdyy0IFtmkPYI7Bm1ELsmOxB7v0
rfsyHgtDFr7W6CbgOIBH1uWQByvuDNZQ4yGDUqg2/OuIGrBsy8tlkQ4CJCV4iLiO8GQHyPcyCrca
xluPaQ9j7+n00Fse1356w9zZweh6jRfUpZd6Ae3tot3Il5aHAiIK+1LI1MEqQ362pdBvxdi5+tDw
17m6ybpfzDhU5sYOXV59Igp2hC4g+QvUCESppgnO9uqDrT861pnMW4epyP0vryQg8HFe64Cn4DCQ
8T+eNo1tVTnzA7QfbJhaTWr3VlPGf1pMrVALU2PF1+ust06NWRh3RkUsL4AIAuxHajX1vtyHApge
ex85GQrTqNCJWf+0G1nMFQCiEhvwaVTBs5+x/i3beqgsv9xlDCl3abg9eV6pWOeYkP5JLY4JdYub
3LamtyGJ642K3/ILoh+JkaBoa2KtyDpJbW+pdWcZ1lnoNRRNdVDotHFyLkOgYgVWH+roYpvLqW6W
EttgpTE/zHUXlkUXDpm1keku5wwhsJnFEhSuEVImMfHemhwjmx8Ig2SI38cdZHnxS6jlp65GyK5P
203M8spNDwkzxAUDAT5rSJsuVwP0J2ovt8fpYX4vbV/fwWHOxLIIIJ8MFdM31fXBCd7qGCwrxKCl
QJ0BVVrUztDulZ7L3kwVnafThNyWnwpYyJ6Fu7NzM/zRj1Z0/dJbHmBCXxPVEkAmIYkkk1QqJa+n
Ugcuzuu/U/LowIDBHX5o5mOhbkH6l1kFCOqAfsNHBQAOHF2Xkwmi2ZiOdUkidCj8KqnDyo39Zso2
4GTLleII0IYDmCyaOkiaLsMURJlzJDAk8oCja/UCjDy2d0x22Ko5Llc9AglQGXpIaA7KiyOG+kjj
toJcOu3dovwOovC36x9nPQKuTmBxgcGU03WjdBJXoYxESB/uzCnz007b2LorHwWFWegpQXoUF5kM
KUbzWPW6GeoS8zAe66S4Zyp9YtlWkrPyUS7CiP//dKymjq4kPMdcmVXm9/YvAHl8dYraYovluTUe
6WzNR9YobYfxEPoN/omBat5ZdFNqcGs4Uoe97GJnNmyh/uEb780vI6wO/HcLq5dTGrjn6qXifnlO
w/irTj3CMw5KQvDjwKmAooJYMJ+mMSso7/UY7N+mnw1QKMz7YVQeeW5uMctWVh7qqADO4NBDx1uu
p5udQlEhUZKoGswwB8fQ5ebL9cW9cvJANxDgZkcUORHqcizjqOcuylhJpHDrFYICN53j2H5vlk7Q
6oSHdY0j4nrI5eLArCEvhIaYZYBXJoXsLbPNJ7TXHsYqjua+OHMjOQDHtnECrRQnLHS3UbX90KiA
h8nl0CYD8kdePBoPQFfAkBy1M1/3+n9FOZKgUVTmq44z7mwK0UaVOs8jaI9B56jxCWpuX0YDiiXz
aZqlnZcVZm6lFKxnSsjP0p2/WfkmPGJ1tSCFAJkKZQWAiy/HS7Mso4mmJpFxzn/Q1+lV+U6/1Uf3
eeqCeecet706VqZYDOt/IaUdyFk7kGJESPMQH6bdcN8f+c72+QPASUdno8S1tlTxQEVzyQb/BtTx
y/GptEh4C9GrKM552A/xEeGDxEn2KQzUSNIeri/TlUfTx4P4v/Gk+YStvDNqbScGZ+zzzp95CN0C
1u/VE3A8h/h2xBtO3zc8THDm7K5HXzvbIPiDDSIgqgthrdouijrLRnzMmQXF+NYkmc96QL+MYSOn
W1s2YHCj5YTMQ5BLL6fVSlPw6HWaRJk+tUGeZm/2nG3kN6ujEXopKJzgkSZf0k1Vt3VHQZrSQcUP
YyNDNSG5G3h5V2/BU9dCQS0PqpVCKwzwWGk4s6sOJkjy53QsdmDJhwWJ/UqzQjJuydkvDzIc/uAM
QjsJiBQgny5DQVp66uy+TCIAdihyqb73tVwHNyfZeDysBQL/FnrhEHZGji8lU13iZXPuCs4Zf8yc
e4+lkBvcqE6s7S40HlGhEFzpZWpPZrsBHwurnXZ/UIRhQZlo9Q2BXDhUEd09jtItBNLayoO6FZDc
mqi4yPNHFQBRtRErz8rB6ujHTAviqtoCly96xUieUHYBxNdG8WVhHQ3LMRSLZxdRyuGU5PrL4FR+
wgBTa/yc8L3Zb71eRR3n8jF9EVEuI4/qiEzLxLVtKmqgqfRZm8pjrXCYDhwUPQtTtQ+hVvTv+omx
/IBQRjCgRqyKvs0isedebXnEspQzeg63I4hQjgZoS8IKP9Ey+NuU7M/1gEtdBswssmKc//CTQGCp
nuUmjpM3Y4uIY7wvmsnv3Aq+hd3r1LAAghR7K4XG9az6Kt+CtSx3ufAjEAKkAKvifSGW1qcUbLJt
ovQD985p6dKjBYH+sTQSMNTxqCmdrUrsWjRxOiIxR6lnAW/JAW9hqmJ551jlqIYk9j3XYrav4/rU
elm+kbisfEgMCe1GPAehVif3OQRqM6/E2BwwOlxIldmj6sO8Lmi83zFMO65/xbWxYQJx1YD6CYi4
dPxnqe7FnOTeeZhrvHRJXYRoYu28CVB0K03KjXBLECcgVxAUAmDUQydlcZbluR7b7mhD0+7Q3vVR
HhaH9qZ/no/5bX8zhVagqr6NLp3vvFwf6PIQvQwsXQxDmU5F2yBwbb6nIyhUVh5q7RYyZXmmiSgo
I+PrCYKoFAWaLqoC5Rg8P2AMHk5j6b0Ad5x/uauJKICtQaUK6lvQZ7hc/j3V6yazqHd2+7bbg0mn
gz3uflFwE4kHtB8AQcVTB0vRlAtK7ejCYqRQ3XOpNH3QV8x8b6a0DWIIum1VltbmDarG6OOA0Al2
oLQMSyATHEDv3HPcq3+dsvteZEr49QUACV+kBB8CJ3LlQ62TfLDnCiFMFlq5d1N07NBp+fF6mNWR
QEcRzT0QHhbEn0aP64a1zD0nxpSdR8KNXVXw8e16lLXVjBkRDtdCnkFG6sMopI2njrjnzmK4UIq9
N2tH3dqq36+dDqhtg1CBojCq7NJyrsiUcH2Y43NXWX9NW8EJ0Vh1WCpPtd7O++tjWulhuxr8j5CM
gjS8NChJPdCITCONzzSBfCFPhVXHt1rV7mO3u++Hu478HAdjb9PeN7SMwTikBARCO+fEDTvw/a7/
nLUP6WJ/4ZfAGgWUxctNZnaTWk6J+DXKs+nUvvV1jhg22OcI0vOJ5SS3iKp45ylVH3IS78bky3hy
EUIQ+yGfhGNJ3sOaPit2zxDCbNHSYtmO9NatOVbQxjpcn66VrOciklixn65kT0kqm6PEcPYm9ba2
f+vWqex+F7zc0SHGqa4/V6z6f2xpgTHDF4IB66KUAPZb4WYORpdNzxSWD2n7mKq/r49rfVV+CiId
ttAz9NpSQ5DiHxwtbsg7CZvkhgbwaH5K34qQjb5b+MNWsW4lDUAdH+8lHO84ET/q05/m0+XoqrUw
XD9bI1qCzVB+S7EL8FYMNK489HBs/vrBZeC9CYoDIII478V++BRwbNza1BnOx5E2UKCO42rHYW6/
8c5YOVEwJhTN0KYTWurSrmKpCffN1HHOMVxd4t8JpHegDRqa1sYVqa3k/UBqogItKrcQzJI+W2On
CcxOYudc7/kdahO79LZ4zMOcBunBOtj7rvS7Ew3ZX+hkbiEuVo6Oi9jSIPsWkmwTJvo8daYHgLLy
0FD+fn1drsVAGRLIbtzOQI5KhwdAdiVL4DV8NmvN8efCunFLCKpfD7L2tfDo1FC6AmcdOITLNWGa
k1J4jeuc9fp33w9+Ag88xXF2ipFtbOXV4aDhh64BeLl4V1xGgmRdo49OBc2YxLpnbn7fTuWv64NZ
uTNFEi+qY7DyQm5zGcIaiDM2jWudTTL6ClG/w/ErKFrzdD3MykguwkgLz6Rxo6SisQiA286j9qPK
0Ge/HuOjryy9MYHmFv5oKISJ5+blWFLH6DkQsNC0qgZjZL6dN8UYzJ5KTCCgdVIePLecysdW56V9
6mKtjQOwN7R7aHCmNgvUZBphycOZTo622TZ/B4YCwD5HkfKFVKxQo5yXWXaPGQOJvrO6gvj/R9qX
LbfNQ00+Eau4L7dcJFleKDu2Y+eG9cVJuG8gCZB8+ml4av5IIEccZ65y4aocATwAztKnG8DedPLr
2Wkrl5UOKAZJC7GFfVylzKFuO5hZspEurOwlWn5oxKH1h+aYWNNMlVhr5lRxQkP+SKafyvAP8ToK
ECC3QZcPNLYi9AVzXZPZqYMTKr0KAsUBvDEfWZ/bG99rpYdp4/kFRAA1RYSGYhMpwt7Io4GkTt+z
YPa1Q7kfdtZ+8mU394vt7iU/LoJ/nNsTlaJZJGnA0cAe88w9vRlewI7iGXslGF9SfxMHuPL2X1gT
ClRJRrQeeDkn7ALnoytck+xo6tpH3TNu5wO5BWNF8Z9h+Zglq56GMN6cIlu5py5+gHh7VIhxqrh1
wjrvMM6Te5lj7iUFnN925F8/eiu3CG4PzFJzrSVkRcJa1TqfoVWO3IsyfMf0kSSty+Sv18ZsjOwg
GgZwE+0fsXlBEXc7GGi2EXxGxzaJ/Z44b19eyIUJ4QrhVJNt3eYIMPRK86CLQ1yTs4pGTbRxI66E
MrCE2ILzvYKsQHiqMIiKIZdUskKqz75BaKAZ7UebGrWHilHumnrzfn1pK+6AyR08+mioQmNBHDGu
m5gOVTfw9/c/qXtkUhUgHIAgxwawasXv0YsAEgJUTRg5F2m666TKdIIYByET1fypzu87Nr2BFPjW
kKVvGQZTlAT9gmZLG2blWoRdNPCBswcUfFE5LTWtALU8ahm9SY+xbSSPuUylb9d3cQUCgTQWJL0Y
5cAbs9AfsNtSUvsUrz84A3zV67z50Nxaey1Id8lGiXsF9gdbqEEBxoWkGfwwlw+anBVJayPQD9Ue
PQLob5Y5iI5Yq0eek9IJhLqY6y05ZYGcszygrEogrqho0kG3y7jy8kRSv09aDdEhPa/GrX7M2gWO
3wf2FVDnoZcovkSZ0idti5+OvZA9vhep4eceBXURV3oLpsMmweP69p+ZFI6NYiRmwWYdIRF0Gapv
pQeiDQjK5X76VYEcXupBxVhDJZcHlLhwLne/NGdNTQG6CpvCdqUiAf3ixgDVyrUJC/zWRHGH01Fc
Wqgy1ketXVhhF5suZHI9Nmc7a3q57rKrVpDDcOpNLpIlxF4wkOtEQtI0FvH9UI6vUZe+ltWw//8z
I8T3iTzbBZNGcMSXqVuSmXNleTmEFa+bWfUAFEMAeQLeHS16YdNiqpsN4fdYckNuph+Zz4UFadAC
grSFrl/bOWRkGJKGxy25ZHJdIWmmp1ZYAqISjKA9fnQUAF3i2bR315e1YuoCC8dv1bNEk9pt06qx
aoTGMD6YfZu6stF/k2tz2ogeF88AMk2E+bxyBVAcxmYuDYFUbEZPM8GYYFX9hn4wWiGAJXk2bomd
bHRbU0mLdXFzPFNCvUxG4Ugwp0CzT6sjFbJo7KVLjop8P21R2S4ufsGEsHUtUNPxWGjVKapAAN0b
Y0BAJLOxbcvU+dPKpw4y4o9FJYDkfY5gk1Vgy8jACInmkYpNuzVTT7mNEEeSwDpK6be2vyE/UkSv
6sazur7Kv/b5Rp87iFm20HOk1clImex2+njApMLHdSdcxCRYI89s0bwF8G4BxmYl8gpW97Ch0NfO
Ul/ayrmTWXSrSf1eKbe05NdcESBGIGtRSkVEINwYmtpLXQTtulPbQpS3rf0BM+ZtpLoq/X19YYuY
hC/szJLghVAaK6N0LquTynhoZQBtqrtDlwRp+02u3rAZngrSx+tG11z/3Kjgl6WaMxWQmurUxMMt
hRxeZTduo2yRBazuIgZn4OboOaPRcukYjTXm86zBTDqGksU8ABcCRLFeTf9cX8+aB8IpwLeGtiak
wIT3cOijQYe+TXUCve19Omo+oPUbEc+WCf73Mye3k6yUoWdanaaZ2G6p0TsdFIQb32XFCBpEnFYB
fXZQDgjrgKKCCm5wjPO1Q+rV7ds0bzQrV77IhQFhFVRikTH1RnnS5NdWL48NaXwrGoJycy5kxcV4
rwuzq3wcZkG8a0DuoYfmPTgTCp95FXXZq+kNe/tmfiy7QPpRPFRBtVferzvCllUhLI0nKVdYDaYG
iNv45UD3KDChhhj7182sfycMu+BTIaEQywMxJgezhOjlCSq6nqp24OXasLC6EEgv8pIyetliV3nS
MMZs25gfLRUrqNLiLqmiRxY3Xw3zPuEwmP3iyReoZYT9SpsRBRuGqc507N0saVy9j7283xpmX9sv
XNz/Y0bwa9NhUUxSmHHmW+ThIE/ajL14x/GigiKshP+Es/PZxLXKdJAvn6Q8faGT40OA6phr6i7u
Yq8BMThRQKLmdF42DsF1b1g7VFD9BUgbTQ3Qk/BveWY6s2ujSCpWnuL2JFnEN7XU1VoJ5H5bdcSV
VxC9E8zqI+1ClU2EslZZUWMuLCmhxsIK5aUkUyXf5VObyuGomaR6nW2z/0l6nUIB9/oiV0wjsuX5
FDCE6AYInlIYOsZmW7k85UXymHTg7C7ND1Rmb5SpeAAr39amrhwARK58huuTeUWc8DIrO63kauSb
+lqRvVk/t9rL9SWtmuDMFPy2RRwohOt91atj5ZDyVJvPJCOHQd7Vcr/RQFlmohg+xH+vI/fnGAqx
Jj+YamaUoH0+NW/GR3ZCKfFehXRy+qx47amBeuT1Ra3EE/zpQFShcCiAWLzpAMfU+x5vLthbjftU
6ckRIjNpOKB7dSOXowLYj0o8MioaFFGSf6DrxHLx1nNuMXA9i20ps+s70oxSCe5TTFR3vRpDuQeg
okTSpH9wSbz5uH6hrowxOSF0AuvelINpFQPaPaZJ0VT124LcDgp7juz4zwBU4T8YRIKC7BsQONTy
Fw4D9TQlwUEHMc8uQ6vdjeoRN8qkHKlh3JVqvzWvtnJxYjP/WhROnY75j8FWcAokq9yb5rjX+3Gj
87Z2CtB05uM6WBJg5Ze315AZ6tgBfXmawWpHCPibXumWMuayXIRDcG5EuJ01O2ZGCrmjT3BurYbA
59b3NqZEpx3zYwg0v6m3w+H6SVjdOzCBAGKHipguAkh0gtKvGTfwxLGS74G2bp8LSf8HK5zmF+UL
1EqBAxNC6SJuuryvclwidABRC07GjwZ41424ZmUtyFIxVmIDhIXqnuB54NoySYEqBrgIwFlukekI
svmNCHfFEcCuywEIGDqHOwjfCHFTb/W2CToMRbprCmCuUjw4OLj0y/MmXNACEALgNDhFh7hnymRk
UjHAUmIjdAL9Al4Xd8Qb/WUH4MU/qD4CSwoOc8Gzsy6L+qmXi1PX/Z4sO6iMLUDD2mdBDRShE2cw
dTS+pWcvP6iZSosZYBChtVG7XZUfmlp7/YdVnNng0ceZDX1q7CwxjeLUJ9J7bEcnNlUbTKxry8Ac
KcCLGCtfshi2hZpAry0pTz1iJTASeyzdepZWwgf00UBmA3ZNpNTit9CmieaFGSPxaN7V9iVl3SEG
wazRu1Jp7L6+Y4DU4lWH9jzgUIIjQ2+7o4hqi1NdfWdt4xnNVnCy8shy0O7/WBC/O04J0aupANz/
F5hmPGlIvDiOdjLQ/4n9jvLWsZeHfzif50YFR5haRqoxpsXJtL619G7STm28AfxfcwROB4ayMsaI
FrGKkQ7aoPVDcbKnMpAKSN+RjVrRWjiEwjLqKmgscdilUFmJ8acmowT69X8aCPT9Z+0KP7qZNNcy
/dnrbqBBsfWIrl1s5yaFOGHuzcxSa5hErQ/KtUn5m2yVy9ceuItlCc8AOPtQrYVWwCmpXedbdmp2
iU++NwGGeRQPCQgnWPGuu/ly4gXX6N91YVTw8mZAharKohlfK/1jAFHg23s94DVnZ3SpB47EGYZL
P940vOolCBhs5CEYeBHznb4yKqmwsVZAHYN0unG6LaL+9aVhcJlr+AFgInbMKG27EYepOOn36nH0
lbvOxQz2Q3NIbxQPb62PLvz9lsQT9wMhhcQ78deo4JpFOqcovMHo2BiVO6rtUamm11jpJi9hJvCL
U0J9KqFVvfEh1zf0r2HBQfO8owk6oAVIzZNn8kzCep/vzW/0lbgV+kdxuEXWvn4Kz5YquKtWFUaT
l3x/MSzVh9lOPTk/Zk86yuCMLbxuC5i6tkJ8TMixYJUoAwgXZq5EuVzqUX4ySQShLuRzqE5v7OLa
58OVxVXpULddRBX2NGt2q9s5lLX7mzQYb0mo3FU+r4GPj8beOGrBeJ/aLpSgh41IY+11w/wSR8Ni
NAZo2MuTaGdQELQrKT8ZRgLhnnqPjpNb0/do/GZKWwE7v+dFN0VqjHAdYwBgyhLCGjkbLLsywKJX
Ow+dRneTbEIGKvIsPNzXt3Tt4kSbFxky6reIpAS/HApWZxa0rU9N6/Suk+e6q6kZcdVo+nodCi1N
0Edg0BQoaTHbd8qxsIDsATNgPsV3dVE5sTvRaCpcW++b7/+wLPDRITbgTKsisEya5li1hxwb2DS/
k6iAHlPXvDhGsRFWrW7fmR3hwZZ0GjNJTfOTLKWK4jMnJj+ieSamOxZUq4Lrq1pxC8zOYroH/QQO
rhGOmBWhmtJDEuc0l5hEZ1CLI0rhGZXpDv1maL3i8DhkHMwAiiVANwRjk6NqM9Qe8pOTRR4G7fd1
Kbl6VHtTat3aKnu7vrbl7BLmGs7tCVup5fKk2cOcn+YKlG1VVh6iIT/MWbyLisHPsh6SQ8kd5H+D
MdsaBl65V2AbFJkQTAcvnZhHxiTpwcFJ8hMg/G7UDtCPM1/bTxV3iC+xGId9ayhh7VtyRhX0kfnZ
E7dXyUwgeYciP6FFCflcy5M6+zbNmyBBNf361q6aQpjMC1S8sidklhZ14plOcNKUKEE5QMPpWVLM
fbGlVLsSMgPXjrsRYSWEwMQyA3QMwYWSY1Q16d6zeNxRNNVQW78jMnjU+tfakt7G2dyINldOIBJu
YH1QRQSZqkjhFNs2mWdKs5PVPDIWOiR3jeRwfQNXjsK5DUu4+/HoRWOmwkbXf5SR7fXTTzZ/zx0L
wh1bz+jKx7qwJXwszSIRLkXYGiEoq+ZjkEPTrtfT22xrKHItQrgwJVSesrmrVdLDVHYzqu7wgCjd
h7LKvotc1ZVdyOhtvKHLUTPUzs8+lvgG6FGC9u8Ii+Qtee5vKr/16M8q8gpEC40LilUvOdg/MXo6
5oHx6/pHXHUUeCbguaDeA9T78gGPBrvQRyQmJxXipU3X79k83uqQ/wqu21mJg5CQ/rUjvKhOjKSS
ti12tYIKXj+n2Y3j5OWGS65lI5gxQh0Wg/egYxLLRcQxm4ipA9KQAnhSh/jKc7GD+HrkTZrXpJ7q
p9Da3MTRrx4FDKbzsUtUfsUpp3SQY5PJMJvX9eiWkfbhRMZH50h3esaknSxvCveu7ueZRWE/Gwwn
OnHRZSfGfs7mrR09X/9eaysC+hdRHcIgdcGNWJW6XJVdkp5QPypdvZ4DFkP5HeSBkKC6s+V0I8df
Tq/gEIDWDk0kUCSCqUF4WMFXM8d5biTAckT77KP1ytrTM1cHYo6DcgmoOslvPbo1t8T+1k7AuWHh
hZ2HGI2dWk1OJnjNPT1Spn2ldQ9D1W9hZVe989yUcNhoR2zIvOnJKX/FeEz0B7WTwAmqPxS8kx+2
K9/Jh6+TwHzuK9ROgOjmX5I70lkVTZIglAqNKlDcdKObyJCt0Zsaj1C/xci7dkUjX4UZLn6yeOc0
jMlHn+LEatm5gwaRJla5hWm7ykz3151zaQoFYbSIgYtxkIWL+b8xkqa3ExSBqnpq3EQdyrs2ZdNd
ZJXzjsbdx3Vzy7MA+DQUuTmnF9Dx4sxnxKYMXIxECjsz+y1jmM+Nm+aYREnuTzIb3HEebq5bXPqk
DWggJseRzyFAEem8rVhOQO06RqE6AjDQ6A/KmAYW7b4cp3MzoNcCRpdfXEIyDGG0vpV6EoVJ8lSN
pwwN6lj5eX0p/CK6TNo+h9FB7YpJcfQJhIuKMBanBekwnRg5P2uos1MjD8os/aNqP0kEqL3WbXjH
Sg0FJhGjGwqv0cDtL13eQoSFeLbCMKg3BFOQAH0B5EoCGGwPCcLyhNJCWNy3GwiTJckMJrjOzQon
DWzoMQaqYVbft/85u/jYu4ULrCVwBf7/QxFs+QLAHJcjBAAeDKQivj9HaU8l6E2HWtij7b7Lj7aP
2HyUvRGVN44xGTUIZG4FKzz8WXzPM7P872f3yTxAmN5EgwES6MrO9NLAPKV7ZT975q7ZK1vcWZ/I
0WvmhG/J5EQp7AbmmPe/BbGQik+9b6k3lvVgdC7bzYF6GL47WOtTmnma4s7tAfFnvaUKuhKmXW64
8H2LXp/lWP1c+ejrHqSHfmtPvemnzOv8OSjxkZP7KQbFT9BXGwWJlRuPA6xBUsqp/hb4ByZNY1OP
eRSOURRYqROMfXmLGWMXQ6wbpj759cUtRymJd8JwrS1KkHpb190wYkAWhMGyeZtnfTZ6XV2xJLCT
SMJ0bp+ZboX7T3Ibw5hzVzcm9btJnKw/aCoFZ1uVOj11Tcb0PoCoHpGDcjRIG8QdEvigKoYheZIq
xB9+zEireVIEOYZ3qlQK9VF8zdqg7KQ2DspEm0evTVN83qSPtZ+spo1+X/SdPnmpPCmPTMf94iYa
mhEbEcmq69mYKgDuAwAGoOwuPV2doUmY9hgWMgsloFp+28fRczL/yqLI7XMMmEkoN+fjztCJF2U/
1KHeJVH7R3NArU7yfcP5urRfkdz6NkuOkj56lG3Oa605BnqjwFkA9IAsQgibpEGXaALamBDceD3Y
pE/TA/h6H/N9746egXOJ0l+Ru8U92V2/15dpLVBYGHmD6jP45UD5c7k7PU1Gx04x1hkBK1qAiq2J
vDKtPTN5iaJmPw3Kv3BAgSgJRTLoMHHSggX8jLPj0oRoTqgVspdRKD1RTY82VrZ8fDFRxEFN6G7z
GqCQa4LiQYpoipE0qBhTTK40du0yO1EyLy6r6Nv1bVwp8KDSj7wLTOTAICzmScqoy7oCNHahUsku
1SJXLsNcG3xDSzC8+Nq2b2ZeuWBP+DL6AfEF3g6AVYCXWbDUm/ag4GF2oCyIWaeY/K5aZEzy1/G2
wBFj8v3/0NsJ1zdmFbWhMDk3OHC26IS6OjgRivbrfXW01TB8hio0J7kSnRHYnyJtJcUItSTZQTXU
bzM90JwvM3MAbsM1zlFshOsvQlzWO0NM+h4Ts1rhpy1a9/U3tco34pdluAkrSF25phOnmOB/P3th
DZDOzEMDCt7Bad3GfmzNn2UTMv0F/r5x16+ZQiiNGBCDDvAF4fMoVjW3E2CxYS/9mLi1zHY1+jCQ
djfl7dfPFdI7LEjHkBYuD8EYrToHrLwwVtS2F0/g0InjkBrdy8aJWgZGYDs7syO80/pgJHpCOyOk
u5n4+uxVu3rgRRwXrxbuw9FHb3C3SZ24ksFyljUEYnikcUeJARkG93RSdsQIxw/HcXtwp6uBcoj8
+YF9DH71MPzKd1+mdoNHntsUojEIv9VN0sNm276207ssEzf7sjQJbABHgrk6MONp4K+99EdilVES
0QKHC6CFAfQq88/rX2zNC88NCA4vp7akzkluhMQB4yWRrbsJ8GwwC+cJJnTHN+jsbZRHV4p8WBNq
XuiBoFgELN3lmgor7aRyjnREsSzQEcVGN84DF7eQ9uWueKm3cgPu25cx1aU94U2BYD3g2bGjh9EP
CJAclIMT0KO2R87vZ0Hsb5ENb65P8AuAjBS8wlifc5h3MexV30FYBw3xPU8M5Nglm5E637JrSxSO
txy1KEKgxRWyIwskt9pliVveJ7LbDA/6DZgsajdy9YN0QixHDM/SXPmntJHQrlRYLvdZOPt2lw0x
JVh3FzQ3xl0e4Pg99QfMt3rQz32MkBdsfVr+6a6tW4zA+plWFW7YsAIPiqtTpQuzssNjrklJ8l9T
z7WnxXLol3OW/QapiPPOdNputBFXRFIvFy4c0sGQEMknEndoiuSk84ZpP/6MNFdvXCvAOCYAEcW9
fIvN7zGVOUFIIQk6eVtOeCV64ncgf1VQNQRC8PJkxTk4Ortq4l/APE7HaN950OTwexCu4hJEBdZN
d+rT9QtkJfVGFIP3GIY5gEfE1iRmospVZJnIEkdfhgC1k4E9pQ/moN9rbFNPaCU1uLQnFDXkTmYj
L52G2U3zzLxCcnl6miM1coswOqkn9dn8pr5Jx/5Rvc2/QcvS3Vjx2jafr1gIv2skBE4GzVU8ctKb
fozlQ3po9/0h+1MV7pC6zhGVt3y3hWZbe+TOdnoBvSEtsWcgQs1Qi31yJwdA+mPFN+TAPsgru+tO
dchut3oyKw+EBnlLGWrmABwuuP8SaJlbMmFmGFezrgX2hHl2L5eVZN7pXTVPB1trWnqwiZ3Qm+sb
zc+NcLqRaMgYmAaLowpqmUt3rqNxnBid1BAU29VdktHkth2iIihIlQado22VNtduMIAb8MxyzkFE
5sJjSLtR65BmGJ8Fj/EG1yjqVpZnupOPCsu9swlqWvMksBWj/8Oh3eAYuVyhk+VkIhkYWjJMb6TF
TRn9nttkw19XYjKkiH+NCKsiI5LkqceqyllHK9KYHwaQ1W8YWZYaAUQF/xvX3QaaQuSaoVhfr1DZ
DCtZfop1+3tdlsfBaTB/D7R/m86NK2na1sT9inOCfBCT6RjfRZdXHFjK0iwuFEZQhZMq+WbOHGlX
2Xn/s80185bpTXJ0zFn977pbruwnhztoEBP4VJUS3DI3lbnWM1sJHVonu0g2ENKCjNO7bmXh/GCz
gVuAPwQhO5JiwQpSrlTKiT2FU/MngWj6kB6Z0QdD9n7dzmILuR2shQezuLPEN6POWDFimH8OK+0P
mFE9a0CkDvJgBp4ooNyD69YWDi9YUwWH7w11boDLDS1M91dS56ajc9e39e9/MINBNpQQDEiQfIZo
Z2lcaqdSZLNmCsdWz/eSPWeHSTMxB9OwLyNgsCLIMQAvgWlu5HHC6ZKmTk5LW6KhJKNoEL1BocEr
5B8sbTZO2NrWgbsXlSY+NgRUyOXWlao19+B3ZmFL45uoT/aTlLz0ibIRzSxfGRBsYqxNhe9xRK7o
EFSz02Fk4Kbs1eqmMlA6G8D1kNTzXae8z4W+SyZ0VbPvbHyQWvuh7sbQlMvEays2+Lm+8XP4W3rx
Bnz+GowPccZHXJDCW5s1bV+XFgho8tH086K7n+htE+17eGhuYBxWsQNAhzfO3nKrbSjgfX5Y0Dqi
OXO51UDvx207ggSsyGUvTRK3yb8X6haUdtUKOoToMqEGhCN4aUWitpMkhKmhroye1s9+U5R7w9oi
OFgxg2E20ENwKljOo31ppuIAowZ9+zCbQU041646PTjtFnhoSUMBkUc+9SLjusKuG8I5sEFGlLYV
VUKs9E1pjWezsXfq0JxoJu9yiLV31uTWNpl2UB/bj5a1u37kl4+38AOEuLDFSEytGYWCx5s3Rwp/
POT7+L4PbHSByL3xLm1YXBbr4Rqo4oE4Ai4C2INgcYDwTz6OY4kT2fiJERn7vs8l6lrDFJodDaQ2
9ec83xEjDprYhnR7DjGVZJBPmSO/TRbQ7kx/tIZ0J9vNm92YoCxV5dSlhbIrcmv2apLs+iYJtLh4
mqZsV3VVkObRc9eNfl2lN3aee1I/Wl93f2BKAbLG/Aq+pYiDNo2atBPYmELwvXlUKdw8AXelsb/+
wVb8Erg2lNrAdgYAitgAzbWezGauY4iUF05Y50bmE7blq0YQ+GByFB0EMKOgRHnp/GNJNVUq8zmE
fwbgQAYz3bhr8jq4bmb5WMMMnB48XChQgrzm0gxrEEE3eTGHRvdYxfKx0tASSys/NreoMRdxln5p
STjNNANwzp7rOSy0X3b6hnEzcPA/NeDsy1IXs7Ibj86ynyvYEx7sGjQ6DZjO8GDHgephgnoYveYn
eHWthw/TZSl0PCK4bR4UXp9tGP+McS4vfywWA1t4iji1nwjOyk1qS1JSlJwH/KY+pkcLnV37WQ71
m8inHjkQy9V+9EH02ee1n3K8Qgf5tsV8T7Vx2Jfeyn8Kzjlk0RGNia+vwozS0iZrCnPUUihF5xfp
RxSNXz56l2aE7S7tsmUmyeawrX8ZAEvJ8kmnWwnBylUJK8io0ETC5YXOwqW7alBdamRpmMO+lQ+o
j4VQA7/RpwHYyPbW6Et0DIfbtrBAgKm6szx4tDd2ZZW8WJN8uH5yFsE09y8LjSyHz5ijQH35UwCD
yLQcyWRYKJDRzV2p+3q6LpgQrmnoPnc2m3GdOcTyQQC4H0ckzk6zGzTdlWY0VY3RtcBHkgzDLs+r
U0nLQ9u9d6Xm02RThJl/woVTn61Y2HwIP0xMcpo5lIj91EqVrw3AHWbUm3LL60zLBwF/kBfyvu/y
II8ST8q1m3/YdC7HgKAV95bYspmtiIHTskPMX1N3gCr5VDn+dRMrYST44NFYwxuCEGcRFycOU2lT
woakuNGjsksPOWpD6rvlsd1Uu8lhvE+OW7VX7i3C3gJJCXULFMzxcImcfilFuCgV2FuCjGkCUXZM
hqCGnMzcFG65xaKzuBMAq+GtSqRP6EkBM33pu4UsZyCMwl0cQ2qQQoVPNSp8xefrO7lqBQcDFQlA
s/HIXFqZNRAgULPHCWmeQYHV05e82AiyV01YGJThOCGAWrRLE1PUEcnUqzmcpsEFBamnaTXYZvSN
y23xdfDfAxqKzBlxBZr6gpnKJiA+yIwpdHTJU63Y6yzFRQTiy33mE1XdKEiri6o45ylDuws2AUZC
XHq5LJ1mRVEabEJdtrrpHljsFeZ+rg9a6Vqe7qq7emdnnnRqw/ID5WPoSWBQR99od/DjfOGSn2Rp
PABHZ3Ep9qBLiVMoUovbRza9mI/wF9VNU9V+lb85vbaL4n5nDtXbdadZVmUFs8JeG7PSRFkhT2CF
M4/WYTz0buerOxkzbNvcrssPywnh/q5RiLIIq6jRmineE1XyK1Le8+ltu5sPDDerk/cbccHybhEW
JxyJwsqVIZviOez+YAJaTT0N41b4zMTV/uipC3T6Pt0Z71sSyYu36tMsIHsYWUByrPMo8KyqUDLg
LqCRjJprfbIl9HGm9+tfbX0f/xrgfz8zwMA+EpfOPIUZyZ6GQXrtbQoW/u7DxNKMOdpiCdmyJxyQ
YrBZ4cR4fIkfTd7wCuJ6r36sX5wnAN+P6lvWuf2Tfpv69c/rC/2/fMG/KxUeQWpDlX0eCdzzLn1A
JftheOEtK0+9MV1r3z9hZiL5sUVfuGVVJDxOJxXiHvwD6ntOkd8dZiPAoQzIQXochydoThse3Uub
zMPL+5WfDzBwo3wDMaIFvto2yNQhiQrB5JO5zqzvk7H5Tqi9RUi0ZsjgxBDIrAD+EAPmUSJkGKNK
DtX0eweKg4R8DPPGtbp2CgBPw0oQP4BtS8hA0mIeEz1qChRHMLjfm81rYetScN1BFgkVjhpeCxRA
LcQOCFEuT4IZxejbNSby6KY/QA/xAFzBvT5L3tQB4Xzd1uqCYAj8QpACWFT9+7mtq4lZeTgnWe/3
XWm5mZ40G73K1U/DIyIHFbylHE9moYCU0gIlSc04MMTadSMFLPtyOZJvHMffgq0QAb5Yuqrz1jJL
Q8EV0j7OZntL2HSopt612PP1XVtdz5kh/vezu2pW7KmwMqUA63oGJBip3JQluyLpf123s+oJyAFR
izRNgHIET6g7qFzZIPcFlbbhM4N6BaqRSkrctkz866b4dSc+1XyUEaGJDRC9GJ9odpcobOohNqr2
PyLUY4I6IUfW1rupbB9YlR0G7etay/yD6WAmQfoDGWQxAZKkpmJqi5swn3vqyTZA9TVDIpTX8YYH
rl5/56aE657KBYb3ZTzTvFPrO6lr3WY+xdi+dizfq+Oh2mzWrjrJ2eKEa74q+UVPkcArE6aPbAdx
PzNfAHvfWNqGHRFSIneE6lGMMk80/zC6b7H5ZFobmL1lgZN/KF4s5Tc4WgvC49y2IAdrUWsOh2ZQ
PVpLqmsO7xbUxuuxPhjzf8P8M69s0CIjstUK8+W6c64u8cy88PGKVorSDIM6oa618V3LRurLsU32
VYp08f/PlPDVCGuLQSVREaLjcJMkw2kyhgM4qA7XzaxFHxiF5uxPaOAuGN+rMZfioUG000f/9Tl/
SpTAmiwPxySI2cY1srp9uN+B6+OKaGIfYdYHxc5sWoUjIqpiRJE1xgSQtTXQpK9dIeh+YlXoWCwK
gUNtJkpbRnnYRGqGCe/oprL6rdbgmhEUTDlPhQmxVLG7NSRmNcUWUmurqFxqqcekjTaylrXtgjI7
ZroRs6CfKzzySNLsNBoAwVX0X0oMaD+BCOamruDahYtqP9QZgcFF81GwIhtAqGIIcgx7M/1OjeQF
g1/f2ZSU34gKeQ2FDeazOjYb4PI1vwORISD9YLZFx5Nv7/nLZSYZWsN0DONM/qZ2kKIgLX2yJfOk
SUbgkMncyHtXkzFeaME0MIdOizNTaVREmGqvJly8gE6/D/fGE3uzXRVzdc2L/nT9WK09mNz7+Fwr
5p7F6n3EhpqWmjOh8AIkOjVeh3R+q3X5OHb0H7zk3JRwJc6aknazNSIUlE9NP6JHDQgrxEuvL2jN
3c+tCDcfawwt1kCkGcbTS94D00a3xi7WvB21ULTzORBjMbFdQKS31iaThawrTbdDnfKmzRk49pyk
2l9fzKopDJWB9RSohQVTYZURQiRbp6FZ20dnmneKKd1mnRH8gxlgsRCno6+/QO3UGMU1G1awsJDy
7gDYluFSCMcFjhWbu+um1j4POjhYj4XCzqLKYkhmHkVEoWEKJTcCCex6C964xOnjmUBUi10D+win
H7k8sUmW6mlHWtyqdnybWfKtFLX1zQQZIzZWjZ/W9LGezZ0Vj2FmRRvnaeWLwTjq5FCDglKjGIBm
jVTIJSCyYYqZyplRv9KAjzW3FO9XthFBBc4rNA25vqFQsLGrmLCyKFCLzwcQK5nV7xnjFhvfanUt
Z0b4jzi7+jqrGvnQIdZS2O9TPTxhyrjyJYlsVBZW7iBescQoB3rCy56zCsFd1LkbjPpl/+kgQqOO
+Sbp3S8pU/0ve9+FJSE9IBJFNZ9ZNGR5/get58y1GozTXzeythwbfCNo8uKfRVI1A5hAYyPGt5lK
l0q1a2fEUxWC0ZR+IyhaNQUgFVe+w8suPhWz3IF8J7GycFAfY3JoWX5Pyo85dTbsrHkC1IMw/sKb
2AuFImOE3k0/Q3y0LOBuvV21Xjppky/V6e/rm7dyeoE/4PgifunhrReaoz0kig2roU2oTy2C1pkU
nTsy8Ma4kEjIv2fR1B6HmugvthG3oIJKUJVpVCPd+IjLFQOdhiwSeDFQAmK8/tL3B6bNc1w7I+hN
7qhx7Iq7KHu8vtQ1E1yzmIvKIz4ThcIU1umRJdl12GUYLtecPWWTH49s49stpyEhV6FgXgkDN8Bl
Lq6k2e41qL2bNSCwxg6jbvOtlmLOIgRLTe4NKPOWOynb5+X9tyY5bHGPLj0UeBVodPL7ELMW4kWl
qn2HuDMrwrF7NPsk93J6OxjNbcmc79e3c8USYCs2XmWoM+EGFhwntQzKlKGbQqP/X6R9aW/cOpP1
LxKgffkqqTcvrdixE/t+IZLYkaidErX++jn0O+88bkrTgu9cIMAFAqSaVLHIqjp1TnboyxfLeLWt
56Tb0jBehl4UmvBWQuFM8HjJCJmRqYkN7ew5AqHeE+f8efLq0/WlrJnAWgTHAvoAGFa+dL40H+dG
a5Qp6hSw+kB+vAVZuJVjdHL/bwwBlIL2F7p78tcZKrOCjE6FpyYAnxPhgVdPX062MT8ElVgAvoF+
WQCK0FpgNG0K1G576zXWkj/gPAa9/rgR2VdezbAjKHxRNxUcsdKtP9bD2GZuOkVug2QnQGipOz9l
tHWCBmrr/G/mxVk9+Kk+JV7qD1VhFbsWh2Pee6Soht049Wb8mJdAcm38thXPxPg3mn7IWyAdKmNX
aF7qhR7X87dqoMc8MQKd/mPMxr7urI3cYRlSsAmmQBZCEMlbjHpi5E0bY67O0axkkJZHuY2MJxAK
v1x3m5UFYavhMqCqAHWRXNQ1m8ygs2rMUVbP92o13JBsurfs6agn2kb9eN0UYLsYRhPjU1J1oSyt
Oc0MPOcn6EEqQJD0/LeSnMZe9a+vae3MIcGDOB5waVCokfzH9ChLh1gfo5kMg6+M6VvJyo1QvPZ5
RNCAIooQiJFfpiZUxfAAwnOes+abDpKIuRn2edx/v76UtT37bEZ65bSqosxaYfWRV7wqJPU1h4QN
+4sX/tcdG1eXyIHEBDpQl5dxijetVoCxK0WuRQM6/MzMG97TwHa6Db8W/9BlrRX3xydD7qWhOLa6
Tk/wpIKYqG9ikN5MUj+p/wzNKwY8Nr6SvmIN0Fl8IxcC0ODfk3yuJvWEe9lOMaNKAvRqbgHEqwCG
5NrJNjv7oKt1HxQO+1G0bZhNc+73kKE0CvZ7aLzOj735h97WfyDD/dSo6BPzpD1WLc0PE52/cbU5
Gy7faWW5b1Rzr/c9CGYwMbuzjS2SJbEt0rahuYNxIwgxIPrKgsW9Al36uWIqHjF0DzGxkBjkZuDJ
LqtIwCoNW+ltfKmVY4RSEyaJwXUPjKMufPNTztD1zTSmmPT45qnf++HXnG4UEVZ8GxU5Qd+EOY+V
VLUCBrBz9CzCTLsT+2gj94Vve2VzdqfBNIJMJ0Wyu36eVo7tB8YZGR0QMGBauFwT70ZD5y6AT1Qr
0UYAqbIyYVhp0nnUz0W3pZq9XCIev1CVwINbgLct8XM+baE5m1oxxh45613nnZw2mZ8mcHmM+5Il
egJcolM/X1+gu2ISAQkkEoCmY3BUFu0wx1lVlXrMIhXUT2owIRY/aAxMsz5GBXWP+HhfJoBDxoST
HWF9Re/s1oFGwzTaKT9AQIka4WC6VRtU3ERCEiAFrjqfNEzpQkVl3nTXl2PVH+jU9Ab3ywEVt98m
oFb6YSoG6u7NKUloEFuETj5rc3goyCr0mcdgCUnGP5XTqMmhhILFHCaDof10aeMGaWkqxc7mSuWG
VhXHbWjPWpMdUyX21DOpzY4fndJx8vuYzhPAU8Wc5eBfRLVvZ49MawNFrTnUVh02588pVVi/KyZF
dULM6nbdj0yf5mwfMws6ES7NnHxnzmgIgQiaDwoEVGyK5ASqoV6IuafeCUnOR7aHu4iONIj9f6cV
4fSW1O1snzy17+P7YSq6vNwzmuSYAlA0yveay82ywPRlFcatVw5PoNHPqgIDFfyX4/V8b2YWj+8Z
MbvfwPbkyvdiKuse02xA2lX+jH+kfPGy2tVPZjKZ/CmLe6bXAfhALPbCm75wdq0GWpBXY8xboIup
N4w+aQFK3FUGc/S7tmwBRrruVMtTg0sOFWcAIJEJg97n0o2nsWjpMMxZZHbFizpP95XaHcEkt1Fw
WXn4wY44KEhN8Z8s0Jhw9L64A128dkcOzNm3ICYGQv7G3Dd2WD//C1jApT3p0suGvEhs5cPeftjp
rZ+Hj4IMme8w91VCe1k5bdnUxY19GchhEwg5vB9x1y5uJM1jYD5LUdKaHpAT77JbzY8HCCObAK4n
aMrZ4BIWVEIuhCqysDtqPCiz3dZIobj3pF+BHoKYMEKJ0Fu0YGLAEDWuFnhZkrH308wro4r07m1s
xoU/TnF6YsxQDtRR9ziKWy3xLevSrayVmMNL4xLf2bUCK+0emnjwtdLwXYiolAQtXvsNj/fDl70Y
LzVwFAIiIcZkpa/dJY7i9U2ZRmM1/FB5+YYQ8qRp6UYEXjksMIMnIZ7TwNIvhgOyDtVEI02hZ+yp
e4BDmn2FyZnQc/pqo9q2MCXQ85BSAEwaJF8LNZDGguBOGWdg7OZ3Y3dWx1vUda5v2uJTXZr4qPF8
usFI6jbm1JZxVBbxIaXNXZpYoQXuPIP/cUb7jALxPqZbShcbC/toyX6yWiV1TI2yiiPTfSlo6uf0
nuCqub60xU0JOhtUyfEewxaiJyRVGTJNAwW7PZJzrMRPHi0gQGLeqFOySwCbuG5qZRcvTEkZSQv6
5xzZKjmPI1X27jAkIXH17+U0Qb4bLFZ2d1RawZ/sTRsJxOLdKBaJFBoFAZFJe9JRIxiTJ13ekXOe
8mLfld+TXu2ee4QGyEfQcqc4dXeHItz41VrBhV0gcy+vjLhxx8KuBnLWtBIk6F6sBB1Vbzxter++
tcuaGCzhhYWkXFD6gHn30lLn9dPooOF6FuCGOcSzBQPwoZqeHVTExAQ+zYIyMPktCTbrw2vf9bNt
KaSkGAwYauhBnm1QguDpQR7TTLlrCXuYJnLTlnXggaTUrxur3MjXlnelWLbAxoCIDrAVOcltijLV
mgrLtjO/PtX7eJdaBw+C0+xkH0uwVG9Ez0U28GEPVWNI6WAsWyad73O9ZzVYSc4txj1oc2qyt+sf
UuzVxZUkGZDOCNfccnaTmpwrtE3DcuC7UgWwKE7JDc7KbaFv0XyvnX9XA1YKcRi3oNzfqbquLaYu
I2eE6DpoY/2YxO2upeVvnUCX8PrqVo25eHIL2kekvyLifYpoqIp0sZFSZALpTy2LUKfaxfojKzdb
zuJgSdsIHRpBUggYAnpXxqUhO846N9GJezYP451x7I8mqIyHU3PYcoilEDBwAp8tSbmUWVUDizVY
yu+mx/4PuOcUvw2SvfpKn8ne7EAgC8byoEr87sg2Evs190e91vnQuAc0Xq4RMuD5WgjdueceTCtt
kD2QENwTN12YHOsD1b7+9dBTFfRQUKsS7KCXm9qgXzISwyXnhrXekaVqFRIosoF6LpkhWUW1jei5
ctjwEEYLDa1p6DvI1SWrZYndODo5ozl4p+VVMExf1qMG8gxHGbUYcLmi/S35iWGMwJIgxT7HOO5+
2aHYY000Diyr2Zqq1ZZh8tKW5Ck6cKLgc4Ct/KQHrW/cer9B2gHSZo37RGjI9AEw+aFe3NcjZg59
5XXLWZcbil+AaUO08YAoWHBFC9rX3qQzObOE/XTKozFuicsvYWLYUEw1OkKCQXiKFL+6xGh68A4S
HLz+1D0XgWAi1YL8mDxsUXMsn0ciuTctBH50FNC/uHTHkWVuA4I7cqZuimoT7QrNCDqT5ClKQekm
y9CaOTxkgV+Fo6CuILkKHrQddNIreCNGN/16Gm6mwjunhvPzeoxctSPGlQXKHixR0m06JW7eOpBc
OHNXP3pVE1rNj9jcoq1beTD891T0f5sRT6ZPoXggSgZSdnGT7bS9FiLt4+YRUq0KXgyQB3zDTW7Z
QbKrIKUEFpDwXyxSMB2CnUBF4iU9yDrXIDmzDHKu3RM4DHYJaBzrbktcaHUr/2PFkzwkN2jXF6aJ
y9TTQ8z0nnVM2mh19W++GHqeoLIDd8CCZ7jjqWDn0xBELMU7JTaG2eIuJzs2QS3m+r4tu8lCMg5j
UMCCoJMLzuvLz8YbmnC8h6wzuobGrQ5a7+rgpnrHfWCeXLIzm97h+5rktoqSVWL3h0FpQX+qmDFU
1a//mGU4EeJ1nsDhQVAQYKvL32IYaTG3impFmWrfg7b9+8Cd03UTyy8IE+BIQ7UFQWUBVnPnXmU5
660ImifsgAd+FmE+EIR6ero1mbhcDer+YsIVAWVFjmC20rqbSWqdecfBYjUp8W2XFl+eNbMhtyDo
U3CTYkhPbv/0NbV7TyPmuXOmVyvBxDLwLj9BuLB1wNeWg2ldAwo0qF8vYP1F19W1Bxq2M5rLvqJG
JXn/6qcRHKWIu1D8A05SzjhcFVfmZAzmeez77LkvavptpDb9rTetveEFS+g2hIrQmQMNIPq6IBuR
spvGMpucl4YdgV4ECSJPoaIbtCWwRH4M2aK3Mc2Kn45a0htiGHQMs9qir5CNGbvQa6epDnstK4p7
FXHn1lBmAo4yTVGrw/UdWW755a+Uzia0oLKs6EGMRaFQc3Kh7bnrk0l9uG5lOZOOzcD9g27oB62F
/CyyndrL0UsHD5YeTMj2BOVa9t68zrcecr24P8SBUBT7Ml/Hh1kLgpKAAmGwVQrZZTrypmC9HWEy
0m/Nh4rnyE22aF5WAhxWh1vhg0wDb3exyZ/uJTObnIpPjR2hONwJ+bd3tX1/b+3sjjD1gM675bdF
8k4Hd4vQeFkkwFsTmF9I5iDALogZTSNVxxgKz9Fos71axcK1jraGlBksA7PeBepcPF3/liseg3EY
9ORQIgNgTC4pO2maxAClOREEUxvniRhbj84tA9LBgTIQ09g8OdGUGHvUzX2MPm8dzkUt1xasPGgu
Imqiiy4/+QZzJLVNWidiO/dghOleRaEhnPYuOMPM8/R4fctWv9Ina+LXfPKPqYnj3GxhDczcga0p
PiqCO9DH+NT6RfrBt+K36waXdAFYHzhdMUqLGIQdk14RpLFrKC8wJ+puzJvhgDBCz30w7iy8jtAM
Te+Tg7OlaCFCxWX+emlTekZbCUQlnKZ2okxrcl+lBOQ/GFydqx/zrB6gebkRVFbuWYBL0VYVGG1A
taXQxfXKNlON2dFk3CRTfmzSLmDM3ngwLNN/NM/RO1FBYYwalXy2i15oCTSgZLaTl3gCwLhFagc1
YrCYX/9mW4aklwkjzlAlSmZH6DXeKtbwXeubcGrIkcbk60Ff0Kug+gwGFHTrJFOGoahZ0ybgY+RK
kLJHvft7fS0rKRV27ZMF6Qz3aTW6dI4F42PxCNmpUCRVXVi8mcetBHElK7i0JflBkrQThjVhawjm
PUgEtJeiRDGR/kPe4rsxSB4NwCIgM+A3h610bvWbIZcDTBKYbVxvlwfbVIY4dkbAtiBHiEwfFYUG
qjFQmVPVLLy+pStREQm/gN+gSYzYJeU+VWqWYzsoYP2lamQryT6l5UbHYOVAfWAgRfcDzC3yalim
ctfqQW1Yd07I7QEVbhVkRlsDNyvREMU7wM8/OLsx9Hq5aQBKkNpLxfu4gBggGtLmc14VBqjwVZX7
k5a2r7wy6nsn8bKf1zdxpfiEOsIn29IHyxrOh3marQjg+rA9F7v+qEZaAK2yY3nvbpzoTWvim36K
+/lo9sTtYU3wntb7HhP9XejciPZgGWwljh8UIFL8vVibdKpnIIdrT4M1UMnu6sofv5Wn+ak75KHy
yJ8YhqbtcACzLdsbN2KORd0nx35n7fAHPygOt/LlNY8VxY6PNzCaw9K5TC23bkWtLypUda+zKVD6
aWMu6H/ZYUFHJWRHF3yjrhkPQ5/pYs0gph5D46jsuj2aNELmRBk2lctWfRcYQgxYoXK/ADgazOR9
yZA+Vp7nPMyIcWAQRJHsGRcHiSBckYK0JM602teg8rCFgVm3DjwqbiN0TQzp5FgDNTLIDFuRbWQ4
oZMHyYzODVPFfq/BZVxOde2rlbsxRrn6HVEm0D+KVsCZXXqxVRh2186FFZWu8U/G22cvbb9fP5dr
kQd0UaLNJbj85fmu3gT0NcUQdISyLA+KftJCQwMwU+PZ1jFZNSXmD8QsPKYdpNXYRQZycRvs6VkN
6Vg+veVpedPxYaMOvGoG3Ra8vgRe6cNxPx99pcBcsp7g6GfukesMfKNu1PMtOu2VC0jURf/HjBTP
gMJuGKsp6G9N1y/Ad2jVTWjXL9aXR2pQgEXmj2EX/AFxjnSYMSFJh3gawNZPh2c7NR4Ey+SYbzXH
1nztsxnplmOglwErG2KYA3ojx8h/JWyzBLT2aQAyFePigHOglHDpz3NnDZatwAN6xb2zZiv384p/
s0t9SxB21RBeWRhOF7SzMkjdAR6CZjzGZaMC6dNjetDNfLXXv/5CxQyXqGtgUhxpqBQV5jErrWQE
ibtb1synFcpqWfYrZRhzxnDU1sT96hf6ZE3avXLUlMFGrS9SGQ912wsTtz5ejwarUd1EhUb9KAQt
gBj6wCwvHWADMr2hFraH8UgPpu8dqlB53XrDiRqAfG1+NibVCNS24Jnbwpjm3oAa8q4r1JNC4l0S
jz4EmQNTY++zQw/X17jmGxgXQhsOySdIoqSP1rPcA0uqbkY5WDKK0Xs0GhfxiGzRHC4J+cSkoGfp
SNQh9oxJ6ktvb6y0x0x4A6b7ffGDHARBdt4GY7+n7w7K5mNg/qn+VCfxJknfM9U3W5Dcs99FFIfF
76+vGdMHON+4PhF/paTUq90czSvXjtzRDJsy/o7E6tGNvb/Xzax5KMaWxNg/WMUWKi1TBYdqjdSJ
lNk6JhX9lnbVt+sm1sKuACYD6Samy+TUc+hmtShxwPDu3/PKAgJqDi3wtJp8a6RizU+wBMyWoSAq
ZkQuP1+dTiYkAREQlRaMngAkZtD4aA+EtuVGGFnbNjxaQCIM4g4URSSPdOiIcVEFz/LORecGvBoY
up9LY3d95z5aTtJxAxYaFWU8wwUHmxThuxF5p2VD1gYat+YNM1G8ztuuCAtQCj4OmKULS9JaYTLN
9X4WgEhSDGCOJDOBJIYq2EC1bmO8YWXlKEyCKR/8/DacQ4oAbVcWkH+GYovFoLaUJqE3byHY1kwA
nK9ikAhD3osKoWMNjoO4iTeaq7+jGfI+mMUW8eeKq3g4WxhYAq07kLvSB9TzYYQQl2lGtRO/20x/
MipjN5XK6/UvuLoU9AEw5QPfx5jgpUe2FiioGpBKR1OlPw6Tdi7drcRpdSUIW5Yl5jRQR7g0AW7z
0YV4qBmhtvnMjfSbPkH9O6XFxodfhn58cUyRYbdgDJt3aScHWD/u3cqIYr16KxrTAWDTuq3wAvEt
RX+1nOSYef2NbSgv1/dwGT/QwUTvDfx9GD5c1FBdTREtJGZENb1T2e1I0ruBYiLA2HqCiGfZ5WkT
CBm83SF2h4Mtuzb3FFxlSqFHJXuwbQR56zyBy7j82UxbszurpjCPhJcVMqNFybEdBjZXNjUig2T+
XAy+nv9O2J+k+13SrRmepQ9iWZ9sSaVGonvz0BqwZfL5bWzs/Qh8/vVPtGYClxX6RRDRWE7l5YxY
pUINI/Kmvyr9bRZaeN3ASiT0ANCAFwiKCX3B2t56BY6XsNCE/M7aW0d2r7/SwDtAdTviz1ttybUF
4T0F/Sb4Acr3UnjoiTPCxVUjmnsoj46gzGqydEv1c3lygV4wMHUtXm5LXGudtAWbW2ZGTlqdXG86
8zo9EPDRXN+7lbUIGjOo5GJKw1w8eWk8G7GnT0bEFJCGl29e++PfGICs9kd9dNFXgX6gSy0MSURF
NadBrlfvrkM2nrkre4VF/MeG5MSsygezrTojgqxxaLN/NGr7rrXF8i7uUykCCHQLyN9QnccUhPgV
nxLR0akw3DS1RpRa1NehqKkW4I/SUY9NKDgLanjBVht3JbpdmJTCN6vwCs0NbJ6r96Nf0Zz66uy+
UOCd/cb6OuJYwDHwB8OQ6L3JsLkKbJw8dhBLO+2eZDRI6H1sb/FZrDkcaIjAaQ1oBjoB0uEp1cI2
qQldG1CZ6XcJrdI/jTb0++tet1I2FxHHtDEpBl7yxeio1SRq7gFvFfVaKKCheIoELgvHHUffZqs+
t+J/BmBqFi4GlEFwZi89w25rnnlZjxTEfKNq4XMbLLLexhW7ksvhbQX+LYQcIJkXRCBjyogGtgpI
q31vTgZYTYug2wN5HvT3cbhFHL2yJHQk0XEHZQDCgqwGlFkZy3vXnaNxnJPbvJtpqOWGdjekzhbF
zYopvH/wmoPaC4BPMtC9q7VWm6ppjJpk7kGhCoLTA1Afiut3dpttwVZWrcGYKbSrAQ6VYkWnTm7W
qfUYsTHelQRP464JSqfacMCVOxzlHcHshdoI9GLF338KFl5ld2DjyvQoreNAm37UTPdZHanpKzc3
QvjKii5MSXkAoaM2WUaOE2V8o5AdA9pui+9wdTUY2QENgWCBkVMNNRvarMZNGCnVYGC+rImNMphr
rX4bbV53QRJPWhfMZkzoRvVvES5Q8wO4SpB6IrHAY/lyH52qUTxSQlmlN94YBef9lx9bwgCad2LU
XlCCiB/w6UN1ba6pio57dqycQ1tC7qpB9mk/6qOQFta+Oq3yYU1oGwHSiitLin5MrQfII9ZmhKDV
By2mkoJmBrWOx6wtovuVuwPsoZiwAr8JAofs6AzyKgWPRy3SUv2k1nlAJpBOl78c/cvfCAKuCH5Q
3kMHF/4hZX0QwbNq1+lgqXNPU61jptPcOE5rPu5ADttDMw0Jr+wGhZYOQwE0QzQDXXXvIWGi/pwy
dhvrSv/7+t2xcs9jXBVrwWfCg0hm3kh6Ix3SvNWiNDdQDe5036lQ2oxpfG8b+Q/HSV7yxtwaj1ld
Id7HSGMEA5LclZwq1wAJUqNFwG3VeMQIbgDX4IFFko0jtZRsxPcSbRfkS4BV4Sq5dHmv67RyNAjE
R7KWWeGox1rhg7U6V/GEqUcFIzJVhQl412LzvmfgiwvA/lgm30q3csqbyWH6tNOBXKveEq01+SED
J8N3XTMzY++4xTjf2G2X3iFjK9Rb0A5WEzBb2jAfKQEHzeA3MS+73cSgzhNc/3SLTcTxEsgCoDAF
gkjGJJqTTUwtw0MwHh5n9SF19iPdwGCumQAKU2hXo6+LcfrLzSvn1nXbbMaTjBbaEY17PRhyi9yS
0tni5l07wcB5Qh8Jk1n2gpmtbrBCnuBcOemzhzSwNP4hxT/ZtEVNv2oHhwrXFJhNcAlfLskwGXOS
imtRWXY3cUJ8TyF3gzeGlrnFur3YPeF6QG0Dzw+mIEDJLk0NVs0wGoiz5bLY78YbZj/m2xTp4g6X
XuoXVqRv5I6sGDmBFdGbzo7tu8BMOFCgTTdptRd7hwl6sEXoIilQMR4hXR/6iBqbVzM1yqya7MaK
GAFXs9dpoNBhKTjbXXfwRZ1FmBMTLQjswADLdZYpzruGpOC4hgZ97GMW/H5qgbWaekxkFM0DdeNf
gOtWNzyPH69bXlsoThfmJfBGQ99WCvIpnZKMGtAvALvMH9Oc7lM1PxKkSQHV640IvHLpw9L/2JLL
2xkOt0c6sDhmjXs7GeU7wubXL2JcVSg768hFQLUlL6fOwUYwgCoa7DJq8ja3P+xNUS5R9Lpwww92
Bbxr0fAVkrSSb4BWY8qSFDIEav2tg6CMZb816h9jgNqTl/tTgfdG85ArW2nc2pcSCPH/b1Y6Y7kB
yBpUdCZQvxTp78nGoNo0ZMpu9IoSVzOrHq57xhI2JNYJtRPgNjG3jlHSy0M9YQqqYgN0DXmoBuW3
EeVSXwvzPT3Ep0wLh5e69VUffHjv8VaVZM1TPpuWtjirW9aTEVtczTQg6bO1Rda/ZsDDwYbTC9IM
+VpubatNWwd8Tw7GVx+1tvReLH1qfl7fwrVP5iGBFHN4KMTIwAAnoZjDtSst6sfiBwg/jxVpfkFg
/TiCK/3/ZkpKTDAx48W8h6k8+VV6sw8xT4DQj5b797qd1Y0TRWchsoQ2plQRtj3W1klHtQhNH/Pk
kCI/sTLekqFb3CcIErhRMACOiixivpTN5VZRmtmcwNd1iG2MP5wkCVTj1/WlrBj5f102pCGCqlfa
MtYmkPYe7TEyix99EyggqUj1DQ8Q/4YUKy5sSElcqbFm1nICDs/5DCGMXdO9YxRtD0hcQM0NGMqK
t4ETCjUREAGgxCgDMU3oWpY0xnpmw7tRjTyk3H7CHPizqjaHf7F1YDnGRwKsb8lmQbOsmUuQ/3pt
Zdy1eTPfzk4zfU+ceMvUytUoslOwHKL9IPodl1Gon81UIX2MS0PvrEeXucnd5OXKYVAZPSV0LHeW
Q94HSy8PSmnzH9cXuuLuSB5Ra0K9XpDbSjEQY0XmNCkm5ECNNFBrBTWg/HTdxKobfjIhfsKnTLVW
aeeqijUCVGgd4xiEa+C2IV6zu25mayXSPupjXpRzBu9wqflzmtq9kg9bpaytpQgP/bQUjO5VrZJi
twQswQyqmzgLMckUjsEUAkOnAtux30InrK8LBXtMaVkgcZG2zwRbHpk8MKLxeXyxUn4zJsXGo2I5
voCaGRwQbxfcFpjIl4KeOpAW72x3hKyjviN2EnU0uU/z+oWZ4x8CAajAGc2XbopD20v/1aYKdCBu
K0E8K7kgzwwXtRL4R7tT/wJBy4IZo6VP1oMW6H6R+OjtvNNoq/a5LEt+rPk/ZqV9jWNuezyHvwyB
C6XC7j0JuT8AETm+b5cl18Ikmt3oZ2KJYG6VjCmVNjddAWP1bBQhqBgVKAS52bHQSwxQxMS+8aq6
+X79RCzjpdBgtAFTxKiGUEe/9NZCZZCsUzFFlZXDoavc74467yqzHnwV1J/XbS1PxqUtKTfHrLfL
8wzXZtbn30imPbfWeEfo1iFfmoF2mw2uZRTVBLpDOuQTUSB7VqljBABxgD7GEXdPqJRbAOXlzn2M
zCJZFrwU+O2XO9dkTQblZtxq1Bmd9xoMBO2N6RW02Bu9kuY7yK3lW3PqH34uXaWAI4JsDLwQUFdQ
JaPKFBf2UJZjpMaKUwD7NnD2k6cJt/281kYrpIadxSdqeYnu81ar612OCqRy247U0o9Z3Ob6TrVp
pf1BVwcgm+tfeGVPcD9hQzAoLbIP6ZiWrR4XRUr6SK+0g1lyv7D4Ldfvs+7LUglgQIe3opQoyC3x
hL3cfWXum8xMvQ6CSBgwLHSLh31OteP19ay4kok+jgatUqT0YHO6tDKBm8ZMSrMDn0NnOYFTVnW3
j3nTgbGrK5UivG5OnPDLr3t5QKTtG8U0UleheNX3Fbs3qNsdR83Y4vCWF4W73NJF4wgCmbgw5BYv
il2Yoyd5DpVvbSShMzY6hpoopDQDxZ6dLaJT+e3yYU5MasIgegVyhPFyM7YMc8zOKLOnfppO6F8m
qlX6XenyNCAA1kQzQxmIK60AR+lbyrqyU4ofgCRaMMgI1UrZVXrwQFpk1rMzoqepg4wHlfwAbDme
ssuHunD2HG9Ea+MdKg7i508pjCKEo7aF59qStcYe7NapkzQ79xoYsMEInPAWVd02TX8m1GPgqiGE
vszIdbVba1aHeuMkru06WjQADmAGXVtEJ3CYq9hdNp1pkxJoN3hP4Mx9ADd3UNn4Ck41+xZtohiM
z/vrTry23UC+A68AOT0x3nN5ZrQh1vSqgIh8bqQx1F+9HAqMHbO941gUJr/JHRAx+tdtygcHu40c
XZBdACAhMplLm0AYAzht6sMZzMVPNTcADLeJsXE6VxZ2YUSKvciUs4TU2nAeawiDm35ju3+H3nyi
rNoIO4vBvI/1oOeAj2cCebRI/UDymNOmGc6iyFcSfCo/VoNsl+wpBmFBnaONYbFvN8yuBAbwgKLE
DFgOIMIysxnejBW2zeXnKvfSXWtp1SmZveL7gBm6DVMrewkMMqyIcqnAzlx+sHzKGmVoLX7mebXv
uniPOcQIn9fXkmzDN8RnkU6iUCUFlhBBACxg4qR8eo/31qDAIUd+FkSARm3/LNn8wDz1Pq2yH57R
39r2HFx3xw2TH0/pTyaHVrHqqp34We+nY+81P1UOdtrK27dx8+DQ+7R/um5w7ct9WqPcZm4TvQXp
HQwyaM4bw+RjRnBnTlvrWvtqn81Ily7IOEuHmTCTtMm+UNsgBhemMfJnsOVtOMjKiQYgGZAnILjg
KXJdomumRksbmNKqymdz8ovyr2K3cMhgAjcCKBgwcG5JT1+tip04cThW4xX+NL0wupU/LPcLbAii
2AuvQ61IPlB95ihJ4w3NWacjvWsrooQtnxR/VIqk8wtHGeP9dUdYiRyoEOAQ21gcwHyLsYV+7PM6
zxvwJrk33f18a38zDd/ZTXt7Xx/Io6H4zobzLbIkpIUXNsW3/OTuoIRQe6uGzXbXnMo9OfW38f14
o8LkdARbx/UlLg8Xni6gZcD8oSsIwKXP5ug1aaucsrOlmM+1rt57pP4T28Or0pwpMragG9lWv3np
jZc2JccvGMCdYIRl58Z0J1/l7FBM6RYfs5z/YRuxMDydgbMRPNDSJcYrqLiUdcbOJBmUk9Embphg
ogMjd7F555pUfcncWN/CjHyI217GR5gFJY8AY8KoDBIoLZYmte7VZ60Z3x1zDgiIflPNCvMpPoJn
39dqeqyhdzFTBmKGX4jbe9DFPrQkf3Cn5NRUmOWmNLRj0Pga2WNjZ0GeOf5s/xkbeuLMCCdzfNKz
7BuO4d+8Nw+k1XeKmx961/RTUJ0XahyM0N4dyql/rNqe+HnevxEQ0qptdqDVHHqTXdwURt+fmUVn
NIW46yfAYTtW+3jdvVY/NXr+6BiCNw4wIcmZXQMaALVdnxkteNAUaecrhJvhdSvLgI1N/2RFOjIO
n2hacas+F7OxqybzqEPHCwpSG+FgbTFwERgCVgxEglLNhvQNH11kK2clUR+T1gGtp+O+fX0pKMgA
hQr1b3SPpaWMGjidDTuvcdmlk6/kSrnPwcIVktH96lSeOCF4yqMBDgI8PC6l5VRQnMxoXNVnF+9o
P+PGfaaQn1lJflxf0tq2CcIHSMeiwI//ufQBosbpYPGkPqtm+VudysQvqbblAqtGhLg8Dj0IA+U3
Xp+2Oaao3ercKJ2OQUbW7tJOMTYqZytXEApK6EhjtgwzBa7kzo4+dcBemLBSzCe74CEj4AqwlMAl
r9c3bc2lP1uS/EApurnyElgCi4u775OE7FxUYvaGXm3NMKwtCu9TdIoBihYM7Jffx3Va5paTVZ3t
GKMftltiOMTdF0AqdHX/5/qyVm3Z6AKCygvZhdwA1Gf0F202VmeSgc97l8za2ARemdff237UzUBj
XLE3PtoyeUP4hy1xrWIuevHRmqJPoLtUntuceN+wq+lzNTbue1qBVyLJp0eFmZlPLOiK+1kTq9+/
vmQP2sy4FVDDWfDhGFSJLV1Ry3Niqs8YAaCBGtMbCF+ercrc0otY2V/R6xd7K6CsciYwcoXZBVjh
zhaxoO3eNCiYU278IMTSQ51vxpCV58OFPclNx8QjfVViceDa+aeb3QdggGLfzMZnVy1PRgIWe6oX
W7MqK4cdVlFLEl9UkD1deiype1zk7VieaQqplkArnG72Kx7Tenf92609AC8siWP66THWaBZBFtuV
Z/Xhv0i7rt3YcWX7RQKUw6tSJ7fa2d77RbB3UKRy5NffRR/cOd1soQXPeRkMZgBXkyoWi1Wr1jJO
oHO+1zDsDnBwY6cfs5t7ka+5KyZZ2OUyCNZ5EEGwwdi3Fe445mFdd0lKimBIshJshWXhFWUr7lN1
nraAGul7JPOFHQLZhtSA5sM+H/RsBbt05UfA+EB5BrO6gB7ikuDuhiEjdY1rqgiQ5yi/81aObbGP
PmcwD2zFfBKeby/66oOy3Bq1X/w1ZGvALF9uM+ofWdfUYR40hg4I2Jw9g5Do7baNq4iKsSnItAJe
AXF5PFK4TFdKI01sLNgoZPlPpg5G8RnSKh0eKR5pH7dtLawHFyqGzzAAioFTHgWryVB5qKG0HKAn
7U1tIGbF7raFxdUAAYiHOEpSQIle7hgkIwCXU6c8yKje2bSQnpTOuBv6fK00fBU9sW2Mtg+wBtDq
gYfx0lCbQlm2MdM8kPp0VmwyykA4drIWJz44epXBLVUT4+JNLGWTLVSpLjt1NmTfroNd/gyFc8ia
IsMLTYKvRzTqVoMIDRQps0LVjuq++EkjtZ5WSh0LZ4C9NfHgQksHrLlc3iLpSZHrZpMFsyA9SjKU
E71MG7vZH8x6kmxdbqz72x/1+u0HtC86gij1g6lUuaruouk4xNkspKiuKCLupKqPnySxbn+QOpIT
x5xmyP8ALG72jt5ZueKHjVW+Zy0N3wc9knRHMZKCfLPRhOnUC2fmPKCOYrOzMjhzA6qkQ22Nli+b
cflIqLkWb5fODSIOxrMZiSPQAJfOJlSDMRDNTIOui13EjNfQgozk7U1ecGg8RzApBZAB60NwJ6dI
oD+TxwIJANQQBUeQ2lJzps7MRzcNBUK8Xp+kGO8htfndQZAxsglShpUAsfgj8D5EVRdjWwiwlwuV
ujIOdUsmAamtxlaadNiOVR05c0yrHZgxwo0lR8JdVaggLFd1IqzE9y85ootbBjsMX2M1PIZgVriL
LUuyQSkEjYD20Szf4JOJU+tj9CISUbbzth69mQo/Wh0D0FMX7ZsiKwHfA5dCOolBU+h/DbkB84Ue
PUq5CSJFCq4nNJEyexKLfW4ZKM2UrgLMAWqQCtmZ7G3bghrQiVVhrbi16DVAGrLaJ2b6RM5rClRu
yryWSFDn7WxPei7Ykpg+Q1CntbVSavwZiei+j4RwrzdmDUlSq3I7IdqHVNhignLXy4ZrNcqvhuqx
LRPyJoQFhG3y/SSHIF7WWj+TRifDBoEARjzFmfYiS5nfZuRjkKU9yukb9HdjV9bCHQLGvrNiu+qt
YMBc1CiMPvj8/bwtd3I67ABn2EENbZ/XYmBhvsSZyLS77eFLgQsAFzShGVMzGhaXzhWNyVyVpCFB
khRp5hFRmHu/bRt9svOMoACeR7lI3dtGWTTkHQpcxODdALYKVx8XJbScTJo+1CToKObYbW0EdHs/
qVGcOsjW2ifaJK8zoLbJynG+4vxEeMIHBuROwQTkdc/dmIc0TlIxCzo/30mlnT1aPvg9fyutPXgg
ej7pB/FNW4nUC9cvWn2MXxNpPUrh3PGxgJdvNJ1mKKBo4r3VpZltdXXrx0rRb25v7OLXtCDIBkQZ
prq+1n+WghKpMUbUx0iA1zwkguG7EFabus7R+xwUJ1WVhytbuvQpWb0G1E4o6WKE7NJ/SGTQOau1
PJDrMAEpbD8o1I3KCO8mySoku2q16qUjqbjyOPxKWngfQgtDR58Gu3s1HYc5PzHqUiUPrE76RVNV
3o2UKYH1bbovrQJYAET0O8EMDWIbZplvMjHR39GwW+PWXtwBPFEh8ogXBpqOlzvQpDJEpicxD1RB
MQQ7F7TuveoM812LABm3k0lNQttIzXkNtc37Fehx0RzHW1xDBQi0AtzRRWcliuVurMGT46f9QTND
d8Tk2W2PWjACRjsQ2yHLQHbKdwNGMY3wwoDScBZHO0tAuaQIoRzRrpjhwzLWgjoWRgJBhKLghuGS
emo1naXnRXUqU+IpeuRBKOLh+yvBKKUEDWi8RlCXufxOXdqCRIJE1UmW3sdmdAXpWW/rFazWwnZh
2hDJPCisoUDFv6klWvc9zdTyVIFFWATLWCH4RTyttJj5lzR2C98DzVZMbTIFZuaSZ8fc0uMWUIKh
PM2juRfbyek7zUmEzJ4LeWORv5W0JrJxTRAM2BmSKPwD+BfEFvYBz03ihUKMUGdaMNI7JY5xSMDN
V3wqD6MvOcor5hFBBfK49npfwL5d2uVOl9KatYRiFgQOLAKWkdLtMVUU0nehne9biEUYhXRPDcOX
19CE11+SGcbxYnsN3ibOXQrFLAVQoYWBiEuQyCB97jtbFdaKMAu4ItjB0wwFVjZbzM9/R6HWTRZG
fYJKBTel2GkmNJkkr5hkFwHEM5POi0ZpJ8jWNsJM5Bhafk2IP2fdClff4oLhvGwsiL3guHAyq2Yy
UtC4BNLct3Y79o2dd+lnHqZrQ2n8LYV0g8mU/mOJy8EUAaPtmOyHZEQZvgPIeyhimtlCEW8g+LeS
aizb0kHBhq8IbBoXWISpL+Q+hBRVkxEnzTRwxzwIyrMRr9GcXkcwLIoB08GfhLySJ2DDxD5w76At
DpI5U2xIGSZ2Fa01qpa+EW5aBunHEYTIyOUphDAhEUd9gLBOK23juTzO9K5oK+e7kRIB/8wK5wkU
pImAocJKRuTaxlTOVqwBTsrVfKXaurYczhHMMKIA4ENpSRghCzmUdg4zldB8M0dh/iaDcArD9Pgy
V3DxwtAzSRZgprW6t6YkTlyRwjaLyLIjJfyh1NO/2cAzg1x8HidtksaUGSwj2RXJNqVA76ISUK5c
BFdFgK+lgc0FPVnkYCiIXTpENJl9hJdWGJBR8dOa9nY/iq7YRRvIAT9USfpYlIDPjV2yq+i0k2t9
X+D9+C/8BSVkVsNitzh3NyD7i9DfhOyHOeluWTYRYGbmZkq+PZLOviPG65Hu/QcLfbnYaQTGH3QS
iBui8Cdp9WdFzZ8T4bv5+teenpnhllOhAj9Aky8MeqWyQyVQuwcgSVZ8ctH1z4yw/392n8qZkBDS
x1gLmR6zJnbHXDi2ylr6thSVZORT4E/C6x3Nu0szVt8wCRvBCsrowcw/JOHv7U+/eD8j+YZyE9NQ
xrVxaQCSm5ZVSlDfGq1i22lqgKfcQcmKxM77tHRUWjxrsZjaVkNNyN7S6F/s47l9liqd7SPNoE1r
UnwsVfqRQltslN9ovTbKyqf4zCPOjXC5AEkaJNc0hUd047swyQy0Em7Bo3NQdeqSdo1U7jq/u7DH
V3yoJaWlOeSQBbLUym5BG+MMMTDHM30F8NYFIvZNnco1uNaSS56tki92WVGUzWPBjldROoIpbej4
M25777bHrFnhYj46CEJV9vDIWn5OU0hDjk8KUrrbRhY/GF5EjAsGMn46d0/WtdAZTC4laMYaUG1a
e5NSurQTXoS2n2zMarQrIX/poKHdi0KkgnLKVRqXQV9J6/EgCBrrRSK/qfJ0e0WLLnH297lAn8Wx
VRZyyLatcCct3uSo8UoBsHuVNtrjKtv92nq4cy3EEKkQKdYjTskhFtrWlqn0cXtNS7nZ+Z7xZ7fI
5pZWsAEsvZMajdPI21B7maiyvW1ocTFf1z+41pAFsv9/FiRUMtXyJBhWQGbrwYyy+zicV9ayZoIL
tDK1BAmvMStQ6189mELz7yIjvmLQ2Ro4B8jHAlW5BpslNEdNf5DiP7f3aGHeFkHnzAD3xWlvDuEo
sk36qz+Ir5WvfE6inb8ZTsWkL+W7at+9QGz3Wdrdtry4daAfQt8bDyA8aC+/TtmMclpNmhVMerNN
O+PYTPRfJJoY0PrHhHJpIiMqHZJWxek0U5sOMZhR/rT9N+t8+EKY5AUAEB6GlgGP7s/7aRT13DSD
UC6rA6EVsP0DoGR5n3TfbLN8mWKFQzz+0XP6elSeOfRMAWCuMV4SJGOPlnbr6wKKz5axEtSWXv1A
sGN2AN8FLIW8nWII1cHUezOIXr8m6h6ybe3EJ8PDo98jT03QOYm/hjW6FjXERp5b5Y5rU3axIIM4
HXp/ybbfSKINmGiaH7MXTBWTl2ij7CWv9POHEVTKw0OrbdS1lsdCuL34Cdxx7uayr2UZPyE8hhv5
JzRa/lpPkwv24U3sS4/t0byvttYxupc8cYt3a2iHPnXA0oApw2KzhmZduDMx6srg9ZgYwtg/d0JA
eyK0ItoRQRE3932lbPQRqUekrYRJjLTiHJwXVZlfYdYUFTIM8l7PLkRa3TUh+974GV29z8Kiz7xK
CqfoFGVTASFLbRJPvRwp4n4cqH6sZiHP8ZRKe2WfT5aR+80kDeQJ1B8ypk2KArIfLXgUTwVGQcid
AJYX0zG7HqrdRh7H/TbqDaG1mxmaby5+EUbUZitTZnuMTUH3WnOQutyGFtzc3SWZIYIgOR8wAyQI
YHtzxklo/EKthcIpumQYfElOR9VLK9Psfd3M5cKHdlbcOg2ovqOHvFRbkIDJUu51Ylt0kk0GJVbc
0OgM6lu9KUR/tRT1iGbWC7KFbHSZ7kIjiojTKJBM2Y4aaZW71JKU2m8rEG3/MnOjsZyqKwbhvgQ5
IPHVStGgttlENDsaaqtPPh0jVbqztELCgO2Q9LkDxNgIHCYm1zpHmar2Byj5Yt2WxUmY0SeDsvx2
JP1s+RXRsh9JPIoeVNHqzy+yNqcze3Xy5SkyBhdU3FG6qcxszrbSmA+iI8xNE9oD+FHl+y5swMqL
3rTxpAtR+Kea1T7a6vjPdCMh2XuS5UiUjqTBSI4/kKk5KVkFVXVU3IfwYJIU+Py5i7vOVUESJx+J
VWSybekg8tnWsYq+goCqzfBQlEOcO8CFifmORqKVVy7F20cj9lDkpfwKaoMUep1EVHqM/1Tl4HRt
qNLHSS1o6akVlNBdaOUZEBacIzXeFrli5BmkR1Qt9dQE3FmehXeM4WOsPKfQyCyFym0qIUStrLUa
JvEAjS+/mnMKFTaxNdhzykjQGygnJbYzrbHUnYBE6XO00mpw8PTKe7vLqDA6VWNNA36VXOOb0rpS
PWmO8IdD0CHqW0xfZ9Y+BVyVuvUYpeUeivN1eyiGIsnsMYtkaLbHjYmucG80iJGQhqO2BHF3IGQB
pZwxHk6aBhCrMpOcuCnTaTPkYvk4zbSTn8WkSRp7hsqbCIqwXCJTbgulVme7WhbD0Svg4SgcxJjP
2BcW8G4bfKqh31BaqOROl/r4k5iAEN+3Q6uUH3HUJLqTFibEGdMsqwt/1oep2ZIOLy8nqUIi24NY
AsYLAEZr+EmcQpdWb5ruJ1AwmBSc6oZUR6VQ+tnOiSw2XmnmEcUERZw2XjqiWrmRpLBIvHIqUnlD
xAHyYrIZ5aMP4PIk3tOyBWFcaEK9Ssnn3FGLeaT3Q6/kPXDLsVjuUtVs/uJWQR4bU+wmIM0peqox
dP7WngFX/T7EM7xJcR0zuS3MonBJ0zDWmSLOuhGU3vDejq7kg7Ox9rqD+FuM3HZXoFXkW+4aLmvh
9oBZYHJBBMP4vjizGBC15KIzjMC0qtGdIwuMnkTd9mKEzr3xOoaliMGsNXbKr4YPF70Bysd0Kvr1
ePxYnFklUq0E3IZmIGwnX/8re9JBIHa9wbQIhJxT33JaV9iInVc+y27qoSX2bT0/Jrxy9gu4HDKP
IEwB3Q4zqMEygbO8icfIU7U1UoaF+/DCDNv/s/RHSgApKg0sVNNKtyssm01TivkawuQK+MDc53w5
3Ltf6aRZ7FVmxxb37Ud0aI+W+SA4+l1ybDxlT73abzbWffI3dSwg/OjHcGyOyVO7XZMJWLiYAbhl
optgwtHRMr9c8TBbXTsJqRk0EBB8baOC/lF7utaMWLQCGjzI7iHXA7Tm0ooWV8I8j6ERpIa4p0nx
hGtsJUleSilRJMSoBeqVYPfjwdc4GnlsYN426B11U7+WQevUjulCaUq1EXXt1B5qKE2uHcnFpZ1F
Am4D57rXQqVHJLCkewEyVta4VjWXWRbGH7/zYMOVzXG5ashfYEL/ObxL78Od+iK8QYrbvNfd2iW7
9rn9rfqQl7pHru5Wm/qwNr24dC7OfwGXJ1LUuGtjwC8w6bwtJP2jy6d7aq0NanwV9W6tlHtOKRpF
oxEICzQDRad7lh3DJgcTPGigZnB6z9yPgQkI0D52dVc8aRvzHUlc+RwfaqhWfHcClY/x7MufBYOE
zjNuMPwY0N67o/wqiGtknmu+wz0GekmOOyPDtobmIQXGy6zqlYcWO1hXG4oqLcIjsjuRh9VrDRVE
wlwn0t4LY9NltZ1Kx56m9u2n9qKD4HgbCCEw81UDONsrszIGoVRlCItMilv32b2QjNtYWNPBWlwO
hvche4Pa8zUV0CjIVaNQxBEKnNWv3voblu95/nl7Mcu3+5kZ7rsIGpDAeHMbQbxD72jMbXqX7ZMj
eU8/ZF/Yz7sKPel65em9eLefGeViJJ41Qzs1WJuqzxtptjZ0kL1OMZDat6mtjvmPNpzWHoAL9Uy0
+xhJHjrSKONzFx7VDczfTPBx1Sg/IXlwp4zWW5fUz0Qr9nLVv97e2UVzQJWyt6ByDZUgjS7UUd4Z
gUDC2EmV4mckzT+NXt8qvfUgq8mK+y+5JRio/98er6k+hBnwH8wescR7MSwEOxL0Jy1NV9a1aAcI
SpA5oRaEievLUEHSiMoYqcbdE/WQvLRmxWtK3XBUMxtWTtpCzGDIUfTEcJ9iOIvLhGSzM6ceYMrA
SqChWP41VmUaFy3oYOaBehBYZK6AA2o8qgox9UCx+jswyO+kgni3/WDNBOfrRapEGCTU9AAuh3dJ
asvjWv9m6RAbTCXABGGyycalLr+JFmLQFJ1YSKS7UAhELtC+EHA2NR4rp8h26hUv8kp1Z2lZ0BTB
owB9K4Y3ujQphwKUuHpFCwao8NpxWVV3YADLV5xtIVAAoAU0PCQEkLrxpEJ1X4+9YY6Qz2nIZ9tO
P4DyeIvC/AmymS8oGBwJYM3fP0gGaPHA+QbxHhDWcpuJwSylx2NbC6rkw0zupf5xSFcSuMXNgwQg
xAoYNSNPvgPR2EaqgeoLFLFPHKqj5ZvW7Rrb5KIVgKshs4LWMXhJLz/RXElmacQiFpKHnV2Hwt9Q
UrJ/s1tAQkJmDhLkEk9PMqaRNBLUwgIimm9hOB2ImIJXq9vcPkULUQe4T4QbvCUwrsJrWetlmjdp
RNRAAE1R0rhlBm68bFwJOGtW5MsdE8yUKmkBK5Jwsoa/VfOqy98WjgAdLYINCJC+qOF5+Ekci+2Q
AN4WpB3jxegBoEhxKUCtDxcSho9v79tSb/nCHJdQp3HaUypHalDSnToeQWZ+otOjmd/R+ZjXLzhg
254UK1YX9/Fsjdw+1nQqauCz1aBNd+r0QOvPBGP8t1e2YAPBB9KGgPEAGcyDkkBpDYXLvpWDEIrw
BL6tvhrltxtSEE1ibyxMFDE5ePYbzlI9jM6G40zi7jSREUSZ071k9O7tZVynCRZTR8GIM3qpELDj
3lRi0slZbYzNac6qYAQHntUmz6mW3oVx8hrXkBm6be962+B8ALqgqQtk3hVWvcSEzYhOZHPSeoBQ
O5ShbDFSDA+qurJ/2xSLL5cJOaOxBJ0W5iJBbsPTaQl51ppK2DcnM5P3phYZm1ipsTCNfJaR+Hzb
GIvKvDGMOrNlsWIRH7VBiD7njRLWp6qLvbL5bZIGC6vuhHhwQbcAQn8oEAGJddvqwm5iC6HEgaoC
MNRX91OYivXY1M0JL6jklU6i8Rhl4Y9CnFa509iZ4RcIVVzI/eHrSWBnuvRFyQq7XIS60UkGlZ/w
GXmWk9vWQ7wVt/nLGmR06dOdG+OihtKBKLxkxow5DfA0PEYtCC1rs7XBnv1tzCTEEFDN0HDTs39R
LhfWoaeodKWMZ61auBH51Quqo8jVypdayJGY5oIMLUOmUwDU96WZUeoNpYLSKpjHey9p7U52DZ9u
BxsNmQcRoFDZVlGImr5/p1za5W7hVMZEH+QQ6lOJKrUi/MBIjZ2oL7f9cKEidGmFS5WJFEpRmcAK
PY2e6Elby7C7Q5/aTPpaRFmt2uQvw2iv9Z2/vg7vlufbyj0HarNOGpHCMEs9NT/3Iy9zWr/zqNdt
+q2yu73Q65zmcp1ccqZX6FX0YVWf0JpgvFz23DzdtiBd55wXJnjgEMNojTo6GSd1M8hu9zxu6k12
pIZt3nWe7Mtu89C8pC/Sn8JZK/1emQb8FXodGBHDGxWlDO6MQ1K7RuBOS3A/JttUH3aNHmH2r/NC
tXbKAd2tWl85F1cRjMFUITGG8Uc2AM3D4KmK4SG5BAxejI5F9LMBg3LVryAsv4DtF07CGeGcJJea
tu/JWIL/FANDWuuR1+4OL/7CHp5qhzjSI93L/pf+0y61w/AIXlS3O46H1bY4Cya3fgnnP4WuxHVR
f/2S+L4Npl3m0bds07ozcAaOeIhXgtuVv16s/GquOwIZcG9ksJdrjW3JD0qyOo91FauZCbAzaRhi
BXaKT4Ro3Yaj0fflKb5Ld5KvOtq2/4PGWrYJ74bGlv3woIp2/Wmt3LhfqcnVXgIRjGYJQCF4pF9G
1LpOhQmdihLafvVr+ltxpUO0rT+oW/iM6a3zKt2uwaFEQhuHZhN6Kwd10XUxIoJyH5NE4+dEEmPK
OzUSilMjub0n+X3Q/xxR9PuyPUhHDXpi632p64jH9vvMLPvkZ0mhEoWKlGA66hTvREd2dMf6DO8t
iAyb9vjcwf7K0+cqQ4Q9pJ4MEscqm7xyCsYj4yQ3Z9BMGiFAVwUeP0R56qFK6oVKuEmzfLWecJVr
wCQzyF5c4P7iSRDLDu02zOqX0DOTAEJNbcypHCqvei1/K38Sd43/+Trkwh4Gv5FJsSzgCiIDukUC
5b6xQMidPSAZCpt+hp0bPksBEJSoYRA33c9v/ZtV2VDjvu1HS0f03Dj3PcsCarukG4pTgcsrQZhP
11KARQuozuigWkAhgy/P6IlK0dKri9Os6nfFkLkWQuDtRSx5JbCY+PtMKguj1txh1DJDG6mlkFN4
7F9ZYqO7ULG6o17kgBffXbuprkYHMZ+BB5FhMW4ZcObyD/LWjFN9NCUCbmlQO27zU+aoEHLJt8Wm
3t5e20KAw4gWWBd0FXQbkFS+PHAGdI+SwajIqTGFoKo20W8F6JXJCFcO2jVmCmsCkxGuf7g9xly5
TDTJlFpQyhiy4B/qHhNL1Jc38nF2skcgltxf1uA2plPvpA/1kKzv6IKXXFjn/FCikxoqBaz32T57
rXbEC3fqczHb5inXbcUBZZS7xpl5xbfCPuP5klmMPQtmRZWQRO1gtLgD0ar4Yf7J/dCtPIAcJk/x
gOFI92tG1xbKZcSRnHajwLa5jd6G5q6c1+ZplxwGTBKMooxpu/BQL7XRqq4b9fxEu3ZDlRbyTI0t
aMPTUD/eds2FKwgMif+1xHkMbiCFNiosje38KrVo2mmgqNXWHHPNDOcaUdZmPYTJ8tPgZ/leFDzZ
Ub32qO9Ky+5MR/srtm7xUDhrz8ClL3W+PM47pMGa9Co2sLwRZUoS2aW4Aiq9fpbBAc9NcM5gpFBx
kQTsIF5H07u+l9zuqT12wHZshGNGfQUvl9Bbq14vhi8DAE+UzcFTdSVuT4vEkDFlnOPGAZjrT+QJ
CF+jq3zIh3al2bW8if81xSW/ktJiVjDHCsv2txbeR+mP2z64lIcxhat/1sLltKI+xQDNwUD2V8f9
KX+Mm+IpfUL/sy6dZtu7ihP9kg/CD+L2QJu5a421xSBy9gP4Gpaigmhco3AT+UFqPdq4BAGT0TbR
0c3aLfWIm/hrvrl8Jv5ZNX8rRKicQesNq0ax3lWS/m7UmudszD5v7+71y/rLQf9rh+VKZxGyK/TB
jLUvT4GGXuWqukNtlt8CbOY6Qm3r2+6FmPZalFxbHxdakExUIPrBpioiBu0UMv2dx/RArbXK+vX4
G1sgkCooBzLxPJM75G0njuBpwwI7X2xsoJw23VaY7N7Fd/PHg7a7vaGLx+HMHHfgoRk/9rjO85OF
3oQTW7VpT/0YO/+bFZZUn321do6BHmvgHZ0S2SktAS9V7f/NBHeugdkcALKGiZgYLhTFIDlhrJi4
vsgwnsqEu/C2A/SeZ3I0Kt1IxFTJTh16q5XRp7/ysfOpTLIA+JG1Etm1x4EDAROITGfaAOMvF0cw
CgtpHrXLTlrRvOR5+AIhzo9WIq+39+2r0nb5bryww/NgVlEt9HnUZ6gGKH4NXvmdtpXeQrwyfvYv
lg99Mvc/58vakN8vQ0B84pqSU6vbtdC84Pvsp1hwfugSgXqD8/2okrsIgzPYYHdwJbd1Ssd6VF1r
U/rzQf9uy9SEFah4W3hcob/Ip+joAuhmoonpSRC6JyjA3nd6697e26VPCHwbJgkhggkREW49IOWf
NX3qUrxlWkeuHlFOtrv0z/9mhDvBg2zM0NTu0xMkSZ04HuxOmf1EWZtwX1oL4hKAGsj8lauW35Qb
NQX7SXLS9M85fsgaJOKrYJ6F/AMtWGSJwNKJOgjXOKeXqSkCkiwIQeNOv4RT1tqxk3imO+yb3I4f
653mZKuCR18gCe4InFvlmW07IyGYb4FVprJU/CCP0dasbfKQnqxHu7P13pZ/mLveH13oA7nZKd5b
GMGzs8IewaC1Cv9aKNBd7ALP1Uf6FBoSYShgWiScbeKRzadOIP9kHMKd4ZS7BhNM1kbxWC6Re8lT
c1RNAAxXM4mFb36xL9xlqxRlnkrsa7C0rPKtzo7d6OUt2QmbbgNu/RC8FSs3xULx4XLt3EWrllJZ
RD1s5rtkC4vSZ5TZUbwVHn8x0SvFo5OdvGcuiDlizCGshPhV8+y+PLupwPpoQi7la8l9C9Yqt3zU
/zRP05ZV0ObElma73fW/28rW/jSb1dIL8+9bnshFjK4F75lufX15xc+AdP5ZvyBz7F8EZ3CU/XgX
b81tvicnYScN3trmL+Sul5vPxZJQLUorirH62dE3RMcT4KfsANTu64UzD1vNG93Grh4ARxS3GBOO
1p/d7PNebQCoLcBtoQG1x4dMc6jEWOiwAeFxBnYm8cjR8oTj7Ka2eOi3q4UT5sK37HEr1pp2QJED
9iiYE7a5TzbVodDsGcNg4tYM5tVi3nXChdYkEi7AdNAuv2rDanGPmUfISgXq2L624U8dOkvA67jt
kNnEfEiTT0V8VwExZcMYMoTINV/rs+fbd8b1j4AQEcqYQAoBxYOfcunl+ajrWTt2QiBDwQ4TL/qu
puFaArNoRMHUFYZ70D/hAS/QUwwTOayEQClycG6gQEQqzGz8i5WcGeEyS2Use6nvsBKt/gG8oR3m
a3Qri8vArCCuPMaFy7dk9DZpLCJgGUiQ92Bw91qs5vYimJNdOiFYu5EfgCoKhFSYfLn8HED1DSBa
FME4IKW/swICW2G9UxIM4ZnVr9umrkM6M4XehITdYNyLnCmIWlfVOIISJzo0w2tRbVRlpb+0tBom
/wmkE0M78RVynZR9KGog8NDmyU7DX2Y0A1MDakQQ9N9eDPu4/L6dW+IObx8VnakTkAqQSHCmeHKS
0bKBDXAAAYC2+W1jC36AEpYC7ImBvg5wFJc7l8ngeBYGLCsb66c4mn9gIn8tyVpakAp2cNZcgCV+
kqBphUnAlBZsGHL9kGhmvC8zOjyi6dA51Vw3LpWi6dsVEdDGISYx9DQ6jvw5FYDHAKcLqCAw/xX5
ulWmfkTCNUz7QjmXmTEw8A/aNROkQpf710YSBW8txv0b19yYH3RbbSXqMilLydEcVDhZbSl1MGXV
AlK/GuiXvBKFZKBCGFeaysNf2iLqsnzEvLS8YfXkbjdulO0EwMHkqJZtbcadvIWiykqxfKERgFWf
mWVedZZPhGJFxlGibNUTnjS1E2mugKEl9Fc3VW1b92tJ25ILnRvkDrgOBbax60Ssc/qIFHZ/6HZb
9RgPFzCTOnw//OIsQL0YbXKwffEtckLrrLJUcH3q2STvZHMi20ptqffto4eLEgRUX1zEVz1VIS+0
FuMKAG/nwpOhpqdcSX7cNrEQFy9McN8pKiHAmEu5EeSK7gAKgNHFu27a3DayUJpDW19FegNySQx5
8E5oKkSnzQAr6kb0GsEt6n1bYlRIRXlfc6xoF4HpCEOVa3YXnAJRC49dQNsAtuHjSqeXmH9sIjbd
IvnCu0mdtLJZa0Hc0b227yHq9lH6DVr8a3XBhWMHy4iYgI6jT8uTLRbdmBZlGuqBLPSumv4y45/Y
aTscfq9sLQu/3F1gQsodMitMCQxEbJcHbUhAVpYAY4+t7XbzC/kpCYaDWUHtUX6CxJkjedNRKx8r
+WBKXqJtyrfbP+D6egBJGmp2GrqmYHwwWWJ7dtDTFCoKsiBjvB6YCkn6EKqVesX1NwSrrARUCJj7
0Ebhn8YY92q7bsAg+yhq73GvO12VeHpqAHZWfmhFubu9noXIhTLMF84fV4IIybPLBdFZjOsuVoxA
So0HHWAwElo2leo/laE7ANTamg7OxPa1AB4tGTVMsR9CZW3cdWFXUaUBTgz5F7gEeSINXRoxO19h
ukdNqp2cD3iFSCtJxLWHsnLTf01wHy5LYqknNdYJqXc5Ed1Uze1ZwDOvKlaYNBeK15emuCCjT0RX
ka9iNUfq63vFrU7RA14Cu9bt7+Q7dVsdw2Dt5rs+GDDKxD9Y8MS0DfOrM8ckQpIWY0OMQBaHJjCS
oTiM8VQi9rQj+HONYjOlM4iudNKsXA5LOwv6E7T8EHXw4uGuoi5ThQTE1waGEuTkT4Fq5geFKQ9T
9J1T1FW6pqy1EF9RNwdPCbQ/MHih8DXTSm8kGo6NEYj7ZNvGT0rrDIfaHRBcs3aTP6SRU5XOKvSF
PZcuY8+FWb6EahKhhhQ4zKa7TLezLYTS3NGvPqy9bMfeapGAnbxb5riTWZclhiUSmAN34mdT/C5B
o50VzT20Y1zo3NkF2G2scU/C3O1mY8WJF9yJCY8AIM1A2KicXroT1E5QFKrxUeOihHIlgE3jj7kh
Tl1Ukd1CXSs30m9f//CeM5Ns+888mI0SWtRMjGDOVFeF/oKZvd8Odte3P7OAEUI4Dx5h/BvPHNK0
FUtcHlUcOXFykqJTIucrx+H/SLuuHll1ZvuLkDCZV+g8M0zYE/cL2pFkksGkX3+XR/e7p9ug5s75
pHOetjTVZcrlimstn9w/QsS/n6mhAD/CjELsT3XsnYHsJ+yfef4RGrHXDA857zb/nU7Sg0gA3+Uo
jdCpQ+4Q955tvcXpGvHUwqskpq3RosAopA6C2kulgA6vA0nfghSdT36X6X9choEh0nANO2L0JQ+b
FTLcxW8FUDcgx4AqYhYMWpEzhkCsx0Pffwdsy9Hqu53brCFRL/iuT0D1z5ATq06SmbMizeMIuJtB
7b7ZzaPimADPL/ymXmuNLVoF9h8xJ4+ZJFt2WV3qYrjLhTrMztCz6r3MUj4iTEko9QMe9iHSf163
i8Uv9o9A2VkZWZEnMXCPA1p9DLG9yQlhwGkxbstq2mPybX9d3MILDsC6/9PPlg6yzKdYcVWEnprZ
b8PafCLhlzcbgCKEVwbLlnD76FFIL5xp1BwQHdjpUzP1W6abXjUpexOgNOD8XLlUi2YBLAEVgBTg
YpZnktomTVK7hiid8QMLsdVZu7uInaL67V8cm0BCB5cVHm+5O0WN2naabICzSAyvsHGjon8lwcVg
FUoNECCdWkh4VTUJtwJsm/uD8w0bwCuR1Rw+AB8GnKsYFFMRgsx62aoVKVQLO5jasXzqt+VNBF93
6H2A/Pix39wBVEc0NOy9tePv9h6eMNmt5cML9iecBYgx0F1D1iW5wXAAWb3aEWCeRpjASF8Rua/4
dXFQ0nMMMFI0xUCMDUAWOfMokroj3Kz1gFHgMSfIo6xtqjM/s+19nv24bhdLwrChJED9QQU+o6pH
itNpSUn1oBqT/L6txh6UD2OrBX3vsC1N0uqbPpjjGg3Sgt0Dz9uG0YMMBzhw0imWRaFYeeyAtM3I
/Dz5FVuGl6ffXOX1unoLX+tcjjztX4YaCBgVUwuiAmRL9NbO1xb+FlqMmOhHAo4kHi3m2c1SGzdF
4S5EHoVRye5YfBverIfxITmmgb4dD1ELKjVvLQhfiEzBIwYnBUMBeO1s0YuPRkVRiUcsjMC/f8La
LGacbPSUiqB+iB/TP6sS55aCJgoMHpE/yjMzmgOsGSKfKj+hBKYdO2pbFLxupht2IPvyNn2ydnQ7
3oRPqysoi3JR5AMXCih1MUF8GREwGlJUG1HjQJS4NfLXcPyZZ+1tWlh3ccf+uu5IdrFBD33bebT/
UWa1z4sejENZG3uT0aYe1tT8SG1XXPc8bsAKpA4ngM1lMVkjTPw8/NJoOVmYKA5YXXugn93QUvdS
6+ve4FKMpL6Sj3WmuYiP69q67UwHcVc2mduSV098GuiuAVLL9Tszv5smKkooCoCrA7s/sv9BAQ7k
tQ0xArC6eZm9K9J0xwzFq5Lf1wXNQxU0DMD6AgBzBMrgZ7o8wdSoFA4uPiPIx/iB1ARjUHkQh9/K
qLhR69Rn9rjiWoVbuXStWK/DjjHsGBw3GIK5lOiUYxIPWa0FucKOhjH9IrAP36mip6ZxDoCua/wB
oHheqhUv13Wdb+pCT1xXZK6CARvdskvRU0+TSQP1GRpLoDMKNXLgenE3ldNPnjUfKa127ZAcnDF5
6qupWfmki3qfCdcvhXOGmlk5pFpQdsqLRvJt3WcYOUiVxGtZcYwc8yOyyC4RqHcreos/PTty0K/A
RQL2E7hGl6KzNh2taXKAw8tdzXdT9mgp448c2/dRXT7pU/pQ0vjkxMYeCB6PBsIuL8yAbDd09beV
nzJ/DBA5YIsGlQsEdzPIY9PkuhWnOkHtfPTHrZgEiU6u33qIhnznALihw4rEJeXPJUrK233a5ROF
RKDX2fc5Nf/UYJDwOhCR+GrPAElPtU2VVLlXdHBUY5eAwKrVu22as79Fpqx9DNH4kz+GKK6DlxaM
cHitLj9GmXeKRkqDBGAVeIjbMdxPaT1uQoXCVRLrD4AfUQdMJ6C/mvQIsL21JHLuW/AJUL4FxRTG
qmdcEyMCXk3NJxIo4IpzqsRLVeMwhbet8uf60Qu3ONf0H0HCFs68c4PCWKFWA751nv/s1O6gJ5jz
yB5V+j1u13pRi4aF4B0PI7oXqP5dClN6AsZfaIYoY7wnGr2JeHy8rs/8tRHrEf+IkDxXmsCdTTzR
gmR40RzmMSv0jZ7srktZPLUzKeLfz06NGgDLzYZYC3S08bOx82C8tzrQJkdMoEdr9bw1naQCBsts
o56o0GnUfD2yN475ytfpYxaNXtx39MNREpG74XmcAo2jsghwp/NbTcsCjELsavhpf9JHB9Xu6dS7
dFuz8X2YMAl//UgXbQNoOoJFGGxEcoaHKp7JqBKSYKqcH0qb7FCSf7suYvFSAZ8D62NoneFaX361
jJbmyE2TgOT8h4MAQZkGX8M2lfFwXc6idZzJkbwZAFQxLY0kNmisSvFKVr7knH/LY/KcR+yuLcKV
DsU8PoDNn8mTnkzCmIE6O7wVIpAHJCrcA9HW7zIRpFG1/aoqQ+6X/MugNHiowZyLpUMUABDTS1aZ
jnZvVQABDqLO3NaGeYOKt+1ltXrSp+pPkg6FV+na2qKE0GXmr86kyglR2+R4I/ANzdF54m32oOl9
oA/8R0mMyFNDfspAj+YnbnvKedSLi7kbuPll9DMRjSGtFWkF0HE08aCdOYCQlW4YFRpe66k/JuVw
LBXtIdOd5+uWtHQpzsWIfz8TkwDaw2Ej3sWiqI9OnT0n6DmsxDzLMhDH4msCBlxG4Qm7usgiBSea
ABi5d+ipmKL362oszLeJ4/pHhvTVxkRL8lLoERvM2UQhudOjbj8AkdmzC9wRzJ4BrdgcIs/Wy22s
ZZvBrL9HtMv8KOEfJc1+qpMB9F2AnKCee3JVfuryavCzga5hxSx4WxMBPTqaQCRCrUm6Tb1rD20d
V2pgAN2L6NHfkbg7ZJCH62ey4IwuxEgW1HO1UPq4VQOMZPtVb/1kg44zGIgJwH/755eFnZ+/7PlS
I3GoFeMbR2h7J7nt1dah4qVfu//miRfLsmizY/56tjObqmqmdcZIAqvXTmqHnY2Jkpfr2ix8IfRA
PjmugRGAU7y8FXafcKUWMYsLSpiIlpavZsBB4Lry+7qgJUd+LkhycYDgUOOxISTo4EBcUMKodrxt
3YD0T0AM2Px3wqQ7MmG3s+oqhHx2F2+cjPl68wMg2RvDvpvGlQu5qJhgmYTdIsaUQQBt4sakAy8H
mOxzRNJuesuKeIvEfNoo2Qh3nq/lN8sSBTks0Fqx2yzFZa5bWb2qwS4ae/rBGvthGrJT2rcbk4UU
KNfFWk9y4X6hrP+PQMlIxoi3zaT3BKuyuj8oGpqvTzmS5TgOVz6csAL5SRLPIIBbgNE22zlOYrCB
GgUkGYzeYc/ikAC6JXKSI3jvbhNu75vK/bhuK8sixYcDnTJGh6VIRi2QgMRoyQfTYANQGGBanjaG
T2BZ+RH1bejFGmgOAKv+el3s4plCwf+IlQKbuDBJrZYQa4fRL0wZ3mYW/RUq9qE0+NN1UYv2Av8B
VF+MXODBv7zj09BNoxu3JEgxx+Up6bCjI55z1mejlynKfWdba6i7i9qdiZQuYJPp1GhNhkuhTbpn
K+GtOoDOGUwyLWDdr6u36MIAeYUaC14ZTHtcqhc2ud2krCEg4h49Yj/T6k9brBzhsj7/yJBuALZ+
FaV3oU8pmtNVN72yzn1Tcv2u5+kaa/2aQtL3GoamqVNwIgR5q2+dstmq9TMha59oTYr0iUC3kDqs
gkqjgmjrxnLvabcybrp8aiClwOwNpoLlhcra6CvFAs8EWLTHTVO1z3aX/AKbN/Zi83RlAnTJyMUb
KQY0F3r6haFNZWoUMHI0myKdbgztNwetDJ+A6BOt+IylszsXJsU1mToCz72vSNAmo4X54O6PMTTP
oGpYMbtlOYgkBXYPipXSN3KweAX6yoQEYWY+WCO9V/r2FrhMK5nAohhUqBCpIUabtaNBw2CPVMXZ
DRw7jRofjiAOCdQKgcDXr6qrAymLANhs3iiuLTZ0DKQTwYjNb1f5wJrXRvCGXJeyYHYYQndNjAID
SwKNkkuHAMzFusclUkGejo43Ye8u7295QZ7Bw3y8Lmrh5C4iT5EQnCUVY5VlXRczFS1OuFZmJXd8
ZE+0qp6vy1mYZAOKF9hFkR9izAuf6lJQ2PIkNloQzmuddee4yta124eEMXsXheWpNcp9QhTQGGBG
Qhmtj7i3LQ+f9Gi6dGV4ZlHls18ieae601ipDqUaVOGvlr4TTMWDonbFUBY/4ZkQyfC12lU6ohZq
wMljZ98ZyIYn832I16B0V5SRZ38NzqGJC2Xa7l0fR28Yf3AkUisfb0UbeXS1GenY0wzaaHsDcAQE
XfdN1m+HQ3TnYi0I+A6xN1YnAUWz/S9Fa5d2QxW31EO00ADGPQCH6zk/5I/JKdwYG/XXhJ2GJ0EV
ZSGJWXHHC0toFwZrSDlZHddc0WPoDICuXY/t/XyvpaCJYveC8YLvTAg/5PdOtYXaZKVqJK6dFEae
3xaZ+jRxq/8VPpm3ufaWreKBLPRCL9UThnV28d2mtGuMkakYl2NHxbPVDb9zju22TzxQDLPH/Fvx
Z20M4DOwv6aWsLMzoQ3wd83BxZm2O44tz2nDvmH+sH3rQj85xk+CvyB9TF9KZ3fdipaOE6Pr8KSY
GREt+0u5nWb0IYiW4FBDN/LGmDTgoC5+XheyeKQi2bUAzQOEFXlcJEafiKAPNQFymjt+rh6iA9iU
MVduKbCWrXKi2+jbmqUsOACbiF0OYOLj+ZNHKzRmtMTEfkqAZMtPe+wZKIDk09ZcwIIHOBfz2ak7
+3IoODtlluRTQIzfDB0wkwHMwgpBs1nsrx/jokJ4Y4HmgGgIYyOX3yrq01iN83gKJl2/z0DRFBEY
ZBOSFTlLn8vGU479ZqyuWbCKS0FW3zPVLaIxINSHL8uxY5liFabZ5NqGBuqG+cn6Nq/wGpc3wAaM
EgaKAA8lSGAkoSwnk9owfC49nDakb3aVOvmTBuaxMdyRqHpNhldnzO/LGuhiceo1Rb/p3TVCloXG
6uXPkN7AjiugKcvwOWM334SJsykK/aTpgQu2XRXTwSa5L0xr52CK5vrXXXABl5Klh5FGkZsVJg5A
29te8mTv0od+Hx6rG8tr/xaBs0PN8W4NInPBmV9IlXNkK2u11Ogh1bzHK+L8zQ9Z5lmpV/x0X+Kg
PUXPBhAVMqBK+ST17N/XlZ6b9KV0KVXGWKnJK4bTTpp200TGRosBxBe7h6+LQQEHy10YCrbn4H9K
1biOlY1BX/12be5Z9CUyV8Abl1Q5lyE87ZkfcNBqQlEIMlzrpUSYZoIq7eugEBiFwyYToOFAkDxj
o6+Z3mGOpxoDJ6wObARNfJesdEmW1DgXIX2RwYrjKWyLMch1uGfKPNImG8V4vP5B5s/OpSJS7IKn
qDDMBlKUtMC2WdUdaId1u+tChMeQPcq5KlKcQnprcOquHIMOPQ8j1bdtXntO/dyzcUv4WoNg/g5A
JUCjAp8K6PZwYJffP8vbKS50fH8zfmnbu8SJD9ywN2b267pWi0d3Jkc6OsB70cnAokKQVdnGNqnv
pNqKK1qwATzW4L0CzzXeGxkk1HK7dEqQCYBTKPY67SWPOZa/n6/rsSBEg7NHYQ7THOgOSe6OmaAC
yIayDzh7DV3YWfI+GitVikUZ2CtBYQw4fbOtyixlAGxUrC6Y6o+mLT2rfRuSlYB04btrWDZwUSPG
2pwrv8oTcwq08dUu4KDXtv8a4R8D0MnrG6oLuui48jb6vngmUTK4tK9hqhNjtJ0Omfypy55b7S5R
ViL7BdPSEQYC2wQgABhfl57glmhK3boNVGliL2/w9EZrAFKLIpDmAuUdo2AzdEvWaqWVukkXuObv
eBj8VjO9L9uVDoP6jwS5iaOqo2IqcdoFdpH7rqLfxvqNW6554qWvAcxHB7UIHZNYcnA5jk01FSnh
YJv5YfF7CkzbdK17Kr6o5L8wx43NUjTbsR8lfw4zt8qJRj0PCv5OMAbKv2vRD9oyMN421iYm718/
OIDbqCZgzxGjyw4sR9ddC9WBB3E0eYISqNLwP3dWvo8IoCStxNwnIGNx8wEeJQVYBtgeJrDqdoEw
BC8Bv6uHWfL7RFVOJuqW3qSSHL1obY2pZeGeogENAAGBd4SNM/FFz95nzdY4HKfLg5DSoOd0M2lA
pal/kWRc0XDh3YEzEJPIKO5hQFDSsHHDfLArfDfsbdyHRQV8aiUHHaRZ3iC1vMEW/Rpt9MKtwuQj
5h41DHjDHCXdlL42OtqMHCAQ/Kae7HfkkyvPzoLBi+Uj4H+KQSvkBpfHF5YTYECchgcUy4fgcPHy
utmo9lr8vWgdZ2IkTbD5oWWUMx5ERnrCPtBNM3XjTkmnLbGKAUtCyR+s0D1dt/zP3GJmk2dShe2c
2Uah4lV1Us6DfFIrx0/VXE+/W3rjvEVaqP0EsHponFyga6RHjqEmsq+UojR9QE517mZKw0ndJ3rs
ZNjMBM2R3w2UYmM6DAHEpmd26jxSSlYv0pJBo7ELTw08bwJ238sfHem5wXSe8MCp2M5Wf9D6YUhK
HxAu/vXjWfomBvJ2MV2/ACzX2cCCQe+pDTDP4TsqpmTa+yp8GwfTi6fHuv99XdwCzhqECXhB7Enj
9sj4UjyfeJo4TYuUJJvApEp32Z48KjHwlYANuZp5fvYqpK8PXHJgCYKxVieQfXmQRVaPhaukeqCD
DiE5TAeV7LQEpJXbKaCv9XHYqzfNT6ve60fYvWr7+nOuesruutoLn/PiV0g2aIQAjizMWAcl20P5
CsDb2oj9leB+wTNZeE7gKYCuA7AJ6RKXQ6MnFQs1rLsz28PExi1vd2OJCSgA09xXVbISUCwgpwJY
7kygdLSJ1XWJU7saamntUb0TWwWDP/ntE9uvIZ8vOCi4PhOwBZifx0iqLIpUA5966AasBN2jY3Wn
gd/Zy4w1kM+FQ7wQJH0oRWW9mocQNKhxsaE4SZ+DxqVR9Hs2lT+rQvt73TIW6jH2hUQpLgOBN8VS
1+cpNj+AjtB9S3CQ9G3w+00IJpIKt2INbGvJJ14IlV4xM4mdQgevZEB+TYmnbwDY+qFg8gjzxn5V
AxMFROG2V4FNRr/XP65rvOBxAMyDYATZB4IseTV7Mmo3C3Ps86jYnIxizPUqb3QA5qMDgPkakCyK
sb0uceH2XTxv0hHnJcYxCqXlgQkvbmR/Rrv2aQkMudX+x+JbffbWSOcKLAKrnrSOB51WHKskuqHp
WpC9cBUMHUmPi5YpHJocOLp6bY3FkPGgmtq7QS92uQUgQLNe6/ktHdq5HEmVLKGFOkYFQqrx6LaP
Wf4zNP40ACi4/m2WTuxcjJz5uBQFXpXyYKLm3s3Kb0pEVhLFRU0QOmGSAi/BbEczLHULI/UpD9r4
KWIRCv3cH/LYV4y367osfhp8GUSiGAedQZ0k7gAEURWCivK7UwrUisRXeLlyYgtSLu6PUPcsnpl0
nrvANIfbNZWd1YYnw9qzeI1UbemWAhJbvJjoHqB1eSkFzd4+ywjWXyI7SrxhKE4Zo5FPFeUAmrJ7
Eo7ohq3FakuqnQmV23rISh0g1EGoGybPYLg5OG4eOKsbhQt4UHhJ8HiBIphgAkXGwiHFmESVEWlB
fBu9NtjhebB3+TbdhBvrWByGUxx0r/EB9fDTOhrUgjVifAijAQIDDfg00ufLczO2eIe5eSsBUQIv
1A0ZjE2qxE9dm63tTi5pCuwSDJsJ28dCrDjxM2MZomioowYzZ4KUSeDp2qmfl37704w87RgdE1SA
RcU/BBX6QX8Yvsz/B9AY1BsAwgdqNCz2SK63YoWR8TLC1KV2qqzBa8d6ayprKA0LdnMhRfJVWBvK
SKspajBgkM7Ovxt2sZ3SNdb4NSnSlQhHt88nIaWKn0bQksUq96bw9boPEQcixauuDtBCFAXQn0EB
4vKDVWDaUCqmqkGUY/UrAqFhHah5GjjkJ0bSDteFLdgiuAYxN4/LIBjG5a/jKGUitjgDbVJOzviM
l3mjuOOO289fF4SEGLvYMAHMkEhH5zJLzxOzUwMMrX5DjcJrgM9XhfY2slac/dJHQtKEoiMKEWhw
SVFw4qZAfTJTSIqwS5thD8brw/rJrdkaf+LCywVoGQv1NOBLIr2QdIpIgl5GR4VO91pznxlrzUfx
B2RTwMgy/jLGxgUm9KUpqEaUtS01J+w0FHcc0YRnldEu0vTfNtcewPqjYErKeR8d7cujIg60gtsA
nBQG8+TBQ+rGjFVWrAYZOFYb1a68rtKRSkRrRO0LC9GXkuQzNLqU5E2kBuVf4zRu9U22FZhkzU77
FT2gFwnCh7VUbP7ZINJEqov6t4OXWrs81U7VkROW4xR0U+iZzo25lkKsCZBucFE4xaQM2gQLVPes
HAYPkEdrhNhzM4cW6BThcgKtfLZG1lEsgfROj/537Wxc67UyyIM9Gisp3qIUoM2LcNMBIaNkgald
2sAwqKfAacstya1fNWMvdV2vVNkXigLQBjk61g3Qz0eR8vKb6FqcO1NbwtLFuoNh02Q7jRHbaQ1X
79LSebY11tyRfBh2DYumfUgGZVePSOXLMU5X2lczp4jrhmEGAz4E/URVrv5GKGCWZFSje7cnHndf
W6w7cq/ha0oLO7i43pCDOgiyWUxYookglXgyQE1Pvc0igN+3t8Zre1/6gnqk28aRN90pq0nf7GMC
nA4lHqAPCDAA3IHLQ44dV+xQYyl/mtiLoRSBXvbvLCErNjPPLdH4EVyvDqIrEErIgEZ52E8ddxuB
dpkFdcB+Y2aw3/fgIa+25XF4RY0pvYnei7vV2aWFL4cohwB7C1C2Avf3UkPCW9MdqGoFyavyjR31
W9B4PYbPEzgF04Afw5v41LypK2WXeQIvOh3Y7dFU4FCieiq9OA53Mxhh6QRNj+SVqB/FgCpjYdzF
FRaH035nFpilLtrf7QBu0SrdDfVfRe0w+qBur7+y8y8sWnqiR4nMEEzckv5uEVelhichaLXbfvwY
7I9pXBvSnHk3OJtzGZK2WJgYjLEeAU89tMC7fVKKr2eEePNU9PGx8Q8t5POsXXPQu0zBgEqfhhvk
boDAz8y/XzwqUKEj5gEYK3ov8yy6SrOYkwqebSxfWwbKywILg19OB8Ewi+QV9R0X0ZW8YYJeX9MX
vTEGIw3v+lH5C8DoDQmr9+uqzCNGiBHQzZgcEkzi0r1uhi6znXjE/AMbny2m0o3WR3taU+yURA6q
OEBivS5xZgNIYM4lSs9CElLw5CXdGBR1LSpU5GWo+M+vyxDYPSZ6ogDulWMQs8nDtI7Qpu5buGFs
rf4BOfav6zIWisMAs/mcWxPtvlnbKGFYjQShdx/UW2vfbLuNczJMrwGjjx9tx96r/7QAns+Pg+WZ
+2lLu41yXANInSfa8By4rHgMDHMOapeGVUY7RQG5CRYV3geidl7XZwSDwub3loz1HbfyFAOu6tqG
/8JXRLsHhWKEyoJwXIq96hJcM6UJ8yQF7Te1kfeHPM7DlcmZhRAPRQTsd2A0B/xaWKy+dMp2bbt1
kihtQG/d+2FTfSRbtHq27Xb4YZ4iPwOS/9oC3swP4pEDbij8sQHRuN2XIiM1x3+51sJH5X6DDtP4
bNuv121nWQag7OGpkNTIl9uiaQmAgqkNMtXxdJMe0IL0AO+z9pouyAF8pYoWDfJ4MYpwqYsRFgXD
xmsD8J5hl4AdpD1OR0GrCkZnQUoRl1vwMazEJuKPXoQmAvdLYMJjOQeU93JqgwH02lKbpAGWpRjm
zPY6YLLWq/pzz+UaIBdC50kDhaQth5dxlAPaWaEsALTrbtK3CZqAEYA+LJDUhv1KrrtwkLAHRHWo
gmAGUR7mLrUpzsvcrDH3mPpT/NOt+x2aqtetYj7vLyY40KkABJG4VfKloiHmRUnmJCDDJDsbJNjZ
S/XWCqBvnJ+CuvqKK555D8gD+BeSXQCVILuWTF3HaDFqwXmCDRPTM+tmVzSBW7h+ZPzSQ8Cr0mLz
LzRE0oGdNLwCuM6SRKNIlap2aXI/DOAS14yj7oZe0dt3lLbHuIv9vvhRhuxQJsVGMRvNs+PG08uX
lZ8hUoILE4XiePOQAOk4ZywPXd6LGPV8N3G7+D6LUFXCYEM/VEd7MNFOiBFnatZbF6N1UhAvRjYB
AJVTG//+8m9ALIREGSM74jDka2LlTe06wFn6LK5pW4pB2txXj/a+wJ00V+7kQpyJR0oAyQHpEkD9
8uBWgU3WfNIRZxaggtmpwKSZbpJ9dFR32g4g9oJYb3tdwdkLAZcDGjhMOSDTxNqqlKF0oVY5ZhoD
V1pxt1lxOw5rBBdz84UEJCQC7xKDMPJ6TFoNk20pig1Mw3fQIB0TgLoqaLfp/ZvJf9X6l2nUhEZn
8sTvOSuHjkM0OcBEcNBtqA4KmLFAreClvb5TV3GUZv4GojAOj3kN4LwAyEY2UMvqtLxs7QDY/8BL
0gFn7ezB79OBUMyplWh3/VstmQeAqiBMLOxjnki6lwjFzC52KieoNvTIbukD8VLA/RueGX/SJq8z
/woNLq8g0TTMkmOGEJ7VlmvLfWiNhAE/NFC7H+P0WBDQCycnx1kbUVg4SczeoaWNWQhMrMstfBXo
pG7SQI5G8yMIaTYJVgUbfcWjLGiDlxw81wiIFtDio6hxEWn1VlCEPRCia79o/2KCweNpuvISzV5X
pKh4X8VoJICNZtCU4wD0KlVprCDnTwop9j3nxzbGwnsS3lBibWiBuew4//rThGYOjg/FHFHYkLPD
TiuVvimZhc2e6oiJkmhj3uiH9oC9iV3JD9o6p96C/7iQKP797LbBR6uN6UDR9Bj+7RLP3YVHa6OD
tnm8Jf8vKtDPkEGySRv7IAK1Cg5rhlQfGVmY6ZlmogRA3p1Tdmhe0sLTHsJdeJ89jLctONxSzD6v
HO6CiZ6LlVncaNKPSWMTM1Ay1MdyL2+JZ0V0u3LHZwETQmkxyiK4BoBvKAeDHeNGYzm1GRiP1S3/
AZKyXTN45d5NfRfEHuMGHbPO0/Durb4Fi6IxOIxKB1Z9Zu8t60s9KWhmBl3agVDpRk0pulc/gXF6
4GO0UsRfMhyxUvQfYZIvS1CAaF01NQOW5l5F/059vhI3zUuO4ijPRMgvgWmlNalzMzAxo24otZ87
DcKF6CHHgEmf1fsQrW7wIfnEwF5YlngdWeOnmHPtSb9Biu3LXGnLSIea+r3qGz7JfBZ7KsKZalP6
6X34YAA+ngWBGflp5vFv9LuTe8Nd5dO7tThy+cRRMkKnF7dGhla3OopJMD02g7C6sbGbA9bUzXXj
/cQDkq8mlq//T4RU5O0V02hYm5iBc+fstS25KWuPVNtkPxwyGK/gBhbJYHHSbug+9Pub4YOClOf6
r1jWE/U64GejsC2HbOjeRSBrFT9Cf9Ttx2RcI1mbC0BfAfVcrBcjJp+N19dNx5qmcEnQI4uxqzeW
vH9VAwGeioBMrInNi5x8CsdYZSp2sQGJZ5A/bfl0XcDcl10KEBqeeW0wnVAgMQrcveIjBMQvD+8a
DAldF7KQKF1KEb/iTEqjgmyvUSClOY2+/o5UyfHaHFzD4Hd8TDbR/VowuxAgATxYrOQj3ERdSQ5X
ytYoYgqOxwCL5ffxR7EbDurH8KjdZ8+pl257dAvfVpQUTuTS5PHSgo8EvVx0FGa8U0XZTxETa8rh
Xf0jujF+RHQD0F8wP0XH7DhsQ696JKUPxLzxsAooOc+QgFwqKvG6a3+WxS9PeEIx2CQ5unjut35r
AL4ShSU/e4585q9PNSwYjQZ4AAFaB/q1GY1cETZNlpjY9RrEiFX9o9F/le4aPt6C0/6MAIEXglyB
mDIwRRdZWusAWglgER47JrnXFl6+N79Pfuhl0abar67u6vMviEEeR6xlAItyFqtlilXmWD3pUX4J
TxFwqbStWG0V7KeKgbzTdzdrxRdNXZIJF4zOK0bZZ1zPjd3yKVVyVCUZkKN2zV8N9UjzLd3ZAdYU
7/mmegrfAZwPEk4Pa+AbLECt2O08QsX+Bvp9uC8gFJqt1Lms1SuTh10QvYbfCXiY6z3WBcyf459w
4wIzPX+IfEBBdUHlr28tzgNxBPtopmDqGKUaVDUu7RZD2U6iFdi5cULrEE3TWy2gp+IqfGoj6+W6
pkuyBEC7BbZPhP3yIJCF6UsDgHk8qEvryAZaYTy8CrhhflCD0JW4f+GOiKaMMCQkaLM7QvhQsCFB
zanmrr3tu4oDyZLUr1bRrGGnytGa8K3IOZG64wgNPOmXZzgYbkIy4AgHbpep7yFtzRMtGufYsXq8
ceJ+CIB2Z/782mEKoQKHBDsECFEtuTLEwFDed6VCAzrm+q3Km+Z5jAz3VBU5e3FdpVwZU/jEQT53
r58CRaENW02Cl0qylFbLncHNdRrEiVMe0qm2NyA3eTZs5YDdoGbDIrf13VA/ZQmIfCcXDkPjEd8N
WCv3SGcMvupM8aYDc0zDwPhs9Xzv4vn2GGrKnpnXf6bG3Q06OSIBzTwQoPd+Zgwg9oosaxeWyncA
qz+ymll+bmI6H33CyAtLkuOv2NUWUMm1F6rM3aXomN25Juc+KH63fQEocpL/1Rl4+LLx1urIC4xz
g03+P5QWynZQh2xfqeGwKS2kaSwjD2DmvTGi7jEOrQcRptGMPfZV4gDdMuu9JlZ2Qx4NW7fJym2f
M34snQTgQ5h+wc4HcMA7Vj0bKTd8gbqEiodTbw0z+hM77WvcjOq+M3vHy7EW6FWNTQ8Gxhd3zVQ6
HhA00cFsxl9TRt8mhW4zFQfLjE3OLdBwW/x3jUa2X5bVKY/rG+Z2G3NU0cSP1FdGCN22I2cr/kmO
scR3F1CKwkNgju/zpT+LHUqnT1haKVmA8vy4TVmU7FEzZsfr5ixf108pojGPXjJwuD/73GdSgG6H
rRzbzoI0ZVBVSXhHPR2kg0+AQqrXwpMFaaggCkQDwPkYCBcub2zDTaNKTD0LFJ4Xb2h4OtuRdZhN
dHL1qwQz0Ayr0p+MFLimswlsUnMssXQ1zk/Vb8Ku8wrT3OXZE8EI+NfPEBNSAvRe0JzJe42uGuu8
cy0a8Ax4M1muvHJVfYnjwV0RJEda4mMJtHb4HzHrKFf3k0bpKMia4PAS3DDWAFoTg1LN7yLXFd8l
SXKqKi3akaSLVsxEfkI+JQPXHzOW2Oab9RBrlWRqbkBFM82cBzuh/L6M3epYFKR7juAxd9ePdAZi
IASixw/7B0w6wlgpOe6YVdS85jRo9SIpvdhUy+KmMFyUum07ql4J8KziDSuNKTsUdv8aMrYJKa/a
FfQpOUgQVoRF4s9ESuwTi9Dp7H6Mo54NRAnTYLDIxuyBeWuXfsWoR+PMJ9Xo9ebfrlwrBi7cfQCT
marY+tWBTiYM4UwqcSgHfAtsN2VIHqbcTG9pM+grXcuF2wjsTiTDGF21QCSsXUrRw6p14bdoUOhO
/j+kXdeO7LiS/CIB8uZVUpl2antMnxfhmBlZSqQo//UbbOy9U8XSFtGzwDwMZoDOIpVMJjMjI75k
nWsyzBePph+h9ahSldryILgO4Gi4yMTdeW5sqaux0zFVlmD2xH4TqlAP+Ty0r33G05uJ6qoRxo0P
B7iAqNla6FqgeXRur9eYnnVtWSeQeR7Q5m60fWmOYKHxefDH4LmBq21pb/S2S2+pNy5DfN2DNz4h
GA4ceA7ubkExf27far2pdjnWy6YVgaD1wA7t0Xl2FW/9i2Lgx0k5MST5iutPeY7B0Bq6nMWRzLvM
ey1A4i9Uf0c/7niYOZH/rdLj5W59/xdrRDkZ4Dw0qC66jWRx2AQkap1oY7MrtGbHdJVQw1aOd3oL
Sudv5FqK+A0TOuNNF42L61VRmvfpPk+XdYp8MD285Siqq9RMLrSVxMk/PYPCwU7OYLWU+lJVbfWh
d9qgZDPNoevEix2Wj9quD3nM7u19HyFZKPcgn3bxSFgPAciL9yr9w42Dip/iA9KGHB6IfmkT7MWc
y8Grq6TN6d7Qhz00O/aMroqgu+GyAs4mPiUgPSgcna+YQvTA7HOtTFBEuHc069Dbxc11j9mKAsjy
gMYGYugSvOXbFWPgusUN5vulHprW2sXcc92DXkCRfVp5+Xrd4MbW4RQiyqHgB9iaJdZ88hVTo6xB
SQuOezzUFxLlvte/D2BEdkJW8YYoDv3WBY2RM6CK8ZwMAk+ylkPiuPXnAdY0rY+BM3lK+fKSl+m3
lqV44GbIEnuTf72+xs1NBas3BsCBi7t4vusLUCBOkVZJozWkwu20mMHOJz5awu0EyfHIHzEbrMhF
LsoUIu5AMQYvWNE8xb+c72wz2Pm8jsjlfGZgiMQoPKjUBtN7nTf5MQ9qct+CsfmYt7kRpUEFWTJN
Hx4Mmw+YwO1rxc5v7QFAn5hKE4OhyBnOf01uFsHECHZ+aXhQR5DSWoI9vkWPAaUJGUMcmL3VKoxu
fW7BGInLEw8MJJnnRs3aRhbAeJUghS1QUTbdg8UKPK9cfYl6f4Akcu8he+mIW/2LuxvIFUGnAUcD
vuTc9EJmnldNVSUzZe81T5+sttfiiReqR/ZFDVN85xNLspyhVhk+SPYRfARXXooi/e9sF0Tuo7nP
okGL9aPqkSB+uvzgRfkS5xXCG+jgSZ+yDrza8OeySjCcl93NFiBAzujumaFPsZ3nkFofMF59q6Mt
e6zRb99//jSdmpc+KsB+VUloUwGvU/Q39jhMoHjQyJ6KX6Ob83C8bk/EhMvlivQLahUQTJPOESYD
CwKN0iqpMOrQmmbYYVr0uolNPwVz1H9MiMNzEgTXxZn7roOJgNVGDPp/PKSR5+89RpvILIAGpMAt
RUZbjp+EmX84jwtGFoHbBKWEFBAd7JwH+E4F2qo8r8JirAn4CPGEerLbOT04JlFNPmwEfCTNuLyA
uMLLVfYev7VYnuciYfDwLgkX05/nuJqD9r1HxSpVPA82dlZgzX0U1QBvxLv2fGcHmnegr0fo9bW8
ekmXxrSPfbNye596M+niYFqtd61NXR6OVul9uf5dN5IjFBEdgUoQiabc7A5SsxtzMuKJO6ITDxg/
nXPUbkDyEK6kmKr9wGxwhbV2p31WpRgfNgCpPMhW0CnFTIOUK7jMWus0xylZ/AylEsPg9QHuVBjg
M+aikNBw/ssxSgiIuW3w9/V1b+w6zong8rAwX3ihJmwOjVYFBF5ldlX5tmZ+Z4ZtufR3rLCg+03T
9DdtVjw18vaTLfCPZYO6ykKtJLgkI25620odG0mhzoGlndbvHQ0gSACc4eePLCYZgKsWvYBLMmIU
GuzBK0iVEDcorci0poJBOHkYsjDnWTiiXFLZg2vG7TibKkr9jZAkeK1wuaDKIDCtkldbtKydHI9e
Uuco1HFrDu20UjU6Nr0XY3KYmwTmxZR5UPORBDpwdiX6HH5ktno8LuTOtX81DX9ay/6T3faPL3di
TQqz3lzhkWBjTblLllAbysduWAxFQrBxdWFyAI9XPNoxoyE/Oic4IQIC7sqhTi3cUxiCfPdwLG56
NgzhmDn5o7bq62vX6PnO84iKlG4j+KHdD7VolNdEh1ZeJCGaPU0ZJlKAxl/D1a+MLvYXv/ozrIXJ
FKvdSg1E6gH0sVCgv8CB6jzXFyt1SyRduv2TTV3thEOf6XdpU69TCPJpzwv11YV2lqaXNotcb5l4
mBsGOVpahfL0AoaLGOLFaLx8PkSgMyjm35AUXrTAU6vqXNovZVJn5pjouctfoctM793FK15sfynv
nSktbggGEhUhYis4oUyH/iASs0sgl9bWzC4sExWjtSuHXZvWSxU5qHL+brvV/D2mtftEm3J6mxti
qMY1txwA7SyMXSM847kopYXAzcwGq3GmaEvA9jsHLGtvytbWvyxNRQZFb2Lbmuj0YIoS3i624iSv
ENOpHdwRc7vrXMStRTBBZgBYFkzAOH/ue2IcBxM/noWLzkXGK8/LTE3QOFhYnzRkDbK9xav0RtOQ
2BwyDdO9N2WzOM5bD0h09cTNclVNg1zOmKNTKCZggUDG2w5QzvO1AhwTZJNNHcC82E87yo0Q9ZwX
/QnSB/XXcWeiuW3cGHD6Kcz2y1FJZmLi75+midiAM/tSDle0pb42JuxzkCtnx2ZfsNCLFsBi+8Pw
LVc8L+QbQLYm5eBj13Az0GAtq7yoAIGAQxQfVGVB8p3awDRIP8PCCGS1v/pRC5ax6z5zUUSWVyGd
hjJvM1qkwgb0eem+jMdw2Hu3/cG7UVgSeZ70dUzgxUUjF9CxizaK2fZlVfnUTgqnB7PuF2imHECl
HKfVHHW8iNfmtdbJPtAgUqgSgBdfXrKNF6+OcgPC8OWI5UI7d+W6YSZQMgl7SKYz83cBqe+lVbWk
5NCG/TyzJHz05LwHIK7RnWE1Id3HYj1H527sHqr5dc6xwjaHztfx+r7KKYIwaAp5CXDborklV6Q0
My/y1OshiJsFhxU6HbT+3jno4TnuLlXCdbY20ka6joo/CANwiZ4vz8+ywXUyiEuslRONtrHj5T0p
rbigqkaOypI4HCcbiSrbYiM1hiX+6mV5bJFX9o6hjt317bscSxKR6mRFUtCitG2Mou0tHIAs+WAi
44fqsGRxATZ4flPfFq9erKKBlm8F8dEwG6Kje4Oq5UXrZk5Nj09AUiZBTqPCwakjaMaic3x9cZtm
UAtFWxyWLmBH4N/VWuiCWcnCfuc6w5R7GVlDowhTG4AqrObEjOTzy0JHbaLYQhqP8Ry7UTtHadwD
HLPE5bE/5M+qBGLTOU4sSm44QhShnyDRBVrZKrSan3ScotYCZjJ9u76DGyH4bGmSFxrpYPGBwhCY
QKPZ/q6pmG62DbiY6gqEeosl7d1YLsNILGIlZf2z9r93pmJubHun/vn70k4NY+FS9CUtaGQ/Fl77
Xprd3h7NMKDrJzOdD5/Gc+w/K5G2qsvTXh/QZk1K96bX2rDPX3vy8/rn2Ap2guj/Pzakw7rObemV
DDaMMvV3gVsu0WCuaKzowfDYu5b/S0sL1YN24xNhDM5DUx5ybRjwk67IjJWjNRcMCEXiQirFRqf1
2/VlbZxT6CoDEoQHgu1dcBOWRWNDkxA6S9ChDnP7iw2ZNqdUzbxsndMzM8JXTkJqupSu5ms1FrJL
Dw1Q//PRv8kOPDZA9AYS6OAmUNR+NrYO1RcQbuEtDqyTXH3JuNEC0AC9oNL+6mZ56NdUEXw2/BtD
4qB4ESPCqAZI0B+tNOeRuh5oJEdAt3lf3YMJugKUxyp/kZKoag6b5sA1jWYlloO2+/kWGniVMJOz
IYE++TfUOf5YI3lM4Ruk61TUHlvfC3AmQ0DE8N3A6iMZ06oOv8Lu8b2s7wGIrSMd/2ihG6O5joJH
GAyxN0WqPNrcWKQBsCpeEhjpEXoe53Y1nmfThPnyxA60N2rSXYWCcseKvdetyGeyLxSIJN6jn+c9
VWkALYGngNQPfvanrpFemcCVzn0yag3oi2lspm/zMkRZ9sMHVBBwoAgSRPtMqRq/4WuY4kerwQAl
r6AVPP/VJKMQvpoQG7yWHpsMwAttVuRaGxuDB6NQzEAZWtT0zk2kgQPB7gWkkJjjH/tXkv7xh9va
mhQ+vREO0JRHIw73tmAfkVZCbXvFFF5hJWa/hE39zDC5lXb5v0gOcC7hYSDDA7e19H7xajI2vuaB
Po44h8H1Yns2QnNUdacvtSeQ66AQKKjO4FAXSUhXm20XcHC5dcgNpqS7qe/9Qx4Nh+y2uXMe6p/a
oTzS5+Yh/3I9qm45BNCrrijpQ3hLXqCWz17f6Z2ZsPS7Xn0ZfUVw2/pMAd4UKELicF54wxpYIHcs
qJlUQxAFvN6T/hmUjAorW6tAFReAIsHYbcghFH8QvG1lbyZa81BPkOzoHYUjbHg1/AyVGOCM0dmW
LWh8cv0W6LCEOzTyIQbBDDCqZlM8cpWpjS0Trz94m2h0wBvOD5AoHmAmC5SFFntb0/dcey3I8/Wv
vjFMg4MDwQFMXBoueDCk69obGJo3FjcxjIthGhbZf5u3HUjvzB07EKAj4jW61++tA1hVQ3Cs+yF7
LWIlyc5F4Q/p0OnPkHuCJtEdfDj8DL7rblI3pK9zSKLqJj/yx+lPvlO1BLfOGQyK5y06ZGA8k87z
OhlDmU1wR/uw7BbIu7jhcMBwzcGN3UfgP7P3OWlflzsPQw4HJ76+61u1nzPr0p2xGn2aTxmWK4Z6
wC+41176tybOdn4MdoL9cENi+oA2+13zL0Z5xE5DsBtjMDaSASlctp3nskCH6RkvgNIu8Y1VWcb/
sbn/2BBn6CR1GlO0h4iNzW135mHeU8wxmj//s7z+a7lG5Qv6vrvgRjm+sZHzni1P+q5BieBtFQgA
XZx3MRiEplv3WbyyxJB5nUYO+GvNSN83mMwOueLG+z++6z8Ll75raqy0zxk2d4JIFEbTQte/bx+c
F/7bewZ6KgFdL2a15id+Z2S3yqkLEQ+kus3Z2qWznNXmBM0EWLcPwXdyFMRYYOGKxp/2UVmf2gi0
p7Y+KmUnn9jwAUgxXVwX2U9BQNeDTHe3HqAO+pLfVfviMX1Rzf1tJXhnJqVwmAfWkNczljfuSQJI
tpj1u/F2kNQ7CK206lGFktqqdmBC+4OtBMnFRawfZqOd3L4VG5odg18YMyRfisMIimk99o/ta/5j
OGqfv8HObIqNP93YxmOOtcBmDX0EBv2poFEiMLbusNN1STEA786p7RrYMA/1jfZ7vteLyDnOd0FE
d/Zvo9mJOkT2quLsuUAWiih/aleKC0abr5bO/nc/UwwC5eAKAmYfXEH1i/eVvZrf6gfjScVAuuGr
ADPhdvvo4l/w1tbgryYUXc1Es9iNp63faBb8uR7RN01gxhgSMSba93Ix35xsni4GTPgW2ZtuHnU0
i6+bELFDOt2YXxYPNwgciAzx3DECrZnc0RnBgLs4d3XjoQT8h7VTaNntDkDqUF9UiKytRYGKQRSh
YRIgu3OLjc88o5nxuebZ+itPKaRPSPZ0fVUbOQ7qOKgViLcI0g8pXpfL3PbrmkJsPV2gkfumVyQy
nNfrRjYXcmJEWkhgt9BXgd5iglHa2Kiq2C721y1snKizZUiht8hKmqU+LEwzmAiMF2uwdln5q25U
RDJb++Ua4K+EA4hnj7QUI7X1uddgSDfKP2vusKh3+ZchIKr6h8qQtCJM2WCku4EhJ1jClPyeiiZc
bFV7ccup0a0XmAABrZFRH9DUSqER50MXfm0OpP1lLC+zld2Y9g/GmsjuFPW9LUcAPSucGUX5S6Gd
ecmGbF6BgM8C+6fTOd+aXFe9R7duDUA2/zEi7ZwJoSVUryYDtJzR+nuO01v+w9fC+Vn7AcEO8Mvp
+3av3WgqZfitJPrUsHwn15mLfqKJ1U2RHrUvKGFnuwpaqRCF/ANxjth+ue70it38ULo4uapqNGvH
1AZLtk5uTdaEzqKaO990QtAUieccKkjy5CrHuF0Jwl0I0dO/eFuHc19EraaSCtqyAuJLQSMnpm3k
SYIyyA2wT5mo9FEDkrZFyBYnnocf13dr2woaGDCFuQ/54ZjiTHOvMFDd42+z98NFX7cc3/+FDZS/
kLOgX3LxYmyHyRlLaEknmLALW5D2k6oNq44pSi6bLi5YnAFKEfO98ndxC6iH1YwbSW7+NfId/2r8
pk9QRH2kd8H6wPCyMKGQqcWqZ9tGuAAKAU9i1EZE/16qX3a1Hky6i2F0Y/qmpW+6pj/aQb73g5vK
BYB0HhRhfeObndmT7tyh0FhtjdRIGH3Ku3rvYIJarZi9aQUDw8AiCPCLHARbh6fgOkXdl9ffkMJD
6QuceI6h+GgbpxUAO8D9DbDvXU7VezYrKU/BKW91z3zm0WTYitLI5joE+R3oazDYJbNETAbuiw4j
iEln3xcQS7Pqu9ZU8ZxuJZHA6sEJBIMZ+gtSxmDMtB8aEAUl5b32mN42j/3R/tOH/e2yF2lrEdcP
5K49fvpgicKVqChBEeNiYCIbi5E0k6Mnjfe7RtWvZEhd7c9HCBxdtFdFdgd9O7G/J/EUzbMJkqkw
Uq3jbZB2kTFaD2OhauJuOQLAuALoieN7QXnFmpIDMjbrwHQ9WNaPrP08Pzm2H2NgaHvDEZyL8FD0
QI3TwoJyd+wf9K/BnXFnP/nNfthjPuqePqT2wXpSFVUul3Vu1DzfvYWS2e6ALU0q+67R3313VRyg
S/cWBhBUQakFnKjc2UqNRSNpDY0BtzRDBo5Mi/9a3M93oWEFWl+CcREtTjkYmHpW9BoqN8m6lHNs
cy+IGKMgkvO1YvdZpxamxLwBYg/Yn6Xoxoy+t2Z7hY5BNYdr9dzrj42ruis2dw20LgLiCuy9HBQM
k2R51cIXavveY99mepeWb9fX8XFBnz+NsBAxKSuQMliJFBKqxqrNgS5Cnr44cuuuup3vMLUfuej7
sHf2ZECuNay/BH9ofN3y9uL+MSxl41a/gGDBhWF/1cK1eS7nHzn0E64buXxbYHUg+oRCJGgCgIs7
d+y0WOseVQh8Jv7Cxx/F2oWdfUtcRUd66/wgbcDFCvCDcdERwrDm0nH4N7Tzmn0azLGzqtK5rZUA
wAgOaREYUKA/X4lWuHC51oWw9vSdRQXk/5jxjZj/5ggBr48eKtjUL6mwB9osVu07CxgV8l3lWJG+
whpmFK5/l62Pf2pGWo3ZF30J2lIwAedN2I00LNflOHBX8fk3LjyQz6FNJzoAeCh9zE2dXAsBJqGG
rrFGpPVzbKLuRavIr3bk4EE2bomdv+pnO42no+prXQxkoe9wZtg6/1x9349BVsFwc+8voblbj95u
+T7usojeFntVI3Wjvof2HZ5NcHJwi0Po8NycQ8pOm11nSpxwicqnHgC7+gNix+IpdsewP6jqteIl
JsWNM4vSS82nYPerGnvCSw3iJ1C38jFMUoJDxzw6LV9f+AAhkdDua5AVg7QYFBapTodqd92PLg+e
mPbC2AEwvkJiQPz/k++7DJVT+RnjCSg4QdoOZQa36b5dt3F58oQNQbQPWAcOhnQ5ZkU7t4SUPCGL
cfRIidS8GB5S076fa08Fk1QZk/xmLpq24W7Nk6wrw9q56assrNpnYny5vqjLA4hFiWeAGFTEAZEC
oxM0PLM7YccsWBHZtpCdGEdOwqI1mKo1u7EqcJOKYXOkZoLA+vwz+aXPdEwmMtBj693OXBf2bFcr
edUb+4fDHNU83uVTB00/PAmQrgviArmtXdhus6TVMCUFxl6ATPQB9e/0I2Og2wtCS0sPn91M20Zb
GyhzHZNHhindoabTE0C8W5AXBdkMlSak2CBlKQISD/ZSv37eGGZBwOwCpIZ3kUoxjJiPelBBhLwc
YrsvvxaB/cBLV1HuufxkOFegoELDGT5/kRe49ex0i54Drl9MD8R3UQzRPXC7wJuitJ2V0L5Lhzy3
J0Ww1F47IyAZxMJvs5/ao387JTxaw2CXQpTqtX7pXvSjCli9vUaw4EOWB7QrMpAjNchAltofEsPt
Q4vQXVdYsW3+MTXvs1M8uA9wIaDADRo97KqcmuoDcVDWwPRDQNvQBEGokgh8awMx/Ioat3AKVLrP
zxhi6zIByoGrznEnwAR6z/pj9hQztwvvuzm67oWXgRcNfJRiQJfuC51byZoDDYi1DiC77TYgwdaX
Q6upXGJjQXjTQyUMro4QL7fXM2qs2ZAD32MZ9RDPmrnGeEUEYdcyVa1i47pGIBT84pjiRXySI0ZV
TobLeCo478cYpOJRnYcaOjrWLRqPz7ZiKmUjLYE5uAEW5YDtXn49FI0+zyjQcfSwQV6E0ZAbChXK
0I/tx+YnEPh79xv9ksXWzfWPtlHlPLcrXWWp79CKNi6uy0d6Y++Mb+h7zM/GrRX1EaqEx0xxdW50
s88NSoF/mvlKoLfJk7UPIEo1JBb/CkWnsClGzENyCKaDwWFh0Wp3aMaUryidh9rihZkPkcmqeiit
LK597RYoTNU3EDfceQJz/tOk1EHjzG301sMn58+92R2pr0Wk+1mAccW2tF0QtHd4ioc2L2Pfpc+K
L3EZeoR1oUeNMI6HpHRlMD3oyn41edJ8N/OoH8MJTf7yNQAF084NgTC09+4R0yx22CoC+8aLD6YF
2g4nF2dLjnpOmRENTMY84W71rSLWHixjj33nHIPgAEH0uOuze+Kt+0z7agdVtPRWPGbr7dDgUpsC
6Oj95bFhd30/Ls/6+W+Swslo83FODRyIwc1RKjR0EvN2GUI3V1ZYLiPXuSlp52cwtGFC1uJJF3zJ
lz8B/XV9KduHW8xGAXGPyT95TiKAcrNtguUdsg9R6n28OrKdPR5HPaTfGPh1m5d1juYhzvxQiWPY
9KsT45JXZ7mRuzSbsZFdmD4vO+O+jo077wVN6gMD7dYL6KjjOlIJYX3kixen6cSu+MAniTib9GUc
pkUE0LUNDSu2Xrt7DBbqYWqFK3SeK5BHrrvyjkLqdIl7UIJqShWW7U/7z85LXgSipmJqDCx+Mo6+
8ScvVOUE4RvXVin5jut2qcbbiSf92saWtoQueaFpv2/HW9f8ed2PNo4EXqxgxETLA/ef3BYvS3A0
ehRuVFt/jeV7wzCxX6rgRioj0o5ZDNLXxIQRiOuy7svcv/yLvASgyJN1SHvWthmY5VOct0Dv0FMp
ojqgYZOpChcbjn9mRsofV3BT0oXBjMMoBu6D3VxXICFzIl0lo7e5ZwB7YroLCfhFy4uTwVuzzMaC
1ieb/qTAs/fay/WPv3VTg6zqHyPScrImswcKfhaQjvV/G14B8gIzygGu6yoHAq0/VhaEJICsUQVw
tqnvLdO7NTELcf1nqJYqPfIJqztMLWNT+YgEuWZh37yWVFUc3ji2uG8ArwLMHUUnubRlD2ZH5hJW
aqfegcnuu1nkqpO75R4QMcdTF6TiBjLX8/jUBW6HAemOYzq6FkSb+ltBJj20+HoLfgrFFbu1baeP
aynN6gxkPGi1IRjm6Wth+3/6sb1DAUM1ArjpJaeGpPSq0pDPZV6FgBdpRuyBmk/MwvrvYPShzS4n
YXeo/7L/1fcCBhIUxQDYIoM530umT647elhe0PjBj2mGouRtW7HZOHze+4QuJhicICN5wQlMy8wf
pwJ2IP0dsv6HP3hxC6b461a2vO/UinRjVrk9MHDW8sQ1uB2vnjUe0qz29tetbNwcwFQj0xM1CRBW
S/WWlmImpxshlQQl2Chdq521uKGh9S+Y6AiszzcO3DNrkgOWtlVZPVg/Ej39xnNQv775i4rHRnxl
6S6EDcCfhRglHk1SXM+IkfHezeB7HepHIF9M69+NdWPmQ8yAD83Tr6aqqrp1rk5NSkHRA7fL6Lqo
xKVNHiIl5WQMA9XjbNMIMONizgcwAJkrkGOIsnNbv0sgfXxvZ3MGxqiKhQtpXYV/i597sYMnlqTl
UI1YoNQLuqS09PeKrm/w9ifLpU8F5vP0WXvVe7BjXPfDzdUh/4S4LohyLrDbXmukK3PSLtG0L9QH
jNf9qY9f/4UNVFXQQsDqQPt6Hh+6EvxvYIPoEpsYZO9UlhF5jaHvocbQKw7v5nLQfUPtF2WIizZc
57UNAJn4WMw2H+Y2fS1TN146/1/kYkDSYMcA9QezrOTrEN1CjPDcLpkZ+QUSMQwDQkVnBQBQ8Xk2
w8SJIcklMmsaXHD/dkkx8+e6IlBUcoZ3y+h/OY3xVM+rCt+5tYFgTAMXKBROwAUsxXKQ8eE/+naX
pC3IbKwusthdPSkHzDbNBIC8OCjH4q6Xwt8059QCyrNL6u/zPjuW37U0LjHmFaGw8xVP/2mX71qu
HDDbMguDoLsSIMwL5W1kt4zM7YCzXLbdLmucp2qa/gz1qmJf2bpEMKiO5x5kiA1M2J67PNF4ofEB
61srtwVEf2Bk3WtaZmeKTuOWgyBZAgoKkE/Ykr5XQFa7ZA3O1mAXQbi49G+t9h7YPL1N5fDDH1fF
Wd6KUejZAzMC7L+D6/58Yau2LtawYGFWnZXh0iAcGi6/MSBjGmr1cmO2fh66q6kgCNr6cILIENzK
QmdWrseB8Rxcu9PaJWZGptDwyMvYV0hnWlcF1N20BGQKOANNhHb5Yu6gXmxRbcQCu6m8Le0+3aVB
0Bw9gDZvrsfFzb0E/aWY6xNcwtKtPLsYFQXOAoe7AyniOkQLtOAHM2pmLWyWHi9lBShm01lODErp
oV9MPbgv2i4JFvK164rqoSfkfqm8OnRbIS1LVe+WrTQbVSX4CYiyIHcsuWdT6ZVHGQ4cX51H5vPf
mu4dg5R74dj7v65v5+aXQ58ajTnRa7Wl1dGgQj5v0C7JMjCIekVQ6tE4aBq451nqcMVNs7mXQEiA
thQVdjC8nR+EujVmxOQGF2e5mGExu/dpmb342fq02s4zTbX366vbsifmbfAmAn8pDsK5PbNcfJAq
Zl0y4vocMUa2LKFdLLt+fORKkcItzzw1Jm2la82jDu60LqnmLNZBQhh6+virT8e/5677Xg7z14yl
itOwvUBUIlHjR3iWEVu6kQVV1Xss6dvU2PkBj9E8m8Mlx2R6bw1vqaMpSr5bQToQ7WIg0TCMKgvo
mr0LcvIJeqyceV+IlR2WZvl8nwd3KADZKDcAMAjZvfPPZhDNzMoVNjoKsaRiBawuLxXPy+11/GND
erHgLU5GMtosqcbS2AM1Cx5iaCwobppNK2hmAq6FVzm07c5Xko91W1ZAPmK6oIqrEnqy9HjdxbcO
MOhS/2tB/P+TmiFfCEheJlN8j9x/mEUvwKIuu+0R9BXOthGX0HUWRP0gx0LXRTjjiSnHpo2fkYAl
qU+tnTVoT7mm3YLYw4mdtHcUWdzG1gmAPNQWoSKOpED8mhNrRsEXV199fCCz7H65S+c8oSKleoZv
rQmbhzYCyPJQi5LWZMxzxW1rwPbx9GEYjZc2MHegdvnNtEBVV960BVQi5nZ1sBDK0SgvBIWd3bHE
K3Md/IC5fTeKOQDfzPp9B45Y1bW8ER2A28F9jGFL7KMMaMlZmZXumrPEIRRYlqAy3/yiKqBURwo7
rtkyF+G09tnrdZfcYKnCMwLIAbDooU50QZBh9QMHcUVBElcw9BTGvqHLjvrTA+eQHdRq5MjrAzWC
He7v/XXbl3sMbQ8A6UXOA7EpGSRhzoFGGn9liUWDJpk17y8N4mFHPUiPA2nNT58IWAOgTOQ9yEjk
LgU3u2Wtiokl42J7h0IIYQ9B4SYj5VDuIoWxu766yzMBe6iZisxAvKOkFwD4/vQl9xlL5oVDIPbZ
s58+bwC5APB3CFYoS0mRt8Qz0BjTgCbQhiQtUBiFipLjMl6BKh31LhER0caXpxBcj7rgrHQoREwg
N7G+uJ0BGWo9ur6ODSzXuRkp8PapyQGjsihaKd2N30Z5HOwwIvrDiLIoM8IgDu5V+F/VyqRIrFll
WXMICCXT6serNkSNfQBL46fjvVgYqEwE5cSlsLyTUWviHYKIy4a3GiRtIR3T+7Irfl/fwa2DBCpM
fCKh8H4xezcV6Yj7nzBwmeZHLc93BUgfzayJ+1JVVt7cuBNTwXmkXxcD7NRFC4n3zn03Le2ZEuNA
lXypCjOW9ArLC6PjbV+Lu7j8bgT136hLPVRQl/l/bZwlndGazEW1ZJQl9twciReg6lWgIW9Z1U+G
eX+Fo6sWJWW4DQh18rFvcKes6V3XaL/BfPQwDqZqeGMjpsPvcENi9MDGeKl8HZNBb3JKK6DPFusb
0M7QIhza37lN983cPw2lc+Py9BHCLvf9qoKibYW9U9vSJb06Nkv7Cra9Zr4jq3vnUpXM8uVVeb48
6WVS1F22QI8C2Ub65DhZqNMXB6wM/UdJ1oqvu8jmRwNYXGj1BSi4ScHJsrIV4C98NAskmEePt2yX
VUZ9O/IgV0xzb68Ls0qYhkG8k9HvhLdZ5Zcl8huPRDT4Yep+5PIprPkABuTPA5rELv7XmnzEOIFk
+mQh4fC0X6x79uev1zfu8omFv4/ECbmaqFbK923eWXweShzhuYRU5atGUdqb7xcjALjid1u+X7e2
6XYgQIHgMKp3eCmexyV94SVpB+ydXRTHYtF3Dqm/Xzex6QmodSHRRZoEZuxzEy1m8hgLVtyG2uAc
lqX0Y5SihhuD9sHuuqlNTzgxJTkdGTNTJ/VEk9TI8r3VuSyGXizINXnqo0Jel7O+r+dSxeW5gQpD
BRuE8mh1YbgMweN8iQMEcWt34PRjNoJFHOrBgC6EQFSDVNaAVLLiq21AR84Nipvt5OGQ6U7ZG2VP
PxhlqjWsdsUzibo67shujWgI9HgUPGVgplABcD4GTs+bEeempUBVmfrImNZRsMgYe1B+7AENMw6C
S5ceOtWc74Z7ovmA+xkDE6gVyfP46J5PXtZQmpggGVutG6dStkbFzSuvBw8+FGrwAU0M1p1vpU3r
lDjoiKNLX0+uGc622VlhTYmu3RZ5ZgCuWKemxY9z3Vv2jpQIMvrE9WiYxioCQXm279x5YKL9Yyx/
Q9dQFDrBfNMj55t8MGhw0DGgWNJ3ZF9neJs8X3f6rWsLeaz+MTSHbopcetUJARWXndEkmFK0rEsN
NrtmCls2P3RZtvf8CW3RNvsLA2N/UPlVTQtunDrYx2sEDVjMBsmQ1a6fKEndtE28uvvFAwDRR5fa
RwCqf1kNv0eBaokVS96IKRgRBCwSrwQESvmZjh69OWKWuU2M1yVKD3D6Gtq3RRlqO5SHDhUNa+A6
7LicHsrDddsbSaPvGXgHefDLS9QW5nemARj2NmnZ16yoI2TDcTvkES47xSq3FokhDWjN4w2BbETK
GVlG89FbhzZxqXEwxgB07D/yUvWA3rQidDDwiv0AH5/7/8KqpW3spk2asrhxaL9bmjK2yuDm+rZt
OQm62UIUAe2BizeRXetDP9qkRQ0H8nvu64jGjtfzcKUmsOL2518QYpTUB/0ipvwuRjFafdJXZzSa
pJx6FIt887aeIPlQWMXL9WVt7B4MQUUNo4SAYNlS9HAXn5l1kMIQmft48Zo6dkARHDV+Xykcb8sU
Uhf0/yGz8z+kfdlu3Dqw7RcJ0Dy8SurRVttOYsfxixBnkKiJGkhNX38WfQ/O7mYLLTgX2Mh+CJBq
UsVisWqtVeCvSjG/gPx9y9OkOuloj/qzBsmhnh/1cV6pGi7dZh5wFKgHolV5zYVLJiTIXkUpwCLa
Ng2qcHwHvBWKCtWmfV4DBC5E+AtjUnKv98JUDPcb44da/6lV77c/0NIr+cKAlH4Mc5U3TiwcbyOE
fnz2mGNOth0CVtnjodwGVbBWBFuA26DAgOCAYIgEWFWlk1snJNZxg9CP6xl+1+3SLZC7YObC4Fuy
Lu0mdkm6xFD+F6OpARsRmePlIdY4Jf2Eqwq0rvqenuptcixf4wcNcO10M6+FjEUPOTcnfbRhhOZs
37sVhKnGUPGLkAb6D2uHyVnR+vz2BWy4GA0Eng5UduF58hlL6GA4pVULazUcEfkVCgN+8sbu6g09
NLFvvmZf1Ps5aiPrx5qe0nW4h+IQBHA9sMXRGZaDsGtONufuXJ4GDnG1qQt4/QqNyqBvnm876vXx
vjAkq/MNdK6n1FRRUHSJs2lLK99mQ2FtQLspt7dNLa0JjyVcYKCzoCEmBa1Jc7O+zeLyxKvZ9TFB
uYUMLn2NRx7xYljrdCwtDBPFway1wXi9yuFG0pbco1Z5arr3cvxB7DGs07WS2/X1grI92CWYPCvk
WSzJI/WGpKlrY0lgIql4BM7frJh/mxX3saiNXzZb6RAtrckEzx2YM3OhJ0Vng5Y8s8sT64558g3z
LH1OV27M68gItBQYOkBBoAeM+uvlmc6ajJMYg8RPaFIBq9fSOwNNUv/zroDdAtAMQR2jl6V9Gy03
NuzKKE9ZCsnVcoQnmP1jU3apT/DGvW1scdfAZEEyI+bXyh+JkLHNgVUoTy6ZDk2X7Rg4yrzlKwnx
knujpfZ/ZqSI3wMd1ZBWg5nBKTd4l+3dzsbl39nfjXlambmx5HioxqMTgFRUAC4uv1KscqXpla48
0UT/AuJn9aVtrXstqxsIP1Lwa6tsDd0mbo/LYI8xlSLXBqQOduX2ZE9jritMJSfDLUCCUZ5o/TL0
73N9rPRvGi3fFHcN37tgEksDW8xGqwXCltKW1tlUJ800kQ+RPnD/d/lB2wAFsZLiLFzWYsC4iZsM
6jrXqLM0BUcxdyvy8bhUc1+bw26nBCToy9AQdzWmD2Wrsw8W7utLs1JljOlWkmglJch4hk31g48+
aukYxhsbQbpHHI6sNTz9qkkpRbBSPoOXCZNiMgx/8pjf702ffFPR1MadXQT/IK1xsUg56vdW2TRc
r8nJGdJNQo7FhMLE6nNiyVMMEBFwVSP7wVSty/NQW8AHKEZJTrybm8ibkzbfWNRW39XOoBh+4zJM
5S30tvpdOpBh8M2qM1anKy8EGlEJhCI2+qrow4hDe1Ye0cpMJdOYJ6fp2BJf/5v1Qb1tIgdCrAEq
FWyDh4fu17t/8d8Lw5IjUbX1qjnJkpP9FO+aIw3KQMwcVp6msMVXjYM1cYwlP7qwKO33aKd5b4D8
/XFiyj2GxwbxN/Ohf4Fs/6bYVb9uh/AFUpio6P7f1npS7oAKdaeZOVbYTT6UEjZIio5mIDJAttem
QGS4eNAxdJ/UL7dNL3xUVEMxuhZDBE3k1tJ9WBnM8QaqpCfWzJYf5+bkT8P8lFD++HlD4MU6eEBC
yAk4kEvv6aiGqnEdFyeLtb9do41ma6bBqMefFzTE8wD/PqpPQK3r8t3hpBMZiQZDZZf5ufUVit0Y
AwThiWRtdM3C3gnMGio0oKKACCBd86rRmoprJeVptOMkiq0CU7/jvQbo3Pun9w4YeVRAQdIAVVoW
6ne1IWVGiiWNlZrvhzT76bjdk2mQMrht6KMOLt2C544ou4PeMlY2KsEZD4qDHhhhEY53eYBJ3sfm
S+cLJWQvMO6M96YBX5YEHhTrKcpCeO5BMGFn36UbrwrYr/ZJWX2PLSQFF79NfI6z+NNiFwDNxqHM
yzzDYLXGdn1Xy+wnnrNxDziwlvp9XWbfb+/JajAQmdGZ3YIxW7Ec7Im5G14siBPngfHkohosgkGy
XUtEFl5ml8FASn7wsraG0RTBYKMGQmK73FT33SkNoGu+03Yj0hMgCPewHa6JhS2UwKFYCBV6OBty
ZIzwulwrWux51s9pcnLf+tA92j9nKAeP/njX7tOf+bf+Jdb9bDNowbA2BG3hiruwLK16TIts8Jwk
OdGcKU44sTHtvg0trfo/jPKO7Dltrd7PvTGNn3FMwNvVrU5fkzRZ/NqAmaPCgGcx8MSSl/Vs7k2W
4GvHkdv64hkuDsAYFEKSKcOe/4M6tLD1n0XJvya7Kr3BwZ7PD+M2BTsvJBs9C/VHUR1qHhPuT/vV
asNC7LowKl3mzFarzKxgNE13ObAATfOg1/9ycs5XJl3cZqExS6fYS/d53qov3U5Imdd7Vvj8ABTn
dq1EtDAT4HIrpXs7oZXFKpTz8GAN5tBDwUY7QccPctQBu6v2TQQldT/Rw/6l2mAwIfD2X+eNkHu0
DitBQ8R+OZCi0SjKsoBBAIt7eZBSlmo6n2Ilsp+0rXXfQNH81xhYf3ElhWuS5svf8j9b0reETsg0
DbanRAz4hLEc/owx+9X1a1rECy9AjEdCmgBtF/QJZGLJmBUEOkO6EtHCebYHArmAOMQj3fSnmYW3
929xSWe2pGhga7HB0DhSopokqPElxZvWZL9rt/v9D3ZQrxGYVED6P6LBWWyfkHWVxoioE3sYyvTQ
sGOurWRYS88vwG3+syFlPpxlqgY2XYIyYh/29/qm2/V3TWjtYr/Y61C3Xav+LsewM4tSDLPGDiwW
FRbVp2Gjheh1h+33AoL69ak4VsFamWj51jizJzn7CJzq1OC1d5p26EOkILo/Yvh2EpAISC0LHdvi
S3XsHtX92oFf6NLhwKN6D6lGtNmv0td+nM3cyeEnqYuH11yhjeimbulzfYIoICA6Ba0fgR2P0sne
tZ6zhgJd9FMxZB2NOhCGTSng9GPrtW5sKtFgTltnwDVhVf5IVpoHwkOuggn4T+i6oBV+pT7Xx5Wj
kRYnT2NPbPzF5jV4/fIXPLMgfUGFQhU6bQwlcp/tnR7MB/6UheS5cvwxKL/FeNeZ70rYr40mXty+
M7NS5HLcqqHM1pQob+5Gmgdp9QIusv8PZ/zMiHQLxc0Q60qCtVnsCCr/WJ8S8/m2CfE75Q8EgTKU
V+CDCJKSGxAvdzRawEQ/WvOdWRlZoA19f6hTqz5qZS50GBR35dW4tHmAoWNeGNrUQANJm5dgyJuq
sQleYU0swAy259LT3mM6f5oNJGYWCj6hmA9wVYzD4Uu42/VKFOd72r5lw0+T/bm9f0tXC3Q2gaXG
IKfrzqLNnHEyGob9AwwMSHGkuD2wl2OVbEboJm9uW1s6TtgatLmh3A5CobRxWVuCbESpgico6lE6
5L9XZ/Atm8AkWui8oWgq81Wg1pLzmLe4kvPeb1UatO2Kyy19fVfMuv1fC5LLUcXiltt1SkQGpItD
8sho8axyPHRvb9ayHTGxEjgOSN1LkaFKWan3dYXN0rO9UVjfa5RE87Rf09NftIPaqw2glgnZKenG
J4ORzV43wAWSnxlr/YLlUI5bcWX5s0C5DRBlvDMEqw2ztqQvHzdMm/rSHk9V2gcOlJBr8vv2dsme
/GEBnxxSexiDhqLrZd6H2mOT9Ik2or/wSyu/VQP30+bOWJsWJu+WMCOaTagHovJwxXEokVnPcduN
KBiRjYMZGvk8HEpzLYs1pLj2/8wg10PT1b1W3k7bas4Um44nUvjmEQNf35Lj8DgeoWWT7VVM9mY/
bm/f8rr+MyjS6rN8TBssBRdtM55scLIdALz1H+68EjevZh1hVdDyhhIc/kRVXGZx2hVDozm1+hMG
4dG/6tEQIxeLsHjArAP3fvhVN4HT+um+3wmt0DrUVrZ1YZFC7Be/AtxY/Ajx92eL7NnoFH1e9UDE
zn7XQ0uW1b6zBme7tgKgKPh5okAFbqXM4XBaqjeJ3bJTMoC7mdWe53stHpMQZ/z52Y8m+k7QSBYO
iQ6DdMGWVQE+qgq1lNRgLQ9YX4AKo+gadLXsBJloeNvc9RGDMXw+FN3wPwwLuNy+fMrMMTVTKxq6
5mHqKxJWJEv8Jja7AOLz9UoAFIH0/G7H4+1DAANjFsCWuiK5V1g2qXCNgCL14MQ9MiGFHKvRQ8+6
9ifoCdJ+xkBuY222w5JdkCs/Jv/gweWIs3nmJaJYnJO00yLC3kdlCAiJI1u3w7T4mkAZLU+TKFPX
ppDJiQx6RBaAqxZmVoAma8pGc7vNB5MZQP0mr0n3Rn91EEsckJKR77c/4rV3okKLLiwwbi4oTTIC
wKxYO9mQvgbnkVhKkFdzXmLcqR6nYQew+5qw65I5HHXwH3DDoHchhWUIJg7JiIY5qs/HGToIagvR
Y7qWzl5BOCCvKsrbkFrHccARl82kYzrQyahO5tO8dbbNztl4kRYYUP0i4WqhUPxrl555aU0KlrUb
J0k1CGs7+1hv+3276TciV4et3e3Pde2MKGZAbxKSdShAQ3nm0hkpeNNjTTigMLWh5cfJNEb9UTfN
tH6AxqBtH0dVnUZfp5S6G6vRjfZAuBcb28/+DAf0fkhEAvuLXq0cOTtzNkqr6HEW9b+5Srbl5KJd
0QUWr8McgmB1YRxS8nLb6FV3BlcEgJiCp+UIRrCczMXMHXtqT05kNsbWVfgBsiH7qSKbqrJCTVF/
61T7UhfF1p3pm641B2bYYYND05n5r4nYj/jJe55+FrqGnwURSx1jl8UtctXoaBtEBdVJ7Ajxya8t
GpgYEtz3az2B65wJYGEURwAVRvMYPZXLTz+RUktVldqRSWNsNmQIjbVn/PXpBCVNjFjD0xZodhmE
N0JEerC5ZkVml75qqbH3xhJ+1a1kf9fBTTDf8LxATF2I5LWbeZ1FHSvq7VTnG1udymw3kcTB4L++
TLp930wcXC8hQbPyBr2aOyMiAxaGLAo69Wi0iQN2Fs2HWI1LPlaA0hyHn8XB2oqiDInoLg+Gbbp3
XZRD13TJr9crhkpj4DhOLKgPcjNnZKzIUODOT4PXzY/V3Jp7107s3eyO6g8nnt0nxMt2JVIsnRYc
fMh+gKWHwyrPVtIbjJ0hOL/RhFZ0QGOU6Hucn+3o6fvcokeq4hsbkCmsLXsDEO7LwBOIrsb9C1f6
p4Tbc6hXSIpyNfOCIavNlRhyVY8T5wZUZFRT8E2QQkixrDHLvsnNxor0mgZO2n4pBtcJ9Cm7x4Df
OsAwDgy3tr1xr3ft0Z7sbdPPB1vvmt2kYyCR0jGyvx1hrj8UfhHqWAJkhZ/kSNcGr4g1m3VmRQ5p
ocyYOn8xKWj2Va1/wHQqFlQd2rL/fyalu2OoNQSkkliRy+J7t9Kjahj3RqekoeG6RVAr9ZoK+dIh
P1+kFEdYr1DbqWHRxCYXvPYt+3UAsvf2uhauYMyBRmqNpAI4cv3q66bQ0+4y14yK+F2ZsrfW0re5
x3Vf0zAlHn1tO9DZ8Keq21dd658t3qh+YtYroKzrHBW/wsBAapC2hRiYtNi5QzfSbSENnufats8g
xe/Ax/lrl6crCxbJ9WUSgEkOwKqBZ4RnLS6Ey8DS4hj2ntZaUdYVG12d/RqPZ4iphSpv7urZ8Tlb
wzIvm8TwFSG2Y+EgXZrUbQpq8zRYUVfjjut+t0W2z1J7M5r1cQIcBWJJz7e/6sIBQR8JLQcwR/Hi
ldO3eiowTA1AsaibH3rlfdaHPYHKWaaBm5MWwW1jCxce3hcgLOKRhieGfBpdJ4VoEeQQIpDNIWRS
TYpt+55bqyv6MFc+grodyFsIlJgAY4LpJG9jlg+AwFuRDcaF+g5xnU3ZjT6C5cqCriOesIR8ScAh
cM/KaWmRGtVkJ7CUv8TlJp23oqvs1j4tAv1VCzR7K3JGe+UMXLUhNDy0gaezUW3BSxe+eblAZWJc
S/TJjLJ752EM08znIEbOYVlgjDFi7BvXN95aM+IqUxVGsZvA4QrVchmUUepjkvdqZ0aeMj1ZWhoS
T79veKTU7nayih8j2cfDWmvsyj+FUYGLEtVEHRz7y5W6TKOty2B0TKznNOP7tnCPIx3AmUnDJtU/
e1/AHBr0kEiAnMY1El5VMHtygAZJNI/ftQId46b1efXDzptwXCP2X1HTxFc8M/bRgjnLXOLEZpzo
DGvbxjsxKY/t+Wu6L7deOP64ffKWHPXCluQxvZknFJVTM2LhGM4An6ShmmFNu+ReECXIQ9VviLuS
ECx9PIFxxhfUUKmVAbQGxhKpFoNRSCnuUUndUrXbTn22oUMa8Glt1tx1Kig2FJBPMT4CJXU5Yuf2
oNuJ8NBuI+BsQF72mx59FrYftkYwHPR9Eof0/fbWXgU1GMUQFRS+LIRtPLgvPdQZHXeqeItF2jVA
uy/NuKZicIVbEY5ybkK6iZLGmAlhMDGr3nOrVT/tgm7qAU9fQu+dBHiNccj9Mu62bf7HHL0nzrMf
zlhvHGMKwB/dZAyNO8vcoLjz5fOrRxaMyjKmyGDnJb/KJq/G6wUhPZ+ZwEdvk/KzGnRi9ecmpISq
meqYd05tRlodB1MFaNL0+/YirpqdwoStodcIfDJOvZzP90RRvc4dzMjtW0yYLcME/MipQ6LoTUGf
9BvFVoN5YH46rSJrxc+/SDOEbWCHQWkTakSWdFkhVaRuriLkiJPJT2QjBpg7Oz0s3gZ/7eGyGAfO
rUne2ppzVpnThzU1UDfAlQKAecBYjSf9nmz5Xf+8po5x/WyRFih5L7PU2TRKbG75192ZAXBPWgmW
VhZaGMpzGDf0EXKQRuG3Qb3KfryuSEvGRcZ1FmPLqR6AXYbxbMR7UNMDV1EhOzPsCIoaPblv8jRQ
5qdB6TAEGqL2fYdpvEWUO2ngaBMam+XBcpUQz4ewbtcYkx8DdG59e+ntWueQDzWE33UbMb6+/Uq8
IA3KN6gd9IduB4r0ftpCXX5TPVuB+27s5k0b0AfrZx0kYbnSC79O8C/3SibmFm3WdgPFfaTjJkj1
djMND6MKLURL+TrG4NrTnwV5UgbM9cgPfFwr3q/al2IJcwB0sIwP36wOSel73xOEb2M33HdcPOI3
t0/9UuDG8x1zQ0Wn92pUVDGaHXU1mCu1OMgsyJysqahcpfNiQzG8C41r0ImuBKUTLeZAsOPz5mDz
NznfVnA6ZW53tVLsdO99ypQVeocIFrJDgRYrLiJEsyvKSh23qJVkSAx7428GGnemge27SpESQeKW
FekNZupxZ+Qu7vV4qr+U1exnjrYHYiM0yFrzcsEUamToLIp6PZp/0vnF+50gRYKprHDIM8ct/NJ2
qveLGnX2pEy9t73tFAsbCOU+wdoTNXSM2bqMF7TPcwycwydTsi+u8tsu7uP+z20TC1mReD6DvISa
Gco1UgiuMHsZXF/c5jb9raX3dq2Gln5I3SqkdA5v21rcvjNb0nJQEHDNwkNGNKlPvdVECa82GnH2
TDdWnkKLG4dmzQeORujhXm5czGr0xdoE15izc5LivrK1xy4uV9KNpfVA+sNG4wgkM5ABL63gXTcX
Df4mijGgm+47jCL8ZQGFpPh5DsITytSJuqZdvHCKUW9ANRjFcd1D3e3SJmMomjWovEeYdXV0Kzf0
WjAQzVlT/BRPZNY7LxV1xpUvt3Rtwixg/UJw0b2aDZ7ONFMMh+qReiT7IiyfO4DGmyAOdaSZB0GV
tcHiA11j760I1CxsMiyDaImelXr9uvTmgeZFB8tpwZz9YJRAebbOY9awAEy5f8i9oIggVHdAmgVY
UAJGYzA4V/My1qKY1wpmXOPuKxzFN3UlLI12781z7GME5B+oKQHrkQ8rfrtwC4CpK5QtUe4HUU2K
ZeCj8ybGX0atbgdGzP1YWyvCL5pAURT8IHFAZIkcVOe7jKNOEY3zI7Nf7GKtkbpw9gwDlwziJHqL
tlyZo2atqxxAvmhK0iPTyG9vtAKazyuPyCUzmJ0q6lIGEnK5VjRBqrFN0QAAIaOPeiVBRuRuLWV/
O2Qt7RYEVICFFWAVcBUvjxvoy8XMeaxGrEj/TLa9VbJmRQJ06USfm5Ai8Ex0qpZ5ggaw5T6yDh6X
GcAvZ9BzhzhrEneHnPPnzy8LStooE0EGBO0uaVnmYLhzWupGxNTW1+LXKv1628DSqcXrE4Bo9NIg
VSyFqTxHb2QaMB28jd2N6YDbhGq71/3yKmt729LScwlvPaF0owGEjYrw5SdKHa0anW40okrT6sov
kdw/oaDnbbW5JAGxGgeUKpugGYzWZuRNmhGgwJ+snFxhRcpC8OgUgBN0YtA/lX7FOCtml4OoEA3N
L63HOFGQZss1ctXCrl4YkVylaXPbQb8MRjAOJ6aY+UTyUMtES/Db7V1d8PsLS9IFWox2o1S0RZSI
n/vsWDsrNLGlleBQYbQ3XtPAr0grIbxU9UGftYgl9Vdm6E9VDlli3paZDwXSJLy9mkVrlphwIlQe
UE67dBHDxdToyh60CDHrqDH0T9Ncb3dMp72v6KW7cmUtbB66f2h04k9wjWUEvdaBWtWnnhblBTjn
pdaOYBoXu9trWnA40WIE6wBeD4lRKReFkoUzA96hRWbtBVP8MmL4Lx3XGpqLVhwNZAATqHnAwy53
zjZ4V3XM1aLCeNEw9YY04IOv+ILwJenoWOgHi7KNjUgug6u7tM7MItW1yJnV4wz+MKvwQOGvNVEC
q12pxi9E23NjlnTBz5qegEsGmE+ZRKmdbb1xCKAM41MbA6ZGY7cqybq0g+IuR7sP8Cz4/OUOqmrh
8VHl8L3SDAwFvGj1MTHmz4cfgFHwfsQwK6CTZQ9Pq7TVgQzVonpwpwA6VRkAYPnPtNBXjtKSb+O2
gtwRQAKADklul7AGCrTcVaNyKNsD+qe88s1hUFbuj4Vds0FVhUgUMInX0npOwZt5iCc10s3kMFXq
Nk/4RuPT5tOHCNoNQHFCIEoMtxarPSvI5ImlUEOhamR33a/eQl24r95qfY0mtBB/EA5gR5SCAfKS
Ns3k7aS0M1FRlR0f+q4JNCW7L5XyO0ocxL+9pKX6LMScUakRKQsad5LDzcoUu1mdYk1Rfc9fyL6B
zly+o3/afX+cttZfzCHdlV/tL2slE32heIhmoTBrQzUK7MbL3Wx1tcjKTp/xPA7iqDioO1FFNIPp
uXqgO/tR+zI8kvv4qweVXSuwv6e57/2+vfoF98RPEOrwCCUov0sfdBxSp+wwwSWqK+u+SNAXSqHf
sXLY1owI5z3zGtuY3KKFBEHUFUhq8mLLpzz89DrgKJAUQ3cZdGBPqsWZtKdV7CEpLBUjoLQOIMZ2
28KCT/5nAQ8dKRCSuTPqwoWFJoujhrCTm2EkrEno396qPjs3ECXtC2PSNdI0GAHbe4oapXE0Ty8q
IKOz/bWO/95e00LUuDAjHPTsw0xa1uMFSbSIpn04aWRjgzExWM32tpmlOu6FHcnRad5WlOipFllQ
0LO26P/ld/17XPu/Cl8ISI8okOah2gVm6SfV6vxR8fGlCxPmoZ6OyU/gg8i9T+CZrA6QSzXSmhjj
tK0485HffumgscszE7357k/d5J0/pGsk1sUNBkIMAt04ZagEXG7wAPoNhBuF0yj1z7wgDzrJX7EZ
T7c3eNE3RTEKXWX3GtxBGjPmwH2oUZcqgZqqG4zOwHC1YltT4+ttU1eUqA/XPLMlHebMAXBCn7GZ
6s7BezsYgvpghPM+DmOMKfdHaHOOf5RVVOdCDMEkTUj6ocEDnJr8AvMgDe+MvYUlsnprjeYp7suV
vGrpY4mHq7h5BBFCWpnVAeXJB1uNYkzDU8bUN5Q4MIbD7Q1c+lZAC0KtAA6J157kEoRrhWKVnRph
ZOXjOGh/AHWAgvZ4HMu1iY9Le+YisUaJHCo6V4D+HNOJXAwMUiPuKbu2z3Z6M68c7SUTqKwhHRUI
FGhuSQ5etahRKsMcWWl71xLz16zFa5peS4AJ4PU/Cq7Ieq+qPEnqqanGijmy3wxoBGrGMw28oOSB
sqNhHqbN8z90F0Q7FOpDEHVEUUYKWNlQu24dW1Nk96BJkz96v/b+XXCDCwtiY89Cb2PlUE9XYSEG
7duJDw3RAy3OAqdce8wtfKILS5JbpxgDVtgJLGXVW4U+LIQJb3v0wrm5MCCWerYUI/b02MpgQLVf
Cwj02vN3na4UfdZsSO/rZm48b7DsKWqQQmQElHEyb+puTW/7+qug6QPBbVQzAR27YluxtlFZBt4g
eLHfuUHuC7M7atV8b2W/P7tnwhAYcBg8B+C2I60H6rGdolQGepTqb4WZgZcbvpasgX4WytAfVWCA
b4B4RbtCSotme8oTr42naCDfC3P0ESl2NsSC6cwPFN2f/quDx3ZjZH7WTFu1GDZGAkSSgSI1b7et
24Xt/Hp75QsXyMVvkjWQFXX07D538ZuCPmwP+sb8K4S3snAuIfzZEZ8+toGuBatYfZE0XaYBMIxH
Oapr6BlCNebST5VRm/O2E0dOsbUHT+3mTZOw+QudBwft627ivyduJT9Ki7lxOOpqck9ztUEf3yns
XYyK/m7mXfvIE7N4VBWvPNJ5cl6VRKHET3lZP+leQ90gmTj/WtrD+Ded1fJbo4zxSRvRISqajJk7
DIvVwDmiY3aavWHYmiojqe+wXHchIWx23m5utbz7xro5/eF4HhKiSm2sMEX9+HfGOgAny17JAIiz
yF3mjsORKRo9DgjPkKEnif1UD8AV23FmBmk/qp2v2Mn4bmH936AUzbfxVOav5uSB39WNSp6DJmk6
Xeh6PX8BHMa6Y6aNV6rN3PLn4KjZ6BPgck5siM0f86AOex2gsReee/lDpyoYslMWvPQw1tpjJNLd
Mj52gK/cDdo8QS6HpRx/ogdzAh1esX0FV9LeSJ3GeGxbxdLv5qybcxTu9fJhsmoz28ZOn9AtZsWq
SUgS6vAAd39lHUyX9V+seXZ+FlasfsHIVfbKMCAkIjaJMY+vh+xjTeLU8anbFat10+s4CvdBqxmE
ZlROwZK8dB+LdE6MFU4RA/fHbDet/sVTEqi9n+h0ZI29La2/w7Bj42HWu9DydlX6Z+XoiNzgyoP/
+wky5myeAKVBy0UcHe+hsf3im7Od/XGPueUF86ETuuEHc1/sksFXma+slOk+xPNl83hkIcVUBVVA
rhw3ced1qQfzrRHwjbrx7rR9ofp5tmk3zSG+z4XibJC+OZhzc2h7P9ma9ypUWtZaMosh5PyHSDeO
naUtuOX4FFx/6jDzcUgfyPg3Zy+l9iOhUcqONn/Ie8dnE33qjS5o+95nXobB5Gss+iWvOP8pUiDv
tdhqvR57kmbG3RB3PuXFduWzXxf8ACQ523cpZayNObUIpl1FiuarL2ZANulDm/oKNGPE+0nXwW2C
+tC7vl+LmUurg8gveJ94VuNGlB69apsXemeXY4R+qb3hU03ukjTOVp7WS+uD6C3gvhBYElyXy5M1
DD3mDTMIyGMwdNOVvj186+cHszD9BCijlc0UP1l2YsyYAiMTw/bw6JOf1l4Vq41awNhRDzq/eBAo
HWNTR2s55KKXnluS7hsgSoqummBJCJzgigsG9360dmV+50E4Xrx7y68tD4tctIFXVrl0153blhJY
Y+oBaTH+13Z/0L7D/32xzvzrP/nI2YYKHzpL/4ArVkwtg6meeCEH60ylbMVBFnpWoJue2ZByWDhH
OVosG6MqqQ6qQTq/boZAz7JHN0e9RyV3RdIeTcV6muzi049rFGM052NCFLRUZFCJQtBirAYMW9Mx
EbUuqgDP7Q0Yfv5sfh4seWlKOuh5kUwKL02YSmxfL41dnbbhbc9YOtEeHrcf/Vk8daWzlpNGTbs+
nyOMagxsDmlr8CJum7jO1VEjACgLBxnDC64Yun3We86kjlPkkhlFAQu6bENQtspKWFzI1bFbHlA4
4OPqaM5e+p3FC8UpCjwJMPzv2Ryn5FVx2JZk2rCzm3QNi7Owb+i7IVsHiVUIQ0oHaqJjShuLIwY3
35K49TvMvLi9bUvrgZw6loKRdJgdK1nQHd7OaZ5PQPs4AYhYvqqfIKS4cbpkd9vSdT0MVACEc9TX
wQm6It2NuVLpVGQy2QFzeI5kV0Jgt96tqZkv+QHcAPwUMFOvpSuoxspkVCzEPyv2bed7g/l32ZpS
1QLuEN0b/IdoDozG1Vw1j6hOV+Ftg5xowPxDn+8wUNgvD8oOlIPjWuqxtKZza1ISmHJuQ4lBGyOD
IN5oCqCfzAi63FmbQ7bQlhAC5ugkCnok1L8lS4nb5KUrPlK/7e+z38a9c6fg4QZYaXU3bEsIxp2M
jbnXmZ89l99vO8iCK+INDKQWbnxQ7+SQR4ZCMSYvmSKgKYIh/c7bN9qAcEDa4Lahhe0Uj23I7YO2
D6KB+CFnd0fax3EFEZ8xwjQt4quO8hUAjG+FZ62laYsrgg6DoJli+KlcAsYEQZOYCr5bzfVdzYqv
kPXZZvH8NaPN6z+sCR9NzMtE8cgWaz5bUzGldo2UbYwa9m6pv/Lmm7060Hdx385syPuGJ2WBxtUY
xVkf4oEJSZghmEm5ub0UcRlIuRKkOJDto5uNiC6zI9icpXnFYMazie2XZBzCPi37QOcp883SeaSZ
zrb/YhPgV/RyMFxChkM1FZ103rdjpJXqDjxXTLTOIzu29sOkfBnbzxevcMzEPFegAjB1QZ4hWzfd
SOsB5spmeKND/GZlGAVqzvzH7WUtfTH4OFRAoEsFVreUdjJmDFzn1RiZbnE3sPag5bHPOV95oy19
MQfMR5CucC1Ca0FyvrYgUL63hwgDQXyWRyaGBk3915J3YRazldO7cCei4YzWBmopqKrIQARE3rmf
qTfACxNfYfeT+uvzm+aCqC1qNgawa5Kb6+gXOkrrYDWmC+LqN6dT7xF/V5ax9GnOrYg9PTuw5pjN
Du2tIcqrO7c1MU6nDLi61mdeikBII4FqAEIZGGVpLZrCFBC6xbujhA56kea/jancTVR/WqOJLK4H
30SAIpG5yrHOyxjhAyVjVFgQJ0twa4AYt9Fm4+env86HfD5epoBqXKGEZnQFOkWnGMOSYQhRzJo2
zCYOhVZirtWw5SUBBI0WBuI2QipghR/EmLNPlJV5Vel6XkJKx8Icgoy6zg86q6hzKGNr//ncuoQx
yEch2YPymhD8vfSHpi5IOzK7OPXEgMqm05cMPHhaj88os7Jmd9uayOnPYyysQS0bz1HEOiHbI/kF
dadBS/W0PBW9NUMRBSW6bK/UlVq+O3NTZz+5O3ntAcoAHQ6ZYWRuv1Jbl4+x+AUOit1QK8Irx5Of
32lDEoiB8/HU0/8h7bqW5NaV5Bcxgt68kmw3M+xx0si8MGRBT9CB5us3oY296ga5jR3tNefGPYo4
1QALhUJVVmbtO9YAiJds1Hbj+4EbFa1JA0Q6aB4KYcmm0PiqJnM8z7bp0xHTp2wMW5ecbu+leMb4
StBW4zcWUlt4//WXA8ijtikov86lWYJgDDgZf1TqV9tibmC4VMYBt7FxIBkBcoSXETB2Knw6sGxq
6Zip4xnsad/zBclnnRnW7p1rggULI+yI6nxR4th1rCeVC/2c7JxqBdjGRm/hJCp2bYR1X/ZjROZU
Rhaw+lrcJGhfQZCFwQ1t3Wtl1uBYLDu7jfO78sbizrCUzsFcuV3IGG1XewhbSKjxX6Rl9mryYOpZ
V0OLNjtXA2UsxNQ+tITbNpNVRDbtIHxgEJlX/8VvZYKaZzTtBHZUm546N2l3pCoMSaFi0wrkfDkZ
kAVGHuFNirnuQQdxSnourUS5c5WRvUwdk6VIW1aAF4dsAGpYHiadr928X1LAGz0jPbOOKYOvtrX6
llZlJyP9Xh0nfBvPQgYLdD9m/sXjxPJ0cGsT2i8xgVT14sVn0yBgsp/S6T5Ri1gSCbfcDj4Hk9Ao
wJNHqH6kbpnz+Ua+rK4qd0Bidw3YUEbIAzmsNo33HyzkFABCg4oSCaDFd/niTqlUQNSVuM3Pbj75
3egenA7a384n5G7720d4Vb7i7nBpiq/8wlSZ5zW6c11+Tpke5NZXBmovmv+oq0PZg6PIYd8Me8Ks
bysxvOEosIs0gN9miL5C0pmj8NKa6ZCflVJ9AbL7p+pSSXVMTDg5jwGqPIBSomYBSKBwWZqlkUww
npynGdjJqrU13xo987O92N5dFutqkDoJ2PFv7+iGVcA2gbAF+SY+ofhARZ+oSsaxgBaAnVlIPfLk
xAAyP4CSquLeAn4PjXbV022r6/MAyhLg5sHFylnFxbdCpbZ2b/QgFF+WZA4MCCJaNeRdYjIcaTmm
773MUEDD4D1qaCCnAFmRcGdmvaUoagEO5aLC/LQ/xWy+t0uj/9oZhfZEO2eUnL/1pgJ8jVEl+AkI
IhCPr720aOfRSMcxPSdt9oJm4EEzlcXXJ5v4ozefpmWSlbzWJ57DvYGEQV6Mv4qZahNDJshBJerc
0nG6r/peCfXRrXdTiUzo9rdbHwWY4j1wgHs4kEg4gnqTdY3NRaUWb+ieE23MU9/CsNS7LwAAcPG9
OC77z719vYc9lOPJUA/peU7IW60opQ9+px/vXwreWzZ6GO4f7M21jYImU2fGbXqmJiV3uVLHEXFB
C3zbypY3XFoRojGpYgLmR1hZ0q867RN/rtv7QX8b1Ib6dFIk0Xjr+0AaDiqgOriiVyKqajMNdDKc
5NzkLe2Oql658aMzL2ry7pjoARMF4nk+ZMuFyK93L9NKZ05aBCxF6bqzS1HMxWuPWbLCwtaCMD6B
5wrSm/XcWF3b01gbBgLjoHePtqLpX0AJWEvGvtchCchdkLahPYepPyDZr1ejEAgOgEcpOetIOHwP
5eJRTY6tkUIRbtAlzr11XAHN5zVBTjkk9n/tIa2ZlmPrCNGrR2r2ee4rZUfCqU4Hia3NhSHWYozX
4ngNIZNihoeX/7AkZy0blsDCrOhjBl6p3WwZkJzOlyn9cNvfNwxyOm9+oGAVcLnrnewXZzLyeUjO
Qwx+NsMAosAcFAImNEbDaSKygLSxmdhJDrs2UZYEuei1vTl1h1nFWT5bjBEf+jz7pkqgJmmC9Pb2
yjY8EbEP/BS8ygpzwsrqdMyJ45TwxIpBKb4l2aMVMya5PTatQE+PTw0BUi5OvhitNjbuHEOuxe4B
CAB1nKvnavgPS7kwIngFzcqGKotHzsCCVexxTMeO7UdlHN/9tAM4i5c88WpFOroa+MunHqqzfZKc
Qe/hluHQpLm+91imScZrtryAj0TjWYweCa7Bay/I7WRk1LPJmdTnpRz91lGhQ/j59q5tGsF1xFVL
UXsS08CaASWktgM502p5dlvtLXHaveOxd6dH2DN+fhAgwFguPhtjb5nx0G7IeerzIVgoOI+zWLXB
IN317YBG4zy+/cPCLiwKZygxSuhcsJacjWy4g5Rj6Dn9fEAuIROxXe0gajO8PgJbYCIEidb1Z6ps
EH7bNVjYrRGcdZOnnDI0HutplE2praIQ8lmHE0vZmLqC5wnxvAOzOAEMz4sctbhDb1Xf91b6atcY
8VssaEjf3j9+113VnkBdj84SILX4XwR0YVls4MrcyehEbLBUXtr/Mnb0rjXGOwwJg/+vcK2AqLLh
+I3NBO0mgLVAWaImJPLkTYwsVaeCN5YtZQPQqEn3I5Bz+7rOZZfwtilEdDB+g3pe3M5UyWhjpZMT
ka4IWLznxVAySQjdVpGP7yL6Uv9jRAhKjTWpGYthJFP7YF5IQK0vt7+TbBnCd8J568hAYGHpPnjV
MV1eF0tyeLdMoCWM9JgXP1eEBSXpS40tMKGn/dE24rDv3NAY+uP7V3Jphu/lxUu4r8ohHQeYmefB
5xxthvYBXKiSG0+2GP7nF1bKkTmFl/H9GpIHd6BvtToVAd5NktWsCJkw1eGgeos8BaViDJcIx5V1
tgoWOLjyGOTf5jftodD8JkojcOnu1LCL93Ixr+21/TUpeFvWtMncJPz0dICaZlAcTZEPjaXkpt02
4/IxBfSfV7MDSMmchjKEhtYDbg7MEY/gXn2J9dmSxKBNQziZGK1HFQaFzutvtTSjlnZu50R4Ad87
EBuY6Y53EW773aqdDlITkI9zonOQj6IvJpiZkzHWrALiJn2oYYagvGNKwKzHwnqMAabcTXfJsXll
+a4rn3Majj1YSfe3f8I6TFz/Ah6ML5xymY0ebw38AlqAEMkwAneJJf64aQK9GB3kQbhAxNkSBXXo
0Y4LBaRI9Ndg5Y9e9V60FyeHUS2k5OB1hBmx5xfHc6WkrhVHdT6eMy35lCzWt3dv1KUJceS4oAAB
Q8M9jjLnB8Tj/WH8+Q8G0CVAlxQ36Ir3c+rplDZDHEeQxDuOrb7LylnysddejW3Cq4zfq8CliDCr
FEUIm/Z2HLEKag9V71OQvWSY1r+9khXA/8/nuLAjOpXWKYZZu5gSnHovJNS6J2yqA9VV9sXs1P7Y
Fqdei+9Np/9smPSDXaUPNun36KKGnvfYa90xmZy33it/3P5lWxuAqVpoMmOOAo184crKx1rHeLUZ
R+qMd6kNien5nMUydh+ZFX4gLs5U06ga6WIdChBo9VjsZ6+MoeVMkl2WWeF/fmEl9bIUpNxYi9c9
x8arRZ69ROKSqxkn/iEv92uVymZ6Yw5weqXRf3pttwdnm2/X1iFFZVgvyGnsrUOzuIEzVXdJPR57
muwdl/2D317+DDFMKjStCgUbCjKQY53He9tuMC8hA5bw1VwnnterFd12JgzvVOxoPH1shm5Xs8jO
TR9wJ0lE3Ir7V/sqFDW1Ke9AymDE0Xw3fIsLfzxDPvpgftHOnL2QpkH/Bpp7kLa6H0dH4jcb4Ri2
0XTCv1FxEjEfaOKOVbUoGO3OlyfikiNgGJLv9b+s768NIR2YdM/tZ4MokXd0HoEabeg9ua9ANTUd
vR00138v1aGLfXZ2PylSjdbNBUKAndOtobQqkri46P83zgSnLRd1AouCFjb5KKNk3z4a6C/wcidy
U7GysOjWaHSLGiPJUoNxAZEW1JaoP4R8/K8CV0g4/MuHu7AobOoCsZcGZApwmv4na3OupSGxsGK7
/XPeOaXUn7lJICSvY0psTPlkFEMMcDi0KDEr0fnefjpaZ9Mv3ozfIKb4Ve5liqj8WK2O3V+j4s06
1owuscsQyOJvc6z5c/ZqexRaS+AM75OnVtEl7rl5zi8MCvnxiEJ1oatYZe7QF3eo7gq9CdzYeCbd
KFGx2MjFEVMubAkfrSt7RgcKW2MwhWDyhkCxfcoD2+dCM8WzFzoSrJVsccIVF6dowo8lDKpeFiAl
9+PkPvWQTQIDf/sy3TxnF0vjf35xATXlWGRTNsUYPQKlJpBdOBCSLyXdPuGSm2NTJ6bXx1H7Q6sh
8Gw8aEfnBVNFEUby+jPUgL/IwLSyZfENvlgWkNoacW24I9A2T4NtPKqpjAFq8+rG+DMXhENeLDYK
ARlSlimHCa0mgac+UEr3tvvu5zn3vL9GhNtscDydENCvROkCiikMsynYMkzKSWLG9un9a0YIGX0x
lwAMwt8mI/HN+nuT1JCRfa7is+5+7VOZnti2OU6agDl1wKqEVcUpF7uo2jgyi9I7tmkHnt+uemiq
4Y6LwiQ1uIDpPFaSasrmqUL7DMUtDxB1ESoUa2Vl5XGHVdbxfdIdYuvBmskpzS3JdvJUZhUMLwwJ
h6psCzXuZqyv74FHasyw1JZQA0NFP/qpJcsF/oy13jInnK9RTcEJEDc4X6H1yGpf/z11YU38yvAx
zxWmwbx3C0jetE6g3Bm/1dA8ysK/bMXCeWOzDhzRgiNOujctp7ssJ+AdP4Et0me5Gd6OWSuC/D83
3MX+Cqmkl5gpKHdgrcgxR1sHef49KXF302davo6s9Sv7x9CnKHfLIHWbceXCsuC5HepKZj/ChbIY
ZzF/LtPv/8+1CUfRRdgayQILPCWpX5z7JMwD49B9qB9lH207w/u7GhGFg7f2BCQEv0Pflr3+VmLk
NEjv3NGfPuXB8GOs/fxnH7ifql8u8TXZCPm2z6DGhfIMlM7ECtdoaJ1ZJRXeJQ4ms88ZMiG3+Fov
r1A3lBzIzccs+lT/saVf3wcs05neO2hna4/Kq/N5OtHHHLxZf65wdi5e9JAGyGaPUu7sbYf5a1i4
yeulTZWqxSL1A1izwnKX38Wn/JAGY5g/QV/hVZNUW7fTv4ulCsFHtZOkhPIOShB3xYmeTOhs8qni
p/KhPnERCfXoneydxGs3L8MLo0IIyknao7uAZWqP3e/4oO4SjJLGIT02n+fP1bnZj8dFslCZSSHk
LGgHaVSneCHQ2c/1z17xi3j/GFv/fj8h1MR4ndvUw242u2FHjmZQ5j76F2qkfHb2+Z2zQ4QrdR/N
z6CA1Mp4Kg61ZHNlLiTEnAwM9alawnf7/rMSPxTLe0G6f3Czf5coRJyuUjF1r+OfrwCkO3Smr2ey
6cPVwCqP2EB9YiAM/MGcB+f6/Dnz7KjDjG3sdtbn4snbZ3v7KT1AGjKYw+mg39NolA9zb7kIYMF4
HgMkB6kMYee8rs8rj8JqH/IxWW9fhCAiL4Pet/HFhlf9EwnfC5HnK720Kay0byhm7RTYnPvej9tz
SXapJeshSxYmvraWKRkWysAW5un0YAzut9FrP2STJePH2cqYLhZjCY8s8Em4RmYXcZR4qV+ZY+Co
S0BK5sfQ8f6HEAK2Z44nQIsfSJprF8lUs687kNVGBmaayxe0dbMwDo2Dc0eelp19zPcklPEObK7v
wqYQQyjLOwJ6HC8q9HOdEr82Jr+wXzX7JFmczJAQRlin9iCkwOKaHT1NDyVg+Mfm4O3IqdFxyc6n
Ylc80yGU9d42KxyXuyocgaLAXEgKeutoQDoxhWAi+8UTCtsfw+msHmX0in+QtGIuCvwi/oUGFm51
4b6jrt1q9rB44PDCfbdX4fy++9YnD/FycNPA/NjGe2jSZKES6B/Gvb3nrHAn7WP+OYPqR/KVqoEH
qoeD7IdtnpiL3yXcipkRg6PFnbworYe9AeWDluGJk8Xh7Q+9Fasvly84MVjgtVhnGpZf1MFi30Oa
/J/OycVKBJ9toZPY9A52uA8xlfoynIfn5qCAJ8O6q38Wx3o/H2UI982c4nJZgvvaeWraPZu9KDkV
pyVsn8Du8738CLVIfMGxQmnw/6DDwSOl6EocgQEJHEhco7t2HRBcI3YpnrtoOVlLfp+bafzSV476
oPaW93ly20etMOFS2TTUX7ohNWWluo38FPMzeCeiu+eqmFi4tp/Y1TAtM8FGA8q3PHvjXLOTQZYm
P1MgvLtXG6wA5QOQjJ0t+8hbtiEtADYY3JnGunWZVklPstrjFSdw6fw29sZR2Q3pQQMxpI9CZVDs
ykfliUKCaH/bhTdOCtBqDlC6wHZj9ko4wbk5obE0zm5kGl/YnPum9Zbbz7dtbCwPCDUMZaCZCFp6
kajJHDGww9Cbjar0kJvJfTm3x754ShpIX+uTxNj6TPJhZ6AKMUkDeVaxdQkJria1YteJjPyBuZWv
mDKw8Tq6X1sQ7vwq0VPPoo4TqYwAqP6Bje4Huz+Chetwe9823jFXlv6MA1zUtVItLxOnw1o48Qe5
b+4cDG7/cl7oJ57TKIdy3yHrjmowXcqusPVxhGkMS0LNDNTdq1r5CGIxc25NJypq33r0HqHsvdc/
Nl+7j+yYBkMYJ7vqW1v4sV+H6Z7ISlRrt0R3HeBngJMx5rjiSAKNPKkbZ9Yig3xUc98Gv3xHJWvc
tMFF0oFn5AMw3G0vdleNmxRTh6MWtdYLVIox5fpqgPnq9jfccEc+/AS1BO0POFO4ImI908dqqCEy
wCAdyt5Y8/YvBjjigTfSV/1R0nWUEAIDnpP5evJxZpI62vr0AlsF2h64AzirIDV5vU2s0eIawCGw
WS5qqBVf7cwJRhvSJ44WzrIy6/psIZ0GeMMAlIz3goRwNJGhhdYjVSOnQVErde+BZd0bjXbE7JpM
VGj9aa5t8T+/+P7pMA+UNuCgnsrpCFGL507LJKjq9d5hHgGNa2gxAKALdOa1ibLAXP+c6FhOqXiW
7w1lyjADkdhxOGBaJ91R2uuW72RT+W6wLtg/4HFQG0HLmsOxrk2nUzt3Xp3x1Zmq3xYl2CEHGWp8
HSVgg7N4Y/YJDz5xkKUuOVbYVZeoUNsXtY5Tn9r9nVuzA+n13G/RmM3ARhjYlfnungmm/KDuCCAq
yE+BE75eHsu8OXcY5tNzzLzcT5q63CVug85vTodoaIgpOQXrYMHHPsAjANAmGITE9IQyHoyLgkXZ
4Oa7vKitlyq2+yeqmu/lfQAFDWSNweYIIgsICeiCX2qY10HgHRlk51DZBfteHHTaZIS48OrwdvDY
WBW2kA92QRseNTnhbCPpiYdy0lkExZrAaKewKG3Qbn7/FytQ30Yox4SX+NarwORqk0JjkasdquWt
MX8T9eW2iT9jl9fpI2jPOWQYrs5FcIQ4m2Fi1ysb2FCU2Tv0KIo9LdMMNB0Ga3fobKMQ17ftfTWX
5ESLoiU+XAstUjunPsIfMh+tLNOd0S/2D1vNadBDdWmfdGZ5qBS12dtNW+7TNqN+rqD8NKeT+aVC
LhpCmPnDQpsiaEcYNlMSn2Kuvs7sWvWnpVWCwa26UDF6epcqJgEWo1efO0q1hxbIIslWb+Tu2AeM
wfJBKAdpnRBAlVF12NDhiypIfR7BM7Uv76Z790QO5OQdlLv2678gCa9tCg4LqsTa6EfYhGP7Hntz
tdbXQQd6+xPzf8rqC3PaTU68wjXTrk98WVPLajrGoimJp30+O8oDGfpekhSsIzbWwjnyMEAK5gNx
dq1BbakCchVWRitEK/OBmPbnXuNioCYtgrTuJMD9zWX9NSjO4KZTDEYHtWWgKfHUwGmHX8rgvrt4
yhfF6QGQh6B9KWydS6CJWzcNIooOdrVOOWk12DZrt3l/UAbDC8IkxjgxNS8SX4MgFlzEBHb0ZfGB
TIes6LPSpkjfNMmTaStwcUJlDjYHY5foDAWwB5rVOkO0KB0UM/NM2yVJZ/i5SmTjvVsfCPB1WEKO
hQtAqIpZNE0tk8FUWnPdhHIufSuxXt/v3DYIBzD3isTXFjnIGDMUu7OMIQISJg+IZS3fQbZMZRW+
rW0DwzbyalAFg31MiA6OSyZWU6ylV0Dx2bnfM93YT+AHu72adRYHio0LM0JAACx7ducUZtgCGoOl
jIsdNYrm11jP3V3hlZ0EsrG5LDzbkf9iDm8VGrSqVTJk+VhWNk33GiH3Xe3We8uMZVIb6wlsDO0C
qf0fU0KFzRuabESSPEQEw9gHu1yiOC6ictKoj7L3r9jO8meGSd4QrKJqkLhKtbu9t1vu6ODGtkDj
ALkP8TI1iIcRkn4eomYZvrms+cE0Z3/bxDqr42tE4gomCoyViZ1zzE1W6EKoQ1RbXvMwTnV5r3dG
65eOQ8FLmire2asaDElbffstdhAob9vfisFYGAADnEdpRS3YZYVa4HQPUQKe+d1IByfMFpaGeMXh
7Hn9ssuzZJQY3fShC6PCh+3VrqibsUNEiS3l1MZFfWBNM4du18vKhmuIDKoTIPzgzP0IxqsNLnWm
MH2M4a+hPe/0QP/WBWSnQrQlCYgJiZblY7rvZQwZq20VrAqnUsnZpLJKQXo8Q2YZ/ddx+qZXJISG
ZtB2reQiXe0nJvg4DF8zoISAiQbBWqeQeupS1kcOyeuHse7YgXbe8sAas/hx2182TIGlCBkznMZE
iUn4dBhVQ4dEK7pozqxxl0KN7pAoShtOmWIfb5taV9jBVOQhTOPeUYG5E+dk86nOWJkqXVQ8LHtj
X+6y1zJQX51Ds9e/Q0BYcs+tIikfpuJ0X8hB8fAQZRGUJqsazD41oMAsTBZYpTJGY0sSytkQAMvW
PabKmG03thOptAdrePXj0SNcEjpTR+BcVRr1XX9KUhdaYBMIzqvD7a1cNw9gBM1BpAmYwUUGxH/H
xft7UDCj1i6URtM+PmQEQLsEjTvPz++byDq7TyloqMeHGs3k5KH4NYBGICih0kD22msceCdZK29j
q8HFgJCHwgNuYJGimNXx2AHnQSOndSDSnFTObPqVZUGYN6F696ybY/1e2dE/Ul6YJcE35q8XsT5Q
9UnuQNMmiVKnP5hW8YDX8ufb27w+9eCzvDAhpC+IsWDRonUSaWkFLNlnkHD4Sz8GcVnueyLjYVyx
aPI0CW9yVNPAE4IbSjBHbRI72mTW+Kj5C4X8lXpyUSSECOSRSLVcNj8ZFodvxnnqRNEpV4m9Bsl8
HVlGAxpfb8kM5ajkNSgZusTNfsTT5Ey79+4n6lMwh0lylEbBYX7ttXTpQRerjHWUztlpyqF0PKUv
S6YdY4P8TAdFlumu16hxQDSXtwRV+opDaUygUTpVFgodXbnjH26os2gBg1PcMMkVuHEvwRacEVVX
DBGv8veUaEZVVwO4oN7ah4ED3AMXUjzWHX2zAtVPpbjvjRgAVldenUIQ4DOcQqxpJ6WpswIWlfsJ
4XQ4xOGBHOKfDhqDi+99K3EnQs3hKa6CcfTp9yb0DmieTr5XBSCSajNfU0598nb7G+vrQ8MzSQ5T
guIFaj7CRx5pNbh9rpSRlzo/KzY8ZI67i5Maj6ak+DapIEvK9BKKxHMV1W3d+JOdvdSle2d38bNV
VEPYTt0BAfa+pJ0Otnjn0WlRaWCkOA529Vg5xUtixtOXlrX1IzFKDGs7xtdxnHVJlOXX7NWrGaVn
KB0hx8D3xGw4d6+LIFtW4Ca1uwQRZiJ2oLKy3sfLIgP9yqzw/bywwsBa06R2TCIUi3+aXrJz00ES
x9agErApoJLKVbDBhIHSyLWNhjh23zJ8E/qZvJgBe8IQkPGJ3pt+9k0Dff23lmNykl+yxuC6pCIY
FjIZqxiqONVg2EETYmfejZAYaUEI98X4yhvrJMAXDA0ZXm59C2O5iNtQruRxRpz5oElndeVgl5EK
Uc681cPCpQHASe+tqmBxKO2DKwXmrFV4SelgwTviMpp154051l0ex5LX2do50JbAiDb+gtCymm0d
p6nKPEaqyCx/VFBYbkxNEpM3LaBVxTsgnJFacL9R772EOW4JXUAzcEZ6Fw8yEv51GOaM3Xh0gWEO
JXWRjFdzO21RFqeMMEIPvNtIEaUs56W0zexAmlz2WVZPMHwWE5OFSEP+cMrq186eNypSWdMso5Ym
/QlaLHXINP1UKs4TS1PNLyvoNgBrXO2A1ZENA26t9dK4cNIcDInXI7SwI23ou6Ce1K+0pJlvzHm1
mzyZGMnWx0NKjUlND2LzAABcL7WguQH29amEKqz6AcIoejBAV+cf3BzejbIHytB4vAu5pqFm2qQM
WonKFJ1OxUinQJmZbIpwayloXXkGr70Cacu/6kUYbAEUGL2uw7Whzr+rmQz+hLz29t0kseEIjQ+6
jClGpdoyIk0JtjkWtDQ/vtcEv/LgeQ7A80jQhc2y0dxW8yYro7Tr+VhUrdWnakzzl9tm+CV6fTVd
mxGuppGqrdMkKU7tsPiJx/DGaKCDafi2DpHtVD2W/afbFtenCo9RVA0tcG+ggmILyWmm1vOI85JH
s/fJ0Cd04lCnBzpIL9VQ76tTZukPSTFLEJc8+lyvE7TGCOUwyQOtmKUO2ZwbPV5yUT+Q5cF9qxh0
sCtifkHfNg5qpruH28tcF6k4hgRSK+B8AwsIXP7aDz3a9BYBv1LU6HH9lLkQ4ywS19yzRWsPC35r
CN/3ILnsqDua5E2wzIkpcaL1qjlAGABQfGS0zsRS45BmLlIfL4kUtQ7bsvxpal8RT3wlYTgWs2TJ
65AFQiLOjsUpv9CtFoKIVmUQQuuw4koxg5HqYQ8hUgvj0kss8dr1+bNAJI8eIG+v6KDbvd7bIRsJ
aeskjVrdeExA5OOj71tJwtXG5l0Z4T/iIpBAcZMWngYjeqyOIWiYwdjLho+FO4eVCbXYTsPfue00
69OIz4XbDfk/KNNXPA1QX0ntgqQJ9Dxs3/SY33T6zo1/58ZDo+47XYa1Xp/FP+7BkQW4VsGUfL1E
opmg4hxoEo0aVKanoneYn3LGbDtx7V3jFFbYaLPNH3KfTWuRZAw8hF2fSW4dyCcP3VYgn4RI3UzE
ar0yTyJHIcfEUIM8+aYNksRnwwgf1gUlKPxyTbzo6Wy01MnF0zsf6B3Kb04I0fs61CH0JgEabHgl
TKF6AegTulbiaOvsoSlTmFYCVnjviBlXP9dmSXNHZkK//mBOYnhxnMJEBsFBf4idOxA9DsFtL9xw
fGCNgKn2NCSLK1hwrBRZYsVGEk1qFShp/YEuyclJW1+heevb72Ue5/UXVLigQIaOKf6PcJjHOe1L
VVnwOtLLHS7Tg2fN+y5tJbFwc+uQEaC/g/lt+88L4+I4m94C0FhnY1XLPB1bAo62vO8tSZdv4wSb
iH7/sSLcp6lnQrOa4gNpXXOihD12g4LkVFX3UCDFbClYYkcqOUcb9R7sIFciAIQA09uusIMQNZqd
YtQTPIPjcFatoEvVE5hkEDoe52Z+nobjMmvA+X1kNcb8CsmaN/3lwrwQReoMggyzB39Rs7tZr/y2
yk/68mQ10AdPZQzaGyHraq38vF98xrmZ9AzseEmU1NP3lihLYDvVOe5tTJB35X6uk8Vng7M32v7d
E67cUcElzzFEmN8VofmaV0Fb3YKjer3zlNfsuVRlL5ytaIUpScDUgH8Fk6qwlcBJMgU0tDgLxPmo
OfQZcJO3zJUJsG6dhUszwiaWrdPaaT4kkT573ovDjOpOsRPWS64z2WqEwxCPNEk7tU2iziYf8rr+
RhXtnkhP9taZ82yw6gIlieaD2A5QzHkYDcj2RcgUrBAkvCE1P9banqrpDqMUgLs3MoLTLZdHBwKl
Vc5zvmL60xMC1ZRmxMVJf7RtcVemrwSiljrl/DCfb4fjzV38U5zmSCvM8lx7fK7XGsvAEhXNdRGQ
eA4GYwkr9d1YNXi35+LpByVrGPLEvBw5wtxYyAVQ4fk6Tc1bn7axxCE2MsQrG8L1pZbA3kGPARmi
O/ue3uwz1u/0vPpoGx9vb9qmh/+tuFtCbqEYYxwrSpFEPdXPRrN88ciUSu7JjQ+DfBeBD/yzyEfF
l+bgsA46hzis85DuDbYchh6aIyU93F7KxqZxsjvoG/JXxAr7acxdpuDNkETGCLoF8KcOICKGYJDf
l45kRRsnCabQw0NeDV4tsRvUNG08MpdHuLkK6Izh1Grxq7xDsyL3O/KVODKLm3vIqZtMdLpRzBe+
k0XqkuLVAK9L7H0CDRVqmqGllMfbe7hRuMTbBA0DG71J9LvEXLPuegsVRFwbQ+tT3a9tn9SQPG0O
djjvPf3O+e3NvhXkYRW4u9u2NzcVwjqgBQXLPfhVrs+vrSzxgBm1BPQ4jxBXDOOWfqdu6Zel+VXr
uhN4rCXHbMP5OWQcGC1Oko0H77XFxioBhk7g/Mry27K/AhQXvn9JfNYI1yCIsVaQ0wwCUknC8E6p
UDHwFg9aqUaxH0FfzBF4nyAN/ICShib5iFu+AokiiCTgPxwVcb0sB6RCHSRrSTQ6r117rsqf9ihJ
ZbbOGqQ80c1C5WhNXN0w020NSAlEedt2AdQfAH/A/EdM2JOtt+9m5UYxEy8fpIvcLwFouV6Qmmez
rfDnXqwt3zplDlENavzU7T6g+gOAfyOl0Ny4t3htDPcIetn8IFxbLEarcdzKIhGlQIaB2h/am8w8
g6qpDljTfu4HGdnqRh3kv2uKKN0ivV8DSaC8PUCKi0TK6L54Tbn3AERDNMaMj7Gb8vagL0k423kw
V4bETdesBVy3A/XM/7EtbHDjmGQwJsI/Z6DO1rfZY/tOq96M1AuI1wdeYQGXinkqt3yBXIXkGG4s
HbkByne4JdBCAJbnerfLJlPVGa/8B2qm0B0HkZOl7ntWHwuMILpqu6P4eyTVDzNpP9w+oes0GchJ
IJMMIN5BRywGHaWcbdKYtAZ5oPPBSgvnkFdtHwBy2wDfAraM0HXqwS80KJDftrw+QojliD0AHwIh
CizI9aKLbmzVvIvRk9Oi2iDBDGoBqpX+MMhapet4AKYlHYzpBnqWaDkIzkyVeMkxnVYC/UW0D/EC
nhGok5bGRxMAYxnByMayUEFAcolziheACA70Gmp381yXEcaeh2NK3Xavx810mJcFPFZWEr/e3sb1
4gCBwH3BAwMQsGLPsOj0GjzVeK4aGvvSuqriD22ShoWuySbF1yu7tsRjxsWLqnOo06KKmUAI/KEo
n83kTUnvlPjX/289wlGsR1Bv9w3qMNP0WkGlls69P/Syu3ZzLZDRwYnnvNWi2y+TPVsdpsGhXG+b
u444H6pRPXEWngAgHUkxZsMYhzrC1dGiRrlO8D83mxlq5wCOxINnI50tKr9u569VXxF/KrG+2zvI
d+iqXIbpDvg5IE9c6BXLu/5OlCmzVrfUfQBcXvutprb1Obfc4QOq2tqnGTndfVo72ZtRTrakeM7/
yaJlG+K/wCEioII5+9pym1taU3ex80BHrS7BJF0qv8y2UiVmVi6PBWIuGs9e5BSAPAmOWE5ThnAC
Mzl1912r+C7t916WSICxiH/8yXS9ICwD+QtSMsQpzJteL6hs3XFacMYfbbNwQ71Rftpe92I4qNHH
Fq4oUuFOwkDXTyiPvY1xm4V0UN9KVXtDKezBLqwycPPhS6E2YWcsL2qrzkHhJj8VOn41aflbXyao
Dky1FQCF6sDX9Z3ZZPeNWx+UgX5ObXbfefNLZw8f7cp40M3uFVxunzC44QT/RdF1LVeqA8Evoook
wivpBOfs9YvKGy7KSETB19/2vu3Wln04gGampwNTc39WWwDlNoMn1LKyqOlLfdJmvmVlDuEmFLiL
U7/TTXyRbV8avvN3nskHBE4vTZ+HXR7xVzMPqlqtS6pysJc4nc90JZ/jgvmxF9tdKimOZIYaxGLf
sGG3NZMEUH1UXHtKfZXRZexkjkjcPkiazZB/hY5paxe/N7ovrhFGkpqgeaiYxXKBQmRRsZwojArT
UUmrLsroj31Lt6sR0e20sK8k+fl+RTa1btEFPvZh3gsKalduKesrusq8CX2ArnxgxVug5v1Wjk42
SLCdu2Hu849h00XtpwMR1ITb8iWcWPLGhulvWG7sE/IvOPDpYD3OufKGdouc4YkkiXheSHGWgU0q
qEweWBTO1UrxloZMbnUQb+eC7VvliuNptu5qE4fQ0CBHL8ubOF+f0yJosIio+nJo0MzXJjxaIImN
V2W9ylcOrmNgxyrqx2r0smGZfjHDATodq0OJtMGMnnZKTuvyxSyv0mRutYgbgEDVBJPxtS8bGvwh
R99Y/y+Z/vW2bwZS/KU+a7PxaYzYKUyDekB8OLxpmz7Z7y3LbvIEPGC63CwZjJEY7y2elbstDr82
vZ9BNLkvtxwE9uA+IUu3l2ElSNBlhzjl3DUR81d4C1dyK54SQ58cLW/BsXhkPjzFcPN2c1Dnbr5o
/3uVQUWLLx6VZwv/24PIZu2TM9Hrk0xkR11ZC/IxiPx+2IisSCJrSI3OhkMn616FW1tp5xag8mtJ
4FHl++jORvFeYULvHBn7ZqMEHs4KvJ71O0in06KPDiSULpht55fxRuU3a2xsNavwP4q+GIHXbd8n
zU7sdRNzC6k4qUgsGqLVacKbl4r8PXP21Jflec1ud11WKg6qnPE2S/R9lmxnX0S2seF9yH5tu0e0
QVDclWQcymZkQvx1Etr2KWLjY1Lw6V34OfqYmJy2NtuC/B0WftvLyKboGYu7NKpVxLP7EM3sgaSE
xIEXlqbT+7wNUV+lU1nAltfifVtLJKEdyLy4lBOZ74JpsBDuTj8mc1wGgasiAwpLnPHwgayKdXsh
hpuyn/k3uA5zF2WBecPJGd/Lw6TQ+27qc6bYOTQQMn33yXp/HPDxiGB+beD2kLJ7bsMu43EXUXn2
Ydpkh3m2Ralqtu+nxE+XPh2frRfXTOftMkxXN8/ftggfI9HfFLluRpu0Q7bXLhvvsTq5TRQe9TTp
6JDO1TaHv0ZC/ppNTsgHSd8CYz+iyP+Xb/xumdZ7sMSLhhxYdS6jfTk27OLLZBkb07uoRkAUr1Rh
1HsauqAmveshTAfzYJtCUzEX9oivLN5TsBmrYaGytRJGa5asF6xglsqIVDbBTqGM1uGfbCz5GTAm
e1BmzxuAgY+J4knNhNItn+EMIeiSNToDAxrLZQNPofApjcatAtkBjuhh9J3usapkCjJx7h9VEm2V
9sXfzfR/d4dRAXYv/SmxSGcmQ/SXM4hqBtLXi55fvbFDxZefoTT+zkIBycFSXjaZ5pUut9eoT18S
Kl5yhvcY+QxnGervMTRfJMj+25DlAmB+DaooQ86ZUAWtjnxe6x2oejeHyBVOIny95ZSEdwhwWs6O
Gl+reGS1S4a8whpHV3FPyorqg+EygWOkjPyJlN66kpsvr+R7tjroP1k2PK69F89HzIMmUTOtwyWa
63QFZ8uvh6oyMv4Z4n2ozJpkFTn2PwsqIZAffkbqB/zCSrgFpGrtoo1HgGn83ZLSvRLZMjeL1/p0
5HzGv5tfyiPz3hpPUCT12Cw4LmGjMAbrXE/BKD9irskl0VgqgQ5Aqh0c6y7qjW2h+izvDkKHZscZ
1ZhdxKiVVNbUzPqG9YyDHXWQFiD50TiTBPWOJrpJGS1vEoFoXBP54b4I16iFAu9rXdjQUgT4/rGl
IydahlOXcx3XQXkMJ4Ei05k+5k2+56JRzutbk4v5Zfc+7oKIs84q+jEhXqUbp81cC4VJhmbRxwwP
pyqL1gT+TSgPr9O8xpeUc3Uuj/k/AMZv0Ujl3UKUfJAs+BexLKi98UGV+VxVPDdvlI+w0liWD+gf
1yrE0qIhi/sHMvYAq5RoaeHBMT/CeuSoiDqSrgBZpuar6mttFl0lOOTsiCc4R0Gs4SFPqynNRWtC
aEES2Es24c8TXdKyf/PmyM82htFotaflsldLP9sLth1PepgskqbC97Wce/z+ePuXbdH8mmmCV7fP
6MuR8m9sItIbLiziImU41n5cZDPAFPwGZB9/2YSG3yL4rLiugKr7Unl14j6Kupiz+CkmK+mcjj/H
HeVhDiScYHpXVnsYFh1H2AE4EDS7jzPpf3KN2SUeR/yfECzfoaYIeOM4NcTwcCgJCWiBqRM/hMe3
aY/jNi+37zhhODZCSFY+tqXMu7EcoIEm+1qlMn9e+BxXgLL+psliKs1m0okUz2u5RfH1SPOp4SG4
LgDvfkmosupon6KbuGDLbbT36FdgBVr12YQGbPVvS8ymlzUO1AuMjF11jKuqF4J2ItYzngckEH3q
dfzqV4Rb4Xz7XpLcXUPyE7gGHLc5FI3ONlC4DUNGa84Arw5OfGw8Pa66WMcqKVGcx4iWFaduuOF6
enIJSijLfH8dXFpW6Zzwx7Tnf4plm2uunLlVM8qGEWRqbblvZzTyH1xN6MVAeRnunJvcWx+NGSIs
Un1WcyYrZZxX1ZJnp1jjOoIehV3O5VjxuY+qJdwLPKJkfR4DtnUaG7bG9QOGtjBUnT2Ea/s9ddc0
MVE1eAPB6TGPEEhv8EbBIXihDKeaB/mqxnk3N/LHXbTX2dzZBX3IRrcbKBLDN3bQ4RPxALA0wE6+
8ls/3B68+DIAjOsyHt89PV60+6ErYtBvU5h8nbYp8+2WJlPtIeOrVlOO9ayhcyfER9/8gCpDFBxP
F/GfCgYGdbSRoe4R7NFA6x/CL06vpzGdlwq8gASFCeN7gIDcBjwscToKY88MnfAFltHzQz6UT8TA
f06P9A0mkWF12AgZrZAl1CoPECWFSNVaiZ9wJJDmTjor+g7Knr+LpX9sBiOLlMujnT2ajqL/PYqV
1/BFSaocK5h6KMV6yiYuWjglldXWI7IUK4svso7fmuIt9dGPQ5OYfoWI/aq2TRwdRj/VZjGNWscy
cg4W7p4LncEqXLK5mnuFhPhlyt+BVGxjRSbOqtkLMP+T/l9Iy/xzRDDaK5lXvN5hCAp91fNEnMd5
Vw3Bip5WLqHHF8LaUFtAWnboKic6+avqR3eTOPCt021OjorHEHze7Cl5duNer9u/OYmqUALoRkyB
QThqDiiRJAN7JQkMUuACY25cik+isJK7WQtiK4IKWh3TpO79yshdos1x5YNwuklNAOBjLTODO58r
2xypsPdLfICYhrjkFUPW6te6NANrFp3Zbs3j4FRkDGbKU6TbzI9M11NiUMryyYPqNViaXLfoKGu6
LbZOhyj7B0d3dxMzId+t+2khpdn2bkctww2ZORxPhA9B+02PoZuDRH/bzU5vWmb7Vz5iFRPxGGcE
tOZtciS85qXH6zMi/VUP8oK8Dqi+w73vcJyoOzKgxxt5DPd/TAborlPSjWamJ5ci7cwwKKrJhDse
cqTwKT+CTx2atSM7usbUk7WR8c6vwi3l1Y6JRTcSgGl9KFfFDrANiFJ/+4BeGLyLL25exyY5or/p
kHzFQYm5DFy05ljHN4hbUwT1ZCvGFoGjhARJhSix5XEWx36JxHboynKSPA5x7H8hqZDZdkhZ3kSj
pWjKOGrmMi7BZ7bFC5T4ue6EP4anTZCoy1IW3UtFM0gDOAT4yNJG8lRgbhbD6cNUrvh+qCCQEgBt
5g+DRewqCZWspV7po7CaNzMYtQ2onZdkFQ85BDMXzVhSb3F8ziIMZKvZHsV0/MmoWesYDuiVidVL
osLniJguhzUTqMkf07A3onD1uE7fLhEPmSxfeGje5TK+xWT4ZZME02acw+T+MC92mEydEX5OMscr
vaT3CSe/bEmvPqWnIxtcLWHW7YflFmj+qxPctbyMb6cJWRiKLA8l/JNqC2pYNS32BTDwLwUC3LXw
m0NFHm+47P9k+/im+hR2AHJ/RowJSOxj5ivtdiy+wpOPljfGE1sNlv/KtiKuDh2e9wgZrY4UDxNl
YavH8AvOEGXXKwhfxAT5Aw9LiJX0+RAEVosLETVKma/QEV6AVf6VCX2FO4esCp1cchqfGCbwZitM
BNSC/Ofzg1dFH6O7D7BNifPvxRQYM+382Acgrfwo05pDpjhvWLw3eV+2xk0tfgO5gXEgrdjKxtoY
MKIzhx2JR91Lp8bv079CwtVv3ej9NgLjj+V3kKj7OAw+R4SmuIC/Jov6cvlxH5UCxhrg/agsvplJ
2tnM3udM/YnwbrF04LUZhytzSGKyQfY4pPIRuBNrMhrHNU2muJ45xbQydyRIT4sZomr1/HNBM0a9
+mvSHFAtuZPWTs0i+69hXv5tx4L0yfJP0qt/ksW/y8CtNc08Li3aXaWz8CFYg49J7J2HTLoeCvG2
55mrCl48HmZ4ldH4Yv30lW+76Nb5iCrFMjDBTdBgsL2mbi2qQ0Wf6TG1+2YfvRoeVU4bng+fOkXq
B56cpJlWKEBBZMkejYz+FSMx1VwAYovj92RKbw9qb70qxnoUW1dsMLPYbbhWYBFdtRd/ppRdnCi/
lZmvLJkTWGWIv3m23mHaxEM/LI1DxncthCF4yRy8ooYekwUgsRroyckx5hp470Q1ke5OB2NSRRPa
FYjUKiX2vpl9Ak/ibS4qZDPfFcfxyLR9gtnen12xM3rbZwSpwM3GAg+UaXIZlgx9Lr2EiFpEJUv+
Rv74Ow7mDzvErYRjRENE/gv51aJeU1u0oJN9uUkH1WFiIKbu7UiTTxC3jm4pJ4mKnD2lwIvRj2xF
1+cw7kVCZBaBATHssJrhdKqDgD0NoX2A+Sn+QsXWBExFDRdr2R55pBtQtGNUY6jsD1gSVCIwwDX8
/g4p5RUZFKraR/7gSsyiq177NtFlY0qMT73Zz8OhXg0Wm2zQt5ObPnY/otkopOiK2fyiJvzOPQWS
hCZjRgdNOKZ3og0MjsWD3CLeMZ6nlR7GvLXxenFquw5H/1Do8m6aw6zKXfG5HJheEinl7a70v33l
v1E/GXYyYVJ7tT/NA6gskQsUqiQDUmDADLrGxQZj6D7Fd1/q6KRWPOLRukdQiKVL1PYpaiDVPjmP
COOqs2DNa7sBGp5Eu8itr0U/3Q7x7JoE0me29B00fa9uIp8C6bw1NFe6msM+rseFY45N/VNpsPsX
wI6adOslHCWnuGPCo0u0HhiADYpaumCrsdfSdZ7Cetw7ATLuLHd1tRJ6ysGs0TVOYUNJczIdz2ku
ha81MsVPQNZpfRBvH1y/a/y4pF9dq60VMMJbEjxK6DDg4LynFlREPL0XK+b8Pl8Lb6uYpv66+/0H
3M9p9Cgp8R/Hvs2XnUHY2orN0gcw5vo/vh+GO2B92QekYGJtmFi3KwQEuOtq4UCe8kFI8ClhzYDd
JMEX16M7rOd80jVZpvlOuoT8krs2dWwjQCdER+clTWnF12z+t0Tr8DTvnj0ZaNlcHUSCJdVu0uI6
gSc0omtUYAZB9ZC/eboVt273GSh5YfYc9ly3vYFhQRky/rylNoHGbwyC558U4g9goD0gMxbKkyEL
+9gcmh9wF+OhGmYUhHIuI3+aFugvz47rANsVs+WN8qBHtyqMpaojydVptMAiqUmXFlvaEL/Qqw8F
p0xSWx8BYZ2n5R9DYkiGydM4DKKsxwOdOD88x5TP3Qg1MuiSffZfMfKkdc4HEg3pMV1NHOxTnYKP
klTzUiSqLl0G5l+sV/M1DskSVgkFv71apzHEyjnz5cuiDXRjkju8cX6P44fJr9tQpz4af3nw30SN
lywsmyg+pocEHq2hZlt4DVO/ZLjufmEN+MRYZyb5Ak+mQbAyqRYJdHmS29okUbbf5mac2pkFbIK2
Pg3fFlUGt1ue0vfgCDAB0ThbPvNy9o+szNgX4ky2hwArg7eyMNm1mIQ5S+nHqyt80LFiEQwm1BtH
Qp9LRogylzw+jTSez4YF6sFks71NSxGgVvpgB4y+BiUGoigcGyTCBicZCViPDXZv9TpE7RYj7w/v
ZoHBOBXNzqFlk+EwnMZIlhci5HKzZUA5kOQwQgE0qFaWvrzCXm69c1uftXpnJWywGFa6Br44MM0e
GtD9+8dxheGSGgDObzBCB64A/42PmUh+KmJ87bdwsiLfSujp9SiiXtWA6AwQHmTxdvOEADHbKwC3
4giiDDnGPj6tJHHngZsJ3fzuAJzH8TqepIUKAEBeUXwhG4y/oFX312HpMVBM47A1k5BBUQU/7QMG
wcC8IiIq6AoEp53CcFnfh/zwsOGNcn2ZHYlOzkdZi4leiKool+NvDFnIbz742WBJjyPugKqtIkKB
7u9B4gFGUyNetaw8WTTmKziPATTIb4G5+Lq3Pm14iYY5yBNxL7xyL33q2YjBfx8sRFxFCf+pCFJC
aSDJxHM+b7faOAFqVVD8Z6NZNSP2r08xt8frqP2G8ijGo+1xMn0G+5xdCo958zM51j6sk9AVNxhl
ASK44dskNK+S0AI2YGCHfQ39PlwGhGy/70ux3qN96k9aeXbKDcz7VgCXNX7zjNAez+19SGPC64Gy
8WSTw+yXOBAPKo1uUVNl7csMh3FA0RNjbCq6NELmaiZnX4UKa/IKH/cL7ED55PdyPvVHyR8QfwRQ
Lenjym3IxJoxrrcwKPag3ZGtXsP8QHBQyrvJ/0imTNmfJoP9kCPsE1z2LahMQP/rpcqrYk+LE/Eb
dP8sfGV2jLuJ7EmNtRD+CWHiYIrh0qVFX7wqzPmhxwcTm0ZEo2bHTWENkIZiv1kOoCk46HydjT4D
mjQBpprQgiym/Lcr/sdyDED9sea3WV6IChbViEixqNUaUcQBId9sTI57iUjDKqcCj2SRmw4o09SE
3ItaaKrvaQSXR1xAhpk+AfYVpBccYhh8lHKty+OnZOF/VjtItNpoxHYuSzDe5rjJDeh1/RTfOqb/
kHBCZKGhOM2P7V6nyVF7VgBrjYg/DUP87ah4LkDkeYMCPT9BoorNUQr+ehpR3lCMpVWsfA7ELuBn
ngDuQVTUfkqzsa9ThzGAzk60uwZvNU3T64B8hkb0+3YbTD209Ii9H2FHVcRYp0Sz7pbDmXsb8H/I
U2eV4+x65MdtOOg3CH3IxXpJG6rK7UQAwZ0HkHzPyxLxp3Tf05slIOF3trHkl1PAcW2JcFsUCEj9
tJ9u+4SZCxbA7hf1JWQgZkv9S6YyuLcVIIo4mV2COWcYR4dtuyc9tNV16QsikAcIrbHci7QdAsyZ
COcsGrbGD+OG7M1FLfKSHz/WodESXK09hgaDX1obOUDVZrIIOiQ2X/f5kDWcKEil1yCoRLnZLrFz
gp2QxBGNatDuqGe4h95Ue88p7C/x7K3jxnIUNmBdfFKI0ihQ56DZDZ8GniMKspjRn2brOOEp6ml/
gsspb0k2QoUtZvFkchS92ub9MlVQyPSmXScNat4yHVuC3Z3Tv+B3kkHw7mcxgQY2qu8RGR5DFRUi
Kc4lMsvXHJmWq5lOMGKQCC1kW/zLS8N+b9Qp5BgazpMGEl8tmlD0R/ECV5YivMXWkkQXKYcALMvQ
kglgXWg7gwtfG47Jbh5gVbnKJ7Vhb/VEgcG9qTTm8grGj52B+4fTw441SS0szzsUqO128q5v2bL5
m3EAOliJieO9X5YUC5U00f0fnOL9Vxn12U0a2BmdOzZyD5vlEssdEl0HPa2K2i40Bnj91UaGWyxC
YZ2JAM/4rHN6PKhk2P8I2C7We+nCNliV+9o3j7EOkVMP0i/Jp1KbusCkidzI3QLJxbLEoSl0rBkO
Y16PICaPItlDeBkxci15tLZDjCNhTCN0CyF6el0hMdve6lT11/Kg8yMMz6Ln1DtaZ/FUXocCOynp
djSI+BqKmvUe6KvHFFyEmozVnB6rrcQiClYFJOc/QJ67AZ7k7wOdH3cR+tkH6316P+4JHii4DhX/
YlMO3RhmEiKGBeTQVRxtAJpJwyY9Xg8C38nClfsZrcfQkKGffq+7nycAdMdya1XaP7MAIx90WzF5
T10vX73Kkt9kyMGrwbLzvPYQKsPyRyH9ecsvbiXiPsEdfYZDiwOAbY4JELzAn4aBRfCLDVHxX3ng
SW1HJHtnNXoYQOKKxeJF59BOVWCfAaKGY5r+s7t+DJop5Vh49XCRfC35lOG0QsivhIiTBvt1HQag
prFVTzujUjVFwfNnUbL9B2zO49uZR9sX7KY0zOrpLh7xOqdPKVWpA8wO2At7gsjU/RAqUiPDLMKM
qVlAqkH0Yq9cGdG1W4JygB96rCP/CCiXk6aHEz/mGcHkPbaqKz2Z0c1nOyCujlo9ypsQaHczHRi9
LZgtK+bT3uiaxas1HXpqNVyU/wGQ1z7I0VMNOYDOpRz2z4PS7N/GTHo0h0v6pR4JwumxCDA4RY8d
tquqdCtWXuF8UccWNcah97oF5QNwebEC9e2wJdb2JSA7Pyp4+wQ4FxMkndLaoQ2E3YWROXAG4YKf
QESYlj8a6qH648XaA6/U4X9QNqikFtjdPQP3RYuAldS4NSozPXw7olz+kcGW6cooTvDK9ETvDZoz
wL0+6/25XOYdKxn0A5d+D+1HHuvpZZqsPbk1zp8dtjBljZcYy4Uc4PLYSJ8nT4Ug9o3bdNQ4HhVY
AhT9/1NfBgWYjTDp6ohVrL+J6YoTZvBD3KTSls+yEBmt4JMr7PUAt0Q+eowgyz+U1Rkgk176EaSM
Mh1PDvcc8KB1+r8Bu5dGrP0pPFJ0bQYeKN7xh/KH2hfzaGg1bu8NPkb6msxybdPVPTtMhk95AJnV
yucCX8bEW2OXoPtZv233yZoJW5OcLc/lSGhjjO87SyxK8a7+ZHAnpRK97yGm536no6s1UsQudO3J
NYJSrKUp9vAeK7oqTj3Kdi4TiyKayPioUxjP1TqY9YNagU9kDEyTSi7z1slkSiqBoQ9QVjGVshED
QymZVt2C9f62erHUs9qeVktRreZ5jt5QSpMINAjhamW3CxiUDmsMI9+2DZdUYbmMhfQIJoWx7oZS
/CTJxcNcmIchO9Aa5KZ1pSadHRX86zE0pHnHSDa33mVn9OWvhkW0C+f0rI8SKfD0VOzHN+Z9X7Mf
rkqk/mJBj5dv/cLcB1DJcQoYA/NYFuKJDJ1u1yIE4AfZYaWn+CtLMbR7ipwFksGFIaQsuuwYAFsf
FIJiocvHmzEb8bHngOkGlKmk6ye7PhIe6pYR536RhIXNDG+bu8lxhTYgHF4RU4fxBCdt5WHtZwUG
7gJhQG0pEtcCR+0rZF6o86z7tHKGPDpv4Iwe88tYylenZ1jFxQ/hjhUDEr3jBuccNsLIhmvKcLvv
4eN3KPxs2js85WAHZWDVPSciyn7vOfbfsFM95zm/wiimqOlOc0xP2z3WW6gV+XSWnLdzpE8C/QQh
8/MclSeaxbcxmng7ojuPsxfCIZSUrN32DFCR3Lo8x6JjG0/wm+0WGPyqFSZzCphCj5E0mGYcpPnf
0Wa3bgjQT+ZPtnctLL/ugFLfhHBQQ7t1U0B5eRzB7fEzOCzuHCX0kWb0ORiF/JGzP+4aTB7qit/T
Md2GB3TDcfk2jLJR+Xy/qbGjlDaZG+pMIwsL9lBB1LfRMn5lfdy6xHSpRz1hK/gTSKIk2QfrMRzs
S2iaxcAVIsiwpF78ww8kFq0wgGaqg71cfInirQJLLa+52E7BvgN458l9auObTZu8LoOjyeL9TrP9
ktD5Zh0J7uDQsBmjqyQLyDhBLSeQhRWZv3eVXAvgluDP+MuiAo7phr1MfM5AE5gXXICW15Wod0BL
7Y/KJst0zTfaSRlXkMY7LISmi6TL46QYdvnPoV7P075dc/wVUOWdz9+xRkZGcoHgTfW72IpzmpQn
NAKffZg1QaS2ZqQYdXexuCYjuAI7gnZg+ChP8A4XNZX7DWX7Se4Z5IDZI+XLz+bgLiCfcf5JxAgs
GTd33uTL6PLHMEXuGiNw3CtgroZh6li2GnDLY+Ly1wIW7iWOuTGGEYI9Wz1dDq4u45G/xk7XyABa
oJRWZ7nfEZLhgvsTI+g/LZCHLV1PEtBdhSzn14PLi+QxWA7iFm/Eh42R6jv9GwpMM1jioGhtwXe+
JmvNwFyppJofgKtAGuUep3J8ynd2lhN/LCg2CyOaHSze9EUMuLvHcGb2Q0Z4KRG/BfyEDvHZm5dF
rJ3c/LkAUIOqbGzTA3P/2ZS5A5SwHD9csRaAwROLux0e3bnHUN0nnzC/anfkQrNwuIB0DAwYm4Uo
GIDarSg8ZVtSLPfohECitVIOSicxPRWaX9DaAef6QakBDp41w3OUMOBmmBNyYz6MMID4/O9ghkIf
8YiB9Q8pG2+KcuoYhtIq4Wtr9h+bwN1iRQ5G3hifgbCBlb90mgbvGPKuDLuQTAOzwTbsKmjxPkT/
c3Qey5EbQRD9IkTAmyvMYLyj5wVBLkmg4b37er3RRQdpg+LOAN1VlS+zyve+UU5D71xLzm1fFY1N
m0blDmgDNAAI0/KRpuXqZS0TKbtzSXf1VSnZGql9mYr4VmTxXz7NYDGt3XBDdHTF4qh0jTuuyZay
6diNzD2RBFy7dYxAThbQLAobV62Zheasd4zW/Ewf6JeZhDC8Vp9ObATtbOdQOOq/qWRsUsebzBze
7Ghhd0RX6nwC+iuS/Udhi9mdUVZdVbavqtaGc1NuDalB1dGilxmEkOHVh9Dkl9oRzzwYZ+5YOMuo
r/2WSZQnxfHV0MYYdUf9NxCQPFcmu11Fkntamb1HlnRYk+nGfPOsVisAk1j/RtPhTszkfl8vQxvK
9Tx42oSlLGvUO1cMywvi+lDGceIORZvuy6J4zQTKn2OO9yIdAyE6v+jFm6zVp2Gc2qOaK1vq8jeG
z6FY1ye5Ml/J2n/HmRSwx8rPdXbWlMRsR+qXYafPkSz73P+MDxy/npwXzZT3hgL/ordE6AiWdxYZ
93bjzDJ8n1MyaHvwTcSuoe6GaysHa176/PbhVCahUOV7mdobQJxA1Rizl/MnS2yCRdbviVxcMlGG
ZV2cM6Y0ipOdEpbLuJ0aYf+eL0tavxa1jphoVb6ldu+91R+o4fx+aj6FGn2mSXqcEJusDlasTWeQ
iG5FWex/M5kHR+uqnbHKh1WOv+ukfqdW+4ni9WuqyMNq7QPjTNTVrvZa84fh5DerjyQWaJi/3ZRd
Gbt5tJ2o7Z8sUztTEvqy1W8Yah5b+5QmfObpClykAAvJSMx1u5yVRX7Nymzx6vVpsKcgXosnlWmC
Nn0mirGlzWW2VoVmlL+n0hRq6ZepHzKr9Ssa1qxnyFHXvjLkl4VVWFn5lPTmC1Loq9XfG4TuRb3O
srGxHBHIdgse+MLM5S1vlVDLCV6Lv+Ka7Uq6/DZln4ZN9dfxSUklxONdmc37UsmBNQsfiJJYn13J
ij4R5fSY6fi9MrdptOtQy27Mz9F4FVXVVZqnBwpTAxOlA/47PVz1g8063Dg5g5QdTDaeDUqyyWb7
ZDtflUU9kqTVCzOXLQaArSbVg0ub+Wx15pFHXHO7sf0n6WAstSIRJ1GlT7ITM2Sh7d1Z+Jv3+JPO
Vix+NJuYmyHONPbFlU/yJL32jfqsqnHvi2QNRlM6ZmZ6tEBMXaWC7ig4+4R6WWDzvQ593uvQTkK0
4Nhfi+mm1LBFVm/bAbx2C1Ks7TtTDQ3J+IO8eDbkSIQqQ5mzNQ8ZEPL6LKVKmIl+u8zDjgThzLPn
5F1IzIHNujM8Kls56BFyneHLqbdkF3iZHnv5oPjyeBLOl1Rx3nd7y7hJteTZzms+AtGO+q6D04mM
d3CWoxCZPysjLRs6kk1S+4o+3nFWB2L5ldptQhErrx+rcc/rXa6B4fVxALuhWpLbpLuxKxksz248
f7Vq+ZY7+slekIThOqRmo3UlmrR6r+rBMzglLbS3yizPaloFMnPylC6xsUY8QLwmbfxUGj9y+l5K
93XuN8WE77LcD7G8J76/racLe6YCmRYgNvO7RJ5Xgvhc5n8zIqbKxxYth6l6WYpib05vj4Mud3xR
3tuV+VT6T5Of7Tm+CF3fVfKvnldHS6oJbOs2osw3TfMNtRGgGXt4I1xFGQFtda9RtUMvawEzAl3A
nCT7lr9dZHahkv+11d+omOFiyXtbykLJwg1ow4Xw1fTxaZlWP4bykMrNlJPoE9/r6e2x3qxVmF2A
tHyQDfRTrzmbo01tRdWez5re88slyUZpzECJecCGmNLR2EjsInHXat7DJm8ie6BVKgNtElfTaHyY
H8+G8SnmipbnuUM6RG85WZF1mLXlyaqap3S0bnAWQcWfGuON0Rk7po+PIa2nWk8VlgJVpcQpuNlw
2BUVqJijeRKDP6Q/0iCK1S3E6k2RtLWm2Y8ZNHoTarqOXFquuvdgitam3ppqDuqXMHlqdpEi0xAL
v5FGEEZr31SAZFXQ2DYf7aWMa87tAphphCwhmlcbXZt4toLA+7Jo3SE/gbd4Ghq0jUvBiL4N+LPU
DgyoAql6igc70OyOoSLS2fJPxI8WsHeha5PiT+TS28D+b16FDVoa9lPIMT7OhpJ+KM0Px45enMU4
9FZ8sKzET9Vl8mtDviSatRlS5k/ZuCmNdNNACa7OvOHbkwU/6k23kkBXf+Z6CvsyPTJCf2r5QM2H
zDC/V2l6TFv54CB04cb31Li5WYXwYH8CyX4orPDFc7op0/46x7NPAw9yPtWZl1qK15Ri8SM1D7rH
dYTfKkwHDUNIfEfjJ8diGoBBxn3mdFxiGWfTigreMB7YLiYxWdJ9aJ131JVDtMyXXhk2kZL6pkwm
C62F3Z2E/R3VeDHU5th0X4uybFUQuSi+sTfjhNq3Zzs2SxvmQKcCyE1Bq0vQ7+IL80caf+PmqbUe
M8XqWaynioSjOrlbdXyVo1uriG1TxKc+WjasztgrBMqW0maSc5wL12WN4fVfc/ufpr5W7KKqRbdf
7P6+1L/G4/stLNc0rYO1YLpuiIXqmHEO86lmapfaEkpUG7BHzuM0qlcLZk6cDJqfDlNB0dt7Ia+u
0g4h2z3dvhUgazA1LEe3eqgp889SN+qyM8uP1D7MIH0DWr7E2xRbKURsFuZpfilMRG+z9Yikdqss
2zSPoqi2dt3kBGqbU/ZtCunHsW5mOZ6we3HBr25vLrt4XD1seNsUPVIg4lZoVy2KvGOxAnv4HbhY
526Ph5facvalkqg+64M5KpfPr+Ukm6ZHlGDEIMb7tDC+VlNCKUyIG+nVycdtO40bQqW8fpBv0Th5
EHteAopfrO15Ws5CV34ltdvOQmWEqW9bO7rXcr2H5vTRkN5Lk0qsig99UZ3sOT/gaArm1L51DmCv
aRy1tN0oi+FVsXHC0uBOdhTEnfaul5+kWn7aiXMcRzwFTvQiIQQMhbaRR/OSFqSxJTJTAQz/purN
sfBLm8XN6xChDY/ghFUSptqjXB6C9IE0sbLBl+wJ0QT/zjhDfg5FtjNjY6s3AD1p/Arzhm0nY78L
i4Je16G6lkRruiV7e9xCgu3WHZ5QY6K7E1mRbVUxXNPYIb9GNb5jZQHaU8mBrrriz8kxp8QG5pu6
ivNrG2kvIAYWz9lDEre1H0eL6NlKwtWtDvuNPdLkgJv0Yt1baRI0hhEUPKozZKie9Q/+iVFjci7j
xF/nZFfqDUWdsrONdU+I8XFlOuPOUblbrTh1W6d3a5ThMUkuqjH43DK7tZA8yRo5O4nOTSs3WeR/
2fQ91t+QcW9O/lFL+gtrzoJRsndSJYWLzJFt+xazMzF8RHHkFyA7E9G6eh97M4ylK7XJu2Skews4
dcn4D4lyW7l+1ox2L6vdQUzBUEq3WsFGVbHeIZqb2e0aTh9dO/fWDMRiSYhNdp0yoqCjnUyF8QfL
eC7oJvrGsbgIC139pH5P3ZREKawYibJNS7NFXjGkwzKOy6XN5ycJXjyUHT4r1Ug+06X4Jljjg+1O
V1UpbwtafDPIB6NEAZhklwCLfSHrB4cqMomUvTItbtdDnbXldq5NKnNnn4rE1xkugMVuS+NlGKpL
h72nQ2ZihUTQcCEZzuInEDprKR2Klt2e8LQaNrwozrZGQ28ESlCW5VWNJrejpl9W9Skahdu2xhZ9
nl1X0VsEubdO2WUcHi+6dJyZ0NOy3eXe9Ac1S91sxF9v2JhronAwEeN4RRPqVZEDuTFYKrAUNSMT
pIXrrNdTj21rUJejshW2dIK02dHF7wn6u/YJauCovxVVP7rahAMpVv7ItfIsjbtS5JtFqT2iizCF
kOtWKEFZvAzgTzx6zxQ6FJMlo8qfNNdf8nGmOiu9UcKxpyTuPDi+NlhBuigcFY9m4gGTqx9lxWbl
DpFJfyC11UZSh4/RnGnd4/axBoOvl2LOcdJrJE0u4J9Nw7IciwL8VKT5JtfmXzrcTVYgVibo5ZN1
kRHPddF6TFm9LCIpubZxnd2aaThEE0XBpARWFPNc5wed6l9Nsr9mrXbzYobGIyCXOX9hL5QaJPDk
FAV1d8NrBTX4DSV6KqzZlyfTa+dp2+rl3sm7O2knp3RpmWKV+6RPt2NPNTbg8Srq5FU1dRwaQHUp
B3CUhlPuXPVh8Ope9vK29vPSxqGoumkrhQZhef1S8LDbH3JdB3q9cjpjS2Ip1FRJsMPk9INwJerg
dZH6GenDXkEtreXUV7JkG8uQxVUbdIVeu8zELTXbPZhdfUq8EVcnBhXP1OubxI0/MMnPUArKfPFN
c3gd82WbR+mePNrLrEbPrFjgas541mWvi5cD4UAagmWRU5AIZ2MY5fMgy1tNk/xxavw6Xq5VO4Wm
ZPgLw4l2vApB2y0Oyvo2oPIT7+WnHA2kFhynJd8RXO0VHTfG9PdwJiaycZKs/kNJ/h+1752WjiIy
LsPwkjpdaOWvVK+Bmq9AsrJvZIz2mAzaTBaz1XEVDRYiRbG1cbKkTJQGeaPU/1SealEnPrC0i9+G
iVe9cVq8DKLdjHJ6yIx73adPAB/+MuHQylJmGwy/KyPFrsHbi3PpkGbWqVM4mSS1v/RyE1JDoU0Q
tLDE6lanymv7ftclmG1nHm9Jqbdk3cCZaUjfDCPQS3/JHyw3OFyvnWBBwcr402wOZr1CI0fOwwil
VptOMp8GZyWG1+7PoO3M11BpLsVYJC8NRwJiCnycbjdoVZ21aQoFzhtdayv4QV788N91M6OYMa5X
jE51ID1WUTaOlAZyZuxZEnIUawfuYqMmg5+3O3DfEfMl14GdriNcvF0EhpZbu1GN5S2zpmRjK9ob
FuLXtcRKRVGiezbdhLe0DKgYzb5JDQu+GwVoNG6HCs5jfa6tKtt2OrV9ZqzSBfT9nTGv9os8zeWb
8Rs6RfwT91VQRdpzVzSX2cx/ei36E0UWoEb4k6nyK2GzKUw10AQpS8lkoFSMe8v6MrJK8Qn63ZbF
wL/X712Hk4+RM0dQ2C2wl5ozHdQm/uoj8yNeNc0rHdj+Pn5ex8k3GpgtRaLpjcN+HkJWitzsqHxp
ODQHg4uv7nccEZsijbgv+D/k9UU3R7dQ4dXVMWxMsSvlVyDy27wmT0s8u62BQtniBmGokUpWaCP7
GFZnuAkxMC4+2BNKi6tJ0rWoJ6402oKxPj3SWBwWl7NQUaKZLf0+Mm69PXh6OQdRREShYmNu4jCQ
HHcdhwa3jbgN9KPMtHy4nn0Df6sZrTdCLLlqmTdw+Mnjo7hko3GOHRJ95zS/xVn2ZBiI6w7mtLI5
qkMaLlO3n1bnbWyxVLblz+w0F3sYjtySwdRWoRUZvNFcfpON9xjlPumVV5bvYd5JZnxI2W/BM6en
8jsiBbZp877GPMH8CT+mZYB84z6uWASolmwZyDd2VflOHblll3tl2giPg/uGh4OpBrxbrKJPLc0W
LXlX2jgiihLT3xpExfJlz+VzN0xvo1lfJc3eyLO1h3chmi/9siXY2sg0wqHmVWjAjgsw7xWMW667
rZFHx3qCETVmWwT1wnBHFD+tMqg4tyLTzbt207DXwZVk6ZU5+31duf6Lwrkkw7qAJlELVKeIMAMu
ZslVBdKxtdMsIrOr/mOOP63qJbFoBKdVChlvhirxM+iUftLmbzWCgVkJ39Sq716gJmjN3sZdjWng
w5g1bDvCU2UOB2EdhqaAtZNexTjxLL0tltjOxVWT+61SUwTI+b9qMVR3oSXQsvG+Kub98fUni7ER
sXF8vBo9YlvMhUWIS5C2+cGw0U5EZ/1pg/Lt9CJszeRstIanrMGg0DlmOLiUEuxvvo62PXtDfzIY
ibS9FA583cRC73ADb1JN/44c+2r36l4TE8S6A5qRhwQ87LUk5c167WH1SazCyICGn+A7x5r90Bv7
alM20nYVHZVw66rrsomZKRoMlPJxl9iMHhOJOdsaLGl8Fhl5J/As6JyjlgV99NORppxkdDvT02Si
UDycLwmzevW80Nm2FRW7FILrbtKkvZTUf2PdeTI8T53/iUlxW7k/2vxe6+hcSlimAqDTVbK6DYpV
emsb5coJ/b7STFZFebVrCdud/FzN6y037O+Hndp2+nsl44Hty6eJGwzIczNbtPpkWP4kPVUFyBeL
208xrjR9KtugLWQucOYUjixY9MCl3zgbRS53Q1HvevkXA42v54xI8i2+d08ZibRsLcrPq6Njs1Ii
y4IzjI4TGGfuYCyXhnM3l+dBGh+J0jnddXaU5Jo3ROwTA/YlKSJ62Zduig7JuP7kg7mETtalnlGN
7LWYbetRsUWbfspRaOSmIQLAXJnO4V3JY6e4yEpdbawy6qjmag72tJ/9oogCaktqRs1BWVjCISpf
LRE/yaJ6gWS6tEX1Yq7dp0gB/Bz5MhjSPuZaRiD6audLuvKwY/c1+tVTmAd0FaQAgZ9Mh7v6hMB2
GkhxJj6Ihmf2WPKCASOtSh+o5WM0xC4lyd3vcuq4tFSVZzWVn5lY3uV1YAKUNvY5tupdUojqOvWF
4cEcEF7fD+rWaAkb1sbxADe5ndZyfcnBt+Wxuucy2xCrdvbE2v6bRDISyaHelSJS3c7gPTRHIKHM
LLekLXDYi+rf0OWhIQ/HmY2U7pjJ98VYe9dppIjowuVfXslwD8VfQeoD40cMmMTrM6Yx91oldlra
YVQTP0aSxX4Mre0mjy22RtOxc0hZDoph7i3GpW1ufSJ7rRuCrwMMN0FeJ2VoKt0NFgKydInksDYZ
NgM0+/a0wOkoyVc5OlgPMfMW9hbW/aj1nT/qtAKFFHSGeaHxupNa+SIpRRz0bEsnu+GrqVn6MAdL
ZbDNqoy4borjg47vFHGvOy0YjeYokZ9T2D3D2eyHQBYIBvTZTN+j4H3IRGZEa3eabLgJWf7GsOBN
2Qi3/KbSULMWOMATSKe8bJIMfwTLDaNH2xihQieHSuNiSXK/kX8TYAW3Tt4xrweoOKHiNMh2wnfS
6oy4dOzwaTrzeVaAWfjqPa13Nv/nupcyLz0demcZd96GsF6UMIKjgtjhsqng/AURBHPDU4Oxl9Ss
zaDoH2lcXCZduQ28Cqx1xWj9NTWK60w7w/C01fSSIn8SiQKl4+v20ehDq2UKTp8sUSAbQZ8+T9JG
zNBqbHJzJ7ottr/OxgmdheW9GNL/YuqLeLolIrmqKw4bNrk7o30b5/UcRRiCEqoqsXdweZGryR0g
dEIu6GDicSB0gQsW0d8co8AcrnF8lm0R1vVbnr6PxntZ/tV62tJ9knxbSaQ+oyAWxnJWowTLOz/Z
yXe6VgcZM3e5scKCi8VRzxX/j7iP6PPxz65S0NoDKw3HrajIXelBaFyjha3IJlIesg4u7IUlNCc7
fkqNPZ2q0d1KZlOMytXLzN+xO8kLA5AJ3bPc4Ur3YEgp9LJDjI1P1L+z+fjeeHznZA+E7g7qANT6
lVM0RnDd08kynHCmxcXP4xbMFVuSubv5lIGrEHJFnZVbHBHmFcHElrF/z9oG4nNiH05RmEFafUf4
Uwo4ThQ6tUdPKFmdaV+z1twv06tDoIqh6Bud8VFtfOdWuwVkwdtIoetMJyei23sRojlLdvtBk3Wc
e+0dYHurEx/rLlZ8bfXlU0gwgeNNIUAifs+K2VXwQ/XZyyynm7xazl08npyM0oN+RC+1cEp+x+rd
0LAJdK+mSvAJDbAukeAhm0zUnmTtYlRaqIw34lqa8gkOv6T/gyvQMX+AWax6dpeMIYS02Eq8uxJ9
UNNlu0SByhfaAX3n9NiEPbKYtGZoaTTxBSMHSQs1r2uxsZYq7MD4dTIvBOPIkrlAPJjPY0nGxKhP
53GaEspE4Fi4cxVujpSWS79WklvU+SlepLCKbo4qLmmqePaUqiEur1tjaH9S3L+ncHItonBsq17T
KN9jU2/g42h9MbAKRTDvkINRVHwVWv+bEtTmDam+hWht3WYov9mffLWifxaJkbomvVeNSczKMgfZ
Ku97W3keMXxJ0eKjnO81CDLB5Tm1AB3WYyNJbl+WMX1WpPlij2QQlVq9E7P4LkV8kfv3ssNVvLbK
Jm0W3sxs3Yg1tZ+VcUTLUsePxYk3URLZx0jXxn2UGWMgpyxeLqzmDc+xRWKDuYaGMb2wAPlzzPp7
itfRnSWMSePS4/Ewsh+haD6fQNhJ3GZ5tn7R5G1VxdqObb/lh2yrQsapam8KbPrVWj2beOkYxjHO
Qb9YAHaPGDS8DLl46KOb7qCFpnn6N8VqtccvlGxXNNcJ5LzGG5En3V2yhQm5AX/nzqoTXack+6lU
a3GxoAD+U4PqkURv0PenJqMxciwRMo5zY77gVZ+6TW9Jzd9SzwIDmA6yp8XyXWf0I1cPGIepQIMk
PI1vSt4wYdZtVmUsgRppnwruRi7pKehl+YynBlNFl17UlO+Gx1nK0tMc22fiLLaEwwK9R9S/6t0o
hw8Imd1SNmGUiT1KOc9L6j8M+BE/K3uw6iXJRPJTpanP6aye14QFuIL1QHWyw6p7blTH6/Xs06R8
JmiSRdOt2E2DcSjzFsvzUlwiqDFs0DhP5I9Yzr7Kh+vCiNgjs06GN5DjBM8TTP1PBCoxT7tFV5l2
HltABquMESCsl0IVB6NTcfiNW5W1B6oKaoGrVnAEYxO5RXl267ryOcegl5E/kZrQcnLhVVbtC4JA
sa6fRwW4s4mfxWJQtyvPPctGosY8o8fvGff/wa4Ba5Thmqh+p9EPwtkLdm/iB3QH6R8r5oJaai7g
0JcEoxCreRsqrDxMc2UzmXj7jCL9qcch2fL2ATTzHIjuhxAQKGEzwhwpkidj6R0WwoLDDEy9ux5A
KvVnLaH56C8kwfuR0+0rQzyZZDqQ4c6rb8uoUdSRbRNK02+BwFAr82Zhc1eRHXqqPCNLac5i1sCU
p84k6GhpQ4tKPsmKpwmpQBQPcy7z67p26PyHbW9ou1avwl7RoF+5nCx6gKVGSOsWFOqBk+Wkx/nn
rLWBFDNEoFeU895tTHr+5XXQM8+yMESvpRexnKFt442jHTK7eYv4dRL8daQKSEGhGAEhCv6gLGGV
JOgJkAjInoR+npr0bnYStAFJtKvmz2K7oMF07AeG3VlDiWXrQ5mFsyPTz1inapSeH7KwQTQSFJrf
iE08po+/KUk0X5X0AOuNre1Ut2KW3mfAH04r/I4JY0DebGYVNAPXtMw/K+djeMjpM9IsM4QHfuy3
6Z/QzUBKfwur29nN9PA5bPBZgYJUbtMasMxd2GYL7ICKtRfRN/3tetSdKGHzmPnRKN2/dZR/2kfo
2pthI3Kl6OArxlZzuOeCgbxksAodi/KG9SRe/BivOvarMulfzWC4Upfs+/QtaT7mttrp3T2Xkrem
jz4TGGGZdzCHeFkidUPPtiUl4BhpHLF4HO40RZ788B4ik2Ru3f90EQOfKrnPXUZOzTZPrKPZFL9W
1b6DwT8mka91ov3fBEK/g1TNHE2vs66wR53cNjy6sZEwqyErFPPTadXb/UIiQt6xlK/L/YV3Yn3M
gYwrJb8bQ446uIaGdcXrgDINrZ5gupk42kpYLGNZrkDzXkq0UMylJhcklcy1N6LjFAxSjKY+PL5z
tWeaU0rnmgGu2umHOKrfEznekR1z1OeHy4qwxiYvvCIptpX2Ivc4/afy6IgKSS19rmPbx7f8f4aI
SxjWm7IaYJ7SMzagS6fr25RxlhDLVYXLVyYovNxkza6anqbIeq9lJAWKGrlAzUI1J9eC3JYXtdZD
ja24fW8Fq1EIV+LDUB9aYjlT5lhTOEYNQjyNHyBSBpupSnHq9Wa372jexkX6rHQWz2jGzIeG+bAp
618cRoGatEdid4LcKDE9pvyljK2sXGNVFfgRj7ml/DkMkrQczT5WjuR1APFDzkwwGJO1EMFlfJB9
9EW3GExT/2kx8tOi6BQLTjQczq+NZX8W0bQjioox+7XNMQgu/yIeorq5iBSb/GQf24dBaJmPmWK/
whQaHgHje9E0t66/mk1z7dU4KBg8Kxn+q2wkaUhEwz+J+YkjkWXjOHCrqEL1mt3V8UUW/WEY4N6r
8RIp037KpRObLI/J0GKCdzzHkbaV0T11hfKUCOBwlptLiKGKDO4qO1ej/sIeprjZhO7ckmPisUOJ
eYqk3RixjpsU8xIfIDEzbYZZhXS4L6ujIG+d0bGJQZGjYwm3dswN3boIY7Y2q929Fba84VNnzqak
l7J660f4wHi5iZbbc5Xl/YOIa9trH+sSf73ZcTsdUZfQLCA0kb05te0SZEfE4HwnAuaIgrBjnM2+
qIXRFQaNfWt3t1a2P5yM3Aa88FxLkvVpRuMPXHK4asM1Web3MR6PfRwfR7P7xzyY/Ta69NpMKfxh
tVFW5zIA63akRc0z3WhN15TM4qLICcXB+K+UeRrsbK2CoaOstS3TBkdJg7iXTjDEpBIOnyjw4Ji8
aTjYsN8+bD7VO47RB4iCuc8aH5Z7uuasKQl3ZPYhr+hZFVODNHQE+mWSALxFaBmTdY4WB/nPTr5E
X15kMyHETpA2WcjVWYPByxTnbY2XJy2bd8LCKT1GfqIl90y7N/kS9pS6JsZTdekuRgxSveICM+29
Wo93xPkXodcP0rfZwBS/AkswTL80FNtEFwQ8uQySOFFIhQn1TEMzHH4jNAppgjRuv2A4tyLOrswz
t2Y+HBzSz8auI/yAvlVS9H0BRqeg+5AoMt20BrhNrA/ByVR2Jp7xeUJI1ef5MluMSeW5f3W68juL
M99sCZjKvzqa1AZac54cxU3M4QYXc2PCdWi7ZFOV9nUq81urQWXqerYxMBhBKzZXp1f2Muptg1PP
ZsLi8O96znOTvboM4fxcJgOnSodDvWTXBZyvUFCnbQaW0IHXwhIWY8zV1Q0gxrXwwMeJSOIZXbQo
HM0WAq7Tp13BuFkMyl4YSOx6/izrOSyc4NiFv2uoxhnUWVD9w1QTYDJsZetfbitbeSBBbGmJm4sO
jEX4RYvX0YjPSs70u1elbTrYYaYVBIs5T4lB5gxW6YtuiQMnyxZz96tpZb+JvYbxgLGtEJex+1fC
Rj6mbypEO4bXjTRqIQXN1hoQwZiTyPzjYcxLRhU1ctH/iPl5dooalwF11mg4r3PMH7Iwdahoc9Fa
vZsRPkunGHeapu3ieNg76WwE09i+skCcmed4xhe2rbs5BPnaQcde0qXf2np3dLLiQ8spWInJWdx+
pFjMq+9MHe7TAP/Y5+hKcT+9tqpxQvwtqNA1fGvzCXVum8vKrY6sq9rF9/XBctLoiE46yK1+qqWK
USGZLyAhVsSMptLxVOQD2Oxgv/K9wRIZCnVBj0SxwiHojdwFVDlMaQYGqDYR/6r6CVsKi2xCljmJ
TVBDS1k6dLX6WKU4phA65ZTuUsmJc35NQjocptd3iu/3dl3U7SRGZaaKSak1CWv3MCDHnwu6w64Z
2zbAnHIbCz71eTBQ6fMOhDdhZoMNvkDRZeId6Cwe+i0mKw+SuIu+OxmCc9PRoHgJi8D8kVPW1m2c
i2PHCGR9n5tkW5rFmWuTdJasPjgEzzx8HKM+ALovQ9BFK/OtNd3R7PktcC3+V1Z2z+UJL8B/HJ3H
luJIFES/SOfIpqQtRngKCspudMq1bCrl3dfPZZazmKYbZF7Gi7gRuIpTZWlWL2pEPHcrbpe+9ujq
nUnsJ534YWMfEN5iD9J/lgbm2mYw3/CEfyWNH9gz3EMQvHtrjnaNxXYEVP53jT+q5rFp5cm9jkMM
OyFei6TjWkKYoCrqrUvqPbpe8zyNoMbtmmGUIsG3NLbPI3CBrQjrraV30RkEZrLStGyfamxj+9w8
cXA5WS1h/tipcfg+DHCwFK9Rl4Ca5HCK5S1Iuwyla6gNkn3lxs9x84T+dapB41VagUMnJqNkGO6K
u+ZNHz/1lt+grb8ecTnZ8CBUCNdtW14s7rVFzQonUjinXbf5LUqCY8Vc3dk0vQIkzFfg+u5xM3+z
ySH23dc3EnKbUCmPTZG2dn1ABXFybAblsjGaTN6AwwcBKi2YFZVDBu30aMFwwllhk2U3eUr62quR
5S9lj/SwIB5mECDigwSH1QWAVslVOT9mjh6u0/TsR/VO7+wdXi5SIWkYSIkYFNmEPRSQp0BzzHej
NZ2DOWO1tUaOPzNR3wX0AVBm4NfXAxcCcRpWjs4Q3kXJdY9/470gI4q1xBQgZCN7qSAvsmKCNyX+
Oqd/h3RNtIWzItezx8Jq7qJ160fkO74U53shXpTtd8GQ8aY1tLDeiKIiDwcZpiAkiSznrqvJHfYm
aLlgKHjT4KclXa7bGIEQH12Tb65wPpiqt1Efvbt5/yKV9iTHiHU7I51mrKc5CTwsaDWqWGL2ganS
58KKr07XByH5MprofuSgniixwWuSvoWwDwjXfAJp2FsuAXkTc0yhvbkt7glLP87CfE807vh2XtVZ
sQdCwe6ARxwCTTzdQWjAcwGSIULO5S6tIMosgoy7w8upRgBpeaxbP11ORrjSW/85spyTqCnKZCTT
Q/ke5q/VWJMWgPU11JgZ1Yfn9q8Op70ysnY6xDsmCGBAqPlueRkwHemedQpn/cx1y00cs1LhIeTp
1q6ZrKOqwjVskucu7p+jcF7XVnQD8AFvt152nO2tkHONOf2rbFSKNmu8LU+I12jov2Yjei08oFmF
gjirNpXmLPuHIcbtdkAClgYiZzMwCUQMwUjtZaxWEkU5cxYimr9tRmkdhFantbeKTGsp0NaGfOOy
mkin5DDO4U3TnJsB03kYOhIW485k098gjDY8+nwYnkPtnvR5BpnVrSF/rrQZNERz8zvxIjjlzkO8
KfWOM0Jzy7L2kJNpZOHIbJ0O/hWpyYb6w4oUH+rO0wFIauXDNv8RzhFL/7i5jL3cO/JxPGXroUfp
Xg/zJ0ou9g3wU3be+CN6hiuF3lUcWkKzWcRq2xhWaflr5t/GI/5MwVwHQtdj81sh/uGL9/NnJth0
MXeesRC8VGYmeb1Tx87853M32K65EqUGR4NViw6UM7RPnVGs7G5ct0m1pRbxWHjWsx/H68TFGwmU
rEtGHmTpm+Z2n1ZlPgy9kL/8isX7iOm7OZphxxehmAHgfHcLfiAcrhAq9q4twRJrE1+gfDcdtRdq
ZJ3YbAmtrrI++XBlthkchOFe26UJ2Rj8cqxREXX10LvEMz5a5RTvem7cjLgDc8pORrE3XrU9A5VB
mHVM1Lq28eq7sIK1hje9dsJ6s3lYk4qpPaTuIaqsZ8E5sSRnMyE7DwNiCNs7d26WUeYt2op7I0mu
/kxcE2Oe5ZIGQnKAjR2ADF27Ub4TLg5bRo08fRxWm3ZjRP5GeNmOcRG+izvf45wLR2T4AB8uLnoq
GPSg72DowWu37FG1TSZfB00/1cDL2urkE7obmvho+TX3JHhwkcoPUriMXnW/xVcDnj3ZRB6ubFit
xMg/I5lsvckItFGcy7EPHjmoSMpjlg/vhAJXBhxuYQ68wPNmnZQcjmx57UBklKX3Vqh/jvOiIpdr
0idN7zlPeq7fhVW+EpxqF6PV3mOOckqDpdgTsmzZhMr+BslpNerGEl/rM/HldcaDqJ2j9/rx4hbc
PU0CzRV/NLz0TYYxeabE3vvO9TYoi1fAX4Hvv+WqxvYCZclkjMfxOnUTcTVtXUIwphkYK4xxZT4L
EC03rfkyaNMGcXZZD68emwm/AclQHrMZbcXluGuRxPEx2Gf6Iow7zA36ppb1tuk/JfJnQSCvt/AG
89wi3rJlvf6FKfTf5MUoGUVgYawiD/vuauFzBda1csVOj7SVkn8t13CGv4/k9S5svY05IivhspUc
brx6etIk7O2i/+XI+117xmGYTHzg5viv96ez4NE2+XhqdN0MEmTWrMTna+CbMxEOJPnsfPzuvPLX
tr0L2DdWE3SvW1y4aaWCyJzvWSw3DQ1v7dhsa4pGBHlHLzE2sqzYiXAU8SXbkHpjNmCm6nj32Alk
mbalwvOpEWC4omnbVONNaMZ1ytItXOvz0MjzoGn7tnNOA6E1J0k28+CvPO5uz4R/yTceTygpenPw
QkBNvM84LLOaGNamzakdOiYBw3WXcG2l44cdeZwwbJT0Fz+eA6dLg7IWa6obYIPQAwM8NJ69XURp
ru9+5Dk4MP4THPxOJcYhRGiui2g7NfMRh9ee8MmB7O5JcXw1R3njT0bM9VYTZ+UJ773EnCZ45oA9
O4VZdC8afduWDe6OBt8VvpEb4cWroSTBXXc52+5aDdGhI7cV9Kl+EK3/NLseQcEwaHrrvTMAirp1
oNBU47Lcm+wQWI8M1l+nnEBEaTCKXW6WJ57kwDkAD/oOoS9Cc3K8pE68wbCz14r5N4ybNdZE0NEg
ZnquxaIugnaW6zIXR7Lhh6qoz3M5/IAIuaZAm0tRH2KMy8XD6hlZl5EkvBeyiXTYD5gj8eR0bass
qI1o6xbGMmJJ5M/ewXE8JkSHGfdPN7rD3Geb3qISExEjpKuNjztY8fTU+tlrzKmgJp/gkGp2Ol9e
5tJxzgxk04phwmZBifTTemKjN+wuQeh/Tg3/l8syM4mGPyS3pdcAjkSUiRXquJw/Cq37bnvGW5h4
8DyOjd5ALijZn/Xh+6xp68x077ml7ftwWocYLbJsejWZ6kYH4Am67kYZYbqzSaMIGfWL2oKl1JQY
DQkMLfxyuIfSWouJQJWXSWvRs/rNYduELlnkuHNWrNkYHUL2s3QWJJ+mPa/9UhDa0c/9I8Ft63HQ
W2EwMNkVUbopCvY/nE46uznrwK1dSqjzWb84Wf9gEe5cI8PzcO0tXp14w4u2f3fZLc5NscllevXy
9pI0n/qcQZYqKDOw+n+ZVFzl6jxaXFwV4gyVEH9pGL1zPj2ieuA8sowvs22/QbH/GIb5YjXkH3Dp
QCvjp160xO4XGXO5HfNoTh36J+TjSqqWpZxvnmZz2hmDNB83XCSbyJ0uoCtWEf98OEjhp+L36HoJ
ZzQ231x/OjiG/y1mpGldzc9ubR55/7HrxrCrwZb1qu8mIpOv5UEGd3iGa9Hm1gdG2HfD75ZKE8y+
M1nyeqPR20TmnGdpendnjOuisLYyKVdT2z51dvpRV2KVOoDz9WxYww04D7b17JA0UDJaNUxCqSn/
9aXjcbNhdsnMeG+Z2buNJdjO5Abn/Y58wAY6FknPeWtq7nem+4sIFwsCLjBGqiZ818qgMsaHiOV3
OfvvTT7dcqXeYrKAI4hvRHnCEQWmMutY8DZhOriIzFs/7H4QnDeTFa/b4aeDTehN/kue55/SLrYz
TBe315YDh+5UKwMD9RfE6t4JG8yM5DEwCtjzjy4/s+YrhcTIyg4+t+QkCZW2e+6Y05Ag1nFNkx5X
fYelzIyfOY+uHLvc9yOPThiUzCj7bFA/pE0POc4nk6OdZ7mbmJ4TK7Y3ij4sohe7uLJ24Gk48xAg
wp7QN9WyG5JdZ7g8jfioBgcv4Mi+Do9Q0Z+mUQZaPRxd1yRa2NF7Ih+LEzggASaN7aSY04GNQrZY
z4axczK41OP/8C315ac8z70iXOhe+zGlSCsxb70WKPTMnhaQ3JgM25xUrNeYWKLcC5PqMQ/bNdjk
fS8R6dixtczDRsuOx3dXo8/ihSp0NuQyaDP5SAidW6IEGuAJ/hVc3SaAB6c/WrgpG+8xJIQnKHCf
orWgJ9F24H9gHH+ZY7TmDBGPpH8x38dSIqhDJY/ETw6lCfz1QRunZ1BhOJyw2RMsinTWuhPBfANc
Ye9iBtNFz6UKSLASBJnDn9aG25vLg22lQdpagYat0KjCp7JqzlqbvpRKO4RjvFZW+q4BQ8y5DTjw
PYKUXZB68oVVFoNMufBguk2zvU7H6S2xTfAV2XKwKlzz+RPWlpUwSLKZE8nTKdnYjrWPHjw3wNSM
pR7GHhWI0l5VzsVzf0YwzpGvBz2RUpkgkxI5S5LimKJMuSEHHY8JLDmW9Qs3GtbOv77qCYHgSwKe
YEcs4qpXC8Tfw2WJjucRRZ3mEhMFXmc3DoZ6JBgNds2kBSRj8QFBcttjmqEc7TKPOmZAucSnES/4
7fOlaX2xxCWRwTtS4TrsMavJUrBuweeeMp2xGhyqXTqAFXPNje/jKHtUfGioTanzQikZ5gFSbuYP
ijbF5vm2EemThhW0LRdV/MlgAXqxPdOMzfUwbnS6VhRksp40W0O9DGHCFNtSTGNBc0Ao8O5ZnmNB
n7R3eqaOPtADnBinCSxoF4Y4XB0+HJXkyqPjVRc1Rln/N7WsoChaKCsGVG7DP0wcThgat15fveSZ
vxX6vJnK4QAKVy6mPIcu4vBteDyBOvHYJCK29YCaTDtf5pq7YwfFc3LE9FXOh6HEeAE4R610W91s
yVMJu8VTkhW7kvszk+y+U+ubk/rWzOOdkeM0jTvscdiADBJHXrXXcp9fiAnCohMF7BjZyPkoZ2SF
udz6obYyG+cNGGKKn6k4hbyNNcI8eMyuWkX/i/7xQNplVhc0Dd7ohMR7yDUxy22rks3Qg5RiO+Wg
CcQ1+1fMSPNMXwIXgONxIPFzQBwRVTjzhwYY2SnbJ6POQRtKlvXuWjifnR7th9F88vNu9eitMSw4
p7G5ZIWE9yI/kC/bNE4f2I7aWPpP4Yn9ENdrI9cupTWchPAWU29fO98/ssqjiqjYTKlLeIF7Owos
fd61BSxLsgqTGa5cIRqeIld6G9bKSC6GNgUucf94QviqBEqH5FlhEQ0XnH8M2Cvsg49EO1js9hPb
kXZV1QfUqpWTTOuWU0Uc8zgmCmKF0zP+2kNq8epTS71Jz2FE3jnLQLMMlHhgI3Icm/qiZFzOk3OO
zeIaV493rAo8kZ9wJl9SkOoRiKepkE8qnXcFo0kWfQwtpnKzXprUyoD7XOhk9Qc7g3EDHq1YNfWx
lmHgjLfWAdKi9WyQucHzYsdFDW+2uHM0CoyMo9UxreiWqMItVsy1XuybaLypfD5oRBanDllRQI3F
mKHjBWmq+RWD0q5OkFR640LxG18dyeNuOFkcrtNwL1DMZ7JpzTBvWeM/Dy10oql/kpykSNM8deau
TQWUpM+WTXvXAcgdUOiT6rdjlm5KgyvQO/p0Q7B75jQybEq8wwb2NEXUc1DwSFhHhZbchvZ8AFCy
Yge1NrEip+KtMGJURa7yMdx1MY65+jHCMWHYp1jP15KzRFj1XG9/SXt2XcRj+5CTWmtLCrIBTDFF
ZxzWDIv2Ei7HHBjnw/bdblosVCYoyDn6yHlWeMCwoilfT6O9cbrhU8el1fPCrLDs/yt6hBKD0IMc
t2bxrFXPbXH2I3+ZF9YpmqMt/XGBQ/SqrDD4duP+/wKjmcupuzoAd0v7HxATZN7sC5zi3oyr7xgR
upYmlAAeDeR+GrIoEY6RCEZShLpDCndlNCDneRE9cPzWkK1jrw+G5g77nZ8OyaLO9WBQ+m+lV5/5
IEiYof4iZvZBmZlP6KBQNSLtV09zKNIQaQw75Rzdv0L4hNs6G3TQJOVz0gyfXCxovlYbrkerW5td
DYCpeYt888cU06ER2ZkF1isrQA9vfoOYPfM+yjlDENEqbXfTkDy13XxF/oqvuX5wX/AGSoNQL8+i
WXibPCee5Y7ZjaT/m1Wbf2yPeOWUbDVYOe+cWLyg67+1U+pz2KSDvsLR3tOtMSMS4bnEilrHkEGT
TDxXLlt9y+Cgal9xKqyL8BxB4ip9zj8dh+EZkPrEch9cHbeL7ZSHpKIhAYfxRreTf4rAqWVVHxOr
TC6x8k5uAXyLPfJ9hFlBiBLTj942rG7rWRC1LLZWFYLimchR8Qj6yPwZDAMlVggrPEoBTpIDBH4i
3OaN3/YUyvijp9aNHdQAXdzR8o2a5/jD7zjV9nLEvAXbdw3DOoS5hehWurk8q2pwjui08p1yD8yx
PfFqqXpvn/aqBbnGKyZVs4vYEb43IcUARtG8xhpGOM6bNCsQ3wThLe1tlKTtnqolgJZMzE+522gl
cpU7nehNeDwCjKLD+9Pp1has76FpKahQRPoLZNvMQWSmnABs7L4fOMb0Mn1JBenFNP2yWoi7Vucf
7ceDtCwRPWruILY/73HSEhLkeMdGGZl41rlATMrn5kd3W+Ym1KQm469VgIodpH2z4kwFdgTzbrIG
bPBjzaK5DYezYejjdqqt6axSL7spmIVrIXQ8dkJbjXLEAYF3xndm/DmeE12Hss22kDYWVcubw+o/
QglhQlqPHQ2bxS7u6PuofRo8CC363GttUpC9QO/FQRPbhO5hjQ+wFaURHjyYp5Em90kJFrZANKnU
1m5LEKt02xDty3TviiaMLc3EmYP1FCsa8X2NcrzKrDjXOzJcqYInqC0h5YSi2hEV5CrXmJ/ZfRYc
Nt0E2iV5WLfHUmuH4TUHPqZPyQkoSVDy1u1Ew4q32qMD/CSzZDaMq4BQYbMabY3pwWRc7DsMeN5I
s0isQorFPWfHl90t7Fg/SfkQWUsfZ3D5gy/uYMTSYj0Wym08dLckQYfMhYZ3UD5TgXiJUWKSmFW+
6GkhYu/VOs+9bt1yiRaq2f3LpAYMAMVlMr2TXslTWpaXvkkIjLcgLdpx09ecdqPk5pj9EeI50UC8
8KP1JHX5YkCeKUmNYS4mLzGNyNsqMs46Wlrl2kt3JilNvqtz7ZM5VbwatUfCQ7ao86Q6QUTxjg7F
u1MxE3GEMiuww5LeBRcQRGH7f4YGdNy3HHCDRpauud7FdqTCZQVLd8T2gm3Vr5mlCD8vKKrM6O3r
3Y2ZjP5rbeBwnCGq/VZ2jid68JxpawnDuBYyD3i6++twsH55noLGAfDBTubqZPU57Djc9gphndg4
e9kwWjp1QmC/HwRlfXixrXQjQ49ueQu8kMxRfCJD598FoFpvC1ilEe9sa9NM+QE653r2sUgV2P+2
pBBBHk5jdHQU2xGsUhu3bdyV7GnU6eKDm3VXoMyYdij0cJF2LA/fs05gEmCYxxYo5PcT+dqxi3uk
GoQnEOWAVnJIWrWOlIdZhl/Bce4WtOem1pwNumOywqfJApBTyqKc+m+JUwyejwtKqHlzAewQqVVk
ZUocq/7Dn9iVHKrHb32WV2vuKA5rQn1RO9HebH1BAMhauQ5ckCTrNwMBvgbMZynrUxt5l5bikcbX
WDu6DBUaAlCta7fOtL9dI/qoMo3QGB5H07LYIWKHqKLAyyu8ecVrlBln2Wjgm1BIpfFV6+2f3cDu
Mh9ZGxzdV0RqEjXTOa2KVWq3QSMxGLbFAQLZFtgW1iG9PqEILSEIEaFX5juC21Yf+GK8uNi3msv/
FqtgjKi5Ri8m0JR0V7q91aplHbHWwsTe9iW8DM+yP2afeCzSFdjcVAdwQbA05xrZ062AuceC0EXe
dthhxe32eWXUGI5t8wC7YcKXZnTOK8tSj+Fw/kweR8rZlLB389pjW6D2OF5OVBgdGnqQhrzYpF5B
hIIRqqBFFbQyyhBgmu+pjqFe57zONTVde91g8ElC2HBT0D18hql/Bv+cMPXJCytdgveExmqvP5pe
3a/EQMuqYvDjC4uWdZXf+krHF+U9/tAe/9JQicedaDZP2oOxHZXJb6eBOhS4wPrZe9SYvE6i/a6Q
U5aDi4GOjXDnt79pZi3rphGBbbfHfGJzwYH6Le8L3PA4QGNR7HCR7jDPelvguOxKY+vo8lgcu4GE
y8PxqNckaVy7CfypuRsmLFVenC+FcL8yf7h4hf/T6+4NfFHg6urYeo+S1vY7o8gTpA3hTafHI4s2
v+gTrhlFMLTknN9BbVyAfriPlnihLepkNP8Sk7BG7PQ3swV0UMBYwc01sptstj6Na34MT1Ib8h2R
6oGGTvLYpnjXyvjeE/NcqBwfo+vGeO0lXix4JBbVog0KVYf/uOFMOIzQvcQ+57vxRbIhdLIZWxu5
rD+3Ne0AuXAet+f0LtR0MgaPvtEerWBO6Mqx16VNVSTxwcUM9sG26FGJXLJMIlNvmTA0tpf45lkw
BQwBF/zGgZig2xlyh2i7yQvBQ127tr3BgoJAZMrCTba7LqWCbuAw1lfTPqpKAycZvadCB65s94J9
t0tHnoq6X88dfysfIdVpdijV5PxHjOhWxyJSJQ6lP7Bx2UkAlGEPmzJULzpb+ysT9gM0NMyLGQkK
fIJ70EFMr/BwwrQqIWryLSwpcSOlN3TDWhOQlWmW2nUd3K+uaBa1qrE/RO8RxzVrTuB2q4KeXF99
21189iwBudRh+8Zhk4ozUQ8IwqmxDg1RbnhAt5QCYFHAwfjAqcyzuTZG2b5pdBx/MaQOh5kyUTuE
M0/8UxT3kN//T1mN80xPXXrAL9mjFri8ykmOdfs27gUmJkUes0ravzYb7PfSfWBjOhJHiyHnQNpC
DlkVEwe7elbN2nH66F7XnYO1naiOeIS2+H37eDhROoq4KMlyGUZ2oPRyB9Z4U4Fo0FObl5PaDwbw
qCl70fVkk+t43sYKJdjdsYPaR2lXA+rxdwr/JUe6QzR3ZlBn+Rf+vbtLyypYcDR3SZiIDgQ1TaRD
Il6TxmPsx7ix0Q3tO7dcj15oY933493yUx3rDVBUwza441gYzYP9qXm4SS31kOsKk86a+QIe49fx
3KvX9t/TY+Xh4MPzTFrfjDmBi9TRQdPHF6HUO95j7HZtcXegJCyrRqvIAoYadmqK16qCCKyWcuZK
SPLi2c3wzVJHo9n/8kit44oqqWZ0j23j4+R+vC7LJ9ObApzoWy+CGta2CI3Crva5sH91U90oN3sd
XYbQCuCoa/f91a3IwRjSpLJA/GHJeiDEMSHaDrrDNE4zLVMUzDoGVhJzEtmyLQzwi237x+1wccz6
2VbakXcXJAjKfhcoG0Gbw4yQtIMkbI0HO3+xulCjBlqKwFDtrgRHROxCKvSz5q4K7cev+TtMZo1r
GQqLXTGaRSraN250xR1wNDTzbmslbTZR0DgCqNxUn0bfuuaywSMfu7zOI+oWZg8fihoMngzFO1ve
eRkbHHjSYo8seycKeZjmcWXq1mHMy33j+93aEFO0GUqsIanBuga7hEklRC7D+kgMPFzkhvcUdRhY
Y6zhAy1i6XDoDf0+M2fT2+KjiJoldG5A6KODF4IB90v4KVZij9U4wNCCoojkO/NRlN0exbeasPsn
OranScIeqCcHBi41ECsOe+W6mwE0oM1caZ++u9k4QAKK180wLqlVDVKSWb1gcREuTWVCdi32pa3v
Z71c5yaTG/IQqLE0vNg2W94x2saZdmyz6OaSqCuBgxX6A4QP0qiAKqG7SwKYBD/sVT3WK9tluuJK
a9Fa57jfqla+Oeg7wxTvs5hkV3fD77qSTrSa6mJluFDgTGReXPWpNq0a8swh1tQFqyL6xYpn6N8z
CHT1rtkvSd2u4pgvZGrMvceOpaaGgO9jvHKWXukMPzQKbWypVtxiqw5jvbUpmFYUKDAQTTwLX2kA
OJSUKrKtOj4ihAOlUWruQc+WgAlDgmcm21DcF9L58aQDigKKKMcon0xoauonvUMAZuKYnQqduX5K
iP8x1K2NCiRST9OrIQ/TcFD2dJqMalva4c40/lFKvuZ2COiv5O2PCAYewI1BSBNM0eQXm7KgKbxV
B9or8e4UfWxGwa4Ne7qbjq9seo+iHxl8TCb//CNVqIydve4je9VQL5fG/Q0g1VkMvNVde2cXP1Vs
E/YIT3b3FPPVOAmZWrGqqDFTrjyUVRwIpuC2dK4Dy9o4xxkhyuhDKOp24uqrq8Kj52GF1VNAiX53
qeav1vTOBl7ZOr3F+uvQRbusHGkn49zuPTbOVN0mnMKaR4sIVdpc9CWBrTIcj4Dlgh5Xnf4BQf6g
NdQCgmVJPG/ZFfYlm1/AtPNkr/i0buOzN3HY2NEfYoIsm3lsk28PjOGiV3+myWLF+QhpX6or+WaW
36kW78wxW+NwGk28VfGv1u4MbQ7q6TLAI9BnGssRc1DOgofzOW4+baIFhvE+ceWZln0CIH4d6vYQ
UUUTqQ/yu4tC3RSIY7esgginEUKBNrhLNYOsdtLjqJ9Ec5Ji/OypJRQTpBaPbaan7RKyLaVHunHW
b7j9NoysAcQZwJDIvVyuVum8ERud1D3tviusTeVUfMQ0KdkUMRYO+LT2X6LdDcvb+bwGWLpw3D1E
GVn7/CS8G2fsRQ6tpufPApRK+0e6NXvvXoxoX3p3ozGTCm+5Y/omSVyefJukiIN42/+lGJwfJIze
1LeG0axqI981HjGzJiMfHyEvOuXSwO/MOx/hKAZiCIKboH8Lx4FqSm96peNqG4cx7GO5DLUXkc90
UpP3L95HgAQkaWs2nQLPx0D6R7G0i7OvaLhQF3LPFA1cMieQGkIDSp+N5kQR9rpMxa4WBFL8LGeh
OC9FyZriUQtP3mzWHchg84LCbBylXLUOhm42vEkKN4IzXeI6NzgUn9EjUv/UsdwN8auJArwn+bKy
gR4POZH9MCd5EvwEYEcmIdXU8MTcE2fwleooTlTopbX19OD99QX8QYvZ1anI+wC9azPzrYjlT1WL
Fs9Y9uo51aY0WJihWxDI0R2St/Jf03oXxU8N6GNjUGrhO+Jk6n/t1AX4vtEpgIyk8MjciOdudoE5
tS973l3eJN95Wi9sv10PSA9T7b3aXr+2KITMktm/9FN4TpoSBo9m/zazvtPovehpdRFGtMrjX9fU
9z0RsNHFVSZ7WNwNJRg9f5nwUo9wApx+oeXMODE+CoMscBRuxzbl0CcubutvYjZ686DWhpWsPPZX
GQNDiyLo6AwFLSQbXvkwGaq8wsGLJuBlSNRVXbzXvvokM4Qm/mxWPk4c3X9ysvzsPb4Ss+asjH8A
A0Fjpms3xZSnYU8vbFR0UmXdtrOSi0NHvKfJQzfou1mvVpqVXoeCPuUC3HqYHqxmROYCMk4ZIgZJ
3dt5BiYXQ50HlV5jKuXzGbZ5DKkzaq4ZNTu5j+zt2BeM78cxcQ4x6PKdfLBh+gzP4zD9s1II4o+O
gE2ctrTJh4zNg/JYAMQlpm5Cyyq8RUl2xyBb8ZnDbTLsU4GNJTerfZ+FRxgJnySaX7zxEUYc4XHX
IvxrBibAwkyLg9shhY2qVoA66h2iJlbVBmtAiR+2Y5moe9Wvcun21OYDT/tVTBs87/MDk6uBptKz
ufWOEybhrtWOemJa66aP/qken0FheZu6CH/DsX6Bd3ZSto350dSeTBkxU1Uzd1r85ZbspuUDh+cO
zhf5QEyPDxusDg0d+fDsFPqF4O6768/PPWUPeAdJvXqMJvw1/QUll/z9y2TP0eGrM/kUqb7TijJO
XZEDkZO/i2lKwsKe03Hj4QOK3ZeMPMpSYBNb17SwLqO6Ohc4WVz4n56d/Xql95XAGkdCS4JhYisW
coSBX+T32D3icom1YeOm01+Nn2OEo0OjGpaAzA63sWF9NYP1BtKA1rQ23kP8ROTQQNi1zhs/PJ2C
Xf0qO7Fl/bWbGnsX4R4pYx6IeIt5yUrny4isN5rj66XFS5loW7QEkxTMLox2Lt4nQ1W7nMJwW03u
MmIlYk3WR1cVYLa7p1KW+3qeWcxE9XXM5c3SoCDEbD9dOQY+RRUymiVESrSp0p63w9itXaEFBahb
kB10zPf+S9SbT20ZUWoKKdz2ug/LHlGcHf9uPwwkJegV00quZqc/C3plu2heZwPWSrPEY50Ih8O9
VX7rY/HkYJXGqY8KKuUX3+JTHE5ATd07zrg1juAfI47/MEIcbRX/QWLYhEZHTlJxyPeAB2rsiXBe
wiRgtz3W+RGzirbMPXCGqf4tbFHuPJhVyJwgDdGGv3QbHAR4INK1tLOXXjEsqGVOFqT0HBodFM9a
zyOYqFM46e9VHmKLinvsbPbaNO1/bacO+lzitxXmXqPaq48mfgr73kNAgvEPP60HkpM8Cg8+E/Ua
FUZ7qsLqX1oiwBp025Mm7RIEkJboEseLCkpjUZmBMLqfhBE/qpKzyqIXqiHeKgGQWWfmpQP3XbR8
IbWF3TjJW4EyF+90ojfwBF0iqLH89AZ7z6dB82APkTYyA0yjrnZOMGn6j7Mv27KTR5N9lX/5uqkG
ARI6q6su9pCZ7Eync7DTww3LI/MgQAh4+hO46vTZVqWge19625bEJ4XG+CJ8UAbe/PWf//iv//w+
/p/4Z/0Aw4m4rrp//Bf+/B1meG0aJ732x3+8Tb+3dVf/6n//t//+Z3/+p3+8a35Wz33782f/9muj
/8ulvv/+jyj/X/UfvvZf//jDserTfnqUP9vp6Wcni/53JWjp8i//p3/518/fpbyH4unf33yvZdUv
pcXI7n/zr78Kf/z9DfGd36H4ZySW8v/1l/dfS/y/l/RnX30t/+1//Pza9X9/49j8bx7lju+5PuOO
7dA3fynkwS5/Q/7meB71fMphrsE4e/NXVbd9ghrdv7mcMM8mHscmlQX8zV8dREzxV8HfPAe/cg8c
QMz0KOTN//vyP/ro//fZXzAGfYALYN/9/Y335q/mnz25fJhFHI8hgRF54fj9+9entIrxj5z/QJ0T
bFQhbNwy7CNGXPZN7s1ZEP5V1XnRvqFofNV50WNK8VLfwFTVoQKircgyzPPvuHX9clnxCOd58U02
WlFtwdGwz+CPlwrnSQT5uxSJX/vLKli+6yw0HJ5pcGjL1Mme3GMBttJ+rGFZk0fu1XoFS0tfi/3S
J+cVNFYeKJKok8/kHXcwG/ZuBwcq8ZyCOrdeh6kT3D/rCGgHkjJySk7Sj50rD+lsR7d1ce0+VNZG
nExDiPxZxVj1ri1IN5zqCfvuLKdYWdPc+ues8sek8j8ZRUDgeZDqobEn4ZcDXOe95hh0dDk5Mhts
cdB912Nk+gD7zyqmaEopNtfyNNnWqYBKoGfx6/Wil7H+Shc7gO9561WeglKXT8OpILVNwGVKu+5a
OjZzH1ipkI+I+x0JxgTetfLLvsbRED0GczZWUKyHSLE6IrPwQXDya/1rliJe+xoN0YRAV6UrXRAs
eBL/sDAZ74Os5dfIhUOKPoGaHlL/uxbMO+jb3a3XaeicZdY8jyDv24hlfSNPFdJ5OzwhyIx9Wi/a
gA1HA7gjHYmnBwapQbZosfbKFo8k6X3IY0zxZeBwls86wzhkI0DO6oQ8tY3NHjNnAkuu8OwNcBhm
EEdDd1x4fWKDN3NiHYVWBXTFAZSaN9gVz2xjnjV1ugZvUL1jOkP54MRiL68PAcyIwfDqo5chwIlC
xiAENwo3puAD51/XO8bU5xrmE4an1saOehB5Zr+CLjuUiQ9YnLPby8rXAB/IAYxynsiTK+z+GgmI
4tqRIMKsl24YVraGebxdtwSjFjwJn7ytLPfdQHAwLuS0AfDfvfsKDG0N4RRvG8UETeGTFBM/sKTy
DoPMTxaye1qImzRt/+C2zdeuQNIksz7MOHQGuEWzsnxjUTEMCVubB5pcBj5etjDFMA71z7S9oRkY
qn7wkM3qV+s36iBBelwPp6kybQKAhVVdQTilP3l218CoXXUHzwZHrirvItX60GIKKaHVxoS9dNJr
sdXmBJgUu6zzO7iQTHi6bWN5QpbQ9ynhtzxovioLXm0defYavC6vf55hrNvL72cTRBr0M42V259y
FjTltQtrx4cxZXO1ET5T+doUoaYgUp2N8KW08pFHgjdKmuG6Yr31prGuTQ6FBaF9aZc9bmRg3un3
Dj3gxAzpcQXZqMuq0CaDng9ZOuWA09ywxxoaLqIGdVg4/vN6+aYAaZMBwcN6o2KGdOMUDlDItYCc
9BVcGfMf6+W/Pkc7XJsOFAVjO/CwgLEG/mKx+ljBDnFEYsjOBZd4vY7Xv8Hh2ozQjnk+WA1mhKZU
74OqOSEP/rIudpbDyfkAxRNq1iLTrj/xIYFeyXwQBLQMsFzXm/76CHK4Bm+b0wrlA2fehJBgI/RZ
yey+pWBBX1aBhugEyeDYQwJgHLzDt8pxrCuBl/jbmCDfeL0KU/iX388wLB2YdfcQ/oSs9/UUgaGB
94H1kk3R0dDrk2zE1Edgcd/dFfkTeIGHCCmR64WbRqYG3sphLnj0kKeDcOd1McHH3AO9rk3e48I3
XK/C1H4NvCNOw1bWzC1si8EQKWzvc9/013iN/7hevukTNPDaCWmnsu3b0ygtSPfUyEQAgZmSFwkl
lYuqWE7g553rxXBam9nUnsrmR4XM8xl2WPP8Abqzl3VDoIEXptXEyy1kxkloY1gR3J0snBSG8i6u
qo1uMAzQQMMw7utr5ab4BtyEvvNVeuvj0WQ9PIYeDjT8+sjPmyLf6U8wMTk1SjyUlGM1cE/rxZta
vlR7Bq2Z9bklCyhXOLkPk12I+sEna71oU8uXKs+KxkUeeMpQLD35df6urMuXaUlD9L2NfbOp5Rp0
m3YarTpuMDQTsBnwZCig1Sbz43rjTaVr2EXWHwX3H3FxA2dRKzrIjNysF23AVKBhdghA4IKBLuy0
E/ddkjlXbeZAobDkYEOy+dd6Jab2a8D1KSt6l2Jic1z3SzLVjxlyqdeLNvQr0wBbq6hGJl2MwQ7m
WT7A95U+Ie3kssI1sIIV6Xe42m9P1nyfgloXx6Ald8Nlvco0nAYgb8CXC9MZmv4DdlQMz2b+9/WW
GyLONKDC/72FnVXdnrIee8BgpN86eEesl20K+fL7GZQCDw8Rosi6Eyykrnso6kxjdTtDK2W9+OXz
/31T7rDlk86Kp13j4Pa0QFiY+xTFEIVnkEtrxuekHSEn3bxdr8b0FTpiA8sZG4apbMQDK1w2FBQa
9k098OzKy4L2fr0WUz9oyLUI3LeK1m9PkXR+Dfb0URWf10s2AJdpwOUxnsHHDr3QNSCXcZgv7STN
cNc7vAOpZgMApuZrwI272u7HHpRTq0pubb+AkkJ32YxJNeCqmXsZL7EfoYnzC/SaApMO3HTWg7MA
9JUxRDXg1tCmK8ERE6cURhXpjeihOTJ8GBdxmC85+C7rtRiiQzUAl9x34jnFmjLGyPbkA3hDVkNe
LitcQzA2srKjMIA/TRCsIAH04LeuFEzN1vDbLcJTvEXJSBgFRQvEC/9xvc2/L7pei/tS5Rl2G1FN
4CZGkMyv1B7ciSNOpA/xDJpDnYCPbIFewa5SmOW4z410r4Sajx5jO1LWG8uZAdVUQ7UN8kFMRxBk
C+YhabgdYvmlkQjmC9j27MP6ZxqgRzVQ81b0jOLZ9DTD2EkiM15SB56w0GQMosN6Fabv0NBddjay
YTkXpzaF6QcEKQYcBga5dQ9hKl7Ddd5hygPrSZzAPOoh36w+DPHP9ZYbguNruLZnCtnAGS33uvJO
ePmNi+RVL1/c3C+7wnd8Dd2ezAYwCRmI8OBo7iRsIUHdaI/r7Tegw9dAjQsBVXcpdnKgbpch3miR
oyHS4Xq9dEPgfQ3VuCrnkceXwEMgHPyKzPmSz5c9Bjj+UukZ+iwyjAqv1Sjc50d4rl711riBK1NU
NGDnGettkMzEqa/86wRUFT+fNjb9ppBokM07ULBhRCdOuKKHLNxnH4pgVfmwHm9TuzWoOiqWkH9G
vKGpdxjc9roiZGONMQ10DaKEubFrpwhJOnwQ4raBHFUN0VQbuh/rbTcFRgOpLTFjNa4vThEygzjs
HpR4O0Gea710Q2Q8DafCQ7ZHP2GwLFm/bZzfjZ0MLytawyfoD6LKFpegCNrvT6yk9q5q5LhRuiEs
ngZQJ58UIwEY263n3E9ZcJxgNtxxtTEcl2JeWcI8DaFshPtZLHHJ6Y4DA4/Ttsi3aXRckNlGxn/Y
cws3iVw0rXdhR2iobecoyWVVAloUKnde900Q5IKu98TSma99jA5beBQIiApi+xm7L1WPJBbcf34o
xPDeVdEXyJh9cWfYz4GNdlyv0DSqNDAL6Vi0DVJxqtvmFA8Q0d+MkwFvngblKVseUj0U7cT2dWIV
N/Zs33rQC+Qp3Xh+NA0tDdJlm3JH5g4gTd72zIOqLhQ2SutqPTam0jU84xJYsizGWQAGRkgLoqwv
3xG8rYHBSSA1dVElrgZrBd/CaOw7cPpS2F2kHOkLk/cMozmxMaQMPezq4IZSjw/6LrphzpATmeYd
CGNQtr+s+Rq4W4cJ5O834kQdOKtOdnDAmgbx4VJudIJhFLnL72drpCfncWQJ0Cb47yzQkNXOfQYz
x50lio2PMIVIQzSua3IyzNhCiLG0yUFFIHNdQ0BDkY0+MIwkd6n47COghkC8rEQn44C271W3E4W3
S7vn9T4wNV/DsAWiO/JUALQZ0jg0dd71YtiYu03R1zAcySaLJ55hZRjd6ygGF/M+wOGbONFxve2m
yGgIBmWAq6zH6OwsOGt2UBnoYHsCGYrLitcgPFpOS2K7bE/KX9z/mIeEb9IgfUpMXfpzvQ5D+ImG
YHjxZn5UTM1pmor4PVwAhttuDvwLS9fgC7k8XiaZgLddTr9b8EayKLlwJSMaeKe5pwTydJg+Kf/W
pMHd0CJf+LKoaLhNwcevlY9BqUb6M++jfUNkc2HZy2A6g5M9SFrDX6Y9NQJqJsdRIenwSFynmx/X
G78U9MoyTDS8wlVHVYRjViMjXNmC5uNUBFCjsj6uF28aMRpgU7jdTE4NVOHF6H72/RNyKTcugAyA
JRpga1dAZMuJcaAvkaYwkUNN5AGyByc4vxzWW2/YcBENsombI6URWm4nbju5uJ8JpOBulFPBYnMm
VWpfFzFcmw7xmFnjxleZAqbBWMaNWwRFjYGqxC8F59IDrALUZSuwzgKDvkXbIz0Asz+8XzCi8n1R
e5Bxh6XvesAMfaJzvgJuKU6QH3aCvtgLqD+3TQu5Xaq+1UN/2bWloyE5cyFkOcDg5xTBHRdGonPa
hwkNxMP6FxjwoNO8hhnSyqBJ4aAKTccMpz/owcOodXAvW8F0rleExBKRV4jQ1CUPlmi/shY58ett
N4wdneMFDRzk6TUYO0FAbwj0PBkyzi8rWsMxBblS9HjpOQUwkugxaEjnPl1WtIbj3prTJp8rAXMn
Aa0JvGdwdeEB3tEAXA0p5DPbGXs25F4n9EuGBIOLw61BtWuQcJwzHII76C/jZuboZdHLekwMONKp
W/DdK2bLgUJK7Y6hG/TuklNx6lvxPEPUf70Ow2jR2VuwEEMGU89QB4kfUpgOVlW+8YDxO76vrCo6
MQt66F09pEARzKhhpjiFEhrDPVzoRQq/zHR8VsjtHRrnWfkR7iXcLY7gb7r4axUvAT1bL7EB8qp5
uTpI6RgOjXdEqjaMoCd4TiQZ7FYoLt9vKlLKPR0hQuBA+iCDVTZFLg1yn25nP4NiHP/SFkgK7+d7
K8VTEpLbirn64dTdne3On+HMfUMKWKZxqHY13fU0zbfU4VfrvbJsdl77AG3B98bJZ6rCrVAGre8Y
/r84QTrqM2HdrvCso8o21n1TPcuoOAtUKojTIqcOdywQ5YIrwwGat5BSCN7mLZR88gw27alFN5YF
U2Xa7OE5EfUGF5sM3HQHoMjDpr6xDvOALcHi6e7ZHyXkF9YDaBrW2nQiYOom3daGXqBIbttEvIOj
wuf1og1rg63NJnLuoTjLUPQEp8EKPtCjYz/0sCNZL97Ucm0+KSBXQnFN38DUV77wwnkkw9Yc+/p8
YuvcLwuebgrG5+htpEC0afu+zLwPlgwOFjTv1ltvqkLbvY8wEh5cuUxZEaRMVcKhdwmnB04eeog2
r9fxeoRsnQLWQYPQ4S2mrH5Mr0GVDgspri8rWps4oBADFZAeV710ziF9Xt/DqHdjyX992Nhcg/Q4
w4MugyU2lFN8eIvz9J2C40GSxRtQNkVl+f0Myn2A1yw+o+ke7g1cRx6DeOvB29R0DbhW3ydNEAC4
rWgf2s7a80bd12O+caFparmG1aCBcgm8t8TJlfYHZNjBgiPf2CaahqOG1ZpD32uG2u6piIIvQ1Hf
JIl/D/Gz93XtvawPGVNwNLz2I1FZvizSQxddu/Aq23mwGh1ntjFuDJ+gE758v4Z0QN7iOgvL0ZVf
j/0XaO30ECop7ccgt9Pd+ncYekHnfTmRj5ysFktO0lWhGqAu6DUbpxlDiHS+V+mKGV5uojnVcGUL
Ysg+Ev+DG3nvLmu5BtrBHyFPBFGWE/Wb+NASP4JWMvOv1kt//fRnBxpuvWak/QBjnVPdyPfwADkO
fQIjXnE9WtKHZOK0sWKZgqThF/skpIJnfgMR0up5CuJ3eeNCL93eYDOYitcwDHXAOgHTQ4ATk/+A
cuBdPEL6z7fdjeFjGqYaiJkkWRArDFOWyttYjk9qUC843Rxp2R/Xe8I0QjUwM6sY4OmGfrYgNN3l
5FAGzkYnL1dX/77fsgMNxBly6yarxX1la0E7xR/GO3iev1iJ9diCBe9AqACKYPDZvYwoauukMBX1
CiqWEy5EcPddtfKxLq2bLoBr8OJJtx6u17dbNtOW4qqTfhfFmFYz379ZdBBhTfmFRfAMVfMnbs0U
O+70sF6XYXTpTDGakma2JXrfqjoo7KdP3C7eC5psLMsGDOpksSHPIdKWYuPSQXzBzuNPPTaMs+jf
xq716MTDZRhhy9edLaGxQyj1Jc6JmYLcmROPcNyZyu+KQSBiPU6GIaxTx1JYxUZD3TWnqI12Kva/
+Ivy6GVlawhXUG4o5gRcQHh8DRAfsSn06mEmNm7dgxkgzjSI85F4UdJAl7+D/2YO7kzbu1AZyG6y
ud1YKUxjVoM4PBt6iskJl78qve6gIeGU7LZPJKx/FTzEPJLficS5bB/JNNDDTAiGDFicThBogFrP
eGLU3a/3hSFUOncM/BvXKooAoUqg2eQm84kU+ZG3zVsXOpEb86EBdDqHLBq9jvZsbE6sLY7Mh2FY
3F1N8dYZ1FT8AsYzNFQetCp6D+QxpL5dMVn+wFkHNm7ZvLGxMWCBLrE7K39mQ28FNWIkK//WKsv7
NCtv1sNvavry+1nReD6A9I7guM5OnU9uzH+RZLibqLv1vGVq+vL7WfkxnSSSUDB9U+5D3LOCgXLb
JHRj8JhK14Dc2rNfTDa84GEkecJj1AOxra/rgTEVrUHYnaTlQqwB73I1Vn6Ld8G+A1lho+GmsGvo
LXgF6xw81Z8ErEZHG4peY/Q0MP/DZY3X8AqXd9cl1MIJSk0fnCi+Buvp5aKidU5YCykCCDaDMIeL
012+2KxA//uyorVlOAvwYjx7ePCDu0F5z3pXQCHU3aJrGTpUJ4Nxq+HgBSuAiFgwBoNgo8U+rjfc
0Js6E2xsS4pdCaaXrHd+y82RAl5E7sZINMyQOhUMfrlzVfQxIOpML11VPEC/6BZPl+/wqrXRqaYP
0FDq2HU+9gSDHa+iP3I3uVF9cpcTerUeH1PodZji7T+aLNyzc7fEK3T8FAf+xonYWfD4yn7U13AK
iW1BQKhcDmN5/i2o++zIBwVv0bkFQ8Ym3R6a6RKkaog0Z4MDJeUMWaFwX/ClJzc2XYbrW3tRGzmf
5RwcMznyasWpGqrrVllfqXSe8Mh5Cxm96xb3n7A0+SJgsrdQp+ba+7QeV9PI0GAO+QbilQNOKjGB
m/h7mOlBcgeKv1u3GYbNpM4rY57kDqSBUH4FE8zK7a94lD9R6O/ObvadCba1ShjGn6chn0OJO28b
jD8OFa4hha3ESPejs3VXZSpeW58hl0laTjH+/OiK4lU4aoIn5YgN9Bt6QWeZQRK4BVsTTCPbive0
hnKVm19HUtxScuF1pLd82NkqGgRJJBzMYLjctuWBSNeFfuTY7AsFZ+VpguPQ+oAyBUqbB2K4uUDN
G69WuKm56zp1lHkaNpbceOYwzAOeNg+k8CCTrgBhJ4UL4QjzJpgnbOxjTEVr00BkDxmLOyBQjlBy
7bI9g7zBZUHRwI1NQEXmEaOnYDPM8MpD5fn73N84SZkarmG4JH5cNdbStTytd3ZpQeU59S5TsbB1
Chl3MCE2sLI4IWFu31JyC0LWxsxrGPY6eQx3qAVSUPHWPwtOvS8lG2YY4jn28OIV2MjAmdhtL+sB
V8Nv5I4RJCsQI95kD71iIZ/bK3h6bYyd32/Jr6whOpEs4RQk1IjjQglSdmmQhT5jd6UX3U3QWR2S
6ZHY7iGPFFS/4NWZzDCTT2+9Ob6POiwoWfC4PtAMQ8HVUB55RU9mB+8ZzIa0oi/voJ+wUbSps5Yq
zyYQLFAyqjt8YUm7I3dnKMCS0+g4LyxvD5e1XgM361NZ+C06KWA8xsZteu7xeLlbL9wwMbkavGN4
LSmVePWpsRMY7ND2aXBhBBRN6nq9gmUovTYENJAjMaokfGSw03ThAEGm7sCD+C6yq2sfj/d4qjmu
17OsaK/Vo8Ed1ybpNEFXCwocBLYnttM/Okk9xdBelk23g4Y53Kc6L4HmZutFG/gx9L5OQ0ujFrS5
YaGhKXFkSXaDnTCY6Owtk/1lN8u6HFkvYfXOJe5k1YCP6V30PBWpv9H9BmTobLQalmBR1+Edq1LU
/ZXYNtwTWgVh1PVOMRW/xO0cHS5y1hheDuCqA/+9zkNyXA1m7AYwfrOfXulzouEaahG0ZSBBnUYf
Um023OBaK33sLQte5w6YsW50zHtxgFjxEzz6Dp6wr6C+fUqd9K2YsuMQ0SukQd3JenxkgQ9PuQiW
RU4obTgOXRaAJTBnARitZizmAQ+1A5mT24oI65CX0EleL92ALaLNDI6bKNL6OHmNuLqFR0KYFwdF
I+hiT0gXyy97FdDpbbhGzRR1cPMpofj+oWvc/CA8asNimOdbWYLO79Je60ttnqh8N84gm1lDb3OY
rwvZFC8zeAEHCI3DJwheIEdWjEDAiHzOOzBjm6OVeP43y2IRbqw55IQ6OCkwGA8e4RI/7yE5WMKp
FGOir0YcWEpOjmqsXXhcw+oRkvU/Sy/Jr+GSEYctaAdQ2pwlHLKb+FgWIyxWrKSHG7ya4BgG2eMD
C6r0puWwz4MBwHyg0Eg6TLEd78cS0vt8SuvQ6kBmsxyoxxPSwnKyhXDuWAx8NxcwF+39PN6Lnlsh
BOj6m8mDgzREbWDAhQPWvhsipCCn8fc4gJkT5G76a9ZayZ5ZLTkEQ2nvapmkB2iRVvt4aj61UDa8
ge13ew913+yYSNieIus62Y8NfLvwkjPtsO6SY+lGxWPVqumWQFoVeuGiPo6Uy6ucJy9ZB/nVlngu
OhSa2l3WPFclUg7tzmuvbA9VeUQWEFKGYxzWifpHEHguFEhbiKbXE0wDYCoKa8Dhmz0E8xNkuYcD
HjqhesN89+gK70ccBHjlb3l6PzZO91R2XvqpqTgsNuKavBW+3d1UBWpm9midRJrmt0jN5fBf8d6T
afgVCdgOlkkjb7kXw+JCwN+1tpDd01iQv3dqy9mBxR+9t3wBG3AKB+vM8mCwlNnQayaphP34MMMe
C6mV64AzrJZEW2TgwNLAZw1WsPCWP1QW1Ntt+65K641tvEHHytZpkfD8qxgeyPJTnVvdM9ptnwL4
NIfeUBWIWctvS5iS3TqSkc9tQdzbDDbCnyE+P3ydEtYcWgR941MNU7dOoCSixK1IigQVgZP/J4/O
UwX/JpFtbA0Nr106eTId1eApYCOchnrfJeVprp0DbNh3CWzBprTcCZfv8ea5MQ+bbjN0NmXBYWjC
c9Qn4cb5Ud7DwaZ6Js82vBY+Wye4ydsbz/2GIaLTKqFn2A9pi4qgv7uDRG/nJrCxuXC91omVQ+Sk
FMdHHtpZEjyWfkWecE3jf14f3obtzO9hebZaVTXSRGOK0pX82g6f7PJrD6dT+BCtF28aUuTPxdCB
0VMxxA0P+xSeBxW8ybZU/0xB1xaPKFMNp1HNw6o7KnILIVk4amzpbZqarYGeJNQmY7cUTsQB1BOc
y7yNo56h3Tq7UrlQ/Zc1inagqOB284G7kPXfFLkx7A90YmXSpB7yIzEW25F88hrncYL20C5msJCM
7RffytTGZGGqaPn9bOD4SOyICdS0wzQZQVcsfuZF9jWi9TvLl5+kYE8XDSBb205mkZxhSYVqPDjy
gV1B+b+Umv+Xmqq2vXTQ2Qc4cKoEgx8dYcHGCTOPD4NJP7tsStAF7fwZfJDCqeAORGEsACcA7E25
2sCsYXTa2h4wy0YVDF1NQ4bd9R6e9bAXgTrgRseaStcg6/WRVbAyYyH2zt0hkJDJm5OxuGxnqdMY
UzlEMWxUaWilvjzGSRQ/MYhm3iRNnW88sBqmNFsDL/TkLVqwhoYlDJBC3+rLm8qCJGQmUrhFLG4Z
60PzVSRD0o7/OYA4fLM93K36YRZFu8C3jotXkRguusdF8cup92x88krAQ2we/LCt6JHUX2h0HTRb
ehCvdjIK19Cb8iBQndPTcO6aXUy/UfXrsqBoePUiabtQgqNhj3XkkNP8wWv8An6F3QayXu1dtFyD
LbNwe1hZno8BFF2XQ7TPsua2U90z/H7XP8EUm+X3s8DDOjwTTuz7oSRwG8CGu4BlBJQs1ks3jRoN
vHFFU8+flR9GSsGPtLn1kZzUdv7GfGkKj4ZeJ0BKnJ2jeNmoq2y49RaSuEQG1CVUCYRfW3bVkDUB
+FB+CMdSGLZOOPkEMARroKjAVQR/BBHBlSXZyioxRUvDcktYBjNdjt4elYSfildf2aqDhkpvbaVG
GiKmMx27KXO7oQTObPLYex+KOA8d8TRX7WXThM5wVAr8Z7+SPmzIfwiYq0QW36feh/XRZBirOscx
9kQGY7jJh3MPJLuDTNpH7nhbR3RT6RqYG2bhjUqi9HxmCj7tJNjb2M9tIMFUuoZkC88MHVEYqmPi
39Uy+1jP3kbMTUUvv59BuPcSL+lKTBJ1XYmv1hQPw151mdVdXRZ2DcR5r0Q3Do4fpmD6XvlFWl2p
im2twK+fCSFkqoF4TgKa2omFlSX/Uifz4jqyS3HUTTEVuflHuM/vyrz6HnCyoy0JJcz14Oy6sXya
YqchPCgG0IgIKidO6u1gG1fDqi3nF3a6BmjYcteZ48BPWcVZAK8/b/CgpA3S26+LekanOCKNnSGP
vfXCKsDzOCgV8aa+m2Gi0JmNRe0gJ7su7LBW8RGblt1YQuR/Zoe2SC8bVzqhcUJ+h0JGmo1xhajj
WDwSfrwsMMtXnUGigRt8UeEMEIoo+zAL+1mUWyPGMEnrBMaySoq8SYY5TGWDuVMh93vmh5JXW/OQ
qQINztSF8yxskqYwGYK94kinm0r5pUuDjT2FqXwdzmU7zKJM5rBf2A5plcaoQQTBFXj72efL4q9h
usqzkbgZG0Mq6VtawR2a2xtFmwamhtgpaeAMPs5jiFu7fQ9jKgF/YeRx7QLRXF/Weg22c2TlXhuN
aD2Ep3dq4u/peBFtDtrH/M+RWeHON4hxhRqOPkxzE1G1V4mHl5tcWcHhoubrnEXkmfPEgiUE7vkh
jNUXxyqJNiBrCL4udke5cjosvirEtfKRKO9rxuPr2Wb30VR9uqz1GnRrsHxiO+WowmnvgmK8ruVF
2iuI/YKIs1khIg2eYDtLhnjWOrAuCQN/PsRy3hg2BmBRDbi40ZddOiQw2xw/VsU7z4Mprf+wHhVT
2Rpoa4iQjsyJZDhDFNcGf96R6mq+7AoIkdHwmnkT3hRAa8KQUepJIDH+umvhSbbeeMMiSzXIFrVb
jm5iy1C1jB1IkMPPUm2piZsK18BaSKzfaTbIsPNzOLyXt7FyNjZWhqDrjEXYfI1pUMdDCA4NvL1E
mDCKWbnfAJOpeO3MO7gi9nxRD6Eou2Lnld/xAHoqHfFyUdR12qJQoygmSWWIg8R1D4twprbyJw3T
gE5bDPgQNFGK0Th6NSiuCZ1wHfCSt+/BRAk2gm/oV5286I+Z07dwHQ9L328gplzE+4wH4+Gy4Cy1
nk0Fpcigjm2PMkwr62mGVVua02+XFa1BlUF0ZvRh9RoOM3xmGnYK5mKjS00jRoPp5CEvM/V7dGnC
HiDadUjH7GmItpwwTMVrOPWbapA4qMiwx9lh9OEiLZH8WWwpwpmK15DaZck0Kgut91qBp0FL3EDk
5uuIJ8b1wBvK10mHTpFFyFptZMjh10qjAL7Nh7aKj+ulG8a8zjSs4NbtB3hYDC16A5ZSxZ3rNMd9
ebaV3WVqvnZLBWNQD45UClN8SoYWDjvNiCGfuniHxOvlQJ/Xv8OAK510OMLzyK65lGE2Q7C5dWHa
fBEZwOE62TCTHk/mMupDnjd7vKle2e3W/aCp1Rpeo9ltJlJ7fdgyWr3AsIXeeiO2r5fFRIMsLHoZ
lig4K08Q4z/YgQcpiLGeNvYFprZrqGXJkMnMT7G4Zg7cKN2rPE4fL2u4hljX9gLlKoRF9fTa5aB6
dFvUa9Nw1NBae+XiUGB1oZ3PewErI8/tj430N8BqCIrOL5xzPPW5KulD+mWxBK4vLFZbUxmOkRwW
7vDIHqy9z7JwlNGH9VgvRfwbgcPhOpeQs4ylFLcqYc4+zSWYxl3/LhMzng/nQ9TRHUxkNj7CEHqd
VQj71MFOCsQm7v3mEI1pE9qD5dw0w6Vzsc4YLEcKB6+CdWGb+R880b7tE/UFYj9bh9jlOPNasDS8
wgRSQCl86kPkw96IYRh2eeDDaRtUCit/tvHguJ9Ufi1s96IXLnSPhmHSKZdDHrILx5KEuczvmdte
sXrLAOt1pj7K11CcJCxLh7jsQxH4+0q0SNN4T2uyt3Ht4vDnxrZ3xdge/AJewnZ1tT7mnAVtr8VR
A7g1uvApgptz6Mno0MXgcwmBq5j2ppv7Y+K7oUznXRSIuyoSG3WaRp8GfNoHbZAVfRfGAWzX4dxu
Q3Vlmi6banVGoQ8dCRL16KYIHKY2p0fIlB3Xg2VouM4kVNMEFT6adXikJd6NbRXRQbRlf2B5tWX7
s6zFr3SHTifkVgVqCiR3IBiZuSeFJIevVRcUCY7ZgyBHN4sGunMFXgs2wmWYdMiyGznbp9pTrZCk
0iBcc/ARavb5ruT9XtDsUSTiOrDau9GzL2FiOlxnG5YQ0raCoejCypqbKykk3dtZdpGiCErXZoTc
6seSthhWsEKwdz4N1DFI5ZZnpClOGvoTSGckpGvbMBitnQ+G7NH1un0xFe9n30sPpRMcgnxLucyw
FdQJgyClwBCEiDbk0cnHva6qYygXvIe+0dP6SDZVoKE+HkXvIYOwDd0cRt/99LH2HiKSHGyPbTCx
TDVoIO+TdGwrXK2H5eQdhMOqXQ4BvKZpfqRqC+qGNUAne4HkNvUZC9qwgNmUVbMQQvBXCYX7dOaq
HxnHEjA7bK+aSG6gxbCp0DldqnDqdIYGdxjQ9tZqsrsJDubrXWIqWtudu4EbQLCjRtFTcChgCEWa
LTFdw7ylU7dwxYuFF0zH0FWfnNnbRzBym5MtRShTw5daz2eQMYB/hB2IcHD4IaLjoUvEYT0mpoYv
VZ4VTXFQSSwo+IVtXu0k1Iyj7r03fl8v3NRuDdFTWS9uLLMIyzqOPxG7SCBvVNjf1ks3NZ382XQO
J4oIjqMi9N1fcZnvatHgJXeLLmRqu4Zf2tEuSjOUPrC2PvQRMov6wN56YzWVrmG3lrUFbXWULpwM
/N7iJh63EloMRet8raxN4pjHBSwPStIfvDoejw4E6w7rQTftoXS+VrOk0rozCMk1OLyji2x6hnQM
bwdeesRPBayYxbfRSa+8qbsMtro8XqpKP43sMQN7yMG7YlQV6qXs5nLLCdv0eqlTtjDhRFEHTmfI
xKest0ISk9uiaW46Appn+X85+7ImSXEs678yVu/0IEAgzKb6AXB3Yo/IPesFi9wQaGERq379HK+u
byyLSsI/C7Nus8rIDLlc0r2Srs6i3s4dy2E78AmKY3d0HJMRz2g+Wy4kvJ1lvIV1BZz5sJ5xaB7I
tyhQ3gwr9AsL7/DyfO2thvPPf4pvXinbT0EV5VMzwlerKcbcLxz15nWtbwMcmlEjHCzDnPphslRx
Ulc/XtfyJrjdoQo6gK2n3KwyPkLwjmRg9uoLo7KzrW1BXcC/9lFJyylfggF1bKiAkCIJwtsilAkJ
zXUlH4ZLvMe9+d2GOjMEDqsYd6khR0W7+gguy5NH63cvj9Sv22dbVJecZ+MB0TvlVb++U55/bOfo
TevE5avWJ/sHrMuBh01rMFa0GGN4J4j7sQW9EsJC+eu+wHZbhpFoMC8xFqYdp6xxzBtPwgmm7+TT
yx/w64MS25qVqoJPjlyiMR8Gel95D6BZ3gSkS4v5AgJhbwrOP/8pyHrVarNqf8od2aak5tn5LRO8
4PR1/d/EMOHd6oBFM+YxiB6uvAKxMxnlbRtd6P6vcwSLN1E89kRNQbhOuYvHY2nqq8adL6Cv9pre
hDGV0B3mzYxAY90N0eQAtZfs5VHZuVezLbKrxSOpx3k35b7Sjx017zthDkado7lsurQJvOeFKJ61
Z4B4J1/3ssziTTzHARg/ZmymnNvlyEj70BF7IZ3urKMtsmtSArUpECWwUMmdV5Yy5QGwybT/9PKQ
/TrtsS2yC3eFCZXiacrDcD0uU5uO6x8TRcHDca7ncDgAXIyFxS8Ax3fmfgv1irRbNR0XUz4bm5Y4
dg9d8Sr8AwSa/x5wpnehqyQw9bocD7zxoUXW2UPXh5dYa3szsYloZ6qLtnPllAfV7BzWWl2vwoYH
2Md8e3kq9j7gPGg/pQxYPE3QoFBTbrmTLc6nSX/1uXchNPZGfhPQLhsavESg8dGpYSshAG0hh5f7
/evqCdsivYqerF0k0LTbfoMyd2JBuzpTmbr4a2wunY53EvbWy7QfO1jCQJ0rr1E2S5Sj7wpAIHqX
PvfEvbDr7I3RJow7MFZpv2gsodpNx7bLPL5eyNe/LmSA8fz3ua2pW04E/89jn4PU279tgimdnFuP
eXkZ6IOdLpWWdlbRFuFVBTFegAaEmG+DY+PCfVvS8mM7XHqY35mILbxLq9VANp5jlZbevQnnxHRP
Y+TjfHSJLLT3CZtI7nQTe6Y5T8MaZTWuE4KaJIrdpOwuQRf2Bun8859CzR39uqlnTIdCNXld/JwM
5mZcLsFx95rfRHIToDxOAAHIF0eA8GGTyXwNyaXHkL3WN6Hck3hyhKqxJdh7DaJg4PbJApLky9G8
1/pme5be1HiT44y5E4ap9f0kpEsyzepCIOwki621qdv1K0zbkUXbji5p50RvQcQ8rsQ+cdVeacK+
vvw19j5nE8txWYeClPgacdx/iZjzJp7tnRd3tzBqSunYXjgn7azVLe4rkrAQayQ+BkYBhD1F3pR0
0d3Cvr/8LfaaP6eTn9apJNyGLrS68sBvkok+SPqpmq51feEotjPXW9zXUPKQDgtWElNFYqr+rMGS
luZSlO3k061MnduGvDeajXlxduxhcjWpEsGla+xe588//2lsOBMhxFJxRyjDsAFLo3kX2fjBBHF1
YanudX8TxefSQjT36D6o/6fFOqcZR8iX53Wv7/7f+04iz1uiMMT1w+s+9wHPhpEvABJfUv3ca38T
xP7oD9BH8ce8dSKIB7DWu4PtZQf2NrnkHvNrkRTCtvCveLAMQGhQoTsznmehsF37wNt4LFJKJlm8
lTWpWd6KfuankHkd2OKNAy0DHrklPxYQWFkyFbZiuBaOiDjQmPFSJIPgwaUj294MbpJAMdFw0nox
eai7QynEip5dtGrZaXwLI2OTy/o6NiYnMcy/ZupcCeiQZC8vkL3GN4FfqZLC5G02uXDHw8zw8GTL
nl1YfTtn/i2ELCz9kauix8xpfrK6QGoJ9W0PnkRal8Uts7SBJFZwL133VeqtgMZv9nRoi7gK0K8/
TyXwZaiaZnjuavEq9jKa3+SCulZcEFebvMR8X1V1x2/LFQurKab56uUZ2Qkpep6pn9LNGM8QtYXK
PZ6931e8TOKyPYnxlZmYbhIClTixTbM0OLXJr+NC3nCDag1sfL+8rvebhDAJhxYKjty5bdVnG/i3
VEOTwL7ujZZt9e6mxg945AmT151Ewbf9Av3Au5lVh9f1fhPH1qpOMLBh8jpkA6wRyq8iqA/B7F46
Uu2E2xZj1rhltVhYZubLBLfvILAtHoLKS2eevdY3wTxOXWOGDoM/h94C8oumyUjo6yhIIKptFiYe
p2H4ib4XlH9yh/nK753Ty+O+1/FN1E5eZfkUFH0+emUW4JgMr5ML4bTX9CZiY1zlCBmwYibnqapH
mcYUL4cvd3vnshWcP/OnUHXnVtIKuTinxHuW41tNzRXqk8dSTEdW+UA+XGI57SSFrYDdhAmFVogc
8zoO9E0M38bvcLdhc6KJuWTJszdSm9AlKJG4g0tNzjREhGdtvhZTe4mbuHNMDjZPWn4FG3rZetAz
qVVKww/1DMFfmUGphTfPL8/G3hhtg5d1jrYdPqKIow/cC7/BjulDFMCb/lXtbyFn5dCSVlu0T5bl
mjbjCTrL1974OsAc3oP/vpjCRTQNhVJAXhJk/XZ04PlWii8a5hivW65bBJoKA693Z9/k1SxUEtD6
qwcaT+B1J1GbNNJxA2Z2+LrZ2ILQBn+2fdUGBg5MwGycj0WTkxGgd1+ejJ3FugWgFR3kzCLo0Oas
rCocnDnMHMfulee5rTcq7/0GeisYKT06sBG0mWr7/HUd32zAYePUoNqj43ElT0WoIZwaXih67gTA
FmLmNksVroM1eTD/IcB0HKaEV698ivE3AUwX4JQg7WNyCREapW+hahQtFzq+N5mbyK1dLtowQtud
G9J7DbYUTufepR1gJ/VsIWN1PDLX90aT96Ej2kTKZoIORGtuo3qtr0jFizsQIfnrQCRsCyPzICbN
WjOY3Pj1iZXene9f4qvvTPA/4GO07daqwzXDStWkwdDcF2x9VBA6upDidiZiCxfr+giOrgOuGiIY
TsM0ZaX2XrfFb9FhDpFgJUo0DQ+Ea1n5mVrUBTDSXq/PP/9pGy6gy2Mnf8KIOzG/K9ywOvrSCS90
fOcSsxWRO5MCICLtatyQnPuy7D7BJ/ljOaKOOjFy7TXhR6PFJ8UG9rpo2MLDrArinnSdzqG15nrJ
yEZBE0VDcWmF7i2jbSg7q66pbHXuefW1Nt6nqJ+PvF7fvZzh9uJtE81q8PquEJ3JV3UIOicBGvCG
rCrFpyZsulT6/BMG9k8sJdvCw3htYtMR1eWlA1U/+W3h/ZuyhR10O6TNGt+V5EYGLjBv70v2ThB9
gPByVsgxi9ovqxK3zAmyGrj09aL5zc64buFjK6qlQw9X9ty05ARa6bEtyVNYD69b5ltJMOs7tBet
XfKqYCzzCGmPS+NeKgTsVAC3KDJA0w2wdeuSeyCpVWS6H5c6A53ng6avcswlbCv9VQiYARGvW3Nu
fH10OzwVdA675G+zkwW20l+Q6evxDl4suYrWQSXE0Z5MGQ/Cby8v6732Nxs31001SVSOckf46TjX
h7C7hALauUf8Kcr2UwJrBBkrXAiXHBfzViSOP9ROVgtL4UMQ9MqmjeFkeNevBTBIA3wQvr/8lfYW
7CYR2MVtV7x3LECAPdO1SJz+w7Jcui7uNb5JA1arMgD6eMmbAptu9bnvamg8vg70yLZIM2cNYMHB
MGTD5N6Qucnh9PUUwBz05ZHZmewt0ixaraOGiiw5TFUq3FdCkcx9fGHY9xo/J86fprsMisYD2HjJ
XdPW7xkKkQDKaxghXNjF2Z+b6i9y4xZVVqsO/HMRt7mGFkDwricRv2aLpMMtChtF+3aOiFe/M6Wo
Kj9xvX6VdaKB5ZEkoTTEkktwaDH9kBSwe9BXAZcucrfPmuiN4sUcn43uxurarMsZ+2jkVP8BXY2R
nSQjPjtAs5KCpkfUwG4b0+nhKFyYpBzI3LndDzygQ6TXDYa6gV0rckJmO1jBpJOERh2I7CaeTnxp
pf9QmtYxp9hbrL4aWivCu7llQWrpuiwHvAZfT8oLPrSNHb9EnAV3/A02ncFdk8UF8v24Ntr9WnGn
WfAQM/ph7sNWC1JdvRpLrPURLMJm6f0ysy3ehuA92wTNW1J70w+7QA8xqebagmjomnG9ngPTNd98
l5QDmuHnyuXoV211A96dZDcKRjzr23Gay+YtrD7WMYcKCNO349rJKQ0nias772Do8tiKtigfC1sb
cRANCKqpKGMdpsqPC/cIFtlKr23BBc8WI5hNcHNu7Qm2uO1jEIER8x16l5Gfxsh0ZRoI0X00ihTF
J7jDT58ruLm4V97AuiKrOGofp6qtZZgMTTiNP7oJbMDHGqSv5nGGMTe7UsUEwWkxaC3TaGyYmy4z
tSwJh1Dro67DEE4SfTHYTBZdQKFl4KCI24L82h3tWgU6rbzFAT5+GWpMnfVhDeDOAyGoS8wRy5kM
3f6klC7piZPYhFmMoS0SjpvbeqhlURcZHUPbpC4gnffNNDF9GIF9RMqYYNpcXhsQjdhxXIcCuKPW
ZzoDA6Sf0q5bh1tKZ+ol3VC1UVL2pPriQi8fOLE6srd1A/hHVniQ6XzrjdKReTFXzZgEsZYt+BYO
kNLVSCPyMVqayMWwtlOVOrWO8WVNVAfHVfecJThNQu6ZLtYWaaMbcKGpiIx3oLQKvVQr5iMCwnkp
0mnq7Zoulpc8GSIK7mKvY6wx4wsRZswV8fRutRGPkmoBwBAMTRr3UBukPDi04TjYvHXXzkuV8nj9
qEcw0RLYeXTTKdIz9ptY9KN+54SdHGQCnKgrc0tc2TyQNeYLBHRBKmm+R1Xcx9kAjO96qDCBYBct
YOZDwZ5zApR+Ob4lTIswZV2zRJlaw7A+QjnKusnQlyt9oHyGC2cqYMVkDxCCn8cmkb2e5ZUufRYd
HUhXsWutHGhnFLEbQmlHV/jvVYJReWXWULhHV+j2Iwy934YdOdjCj1HPcIPuJpKT4u8HJst3ZA74
F+sOrfg0tEzJ9lAPi2zEYTZTIJ+qsJD6B54lSXiArJLHxgSccT+8XgYfOq+JnkrKdSpgfNNCNn1w
5xjqNfVIbtvQDaaTmENKb5kahIQ5swBJCALoo31vpKOmhxK65OWpUkIVP7wSHt4dhsNX5TcDf6Qu
s6jnLangZgIYVxFgECSw5NN1MVDYR0NzZqJHhcXOP1vRi+4WOzWr04Biqb5teoFdCS/z5frJicOy
ehMKXejDysE3vVNRHYuTGntPHOkwiVmkw+BLMIBWagLUGaiAlDH0Cmc/q3CQ6U7goCgFaxcCyRLV
8mhO/KjX8hYF8BIKeiwq/YMHk7Qw6yyNw7vacebnUDPdXTXCZr6thiqZIdG2ptXyxoMQ9IoA1yiY
BAkv1sT6/YMtIQpdmSfh9LE91LB+/lxBdYWmoQ7D4XHxG/ptDl0DOZDVcgHxMj3UeemtsCnIaFCn
PkhNH0QwuX0aktBLdAdn4Siu4FFQ4KTdREzAvrpS/gns4Vhe0TGCBRV2nS/jUt3Fc1iZK26D+MoL
OorgXpRvkpgp/RnK5VIeq0AQBEntyE+xhwFO1smtHmhtvqEP4gtZff7Va91WPzWChdCstSEcsyDt
5kYHx0LA/Xqo2GhTXJ7Jmg1tvYgn6Qu3vZe4aI2QcQYqNykK2cHapGFheacW6h9h1XsmJrh38PXA
KSxaQjvdBvDZ7ZFXV6N5IgZnmI9w9Su7O930BKM3Y7NMbQ1DxKRrSOcnMeSnxoQLU8Sptm3lJsqC
aJrosDFF2pUrIGT9OJbqug3Wfr3xxTC1iWujEVbnYP7Gx9lvhD7FSjpr6tEKYu7cYeDzRCg2LNdu
45O71RcLEBoQFgrTGbdTCidM4g2HDkpeqBJXbjjemKWEhr0XzA1a4TBasn088qT07aqSOip870qV
AtkxLvCwlXXGlCwNgeJnd5VyOqwVu2JAgrC2QRKWTdh/bu3YVZ+ilTc0QbKj9bElvQqyeJy9JjNW
EpFqP5b9G1lat7u1ZQgEgAMrYQ8MfnCkb2vXFmcf54LVh85p2jrxZVRW2WjF6F9VoPjB9B10hQfH
5QVJaeB568nxKlakvNVOfeogIU+SBhQY92PAwukzRSZvob3ddkvazJoE2UqRQB4nrprmUFndkOuG
qoKerCdbQBznYE5RfyIk4x6LSMIGb5XpwltH5QCRrnWXQLt1VHfuOo9TqsYJIPyph987RNPn4VPV
gpF96wxlRe9Iy+IRRheYYAAcIAj6PEWGOjwDJG7yn8oQZZAE1kmxf1oWS3Mz4pD0eZC+Oe+KfHZO
tJj6KIW1vD4tfREs97A9gygh0+3oZ5qRHiclqPDNj2sBo6ekHGKMKC2g7Pjk6EXXD76FJC+WmpLj
mnIyzzKd2n4ZTg3ET/l1H0HiLQux52Pvrdt1yZDPqvWTBGzbSV0ChGmK1aRgdFJO4CbrLpRFDpcK
pGC8nEs/AyirpFeqV/2cdCxAvEXVMBd3dMJ54cxjBmerRyzh+gXXtuFZtAuzjwoacGGGKOU9BBDU
sEKMfmzbG9zZHe/Qez0gTIhy+QFMWQh6URwExVUQD8V4KwN/VY8Wu7Lzwx0MkFpU0fpseCXBxOg6
FeiEDAGeAa3jTOQ6MMTEgFsZ8MLRG/tj1D4etUlVeBXmOGL2GLZGVgdi4c74EClILx9FgxWD4jtp
y7Ry4CcC1UZnrrMKpA+aTAWd/gDUunazmrhVdJTVFK5voPHiBxm0v8WUkmmBvohfNEqms9NF9jhG
fSUTbmfjHGQkRnqzgDjnpbQIYpqJJu7iZOVeQ9J5HL0lm7sYM4qDlgrPaK6mP44ODZ5GtfrLXdeU
pjzJoNbjqW0HizWv12I4EGzjKrFe5dKkLfEEeBJqkUFWiGEtP6Ek4cHpoRlgmRVZ5X6kgOEOxyqi
c3OAwxBH8TwSnYaB7jw0N1EJk4BA1fQGTz/GP8VAUZVXa61V8L4IB++hLJTU93MF3BN2VKu++fDl
g4ugrlqYf06L15ibAQ41wbFAVrj3Q9l0iSXSc3MngDvpEe9VYryuJkisZbV0B5ph8xJvrSFTfOOF
3qyS2Btikg1rbevD4k0dSXEK4DA0wBFKHfwKd4N7mETI6MQGitfrug2a6lSthVz/kDAJhiS3HRz6
ALvmdYL0f7yUMA0eZu+qmyPdw9RVNcOR+X4dPDheOLPMMfP6vdOTD63AyoY57iYGSXYhEba5Onaa
PvG0X936tHTRAZcERzVZiOXBLZ4VYIe0KjwIyJ0UKTaXoTgMLTbeBJ5NzDvOhjPkVBtE3z0eEQ5r
56FwD7xFYkgM8GMqdSM+uAe61hDKUyYOPkvVO1+KDsfFZK2jxkmXGGK5N4WgRZzNdOxvcfp0T/AP
wbK2oxhg5BFBWzoqBOBJbKjgNeZ2LkliwqMlCXoO24B2XBbvWhdj9I4b2OLdsYUrkRImu/i+xClL
khPHDuK8KVpc7WBC3E2PYRDxM6Cd+B+rUUiAI4XSD1Q6wfB1tNFSJkwEYZgpJGY3xwtiAJ0/sDRw
LpCkOrTFVNeww7PIBj1KPtiIESU8AR7c61IHz9O4Cioti6ScgBy4smPty1TEOBwlDCeiNzWTjQeL
CSGeKc7OnxgXc5xrqnqZStnOwalYvfnOjFP/2MyicU5I6Ab+5dF5nU1ymqNTGYUu7lOs5uWJNU07
Iw2VHb0XpTuZ+5gGcXQk87iuT3Hfi+BZl9x8WxAWP1DTg4/FjFUIW5l1Kee0W33WZqaAnNap7QHu
vO3GKBQnH92PH6i70vtgaX3kwWr037hNMT8Ptlr0aTJRsCSUo3AJLnHLSaZRatdH0Y66PMpwwfWD
WgsZSbdyIpKuLLbzVWd7ptOoqlryXveVJXf+uEAIHVclAHx53NI2LesZKxxbpT6LB4SQHskaCV3Z
xIWziz4GQgUm63sVy2Pka1PdN2VTiAw6eGF7CElNityFL6W6MwM571RQhPRvVO/56zsfZJ71CjCv
lbzzyq4z3/hq1u59JYWJDnCnCucTrg5e+ICTi45/9BVFL8HUIf6a1Otiw4fQG1FkmCW37dvaFe0X
ApNN74+lCwf/xuFdFH9u1qGZcTTEHTalsnbjQ1w2PLiOZhebqWzg5Zo2jjtDc1xbAslER5ckeHRi
x33GHRK3ed11Ij7URrvdDZwMRvdUA4MpjksNZ4azoPLY5e5Iqh5+p/Bvwl1fkz51QMCvIYVmw+CO
dODh5dZbGnPfLrjU4xpJVXtcrZhHVDTCaIC3cTiKDNaywrlSQ2khsj5w/tHarluy1o/BMRkH4LlT
LzSkvWfIkl5W+EFE3yzaddoU28Uww9Jd6fExGuvugP+AGNvkh0ocC1aR+AcuZ3Q+6EjSLndcBrRe
N09EvllwKZ1xS1gKfjVJElGBGs3qDEcforPxJx8JtRIJCko4m7GoV17C5ep/b2Fh3l91jePZK4VE
BMEUR8fVmkSBMtOtDXV75oiLbp2/1zOBkqC/1O2bAeYoz5pYH/UPvnCbGBrwbxOvmcqDsHTfizqI
vdSZ3ALyQmTFVbgZkUfwMhhZ4E/wUTJrFneKDgZOLuxD20Ob+Eq2FOLN7uBzdoqE4+GYVpQ6+MDg
6e4lLS78dVavLo+qsz9JEBukFb0EfzgDF/QLsx3qBevUjbgMDxYP5KPwluqA2gtpkkUqul6QMtgp
yG55keifqKuiAQ0T/qp5FKku61ATT03kUWhCee2jbmx4Ap3pkhv1Xk3w/POfaoI9aUnjqr7NF1y0
MghqQ5ZjGf56z/7vv+n3m3//D/78tWnXvir5sPnjv981Cv/7n/Pv/N+/+ftv/Pv0vbl/Vt/N9h/9
7XfQ7l+fmz0Pz3/7w0EP1bA+jd/79c13M8rhz/bL7835X/7//uV/ff+zlXdr+/333742ox7OrZVV
o3/766+uvv3+Gzljif/75/b/+svzF/j9t7tn+QxzBWAW/tPa//3K92cz4LdJ/C8vIohAN6CgF54R
PPP389/E8b/CMAaCgAQu8XH4x3MgLnAD//236F9+RCiByAxjfkzImctrmvH8V+6/AAn0oPQNywvi
RW4EV9j/17fH/xRm/zMdGIu//vxfMCJ6bCo9mN9/26nfxltHBD3BRNKKwr/C7lPlK/gJHaSwQZ3F
TWC+GeIVCmU68JyP82iDvHQD/w3ehsWVLRl5AoK4ufajob91ap9dyRnXMpQXof6RCL+uTmPgNp+9
1RNPqEJGYeaH43ogXc1TJ7SdwAEeJYOr+Xyc+Gnof/F1/sQI/LMcHW89GGIcaWgQjMEVw11lTkcP
A5z4s2C4TClbfnPmthJZ2BaDylZoHed+3C4HpYImTLoWT1zgEVcxbmRj+72pKvbBqrADF7pbapbU
OG9hA4g9eVco6n2GECq7F0Ul30ZDIxJMvzzxykeJ1W8X9cywxRowPUf+oJdRfBGDVE/jxIJbVDai
C0+4u0z1DZZqngeD94kaYuA8llESMDt89QKt3LR3NHuvinqFz1/D3i+hacekpoY9atrE16pokeZf
Hvdfv8DEW6bxQvXQzayxV75vnccYC/1zF5vi0wQRoEvmL79+Noy3/hEFDNxoCF8mLD1/+RphX/1S
9Y77Nlopv4mbarlkhrr33rvlGus68qHTGfhXrHHkdDJqlBrmXNVyjbLf2d7ZnZ0nx6X+B6GcCiXb
HtsUizv3PZlG9mWGsmrOOhy8cL8HdyntW29UMKhCIToI3OHj5JyFHNxSXnoH30npW/Jy43IOV65p
ONmKnsIoOnIZP748s78edbZ1pBj7ufeK1Q4nvX50wmeOuhOOSglKCYeXP2BnA9zSlsXQ62Cex+Fk
vHfFSA5GfJfjY9guNza6d3Hgevlj9r7HeeX+tOvFvPNr7nfDCU5mCVSjUumiGjgk/isxgfFmW42C
tcSzNj4gJDopVHfgFsVD3V8Ypl9H2D/Yy3EogyDAZfIUo2rseCjL+yG+w3ghce4NzyaL4HDjWYA8
h5NTyET092HZw0WihnXBJbrg3hfYvAArDXO+GE99p7jzn2yLCiJRH+AjcgGltwMF2fKVTcsGlNv4
cFrwgNpgCnrfvSbxO9et4eitLmXb8xP8P/cXtuUua1j8BODvDafVWeOkCOP4aAwdDhAK+9q6ncZ1
jb73YKSH+wN01kTnfY3aCA9ZQD0kflD2719ezjsRv+U4L6PnkkKhHwNu0RxuKF387MezurAcdkZz
S2qWcJGH+RgWM43ak6/bE1P2S7/0KOlP+nm2oG69/D121t2W4qxjJgMixHCao5uJrLjPG7xWDYmu
L8nh7aw7dv75T4FvwBA2E6pYJ7O4WTiag6qbRxt0b1/+AnsTcf75z82Hc0/kUsMj0jNvVUuz2p2O
r2v6vAZ/aprpRs9nE7tTG7SHXsQov5j0dU1vgrGv10Zwi2iZVY+SV5lVa3Ch6b3x3oAxgpHMJUj9
yCSGoORYZAse9wkMM1/u+Z8qbL+IwC3teLJR4LVxb05zyq9qL3P6TH/Tn8WhOqD6lMlkScfb4ite
UtsQgIOEHVUG4bMkysLDy13Y+YZbOrJqCzzi9MYAeBV8hJTB5wiHxyheTi83vxMSWzbyyoMCZTX4
A8VTvRxh8oq6QcDKI8zTuxSlJucCPHjvc84//2l5AXxQTawpzAkggy9hWVooEVOVoFKVdR25hPPc
ySRbEwoON2OgDLEcTORetbBEm8kHVs1ZRcO09N+/PGQ7QRhtgrCIYdW6ejFmBAATeO7qP+J+viTX
udf4JgxbXUnVDRgneImnkylyGUSvi/Bos+vyuNKctNCcK/sZ4h3haDMn6F/JVd3yksnI/TWOQnMK
LbsJ2zjT7SUe6d7a2QT50vg+PO4wJg63Q+oG+uT15qGQFZS+5gvrc2fctzxkPo9yBafOnNx4ShtW
ZvCXvUAS3un+1nfClLycp2k0p4m7h7XjJxOW+azdg3JeJ8LNtjzkzlBPWzgknzzaQFGWQaDifd1E
SXfJ8WsnsLZM5LNZZVBozK4ePnkAVaF4n4zuo7E/tHdJp3xvnM4Z8KcU0UiqOTfIdH3xxaHqpIt7
7rapCi+to7053sSWO4m1jyck86GkKcyNMhfp/FU5YWsUAaiS6v0Cc4zXojdhpe/Gun7dBrClCft2
dsL5PPR183B+/yzXNY3dT6/r9ya0QlkWQ+uicZyR2wRi3F9ALr6wtewM95bfi9p6JCKwZE4jafqU
GGESsaoLajV7jZ8veD8tlgjm3taA1IVRobcBbFEa73Vif2zL7rXtWBiltTkFrF/SaJ08VIlJdGE6
9zp+Xv0/dZxbQFhGjizcR3MOgCzA/eqVTW8CyCDzxlAgwmSOfho6JPXK5fjyOjk38Ytz0Ja8y4HC
EI30YCM4FxnjVYJ38MyLogsH871B2WxNCxRRoFNWI/t2BR46YPt+dFZfXkjAe61vzp+1afUZYoiN
L2wOE4ygUdF/3fmTbuIHeZ3jDZogpcD1GWSArKP9oQVQ5FXDvqXVVuMsqFaYUUWLo7HNx54XX13u
XkDe72TcrXdDoVy8jQpsG6H2bgbxv5ydWY+cOhutfxGSMZjhlqGosecxNyiddMxgYzAzv/6sio6O
8nG6uqR9t5WdUFVgXtuv13rWu5ymhBdIIrauzKoXhs3aWlvOjp6KVLVJJtkpc7ttg6PvRfnoa/+/
3vcXDdgLD3ad2SDbSZvs/P2noQlK56iLKzfm0oVXbxLEMsvS4bg1MYFY6ChkCFebl5cuff7zf97/
Gv76tO1x6bY4OWQIK3OOv78bl57manozTSjkMNK7nZW6Q9w5nhHBdimBi7Cm29oS/Aqy5dIvWL2s
DjEXBs0v1r+yGQKk0z+BRndti36hw+ytDbXUgB5INBwbhQVwMFU5bOO6Thr1bsMDaDZVOPhk3ju6
yQ/moK0ErCD3wUam4JUxe2GpY69e6XqybOhSJFabi3msWLdTA3/A2cMP9GWPcOlfKUoXntbadZtb
dT0qEBcwxLy44DTJs+puhhfKL9srD+qvs+qLqr223vKy1z6gjKhOMMbi2JzNczSoaY67jOGUeKLZ
vdUK8ZGKttyWWpJtV0BEYPjE39rLMjzC10J+zt7ADxCODFE3cGcPqRt28NKTCU/N4bDYnB5bBstw
7kNh9f1QvlA31o7e2Stog8NJrGfzMrTNA4hNQb8UV2abS1c/P5J/XkGhCtHj+KJNUvXRQHS5TO/o
1l65+KXnuiodc56VncNQslucmmNVGBek+jnMBfIQu2uOqUs/YFVDgGXCDXHLNilb50SW6hFdjzOr
+RrK9cIbvs6MwLGBsDwHY/OvgcLrqsRpr9mNLt2fVfWAoJQiVg2vV8Obo0v7Q6qzIhzkfDvq8vH7
4XPp+68mfJtlDHCsethBgFw/DYyycB6AM/j+6pdObKxVhWhmXxY4++93EE/asSfKOUBA1PsMN8/G
nG1jAyk735RlSQ7WZJsnoJazWCniRPbMxh2DGPB+cPImHqypi3xBHPiZzSyuUqfYIonYvPIWXbgN
a4Mw3AOj17C53xEw5yHsqhBoiep9ZaBfqJNrP3Cqx9SBhYPiHXUtVDFDQqPd1bej17mQThA0pH2z
uwaruvRp5z//552VtC4R0kxoUtTQDPaWkd0M01gfpemwo1u5QxUYoztd2V38dQd+UTnXhuE5y2tD
F+gUexwMTIs/I+T60+Dem9P+8nIRcqN4Aqhpq/s5geTylnd6j5iNpJbdlsGbDmn4laOGSw9xVU9S
nLY5AzOtXZZ1OqFipK+jMMaP78fypdt6/tR/bmtGkGRUwe+LBZq6nUcTGItqN9bZ0ZHmU8WvObcu
4MC9tdmYjQ6sKhm2a+dQkML73TgDPFhQm+I4AU6gmAoFdXYNZaEbQMoVuA6EAaq8cpBy6R6uag50
036dI50iMcTGI590vnL3Ll13VWeYD2eVVB5N4MuCAdyV715ee/9tDUpXVaZbuqma295K5OJFyu+g
Rs7ma0foF5772mScg+g7+w62RF5hbmbrDU3NQAEV4FP4Uab/K8/5H3XOv3qPC/PU2jgMjqaGpSSD
3KPqKNYfvWs82lDcJ0jOTq+UoUtDa20fhosOAt55aROG1Sg0gdjMVO+VlyWTgjfaygPlZoFfFXut
6AnwXISezIGdvn3/Av214X5RKdb+Yi26tDZIYSWD8t1thhbitueGRJhHg0JuG4Rve5ytPDYgeyST
Rat9ZvQqmUYwcEVapTGtUx+uiCq9try5MCrXdmSrJRUfoWdPuhxCXGdoiwByqivl6NIjXRUM5B8g
JY8iTCjTSkOoyYf+3u0X8uLZuXj+/p5eGpyrjYwFGfMwGb7eVfCCJQ1rxAOxhHqAWn6M7cHhsa2o
/m9rhbVHmZkwV/sdt5JZ82ep2Gam4sqlL/2OVXlogYgTVubQJM0KbPTsCTaEBa4CmArfraz/GE0o
qr+/ZZee+apYwNLGtGhtmtg1hCC5T8A+g0T7P1187UlGnO4Icf6gk9Se7cMyIcXQXug1rcGFr762
JOvZaUs4AJvEMViYDmXIRnLli19Ya65TLiB9pv5ce03S6TKNHayWYyFde9shbvN3cwb3fH+DLjzo
tS05pR0MRF2mk4nl8DnA3BthDSoDEEy2Av4e+NTca8Ssv6yeLwoOOb+Z/0zZpT2KhZZLk5CubJat
oiWiNokesthXPgcax1ZwtPYAIJ4su/azoKKLjBtWDwfPJt6b8Fj5DuaH9wcWIBkC8EHvgDMkt7IB
2GImpNtj9QPZikRQ2FRiDdDbww8IlJpdkefGn7nQRhHk0CHDgqanF9v3LPAPB7KBS9h54ZSNIaK2
l5e6oVlCZple88Zfepyr2lOzs1mr4DCp5R2WDI7xx6TsXrjmn67lP75/lJdG46r2VJoB2ZZNTQJ5
RwFSXu4ENHV1+P3V/858Xz281UqkRwS5N4PeD9t36+xLKDhjZRnVnkpdHOGnK9/8zKwW+O9q/9UW
dnorBjTkDV5hGVo71hP3lXChjGdLe5gQ/AkXKoMRypZ5A7hfRa4JaC5Nq2uR3TIKCqNK3iTYS+0A
2w6oMSMsgRxmbmyKicXgPL26egkkDr+HsgiWXr/5zZUp4NJjWNWzDilBI5x8NLGaIj977IqDj0Ou
K42Rr99Xdy25yzyz7QyJngtMxdNmwan3HXCRGrn2qX8PFaH7bE1t9fr9M7/0Yd7/vq+2BWfogPdh
J7C9e01boOMBwIBJWw0kslNI933Mdcn3HwYV7xd9enctoCMqz+pcmMuuKA37UPvnEMZuavfYk/iP
PkhFuw4e/E3VQIGRmby4Mq7Pv+X/H9buWlbnFpIOwEqQncREfV7FG/zTSfsunmbXPjSzg15da7j3
4yD1lS3a317QV5+5qoNF38JEMTj4RWM2xTViR0/Q48pHmmcWXDJnvy3862ks68HdWnnvbap68X6w
cq6ObT1WSQqDSAQxZbUnc+Y8wPgm4deU8p3DXAlZ2iT2MDQZwQLopBvnwEG8THk2vcypT1/O8lD/
bIdXt5WhlrtpcVXMConEptooT3PHsYtZdJrivM4Zww4QhshZqmZvjT07gRDgX5njLpQUdy0FVEaW
whg+LLsGide/UjDe8RTAUgm0sTAS2DIzfjAHPvvalCQZ855+2laZn5xx6R5p53KNb8e8xK8GxHEZ
kgVT5eDc1a8Jee/NrrsySZ6fy1fPa1VZi1phpwnHy86Bu2qPY81Tl2v0qWf3Grby6/nB9VfFNQMz
AFtZ5HQ3IzWPRUHdE7fs7kdtn5fZtGRXfsnXxcldh6SA9as4sFL9znNzMwQZZAkrEAauvMKX7tOq
9DHgQ9p+QqJtCtl+NE/V8prCdCcg/J2LK59x4X1dCwtHWlJf9W2/U6ZBgRVpbXLT1bq8z+ZlglPc
UvG0+HMoMzpfm70vlKa1iBA6O6vh1Tlg25yMJ1fbaoEzuIAijMgx5oVJfzBzAHrDLEfzxjP6+dqG
6MK4WOsLU0lFCmTKvCPKvC8m75lQsanhb+1aUBS+L7yX7uj5s/9ZlflSNtPEs37nGqOaQ8su9MFz
u4IFei7R27MMZT+B9NDioKqAVib+/mMvDMW13tDHahD2YFIlZZa9DahOEanMq12b84vzxSvrnT/1
3x+VeoPFGxcx2o0Vz75VHmDZNZyopxw4J93aYuvoXB/ghUTgzdhWEbNUnYiqgkFhaGAJ+/5X/t3L
f/VFVrWjL9wsg4uzAnKlM2KI783t7FNMNJ5j3bXTmG8mpDnGrT6zzwoYE5hHli2svi4STqZyY40V
S0ohyqi1PfpKKf4LdAb3yut04ZVdB7hYENFB7YQphXuagzvQlVFlzG0wUviVr9yCS096tZns2q6m
MyLJdmPa01cvbRFEKCo2KxDB9BxlUIgcfG3bvz1uQe3WmXJ6ARzHFHHhKzNKCwRGERN9gYDTtp2u
bUcuJEa53qpciRK4lzbDqaOXD9bBaQu3B8kDbvvAyV2ELc2VjEqR9mFFi5rDHSOZDow0J9eO4C/U
lbVEs2pL9Jh0Nu9099ZZatuibuFMCg68W8xuib2AywCtz/eP4cKTXqsx2yFtp9myza2ahLtduta8
qVwpkXucX8uHufQR7v++dHxxM6dGwN2WljPc3C5pNkO26ASuheE//opVsUIBEl2mNNmqsp8Sv80H
kB1mf6O5vKZaujBc10rMBQGfuluUTHDqFeW6iGp+LT/30qXPf/5PVXKFnhxjwKXH9IggyxAZGf+t
mrqrMuP1/ayX0RZQ/iBaq8FbEg3+cs0KeX6AXxSxtf4SetdGAkghEs+k9RiItPabwJ2t/NlEzMLW
rpgeo75n5pWnfGEL564lmZmtawsAL5HkS+EkbTm4v9Np1C+Ok05RWmXFVhGArfIxN0WAv4lEYpiI
E0exNqLoJVSBVVjFlW9zYRJ2V3VisbXHmaPHxLBztPab2HIJjnbnoKQ/v383L5WitYZzbGe5ZGkr
EkIsY5OWdEaXwC9GC8nwXMOF3voewkbt8ZF4iEeKM+xxfzFtg5j1/Te4IBd311JPMUOE4Vf1mNi8
e+e0fujnIcCuHaLeHWBpiW6qW2ucd27dbioF8s8A6lveg1PF/6A0hxY1YkXSYMF8mxPSBI6Lpgv8
wFiVG6NAi7u8crpwYTCuFaOYIrhAopJIBpMB/TG26jAR36MB4uF/L1U/PxN/8a+dFf7tpn4x9tf6
0ZxYAxCfGo+GidEJazufVGA0PP1VQNt4a/itYQU4NDR/Gxi0H+ZoIjwUNcmqtoTYfWwOrb6y+f97
TPvVdzkX3n/qh0AQgiwIG/CW450LEJXZOMgqt3XYw3G5HbBUO0BHFy1+H8H1nYy+NQVZ1UC02xjD
G5ouv7vccngg6xx2T8cuEWUsixA2Z4gsbF40G6xIgGvHagAWfR9RcVDNxanhyKRLaXFs/Lp56Ywp
fRwB3Lu16gInhrREObjyrl2YQpxVhazBQQBxaO6TydbG1pVcbHsbsXUmctmuLHkurHedValsDGoj
tZ70ibTA24EhUu2MZWYhGYiRuFNGbnpYDh9IY1zL9D1/+a8e22p3JwZGqjLN+qTk7Kflzu5bm4/X
NP2XXofV6qpcIHyxtDskRFo5IHC9uzPswQ/yRranHBCie7uduyuti0u/ZFUKJ5m2FjyTIrFquvE1
RlpxLejjwqXXmlu/knpJCy4TgLEis/6V4yDg+9p26crngfDPW1PYeT5ZjOBEnGlyJDSl4dTOy5Xh
dGHErjW39ri0IzA4Y1Kjb74tNB0jqBP7TWbZ3pUfcGHErhN0NOkrD5CJEcKTVt5WmTA2gnJMwe2y
LMcBE++e2KkMhTOOVx70pV+1qjSG0Vp15xjwVOWsD+rGrXUgGkJueJU3D98/lwvz6lqZK0ZVTaWR
/vXm6VOHc4BTzhQngdv4/onJqdRXbuAFaZ67zthpTZ5y8Gi6RAPkR0MkyAgoGeOuyqdDjTZT6M2y
2OC0c4uzkL1Xv2YAoEbf/8xLw4/+7/BLmW8i/kLLhOQT2bGls2NSTMvm+6tfuomr1z+1QdZBV6pK
sm7a5wbdYLf5bGRgqnbVFfTGpbGweukrA1xNpxrgXXEdP6kW4kczGC5BX+hrs+yFX7FWC/OmVo7y
DSB5TCQaDnVz70zZVtv+EgJT8/qfbtVaM6wKAt5ohr1uj510YoGas7EzZBwzHKo9MD5fEy+Z7K8U
8ouKv1YPo5PSyRQGZzQ3iuaTd85yC6IZ3KAqN+dNBnLrDnti9dwvs9hyKFj24N7M+9yxCViugocM
W5s2NMdufAVaog+oExum+TgBHjSlYpOOv8oFnaCKR5RmaPTiyA4Eu4M0AUIq+6QFScryt+ZAYwQp
hJ6gkZ8PIcgKsQvnCCB791hGbLVuT17qvTj4O7bwI8/ke8C6qsCr+L7grAwHHMuZ/p2bj7FVswCb
r0/HwjK4rtMwBeioA2sVQX8QkE+bup4AtFz2tZknboaUVu4FRv9WTEPInXQIChOJ8IrueAquXMHe
M4U2CAMpMG+fHb8G89f9LXtyrEpIAmu0r8kkAoAoQ8Mugik1NvZMPgvn2VD8fPS0d2ekwCNOUpxd
QxDoADcTs+5BLHMXkBa9pALKk65RB7osT944AhBKb2F5Rv7cXqQf0jLvfDa+2239a1K3A1YypNKR
Ke5G8cdOf+eLCpAkiWw+bDd6swh9U8NNPkZ2q0OOfQct7a3m+sjd/hPHBkEDnNBi+HuWbh2ziSlL
OlqGs//UQhqUek0ky/syfzOGNDTlreiKp1LZSYtEopQ+WekScA0pZN2Hs/meuwsGQgsblLMBD3Nn
5ViRIdgoyly2g74xSLE89xagj8TnWDXRXN5Lwu9hv9s0YCjUSgZ9jzMCxwPxT8aTe+fZdD+KEouD
HE9l+rBMkiDCb5da067w9BHa/EDzPW3fFBBtjigTinQAOQFV6n/01W9wxKKmWh7ANw1rUNUySG/a
zzNN86zAp/m+Hm9TH2rqXupoLvpNRw5T9+JQeWApDejyQ9Dyzso+5fhDAk3sidss72Ro50YkeTKD
AIGlHlrr0FfNbGeZgG/ndh+MC+B9bodC0N9rUUVN+olD67BL2VEyNSSItdk5GLIOwUDhztZLizxU
6ZPdP1SkuE8xcWG1jo8AwDOztwbyCqU73Tm0uwcE7Fb76tiAXInFuxOoflgCoys2jKhoaJud4X8o
/M/JBmR0zO5870/ntgEbaZJRI0IwIga1gKcVhL7ahMUWvbk8j4xzTLHdhw0UhjzftNQD6A3H2Y4/
7xeWvrd9gS1Ei3/QUkRWfGqs0gdvwSxE+icTYuG24BHXFdbwjAe28XupvQ1W6/HS4UC+fmhcFoKi
sVWa2diEomlYs+JggrK9NG5gplmS+S041fYdSHsbtlQhz5461zQCi1XHyoajVKnPM6PTmH/0rndL
alBa7zqvwt5+vq3dJepH0I66+jABMTlBqpsCB9dnOzVjsAKXOfIKM+h7N9lHYJc2JeImRQfW4wgP
bj1BXv+qAbEFofndHI9gfOGU/UTmO6e56coynIBmRMur8sXP1KgOnYEmuuXvXWRfFACdGwMOvBYW
g9UKCKUboesHWA7fM4d9mDU2vw224frGZR8CBHMDCcFi+MhmuVGGtclLM7EQaOWb8snNxnvaw/ps
lFEDfDdC43BxO2Yu+7VUAPZITwcEuk8hA/hIgs56Bgk8JDVeHvbh5L8n+p5RQMYQMurU+MdNCp0H
nuhSTrCcTek9M1weTnOzSUF1dhu1Gfz3YRhC4hWvAz/p5QgoOH4vOIyA+WNZjnHqO9uMsi06+VFJ
mi1Tb56ZHybuJUy+C4pTBFN/9ovcOnO+Hz2LgpJhhp2X7rv5rWn6RGRJBzAkn27JMjzp5lRpRHrU
J2NMfwwENtMM8wwDVtD1w1pVJ0JJSKUV2jaq3FyEYPIALZ9FQnIwpdGApXpjYTWZd+2tMZN4qW98
Dzt7+32SIlACxcb+PDfBiKg3hvo9ibu2niLTrV54+WZzM3RUBzYwS8ZyRp4HtFUYD3NeH5yu32fE
2gxuHY6VDCYmQF3+9DRug/dTFdVLLehpcjUwmeNxbvBI0LPf18BIi76PS9HjlaSBpUmE0pA0KBWV
JW7TRv80q3JDM4zuvhsxSUwnQ6BMUBh4x3KXQrpmle4SCkrDDOA4cIK3YFGHmZ/+mIsn2TohyZ0w
48vmzKTNGBoUbvcJ2cIO6FJww/sEKvvQQZweDtrjv7Hm1isZ+S6zFA4R1B0wa5EHSLMnDj1Gvofl
N0wXIOBkSSOKsLFoIpqftP8pRbHJ5jJsyhbuXIxcLDRrkqPAnbjER5f5rzLDXp480ZoRGQDEAfIK
8Xz9mvs9AjMdUo0H07NAVB1ZAW2yBl7p4IIw4wVCqfSmtiW9qcusjrKB4BaSgTH05DL5ScaBPNJ2
kqCuV/VDSRSwhkjSiiBaL5awX6b2gL5af5yMllkRq9MRaQK8OPXZbO4QzQo+iOnnel+i7QToYkuz
fW46Ugazy0HRt+ecHxbNdIs5fPBhbTHNeOo9N/KrMt/CXYYTUvjK7D9FXvg7AT8S3kyoCFlAinz0
wgZs6p1P2AvvXO+os6W9rdMJmAAmXPWUTdXPPje2RUOOSKDaaeTKHLSFTmfY4kD6blayC6D1IMmA
NVLM4SGMbfT5wZ/H9F5Pz6Cwn6dPNcQ1R1dUWB8D2oQHx8JzUBSVSQH9zBdY69riD/GdG1unoWuq
7eK2B9WaC1Iy2s1gKPVccHIcmIzRrsftU84Rcp4xXqr8jacCHZW2HLsTsZdNh8bujZ7GW5w/1vHE
cD4JaurjdEYFWGl7pGW/KSnSQ5U76JA11AvMhYL/6sMoV1jkHXaVWImmj4jo7hFZgFw45djQGMtn
NntOVBbjeABT+yR84AUrEwVO+MPzCOxhrn2CIO0KBF7eR9Jz0gBKcLxdefmw1MOrSc1dLrrH3rOP
IJPvLOUaG/hI3nLvfGyqXMyeDvjnBYQxOBR0cODSQMEDvKNZ6D7Et8MF6+JhpOeIgm6rgHx0VXUD
0uM2t4wISPnXoanycMYuCphTApLpfPCX+RVHeyXyD7y3zh18CMKBo/KaHVz9MgIuIG48rFtMhoDM
YpNn3cFr2aHC8YcHzP2haYkIzGb+kXcTaL4glmadLYOsSPfIeQLFltMArcjndPF5KBjA6NOURlAh
+6hTdYfkg0EB3TGQiWFhq4uNuyj7l8rnJfTAVdtmgLvlUB7yrIwLKwWIn3deAfWUX2NdYaTL1ATg
O2dZjMyKXG4gB6fVQw/arQwNz8YmqDUnTFvKqjfEGeG5s7J2fvItXr2KxdfIWkKog5P0yOZI8a/t
4tPFYaMIBCItNsI3zHvizdbB9mqEH1m1PvOkObr5iAptrA9QwEvYBFXRhA5fwMVHtJZjRZYwvE0B
Nv3RqwVaVX5RuFBGWN3JM0Gg061HH7oOruuBgk5u4gIh3pfS2ripN9bbEccFP016PtUdirmbA6Cj
wYJGYuPGKcvlWWjXEaExjr4Oi2Xxk1a3dR54pCX5xs9IuS91Z4ToAqKECISD8CA3SxdlFiT/A5gE
iA9oQK/PIgd3bfhll2ORJUh4kokNXmu5Ed5ixp3VLUeoZAlmUdbpsJFZA1GRiSzfgA1TgWHY5wP+
rlOEeTnKGCDl7FT0It96Wd8/jEaL++iOTu3sbRxnYUXjw/8TUNMpkdTDEH4S+DbWqLUPaLnlGy2m
97JJ1c6Wfq32vUXLbjdMcNmG1pw1KUp1VqtNzhFwkrigl3YxRCqfCHtXj6BiCxb5c1cgR4piDzcE
liE44pmhnokq7JABBhzSKYsQ5uXeYp8M/FSOFQwWGtJC/DzUPuHIHKkDNXPkmAwQpoFtDkoxsCtZ
Y7zwqqY3bYbt79DZ5s+ubwAAmQ2Y01qTyAfGrKXZS1Bjy8CxbRzYChxf3jmp2W3BW54TH3u0A+Ng
fyNUwyb7wbUXQGXM3j9k0HluLaaRblOn3q2qhzbmcp4eajyIKahte7p3UoQrhsDBq1ulHKBz+8xM
OoeQGNHeyHXsTCx/2Gzd2K3bnEB2EVGFdKLHXJtZONoLuR85Ni4hMjOQxqByncx81nucgecH6VAY
JkiD3hVg/c7niITwh6qy3BsQM+XHZEgZKzTX8ZsoIhjpeTlpDaAkJ4jJ8BIHUQ5ACtKu3biQnScy
RX7JMOfzTcpsfVgyq9s4nq43mrg+IA/MNoFp7QC8w9rfZQ0UG75b1sexACdfVMAEFTuv8DhCdirT
iwFZHPYqa6rHvhzSI69GvimkIw5tzscnsIfTDUb7GDNSIqfTGEn1B+sbEfWy/ZhFXwfpiFAGT4GD
2+IImxl9f5gda6+rHIWiu+fYggROBtC4sNI5MpHxhIVn/sec61PJluxHwcafi5tib0p8EmU6faC0
b7CNbd7Bl+Jhny18MzrdMykzFXqlaG8ajOBNN/gpHhHQzPVik5jg76FC61dkTpyb5tWLAZzYtk17
BkE/6Pg9MXeqdayk1/24RdhoHnkNki9ktZxSC7liaYoQ98Yj/KTcPAuLZrEAFsk/mxRVqXCyV6od
cNvGQsEc5g9H7ufjpkHA9G2Zm/nRQ/g8HPb1Eg8+9aMWipJIGiBXD7xH2CiI8sh6mB9Hn+nfviu9
ZwM8wGiabe8GL+Ec5UbrhWVV8LCr3P5xqr1851fYGqql88KFu95GtZYTu6RIHxDyoA92mzUBIh5U
aAlk5jhI/1O9JgB+VWlYiLp5Tzk1Qs7osrHqNt/QCvC/ClvBsjY0cuk8O/Kw0u5tbDwpMzzAnoF6
daFhCt3aqJ6GDHGUXTHTBO5FZC0MKUwZkg0gpoNOCE2DCDrpp8eJinxP63Z8yJUBGTP3OHojoOKD
KM7QlhmXz7mG8g6G3FekCwicYxbto4INbCepXJJFiREqlNZAsV9k6LBcnozOaUI5kgHElUHsRk8/
yZrjsRTZQwEuetSVEkRvELyhEcn7H0ib6N7ERFx44pvb4lw/ejXWIfxuQ+RkLuieyFdYDAhxKQMg
r8kafkoX7SSirHxIrXGTsQ2zbqyxLk5Ew3LXVRaLObZIt0T72bErJ+to8Z5HOI/1Aoa/HSzMdiKS
1VwF2pTISZvaPByd8VVQW4aAuE+hX/mY1UEwCxo6LhFUpOOp4vKPkOSpt/r7yWRdaKbiLu/7XwSp
SMA2j/dTpZxtNWcLFJ8VOPOZnT9nBBE9QpZm4BTWs/Dc6tGGpTRuTXeIVC/uOzjbIkktmbDBNRJk
Ej6VKImhJdFTwQ+BXWj2mniu5V53vbcbM5LGxjT8HMHyjmw7xasLQ1RQZvqDNP1yu5j21k9TJKVI
ql7MMm3itl1MHO8RczsO/BNJylVoqUzfzp1JHoZCIYWpMDAsTW+XQ18fS9APYqJdvpdFVsREsZfO
Ef0psye1rRCYE8qpsbeuWSNgiIwvGgdfAZ0QxzVAwhkUw3Iws+JmykH0t3yn3w69j1SR1PBvBNc8
RH3b2U5tHHJ/FFFNTaRkqE/u4Tl4cpBHSPMgw/CbZgucBN3YyvSSqiq8AyjPmLiRWRKpM+ccWVq3
WIeBCt0cpwK1xDJQ7zT1fuetoe/w5e+U250QcS3LLYINsOgqHOHFblvJWzR9aBnXSD3hoZdO9wMM
3OeElvreYsv4G5sJigGiWuTAmMhD+clhiZ/PQvV256LPEDdznS7x5HgF/AeuvCfKhRytmo3PtqFu
mFvCflhymUbLxI0ARug6xj4UBO6hGndI1vIjS2ZYEcM4HlBkSgRpY2Z3Exx8B4734hHI+/kZW0RE
vzBAjcao6izzt1O7cLwCNQ7YdV7eZeqzZFazRSAIAI9dviTTTNADlCbylGb6NtFSRGZGsHf2sXg6
AJTvZVjGE/9lwtzwZGAR92y3ld4U5gipNDfOR3FivJ/pJDYUvPs0xhFK+6eDmjdqqxTCt3lSyBMd
i1EeRt1id+VXFNcnsijebQ6Ii9fWFB9itZhNMosE6QBlrIZjDJ07BUWPTs2HrJbyuWsb96FrXbUx
J+rsdGuguFYGPcCKySLL71GNxnwmOJdHH/gFqy8fNmDtIUIMDbf5B4iskGUtPkj7IZsdtG9MxIN2
CEqCGaMscNqct9jPBUtl65M9DyOEGEPPUD2Y2pqIlQrJZJMTUM3Ovcnx6GK/mn1kVrTd1uyqJshM
3PPzbqxP6DLzfe1ONHarAqMQ+UDFoTZM93mxFQQEOUE4SEDSrnmziLJ/Owtz+jCTAANgdYP2l1Hy
Mk4bnxwN9PWfgdQvTkOu0p8FbZ1q049SKpyK5ujpNdmEWQs5QfLFzHNECtUeLAkRXuOsDGHY7x2E
bQPtGYM7AF7GUv8f8s5rR25kS9dPxA0yGHS3mWT6LO9viFJJCnrPoHn6+bJnMJgNHOBgrueuhZZa
1ZlkxFq/Deb2EeNi2l3rojbOyJgmj5TaQk1UiyUUmGdy3Qv49mA/+atXXhencQ+DYQdbkaXepuZI
srfC5GPeGpUX3+nWK04WfW+/3YyFY+OrOjuXWqqfVOshdLO8/swrvP1h45A+hPAr1ldzSvWJC8di
Ia5vCbq2nbfbNAZn1IL4NmCCxbUi6hfsatN7Rs373ae2d0+Yhnpb1io7Dks6/AxJYb2qVTq/Z217
oWHS7BYrVe9U0k4PfKztc5EJLjxKcNgv8jIL9bzQX0ZObrtpyzXeK8Ozw8QvCEEpXPcOZb54cQ26
YTrHdKMBZfFFGDRSUGmovhifDYZeO3dY74Dzk629+utIkQYNPYUnJo5fvzS+hk7eWjEGMtZx2zyY
Ccl9NK2kUZrHF+pk1l9TYGJFRy5/WWMvDR1n6iKdppztbTAHBzX0xU+VjsWnE/g+Pwd1guNOkcHN
pD0aqnsYMmmW28wbjIVRL88wcGYMonpWv1KvTEMa6tMdUcDiMgftFJm6T7nO9d8U1IILhMjdjZ5u
mb6I/wyuc/XkLxwy2lmPRlsl4eCU7TaY5w7oL3uv44VHKH6fyNCsie47IPZST4nr0VfgzWHJSh4Z
o9AbVdDbwTcaoizU2FhR1vimx1+g/QtB2nTN5WejcencqyfU+Hm3m5Y0rUI9cdXULCdhWXNh08Gn
z7Q9gPLn7Ws1xnufenSrCEDxtPfote0TxLeF0b2Q0ShXPvc5ACxlDOOz/hqmLH+8BYbUYr6wSkQD
JRYMd81vqZdPIa3neuGHEi1zdS1Dx88v8SQvpqH3XaEoqF/ck5mxF+fpH8/KDr7uQIZAjlGT6JXN
alKNvHWujGddZg8A4Qd67YrLEtD6ncQ5I60oXWBw3sIlbmE+Ki2vhfHV6rOujbcyoSPEpscty9Ut
9CPd47T+8rI4Ur28pCOw42y5wXkwy5Pd8iqu5X4k3sPVy54Tyt8LJNOgh5RPp2yjJbeyfW8UPeUt
FUM7BI7LS02X45Kgts2o2xiHM91HgbMHWtUfNG+u7f+HqLXsf3Sd/y9W8MZ+/g8hgj8P4tZMkhwC
1eZZ6NlyfFeED0be1MWvjl/md9CfjPHE8I9PbeK75SZVafdDi+D63LW9cQg8ZsNbprFN5TtijD1F
QbPcpE0iyNdmqr4UU2KIcMwXr9tZTHrXwibNfudPNJvAyxgzbTsdFiyyagZjw7M4/o2zenG3srIb
8HEY0QeH1o4/jddZRx1nSbMFAGNTSnoJcdesev6q51o8i7rK3wgrdn0CK+eAW7WnHkVW4xxhHMkI
Y7Gdp7iU5iNHKC8w9ZbbDJzyb+oPdTRYFFtuGImM+xGxL1aOPm6HcOzt9msWQ0kDWW0aJnY9Cssc
xzRf2mZY5KZax+zaW75+bZouvhpeZr/0vrNeljHt7pvc1MixfAkanNLPTCEi3ZTnBlc+U3aXXPkh
xgfVgK+S3mnSP5TffmuNPO2jdRv79nKV89/FQQewmfOWGsvCXfQhK8j3Y2KN46uV9vafddG4T8xk
GK8u6N39bNX2O3Uy6qBaFnimExrDow618I9RZta5Qj31EXSqefeWqn60B9veB8QveNuxm52LIxdj
M3e99SW0YM2kwmofl8q/k3lrd7wDdn+JbQ86C2v9X0K6wZEL/yRVrf7k2HZgrfAKPSTLMLwOjr28
mYt8Y2RVRyNH9EKlZZ7/NIK8m9QOlicxTPbFK2vulVZ509Hy+ySiik5+1TD79SbpmvhlWlxHbUXV
yeegKP2HoE1pE+Gt7viAp7w6df0EXK4C2oEEHgXk2XPeXwsqCI+kutv3sWOzWOYLHqfEsTKHPETL
yELMOuW6GYym2K2xkqdYLF4US3suD/5kshu48QAnn2TvQ2AHnMaCqIKNZIS9re1B/4aKfPim9IbW
+jKlgBRYnTZSyusGp4AJt71qtzQmR1CGiSqchsBPDpmSzsVGJ7WgUzXjV3cCAdnF9I9dhV1AntoZ
977rLEm/NZahH0MhZ1DXuKLIEI5ScCnVVECdBsuiKNDW/nDFPO6TXyOoh0TMvvghz5P/5vc+PVMD
Pi1nkxZLc1Bp3/T4Huf4nPZx+unlrnNc2ymGTZ6LbtvljFGbbg6Ci0qH+FmDf98CLdS5he06J62T
H0VW2UM4yWGQW6Ps/PEwUvpbbtpKFXeeS49DRnPbt6NX+AEKC4wdDaDd7Ruxl9+CxeCNzIQm8jz3
puubuzAZavEbSIMSYep3qM/O29J+vbU+fpcIClVoGap5RA+Q/ZDgEZ957NIspJptPeaD9K56aUG5
16YAaGRKR/Dt/8STkN9NSoXrRpXruu+Y6A4OyKOx1Xnv35d4g14GK13f5K3b0aP14WMOUMNRVNC/
ibUaErbkCoqxmrnCgPIy+hyLjiWeFYWaFw3RejDW1BLRCP4VwE1VyS/EVu1usZx2N5TKmsIit0yc
YJ1Y38WUjH/GYBVN6Oicqa0fu+mvkfnJkc1h5U5O6w8cUX2/rRbukHKV+lfttcu7wyvynpqxcV8m
zXg1Ehm8kyg///HB8XedHk13y/xq3Xm+T0jDtKwY1MZG/RmVGMydAUvw1c+ksW6GIZeRN8fBKw1C
/aFLzfIhGIfibFBr+b7qtLyfatd5TqlsbkMPovjZ1wElukEthq9KwsTd5m9st5V5yzaG5fXnzLs9
6cro+F0xXXjKCdJzbeZWcWQzbkxUIUr7FCUv8zkosRXA+639ZikaEwKXAqU9rZzNq1P2C4E3imM0
74rXbE49xCHLkL7F/go908RxdZiMZT2bk03nmBDB6myb9oZ6Fgli9o1pjL2x8Wimm3eJ9BE6TC1O
yg0YRN9tBkvqDDtNWb/TKqTVoSBaswh10bqvXTCLw5p49R/fCYbI4bMCKRkmIBZvqfsHNy/zd0Hp
yk8Qe2BSPh1JrGjJ9NnXQfBDDe2CkMGK59eENNprv/T17xXa80mkY3UNCsBfcPmxI6vIz7q7uCnT
i6CCFoa6tScvtPypnMLOCTQU3Q2+ju2GH5/PaaxCMjr5Vge+yvoWzOFehavXXVon8YnokeqXN8IS
WGZlYpUa1EJuwcCNHMbgunu6iKBAS6uDqI/HLvIrY3gu3Y76aj4mQBw3mNdtsNb2Qy4hjLgj5H0F
eM3W3eO4z+lTSaG0l4aEMqd8JGnD/CbVUx7wfNXhuuY+FH233vl+K0+JKq2HCovntjfM8piXSwUQ
mqQXWsTM41oDPrhVTngMGt3zLA1xn1U6v+s02EUyNJihuJfLLSiR8UHX6rS3poXWRqtFUWoJfPFb
FP+y3pTZlF/AHods0/gChHysy5CkvipK3Z6HUQp/OxHKHMau456KQHCruGXzGrjzsOx65Ba0fHgL
VTNYsOr7OJE84m4Xq5gqOu2+NmxBcYjehhPR7aDBLIubcgNTsH4JqkVretpmNBTIXbsW5gSijtrq
7L5JcXUVKxxeoxqW5oby4Y/Kb6q7OjZQ8DCtLMBNnoNEY+BJQPrg1nta4ug4V10cFQYUVEkBzz3f
XfptDwptBpWg/Z1Noa2/8UUVHGni8T9KJ+BIrwu/v/NrTVrCGFNItC3izn1Kh0BF5mqtjz3Aw3FZ
9Ip6niFs2NA1WEaBsy5H3JFztomzoYKygO/c0A/jvC2No567xqoiazE6XsSmf9LtlD5khj+dFreA
vbVUv9yPpCS+dUsZIHPpjfNcmkukm9j77gMuBnrGfIvmVfgbE88S/DqfrCj8FMSeTDxqS/l/WSy1
m1uCCLkbqPpbG3PbsAsgYPGGm5V22o1Lm+7pCQzex3ySz13t98+BqOKNJ0zxUTVOvjN70qJcqtAj
P4eH90fna1oEuGkCahQSXy7BXVETPbmSukm1yHbbj8o6KNfM7U0fCIaXtpBjHWbQthv+/uB+dSzj
oXNFq/hqemdG+TOXDLRubQcAW7Rc8lSVZZjV9rheai/XrxRFDOPLosGxIxnTzQvIVmafNe3LX3Er
3BcDQS6Va+ag5IZ7V94qdokT467mMQ99hypJVpNxPqaiQnCmg7kkj3caum8qxY3m2Zu9dJ+MXflT
wnsCwtRxWm+5Z8nIKKtkvuVVWBzwmkbC51HRgrpFvFrLV6NZZ/+gpUl15LKQgQDiMEa0X4yRb8Xy
uU6SLiwTPQLaB5N5zf2g2mkfsn8DWUgM9rr2zEzzgkY/KJfkXTNI72KhDQQlWNE9lLHbBQYj6v12
jugRtQ9moUp7k7q283f0FCIgfqpDWsLuQaU5x2we5q3GFfGdpei3kqoqn+olnV47zua91/fiatut
50ejKfOPwk6rezjR9i3umvWdxpzkOCsrPzm0px5pBAdrzyrrJvSj5c3i1jnJudXfbWsXjyrz3lrU
Tu8cnuURGNTAlct1VTt19TXO9XpXtdOy40KPX9pBmSdzSOvz1Lv5wVwRbHmpvyLF6f3gEI9aHGUn
1CsahuDV4grkJFlsPtCu2CXzSHzE4gAyAu6ro+IDipaxTarQpeGDykNUDo9KphlAXlmvT47PIYy8
K1lt9Amz92cZOSuyWdV/pjFDnzMvo1NH9kjtsHSd6TyaRR5RTQL/65Udwrw6tjhHKNMdqIZqYtYQ
2hWjegiax6UbfP/GH7SnzqwSigJNeImYqzJkT0rT02oIcVpkMt617VofUEUi3mLXqOxN52PpWHUx
v+jAz+7hWeNzSeCGomTA8p/qeeIlcHQTkum5vq6Jk38YyWy+FI0V7GGNBzoaLd9/GlISUGJztC+1
0bWn0bA0hKk7bKemlyffAGrlHI8Rr3FpHIOpGx5hGWjgKdbst+o7br9kMrZDChCmgbLIMcf1M88L
sD3scnm1pGPsQWnnqKB9N9twOgyXphwCdCxL0Nw5860ZPJYrYZ1jR2vGQF5UMvjNfQdjZG6o1nLP
VLhNiCnrxrj2hpU8UTopz/YEEVxA6p2dIhH3IGBFGHCc1p2vjz69Ss+pk97OzQRsaUOq+PSgVk2n
ZDUivpDsQMfSS5o/ySQ52Jsl+22UTf7OXU53MA8PCaCWtA9iYjmZhPJPfqbmt2EkyXoKRHLOyil7
mpFM0mMv8gwzEYKOfGsCEXtgnoYHq462Fiqo+pxSwz8YOFiZohERbNbenRsQvKoxAXG1YcEIi+DL
ng33qry1CQc994cqnm+1YlNbmxu3N5d9p+P0Ze7sdjc6nf3WuUaxBxhYIvyx6wFwqf3Gr0mvdZ00
BMDxgEI7D2Wn+c+33j3Xrr7AsAe/WmXYhwAtk3GCmJ+7fQ8m8zvxEo2kJ5fq5BVzfsnoAzn685j+
UPtu/KIteIlgweqtpBZNn5i8KqLOQY6uU5MLVCRdcPBsbB60zsTPdJvXry0jHzcLOjekaA0eMAOp
it2vWcj9lR4kT8sXJ731ezYa+3eWsX2vOpdbgCRFf7ZXxztJcs8LWoDqPq4TbPJxB1G7LTPX2laD
4UXgDfmRv7W7is4zTzwMPoo7v9soH2+6L2A1eaaG40yCN6QNAjtf+S0CYzDjCXIrmF9by8gfWqCo
MM3d9gqvTqw4DN0On6B1Gtk5b53KvIu9DL48MQ9NWLhlGmzcNkHEOVIm3W363qqoy+TOV6zWFgK5
1J7uukkkaueLpr7ofCXSq1Ql71Bn6Y2u5iRKmMOfEiw5u8Yt1UPcV+u5YKK8dqNPK63J4jfJIP1I
12LZ1rmNXc4W2dYh2XvfJYm1LQwnjoKEKAG0CAtUZwPKTP/e3nYUAA8wIY9m5RKU0eXwsHilVY4E
1BQ92govKKBTSLzam7lrHHWrENu6E9spWUonRR055cjp/FQGSMmSGVWUigHn7WryD26eztfFm9Cf
LzpP91VL9/PYJwm4v+vxB+cuOVNmxi7sxvF+qWPnwRjTBWGvjU6H9a+4q4gNfVRDbJ1awyYCLZ/T
G6cs7h0n637TD67Lq9S+uA8WdyDKyu7ct5yy9U9pWeLX1GX9bkqD6szpjUZZWlMzbBL6q4sdsfNr
uu04Un/KpccYZDttds6X2dm3Xdoec8mtOdu9+CzcW4WRwq6A4pnZrts5CO3/6KXXd9aYVkeAfd6g
InACd0M9mP9k5kyzfTUH1YGSjjVMs1I/sZegHHFyNUc5JoQd2+aErnv1ToQ/GFFcLsFJeuX02ayG
emTaGXYrpdThMBXyug5d8kHbnky2nRV0URo7OXdsQrUghcQRsZXpn44ScMzetiPvZEAt/JaQMnkm
/q5+l7auDvYAO6ioeEcEh3VlU2eOgDdamwdrcqslSrtO3FXWxKXpCeOiE48UMtccjwNT1wSAEwz3
JLit93g2rJAaj/k1xfQX0GFcBhcYrXHD4Suj3Kt9ZBmN4eHmrPP72ljVGKWEEwSbgX5OmJIZuQ38
V41afzYHjUceons7eWuFxs6u3zkDzfsJbO3Y41N6cJggPjOLdpYOEfKjH2grklnsPQ9dakyh1frw
IoPpvgY1TcAgBW5+rtt8IoYhJZN2qJ0K/LGz0Tc0ZpSvq/PIDeM89dk/ApJCLe8SpmEM6Vcft0ga
s9tMr6wdldvWfrJL+5Abc3UuOrN8TCk6RuSFsixD+XUu5sraOhySN5KFQ2QtrCeEJ8UT9FX6W1Gp
fm7bdP3J0YEj855X5xmEPEZsrZcoriZrk1AA/sM0eWMQgimCnZCRBIgNU9OIQ8+t/bDUPV1gPMMn
ncC1QvGK7QQdH1UtQluz60W+WQZ7vctxWbwZnIPJdhnrbJ/as94ZXTfeY7qdH2guWaMum+mf99uG
uSsHKXYT7UeGCZfGjzKm+9ybyOHNy+KuM1zFIe/nTzOVHgQnujJ7G/wZJD0ZAPLh04fQiN2FmcxP
X9KynO7I7+1BrTSC00qyWcM1AxJVBMcmc176h6wGtsP/UOQvgTLGH4El6xKvii5xiqx1dwXIj5k6
y8mjZd0GRJxyOd63MVP3tuTe4P310t1gge9Pc4/DgBTf8uxlweifDVt4MmzoMYc8lxxmuvOLB3uE
6h0cy31NcoWElCCIcdMhwMGFOkw7O66MQ2kO0wHXHaq3EaTvkgGIGtupDua3KTeh0Ognty5W5zl3
oL/xMyOR9VQIzC+an5Epe+SZVKnCbFjlPSLKxk3zLyDIhOe1y6DjJjcL9nRo92hxzLiwAIWmdts4
3bIHFtQGXdx24P3TQf1rvrFpSMvUUYyd/ehOzRLcD4ZhhpbGTPtia9cIdomVmmjYbGEPF6iZFfTP
soWrnjUWmu80Xec9uzXruJhlEFzH2aQYmrTK4t0yXFrKoedr9RpoQOpQ54YDzpvH+oryGuxQGrc0
fl7NGFB9m6SCATog/GyGITg3urjt746DfUcguzA6J9liY3CdyFRmrC+uGS/lQXVcnqwwgfBidZQx
ehMDrT9mTNPB34jQJeV1zFv/1s9nqWvrIFd6suy0fo1bEI/Q65KgoisagdM2qTPQx2BM2t9l1o9m
WCXd0vEBATic2hmuZ0NT9jJGiDJsfns3JSQ8J+5ibPOkpPHWpmk93QhSqV5BBFNK3j0m8r1rztV0
gj1BaqKmCQqxLhuMYgL1P1ex/o2UXnqfVQazvaGK3UDJX6ZOtrfdLiHf0NLNetR6sp5TJjFzR4dM
PmGhqIsVtKPjPu6SUYbp2on7VfVusgGMTW992lo8zU7ufguHyQD6b0nvpWvxxa/0G05+VeFmSbNd
1/PQ9nBzb+g88tAG/gy9aVxOIo7ZbaCwdj5tO/YWaQpo+ix7B+N1luF0koWoD6U04shjFsNC4BYs
iOjf0QOseb7ru1U9QW1n7abjQTshsFP7GVYc9GApdqPlrAr16DzctV7SuwdgFoWyHSluVErdfvbe
MvwBgu13oo/lPlWAjlrBBRGdlafARyI/50Jky8ZVSGMbw1nDblQFImgXMO2uSOf5bytvrOuoJpOX
tErv1popKDVXUnN6oZI9pxt9oVSm7TW151/JlOGdgrr8qpKcsHGbALJrFjfjF6kw+b3N6/mU+FkP
JOi3f9YcQUU9pusO6UuKgzYzPjkEm2Q7+vMUIWbPT0nnUzrvQdh8yYwshnUamj9iVTAKVgrBjk6C
3D1GJTcTF9kayx8b7MfZ2t3cvKLcTHa6nTFQIHF+6iTQrqcq/wSQo3+4DSaQU7vjXOFLyk/acNtv
HeTJOXcHBDlT6dZiIxNr+qBCWJL/LOhLuYVeIc7oFgC+EbP9n4YdcBXOxpHI4rtNQrMbCJTVnIEV
ghNimrHc4XY2n4dq5LCK/UaHTpz2CrAicaNpjZsItY8HauyuTz1t0ZeF/MgfJ/YUP2RJz/KkjcHf
tKnoT9Uw21iMugYoJoZWq4zxnLCB/hWMXRHg7+0qXADLB+X741b6Rf1j6E58u1mdnBqjrr4p285/
CJDtD62eydqJY9cIx+LmW/rHefl/uOxc3OqV/7vw5Vam/m9l5091+V39e9f5P3/iP7vORfAvj/HM
Dv7pLjeDW4Xhf3adC/Nfgk5U6TOHYk13bn2f/9V1Ln3+FcSz53kBKlbzFtv8X13n0v6XKxAw+T52
EP4g0TX/i6pzyxH+v1t+PSGFlI7pucAdEtHOP/ks/4OxTgioErEG5cxLqw/70c8Y29U95hfn2LYl
uZ9WFCgW5TgogOvi6ey3mMXWnECQRbdk0Auqucgz7NEnhPOanMexNA6OKD8FQaA7uAVOZaftdwCU
7qbMe7wAan1vy9h7S/0gOFbze9+OLUaCyY8QnUkp3SgRb7aH5riqHIQO6mfhVKYL40amieJELUG7
paoHzeXaR67p8qbkPa1vVnJVrVVsIdHrqMCYKQBWVoQd0RwLRlrp3BO49lR6rbwaFlC7IOdyZr40
SigzXU5k/rk60nw3ZxSf21SjWMjtcouPdthVed0jb0tBYG4qNC2el8S2wynxkF4oZCVrf2hm/Jxe
N8w4TswnRWQNgjAHG0yLG4fOMdyNz8FsvRcERGziGYGlmv0gsnNtcYLFNyIX9eO4Ght3tadTYI4Y
IjJn75X8hjVHTkdR7C+m/eGRN/tQtUGGYzR7sqr0CMRPJ7WLE2Jm8LdvnsPE7SJRjNUVbqMKtrHX
57j12nZLrg4kVnwiepeNuPffG9NVu5sypygDNnI3xjwVLxfTz/GonRIhx8tSFw9W6tuRXvBruNXd
jICSqQeI3EFiF/fyeUTcsCU2MY+cRX8O4q9TBzWWqvExr/UZjHY5pM5ZDMG66cBrtu6kTiYmpQ1c
wLrr219zPijsscUaBcGfvMNQ7UxNG9Xe59zYWHdEgTHCGS8SscS28G9Gpcb8aOdgOECIbqpFNltw
l343CL8+m7N9VC4qvclUSShKHZHvZx9NV8P92IHa1QjspEwOab5eMyayvc8xqyQGg6Wld2bggs37
/HtRqj/kiHXisk5CP0Y8Z46/xUhsY4YNf8ugfkvAxwxoXQATgqsPGL+WVbwbaNkIYwDoTd9m8qzy
4XOK4/6wav9pKouriucbiq+9sB/MjzH1uL5SDSQhUGMFjokNdwjVLMZwND2IQTmFCP1AwAo85Av7
cyEREC+6PCEjxJfSI0aM0R3qBlvjTd0/ek0dTUvF9D3MGPdmkpOZ1ndrO3Zbu4/LXdsiUMwGbGWo
ZpFFM6JigDllkxCgrfpDED21jUfJktP+gjWu9pnpF5vYKb51ZYbsYkMU9FO6FaPc+8h1dgGGI3/s
rS2pJZwMHca6HlFg4L3mayKOUz28kgOzTci5jahCQRxQpA/z1H7FzYdhzZ+TCU4Nh1TF2OqsJSYi
AMfTmLZExhepFT5Ws40J96XIarDnjxZQ9oYvb8a8kQfl4R1R5WMb7Jaust/igjifteojI+DBXuas
iejku+tKWNyOHClkSNal87/7zB32ZcpEiCn52OsCKmMqXvsGmCRfQ00L4TEfrR0auHhH39wXHa58
4UCeQ800MIfBXGXnNKPRJPO3GsQ3XPngUDg3W7OzXyaDMadwU87LVn4AM9+vk3pYOJkPaHb0rkGI
l5VIv6uZ5KUO02JQe9au1RjP2TAOC6IDjwZqZIDOj6JOb5NWNWo6NT0yLMwbhKa7Jl2araKbgbBy
CxE7yojdbOsnK19x0Wto9qEw31LBu2PJANFeip2YjpirObTft+Cjw2QtL2VuzuE03DIwk0WGE+ZV
J2O4XdCFjAh9wxxUOMQBETbsDLThGeWOZhVi1JI8bFIEFloupFvxSEkvHYHFfoCY5Km0V3CGNCBZ
2AEMKJz8UJYvdDnZqOEKSIn8Oo8otC0/+e12jbd1g2QEHERqHxRExiT4yAQcexT7RAfoEtwVhOCx
byxxl9Ao1hGDE0L6BpFM2/mxXlCnKEbTkOJrjnmrrKNMH/n5/F1yA9twAnmhb+NLYfpCgx2U6R52
aQmhdJ6T1HtnjjUvfYMxEOTy0fQc60Clg7E32v6X09UuCz7m30aPH+tKXrGKSdONbey07Wp9kLQo
SUmo32OLCAE9vigCAQ4OAJQ/mCrMR2gztAEMdM6t2HhKFoSgmHBcl5wKn9Spaw4vH+oKzs2xKjRN
im2CC9js1GvS2uVLW4GnGkazj/1AbGbCooBysQVShCCPeKwuyCWYi1XuM16uL6Zv11drtTa6u7U6
BNK7s9vuHdBBXVcHAcKEBs1zEn0I5NRwf72b2DROhZWENqlJd66fIowoHi0C68mJWNaDXOY0hKb7
dLAa4J3ujQcaV1fDt6+pduUuWSVYuvoy66U5MZkHe3Id3NKOiEToX+1bJgEQ4t1Iyldh3rVu1XxL
+6VeimkzLMLa4dpFwtus7nZuMUzYU4fOh92hbf0dIFr5KtfyYm7rTBNSYW4pDJTHqsiL0+z+ILsG
w2FEOSwD4kqjmxEr4h3axA3WioH3/GB0IuqHcTkOa+bsOq+tnkxQ8G0t3PnLw042zipS7YqQ3Zsl
EvA0v4oxJo/OaieiCQlsyNgmP3DpP06576DPkNatQvBOVyp7rxI0sDG6UGSdFynt7IoSsA2t+T0g
Bfvbz0+dWtuPfhk3KaD1AaK2DpGNJQ+tmVwb98bMQAcgmXCKwz+/7EuTT8pAcdzXZk2gTltfBccN
dtUM83tTQrgjcoh8l0Mr0Co4TxN6BW79z2AAB4A7mC7//JOs7ch0bL4+s7PiaLzhXX4sJJ4BldOG
+Gu2Zuc5H8haNswiyrFgvaSCytHKSMwdUoiwtjM6TbyemwIR145OD35pKFNFXet/syme6kksM+ID
Ho24nuSuSFJ5xVFpppjjWwVYAjL3yVwZP7bi1PcpDg7qitZ+kMf5NncZ6k7Luj44N0rEJGduN6zq
4JIqvbHHoCbZi9YobQCYF2MbgnD2iMlFemwxMwr0IdiAg/e2S7hCvX0m46OSi3UyaotHtX5G8ET4
mdhVRvEKcMqxb7tJ2Iqblx7wTVoN+RzBtBGe8+GL4B4lGznHUn+27ofluw+irVEgD2y8MPB5HN9S
Q+DzHPdlVDORhsWwqRj7oyy7D5yv2WgvfgtEaFWXUi9hhZPRXsMcaeeK7wrWd2txmqPn3TbAh5ld
c/DlUR2TcGJoC2bNGtCTsp0ads3HPYAwVH77nlQ4dgvH+mP2ubnDzHUISrzGpY2HCcxrZ3kvU/Wd
EPIw+eo63jI3pNAX3eYnEP0Tg9wlhrpp/oOl81iOXDuC6BchAt5s4dp7miY3CJohvPf4eh280Eqh
0GiG3QTurcrKPAXth3HaOSMzltfmpq7bLR0r6TNjCzxj0wjPPtLhl1qAG1hfkwp+W+H3E2rNYXxI
oYlbTugGfmvrEpGET6YPV17FwSHQOtnzsprDMTRvyKnVS/Sj1zTTBb5PiQhVKTlzR+iCEQ15zxXH
wnTku8bsEZNqqqzrOHfOHLNCZygcfSpd0RxcAGvusscZtJUEzHya6a0Hp1rInj0WfDmd6oaWxayz
dFV92gp8Qinn58JXy3m0ajZ2NZdUJ4bb68Qte1N08qUnBI2ZJrZo/uVOIfzQ/mjTTwJsRluRm1Tt
TAM5PUHsMd5v46uef2UoNi31GAMOW0RGLCcS2QjwOfYSXKRsLhpOmT7YJZHFqiLrVOQ4YG+5Rb8R
mAn1GbA6Se8u3ajDiylfDZGRy1yh/ZevKxI+wvxIzjNQZG/QEAEF2Q7na95C1jmSTbXHFEsnoloz
zltVBnPTWH5SGWeSWXbdtG5gWCCAkk/WcdySLBY8sVsT7Zbdsml9k6H9u2hy1Od157SateeXKPlY
vUWVGlD8qfknGjE6q3296+XfjoCKpj4LeSYjbtma3O/GSeKMVmwdPU4AZxkSc+rLadPyYs4LVsBw
cEFQO8vM7iEJ00W5Qe1jbitH3sAKPGbrMiiaQ8QgYauQIurWijvkoqRlnPYSTYNgkUaWejY15yzk
0pJ22KKs47GPRgceOHMck9qqTuej0WmeEL03GO1kdbnhcoYy0UEM76gkavMUv2D3uWhGC0eAKR4O
/2w36NLrouGoUWeMPXUrPyIaRWtMDUBGM8ih6tsKIgxgKaPKZQr4mGaeXGLZl6omd6NlEh1uS2j6
enUTx/lzLDLVrtimJ3T5XWgF3Wmi+k2fKbh6qmO8e/kQxvAqxM4eWhWGTXjRQ3PwjLS/ZCK7oTL9
MPfyV6I1J2NankkJrh9UjcLUx+tr+dkgYj17nSmXQqkG7SoldjpM69Drs6rFpyzkkDxtdH0+Iv6X
KVFBOXZmxooiBiv8y5cc/zmJ5JE0OvW7mixb5ikzXBYs/kX+R7PHw8ZriLsE2kWg/JAR1TdlEf42
rY5Wy2NmNCibpsX11fH1WF0aQTkKXsPYWg44Ur+7vGUOE+V/KPhfy8wsGBORRGcmeomk5DtVIE5r
YHHEPFweZZIZBOqKtwno5t4CQoLZcRt1mnCbUyvayoJANlLQxS0t+mLrcoSJe9bkbUydd9U54eXh
OvWtPWVV4QJ7SL2a1SXMfw3dqwvNn4x24Q1nkGxOdjrphk0Jifqhp3c9xDrbTXZbBioYJyzDBsdM
TdQK757pB4VMw5GFXlQxB5yNM0NN0ymyjphZXeKKUy/SOBNs03KWkCRjB4Ylw50eYU/LIWR1s1a7
Q13v2f11iXgpu+TJ2MfBkojBckG8DgXdxhhnp8q7laO4qCHsLsWtItJuTAoyPmlqx7wN0lfUnfv4
YI4bLpiF/92qHhM9+WilkIBiGKaXNHyU1X1inklSCs+ZHcT/2vprmn/D6Wapl6a/ztM+nZ9Dsatf
y+kWmEfJ8on92br+IBXN9tzPZvmTjdpWu94Wc8wjDVFrmkhLOIR0K5XeOOCP3JLrMh4/En0vNheh
+4IwNOAYjFBkyvIl6We64G1fOnzEKL1r+WepcxH2W1M4+3L4HJZ32PSdAOrrKcQvyBP0/BDKrM4R
hpm7+j5zZqcqcgNduSMaNPL/Io3RE10oRgm7KF/C9D0PHr2kujjymaK3X6H1TCDqllszfkuDv0D4
CbGfrhsK0W4wVLNJInV4VfDH7yD/1ounzKAasNlN38Ac7ILvu6zftWkvjLeKDRXAmVTP6vaauR2j
pwr5wbifpvCAByJWD1iwUP1BsWIvAbtUjW9rmRIBmjr2um2wfc3YgkwD/r4OWs7z4mkh43Y4MOM9
I4EZJs9YFu0Bx0CMYYhBmCj5jJoJC7c9d/o2CQ5L8hKnbxhZ7B50hC9WhAKI7Q3KF2FSh4yNY41/
g3iETWI31m7S7+zXdesKzSj4qhVYCETmtuwPGrR9q6Uk1LDCV7HXVBumq1pDFk/DlN1f2X3Yo79s
8DP182fYfzXYzEqcYKPEuPec1m+zwntsQpE3D2F8Uqcvsz+23W8sX7pcc0j+2/mKD3WwJsF7KooD
BghbBZygALqCS9FhjYI6NoyEYEl/kHv3UHGS1wlRaX2ZPyLp3pqSPUNlMxH74/mmqVuMO5RjijNn
b+yJYml0wH7g+JpTI5VtCcTy25i8gu0pytFcDov8rHhoB/08V7vCPEiE91ccUPst5kfd8NQUpg6R
5FvA3GKFwi/qbi6cVHM4HZGLFOEattquSnUwyc4k7wWN+b3fjhxcdiU7Inbb4RmAURv5nG7J2OwU
cN6SUKJ3WIynnn4mlL3qhgwHLCms1H8Cmbtcv/YM7QCDhAdL/ZXU30SAZzfkuDQ3SYeLz80GHypO
MO6N4ZfMkFz1u7A3bzXR36Z5pP3sLUvmaNGFowK0YTX+6dCjgpFoe39pwwetec3Ep5kwUBs3k0Il
UIWd2gaOXn8Oyo48i6DvlZbLYjTPeU4BqH2J8X4i6x0SyckmrOEWCxh3Q44bCU9lyLKptrwGBmaW
vvbDUtqowyt/Jg8v0nTVesxoHje7JYVc/G99vOPKDkakSG4yDcKHwme06gpYB0+seB7DFyt/FYw7
/4ZonQ1jRyjMAEAoUOZJSAhm8SPXD4mheX4rKdknExDNvVVelQ5sCuU2xkyrTrdFOmzr6t2CLmZs
w5IG3jfyFzl4a4W/aPpHKJ2wlNB6pIEnye3maxC9C8q9UO//tYG9q2d/rXWdqTPjqzbcmoqcIAbU
iyWQsaFW/1cbNyg4XY/pdzspjtUzuXP66Ja1lKnBawaeq90L6NYHQ39N50uabfn3QJlIuLNYw6qM
dhZSzuv7anmG6W2Rz0F+HpM9CupYHGT6vypvHZBqeXAUmdGHXHNbMeGv+Brk6jDLNU4NYH3uaLpE
jPmWOQDjpYDXejJXX8zEsBWTR6EepeBkNfx/d9p87ouDkPqGem9kkByTp3cZnKCvvr7m+qHi61Ol
G6R6xljdidx/YZ2s6pRX1xSGW+/xAcX+Tp4B0zGfSJ9fi/w4jFch/ugYcSQ/Sd1QwtxU5TpXt3cN
bSjkHJagV7JO4asKP/rhxkEzA0I0z0PyzOPDMt9r9b2tjgIevc6XemdkG1REVudYcokNSFP5PyO8
z9aDMyYnriGfpOjQBTe1+io1Zqoapz3Ha2hR5AHEQXY6LMujEsJHwbfd1mzO89cD2XKjkpZQfDf7
b0mP7bD6xzYmZtgYX2HiPTKIeYMbaOe8pPfZSKKLtpESVSoPXbhBo3CWjjnFbk7OcvpdSF8IXvz0
VvMIYSgQ2rrm+Rs+Kp9vSq/8oL/kk2lPceblOgGo+d8YvvfhRS0e+DDlkuwz/Q8rEJEt8VrR+PE1
wuEC6TmSdyNBwYdK4g+z9FVOhw20HLGEzHtX4qOk3C0ZtI3wGQ+vDUXzSovJJuzb+zw86fVPPb0u
7UuGpSu9tAldT7qKS7BxSI1EHDejsq3m35Qxf/GjhvhC3ruoJ1BCkW3B2q/PvCPI8GW4xeUC5dOa
QJmSrZpSnL/kLJ7K6PP8uMi8Y9ghOB741rX0iAOsil/hghLI/+q7+4JHpmK6vzeWO/cX3wxZJjN/
8FtZRhJE0laN9uZwkoJDUXl5/DNK1Dzodtb83VUYILifuTfn+tWcbul4Wf3tfCR+BXj/5+GR5bMt
dOulmId7dd4H2W4ev3OuHJ7f8sndlxB2WnQipHRj21l415R/UrixhP2UO1XjGZLDpWp0fxodq9RB
KnyZFCCixXM5NO2jt95UA0QNryOJ3GDeBNKFly7Mt4q5DcRdOX8N5jaTjwz0U9Pvl2+QApPwk5kX
wzqp+oF/VGg2lohT/6jNPxKNf3dg+WtQeJFwCYErcYgmAn/pIws2KGpU7HJ25nlVkP0af0INmYkq
SntxeOU4zazvJX1NtCNxJrswNoW+6bTTSGECGoH5kz/hEYKNF0+2zPWaFg/qDUX8Hqd9xh5bHghx
Y7LbNo1EZ8iBe8avlTeHrrqQnpq3/FcZ72w20frTRsIy4UUNDV711EmYpfA0UFirWNyHU6PuRuUh
5LqjI8k2mU6WQXWygulSBNSpOlrJJQVFyp/j92XIpWMM11at+LiOPOywYHAzi+aX3giMsx5GcKQ1
J6u9UDiPTmZ8QmElwmFPbHzq859BeB1bHr/qlkd+IflWiX7RMmTP7+PkNdJRReXBCyaearhcuvA+
j18s82V4Bhtny+2XDNceyOM8ib5R79nI2GI9HF/zydXbHzHbdt2uFz0d7A4MGAHuw20E7SVy7cT/
NOOUYZLW9A3DQZ5iJXjJym2JQ4XUE17/hjqEC1EA1Nv+LZEfTpuOB0qmMWR54siqNXyiGrbZ55C8
chSnBfuJAocoa2+4vLLww1VpgzIC27cMd30wsZWXcarl9yeRki5yY9ayLrtgOZnmmdmi0W4bHnHx
3kJrNIZoz9Sl36yCc26bG/6uoj6xP89FmKoLL5RPkbDJ9IuBVX/cteE2Tb3VUhDUr0KB7+g0pR+N
YRBu2IrDFoMvsj0h3CuwlcTPareZD+Le3LByY8446B+V9p3H73pzL8vrurmIffGip5j7ctrxg5C1
mY2Dod0XKgUZSftR0RSWe0Atrjm8EFZvtTPjB7ujB1lWvFzyMabXFYwjQ8N7pTMDhXBg32kWu0q/
UXkPAHiGd4XcS36QcjJJfsxcUs53RecW/S5hhR47QLPRshU6+nHBwP6eZw9QjJryE1WfHVPBlERp
X2w1AMQRuZNj2x5BJMt/yvJI9Dd2EYJuQL5J/mo2fSDgqS96fZ1Y55i9BtXZ7I5lk9iaDc9CIWi1
sRLAR/d4uQzqvwSmAE6Oer9SdKWHKmGEfsT9ydw12yDZYCF0zdKxbPI3sjtHp+4Y6IdU+aiE/ZIc
A/FEVD0gPDlel/Gvxb0bq5zUSUpayEH5moD5UneVhzL+8mSGuCto8g2AzGTYHQbx6Y3WTRYPQ7Gv
ajTGGGVa4K8lsGeL0dvEf4zK+6LFDk0T3u9n5JT8CRexh/HgTk920XKOrTOYFoBuewz5svXeJUcL
O7XhJNrFHAeb4Qi7qJ9WtRut55Qf24mKZ5tltxz0ijH9GJyQsfDWlU+FaLJhfdYE1QtPLA5NcamT
Zygcu4U+Jf1TrFMlXqfZH/o9WkVQO/iLFP0Sruo8yNFsXP1sK2z1rQkJL9NPbbPJz8aN3B8DdOEF
gC3fEadnYb0q4tWUTuA3hGq31l+tslGNA60Kuv5y6bHBzdzrQ1e7eNT63AVUGeu+3vntdKJ01x4z
sxBpcCaYKw2NlAx2sfYArdhJ/94Lb7G0emBTd12wOgf/cjqBJnnhC8/HFznkNYRf4srOYqv1ucKm
pFb/poCOOeUQk66y/CJHJ5apjeUmNHxV3YfqId0H04vGHZ+LT17JNjtjdca8eRbzNwsWYx3vATaa
4V/OgAeunC2PHzPicTJeU+0MZg+ohuZ0cuZM+MlArVFf31mpZmfZhYw24/bwgLQ7O2vW/6OLAudT
i1/XsLa8CS3AQZ7QHWrzmIGmjflYCndHAzuPbZ/wccA2Pzn/UbA336XDNIp0Asb19THhynZ6xs3q
b6CLgLYSZ5T3S30SOI5CMDonflnE4YmCLNGLUDBoHbhm/vVC5vDcIRZcINDa9eDFHptjeld1yoya
OPM4f2fnu0UQHXyG/sl7xRJMcpdrRdtuM+s1b4lhAUbGE88D80+H6RIhJdwr7STG0ISfNro4Q/fT
KlzvE/FuEKJAi3apc2hUnXm55SMlePQncglMZeNlY3G0BnRb/VqaR27RyfxYuuvSngvx1WIJvGc5
OSNVkWCBwTe5YOD1JR/eWv0TojEx2GCPLfL+8DX0rL7JEOOROLvpvQhO2vTQKgLtXtSjHtF9Jde8
/whxFOfC7+o+nWVYEPORQd766DSxOxqHDGhgJl/XDiifGLQCErSeVaI55WjYaeenlmuxkTP5ELOr
OXry+K0F3zHo00Ap3JKeHlbDBnaUnSV3o/iU6/PgfsuMsTSPDnl61oFHlMcAYzpBQX2VEVbajxkI
yasosCJjHwUbSmgq0UrdLeYLqMay/GrAYpRfyXgW9IvFl9BKuz7bxuEtpMaoGoAamo/Dfc9zJdR8
v7h39/Jwq7q/pP1TjIeIpDxglzGZrhr4Q6sCcN97Gb9J4y84LrvlBhadMQo9goWtvIPz10x8FVtJ
ejOXjwUBjCrClQAQGfmHYOys+hZm7wQo7VIW0NHdZXBArfFjMx5ECrOKvSY8V11MVQlchKUH19Zv
lsUL5xfeDgl2XloQwuCt5xVZJ1G/GXq0Feyl6qUD5hoesE/KxjXTCU1Gj9l4F6xdaX8HjZ/PW9N4
0eK3ODul+r5UT5xvmfIWtST0PquGbv8AAcZkp06wNc0PVsk6Ue82nJ9SgKiBTCc/TIHmW7yJml9Y
20UGJpgib43gxBecwA7nKEVkcDFs/HvGliOr4B4l12cXYI8n8cpkFz6YIoGqcyv51VA/NTYK8JWK
076q9hoVx+COC+jmbQz/uzC3CoHg7B1xbdZgjR+bCg/gQYth5zC8GOq15tJlH0WS91X6QTuZfDiP
LY6o3hvLfcj2OzYGJZmvM8SnrOSk116U5jTCNSS7So3mckCwxar+E5N90++wiEGRNbLvQfg3QzpQ
p3uYhlwTWJrIhMnDayKg/syfGpdKdVaIgFZbylekoKTeVHODqRQJmkGdUe3pHGr5QoTN0P61yoeY
P4rmlCWv5exJHfejq48/TfrdBZkXRxf6R51XAcyu7E5HBELxNam3lKWCtW3nWxHcRuCI0TObD6Hu
R8mXVWG5jchA+xdzAnp+toKXGAoGVmT5ub73FkNHjqoTjXb7pwPjnR1LJ0fDeskaO9pxAk+kOEm4
yWTJzRjoMLnGxbxp+r00bNDlRDTIAFjoll5lMfxyXZZ6M/XXUjyEm1Z1hXvNqL39hEfhRpnqSxxL
gs3n4hm09qVxqKOTForb3AAipHwU2SuubCRk9aDOL6tVCsKqLa2HeIZwPrsN5tbxhODEiOjA6hj6
gHce7LaO+KA9Pd52yF6j5WGlnwbZrvrQKpe/N9H8SLhalFUT7a4qYdRm29Ao5zXSPNJXanfqWz0r
Pju3HCFAlQTvb3xrgKty6aZb165GZBweLI9K6GR3PJ2tdZymtyhhvpDLLng4FVgCJrAxtDVF4Ude
E6+onynjCOVi8HXG9jXSKKrJ+XMFytQpjXmflsfiL65a/4yO6Bipr3uDP1ouLm7EI1ZGRaorG4Yz
g9YnEkFfyRIKJmGT8luyg1za5YQz1GOt+7gSQSBkVGFBHWCIBykX6t5ko/EyVADp7bb0yC1GZIFi
LQWD6bS2we/dm9ykvhnyb+Jg4OlOmdOjB+AiGl6y9eVmtNBNjK/1Yz9TFPmddAV5GYre6H2DLQvg
l0EWdgrYANpM7y/7CoHdZDsqus1A1GmKa0/fL34L4xuRqWwVAWDx6uOLRMo94jl1mBW7amRy4Wjc
0qSHotzRpk/2HDHnZ+yQvFtO62JiXz9OSgfS2SGujlw/S23qoCC6ICJb6dSuF3pHtRu8a9alVuGZ
l8mxzPftF+mOqn/yVekDOr66lwnTW+YdfCQQDmZi9tDzdjhx1/lK/6/rGcXNT5WQWEg+ZYOfHOAy
bTVZzcOo/i5EpJuLqX1pqRfP/0JifePyq/qQm3sCad+58GU0DX+eXsPhNzbv6n7bHdQdu+dcmW/U
Qr+m2/a0YDd6YH4DZOsB5Uv9k6ZHOr6GyLeWuaPGmuUbX0OdeZbk1LTpw1ZbtXzpa922UJB776qH
wiAm9VgmsSG/We0UP6EDabbL5MeJU7bHPtnxKzPie1ifyUaL4ZMhwBhvUVu7ak+IqGsOIb3BAH+0
8HOns2u61W2wo2KkYediFLlNwnQ3sekCWAABF+xUM/tbvkM2oag181vhrA5AirrXSEesAm3fEwNr
kaTr/DpgPqtLYsvUFsJsMzYHBEUylzJdH15rT930yT7alGB/99VmxPYC3fGmEK202CDb9HYq3UXE
iyz+lXPkv3GTtkfUPfDC2GJRQBYs60r8oX5lucOWin1ETGoh4u5GNj8wIRLW1qsJPfg2EI6m9rT6
2Wnrt+RFraAMva+nz5C+yuVB3QBNY2mX8cw4xddNB+aQ8gTUmGJfJh81vL5VropatTFc7igUWz/w
lnmvB4ItgDCQjQ99uijGZmgpyzXTTqhRcavtYHTwW0kGh7F2c7GIv1W7NEVjJxD9ogp/gfIIgjdl
Pir6Xu+xSv7N3Ukqf/T4U5HYQzAio7xn2V+gMzI8/4O+YV2RHBDgLO1ET0mNEU5oVB9x8c1WAVx0
/7CB2pETYwfeMM7gJy89eRMnNwhCdpTLXtXDdo7ACRR/KEfU+oJ6GUU8d/ZEo7lfXCbu8an3BNwS
VxC6iKOdeCYtnGlg9dB1itGDLs4QdKJVLoKfsP0nklgVL7Nym3LBa3lU2NtGa7kum4DM981GGGaG
BwQOZxyPDfPNloYXd4uLPIp051huWG3zj1I4zSTjMp9dw2ugHNLWX1OxyiBkrdWzKe7a9FyaS8Be
VmwIivQrY3YS6i2ScMHBnnS7Vn0BXYVIcROxCUaMfdiwfRCMZsPJyMJpl5wOnlKEgKNaXrmRXbyL
9nQxKZF30aZinyn0AGKEMSwFSvriFJfbPjhMJUwoDBot3onQpFV7mP1b6EebsPZyN/bHX+vf5GmO
1HFeIsFCXm/7J+nbALfUuBGL66D8iNBUl05hBc5Vzj1O0f7L5AoD7G43MvnTpvTKVnZbBLJF+JZ6
OPN3Kt6GZiQCzLEOT1A07oLgRpIvmW86Xb0yUEppG4VfYFcdU30DvZK5tmz3Li8IWN66fQbVS1Zs
yqtOoUIISiqBCxBMYom004ztVgj+xdopjHcY43kiJGyn/QHPr50bVwsXM0/q8OConbiyJOti8tIG
W0YzKO3XpLj3k+WYlgObb108xD+fPSqm8C3DOPWDERDWmyk8co6VUPQgE3BWxbtKOKYYOuCL2CIo
VmWnC5vItZxQ9oUOTIVQ0EUUrC1uKRsmgdVJ4mNyW1vFmYvnbBPt8mKHnrJp9VPfHiJaJuVHbb5X
p5mIa6nvuY0kxNCp5xfZ2SxXcsN3vaCW4QeXUE/GVftl5hexbKJa6+e8J/2lsJMntUOuGgFfIZQZ
9nY0e1YGebJI2jR8yaXPNpV8lEZ8GFvJ+M7UfyycgMpdqRu1/KwM0VenMyHQIGbT5Gkc8QTdV8FE
zK1dB1hYThJEpNcmf+ZsE+kLvwG7SLOUv/fGb2/8VMO3KIPGPOFydEph37owkDKXbxEVxxU8g2zQ
JnFN8HiAWTBv6DwCPLbxjxq95f3t/j6wLpFEQrqR3Nij1Flo8vR0nylcbxrxfkrpDg3WfHRKazO0
penJb9wKJvJewW3XsQ5IUWJnYmCRCz8pU17cWRy4II4Gfglaz2+bXDDMMMvoPLQe1XTwRW8wtjI2
wo7A+ds7BJUF13ADVhXGl7rqvJlxisScu5IeRYy2vteYtTdbVWKJyJl5B2L1QLPAP+pY1EsM64Ds
MsKBzdQ947thBvZK8Wk90cH/bbO+hxlzGt8MiotgGF2ZAENMtSeCWOx8masQH8R4zFULOfcaInYu
m8iwcegO5TnwFYYgR/mjpkaM8D4a+Oiz7z7x+HrBhHEdbCTrA6WAwflLkP2IU3ycQmwRxV3orihf
cHF33WNm9E1xyzVp3qYZqjORjt6eWYDzq3dvyYbTtztD+6Ew4HxWLQQjf2UrhRrMg/vKnKd5+q6F
w9JdJOutACsnyxwa4gEEBTL7ow5UdBWu+dqJUB9Ev2o2GcaQZKQgib1B7CEqQONXnpnxz2hRA8Vr
Rxceg6+HxQ3F6RvB2U4+IQxgvrANXg3WMknjNojBdDBRXzTYmRCSl4iuiCeCH2qF4evo6DNIv1CF
VQsfVHktgz81hNASbEfSnfM6FeNgyXuN58A1zU30NxoeDoB02ag6wUBkzHGDtLbqPNG//18w8hue
oGQHrXt8/HehMmwstpbwU/GcldOPUql2KO3N4lBZu5CHuP+L1M/QZtRxoUVnnxf/EGnmU25fLGxS
TfglGa9YIfGshSHHjQ2ZJKwLvqDFySGNNvTxsvCpJXuD6PgK+toPD8vi2M64AOJ7HJ3S5aLYA4Pn
Z579Q8d2BewazMkZ6wuoEBdluElXkToC9Qt/ooWLJFQ2kKRxzMJtKP/oYsFvOeuFMqJpO60nYWng
bciGU55YdhX+GCJrbpddvs0wuAaYbjyhxuP2zwy3TEY3VFzafJjou3maSh5ciq7BAOtkf87/zepw
1qTMat0E8B5KmZB1nsB+rowsUPdtMAaPnNCzzP1q0cwwZk0GMzd/ckOUVtaGDW+gZy5xCorDYndo
+TVW77hbWPNxFihRDK5Bze09VielrO8btxHXjF6hmpKywZzuCgbtL2rkslDFPXv5Fs+fdfkrE1/p
p09dfGENOPPHwHD15kzVRq42Zk46YApYxTddYRhAZycWX6Gw7Vqcx+C9Jr/L/wbpY8ZxnIeslKso
08W/lkcAzqnT158hLQxyliw+VT6ethxwsGJPVPiGMfAj2im26Igawh2aTDa8a79z/U50027z3ehU
83ms3nQFm1rLop7ql4hSY220iMn+acR9wu+67n1GHiG4nPyjMs/xRnUN42XamrtAfQjFk61wS7eu
WmrZ5MIIT8MidZ84l2mFSjIwyPCgqJhX3crpsirCcoxdlTtHC99kyHFC9DPkXwYDiCmsXIE1XVn5
wjfFibwqbvOHYezj+SRrL0vwrVSXbH6sf7UlfJooDAV2oMkkmMrBJ0R3q0pcII3U5liq7Ey/0yWo
E90rkc8D7khdeqqM1xmRpuHfFH98M6nVd5KPNY9mI5f3XADglGHtoBBl/d5qoRa7WIQbJfAUjigc
BmX32QQIdIyOyugRsyBI3jZIBKveMTMOnlK/QMFiBx9JrFcWaNELgOTxEoIY23STpxtM7cylKIl3
gJNqIilYmrGtbsR9sRsZx1v79aNEhp8z5Ciirx5X42fLhHohcp8pvz0OMSP6XOjEgZBRRL4vT4aH
bfou8fslaIRBO4tocA6CQIa69AkIQEcBVcnSDxBWTXsepu+ZdnrerP2Rwk/qcRlGJzCk2ECZRBXM
LBktzDMUICdn+R+JjulnwHKyNkJZJaDkoi/r1/Xq1obzJ/Y4lQl5On6nzVtYXlvxQvOtpr9sgmIR
1Fu03On1pehjah7ga/+TL/r8zkxSIG1EDMhmryFTOMvP8NpvDW9kWrenh2OWLUR+yiXeciRwt9YD
67HGH60Z3PVnQWDFvyYhW/aXta6vV9VWWGdCPfstMPNWWHDV9h7KN6ActsTJPLA81QUrQ9gPB6yw
/Uau1KgIeBNHthHKY0MrWSCiosqKeM48c3EUoGLqRmjPUsWJflPNDn8vZvjuy3QHR1ZsfsYNb6KE
+Bxpr8ziRfMwVxSaMDSFl3oWHZ63YNoXrbMop25mkeLFbJ+ieBWFS0HzV6hAfPa9i4PZugxOzyj9
JvfbYFGcst51SDxMc9kHvmn5lMw/Vq3Jg2XClDQnbUS6acI9Lv/J+QMacvBRC3ecUQYy0TTf0y7n
uHxRDF/HvszIAbkjNiFhnHVxpzJ2KtXCxXIvGxwZInXI8hjmx3o+ssxn7e0iy7bcld9xqJIrTIds
3hglsDNw8W1zEOpdnW/kdEtmhUKoru5pyqOL24L3TpqQf94N/RJrDwPLaprKThC/KeYH5A7bQJK8
hqYHiWczhw4DorWGwnc2pZ8pLhV38usVjMGL9ZTic+iaXs3uQpJlTuwPim+Zx1D6FqLfTn7EBu3N
NUk+BYJyeRejKEDNhmyHTdhOQqS9+iPCwMMREUKF/iyZmiNhuJrll5seAime9uJiaAepOKBxrzMM
4hLrU4YXC83Dyyrekl2JUlLB9jw2w8bIfXjyTtr80gXyxIO9oMD6ISUWRX5vXSQNE1xCEeoM5Z31
eY0du2mB/CFSZrP2EEFr3xVbtpj5o/o+MmAyX6LkJZmO3XRnM0auH1GOmDNBGOGJWqwdYZz4XsCr
kW/wDSjMYRn2MauTtqlKx54cu3bbL87kzx4/C3771uO3zfdp7iZrJ3xXSNnTvhveqOJx3Nia5KyF
cDqgoHN2WHOGBkwBP8uObuZOSru6HrjMYwWfqTSxEn4FE5E0c33qCxqggdKlS4iAOmFzYKuXxQGi
kZr6IldGEHff57jpBGQNE8xJgz/RnyTU7eV/JJ3XbuNIFoafiABzuJVE5SzLsn1DyJbNnDOffr7q
AfZisDvbbUtk1Tl//PPQRPVIda4Vr1fVmGw4yCOKWx8e+RGjJZnMw299URSDIV2fs23H+R+pHeg5
4sFV1eVILq0gKklCm2BX2MagmNBZ3SYTKrQ/ENZCD+uBiQGr4SrMqMlFbCsIrp710oWLifaKRJbg
92h+0tzCqtO6liey6QDbENG8x0x8RUAMOs7D0mKLnECHMGHOZGU38viOxrDWS33WdS9Lxtq053DF
esOL263NTUd4EfPJzFyNbjHcHNps7exohpsR9lX5TJjPoK01No+JKbEFYJVOgapxDS6DdI9pTFPv
McvQdNW6V8QJYxRbsfKZyY5yRljeAYQHaTtxi1ENxMz3j8guiL8qDdTNOYwaCLKZkJLlzYbu4StE
L85QMA3CbUZR8U/dw8oRksFy6ZrRjgxjIpD5XNhCJuYfBpKENp8OPpu0zpo8irNTfYiBq3hxxDXh
J71PnI3sfhmvvIDhhwWnMLTGv+RvwsZrmHLaBp2CEjKfV4/1DjWRXH8ReDQPrNV3GK+4h1B0uYZB
YN1fg89t2NZeQLcRpgOPkExIi1mG7nMVfeveLwIJXJQWNOYRJbi4wAVkPf8m54vlNpr9Q9DqfWV+
V6RrlOqnRqS9vIHu6rsrjwFBXONX1t7q9CgjTe3za4T2KkHDX3NwQkzNNdK967lHFNxenZMbHF0F
cWTbOBoQm2vn3EJ8yPphNaivvgl5MojHNoUSJ7X3ZVuuSHHl97E5wpfIX2SEEI6noVsC6RbHXH0v
VWg1UE7hf17wMivG2qGARd4GGfnfXyNsO5U6WH5qEE+UQaxIdJ0lP2MYQf4iN77V82g58j0uQSvG
GfoBTXP9wjXCczbHLjstevU+dGgmYNbEcTqBADW1EIawsY8N/Q0UOZOfTtljAZn6XvBASKS1TQW8
Kr87rw0qOpccDcEhBO22L/7KnK+KFqCNbp0H1D0GP1P/1qIfcd55Yevsye5TateweAOlwgZkEeQD
rO1152x4Uzn6guZu68/nCFRNzJj+jh177mt/7bIHlc0xYB392U/JkloHENF9PYdByo1FfaFzk19C
VkD/CENr7j7xIkhJzIEPFPG5w6+TtDFpxj/Q+FN3rtJDU9Bf+5dlr9bTGW6R27fftrNRmW6Z35Ra
nzfPjDN4o/FWPEIk95hDfxVIKBpiXcsGXeF14PGSPjhzypFIljW1SVG+LJvfqN/2+ZGlUtszK3C3
vjQTCvRCvkxZ7LryNMg3wf6Ha5l2stoANewvEJiyQ8Uf/VmSmbp9hcjQ2MacJDr/u8tDxTskxBqA
TMXGX7fmh+E/yYYByABeCAEUcP9Cocyl+Ku0soVmgthortRtOfN082i3GRj3SWgbBrKZh/7dUUj6
clnFO4g8bpWpw5TE388bsUxXFlqhZcgyAVYalkspFIYKQEYNPGfNcAroo1Q7g+JY3fuylb8pYx9b
oeEgn/CACg3EJZ3/NPpqWDfrftwS8Bjjte6TYxeIASQLUUV+1KS3SauYI8lcYBRn7S9vDX629CJY
FykD4LSRbMH7PFAFlAXhNlRKdU8AN8Pa1OEDQK2P2Df1JWIq3ma7gPvqV+KQjxzOH2T3WkuHLEB5
tsnGhZSds2nTEEPEd6j+JqQOS9kITWJSdXUOZULCSMD5hImedc2OqS28VDkRahWdOSX0PBJ+P7FZ
VS98aEO0L11u03EtUBuvfZcDFBqUGagou+t1UC+0ADsTZIKPXRCFE7eQb+0d2jZZGMJHjES3v5kj
3N6CNaDuWJ48dIsQdsLpd+RSnpBxSdVbAnrCKuaxly26cU0tZqVeNGVltsimmD6YusTsh7q8dyV/
Dx0qTn30rlVqI4T6CLtrMe2seF/LLHcMh+OxKw7oVxbAyjLsLnCTlHyTMIFr62F1bmvTDjM3jQIJ
4A3tMMC/ik0oaT/MPzVjT9409kqGb5wWpih146XhUF5HSMDJOZ8R1DTXmmvlUtxdHOx6VUfuwCPG
1Ye5ybD+hEtCOsYqPz/bRg0PToq1yICaq/Y5Ub8D+8IjOagbMhtWNtSYTsaHPrNBMR6WS2RHvw9Z
DGXI0fgizlMurg6xQv8XFBuVY4pFr1vQqgDUdlAgh2u4GWIpJedpV++Os2b3y/m/ZGuCg+ZG8+yQ
2AMfB2y8Rv7bLgn68DjvhznQByp90t3m2AI6z+Z4p4pu/MF/uYJdZD0ZXe61di90cW260pA3dDQH
1fkPxZMVDY8tsKX2JSD7Nnoz+Vu9DvX4laOfXBGEs7S1Wz3YJ0YFwUDI14B821TtKIpFNUuApzOf
rDkIXHaUHRSb4GtGtjGMk0bV8xQg7bGFuu4Fx8gZbBkbkz8xAzKUhwKlAJesdXcQcwWriEE92UXh
r+9cVGWcPUmn0M6tszannVcfvB/2i/bHl3dxzthr83cA5k2cddjpvZj4INB9MGJmXXSbFUMeEyOZ
a4QgsfWtcOH/D/uBpbBrNe2WFW5GIIFYVmuUpE7xVue/43ulnvNy2UNe8iworhkulOlgoPWvPypU
m+q7NWfHS66gGAR9p/mTgqX8mS2CpaFB6McLrJlDfDEQkHs/jtOSsmLP4MRweXBq/9rShlFZ5WuK
6BHAcc52DCEqsdYzn8W7CHk7AzNzgf1vrDLkM2K1U8UTJklbFXlvx1Nxt7XqbDeH8RyvUHXqm3qV
r4BRuPaxuhyYGTwFa3xACey6K4mDlt/JQSBM4ovfTe7IvkRvsTTAC3MiLFi2g2fQfjfK1z902rk3
iNZIFyG0bWZhFuHhLsNzsHTmau/sybXg/LqYvNOZclSkw0Cr6HUoTiWCV2YmhgQjOQ0esGSF0jF5
4y6KgYZSxSOLFy0xcqWKZg4QWQmbm5B09ahOFOOQfoUOqzy+CwAMpDMEUSzQk9KfuSp8FwMH+/ea
ZWBp17t44ROGhpvg5RTP0Pkcoy27chJee2VdSkcBKPFPTtXNxMjZ7KGU8xboTycnm6npwHSDWXk/
Ntcm+8yzXb6WETmsgl9y0PAqL6ynra07svCc6Cdsj1J2B+OgPHR8juEHAfFT+ZkP954NWDDVQtcZ
9k+kGhw3GuI0wPzyoZA37u9bjzbfrpxT5ui8/u3+IPKx9Be6RKaYUFg8fCjUGarAvmt3WnZwKNjI
ISruIy+/dInli1QcxnjNgGciUDt63adkfKmUdAtFeGB7i9F/RcaXlOY3p3/lLRThUnK7SnDMvfQn
JsM0fMnNqf5l2IVSa9nBs+hOWcZc6m8t9/RkXNEM6wSpmFsvPGrqSe52YfpJvAlqmmGlB0fVpPkG
UoXIezM8wx5wDyQNAR+nXvsU5ElNK0bA2G1aC1I1GIzSDSZlGqAOobz6QyXdfPpLA60+sgz9EHO5
lVA7Pq9fhWiodXgFAElTVjwhsJvsZy2/sc1YBlEcK1ofkElJxYKcDB/HkNa9j8FLVYQmHH/No9SP
TrYRw8+QXYQIDLlR123H4GKiTm6kpzPuklKeNek9NIgwwpx276Z3ifFer8eFDlZTWvu6e9TS1oyu
DrlykwE0ypvXX4EXcQhACa91aSmOAEZGB9amKlfDNxFzRbmtByCJfRn8Sf15qB8a6j79VMakQXPz
rel0oTNRoQVpdOGGUgc5QTfOMwRxLRSSS/Qo4J1S78MeuY239Btqeplw95Z9bc1bSDdR9N5DJbTI
u4AveUQqAxaMFVfn34NbPqa0LQ0urxC/uF++usaFsefAeFJJDqDD6VyeJ2IMy5kUXUztLMl3HWrP
QhwvFLdJfTOZzoPgKDg5sQw58b1G0RhrF0LyG3ttjcvS5SKBJb/FECts1E2B68A8J9qN3GUgmu+w
e8Ut6vIzLABaJ9Y2eglnRqXADv+Z0rqrdwqiZ3BeSjvijZN/ijVdrq/ksL4+BroAPRe4wviqQuDm
9hctG70c6gUb46DuU673SHrGwzM/wvKHGuP2/LswfwSFZIHhTNBelPaBbISo08aZsC22hB2Ezk4T
UguXpJMcLU61y5KPqni0mCzzO72YC025n4vgk9RZtwdjV5m127/WsMRzrpAuFaws9k6xPa1qZplm
D8REleImRKyNppXDyfd5um3X8X8JnlhCb1foolEmYyjE3NL8BbzXOgNI49zZnYaAEfwb14zVAmkr
CC2EUb74cggTsJN2VmKxHdWjFF6oNzq0nAUCbO4RhG+b+lzEhzpbZvk2WDKdcgEMK7ANM3ZH7HMF
V4vASPR+jddBEOToNgWyovGFKDF+fpRJTb/1AAuETGPO51XfZDVeTNWTzry2XsBG6+cyQ1l+TyJm
mwSXO+1e4dYf3uhAIV8JrQHagpYEQHCJSV2IEUO0lGLmRyvGzKbnxBZTM3c1qi+7GhglXgrLrfXd
mTC/1o/WQFLPtIJeLsKoiMonQdvAETbRAKgcHDDmACUNyFuooYpZl+b3aH1rgAVqXMxV6UTAN5LK
d2BXLkfktOWc2be8i+W6gxsZsi+/1+DmipnEv2CafI2wwpVOUdy1JiT3TNKzgdM3mln6Ui83SuTQ
SI4MIMSsUP+xISBFmSllurAoe5v4QSi/mtXmXKoett6R3rKbvvn9BezgcKGwa8vEgQrtPfxnz7N3
Up0zESZt+8rle1d9ZNK2aNYByRXAmMj74EdNkhmWTmuKWFF+5IPpv0EfzBVonpajoSp4qSBx5Ars
HXFGhUtRkt9H72xmv37FuBPvDWnbllhXkNTgLaTnnWVkLuAL/+ZzT3TclHW3GrksKD6b18MljV5i
B7Y4BW3SNhSIYY/fOWlfA7BRrCy6/oseujmMs6JtEGz72jJI5vYKUzjIunf6p7CYziFjKUEzNvg0
YiRZ+6zBd7w3qNSMjKiRBV92rTyY2xzREXXlXgMxQ0RYjzjdsgFOyDebbGNLE/28rNCfqArH8kfX
tEt2ygWZOBW/cU0E3L8xwKmoklq1EMe+eYvkvZAUFnEPi5mhND952jUYT376ZTjUwm9jSWJY5nCa
Q1YjI50HbkUS3gxzhEpGPHG/kBwLU+5nvz8V7Z19TQqJPDGdgy22tELjWIgvzXgFGSOJHkb90mq3
cPbbMf3jokY2BG60LNcUUOjnpLiX3i52jig1+ejJw8H4G1PEAdAgpNyTJ1FC8mEFb6H+06hvE7I9
6hpyN2zWJuWrP+SjmwuELCl2l4VJAEgldkwirhljrha9xt0qoHigGI1FSYxXpe1R+6ORx77TUBAP
elRo4SphaQoBXmsktVhOIIwyv1mpyoRpEM0rx/i2LN5Fc7zDrc35UpFwXyKLHYFzhvcSBRBfNPSD
C9HEAMMqCOTfA/Qp7dXhFu2rU79AcBIsYguyb9FD4+HNYpeCHFj7q6777Ys7hWT4++dF+ibaoELj
gjgZ7++ChhKIEc4npupKnuk5u7LLmk3aBCAWSBsiQwb3Hl5W+xr0jxjiqGs0ty/f7PFBRH0phySy
/KbBLmPScseFlr/GpkSYx9OagSgwYssx8MDsQdhKSXw6ZXlr8XzZrKJhQf2bPW141hatelTzC5QI
hD+D1sb+RFkhDjSPemH51rM2qdOpIOQjENxMUOAmLj7i7iTOVw/lH3GO818JPYWePD3lN444kwKU
H/WBTw+UFxXf3qzWBoxQEJwQQTXzQSuggjvU9p2bWNasU65ahZ9zuFr5RrMvGBMqrA6+TtbiNRvg
/SBBrBsSXNLFOPqjLZFJRLJ9jA1XFx7uReKQ9Cjwf8f998ll2pp33LWZsMUxaFdHfICwz1x9wBzw
BQIX1Ll1y4O6mpbWeKaTB0eXm1qfavIHO29GD+IEfOT6sn6xu3WY76UEBVU7cxwKl0zX4/ooUsUd
63IZjMwIyCkL+e55r4B+pw4PIeJKXXrpzh/5yz6RCNz8fK5atCT4bTZq2xjNjdJyZva3mA0VM/Gk
vIupUQu/kjkjS31+oS3LK1aQcB4PV3KviUqguXA4Al60CESaVz6tUOeIL6IpcerpKiE6pMOUjpsC
HP5IHoZsHgoHPVd3GHFex1R0EDkFPmmi22Wz2BHUOws4WeBaK5foFzGDZfG6P3HCYGrypvdPApDR
e82edHzPuEQXtGQx4wBlF/bC4YQvbWfRSSknQDIn0prjt5r7NOpY/qeCajceSAXMMT6w0ahvurfl
LZeePG0Bw7kzvBJwFwfAKwDItYv6x5uAtWvihXjrA3KWhG2EUK2KPQTJ6KcUc8Yn66E4TiABXWMR
NP1AwU2J3TyHehSGFSjjfi2Igyb8bizhMKVYuPZFPpEDlIE1hle9noRsHuoQYRx2yJXpZavOuugZ
6Yb40yxv/kPQG2obQVialyH+GARZwlkr4NsKf0xCUD8A/vDkWefVBewwdzA1JqxexRWeBOJy1Uq4
i2f27Vtges0flxUPUejW0chor841VCr0JMMpg3Uwoar1hzkep5W/qdWH5IaryTgIIKNMVt6KWxd+
T4iEFDJ9WhQZ1MKR54GwhavLtm+h+CG46zOi4MBMvaVXfalU/QYamksSdyqMW+fWR+di/xHHz4P4
5wM5xu9WdOZLWxDo53FZIPywZ/eKVuS5xz3w1I1vYPuZCvYIubZAsqzyKTjOQlEmN+z5cfj+yD/E
37cWh0aAtBQii2Gj0X75Jzx3eMHgPTVra4e7wQCq7EHF1K9RO6dSu84tC8VDverVEmncrg6Q55yB
DRfsxXOFvrM8QJ24iOfmlFA/gnKeh6Ozs5nJ5K2Xd/3ZmT/CWW2GjwyzH5+MDKefiJOC1/O9cLjZ
c0RCrGZgHKS48pM6AL31pUNPlOc7cRJUFklIboLUxR6/1Z5PgkIs3/rKKop/axRL+jfVJY5xjvSj
lO4L+c/K3zQRZwTd6X/E5Wug6z1LeHaDXZ2eqeCqWD5JKCm3RvyWpbh/qebYMzIDUIcy6yifY4oW
PeYVBsrhfb+XxaEsL63xQxD07DhNmwkFQaII0KtiF2kQLjABz5x5qzFkcTvyVwjXlMLRkmAJ3mUb
2qCT2xRcCfKJECo3O6+7JJoAV8mTDSbyCWAPSwIekPX4m2lrtRiCuAHqQGNtV6GP4kUPP1bCCURH
yaDHGkuPXyeuRY0FzXcrW6bFmBHdQJFPfd2aX8GTyEvoHfYKZntSrgY4/oZhXma4yuc/tkDJudto
n+T0jZawYLQlzBF0UfvYQiFy480VJCZEJDGEfVpeTnYgor3EcoWSa3JossvxZoDm0bulhO+kwhnV
h6d8tto2r84Q9XpxxTFjOZ9xYvH3S8sxYvHogpkmzx24z2bps116WYf5jLIaCCavf+AmBDgGkfti
kyXNCoSRifGEf7jE5szP7GNuDqGBVfXNMKV/Gm9jApI7Vihuc0i6WO1mzl5ra6gkSnZJbit3YhPy
JqxC24KAdjhjirAOJtI2OJ5aXRfRPpY3hrQk6Vd+n4w1eb2mzfaLNJRnUp++LKSgyTrb4OZQ9wQP
iuUIk/FIVAriziZYWl2zccIrpepUJMOkrxN+xJ6LE9csXLfbi59F5shnuLM7EFBU8R2drla+6OxP
1j1hPcj5lsU8rNK6MEifUrGOUwLa/bdauhE/1b/b3hGHZh8SkTnOewe9txPNHBOtv1q4WtIu0O66
FkgQEL9nMH5heVjI9BOUz1b6K6I34PAsP3doOahzYAOmwwgmFsjA7ZuDZyEsP/bJU7WZOIn/rMFs
sGsKVZXFYFuNv8ymfI3suxC75rPIWLi0g2TwS9Rc7V0IxFLi9rt6fB/JVxChlAGJ7ZattU+6v6K8
qag9yMfi2SLrkx6oM5c3IU2o1wl2ZNSChTXpAl/J0srBC4nKh28fbxBzGuEla9Ur5infPhEUul3M
xhzH6HPALzj77rM/TO8gCa+KP2ns7tZ4E18HtTl9eCjgYeKVU610FZvZNhv3MaCvJvSncI2mbM9j
jtOKsN+o40LMHxXJSRJ3FMZI5IC0nmsP8ibEcapIWzhnhxwXorPBkd8zAx/IsfVgOn088eRal5jl
ig2ZpoXyHWqMFc5Okp9V99NqoI80R+kZib21xW1KZYyFhBRFpB/82OSJcU0iTbkl4jpudmp59dRD
md08hAT0Vfx74KkenvXsFZlLSCBaO8P8BWj1iytAhs5Nn7iacyQFFtmWyHo0ZvLPaD/ZJOdcOakH
4Pdjjh+R+qTtfGFUDw3mgIAcYMlx3zn0xoOOULoESsn7VvyJ7zSUHmRPzgdsHgQPYaLecDzzRTTD
Vgb+xFGRsswbaz1cpiX47YctfRTOn6nvOBVy6eGhq7AKGk2yB5+M1DSYcEAounMeHc2Cb75ho4nJ
JFnFbrSMCGKAktHQzqPMCf2DZm0s4ztvnjqzSxFcKe8CQUCSBsAFLi4hSmxJV51o2OBao4/BjtA+
Rm92tuc/MTBQhB6xY2KwtYcaaby3tGUuSJSyAnCYhWWvlXoTs/+Cy1jTMe80lpgYpfwrTFGOo+hg
fkjsQ4LgLGl2sAwk/2SAjhFlImFMz5bMf8W8pnY3IWPigA91DrSD1rxZxl8I4xA0F0gWzycWDCmh
fQ77feBd/PqOFQ3A2/VYc8yC/ngmw8D7JPNOKFJAFiEmuAri/EmDSWAetPZcAQSlr5hM03FdV4yV
jb3Q6nCeKr/2gshS74VAk3oshsawQJlDyE8kIAHkzsYJvaTYeLtaxUaFuS9Dmkn3TH9Wic4qpS+t
pmPP+hiMz2mqNoapIamk/NdGH5K8EeGNIWABZJ6W+NdR8rFRoAnPjCtdnhgO6n1SgVWTb18QkRPw
MsSTA7n2W4R/jvGmVm/0STt/43KksW7LEEkpPTZdAf853o5ZvcJBxrExu3ZEwn4DcJTbiP6S1jHg
Bw4iBiPE0wCxJuLDjFenLkxti0siYpee6eYeolryPoR63eretemqGg/h55s4sdTmB2uWWNjZh6P0
Swq+g/G9H7Fq7SRE27wcPJQq6uDazpgIcJJhvXduYY0z6TAMF2uM5mnfz++wdeFfjUa0fk/CS1aF
5GY89ZSwp1nBiH0jLhwxCKa+NfHW3h9qRtJJiVc0Ic3Gt6y5ydUXwAJz2JJ6xYZRC4l9Ln+EXM7j
3dg19qXkitZQ7eFBRLnOxSydmqsqP4L6Zcf7IHPR6O77fhV2Ajn0XXMhVbfAufCnyERblPoMsclM
RQCAr9EIL2RvL2ycJV4PbV5xNW0UdduTWI5Gl1Qs7BrcZ1TaWbMnGdvBUe6PHhkpFkwgRDgCiaXd
f9R4NrmoxL0MWoBEayln+yQhd5fzjIBP/6VaA+A5xjzejcG8ECToz846Alhppz1ICqo8zF7fsneU
i2NR8O4ArEs/VvMxOXfQ0wauxWYDGyb6smk8B/l/T9JLD5DYV9g6pvtYbqRx3alvKWa2qJoZFBbU
i4mE1ysz06L+ROdF4CZhXvnKcYXKY1KuI6ZKYHa1ceaK2i0cyP7MgBY+2OoOc7Mu6t6/LZaJEukj
f2tG9hg2f5UIm8glglCO9mm9QcnUFbtIOhKOPasw0yrrPEGrzmlpUMeAGFB871rozDV9aYQb2g/r
1pmNjr+2QLGE4Lfx+Koklw9OjF05kQPCa46YQXoIzAq3A33VaK+8o/gkfPUztXb5RMAkrP94yMNq
UfeftUn+JqOX5ew8c8/XOwZnvA9olSuUahFa7wZewpaIsItdDbmFVByl2G2Hdwt1Cxnts9j7vENd
Z5dxUcyVeFMWp0xl2TqJXyAKH5qMIG0B0avcocQID4bZ4MhA2GINP8M6BD5imUcaewZOnsckNZbS
ucazgTqePlBlKtzAhl+YZdoini4JbM4ZDE7zubMdHpD0KRkEJ9ZzOf1M9SutZjOD9Chf/8nqo1bc
JspwkLCpaOLaOwMVWhDpg7i3sF8wCIXNUucFLw/NQqaXF4CEogSNaE2H+GaDF11Gojspv4V2bfD1
R24GmuxhRIqTNwUAty62dnuGuboTtTszjO9aPmT4iZv9mHFe+R9j+a6idRTyJ5WHMdMCstqRrgNV
d3DraBNQxnGYlki9o2Jj5ScDTXi4opiCoQGSmVhA2BtRlLloklsqg9XOn44dEU7EST5WjN5s796X
Ex0k3lxgW7R2C+IOgnKr6zchXJHDD/HZOj3mo+qtCZ9Oij8QyK4idmZBois3+9dYfCvWtiX4Jvmu
1PUwbsLwPvaPtP6Qst+o+c4MbiH4hrHaUBTmRh5yhxNqKtxHu6Z85ODT9DH82xYVlcTuQ1+SW8x8
zN2el2eSD/3qRTsk8ty3CSyJ5X3UMwicb1855eXO0EfQ2a9Y/+zQNsntt5zvABy4wLPwszK9Q4dU
JNjK4PGRvufkRrP6W9ruFGIiXVqEI6rrQGz/5zo/Sf3dpiDWJnAgvyTp2p6xrBSnWP9rZXNuYyX8
MZH33S3XcMnzE+SvF7z64YLYcxIfqbXtnLcSYwuND6ArT56zskSSbK08OpXYxsd6K8AhA50EjR0s
WVqwRE8xiqcd1UD5iFCWj8mxzrZmIRjvbnyIFxHrxwiOiYFZIY2KDYSOpMD6jnggJOW9hGnt9Bff
zCQfWxQ1vo1qT8UjsVRKcYPt1PygpatoOsnaeyHdNLwNMfMxcgzYpaVCOKLhpnvD+Mizz2Q6WNoB
Q2EVf6QcYYV9QXVD9uqKiUFXV6aFwOjcNethOBcWygVnGVNOTys6SgjW8prM7f+tWBAkHPZpshX4
f8PxpBtL0fgS0z7its2XnRM8aX0JGSRK0tZcIpbqKS4h0kk64T0YsTozMTn7SLlVPcFDn3XFYyd0
ooKL5PhyJ4N1hTWijpq1mr8G87tA2xwDvrm5m7bnIaciZTeYa+Hki7403Me4fYnS9VZCnBwHh6Fb
Sd3K6SAaSdFAWVz45wYJFNPPj/UR73xtJxz9SsO9IXR3G1te++q612dZtdLkb+oxnOYckoSNaoeA
3aVs00Byz+FVEJbPKvQvQOWRuv5l1m8wKYlDGh7P6n5z/0buPpBbKMPgcDeE+c22EKTCVtTL+t2q
NxEQm7/M1KtlnHBqJN85ESQyiDgAVOn/QzYd+3/dATikfCLjFp3m+6iuaKBMWnaGZVt9pchvieUe
jhC1nbqlgQCGY4NAFykDvNO8YDS90/gz18u1pjGI7Ib2lxEOISnILj9smF2TCNlvD2Bxj3IuGu4q
0w+XYE1kZBzD9IfrIUjfLJJ/pH+ZK3G/h21FUxWB9yqriRytN18+FDzEJuSwNeDS/BxBMywyrpXq
gngqldeZLOJUpXjvLFliGutgEdEY0aLYqdNc9/+q7ijEASRCINfmc/p3PZ0EBhZlnxbdC8LTNBHO
a2B7Sz+NHiQKyzWWz+mQNtesePMMAq5+mkoEWB0LROomqB2Fy/xhdnHWkFZLW4v+oOAIqJnGGxw2
QUi62KnR98xKac0hhDEJF2+xkp8yBUHINxyR+ED4D7UQIIBvpAEkw6vwdjaTOIUMFSiSzLXTQPoM
5HrATjPZZahUDlVIIpHARHj90Srio+XzXE7maSBeCOVpYW7ybm8FBL3dHaYCUgZoqyU9hasAsl87
5jzYHiKULQB/gX6vBRvTAc7EOpMMNMfl1zbOcUcmi6l+ECXmpd/igS5p9Eg0gC2XtESqHNualLgg
A+JfibRBBzhNZLFWIyaReu+XwBBnzfxw6m9e+nmAWQmumwOyQRyqKV+iB9NYte2fj8maYclZTA2K
ZZQOuG4Fm5r5N41PJ3DOg7IZl/rS8bHL52iHGte33n9/ZP59NsOkf+lCq1HZbtW/PDgwVJKLDuVc
L+96Z0v6dESTU4qo2nn11p/4GSi5haSgOrq+1BQ2Q6sxIr6VCzSP+Y/YO1tCw7q3CKxSUp/kKMvF
Hn86WUTqSFaOwyunrUb9Mkj3iTBnS3sfk63vX9Ao2jJd68JJDSTi70LRcrGipBncblDuTfueOI/a
QXx6y+Wj722K8GABHs4rIuQ2KNhmTf6Kub6n+lrSPar9WtlfphHPQGfPsmm+ovLuJN+q8ybPAtdv
LzQ2zMelNo/zTxlWQegcTXQN1pAxbeWYVh9te9AIrwnp5WQtXeKu87J7BzagVOa/x4jCV5huae5b
Z83AiLHpA0I1F4iWFwS/cMpiZZl8twWTAvMPmq3OTKA1K+MHypXMGjSGpAEJw7jp8iJYP0BAoLmo
cugLMA+W/Van16T/Ccdzrr76UN009bWpNChl4oAo4dGtZ9Lvp+xYw9Qm3HoTFEGhvMk3E/1Duvl3
dcKM+TeRfJWaDwO94bAmSJpH+kjImVbdbDqbWR8qp1gSeENIFjCy2FPU9kfHsDE+RPZL06/q7tQk
F5kgsHwvA4ECZtkLA+tH5IPpcVZ6mQhfNhi+eCnTFfd11B27cT/V6G0TEo55pcDNZGKwjhwBJjMY
worwGhh/HApkplj6mgobz//lNEBQ9zsh0hgAdRlUPOyQ+m/HzDyBHvYQj7H6SdqAAQ1Z10x2/S6O
6bDeYC6Yh39JjYjo0XlQWj9DvVEg6/DB926BPE9/JPzB+nkMv6V0p3JY9EQMDrcOBKWUmWaJWtCR
3TrZS/LOhbGsJ+RIkF974XVVMe2Um07ivrY4s4//ZFTSG+jRPCvJ3ly2yU71N7b0rhr0xKywamxi
XF8Gao6WFyi5EPKntSjmRSjtZQpPORAwS4LI8MBnKpwAvUxY354erWwfjoSKrpBHuiROZN2jx+pe
ZztL2RMVVxUHq7i0MzIJ0SIQD1O8qfUV1r/Acm6hN19E6ZI7FJ1U0x+H6DRyv8gtBTnMjhDVpN19
tEyMeflW1x8j83x9taqrwyWqqWuyA1NAuhiNjgCqSulqqHf6gaz2GAbVPB0+O50Da/qB5heh3Q1q
GeT5dlfjhNuS3m5ugL/77pOGhTkuhQyoD2ACdyAroVZenJs34i9YRwiEh+5ieX82FdHoo4secR8n
lhwMs6A4qfWy0BAnMHet9WjntGdn2JOtOUK8k98Omhl3j9jnvKuPNou8SsdEF55M0Poia5APPTRt
I+XbVD8KB/ZUrVQ3dbE9C82Cf5TQOkRCVMB+ES/TbEU6uvDNaMPDAmaNiaCYI4nJQZ3JOu53k7l2
zLWZnZXyECHVks4mG1yB2PzdML6U8ZpKm8zZGeR31QCkSr2UgpI0KJuADTR/WAKbIyPhPDO/FE4B
y/sUfBlxvahTrewj7E+EdMy09DCV2xhTSYJ2h9Xb7bWL/fz3AY43LLUu/X+Rd5CdW989SXrhipG8
A9LqTEHeh5Q5W4mVSY9vws8c8eLIWDlr76E4zxCpS00sMq8EJ2O/tAw8ejs/eInEuYpkgHyb4YF0
tA+/llfouZ1t3aCMIvvcseaF26anoL4WtXALmdsWK8eoPnTvp7Z/kc0sGgSBFnJvcarozQkaxI7+
I+m8lhtHsiD6RYhAweNV9N5T5gVBqSXYgvdfvwezEdu7M7PR0xRJVF2TeZK2dk6NDL0KjK3eM03H
sSwAIpLC5KE43vY6i/JrzQNj7aXzzN/7BHqqjWOI/kIFscenHcDSCcgjaRCweHwtewNaBoaTlL+1
906/Dfp/nVMwncZBQ8+KxYylSgmTc7JQy13lHMceeficqjTmW+Wt0P7gSuLP1qkQ2G6E2s0XO4OG
2zHPFuFWk54PoQx0XF5vFoA1INhp1lpbYW0lAwcieN8a5mZ5Rz4ZOEJr6ctNhtvN2U/HaOUuxJL1
zEc9vEfNxqE96u+wIhMFpL3JWklnDTAOHI8H6hfJ/A2tf1KCrL+waJhxvqj2PiftYY7yuLU/valR
hwDF+mnhQkNW4cru9KsWPlP8QTa2O7aM4Rlq3xAe82ZZOU80NMjueRyxtLrDVYR36NIuc1Mt8I65
9prCWjiBGkoVWAINw1LgT7K/KM1RjZ/oVecBc2YwU/EOWWlonatZsMQybmIwN2eDt/brOZO6YFmv
HeMY0HavDWcRxSdqdglyo0FsrKKEmW6JFrqmi4eOK8JogCficEUcbToBEmGwj58szfQQpAPVmPOO
DJ07qknOhvmeZDxKNnLg+JQkd4QUMH01EKAeUAJ7H0yLi5g1PFQqimRgwv/phQIe6fjY1EsmVnR5
MsFMQLDxs9eB8h6HhnTkU4yiqSvX9sHIDvb8QX/ovI2LDAAjuxLMMsTnrNqYWfAWqIZOsZ4RXn53
kLwr7rzzSFX6QmQYzRhIhpepl0dTpjGY1Y6lyaj8WSN98Ncs7fJ+P1X5OFEVnjaeeL6cY7tVhh2Y
Wr6MOkw9+GmmvX5+ERUI11HtEGefk3aVTYQtqETuI5HLyf2XX7uMXdGGW+P7l3didO9Mhnh0QGbD
tf0P2IdcF6gti0gb+UymgtQmuvwMbwErq286pGKjtAFsrzrGwuJmNPWaKIM36ug3Wskl3DyaZ76T
rUvs3LqNL6xM3nX44DTPiBjhRfjme8YTEpAKHxGsN/kcoHzihvPmWX8Ygm1S0j1PI1lISu2pshE/
rPQeMBLsEKJqQM/jrcddLZoVPzZEmk6+D9HBSXZI0D0wB87aQehkXXGOzKqajdveRyMPEVzq2xAA
sUlI5ZFFBvN4VTtGFZNediIZSI80h6TMD8CEOEHl31HcD/MaOcw0nkSi0sWrUX6kAO/cahcO28mA
LIrFZGbWnF1eXUJ9yyGTu4g7QdjwdS0fFf5cYycp0lXiKwvaha1r06ehHhjorFjtc1Rp7YUsjny4
Zk00G312kROYgmWEYnJeIJr/vzRaUBLx6fUQRgGp5wvliUu5LVfjHVKkj8o07W+lAa7EP4T1d++u
2skxy/7R/07lUuQnS24Jh8Eiid8Uifp9zOfT4MWTc4UaXzvEyXvHUhNQgSZWgtxMmj16RRMU1STm
H8S9MT8mL1b0laH6dsbL1M3Z4VGZRzPRHnxkVj6hIE+/2Ixi7XiP/pkydFVOincri53t7lVzFUXY
nIFj1gOCi2syqbkDZjDR+xOwAJv/Xv8J3bPFojm2P6NVsIJ0OIb/CoWjLbNmvfKXwPTL1kUDzhFh
cJXj3nOvqbozOrID6eLA7R7VYeOqcxUoxDBp/cShqb8PvA01dWlVnsEeZsOlIMunN05RclCR2Bpn
xC9JUb8xCZiu30jf8PAWxRf5NHzUMQsDnxCqCS8W8G3tFpOvMqtekthBjaKfUxMcWobAgGlvQWHo
Z6uaBnbSTyqnCqGHcpt+wAaSgFRXg/PuE2UaYr3UJBIWqIjxGgF6U6JtHNZmvFS0p8EogBCUafBS
7G2kZDRCNj7HYEOe3FtNE4jyrA25y9p3I4AI752ibKXDce1dLBDY9gRyNwCDzBPbhBvKOVlzSHnZ
uxLHM4dDlMHkBC6YJknc5xI7ZTisWI1xlTLBWTXhmtxgvbxgb+7p6J3yGw7fpIR3buNUq7SsSc3r
pGPu3Z+pxe42BfyO6stoukWKXfObp8S7tM2ulQehPybbMBNbP95Z/VYzwD/PyV0Z61+j+Gisbx+1
Q4bYVlQQmBl9mMVyMBam9TGwTAV9F2irqW0LzevkXjKKueIfSvfIentVoTxmrQOmYKqThXPpxAfD
exttgA+NjyUwR2jxzMxll/4W3YOCKLlR6UY13NNJ1xuGf7W4ht5T/o7R6Zsk4m6JbjMdf7OWtmaS
s+4iwhvSTcT7pRJHxdhNb7a5nFUuLjCVZfUWMBVESCYRmXMeubRZAxK12T7pjpnZWfIEayQGoIlm
R01PZJQsE76kfXVVvQN0v0nTBWONOprfFiJeWTKBJYuDrxofxVTK6RqP2GGiQzGGzjHLmCjaWSm/
p8pn7d5xMJsMHrRbGnxWQFutOzqDZrqBQ5zl6KO3hkPKw0ONN800GrBQ09aXpNimSGfAFhtU1cN3
ViFCdefsl/zfjrwVG5Qjep5JGg4ijqLH5v8iZrSPOHLYUUPRYj8OT8sPj1O9ocbfLPxhf6Ba7TYM
+RdkPAzMtJq91FcFE2aNovOnCrZGjlQWbVeyZvvjmgfgkm91sZ38imyvp4k2Lb51KUFwiAhosf7U
y03dTNxkM1m2khdExshfOXegz2qbxH9ZE37EP1Cs8x+I7WZDfuQmB8zZsZV9pGLCarIIsO+1BlT3
bvsaOzSWcdzHPkPkKMtmGh25BUO4cycAFyquZbyhVfBQLdLQh2dVP2o1j1sK5XPvAIFgdBGYh8kw
HVdf09c8XvDbi25B8wMbWctYYoBcZH5cnsC4T8NNPbwSUEAXW+tnFwhuRhWgI3CAZDVtFiL9V6uv
sqPRYYWNaCnYzPN9mB5N+4RxkajYh89Wjnpm1ha0XAqeX5tmBfp1GT4V/Vh7aBM71upfRrJKfZZT
IUYoAq9BNCgGUiQmcmI/WOxcGHoV6b8WDpK2ZySnh4/AvGbx2tK2hXKrMrQVWxOlC+RIZ+tIhD76
grkybkXOjCra5e3vQP0ro2PSogRPaUftVxlzSBebnpgg0sqmDksXr1KmYGQ+E64+mxCtloUptC0j
HLCXeM/SKl6aYNdJHPYGPRhrlw5nZLQrLZBSecmbOM86/16azrFSor+mLL5ILuGu8lNjbiriPI6T
64haUabqn26450COT6kCoCoFkAbm+VqEfixQdjUXcZlviHs+Cns9GNl3N351pEk6fLh6Ty6Xrxwt
WPJjZr1XEjxa0K4c5jlB4e8yGPeRlIeSSjJUG1aq4oFefNbg4gcT010dlKRgV5EW4n9LY3I3MFkW
0C+8cd8FGpcpNpDCWLssU5qWL1wZc2gOS1rrJfr/mRbqh0PQN8dWbY62K1Z+7lw7TaosXBrO30WO
NlAPFHQzGELb+Br040oRBrhRd6XGlJtKf9LYRSLJcDIXMpG9bGtr2dNnTazNjrOmVOt/jhGxarAv
tjvtduglEvLPEb656MYGmW3sEL8okD9k5gFTJyu/Fhqk2AEWndUDX+wXUQZNxh5W2YjOhexZz0F6
BVrS88tVPrIBZhVVa98cxkrbrYUkc1Aftp2qHJIg3edtSHDYuE6QCTYIH4TPvckWYZAd2WsuDxXS
H00um1xfNfScBYDX0KA3zuLzKJ1H62L1aC3znI/dIYjylekD9kWPbCdi3hdTbE5OQzeiNUwQPioH
K9wakm8EFZbE90YL5sqPBPdJ7/dHH1MQtM29CUNAjYtFbcMUhfs4rTGySFwqFwwbGWXEEy9jHqMw
KPYdXw0KEwB6GpmWxSrKbIxnYIlA28MtXrYOIC3WF6MguX4SAZVk0QhuSoHn22n3wngp6vcIUCWf
zp5/wgZgYxNBUMHTqlh6MjH1qCgMLsCYSomlLUjHT+/fVJYkyFZM9vr9OQqYlrNailAbBiZtEsrA
2GFRbrL2g9rI3sJgbmxERzf5yOmrBpfOmaCN/qjU6B8Ihhwt6DSgtWqMziYDVYs18TCiE6thPst4
HjV0OD14V9bquTRmGtkUDriwgTtbo9xwXy7apYJ0MIGUsEOgMP05Bh1W7n56FPtN3iyCWLyZGK44
gX2V3phOMxyX3rgbks9irJa80AUxm4vERF43Uui2/4yamRJjkujk2Hsv3KW4PhimUinPkSbpFbt1
zg8bv0I/daPBPTDXtiADjM0lsfVUhF/teKXolvEzx+PbkEEW2ojsmE0gQwuVbu4HclWR7uDwjiR4
PRIyAN48BmWe6kR47GyECMPGAODmy0WFttNgEKJI9cFEseFYnN7eceLaEIWgwMC3UVfbBm8b2vnp
xYU0tEnG+aC/t2QYdZP8kn9hblGqRPShk6QlIW2QxRiJJoOP5B27x0BN1cDbG7Bfc1232dzvlIUW
orf1+mWKBG/EK2Cn6zxg/VgxXqOpRJidI1EIB6oS0EAaevZUAEzFRCmBQLVTpcZXqUSuhV4AggCa
h5b33EjXOlCv3Iv3RikWshzoNmjgGAwuCutW5uzBwt8M8LHFDEPjGz7RvcxazkfWudkUAenSR1e8
gRzu4AvL4RrWdMZ0IsJm7IbMNCM5w0XqkKNdt6HY2RCMA+pl9Ff1nyFfDlbiiU5RacyDWVZOFSv7
e5G8ly3IWX0Hw+sOub6iEwYIRImY/ighk2JG5KLjEmOinVeUhjY6sH6oFj64vfpVy50NAK1n3lWx
m1O5tTNeqw6IRFftddeqb05Uo6yIZpixcDVlPCl1iYr2qxXfgQ9LVPI2XzqHFFNayWqh9dhCRsIB
Om2XlB+1hSuMNUJXf3fee9sf3eCRuKdcf2baoQo/RPEJtMIpH0py4Muv016KnirFpGFhzI80Ideo
ByswA/QfNS1Bz99n/bKpDK4MJBS9t3Vbj/XUP6MDA9z9NojWpgnqNBNRo2fCPZPbfIHwU15SPhQZ
n/uCjb72Sh1mD4l45BF4V5gjWC3mESQFL8VskBFKgGwjgyLeqz8T1YJlpmkdBESpwQZ2PHCLPtIc
UV/IZ/c9dmfb+pKooZPRW0zmD9cI0ZV8mxBV/gLt3jQCsgUzt4BhLMSkGpdjGL7Ciqk9kVBEG6R/
XYN40kLtID4rjAY54BDxK+I/h6lU/pUiA41o5u6q/MalwBVAOuRFiU+ihOn1GaKqnkx42jWMwK5j
3hNlNo81wGzybTPiCC1erfGw+jvvRIcXhJUxaLlYIZArnKXmtlcvfn6XBOkCP4p2RMAKixwhnkC2
3iQeZZuB8ZAarCSb2fgs4lMLUeut0T5UQfuvLAMWggmfEfALmz5Ox6FWVCsTPdugz2TozRw2ATVV
aFDAj1YJEVFyOGIYSFXeCxyVNdsC0/ngHyH0w/pkvSSnTJ9RtTgrnS/9f1LsBK0fJnOdG7txgqXu
W7uUfte083nAKM6DZBsnFXsliJH9l9dOaMDkrWYPrDFUoClEMEwoIgttfvkDSQRetu6zYh2X8yk/
hEbEZuOOrOLEqEqJCVM5GsSw0WbINXlvUKNBLL/Zkv6hO5BzMyCh7JbZFp/jKJewmaeKXXvwO5Vs
UQxnK9r74VUBr4emvdmpuBdx9RjZJnPh9j2S8t8I7lUB+9kwpjDFffqSy/yrxJbi85Izt+eXQrIu
BBH24UTIhkydErrcSI7rCHUQugqN7ilRQemHKNSNhx4Vc709G1621MVVMR4K6ZK69i28uyW/hf/J
qny00v+OnirACW5RtiOFytE91f0rNz/T8tjYPvwjk6AN2sNfnRMku4QpUW9/WnA0SCSdHstU/qr2
Q7O/q36neacc+Iy9SxHCCJ3p4m9S5stBe8bxXok2Be9v5S/00FlaOpoI8dcy/PbeYZ0BhS29He9l
6OyZJrC2YxlT71R3TxQPvvvK2ZXYLeWtmK7Z8GXQ9w36XeSfUiKy/eNndod9Ztx4QobxI+OaTYef
DiGfLL4A/SbxDYXhCBdTPRpORUA3acnaxu4fFXWAJP2w0o2DwyKFmX8tOBE/Va6fCGd76Z7VhhnV
wSuuVvOTFuuidzD40reEmPgIjU9Hrn02U0X+0AKbJ+aRZu/DAA6qu5n1daoQhIoWd5lh3xTnNJZz
K9hr4tqat5oZSgK3+NpapJttnaXmH6P2qlG8D7uooJc7kpDO7y2cTQfaYjwHzEc87aY7n2UuZiZ3
ahKfMLSxT3RVdoGnktOrvA3Bj5QvIdfsNBvjKtF306yb40mrNzjwdG2nkhYiop2nDphqV0XzHqqI
HfdJfHayre1dAwZvUO06b1eyqmyPebE0KuAL28a86g0iS/UxWvcO/YJIj1DQS1pGRzC8qU4Zhh3e
eE+81+m2yg+J+AzHo9rfDA6CJnzwlREcA/ifC/dXc829GBGzcWNOP45OL1ql3y1rXTu+MzQBwx76
f0r7ZCwvhkMYsTh9y8EiUJL5+t5iWYd5kSWKj+GQ2WWX3XNxJ14IAezJirAg4TsczwpYyGlpcbec
Tc0wyNgneH2jZe6yrjD37LaH5kOyke9w/NDZTnpX6sZ45Zkn/qKMz6p7txjFOiYjypQTHWlCcjbL
h20dgxLm0CUodjJAxb/pRySRa+B6TnAOkC8SGeHqp8h05p5KFb7ikmMtbqP67aHld93FSr4BOyR8
olmDLo8slz6n1uL0bG8EYefpbwJfs/gXc/3JQ+CHiwbFghPYc+E9PWPdlmhQlgWWJfellN+D/xqj
d8vBm6rsXXmmO5ivqEAC2MYlZ2mm/8u5axw8WD1qmipDy9NFi5DtVua/zJ58aEo90nDQdmbJcQjI
qacDjVk/BOIVB8+sfbesRz6wgFmU6QIzkDfs6navJV8G2/n05AdXk38HKdsMFLTmYLR3lXsl+uFw
rMy55uNJmIWspcDo1afcODBgqZgUYyBEZoog4SVRUDre1WWBVnnXSFA/wd3Qbpr3T+UDyB58Iwp5
NRo+0L+cWRkiRj56HZEumNtmayAs9/nWnp1+53svo9rmgvlY9jX4P7W6MjvG3/mh648RcTHtJopO
8Ixp4J1uTUYd5moO+Ph3epqac9UcfG2vlR/02CpEzyh6V+BvUkYZ+k/bPCN1VaCaZK3h7pKMDfEm
1J58V5P8pyo3yPJ6h8xR+ZYhQSJYAicJqcYMT54hZhsB1k5cCpyTkrO4hQ0JzhZS+8yC8yyhhzEK
nVMW5o4/ixyHWdXv9IBNw4O8ZlZ4iMxdKlYcbY3xzMkAQL9oyr+SNX5IxiQd4AwlCmgdXlkutoQh
+8pGtZh2oUjlNHG6bdV+4oOoR2ZcW0/sGR66uKoj/0Njxk0F/FZ1WIX5NfbGvInkjI6aTNWN0xA4
qv8aU6ACNU2Hti+GX6s6k8qeE9W2L056NRks5Nsguk9tGi+2Lb/pUn147g5j2KkwalGM2iV5GR7q
q32a/Oo4klrGvyHGQjO8d8MH7V1G+ROdI3khqC31lkUxmR6kz1Z778Q3I/ltBOt99bM3fnLzp8j+
CgT96Ux0pApug+6fFfczDK5Tf9go/6bMQ0kf1pY3Q3uHC1ZRhSgM84MrhlXG6F+6inATLylZUsnG
c7ay3ngVKLOVINDHBl616key4a91fHMcht0fgXtMniW5C1AVVRh3SOyo5NO/xL01KH3zH25RfvjO
v2ZwcADVTIxZSMbnnKlIyDJxz8u1rCVQA0IoLZ44Crs3HpqgeOcZSPSTgjErew7M9ZK1Zq6HlHDU
e+jvbZjQ1CjltuQvCrJ0Fw8Da2x14Dqm/ijBjSPCJRsdMhmfToEjgQ0N+6g3NnjQNzRSgsIVfxHZ
94gBEefEYKNc2ZjkS6JOq3NgH8pGH3BRcDAmfs4apeJC4JEZkMKH9sfayIeFMUToQdyvVo7vrqU9
c7VkyMSyUhtfjtdOrMOLwyWgoXBuZHoc+JUc62fM1C20jUOrYxvtHLBB0bbSdR7ZDDHHj1eaVBDD
xoxhxLm93Ein2Fk9tUGe7T1U9NJhS+wA01MQfSMF6EFVZkl5tmzvvM8buW9Me3JjLQI1NdHvWOfI
NlDOkW/FL0G/F0EKqENNWyfxWpfVru/0fafEeOjeRsdbjkO+VBhSunYEwhAVZQAhJPjoPVoUGzMg
2gIcrSvTrFeyJYSizImvNsU8b68QyNajHRyF518qp7nUPQQOd6Dl3tfy5gOVbl+1Ox5biqM6ACQQ
q4uG0rTJ+20RfqkoBuRAXQvfqdFWaZgcJJHsRYo2xUQ4TKib1Z48znpBs662NwwCuX0a/H4tGe3V
ARARpFYDSx0dBlBUv9TsMsl3Q1wwMalxaay9FSwRFe0elwMcsOE9jlKcO+O+QcMhekyT9d4dH2Hi
z8eUaKSMRB7yvGJjmKl5jSp52FTxd4srjJFNTKYEVr81H+UySzCqeJM1LvvxgSHTjubYV+I/k2EI
maBQrTTkdf4q5g+SGSG1NLoDEHWMxHNDQ9gFuF5ph6VLfplF5JdJa2hSjOUIHW0N1zKyioq8mbYA
ym8vyGbmPOKDZharUTd6PegJrxjZ4RJAVHftTVWw/zUJ505ldVdMbq28KuW4ykKSyhp/r4th61TN
DX/imPV75Jl7NRl4oMQpTesLDfDKIKUOZw2uUUgRPTn18BOy6KqS7Vc4ynsydDel/u2dcN3Z5gO8
rukMV81Pdm3urw1ytGqMvXWi7wujvCtF9KskxF1Zk7y36vbuw+7zV9ER02t131GV3nLBd4e6FJt/
5zTnTumPnRDH1BqPQYzEmFOyDojZYxPmWpNNWB9+KvhODclGkwZfXSB8SElBSorkVZU5hwhri55I
Bgoa5+ZCButp0ZHMte5VQBMrTJbksJbtNPyoC1ZHB0BnLyYEC6HIL5JeMffPuzC+D4H6l+g64K+4
PVbuXy+6W+sYl8wwIdG2c8sY1x3J36nZzV21P+EwQxWhQhvTDYR4lBctL1q2JjsFVNAZElAzjOce
3+nOUsDP2p8oHnDyyJfu7YHLsN0yJwmMARmzcoluEvBKlHctLG6E2sCE1vfSL26Ni/lMGtpHNsTt
TjtB3ec2LbIPvxtLbNQ/vTL86zuCURAobgqwc3uuTJepvMv4MGmat7KYyg1EOklGOFsRO+He88aH
HUqyG4bwQgAiwibFeMtI9Q1qHHEdJ2haELCrs28V2HKIpFnBobkZ5TqiepmNOasawyy3efShE1Ll
IqwHPEBeS7h2tGBtjN5Wd8pNOUDuhbaC5LPOo51GS9skqL7Qn0iHdbsjt2Ngkm7UQesz1hZ0Clc9
tKRNeTruOxgkOesR1FW8QyunCjdZF83HHKd9XV7UAeN4FAA+8Wc4Sza23u0tH1a+qsy9wPoMgXIl
npyFHc8Z2bdqV61KqyEyE4dw1dKFRfuQhm0Isy1YnasgwJ0v/2K0sSQbAhnqvTCa9dBgfWrUrYje
+5YvtyjFdWz6TzWoyPmg1Y6CkyrET4FIN905noeyEIhw0S+KpNlMUgDG8g1vGnNHstcAyPfxy/JZ
rhvsO6Ly7Ofltg3Hn5GEBJ7xs2tYm77hrpwQbBY3tJHP07bFroQ3HjWMkOOhUvi8zXFvBOrO9LVd
Y0P3CKHrUyDYbPeN6KuDdpXAWJLIVIKBGtuC9NPtmzw6FlG47UBO9gLJLWgErINePhx6ho2BWa/1
oVkqPrQmM1tFEAJk7R7pavBnbXylOE5/2wJKbfOIFOGOFUd4NBvvVLOTL/txkTgKQ75+U0UVGqF6
O7ICdJh6FqDwiYxfAlUiilRYsxrUfuKLs1YC1jkF2TYJlp5+JD6Z/w6MDfyHtjlrGW00c5b6SBZo
CfYoDH/yHn0euPPB/Vfp7+XURspXpqxs7yNXH7Z5wVsjgnsfCobAAC28fcn8uyy+Q8ZRftwyZGew
ZX3WpTVPGB4M54BzLIA1WQhlZkPqcAMBZ5UFJqQsbMCqwEHhnvHPNu6242D3w69GP0/wetNjhqJu
DVxebfqcJpu+e3XpF3TQGn11buvpBRlMRguSV6sS/Jn98jlsa2bnbNhpsIOGnENYJnp4qXGPURXV
A/r2A+lZePKpg/YBwRM+4GyjAEEcLyvliz+E7IXg6aT3nIsnx29rE7Nbz1wuSaNyEZPv5XCxi0Wj
rkfaWSrfmoRto3zGYs3HUSVbxTsJ/1Uaf5qOvPxuG6/CuFk6vSv0XhXlrn7Twn9836UP8fpLgrX0
7XeYbviOxgrN2H4ZTiS5QwaUsAjCOYj+pmdaxmzeWiIbxwSjsiKO42OPyssMoI8zKEgxMCg2aSxN
Tu4fD7irvFkNXEL8KDUUjtqGto41uyNVd0w+IosJ0h8/CCMgV2Ecu9UeLehIjWvMOSjJPWN27LQY
QkJ8cR3I5mryR39UhI1qFEhc1sU0a2MqbI7fOiDMnIkakT0GMT6K82XHiNHYF0kfiZNXzr6joOdY
judBZi0SgnhK1nOWkpBR7S68c6+zkIvddTg0mPHQhPPmoislcYGniH1OX6cr00uWUT05Z8ulxfza
aekXhg3SDxLRWBCTzRHj4NW9D1DLpD6AhE2BFPtbsMk9E3Yv0tEi1TPfIkAD27t77ZzfQHIpqmzD
IO8YjJJNv2fp9ODtj5Yh4raG+KxsLZKLoj28SLKjeMnoV9U+RENDcfb6Ddm67jLiqHCsY+R85SZw
IP/HGM6OPOE7YYVIIT/mUInD7wntpmFpaw59c07ZwQysr/7rt+nkHPnph2+deKbA/ka6pRYOQlI8
Ux/X9wdllHT++eq7pcETecQc1eLWtGxhajz9lqRFQmrePS17b/MxBF61s5R/SU2c8DOILyNtM0EZ
o/7g6XCcXaBcwvHuw6ZmgJJor5ilgz9++Bn2VzjVbPU5aWaRZc64UJmZs3lWPgiDQox+CyTuJgVK
yEfPUtZB2Mfj6L6aTF2OscDDdS/RyZTJb086Sys4dMM/U5os/lh9DwpGzpliEFTFjDRP7ujgaxQv
pvUVJby00QeiSZ4VQ9nmN7Yh3CPtYJ2J3QUx/Tyskzk7vGVmudehTlbTV6kJisXEIKvFwqfWmEZv
lZOvTR8NYw/hS7TkwUJCjVGfIozVFqMWLJgqYZYJsPFg/9PShZtrG1chdRA9b29xpYpmPpjeNmDa
5HXGro/zhcU+NVcAmpGDarmMJI1uGXEFdxBxjagnCYR/Vk02/K0o1EPnd5eebVxi8rBgfpYkePZB
vKFnJr2ILKfWYWV98yPOy9E4hka+Fsg3FA/VPCWGLYKlo8olr5rM8XSZldTKXbFKI2sxOgnCF/GZ
h7BOip7gcMh3zmrozKNf4tXKAjYgkwCClYz/8KFaODFCPca+HeoPyoN57keLuriZQUwqI6l2AZqb
cBmMbPmwK3smCjsEvgkNtKoq0AbjpcaPEPU84bq3K9JT6KR7LNAgRwplaY3uk9/aQfckVBTPqTUb
VVQBGlwQDSJWEcO+JuYKUohpQIUDhCABMo0aeuCeAxh5ZMLCKOtYtWHByZMF3KJZBRfMnEbPdTHP
KHGozYJ635MAE6XdsQ7HhUTlkUaQ73y2/62Yd/Ww6DpvqzABQpsrgEuV/Hl9Z69DEJ5m0qycwQbq
yYpdV08Ns7TRkwt3VpJfYnjGQnGGxeCSr06XbQGppMFZmHm3HjpsLygyajdctqAjVaSuoa0hXhpx
4RwsC+U6u+8M1JtfO6uCSRAji8F5RCLaysJZ05c0aja3G6LfFPujqty5ymCSOp1fBFXwNYnW/Vht
A4f8z9mo7C0aOouyKmb5ODADcQH/qNSSPsHpvx2TIAPFSTdZlP+U+F3NmTrF/bzDFxvb7IcwKroh
drj2u4BJk58g0zrs4HRrlk0r6rhBWMx+l4i2IP6wCwKKv0KW+wNOUbs5Gc27xZYo8zaVdY3NH0P5
aun5Y5VqRlzK+Bbh3cWcvzNFvNQvgX/ws5gt4djymqpjbir3MCo3zGeyRUwSdVqFh6k1zPNx7uLX
6QlJya46QJl2mUSnFqRCEn5q/b0U33Zy0NtfM1334buqLCP97pDgma5i9VyWP9LZTGP3Ies2Kp2c
ruyjbg7C3BNPD2JwcTGbeCFJVhHFT8zOLKwR3DmvRuwn05EPLh0FqOp8px2K8KvLRsNEZegZk+TE
n9VNtnBtQtc/A92cdYzyYnZznfmjTt5MDExLQzbbUME3F1JQPl31USlixv8AvIcVYa4MF80StgTz
UqR4EOXOEmQvoI6jDbSgT1KSWAKHoFoRXkRSeEmEMVuw6Y+REvOEPbCedGkwpon3OgzRn+stOes3
3T0PEYx9issa2DcORDYQSLFUS/5r2I0LvdrUHKFKbLKaD5cJ28gWr5FyrAQav67e+iUpLBFsA99n
gAt3H1ZkBhmj1Op5iX/P6FmHWY+U+7ByG/bv1Uqk46p39UXXq2hT+2WeVzdF//I4pm0Gr2DKQ7eb
6W6E+qtauYW+bC1vrnvhUtTGvI2dZZsXaLK/9IG2BC6O6x6r8OFpwdvonpPMRqpvQ/nslyXeA9Xx
OFR1fA/JT91geIt5+azy+oo6ELS60RHmQyx1cspi48xoWB0S3vCp1MDuQcZe5xKcgoq4QEbKJhfc
JKx6sklorFN0LjIYVtJjaO9/psidImQVvvGuoRVGZVWQfjYW2XqoXfAo5qKP4TOhtghH8h2HnsB2
xPeYXfOCbDMSNcjplRqirRTDOpurjDW8y/HYqkyma1Qofz0VaEfq0XSeRHCre3a/+N+mNXvZDtzC
z5oNUeqwZjHHRTV4sz6viP3DSMmLqzFbNGRMJmydQxQt2k5LeJQpr5VZoPEPuOpoRVdx+Mwj1G8Y
OSjvamXXtuCE/uVsyDIN443802pKb/E5Ng3hSf4cpdk0UM2XbWm/GXTgY090nRKuc3tccGeRC7Sv
4XZbJI3mfrMvO2fnVFgstGYVEpwxSNChRi5YbrCHSfZtHJAE1bRcAuMJ5NwnUhDJ1NkctG0m0oNm
V6eQF05HXEb0erZZnRPDeA2yOORAwUbxP8bObLduJN3Sr5LwdbMOg8Egg42TdeE9S1uzZEu+ITSZ
8xwcn74/ZlWfzgHIaqBQSMOypL03yfiHtb514wrYMD63xlenwRexHvQqt/ZLzzHTMSppp+t87A91
T65SLq6jIH5oBvFtdR7JBJGjkyaXOuemsGtsIUTUO9frHSBS5zjM9gf53VdhFYEz08fWnrnRDIwv
D8xacu0JqHdVczEu3u3iXoVB/LZk1UPIYKqwuu/M65g8V5D4DUiJsP8A2Rib7iGvXBQUAOf4qZaY
39fBYG/66yyAr5SuvID2OiK+On8KeiBbAbrl/KkI0p2PLSpLp2991YE5oVoZn3OgLZ3lnvKZHTmK
KGRVmAuzeV9F3Y0T14jU8+6SG+g8CA+dicszDUmyEi8CIcZqM7DaF9tnd6VGSLfLpaizE4NUFFiI
1oP2NvHoNRUn2Ny2Vy2NaJKSZeflz4PbIs6I5Eenm72Kou9upL6FYrwP2cUF9iMBAPc5b9JsgdoK
mKd9TQ6Ox3NF0zwS8Po+omkwLlOy3LtUMz6wNDvYLb911V4rsV4HlJ2leKwCxDBifgos4lwmh7ap
TvLv/pIetEtl7Lk/x6g62XmzF2Oyb8fwfqr8b/zYh8yNriWKqKhBLDii3bRyWHUFxb7njTdBgE2v
p5Rn43XXJh1PHVS/EYbDtoa8iJQ7lu9xR3JYS26Qb53rXO91fQfDf6vJg8i42VL2nF3TnX2oWHTq
69asvo9Qj89s0WTf4CW+l8t0u6RYxbDzWS0q8hVvGhMmj4CIYXyaAzthRTlwwgknuaqG5RkpHPX5
fMWVjzbx2cbunDPeZG25m0mR7xXN3OI/ZAgobCcF55pd4aPea4CKXvlQRMUBZ7kVzc8GkUIau3s0
rix6yZUP28eFMX4fEX3pOOc5C66UYRLXMyWuLsOFwPARhil0RQ+sqDch/JE8Fhv5ttDMCcxZ4Wj/
bO18J0Z1TAd5OWfyKY/sverVqa7ZepLRCugf5cG+SKJHYcw1OoifUeVuZWxOBm68P+4HLreBCHUY
7bmJTw1KkRhtVkq6WObk+0WZt9jo/ejfI/HbDk1+3VLbJNV5DkoWRCw8mMrCLD/5WLlmFTEOLW6r
gWyCJnyap9LaUpDcjN5ZBILI+ATwj6BpY3plez0lM1nS6KLlVFzrtLubqiMxsnAkp9C6LkogoRJB
ypvW01Fy/y4FTkPgGwlbY000bsZhXy5IXBZxbkZscb2NkFdd4sP+rnr/5/TTJ9jU0cyj3Cs2owL6
BRO+jatv2tG7n1f7plGf63TNycJLh/1CEze3zeKf7dC+ruwZK+Z8MBMgLo9k7Gq4XcUDDV3VaC0w
octbXULXK0FSudraS687irq7jUagDJizRZCbPc3I1w5ggIhCIIU+VEa5N6AJxDxcghPu/WU7uPp7
1WIFDdnfVFm3YSaB8m3Z6euyRHatqVcjzAn4VjIXXZSpHwKUakmB2gBtoXxWQ7ufyDzgtGLdl3qb
TPcXAztoGPZizsDWBISe4+LIAjbifXjfN3QRaT9um2I+T6yESHx/bQw5cd2lLoujCrqznIZTLqEz
M7McVHpuY6SZPWHu+qqZ8OidRYw+qWR/NSoCcuqTsaD6cuhYCaofjzm+cTbkqRf4+ioOQTIPatYF
pjfX4bccwWI6v/d1sa/nYANKTk7mWCzVPkM7NScuUVcatoAEM+Fshtbb2/awr8GvV4oPvmDXFXYH
20X8Uk3bAgJ/MR1oJk8dqbuGGb9HzHdHR44P89wQTGXTlTUYFqrsxQed2GEAAmOqfzQaivuzlVZ0
UmgjBIrkKN7yEe+T3GP6V2zD1TiJ4q/pDLiFl4lshnBL9HyAX89AqZ3BjK9Vd81gk+SokUZUMVVQ
K3EBV13CnESukjVE2M2raVFlId9KaGol6axlgmOjhu24MAZjM59gsBU0RwX51UuMg3pI9999CVfH
5sA2AcybBusg8lVEktQMRKa8D+25ZNGt4x9z+tYtz8M6IirAGHoYfeD58TJfS6vfVhS5HF249Cr2
jdVeS2yd3qXNGippNfMZBu62Qp396CTx0RJ3jkdSX5sYaNoUiLEUpOz0DrnPxRo2SERD1S/4EAI6
MOHC+qqtejiVHY6+IEEGpHog1h6s/al69lsdb11JvR5/LxbvTabmJQcJsxV2svUXDL/Gafj5afRD
OimlVylukpaMH19nKEo1/JPR4rcFfORkiDk617nzGiBnhWZYUwGaa3gJVaYoA30E2aWdQaIp6mvR
mNsOEmTUJIh2+9LfG3O2Qo4wx530xi9QeVoEqg7LulXJuchiF17Kkuh6XxI/InPhHBNwJ0FT81QT
iL51hg4zdcuUfTFl56REfPQ4fEhDpZiE8BtGGXGLSKsmb/QZbWfbzg+7c4W50PFdkjuxMlu++9aM
PqjWiSDHMH8UPpkVVta/A+3bDrm3z4Sz0w5mZQZMG02DUCbIBrwPb1jhIEly5k5aKcgeQNs6PDox
PC7qX6zNZNLrADFs8sP45U1WW4+ZqwDtRPT81TkezTlVzTEfa6poDyFBt8xnjX8rzocTb6zYpwU1
jzvdauM/pGUIocMJB1B06UMQx3e+KHZZgVd/8SSturFZlyAOwPMPaBIh4GghZxCasLhpRY8SPJB4
8EOixD9FeJodgWOjMfqqyMBhGVD2NoEbo8PY2lExqsD1/8oyZWXqAyiIJs4QG1GvSvVF27NWjesH
Z1I/pXdHIgdwRksR/RPdLjbc8dT7PhBj63jQ/fnN0wfjFPCYptepIDKBTXJ1KF3IaDLmIomaR5nW
2FDUdHBzbi7ZjZeWP8hDUF4mJi0uiz48aJ8xcuHTY0W5PR6nIjo3NeiVJAmRjW815+ZmiuB8pjZQ
/DInEGzJ872YY0AfiQT8Hg470+JT1EyqN3J2+0PLXdSsiUeqfYt6P9tF8bJq0ItjplZ6DfTHyVmW
7bzg0fRWlRO5XKJPxr0prWmn6+ljbIp34xDJ4YmOFp0pvsOY3k6fWlK/T/miCeTK5WcIlrLxWFb3
ITtb2RUXdoNIzGd+2OjmSmQNS/UeGm6SAejKfAMtDCeFZiGwkd8ooT8iU+FgyRbkDeK1HJFoj/U2
LZm9tZF67+p63LUgIW3F29TD1xohlYiFzMWCeIquyB24Nxna0YD9u5e+4E5+XPzewahe0D8RhGYv
rLlnEb4ohADVEr23BYrWTJJUlyLeDoriuR5S7yiT8FxWLNI84FnNDHix9b1jyIplO5Q0dNJ1H2wI
c+z6DoJs0doHrM8YbTnWxv5EubHkj82CcGiOwC9OySKph5drPTLT6YYRd62gFiJSqEheVQ6jdQwf
Bwdmbsx6U1SILAcR7aaYUA+L+9413lvqDJdpSxJBuSiiFDFOOM3PMQx/zoJ5wERdkNSI55qMthTl
QBklsJL9645Wa+vbyPED+0fItGeakPSkjrN151VN7WBcTmRw0Uhw58LyXwK4eQNEms59yDTNhFTh
J8+aggOLQUV3r/CaiGH+ELKxQJsQLwg1y/FBRXCA5aG9sBHJqUmCp7HjziinH6mHzThdyIUVrn9V
1Y8Z4ykvHQSSbz4O12f8Zx0qquKv2vc2sooA8dtEC1stIWvCKsNzhE1NQpTTK4ttqQpWPvn4PATN
TgGzCguLhg3tdB85VDaVwXs71GgquoZq4T7IqkvfBXTdEcOdZgkomwH1bFj5aJHG/VS6LDTnFPDE
Is+Thm7h1PGNcl8SCQ4gDEGOhquuWxMbASEhBUUtXN6NBgKG70/3RtZn6Tr2tlkIM2W71flQbBxW
wJqmP8+b76xpbwpdAQUOrZMDUjvo3cuKd5wnJzOnLg8fBi4emJ9QWS2Jg0N1zXbxt1NIBe9Z7M/K
5Mqx3IVIlbvmt3eicdOd08qLrGdu1LWEpfUGkYeybhtkdTllF/NTPAt9gb1rorfxterRg943zBhy
xDNY2HqCXhTew7HB+75WQplR34IOcWcwnERU4ztF/t5GTL1Ea+5zgdmncyhWinaByQSuB9GVcKsX
N47Yok0RprosoY1qoX4ROjQv5iSTTm5Liyd7g6tOzSGJ2IxerBLpzah/pB0ixckuWdUrt0EDcjUs
BII4OmAsb0GcQ4IcDbgQbWjd6/tICP3WQwXWee19h94HzhKbJTeonsuwZQsmGdDFt61vf7IceNBt
S8BisCfaF/F+MBboQXHReR5Pd1+gHAz96Jiwyak6csiygmiHpO0vuC8xK8YY0rqVqDM5UDDgAs5p
ibp5CPQWBcBTbpuzMApsEZEgPKsvXMS/NGvPJbcp27FsEydkfdSd3e5sm5hhk3yogdSC2Wno+cDx
sn1rNi3z4sZSR+44NmUTl3o4gSEf2PvnacTaAUOTU1m7KvP5e1eg4UP31szEGQXtO7JaJqsdHMcM
Um5cZd8Ghymt5eExVPRPfhQi6WU2NHD7MKO5d/My3w6YXynAq804YiwK0j5iGyEewIhWfmJvVBvk
BBQzVyzJpkWxiJI6ZVDfODXxliIAILEMOzyGc1jYW9N/qDKkCHSHZ8VTqung2PTseVTrPpSI/AdZ
AiqfB283mwoWgr6LJn8NGF+gDQxsq3MkG3FnP6eSysgVY4YQGmVej6KWunvZOaV5xjiXuSnUBy+6
k3Xn8iBDvpTF/qXXs/0NWY31S9ZuuEgxZQ/Xqc1I21EK37ajwGzlF8QwYDZkoTVY3dXkqI9wYf8w
qE9r7mz2rRPT/5wxmeupY52fihGCvOneawuByhKsjH06ld5+Rvy6sAdUQX6wPP2dggFqXMKV6BaE
5VrJk8jmgOEecqa5Dq6T9i63mzUDBDBU3OMbGofpsYY94GZsunGREzvkpMvmfjFZjuczxEboIqNV
SfyktIyOnmRmmQyBd0i7nKXWgAciaNxTyJF6tqDG5UX6Ikt1O7c2cdfNR9xxZFqZw/cwb0lVK660
BepI8lSXYj635W1UhXwaNnOafoKt5muIUrSsQ1RhrnIiIjKxSdgJC5GlTJgHgsKcqohYX7gCYm54
HBCbqRcGbFl3OTruUxcWgHhcvL1JaZdrrch1wwY+7bsa/+KEJ32ufvjpGsJYsGdw8FBA3GWcbkf3
0qm/s3eZPco5K4XDM7SKgWJ4l2sZ4hoQj07IvLPJput40MTKhNLdDWN2lbWGsZVObpxswotF3RUl
7B3ytgOe0fcEwTCfru0fZFEkm8pzau7LCVfV2H5gXkQdu2A1skO5y/zYXIS5d1cb81oNGZM21HuH
DlnD0Ht0ZZN36/tIiMeqwhZFGxLkWhzCngrOZtpW81B3KzJ8TRqtsw2L8FWj12MU8N0UJN9UH3/4
0sx7uz0vGRahnkL5q8eCmQ4H0JRR3JEMA4qeZrI1V9ZS30yWj7tVZnrrpASyhdBFOjrENCyYEY2Y
mmTHhCEL0ODOF540JPaIgHmLtm8ymwJeRvBWSxroNkcdiTkwTEpWe1F/JA1nm0kLkoug7+0dYpXH
dFMj096ISb5NsmdNitEgWGgzrVTu6m64ANf+6sQBRuuWFVRWBsyHOVCwDrmS9tOsUriW7AE3qm3g
gd5j6KLvTmL9VXcaS2C9FFvH2pX+/DzEb1ZTvJRW82JShgVhgJOlSrpnHUeY2wwff9S5T0I9piV0
b2ivxAX6PI9GsxOZ83OhdOU25kRIrXYTk3ZqJhiGmZEBUprikCfVseg6SIe4DLB+VhYeODsQ+5ks
aSyPX7sY+kZ4VY8t3FbYnOvfjxVlIjJDQjvO4xqMZ1wm5RnCvC1o6TCA5tvV1ildlRbxqk2OQ9w6
aq2vF6bK9Wpw77vuB5Hr7z4aJnvRl2LIt2OvWvRqFCOMV7b9QISlrqiQ51E8TBELclLcmR28u0oL
4Fr8dkXw5hUTsYQzoZRxggSIgSRcDKJtk7XkZY7IkoncAV/cdFr+QEn5Vi/Ng2f3+5T50iYf7yw5
rOrIDjRg9b2cQBjE7LW6aEE2kK994IRBWgryug3MlMQcesANqEu6EdxkkeIk8cZ9EMHymBOL2PCe
BawPaql3ziS5jSAqm5TWLx5ooZ2YdXGXGmhrAqmJe3LS2seJUha70uLt9VN8zZl2j8LiFBlHZyJ9
NjrqXiO4tiU+Ka33S40zDtHX81SUb3HFvGlpWZIgmfyuqw7LmXuwppSwTx2w8mDmmJTh8bevM0m0
I+b5virsRxk5j2ww3jGoX/aKytqRtIVF+VuXdIzjkreZXeSw5rs7MCrt9GfUezdd85AyKABQw0U2
L8NzYy2fpUQVY2NRDLOnaaT3cVvzVEkc3SVlWbewC8runMYlHTD/UZHsqJtqGywwAUomBH2h0JQE
6mAgyhZ896/e+pOlBR3K5jSZ2YYQjrEwLFpJK1m2rYVFf+uMB20RMyAlFrw0QHNg2zyt+FfMq966
2H0vULMmSfwcFwHk2gc14uN0vdzbBgrZXZXgnqyRGXJwsfxl2cmjoO11tG3i7oeHvayM8Q83Ellm
7A3vY209dUEaH6rvfZhOZK+d8QK8evFCi9kBaWlYG8QVI6goHmEqBtknKR7OqppxEnofZujf6FmP
GQJIJE6ZS/m36XusnQA0Lt1hiHYAXsEC+S4B8XZFcu8ZO+HnYOK7xLUvTNZj7qaAqRS0AqfvXJzI
iIayKYh2hcfREu+MR+qljxmhDoNjE9C41KMudkpxcPvrJWXUI77dGyccu20x8JkF2jzJAQHZ4r/b
lnLYbkEc51ml5h8mwkuqsOttIsOP5PTJQUEV1zKjuZx7UVw2o3kugqcici+ystzk6NRmL+W0m3LG
gJjCK3ageVnNu6WhE8+n+mff+s8iOrahvOU3uswiDIqTh7ANQjHz62RfzROlR8+IZszEpySNNDTs
95agukiCeZ1CgkOzBv8ofcRR2Qg1faEY7GU0bf2QIlkOFNtxFLKPmrYNXFPX957b0YWmKt1qy4k0
sd532GNydLHX45nbDfNG8isxH46iHVH0j8pmiMmu8ymC5kMUysyeY1XyqfzZaIYj7VSN7KfbYFMM
CVe8ma1tQ8++1CJEvjB+OBbPujaiGZqW+ejVIB9bn6utr+n8XY8VZx9fqpzaY0p08zWy85pXv1Zg
Yl/H1jc7oA4s45pWRsijUeNK6UDVERJPw2om3TBZxrksqp9Li5ijKATNvOoevQw5EYKBYzXJq4CH
Oo5J3pkm5J3zZI7Vr9gtxLeAEB0hdNaawXkOxqdgIto0iT7UMDCnGudUrvYTNAcZ27eli1C8Di14
SRNhlb2Bk1LDkq1tdi9GzbupJS2WWlAk5c6P6xBh4Y+8e1oUZX+WSRxzDtADiWUVNyj3mmKHWhZA
9TsoGmVbIVjgnq7d6kJMhDybCO2R1fknWuttVHA55i6zkDGFVxRHTIxGw7aIURyeiBX5FmkEjOU8
ftOO71/UNPt+ynyaEXm6oHT1sNJ3fZledYN1b3iOHbKpeZUN6zbh832V11eXE+v8LpV8XnZFxSrm
h8ivqlMw+ZdNX60C65uysv2LhAXmRlXico55VtVx1B6pD49WSyZ0VDLktUOLVoEUqDyCTqtm198v
HY8vmU8vgY221fOb+GtQac0AHxsawt+dSrk9EgfacdXD7hi5Mll52TfwDtLtVGI4awMiLKrxY6kp
9UzY3PYWpqaMtWalyXqsiJspM/R4SW+6C7dXd3oeqocSMRpL/J4V1jW9DmR9GxxyGOPyMAee+PPO
LgkVW+oXZluUWVIzs6FEnxdsnnaOn5EDn+jC9iuKGz7R+oExlKaf1S8qFNdq5l/FStAot/6mQqSw
wT5zZCSJo3U/xIRmTHbTIythWLTUEzouRaplRoM+xfHRUR6APmG/dLG0UBb0F0vYfpardiE9+Smd
ZpmD+vWTFdQ5UiXJr2HlUM3MIVSCetiF3JUyO2Uef9YOLHGYHO0OPT/PL7JEm8z9LlBq9ha3mZ2o
mX1t/5N5zoKGC+wjj9oSUXRQnA3ZunoU+6KujqaQH0u1EAtY8IQPrF2U+fd2QYqLO62oxth+Hw2g
pGqUV6NA7ivKzzCqx800wUeWmA4dQI9KJCx+ZsSwMR1xI6qcrNv6UCuNNDbrWHqWyWUOBgSMMo6a
2vcflaqaQ+ZOWzgl0bGjQkYwEvzMuNN2S/Qi07Y8RkO2/sq0ybRad3UkWY2ObnqojCQfnIAHpF2W
s+3igpxaaRVH6SF2a8yUb2oAbJqxMcm+lMqzfsdYVQ4Cao7O37mqQIQtA8/+ctnMkQt8XmGCi+j2
xDiiuO8KbvqOh0vboeDnziYKaMDvMdEwW2pCaUuzAsMajVtYgO7ImKZ81S01jCxnAgHirMP2Xe/D
zPywe3qjZIi/LfHQHhNiuRSzk85nSJuE9VWBjy5ukMlGC7KCeZ7HzdiQmJNZj/nE9EZ3jTxy9rAP
FOUuIjq8LdLlKnEFrvlouYD3ssNNQS5qGbyn+tvUQKD2bLQbdZTdRsnwWMwailXlsH5BzVv6PJeW
cpVn5sVrLdqrIWEjIwoum8ZJwaGUd3GOpt0JVit9LJ+Mlx4mOX/rS++9EPRLYYYi053Y2cNi6gmr
GVMuTHYgxQK2TrHMjZEMoH76aYeQ0gtJAouPpCMIptVq1yfblEXdIQpeeGSajaD1wkrDcKovs02g
2xc1cX5LxaO+E95zbGxx2fjo8ZwOxXzivHJW7ScXgKdyYQhkcY2WCslcbsUvTUTllQ17qbtqWwXb
USGf9Ghjq5ZCm3BczUkWjMTfxNC3IuCKVsu+INbA29ezBUfM3mWNTxLqZZL383GhC9vw1SdVIsIs
eJ7A9lA/kSHmAyCWsUQJPhn0y/NT44X9IeVe/ar75pSpkFlgQPeLW/K29L0nkXtmp5aMnWPs7uII
bkxvEb7qI1w30ZLuAvgcUxyCf/RctntRf5/lqFCxYEzVDBXT/5gkI9guqPatwrQxR+HjFCuSlnIO
GrePP2unU8wrrYsxComhTzHIEGsYtyGn9czwI5uI3nSorKHV08q1PWPH4N4paEtDk/Puxyh9Bm9u
Ds10DgN/5ES3QeC7miC2Qu/6Zt3itXl4mBcGZ3OJp0JnRXMM7d1QzVdzgKevKt2T5/TjCdDJzWB/
M0tJCvpQIsSvOEAwYzEC8Ks9qCBVc0e1BHV2hFOBPHifANg2efOTBWO6k5F1VKMDAzhgtko/5B7p
HXBmMyxOEnXnd5AXakwA+OvRU843sdt4F6goh9Myt58pqg9Yprm1nUd6u1g8MYFtUVgangjUwoNR
ZBna23BOSLzw4l09GvTr5BBLyw/5mvx2qcywT1B2+4CbTMD7iXiMSIux3MlYfC/iutyxdbR8LyDI
r7ufiFjrIMyQikEyto8KdcnNZ0LVcyH84c4ipWPb5sFzFoZvUdemZ2nIioj8ODwlVg0BBaFc7hKI
hp8OFV/FEz52mH16ItovecVoaKBB7/J3tAvgSR0HfIM7NUdPBx/Z6J1SbkeeS93NSFZNb+fgPC10
9Kw4/G0fXBYuP8PR6jLWUE3UnEg2jD7QI8sG/7a01i4uskc9O8DqZ5DUVfzeDsj6ymwAO8bdntsq
ACI+nbz2MnbH6HZacGcvVLMI8XLOKXKCoox9c4QTpqjKG3e0i+0UM7gM8QNctJPBP8gJ5jDJwso3
A01AvTbCSDj4A1BvU7tHXw/FVqHgyl34D44TAh0qGVIzm/B8KK1e3WIqZSGKIyp78QRFhNs749bz
u2kvi+q5fU+W4BBJPCwdLt1hqHfFfL8ESbLTCMu3Du+mzmAqRAl5cVGZbJca+RIH8iv3/SvBYRlV
9fQ5uy75TRb+oIX9ciCs+hxbFKkWRIiMBVDmLNdl62/Ne5sruVde9+im5XnB37n0rNaxM7EfJFnM
fRPYRHe6y6ByW9P9vFzpjn6xahbgdzlipgm9tQDAWEVCPgR09W5MqINK1TnraTATd7wyFkRcuUqy
Z4WMmrbSkPFMrdgjaWOE6TublRtiOR/FOtnGqAdmJ39LcYMjdgBHx8G/Ko9RisZoMwPDFKZMkV91
nvSOdBpxgLsr6Jrlgqf8MfVZqTIfZSKmyrvOkVfNIik/R5QYaw+To8DEIkcrXzXOso1hqbpiusV7
9eIqv+IZGOMtVzXkuxbN4AjbPeCNqbrhVIRi5p6+zXsk74uFgcaELtzUEJm6AWa6ysTstA2BBU77
JvMMAtL4Ao0rOOewYqAuNK6BsQX3joI7iAjrcZG89yHvWyGyEqd8CzM0FaAXIQlmiscDijnCaJKq
26ctj49x6ZhM6ILHRcj+E5/dXrbop5qGiaeJKURh0yL8pI2up5H8QFRivmijw1ybp6yB0ITdc9gW
Lf81ds5Ty94k7rpyN/jltQUwbtumuwaJ2hZZdYLYguMoCYrubMd78oej8wBdmidXi6Kxh5LWMtqx
kkMd8fQJvGI8prG5cQefx1TpoZz09GMYFYjYDaORvgHbMrfTOXP85ejZLHdxIltfv/zyX//87/96
n/539FndVjmLxrL753/z53fMhG0SITv84x//+VgV/O+3f/M/X/OnL7lK3tuqq36av/2qw2d1/Vp8
dn/+ovW3+Z/vzE//92+3fTWvf/jDjpPEzHf9J/iqz67PzW+/Ba9j/cr/37/85fO37/I415+/fnlf
u4v1u0VJVX7591+dPn794jj+b2/Uv96n9fv/+y/XF/Drl8f4Nclfy4+//JPP1878+kXY6h/cL1qg
/qcgd6X+8sv4uf5N4P9DuspzPC35Ipf51ZdfOPBMzI+0/+F6UjDR9LUvlVTOl1+6ql//iu8mbNsO
PN92lK887X75vy/9Dx/h//tIfyl7RG5Jabpfv7jyyy/1vz7p9aX52gscVgOus/5+0nf4br/U76/3
SRnx1eJ/2XVfB8tkGdi4ONLLhBidBYErybRZdR25w7UJmvtJoH8ArNRf+IKRxbBme6LD8r4tmXXF
4/2iyhigT4bC3HYCaEFDfBotRlO26kAE9MOTSRJx7o1rnzXXKdQzCMu1j7Ju6EfuzgC678OY+QNz
ucKmXkI7frE4E+LasVp7wOkqderqIpvSCxk73c2CQdqd2vSB6T54IiSdVNLjxe8+x3+/Wb9/c5zg
L2+OBDwmtXCF77iez3Xw+zdHZXU8lDn+ePysybn3gHSwSJ0M0MQmHlb0mBgu3CGdbxNwS+ANAfVG
BDFkhgmMckceqq0huJheDDdPMD/EfkiY5YiE8V+vM01BJOpRA89lCUBMhwtloxxrKrkphVFujQ9l
hJRz/u2/OtCkf/8KxfoKfv/x+8p2gOIp4SvHltr908ePDLn3h76aDpTF08H3BtbUaXysmXccFjv5
LrRbvyy5uqwsRACeYrai0rgGTt7gvFpkdKV0QeExaLQ/uGAvkyD6+fe/418+BV8p6WhbU+ALNCsu
t8nvP4UsCGanbGL/IAJ2d8uK8+ymHuRPlA+oby15aoy58YakuGp4MezyRHw/F+a1lbBVWsXhYUl6
VdyF8hQQwqe9Zk0xZC7S6mHfzXkO894mKD0f2O+qcr5lU9CAywomYFqQcK1Fw9TkjEy93L37+5cn
7b98BMr1Fd2Jltpz+Dj++PLqTGh07Tbb9ZSWbmunnTyYQrANbZP8oes9gmaxVyDEs9r7spzktY28
40oVNkApEaud36XLybFXgf80fMwps8l25hjqHARnjuGK9U2Q3Vt5t58qL7sUypEnf8AzkOGGvZoR
s1xa8VRlMM2r4DJxMnZ/Cf3v379QsX5Of7jWPEcGUju2UIEtfFv88YVGjavY62bQW636okZC1zcy
fkjbNHnoK7Fso3kc9yP4r2jqj2EzP+suTD76xb/pnab4vthwHFrkJhthURik4WBdxAnS1L//NR3v
r78mo2Pu+EB5gef9+ZYQQSk9t276gwSGtqsFxVVLVOYOYkKz/+0Z4MX0xoaNEtcaq8gfGKiOY8st
n1oot6NJv2EVSC7+dYuXM8jupt75wge438w5stuou+sRZDbFuDwIJ5hwfiCz+u050E3o7P7DK/rz
M97nKPFsH/+hCGRg++sr/t0z3qE6Cc0Ewb/vzOqws2e6OaDMPSbP9+USWRwl4EKTYFOfkIo4mINb
FtOVXuKHtt9DWQpku/E6u7gzeRQflyDywIotF3XLorWZWvXg10lz+vtfW67Xwx+vF05AjEu27Qb0
4PpP18uo4tbpY7tHp1RRQ0kUGJE1nJG7BFtAHv2Fpfv2KfZYNNj5csfw/ls7lVATVPkWWqLZpoEV
EjCxENc6U+9WNsnbHptIZWGFdscY/aG7R1/e3cU+NFBVsO0NRu+bM7fFO3oDkATRuo4SoMMWkn8b
8R+uNfHXa40D3ONeQKtCZfDnA2ZO2LguMxBN5Doce4SDJKl8CoorZ5zFPf+q280sF24bFkGnoSvm
jcFZls6Rxn67NuWlHq8gkDxN8j+dDP+HsDNbjpRZl+wTYRbMcJuZ5CSl5qGkG0wqVTEGUwABPH0v
srZZ9zmnrfumtqTaf0nKBCLCP/fl7v949bn8LRvFxbHYpoj/9liqan9xtC0oAuly56RlCVVAI6+m
1gAFhuTrTeU1wG+cGm5cRRDNbn5NHfv8aUIcL4OsjcTaItp8/H8ui/95Nbu+D8iHV4v/JSLyX6/m
xAtNc+hzzgCaygxhYtRXE4QdAyWumC5YYYgDIEbEDGDM+cgsvqfLnmM8ZCigweKmhOizm51w+fJN
KtNKK9zNNMkyUZrpLWuD7raxcOekHFejYZRYkgsLHplNKCO0KngJPeWr6wG58kv/x3Hu55lCPZRM
ap9Lsf9//7pmAPfhv7wVxFWEt270LIc72PNC/78tgKluY9ZuUH5dTzRZAwSdz9guJFJHzmCfKfPo
Ts9pM+DVGTwGxf78JgsiWUUrTySaAA3IB1I7I1gTfD9OajIut0IV9XQT1bXA6doyBRXj/Gat+pqD
6mEmrCy6DfaKCBBTRQFOUpH4bjML2E+K3UXW2bPEbnvqmuSPUwYeYf4AxrIFQq6wMPrZoYlLxRfe
TvWY59GhQfnJpwLm8NYSGHLcED5ZNrbvafYw222JLgCOh9tl48J6tEscENqpfty6+cz94Vhb4T2l
DUhQbXrL8CeN4g6DeNxgMqwC0731J3eKSmuGvzPDcMglqD2jTzti4py7LH+Ag8dgJ8Sdm458a1eq
n5AOzbhazglX07Z0fjy7piZleqcRgDOZNI6Zr517d3kw63FrxrS9pKqgwak3GvyJnn0g+fFAFyIG
lcq413hNyJshr84ZCo4lb4aeb+1irbfHUERZHZL5RoYuz8xesBl4MMdlzKALasCh6ya9SX0WbLuz
bip4SYrc2kYlEGvydKHhFAcdmCKLFw0HFjLGbWXkr5kaYaZ7cTSEeBOQ2LMUYnduZyPBbvwgafcV
dybTYJSyKvObvY2ZQObiwm5uP9fGKxrOd4+Raaj/tHGCrdwy2800Q3kyh/fcS7ECjw4wgyb8Xa6S
OHfMpmPd2ozrJVeoGm2geg38lX5UYxOzOoMJlyv+TrZ6E01nHWH3b+EnkcuyqDpNPAYrgZuLU82d
k87VWz7Qyd04FIvrF5H6R5bfBw+nM4NbIONOPnyldBpCgY8WMIYltXHOLjZxM5tJ3cDc4xIG8XXx
CU72sbb2DgkmSN1YCJPh01LYPjx7vPHLYuFIgrTHAN9I0Sy4YdUWp0qW59Ve4RkQpvGiHCozzIYR
RmzYH7GDgwl/4sZMmZom6eM8u9AebBKtTFQ/Z3xQ9TjTfqmgX6E0W5HZFSgibQfCaHqHceFM6reD
7w8Fu3tveRrFdI0y1rntWpfiYQCnrZl81qP/1s0LvZp9FJouQZQaI07Tn9q6+U6KwQUrPRD5E+Ou
64OjN3vZrmoHHKRlGLUhKUgATnonCmMNpJDHhgS1Z91eMM4M6DJsnftquqH4CpU5ju9SfoLzNN2A
/ca75YkXJnake+MEd+ng4GYzOywoiHZBPxJg5ccPU1oXY27L49RHImvuQKxXB2XxfBi85VdQFv2L
J99y1yM5DFAJhF21ycJflZG9u45LzwlHuI3HgNRV3m+2pBNxzOQS1tVDb8RgwjQdV75ZHtumdt+c
DBCGuSiSqkkfTaXpf0n6HEX6DcQNQrBaGEeyV74lYHHOJ486VbI59z3ZQUqzBGVqsUEdu2LUpciR
vKhe7tnqiu2Q9N2xWzctRecx6ONBxHPDABSKpxUAmP8joHSUXp59UxoRdxmGXT2l58JuvF+ueKoc
a36vM8u8CfAdgqih7nPMMMymeQEZzhydt4E50Mwatgcx1BySxBswCyKMJllDaJaTsDHk6Us7pz56
b01RYuKLD9ECgFKd1d7li1HeqDig4ti0ga1DB4/D7nFugvEmIEGqqr68Fd3yq2kL8ykZHPHkpy2W
CK0Gsmo3fpZYd6ml1b3hihmdOH3lnAAHen31sOZ94UvL752WSEVYTS6n9+xtWVfqMiH+ziqvP3wj
j7B4l781jjbsqdltMZMPYEEtzq6GXDz0ifXI8Cxqee9A8kBJ8KbOOBWx+d248lxlqfuiXXm5njG8
ATl0TMgzKp8RREwV24jN53bWTndrlJGd6xUv6TzNPH6flWK2Jid715CXdmurwLfqy5fWVjmcgC7q
mETth4VRjybn9mI42LiF9cpQ+USXynSaDXhBthLhO21lTyz0/R+DbgndqPgmc8Cg+JZE3OBou1m4
WC+Lna7tCsT9rGHF1sRc+rosuaydmAgvE7TjSEMVbh6fRS4t5EsRmG9BY6bfboaZCf7D9BA4fkHH
FZH8yoBH2Um/voSxdZ4VT4aNYDhCwMV/59x8W/o8TTPpN499VcFxnp1iH1aOOPSsbmSlMWRbsvqa
sVFHAfvPc8h+56UyjKfr14N1oJ7LwcKsk6x9r7G6d8oGjT8rGYZmTJiAp/PmFy4cXyM8DKndP1hW
22w5PnnYurr+Qa9fa9kPAEK234PFxlLX1JScMQO7Wwdhd9ePmn1Y2M7/8YUOsTvi+UDIjFDSpk4b
a9/XcX7fiuU/fyyh1BE3iUkLE39hWgVtUHVJHi0g2cP1Pt8ydmEyXuNANbM+ubl+ref2//e3//tT
+vLwYujmQqlqopT54Jcst92Mkt/0OBDYO/envHAwVY66Yy9A6WPOgPe6jZY57WRVU6VRze7grnDb
Z7+t+ouyCD+lRNvo3M4atB0Nbi1J6H+rp/pep1kOgt6CQ1JDZG+lTA9FDXq3o325Wd2W103tFFKs
swo3fivTi+qNyxS3zYdRiEuxVA6xMC5EEcOa0X4sDrzwYDJcJlxtO0Rj4S+fOIBA5SzSf7EcvcYl
8FFMDeUVIqhenXULMVJU6bwitqpHDGnLXY4MjZqTw6sy6DUS+eXfZ7kOqqNkJ9DLgYeF4YFTyQLL
Oxk9y/7oe1TJwJQ7p8R+7XRub7hrmDb7AXUbWdPR2RPTEX/94/rX5vr/CbpWnROygJxlcfDhbtks
vB5JWmS/cTfaIFBqkJaD+44/vLrRee6zp+n+SJKS921dsfH2XOjWtBW7M/lu3fDSYRqzX60AsmAy
J8/FjKPLXP49iWpnnh5ixkz7yneSC2cmgouSyIw1etarMLx9Zagy8kIYTr6NYcdIWvv3MlHsyRHp
qcoDooQVW9yQFssC96VVcJ0Vili0lT+hzGIenXoOMWEHY6WdoJdPUj2ak/+qPVzXPpSZm5Iqxks3
vC7X84MiGL717CF9tmtyi75RUXFhNPDE18cNJro/7H8RywbTI5rSPtdNSJJgcQ81EzfIzFZ8jilV
oT/BzhmkaU54xcyAd144ruDBHk9C9a8YBpeHeo0Eme3fcbCL+3nMuh3emZgwEB00kwrT+4GhBThX
W5zrsC6fTcf6TPK8Pjoo3EdvtJ97naa/jMbWO6eDfIekvJuasb5zpb/7971b0+7OeJOxtAmvYres
h/equK+nMTnbpTOyKQ/yJ43BAtQLJ4frp2MiX//95xiYzAgLNcctfxmiKQntXQfwkf1lPkdl2tSX
TGU/qHnj4fqZCGBQZERnTrVBISJtCOzTe0BHdsAQrO8KeyerAVp5LJ+ESfd03/Y3ygwW4DKBKU8l
VsB5yn5V3o8rYniZdekd2TZmD0wrcVb0kTKG9GGEjb0UYPA7ZzQjqx7GF3M1Uc4O08ykiYM71Jv/
SGitDL+a2vZ+HPy5vley6cNybBKJVeLuccq86Un1CcNq1ofc9mCLXd81eouyW+3ZYEW83rs3Z5Fu
l/rEG2O9Lx4uDwLJkuaByrnr+4AmzQpdZV1Qx1BW+MFa+2VkrHmq3AQXWUuzn1NODwpb694ZK3D9
xYmHOhVAfOBUQF2h4hwLgGSx4+vX0cjVpeOmxLDFDaOTMj5mheifVFXtgzENAWxBYurT9HL9w3Xy
h396gm+O+4Kfko06N5+bCkKsMjk4Q0k6vnW/8tDlP/ZAPAIr87fmYDLFFWiElyIbxRkcP2jcNvwx
+u6cDvgI7exDxV4Jly6n0artfrAfu/fLlMdM1mDhVvH8zJ6ezjqHpBa7mtvr+19Y4q+lL43fW29d
iBXJFuTR4rncXfVldnH2RgwM5sqipQwrm48mHg64sTJFo6302XUmLDdTCt+ps2Ja6wA0hZnfPbLv
YOKvtHu6fnq9PK9fMxfwF3ZoOZBU4ukU25RkpUuh2HdM47vGujU2Eww0SVK96s9zC8SKN8Z+rbmn
/33a1T3l8kn5qLXGyhvr8uX/9hGS1qsrK//mugbbQ2DiAWsVXG4iG1lK6Li+uNjd15YmrFEtpJHm
3l43X4V2kxunA441szu9WSSHPVx05kW282tuG/bDFMbtARkDPjd26W1NTPd1MqoGBOHovOpa4YiR
2X8+uv7tyvjj2Vy2BXUvNh40O7fl+Z+AXDT0RFkVqfa0ropDIvMG74njsgVZV7J5BHaKyTiLSh3P
4EKkxM9yyCDzkZaweS+T1LwlJ/mOF7E7kiXwL7JR/mXsC6JednnxU5sspJjpPswqKshZK9DsOApf
rAwLlqjJPzNgspwMzl/RwgZfv2YNXXAusMiruT1O+dx+SKZP3E59wmiopj2zT8TuqrwuJkeQygbH
U2Q4F0zZVg8ukexjO3IKaTg2k36wzVuEWFKIgNc5EmvKTBVDjBD6P3HWuzKmfcub7+JB/+ePLK6R
B1ahnP0EpfHu/OcqlFdLh9PJK7chO+7niWfVTtLlQ+YlB0Og509iI7is1ydcwZmRvhdycig1IPfb
hoI2FwkCY31dZsZd0Rp/hMSTj1EAxrebdcexdqtoThmfTMKX+ySnQqJu05KLQzFSmdxhJzUhbe3n
zdFgxnXnWxAPdI1ryOpS34La1TK+Fmm2Iy68vISl/dgWj6FSP4WcwaesS1cxOuO5rgBFJJ341hPH
Q4b/4tz6QXqpvNhEQJH2sRF0W5WKvuBR+/Vt6aRV9G8gUWCl2/fLEt6Xsdsd5nQkC4HiSgKHihWH
+pJW19gDVgaZM/4ZZZW9YGO8X8zWOsiiK/ZEnZZ92ePdOpgshft/qqVBkqK/Drx0QLK9N3rc4yLl
DbUI+WEs5CxPVv9uLAUl1GF1X5pUOwh0dywu7BVwqJJmt/OHzqVt1iEKjBtwxLneWjPueub9sjwX
fe2+5t2EzdOmHqo3+9syHdWl+SOMOqGXBMlMjv2tdnCGwggd84cBgLqO+/SbRXDBbhfe1S3OXvg0
3aPRGwzwS2yKDddjD0F5ZOtWc0OO649aTOPzvxmele6qyktIcxQ5EKCaXNw6fZJWbR04opJTR9vF
gk+lhDNar7ydf4zEhbmpsd/Wk3kGo8Ox3sYlVwx5fEoDcA///mmhF33b0XpWuNb8fN11kiKRgPJz
ukeKmn7rjh1t7xf5E0PkkSR2uezzce1aXC+IuKo+ry+gJrhzW/UhMDIqHc/onSr6t/wuWakiQNNP
jT9XGylbYCdXGdrKcXK2WF1vipSyHxNrHde/OuWWF14YfLxVdV8wCJ2+hW2oJ7OcndvBmJ/gpOMB
7mjJ7deTrGuune5L8HdcP1uQIbGgKGsXIkGcw5h3foi709gpevNE+ROb6HBLaoJUub5N15nfv0sn
ricsKA0Ao+s/1VkYhNMhoNnasedPeDHhbgrJqTjWJD5Wv8ucJILu4nS4d0O63zyfjouYeUJeVM9x
bT+NOu0OYojTfbFY9vvc5zdkYth7GOGLjJezpbF3ToPWN46tDXowqntPxuXj6IkZzFvnbZSqiTRU
eGIDK+/ei7/UE6QsiIzaAEN8t2mcn1OSS1FSSzAXq/J6PVsgQc34yIdIByVP0cqARNNY7zVEa94g
r30K8YcdS5m8VDxR9gaTsvPsM3JOcMUzH/DOBG6W0/WjKvCXk16/dv3IWM19vqIpqhToX20xd0+T
zEs6h9vxMAqIRMg6igcP6w9HNsmURM9Z+ZrZ6zdnMBfNDbXMnsqQ0pJFnXXvzbch7nru2UrotzCJ
zVPvjeABrC9IBMuTG2fUUEz49DGLYaGtSoFJjDOUJ3vC8WXhHtJ2er0OWSF/P1yXoOsfmqCQ18vm
sijKGuvCvk0WbzpkCoVWV8AqtOvbd21vGmePGijrevb33YeQeDinGI4rAVaCfef7wW1G9An6ALG2
Srn3vld1KDrVJ6+ifW+MBbhUC4N9kubeh7H6/A3CNLdLTpGSLjX17jzkba6Ive8iZ+FD+HfmG8a0
PA5T+SfILHQLCL2IBnmwB2lPrDFJUXo4SLzhbq0KZtGY/e2dUfv5fz5KTHdbNDHDRd+azjI3lqhh
MYL8gt+Lwdx3Tp2di0nwmAWQGIdF7IG0YBUCUKLRou6wGPePiPBkAhNypXPNcUK75yyLJe2sDtuq
Wb43TgoMJwjGbUB9xkZgPd3hEl47CvDIdjQChHs/J5GJ3ulT+crhzums/JY+IzxdcF2HNx5yXz6A
NYL1CdIN5Dq3zZ6CmKs89lFZK1pG0etBah5TBxuYrQXZumXmyDd5xwEMxjFkid6ZNgfRNMGKOyKX
9GG6HaX9ZVTdROAsPhXXhIBGLbST8vfiVGcTrG9gldC0GN+BcSSvaUCRtErSIo2RAgXHeFKnR4GH
G4caJc9sMa2N4wPNG3EOhkpuKj4jmV8SkSSB5COJsnonlAvofDVhJSuMp8v32EAR3LIZc1b8h1KM
KmoFSbRJUCxmlMfCJKbVEbC7qQR8BNz9TAWmZ203911p5LRHQlcd4Qk2gbWj2WA2KBozdENPE8Op
gAhMUYb8m5AHEOPWhxMEa2kg3mKN3Xk9hbtctl8kXAusmQk40B9TKOs0uHRDKAUnEKrAyitmE0h7
TdBGJqbiITbRpAq/2M/ikLeNjDyBi5aEFGllsl117seAkrFFgnBZEUzpaYJZJ6jBZDoyZUCB/O59
tlIGV1zxm86AZJofUVjeMpR1LL5bdyBlahbL05D47LnoO+KcAApmUWAeSu8w1RRuDiNVasGoXgks
kJ2cjDtNrgT8SrB1Skk57dKes4IYo9Mygcu+OfR+xirrDqP9JWkIw+0Afi4g3TzhhWYSEmw5dpFt
WFcrxmrvY4ZV21ATg5zq1IWyfGsZLGzIHv3qEGkO/Rx/Qypjppshcldgi7LOnI6LA5rPdX/TPcio
j+BiWAT48UZlHkurgf+/xgMpULIb0R+a2dpbFhmUYDTPjYf5KYWWQ2Fq86YU9L+kvwND45yoMSmD
N5m5MJ0lqWiRO8bBMNk3JezhQrc8cur+mVMgFlOtdsxnb91GvtsepZrW/IEQV5vpQxWm0850Mvzu
c/EWy+HbJKyNN1h95U76aq/Ceea78T4wrKiWw7TxpSQaIEyCFNlHPsXzwZ4XJnW89FKBnZLGeBnz
9JuZFpmVP+u9MrAgBrFhrNiSXzwy6YKucbYaI45C5NrF7P8mpc9oSLWndJy/dNb86RMN7zuEt+sC
dNkM/eQBnzJIC1bhpQ60vV+CjAneBFOC9Bnp7/mQ44Qcxsx5GTE7QeEbIrdrPsRad7V4Jc+39j3v
AD2YRffkyPAUjEn+PFfNznfDj5Zs26YW4lE6NcDK8a9X7/3Gp4rTZLg/uRQWsAOFu1GXHyAWz06Q
2yQooiYHt5GY1bOHCZfNENjcEkpezMHFrONn1xgYUyQsVDNIm212ne+n8rXtnJKJhvlp5MEh0cTJ
VJndeHlKE661nEKn+gpAAlIgyaSP6tp+PU/4+OXjkxU07cEqJWCTvIIRhOe/mDmeTyg5e14eBp7E
2yLHIfTKKeFg9vI3tzcBraLnhN4PG4Rkb1v6qO7+VJ5MwCGn3kq+JjwlnIPxuBktNIlanCTzoWAx
RGS2q7TCgIpQ91eeVZpOTzJ/iyt/j5byd6oWv3oNSqybm6guDdYuBmmpAYQurYqjM/k0Y7Vyp7L8
wyqgmqRV9aXEKSWKRUgDrNtM3yN9x4wNGvInymdQRpijz+IyCvvp3FkgQR01quOaldQD8Z6ECRhq
kcMBNTuy03sV57G0zYMFbY+sBug9JkZEcvF69xhiGCRhQO6N/D5tyPMl5MtqcKV7nDRM59AlIc9C
2WWstCvx2ywTHaYSz7zLKto4gBtWahYFSXkNV9dyEG7nl5kgwGbBjLsdf49ZHnN1wtmVbXufdFRY
KXSkXSNghQsD7IfU3a3KyefI1AULEdp+ZNsDl4Gevfs8pMrS+SvwszcDmMLUJslvDEbNK9O+SGWf
aiIxWyPgt+a4eRdYj0z91LHw6x+wGZ+VyKqPiUjeemjelHMxn6tkngnSEdZ3NeeNPHVfMfsM6J7V
TvJ2RKHWqAJox20ISc8zXllI5l1nAis1ek4wnTo2dWM86o4BTFAIwaAto1W8DD6yySJmmUxRbTAZ
ho+y81vqI1JI1s4KVBlFYx761PkEWrC1YsGWh7uCeCmrHUKsh3GnXmYCOXrMydowk2R0qUkNwCpn
1Dnyc7Czu2uMFpw35ABt+QFYWzDzZk4zFEKkan3klAVmhY9YPQ3ZWyfLKA2odU6U/9HlFjU4dnwI
OUUuSOKMsEGhC0gkuW//oX8nCqaEBrHKA/C8QDc0AqTYoXlIsHtuHTAYpRa3aQkAABkAQwPB6NaP
+yMXzGkZIdeRbL8RbhtEfT8dRA8GeBbUnxny4jVUVc1Tf1hYApGN1QM624mfnuqWJbb2aqRoykhr
IuQTpV0rKTK4tQtdnTg0wreGwbaNHfIXvMv5EO7Y6pqHMRlprA4b+6zmzzxhhLwkwSXkRxdjQY4X
Rq9hE28yJyQ7OYPn1m5z2/f1sk/d6ehXBYS8dD43bf9JgzwJfs6bNlQJbDwTWrq0zhlu/13Qkj3T
yaNDdCbqfA+S3ZDu+6ajozwvgMLQn8frvq0nKOfLMMU7g5Rtbu10Cn7LykgoVh5AAgJ3DLE/mYj2
h67zlo09hHuVN/THhuV8koI5UyLy/dLmDwRr5o1wmrObd94RnjuyhviuS3tEqkedI8NBR9eIFc+G
Jjiq8E0RvzxnXf5dKfQJE4dhYVQ7z6jp02vpQlQSBlvYPsrVKbPMyU0YewyNjXxXwB7l/aXredDm
DwGedB+O4jbMqVuj1eSPiM2HwhAGbWDMq9OcjZ/TxxxxTNwqrXifQrYDzsylajjgPYVzWrMhRcfo
NpgwWiwtJpyMhtmBC1ilhbeDRMNDt5lZYKmMMOBsHTUr4EESuI86z/yA9bTC5eJjS+21u3ZBNRyF
o3lqXrBL39YLcaqA3eBGJGxtBsVyWm/SwJ5JAxjJtmBStyNZkTTFV2BBj+yxsK3txTs5c1Aac5gY
8VLEe3+Ue8Wpf5NK8dZosCdZmN0mgwDPMvrdbhqJ8M6CjILXTGsk7pUU9fRUvaDQvc3TcjH3fdKz
74/dxz61D57HadqZLVZQB8NYnFDWzPNBFOomnxH2/EEcAki5Uk630hR0eAWEEUIgXZZDisUCV4gz
mV+3TLiKaOro3LMxyF+WIV8SWK7E2w0a2H7jH3pnT49jKmoq99ZZzW8OrOZHs6o3GE/9+N0aq+7Q
lERSfU1oxAH/18uMEPzobVYf07k2psfE5ehBK1QUgpnYoULVJG62YDYoV+DYRfESddoj4ZWqmL5m
09xnIcxOKyOwQvkSc8SBTyuinT3u4G2fDtVu4KSRa03HWOsRdMJLwrj/qSzjGyORH2VzL/r+w0CH
2w0zcZpQAVYEwYHAwmHUXrc1Nc/bgzLpFCv97Jz04bhNYPltQRSwweiIwfQTArOGHel4EN4LroM8
URnh9rw9WuqbKOkYEYIoby5tDYAjN4FCSR//IEPbdUhmny1yvm6bJweCPhxampTnp5+fbFu9IKh4
WwCzwcnw3A+LiS1Na+24m0waXEPxS9gS+vY43TeAsTeTnFxePcB1a2I4DMcgSjOWkQwKCcjKF4tF
dl1uUEzdp4pLiXQoFySy6C8PpvnejrV3zN36qSOghYbkzWBzDBiqT5PljttlSOWRNXSfWPRoi/k+
r4q94er6Mnnj7WTG4t6t2ddxOIGKZ6HgLFQwxIO/tkhWTIAbf6QIkJYcw4SwWvXklY1ihO+ITj92
7+Ycc6HhYmrSmxAj9aadwW4GlHZU5vRGXJIFgYnR0kMRs9Mk6lT/3hOzclXwnVnhh0ywk/h5SNVV
YoFxCQnsBUCpO7I9YWa5WxNERjXa38MS3hRwwVBOZ06bwJwSCY56tC82sStB5dSuckKbrYB5sHma
Xty+vbjhvdHFQBct56/bvhTsWo+dCWxu0aAgqhgdaPDmfWu56kQMNyPTCkWAQtUkwMdkWQb6vd4b
+QQnrlKUPpHkGarhx1krqLKvoiZKyyNIE2w032Z32JjhsQ5uvOzvENYREDhoIuiSKj1VmquxsE/Y
W9mM/SXggxbgb7vxebb6jT+SCSAYjYOcBptjbv2g1xxwRERiyvZe8MuUnzunf2Oe+52nQB28l5Ve
Xg4Q6zAUxeewbzZyep0rzGrcPkSIUlJPE3TbroWeOrvH1heMDT5k/7bLecHynPWKPUxo/W07Yrrh
a0hBRKUxbCOMYPXKtbdtGTU0MWVGhrf1EnuX0p9VMXZD5d/kxBg6kKmm8dPOACASYA1D5FAUEvYK
9nKymwAB2gwXYip5fDmSQVgnxPWhwytktmDAzTcrYb/EPwhLebNIzFhErbl82nVaUDxb/VcL/LQi
7KaXD4cIdMUeS1A+NbKFMh8D+1Hqbz8loOnfJzfCeWzV75zf14BL2scvoEjL+d21vO2gMR0qhspU
NrJrPbSe2Cl+LGNJQfY1O3NsQc2Vu/Shg4fjsvAwQCydfF9hQMfhsDUxkmVdtosBYihZUEFYRE4O
p0l6Ww07majbvqESrph+fGSq2Oe0iU/Rpoiom7Y5QFGbKSXtQiZdVdVSbJX6bnByFIrgQrrWzHbY
kNxoiMetQ9OVlwPTY5C+y5tH876D9oRFLR1cPGslVSMq4ifeOMsAmcWNDAdBgwzKYE9bJFnEPqy5
zs363dcXN1BfC9+qSsrdzNB1sn9uZv27gv7j118ZToPiUV9aTjGhd89Ov1nel/Cbiy3F6ZmBIirF
n2x+HQcYggrNvt7meKcdia8pLzd0c7yzRyVNCpPPkHtsKPsF+PZo0R5ypUlgyWMLXb7nPofn5yyD
JFw9FvkvH/ki5bK1xmw7uz4Oeib/4W/c7tfS8ax7KNUvFzxKS7VX4AeQi2Eoo5LUsANnVCjshzsS
dacmnI5WDGJDAaeQ/pZ5BxhIliyyxkVcR7J8HpzHhF8wgB9NF+heosYY7IF72CiTcPae67JcPzOZ
jQwBq8j+qRGXRvrLx/CbxfXegZ8CDWc7d/7dQp0ST4pJuLuZZ3QTyN1MVTUvHzeQRHdr1Rupk4/a
+2g4A02+5pauSHxWm56FGThR2L6MXFdGjWjC0YJdt9BPawi1oEK14cmStx/FQCkOgaC0YBrICZG7
MoQr2bHkD0KAayy3/fXuSjkO6OBXbTTQfih9BBO74ktwnZKN/CTTEEBEmxi8PTH02bQGggVA35Vu
wJXUL89lw8OAGqPW5ecLe56sDKJ7MJaAM+yS0rcc8RFs2J1jYJxZ66horHF9MzID1Mhlb3SI0Ezb
MZtxSHWQshYWiwL5cxT0vR4ce619CbczsMMlXkl2Ap9St+FRlXpPtfqpTSAeYbhR3d36+wO02ubx
q2je1nvDtSco5DPQh24zskgAQpwNUAwL2Cng5C7WhIGZDxxKzcU/ManRZkZ/TEiGH3Cn6+2Y9+4y
2BZNz5ZtIvtJNQay1M5Z8ZdMjQkDYF+ysGHU1DfBT+MWkWz1seBuTOXQmedvXayDCvdB1/K4R9WI
QZjRU6CSU2GuNTTxe9XRq8HmxTA+ehzG+JA2OaHVgmtbl/2uAbSkwDfRCLBlHzWB9ix5FM0wWCfQ
xoP+5lnVwlYmb8zT734lmZIh3ehPTUvfQJxO9/R43NAkEDkJbiCfA9wy4zZCpGsU1j8aZXjhjAJ5
gAOegyMhURSXUi/owElrOXgs8BrhSBEJJko8xKdG31nJr+FrJC8sw/TSju1RaSTAjAIry6m+A78+
j214Q6vBrqHpLbDmfZH/tV5JrjNR4Ubjh3V5yRMbUs7y40lv10IcWh+ujmxumgGSJoOs9W5znBir
GdbSAlrEb7/BKbtlkx/FfndXUfDWcjx1E2dNMBGbhqJDLCcI2alNxK3pg0KUW3BlVEEV7Uo+H0SB
h1dtG+Qhl1Wf6Dwudpgb7S4NmxMActblN0E2zKvX95NIOSguk1+ZqR0/a2UuW7iKBO1xCfPwlx3A
qtI81PZ4HHzNQjOjaCOilLuOXZvskijF2sPsdRtySACt/5lp880FB8KWrgE7jjwy1fSt4LUMAP9y
Sh0fNXy/wUCXL7CqfLY8l2ze9Z2dQ8H26ZNg5VG8e3nMfHSmJ/c0BZ99967VR5OyA2Q6CF/F0idG
9u7bpZ4y1qAHnsy+Wi3KmKCciVoMdxvrLyhM24S+FslJbeKhWXaPnf/TGODVMM4egbid2+5TZ3/m
Omril6JPLzUcdPDb9vDX0H/SlPkENzQrpwbSTagmF3eli6sCT61u1+9qrSoGayFlEwPD3Qk3+7Ss
u+E+QklG4zTD3fUi5KlalxDzZto/OMUIGjK6vNs3Yn2v6PJmk1PQ3RPgGmDcRBeo7tu/GAX3U9wc
BmdmJRX0zzOKRKCicDYod+uvBt7gFLCLoXC0HjGctx9VsQDsbKIUKEm9nH112QvqrQkBbngT8aj/
L47OYzdypF2iT0SA3mxVNOWNSiqZDSHTYtJ7+/RzOMD9cRfTRl1FZn4m4oRDRcmwMHnEENPbrma2
FE8/isEkqCApUu6YuAHqtGLHW4+UEvFoy/xZo+Ko08XXk1tpwbFtvaUhytGsOI/YAKqN33DlVZCL
7ble001PS/dRk2Yyc22v/7zYqPy6eYu+OsYV1XLosovKIpbaiSUKtge4wxO+t+KnKolLo33s2D6s
B2rOBCDKruujUsEapGCuYuEpaKAE22pY5Zz89AU8U5Y2BqVAixBF+0VJDrKcudo6k8zT37Yqd7Hy
vtT1o5/fgQgwRQwR55+HYfKkHlaLuwhvCL8q7U+W3tisrcUNz80IMGGllFjIBMCAcMV1c76tCIJe
+4Hlt5VDWhQewxie2VhuCqNCgSIHWRkesk1DkmSIjV5d+Svlj7SG6y5bPQsqgO0heBlmmRAV70r1
NTLK70T9tEElzfRUolSlzQACbQxHNreBhVMtjpaHza6NY2AeNL/hNVVn001ZzBf6Pz2lgF8chMKw
Jrjsosj2dGve6srp/4clAbVs8DXzhaXY7u2TbpokiJ07GtxieRuxWawffJjDhUvMJ4tbOCT5wGja
QJR4AvnQ1gc3LRoeQusRKVTQ49NPQWFRpcDAFyLJwKKmtrRVNW5LAI//R6sX34nM0EadGUHlL4Y5
/MOcxyOlgHBaU5p4uaksQtcCbD1KiW+Ln7TvvfW0j5ITV/b6UjcyW4LoT7Rvw7CvHFxqr22kYJcA
mM19NTY8yLAok+jqR7MN8v5uxtjgKDWnbqIJoRDi8cVCuuJEILihfFc+E/tZsZR3RmWUSbwkOyi2
JonYWhXUHT8MowgCKWb8yDm/IRtWCgLrp+U3YepbUZZl6YsY0Tx+tKbq8sOG+p3/utJDy0Oc7EqO
oDBkHkK9J3NJj5QkBocE0xWTon698ITx56z4amdmbblMb2g52AqqO7HUqMlhzRWtW2fPZcW5QHW3
WpGBFTO+485W+ZKcFrjvSxkHnLEjebbFfX1Gq0FC2KyArh242tkRWfckG73/H1SHFF+YUUPyYMes
WJRbQKSe6uQM2tkTRQRQvSUOdExYWq6YIwVKBqJn1DHIP1Tt3s8VmrFtHtsP/C3FSp423mJpW/R/
hPzmteLDggkkp/VVg53OtWM3Yu8YV55q6D7rR9JVrQtHzDUQ1kSOOJP6EaCX01/mJeLRtR2IQCp5
PZXHo8DTsR776wlm8n7VS+TJXwbA3nJB8y4wzw6vo3xzbFC+1c9UfLb446UxI0orCxa+68JaKHHR
MDp+zosyc26mtPYjFSucw1A2T9pIQCYwAMMeXAwT3tp0CdZrJsVsE7/mFn7iE7aIJ9xM1P+/Y3uI
kvE+ubpUIzvBbb1+EFhi1u94fRlbjlWz/od/9CnmoR5Y9IrkVYZUUf6k0r3U5kPefU+j5q4naExG
Ka+vVBQBY6BNDWtg/ZvXf2mv6G6RD0+PQgywEtfN5tegPtcKWBWqpKpfdnlPe8FWpOMvSWNMIbzN
GpxpJ/ksx+//X51O5ZvHUrXY5n7h3xVVZwekTtS/DisG9LkgVEOxlePCb1WcyV1v35HOxVKqIOTK
GXsCMOaOHrMDfVSh2Tl39jOXKcyPp5F/69Tc7A6/A3WTAT6Jldj/v6fgahuZR7PtYUC9VYqXiSlg
zHgRbNoowuNgTV7Xvq9/X5FTunBxUx+6c4dliD92/eEjYFnr16bx52oZzbXAfdSwths3Q08FzAO+
ngOiBoCc0uNbOSel4MGJPQa/m/X2WG8Ugfs3W35FU29M6h1uE0IceGX5JWvvr9aQdVBhdOHPQArR
3DYuMvhNqt04SEilpmortlaO9qNmaTWP7nM+JeDDdTIGnKe+/0TvE2+lDHScyuWG7SrQKmUdV/OR
6hxdgMc8VP2E28Hg0w9F9GG2IRyj/CCRyWek6V1O6HsQrCg9z34UNtc2VQ48651roWqgywfcypQ3
88dG5g5mAKDkzPYTP+slKBT2dpiYOankojvYz2zYgNotVmJfHvLd0Gf7aQ6DjA+6pOK3VJOUTjRO
bRy0bBgcnpAybPfmPq2NfSV4zvQHMjQGFQlUBNYYcXdEzlCCKp4Jp5o/h4QViuFIP+gNTiJ8Vmax
tVv4hmX2YtkSvLv+vF4eIZXBOikY4mOe78qoD2T2kJXhPKgf/IRozhAZGs7MmnkuB9puXqo35d2O
nCsT/F9RKyfA7g+mlm+idbWweFma5qZ23ZUh4F3VnJshONrZp/tFAQW8X85Q5jZoBwkniv31SwQ5
7ctMvHBVbdjC8SwpkhVEqubB8T+mrHuKVcIlF0cnfMmz6kU13FI30dsMexnUR+yIbU3QCuQmj7Sb
p4kUZpTr2+Q3tuegH51bmLB6RFNXZuSTv4PjZW8Rg+dIdozxPYbrNlrjjjFEqwC4TKVNKcReRbIf
85C3WuhTJtznySTjq3swV1Xafh92jD/YRwlNHDu98GQ9p+SdfEmdEJuzogQ7Ukd+LeFRoqfz69w+
EAxzNtdQehlZpL5XDedGmuatC1FStxaNKlbO4QZq8GHzg7D7pdkuXAN+LbfApoROIqcDAHSy3Hpi
ZtqYzYZ9k7MycJr64VhgEGEi0oH0rWsJmc+d/oRF7K1lwrxEQVyhD8vSW+/o/9jYb5syvSBkSIvy
MVbqKZ9fcnBdYznRpklwOU3H/kqZsxC7qqQn9PV7Ai5+DKvZ5DqpwZJzdbKCDSU5FBAJ0iO2RkaH
SeWaS89CqNkWNv2AnZ0nyhK1IIgT+iZCHNy0Ls6WNSLh0lSg1nNdvWppdpZNOkt68mnFwA4TZPSx
NO+92QL+JVENmhFLsWiptrU9n5sm3PZzuDchllSQTWLVRtH8XZD8PrHgzxd/ReUD6gjCNqcwJizX
8iQLuguK2SItdpkyHdeDJerqAMsWw4rnhpomR+1NNjNQB+qjp2EQG0tf20vGJQbg9hpAez57ofpp
MyNrkTjG+l3MR/Q8G2eyqfzS4tdeOzD2pYiUSos7CSTSWgnnxptUKBS98XMeUVvoxAggWFj/RgMF
8mD9Wv1h7VAE8qRmFVHNPdv9jyVkvjzqDwO/vWKhP2mI3qJ8mkZ/mcPtSOfRGEGz/A7ZCzZrrz7J
eLaE5mwUs921BvGJjIOYzzYqSJ2cLgj/UDrFx8SJ3U4pjn0dknl5FcovhB12MtE6smFD9GIRHJgD
ysX0thWLvsszsosjCdw0xfusR0iEyud+6j1bt38UcUap86RONw2bzBJBu+Uc7EfCjdTW7bITC/Ug
lBy3zZytpOk7Yh6I2hh3zNsCJx4ftkGKW/Nij/GmISmki9Otok0o5Ft/0JJno2gvg9ZsHaP1i/DL
NBByqSWSffNuaNhJNYC50vJG1NbW0OuzrM5b7P9ONBB7TJUGk3N9wXE7+x1/ghw6Xld82HazW+QC
up1+zZyeAE1KbLBAfCz/sPY8AVO9sov+tXvcMU7uK7lzHvvlpAEcFHWQpLznE3cOKbqFBn4AqTs3
P2z4J1/LLlWtD4GqQTrTnb+ifBNWclwhEGXLjn8sIb6ELDNHjUFX80YylJdqb9R8G8Ug6NsA/jhc
8/GjRp3DNC9H24J8C/VTKs3HcWq2SssYyGApxOKTI4SWsPUa6Bldj3d6Qf+SMgpTZs6N7kUklTcV
D5Vo+N5Qd5EubdPoVySlKy8oDmrz2NaGCiJW3dei2RXTZWagLqfZjwOl2BTmtgNJWRCXrCyhzUh3
uI66+rPUdz2hL3JS7dlWpQ89tW/dAs34jL//LeKdU4uvQsVYOuhn0vyuLA1dKW68Ofyd2adNqr7V
y3RbsQfUEXDLkkVAovw06J+59KNqC0ImxPnTO5tUh2zMHOEjcFDw+qQPJswK9FNX3bHqXlehm6PS
5husYm3238w5Jfh8S/fXtwaAAXahHIQ9ad5oBUudkRgQqR5UbJ/uUxSGNgngioz0W5G/cEA2jUqq
MjF1S4OShqFHDwmSBYRCR8JfHJcnZfxyiLlhO8awMKQ6iTyzah8ghZFCdBv7WsyA85ZvVUFAbLHm
YmlSjOzVWOYlo/W5lJKv1BNFLaIbDq2O0staXhMi5auAJwEN2iYcThGW8xZjtSkJrOKnKr8hqWq6
g4KYzxypA6dx0xC0CD/wyVxe65RKF0lTntiYuR1MmTMF8rYgXEXqAsuA+PhilKzMlAFSbeRmGvHf
AroPZrwah+6fnlPPETpfGtkOQb6nAqBe/0DHFOsWH58/udvwW5nzpdJBHj80ElbKUT6bkcIED9dC
T8qb3e6wnRyQjuLY4FOsy1sfylu5njhFGr+sluOSJ37IgTMuFWBtZj7jpVZGr0m1Td/jQoAJyZ/M
EMzegT76wla4KzJj03VIFoeoOYSt/mZM8V6i9sgs9AJmEDrcTDGJJICDmaAhZhQW4QEzR6BXG9NP
B5tAjfUrEGjczMO+EIk/rumiZX5ViCEuYzhTc+hJdMdR277a5vhKYC5MbeskRH+Ls+WuNuV1LtQX
M1/OEjeGGPQjvq5zpZqXFBupZkZfTSH9iHwgZdYOkHDBjp1LUhljmnSzhxpsYMGcqr2JKoM5744U
TIBR227GAh/Ft2YUCDHuS2fe2gUA7jigPIvI5Eh8sOPeKKKtbzhNgBPTS5HzELz9SKToL0mT7YI3
AEHyYX0yDP1LjRo3Y6xU8/9Rg29gkKdjuTM0a9vxFa0PyHpta8M6rClc1UI6XERHe5KP1jz8NLOA
KF8xQLG0DQuo49DLp7CZ91MdvyySKW+sMqSzMRV2R9llQStNVJpXE0od2mxbWHW+jbPDNjwnywgF
SCOUO/XtezR0X4O0Bsu00fMY5V4UtvNG1angGHJHWGFL8hH2hsNCryL8SV4OiGEfCEN5vqR2cNVK
QQK7MhPbN3NW8YSiLGBJYt7YEsSkXbL4KgrHbaY+oIh1Dak7AwnwZxvgLeTkMCku65NVJeox6eZz
DkVYq8V2shQ3rQkfGavdZNHOS/pdaiP86+Xe6ivahek2TNm9JkOsc+pdSyyHAUG5MeiG6IBpLF7s
MmTEsQbh0SophrxHs1cVsLw0lZlT4rbOuqxCh1S0lcyg/luFIczUI3rNYMllS8kWQ9loEZAPpm3r
17Pe+IV0SHpcF1n6RuKkVw8m2aSeFOMRHmQUFkMgjdNBpqMV0HCs6S9ail9mVn7J96Un0+sSCYIc
cVpq6S9Dw3xejrmWntfXT53ZNoVzdxESUprUAMCt34ThHNCAn9My2sVOzR87M8s+V6WM7rp9c2bz
LUoVP8TNwjX+kCrzjT+TVLo436B2D3QZGsI0bbXUuuDsO7Q534AZ6A0qAiejoSL18y9Vsl05jRgz
d0DtKKK150IeLmOV7Aty5tefOZFerCXapmxS1QfT7J3Wc3AuVuuJd3OMGfTl6BuSkbGAaE6F5Dhb
6DXuMr6DqyY4oGAmE7ojNHpn0YmrGaEx44033Vme94gEtuaknhqn28sakNFkdn0CjbyBmxnTPHoy
cRSFHEQteCFRPLJyOFKxcmqPbttLE3vZ8GixJInZl0CBIUld+X9Fmknm0wC1RGp30hofSRB1tLxS
/E80zkqt/RuzHJ5AqBzJ2SO7ZrxjEsR9QmyOUH+cuiDISO1Jw4NpUupv47j8vwpzmnIPi+MM0GHX
ms7OSZ7n0NnlyHgXUyN8DyRM+F0q2VXXnVtH3kNeweLuLVQhyF3YLBiEuLH38HBqeVkHyqqKd3lr
8JTmDxXVcC7uuRlzwsh7vM/P7BL2TJiCOf2nteELzKHrkmrs/Ju9ZE17M+yCcNCRfzvPpiAhTcHS
GU4uBDe/kvRnsqqfIUwfp5pYc0WGZDByikinbEzvKd9FF9lIGO9yZbqNYZ/Ufr40zjqrI6/KzHZR
ThC2lIvEm9uagj0DSNuIkFOsva1goVQ0GrYGVMQ4ri+RBli1KyyX3v2WmMnBbLKDge9kNruvRbKO
dfqIsaxgGr1Yrflbjh/9VH7NHXLeNnrHMXeoZ/NsGPajLrVvLO/fWf4u9+XOzsJzVi2v+Zi+PC0t
AjLDQixbWNYnzfWQ5TY68z9yD9gfIQV/SjLnT4qjD3lqdhhPg6HtuYcnVmxkJkaLfiDNZY301jjZ
4vXW6OQfivdbk/XXULHuWpy/pTRSeL22MJNQdNlgyp1n4IiAxodsZ+lo3vqf2WDJjbxyQbmRgtYb
l0NOWpmDoS8pwWY3y0q4WbfO1phzhYDs7xygxB2K+9Tr+vFoGJRg45NpmMhkJ+7vJnGYMghGMxlO
hZUFCKC587DVPkEO4ipjxEk0AbuimdWqWZSsvBtF8TItgjte+CYhh2xIbQY3KNE3k0JOaRJBMbKO
cqRcEm3xuoaYi7C5EZV0HMSHHUkvI0p/8g6Ql4vdALy9ni3efOaf6MRgpiTsNcb0jHiSaPTlX2oC
Bo5mtBNtVeDR2GK6I0QLLl/XxC+sgRZrQj8y4y0jwzTmmNhYKjqPdX+H3fysCzwSXPgJ0Genqtdg
KjkgphlUWD1fCeZeFvvMb30BNb+NlPreSwl7h65l8WWdlKy/If4Ei142L4VinYpR+5vFfsY7q4aO
4sII+Jw1DoSKuaPWTOdRd56RGXwYGcZnvX62etp1KTL3uR3vC5Pc86y5yDhkUBffs8n4zrrzlHD+
Ou1pVq1rlxagIJ3WTR3jz1CRtCHi3Fj4ISKhfxWx7ilTuLMV6w3nZUP+rv7RFulNM7PHrCFOnEpa
krE1/yauEjmzVI+f/7nuoJqzOsMjdCTr7iGA10WlhFs2vZWc0nUNTosQAByFLhSTs6xE165v/2Kb
gWhcH+Caef0Uf2Md7/nieEAiWX8Hq74ZMIak4iGLtjnqfXwsk/ZDBxrkGyK/zcPIqhj4OSc9H000
Hzi07yLHf9Zi+uv6/A8n7o9lfDbosFuTt6FkmsD2AwJPxvK4UYORR6bK1O2coieZi/dx4uGYza/R
QLMwZwiheI/LznlXZJSHVBOGPu+As3IEmuZLb6vHVm9/ohG0VF6uRzNej8UeGnfUyq/1O24FSTHF
tiBCse+woLXuHEmB0LNtFdZH9NCXsIve1ab46HPmHLL2nBvxP6UIr2whNzFebezKkU5q82WqPQL6
1tzAQIL+TnVdUMYu5PzVEfYDQCjzZAdQDRlcRMa2NLH+VkvB4zT7Vqq+KwvfUUcvr7DEYUJ4BdlM
i/wFaPsZzyZTcja/maqptA9N7pr8rGH9qijxs4zKv+SmbRvzL7HUz6JQbxPIAwsJ0FIOF72ZUZbE
CAAQBLpQMOoNmLm/ZnG2qeZM/oiNmY3SqwTS46k3nYdNdYiinHPJad5Ao13K7r0KQ6gaDG6S8i9i
ohqDQSRA7CUtrZsBOzyVERerGa0SsrGvKRkS6kIaZVbX4QgRBIH/PFv7VJi70BTbxuj23J0XsgC/
GKEz7zYvwH0vcMXxWiu7tHG+lp6RmF4+G5mMBFyFThDaXwnLQsUx9nLePlJjfBCV/NHLhIvCnlHD
U7jk9LvdYzKzk0PxFSfSTasrTKUYJgZHv5ENxOYLROmpNNiUImJIkSFkfeOD031DBHUT/aukYBK0
jQdxBSywIhSrsb1PxHho7HqFhzOQFYG8ZJdayLvpsNCzFlLE0kJ5OMyRq8i8Zt1kgCgavmsY2410
WOrxIA8f8gjEPhbZu2D2xHJ1QnHMWtbB1KYTidIhSu7nbNeRPac7878xHC8sAd9Qfh/maj6xc/Ug
BtD/dnCMpv4pD4sj02b3iXguGsTHshjXrJjcjqxKteaVRNnTz/ZFj8xjszxrpf1qFcTULJTYM6kA
rRnvNXbEeq8e5XAm6Fc+ES3hj/ioq0LZzdZXXsokEIbohoj0xgMxmss260HA6kheuq8o73xmsi5j
JERNtSfly7ZmGhc1o6fNzlYmZt0wDnDJ6Bamc7WAqFlT6Ixuu4QIu1rbm23wJV0WWNNRq4cXebD2
AhqYvjTYoIczYr+bGvGw5pZXwqQlkZaUeNvYRch8kqXdlfgslBjUjTy7yg3/pE9g5WmomBYWkfWq
RYIvzNnqWh+UDjdy2GaM5jmkLXV4inaOXRLtsWMTv1MSjCVSea+z/iwqaKlJG6i65ArZ9kO5P6Vy
c4ut9hI7DvyxHrp04hUPUzfaaxs/W4NzyRkcIlYisTnoVT642XgRg3PTIPq0K2UhHy9p0zy4a3l9
T+I5VLVDHEonU6t5Roo7hyXZYOIIcedjkRzPXCiTIvFRNL8GC9Z6VD25lVHXmdjAmPdjfzJF9j3X
aZDEbEewUiBYEYz0GrbjbailfBPDBYXndhIlmmTnuNHy8TY6496xqFKEzErDJnmKRZyJ8qhnuI2e
oUPmmcXzo9LKU0JaAKcPylLnlU/pSe2Sk9W352hxXrpBY+JVHpRkr1f1CQ08OrcGj4Q4E3MiaRNS
iQqNY84GQe2+6yw9DPq0i8zlUizitNwUHWwNmtZhLk9DxnCzHH/q+LMtDLbi/6TQi8ElPsHOcQhg
4AWvpK2io3WoY/woMAzpEBjw+IWiHY3szTFRG9JHszLIg5mU9RHHOiyY79g00iArmFr0uId8h94o
wvT8UqdfK/RwpWOxcp74OMuQKLhsw6cZCAKcQDwH7OX9UFoCi9wGzFQuOBR3NvtAUW54KdzCJh1J
Sl02hIS8gdzH7tBrjSfhRKFkJ7Cw0o5ZbR3boWN+SH0ctoyJlr4VPvzKc2KWwC9t8m702d5w+BpB
xnoFhIFrV+S6VQmCGCam2xqHxqxM/yKc3+6AdloXFJ05+YVTczftaV2m+VgdtlFPKe1chOHPk3bQ
E/tU41B02u4MRzHoceWaKhon9PVlhTdb1AiH2p+uYhYxOJ5G7UIq+bsydQh9NrOtXeVG+00gScXj
C7dE82RWFaJt/aMyOzRTS8cdgNZr9FKjPzaJcZMBhCrsLzNr2Pdmd3CUvVGOfiMph2HSUc5QfA0p
WCZm7ut/hwexLaPpwDphV9h3BENePvDfpEmceGW1AnvVhFhDyiI/a9fUJJF8lzHbzaxC0dux48Ke
+l4Y5fewOpyIVXTIGcJkJhyQjPZonBEtXo3OBB8ifEtDdA8sM03ZkIj3uarnzaDFF+D4rh6vMkvp
zg1v+gOCfuxho6Ru21b1TV5tiAKuye1X9P2L2TAkrc+oVY9mZvA/56wVCgbXptspUJhCuOZ5vsEp
xfiDgTqzScQEhjHvl0p9TZ2Eigr/G/sODjD9O5Y+p8F06Nrl6MnmDEqXGeka/tZNIctiB1acP3uq
92FCZpDkxtyGz1pfHddpD6YCgcmcaPO2uo6LdJmK+ZmUKaRf6gm/TWDA8EnNbUlwTsEWUJsUv271
Q6QTPzyQcWnhs8YBIHxN7l+1lMhyIJMnBYY84OXxwo9CcPSyXbIl0POUkeVytZzkOA6EUDf5uVqB
aAkK1+KbPW6w9tm2gnlS047TEGBNDMZaBBAnTh2hRHPzMACuhPyMZpYHttmejYmJdz5fYn5Zw35Q
45Nr4tEbI31XO/jHqLMmBi35+C03zTv6UlNjuLzT7OqO1ZQnP49dP5nSncJrNLYL/RVQgRDZY6Hj
mZwjONnrEPNvyBos3GV85dQ4UTqHaOeMQ64Zu66ydmZnnIDjG/PFSptLLDpCYlhRtp0FyxVTFIaS
IlL8Jd1j1RwzCR2b6uWwVMdW2ztEDKl5FuhkudBj0S/+Ntxl2jhuLVPfiiwNBAG9SU4Mih2jdzVp
Ngi3nPK9rKpMrXKfFcRJTHOgRN3RqeYXXGhBaP8zoUryjvvSou7H1P6ZoONYfXxW8Sn1jvE6o19d
7PAEXZ+SKb9mTfwcd5zwCKB0C1PgqjwKC+b4nO07PZ4uGrs7BSJW118xyQZLlLHpEuM1HQC8xtNH
X5VXSWfgp68a0XOzoLNrGTkKmj+IIWQ/9VkAOIK/N2FAKHTjW0cTMBUXO+su3dvSkJBgFKQ4mtOV
vCTwohDVdIwJebkp8Y6Hx7j5XIGLSmR65EWQ/Dbukjb09FA+WAXLuq3qtG+yxkUgSvOp7AGcgnVF
jsjEBP8gzbJTf1kq71CZsMKLZPQjnYyOS4zF+2LxA1uTHWKkKk4z3mck2w7mQFYPcnu3uvYTFNY3
QYUPLG/HdCJ7JVG3RcRsHwcQwbnbSjrY1HhJA3GaEbGGBKMeyDSPUHDTX5UlEnGWbRXDRrQ2I8w7
JouO6mNFsBs3zJFi8823quyVSIeAuTE9wnd0gRzrJsTHpzALNJSMIJqZVVcvAk1zhVoqX7j65WwH
5mzDtUKnDbAr8jrR7Yw2Jesp287Ml80s2fuOo5+BsXpyUx0N7rZq+JWJONLkYevEgF2RjwyoGsl4
KgmK1gUUOrI2QUN4SnvN1O8qeoBnZkLPlWhqWBehS/Y4C7p8VUe4OAephVEBsidJMzLtez56zGRs
ZTN3LQJjfnFmUiBlEWOHaPWKnjGltAdFXxN/j2OBK7XBQWSq+7L/6MLmgCSupyCPrJDcGQxWOwDb
5OTR1XqG1T1wAMc+gw5dmTlro0OZ5R9qezLAYxLOavbRpnLeO0N2c4wRNop1g4O+Hh1/xhhfc9K2
uuYy9CB3UCNlyYy2nU5FX93IDUHDCQVXT/bgONYo9zOD1UMjWHQ72lszfgHFfoLVuKtCcdYaMFtq
JgdKSZOg0xGxpQO2qYe9F4Ydkig4bLpmbvQ1HblBL+kauiajWIbDVUcYI+zvAc28aYJPlpHcMkAy
VsHq+MWWMBjhlpjDfCa2itW3qrE2IHLzM+2DHr0GUjSUuWSW1Brzyc5v58azbHDyw5smRGD10dfT
tM8KQV7yY3b+6epZ60zuhKNpwJoE8OWkm3yOiGmaed5ZE1ZfhNq4iUoT19znhj2j/A6Ur9Cgp4BH
TNGOQAODWC98qeq8kQYHeXRAEraN+RRTGkSSFzPJKO5r1IMy6YnhqBLEbbJ3dDxdWddVTHwTBp7M
1yMd1Xh/1HTtLc4UrvH9OMzHqq6uSz/QpzeMpAicCxeBVnxOrlXWR6C0s7Po+8zLdPxvmXXEbOGa
E8aonhAsUGb6VhK7ZVK8pOgxL+kBpiTUX5HfyZ+FSoxWTlzFBlvqKV6Gaz/pRUDiCLc+q77FwK1g
TlPrVfaING/BICGFH7nx05W/U2Z7siNtR7kOYsQBTY/Cm9CIsj2ztPtMHonM75aj5WbF1mtqckJP
Fe0g/tk9gZ246IC+uZac7CtVCobKCYjJbOB3gwpXI/tr6VRk+UJJuRLVJ0W176q13Gq08RIKLMR2
Az0F87HRVn0OTZ9Eq5NTiccqftEMTIrsHlQsT5C4hGRf1YSBcmJPGAjI8CsgL7GZZmNfNA+Zf1tN
iM+TkYaciZA0jixAOmevxOdM+sMV/GHX+XPcMqNm3v/Wo5Lo1PbYa0SAR5YKMwJtU6K8li9juO+M
fcRwySA4DaSZ1RyGVUvBmnhcvBz5OYkILohJJl0Tcksj7XGbMniUcF3rebttRfInBtjZrVikDUAu
cqXlRw11XWjNQVo1ewB/yAxDE2PWEcrstt82qXlorZ88QnAPHCKP2WRw8swycHcYOX1ONbfGb7KB
r3RKMu27CW+MzNH+ZwMCegM5MiUyKSXXGVxUJ39EKS9KnUxP0m0of1OD7tGhDkyIOKjpmkCkd4tv
AV0SbFxHFtoY1dLX0viIZ+Z1FUoSVKuk4TYPTZ0ujqpcio77ulWYcFUs3jbOCkMZoMIUSvn6g8I6
gl46RO8xpyUptNvMr8v0eXHcCC+UZPDLXgvUlZzIdg/+fEbiXDOi1KlEVfFbQj9Wih9zONv5LR1w
dv7iU94syweJRIbO1urUSa9hoCM9FN0tcmgYX0BijESVdMzpsootJE3WC88km+1+Z/TmXiCwf+rU
Q4KPYFGAFSE61Fl4ktMHPqQ/d868VwWHOGye0F6CtureE0Y6Xtyn70be/MnR1bLHYmMmBtte1PhA
xwFvbWpd2zcZK3RamHUQH+JqGDokWBAx53cJZ6mCf7aNusBk/W/ZjOsJg0IxnN0lOT7UJe64OHy3
rehfYdSGz9G6h9l96C1zPzbOaxnGGUJskL7UoUr3bCu/psz8y8/rEIG8BhBNvcgq/rEYLDz1SI6l
qJyyiPkzRhcYVghZYvNJVkh4itBZd9mvxDIkpSKy44eB3ibJQR7USBrj2DoMtFyA2RTg/VJqPaVa
8zYvP4I0vURfO0ib0cDSg/ZAOm3LODetrtH2X0uBihlSx7FehZmkbLmyuMLJkQmg71nNK9DfI6tl
XymSn8KW/ymL/Jk42Q5IADF2I7OHajqFflzqfww6GD3RbmhO+KwR2QHMrardAlU4cXiBXhqnfMWM
QwbEzJzNYxDSmTf83E3zrWmKN7P1KFjUFUQswv7H2xylf6gu3JVMaag3hW5OqbxV3cXN+aDdaLEq
gf80JeDcM2GzBPylXynUzvJq94/SXmEsjIvBWPqDeuXB08IQLVWXo+oglK4dP/BZGUWw1Lg+BjDL
Kgov2M90M5TGr2n+bY78H5XEFOO9+XBWzgjSXaXBJ9QhrVqObPXLHGsTqCL1P5LOazlxZQvDT6Qq
5XALIpkMxsa+UYEZlHPW05+v96k6p/aMx8YgtbrX+tcf8pb19a1iSl9sTQsuA4LoIjlPqGKj/pW2
P1m6mc5mzH7CcMieNT2Ny46mYlbb9yJ8JCg+5LPehBijvTPAkBibIITZCyH21kSm4xb2dgKQ9deU
d6Go0n0akUZbhNl3P2QbX+1ubVQ/9NT/w3xn2VvxdkAMuZ/Sld6t0eCSZWDYGMq/5f7cZZsRlmlq
7SRmkPGPXa8uSMwZsFNJVoti2UBDcOoJWjsWcJQu2PVgoJdls9xwk+5utdC68dJHkRGFNR1mexlG
zq6LLp3lHL/Ti6Ftmv9cShkTLZnboY8H/jDdnqmu17hG+05BKuEd4OqSGgYymt8poCsJrx2jPJP0
EiWVjxaTdgluywR6qBqvgcYr9vR50tXLxFYWE2BsFoBzS96W/LZFUaxq7RpOH23n6tG2i2FgIlHS
Mx2zqS3pyHjX7JlPhwCAW46DufZhWusJLc2WutjvIf5wxDf7Ub6PGGSVEdR8dCPpG1L7bNLCuZ+U
OCF+a9F0CSmT6+hgWAccheuAMVG2ZawpXG8hk+kA2YdlYuyzaG1jsh1v8mA1wkUmpxy38GCJcnYA
BCe47Oa/oou/j89C/IAgK6oA5FaG43p1i1uWz2GC7T2CUfBKu9GPdkP1Np9X5rds/1rah+wdoxI5
LeIFd8KwWo2xO0ix3IXA1FuLAZhMWCTtLcRJJnYeVhScsDTlt5OG4PVuXu5MtkKOjUIh+Uue42s+
D0tceYtr0p/KErLuNpKvY/6OAJzKh1zSV2ZYxx9astbzFyFghWzMEoIj8X6eB5DL4+hbh+kky2t0
oz1sDUnbSZzXMXmY4DSd84jS304oofRx5fN6EwTAQjk43t4IXTTi9D6HkCKun86TjapBWeF8avAm
PwvtS07WVneI2k1bvJNm78h/dvBR1Ndh2knOpiwOOGvOIggMk34JkltmftX2SauvsraF+nQs5aOf
XaXoIelvGxZseexRLZXWEnr0vaYm9BoCHH9j+aPhVFSZ3/rDc5D/SpHFxdL6VcuXgwCtw1yy+cyg
tNgLs99M5j5xfh1GTnLy1BRAqRbx64Y2AbL6ThDLgX9nhX3xm6dfvbryxwNcMuwXUj6gcuHfhu5i
Z/GN2oCCNT2b3rc5/dgKFurHngBL3JDbngftpX2jMralnTkS6LZc+gbS4FWZrNXgbPt7Lk+q/WQD
PqEn3moOCNWeemSWirmum8sgPYP6QzU/B3vDj1Vw8gw29IZj/ZKXf31ypC1VxoNjPTnNmviGSGcu
MepFS6AX7x58Bj6B4xzDepz1HN+MkMfmLycuTmEjHS2KPGjljvcg/nQ5wESZdoH+bvyvJYZ0XbrS
Vjo+DREVQi8LTgb+OfkHwoyu+BzyT7zOGOW+/CaBtB/PWv2Tq+e1x05BN8Dh0JkAPPsSCQwEAi9Z
O+ZeWTf8owScA4INF9GeI47WYf1DV50H8aMsGe7R8xD2McuRK05CFEAhXOnUlUG+arsz0aCm4QDd
xfNW+6tgk9dPHZWkSZeb3Gu8gMNzjSZ2dO6+dWjLWxF9+sNGQX3NXRn0hyXdhUtQCRsQ/v8yA09O
IUnaPsG2ZL3oFV4XeGJnDV55NZYzFvO0XezAMrkY3X2AAEFDBmSCXED68ilHy3Qdihk6F79Db5wN
JUQ/GgsqQ28YNg2p1A5aAbt7FxybOfhd7Zxk+Wnj9FROeGTayGqBxlGR918pGq0QhFIjmqrotHk5
2Ch24L9n8ayI8PBCsqR7UHYx9svgo4f1O/f4Z7ytqmKt2zsYuJG8w/gBU2sQzJDoicFbpEykWhqF
cbBmSV+vYHy76hTC4C/WmBAvZWQpkXKQR0YiyHEsQgIejfnVI22caD8Gs0AuCr6Bv6ib6BfmOnNF
Xzjjga1hE07YZTGi66ndAtRBSKnYUCbUwLiO5z3DfRXjY2iFkkmsxDvMPoT2o3rZ5U7L6Qz5aANI
AKwEw/8psU1k1UrIkuRpUXXsW1RYU4r1/LGy3sGrU5XvqfxxukPPZY1U8sdxbaI2OMc6LeL0p0N1
tfruObVbErVdmGaHAFRJMeAQBIyX6ZoNrmgTD7AnDlEBhBYQm4g2vMKmLPZXuhN9RDQbfpgtY6na
jLhR4UHgGhaJucTERc4NetYcY9lAJcLnJpEnHTDksKhhY5GjNCBb0/SZ0n/jiuYGSfKhgBZF0Imt
gtwDb1fX4dKrKjoZnLPx/TqkHlmAWrewTbrlAXqnP59g9jqIscdJdckBk9XbZF7NUgxFfTKRFEp4
vAYjmBIojXpj2xYv02Y2zH7XSxrgEHKgEs0kFAwtRSwGpyLrIekrKobvP0S/Y8iA7qsKl+I3Zcjt
lAKDB45eGW6YoyPf4xco2C71lsnmqC9GC3maGeyzWIZ8Ox35N/J3hk1l4j5Q9ZQE45qxFkIsZWFh
1ojsFEfEO2GrCEr8ZYwMR04B+028CqKPnOMT60mb3WhAwIXJupdY88GGEWuVC6s+j6oC30ldWX79
zLRyjsnKRxTR9WaYE8R0iAFerAQxd5Ph9mO47MIepGFcGtCYrLqbizQXQDCEdrDZmwCkdiFLzVIm
CWgkeaHUiXYv3h0hjqTHRzKu0jRiivZiLjafQICwfVvGSrcdMvR9JjPAFjWS5zBgYWSdi+k4AKqq
rzzdPvnFl1RpKCkRLVooKiV7MeBpCuXDvpg4fIjX02gD4jbBUQmAS6YztPC5sXEVqD/VkCFNt2+M
dT3czOKkDeQi0wFpU7KIG2URjuGiLucaodgah/ZUo55Xvh16OKEiwLZLLvRzRSZNWN07hZym+BlA
uQWPx10mnk9I7Bz0/Dketw7U2Ja8wzhY8L5V71ra3rzEZMz353bVbqDpL2HGnhxUukMFqEhwdueX
yyBhlkG9eFITKGBp5+YFZe30aKWvxgoZhSCAhGwKVEK/U84wtpnJ8QnDM45ZpKuDvERM2QTsBiS+
RHix9m6VjtfaQ3xObYSH+q5ThpWXe4vSiDYqpQYhaHSx/rKY7LU2kpGGTWc/PuzBhqPOCOzhj9DI
9iKdV8EeUaEyr634NjXJR/svADru8dMx0s+x2+lI7wzrQuTmrLIvghenYVMwIhySi3+oFlxYpjy7
MikJ6dwuqCHdQbpJydEo1qTFKrheIGuWOEMWE7LxHMjQkAccnrAtTSD8IaLAFWim4gIiXgVThziE
yZXqsyKIN13Pt0SDROXJ0ws2H5a/PZ1b0KLmYyYv1VcnOY71V2VuSv1qwtrWsaupz7q5RWRkptsQ
Y7SpZFt1dCDgYrHUzetYPKqGvdGS3JrDTDJpPmCudtUCJLNTLrh/cOqoy4wIPfsOq5rS/egJzWNL
qBclbEVeU54+xH+i6CdWt026L5qt3f30Oe0U6IMOOK3GhjB0d8uInBQDP2PRwYcz/+Ljo5dWyspo
xp1iX1LzJ9XOjAiw6sFXhFHhFAkzFPjiSCKJlGN/lPdkAM1XYHm/fXnXOhVvTpI0xq/WxJo2pjRt
pHkI+wogGwagTx4azCybM1ZYfeg+Zh4AgSn/da6eE0FiIuqggTiF7VWF1R3uqiuiuOLfcnjU1i6B
RG8rd96ZOQkE7xoXCF06XG2Q/eEIEcxtksWIzou8p8hdL1vwB5yU7WIrSUc5vUoaD07N78lHV65w
a5+ElgcHNOxiNJyIxXoCWPGHmV09E6g3dfdotR9YW9uCgkPvjhnOk4V51OuXqCtLkI1UNxZBjWDQ
23CmXkiRxRuD6+kbizxCCs/dGCHvOc0p6H9ZKNzmQnuo7WcAjU3FRD9KvFnR/cXpxSmuPvVJgz6h
D0+mtAkQ+vZYeip1jX0SEn6sRNp6Q+4OuSLECHYhgBvwLYDZ1ecLmvzN2hNfDoIemyMIiMG1SyzU
D3T/JHOKLaVbhGqJyRqD8KNqnhx9RRQQ7shYvCrTMPeqj1xZtlj4gSDArVyDuTr1FcqxMewgqtM3
yMG5aKGlLzXzEhFnJh8se6OryRHDOpKALbpg3RlQMVnsGYu8+7kosrZPhp3sXPSSFJtnknyP+ili
o2lYJU0POyVBC8L+F/PJsgVWbm44Fexw1KSRiS0MuyWk7slLHhH2U/26TP0To1YMg2dW7CGsejkp
PnDB1kA04/ASKZhPap9SNp4CKmpqtvR1vtvvB+Y+OTBpjNaPnoPmiR7TzBNuBub36K4UYpZ1zVp6
gelOjJ10n5n3tYJ2J2aALfjAxCebYgvFr0Ktpy/seHyhpLridcvkn9lRSwtUgsEMK0vkBMV/lfko
ERnrCTA12w6xhlVSzMMC2MmDCqdZ/4Iqg02Aojo2mJ8fU2x1vEOlApcxohbnDFx7WnGVE+OV6dJ8
pPCUef8hKkBcjdgHOR6BORxnZdZfMoFAoc8hWyCnHTHEL0PUZhhY8EioauEaI1lsMxWYxWgEDMz7
Db15HstwgRo8sD3QFZIQ1Z8QB3wZpbukcKgGEvNtAbwA1VH5TGQnGDs1PIsTIiI5aETLVuHbY+iY
2CAzsKHOC6wSCZwoPD/wNaMSRC1CX49dFvJvnlK2+Mo8NsD2erktOyH8/stVMFQuUCmrc4+Koikh
OHDeiu+YHkTvzJv27lX476EyyOmEAeiPI0/vQKUexDfY4cz5ylyfh7L60WG/WkWCT/EmHKZknSRV
uZqkdc498qbomqYKBrGU0+k//gdfXVaUIzRzxxXLxy7fbfX29c/CuwFxO+Sr2vkrVNfLCQJj9IYo
lqs/SUwKCdt39cffbaIZ1B9Fxu2FqKTpwYQDYuyXWi/D8CxBSvc3uXK3AKJDNnC+UDlrfiwml69e
ECgxRbtw/FWVH3Q6Y3QtpN8qOxoWxrA30oYZwlzT8VIjN5MELrnhJ3p20QRUo08XI0ym1Mf/PDDo
q3a8F156pCjivbUAnQMA8uS/iMCbWejieaXKPjqjvUtxvAFbq9RnDb1UwYw9iTC9VL59rmxf76yQ
IlhfBLguUV2XspjKtRB6cQVBuIAGVqY5rPhtyxQToHYA4pi0tabd8LahXPwjVkqzJVDnRY2par6K
9Y924B7i/mNyw4UBj7iqhvIc9U89ZKjIyYeL4nwyH6m6NfjITFUxCAmCg7iiDCDWhLK4QbMW7krU
ep31lcbvHv+kUIWPUFbATyDv0q+d8SqIr7D8EhdwFBh90CIMcGai7qZSQgWFHHhkdx9WbkgEubib
8CJyqn+UzZTy9QK3f5drXYOGgnV2Ppo7C/Nu7VLzW7DCTEjWIX/I1XGm0Bu807ZiPTawUhqFmQy/
KNfOen8rL8KRtPMPfnvhV/D+RK3K1VObkMM/W+tGuVAH5OT1QzMaIDUfyM1ktaPzqv8U5PVyAI5E
+A98X1bkV43sGSoWPhQxxjCyJc9IchlhK2ob28nWdUWRDEtFhYDT0fEzbsC+hEsvYXaYAg05Cd42
S0w5rPTXiWs3Y4A5CBE6J6QK2NmzNEb/c5l3f511EX8T5zQ1Baga4nF9q1NBamfb+/KDj0l7ZMgQ
/ekhlMlklMmxWw6YWIJ2TdShtnbFk0kUOwQfe8M9R6uvy/8KmODtCA4ndy4yArrtjo+5XobRCl2W
0/9O3h1nX0fUN5wapFdTuCazDZhfrCNc/FPpIJBWRvqvBoZu9RDC7H9S93JAWgpKHUykZ2KbZTnF
/ZO7w8PJY5uEi6Uo1fEe3OSkwmnOJ7Y7co09A6Kf4VNrt6w5tf3R6q0HCfpzJMA4QGo3lM3CDE1i
V7YmlBun3tTWljjYGdw9V9T81c7HRUvT6VDZpwpDWppshGC9s/9maP0F7X3tsXWb7K/D0h61RWTg
zLSiyoU8A9D1FqWJnj9VUVdVx5zeQ2zhETMZ5LT/FSAjNTs2DtySSqwL2GR6y9bLspV85Ng8MZkh
uW5Ae4u9hw3lq6/nnwmJT+J6WIQc2PekvU/LWN7U2rmYrkLSB9k5w3MA8lgnJhbMmP+IfpLzq6Ef
Hbj5UUKD4n4G5jGPXyFTCM/CD9FL3VT/+VXzt6jHJeFn0XWYej7Rh88S7au37o0JX5VZPBgkr5YX
qEwyDGdowOF9QJBbeyYTcQQKUV2xnVdz7NYeufdVMEjpRh7d+NVMX3nK+KZ6I9ajRzjk/ttRST04
Gj13hW/0aV+KBEYtDohPMzg78c0XXTyWTJq/asutYz7s6D2ZwbwikHasQzew4zkbzoev7nOm2Zh/
dh7JwYwWGVTAH5wpxr8k36swsyWncgtCmygdhuGd1mLr4kw36Yw2Y3UDguDkhHvVXJ3uHZvf+YRa
FkhVTAsVfA6Y0LXbNF5o6sOGCA/bFyGbW6NtlhkpQBKm6scoUDfgg+wxGErbo+4w4mYwnP125ptz
SbgHqVsqUQoL4UaYTz+jfhCwi8apwDMXJ68iJnTZuljU2aTKsDpwydPAjwgnQl4VyXDpcGNIHRwR
MYabWiam4F4aKNSgwt1TfqoWhYLCkV5DtTkMwJL209L/BsEKxhbPa1Q3Vj8DPpqFLWD/TZPoSoTQ
KGa9HPwHcFcD+aOGKJfQ00EoqEiG6hxIUqh2JBrZiM6ltk5qfxGKVbUZoDUuvOhbso8VdXTIbmWN
S8UW8EgdSPNhIgsdV6TOGmeRBnsC3oKTCq7Jm4aKXNSjpobfo7wBIf1pnYXSME6jMy6DYFZHWHb1
MImvenuMc0J1wWve/5laBDZxBUsk3QTw9OUDqQvUEGH3QnA7c5Ae1ttTzZ9psez1ayNZcynZNwie
ub4E0WO2CTIY4WT13amuV5yi7Mw02ceIaKzpM+i9GChAimEc+7SbJ1uoqvAAMXTneuK4wL48oib2
4g/Gncx/G4YVEBC4Rj4D/0b/Z+Pw0xLHrZnvpYI9bYTfX06HT+U4MZRRizcKIb/Y1tzGTsMt6Fdy
3nkwMjejV/3GGcdJd3gndFU698hmGOk8vMF342lCZ6nOcwjOEUeXpV2Qxyxagz1flHnl3Sy/Qu0n
yG5kBbLozfxfYv2hQEhYIOLSTd5tKQJExvGWOBE7FC+CXl8F/REG43xJxz1DLCeZgWDRY4VXfMoF
xSxW93K+7ZRDSg0rG5/VSWcf0c45IJa4NEZ9JtFakh6x9S0uNEYB8vgrfmcg3VqqW3400P9xdcQt
4JLzpwZD2OnYMtZvCE8lbYe1xcrB+N4ff0rymxrQpZHhBcZN9EiRwSDiBtH3v7vMHxswr/KRmgcV
jww734XqNbPIXvzpSXQjvws7ZPLhsUrV9GVMuW0QZaIGpzb4R0q2Wr7r7hceEMyxudV9hRhNZFzY
Vrvo+lX4WNl8X0rIzyGmdqmnWxico27c5ql+pr3JgaMQjDr6dsAw20DBGW2JQ1pWerUSa5dGAts2
qHX82aTH6ICDcTtzZbLZiBZatE2/MORnFX96xqFVRfaKeCyrkME+niXNUqXSlE26UGtjCEofWwWB
NHzAqJwIvsMpxN9Sfo1mRWVG1ijh1RAhIxwVw3ync4xYMISoEgk1w7GscuWeMTYfNwwPinWerHMw
nLoYUh+2gsMlljTu4dZoruQus/UhJE+ZkVBF4EsIom3Wr1IYqzBqKkDZ8DsB0qQwYYRSffFOmO7w
4zyQkn1RGwi6TDtr6J3LzGaQSLVNDetZTN/QsnOUFc6vpJ5sj30PjiuWZF9BHRPahjHMTJF3uMR0
46uHVY6XBlyTDXcBbikH50zJFGbQj8Dwl9jD1tISEuY8MG6Z/4dXCCPoMMVVB24UR4Btz8PRwzGQ
FF0qNbrU2QiSAUrT1/V2zCwY7URHtDm04WDtixgrppkjR4YPpJeC59yJ154bBulRzCTF0g/Ql4pn
GzU35G5SXJOXLcoLrkeOp1RQIwuXD8yjCw3kLXBbLi8kDi40owIvfRrajSs0s8aXuFNO781q3CIq
uKES8WoMTOAUb/AoMf1wVugPzA1noUP4DuE41UlcuYG6L3QMbiP9rRj1qJDkSspjjaAjRGw+HC6l
NLFFBS5NZfImrr2F2hE7pag7WANFHFc6gc4c8mVSyWaEwbcaAA7pHhi+hfi7dDzQOsdAU595JHle
NOeHFOI5GWlz8WyJ/blIz7rHW4gwr6NWBjQCGoAyxGrBv612dmKfEb9OHB6NActw0bOtstiLjruo
Yh4/vgf6kkz/0sarOM6kjGRdA2jxYlpbsYi4UgqnoEmrAgHPtccjOUic4biYMPwahACKvF2VGb/m
HMEMALC7hpImxYHSTz9qnBvi5uhxHpQfUFJmCdwEuZHdnJNLruPlRJGpeKarmPzwhqBxvIZ5CxDC
CE72uQON4HZgReqsIaFxORecJNXw9d86y1Bv+TiT82zHEUcmToRDDnPGgxoS/pX+OhhfgYET/T2t
bwqfOZNJZeQxnpS/9FzaVMOwAsTtEweXuKRK/NnZeB4wJOGgzdRLz2ok24jaPcMoN2Av8xddUGD4
jL9469pm6YqppAlBhUeHpcg0IMrR50Iq40AsWJ9dd+dhgrY1rxv0o82Vq26DbEx8jwIEYFuR27Ag
vBJ7k0+xk7MrD96vx4BTuhJqilVr0O2Dc96dBm5/TIpUIP1rwlMXYKk7M+BU5ncvesn/6vCtwa7T
6TGr+NcJbnb/F1uf9rSxgksb7G3MPhPnLw/3IT/YFlv2er0vXAmTswBrggMWweJIzIAIMVKOm50q
oyzHi4yOB7o7MnswApl8nR2Lehi22l0YOve8mM3xBI0YYOVeUq2j8YWbqvFmN5jqHrRpV4TFLFbu
IV1Njf1jy71FM8u74cVSj+0h3IsxTM/r+PYdp5HGho7dAH5CnTllqODEj3DdW6RKsY1EaBlZby2C
aWi+Js5NPhXblYbkiR2uIx6LbhD7KmaNjDfnk7SMmg9TIQZ7S3Qv9lBPucIz9jwBTihe54645jdY
RGDb6oU4GLklvP/z0MCJ7UGV2AR47Ngo/1/XkdVEhDxkZcAuLEnLR1RS8tXbsvgOxyO3bqKq871t
n+A5Ap+JTdXQqg8LGrlyyCjdxvGhx991jEYSFxQUxTKv3QxYJVNqpOOayJjKOg0UOU1ictD8+V21
wnCnIIYTdonE/o+EFTRNRMwLM9HiqAScDPg2jx2qnJFJOo0sXo7BdjK+nAxAh2FevsCTbTBX4uol
Yk8UMS/VnmsnAzrJ8CYGwr9oRhrE45uIsYllfxjOCh8AQkjlaWOeB+JiTgNI4zj39XtIAKq5xS4m
kKD276oiF3dyYEbjgZFn5TGqP2M4eArO1RI25mY8LeoAfEols82i56DCsa1tSPaaJiHrVWLlEPb7
YPpiqx+s8CDcPwb8Cz/HeDuNCPGoynDH0ydMLIdPHwVnhgVwSyhOPou7Z2BcMKNKxq1wQ6M6EolC
/iVMr6oszVA9wFnU3M5gMgXMLd4mA376TMY2yokAp61W4jxseD5mD6ComFB1IxHprBea25TR1bgW
5POqGVwb+rWD1CCoviPm+QEz2BT4WiuqGUNBZ07SBydjvEhrfabZ8k6OGYyCZa7iUJywSEw/ZeI5
jF0x/rNB9ZX2aigYEPFaFg1ZFR+Jk3XDE44pcrrzo6cdbr3QXgcP2XqgJ05hjAAG+CMWVBpset1l
p49/a2dPaPMMjWKtQjm5pNq3x7yuBIdTfcZUHbCGQ6zYR9C0pTuWxTrNVWyc1tivzcX/EcS40JRd
s/xUqi98Tur6rNUXR0SUFRIb2GNMH331K8p08NDPULOxGang6bPDAqZ+98TLKZgs3yMgS8/G3LoB
ec/OhXMejL0dnsRPhjYaYtih1piz/sfxM0JRL2vpw7boBLzwFL1lhR8Fx+fkRAmE/yJqrqp8KtPe
oHkcTGr5GD4HEAaMRAYC7xqlhoT8UKMDzPE6IKknh50C7T8cP5xyxXph6WdgsEyVE+eZ1HtWVP8P
vS0jGzS4usnmy3A+2+nKi8RjiNnQGvQQ3nXODG8bdLcqhg581YTKbl/Ij7gDBxZos82BRS4UXLre
pwrcDJKreCtxT8mUwtB+bqR74bffbJKMPLf6C+MD3sx/ioujUK11sOcah6MWqAeFAFp71E6/dF52
9NfYZwpQdl/8+WH89vkDm6NAn+Mo18B2pWewn47gMbktV5fVqgx/FGb0hpd8WoVsa0OL5vmLD1zg
+a1vmHPxysp/Dw6PK1uFEuiLIsWIlkFXFsKHGH9HNObNtgiQxBc4d1wJYTGqXSDdrQNK/LlOLh3Z
zlDWLgFjJjWAo0o3rU7jAnvHBqBYjuTZYOPhzNURRU2lA1UD0lCadMqt6l4ezMuRHahuN2Nysatf
qMtMpCxX+bXUeGnWq4AHo+lakAH8h4FPNUjpdv/dGOlcrWH0TfiZPO2OLsnZWsishSAja78hyY75
JWPgpEJGMuK9WKT+ZLnkQri982r1bxSVHCMOwZmQmrrkbE7B1tYvpXNUlWvM1c+bj9x56M1e/CWE
NRl3Z+oHqbnBtQ18HPZM70hbnXJElPHNyg99gxvxntH6rKfFVrAHzcOvtjtKMnluX1V5Dcc7MWKz
f2IcqnowJ/NbnTxM550qVyd25nWIjkHfju3erns3KK9F+SdHv0r5zL0L31bxwwENBGaMGI3MposX
bPG3EK+TOpco/2oxYpTxXBvnJUybjB0Y7jj5Xoa31axPqQ8RwNx7CfO/DwtqAqR8FIrBV2R8iBVu
WQcmz3iQ8GPZiFMzR3H4WLTVp9ZcDJOhWf6CsNivqIHyNcIwNfjojLWcnBriR3lfdnOUMrGsw3HT
K9tB22DJ1UDKljTad+enD9aNf6oA26d7pnKrw2bWCrit3tqofxGNmbbMQ9+yB5Jl0UlKs9cGQO4i
p8KvZChZYX4LKDfiqxG9FMhSUXZ1qr8Jn9nY+PtPtKH/6eFOitNV2E3TvgsSNqS2W3bYWJAfnGyT
Ng+XWNxI3aPhSWXoNSYiwgwDq5gqN+Jg8h1mK0MXQrf2rhNF6QhZJLebhTEyKG/hTNHDOCTJOlfH
xJeMvyGDZUvql7WwL3k6KOu1dchwJ2kIS/agMyapa6jPhBNVGukh4JoNzrke9qr3GuDQmXjLVTAd
sYaHOg36ymjY0deWva6njWcf7OpPLk8YGyzo6wkNqBioRa4Dnor+qFJ/rAwd6b8B918SMlP86Tsq
6mZdwk+UWb9I5DFdiHjAZbSdTYGGNiG3BfpKfoGBVojgu+ns5RdLO+aQw8Sal3HLK+qTPOBX+WkM
b9iXYfdTkvNmNfqqgOsa2D/wZbvomo/M8uProP9uIsb51QjhJGO4qGBsKoWLHmVYb3/l+VHJX6xu
M/zCjMyV8IpDSBcHBqZXZBAqMHlwH4cLhFEaxrwShbwEFU2iT0uJNyqGt9oe8SwBGKXgEWRbdnuT
rA2FK5eQUxN2GReDMR8fMuINVCGhY5vMoSvns4ZUYoq5lw3czjXvDzMko/81cG7OeiIiGEHzvgb1
2UBFF75OMdS26b9gF4hCTDqEZwvlRg6KnpNap95GjwqnufTQnUus02oNKwaGuKqN+STvNrMxFHTm
q176A4fYhtkPKIaN2zzBRKs2yIMlW+uAfB7yPGdPbHdL6th+kYeLwSP60Bq0g1bjGJFH35XfLYp8
m5Znz4YAQPk1cANnBVRwrzgjk+dB5tGDc9uHb04MnFrdqM3XYf1rMcwXN6JX4t/E0xBjiB5Qo01/
Fb25rLAWTrD2ZM4FdAmxiHZZasUO8GoVF0NGmkJpWZn+0so2xQgDjHAthSwLQWx3iGuNuPZ9iuB/
uBbOoeh/Pea9Lb7W6OfnAb0TurmEOTf5s0gAo0VSxpusk5aTFax0vO0rsPMe+o99KjMRdfOfQYeV
RMsg/K7ZvRUWbRn9sQX/DNo+9urv1JI2vNJS3H3W5YAvCflx+FFHizr+w3xL7p5LqwE2oxsdukWg
Pfs0heC2sUwYBx9gPYnx9igi5N450t7tFV3bTkqyUFNg3vaM8iOGCKz4+KYNy1HHlM1w2w6EXYoX
TjVRnR8pEYsa30E/2Zi66uowTO2owkLfX+v0ec5obSo8+nKkQ2K0RyeDR5w1w8r4YyQYvMJxOC4h
Y/FVbG+YIXZf4mJJOpVU7+yKFtuCRY1NKNgXg37JVVtOUlNyIZIwACSqom3nFo8nq1Q8IBrwQqqh
pEvrjyT8ERdFpA8E9P0MgKksGRs/MsrzZeM8uUAtRV+IESEoo23f/elTkRrIqUCLRbs0rW8DENwG
weCPGIazgTzhLx3EzehjShA1WIeNTt6a/q9KypNeF3OoDjJCLdTn9HAB6j0rLVgsIQEkytyW5bmh
IIW5EXuJigWolRE8hY5eEdlSMDfjIuIgCIYxgoZCGPiToN3LGkGCdnWpNGhwwOYkqV8GNjLKrdb6
QATMci+ZVIpf0TOf0sQmQNJSRDAEXiIWVzkouRIdQccVbgq2vbT8gEJTmTEOK+e473WLqjmJzaON
/M1y7H4CxKiWuhbPjMIjZAcs5y5YS/ReBqZIpBeUP2Ra4un4KkBP5EpfVyqlReivcNDAMQGyF96q
cYpVEyi+oMaKu9oxtBUm8DgYEhtPL6zO1RLeCqP5Qp+3xTQfKEEd489B/2Q3jPF7VNXEYTCfJFmz
JaLsAxGTEkDKzX3lVH6JFkedOK1belwl1Vyxv6N0RXzxrssvbrtdvA1u+QR3E4hibnpYrZac6ohf
WRul8ZlSnlWjdWy8Y82znFY3BW53qvjkvOBUZ6RbbMcQP6ADTj8IFMDpCAkJUkuLG5L6Pc0fLnEJ
isT8FAXjofeaF/bOmdR9YX82pyXYY3bo1CWY3yjdpjiCOM12WrlS47jtSDBnyZhYniBTO2zdB5+c
Om0nPoST9xyRcLYAyDr6e8p/kTnIyL6pNhrJfGHE1IHrYlMKob9GtgxyyMOfwxCCoGIM6nVkaEn4
UsCEZlTzRWJeEu4ShcGeMW+n3TjS2PB7HiEkNinnnqVjjz5+9JicD0ulv4p5bQyeb/2pOChVztGA
EKVPEjynCw7lYE0WYkzwpjJ209hnCpgMS904hWm+CDksbJy2OD2l4NkGHz1enoX333YhFkTlT6Jj
FYNtnml83PyNna2aOt85VXVSm2dEwmQ6cg784YVeXWH4heovAIvHbFqow2GU0IL7PE33JpPRlU54
y79r/1Mdb6F87BJk/wOVMU0SIXxp3S8tGmAm5CLWSGvypQp+nCOtUAX0yT8VUz8rio9JvQk+ew+f
APffBcwG8WnzHwU6jFLiJrILo7fYZmugS/CqFLLDFF2s/G4anxQqeB7OUuy3pn8VjhI2brotOAyx
K8H47oO72Coz9DlTKm51DIF1pO3EHd3Vwafgcs3DwygsP6piybtDvXsZw/+RdF7NsSJpEP1FRGAL
eJXaS62WvTIvhCy2gCqgML9+D7MPEzE7e2fU6qbL5Jd58s3hF16hhtkMOYN3lmSqmz5TtGfa9fT1
7Ft31Ipc+bj8e1IhGiWzU38F/fS6ZevHjTmKO1axNmC7wlRUcEe1KH1jCMWnA76PVoJPRahTpZC1
oyvTA/vFW2O774X4DEiM8UNmFqp11ZzKi7M8LrAVKdfI4Zw01nq9vqxfsPUHrL/I2LbH2Qu267Ob
Bw98IBIF3G1AtjsA3cKDp1Ek5Y7vnOR0izTs9evb5is8R7dL8JhXTxjvB+ctkDsE86J45O8LG2iq
vN0tBa79lKiU+5ij/64//nrEiLR+tLp6WR+1wWdqgy8p7gEy8YxW4W9NASlO/JLPLQQsJ+54GMiy
8NoQJwI+E35VXoLTvhf0pkqiF1z6+YuHjq0zsd/WfZa/cyrS8S/rb2mohoavv+Uhs50PPqf1k00D
rsE8jVLj3+At2UUMn6uFUSYeTH6Xz/VB48/ytvBaC+zLnOvsgrsO5glOpgzsCk5uAr4l1VxcvUyG
T8uKwudOshrrCJ7PUJ7Nwp6LY2+mQILgqYpy2tQdesIYFFA3HOYXssFXvt8eunp8yED5VCkdujMu
aQPYI1sIKMVvxu2pO/uXzOUh18kdRSZvaaeZ8Wf4KMnyeS92zdi2bk+lGJ7QPAMWp2aeA24cdFzh
1LLwjy1PrOvG8+9gu+915R2WcDisj0vjOAeq1caCyJZugBSvKMFsIqocNKSBaMrsJ+szSmAqu1mG
+asmVLoMDAl/HG4RGvJa6MXXjabv18FwIhjVfvoNFGCga05mriVVvOueHULrH4uXlumMiGkoHXze
Fg3YOgHciu0/gtcOY3xXjRSScsFKYBJEigrWeb98PU/dxILk3Bo74UZB3ytxUS4qh6lZLovEuGds
bh79NapsgvQWO/XJwu1smEmve+8knJ2cvD1dq8eqz49IFBM5fRpdb1S23Pqu5vyzlmgvXL1G/A0c
ejCs6JZmcDijmcNIidWMDP123c7bS9oQIMT326zn/v4JjxDJnlR9WVJYeK2nb63KHwroGH14VHj0
XMEWy3NOcxNv48W+x5T0mNvNm+MobPvLTvnhTwn15orK0mYXkQOI6xk9v5HEBfsTGDqMqYni0kVx
ucl/qomzT22Sr8jDO2AAb7PbMpskndYLJS+tTpiZov26ZX0X2Nz+BC6BNEL2XSCm9yRQS7ICYFKw
rImedu6KfgVhEYLk8+HQWn+Dzgo1Pu4EWEO7cInoDZzbcWJMwgrxJObMPQDoIYYdMWRTNTaZJExm
mlvNzsqJkGMwpp1FoS/G088c3MeD2LVZuFFjec4uWQhEZwB9XWKtZwSrLWhO/BXE/x8fhTwDAMUo
ItIY0QNyaifDDC0UnIwZQGVflsAGsWB6TyxuctQ7jGwgACCAwp7hQXNLXoHeM3QeLIIcAIhiQeXz
h+m6pzUtW9g9Oh452ZOqxVjVtJuiUseRkYuPpWfpd7pzAObT8QsEX1WA/HV8IkZCMy/hS2UOLdxm
yaCoOeUtQ+KsIxvIvCQWd7obH5mlTsU2t0nA5zlXD0z7I8kQvmA9uu2PxitTZESz+q76LUYebysB
sx0UL8YieW/l+7ghbdt0n7RZbmFdwlNd6eLbvumpzjLP07zGcYrbQZf3dTq+lezGw2DfMNojduYe
Z5dPtFXhOeXSOar8iQvOY7Puy1ZF0KMBMSyd9ppsHTwdG9egJd+nCU3TD6Nv12Jw1PXbOUct9Nyj
papdVlJNZy9AdrlwOdq6pc6JaV/kPDnmS/1n0cv2Sem9lZ31UNL66xpu3M2LySRcvwjNJzzWM/cb
+PLYoTn65jog7STrU+/gSLGnGyBykGLchp74ptzRHgYxiiljqidxtKT1GCTxxY/sU2DHP85krzOO
V0tO+nrW/nIMehKkPpkP5G0mnBziworEj0tdMWZUflyM7cnGYXawDN7qeJDqYLzl11G7aSCnYZBS
LtJR1y4pYBmmaj+nOBtSjhWpUyTs4g7TUrA7MIYw1DmVPkRwYDxUUfgOzmYq/a/Y6x7CuXM2dotC
NKUwCFNzmGHQXTcQMfj6stOT7cosBBVAEP5/t6xlyoaDnXCY6gGA6GHra30My6aiZBK/6jIBxbb9
PqRUp3yrAQGh2G6FRXFS5KPkFubWSoKzN7jTIVFPXgk2pvHjJ0VnDazW8smRgpoUqTalw0dvnBoM
FKIMHYFcEJN+l05IQRTpYo3JJ6bs7fxQ2VAawrjcmGgiAizLvYzXTj1UhqCgvbxtlruwak9hDY8A
D3hPfIl+ls0AzoOwEtGbmUsXZx3S9JrU/rXnxg8lYmBgRLp1UutXFdnvwHk6tfV4M9jTvBVxOVx/
xwutck7soeJpjMfiFuBMRxqce709Ofgc5gzgl0uFxuLucntWuzZZfgeBSJ17PUBtDpvXFGk9y5hp
GenjAURPHu3AkwMAy3HKk6DH1sMXHIyVj3zAOX5kw/EnmG2Q2gP124j5U1v9cA7DfDsU0TetKX8l
M7RZNvE+6H7rZvjXibmEXKwfmXzveFSobAJVUCsUWXnPunvjmAAhfBgPg9I3eW/2SUtpUhymz3V3
a6L5q1/hktUCg3leT6ITxzsXTGcogoRbsXObmdUEHAS/3SIiLhLrrc4WDXsnBveFo/7c28/ZFGbk
CNNlp93Y3UfWwMwsauGcdN99kNqbMR7sq1AzFC+rdyy297PHP8jGDJAJMl4agK1rhu42SRgjmo8k
Y4XPFVejaM0GVWHK09zY2U46C/kCXl7vvKEPlfsQo1wcUd5S2ycXnsY2ZQMTjvaPoYu9rHLqvY3+
0KuxxshQZ3dwZW+tRVm7CL4gteQc7VcnUV6vIxr/VSRi/V+kHl4q6Zm9qHeTzEl3+OZX5forN8yW
/SjPse5Rio5dhbBEd1sNbrMbK//U12JHxfjWYkHbLBhULG3vUulT9eGao3TYoWqC7rdj2p0GFNFz
iYUjXfnBsMvbnd1jigpm704xDGya9DzMZPSd6rWbzLgpuwLIPwFLzE3M/d2lOKoZV06G57LpgQKl
1toNu/FM2u4zK0W5u4Z6YG+8Kpux1TU705GCcUbDfrdUoMIQ3UDKvhWNB+CBL8t+7FF+dEbwW5ZE
A1w29BzLbmacg4T/shsqfdf5DDEsEKtq7B5bPR8jYcFqKJlFzP1jkcI5cEb6eiZxtrIYkHvw0CU5
dADR+88NESFiDpA8rBZXgR6Tg1plIz4MAnmwdRY0jGxuX1uak0Wfv5i4O40JIfqyJ/o1KJfcV+sx
4uBfB1fgQMkLSAC7GV7g8WGItX3MKoixNt8CswCBLIPQ7LFdZdThHnzYMlVEmCsRxMGnWpxzq202
Qy88zusoCaLD0WhIo+Z8AfIhkBuno9VcF8eOcham5gzA0ibDzMA7xBWLEQWobX8xJKFKcpVuaT6T
YD5Eff9aKIgkUEE4nSe0sgwcDif/6ASFu0+05BQVYjWNIXZvpgU1LXTlc0GW7mjId4TYpuKu6iB7
w6QurDevGs25C74lI4JVDi9QIMPKfZig8q25k6daeerAmwE8k2Kmhu9C67jTTjvpQ4xxbyND+9F2
cL/Lpd7PCY0X1Rzup+DdSXlogwVZsneYzZDuaJfuPvTdFz9NDZOy4GdwkxBRg/Iqjeetj3MiwZH7
upgWVF9BIcYcoR7la8Byfun8+SNMMai3bv/YVSglaBGcSlJu+iOAusTGRpgZhgb1iISW5MVrwevh
NoYTrx6rR2PEJlk96mEW3iVC2TeVAaax9ADWSdOCKNpmKxrO91YmIVFPLitvTodrbmwuMrbOgcv9
dnYWZGhknSrliM8JF2uQcysmDRLDw9g3wvGBjICKGkasNkVpb+KMDE+iRm6pw+pFlXAvASYDUqKt
HelxcrhTzu2QUDZB7xajrb5rl0OZfzYTjW4Dl+Uh4g/bgQHp4qZPVcp5kRISUnlh+FuUaXhISiJs
xWqGjeJ938d4OAa8Rqk6jJXd7fl4MStO8K1sHonEXQd0xVIcrEGHJM31YzExo8rW+3BOF/YcQrD1
/emOwsuEJlvMyDKZdiqtnlgvl33B+TIY/wMBZS5N6OYkxrneaRknmEPrNSOq2q2yDaeAJY6uOocr
dtGu4lACGSZbhotaOz6DbKC8ziVKlRQxcdh+WyRTsJU65mide/7B9SrK3Uc0OT/aWhMelzJ5mYpo
BZ9kCA5efRidmQob7cmNcbpT2ViXYeIAHcPuPdTIMFh92k27qustymmmr5h1wGhxLEyMRbWrQ665
vaEVdayjW48cZBbl6cbuxHcr6APvw5azMeaBVIi97eItAjl77lKmTJZ46mPFQGtm7w0MpWDUiSA9
ZeVjLJAHQirs7TXa5uUNCw/98VRHNkVyn3EARHdVlAG0LLnt6mrNVm7IFM1AJ2A0D5MBmjURZ1ws
ez8Plss0YBh2Aag8Qf2Pls6OmAcGv5Q/nbKnEd8hBKfDeALnEm06ewGL6gP88eKHtrAwGKJTB14R
XpFwmT0ySHbePDvjMZIpMdxyWnVk9erPCaAFO4BgJsdlI2aJdbP+EDbXwErMyDL6FHgYo0u8sTs1
weJTy4C+E7wDNnqcJ1pum1hlu47kHhZT+lCbHoQ5bb00N5lZVFs2zF3lsHTJLDqaGTJZ0RHZajy+
v0lx26XLX1kjuAYCPVZZR6flCJHVyZetUJwQiwFCiUevY7TeGvxZCTJTliUAr9nOQ/j2TedyF5UC
6Gz5R8/Tc6K5doZtxj5gkysUASjC4jlx+6MNDNyRDH5c0zCGcq21cbm41GNIYhrF64olhCsn/pk+
cNa0bfFlNUxwJ4G8zTSz6ijkIPxvo8/vhyLHlic+nNQbtq1fID97YEgYMF91AhNQWq7YhpnZPECz
o8NZrY2Bgdljz5EvhARmj78I1zRNKrUdc+8Om8zZA/E1mjVawdWEY2kRAS1wYyDL3rZNg3ErIO5f
62A+y25I6RWff3wv+ueLJaLVksSdo5fbul3onA98kISh/wZwM93S3fcXhUT1p1yorVInTHSdPJcO
7QleCs+41VwfeYC8DM+YgP3ot2YPgOI85sm9R+BFlxAPYeotGyuQtwhBLYuPdwIYzlnHEIkwdoHZ
zcdmFzesFV0FSL2v6GWa/o3TvGxx/T+lbsvCNeIjCfNft4ejimfbzeNTVxfdFkwlpRl1+S59nBm9
d8cqOW6lGp6Xfvx2c2cnIot90uv37RLQZtTAbu0kzw2AwTdtQ+ZpF+a0NixNFmv8AjTgYBjhbZE9
unIbWIeYlVFac8KMZ3xKJuR5azXaRhpl2sKrYVBQdB0s26AkTKyyNUb01DsLVU0SWsrENc44BfRj
6z42K+FVd7i8q5pujvBGsqJzZCcu0rDfUjXBes9sSA/1fbK6oj353DOtk641nULT6Cv2Jg6uJXJV
ilSzviSjPAJYEVaePmOKFgfEWINyC9ST8XwRPrZR/OjWA2GtjnFMia7ljCToqrLksk1TouOEjAMg
bGnrICPntc31ZijV0YWTEUTZJc74ckgtL02OFYF+nLtKzq+DElCzLoOoEWyqInkd8F2oTILIyDVf
rOFY0jJoXD64QhMW9Ebx4i/R1kvNa1fjeyottEiAq1dOrMGH8y8JNwT2blnfKeNKRMDvUXEJdZcR
kc8MhO3g/uEzuanj8K+0yelkSHKU9P3rqAveZHXw1ZTJPXxnAv0a+b9jIXONfZYlXupJfQUhQxec
CSKXL5qJ2dIxzmn5+lQjmnyJ+wdWD2EUgsFNQct8H6BpB9DJpLoLZ+R02yQXg1IDDqKA/x3/WFV0
T7aXjEG0GuCZjmk172tcnjb3TEf9eTmbkCc4KFcHlUXFxjTpczrj0HP813h6b5LxRKkd6kHE9th4
VCy0KUthUr3Ieez3Iy6GozakI3x8ELidyo9JQUHzCyQ8A2YuDHnZbkY71RTBAfSh/t35pNEsZpLB
MlM5JNlkMjZ2G0FwqNXP1Lekc7r8PRdn+jOoEEryj37qDxidjxZXzaHz3yHCYO4B7jXHksgJ44kZ
pq7NVzHzsOeZ1rmUjvXlMcvMYiyNSdl9YOeJyP5AH8ZvNwUBTO4RqzJRc5Amnct0IMxaMIWzY9Mw
gqbIpW+7duswT6UeY8GVj2tssmD/efo3FfVzkM5Xw1x+tyHKZJixOmVRUu7CNj6XgzvvDMNyo5KP
ziuIJfbD35BiZ7egd6ugJxntWJxVyX9eIYwdmlaY60U+hVKAlK2JXaRvScCfIFTICDpqnpMcPIvU
FaNhehmKTesV3k60KHGhW/wL5Dd3wUu3DkD8BDs7rD40zsHbeLjm4vQQ8v/gEkEIg+p+1Q+UiXh0
Ji9ptGx+5lLdDxysN23qXGTZgpsby1OVZWfpyZvRbsCdavVYwNauJQe9tPZ2rekvqcDervIY7oCe
b7sG8Y9ZgvQXoO/1DZGl1kfBT+Fzmna4HkTINSEF8DknyP5JeJu22SXhhSYYFy09nZuJOGjB/p8B
hdikWNvqiPI+Gad4FJviQXB+JhWBXpfpu8pnURmqkkV6ci5Z2rxWKx6nAj5Vswv0DIYM9QndqH8X
LvCFIMYXOCrmQxG/8VyshCvWFmq0UaAYGwQ0OHnd3Rzbu1xA8LKRq6V5W4opJ5PCPufsXIFj1u+B
J9JWgmeTiVQ5gl+f3Ole23S2tHDYMoyxopaPSyDerZixqZsl5CrFvJ2K8d4uh3uVsUJq7VhQzHCk
wex1o3wXYrZZ9SzitTyXteYMGyQ9y2ZP2HK84T2A80kyxDb5G6ehS12hWrKtPSdDRBRuAg5nU6M3
DcNNzgHa5PbRX/4584omiTIuKpxJSHlbbOzww5kvViUhV1W9wIy45wjzEOQTanXIpWQej10TvExK
034Y3riOe8mt/j6f8e9Znn6Wc39urfoLZfzB7W9kXL0kSlNLEfubCqmn5RyJpXkc1rZv79Cradcr
jGu9u1t0/bO+jBhhTEvxJ0KO1Z7lb/N8/Fxac44Hc+BODPxoea4htfszXFXbaXZLEGxrt0QHyr5j
a8KeCggMw3VbBVzUXLDT9ePE2jaXD1PjHVEvR2zWbRNkV42JnrssP1tDzxUj6V/5c5k174oOX1oV
vPCOvxRovpOFYNx2YKE9SRk8ZV7XKOc7DMfvk+WjkCcM512IPuXUT689qkcg4V1NxXKKMkb8Kuom
XPEaJ8ZRdLTXYFSU6XwwNV9Te/LuLVqsrmj9Gm5rd31xti6ugyE+KxI2WCoQeVMkzqhA88ZdIabw
I4lTTq35+FtX9ZczRHSRp/nFxkqw0DcBqVN2dHl10rsOXLoNTPAWGpD1KglOPq2nDtXaPXDrKWlf
Y4Ni75J7pr9WLLs5GV8S2dznxXQwE5eQngTHqNs3e7QBoXpvBciixk6/xwIZgT5PcJgYgi0mH01G
Rg27g9dMH+3C99Huzrab4WtmkVFjNm2TMGUiCHY4AuvnoQiBFr5yZhYrx/qIlb8tRoqPowH6docK
x94mtjnIUhuPAWvisYvwoQnxk2XWoyyA1/WufyrkwgGlZPJqje//veEmxtzPfO3AORzfWFHThrEu
Fxo/JB6nwAwbtwpfNIbPmuLX0D7kw9+iOyJDBBNV9UywqIAwjERKjyDJGZeA0d08mGPKSryxxuVW
Z1QQl1jAPNJMBV0o//3gUeYf5ZS9GC5YVy3GnYiGkv7bHSBlx0wKe1yVDlRKOwJN4LfFg90uKCqj
KzG3tydX1o8DJMbcDQ+pYZA/eezd9LpyjedGDnxG2vZXogjxS+nhtiJWFmiGBsqbbuMVnpapAB/b
JB+aNUmdlBwDM2aBYcUKuoBVBF7GcXG+TwbM/hxQzxlAzjlW8rqNrReryBfkO5y/pGJNAdJ2no+L
bi/+WjYWZlh5fKbz/ykcYy/fbT/ZZpl3FyQa0W5wz8yxvkCG859u3jomaXIYQqIUzKxHGzPQVM3Y
Rtm3un9pYBi3hum/aB1yaQ9SPRgBSLH3IcWEZTRhfYMHkiXDTZ2LwyDw4SgxHVUqHrCGlDtuJV4Q
/6YdX5hGYbuLIv/b0gz40AheSq4u17i96Y9+MN5wzlZzgtTYlzyvuCMfqzUR5SlMnlqLGVyguEBl
yU9XLPUGYKYQLznZT62mA4Ozs5LMhokLjpUGk1JPr/VzJwROQKIphMc2bQdHMwCJ6jT4ZgBtEwTA
H2VV9UMthDqEq52hfhjt/JbC+6Dwz/4UfY2r03jyF/aOD5taVfhvPNF0BxUzD2w91c8UYw9wIMye
2uDi2c7Upu2dFxVI4L0tnpWgaU8B5Mc2q+lrhMd9XY7Oc6uc8UYIWFfwEuaNJzm08fUGY9rk3snD
1oXKat7N0B4jANlbohV4wRovPrqFvF7cxYbJMIJlMRyspO3/uT1vT9a5DvB9xpjxfKPnngBY3gpC
nN6hrODkeeNnbqN5wIT7bedncJCo+YhZ18Lr/0RJbSftdHu1PPWoOpR0Zd1Nx2hSuT+BNYF3Tpl3
TqudMW9/FbjaldB8N3bcHiru5CGvA1OSw6BEMtT30OSj/6Tm7Oy3vTrki/PsdhNBC8X8QF9Ylj/c
KuO0qL+yDKBBx3a27VG/r/vK+ugWYlpWeYp9GotMxOF0yZ4S3H0495Nb4U3iaohYLriXr1Wk+6pa
HWkVM1LRW/AGkj8qwxmlkmmbJzTNdGQ+lpRI1EKfoA8EGztgajm71tPc6zsTKGvPZv5QAB7LwuBi
KW22jmV9LAYLMbaBgIM2jeIq5LoennFlkt2uFdXUVFSM59ELniJHgj8Yh9s4YkzbaTJmHFtwZ8Xp
3TLaOytczxQUBUBHYONIQyB2OelQThbXdT1Mx7D2zg2l6Skz4QOfQGlzVfRpBOoZjichcIzaGbDv
9TmFnfkhFGbPikn2I9Rb4eGAyO3kL2yxgpBuqfaOxd1Jz84hsGmU8Tu6VwofCctXIc6Y5SYeQMln
M9gb0Kc2TxU/o9TrCckm0N5FBN3L97pwflvPrWj1GA8T7F2Kj+FUNgITFrOy02zT58OpDy+93W7q
NRjnM+VGFPRR/2Ak2d3AwMFZbif2DChUEMBaZtO5PA89YLWZiZdd9Ega7DMFw7Qu6sWZY/pJRVEN
QhPLoAzg/Nvuc9/Tx+Tp6sGyGYB46cUTnJdClwO/HWA5hqm9nOAk3NvjBKrMCTvMT/lfN08Y6Lgb
eg3e4MC9mBCnmOdSedABH5mlfCqb/Ktx7H0gaoQlGYInZiMlER/lh4QJnUXjT5qTfoSaB42udC8R
uCwbW18zO7fDkn55XXXXtSNFrEDrF+KhEPsYbSyF9e1nBDbw4HdEG8PZR1ou7vuBx2vRGfUQlL3m
oDRIRuE9VsL/82yQeDneA64n0LH10Up5kkXV2Ps2ym4MvWa0HMDqsLq7KTF4dRnYukBaEKkkHODs
3ao5nTadQq2tidoVFTUt/tS8lpoGmS5n59MRo8XUwjyB9wmLqb4A2X/uIoszCaV+m8KHhtFk9x1b
LNVWIPAtD4aCaN9xQ7B2IrNQHZ1vJj94G+zgLlwuZhgy+hIULSrZoxtquDio35xdzNZnQEiJm3NQ
XeJQM6UuSSUXNrTpCOyUVF0PZWW5KS2kghVmVPQeZvYqmJnxWt+JM9hIEoRFJI0mESQKgZtOSsYG
edBXx2iGZmOljETnPHBAD7SPQ0Lkb8Fme1WAotkI9nAQAxx0DPbWwiP6Vk+dvzNJdkE7eQoUjc1Q
u1T0kq8wKSgay5a+o+3E9JrooKEEYlQkyePqXaZuskuUhzkD94aOu2Q3AeBvpxGrpwCf3I+iI09Y
Xo+WxdI4R3u4W/DDnORmqpq7qsN66obhB4o6YIG05NxD9h3xmRFR0ETtdae3zRjcUvuXUUvKa83g
nWYzaag2l+WuL9SjcLFkptw4itzCax7etq2DlShGM4iZZIylfHAjslC4aT4brQu80NbNPC4v+Ewf
hkU5lybZ9R1s7Vq0f7NJLzjYWbCHN8boD87YX+YpwFwGdWEfuT3WoDF5KbyV3pcWJ0PgcqSEMsn0
YzPGgBWK5OiuAaX2mpkdiWjleFfS5tdvGvMDRB5hjOm9iPWaXZh8ngOLxBMhyTiN4x1z2htG3x5d
YHofY0Tyo+gfdcKbbKWh+XhcWWl39RAwZF2sPzdSn17IgZq2je2QewfH7V4Me9TG+P3FEH6ONOL/
2I3+xtUORKX0t6Rr2eT5Z+9Bd2RvJJ6S9tj71E/BPC1QxWnqAErbJWyYtvxmQse74f+GlcTFFyom
QcunbeNBtLil4/Ap8nwTm1k9BAmTO/p5qmj6CZx03Pt29uoA8+sz65/dqurIF/x6MQ3mp5GP0FOW
2Yl47VKqcYIT3dupIP/u7P6hhkQdscuTgUbqcewgxM8TQttrYo+omvthYInrjqcrZeZJFt4jNosK
X1Hv6JVUeyrmhmCduC3nenrC83QNNzfmps34r1v4aNjwOsbs7Ryz68A+Zd5y+uPO98+KfAag1vtS
To8sOQRpE0Y1s9fhYULDcfnhFbYYkSacTCL1K4T1ydZJtsX91ksw7nrH51vhQksIhrcaAUE6Gv+m
NYRk0BlMBd5GBMOL3y97ETPmTNJ3J+mejc+VLWRlADyCazKvfjtV/RrJG6Wp9Flv/C+6rj6SKP94
aUKeaMrRkNpM+65zQbpiDdHKVfQhd7ZJBYE7/161fLk0JaEk8M8IRHCNdcFyYIpnxjHPNl2sQUwJ
FfVte0pw053wZEqbQvLptzwyaRP/CQb3fCzyxLnYiy0QrCM3Oi8quM6wt/NI3Isq0mj1wL7Y2p2h
5iZhgTeX3nJMIxJLRo4x3jtxmNdbkEKHC4P2Q9A5zPSMNDGTiL1ZiF8layGQx+ZCiwa6xrJUG0S5
u7oI5QaNheSJo9dRa/k2xgxCkplxcDtMl95mDh9E7I+eHb44CeOmeUUyWXn05/jEZIOcllJ/APG7
1+H8JGDtZQPmgnmJmEw9ZFxCd1bCJhH7xadrMzBa2vx9iVYzV04aL57lVublLbxAlHW+KnW8fMnI
HBlUPekR6KpvcIGH6insmrvYy2sSs4pKSPsnYQ0bHS/fLqJUoKM7pqYx3t+u5bnND4OThCf5nTvZ
uzfM1lURriMCZoJXqVzgYF5Tp3m3lHAcXURcxHjE1Ma8yYTaAkQwloTnMOI5n1sEupQjRJkw5jCt
WF0T8Q7P4IWL315J+kOxoSIeMmZbEtIPQLiEsRSrJBdekGcTw14kJyimzCS+5JTBaMe8N7UA58Q4
bZdVB+qgmtZMUPioTU2AQQGJI802oBCQB3LfS3ygOD4+8tLB7thRn6H6d4p9v+N1B8q8hTKobLlR
1UfFjAqEL3tjiDIMdAUs3WGciHGQRRuvGzW+GCpKUs/BmxFVd0l6k/ihg1WZUKbvdvuCXKTDf4Wx
SECGk5hNF3m/Xn7UFf4Mt0QKt93g6Ef9SFv748zDiebGiy3gWCVsqk4oUZoo/gyy7l6ncLmoK+Oo
4ZBe4WyZz5JjT+Z+NVy8+NIMuMYXmd52dchn0GEAFlKK68gidBXK6aH17BE+tu/ump7jVgptTXEo
Spj2zvU6kIVOkbGWgD53aT3gIMlp9eQVfHZWOGLzym+nOBO7cfq2vZD1pFjlT4+DYSws5urBGiH1
q5fWG9/1MpERjObriD7JjZkAg1d4TfAAcnSkCAfqZQ4OdMJ36nX9bV3m6XZ261e6HzcCa8318JpV
/WsdshW1LfCxIdU3s2BYk2apve3V4OwMQ2eedWbtKpzD6zijHbCkORkjhtwvoSu2Zr05cS20EzdE
5EVzx+y+6crQPzSa/nhwZDQUu3LDasWP1vraa0Cf9biSNaINR1Meqph8HNwZObaPQRHS/pzeZ1kD
VAC8a6Pbb7EWBMQBuJriH+V7y22MRbJyuYEUMZG/xWpOc4GlZQjwetsWarvfuOQ/0zfdU3U7kcl1
hfXYkbml6nDZMevrN71/F7VwGsY5/UQT+RfEP4sxGUo95ji6qA3U25gjXWLdhzbDOVDpj57Xv9i2
fhypor6qQwaSbmLe10XDJ6FHbUT4VBXFRaTy28rsn6XgGOKVDLQYJ/XgjAmyuMSWklfHIJRV1N4m
+fjiigJ3n5oPqlI/lR3W29ojiqirjyHC3V6vHAgrGuNNGdRv3cqz8tzuK0DUxUFHZz1jYIH1tIvq
VyfMOrAcj91CDpFc+YszhRNHqPKYTZ8O63BemwchOqq7/VOyavLabT4TyVdC++KfWRvhcysi+MmN
pAjCU9q9ugH4QigEIbWb6EzrmI3RZ0+BXFvcllBw7YWK49hfQVD2l3TVqagZ6roJQ6uIz8i2AbHy
VeyvXR5Tu95Lu7grPWuH8onYYuAeBU11YMtmVcpBqFf0X/hgDLyYValzqs+JaM3UyZXtwNiVIPO/
yS5L+j+AIHolNiYlWBNhvwLggYYhRb3PYATNsj/MEWnKuSurLTp/MFjk9Z1NZppvX8Ida5x0Vyh8
YOFggzC0iS/U5onGSEIZInpMxv6ti0Yu2TaQWIferjzk0sGT6ETABFRvy22N52WiiQfJ9K/t5a6s
TbvlSsRZ21P9lWGiDTbF493Kv8E7ZVeZDaRl1vrQhQ7HIuwMRf3p/o+z81qOW8nW9Kvs0PWgB0gg
YSbO7guyiih6J5EibxAyFLz3ePr5wO45h0ILVRMV0dGxRVFIIDNXmrV+U1f3Zqc/dKHys05sNyVD
stVMSnF50T1NJnrwEcyt07rvf8hJeX3/Qx9IcKIVDuEDpuBS9FB3jeLOAL0yCApoelhc5TpX/nhk
NwO3/twDbzc7zQE6U4Ly5dViP7FczuMU6xOsmaGPKLr9HUjXJoJUbOoW1xESToOBzcgoqRRy7aAG
pU/fFSqa4LQQSnOqp6ot7kRdv00N1f35RY0COWZ88V4lR4TNZLDOKpm3dXL9uqqp3sPTUGyVlHap
PmmW37Cs+NdJA6aNeX8Tzi+sGvYObgX3FU/jX+OzGlOiT8RF4DVP2FYH+DaV6VZIRK2sboNlI+TT
6TE30NsooazB9xouUmRLRpzVtmWoPQTcIdDbPIfFhLQEENZNYeiuLvMbQHVvJjfHE7PnHSIrQXCw
uExGNG2tfqMN7MqcwkGVzLqXhfGEejdMQLW/tSvqJijHDP5rNvrTdjD0Hx28mSnTJowaUUZrhvbZ
dKatn9psuCTxFK/WXVGOV15loUxJaVr1uVcqZQF21ID87AnvksxWcDIgt5tgAU45g+Ixexc2GR1w
1/pUFbymZ+MPr1Jl7gu8fmKv3XTYzqJD6lOFYTuxJq62nIvQ/s3kVamfCnXW3mxAcnt+TqEyIktL
IVE/U3zxy9HxMLfRZlHawDijZnnfY2/aOhQSJd5GpBM01Hfgn9RG+EReKLwqMWfItM+T3oFvaoZH
mZub1kt016ngBYk4habrG66f4dVtFrgmy/hCzYbkdJayMFjRYT4qqetMt6Yi+83IlR19ALSxElKM
Q5yBIwwZZSfkMGwY2TPZiBF1lJmqMb1WeY/5kYk3SdrOGeR5pFKcmnuIC7CAqFAq4AcqZcCESOt+
KbMPyxjp22qgtpPnL7qdn3tqBdsc5wa/4e38keTfkIAb8LFIViqPdHwgJ5CQ3D6Bcrq4DVtGDbNo
Ik/lKJF+OqnImnXMtybEKE+wDOCG/aIbXodHChWSlr7XrOYZHqO6iRWOLtCzZ62U74VMb8doKjdq
q3vnE+VOpRxZpIdfYJW+B1lJ2nsIdrOok4GDuKc62OqU5OAijlwK7zn452VpwF5X4O3qfbshnwte
EZjVaRmgr1Rl0ze/t+WZ1iPjYvRvhdoXOx8UUa5OEmX68pwkEzxxC0u3DFARmKLqe00d60SbnOyM
Nb1TwNXpPhIQ/k8fQHSQUHMORzTVIdFc8h/XZKlAoY0IztnZTVFsqxip4MBoccsx2LSNwQHmg2BM
yXEPLuDGyGEYeGWqUF6bwUaJxmiTvQ8B7J44c+mprvPPevaraTNJtTr+FQcoMIMFPHP8Ac9uFKSt
aiZbhZrx7lvYDhPkCyIJC+Si34Y6VxWHXYwdCqMd70tPZhQvFbcNv+itjdaCbTxCdS+Qstu28IgZ
/+g5KbNH7iWgYekFbD2G0Zo9JM+qMUddUoZnY4GgG7QGcLKtdhUG4KPlwFpeSM7DJll3zlpn6IQz
Mx3rLtW07VBixBWiiI6oDClcVfsypSr0pRTBGV2/H8aZ/ls4Kn7aUFz85jLLcrB+4XMbcrOYvLdM
1JwfML7SFZSxkvLZpDTMLbfHCKDJf5Ah/Z53M4JUqKRLm4sULsAZAO42AQMezgoO3UDBnut44dEd
Y0KFi/qE3ROfPtcBoPYImeJIBwmL+qA2hfBzY4VUVRTeJlHeboUTilOL2wPXtT7DqLbWHspe/Ezh
tZBwH5F7m8LyTjcTa6dOun1iFiouDLXEQsDRy7tKSR6UCLKdmVOvyvBEsMMCHe4Sbnk6suiMrDjm
SFG5FNkXUun9pos72219x7yqvPCbZlpPVWe3n/2JckVji1vh5d3npo1jwgsELwjGc26C3TOVvcu2
URoyXWb4GAHRFcnY0Ze9xqvBkN1UeJqUQrhabA2vqo1HYlKTIkkj7QXCfnXfW61xLnHcYtKK89rA
DSE2o/pWIsnJBXsmWEy45F2oJoIkUxv9RB/8xsloOxunn85ARWkrJbcxC3zDF9/s5qRX8+DYA8LM
STjW6ADg16YrjdxkXl9CBgWlBS2hgEdJrtui0qvZwXcvRmgSy97ygQ/7NuTmnSNU75y6FCWpKLIu
KJ1GVzno36tgHF/ybsKFoUSnd8wix7xQkELqbf/6/f80w/9adwboC0/1gLqajX8dikrFbYkDeTD5
1EwcQ6K7aClkMtV2osz2VevtGiaMObpeSloHRDoJGy31YRdQ24zCfBvIFOuPrn/ryCbslEn3sXUw
LU6QLc53pYaXND+KhaK4qpY8loMTXVZDGl9mkgQ1ENGESETJodp52gSPozVcQxtuUpnnFx62mdlo
RhH5Gb84E6qabaxSgW1LJuxeWAJlqTAUZzY+7xsFVd+tYY7dTZI5+IxpFJyGCtO6ph8Algb6fOJ4
HxpOGIXLVLLOWtD754amR9uyNn2d3KPqATXKvcvCL2e6GHf90RmKF8y40QLi350pgEpvvLGBCgjf
5DS2mvlXEpDZJnV0qwatofpx+D0zKZUbo3H2r06fhDFevmNkdMuKbxykuOQYjLuige08pPV9laWn
fSy6i7i3Iq6ZTnDdS/yD3v/LmN1LhxjhvQ7J8pdRU066OPSeIAxjFq2r/qXWm/OGhJIIGXwkBqwQ
ofM47HZawoWtMMbhTi+N4Y6hgVLOALgSr1ty9tJih46/sjFFiKEp0706md4uNFB3oHh+5ms2F9QK
QO5Y4uCB41T2eZSO/zl9KOcNrRaNBkgKZfQJLcXSysjGtc+aP5Q6d8gzzTYKACCshc48E30RxJc1
DP2qVfMbvwdMnlaRca5WwFf7GKB4w8HrQm9SgCoY7pbouo5PjZFhEfuvuZvO3JT5UTFsxV3hGI++
GQ/X6GzqrjnPXGAr0dUoI+UmGaonoNHjXZTW4bVlx1Qn9DH83lNhQcEO3A4gwHyHvn91mQ0hNZv5
uWOHu1UKraTnmOrB7fcQh4l5/zAKzv4V+4oPCjXUwCGRGY5Y1pBRU3wce95fEedmXGvA+Fxrwi8w
aOnoxRwgkI/KSJqI8Xn0qcIVAw51DniYGr7I9ftErOTsSWBo6Y5o7kB5DtE5dSiSSeaEZ6fRxlsl
z34qUcMqrwbG5//5r8yPAa3MvUZADNvA5+RoirzZ9XX500KAYpumkBE1vtKBQnDFXpvdSbsqTyfI
nbug8pG2035QxBgwqy/SyxSnDz2X9W0gxOP7GOFuOusOkXmogzi/mlR0d1GMOFeCQnvpLISHE5Vr
ZAgE0GgumRE5xFMEwqMvUVcZW6ezGC8jsoEsQsYWaiY/D81E1cKQHKBIGSDvZ+jPQSpOTQRgbqsO
hV89oHaolxdV5NW3acvpw3bKe0gqDxzUzbvctJovJVfQIC2wm62oN0sqdIMcqytpq8lVAUwZkNAZ
0GQJfGAsH82w2pVK8T10nPFrqWKcWDj9U8GSvw1rn0R/MsSXUkdUPjHq6N5yyhvROc5WU738nvwn
3AA8pzZ+PfcGRliuVP3qPQF/Okmzv4YjiyBhZ8fuAArooert+6rTLooCmmaia+Y5V3bAWXFfPKfD
Ly+YUFHMZ6V/+eh7jnw0DZsLi4xezWHA1FHhCuw35Y2tQeI3DBTPjOZKl0K5zVgzt0qUU9OfqcKt
oWVXXoF1GOVTvIuLWL3zJwRJrWnSEffMu9nKtrwh3cGNRCut4iwUP/pMD86HCrJSYcJV7Pys35iO
jtKSNQRnquWPr7MU9ERd3M3tDKIlLGoxVimGg5hW4gatXesaRkbpUD5D9csvODFwtZHA8yNSso8p
wkUnnZJGP6kduOMQXFRNYX4pQdciGKGLuz5u72d06jbuenxAYQWcIW5SnXf48G3fw6IXcXjljZN6
1SvqQLkG3T6/Cpg0neE8hBsF7tFZ1tvxDbkq5WysZIgtOzrLCWKfWjWqZ0WiI4zn99Ylyiqg7acq
vWhItlzoI2Ca4LNKmuwsTk2k1cu+PLekVblZkUGoyDCakDO6rBhil1qh3E2xbW+lj6wLBLLrVuNy
EwUayzzkwciOMH7rnIswFcOlHZEQ6AcmZ9bdDiAbNwKAFPyTjOQ8FjfvEhOAF5UbHWKP1NHB9eHz
BVm6Swbq6dD/TtVEvUKnXHGbpld30zTd6ipaIJUKbjOkWLoFw0ww9f5l1GMZqlmOdVpW+ALVTeNv
BwF/y4RtFinVnRU7VH+A4OLhiBt90+4CcO1Toj1UftWcW9DOehknV2C4nF3MPorAaGnuwKpLNwjh
e7CjhjtqDFd2GXQ728fQL6WEZSQVujQinUWhwUfnXXARN4W1E950kQ8Vh9rU5iqEHn5rI4bsefPu
5H1XqhRRhBI6ddrW26mU6No4vitMR544UOGtrLZ2TaK+ZAKxvhKl2sIr7NPJBiDoiOA80AkNmCkl
jIN4lzIZs8jXrsOhM9GZLvEpFrgJF+ola1vOvQx4UaaE31J2KFmDi7I1jvVdnbomkxKho0Zz89kg
MAtfqIMh5aTqcJQgXI6K/timyms4r39jrd91LOIkVsvbMTavg5GCvhqo00bv1CedbNUp6PQZ+2XF
2HxdgTwenngdqoKgdfJKbEc7E4hOGXdWNl7YvnnBrYYKjMFDh1noH3IMmSIAg7B6jDM4Bxs/MFAS
YMnNYN5YqfIrVxAehmCOYmCfNNscb6yhAQmqh8mlo3T+BXptLwUHdcDRHrTpBthjkWcbdRohFU+/
Bi21tu/NsjudhRakFUC716qAShZOdXBj08EhSuRmP53lVs+1nbLTqWoMlPBKLF5BFhteVF06EqMP
AbHRVsuHEpdeDryzP3P1syJdbyWSrBpIpMJUoFLza1IG9kkTp9b5pNnAW8uvRu7dNlr/0+shkda1
+epwcYttecmINrjpxTtt0IF/W+OTHVAi1eIeXb2uPA8bFQWpuVrZpBr5WhDBFYngRqIjHXWwDxpo
Ptz2UTtukCgbQF+c+rMCqqkVV7ZtB24nVeR/KI9smwYsrE6BotZjspxFuuFCj0jD/NCmHJ6G2Uw9
TbDRVNGtOG3CC6dXKcMZSFtkBYyZPHL1BLWfAI8S339IzaG5GkKj2FDGuTLy7KaxsNbB8hJzY2Xc
dNNtmgLxr7TxoqDs6mKa8jQKcfH+IvGEum2GouQ9Bxf12ss01AMQGFc1Uh8c0MMEcj8p2WQj6u7e
iullxa4edR9MQFp295Dxkw307IssHp60wh6QfEJSFhYpVhSj+hjp40vNJN40M28F7z1EOUmIATGM
X8qWs5HJLJQxno9BcD/mav9iRgBesh+RJAvYxRpqFBNEZVM9j9E2avLpyRzZL8NrW8Ozow4K9GVG
BIRYiefd9yuVAPLCM2Ybm6hbtAMuG0TMasudQiRKjB66hqE4T22VoHPAogZ4nlJICWAjaIN7dFC+
GxVJraHDDwKW8EsmLUhiqXZnjuoXUwGGykWKjE+evAJ2NLe19SoxL8w4HSDFQEII45MzclE2NVEJ
ANomqR4G3CWUiOQtbjDbcqd41Y8aJok/ym9Bnt3FVv3ef7ZEdi0OyzNHh3lW861xUZKQwmcvo+7y
HmR5Vd5TQ0GXcMJLbobFOoF6nmXgmiUCSuRivQef3FFjhm+FwR0Cm7/PRRVHV4nBHcTIVcB++EB+
+ut///O//veP4f/4b/ldDjcmz+p//hd//pEXYxX6QbP44z8/5yn/e/83//07v/+Lf16HuCLX+a9m
72+5b/nNt/StXv7S/Db//WRa//fbbb413377A0bEYTPet2/V+PBWo5/3/hZ8x/yb/79/+dfb+1OA
Hrz9/elH3mbN/DQ/zLNP//6r859/f9I0/b2j/tVP8/P//ZfzB/z96Tz7GX77j99/+1Y3f39yrH8Y
qqZp0tAspB0M0/n0V/82/41p/0OouuEAw4ShxH9qn/7K8qoJ/v6kW/9QSXeiVGHb4AqkY3z6q87b
+a/Mf1imito7pC3L0EzHEZ/+33f/Nn7/M55/ZW16l4dZU//9iecU/xrl+bMUQROGpVrm/PMf3x6w
8+CXtP/liLAz62SwtkzyhEL0NI7PgTCHmw/d8O/mPj7eWnk8vffx8ZGlUBEYMmtb1VniX9RJJKE6
qVX92lFVZFvVKIKdNlpjBaf7W5QrLYrfW3QQlrDb2ONOwsk4uhWJCrUw0Od29YSz1/n+Ztb6jSH7
+GG1SXqmh/FMdqVAXwcfPxuE/CTy1/3PX+s49ffnczNQC8645rbVCuPadBTLfmjIM49Xo91kg0vC
FImBdCyLh/0NrnyQZHZ+/KCCpGlnzQ12iWMNF3nQopZjUMYIt/sbMHnQH2aatH9vwA6BYjYtOl02
rn/RF+5yOvU01Yk9uan00saewqhlMjzub06be+pP7c09+2FmF8A2Y1mPcttCPy8R5rJdPQWw15FQ
UV7aFh4lOZR+wBl0tJQrEas29BnFR8Hrav8rrH3x/PMPb5D4Y9olspcYbwsw/VX+K8DjBZZ0ghih
f72/kbVxm+PgQyM5wdrbYyORRK2tr37FFWrUsXvf//S1T1gsD4kdhWatV3Ib62H4prLW4yhtWGy4
ErUy4HPj2f6GVodrsVKgPyeLMoCxovjwXrzBfBISnRjfdABeOzDuWh+6a2ICJxVp/4Va7GZ/y2sd
uFgwqqSPikKUFAFyZcIHXAOztCkoRPlHNrBYKsRAmmtMIhMSsp8Ms9ADqKdBppBMjvuCxVoholHJ
8rpQ3CwfLfOOE+mkPFqKofoH1tSVxchYrA21jWtoP0gCyPIMzLdRezpRkIpDkzsqq1Olp34URKBt
jvoeY7FSOHlswJggXc9VZErP+gpGOLRl7oPu/gZW9ghjsTTo3AsQ/lAsLr6taHYZKmm4LQPdxssm
JKN7IHjWmlnEf5lDZtSH1HYL8EGYM4zBLSCn6q6O8uD2uC9ZRH8fD7bWq/hGkPLAMkODKHdJMpTN
IpY2qLj9rayEiDH//MMaE9h+EdtWYbtVgkoe2lbqrePDTj857vHL0PfCUaWHMMuwSjFA3h4MbJTz
Yrv/8WvDsAhwQMS5ZauoOXQJwzDEPTxzZ8SwmyxrcWQPLWIcMGw24gFtu0ZN7hzquT2gnKmO2Pse
9xGLGI8dRZbUChgCMjDOWRm0kbqlmNk2FzFkmvK4vtIXkW4JoKeaMiBBOabTtUDB6qYeHZ3EtUyO
OxLqi+hOna6XEXgctyEZ3W6kb/bFfVVXCp4y5YTMeUPKzbrngqKbxx3W9EW8WyNdRkbZcruKYXID
OSKNAzwApuX+0VnZJvVFpA/hWJqNqMC3KL4O0kggyoTYQwvBvk5Fh0tga1ThgcZWVmN9EfOjH/lo
dTDXwGUV1pnatkp/lQjR4XPqW6F2E8vOUq+4L2vDy/7vm4f/D2cpfbEA4MjpWfnUey63kEDD1NKY
6h+1mAL07acqN3HHRhmAdS4Jmis1EoX4OhqOLu/3N7+y/uiLBWL0TI6/seK5qaWQUiWbddqbVrHZ
//S1o4e+WCBk1wxhKUrH1VU+ZjvhUtRsbTzSRtevx9Z/LhSjT6nT25m8GbjBZdeCC1v01Y6FlAcC
fO0bFyuInUWyyPsQvX9AyvqpOTlvxTD05YEFam2GLtaPpNJNbRwiywXuhq/E2GN7ZCfZg4JqsDuk
Xnvg3rLyGWKxgLRYM9tRNGNx1ClCDKZUcMlI/APL09rTF2tHqYPwUYAiog9Ojuy01WzyvG1YjfVx
sSUWK0UdlqMUQ2W7zdh74tywGiGeSoSexl0WtiQZxWQW/o8iRWziwMisbE9isXbofZYwjyrTNW0P
At9kOUA5J1LAFL1ZGg9Mr7VWFovGZExx2ZpcDtAdmouvABVArQqEm4ojj21iHrQPpwTTc9QsKofJ
RZemcUWIOGZSSOtsf5SuDf1iDTA1NVAGNgg3EqTBKQxHG2/MxZETa7EEcIvKbS0kFESNs5AaaM+Z
b1QHRnjt1RehrZmIHOCchEEQtur3QNkFzliI7B06nq89fxHbAfWFQq/GyaUc5pwrqg5nJ6+N47pG
W0S0XnSywCtgchtPIJaWspuNauwdmJdri6+2CGnqFZPdWYyrhrc36LKdrgzXaep/NRx8TmzFVbCe
t4rhVJDY3z+VVjZQbRHkEfwotfdqBruIXlQsH078lnRqYgCL9Ca0Qx3IbfubWgk7bRHcmYfuzaQp
uLcq8o3rbdxRv44L1Od78Pb721gZfm0R2npndVkUe72rE+APTgNLXjPQ8tn/9Hkc/rD1a3OrH6K6
yVj8+snsXc1ApYoAfFXi+Kqn2H4C+vBrnaOS6sD+3d/a2tAsolxr0sSzp6h1aylxgKl0ufEnsYuL
Fk4OBS5KpcmBD1vrtkXIs+PDSkanzi2RaMPBRgq4KMGAS8v+T1kb+kXUY21Xx8pE/skme3HRmCYa
7mlODS2LswO71donLAKfxK3SaS0k3qr1+/rR0/zYx9AkS96O+gR1EfqxFkI+78SwHfwWhZpx+mxZ
hYNwk+UfN3fVRfSDpIlBO3sdstQBCdq6RQFu9njf//4rhx51EehADg3hUYXcFpny4g9YV3S1c1vU
ELsLGR23uquLEI+LqVKUGneT908wRIngfAdFbv8nrAyxugxuaSNWE2gdKnpwV8T89Pr4Dppb/RDc
sQq4Mal5evkus1KMd35h3rT2rHMDGuvIb1gEdWBIO1eFSg7HEG+5jl0TIvzTkd0vFp8wpAm0OB5u
1yAAJiPAUrs3g4v93b+yHqmLIB4aMl7JGPPqotoZTvU4NEYKLn2CsGQ81zOT9riGFqGcBoXIcl1t
t1Qq3L5WbyIUpuQQfQ90fYfC2YFs8cp2S9Xo9+6qJxAyedC3Wx8xPd0bruzY2SmoFJmxsvMBVASd
cZ+GEuUe46hPQxng9yYBhFb6GCgN9DeUztLItSNYh/UQYsyqPSJgedQJ0XQW0V7WCGtwSG+3EbYM
JyiNQK+rQOTsH6A/L+emswhzS48UP1QcABGGYp75igmReKot1Lj85MBk+3Osg0X5vaOG1hCZYTmt
C9gMApUyIdEChC7Ap3H/N/x5NptzMfFjuAvwsWmLcrcr47F4cCqJjUGKWzzzWTsBJimv09FO3f2N
rX3NIuqhYgt89tLW9ZGThc8L+biOo3G7/+lrw7EI+7byCp1yeus2jv4Kvhpr+jQ8yWzlQFetPX8Z
+PUYpeOoNG4YKDesui+6599Dzbjf//p/3plMZxHuThimlpZZAEk48qDX4KsnXR48dLaPnmakHzdn
7UWwIymuVI7dtm4Vyuuymo1lRXfbmMPz/q9Y6SR7EdlUsvui5oy+FXAqs9p7BHIBiS+93P/4tcXK
XkS0Hfa+whFhdA38VDCKolQce1AUJy1HwSePQtfyKgz2qia/HsJpZi+B4tnf+MoI2Yt473zZBjFP
dhOOhzfjmGA62ztip4y2dVbYOLke187ctx+24LZMBKI5eesaYQR5OgauIvjWQphIzTm/jmtkEfiw
+EurC6vW7bsClehqhgjhWWqJ4g4m8FE7MdKvv3+Jk5nGzLJqXFuL3sxWhhcsONbd/i9Ym2qLeBcN
NLSmCllNuv5Gq5GgmbpL2PgPxz1+Ee6TAfbWC+IWWU0kTAWCOV6fvyalfeTrL+Ld6A30trGzwNSg
v4sz76yP8gsNhbb9r78yWa1FoOe95/kN/Cm2PuW+U2EJQd7gponGca0iMrS/lZXtw1qEu6YVhTUp
QuG02F02cPP9Lv/iQTXzgf62ojxwRlkZamsR9UrAlaPK6au45UDnoR+o12deGmz3f8XKvmQtAhup
iVEfKHKAbu12VS8uDXlgFNZefP75h1AuRglLsODyis38eVHD4eK4MBntgeVw7cUXQRwmDeYqLS8u
8ke1oITsvB3XI4vATZyoKuARK1stt78Jr7yJMU077tGLsG3LLh7G3mzcsY7gb474QkStXm/2P31t
Qi6iFpStEakzlFMD+RcYbt4kl7YoXEtV7wVqwMe1sohdXzS+UhiqsmU9vp80hI5U81tZo300k2kL
WJH721kZ3xkf9nH6MOvLEvp3g0kA3F2qfXg8deiS73/6e3brPxM5prmIXrvurMaQnbIdzmx3OMce
EHENMImvFUoPt902A+q7Se6rL16+OZRpW4kIcxHKgR8gGYKdhxuU/nWjhq/Sx1ogV7zv+z9q7fmL
WO6pI45jhiueFhSYyukYPijRQxhgYn9cA3PDH0Ia61eUiRIasBN5ZxfZd2Ab17bpHLct/Af6zpAj
2ldOva1S/W4Q8fdEJNe1JQ88fm1GLQJb60NL1wetcZ1eN25MGDc7aFrmgehb2XTMRWwHtdElnMCV
rT61SKq37XcLELCDjZIW6vWRA7AI8cFpjR4p4Ma1hDrb28RgnTZwixDrKSC+HjrtrU2kRYwXfWp4
VMcaF1mDb/jtPfcy/6oie3PUNFqC6zpdVytTp6syI6QqMm/JSsJxXG/R6T+uiUV4V0Fnkf0fuFGI
4KqarNco7IF321/2P35lKslFJEfYvhhQvWp3LNFViPAaD/Evcvc/fKX35SKMkYMB39p2XLbkuDHU
Cisge5sgJbv/8WvvvgxiqSCYoKe1K4TEC7jSX50Bebn9D19797nRDyvEiJc0iaemdo2xuwwSTOFw
j8GL6EAIrwSZXISwoMwJYlip3Bicd2CbF0mkfkb1G7VEDAW2+79hrZFFJOeyh9Rq0EiJCcup5xQ7
2/ZfzDz9qWTx2f42ZsD0HwoJWMz93lFtIeo40Hp8AbTcTWvAv1JDnRA5m596ryHx4DmQYINzijNI
+OHQuUEq7dFQmtJNPQwc9r/G2nAtAr1XdFZco2W4AoETs3xADvVz7ehPRz1+iZRreh2GgpnXGKhB
fhfyesCcVk0Ppe9WDjxLZFyH+qkZJUbl9k24tcSAXr5X3/s6NCE0VPF1qg6sJishs0TIhRN+xNWA
F9dscBob401qH3lKNuZJ+CFgeqUSGINAggtSXOVOKsuMrkuooZDOBQnC48ZhEfIyRiM4ziUdNTZo
iEMfDYxnpYg/73/8WvfMP//wDQNAWGTevYoVpat36YhkNThVfbP/6Stz1FjEPDxmdAR1ge2GoT1D
xX8Avb81lOLAHF17+UW0B0NZxBUiw64UIVJKIs6RWIJ9rscH3n8eyT+cNI1FpBuB79utnVTuNCj3
sBU/J2VxB/3MHfD3OK6LFmGchLIkI0ATtdddlzCr83bYNeGhwtrKCCxhcIk9epCdUBupdOuH2tmc
+W3R3CMzGR7Yk9ZaWGzXwupU2YVM0LZHsaFMtEtUNZDSj5wDN6+1BhYbdoqaWDPUMGsrA7VmPEtu
sUO8DSrn51EjsIS8NUgwtIbDCLCgIo2LiEWAZClE6/2PX5lDS5Cb06OuGZU+VNk4fAJt/lBWxaOJ
Xiq+Wgd27rUm5vj4EMQU+SuVM3flqtQCIadybZ8dudKrvrKPm6ZL4Bpp18Yze6V0a9N+Nn3zaqT0
n8Tl1/2dtDbGi0j2BtxM0YBlS6WvTpzS7yFH2/5pa9THraMzM+ljHzV6VMICd0rsOIYvwzDdVyK+
bxXny/4PmLv6DyuFvghjVeVymEm1dJG6N6EERoheKEOePu5/vDZ3xB+ev0SjRZEToT468vpl8QVj
qLvKLrFqrL+jBttv1dz8ElrI5OF5KNHAtrCLcRoNYZHouO8TiyjvImmiMqqX7uRUAsEa46br/UOQ
4JXOW2LVsGmzcznkpQv9L8DZxdLLvHhDxz0+kM9aa2AOnA8BYkDPRAspwz24qBE1weG7rBGoNcpD
RZy1BuZ5/aGBMW5bu0q9wpW4u/qbeLCK9qSFBV4dF+JLSJqWokPWO0rhRl7/k8wlPm74EpdadKNW
anG2f5atRKFYbNeWNWvgdmrh6nH1RYajPFHNGvVJ7vUHPmOthUWcNwnYzVrPSGxNU/bWTcN4oU0i
/haPQ3YIibHWxiLSh7AyK7Rs0CcJkGJBKWVTxOIB69uj4DamWIR6IvI+Vay2cKvMLnZjrdY43ebB
gd1uZSYtQWqdjiNGkaDxEHlyelZzz9/BqSwOVefXHr+IY51VVoqRIXYyr6zRcLTRfJBebh66Ra7s
RUtIGtXRGFUx1GGgD0duTUqzquwveZZ9kz5O8EdN1CUYzYpTAUy9YhoZzWPo1/dBMz3jmXDgFr/W
SYto9r2x1xNUJlBXcF6zvEcWycAofP+7rz18/vmHpaJMkczGzayANaBUr4qpifM2Trsjp88ihAsM
DmZ1uhy7VHlKRlfdVIlpbo979UX0VqMC5iLh4ThjNjiByfM4Owhim5PDf9jhtEXYlkhSyMLGaD5C
KFH54lsTSpUnUV55+oOJ4h/e54GHDk3rWfZ4V1s4M52XjjALHOtaaZ/jhIyV+ini+/3owvPREero
x6j6NthmGm0y8t1slIhDRedp7/nVhT9AkHOVCf3EO72Oqbw6ujC7V7WJ4/DR8XLZ7ExZW/YmLE11
RGDY0cKtKfU6exksw/DuGsNUou8q0krtzySzAjJ5cVOmNyYpAnQUw8gaLxu8z/ttX1QDppmV5sgH
Z8DLAMivh8WWluljuyMNO/m73ulShF6tAsWAPsNW9jzHAtV7aIch0C7VEkEykgytbmdHDudiIUsH
tMfiVs9dhdr3Sd7jSI14/HHnrSXiDkTlyPEwKdwE9bduyG4dzb/wrPDr/qm4ssgv4XYdJaQhEby7
bD1WmeTCwgR+sp3jFpgl3k52AH20NCpcgWfPiac4+BoN0U8Y7Ac2kbX3X5xIKtXXTQwuC1IrEWrX
LGF6r7yaUfX5uP6Z2/2wymBW5XSZpRJNquqAPFYSXCWGcIe2bXrcUqMuFrLADNU2E2btWpR5zifI
/9z+KuNh/wesJIjUxUJWpX7XdUXHWjMgdQFwFz08mzxhOVTifNRxrW819bg6rbpY18osbCAFOXQW
rG00PcqnKiu1k9FrD3zM2mgv1jY1rBBTQETcrZpS+hsc4PNz3OrbF/IjCPXs77G1RhbhrGWhNik6
cxYpbYm4mYLJUtEGw09L4ZMOBMY8uP+5Sssl6q5Jy95TgoZhMZJfYKexpqqPY/aga/j7nMUgt+rK
0cq5Kefm56xI268xOuWIZ479C64W+a/9HfXnqSWX8LpOlsjvtlRXk9KZkGzxQ2TjwcGJqzKedBSR
Q0X+X87OrTlOnOvCv4gqhMTpFmj6YLvt2EmczI0qzgEEQgiQOP36b/VczcuXdlf5bsqVgQa0pa2t
tdezJLAKmn+8f8NrL20T7JNWkrhzgXQlav+xsFrZCwHPwY9dfBPpOpx4tRZYlCkoVGlsSYB1f3I/
lAr969rx33lkctGM7wtUvFQr5amEFc6dqQf368d++ybIhwqGfLxtMYsrG55KRd1/sMldboT1tde+
Cetwbrq1GZCK1lzKo1VRhfN0UDve/+2Xj/e3SNjENPjuNhaXBS5qohOT+owk7h9AOL5a09w6zLv2
BNuQ7sGGm7E53juLor9LNBT8XhvbmBtr9JXLb1V1vkdVVVY1dq1BODrHOlYkdfk0+Td0Hldkb/5W
VodmaM5BOVF7KLZM/STUssC+P1SezqahdT4D7Hd2ohDE+ACu7uIUBUu/nErH99uPjYGt8K4PKXLH
ClnltFzoa3DYQw2xKRVwc+8Pg2vvcBPbgUtXbEYwaXHaVw3geUOEIsncgZbwsRts4nt1bY9WbE/t
KSWwq5ynagKPq2Zj/KF1w48uT/afVCEY1qZXHm4wFOLbYOoDLIJf0ZDx82O/fxPj0oAYG9tV7XWv
hnQu6J/V+Ld++7W3vwnxolvJAHBGsx9dlkuvPnnecCNDuxLf0Sa+G8dx4QVu1H6dIGyFmcJeld4n
OEo/wPn9y8fezSa+AVDvC4I2un3sRxSmB/BXwxGyuhHef08I/K2WboK5rVL4tnuxtOt94ZI5W01c
fWZR6d0Y/ddusVmyh4qplsF5bY987RyO6x0PPCCCbp0tXPm8WwFdMeOEM+hbvJ/KYQfK4awoNShf
77/9az9+E7pTHYhorGmzZ+0g4Km89p/bCuDWMrTqYyZOfni593+CC/6VaP5XIL+EF7xrF0fwb/Ze
umX98v4zXHtDl7//5/q9BlWIxwJviJWwnDQxPPOb0Xt6/+rX3tAmduOpXsaJYPWvaIkm4thn/nos
TcWWbJJOG/55/zbXHmITxTBM4lFAC0zSgeMAgKBikIxqx43bD37p/xfLAiTDWDR7T9pn2ZLMGve5
IHz3/u//t0bxl1wg3MQx7FFM5MJAE93cQMk48YGo8aljzc4t27RrAY/0GQyD+R+3Bf5G3KrHXPk8
W52dAijaqaGl3A0rJQdQXYBGXRz9okpffSzAt1o7KcALdb1B7oXlOieDAPGkof7eCD/62MfZSuv0
6jQub8CEGVf5s+3knedA7bvAF/X9r3PtLW3C3C7wdrILfjiS/giEk0nrf0To94+rhN3vxxbR4HLz
/8QhrJE4hyOO3K99+ObL+tiW5YuulhuZ1JUI2crr2AjEto+WUjRGtxyWmh0tP4fW3FIyXNkRBZs4
F94AlCC/fAJacfQe6O60lOZbBY7nTtZOAFBlw26MqMtr/0usbMV2rVeBP9HjUUhPHirhisQ2Pbgf
BM5YMPq5tZm89sY2IR8Ha7j4A1J+oCjJkgkL7WsSBV433Gh3uDasNjEPL3+ukT7jOUoAmElN2SPY
dPBGhhHBx776Vmy3BAInDVPnZBdr+PZUucQ9e572b3Vs/Hv4+ZdvsXWyCxj15iCwGFbocmjQT9q5
PlxJ4P2IRhXij3kJQ9whw/m7C1/nnkfoq6qisn0lPrrftCx02oTMeQ6L+QLZWKAMNLuwjB35Tbce
mfJJT2WXwqd7/kkbxu5GXZnTIsoRHXtwHI3XuITXutsItn4uCVqVPvXw+l4eSxeC2HOlSweOwY1T
Dg+0pX2c0gvN4ueH5oWtENBfAzA00Na+KziO0ca4ju+noGoOE3Or14/dYjP1lODdjACk1XDZ9b8O
3M0w/j7B2vZjQ9DfTDrYzC4wy53qPV0HDcoTO3ar+RZ3tzZPV6YF/xJb/5nUYMfTFOsAS28hlPTQ
P7T0BgBzaDGyFZ7U6ylEz3Z0HGAD/DG1hL9VCZIu9gM2+jVq0k6wY/Uk86Jr8iDAobpBi9SNNeHK
JORvMo4SpT1Ce1rvO12Ad7A6mIA8uAwrlQfTcOvQ9soU4W/mIOIWwta9rfeBtOIFmnX2GJXF/GOu
iHOj+nPtFptZyOVxWHi6q3dg3MHXeZGzif4MTK/mICY0Lt6Yia68r60aEFoJ0K8DuN8UAqcjufVn
ApUbGgZEs4JUF403D7Cu1Qy2ysCiRN2G97Leu80fHn2DTBpQI/pHwxh+7vWxJtEOGqCz6W8V0P5+
8ORvFYLOrMESVarer8o5lKTM4MWTuIBHrGDRwQMcLJoun6MPDoqtahCkjDpaZQgyYdGF5hgDiZm3
wDUsu6AYpXtjgF8ZF2wzNfi4diDg0pLNrdX3cytY2lkYNktk2Dfytisr7NZLD25qnRALjtDC0Dd5
IEgBDKJ7a+N07eqblGQUKJhSS0oYz9Mo78Ui0koWf96fl69dfBP+bqCJlKHkGRnFyeVgI7fBjRd/
7dKbmL84lg7o3uHZujK0TCEjJ92NWuy1b7qJ9QVOgmKAy2xWC++uL80h7p766mOr4VYoCB2lG2LI
8ExXE0Aiwlb5LJznQlb5++/8yq/fuuVxP4RnLHXibLYwGwZNarhwMfyddMrf79/h2tSxdceDA2/P
fdjgANvc//ZE9w39iWdYKnwCySrnTvAI/tiYoIvnN1iR6fs3vTIzbtWDRRAWzuhZsZcwlM9HgIZP
pMPsONCCpDiIiW5M9Fdmqa2M0FlmHCE1vYDTJ73rKXvgI7+f6LTzKUW3uL7HuFsTBXrN+891ZRxv
jfLmyu3sQIEJRj3KmXJ16VyB12S0Zh+7/ia+S0h1O8kUMMRLcF8A/rP43fePXXoT3QuIgEVTILGT
xqKT3ipM5dJ/fv/i177DJr5HdEisbdHyrNHhVz6FqTN+i4Z/GtQqqPKex8Wmorklprn2ETYRv8Kt
ahiNFqheF25mysX+4T0Y2sn7z3IlJLeiwhhybxbWfpxFrF1B2wULLHda8seOfHVu3OPKI2yFgzZQ
XIUdjdFzvoLN9Ym0t847r2gi/a1sELgnAqO2otwTwEfGuwZcXfojDGaIRKCf6E/l4kPV68DKHFa/
6+zGnybTt90uRGOu+VGuU8/2Bgl6/7Gzhq3/3ex0BO4w5rJd601xrEfViBxcVO18LCa9y3f8Tz6u
hDBBRMoLd351/FNUq2XO4aKOLvX3B8SVhH+rMuxNbdeRa7uzLQwxaz4+Cd6ca97/9t0pt92tFs4r
k+ZWaIiU0aeaNriPBj1wxkF+XYHBNFjn0LDwhjD92k0204AORzZwg5uMdgI5tyFnbxXHZSWvMRl+
vv/Crt1jMxuw0sKdxaIZoPLWXKn1CWysb2Hg/0Yx5e39W1wLoM0cAKp75AKyY3ajB4B25DhwtJmZ
m3/o6lu5YREttcscCjMYNOgmbd0XZxlS8/X9q1+ZYLaWeCD3arC8OrMz7qASEXBo0kxM0jJit9qg
rryerd5Q9BNpcTZtdhyuB1+06OHoFbhreCPnuhxk/KVCslUarn45dcaOMFruMUDtAHd613/wRHRQ
mh1UEb2W4a3mwWuPsglvtH9TIEH9AcxW0uS+q1SK+u4tf8Irsb21v6OTR1dZm2HXtcXOJ/6ZUUit
46H7AzpXpqrl1/vf/Np9Ngu7nToYxoXLsONEPougeGrC8g5wzkc2LC+XhqAbC8u1+2zC269t4NAO
X2YiBBQ8L8cx1LOcHLB6FM8WcUscdO2rbELcWXXTAdAMnyn0MmUx+vkuJOlbnmvXImQT3StaT7gY
+2EXau9NSPYJVhd/Wl3cyBqv/PitCq9syqZtNbM7PwaF2vEYtPsrb3fvf+ors99WhCcJKLR1i+1Z
y60td2B8LfBhtY1o8iXwZJ8DSOTdsrq/8r23kjw+Us5IhUcBsOEn3PsfUC/8Nnp+gepDdNTzrU6H
aw91+ft/Flld8tCYAPdxGhTVOn86z3q2oHhHhwhSuo+9uU2o1xUmlmj1+l0EwGViqhELVN+BJWe8
p6HhN46wrwyurUIvhteDaXy/3421HfOmjEDDc0IJ2hpoTe8/yLWvson2paFBsPZTvyOoBQDwrX+u
rLpvivJxCsY30rW33PGu3WgT7mvZsLVFpWsX/0uRdfSpqQEXK/ziMTTyj+rGGxv4a99/E+8qXEIT
RlzvRH2hVTO/SKpVq6QPRlDrZ/dG7FyLzE3gcwYgIKkC3MZ0ALAVNcE5SGVvZIr/zur/f91iW52e
JcvKLXCleQ9NcVjjtBP06LpopxQGwffThK7x2plffTYf0c58jgXrchig9kBe+rnxZ/dD4wNkqP+N
Jk5xKwvV+K7szJ+ARsCmVfql6MiDhkVg0H2sq59tNX04ssDBwBLHOQODLh6dn61Un98f4n9PAdjW
L68mHuE17cK8C2yTsm5SoPT6/MCHxt6Na2G/QjHu7euGl/n7d/z72GDxZnYgElrHFS52+cpnYOsG
AjbfXUCkim5MDNducPn7f+e4IbLYq+g4j8po1w5dIt2PJZSwxv/fS8PKrjOLh0uPIIevwmRxOGQf
ey2bKQBwGMHLsMNruVh+RQVak5rOhjdG6t8nSxZv4h72O2giWVqWzegW8FV9r3r95ALR/bEfv4l3
14dQjDYNy+DPkc++98iU+PT+pf9Np/8S7P9PxwfXrLKnCuhtHf325OT/gne9PVnO4+d2GL/Rqfpu
dX8O+nXZz+VoD50y9XMNs6SdbUqQgJcLUVPaMQUC9hONAy+p4vqWf+LfZ1S44P7vkFCadJW0bYij
FVV9k53EueBKViiUSXdiMBR5ef89XLvPZen4z6gWTq1ZNPEgb7QzHNDWu6jfnkXnzqFo1ql8AEb5
ZvHB80Cn+9vWgG199cLF42qsOrkrh3kCBZdIIT29a300Vg1JL32CUVoCyeqlZe/FIUtovS7YRbia
cQ9aRNOBqtFKHZRNrklR1U0i1xpgrZIvDv9B6QRpJjb5lakBiSwmkBV7ISi5i0vwqs7jwKcLKBm+
Dx10gf6k5ReG5qL2c0tUPyejB3oS/Ipc+JLSqnE7nY4EnE6dL6smYZEt3TgBWcfiFhsNLloHvMao
OtGamhR6AP3FB2kvkXLtv/ftyv4AV4AO73DtnPAODt3AflfY6q5JrGbSnmBHVp70FLgPi4oNWlEX
MWPT18SNM+yVz5n4Z4qIdk5KVayw4FD24gQJVrCfFJN7C3byozcsOE2sBbT3a1TWgFY0FI61bbg0
Oaq7tkireSpy31lZAtDsUZbx+q1EI8CrIn0azUUuA3Vso96/hFhMUymmec44p00aVC7IltZNZcB2
1IvFEcZXIxCig5dDlprV2v+l++W+RIdQSsL5gU5d7rdoOeDjtF9Gue+8uAMityepiMJ0cCscSS7y
uQy8tO9+ecNd1U5d0s5DymCeDAbcHZxhQUXI467cD508zcsznG1SRUDHnu+aFisuHKnLOgEONmmm
FiuXhXV3/Q9b5b723CG1gwXu9a3AmgO6eAJZ6eNQz2+z83Mg1S/gHN6o84amr4e1885zpBNdq3SZ
3NxIvCsYh1lokvQ/4/gLO8pgfp68l37pT/BTSvpeHIWHN6b7JFi+DLHOynW4j8avU1Ge8c4f0DRy
9OfmzY1HH7PDjGG8iMQX6xO6Vzog1IE6NBBszLIVz9D5wuGLgxQ/x2hEnp1xOBNjWBpR3p5Lr+B7
CLCpTIJa9kemfbpkGJvoYS4qZKUoQvZmifHiB50taxef8WrdZMKqh2fA8Wzbsp908Y6Dml+qygZJ
P/mnppdAXrM0rOh5LGXuLtGDx8fv/Vh8qcrxNw18CctsnaFjsEY/7oSmXKd89ZbiszXDk79iyHUd
TSIcku2ULN/a1f9BlPPKYvY2rPGDDEXaLtOddeesdLwvExDx6FVfUhcw413Yld8iGOagJTqrPXOW
osa4aMafzlQNCchrOya6jNuXJiqQP+aFhu/T6KO3faEHVwxf65i8UKCLme7DZGn1M11hZBvPD773
SoIwB8thN1f+vfJCHCSx+Ms4yYfYlc8FkCRLNd/LEJRtPYKy0WVOU+PA4UiDOHcIOUvA3uGwPZwH
2A+VQw8+snts3eoAQ4udsNFhIvMebiV3RamSriJ3XWEe0ShUZK1od7YsjgAppqIW3xFuySr5Y1Es
r9wdMnD00pV8r9fwKURfnAN+LPR06YL1HtNgCcmbwn9XcXwWsJZzoxGw5kfWtgezApNY6x10nE92
cHIb6HOBISW02gH6s5sAqiBDXGW9lY8FCPRW/g6Dnx6tv6JNaq+ATMe2fxfU/snjQxr07NUTJXa0
ZUKbo47Fixd5R1eDdlNgWwUowt5jfZWhU/Heo25egyeUdALfNOoneT9MwOFaL3pbSJVHY/tELToO
9UjfYJWNIlv05ml9Xi8sjXk8FQDHL7HIewAKksYFAR4zxmeAuJ7UtB4K7r00M5bSckETInpTkc57
cbFjbviE1QieMBOYxC31dR5Ylx/CEiTROECvhh4awAjkikFhM+DcmwwQZpEUBv5y1mHs+wr28guQ
cbFOlJlXvrPWU59thfOmBFKa8Ml4EXup5jmOknBS9kURsWRd2eLz170EhxlN4gv/5S99nyrYjQQp
/q1tX8ZmcZ4YsfBNFh1oq/vKIYjrxh3QHV9GdbgXjJavrAFOJPWAeQa0oJRhlwQ+Xs7XeALrNEFT
AnzERcXCBh31mpskosZ+ZuOovjZxAY9bwjClZivs1NpkLHWzCwZXyDRidDZ3k1iWJw5rXLpbOPRE
J78N5I8Ih+LfohBVtrbv6Zkx4zx4c8tSPkmkUGM3FyofZts7u4bESGf8ldT7xvHND+pADR4uTHyH
ja9XpBBst99aVdpL1z9Ly3FV93wSUbo0jTqWHq6YebN01ZHKzvpZw+FwegyqZYzvdcNJ/Ttw/ME+
k6phL3MRQ4fiSUfSxGhH/xjmcv7Buae+RrVxMU1odpxxbvoAQ79l3mms+r8XqUeSdYOOH9DT9q1u
YufOhIAA7szQ+Qix0YltJocI/aPQYtETI62fc2NVn1fSxJjLrfdVeFH1feVli7CRWDBfzDC0RxMS
8QL0vPuzKGBAAeJTOdP7sYm7P0UzUHcHJJT9jk6w+bdoqj7jU1Fnq1T02DsBO9di9n5Rb2Qa35G2
h4K4y1ngK/5TQ7YE2zjTn0dwRH9ydzLsCWT1eD9gYXpqWNA9w7NDvSxN1x2YjXvEIAsilZo2QI2P
A2l/4O0cHdeyIMnImuhV4FKI0rBH3sCG9csA3UV1irwgPHZVJzJwcf7pCRvUrp6pCJ7buBffL4g1
L3FRF/1pHM/mg40H72gG8BweLZyG50yOWIi7hbWILxYrLEwLk4/B3A47BxSzT+XkT9+aiMxf2OCG
n1tDmhNOAPxcKDXttSlFDgdu7xD74XLGhDn+CEanH4CimKqsNiY6sAK/aVmgX7sAkdM4jpxP/oKm
kiWoIOgN8RYxfzjOkmKZG7/0M1FV1laLP+IoKIzp/VqOjZ8K08o/89o1T341LPBGH8s7NU3ht5AW
TeqUJUkhs6Tp5BOFu3RYwbADLCPQQmsKt6zfQYmzGcx3kQIZZz91Xd+fRcTInK6qx9S7zJLqZ7iE
zE6K7rnuzc5j5NIEuWP0rY9j9ioFd8uHDrDiAu3FYLu9KfhSiwwQRBKmkVuQ8VjPwvN3s0KCw5N5
BVjkMKMze9mt6NJyknWc9ZMP/e+QkDmchyUNfDiF5bBJx2lrWbtFkYS6nPgfiYE6OYkrV9kV8J0M
7Wh3S6NRkjxKNhnb77QHN5ZGThBhxSUmiCcBy7EmrYMai1gcNam6gML7FKA7ZxjTTjulTRjzPQ8J
r6LPoqq8fyQtXny4BKWm6ByODWfHX8C1Gkdg4HmAuW8Km8/z7BUKCWBUFN2x4FDorkHpI4HhjiC7
0F+Mk7pIseUdVbTXmcUs+Kz6gov7CezzNJ7Xuc+bZdZLCsSw6/xAwmOXB7cpYm8fR37oVSl6jBS7
j8Iptr+tBTXxZaodNGBMZDDxSXkTAa/eNbBQXtPRa2JxJ6Stw08tA7S3TXRr7HA/jd7ygDkmWnJP
VETuJtE48amzk+9koEtS93nqyglOZnjZ3zVKiRFyRG90gVoz9AvAAdWYFjWdUN2XTfWjmC9buSn0
onjPmk61iYBn1pq4ylOvbo3UIptLDrZ0I+fVzwaGhLFxkchDnqlEfI7hWbdkimt/fah68LaexorN
dscWQLF3EWCBM975XMy7uomWMCsn2tcHxeHxmy2tEr/RhmKrg25I1b3i2yzwjgFP0qYUdHmbcgT8
mLrdBCO1wh2QYBEoJKGjBXiyxhnnGPAc7b7hkKJ1uaV3zDORPCg0ntgMeLaVncF2DN/koDD56KUq
253SgdMko0YTfT5N4+ifnGFC6ct3W8MyuFdG1WHoW9tlflfOQSI8gnfosRJIIDigyaSa15Lv/NUz
f4qJkhhkHT+QP9e2FK8ILL/NOjhrP0YDrVaUn6dBpbCUabxkRBOYOlpjQzeNpljqFIy/sMzR690u
D+jIGaIU/6vDfpqaKZ2iaQM7b8368Qs4mJi6OWyK3lbN5j8moutrL4g0qY0rGPHhw0TqAMjTEqbh
UjlwYKi99YyWjyI3aJkdMj1GYZRXpZZltl7sDRKMDWL3ceHYIGubmrt3FD3CfoKONfybAlAJcXTg
vtTv5lgvXWbnCJAZXHGqcwocCaSQAwKPnIqur+gv3zfY2Pg4Wv2HN2LCrqCmzq8q6Oiy10EzOgcm
QGs8AJcwf+IiqHUmpSfqi6W+5yZh42F6K4KKN5kXiI49kqnmZ9KOzglar/VnLAksHya0SI8wfohT
yAyR38EQP5pORTQxL+8M4X4CH1X6DfNF0eTcCyT8i2U0ntvOhD8WpEUqKfExy2wmnP1W4SzXcyF0
Zw8hC7zPPUAR0U4QBkzXNEsznrEErTxRcRvM2UJsG6QO0gx+KIemgKiN2NBLl2IM39a+jnx06pdd
iMb6eKiTCF/RO5TUQaJVoDV6vK+8KiR3I60xYmfJap2vPUFwtjLi7aNFO3KZq7Ho5qzgjtfuCIVM
M3f04kbYEOHa2EG0kE5XK6Z0eKnxDtbMY+3xBEcg8XIuZ7cfUjSMsXW3DIFZsZo2cniG6/u4pvXq
jgWkma7X5LSgnGQhBF1hEjrO+irqIeYZ1lIDRT+LyNfLqHxCYxK81iun0eSEelrw45JqegkScmaS
QbjcHjDFQbxclnGl0ziqNSTdzCNegs6joE5W7hO+r5deh/twiKESmCa8uMSvFvs2yGYwmZlg/ZmZ
QcEXY6ANpPiBRNJ1qqtycDOG5cdmYVD25h6hS82psGhChCDSBRzPx6r0LYzmUqUMG0rsXL2YP7Wm
dMuTupitJiGHcjIdFBv+rL3lAeoYoX6Iek6Qfc4DhqwMyhkmtSEOrFI3ZAsc3wsVv1lqFpUw7OGa
Y80LFe5WxLtMWSXCJ1BBzddlvjSHO9Kq18nR/qd6gQ6qdJzKJB2Z/BDlk8JF7QdG6cFRCWRJ2PqC
1YS5JiLFZ1T8pIDQrV4hPaBFsIqH0FHOkCwA0vcc5SETziohq77MA1PAxVonFZeXWXqyI/W/Ap3Z
o4wCZnhdP1euHQgA0vqydlqnM67NfXwb88N1jFfNiZlYV99N81CUMpnBn44PcA1BcXeGG0dx9rEw
y+e4sFPwMCH/Hj4NEpPncTTrFO9tAz/rrJs8vtxT8GufYGVbDJ9brTlOWhac3FPYyiDL+1kK1gR3
69hG7hl1p57nijled+oKy2SEvbo0U5VMM43Yz0EUQj4SCqOA4wxVav/QToERaLMHWBXbpXhJuqmP
yZHQeDCP/tA56ocn5kjeB5IOKG2pspHlLz31fXtvIRuRaA9YivUrd0hlPsm68cszelcreoT7UCAf
bO8BtL2rrSsDNLM4lP9eAQqasantR/s2ggAukINGhFWnsjKLPmgoh7wiQcfC6O4GDaeYZMTI8F4U
kpAT9RraHXFKPnoPrhbgd6c9cWqkeOiXmLKuCeGEBsTK9Bt1iQbLLkikRicNGuUpFm/hyZ+117TT
J6YjoF+LSEjy4uN8xv3jogHCO/oOQxHA9AjHtyKCpLtKwrqtxdsInbqDDIp29TylQxey/kic0V3f
YH5dmiPXpfEebe8C2ItMIX4IW6OOA45ZxnvsEYLyHzq2AX91e5+aV3deIOHG/OtYvPSJFisKanrV
8KtNyoCsvZt0SjnNYxSadf7lAIFJIcohCl2jGY+V8GUaToUN7gRX3vJW96EuToZG6FBBhXdSMTyB
yqbOlRRF9Ns3lpPP2ELzOR+Ra49PLnEi57M7eBE/dY2s+odY+PWawcNz1s/Smf1W4ndNgMckQ4Ce
k+ihWrGUTsnUhxHK23FlJ1SUhhiLHSZ3xz0aPriNxOmsGwVtEiGNG1FOAUUQmw6Kuig7FP4UqMMM
hTXLgrJ06ky5keZvMtATCh10dpvurMuu9OIELJFZQy0aGExrkFVpcucTwcZHolyYy6+6jOLPs/bg
uBaRujSfHdpGGHah60CQKYKygruxT1dUTTH9r3datq0zo7Tn9xJniUVd4R/4bOgfjOjxWy4K2Lp4
6IB01p+RmXqFTliFOfQEs73KQKKhLjNB0aMYGqSgbQZ017vc0ymAJ7Z+rWoIRJp7ZXm/xKi0YOB9
1Qg0+rWv+oWioudi9aZpKGnrvsJGbJE0K0zoY0oMg1GiBcd1Naqaztg3476eEQ3ffbefxtwLa0lS
pHLDfHLawlRIhwp7HyNfnkxCiWrGUySnSLRpEzQ4VJ4gxTMZjQixB2dYVv8O58+h/8WlsbZuYiUn
4zO8kSvTpNMAe5p75nQX+CKO2YPltZ6Qak9pw2WFY2q61KgJIz1kkKYYnII9dl7A6UNJi3h6Il61
VFAr+UMpofah8HsbklHpushjZD/hHk1mhUGKIgdT5X6jRKWwVhGBSkfUNspvUdWu++l+1HNcJEip
qdi5FelcPJgx8Q7tbrZJpksRA1iEYNA7f46NPkgmHdRXaWcKJEkaZh7lpS46DtjfJV7RCu+TmFY9
3I0mcNkJ5hN2RaFAdcgiVB03meG+oCcIEmm/Q1mh/8XXhkYnpKiNewb8aTB5vbZzhXUcnsUnrtey
ywoPmsYXMngFfVsa34lSpGGOd9BCC3avHTE7oIss3nL0Yr9GkUSQKn7sqKUotRnH+jtKaZGRjtAD
XM1Mna8IAxjc42wbR88N0eWhEP7Ypb7nlgFa8YZaPLSub75CcIF9Ja9Q8ciacuiCfMF5Nd81xdQi
2huLfSUkV2xKnCpo1k8ceHCyA807wpEFKhjdzi6cxp/RmmrlMVzdUvwyK0O9oWboyU04QtR8d9Fa
4uVt5XPzXIfYBHwJCQnWl5KsPsmLERvnI1BokGOgHUODd6IYbZDZMwOZvTsHKKbCx8LBKt/HbkqH
cTFfUXRa7Rl9bZRkpXIFzwMmx/smmufhSOF8NRwEeimbRxS6+sdWLEW9k7NP4nwo4P2WY4FzhoyN
cGoBmHyN3HQYkAqXydTKeMrCPnLHX8rqoN7hRPgiS/k/5s6kO25jTdN/pY7XBReGwNSnXAsgR2Zy
HiRxg6OBCsyBGQj8+n7S191lsa/s7rvqYy8kkcxMZgIR8b0jPMrACBe43XeAqCLfcYgZlgijm1Of
koHF75DW/mxdq9wIzJdFGaH/UrhFeBRqBCcFVJNb35eoWRbtSHGWbCNJXHR15m/yRblY5JZuzcEH
aDk7QA4ZdURsUVXfdJkHMzMpw2O97sYFHJE144M3Ezr+Eswsjh8JwGR4jZQfpORsMD0Vm0Y7eC7T
sBQfy4w9fpuQB/YwkjLCeSMsp/kejXmhXkw/c18YWphBlnQAywwTp7Rv5raSyXe6gJbkOQjl9LnL
CNbYjoucq/0Iz3TRv8OunIbF98ClJy+Q52TkmH0q3CDoOSYkqn5evAqcQ9iVtJ+9WepGRGGhE+FG
ZeYY4+ci1YE6ZFZTJNjQzXQ+CFD976OjHdY8ay36JMK6v3RQKChUuwhlTXk7hml3PfKz7B2lo9Fw
UEt+N9ce2H1JptyD7CqolikZj7Ue/BuTdrF72xpn596ebSgB250CsFCvc4srvLFrC+ziO299mK77
QI/huTID99VjWN6506J3IgW0I/cTWNhOgWqHsIc6sEgma12U+iKc+zPMAVkruiuuAxxaO49/2wze
GmyaXmNPnksaK1cHBVudd85+rpwQlNJa7hX6gk+jcHyUB0bND6IfuknLsAQ4HqunOtG4KvC2vgm5
pFd2A+XUJOunZNHTliqreo68JkzenDHIXrPFK3aG3w4xqNC6M9LMPnspMEu0svNeF0HoDHBDlevs
iEeaToYwnWNd24Rw6VZQf4fRNZZhmHzm4zRe8ySsElAaOojnmnTpxV4RzKSN1X1305qGZXcd62dz
HKpbVXbL3vQ9RqpUiWrZGXY35WwMsrFjGSgYNyGpaEXmLPQ29F3zCo22ezTtKTvYmdPsU68tsTi6
1cemXeddNoftNs94mCjH3ZuBDgsnh8xa1qOhq6CIgZBNkj9lcVP15XAObZUf8noEaiG5r93Oymk3
gpOLjKxxpYa7qRgHxq43bt2mMK9N/ANn4E9rq+0LSDas1qMYqmzLthKcKtuyALxyJ/yWVx6Dq9tq
c2dZVbKjy8V79Ncsuy0ajxhJ2/Y3lbMUfiSGeb3qfGvZZmUZbqnOq8nflK4TD3Xt5ZHZOuT2qsEM
WV4nXZCDEDqCto0+32tV4UibuHa+9HLAUJgBx4WMaVFISOJWSRtQMFmCB4Zk92OayyzcsCSUZRx6
wrpzjTQIImtq/K+ZQTgc1PPEVKfLsoy6Ygki5omatqdwSjcF4qHHIezMCf+ErT4bjqGv4Q+S1zBf
3GO+Bs1dRUjeuG0JTdwU7cApLqe8fvEM85qStvq7LS9cluJzXpqZXTPg4MzY6TrTEYzfRlE1A0XA
2jpE3EfNKFcgqYb0dtKIyvGGzZtSRyuw5SG3Bv9JlKZ9cqqsx29dSh371hRYl4JMcMi6cJGzlhgT
cT6682aio+ncpb7/qgPdXCc5NFpaVP6VbWhLRQmH9HOCyG+rCay7kispySSWwsGWZM7Fhcrk9WT7
1icgeYbOTvnyW1DKPA4dU28Gpo6TEVj9XcDE8jEVinh7g4wHBxNO5pR64+XWxdwE2ieiiqj+c0ER
4hTpuufoIhwi8A3TT59zQzk3TRYUbdSl3nROfB/qv60nuAW2/PvEsYxH05n9fgdyAHNKTH8LnVPO
wwHs7QK22oqjTK+6655z2GGoivlm8hx1P+duBhoMS2rZhNfMTXYtBsT1I3vB3rUWF8lhtp6MdUW7
BMpru1yFeZlxAlZODoRfWrs8cPMp6uhKiSvdVKc+6Mbd1C8fZY9u2ASMYVpogqOHPftuXeVnqacF
iVlKfnfeuntjxhtfzMEUI0YYtiN83t4MxRg37K/nfCqhfVfjZeBptgWTiklj1JeVQ/cHhXQozjAC
4ydMqp3lrjSu4lSJuqD3DqRWQm0bJSXCZqrVvi39bldigr0Zp7kCVOmTK8tdnO9LUhs3WGMvZ93O
m7/oeTCvxjo3oe8DcxsWa7rvxsm+pLKMdzrIpxvPD20wnUoEZWSqvN54rmlFTJ7OpvcrdV585b20
Gfw2zpzuAPwdHggR7e68el2OoRFmzGprxWEoHB5VSjlsJycYozVL9ZvvhOMuRJ8e66Ce45rpNPZH
mi9cJ8R13knjYExtE5l+aLHFmikgmFbfLTU+BvTU46K31C4FrX+SpQ6iVoLoRiyECaQ5aKrdyQeb
jXZn2rDp0eqnVnYDgNfSsmLmKr2uCcNy79i6u2ZHhunHnplY6g1xeOmwF12V8UtPa47BNyrGVEhn
y0nKtY8L0J330TVzve6lZ+rxxizEYnxcSkOr3ZB7U2vBtSaLfFD+sCTXDu1JzPeYauV0nFjvh3ID
J6hNmmAVENRmrRFYApxK4c9VhN+7JvzZd2XxLWg4Xr4SADvpbecGPStfams+oiBDuZCBTew7fwTA
4NBOA+iZQWbJrnkPKnu79tSzCiQZCWtw1PX+YJ2ChZy/Z+GAJF3pxVg44bdT7WYH3dZpfu8ZQubf
aU/Hh2h6dUfb1gAzVX5laip7J7J0pyau8Iz80mloW2uMUknQyzNSi9LbJ8hJ1qONDd8/pWRN5Gz+
fe8U14mfBPnTamrRvPnpKKs3EU6qzCIr5C77XovJqTjFzzS47MKp8+zNMqymQ4OFTVPJ3OpG5egH
pqI8eEHodoc6z5uCqEKgyDxWGYu6iumG7tfDxCRT3adrMi97FZpzjS7ATpNTJ9Mm/USmbie+zshZ
GwNwulTJQ91n6MCiui4DwQiWzr5xGbYL/2sFC7CMB45SekBqZJLUfWuKBQ4NpNlc1KGnAqABxSuT
8dWwl6G45lot2sNKOYBGud5ARrqgq+G3sHHIwa1qm+u5ordBxo7r1uZLa/QV/J+29GgQiqCW4jMY
VstmQLMRafatTzL7wRZtOxwtNvLmOVw62nGvSlMwcPbl2NRHPgHKXDZWbiyOwpWkVPuNALu+uloS
DplZZDArtR+csq78s6ssY30hOdTqrm21DOWWC4OPNUYtytUfhPyl3ijB6LXJSRiYrzxzycWz6ixW
pqiQbmm9meHaZc/ciWp6xDx2aRWXied2VzaRHKgPPGq8QKUDHfqfjImt65XgYFE9kauiLTbWTvXj
S2ACTaNfAfPcGj5X9Z2lSBq+d52sb6qIA36iAQnMeiivGWlb46TIp9I3qwxLffaXpmzJxgvGZugv
IyutP05pjvLFXpO639aJWdQs8JNh3wkIGuVHcJ6OfyJaRze72SGLfpcqqmZZn5vCG69bz1VuGXHO
XQ0OJmVSZMe8Hzz9dZrAdTmf+/1iPRm9VOMhFbOPRBm+zVt39M/L5KBF7QODQriv1jNRi2GN7sQV
xZVKnWWCEx6H+TkMzLJqYiP0TFkfq37mtJgVOhyukszxnchZXSJDUiaP5h56pgEMbYMqcWD5MPxl
LcBikdf2tscb1rs35WjO4XzNR4fobtenpI2Lnetn5fLBqDTBI1FqDY4ad4BRE/iFWj2reE3TvszR
0U6SezPXiZS3nKv7WSM0cTzOOKIA//ORiKlQe9uwWyX3qgvCwsiJmEI1iF7SJiebCuhpDG7LMARU
PyKjayALVif3u34jp3A0dQTZHoz5dvbFGDyRZlJVoBKdGIuXxkDJdAeW0rX3eZcnwRugcTg9ukXm
uM+pxQ3y1OixsB4CkwGf+zkllOwLCe3JsqDRrHogLgIylsDZmK43BKe5mRZ5LtIi8M6WWLP23mxG
8jNLtaTztiz7soWWN83EjIu6GfuTzgKdX/s28pP7xG3m5YMemzSH/+0FFPdYBTDK/UA6QeWa/vS0
lpjD4ouA2z2nqVjNb4F18ascgOoLH4I/0R2ijtIAlQvssTm0TuaKnU0x7/wl7GeRQ02FiTi1STEh
+mic3p2nI1IVGbIIe6abRAPNTxbQKaR0F3dNL5e4KxmAAfBW9GRXCC/EeK0p3arlbY3VpDj3bjcG
L20H+BKJpdJq247DMG/JKK3rbV1o84wewnzIyxSRTNgh/NpklrG8VsaA3miZQd+39czElBirfHRg
3CkI0xVccZg9GJK1BgTWtmcYnNpiGEQ7WJ8uGMlRAJdpMmNHUexnrvM2GgcMjFcgYU550nYAbDNM
raOAVBN72Hh6Rly42I0BIF5K12WLABy762wwz5sQ2D+8ayrwiSkWPYUR8pYByu+qM8mSnqY6rDH1
asYUjHnGsz3L5UtTcp15cTqgs7sx4BnQ0qxTqTboo+YkMvyMecq+XKdlPFGzdQ5UujJflAz2FA3n
JhIUj+qF2Az5HRktau/bVIbSvAfqFOmuRND1ISwJ4riVgMqK+TZs5g3qjRqtX6c5KtIVZdsD9SLo
e4qoWmVl3SVSeMt1XdeDONbpmjGsQtuB/fYaE5jQ4Tw9SctpXmnOVHehDHlNTDX+fJOvfh0cHHx8
2Q2qUr+Ip5qXs18ddvR9kfutey48fp+IEbn3HtLaMnSUVGtvHgQ7DPxY1jPPyHKePzaGSMrrok2s
D13JsBnLvDfaKLeT0b61GKzKc9ulor5TpuPne1IrOqQYFVqFmyRMnSTu+kw13woaSQCSF4K9DqrN
CtzXbcsMBNfclHt/kK53ZyyIS2O39WeUTXBLqtkol6aWeKjcimgZDvAswoXrPYrGNz9B8Vc58Ezj
JVE5FyMpdAY2oGispZVtOrdNmDC8VT+KQLUqXn1nLeIE1M+LNFepedRh4n7IfUHgWyoMIE8DZ4Cx
c1nMyW1trelj7fcgTmmD2MiPvF6nRRH1Ve7a+1Etan4syPmUEZMnYfeCfdPYpRjl/Xu3DlJjzwGV
+zVb8mTarpmTfVnXZWm2oNqJGbmEK5iHuhya9SvLVp7EnuA33nZDCkpAaK9lb2VBKfd1onr+3dBt
9cnTQ19sE5f7pjQrpBHIjk2kkLCRaBXTflxjEy4m3LJtLP6GQo3xu5e0g7jmUysYPPI8/SZKiw4P
tIOyjXPPLex47iZdxyxvCYBIBeoXM2B3+ZUO3dH/vsytfRq91GdfqTMYE6TY2rsPJlbDTStmO90E
0DHTyV28RW56Bdy0VToTJ0EDFNRqoVZ2x7a/nLkd01PoYuyiDeKyXquZFwyCf/St0lsin3mqf2Lj
sfNN2nmluG06dEhxyakIvrviB0wEM73ztPZMUnFlV7M8uMowvwSl6j+xFzjWTpRoNWNCwsdi6wyy
OY0Lut+NGoyljKFuwlsEdJURzdaav42Nr6qoSBsd3nGTZd+o/2Ps8b2e+N54gEFhLqoCmojS0Kdt
QE29iYwOxMd8cCoiCgBm3RbNrdWZlPOWM4lv59H2tIkzgeVvK9ZkupzXB0tssizsX9lx8nwHgiwQ
1nmG/S1dKGxEEjr3Xr4fB6D4mICvsDx1tLsQdjRjbdhIORr2tprntaM9Q3cn0nUmdbSkob90teAY
oHXLLMYIvqa3rPGlvFJWytY2W3blb1Ap5CMHKwh6rhe/Xm4NtIJBXBkFOjn6hafrkJHJqzZdmnfr
a+oX4p708/TNkwtAW9Ri5KtiCwPX8HmEKw0uuZLU9C00ruEPHScUa1QAye5pKkLTu0oA3qHL1sqI
u7z3J5QwgeM94v2EglSOTmvKHNtgbZZPxsK+FBmhSnodSS/rk/PS9G3zsrT4QwNOy044b60KNHlh
aIX1he8egLrzyGUzhrIXCQfhOkJLPuLLnM1RteG2XoSXfurdUePDGmfqgCksKqahBFuRCN4Sqh79
ybA2nZMWk978O6H4IdS1H+xRyJcxW8SKGNb20a9IurvboX2qHWqCXD2O94M2zG2VZlDWveFuaclB
X89RBz2S0dzNunk1l2DYQcyMD2bhhSdw3enTnNjhXTmbVhGZ6wSKU5jFVjaetWtbWx8QAtX3a0lK
7tSjfTd9y4xyI3TjPNCAugM0B1o14zwiULn3usGNjR6xTJZX0PaqGR1aOJoLfqvEATCqecGF3jxO
UzVtUjn6p5aTjROVzpCA9AJ+lPMyg4Vn3QvyqpEWobmnT9CrDs7UJM9ilXIXmFaNHFjoaGJqiYbO
Be1QIr1afQ4blmzUS2mG7QdpFEvUCmk18GtKI9d1wEmVU8TlZBnxEoCr+W7qxX1SdGiil+sVU03E
SLxuEgC/O0Exx1OLmpPMxyw5/Hu3BmWT1E55QMImaEKWiXSitmtd1J1hzsry1zaX36Mz/pnd5509
zOPgXam6L7fDTh5w9R3Cnf1ibm0vFlt7zyE9EhGGzH2xmeLkZJ+CA7a+rfjaxCxJBG//zev4iWHq
fW60WzrTAidSbhP50Qy6SKWnCR3fX/+SPzMwBs6PZh5Fu0eYZL6/s1gYtx6CUypCVYbGk3LjKIWU
+4DW1ToGVjtuOeYVUVPjNZ6JrFSRjxz5MBRIvpig/v41Xbxa/+yNf2dAoyeCBnWNEzCcO7vflUMg
0jvFjg7uajNzRQDSq3sgGp484WmQ/hgjaUjDGBJYjX/zzvzM5fTOpyaXdVgyo/N3zJR0R2cppy4/
QezNAUocUJZ6wfGvP4OffcDvLGtd2+teOI63WwH1/EdiNPNqY1XIFA5FpqBP//ppfmJGfB9TDcne
htVsuzsIBRulkFVvW5jNf+2X8N+Zz5rOnXoSKd3d5FcoFiygAFlFfvN3JQM/eZPeR1QPrWyrRibk
F4FJRDhkjkmY3xA4+3d5cT97ey7XwZ9cbQPmT6SOnrsLRLvFA4q2Glv131xMP3vwd0tJssCtugz7
O4lQIAq6iRUyBbL91z7Zy7P+6aXbReOg2+W9sdfKi/wBeLRf1eNfP/g/N4QL/90C4XVWNeP657JJ
QW2/9XV2OZx5mghWWAO8L82IaRzManCbm79+yp+9W+/u/zSQgGX0Qu0AjN0Pou36m9yCcv3rR7d+
dim9u7P9XDvepKXYVUHIqaAP6wt7afHfm+bI/SJUHfIvtbBqb581+VO+ggWbfSKfO5Ul7SMHonTb
6fLbMjkpEr7BX8GKfn91//F1+R/yTd39Y5nr/+s/+ftX1eguk1C6P/71v55Uxf//efmZ//09775l
/6ZuPldv/ftv+uFneNw/nnfzefj8w1+29ZAN+n586/TDWz+Ww++Pzyu8fOf/7Rf/7e33R3nSzdtv
v3yFRB8ujybRG//yx5eO3377xbpE+//Hnx//jy9efoHffnkcu6zmT//Hj7x97offfjFc51dcHLYX
Bp4XshxeUnrnt398KfiVE4/lhgRScg2Gl4DuWjER/faL9yvIoINTwAqEbQrL5Frq1Xj5kvVr4Fh8
fwidhGrctX75X6/th0/nvz+tf6vH6g5/ztD/9guv5IfNyvUs3wqRdtuuzwtkpn13VUnb7iCkPI6/
XksfYtM0oGO9B77nGhA1UVDL5KhyJ7kv1qa718pv9oImlikaIATjwCqbW2XMYx2P6LJY4kx/OVt2
veIuar0Ts4t9FHk73rpun8eLU06oasVybJF5Hopy9b+I3JIv7ZpPn0QyhMcVW9ANQRfDUSUJkehh
YW3sUhcnC3XHjvoMIIiun5FN5SK4rix8q+wH67XRzvNGBXZwn09p5eIsdbHJ+D12zSlo1pM/js2V
n1E3ZnNV4/GaFD6mYqQWsEU1dJtDHyPdF6YR4xlaHtJOMLLS6oykldsNSXs9AdGIfuNwvo8J5iyR
QQLfR4RL+B/SYB63QS3mk16IeN4g/F8O+SR6RNbaRWq9eCDbxTJ8Q4HPW7a0wVPmWWQem6q7yVuT
6EMAb3qARwOVAnRYhvzbggdEZ9qiA/DhHlej8v24DDrxJZimZdjMijxpjHJIqY+y9yF8J1OX7YUt
Xot7smPWELbQ1dVWyCGB6rOddkvBkVnFo+mrR8fqlz0Ws+mrVeYwdqilYev9ejsz5W8c6L6YZrz5
kHd0sYOhmbcdFA8uxVrGve84mxLdZzwgZ7maTUfej3ma7c2ylh/qruyPPBNp5NJZX8rRFV+yaUS9
YKGK2eqin0/YodxrkjvabZqTwgfq53xwBL6rcG7nKGcwB4QSnY60bQUHH7tQBCGRX10MKpsaV8yh
nFuAQBtoNU5DM7x269l8MFfoTo73OmwuRyusnQoM+2rwMVsQa2G6+3zVPF2bBzcrtmr0YJIpfsFf
2lrNuKlLtZ7S0qmveixMrx0a6+/z4uEOMygkXRxrvQ9zSVbd7PQxWjLn2pzEHK9TkeHQgdBCsSqy
u6FVw71ve4RCBDgXEx9Bb1VTMwPmsuBozIaVdyAvjrXTOvcoy4oXILiGyVEZRG4PpvNaJkOxVSPs
MMhUdjVW+F7KYJjPqVN5j1IVzRX8JZ6REeHHRvqWvgvHOjsjH/HOIkClWeDPRnLc6S3BhAvuYKs+
DnDpR/gdH2HrAgLhLT0DTZgPRzHm5ccSl+lGz3LeeKFTQjgOSp5Aw0OO2UV/dsO5ua1BD06dYfdu
1IVVdWUgTLp22fLIuzLLJDJ1rU/r6IkPrVdjfq6X8sGowx6wZVkfmQXVl7woFHq8wN60jod5pxgT
Z+Oi9d/ag+/tLb9uADlL6wA0WPIZz5a7o9aRAiVwiuqcVKZ+yTCkPSbGkt9ipEeILTGBI3cITevV
cqfqrssC89swS/8aT+m8bC8QO6BtX8qPBlCxAsYuuCsEq+PGsCa33uCaSndTlaA0plju1NShqGJI
AIj0DHWsh+cSypLFQxQn0Hd3n5kGmWi5lETJ24JUyXkMgzxql1wdGX/MT1Kawy2ccHHL4gTCZ8jV
3+Uh8vSocBrWOwehI3By6+MSK6R31RSVtVtQpKQbQcDEubcw2Q4E1O+xgM8Itk1yW1L8Kfg5E6N7
0VMtngxhtd2mT4C/AT3B0UC7Ur1ecRV7KFbTxniUdKMYO7R04X3rN+G9bXbBJ7MfM2sjF20YW8OR
6aaWa43xwbTV85iF1euYI6Ehlq3AVWA7frZu7MkSzddlELRmlqspuQc8vJaPlR0au2Tq7k0vxcNc
AfDZAqFk3IVt8yiS2vPQ1bgVplYsuU/Ia43PavHk3kSjhZ8Hchbd9mFtwtd2acSWLfMz8uyHOUEC
gYYy+TABtks+PoSLZu3ZR15J96bMuThlaTqeAJ4+11Ww1cTr2tN6p4Ewhhw5xlxOuyE1nBuZe9eo
80/r4DVHncsSLVWTwdt4xlDHeVg9GIORIDUcPtMgC+Qi0KxkufGSy/yTNQIQhitgl+56a1dzBe2S
vp7vjbqA7Gd9f6js1Ubc6TyMSGq3nXWBNCtCJZALebvcaUQbrXVumRRx28bNKAy95/JJb5AFsuBV
QqWoiFXX7pMVCgtMQ893uPpevbK7AKozGkRkqju76ZuDoQ0IqlZ9LUwiXhtYEJr9unnfhXK+WSGU
DlQhwgyIdIp1hh6KIXCMTC/g7pVTeg4tvzxIwqaLiHah41BQQ7J2h5JAhH6pXlaRXFsr3TpGVpw9
Lgwccti8i/KMmfbZ0SV06Xwt2QkeoMHZ7zzQoT4vhnPu6EMy9rBM03JMw/SAD+dE28J5HNPDpP1r
bdR3WdtwNQSjt8uC4SQLdYMIIz1ZWYfUka16Y/PLbw0QxhibwkZ1xn7JA3mCq75L7e57lc53SuTH
gCLRaLIWZHvmRJBHc3ZltxdBYb1WQFobOl/hCpHZxA4zDOC2WXc2R+XSRy9e2iTxuks2cbjA9vmB
acfEJJu0hd6XditBf6fSN6NmMc19VqYlHnS0nk7k1quzsJFZaYY8wyCiYQmrdTxkxtCcssBB5ALs
7l5EoRR+QSNa5qP+vfEYu2fdHIXV1BbcD5EcE7riGhvU0j/pMmh3gkUdny6EVWQghIWYqt28iTqj
8XcofOBVrcZBQpIVyTPzKikbU+GWH4Comjo2VBJeY/WiA+Si6d6GFV4/TNtt5GCQeQtrKCYUYqZ1
nhalXgoW8Dvg+zWIG4FHaDZC4wY1ELkjLiWUVy56721eh82ZLTw/l7VybwlQyT7muXK+azQNh7Ey
xme7c6bvXV1fJFJ2gB4J4x0xG0FfbPwgCO+6pVInQYbJc4PIhUzzMntjj1VIgctqvit8VV/V7ShV
ZHdiPfP85afOXo2J0AISQGIbExT4X8n5rQlRVDhG+JQMMr8H1useWzj2rxiAJw9mpZ+PiQwpnIJl
fuglIsM4c3VjbABD2zu7wI6yA9lGu6N6WA6U1sGjRFvgRcbs1H48L2P+KFfMsJhvgnkXFml9Y3Gg
+BzMfijJCHAQT3Sl9ZK2y7zjMDG9uppgc4DFRj37zFlHA72Su3U9O70zMenYnywXF30E6uweRrXq
cbfi9Lj1lblu6acl9ZKzUnM146oE7Eed2nEcpLDBclKCB3yNhXZKTobUT6WPiC1tw+IMIzd+YMvK
ri1vsW9a6U1N7JFv8JRN9eRF1Tzc4OHrbHwmo3cjA5zmto1gKm4RZN0o7rGN4S3iOBjlRfXSwUUa
epS71euT65aImM9o3vKDbGRvRAUZC08z7Owm9XIOh13XkkxWzrg/azf9gACqI32AreUgDaM8Qfjp
gtCoRjwlGC82a2/3ewDqgmMs/FDoaisOUCTchWSxPMLrtZvSNMx9Ltr+O0rw/qrBWEwJcjumV3no
zMdRumFsNKo+cxoZ35qmdYuoq5blzFzfHLN1XA6DRMDN2cDbUNeKyW8AjT+KoZvfXOicj03jh3iY
ZijWcJytuykUSxHZnlEjVeAQ4IzIbSuiZ3TUDM6CyiR1rjzkTiiAy/rgpE65swCTt7YIW4ynGXMS
8XISiqmxUFfq6dC62fhlmNS64ZJurlq88Cd8J8UnovDFPsu76W6CYZYYyERxLLNpua6yRh08Vm/y
Ddxs04bJcBrq1bzKG1Gz0BMyM3CjxSnTzce6nbMjlL516NJVbmrMRHciWxDT9RkHKDfobvWEqIq3
UfOqG16HMTqbalrbzxVHy6elxqrT5dA2MfrH6obo0va57/3sZSXF42H2JupmTTWS74TrDbp7DR9E
45XHZS2Ia3QgWzCweFemHNGg+ShBawMHQpip4AzXWG7ywOjss5NkQsV96IaHwtJDukf/mXZR5szr
By7c5rOsfCgYy5tSmC9Dn4eGT82r5zomIbkjBXa231iQVYxISX6DoVouDrEBnTRDJVm9unkwxta4
KtyeAhjR1XfQ4ADr3UUKaNj+3iv03G6y5HJy1oIzVdbZW+G07rGDW9lJa/Uf13At/q5o8EdsBsJH
BFB+iK5EaNpB8L7nSWWEsBke9GzVtK8WHgpyBFKld39CGP6Y4v88tf8IMAWOz4MLHwhABKbHH94B
Z07vlOsMTR6X5Nd0awe5+C/AONfZV4RH6vvwHqT5Ade5bd7qx6F7exuuPzfvv/P/QzgHydWf3uwL
XPQDnHOXZpgZmqx+6/+M6Pz+U/9AdCzb+9UzbccyLd59T5ggrv8AdCzL+xUYxwFOAbZx/Usp9R94
jm3+CspDviFK6tDz/Qsc+QeeI371LPcC52Cs9YhOI57t/wHQ+Wewv+uA5fyIpSY2WnCTqtmjPwSx
tHKirW4pnaVgZv+nt+Nvrz3DtoQvLk/wHgoueqIbinY6q+oxLT9K9/NfP+7PXvi7a3kJZ+mNSxqc
DEYY2rEG7IHFcSmDT15O8tBfP8mPt+d/v/h3YHAV/k/Ozqu3cV2Lwr9IgBpVXlVsy7Lj1BknL0KS
yah3iSq//i7l4cLDE1qAcYBbci8ki2WT3Fz7WzINweKOD3rQo4TVxN0dCngaV+2m++tv4H3Gkma7
yGUTlPFWtVKBfKZN9xmVn3A5VVlIerwIyNSsfMZPOe2lD5hcHVWQszFRgANltmYTeu7hJEya2MUp
iDS5ff1LfuJZLi9hrnXmRDIAgZUNPy0MmCuZUMigPKZ/V4N+K9Sz3SlP11/0bzT7f6ewFzuagtIP
VEIZvl5p3QaIqsYyKlxt3/Z05mIHnrJIYlaLCE4Pom0cGa2TGWtcd854Ym91kl6R5xmyA5/0zX5S
618KyLNqWqxcefEez0xmULywmMaB7gPdd8pQuDeq5gN2PytuTbzHL3+/GKtY7wM16Ynmq+Vw17bC
lkJJAuVgtbne9NIyHtmLUAwhdn0SWnMwzCrUfKQKCXYKOaYFtSrtnNfPo7QFQs6LV1ClnNHKXvPA
hkQeirnQ/KjQkCfW87MRd6coCB7bSH6CRNkAqqq5bZLrzCQXAnhFDlVAfBIAhxc2/adOq0e5wGd2
KHW+3nqcSc4m5NuZmrWS4iVlmfsotx7tcpAOuOaBOAyaM1Ajk5UpwolZOjPT2zYZUOK7fI6SoJyu
BFYMtC5sGuviCPHc3+vfw5nmrAuphMrWwSjxlk5FCfUUorIPVY3ObQ9nZjkW1S5qcPjxNUTf/Zig
9JkIwrDydM5E0ZYuupgoHQ5jMY7HxM+g4wyBkVKg26zAXLz+4zntry1/v3i8mcGwDsAA3Q+7zwKU
vA7nkTk6t/qwuf4C3u9nJjpukAa5mBBH4MIc7aDKTHGNAVXXJIbayp0n7xuWXr/4BujOQsA8TIxW
eUKuKASPMSa46DBlMdk2hrGyKPEGEbOAi+agUPx03TeDeQshwCMOl9FKN/BaiZnVSZOWZgiCkI+S
ageW2OCclTK4Kzgu3tYNzLIt5zj8lG2og4uA2qtYeakFiMsyFCRcfz4nBmrMPI4ENRnyWdD8BA4g
ck+PkdZsxylA7Q69q4LQUqev62/idAPrOKrLErCCZaD50OBBcNh8c5aTFX8czlBi3UYp8qOSNpia
j9s9K6+qXzPKMVCbBQUWgGu3dTbr6on83DQLhQ46iUh+oWDuPPbkfYZJ/I3PZ+b0VCYgYOAY4Mfd
YUb5RI37QpXOu+vtz2siZkIvwKGKEA3XqvofOMuchh6avRHFUcGaLy5nMrCenimEzah4wO/XpeZd
lgPlVYK++VkT+2plKvPewEzlGTXUxUzRA2UUmHarwI0DiWKUOEG3svIKzhJKmBmNs3k7zwk+Ikse
J0MCnwc1lDJSPGBgy8ktruHY5RBmWjdjBZKgVqGqE2Wj2wb8ia0SGsrW1NI1E2Fp+cU/7KQIM7VD
6GyFXiXA2Ea41dXHodzMBRRFLuSh0WuJsq5XaJLrYxbkdPE+ANjEMlGDV1koODBOpjkqK0IpmfNT
WI9P2NOitqNoy0NTKLM76yEycEPZpjOwe3IRIWMML2BL15cyZqh6gT8cQIvxwPAwjyMV1Ps6GExU
/SHHHaRqBFB0ZIaOoPf1PapYc78cKkiTtaBxg1oH+0EKdeFQ0bpdc5XihEnWORQVP2NjGkZz6CIF
19eVFi1o36YXzgQXW0jhF4WJP3xjS1HvqJUr4V9eOuuHTmQdRFPMULMmRXZA2nSTEOWkjEjI1/Ju
VkCKAIXZNMwjRWOkUbIXlCPuZ3HjLaMsaN42w2dnTqDCYF3VhMcRdnXA2ERrOkrOZGTdRuPEhAKy
i+H5QSW671QkyEZFVQ8JbkxWYpa0TOyfPp8JWjgQQxQsVNlBBB+suxuCRADvBPcqnlYQYJIguwba
XB2U7k5Ion43ACQDwBIa6FdKw/moZ5K8HwTa/70eRHnfzGxZIlwn0q5E3TV4lWB1Q9+0nQM5g6lZ
T93rr/h2RPvpm5kgl3eVQBXFLA5RE6ZvRQhZPq6l+/JL1uvsDf9TDxqFFLhRGdMNDRpxo4KmuAXA
SfkVgPQB7v3cfmkotC6sSRQi1DFlPYi/Ya+Q3x1s0TKUcaTED01DeSjFJjgXwB3vI6BkkStG0eJt
27tv9dDF9i5ESlkENDQ9ZM0JfEWAgP5GqM4Z1raPnA2FysTQ3hAB+wUo9mA0wPcC86IdG2GqVg6H
vKez0VMyzLlPStyWNACvlTpg3wDTr6z0EGn9NKxZR1QCQFDVSUV5wGq/USCjiLMcxaON2ygnYpwD
WqHHb9y2sO6oAHdgO2qgxDzUUF6V1W4hgKOGPP318cpZMFlnVJzXdVyBVYjtKN0TD10MFsmuA7So
nv9cfwMvCrBGqMUQjx2KRooDjHrI+zCTeks1IAVreEnuCOhwZ5geBwdpgrh+MNQMZ3dD8SEqxv+v
CcptUTf52/XfwtlFsV6pcEWE1Iuoy11SvQOR7j4vk3dSmPfGsGo/JnNyIAoTZYyqrknUA0kHvYmT
beotAt0GooaN5EBr5ICaZA0e3dJtc8S5yQmd69+mcBYbhYk8gdQEqjxime6cySWbD4DGt7UduqX9
Ra3fh8OdYr+/PA1W5IpWY8nW058/a65CnMCqLDuHi2ABLUKnmGVSHuRBOcQF/JBQIvsgyXRz/ds4
01lhgkWAUhBFHMfkEBZVBQagVGxwGaiuBAveqGCChVYBnIYhnwIx+RLIe8g0cekGVwAUmFz/+Zzm
Ye1UMxz2pRASrgMEfihPU2FNE4LFbhlyuRaTON/AuqlGgDWWSoNXDATkhhhl9WPuds390N9f/wbe
C5YActHF1MDhozUylNiG4ChCEg72ZCBL0BvKKwOY94bl7xdvEEWgxzoZnwCixEbKJUvCsrdYWwZA
d1//CM44kpcOunhFQzQRpWl9cQAQ72HWpR1wriu/nhNIv/cDF48eUOxYRjJSq4IxqU42wP48TKCN
7F2wAd1eCISVhZk3mJhp3mKrBtVunBzEqPoCefv3XAr7QZnHlTbiPZ+Zy2EewXgEmtADdiSHMZa/
UCdxJzTNmjvvtwvvDzuk77h50VKwUStCCDUmv3OQcXSzTezmLvXaO3rKnHn3CcIKut/p3hFF7O6r
2MKbw07swM3sWyckM+O7oKeoBYdQkRSgZRPRTfJuV5TCyr7/R8E+DoiseWquJ7SUUTfuEws1Dq7k
xO7jPRjjVutBIWll2zWXyB+roZY3LUeei8YEFADE8hhvylHOfs5e0/0cOMa97rafyl8AZrrQBik3
/Lg+f340lFpex0QBIG1gHwHVjG8cUQR+NzpJ7QCUA2mR9YniFkfehDir2oob7caVNZszZyUmLPTt
JOhaWU5IxVZPJKTP49S+rHwOZ6x/999F60lxmY4yEqV+7aaPmo1dnD1aqY0yQVuxJVd0QKFyr7+L
Ex++O/DiVYUkNwYZMOrlUbjrKv1+SlJ4OXRnyPLcoYPq/vp7eJ/EhIcUcjAtQOGyr8AHQa2rF0qb
J6qAbHb9+Zwo/Z2vuPiOSiznuQN02c+1MziXdQfSF1H2kLisNBTvA5i1HsBW1NgifeE3kw9osVUZ
5xFVydd/vcTZJH3//eLng/MntNkYTz4sB7pXJKOqBsYvqn5UsAW4w7QdN7qop14TtBCvRKnu1FUT
rYRuzlBmTVenKVVa1EOPfq3DZaWFR63X6NPanQXv6UwoSI1cVoxeH/0Uxjqd/KEknX291XhPZmZ9
AFyBPhva6HfQN7fxW66+X38wp68XQcVl9FrAhaopSwvN/CuoAa00PwX56fqzORNOXN550dONoQDJ
2mUmWLuiNSkogwx81B7YNF+44CspDt5Llha7eIkBUiuoCNPoax18akCBaugdMeFyq8K8FYyF2z6F
mdOgfSo4LGNOG0gHmOZnblR2j0roBnQqeShX7p553yL/+y3AAZAJxI3RhxcbZF8kR3qvPTRp9aeY
GjerwZW4/jmcELLIci4bjaLQGzBTOvrqBN/yCvrHttygYgWFACubVd6AZdb3HgX1I2nJ6LcNqM5R
7gTNyqjinGY11j+VRsAJh5WKH78N/pqoCzqWx9aBNcLf9tnwy6e1q/rvvcJ/t0moIvu3lVIU1BhV
ixdFXidbgzsf4JNoF07hQH+8RV3DiezzP8YGJKRtvqIP4GSdNdYtFZO8l/sYY6AimluD5dQJ8y6Y
4KGV9E6eAfPWbmR53IM27MEe4EkJfl0fE9x2ZUJBFmk5VNr4XIhB5o3iJBvNE73Qwwi0sPbba/eJ
P4ccUCD/bVZJHvoknTA0zJBASbOp48AW1JUAz8n+oezv36fTCabXI0rU/F5pBBgStIBHBS2NDxlo
Gt4M6UWKk5ka/26IAPg57XVvDNt+AyCc6aikBru0DuhRidXK08sgxX9CKRSyY8M2F4PiIEdAv4ag
kTsmmGGYQAoMMxoKU5OGQOm4MkG/z0M/jT0m4IAuHhbzjEYiVuEZD+M5eMjvtD1wElZk1zYKmaKT
fgd3OVt00teutbSNsG+fEZVWfsF3GvCnX8AEI/Cg5Q6pcyxmVueA+WAL1jnzcqu0Ts/uoxdbH9mm
OI3W9vD6PjmSjVEiWu/3y+5tSbAkyHLEG8Ex3LWd9s8hRWNdYCHrhSQHon5fDA4N/ZRR/HZ95HPy
RZrJBKs8he1Mq+FThV3rjo5gkV2JHbVgf2GhQmzpXFjQWKmDi2PMAnFlqPJamPWGFYselT8qJhzq
1za9C5/xA1lmHv6Z3Mke7An/JF7nlJZpoejYJU5vgbJgwd7JAl4AeaVq1+37T/MtudM+YRVAJovY
kRusNczPezWNtYcFabIZQUTHThAjQDqEfrEpbd1u3AFtAv7uFggiZLI6vDN0osS93h8/r06awWx2
6kqHlFns0dHpfhT8uAUaN/OHcu18zRlIrF6zg73ahIV79JPmNei28rCy5sm8H85EtgQcK2FO8WD6
Gf7CpYO1jCXF6e/iXbB9q0H/CF1qUbt3xr/Kfums/XAATfLYrmyGfuSPEEVjwR9GoxdpYOAXELw7
2MpuugOqyQ3dbhccgoNu107jmkdxk+wKN3EFJ3ANFwVIm97Of69N1O+k4A+hgwWEDHpd6DTEbnV4
mFz4uJ2CPT3MDmjvdoYBRH3TJY8oIfOqXWG9V3ZhR/vuWJ6qfXuSd4VN7olzfSjJS7z86acwUayu
6QjIGBpEr50R8St81LG0LUnZblftUsysN+EtADv0TrIny3RaX3iud2uv/06//vR6ZqPVgOXcl8Uy
IhzVPvfWYMVOYBvb6E9yD9oUyMN3ij/68UuwMU7tgb6DMOCUG0jq0DuSS13ZEpy1fuGkKjRWXjom
8yKqWjY0AHGeumewPeff2r3+EmIXdWhPEGZ/SCuTgbedYCWmgjmbWHfxsvmkPxX3wkd+1O3KnTZk
Lx/QyyvKFd4ujaWIwCERcHYU4vjDvjoU9/XdsC23+iMa9Enfwsl6h0JmK3GzLfGm7fVRxQkgrAR1
TLQW3DP0ahrXNmyY7LEcV0IuJ4TozCZsqiVQBcWlixT46GmuQs4jDshFNK2s67ydhc4EKVFvClGD
dYjfbOBfMkW2/EC8ehfegdTk1y+1I39mZKOe2o3pdh/pUbUKLObFMfpSXq83H0fOoLEaVQ1QcNou
Cx/dTDa45p6xDXf9NnPSPTKR29RGEawzYvz3noE4VW2Htd01r+eWMHFxWoSnzyxXpow9bmYJZ7C1
jumL7E2n1NP36Wu2j5/osNLQ3AnAhJ4eDg2kKRWcTLeooHsWj8mThu20cQbz7YSEenTjaGRijCyL
pmQG+KYgAVYKNg8DeOjXe+o7xfdD/GJlqgO87CYjwrOjw7jRtuSc7mDZvjcOsSduYLzkETs9mSvB
ehmBP7yMVauSHsbmIQC1oHkeBekdrsxN9Oe2D9GYs9xotEYVwSfSFx/yxxlB+G/2qr7Ir8D1gHEG
XjvKUwfLQOGnJ6yodjhjjVWwtpHWw1kdrywUoFbHE6LhSrfwnswECVOZ41ImyHmMho7SxgeSfVxv
Jt6DmdgwwMMj6SJkgwpCXSH6iPPsJp0kSnf+nXio14SJEC5H/bC5A0jbCuq7Mqdw2nwfkwlKoLUJ
/rMyQNOYCT4BrFlFsrjsqdW97Ga4+E0c4bHyG7c85F6yizfJUfdqbHsC97ZGY+a5QuF8VzSIZrn+
u0ZGc1jbfv+cDtI0ZmJH8HwHFgC9kZnwLMgLVDSbVpLeJw0KWmdxLU4tU+CnacecfkQtFDrwcJdN
/nyO38M7eR/vio3kC3e6KxxLL7yPHpu7Yh+sHHx4SzYrZYWidDD0BhM9eGvgLgv2+jP5nT+UL8Fr
2Ds4P7r1ZgLD3ZcP4We/W5XRcRZXVuWKukcKgAS+FGBciwSncQOKi9t4KNPEFhkMyc3gAAjwN/WQ
bnmHK+yjjPuHZe9wY6xmJbD5bMBKpESXQmx1Bn76LkijlWH4rW74oR8JExWUCHCLtMLX1S44M5aI
AzuA9UfAwq3GeXuOsPPONuSj3MLjxin8Fmd2HNKt5itzE79w8a8ueJLH2274NMLEEuw1tXySeyzy
COoWEl0o+K1bGzXsK+ve8qCfvpcJKaEw52UKsIpfT+/DuBeNzyhZCSO8YwNhwkgGT1kQ1DFCextW
1SfJIX61GT1zk5zGneZUOENJeyAg7OI47fKTtmsQVK6HE95nMeEkniqjqQE39geAoQTxJQepY1pJ
MPOezUQUZe5QkD4su0sJZnMJKKsVtcFhWQslnPWDlczGgxwm5YzfDhnWuXlWf4nH7Knxg033K/6j
/wJDX1rZQ3JiI6uIlQHy1+YEb2qC2IlD2PVmuHEN33RBsfLIXFm1VE4ChNWtwhU3GGQR4+As22+S
lTjPb8fUwtn++BHvNx+ltYmtx8hBngienra51ZAMFq2/MGHBnvmv/+shs39dHxacpmWFrLEC+1/A
xXFWLBMELw0WSarwfv3ZvATYf6SoAsnmeMLDS7f8C5NVGLLGoTW9VE/6o/lW3LUexLO4jCUP4566
SIf6yW2TWGWiBJx1owK4WiQsAF+KusYalYdJVlc2SryVRmViRBCASi3NiLfBC8hZbn+M98kp8IKD
YCJLiT3OVjzIToGzYQbN1uP15uTMMpUJHmSaQMYtsT3L5a0cPscBOCHSSmTiCBs0VhUKYg4VsgkN
RjfCCS4rfvyQvxiHcV/fo4/28Qn3pSvZJN6QY6LFGFbZnMCSyEfFnQ02N5wz/1xvIc4u7Xu6XRzD
aqHvxxQEGJ/Gj0X5rgr3MTDd3UDcFGyCvvjS1nJyvPsUViqaJRVtgHfCXvmknKZ95cF/B5MVtuYn
qN0/r38P51JbYzWi5hDLbTuhy6uKHmh3J9fEiiXY/yiKB97BRosjuJvlO9iOO9dfyRlkrGyUoHwX
cB68sY2OlfJOpOM8PF9/NKeGFCad/27W4Q0AbIW0nFwwL0Eha7XzFHxWsBVIA9Wu5Y8MVIzA/Gzn
lRnDbT8mDCgDrj4prDR8ucPZrABKj6I+JWlsAlOwRIB5ORxOzOi906WVtYrXfsugvxiCQg77iTJH
yJPU0AqU37lwKpWX6w24POOHnQmrAwWGQpJNHX0Tl1Fiq2n31ArZSl6N92z5398NZ8WsGstO90w4
TbtSYbR3RFLylafzkhbfKd2LZklnVLMspEMvKiUKx18g0p0OLoonUYsDTwNcGT4Vi+9oPOECio4D
XC1hsglJfWsEv+IGBqKAHBnpyoaFs8x/K20vfg7Q7TBbqVV8LWpj8ySz8/4VtolWQp7nVHWudxdn
KLDiUC0NAOXKTcNr6ICNC4Bf90pfVZYBz5mVUMr5DlYcirvlFFsvyfQCwOY3NeyhdmINx+HRKHtb
CZQRbg+wYLz+PZxjzrfs76LRYM/awq0nM7wwAylrVAlwAs0DrXp7qKKVndF3zviHMf59B3LxEtAS
SU7BSvU6RZAOkwD3OB22T/asAdgOfFP01QvwXDTU0dimXSD+zlFts+mzSjgJI+zXwyIBuktH53py
1IZuqwbtCa6D0LMKaoT/KqUbEYUcMGyUUjvXUyClihH4q74IHrtAAoC+GAVPjaLqLtXBIRfNVnIy
YNg8oxVFRyhCiEBgagSifRHDPzVIf3edAV97yTR3bV2L9yGql5/HlPZul8X6jipmDOuEGUaOpRju
27ES921saF4ep+JvAjs3bOv6oX4jSR6VtkpD8xFOZNOdBgujLU1z/TjBr/Beb0T5WciEGbW+OOEB
cjmnDtDNmjXDdF1dnFUE+GkMCxerrndoP9yAgN1HNzEMSLB9zfv4ftLh0AtyGLRJcDeDwTUBde2t
Q6IPZ1fw5jblaEqyLQExeZhgLf6AWqLxDu4bYFSNYnO+PpJ4M2P5+0UnkyqBB04XBF6nR4DSAufX
RXCGMlR9RVrIewEThSOxLOpZIUjITEAzKbifgCSb4ra11G6d3cxuDH4wACdmoeApORi4YmIlZWyl
pr6yjnCyJ9857osmgjuLUsC12vBkvX3QZFOyhUDblXX3e65n4Pbk2G7GeaU/OMH/e/9+8TJN1eDP
AocrTymLe9jDbOWgWdsq87qCSQNRAUaTUqaaXkUhzkoNQPKiAQhLeEGY5BSUPVwLdN0xlNaKzRG5
hZrUu0JMOmqDQGqkqMGBFzryVBKshkDcXYmcnGD2vbO//GRxbkgJAaonYesRJKhul6gFl0OrEm47
WbECXqDoElgq66Y30RT809FLlWRlOeW0KSvWpUBIx600Gl5AtGqLDfVyp6MpWyrClOH6FOW1z/L3
i/aR9YGIoZ4FXluCN5iVBUpL4PqAmp9dncLe7fpbOAOPlemaJgylO0waD0Wx55h2TpfD1fr6s3mN
xMQAeCUnANk1WK5Ezcsa1OiAzVbDfOf64zkT9Hunc9FA2ayFNbxKTCwLQ23Cv1kAGDQZYEltloKj
QiAUoCA0pftyKKKVHA6vU5hNGqC9EHcACOnBUjt+GHo4dWcARR8buRIf9VnUbxxfzAkt04MclpGG
7qFADchTuMXCJFIa15hHvM9gQkLXKgLN9RyFxGPf2QHAf4/A1kj7Iqz7s97O9cqGhTMCWFVulhfd
PENs5SWD8CBG9C1ryAOMdldyRbzHLyPjYgRoCgmNApkGLwdmu9PhQhTYJXzHr48v3tOXLd/F03Uz
ygHFwASsGjh/FuMIQz9g/iyhD1eiPu8NzBTX1QAYuzgCCn6CIk/rwUOhyldlkBubf3nvxRcEdKyR
F8cSFoy5BbtSq8qAmx3WLhg4h32Rmd9xOahaXEDRauTNOZIBnc/BLRzEfAbLFeTLAI5xwzBCUFel
a1GR12TMoh81gyYBEiphv7LYSqEkH9WFFQDGt/U5M78TeD5N+tx0fipqTk46YslddIJz78f153PC
LavPFcMRjN6+7nw1FahF5Cq0RaN/vP5wXtsws5pOUVMZslz7oX5ui9yilT8Nv64/m3O1T1hxbqyZ
QxeCEe/Toc29sIHxtD2lQQRCJsj2JFBbeMkI0982nwS4C8JlrkBlfmZJQxfdw2NDvZ9kKB9tOLFW
+w6GohtBFWSMyJyeSs2cehjcL5u4Th0kE4aABnYCOCHAOu/6B/w8WAmr+YWBOKzkjQrVCUamAVpB
N4ChboKi2AEkC4cFMM2DMHidqL6yv+EkWwgr+BUFs8jQLGixstfBAgiK5xwWIaYFZ+n60ZR0AiFg
j6J2WFsJggWBGY6mgZnBN73X9JUQ8K2W+e9xjphMjOmyJgQpv5j9QB+m0QrbWNegn29jkGCB8oUF
OcDPEwzhP7RQaSFk0qVqU8Dc/gCrZLqT52YEJl6k7pjp/d6oxi8DftrHQW9GcEYE1Sq1SLXjXOqO
wPnH72MjpO99hIoPQSfjW6jBujKG2eRkZaSvAC9LzMGuW6mULWmprBPR6XstAOFXLyUYhIqBhnW1
Ays7kPNDLZsi6Fxd+lsV83RHo1aEu0Q9OGqWxC5NgCWFa3mWb3OQpju5ADJpbCMgXit5i2oQsm/6
DC5doloBHjqY2wEfvmljGU54c9I4RdtBNCy3qi12JHfUsisecWxJ4D6aZ1BsAalyLHrT3AyCKHsk
7cBATicFVe/l4CfgfD6gdAALdAlyqI2UEBL4VUSyya6qHETqup4EZO/a+AHlLnFhaQWcR6xipM3n
9UH984wnrOK6q0yh7kfa+TqhsqOVsHUDywZmw5J4m2aTsLJrtUvBIGlo4zfi9NYZ9R6n7MKK2+lv
YurO9c/4eTsC65Z/1ymTykYVgnbv19JrMwwWyvAN6W+IkXP9+T/vFIkp//t8qMLbudK02oc/g+BQ
xB5t7HS4P+r7It11hfE81+Xv6+/6OcITVsyM1EOQxHJheKTK9kU+ngUlWbnNWTYeP01lJr4jfWd2
aV9i7cOiZKtxsQkmus2jZpuXPbLfWvJx/Rs4w4rVL5uoTqhHA6n1pmhetDTd4dCxIdlaNTLv8cy2
DanFIUFSY/QRdhJHz5PZm8RShat4tYal4fQCqzTuSjEuUG/ToWTY0P8kZRE9ZvCUXEle8p7OxNQq
FzQUVHRLGth4HRvNkYJkJf3Ga5vl7xdbNpNKg4gUnOSTMLmXRP2xNSGvbNYO3bzHL1908fhOCuZJ
p00DT4B3AI1sCXBvuApdHzacacyqgw2Q0We5aBS/qh8i+lRlSKvpnz0IiNefzxn/BjONcWKZ22Ju
O4SJunOCxR0GKgurHORdFUv3gGSvnCt4/cucvoCJpkUj9pLfwIxH0+K91hsrEhneNzBzWNHSqEQS
pfNzGsJ2VZFRjy+YsV3BTcSto+TNyIo1sjUn7LFCXXRsTUvJlPxkrB/GsDOtUkKOBfZQdgX/TkeR
tc/GlH7d1DusXLeRpVRSU1XyxTIWH8w+NMGGjd5UcwBZvR0h3m1a0bn+Lk4HsTrdroopSPKd5MMl
+BiIGW5j25X4zZkhrE63VGrQ1nVMwETpyx2cZWdPF2rhaAK0tXLI4IwBVqhbNmkAVvok+fCyPsLO
NrZkKfNSbQSYKnqEL+5aCpPXTMvfL2Y7dkIYarkp+kEziXcpvHk9sxTblU7gTHeWEjtGcPmDYYLk
mwXsY+EhDyfA+EHMoyd4EXzd1tHMlDdRN0n7pOgRUrRg36pp68YKTvm3PZ2Z552gIGk39r1fzqYX
lubBJIJ7/dG8PmbmeaJ0RSY1deP3MAeJjHSblZFTt2Rr4i5cmz+uv4Uzw1lhbdLhcos2WeMrk/q3
7KbS1aXxHhXeXldCQNrCXaaLS2El/nKmBiu17dM4KFCGIvllpb1JESroUnjUR7Iar/QHp9FYYa2o
VzEuJQzJH0BaKLtTBg2diC0Cjim2Kaa3hWCWEDuno4GGU0QEjxPMX5wIPstydDeT19asVtQcvI5Z
mvBi5kWBmONhRPT7FAJkkgjwTejABK6ldyVB1qKOBNR4ZerD9XHAmeisCDfphDID5bPxSyk5wMNq
FzW9d9ujmb152BZVH2WD5MOh3R0iKB+gIbr+aE4A0ZjJDdZQncwKQm1RHgU1djIph43613Qbkw6u
jP92QmEMowKjH8mHx7ofGv1Tnst/YOB121ZNY6Y4naa8j1Bi76udDB/w+qlLo20fhyvoJE6fslpa
WO0k2BX3cC4J6tdUlx+zuplXJhpneLJ6WbglgdJqGrXfgHkvzKGdGudchc1pm7uB8rdpb7oFJKwq
FtdaUT7U2LHhnue5SDXJCpLxd2gYaylIXiMtQ+tinhG1FfsUxix+3OcnBRZFVbXmocB7NDOFKUhM
8xg2kh+08ssYJAezJyvRgRNIWR6sCNNZoYFfjw9LIgtbJiTJPgpcjt40rViJa0WjoNLbqfNjZGgl
i+YJ8I+5Rv0sL8VdpMf5SmjgjSJm/qKkIGn1dBL9OFV3jVba8whyVVzE1EoSfBWQi5D9xWuKQl6H
MNO5FXQxEoegRpFb4eSgfU7z2k0V70uYqQxL3gJTGcnNUqj2UCrBZELofhkjZA4KDEyHUoCpvV6t
zAqOFoewGtdWSIy2RSWsP2o4tydyr5aWRGXtHd4KvQu4AhB2AaQOGS7P/2RxJLrwGe1cMafJZi4J
cVvNnFe27ZxWZYWwtJOMqVKR8R6m4E5t22cd5fLXByLv0csyfzE5qVKJvYFzAQTPCgUFf5zuR7lf
rbLGU37IhrDS1ixU84bSqvNpfSL0FxLSK/OHMztZ5WpnKnEv1niwKMa+RsVNVQ13dbNGK+KMNVa5
Ck/PSZxnRfLbxJtQ2j23cANdHMjy0ZFMEJKylX0OZ3ll1aoNHCWp1oyin5PwQZxkyVL0MYQDmvFp
gC1/vY95L2FigJTKZgbf1A4yX82w9byFejVuQodkAyqP2ya88T3M5FeGKVabERcnwyi8zeHrlBhW
LNeeIX/c9iFMCEDpCtbZHsttG6giTIJV89yPfepHbZW5UnvrqYmVrZZahrsV6H58MYY5H5yFNWqD
2Q2r1HQM9p22WrTO2UyzylWS6Tj2I3Xuh21n5QbxKvN3Hc1Won1imd9cbzXOFGfFqinVYLQK0z+f
FvIExpD0imuM/LaJyKpVIzXD7TSMSf1eF89K1byn43TOxTUze848Z4mlVITQEC0v+8h2/pVkeKBJ
U38CWu7GqgnC4krzjIzj3GaKr8pZfhDqGPalYV87pVig9kim465JJJSrh9Hola043EdmrjtNXOVv
pBfqs9FI037xLL+xt5i9fNaWOPcIk+IbevjcFbiC0ciaNJYTCP7DKZ3DhiQDVfxpTL7aoHXBIz/X
dPjUO3Vlw817BRMDTKrRLo0HxQd+66+UhHaPs2iriq+wE1lZsniThokCfSzMoyRWBE7Vb2Wuw349
3EbFp2SiyEpZiTSccceqUmG93tZzTmVfL06ypthCC3PENUwO5wNYPWoCa7Uw0jrZz8TggarzQ1YI
H4WpeRMs3duBrF2nciY+K0UVSiguSxIofqhBfjrTSt8HQk+frocVXhMtI+Bi59CVoEgmMLqGixW1
wyh2puXf4Wh52+OX1148HkaDUa8GkgpQEe6DmjQ3D30WhC4R4vG29YplluqpTEwxD1S/ABet1O/0
qnFEcxfdRhQDS//fTzAhODWyOM99uKjCejGsqKuKaXTUh67bKcjNbUrd6G6MxKwWsmnhM4rEjOpD
wWv14VeYvYUwob/eG7yhxExrXDB3SIZGLS4x08IGst30AyLfptgi3/4Bl31tjHJozIjy9QDCWxGF
X10SnauW/BHpfFtns1JGoOalwVRwVOyyCAUN5YMEgaCt9YpdBUK5Erw50e8/akYQ6ydcvYPcSLRH
M4QwOGgftRkG9n29cq/FCR6sqlGGTfckazlyPdW9OOFoCvt1Ewx2+nUbzZp84wgue0PV+jYpa8mX
SBd7fY+SRdxbmvK5Vfrk5fp44gQPVtIY670miYpYg074P86+bFlOnOn2iYgQCJC4Zahx154n+4aw
2zaTAAECIT39v+q78qnTtSuirzrCbUOhIZXKXIPp4xVmfFtdgcHdwgL3v73hvJL//orVc3qGvsYR
3YG0XNl+CfPN4N5CjlyBqlwCGzsdAIfUUAvlw5HEC4yb464Y75DGnxqXfAswgvAjqZ/mPro1L1cu
JZfSo+5yzn9noETsFI5PPDr3IqbVLfczZ+p7pKR9lOuEK4Tkkv/+ehSvvfNi3wcQC/WUb+zRwLTh
VKmI3xUAGHxW0CTtE02HNgtLyF4k+TqFt0rM1xbHxQFv+eQiOnrLEeUvIJ1xUYHNmT/f2KNXNtAl
3tGBfmvjULgNV6quQXez2zW3kKpTBe5ekMUu+ht3uyufQc5j+tcKDBnU2hGV88MY8rt8qX6DpbDF
h90qzV77kPOf//X8AvYhK6PMOXRe/1I45S+nW55z9l5VqCVBxzD7eglc+4yLc54tbQdFPx0dgLqS
+VOzvtjg4+tHXwmXlxql5UgqXH6sc2ijexPdLUjvRfXU3RLUuPb4ixDQwhDZMY3JDwK/nNy1TpO4
7oOnbonOXzkUz663f09AOPiAdNgKE1C53yDR752bCLeEGun/kDX/Ujwh3v/7eFmHXX52tD+6CJZ7
2RmYtPGcJrXQxdNaB8/cIP6Xa/eW+zBe7iGInk3C67aeJ/NtFLn6jkwjZIYcUEl2aMp/lKagSUmd
9xXVgD1MW0OwSsmd3xlI2llIzeOvC/DxTJBCL+TPUA9zHPjjU1/Qfl+HojzmpeEpqsUeWEbBGalG
f5S1AJWoW376ugBlsI6CT6qIhJmiEomuaRizOhApOoT9EHdqxL/3CClhEOaFGf4SGt2Q8Ijrhf+2
ocRRNlalSHr4aMIT0IXuhh0hi2SiNVnLyGT+EE5xZ0wN38axOoiqX7e1M/5pySzieeHlZpy6fBPQ
qU0KhnsiFHqgG4p7SZucM0q0L0Cce25hUP28Oo7TJvnig1Qd6vy0ziRPULGYhjhXUqWhalRcGtDs
IgueEAwFn5RHGhEjr2s20xoUx8Xy5iiGaY1zrK90dKfoNZwr77ExqNPpwOtjtAScKVZiQINpANPj
YcwdquLZHdinB0fyQzNLJIUlszF1VnOgDBWnoonahDrtn472IFDBBDABzXU8lM1I42E4g9o4TSPq
30defZDWbrpg+AMRvNdlhG9AzcXH2sDyBUaXE9x4K/bZM+UmwAJDzVDLKnG5W2xU4Od7t2lelBVR
4rWSbluu/gkU+FCQT3uH53wdu5X3EiywkaUoaW6iuQIraq7AsecLBIichsSRX2AlrcUQ9x4F35ZD
LdCX9Z+JqgdetFUSsAGMvrWTSThUv6MQTJJ8UA9DO//SUbubtW7iAba4cSPkZ+DoPyW6c8lQ9E3G
XVmWsW1tXWeK5uMj4RVl6TwV+lszT6hgk5BmjepmGMYG6il3KgOGGZSYzEJZ5tUMFgSVXM9Ku2ic
RMs3bcYRSMmiyRBCSZKL2h50g+qeW5nvtRz10XcWf7OqsU27HqBI7uXkAAMLASxIU+HUk/AFDvpl
G0jnnooeGvO2hnOf06GUvtgmXuDDltoOx0sALdE4qpEM9B6gcrXSBU60HJvMLCcINL+LKH9ZwnVI
ojIvktKRQSyD9cesurNF3FpnYc/MByOgXaIsMZ8IGZ0M1/f+R+eW9kB8BuFUJpvEm1wIuk7ulBpO
hk3jGfXS1d5dpAsFLKf3pFTbxW1OZGyU+uXVnfcEiI6TtoWBEVcJDWLlsG+uioCnnugH5+o7JfCJ
bx1O41B2z+ZcCwN0APY+TvnJa/1aBtVHSGr4s+ET8djuJ6fDnsz5eJeLaEjnoPESZ20nncHuCVVz
lzpkG1QLsFLg9ukyGVvfwLCjL+opi1yX1ZtO1hGmwnOw/sE2hAGcoXZvUYMbUuP24QcDU2RbwhLo
GZcdfiRqjjIpmzAp6xL1TFGF9OcUsm4XlaF4CixIdJm0VO7B4fOWeMD6zaZyylO9dsUBpCb6Ah9u
9TQvK7+fLVg7syfoblyiFtJv3gI+tFDUpe+uaf2niCpPpMwNyiN8bqCWXsOawcUahhQ2h9AKj56D
nMl/XNQplzQ0LE9aFfwTdra+Y0qKvSaIQnHhzctDno/jNoerSFYyL8oary0zKarm3WUL3OVIB8Qa
W6BfpZF3va6ycd9HFJ6+scVYP55Q2MvKrqcqm+go9zT36bZ0+AwscC7sO2/RsvUHxK1WiNJPHQKG
hG+8JgnWvAcQeH4Chs0/jCAwb7wg4IlGPbiIZ/R8i0y3LX0fnU7srC2rQ+mGiH+lXrO6ab7DynYX
SH6/ajLGejAqcyo0ZbjvqG2ldA3PQWDC+7Wc9h4QxkkwMJ64YR+kKg8lBlW+Qlq+wgw4LK5Nc8q1
n2/Bv6xjnndvUcnpoYQbWFL27fMApPHWJU6YsqWaYe4iPjAo+q1x+uDgIpSmKzOfZdGDvDmDWVSt
/AOQly5e55r8nPuBvEceEEhhf+bK9VWqVkQDUoc6XnEybnTXtIeARNAgawc34V4VJks9DE/aLuMf
3hj8X9YUd8zWIQ68ufn8Ovm5lr5dpNZqaAOITHnOYZh/qlDFhetkbdUCUF/Ervyv2dtFLi1II5XS
Glg2FZabZg6iV+JMUNQWzn8DOPuXrANskPncZEfPr3gOodiScIaw2odvX4/Tv+ef/iUpAHBIvzsT
uI9l5L8XfIFskorOE2huiVj++yXHvyQBeH5hVe0xfrAPWM/lo343P7whHk7V2/rkfPc++ad+VU/q
hObb89cf9e+pqX+J+C+HEMbEFecHt5R1OomFz3HYWKeOfSbKZIYFTfLf3nQe1r9uCa6EX4gPuOqh
bdWjdNtTWa/fqZrh3u3++PoV12boIs9W0qWQNPI4XDD2df/Zid9wmr3x8689+yLHXtbChZ4LyoC8
1DsvLDO/XLYKh97XP/3aPFzk2OswdCULF/jHGIihIZAXsVQEGVZef07LLVWpK7ox/iXgnEIzUAUM
xBbpDAbH2rg/k61FTlPpBSkj3Tudu6Od86eVty+UmhGsyEDFtqDIJpmAr8It7Pu1L74ICFG5TgMd
fYE2ehtsxOTaTExCPDmqbTaRKIYbt99/vxz5l/j0mVUDOva4nfqgPZxcsPuTvnBvqaRce/rF3RpX
awuZFLogrME6vP0zsBtlo2sPvrhUz7ZoER5FfvBBa3pcpGfTNar+my+5fyl+vUR5PThmnI9trpWO
87zRyQRzrJP1W/Py9ZK+9gUXGx6gYYrEqID0Lw+WbT0G3R6n9/jrvz39/Na/womTj/3guVjJ4Ryo
x3KQ4RatDPHnvz39YrfDLpxY2XkYfQ8HeNXCTcQp6/Trh18JJZfQdC7yoeJQwjuubZin0doXe+Kq
OutW09woMl97xcWZLiqd69qR+P3SJuBApi5kIpS8EWevnFP/UwP5a+wDXH07Mof4AOvhFofkDK72
0R0biyAGTPZnNULsyvenG9ChKx9zCU1vQmdYTIWGdy79pF10JvqXcJDbr2fjShy6hKLD+GbpRSua
Iy3XJOyeJcPFJI9XLW684NrPv9jJTqOl4V49o7sjEwrWYtEie2x/fv3zr+yySwi6lSuY3mOkj9Xa
DCkofeItdxhm5OvHXxud80f9NdWNUzWNqlG6YuRdmj8RrjdKvZf5LRX+a4NzsY2DGnaJXM6oTUr6
aSbyVIXhI1fOf2s9+pe4c4mxKSYnyg8uRv/eTtpmDlG3CJPXRufi1HaWgDPfR+uxEw7qUvNbJfyD
bp2UKPvtv03AxU6eOV16n6A0SezDRD79AW6s9e+gDjZfP/+8Cv//4p5/qe3s+wEgXVERHSwVXazX
+t6CJqMApPaGKitb+fr1e66s00v0OdSiWOUxitzWhCh19YH3RJRX7b5++pVldIk2HyuqcgAYscfY
mjYTSWr5m9a3sBlXxugSaj7lVeOxekJHE6VVon41C4ieP7rys4FQz9cf8O9tHP8SZ66KIKwjBzGu
B00+IT2bktmw6YEEUzSmrO7XEyjCuMNPQMimfmtvFe+vzcvFBudrIfBMNAf60GwpCAFwGbox5dcm
5fzKv2KHnLmtZTjlh2h27ioDh/qiLKYYELAbkfXab784pXFeLrJzkO+jXXeaQ+9n3aw3ANXXfvvF
zh7msvPt4DRHvnhBYrrJSUM/+NPY3LmR4F17w8XGXpopctdK80Oef5BgSWor06LRN9bTtSV7kV1j
Sw+NKhU/eLL/BwUdeNe/tKRMQrcFqYtNN2bgykdc4s6h41AGasZrCk9tbVS/9L3cTUbfuBFf+YpL
6Hm/cHCTOXZFYB9FdGBhG+vuzY++Cz+4MVBXQvgl6tzRMlC+G+SHWbibnIEPnhOoE0zTB0S2guzr
3X3tJec//2snwCYc1QOGuTZw9ObVqeLTluM2VZW3PuPaRJz//K83CPQS/LFw+GHJfxpIFIwe9C1v
kWCu7LNLCHrrTiiXgXd9YB60WZ3Z/Vyo+v310FwRffQvEeh57tei0ws/hL3Yyamt40jBskst6MbB
ehyBMSFBfSxEU8TdcKvWcu2TLvZ3bZVsuqjzj7AdTfl5WoKC3ko6rtiz+sHF3kZfo7E16rhHb56q
7eSOkJWC3dCrCKYyKws1QsGwnDbNwGGBLAJ3A3aPs3EZDKkHKMlso9a6mzDgVMfjgBonpW2bdYUH
vdKuK24da9fG4CJGeHx1oKDn+UcoTdNEq7b/yGuX//p6Yq88/RK3bvIhyKXso4PG1aNoYFWGJuHX
j76ynS5h6PVkXdijwB1v9hoYREC3XE06ZkOfdbR7//odVzbUpdIyqUtAohTylR5KBuadtuic+Tdu
xlfuT5do9MghNi8IklJ//jmOZYr/+GqJIamxmYN3vdz4hGszcBETmn6ex6DM80MVzZ9mgCzt6t0o
qlybgfMr/wo3tEFPqlj96BA6I7rBxMhkrYXNgpbCjVhLcSsvunICXOLSi5pUKFBI/5iTJYYd9tPE
zak/i2wYvTdWbL6e7WvfcxEOXI1OId6F43IGBmOCzFIsojaI3WL5nVe3jKCuTchFWEArKSj1iI9x
Q38j1nbr2vDGhFx79MVe7sfRbTR0GA61XMO497UGgnC4hbq7shkucejNAAkPxEdwXysXjmIMfcfW
E7865xZ199oLLspohbHLOns4IIvae6AieqA5vGVYk309vdcef15dfy1X+GcAdRcCPaQEeTDtsvFo
tYc2y/PXj7+SvF9iz3vi0bGjoGjlvAJTgwB+MeQJGcqs6dGlNIR0qTI52q4RTb9+JfWviPX4l5D0
zi4BlVbao3ZRjhbGLd6H0Pr7LvCa7bLUJmvqRhzDRhffVFWjoGxY+w3YrSjLu2EZ43BczsJKMnjt
bLVAGROSv3Fg5/V7VIBv0vTN+ACnTAHlh2p0HwIbrncWMnZJAbWuI2OtOQkzRju2Bu1mIU3+Sstl
3nrrWG1bB1ZrS9HjGmNb/hpGfbGp+Sjv8oA4B+5qFNC9EkHbFfy+a4BpN4z0ZUL0LN/dtc1hS1FM
zQmdQCjvrGh5QzzHPEqjpjGRYaTQk/N991D6oz4sypQ7AAOAqWgHz977hi/3OWSbID9UuO9m5v1+
EZX7PLt64MmgC6g62VbAeK1t8t0gXPbYlmreyUbUmQlH9xMdfrn1WgZAo1/r1PYT+qmrCwhBHoZQ
PnYId4qsmmSfAf0CKWLaNgkk2gDzCzXKbRPgtH1Uyr3iDECTyDNv4EMvbyDZV9smV9VzNcK4Arq8
tZdKnwIG6sNhtNUsFV3/AgOw3wL9oG1Hxne39qp7EYijN44CvPmJxqtBs1Y4k7zXlvcQZ+qSKi/3
fQEQXgn5XbEs+26u5Jvv9SYr5Vwn1Kc0EbiOpUI0dsMG56fTOE4W2X7I5qB/pU5VxNFIn23EshDX
qdiRvdqUjf6NnvIf6NrZFwJ1th1eaQ8FISSeCcjqvPZOzjr/CHLBk1kuL56FAe/qv5GoAabNhHej
h+MZ9mxdvNSwOazopqZiy/j0BAfwM5OigHNCBE/rphXf5TpC4nPEXbcgK9DiQAdtm2i6X1gEgTBJ
ph1zqzJ114bfqWWCcjKrpPdhOgg4LaZbEkCPEkgYLBuwZ7oErtZVzKqGvboQEN32iC1rTYLvlElI
V1kI/udNJI6DBMSvzolzHqcZwGLRAqsThVshRp1A7lZ1KXST0fQrVjVP6eqIkKaVM4iMBNAH46Yv
D3rN3W3Hw3U/lCMw1sjKs5HX644U1kvzcgyTKR/EnugGVmurbA+k62E8wyjJVh+gnnpYwndXuYuJ
lfGc7TSNyAB76u3yvMrjcZR9F6t+mJ6BVOZp27bRMYBOUUZHT5waXi2PvIs+l6FXidPIETCzMTUV
fXPrhqZQ0nl1hyZz3ObQl+7buqIRD8DJn74V5JUOLnADhOfpQsM/pu8OzpR/5x1A3GMJlYlw4eJU
VOuhocUGF/nfPUMw9Wz36kZsTngttnNvup1PCX4jy7N6aHdEdt/8sTtNC01NmW9FOdwDM3WEWuIh
HPjJr4tnWOn+gBjYiyLRY1MakY7a7GTptxtpVpst1OzoOJX3TjGfTN5vJJE/SLtmaze9wBD9znrF
p56XLYTDUlo6ZVx23QH5YRSjnngHkejduvZ3fiWOuF3sZxrsRwl9VMqKdAyaj6JYo9j1wiQvoCzu
lM4zZIJPq/H2PLfPLpBDTIXv6Cpu5jpIRetCm9Js4AvzRy/OExw5dk5FH3zmvPTUXxOX5KdlYo+O
zTe5WzzObtWkmpXAIrjlqQWgoBHdri/6Tb4Wu74F3MBCRJUi3sTI1dSOhfK4yvxX3QHf4DZvleL3
EGR/xPrOoBy263sPKJTqFVAiUGcRrMDLAawLiO8tnrZpl+F+Ft6vgE3HqmWQmtXlxpAmjCEIXSaM
TXDlRacELmemSKHmmhKjf0qy3jn+euq78UCrSSQY+gRj8Orx4oR0u0IJhD0CppC2tv1wfNPFXTN+
hMZ5awPn05XytHJExYZuShZ8z2V3D8+IIfYV/9165qVe3VcJNAu6Ali3TPFM9uNjEbGPIjAb5EV3
faAJrFvACeN1lFDjiGRwgk3Jo7SKzI4707ErphRgsGfesm0N+kXsOOGOOBBd7px7RapHz8qPILJA
QBP9Txih97uEw71ToWVPzEffcqg/yvVR6OkRCn9AkP4oOc6MYeCPunM3pSd3Sy3ubBfcN21xFwLq
V5T4CtOSJuZF+Nb6wykQ/K0s6AmCAeiLIkxBZkjHpvE/Im9ZADfgvxilR828eyCjfEAlgxcyzH/W
NXwtEDmqFt7TwE9+i3x5V3Odx6GvH3qfPwvvTPPpXiCkv8Y15D9qPRwrd35oaPtWOu5jNPCNjbCG
eQ7NRnVn2+YBCTg0Q0j3mVsCQJt9DHV3orbbDziBz6DMbPDlhuCXlT0I10aND7m37NaCwFyyOkF9
5QO1Gy+JKr6VMBDECVpBhml4cLvuvs0XAa/rDmGiR43eNQG7DyhThzAoh41fou85UTtsoKVKknkU
L+B+vKsKVSxw2e5dQKcRveTRq/AyX3wsEYC1A2Q7Upi/PQXYPmZquqz7KUENfOIV6G2sqb2dLri3
mbog2q2M3bdQVo9RfyhSI+p31y7zHeCQZmca3W5rhbJiG5oapwCTCZB2Nl78cI7BTjhJW70ExjdQ
cCS/wxYrjxQAYs5tJeKAeQ+EqhdI0excNJjQ5+5eRwEbukmPB4htntYIZiRBnehWfSyhPOQQLIot
dDpi8HOqhLJgO6qxS9wRA+1A/L2s7ZOzrDapiHq3pDtEWjzgnvTqUPoBoOjrbPTRMJX56HCrrsLZ
1n4LOiAbIVD/adrh0TKYPwNnua0WeeotkxA2KYu0jircPt36FBRDVqOjHdNw3sK+fN9YgEAbYnZ6
As4s4L/ZEKSI696Gen4T17I5LgEpjxXe7Eq7H1h1XzUuYIqh3no1IUmEkmkJSG/Ml3Lv591xBYYw
YQF99juWjY7zG8keCvZmeJNN9RkV9rWgnvMwk4BheRl4JbbBo8/aXUGHu2hAxB2Ak114DZzZMNkM
2sf6gLwLB3v91mjzOFp2aEW712v1BmX9LiGFex9iMRSru6k0FMCkHL73dnxjUKyzrtgtg/NNapki
Z0EeCFP0jDdyPrhs2NFh2pZSH1HG3okiPNGCAewYjQft6aPnRq/NvDwtpEXKQUqRoRJXHZulYvFc
0k0+weuIiLexHg51p8weNgL5d6Ed/WvkU/dNjsVmnk0bm2GZUi9y7ps62nZBuMnb4pgP+mOFNzyA
Z02eWIbNOXYRREtDtmPFXL1Cf7Ldw3ASHtCRzjeu7GhmAo6IEdXB/QpMK6RvARQTRHpp7U0MWoaA
CFOfH5rJfXHWwN0PXejHQO95j0UxjY+urG2Se749tjXW/LKGS1pNZE1EWQBBqgcn1tb7x4VO7G4V
cPYVdCBZME9lYmf9npOBAX86ffMCH1WB1ovncBQpgNxVulaOSrwee13UeZe6o0IG45wxxrXFESrF
PfHzHaGrjUtosMZiCoEThllB3MizIFL/zVI9Zrwcf+QF/00Wb8WQmTbjnWNjpTzoNOYawZ/4R8mG
IhnY+jSWCHUg2H0EtHmfKZbMgs0UFVBOnmn5qIinN20bltjYC7uTxGJlyfAbMJmvnVkA657HKC5F
+Ejdih6hlEU/cd2RMxLFZusuqBeb2RwC0b2VfY2KqI9qnzsU32Y5ZY1c9rWYEoCYM5fZg52BenT5
LuT2LmqjDJjTbVfnJdB5IrNSpCgKx2xG2U5jr4WQEm5RMgacPaVAsy9QN+3C9o92bZepfj4Ei9yG
xrwH2m4jT38EIfCvEL19q5cQ8iB0M/fhvRO5pxkQS4T+bVS6J8arN9bmQYp878gpHB/GAF9jRL/1
ugFQ0RlBjrcwDR9KASRuSD5U/j9TBiQwjRI7N6RQ3xeQoJjGIAOu70HbqYkbzA9gzJCXcvXyUeXs
Z0TFD09DczfXJpu1dL/1MO2I+6GqU63rcLPakaVuuIT7vFn839AHc4CD94u9HBy1M7kLf+VpVXvj
FKAhT3w6Rh6sGyDk0XSPJDfq90p8AOgN5mjDWxJufE6KtyqEZEWqnRk3QzmPO4er4Q5iY+NxaZw2
VX2ncAOL7HaG4maKFN5DGRgfLREDE82hOzPAj3aLvDl4QfO4v/doNG+nwBM71jpm55ACQXap+3Qw
RbuDj4fZgnAHYY656sMUuNjx1UJna98GnL+AJN6+QNN+TRQQE6lwZiflk+hT3nvkLbB++QLpwCkL
867/zAfLjqEWgU0gcuR9Zy5MPkvlmY0N4OdCHHeBA86ivH2t8vGVEa7uaO2RE2MuSWU3SuwvBSmn
YF5Olbeqs6mHPtE5RGfMbejrgPT+HpmO3ACyZL/hdhU+4NRBMWoZFnJyl8oe+GzhNu3NJl4m4iW4
Tk8wD0GDDflslwajnmMrPI5Gj++da/VRkCnkgfulYdHLjPHy12I9zOAh7AunGV+MP7dewpa+aWLc
WtXdgL7HQyV6F1ZVdX+nuII8d86Vu3GxiB6RVsDIcYYQSOJ6ZbkHGEQ9gpRJAe6pdAT/B696dUrs
+wq3pSPuZrjgyQmuKKSE9W2xzGTKuqDAzWrJaVaFVXuolyBPV79pti1wTknjSX0QOhRpsQZ5Mp6N
x9yJiW3oeOGGS4fvLO5IG1+b6b3K4frSRMPyGvndj6Cf4d+rK+dlamGV6qxj9LgwZu6QUdt06MMw
npaapgFf/WfDqvINZS2YQLNGbRG34QFg+iUroDB7z7xQZwMbbMwWDtKA1/LnZfTml6JXHvKnkmDI
l+6oIdP9U8zUSeDJJLdu2zV92ru8xMFc9OFjRCh6MXWhkZSwQuJxZe8l81pWwN95IXCWGIYVvlfn
uFp24JQo7QAqHdAYiBT3RQsVfCJ1a33sgRlpQSn7zzOr5ARkcjpZ42H75g/R2cmUFT8H33mvCnAK
Iq/5XrYd5Gv7VsdEy3tRt29Us623uImt1gSzstNd6CWrmqAvHrXdgwN3hMRf3XMFw9dpUGOxwZhl
B/P6Hy6WVewodmKOGrZhN7v7Xo4nImjmDAyQ6nHkx8IRAVIVqn+EY4VhMhy9jj7s7zsHLFevsDb1
phonIpEqluOcjD157avoh23HMUGLtcgALFKoi4xj3Gi0wVFTWXFO1p/RIsbYFPowc/NjbLAzTZTB
26dPS4aSyzrax6hb9Q66NP+g7QKtz3ENN4Cow9dZiPuSrN8rD7c5XA2TfGqxT2ZVJfVSIJh2QAUa
7nxrF6PBAAJCu2LLvUcKlVY5OI5FsSOt66YVpB9iv80fCr9MVcX3ClF2EuwV6R20n2CniewhQc72
BgErTOVKz9Xk/PtEK/ist9DFFaCD6I9xdl7J3Hwzk8VNSQYovFX9tOymjnyGRZ9OQ3gcLEktCKNx
5+cPYWhVDJJdHVtl7+aQflJhfjTM7AZbHdeheQqZfhIGt3XpnJPxIf/wx0DE4cofg3y0MSfz8joD
7/cw4l5SJKKDrkhhdZdRPvgo/HQnp+CnqJ/4RoR1d4/W0C/cQpyfKp902oFddSdG3yYRNd1GRwYe
2sIdDk6gl32/hOxBin7ewewMWxvfGjudFyVBlS9PIbgQKcL+P4u7bmdH70sf6clidnYtk6knm9pp
f+uOPIUE7uIkbOJuBrHAhvVpdIIhhdLfq5zKD7KIe9QiDsaOu5UOa2yWuc0C4v7WkPX012pjZPNY
SW4zUnsGFIzi3vXLFmyn6dT5WIqLC1qIYpAzhf1AQhbUasUIrVPeBHkMdygfV4Xe3brFhAlx1d2E
TCRbOpzQtsbF2R0EvD3HhiTVwHWKehCY29WZ6GAd124iKvs3k7f+ifUFAydieJ+YiWIYdJ9Gxr8X
FfY7qENDvDhd/6R1wOALV6HNMLtBPElIngaR/j72TQWl9HyD2lPWknpPavk6hfKHzIsfbRj9JCsq
h/3oohgl5bvTDv/40PE6Ke2BWBH4u2BppwTc203f+09O57xErg+xdh+qZ02R2KjDAgs1eunBgGmY
d96ICFGKqcrkgLK78T9nMBXB7tPgoCyG/qrhQLX3gFpBXfAsCS8H//84O68duXE2Dd/QChCpfCqp
YlfnYLdPBLvbrRypQOnq96k92vXCM8B/NjPAVFcQyY9v9LHwlOztTm95yIbsUYXzbLcXg6vcedbO
SOGR27zhZ4BfTOvkJjdXgMpKj9+a3JrjhMEG/GWkWnqqyzuOv+boJcLc+VNeTsAoszGxa/nU2Wyu
gb1qmUzscUnJIFNQF7obi45lMcl5Xw/SfhNUi2+7mis4UJWftTck+Dsvk50nPqlJMrlz4GRJhkzt
9aOoq+m9JrLjazKc4qeJSWPAOlRipalU95JQBXd05y6JG6ty71Vf9YcAc96Lk48tCmKvusUMY8Se
5yZHa+55XudhNDFUcWX1wrE3t5dt7chukbPMdyLHCRZlmdune22WRszQbr9q6QBi5s76RYh5FdvE
LX0nrL56tuamTiJGSXm/pSoTYZob5aU1pv6VeQPMoZMJz0dm1j9NqxU22FVdfmw5Ac0ryPvJ0kMP
GmL1965XDEdTLcbvhut+NDh1IMPWM9OTXIzhIAZf/8hadiizq61dg3juuSoMdTIGyx/DHp/YHM9J
ShdnTVqfeSy9airi3DGc9U4ZSbFLUHDhNKuK4dlw++PEEPYG7NLnSLD6+rA6efHSSJ8Y/tbnfieV
P9dxO1RuzGlo7/mMZuyKwbjYmZJLZORBOVBxoSreEtLnNw8qYS+awb3Dj0Yh27hlEutYZ+tHTbT+
YTZk8luVXv+zHjo6Fi3moNgRGauqkuuByTQF0sTlGOH4K27qdgC2UjXXkVyP9Bswu+Tp3qqmaieH
oF7D2rS285Q7PQGWwjkuIkkiT/Xi1p+G8tJxRP1qNY2YMmvte6ULKsqdhvLnMduOhqFmftrRPwzV
OMUkYRLxUA5rXHLU7WDY54e1WV2i2AllN1GlR2Xm+gcaQ4NbezForxYD15uSgtCc1gdj2Bt13j72
fiB39uLNbjQlfvlIcCcn7Fo2/U2vGvnQ93USZ2x3YdXjvw5dugVP5eQNnxAg3WmdBgNPNkB81jBw
LnWzvTLj+yg4cuNp7TOm+KBIdTyNtR+TNJoekiYzz+M2NYeeTKIXHt7gu1Jm9oSaC3+f4h3g6tOp
F6amL6pIFGhbwZON76kzeN/nzdJxbncYDOltpFkkl8u0I8Iwe+gIdPyU/ZLzBWbd0+JbAZc/7UWZ
ypnucrWdSoKo7gjDbQjsWQL/u9d51p5W4vUsKHD6lqtm+Og6Mz+227wdaD5aDib51HEDorBfWnc7
Vdxjf5ne2thRNVzrbMSQHZ0lnS9ZJuxjTvYUYf4mQyMX50NmaX3RHu6t0Pdz+Sro9vs54iD8mTDA
8E+Dk0aFq+bniT92mMvV2+MdBs6tKsf/ZmdDdlA+ZkdpNiS2dMH2jQy+8mz03fZSarMXIdmQI8KO
0hOafi5GsqfWgt+KkbpQ8wBmKYB5ClG8Viu9sdeYby46SloVcw1ReEsWdPWxkp3ZhnZgyO8Iuxd/
vzi2cTMMtt6VTq2qOFlU+rkYRf5uJnq470U5vqz9SBxEtoy/ZJ32e7/FuuqostqrEVuR6RZ+PM7i
OiEG3o9qXeAIldGt+U41wnLufZeOr2cJYJm9Z4ORI10ZG3BcXc/PQZ93oEhXCKQqwed0UOE3pc8j
okII7L/I/J3ujCmLW6IST4kUV6sXnxtQKkmqG7u6ToIQUSEclPEa+EJHkzl7Z9X3A4bjpel58qqA
a1Nh3ScdGwSVep2d7sxFb5wPFIxYNCDl+he73nqLS7Tfz8H0yxfuENeDNez4wmiHyPA5xE7pKR/b
h5VbMf8lxJ1YPkyzqr8X1mLfmdVoXH091nVdyXsjqRhJRqUfsrrGRDhTculeQzTgHA0jfVJlihBn
HCTmxOZFc/YenUR+6nTF6lB/7/sezHoG3ws67PBDRWXe2D6QiBEns3V0vPmSWhvAdZ4zGy7vszYO
Zc1IldRHNmIMu771sul2Bk8o7wzU0bdll22HEtQkAsB4NPqgjsvZ+w6vtlO5cWPyKcLNnnK6+qYm
Cqr2h63Vb9tmYJ4TCjarMtjidUq+JvThAEDe3m86PMkpntLNHgsQVAxnK5IHLvauwxZbNnFjNiRR
VNWRV1ehlNnFHPobWUkqGp1t2GFcfEh05rMNzJpgZCl2do4hzmu3jxk19wzJHJXr8rx27E6pYTwW
bl/wy8kfvvJuBPgt1zqMl5M2Pyt35i6QgWnVW/Aj5c7HVSNh88yNNOJ2x5HRGhSxpOJbV1ekx802
ZSxZxhjcv82+fd4yw4pSeKCY1fgL/q0K0wByo/aPMx7jsPc5C9Kuyen2xImOwoO7urnQOtAOH5oj
NEQEa4QD2wqwFxEE4zCRo1Am83E1ptfAa7ODaaO9clf7VKflk9+Mt3Yqb60+/TWMZRMKwXDILR97
/nRj2zPRAnSwDvsqNcWRHzh92FjLD1ZaOCehpvXoDj0cxsqo1FvNo0ozkqWYcnYyM8qDl4HJ2sJ+
yAsvVqIyo3TQQyxrebFrcK3ETtHD5byC7QYfphZepLlTxptJv2qwDaG9mefsyvtynu7UGrQRBLQL
W6lUXBtwsU7dfHIz5zI/b8Q3NMsK0QEQvgKChWMwx7Qx4w3z3M82k/fJ6E83ri6ClzRRyQ5rd0Ma
7fjm9RpKBDVBUeUfa2C4+wIr4alVuQgLc6oh0dv+VK1GQY8AfGpTt/49Lv/p5Abzeeu9YA7btP/N
/1qGQWcj/+M2HvKBsGnr/4lnmKg9KIc8NliI5HIIb4/F3Ii6bHUiC5fvjiP9XJH7clw383nyS29X
EP9wq3wLJNYp79PJfW3WYjyarbZOTaO/Jb3BTttlUwz54cS5dDqOfBDYXIo5kr25xLhZRuqC8OoL
3b3IMidYFesO8s1G7DKavuOGdoadkn0TV1blc0cebj05B/uSW2yoE2U/cmTFdl4HUdm6xqmV2Uwu
q4bl6HyMo05zKbYWitrkqZQTPUN+m6hTPRjVzWi1U5gJlAiFvXlHl7KHLhvQj9ruoaP387XvvOzo
1qmEIE2dmLQAGRVmQ4Z7oINoybpDYidLpNvmvU/XLpytbQ23oIOhXHFPT8MEMNQ5XBjy6oN4yRR+
Uj36GbGDrKTmOdigAl01/OInoubT8wVYjfmubeTn8+hRa2S1H24i7LgvDB0qVT3Jcnpdx5YKJ3gy
TNpeG7udhr3PJhlVyQR6rtHApE6JrzRjmTkW38fmQeUyjbxyEypvbCNpP7iaXpyt+b4t9vXOaRH+
0QT+Q1fAR4/lrrN845g49rgrgg64R8Hww6ZvmGpgA2Spg532t3e/M+vLNmzJKZXp+MvwJs4ezy8i
dsPibCY2l3yzciMeasI9fP2N6buNZkn+TkvdFmeyuhdtUnMatveEj2cAS6yrZCNiV4vOOUgbJ64p
8tgyW+IfakbcuhMeS9f8yfzT0vtaTg8514lICbQuQE1vtcECt101ohVaPjvq4+7aplgPlQnwRYrL
ZR6I3XRS7wvHqX0/pwxG9H7QMbXl3MtX+Kl+sEw4Hn7qTnVcD0aKOJ2xHai1BfRwuFmy71x3CCov
Q6c15wPh4+Vu85pfdYKnnCfnB8Xk42UM8LVVQKF5XdZxYUxfHl1Y4ezyYDXTwA1AUWc432YsNE6P
ftxVbCiQVbJ5a1po5doWWbyN6Ws227eTXAl1Vgj8Hdv+vbjYSG3eHuEGL7h8935V3zQNGVRmwqEP
fPJaZyS4rVtphKXjfPBV/HIrVjS14TBoef3RkYiUpETl2OXvonEBAnvjrdsGFeK4hMXT5LOLdZeP
3bKzZp0dSru7c+aKv2lOe2NyHs00uakIEIiqqsv3rtbUXjEP3LRtDc0iWOS2WL9Wa/zK9HbpSd+M
sXiPaAM6q9RhP+biN5T7yN3cDIqMPuJBvvhpkjahsThixyvI+9ZR7n5tRi71hFrEzsYQbgRbejDd
VLR7kRUcrZQCUk+Q+oNeSeFgSou9chMXZsqWNPIp3buw1C+kDGyXPG29oxrs7OCZJo3YgV2QjJKp
n56U88XcEMnlTjU+r2U9nfuWQYwRKkG7XPaLdx7yySe7sferH9qa7N/GNIzkx7QoBAyxcKCvvSoi
xwX5Uh3POwfh2HDPHj+boKyXaPbs9AdrY9ivS1UnzwUYPshWkVfHUTvbj7FJIBhmR00nmqf7ijr2
YToEHYGukKcjxt36o8gc72aRdKR1E5UrXlWbF7dW8tMv+uYRnEvtfLdA8jNY9S843eU4ra3eDaXf
79xxFUcBrnOSRbLS0OyLGHQs2I92m/ALq2sVcZB431Oj10dYyZI8yTY92O047r113A5L0Vmfepi3
cz4UGWXiajoATOAeHHPrfeMs+Mj9NfuaBrJvhnHpdnox5HGihP2YG439TOKXik2PYkrVoGgJgx7d
dUI0BxOeoLikVl7Wxb67GdBxCe3Hw2JBc6ACKMOuznsUEB7/mDh5vq+u0Bqfydh7QV7fTn46rGGh
27ygUNlP7wYjyNBT5movlJLvPVn7c5yqwIqCoV8O3Li2J1jiCjs+myWYWu/IA3nww/RowjxhU5xt
TOKqrUl0XJHG1cNkraEpOp+HIG8Yeao1PcNiGT88WraxFjnGeouaRRAHEmTPQQ7fVir7C9n5+MVT
uoagxzomlYaQpd4mUyeX4LjVQqvp1fZnF+51FCHp2vLr6btb0+pYWWrZj4BsL0GZNkSRWGj2sry4
DWa/fNYM2rd+QMIrt277WAwqj2p6IA/V4hsX1JjFAQFCEJlZG1scmFZnqyzuHPJYVlRe92BPBmS3
49rHeWnlm9u7cJBqgF66RVAQXBFzjTzbAcqorzBOv4assByEUyWnOfAAGdRW7ZyCqPTUYlASgBSE
PyFrpdww804pdT0nu1bdhzHYarcWExtFZfZv0pu7x1Fm8tTawfRm60U/lB4QujcLtNrJAJRZAqVR
zdjZByerW0b9Odu5XU9i1dIiGFomdz6ZHOxR0lvF57SW6ma2THEphVAvtb9kseYZ3RVrK4+tboZY
TbMg52k8qrnt4sUt6shBRxoZVaN3SIvWZ6ZEhIidN4xkAucgyWvqEWikmruu5IAJe8/KvpK6zo4b
4iYdph4yRccy+VR5LR/I+ZbgDmm6D0RhXPw1cUASjbF4cR13Os9ZPhywHqgTZYFLlKdIjHKrX+7c
rXUP1prIQz6NzrOsSUGd13LYuc7YEFbcDT/IIhQcC0F956yZ3HFBqfYTQHDoW3PByTOhqkMkFPbC
SAgwhy1f/L46Yspv9zY6ip85O+WtXLlls9TTmwYgY2/zNx8Qdim2YX+hwotjbmrl0MWEBLmx7+Uz
tuCtQoGS6R+jTAkx0gv5RaC4ceZT52gNBnBT6sxDXKb27ISsUMbnzTbZ1rhn/PT7or5kATBOt2Z1
ilXabFHyrUYkUtTDsD/DtNPkweDU0F3U1JQ3op3KTxur7tL0afFkjbbNINNuNzkRYrDJY3VWJc2Z
JB3Y91xvFLz/UO/t3C/fAzQVN6WfkPBCZFZEXWoOse3YXEJgiLZpzn6BELHTZuuQPXJ5Lu90XRdB
TJgf8WHlSP5N5SwnXUxDxBfP17oszQEsDSVPWU4Hj/3qJrBb+zxlujs43tD+qGvYRjGsy0XYKCJD
b8zy+9zjpm4GzniSZaBfV5VaHXFBdX3rIgr77VIFFsIdktPlLfeiDGbkgCDDiFZ1CadHPJX0Gbet
aU+GRR/KSkSlRoOyWrFv423okuDRYBBZ8iYqko59XABuX8dcPXT7a1GP8tPx0IzGgayLxyKYDzwm
Mbs2N4F+RiUKDSjVQKzXsJu0PntI/ba0jC3KutMSsroad8Pkn60FbG2VUMHbOVnLS5+Z/cEsjKsy
umZa7U7pbJEA5NexLqy7YGSn9kxjiquc0c6ry0cMc0yDufvAL3SNBLuXiWTpkbpWplYdCsO6K7vq
IVvMSBjzc5l1j8kGxdGND73FTcUZuruAaEykSLl9cuqUsLl68vd5EdzVqxxuPDax3UJ25qmCK44S
IyPYrDqUeX5b9hS8JujgLCu7lXYtwtZMvs3LuDctf4j1AogFcUiMmHOLfjc9JXY132xQgQGiN3hb
6+gy96LzjDq7ffUdhDiLZYgz9ud0b5azYDsJSu6Ppf/a6dZ7ckfhndp2Kx61rq3X0UnMIPbntf/s
gKpuemRD+d6aSOfmbthpDWiC+Jfvp/QfvKZ3dggVRcjItpBUkk7RiGY5ImHS21PgTEGvwXWF/NYq
ohySD2A1XLGdsaTgeau8g+V51X7sUvtc26N1ktLzorpOjEOhgoUOJ1hJk0anOKlRsmQCQpJ+C3xt
vuvr45y4OgLqsPdFr7sLuehDbHGZuax9vXDmlhaQbFG+yHH90RFuhA4C9Rx6dfc1sabu2Xekvus3
dAhDizUrZ3w/z7O7nlWdoaIE+N4JweA91479DkM9nVLfmw7S8KpfsOrX8OErqqIKjFz4d6yTQOEG
fmivewV8dm/7ig/DnRDDq2+/2kXn73ru1wJmdJ0OW165zEf2BvNKlmG05nI+gO8xcrpabkdBEx+y
Su5IIezCMD9WuBc+g7UXj0UuBhhlt77kk0R84s7lzyrX3lPdyukmCOoKo5w3trFs09oK82L0GPl8
o/LCelB27A4pa9FrNuO2N9OWMLnA3q2NqGFm0lsfpgH4xlnPbgYdnYv6SyYB8SBlrX5OgFj7ZKvf
pIDahiJ9CPyStAQF8eEH83ZrFQ57ReN2w35A8MzmP21I2+f2bORQSaHeVv0E6lUe1nwjpaBfSWvl
QN8tCP/jJWGzrRoIORVo/57D7upWlXZ72+TcCpQs8eL2AbjGTP1zntXAjdy2ZJy1o3HXWGr47XNm
owGakoPdVeSQ2YqgrAmJDZGUSX43VH6zR2zchos/Jj9GQqSx87oHcPwgx1daLK/oNItPKbcybnPS
ObcN/re0pvScNd7XkCkKNnVxzO3mRx60NZhvFVxWnpT7nkhCvgYLmUts8P1/5JO3vgE8PeS2txAr
Sl37rOgI3AajP/vUHpxM0gmjLfNTRj972mH9rXa6XPR+TbL0WGzzuquWZgR8DqrT5hOIhjrYQt61
ZRzjCHiJNste2GB6dAFrfxKk2pyDkTfL9bnf5UvTvU2NMneLWPU5Sd32ZKz6zZsDZ19zXzi0tqwi
lJYvgPWI7X1G28A067u6vMo+Nid5RAQ+3/elbr5WiZqrLEY3WvptiQfP8Q9N07JhZJhNGsbSyFU1
Up0sdRD3d8vBylc72kwyDuHs3WdjynF+B/icWweyX3H/mCaSexlxJAlya3nXlsKKRqX6yJknB6DT
tsAdth6+Xef2Pe1KHvfyJt8teEmul9vgo897D/i7/M04y1AxSGc4aXedL7bqECWAwzxDCCIX7YYm
RptUHw2bKEpjXvCkO3X24FWbHxV68KIZAO1tyPzpyRts82gKv7jtPsCJXfqhWRX+AAriZtK6DDCM
T86U6nDsuhtngLlt1FqxG8DtG1YGpWEqHY+ew1vtSXlZWtRbJYFXwiYKcSwWhAHdIp7S66TuFOit
yDLk9FjFK+LAfSv7J2NT73m2PrqN99jVLs5qDXZRVecS5bTYutfeQMsNbnSnPNe88TarPWrXNHeN
IJ/Rv5KxXD/EzlXB2VLiwZnodqLI+mvpg33N10QuOw+UZ14hztE68PA9VUb24lQFtBGE31zmLdsu
Q/+kLOc2xZC6G23EgG6dz7d0JNs7y96OjW8gc+ycI6NgHcP6ZkfLHZ/TWeOfM9nNk7rwo9LTL15n
/U7r5nnGUp+uVxcLnMkG13fd8iDyt/HRFY4bT5XOjgKZfAwV2VwdRBCeuXZ3E4sd2ZV8TFFqi9rd
OVVfh7KTRby51btJalSYG6AgHgxfuObQBynRWUpK1s30bMBX0ic2ZvvJktWuXyn0rhvfiwG2rFBY
6c9+GiewjS4Ll6JJduhzYcJZtv1EhfVi+XpnWQYbSAersMwj4K4zA5Zea0amZhx3OpfkZiTrOxbd
9QZ1cB3Nw5VyG7Lm0BCtGpXKSfazE6RAjR5KqQZ7i3DT7rqSkedzit0umbEcPYVAoceHdeSK0B69
xnrgrEaMjMaAL9O/TZCyozVNjcuUJfm+Tn1E7FCUYZ6X3+Q49iAT1puh8qMN0HxOfPmtyFG99GL9
VHL86Zg4AxlzsR0g8NkxwLgnr2s4yGU9PxZe/ZK07nfa3ylsb2dEpNI72TK92wwSFpOG/sNRD82u
1L0Drc/P4GS4M+kU5Cy5jmSp0vSXF0gmB6agc5eNRogm4SupbJ489IoxKs+N2aFIwlGhr13K/C4p
MhD5Ef2WOVt9BGluRhlCMXQRuR8KPTw2dvpMsNGdYTg/sil/pJLl6ihKLsQMD8wHgN29QAp6dRI5
OB4uPlln98z3d51tRK1bft/K/p09qQdkGux9S1b4JXf9inl+eZoq9J+yTPRRWmbKrG7pe57I92Iq
dtnqvqhsQ0PivliDcxds7BssUPSg5XozrM1pTN0Tuo1n2XgXxCS8HQUMO5VwuVKrIi518Y447Yi+
0Yrl4jRxm813herhBxgZ9kFgAqLmy4mOQ4mcQCN2KwcuPGCrkjDWiEYFeOC85fLtD7vB0h89PXPo
JHT2g3WqDsTPfKEE3y+L/7ZmiJoCM7s3bGfZI3gpQsm1Lqwt+5UH4dV3ecwqUz8LOKvEy2CQlftk
tNsLmuNkB6URu5NAmSz8iZjKIV4C520wm9tkRAjdtbzFRFTZHl8Yz7zX/L7ye1FfphsfNOVcTO7t
qSxC8h6LKJDZ85ISXCuI6BJT7ErjVY5I99127yJGsAHFIm+rf3ZGtls2e8e9mY2txKNDMelrdg0O
qXwO7AShDtJ9/q3372ucaghrNHNF1T24wntI8CWso7k3J/ONr2WJCuF8DzSdLIE64syKx8w+oYBk
HzDX761IUJtSCRbNW+ozxCe3wxRwo9naQwu5d4ZaZuxQCIE99CA3SGVfISnBZ/WjGvIfm1uuxHM2
JQu/+jInlAezaYFN9tVb25b3ENBYQC3QyJTQW95kdmaZfw5iPmihrwc6ImUOOSxAbho3DkLHCjHq
rpAuJHjPpbrrUg5VSRIoUuewaBlyq9UaIkQFPrI5Deo91cZtUXScnSU/lu3fI8ofAc3cb8OMwM1j
krw1jVbfJ4sDJ5NNaufZyjhlPun8aJxN1CLTuG/qkQ2n9oNfaGTEMU9GNFck2dUemaMzmevMZF63
oxjjm9EXgMLJ1J6DFf6yBNo91R14jCAdd69yEzqv63+7ol7ssA6q5N7YctZ7CqahrAplNGPbyJKf
HONeDcBrotDjLf6Kp6Umu9gI4AERfr0VtWx/DJBcJ5jw5jwk4kc+4GAct0TGPneTUNa93iFAEZ9T
a6BH6uAguISSOQyi/q2wCMZm4KON4HbruHX0yI+ktz5ammigwI5tgwfMJNM7BPB7WQ2x9xE4HdZF
iTOgi3lpttU5b4KJtJkBkiRBczvQQytqknXaCRS/slMUVYvn3mtPfb1Sn3ONLk+Y6yyNjy03prta
WGeDi9IOUeHvwcCwGaTpyzTYv6QBFFiOOIsmT697SU53aBrjeyYoKJJw5FE29MQNdXkRuT4mz8xR
P8lOAujNwV1VElgHYTaw7PoFSL6MVo+9AmqIMU5DVXco3/bADvGUbUtUlxWh4C6UE8YKcqJl2p2D
xjrBNa34K1Id+Zt0DyOk1N7A4JAn4l45+S9BrHjoehvjmjkY4CaI7IIuE19Zt1xhb6yvKcnOUVek
wy7V+GUxoQOrkRtNzhlJT7Yp0H2Sj/VIbHgkJ3Uom+lhrbT7QM+kCuuMBrVrh0U8I8g/BBgNXlp7
ss4mybg7YryH0JHGhWiT08pEY7iLjFeNdc3tUcF7fXJg5r5r59zele5221r60QT3Pbul+u5X88nw
slNGpj8CqlOANFkn1c5Ni5uutdPYhMRiEzNQKfjuC3vlUxXYT5lJoC+/SRN2lvV7ks73teuLGHj9
XhO/XAOW7KFjvpp0Y4itWdeI7/O2feaG9VD64uIHQP4tW2LYrtM+HUqmHMDyUBbjzI8zvOON4zfo
EE/55Kua1COHm7k9FGULctLlF64Ut9R5rLGy5QnJzpe3LOAx7W9YVUT5M8dZnw/PGV0bYd0yJ4sl
PyL4G0NVOzfmNH8CrV+NQakN8JI+eQbMvdfp13TmoxbtgTSSW9fhiS1dAAbjdnP9d2pAj67wSd2u
lBGmE5rU1DAvhakfG8IeQlO2l3XSZ6OcGxhpgHjhBeecKsywMSBkloTs7XY0o9L0PkU+vTfXX1Am
sFNYk+VqP+YVYrNFjkfBIolIo3+WrXk/euIFQcqLDlbYeLGiPh3PV4FkKNr+ZtvkZd3WaEjzs9WV
l0Y3dBO63nECA8Lkfivcq8q/IsDWOq9svkNK1PU6LTdmPwOlNTXaNLAkuyM/hkiz52LcPjFIvii7
xcnV6LspcT+UG7wSFcecH7R3qWu2kZeYt0WVgqh4V//M3eDJMl6v51bteXTgWjDosoGM8ifnTGAu
cspxaVDfiyJ3nnqkEnsieZajUXgibCxXvbml1913aYHNC10VwjdaCszVy7gROTU58AiebYVKfUQP
+AbPoS6uW4h7NzGbL2NoJ7KVGKexK1//tO5Edak2r3yQnP4fRr31T2Jh2HJ0bXyqeZr3abfA8dU8
YHbbuDtjphUUuxxIsaL7abLwNZtGg5XaxdF+mntnOil03HsvtxzKCbRn7Le5yM+uNdTNDoy6yfD9
hupOt1erMfMKKHT+tEG5XfXZ6X7uO4syREvfKdODsy1sPFubOYzY48vV4U+sX2LNmWVsUd+0RSfO
/9U1/uy7mTPdpHBZv4cGIVSIAIHttviNIeiuSIKfo+t5/xId85c8EeuP4JLSK/vK82ktWuvADc0g
+1xMu41y1H7Q2H7I1fD1nxMa/pLIYf0RTpZvBR9m2vhL+A7TZvpeLBij//m1/xJXYv0RVzIoIYKF
E+0m75jykALnFQc7RA9PzHqg8+ffclH+FpzxR2JJYQnfTxcacKbkuVkvfXK/FP+SsPaXYlvb+iOy
RC9bKXztX2Oe1I2h1H7eCjTZlozyqouLvD+D04YoKg4WacgiY8DOHtCn/frn7/AvH+3/Neul9Hl0
9Gues/p18J4HE8jk8z976T/STLRlVAragT5QdvihwdA2fGDo+M9+/D/b9BJt+J5Vku2aVvJcsbz7
Agvf/NiLp39++395uuT1v/+vtJQOu2q9pHl644nflvvp9V5EKkszv/zzy/9lCcrrD/K/Xn4SpWuO
uq9uth56fppEVJnT0ZPp3nFJHycsxYn+s7/0x2InD42wnTxLb9bmywNoG0E2EoWGqOJyrP6z6Mk/
y/XcZWiFdQ1g7fFpjdUtSHcYtMa//Nh/2UWk/L9fVr9O+LWoXUDfpPdkVuxs+9+iq/+SQiX/WNtI
LJ22zByCb8vpzirqT48LPLI3hEebO3E+I9VHQin/5ZP87an6Y7mjNPNRrm/jjSveRX9v4+to1Nu2
qH/5sf/yTf3ZqwdgKVCfDdfawW27zdwBjBz9989/fpT+9up/LOl0RKTIlEp6/X9zdh67cStbFP0i
Asxh2knqprIVbE8I29dmJos5fP1b7ZFcT2wCGhgGNCC70mHVqX3WDry9bfaPXjKu4I2XHi3BicYe
8ZOXzB6QQxc2g9grhZOudMpCkJMt9MrK5BIZqMfJDThGmL3mW3rQ7dm1Pl/ul6UXSIu5roqzS1rd
+Uan5hsqPFFaWnm+EYn7cPkNC3Al7dxt78JF7VF7RqF27gfTFLGVDKIvVMtGv2wSd1cqSYwnL7Hr
h3IW7u1ckjH/3HyVjfUQ7zT9bAOAcyeypKqu3JVg59CcVv0uH1anrXae/x8AeGU3vSas2wZxQXAa
dYUtVHplBMWNoo6A5+avIapbzchePbyXakoiVqaFuzRs0tpHBVHoCudq33NG4y5uBvHS9lbN8Rwd
zaach+wUcKlwHZD2e47Box2yQEGgS+n5NutKgwoDHda3PQ57PEuzeytVgMNoHiXDbBfETgXPp5Ke
GYZvlF/oh1QkXPCS3Cd177Sjhqx5Up5Rz883wtPqOxeRO8IoHMDZEZNHwCOEMsR2PJhUW93pczB9
yYcSd1SPLe9VhDJqb3bDWzul+pe+G1CsWypbyGGovs5upVATPrhkAUdRsHUoMcm5QRVAGsQa0n3X
UhI/jop3asir/+TCwESqbVjajZhDpJoGJ/5QMb+5JopSL4/qN6tT7ZM36+fL58zZl1FjbpDyqPu8
UaejNw3xcTBKgccVMo/SQSEJbyS8nrWQGgptEEcqG5RrxSiTdjs6ndi7RmHfmLbRIrc2KRRjBd2Y
WUjRXMysyzfszemPHJn1lUnq6xCaqX7rQt9odpcX1UIw/jsZ3y0qw1DZ1vV0AeRZztfZ1sh+q2xU
Uu3l8gsWgppsbtirYe9WgKJO3ES7R9I105cIhP5KyFz4+bKjYVfGtUfJPiGzf5sEiAK4Jb34qa9Z
4iwsD1UKyYoiBDQybfYtrXuY5/Eqo9RpM+n24+XeWXq+tMPyahAv7sjvz90c1M68PwtjKW/53NPP
b303uE0JxQz6ANzH/K0BdVHnr5G58mzNXPrtUjxGvakmmY6ebhbc+mm50d0P/YQdmzdDr8l7FDOe
fjdYNWat2TS/pX3f+gqWyYd6mIyXcjbzq9loq5/ewNRPz8yInMP1rkNNDqXJDq6Svse3KzxfsRfh
ZGN1VQYbytGaU+ka3OvawE8GZ8x3pD/MY8+RjgNmHXvXZTr0zwJaNxlcRX1EIaKTp1Pt3yYR5E4V
SX7Q+rOCfdaCrVeWxlWVauVunqfeL3TKYeszQs5oyWiEmBhuTZfbK8ppkluHrCN3Au2YwWaiDNrR
O+WsXwuuEKBT2xM2ySngqVdchIxQJeznNtHg3BUYxISpoABN1/FHA5n5g4KjmRxeYoorqFfBV50E
jY9k2HrRgiy7HzMXhSCWAXeaodbXGnCAm5m8XYYuvjKuShQDX4aZkInOEe0zZebIWbTxjUyR+VVJ
vfrODqOs2lAuUVy70ZRuIxRo91XhkX+aKgvkRFc+OVmLEYGo2vnZNc25oBxTJU8wY9qITG1+Mqe4
PumVppPADPSTM2U/qWgKkNbamgC5oOTXCYLJV73Vylu7EFnOTQg6XKR+MKY6DVJbXlGLpSPzagIl
2Sm611EVq3ioSdTBOzTIFM7CjRy1UE1JJLATLvPQAVhmjNdedk4fKyMAByPRBJChhMLDiYRJgKXY
TrGYPoaWYdOH5Jma0Mk7th2yranzhN+2XH97ealtrS4G/1QE6k1YupACFPIammtGNxQPNWe9YbVB
8w+V2enQ5cyCvGXWGJ+k1MqunKUXTnkIeuJkIwcJHAWUTYQOknpuZ8WCeSkMSocDyxsna0K2czL7
lyQdNh17vIxkaBes7IG0837gg82JKu0TMtuqZnoXeyhreO4b7YcaGddIZX8pal1udC7pdqIXR7fQ
/nTMhV3sxJ87VqnScQHpQTUpReSeKr5QLTrzgutMKDcrLfs4ihmyVxh1Ay0lnsTILnvLqZ5yqju9
X3v4Qrdx4fhvBJ5mpR2iFI5P6eb3cRjfazUXNAhZvrUDl8aaWe2QhO4pz+NWPTm6VbDSax9/dg3Z
QcxKuedtSJNCIW3HY6GI8HrkOL+CY/+75/7/6WDIbmEQGHOqRDTvFOgi8g29T98o74uey+ic5Isi
9sddJvRt7lLuQ60B9LMgyY61Rs1liCLiG0qRfl8acfApnxvDkz51qpXNg5Gf09CpviETvCnRP6Sr
2cKPzx7cCv07jmTTojToChjWydDuuYsd90OmETomJCOY9JlXqjUNp0ap7VOrVti1Xv6Cf7ywDc/4
9706Nh3u0LjuydafoQS1BbprF3vl4ZPP1/99fjk1o6mMqFQ1tX5za6SRUeTrVQLgbvjkyEiRwwq1
zh2Q15y4xdq5leAYgyThXNX4uS6S44Oecy002w6mQIootqKs+kfyh9UPwZ0OMndUFyuHpfOm74NJ
LxuIVZ7daE7G0R/SC8X4X3MHO86If+G9x0n3U81xpYhR6V08D1jhnIL+hwWNAXjmrmmhunI2ufyG
85M+aoa0p7WsbKQIUQNxrZU/8Q2+bby8OuQCKGBqgjJ17WmbFP0Kj3ohvsoGY7bZob7LQsOfe4Bu
tZLvlQDxd051/kqPLb1BWvrmlLqRQWG7PyB66KfxQBUs4qDny721sAJdaeUjfeIOEkLCqQX6l5c/
BvdHaN24ifbJXy+t8NSgBm0gS3yC83qdTchrqdC+mrNhJWuy9Pv1f1f4rEQpohf631ZmY0+v9zcu
NJ9NH0YVN6ZUcF7up6VRkJb5lOQIITQd+XXaQbiFBoCqux7XknpLj5dW+VA1A2yAhEGOYGvZ/fiz
dcOvCXdyl3/+wtqWrcVs0HNznejeqYDfxAEmMSHZhj/K+beTr2zS/l74fLDwZIMxJ7KtWU3hA9lZ
qT65huHehhQCbxIUNDdWpzjHKHEMCoGpbYAYbffkw4FdRGYw76Nes3a4rFBcoijqdZKga+0iJ8el
HjsirhaKbauj1p7y7sWtrQmMIPL9XqE4N4pDZdMXoXZtWSqEOdS6O6sz7R1au/QOy/jguowD73va
hVzDx02uxp+b244UaaJ4LkrdPdepORwyYps7Zw+9eJGkh8ujtjArZM8zoylDb+6D0Q9No7qy8kRD
OVuB4Ji5Cr/8iqWJcX71uzP0BEUCsY3FDm4wDjrVvxuIbJDJqm3JDeFYIUL53IukQJNO8ZAWWH2c
MKst9tbcZ9d2gvdJQX0QTMZZHDM+0J/sOCnqmFk3Qugk6pAR20QVHrPR1zPb9nJTFr4wjhRz4jxr
ksZpE9+rrkvDt0QKGzK4CqESBaPn18m48ilbGn8p6LgdiFaogiTjozYFaVw9ebPxDW7ptNKSpRdI
YScaqUBqa8Bas0dJJAJVKFXh04z0cWUgFqaX7IZGBXeu12o/cxmSPU2UdTQoxMyXVLF/2TrL8fKA
LGxfZVc0WBVpOkOc95X0RRTFtk6/hfoXXX1I1Tutu5/iNR+882T9IMTZ0orXIIc4AcR4f8LmYNOr
+E2VUfjtciv+3qR99PTzN+7dWiwri3pHCycZEzXpNaYTOVW2DvuW2rQmKCWqfZN2Y/EUZJG9p3JY
HCylam8F9apI/YEvuA6FK6HTGFekhYNfnQmPqdAE0II0L8cr9D/JDeJl9ZoSSU3Z1soEiVI3m3rt
a3/+pR+1QIomXiwoEywbEmTmr6l5EWiDoUTG1oqV2NJ505aCyAx2ShuQG/hmPgQ/QVfm3xAchS+Z
nacA00tXxxGKLvyiDjnMa9fdQyyC35Ooa+bYSy2UIksm2MfoLkuS0sON6OF93FrDj25ecyBZmmFS
bPFsCkJKyv9OqNf9HK4vRn9vl+fX0lqUokncdkU2l5ZzGs6yROqy4ui1YQ26Fkf3Nb+OhWsew5ZC
SqOMeVr02uQ3WfqoTJB9u0fHxWcCwHYSIuo9UEvuZt7K0l+IYLIx26AOg5e3nCBHSuYQGYGiEr+d
Pvrvcp8tDLdszJZqoLqEoM+6sy/SWQcdUr4239jO8+UXLAyKJUUUO3aNuRQhO7LE2g6Zb2RfZvue
Um9KZn5ffsXC58qSwkrc2HkBXZApW5D5QT5NGg2idhd/q9XsbGL0Br955TS81F9SAKgnKhdKpaQs
1M0oCE9HEiPVQbMpfeih/l1u0NKYn9fOuzgZjYrpYHaKKsi7C7JjaD5hG/C5R0vLW9ezOmkMDluh
bulo4+ejAKTdmcOPy88//8QPAqQlLW89CuOkCrkQiQgkzynFNlhHBNVKfFzqGGmFl3MZZpVK7ytd
4LsUQPR6/hXt+kpabGlwpaVdDNFcU2GIFTWkt6M98PHolIw7Y6Og/BZ12+eaITuqlb0Dogw1r19q
sGEoyZ1h58AyXAkZC82QXdVs0YwujAdk3xQegNPZED42uZZuOKtcHuWlN0iLGgIkpofGyMGgdSjr
yDathfbXek6818svWBho8/zidyvA0YoAtBRJocx2vofu8FrGzv0ckIG4/PyFafr3Tuzd8xHBt5zK
4smHcqsj3oauljvz53a1prR8NUdw/aTb1qmabZeUiXlbFNj+JSJZEz8u/XxpFefFqOlqLchVls0z
CvOT5UWfCxCmtIAV/LsgUZuF3+TBBusZIB0wBYuvl/t9aVylBdzkTqg6iFp9KhDVHSdVroSszIO0
lehXn3uFtIhjyrzC2dQK3/XuPOsF0mpjfS64ye5pk6fXMyAT4Yd9FWwom5w3XJZ8LtFmnL9u76Zk
4mR9VHtq4acYKhc/M27nppXVtHB8MKTlWubs6Oc4sZkm872BM7Q65s95xUWT6pr7ToAe7auICvnp
cwFO9lGDAh/GWHAhVQ8gl3gioGrZM+J9YkQrotO/IsMPPjSyaRq+Y2RUsDr2cW9JDmaC13XlZCls
oS59pQAh/INA+bdX29opHFGUA9KhkrTvg11JGSNQXQgmk7C5AcEu684KhXvECyXexVRP/JeHAgou
aEJKrvPpwZooSsjdIN2yMw53TZ95z5cn60IglVXMGaT+1pjcCX/RjHuWbpuBlR/MH5b+dvkFCwtO
Fi9r8IuHXM0g/wjIWUILTo1uKTujs6r95TcsbYhlDXMTJVlnxebkF7XTUidOdsjiXuJQNbQphqHJ
NwiTM2/I47MdRnTQUJuvTLSFQGhI8WTWsyD27L7yB6q4DoJrzL0atGuBfGndSKGkaUrhTOgb/cb+
GuPE4JbRrWXcR+jktXmCDFvu6/Tn5W5cGChZxQwitQf+alCvYkfHgjrNxupf23haiYoLHaVL0cWu
vXqmCNk6xTbGOQpA6HPZ6udClyxkjsLSq8XUTb6FV1dMGenZgw1bi5Xv6cIikWXMtYCaMomWYVB1
Y1cJ4B5wG8JdhrPRjozA4fIILL3mPDLvAnBnU+BBsQwjUKmQEigqSm8i+w2h+u7yC5aG+Dw2715Q
kf0tShhSflj8LvvvKbaFRfznc8+WdgTUu3uplqbBaWKvN5G2H4efKmTMy09fOGHJ4mV3sEb0hGnp
dxWVvqk2Y91YgsXaAJ3CtcIz2m2XKMZj7gX5yl58acJKK1tDPoIK0SNXZM7pExYm4pCoVAdfbtDC
ytallV2XhTW0TRKcRNJTLG1wi09Y/yYc6txI40cwMD651fw/OTMFevUcYtOTzNNDKyJAewnZ9Mvt
WJizf32r302pkeRAokQ8PCpwH570m6hAsYWzQrAm3zjvET74zmrS3gGwVCeyOi79CjDlPaitvYX4
aVuW8EiaGKVNbmfXlxuzMOSyxhlgtoYQYhZ+bRp+JJSTZouVRy99pDR5cbtj11CXWPq1/ifAnzyi
MLjK8VwqjU3vkFSLz9dSTrstrJUv79LQSKu9qyoAxUXknESpwcirhChuvaHyuG4W4i2dgENf7ral
F0lLv/E4cAM6wtVNi7ZGWu0aiOjBwBV3+vy5N0hnAjtlq9sK5WyJiiVpQu1urJ9cm5qeZOXr91ck
/dE0k5Z7OmmzUUyjc7Ln9KU0lWf3DHxAun2dmXOw8QIbJrdFaKu604QzlaEpz21Tfb3cwIXILKto
oSHYPdW6uY/ZY+QBaOMS0VBmFSLdLLTHT71EVtJy5k89rvwKyDYgR8rvUTRs67X4v7B2ZCGtlw2a
qrhZjZbHwm9o+s6efyXGLD1aigAGdb1QLmrnZDi/RvUxUV4v98fSc8/z+V3smicjyuuKk2YKr3uE
nKs2K0vv/Ms+mEyqtNhx8MpxZ83sE8VV3/M6zGBw4VsLSIXSzvg3KOrD55pwbtq7JpS5RmWjx8Yn
dqO7QdVDAN2a+GS/S+taIwlop5wJ/Tacftdm9ccr1rY6C58/VVrQpWW4WaeQlBVefS200TdT5Sov
KJXvjDv27TtoP2B3ppXou7C8ZPEhulkjRkXC5b9DXVL6XHbGFkjO5TFYerj0Kceyb85Sg+NHm3x3
SHYlFGmrIGY+83Rdlhc2+qg4k3Bzf2iMvVfASTK4Qu5CQuznXuD+O4WEnRWxAprnRJZ8O2oA9IGN
2Wtb5487Bxjwv0/HSskawNGUvpu+DSYkRfdrM61tPj5ewLosIgyiyQWV3pS+PYXxJjCGN0qz95e7
5eMlrMt6wLBVkpy1VfqKrn8NbPi7oAohInXAk4vcn8q1G8+FL48uSwM5i4KNxg7bj+dKebCyCQm0
OTfllR114dUI9PLQ9jUpNrMtr9S86HZjc6Y79a7yq/Sa7lP7XV1WCoqkirzxXKVUFNVhsGG2usp/
l/tyaZyk1Z5FvV6nNtf5fdb/mgJvGyfAMi4/++PNh+5J322z60dsQdFtTniOlwrQwrL7VkVnsBzA
3MvvWJrE0grP4nZsLdTtpwbCzLaeEg2LL9hQwmvXVuFCM2RpINdgVgfiGC9N7Tmm/g0eDdX1z3BH
Vtqw9AJpmXtjmQWG4JMUU/M/hW8zGHxteozbh8t9dH7O/3/ydFda6HahzlrFDMVOVC8P4QTVtuzG
7qSaPbjjTuHcjEveMcPibGVWLYyKLAwE3B+3ZkuL7MImSfxH9X6hUPhkd51f+u7DmoauK3DeMk/o
rfBhGFMAo8m+V5CNW4NQdpc7bakJ5wXz7i22aXSJqp0T9QOmQ7AN7xInvilUfU1xuvQC6RMOXiXR
yU9xeVSKQ2NnN7XtXdugRC7//oWF7er//v401efWNtj5w/K7q2yxb7vq6vKjl365tK69ykvy3sOb
KMJpMQRy0gHwStVpZXyXHi8t6ToWeRt7s3k6+w7ofblBsLoL1adP/XhZDBiqs2l4GadiRL5180cz
DiVwtsvPXvgwySLAyQ1Aa5x/eWU8ZrW9FRA5AgBH049S/VwtLsTUf8fVCooMV1Fn9DMnvO6G8Hkq
NZR9jrqSr1uYN7LsLkpIChe9iq2Vof2sqbPcRL2zkpFdGFnn/Pd3awoqVxBMqnCohMru89kIIPIm
JzfE++HyACzgJkia/fuGSXGbxsuiAq1kCoVHi8ZbxfSw6pz5OnQh3JtoTPG2MJRQgx8u+ofMdq0b
MvzJvU3SZ19rWbr2axbiuiOtcCPACS3MkReM5n+l+cXoPHQNf2Zlrdh+abrpUmM1Qf1tGJg+wHnK
gh4FpRFcep+tgzcN5Z6X+3Rp0KTVPmKUFokQgz9MpagEhIFlbWJrZWez1EXSWm/CwYxjQROM+sRl
eqbdVenPevh5+acvPF0W4E1DNaXUrqGPbp7wKbUrXAKrp7F4ufz4hZ6RlXeFVvRxpAS2H8TZQ84p
r5/7ahNE1fFzz5eWep0jpswMOifGBFvB0LZzf6SK/rnFaJ877d1inNWo7jIjMX2vwMHJNLZaeWdB
/7r82xfmpi0vdQUwbysm3cfI7M6Y3f/yrE2xrdG8g2obCTiktXqlpTdJS16tB1up9dryPSxkC7yu
hEfajmXQOfGmMn9cbs/SWEtrOTZBuEa6bfu41F1HBej6ViEhlc7OyjJbiLu2tJijMbEAwp+bEf6Y
nVOKXfTnfrm0fsWUhZGD3tSP8YI6NqWRHWpjiPZmlkf7y69YWmfSKp40G4K8OZh+pXDBU5uauiHF
+QgdGOHm+OfySxZGQBa75UTrUNcayy8STNgBSDVwWyNvTb25MI3+T+wGlCtorbL2o1BzHhVY7A9A
XuLjqIGkhEgZBzuL3ONKjy01RlraAjeuEatAx8eHcdOU9nXgxRCG15g4CyltXZa9qTqw+FlxTJ/0
BPWu5aZWrwRZ+a6n4BkkWpa82o4OiHFtN7tQNahb55a+CyeJYZuBGbWOHwIFnJ2frvbjrBCdgi9z
e2c0v1T3oYjf1Op+FN3GUN7sYbV+dWnopAiAY0aqByiGfRPrBzUBI9fmr+kMhVot/6vaFGvJxs/A
BJZF8wvTqGGHivVZ9NGxdNpD2qRX6Wy8uqAvLs/Upd8jxQqz7ZQyMCsNt0GsKIboa2zFx7AornQ9
vlJye6XmZCFiyHK6Xh3jsUsLy2fu+EVYHF3NfL7cgqXpKcWMLCHhTs2K7UfAakQPLhoCbPH0uYdL
0UJJi6BU8lbzA0Vspo68/UAClvTA5cf/VXl8cNyVFXRtnBtYnlW571lGee+YmCyViY5famLbO+oJ
MXNokviIG2j17JUtBjSodXH1aVswkym0aM77GSYJKljXLIGXaLS4CpZ1bfw3TBlAa1x+9pkZqV8K
V1NfZzx1ftqaAhZvQHj10kMjeTIzR/saJynsKy8x3xpPqFf4ymn3Cp7aByigZ8PDKFOfg8QmXTgC
qV7LJiyMnazwU5NBG5qgVH1hYPVpG+rvsAz/M+JP1uRRpvrvStdrc3Cs2rX8pum2eaeCVTE36hrX
YmFWy+o+Sqf1yconaBKi+F720U1q4zx6eWoshUVZ2teaIAHAIgk/o5L0vxrnbNCxLX4w3fB7Viq1
2yiKXlRbtFbqPYzYkTLuuaOs6fL7FwKDLP5rrcaza30SvlYoxi02lgqGWrmbfZ3D2HiAm53hBM41
0MpKWHqdFIcKs1Idx/Ba/+xwxH4lPxbwFLadEqD4YWYqxePldi32q7R5CacWUmEjdD+wUu8ubBs8
xEeuC7QmU499WJ2ZtQ0sMNU8G6eU/WhjUdVHa0t+acpL4WpOnZkFpw5+qdrIpLoYcHuUsljPivW1
z8zCJseUw9bYFpQ+pcKfookaZ1K/o2L/mfuzJTV7hpUpujD9ZRmhGObcdUdT9+s5wUpZ/CxsZQ12
tTAfZBUhLO0i6ods8BWDpA2Xga+1IuAo93hnTPrXpOpW5vlSI+QI0Yg+ztyo9zEfv8OGYleHa6Wo
H99O6bJ60NLUBugK0r7SHTA8/SGakE+7DdDpFTDGvh5wBEOHcHleL8wrWUfYl6ZIaiMxfPAivqcH
90WCHaYD++/y85cac+6/d3umSGRq0YbC8PHoDbYa7qzWZsxLby88bBFNjKGxGI4irHH1bhO09rQ2
Exbmsqz8y207a6wcDeY837X2vjbnZyw6rjWG6nLLlnpOCgieaTpTj00eVYKPtvMwA7qykpUyi4V0
tqzrm/DydUuz1P3WEldeb70JoeJEQSFfm3a/jFl8h6r/83I7lmaytOj7HMtGMUYcwTVxg8f2eQe9
1o6/n7QPNiqyrG9KZowtotj0Ybl3W92OgVj3pn5rVcp8HUZjsIWLU+yqhgvYEmHpxgqS1yAFEd/W
ffoYWGO0SXqz3sY2MCP+NmyqpLTxaKixpcGG8RhatXqsg7LbeV3eQiRzyv1kthicWaB3LArHtoYD
wr+YMkjktvIKLVU9crNxNzQYNsWV+i131O+JmNSDYwY3s4a3dp2m6jVY9t9zKOZt7lWvA1fq2GuI
cGOaQXFIdDHsxt5ey3MtZfVkgeLADX00iBDodZbiFId7J97QpPrQYcCc6CK12SZO5T1FOA08tIpQ
DmEbKzvVFu2LO/bKtoEA9fSpGSHrGfVcBAP8I1hSgWVvknkotpa3+iFdmG+ynDGO27Y3ot7wPVHe
iA5LXy2Gi2UEVXqMS5w+q+wuMIvfbEYPvWv9FGMzbEK9nfHwxrtU86ovl5u58K2Q+a1Vhn1m0UWG
r+Ya9lrVTYtdid5iv1aV1c/KstfqiRdCkS7FQM+wgc3Ube0rroWtuF2cQPA/K5NukbxpVzYoC+FI
xrdaaWEUSetVvp1k+XYe9Oe083aFspYJXBo2KdyFY5KGmZFqvk0830yGeduO+OhcHoq/gu+P4oS0
vfGErUahUak+MEZsWrbN7dks45A/Wm/Vd9tEj7r3Gg41W+0n4NWjuctvqqN+MPbYVcOcL5+4l0YC
H38pXvivfolxC9msUWaWulaKkHEW4xjktoafmU72hZLB5BYbTTR6dTWLz21kZZlkwZPUFCdE30WB
H+6doW2fmyapX6kRbW5wRK+vvLbIry7390KLZN2kW+ZxF4Z8u3TDAP/W7nROv820cmpferq0N5rC
anadtNBhqWp3VgW/L/TwZCteL//4heUk6yS7JjeqYEAPXfdfqjOuHsu9hus5r91dfsHCVJfFkrnX
g422cZSpRgy/oyn4T4/Utazx0q+XgkFQYxeDJ5nqm1NW8UEarl21b89OAM9jU6/sH5ZGQDoWBQhf
sBOrNT9xX1LXxB7gNQQtebl7FrZ0MuhVxUBTQyWiUQEM1g8yaKlvTaxR++5O6V/yvPuSrulWl9oh
hYXQmmOtFRrztLP/iDr9pUXtqZ4Lb2XVLeyzZOFjcTY6qakM8O3BaXBcLt/a1rv1vH6viIjar6n5
bQ/i5+V+W6j/12UFZI4goRuEGP26Vupj3/QUiSQWDDUIQOFV4nnRi3Ccfnqase57SpMIl3HSzqNJ
hs0zkHaZnrvTGviAapGJrTXg17atBxNPFUdo3dE9C+C5Kahfclc9m5FBnfmWOO4MCDs1g3J/uR0L
gyJrLXWDHF8U56YfJS+V+GmabMfib5efvTAgMrB08Nq0ADln+mHU7xysETUr3njN2zBa19SxacGf
y+9ZasN5db47luRpgAp1IJ2fJTfOFGIcblyDAly58ltYIbIA0+7bQoQRPXTO49uA8kbMjJNI24jx
uvQe8HreFDByLzdlYRujSgFFhGPgVJj7+r2abpOwPDah4ysKKEClpOvMz92lyRTIzHJ76BVN5bt4
flnnHbmqX035vBJzF8KiLMkswG64A1J+XOTzfYm351h1B2tG5bSKoF8acymYgLrLkF1QYahAVHa5
51CVYIP91MqyWJq60i5BdayxyW2uMvFt3WAYi1OLszWT7xpUozTDiH1ts/Tx5wlz6X/nLp6TvR0T
FXxnMu65yr8Z+vJTX25N5j0GntdYtjbYfodp0AhHWWVfULUrG25tIYmmyXpM3YR27CiccqpWC3fh
pNgPQati9+E67jHGd/a/IR/Vb0Fy3lqWHjkDbH+s4AGaCb+nx7hYj2a8rXqrhESL76xZezMu1+Y0
Xom5n3emlgwJCUfcZ5MYFRUL2ywOcRS5V3xqzdOET/2tk2A/kxlmsenmPPyRUWa217yiuYrTs0vU
gIfSk+XpxQEFEC6bQqm+jJQFH8C0jId5Mp2ruJ+D3YDF2r51i/YQdKI79mM8HRtu4zc118672oXr
VI6DQ4awLo56ko9bTCTnU12N2cnmBvG6xoJ8Y6a4RGdYid1j96T8zpL21Sr74duIGfGVIgKkwlap
H4LBzk/mZKfwtipOhMpUjzhp9T2M8YltcKj1e9UZuzsHEVSPjVXq3LV4FXwxa4Mo2pn8/Bz7G+7/
OOmDxwvV796sHkOFWz91sKwrMHrpDgOiWWwMyw5uXC3801FbcWfOgxXvOm9odmMHhK21q4YyIQOz
vagzv2AJWT6Siow1PMDbjuO2Ptg/mtAN90rSx89VmoFYNWo7njDzrLGfzCOhYjKHSDm3zXE3tJRV
9K2pbkwvzR8gASf2LkCDGmJB66Wf01xpslwXSmrbq4nb4TI6qBhKqi77u1Q/TGXlPFwOxR9HGE1W
7SpNUuCR7JT+aJBwrEnjQQulvDvpwBdffsXH0V6T5bqeIkbbJd3ha26/B+f4Otq5tdUrJd7qY3B0
Ui9fedNSY4x/w4xwXOpqYqPzda9VjzMG0w/NFBnIh9z57XJjPg76mqf/+wrP7LDqKNvOr3Rl2qVm
5vlkz9unRjfdm3aY2pWd12LckUJ/23dNJvDSRc7Xu4Tj2LkJrWH6micx+UDF0jD6dYrMfKwUgPKb
Atz+S0L40le+DUshW/o2sEwigbOy8KtuihBpiYObuu7KQC30oizedW3Fo0XQpXFqekja/L+mc/sN
NYtXSVEZK7uMhRbIXE97msszgVH4HZ5zGAIc3ShZ6Zyl3y8dF5uIoB2oGY9O+y92EuDHpRf9BqOG
kxn26coGY6kB57e/2/FhD4H/+WQKvyyjEscHdQfZ78/lebz07PMSevfseNBazbDOMIco1/du3NYH
buH0FbniXyOp/0+OAPb+9/G1jqMbxsW6P6oJ1m4ltftvQP2136PhztcVMfkOk7/+3sJldhtU1a9Z
N/CvMBv1UYlnc9cUrf67GUW1VZrS+lJH+NsZhgNiXlXsnTnE422tDnwSilT97emdQyUg+5dGTdRj
Vw/GVsHLYlsGlkXpmz6zc20mqz/MYZiuBIKlDpRiTSyyIteirvE5FP3q9ebWCtzry2PjnNf4R70n
BZmi83olV2esucbqzsIjYthS3sBVsahd45i3uvKI6W33x66dNN+Q4mpuNS5Hv9eBcG6ohMuvyGUk
e7fDJzWkFPuKehLrm9Um0S31HvlB1OAVCm8KDhrw3nTbcDvtt7qZf2vnJMdDGOqewUf/Xo2Kbos7
cwv3Kx6u5nASO6XsOOSkA3Ykse7y2StzsbfbHqWDRQEBYBaKk6o0oQw4Eg/YhSavaVobfjFM4X0c
kcB2Y1vbYWIYnVq3n18Ms062faCruzawqo3bUuHkTnV6tKOwuE0TN7hGGdxtVTVNj6UBk1z3YusV
6wG8HZ0h3GdJXhVXXt0o+NlP4wBZvsPn2gbN9mZ2tYoNNkCN5Di2LhatFICgOGyj0iOLi13tyGZj
ZdwWhk0K2UHrDnXuOYOf43lVf+sHsnuxiiF2x/7qc7fVmivFZb3Qw3Bup8HXGM89oPvh3qriEsnC
+AvRMQVtQkFUc7lFC5NclmW3QWDWc1ANfhgmAipbp730zpSvLKGPjx+aLMy2J0wpROqgiRicR7Xy
rpHznYqgfhqc+KrN3D8TFi+XG/I/zq6jN3JeCf4iAaQCKV2lyXIOa68vxEblQCrr17+aPfnjs0bA
AD4NYEoi2c1md3XV2TF/YVE6PrtUYLSKqpGGFnmYRmgNVrh4Qik7d9+ANFq5by6cCjpIW8WzO44p
4F2jIN/HtniYQEIVDU7lO5mrVjbZQoyjo7WtHh22WQRZQAV5VmW+9tlRrAqFLQ2uuW3pJG40paDm
z6GiWtuQI7IiH7eQlXdf2k6azxQ1moIhPOSdcFqiIT1yt9DXLlbO5H/8dF+tseY1R2j8mIVKxpAO
s5X4PYO2tcwh2prno/XuQFB7084JBGUSBW0SZ5jzACUrJFFmEW2lNZDKF98cX9i+acNiewt6S3/T
yTYDCpmLbT3JsvQdN4FUeQkZ6L4v+C6P8nGPPjvypBqrRaShuu0otiDI7e+GaC73cZu3P0Fkj5Lc
BO1WCPmCkz8DuGXojK4LSjSZv0eJTb93SZY+Agrv3LDMsI8qHbK3MRXRTezMZ1KwUrG96VYgK0Vf
fLIFgyy5YRA65/7csO6xgJ7osacRWPpQmBDvqFh5uzZ1jfu5EjVZmeMFPCH9d2J9ChsawSCrazHj
ZPXltqizTdWCXhylPTs5EcN55eItSsZTj948/ppa0ldpsnHXyDaXHIbm+8ZKoBhfqfP2HP9QIjdp
l0Br1dmXsnuxVRIY3lp72YLD0EHqTPSe6KCyEM5TugUvwLYE22IV/8zo5Bfdn8teacHcdKh6U0LP
Byl1cbKBcUJSNJiMzLeStVbSpW84//5psUzXGiOeE+M02sge5cqnSK8ZtDwkIEOU5LpYXkesU4t5
Na/xEaB/mLt54yQvUP/ZGK23sumWZun8+6fP6GKncHDO2aGZdj9IoQZ/bp0HdP2vIUOXHqB5vdxM
enfMUIfsQI4hOcR6yiYoo+fLi7ywaZnm9FhrGzEtznJcrQC/uDvPILqMQ7BmfxBreIF+84PZqLfL
D1v6FM0HkhqyHFnD5nBi0N2usgekEE5kqK78Fi3CsWljDnE0gQYxHrdZKv1kzIMym4PYJUHVoPyA
du7LX7JwVuikrUYtK4T01gxvbmycnge5XMkYLoysQ9YrnD2FQywAgXGFdrLqWTj846qX1uHquMRW
cyk6GaZF82bm/C1Drm9lQhaiC52WtSG2ee7fBEDXzQnSJ/Umrmp2GJVwtlY7XpcP0iHq0JYpHc/g
El2pcRq2ZSYeAbBrAkiWOCvXm6X51+zZcQ2wyIuhDJE9/N5Lesy962gLwDj0X1eRuYappo4bp6r+
bZgtyPKOxFwL75feWzNkm04OgXogBAtmY2M3Jz6vOeoFq9Ux463TofrZZFCarZroVXStA9KyMvsd
1UW8MulLj9AsFzwDdaNskOedw0azzTfR/G0G4fLlfb80unYwk7GjA9inxSnjvT9buR+jgFe73nVb
X8eOyzSD7B2B2JZjADwKnbjKe7LEs4ytlfdfWFodnW3xkjaxA9HBaOjavVMb004qO1m5fCyNrp3D
zIK0RAXGtVM5zpuIMcSZjrmWXV2Yeh2ZLXuLOtSFiAE5s2iY770JKrTVC8FCCPF/0GxP5nVWxdBi
yIZ9FdvBDMBa7YzHPHlkyctVu+f/ANioDAnUFPhpbmd1shNBz0n9agOJOnulvLm0BJrtJgQNHtIc
ppDQ+3K+LeZf1726dt7OTWIj/XFuukalzheeeyy88S6zypWzaiF4sDWzdecmF1AGFCdBqhEVwGJb
ivR5KNp9N6U7ZVoIsotqd/lj/jGEfXGD0sHUlA1IFLlWH/bvuLCo796b0/pG4bMbC4UQv74jL+PH
c/2IfPP8fPmZ/xB6XzxTh1YPjYQGpBUpdIO2w7bqKhuXM4QTqD5zU5wqPqpv3Bq9vxB4nT7ssULg
YfT8Ca15JtIqTbdLy3neSunFsc+HDCUaI5HyrxzLc30qs/5AONcCi5Cs2sAbsva+EAkKNw062kno
FdS5iyevQ3oRvqsPpNuLNRXChU2nI7tZldCedyoLC5CE5DG9K3J2ZUVVJ4gVDHICeQYazQIpyFwR
XLumldTwQqChg7kjNOSSvjZpmKVDEGW/ko5CljiM4zUWmqUHnF3Zp4Aehxz6cHqUncfEvleTCw6H
7E9BUdwsJ/b98r5acFw6TavJkQ20LAR5jvXEovcogy5Z2gQuirL1mnEufYfmVJq5cZxkRlW7HO2t
TOYgInSTSjugydpULZmkTtUatxG0oUGrEVKjs49UyWQXg9H2o0xwGS170T0airLTpAboG2fK3WY5
B7AJwBxyQqoCtQNHWL5NmvlVSPQASpYVRzKM44pjXZpnzUHlFe3LMgKySrbRWzf19Aj2Li/IK15v
EiPqHjNjNQJeOOr+FRs+7ZsEHOmtgDIIZEYHlNaBFspRh05/X94xC6PruO/YFF6sIozez2VAywpt
Md96VCeuG/3s4D+9+ySAoWUUBA5Zz3NkjPpuK4k97JXZt7vLj1g4K3QMdOnW0B5WnR0abHqw25Zu
U9VvMm4hIEj4L0mTfW84m8sPW5qts018+p666I1+jt0hrI0m/wa1wWTXqW4sfOJ188rht+A/dbSz
YUwRqATPSj3zETccv0Lkd93bn5/46e3Lwiz6MrFx0PHfyn1pyo94eLk89IJB6KDmKSUK1Gn1FGa0
3XtQ3vOLEmpgaSF+MndO8BGIYS8/amkNtOCDOj2ZZgtroJK837KuAtF1BdkXFo8rp/PSCmjW3SV8
6G3UWMIk6v4kiRGmjWivtAjtzqDySvUyMSC3FU2dD7LaPPY9Jy2fuB2ztWa7hQ/QMcqR5UKwnNsQ
gIvGLbowHqw+frw8+/+odL+IXHREcpKXPYtFkqKmIMWtm7bQ/u3rguCwjOe91bFpA0o08Tq3oNUG
fzchQdF6yb0ynP6oyn7etiUr3stEFKeqYshmuhZaSpwCd6eO1MXR6r30aQSl9R583XHQesx8v/zu
S+iCf8fNJwMYHDkMUY87+Mxze5MkyV8+VLiQ819oS33PS/IcRSWqPtP3LurW0v8LWklUh0H3loVL
HIM6XYz2pq4CKqqzA3TwbRuowFCBZuPUTYpNAjTNDndiBHTIp684kwVj0RHStlCx0RojGA09JFlR
qBm3BcjCN0DNOivW4sF7fLUhNK+SWIR56exNoeDdWyecFCGsnP1yKG4izzmlkMv1TXd8sBk6Ly8v
5EII8q8359M6TnZKuq6HNpORfjgjg7zxu6jvs2jt2FrcKJqPwSbBWsVQJnHtKMhjJ4iMZquI6Zvi
mzXJLc/zx6h6F9VafWvpizSXU7ZloiwHD7RNuaXG94rYu1TcdNlKwLI0vuZ2aAeG0ZQMc0jquzkv
j/O53hOHvGcr2IeFB+iQaSuJm8y00zJU2Q3oVfzKfKtd6ttyZZctja9FEmiYSaG3XkI7KbF9Zf2c
HG9j2j9tqNZe3lMLJ5gOaKayTUVVZmVYZh9R82oI9LZAdzci48Yl1XXen5y/7vPGjezUjnvYSs1+
IWxE1e23i7Py8hcsREI6mLmQosiJxaHRkJ5Y+6ttmp2KR79pX1RX+kby6/JjliZKs/dWNZUrIpei
7Fcf+/P5NVuAXvDoAzA6UBcY5ZVbyvrvZLlcUSEGowz58OyioQxgsCCduI8r8JXLoZm5kztlZnPo
JpQl+Eh6x2mD1hhuqmkVzLTgf3VGWTmN0cDlxE4zkOWBbRjj3m1qdocO9WRl49KFdgWqK9ejnsYA
AQKDdzHF7IQ2zWbDvGbaWEULwBGZbDSKdtF2llTFgcGASXQnz9qnXeccIBk17zMeW+8paqkoORTd
qafQNi9YkSBYLyG30vX0YBRdtgEdp42N5Iht1I6oGjU8me+TASA2eygFmMxGBlxgnQTjZKtjOQKg
BNWo8qZhDP2RyhMvM3jI7otJygMu2+1L13HxBIZxZPVT19m2Ho+PRV15+wR6woDJyiRgvTkEcWM0
G2UkPwU3W2i7lulxTtsKEqmeux09OmxbYKLCPEr63aSa7tWrjHmbmU15imye7eJsNIJk7KdvTVnG
2zyX466qabTnRSeONFXiyATPjkZUYFRV8uwOTR3mW5d70c92dlPPr6F5+KeFdsHR9oZo3xd4/dbi
buwXoop3aIjsdyYHdhjiXPk3ks79rgBV567zWHnTKRpvLZWRl0Sl0YbHhfMYN2bzFEHrYpv1tXfI
B1W+dcz7a1DaBqYhncBQebpJI+b5cTGXB2ZRjnBoQEeSXVqBQ6LiOLk1e0smrn5IQeJv3O2dTZ9G
qe9N5D7OIRcF2q5slzudeQDU/Y8E/viQx0NxKG1vPKK82wau5ZYPmZlMh6QEAwlK+nRLIEj63E4t
1hstRNRHmb7Z2gUSlZedyNfunOjQ+J6TOUOtfgp5ZE6+pLX0pTM+16kNpLYEaPzyY742P6LD5OWg
FGdDqsIhrx/iTDxEvfqWRXJ3efilrzi7yE/uPI9k30gOoYyuvmv4Q9mg39L9iN1vl4c/e9T/j6wQ
I/53eK/rUjXEUM9SKUdJM3uxevHzuqHPE/bpzeuugT6gw8HmjLnOy5MCMfJ1I2vHQ2ZNAseDqEOR
e8+dLe+sqbkqmCU69TBa2SBc2SGdHdWTz6UMGloG0lyZkqW9oh8GXdZNwGpPgAQy30WzKh+jzSjW
qjlLw2sRXjtntJshDBjONvxzHDtuUJiIiAVP12hil7ajFuQVEyS7gYhmp15AEw0V6782HV7SHNRX
zJCHy+u78B06iLk3MgW1RKsMbevFFU+Iu0e+sr4L+12HLtfShSZPQauwr+PiHkoRI7Ctgs4rC/x1
4EJ06uGIVfHEK6cOR2ai98R24V2hHDzsvM6OjtydpjtKatWvGMLSRGnWCzVU1c0zyF3ZHJ26iRxY
D8bPfo1seulrzo/9ZMFQvTeFSgwoqrSJOsVmqjZu5QD7ZQAMVfLe3pppkz5ft+iaUZtt7HQCAmDh
yH8laJODENiEtsvLgy/ctlBN/u+nIF/btWLG6F6E1KZMJrKfWsTdLZQFjp2jaODZQLD1cSQOojXr
R6SxjJUg8+vbK9GpiVsnbdsih3iBaFBimjhnW9yUnV3leH40p+OOxbI9jenI91Vd05WdvrQ3NGcQ
5eAiH89CVFX7BCjrlABi56x80dLYmhewXIAMirZgJzPhh84qf9I5v8uqaSUBtLDvdHBsmmdFZ5hw
k8X4mgJlMPa/c/R258kzca8ToCI6RLYtz6gDCTUAmbB7k1k/vEreNLbz6/KGW5ghHRYLWSjwAxaV
hMAJv7GLCY3RdeuPzvj78vgLfkxHxFpun+AvxjkV13eZ7bzS1Hi5PPTSq59//2T1FVV5jw7PIlQU
wDb+0YKlXZKVeVl67/PvnwbvexssQ4WJcnHXHirBglSo6zalTj+sVNRTaCIgD5UzHwhAP47bgNlr
me2lN9fO7ijpHKZ6m5/EVBS30O0D2syK19RTvr5YEx3+mdJa2Tkkt8Kppsx3JuNgRfHbBLA/9aqt
B6YX0NysdacurbBmvkidk2aIvCJER1+AslYwg2CDFmup4QXz1RGeQ8MH8Lvnc1gQMwC7RGCNwhcd
DSRwbBabgqv2qY7xlLbXsKwb+zABX8IRTYfVg+fgdMo9Ln9cfsTCqrDzF37araJqqOM4sLKeyV2Z
1LgqlezHOCS4anrZIxjS9hB9uM5h63DPAjQWBMQ9JZhFvln9QzU9p+r18ncsrYhm0hTRCPQW0BUm
B/KjyZHaAiufL6M+sJLmprMhOHT5QQs7i2nmTVvL6ObRs09lrB7j0XrtDIUeT2t/efgFrkswJ/93
QeYO4YcoiiF0gFINa5K2PqsrcXDLoUY0XXq5LyWlmxG9kXdzbA9AqnUjf+YTJW8ecVsDYTdjT4Nh
2zvQKai9PdGObiv0bLV7jsaFH3EyMePIR7SaJ6JMb4XLo22RpSmSAA3/7qm2u2moyPeDy72/tW2q
P22rjG0HKOUxM6z+VxulBWDvlncTi5z4SUP48+XvX1pHzQdlTiLdKs+gsZQ7oSmGJzmnP0CTFqAL
9FlW7sp2WQjymRY6zFOWeQj8KuSskm+AEB3QNgVt9/TJqNYYexe8qQ5ClUMZiVmaY2hU8iiIccis
1Wr2Qrylw1DdCARRnRjrkHlTfJBJfMca6wRCp3uUjg7FDBbSXkGuu7oOQEp0cCqarh3TjnJcKtS7
BWGLCV2+beqP4s/lZV+wKh2gOgh7Qi2rBYcO7ZtNOlH56nlqOvbSMVecz8KS6+hUz3XivsxGUPMR
c9MU37r4N3XTQKyqTC59w/n3T6607FHIjpKShnYcCx/5vAc1Tk8RylArx8E/Bq0vUhk6RDXKJiQG
8kKFZR6Mu+TOPNlBE4BswfCNAAn9KWg2xi0643fCPz1HG3FXvKFYtvL4hQ3taJ7JjqfRzHPwHLne
ML1OYLc75Mwy17SFFixfB7IytMA1dZNJoFUAuXon7vts3Y8i3wy/L++xpffXbL51pMmIBcgNyeft
lI/HtPKO1w2thRuRqaxq7FIzhGbRM5pinyQZVjIFC9tWx6+mMqH5nGPoKiXPvQuL7suzgoqTKh/d
dXJlcRdmX0ex1nJCV7g7TmETge+sNl3vTZLE+Bisc5J0Try/Ds3W2L8WLEXnG07tGtQ+BTjxUjGh
IPEn6xzEfn8vr8XShJ1//2SGbV/EJui+VGgaaWAjCEjT0c/ZW1GsLPY/VM8XZqgDW2tT0RJc09hI
gR2434ZbIB2L19Z/ANvFFprkB/N7C1WxZ7IrNsbR+N69VW/FT/KERAzf8GMeXCfkQXTwKzoGMnQl
gz6owFWDp+05KuhvjQzNrJfncsFkbM3kW2Z7s4kYJZSRV925HUNiHnmela29NLp21iPhznjRR3h9
yztGVfth9N7TdS+u2frU19SYDUhhuNhpR17a/Qujk7gyCPw/sKvTO2aH/vCwGNKTx90/aF/+Tbh3
FZ8Z0XGtNWr8aJ3FujakAqK8hGq9DEi/JiS1YH46tlTaKISg9g9aGuHsOP1pQJq0nq6Me3R0qSxp
YZjCssIpdX4rwo5d0qwEx0svrpm2l5eVBU/rhDNwJQj0/Xoq/FiulX6Xhj///slzKLuU5ZQ1oKE1
rPuW8a0LzM1W5VZ95fufDeHTA1x0CeRpysFdNZgH0Nqg6iVTpPbT75d3/YIT10mA04aaDgFhHRKM
DgTrExAAJeShMsfYN6qxRCu7sRJMLZiuDi3tWIQjSUDbxM4siGirCZQ2Mnq4/BlLg2vG67gpmfmY
9eGYDpsB/AuxF20uD71w3dVhoO2oBsnQohu2fXs0wSdg1UPIYvvdHOWTHMTbKNZO1IVzSMeERh5X
Hq0GJ0Qvr/tt8tDKPbI+3rhg5t0oqyu3lz9pgUuX6Fy6uSqIiAF7Cx3Y9TGT7YzLXIEMbGmlB0JS
doxa1h2ytDBvq7ymG26lzcF06x78UJ31GlEkqS6/y8IG1GGkbMzmonTBFdo70NOJeV/tAMLM9nKi
xcc0kgxtyMlaNmFpgjVvUKm4RGN+ZofnnmbXBS1QXfpZi9bleQ2Fv/Q9mkeYc47aOE975PLYJuYg
Z56GvcsNYM3+8vTXdZOmeYWMzMkMUnAou4CAIa3ejebnbCeBGjt/It6K61mwKR1aKg1bsFKAcC5n
HQsslic+E3IlL7m4BbWTfIwlWAVbmBWxsjYYnLl9rIq4eEJ12rxNmQdVBCedols3t/i+KLi7S1iS
nbhs5K008hmJiCIrV7zg0qdq7qNxFemGwbEhHpPfjuP8IiCEenmpFk4IU4vzJ9tBwjtTZhhbMvN7
jh6KphmsbQmGyJWa/sLb66hTQ6R12liI9yHkCl2queW7eiTO41UfoONOXZdlUHTChq7ArGOI76r4
2wIqeXnwBYPUgaFlm6WtYAmQ0V2+VdVtP5GNUr896+268TWD7yGxVOVoJAtj+RKTm3Qo9sTOQd8m
N9c9QDN34CtLw8gNRI28O3Y8znw2d89n8VbTadeakz0c9l/cHv7RI3wKAmpmgwpFQX0vBy7Lzwq+
5aI/OoaF4zm/qXuj8ZF1d3yzsHeXP2th1+pAz6oS1FEenuiODcyeQOXM4L/B0LcSbC+tu2b9nLIq
5TWmDZ7MCtzJUkEt3GfTHaBL1r5c/oilh2hWLbI8rUBcZIdV1P8xKrRYjOyUt+3BmqYVeOfSPGnW
XXqm5QFGbYdnfbAYdJBV1vvKcVbMY8GydXBnPiRAmBVtGUKz/I1G5ZO0EcJenp0lD6yz1LYQAemc
Gk4PaKN7bhg/ZD68jzYIj4oOfrcTrp8x+s6pd2wN8Ct6xbM3gubwLPR6+RWWPu98hn7a1zRPuOW4
512G6P/drUf5fQbd3MoeXlh+HfNZIiAcbTBRhVAueKa5SkEvkxycFjSMidetuPelT9Dsv+zyqrJm
HJKeS2/sFnUDJ1mJaRciCZ22NlFN1KC7hYZm/a0c7pzWRHHiKSFvIF7eXF6AhdhWp6wt+YQOiAFs
oxAdfCw7J5AW23epd0cSeh8X070xsZfLj1qwFJ2+lsylOQmgodGoInuA+pIYvVRut6uJvXIFXloK
zdw71g5Rk/UMS/Gz4K+Dc3/5zZf2kWbjkK0BC4yTEZRQcw6tMj4/OnGWbmZXpWApLK4C+JieDs3j
YGqFwjze38BVVfU7B3z+Uboy/V9uJgx+3gGfTK3xaNeMJXhrWZcElALBOfeQEoFiR/UMzrzt5an6
uuUCj9EsOk7RQJxEqNiCGtLamVZEb9uGe08QfXdCjpin2OZDnIP+t4dmWEqaxgwmAfhvNHbqKreC
lzgv5KdvLZxezLPo2xDkcx/Mi39yviZe/OVewNCaubtOgbaKM/3vlMf7zrrNJnSTPst2janyyz2M
8c+/f3r1thiyJB8xftZDw8ipfXP6fXlpvrQ/jGz9d+TOtFySZLkJ2bGkwMy3zm7OmzoAo1K9u/yI
pT2mHeoVJII5GHvbMCmULxPTTyrr2WTTsRhuRnFVxwY+RDNzuxe0A/zXCSsDhQwK0XEq/Rb1DBqv
xNP/rsH/F2/hEZrFj7Ie89iGU683+IATC4pT88p/orZ6bLbOwxTY22ybPyeP7nfy7N3SU3eTHvLH
/KP8YOZ2DVW4sBd0wB/6+LoiUYDNOaR8URY7TN1VBBqmpwP+0OOF+31LzBB97Pcz8Z6NASjy2N5c
3ghLE6gj/joIApatRKtCG6lqA27McgNlovipy5s5sM2K2ZDndCVadmX1kMZdAaT6kNy5Xj7eOpk9
b4wsqzfU7ACwiyPUoxK3+MB/DEcjSfOA1LP0DdlUaOFzXRpYdtd+ZHY17Iw5LbeON/Wxjxq2E3TQ
DdySVg7Pl79swf5dzbUMI5F9LwQNQYzumZBRkpt6/B6P1y6M5l/qdmxnNqCoSWP7HmxdO5bHSMPQ
lVv30pY6//7JvVQOAnsnpWbotXGxY3yW+7Qi3or9L7gYHU5Y5CY0iCqmwiIhf+oc3M5uMd2Rdg0m
9eU1CLtW8y9TPkkHGJoupDaogdHhnB6pSa0tT2tzk9T2XrQR3VreRLHbxm+XV3xpyjR3Iy0k/wYX
rLhDTT+gLPGbJmtmsjRfmpvBsFVhz7DCOTLtbc4l2XpFkT2ggKb2l99+4RE6aJCBWI55SWyGQHHc
xsy8d2poTrbjCgHVgsfX8YIlKHYVmWDn6Po+NRl7YjT+BRrnd7R73uP3ayJhcAdpUUVEpRUVeFQ4
UppsGPMyP24G6kODa5OP1Rv1ipVE0NJ8afbdwiJcyowhtOvuyWjGTQP+2qFIHi8vx3mYLw4WnU2T
SmbQwZzH0CPoD3MH322+u2jQJsVVmnuYKs3C67aEGrCHxn/crNpNlTh/iNsbuynN1/D0S9+gBRLc
SOwJSrZnWoS8h8KCQn9SBiLJLa3K6eSBbWMtObS0GJq9N0RWxHALiNPToX+bIbS7E3YjTj1YnN8u
L8hSwKpDDB1IubU5iGzDBtKl+4KU80Yx8JuYY8U2nshLn4zKPKao6GwGJiJEGpOLRGtsPV1+g6Xp
1JyASKqkY7U3h7YzvYHW6tEtQQnYZcZDUq25/S+veaAHPTvUT24/pYk5mSrBppgV27XAye6gthZv
+mGi29Ysuhc36sl2tsi8cmf61+f8xU7XcYgR8aJKehKZds7cYwPZ+XdKyvTepUlzctJ5eqWKfZ88
lSAGgUqkT9PCuyvjWN3mmccf03EyDxPod3wlLHPFjyxsKB256OZZZKSzK0PH6DcqtTYuR1/eVVQM
mGXNd2TAsytJexrm1l8DTYc9eKvNFmvJflhijQr+a8w+nnL+tk9rCfULknUWlDNcL3lurEhucp4c
atU9mqazB+RqW6h8Xyn6OzYN83h5ky5NnOZVBtdD04PswGccs2rb1O4DbtuGL8a8W4m5l56geZWm
qyt7YCDfgFr3UP0wzJN37bpobmRGXoPPtTGGYrD24GfYt6OEimH1o2HlVjo98y9P0oIl6wDBqSRd
arUJCVv2w7Ufpmbck6nciOz98vhLU6R5CkbMCds3IiFzpheOO/tUNi8NZG8vD/91PtD0dIRglIE6
FHShUBnoEweE6U5x9NClti/NOLoBse54E0MP9G+mmgH5IUn2LAXmNCpk67uERAdQg11FrIhX0bIV
gMCPuWI0Cxn1QDs9e5s6ZUCruenr5Y9dWCsdPDimcoREO8mA/aX7ym52VsrfrblH3sJcy9ovRI46
etBlNDdtpFhCMzNPZWcBdDeP6ebyByzEws55k3xyA0URt5CkNWY0tDdQAOJ+YjzVhbWzppfR4BCq
Hzf5GjxjYePpGEIKYW/h1gQcBskQdG68qc0Pcw1itzS4ZvjStA3uJufsWtdt0T0VVEayGXm8vTxP
S8Nrxs9Ku3a4BQpZx4yDwdqddWayYeU8WTQZ7XKQoKTX2BKihHGUsFc+Y9f6Q5lEcYDOZVQSi8YG
0NuYtjla2/fuaHubLJtbqEOIeNukpAeVQnOde3A090ALs/eMKiahpR5NkKdR48aJ1IpzWJhGHVIY
gXSLNRWiFBNsMVnz0bet3xXXvbkOJISS1RxBJYqEURvj/hYN3m0HpvFTzEa6Yi4LtqjDBwszypAe
duYwK/uNSDJfyavE/kxPZ8REsqFyS4EDeZ7iTULAt44mPVAG7i5v4H+R+xeRlA4dbKMMQKuWDaEn
kuk3bRtPBeZ8FjaM2sbcosbhfp/txssCp2YjlgV3SDsA9DoOG2vswPDdKeb6DloJd0Lw+TSxdNhK
bxC3UQXH7XMTkiwl5zLwQGT/mnbuWOxzYGvv7DOyOiIRgShHOR0opIG2aWratzm4B34IW4jvtlTi
yY3HZluWJjv2uSz8yBi8g9UDPVQTq9u0vPEiX7UzBQS5cHgg+0qADJ+2w7fcjo1Dp+LqERBEdajT
XoDKu8oBM6nqJ69v0VfZ1i914UXbuuETAOuV+NZbvToivEyCxgNdc5168Y2sCdmYwA0cnDrLfvPU
7HasyL1Tyzz2d3brVAQeqZq9i3ZCIB/r6ZbVPL0Xc1WFNUDeP0ZwEzW+VYj5lOexnHy74E2NS2ZS
Pl9ey4VTRwdfeoVteObUgtww7wwf5NlZkGTQA5nRSBFELFm5Uixtds2lqokqisLeCGgFWpmYagBm
LfqVK//SN+gOda4QMXUYHAWdnZhekPDZJ9MQDOOvy5O09PaaT81pnFYS7SfhANibjy7U7qaO+biS
AVs4N3UYZipoRagF/Rk5kw61zKjfzlNi7iLpsTCyVbmxkky9uBPwsX6CbPbvq75Kx2fGlsOhE4GU
cpvhppVLsw5qA41s142uxUuWVRqmNYwyzHMzCgzePMpVybavWwhMT0dnAgAf1XmjZGgNfQ9sI6cP
CTqsH8yYxt9YbdsfGRR0t4MXFw/5ZPCAxHV/R9y0PCiAgcFxr7jjp3Vs4M0MZLs8hHIOoF13Cg1+
G0aFfRCDdO7cPh2OKp66jZ2OoNNGp9Fat/F5Ir5wojrJ6MScmSngmMK8iaSfdehAGs66mZzXJzCr
Nb5pAVmBoHBzeUEWzst/rVqfwzOIDKmSmR0Cg2HwU6+9S0HdFmQQlL7uAWfr+fSAGGKDhhwnND1J
o9s4nWsGSgn2PYXQ1lWEf1h4zY+g+6sm7giVe/DCOdMcMO/A+ya4/AFLK6L5kagyKzDyDQId9KAS
BaQgcu7MbsuwMn37K2meLz9mwV1ZmjcxazLYym1BUeNO/lzYPkkSv0jzjcyvwgBjmrTAi89kyPsJ
NHPgxPIddWPkd2RYcYYLr68jQs2UgVnnf5xdx47cuBb9IgEUlaitQsXu6ugO3ghte0xRgaIyxa9/
p2bl0XN1Ab0ZYHoGUpEiLy/vPeFcMMQSOhb5ltnLlPgutIVd+SXKKA3XYNBaOIy7FgR4lwECBo1/
bP0hzpbga7WDNcCzpXBwCsUCKdLs1fXnyEIGKdxvn3/eC/uMnuftj21Q1J7XqLPubqfCE5Tc3Kid
vBffE9d6yZc+wPnFf7xgWNp8YZUNK9mAjVsoNz87xTTe1DARTWgI2aWvjWO1nfuFo+Ln4Vgy3mPt
zZHXvpjympPApTGs9jFIl2Pg+Ug7apF/x0XkxHLIlPiyvsmba3ZIl96x2s5+GNitUAZ3xIn7cUlg
f0y6ZX7KFhWm0iPWNdGKCwc4XW1oM9uNr3pcFopGHHjfQiq+QNYWWggijh1ZtN+x1vpujfpaKfP8
5L+cHWsEZ0/tQvgMFuvEAvHfKA0rN2TlwclfangPaN3IbyYPeiB84QTIZy+FTWeZQlHy2ul1YZWv
AZ4BC0uC2o8+SlXEDeEx5T9Kaq5E4gufbg3wBF1/Fua8h9q6/cCVy76F8afaeFqzn1zn106TS69Z
NXEgRtzCRxHlkKqryhTuAZ2FrzepFowAi16rj16aqvPb/9ivdWtbFuOefcxZAZ7HkPqsj3C0XZmr
S49fhQMpBslJU7NDD2m2klIb/hAyTGrIpkSfR4JL07SKBCOzK8/vWXCw+zlyxZOjunhCzy77WqT5
t5TxxwQVcMqc0K4JD5iqDWfypEKyHcbqSrS/sD3tVRwAccfNdY3DEKDbNg6GctkPPBNTBBK4tZtJ
W27hYQZhvND/1UnHujJrl77LKipA3s8emnkID6U0r4hsT65p7uxwfPraR1kd8Utmy9HVMOzww1Tl
buTQGsJ86n0uILz4+SsujGAN9ZRdD6qSj9Z8hfJu0nbVsuuXmsdkzL/kIE9B7P/v3mhk7UtTFFBv
PasOMuh42SGste022NlK/f58HJcaFGs9T993BdZXh/LNFPVhTJZtA4tMES01JBBjfHFsyM9fdd4S
fwnMa4Cnqu0Zcl5nu8hivGvEdMtM8PD5oy/swrWk55wvheF9j/QaimdN7mxY8d3hQ9wU1xTNL71h
tc+VC2cW+Osux6p5t+086c4uJ8utKK6Roy+9YHXqzws0ZWDoswCZDsT73Asnkt3YwIqUxH4B9/rP
Z+rSR6D/XVR2qSuPT5kPfVjcdAAn5pF2+ePnD7+0KVbbuoHnIWUjDCJNeEdg2FCB3CJhzfa1p692
dYYspeGzZoeh/CbsfGfg1FmG10LS3+efreGclAhtl1DXPBCXZI8+4+bQBplzM/Qt2bECgKvPR/F3
DAZbIztV5tq54i07+Grau1T+U702nhVL3W4B/PhaL56tgZ3EWEQbWNof8zrg2zIzZdJN1bKZCvO1
s5WtYZtFDelNenZ1as5gNBvHd2lSy7mmLf33CydbQzdRIp1oaRbMk7ts5uAmKNzYpyc+3FYgx9P8
Srr49/0A8Pp/90MBBIHdhHiN5tm2MXBhadz3r33p1Y5mvMyahrUQ/J5I8SDMIHbg5IhHd0Kc9WYo
pQVonL18/rK/H+Rs7TxfAjbStXIOD7kqHnMPAjwzu8mUeQvmdgfQApp+U1nAf3m4EnIvrePVXkdr
rLKgUFMdQyEzSCnT5cXTjfrZj1A27wlt7gwNxHJl11z6TKu9bzKgojpVmKPdW00sgv43eJdXQCUX
nr0Gbi4Vy4ZpQS97ds7CpI79I7SvAZD/HhHZGrnZla2XO25ujlNpvUOe5MeSz6/1Iq6UR//uuErZ
GrlpgmXuBtnrI5eFjdqMN5wqR04/5ECGkwctiRvYfIeJywvvJoSUADSNsPgoJDxvOBgjCS/aPPW5
ukb4vzTec3T9I11lIEFY4IigAIJeB6zV09zQpDXu9vNVfiFIs/Nr/3h81maaQPKdHTzzmsOk2et8
eNbA00LUVxhCl96wigejH+AdVBXHRap9NbjPwrNQlPf9+4aI6sowLuydNfJy6kIgZUqO2zc9qyjf
giq86cRtC0vwkP3z+VRd+hKrg15IZfmhWziAH5jT0lVHklU/bOea1s6F8MxW27+vvLljnYAwsRVU
98BchjQqz2ZCyFmHpCBV+dJl0nsV1eywK7nLhRi3NjefgtzUk5kEGELeDbqbZWJliRlmCIA90Bqt
MBiqRMhtruVKF9bCGo1ZVL7kzoLNWxKRNDyPpHryUC6xw2vt7gsjWgMyIXlubCgQFMdGzE4ByXCl
34Tpeog1WAMc41gZ3E69RIPSk+0P6i3DlcBxIeb9H0QzAGu8yzKoUzoQwdf2gev++UsLb63qWJjK
mcqwx+VLh7tJD3snQ+3Ndq4c2Jc+yv+FADeDIhou3FBHjEu1XUge2+yN91/KMpFs/zfEcNMpYhV+
cKABu4eHZOq0LLFde/f57Px7s/7/WxALVlkBXOa7YqJCYub1HS/zE8xzNpZSd3kpNw21nvlIu0iz
ep85ZolHq33vxuHK5F0IPMEqKADq0NE+KM0xA7z/vnQHMCSo9DaDJ/JIU3ywXqKddmWo5yH9bair
GOGCemUXC3KrorKdLePzsB8KlC+sqpZRaEt2O8A8NiELgB5daDkJEV290dk0x0ZIHXHg8K7RUC7c
c1mwyiAoGxrZnHv9lWc9dKM4lhBVeGtccBuklHMU+irbwgWyS8e6pJCT19ccbS+EyjWcM1uyLJ8H
C6LA4R3TDpTmXxwSRuieHab+B/T448/n+8LO+D8Mp9UM0yghWdnBRCxaBPgUTqV55MO7uhX1lbzv
0lvOS+uPI7iZbag/DLiFOe3DRH5JKEQ7BY/q8ErWfOn557//8XwfxVMH5otIyH0RZRbmiXuRoyF2
Yv3+fJ4uxL41JDP3srHg+cgOgi93YYAC9Diknz/60qdeBY+hhw1HMMIRC8wt8+5PjXgAHIskFusg
dmb18oPC0fvgUwO8wuevvDRfq3jSWwU6cwVlh460sP14Cfvfql+iylyr4F+IGf4qZtiZgLmPmFAg
mt0ebCBQvnu7izNHbAorKOMszPTm87Fcmr5VwPDadqAuMI3HOnwtjb7zuyUxro4DdMlbruO6vwYw
+rsXCGVr7UaC0ETrFssYrQ6dTKPWsSgWHefZXG9Y3uVbl/jVtqAWf5hkLuEy54ob3NtLIEyKcUct
u3rTnFbx0s8ADxMzQnHODSPiw8eim0WYVjDB207wloXNR16kuczH18/n6cIKXkM/+8bVkk5Ywejw
P0GQFvoX+ZcUxyisgf+7/2YhFhZo3IZqdESiGiikSdh7Usjg2oI9L5y/HAtrMGevRhA8yxoy5oD6
vleEIoL0lv9Q1rOIA8UhUAs3xDvPLeBlUqgMZtTBnZnQRwm00dhL3pSGvrBhzKK92B8tK5o07KAg
2VUm9ij4ndMN6mOqM/wHR+I/oNMYZ4yK743P3L3xy25TeGeIVtPIuKeWldQdAAzFVPI4M4RFkDkA
j1ACkgkdAj9a2pKlvO/6hznkgD0KpSCwkAdwhXVkDE4FPJBGk2/xf4TfHCs/V74Gf9eJ3MohWA4L
MzcHVimvydhGwH7nEaWONkj2m3sX+L+qXn5mvj1/lxnRv1Rg23OUZ5Yd2Q4Z01mWfkzcvtNXvsCF
q8Ea6SrrLqdL0DZHDz0L6Q+RcmTCxLWAcWl1rjK0qVzgsGQ1HZwPqgllIVcsN21el09fW/yrGOs6
+OpBPvsHu+QniOW+5rK/VtW/9NNXwTRgMG2AfD49WqwdNr2DzjpZFnEl+7oAzWFrAUwS5DZxQCOD
7O3NFNZJAKnfvC9jhTAi3ABGWiwq5nYPQ5OjgfBrRA3ZzuAkqCJPkKRsakGTZSEbnI87lNLTJXRP
3Cq3pZnvtA2JRfg7fm2WV6FYeMpm/jIHB0tC1mqBx6bVVldSiEvrb5WKqT4UI8D9cBDx8gguyHHv
/x6rrxXSof733wA2ZG4B8BJcntTkiFt0e2fQpw1w8bUXPmYerFs/n6ELo1jDYPNsnKC3hMZJoJ8G
XNOyV259LQdaw18tyaA0y3scuQYSoPOPnDtJOFYxxCq++ONXWZZLyMgsTbCJWnYbDNVLkVlb2Hl9
CeDG/g8EO/idCjzcW3un27QZwJqV+PW1aT9v3T/yQ1IDNKp6fznO2f1YnUL3Tci3zx994Ta+1sKs
UPgHxG0Zj41LktkiqaqrxHN2Dm5mhROmC5brYj9+/rJLy+d8Ov4xjnKaPFfWuIH7REY+vJcn0cF4
8p/Pnw6Gwt9P2bU3PEIw9F5ZNx0pjIsxCmG22hC5JMA+W/90vW89kVb0flJTymVMrDPLBqTNfTWV
6nvomvzoiL3Rhm5rr/pu6pDe9oHlbEOPgsSSsX48Cgm0RWRVJNCRNXvCToUDTnTkV32pIt46zclv
LH3TZIRvZ6rYe0hGmkBntnwufcE3sF/jGwF05aaYS56ycGJ3vt/aWdS6AvpbuIvjt3hZHTcV18+Z
ZalzDevdQBboBUK/OH07lsEeYZpm87uVobjRnSCnrAyn2GXoAC4jqSAO76oNKpMs6qkud7jaNdsS
YhfvXeOoWBBwJLLRKnb+UABrvHQ/7bpnG3TD6dahpt9pQn+Vxm2iyu6bCBpV5X6U1vcxcPXDBA/6
jYOF82So9ZpNrZsiIsvfjcyQtHZWAz+zUN85jcC/14upj9nSAM4zYhJ7jqR2yRfrw6mqIhqDcklF
13RJHYYyMn5GUhrkS1LD7zUdB8LiyuTz01jR7wBHhvuFBv2tm0Nqklg+lGjlKPcdlHzjahmQSgmy
xIuBV4Gt6l+5V8GmyQZMlk8B6AbclGnvDEAzE7MU0QxHCwB/qDxUbdCgwSJ71FXDqYdqaG2W8C5f
mopGXg8dENUX4aYuHCeyZxdSAfXsxq6uPlyA9hPH690pqubKpbF3xvpUyu12edMurwU85lJncry9
7wBQ7SrabqxhRo+5keC3G4IA7bo18h6GdOmutAYRuV2b3U2VtjdzB8aJUVV9guns2xDMy14LJV+s
rLE3zVz2j+0wz1vVBrOKkJ3rH+Xs6j7yFHMi5rpjiqSrTEGCM98La/7tVH5zD/f0GbTbDJhrYOSd
1A+QXAoGzmhmOp1OS2Y2rkvqqGVen8eLpYN73o7FiahJPbXSAxfJAx8UM5F7P5TbawTsMqthfO1N
77UAxQfKWcjm4MKwa4rurdIBMO6Q+793Z5vKrXFy+NpYakm4Ok+4HrBKpqq/mUED3VjQfYgZyWBN
P5bs2yRMFU8Z7t9nsb2uPM1w97vPWV29zxxqC6U3Q2CwG2kfB62ud6oRLIUU5Ifvte9qHmVc1E0W
ywE4+wx2b6koXXtbsXxmsZWB/NLQPke2MbpITsIitJ8HrB8Z5VoHj0Kg9B7TmVZzYpvpsWi9buPz
uktGbNBEBU9qtK1t2GUFEoamrh4Yb4INqRqF00U814rAmH0ouCpTCReCA5Ys5JuhMxrzvAvuy2Z+
NdQ3fsLynt+ZWsGiD5QpfEzjkwF7KXO8Gzds86Tv3TpP3BKKG1dqJxdunmucucnlOMmiQ+3E8u2k
0OytsJYwcn1xoGVwpD3flWS8Uny9cKNeg8unzoyEehM78HKOm+m7X/JEhk9T22Pqr/UYLoxoLQFc
A8Kem6U1R9HMB9IszW4YyiptFT/BKWiKjbFuiRVc68xcOG7WqPMBRUu3QakUTfORRg3v0YeiaNNf
1Va79IJVxjK7AW3HtrePrBk/SplvJaM0WiTdfn5iXnr++e9/nMdLW9HRFZZ3cHizRNKbwzvoY0x3
hWfrr2VFzip1qfXit9zMxTEvVfBzyLipoxDmkV/L6db4b0Fs1moBW7jWLWma1XAHGUQgULJxvvqK
VdIySl85/gw7xNEEUQvb32764VvX5M0ufYLVnQP6uUxXNZzgKpT+8uxd5GOk3Cs1k0sPX106jIJc
HoVX3sENev8eVY62Agkzz+IpzL3fn6+hCxt7Df92JEd5j6B2Qj0D0eGiA/BwKXW0FD6N+tpdcOw3
5IpA84UBrXHgYTgQdxS+BeRht5O21iip9z/BI3r+2mDOg/xjQyAZGTKrR5kGqJtg4xNWbaAVVjw1
VW0OtZrLHUMBdff5yy4IO7A1Mrz3nbyqe08cvYBlWzZSiiSIkchiEqtM2CKMCugrfgtNl99op5+2
+HZhMnXdfCUhvxAw6ToA6NBA0m08g5c+wuGJ9uyBQh4K8gyRXfEH2V9zJLz0olUYoLxy607jCKYZ
ayDeKFF/7MnHMqtkMBw0be9bPfRZ9PnMXlomq5JGg5Mt046DwGwRaG17OJytkPOI5Habfv6K8w//
S0GPrqICinUwLQKD9mAFdjL21Z7pa9y4c3T/26NXIcGpdZFnDeaKF3AAtOitay03WSBfCzu/0vC7
tGlXgQHT3XDmBQgMHlUH2qinDE26GFsL9s1kfm6+ZtdH2RoXXmio0RntZAc6ODcUBsNOzxLPM1eg
Cxc+wxoYjluHEH4HcERo8hSGJQ9+98WmzFr3F6Xrvg0nOzwwg84dVFYgdBr75MSLK6WxS799dbq7
IYeaKCPsoJSbhov4FfTSvrIDLoibsH///kckYxQOaBVueQcbXcYY0qn05PHSSZylLhNTBB/t6HY3
XgcFHvCms7gvswy6/S5NMisT2yaj2a502yYxvibJ53vmwsL+F9Dzx28Sk7Tb9vyxhAMGns4Oi1o+
eL6cBvByr7zjwtZfY8dreHYZWznBYWpxw6uUgKTBUL/2RF1JZC8UTNbocZSlenvqBDuw3Dy3MzTg
mlmdxlxsOJ9OfIL+wCKXp5KWPz+ftUvd83+Pjz+mbaRea/cGb9SOnW1ECPPwCl+Ie2/l+a7phxMk
NsZbUDvuAFDZV6W+z7PsGifi0oSuQ8UIF4QWmioHNfheJHMVbipoiMQtzOmufLML0WiNKw/Phixc
9s3RtuWNo9ljbdh3C9Zsfci+17a6JlV8Yf2tweW9Yzeozlc47XrUl2c9PAelh2ZYCz9Fz7my8y4N
ZpVCMCtYyNKECvp1VRZZ7tL9Qu03SJTtiBfQRadbUL/ytytrg/zby//LabFGmBctPCnrceZgC0MR
EqQFSFxtle87XjwDajHugVCeXmE3X4cRLEJhgxSUmXxzlnm4Lxp/uuXSHo74xMVjAyzdtqmHZY9c
jryY0SO/Bb7BswpV9dLwFnQvRAMKQ1o7D18sr1wYeBmkfIA7Qh+DllOemsCtITPNm3dNQUBLM4jm
bFEak7dj9my5Hx5tbtQk06kJE6G/n3UAuDIH10Aor59Tx0EtAURRWX0bAgsGR00ip380b7HeD3Ce
iJ0Sl/2FR33n3DKF19HYyutIoskkWRfx8CeYNEk5vgWQF7G02IIxnxpmJw0dXlRbLFt4Kzxx1fws
ZREV9Y+pcJGr3mXFPpvez9IRKsAUFeXRY79Lr96Rykt8B3Wr1k7zmUce/QkEWwoJ9XSBPmQkimC7
sG4fao5UlwoDMSVnUwzsjs7vxLGOE7VjE+T7jodpkHffemfZBsjqfOrs6846BIU8ZtYcoS76DHzG
EwteZQnJA5Lk+q2o1K0V5BtRs82Qcwx0Vk9orG3KEh5TTlNvpvI9gG6AV7xDmvIAg4oqGivz0zTO
Q2DmeNDzrlIeoO/VfdjSR9gZFBvgclNp9GacXmDmkVgjQOUCVZx2AnKCFFtXfhAUviqIhdtZidPj
1NCHtoedLP46KA/SISZt9G3pfnBdR4TWkaN2mp5lZKIyP8jKglLXqVtQY9X3Y11EENIiIVjNix8J
/PJJo3p1KmtQoLa6DSPWBnsDWm05unF1nqJyE5g8mcunRgcJLCOjxTI3bdDuuommRc0T6D7EjZ9B
m5nHExvjfBZb4ZtId3ncjXJbBsJKu+XQOb+FQ/Ioe2nVhypulOYxZMVUeZTNHS1PQWXfLj/GKrJf
9YxONmwfTyg1uQd6a++U87LgXoOfHBnKYAbjAnf1y56L33Y3HjPz3ICXlFmxwDKF1H1UHVCMhR1I
LlKrTYnzCjNb6sXZSydOXpGqbNfe5XJrqxsdHiYrVs++3NWPogA3NEE3G4/H8GwaBXu3PUGIB9pf
ynoa8oMPFUyotg+xebLyVMuHxR0S1L2yIG7ak6RxOz80XaTgHu+SdGyLKIPMh0FFtX8JXgNITmCj
CFkmBVwq3C2QPi/BGHE3PwV+l9hvI/6Ze3c5FN12LHyherccPDcpRi/qvLhyX5ffFtdvpNffBw8r
oypAUW713hF8igIb67E+SOsBugTxAoGPTDpQ88CO3ATcj2z5Quan3Nxmd7bfRkZC0a0sUtxttiie
yvce8EKUbe2fqMPBFGLn1EHi+E3cNkGKTdSbQ9lGdbCvm8dARKE632GTJUwRTtwR0xQRdpLkftT7
lj8ReWPcTRiouKLPmXOi3Z2Yn4J6NzZ3AxNprWKrjvrqNLRJ0yOh21b1m65uGrBaOvFgYDOjKbx5
osK6w3rKdRyGEcrIi9gSa2N2bhiDNdSiSl5gOafDI/gqVXMTzkl1kPamIJuiHbeW/jFNWxuD/FWc
FXo9WBqWO/KRm11np/JDN4Ahx0Dyuh/d7wwhsUssAR/UGEMJg1/4baXeLDBgs+6H8UD8N26dRpIy
/wH+KfUQTy85S+V0A+WJAQAOvilYzPq95b/6+cYWRTS5jz6JM/fWTAwt0ttu3DVmP+cdruP33KST
OpA68dDPD7DxcbJ7gIXUbQqLljmI5LOjIhsNGoidIBZvG5h5B+Kkq7hweMSGG+boePJTY6FkT5PS
SoN6xrdKnTEW4NHmy6sqvrf+QzZ3SQYBg6BEnEYfwfPLO0XonhFnl9dTRFQfywzbGwbK9T9W99yo
jz5woyF7rAAbM/QfUt/m4y+i7UjnAlmHE4e1iPopv7MA46yCVzVX23LCzi+gSPvP3EA2gXXJRN+1
s5PoXtX01cmGdC6diHQQeeBL3NVDwuZ7zyyoun8bGhrb5r0SbcLUrQTgp7K/BexlcF24ErbopDzO
Q51k7ksnX0S7H8iWezDAbnXsNacOkOx2yo7IOvHLUNxa7twuiArXAx6JRxUIO74so6pYotD6UfG9
Vf0Kcoh4iZj0Q6yCnUTfqBnymHck8cTziMr7YLFdA2ntDD/ctW4yD2uPoHyJBkc+p103JP74GEw3
NQFNdeyRgookIzF6EXEOpfJG30lSJQt2YWh9+F22L7N8k8mtM2CZ1pvWbmKfFyioP1ZLmTTVToQs
URCw6eHe5eUS1i/p5C+QQO8jV5NbMBejznYeHYjAsOFe57hVC5fEeaFif6lgjLGVKJgIjx8MRJgi
s3QRcdttHz65aPcttIldaJDDzahrCQQu6Hbg08Pg+zH0LOpoLm+Cab5tcOzRmiSh18eDF27dunWi
rqA7lHUjsBWefEiqxkHBH6tsSaz+d7A0QC5OiURDtByxl5fYARpgcFCz79nWH90UeQ+mJI868mZI
u1+whCu3AUP5O3rBWPS/BXvLK74lYLS306MzPXjhj0JZ0bgE6D3P6Wh9G2YW5RNPB/tMbS4RdIO0
Dx4IjiZObjJS3ziNPDq1t4Nfcx+jZv+b2HXKszEa+5dK7j3iJR2bXoy2HiBJBI0hdVfJm7ArEo74
JjG59X2BPAnZA0Xk0vKmsbO4s5OMvQRhELnT4salnbps2boeiwZIPERG071bILliMZ3eeYEWVNF1
j8WwQC5fjXEIfaVoCKgbYzndVEGWmn7cZgB64u73EFB85c69reEcEJW1egird5KLJLehaNP99qCC
4nAcRlLFvLwV2QvxKLyET5a49zKoRpb3Dt6vuv4OVawo81m8KLaZgvZQQlqFZtV75+cPmOtknl5D
40emw/5qZzAkhpSb4bhMw6+yV2/j0CWomaPrBYQSDTcc6MqO6DQg/zSSfytJudMBS+szFn0afg/1
m8g9Ow5BXc+0H09wI1CenUIdBeOUp0HJW7QhfzjTsi+lA9sZEaRTrW+tbEqson/0+n5Tw8OH5Q4g
otNWIlAXfXNXVvPOGqqN76j9YNclpHWs/dxbcRXIHfEQx0axm1rE39yp789i4LHM/Z9odzlpxcx7
6LpoqUr/N4eaW2TGiQJTh28Ho1O5UX7wk9RDvtXE8jZoELsRzlMSMbOMJ+PauIQjHy6fAt3+yELE
C/jSCqwepFuehjq4+VEQpABVFkMnMoIPZGRZIBogzYwLAGPikC955PvFlkNcYOTudubdExwXgVRE
koB7Qd4vD4WxkMpOJxCPp3RiSMtKO9ORbU/3cLD65YcddnumeCKkSAAEs5GaZ2Hsu2Rf9VlsEFqb
So9pkcF3PLBqKy1bnGJlh94pBLwgba6H3y4Om9Jd4MOUQyxLoq/sgVk7V/aSgHSJJxDrHz1zGpNy
qSIuvCwm0A875hhLQhoP4qB97yR9ab0QG6o3/oiaZOaMqXvWVIYv92bowofQVd/K2dwEjf+WI+M0
XVAks5x3Y1n8JLmBHZf35LPmmQ3TEdbjkapxI16GgiXninjkFjjEZQXH4caZHkNlwxYxzKYtHOmd
W+yZlwYV4FS1tT40tvMPJHJU1OV5/63r+JjA0miE/jvSXu5X2Vs9OTQCU4OgDToFUamnn47NT1qf
qVXljFSoQ5vT0wQchynvk7DCKFlR415QQPzMK/qjru194SLNWQLYGsK29qat+R0qODvH8XGG1e0x
XyZ3s2DCEx7oj3AhMe5SvzJm0gKRuG1NMoTVUcv+VJdjEhT+1puD2DmLDDg16LUtbtcxukkbAXvd
Gm67e2jCR0XQPiwIfBPNNqNXoQWrd3qsrB2vtZUEqt66fApjCKPRp9bvHsM2u238/J+F9ZtWqdQ0
OBKgW4QO6qBwcJni4JwtpqhLUNSaz+lRpmDfJ9q4N0olosNiNG2h4LLt39Qjihl2OeJmykIU9Ift
0mFcwfIzH/NtlQ/3veleHJdFwHFEwplAfyDy0emyDR2z363V7MDkRlrdL+MutKb8Bn6/ORopi1ft
Oq9kyQhM0d41dfDqYVPvIOjAbjrdqW1LOdsPXc2PhVa4OQ5+nXP054PuAXZJ/ZiO8H85WhVzD4qF
+DFek7/nTsify5k431pmIX1BC57bETCZkCyuXLB/O15Wsefm9saxpH/rZqhqR01bI5LL3Pqhdah+
WtbS3MLzCWQ1eEIkMFsdkQpUU5JDXuVjGXqZZp6gcWAXaK+3vbgFWoTs2qqHjH/nVXc47c09C+tl
26F5DUki3pzakAVP1dTzR13qrP6Yml4VuLZpdM8b5dPXzwsOF6pBa9K5N1UooKCTfbRMe1zaR+ie
H4drglGXSifnQukfhS5uwx52sNrhyEN2p3i1L3HRm3R9hyThvuqDp8/H8G8F928lk1V7IKv1sDRu
UB1rtCV2ZVA5P2QzuSCDwBAm0HPwDY6jMDDjLYjDywQE0A7qYuEcVVYXPFdEhR9cNLAIr9A/V9Gi
i9CJKXa6jKeFkWv0jfOw//YzVy0GaFSw6n+cnVlznbgWhX8RVRIIJF7hzMeOHc/xC5XECbMQs9Cv
v+vkyc01pspv3e4uOICGrb33+hapRHvO3XZAz+/lNELzleLTQhqTzIoMGB5GxJNuz/E4ofRbI4DN
myubqHuKooZCggTqkAg5zTWYwNLImeURsR33Ku0NngYA0oE5eJbXbiTh59/046vzuZJ9grgAUIqm
P0Xc39ZRXKMWzPc1dFkrab2Pc4d8LmHPhEy9qatbtBbASldiGuJ8KjPvER4P1V8OY9f9155klj8E
GTe2eJqos9SuxLpo3aeWc6rqYve1618e8N0ky5sEK12BSdZova8mYLTIc87Lldf08ZjlcwV7Z3uE
lQNwlY3l4nDLhx9tn3+p+MvnsnXeGA45AbvshN09j2LwNJMdcpwrpaSlLzxbFZrJh6En8SlMIqY+
FLC5QlLNv23hPjXYq93WS3eZTepUtCUm9VidkSU+j2l0bCfxZrv6Jy3du8+/8NI3mE1tDe2k4zFF
zoltuqvOT7NrAJTWLH8+Xjj43HjItVjHMgFAfZK64cBfouzXiNMh6xHR2ojgR3oBI2w+f5SFaT2X
qZsy7nwcK6Dd65xA2d8UUuoDZHufX/1fmfv/V1g+V6qXpis7jRatM3xZ9ulB31en7mZE4i/boGYW
omEotHfTlbdDMHGqb8hB7vuDt/W2n99/6elmU91NC5dzHJPPfvJzcH52dRqItb77j/dSPncBGnQh
UU/v67P0ayT10tChWRVSHd3VgHt6l0Pl5w+xMNrm8nTXBqHErQtydjOy1bF361b+8fNLLz3D5Zbv
liqZ18AJx+BAJS5SVfGvDskpLrsNZOQBs9awcEtfYTbvSS9KSwl0pnHL3OD0kgVGdbfKUys02qXr
z2Z8FLXoS/Y5MOjizRJwPwaw10eD6ufvaOnqs8meO60iJdrOzxrheoloP+ikfqx4tLIqfty4wcVs
27ZqNTkC9pHnNPqmmL8b0OrM+YPvTxu4PBxkv3KfhW89153X5QD0EyKosyleo9g5yvx6qjENp++6
WQN//cPhfTDf59LzCU7lg6C5OEWeehhSJwqwHbrXtI6dP75F8mf4jDU3NMKhd+r9ettnaIiHlNQP
x8LWJ2I6sqtZ1d8SnnOKWhjSuegE974zZnCWQvrh2XLI18qV0If9d/hzwZtSwkPo5Dbtg2/01rKn
Hfzrrjo0oH8+ehZ2o7lufcqcNKoJggHQybYSOPac9feZa73aVv3za7e4DNx3kzjPmAekNbDsdd+E
Im0AYGrtm5rzA/q612TAC0pnPlewRzpPJ6I7+PqN/XPMPVR4ePtzqtJfOXoN6qx7oLm8oV28Twhh
KwHJwtyYy9qFWzAa1ZDNA7n1M0OrrESZrFQq23ROeYXy569SeSsdOwvLLJ+tIjURkLGrtkPoKR8J
v5R7u6+V+PncYCinxG6B/u1xbaR42BS/dKBAtz6S/p+PgaUXNVtE+tgnaC9u7FNNruvyNvHoMefb
LgP0W7HNoPTKYrjwkuaq88yoqEMj6CWZ5F4zyU5TZL19/ggL69NcaJ5nCslohTZHk9X2cZgseSRV
HD17bVrtWi7NFqJa+/7zmy3EWN5s5gu7MFkUVwRiTUHu26iV1kXP4A1h6lLwp4mY7lHthlFhrUdY
+CBrv+ai8K+B7YM1cm4R1HE3SlwkHk9IzH83Kc9eyj7j2xSohtCipdrYvJ4gCKEqBaIeFVY5TMWu
z0BAgit9unWAzd53CM1FAD8R58xMUQF+GiM3n5i6O+baF2eS1dXPPrbYlU3BVf78rS0sZnONe2Wi
RjKJNWBMn0s0KUDoC4Vnj7zd2jheusMsIKFRJ5E28C5OHTVyWiKFGJbdY+3BPiW+uOx7s3jE1VFh
8bolp5RFFAzoDFklN+p2xu1R3QGjdGVFWXqY2YoSK6eE9fhITjmNNxB6HP0sPaTtEBjXuf38iyy0
LvG535BEMqRrh56eZDncAUbxYHd6O3kUhgqaZ3dOOiAtWKluVwxDv/NT2Gg5hotNBWHYyiK9ECDN
Re9W3iGn3Mf0xMbojaPByFU1jA2wk3/+jAsLw1yXPiJnV1lxDBhqR0PZPHi4ugMlVspyVE/brz3F
XKFeINWK2BHOKcA0Bb57sKG3Jt5KI+LCK5qL043huerRm3lK87La+GnZbV3V5FtuibUm+oXB5l7+
/i4KYKS3PDeHgFnZNGTFWwvXDGLdtNPK8ryw8s+9hpwosQek1s3JLaPhZA/gecLHYu3XL+xfc3ch
GwL4kmrfO8EtadeiHyCyn3N25+DABkYbMllrAMClLzGb+0WbtdQBhhYS1RFtMJULI1l/8o59Aknm
5+N16RazaV/FE/SpiatPhfoRGRUKC41EcbWyBtOlDz07j0T2WKAXi4LelMald6kSyefUFuZn6bg+
2bRS1L+q0ddTUPeaoeXFyaB9M6hqNairufymyrn9J7cp26K9jD6LvoWePjUkWhGkLD3/LBZpGsfV
SpXsFKM+idpX8Ywyyl7raful98sue/q7kS5h1ZCPtZxOOXOe7W5MgfMH7YzTp8+vv/CC5xJsbLG9
RciQAbR9IzN7P2HwIbTeiiheeYKF0T5XYqMoDLZz6qVnaQMoXk875CSjQA/ojTB1GUwsg5bNMSt3
+9eq/UHAMTcnMl0fRQqY6tM4Zsdx5FtZwyTQ/YmJAE3nlXTKm0Jghx14mBv0N6H4ru2nRB9ZA0He
WAe182oRe2WhXXq9l2Hz7vOhbUPY6B/WpwzGQruEpN2hpp6zjS8VdXiIrBl4X6730VPPQgljk8xK
JmpOWZfuG8w/u4cE1LJWIuGFXen/ZN0p2h9hR+ec3OHe8v54rgBe7TU3FJjjcWWuLz3CbCUpEBGr
YkTNccw6GClVeSx39mCzMbR0JVaGx9KDzNYTmjMLguVJn9Lk2jHRjYQXHlhhJcq3F/rI53Nq6Ulm
a4JNYjXKgY2nyBhyEuB67iOqB3jgAErxpVvM9Y8TPJQ9x8SgJPF+fIB3k9Wj6ypF8wtWjH4lYbYw
eOf6xy6OR6rsqj2ziFtbuA+8aBhnBaNBH0dirbyshS8yVz3W+ZSLxKs11LQOO5MS4mQIiNuD1Ub2
BohUs3XR9Py1tNDcFEc1kCOpDNMRR9Pd6KLPDGIM8FyrMtu21svn32bpiS7D4t2cl0XRJ1SrFGjK
78K9t1SNRpoikLDhibthZSAvRChzIaQa4cMX1TI9V1F6tkb+AMPulc++dOlZ1GC8DAQjFwkqE9Gr
1ClOUK2vRPBLr2Y2x4lVp55Eq/ApL5/LGu2Gf7ixEPS8+WItC790i9kMRwdIxmjvqnPt38dwvklL
KwBpHnKbq6HgK29/KUE0d8BRXg9DpdZhQLjFYdHj1wN80+PIyncNQZ9eNDgnRQe1qWV/NXB35dMs
zMi5OrLjtQc3ewCju6LhG2GjtxymcHormtoCOIKX+8+H8MKePRdGDlGe1HnfsdPA7eEe85Nc461O
oEI5bANr8gbRlSSIRRxvJa93iWc+2MDmnjlw1sYNgXo8ta6Gz4cvXQHvhERucoii98CVONt0KNip
6bjzW5XAgn3+pEtf8v9Uk6gDSrh72ydTRw+dz5qAjelWIk4MxmhC80v0ZFXOsfejEl3Y7dPnt10Y
pXOlZFanDs4sLcoccjCbqR+hCRPoV+ynrAwqBruQpkRH9ec3W5jQ/1hK7xYk4vYUPFGwzljXXZW5
u23LtfhmofmB/4PDvbt2ryUrEhsPkhYBLEwLNLo8xluQBTboZ4nfkNOAquJWfyu24BGsrCJLo3O2
ihg0pCCA1815hB5r18C6cCMmNH8qv8FBOa2skHiQHpTSSlfm+2Xp/mh0zhYVOwWWolFudU5YNhy9
MhVX1EFvq1WP/kqItTS1Z0EDCOAEvByHnorM+9EQNz6kAvyYwml3A53WymsLDzLXTyaF8SicNMmZ
Fq/U3MkWsPGVr7J06cvXejcS7Ek3FtPMnIUFVpxJgaUpJRrbIgIi6ecD+Z/l0Qff4d8ofHcP2MT0
tJQeypB20aKJNymnX9xz5VNWDO4Z4g4ojS1/YiY04i3uSP0bvOONTFV7xRzV72AFQtRGDeJeCbt+
dVOF3nZrhFYmcPvI2/Q6szbCIYCPFKpd+dUL0+/f2fbdj6Z5amG4olE5r8yz41ZPk01XLr30zi9/
f3dpHo8Fmsk4ajqe1wYt1WffEeiSR8/a52986QaXZ3p3g4FapHYIcJI+yvNdUW0mwFV0Zq8M+qXL
z0IN4keI8AQMvkc6nNqY7qUCTqf24i++n9lK4YyG9xlU6Wft3o31z6L6o9d0lEs/fbYk5LZO4nqA
K1cf1/aVx6JmP/Ji2vixTVei1YU98d+W9e7lZ7Tz265q/BNjqbepwKxBN/1o/BNayDJgT4rHHMsE
IRTZD5b7K0fWhQebyyd7GSPDTQp6aiwRobyMGQLisA2eR5KsiF69j5fTuXLSgeYLyCx4E9eNCQdp
NjXS/S6suPJm+6VxO7fkMa6IUsMhci0y9IRii/jlmajdNSxeQxBQQi6j9IPVaK6VlAzJJe2WGAJo
6t1mad19J5PjRyBtJvxHxYXmMOLqSrOTVOldYvXo1eeJp5HoBx+tCJyOkyCDjTB2SSnxH70KaYG0
lgc07+Yw8mruTa29YLRz6yyzqj+5BYwdvQSppo6LLhidxt6kADps+zy5Hf3IDblA0S3l+Z++aLyt
8v3yShWFCjMqAVDt2gdgzO662vrRkwYijlrduqJ/8xu04yPvY0AXIibsx2wEQBssgpq4L3YEnRQh
LiwkZbSR9nTyWn9ABzLYbh0zwFdpqGrq5CFL6BP6sC0AK50BPeKoy2EohY7rvcWNJgHJ02tmM3o0
vYEYKREIXy1fB31focoyfff8It2mFoBrMhcHNvBqD0v5u4xBBjF05hihYhnW0fAbZwgWlMN0R2sw
QKtkgP520sMuARryiL7n6VpctCZ0nKKNB17AZmR1fCRjUocNnBRM09xWPX/rVREHOYt/95n/dzR9
DOfo8rWhebNP4Q4NVplpDrQEvrQZq2FXFKiRtiwvQ1v109YtDQyeTHGirDv3YvCCLo/ZoZYOkmnx
bQGe7c5MBs1MyMMGzpRDLeRCmUny6neixpc+b3TYgS20TQv8kxzFtZN7zobL6U9JfWgpoORDJHMd
uUiqorytd2mWWKhmlOk2iUmEZ25pUKG9elN34OZC6FZv0FqfQM1Q3edRtoOFl7f1JZoLagsfAsRb
eDtxrTdOrtygMgJKS6bzHR3sC1ileGld9UbN+Fw6HV6mAWYr+xb59jMd0EfeufURkeudnmCyU5Dh
b9wgJysIxfDNvHsydL/8YbrqCySx0dP1ClHhd6Avb2wNVnsWFXFY9QQgsTbjAbqTdsDO7ply0k2e
jndO7P6tyv40leTo5ckdEMFDODJzLafq3h+Hl6FvqzAu42nrIxcVqrR88ka8GDSCbmAmeaS296tJ
s+9sIAcX/f7Ih9gUsKbm4jZtvXgFBPz+EJMjIhMwaiW6yhw12TteJEdi/McibhtUK2A0mjjtTY8n
B5HbMYFrKBTIbnxjW/4VaXnIMsW3xNC9KrwSsrYG2raEPvZpc64tC8qxAe+bC+u+bCdyIqndB0z+
M2o0/tbpBhWSDlrLLrN2oP9lx7yAbKRwVPXAVYtqT1G4UJkRdYgrSAdjR0IzoarqksjMN3EM+piQ
F2VmFoEpA1sSSBmgPYJd6i9Wmt/wlEgDuyrkturgM5j6P6aqOxDR8SACJ28D0uQbDKyqLXNR2ajz
54RP32UWwVmSNjgtlzc2fsrWhYV5KJLpmObpIavMHUxJrpgYf0DzTYNSRFdt68GWfchu0DR+DUUF
qtjCBlGs73cA1kNXoRvUbLuaBxbY0Du8z7MES8AZcRiPBISSVdI+RbDQOue6tw9FD70Mwasu2xwd
9+O406RG+0BFbtzBORra80AZNDxZiPehs4vtQPAESlych0O3gEYGOcqbRscNOqixKHh62qPRMg0L
R1wLSqHNHChwezUZDugNesJQbPdGcYC9YGfY+pTAKx6yjDaN63DKrBi6P4aytUBROSkKKM1M9c0y
bvaST1CioCv+QTJ8WhKD5s2otR2Kzt0io7vPK8gHi4adByHQRAVC8IOX06PPyW3ntffCUkDipv2R
s04EcR8/wy0FxvFGPE5U3PmgJQL+VY3hEJubwqZ56Lnudel4r7S072kh37SVXEmeH60YQJ2uw+oD
lsgvVYJNhrUOQ24U/dHNohfI/uuwB1DxYKuBY81w7LBDKf3ge0gPt3UKMt84uFC/o+0/UXLDkuoX
II9NYHX5fW4wSjkKqEHbZ3+BIGUBRtt9VvTVDozfGOI6+8kpm0do4hEoCP7DDOylRyR0EY7d8HbE
ebbRf8u8zMPMT//oxObQSrE0qLwJWLAhMmD1QnmqKLtAnYELw5EnRd/TttVgK8o0tTZMSHdjrBIS
bEjNI6+9ctBbe3Jblx1gvzOiM0cfozS5ymj1ZPzqhsSkD3Jv+pO3+o/Fhl9Gt/cugSyMdtmpE9kv
DU3pniZAAo6R2NoGEs44cW6tsfg55OWr8uKftQXxUkfGvWzrbZrZb4PpvgHB+dyV/QNNGhmoXp+B
lobG2wBfQdFZjfEIMKdlIlATSLYZBv6kMzcNQT8+uSnKUomlL2brBmZCsnpJBNYKF7IK6Ijsbz62
r23TyhQyFWyrQ6ZPzgVINVE1hPkAOc4k9B0kHVUQ2/lrPVCGoSqfYwMm5lQ1j05VWxs0dRSHoW5u
AKd+9Il6SiJnDBw+7icJuwE1QGpMvCPwm9kOIcmLx9GTL7zH0bMfc41sVie/xUX7w7GxqHZV6YY1
OHEbO4fWyEd1P+iGBs0aEMpA2Hchh8P2UmmLQv6pJMDv5sbR9Z2dkmGH0ePvrdTYoSOKNyuHcEQL
/FsdA4OOrgd61DwerokP6S8BLTFIsZYENZYICFKFdU5G7JxphT642K0Qhwh5C7GchGwRDjWjL880
I9g+y+QIzfh1M5bfeeT6u7ZO7G3id+UBEoEh0NL7jS362aHlLST8kGtp7MVJ6oPOqZ/byDwmPTA2
Qx1HGz7Y343VlEBG57d0VL8nMsp9RSt5nSsUmHve8zO8qJCJUqiXc9Aub8ui6Q4D4glAVB1ymzdg
J5SiAgRphAy56ZprrGaQELfpNzse79K8fmQqyU8WqoZB5KCnSGCibmKnQUuqrRkS6+UUCuU9RUKM
kIgUlJxJ0sS3DVfVUUP+epuOGST9qoG9R9FP3ws/au9KkrpBjnzZ0UjWA0ZhHWBp1V4lWWUjblHD
ru1M8Udy5kPQamVs19hpH1amq37bCdCQYzI01xb8H8ECv7T5xjm9UaMFVOcQ+88etZ4GazS3XjRA
YTd4dr0nfTUdnWTCXuqpp55XB8L7aSd17u9gZm9/q4Cj3KUQx4B4ScyV78MYJLIk2VVtb4eJdoFh
pZDb1tIjG+NjWRBafwdzNwtTu33SVQnlb6KBD8lA95islB6Szs0DyQVEg8hHBgAKpWGFKFmrjl1T
6dLDOIg/MPp0t01vfjbp6ELcWiAyq9s4dDra73jWPXoErsI5VdHOi7x0y9AOd/lRQPJao3dMjDBB
1BMZSsTSu0h07k7WFHzPtOng8lr7O8tAM21JqFmiKs5DkGCjzcRdd5+NE/bAwcNcViDwtZaVbtqE
gi5nVfRVIV105dkDCZkFlTh34uJKeiN9dFsdH6DRBJ3Wpe43rqFJjzlJNrUtip8lzJW7fd706pnW
LpCajAMdqAb/r0Tv5rZhkFaPDv0L2zKUL/MIsJioxzOXMYTPYBaF8PbKNpSzaCfs0oTpSHUY8eJP
MtZ2GEsWnzLh/WJQQCKSgWoffqz0zZHEuWE8/52rKA10NTkupMoKhZOpaVosihDs12mBONyiCiEs
pNCEZvkhS6N841cahFgmw7GZ9LEtgIvonMHe6Kmw0LDhOjCDyuprP/PyUNisPOgJHf9+ZsYgtxMO
C6ppDCIG7MVQNjS06wlrNHGbrV152c607Yvrp99VWSXhiNEFqACUkj7C8l3VYUwkbPzJe6uG74G+
bXDyCcquu2U1ZgAWKDSNNTSI2u6+6+ME22tZboui6jewIr3PCY42cWW1WwFh3JXjAina+s2dl3LI
7PSEzch2f8MVDMCIjuuNFHGy7QoEJqNCdZ5F1gspm9+Tj1/sDeyBZiAm8KzE+c/UaErqkeUtYqE3
LvFxdhuiP1Ui4PnVc/z/kLXu2gmxdw9K8hZJI6xVeQsUCxTvbRv/LYfe3eFRkLRyi2NTtda266C8
z2sgLJKipd8z1NPgp4FQtrR5fuaD6EjYoWdgM2W6AsYDKlP8pDYQts6++xEQNAoYFQzXFBpqk6Wh
Abj/BvLbdCOwjF7rSEFC6aM3paqcbtuZ2j0w4eQBtVlzi+U6Cop2BBACC5UPo0kQEeqnts0iVFR1
lm/ripBdPtpkV1bOFYHr+9atLGeXDvqvdIA1ICTpto3nYWL3zTPil2bv+XG5q+Cj/g0SHRkIdFwF
aVe+KQm2gImAXoghk0KRpbvX9ShUwAggv4nPXkFj1TeDC1JGYrCFuXjA534o7mvmAKKgtNqgZwt3
Kt0UpKsyCUkxHq0JdGzp6vuMQK1cOEkbEHhw4YOycQOnrGEf+xJ1QhnLAGV8+zaJsS2hq+EWvR7Y
xnBotbVM0KCYI/BPu6faj76PJrp3LnYoo8weOHd/eiXOfnyALwWTpLqTxsZNR8iy3QsIKVXDL7+o
Kmj5iY+VqioDUfhgBlg19mvfSW4zxyInlXt1CE4Xzru99bfukcMEonbfoQt3MybkuoUEddfI5q8m
/XVKil8S1mHQ6lbxJnO89g1CjWEj8MaBOM7LbwqCzhDFT3zXpqvA0cYgRDtIt7PhcLt1CWOh1QCc
PTCVwks37mH+DTHq0Kv2RsLmL4gn+7VvVA24kATFSDmwgiLxZRBlT6QVNeAqI3BfQCW6aNCE/ji1
i2zXNhHAPh2OsRYYBnuQK8drBzzrQ1MYjfFIn1DdFs9NPmawtfbIwfM6sfWFgJcNItO9BTsTwJxY
cl1qmL4ONjYwih1rpxzSPkovpjz0mxzFcNoAualKjVEGDUOF1MorsruwxOoGX4QAhUdXAIPHfwzp
hwdaXoxyigmbuRsnFZBelX5pGsve2XiN97SVKEdp9HFIkA1gl5alVzlpvLvaSsW5bZppTyLj3mUR
+JqFCzkDKOfqbyP71ACcBBCIa/zyxAcJqX8m2Ia2HT4L0BoH0foXCXEvtibvmn1SIpcxxKU69Xk6
wIc08dC7UnFATnrth7R17VOWtBLOTqDE18HQiVhB+B0ZGk7+yL5/nkRbSFzP1bmMluAtINw/s8Z6
Tan9u3PF13oEySyv3DCScFF6qHaMOWgarDwqlX9L9Jr9w1ISc5ZYbqEqm9oLIVtxnLAtP092Nnok
EIuO6vD521lKYs5yyxW8/7AgAkXeSHIYaWlQSGC3LIuekUL1VvLvCyngua7WRV2L1QO6d+3IxvYb
l99SX17D/XtnWHcoWwscLZzEXHut32zpqWZlqKmYnGbMkdYGrB0u0fLI47wFsao+jo779vmb+3hc
eXN1bdXBn2rCOneaGE4/9QBsDPNXEr9L155VoRRAAtUwZeRUjc5T3XBsoLZcs7z6eFR5c0voGt2Z
OJTXwM5q1MF9CkQSIBwwnhm9duX3L93i8l3e5fzrQcS2RyU5DQb5MmQykC8cnBeUYL54g8uN/3OD
qcqLEuaPU8/lDlrw7EA9mUHjpauVyf1xcRsWqf+9RYnN3LGg30ObtvuYFbAxHtlVbtQrdbxro8yf
z4fRx2Vgz5/NcbCUpg7BND/5qFOMyTFvXiNygMAvsHFEnIjcfX6fj6eEN/eFjnNvSOtqoCcbVrOa
/m7/UTyQVZzWdKlLd5jVkryY4Fe3SLcSBePXmu1K648AXiLP1lxSl+4wm9blCN+DqqzpOS6e7f5V
82TvSlBGGmelj2LhY8yltXUaNaYsY+fE3TTbohMYkimT/4X/xoPVDidrwExHXmrNsm9hiM2ltlNZ
5CBToTQWj5E8167Y96zceA3CNKXJjTM1bGW+LN3p8vd388UnLWpJ/gTNgWb+BqV/8OtsDyEnKhPb
CjZT32oP8LgvDbW5zLYAbYj5notM6Qg8Qz+kKujs+kHk4OmDJLFSqV96pNkSQFJhwzo0jkDAvJFK
gF7T7XWCXNMAJ9F2rUNt6S6zVSDSQ2eNY6HOLP9bJy+jdyu6BwTQ45p85vJz/7/85onZ/I8Ulsmi
s0B9bKrT5KGYhHIIcJUw8P78ayzdYLbDk8lv6om49KQdAfATi546jkZvV6+5Iy+9otm8h5FWnfpA
lIEZEzsozMBSJ7uwJmvQM7KzXvWsXXqQ2eyXlulHeLbQUx0hpVuN7Z2hAJSOiQw/f1MLu+5cbmsj
Ci+9EU3XBbWqYy+yS4yCHNznV194TXOdbTygLIL8CTmB+BSA/xTS7KUFKi7pX+FIuPn8JgvvaC6P
VdK3XF+CcN1Fw80g2hcc3oAvNd5KML10/cvK/H4dcerMdQVIDcgCnC6VP35JxEIA97Wff7ntu8u3
FBqH3lAEiqA0CdBnChJvesesfOCP41BvLoi1iYkKZRu4xvsV26HvajylwL+FNZKHISR7NzxWuxSH
76DSck1gvfTdZxMcp6cBTlsTaOzDfYWG0djbwCgIDCwVwAhkJcJe+i6zSW5PfV0ZheY4g3xdhlha
qT8X1vfnn2XpEWYzvImHnhc2rGWZCxG65d6XnvfDibMfXgZ8L3XG7ef3WZqAsxnu97Gn1cToKXPr
MwhOD6iIrXXULsQOcxmsbsxQoCYiTknePGpW7pGoPoq0Re1/ZfAuvKW5GtZ3RQtkAqAPqU2AdUNn
l2ujNma55Fg1KA0hYfU1a0NvroVNkYWBXUxkzoQ1O0IVCrVwhuJ/o/Krd5hN9H7MfcZrlp0Fz0Eg
hAMbtlYw1AIV33/+sReG7FyZKnOWKkJ9SC0jaDinpLpQSUcOvCldM3NausVlnL1bTnroEDOdajiX
FG6xte30ezUB1OtOa323SzeYze0Saue2BCjvJGrrpAr9IjK+szuzsmUsXX42q5lxeqn6C+TeZVeF
7fcAqWoAM79mU+PNlahVOhiC6nxzjgrU5Hnnb5Vy72Xj3yc6gg+8BJ/1ax97NrNj9P5MtSi7M4pa
wPHxk+lcUHLKn59ffkFh580FpziWoVAhqw6dgxG41zYiqNzykwOvhmMzkj23qqdx6t44rOMk8kCZ
5W8cEd9AToxkM/Jz/nTfVOru85/zDxLwQVA3V6aShgDAh2bDUw4M90G7SYlCKracCuy7+2GEHWnr
DGrvj0VxyHsf+NUWWaR4dOpXJOWcO7vhYFBZHTl5OqKHgnJ5AxdmftDwQbnpNGi4Tl/oby5YoWHX
Iz9rIW12U1meOja5xy9sdXUQuozv/LIhhwhQ2JsRB+YrpsHhNTlwqVbrRdd+CU2hX+v8atBDs8MW
Mu5EKvxHz9Nl2KNBalsoOe7TuIHPAapaW5Rru7AdYVrYAPcmQ5g7MBQ/0DUNlFB7QkcKA9PWjJs2
BX7Q8gTfoDLlwnhyTHesG/tzZpU42MK8E8Szsjv6MQOWNUlhIA6J4KNMx+Y5Gik/VEhQbgbfUzuX
wu7ZRlf7pS4nNmhx6ncMJbnt559rYZrNpb62iATSvWBDoUxyprF/8st+R5Js97XLz5bSckIJW3N0
K9fklbbnjLzqYaW3cgHeghaK/65w0M9Qq2D42f2J7dVVDhg0jA6v+KEM46082Df5MbpBTbL5Vu30
dXnTryi3Fva6ufjXxwEvBoQY9escxZMNatLFpifKbBMhNcrOtrO1czF+jfrnubN1VuQeypc+zNfH
tv6JgP+ndfHW/vzzLD3KbJH1JNqtc5fbp2nI1F1Rpza2INaF/RCP1zVUiJsk7vqvbXruLJJy4DTg
o2EQnes6N68ozQ8yKBtQJCZRx89fe6DZWjuR2pNCOPbJolLsS7iabXwHSEoGau7R85L0wYo8//ZL
N5sre52pd3MtiDnz7JHyLqD6t2NeTQZDimQt/FwI3ebqXjRSYPZk0jl5ximDxGsvUGi4TIjaf518
WAZ8/ihLt7kMkHfRAiunHO2Z4DKoClYPDrpMuBhOKiFvlWevzJuFCHeu64UIvIdRTgfnz5zDlC+9
lWX5taE1t1rmMutBBrPM2QP2Fxbz7Mk16gGY77WQcGGZZLNoysXRgmPSAyTTyP1oEuA3pf277tov
McGgw/3v+09Y0WRx4f2PszNbkhNHo/ATEQEICbgFcs/aN1fdKOyyi32REAh4+jnpKzdTFBEVc9ET
bjckoPXXOeeDUNwzEG8mu+zebbwKCoVurWa09PpnfT2ui8wfDewv+w6CI6+Rv3DIuVIvXno9s67d
c5dbFGfcABOY+WFsELnNpcLUVtXtyi0WypPOrGeLuChihBXjALXzX8GH2tV1B9YASvlOiZT7Agxa
rsa1HKyFgXHuzu1LIWnTm+ZRtc595vW/x9T9lWkTwgX/zk7Vyhy2dJvLw/7T7aD09Nrcke3JMQl4
zThIrdmzUN0+x5G9iuu1cX6BLMjIrH83vE8BkRvZEXWeSEG069ZBi2D5XiL+GXgFv0WOT+LeFlDz
qDZfKb8txL2AivPf55tYntJR5PYRn+ZGEOhkOJQ10QCzO45DU/YYI+EhsKFZ/hWnCQTKxJXBZTko
IERZGdoW2j2ZLRMuh9yS2ESc+lZEtMdZ+lrc10Krnzt4PTmUnQ1d+gkW+g/G+hucLgGWsdI2Fgo2
c5Jpo11Ak1MlkfCizv6IpWRzZk0HUSEwLONOjm+j9/qt0Z/MhoaR5kYskDANBXGZbifdPyZ9C2Wr
Kz/qyXj/3k1mY0TW1U6eeik/dokOTUg4LpEv2AUA/rgyHy99j9kQ4Xie342dpVB77YeQGWl1qEeo
Jbjo6MootHCLuX0XF4Y1buIM6QNZB6ElR8gVKcuQE6gqv35PS7eYjQkQShlTTzrnWKkfhFVbBW1d
Z6+ZFJeuPhsIPIaYJQnPyAnQ6kjZeu+MQN7Hw/Z7P37W4TXrRmEUlB3JAL9oTN4Lr3ijRrZW1ViY
BeauWwHCPcy9gLQVmXvX8OpguQaUcEZ8Io7zXjnpGWPLyrdeGJznpluIinviw/RyystUghrfgyFj
3arMfRqb6SP21N3X72xhgJobcEfk2YKqwOqTo8mj4yJkrbBXxpClrz3r2I1RY38nSX3qJiAPXF4e
PLBQAg/qmJXWuvTjZ73ajAvp6QEJaCKTO0SkHHI73n/9XpZ+/Kw7t3JMYUbFwK1oC0fAfgSmCdqa
lR++0JLmPtq4G5oKcEhcve3AeS/UM8nqO/jkow5hHEGFZgbR77Sy9l14ljmW1CyGOgVlwMTpbXlA
dGNUo74Bx8LKHLd0+VmvzodSa6i+zZPEq1LJKUONg+ff6wdz92vd1nGRuwgf1OB2WPGb14td4j0k
CDxXTr0ycCx0tjme1HWR+KMVJaBoOrdd2lzrNsdJoMu6qDExlEBFvfLhl+50acn/rLkkDLfWVAh+
bO0YRX2U+eAmSgB05bBopLd+Ax3QtxqwNVvU9xk2t8xE72OmG2ok7qBSFPYQ8n19+cuY+kmhbQ4e
LRNddQ7pyDFJuXk9xb6ILETbwXVnDNvekXz39X2WGtesi+eE9xIoGP9IfP+RmfzJyZBaETt65dMv
DCFzk6zSdqXbDnWciQwBy964vzKwLryguQ+2ksRljTLkKfeRiWl0oBeVkt5zVYABm4nsm6vcuRkW
oiLmls0IXKmbR25pw0mkpQEdn1PtBxP676AaEuemLTO+sUvOAttsyw1sjNjLKyLWciIXGvbcMQup
H6zjDqipRSbrqEiH+NHjoC5il5oeqsZqN01Oh5VGsfRuL3/+Ty/KrcROEeFpHSF9KSNrpP17dzl7
xa3bLcucauU+C8P0XMGYdCin2FNVwyBlR1KVYRsDUNQ3QSH0ts5MgPu873XXuaIx7rBLygDcPNX9
T4vB+oI1ar2KgV16YbPBAPBXWP0Frj6aZqThTfKRDtLzhzQdV8aDhX5q2v/9JFgWFQSqTGBYan88
QRtWXvUimR5GoayVKXmhq87FjAraPEBluTyVor+CJQYaVr79epRZ+tCz2d6yJ210MAyeUs+7RdXj
NWUmQJtx9mPEeQUOgaDmrtOVLvv5q6Jz/eJUSLhYyoIcUaDea6OqQ0PxK2x+Hr9+mM+7Ip3DQYak
JbCllNZRaRCuSmNowyynD9Jqz2WZw2shil/fu9PlF/zTD8eiEAYbCvvY8xtfTyB13biIUe6BK4MZ
+Ot7LL2tWV9PuzQ3VYliCKBdb6nbXie9Pll1R1dWL593DTpnhED5P6aFrsFmLeFLrMDn6591C5Zd
uTIRLD3ApTn/85Lgc2shiUXMVi7Vua3IS4pQSiDSin6l8X7eL+hcyAi2IMOBnpyONqqmDiw0dFjT
BSy9nFmvRt/tUGb2rCNif045pFdue4tRfmsYawWSpcY6m98T+EtqYN/BHHPkXit959T2lR3LQ6yT
166EU/LrZrR0n1kPT3w7xpkxgD/chQLPerGMHjpPsGGTX5P3PR0Tao7//dQ0h4axEGirvFHvluQ3
sM2uDBoLQVN0Lll0EQSBNZeNoiD0oyVMq1h174qMQnMH4BY6RJg01mlIXRhEclBov35tC7U76s26
OC+AHjCBXjwmbXabZ3xvdCJiDjBASEuFw043zX4s7K0p+qCga+L4hSY9FzIOk28LlcCLrEVyPanx
PlZ6pb8vhADROSKEx/A8eJMvTkgeEDvHrLNj3RZDtrGrMrvq4iErgqn0gdJC8mgh4bpw+pPwlLXh
bo01QC0zI4+mLHefG0dJD84oNslA9kA2BpOyszsFTz9sMr6JKkfTTXlYqWL81l6OerPRxCgJANy1
C4G63d4NXKVBX8Rbsyu/VY2jc1VkZULFNmhMHvC1Dycjj/VhyjsG/itrb8HtSW6/blgLI4s3G1lS
s+b1xfN6LBw48eW1DQzg4NwZ48q08Xcr/f8bFOrNBpZ+qHkOeNpwNLpKRnFTYHjxKvtWtkm8x/lS
F5kV75591NOywFEp7JqlPWwtlxcHjtOKuxLO+A0pGh5pF2heaZjl1nURZ6OVbR8q7rQrP3XpVcyG
JttHBnifA37Wp/71JIBtc/MM1ij/ONlrO9yFSWiusMzzGh40P0MqT6a2FcVW0FTeU9uuAQkWOuxc
Y+lnlWd5U4PEP4c91CTd5U6+EpG8dOnZCOT7Az5Mi+O1MhnEm/J6+7qrFb7I1w1x6c1cvso/03Pa
DrCDjUOJ6Tl7UKZ77jP9IGm2MvsvfFz3ctt/Lh9D52NjkNYnP35DwlnojLdCJ4DFr2Vgfb50pXNp
pVdVce/A7HVq6O+2QigQcER594t5Z6O39iiIbb9+Tza9tMdPetQcMALPKsg03ahOonT2BDEEfnHu
7HKLgFUY71NQPGE/P1filaQbXrw3YBelKcIlLxH0k9jXfO+kgHmXj7DKQhK/I95jnhW7cnjJ03oz
eA189C9Znxz9pN0TZ9dKetb9A4dTm2FrCw21LH4m4tgwBOrwXYMoNgo3aqK2eP5bDgB2VSKAQ4mA
W1UwEkCwr3tnnwoo4QHOASoc0QbgoXrIiniBrTTk+L/8mcHM6kS1+MjMa+jicOk7hZ1dWcIjtZ2q
I/Ik9xrx83TPcUbl9Y86/qD1dOdaU0gRBZPH+wmGrakdAoRocdVse/0B+LA16G02Ihjf+V07sN4i
f0hnGxPbf3/0Ioo8B/FUlvq5SoCcdqNheEUiORKOUjEGsAo0mgN4u4GQQBfHYbwUBZ/NaZ+nj3kt
Qh2/imeE+eAdx8CYAtlN2sCQMmKg7A5FG/Qw+bMBOiAOxesIb0O/K5GJ1AF4Dz4rYnE786Gwi3Dk
KsjK34JEzWgGgm+t8iGWwCfTM1jnlf1gW48U66RLoolr7KAR2ipxxevmdFFKmcNPO7O2ObJpjeau
8VAghUK8zFx8tW3C9qjSxQiQsHdAKCO64ZSyQ51WyMiOMP6mdYTVSlSoDcOBoNVcYeli43C7jm/H
HiExcDpDvbmRqBl3RRkKZ5MkOshgbLB+tfQKNqGtEedBOeWRTmnUlYiQaE0QmxGknj01zWODPMeS
IuIjKSLEFoYCea6dG7rjq1MiO8fYOCBZSkxB4iwQSVrqMx/ekNaJcNJ7YW9qUMmcaTuM+D7Fk05O
Ln1AXw7SSgeleS1g2a6wftxKRD0Zw5sHhDs2jaDwhB7UlDaSMxCFGyCKBElJVwrBRcVV89spdkUe
JD9IF1T+R2P8sdI/OI/U9MRFH2UJ2XzdXZdGzdn82k7WlEM0AM1f7MiNMsvytiKCrIS8LV19Nrm2
jhAe4MEYChD1tU+EiZysAvD4r3/70pA8mxAN3hVZG7v9aWK/LSRTc3w/cGCib139//TISZFMxKb5
qeuSAfJaMKZ3Hu1KlBScNUXF58endK5IljmB8LXVwFrGiEqBn3iIlNWT15ik9bVSfnoUWNEmSBUu
FRLRuXH/9bMtTAZzeTKFDqVjI9KYyinb9Ql8bKZswc4R5wmZZ6gEDg5syfnKWvFvLfmTGWFO56lR
aUPEVdufZI4ITBdWTNDu/RdiFg+sMcdNX7uvVkqeY9/dx5N9lZaAs+OoPYT49VvaFToXM/PGLyqW
eLDRXkBXnoHU3T5CqWOlsSxM3+zSAf6ZvgsCmUqbETAZc/uZW27kD+bBcsydnfsrK/qFvjQn7Lhj
nyNYCX2JKHtfSnllrjuEln7+bBQo01x1CPNSpzr3w1Y+Y2O1G6wbCtPp1w1uaVs6VzK39uCbdMQ4
4wibb5p0eu06dZBJs00s9wBPyYbnOjKwoSiNauVMaOmpZuMDhFVeWsN1dmo7D/ErpeIPMNxbWz0a
r5bZqpUhdGEYmkubU7AY4yGO1cmVj8gmQozVGMq6WmlZC599rlSuZW+kHcPVhfdjRDKEwT++/iRL
F56tlw2AwovKQxxHPvKfk5XeOEjK/PrSCy9+zs0xhjH1uC17nGmYP+qhuVdTiZ1R5WOfq7uV7dBC
pWaurGUkySQy5JBK1shIoCH1SHyzBqwkHCTOfOtsmtLLy/unX4+V7zeZSDqsERE31lhRXoAfG6cr
m4q/x/SfjIxz3aydF/FAOg6U4b7fjiHfmZskLDdkjwgRfQWpYDSFZ31urtV1sa/uAPC5ibff7ZR0
1u37OFE1gkRxd7DsiwCLpFxvwFSst8wLKEwrv79uD0s9ZLYMAGYMKA+G+zg+lkMRg/KZRd+79KyP
V8XYDH1ngDAIp17tGJsYNBJzrai80Efm4tlC2lXtZfjhSqfPZWzC8havDE4LzXeumRV1hsyqDIYL
U06/QO5+7ARqV46V/uxHeZdaxs+vX9DfMP1PmtgcjINKE9KzmAG1ca3aMyUc603KhyhJWyfkZXoT
I/ouQOzaSUGGZPvtc1uYP7MCoTqMWumhFnARptLdNkjn7WQLpLHTY8FsV922kLmx9xU6XU5rGskq
TTZJZxsRpdhm8bYR6JKxeKkK7P2+fp6/h+2fPc9l0PmnS/q060qbFfwwWpazR3IPIn2coiT3ppUU
qIvgSXEYbIRCVNPBqIUOR5v127oQw7OUpik3JlJbXzBsT0/IhbZXGuLCkmqu7tU4u/SMuOmPzIZR
yi1ctMjpuuiMl8EgT9mEsEbedMbKW1iqTs61vrnouJH7kh/gFcamlQl6T4bGRtrbdEkCRJqgnNDf
BgNyiIoWH3A4AsjH9t043Tr9vUAS5Z5ZjD0RAu+86yCBVBdm+aTgRr5Oy4ZvqiabVkbRhflgLhzu
WWJD1Wt2R7dFOO3EAsw22cCw/uq++fZnI9lYJC6xCiKPovVOMA1ec+2jBNv729RMDiIfHpSTrMxu
S196NpoJjkCnaajbI8IRzU3j6R+8G++Vr+5HbeypAQR7OlG1snL6q7D6rL3PRjir95MapLj4xDnt
EU82iTbZaEhCPjwxlRqxeKr6wKFn7AZxZuWvAE24tzqum8cudvI9Syxvp6hrdlEHD4MIkAYo/6Qq
7fbwIBR3OvX1le1k7as9lkgj84Tz3jF3eq8FQ1TS1512oQHMlcqtQasRCQdwJE+J9Vj6IJZMjW1c
49Q33rNU2yvdYuk+l0/2z9iQYoZOerdDJ8Tp/iYflbsTFkUlYEKQeVJw4+nr51mYF+ZKZZLErAMb
SR5jh5Ab1eOQw5uK5v17V5+NcANhpck6+LeLiTKcNcJbZlnlWvNdmHjmUuNSjsj541wcE9YkO4E9
7oOV99kePkMMHTa2uiUZ+pWt38IGd64+tkTao3ifqqOnJn2tqiy5VfXkIhHSHs+YlsSuYo38gO1G
PnKkRq60t4UuOpcl607kKVKROxyCeQeZlVgaIFQxaHhxz6n5a6D+PTJ+VwrPC6ubuTC5afCxnMaS
+FwtsiP9sUDCYNxGrkzTzdctYul5ZkNOF3sIVUFgw1GNGepiqIMat5BkGh+pTaYERcLcvB1qo+ZI
kEQq29c3XWrks4GnlJDItkjpOxJE9YLo6GvoWuzbb118rlEeY14o1V8WHaB4wKuC3ME10aT1dxL8
ZMicc4XiJrF1RnHx05sR/KABgq6D3wAZhTqkwdVV9JYGWxFc/Tidoqst/ndzOGwP26sourp6vLmH
My843Afvu92f3f2fw58++KM259vd4RDsDo+H4PDn7AXhZlcEm+vjcbPZPO33+Mfr8SHcH3fXxxDX
iaLTPsTf2YTHcH+6irbbH9Hd5a+FYfQjivbRjz2C/FZGvYUePYcaueBzkEGjAWbIXPpVV6O64dhn
RZA0qyjxBXv2asRXr9xtobnbs9GJ4NMlqTDdAyL8t2qytsD87qAeWZnvrIVmN1dPtxowvhEW2UNd
eltkKAc9rHGwxiLtR+zH5Iis1luZeiFzn9o0v9d82qbdQ1esuagW5pC5opog87+HE1liDinozeDi
qLGxjBLzYa72qTat3dc9YOk9kv/OVeZoIzAQiYqHVCANgh39+qNaG3b/FvI+6wGz9ZBhIl7clo48
IuGw2ldIr9yLyfbSkAxIZNyOzsUAetmmIxAcoAOrT71NnHB9VsiAfzMF/F3AqxZGUGVIpfaoZ94J
j1QhIsT1Xg8OuXMQw3TycqN+p804xBejDkhdQhFkLuKMo0P+bpyCmlujuIjYVw6/YdFIIEWdMSST
Ve1zy4a2QlpZu9etmf4BfaQ4Xeo1P+okRUG8q3DuEIihtCIXiYb70WTtDvlPDkLXs9F/tHI9vrv+
QCwEO0PbnXgWO7Ca5jvHh+c2aNJWP5WxM0UVU+6m95r6QTfWcAtFYLnxdWNgI1rKMHd1HpIGFN7K
EOo1TjKNAZV7wZAWFDmjsm2eWGODNdUi3V25CCB1LOasLCaXWvtsZMfBV4JI9Ax9N5HpbW57+aar
Wntlalpqy7MhnCHSL9FSuwdK7oV1A08mwDF3E1zIX7fhpcruXKBOQf6F8ayhh8EX11lWRajJbPJU
haQUoGXVB2wuQ6NGTGxNbmNJvMDOrWgs+cpEv/D65pJ1kY41ZKqoIAIeGHB5kyUvXz/Zwpg6R0CN
pqWd0m4wCiDhbecgJXxjskE/pVmXnWPJnaNpjGvi4oXPNBevlyRBHmedl8ehYcmrZ1XitgXn/Ozr
vHvMqppEXz/UwpAz169rNuSFcif3YIqt6H+llxTU+OHray82hcsn+mftPaiJd7Ur8mOjdO0gcd8t
h31bIjs86AliVnh30SyYlVXUgclzhYx4zxJZiKxm8QfoM8QbN73eWQiLX9PsLX3E2RCLo5OeVC0r
jghHrrfxmOXvIzbDZoigY1Q3Mm9AXU/plQF96SvOxtwhlxOrODpbPo57ppqzmZA7ip0002sZgQsc
PPpXfvXPS+7H3JwAr3IPZTEoqNJ6lsIhW9t7zSS7A4SkvUMSUIl8ngYZ56VrZpe0c/sUl854GGpa
wbHJL4ExWha7PpfsXGFRHpYO1SsCtKV3PhtyXIBCWVI5zdHnwt1nCdakeZP1t2bj+EVgWzEG1mno
Vw4YF975XD0fD0VcEEYLLIytHiozLuLrserpwRg4wTk++Z55hc7l84PZI8u5YBKGt6zbjbArRbGD
1HUE0n/zOHMujc/8vrBay8SQUxmjj3KMk0al1DEoOiRfWxwvDAHm5UX+04DMnFhjYcXy6BL/mWr7
UPAYgge6Vo9d+iCX+/5z/bFQrVTUEUekCqK6qIAWcEICKKP//PU4s/QAs2FGtm7mYjLBbksexPQE
BV5AmrV4s6VfPxswysG1cFJdyaMpuxvhOv0BkdanCtytbZbE+cowvLCbm2vgqfQmaAB1fxx4DszG
DxR7Q/xDxa8uMzeD76/cZ+lVzdYWvtd1CBEt+2MNy2nInL6FUE/lEbOEXFsAXK71yULTnHX3hAFN
D6yVODqF8540PNTC3CI0Y0s6+31CxRPgkgaKF6hSA1HaapMhbXLl+T4fapy5QN7swdVCsniG4gI5
t1bylqTQ0fRtcj+AfgK6zWoO6Odv0plL5eEnQDaTOTbHbGp3NQVkZIL+L7BY/fF1q156lMuf/9Nt
kISHMFucB0CuCTEPFr7FI8LAh+OYMGDUTLe6S/oB2pOv73bpK///0RD1+d+7kQpB57KMq+NEm/zS
xOmRUC5WPsvS1WdDAGA3Vtlmih5cYadgbICz02i7XqklL1398uf/vCmnjKeiQPTyseM2dgKxae6b
C2voe29mNgD0vekb7YiVGOE5j4xC+lcDhLQrs9XCKbgzz/h1PNWDRpO5ByKH33IYgCXQ+hrW3V9d
gUiTYdrmef/YT/5vUC2+R7zH5ue/b4w4bU7JmFZHz8w34E4dJpIdWmttNFvqG7MRYGSJKsGkyo6l
P7KbAYHYHyAjtCfXdL2V97Zwi7levifcGKkL5WtC/whVB2Ny0tnj11986dqXQfqf9lT3jTdyYlzy
Y6dsMxHPChpb5kBT5GtV6YUmO9fGE40Kvuz85lQl5k1iy11p5yvbR/fvV/ykL88l8ASh9tg8lMhj
KVILaytT+Q91LnQfqNoWt52i1WmyWb3D34RqcRpG40KC6jhwDXZ8KlNlv3qgr3ZXYA4zUATNJm/3
yMxrqyCO+wrkOxvCP5MyAeMjszT+E5te15ZJi8BEXf/Ypjrtg76T2NPXF7UFTSCey6HhdKtcROWk
yINlgLEUaD1OR+ZpY9f4ID2AbNgdPNGZ14Q7zgF8XKTGOlW7HZkcQZIkuwIJJ3dgY0M02tkDBENA
L42aVNfSz9RjHqfeD6z44iJsKAQ+e7eMdZgzWkdy8IYXN4OkpIV6P6gScgOOw33fA70w4rSmnbwi
7FNibFrQ3TZ4TGM7ND54g7X2IG+sgYCAMWOPt9AjaxSSQT8p2y34TRPyiwsIWYEt3Hk5eCOm4UH/
aUBialAj2ZRV6Ue09ry94TbbaiyOSVcU96nX/aGkbiAFHa+VAdGfOUJVODAwJKC5etFO9mzooY1k
KiHblEa7s4vkzWc2Qsf9DmsE7h3ykg+hpSEErRoGCa/s6rAQDLQ2+5wMDuCmST2cpe1eAfYhQy8H
LsaFOmXbcAvcPKuOehCggOc0nxCo9mZk+BnV2JU718132nag9q7xgKnpuZsSuD9EOQGjYbfiEcnB
wFjmH76szzZlj2ZmVTsvMc8I4Xoq9bgrHVTqMjo2F9IjCW1PnTNOWcCFNAHu5HYIVst2QvL0MSsK
aGk7rqdHMwVSUFN+rkhFQisRwM+iNtNDI2v63aOdsY2XA5eYGAcj9X9TBESWldMH6UW6GqexEXUt
uCzgsIaQF6mwp02M6JRkq3mzL2OXhwlSqVA0B+XH17c4JSshk60exOR013bfdbC9+QO0nd2rn9XZ
3kM2MkVAumFm3rbK4zHIAerYdgoS1dh/024OdmbtBW1b/PBVBT0De0un9DUumnwrpgReTALrp6va
KoJTs4i4XVyXg/WCtMFnAEGOiupN7ZF2k/l8x5wWus/OS7a0qCaUTLo4ajPJItcuXSA7xRYrQ8xC
bdMGzLaagAHJhXQY8jMf/I+ipK9UE4LGHf8CcPum8REtCz/3lVL1mYv0SqbJDcZ9FmCzeGhg0+h7
ct+m/mkqyJ9BFr9sL44PpBEwqjJ17wnzXDjZje0UQDfKV+qbZ7xDrB6dJnQTh0ZNRqZDx7sHP+9J
MMRjDr4ZP9Om/slq95pMDJkBaf2eac/au06Lr+f51b4kgGP2BX+pGRokjn5kYNrKReUNdJ3Gd17T
CqCRfOoBpUSFqMnjMnSgEgXgbcORs70xYvuXWbIHmQ+7xE+uwNC6tn1y5hmv3ste4wAcdJXIJPpd
plWzzQRiVjPTvMpiA7EJCZGBPRDcyzJx9jx5j2C2S/C6s1cwa4FBTJE5OiGAJ0pVCxxrCvleT94S
Sz/6XbPj7bDlmQdzr4tjPo+CrtkZ+gBoSbrxuzxDy1Z1RLpmiOKSblJPh6oFXMz1XloAuF4gaCMB
yLcc+nH/CaXMCT2XZz+7FFipYrLNXQ8OX8BqtG4YMPINMle9gGSWH5p2vMGEfqopImhsK7PRItp8
5/P4uXPAkZ0q9qeX9q0GuyVCdGW8aQtYfWjMbkZ3cCIjL1+asr3qBiy/JzuJQyT2PNHEeS+tropK
MFexOXPdrYViVzi6vhPpvvgNmt+BJrLfoKQDiBijewtJZQp1PHBtuX9rGc24gWn0Jhv1T7PMq8jH
NgBcWrDq1TQZkcXdo3LKGwyBD26WWRtC2xpQaacMMNxjaoqLDXCNoGyC2BTm2Xg1AJoUVK2RwwPg
10HRqx+GIZ/hgL/PWXeLUGjUov1GhlmZoWZUtpCZZ+IRx6R0Z7rkvRnGZwSkIukmLiCqTr3IoOot
A+OwdhoHepQGin3pPSgit7Lt5ClNgHh0uqthjO/zqj57PuJGuGZjxGrn1emGl2oEfUM35CiALgaX
0HrFkW8RZAJ/sc7o48j9N1TW37irDg43fQDv7CrwU/s15SA/DqN+m2IwyyDnbzeDavsDPBfR2LIj
Cnw4x+83QCUdpdmCHTQiMFRNeCj4p25qUt/EDOp9loxJYAj/BsZWECBpfmgmaO5NLy+jkSBpZLQB
B+hdFxbkSm9Q6fnj+U2zsfu6DSYsJyPqxcexUW8uFaioD+kHJhx4Hjp96v0GRTofkDiUbss48LKG
Xo1Nx6NWOXEkPXvagYR4GnMvpCl2jphsQ69ObgwjZ1vXAyEvtsGH4fkHTTJw8GAeqFDxAVw3vRCI
gL5tT5SYj2wEHQU6myMmhnMlJUhupP4xTlMCrGyXh8hlqzZMUoD9RpyjUxsiLoWFA/BEqEwZhmMG
asAcXkvkmk6G8UuBCbxpEYgSlgPAXo5gDZCtAwCBCUwVhJp3VUxMVJwRpOpX7I5X8DhIU4I0ace7
UpUE7bpVESbq9M2Boxs1fg1WsaIPhSrtYGDlgNvll4ZRTPn1oFV3SxrTORmw8YUgmOQ3GSJYME21
+yxrryeJUDAQi4fHoR+vjMZAUDJlEjGo9odq+b0Tg22UpM2VqesbaDbqAMakA6ybANCCOBW2nAGg
xYaDTeFuwL+30BYIDsljl2FBNLYbg6c51DIW5ma7Bd1NO/Zd03rZDQQP+QZkOh42rK5fOpiTLxNY
HIn+qGsEmDtFVBlpeU4MH6FpY2KjPzwJ9QED6sYVOKquFFDCmC17lt11NTYkbmsFKHAbR53HO9Fq
TOakfsu7HmxOgU+q7GhCmbEg/LGlBWwtwGNy9bsDXS7Nh+uqERthDjtbKngzkHqOsDESNp26BuI3
UlOyoU32GMszCiBIj9c706hYOHHn1HhkV1l1KBrr14RUCpAEdq3KbkmbH/PK3jSDh/1wdeLS2Fi2
PhdAWGWOCkzCwwnqWAclVz3Kt5yIS2cC3xKYMWG78YWBh4eMxySUzNj57uRhERdf2UYDLGkcFoZ8
qXS2dep4jwVKJDJ+WyMwgsKVVNfsFdydu9J7bzGEuVZ6W4xG6IIrFMRTftXH3RmkPiOAjTCkHbur
sxzOEUzLpIPD3WFPHXKxwDhjEYMI7FAUadTEDVCfF9YkebMy/CojhaquHv4kcVaFtMIS1UZIOdw6
BvGPFUTqgmD2ypT5JrHWLTE1tTbooLaKwG17sFO2jdNy7whs4R0XKyAq+pNuxqORg2Hs8+kxaYdI
t23odBWihIaAEnKXkYQH1KsxIzltwI0SnicH02+f1khneaHyBQTJs9MnUZ2AQog8EoQE2CMqLAUv
xLGmVr0zBd2KTBTbRvg4Xxf2YegaumMgXe66trV2fmucuypPPngMW0vJSHGse3Do/Ky86pDQguTg
btr2vN8z28Yw0QvA2Tio02D8Ir6lx9EctwxYatXQQpFWPEkXyLLMRr9ABmju6wMC85wgzbyriUMW
5SQmcPd4c6q3jh3G+yY24agZileQK92Il/ZPArORNSIsq7bwRiDgERhu8MJsR1jbkcDOA7OPT+SB
unF6p82RYGFRFmECERUmdQzCgsAqY7d1HYFw5wTN/zi7suU4ea37RKoCMUjcQg/u9mwntpMbyk4c
EDMSSIin/1efq3z8obvKN+er46rQIGlL2nuvoWtxrer87AesHNW33rMsCQPUuWvZDe8NFDruHQis
fGBdtgfAxUqsVpId8rGGj23ZFDcF8ZwbeK4XMADkClvq3HtxmQ+eSNTUZY9RjhvtVIdqhy4+pleG
XeZduQEL4LVcgvqemQinvteg2XAYJ9W9l90U+TFVTXGnXNvsxp7C7RtHGKzkYBg/PJQDhLe3BtjT
S5CbtTz69Pe/8ugsgvZCUdj0WCg9b6CeC1upMPuE0oy/OZ+p/7s46y8pzVaBxjw1TQrl0WnvtlDn
racwacrxV1rJ8UJB89+AJThM/vczTOFp+EaO6rrzPyE0uJdFgGuSjUfcneBWm4SwpLTu9/NftFL1
W5Kb4XwnSOvX/TUIaPZW0kQUm3m6Ype8cf5daPaX3GYTCgEj9wCiSDi36t7HjPjg0U0xpX+0617V
Ru3Of8laiWNRBOJzlgmE7EkeCbfSNt3k/BIPa2Xal5RkKPdQPvlVf121zYPuEdb1tEWV4m2e3Mcv
vf2SlWzV0BrfT/trUF8C8c1Mf84/dyUmlmYvYDxlTRpC7CbwirswUvtSFd9CPj2cf/zK8mGnEfsr
5GzpTW3YQuimYshyyvu8nDdzXyXK/fBZeiHq1r5hGdfAnw5MYGwmemPIC9qZ3XiBk7WyaJaU5AY2
8AWd8eg8f3DDt+YSu21txSxiONPQ2h2wMV6fUvQpONnHZHFUlxs4R3+tgs4Wvd6yILgGGwCTArdy
Y7j1mVjP9kKJe23IFwVbPaJSQ9jYX4dmMHHf23HjViedibrK9+eXztpPLOI1K5t54EPbX/eT2IlU
HAQJr5lpD+cfv1boXpInYTnNIp3y7prV0V2aw3KO3ZES1tvF9NCY31lkoU2pX5ri5fwPrkz5kkip
4S0MpZy0u3YF2zVZtEkREtAWiG3/ev4XVhbrkjKpo2qKWJ/1kLcpnkVIbgM6v51/9MpkLOmRufSQ
Hucak0EjpAS5ukZFDR7GlzTXXPd/PeR/VImX9Ec59iYbe5seSkLoG4GrxJaSiByKSWd74CUDqH0N
7RbonW7nwG10ipEPD4e26eudY5S9lm5k70jk6z6BRTJ9LCVs742e5msdRMVDjcb1jrjlsFHRLLY6
zNiPoGTjHUwxIJVUE+c2B5PmaaIlmjbawy2/pOZIAwGL+AE3P9JU9yWc0zc+1RbcIzvvcZnIr5SF
+Qa8Ctk2hH0FLKgNTL5h5um7n3VU2l/jzMRORkrgxj/kiRVDf9/V0AiAwj7yjqqcR7DlmxldlVDT
B+LK8lvq8B4Oyn5rf/rpFCK75iPbZKJqQL1n7Cim3r4PtV8maCw5Hw3qUDgxW71LvYl9OnRGBcaG
gJHAjrm7ihgw7FEo3R2tKHQzAVtLkGidSlhqBmOmbOc7k0fNFlVI+cyHCIoi1u+TWbEW/BSp9mNI
pjtkB+zDt3AF7udh3PWoDWz5TEag10gPDXGNVJpYIX6TEOl2GZoStubd/MNnaIRzAtfkWDXCuRko
ZM7xpgMU/nNJ2307yv4h73EggM00jhuWZuldbkWEAXaLJ1shV1bKF2EsBlbcs7ZjPxV81m5ZUMmf
vYeaixuV5io6CfmzwCgIIeX6F42qGuxWCfN4qK19s1FkQZ5H5A1z2N9O7RA8lHk+Jxj/eg/ssPc9
r+S8lc4A+7+gxosFZs6wmhzlgVbXUXSKR5ZuJwLh97rgc6I4SkLcjbpdT/ASIHM63z3rhbGBDeRd
2kBTQbok3AbsVClz6uatCCORUEnYS45FBRf4UdxNHKrHG3RI9N5AhgdJAUq/XHvTXsNGOob0i7O3
Q0avh8a1oI+3Y8wHKq/UFKGk74U+KrC4OuXvowPHbNw2+VsH7mEslOL7ACYbB+h2NbCoL16ayKEv
U4N/xpvx20RF/eCncNqzA3wXeIDGi8yId1s29bxFXNxrWdgNGJgV3K9P1U8SZP0NgOS48ct62swD
Ks4+f4gg04FRGI6mlihyWt+7qqlHdqavyQscrKb7llkey6iBei5i+TtWIPQ1COwyYl2Suk0YYKvN
htaqTITCGeiHdfDcTSa6E9rzr1VWZtd+qIHAkqKKU+pHsdJoY3AqUS9wxnwL/Y4mKfATL8B1eddT
GEFpIqPE/Gz4iOpCRMfXtI+ig81ajkqkKHY8Nd7r0KnoToNjhLqdyO6VaXrAoVB3D7MRNi5j2OxR
7stvnBBpQjRPxX4qbRuL2TXYuht2X5UedJbI1NUvbp6RZ0YANAAYPZ2rXeDx8N5oKMN7apzeiDPI
hDHp3U3S1Uc7tNWmx/K6VlD4h1eS2+78ET2OsUXxhivkDmTSJbJJobaVHmFt7aZznWB/F/vWBMMe
hkh2O1pD77O8rv94TZonoEsGUCDH98kh5Bsz8WZHyynfFtyoe3QAKApSyBUsabp92Ll2i0qZhMeA
a/a+11TbGh73OyfAhlam3Nky0ndJQ8LgYFkw7ObJ4Ruwicne69W8YQa9smnu86t5cOQHhc/XBobu
9ofClfWH4cX45IDks4H7dHMTOfrk7FKWR2FQRc6hXqbnfnhgkZr2KUGJEpbwFt0YLxPXHfLN2Hd1
mqTwQEtmid5hWvE/srT83RXtEDNwaXa5j/SSeVW0p1NxZSIfJgAB5Ao8Od9PtRfuWeASUP7QG0Q9
nO/zXsk9mSCQzzGRcRE2r/mp/J2jk7ipYc8a8zqFowp2vN+A5mbI3PMRYhuU3YwtrDeA5eH2++zb
6h1tdwdVTgc1975HKRsW2zuQRcRBzrKH17avrnBlByN6Qt2jj6UK+VOUlvyz9QKTcJS63p0WbgVN
BcXBwCP+LvNmGE03HvpHUrr7sq/mJBXc+VbKtgdUWcGk2Ccd/GQiNJ4goRMAWRykV6aGN3vqVf4b
KAvFbuyG4MeIdtm204P+XuZp+tJotz2kOYYBerreLhhdouJubLHnoGqpAwUiL6r8V1A5KDbU4Czt
KUpdM3KYPaD79QZc7DIuqMo2xhfw+G6sicuyuUlPIvQgTd0XRd1cZRo1qF7n3r5VLjaqwlqIkGS/
KEy1NrVvuq1VAOBKJxLXroNi+jyOJnZxUXhA3FhUl1Gxg1YVtFtGG546Bq+S52+UcHHlq6LeN0Mu
r11MZSw94kJPfK5+S1ub/eBkKi4q9huqRCgWV+2UQKzVOSEQ+xv4jUCrpKA57JBL+IcLJP91O0G6
JBfuE239X+joPWRdfzWioxDD9qTYoKGMfwNTq1hySw8cV589cQKIMrS6SUI0gbYW9lVbKt02hlER
bCccPcCMs0UHdqzkUwG45c7PHGjQ0NBssnKacR5ECoGUQY+5CfdTRJ3bUGJXEJ7ah7bzrkdWPkek
nO+kisi2qKHpRUsoIUHgTCYtGd5MjbryMA0PeYqSfNkykHkgQJSldbeNuPce6fqlaOXe7/2PZgIR
HHsYTl4P8jWUzp/wKupjn/DXwqIXofMZTbtBh3E+Q26gLlm0m3BUoxEwfJRD/jvQE0RjAF3auYLS
bZZ6f0rPPLKIQUEGYhh+xSBwSG+5S3EKlSAiyxpvhPvMSysdfoVCnHvVRhihKILVFxrNdtPTExut
zKoYHtPie0XJK9Tuh9hmgN/K1IKrG6o5QYWtPTmToGU4q59msG+p7LxkwCG5DYeIJUUIajAJ31Be
/DFp/jrR7s0NYRd9oiFuRW2xBdpZQJGndz77UOUbWGt8S1vsYhG23rvOn6L3MoTQMLKZbsd0+ABF
SwSX3z+FYfpW5l638TM0gXwCtZ0Cu9QOMACVSBN8RIEDl1rGf9txFCgodDWqWeo+oj7orIVG25RF
vy14eFBHUjWqlw42LN/gK6FKh0aUa+NpQgE2LXsWcyXAAWqCB1GLT8h2QUSBAeMw9ZO7kXN319Fi
3Hik0Ekg+YSOOO2hPiLaAyICWTXp3L1bCrSA3PxPZdM/vICOUxO5ONQ0itgjmLYoQrPv0F284l1Y
Qw0offU1xE183BwhrtwfglNhm7plv8WSe+/GCkI4TM+n5t5T7qpqY9AySyI1Dqdu/2c/cy/JM4ub
LizjEtGhF+9NsBfUnfE3kyzzOG81dAUds3VHNBsLgSsLycv+CvsF7sIF/ROIaD4CjPujnjJnV07d
nPh8asGYTl9qh9cxM3LaEpJ9tw5+exwHJw7JIBING0BU5h2z0RAM3bjokycuroLhSJ246QEQAATz
NqumEQhijipiNDK8To/URXjvk4fiec2HWM7Ts++xDyI5mjQsaCElhUsytwAtGIljZarcBxc9pGOH
HlhSiWiIQ1GEiYngZmnbicQkmj/IXI9b17hg70H/Dtdr8Qc8X6TFYfbeUhLg5wGRoHoukhA7SdxZ
NW1hItBu5jAqYoAQfqAlVCfE4uiz2G+2k0IGIRwb7FK3bz9zEWVbAnmzG+zB5ori4Nh1boEecEGf
VaD7jRhnAH3pYD5bA3gexE3RSwFEJNhldaW+GSFv2g5IRwknvw0w1vO1K8dXLua7osqGWPSivO1H
jzzXkGR8NqQkzwrqqImo/DSuXP7MfJrfMTSfADqxYpcrcpizgN6kpzJ92YpdZ3gGcatm3kGyt9qh
3ItvBztXzGg0qEJ99EAYbap+eO6KMNz6bvE4ww4WkILhNqtx3elPUrWQSlJJqvVLX7luPBX6p9AW
PdhRufi3aXSN+kiRQKXlJ/ehbd+iTNyW93MxoxptBmz/QfbYNApE4miqD6VJP3jOQpwD6HX1GQi3
HTKlpFTkO6fNMy1zHDgj4g/CitBtG6EyENZtif9RH7jmVLDFmFhcmeqj69TdVBPcKFMn3zpENjsx
pBCPI0O2Ibx9Vm15PekJameQK0/ywFj0sgCesJLciJynWwLTPg9t110np3uryjEhKSwmgwYtuqh3
s53CVQ9MMoPttpmKBFgoQHGG+lZqPe+a2b0ePS8/BCUA8lmQjZD8qn9Hc5cnA+7zSVsWFLui2+x0
loYbpDNNbGSbovZf6qQx6H1q8MawBeHYJ9S56aKmhlQdKpUQPuoOLE3LPc5oscmnEBvJDJKUEt4b
mbGSMx3gA2iEjnbTAAfQ4/pS8744eZgjH/bT9yltHuahRSsZdJod9ex9AQJXQk7mND4BSys0RDxQ
HQDpxDx+lQ0FDiYT/IRYNOwcQ2WTAbZm+07jhWqds2PuefMuUHWfVPXI95YVcIbzvWpDCAMFqveS
oKjfhnaK0Kuk2A6Qq46AgOynoAeZRwLM5XZIwFTd8sT13WzPGndIpp7fAtYAlbuwQsmtjCAul2PT
LBtvB7+EKhm5gXEfr6AyBLdIiPiqH0xLdd+0o/hRibrYB2njJ3nZ1g+oWWh41rTVc6v9Eftfn8a6
BXCD9pO37Wo7byo3FHvbMf8AUXTI3FIzboEzmrYjt9E2tPI4OOq5LiX21qD5kc72oRr4HA8j5Bgs
7hwH5ug3kHue+YQel9HSeag7qNMpr8MikUTGeVVN20YVYPY3nX7ycqCvOkVwSMJIMakgJ4i2Geoe
vprJ3rZdH4edMj8ATgUDzgicW7jNI9jqAg185gD+0g17zw2m2KZ2N1hjr2mR/YaYuNkOp+lt0qG8
LdBBf/FRpDt0yL+gUye6rSkmQKEqwD5AbL+O/FBsAjiCgGxDY2B4+0diuuLZMQykvtF5trMpNmmH
y7dXkg5XXoheCQKLEjSaZCzgORTzDgdjI2bI/rnlRzHBL9qD4JwaXPZdS/MgJYx/OzDstoi2l3p0
0VOiKEakFbpLVdHigYOfHowNXmfeoficQ6vMYaLeScLpjWschq5Un2/yNmuyxIg0a68qHhA/dooT
UKUTqYaIrkITNuu4i1zTd5+hi+I9GM/ON1U30fvCMcNtmLc4ZJHBNlBtpAyLzhlaPz9OHpgZm3Ei
03ehmXhzQltfFQ3w5zUkje4cKXNg5bZDsRfEeWXw+YRGZDPeTLzykmYKqz33kLbYkpgEjJryPspo
d9NMKt2RYIZZAh0gxIfTZFdMZbgXPGj3UW6ApnRosHUg/LsBnFfeRcAjIm+rfHRHbYUujh9C2ZFk
3mYMDXY6XCJ2XJ4ONsOjU481Z/uub+mjGRwPnWEFlpzsMnTEZ1pck7rx7tWQqp0EiPaYYoM4VE7q
JEiTT2cxGTa6HsorRjKkluGMNEbZ+rqwXflKqjJF7ItmByPJcAdSvYSxJJ83XdDmV3XtdfvAnnqu
c6X3fpSjsAZTP2hbcl8nFGyaDQ6oEQKTTvfEc+As43bgzcvEGoE6jJhvuFvxuxlXoy3UTsqkL1R+
hNRK9MQH6x1J1fZIb7P2FecP6NaGTtgNZJ6/T7Ry71sfoIU06g3gMVQcddMwAL6MCuNB1fSq98Rw
CIMesJeS6f52bqrmEeJx7aahPHxycbG7EQEkCtwxDAwudkF5Rwn18P+L4ahHpMc2yNzPQtv2sSAo
WIX8VGyZANEMEJZb4UQMG5MgYhcOBf+RihQuZW1aAyqFYpXf8Ry3MKh5Wk9UQIgWfhcktR7Sjd9G
xQVW5lq991Ri/qtvk/miplFKu2sCHGSB/Qn/acTvrxWTF80PJcbKUY7XXc/iqWcQAqlRV/tawylc
dD3GeZrz+fRs1t533pyQbMfAMH734Vxy/u3XquyL1kfbUmfwNUS3bUCOLMxvfZT/zj96bdQXLQ+3
AlFsHggMhP0bS56gzMnNhTFfeeulAtw8Kz+aSJkeoQF4M6fDK3fIhd7ASgt3Kf8m+p6JZvL5Uefi
u8lOJD76oPoRtkOcXrWATfs1v0DdWxmh4NRn/GtdcgDALVQv5fUkM+SS6PWphAGscX78V1o0S1G4
IKgDa5ABHwvcLqwW0NruNx5zgHZ9Pv8La+9/+vtf729b3VqV0+iIrivUzIAYYZN3W3nzr/PP/59p
0T+6KEs1uJGEJZEajbkhjeut2csyyTf19/AH0LqxF2xC+zXCw1IWLoWuPYCeDTqArE5EGuwDAhwm
l5vzH7I2FYs4nuVwQjFn8lqbZmssMEtQ+EpV7IsL4mZrP7AIYzfimquTboPsG7SWOhTJOSD1VgOF
iCSRJee/Y23CFyHd8BJbhAGxQgK9ZZBSzjkunPOF5bTSXl+Kv9VIiAvgMtGWS5+HrEC17LMtnk6k
z4ud6rWfOEX9Xys2BwNoNFHYXzfuZsDVUYQPRLw69bcAYtZfGqOl/Bs7IZac1o2OSFK2CulJIz/r
7msn2dItmU0TIGsBHIEjLV5TINe2LUW+DUb39vzbr8jz+0tZtcZJkbryPj1Ah0EWm7F0s6vJ81sZ
IwlFTxwVbgY9ZQ6CuZHIs4Euh72ficyTxRVsRprIgHxGAxIITDJveTg2v5GuQI2SMZR6htCJc2XS
Lw726YD4az6B0HZAsYfbmUKRA1Yc6MDNSVd6Fx6/Ela+99/H95R2kaWwWQGqB+KpgUE9xgndLXxz
0yO3wVfXzGJ/KJ0M93rVBscGQFgfvaXTLS2oLoXt2mcsdgdAYryit/A/79NXbp5YoWLlPIvy8fya
WTmN/cWuANNNno1wZUTuB1xu2pdXxWAv6Fmt7DhLIbPAtS18q0Z6HCj09EwIIsOEauKlgV95dW+x
H4Bd2oAHEc7HPqzv0TV84qS8EElrj14c7oVKB9Od+Ffo0DyHPbKz7tJ8rj36NM9/rXoG1fUAjSZ6
ZK4LRCou2Mq7ZBixslaWamUTqFLMupQeFXDrXfFDiTvOfo/e+/m1svb40yf99erO6FWZ72CtsPqn
8lHPcD9tpGLjXzpq1xbMImRLkLDBjnPpsanQ4LUCra8PD57g519/5fzwFoHqRRmDei9seCMXFJaw
6n/Otf7WTuG1SdH/h3TJJRnCtTlexGwG91cLgCFEctL32oSo4VySslybgkW4Ar9BbB0F9Oi46bAr
c3QYoprqe1ebYFuLFIWT84O1MhVLyTE2R+g8OzkUpvshOAHDvVN99DFtv2a17S9lx4QJYCxBe3o0
kOYYyYufvU+Q1f3a2y/idxytjlBohcGSqPbZWG04uad9eQmwdVqP/7jaLlW9wKFk3LLUwkKiuMvE
vTqxq9Vcbps02PnS3/qAmcD/7pYCSkpHiTbFO5iiydc+7jRlf4XhWAot5CnKeT7FAgCaGSOYqUuL
d2WJLSW9/NqVoEfgwFHql6R3lKHggzpvduFQWInCpTfyYP0JtPSUHl0+bGd4ADb+Tw0BZzn+snbY
nB+itR9ZhHrnuqjTENifg+gKM9hvE7xiCFRbiwJNUZpeuND975D81zpYxLnymlFLX7FDR0oQGX0N
59YsnW5cFVUPQK7Qx7wu4IeiALm6alrwq0Iq7A1Q+MbdaWv8e4cZFU85ca9c2brgrDbRNWBD5QZd
gOkmaMLpuclqiEGiKPhpuoqDNBmZ+q7JTviNtAu7W6+jZkc5KTad7rRMUDND13fqSn4VpMW4zYYB
KmAFDQAXaYAp0GOXobQkvINs4AyycytdHqIKbk14T5JeSMXXZmCxUTkU2mkcEIxjweZ9OHu72UZ7
1QAlV8E7JfS+hv5cSmqVSqJtPLvdddvdkdADWAeQEv15fhWtbONLvSzeoLEIGFZ3zX2wv9DTVrLb
nn/0yvbqLjYouIgoEhZFD6bY04nAa0CT09OFdbn28FNk/7VBZE1bAb4nIARIXotx2vhFjRL2r6+9
+elH/3o4630JdjHAqm6NTmpb7tmJIkI+v/b0xRVjtnPUjbaajzOKEjztEngVSXPpfvE/jbB/BOz/
5Lj+enmroPYs+MwPAlySKhEh2pKkyrqkZsBRBOVw+qxmehsn68yxW6fjb+EFAncRcOzbLG9vgVng
m650C3Sys3arAnJJHm5t1hZ7Vu/VUvWFcY5zNv+sSpBcwTHekxRuRF8b28VuZaDoW7mQ2ThWwkLa
4hli4DGc6i88fS1YFgFvhs5XZMTdTZbO3jj5L1F5X3zzpXAVVP/6qSsg9BewIm6ax9H7rMQlic6V
F1+KVfGsGXyiMSwRUKQxk8G920zRhbN65TBdylRlA2WaSVyjAl79pgMM0MO8/m0JxL6iYvuleV2q
VDFKwM3qkaxUAMAHQBwQA+oju5RHr+zkS79mVXdokgA8cTTzAGAbdNRkG9cACfro+unua7nF0qoZ
duGj4ScRH49/aJhPUfgrzFICGXXJEmYNZu+cbnN/Bb/mfikVzsFji766hmXlTwDWshvCDOQhrMya
pyggajPDbDvYRmWdP5kQYK7zk7RSml7KWA31CCAERGCPvrG7Dm1RY7C5uc+9H25L5zn1LtxN11bz
IsijiVHohcI92KJ7jxZUPOTP579gZX9ailelDaFwcFTuEfJEektU+B4Ap8YIYxeG6N8/AOv5/85P
pjuQWtvWORbcu4bzwnMeZUef1t/Ov/+/17G3lKUK68Y0DNTnI2nyG53D+W4OxBM6NCcjFOdTdcOX
7iRedHqBv9YZymRllOcIGF4047bFcbbNI3KEOsgFHZu1gVqc73YsdFMGZD56uXY2U8aRdGQt6NWR
ai/Mxb+Xkbc0cM6LFtyDFKLQoQ6OQei9+PCtuHBSrL3+6Tf/Gp/IpahRwgP1yDm0c0CyCwf/touc
7fl59tbefRHnTgsUQAHk1RHi/mUCZC0DQKb3gFFl6Qw3OIIyJh3G6cmCLXQK9HETjZp8m4mqd+4c
pmgVA8U4+4UDaq2f24QNLRgK/iz3J4raC+Ote9sOuX9oZRD+CfumvIJCgntL6sze1pLAkMuryXA/
FFX4EaYO++5CYf0dnGxvgoADj74bzvQeGhbRrwya8pfOyRW7D28pmZXyukoBzlJH17y6VZfMdb4b
oAnCZXCcmm9p2AFvrOHHSxPAMgBnaWBNCCLISdVnuKT+eIrX/3/J8pYSWi2Ukl1/lMMxcGTcm+Eq
U2kiAWbsgWSNzL3r8fuZXEpX/72xetHi3qH7DMJ9QyaPgozdpoW+Rtw2/kPftNBQEB+QeSk3ZaQv
bK8rm8hSXCuAtLF2MqmPuvAeLVS1u6ntrkZZIRMvwZDRU747v4xXomRpTQ0JjIjWgwMV+0pnwLYX
PJHe5EG1KLqwT63EyVJpy3V6UTsjRi6EUMCdBzXdpzCY+dP59197+mKTAm6GNDMcoY9yzH9AXOrA
DI70889eG5vT3//aQYIM8RoBznGEHegBkK4d6f9AWerCyK+s3yV1mpc6NTBi6I8WhjzhDPAaLBmU
r34jch+CaIAerP7TZ/7L+Y9ZW1KL7Up1XURml/Yo6dUQCigfYDP03dfyUA5gbqdtdGHQ1iaE/nfQ
igFLKO1SkHocARj0/DBX7ef5T1h79OLS4ZoJ6BwvkMdoHq+KkUOEBPvohfdem+xFgNvar7VbeJAZ
Lft3lEpuWwgyw+b60v1/5flLyvRgeo8ZWg1HAqF0dMIVxGGijLhA1Ur6pWqIt+RMg13AAFvN6mNt
qvINRCyWUBhjX5WG6+sJKJzrIKT9l5AJ3pJIrTuIGOjZgZaaYXJTFtJCxokCYQVD1+T8hK+N2SK4
gXKeHNBr2CHsYJj7GKHIAMDhhfhbe/jp739Fd1spSDrpFiqpEP3f562DVmxRcDjysOLx/PuvhPiS
TG2iAsoyFSuPEIgq4SFn2/BJcxbFHY7t7eiekMhSAGdGpxza2ygwRRd+ee3jFtHuV2GZMoheHORI
3ztbfU+lxCGVXdjT1x6/CHKjBcVuYiCOHtQasuKZ3TsRjmGQdOyFuV8JdrYIdhKAFGfgkXFoHHcA
CyM0e2XUJbjXaQX94/LAFtE+tf2Yjx5EP2G3mIDmmjpBTKBaB2XX81O/8gNLsnVVhGySAPYdlZ5A
hiAudNAapvjvwA3TPU25+NoVesmytj5AxJ52q2PY+f2e0DS4gdpTtTn/GSuzsGRYA5ftQ3ouaI+2
gHIcZQyULNf0FyqIa09fxLc0NM2iPoVS+JDdgT77zWeX+p9r47+I7kiE7VBoWR+dxvsGJKJ3kwH6
mXjaf1eofD+cH56VOFhazILO6PYsKvRJ1gZexyr9meXlW5fxCwO0cutc+ssqzbogKzg5qkGYn9x2
0R4sbPGrNz5gFSBz3oUNuKmojwz5hTNkpX7hLQGF/dz4EKmGad5QWpQfUyjsDNn0G9iDa8K9HdUq
uJpmAnVi/mvwmpfzI7m2FBbhPmoaBuBL9UBp9PetKL/JsL0QimuDuIh119Y9aR0YNcFnvUxqgaY1
pIBuZ2Vfqpn9gAvgTV3ICyirlWvWEnYI9bPMwF8bIHeYJxQq2COJ3kfC31b2yZWg+50frpWFt4Qg
OlSBPNBq/EwkobHnvWd18ViD0XBh9137jNPf/zocdd4JJxiJPOYohdoGzs9QdfN0DWzPNzf9WknR
W8IPwYYGEjrCV6As/kgZzNVN0TwFIvxzfpTWvmKxCRTWy4oiVxgl1kLcteEPJAK/yQ1vBm12AC9l
X5yO06r+a7hGVPCLwcesW9R+9kVtfQimCncHwHL2Jfiht4QfNhL6gbPvwyLOlxBS1M5v6bkAbVZf
nXL6328ITVq6xMNg+VkPfV30yjWrd9DiY3EB9sik+IUQWVu7i1CHvCcHsRYZgnIf+/A1cn/U1bfz
E/6/ntk/zvVgEeugDFQVCVp95Jkqbytbl3BWtTrc2dyMfzTUvjYDbYanpuy8t3QO7WsAcdft5Ovy
ONaMX41uoHe5E/lb6IlANS4HfS1jpIQoS+39Pv+WKxvSEsSYNnOTuWmKEmc0okUU3o0Z+Qb66Q34
BBADDW9zSy4hOVYGe2lp64d2Yq3P6PFEDIdMJ4i+4R7syM35T1k5ZpdIRu3nM5c+NExaPZTx0KTg
r84znD7zD4hJ/jr/I2vfcPrxv6ILIqwgf/SWH0ItriL1yiM/CatLjgxrn7DYJMbCd5yuDwgumvUH
HRp+BaEMeS/SsPyZzi27MFJrH+H/9yPGzkXCPYfkEOnoLiDgA1dlfa2IzC9s2Wvf4f33B6AggksA
eJcHE/TVxpn13dwgvazc6JHk46Xa39pnLHYJx8ieOF2THoj/5Ia3DiRogwsJ5doHLPaFybM8z4KC
HFLokAPFACmb5059b4AhPr+O3NNY/2N3WKIQwwaQbfBs0oOTSvTEIdR8QwWEIShD2y+uBdioGUS/
f421AQGxqvOt5QragjnpH+cT9EmAl7WH3EV3IY9a+eQldLGs3YY2FJ9cw5kFVKxNPnz0oG+T4muh
swQvipK2HhRlyGGsQAd7pOltP31eGM3TwvrHaC4NVyef/B9n57XcNs+u0SviDApJgKeiutx7fMJJ
YocAwQIWsF39fvQd5deOrBmfZjKSRaK+Za1ZtbpKdoU5IqLLLvLuG1SNgfc7SHvXVom/U34oXqtS
DoAXUBMewpmgXlhGr4Vg4aNfB/3mwl9zXOH/9dccH/Ffi0SN1s2EOedhJUIdAjZjt8DWfx1F5U4N
yLiiu/d6GkuyyCO0C7MZ5L2vv/nMIeO0GhJJ3SACnxXW54jeiOnD99CInvYrMmiw+f9870tOVo/W
GqL9ulb70MyvaJkVV1FmzMaz400+9wd0pMwXJsmZCc5PlpEsikiG5q50jwON3nJYxYewK9YZZ98r
SuGnBZJDWCE8lYxqb4v3VJfbOvfXHrmQtDo3o04WEQaMs+4LmexEKq9T6NChkDArr4oevaLvv/mM
Tk4ZVY5Ky2okya73ZtSsVbJ/rLMKZVZu/GZ06v8VRvZoVUeBVbKj02MNB8Oc79QlFt+ZV3xaE2nE
nHV8MOD3wzGwrKiyAESBG4I+d7H6eryeOeKc6k8TTpvBDfjzWdQDcpqKZ8KDn+54LECvFBVopTCR
vfv6y87MwNM6Sc6aMgM1P9oVKu22hczQvBkC3pU/tlED4El4iQ16ZnCx4wP9a42Zy6ALcNnCFpsP
cYmiQhNPtI6rYbiwlpx7bCfTPNM6QEcz2ne7JrsBIv833IC3tODX3CsRNBpeDZAoXz+0M3vhaYFk
ZjLYrGf8ltKxXeD6lc78C1GLcx99ckaY5lCjWrBNdpaUNxMk2chQX0iMnfvok+lNAi+0qGfTe2g3
AHwHHCUYxkua2zPhWnYyrcHes5Wijd4zExUQcIssiNNEp90KCYfoNvIUyCKGaYf+eG8+6NYUZPn1
2zgzJU8LDDV+BPMamHRZBKIzDW9k95YN9OHrTz8zbk8rDG3Oe7SB44dZFLxnBrXDBHxr8Jqtd2E0
nfuG49T8a2agZl9Cgt1qJLC6Dz7/Uj3w9bneU/I9YxI/9XFmti6iFG6SXaODnZkbFCRE95GOLgys
cz/gZGoj10oHELiT3dT8asLPBDAIRu8q9M5//QrOzOz/jqR/PSBBIgq4G2a2MRnwPG3xVJj+GqK0
A+3VQwnbcFdNFxbfM5PktPwwymsCKhjWdyAtNiQDEoVGP77+Gece08nUtmMSwRBepvs26VEQvpVt
c9OictFZ/8KLODcTTmZ46ZcVeHHH80f7lhfA1Zv2Kh/F4/f+/pMpPgMQc2QbYoFFs5Zs6zfFZj8u
NSiWftJfkkud2ZBOCwnzivYBN0myU6SLvcwBBg6fJ8yuvq2ASvpeKSc/LSnkRcQjXJokoC07jsQ9
wB+g2/ffm9KnNYWApUfh5AdyZ8dwz7xpMxQoIh6j+6Al62+9jdOSQuoKjoNrk+x8522AbFw4/67K
B0CJ6PdG02lVoU/m48zDtC5mBs/tvJiB3cCgvTCrzwzW03JCYUYYHgDx2FVp+F4HMDqKCfrcprLf
vG+fVhNmCZe2pthLEw2oCSTR6AlZaP3NLNtpvaD2/Zwo+Kx2A2cPBVCcAck333u5JxO5y8FGm30c
klMJKmvzMwKQxaDR45Ik7swqd1oo6NcDZDOIr+7btGFrgjjONbLRzYUzzL8XOnZaJdhTM2bmeA2S
8lFVbyPwr2X4yJP8whr97/2AnZYJGgpFlfGF3CXNVQt/AJAsS0SqFxEZY7/wlg3oal+/h3+PUXZa
JzgKW4VTiSWPVVP+NAYeYJa8KV6TGTvE11/x71fBouND/Gtzs1EtgYfsi70cWL/qwkSv6gAx468/
/dyrOP6wvz59zMIKbSMu35ckRSaiQqp8nYbhxyRHepUF7Hs5YRYdf91f31MUUx7x3qb7oN7VAKA3
r1kP8mrw/vXP+C+8+/8jFHBh/e/nz1kjw0A26f7t7XbnrW6v9YO/8TcHeNBiaINizJK4WhyS+CNY
IAS08ON2o+IwhgJrAW3Jol22S1R478EZ3IlNfQUmKyQ78SOEawu3+Pj6rzyT/mOntX1WQnzR2wRn
RWXAhZgqYJyLtIYVJBL9PiEkWFk1ZXRBvSDrQbmqoUDFjTK8MJbOve2TZaOaexW2Gk8pz65k+Suk
dyNYV2JqL2xr/96bcZz+37cAImw9OFRC7OHB2Q4WgVHmzN1Egd5yybXpuku3iTNfdFrDB088BN7M
y/apEwQyF95MO5qUSAFyLdEyJpne4JYsXr9+cWfm4Gkhn5e21pmmT/fo8XkghbcazXD/9UefWatO
K/iSEMeZLBMaKBWvW6O7PY/TAhbDInXrjlZixeUYZ7jYr7/+vjMr1qk+M9StdApF5bAlgR3Y/oAn
ZWcuk9fPPamT9cR10cDUjBE+S7mCCSLOnfik4AfHdelPiyITa9EGZFGTEBgiBf6TLH6OPv8oG54u
iqR5+/pn/hef+MeCcFoBmCiV+PCmRPtRcwinPnDJBz62WNYBWXqglBpkqufxo6MQZAYdyEyk3OQD
fKElvTEZPHwVUkdBv6pBpk81WSepuPPK9Cqz1X2BNrj8DRP1RWh2IVp97sGdLGACpZbQ1lK9b8rp
E77qpYfK16+fxblXzv53Vs5oNqxhWMaFsSV7Nw73RLefYT9vv/fxJ4sKGjVVpBu8cheJVaZ/UIUG
IqCnvv70c8/lZEkp0fJrVe/rfY1StVYn+x4O068/+r872z/GyGnZoEWFHaONxNyDiobm7xm0ohIo
RaC7saSY96J7Yl63KEcLwL1beb47hBdTwmfW4tN6wonkEgCxzOwRLpSAr6GGLck9dqtaxXcAJvIL
v/LMAzwtJYQDgcgQnOV95YY7iNEBVgJ08dITPIMIYuL48/7a2AV6Xk0bzHyPLSv6Aabt9ADFs34A
mjCcYyj8it+ChmmzYLWPzl2ZNxJxS1RXxMgNWrf2UIIGFnPT1c9VV4Ieomg2L/mo5vs85cG8UDwL
rtqUmV3qjL2So6RIJ/k6gMs0Fe2jBgjbWxRCFL+hGe5WYy5yENjSkCHX2CcbYJrnX0Vni9sC6PZs
0VKg4kDZUm3cRTM8lnWiBtS0e2Mb94y/dCAhQmrL0ueBpz3ovX29RuMtWddtyOKyVB0kbVUfCwmR
ZZhzOPfGrFnPDZMfonZkhU2+BJXNQzyLi0RfwZ06HyIxDesuH1Lgfqfm6Icb2I75Qf8026LYmDLN
wK4u4bBNZLDXkpe/G2WLq7SZyXufVuHe8aG5rzOX/0z8MD2gS2gEQBNii42QqEOU2tLVHPUoMc/Q
MVzaYqCxqKt6Be1ZiEbIqE1umSmTLAZSNeULcBXddSNrexeGAoOv7obo0we54UYq709Vg04KZjzk
W77EIahz/g1ReRDPFpH+qZ5R8yFDEb4mMuO/naQj0JUsH+8keDSfSIrLvcujadfwGiRMNUZHB6Zq
NvD8qh2oN+rG2HRYTqQCbNcE0NjGwzQV94mQJmboTHrQyBTfG17adz+oSqBrU/E2Dq7Ll4JkIMDX
JcCHSWt+RYCydoss9XHC1wZukSU9Lu6mC8iKhBZyCo4FEB11trhnYdnHwJmXS/gkyja2jWrxj5PF
cYH06Myektk9e4ivP1clhkUDtM8Ow7R1C00rXi8KVEWjh7ie7rsyg+7AV+pDm5DsCHq6cchMqiH2
OjSSLNGMrRDGwaB+0zBhxOlkYELzShreUmRodtjc2z1wJ/lNAPIsiNmuxIgRCu7CtNBobeJdVUJo
iD5MXEy7yv1s277aoAo0qhc0bCn2zqnNbqt00E9gXRuYFYbaLKTCM0WJCfwmsRwEJIYs9xGnb4br
JFIBkOUdREQr5yXwQiJTNEyrEVHwWFLpg+LQGrHFrcY9zSYff9lxBk0w7ZrPZiBgwJYNHtsiqoJ0
K7IKBtQAcHXE6UG7B5mnT6DWgdIiddVwUHOQPRWRFFepyZu7LIzCFlGUstFrhK3tz85CmoMIVOf+
BA3q2RdUCrIOTOjvfdCJV4jpJY+MzOnOJGn5rtOhB+iS/gA6srzt+qLfGi8P7qfK8++aNFG3zeSR
LTzzfIXGC76zbV6twYrPlmWXoYHa8GDbV9Bw+LZlt7pQBG4YDQRk0alNTvsJ9OcyvBn7YNMPXo4d
vyiDG0365kOacgAaPkge0UM5HVqUVq6YnGdUhAbyB0471REtq68LVk84QMgK3kG1RDBvCco6pA9+
tadV5/UL30XdJuE9nI6hKFWsQOmNlrwfomvon+2qJ+gmtCCZ5wkiyVKLYS2LYlgmU+eL2CYMAuKm
s96KZAC/Sg2KsNbus6Iy2ILj+aeOQr5Kp7YYtvAh1ytASfmuHv1hO4gSAlPal/JeAaR3U1DP/1Mn
I9Kcsxp3dcNqF0+t6K4GiCE+I5RxvsiJHz2eWXHQaLqD+aDOVjjf1WCyTmYP7iXAoWSg16XlOLRO
8MNYGsE81aGD/7ZMjF17uF5ugxCiAu5P5MmHHnWLTnZoEDrbFW9eUtmllzhQjId8XpFU+WKdJBHA
cuToCgWYe4F2QoQrOfMPumi9FWyLKfAAjSiy9Tg0CAXBL+v9oDonz9E4mmulmdqMsk9eQRMur5Vy
wJOkVX1jp0nu5xq3BZfU3lK6KV13KbGrolDmxnpQ1NatAPeDTPrNSrR5AnHg1gmMu1czBMP1Av3c
YdzJRi8BRILfwNr8Ku1afe04wdpDEsrvexZN29AoVAuHCk1rVsw7rzMAeVFUQUwpr37iO0WNo3dk
rkusqO+R8sx94KcCw2Yap1VD6+zJz1voAkCBbWOX1d5elrV7rDJa75Ro0nWRELMOIB2KK7+NXtLe
Lx5qLBv3HjQuyFy30VqEo3c9sSJFLgXK11GpDKxWIbpX4BaOSmEN9jX1Rft7QvvxngaZfEViAVVp
LktfhyFHqUFA/NWYjtl1iwq2A5I21XYgsDqMqIB5jnJALNJOhfvSq+rPhFt9w+CI/oFArNl7/cCw
jaYU6JGA7uBr5rAN037lF5PetpGcHXpbR3etBmgYJEwI77zOum4N1TIgXIElyXWHWtl3XFbsRg6Z
B8B5mojPTItmqyFNjoucZjejKYG8tcCd3NOxi26aCs321FbpC5GKerBrdvJhHO14QD1q8O78fn4Z
CoMlFNajuFBh9MJQfzkvNVHDsNS1wKUSXbJvopuh4QwUwBxg7q7At25XBrX5wHV7wc55XG0S5aXw
FY8+WUeoHVgOkn1kva7jpkiRS5HonArn1vudNNjqBgFAMSr9tIFpwBVryDbtMiw7hKY84H1bZbHk
2wpdxXPOHmev4vB6jd3eVCmsrbZUrz4qQfYFKbqdgr11ObV+vQ4Eg5uBcxpLVtRrON3nlcVR5nYe
8Szl4JoYGJLqGl0FowNoHb1JkH/bJYhhqDvvFAwRqqlX2Pxmb4FUFo4HNRjpM4i94IxEKqFXkLO1
qwHNjzCGoi9zkTjaHlBFjD0WJ4nplrYeVkceDvHxSPKAXtZumbiI4sE0EbwobVjd+RJ6xBL0oZVR
JvtTAYlwgG6lObCU46E0YKDAMsuR9aAU2nBZ6JtuziJYSEKA3H8Xup03MrPjJmxtuJ1UHd76BGB2
5aH/FMILWCMmP8cCk/bbKqSgFMObSj9catrbguSYnWzwI3Q8TyW2c+3e6gD4riENTL5qEZEhMSWo
JlUkFGscObIH0SsIg8exqfw1bh7tEvTeasUIbLBzgr2nGHlQQS+ixoOFct6HRMB2wxK6e/vW+6Cq
LxIsX6D6BhW/ayecM4OgwRI7Dx22TV1X80fi6vSmUAAxiw5UGDC4MuytkByPK0hz9U2klbErmdBi
g0NWUxwrReEc6LxpiGDrhEUX4ukazaLLTtVBnLegxeS2TI/eBcUK6DMgfVonoDSla2txroJWAlZP
aAKgPk+MAKB97PVNWofRT81I8oEYXbUUEKYtoVty94gvk608Bm+qmVjoCPjEbmHB1dccFovVLLL+
lXUdxEWwpkxwFoWG3GgMG+iKsO6/ldkgHylpon3J8uYphTQevikYXTdo54UZ2fn1Hf5ocXDIqJXQ
dGnxQpg3Vytb9vpt1gkjyzDwCvT32g6WEyh4ZD7bT9+REqoSauknuObhzZT01fH3O++K8gyH9Cbz
KTh+LXTNi1zBIgGADfRbEwG4uff4ivsl2UQEamURTYB1Y0FcdoVRe5yGuwIVFZAvMKOr2zAcxyrO
KBwhi9YfxgIfN/NPCxb1VY46+oin/rJKKb1FcS/MPMgnBBjwzn9O1cDMgdAeNT5z7vwl4ay4RfOw
t6kaXCaUT1kDd4PIVgCV+89dQxEhcXs1SbKtOy96QyOyNQtbZ/N9OlrxltfhGBMq+Kbp8zK2Vakf
RN1VBxKp8UeAWxNszQWS5rWvxx9AQQLNrcdp/sDZCNIZgvvAu2+G8sfoZVm44NiHb70cVXqko9ND
AVPVRgWUPUDHQ/aqCLJ6aULwsaBkx+kZurQwbqWBBjCpsxveS7ymZtzyQG0Eb6sbj3oSVHDTbjzn
o6YGc44/ZB1k1EiBdA9161XXIu/nVwwGf5Vinqy5p7vtDEvfHhetcIlTdRmjur9dI5k7rlrc2a4g
9wWJepzEy9A7sOylIXfIq0ArHQ1wtjsdLKEbrmLcNtneEzq9qRgQTQWJ4ErDhSKOKmYBpMwn8NEB
csaFKfS3KZb652bI0RdTzMWDSf1oyUZ/OiQRTAhYftW6LhEBnpFkedG2YAcM9uRgQhe9NY1J9xEQ
oEucL+p95GfNPc/7YVNBHrLPogrmJmxrcV7X8061c/pDKK99rEuUIsKsw4stfHFwvVk6bqKgob8E
DMcAnUesE7Fsq+ap1+Vw4AxEOJyHwmjBVQhPlA9pa0wGXEbzkNdxDxOEXKAnEefbUZnQxMa6fqN0
U9yWWU6vPCtJjcBhQW/lcDwxYv68BKNCORgAo7+7kqe/HFwPagHSWvVipU73xMsAGedqFG6FQaGu
RtJUt3rMyi1XXoKzJ0UsaZX0GqRzlIvgvkL7Wm2KFqNAR/04LcmYdjHKxEr8X+5+ZamtXuBRsTiz
SYfjXEl1c2x8KZW3ApV3+ChyMj74RZlnm1YUc42jTcVfMP5mINiDKlvwqBmTGFlrKARx003i2uug
BeohnZelanbQ1jmsvsOxLR7/kTk0yS4guaj2oRXTri7TAQtAEXlX7WSB5JUViyPU874WtmQLJuoG
BxOfHNsL6jyEiSGrfvZHXwiQvhZ4ITg2EfUIoIrsmnbRhW6+y/2Z3uUk4rE7BjQdKyEKnHR/O2a6
GdHjXVYr7KrzT8j1smvRZf6WaIkSNkrlzxarJ9Irzt3kQ9/Z2CVDtY5UA5LPUS/EVrLwcIctKIfO
jqUZxbGPoBDKOOH94jDOV2vIL9QOcQvsy0zPyFkKKD5gQ4rG+T3M5Tgtetr0SCqAZxf3iLiQBQn7
pl6wsIIfUIt4mKEj6dM6WDiYp/YDV2TTV1mxtcaffiILJBe4sBVsMfE5j32Rgebf58XWle30Gy3s
QF6iaV4c0obmoM2bdDnOsl43jkYbjkVgrUQLwRJMEDusk6DtoxWNQWCPgQXOM8pH2ezCLUnnEFtk
BtERjq1VrELKlgIBhdgpYe7K0IFOD8K1x2LeJvynwiiNca6tjtYmEHJ9Ue9yD/mxRUaMuoKmvd9C
XJRvc8LcA59qoGgGkzzVcw5B1+CH5YpU4ZscVbURRZut+SDoUkSMb5BRgt6IeEW7U6oBrLszxoeT
Cpo0uNI1JBVpc8fKSm+IzvVLFhT+waLcZFulqXuJfAcBmMAqXU0IQaGKQ6z6YZj2lozACviBr5e4
IOqr1KKJF5fuellkYDIOvLN/IsE0yGEq0WvjUNyHAhbcM8Y0MYgR9OmIw+3Er/1Wk/vR9vxGO6yK
scqn+kdQj/09G+GrwTEXBs5G9/m1zV2/LDSLVg4Xd5TEg2urUVaC4p7WLLXs/RhoQH/toqj65SAo
AQpIZ+KpTgJ+pyGGfobuqERQIMAa2lYpbKZwgpe+mz/9pIRigNiiuSqkl25xvGLryHlmi9k9Lu3Y
9gdtuHtVRoeAU3EUTVQZF0tUIkBBiE6hg+5GdZO10OigCEI8Qn0Aj1w4y1dwvOqb0KTpnrpG34dU
VO9eOtDXORDhdix6fH1fA9zV+F6wQPRtXrvyeAJWUOhwhOpr3Jqn9EU0BQxLXlY8KwPwTDP49tcs
2LgT/Wi2MzxXqzrzg4ObBX0I8jlY5oNsdmUNkQbJYD/oIea74kHg3zRlqJa8c+qWpvV8YMWIRSuq
c4D0R5wbqjzN3zGlk5sJYeQltEMgKtVhgwt5JMyh4LPA/Mlb5A6UXRl0WG8Frj3r3uLUiL7Pz9Dm
yQJKHHaTliPf+EbAVs50/SPCbXrtNVX7xwTYd+vGq9cGmkZc26Xbwzqf33L0hC9rp90vL1LuPm+E
PJBQTltFEhzG5slH9CSIoAnDfCEPUenkLc+R92noJFrIMxu1zlOYQ1EKW2wnMYUPNYxFcTEUvl2g
tqZUi2KcKxKrzCWPFS5Xf7QqiwcPyYQ7XLpVjCScfREjUAQIUrJ4KHC7M4jArZO+azdFnSV0gWaf
YO/rxsC/pGxy8POqhzOzwC1IA2V9HaY024g61FsWGDy4UUaP5VjYZZFirqMuDXe/vDwaFNMuhLkj
IM9z7zcUKyPCXLEouLzj1JS3QMbQQ0Eo3xPChxh3PW+n8FrWHI3fWzs2ah/kAS6sdMI7nsOm3IUa
HJUpESHOPGPaL7CME9j4gCYobC1XVOG009Sy2PUDyRZDyMmParJJHOh6WOZ5WnzUFQwrEPEa/1nW
oVxBtYg7QNuVd+U0p3cIQxGzyQnS3ugp9FBHESaLY8gV2sfRAYqbMagaSZDR5aAy8Zq4yl7TMfM2
GkRVsF3G1F/QdFZLxiI1XTUhIvkLxEFy9E5IsgH94+g4GrD51p6cYK6BNQczcV4w4OjfeZiVr8OI
Y/EIIfh7Uij3pIcoRSzOs9cOoDcMzzRZ9TKk1zbr3SN2N4W7vsh3A4IxVwJX5AZOwLqEzlWNJQ5m
Jdt2QWV3w5CO64Yh8I06qWQdSIo74GiaX6TPcfhxkAEmZaHRB2Kih0RY9Rj2sP0sJDPusZyakdzw
xtabLkKJgUtCaJb9kFY/Rl+UT6OHeV11dQH3CsrhSsQh7gI3qievY9mt9fxoFwgYTcaA9yDmBgh8
l6bEKwFXbjZ22NStVDd5Do+djVDo2SCM+wKTLYllwdxr4c145R735w2YgeaTeThK4+Yrt4jWtFdt
ifOVcIo/Q0o03SNOjTJnhhDOnJjkGnc5vWESEq288R2MCAn7ZWQyb5xrEHadpN2NbZMscePKHjKg
ba4AMU1veO1FS2ze3ksGQ8yd1l65HvG+1YbLAoazyIcYQjpb4chqcdG7BnhH7bOG6nCFA674JavE
5chUOvjtiBDkzodXtIjR4pK8UFhmoSjxzRtiMBPq2UvcQzY5NsBwzbHPvAWwCFtM5B7NXRQKuzea
mPAJWETUqnZjnv1CzDH4ideXPktSKvguVS5uWeTcFuPCf84omiNhT1L8hfhjf7B1g+LNkpOXZEbf
qrEhujFw0kOFh6y2bdYrWMPJfK1M6a25NWw3Jaz4A1NLeCiNn+slg35h1868SxeYx3wLtXX4VMlg
fKwg49hjKHmvvSPFM7B4woAJGvJ7GcLKjJ4785GSvhgWdpbwrHstw+0Gia0cfp5G30V2cD98sK+2
Rg/0D0AzsPLwQFzIn59L2x2TrH/lu/oZtTelKLM9kcEthz5k0SVRBWmYFQvImS71/p3NTR7TeX99
D2IspBtLD2Gkgbv9iOMkEncsv22qckQqinbrvJD5KgkjDzIsWKkz6KlwKFR2O2EfRBd2EV1I8P6H
hfhXnvQkNz31QYMUH9AnWU/ko9fUGMokVMDfZgEOOrqDATrxwv410zWsXG7qYGocm+t06tlTyxW9
QcGm2MAo1awrG1Xrycx8JULQR/uyDZDC6LwDFhkkBnGjwwbsT7jAEv7D5GF+VaBbetxrRfPtVKfN
NeyNFdtkDKGihURRf7mqcMPYt6jS6HDLaLFczsKwd9wGKcYmzj93adZKfOlT2A0d0OdZOphNnQcI
gygUJRik2xcO/lYI/7J2O6XKe9Wwum3myRRb2kH4K7nfrspZo5xggnkYGgixD9skf4WMuHlylOax
9XHpCUyPXEDGCHaYfLhyJY1uU2DeVsGUpGsTemTVIYO2hQ0guw/RaLwF5ApeZm9QS2Bq0e8i5ktl
42dqZMRJ2h+hHgSVtUJpl4+RMVPI7hIv0Uhk+MMqZ7CgTxbwsK8zwRGG5b+GyEkRwOS1Cdg0Wb7n
vGU+PL+pWCoXylsE4xD5k6guX/aIQ8MHl4jqKUdF28PX33w2A31SIeBqgqCJZPk+DfjGtoVaUCTe
kAVdF8NrWfJNmnnIPpMD7syx9IsPGo4X6oKOk/4fv/oURAIbGjDYwZjt/Y719yBK/CCzx3em4v6F
53ruG45lQ38tA0NA+5H5CFx5Bc+2wMzh7Ib9MF2RJEM/8NeP8EyJwCmIpMv1yD1EnAGKZ/UyFG2z
RZp2fv7epx9X0r9+AuZsMAE7UO3djHZQAE7CB8IKd6Gx9dwDOv77X59uwwZZIoccEUU20SgR42Ko
ySVK2RkaHzuFkDRURBU0zNWeJV3xq0CW5CYoxuITvkr5WoByuVNAK8Zjm8lbBzHnoTcTBKoZm9YZ
bZuHaSjzdSv5vBOeshf68M5MtlNyiROMMCUQwGftfD1F4o8RHqys5hMSxTWe7/PYYm0bIBPdfP0K
zz3kk6VkBs6DCix1yBLB6Md4x2JZQsbCdN8sv/cVJwtICkuHKgMsIKgNBkNk8P74yrzzKL9Qc3yG
G83Ck2ViDn0EfVKV7i1Pw0+JbP1VE0nk8bIGvQlzgrqUMJg0wqfYPSMiolgHEEF6GhLasvADHWuE
FhCPmif3EKm23/VoxLpQ/XXmAZ+STTgE2KlXF6i3xrVraMuFX/1Q5a9vPdpTngliYXmOU0S+R/wW
FPHQjD+dP7NrE0Xz6uuvOLOCnJrUUMI6ugIoiB2CCrdIiByqur773kefLB+Dx6y0aODZ14haT/yu
ukSTOVeNG5wsHU4oo2CCLPfA1sBdGpTD3u8r5MqDprsPHWImCzdMNcoEceRq89bfG5HTCwv78c//
x9bx/9RqAcexKkNZlkOhTQl5ZQDFhH/VhpfG+/Fw9q8vODm0dbVmCY5Ldj+UHlI/Cc9Y3LclDKXR
LEI4PrmDVBsKFfi1U24RthxKnW0TLxIHgRDDTxbKbDhkPLvUZXbuJ5+sIlapCMCMDK7Jnm5MRt9r
bJsIUdNwMVD3vdYaFpwsJAEfQtN72BDyBLcfBK0VGXeVdzu4Sx1I537HyUri2XJweZNgsno1wQlz
mpvXEAVpGx/OnivUWKhLxY9nvukUZtKhJaKBpR6R+QCh1ivgoeIJ97tqePl6bp05Ip4CTHBpgWA2
QpsH81PoXMnw6kZ3AMBhW0m1RiDRXjhhnFnfTlEmHZZ39M35+R7976ham4qnDJmpKJeXIEFnFqBT
MZueKNoYVJXvpYkQ2y3uQj+5gNQ59xJOlgnkOkwh+IACymR8TlnHbhrcC7APaATv0R19YQM89zXH
X/bXQUY3xE7gciG5JMaVPz8BQ7uh03NKL+wC557QyXrQdML02YBwymjeA4IUAcq5vh5F517uybxG
c2eOeCg+OaKfeXIfVS/0UrfzuQF6MpltFqZlG9XpPqw+ECReelG+JXLDEQotzfc2mFNwCYezOnMj
9l5o4JZRRuNQXxr2Zw5qpwgSRgXaj1yfoYhjwsYeNpTAcDkhcI5iuEdckcOrpJyS+wFBihRePllc
GLNnXvYpmqQE3x92qR4YiLmqrxOUgMaGp+n6Wy/8FE5iW3Q9QSac7tEAiBK+0d6PjqFmp72k0zwz
ovhxjvw1F2yHlU82XO+RbtjSal4XJFiqKb3wxs+MqlOqyEj1pBU2SLRz9IsUGX87sEWAUJSPbICX
XYqbnHsJJzNaCCb0JFF338txfnSgQCA+oWdyoZnn3K84mdASDC2EMGa9Z414MmV2mycGcYz/4+zM
muPUtSj8i6jSxPQK9Oz2GMdOXijHSZgkQGLm19/VecrhBneVX07V9a2iA0hC2nutb83iXNv8CTd4
ZW+6dhuL6T3EvdIu2ptHMr615mWAgu7jYbQ2OxaT25/yyesTJzu2ELPwgnxTY78b7TiiEu1ii/xw
HLUbP4ndQ33jv4MKRzmiW4N1vEULP+glOO7jBM2PNZxRnW0ijppm+PGdrYzfJWBkcNFCjDs8MgrC
nyOsvdT3Jauv1ONWntsSMZIQ1gOvijTxKe2+2gTSbVXuBYU+Q7kdVNlsChDtvsdGTl65n5Vv05I4
kshM1rlbw+IR1zepLA9Qgb5xuHvUCCXd557ZYs77vsXrCWJnFCF+QgYW0u6HS/MrN7D2Qi5//2tB
ydNyyobMoBsdH9vqnACRAizdlYuvTJBl2lpsOwWnPf7lVHXnrugOU99dAROuzPElSKSeUNMaBm0d
KLJmENne1Q9WAfGtZ3lIuZ9U95RMDrkyrtbuYzHRIRB2+soDBaIrbHPIYh6HpSuvOUDXXsFito8J
ouGcHHEg8YBeSu+BTDmik7xzqeBXzjxrN7CY4ZXObSeD3OlYKfEjkW0SglD1uW/GEiICfrylHI0p
UHoc7ez+pmrVHNQFhD9G5iHp6Oun5sH/8UQ6QXuRg1Yi4FzOEw+ioC9dcc2TvnboXaaWGVs0LuRL
2TFlP+FgiXyYUSAxDymn2zRRZ0gZvqSqQ1LWt4/vZ+WlLNkiRLa5VgLfcnTJtrZOsYXmvz936cWs
7lsTw5UAb1jjZFDlqy2qzFeG0sqKt0SKKACyezaNl0ubg5P+GkscJscOpoxr/PWVqb0EiaSlKfzS
vdB2/KfMflJVdeAdhJg/TMWvTOg/271/1AD+lMz/WvYca2y5Jnj2Q/ianJrH+OhuC3DrkzCGpG8j
I/hJtnIrkP72UhznvR/2IQ3rx+aefPF/YYf6AqtYEZljeezHUD3Vu+lEXq7VAzwsvv/61y1WBG+M
myyPMV0Fc27KDEdp0ervNKneZZzcjzS9RU3p4eOhsrL6/JkOfz2JzCG93QLHAMEevlrV42x+Ste+
8ulilxXyH3eyZJJUnsj7eR75cZDw9YUkFkD20W6Cd9xO9B7dYkTPxVl+E09xeVC+UefMTew9glua
54IMdmjBZnCsiOzux74cI1bmLBidpA8bB2Uoi2U/6jYutmgCpKdpaK+FJK8MwiXlBDl6iW27DhAe
AiASe+DVA4T7ep9UItkP0IYFUvfXcq1W9i1L6ImquGViD9UGQMUeM3QvL367BzKZe8LyN0gx7yEG
fxMU8v+PX/rKJF4iUOCet6Wp7Pgwmv0cuwDpfOfqxemvEcVWBhVZrD8iK1KP2C54eDz/njvx+8Bh
SEAU+8f//LXLX1bUv8Zs4zt9TB3882UBDE2uinBOyyNySd8+vv7a++D/vf7cdlzNFBK9gvIDTYh1
kf1g0wUDls+/Qai+N9OwY9Auffx7K1+CJQ/FZgqGAzZYB1T24QkfXzMiP1mDIIu1ZACie0ZYOV7F
+OSjuuHrn9knKydLGIqfz4WvZ4oeamngU/PaPkfnn2bbjx/Lv18zXdJQshrCLk/NwE/Cpgam3o72
j7mpP7WDpEsWChaSdMih5T02+Z5BkNbNQ2TT5xiCRe2nu49v4c/u4f8XQLrkoNBOGCi5cA+2gTS/
hc0waoZivjWDn98OfS1D6gx+lBLYXKdK/HLE/ANRk19S0yCrQ4/+XZ9bSVSM/Ek6A9h/tbiGaPn3
IkCX/BRnrhN/atABrzDxHx2hYVWGhygLfJWySJJyuPK1XXuPl7//PV3T0TEuQ/uxFNAUtuqiW4eY
h195xmuXX6wGUKa3JqtBEypldnAkqeAOg7hc+5uP3+Ha9RerwagtG4ImCzCk9oeEZ6LSd2R+//ja
//7MwAT430dT47OV0xifmRTqrzRJQGTBcTgasvEHyaDYi3V/ZTL92Sb/ayQuFgLHclMKxRFHIZiX
d1M3FWDz2DDxYNd718443TSQ8obQqqtoHiVat9OEtr2GJzegF48mtQq+H9nUnpKKkcPgQFhZIIpZ
BrmfOp+qqdAlKIVjxzDPDA+k9ueIFfQ0OerKV2PlWS/RKNlQGrtqcGnJ07DjHYDB73b5K0HJWrDn
T73PJQ8l6eqsQHcZ4iT2O+m7QMgfxgaFzUf4qss+NyCXZJSWkKqyLzeCrtUZ3uYEFmX20Etxtbl/
ORf+Y6wsWSg54WkJgXN2tDw3PWB/lYRSZAgxd5n66iNd6K5iVvdewuGDOmGpkcYNgfj3zz3Dyzz8
a7mQbpVPLeLtjsY8QPsdlPED9dD45X5U59ducWVSLykoyBRpcrdAjbBm9xe/pw2D+EiqK5PtT8H0
Xw9wuWZUcH93I0drxCiE73rZb2bZNcTyNdqO7OIDFO4O7IQE9jmvjFC2eoNfW29MeTlXDPWdRVyc
PP3HKZ2H0HQJDWwIkbPG3NSZ3CCQ7Ii87kM6GhEIl5tAKPux8PJXe0YKQeqOoc7Ejc6zX8oZo4mW
u6nnsI7PSH72oEoLP/eqFstXUYyGdyPGidP1DdyWvvfcjDmcf5JyWO/dETkIZXkNKLo2gRcrWIlD
G+RhqFXR4VQUvzJjhw6HPb7IAwJL+ce3tPJV9BalEthvqeN14Isb9st1H5k9odZwx8Yru46Vcbck
q3g1bGw5B8leVbe2/CLpgztcqSesXfpymvx73sDAq0AOwfqmmHlOh3l+SWwJTAsgSv6VnfG/d6p0
yUyZTOuXM4y3x4qlaWh7ff6eOIPz9VPPfolMgbb74m1k3sFze/S/Ae3LG+ReWjwB6lAfPv6Rtcd0
+ftfj6mFPlwzlJ4PqjNPoO1/tTVg0WYar3zSVwbQMn4N3tAyA5TWORTDBDt292PU7Vefqydh+s3H
t7D2FharS4d6MGqFbn1stT1FDUPEs+TXPmH/Lj7QpTrS7yAag+AI4o/Ydbd2C3e3zAQ55AShryTV
ILogdwrmFwQAX1lG1u5nMbF1w2fWprE6spTzc0INfAkpuXaU//dpDs2M/77wrIKaJLMYKjXu1JoA
FnZ1BkGd7ozSY6S8PgXdz5bf264EDs+uhytbmZXlaqmBbMHuEDloBUcX5OMTsaYuKuKUfYMDZ9zn
poPxph6uBQOv/dhi8lOYqirtUOc4OP6hlu7Od+DDzDYuB8LdubKRX3lPSzlkWQ46jp18OnHu8rMa
gWSrjH2Nsr0ycZzL3/+amNYMg7QL4cgJtpxNVsMw8TRPMB0X1+Dja89oMfNZ5YxNN9rzSU1qowrr
gjkKlJFHXdmoSl3RIK49pMvf/7oNJLhQVsBufLKa7gFe0wdoD681BlfWrqW+0YGh2RM+BQV84AHF
aR6V13AU18p1a5dffM5rBpeQkW55akHXsOVr7OIZ4dj68aq1dvXFLIeIo1FeZ7nHjqW3sTfceVMK
kMDnpJh0KWPM03qArY2xo0ynTTMAv+DnBu7Ba9l+K+viUolY6sIvxsYCwg2ppjXMoKKU/Ws8zONJ
V02J3uzFTY5kLHVlIK0M16U6EcoIkrDZoVDWO2Ngc/9bCivoBHJXX59SOcZX3sva71z+/teAtU0a
t12LaPqslS+ZRKyg55x8oNcAuULH7nNqZ2ovpjcM2K6NCCoO/FVsgoQWOywljx8PrZU5txQsYokY
+sGp9WnuNTgkdTIHtkvplZbHysBdKhJVBvlyVXA8IDmfYcqJDJnuYsv93Kq6zFhzLOpVc9FlJ0RF
bufWOxlmXenNrf3LFxOaEABUkBY5Hk1bPtcGJwnDz7F3TW690jOjS0khPJiqcFN7OCYjziA873d+
yX/PrirBsS9vW4KzdVIjXMDWIPml1idnxuKL3oE1r8t4Ho/UenOw+qX1ExWvFbgRWs67j4fUn4/a
P45wS4nhVBMXaIGJHHXiIqwNRCawX2K/AG1qHu4aeEl/22lT7sCPGnd5R/o9MG32jRy68ctkKT+U
2CofHUCeA9d0bVQismdfjH3yNhDIpy8xWdhTEfbQZKiYasCr9p4c4dRpSqhV4q7nD4lrp2HLCm9X
zNDX0otVzhGOtWmRVBAxSd37wcRsU3k6h0Uv24Df9j6l/ri1ISC8B35lRFXWd0wc4q/5DnkP6jVh
I7mYhHqA7SQFy0GPcJ/2Q/JCvMaHIMOnUdfJeeuCkBjBUDdFdK6cnR/Dn1C23H1hxIHmm8M2r4eB
hxn6mIDEefnGzSjA7dLrcaqdmxrsBjiEOKxFZ6R3YeCh/bP5+O2srFlLfWZlkdF3YgzsuGQnE3OO
MGNiB63yUP1TPNuqtL2WLb72W4v1MZtRN9Mj607xIH6oie9UnVaBRyvkhUkYgyec5q7c1cp8/T+x
ppVKn2VtejJjItH8BKwwdHNwuxAPzvcqgUe6oaneznlm//IIcn/q0U12flFgalPb+tIgW32fqJru
iWn0HdMaOCrqefd5144eAIded+/3KbAZPrzXfaBBccy2tGLeZpoKN3A8BGlNTtFFOSgLEVLti/uk
Y/PGNULsbcL5HFi8Zzs5ecUNmDbF1vcK9yhGbEjgvwckC3XlE+M1OSsYvlXo62LYeM5wmMF68Vwr
ArFS3eYWTU7wr2d7bx6LqMtmQPtoPuwnBvtsp9p8A49vEciiGaGeBCgJ1kmxFaMEczLrv+VyBhuT
x9VrnMtqB0wDaDQlFwczmjJSQ6miRPAKiDnSRwQrbACSihe0Y5fcQdpuNkJ7TQR/ZQIYU1zD8g/Q
/ccvcWUbKy7v9q/PaQei6OTX43jUY/LcuOlJ1/UTMuRvR1E+fPwTa8NkscW0m0m1WT2mp7gXUc/F
jjYytLok+vjya8u6WJwvvarjiUzc7lSD9Jjlqr2pQJEK/QLwtIYe5lbeOln3O8dQxLYHZI6Pf3fl
Ky4WX6uGO1YKVGZ2ymAONHDyoqrzyUsv9p7tWMRlUrTDScLOzslzn2SfvPLiW0RqQ6sEIYunrk3v
h1SVYdmL5HMH46VM1o9zOtZNM5x8wBXrMur6aw9kZQgtdbAtSZlluSw95Y5+KLJsX7T8Lq7jz208
lkJYmQgkbGiM0IGItwGso4F4ElW65lqyzcqivBTCtlYKYqnl96cqTh7GXt+gaNwEtVTPMNdXO2fC
4ejjUbn2pC5//2s+k6llTZOL9AT9wYuerX1lsb1O2ed2f3wxl5lFGpL0Jj0R6TRbFHVF5FvauWIC
XFmMlrl6DsIL3AIwthPrwOHovsvyNse3ooar5XNPZzFnseQ7qARi+FfVb1UV2wmQxela581dMXtD
avXfh58WVWvrRsRHB3SKYuMQY933jR/vW9SV74cGCAYgqNJiC4CY/i0HqyOHxvLHn2BQgrzqCh+a
CXy76198mMZXdDXaBjnilQBqaWqz1wmUl+9DJVB0KL0C6I3cAeAHwMjIAjUqgAYEyNjeEHFPcsvd
ThVje1freuNww26SuR3vS0AJ7luPZieJQflc8wKeKGjK713hJdsB/Ss454j16tqkeit6IwOnBdMU
ewfIttEQyDd9P7ZfUwmsVzCWKBkFQCE2t35hZ5GYXLXLqJk2fppaWwGXIVbHLP8GgTMChBEBvY3r
fqwCaTnlLmPzRfxYTMDBFaBoWZP8NcSedad7Ot2Tps2PssvMhmvpI5Mmtk7lJMQDtTrAdaocURpV
njQ4g+jhNicSXK5UmXlLh1htnakt7izVsc2QCHXjTB2YFC0IlASY0N9satgNl+YroAr9rkmnAyua
cz+Bf2TlA4lykOWjhuTghyEzL6Q+RZOx8m7Bqb4BSKoMYjK/stF2Iqnbp6ru6rDXVQao5ogzvGf3
RxRVYI+fWiTYOgSxCUl1I1HHCUwCJ3o6HwDJ2Uu7OyibUfTy55/VYJ/TUT83RmZbfnGR5WkH+F8c
I82jHC3sytmT4m0bWD0ngSkEeF2pf6/8ClgF1391hHon1C63ZVOLwNMsDcmUPVjSRe2lVFOYJ+VX
k7fgsQp9IghuC0XpT4BZiAzHT7BmKjB3gwqfzVDV0zsFsmVm5leb2N+cRN+7SQ09MqCVhPp2YCXZ
gTHBIscnXch6661FEAx6QXqOwE7GnJ1hp52pxAZMFGOUpfrOVrOIEqsmdzZU1SChMb6pMns7jdUd
/LXmBovuO+AcF4DNfanrOOrkiP87Z28AUtxYFf8iGlE95sR+MxRGBaolCGp2STDTWrKdSu7+JgZM
HSfJAs4GcKSJocCa1haeMUz/iSuQ/pRaYTyVXeD0jo6qrnvSc4uiKpCSHLbv/SB7F1tz//cIS24g
kurRLa3vlcNGLETtjWMnb74tH0dehwhye0695GvR2T9bv5HBRJobWro/x4tAAugPP0yzFlcjAlTe
DpzxDpCr0gOd0xbyJq6AcaSQ/26Q1wboiEPfiwlQLMSlBrYCqwZoyVtIng+2KB6tAbzWQoLtWoP3
2pltov2zkvM9mepvpZrPjbDGoEr6Y8nxkj1R3HBA0AKg9tgGalAT9W7CIxwBTMRTcauT9Idn24+j
w77UiTg0tnuPHXsVloSfoVjKEYJHswBhVoducoErru5YqR9ZO58diIlrsCwDhDnts9k7c3f8ojU/
taW/iVtz9vLpmeXYVxBEHALynhzB7HpImnFvpTipxWIr5+Jni29JaDfVltU6DXhDvqiW/G5y+mrG
RuFxFDzksI8ATlecjVuZPXE1JoI9xEGikH2sTd6HHWN3JPFDyPLmGxP73daBTiRC2l4kXOdJeW5U
glYdDBhPWNPoBnrieZMT9VOl6obF5BZDtQymQbkhsuNfEhVHYBdv/SLRQUXrHaivwczYvTeZ16ob
deTBshE1NY9cAWzseDmMiOpnpYs3k467wsCz3WRJJG0APuKZ7GcDw2uLXF8ybWxkxwZtOwwBkWqD
epm4FzYSzXNVP5RJ6kQlDoY4RE372q7eNZc/5hZnX2SwpGEhzBu4Ys85B4gtM9QKJzq+QZABYhYQ
+peCRrJ13RkBGSTGcTaZ7nyaHoAY3YH+bIcgGdK9jGGLjqv4nAGnhMjD+TAOajq7JVKDJGvv43oC
BNOfgoE4X2sLA0iV/nCvJzuY2HRvkQvi2sdTnzZl3D61nH0vtMWfGsAH3lTJ8X6yhAQNy7NADPqk
+/R9LMbH2AHrw2nDGhv/Q2fi1w4DJMgmfR6xQOJLMv62iARHij0PlJrQZvFu8nHgH1zAuhz7VMcO
+IKj2oKlBraaUz1nE6LvCj2ToNVSAZJLv1FjnbuMnipULuD7plunMv4NQ77thmZYt9vE3dQzjiAA
6t5pioREWyWHpAEIJamak0J6MDRLwIjkHb5+s3/0ZutbZ+hNL7yf0Njdj7M4YMH5UegaY0zLH15n
vvodlCfC1hsRd7tU5M9+wY5lObOd8MAabUh3ZxcjCYvcPvAapUTbTPsWX+eg1KbfubIsAkB+8AIm
fsua9DQjRjNIL+BBMTxpAssAOskHY5p7v9IsiLPmlQ26xVsAH5Mr5xWiywO2FGng9uSG+Fj0HNKR
yDYF0gpy+QvyAS906qEFBO4CSen8X9Rw6LMc6+y42a7w5hvPin/m1oQNBEF9uMu9p95OH4o5fTAI
Sw8SMERNbaqoBg0uzDPJT0bWfngBFEezjO8SjBY0nxMOhmL6w+5BGpobfOEnD2hcPHyBvPL5ASK2
Mui78hW05vyLNQkVVulwVysBMQBI46w/VBhXIwNZLAb4KEDOA0Z1jTJPT4o8zFjpBWqOX1qDj6u5
OOEH4IWYb26ToTrLHF80Uz2mtdzQHvUhULWCOpv3eWq7+0LBHGbZzpub2V/cdtgpBaZIA2AvgkE4
gLNwHQCPRDdUxY/KR3sKEzgUJKOwl1W3LVzWwJvOMJoZMoScNhWqt12FyEIGNmUM+FXj1/MWgwdZ
VFPyAgDWSbTNpu59EoKX8gBjTFRr8dPpx0cJHiLcm1Z7QX6WeN3mywxVsGcw+VCyQbJDL3CSxYck
BbY0aD210zY81tXMv9Yp/VEJ51Q31VPZY/iA0QduV7dnhYO6nL8bR6iGjI+iVwa6VpigsjUAvRfE
yXwigCyCsSd+pU2LTWOHHmbVJXA1IryBFp3a9HU1nifLkbeZnmiQxa23aWybb1gHv2as39nkZwgg
dDU4rAogXxu5oJEeEpNjjNfZUwyemDs4OOi3wJwM2a2N3izcCC88dV61RKByNs/nvh1e6o49aQe3
T6z4kQrlhb0Ynj3P/5bzbAhjAm07mOVAcjd4Ubmy8F03XUC0/zaPzbmEmBYGl5vccWCfa7HZAMQo
jFF13DpUlX0Q13bpYP9T6ocypsXJKUoMDk81O3Aa6juGTJMBhk0sl20BfCuYuFoELcBq7yX3UhXB
8wAImCnx3NMJzgegJUUFQV3fysAuTf7i0xGU3GpAlyuviSBh02VkDh3sAsBxxBb/xetcMBUdu8D+
IB6ArJxAc32Qdq/ODH6KxwJMxzMKZtVTqgUiRCwbmWcURYUgQ5MAsWeWC2CpKIh/LwHnfOlZUt8Q
nqP2yrFh2QEz2t3nwh9+grro11FasU6HKXZie2qoOUhtgXxG6Bw7JxcHdAC3SOze8RkLTSJrKcEU
mgb7iTdwxIcVPp5fszj1Qz17fAzkbPU0aA3GRJS2YOmBIOkgPN6L4/6dNnN3G2uAFYJJOcP9jH/p
i61b//1zx7VFtYJ3QmSNrtAQkPbXrMBhZCqzb2jk1ldqRyvn8qXBr7TJANCo0qcKB6KcCdCph0ec
U+58sM0sI9orp/KVWtHS6odgEohdoIg/DpQ89K3Yqfyq/XKl0/d/pj5X08JCXfIInjZK2aVfBkMG
l/JI6XeMyOOkp9fK7q8UfVfqC8sccZYar3bdbDgO4gtGUOiSO/+TYa10mR0ex52XOGIoQagviwIH
y6x+YVJjCTe9zq60Y9buYFHCmKBRo41fjkdWFVGe3NRWH5ay2nw8ZFdKGEunX6J5llVpoU++zMtb
Z0xb8EZnQIvj8YFJ2N4//pk/b/cf/Z4/Fpa/6jw1aJ9Wi8PJiTzUh7uqDu8AAjs4VXhH9ymW95M6
OIhD7AK4S4OQ/npyXp6Kp6d8F1+50bVht6h11LyD8LXL61OJRNcZUFfvRuOYLOOnAtuMMb7mwV17
oIs1wE9LCYEgK08e+zJh4SuKfZ+CoDh7V2pCKz+wdATSFgWXatT1qfXP+YjygQgn+6YCC+/jV7V2
/csD/OtNpRUYcWld400VuvrtuagjtEnW3okKX1/VWfMn72PR+PFSxqisZIXa0Lfet245vr1d8R3k
m5ePb2Rl4iwdgLGNACw7ncuTrcneEi52WMa4Qc/MNZkrXVmP6eWn/3pWrdv3dQs09glI1xjWRqOQ
h0HQDsGH89Z1U8Qx+A6CX+XoRVObI20jt7ZdoZON71TT3vqzX5grFY5e5d8USopbkYrmytdi7QEs
Vg4UP+EmTAZ16on47WC0g2fp/hzc7vHjB8z/qDP+MauXZkILXTCQB6k5mbxTT4Y7zu0Q57oOdDxN
j7PqB+BtwVvfNZp24LhXQ7MtAZX9hq4oe2ptOtfYC5n+2HY+uasu24vB17FAlNbE3xIHdN0IzCh0
FVIo1tAjSYDaHrRmz5VdEGD7qadvh1nPENKY8aluxNRGPgDjCN1ldYugrYakDnDpfYeMCg3qt6/s
/pHjFPVQ+24Z5m43T9ieTXhpHnbQTdSm1FeBbkiG9AqVbi1R1iGHRO87RpP3PYOC72tf2s2LxJ3/
jH3gRw1mxVczA3Ro2hGy9B6C9O1cE4K6PBIF0sRSR25bGiFybn0ioFfeunMtbgC9Vl7AWAcDDhgE
Lg7maDEj7Ir5LRIrfC5CPRB8eIu2m9414sePjV3JsJz65qZXLkGZ05EpDmOprAHps8aDF6fkMevS
6Yt0GY0YUgb3vue/chebfSDR+18lTetz1Qp/h4P/eK+K+QnBdS8DuFBHl8c+UlGwoS+RAHQiCbci
lnQHRD0UqEgh8iN2yiyM8SDwP6WFisYFH494gW3hZzL057Lfqry6lcTGNxx5S2KwHmZWmo0DexpJ
XXzmFcFmO8n5mRbIQ6M+gm91WUeInKUgeXtumPbUiwgll7kUf3ccySKd02yDmEKO8pDXIntJVRs0
jk1gTTUe8MxfrNKtgsRqz6mDr5fVI4qlFfx2Ft60Qzp7HChlNEKS/SkEeHYKGiwFsJmj/kwA6o/Q
MB22ndYobVnezxKs5mDs7D83aP2a2xI6aMsV4eBnxwysYFR8UjvIG7sNKhfUxxKo0iqABCsLBhSW
b4HJ4+A8e/ewMbYQN1jxzoF3fpNm9CekLep77oIIh02b3NVqTAagtkfvLrPo/MQavJqxcqwbcHLV
7QyK5r7MRL8jJPmVQ4K8S1q4/WJxp+oBPXLfekhb9JYzhKOggirKHUtQMmvtpNgBfwT6i6vcXdOQ
HrkFGDce6NywRUGBlIE76vTHuiNyI3w14p+uHnnjnPE6mrDypuo8mxrqV1z6paLWEwpc435SVnPv
FkQipScRR6vqahOOJH4vwJFDg+JCpvKs6a0n42sD9uBhkh57zmaFzjfKOkGpRn+Dlj/6+5h8Isw7
Woc+TpMPlo0zIDFtF7YO4smaXkqQxv15nwoLIUE+4AkdxeI4iXY+NONoByx1XspC5lGc9TyYEbHE
qwSFHz4lj5NCIYbDQHfkDjw3PFHFzvgVxddgpohjlS8NDrM7hs91kGaVfMqxBIWqd/AfL23hoGpI
IIfsV6XjR8uvmj2AcFnYyRwU+MlDvt0l8oba9dcp1t+cQjv72FDYXhwLBynWgOxi1+55ujhv0bRA
bRG5ABtj4LxwHFeTXTsrjaav7YZ2bjdgZVPxlWskUThVJ1FXs9RDlXCBogiylcrY9Y+umsy2BH62
tNHcaJ0mRzBgjSWkqACQw+hHS75AasDZQ9YLeiie+DGgx4PYxL4IBaXIjOKV2STzVCI7LBveyhqn
/1IW8pi6PbQHUrD5TCeVPzQCaJ0QhGho49qEdpjzSCsop86POj7rveUOv9MRaDfCcM95kagQyzgs
3mKgiGzQ3sH0xnqfPF/eIRyo2Ewmzo8D6vko44+o84T5BPe5GIws93bs9beZnFDsqNBZuhvg3X8a
KUMOjfKLape1Xhzxek6/tqPlboDbaiHUq9oAq1G7a5GKEXGkjv1qeotWIZyGaRNoyC2/qJllgUUY
3/cAd78BHj+iCIU6/hdlbMCjezECAVM2XrvnDpX1JvUaNIhoZZU38DKRrTC2X4Y+jkL4T9Lf89ZB
fYO7jpuEFcsRA9fHw4RJjw26QRk04Xdo1/nfiTt+zgVKl156lNZMY9A4AKh4fJi5Rm/omjn9Dynk
X5/vxZ44lb0Psjc25c6DuUE6WuCE2yY4YD59gwVbR/xhPrpHa1duntLjHtqV4mW8Qopa25sstsml
RrMR0TXlyaIjzFvHurxVVx1WKxdf+uKnHFpYeJbHYzeyx4Z3r56JT1I5vz/e96xI3pfu9bhtHIEM
kfo0inaD+IoQnr/bARwI30aVuW8fpm4IZueKp2XlLL60r1u09rHhx5MCRAiLn5nR9JPC2358LyvH
InI5Bfy1g/UYG6o0pfWJxgjZcwhSqO4Hyu/jqd7IWQbDpHaf+6XFXlmOQ0aBlB9Q1BGHtAdooGLJ
I1EN0hyL5xKFYGmsa7yRtRGw2PqiqqcYdKoQYJRp/6bRmHqCiVVuNDDdn3xy/L9PjndIj4OID5ma
Uj8OfXEnCusrbnGjDJgWutxroq9stC8v4x/zdOlgR3gYaIAlihi6wg7WfuaxwKdJYrWdP3foW/rY
s3lyEJth9UemBjdMYs1Cpvpj74/PXjJeE2+tHJeWjva0R65Glsjp6JsattajKxFIWSfotL8jyftK
qeHfDwvNnf++FwpkPBFDPMLC5x05CqmG2ej4Vke7mq9MybWfWByRPe34cTva+Wkuc6R8pRv08KOZ
IzW3//XxZPlzgvz/V06WzvacokyqgaA/mVf+qm/nL0hLyjf4mHev41tzd/S/walOrnhC/72gkaVX
HRv4nBlKmtMYo84bEC6wsSVQz+6z0s230/84u47myFkt+otUhTLadrc6ydme4NmoPEmgHBBI+vXv
9Kz88UyrystxTUGLcLlwT2gZTPusCLjj0lX/dtE0Pl7/0I+jG4m0qEAbPnFFuvBcueOJB+4RDLW3
601/vNrg+KIthMx1PBapABr+32GLM/wAoRYYpmQQn4JhkUiLALPTuaobFzzl1zNyjfqPI+1ik3Vr
CqAfBzFYsf33A1IB45gcuf05kD/kCFVtwZvguDj+uPK0aJp37fxfiICRAdRwkmKxwoMc7f7Jtbr6
sR0zmcDGhKO+1TgAcs4joJ9Rsbs+MR+fOURnofeRBV9p0Qbn1Gu3XtZtZziK1RIexhyCfBxk7mAN
9GjYqTorPcODJgVUhQH9b2H1AnYED2OAPBaAMs6BCNTP659kmCqdmV7zaszn3JtwhcYttlCw2xnj
EajOzzV/WeLvTukC4T9q66mG9xf/OxHrOxxxnp1gTQTdsA50Qjp3Rq+ySMeSEsZnpUjP1C0elJgO
AAk8QqY0rrP+0KXBysY0TYq25+ExzZUzE8DLeb+DPyBcTCCZ1sA9KhhWkg1DWNEJ6BmAeaVVNfM5
bGYU2ES4h7f4mhCzKThTfeNTBCs/c5GSSVbtO06Lc8eUwG0Fpng9dWH/Ar/xEkVp7sDlj15yXDUj
gOwgV9J/E7i9n1z3chcNO++743moe15fKKah1UIGnwIh+3moE68N/9aMQ2G+GB8sWsH1OK3+XO/E
sH+pFja8JoRMhV+1SW7bW9S88VyEB5IRhjfEXfaLSxPU1q53ZdpX2jXBL+Gj4i6XskEpdm7+1HnL
vptWvsOwSP6PLY6bLBRCaJ0A4T8CAyPL3Qzbweu/3NS4liMElqIEcO4ysRaQC3oXqW3HAZO73rph
CnSmeAHlYCZdq05K5uxVnQKrYG16kManxj4hz1nk+LlgrbPGPRyhMMclYxIFIraDFi7sXszwMjUW
7TkX9NuIsvLKVxlmO7z8/V2Ys0pZBc2CvGpMv/XDYRmegAe6PmCm6bj8/V3Tg/QJ3nhRNQl5eQPn
029Thwew622bfrYWDqY8qilZuH9Wgr0ILp8IZ789ucYgNBAGiM4Zp34IheY5oDDOduSNHwAD0sMX
Lcb7qbNjMON79hYAa6m0rDhsxAy3ybo7Xv82Q0AJtb0OoEDlpZPlnkUp4c0pACR7nAGlq7vPYZxJ
qG3xRUqYmS29d+4AYIJdpQeITxGKPVIEvrKGDR+hc8W5LaCLBCfP8zDSM8EjLQ1OzuLFDgAg14fJ
kGsG2m5PM+x3iEW7MMsa8TA1gTK0C/Gy9gSAcgMvVDltMmeUK/cPw4LTmeJi6RsfmOgm6VvY24xj
HMng1lLD5+Zcp4ovOSpzjDjR2bHSbpuWUXazZNQGkrqfDwWu0SuHtGnQtO3ObIgH+7nrnN0GxqRV
Q/bumL5EyoMmTvMYsHJNIsvUkbb5gRNGvQGuiOcxdOGlG6ZbmSOpKcq/pHIOVknXwrKpIy0SZHO3
VIxI99w21mOHdwA45myrIn+b6vkrgajq9dVmmn/tlA+yNIS1a0OSNnujDKpzqGjCun0lnBlCZaBt
ecimUbHYSDZ7Dqfywt5bcA773A/X9nor7XK0HExES9lXONj6Wz7WX2FysHZaGUZGp5FDbaJLh2Ig
iSsjOGTAE9FFmWGF7mFqXNvkQeQ2cAJ1pyQbwICevIOvkOQHa1HKkIXrZjYzkwzuFE2TYAX5d6BY
dokFLEzLapiR2rO/c3lU7uE0lh3ASWArH2WIjTpxPB9RWJ0cH08lpXWcwCT0xpptUaMC4hE+9tfn
3dSJttNdAPHgpzj1ScrrfcoBQeTh+IDXpV++CFcus4Zlq/PI8YjfiUEOTZIDoxcAEVhM/HNZqM4h
9xkNKaFjdE7dBquKbIqKoMa/FjVMB7yv7WfY+EIPEFLeicX4l8kt+c3QlX8EELoyk0e40cZWW56i
eTxy7qwEX9Ni1nY5KrADL4dwSSZK41wEcK4rj5W7Co24/PYPHrB8bas7pSjgtofgbi11es6kzY7S
HcvHOXS9e5rL/tmdOv+2hQs16gohC18m6N59JVZdPowTqVdkYi5784OfofPMVYSiLLL8LhFsAomh
j2HtuG2AHM1BWqgZJG+ntUu6c/m0j/rS4sNIxjayamWfXSAIZgtYy37T+hCXaPBsV6EmVQRxpfie
DMVmlgXcxqB/G+HWeO/gHKcjSRgAyphpBrRttYblM+w93QMnSzOfTbAIOk99CKxDFwTO1yAsKOS3
wdnFWeKtCa0alpTOr3aJADwazP7EqwAApkMXw+f3FXiTz50eOvd3GMIBfooQnmiXPtwRkudPVODl
tetou1KWMgQRT8sURCqaGQ7JyBQLQNpnX53Ekq4IXRjiu877HWprBKOrSvHs1Q0bOmYHPo33oYAA
3+wdSVHfisIDfcN+/lTQ1Qm/rbWUI7PmJRE2kCDjtKX0fnDbuMPj7vUeDOmOp8UQvy4te7SL6Ezs
bDcF4QaMwa0T/IXb88azx/31XkwLWIskKvQbiH5N9hm6nbEPIk43lvfg+dxPM1tzQTLtXZ0LPLnw
tK+U3yf5ItXF4iJX/gbkO/KG6/sCbCfrmg1I4dW5Voo9+VASLDd1odQ+HWC96UUjfh+Yji+VWhRI
kUtR/wjDsbjPohQ6/XNgeYdeFm3iNQGwE9dHxjD+Os14HEPImTqTSDjUyry2r8Bzc89RhfBTotiy
KQlZOS0M+0JnHKcyqtQgIG0SZVze9bxZDrlM14QODYFDpxuXuXCtAPWTBBTCY0bTF8iQn2Fz+P36
MP1D/H0QmHXjnX7KoVAmJ3IOIwm4ASrBO7eauj2YwV4cTF5+1/jTvGHWFJzY4JUnJ63KQyPtbkMm
q915pQVup6yr2wtX7etQ9vTl+k8zfbkWb+xstPEwIcjZySQccrG+IRiRN118vXnTtGn3ERWgeUjQ
O+B3+sV9APhTDAgiXzlbTa1raQvNha0ieL8nE4u8E6esuwsnkj9e/+2modGCSyEmmH/7c5PMXvs0
BupVVS34eGqledPe0aIKyuqOrAOHnCfkXXkbbaIcTmvDfsxAIS5XOjF8g47Xh6dAF4T2AoF+4Dhe
mSAygaqPTBwGJN71YTJ8hw7V7+HEnlWTGpKifShCmGp4Vkzsm6xt4xQO9Z/r5NL5u9ezDKkid4AF
Oo+12jfidzsDio63QDrILTCwK0HG9CmXA+BdL9PssEa5mXMGYudC+1W3bj4/Wh3f9x0gttR7vf41
plm5/P1dPz53F4IC8ZDUfXMTUXJHA3BV/X7lRmVqXtvTMgRdriUj6GeBtVesTCK33rXBmvqtaZS0
PV3ThbHIxhN/KfwdadvfIAHDbbKUvx1QzUExC16uD9M/bP4HYVPH7INRZVUSRMPE+SG+T/vgvJ9O
kImHUs9G/AxevOfgPnsgN2niHJ/LW/aF/7zesWkAtZ3vQcSVlAX67cmDVz5wAebyMsXXGzcErX8J
wLvJJx6eM5F/QW8oa7+mrgOKZLWSqBia1pH5zkRbsbh4OCFldw+kyXMm2rVHGcOY6PY8ljugRsdn
4HSAaolH6OXhuCqeHDKvKfAZ0qx/GPd3A5P3hNHcqhREDHx1L8MF4JyimHEqWfRLGnFnd30CTP1o
uzzNQtrWed8lk+smnPAbJ7JuugJI64CtPAUYtogOy1+GaQG7OgcvJ6q2dSNilzSPvdu+EEc8zV76
6/qXGO6WulkPKZrCZ1AhODetTOrIeVPZDMji5D2CurobClrsHGGTlWTPIDEPscj/hq1ogrGaO9Y4
bpW7s/P+oZk4KrOwkwMymafLXVdNO8vpkWyOZ4WEdRtASWui/rYAcLrIsy3sRDc9iKokdD+55LUU
oFZDwzNrapORZUevdoAmnVeaNq14LQpkqszGLkVSSJb2CcJ3UNHPzyn1nq5Pnql57fzPvEx5w7iM
SS0A4oFmype5WhpIcnxORo/oIER4NlduCEmPpA5/DTlmxQGu0s/36QzUqPU5uhHRsYhMFZldA1aV
CEf9cgvvq2p74Krk94WtTYQhrOkARED4Ayf1rDaZm3kPFZKNU9fb65NgevnS4YeO8GpZkH5MGnf4
1S88YYJ/wXsb21BKbzsxP7qZeAGfFWZRxZo9qmHqdf8cK2d5BEfqKhnDeRe0UNwo2hMJ5s+9IZDL
OL4LpBb8/kBvSUuoM0E7rRrmrQSbYWXETL9dCwID75rSmsUIQayndso2TvNaeW8rs3HZWh8c+DrO
EHJ0HNhWHLzj6FoFtE9IBNfKuo4zwuZdA2nvjbJq96YbJNu2ec7ux7auf1fCL1euFP9gzR/9BG3X
N2zkbU56XDTp28gfW/4QUHXj5NnGJvbe9ZY73pbnBo8LMvgJi7GVfg2hXEcmzhZKhLWCxKk1DSCw
p5u22y6ljCsQX6BMmeVqpQ794dEE053L49C7xcFD6pbgpGGIC2U/OngniKVvub/qavDPS55ZW2zn
YWWxfLhz0dnla991NpWilYUE52ju0s0yR1vStYfra+XDUxxNX77vXdNjEJXINtF0272U+WuV3zFo
1UCvZOWnm9q//P19++Be4WKDw87uCv/NkiE5+hwIbgg45jsHVbaV+fhwP+E7Ln9/108JtU1nqhCA
WBOcS5vscD+OVT+tJDumGdBiASQ5oS8qUEdrJTu53I7Z0Hy7PgOmX65FArhOQpKEuVUSeO5hFF2c
S+cLDcXxevOXBfl/GxEDo53sBbcnVGAvQRK0/r2CCXYKKn43yRLCXChuytA6QHC9iVnRr70nmj5J
2/x+CiiA4nhlSnMIRvZDrUAXgyIJmGJrWZRpQrRjP4UXWO1M3Zg4RN3NgXuG1OZKgmb49TrWMKpA
M4SxmUoW68WJ2GZhpwLwr+vT8WGAgp2WtpW9Ck4l0h6qhFrthjZYp9Wb51lbN7rxxZn77UrqbBgf
3f1mLCWFpFdUJbyECESt4gl0vuuf8M/x+IMlpcMMLe5ORIBblyx2DrX+vCxA/MIlAJzCCS4sln0j
GthiwfTZPYdd6B4LBdkxCnbRCSxIGndRLw4KMBFUUTLrJxuJs8kin996ahy3JXRNn0ntjN+kledH
F/Yamz5MyUkUKTxdgrncd/lEYp+F7X6BTu+mn3jw5IdkTTjUNEdaLBkaP8xxKcDVsijxmphBjs0f
ttDEeQ2HIPELGyy9yV45rE2rTYssrL7gZpYFE9UuWwf3jdn9U2ZrsgCG3a8jHKF47DVVysaE2Oeu
/xsEPipY08YFsVbZbJ+Vt23jrIR605dokcamvJtqHPzJ3P4sg4OXHSpowF1fc6Yp0SIKsb2s8vwW
bfuQxHlrEh/agC2UTeCK7Yvd9U5Mg6XFlCzyUrEoroAx/5nCi2h0X3ovAs90vu9buaMEQk7DEl/v
zPBFOmgRREq7newZeLwaiobpAGXwbGS/qkju6pZDQcbzbouav1zvzZCuhFrYyRVHUd11cTxCinkC
ur0d000KOia7yOhN0eeWgA5nVHXQRlXR1kkm3NgeyDG8vMRzdyXyGIKajmFsc6E85LFj4uXT62j1
B+Ku8adMTWt7fq6tEhxBLF5QN+kzil4OBCZhcLSSlxr2hm53M7V+NcNZrkocVNj6JT32KbttrW7l
jm369VoO0TqQvuJuKpIBwtuqDXeST1+urxzTL9d2NWvSLoqqDOK6EwTSHbee44qUZK8Kkq1ctEyL
U9vcOTT+7GUoVKIysQ2nasdYv6ntHymc6FtvJc0yDZG2uYuprCNasyqBdufRr6NXf5BrUhuGtnVc
Ivaut8wclhYKDB+IIEIAfCXuGdJnHY848ioSHeOIe/0YHiplqZeOR20MvSx25M24toAMs6wjEWcV
2qCWU5G4ftPdqmkuXoC/ShPZBsXx+kIyfYp2E0BqWkP1NBKJrPtHR0LqH0KnW5XVTwAmrmwz00Rc
Pu/dLSDy0yKf7cuVfRY3MOx4oY38ff3nm5q+/P1d0xBqLaeRMpUwb9oEYwd5vafPtaxtXntMy3kG
7yDJIc+YBfnGcT+3dwNt7za0UEhjhEysYkQVo9s3afWQD9PKncs0JNq+5b0b1qokWDSiPUKD4Luf
wtP++qAYYoLuU+OFFNbecy4TWrEDRAwPC0hfFiBGgfWyOCsxwbDqdZQhRBr7ELnxmFAR3gGAefSb
/kfRZysr3tS8dugWLelZBq+BxIfnRtDTg0PSzeR9Cj0K8dvL0L1bkSA9eKXkyInyiJNd10AUtCzd
O5Ly4HPHuY4pBMxlYsGwZInL+leI28OYAz5HXtS9XJ9kQ0jQDWl6MaehgIxx4ufzsyrt+8Fx9qwr
/9bUer3ehWGN6mhCWkADDWU8RB3nAez7eIBB8vWWL7P4wS1IBxPy0R64A3GaZLKHZ5ETaDbLpyFb
Dgv0Siw7PFMfJejrfRkyUx1YWEauKljmyAR47gyYs/ng2bA5Rnn1vvdg/N5eVMsiaDxAQ3SN+GJa
vdruxh0tmlyYSSYTqfgWjiwKUEmInqoGkq3XP+tj4QIsYf1QtlRQqKUfkhbn3K3fWfOt7cmSbCWP
mm8TD8l2HB8nwttiN0Nl4MI2pv191gm/2BAo/9hbq84CSJUUpThkNbBeE945nF0rVfHGcebfSwKK
E7RFg4Ztc3dByht0AT971VCFkAry18q5hrWsAxSHOYiCuQAmwOVQ/cW2/76o9E3KIbb6TxUm7Uj3
cxkm21VyQB9+dhfWZ5b/vj4PhqnWoYUOhDbbufNl0gnQUqpNOiWB+3a9bdO46Md+SHpai75P4NDS
tJuwnucW0p6tBxVeXKfPVdv0++tdGfa6jitceABD1XAGNgMiwLX4G1ifsq/AwF96fBdqqbT9rLPR
sur+TM7rEK5ACU2/WDv6udXAy75T2NdLHhMg0psseLg+GKZx185+DgKw6jMcoGxqcXKO7oPjkWOF
1bOzMz/+XCdajACygEG2JU/PNa8PPZm3jk3uWQ7FWwi1Xu/CNERaiLBrwIU8nuVJOaTLkYC3fi5a
SP9eb/1fTf+DKK7jBbkb1YHsR8xANYZHCYLlAbqcRQznSwEBsGyiG7zNqpgXdrn1yr7bt7PkO9+r
2pNtL1CWcuA4sqB2uvFqMkOiv62sLZssiups4N0NYp5X0i3DLtVRgoxDwTdaeplEY5RC67kK8dIy
WEfJHf9zO0iHB4Jo2hcdz8QZpp9iW6JSdLTI0qx8gGFJ6vBAe855BalymRDIOGxUPd0wHn1l0BPZ
pcOqZ4upl8vwvdurbunjHPCkTPriB3y4uZi3HKT4NX90w3rUnUi8MItAAsWCKaa3Vv4e4KdyfSma
GtZiQddncz65aLi1bvOm2DKYNV1v2TQiWiiA2hPsz7pFJnJwnh0Cu+ncim4ZG+7kTFfCvOnXa5Gg
icaFkBRzGznqhUfzTWPLl+s/37TutQgARe4sDymCZJv1j7YfHdqavXRlsBJgDLmVju2DxjUcFBYC
dBSBv4gbJXBvvSts2CCgRvudLcUX18t/OxIF8+vfYxgqHelXhzYPoVmoEtLdVdlfl9qfbFi7EPQC
0mTBAPsmwp4D8idiay+7hgWki+/aPeuZRyD5U1+0o8ZyC2ntbGI7Wqy8AJmGRNuz8G6AuLKNX151
T974Esl2ZelfPv2D8P4v8XwXDMo5muD+oUAmKn+Mc7UtShg8MLLNYc0B15uVXgwrVBffrSUk9KKL
AZWXQYCd3dhQPPOL359bLtruzfFy1YL0CGTS3MGP7puwvl5v2DQ22patPWYpVH9lApnL84BoA1bf
hqm3ofR3Ml2rppmmVtu9Ud+DdQw1g8Tr1HMveUycfmXVuJch+GB2daAehWlim89SJLDkgquDPwww
ApzHbDs4yt+ysKc7WYtwp4KLZAxe0yG/ziDaCouNfMcc+P9FF/sFJ/KXnSWjFOp2Auzv0UpfOoDn
IEAI8FVBnA7/GX4NlJXhn6kv6QbX7mqfBm50WlI/vEXkaw9DidvY2BY2KkazA2eJDu7ffvTn+mQZ
tqCOG6wj4bsU2uuJT2tI9EfD89AOL+B3xnJqV85nwzLWkYP4MDIPNB3Qx7BPC3kb8vYrAPdrbGfD
gtOFfCmFIqwVdHiOmhQKhV7hxQsHokZdNDQ2BXPtfCsLm23HVNR7sTThHrob/CfHo/mpYood6qkd
oVjql88ZpENPgUAtqyaDt3EmK4hhbwuXs8VXX+x8EbEKpLhtxsreAnYy7eC6455EiISpnd32DoWP
/t7BheErLB7BH2OTXf/1B5HiEQIwYtEoeVstUYFbNrWgF9mH7S7tgwA2kNzd+EzsnOpbTiIV7TIh
IX5aON3eXdzhxpkndZIw2eGbsnYDPGWTpfqa5y67LxWrDxDe78FcL6O4yjJIeMpmeMg4zDpoyru1
xyHTWGsRNWDRgKcCRI2GQ9fT6qw3n9XO1k5vbLi9QF1iJYgYtreOnQyIFXHUyqNzCaea8Ct8cFYO
s39wyI82t5YPhQWUqhbQf6E2uWG/Czx7ZNviz/AKLZTyrnh1m21abdagyqbP0IJsA2FeUHDQWdS+
TjkUjb99bttqMValHryxoHOZTP2RcujJ4y2im76VsOS53oEhe/kHyHt3wNEmt4AfcUtU3KJ75YvX
0s3+9uyieerB9SorTkNn3TZl+ni9P8NA6WjIiKdQy+cI56N939pf0s8ZCNqRDoCE4kyroM6KBNKC
1PrY4+3M8afxlHb950Kojn/sFG5vHqOQECuXs4QrWCK6afjr03K89Su25u1gGqFLBH83I6lkC6EB
tMQFBJfwqnKs/Oj5+uAbArQOeGztqMsdG4MPhmp6CJEagF5Rdr6/WaKxXlNvMRw1Ou5xtDLgRCPk
28OCa1oOZ5xZdomzTG/Z+Ck7B8y2trmhyWtLq0deprgLyW3rjfLxO6/Eyq4wRD8dAOk59hzAibpM
SFp7W0H8Z/jZJKlTPFuc3dUDxL2vz4hpsrX9HYaQBK4EqvhyzvfVCI1ql33/XNNa4iRaZoUjx5tv
qbqdsF9J+vN6wx/PL9Whi07dqGVxLMQkyN1kG9hp13HT+uM5y3v2XI2tvxIrPl6uVIctgpCHx8QK
905PZDG0vvdZ6Gxa118Ze8MJQXXsopyDOeAE9adWkcLfeBawRagntudoUeHBruBMgZcdoFzoWN+F
tswfHNAhYNENUY8+9ykM5Zpx5RyEtsmHySj8wv+776vOyWx4GgI11MKn1Gqz9AbSAuxZTJmPt2AY
INVeWp0g6I1HCY94X2sYa/2kZchTqMZ7rdyovCoFdEGz8TZ1KdxgsyC96Tqh4o5N087Du9QhRIaW
jFEBTfqBZQcSLrbcQLab3kjRz5Ctzob2IYDSMrQAuu5XjkfLdmsRqU5TSpF8IyeGcZU13eRitm7q
uXf3WdFkD/bUX/Ruq/BhGX3yowagVe46HoYFDF0suvNBqH5lTdQ/gAvjx3DHUV+ZY4cW1NIb+q3J
CYX34qVOtyiooFkDg8O2yoD3nWhUxd7gTHcd7CiObGqmN5aS8XnIWZTUkKt7gNAv26lqmVAdg2pU
mWb1fToLCoFsIGGsYU5vYVufbrNOTsOWwG8R+BVopdd1XhyqzudbNvdvddYOjxy8fYgn0fbNk10X
p7kLM/AFqvMwmUsPdVNED2D3WFBL6MSx8QfvNIKgusV4D9uS2LBIFYv3jXUMbouQgzr1GSjq8Bn3
NvAwSPeD5HBBVGm/n3ugwqF03uxs+HbvM47kNUBIe+Fu0W6bfomQdnqYT+VEQKI6yxynCjp5Ttj6
cZ625TNpqwqWH4RtM2i7o2MrP425B6QZ6pJbWTn8C0vtJpYR2E0RDx04GMJ/Ahp+MBO0wAt0ifye
R7I5uI3b7CYcYfsa9boHMlX5OZ9Yfg/VpyimWVnBWrCAg2A+/lBUiXso1w2wsWzc37Rvyu9A1nW/
W6K6uC3n0YWSAe7414ONKQZc/v7uNJxVL9MMYuZQ67wZ4epXC7G5GOtcb/3j8Et1aVCXObQnPg7E
Wfya7Ec6rexmU4jUjicXBacKRPEyqVm5iI1tk/YBKAz3L6zerUdLyU/xbmyqo3MbWE7Yjqhg1uO9
jj78BZd0ZeD/PSf9f/5MI+1ocueiG3A3BiYoXvb9SZ7gPnwGSFPdlvWm+kJ33Q7K6fFwknfz8/RF
fvF+ErFp/2T31imNv66M5Mf5KdU1QhUwPIUDnVCUf4D+/0MgQ2q1z5lUm7SrtzaBt/CnqHU2vNr+
u9RsJLsQMkB1DKY6kAjNN2HbQKTeWVlr/640HwyoDt3Nyx7ELT/EgLpjFwubku9TNlZ3M5zJdpbl
57GYc3fXuX4Yl6wD0SJNrV19MSYJJrV8meycw5quKVbQcB8nOfT/Ib4+HFJsVyQUBnt98whdil1T
LBtevtBKrCwjUyfaqaYcf7B9+OklAxxCSusnPBV27YCoxn9i360N7SWn+WhotSgh2sxJqWMNCQx6
u1MtuuEw02DZ5rkcDvYyWnt7XtjOsT1yt4wXeTlsxt31GGL6wktseRehcuBvBZzpRdL39Z1dDc1W
wTtks/R1swns7Awpw5WeDNHq/8C4GZ3nLEcshMHlJkUxm6s/n/sG57/f0LB+dlMLYcSFA+ltaF8Q
2QvA2CIs+m2BBRrny1C+Xe/MENJ12dCFOFyOYYcBCyb+mDUyTDIY1YJg0NIV5IxpTrTct8prAaoL
Mru5DtJNt3jsNhp6OHT7NTy2wZOHZQjEH65/j2FadCQuXp/cvmsjFHcZWKwpjD9AIldrZR3DaOnI
26KEH2QtUbWz+xCeyQ3u/0GH66dYu66ZOriM4bv1O9M5a0Q9wTPWeRTuFxF+hy3u9ZExTIOOt2Vu
V8tyqUWiIrXL8r9C/lXtIwyKkMVnKwHGNPqXz3r387s5wC2BFDgg5nLAM1tfnTKHs5UvMA3Opdd3
rfeWS3nm2iLpgnpHPR+vjBdfp7XCiOF0C93/Nl/2wl7UgB/fF+OwaYV8ginhCcpMR7cgzdYXQ7jJ
+u6hrJu16tHHsCOqi4haXd+FgGXJJMAJvhlVvCzxEvP74lNaIzbVlULtrletHDLcqiCOJqZiY6/B
TEw/XdvV2MsV0kHEP0ZIUgHExHl3rFpHHGaILexyEpw7Na29NmMKPjhSdEyuYguwSxbWbu00sDF+
bKdwa619iSkX0HG5Pam6XDQQcIcs1wSr1FHheS8SN7U7DCck4ZDT6EDUhrEvhKSR8t8Td3T3cCbq
djO4OTGhjf/SRXAhvr5TP+Zb4sahRYHQzyiulxHe7kfI+7NwOTcVP3pIgeBSnf+eeLRv4J9tVdWe
ld5BhtECZS9rjaFo2Ge61KjjOLPH3UseS58D6075P6M1dxtT01qA4OCswL8SCx5Ps506gbs80BW/
BEOaH2jRIfAARkrddEymEXyYvN94HPZs9jaY5O76vJh+vBYggtn3p8gLLz2wHa7dx6Edd1X0er31
f5WZjxa5du47QTsPTkjBWvBg1O6DW73LwwEMxYuhOPFlu7cHUKVEJLIXEY7pYRm9+iHkkxO7vhce
UxuFmFI51XaxvSWWI1N7bmX1z+u/zxDbdQVSODX7LmiA0bnqH6BqtctGGl9v2TSuWihxsO1COPFF
52CBeZMH34GmCH8uQ7CSgBhClY4MHgThU315aUU1cdyqPPd2Q8QPvu89wM7N3nqBemtD6+/1rzHN
o3/5Ge+OKTDjhtkRyEFRU/R2ZIK9MfTu21g6RX128KJyM0QQ0q7CpYL/WIDHEidw9zmppy0eB0YY
MgfqG8zUyUVTwj0IXzj3U1bNK6Nh2Cc60rgbZdcMEbBkpfTHm9phsVV7Zdw6udyi5LXSi2nMtauG
i3KdIASZUsieOsgmlnaxG3GfcbN7SvtdzddObcOy1GHHg0PIgqq0SLzy3KtdUKwE4Y+Fdmyqg409
MdtRLtAwVOjj9lQ8ZYl8sXf1rtyzvdwEO4gunaLz8OLd0KQ/1Nu1msM/pMEHgUAHI1dOX6bTBHIF
u3Hv6UGc/H27x00fVnF3/LZNhj3Sqgd1kyd17CTsnMbRS7NCNbVdw9OnDk8ucFVDgIZCEqrrxIUJ
L9/IpRMODOXkKDeubdMXFtD6AYxdPDxJuKxNULr3rbs8UN33SC5+sF1A3biH0Xd3UzU8dMH0tBCX
IB+mGCjL1nyW+PdZlW0F3W8FmpxTWelvWMCrzdgLJ/bDqkVhPqD7IhD+YSoruePQWdlVYdRuq7wj
8WLbEW7LdDjXXUTuKjulW5gS1g9TOIR/3ZrNCQzH3e8zZfnec0vvIfNClvguTCXzDNaEwJOwR+J4
wJFnvac2FU3psfOdERdiD/oNFi3Le3iws7+ONVPU5BbnGPbFfOtDbTBOi3b61Td8aDawbCl+R33N
dhXQNaewUsV3AhKO2PCZEwConOfU6sMbp4MLegab0x2OWPF1GeoqVpC5+s1rz9r4Ti2/jJMv7/Da
l23ywQuAWVDRtgq74pkOBQPoAfAIuwSkr5BzVkG/qs93oSqbo0296Lg0rbjxWMAogH6MHTpYXMZO
1wT3IwbsFpIt+ZYEzHnyFDQV3XGGdIQ98fL70Du4Ixeh2lJMQRJJ4W7Z4uPBpfHBzW2taOcX0etY
UGdvdSFeaCuS7cNS4J7YCrJFJV2cuGXZ2w5OrhneBUegAawGOs9L1aff2JhBrRGW7uUxnf/H2Zc2
160jWf6Vjved1QQ3gBNdFTHc7uXVbi2W/IUheSG47+uvn0O/6hkZLVxOKFwV8SzbALFkIpE4eQ4g
rA6y0iZkf9gy+1FRTVeKpmcPNQqsoeOX5/mF3jVfoxQJ5rru7TfVjpfiApGO7lTjOnrxitKp4Ly3
lrkPIbFGwQ5k8w7FdpR1jtY9N/39+YYlh5qIhjfjuWJ4E9NPTVog2bJmb10CSE7S0fB8Bx8LnmwL
/Oc5UwGbHk1dq58Mu8wvmF6tRwsM4d6qMNW1Gu2CNsjvTFaeHeOu8qJZfYmK6MqY9Rtory0eBWcZ
DkF9x2FKBizi2WkNsSW+Vv1F2t4lyX0Oli2l+nJ+rJK7q4hp55hCavIivdCGy1lHaTXOyrhQjqmW
HdJlD5FvSlyfyJWLN7o5qVpshqnvkgdoSCaXdVSQsIbLOjLIlsZwf8hJDoxoJ5Cka182FfjnLiUz
BFChuIHS+NRNs6i/Gdu09fLO1PFsHxUHFRyzx2xVFUiz5ICdNFDsrouleuCJoRzWdkrCnscQxElY
dxhbu3chuTE5uYVgaLATFvQGlF/joeydcsq0UBuj9JCNeXmVGEl/1+EqdlFHPHajxqj8spvja502
5iklI/PgPKdranZKAHUsy2H2pPpTUzVHqGKreGTRZx/BRwbZ335P8ka2Gbafv4+BKrzkzVVun8DS
/UNV2jtjVB8X2/xcLCpC+PE83gGkjUTm3F4V/Elbvp/fZ7LP1v/87DzTNr73LL2gQAKxGMQGeutH
zR6viST0Esl/6bJopJixvyxoOkKLxCWt7mklDRp1j5dXEnf9ftB8N/Et6wtNGRC1jF5W+nnt0SuI
p/alV+2pakg8piFE6z1LUZ2m4CkiId110jYhV23//PR/zKZGmAjgb3BQmK0NO9eJ3gGyh6fUzEMA
gHMhseLyvsM1aHWg6KKb/qiu5muhb2RIIEBApe5XyH0ddYXGb4makc6xIQDXGdl0HHKtcwnrZ+f8
Z0qWUcTuG6kR0TpGMZW9XBsU9EvrCnkxiuqmp/MdSKZYRO5Ptdk3Y4ntvaI0dVHuivlzp50I2k8X
XtRIoCGmjUlI+vWBgUryk7MimPzQ8H4eYhtMeO2Nbt6gjsFRWiADi73CbNm0b7P1bmtHSdbYE3CZ
F/1q3eed/suo2JGDlarL9ti5ZRMv2H89gV5n6vT0Av0sfpavum8k4+cKbNhv5Ou7AczETiqlLZtT
At1iv+h6CBiPrfZg2Jb2uFLS7BQiSbzY78j+XT+p0s32Al5zhFHMLZWHvgLJlLWD05WtgmD+owYt
SKLhdhuPMEUlrx5IFD/UXRaAgntvqSUjEGH8ILHG6WFhn2pt0JcgxIc2QGTfnbcuWeOb63w3PbG6
xipFfcBFbwN7YA+D4kC6ZfSMOnn9XA9C/k5rQAdbsxYOwlq9bjnoLUTJ8x3nIFkAEb+vgZSbFAA8
XNRLQPEYvHgT94s0OP/pEgvQBCueimbJuAXfNiaR2xkdAp6deFX23YL51oTlqgnA2wXUXxleT6y3
Jgozfad1SYQoovb1rk8WBNnYlsrUBqy3B2+AoO2pyuPSM1KcDCnw4N75SZIcsiIH77Rq09gbmCQd
1che2i0ZxNe0HyvX9Mt4jM0fetWVPm0LfceiZasi3FL0LC2qka0YXQKws6KcEhp/LrUuUu9WOcTS
a1T+QVioPiadCbLQ6bCWez7vYzJJwkRYf7emuDESbNdowluzt4J2B0IwQXfZd0HFL+M9bjqJVYuY
eiPO4ylBpuliSpfYKXAkr013YfGdadouVR/kZEQ4vQa5kK5G0Hyaizo+5bFSh31iqge77IjH08GA
Zmqpu+pYVSdLXz9Jz8VEmD23VB2opTK+YNAE4Y5e18tPVlj8IerBn+uUeBi44F03BiSN+LWidmYC
XqNk8M2iU04rK+kha9TMoXFTfFdnALG8zrLtV2qp1RG6dCVkV022nEx9Tb724K96RU6mfslLvBo5
jVIkV6YOW6qUSnFznY6PXdrTBG8CCPyMliTP5y1K4hxEcuCsp1bXEs0O1XVVD4ZVJQ+z1iJpMBqN
9rgser/TkcRPiBD3VI0JuGKIHWbtVH5tG1vxFjVh993IUEVULGq2VRvTPaUb2a4UAgo7tY3SNEl5
onHHID6mEX8tFdNfm0HdoUmRdaH9eZyNylitUNVOUUlb146lJUkNWk6ee02kWTuzJutD8D9dP8bL
UHbxyY74q5ZFHl4aCeJwiGicX3+JgxOR7zE8RFmyhIVTat+WKOZQm/HpfNOSbxdB7ksxmk0/MhqO
vXph52nmpPGSOJ0R/zrfgeTbRbA7OJGhd4N7Rwjs8M0IdGyl2TvZWMluFVHuKfChqsk4C9OKhWpy
v4BUuq8Xp4ifzHH3uXFbxQ98m8j3y5lVKUY90bBdgLQFZ02m676W9Ye0vm3z7318V0G5NB2q702T
7ZxoEoMX0e8VbL0tFZWGmTl/4Uv/DMa5gPclNPPsPUphWR/bgr0L9AzFbAyFUSNkoFsNeIQSk2bp
DSRU9dWD09w5GmTdCDYeV3ampcMahRaIcEHactPl6lPJxgOQPMfzW0y2hwUbJ61F2sgu7ZBZif08
Iyv0xWLGAKZhq6h/fq4PwcZnC4XQ6WyxENzV0ymKc3t0TLziOBADh5Dp+U5kcyXcHkCya0bxkLNw
zdY701o8Qq2bJBqCCC8Dn+qDipB40CITUM1HeljM5l1rW4dUW4KooQcAYPzzw/h4PagIhge5ajub
na2HMVPBhjr6SYT/ZN7nWheuDymyfNE0MB1WD3JX1XIKegW+qp3WP/YpVIS2Y8OAKjw39ZBUWqDO
iWtHLxYbDo0yuWb9eH4IH68zFRl8ow4CTC3sLEwbswY7ZfcdkHMUU06zjXhjT43mY89LRcRwxLoh
Grihh9lcP3GV1RAHG76cH4FsmgSrngHv5zHToCLVa+7I9Gejhwx1mZq3CngxnZbwPcyXrCfBuPsE
usG6lsD9tlr9vOZLH0YQRvdyu42/VyvpD0WVpzsnimxhBCtXe8MCaqdgYUZTt86u7EG5HNsyMNLd
So6PjxMqooTTxMKrl0mg5jujjtLRGm5910dV71H0l84IJS3TVeuJBO06QD9cT5p7cB7q3KEaim13
nMDH8ToV8cMa66qx6UBYOZsWnsMmg6JUxDK8nnPi5sTIwljHa2WUtxC2Be/W9/O7hkgGL+KKG+D+
WaNAfGxqNbyqLymoq13T6psb9DeXDhnK+MYGr7hDswhpTYVWVaBbZnmvJVGx454keVQqookTFECg
JCYzQkurgZ/mbV4pAUvB2usaw6wtEFwsCbArvM9Dc46T24pxQgI7HjIQpWjY6FAajmqvBgzZIR2g
/jE0DZwYOpCe0rVmMCxd/HR+yiS+VCQgrrrE6nLCzVAHyiiaq9XtIaTuKOl8+7kOto7fhQHA95cs
ThUjrMB0fJ/h3SgY+rT0UCOu7WCPJMXrlAmhRmlqycJJT8N1LDw7eptSaEuvccgtC1MH0ScgeMgv
sybuxBVXs19JOrkqpIJoidcf012Ui6S9Yva91hyKtHab4SkyoCgTQn7JMcyblLROUz7U+VcaEWcA
i3K+7sT2Eo8gApkH8DiipGuh4cT7uxbV0fr8bbHJZd69np9/WQeCfyMsy+diMGlYM3KZaYUzWB2w
7RyXc7YTgkmqx6gIY7YGVU20NkagvAIg7easbwGFWtLjEPcxtFes7JKC0cdrWggWkCGxApX3etAk
BDlMkGN6BrP0H+fHK9vQQozT4xktKVBGfmkMX5r5tKjXrbITB0oOPBHdDDrViEWkGVHrdV/VG0/g
HnBe8tEislkbkQaChMV4qZETpMVH86KnO/YnWX8qhDNxxHGzK/HRevJlXX90CQjouu+JGvnn51vW
/vbzd/Ztl0NWZEo3XnYFh670jcVyX0XFyIBin/M9SLBAlAouJCJg+TWVarzMUQ7GGL9toIxSqcux
LyanzhvXgH6fMdduP68OtSeHUsSFOfMG1B1MNUPRETtM5uQSorl5Z9ytceHj4c9b9WnvG7ft9T9v
cVRkJaZx0TJwPECXI+Pz89jYprdmVe52BZJ5HMXYAdSxMz9hRRXUzQINzSqG+E1qGTiE82W8Bhpn
fYhs5KzBqgJYABuq/AmJr372bRo1qTNbhn0wOmY/nJ9WSW4Q9bV/rlxlFHqh823Tab39EiGHB7BJ
rD4M+BwOgYENJMKYYn/rW9xHnL6dJtQAzeTX+f5lG0dwTDyJgDNk2Jganu2/56yiR2Ukmkfzml8b
PJp2NqgkwBNB2NkQcyUesEHrZXqL8k1HuNAd+NyXSY1CQnGonh+QzIgFz4ME5IKqRL5cTqRNNqmG
3geWLDtaNO12upCApakIxVaXhMdwQfNlXBnL6vc6M+6VKdGuMpWtj7bNx+sqStnFkqTkuTJ17Rch
xnI5oB6WOXlVql+Q0kAswYip7OlHSCZYBHCzKY3jJAJPVZSk3OmxoUoaaU6pxHfmnH+tubVzzrCP
bUwEZk+9EtUDyAYu502TfZq/M5r2bgq5eZekRmguOQtAq/l2fjllwaQIxI5RZ9saS88v6no4Fim4
MjpccVAr0+vE11N6nRb2IV/CPP4Va3saI9JeBWe39G3GW8j4opzXcrTVClVUUKGWEdfQ/ITbtcvq
7gDyZK+jN6jC2DklJLBZ0On96QzUocnaKkNYMNPShuJOwUkEgM8C+ZeKK83XZDAb1BUXauJlydqi
QC+3jJfYJtOPuMMbjDvZeKs9JqoynaqeKC/6Eo+934zWdM2Sef47wv/P7/P/in9Wt3971O5f/4Xf
f6/qBeB+3gu//ddDVeB//7X9m//7d/78F/86/KyuX4ufnfiX/vg3aPff/Xqv/esfv/FLIIWXu+Fn
u3z52Q15/7t9fOH2N/9///A/fv5u5WGpf/7zr+8V8gdba3FSlX/9+4/CH//8a9sA//m++X//2fb9
//zrf7fx1kqJoO/v1v77n/x87fp//qWY+j8sUwWVs27pqk7Jlmedfv7+I6r/A1U/uPGhWBJsDWw7
PlEj03P8M438A+kTW7NR7mfgYN0gHx1orLc/M81/qBYxNKZSVbWYDuD2f3/eH+vz/9brP8qhuK2S
su/++ddHTtFCY5stvwsPUpQZQkyuiLwaTyPFqDrgGXC0zzCJb60LwQ04DyPc4Orct3s2+ryIIGkx
pDsHpOzThcgmj5S6zAYwj5g9T/ODYazDBB16W21RAkj7PW3UzcLEyGEbg2DwZFpw8lol9/NE/xkV
9HLscNC+2yz/Xo33sy9rW7DqcjB6FRzD3LeW2PKt0b7tUPYffq5xIX7Is6WubcPM/ErN5tsJB/o3
PU3UPSa4j7z9Ni9CfFBCwabjXcsRM83haN1Y+m2ToZ5wuFsgb2DSncjtd334R/O/5RLe7VDcW4ZY
XQr0cz161DHczi2cb2/YSUd+qz1Fh/i0nFYvcb6EoXf19PZWHIjTX+ZeeVudEgfs9Y7lNgfbT9zR
haaYawWtozpw2u7r42vrvI5u4v1YnPtX4p4m55U5h5dH7izOZemc7i4fM08NEg+BrLviL2rBrzvV
O11X3sviHHfSTrKdLEQmKjQ+VYPNmd9V+RerqwFawAUWjCV7OVPJPhNvRuYIbPrMUMxQQUIqz6af
zapYOwska1vwIDw2IIQSQYKMrRD3m+h4Ao36Xk32h0Ewdpl4PVpBqjLF3Zr7bQXa3YIangnqE5Uw
f86gfA0otpVqDxq3kTkd+B6XomxMgmuJLCuaQeKc+0TtHKYXL4ZS7DGBy9oW/Elt4j0c3CzcT4vp
TVGGy8ismx1/8qFs/DZdW6fvjCUihHZ5wkDqGxjuepETt74Ay2Ri3Br39oGf2PVEH2brEs/XubnT
qWxAgp8xNKNMV2XJ/SnrrgBjQUXEaOzgqSSWIZaArqxLjIaqOeK5yknM+KpNUyf6FJvlNl2Cb4lV
NVPSuOa+apuB3Y+uVYxOyvaKiWQzI9i1Mml1mvGK+3a0OPFoOzG7O+/bJfMi3jP6kfZL24LlJptQ
tq+DqxRhvpc2fXC+/Q+LLDEz4qXBLOeZ9Wqf+7iiq7+Si/lCqwGUvR19zUk84FIWutPVb3jlBw5e
vDbMho7D2tC5rx1sR/XLgLvEucn83KtcUDw4mlt6qde4PIjwk9FpfeLG+AXWZj/zUOeBfR0HcZAF
2c2v88Pf7PyjT9p+/s6MSp1ZDS1xdMYzgOSV4ZWz+iNmyZc82pOhkXUhuIEVkXqTGFbqR10SNOV6
aaqTAUgyKRw293t1WpIdKF4b8gmP1h2xcPihuCT6OUM84fwM/UZAfTRFotXnRjZXY5dj1Rocsg+p
Nzq5Y+AXQPhO7dyjVsl5OoLDcsfNfPRmse1IId5AeiMGdBvbZI5fY1A5WbbDFIJ3oMSHKB5uzF1o
tvlO7CSzL8ExVKatVsNgcn+l5lvOowp9dbZjqdrnHJso+sIyCBxZeHnwTQKCmLiIWxe6O5WjNOpn
MF+YMLGwM8K7PkuTIfch33EC0acPGZVTY+yVFkqmSCzkRFYx7Swd8V9JViA4y6KdDGcADDlBfUDR
7zE9y7oRrhC9bcU9WIO4D/hg504m+RVlS+Oi9GsPmi0JZE3B2PNFVyeQcXFUfVgHvV+fwB2+oGLF
sl2ud4+N0oK2KutU77zlSExSLMmsG8jpAi7Hfb1sNIfVapDW8R4xkMSriGWZUdkk4PkfEj8m/Apa
yJOvxjEBSj5rUQr3KYz/trUE40fkP3BIpnAfFLYgWYu4E1eNOxvlU5fvSQp9lLba+hDsPcOqk5gY
MEHA0lxjhC6K1YPrc1aDql9BOKtqe7Qosj0mWDukL7nRdk3qG69L9maaXmvs5G1kLQsRQEULZFi2
3btO+o2BKAl5mehyTFnrn99Nkg7EMje7AQCcoyzHp3Xj2QgxiuFlKubj+dY/fCrFIohlaxA0WUFq
h+8fXNWdvaerhy946ISj//61dn6pzutOPCPZt2IJW10AvhvHFM49676UdH0ZSDFeg6J+8EivfwZW
tY1GsHSiD3kDiqBNWpUrfpwvEYrw2INW9YWXV/YePl9i4aI4C1iCeD7CQvwOZXlOW2iqn0Aqcufk
lU3V1uv72KQHZjjnCP3gOsCmWH9LJ/UILSTQWK87LkrWhWDetKkSZd7MG4nrBeWtUNP83pH8dVWS
w/mNJZsiwbjBoZjOCyO4p2S1eUzXsfGRr9gjj5V9v2DPI+Nlsb1a+CkCYyNeDizSPbYaqOBXduxO
NgDBsGeA/9uCoIvWjPyJrN/wirB35P0Osj+IrcRCr6Fea12bVO43/uJadxNK7Bd3ceeg8YFCcsZg
9KBy7P39K0Nlrrv4k7/9cMX/rVN00IMSGZHZ+T4EM9Ieo4tqazd3Bu+FnkAX7hGXuDr+//cvAM2Q
GZn9KlQO/Pj3zydvdSfvtGPfkjNWLAqDujGYSVUj9a1h+DrX9GpFetotung61VHJ76yKXtts3OlN
sjhihZjZU2NoF4TvUa47Wjw4rb63NhJ/K9aIlbOOhG2JdZ+0KUV6wPyu6/SktvPedUiyd/Wt43fm
DWH3OKOgUPFNs7+i7LFlV7liOt087yGiZbOz/fxdD8CV2pB1R7yjX6Q3zVVx1VxFtxB5ObVv/ZHf
2Nf2dXWV4Ff2+1d5/Pu/i6v2QguNsHW0i+yGhsNX5RYlBNfWdXNh39JbAHdulUt2za75lXVt4ifW
tX3Lr3L87rzTkM294JbARLTgsxFxLmO2BCSZBg96pEswGspe7cqHUAkcEWIVWh/ZEYhEVfAUZO2j
pYxHpjeeNk/eSIxHqCp8KWby1hQrVmTqbtaCB4TmF5WR7ryhycYouK4IhIOr1Vs8bKf7NPYUPVDo
TpZRtu6Cy4rIMoGWFk1DjvwKRBRBXvIdhI/kq8WKND7ZbFqYyUNL6XKX2fxn1bCred5j+JR8uqgj
A23vDLXfBg/B3+DY3atiBee3lKxh4XYBKomiq7eGlYQ5Vcncovl6vmWJHYuFaIkOCedGrZOwjMK6
So9Q/Huco6FwtOL5fA+SAFksRjN0HbVOapOEUJ4OkEM8LHXnG7T0o6rztLF4ON+NbG23qXvnLnpQ
gKxz3yahUZZBmhMPPwjB2+Ofb15yMoilaWWl5ISMQxJC5ctdhjfWv/St7iQc9ZmPhD6d7+VD+UXY
tViUNvRknrpKTcK2Ui/WrAgMiFDoV4N+sEHsTJRLomR+U9xqSux0be4R8kDXzB+L5bCSGVIrLyAh
4BaIgCaHRBGgtIWTRwYqSnYyDh++8G5fKFj+FOXMXGuShGNgncqgudKeLDf2madkzuSZbgeCGw9H
2WO6E4PJ9o/gDyptXimDcGAIImZnXRtPySFCTcCMXPkF2VPkkmwfscJNJUsCOV6ehrxrnDb/Vkaj
S6qdIcieB8S6thUKU32b5mnIVjvsDe7atemYhWtO9gEPqz7kTpxKeSjYXhZKNpxtMt9ZQ5eoHVla
dFgWsZtrGWA3b7S8P79LJT7jf5SzgYxaUTU03pDTCO3lolU8Dg1JpnjnO5Dk0MRCMgMxd4sEaAr8
bXNEUag3aEFT3IxgI8kL4tvzo2XsLI1kd4mlZGYH4Z66QVetArxsdQ8aM2duY3/kt6n19fxwZH2I
AcFAshhU3mnYW8Ohy3Sn7m67HCxMNWJi0Mmc70W25MJdZclMs7MKOw1NRXfKzHCooR+0cecEkvi/
3ziTdxtqrSajJqCNCONyvaqHa6OEwu6zHbeOTak/ZjtuVnLQiSVkLciOtGi1MAjtV9I+J3sPdJJ2
xfqxooqR/jPRbhPFbsJ6ALd39qqs5W3C3k1MybKk7RKahol+arvbSXv81HKKVWOltsZVMmHCFTik
pDhZLe5Yyc5qSvaKWCy24Cl37jj2CrUeN1AgBJYcUz2e/3KZtxPLwkzFrvjMIHQTz9pTNdeetVBX
T2yHjulhK4DNGx0whdaheyG37FQSFVLajuIOHa3KsbxUnzqcR9vNMvWYl+CuWOBhvL3Gg1BAP7no
gkUzBm5PoqC7SLnMmmDJdwLU38fNB1dqUSZlVZpYm/VZOU53PS7O/QM59m/FqTjYuBbrrRM56VE9
6n7iRW6y454kpq0KJzoF2zaFJJFytLSHqPiSWrGjbt5p8El8t/If53eF5NBQhWMcbC9D2yHLCyCa
ryfXiv5qRl9rbefS8HHrRCwXWypqDXrN47AtX7L5sufXxVy65ueACUQsFUtNXVHNHB9f62/cukjV
vSzZx4ZIRMEUFGRnfEoTNFw/DOQb6j2cdO8GLZuT7efvPdM6WIOlYk4a7aG377rkUS8Duvf0JGt9
G9G71pWN4joFZ+Oxrx+U6UeSHhigWS3fe7n7fbL8T1OAxPOfHZSr0esJiOhC7VCHYOA6dYHlEHcE
SePefU3yfExswY7xwGGRTkUf603vtWF3iDz9yxQgxRQgVb3jLKS9CCfzSmxLLcchDju4pe4u9RT3
e45HyEA7Kg/VnteVLYhgxitfe31FOWk4udopvVUTtw7mi8RdghYIUAdXiQBaP4fduZP1Jxo0HaOm
o5i7CRze1wBtoRzb6VwWDi+r210atrN46mV92J1Gia2I1WCFNoxLSdAhSrKsAw2SE/cA5cFLdHkk
d6rtaAFwAAflUyhpy4B+xZ87kCJfE3Vzh3U7YYzQVVtBHBr7tl+aTmX4aqCju2YPQSYb3hY9vjOo
ubF1kiVYP9P0W/pQm0E27r23/Y6cPzAmsT4rZRFt6/735mgvQWfjNq7issvcaS5bp3XLA/PNve2+
Gc9HfQmewYxGEBdFTYwbYnQo/Opgt65+3Xnb7bB2aeq0pXv+TJH5CLFiy2A5uFSmZesq+VL487H2
6SFyqiD2PiOXs20CwUUAiTZ06tbFpFyixBLEnU65d2pJjnsighO3DZ0U4xyHm6jlL6Vy9MItfMih
uobDvpfXLDBgVc9qwAIgMHy6k737EP+/DUrwFbVpg6iUoV8UZAy5g0T8sXIzN/+VPhWhEUAXzNvl
opX4CSb4ibLO27RHfWJoEse+GTWHeHgUCrsX+4q4/GI9aQGI4Ty2k32VeVsRRNiC3mAot/7IDVhG
j9mpcPlX/bD6RaB4ys4MbofQB3tcrLQyoLJJB4i9gH8NngFJOdYcdva0xHxEKGE0mFG9VjZ4MUPl
GYwHgZO5WWgfuvvE+wxTB9ZflJGIGkKJNtA41JniKkoSmDTZSxBtp9pHUyOYf5wMo9qATizUFnf0
+rC+V9xKcfSDEeg/Icq7d95te/WjfoT4QOUUQhgoKQpXANaO3UHxzSv7bgHSSkFw/MnFEKwfJDJ1
kuQMSsNXa6D5eaC4A4rSgtU1AvUY+fPLTkeyWRNiBMhblZVRYTTFr8XdhsM960f1PHgc8X7ymRqb
bd0Fu7dzlIehNisOq+LXJvzcv6zkwVA8dflyfhySQ4wKxp6U3EApfMZDTo9teZfTZ8vcMQyJyYlY
wrUBSEw1Qc2c0rcOKTP1M4qRmBQRQ5iSmnesr/DNOncX9kqzPVP4OI9FRMhg2muz1c345NZ2cJuC
64OAkUsubL+tXfvbirdNFBpDeOsG9zrEZnuhkmyqNlf8LpTIgNhho4Z+9fRRG45qt7MEktW1BNPO
hwo1OE3JkcL8xaESxig4q/dkVGSHkggCXJjaJintMVtenzhL7pgBObYQfHPZ/YqTIguUl707r2yG
BLumTQEhq3TCmttvBn2c+p17qKxdwYx7HVSWM+oeQ16OTqIFOiQszluW5MmPiNINEYWuuaWhaTwS
o34LZ7bHA9vtYt+8QwEZQtE9Gj7ZIAQjzgc90nIDy1zqb6X+oCTfzw9B0q6I9IuHmcPW4EyHihw7
hT3nwJOeb1o2OyLMbyzoiGIlG466CX5fDvzCjSzfnH1Ac9wqyA9K4p/vSzYMIVDvtYX3BcUwihaZ
M2RK5r24TBIqiRA/0M6VS4zMWZiy3LHIFVgojmMcNNFeMYzEgEVQX1kM5cS2U6ZcrtO0cWJUsO6V
VcqmZfv5O6ejLhxypinaXvJqdbRBeYmGvZJ52cQI5moWDVGq1IhDZVagZWosBuThGa19K+utr30f
KTsJONkgBPtN2x4iQoC0hHRpHYt/g0Tn+U0j3aDC0ZuWXQnxAR1vz7OfXdMAVdtedgky8uoZFQ8X
+4HRx+k8InLWN/HU4ai0Yb2JAUTlfWtBYOEK0iyOyS6o/nVnPNuMfBB+iYg+lOhpug4IE5Iai2+5
W0hvPODW4oCV4cjWHa8n2bAisI/PKHy3SM7DIg606NglPp93DjPZRUEE86WJacS8KHDePNObNiwD
FubcnV0FzjQOyO3ORMmGIBzGfWV0idbBb2t3dUi40xxUkLOZ7hS8xi5ieqNwFvAM7AWSkh0sovrU
BA9BMwXbuXoX1W4dbhfw+q2+6HOv9xevh+SWs+zdI2RjE2xeMSZOSQJ5I+htFT5dy9wds6k67CGk
ZO0Ldj+2DdegRMZDk722CyQaDc3p99Q6ZY0Ltr520Ck2E56EsRrW0y9tvS701/OLLmtaMHboNRl4
JY8BRqhus+rSYAclPp1vWra+wuFs0dyodQNwCi2yjiiKfcBNLjjftKQsi4iAPkhV0jYtsVWR0Xtt
QyANLBdSL5f0G6rV/SFEFrH2bA/v8Oc7lEyTCLdTbQOqTfPMwxG0YpoCrreLpNyDwMk8rgivs6y0
b+P692gSIPGDLbtrbWNxtlxAfL8XbW/n/geeUMTa6QyVbDOKTMO171B8RO1HqypQ6dSzK9DMHpWC
7lx5JaegiLkbIOdJkrbmYZJHIEY51cYzLlh8+FStB9EFY+4p10wA8Hm4RNYQArPQBbpq6Yfa0Ked
G5GkHIfogkFPa5WXAwWMJg1tZLs8cow8cgH9VYA4u2cwesZuFpRu6k7H5ctyZO7nNppg6sqoFRWv
0K3ObvLoASrvWboza7LUqkjUnoy1ZTdxmcBo+spBXIIMXuJrL+tb5iaoSms93Z+OzR5gQXZN0gUH
MGftnPa8Asyn9YZTfK25ZkDfoEN/FXfHzcHvT5tkw4l4OXN7iYR4D4amX2rGbVHfxOtVsWugkkhF
hMsZQ45nO5yO4UTdBM+bD9rJDAAQ96pnI3UaL33SfkBaSjlox9wtdgIX2Zg2K34XpuZjGRclBU5M
2R4spqNeXvfrzVTu2KjEpYl4Os54Ap1LQAx1vQOou05ujDq7aJb87fxOli2/CKfr7DpKR+hWh82v
EvgYpw6Hw3icbjXwGr4SVBpCw3vHWmUR0m+U2ru56pNNTIYWWCBk8jSXuwhaQ+ovePjgd58RDkT6
RUTW2TFolHsdndjaE4W46VhdNMZOOC97IBDxdFmjqZDOynEQ3/WX5lG5rv3iYXuG2M+lynaxcNab
ygh1VlRHhgBdezrIY+nJ1kZnnTQX5HsK/1xm4bdHfbcWejazttSiJEyqX10TRtFOGCz5fBH4Bszk
YGso9g61rney6JcNqsEmPs5qFBTG5M66ubObJIGLiIGLwChplEOdhkOeX7Vm5nF1DzYpqf9B9fif
Rp2M6WL8H86uYzlyXAl+ESPozZWmyW55OyNdGDOaFS3oQRL8+peckxbbaLzQTaED0ARQhUJVVqai
ttXRHU1Xcw5MceY/G4WKTrS6pttVkJYpay8Cz2j7TIxiHF4hxYZ+CL91a7QjB24PTtvY87otsJTO
BWDOJtrIDqSFJs3dxpj2stDFTBb0BxiSHRV4Ih5GB6zqslHatcdqee+hJWT1up8BtUBBCXzZWQic
EY+jc3WLMSVjHTpOldA2fUtzoZLxeHlwAcwHBFD/XvRMb6ye5mqH+DnOmlvdPJL6oy8mv0SNbJx/
Lu2tocg6hEWW/DfK+3L+i6EAyiqbe2QHtUP5RhHMoU7K/DypDqrsPSMyBi5OWADWhy6gWR7N/mPN
7tl66tvbZX6rNxdda5InmmhXOIeR1t6aTxom0Uc0u1R32vTCpmfJpuyB1JlglAfQVQXLMtPG4H0X
AAZ41KPi5EVeUKEcf9AiNZFFvQJz5hF1FdmKuszT8mhD3pT1LGiNfy5/g2B9eCr2sbW6YqDKDi99
gBphCovVo8tDC0yOB9WZFmuMoYCfaMk/kF30OxKvDUxeRiktenPwwDrNUFPI3Cz1cTnl92a0XlVB
e20BKqCH1SENPEmUIcC7oX/n37YHGe2hLJQWkBVkX6Z7++QkejQ0fhVXwXayPkuAIh662DvKCp67
Jz1zrniAXTmCk9MlxnA02C0ByQiYbvzJpT50moN+kxH+ivaHex7UTutWIH0bjiANDEnv+N1MX7o+
9Wcp+9vfp8a5L+FsvO3GTUPb1XicXZek96Xj6qBQRBEUhKaDVq8zFACnIp2jidCxz4PG0OftekxV
nTW+vWhk3HxQ0mv5U1ltVnMYtJEsTTCz0spBwQwp+6JIiDMtXnvVrXZjGzfNsALM6qr5NhcHt+61
JQ0c4L4c6+ixgSx9OJdkRT52RQtP/QqQOEiXw2ZOlWWFwGaJ7gnT9yqvq+xdFnApnLAA/QclN3ib
GTHYt9S2v+97sP2mkqtDtBOckyqKtlzaIoMiKH2ZpqQ2iJ9W1+sqyWKIbJx7xBCDQiwC7dnHzb1J
T9p0TyeJiQveYyoPBaSl1Yx5utKjGeuBicRkWvr6/XJfoz1hx7oUd5PiS9EN5+1C5ZGB9rSoRKs3
ejTubBbtrE/1HYnNe/uaHJvHKXJ9PbR/13EvsXzRfFyk4266OTOd0eNq9Lcl9a6gEXaAtF5YrQPo
lplkfwShv8oTzDfDlFYVZHSP415q6vAoK+L0sHzoB4BrDrKv8c56FbDX/NuNQTg7G4xFo0dasBc6
L1HupAG1p9jowTQMIaaKmrFjyTCL508d0kv/nm7bWDtYRTYDIv8+gfCVOZU/0PFbSQZ0J/57dJtO
pPE6Oh8VPfO9NAvX/tZuZPU/0VJxbmtTTQpIpDUf1SV9hNzn0XMH5E509VhUXpgp+qcx6aFly0Rv
zjsA1eMcgEao1roe5puXNiTedTrk4dbdrsXrd65ilSeY19N0JsVmzEdYUOZb64ZO4K5971f1N9Sm
H781CQ8ZZFXWoTkSH2E5STWQQ40rxc7eRnk2Zl+O/94mKo8RzADSd3OoVh2zqv61TvkjlE9AxZsO
n1nh/ChToBJZ9loa7Fdf5gMQ/OrH5U8ThAAqT1rI2rVRJt2bj6hUjbfDdXdobyCFN37M0fqLIrkW
wNftMHHma5LIVeRbeRghdO5zs4HS97FlPsKn5ugctqSeQIPru3/moHu1D+XJJr4nKesKDiFPatjr
dm3WnTIf1xnSApuJUM20/plSyNuAREcKNRY4VR5GOHT1qowQjTxmn3Xhb3cjxIkD8DrFzRXRwgk9
LigJGQHIaONc1t4sODecs5irdaRMw5TlSm/rdb3urPamXWUH/3x0rvLAwrFptX70cCzX5k0b/7Fk
FWrRuJxXGBVnbLfVno8e2Miq9I9nyqBJopG5iEDtvHyy4BSO/fJiTb+KTnaTCZw+jwfselB55jXO
0FAHdryGJmi7sqj7nYKSFunZQ4PsbPV7liH6zz8hVR4ZmFVNlxd9sxzVUQ9arfELZIU3pDEpWE82
GOkoAToKFozHCQ7qAP3krF6ONfFuNyAFvFSmAi54bKs8PnDMqVduNT6ivtYOO/ae3TnxnprPQhlM
WLQt3NVPYMO5NpSgQiVjaOWz3+TOZ+bKgGgCz8EzDNZblntzU8EAwIelg3V5yL1gGCq/kh0s0fpz
FmxC7rtWCqy/69Y/R6+8J4WMmUW0Ntxdb5MKiZMSQ2f9eDvqp556r131+/LFIRqcM2Fzy6u8gaIy
oE9m4CqOvzVXpSyuF90QPACwdGylX5YVo4O8AaDmFVoHfgWu5x8EBIzPhtOVatJBv8uwGNgKdDUo
FJqdBlb2D7R22G1hImHuW/roW4or658XvMtVHjw4q0W59BrBZr1MoX2i8Q53Vo/kGq0e/wdeVLC2
PJTQBmorH5FBOo7NVcZOyqAHdN2Cb20cjyZUoAfT5Gq7HItCzU9DNVU/5tZZ/K01m8P3ptit6UuS
bQMp56It+P0rYE125vhZ+csuJVeewCR59KDG1sat2w5Opbf8wV6Q+8oSu4FbKbXw8u8X2CQPIWy2
Lad1jiVS55fUs4MyLySLL4Dqo+7576VZlr4mIEpHP3IE8ZEnO1Yj9mKEfexE9etednOhfRSz6/KE
F8z3ErgqTyZYtTZUhVKnT4yapL5hKQA3O8gyLOqaS7Zc5Ot5XCEyxJs6Vrg/zNj93IE8XmQ+dbW/
Jws3w//exvC3e6E6zDCVPqHdRzfl/tIeLw8seqjyoEK2MUftF/z8qf77UG1fFBg2mOr2mC1rfFkJ
WfD+4gGGDavNoRnwBUNThhaUfIZqBhBtiRbvhrnjwWmv0cUvOceCgNTiXvnEc4wJ1jEkprLe0dRe
fJZb16kC2telRZ1XcqgF5sLjDRWt0/Rl33pn1v1+fCbar8u7Ivr93OUOtZHBajQM3Gpvphe09M3R
TH+uYhWo4ctTCFwtTyHotf2SM2ToEjOt49xdkqZ0b1ezlXyB8Fxx9t7PvdaRdBqT5WSf8qA+kDi7
3oIt0n3woEtiONGh4i76tVd3pQNMoscTug+reO+S0BNZaVX4Edxdb9tLAbo1jD+gmXgLd6paiMZd
7y3R2UHWeSjaCc62HaUgpjp0YzJasz8ZNSib1WAyZYYnuDZ4oCGjVQXhuXFMCqtJQDpk+Kky/lgp
O6UjkzHcC76BxxluEBPOiwXf4OZonsztewV6XZAdkXgp0fCcPasVGdVcrcZkZod8LX0CwrfBldFp
C8yY5ws0mQEhDxvojxQKDv42d88zI5JfLhp7/6IvEcFI2zEb0NKR6N1r1w7+sv65bL8CF2HuE34Z
2DOBlKBsd3Hpj1QDYf74e962AK1J/gb9l8uTiH49Z8S14Slo0oKCawocvqoP98rkPH1vaM50S70B
bXanD4k6F0hZ/m5UyYNV9Js5m810xayGVB0SpPOI949NZYshOoScnfYms8FArA1Jb6ANJf8o23uW
v11eDcHYPHKwVo2iGkCwmwwG9IUPyvrYy+rMoqH3h/aXg9JUVTdDqmRIiq1JZt0Kq165K0xZ8kc0
PGeazBoKqkGMI7GyxxW4reyjUV6/tyi7R/vyy4ECae1iwREx7avN+JXTx0F2PQmcIg8F3MoqraGa
MyTUPPXD5BP3GuF14CytxHIEkAqVRwPmY63n46SOaENMY5BpQBm5gF5GgFTfGrCwDZfEKuJZ8fNY
+UMkkAjB2efhgWVaOgp88ZiQCTU0dNMEa7V4kk8S7TRnsVqZeQwISrjJofaLpkoIuGjzln3vecPj
AO18VObKwfCd5UZGvcWafiLWaVglnli05Zz5TpNdd15rjQlEyqsc/dvZm96r0YRU7+XjKooWeLhf
tS6r7g42Qh4QVH3sbbpTYvehej9FeQJhy0ESdgo2gsf9raoDLVV3n8fMTnNObievCWvwn17+DsFC
6ZxFQ7mIFWk3YPg0Yuy5XAC3z+O0kUFRRD+fM+txmphWt2RM6PrC6LO2vBT0n8s/XbgF+5xfXIZR
zmZqFjXikL/9psUpQ0i4c6BWobylXZCi5GF9a7kSCLfgAzKEzjqE4elNW5BAsWmw9kVYV9Xh8ueI
doK7fitkcAxNL8fEdp+8MdzIn62JCkticKJ94OzZY3VpQDJsTFQwGBH3lbAfhrS9ReCJeJo7vR8L
tPFtYzIdMgJqEBKRWL3vIvRQtCC2AJNG0EucnqiSw0P7yKg3qlZgLnoqCx+9jyakJNYrsBlcZdfI
HHsPAKyHBUJ2GQhWgMNWedSfu2166taYsvjsaFDcbqEC7o6deCBNnAcwAnQ+ZJaj/mheDzHqvZJP
FawqjwEcCFEsZcG0JrjfIaR4QjuDpDAuOA1/F/eL5dhlQ7qqw9CK+ejiRhqPNr2/fIxFKZL/IPXQ
LEr7ZsW1BAYmFMPzQ5dY72s0BV0se+aIloazfHB7j8TpcN/aCho8M1VJRlX7cfkDRGuzz/l1bVTd
TSvNw2GGwh5DNqFnTZSlz5dHPyusapsqD81rlpQULcSUkiVw43YNHdD07TwpOEvaiV478RoYN15s
BUOcRvrN4s83MhYA0ZdxPqBSaqjHl92ES/e6nYBwVGOr7qPLHybyxn/Pw5d1MwbqKR14UxLwih1N
IOkA6433QsjOMSDDHIo2nrvXi16p3bLFJFr6QlgW6KonuWcFI/MQvVLNbb00qykpiHoNgrRwmFOJ
7xUNzQXlY+umZHDw5NTL4V2Z1J9k+B6ru8pj9Gpl3QxPozRpi+4ISS1fMZw4hyRBM9WSEys4NTxK
j1Z9nTkppmDzcNhSvLOsx17GrSe4XXlo3lJaylYrzZys0+IDfRtu4HCpuiV0dxVwB4li6QaL3DiP
ytNWj6ZN1s9JS+rbARLFTraEHfh1ch3U3xk70MINJ6cOhz7ze+eqtU41FEI2Ww2LWblrlsm3JiV0
gQse685XLJnp7LHWGViEyt38NfTCJ8MZ5sTbmse5y8PWsq+68t60PjQiY2UTrTRn/Dk1aGUN+Hq2
bDcQmDhuNf1RTn/0EhS9xk0+NpLIWHReuCe502X792Cievy5Ne8N8lyFTNhe0HSn8sR4jQZgOuha
MTi6hw4gzJ9AzpSHVWD7JXTnZz+7R9B0SKPst8StnV03w+MRcotNqyxPqxlZwSWCxrAaqTf9O1n9
OemS7Lh+akGZ9E9AeGZVIMMLn68MYlbOZbRWVtOC9FOSveqn9DTGDPhbyCNqh+q6P7YHelX/ZBDP
kiRwz8aemI57Behpq7omYGyJVlzT7pqWir9ZIZicJGfi/L5hAu4ZkIITSt25E5P50L7SX0ZS2QEJ
GoQ2vnpEi0wwxdWTMYXFd7dtP51fb6N1Rm+RjgUco52wif0agzaYrtQ3oE9RfNq7cliyKr7yVr4M
iuQzzzp6fOX+/y+TVgCY0kyfp0St79Phbi1ldGeigTkP4TUMcH5I/iboiwefxYvVSR4d3jnXg1+s
//sXq2VOFpMglYsEhhdCTf2JbWrs9N0jUo4kWPojs5orlCIlUYLooHHOYQIsb9Ogy5OMedVH1Wga
ftX2wAqhOaFyR0nkLJqFixI6hF2g9EcI17VAQrlZ/uDleX0wMv1Y9bKrV+AY/gOXK1196vZArnDG
e3VMfy7mMyEkSRdo0VDy2shaX846VMPjUXMK3m1dZaZbssHpqZMXbe2VZUiJ+/Yz9J/bB8Nztl8N
FUoSea8m60f93Ga+kexMKah7OCFUVRGEyvJVZ685TMT5gHqbXBUdeWpSDguoR3Hfd8VB0xS/md5m
IktRilwnD4Nj2YhWphrTmHEaF2iWjPKnGQ2Stj+/Op/sCJjf4/qtUi2+ibP4RS/tbVu0PrHnu6n5
05ayfk/BEf4Pk55SLAzieKA0qV2wuEMm04fW1+um989NYUuyZKIjzFl/XrNmWsZ6SLpVfXUKkuSD
AiYPneF2c9tnSMy/e9XycPkmFfgwnkZv8XDFtKwcknXVjqNdP1VUkTFfiFaLM3hlKKyceSi8GOqj
o2vRPHShMbyQOpU0LgtskMfFgRJysICQGhIC+TV3VXvftie0K8sEGQQfwAPhmrRmKGWQIanaWAP5
89yjM6wDgSILv7X6PACubHKDQbYbxZ1W0fxGGX6uffl0eWzR4nCG3esU/Ij2MCRlS5JxA5rWVQ+L
FCR4/mVpeLuY+tdr1c7V1PWaEaWBuL0lURXlIQlGMBXNt+TgSGzhfA4fs3CmvG6ZOzUMs4C2PQEP
X+o3b9b1LjK9QlIJTapt2Jzo/fSu/5CpNZzvCsSc3L1uaCt0jZZu/zJyS2M0WJ36Y4maOU0ub41w
Bs7EjZzUS2GhrNJ49vRjXiuKv6AYqiA88i1nSWMw+r8TTVkgmc2W9crJpc5RdKi5y54BBkIVDXNv
pnKTVqMBg+kCe6OoARayLrXz+SasIWf7lqukIPG3hmSxx1uvaaNSG3If+aCHebAP3giu4qF8mzIr
RL3BDfIFHGmSxRV8IA+UM8xU6XXAWxIAocGJAw51/WW/PNW7XXuLNiBoAFvnQZb1El1tPGKOzGap
OUOexhoYmFGXzPH4KV7SazMsCn8X0K1PWejI7ra/valnIgMeQ2fnnTlsaA+K1ZP3036tD3kINp6G
+Tao1fOr5gF3tyoBd5wHHRqezTmRmdm1nZEyjdvuvsDjZkTeWIm17GCDNK9N3zXjJwMyNQNbEqlR
B3+T7KEgKuGBdmaWpqXHMK8GBVJtRdYBmYc6bSA4sQT2LnBBbqv0h4Oe+OwxR/dme5r0T9WOM/dp
kbYoClwoj8WzJ5Lbo1mkMZTgQB4wBhsyIn7eJk3i3hkReXLWWOtQPrz81X8z8+e2lnM8lrkZWa9h
Pi+b3wzXjMx8CzSW/1nsIkLzsO9sSzyyvvCXksWrqgeKofhF4f3sEbGPeeh0LG7mLaJEuZ6gRzsO
NKyBZZG8pETrwbktx/UQ6VgqAjg0Lpj2y0IeRikaShD28CC+vh29amUD+JbB89WPQ5BvH0gsBoP+
1qAcn/1zeZH/koidW2TOM43tgGxrp6Xxar0qRqxsH05Vxe2g+eYGDl/7Wsl+Fey0v+naDDw1sKYU
UEKGh+qcn9YNqluM+CvUfYlx1btIcqifJcRvUoTmrnHfQAivL0FSjvbLfjlslRk43QG8eEez+5i2
MTTmmJa7SOIx1V9m5b0DcXK5vGjLc7Pdb+sYTHUWsPx3lRpR35Q+OJjwy75VuDS8/2ANVzuzewVE
AbSH5F06K1ZgdF367g7MlXS8/KVxObPCPM4QzIJahw4LzFGBpe++7EM23fZu6I6ZX9gHJ4P6do11
S9lt33l+TQ87Bec4/2jRR7LdVeBdJ+rq0/Rtdo4QRq/t30Z2VdjvlXdrLccJoF6M1nsSZ3M+BYk1
4d5azrZ1Y106ONZEi4kHVaY67rYnKC5Dd+jBMN49DRJ9/bNnUb917ij2vOlv8/59VJ6H9Gn2lJCR
zyZ9lZzQ808/HtKIIFyfqx7LV7g/KXnMlxfqytKAAiPj2RPbrTQnR8+UuERGl6arz9ZknuukZ59q
89qDRvl738CFbYOR1l3m1kps9t0/Smlpp6JvPwEyVSQT7BfQuTPGucoN8H/aGa0SL+6trr5DnMhX
6OOiS1JvAk/3H0lkvdWhlIbhWaX7Rn7X1U+rbH9FP50LwKDyYhRK3yuQzer1YN7cz9EBGxYx0cuQ
LrKbW/Cw4zkUK9OeKpYuYB56ME9F0sc18F0+fMle/BmC7Mm6l4aUgtuaxzdmVLMXC9I1MW3s0LD0
qJ/0x772ktIBlhJtJhLfLYp9eIwjsarcVuoZuw6R5CJpH/In0CwpQ+AEc2Qf8tOsJNJOQdFXcW6h
6atezZRRid0bkL5fV8leEUTlsbtaDjsbAvkABw8YEb4FQjU8HgNZVoWnmC3CqwqyEMs7IDjLJFs4
0bfs5/xLDrTP10pta4w9hWpQbaAtKw92CBU63Qqgkg3qMj0E6RY99L+958suQHDMeXQkaGeqDC3y
Smw1XWwSOxk2I8m2Nigh/Hd5CoE3MzknMBXLaNPBVGLDSX03v1fzJ1L9zrPRt41re5DkLYWnjgt7
cjJ3W75Po90ZH+kAbEMRgZXnYQV11etOxLck0mZ80apxzmF02qWZRszVZFEDmMbnBjY20F9eoc+b
1kH9S4H5dkEGfcLLayjwdCYXDs20MfPaU3HK1+dSNfx8PaIZQfIWEzghHlM51w3Y+FQcO/Ss+6Xh
+psM3SJYJ553EaRY4NPoMLJdn3T09Kt32zydtGKKLy+LKL3BUy+qpqU2NDeUeD7s/YPlASUK0wff
eQSS8z8yfjLv/DXGEy/OXVN7DsUsw0iT0Uif8QxngN7Nv7wqezSXtfU9tBnRZY0k37Xv65mLk4dd
OkNl9qCmgVn2aFua37weUdbbqB0ypM8U7WFqqZ+XEtMR7f/+/y9up8a90BVbil1SfnT1Q5dLfIuo
csWjLEdCs9FU8RXpzXbtxluYXTlXfQCKB4gF6SRQr1Xka2SFP9FncA6AlcukOICCxbZGDl7mvhDF
k9mfaGzO4Id+a1eCXEkM/qxA1X9QCNlf3mrRyJxloyCL51+LxR/pYz0j9DZk2XyB8fEoy8wAYUjJ
pizJqFGG+WIwyPs1w8OcqSSu21HW3CPwTTzKsqCuMajbkCU7dtqlfdxUU9hV5Ju2wMMsHW/EW3Oj
WYIOsilo27S8z0fIs9YercLByTV/mDPzpGZOcWjM1r43AHKRdcgKtoenWczo0K4KWhOQHS9iAJVP
zO0kLxrR0Pt6fjE7TQWBYzGsoMBLdZ96Fb5Af7h8qERbsk/5deiuVWlr41DpGfNr9lhqP1OI/nxv
cO4+ZwbrJ6DIsmQqitfUtOJprh+1opXExIIg6C/468tvV516qMe+AZ8tiIGXD1M9TnqGrrd/tMH8
5hdw1ty4vceMFE2h+moF9voT6ZyQVRLEkigb9x+UJSgAJovV2a6rc6cj5W7fd1daXB3psT7lL6Ok
fUN09/HQyrzeOnTvzRkS4Fmy3OQHEhjvywH59rCLexlqTLAdPJLSzJRt6KARmvQj9bchP3XQJFQ8
8ByvN73sIScwBR5TmTsF7UFhhSVrbhS83zVHSoe/e/8zN+nfu+nLcZoGFZBKC0PrDwvo43eZSy9g
P3dkLUvAn3PZJgS+9m/W+cssLckrNIlpWeIZ3klfQ2I0sY6ugpF9XJ5AtEKcRUNf3HQ6aEGgUxZp
DORxCyaJ/gTBDQ+qtJijjNTEyGulHyG27DdNdYt6MwhSwY2kMbwNi6G8V+pW5tAF3unvgf6yWG42
aGnTsyxpwLn704woNKkD59Hb/Non6Bl0E1cFfaQvIyIQPQ14eKW51tlkqrgJ82P1ywI/txt2kRWT
4y6Ls4uIh5c3SRTw8KSIy2JXaJ3FROudghLRXU1ADAb0TFwESJctH/XnDBqAPJL1XQqMkwdeTqQi
4BZV9iteDzT61KqWrzidrzcPREZtK5pjf9Z92a0iNwucARiQmg8gm72t6ixsih+mYQZLtkjsR+Q0
eTBm4znlXGVtnqyHXVG3jdM/vRNtj6avBU2kHMfp/vIeiT5nt+CvnzNTp686TNQvBOKKp6lvk5W9
pFBdtNFydHkSwQnnoZkGqYa5mxhai8rp1K3mwdkgEtdLSx4Cb8DDMQeb0a2Eknxi3A3X6clI0jey
64WZd7tfq9/B8Gccv/cp3G2fuYpt6ujnS5y1TKzZBJpOP3a49S8PL9qO3W1/2Y62pGOZgY4oySdq
g+BxBiWqUoTtSJjvjoiHXTAjXp5KtGjcrY+urFpxlTkHfiqLisp6nGpIen5vbD6KT7210zuaJ10e
OzPzjVl2/55v2jBcHkTZzEqhFAaGng/0FckG9d1CXuuE9B3cmKvfdqDd+lSvUYn55kvK5RGUbtYZ
nTesebK0UWb0PlhAJXsg8JAuj5YEBd/cKd6SJ3nHomWYb0vLC/ohu6+t6q7Y0J6r4xnfa0nfetGo
GydnYb/AiOBbHgDN2/biKYPEE5w3UpfHVW5u4dVGo+aJ2dwPaqhQ53paakl5RTT4/v8v55pmQEPY
EwZn7dUMHpj+Rq8kwf35c+zySMm8s7PNNLUcgFPlY9jsa2SGiGR/RD+bs/aFTWjzQxU3ybzhZl16
GtQudFVtVRaPiSbg7H0F7WpLWjNPiDIflkxN1PUPa4nkAj6fanR5LsFmtqwxMyzcIiskm/T8zivs
oFmTUrd88I+HM5PswfmgyeVJBbN8Nq2BYKL5sPMpoCMFqsdA50m8oiC2d3mAZGdAnm50sA9jtIMj
slN1U//YE1v7LLSVLJfgJPHoyJVYpPBAu4+nFvJzUKexx0wC+jofELs8MjIzimFqVgzN1CbxlCxc
3C3ucK40KcRi99v/jexdHhNJkPevNL1C1UR7QH6sLuqTbYWKcTRB9OXYiJGzj7mYUSyWbLrg7PLo
yJyWlbV0NnxXWvgEzCwuueuJrNtTgFBxeTykpvUaXkH4np1qmagBkDhZlD5r8Q4ZmR9WyJGhNCRt
Bzp/87o8SrLT6nRI3bJIpsUOhlFBKoX61F2jtfn0WokbFITe0Or6tx9c1VwjQPqWeAwPz3uCNntB
nDKGysOeotURgl3JgBmi7dnPyReXuxTmrJDWK2Dt8x+3X8IFkCU1s2WwUoHN8/rCeoNXqVO6WDBH
f8jnLqGa9ofVyitgH2uHmjSKnNOyfnwnonB51KRdp5bbqJitaR7a6tqW3R6CVeLRkhSRiqNWDlYJ
pasyG0CLakXdNH4rXHR5rCQBQYjp2Dn2W71fKeQ8uvullZmI6LdzsfvsuH27zmkBNDdNCFNjxbWi
OpMJCwp8Fo+V7EtiO0WH4SsGFadMv2o9tKn2sstJFPvwKEmraLV0bYsSUXv5rEfkVIZu6aMmnn9a
D+ZhCsqH4gmvt6n8VlTq8hBJkOU785xuRZKB2dyFGNFU6zJaJNEV5XCWTe3K1YGHLdDZS6Pmnr0U
L/RtYn53qyfpLZM9pQR3FK8kbKxrA1ilXSRdUYfAyn7YTP192cREzomHP+aea5SrgrGNJ/3EXke/
DEms3c4n41QmJGziUVJhEZwsHuw4G+7mDrsxW8vTYEQzCkVdBcb3qZPEbYJV4tGNqmHULO/h+8aR
Rkp/PVDZyKJriUcy9m1pDCvF0PZ7catGjeGP8XpV/95iNNpHoKqfHusHGU+VwMJ5JCM4IdaiQyIf
Jeg16BW0OelN2EA+5fKOi4bf///ligA8zC5dExsO4TwfuOhgcK685fny4KJN3vfmy+B2baWQSoC1
Tf1d7z6Zth61aREojeQuFf14LjZfOxf9RRPGr5u7HnKzihHSSUYEJ3pm8gyApHXHoZnL3TlZP3Mj
THH+54BAYOUmiwBDjufPZn7MIIGu+Uooq9mJvom7s2e428UhpAT0/bSWD6OXqOqvy9shGpp7klMD
ujrKhA8q3fyorQvgkO8DsnLfGp1H6KHV1ltnL8VykeGeKu5RL5ZH1ZRdo6K7gkfnOXanAXXnlYly
NYXKB2CtD9UDGlmya9snz+PzEKhX9YuMHl/gPnhsXbMpK3wsqdC3D06WD/q9rLXLg+TmZrKmjLEu
aXIr0HW0B5NFUv4QhK88Ro7V9uI4qQOMLzmZreLjwZ1Q8Eqm3bFAAvbyLgtMmuf+KxEhz3pO8mhQ
XBOqB0NQVeQOQIyfi+b+/N4cnFmTrK5GFYTu0egYy01Nt6vJGOkBnAA/XKp8737gkXJtb8/OsNA8
aknsmOyOrZ2k3CU6OpwFG8QxWAup9qjNmu6XrlrTtbqi3eqbdsZZ8da4k9VRDUyIuWlWb5oCJkyI
wmR5s7xmRkksSzLR37L4meckD48DD5VNcqXPo/nQR5a/HernFCWj1ncOFXQW09ANlcAOTSD4f4A+
zn/boul2uN0iFWzt0trIvuvnfgWXba/rMk2Vcl4gbh2m7wPwbFnkhvoQuU87g3hxsL6X/eJFie1M
Y5ttURAVdy3A0f+s6k0hw8gJbJPHyHn2MOcpG8HNnGugyoBmnc9YfW0h8RPUqw4FMmWUbJvAy/Mq
xHlq28ZmKOyoQhzauB3np8Zbvzk2d6EvzNxoTrLt2DPFdwAlz9iVymTwDEHJw+VxcdZOXEobDN/8
nELAsNHC5I1gw1mD8ahfeaEuKagLurNcU/93YMLaqifdmm9/1RW9ZArJbXdQHqnia4/Ka3XcCXj3
mnEdLN9rmXNNziuQtSHlHqwcCzWx2h9keb3sLAXehsfB9a3O8q3DuLU6rH5uAKi49qMkwBK0Q7k8
EI5Y86yyut+OpXdT/5WcMI+Ldj1FRlQdvlezc3lMXNd0WzrZmKTY5pPW6IfRae574vnVArIfoobf
WikeGac4qlIBuoxvWV9tJQR47fK4osiEB8NVkKeaHLCwHNlpBZmTlni3XRfhLQBwrxaA5Px4BQK3
6e2b0+2G/yWqnu25oVOB79CGaJcByU7WbVpE5e+F+vbdrhIEAhcwwvryxKIgi/wfRsK2swZ09m1H
+8Z+mQ7DdY8bJ/ofZ9exHTeubb+Ia5EECRBTpqpSlmU59ATLbreZCUYwfP3b9H0DXbRYvEuTDhoQ
hXxwzg5bUZL+SmDpdKkj4Q8RFHoPE74761pHytWznRbGNK1wQYK1l1QndigutBPDEG33T51Te0oo
fLpHJd8MFrAVi+xk8E/XZ2jv+9pWp0KxQdX46QPsderG7zvPV+Kpn/7+2Pe1CMBqy8WE+sp6KTwY
wj31VeVPaxHglfix2EjHyZkz9MmKdsZ0KxIxK3up1FGQujM2OjTOWudu6FaMjYJgqXtaExkW4wMj
H1KaJJ4Ojcu4S5iZ2uvF5HPpe/XiXogwINa5uunL9eHf2Qw6AG7oucpXTtZLinKpX4LGFpSm87QS
cevayYPkAm+3I4/rndtc9xyuFIgvdonGCJ9DPsAvxWh/WhWuxeud2ZsP7UaXwswXVOXWCyvnfxxA
FHNa9j40e5+scTrKWO1lxnSj4dXghrcW1govYA8iblkEpOtFXkjUBR9U88LUa9vaQoGu7HJMvQUo
ajkC0QllkOujtJfy0TUJrTkDbgEqu5cU+r0unJ/hJhMYgU2iPs6/bOdffXJ/HTmo7KXhdMBcz6Vj
mjaas0/55+WmuyMxORuR8cUhkEGHuH58BGbYCUx1yBzIzEYpchdn4YhTxHF9rxx9J6mCYf3W0fRj
V68OmUvnyukrG60kk+HTBQI9R+WUnWtCx8lJ2vAc5hCISFcZ9bx9HRZ1EPzsbI0/1/2bexbCEmBP
EKynthefUhOZ+7YLW2rdr0LG19fVXhPaVV5CtIKwHrtvdIt4Nut4aCflNzDV7XJ6hNTeOUL+LLI3
/RihLEOWEf3IytPQnAa82sbn679/b6HqULnSLkezEcrEQt3YBuu5mG8gLlXebmytJli+ukPIaXS9
tZ2D98/p8qYjFUimaQUVL9iVt3+zhsZ1XvtqIDeDSb5I7rwuyZGy0PueI8TTAXKyhwXp7BLz8h81
2PXcNZH5lL22f7d3wu/8jTzjReZzCs8Rlxxsk72Z0i72YR0pzwjwvS3JvIAYDCTpfmONEu8QVrad
hu88p3WAnDDLVSwFOmaNOMbGUxrCX7SdfHKi8XDvfrcPgqC9qFj3EiaFGN1+hEkiZQEb/Sky/OYx
D6Gh9R1KriFISCisnkBKORi8nZNMx8vJ1ZK2SQ3zwtjFdB6W+lfF3BDJ/+m4IL2zX3X1wsRRtVv1
aGO8cW6auMXo1T8R7d/+6c12Ccivy6cjlObO2aZj5nrPyDxIjZuXeo0VfZ7zL9f30Z8b8b01sDX4
ZiMts7MWrM8gnHOjvlVbZseMxmBEkR0eqi/L9wmc8kfrxjjJOzveTDfK4Mh7bC8U0OUJLdElvZrQ
dhsZL8nZOuM4mn0Xqw/c8+DoBt0bOi0WGDlMMLI2ty7ECNP1/pC+tfddLbRnWbJ2dodfDyj+VP34
mIg/BG20nd/UquNmjd/bZJ+G+kJWaNEeVNp2NiLT4XIDMcpS5dmf2GWNOXQ+LF/dFjciVMHCYdYz
ACjX/jzSFXl/iJgOleO1lblDua6XVdwkPPWl9Xp92e59eNv4b1atqJaVOTUuS2qPUdH+5VXq4L3z
/rnLdNwbXzcAdoef7AxmDK9ov7V+evLIAW3vd2+tvvndOReimHJ8fapeZmhE9EcDsnNJsX/h3jih
TjPR4aIAEa6iJErXsJnvJLvDPzvy2IbIBqBoO853ZY3wDlV2FnUHscveoJH/7tZcFWJKpAuwF3Qs
s4ZcLPWjhbzJ9cl+/zRnupRgnVe8qR1nuIhO3TiGP5cPK3P9FNKLH4NxMx0aR2q59AZFB5oJSlyO
ClZkMvvCPiF96kPh72Bx7Zx4TEfGLVDt6EvVD5f84kLNCtC1AT4OaY8oYpOWPwrzdpKaEDX57wkx
u7amCgpFly5sLuCt9p/sEd4RcCm+4N9QD0ojiIp2z84dUncHndvRoGA6YA4WvFT0tBsuQ5gaN+P6
SFJYSm461BawA0YEYuZvhqu+/IpSC5ReNg7/8ZNvbwfooDrHYYsou2Frfg6zOjTvoTZXopJ9YZH9
KCB2A1F9CDn4HPvuKY0+CEdkOtTOyEF5TxUahprR3060ngff8W2JUW6COhAHw/t+vMF0fJ2c4EI5
t9jgBc6m6qYU0pdrXLgfA2kzHWBn1s40jEDlXtz1q1X9Mxx5pLwfqTMdSWeXzqTEOA8Xboyn3Hil
6pLSJezqnwSGAcZRILNzBOlQOi+vkgpGWzgkihdV/0XBNXeONPSc3aWt3fV5zfp6kEtzmSdStY81
5NWq4iLdMqt7cM1J31rB2q699ZQ5du88QQTNMD2/zuYqBSxxtR08pV3SCPmzgFzhRG9Fr4oybBaV
zXYwi0KoMi7rfMZzmzQsze0I8gpDCx8Axfj6amb22PwGB1LaP5LcIybIQAP+53PCxsTlp8mximyM
ewx0OQWprPICsaJK3fyXEGIy78tCrdlPk6/VNMaqNqZGRu44TwZyCDl1q+EMjHlfG+FcwQpcBHY+
ONldMY+MQrkT9uw4r0ZlF8trLqQ3rr4qM5GWPitqVlK/gVyZ/NlZRtVVPmgL3vxLbBAAz7d5l+be
U524qUPDTA5dNsQFAXEmhwSUFQxzRUIblkhxPU4ZXQOkHG35kAgXjmO+ItnQP0E3e4QCVEcdJto7
Y4ATWRMWCVP9PXesTjysnaOgqy9Hk9KAelNB7h0KEUhomDu/cpluTjCLoIGyhLHe8awPU7ZMr1LQ
NFiElXq3TVPlG5nLcF31AmF+QmkIVfS2m4OqazMx3Y+ecgjC+7ytif1pZjMj6qllzew+DlW5TN1p
MLuFN5FtN4An+rwsq6E+AzNe8iVGjSkhtu/JsnafSc34DHJVmSRTf9eKwXBtv6p7Y7z3zK6mRcRZ
0o1/JwOh8M4kY0vX/MY0+glqAcS2lzq7VRIaeF1ow4/Uucuyaagf16Kr8u8L6mbV53VNkrV9BqKu
Waygwfx1+aUvndTCKqBd1XUhRmRWU8C8rJr+IaRaculXRkEGiIQ5CXO/QL48XUQEUDoHu8myqZe2
MDYrB26HWUFKFputm/LG9yBhaY5+VXhum/r21Bb5qVEuxDNeaNeSyn3mJc0TqMe7kJobssIv1241
62BN08QDc3WpPFAEL07fzdwK4E/aQ66y7C3Fi3s7gc5Tdbt2RkOWTxBqUbV1AlBz7X7bnTSq0k/X
lLTVU067rEzPtmUQ5QWFxVJW/VJDWXoqck2Xpb+NcU4TCK8bjI3Kr6apG05Dl9hzGjWeU9qFjDLQ
rOyvlbTH3kBIvCAEvB3TzDPujApF9l+NMaZp5je47Nbipe6RlH1q6wZYv1g2eBI+t4al3F8l8yrL
8mVhckAYRwqIwZ1hK1qqkPetnQD5ZDbd4Po0B5mkOXdDydblthpA57b9Ys3a6UKgjl90sVVI10Kw
sBCZQwB6MPo2uaQZJO2eUO2DZ0nYVMoYy1OHyAtCXJQ5DYHKE+Wpy0M41Y4TrBPEyjvbt7GhR7D7
rIKamW8PqdFY33OSGKV5k60yI7+6fJkK8dRmLZZA1C2DN4+R9GoG0ZCuLQmTJ4MuCe1Qg89mq4gH
JIiXl86ZOzX6c79g0p9J2c0FdB/ytbIhrlaCKD6JT2tmFAZsoMe6HPPG73oiF3LXN4zC0MNeics9
SHrV/Xhv5kXXWQ/JZC5d6wuob+C3i5aWoNT1Dgy3vzggvgPm5cmVO2U8l0NePHTt7EFLThSkdcvf
JS/spY1huCDSz6CHkhqCzdm6UBWXtluTR9sy4YwTisJocrw43YGsMExsi8wlGBq51GPhy9KcZd/4
KmkEIO3tOi9ZH5AcykSfy8ReVOnPGfCLc4jDzQZj02Sk98zIzV1XWEGp0ta7q4x8WIHwGXNXsWAF
hUS2t2bqDlbiL3nStG2wjAQSJjAEMZwagvOD60kTdnZr97PCPoL2TJZ7MDJP53KCbB2zbFK+mBBe
hdfG4iBDZAZ5k09r7ds2GYBB69TcyX/SvDGdn3M3yQ54/65LPdgPJIAzjz5Y5D3Y78mQY+v4WTJ7
4182rqJahpzkZQ9/twQqva6fpbDwzkNmSzG8skbgfeSLihTpFPdZVSEK8ZZxdCAqaxcO5D/Ba+iG
1yKfOPxlOUlyA4DhvMIMF33ikGdmlDkwDotpUSQHe1RokM9ynGycbgnly8QCvIv6uvAn0yzy4uwh
yUIDwQu3hj4d5wmW1dSaOfkn6av5EQeQmO0QXnpp949dqjqDhbmziXW1NLMgipDMEAsactccAlSW
wafzK9Y6BXytBz7Yhc9Xo8N+riw+Tb8E7vj+p9EuogOVbMv5WfiJ1Mp+OFYGTZtgnjJWSd/NhZKT
b3dDWrMQ89hAz9C0B5y8fjnT2vplt14yPuSqlnOU2Y2xfpmaqkEorIBnQoGO1vWmG7fyXJZPmTT7
5usoum5RcH/Iy/VXXrcCgDb8s5SvFlngpuwvxtjZxK8LOiXfJlFP1qs3MexnP19Mb/ie9QvcZPKq
LUAPTnhfO5chc0ocAjTLZ5TVjNI2S0gyVWocLpRaPFf+DBhd14asoMX62rtNnbs+PBa6ovZXVkCj
DO66jagwtmaCLIFhVJUbZFaapzaYz23DvniZ204YSGPNZUxSUYlvPV1WLKE5Bf4JKoFOmvjlJLhz
osWcwfGtrpKhP6m1WboL63MnL8JC2GY2+ggW5umxSi0YDgYYqY5vx4clJfE5o22O/JPtVcW3tPAU
e+4p7Oqd0FFWM3oQTHIz82YZ0nQDQalZ5M9DtZbNuaG9kq9z7YzlxZJG7z2DHkpbSOCVsuTPc5Xz
oQ1qUlNc24qaSpg+KYtukHg/tK31WYyciV9WzWr6qS1cIHgCrM6Vj1AKy4b5aawcrrpomdeVv/DC
dEonwmqYSOJTI+UtFv9qpmW6rePG2HQuV6FeQNqxweGczKGwHhoFq/lfcyJylNpSBHVmh4dKPvS/
2satR/7UmDOc8vy2StL+3pSzBbOB1nJFTXBfimV8qlze9SmS4E1XMr+X7tidkEiajUfpFZUE6qBr
2PCPWDzXuVvcbHbcPmhWulrGc5WPFefPLbiFdnj91b4XkOtprL5vGjzJ5KUq1xtvMd0gsT1IBMsj
7ufOg0jngJjl3Dn2UjUX3lXmg2cuS4yMEMq7OPcvzXb8XO/ITmGD6aSQJiNmP2IdXZbnMQIvPzYi
j3/qwz+m9UhKBJuWZnPQ2k6GSKeIGAmCA9NDYxIadIbxqZ6Tgwfk3pe3cXyTe0phz7KFS82FeRcn
M0MvOapV7M2EltVSSJg0FXwRUcj/Jinq03ZzO3bsIqojzNwO+Ijp7JC+FiMg/Ghi833f0lujCymr
TS+gOVVHT+y99KhOCaEZgbNHglasF8gTXIpPmw5yGjM8yQJlBptc95bY52N0sLR2Hsc6TQTiX2ZX
5mhwCqwY8L9Q1AGv/Kby+fDk/cIxA1hjffJ4KGvwykMoBx+0vGW//533ZzpzhFVJQXrnz4BCrjaq
Tu5Dt3mK/qeHtXvQzl4HtVPASmpVNDixL4XZ3HUTnpfCn3r+DUcVrv2k9KfO/uugS+T9Lv2LR5KU
femtdYXB/H+bbccvsEr4ScbNPX86SnTtnGw6ncRI26JjCu1Q68bCm3GFt4WqPl3vxc4u1QklYjHp
MBNaAWVX+QkZAnooI/E+RY/p9BFSmPUENewK2DQoNp0HaECOlyo+Akbs/XLtFMB105VFVbtnG0GB
MJa70XXi64OyN+Jbk2+OrjwvF5VMrXsWfL1DwBesSXcih3LKO+tmW09vvm7184DAtnHPjun4Dfsk
occ5YE6v//adw/Ff1JHZ5cA0Cuc80AU6wCvsPKZy8gfbZD5jR1invcyyLj3dCCSPasdz4CYFW6IN
jfckzhsjugNy9agKuTcP2m6Gij/UMG3unJmLgB5PdmAg8L5bxyH80GDpxBFmSm+aO8M5Q9z/k5Dk
K+sqMHvxlormTBxssZ0Z0dkjpSBZ2wxoREKP2VmHL2rtbrKhrYJmOFL329kMOmdEZIUcrS5xz27f
Zxf4ZDuPUGWbD+p4OxURd+vZmxULnmJHoOvoQIiAnmn63CsSVk0SGBZ80L9cn4q9HmjbuZ07k7IE
bUyG4UaUK4YM1ZF+8M5C0qkjk7MQE2lJ4wyfSglUL1mDsTtia+19XNvPeIakc5POxpmt5XfbttsH
6MnXISkH8wh3u3PV6IwRJNoKo7Oc9JKPAfkmP5UvRqSC+kf5JXsyw+70MTg0c7W8M+/xjuzB+ruA
Q+KnjQxnMoX1DBXf9MEy24MjagfSxnSh5RLJl7Ud2hSlEzNgcdvE7s/khn4vEPLY8XyCI01anJyj
I3FngnQyCWNyaACYzFGjhGyJ8bUCZCKn6qA3OwtXF1geXbuq1sVNYQJmhzlta6TfiqNHx97H9cKz
59pLlvdlJOys9fGCqwKVsej6ltsbF21bMwZ8vdGWaWS2te270/hMC2C3PZEdnHx7DWx/f3NuLDme
q5CQwSO6mM+FSrtTpawfEMqiHxz7bdjeNDCprLLtBD0g9m9K4oF5Bx/eu990PoiEOBESQ2UVwxFl
DSHz1twVJ/qyxXbmcPs/lE5t/NR3AmOdD5JAwxrSk2ioj4a7NdzsmJEleW4vZWSER/yivfeMTgFB
VtnxmEi2VpYInrZRCtOEPwom3Wk6UjDZCfj+xQcx834dkHCLnRPKhjc8mmI4yJ+OAr4djg6A2f89
23hMptYA9/J4q7gKZFBidf57DTIHhV3oOz8ewbl2G9peF2+WVd64FgXloIrVtyli8XpW/uB7jyuM
aSqUzY829x/r9XfmXqeFFMbYiKIlZTzdeCd1+Y8B6ByY393TFG7/Nye+CxtwGZcnGA9ANifcdKzV
kSTBbkf1EwBMULfs8QO2xQdc8cn7jKJeHQwgj9TRdDab0/WjZgf3xXQNZSTtG4kAa5u7KdpenvL+
79Jv4rr2jaANUb66UackTEHxQJ0e/3U4mdvd9d4ga2dETgavRKKpxiCjKPxTBkWw6QONL9nhRO6c
0jphBMZ2JMU+FhGHXx+4Lx4P2JoccDp3DlGdMkLh/OgmSymifvg0FYOfcTwX2AHQeOe9TLQLf4BC
CEGJRkSyQMHFVPNjPjdfa6f9xLr+1pP2tzyZnq+vgb1R0qL5eRrSeRhyEVm42W37l118/tCHdc7I
Mqo8qcuCR6bMwg4stLL5WOCrU0ak27tjZuHLHTPuiOl97rdyScG+tKsXQBDvx/UO7EyxzhyZU7b2
cwONta69N2gXlO7tIo9O5b2rTCeNLEhXo/bhwZj2C3KKD/I1Cyonov5/tvghy3CvE9plnw6mRPq/
RZ6d2E6QcmTXE2exYfvjHoQTezCjP+fo23O5Zoy1HpqoN53F2+wGZpuqhUjIGENlPrD9Bp5AKBf5
5lf2dMTY3Fm2OoHEG23K26zpT5J0gA80Ho2okvSAOb83altY8KZLbTPOpdvI/sShBg4j+wwVrr5b
fldcub+vr669U15nkBjTYKWEVf1psyG/RxHGBNh2YzKv9QM72aF57j+I6tHZIyLF/Ki87k85G27S
vPeb5Wj2d0ZKp4vU5sRHlW6frgArZGMIdtIJLPHoYJR2AjGdKJIvQBV6BkapHAP3b++mujGiDFsx
XsIBpiUfzObprBEvJeVEOjST2wPqe0kozdglTwed2M7Sdy67P5nmN8upaJXTwLyyP7VLdVMnP5UJ
+z6LyNAqWl8CcEFqJxhbGQrTOJJS2puY7e9v2hSzcBrhlP0ple7dIiM4aH7OlHO53qUtFHmvR9u2
fPN1mNQ7a94XkLlR821eWaFb3DhkPpl8iq+3sHdA/tk3b5ogzDKnIsHK2mITitikW8PsfgsSELxa
AfngK/5P+2/aKdTcAJyGycmEfVdyCjSa4w99/tATfjcq5bPy96TsKK3Nf1ATfLSRz5n74aCbO+eY
Titx86KcS+Kqk+kqX9kX1R4sur0Z0u71FcQ3sC2S6ZQCX9J3TzbUMKnsg6LqDvbmzsNCJ44oOvYZ
1MVEPCd5f+8NBgoxI6e3vKfJd5PWazRDfOfiUeSDfWYK62NDpvNIgFtK8tTLDaA1zkv711IepU93
5kInjKSV7UBUFx+23TkLjQYBUStQ1ru+oHcmRKeKQBbRyYWDrxszFKjH1nfrv1fxgLkPrjews+N1
dsg6iqnrHMeIl+GunH4Z66Pyvlz/9J9z8J39rqspt8W4KAduPvEcL6XPv1Vn1YSwP/Iug1/c1V9I
AJWMwadZzMMjxZ29/mgZvKHm5jjlSXKqbDGuN/k4EtuXnmFP8WS56iDK25t07aq3W+kkXm0ZcSVf
LOv7dGTGtzfdWgxPsr62je27pvWdOSV0tIUvJYSCxa/rc7I3PNoGHx0wBTmcsOImf53gFGVBrLtm
R0qO7w8L1TkiXWG5Ra4w4SW1vs6r+7jWh64M2xD8ezFRnRCiUlhSgq2LX541gVd/zRXxKTBrfAaE
VNxaybdiSv0GOvts+XZ9sN5/UVFdU9mhUllpjyYl+8Z7gNgcK+TsZui9G+Xcwp0jvN7O+7NOdeII
jJy8EnghIwb6IvbsNHBL+9TI9UYK76CJ9+ed8u3vb+4rSN/UclhXI6bAOrT2X8gSXob5fP337318
Ww5vPi6NbhyzcsFumFLUkMzlZ9lNzqMHsPbBKfV+1YJybVdXAoVSuMEa8QBkKmBYbuTZnPt54tS+
5Dgaq4odvNH3mtK29jDTgWTFbMR9ByNK2JcA2GxP1dr4xJTlEIyzyTaw3DAePEz3No225zuvHsls
YfSAFpRxnpggvMJZ4+AC2ZsbbcN7bbb02Tph5FIzqMrZZ4a8MMeMrk/9zo/X2SLEWhJvlqYRry1/
tSf5Gd7FB3mmvU9vu/LNqjJbC+jNahJxz0sJg1Te/bLWoTzE5mxr550DRSd9pEXeJWLuROy9/rE3
Nv8ANuzPI0zcbXvzNjwYo53t/S+SR+JkgwSwO15NK2i9msSNQ37Pq/xue25zsAf3Rmub/zej1fKR
EtgGY7RaIUJb5dRfe+f5Y7O8Nfrm4+bcZtSyKhEDnk3+bmAu4EPJHm6a1z+/s0Z1nseM4r8iwPfG
aw4AS8GDXsQVYLvXv76zoXV6R5KZQABtX5/c26GovieiDxtq/GXVX2h/pKC7N8faJvacenRTe+uC
N9/no4MCT2MtvgCrRLZHPdlrRNvLOa1p5S6cx6IGYCqxTxDNuiPu8gA6bHx9sHaa0JFxlE0VhE5c
HgOM24cZyX+XRP5IUY72IWz9sZ2to+Ja1MGybhE8Lk2eB6aqvyRLUR70YCezRHUYHKLxZpkMfH2z
Le+ehliFWy2meemdJACR7Y/eG2ckyA4T0zsLmG2j+WZ/QNMI+xtkm9iznG9zhjhkLbzniYujMuvO
GtYVlI0JnC2aJkY8geecsxOZ1+9T/sOU6avMioPn+U64owPlmmJSDivRSE1+O7O82HmTBXYzB2Cj
hEnVfXWWw3fNznGlw+WAazH5aAgR07GBhj2sN8OmXcYD2ufefGh3eI486dLOhojbrrnt8+KZOs6p
gmH5xzaJttnFZIHvCU3DGCyIJ8hoPVk8e0zgHiCaIyDC3vhoW91UHoU7EMZHuPUSKdQNfI8l2UGM
s7PLdbhbVklqGllmxKinf0sVfbGR8fWd1EDWOjliku5Mgo51y5VnMrxfjbhQP+bqni1/qfRjl52O
dFMZeGe8waeJAaP4H9n0+/rE7v1kbR8vpWf3jSeNGArJyQbkMn27h3IL79ODQHavhe3vb04Kq66c
OQWQO17BJm3IeeKvw3QkKb1zSlDtmvZsCJBUC35+VWb37novBhWANOZbxZcjnOve79cCcZG6o0tJ
iSc9EkRZAUFP+Xuok/D6+O+seh3wxltuNHyp8HW2+JMnI54nB9WxvU9re1YlrurTDj88V+K08DyC
TkJ0/VfvoLwp1TYrZJZkN2yDstWY3dg6u/VZBca955thjhqTv+a+9et6YzsToMPc7NGcjCmvjThz
uj4a0wH0GXeid0nNqoPreWcZ6SA3cETrwULEFC9j+mAa6iZl6jPU0MYgA7g3S/L4eld2pkQHuiWU
C2ZtXRkdVIsdgd54HzsgdJSbZ2bgKEi8HShx6nMKGko4WqMRfuyHa5s4oZOVDJYj4o3JM4CI6ddy
yj52Quj4NtI5K7MFTohKlvdLl9wwsT44eXUwMnvrR9vALm/tbrRxRgzpDzcD2mZtwsxaD378Tgih
g9tK1lcKSVyc+Ybr280WB1V+Sk1EkiQwmt4/zJTtLVJtPxtpUdl5O4jYNM+WVFFRgmZagbrnBXVr
HnRnp9xGdXTbtDpF4kq0sjzP8Ro60WZxuD5sGpXzKYuPgA0797GOagOqV7ngSYvYnuh9MrTfpeoG
f6m9v7LMOSpZ7My8Dm7j0NsGjQ3P0PwCb4nsBi7uQQ8oRUyAD7HPLHQKP2/ujrQNdna3roPsqbGo
+qoVIGy7gfLg0zocPbb2psXR7mnQueqaE0zL/EhPdrBNiwjn5yk2wzY+npad1axrIDNlWFaajThF
AOmeiPLtSvgrjcjAfAvIna4tPnaiONsgvgkLhq7uDM6wABBhfzOG7sUsi4OLb2/atQ3PE9gf8Xmb
B0VRrarBda5D2tQHRe/dudBibSmZU60gG2Iuti2CR10swuWRnEhAz8fWeTv7XUe9zUmZkcZDfmOS
1vMyisCA/p9jGKFkZazy6mC0druj3eVG1naiKDAT1st/drx1NoL1YYrX6H/pzk6hkuoAuBL61KlZ
SxHXBR6oEOW83fZjVcTyAs1t7MYPXVX/EkW20sVeemx6ReYf8G3/4vHs4NM7M6Ij3lxS2ovVogfc
+0tON3J47UdYdKR+N/Lo+q/fa0Lb58yzJmalaIJZd00dVy3Exaxv2WqEqvwYchZEz//eeraz9rUn
kdsa1Y8awvTO35N5BMrb+/3atk5kZoNnjW8jRRrUlu2r5Z8+V1tGM8DNfn2Q3q+oUh2xtppmLp2m
Rh7TZJHjdGXABTyxXfJomGOUyekH91DbS9ojg7i9Xmk7HqrziZGxUsRJG3fAIUAO47arLlarLnl+
8IK3tv32TnZWR7OBTl6QbsIRX5bLnWq+OXUfSiW/Z4L7blZAgQKdteASmLKD9MeOChAl2tYvTJoB
oIDjPrdGGH/L2vItT/0oiINIGFK5rQekLTWgQ7CYkwBWFQjuofDYLeppK1yCExq4Bd5CykwFeHi8
DZEMrCPXqLwfAgmpv6/P97Z43hkZHSIHo79ppRQnVDHPn+wiuYd25cv1T++dSjpIrl7ndhpnrCWq
KsivyMjs4XPf3YJy3dmPXJ7W4ZWkzzZcflBQPWh0Z6p1yJwaxLzO21EoOQVVfQanYzRib6Gw+DF9
NoPZzgryMA39P4gnnq+3unMt6kg6QbjhFBw9TWHIPU9Ib/LveXJEvtgdSO1UUZbTu5bAJOnHu3tT
nov4KMjau650GF3tFJM3m9gm68u/ihj5EhzrYu72SIsjICA12WaOC7iuHif0Llxs7ztBpTIoad2f
V3DUgp5vRrM9BVh8EcZp4pkN0IK9HsqObtH9e2tfO3qgQlFX4B6gyhGRmAY5gssXFkxhepvecPtg
F+xE4zrGDrVMnoFbiwM1RdZq9iEW0kLnQNTfri+93UnTDhqISCw0L7D2puft6u/Njb0b9t+pT4L/
adJ2jgodZ4ebjWfwiRSxwckjzcEGto5Oy71PbzHzm4i17uush4QMbn926rtXQ326Pjg7MbeOqUvq
jplqKUTciGfT9oJusaOlMH0TWhVyxIsFlqfXW9pb0TrAThi8nwojRxfO9DRfrDMNi7sNfFrBu/6I
GLB3q/whTr0ZqLFr3BRo2u0JSU+Ij/vtnQVATMTjHrQAI5jnCBLzmHoXBomHJ8Pe/Gx/f9PsNPLR
lWabnJBgj1sreSy7Iy+5vU9rJ4FTtGk3z11ygvZLODgg1kt+EMvsnMp/purNr3Z7YVlK9snJK5a4
WaDubiJ7JryDvPdeVKED52B4wZXnAR00W1/G9UQgDCPTLERu61whoblmc+hkZWQ3nX+wyLZBeefE
+vNL3vSoSWrUZT30yDhDjLn/4fypMmeBGE5ztEmmHl45O3Ggjqwbe546nKCl+q7t8abAM88+zd82
gHD++H+cfcly3DrT7BMxgiQADluO3RpsyZJlyxuGLdscwHkmn/5POu5CB5/QuNFbLgBiqEIBlZXZ
3uag1zSCHWwEYeq7IBiMmSpwOrzvB2MUsXXLuLVIcqLn7QZUBOF6IveHtC7IqILSV41PsutEnB0j
iPS0BZ2MS+cP02ur16o1kv2/cM3I8tVKuwlNL359Bh/TsUSB/rBFVsSfVP8v8/oi0q40V23hfE7j
IVwDI8jDHshtAPiBNwj7mNmh0uVI9pyIu6tWEBTNGXoqzvM5D+dvXXrCo5xnBVCSgTrwiNrxLlcI
UsvcqEjFzFJkvtYUvfWBgTMZBUjY6odmDUZlFT5RStxLDn/9WL53pjSjwsW1wXETd+EemWEZNSn4
Mqfg4Hx2aHzZYCXnjy68K1IwE7ZtiU5moAU91vxJqu9ZrfmgCfKqZAvLyf52uSfZhhaiAGY7YO0D
41yk8/LRYf2XvmiDy01/fENjIg5vaQ2U1rkArul8fOxNM/OmhN6hCu4P3/aTDZkhhel8HCqBZe2/
S4J6JpT0rx3ee9Mp2gru63vnj4yFtFWcCBKXzUQQ3gIKLJ41M5Brk7V5VZF/4at1qgoWLnr2Mv+T
PpvTQAdpBL+u2JWJgLw872Zg144+3b04VybIt6DznQE2soWXV+jfifO/PpOJgDw8Cqy4FwIqSVrW
eqjV7sPe5TykzohgBBl3BM5T6RVdW3gOpYvH2vSxS5ZBcRR+vM+ZSPqclKDq7JitRe7gQtw9pU+V
nd63tukVwwgutn45TZsKCfzxVmcifG9M+xaYaKJFKXjsknjZmQXFTfBoqR7qP44bmMjz7IK0tEkA
bo0YEtoQfL8ZtOTBLnPFjUD2/4JTQBk9mE1TFwDNetgB7QcR9qLSDZeZkOgG2sxOKsdCYhIcaB00
3PP8LjdoNAwKjyb5eRGiV6y7uaUNOhjsYTdu3HwbwW4KqrFB4W0kIxDJm1ELwedOg7fpquqcTuUG
Kjb9e92Q130BYv2ywcg6OVzdO+ePEsZqtCagJB1jtDyWLetpxFOwV+0Zj4aUa4p+ZLN19P+un2I2
DKIfeMmmMx7LznpM8vn18hAkm1SkYTZ2d2F1iyEUnZ1G4Hq0otxxtDi1ylJh1bJZOkb17u/bsnOY
ASaAqKHzvWnQt3bSboBN+15ZVOXzZTMkhP+AtJmZfWTSF0efA25Yv4qk/n15imRtC0d8kQx7PRnI
H/Zp2b8gXmq/jMXYXGkJghnXJAflp4PWHZtaTzWUhh/1IVHhXWT/LhgySbOWziPAC1Vn0VDD82Hc
z3OuwBxJNo8IzMs1k1Zpill3Hf0GNRXBluyhpmuK80iycURIHi0mcMTiNhyZ+usI4avcgUz4BDW7
XoW3lUyPCMtzc6iokwE99IPx5nbad601/cu7RnKWifA7GKxWtgmKZDgUQSBe2b2WReqvKQj4kbUL
Ord8HUeqCEgksZUIxcMbGPgoV4zD3s3FM7TEy5LlrXR6SOfR7USG8nR5VB/f55gIxzNdPBsAHwk4
XqaHZNvOhtmf8HZ0rlfHB1DmWdOXYLWy6HJ3sg0mmHVWTOBOPeqYeGpEGv/qVr8tptJcki2+aNeN
3juNAcDZao+pD27e1gPERLH8shURzHpunHk0chtYuc5pv2y50YIdprGDyti1+6okq+8auaoEWzZN
gpUbq1kA62Pi9Z2vgdVNJ63IPLZeh6dnIjKvyzXUOuSAZ2BPo5BsHPOoMrJEcVOXLMP/QPLIMs6o
IIUNatMd6r7ObV0p/JOsaeF8rje9LNsMTa+G9S3L3IcCRN6Xd6bEN4nkczpUNvsSUuTRnmQ305b4
Gb9PS3ZmmKHLPUju5sw6VvvduWmR1nSZi5OhHbrzuGiPjt18oYn90121L+k4n5oB4N7avcms5n7g
Y5jr7HPRudcd2yJwb0p3KzcJjg6HI0m4u9tv0iHpke+nxFZhPiUMlUDp/XeMBUsHQOExjfpNtwbk
O5h7UJVHAtBDHURpwXDn2rc/hxmUHdeunGD2s1uU/WQM2G/UAvk0FhIR+r5w8AhD9p3bVvl0eQFl
W0RwAbA/vQX3My5stDOD3rQ/z6MVdryyQtA6PlzuRGL6Iswv6zbwAOvYJFQrY7AZx+Dxf9Yadp0D
FpF9qMRLLd3EwWKQ+rlsl1tO7Z+QULhuj4movny39AlVtQjbusbPd6gwzF+7lYA9WRHeyq60Ip5P
n0huNYcRJQV51c3yNPL9cdi1r249RMa0fZ+mwm9Rb+rhUpsES58qfI/kABDRfprZtxCPwM5unfWp
Wt1fKAu73ysWIH/sen2uih8lG4AJXmLQwMk9uCOKcYF48egEZbMpCwyt2RV+SOJERexfSWvw7zNs
Y5CN194yD51XkiK4vH1ljQv2b819vS8jKq85kFme5iwPrFaVOEkiMBH3l42bsY3QCYgMbYFiwmY/
TkPzdZ7dcwPdvqaa7qdE0xSGIutMMHYnmWo2rhvKYEgekqQ6z8hMokR2v+94/by5HfXN5jpGBCYi
AFsOTsnSGVHYs7DTbFfsT5tNJ2Ksmer5WRLnieA/AnaV4WAEx0Fvh9syfiuMKuR5H6GOJNRIFec1
sgS9/uvyNpBsYhEGqFWktMwcszekjwzAZDBLNqhUuty47LVORP0ZrKa2pWMwKDcE+zFxtJsOLI3+
YGaQKjC78lG3rUfD4MHY2y+sVlmObFTHwfDuAM9ZP1f1jFGhWt7XQB1QaHd1s4eXhyU5XkQgYF3v
++ywFTvOoJ4FqK/mRMxsb7Tkz3UdHDb77vf1zmxmaqGDdPoCaRYvadwA1wxfG3XVypho6oMHR5EF
j++o7aIGZihDXuOmjpJzvQX/jzyogQyprYr1Zfv5+IF3Y6mzFHikfXIjO/tqQxmwKc+D+8Lyb5sJ
MvvxMRkV57HE7YuQQGuDpE9F0FHjfqvsDTfi4pC2gUrIz5V+u7wwsj6EcJ8nSWno+uxGU7V5OpRv
NpKdl/ILHqX9/DqZSSZiATWX9/vWohMQEj3ohfGZsObtqv8X8X95Ay0Dh6PpscGCgG6MF0OolS8T
EDy2qh5KcrKISMBuGfAoAdG4aM/nByh73BCS/Lz8/7KmBbvecsiK1C3WuHQTz2ohnKGq9ZG1fHiS
d9s0c6ccShVo2TUeWkiu1cnf635ZsOWpKEyocOK+YOr9fZKmn7RS9fYg8UMi1G9pQDI4lL2Luqck
TEgaE4gClVb7qVl6RTpP4khFijoCKQ38O/7eLoHqRLwGED8etRReSHJ0i6i+hnC7JAMmfePN2+Zq
573QPJfZn9Ht2WkW6B3R4rqoUITz1R3IsmwIokazxj2IrniWUXm8X86G1kUUPNpXLbcIx9sq6LBC
38WNuu53uRbeNKqwAxLfI4LxoHSO2vraxUk9jHY0bVBMapi2nwgFSIhBqMxv+3z1Lw9DQuTLRBSe
zu10dAb05tY/qs6Mq5b61ggZSzynTFn51GSgTwLHlbYb53VHnTYzb/nY301G+5rSYVYctZJ0MhOB
eWVbzrvFUb6r3bZ3h2RGFrmoQPUMvwEs5zpcNDMF61/mvml7iNxGW4ISHue56BUOV7LDRUDexqHJ
1acoBAf6JsyN+k/jsHCHCESyLwHq2+9sgvTL5TWT2KpIZ5eWIPMoLEwVSJFxKI13EMo7U7IpsPCy
oQgHuU3mrSlaRAx2Vr2Ve/WpmuvbfaoeUsu6yWj/g1Fou10eiqwvIaa3LHPFCwwCoK1+KMvCb4o/
e4eLYvbF2V1vNb5f7kbi9EVOu6LOzKRyFxcVHS8Gw+2aKv5fEvSISLvV0G17xtUzarszRPaicvub
spctf2gq0Dxvp6l6vDwCiVMQqe3GYV1o5iLA1tO1h0hqoRWvZLHcVyiltbVX61aR+D0k6xT9SfaY
iMfLoJXWm9AmipwWUnAEkUNJHqcaimOXxyNZERGEZzJcqboSm2wBnscYc29TvUfI/lww8Tmzi2zN
dQS8+Yj7wLp/7Zsu9ZF1vs4+/pWDvosgGDQFi22EqU8z/wbfiYtHq//mqJGsrP4NMtwPlO3Pl6dJ
5hb/vVy+6wzUPcVCocQVbUy34g6SfsGAx6Kw3DgIQG0tOdst5VDnKXGQbq712V4KKPjOLoyo3mvF
I5JsTgWXkLMC+pM95nTu8GbY19l3J9fjEQjWy8OU7W7BDeSjTkFii92QDCRy0yloEuYzfQjbbPu8
qCSBZHtOCOrNrEwZ2akb0XH7punWfbLbXy4PQNK0CMJrc26klmZhAO30NuiD9n2EepkispTMjoiz
m9cajNw1wy1xYLfUSp6d3j2nTXO3demDvWOarhvE0f+7vUbyuTXLBnttd5zkGWpx1dPWVKrqPdko
hJB+HtcB3I8YhcPNWygl3hQLfy2o/cJ1PnuGrgj/JB5ZhNtZWupsDYTyooV29LltneWu7xfLX5mh
R1mr5ahFnUYoRGrDqXcz7XTd3B0b493cQcpm5E2DboGg+dknXTiPVDEi2d4i/2065Si3csej6UEP
jdI4zWapcGUSuxahdbSC4BzP0DTUKbym/zR3UHr9eXlGZG0LNr3qvLdmo4K1ESA3+sLKzxS+6dHJ
oTV4uQvZzAgGbWsgPmoYfn9iEP2bcJ3z51KlQv3x/1MRTKfbGSFgrcTbZtG/LIvxunPj0e6v4ySm
IoSO9JmZ6RxXIugU/2x19t0cVVQ4sj8X7Dil0D6de/y5XUyB3k+g+HC2p9y1VThDWQeCKY8Uaoxb
P9iRlkCyz4dorlP7aTdaX6a6bXl0eXWP1v735YqKULmuxCOMY/aHZLAP+dv1tgV1NOp1SOLvuwqQ
JxuKYLe65laoKO5sCFybn/Su22+AT9P8smpUAkUfb1JAsf9rvg1dtUyrMVnEHgMjrb7VeOS9ygCo
iH+rl4JnICK2I+jeBrqp/d2bSsUg97G/pq5gv6jGmBvXRJmEs9kU15h5gZIkJFJmcspoc787eR5e
XmhZT4IZ72PtrMCQIZE/Z5M3cBpM5BvVgfLdgIIsNz2+3I9krUVE3ACpaNpQFPhA1+wQn/XAeZQi
J3K5dcl2FeFwUDg2J8i7J1E/N4Gdu88WGQwI1rlRXvPX6/oQLJuaOR/nHNU35tIHhWN2IYRei9BJ
RzA2jfPzdb0I5t2mfUYqG4V565YSr2Pgb7AtkFsl48J9IIbm4HI/Hx/VVATGaWzZtbRCkXJenbbi
ptoeh/xuHVZvWmLDTv3cVB0Ukh3mCFauJTW3YdtgjagWIBVqsIE7W5iahocHzMd1t1RgMNkWE4zd
nsyaNQOmLquTWy3Xn/u0/9uAxvDyjEl8ichpt9oNgH05ZqyurdUrJrI9ggcuf7iudcHi+dJBg3rB
7qqhda3NUwSB+2utQ7Bx0yryzKQZKvjAp5DO4+e8WSM7725QU6iIkyRzL0LlWmvRkUuBAVZzdTPr
9h+rBIfTXH27anZEqNxqGd2k4YUq4ihRhuC2WUCEur4qEKMiSo4OJXTsDtdUMtMz0j7UzDhtNcX1
6uNXFmTi/nsEJZoBRWGIm0RrXgG+yVESlCwvw1Lc8t64T7bu29TYCicr2aIiTm7RHWMdDdyEUM8V
d9x4M21VvkS2wIIVd62WGr0Gur18S77TpG68DehL6BMML5eXWNaBYL3QUF/51uPf11m/Jc1OwaW5
3a6Lqn2JGxK1Wx2NWoPpYAD9SPG4qY/7Xbe4loegFUx7JTc9PQfp/+XByBZCsOYBOEVIL2LRWZ/6
U01v9F61W2XjEI25B7tswg2UiycpROrvzBpa2+bPpfiRF2Z4+fclLOJUhMTVqe2OvbmhWtbfNiTG
/czXIeM5epV/lBnVaaRP/hZAUzxAfktVRCWZNREqNzft0GoFrDwfiONDFj62LLDnXh6TrPFjPt9d
EptttqfBMbC/evAIh3Rw2iraZpaphOwkG1iEzE16DsAclMVB8Jf+mpgzQyRvPc/UUB1Asg6O7+9H
sFbWss06chMo7AC4h74UyVieilVX6cFJggIRE7fvXBsGEz2YHf2l7e6rU0NNsINiS95DHro9dQai
0Yxe53hFdJxbrXoDOT6k1tyfA+rjcoCgUWquWHBJTCgS27WNsRu2ixeVCmInba+/dQlBmcSyWn6X
q+rKZbtKMPQFIr2NQfCwMtWolDLb/FuDG8HlHStbb8HSteaQ3arhEUFNfcLP/9yS7tFtShUCU9K+
CH6ra973I27vQFUjt+Q6xdM0jt9XiylOI1n7x4n4br+6M47obsXyuv0rGx6Iczssv6+aGhH2RvrZ
KY0cU1OR+R4SXx5qLz8hsgkvNy/ZOiK4zaHbOLYmZqZOeMx19y7dUbhsuKecT1dOzjFp7yYn1TuH
ui1GMJH5O8SFH/iynItSlVqUzf2xX9813+GAHlFziKSLwaLMNeJ6/7xde91iwlm9NHvqaB1+XisQ
AxDGPzfEegXm6Csg9ddFlCK8DaxZa9eVWANnP+6l/bmvPjEl8l5it6JS6zhMlINkBpESrV46Rl8a
u/tyefPIpl4w2zRpytJN4Xc6PGkEk2Vg9zRA5eSqcF7ipUXwmsNZB+5Y/HuRNLk3Hy8QCbutZ/PP
PrZg6h9c3Wea4zGmIl+UJKqpCGCDULWx4taGLs8mYoE5vfsns/mFeoafeLoJBck0KlUQZgk0nIqI
tow1CJsPRJt5f/A30PAgBCOQFNKDOVbzm0k2gUhpl+tQqYStI5fLXqf5dkTK6vIWkDUsGLeNEgIb
eFVkJLjtsS0NaKpCeknnRrBsu0kn4PH/MzdOUN6y/0/uN8m1RYSudVuTmGRykPMs22+TVvg0r0+8
QgVAZjy17RpqrAsuz5YExExFDde9cvp1suCsnHHzDJa9WNy6q2n/6FL9vmPdd9qRmywlzNtQze8N
w65IHEj8vIhmw/W3aawSfgyySC0pD2X0m6YZItJM4eWxyXaC4AzaaSDLbB1unumBW+5fATD+frlp
yc//D4KN7xW0b7FCdPiijefNXHxtCbmSRkNy0RBhbIWzEas7LmTNDmJd/S0xn1wo1zSl4aW1iqFB
4ixFGFthpe0OtAZe4vdzyj+x1PC2YVFcvSWTT46Ze3cI5mO6bk4JR8mT4XFL+p+2nSnWVfbfx/d3
TQ96nRnDcZsciulb4tq9R/sDe1t/vby4ElAvJYKZb2TR1nFDB1nv9EHHzNdOX/72bLzTSzZ5xCJv
oP/4sSb505K058u9Sk4WEeu2N9069Y2L3Uor03ez8pPlTH8BIPtUaO0t06dn4hqbv2dEMY0Sph4q
Qt8mJNcMt7AbsGTqoHYnodU9GJYRTxyXDaad0/7O1fjdkp9o8tfYl7g3tsAwrHMGaNRoQouRPbR9
Hejg3lC4I9nSCiF97zILWb+0jel+7/AXPJyhbEMxwTLvLQLkKlRH1H3W2nF21j6bONe4P/v0aQ7N
gEeJr8q2S+ixqYiQW4BEKJMU/SDsuzmoT6Y4C+zQ/DyGZtQEIO9Q2Ji0JyHKN9OFAEeEJ6zF1/38
pHdeEth+/XJw0WRhEmoPKvyYtCvhCo8MSAE6qg7kV2BzmR+qxyx4o96KEWH2Pi+3qncISdkWFfFw
xW5UY8ITO2ZPezSfya2T3uy/NOikguoYKvVh+oTS7szyqYp68YicP8i3idi4ElpRGjfRI2AX5zow
bhvfOpufDUhmF4/FvaqMQ7K3RaScQcq8qa3ZjhOeeVYKIgziDfPDZe8hM2YRG9fwVE/ZsB+DcOLa
9Mwb7XNJfernYRK8MebRxkPZA/H3cLqab5Wa5n99cQoGw6XabCtu2Ze5/WYz1aIcDXy0KIIn4Jw3
Yz84VqzVnhMfJEvJXWF7Q7AEdbidahWcVbqxhSiBuLyZUKltYeLSLwdNURUnd0O0+jRioKuaTrti
iSRnugiZ21CQxAxQL8V79pVAPTMjDhJyN/v4w0am+vI2kOwxES0HObqpaYwSxMftQ8ufTf2huk5j
hIrAOPj+vOhpZcV82b3BecjHNSKT6gFPomJDRVzcXi2sMuudxYntJzE8ZqRZj4gGb7Jb/UReyZPj
/y1D6J7HhuI8kEQoIlFdS50F6XRO442fW7BbN8Z45SoI8cNU91MKCa8k1tZPnXNnG43Xp7+vW2Hh
+l+slkU3cDbHpG29orqvmtS387fLjcvumv/QeO9Cq6awS50CXBInP5yveenRGxLspz2FZqI336QP
ZjD/SZVcgbIVEGzc3cGiVIIXMs6y+cFp7YAZVnB5JLKmBas2cqdrs5oncetkL7pVPTSLqkJOAk2k
IuatXJcJoC7Hjbu//RlkcwF9NeLuDC27UM2jKPEWIvaNdOkyDSM62V1kRwr33rDWz22xnnNTw6BU
8C3ZcSvSzJWj0XXunrgIisDTmL9kz3tgeF3sIAH+BlGD4QzqPD8Fsd3lhZF2KFwMkFUvcmRRMHsQ
mMQTSu5R0IGmN/0vlCtU38mj4Ren9Lu2ePTL5S4llzURGYfaX7xHT9jUelrFYKkFBWLzMFlmnDNV
8C7r4tiG7+wmrVO9Nssxiev+Zk/ykKWmZ2mgim0XxYaWnVMi7Zw+EhQya10Sr5PnfjZ9yzd+0Vca
6IaXPB2UcMWf7crXaREe53Y1X8bDyexuiaL582DiIahXPC7KXL1IObc3JDcIGELj8nt9BrLvREP6
ksGO+J9U87bvjtc8tDcp963KUz3dSA5GXfAHemas29CjT728GYvPWvNp3xVvAR9bKhHxcnWGOnyC
B+UYrBveSn3XLCGaOftdH7J1Uiz/x/9PRNSc222bvYBVPybLU5L/tlntzaiXvMZAiEg5l27ETQdg
6uNlMwOgRO8BUu8jh3Wtt+oTVfTysUsmIsncztYx32jmxON4ytv7aVeYt2z+jyl7b3vlVhCLod3S
+LS1ddCNiNr0O9LbgZW9Xp4hifURkT6use0eohW5E7fB5m+hEbRPR50OxS0B/LkRCpefL/f0sSch
ImouXZLRWUFrFZP8rilvU7xujPOdmylOeNkimP+dLOwjgEWyMT1lq+tZyejhhebyj0unSDjNbVrv
SVeg6TkC0Urk/gIX2nqykbLWkayeV0//5ShuB7JRCNZcoqYa+KUhPXFt9pLuWStUCgaSRwIiYuXW
BelWkJmnpwQ/fFM/GwEOpzD3mwFXXcCnlBVZH7/3EBE2p/drVqE40ABpaXoip/G0RDTq40nxvCqZ
IlHttTSxGFOG5ktQNmgVqFd1Vfmr5M2YiAKvuqG3vISI1elQnJzP/Ad0AbzqTO+2U6c4JGS/Lxh1
V2rOQHJ0kVU/7OSWVS+Xd6nEvERAnN2vhE0Qxjw5xeqVVunXVh52+0timwr4icRTi+Kuba1pI+ji
09OQLME8Zf7ifDYtlXCO7P8F+zULYzXoaKH12gib/sGF2JDet55OFbcimRk7ghkDPFPVRWEfZrz8
zR6WT2XQ+M4ZgcZ398Z9UTN2ywxAMOJtbfUEPDkpnq1eSvIp3+4pM8DGaXuOy70yTaFF+Pfyqsus
WoTIEQrUWk22KQYiscrAemyGXZzHjHuzFVRnE49yyXVVikTEy5V7Zoxrtk+xYyf+soS0wfIYD5dH
Ill/ES+3FS5Yp2Z7jusRoUxsZQXAA99Weh23JRERc7yoq4GTaopXaDc75W2udT43+1BXKrPLRiBY
tr4g36SPzRQXmhPubncy+Y9hul1aVVrjePz835cjIvLI1Y4111uNDjLnFye7R80hsGZyq6VdaDqV
N7uqyh6JkxJFXRM+6y1bMFm1weO+jxd6HUKBiIA5pC9rM3HRcrlFeakH9QQa1kW/7mywBRNfeGFr
doXWwQrZulOwzSpeHEksZgs2vZp9kmRpPcWcbEE2ml6y9V47TP5s136myi1JbuBEhMgVtLF63qGb
4w55rsIsqHz4DOqZURmmURZfNjbJ+oqYONccR9RDmF3cL5+a1PS7vY4utyw5JERBV9tpNrwg6B1s
GGTSY2E4XuKy7jTkripLJnGvIiQOctbIHVF0MXA8bpm1c+OOHfeQ24rqdfozsRxRcjkGujMoBiWb
LsGyx36rC7KSLnax8BV9AzNhcHm6ZBGHCI7bZnfWx9TqYrNh3+3GiflUxSBi/1alFWroiO1BvC62
tSYsdAAnVW+ekqsqEnv/DZc1lDJwA1Vt/xIsRzqifjqP3zoj4K63/wNhZqH7TM6Z6y2qy7fssBLB
c66dbZCYaicQzG/hvwf8xet/5b7lHQGi9rqr2CmkdiQ4gszSMgfclLCjcAp1MMwnAflixDSqIjdQ
HVmS1AQReeQmqyd2OqCX/GUN7HMFqp+zHf3THGg9HMHVuYopCVYfoiB42ufXUVcCCPjfxbOHHtQ8
x0FwXGu1ZYJGFQQoEhU/v+QgEwnmkKCorKZF8zP5C2vz9nr3x3UPycQU1ceynSBC7cxJc3WnQhd1
7ukhD4un/pfzPASgb0l9Hiy3VFWILDk0RdRd2q20RZkqHLeL2yyfHrUKNSJsurdom3puk0V6wv9c
Z80ir9yK8tMxHTAsGuMKh4RLyW6GAPIgcRkX1xEIE5FbzuwqmzRViREZN8AsemB5iazNVTxmSA46
EYVXj5RkzpyP8VTfMoAEHMPybPuuzx5XRxVeSJDgRIThzeDq2CoTnYzBgieHzi/IVzJ6fAlXj/vu
VxYfmhMu7TxClfdSSQ6AiPA8jTKKRA8U0BYfHd1VYQqWNm9yQl3zkBV7O/SCyuzkJopoRLb1hJhh
L7W+HMppiIvkLXeheLhCRAOeHGKX3pRtwTSoROYlp64I3msYH7Sp3XCe99PNvCw+m6s7FE6Hl/e1
xCGIQD08QlW8zQ2cf/ZPY4gJ+VE0f4j5dLl1yY4TcXlzx8YhgbBpPLS/d2hfG+ZprJ6yZAgG4+fl
LmTzcwzs3UsaWeci7wnmR4eO2co/F/vqQ0LzcuOyi6VIKrdXSdeyGtNzIAiK1ht80L3+tv3X4Y6E
7VckxZUYxuM2/MEVQJSXdXvH2aoWXR0PFHbEvmXBiL1r+MZ9GxPFTVkS7ogoPbcl5pZx2sWWaZ1T
soMNTAWfly2EcMvP9FXfUxtN65Z7TpBB3H7MJI8UC3EELx/NjnDql5xY/bawLkYh0RqwaPox/+qC
9gX0eK+jX8dXAmEIFSybGKbVM9ARxIArzsF4BllaOCc+Hf0hYH+R1rrVoKeliBElcyZC8qZOy2qr
RGejS2uAFYmnDfYJtSA/FNMmMW8RkwfZwcopgf+Ntclzfuj+Hgw+v+ErKNoASzjErcrHFeWoJ9VF
VpIqIyJAz0wKs8xZCrGkPjwU1DI/G30tnP3CQimhh1EGVZBHgaqIUwJ8Q5n/fx3AYhmD7djo8KB5
76BxbM2DT3eUzemfsuSP4z7ODsT7rqRoJaIWrVsTeyp6u4vL9U/ffKoxk4rFkngAEcIH/VkIQG1o
ObnfG49F+c3szX5a4bWeB3mgRGDJ+hEuCHPLq72juCAUZyMiAXJZr/p59YdzeTPd7q+XR/OPrukD
ixWRerytl5wipY0jGfT+n1BEE1tj0NzsM5Kn+Y0duo/8IUs9+h0FKnkAmg9N9SAki0GJ4C0KJwNQ
tNIwk8WTE9vRfpqKIKMRfdPvuqj11RgzmYEJ7sLOm2YykeKMqY1DbTq7/duCSmh7UFmwxEWIwDzb
3ZjRJoc94Vg4sPStGVrnvfcp9AitaDuZhd/pHkhiL6+b5IQQCe0msLFA1w+boylwnpq5XymFqGRD
OaKEd0c1p2tTrxxNA797njcI3jnYd6b2cPnPJTGZCMLTdBAgQIYKzOgHDmAtTlYGXcLmNx+eFmqd
JuUdTRbjiuA7Ytm9vboF7rWmPwYm1LTuqM+BWYMnfdMejRbXXlhTWH5VZTtlq3J8fzd1qDvdtcHA
2GbagE8sP7G0VRTVSWI0EYSXEw2EDj2aXt30RIevjuaC2e2Lw+6mVhEty/7+cETv/j7fij2FnHYf
A8nqr+RzUqmwY7KWBUN3KbS0N820DvJ6z1y30FlUgbfEsv/5tXc/3XHMeU7QtAHRSWKe6HSHSvs8
U5H9SuZdhNbpdqMXBbcgX6hPo1/omeYl6ThES5u69zU0uE763NDrVuB/MHZbkUO1lVmRy37W9J5s
g+JOKbHpfybybpaqrO6sBAdXtJr8M544T2DDfJyKUuWOZLMknO5dbtdZY25WpG0OCcb2CJN0fq6K
5HmekrdO075c9h6SnSQi66Z+7jaO3EI00tKr+X3NVOetbIoE27VLo+8dzQHcxd6rIykxBv2Y7v5i
9k103c8LJ7pRTEtiZ4kVFSPyat2onbckve6CJcLroFVVMrYOx9axktuEusltl6aQxZpmVUGPbIYE
K7Ya0xgNjkVOOd2eq941f2zV3J57bq2K5ZV1IZzTg2VnIH3b4SighBmSHTCR1Nw/25PDFfl9yfEj
IuzWjhkocYIlpKSijyspPnPufs2GPsrGpT21uHf51CbPl1dc1tvx/Z3d8YLVQ8YwZXWaBpC2f3DH
Yfd5XTwzGGE/uX/ItKvKvCW2IeLtOgKCjmJEZ3k+z15llacqJ9ctjC4YuK2DxWEzGYtS6PWAx9/f
3DmkxpVvXiKObuhNMJmYJosYyfw1o/cum/xyB3ZBz/02+315NSRnhS6YOKeMJdyiLGqq3vHKrOO3
xujukYs00q2OOnxFnl6WUxABdWNabUPdYbYMm3vueLIKE5TqP9ZuggiF7tnpeXd/O9Vf/f84u5Im
SXFm+YswQ2yCK5DkVmtX19J9wbp6EYhd7Pz65/R3qVGXkmd5GJuxGjMpkRShCIWH+7BxqlVbL13d
pKIuGXIH6yems24Vjy3ZErtRmKQMqTPatE3JRO1IMx2/qfgLS9od9M22YgPVpsgmP2tau7T46V7W
BmX6Dt2TnZuX6Bh6urzrn3+AIYPo5qaAyEXm2pHop4glbNfm5LXVt+hEVcNLJm4sFRjVevx+hz2W
w++0P6G9zr/80xVpuiHD5zzqNRSdeXZkPYob9oVG5HUikGxGUTINZvTHDL/tccez7fetz29yQ4bS
dcykEzhh8Dm34iY9NLcMnF7zHm8R8df02L3YAdQQ30GCx5/JFp2bagnXv3/wklbRuywWmLOCTKuD
xu2ah7X+dnkNVYNLRg+yZZwuT7cjc3ztxgdQu/nM2aiiqBZLutDLMp6ttoPbGkvu6+6ZTPD04y9D
ey6BoLj8+z83bUPmoxOMTNrs4Ph2mesLVAM1KNheHvpz0zNkOrqq4lZqMgydOe2JxfMPfaZ3cdL+
rsc425hD9fMl8+ZpS0fGPDvKk3bxOSW1Dzbh8PIHKNZfRtQtfCoGXcMHaKaZ+LPr3fRTE82mtW94
+SqSZGOfP7/GDRlQB+ihMQ/z6gPr+GGK44eOOjegQd5nWRl2WvVqk37DWyn2RAbXEQpqT0gY40hN
yRcPSCwDsTSbsiCu+eHyqn1evjdkjN1sNzERRmyjLzsdo9gTi5/OMOhFP7vuBN2hfFe5petDw3Bj
/VQfJRm4Fo+O4LGGMzxZ3KdLeePaaE+a3FfCtkokqrMg2XlNaigjD/gqI3F+G1kcZra5B4I64joI
MsaGbVy1qnkkm0dPe23wHpG1ZQ0n4gKEWjy5054MRhBvCQup1ku6zgXYRl0HjC2RlZj93uy0HCAE
F0/qvHlYAHC+fA4UpinD8dpEE7Pb4VTXaXk3Vd5ZG7doj1UfIFl968TjUDQYuiiK7z3kKadlPLmJ
0/g6MzaOseLny8C7tLZnPmoIspoUCOCBOecyg4DkVWsjI+1SFvfxVGIHusKA7tmi38yp9nrd2OvJ
+nDdaWBfQlc/wtB+ru7qAc9fhTlvaI6oFmXdkA9jM066tvHWaCRffg5TfSqYu7HeioMvs9At4EGl
ZA1qNU8cmnn5miKVaZvkl1aje93w9pdXR3Ffyxg7srR61bWYpp4d2x+t4abJjCdS9dF140v2Oy96
T/sB4y+UPXVtGcQelEedrfxS9fMl04Ven1YXCdwQi7mzt3RuHIRRLzfVVJArV0jOw8VsLcmCKYgL
0BXk38lghbNDrzz6ku16mjCXwsMCDZSLoEraZ0/nG+UGxerI6LqSWeZEYxz9BSo1/kA6sDuh3yS3
k41DqprA/e/575t+ysH+gh+f8wfwX4VmPD6CZGtjbdZh/q2WGDK4jgP2YxYZzAscIzsq+gfHs0NQ
we1YM9xPAKW19rgRCCgsWQbZLYZt2R5d74CpuBkWBp2NJLzKBGSJVj6ZpDQKDF3jobdou99T1R1q
qm38ctUerF/0wQfpuognMFQio+sW0AYUtNz1JE6ClG5yy6imkIzYyXobki04o4LwBy3JX2g1Pibc
vM7CZJhc2jvT5KZYoCxfbud5OI/omim0/Nfl9VdtrWTAyzyACdFOEUKg3eFZg8RFGrQeKNU2Tqlq
fMmCh94E8nLMnagd8oDyzAJksk2Dq368DH0bhqSrjByxHNXR19nq0czz98tDK6zrH9jbbNW2VmJo
r/na8p8Nt0IXoU+pDz6WJwBx9eV5FLBBCKP894Rys9HqkiOG49pU/KaDLQKI+oEAq6nccNZjdKUO
7JHzHMp0/fJ7qfPZr1rDDttKjPsiJfq6omhhazUOptEG5Jn10Ad1Xky7dCBeePl3Kk65jJwbnJHP
swtHP4/8HUn5HRXZbtLsL5eHVxwTGSuXDbWOhsl1+KF8Ijn/1rP54fLQql++TvnBBVQLZ7Q2sJOs
EWFVVI+IHHYV3vUuD6/65ZL5Q+JxNPUcBjQVlj+zH8W8FfcpoESGDIxDpSqx0DniRM735sWM7EMS
suf+m30n1iat/az72q/LH6FaI8kLQMGzpjYC2Gi0dZ/Ub+aYRl25sbcqU5JcwARGw8WxMDh4VwHt
uKv796oZQzdtICmrA1eypdyj+Ip/gG+8Anp6xkR6wfxp+jP3aGLM3y4vkSKNkGFvYFK2jWUdvDJB
dEAre29106kV5oFX7Pm6OSRfkKJb2PYazJG7P0Vj3VgW87WZI62ju+tmkGLymFUoQ2c4UskCeFIJ
UreG+ayocHltQSlUu7D+/YO9xd3cjePq8UeLh6QGhjPdo7124zpUbYNkzaS2iQs9YCfqKbtryvEG
elkH1wVXzuzwjfq2ag7JpDVr4GycMpTfag1KxMPemsRZ7+t9a+kbUyiwLigo/HeV6mJyeUE5qkuj
XZ5LlifR0E9t6LluHehJb4ddWc2BMXSA9NnmcG6Zlu0atxEBF6CTtjVn2VfQm9jr1hTvnFHLDprX
uNGYumYwL6KGhNCwlQipHn9lGjuLWjGjHZZkDMC6Y0YleDkD9CMArn+/YsLSqD8398n3LfkU1SGS
fAboEywD7PQojRELwgR4hu8acOdtgSMULklG0cV1CU3uDGfUIY8LQcG+PFD2Nulv6URAQ7H1qKlo
rDBkMF1htCyuER1G7a5pAvfU3za/6Wt6BpnBgxfwl+5FfLFunHcjBuPLZQtX3Ecymk5vUqucKhys
saZ/YqId4oZcd9XJuLnUzJZ0dGF7IKL7ClbfU9INh8u/WrHfMkQOijZtzhfcojNqel0y3Kczw8vZ
tZGiDJRDElAyFIxg0sT+mnP+K+/aK3+65C1I0WgFG3BU+6S+m0r7kDfzN6/dWhnVfkqOQgdekhMd
6UU1Zc+gfD8v7nWCKYaMeWs0VrZ4UkKMG9NbTbT7AkVAp122JGZUXkOmosubGtRJBTLgzt2TaAm9
8/I+HdwQDHFolf/j7Q20zG+rfyoOkQx8y1qPeFmPIBKi8YGTsFM5OyHBLXT5jCp24h+c29jMprYW
wBpRjafeJtkt1Ywlujy6wiXJQq0mtx3RF7j7XXDCkJkg/sqDtAzqOg+MFGz4qbnxHYrWB0OGvdFU
482UwNjiZ/ON/RBHdI/c6g/zvXc7hrE/PumHK41Dxr0ZHiSN6RodZ8SMOqL5ifdqxlsoENWOrH//
EGoMTaKZbYXRefNolpNvbtFPqQaWbLolec54g4HbsjsgHHhd9C0eFdXQkj2ny6yzfvV0xiyOdjzv
C7L1IrSGiZ+8CBlSFJ/VSeZlwLFGZfN1oo8UmLmi73eLnqKQstVwqQiOZJCbBdHglk74/XrcunuW
g87ImxsatqysA6CttnqDFeskg93mqUl5mmEeNlnvi1GCoZuQ3WVbU93LMrgtdcw4zwe8/RUmwDDg
eTCCekY5SAND3kp3/ZNk3TcIRTC/IAn+34hWNLOLrWAuxmo3JmYDVlDxMKS1HrmN9Y0t+hDGbMg3
7hTFTsoYuWlcEn0BRCRKNf2YueX7PJkPSY7OK5uc7T7edAXrqfvkyPz13B8syHK4XY0aXpcA1kgf
U70fQmRQc1hTo4kSJ3t3Kz0PTXB0HZORjbseXZvRzLo4GJxki4lWcaRkIJ3rEZFNDFDDAi0tN2Zv
GfXR8/L5m+7xeM+LpN/qllM42b+Z9ofPHcsUIldLA+PLjf5OZJl7zAoh7mqyzFHvtb/72vRuKYBl
weWTpjrFkiNh1CZJBh57KERMZR84dmzTgFDd2hJXUzS3GjLYbtDyZUAriBM1uyUydiDlgoj3rttZ
kXHIg+z98neoDqTkWoZMUKcngPRN2rj3nJ80TtEg0YWJa53tXNuIXVUvHn87Nj7sDyV2X6YzphHo
pLGCMkygHvyugcDW7cFTqvvjodjKARTRgoy+g1y00U0TvGVqgHUA0BVg2H2w6vtXrZjMbNcvHS36
YfVfgvlm8aaPsz/2me+29mGpt16HFedLxtm1UzqUtrV6Y5rWfkeN81K3WyLOCuyYISPtwJdlLuTv
6CdwvkXFPr2hJx2tF2XQX2cgMtquylrQzXv4AOjMQLKdj12gl82vy3ugWp317x+OUw6eUK/t19Dc
aov7qtPMWzIz88qfLtk271rhGBoOUM5/uAbA5P3v6362FCJQbntjy5Bsl5bx26yF8Kc4uYpxyJAh
dKNpN6DPxY+uTFQdn2K6JUigPCxSyj7VleWlNXLdArCEO9Mi5W5qGycEo9uP1KQkZKKK/WQuwbwI
zL0PBqElNKGeudGo+Lk9Exlbl/Mq0YrBw5dZ1bsurLeCii9J77xc3hRFhxCRuekAFyrBa7vWeZrj
HDinDKyRAQjZgzH5MoYGOtS2WKg/B8UQGWk3jXFVWWt1e20cb/fZ/n+cWVsvBH/jwX8vfSLj6tjQ
oLJBgYhghv5m8OrWSF84aPFBuQTkmAdnqIcZZCXyVL+vhgb652YIdpI8cMCduaT8gAafsBGF6aO4
g6rsEvJxfEY8tRH9KGoi5B9pWHuYQMCOXMhutXhfCMMMEl3vfLyNjqFtgfIOj6T9KXUKWB3Q5W75
LUmXSJ+Sm9k2vjhuXvueN6X4oh7t8PpgBm71t7Wb9RsPeIp7l8hUeV2bUC8u4Lg4Bj+hVy1gu853
WTiHoF/YbZ2Fz2MjIhPlkUKjPYNcehT3ibXLvNjZ91oBQRS6tn5O3RYzgsJ8iYztq10zcwsDh6Ld
xXuoT5IDA5PobqWNr/fX6q4QGeeXIMKsQBeGhNDhbsCgnrszCmFjQx0Ussy88TUxol+2R3ML8Dl5
YPZIfKeWaAg9KmsfV+0WolVlZpLDqpes8miLt/C8H9/TpXhaC3BFbrxmfHzxaL4fKnbEM9frhgNR
bKWMEEzqDAqH2lrpc/N3Q6M8EDGebw1+G5f0JnXZHTH140Ls29xDdaefd12a3AGdcBP33Y026Ylv
l+mWv/48FCYyjpD1GuNTio0oYO1OCYJHys92WX/Dsf6atPnDSiR1+ctVH74GlR+uYUdYGeqeMBWr
j0P8cwLAfq8VaQjmoQ0knCJyJDKQ0C5AwcTXcKs3QVLiZGnICvuU9mXi097cGQzNFS2kx7LuNOtF
FOvjK9xEUGrliU/iqgdSIiveTl7NhgktKOhKgYKyxfc6vy4dJjKjXyxKoFWYcMClXls720ztcFq2
IPuKq1Mm86usrK5bhrDbgCCF3lavOf6dpdPb5f1XFDuIrGvL3MYWGBbP7bFzKHmFjBuvfg4kVrlb
PYhk2DEObDeHAKRo9FdqzKHTVFGcix9F6p5S0fxmqBQSUsAxOGD4R3MdFDQ24jjV10u5DS3mvKs9
ZFBu1RymhZ0LwLOdbtg4/Z8HocSV3IxmWEXbdhg+J7VzQ9u/CaCxxUalOvgy9LDNcQlZJsIuIcbM
Nzho34iWvad9d+YmJB4K8Qiiz6Nt8KPtGaFYyN5ledBpLQKXZiM4UiyhDFHUzLJHhzi+cSJ4rhxy
b194fSS8LWVVhQeR+QAXg5kVdB8Q24muCexxdnYVqlGPZWY4oSH6LfT/52kukXkBUTkZ+7TCPCSz
/lAPzFSxeDEaPMgSI3Adet2Jk+GLWUI8kUL0MnKL7osm+m9GB2JrYLc2ck/loZASH9Lrs+cJTEAA
pfftXH/JU4hLTF1YpMONI8oIVMI7jcRvhua+AQAdDC2i2lbbUeb9uGz1qrWU0iMgLUrLoTWuu3z6
UU4JVPyKcvZ7x+K7pAPhejduxIuq0yflSxMA4kWxXuTMW+6Y2d5w00wRTLCNWE9hwTKRIKhzMqu3
cFUKTz/1A1COzKnfL6+S6rdL3gFP8RkdR/x2RyeOz8ua+JntBEa2VVdQRDkyzLHv9QExPXJgr9d3
iQkc2dwHZQ5hGdvze+ZCp6Xek+m6xm0ikwlmGe8deHcAim320PbJ2XS3mMgUSyUDHsc075tCW7MC
vb8B8PGWzvUph1r65Z1QVKuIjHKEnKXd5AW2Yk27iI0kz4CwzP/ies8J22PFwiyELgTbOLeqmFsG
P6IvzyJujRl1sN1Tr4DCl+vry3nsbxkqTJ3lc35Kp19C3yrJKRypzDBoQAzL6UyESShSBszLj2g3
DJJeD+Zq6wSoMiOZTTDRKp5WMeagRhXG+XSsWvs8F+1Dp9M7UJYe+7TD24MTajR5KqhxyzzzugBM
BkuKxk51by0Ixc78bZirfWMtG1ecyo6kKGEgNqk6A0OD/fFtJNlDXGr3zujdurQHfLjL9xOpzqOW
P1w+jgqnI9MJEsIHqq8Va1Ykt9nCDxCU+HbV0DJsEkW5XrMS+DM2Jm+ZlYOSitCny2MrjFTGTVI0
iMT1MOBtQXsYqjdoxAToog4vD644vTJWMhkqGlcdBnfmHgCv1Bfi3rI7BDMbm6y6OGWYIxF6UuWd
oMiCx50T5JE3/vKCbrfsVr5Avx+iCUIoG0mL6nPWNfyQF8VJCgk1O6ORTobFF7R1vozVqANkOg37
illbYiSKoytzBKKD1cts9M1GQreiJom/mHaMql1Kb/FmF5mNfRoRkfh8rK5D/RKZN9B0+2LhOqFR
nn13F9CrXEeBAcjdf5fMMBJw+tbYnw6aeUzk+9kDFZADGBK0NV1nw0BUh1iy9bhnGdBX2JjcbKEX
WEGDKKNDF8Z4hTpePsqqKaR7f4X5QUQAUyzkxdTCVvtuZ/vLQyuOlQyDLCo3FxaELiLhxodpHn+S
EZwkaU5zX8+6LQ5kxfuBjIdEq2MCePQALw9IxI0BtqygnsSLbcwQRQDhv1/R1vUzo9auC5plZkCr
H6duBDQ6Gpu43xn2PIQTQ2XQgIzllVOsK/rBIMs+zrR4xmJZmVWfK5uCj9J25/Mgpq23ENWySTZP
U+gq21DyiDx0+r8lTQxmhB5VzqJ0SOjYFYuGduHHMevdDQYA1XGQcoGYpQ2egAlmHImfAtivx0fR
H+vxughWJgh0syTL2qqhiGDrU6p5R6rl32fs0+XTrDAUGShJVuKNBgADdBj1N2izu086N0qBgLw8
vGp1JFOva2soWYLhEyRAWfYnN4G5nRbX7xyxsQGqL5BMnebNMtoxphA98fXGOeRjHix8q4KmGF7G
MtbLMri1A4lukNyUzdPURUO5kfioah4yfjFrzU4nWkEhyt0ds136HQrAWdCHEEYNjM5v9U3lIuVU
0iMhnaqqsSxMhVg3+bpq47kP05cMucqdDTI7fjt/ubzjisBKRjGaPKmXfCqx49n81Ndd4fdki4BB
+RWSeQvTSbRs/YrlKX2BjE4UH610X+8WqH0Z5+Z96yMUV7qMZ3TtymzwUkGjyQZgpW5CtymAE7aD
id20ZbqP2fc5If7lFVOdMCmTL22v7GqglaPG6o+xJaJU2N9yvhXVqTZEvtMHG8VyQNyjrNrr7otg
fy7/bFUiIuMbEUolo8mw0yurpBkmkQmO52e6L3flPnvXr4viZJCjY87WOBH8fAKO9iZNQayHeHGu
A/tKBQYiAxsHXlWjPeJD3BhFAHTKvNFy3ogWFKsvoxpHK6Wpq2FsfZiOTQYJ8bR5u7wBCt/6D6TR
sWuAprAyudP5PBn9Jr71hvsFfYqXJ1BYgQxkrPOGpb0GK4A6ReQmYle33Rk9x/4IntpK18EhDUbv
ytmonateCGQ0YwFeVAMXOB7h+/l7/8MEEKL0fACtXJ90yUEgXkDzQGh2QG+O7UM9tjdl3R6NjB6T
5XeTTxtHTrVn698/xCnEBHvxUCPCMy3oCpbPwEtdXlCV/5Kp/VCir8A5hpHBG0MhOrHWNSGsO3og
Yf3/lDVVXyDZfGmxIe4qRI/zlD8wXkVLrG+9qqxjfFLelmGQuVkXpSA9xt47e3YmB7qDvHfIAgFd
qy2KNtXRky51ayRNrruYxKunJxQqIrr0ARUAHAOe5wDAyyvU0t1kN/FBbISnqt2RMZH5AgnnucTu
jAGJVj3JtSHs56rhax1YtKXgq0qCZXSkwXkyVQVewRNQAPoVInseL6+L29xUesxBlGmdeeulflYU
d+7iHeD9dpUuArcYv2fzVvCh8B4yBrIbSyABOSpewu2+j8VyznvvfTAJ2G3M/ufGeV+365OzIuMf
PZGRdAG9RdQMEzTWKCFBRrMsImkhfK1CKZEMQg84FOL34BoAOXE2pxtxoeKBXIY9lq3ValWJuecK
0IFRCwobj7/OCylf8mzeuLsV+cbfPf7gKopFcEpLGJpwxG+SV6E5ZjuTlmdgJ5jf5yToh/H35dVU
GPXfY/thLgZJXY9xHM+ssJMgB7Q07EsSbyyXanTJZbDFrfJ0gfPtirE86KlbAXrbLRu2pTptUh7Q
0K7t2YJqRVmOu6oogqkfji3UdAu32XBMijBKBjd6ZZHbaPZyItvQ7pu0PxadG4zDFi2e4gtkPONg
2lm3pBjem9pXkvU3Vc2Bc53OjkG/X95g1RTrIfuwwahte2JYawmCGUem8d3StvcZ7R+dxdhdnkJx
XmVAIyTKwcM84iuMbDhS1A5Gp/9BWfHMi/GAPOpeFFvBumqq9Ss/fM0C9drFilGVTi0HHcFtLQ6x
591QkTt+2kBLg4uu9cuk7Ta+TUE8jq6d/85ISeIA5rxeGjn86BBb0Zy13O87yEEY5hFo4RUOcihs
/jCY5cvlFVXdGjLV4DLbLZgz1qOt/7FssDHSqG7QenDsvFcGdTjoz+b1T2+M8Kxm53F4eVrVWZGS
hsk1Lbs1sLp1Cnw1j29qUp7ARbwn2VBsODcVsEBW8DWmDDSKJuqcrent5mq+HcHoDkrLH/GQ3+Yi
OySd89rW+mlq9a8u9UJmiptJxN/TXtzYHrx7woCoWO56N8cDbH5cmrna2u11Vz+5W/6BWlZt4nj9
jKN86+y/f4eS8SHdm4+OvwqFgp19C8is3GApFplTR8/aBS8uLVjxQveE/kWEBlET9s3j/5ozt9Bo
n/tgXcZYzmUCmFaCT7L5HEJ17nthltfJyesyvtJ2x9SZG3xF3BphbJPBTyf3WTf50+UD+fl1q8uo
SmGDm8PW8fJmDal27otuPmk2zSNNL63QI32JXLqtNriPFKauyxjLttJy9OXiKbF2rfxpWIx3N62g
PRVX2WPrVnaQGOV3Zi0o9WqQL7XqfIvEUpH26jJ6MjFcyClU+NBGM4p9R6A7bZrBUrV7Nx7P1VyU
vj06b21O3+MJ2UqK+GbZoj5THEZdxkWC3h5YLKqDfvns7Ff2+XbfHczHVUZMBNrmof/ceesyLlKw
pUDrEabJOTrYF0LmfTUxyJAaNZwoYfRgp9V0cidtS6dIdX6k+MMWZT9D0tuJBpRJmliP0A3e+Hll
7kXc7gjVNnKwzzMLXUZIOmjbZlMJOzBp7Pp0HqKBLKUv2qH2Z3yi36XZrnPJyba2kOyqT5McyFAj
je1WIuJBY2eNkDAhT3FVPxWmA13X6LL9Kb5Lhj9qeWm0noNItNfb8zz3L56wvoD/G61q7WOzFJEG
FRg7mV8vT6dwVTK+cTQycBAPmK5K44MjwDyhiY30W3H2ZF5EuFovi1ME7gMxfrdliRIt3blJfEpR
zLHTMqqHdusF9vMERZdxjXmXuEXL8Rllk+SB55E31KHPXu8FI2KVLKY/pqk9JWZKfc3ZCrVVWyXF
KU5ijka3di1VCYF6zYC3xURzvy2JHdhgGqyR6maVfouSEtu4yf9mdf9elrqMb4TS5dJkOXLOrFqC
pl9ujBQlXjpGmnBONOdnINtADelFIB/cWTMJywXQFc86mVkeVET/hn6er4Opb/hvhUXIiMgO3Qtx
2uHngJ7hKHKkwSSxb5syHv3ZzKPRoxuIhb/Z3mcfLrkVRuO6jgXS3CFiB8i6O1DirgKwDDWQClwf
XSx6yvfk12WrUO2slOaA93TQnQnOpRfJEsQuOqys5CWJ3T/C1PaiK8MhNbugovpG1vZ5GKjL6MeF
87QB7AsQl8HeNdWfrkyOHOF2525YyOdRli7jH718KngvkHR2tnMGku2lK9ODtRTvlxdMNfzqAz4k
CfbgLnzwMPxSpK/Qct4b1myjdr6lpaFwUzKy0UNYQsfVl/QFvwE5dGQsy/HyT1cFAjKasRpI6Tgr
+4RtURHWbTFBc3o4ZLn5lLTasS3txu/GImjFGM6gltQ6BzIoSbu/PL9q6SQv0hdpz3iObDEr6DOZ
jGNHq5dRazY+T+GFZXJGk+oInPCFaEddTnUKZB7418oyOU1ifvMWIABN0f247lPkZAYYOVqnWEmz
oQVaF7IRiB/OjmZDmi0PuBr8J45AFkOeUo1VooHTLUlYQ7m72q+K8Ds9KnfDuGOb8lcKFyCjGcm8
VATErQD+62io7tBe7Vdi+eoRDhSoqfkeZUGZTV/i2Cw3tkoVFMqCyXobW9qsYa84nqD8LEujeCF/
nNi6dyfnadYQwjUdfZjK4gFolePc0fuipF/GeutRWOHPZRSkpbszKdZE0V2G+GvF7fehRD9NW5pu
CO6RJVjSeavzU2V3MgYyjmfHq9aHhXos3ofOto68dCPNdcFm0+3N2HkGkXYJxja0KZFEr3yrZXfo
n99YbYVLkXGS3pibU8axwZA122V0uktc8e2yHSgQi7qMkbSE55Z2j3sRBf5bvGbcUkZPScvOjpgi
p62OpHD2WQr+YaahJtJtXMcKVyIDJROt5hydaMgNPe1PC6Jri3VHdzGfr/ysdSk/ePlyzK05W1sA
qtIw7z1mx2e88LNdA4LcwKFOd7B7YoV6PIItIKG17xjkFURg7OflH6A6npJ/ma2062fCsaxeHYdu
sixR49RW6ORaGiB7sw64Fr5cnku5h6sD+vCxjVnmUKOCM3MMQOgKkx5Gbb7FM96tNnv3hKePM14N
S1p91YVxhFsKL0+sOpdS7MFNkqLnGvdB7Qw7z3Ff6qbaiKJU6yclMBbgD6SsMTSZxYHj1X4SN8n0
bHqNr28Rh6ucmAybHIw+F91Kr1GX9td+mE9MJ9Ec52GfTTdoDQ1Tj74l4xxWC41YR/dpy3eeoe8u
L5/CBmRk5ZAsRdd22DYm5nfTmsjO0XT3eSyGLcUbRawmwysNqO/pSHFXJ4mOU50f+jk9OG36jNjw
4bqPWKf+cPbwDuK22Yqwmjztp774g1Y/zMYWF6MiJJBZJL1eE9A0QnRrJF5AhhFq5XUw0F8J+cbc
InS6ja9QLZTkLkhfFPGYIF/Gc1IZulb23MTOY2aCQMR1t6gjVPst+YShgbJ9vr614Z2GoLl/Aqu7
NW3VhRRFPl1GUlK66BMxkXdAW+rGPZmQ+UzC+t3y7b2GHn/oeNDr7iNZaTldrIqXI+4MkCWBSmTx
3a1+O1XyZEt2DxU64PVLDM1RBz8tobUjBzxIaj9Yiu9gATrNDgTdO/VWkKbYeRlb6Q56rucVVm15
WvLA3YMJL8yj6R061ZO/nMQPaJI8e0ceXGUuMsgSvFxO29S4yl2k3Wle7WqW7JF2X+eRZUilMTFN
Iz2uVatts6CY7W+NZm6AJVQrJVl6iuYfqGEgCFqg4+LT+GgOBBThbmKFgG5upBiKK0UWW/YyAI3N
HNthemTXOD+ENm3stGpkycS1hjipnWLkurv1sts633rm9uDpPgnzZbhkb5tGTIY11OAaWu61GJTj
5kwDo87KgFaVQCNfGYely76TeBAbC6XaDenOt3o8rllAwkSzmz1mnnZsxIy0sMt8UGRvzKG4hGWO
yCFtGnfscVht+Nuxsh5rNoWW1YPEBdwh1ril36twjLLecpstvctjbI1d8dDtIrd+zKFIfJXFyWhK
avZZnRsYvJyetOULd85Z8Xh5aMWRksGUmuckhYPnrGgk93ZzjhF8XTfwuiEfLlWORL7wGDa3Z/p8
9xexbDloi7g8uuqmkAGTuCU0M23hJcz7cbeECSBB9AsDosYECjQNt72dgphC/4cFMgVde0oxEz+K
I3/D83pTBYAorPjJlf0ni3A1vekoJOR76NfVPoUm9eHyZyosREZUinrsp3kFADgC6TbYe6pb28lE
NAoDJLxWVTxfnkd1CqRrvbHQu2IDBRzx+N5CnZdvhMCq3y9ZOHTw8saawbWYD3MBugw4W6cB5B+U
LNbeTKxuw8oV1ieDKtFpPPauAw2rbHT2hZEceEbw39Pu8vKokmcZTllUrVUOM/oUbX9excf9JpgO
3o7uyS6739IcV7gqGVBZVqJAJpLAhTTxPqYs1EyI+1m19T3umgjSlVvFONVE0vOhxZvSrgQmsrI/
1FxCo9CPOeqN5tjtafZyec0UWyLjLJchW7QqQ2Iyluw5F+4L9zCLTbaSfkVYLcMsl2QYuYkqc5T0
5n05ms95bu0SlE4nZj2MsXNTry44MfeNWHbubH1PTHRLG90OXdQRdb3DEOP5o9Lu7JRc1w2iy1DM
CgijuUNnWdTGOO15cnRM+tZWm9VoVbZnSAFAbngDWHhgT+2uPhIEeW44Pli+4yPqB7Ga/fXy3qnW
VnIHWWmmlVGDg5Wz3LfqMQmM9v/Y+64uuW01279ylt/pAUGQAGbNmQeGKlbqqE564ZLkNjMI5vDr
7y7Zd06LR901V8/X9tKyOhQjPnxhB/QUnRx+7kZSY/3m7LGY6gur9733cRUlysZoCyGg8pLpdJ8B
qNyr0ePtUrhFkZ4MNbALe9J763iNwuxSIVSmIWKU7dKQPMRB7tlbyHV7+WY8XMqP39ub1mqU9iwb
wuE2i2jRxycMUDaJz++yZuPA6zz2StPV20vZ8nsHW8Mv89RWScYg77HYTOM58WAa4k09swcuk9Sd
DApVk6xzozT5CvuIzIsjeHLBFnjHijmo8+ZSjDx3TH6SQ64BmgNl1pykOJEek2K/qzOPyeHOjLRv
d+2paTAdmyFE1GOrrsxvCZlfP35Z39lj1pBMDRohxETRZrGz+NtgdbfTmB/SzAhjcgna/M4LugZk
9kbStkN/7rTPr32Gmqq4tZLJr/vDRO8/vor3sBnfq8k3+ZKMB4Ms525bopvuVdnNHUjYmRun+olN
sTp2cxq5cVcoz3KsUwJy7IW+wXsXt4opWSLbbjjzvWnLvoIq6xfmuDWWeFcQ7Sdw4f34At9JMb6H
tDfXF+mypt1Z31ctFd/C8W4M5ia+VAO/9+mrEMLyzmq788BSqTk/Zpn4E46m44X49M5W9r1n+ebU
52VSaWbi1BntIBFtmASDgWzyRdtecml/7yGsegY1meKKKRyiqCXEjiso3qRDAK35bFPm0X5Q1q89
hjUgE03UuGsU9n5aI41UL4VSv/jJ583kzV2qyxY9gBQ5pCSmOGZ6aTb1CKGPj1+f9+LcGoM59ikT
XYdUuEhd+cyCNHeL6OBoqP2PvhlADizeR6D2Xwhn7zzztcokdIGmpDirDympjJ0e+GssabOxpS0u
XNE7cWuNu+x6SKhDKROIKOi5uEmZVDs263oruzzeD735i6/WGmlp5zH+kQgsQk6PzVh+4io7gjR8
a5LSM5xLplbvdfDXns5l3hPeN+gh2O7gwxgXMoTp9pwhk0PyawtxjayM5iwGgBOvGB+zK6gzBU5s
fmKF/MUnspoFmNWo1HBubOVQ9IOK6dFKjW9LzD9LOl8I8+/EKbJa545GYrWc56ktqwMe5YmbS+Q5
H6+R80r7tx0YPs7n7s6bFciTHg/hDO+zJL3JJxnYWftnhWFNmbcBK9H3L6ILm+5PrwOHWi32MorL
gaczXl7db0wt9lWvfgWcgY8+h8g3V8F6MUPvCsLL8+xV6GSbZn3seRQYYG5/fJ9+LuWIQ5yX5JtD
cCnRX2xwiPJRDe7idzfTfbkXhptuz67RxVUSDlsUrBC8+5qdqgvNx/fu2TnUvDkquA6ckAyDgEWU
sMwcmNrZKbtkyfDz3BYXdT7sm4+3klgspMHHx1+GdnduiCQCossExis+fOj1VlxAmr13HavqYFAm
rGfgnrQB5Ax0m8qd26ePHwylONefvcHnr7+9hg6K/OUZbkv25gZmgWEbDH7bQtMUax0ODQT4d9fw
mM+QSZ9bLuPhEmD5pwEft2+1+CsEr2lKrCQYrMm5Azb8Oo6BcIQ4XHwhev004OMIq7Wv446IumJg
X9l0gLROLEgRCKuwb+Z81rELRdG09T6+k+9czRrXaELRu16sOgtM6jA3bdpQp/rPNmGPH3/+O+/A
GsjIYjHC6MBJgqpgjdc7vPDhOZJcgE+99+mrEBAjEI95XSVBVmf+OIUdvYR/f+++rFc+rfpuWPok
6Kr5aMpyU8IitKGbj+/Ke59+/vqb19ekEKtNBrxDU5/abprlI1CDZ/H+tLxErH/nJVpDEps5kmMt
cWvQb74bWsuzybFsnpPeeP21a1itbu7MZkxGngcwLntxov7U8YkD2Kgb/+MDvPdwV2ucxszM5rpI
ArClJt9S6oXP0GH7+MPfewKrVWwWcIZuWnw4mL13LY82I028rLW//NrHr5Zwlk1GNhsUKnWKP6us
dTySGtQdU8zzPj7CO3dnjRy0KEsbmF9mwVxE+SOX0EZxnTSrfyX/oHKtiejAQSFL0i4LWqiPuzGb
bwWg6R+f+jv3fo0ahIlIx+rJygPaO1d1Vd87KQ0r/kuidDj11dKdudFPkVVkQWXM+7xqH9TIvpbt
8unjs39nYa3lD4tq7vHiQwaQFiAkdgNBIQzzZnfg06ehuITZe+/xnr/+JkIMGo3wROgiiLJS/kkS
m16n3Kj8j6/hvSewXrvzYtJI9TxI7YH7dhMTj0KhdeeUc/ZrIW4NCExyCu+kPMoDO7F3UKb6Wvby
01SXy4X3/+d9EDzm1Qp2aA+ZpmopginfZJ/0Bs1Tk28onFZ2xZ5eMrl+72mvFvKiSiHhJIKXqRrN
3TCIO5n2B7Mdla9i+Xe98h/fpv+MX6ubvzKX9r//C3//Vum5SWNoRf741/8+pd+aqgWW+L/Ov/Y/
P7b6qWv9qu675vW1O33R65/84Rfx+X8f3//SffnhL4Hq0m6+7V+b+e617Yvu+0Fwpuef/N9+8x+v
3z/l06xf//nbN6Tv3fnT4rRSv/39rd0f//ztPC/8j7cf//f3rr6U+DW3b3r1R7r+hdcvbYdfJb8L
JvEfsl5JOT8Pt8bX83eo/J0QsAokNN3PDs5nxTxMP7rkn78Z9HcLvCVk6MImzLEgb/rbP1ps2ufv
sd+ZIy2I4FPC8K+NmcP/PbUfntG/ntk/VF/eVKnqWpzP93b9v7JQ2xEcJ2YyKvAnpeb3VsSbxZo1
PZxuLP0424zcgpUd+wAjRddTZOrZra0zLjXLU/4cyWHeCj5Xh3pUQPQQhtx76IfrfDZMrxQka9wW
C/MbH7vks21pXro8hwC0XdvCl1pbt5DgroKlJv1umAyQ1qcx3pWVUXpUDfnR1BE/iGzRYCFASfpp
GHMrmKeSuCj5RO5RskAhP4uH+c7qmiRcWJ3fyaxpvuEPe5eUwFzaRWwfxmHKuQesSArd1XZM3EKU
+sF24sxwK1OmkMm1v5HUdHsJgZiR+Ymus0MM2s1tvhRNKDNln8qqj75MJZzhMVqBEm1fA7E/FGDG
u0lO6DamvcI0tuGZn9Z8COViRPeVhJIkjG5qtx2afJ8XaeHSJOp8YNZg3ijpIIkbVbAFhHAMaV1W
6DzfSUGmxbcdc8TvVWMUUt3Jo0kM/gTMbLIRmVoMV0TKKSDCnMbfioVXQVnGPHNTOjjWTi6EHC2d
TE8wkW63UJdsHgbeWW4WGcKHqpX5xbbm9rErFhGSLiW3oohN8JkijJMquP5siRNVyo3Bgb0em95S
Hpk683M0LyKIZgVon7ScUXhTRRW26qLvv4iujw4KBQB1qVmi952lsE8T8Krx2khmy5kasrgAHTq9
mw6s2PdsiZ4NU+U7S8jRVRLHtmyj85o4UwfIRkS3Med9kJmx5UvDjjdJPUXunJLlcypa4yFNjS5c
SOwitz04dl/92UJ7Zw9tyBhSI5161LhaFNQRmtY21OOs2XIOULDqdjFt+2vVEetOovLy4aOebA0u
K3j1OG13C3cS7ecgsB5IHie+GSdsDAasi9I3p1reK4ZUlGVp/Lk2eco9CzLVxNUJm8/eVFj4rrkk
yy4as8ZvM9DSpogsJ4tMdeU2BTduR7OzC1dPSf9YS9jJbWgD2I8b2VY1u8iDdO7Og5WGcF3EXL+R
dQ3WT71slwoMIDdvhO5cGChlyoUqHoYPdiuSxxzS3o5bJgY/GGxRT9BObP7QXW8nmy6vkJRD8Pqz
gqoi90mx1NRNgNF5dpaGbMoC+O+BtxAVklUWhUaZg5nYFGntNiVYL8Ks5smt86E5sSEGXMWpptoV
IodnmpEvhw7eXbd0BOlvUk33iLVwA6MEjNEmxZobmErxT2YaV58GrvkzELbtFQAYuT9msM+a09gO
rHEy7mnN9Ekoa7nBo1kONjhE8LfUxYtgVfp1bKLlUwfM/Ld+pOixMUs+VexM/kus1od7PYw7p1nf
i3QQT5LG8+cEGJ4jFVzfLg5Ff67lNeR1p6L2ja6Ch4Ylne5hggyrP6AER5Dpsq2hMnJl2aLeOwmz
/7QrbobGpOsvTqrNHY1aEpgtcT61Y21+GfpuuUFIGU5s4QMQy7p3bUCKNlYJ3RndN+1jv5jqs3Qi
fHwNY1jczkrvZmEkG9tW89cRzePb3jlPFztjUluH9elLSub2Noqj5DpOhjZ2ZyHFLdgORjgY9bS1
46S9qqD5F1STNq+TBu15i0DPuRJQqjMZsz47UcM9FATAtXCku4GyIOVl8sU4dMmk9gJkkIdlQAOr
6WsL0hN16raOSY+YJ7T7YVSTz6nsQ/gVEm/MenaAcUd9nJZ8up4mB+8ogmaEN3NkzvPS2s49hM/p
Tts6se6YnJgZyHIY8l2szRjxpq+19OJRR/V2iGlmbFRi8dbtlryLP8FfhQ9b0S3VdWd+Z6Rro4n6
DW6hbk7dBC9e6DgJKyiHXGPW3ejQMpK/ocT/P1n57Swc9EGy8gWGxl/+eG2Tt/nK+Xf+ylck/d3h
luMQyoVFiXVuvP2VrwjxO6HCsmybm0gWyJt8hTq/O8hImGDcJEhOzjilv9MVSn63OUMiI2zblgT+
A/8PycoqXeZIfKS0qAPSFOStGd7QHwuLMqYzVN5kGsJxGjqBdfoA7AVUFeAVPY9xIKOMQWphmoI+
4ok7CfQG39ysv9Ont+nSCpPAGdI4rB1mc8GFiX1qdQbKMvN2UCoO50hMXmzKoEyb5LZrGxcTS3QJ
1TzBBUAYQQvVEQgidKB5W5yBcmJDtc80vn58Qj92wf86H9xz0xSWEJKtB460Be5vqFgcUqGrzZle
4OpULl5u1jvB+VfCsLf0PRidHx93xRb9fmBGqGVTi8EI11kzbdTQnCFbNA07n0NEKiqbEWkIM/wE
xHRXYgJjdaMXQUPETa0y1MP43ETo0vFKdG49GPd2kh3mvh8eLhT9K2dJLnA3BFApBAM4E/Ka6+aR
nbNlLGzRAH48PAD0WrjGyKTnIOvHbtzqXV6ob+0YxvNYeWW8yKvO+jxJ0QHiG/MrbFNOkvi50uKk
2aGD6/mFqvI7kvFfKff5DOH4a5uw7ubcwZ+ruiwfBzvqHbMO63F4dXhfw+PJAbClLyeEULQToiU9
GPPoT9bshBJabjdw/et3LYAw5SM1qicoyfNtnUMwUza3Y4y8CEsn9/LEGY/GsPijSLlPgQRxx6yD
EEWdJzss0GeSuqomYJsJI4UXXtm5TmWEEqOTY0FgMdXrobpydBh1A90kZt34JOfkPuvsixSt80Wu
bwKFC5pkFMBbcz0kglgB6ruC4CaIpHcjWDn7abqZ6y+oF4ZNR5knimEKIqFf6mJhF+Yu1rlLsDo8
iith2hyxibA1CN9oOtENXd+GiYZYjymG6bpz6HbRfbZv4nabNJm+0tiL1MyLQMWC3TkLP8StglJU
krBwJC1QciNm1ypNEHuE3hukn3eDlT/ocf7KZVZ4rXpW8BfeCtNon4HS9azO9rqqjl9sYm8teGSF
tFi2DMYsierqO2q15oU2yXeC3dsrhRgBsRAtOaIDyrt1yCp7XjUG9HVDcIyLoFocDn/6bAlgVjho
fzYrehhZ0+0pjRZ3kqz0h2iOgb5OeIhZJGZTM3Eb4iw7PhuBKkCGr5DEHnnUXtdmvJENumGd/ZIL
04cEX2TF5JBa8z6dtQ/W1nzTMICBTAbvsGLcih7ITqblcppK/VwkzUGO2jpKXiYupRYSTNE+aHQt
dnPlRKh9IlRZaeXstVV9nea+2IDJUm8cyLITgCyPQiybKa/ZzRBlSQAn3HZrcav2c8jauWXZsYM4
J+uEwLtngbefW2Qj9YhtXVuEmwekVbCeLGpEqDkNMO/LX5IRRVw0VNEJbuUtaHXdJYWl7/2j9SOR
lKHe/h5C18FTd52Jej0tw1xaTwMHsRVSQOSoI/YAOYEOD6AbtjXqAg80mh7cUAgO2BGWhFXCIWpp
6gDI+9yD20Phc2OG2EY6LgBUcMtVsWOC/lRof3AY0JVGZvg1wyU7S3vqSQf5seQ+kpM6sE5UbmZB
hbV1kiJg8A3Y52C8mrZxs3RTcY+8tADTqYB1YHT2KZB08vLCdHzbjn0mIXnT5N3oZrDW5P3syara
D1EjbkcHPukJ6iK3rzPYvLa2diPosz5aOt7AgSV1qSX5F9JUR4vDdqFtiuaKQ2XBM+uRXTmdcZ7j
DDcZnqCjquLKSMV9YxiG16UjzEhnLTcZzYFOFfLI7ImEeeZyVFTex3vcj20zLs4LB90ZBwrNlkn4
evxjDGOUI3MvwrhJcYAM1oM9w10XwD7D7yr8+Gg/shK+H80kCIPUhKEfQ6rzY24D/jxmcwhhYZ0u
mTfDvT0wcmKCvzHkMFWgzF0saZxwpih82vjShn6eNq1eSahiCfO8cVomSJQ/Hp7DMBIvFg5vlVV8
murHcWYBznXyNBNeL+pLs50Vc+jvC8b2bFEsBfTkz/3dN42ncqIKjjFtEQ6qjA5m+jlN5A0fHXJd
YzX4qCwzEG7SbeJwsYV6QuYlUbuXY5Vviop3IbaHu0UUF3iu31VX1zfCdJjDsDVhW1oDlC2J3Lfo
VAmt6CE7Lmz07LwZvYXM/S4ewG4apng82nntuEkSxRA3SQWML3sDFsMmIrghw8XfOqPZ7HU+bkpn
6o60M9E1ydVNpjFNpMbi+LOc9EtpZvZdJS2EPlLWLkQ1Jrdil8x5fnqnbdNEYm8z6I2vkQDG6PBs
ILkO+wr2Ux1Wr9NZtZvZjO2jMvFg9tfsDJAZXJ4gosDvSQL2N0aBMotT288GiI+W9qTqL2mxr3A0
f70EWGEOk9ic0A5djQrQHsodillBaCXWrWUYRz4aR9aS3oWL0nZxRHlww2K2oUYizCL4eMmtYFZ/
Hd1BCxZ1CQwN5NqTRYm0buuS6rCrm+jU95NnVcw64ClIlXTbEkUGKSHzDE6jQWuxj6GV7aqx0UED
RKZvpt2lkd6qHfvXKXF0YtH9tZH1sdUNqUVeLNCI0iGEgUZPW+0mQ7IWFrEQnj08i7kXxzS+7puJ
nxBPlDfxIgJS8haoySNXo/aL2troyNwv8RhhljCm23qU8zHvkR/GmqB5s8yQhCMBeEEPfRNdWEA/
vakc+S23gWY2+Zo5t7QiwqjB1iFLiIM6CYzGuYtPyp7ctNCnqrfRG2C9h4ZxtWdqHEHpnuMjWmKT
HzV55GYFuf2FBy0dm2LDlQ7h64GOQEpA6hYroIGJhWvAE9dNW1CwBmVUYdX1AremSP2CSADttH0u
4drBM8mE+kay4rYZMWRa0Ev9+LxW1dt5h4FbLkUHHuRUjqL2xxCozTYS+SiqkKO7h3ZWCx6oKncF
+KakbJ5UXzxHI68v1B8/OSo9l7EmKhFBMUf48ailtBp7KRONCkg/zE5hHrmTl75VGNKHNyiyuml0
jRgNyo+vdl0zni+XEgQijBsYrnv9FAoEcUMbI+LQ+BV0XetINHqGDtgzezO2F/T5m3yDDHurTVq7
NJ+Jl7Q9IiJqlDhm1DUJXFdjbPkeWerXBjKYF87wJ5swcg9UBQzDF1Roq1vTVGM+wKutCVujvYla
vfi5qWGHiqLWGwciwxJt4U/gbB4kUR38YBFPabfspmE4jBgOnM2xrvLKFLtKoRTntBkgaRqn/mg4
F6bzP8lOADYHFPN8R7m5Br8YiN5Wh00yLHLH8OeJ7BNtQokRnsUDsO8Xbsy5r7HaFZEZCKQI0qFU
rt/UAdr9HSCbTdiIpPP6GRMBNRqJb/RXieKf0ty4FtXtiB7IZlF62pUG9eqiv+Tk+J0IvzoPC00p
k6KiQba01kyvbAJVI1lWoUzQZlgYecAJB7Qa5+sC79LcUON5nimSFmY+D+NYbyHxBCYA657rWU+P
U1UsQAr9MRW92g5wDb3K27Pfpcjjr8BF1RsGvNeEbg0NLZYAayvS42Cae14l2akkcQxncMHdcqz5
1jYEtqkuHnyRKzOIaU7vqjzOfEy9v6ZliwLWBG1lcKArkWfIWs6FLlr8HOI1niwWsqeJQn6VS6hI
T3XnqTQ95Qz7LjB0IkD14dIjW9otALPGDhiDjYRxHGZoi2dkIr2Qf/4kAbRwUymXFM09vpYgWEaM
0yhMWcPJUmyD/6MAJSrbm8EfD7Oy2maLyi9U4Su64ffdzmJMYvjJpYVG4TlUvckBqwQYGQj2V6El
4vlrA4qsG0WRvq8pazc18mx0jE0UdFHqZtoYsA024ZLF3Fu0/dRjOrBLNbdd2sbeAijzowFgCUYw
w3De3CwXaPzqmFzSu/rZncIZS7Q1EUTFWgCxJwuSFN6psGRIw8suMo5Wr6OgNJnpOVU8elnDlkuh
6SdR23IQOAXyAn6u5X+8VVaOURVS9DKs81G5PRpIfisNHnRyfs7s1yWu1RVQF2VQ1s68Wxy8/p1+
gQElxLOIA/XpPir2SqMCr5Z2T60s9aAizi/F+HN+sl6gji2x/cM9/d9zTWmgKp8IL0Ooq8EnsPzs
MDBI8mKGQGR/3vUNwx+YpV1b6nxTY0hUaRB+MdL7RJBEn8xY7i7Erp+eEmoq5N9wvbbWnaaFJVMC
oFEJfQLzqahbcw91ktu2lLZrzQrmVaQePGtARwwTyhdsws/CqrKQ2XrD0uoe/e6bj8+Ir5tPCM0Y
Ngnr3DKH59s6mgL3a5bF4lRhBKS331QmbCumWt1xo0v81pT6NECAHZNka8CM2OHfuhoveCtCqFI0
fyi5zUtyn09NhwkO+iYzt+ley8gKB4kyKYPsbxdHcVhYxeTboq08zF+g3bdghsMG5BTobj+YGvgi
tWBPldEW2W6zS2xOvcXk2q/SfAqKDjZoYplZWJgCfsH10oZLYaIMS/o2MHowDKezVKBD69wt0yTy
NJhRB0LLJ5NW6CFEWeahmB/2Rq1RzuXjHhFk3MuoKYI4smEmHAvzMFXbViz2ta1sGI07c+Qy1H9e
0zLMcu2SXgOJsp/N6YtQznxtmQq0qxK991xNV7Zi424oKPEmu87COSmfUuNypfqTxwWgBRH2uUwg
5jpKWQ5pO6ZIhaU30UBCFpHZbN9YABiIjox+VBP0Bxh7yePhJkE3xaWT1e3jAuiHOAGL+uPX5yeR
4JxcIwwAriHRu/wxEnC0+sVM8yKkKo39aVge63GSeHJJ7EvnKovlN0mgpP/xUX+SGtl41ZGlYm6A
RsEq/syk7tRM5yJUCyAZvVhundn6OjN93TjyuutaSE0Y5gjgAPbhjw/9XWDnx6DC0ClD0xwFhWOh
XPvxiss0NkYyRU2Y1ACsR50cvFpCOW9Osk1dwG8SxN5NuuRfWNtnMFqGTCCcvvZTMUrPjtGUTHSb
bzCo78EmjUlSfi4kpvYWEL1XFHkMNhfSbnWddC6LHPIlNsE8Z2D43c15BVBGUUVu6bTD4+LsR+ub
XcP1TqOXHo88Do02srE6rCjA4DsPRO4IpB+ZcxJ19GRnTRliZgUMCjvTFcobZzEKmPMRKJ33Styy
rAhyTQzkinZ9bNNRP6GVYHXKLSEa4aZmloUjNZhL1U5VYvR1b/3x8e39/v6ubi9yXvQHCDBFzFxr
fIG83trwLKpDY3Cemrlv0PjJdjqRRoiaacIkXfU3xNSwMD7l9lDeDkBEbKuUMV9UtHLbFvYrjWow
P6gXe5+cxXmzVhwgEHmj0GPZ5WYEPHtng1c29cC5zehrVQoMTivSRzS9UI2J9jNQladF9ddxWjKX
DVkEEukAeqxEAz3JInSWy9atkFT6TlrsevjguRgPA+A5A0pjJrMMG7vbxrHxUjNmHKtoPEWiXbaj
c3n89e+rAY1BFOjIAtAk/LccwNSLgW6GUKF9jn41g6E9UoDOzxta+3U3A7kDGTYM5u4asAxdvrTP
Wd/XXj/GFcBQaXacAFANM11wr0LKOPVzQAdzk9CLfH4gIX7cAdH7R36F2b0NpBm1sYTOV/MmzZIL
7aI4NqvQTFGF81TqmwLendUi9+VY3svJTu8qE66q6VIi8tZ6T3o5uB2mfA8yeoGjtQuWDX+0BnsE
pMCB2RVU9lyI5ChPmGCPIeG+TtRt2xuPWu90cc1eDQ0gWQgZK7hQwharGbc9cpcyBBwUSexwZTnX
+eDr5TXCxC0N8VwTF9xodPTpaamvN3oeizCHx9N2HqeXTOxlDqdMu0mJ32f9a2Q5f1b91G4jAlQM
MTB67ezxWL1WaKxdF7WSgRMT2Ns3xR8ZtONYCcwF4Cio40VzyIaDBMm019XBrjFAqOTeqVPlknbR
XipuIrN0NYgfjpVcyXj0+zhBY0AmoRj6AC2zE8w1dh3Rh5QVmzIhMEYXT0Z2zyaQ52JvTnig89pl
/clmkJSdHqsu9mleeczs/UFbvihTAFnUdWbbvhbJdgOFM6/VV6gh3KECVVu1bq6vemPw+gRfQjzC
eByGR8RlGVqNqeFVQ+eW+rW1zQI4tGF2BRoavuxPdXw0q6PG1lDfNiDG7Lnt0fKUWDCx8kwHazqE
d1JqhQBgw6xizn1m+TryUP4jnrppGm7i7OQLmFbHoUNu+XRviXCZoSLlprEbMR9edJt28qrk1iJH
U92iuwkVVfBdT5MI2/HhLKneLI9VeuLyQWabAvPJZkPTExqcJ7wYrQ2gkQ4nlEiOCxU8wz4y6acq
BCalmgIBGl9xBZRqYR+L8ton8qkXfpJc4Yb3y/UEISao45knf5mesvp2bDfdsS1B/jLuGrksAZN9
gHXrtsmfZpjPn5QeXFFfyQj5KHOVqlxhPSv6B9efkihC/vcSKX85Ynp6JyeCCYOuA6ZreicU92II
VlwDj+IOtvRaw/as3niyRL5FNalk6htxEggDcpIO8xqx+DNGFC0FHa3801mID7CdNxPbk3bYQeAC
WgM7AA030eQmowryJnMxB3MNcwoaOOA0VbNvjC3HLKM3Wm92QF4EArBeTqXN0a3CE+9bN1VwYNU5
qOfdJp4xxlOZ53ccd+Y5hhq7T2K9U+O+cuAbOHJ49Fp+xAAkI8kSjOYCmGZ8A6NwQBZIDOsdYex1
rTzbSI5p3u7mibt1POzw/n9qTeFvfL80AKfq96pGcwG3qqn7zymYqEajToW+hfTNQww7TZct+2Wm
LuiFW1D/nFNK880gJz9uJswN1UvaTkFsa69aoFuC285C0Tp3EV4IG1KoRkdPqnYV+oPtuGzy/AQE
2HWXF35aGoCaIuigWibZywCOHOlBJeLHOQNcD6hQu79NCHrn56Syvs7ZC+0fFtjNNRBut1Of6Sff
mTE+a66nGTBVgBLGsrvpUowOmes75u3kt/Uf8QIA6IsVf3YIDMGpcqPiYEUv1FSuAvYOEK2AstOE
XHi853DB7dC4H+qQMzssAOd2baAFQpXdwev3nED3oDuBEI4Fy+FqAknVg2ye0+FLYln7wfmD1K95
l7pR+8Am5B3w0ymhpVRBuSkHPqvuvukGRLBhcll+s7QeHxIMyJ0zhMHLSR1E+e3cUtB6ECgaWL7e
AirqAwbncQxotXWfR74NEvG47JCqvIr+z4Va+75FmJip3yXxtmhsdxH2LmOZr+gGYm6HpbC35WTg
5gAgRh48q3Ue7ZlsMEq8lrzdLmNzcqACXnSffQYz0zCfol2ZGr5FhBdRy116hve62hU9VnyRbf4P
R+exHLdyheEnQhVy2CJMHua8QVEkLxqNnBrh6f2NN3ZZVknUDNB9zh+l3ABY2G4C8w5KeNWnXeOV
kYk3tKf3QxPMNfq/8qrpihHeoSUXVwJd32FdVEnb84PWzRsbXTRbY1jAIpfirguKsFnB1bKvxgv2
2sA5MdQH1HfRWLWxmxZHr/FQnr7SlIGR5av71a1lh1sgpkcg1BaHZpsiRpjHppTGOStEKVGCUAPl
Vn0y294VMe+hJ1WlqmnE9CIvJe2KmLaifuzh5trYX1Fr9M5d38Pm7NN8CP1qDT1/i3p2nnxdz/Y0
Ml7KZNGHg2qqUCnCd+V7MT6USxtycSWN+Y+xlcMfuVu+8RRLHkGuU5tnodd2itEeL2UIwx63VbpX
axDGOkf9YFMag1yTND+AGoJL7ob+PGdVHFT3QyPDoK25urqI+45CLTrA+Zy93yaNUnuftYnf7ZqR
oy7Ug/PUP7dQp6b2MjtXU75k/tfSv8pm4VIvdq3/L6sSU57aX9L2s0iu1hnNsDcZPP9VLI2nQLSh
3/JfIqm3H9Edpu1FbUaoz6+xB1IbkDo41JApPVkCkM3N+OVk+5plctCmROQqbPhBOjuLdti1o6a/
6Ccfuhm7JS8UJ1NVRGK8d8YmdI3vkbEye6fJz5ufy5HrYjhHNpKKpt9D9oft68TM3PeHprNiG7XR
qeJXs+bq9mVoqXPFm+ilIhQj/ZA8YXB7Sx316fdUoSi2oqA7SOON+z3Mhic+dDc/whKk1snxnpzR
ilAWxKXGc5u/CtPbt83Gi2lxxxY77huasO9rdV9up6yGQ6dPk/j1ndsi5EX4TU0by4J7v5E6pRun
fh0OFv2qmsoel6oI5eLs8APHm4Fg1aZT8WY77Zfj3J3K0zh/julf0b939cdgPkT+tO/MS+UkxvhG
RcS/Wmyw/IwFThHX6NFkr8eC19D0XgrrPnVPjf2q9UxRGjFO6LTsXcDbMuZ/WTfQ1PjTjdNDXfhx
4bzmSPornkGtlIjrmG2d2N7sfV7PSMiSPiV5xSmitcA3rk6p9c12TwiV7/C23mnibkJqHyyHzXps
xVVXfSILvplr2pw6vm1a8vI/cg9DvS//SuGfp3W6uBn+eeeQuemxFs+e9pZa/0jEnhkgV2Z6W0uo
pQpHG1DAdCI6tOOWW3Lo8jjjf4tW7KzlriCa06bGHVVz6FHlXJ9rV4az32FroltoSDJPC1vvaKRl
9NZN08vGvndgZwnH7G3J7TBdTHbJicKpb1vL76fy2OnX5i0de1JcEsGi55ECuvPWv7p4Uv1L1Txs
+tsmL4xFtDSM2VFkaZjKA15xXlZS10Ow22DbSY3F+EOKJz5B0zwic+aB/FH9I2IWhNAiSlnbNT50
brOxnY9XYmvCwaNYG1HGfDHXNRTDfe6cdeQ7nbMjrNBoeBQHziPFIY5NGLEIBePmKe6MxBB/Mjcp
QwRjjri0Bs+ao3mU3Wkq8gjqPw/bjHjzMpt3m2UMD3P5gOODXqZMIZIf3csscxWV7pbHw9of/dIx
H1YnuGxZVZ+GNfOvWrVyGaLMTCp3YrwX2qlprBbFcXPIhPGfhT70MvmAAgyoc3O2fINb12TCezVr
l0PrW2+eem5JOFan6c6O+80CB7dwWiB3DpYKTqVGPQ8VXRxxC/ftY5VZSZP6Ue99ld4YtZt/FAHT
yXyvkWtO6hVf9miMW+wVOnPVY+pTtNUHz+70syg3QRcX2sahG/WaSGBGXIRWyPrnn5Lo73LnjHzq
5n03FzgSqlCjHczdqtC05zsHR24McLjBCi8A07dQmmvTXVS2hb3xsMTaYkVPqziJ3t515EzM4xuF
fxelLVeDe2poHtHcjNvdLJ9n2yGztJq/44B4/Dmn4nA8OQh8TK5bLyyVc8wptoyCqvu1e/OMnHXn
WnRJrYhqFAETKaFy/yHtFsxxMyunlr+qbTfQLJhjRLookyXqkRHD3R5Jm0wyZgI9N0P/1S1PVSaH
qFx5IxcGR+JL7gL/C/kW83bAMGH/QrjewjA3LtZXF7VUBs29a/AFZuQAzYAT+fqd9a8jo4+Cp1sx
FyBu3ZyD1wwvIz8ayyMrfLQOuQiRHr5sCK3G6totV8U1DPyB/jP0hnjoeYl/jUZGurG82e1tFI2y
BgDGuaS8kKDc2AxUGOg/0+iHu20ak5T7YbgOYg1lXd+WM9+P02Zf8n0CsEaWuFCm8ZtZgJtyA1qZ
6zEp5mKN8rrgFHTvrHbId5nG9bB6Ha9lHq72S+kG/GFZaoIoyH1gdWjfxt7ZU0aZtKuw75pueJA9
Ihge30c3m/48WjjLYblju/80RHCnGf1IDFTW7LL5DWB2RxrUq2e1LoFeF20wcEPMU7bHMaJ2VMGL
sLrNndVBZOY3WrX8OJcrkvuPQqzWUa2oDEw5hb0GFWvk4qdaueFJKjKihn8Gwe5J76dMYRu/WtM+
uk5MFFTcrkOpg1D5Z9tjB/drIqSdIdQ6T4t0u6FvPh2x/LmRxdy1eAx5BkAmKVomWi7q9jbNeXbw
d10RJFwQ0uVMw6wUAZ0AZUsGm15xIF7dxZSxKTZCaKhzG+XYhrZHPHlt9SGIkr1Phz4LHUbCzSS+
EfvJg9neDp9tuLiuusuH/sNiN6zSIWJOTaySNqWhm34Ml3FoVs65XbQLGKMVzu6MBOD2LW3qIbW2
D91n3aFZ7sfXYOZmWx47cl1EvhOCGEwt23leXkeiVjuvLU80PF4M+1+wgE9gs/jXmyx0cqjETqkx
jyRsKVmvW89sP3yulnkxdXSablOULLZOOPamirN0KeMBMFCFRk1dAPzrIYPOBqhjnKiKPAFNyeJi
sPuTLtTHWuVRWZh7Ul2NKDeav8BxfhbiKLwtfwCJeLB9s4oYY3kZOYFfWZI+irKJXKbiYUNQCilR
xZroX7Z+xoME2qe24ldaeWTaHrsAfZKR4aijqUR1HDcAsL7zQjyCnzMVZ4XlvkAdRWtnPGQzitYJ
pHpVadjDFnATDWxLXJa6DyAFj9dVP0SJdcwO+haJpnmBK5AxJTF2yDSYRhKhTKzP7muQmeqguPFL
f7FiYqs3btH6tLUiLquhuqiuTcpqDY6BlsaN3VqRmnqmvxxiZeD80ZT1t7r2D93l70C2L1on+exv
t5ASYaNtSzLrLieBk19QKa77rTAP0qrOw7jgias/CFZ9siGTwyl/FJPSE80hcMCHs+p1JsNmEi9r
30Sa4UZ+yrNw+6Sb1OB3WO+OEWCZ2lTOZzu/tFP1Blo/YCaT57w1Q7vWXrE0qQgd349r3OAnyfCw
9C+Ow3eoWfVXvnq7vvWu0J5fcyD3fYD0uuInb1f97Kc8td2SxzKdrMg69+uMv2oZvlJ7eF81/6gN
DStUID43ZkRXPkhYmNBqi+dlZriyW/3oePKOSkjXqy4dEgP0d3WCWJz0dHNJus492O2ym3Pzt/No
KLKqyGsp5hvzQCDut16kKJBRGPyuVJ2X+a7fNv9i3SbSLGV0wuIWVga0hOWXwCUWkI9hiIuNltA1
EHutcjrYg3ntmuVtMuZX3sOOf5nYq365aOQhV5P+6BjbYbD13SLzKrSy5j+TcLtb+1XYGgURsAVL
opyikRmRMBuOV6u/CtuaQjPDrlmJiQgjRKtrqu1ts3gTTQZKl+o0W3Pbtrb2mLkjTqDqeVHifUIG
l1CyrsLZAV8y9O4pqBcdLMX0Q9+Yf+3CO3dbAFaQvdJUWu5Xgi9DBBkilqJGQu6uFHpuQADCk4il
wOEcocBXMtLhg1ZUkT3nv/qCzpfyLuiC9TRTNcVaOc6M8z4313zUSvdkjq3B7y3GsPVHLdYX71T0
5X4yRR86JmdmVwsmvDoL63GKJq/2ifBB+FD5/pcdvLYaZlXPxvxlmN64TzdBkTepnYwEqd9T5gwM
3C18jfn6Dqv0tG1LCpSTY5YaEQjgWAP+A00JjGALx7Hqd8VQ3g9uZxJx1Jylt2Ho8h+KddzNLUdv
Jdd/Y9mWR1EXIvLbfgw37KexL5sgmgjTDDvuiB1u86Nsvb+pxwA7jQyazrxEc81ynReeFYk8PTYq
sMi/9shPdAQM7TaGCzrw3eRzwtI7PcdOA+6W+VK/rM4rmog7352vTbHZCWGQMIMr35Vbz3tFOhYV
1snm4irw+XSOurVFRoFq11iXKdEMPVzFAkBFE3O0uAy8rpc+zFUqIgjT/OjOVlTcMKrOGFiYqzU2
9RL5xLKkcZbJh75um8iqWiMMfEWji8EYneb1ta30+XwbfcfmUAUG9spCgfIwWpp6bPld+9ib7ogC
g5p1pzefYI2Bd9s0S8x2YAbogr07yrhrOw6FdW65N/WjOxQEsfU1WrHSOzfAiU5bIEnHO6jhOzLU
JsJ0TSf2CswcNvSSmz2MRPyEE4f3vO4xfPTnPuVV57WtM/XloLQ4b81N5zhyTwYgXqGe7m1XLYfZ
Mn/Zekr/NubPFOEurvdeiBtyr1gmrcy6WwvtF3NssmXWv6z5alSz63WiE9uxfh7K0WCnr59cWe2g
kM/0xrzpkCpRPb0qe34c81UknaMdp7H8DNS3nBiUtL5lr130hLN1J7aTBKsJkTY1/JnzXs/FvUyX
I57ZZFjorULRG2pF+wf8rVtVfxaoRJLswRTfC001Z6RIE1oy/YXv1AbkabPtN53ZvrN5AhIwE2dZ
z8GyheXcTfhCR8aImc2i38yrCgQWC9//4O3hCzn3rbgFb53HqdfirZGMHtkaTx7oGubjK7n5Ydfq
L1A1gjQa6wt7487q5o/ST5+k5fxOhlNHeAxjs+diWmznN9ctJpE6KafqrLtaom/Yqb3i0MjuPsP9
w6hfU1sRdIAtd4vmFkwdxb7e8p/UqF/5OO/m/3N/Q+wWzXgnne5JNRtneVeD/W51HQbTYIfEeFDU
55vhliofIMPAfGChl7LMR1+r/8ZxhWQIBMRPAMOdZg9q4CyDj7xN2Ek3pH9oETAluMbbIO1HPdP2
Zssc6WrTs15p9d5Xw5wUeUECVqFDPsOR0PwFQgiJMOQpPx4MnmrJ/NJe1wZXsnffmSpC7igQ0Dkm
mMa9qrFJ2Nuvv6Qnfc2PgRqtWDXYleGLdgwF1yFbKRRqtPet0CMNj23cO8U/MTvP22wCXnkId4L2
d6U1estcK3J9rgYt+EydmUU67WVciECP+ckr/nFPm+V78eRX1W1pw2ZdSC9xmXHqetu1yzYlbrD3
XQ5YXujC5ReNQDxNfqGFo2CDHEf3z/cAzBavuNuEbUa5t50D5eQRsYxaEAIcaOGEdQ9G1b/fXJIo
puHoTsNfaqDZLg1xtVr/v8ke83iR+ObuAzdooQ07O24xy/btkF760iqiCdNFYfUXTSAPVS62/Gq7
2E1HwlyGNoFTmb8bXGwI7DMqjzqyJdSMVS3i7ILoWIPzvmU30kZy780dmLwdpWV9wB9h7L1RIioO
1Tz82ZP9TUCWlbROfSqN/MUP+KObNXuv08KO54n3hrOufx5TlSVDSm6wI913o85P2ui8EFZCYDHc
cGioFRFZ7/5om/PbV/Q9kBO6hqPn/cnWiBupa/FE/kLc5xND1BB81iB4gBKOq+UhURPD7qhpY4Wu
sUOW0mrHbM3gtssSsRsn+pz1DIOe31xTUqkPzSDfZ49LsS8/uS5JSmuenTrOZhDWNrcngG8GEGMA
Cl15lNrtDRuBA+BqAy1wmoSNmV+ClkPJIOcy8EEdRqleC3vqwslevxEy5PusgHeq+wXio9CT9ZZF
ND5VvQkhgkm/TIM0IoR7Ah1xnoJqiskXSGNO+HFfMHaIdolk4SR1EXx3gNRx1o10vBkTDQlozbxs
vm8XljRM6TSQQ0JkmmcgYZgTI0Pa37s+jJfxno8u6/ilHgBgVA744RXiBxf3H0KhHldAy3zXcz2P
1m709Ze17gJAKxMbB83YUGvA62nwOXfzZW7ZmtRNu6jTebzDHl5xD8qjiek71kpni2AE26gb5PPS
iCUZxNKH9XID81Weh0QlPHlYC+42s/4oKvBhDCxdlOvOmUs25XwxojmvmqPeF0iJKXfrJ/Nvs8C7
ydIDTtCte+45TE1lnPllQXUjLDqDOhPBjcIWSuz73uTW7Ic+rhkCBhYqcGdULuilnF2qmcPZH+7S
zAEg8Tl7RamaSCKEQPRSvufp9J9p8PHB1ey13NSSjFTZXTDrSCPnNqzQxlIDPSWZ3OwzYRaMqfjU
+Uu3h4nTmvWciIBxu6p8TeRY0pBX844Zrfg1pMASM7EMSjoRIgsD1f5W/3Rz3rV291BubZZkA/sa
2SnNnSWqZ5OwmqccxG2sLVB1giGyOo83x6lOQpsPhCNQ7KNtAyCCeqigqI6pwrpOrc1zPbPz6ERk
CuyV8K1OGnIIl+cStq5KWQil5z4LV3cB3kyAjQEHmmMpADL2QBpdnoRH2PzUgsbnRSuPaSZSoESe
2UD5/vM6ThTOL8T9rTKa54XW37qIari451vtlzQsxnz8B3heGB8BNitlnqSJCQCdWgZnaPyKPPvX
bcbjXFbVzgBTuddbtO2iFvvRH7rwq4QlXZ3tvdcOfnMyisZ99b1xTTL2vV0pJtDcHBCb5yz0pUH1
WP/lcxbtipXBcxoHcSOjdh4HVztbYCfGehoGph7hfaZd/iJySKi6ciJtpt5dzhif84w7PO1rD7rV
chLkkPUWVPDfI8BR5d4pne8Bj9gfhOnJqFUQBvnKNdWXh1Rz7EvZdHzWYhaJVxX9ozvYB7xk2clk
urssZqTU1CRdOqWR3mf2ufWsD003k9Usq8vsDQiyJ/kZaNYAxbiepchAPVmOefGWu7l8gYuERbpZ
DBYRwA/qb0UQHCspUaaN7iMCiHKHwCwPBfDMfjXSVzF3bx4KyzAdZ8DWKVNRb9T4ReVXY3DYO1Y5
Rd1oRx5US6I1JcNuP18xpxmHNm3za5vfqboY96KWL/jplmTpGSX81tgvJhs75TmQNLncEanfR/bQ
wEOW2DfsDDe1PTyXOYExumeqncgs9pmaTThgx77xJo6yV0x+gwwLXTz4AY211TLEk2hqWmRb4ux1
VgQrDfoIldZTu/ppMpmZGfcinaNyGYlHlt270MGrU3s3eUtEpk1zyC135HRCTevI9NSPCgwDGU6G
fXhYVusiJlwnFvoirJqoCRbJw4G0P3jiCE4kRX3c3FwdyxHMyLlYadgsRvOqmfU9+RXQUeqTmsb0
2a9xZhPIdLeM0zmzC5bK/PZ1TZdG4dR2zNW+ilI/B9mS7cpuPCq3HOJ5hRqXpcaREJT+Lrfv8yr/
YAWgOwJ3apUN6vbSfWvLyGFupitmCtQpoBjgk6T721k1IwhqcfxO4LDG+jab5Z3hu4yc5eJRrmzs
HLTIJ06ME0Iyi4Qu42XbtgMuhBd9vG/EcJJgQfuMvaXwCNT3skRl7iNTGYi1Pddnvy+vOoB7nrPd
8noHRcP2bkFLbUN+rtEog6AvPER9RoiHFMOFlI6TXsRrC8bUD0xYLYL1WJruR9XI9dmUSW5LsKau
prp75HR2mNO38q01lX2xJ7TnRmNEqsZRBjfujZ518vzyw+yW3cr0mlpBWLa5m6iaTJlyKg+IBVLm
qR4Huu3dT2y4XqPtUl1PL762R5plhBWLcmhrzj5HMByZTVkdDAqYcbkxzdje+tUb8H6yJuNmARc2
zQEVTF4ReF6o525iEl7W8U01YwsJCtDpWg+dccZD+rWUStt5pbpPP4vKlrseBfjOmCDHcq2Yjm5p
/3WYruPSLJnufKs+UXAUafgxI31IKvCpRLd4qk2jbPdrB30E3dEpxCrexLsd6Nkb7FxGBlPb74xu
HA+tXxzUZPrXQM5pNLrrxoneZUeSCW6cqhGxiZF7Je30JOfg0GX8FTTxfdqDm59l5e9cQc3Z1qNx
pPJ22FVmd5el/ds6JYOTT4954723gi8mnZt7000VIg7q7xbvda2kjU+VfCHR5Plx6LoYqW27L4RJ
bRYu3V4jqcLqxFGlqZ54Q5PUE+i7FUjgvuI8Fd5GD494nNLNjBptuuh2hxGVGJ4z+/g+KDVmnqqc
w9zZvhCMJkHDqC9TE1bDAxsVDIv+2Mbd3HDxiW2nav+uUSg4zXo4EYHAHK7M9DAPzXtmONW5rrBP
oM8jYrKljdZsI7+ekrzPyAWnICYiJglFwTLFWcCiw4CuP0yzZCI1/HBDj3suitE46qkGFoFXZOcs
aHwWNOcYqBY3bPLlWy+rP9Sc/u6W5Hu8iSY9qQVXl9atS1lkfNDY3jZVfk/ealwdk1SPTudmsXNm
NsTT+t7tZoT3xnDNZzFc+wrtTRusSc+3gwBk5zoairPFALWDacHLlSV93oHrsVB2fltFTsVAbZZI
m7qLU7bI7tTBMxYiyYNuiOlu5q3t0Srn/GP2wnYeVrdv9uZg55HHgwhYErjHsXZJ7s3tgXxPsHWX
1Wycthoq9GZlnrhJGWLegistLgsco6wTZ15DyN/hZqhuk9mpH6aUaGkyeXvqQIDTFQgiJcFRgQ0s
1CrrZajq797bZOKbM4NRKlmHEd/5ipgu/96ZRjtxtOaI+k9QDFsivMxJEWrXo6VlHyjvm10uQR79
0up3CxKZuMchSJvGf6nI0U1MEqh5BgYW5nrZKu+KsSHFb404VvNRYuliVpetZQLDNnxZjBW9Ezq9
bezGB9/iNp0nAqRvep7RVlqU01+PdowRbes9YKjac8mgnZdr0brLta6dZ33wWBudNTFct77//3+s
elncZ/uxXERCREHH8b7FvH3GU+Z73T2N9B8wH9XVCUDcOlHRs6TLIbZB7Mfe0vekgtEUaziCFA0s
IujuZdhkjPHsBV2iNv8FNQo0T9Pp0TQEsS5HDW7BWHdrg0iUvcmptOAkBY1X5qSlUcNlhMHkp9uQ
UGyLxkQE94elbs/iViYz/ay4U7Gc9CagodVUxjEb9Fjzqn3QtNaRQSrqxIJUwG7R9+h9t+M7tyhf
FpE2QbPDBkBTac/ZmO2qprdOcETma/9rD31DItlCdYqhZQmxH4NJ6Hg5nshDWK6d3M5lgLRFt4XH
dbeZD/oqvqpqjhjZPNjhYTrf1KZbOsyn1pt9RjNniHX3nWedu8nvD+bUgVdtuB4QzUZlPFvN00JF
c2jQfQe5zKWYdrhaq67gk6q1vVWS4DkEFP2ovWqmK74mqDrrUQH+7Zcc+NcP7DxetbTf22STIQGG
rxP1+sWsdtkGxmWLiD7+AWmsNHmY17Y/zsX0JgHa6cGpQ79G0k8IlXXRdIaZzF5scJcOjdSUn4q2
vcsJiQtlZZmMPPUuNSF0UyxFzIDdebKCNhmaAixD8tcC/RBVe5FQAm2+Pcqq/s+8KTWyQZhxtdy2
6vIMpvZkd6KJxmG6+DmCOKRoX/AEUaYjGXIqFlZ/dt8oR2gQPsRePWbPmSeQn/SNSS3ZenJtsu5G
8uPYQgll8d7yagUlUrbGyseJull6aEnjhQwsM8ns4AOnTNJlwZLkEraz3/jHjLXcdojuOKnqwk1m
c5e3xIjNyOkT6mbJN4IH0kpvO/iUP1Ui1al1niRAPkp7uwIgDqyMU9j6zZSRYPbxQuF3HsIm98Pg
qQvXm/yHvPw1ZFELh5p45gpVC7QwTGnXfnreS7mS3ZVp9UZ6g3YSInj0ymnZSwcJQ72l8XTTTEpi
ZHxDX6O+4OHKmNo1WT83WNTI3zsZZvCEwjpqqsC7G6Y/qwl+/RSi+bNE3JhL/1q1jAbMDlcvr+70
RgCg1FAUJScLC0MSSPuCSPqdLw+mfZk/zC1/6guHrRLIMFxbaw1nJj8BJFPN20kfu6e6dZtLBZ/X
3ywsXle89VZ14k4JTquSu8JqPlh3X1BDdAy/CGjbXl7xmj3pbqYeyxZa1qz3M2EnoeahiSOvCC2Q
9D3C1x0UQCXbfN0YrIOjHwcLS0dZv6tN/5NLeTd0xC0XpiAioADptugG1Qxy3Bd+nlw1+aUfvSBp
vHt++nYzeQHKg+dl+im/HdBwhBf4KJEM9uqFUvTv7kzKj2/nFwH74wxMjp2GcaHZnNc+I10Rou6s
GNCbrbpTiEFMIdWzNeYP6fwo+2WNwA9JaGm3V1VAEalufRy4tnqBw2GoEAOm1BQ18lLD3Ya1N2n8
RfNlrTHO4VsDKx4S1+UvJLAJTLxsP+fWfE9dCVLl+b+EcSfKNKeTbc59MgLIqbqbT8Qyvs3WfPvT
nQccYllCON85m5gnUi99qZBqjir1wro0pp3o831p/ff/H493vw0lBxP3cvBAiGbBWVsGL7BIpDG5
JrLtfkf848xnlz93We7sRu9x7cadpnyeYAla4M/ye7OolMhq7axrFp3dlg/9aLf6vii8T5gyCCY3
PXQpuiCEbe4EAZOacCXN3t1MNxmmjV2ZNJms/NEX+U27ufehlyeG3grLow16OPFWEVDXoJhAQudv
Xh4rDC+j+cnVTtyep/5Ly2A8W47BAOc/rjowntWd55mXp+rUGCm+3GXp2L/aV1U1JpaOWpL66NT7
vjVfCyhKiHnVVldrzD5TvyLuCL2d2JxjrU0gxh2YSPltqO5cufWfmRfOuZ9FXBMgdCpLOuy11v8G
x9zGtgyl/VErLdgN1Vxy/+ZPYEcDkAIvSGvnv3U5Omf+rxskUMSFXaOg9AlSAeyKJvA3HQl7aEwu
QI9EHrcVJ5kv/Y7Q0T/Ls/t9lTVY+GY9sW784mb8oFzExefYD3zGDkGHz3Oq7m1VA9tgHS+3imIw
hHJuS1/7kr9uWX5NKX0SEgTO18s/CK2HikJaoFGQraZhUC7XFFa/ftYkysHVcZOqsf4WLSFlpm5S
hdCuY1No1LFu9ceyVOfMd9G+Zv0LlpFXYo4IFULVSvAmUMviRgCv31WJhssy6xeQzXCaUcum5hKb
JlhrwM6OxPsjr14WXlNItw9OtC/VEVFDK9EWao3aO4N5N7W8r+Qh/2cYX7rBuj9wbpPniYxAr5ml
abXCQWic7PmB6ZlEnCFpumuu1i6eBxsia14+aHi7ls6wRyj9n5Q3X0urJ3PRmMSlZu/S35rYZzMB
/lg3kmKzpOyIJch6FDhutyQk4GJ6qhsIJafjndVhaOWjX03PnoPQ0PruYDDOy0QkmF8xDAclCrLx
w54Z5Vu3QHQtkVgqBaQEEc4E63oeqjkAYyhstoetOBT9Qg8FIe9URrdJoxvobuAhq0JGm9w+c0/E
KWPew8YkW2pCUbhhPHRSGneOaRxFYx6WlR1c3eR2CFy6E1WrmHWDyO/QFBVqQsUnZz1eqT7gzU2f
qyCFjLI/lNKKXfOsdJNH1eh4um6heUhF5lXfN1bWhZUzPFkm9LQsR8FB5aPXFaikNVjreQxStIUE
lOiseoUmoKW9AgqP7JqF3DLCJXJesh6qtqsQzuja1VHpznbQjveaSSPkiJ94vqVqFvalMn0Fnbs9
uR29FTjebovVm7LRE5WEXF7atvQh1eFctpFGI0eYBaAigiAznDxBBB+6l0TUQeQWcHharrkhDjQO
kZvGciCE838kncdy40gWRb8IEXAJsyVAT1HelDaIKhnYhM2E+/o57FlMx0xHT0tFApnP3HvuRuJg
h+Yboizo/jBB2HOtOls287xN5TrE6yr/JomH+hIZTxO+Fe3JlwLvzstSWWU8KEdERZah6miI9yv6
de8X9nPdmGcmtNFozn9b00a2NJSf0DQZZs2U4riH2Z2MxjPSYGbtWp+CpvrbzD0FhydfRadfag6T
bVc4/C62+1O55rPoO3yNKv90LBXnMAD3luwbxJD23nUXvtchfRzH6q1vPRxMaTdvSij+kQr0BRr1
fkkNJncetoM+iHtveYV1TSvirf3RFcPXUKZwGpnwtxpbWPggEk7YMFnssz3afKAjYs82f1HZsLNL
dOcVVYQci60Du6zxA5dJntBbhhhy5wTF0eWWw+Q83neFunKxn3H/M6Dx2QXfmMFcGX1EIs7P4obo
j/HDKAsxDMpeteu6to2yWXHk4DaYvPCzy1jb5X5eIiKbX/sJn0cgroZwxB6vJ+/EjexcDyFmW44J
OyFg0KR73uUZUmeo+rCLqzQyeo2Ho0RSqQq5SRnc8Qa/V+LQeogkFq1Qzq71bqjd36ljz7KMz67i
5lmXko2xenWcZetIP8LdRUUeOoyOzdgynOj2HzZc/cYW4XiqOSKS0PoyAcZ044B200Njg5UKnM/s
Pwt0fBla9FO69N+BSs6dhxllmHl65MWnHOe+6x5G4EqxCQGuQH7znFfWlbsyrlUVmz4zbKSmjZTF
nbMGH9lkvRvoQigFK0qE9p8901cqlo7dgISQ5PRLPvX5juuPavUOBUwTASg797qcT9Z84oUdo7Dg
6zQMaAzZyMluJd6nnWDzc4+2cK8I1ac8ebR9GNaTz8CzNQyGGv6ba7TsCIbssRLMlBc7pdZ8abv1
2hbGGfdz3BbhVS9gaYsE/UaX7Izsdm9p/5JVJdg0ye3AfrwaEL5rl7vRNkt0IHmCKaFGptJ/V8gJ
cWV0nKI1Z4kGRbYzgD1vReirre8lkeekP6A3AD04athWQftauBkic8aoUYDTa58z+bb5VLjMWl5z
L4tkUu6ZCzkEL2Rf+Ck9avmu2wVGOW5qI/gWBn5Rx/DjOeen81LnR9v+8UsE/22t7c3fvFTOsRv3
Yer1UZ581RTKQQ/bWZqeBFe07ZrAjgxXGNu2kHE7Dkz5cCuZsH824LiRcDMjHUNG+2ZdnpUx8HcM
zfaqU5JBAL+RW1XPbiqYMlUI303pxktttvx6w9lU/bSdeR7KjvV7du3a23Wa7OpkYsNsDld3zSBi
y/lzdJb7sHEPuV/vKoJV7DH9Bk3osfkHBz6lrAZy5kai6D9Hf/x0B5Y4vnytKE9uH8kUl2DBh9V9
WYYGGZNfOhtTSWR1qf/QDz5CO4PlD9xkDkfzzi3owOsEcel4wzAX4Xe31Lu0sykq0fY1DVMjnEgs
tuRGDOIjawH5dG2yXwbzVKXunmkYivRxiO1leKG43s5h+ymy8sF3aE2rJfwqJh5/U2JdsjFIhsy1
2L4s96m9vqJ8RqBdy5cFSWenjVj4M8B37DCehUmmrxmttxVB7PNeC7uJBsaqvtHFlMsfI8U4Q8iJ
79TaIEIhUVSYdVQzOt+JsYTiUO8hFF0sr79r5sBikZd+mLdUVcP5tgY2f1bBitIMAS6zBG6b6dnR
M5fFqCMXjYMax8/O5LpprbNnuDD7wgujmEj1PRPyUcSrbb8lbrsNaYs2YP8fq8wzkKf3fKCjM2xI
09gshISsK+OcWuCeMpd+PRQef2YfWeeQlve6YDCilHpZSoafAp/urVpXQR8bdiOYYqFnEql4dZNt
6VnltpPiyy7YNWsCUsnrePBqrm2hcZ1WheJWLCXavDl9NAqkQWhw7qnADC6vFt2+x0RZz+/4cr6c
Sr13Ja5f22inTXaj7mMDWji/nRFeFqNGO79Ly6xhSbVehywp6F0XbsF1+O0rUOhjMh0xb1OQQOLa
+WZ1EdI7aBs5cMGy+ZLctm6YvluvOrLw4bzg/joudvZes1XddL3eEcC66Rz8c27jfZch0y9D8bfA
o2+CrLeuRTjiVlbzx7BestrPUdapx4nsEjCPPqcSk7ulczCxixbq9fAvB1gS9bssFw4W1ZvXIvU5
e8syBpC0E0vAAI/rdUsgzAd4163sy2Jn6hrzHBIpYgbw4QbmvFMtgz7P3U9r9z72dh1LNFfZbf5W
jsGyB5IVjQn7ieWN79vfOETpxaOfYZtP6y+3EM7e8W48eoT8u8CqL62hzy4BYdRRxQlnwHXO0eQm
Lg0nVEQnCQKyEDsUdXts8TRtyjyb4XKoHXTMalwubLhrHrj+2bFwRValRc28ygfdlH0EHGFEiTJs
rb6ytmRa8/us/HBORqvU82Hme4iMlY/V9VYsKrzbdhpAhRy6cbssxL9kYt1l9XuQOfO+WRCVCCuh
bERvZ5b1p12HftxQvPLLolKxxnyr5U15gq6w8Y3btTm+GvK3CDp7Z/rmu2zcbdW0ISENRYq3sjuq
osR8mBvXcXCeezN5let/LvRupqYcfxftviGUd6Cg9r+QYaLa5/uhrY68HqCtQ0M6M1E4LEt3YCDP
B1YiJasZiWzWrv3VKdIJuziX9ooNZWLoYy3CYufcby0z946JiSy1TcM2tqZsOVVr9c8bq1cp7Y8q
M6dT/9q8GGOIeLgAIlTfxjZpOyOt65OI3hgypo/QL09H5OEjgvdxmp/spm8vxfyn0ssap2zuNt1q
/VF2v8a0dmRFr8G/sWZubkBF2JUiYa+TFJhF176IBmLE+sm+XzO+4065P645sOBFpYsTJ6cPllcU
5Qp8GZEWZbM+o9wkSduKGardNuh4BfzEwdPIBshjcNnl4nc1qGjTpbSphBoUnXZclp6OW53shlH/
SvY8hxLmD0KSd+VQ0cJNO40DB6UFUyjyzeLksMR5ogT+wvqSbgwBUQhJB0zYwUBCV2VMBjc9TIut
DL3zKsM/Rll+lXwgejbkMbUc/oU5M8NJwzNZlHNYUu6c3kz1btHhKzuHkzk9F9NkcSbSThj1R6Nc
Y5OZax/JvISUOD0oe3VAUyJyHpgb7Ro4ELbw6m2uU0AoQ/OjFx9HYuseqWjYs9aS1c6I+aOXR3MN
mWRP/WsuM2akOe+Ox46vo8nMjU9pxqRgwM/1MXIZlYoNh9WT3a7HXgmXNtf88Mvxg94XfU5HLLuB
0OCwZmBfJwaB0uyOSbVaZFigM6eq/8yK+o+34lCHgyUiq6jetdl6sSfJKk5BrVLLcBlMTnc0Zv1O
qgvqufpmRrb28LGo/L2MDCHnMXfL2wd2y0lf/tE2Inwd2mDHR34xGHmdTcf9pZPbeSF6OMVSanIv
Yy/7fa4aBFZiS8TPxcvW38nDtREK+V7VjGArQ70CoJyjVUNUxrTNbM6CB1s8q5EY+BrZG1BQamIM
uEKlzFBgKm81/9LYM+s0qloMV65nf9TsRl2Hxleb/WvS6I81yy6+mMsYbsUeJdVHYjV/RDIkQMKN
qEWH6OCPxZQ1QL8chinOjWybOX9tWy6HbLU/Jy2epnkubwpQfr5FbTn76BLn5UDc7FMeKHFs55k5
nrpM7AUxa3smHOQsNtvh3mwWI7I69kNi5Q1LG5+ICErRU2vOL1aNjNRKrDc/hwWg+OOTvUBy52y8
MD3dtwNra2PsEuJUiLtp5T5ftNwEM9IbJ+37k+/g3ikHoBIewVJViOjgPDr2HUyXbs/LscRr7bEp
dcpTb3XbYWKX4VmxnTMwKFB04kA4inb9rqrbW4UTpKnwG1sJXl5lT59V+gKf68sNyMTJR1VEEGpO
LqHkUYZ46KJNmdzugTRii3U1gmuG5nXHpqrZzf3yDXJJIcjljNLn3hF3ZmFUWGGYFFkZLDOSp1mQ
LGa+7Rw+dXZIXhzWzc8II+ilXgGRrx1TAd8dWenmPtLUad13Pm+fXqiK5/5z1gMIl4YxoE6M6QbA
WqJWYIf3Ah5RaO6vdaDvwliblLBToomGh1p8luy1ymRNzo4GcJJ0JYhs3KpuWB2suRkit1PrxSEV
qZlDdwsg59sPJmgIZXY3puzs+yYUW82YGALxzCrJqFld5iMOMn+d6IyDr8npna1XmncBu5NNRqxB
JGYGBN2Ucqly/ZLwkYo40RICvUrwpEuSBTr/zsyyZqsKk+ItG80zyrHDzQFZLKE8Lob4sW5BQxWR
KFHu0EmraoOQiGjPQPfsJtB1lzJ18bVWoB1xDGWtQYOV9tHqN+0et7ZBseGSBpKED5Uj/oj8NtuT
V9WiW/Zb9wMR5W/KZpptE6f2KLE/sU7dD9AemDOjKOt9Uk9SBBnMjQy9Yr2d1x2IVHEx0uqpuxWH
qDg+pwZWAZSpnnWyPLdPWg/kPt0eF1Ga11Jx4ZUWRaE7GXJbmbhyocXGE/xHoFbyLnG5bvKVKVLu
RjdATbO8lyl0BD1W7GSX/KOpnHq/zjMaL4ybLdbTTZj6fGvhIxUE4BiYrrrnPvbnAm+HbFiSDwfM
UBgFy/pIJU6HMMx/a7eIfLzN3Hz2KRnEC44nd+tWkmCi6UNJdlmM0uqN4SruWdnHfR3uKgMJ0GA6
VG3DwDDlpRVX0MVv2mhp4YIUXBFrXqe+VgtgJPTf9CoGa2qya1jzW9lHZtsAUVlD1sj/YzPYrWX+
Z5gw+cwzzzjyj+S+VP1r1oaPY+mJWDsSv9ld5wd3Q/lvbHGRCBQNapD3rZ1dfSGwFAamGXdjGZ4Q
DnB0FEep+MDzyv+yUfkzUiC7KJyyPmpal0mvN2Eqt24m/IBaydvl817Z7gENFPh1uFt1St+dreG/
wWIsCCUrZyjjQtjInmteiLgubOK+UFEOU+PGSC4l1e2tlgAMIHL/aVHLR4gQNnKdtoomu95OqiP+
nTGWlYdU/qvNENJOzgjwze1AgA3Lcl5/02+ivEWiXGX/Em1wv/A6wSHiq0MgW8SL399TKv7UTlYd
c/WubRlsZodJCz39bRP7R+ZwhrLC2xRKf43oaUtjokL2/1Tz/EUsGcA8aR2WuiUSjDk0ciZBCVL9
zKEFWOOmUWrqEso6pDJ73NtrslVuAVKP2e/Aa8lUcHwYoNoYJH91GhCGBPRPn+WM9watnZj9ezsd
jhM94k24/sjl9SixZcsp22VKoYCnKqY19iRdcQc3UNh45Gv4UGr9A4CZh4M/HM0IJv38WrU2wGzP
ePfsY9Oyl01cJC+NI3/LfEXaope7cQj7s+XMX6NVHge0V0ya1c8M4+CwOMyd1uoLa4jcljSQUS1Z
4ruWPBVCe5Cuw3GrNZ8tmBbk6/zo0IvCnJuI9po4QQaehkzi2n+m8QDdUsAB9Vb8YGH6UAhLRAgz
mAvdzAEc2fksDqJjA1XJ+j7patgHwjz4w3dL4jB/3GLCCWLqDyBqCGFMbj/OfsR5/EOm312mIXs2
TGrmniPOLydM3xpXiMPgalzSeHE1owPjX7XID0MyPsjz+aULYR+a4jN3/acajTwLRfT1cvmRmhZa
VGcvOUlBTzTWMRwfHjzIU5vOzP647BU3tu7xGIFgGDPnfMtep+f944Xeg/Y8MJPhcfHS73WhPWYS
K2rZR0lZnMn4i/q5fHKaTG1hW9B8V+nGmx48rzsl+Hs2t0eHidm0r0Kkaw7PMXPTeDaUv51xgmwG
SEY0i0mHXHr5djvbRJ2F+jbLcZcTSsvSOI28+R8T7k2nyzcUZWADdP6rMxAV5orIWGTHPkVYu+T3
eFvZeN/suwnkaqm5dtDYLgjR3WBvSv9JoczdOTYBDd1NAYIA1E5XazMt2NRH+T0lFc4ECV3CcLMe
XcEO14c1fXBvbFSomPPjU8jcqduZKOYZq//6bvNrGfvWMZHCejcJnbhLEEBulrn+xGf0OHvMyRMk
MVPz0iWeB5Hwtpfq8ax0Bjm8KRv6TWggFbKb4afpJytG3EJWXVPGNvhGgnXgfPTF8tQdceKNZGes
iLhC69lJ29fq7+i1adQ0TEDFwDE29mLZaEZS1eJfrXQytouTPC5L/dGtyT1P0RjTvoIYoQnVIciD
0KbeHdMOlwHkpdZmnzut6lia6AyYbBY8J0gj5pv0I7Oao2f6P7BPaHdHTlBvQpOig90NhIeptqN5
JnyZb+Rvrlb8TMEyRvX0OIV9FlONEBtr/Jk77yfMS/hCjVViotCxss3HHmTQZmh13Hnurs/4OFas
OCne/qqf9HYaUIWvuLpBnWj3EU3AY9LwEY68qkvGMWp1zTFQ83XGpMhXFdZ3tIAjqw/f8LEAz5qd
NP2n60/fiehoKHQf8Me+M3rjZR6ScpfNK/a/9sEUGTsag2FQEX7kedOfZ9ToZAyfe9XTJ5p/lVf+
ZAELr9ndmRYUyvXvgsNK23ec9T7IGNYzLTYyfMk9NxHPYNjxhlfOFOL2DlCtecvftvwqGB1uli57
w9zKfJIN/O1H+5791tb+ZRKDv104DaI5DR8mMhiQXh39jJYgC4EsWEN45mbLMF1l/5wA+wE8vdRB
+MOJcB5K2e5ExTbXntRW9HAvBvOqPQerW/3qg6NEvj7geWEIzoqQKfaARtQ31b+CnhOXyatvkn7Q
C/uNXJVDaSvychWpNHwhK87LXa/4U9LeHfAVAyDDtiPK8Q6NTfd/BOAgDqQpVgc3KAH9dq/taHVx
g4eFunJ+JzeGzyJYLSQGkeyoFcZJPQZDm23dGyJP3mZMdk37EiiwZ5OH/KJ08fmlONxluEVQxNLQ
9R4bZxZxk7UgryxoFHwoH5KB2yYQRYqnYs/6Pt+jTYX5hs8UYZQNZ6bYLTTi0kA5b9eYemo4KV5z
Z7f5b9ksP8j2r9LF5JNWEYrx4apG/VQNxX1QexRauOZC3ueNQ/jjxsXPjVzp9rojXJ7yXetXtKWO
6rb88TCdCARpTsPOfrnrlvAUmLLdM9ABawp+at0mTfqzJOyF/RQqQJ7FTY9/UaIamJYC5FT1QOT1
tg7GK6p6aFTlfW7076Xw92kjqz3+FNZxDr//QEFL+5LvTQdS5VgSHdciPR8asR18rCJdWSMSFn/Z
6ij41DbLt6nqtz5SpHwpVNwtTXgY7RvNiFiCTWKBByNJmomTyLqdlEYcstOGMwhjp3ZIVrFFsc26
79Fb/wbsrPu6+LEcu9/Q9iAQEoDciajkZAvA3zg9Xo7Fz6KehNStWb2EPl+GhVwXdAUdQ6ZpA1rh
/ljkN7LI8D68BSMtyrt+b2JhvDZo3b3KH7luA7KzSX2SBrhcJ4WxA8YdceqwJrCXymuHBRbeXH8Z
OLpSy5B3TWsj4vKC7DT17viUQWjDp1wzwizDrUEY6X4qvGPbwS4I2y6MlwGGh4Dnt07Qt4xOvis5
rq8Owh6ODJk7lMGtPW0Nxmg7e1DveVGcjFwmH+E5gGKxL3XinhZ4PnH53DtO/7cqgodcy+Kc/Bth
keBYxhqKXMY6ToJ1s2vcz5ABW2kgJqoTwqOjcYdKK73oLowUCIOTC+sOeUhmbWtRXBstKxgKrOQy
vLYwDd8zDVubD96hTDfuHcGk22rq+9QB8h/oMbvBb+WekdJa9my9cm6gakUjkc0mSlbPIe8oRR1u
We0Rd/o/NPshv5N4pVcHIMiquYTywSem3WMhHi1LtJcUc1gMpW8FSx8U4EyqFyVo0Wd0+7Ip7+EL
8z/m+amv6+kFhLMXAbz2WT2VSPVzbzj7mXdn0vlcEF5FjUiNuyqk5mF06pz7TsVzq/850MPnBAta
IJno96M0r71NAYrgiUsxxZiPh6GMkBmvd7ZJS2Gsy6ueHjVju7Jw31dd9s+MCLAoT+FFEpqaL66x
x2Gaxz2s8dhQ5bzP2EDPtr1Gi5Lq0ljuVzpJ92A4hGWqJnEvDQqgjQzcB6eHj/SeeenwyDIl23Z2
NW6JVRs3qTar5wzJfF0KTAl5WD/NtMVdBdpCAKY82zO7VL+DMUe/np0bS3KSTi85XQz0JN+9YmI4
GcRtr7yG55VRW2Ulh4pNNhlOaKJ1gs4Yd6V+IKC6xhrG4gpj0l9S6+9dMc5EFwGnmiQSn1uciKrH
JPYHBibIv1m2uM7Vq5yOMoTZFhqgK5KKhAlU8hXoT9FxOhihApnUmZtmaMOjGcCMRT2ZbsumYu/u
DdO19sRL3tfJRVo5XLY0+9MXrIegGNOzrXBgFz/g3zm4DNUGJJtDL/aDYDCREfLGFnL5AE/yQBR3
dQ6VipyEQY5xnXAHN6U13VAvYexWxdco10ctu/VSNJzzKpdelCzONkdK3c9wTbOAR9I2/OUIP8m4
sLiFNvwLMZYw05rZrqZS3FvNLFHizx99kxT3Ar/abhb1ABehqYKtE9TqgHsWzbPtd0/0rcxdXXIu
BrMmrJR6MCGM9LqDdvovWbEs1+BAC7eGKskebi9DfYvvCjH32R+kJr4lNiqQ0XQv8G6gd0iIqEVm
1fFyg3KtASdskqfuNu0uvPbmRHNXLrPxENYYssyhP49ldqUKS65VcsnBCVxs0ZXnnGKb79c7YIGN
LTP7TKbqOdUYitzeh3AhYIrL0fk1KzqR3NRvjtmP58z6UIslgchO+r10wCuUJpSmmom8DwmqMm11
p5xuW+M3jlC4qaMXFvRnTXuqG6HvRuXOj6LOqGdg2WYz5Xgf0mXinGVX304QGlxWlLXpgvxp/QPX
oX1nTcHwhAX9iHbqZDPjdFar+TQzsHx//OAL75F7bxpQCQwLeMM4FeU9A8ZiCpqtIPiXrffMm1qL
byK5ukPoVCSravmUiLq+TIhuYEiAi2K0+RYaLZjBwYB71JDLK6bVvw9MHkgYMBbAmXWOx374GV3r
nYV7cBRV30CZY8qei5swvkDotaLIbpG4BEub3iM3+1ZJbe1tr7xr1Zre+8t3bxvmo9FYoPPg4dkr
c4as0da5Nwi2lJTAm1XePF1N88hw8HuRTvU0GyldWriMGIsmxM32zihh9VmqeGlDKC1dOCAIN8AG
cHdy45zq8keuZXGg8CuwAxr1lYzh9OZoDYRCCEP9u6mddLqGRXsujfGNddZ4yAN3bxYyPNk3D2OI
RJyOrYicakVyQByGoqjreOT2v6WaN3XvMAEsvtthmoi3zSmJVeDvm4TRXuYY073ssl/T69XdJBzz
BcID/pPVYRqe2mCSLOcodMsT4AjqRQ/WoO3I5WgZGWZtc7WuKd3SKCoMguxLgRAil3URwEQlQ/14
LFzn3mtjvYzZ0+LXT/hjEI6iZqYkB5LmrpTX/x9qMuy7CVKtIcWm2ycby2bnzXDqivlQ7oKAhBTg
AhOJhARi31apa9D16OC4y5RyzYsK7gcflAswQqIi8kflj+H9f8+KRSzO8T8np9ACJZbxag/8F5Aa
f7mRdhBTgqj2DGfH+vuf7XBWWcrSRzv3p5PpoKPMsonJfIOydMmQxzrcQmFaHRF9V1Sh6213NS8n
gi93KVondD7OW4P9aTVvAhRyTJ41oupxdJ7Sxbe/KI1aux1Pbgsc3pwiG84wz/bqhutfMj1uSRkp
SLZE/gwhlvx+BDDk9Vb/WC3FW7fWm2Y1wXmzmY+8Vv8pHFiwOsEJ2fjPU5CJ07oiTfDgfK3yHzgo
c2+xYwG9yLamqKzhuE7FYbWkOOFXtvZqcv7MBdQy4TcnKoY1TlrzedKY/KxONBc/YPRqTbbaBm76
bs+EF0AF+wptydpKYpXyQYdg9ZqGiGqTsOOSMcoqvWIP/iqAswJrdmxRpDaJYhwle/RjS3j+7y+Y
UrdTQ8aVHabOa68Z6JXVmF8k6Ly2svEMGugwwBn223Emn9E0h5af0nrH0mAflxQuWlN1A4GqcD6N
1tFGnXJIvJz13Y2HYoZ4WRvILGiImdCSsig3TIpfIXSiyZzzBz0oi/AIg3GIVX/M1RTs3eBbeVwt
qFd8BGHhQzj1AlMBAa8dc9ClVh44JMwyHf+/Q1nnz6oyWjJRyj9Lr42HruXwTObkosf62UvWmzB3
duH354qt2UNuDWx/1/Jsq/orCGbzWBP7jrHqlIzDeBhC4APFOLl7J2UiD8e1OZD5ug+ZLl/Bnnao
8oL57KkbZHlMz0OG9rpTVnUa7e6XM1tXY/nq6ibb1TP9iXLD05xaP26I0p4Vk4C815L+rmbGrc11
ToLxoUQfijN734UFm+kFzy6ga0QtyP1T0iAPWSc+EwVosyTI7C5Dfk0A686q8L0GAsEJgu2sIloR
i1a4/KZ1r2/aofqMOCrgC78vzTCe5+xTWf674bOEIcYGj2JKUa/SoLsnQfu9DxG8+9AgQ3v854fo
cNC0VC8SqyeNr5WePLO5FJpmIh2k9+iCzRspnue+uEg9fnnT9LeuIOMzSZ4eUHvPoxpfJurZpevn
CVOl9aLb2iOpVzgXPY3nYkA3T8LCBGRGOy/VeOoYU6NVGJBZWdN6nwTcudj2ra1wc5cgU6CsfkJy
FwZJdPmzCfcSb1U04zYpxtJh7Gsb6FK94ExD+s8CNTI1OjzWc0dPro1beqqR/R0ClDLo1HjfM/9u
QJYFYuczk8lbrVS/d3UwHivBKtDyPbT/AfFslcPJ44XkPcz+fkYHipaqk3j4SkC8j+ayEqAnGHQH
vefth6XeKojg8cjA8jqVzoOccvc5z0LWsdN6adKBsnA9ys7343C15gclgmZnt36GwAEJl19+OtQK
15V0Hqo6od8EaVW4KOASDVzCGwRP95OJdBcWLef4OE6nAD8YtVR6Cq1sBxzmYZoyBCXFcmUhzFSo
x9liJF5/Ybl26j3Diyl7u1PQgc+3hZRwfWlv84VCFc9Id9FF3uwdix/rthZT16GrLmA90g1gJ7mH
noCIZnbaB2Bp3cNc4q71U/vZ0sg63ALng86T/Az9jttzWRzUCKV5RtOoIapbDxBp5cmpH8t6ac4p
9EJWqPq2wFd705XzxlhrhXD5xc8IdVYlOiy/8j4FhFkOxeFETk28MGw/enggVlnIM60wj4tZvZs+
jABRlgdR9jVyeJYCt+LBW+sTrbx5JDrE2bla/pWWqC5Q9q2jMVn7cWLDCXKJBaQH1z1r8Z/h7Jw3
VY1CxgkvWsOXEyq55iEvHiIP8qXxx93RUAVxH6aadYO1xq1D+jaNFE7BjuZC+X+1kz8zGtK7NVNR
z/rpDkvro4CT+EJZiZvWuiCNQUTR1oiuag2ZXLWvtSZR2VtCTjwryc5Z037nmOKh8UDQGGcMFaXj
PzIwSE/SM/+wRWCSamaXYqm6F8/GNoAsvlnM6VAZ8iRH8l3mtL0uiXUNBuV9LeWlQslqlysL5fTO
lWo4j6t6wJgNHWKy35kFHmoGXSUeT+b/JFj0njjO/nRP1O656YrjuoTdPqXijfAe+nQQZ4dtKA+K
tk+mNR4K29KPkiJV+dbzAGTyZC3l0dE0MdbkYHjP0ossBfi+kSpDznJ49JAe4GPXyDQSzHttCBPB
CLeaMwKsVLjc/fcXxy6NmKZPHdzy4EmAbbMH7YnkjuwkZMq7Khm7FNn04iU9mIvh2BRk1Ji9tdx5
qVngXs47ekFWB12HLCpxlgvW8b1dIlcLvHS5Vo45Hi0+YBfdIr4lWLSjDVD+v78kfb9PKm86UojI
S1GvKKEKLPF4LEm0LPyjlPjt5SIXcLnpzOi9esDekJxJDng1vcG5JPl4txA8dHAZ1R7ICPs13cHf
VzMhhKuBpVOZRffG4JaL0D/rtA0/te4WyJgHN/flOVE3YTEb2N0tjonIEWI6WrLX5o7KcroNmwEU
bNGAMpl3A+syCMLGl6o92S2M6RZWb+ViD8eTBRDRoNjEIz1FOXvDrF8uCVKL8ZYUgc4Z/K3VhPuw
hqGTpOGLS/DccwnMFzf4B7KBIepwXp36AMyJvyFW1LxaBtOdKQjszbKSlpogCOXwoW/3bqb40T2N
VVI+WbNDqADLegZegA9cIIaL4B+nIk+ZNDvEq3VGscPbkMVg0l+8xntZ8GVH2eKmp/zW/JsQXsPe
ygETmNZOuninbUnwQDD359CbmhTS6XeenQoJz3RTQ/bxK+h2uT+YR8rWLr4pQUW9blfhvqzhtDwH
C30yu2TvwR8w3ye9PiYolfc6mJePwSxfyKCzHj37jKVnOCVdJpj3+d2h9DigsnYeo/9Rd2bLjSNZ
tv2VtnxHNuBwTNc664HzIIrUwNDwApMiFJjhmKevvwvKrKrIqLas7sdOS5MFQxKDJAY/fs7ea8sK
9Rhr04AEzcDObHvhgeZwgNWKdBoP38OzbqBtGVg30cOQL0tz4tJkuJCAcUe3WTmED3Xf9iDgDHA7
5ojy2EOmS7f0Gzt+Y+fpWHpqq81XooyvNP9R3GVp+6VAbXTiKXbCUt9xuAG/b8JZcKCG2zQ/02Au
iTKAv7aIu6latbaOBNeeXSBWWi/MHsYAcqTDWEaYIuXsCcA8vtFHxjPd5D/1KagxrwyJT8xwkoqa
L7rjDE9sdHlCQMWdbLYiHrJHyUipDzm1lM6Hm7RMe9LCQcEZxLB4WgOs7ZzqpnBiBW6jTtQAiNm3
lWrQZABcQeDeTa/dKLGsdY+TQYR8SH/vphlnRM6IliVG3Owzx14TVCyPrLTAp0MrWLYwJw9+GhD1
McBGwEp7mHyMh0jOyezzAeUylB9D03gpik3d2dWrB1QeB4NOUp+p6tcK0JaL494xoNPEQNuWYQy2
KDCHAV+rYb1iYgeD2Ll3+gSFSUxglIY2ok1lKUF0rR0iBivsZ/xnZVKVL2CK273lwE0ZCLc22XKw
1DoTm4ESabnLWKI1uPwabaAqK/wPUVhPDkFEdAQGe5+GQGv1NL2MeVachfD0uyCQG9ooG8/yi8eg
b9h1z7qzEt1tXDrxvYZlIhdghIuEaW3ziOBPvAgXMq8YnUcj077IVn/yhFZfkDBBT8Hzk9fC2TcK
Zanhe/GxqIF3BlbV762hPE2pqV1nEdyyke5HNTr6yfO6dhXnMIPBYQMn7NuHDI8J9Sir3hhrt1EU
cpOoSZnpY5ymiMFvXZ1l0XAr1HwTdjJQwtX01RLCWBowk176Cr91xDoUJQrO0oD1oAI3sMRogdIi
9scvAsIIqqhaM8Lz5xdv9L74BppgJrD6SugkVrO47jQUrVQy7gq0IJMtpAuHhAHC2ScrpPIhffc9
uZC4m2IUD6ghNMbA66JL+n0mg73LBOqeq4IOCZsnxkUM3JWHgJAR/rYx4R1qLddHx05wb4/QZ0T3
gUKpfihCOH3Mmw6BjAQA+KJ8IbaLmZ3rgKVrBBUiPqeyb91DHU3aego/WsdK36MwIiRtRh05rdnv
bEI1N4WKcW/WWrmOtOIbbY760CdusUa7110CMEVrC9PWFh0Ilv9EqCunPzxe63E0M2092FyMQ9sO
XOdhsjdSJe8MHESLWEhvi+BInASwpU4q76i7B1OO5ok5a3EziXHnRRayLJc1NNBMMluaN4u0zUfm
Z7hbyvFmnHJvZY6Gt2dbia12sN/H2DE3etDfOz0fm7BLmoUZxlqna9/tuaFT5QAg3JgcLGsEG+fA
Alk2ZTZcaudkiqw8dqikUbNSOYR02ZD7XCmkv2Y4abZVRpUIccFgEnuOSgnIDXTQSlT6WZa0pSka
mNISG9m8NR+R1SMoZ7N357TD3mY4feoAExGrc1GhgKWk2WgvDHhXdQ2tWvPHnShytEC4gdmo3hpj
ABWsLtmNWIXkbK1vVeh9WDK37ztuwgjGmD4i6VnolQ+6ibJzM+lNdxuJuj8aXXjJVfwtDYhtGaVL
hcKOGYvgiHCg0tcxctCVZUZ7oh/o3Mc1izCqALMEL98N7ha9ZI+aNCVQZcqCjYraXTptUeCZcTpu
PoOn8HOVNw1sIuZwWDnRLBwKV4eJ77MBxC95n7fx1dIH79FDHkprvpKUy3XLNF/oCCgMxGuQL9GH
DHTWVhjGZn0aNm6nCsUFJcyOu2u4qnlEI7z4DvYlPjbIURZ2K8JHekkG3nrwibqR3LqO5bPvCrMN
fvd1yxzus8ZxBQCBsKduRY9sHrWqRP00/wl471Pb1/FuMznc0XsDuLWmsV7pKUiMFkvkQadsp2jw
mRLhXewi9CzCYiyR+KBuSUzaGZU64SipD54pOJz6HmpCdi/A2Q+sPmcBIhSDHb7WyYx2rV7eFt+7
In5vBnjJRKYgMDKqo9aNWMt5KYfc7jZ0b3dBodXPVoeUTptM9xBa3E2LoM0PbZavhWq7S9gTeZTH
MeZx1DiRCQNTI25GwKDxQuUsSeTyD8qnn1tLcDQErhPF0DqYXCe6vo0b07Os6AbH2OkENcJbXiE1
aQb1xgghJ2YoLzcajdGbiMvmGOu6tRFdVdxjQd+7WfnegGf5WmanhFv+o67bdyBXo/Ng+K8+StA9
yW5PmioanEtNvY8TqVZdBxchqiqHngRcBKvS69vW8Mo7R5jfULAbj7pf70nTUxszL+11pBr3sfsY
J8vekeESLQwtv6q8na7IDnCOqeY0aYna2PUU/J4o+J9fh/8XfKjL71lv9d/+i8dfVUGpDlH/p4d/
e1QZ///X/Dv/+Jk//8bfTtHXStXqe/OXP7X9ULdvdOV+/qE/PTP/+h+vbvXWvP3pwTpvoma8a1nK
7j/qNm0+XwXvY/7J/+k3/+Pj81kex+Ljt1++ggdt5mcLIpX/8se39t9++wXo0A9RefPz//HN+Q38
9svrW/YeEcv8+3P94xc+3urmt19M81dH/8yAtej+6q5FqFr/MX9HiF91nVhG3TClcBxTEseWq6oJ
f/tFc38VjiQ2lv9M3SLPkCjDWrWf3zPcX3V0DXSPBNmpAs/PL39/6386hP88pP+Rt9lF4aWsf/tF
enNY9T9j/SzuGxYzF9N2hDR0SpafwqybYtRaTbYojNNOggU3zSjdtGE/MbtFdGuhJnBsTf9miE5J
2CgYmzuSyXJDgEFy86CkQ6Xrw6f3SqBoqLIgC7ktAWiCMpn47jXyCNhLsY9MUfY98jIGotKsPbWr
gBKP83jDL6gqozkOyynT+tgUIoO/2JlOuAZxF9S7Gh+qv3aDlEEXGYvShrram1ID1Vd4enXEXk0o
GcZEEy5blSsvYyNLsfqO1BEZa4XNol77tdflp74pIo0skoDE29YUHUuyruV7VUvVbeDgc0/nknYR
4liZU9EI6Ef3TJ0JxrtwY71hlsYApTtOwCLyjJ19xfYZru+UVXe+08H7hFXiAXndJmnfBT29+ZC4
ng1NX7J1QXM71rvUbdHvqoT0ndscrGZJmBl0YWoCB54e1ldifAxPEqIw6KSKnwOKVEA0AjGdJ2JM
VHEgwX1qPGG5sqCKnvoyTt1dORW0+X1Hta+xbtt3k8xZ5LS4CckOmPQOBGzeYUrOgiR5EWELxsxg
zctuEeSZE2atUkUHUSM4upHMf7xdGBdudeiUIcxlzz3oxQGmCvJXDTHOQOKsGC/7uaIBCzhuwlfa
t2JZjWlqEvpgoEbh7IfVM9CSd9nG6G2PCDR09JfRrVlmVWBkzr4eYz24s0M42rNkmHCzXGVxeB3d
wo/R4dDShmuqFYQB9KNsxAbkSQAjzo+z6TZomx7EBGJ3ok1bnC0Sk2j21Y98kFcqw7S3TAX39Usk
Rc6eOuztZOdpGRx6J/ECHISioGZrKhM53NT5QQZhHp/CfUyPFmgUnLAAorbmfTiUCD3GrzEL0caw
U1qoKnWKvQWwHee9E9HfcNsYrl6O4hc3ZmFMEexCPAtkNYRyTgUoIE4fgDSj18whFxDOUCGUj3Yh
ywRgt0ovdo0/dSPtmiCNkJfkWKgaPR/aPegiLgfCNbAchWQC0Fzssw6tyATFHSmAEWqNhlJ89CBx
lBlZVoVTg992uiIU9/EURvZmjPDjbWszJQomYzw6rTzMKtUz+vJgpIZhDrCc7EG33urQsFF++9BF
t0UEUGDFjhSufm9pJiXVkLnrZITpt/eqxh4Wospccu9QMjqrCiGludNi3XP6pR2URfVOZnifYQmH
8lHedlOUW91JY1RA+JObQZdECoDAFJfY6K5Dr8cdugXx3pYXiysBr7VVmeiY6JyoiwPudWiX0KuH
0V8isLenp9h2cPEnHbb/d3iXnJ85eV0gyZg1kOvD25Ur+NKU2nhZ+eiHhpfGazbi6TDw8dVnw89i
7HFdYNZQfGnUT0epbIyQljtqmLDqRHUnF4lMtwksyFDMeOoIpV3DA0JDZkuZYQ+i3pGDA9LfVJb4
aMgNAaBW9CkcmWoKNQ7V6HfhydOaFn9ppjQkM32NPAq3mp+/poWkU7yIEwyZWwvxQrcu3V5BwTJq
/T1rQwKkAKNBU040zfimN6GWnhw69UwNnHhM1kZiEzxGEKkFfr5p04hWVMFAtVmhKRreXaJi28cB
AQZu08L0YkjTYdHpO8LEszMMCHrtRuwwXEkbWGIj+qUMFkg13U2Iu7kLlN4OVwGw6VghMdgZobU1
2Xcv7EIT4zrXaeDiIsoIZ0WyWtcZUX41zsuylpSJvsdT3ZfdnLZXA+Stl8zJJs5Ym6T2FVuy4TGB
3kPZq0DAbUQWdvCnzFAAwJ0sz3rp4hZMAm0elG5m4OTOytIKpe8Y2JG5CMM/oc7NrDa6D71g/EgI
3J0zP2OiMSwhXZPosYISEBLkgAw+GWJ1kQ4qXro0iQvmagijOZKvN7Li1FqpCzw/lKTVpjJgSONT
SGpLQU8cf3NVohsrkdNjjQpUEn0LkypMzmHl9BcnNgbsPmw6vlgEWb6mVhXJoxG0lnesXJ0+CDlf
s36ycIZHVWb2sKFqMKf92DtNCgrS0p0lwg0hVkMpDHWsWUkfqgzJyEJ6WYL9RNNQCNH8df1DadKx
4TwEqbYidlrC+tPyFAEZWZTmymo8fG6N5hZLDV7AK1Oy8lyZclYO6YU/7SUiM201+AWfLIO3EaWI
azJU0TuzYCHRox75XYgaAxuZBfPByQr8HbWemidWeFReyq0K803rpAVt2O19edEwTddwoUwzg6iV
jYV3oKdhIPcfB5vB66Sy9tQKr7b3kVYDaOh7VbknDhDmJK42dzy7mrIp2CGtGHvcAPRKp9DOhhsa
6K25qLTZVtTZNudryR49QezhsYWPWHwu7JVqkvv6vMYYbIck35FFUL3XwwTsQiTQZorcLU4FKiaU
cnEfzQ083xofmL2oeu/7LmIqv50JZ2PrCnAeAlMz0jeOzakPaJwTd5hij3cp18QuM62mOmkWrQ0+
8gb19GCU0iV20Yjkviwnb1omRpGJdWch3F7obqBwMOlmjCl1GBNjh1EuIGaiyw1OSk3g/w5cBXFM
YpxHmJznxfMgbOHjsC6s8U1j4jhs4b4pGGe6qYkdOjNiGkMJjjNYRI0a6j0MdaOiIzz6tQloETna
2sbxWi5lVELmyOAQ8bMjgbzOKpeCCdai8+I1VzocI8xTvCAyk5CfSDrd6WPCwUVYuEiiUofJ13S0
Kms0wGOXEfJSTGzniVVxSOu7YSBdfyQJWR63xMMBTq8QBwCLI4QDGL4oqXYR/bON6ujEBEwHqrgI
pye/0rGUoU4MU4jjSkeVwsmUASV1+QHzDPOiRePImli4WxLhWGmxxwFvt5WMlH1vVLLsNqhz5jF4
kMcSbc9gE4EaBKm8IhqXDfpLp/rmVyaDhszXGIthKdG194CB8nPGGh4z9k4EHu6IHhGW37ZyjvXk
1uGu7IgbvCR911VMlSXHEFaqOT5ZLnP850zi89mM4ViIWUzA3cSJ+oG1zm8RkMl5Naqw+vWPYzSF
MV3Ioi4fxqjv1HdovX25JlSK5uPnDuR/tVX7n+3DzsUHbPvq46M5vRX/BzZjhm3/1Wbs9DFEX9WP
m7HPX/h9M4Yx4FfgpiYMGleYQrKB+vtuDPSa+6uJ5MXVuRRctkTOP7ZjpvjVIfbccokC0MXvO7U/
dmOG/JXbHtsNuI6/7+P+N5sx66e9mO6YwqRNRmluSIF+eE7o/iGBuzI7A+xFWJ4U9ek66OWq09Pm
PmuH5j6BDWlWziV0SEcm72n8/Yv9jz+Z6NmX+Fw1KvVuOya3MZXWV5ppoN9srz3TIdZpyAT4MRo9
/dJL/xqkap0A4vFA3UTixE40PJKrylgoq5p5GIpwX1qISx0PbxXZSub8r/kF+ZlA6rolitHblICr
jzgd9l0+Fq9OVCMrLI86xH9MxOiYt63T4zHxqLLsTi82UL5whs4Pw3a4/+FY/7G7/XE3a+jGn3ez
OkeQA+Q4trSIW7dNTpYfP8Goj9IwaYruJrKjqSWXT5XnHIPCqg0JFkP9Qtycj62+N52S4qDJLjgd
ptssg17YBegahyoKk4NNj7jeuN+EH76HephfAA5lF3hB3SHBHZOgLr4p7GhceVDEuC/xkCgDUlCc
OD+OsnOOSaRDyvdL80kv6UmBUoZDCtGD5Mh+dIqXXOA8Kye3wlhGQlZsZUjqUBeQlyQMeEmA50Gx
QTwLw/JIZlxxU6sR+0TdAKCwtJspi8YLI5LhonswWgmnnNZC68lfpRWJGDe5C5jDbF0K10NoFvnJ
5PcJevag7wn9pEkEJ3lb9feff4oKs7/PSaDJiFBsSoSDTUorWojA+9oTXY3IZPYP44VBUdwffM11
lkUaW2eHHJgp1qYjqQdE3HXTMQbU8vj5pW+NfYUy5azm9kLTOfU24sPnrkpF2hbR+NoFwT4ur5pf
uB8SbJ+qBsx1IcSsVvTG9ymtL1QEzVvaQGQru9H4QrwBCc/20K/++sz510vPNQkVc3XLAVnxryeO
0FnJgRAYN6AlGCdViFIXbWmGDx1BP+eGyEAfrCZKVzCKR035+rs54C5lhtUePII8Fi3KnEfDDIxL
F4vt5yMMquT8EM68CkIowAs24PY17cBW4VcbFzqiIJbYDpWXyhh0U+5Hsf3RFVg+tcoQwA7PdBrA
V7LAXk276vZw2lGhyk5cY9Zwol8tLIwNVFCFKCk6GEbpsccH2naMrOJr/zmimjSeInMdXO8yHxEH
TzpZiJlxYzhf/vpDdH6++jw01PMwiJ6SbQjD/un+lZipBGxGf+f3q4+duHUP8yBYlb4vGVHpxQkg
JoMHJcUJxN/sHzX9iQAzR79vtcGDhm5kW8fPjPvPv3Peh5okjyblHkbE2lkvA46QcE4Ok507S/Tq
YiSILTejG755XZIRfmfDTGSvTM6KmkfHMejArLEeK6k/R7Pfo+EIrkOpYRQCxBQ5tG3mL1WOe5iA
UJ4sd+m/sP1uooQUvAm0R2/E950Z6UeAALA/+i6+6AmWwK60h8sA4Y9ojgTHkxMUT8AYrVU4RjiB
cpsulal/qdBdtlYUvWsyb1eTFWQ3NAB3CcHqJ7SS454WzUcw32e8+T7z+Sc88R+Kbfle9cXpr4+T
/Ok4GbrwXHqRJsEBhs3Xn+6ShqIe1wZhHBnMlcexGklmabLvDvsCV6vJFAQjQsJmZj1on7v7oHEY
ZXi4pCxRPKUG5tzYj8YjZg311FTaHhmR6KyOaVhgP0xQmVdNrVCLSnWORlqZqO7C46dmt3Hlg2WY
ak8hSM3vv5QBCl6freqtCTD8EAYSpJZBooPl39qztuzzS+iipPF0Y+fQRjzbSWvv/s1nQkv1xz4o
vU/XsCzXZR7CKsIf/rxy5FFIniP/1jFKv+VogWYFCim3tZxWpavsJQyNYNObofXQKwgxQ2dUlHeA
tAw1ob8CEXe1VPgUVnV24QoEp5W2BaojYT6hjUzi/Bv66mGn1ak6RQiPhoVbdOrktr3cT8KerqmN
RMDrrPpgqKy8KM45FC0JEiDvxQnK9J1GYbzSQJdstUpXC/Db/SkFOLA0czXSHyBBugyy16IAj1pV
fXcwLeXdQeCCZFBbw7vIpusMD/s3H5z41w/O4RTCzEjxLlzxUwM5n5Rmg+MgP1Sq9Dz4gpthTZcB
akxjvCNzchezyWKlZslElcgO6DLSUsPU6vuRzccSW2iwLYequfcc+dR7Sb7CCVQSXxYVq97pvWsW
SVTeY90vGXv086xb7SRzbLAWuFES15weMxSmGyw+wU3FkrlGvEx6yaDDhwoatfTyZrihT806iQgy
mQ9K17qLsAm6KyQXFDuyNrGYYBhuIfO///VHJJgX/HRueZb0XC41VhZp/XxfxCOLgCbvy6Pt5khn
Gre/d+HfQTPVnkSfqn3TpGIlCDVdlENGSLtiaSGvyP8aMfglC7di27BklxRdMDYRimIQuQK/42qL
eutWJsgAAkPUYaQamchjifXNX78D+d+8A9ZGg9u6x5zAcymcf6yrzJF5Lv2T7Ojq1H0ZjmR96Mp7
ho7i6k94w2Rc3kPbO9jSa25xnj0mUz++uoEXMD41R8iOnM5gSqe7Uof1Y6Td9CYDjLJGU+V3Xo6j
zHGdAoBHAhWfdB52qbciCpaRSPLLP79QsriYNQqHqEQr4+6/MisdKcNnQenUV1yN/t4bw3I1JiHx
TnCEsAOm4NIy+hFWWYANbNrrX3885vz2fxiiGBZ7ABY8BLfcPubtwJ8/ntIPbDeQYjjk9FN3gzbU
d+ZohlvCKYZFZ9Ma5aaxMiakrHAX+hMqWrIegpqIK52mQdNUzpcqAejSqrh51MDxrpRmuaupB9eQ
WPGO5FHzmxD2Q5yWdAH6ObQ4C/XnHFYDrrYUkZhl9mvD5zqrYvmMVXhkZtpn+6FQ2Z1BRhaWRGKQ
AvOa07m5zI9EqHP0XLbZf/1xCOvnj0NK6bgCgpwt+Gjk/P0f9jGaLVOcHTUOI82gXcHSGtyOcpX1
mnVPB35Ru2NoLOwwAegKJ2VhOJW6ZZbwXTj4tmhEmssUi8u2ZQZ4n+YtWyCgQQJ6muO6xRNEPftb
Rj4uUbLh13gsXMxe2njtUpn/mxPfYNv35yMrpe2wtbOFR0Ej7J/ubpo+cpTMvDjAvzXuiuitJ6Ly
Zcirs1ljl6Wxaj2giNGOEjAH1j9onUmQBcti6Ak3mVxREFViqkVNbII9+hapdhBmfp/MMmT976d4
hiH0ec3+8RRkT2sYWEwswSWmG59v5IfPvI4Kwoy1ottaTJlSpPyx5V17ojSq4UL/bRc2p1Y9uFGx
KVGnVY6BHDEnDJNMxSS97YR9CMfhANR40+hqFTQgKZ1gRzDsIp6ah2pOb5/XEXHkV28aYdyGQ3sb
4T0p6vZVheb1HBr1WyJLQBb+PsQ2hV/plBncUZsbsGELu1zYQMPbtUrs21SAAC2DTZy7zw0czCaK
0AeT79BBn/GJlPRv8tI4GeXZYjmpNPOQND0TDW1Di2stkFGHzhV4HAoO7hkG8jOBZRpElp1yaYxF
tGMntphszLamc047pnG0LxMciX3y4cUvsfuSjVcTk6G/aM1jimS42AVYtoFYPDioNBDeMmhcMRvz
Mdp05Tm9KN4shNNIf6ys7z3zLMTHbFa2AH7WYX1XYU2VXzRva6CR89517YFUw0XrHs3uEDMCopNE
GZFYaDp3GDzjYuVYW/r7hH50ZMx58GmbVb2M1LiLBw5WyKZqEJth0p66MtnrkvjlRN8XqIOM+ohQ
ZpchobFnSVyUri1l3vu2euws82SM2baASeLJfZA4OwBQ6z6OYL637i7q4q3u1Hd1Oh3EVLNPlXtF
Fjt+6lk/uJig8BQExaRgaoputkzgdXkNNO0SinzjZM+Fb55SY9p6cXsXQP8EF4Frmlt6m7oP+gDr
YNhZpmC6aWJKlqCnNNDYkbmJEhqBuBIL4lYtyPuKiJJ9Kgecx2CZisWkM9EUl2Fi9hlAlggudfUl
EVBlPaTJaNbw8wNY6J8DRh3udE7jcCdb/ya8kLP9JZjMmyDE2N0n/fe0pdPh2e8g7fYBLWb8zwBY
myXdQbBPsBgd/rVpZVc+RUF7HEdOl+Dof6mDJ5fIBNM6DPJqFWeEopQR4kpWhSnfMi1EHQ+wd/zW
wsXJbGdD+DTWWYt4TUIjjOc2j+iJPHRmufQAQIO5Ntnfy8emekmGa+ztiuC1ti9d8ziP0L/0Qbqp
yb7J7uCHMZw7NA2NACZgB82rlk14K1CwlleJDBTk0qr3EG6Sbjyb5r395G9IvnD4MJkB5/6L/aKC
gzQvqfHCeoFVQr12Cf6fbV9vyEsh0nKODaiom1CKSmucX4ufNasGq3mkRXvoT9wrglUUIo5PPJ48
W3UWsY16sdaremE39QUgyLbov+iJf0uI0tL9ELgthgR6hDVuYkGs5bwV8711DKA4QNuTNBY2qYi3
2K66PF+HLThcpkhg1ciuWtPTguLKT0VrYepLfSaQpu2eYmlJH2ebdJLAl3zV68Pe5PRPfNpV8Z0q
y0NeormGJBNDzhsAldsg35XXksxMPFJHSGIAELSKj0hGF6QDUW3s67i4RbZwgVK5L0W7CKvupm7E
AUDXBuvPQzCo7ZjJ7bxp7zPW7lRfzpc2wReAEwGrMI6aemLjN61BQiwz+2SfakRu3FUEFRbLQh0U
zWJzO7XbqdzH9RZKRxXcwCUKwoPgqgDx6b321QDB/otIvkaoMu2GYWWFHC5MtxaogE7KuYd3GpiY
hT4K4ooKZ8w6Z11w0R2H1OXDRv+dOe5MYff9l9wC8WagajVJPTvJsfkAWaQ9UsYam9lH3iOQFmVG
5R3adxkugIWgl88SlWy9jKDvqTjHJHFsqpR6pddSxhYdsbzWVL0DeEjxYNn9gzfgio7ZgsUh8MCi
k/7e8LQIDhW6P72S90Uy2oz19D3cT2ev5ThVzTgE44N2v6NDdU0d2Z5LBw6B52yNTi+fM5fgsdqP
E7QfXrIvqtpdmVr3QivKoGd39nS93cgRE1tE2hi+qq3ovOq5oVbee4jgVlVa1c+63VmAQZzsxOBR
fElxdHz+WOF2zmHUANl/PgyGDC54VNNlYRy26Bw8Zznhf2g+n/q8EgBIqTXBen0xmVLdzanvODtT
j3g62T1Lquq+7u3r4E7TSfWSMUGi98+9N7irQbQKcJNzO+jGcF/XAcMA9IdT20G7jDgr6i7444sZ
dy4qcADZ89+ryQNJgL4A7OSEtnee/VEP1cNWH4u97GQB1AWWSUSiPXisvz8T+MZFKQSfGOx2HKT6
2tV8Y+UTZ7mo2liHfZC8KTH88W9+/uLnl8+/++fDz5f1z78bbZf0Bi7wRiqVwrPQ6SZndrEMNF+b
1mbq5ofAmjcZWcZ+o2cYPy2dCl8VqRMuA1y+Ff3jS5hnvJLPx3kz709UbSNnJHlxyWQyp4OYklMc
4bNHalq2OmScZj1rfJQ09zGhjjx5FvYHIFa0++ALorxl5L+hxmb3EawnPOMkEayRDa7tims/aG57
YbKw1kieMTUxugMTupGq3+u52GvkcejURMapd5wtBrNbWNsLH2er227bUWz98DUWNCIa8rjSdIP+
agNnayPDkSGtue/xPVgQfqeq4Mbp3ddqOqg63BLyvjU7bhieWEGB2qo6gQsw92grNBxiV5fUAvV2
vl0p6axLnYAh0lfswkEImpyIHl3X8pi64c0oYKGb8RoyKDfBeqM1cuto8bZmWh/QfycH6ETS6I4h
x4oG1FqF9pY4gM1sv6/ga+LS3hqkRiJk2Gq+3BaFtx4xziX7oLBfC6thlB9tYNuvCkJHjDg+Ma3a
E6XJuop5KbIvhYzPNu7LkbSMAdYMte959NpD15QHIFknqZsPWBLeSrZdVfWUtqxT/vQFB9O7lV5b
Uuypzm8Y/G87l9chjDOSlJOKiktkt/sAA2WZbhsn/Tx4bQdPghtflwm0IhoYL1aNmuUGAMnoOBuB
mnlIN0Q6YLyr11bWb7KGEM9OELrrrz1BenChLX3oLZU7Hbj2STRrcG4kz/jzHxTEAiOvt8RxhQGO
UPRiHhOHnkitj0RvDg7XLAPvbVh328jHAduaNw4uWYD8UFRwxzcHmov7CC+Oww3NSor16JYUk+4G
hvShDy3OVBCy3hbf2TrT9HXjEdiY3Uw65RD6UiFe8F5BHcBJ29sr2VYr5RoL9H7rtuu2rYKiPR60
nCE9Et8Rb5qr7z3VHkQQzgz4rZPpG1LfD5bi3vzcG+6ltIsFAnHqTbXVuBZSND56Hz8YvMBe5xJq
6g3INq6yrRiijRYnR2d0b/D5EPDHqAIPiW2oLc2mxfy222EClkPme3lFfb322nztSJu13mAkEa1s
1ETdXK26/QaJ9dE2h6OytRnujkxvgFh0mdxiA/1k1XjcH6i/rRrJN/z8COO3P8lNwZ6v19j3sp31
ApIjO05rbLOEgKESXIO+5NNL8AauOKRbnfrFK/UtWpIbbyipNfX7UkTHqlQ3XZSubILdRORtFcU9
Fepevialv7On4jQF46LkRulYxpWd0d7OGrQLxqYFgM19ej31+gHw48YWd8heD30xrBuEf2X76hFv
wgZ5NRKM5/nO7aiHD+wonnXVnAsVXgkApP16Rh+/7Ui3AQNyVSFkwXLc6VKdgo6X3Imt0z+oEiWz
mYPhzrYZMQQV07IgQrkuIZuSfDc29PIxNc8aKrDLcYd3BCJLB8Vc5zZVW3s4TvsyJMokTQ9WJZag
bdfdmBwQft+Tj3ljNU/aJG/i/pZcis0875GTs8kCzjXTovBxD0YbHxCPUfTgMdeh6+uYOOPxhtbT
I8xAsukLVDxf7CHfd/F0D/zha2pXe6+NCAUpLxyhzsk2rQ8lKjf3heXvMUhtOZpHlC13Vbj2t31i
XMIkwII3cFix4JrJKYINnk3BujPite7RucihgMx09WIHpWElIPD5iYbSYWkAhMRKuw08baO53GGK
bq1Fcp0Z6TajQMqGTVfkazRx+5RbYOzcMQpYG6X2Vnr+zpsA85ErKWS9scGsFFg/G+7NY1ov9Q2h
ipi8YNSl8jBAES7fGJu8/H+6zmPJVa1rtk9EBN50ZRDyrnyH2BbvWbin/wfU+c6J27gdQiBtaZfM
MnNmjqxq/VCAOxS+uh8hjQ7mITVBwhXTFuJJY45Hm/Tmsmt2Vi2vJkgVUvqh8QUh6atprE3fkzxq
jQdwQdd8vBK69Kfvn6j6b+xWV3qTP8YQg42Ns1HbNdOt0pNTOcr7Wu8BvBobS/4p16Y3NsPeoQMD
gnFLAWFrtESEFMlWtpuNZJNz0TxMK7gmuThkZb9HL7xBHfgwLDz06inW2RR4EQqWVKdz4Pq0THx8
Pxr0N73Dlxjs0Ny6Dg0SWy+/at8l0gw8Jvm9JsykRHEHcj1rHwIHeZumnEGOtLaI1NaW354rB6qg
jCdEVOnZGcJTK8uI37XT4MBCovlB+fu968LXZNCe4Rxh4Wulp8NiiGeb6kan3mDGkldl8Qvrwbte
6Q9YFVcTe2jhPOh5Xw2kOtlAGOrBhqXluGr7JQfgbsuT2W8dac3/eEiudv3q/JzTytiGKgbskRdf
PRZIouQGBqjpwrU/yREhwVb2aBRiR62UHtp0ZEDeR7J9QIfxkSrW784KPsmr3jYgv8M6dNO0OM3z
31CJw1xrSAuYv07rWSb/mVA/K4aFI6M/DtiDGDlAiGFSLQuQDhP+my5lL0ISylOX8KcCVoWRuNOh
/hl9+rDqlrpGvxehtZXs8MVsPhEVbrAuQFcgX10eqYC0AFiSDW6KrW90B6Ns91m2lX32liHBL350
bcP8bVS7C7V1F0jUplLtXY0zYQApC+YgGz4LjM0opzzJTz3In54ip25IbCYcQa9isWlpb+lLPTG3
4xm11WOezkuXOU4mKF4n3bzi8DqWRnQe0BBmtrGDLeR1fnSOFfuS8NL1NFxm0ifqOKRKHotJ8ueZ
PlMqJLnqUaa5RHnwoAW7r8PuUUrDrWxDEG2hZz3Q5+p5cpZ8AmiQ+LhIy7YUfg85QQM6YaC17+xK
XBEmtpE+kV4kyT+HEtnXU+vZQe4ZEMZ633+RFBv/mHajx/NoBxMjUXLRtZgCsrnqIiLDpPaeZc4Z
oLc3aQCYgJFLSuDZcbxLJeVWzvvlWnZ9Y4JWB7LIGi+Bkr+O/nRPYgDN2QpmOAo9/QUNwCk1WMOl
2l7v2QVV/MAoVNmNKwhtJaj+gfD7TKrxyVaN/VSf7M48DJINKknxZL96dbL2zfZ/pSi8A7JTyZQm
qBTHd493azimOX52azhWfAvAH8AUA6DeJcz74ztmNS+BRArc9LOMjXfMkPeMzIBGKR6NzdprHikj
+ZyxZxwL+ZOR8s1hVQcxbKbabUwaCegnQbP7tyBAGdwWQOwIX24OSVXc5RZzdPg3zfsfESqQqRQ3
iPm7qGNdEZZnhZzosvJk/MhdILzACZ+C9mdV6BjwMGEB+lUq64FOhmep31qruKhC39KLX6XxvtVN
r69kV8QB+IY5bCG91OSiNpFyh2+19gfSvYvxRLtulcr5I8jDLwTfB5Ol/vwVl+PgKzW7fSLEVumt
h6jQQ2p7JH2kRoDqcPojkXU32zKPDZvCYXiVmRrJ/3NznoEq4a8pDw4QRW6S6q8lCOoC4Ao/L6dS
XM3y3UitISKoeCJ/zmZbHJOQWB690XjCt45UkJs+OjEFsEonHZhqKpFFkrZxrM/a1tx2LE/0sA+d
rh7FmFKdbyHgYVJPw3cykz70RHtagbWT+nhFt+haEo5pG0dLRGeCdfYoq0+0eM6dYZHA7B/IC/T8
cTeiLrUGaS3sWRAP0sckCcDEpTvsrF8DYaFjr21b0JtdjOc9ma4ikG8xP+OAX+mkoY/QzkFIuxWh
XomdITWbPf2qp5AtAEgGHFX/nEjqNspHNzDfC9M6lOi2nZYt/rsCNsgfqh0mh9lQeIAifJDU8lI7
w12wkWWPh92Jep0ZH51xuGg2o3a8i2QWrRPVj2g60o17k/i9YXfeSFXA74oloEROogQNq03pKmAv
PeX96Fq4kqjhEHSsMYUS86L0gM7ail9NuGfvK1nKzWrnQAfBtCLOSpNfM9K8ARkdR8QgBeT0Lm+P
tG4eCWWKJlmyR9ZFJN8aR75amvaapgrjdP+nGywGWAcdTuqJZGsMb6ms7/EkXOmYnUXUUYeDLVuF
ELIy3JJZcZcm+9WyrActwZvSS+6oJI+U7n6neVl6GYZg1bXJAaspG3eqzRCfu7GdK5knPe8RoANM
wq/QN/rBNIYj5LWH4sQYflFBBSER68Nern8MUXjqfP0TrsCLIdRfFjpRUx+9vvNPSa57WicOBWVZ
fHPHfjQOsfIuiW5tZwxi/AGlRt9DIOCKsf7G7XFfOuXRIqnMImSbCi6Q6QryicW0lp/ilDlBpi89
fCCRvg92/jnl0gdZEjfJD7bUVkmCiNst5S7wgvxetuVfYQybcryS2LZFjrmtWExUDHvRyBpIj3ct
qPlMFRfHVDfo1IDdS14DdJWMRTJQGh0ltyxfU1ZuDV89s0pcAvYMSh0SvJWg2g1+4yqq8KDbbX3Z
3jUsghVJPSb3Si9+VCHmXangW+igTZI3RfTGb/DIAHVTReNFhfJAGglXxb6Q5c3m8YLMi3okKR4+
5IJc8YJg8NSBGlLOVAQAqpi6U+wonqH8GCr/aiWw4NvmlPQsVsaJPRmb+poCSq4JN5OIe5SCkP+Z
oW9EAHtboyr6b2llqYY4Bnkrq+Xicr7USZbT5bCUbv47FQ3ZTQrkQfzcCKT+V6RZ/lH1b+FnOQXY
B+2YCHGZqnGvzlnDhA4BzR9xO/XIoCmSRDllBQ6lD49DyrNuE0vVP9eWW3lGg/z7gRHC3NUQBTYl
dby5QPJgp1SBRPy5UGCUdPZwYBFeHdqImMVKUE+Sm5qpWbH4oiLGOShD/c+hjC0crd/n1AzmhdX/
7vdp0SNKHDCAckl3ovIgrJJH//eQ5eLyj/95nv+eYmoGBLBNCvF5fjeW4s/yNmXwL1YAOBiR5zsK
q33XcidyZUlTDsshLmbJOzPk2lIyik+xD4AAef73LVInwGmRmEPCsfku5jetnd+q5ZaY3wqpC8p9
6rPUnCtsy0e2vNSYd9WWztxvUhFI6atTmEc1xJANRQbe2+UJcnV+R7+fa35qGLm/fIv6fAh3kPpb
uUYg5+zr+RUh/WXfL7vcWq5Vik0cgj/RCotTdhI8xfJk/z12uRYjnhi/X2a5J25ii61b8mwS3uu2
5+MhfYv3uq3L2pVG5HqEt64mYEFdSZDFWLliLF1iyMiEbXc9QXgxosH+b8s+KRuxwXbdnCbO/kDZ
6Q1sJZD7GBR2Ak603GKaGcYXWLs/pfLsE2SLQyy4ws92yWreZN1flF43TW3YlfXbgpq4PNcVkvEy
/m0B1ITTtJdFc8xi4QZRC5OOClByUIJ0YxHBOJbGkRbYnsT4O47gK93ZnbaPaIRGjcIHk9+gVB9L
OTwaBXwevNdhm+/m4EJCehsW1aO5DwVhIIBZAxEcArgC8TwFJcmlOPZl4KUS30pnnhTljbDUox8P
l8SqAJDYfw3J7f3i2A2ICURdPJEQHETJ5yZKN9IgLu/gmm3aLga+BzarExglqMzDUqIRjwsY+hOL
BzmLPbVxDrr0CVn1rhH113e/57dhAnxjZgAtSPtRUmp00KT9llQishkQ5+16W7Aw/tOA5Q3jI/U1
D4a1q1Uh6PyT0bFqlCNAebAmDaI3iEuQWZyMTca2K/BKY46ZobeECLOskk1L9plZbX8rUgWsjT1A
MZ2ElmxC8Mh9wEputHeVAi0VZqPeJlv0UZhFtBkw7JaUMlsLSxnpMnb9QooJLavGLVjChLxEJxn7
0TavsUZvvnxouFLkbILYE73g9KRUn27Gib1tqNzjKjrNO8c21XiTeMs7sEPY11aq3D4CUtyUwt9a
w7yApHUy0dLS243Z9Z5ekDXipMwYCoC3cls2s/bG2MSsgBIarXIlrScrhzxCui8VyiTP3ZA/D8sR
sEF6TwSdkmbQyBg3Z1uLCNZJ+KLYD4U9SgfqoMcfFpIvkp3jPVXklUxCXGqrxKynjKJeJD30HlKN
RkBp9jsyPsz0r9bOCWos3AdYAdamSXLXJBWtk1Wv1FqAsgLuVrr2K4rPZcdivdrKfbaNtIJoTAII
Jwhn1b0QxEs7xAjRPgW8zb4ZiX8B98tCsDr6K5u/TBYECQXlUVW1vTWY2ypjh5iITU50ce/jUN+G
FpXMpL3lfvUZ5c6u4cViv9tGgM71xPgxFTQ/ZkW4Xa1i0ucsP9nI5DNHTCkBJT0x/agoN1n0voAg
EpOy0lobNW3pBvELNQTi4zeYHaGI0IAOSGbvdYoIKXXmmmh4bHE6fXFiIGtSTTp9WimihfM0IFgd
D1Zo/WTzhhRN2lVBSeyQtRV2cDA6ugSlir4zXTstTjYGawUdoCRgvrSC6jHsbEvdxOCqk138e4xD
2gVnktm2qT9tCf2jSXm2QziLMh+WUVOTQ/1jIAMoTlGQbHpfZYrud/nouJPp3+jHbTV4brz4dujn
ePkTikzPlnC/ONQpEWYmqF9bdkhA7jSedKyDbUgFFC/TQXOcA141zH3Z2mqbnUObxSLgcBQUrvxp
gxwW0KgVV2S0qd4whuuMbAqj59uGTCKZkOTSoWhg+IMUW1OX2xB1Q4Xgjyx+ZhiAAeDSX2/XIt1n
+iHALayMMQ0QeZNSCSWewYtickkS4U1Ru69L1iGWWAf+3xH4Q6bIVM4MUqD4TEmAQfAwXacx84qk
nbM7thYd5UEJT04ybhtqxbrBMorxOKZelKZ/hV8+BpqPmJcg86iU8OboMxbc2lFNEaBQxgyz9FDm
ziWwPqBzbwpd4ldVer7/ZmQlDXzLLWnqQTnZpUwZBgFafk/PU9Jxp5GOZ5F6CtVRYqhsHB2du0oO
AzTnNtv7bF4qcqTYYRMeW+zs8lfWo3bXnJUgf1OBvYvGVFTbsadwkh1bQ34JZYO6t3zAxOPqtFLF
EByUpmWte/Vj4w7O71ZW5bMxEwIaqubYg+GB+bRlrqF6lUzOLvCrbTIhJYzeCigM8Ji3AKzW8+Dp
gwDBaEryHor06qYP9bqE/9mRQSWN41px0rXqwCTvRsZcQmf5v5sTixSgLKZhH0ezW9fsLBUKgpYA
X8zAm4bEc0/AP/C6RrR8egJCxyIg4uRKHOS6CohNiOJ7xUgfmSFlA9hvqn0hJ3nrTA4lUJ1tQOml
KH+chtisscDljWYc5kemBlQwlbsUgSgX6n5o/b9hsw/Hp1YCDG+suQFlHGDjvRlau826YK/zTkfp
sLUxMmTqOdCA+TOCSPX4UYrodSBKSNOLD6LYvzS4OrGV78mV/qA9uy4yRkSZ3ce8IzbJ89RpWHcZ
vEX+MF0FpEIvjSndJAa+Q+xUKjeSxfZKLs5R9lSd7hxH4zN0uk81Mn5PNbugwnitAzbiZUQBdTJO
MEweDUG1c8JcpA/rmt2ddiej9qKLmIUNC6ZuYIcHRHX0yeJSzlh6n0CbrrUffBaS9GIrzC25eGny
+ASs3VMj4fp8EXzDzcjGs1pBgSpYG4yhIwIElJfPyTV89dYP0bEqgLIaIPNIK9AiuGbEorPl3PgU
zDEabvo43AHeLm2m7hm+UlDcVZwjHvTD/Dao4z6UqVf03M2HH6nkIiD3Deu7PWn7ztoHghVCECJ5
KE/hyGTRxWdH188Mh/PP3s1C8qfGG3WwtUZLJSDyTRLW1aARGUQJ6ixpT0LEoSoompjE/vqvtaqe
iKA85qVy6LHJidi+xKF/rAnlq8uYMAF/V01fg+8cxiLeR6rYExSwlwNmO83e1pTDCS9kUndYSZ5i
6avHRQvMewX9cuOD3aWlvRYJEGr9F26g1ZzbGpS/hP0c8VMrbxkr9BwWXLOVdZRI9YepvCgTGfV4
iAkjgvSySSmwgOS37kX3d9JvlSeFNyH+gM1asddczV7BVrxo/a5RPUfle3/PrTeiwzR7P76RBMaE
Wb/MwZ7GXv6Trf1r8RFB6io3DZJnXOA/9R/OO2NKtlYQr13Ki7Gu9vpqeEETwCKj4mOj0f7EKp3h
h7ddQe9jFcLQ+9sB3qF+njA/sYk245r5rm9vidVNNNoS/TjZdnCBUVVuEMUDNk36J4AcutpyzhhT
tA9KxdXBGPCnKyYe8ChQTTo5yO14IXVljkDhotESmC1wgyhVCMQoJMxrMYekUTx6NfhFfBzyKRDC
+t0U8hO44XCRrK76VYWClZevwe4chzpf6UohHQaTjAqd6QQonHSs+uCcOb0giFpV241OLuW6zSPL
jYmeRMSS5DQl7NB3k46I7GH2/eQDDXV9HG6GReIFPulqFwcJ3B0hxW/OpJ5SmZpbP4X21u6wxjqM
aa/JOE5bBmjl5EB+AEKJaT2enUvhvwdpNEHzKexZ/BGVuukUG3LtLRZbwAuWa0meNZ5PittOMafq
JIUw0IpKHb9gMu6bCd9vOigvRVEn90VXozpA/udLuGA3Y5v7/IxoVMvgp0BryMUlQhfLTCgdVWqX
l+Wgh0lEXQqpkHIisKc4gU0ZL3UcTBcSd8bLZPlUUSr9a7lEV5h9bBZdumLUrkQyussns3xa7CfZ
uyb8+INpdKvZRiOzNt1gAwugd0rDMx4VpJn00yKbnsvyL5dDGf+IgF7c/QRKsxhlx1Uquz75Vtqc
lluGVJ/MIb1UZqIclmdGhEKVAZ7G1pTLP/APjKdoK7qBRdiSRaYVZz1imT3b9yQjGc5hhy9H5cPt
ROGzr56sY48JgRTxIr6XsuSvy542u6VBdo1tVnCdk/Ho2k4xDMktoYvhlE0/kvCHbo7SZyVPkyvn
ju5BnfdfUTsc0yHbhuTRPWQNMm6ta/UKsKL2nmU0yPvoD2qWFSQQIEITt4q+PlORN3UqVc4doovh
sX1onmyyyPeJp+wXhvOHrhos4mxF2jR6d5DqTDvFHTX7CmPMLdH4ZUkNHZ5mPnXGfA9fQL/5VrwO
jba5pNR+VqwKkw222fEj1MijUPuqP1kijN+l9MupE/VMxgw5DkFq7jOR9sTeQTInBDM+YilUFGH+
FpVBjDzYGFzRPYF1da3neyzX4bk176CRklMgSze5bUpoLV15VKyYJBC/bzaQO6Nt28uoZ6LhhjBf
+6sJQLi0YX4TIEWNW+K3BTL9oMhFSRZgA5s7MKS/NFLOgVFpv4s+OReAtvtaUNTKPKsNw7Od1+F5
Ig6izFIa/jiPsk0soPbXDmnXLbH2hjkHKTV19LMsrxN7PZr8arJdviaV6TpDTKy66PiVDw7csBE6
NQWG4JwAtHajBzV/8ggRbp9qqvGnJKyTbVGFX6YO+1Kzagh5oDwQo1FEI4OCl7edmMa8Et/MgZGM
UPnXnqiG59zxhuYsdoNOgJBPOcrUC/1vqKg7SknWD7MllwTGCUEM1A42yzc78OLYRl7dqNorNfI+
6x+BVmyzKVWfBXXiIfKNNwAq9SVwAA74Vm+8kVeIeKrr6ETrFXmwimYzWQMjzHQCgslZ616C3Deu
akF10wn7l5YO0EohYW9dxeAkWWHe0BgZF2eUuhcwTj2RblZAQSAhPyMa/GPwSBhAQvLK8jPxGv2P
QVEx1WWietVyumh1PjABpcQYCh1wkRPwDW7IjJtE/LuYv5GNkPubCaKCtQsZDL6ax4gLkuBFl9EO
J0Nn/tbZLVD5Dn/WgGDWWZP7LA0Tm+5dH1HIhSQugWU/g612tlMjN88p469QEWi0loHnEsb7FRuH
ccYtiylGNNciSNqryPxo1aYFAAYzH8gLxTBlmnVP6E9hoZaZravw/BBgoDAWBGlcRujAN5OYUzp3
owwjEFPEcpADBZ6G2Y7r0UYYptXEms2fU+zExTOYfz2TZa+gDVs0DOeAkgl1s03a0BkXGsZDPy7v
AUqXoBTpKV5e2VI7fUOKUPGVOYgq1N7AhQN6zOltvo/aGJz7fkCkO404TZ2muDQtsE1bzTVSbVB+
wKA9LQcgtOT/IEp3s8hRVrBPogOUhJiAc/W9GEA+T3HTbLu5FyoLmnfRgC+QvAFm3NnPgZGW6FQy
Jg6M5h9Vb+jvugXvtows5WoETe/Zqfs9AqhEoq7rycDs0YXFkWIP2gWhX2Jy9cAQUsJcjFepEkxs
OohImL1Xy6Xl0NmKl4KxIvXXTw65Ln4RjMdqmwYtK83okOeMg0v+Kzp+6Bpj5R9HiU2grwmxhg/Q
tYTnDcWGDgurEnUgylSKqkNo+umxngrsMnHevqdRgEopi3/HQv/shPnj22ecqeT21boZPm2JBHaA
XTdTE+FzOTCQE6WZaJLXIjf0QtPMQQQnN9hiaE5jm4aAaTQPilW7bEz0iwaNdAfwKHYL0jtLrKUO
JXuTiFIz6tjm+KPpeI4enzDBM8AB4KVptlgxlZH3qrLz8bIcFJBQng770ijHfy4NQsFQBS/DZcW3
tdKx/jL0ctp0jZmdiawxT7yuucEj49CE9RUPHakUd19KXYodGfLVrg+K8QuVUIV4VOgyMVs4HvOD
4Y/4eep2F6OogTaRnmW6++egz9PzcrrconsiobRUvf8uCawmG0w++uwgUE6DLuSTaEm4WA6SVhQr
MjNIANKtEVp1M+tfB6UaD8Qpb2rLzk/lfFAgkewMyb4vl0ycEd/Xl1v/XFN3tpNkh1SJmSfzNEAU
Y28AgFRnFEoNwnejq2hNc94ShQLMwkcYBr24rermmkz0h5cDcXshm4WaCtL/Li2PsObrBY9frmt1
3uxBIyPK92dYBub/JDL6+3KmatQ7isLq3B7Iz8M2fxL1Xl1tdpAj6ZLP5cDsR6xvTRb3cprMj/B5
RIetfIMvq/DSkiVHqWas7/rU+oxUCjqoF/Kb2eXmtXLSchXNdwSiU9ZZl/0xa0nfkZdYnbqxRpM3
hOk1sOoTwhzLq1XKXQpLyUeTKPKjnxfUdtl2h2m+pgEMnp3uQUJrMqB8hjCObdJE/dM0ANZrSX8O
c0W76Y1i75FLggzokJkHg7oNyCu7txprR2GT7WSFdLOWa6GdlqfSGc/LCjZRKuWU1PBjLXn8jdVa
ODgMAlVyc7MczrEKNZuAcReQ55b1PTURZO+bfiCqeq3rb90wNC/9BNTfTloFb2qSzFHjzE5RLd0M
uRvA7uriZxRPULvl9tWZ9MzTf6mJUXtml6pXoLs5he9af5dj+wNm9nSwG+J09LbMCYhnL4oiSXt1
/Ojf02ijk7x0sTJoLVkxE0oZ1x3F2RpgSb4Ns3KU/4kVqtnT5GOlCrMXNaVXt7KTEXSprQIUngRD
PBtp1NR2ghxeVcmkMyidsNh5C/Se/ZKshrsOHR4r2Mzfj3wvZr1Oc4a0XbiUzBoqmSwYiEieXrNu
peLiW/VG7vxqnXjN5lD/GxnaNdH74RP99LR2iolFai/oMou4O6SlyIlgdnhJET+SzCzeC40ypJ3m
/jGaT8Ex7XLIiwfEGOTDTq36qk63vOynl8WyzUmoq28a3JR7SqTJjuZX4VXod97I3DuncyWIaHbr
EEVy/ED62KwGjR05rWu0D/aTFrQFz/v7yRz/NpaKvWNnVwGqyY0t+YjlRarq1Osjwl3JR6HhLMtg
6S2rvAAHR7XpONGDOAObpHJiasLCkc52WT6lzlZvmmT0ryU0qOVvSwr73KqjuheC9Ww95OV7W+XS
buqTaguciT83+UJqq7rJSNnVkmUW7maeqFdlOqPBIoXEoZ9jqVlxqVo7vyy3gmCiheMgcYzbDr6A
KlB/qnXuxcx3nkNqyxE9nYpmUFTHqszVTRUgSZadBELEfK12yrIEJ4zhqI6fBTi/438HG0vB96lS
wemSsgwJ6/yQUsAaZ5NBWAIhWMWujBVtK2d4ZPLeB1MAmNG1yfA8LrNCUEj9oWrqUzFPFHIFq3El
jcq1H6B5G75hHCulp+9TUPkEYQbPYr6mkI+CHkRPXiz/udjq27xW1oOt9Bc/GxTymg4jKzFPNcx8
J4zEfhfWRM+5CX/aM35J9jfUZAtAarn2WhI/uy16Hrl8dVLawGsos/SryUNGeErppOj+OZiwe45G
nW11ugZSu7YaNH5NGYyoGgIYekUtKNcDysqpy1NYe3OKVopfSlXO9gb8RNxPUXzpNMPNcc/cJyVu
7pWsR5f2/7k0OfXeIiRr35nFRZ96/x5LiX/XrCnw9IFwzOXacuCNf1GhRdKY0NNtNG+ekvlghRXg
Lah63DFqN8Of5CMx1+c01/pzNKIDrO1LTyP2zOZg+L48Qo9nBYLWMKa+M5rFjDImbneHDZm5vpgw
vgpCcIBs5b03yW23xVBSPencPWybxpJiU9op5vGxdqhg96UenofG+pPCu3+nC0WOTRFlN0mb7RcW
sfOQsf5M6FQ83VKjO2wMXFVKVPwonRc5wYA0OMm16Z3sBf4iO1imWQRqBIios9JR6fVzU+beN72h
tBok35IGaCVLnSPSPWJ820QjX9CgERTOWll5NqyyOQRGNrPYSOFlS6aavxs6lZAA8p9T6xwVTKRU
s6fqQPcm+rCIXrXzanphPO4Rkcl/mzyJP/h3WIulwNA9QFPxZgi1B89AXpyZGcxIJlJDv8n/hOgF
YSsyvh5NU7t3LcKI5YzFD3DI1PyxwGAytCs3DVfNLmr0aB3O9IblWmXhmyPt5qEEn3IdZI8wFN0z
Bqm6kYfJdpfTycltZELhnd2AA5nkvayCcUcDu0PQrwWfSarf9dYSDzO0q2tsAGMlvrQ94rdo6JLA
0dFjyvjLG7kcRvJlNo5ujyRiUYBetoA+PBBMaBJQxbEla/p7qexolJrUAZK9Mfj7YCAqYFx20VSQ
oMOEBd6CxJ9uy624KuUbZDyuVcFHSLqDZ7G7OhQV9qIiTPWzXUd/kJO/EBwyflWJGW4msMpHwweJ
hnCVWCDIZBeS5p3VYglnEojon1dSvS3Kh9kq8q2JYnancnNazsjZQusmAmutdb2yhU4EP4QUtBtw
+w73DP5viFm1Z4+kKqOlYiI3/OCkgpA/GXa9znrVuhl6aN+G2trpY9mcl0vLAQ4JWvESio7v58ap
rqZXqstYkEKCVsKpAAzf9bY3xFV/tuw6c0NZ7imSJ8zUSRa/idyZSxP+JmBJe62LprnrGY0CoN3Q
yEKI1TW4sUuhZz747dK4pw7c7qbypVdNp6KqOL36lVMaikfT+tOr3ToeYOkoYxk+jBhteJklf4Nu
1q4U/VffASRTzVwQwsXK0If4f2Ob12NTUL2A7e8hBv+4G9pOZ63c57sCc+D3rWm+Fs73BoOhn/+/
jyuKNemAiofdRHsHU/mg4pbfx5pmW1Bi9Q8S+NRDVE44zyey1YGaPiH4/XMr/Pfacu9/jyvMxjgU
Js7N5SHT/ATft8YufujdiB0w/NtYHZO3rModtEmq7GVdJI9egwzL5ql1Ra7/ACZvHBcgDF0D40T7
8NlD8c6oCRONmrLQLvD6eMuQU2oISoVvw6ol6fuJJ2wq6vrsGJRAQetor8upNZ+2M7gAuQNL1gSy
f+fjm1hCN0kVAWI+I9t7ZsyPwHjWwjb21WzUgwFeJiDMi/4oDYDdNr5SIW9bSEzLYaCaXVPaKyKJ
vMKJ4PW5ZoxFuLKSBq0jJ4k5zjYg8P2ABNzvkl6q0gPU8vZcQygiuqJxkLvG2jMDA7kN7Uw7SxmI
uKLvyY/MbHFJix7Hr+jll7IS8koubP9HjTTX98MnLZvitVXw1ZaR4T9rhSzAuqBZKuzEODZygTyL
cfEZDqGKD7Tt3tTRfEuvUmYEn1KbF4cJlNVmOe0r/uqubpXLgA/zqRrGmfp16ALhTLx2jCe3U4DV
lgkRGvCgSWBTxtd+NPNT7VCVDzKn/MzqkPhqU0w0hBxlU8khJtfUME+DRcrcpJBrrredeZoolnYr
XcajIAelq7VQfoz5UAEMW5ErgEUAfO45LSXhQnEtQ1dPy+YakLtwzIxiXwmTgY2RGjl6KRes+nFs
fBc0a8tcBSpFZa1L0XLMRWndx/OS1xLz+lyeNsaA3aqT0AMP03HXK3QU/qns6VCfBo0uX2Q4jLhz
uQ84NpDdZkRZvVbbhkSRvq3IdFSrI38GCYnLzbrQw53aSGqF812N8DFQQWZH1JzQ7LzmvSAvYb60
HP6rLKtaKFz0wcGqZL1Nhp1GIFfcW9jB/VY+dr8ht4ojxaOuIviQK8sDlgPK4nGlEqZBbS7TTxoN
NhqMWqQwEbdAwtJMEit4ylils/kmgdPaaTnvA/YVGWruyRYG2TXOpWXVz6+0T9Uzo5y9okhvbINE
i2bThw6gx6rJDnnzQ1+E6yBW8htn30UsI6yWM3D3DYGfWev2RaRvJICRrg2h7bsSDx4gc+vYTtxm
3haJkCr8cm8t2/Ct5nu/T1V6DE4adDtn5jTht1pbVlteyZRo7sulRirXROGW1+VsoW/Mj4rVAWVt
Pd3Jl4kvoUJXrA9E+Jn4Vbqh9aqzY3DERzZsYJo0RKOpP9NANVAHyx1ta0mmNd4mZI3YRNOqo/ym
Vx2ONKeHmr3cS+EbXKaCRUjvD3EuRR/+ZLInk+wXsH3FVaakAzB6vm7yj1D0UbgOtt9vktQU6XY5
X/7D9qhYSPupI1Qydv44IDXn+4HLeSNHW1B/EktX2TwtByPw/7n137VaCzcyxCXyLoIAWQFxL+xH
WTgq2Juar0oAYP0/rs5rOVZgS6JfRASmgKpXaK9Wy9sXQhbvPV8/C507cyPmpUPHH3VDUZU7c2U4
+xMUYfSYlttlRmIomV/prhmRpkb8VMVeN9CTCz32SAI/q3TZy9iotvQtL16xHKeG7XcoIq/vRiwa
FMcJw1m5dUCi0H93rfbF/pLpZwf7JWiuSkrkc5qIMSW126UxbqEwx56gt9RXE7xlR9aXvrLugHsm
nh0VZ4uKc/KO9QscO6xnwWEV1LHYcMTD46Q064ZHP4lTdu8swkZWfRCtas/6Sk9tavOJIprO06qe
IWKJUIJ9VwUBw+voTgqWG7hOTKiI0OiYcEHF49xMP0jK3DNI3pnBUjKErEgDJqv+gfMdz+2kxnNu
kovMZXFvK6wuYWxf23gK+biYz8Rlx3krGajTRIeJUOlz+aSD7+Jukw8R7NooQbUIRpXQPh+dY5Ya
r6nVW1A2x7gznta1ZK8HapN35YszwXIa0uLO5vKzLQF//LMtwtsp7D/XjzSxLHaRJeFwHVcRE8DQ
e+0c7ufRQcuYF/eSjBrZj948z1IxZCUAmxLZU0nwvAzGY1aoG2ZsxEZSuqHJvn2a9fDKegbxX5vu
yEaX+9wyKN/gUCTMHytyvrXytQzn2cvrnoxifd8ECXmr1kfe+6a68bvWsnPVcLBUC4kI2XU7/qWd
EyKnaOmxHRIupizcpShPXsNW2zNt09pYjLgF9sZ0pWGAwTfbxjmNWeKvkeeAeXjWLHs9HTE8r9xW
J7svF+shKJwLmlniO2hXdU3wq5vix7oxX2I1hVtDAKt2sVF368Xt5s6tWWheTXnAzgJJmIw9lGf9
RtIFrpR1k5Utrqqx9iVa7Uy6ALMOWQv5zAROzt1HO6ifStiUgWK3nUl90aHg+pHF+JTwQh9an1Ij
C0nNeE0LGOlkajx6o5Kw2JuZTWB3qKfyBsnow45wVeKu5DFnUME0Zd+hCe6o7sJb9DGKCfGlRsnw
WtnyxVQaCpudXTFKTr1IJkej6k4aK+uWnjR8TBzZptWPVgXKq/o+3FRoAWWFh1pW+7B2aFIJeVAu
OiWA+k1dZfVWzNleTTkckUkRb4lzytwj6kzt8o79BqWR6HxN1xFWSJfWo5D8mkxkyMi5x8a1YSva
rd6VwUTSrG47I3tUdmxs5xa6BBKbb5dCXoXLCMnIId3ppKR6DD41mmhIJEL9s7nWyxo73xT+VPYu
wDYNazmqUMhyVjZmIjC9TtzLFYsHh5a2vtdlXO+qtGR/r0jrqgGyNqFtnDHE3jP6LWPw3tA3zvzX
WH7WCWCKIbPqQiz6TXQiq36XNO5XFlNiHy/q2pj4mwsktWL5VnjYcFiQSIZFvG8R1Hc9XmHPabZW
ypFyJsloEmGeDLjuhM2mWjf8Gat7nd8EFfXVpdu+aFHzA/j6acU8jPgZi4EGgMXQfjRHey0woZQh
niinOc2IZX1z6ifnqrSLI7iUbFN2IdPLHPp2U4g3O2U1zMz5M5SBRTBRtz0yBvXWiDiau8LCjahr
fHMLD1wV7mO0K3a/CJNLOuytRMOI4XQsqnP7UGfdC5unH4KH924UfLPz3dNAxhOfYLyYzI5DUKM2
Dvzj4j7tkieNNFcz/CJfcsai4garCcGSJNpYJVYbU8OxFIZEf9OEmbJVruOO9r1v+nQ3Vnwoem16
TWzwDUYLKcX0U+Ttx6wghBCqtnsY+jC73gnjci0MGW4RYRyBeu7L5tt2c8Mv8vguENGuY/V1HRyd
aSTnnenUG0t03ZnR1UfvgqmV0VUBfH03p1gNh+JxWNLvkBpyjwPHi5VatOkq6wcwhO1Tq9BPM2lJ
1RzCZTGuh3x6iIaWIDFUmNE6qLSl8TBwrG3iJjCCQAvobsMTm+gpvDvNz4Kp8GJaPVWKDRB+heXA
ayzsH22aX3Cyo5ca/A4J3K5uI7nWR9xAvz8uPZvVkHH6gJ9DG5dtgPCUik12UaV86y2oKgz7bthy
nizXxmUIscFD+Hs0Av7OUhnARrPA10ETyMT8NgxMWRFhd3OVy+tkegpKXEtjyHy8SEhxhDg8wXl1
ipYOaRl4J4aGve7iftnOhKmm6Z40FW1l00lo9t3VLPvH3gF7zyRxsqqnuphDolHJ3nC7eetIpXsW
mGVJHd92LZOnMcAXgTq4vfktW/y6kgWIiPLkz/CaPJ7fz5rsbhpD/oY5hRV9QYkKmsUAscWiMjoY
bods/B0RyqVg2Yyy/JWtxjNXT78zreZuxu9nLLpORr3/MVEx/coYSduldDjoGVbMDCcf06YThvrr
MQ4uBd7LrMFpapQnzRngvDVUaGbjj5lpFAGXOY9/6ivYb2TUEviBBQiK/cAN3YjxBKSorgsOZe27
YCrvpb3xDHkw90tuDG/q+k+9XdaSgvncjMlN2BMYdiU98Zxms3jXK4CKeLWai1Es5FoLRP/MuXe1
qL8UfVBsZxRYD6wbWWQisxCgJvzwEhOwDbqLfQ9uHWwfIERCmLpLVlxMh6B6kk4Lsl3/OGCIOGLW
GhfB/0EV11WbkwRvkAmiGHOZvagXLk8Yo9bBNE3X7yqkpSTWX9I+TjbYMRnDUrsQW/pMPo/qeZ2Q
TtaZkVcUMqLlNZhwzrfyEbVmM9pmdHGz+itaJ66FRkko1VGX5I+nt74wzFn2GDI6iima9gJNSbLn
vehT8TW2U/MY2hfQVHoC5ObQdYgWSa59AbrKw7JHfFsgCpU8zOOaqlBLVxyjuijh5JBSBVB9Fyqp
bs3OoBsjKbHWQBRoy2LDQD5mhsybN8RYYsFvOVH/oWhGFqJxGFJu424cL2bNFWo5Mwtupa4wHYHB
YFFNM/aBrUpObWDd5i7rsayyQ4rRO7byXVvZ2d6xYbHHuI9xFXb3De4WAljUmhL9DeiYyD4zVm7T
Bp9UOOPBFq6+15vls43qHzkTAKEiCL+WMlZGEunPNDIR3qOuxryXcTkD1Wojd74KeThH3fjBcY7g
d7AWAbb2k5DUoldmhkEWfX0Mtcc6oepvkjV7gP47w+LgRfp1QzvHFtX5bWq1bwogEF+swhcSopib
xDfDMVZ0qNFJx7mmQ08eB8rtY8kDQJnzxhri2661fqGpZe7wlqpVFWwXeohiE59gw1N+xK48xA56
OwuEgITjKvNQcO4J5tzZtZKNeqbv8ip+CGttT3XBtCsnGmdi9j+xTnZwGIrlNGMGx1UEiLHUhW/U
TEHojIoWrnWAdXzHONt9NSzMEBf5BdpLbheNOtG+xERb6YHctvSda/G4uq/polg8VxuHS54sl7mi
v0XTMCCw2aiE6eyqir8biPOH5M8Ny6SfMre8nSpSy0V9t5Tmt84OrVvcD7syvh2h31RkkYhE76qJ
XbA9c6xutDOWuVUxDjFlFCKC031ikHOIkC82ZZJj7gmLYUsDiaSNVD6746L5bNdurY6t6eJU39GM
wG2qBjYJOke0k7I/qR5skpEHH3auLd6o/QL8D7Z6290A7i7X4AI70iAp/XpwhydBDHVM5hdKQLeA
lGEc9/VHFUXDJhjoebSL3dqIg/eDsgeMyfaEGJ6GuHV0Lm7LZHJgIvR7okajM6t5pznBjWgbBgrc
Wp62Djmdkv28DeAuKu9U1U1XepqfjSjkESyHF3gJuzl0YC6lgK0aO5PgEPBzFtPzqIp55XwsyAgG
ZkiH0kBHJC+RXZ9tIaiczRobiFU9kZ4g6Gvwb5ctO17bOjpjBeezAneuK7+Y2sDvOS76dSaf423R
oUeQjAjxeVzZEf9k1TOS6EVGkM0FoDwYaKRuQ87DbnW1NQXPObhGZHSdhYxmDLwibUlUDEfqNGz2
USyyLJHkASBBdTQTRRo58WHgWAaee03xYKd1ZyAfdRGfS92insEadlXiXBFwpW+bRhxPi9vktLoh
w3JBJ2K53srwiWkiaNmUVKksqfqObC8KRXuFLY3jnsnp16UpVq8TlzM0NGOdtoegEhaYH/0mWeLr
xTXdQ+Hm1F6N+q7pCXSjZWJHHDgJD2z7Xb2ujiZ5Nq+zEevwJpxHrOqo3NeUImOTb1nFckUvFOva
Hc9qHLqwRwKLvWrYIh4y9x29oSYU7KJZH+XMlWx3eMdVBLMNZ6jrN7eDDpGQ027JXJLDHpdef8eK
gz2lPcnGxHBrsrvKuwMcCzDNffAOAHAy7U8DhcjXu6m5XRb4vI4DV94pzTcOKMDcM/K8ZR3scAlp
Xt83HPe74qPVl2k7p2z8+xzl0BJHM7MVQTRYUq1iApUlVNDb1bcYAUhVytOjifRLzmRHw/OVOY6x
BQXLZaGhmk/dVHl0opBwAsSgrfuzYuyyjQ6X0ZDOh2AB2w2huEqnzDfsJt3rmnOxKq0+WRh5aRcC
32AlDv8jiiKZ3nmpqx9i/Lzssx0v6V3dhxayN+jq8Wlxfg0Z5Gy6XKLN6jn1HvLRHcTF7jkMwaFB
57X3Dmqjp1KQwpkqSY7pxkuWTWQjbAx4Kpk4M6y7IuhVlCTgJaY8e5QY4zWs6DzSn5ktPtSxXEvQ
WSubBfdya+GsDn+T2b0OILpGnbI4oAiEI/Z1kGcrwmkG/m1Ie/HSXmtW/iunhIBwziYXzeEVJ/oN
rqxmyzbV9UyXNZM7kkBDGhFMCinBMQ6BzgVTDuIH7sZxbhghVDO1UCG38DDAbBlgIpXc9msRmunZ
9MT6OvXcAcIzYxuaRRc7u7NJU7STjYHQld+ZyYMydG/aSoByk8cyVGStKhyGk0tcarkphLx3i+xM
Vq0AwIznyKV7XclnVnvhMJlKWhquGour0hDqOsCaEaSXXpkvctQdBqbxmRHiMZ1rAo2twBJmfsnA
/YpdKJaRdhW7Ai6krLHRFxdF/ZOPMMPNhGGdGAfcfdH7RRB8unjSANLBmR6Nn2r950JS3RTxZW+p
DtlRb1lCe8b37B2MD+nOZLGDX9sYFNfTeEwczqVDB86RY/xHFncPYzPvWxxxDFXZpHPW2IvWeW5z
ekNlL7gnwAMqEsvS6rWDKRw6dXIygtJ9r9w89Rs1H113gmifE0lWIsb4Mr3mESqTm5dMWTv42UVl
XsssZjjSZgHb6N9Qyw+zYeX3fy8J84R9iOPQ//thy0mLrI7EyDur+sjmcp9LUEJRSqgOLEi4C/PB
OC38H0/1DHomsWc8r6ykhOdXzs4EXyCLTlGe3tR63h27Ibopo1wdoNg9Vqu5NNW+8LpzVOIZgUbO
RCJIDtlS0VrUTYpDoEVHc67yjU40HUQc1XKW/lK5lXYpZh64sR6e9ZnwnkbHGU5Wk2i9nW4pHCMq
qBjxG2FzJqdMY5o298fBdt+c6gyS5lUUS7CRVe5NqEpHJimPWZx/TQhSQzc9wHWvDnCMG3b6IwWB
RfxAtTBmRZhUy1jtoZTwLJvYjCAwv+Uif8is+spuTTLx4Lb7iKlA6eY3mttd5Li8Dq7cO1lyEQoA
TNKQnbQkYcK0wCbD/pd1qn6Ns/IWENdGZM8GHkcKV929pVmRR+99yJNHYclqTlkLTDZmdpFNoMFc
F5KLHCgKNyLiCgNZo961/AY64yILdth9fsJ+cJEa/YG5Hm4DPvy6JaxCvyKgKbQ604WVk704DNGT
gOBHZE43dVm+V2b6oTX2lYY9atcu9NqCHnUxzIZVuF8bbyH4Cmujjy42kWTwLXco/K6UL7VJuNG0
wPyWmEJhL6LF5Q85Vv0rd3LBaHB5wz1w6yu3Wbrd+k31bk7lLYJZYOR3uZkEDOyTz4ayCUzqWQOZ
dIxfpwLUjWGwlwW/KMjqW0TdYk4y1FMw3BnPUidOm3SC1ZKCCKx0WYszyS5iJuDRe2iZW5aAU5Ln
K6iujDahBhOxN1mTTEIiXdUJooQRuUMdqPhQITgqMbxTELdLqxbnmOF89EH4weH4IW7767TsL+1Y
+KXVkDQsQEwvxvAio+y9pwCBRjA0hLEJj6YdPgxhe0zE/LVQwbOpR/MS8jBlKR1M34VJRnfHIMNH
CzykXmiPuc3TRFvTj6N1n6Q3FAhEXhNwRE5Vf7ZKwMrRDQnWqza2t3FQMO63PnHcQ7ZAO9sOjODS
FGnIMGn26sGAquHU1tkRu9PkA12/zPE+dPtwh1pebWLK1nZtZ37XcbSDrXhiDIEymtHHu3AQqC1j
C5Hsh2p3baM3nAhCPug+b2xP5E5L0E1cYRd/UIm9IZeCZiKGu7FuPvFQnrCT6t5Ac+rBRPcrgvba
0EmSr1lWiU0fxzbLcD2qZ0YDu3Bsv1r647y4qc9cP2jy4VlrmKu2nfEWLUFGWk55kiu16S80xx7l
EpPgS3i3G2PELEwAVR9j4Lw8mYfO/tSr+bWW02G0MmzrzUs+nzJAn6jJM57s8Jr2wI0TOQ+2bT5T
XXeRffscOsFH9T3P1sMUOBu2U2cRgH/kHuHuteC/usOZ2svbORHZDvDPYy1ziNUt0YF6foW6CkWM
XCcUBTTdsLsTi3HuebNqsa1/gii8A+1225esB9Qv+1IwtJA8cqaGp1MAwYEJ2CaqcCqusZnQFo8l
ZblnrZPL1l4vkISg5FQbrwkH7o3bG3dAX1xvjhuQ5rXGG2E9Qxx/F29N4+ziKcIdy/bNM8vhza5B
qqUkQo0rKqUJ8CDfrrw4DqnE2Yuwf4xH42VKX/roG+rFnW2mgXebNGLfhhM0RzU9gUemNhpdmBiR
12IuEdXMqZP1AANswqFQ655tnadYFM+fEZ6ync38dGvM43mZ4ZLONpEAdDeMgeyOGvFRWQ39K27l
L6RTub+nqz61nyvSkTg4rzlzDl7fFJdAa38xNe2SOf2g+O8CQfJd3raROnTWdKMj+NdS464NOXvP
UoObU4JbmfuPYY6/UTNtuIbV96JyrhlyayRNDqE1v08stPuF99jkTDwt38yIXc4RCJGFVR8Gaz1/
t4xv0xzKYhFk5yj+Tul22mgapGcRNAxzBGgiBzGzQOA1C9phZorqvErPwXrukOK5bLrCszOLDWjm
xtugVLx11lju5mIEz1R/GRU71Yh1JprVIRuXz0gbSC7Z8a4NOQXmxaVGMcc5+TVV8mQUmF5RBmBb
g6Ys+XSRkCBIzpyWCZbFT2gLl9bdw8lN1YhxX0JVa2cTpQldQEm0Ex2LHLm9/tVOYAoCTWxaOm4n
uI5IEHsB62M7ZHAB+/kYDD01fC1RbdUyO+y1Fz2PvnNWBV9Z6tUtBfv5FsBjSbg3HGJFvSxoCvtY
oTQerK6/MQaC7uhlLkewMNsb27o2CW82xI3rr3C1mlIdOpL3wt1dsiLTMU+wIzkJOb1mJmAAtAGx
MmbGilUwrDDaHZMIUZIMXk58YKZzT7B/rqvI2kJiZDlnK9eZ6sQHS0Thul3rwpp+b0fULwbWqbCL
TaxJjavgb21JrngkUDSPZ3ktpbY8V92Ddn7thyQAKMEgZLTvlK4PmzAY7vWeksQ+V0+BGJ+wjZIn
KUasRNGVZdo3scFEQMcvx9aFbkNbnKm1uTbcYENKlGT7wtY9wFmzz+P7WtMfLauK8Nurt3BgkwLd
4XpJ8usYBdFzY/uuTc0H2Xtt2xZ+TmZ/R2ULuTtqC8pICbCQyztNWz5sVS7W7gtV+42gw90YoTQa
OVm3WXO+VPmN5ey1QIDjKMzPBdpOtMu6YwV2olPzvmkIMqrIPhX0UbYqf2pKvCNJpm4sYtJaTh1x
27zqKm+9ki2SP9gNx/JsPFg2wr/Skz3aAYZSu9tI2wT2mTJMwappsCP0YyxKm8Q07gHiKt+EMD92
xdFJwGgoiqmKQv+AaAXn2V2d4ixRToZgGhjLXUzlkM9WF4KMBFloNz9MIuBypNZvH0eksEC9RPCc
uoaZcKXNausQQWB/BRRgdrFH4hlLcEEF23zuHrihIJBE1qeI2jeTs+BVDfKjWDDbSG1H7oyFCx+d
VrMIC8KsDJ6IG2gPLvUn+Dx2VntVxt1rmTBhDqeAslf7xa7762YKeQiRVPOiKb+2R3HpDUzKQVUD
RnE5pQV1+6RPp8SZ3pl87YeWcRySeUaCUM3xbyZihK2oGikyyS8MpM7hND6OUEzYGKx0pQT+nW5+
NIgYWkfuN6YBmZIN5tAF2XGRXDHJop+crbDsCmYPVfBUC5cuHFCjRsN0tREaIP2hetet8oS4dj83
CctI/QYKHe74EN6uJNqFDB6jvnmTTPA2SOApOnvz9kfLXWpX7OtgTPiepa/bIazSnPlHEKG+FhVn
zppMTATk0LEmLynTYz/ZH4zQZKOuY6POfCeta8AXQ+27UfhpyuKJww3PXo0YcDTsMcyNvpurmwQ8
016O46eLgu6EyW04TdXR7W+ZpSz+so60bMKGSAbj1pzGp8CGJ+uU63aLhvdmi6j140Ip5JRNVZeT
sSAyn2HhWRhWAq40ay4fp34Jo4SaLVvcjUguBN4/TDltlKIBWg7TZbGLztPN6csJjYWqbQ7LdGY/
sy17TtnGOIoTgSL+i/nbGUlQYncO3OI6l86uxkCGmwJTRuQuKC/FJ5L4JbOeiM2EvmRK73HG+x1E
czbzfN/1JfhZs6O3tcbameJQWJL+xtbKfZnEZychx1rMfNxdeo3+9F3xDPKQ9clGvBTLII99DnFR
13OsJCGVgcjPDVKUX+raoUoQPlvJwhExAldAPUaoWWheztWQYUkY+3ceydQYd41n8jhdRqw/rWge
0dvtg223WPjS/hx8B8so73LkTKd75GztEDe8p5NohS7CgMl5BhYPYzLmBAOJNw8mE7XCQMMGt7dw
H44xLCYLXAtoAlppga2kcPyH9kVo+IoyAv1Is1l85rbqCcptBBeNbIdrN693PILMHQeyzSohiZax
URkOV0uEl1NaEyq3ru7bSD8mdp8dGtU/mWbNXWWyH+AM+oMf/1EuGBCcPoQ9kvCU6EIcNJnkmugQ
YIYXkNVsBxxu0wjyO7kyqjnwi4B6OjZzt+e4iblq2jZsMNnIRi/UY1GS7LD5FXg+O7iB1IKnA6cr
BxBqlLwNKiqwEBThOoF/lz3pGlR4S3W3Dh/6klUvnHwp7FmG05jIn3DWR6+jBCOHvONlZfkwq7PR
zg4FJxiZpcoOA1mCeOZtnFwZvyeDNnmsUr2f1mwru7HYIbOVAb0a00HEAqRLj1YRXobePbNWsXCm
A6Uh2pUxZ89JlSKMVC/szPpjpo+v+oh7jES5m141FaKfHfQIe6R1A0CGTdbD1wazFsfxzoUk6Rlj
urbQsOeIJRLcUnD+8bpaO9pK7c1ltLdZuGJZ++quD/JzU+g0dqFiwZPhRIzVYehSvhH6SBnWtgtq
nPtTSjqUqsJJtlHf33Wy5S/jmIW3JzOsnipgfMI24v6enrQHUMHQZGINmwS2o1wv7xdsi/4g8kd9
iI+UKaODglOplx9RgzhNsqcuT7/62HzrJDebzLSnqEWWXbrpXYT2uzIBtyajA+1gxjnWlqNn2dnh
SzQaoG2t2WSVCZmc9r18Ru9Efed4zY6eI5kylnanczzlHP+GSnRI9fEZmchzK+6bMHuMl+Z9/tCb
EZFN2yTOXi9dg5l7e2Sb71LIhXoI4gqbtySgWGNmgzfBiHnrhgT2QITsRhAg5XyHh+jFCM2vcu4f
lwW1srCz50Ylj13bkpqVHmeGfEpOI4/pWXcvS5296RkmJNvIgOxNoMir6omgAEMAsZddLvY2bSsL
k7beid29PY9XIra2BhGYPdDLs2ZpX6FTTHQn0GPGFJJ1YiQ3uSqfxElxUI+clzd9A+hdAtQfA9Cx
QQcJyWDzD5kXw0iWbxh93nZxtW1q56Ow3KOp6t86Ky+ydSevzRk3qaPBodqv6gT+XOpA0WLMWlHd
U4fTkVzmLZtreN805Oh6dcN2Bh5Uhy6DaxnxjqfySKmZaMHkqdxiyruc4xzQaVJfppl7iYAZKis1
3nP4qrAVewn98vzWgB3USJkVaOr9wBONcTbYso6sfWCJr0pLv1NHfM8g7eKOdI+D1Ny9jBOZBzcx
7zoNjWYtCmjxcXs0bjCXN5ZNPmHodrp5kw2O5Xdt/sLOBI4VNkNEzR7YeEZVa7H+h2lxcidy54t6
gsDBniVa4ADldnCHXSRuS1Jarjw3IoJZso+FUfv1RFlBSFSRuluDtXcw8LUkH5Zs6auJBaSrZtyY
Rb9thoJ6t4WogwbmGnAMYUWmMmz1N0Y335p9AbHLGt+p5X6M6RX5JJwXHShiQ7WhrJUll45SQLZL
wTroghsSOh8JhZvXxIZCf8zUucymF0u3Lr3uvJWZvnED8zctmV3Oc+/6bej3+GE2hjOojwBM9Lpv
MiActcWVqqMnQlqE6nk+ZNGXbqYjp/pXrOHfpoW4gBnnI8/ml2lkD9lGPDakEVJfUAHLAw6WZ5y6
G4EpEHMDyN3nsTbuHaHpnMsjaI2cuoKwBNVlTDqLVW348Gm4DZC8/DKwLZ9+0Gd9hj0nGM2bHRkC
3MQBU6GuYRnp0vppaAiyGDznaiYfg/5RNPMxXFS7dazlZuoYG+oRfbZYOUqIa8WupUps4yRY82Os
3HC7npcoq3Z6PfUbXbn9jmz3VzbwRNIEc0+Nk1YMYHQxAJdGwyP2qY3e8RcGiX4n+AZg/ljxUSqk
Y5PdjDgE9awTrVheqwmuVWiim7MF+QbrxPLAuWMyLMxEw6bHMuIvAw4FPfyoM8R+vZafi8FhFsjd
3VCzy+3t62GCv1V2y4D0xByIJIh4X5CSgyKG0+Igt8epyX6ie3Fys+E5ySCciijCRiLVwBDnO7tt
p03rcDBKW8B5iHq2ngg6fjjGzzOluua4AlTQpv0G3LBfmf1Xr7nBpRHvZYuK7phuxrZk+WE16a6Z
Xe3aCZg68m6s/fb8Ip9zT840ZAg9hIblicjlYFntjAKDggR2Mq/TA9Ua+nmO2Ylm8i4q1HywRMFp
eB6rrd1loMuNcU8srdnVmpPy8zI/dDyftzJI3wczpAwkD9BYAXMKGE73ZboHsT3F5uIFAaBFGd/m
Xfvd1XpJYBvs9OzOz2qCmD4JNLZEAJELifj2ZrT6daruwIgWUAQ4Z51NWIr72sf9tDTRS27h97YG
PaIsRD9zeJ+IIiaokRmr/5wmDB/VWdMSw1ODeutcIGbZMP12ckaM5aLSyCXoFVol9FEfbgtQ8M46
TLWoOROIeGdg9OfaNtYHLTmHBHxe0aQlEkF/5rRlRGWJ+Wm1TYTkSqquPztQokwG9duKPp5dM9an
pBVvGWAPhPjmWojsSE/qk5YwqjGtHYWfq8AJVs42DcePjOSm6gBom4ghIe65/QItwyO3xYIU7qZ1
CIPPlAlT05FLdV+Eww5bHzk2Ssc8oInrd7POCBWj5dFOu+DOJPuCmR0ymVMAaFe1vSkMfITTjLxG
ZI9ONNbMhDemXKroTOaa6TewCi9KeVRyCS1GwDejF7aXj0zCXFQHs1KgmrLpsTD079LUg70hqc8A
hjbzvOS960s2kQsdXqCPaNDVEsbZrTtQXMIJoNXYvV2ZXJJpnBRb0c71qRGQT/9e/n7oVE219uLd
S3RkeNMWQ297rdj59yXJrQaXeomNZyBAQMwOV2ozzLwuoSSvGdgc3tuuxJ7YnjHIabskNEmzrj/1
94J1nCObsK+cHtu/WOty/vsSrcU4yV87Dv3LB2Kvfr+iQ0lAAwb9+2pFhP73h+UKurLgNPMEnPJT
xR2a/vtSX2mj8/oS5AHTb4KXnFJBo/69aPH/fvX3Q7mCU6kR7YDYHbWS502VAw9k88yXfy+UQdDv
IcpbsbJr07WbJ+Hh5iFa0um7zlL/XrqgaP59lUs1GNu/nyRk12LkXX9TZpg1/6H5PV9vuiZyRljk
039ehIg5VI9nK480gj7ml8oAHLr8DzlmGL6LKMYGQQGNDDS94T/hDHxU2UTbFJMRkZeorS2mx2Bk
iNU4IKnMcaE4YH1n/r7hv6/Y6vAmdMmNrtlgDYiELmEGFO6UEts+4WjdOfZ0la+f7iCemhbTWBTi
xJsd37XKCoZ/aoEFCAVjGsoRoeNfjRrvuh7TfPHfT+bv0/p7adfPLeiodMB8RIXP+991EM9CbXtD
vCctPvziSvsRIVrExJvkGA8zVtZNXtbM5ziLW8Y3gugP3XUaWXOCrh1/y6L17Qn8FLmueqU+J//v
fRGMz2jVPfy9V/9+mfk2Dy1bsQmsu4lZ/ArpbXQbftzfl2NqArqt87GlOtH5+vdzAz6df7/c/30Z
1k55+nsZ85X9XDsYC/5owrHbyZSbbL1g18vUNheXirf0xWw5eP67mP7/dfV3cQVpHuwg2J15Rgb1
698l2Q0GyNsS4osxJQmGq+gYYnDY/72l8o/A+/dmT/93a/y7P/7vh0WbY1XFhOHwseagAk5/X5Xh
gmzXMGfEGIEkWrfN6d+Lrv7z1d87xjSBcW/DBD+qu+WUsXE6zVOKj2l9SW2twyLIlqTAF8OJGyjh
UNfxXbe+MFbofQkhZyfcgHPjLKgirAuek+Caojs1J3y4Zp0wyEbWjWukETEtLlFK5dwyQ7LPYzyf
utyy/F5FHW4mcC/N3wv6fsQ4+vLf32/gU/PMLmmPf3/87xfMSFIPUSAT/P2pv1+o5rg7JAuN00Zs
WFe2pW4DPVS3tWsypkUYzgt+iiY0XDUu0FfLzYebv98RBY26FVb/jg18rVD63z+Z97DCw4rVejaz
TYXsfGdrMrxz6lHfIgl1/35uNKbwTvsfus5suVFl67pPRETSw63V95Lltm6IsquKvu8Snv4foH12
nfNF/DeEQLItyZBkrjXnmE5GzEuZa2i92Z03xOHKgw5/Zv6p+eexHtWXgZtE+++rHi/FY5QVaXsO
0vDqiNw6RGVrXEm2xJiALZp1cmRcg+nYgA96ldL0Xo5GEsDGYSbOQFh9zi/5+zorPECAVC7zL+pH
FsecAOMKzQf6XXkNC1N7/JH5BbhwDFISRxZw+CQZBflzwiycjZL4hKcimEQXEKCJF7lHrT20Vokg
r+opMWPzaijtvhw9/ThMP8v4bl4VMgAWKWbczXxs3nD7NZniUAj4e0wdouQ4zQeHsPR2spR/qEWG
t8KOh2tRrCR1r5sDcdNCfncGZ6tdLWu4R7HIDk0T6Nf5UDvQFbRJiVoqSD3mQ/OTEcr1naWxGJiP
zRtXH2r+2f99RClZ8/ksqQyNeJy/L836GrpTIenhTy+Zn4hMsqgay3j/+9fn4zCNnuLKJsTk33fl
MvmiJE1ffn7FML35tGmqdWsp4IEKu7xCXc4c07sU06Zy4NUaJM91IwYgx+/Nq5rb5lUwIi9yayiR
HnIM/JN5hXEuJ1IpnbDp2LxxIUUcpmxw0BF/T69IMZOzZbg03A49hamnuGztlTICKS070iGRy79K
K4oOEvU8XWHEA61Nf1gyE4Xt3V+b8m4E471qmK+Ptlxi+vtZN7FyLadNVslgHWheMJXOvev8hMjJ
W9ZsZDsmOlocDTKJT1J2u/klj2OVdyhZ818fe5Gi3si5OPSaoW2ISw+2hULQBnbj8Yws4GnMiZ+Z
Ol1h3h/9yvzJHeutronY8lhmRTJEeV/TTo/PJlqMJ6mo4dKte2Leq9UYqi9Rp7lPeUkvVqrOa6F5
2xpgau3xhhk1nszKerJslCS1e+rxJw043Rrp/ypcWI1hYYfLOreeSjJ26tRz12HS/PL6dhepGMbK
0KueWi2untw8+ZYxIaO4ejNN/rbKRAAC3/mZTtXL6khX94qfhqvqW90Pif5AvM0VfWKoNvcjk/WC
X3NK5fjlK+SRcu0fBjQcJSZdHs4bq3EE87veVhbzQ2Pan58xkxy0EOTnJr6MtWTYmF/gJpH3z2vn
/UJNVKCm/FT17yMvG4f9mP4in4S4sfnJ//PaxzPzTzhRTXh8KnalokBd//vqxx9toVCjppl+N5/m
LSkabz3/3H/98vnZxxsbATfYTURc8fSWKGzqT9WgGcvB8f7ztudX/9evffxgpDfFsipCvE/TT/59
v+rfz/74k38/sRtEFZZd9/vvof/6YP/3mzLF4GwN0sLQavM/+PszEjrYAvMdIM1B3kvTjDag3M3C
kLe8KLpnJZTu1h88+4k0gomxayBZhecW7fRI7Z4N0Re3jmrMtDMfiexKbgonIE8+xEhJr3pnJx26
hJoR5DR07XAo8v6qD5uWsI43aSnVGTE9gcCRtJ+NpKMIMflkD+ZYDXSB4sGkGRpSNdVZhg+Vi/SI
1y8VY+ye50d+hn6X7nN0QN9eUWV327XQlfrZYoVHeQvwDAsNlWVXZnV3FxXpFO9dJSo2rIIoY9Xp
3cWIlHQz/9S8UdJsGdfGzikhpFrE3x01g+6Ma5t7M+7io8m1/FSqDkkwpkl9O0MPFhgECnWuHHcl
0Il5j/SEkQYCWpOsxqjmAx+4hDC619mQYXKeHim5H+16+kUevT3Hpb3UPieEdd3Be6pEPk24QtFi
ysOCwa1z+FF4/WeQ8uGdjAW+EMhFC7P2DkhCiALUKvstzewN7lXS6kJJuFOvn2i5+gvoOvano9Mn
pg+cno3YUm5K5n70dBY+y8I5p1ry5jne8MOIkAHR3ri7LAsOiakVVBoL94z+AaNSrrxR0rVv5TiU
F34Yn0pCEYf1AGU2c/zQ/BQbkFfq7zYj0KAY4bOrZCRiZ+0EtVVBOziT31qhGXvKE6LuCJApKZ80
MfDK9mDO50AS0rrnNKSYiOX9YjIr3RaU9YD6BOv5XULEWYyaRjROO24VqVDHp+SFWrbG0pEJ76UA
VTA16fqTTzDp3hqEvzBS9VdsZsOVmq98bMqYyhyR6Zte1n+gYVU6enVpb21BCSYjNNsbhxZwOe4L
Wxk2pZD08W07At9bN/gTEAIp6O1doqXOfzfKtFv19TXNk0U7YcwagCW4UUJaC9Nu1QiDM8qVVyCY
FBWK1yT1jT+4nV5hUtQfNEHht2dFs/ZCEhFyawOlwa4XgXQwkRNGe9Sw7z81A21agnuw3ausxA6e
pXuHpmu9x6PY+IqyXjkG8VDoyxIZGxFHavFsTig6ZN6vlae4t5IeC5cQkj6ltSB7llLF5hAxt/Q8
x4Rag6C2i5x0r6Vef6IAUeOl89ZoBpodSqHinS8M7jVBiprBfbOIDZhryL97JSlvtV58O0McvENV
lEtk0dGl9RDamQVtML2Q3yEaByIJAKwElrY2+qKkeA5wtQ+oJGo1/QFDxQwT1tRBhrh1L73OOise
mbaJaXc+BvZk7xYlURljP/wIuW8YdfPZuwDuEyZ465gZFWNKEFA1qwhKwoTWEzx0/a9NUl18p3AO
hkttMpUGRNtpGClDrrBsFNfEiopTV/rPRAgQDClocx0GHai4ThrshWBke0+TOFx3UJ3elDC/xSFi
ZGiPHqih9kM1VOu9NYpsWZSafqkak/ABP4btoAGiLbz2WEWSVTAtoDWxzsRG64F5d4LcP+HYwXMz
7DI3+NS9ZLL0JAPNnNKQ87FW6Ce1gTGxZs7p3HwFsbGJAVnibTi6OnUrw3S0ve8QC55MiJvA+03f
xTk3BlMUEEkBMyHbbuCPUaw3lMa8e2ZVrRyk+GvWdvaxCMJvtN75HhMeaBYl4IIGjfjTkR5yTEof
N71Cccui3v8heoAOuadTqLTSQ1BwVxSW+EmCL84vJWhunXEvRofT1khixCZ23bO647+GZQTTr2rt
Ij1upkGReW3TvaqxNzDxd74H0jWINFVbxDVcvVZOojy3rHg3X9FDp1VbzGfdk5y4mloKryCFR5vT
q18O4TSBE111cybeQJ52lEk7Dz3StIvzwzyzKri4iWefQsUvXhmmucd0TGJtX+wAQfM+M/Nej7Zx
173yD0FFmRGrx3riGpgmrGy16LJTOe3a024gQrnAYEEsUW6FZzBJmLrCOP02s03cDNXXMKFRA/R2
pWq5n6i/zzO5FlL1QgESe1f48ilRCYa0Nsv/oF+ZxH8I8Z9CM6KGgGXt6LltuA66Wr27Y6wTF+y3
C6+WhI9NyMBC6iGFejfnNGU3RHN4EGSxgTHn8lbUhSqqhWOaEzFS2OHGE/KX7lgYL6uaPq9hTSmw
3LUhciREyvdGfLI+uaWV1UrwFhaqXeVnIBNybYcIjuHXy767hw1Il0K4wMDZC2ran4qP/7nnNAqr
+P4Y3yNg7DsYaz4gT6v5LM3iZBsxFPqY/m+WdXxqzvwF1yNa23kETuet2xM90VMZfYyGmDZQayf6
bRzof+iEqq1qrI43X7ePJRbVN3LKsFalOHLnXZw9yhPqSqhYEVfuPAyWBpDOxNV2UZg7ZxJ1020w
BCneiu6IF018gstw+SuGdRkTk16AXpsxasrRfMnwPNCznsq9k/vB0v55pPiDXGD+A8E6IaQcmEnb
yqI9EQ0FTfr5IGlV76EINjHper1Zt2tVBMx6pVQXgY/FOsjsbFXrbfqSIROGDmz96h1ygVS/UFco
KpprgV4JJYr2Ou+J0qWHvFakKl77tEqPlklFMp8wLo2Cj6fXcD/3SAEvozUs0HwNH02FUhORdLEL
DRHcI2ETwDpE60iKjdHVyMDnO6rCkrXLqU/Mx4y6ACzYD9WtiwN3XQ1kgihgCvsy/VY76yU3+mRv
EE2xzgRGmrKyIFhaln6dN5BjiBKh2IRqimOBxMjgkNU8T8qEodtbTQ2qxRC1OOVVcvGCLiEyA2P2
Sk5vubdyJIYJEyn8jepV9zHdc85Yv6wBFGXnfzfxa9ICJshVJ/hqdSJQ1THMn7VRmnuIL3gD5zum
R9+BRDe3ukEvddfzJ5t3VQFDtLFdEKWISgVryLse6O+mgbsng728UYDU3mzVoeCEXnkRcqm8kAXc
NL11Dyuze+GP/tKayjv2ClHLYRw63XMfh2Si+E59KlxcaFmh2C+uRtRDE2blhTBbNL12+5xlbn/R
WJW/qkb93JmDvMz/4Mbrn3N1rA5lUl5B1obX1o+Z6nR28u0FVEaNTP3UrAB/mxtmB1/wikoBQEvY
OMinlkaCwmhGNl7XHnw9Ub8am7V7oDgdkg4r+/AKOPLSyeOtUtXZR81d3zaYGcRuKm52oj4bupd+
cBNxN2mZrHULVViIxJFAu3qVGwyzYVYcRjNf94pH8GLefXcWuqCmg3OVZT0paaVvnAX2R2oy+BDD
sn4eRPbDdSnwIWaABunl8RmG8RulD/UFcGXwAnpJmXYsvFcXiEbwgZMDasPm3pVZe0HjE6FDuPZV
lfwuk5uH6ei3xq9huq05r1BMl5bRT5alsHj3Q0G4SOrScZp2a2YB4CMael4lNlizKUGFlW58tOyR
2MMEn+dj2AkN16J3Ayu/UMnnLiLWIvPuvJn5+eRfYr50KgvUJ1joppL2SSlcZz8yS/QRq8OymI6R
DcrdhRvtqas0vEpxrEBNqsiPxIO+dAZIuE+KcofLYl/wv7Knt8NrYtjJwaa0cG1xfuxVdfyilImX
pqjgU0+3uvl+RzMwhSRY4EDhxldUUX3QS/9ViKw9pv2k0J1uTdr/7v59VglOzHH+dDKSz/XoVDt1
pMNToKmjmg5dbz4NbSlo9Ecq4b5haB8tZSTJLNTOWkHbKp9v6XVQcKu0hnylG9TA0mqI3ryIdGiY
H1FjIwkVdUAdDglEZ0b5WR8LjflrqzEnpe79FOdgnR7oOpEjua8c0VE5YJxSabR9xN3QLVHaip0+
7Xa+uSW7e3zO4gvxQvYlM1mFsD4cPtI+vnLrK+jNSvNuaPq7RIyGg8//jUK/RBAKlqwOqxxJMtST
aqaWNTEcippeYTfYxWcoYvgmevdumpqzTwOa5qnMypW0m47Jb66cKJ9vgDxUNysi8L7O1j4Jbuew
tCFQWWPNnIKFIXpUdOsG4E8199WTLeioK5kfvQQMUwTyOGsQo2Iha8K8aIewX0eFWFhQvm5Kynk3
f7F5GyCSJXViYWGRXfp5JU+2QnQJFaYvhAPoie0fSuT9/veBosiv0iyN4/ybBlW8Z0Lmh3n8qlFf
YftNxCmODR/HPZ4pgjUa2ARF/wOdMqPwcwzWcYkSG4CXUzGuR9VLVcQvLNSJ8J0O9TalstLU8ZpM
T8q6aOHRYCOdn40c5ydJCsm68JGpxhMBMRWILXrVtY8jTJJX0rxW83FzGuQhWbuPXd833wVlAyrP
LRmSCE7nVzmjka9yQJmUNZtyXYUmsc6d8eEDWf2Vjiz71ekGTHJXlZnINTB3b0MrNb/zNv6OUjX+
pGNN7bCvgmUSDcZORhX6Ed/Fhd5250Tjq6AztDbIncfVBkDdla371ZFXGhn2PXYC57vr3VWq2BlS
ONDInha1v10FCEbUmB8kORQEhiFopazBhLj3N42lRFgZ2/44wZ+gRdG4TtAmgA4qifuAdwMyDdAi
G3sJRNZnHekVL/27FuoU3mynvrhKixa+Mhwqjnl9ygtwG4FaOiTQ2tp6IsoloCiDWFVfXKv/JENe
PQ0kgrwMEA8WrNm9rbCL9ci5Dc0Xt5UlOT3jWlpvIlZYhhvR3YsxGKVjjN7eNFjemjrxS/NLyCE/
0+L00TTW2j4pZXDHbcwU1Bpu8x7YEfwrDtXMjqya+ZBRusHdkH/86UVOLMZrPWoIov+zPOUjgG5V
VeC/02p1RP68LkwUxUlckEulW0yycs/6SQGVrsTE+BO2Y62UysLhOO0OJXogBxZqnGbxZ2DnLy05
EP6TD5yGCd4fN/c/8IccR8+VxzTO41c5V1gSra6Yb7UWHn6gvo8LK+mckywJlGMU9j7q9isIW/Wd
qSALb/7FblyGX02rXLo0a149TRfbsmhf+s7CUVdmaBbHRFyyNBCLRurLuEnMO4QAk/8Ib8cXUmEV
k2qLkfy7K94piP+cduBY1o7f4AgDs/DTKr+jkkUAQDB1XXDLw6Eeh29G0C+URj2NzNxRCRJrg/Bf
Pzk6vQmCdMkvQpYAay2YkApkmIxEnoWdnyFa9mFoCT/cdimicDihNlE6hTx5OZlXTVu460Qq9rlQ
HGo5mvZaVBY2AIOxXrEnzVNatVfcTwgObZ/2L85++gEoneJS2zDvlVeFufpVul28lRmpPaLQjZXn
O0w2zLbj9q5scb5NJL+xa8RWjt13YVkspP1RAxk9/yXy5FaG55NqETZesNU53cBF4ZWXXkBwtJ7l
H/BP8k5HKF0365ShgFPUzM9q0+t0jJu7UItmBwXMXDt5ZO2pDBmI4+r61omJcWFONtDxjq+1XkEh
U2DQmPXzYwPwHVOtBg6oN8pqnUdLIyR2omvC5nneyKQgQDJuxk2QJV9+nFbPfpxAXdKL32CiHg+m
I34MsXTUQg85fT6sWSTmW4GT9D3vt7njsv5y4HP4Bc0JteKR5JzKy+ZSV3Z+6eK0gcLlia+ez7El
K5VQtcg/zuBZAjSgi1naCOGgDc+gQ07k9QVT0h4FKYWvCqR3pV5C5GVW5ynnR/W0KUSyhOOCFqKD
Rsa6NejXqOU2REJNYGu9pq4oczwavb97/CvwPg+r0Ic90sRMXZxUPXLeJrue2QjUQ2a/fnulVjDc
6jTLn6dPhvPC74X1PT3IncH+9uOeehqkQtl2L5YlpvpjY2z0wnbfAn3YiTr71Y2RflXVJt3ULiSg
pE6dxYOWqfjcf+ysuJQ1SoYZ2qkXLtSw1DwE34gr5RklIEr/yS/+OH0ykZzKUFFIFSjObaDG5Hy2
8QEKsHsIfVyGcxpN4YFzbBM3OECOR8eRob+J+w4giJqTpSmrmJBNbxiu4ndSMiOgXUU+bSnU7Xwa
DAMwBQRGwQqRDXUPKiPzRoV7g5YbZ5eewROmv7P2dRk/69Pc3fMrfMIN9zbN1AiQGpb+BM3U0srZ
hFCV1gmhJydQfUiz0Xa7SRnwd/lqJKIUuiC3IDa9303/B2NW8CtTkGEVNTKsR4ZIhG63whGcLts4
yrekHt2kyrN/35yeUrwn4PUxDEAOFGLRh9Sc4rqrDyAmWdebYfjlqAddQZlXxXBAGxE+48FVn+mR
L12zT8+OI1/atOteAj3sXmKih+Av3z1Xr/Z5zmqIEIqEGaiu1S+V4M6nWhhUwqBFIzldRrTLVTpi
wJuMehKGG/sul0QBlhgN2jplqBDIe32nFefHB9NbPdjgbrRRe7lyUyJz2SQugr8oxrSRJ5azMaap
O9WQkgTw1Dg1BPggt8ut+CT6bWVDRQX5Z261xFTeW4lpiqXLbign+nGbAIL5nyfj3P2pj8I5zxjZ
iunHqUQxPAMuk54qKoqko9011SIH6wUSKUHLOYiEPAJfu87/6QgEayPigKZbpQ2HIC/7vRqxOJVh
/3u+cjKdHlMUZbvad9xTaUQOBBonRpDVfjRprmyJ3MJr7inXFjTAZ8KghKs2cK94sLSNoejXog3G
pT4t80tB1Kfr0QbWJoJ2SdF1hsoziYW8Mg9dkExJNLDdfa1QMXaliRcqa8dyR3k8q9uJyUDFousn
nAhH/PgWpDZnLMbypWIbw0H6Ps7DGNc5Bfnxp0Ol6qkdUa0rToLxuNGUg9EU48pxtfIK1JJ/IX6L
EEsOQOI8VxkPnfj33wfxKvA0Oo1x8RF5sb8qjBHjuCt+ySwcVhEygR31+5IhLm23lIjq53n1Hk2h
SqNWQyBqqaNBtESuBWT9KcGg8aX54drVe+MP59jetZJ8YwHJW5luOpzwXflPtZo4P5lsE3mD7+gQ
OIWxZUaR0412aTFyx1MNdJlu024e4w8oQIINUrN9s0n2jEQ8/vAsIhEMGVNV9aRH017gxzdMnSKg
S1xEpmFw0t17U2Ge6KdCAvXXFjXlsCum4ggJGcuqBAMRVyPgSY3z2A7T2zzYl6F/y2vVPBPaNVmC
q/Q7kr+FEPXPAh35Ei70opPeALGQmVSvcv4WxMOASKqX87UFkKx57hNSUlU7bBHeoMMjquWD5Ya2
TPpoJO9QITiSIHTDDKkmDCKguQ4fyzbV9TxS2NNY1o8jBnfkt4+wmFHKP4Jx8WYI+V0msL+BAvYL
Lxg2YP6Z7yh58t66b13qjFt4GZA/NU/ucw1bW5MN2gngAe5DpX9NrVF9R2ykLg3HL88QNltoVuWp
RbOEbwR8Ho71sgJ+5XsL2Vsj9rb8xQIR/6dSv6jXmWt4pvlKgsA9UVRfmlPqkiyG9KR3aEx7Uovm
TT3Y7oHKL5m+5gJEQXipzfT78S0HpXaa5wO1jn61bwBEUAH6xbxcWeStnFjknXocrIT0PJ/AEbjo
+1DjHjTNMTv67qcaWbwQAGSKQhHXjjyFfdwZB2voqF7nRdjf4eCbKFXT6pRiL30iQme42gIUYErg
dm4n9i8n0BFnFRIyeupBsPCLu0fKIe4okJIDWioUXTB51apb4L72idyBdKNhq9nIDJPr2CcEG2Y4
hB0M8+3QiH0TSBi9oJqw2klGzLLZzKNq5EMK08zx5Ia1Ch7HRvzt63B2nNG9jwSuoEnv74rlhpv5
LKqMVu5ju0cOSQf4/Liv5oyUJxnThAAs5Z5HpfjlMi9nstyDi8xqyvepubcJ0LrHuXafs3/MHK9j
4sa3yk1ukU6zJrBr9/r4hVVIdcQPq7VKNOkytKieUdzQV6ZVUZRtIho4xY8o9A+Or7a7zDb8E5Ur
HZUukxVMYk+xFdWX1rHkU9N6mITIA7IvjjuOFEvfirYkkWDMLXsJwoM+2jSZcnrGL2YwpAJaKVAS
LyhUqrg2tuCyfA+6nACbMByWoE7EJ2vV78igl5onkKKw+j07Xu2yaINEnLThXqpmj9gLr11ehi3e
NR5FevfPo+DfRyNiEyly4/X//9oeFD3eMVxaFQOSHHNoAVO4AV0kBWsw9eY51IBSMkxE515n+ka2
qbbDy5+vNUPEnyEhYvh4u6+s1RDXd4ZyKh2d/JEaBBt1Gd1T4x9NEu8iycoU3fgt0xP/w7LR8wb4
A0/k4XlrCoUnD+P6DvEcvdO0Hc9mA308rqPmxQjySQgCzmpQiDqlgLDOJq3UPO+fN4AXaZdQHYXG
8u2VOf/ZhKQfM4L9YCggh9GtsLit8bsMhiDVa9LhBCLpV9RUq1VMdhBh0GzKseh3Vqk75SaIzBK4
M5z2dFpjpi18qKYacd2nBTzYkALLoFEkog+sPQWsJYGk4hpSQdbukzTD0YUV5a0bUD9jXfE38y4M
KIRM/N9DVq+EaHkQo23axkIfwq/YZ/rrKL8esQWYoKqtnWs9ZX88hANGpYPZO96h8KamPxr1mW8m
HD0/zY/mjUeRlHBzMsOC0ghXmg4UTx8NsdewxM4fcd4M6Rtts/wjUseDPd23dATNGRzjLwOM1OAD
clhnWm8sRadzB/WSnSC4DG+9rx26aTMfr9N/UuSyQLfWRBSPFFxp3HIGSRYfnFZzQNs8ffeK9kPW
BD+bcDTM2EiuuLdMcMYt7rXYx4GgwY0I6KLlnos+J7fybUax+ChLdOSxgtUAzBa5C9ONZh4sZOC+
Pd6pXhHzRE6gA7EBcW5bRYfBTLlfSqrgVaJB6GKDu0491EUhVgkYfaC7sXlTsODRX1feAp9wUODd
EMinXbyU3pJ2trmSniYxcIU6trgRZdr20fUBkr8L0ZUDWKlhAdlzz4rgqpC45BRgUgPrM6c68FfB
YXBL4I3+mIUIGvhsDCVAswJZpDdpxMgoBqadZGdHsZ2+KI4ZLIMhQaHekPAWuka9zGrnpvSJ/P7f
Bz5Tp1EJvKNBpgUNX4yXc3FK03AfTIrus23RCfBFeugqa1Lwq7DMTIGzRJn76m1Qhxvdr4aPCm/B
4TFIllryOK1soaP/igTnR+YF8nHWZWMvF02FPUumyUGWRfqa8UWx4jVsogucGxEeU/2CbrVdltHW
L7BMBIHB4oOo0KcQD+Y6c2RxmWuUSh6qZzWnaRfXOwNNx2oWljDJW+mVo7x5LKF3EWD3Bei8HFKV
SpmdeqC3A6/EOqrMrGVk2+/qyJx+7uLoTMavYW3BenN7uTKn3TgQe1Hn5j4Z9XrlfGc2NGF9mj7Z
rqI9R8ThlZm+GxUOD4Fa3WkXbmVU6O9unQ37gMoi6qlvQku8g1ZPAX1kHfEQvyE45pCqBkmSVJCS
nEyJFrXfrPQoJ7MElzex9A5Iokw4/trKwubkFdSpa+pJ/jRPAn3Y7pSSViKLECAl2oRW1QJc/yC1
9nT/8rMI8W/Q4e0p54YaMbjKsKbGSIE+c1ZKT4sW0ymlskf+mR4yDCr0c4ox0y8aniTmW9M4MvWd
H+vyoEht3BtR9uK3sVw3rWAJVOopETuZv0Rdz/+oqWnrD0IPttJyj2ZZMx8hPKyYklJMzq0Tg8Yh
q6McQrMeeviP4dfo4LsgUnTDmtBb7XXerQJbWyVgDLyqLLwFYI9jRl9+i7Kw3GR1LU5UB/95xEn+
z6PsJHVolK4S09cVqE6wSnwapoJvcdpkbglhKpkkWmGZHYk1KS5JGb8IEU9otmbA/R54/aqf7pjY
csHGCdJxH99QyYsWtoo+AuiKsjTcIDhmvW+wGsnDivcZxSdjmuTNt/skoPZeFNh7WwApsaG2dxzA
+aTcirgsnk3V2VBji6dv5/EVZYFxNLr+0BXJxxANyiVxlPotNndzuwf1WHvWDqNX/1Lb0MM2gJCI
Dn6uLvCqLkmyhPCh5ALGRBr+dNL4bnVru1CDL7Ni8Y94PD30MtZvOJI36MfpRjFpF7pxLsD2svwI
R53iVhy/KBrdNTNt8L+1dpdvbFU3duRpe3gzQ2vRTCuFss2cbe2leC7nGR/t/hMUinLTmBqTiy5S
XtuiWWC3pLo7VjScXItvmvuiJQNjjzICuZiksgKbrC9xo8biayJbBf7KtzXxFbXZ56ziaPRevxOt
4JjK6bEYzN2egryXKUcXW6yLU7aGdOR2gf7sulazZS4ebVnXZRR+aAB1CsGWXiuXaraYu9YkO6bX
+VEGIc9RV81oMd+Oua8UFUtsyn/m2Q+LVxz15psmDPBFqYE+y6UqDtKgZRhfd2RNvfqO+hud6s7X
uRck1RWiKDU8PePsmle1rRM2ez+J6lXDrGOHMabEbhhvZqmIStV1QR17w/wieVaJHFiEVjJ8RmP8
3Ng+teBoYE4Rtyta7+4OFUO8kRpG3Milx+n203qAIs96vk7my2bedRyK64ORrU2ZKRd8m8Gl7QOk
KFCLoJRSjpyWdtXU8nZyL9k8+uPVgFnQNy5eVmrbufTe29JYY2KKV/OuE5T2vgHCQbw594Z2+EV+
ExHZk27OjSIU3X5oXCJPq29CuJ9FglA3rZSf3AEOfUVTc3owjM5wJWQhXozC8KYeOOEm06J/3sRL
kLjbCB32l185r1Y2qG+ysrQV+X3WIdaL/tRko4b1FDK6XtCqUlTbXSqaEp48s8+OwJyeU4E7PKYK
/aKQDEhRIyM72Ct2sg6m6joqiArND2ETFRqvnkJmHNskm0VdfdO0DqGGRrESfBcVWH7LBkRwum8a
4zbfhOMcpU6tNyoLVOyYWZ53QPS5oGulPqDNTi4GLTbo26a71Kbc8JA4lzNKTPj1YxmsuDKznRFU
SLwEl62Ab31Ra/LIhBTN+5BR0dTEsewUZ2cauU0K4iQ7Rf9BUUi0pEoZwcHRy+A83yfHFGkUZpX3
WkJlnS8os4TwWGNvePNtnZQhrK7BCEwzni/P6UKtpnLKYwCk/B8+m1qrblhOysX8P3Ck5i6zSdI3
AgVcEQ2YITKytFdE7OaRCflFbUhrlo7UT73JFBnbgnijpelyhrkG4uxpd2Tt66sIr/hYIUHOTbsk
U26kcmhTpZ5W7RrD/qbSW5zeU52tMfT3QRjBLpk0fmpVpXtHb+tlrDFklrYyXkhjTS6R4PybL575
CaDaMEEHCJIazZNTo0CLGA2Xkg8nQ9dH9mujcMNIU/giTsWbtX2Dav+kwSAg7qC2EA0Dp8W4byOj
0yeLRYFYscVgeWqZFtMcS3cuuaRPjlqVxG3TMED2N1zNFgbNaCckW2hg7JAa8OykkvFGNkNGizxv
P303FpDBe+Xa2Oak4UC8KpU3Vcmf5+8gyy3z3gKYj7yo3A2WBx0cj+vOE4Z79G2UtU2k1s9tQXkk
pKb6UUfmO+EJk06rtcGEWxSTjaF0Tsh6rKoERTINqpXEXMA0NbliDtS3XTjoW6FWwVkG+aqPWvFk
BkyRdOL3NlM9EJpS4b/rulsvuW2HOxF1xtJkBF9V5FifFR/fmOv0u8eMFZ4lJrEk/jW0eoMdHMet
rvbB5e/GLehoD0r76+8hTFbrMuzKo5OATp2nanlPG1MkUFB9pjPLzAm7TTh7eadH/vxoyOikRBFe
Nk6PPq9ASrQ15Ly+vRVUpDFMG92LSjndVTX7uXbqeBd2TrVULHy8vYN8mgDwk21CF572yCAjwKPD
bNdWJ8B548/axJRtg5rbZ3FF9nymvJvE4548rEULs7cLPqnUlsgpsCzgtDz0LRMivOvqi9G7DmSB
ihgzxXkqWP0uJEGOT4/5i03hH5rWn4fOaujVcBWr/4mB7TXp7Dq93upTdylj4r8Fbp3Ds2dXNekc
lpR9WEgVA6smNsO/j0ZjZORvxTZq3P/H2Jn1No5l2fqvJPK5WU0eToeNrgau5tGW5DleCDvCwXme
+evvRzqqM7NQKDQyIYiSw+GQycN99l7rWyiMbO2VCpBsHqJCwLbqYbgNkUC/DrGFzUL1Pyq6Kyj0
5EqvneZFs7TnGj7eJ2KsZR8P5JhqKXptyWxMxx99pkeTv0iajyPNryfLprFumk6BPULZfol4ak9c
vdLbJZyt57hm7ZnUdcX04A66RS5Ku52XrsgU6kq4BOWEfol8o8QwIp2pPeDheWa4h/YLnSOzF+Ou
nY4CAi4vsQD5QP4Wo5zpcH7DC50Feb/d2o+IHZt/DMmoejMfalMXeSJ60CUN75NygmRMuyHIVfE5
qcW3+chkfWUDjX4ppX29Ubyxvf/jmRJOfXWycVd5FUIIzG0Xz9T4mtEPvHmt/zLUdbjkuiuQ4vGM
3jO38elZML2mdP2vd4OWf1ra5V9fO78+f8X8tWkApTrq7c+K1sXOlGO01pzYeNFDgx5iDGW2y6zL
rGwIOxPx5/Dc6WDpNaK/N3PhVJBXu1GZRsSRHKeMKEC5U4PTdYb7RiHw0baDbD9/aV01BU3zJuKa
IrDQFa1/DIY8OtoC/EWssBsa2AA8tXWmrBK8wndAPLjvJXBlfLX6MIOqeul1FuBJrz+0U1B4bkR7
AkQDUoHHB6cGeJm0fnzxy6E9ySIlzke1k+cy0w4KumNTrYtbboTVMyMqO3aUpzjQvQdJO2R+1WtB
8cqhebI0UT7HXTSekLy0i4Es8KfRuPNoQWyycVJnW6190yQrKHFy8gPmw1MVBvET8BplC9VJ2c6H
fR0+zV9QO5OkyrRtMnn44/M36opuRGQ/wdha+dFL/GaeLL2NI33kgprmnpQ+R5ZC3sp74DiXfgzq
x9TPqkNfI6PMgZe+oy0A4OL5rw4WxJ2t4LYk0694Nn26USGapbp706Hb74ktZSw8HSpR/UiUSn1L
6765a8iUhHjJ675bDdAaiuQ00F990hKaZEh3abx652Ka/jajUPYHXLdUxDlTL4FaY9+kQbMrAZKd
DCvZxpngs0GJt5qXx76hHiwVEhMN5EXs7erbEJtAhjQ1+tESESLU+pPPdiIBtPWjFfSkDflZvexD
FVRVTX8jbhx34xwQfjJWabyyfgBIqJ7ShFLt61jx8Dy4cMTzpn9SipxWPtX/RfUHm52GUp7SyFX2
/GPNHUkA1nkYKcaK3jvOtUWcleHFo/EyH+Egw/1Vt/aR/FJ0IxTpncCrYGVDeavsUttx5sttN7KC
5ewbt5Rj9raSrdwLw0jv+gzmVdwp2nOq998biBw/QyJd2Lx/DmhaFjBI/LjznzqjRWRfcPMR/J6P
pd0TlZHGJDJn3ItGo1E/nbdeNcZ1GxXKiSqAWrZRy2vDcnxKSc9albpevieatu+IAHkOMKDt6KPC
iIZygSTVY3PPaaGRFjwJhAJpIssROTfROvbfGM6TjMXjSQ1CRmUmOWIVBhDEjOEjPsYplMrwf8Bl
hbceVKSR6E+eScPTLLCUgDftF0bNhC9grlGjF2vgxByZ7FewRzikFdCvXERue5K6arQbBNs2Lnw3
TD39zppqLc2kx1VYyHbmsmN+rRiepQPRwc/MeKOpMrx1vTruDbynRA8zRJ5fK4viWx7E6PxS/PAt
gxR/DX1DY+jFMZzRSdI2afabNH+dXUWNqP297JSd4mt4n8pkkoOJKTGHIqYB5JYt6zw+FoU13BFE
pDCdcooD2B4Md03ynLcqJPSw0Dc2JPk3HWhQVuX9fRY6k2iZ4iwqpLGdFcFw4NZga9wny5qyF2ym
ux7g+qxKr4kdKVerEM0JacmtnKA480NjlHjHY/euBzv1zAl0ThkOf6SSLWvgxTk2W8M++qYCiiR1
kpOSDES+dJmzEAijpixS9ab7YYbLEnZeEWk3hsjaLYpQHSHqxYPnFN+ih7lCpX4ms/oc38bcGzci
ifSXVIfE6EZSJSGrrrd17zP7wKo5bAmH9DVkOLk8kVGMAihJiU4Og0kxuCMdsThxKjEPqUulOiDW
fqIGQa445MNdVFPzeb20dwZeiksYCdCHHrfWLhPxgaz67M7L9Ve/DdxFq0f28/wH0B/az+zE3AUj
OLnQ89649yeKkBcm33V6WEu71et7GdX0WCt/U46edQLSrK6ZmyVLy3GeGjvsz0Q7t4+18lBCq3wK
qfwOWZC2p9gzrnouyyM/Dg4YGEntqkRVsUrm6G4mo0uq0e5aiPdEd+Fd9Z5ymOsfA1hHbaJMDgQ3
pIj8s5Ud+wb8DbkVnY421Farrea5t6CkOheSpMQwQzA0tlMWt96BoEThuNL6oHhrckAKbiuS+3i6
k3qRds4TZBbXIogn/Uncdri50FaaXf4eBZZ+MivyPghi9HdtZ0HdzOyniFp6l1Wkks3PAnoguBns
Ytviatv6uF6+IWjJmm7pjIYPfVP99VajsFqUCPyoEuf1DWBeBOlLby5t5vkHRWgCXNgQPUKE86OD
md4SMQ73sRKnqCp6sM2j+s1GT3w2kEjuRse8EZyZ7CT64QUyGu0ps4pPr4iaT1MwoTIr/WNMGV8S
zJ5fI/iMO5tqpCJSa8s1nV/VDMW1Svr2DzGusky3fvQKsjbhDRKBLXr0CMJWBo95rYIvfS8/gUTl
70QKehsxdt1eNBN6uXXTQ6DDxbTzJH1vDCjK00AgC40NasxvDJmHW2K0RK2BoyEMxhlefVSSWdUp
j8JETGkN4zP62uoUVhrC+6mFkJfUztyqmrMDKY00L5O9oI3m0sY2uAk6cMZLImeepNbt6LOpd6pw
5DkfQDZgQAo+ihj1aqZea9HoD2nRBGvsfsaumUZToq3vDBavmyFRgieJdeW26S+xPmaHefceK/Qq
MZNFBgVvq+MniswuwhZCI3NyZyVIMHABwMJKCZsGjjs+K17nkTFYqs+ph7JQyd75zNEKWyPpJDoq
8FbDY507ZnjTzKmrJa7WGLOs6qV7iHsaBUVAIZlKWqyxWNIXn7iFVvzKPs47Rm7+7KixeUIYQD08
zQnTiqDlEDEFKSLeU0GX7Vy6JFkDfVgZqn2aOwIOxDOajeVd3pf1LR9Z1qxRdCuqdWr63mH1pfsA
PsIcaObko7pLExepa685063U/fq8Si51BTHgzfGs/Krl+kOmOOo17KKbJSpWX0IjNkET4GSI7U+1
T7xLKVPz5rruGR/km5dMVXGBiYvtx1tU0BaIIlO/NMz5F4VATJIgLcLJx7YzD0grgcjrwNadNqVw
JHBlp8qxiq9NV+r3dSPRHvFbfUJSB+ZeGsZHE9u0K8v029wpBFt51fyK7A1Snu7d0tW3bZD4xyRG
dt0NcbVt3MG/GALgft+STFQAUduIsE8eqStoTHp4IOdDWmr8qDrUGAuQ37yTEzpf+8ehOh0aZZVA
2TGcbTPWCqB5l6hYTH7r+WQK6BLTXnXAYdXa/utD1wT13pgNynY26lQjvjWPyMfZu1NyL8m9DAr9
lOqVTzkudqsSHa2YDc6S6UUVVzyjhJwMyelQKFZ4T2v4XOq5+6tTBMWTbHVxmLdiRt5Fp4oEt5yw
hItShE98sMoz6Tfi0Lrk4hUmviKvIXFSxu0H3S5sIqNaPtR5pd7VY3wyqELzZSvIJKssNT3QBi4f
PGqpgyihQ6okywuU03cFfQIb4lSQwFqPht3XMRlhCGOIqlrmJrE+YYMcXQDzMDZlCm8HSIl+cLnJ
GrivkHLk8VrJFONB5FK58wjRcoCKzhvAr4dIYStoJ2+WYk+DLTaG8/5RZr27SRycjmMPR4HQpXgT
YAsLmhrWWOM4NoormnuRTaCsHgTyjcHgzg4CKPyTilDYXNVOa2N8bNd+yhSfFZTOgU0UaBVX1t6P
1XI1LyFeRpch9oP8WE0ritaqrL9hekPiSa/XLdA0hVazk0blruZmfW8zVOtIot63jt1f7Fr/kfnD
srEq84WJrdyFKLg3X50Q7hx+4cujW40pigU0xWQAGbtZ8h4kjwOn9Aoii/lcGKSFpJaj7efDikkM
GL+psyMC67n0zXWpNsfc7IODRpl+FiyKPSLUdV5yPwhqgqiMgKVCcoKjpFWMDHtGmcaHuf/lDKhX
oIUe5yNt6oZJ+MYrF5cqMEXjMJc/8wNQ20Ob5+XdfERwXH0Y2RWBoY9r7p6USqGmZzRqVfU+S9ye
TPiy2BeVpuzLUn8w1GngOcn3urTi6pLuS+RWCUKBAkDVNJspQgXiM/PhqwVl7cBkAt/ZdDg/IM8y
iAMEGGcMBAY7gjnffCnF1XAOyf+++7rMOoe/2bLSrzfnr2gY6NvMRu7mIy9iczE0JCoEIzNZVaRY
63qf2I2OTVHJbLJZI7E7uj1jClH8OvnmMzDD5sQ8dkxRYPyje0EWLkYSgjsiFZObmaTO0q+ld4vJ
FjnZOfBJBLq3+SWvrZot4yl+9dNXzG8YSqqicBqz7fza/IA64mJgnIVym8fAP0Xt7BJgeH0hmGAC
J1uNeDN1otQS945MsPTI6XdQME6xZZPEh7SkzXQMeJ4AjWOUA+72lKpYUeYBWjsY57nXPSnMxBCW
RxOeMI7B4t10BHDbyUKC+ipeBWXoHtreb15S7h9NQV5CkMrbLPxP0u7olgwPuJTaR6c0KSN1vV7D
VHywW4DD1LxIAqHTZNBmUF6DZz4krjXuCqtEMk8bG1rl9BC2za9nFdC0PUB+jJPutnRFh1ycO/Fs
lnaI7DiMZvccVEmxk6SLLIqs689f09PJLD8/E0VyUz2mVCYF4ddLQUzI7MhmbV0bhbibfiqouO4l
nUlEZu1e1Lxd18IJ7ubX5wdF0QJ2oFSwueYCBAkYQaha4NDcF89+lCl7BpXqh5L17ZbwdGSGYR+/
zc+Iq0i+nn29Jlh5adQs1LSsrmZAl7ui2Nvg3ApesSLvC10rd4x4VLSO7VYZ0uZtDBx3kkIPp1SU
7Vm3ZbOKjEpdmVGBcsEdv+kpDot5QW9DNDCwu9nTxdcgR8LZ2YdEc+Wha0z93EwP8zNMPMnZyrdf
B31onMEDEUQUIHETs3s2MHKHMA5clnM3rxyib3bZZWdTZvUWNne7Jg2Q8cyomSsafznzel19HizH
XrhZbR7DXiqnJC81WguESAxx8zyGnb7Xg4oVYmoq+alJf0dHZZ/R6HdRJe5ai+mWX/kuLoKPspU0
8rHQ4KfxnL0R3LMw5y8mgneH6cmXTd+Kres4xt6tK5sNcXjasaNUKzZi4K5Qqe/sBIgKcdggRdAD
FlptIx6eHgw20Mf5EJgpZ1lvw7yY5rV9Gn3zQiPaOE6Bal1gDwU7S2jx9M1VpoXHpm26fcuE54+X
dIdQxnkjrBYWBrup7ENmru+7gI7gXPjNr3WRJCMVcAViHPLGMAw1XqbvkyAP79qYyFQ6RypgP8s4
uCZm+Z407cXXgG4+ZuGiU6vyq0p939xpjj6eTNsLaeYy07Bj7jnJ0FUHI4u7OxNSdrmu3Dpaeibq
w6LuLjDA4jNC54scYv1stMbyTwUuU8ZwM17KnqQ1P3BgqEwzqLnBOz9LpT5gk0B1I6aHgeTqlak6
k/Yrn9Q/SeGxiXED+wEPrXiS9uRONJ0HM1X1pzH/dZRNIyVDbfuTlf1gcgV5wba9O80bU8BEHFKl
3CeDZt/UaQuXZOYRN4D7oGeFd4hShIWpOwEji1Bu0aWUy6jsxNqNRywkrZgC0NTA3GixgpHCyjQK
vQRPmtFYv44ldcvGzM12qTWRvMiEDV+iuM2qp6d5mV+D99ntVVopxIJNr2VeT00PPFINMzTr3DL5
SG/GWGBpNlRvFynOr2ddp3xKBhQ7pkHVipag8+YzjNZSAgwoHNp7L8yPeWdk70NiS+6XwfgQyBE+
zNC0GwWpLH2IVr1H8IpUoBCoVw14z7FjXaIkQo2J1psQJSs0CQ0qUGU34Qb5IHybNicNCXnJ0Zke
5sP5YQwq6PijewFq252c2m3hSvOM1EzITbneH90Uuyov+2rfnRTXRlQyszMUQjCiiiBttUDTn7kV
mSj/+1BHunIOAKOdaqZNhElCi5zwd2neA55HzgzwW1t9rbyWn51Gem1fBRfWIO6xKjaxueSqyc/d
DZOgkPpeW6Igsw6zhKbQKAg0dnMGwX7Xiny6+eWoTdmtsctwmuF9KNiXKHamXXPOr2UmJSZCs1ev
8xvWRMozitre//Fab40XQ3oNnUqC3BAYiWXW2+W9DpluEYSae0ABUS2jjEhF8uX0F99lwhwl3SM3
o/piJaTZTi+XpCHj8sERjrB6o3M3fYHAuxcgAj5qk4bRoEvvQg1lI/dJ7RXqn+ijqlAPcQv1QxRQ
PVwYOcFFJLvbbZE18lBa0zIvpwYl6a8Pil6wmlqDfDdqj0hdXGEWw0qZEI3kdz3DbdNg9BwRHN4X
bAE9Axe4XkQXzZ4GQXqqgOGhsq9wwP7Ioke/rsUnA0Y0nolfog7OrbVV04SGnJOfCrZoaxK+uiem
m5OH0BGfY/sGPMX7ITSJbSWvXt2EXXfMJBObUzRedUKL177BdrZnurLlKnJO7miJXQ2J8cB0tj8A
Z1F2hIn2iJStYhu6BD2wFZMMP/r4arfs7vxqmO5m2pXpNYBPv1LfSl0w1Y7qTyckOxNEjr8wAMWj
pxOfSVw8Ewcg39TApSPGJPgxkLVYpa7jX+ieoZKgeD3ZEPQOGK7Fzm7Paaa4RyVEEjgMuXGan1GG
6yeP0KDt/OyP14K/vuZFpnWgmUkObp/uWzpYOzO0+ruht4mzGbXkyWfCjRjAjb4DX2dQ0kOBHIHL
eFGvfbDp7RdC6bP7QrfuQ/x4KzRl7b0eMhDXbdwsXDTOgX65twMvIsmQBhI/+I5/X2A4Hkwc8bKq
+wOtLgDDNnVqh7iF81/FLYTTqM4d76YWnLrQGZKvuR+7nk4JlOvvv/3n//z39/6/vM/sksUDu8zf
0ia50KOrq7//buq//5Z/vbz/waEJRxKbsLQN0xAEoRgG739/vwXQn//+u/YfJoDk0mrxYRl2DRZA
ifsrBE+iC4gZ/6ZbxtmhNf9TCPKBGlF9tyRBG47p5Y9mx+ZE5oRP+UVXr5I25TCw08e29CERmUn1
naHAqumLeOU3Xn62GEATZtXQ5YhV+z5TxgnGXVfvVYF1s8oKbrAGZig6Ut1SnzZ4EHvq9ywT0FQ9
9xNZ4qUPwpDRsFeNCM/AbEv8818W8hD5HlrtfxwCqNePPRKdr3dNu8K8OTuWk6yDQz8ptGaZVhuA
7Edpt5g/1//8ywdbzR/0d+JPUIvTqvjr4f88Zgn///f0Z/73a/7pS84BgWlV9rP+t1+1/czu3pPP
6p+/6C/fmb/910+3eq/f/3JA2G1QD9fmsxxun1UT1/84Qaav/L+++dvn/F0eh/zz77/jTU7r6bt5
QZb+/uut+YT60+k3ffdfb00//t9//3/jZ/nxHoTv//xHPqEZcjKqf5M28C4qQI0zX7XE7791n9M7
hvE329JN0zZ0dO9C1bXff0tBx/u8pf3NUaWqO6qjq4yPbPn7b1XWTG/p8m+6IxyT/wyGoCbf7x//
8F9Xxtdv7F9fKZr9lyvFVk3LYJxkQPvQmGqbcrqS/nSlhCxURdOyGohQvrljZd3TkiFIpenWhSa2
jZfudJrBIBqX6Yh7nUQ0LGuTIl8yS8AbRWeMwGLL6wt4+ZV4/tNH+S+uZOdf/XhCdTRT09G2zD/+
n3486THnKQtHrBlsXupOda59F7PnQWdpxuFWiOowuCM6ITD5//5vtv75b7YhzKnTx+yY0tGl+tcP
RvSGa+Y1MFs1+ymZyjcZWVNc9L29+fd/kaaLaTn6Y7nilyA1kzVGWIgmTEt1pk/hT/9KnA+11DAg
rrkxJsQ4yT56rfUaZW1Jk2DV08k69H1RnorOLl6MUVqIcQOgXhDGqEPQUOptgSigifZaCb1FN1oy
EY0s2RRxl++02vtAocD+2vHUQ6Yit9ft2jmbjZPsqJPtYT8YjrjWuDsXY9tWV8rV7IHIW/Yf6KqH
JXhy9V06eBYWmLw6bTkONNGDbDLQ9VMni+nqjoGx9dR0WfUzsRP1IWGbvqkiXfrriD4XScM9t0Ww
oUb4UwuwOrcmvrMuMp1xYxDtdYzDxkw2tt9rTPozGIC1tAgDS3Ei/exqPNhUYNaaSpQ8ktGxi50f
BM5Vdetqw05JpeEve/OFwT2B7IyaUUtq/XfFA2zaGLlFxmI0FgO8z1hsu7KnDRuOebFSqZUhruNn
VTali7BXGoW9dOK0P8jRLpfN4MOM10bvIU3oBCaBCsLEc0YFlG4+OQt869W0VblsQoSjoW4SNIYk
zNu3WpN/o7FMklugy3uXAKK1peIp8XUhUagpRNX5pr+xqt5YdmlfbuFSfcLrx99PlgkZwKHaFS+x
Qbd/EUpbyL2Cdchf01ybOspV/lLKMPqh9UX6Nra2dSDIqNtYY8NdXS8n4AVDBlTSlGwESyWes6kL
Sz1VTHCsgHRpKWjBbIQiDHyjQiuBtrfpusYjkhHhaNYnQQjczrYzuUekZbw2dSgeNZMApjF/61N/
Y9p1M6Usmc6l9OCkk2yN90kLX0d9ZPMQJtumc92rLRyXmAPyCt8YrdGolVEnLwWiD4aMZkDIDYY9
wElYOfqygz3QGc2K9MRhTTR3x7Jjsd9V2A6tXNaclUro8oJu6l2mYguUwn1N+oHevNNrCzwtR6Z9
L8zGX/GJt+vG87otTQzjzSAw5ihIGFx6BfVt2dUkCJSgYFTiaWq1q/eJ2ryUZnmQWX7OSvqr+F97
wzt6hUOkY2iVFIVmP6lQCHkv0/aQKCYZEjZMEnQ1lkaagEZMGTx5+0i8MIFUTobTSP4cfaxNKqG8
0Qj0o3CStTYh24YyI497CnDo3K0zko4ZFphGka6IlYuNeqXbanCXy0xF+YErlwWy2yDA+hjaxNsm
bL+W1pjEBKrp6sLOKxw6uj7+VBo9fNZkoy0CN7uS3PUQCsgsirZHurFl0xmjoRqXoSLXrgIfTUD9
jYv4vtSiG2s/+URFo64KTyenkMivmBDE1WDUG7TcTDgrqmADckPabxg6Pia1SS+g+Nb0sEor035J
TedQleC+cpIemDOQs4oHg7QUNv9VAO3eFCB7u6TeWq25qgZOB09x9mSan0iYerVQ0G9VYnQM9CKd
EZCAUIK1qzeOZizr0HppFOeFJj4uGLpNWhBssRtZhGLYzkl1iTzzwgC8kyrrUzu4T2ihnrIwxZag
kTRqrU1OjCO9XJZz2ztZEWBJN9D30hDhXR9xRdrj8K7FYEYxRHZLTdNeXOE8oqvIF9R8Sz2H2Vcy
fPFVJJyh2lyVWjzkWbgBXV/eFEPVF7ozgIAkNMxDAVXmPQ2HCjRpGTk/y2C88qndeenwIM0+oh0Y
f6sqlhs/XzeYQ1yI8qWpvmTkZRPpV+s7bqxLNxqfWwX+XRSd+jo72U7IeYuVdSnbnjT1uHrOTHMV
tyrCgrHaFdI62XDSrV63yCxqtkXZrg2q3p7c5RorUaiSekZ//tAKPkVEfIvI7L+Nzrh3yEqiVR89
uG4IplAQWFaSZisFUYz+u1umBSm49sGo0wfNaglEHOyVCRvJJ5ACcPcjjmQiBMY7z2iPjmlvsgBX
VWncD2ahXqyuiza+N9yaCoIszulmkbfjvuuz5yFIzo6f3HPChIucK45PjzA9UOH2yVFzWIDurTbK
u84wz/SHkL7bR7OpSbGrQEoENNDvsBuSlRRXBJI2+krkDpJ7g6jayaM80ls3pvBsnBCfRmLgY6uI
vB1E2PEtIzhZSJv2Tl1916E87MkUJ91DKTe6Fmxtdn2SPluNnhimgVcT3z7qxg8+oWd9GiaYXv9s
CXk2A+unXVSvOoaIXmiEEZOe81ag6zp4XYaZMspbeeir6hOxzNaBWEnKiLGj73jzG+ucBvIExmRT
DfWdOowvvmC8nWARXSf6tPeEoAcJzFeD9qOPbLYlhPUEvYbcKN4yDzqQOLLu9WKpDQYga434NJnr
J5pYH0FTfus1EYLkSlkk1SI/Sm5TzEqKcVnAhUSfH/nn3jUILSwCkgpUEjrZTGB/AYuhwckl33dg
EmjQZcPMZBK5WkTrJrdOVQuDTPFwdPPdsPtq+8hoX3QImqgWDPIlfURaOgKutVP2r1ZjHqlo0OV4
DpM2IH5rp1LWsCKJjzGVx8YkSpHZf7UwANItzEjsiDJ5YAeFVhF3wckGeNFGdXfKJlN5XCDAC/XB
xZWWDWvJzHihCf/gCb/cjhHSfjMhMF70YknviRRe2n3rsq9H2pLusC4NlxjAUjvXCDY3AYIIXEhM
yVe0Q8pl7oN/6ws8DoCYDoGWrmFrLdO0dyyu/DJ4SMwCGrvWXIYh3nbSWvZWlHxrRfeqii55xeHa
vAtoL6coDfNzqoBDrrpEuSSd3KSl5V6E03jP9BjeCvLI/A6btmzuPXw1UycQ0q99MdrmoCWQ0Ev0
xIx4mTCYwyIaQXsuaJ8xdeaHu8H5s38SQpauDFZYsCgT0cqNj5HGS43iyXu/St3vJJSJxRgU0T5W
2obkE9CiPxlI1iHeX6eFTuAPn6Rd5h9Rjchi12DbJQ6QGJ1kmdOCJQMwxD65a6pIvHm6qTnHyvVG
a8+YixZczMgmOoU2VIlFVYy+uIwIydzvUA5ML1rpFKCSu42jvVkhZQMVmnsX2oFcpmSf7CFdKMHe
zHOyUqH+UuCSvto+pGVDHF3elFP0YhB4zzn6mikTdJLKDElmv/Arqt5abKgwKabpmx8U5ikjMfqB
i4hExd6Od1UBx0PEvfFdwfm4oclC/1dXMwxMOadR1tiApAgC8/ZdZegXbuhwE3J64EUYyJuMA+My
hgGEO2gD/iKB7PFhKQHZja2bvYk8Z60OzO7OtrnIk6k7T9RqsmnJ+ryn+TxoiyGRLBQYY8qHQQbh
s2qH1aVGB73qiJ41VmMdyINnKRpeRidnfpUFG+iU3U9zhHwG439a0PWnhM/Bu7dFnVwYs3UHMXKy
qKid7ge9SBmNm5pJM4Zbv1rq1J11KDddAMM1ghFD1pxl2G8dspnvOT6xRal2Hb5XV12FrGWbNEwc
8P7sKQal0F4jOM3qMqxHRKoJDoyjmQe9vlQiZC5lTvvDhrV3VR1mh2MIqUIZMJVVMDSPjW3mDyB2
GL8HQ1bfFRT39iIRXkQgsDPkK5l67C6pu5+6ShthavmogXFK5sybmvBaDZXznKZRvNJdD9p/GgDl
wEOLdaov9T1SmvwUQ9NjfQjKBhPNkLcn3HMw9fnFOc/I1dKL4pvlZYzrFAilZscsRKIqKVY7s0Xm
m5piWOhjxq2Y1s2h0Bynw/hfOY8y0kp07LZ6QE+oHQqDAJctvxjIiVpK+Cj3lCBYqlKJjmlk5/Q2
0WZcLLXMzvWgup9uUzs3RDfjGxU1hdvYyRXYxWm9T7K9HQ4a9TsDYZGQ0GahbCI8D1bzQpdk2jPQ
FmCs4EmhWSv2AtA2hYWCsymlhtI7BbEC/NuN52n4GsxyUsPneCj0Blp8YZN0aLWXDtcYwaNZvXK8
yseSrcRLbZRQIwiCPkWtn2/R/tAg9PRyspqqqxwqLvHCubiFqSGQdwPvDkyCdn2ds6G1EJriFdbv
qtKIYGXE3clKK7SiQcKWyclGmoCSzHQrJ6MXpfWa8C73YngayQtx/hoNcKYCPaGCBNW0ToM+2URp
H6xJPkGKost86zJwJ9DWrZex5eSrrgatK73Bu9VFbZAeomd7kBwxjlyLO2En4xU9MUJem5p1ULgh
Xh0UY0u0s96K6MNHFjXM+GH0Ace62MLfyxj0TrW1tJiju7VbF5h90UbUvkFN0JbhKojL5hgVY7C1
WN7WECOypZ0EfHSiTH92RdLeNGGQR5RLwneA8u/YeDO6CzvnIMyuWVVhGR8sQTK6aev9vkZnsVKj
KlkWViAeYR5Uq9xF/kOwh6GwRmvOQgs7POodgV8sc/XBlHwyzAhj9FVavO0R1x4RdmDLhIC0GZLK
JQw1dm7uQCXKadpTvzQI2P2cZC0n1GkPq9w3LJ1CQiPiZuVpWvgkG6VhkqDU37D0Zg994ib2jpl2
ioZibCYpRD+8ibL3zxjIScIEdr3ulZLZTKzl6mVIuqIl7bVO411ieM5RLzv2HG0IPbY2Biq4LAqP
TYpI6lAEjMVW5Tjkj/DMwIprSd0E2yGQQbGSveYTIpMyPhWs1JueCxLC+hC5Vz3uNI/NMKaOVWCY
ghoxGFdVVEDhbm1UnF2YF84axEz8zekiZVcYrU/esaTPuqB1guAs5b79BL/bfaqIJ7iW7hDCU6Ub
ByRJ0+9VL8vv9MwbhlMdoLsqRVxfDCsySCCM8pPK9Y2h3zBvEbEBqySMiU7rDQNPV8zPem81bX/0
sYfsoIqaYEoySbaT7zTOkp4F22WpOEG4EerAZ+XVBnQd4WolGW4Gbi83wg5rVibYJ8JXllbdhDdE
u6QoBXh7pmy/3GeAVXo3qBSVtSD8t5uC6KHaaiZEwc5Q2SMqItz4iGPXjUp2FeM8fSQZtDRfkFAA
FMxrPxqWVpUkCIepgWArpPRNQj6TpUPVyo6m05WfXlZ32y4m9R6MvXzVhRKda4Sm67B05D7qa2VT
hJSZbZA328rSijs3TezPLv//1J3XctxatmW/CDfgzUs/JEw6JpNWlPSCkCgJ3nt8fQ/wVN8ioQxm
3+qnjopgHJWqziaAbdZea64xa/UBopsYowCS1UW8rJ9igQuTP5bjrpIRLNh6Yg2vE7vbue715G7M
NegxRRMwSXIdK3nHJxHV2EEt1edQ9YnCrB7xuUGtjr73YbidQqMt4XXoECAKpUWNFIUjxzOn7Gbs
cmuPvm2icT4om7uItA+VOsUYgXH4LG1L9tsbvZuDI+or026Zbyn5fqP9orTB9M1EbAUXV8jnDaB2
cTdoSzslfZ4UrCb42pkf1684tY90FSp1/CIXmrjvp7rfp7ml78cyRQGKCQ/6wz43hk0Xq1W5Qe/e
7JVeSn5UcxX9MCJBfdVH+tEDqn7bgdss+l5sJzfhAFRJ0n3r21CDDQFWHpBrSwYjfwAsiE4ep4En
5BXzwP1f0mq7SVv9z4R9lgSDrW5fqZIpP2C4qzTVa0Cbh6Kf7zVtbs/jEjnZHdbB+45o40snGoU9
mxP2bK2vSKRuZetON7T8pRja8NBbtXyWTDwNRvinT4NpVngnJxOmEX5PJpDwPf1BEidyjS7PHQT8
1VYw6vbRqqSfIyLfezUIciKWqTolabKwStN6Ow1I+gqhxByOMK3GpZGsGjazkU9DQJulj1Js/Gl0
NuKZfw/AhEKjn1+gquIatMrucP7q7TQRxRtTbeudoPp4DLYl8kUr6TqkvEvFuTN0f8fNGpVEKVJN
sUTOQ7VUQKTV7V1Ga+URwiP5pLQjzSPj6M4H7rnQQsPi4Aor4VX2h+EhyQQuYwI9fTaMyOxuaGnG
cEhDNDu+8vBThdfUbJa7yJ58QTKy/SWmrVVpfehyCQ8FTC/aht49Mw7Er2lsSEczb4KCSYviIZEk
wessQTjOTCR7blTfk83Q4GxbBJT+OLe2XE/13sA18ywi+SRRV2X+MVussAOtFr+CwZQ3dBPhNpTG
yWOktfHe1zvlz9gHJRGdgc5KAesGvT3K6dKxCgFjFHyP7wqtDO4xgctOnVIbDknGqkC+i5kknZam
8SPEdEDDfHzKD29ZOJ/q8hfQ4Qa6aZVzuqeA5caGhjIXYCoqq3A4T7paHfKQT5sqc7/3Ee4f0njU
+XyG6MzBwjQKc/2pISJ8JpOEzTyNa3YkDdamNbrymOSldk4wS3+ox5xrqCz79Beg//UdfVzYibGk
tx6NSsJ+rDtNt4uW3Cr6HMAZOsrI2zpoRTcmHEJ+04MsLnJpFwmIlPQ2Tfdzl41blJrgW1PukdG4
VL9KpMT7QoyKk445NEX+mFAq0NttjLKTrIY6j3sxKEeSs1L6as1De1QnyXoOy0H7iQINkXxfJ09J
k4eI3jINfW/cQsBopnNmhcIPBOeDa86hefKHWhr2/sKZwn0mPOFKzw3AanwJglo6awA6l9CWVCw3
4QqVx17inNwh1OLMmcdvaW2NXqTLUDXG9mdSN8NNrRWDC4Ap2tPdku1ndDf7hLgQOpfRukLX5TZW
V9Ud5P3ABsmcvtaZItyVsTaSsOYX1V+CFOwG89sPucpmGaa3pAVBneVFbt1VuE7hCClI4sbsoFzg
hqK4mUGUkVCw9PpWNBC6A6IrgHcMyN1jzcFQkSWnwuey2GR3U0P/ztSHKqRta+GL6IGjNiiXNar3
aGg18VGZoDdBpBs2aOg6GTVYS0Ys1vMExEkPSId+oU7fgdWJty07QQ72rVd9V2CDwWxR7dsvYsqG
A4oqAl0Ph2Zy2qWrnNNiDF4VIyq9jN4EkYvOYO5bavdO02mz5swZKimRv2E3qzoYRgtY2aft9sUk
7ekpMy47s5GIpyjHvMzBc6t6RP2gmxscq+kvmZLSbom2PT9M5JchswjW4L7N2kavqMXQijaKL1hs
h6el3e/OatT0d4wM/h48bPLHV7SGjFqTld/r0UQHYcjUFjh0NacYKWuopBuwCqutuHQ/LyUpf1Xz
TElXTcuQNKT0sA1XRSvB6tpWJkXlivSbOWZXKi6IMxPNM3yG29yYrIcC5ZhNOyZ9qTp9pnU/izdl
n53jfCLh2tBFTzOg3Q/DFqE98Bxalis0PO14ljFqdEZRaB4nYUR0TBMmzeDgXzdJ1Ad/QGy259z3
MzI8E2UaKBZmZlk3Zl/sKH791vusAIQ4de5QMx2HRM+3LXz8PVSxdvv5i6B4ui6pUSNVqKRJuqKY
mqktb+pdSQ3fBtKKYRO7VSHwYFo4nGI9iA9GMrDSctpXfnAXTVxVzusTDVj9l5iK/bbJhflVzqxE
oMS+3MsoHKm3ijmN93GZIXhNMFzw4dMc0HrHxIDazL+OxjXti16nxU+r6abHAEY795JkEo6FGXEb
k3V5AsGuQ7JO5GUHW6pxz5ZPqdAmZTfQd1Hr35KkgNseW7TBqmlMKlEVnlRLMG8nRUbfmIhh7MaV
3gP7NXIIembp9qNsuhoA+k3bTrKd0Qn8ypIX70XqSQcCWBItwyDqNFkZg/rakSy5QURALExvgbRp
e2X+hRlkd8iCpkSkOcTPaquFkj35E1IWfOPH5xp9Osq/3HhKBrXaSsqoeX2XFpyFI9LbEqDDTW4l
yZaUeg9aK5X6TT0081KMCR6tdOpfdAUzXo5SFEpzqt6KgdnUDn3MKdUciRPCg7I2eAAR0t9UUMoT
mWTTxfeHXZOzCJgjnISfU6rOYFbD+ajLMhXLYta1I9EE7ZMF+W1dqSHgwmDxwjEVeepc39WAOfex
JhoEmUStbdwre7aV7jbTJuGRcJYrYJXnNYSnhLarukcLPJJARhU0HStdaMioFOiS1Hi4r+eRxFY1
xPm3dtGWcoPrPcD99W9Q+v3XoiqlLSLCmFqkgicMTiX7qG38XVurrdspY/rIJkQCuZLCG/o6qDma
8Y763/iQjbV81ykThrxwABzK7l8H0pOke2U52mSY/t4A5TBhwkTJVs5K63FoyuwmzsPI9nsVKoaV
67cxTLBdT1vKYZBp/bOtPDJ+FxHdRNPgo+sSRnkfyXoLiaGQ/N+ZImZ7FcNTfJTr1KmStr/DOpxk
T2iM1B5NZZS/+33b39cBM8+1yqnciaEh/cJMBsQ+exy+2j4d5WAcgM1BfzpKjYQZept1eLECeVRs
PCyAA050k1HxyrMfQtNFuzKWmy/8X+sNORz1ezlPyrbIJPqbFVK5eEmJypn99c6ik9FLJwMk0YQF
ZVJG/gHiCBt7AvRVFrLINpNZlOyq5eZNd8HwXQ7juHWB8ElfQ9STX8pqabdQaxPfzlz9CYztj2/1
VnRFKiAh4fhYv6eQgHmGqegSQgrggR83m5LcjaFCCXQbV/IMj+CE3BflBQ9N4s7infj25/vbpRER
hlhkwVGBqPz4OGIbjHOJB4nsUoGnj2xveODZEDp5dLA6iWdeOVik5eD4oFCw1A/jaR/HIw0KMQSf
OHI7lkq/DYjIH5TvqbxTOrVpAx1eo3j8KdGI87015vBFgBVaO1eeGkHMp7/F6j1Tm8mqfuCpqWIA
KHaLLbaBqNR55sgzro124at+eObVEUI2kF4ckdGkR66O29zz98230ZY9uoCc8MqJhaDn70eTF80a
dg+yZqxO7r4LesFKchhCVQEeUDFoicOQosbtosMiVRgCmC2KuSDV1CvTd3mOv76tpTFzFax05HXQ
AIEiBMZB+5NGMVZUBw/ueYLdYkOWDE3+ldGkv8Quy1R6N9zykd+dzAr9YLGEntUFYOMqXsLHtPF5
MZ3GkWy8D854b2Q/P585l8ZcJDboqUSRn6u3GymdMRUqb7eq6/0IQDzSkitDSH9HHIuGyqCnVcek
RZZWS6TMYgl7J8agbuxJT7A+3cRWDphcO0SgB+Hp80e6uAW8H2+1GKTMFHtpGa9xB1e1U/glG3y1
N5jwufmz/vD5cMu/bT1J2GZ0U9el5fOtdGK+nBelFWUIsfqv7My2aEw/lKR4piF09/lIF7/Vu5GW
v383P6qpa3RVSxepfHmjYhUaBu3L50Mol7YzNiqF3ltNVXR5NQelZq4tLKYltx+aF8oDkiPCXt2q
sqi5XUMxI9KczCcDDOxCimEgWylrctjKFJTr4FeRqc9aBsAqFL1IzZ45sTEwe8gqk/qs5oo1jZ6i
71Ut9hADWSb8UVAg/IJ4EjlTIxvXToNL+6KCXtBQDNUyYGN/fGXlGJF4SWrJxafQEd3Gnnfy3tgq
LoZ1p89f3aV5sIyhyYrEeMpqqDpBE5TkrN4BgLlgLHcB/9ybotek+pXHWhbMesq9H2qliiurgeas
hH0Jlt8d/HaHsAcy1vTr8yd6+9jrcXRRlBRJ48qEqObj28vbNDLlXgOeZ067uMmaXZ0rC9Mwr7+G
RkcuskvynZ6n+nbMlOKmnEQuR6mSbdQwIBEjd5hA6+N8SrFXPOlzDxpaLLDiMCd1tEetBh1fBzTC
z0F95Vy+tFZ0EU0Z393ix2oez12rklwzEI7w79cQFujnz1/OhWOJrUwyFNXU2duM1SYTtVh/olyj
YJ/h3kP6Tp3MTV2hUkIN5IdnGqy8z0e8tI9+GHJ97JL8JtPPkNJZtGU799JH3+mnXedg5uENO+zF
r4wo/z3RVFnW1OX5VIlH/TgBaiA9VNCgJ8b73pGcBC3s1rJHW/UyD8/Hq8HUhZOC8UwkSyxYLuur
Hc4v50joakXipBBtTIudZLxXioNl9y61WHfKvrbStbd68RkVoMjIkCVTXAeMUqw3yBR8AtJDv69B
RDsA2u1qL7nQ/h79K/PywtLF5evfoy1//24PZ/XNbR4xWq0Em0r4HY2PyCs2n3+3C3HLh0FWc7M0
WwVhH4NY1ehpRbJthmOS3aM8oB+0vzLYtSdazUqStIaMNk1y0aAiMFrQO6GdGE+fP9KlOPvDM62m
YhOHMvRqhmEq7vPH0HnN9uRntte2cenCkaHJsmQhYTN0U9RXzwNyYIJtACZFOXdusOPKQhJuM9vh
jnJseGX2XdimPgy2eqpc0JSoUxiMuG+4lwJ5ehCkxrny7i7MB06l5aE4AZGKryZdpHdCkyOCc0Vt
I9yo29HBr7Ta9DvMJP+Q3Zo83Su32h7l0Xj3+dh/ydS5ib0fejUVZ4NMZkFLpKuEP8pKV8AEen79
BJZnOyPh2vRUCkmdfz7oxW9IZzridG2RqiurB5YSegsrORNdwTos16HlCiga295tntCqbj8f7dI3
fD/Y6hFLnJDaYSoYLBPcSitcSa0fPx/iwhpDdfPv51nNybImeNLrXHStCZJ6vyCVrRIJatVgBPj5
UJdOGU0hSNdIghE4qatDf25aVDRVKrrqNkP8QKvO79DRf/WZOzmZ0+r2jGz8yh5y8RXKiEl1bNUM
1Vg9nzmZXTp3IWP6krAtzSb7EdBDdPv5o118iwYxuirKmk5Q83HvNSMCNAO4B43PJL3pk/bRqw//
wYpW3g2ymg0Rub5MHxbgfBjfS5mGBcvVrMqFY5K+QG7DElsiSfLVrtEOVtRSR0Awsy1yl5vHTnci
+abYF06+palMcK59oIuzQpONpVNH5SYsr95dMUX6bDVodJY7HHgbN9vGL7gF27on7/SH7Pj5p7o4
HvGbIqoyvTwEBB+/lTY2Kdm/jsBd2sxkjoZnlChbudv0Ljdhr36+toov3Ro1umkswyD+MIHqfRwx
7vRO7BGHu8JOPVSH4IAMeuNvQP+Q1IivRPDLF1pF1rqlKxbBqSSDAlk9Hp2DedxF6ejGvbSpJ9Vu
sL5sq0dCbkRjf+q2v7JJLStoNaDBwlq0h1xVtXUk56dSRr84Aw4xAvCScsVY4TSniHdRUTyhSHr5
/ANeGo+7sCaJimHQ2rW6ovgI6irYbxNw+bB5sEIldzNroI/ZSCq3mI3JFko5ubZ3XYjl6A2TNcY0
2DCt1eILWwPPS5lRw329125iJ7OXo9v/2m5z+9o3vPCIHwZb/v5dKIePXuxbqMm51aqvqZqyJ6Ns
3fS9/8CyvQ87/9fn7/TC/mWS11x623BXJKv6cUDAVPAMq4qcRlqdG1WnsxQAhxZf2SYvPRdNeeQz
OANkTPI+DjMXmh5boAddGUKagmBzM0ntzSCMR73VvoVo4q7s/heeyxJRbmmiqBkSl7WPA06VDnmL
HgMqcvFObXiPSQtF9FrofWmFfxhntYdNlCgmHS2EWzuTKzmRm87E+p0D0wiMv605/+PP9WG41WSc
qc8XosFwQvAg6SkopgzB2rWneltJq5X9YZjVNPSDQQ5MhWFaB5yNHbkFfTyb4MAtXHPjc/wNYRH5
NlxxqCyR+yBotilA2sWfRNzQi+GN/f7a0ri0fX/4pVZTFUJfWJXIaDgulhQcXHxXsBO7dkWPhiRP
vzJlL0SZH4Zb7TaxlkSjtQynYA0ovfSFjVPErVyNTpc+ZfJTjufT/9PHXaeGe1A2s1QyYo/pBxkv
D6xRDCmFEubnA13KCr9/NnOVyRC1oC7ygZEad+L7xp4o7GYyLOxry524+Rl5ePF9PujFFckGKsui
qJocU6sV2ZUwGtD+uLXuDpQC+87fpKZ5ZZTLC/LdMOsFWfplOzQM888sodj2XB8bp9pnHiT1a5Ny
WW9/LZR3o63XYyyQtltGw8TxBgaP3AFD3rNxX8kMSRcO9yWdbkqES4aoaqvJX8MtqPtlIPC5NkgA
J3DrHUiIJXNiblDFblDZHS1Eetv/JIPyYezVSmgwOcingbHHV9HG9w5lxW/dofkRr104mhtUZVdW
wt+N0kQx7x53fV5wlES6VDNk74V3+pfmRBsoMrB94goPhosZ2jbc9fcoObvdfzBL//2e9dXKgPtW
UARl4LpTn/woPeYRpsf1tQTH5Wn6bpwl6nh30Jt9GZEQeFuBkgd1cpere8um32/XP2v97to8lZcD
9q+J+m68Jfx/N14bEfYny/yhk9BrNqkju5kb3jUbVMGeeGfuDTv80d10jyYgica+9kGXxf3Z8KvF
jxIbXsNyTPpxc/BrEKrClQ939Y2uFj495ZEfLnvaYC+5CMAc7Sba9kyVzEvVjXkl2pYuLX3yOdTx
NPLZtN1+fKMBcF1aehiPBIjkIaNLthlWdI5hz7ZE16f7mH/PBzd+vnZveruKrV/mu5HXi0PPSlGo
DL4lTgue+UXaNMltaG6qxCGPWx95bFeotqbTcrsu6DjcAESRbzGj8p05/K0vkck+ejGu7LxX3sd6
5chRgahMWVaOhoheC3faeDLhyEP6vf98jb5dqj97AavFEydFY1gjQ5FOuKWf3VZ2wb1gD68gi+3M
SZNNcPV2dWkGv3/pqwVEU0tRSS2fW7AAgvS+rfb+lTd4aY9/P8R6kSTBAF+Lx9KGaD6khYRmL6Ib
TDd/Yg7rTN1sT5Lw4/OXeSEyJy1JwYGbFRredQJDBAmJ7prn6nAzj484puq1vsMhsoUW9PlQFw+x
92OtTktaSTpFiBgL5cZX0c2dZkT74lQOrc37wK7tPMF5ycvvIyf+fW0LvBR/yNzGTUrvlN+N1aRZ
OlNDiuyjW9KiZckR1tXRth6DK/vCpXnyfpjVPKF8E2SyyTD+QK/HpoymwaYnFxfpz1/mxXGoZ1i6
bJBRXgeLRjol8aRivmpJvyP6yIvuSvx78QxGJvzfI6yOwqAVMmSwjGA+0+twyL3Q84dD+SLdTjlR
x+i2dgjmid4e6lNXlsKF84pck2iY7KuGbCj6anctg8GCw4g8WjwoXmODO9nCz6bKL+7HAyJdVyZO
pVp0q+zD/bWt7O+p8mHwdY0S7HlUhthhkEHfygLOTTQSDcG3zz/gxUGoTCE/YdETEn88P0LY1S3O
87PbkSIX2n1nQEXqbz4f5MKpqJHSo+igURMQYUx8HAWJmRQBlloqD5JnefSJ25WzFPcCO3G0u89H
+3tOfhxsdQTXdH11o8VgKSJHzClsNkzn8yEuXF00CdCUoRMI64b+NnHeBTJ62GLtlCUigUyNGP1F
HnZLdQ0toSexOeuPiec//Ct8+Rfs6O6fs2XFXlr98X/933GWzuXv/LGtf/9uTz/K/w9gS4t64b9h
X3/RlrY8yOvv93Cm5X//D2pJtv6LhJtJJVx+m14qJ8s/qCXJ+i8UUyJXPVA7lHmXUsq/UUv0qwNg
ItxEGgSW+9+oJQBNloYWi0z3kuTT9P8JammtM4A9x5xnfijQyZC16qu5qNInRAedjn0d1o4pmWZn
1pT6QaVD1LfwfMOOZHFwp1wkTVm8NZF22s2UP9WkiTeWn+NCMoItDhSAa5I+OrUAIAhOTbmjddMR
yxfgFca1LXc5g94FNm+/NC9TxxNN15YX8XG15qlIgzxAbzuDgeHSF34mV5bZwcTdPPjd1HDeMVNQ
HMXEuNlk3yhG7G3V8NotaF3sevtFTBPtFmldi+Tn6rBUxCqwcs0XNjGSBAdbXRAjmlh7cyvS5q+q
O6PS/1gYY9qChQCePn3Qs9b8591k+9eqe0+WW4WUb7+FJZKahA+n6kjsP74On+i6CXxctpe+KIQQ
pTv4Al51M+bvWaBeObmlt6Tg+9fPDmkp/EfSjGVnWcuuel8J6Lep6I6UlO62bN2w99Uf9E2dawHH
Q0mmhTGHw/oUixBXu2D6KYuxf0N5C0SKxAPr4iEbhpfQcLqwALoRyqdBhfUDg7V0daQCrpxO4i4Z
ygmYdfOr8NG8N1jISIJGySOjMZ5ptanH6KEXq3RfJ217HEvri9iNwoG2T6iiMd1RxGbRo1g1yGEy
/RiVEhLo5jZIfW/oq87raDyi/9dEKp7gE99nx2KhCjxm2Tw9Da3hmniOuI2J16+W0sLdYdBMMv9O
i/KNkqX4v0aDCPMqi+gz1hunlgINZGz/h/YViIPNQ8zcuwPZt0UeGpxoCZa2mPRsJ/qLbDGSGrsx
wsc2FnJ+r1mzcdhNDkQTS4P2KVZl7VRPtDalWBUN2rgTBDqqByMbduh8OOnrZqv703ybqRNde1Vi
wdFRbtthhEQiRadBZPdXNx3q9CNtm/aYcz2XtDzwwL7hGqwHT0lfPKUqmAg1xHes+j7XMj4dhgZf
ZqRnuUm/lz3NO/pAH40V0Hg3BQLIqgBRcY4RkocAnJ6SDniDKFfqSTWmY4s7xMEIgplW/Dg/a2N5
hx91tG1hgh5wG92N5oSMnZbHPbivZ2oG/tGq/Vu/EEJPmlrxUGvYnyu9lt3qVtXRYWDKB/Rw5dR9
KTtz04UY4iilNT222Dohs6eKE1q16dI9+EQnvXg79qV8LGAUGvUUbwMFbQ5XeqT09C55iigEOyrX
4VaFG2EDysaNlP7prRAEXzO5nxhfQ5Cd9QdaWoSNYeJSOQCm6H1TcvrFvPXNwVUdhK90MnyZJLM6
UBcpbUnIYLkafekKEwjTz5f4OtVM/IN+ABWuIllUANW3AObdeV7kYG9g2gU2PSwUIeI9XkH9UVV9
e+r7rQFR7wgztfJq43tUQqYXs8KHiizfL13M3QyCdYi6PSys6M5/wgrZxJp30a3BaqzF/ljTK+tW
T2LTdOyagrLh+ibugrk8mTk69870Pn+edZaa55HIBhCx6vQGsYOtKh2iOKnh0CSB3Vc1iJAwt06k
rKY82nQV0PW26Q1HjrQF5b3Jzf5mMCC7CwAc3ALwyee/jLqcFx83NORkaJDQKyxtOfoq+kuBnUYQ
y3hrWoppigEiZmzpcZsohJ8nuhJsfKDVG3n5EaomsBOdCnArLBYTQeElIBUG0JlSVh7Q54VY+coh
KiPW9WDehHEnvWLgDHigi6y7wOIwgP3CvQeHhb6A7huLihfV6nEQuunUV3r5WA+YabUZPYF1FCvP
TTLSZSKJf0iiyptOGfwXOchUuqlDfZuWvv+Sl803yKc1TfW8ws9fj6Qst4jV+yE4xgJZJRD/GzvI
fB7pKgw55oDXerEo732gWzTtCOImgBi+aX0ojEZZiM+1qb1Go5nAniX/aRYD5wJk4qzVjLNf0Tw/
EzekWR9tywpPUnAFPsw7U36KJuNFkKb8tm6F8aE088xT/PkxmEWuu7q2K9vcYHmN+UPlM6KpteY2
lSSYVf5dN7nt9LskA3UWhsG4r9N8uFWAj7/9KfFbgPzZdKpbHeoJWPZjtbxV+lokEELKOYcRd6N1
UodJFj2dYtDjTIZbXrYw3B/TYcwAKUwuAAl6W83a/AHg4j5Xlfk3Zo52PGSbWTYiIJDZGQyXvgMF
nW8XguFNVAzRPhaDwa5qU4XYT+NpHU1cBsUOyt+g6bY0CuUpEyV+mE3ksjWLHh2HGAJhFGIKhrXh
m+QeVu2ybdFAtIm6xTjWSs17+oPyjYWt2k9J2IVj196VaeHfBaVBh6817S0YX4Dqo/okcD4KfgZE
qlark8zm6DRSrdiqPhu7ShCB8GWbojRMN5P9ziuX10OPuAUPV+3+8XJpO/VeyFX9EYPAylFEzGgE
dueq05jklfT0KMRFz5cVtAcMxvQHVOcLaI6+K60F+Idn+YPQRvUjNDFz15v4GrxZKesgw25TP3Wj
kHyYCJroJKumeY+o+ViguXwOoyNdhc3RUNrmiGChOUZDc+0ma64jShlMhk4UrksWmgDyPB9DqFQf
mqkC9rEBZfIUYmDVVHkGMc0qd7SbQkwP1bsxycHollppC9g1u7LVWKcZzvMgqqULxbXHcZbCdz2X
Rz0sOSyziAhY1+Cx9F1SH2o1eJz9fn6BqPRQdJN4rxF432dRc7cY6HxVRD3fiWSV9cGfD1EEFIjG
wG5DBk1wakBeiDDH6eHtR5bQT1NnzdmgrWlsSkg4Zm/epFjJ7Xq4PjbBBRva/EuZRvTX2Hk/9KHW
OHnWBl4zfWs6OLxp24fbkRjEG4Ji+g5X2TaSqPwyxSK8tTKz1Ri+YwXw5SjVMmWT2PxixBwudC83
+9yUslOiq5mnDhmT0cSWpMA10UmngeonSNR9EPiqi3a++96boJ3FTPnigwxYGojrf/57rWt2USPp
zyh36PVr8da4snmtg2O+rInoE7WHAuwdYujHL5v0XUZVn15ZuVHoUi+6FzDgJ39M2IbmLHRJhuMc
FhjwoYxAvsPaO7GLwVf3Bk2xdY3BeJ4DspmiYFNasvz4+a9HWX+ZWh82V0C7sgXQUVu0Gn8xXZWx
tkLfYHMd5Mhte9W8ybGQx1NX9GrCJGK2WXrrZvK3sZygd1aDF7o8I7bf+bkyml2QF3R0LD/qcFQO
OSelU4nTOfFn/wiQyz/i42ebfvGggX52R7zEnw2ZHRgrluwGtgtuFhgzmUTSG8ALnWeVVfIsJ/q4
zTKDCOu8mLwcIxmeWhbI+LhCl7SDotjGk1Lf+K2VbGnD0Dw1n3HyRKcOomof+G199OUC+lk7cLjJ
We1AJ6fhcfnT2w8y4BnQPAI4MCeQHTGEx8A8FZ/8kBAdxKjvFKS3PAA4Fd04I+2Fmp7dYNDYOp2c
ZQ+5ASFBHsGRqYUML59drdPzFyGpvrfTqNvBUJYHSEsLnh8KKbpw5V4meLaXqtpLPpqvkRGNvyI9
tPVUAFev4FJcJkAzU3lUXnT0woSVDTGW3NyDQBRca1horeBan3PjJ27IOyPHnt4o54cqZq5Dd/H3
6Bx0eB9yfIiq4pcmlclWQD27UyMfdEWYyhuKr/ND12TSVooIo6lUVG5YBaojVqAxJhNPyrjVzsDW
t9jqicc+DKXj2z+JxYsYdvWxLHVqz+Zbe4iC5kzuzB2oZnhkCkSetg5kG5JtYesKzmw0up8KLk9B
HtlsAPGextp+b5kNfRkp3b4CzNpTNYQ4nRutxEmS/ekLslJvKHbLlw9CIc/UiYzkKE7KTNc4cAwj
iSvoPEMJRsQwTinNkkcpB1hQieOZwzPdJNi+NgX9qkz7/iUpAZ353T08ji+hlRVul9H2BPZIh6SD
MQj9kvLx7Z9KzM43c4anu4Apzxic+QSLksPkM7QN/P9Ru5mILzew7OUHFI3eWIzWeSqiM5jC/Ai8
zJkw7Ds2Qq3gUGSN7UmBRb4V8vr3bBrtacA1/tDkOGcFqolzxhC8hjkEu0r5FQXV9+AInaXfTt0I
ftYagbpWobyNBExs9HIG4IJRljneEeVwu7PVQIHzqmmPxP/5mSjCUfLpXmmm4qfh06gr0tcDBUEM
b0ID4tvbX8j6nWoU3hjqyr1US7Qgt6CiwqhU3SAL2l29N/PBcsYir89CASQ39VvK130iwfaLokMK
sMoB4Dl5lZYau6CeF28cX3qUfMAdUzUrrqSg4qnMWdwOGcxlsDg+LwDIDmKUXNqmgQZToc7xv9Ow
LVbrKTgLXO5aLIR/z0FqV+LgP/m9KB5nOQ1sdMy1qyMnZgmYw7lVbkknSbdvf0h7+gKVPCrtEAnV
bR8l2n4I45s5yfO7gSD5NhlBO8g1XeSNqgaOiT54J/bldASlOR26Vt80YkE5pQygHvtjf4C8ACCz
naS9IOsFfGSz2JVhQ5lyDFIcu6zAwTBPPqixoROztPd5oCS70Ao2bNkd/GhwyTWJBu7peeWVRQTS
H37VH4zhmsXxAY75vsywVoRaeeJWhCtAsNWirNmWmG1983jcBESi/Ny32UK3/z8/Uur7mzbFc0cU
0zNWStqDEuftmVbeL4HZZz909hcoiYg2sHMKnRrE17ExWXKWKZyYJcWjKpUgdqMNG21VagtPWLbI
L7TWTVIY37FfkQmcp8kDLl3sI0M7z3hR2hUEw1Oq018sK8l80sEgbwydwHI2GzxeQk55WSMwMYBy
G9UxrJRoZybGn7dvUGpkJyy+sVPWWXDf+dku4doyGuZXscQEMsA20YV99ccskunYBIEjAE3vyVse
xuUHzUgWzLYOlc0QWLson7RthQUp5ARDvU2T7NeU6sataSbxnnUqYZlWa3u17AZu2cb4YOL/kCv5
+GWwJhrnpazaDy2GGBZHcjSZD3FNRP9mUAJ97TFtOvYFVcHcm8+siK2wT0InCPoZHdeAZ2Rl3NJV
OZ1B+0ZE3ONdi9vfU6AEeLVSvO0bqXoOrfmAP3XhFo0oezCzi1tp+aElmBrV5Yvo9/KLP9cnrj0u
JlUzjodquYXbO2Msp76qUAt+iEV3NjiRz8Ny71djXNkE3SJdTwEiSuMK6kmhu+3iyqeAAvrfRJ3X
btzKEkW/iABzeOVkTlSW9UJIltwkm7GZ+fV3jc7DBQ4Ij48tSzNkd/WuXXuZfi0f2Aua0DLcVUv0
x84LCsZyAXtV7qhvZG10By910ZLagelzQz2RSEdmFXljRAUkJAMJd+sZdX1k26iPDIU6WzDcxS4Z
k8MMTf42u8lZGn6yJi5vORWLpq8GjvE7Vec/ZZuciDddNiJB/IwByx37Ub6ZWqNYhKc8O5E1lh4I
13yHV/7XSgfrPS3k2gh6QIJKJ9a8cZKHGKIkZVEdrzPeu9XcZqAtlV+jognY9U5FNukMSsXq3Rou
fHaEqWKuRUDAjVF6+Tklbpeqazx4ZHtwj+MnCvz0k5DQLoKPVT6WWXfVVeZdTB1r+zDN8cbIh27b
OQ3bUv1ap079kWrNAxzObg82Q4s8cgJXQwVJqNV6KD0jI/Rd4O4qI7Ueclc7kIGD6KuSZqVhLS+7
pnma79u062jgtN4S4fmf0upeTMIHOB+2qFo8Lzm0iuPcq/ZsGazUspq3BIb420CB7kZnHMOk9fSL
HfuoW0oxwjPNt8Uu4o1Dql+ZM1HRNHkZdQWc0q5KfhNZ+ltXeUFELDrTe2wcvbLVq1V/pn5mPbUD
0CGtCtwHGDFN6Hr9hsBA1CNbjqdULf4lcQK44jyXX2qoYRi0LJXjgl8AVBmZi1ny4sbGrfMGsSKj
LiONIM14R0gNyt0FRMvU2Cc/7p4JSmVJ4QwyEKRczWujlct6KtII5zeCBLy80HPacHLbMdKTMTsy
jLXtZducRJOJG81YDafrA/eg+Y5YU6/xVJLgGmi34B4mbNePnlVGdRnoO9dcoG725YYZpLUJZYkw
wqT44HB4MLp0WJtz7G5Fv9RRMIlvApuSo9VOxV71nLh0YvvviGpo66wD58QQ0xPZGufGJxdXr+p8
zcmFjruC9qDSKt+ikCzk7HX+xZ75hHSTzAqS36dzUX5DLA0JatKa0O7JhdMNooE6gwC5QXlpNCzV
dO00aa0yuw1Cp81nTgL3zM6kyC/IDNOb+6dZvPqNWJ7pskh348d9NBrakGyAvA27dmIc3QrcH7c2
qkteBdwO6pFgNeP4/4vXpkRssEARdMf6Th7HviZaRSRueQIhoK2qYgz2sVF+S2OKKZ3K/CT95qMY
FtyaiTZc8Dz9cR3UYOJWcm6svNgRw2ndfi8AMCM7zX3OY9K8NtOHmjXz8suDYiz/LynPuPZHGVM7
GnuGFezI4r5a1XV/0YyyvYeeigdJU/mQxv2XVqh277Tav9iW8y0uyO63S21daKm6R5iRuFua/SpQ
jFIQk1o860o1cRjoA+Aj1w7zqXd3zBgXJz8VkPCMZAqTKVjAUGskm9IvOtMg71dmRi43rPOyqoiN
XcrsodDpTasf30hmh+8JHHWKbnxD4a92+uBqO7ZfC6ihbtN1Kj8S427cQfq66xskNyo/3kNeFnvP
Jn8fvO5t1hTfjyn7s0dK+eNgCHIWeTPHMQFD4Gk3A1jklf0sC60xW3WBU/xNILZnKcigqZh5eH2l
br2anCPRN+fZopSybOOd1L5uM3XGEMmhs7aZKRxa0VYPF2JB2khpP9ymKjMRwDH+Zd/LMqfbMmib
ld6TcEtwcRXp9ZL86Y9KZMslASEAdbUa0KF4G7x/JsStK0kzFeisZQJK508nqypDw52JKbI697FC
29qbw3dnL87F+CXoymKVmUFHKIrJXuIl7mc2UOy2BPXY7p+0MvS1BVBr3eagKSrhqtvv5d58icnA
PNktbE7XsU7t1LfX2rar63DQ/CoGImg/9U29vDoLEadmsyFtM1k3wGgjQ7OMqL3/qq3xD+nKmzbL
DFOBdMpbTdrqf5ekyY5Zl3TXZlCMf9VZv1GGq22Xoeg2+XCrSaVOwrbuD9bkfqatJ9+D8XURJQHB
rlNthYuE0Oei3ky2BVVMKrlvAv7B3kVaT924/Lbsq5U24kU1A1kGQKsf0oy04aoFk1QOS7DxDJSG
rPPdNUS2nLNJmW/bRi+2U2s8ybsGs+j2n6TK5bqzfaI6uiQ5B2XPvcru0GSTdWoaklt6exleKcQ/
NJvD4FoRyfVWzG297SZYxb8vR0fLWExj59INjX+sKvEsiKhfdaRPE/LN6EzqKuLB8/wzqECKu4V6
qeUAoIEjXjjXndpWGhmn93jzNkoL8ZiZI8lxnptf5+s0SP+Y5p53nJPix8tIrG615m+Rp/+gPXJO
kTI5Asol6o3Cf92Y/moCFHCuUBZcApWpD+3KjniqTQoZgmwCu2nCrOa8yvktWMs0sR5HtJD1UpfO
s2FqnxhpNrPr36EFeb6LvUJsTMkW8FtC+V3yTagNMOACGrWY7XLrLEXw1CBdjUutXps4m258sFdG
mtRrQd/p3EwcCH//J82dwMustZgc/c2em6ecLNq3IhN7TWZ+lMUAdlsJjmKcYREwKDFcnHlA9W6T
v0Mr9ctIks4qywoUC8CBatGMKx20JMqGrgPpB1jbMjgELenoQOn2SlTrZd4VMo/4J9WpzpbhWcEZ
CEEEWDub9LxrngAoAEFcrGKk6WNqzWKTFjq8m3YOAzt57DLkbsTvZB8QRPTdgGwAbevMgLyzZ3uc
6/OwlOm2hYW2ygrHuw3W4N+cqswit+bPa/OghUOpmqtdESbqDx7JjyI+eNxXZ635l2XxEdShufWC
znmICToNKz3jgAazIfq94C4Ge+InB6Ky44elIQb//ndo6kd8wu8J3cQ9IGeC/wedEMsePt6Iqhhm
8wCTpiapaXDy6joiF/42sZBZ6pCMLnky+5jVXkO3yMEGwxnND7Ju01XgJcOTSPrhSRXgm2V/KOk7
vZqqt1Ykflsrw4Gim/de8UxG0zpwVPtWZ3F/agiFCDkEDKNyfjK58WWf/qAmkyUocvdJW5J5Wwos
yqIb2Ei6Y1MVxn5mSnqq4x8v9rXrYDvF4ywQLguMuLLm7NtjI4AU98CSX8Oz43596MoxWZc9X3ge
dCucSfU76veLb40cagYiUiFVkOtnxu17KQyKAv+DpgIJARmcJvLg602bli3JQZ6KRm2Ztj6psQ96
bjyOfbq8FV1B/U1i+kmQrruqXJ2weyCxlEHKvbYJOHSOhsk+0+YXYyHqa6AtKNaFlbKD9I4NbWJI
gAsJyJ9LEKzj0mfy5V5jJ0P3pJnx2ZrL+uTcL5ME3NN3uf0CdGl+93nwEDgWQGz3MaBfmiVEtm+n
Lin7GickB6g/qURT5zwtT4a+EEQ1+1xAQ+mGqgjJY1eEEG73XXPunGWDwDes6jYxyKV0nKM7EN2G
7+67QI7axZU+PsTQgIwqrw9mpvoL1pD+4npaf0GYWNbOaOfnKcg4vIpuep6D6hE+8rOaR/vGFGH/
3EqXBHFteWtGzoeVqoGFWOmJXT07ZZ3OGaTsuaOnC1BN/Vgk7MjUYx8jiZ0nR/OKDUTMP7wDxlNQ
hAl2r3Pe8SATeJxck9pLrj1xtQ1552ewCfueTvqrPaqjQmD+J++CfOKTu6SZL9P0jdL55REIuDO0
RRjwXYrqQge1uqDZ814FHLcQxsaSYox2FoPJXiO3mQFcTHe0bi1ZAaImseb3OrXDoQvi52S+EOhf
XUjUHs7C+mzHpvgbz/ZC3u6S3nTjQXa584QPKCct3QW/bOyseBA76965VvhiQrOn2zKS1nxtReBd
O3PIIp/j8f2GVjz+7919mqWNW45JTn5RzLJGQMQ/fyHTjXD7bRHrkufhg8Fu52USgEsawyHxBO2I
N3bj3EVMHCLPdT56N1JnvZXm8p78ok2xPZC4l/kQhKdx2aREh2zyLHcO9WyiswofRbJhe6uAHd5f
Ae/724LmXKNpexvm3fy3hD8autqkqC9t8oPJcw81EjvPgeZNb3wpglxDX1/uUPe43SYp6pOtkA2k
STIHuoKx4911nghcLQE3gk/o+/7uLLL1VaKRoha7Y3Zq45Jbx5im0OhCZ1bFX3fQtBUYWOdsFzkp
anRlgqUlJzxtIBXPCkGlKb3+bBbDcIYhWEVpP+9TAsEoRkm2rdpZbUY6uiEIYNInLUcc7u9eTUYd
UglvYQcnlMhq+ayNZfcWe/ZDV2WouL8Pyv2Skh+J82F0I2qYlZyq6sf0oUlaqipeTH/Kt4md/GUK
kREFc6n20+j/LQzmPMek99/9pnIJoIXw4LUkq/tuenHy0riUBhm4mV06QL4lqz+pdW9JAwkoYHs4
9yAi36x7kndHO1l8xP04X1r8OCGGGPuo8w/6GRHVDi2ODXwm+gj3lGfXF1ERpPnZJzYr92bqRVAe
9fDmGbQBaSZ1x99fZVNJSDrcJ1ZzbiBS/qdikLel1LQHWHby3MzJRQMPCXdIaVSIrrHmgN+cp7RU
J+SNbVEa1mtXqGeGCvRHd0rdM03oGMtPWgD39L1dYVLBmjqfvmEk7rNF24XW6nLTndl59nIgECVJ
vUQXiSc+wFdjsPXXIaY2BPgigsr5LhXRYqlKrAsQiGiWQYwJxa9erYmGDPjb/r7BtiutkfGxAj7V
x/43JZ327OBC2pLpWEawlli9vBLFwrSKrclZkTvCw+gx9SQA+9qzka1mQvthT1DsF4W/Va7FLTY6
7Zu+vDOMFTFdlp8tKJcPJHB2t1RBM2Bu8iEQ4ssskiRykzm+lr39Wtgj1X6GHhbWM1aBNgvOemkI
yoREIx7ai3cw9JLnIKOzK/hxkmAgspQR/GeGdN80s38d0kw/Jcgzz6mUGzENcF9Ygd+VVwaXGALG
c55Dxg76Bv7w/aWRFu5aKeCtUEEfEjPVz47WmyRYJvOO5RNwArrs7yW3472bWu6GDyYLxdwWdtiK
NNnk3A17f7FnClb1QWqQ2gHCFi8iRvnprYptvGl2TuW0nFTumnPQemHvDxzFRTXcxqItTzTgKJCB
LO+hCFTb2A/2bebMj6OZ7HHN3Ol3hQQLN9CDm401OZEykukw7mD6pqu8sf0bgcLOYZgQpDI7EPf0
ol3LoRS6UVU8jl5Qr6SmB/u8Q4SisbMRA+jmjholBpFj5ll1am3Kj1EivNCAnW8tmmhoGvOzFNJ8
orrZOJSiy2irU67mekfgNWFYtpY9NjmArpaF3xqXg+tl2qVIe+BWjvletF53kiPU83n8+H0RNOMb
4Zv7ZbCM4+9FI/VoVTd6E9GaOpOxmv+xE/s1Bn/a5/Gx1qr+wZgQQad5U2c+LPMCv/Q8Jha3m0rq
0LXNYZ8F4AjZMujgaiRo5HOb7gm0DKvSLV4F4VMrs4YdNVIjnEdXey9j/ZpWVvotErguU/vhWIm1
rjLnX4UoceKkZK+CRcSvlv/PnzVuG23q08N0j3018lTtsBG7j9idDFpH5gSeCytT10Nvb2wvJv1Z
OU+chdx1O8zjNqheAr/KH3UiRp8W5fiUX0uzla3fPOnE/2OFqTzabuUWhtxwsu7FdWpylBH3S8rv
C+GnO/J4jUPrNgIuXSahlWBR8CtEVdd7lG7WXmfBHOnU8OerygrItffjcO5qse+62ImmWS1HxtoD
hJQAXgZvPIUMlgVPdTQlqzZKFoRokyx9jhTV27LIYJNa3CjQg4wTdnL9pHTP2Zd1gz8CVzT1BGWw
imKXE1db5DlZtB9DthSE93sfje0mT869YFCuT8nam5B6RhmsixoNsfGFG/1enA48TNfEav37NyAE
nNqqW40T6ZcTWz+wFXFqBYmzbDzvjUGIfTflHPHywInIWqTalm9oivnFyzH8cFR0gNUk1aWHaXnW
vP9k7Dww9poLgD62Ou2BKdKGuyFzD+AptWxFiOyK83+9osyoH1JpHWgLLV9aST5q5tnutbScFHDz
Yq4bGvXARroJac7WH7HTVcgqgbX1+h9U+znKRsz3K1nPO6csD33PEPNsZ2cSBbNjos03C1DOpu91
d68Vfv+n189xO6ZUOBa0KkU6HVGq5Nxj4bnR9V9OTaGfCSYQuyLGMkwWeX9L/GL/24EepjSLDA/F
vPGerGLQd6qY6U5zLj5pwmAZMzGI2lXFCtgZeihnyiCV2utAms+FZnifRJEd49bnvq4Bn4xN86fo
MVGVPJWKGyO6Z6vke4rabnWP4o5cgqc3+gg8rvVHAEaDos7VppOLALmtOHlE9QDToWsbuZqMutv1
5UK6Hlr6tSOJEugQ0kbbGzdcoOlW07t4P0jnxfttJMM5DgFv+BHv0U9Xib01GfaVMZF97zjvdgbk
3qywsPIksGzqc72K43JgE4f+48bDGQ5RHxaz9/S7dficvVeJcNYGZ6nIKk3kvoZoZS0ug302xcm6
QIK9zLbxbIiuP/y+ipX5lrHUnwSpeBwghHz/71ez+2zc030DH6/i3HVytwgvfvRHJkeSIGOxr5Pv
HqgDQIYpymqrXNOxKW+s2f1qmOl7Wy1ZJ/ceVVKeRsMrsKrxWfWEvBwg+516+uavhmElp0BCgdQ8
Wo9NYdHNJ4x/bXd0+iCTr6WU7aa1JMEmKPhIUfWX6ucxcmK7ujVG9CtvWp5TnZLOpuNdOa9xYL1K
w3L2rYkHqOF9XcqTNwbuBTqVfi2pj6+19Nxj7qRAwXkS+67Uj3kOX0BJPX/NnUYPwWbFf8wxxSlJ
hASPZrvDHaHvJn7MbeAuy7W0+zIkH+SxHG0TrJWKX7L6kZrI2dR1ghHDytILJX23a8cJVMD9ZSUw
NsHesHfGvBhPLE//phKTXgBiZt37trbx+wwkPJ/WHOfLV7NAa6TyKi9W29grOwbLs5iGduil4EjZ
O+UtZndYp42ZXFrRXVU/IGZmDR00t7t53jztzC6t17IymXKeoCaOIrZOvxfHLO1Tqgu1K+fmU059
vJ9qi4MrJ6bdMBnZmyNazMEpQuDvy2aS+6BEFtKGpy6VxV9fN97GgBxdKUgM8e/leNos3cdYlxRa
Sh4GMBU3kGZ/aL7HUQEz/OxjU3CXdn7opD0/2AixtUvhHgTtZcqxYuS5V+xyLEtrFsku9LxFnoL7
JS0IjIqV1uH1WOJzB8I8o807iv7gBh6vfi+1ovJVGQ9s5zW3AHkm12W6qpJhvMS5t7ENb9z5s9Vv
zdlpNh2h1Y9zvlir2OOsWJXBEC6lbnwA3nlplqC/Gmb81y2L6Zzh91gbFXzBvK+fbemdYr1rrr+v
+rrETKFl8HBtf44WE3wlDFta4raFEQ+f29ZeZjf6veSie1diTKJhTDG8mfOyEx4Qhs5pWzw4RT+s
+m6adpVrpo82KbePIGeOo1UfvbF46coBvRYN/TqkdN60nLBpwkiSaNQ5IlS6PipOO2HT1vNTGSz+
00JzNLQ5cx+wMfhPdPasfdpNPfdVvc8S3zoZRME/ARUjhaJ0f5ZuMPZDqml0l3NWLmlUtIS7/FWD
6YSVsOm/6DIdqo4QkHLK6SZSg8m5TM6/v/q9QFUWZ04qLwMzEVt4Ots74ImvJ9hu9UcwG2gepah2
XZaInx5sp9VTYviGnbLc3bt3WT0cS4wjWeoWPOW8+v39PIbcUUEGAJ6TlY8JZ8y9phovHJzyLEzA
IqNW6o8TxLq11jv1c+6lsH4yu9+VpRkgK3rjY8y7QiKscRLJOD4OPH7uIs9lU2oEjQ/sMAN9rKH+
8byCsHdtWlPU+Sf0OUx6urAfpLvE+8VHCFg6mt/9eCHpddwNVkOaTV2IK9gMBjJbgtNoPJ1GPsKz
6bpp1HbwT+Zl1sidL9tt7eb9SsR1DRaYpsWWpth33JAAqMV+AtElb45I+vRUOq1Cmsumbe91Y4i/
pD/Z90srTKbRJuyTsSLzcajSg1v54NigFZAKX0AKXqxKsTLYU4gy52z9Nm4uuRE/40Oor9bISmeT
DXAek+lddf4Q/d5Z9OcPRcI3PCc8ZqVLMBGeWH7JcU2Fte4F5TZrLW7vOgWN2U37uZDxGd6juSsr
PuPfr4JY3u+cp+ZYgb6mw4aYtLKqydr/vl4COuKjTad91DXWPbueX2VnP5P+5ERimGlpzZ08Oyby
ajtghm6oDorS3SW1z5R4O9DUuxuxDRJq/Wh0gn1D81/2YjPgrQlrZyDWqF5hBl5p3Y4mBBKCPJAA
+yin4ioYuPAFndmO5zaIQ7Luds1s7PRFbuTiXSTTDKQXbAb11k4ICSfa8jcQEl8F7oqs0DnaDc7J
aN8lDZl5hqcwdQcsHENgRS4xVXevSpim1aoG71l4wzvenEh1myEnl3fAjDV/2Ai88GVIuNDA4R59
fzO67yk0thATt28YGymjug8u3dLvRyPnc+9++BEBjdkXPz6K5ZB075XxYXXmjRYgC06yMdAv51Ic
g+qPXUoGnNBMApQWmGreGBXpGPWZRJn4is+L2st62RoGqw250pSC5xxRWMWvDm5aOpEwJmRibBrx
VO2gzoDKqcMG2hLWKk7eTOKi/w+L99Q2Xy34SgY0kAUAkQTwt4a/jpoj7wAje+cbLL+F2GYLHj54
9HqQrDUzuPnfo+Ov5IJK9rKkL7rxh+kFuEGRERxiPV7phbbDJrdKxwfO7F6/RL79t/wsZuLT63Nf
kD46gr+aI7/7kFZ3Ctxu1fLxs01vVNb+1dVJxwvgPgKbW5NzuE57yIL102KC4tM4q2JStWhXd059
FlqxAqCx60aNihX0HVXD5PYRc5OkHWWwLvAS6PMq6ehs50jAd1S5XlebufH2i9EQ8RKsUpb/Tsqj
k5oraYRerbZ5AvAmfosNk04Q7s2WQ/wxyVj3+NHBuq2WJD3kAfSMBLJ3UdCoQ9aMJbwMB2m2fgZG
gvJRCg4p8YFOrm+05wWdGTBwAVy9yiBwoHy6eO2mHOgTMxnuB53qk8XEhDWYAhoTrZrB30Cc5RgS
rwMNeQ6AlMs5JSQu+lSm1o+ICRJkMM+YtiVPqWbt3Z6C0Bn8F3OCYVjLG8CajQ9cK4l5wka2fPkj
eViwQl1Q3rZmanIsg/fqmNB2Dv38NadYFwNxXUpxNpr2c9SznUzFy6zTaRFnAVIchIqpWPEduS/y
DCAC50oxtAfZ4zhPxRZyLnbh7I/LnjYtP7jEnnU/OTL6/sh07Bp/z2dJrD6je895IMwLn8ZmMb+S
MaSNwg/kEag69he8OmtAPDe/ywu8sXLjTFuXZ7aX2oX9odq2bOylVh1qpW2qGZMqtoARxmlTSvJZ
gekZTv4AMzUCI7EzAUBwAkfSZUhoTqK6MtYBFOnM54DWtURDACt060M6ViGA2zvDK5QIdFKcmyRZ
NXjb3ASQWp5FLRSKYWAiMaiCCHdhMbFiYRKPmI7Y6TQgUDyXV0EvnfbKsSiTJaQC/5dWwuFbsD7K
WuPzmM7wZU+ZtkRtEuw9HWnaWR5s3OSeO3LXs0SWgdjRydyDdzlUbDD2uKerFzFnsjVUiQFrfqVp
zHBg5+zd2ge/FfGf5n7W+fMQAKJvzBtpNSVUwrhYTQJusQDM5ST/qjbGduXcpsLDQkdEUNmzUjtn
PIYqxOj4hF4htBwaL7W9MaE3de1WOF5EDPVzvWD5AOk+8WjhFw5zjSnRhjh4wVelHntLhQtuCzN5
S7FhMhxPuKWV27RgEDhb5icXnZDl3HgfhNjBcQh1DRbrMhyt2fuGwQ288c/kfFaq/BqX/BCA7/HM
hbVlcP+JeN4OxQhnWDvyCF5pca7S+gexCFeasQug5MXp27xoNhCiYdur6q+0PuSQwoCyaQfV1zT1
oe20wREH6tY2xQfqxkpYLiuT0w0raNDbIWuqNUAsml3odcSHJNy2abk1AqTvIVh7ptrUpfoKEGn3
w6JOI1YJD0xWXpmovDRfWjw4zayFvtlukqQ8WxXuHM3feLHal065GVtzbZnF18gKhPd714pkNVjM
1wLrTFBxWIul0bzPMSc3Tgp2nZ00T+0D2tRavdxE1ZyMrHxR5XArsNrx+J9Sw7lZ4FWVWcGtMdZL
OaFpeZfC039y29vJ7EkM1M7EaKcjZOZYrpw4OMp71rVlvkqpdq6HIXq64kL0G//fqAc7b6J92vq7
yXV2xlAQUMFeQPbsLpYTuBzHuNk8RI1RH5aq/Kf4jrH7h6UjnkQx/qsne8MqxOxun30xrUwWS3d3
+JRmZIngcTEwriYpkWpqHVskGM4gyu34oJAATdtdw7fD5NfRjdb+9F7Oqkh7AADmPs1E6Kshmn9E
UaDAfDUPWZy/umlKOcX6BUbdsLoorgsqUQSAQgYAZ7FIu6zTRMQIrzo0dfrXTqzT0hAAlFwK4a78
ZMR5nT8HFpT5Xh5K2ewyXTtVZkxbGuqRkPG2UqxPlnQjFt8HL8gZlMEyT+oiytYPZ8FoNvRtrfmv
g64+8QrKir5FvNVj7Z802lNd34mtYuvM7kM3Zmtnmfa5NW1JvIJrW19a0Kk4P/Uo6KCnzd+O2a3t
+N9sMRg15Lu0CM4y7XZp52xHr7m6SfBUZ9W2wi/ZOej8cbHW/EejNvcx7t4wHwqcC4qhQdD0jfei
zwxxV5cCMh0u7dAjJTvXspPJAMkY48udvcdJE1j7pk0f8NAEfTHQEJifxsX4M9q2z2yPfQUgnvD/
EyqJmKj28pCTWb/ya3Pam/R4dkZ7FH3tboaUgrag07Y2xCVBoWy1hW8Xdmcwr+N63FWS9kbmhbZM
seFgva2/OvyQKGkbh1kDRqxMZ9nWTmeGsWq2zqgfHCe+H+rkijHxswCRbuZfLqf3Xsbrug6i2nxJ
rTGMGTpVotw0hfcGLXAHQvek2FHq/rU0KW2EfoBjuSVIcxs44ARaxRwDoNl0uIIvfZxw0PRetZea
94BhGJN0ipO33TrQs4hSP5q6CDVZfnROgP1ZI1wUkpyfBfuxZlZKnnVHAZZH0UqqqBsecz99bL3+
KCTeH8GGx2w9FquEecihS896L55sG18L+3nfwiB2c/8nzyhDDFSyED4YKiaeDXCT/yavfhGLA5hV
1fMBeDVsOTV+jgOf8kL/i/6ah6+sZ8riMfXLaO5NxKxyRfYLJoiuzqGgwQbXHFhYPHrSsShCE1rS
zF6ENBeTs+dVx2JpLkXcfEvGAFbuVF2llj7UU+UwyW29CtwIMHglfEHsVjOyb2nEIOg6sSKpJbIh
Kq9w9nxXdvVU4NoORzp6YtKg50z1xmpqjiMtmEvS2kiJ5ywBRD20oTsw0f3PVf7F6/V/eK8qxkcJ
/8ynnNVrXsW6eTQ6TAyV/t4H4iVW5bs++U/gtqFjYdzifpk0FqiOcfz1NGPTqpxrlnt9uFTZxEx2
efKxLa6quklxx6PTd1UolPzGSy5Wry3y193z9W240ltNaQSID73TYFJnbuk8FoQ9NsqCx+3AM296
Dp6JCR6wxseSdyvX12jotYzu5N6OcEGbLr+BnDlrGyzSdmjcCZUMy2xc/KZmZY3MbFV8HcXvKvXl
FXjctUSuTStb1nrBgTIX7sYJgoNwu3817gY0EgogewIsRytuMsdtbcQOnuSBQndU727+4g0aLqkZ
V3fBfjQmdbfyRh2Q+tDTcfXfAiE1DIOwyQ11mmuDAGDLalcd1RcWDsnSE9OH0+lnZfO0YYYzCzeN
bu6CsqCcnwP3TkNkqwR+aOXy9d5KtqBirekI/5lQwXeY499z/rH6/j2YYrk5IydlZ8x+0gQssFyG
fpeeaKhrYVtmHyXyC4D0w+RR6c6L86nP6mDp6vrbiIN2EtaLY2BGpoeffrSWXa6xMnOCGI3XWc3n
AnwvHqyUSsPNkvU0rtWQ8kgCfl4tWvdV4c2P7W93Ovpd+iJjcf39G3SM83DSjrYoosotPnsxPjbg
mqvM5mSIVJdC56BRc7c6GHh2UuW/a7Hatv8j7EyWI0eWLPsvvYcIDIBhWPQGPk+kO2dyAyEZQcyD
YQa+vg74pLqrcvHeIplkRkiSdAdgqlfvPcr0zEdNuFe6/Km69J3H3L7LxgPGDUqsQJ5IvDhoskB5
zeFtNMIJzVY8OYR9+GO2WYCffu5GBwuZkZl+JCxKN83el+W4CiiSoGqxoEhPxXdhhE+LXufbQljb
mGFt19Z/1CArf8QAfmB9LYM/8+SK6WYUT/rYzr4eq01Tut96QK+beVdDY3GkMxI2Jnax0hDY+jY/
OpDrqbnC3BeMRW08BoMOXjCunPupJ+redw+qryASeDJbkfFjxnpJOqKQcc2NXaGXKHTeNmGjWxlQ
GkyvWjGwcHY02G+qRxcZlEslkrGBOUAqwfmX68XffgoamvDxp7S/KkNU/iBlt67N9o9jbdlkTghP
7Fnz+ZzFzHcZ6nykmJ1xCmDq1U0NE1nEKeCYbOZz0GXbu6TEk+BpeXjM7h2boWaXJdxprLlMwyMw
Nm2FQcTz2eNHxgJzlt6nd6VZ3Bg+KT82rY8w4RqoGnvVjwwWpWbJFZ75np0zq4AHQI6Oz0Idaj1z
6D6T8q+eVWwlyREeSlLBviJ7x/iEdP10LHOpThMDC9dkSzXbBsaVFpbrCfCRD0vAYX6wHrjFep4D
aWVmW1QXGnHJsV6Ypp8Y6rXyKN7MoCW8H5S7IJs+cymfmZuTHuq/qUPG1fxVMwum61H1ilz9l67/
1aOeabk+m9tAk6yJUO5+yCK2+RVEb5RFq67KT7ewX1qyy7A7+r05UVlg+0x8a2Ybg4VbK39y6maT
3dj8uyakzyNGRDkPxqcyid77uHvxrFvfcGLa+VuahvhD+p4IsEwop4ocwkeDIamlxI71q6NJNJFG
7fI5eVWtOGoxOju6MplxxvO1o59bZTjoiOZ9tfzTm+nKGHPpFyTju4iJsF58Spv+PTGjZuMlPJMn
tiKjbGG5jMprFwDaLot7gaCbJnQ0lZXeSC1H0XA3uM5atdlpHjG4YgLQ5Pgxkq0cvI7F4+4x0NVB
urgKHOsq23AjwozVvsWrp6sSy/5wECOJD4AEyfBptGRh+nLJbF+ibgmXwHZetWa7noXrLcqCr3LC
tlJ1H3EeXwqDYUjdf/CUHDZ5lz4UgY3P0cKk5NHC9gGbk9mfhyEFKrkjuXaB21aRu7eVdU2LiRtc
s95qnn3t9D242rvspsMA5DPXLmNFuiOxH6Nc+2K/8VmTz72BAGGK74CQwGD3WydgHB/gvh5HFE9V
M5mtyTdQQ5jjcyz0p8Sdz0YwP5CnOkcEE/1R5xpxE97qam737J9bVzqOYi2hUS0qaz84I19xuzcc
6iNt9wBnZCBD1E2VzmmMqm7H1gOplq80Y5m9i8OWOP7gD3V2KDKLNXk4Flcq/rZjJvPh3A3ramxf
7LK5170SQ5Fdvolyfu2jS5vbDzlVIrkLzeRacfKR+2B6UIVJRj8O/1iiIL4bCWJkg70DCERkSWiP
ImOADCAGybR5o+3BVQavkoIjXOtBdmjLuMNBxWZrXgw9F89x070t/6bCfdFUh6aEeibtR9srt10n
XohrbQIZfY1m/1EUbAmvzHTraHhIhgGUIztY+3I4e3n2o3Hu13nJI4+tB2NBi/H7O4Q5Uc2yvYWY
KbPGN6zxMvScUcHyOtMkPYa1drDa/t4d9EtrJocpBGAb5V81BYM+mtfAwPvatps6olJJxRAic7qz
j2d+bSrOTkSyMh6e2Nb3bfLOkq2XQTCjYREo59B6tNiLa5opIJvlmnZln9FwdcdWL5gPlNZKGjQ4
Juui1C1utWBl5vpfBhBHry72GtYbN0we7Fh9U28gI80/y03eUHhl+ptZUyCxyIygZEx3lX0NfXgZ
XPHdJ3G6LluFf6qjT8QooBq2Vy2JRQKeUGgQrPP2vuJ6i1XxJTpKriC7wYnZdi1ilpjPZeChZJSn
sn6LZ9GtCEDhs0miJ2VxETbW9/Iz6oXxx4uDzyJIDhCFvh3DJP5EMzIateZPOcBI9iSjy3drEbmr
Lg/Zpl5FmF+pXXkQp39cZxNLmBC8XVYwvgF8P/KG3pG6PZh9WKziLqC0GsZtb7JsHNELR/dxngF6
hIssZzXCrwpzy65Z9KaUNz5i+2sXWh+N1a7MirhMb3QSEcu7yOWSdryUSp01Ell6GV2XMXPvh3lb
7AqNEII5GIXfStZ988+Y1j+CNBmpWuPNGJmdwRDb1Q74P61idGKZ7Ijij3AvIAQW3ZvpZD+jJPQg
yAev2rpfE/KettipxhW13om1RKQWvLNhj2cjAcBICvpmRmjHvT7Y+Bl4fzIjiP3ebu8zNPaedE3V
4X3TCggnKuCVr1z9rKc22JRxgaVU7jnoweWkOvJaNRBzYPt2WWLxYU+c7ynehWIAlVV3+BCNit5l
nLT1xB55fxyCr9oa8w1aQCzsYlMWv/vKcrkBN4y3Qc0dgik+N4seeyXCGsZ66YSH9ECD47ES1hu2
ZnkqZAOiw7iETXqVUf1phLBIM1x86/CDFLnlB5b0a01iIBjwPQwmec2cpd0xJYrrZF9hrt3KjkdR
gcqMpS2vWhb35Pfs9+7XbWOxrnpeocvZwM7iu9xNrkMHuSmRCqnLekozV9918eBuG31e0Bq0V9PY
P3eOZfhDKdTGYcR8MpcUhNTsQ1nmwbHLdXcX5v1dNFdyFykOE0fAHlBWsK3Q+1ZefiDaQIOU6Yj+
jAOxH7bxTmIk1vWuPDXqY0qXZEJPfeBVfCf24hzGJj6FY5dQ2bHBZrY+5lL/6j2r5yTh74hpDy7F
2KiWos6KnJsrAn2lz0axShNxqqwRaMNE6mnscZcjdo6GHa9yO/ybMGD13ZLEdYiup3vjnfQYZptM
OTz+bmo3n8FI46Yw2lJi5YHzV7hvjPj54V7gw2grXe/jlZZbu9wsGrKVeew7Vv5hN8ELPlwivOG8
i2nQd1MGedWLXFxuVY17L7o3PfwHXUtnVbl4JpjeVQ8oV8aGlfZ/22VJdsTsWUft5WVlA0DlDn4m
1FkqbeRHS37wuh3Zs7yPU2X6YGth3dmcu824mcYBBz2gEN+o4h89J6ehimdzkkeqbXpxtqFugpnl
xoa2a9m6DTcS41Y6vYRQV/wxPfYdhU8R0XRpTfWArxRbGykzxYUIYmhgezXBu77sKVsWwAJ1NdlG
e5ca6SE0aLw06fFy04oWZHIiaC4Ro1TM4ZRUBZuIupLUUV8EezYA48LPXgcM+2RHxKvN/NiCb+CF
sbY2J0AzJewAxoO4XKyRLsXqBt8IaIqaYS3JArC041BUwRlV6CLwaVezE66udh9DEc/TzzaYjoYe
nWwz2uY683yzuZVk2gLTPasl+sM3F/2iIqC7yW6xu9ptxHGCqKTX7dbmRDRTHpVqPGbICf191DeN
L9P8WuJAY0xyHAenxgtGrCdKxToR9hux+i83bn8oD9+9OPkiT7CShBTjmLEFO395YqX8+vofh99t
FYTZsesw+xVzRbgeqU03yBjluBadDqqNJPQ5YP+ADHBVuE5X7bxaDGfr3z+NhfhGVFM+wcuwZQJW
hwzY85pfognttQ1ba9aHox3GpLEwZM7L4VQ4IY8l8Yx39EsvjWQdxubBrpNPN9QTBLj3LKv3QhXn
YAGzavUThrKdRZ3Yj81FmeZ6TufXJO1erVqxHhkbNHN5Lth6wsc8PtYZ8d5iTADCJcccEZHbYPhw
wmjH6utHw0JU6gZityVQWZcp/arPIxJG5IzYTJB6IWFd+zEvYtuXzppMqO43inRyya0imvrRmAdy
VDNwIlcWqCbDtWl2gCZn/np2KPv0MS3yZ8vAnKgtL+Bg4mjn/IVRUPDojT+zWTAFxtNJ0jK5zUV2
a1vjJbDmvSvVdRaV5nfGuUp1LmCjIRhVkoNgem8P/C+F3r5M9rfRd55ft85TU0UYcjLmLZanQakw
TwH3XABcMEBT7Zru3BfxfVWOHKvhdGnHtd5kj5D7wM3a2UMzdEfVBifEIpwLL14aUR6QtZGx8yIH
9njH96ZdnjRLPVVFcTZCItxVt9WGmRdjgN7kOP2nZXYfsH3o/RKkmFrzNpOLWqS58cy0sb02+sig
nKIWroezTNM05V6pIrjH24gcb7aOesWOcKNdhYn+UuOj9aRYE3FrIY1QHccBRex4mal9fe3Dyij0
SrIlSOR+Fo03FXJn25WkDhuD98QFWChu5pBx5M5eQd2aT777Xlho8UkMBSvsudviCR2ci3sZsanY
l/hjme2hzjXBQ1LymC7Gs4KVcVSecyOq8yNUdWnd6RscDTlv5ylpGM8xzsEd25l7J8JnbU0JCzQL
5xPC1nPS9zwOl3dTChYmsl/zBWAbMxUeAL7LEw6ReyDF41RPpLM/ui5sD1WMEyeA0gdYbt4kwQYy
qrsh4Bn4MIL2TZVcJCX4VrjurpyiE0vhOZFaeqQcl6o6Z9z+CYgqHwjeuAZHgQaydcPgbtS04+Ck
aM+OeKtLMtAGo8noI22ae8rg1MdQxsUcu0djYITHyc3RaO8MmT/bCb7AIbkClVljjLi+FoUm6F0r
snGVh3fCoQ8LSSh6bf+W6la9MVozZTuqyrfhNH/geH7Ki7xhkG985y4jRJCovOuCF2YoKSpce9dX
wJoGK9qUQf0CCAZfG6m9U0EkBPeuduC+282F4h4Ik9bvOboIgaEPzyxgNe1vYqobC9lLeMXeI3JU
mjrWgOlTuYi0dpH4/RKhbc3qasbzWqU2noTIeE6smLIlDd8Qqz65YXfaaKkNWd8e0epQmo46WKJ/
7ewk2Y9RTTLAVmtcNqdwcGvmgZj0254hi0hKDNPIiUTW/SllXxSWp/c5cF+VdbYjJtKiy1A9lPbI
sjiCdgnlQ3Vkd+fVrbLI9zzQfH10I7C3KMjB01xvvVn8yGogcSF51/K52tVafXI699Uo7sOGS2go
UZ9qthH4OF2OZe9eMsf1874wQRriM8kVjwhNQj7HYIn+kV20LN5ObF2bISXRuzY3ZyJ2LTmGnPWE
4d3XTWc3uM9ZmMLQdLFVtJX+aWBoitOKyiIcflTnrN0FoxTqw7NrdJdhYItDz3eRXpj5wtFT37DP
PFWRvWqz922XjEst1BvJE+p+o7/1ub0CrlhuqiB8HbvsAUj6CTPWaU6ouqIu9YVRkHeFysWqZu6h
RiEyhpepMmgiEySU3Mi++94kBk0GgNG2HeLFBAZgtNOjM9vOylN3dRXdBjcnFdi8KLJeK0JTXNcl
S24xQ5DzbT9g13xo00Zhf/bJUtlDzStQ82BsHZ3cn4Pf+yUR2dqzvTNV+DlM0v3cRuWqzsizZICl
DA2lnHxRcASZy4kdUFf8/m/YSTal4olUAjW7XV7m0PjpmFmsoin/QNsAxDTcTbXZUd6TsYkH9RK4
5glXHhuJeQVHwauQiwcnFJheETyG9AQfDmYcYjYVZ3uOEAT92ArhJ8ZHR04ncuTxqk8JFWRCw56X
QPUJX6Oycf0+Pw7ZQN5JvTIQvJ9q7QvPG10JriTvtSeZHnneAzarz6Fxviv8RLNn/QnfY4NmWpvQ
3ZRO+tQ0IOaNO7tP3wTeU3CMXAeOAUZ4ZJMPBzyG8fhkZ4O7wSfO5oI4MPa5ViZUUthW2JWQvKaK
KzM2vKfQriip2p1sOF8rg9GTsLo/feG+KNuk4IkNnVqS1S89ftCUeEbXNF8sG9prnbVuLHXr+vEv
A5GLDiAGkM9eExUjDrNiOK320hgfkrQuOGloAqzJOemKArIDN0yWbXxgoKbRhZESw7OjMLhkMs1W
dvleUP2PnuJsnUiDa7siIqni2g2vQ6I4ZLRql410zBE6ktW6lybTd4RtEx9wYbYpRRcfa4bZAx3V
Xg+rR1tlJnV5lmMJgk81xJzW7pSsjd5ofKUjD2IwZJ9G9VAUJU7Bunows/IuCAPGyIB2EhbF+EHG
Fr8ybtYiLepV8OU5OLOSCiAyYNKIIri8VKkHnCKUi7HFvitTnipcxRVFWEHGdKqj7VyepVd9jOze
xNhKtT6L8oA+yrzWhYbrMRnOm9rYTCkP1bQN/9gd/uwANp/v5ddO2fSbId5CsveMpaVLKK6hjM/S
B11zAW4oc4nKa/74wDXGw8Kgg+G+i1dN1n70PUdsmXIwGRblbNmaJeMh50s51iW25V2t+DVDzVY7
o9e/CU4vT5k+pZqEQAJst2DHetujKAI2o0AU1lGP4xcJ9pGpssGvmXG9afix/cC0V/Sw+1wf/vLk
h6gR3oTwQA3lzCxoF8M5S4+hxkw7RPEiRZPMNF/DzM0PgAgPcCcuTGX2PCRKgh++GTK9xmdTUQoH
6n4sGm1rh07uL8zBrd7YzaWFHex3WKm2Iul2ZeyG67Ht0nU+QjAL1d2Qe29tLKI1nvAmlt5GyLKF
GejO6xp4XEZk8NCwUaROsIGI6Cn2rHSTFPq6kLzqgabjwkkVTmtXeEjlY4D7YG7YBdVuvAL2AsWW
BsHDQU9E9cL1Uz9lo8xPHC7bSGaPGgTkndCX2M7cabdGBrDrRIzaRFTLqp5MBK0Ty0UJfRdGtklV
QwousYd953AtxE5Z0/VZX2k/9BvXtCqawTTaWBGjaT1Izgz+Sne4UcB7GzOUf+piLjZFH5IPicSD
EVnTvm24DQimQDXuOuzwVoXDLpvpb9wQolx9X4iK6fCAuhBQ3DGaO1Zurt1xuLNPxptgpi29XTDd
WwXj5YShzpF6oNrIFrywgQnNyeOn3kLAwAYv14BsxDpsQ8fPRc9oVYAqM7QDpZU/QuHxnaYtXrEq
dkirUKL6yML410Z4X6Z5M0TvI1bzYyoA/lJvrxKnCjeBN88n/NeoGGlGx+GZn5FZipW0pvc4K3Mf
3WncRPpEtGUqT7a2bkUd7Yqs4xIOZbAB0ZfAxYqyZxJyTDjMNNzhiO/OowuiAmtikGzaCoYSQA/6
iJZgDwPa+mrncvYrYZg7RcT5oDUQXxXDwmdXzdveMe60Oct/eDJt4epYn8lYQ8ot1HAJivQ7rjuk
o4i/bRglgrbBtiLGrea/vsTuk5MLgjAInOqSCy19yNTVCuvpLVTum2e+N+OPAkJ6/hfRNFVv5PU1
cr5PltDxinMan3sV5Qe4r0jKaeluKqeNTxZyK5aDGBp2UKoXw8lvYdSLVc3/ayUqpd3/fsBHnx2i
FPoY8Vsfe7j9zOio2sDHqi+MvxHplORSKOdjAa/33M+WvBrkkIFNpW96Mn9ozWyfnSTDTpiJcUXi
1zz/fpgTJ8EqW26LwHqcmmzlQF/BZ6bm12amTxwKp3jSkBts5Xaf3hWjdv3dLAWjDFpiv+48AYZK
wXQNwd/BEfcBuYlbN3gH0LrTXR2AvSqaNwoyDPq9bTxrtRPsf79MTUPtQPfyPOxm66ALDhnDBNBO
pd4620Q2aj/ZmUAelRd9StWhtKvx0gdZsirarjqzBQ08m+UdcA3hWyXe8t6mJw+mo7O0BcyqE19a
unsuXfCfrFahTaqowgdhFvsEpo4vldmf8B5Lnm7Fe6NA1wAk6e7EbN3Yeq1dwoIQXDmO6UU0wwJj
DAUzB1e/eGUAHsEM3qIACkqaZvq6Svpqncf0yE3khk9VMD6quSk+Jx2jfO8SSjLqcr7ToVEfUU17
5l+ReyItgeE1sSgVCXZ8mppztZJc3bJqfhK2DbWg47QmwyA4uOox2UjInNvSwHYzahFWuxF2SGkg
Q3RmRr2XOFtMVeV94iX9ztMSyGcuErmncu++W/iFjEyIr5Y4m7zW8XYgxB5Kq23wy7k4MqtRrdPa
xGeGfX1DcqBkID6mEP5D67vTyvzONILsbvh/n4V54x0oOv71300zmw+FzSPSKcfslOVEuk09a14H
NM1UtMkfj+lw366wFbinFCQMGzqpfF2z7vazjb0EDG72UGJ+2Ayqhc0dzDHwjcjaeXa3m+wasRAs
zZRE44HWh7sRYYCTHxPbwhsdgOk8i4hjbWRMnkfGqxtgKI2ZXtN9xqu6ydsroZXqwF2vY4Z5UkFb
Xq2mQnAapvoWJk9j6Dh8pxi4cckvU3nlTa+BjVpyxGtaVvydBl8ESNqNRhd1yVtUWm9Ea7XMgHn2
EByzJSY1xndJ2vDnZQQsnlXAq2Acp63T0FMOIGRCLTkmHDQn6X2qaATQ3cr4KUAltLCgMK0ainXQ
zRiMx1cpSp7p9hhsPWhL6EWiuIcAvolqvduOeuZcyADHK1PM5NzSHLYrDAiFAMSnqW3/jcLsRAJx
2jtmPry4I1SqarImkMfz8CKl9g4aFsbd1McHKGX12qUfeJ7KaSHMta/eIFh7jql556ZB/oqB0k4t
7Iz6yK4vWUtfJbBZUssjYWJ4+8ozb3KJuxhZWezCnu6j8fppVTOMIJIwwcgYwk3Cfzr1DYjDZILf
mPTadHYCpjgimNbMhMKjoRivD1l7aE2VbH/fnnT8zs0xuhpxfm3KoLkzMo31BqGtP5o8NNZanZbX
aLiEDpY0EGiK3Ac8p4midM/kPpzPLGkqdoNmYBUfXzyCT49FxxglJJu8Hy2UFEdLxzUCPqHBIbhv
xrTfBoXm4b9zQTcMWbPpQonvqtPym1EPpxHHM+1IwUwwcC4Wx9EYP4fw4x5Y0zSCVTY+qYu0ZxHz
8zmiPiS6ru1GK3N5e2hngulDVWswmYIJ+X8HQHWby0y67qmJlmxmZTzqDnaWuWn2AJ7Ijna2vRsR
6Q+mh/MQ75iYgoHcL34jD4j0fgrnZ4/M+U63R+eEbtBv65T6uyKWkbmmt5LsnZitJr7YVvHG1nTz
UU4pETONpGvgGflZuVVxHsftXEUb2QPgbe+NZ9rCJjvPtjnuQq33joVreaTQixYSwzBeZVCRqbBt
WH20yJgi13XQ8GxZ2tgaQ9ZtILyB/WMqmFAVayNUGEixAkUj55r0jI3UkRrYLA3JnergLlXGI/56
1pAtyaeqwK1jeWhWS963b53mPgLFVRoGYhphpsic6l3PYgyCtmJJlTLKbGcHJ77FJVBmLHXwwmon
yTMzVbWvC9lza4ueF7dFA/A8NCjNjBKOnupo2LM8w1VxaK4Vs+gljWR36X1RJs5+nFDE547y08rq
AxS+GghpjYCBE1nfO/aipuW4hXrVS2baabkZFsaCQTO2sh3hHX+/xMV0qOFN3qSsxrOTq/5S6GV0
RoBcYfIMQr19nXo5XcJKLa9aoJ+J52RbZZS4H9whXhstFhitYHhjTdFAoph3mKRvv8uirmd5HJ5I
FMyXsoQgk4cwc7rYDF+MUfvhQuQHXWwSYZgNZ7Bc+nZC27sFWB7BG03ipSm7g5r0XTDi4K4zJ30c
4/tBL0F+Zw72TFRMdc7tvthBAqVraMDAgdiH4AkW8UEEWXhhdv3YhFxWRjpOZzQVlrFS6GBWNNEx
Ft4UDc/WlSZPogHM62yZ4dbrsnTV4uQF19zlL3onsUEP7dasJbKSqMcj0XBty8T6PlhCXUh15pZx
6c8vY6lTzb5GiNJllL66bHXQxnm6OOW6E1pILmSMtjzcznG1YKfVyM9Hl1R2wTOYeecBXrGsQu9x
0DnCcqMyHnp7uq+A0XFEoWZ3JVQy19vqbB1Z9zqxS9VwTSQl4Ly6/TRqp7zXzHY/R7xc/fwV6iAF
bZdcfj+Z9iHuwl293OTR5MYIbI2ztyAGX3P3APD1NDGnulNwc2lFNesITuwhq6iHtIHWUvbI4Vna
Dk+FZ4JOij/nRm9eMVTi8+wAsOUOSZ/SxikWj6eS2DGGl6zd9S2SgjVu+b3Myy+bhhxxwLGLE79w
LHJ3Io4uv5/FFm8eMoedVPFza8XFSUcMWWMpyT+o/18RlM4Tk752suDwSYXhrUep5VEbppANfFeb
0+MIxeOxKxqHKz1DlMVv3RbQWxFu7lRW1xwPkwfrBvJzOFrtXVe5xt1ogfQOvCWoxp6Cx4iH+tzV
TCAkOKoWkda3WSnyYDcTiZWiAyHU5B1McUEQIgnyT3ZYnPPgc0DpLr0WeokTFmzxWdwxcYQTdzgl
muQb0OW6ywesvxmUiN4mAMKXYEVYpzLP1g73CxTQrPz81/N0eai2YTkeCp7IvorhvUnSkZuOVXmP
pDegRJjxSy41yXDC3FsM8db2ZIXHyUsS4IfuXWem5bksW8wmGFFQaRVgncXK4pV/g9STO3Pu3bXb
N0BUBWtk4lw9Faj1kP5NSl+oBtiDh/T8+0FYAeHtyWWQbBf9uQompDKGnu9zxcyq7oR5JyrsUaRq
3qdO6u8TNrqVg4c3qyu4vsnvgZjI3YCx75pFDruF3KF5Ay/4Ek9J8mm50c6u093ieHpw4RmwOQdb
ONTXx9+v5iUdOcbl0+9XMKiBxjfPVV0Pfl03ila6yJlTVkwbo0I9dUnBw9ghLxahydyc1mZIqIzp
Q/OWminMxCW3onhLBZXipstdvFnVqbd647lGXbZQTs9eZM+XIUn1i8psd4Wbol0jK6UM87P0SUb6
tYtd6y8LftY0soQ/b56tTZ9Jh7yKrLPFdEMeV7E6nBeh5kVYPhRYIk4jxn0iVTX2cIM9rctn4C4p
EuIReC1fsQ6kNN9tqHY/OPc0y/ghvPPNADS4cmwFxyByg0sh2lcAevpCigou4xCx5xVr8gYsWnIP
zMBhBXXzNC1fuRgBfM9q+p0ukuamp/MfZMDyRRrTkpSI7H3ixOlrVoEyAnSi7qw2egZySfOpQWwf
Nct5c6f0mbKaOBe2lNjStdskdIYGCZ7F3LP4MZgHBBDWcq0JTm6UdQ/R0H/JxdQcW7XEy5jqp98P
6fKZZi0WIazTG9NrYS7PjCoco5F7Wejmc51p8Xqadbn/5e1rSZWscwzu+yxhLdM0qkMAcZPJoccN
lOdyT05EnH8bCNEyX0orVcL/n2ubY9rJ/HbSk7PZy/FhAh+ityQamxwslR63tzRr033isudUDwSW
w7H8LCQm0Qlix82N5evAMNAXo7Texylbp20M9SQoxVEZZr9mp5F8H0WBIW3obmIS8q7nOmCk4faL
4NZtCXOE914zhZfE7lc6s8D73w+5S/9vJx6SZ6/9TR2PtWCF6G5Q69S6dcU9V+CZQnW601WKuscG
mS+dQbeeodOlKfTH39K0aB3gD8v+zRmWlaYbR3wk+UL/R+nPp3enq//DVk75j2WxBuYxx9YFGx2k
5KOz7Bv6H8ua7KHosy6tqVkD0e6nKu+v3nIZdGP70OtZ+6B1QbfTYvcQZsYHfPa902T9IS6K9MQ4
/ZYtjV4cRoKBGG/b//+y1MueBr76U1RHR3nWZzUoby3tyT5Zderd5y6zT7jF8jAWTPdbr0oJgoTp
5fczvfMovmPJLWqq/qjNCe1FkZw9er8HCszvmkN1F5edt4ZwAcRQdE8B/nrgV4V7DRyYYhGUxVWu
Paf4KXOe3lrRDMHKZaFDG5vPPR60jcE0T/CEuBRJZa6zMXH/w27Lf270sEzLFI6wqDYtqB/6Pxau
DvUcRIkEZgBt0N1Lqzt6nvhBENCIfZBo/PcbOox/Lofi2zmmzqpB6mPbZS3u/34zO6LDNBCsQSvI
k3zDr/elm7bfpSLCFEO+f5gGL9pFVvtRtRiQpQnzcuo3tarCV6YSoXudGeseKyXMQ2xl31Wa4VEI
M++QSDbsGJ6St2oe06XS+A+LrX6XSZfZFJbF4c///T8OF6LjuNKxocAYpqPb/9iyNST54DAa6Fde
K84DL86RzjliFduVohjwTuaZdPe8X6a25bUzobpWr1NZdpeJGd6ccMjlo1WvcsgFJApqbWvZUmzo
ygNMLtcp0+V7YCu1rlhotFFZRArO6tODBZIvjMZ450TqR2+YhUhMwquh1YxVHmgoqA1nT2lbM0IC
G8kS1Zy0ufJYb9d4OLLMs2U4wYtt1pustLdxjvZrItBsqCK3HtvLEVzJWXZqqZMrKM4VkVd6BF1u
80YPGJskF0vIrRFF+iU2pmo7JHBe65K8pu5lLEtQPcF8QXT+318tOLP/sc7FMpGQmYi70jJ1Xfxz
oWYqQB0Jk6CHaYs7kw9IT6GHVNLF25GUHslUStQOFt69ASRur7cT9QnRpLxwG5yAxRrlST04bNPa
/RdnZ7YbubFF2S8iQDLICPJVOc+ZmkqqF6JctjnPM7++F9MX3S7JKAENn5uQfAuunBiMOGfvtb2i
ZNaYMBrsSs6kdcnCVwxjd21Am6MGQXDpJ9O3SkXTQ0aMwLLNGLCAzZV7trbNiU6b8+wbER1m1KQS
4DDm6fzSNk22s6sq3KAsdF/qungCV9X+TNBPmjTH4nNNHu4bKugQw2WZ/GEiojNBq3T23EXwau00
jrQZnMA81F3KrHoOyHNxmq0MuMNXLIAXs/HFA20XjtW1pz9Ghm1cBjQXRbUMnBrWYK4fAC9DcjV9
be9MhbbvxOhDxaGd2PcOoy/NcfdSa/Vd2oc9boJ0HpCR17UKazEtIT5Uj3jvquWEQUJ4ugHKPG3O
SWOiggkNVA2YWpP8aur1MXDC4sVoPeOxqeSCdp+z6wR6IUwXF2Z24YsotXJnmkFCB29PP2fYkJnD
/icQ/RZSiLXqfcYTrqYX3PcxAfqsGU+hGJBS6IFF9gA/IU9qL9yJnQcOEVvNcbIDOLXm8PtvmPUx
qsqSQliGIVn4dNe27kmB/7q5FEIYLYJzCNKp/gyb2Lgf+FY1XC8OGDh2277aCkC4GAMJPIxB2j40
HNFWUVt6i1b46pxr9imEWReO6Zs/IQR3ph+gNMY5KyhU6XbAvn4cG20JM4c5BMEwWaN7l4FkklS3
2qMWfhOG515x2Iu2dHnD9NkqD0krsELzex0BrFB7qDhvmg3Nu3Ncmi+Q4hkf+8Hq9++HPa9hv6xx
UswhuUQc6oDXHf1D+qlOXg/0YdSKbgkE1Lfcca/1HR4lS5F17/dvroFMxQvaHssqeDuBlvCMVPYg
YTcfFW/1tjTanr559y1I/BGNnW6dkfBGS50AKzCE5l8N/gFIlIAxhqUd8DHb9Vg8d3KvC/mKoUPD
Ms+dJ9SNl2hJK9NYgwHTQL1evQmsUpQUt0jnYtcM3GploJIfmBShSsXEK5SxevTDd4xycue5bogl
14jOsRXsB93K/o6M1llqjLy+CNG9r/0f3zchTNYq3SUa3f6wSeGgGhmeF+dYUJjJsz7VOJj9/HtZ
zwlY8xHA7lNvlxj6wWSdP3HQ2uc/egDvMeqZyFlIqCX0IZ3shQv2rzx6j9jEmoH9ipzCXPTdOmsz
KAqN4TzQM8UTqzx3USjHXDqkBe1lj5Om1seJN8z2EI9ga3bbd7uq0WHn5DaNHVlmBk+QjfT3UM5R
FBjHkpCjRNWwzIE8Wo1Gh42/A0zl0TlgOifSjRu65sYznHkIJf/II9EeDTNZCouJoK7L7JUjx1WL
jeLqCQO2WnbEOFQ/tl14Lji6L37//TQ+5nuxT2GZNw1XR1kF4GTeLP7reo0ROupW7xcLSw+749Cp
cFfF+KWb2D1kZYh9zgpSZtegRQHxHnJ/7I9to34keQTLPVTVzUiqcOHlMfNG7BKQu3u5RT38Zc7j
fz1TAtLmDSuQWDZXvz5TZgSMO7CK4hIIBuA3AW2pYJG6kfHsqeJHz2zk2JaRWtHbECvcuLuKGJqL
O+lPMpPtKu+7hHZO9B3jKdOcNmVSXHrii+3fp80176djmqx/jrB1S85hlf96P70Uq5rX1PkinEAq
6TahQLEyWaZqsjQDnBCLIsXH9cWnOO/yfr1a6LTZpsN+k/8Z5odVpsgaqxrhZfB3lRtvygPOpTQ/
IKG0FuE5MGSttdklBSwWQHDZNJo7a7DfoVmBe601k94Fps0vntTnpc+CaeW6Ns/I0pX1YXvXRXlV
mSNgjUg2u1aV7SkGmr/zaQ6tRmJFtoHRDrsiiRrkr9auH9uXL57Bp82x5HbkSsO2TeE4RLr++mE0
jQ4jk/7kIomwPLqQr7G1eRA9+KssJFWb3LJpfcbdjgYKt81g+MZ5c9tJ4l6GCoj475+PPX8MHz4m
l++F7kilXMNRHy42p0URYyYheSpBewpkV26yuI3waSXqPakA4yOF2elZmJ5ogz7DLjS+gYGFXh5Z
9inWJrUH5PpNpl2y4wxj0IqIg7UkVUYyLD/AZgiY57kQgO3aaFeNEXrXoXs17KCPOWsLsWPDB+uO
QajtPTZ2pv3tlKemtoJX4tveJnMAXzEn2HAA02AqR8lx6Nu3Ym5x3h9cBfYllTYp1/AMHyundlfR
FFwTOgdnQYzWQ6YP4dskkDxqddsf7i33+4MWNn9ZTupte1H7x9+/r8bni04abGm4z3Ic4hT04etv
xyLE2YRQwc/6bM6aXIlB1K8OoqAdQPdpiQO7ezDLwj3mpJ1745A+mfNY2QkymiRvnCECyysBuTnG
yWnjP37//MTny1Ma0jEdmFvCUdzWfv0ealkByWriSFDiLjg5Kr9Net2ugqGEHzu0DCSazF9WofMn
Xat27czB3n1dIRGZg4eGwu5WsmVv4qSdd8n92XTP9v3+AI0axe+o59v7r03+GoJMFCbyfaK7/Uff
ea9Swf1ogD4He83dhQWdutSawrPS1YHNiXOme/jFV934dAyWUpiGQ0CqwTHP+bgPlByXdPoQIcOs
dM8CEV2kV7qnHpJzdB3xZW09PyfZvPbO0LB2xCjVBzH/scGYfmDgfcPSwpl2SG5ffBafN6jsyHQl
JWpJCyf/hyxVEAxQC3CfL1qmCSdNq12g6eiQBek2XJ3mSgus4cglOe1cgFbLkpZnk73rKawgwkuK
YzCN07HtdXFGTZMBxQytRSUd6wTKyD7NY3s6YcpbZ+z006wDajQN36O2m1YSCyhtlNB+HGqFdRUo
8RIcCOwYRfZXw8Tt96/1P27u0rYFOyhhCzLjPqaLlpVl1UxZwoUy5YIIPBrVjYkuzVTaBZn3emgr
9zEooX2iczwMgRYAlHmLU7Fsw6I+ErMmzv3Q4I1IEbogYCGd1Qidy++fpvn5I1EEiOtsxhTPlt3e
r5dHGiBY4ls5x8djJGHvwH68GpvXyWNOlZKn4Y+5eWPAYtySKOXgn8dLxaL0UMXeE5sjekR5DsXf
iW16WjBurHHatZBoQRvzYHMgo4lrod5wiV/5/ZO/R5v/uqZzQXPa4WCtm+ymPqw9WqgRBF6PiN/p
WoOaRRLetsNz4yrriMHpTwxH4F0QNCYV0Xmc+I1TFpaEdEe4On//XMTni44DAfNd7naWzj394xsZ
W7FrWA3wpuqUIpV+yBN3fO199A+ubfdAvrE4anmyrx0juXS+ow5wW191z6XHGoXmMS4d++a2BhAR
5f8JMEfbyaya86aDaWUaCTC5sj3e8+b0iWsoN+U7DNtj2nGgC1QXviWtTsadgCISl/ZwTFP5DkRW
ndqigjmLTnCtk4O49pOaEdH/x8vnzsp33pktDPqHvRe+szgpqzRZVKbz1zTZ6kRUsbflwGxAd7E0
eIhusa4AQNzc3LRIFh26b4ZkquK1drjJi4CJflXMSeDoKbvAedLskYG8/U6cU3KKaY0sai0EKTX/
2oe52oexaB+lgbxx0lN1TB272lYJaki/Ngu1gr2+4mgfWMYPReZFP+pHCy15jljX+qITqD7vj9ka
z6fN+3aebc+vV9HI0wlgwmcLrwUcORWXuFT+Gzaq5ChSEPoOd7eNZ0PK4qMbFmaRv4Fhak76lKMx
qRMSrgLyFJohCt/crkYPZCenYG6XJaOLhwBUt61hU4wJgsQKEm55scPBarwJJmLYvvQ5YrG6IOLM
XLDIrkghAeDvCRN1rE+0Vmq4twwnwtJWhTrXml/sCc/wwUa1+pOV4soF3jqs/d5m0W2c7OxbDT0O
UAE66Rta7YtX/E3vRI0/d8IjMQaf2kOZ1zXaSKO6haootg5qu76tZ/db/Sz0WO1iyGZrs43t/Qgx
QeWBeC+EJzcybsluGdOUs1jAMJLJ4CoK4npnpzMGd0Vk/bTiDQzAfLgdLpZevrqh00F/MKYnQyus
JV5+ufn9V/i/lkKpuHnTORY03a15J/Gv40M7xgQwmjqsXSIq7cKTt6yr/tQzDH0ZgptNbF/TySw2
dTTE2EKJMLAG8wZJTbw4DOjarNpjWfUeB9j5EJrda0JQ0SF3kOv1OLDuv9FwnB5+/7z/Y4ej8Ia6
Dg5ZYapPO1swm5jxW6iIAvBxhQ9BDOWiHWt/FesFWEY+im0GuHJn5PYuCKA81DXTnBoY7ULXpHuY
f1Xz5xh33l+e0yPlaEYSvSqTjHPMfotobBE0meQxdHqjNp7AJ8Yogz0f3/YGM+vB8J34ygy4nyNm
B+wB5ncRJhNTitreVxbOld+/aPtTM3XexuuWzt3V5Mh372//68NidDSmVgjm09UJx+5hNxxCEoEf
utFvVzVRgTvGZ9HJ8WidOH1wGzoLi26lHpns6Mt7xEwxJ55C6glhx8NTJy41Wjg9qc0hZ7ZD5qJR
yBtszQtwz+FK6nl8mmwsnA0+RbUy4yra9YPxhxWYNf0jvyZCaQEFgLz3YFsPKSMQcHh7vsvlruy6
EqWpqjfj6JG3UOkmOxIIOm7AjlLqAVFdTndz7UVBKuKb6LbIZPRvGr0kum34txB1tl983+93xw93
T8eEZelYtsn+WHw4EdldDbHGybKFjELBHYRkBd1I4eYGdXANM5qGPa0AoO09/B0tbp8Q/UTkwHfZ
49RO5sPoF+PW1brw1pvYlgzUwZxNYqxzVaRoApG/sB7JXV5beZ8fTDNGKtB10YtTVdFad9zp0HVA
SdzSyA34ZUawzn2Gz/djDEZOd9V7mQkr2HWWhofB+95erkor36KW/HH/rY9Ml4BTr1ykas7cqHRj
S8AD/q25ceRD5frqYvuP/ZKr6K9arhRAac0Pi0TkonNkJg7BoL6VaHJf2rzBmWEiTrj/muXF1g79
9lq6Pau65tgrDXzuThapXEla8dusA9eWwNn/jk3ZqnS82Tnwj2SXqF6efTvuL/50oGMMmYAJPL3c
/NqHo4+XpFrlEaA0BP7Dzp/IbYl0hcRHfPEijc9ndzbnpsN0yFaWY30803WelFkRC/QdhTVtgjjp
dzKUb6Odv/Pl+Of6UNb4GObdsLSABR186Q17T0Ggwc89fbGX/jxokzCgXcwM7FSxBX5sSA5aXoas
T5wBtGTDbip/MqIgvFgT9vg6QGgViWprDaN+CNLyvbDFqWNVeNPa4ehN7VvbjsdKDhZ3Zdda2l1J
ZKtpIXigccjYciQ/l8Dzuv8LopDz/YuFav5C/HqVOYZkY8AbaUuOPR/2qJIgOzyTIx77FmY3yixn
DRj+cSx7wLhBEpxHkpPPGYnN/zzYftWDPS3KxQAWCmcC0aYBSAV1MYWovvFKu32JKAymEb+GwsZs
OLmAIg+NbwHfJ6Z7LaNMPU/gYQvgeE96QsrN4GnlWWrGe+U19mNDoMxD6VbJxb3ZSJG/sZPP19I0
DRwsU7OsGy53RM2ktfopXhb3mQyC/hzm2bhJtG9l0uU7H8r7Iha1ZG9VtIsicxqQopq8xaTq+mFD
OD3j9i8WLfl5m80QTc3vJt8HhRv015v0YMuqGJCNoQsGOQyCY0abanv6H9rVAmOx0gNlLaLMAspe
4ZBiWasP96ySGlLoxhvx5LbKwgmql8F2jEC9z80IbWrCq5iuiQZOWjO6kLVI/i8XM0xkekzt7kAm
Vv1PVCayYbZaGkmDOXvpw/97GEXWEwN6axkFPIg07d+biEldqfCkNH3ovDQRZ1EsPO8qhNJExtwP
Ri30H0SXPJY9mGnyNzC2IxqKQPIdYIqXiwQZ0kYTLkCsznfpAzunAd1+FKtmpVetWMWmg+W6CLI1
x0jzBOmbVYHdWx0yVRzLpwn8LJG3wBy+WCnEf6wUDJJNiXhK0On7OGJxtMxDy8Fy6MymylFEONRa
szuLcOhWnRrNG9ojSASrVuKaAwVTtH150ApCHjQ+LlBNxrT1RtwmUwwcuemJTlPGyrQGUJzky+I5
dvUjf2+6DKqiXuejGdwUlBC7mqJLbbIUomz2nwh6gCKJKrrOFcyICSoqmNSvel2fe4hzD8nmH8dm
gfy4Q4wbwhBTfA0ojt3kJp36jyh11Hs560eC2FX7tAhnt2e842sG2RKp975y2nqvxMNQt2isRRuQ
jtOq1e9XGfn5tsRd3OXJcVeCmmp/OIDQt4djRO7UouyjTdDh9KobbXi0iVA+aB2MPch/j/d/5asC
qmgoyTdKanYWoX/SCmmQ7Z2Ii+6blwEcAjEr4dVwrL8LpFWwjxO5jhngPRjMth8qbl77slCQaCPv
VMaN8SAmzb10upGfBoz6i2BKpx80Vfck1iWvZq/p24ZAvwfPSX8Q1jvcxPygYvkd2mdAxEb/GuvB
TzSp2cUmDYDIQ0ZDibckwYtUpKJGS5k5LxUpDnvyD6pVII18m/VdhabU8U952HgPSa1vkiKfz89t
+51JaHiGMrYrIomEzb9ohv/FkZ82w6e13TWksi3eCUQ98uO3n4uw5x4NuKceq26LA4rzWBWM2qmC
J+WH5smJ3eyYYgRwCCFZWZM27tSQg1W3wt5+0DnMmta17XqAzmUptsO0xCQGlS7r5Nogyu9PURo/
WLAHdvGYQ6bCR6PpVCaMpLZ46uOlO4EZGvRWvGQSx1PQuvqfoie7G8j/wm11GgYSkZPBBGAhZyNB
ClJt4zRWukpM3AFFVxqbukyxng9D8Vjz9tEPxN3kwxEhf2NrTB7j4ngiojGzIEQ10OWPjN3n3Jj+
ViNzxf+gcG7oXr0UrfuzdNnNRUVl3XqPmXApjroPxu+h7eYrIoQoFAdAUaZQHzmNInvyutw75WQN
IZz9Q6axBHlt248uFkUmxxOs73Gb261O55UIYsa48Gpa9CWnZPZzAA5UD2R709ptI3eTM6dF9GnP
phlzETqRhY1Wh+cFWwqXYRWuajiPV8ZA/TolZmofw9BNUctBLOVBBjroX515tFE3zKiwuL86bfY2
Np5xwrAbMrys203KKr6Q9BEv5L2i0cxN/mOVubdh6bN4NRGw8iiZbUrIWwD1wHGc4mWYGNm+nWJo
mbVerrtitDcDFoiNlRrh2czKLV829yjmh3COaB8svgoiycZ9WNndc6ZtpY6vYACR+cyE5A/V0vOy
2m3bsuPp/+9DrRtvv19e/mMD5pr8Y893XR1V/4ddrx5XZlR3kmNlKk6kj8MKaRJFDMtAcmpNGJYd
tcMrYrtnsmSBJo9oeLSy/Dtnn3WzCJpZTjWULdvOXkJf7BFlFH8AcCGKFwut7b02Jvz2+dRlFdYX
O4b7/O3XDRjzEIaBNOcszsfqw3OPvGG2CRT1ImUGu3Y0vjRFNYtk2Cks24il22ArMQcVd49RN4xs
2usAW1vmooeSOEm4AbXkHy4zAlmY+asEwyOy+3D+SfN7jZXHSLZmYSanMhtgmXcKmdMwMsJOH3//
QRj/sTV3FS1ltuYcfz+P1VDd2gbdWD6JIBxPjhiNnRcwBMZbECwG18l2VWZVN5otOjQQOISYY3cd
ipVzOhr71o3VTXRldB6YGy6ICZmYNcWBw16F4NWZFVS5P9q4eQyCbjqjCZ+eZcLxypHEQfNfvuhR
IA5kr4hDDAPqoUHkh4WHX6VX/AXWJDvItJSrQAvbzRTkfyss2NdKP1c6xMWyyDBHDf7RG830Gk0V
KzyiKKSwmAIcw/yDA/N60jT5bg+vfZsNW7usnbXQZAQZottkelRvQzMmya+vV40FCIepZnohDlJg
elPQRHHjwaHqabFCbyq3QG7alenUKMERLu7qwMSDiPYgRw5KQlTYXbPJEbDtfY2do5EuRekaT2qp
t934ZMw/l13WoADJj0U6JdwlkYEQ0BnviT7JnoYSOABxV+jJtHQOsLBWxJN037LZ0MQA4hCjI1+5
FRSgXLM4y+Z/Bgyiz4RsjccEz/4iDbMZUO5Wq4lYviWtRfNA4+864UHfICMaMEIYpCKJafgBLf6h
623EAWOgkYHRM9HQghZMoIperBqo5++/bZ/VqgptAmdApZsceR3n46UTlnlSmtChLLPqdn0Gn2IQ
30qY6Mskzvxygz2x34xumWwNFY+Mb7rkzZhRV42JeTIf6ADHIBIechtAdJ/16Y8Y7aOOeumnX9mH
BOHh35oDuScqQF/hlmJRPNSFPxICPCCLZZ1dAhZot3UevtgY2N8Rdw0PjObsM3ne5s2Oi6tKz/BF
pr3O6BglyPxjUDbT3ko8CddFp0VlRyR31TTlXfqvG1BQxSZLJcHbshxYeRP9Upf1REiP534X9uzM
nGwQ92SBTHzp907viX2OjSt70Elr+mLz5n7qZfE201RgaofIZB6k/nqmCcCfRa3ihp23+Qv94nSt
qa5e2XS9aLJk/dFoSEDM8+6t1auOSfUwHe8PQR5gyQpunXkdzGtdzY9tde38q25cKJegKuPSn0tr
X/sXZZxd4+xjurzWEmYEi1gAkcCGo1bO+IC9u5HBDy3Q4DcBwVnZTVX9jcHw4KUuNp4glrTXNevK
n/7RlS3S6azol1HJFGsuaTyK4Mlq5jLvpeynOH2muvE5TJ997X81VS+e91xbL0P1UlovWfJK5dZL
Or5SUfJaaXgbIJF9y7RXCqLGg1alXU9EEgxDF9LDzQ3yDVFW7vc0Rd2Ise1NWkmwxprTPLdftn1M
/dO5U3HIQDCLWtY00VV8aJYZtkkTIkbbbkgEkntSwfHSQZTs08Pg7gVvknXgsQFNHR49zGXkTNXH
WjuSzmUfiBusilM9zTW4J5md6bFTlnP2snOXITW8OA5Gogs1YRR1L4V7KfNrxbZ6ug73mqar481V
lDfP42OAx3dr+Nm4+cwlVgnvybOE4wLVLX2um9TambF/1PBWQV6W5c4vVHDx8xgNvG1scnOn0ZDb
6zPsbq91e0XqvAcrke/8XAHhJO7eSw6UkxxilNyERFgHWRIufvS9Y6HPJQinyE5GdgKFNUKywlCZ
nClgumZybuW53vTi4MaXUp7H7qLiSyEvfXfJCJyUlzi5UmFyjfprruYK+muqrrG6NumNksOtSm/W
MBf5do25Modb4t704Sbzx8i9NUZnHlziOuJW0GOdJaisNoTjOWD3Yy3qiEWyWZCU7m8gusQ3U0OR
4bdVv8FhQV7po509insZ2SPlKchlj4668S1D6YeZ1FI3K74l/Vx6/L/K7Os/ldhXNyRl5qruj0Fz
EeFVqy+WIBHsguMxDS9xc47DS9icKb/hdHxurVPTnngs2lMdz4UhBwGV7I/WvRKYZO6B9iAVY3Op
DkF4YEic9fs+2yf93iUaKPpCFv5ZJYMeCtWAQfOPo6T70Z+Q+rDDqsBC1mkG+VOQx86qa/R+NWDi
eBrHtjp7tcvLSewnJujEkM2av6pvW4InLILh6akYKC4O9391fyAASJwscQhH2yUFXiEXh3pBgl03
3QLXqc9a265LA5F2MMJGTCDHABDJx+9BXS2kETvfoooBBldmuL4bkeZ/r1JQ9GPjyC2H3vCfP6+z
sQ5kvfdRXq5jwMUPliq6y/0hw6Z3CTvL3zRmLR/G/G1ip3muRJlcMYDhgYl/SqtMvrVDXe3q9Avh
w+f98zxkRyMmBWpmwZzmwwpfk/mL2Dtf2JP9HMWRi2BoWlszDi3sObrqI1iYqSrxP2XnIOtqzvDk
nIykcA3p8GRK+8Wx7fiG3S20OeCKuF1ZRWvDOobrNQAovqDLI7U4/+Le9FnewzNHDG6gImHg8emI
69AJztt0gPLTBu2mmSrukpX5kmBfWVkWNo44LeSVjBbgya7/aqNGB8NBb1N1aUOjpyPwd47VViY+
riau9uWcJPD7fYr5+QbKCIi2DIAHXAbOx2FQpKaREwWwo2YEIZxLDC627/jbVoebA5dGnceWLhx7
5FWvZxHoknxcxDNbGjaJRlLhm12m1aY3WgvaTEfeQp8eIxd1ujl674BrLk0+fTV/+SzT4a2lcYZu
kEkCOugPigFmS/5UVyJdRHrl4UUDH+jY5CLUIiF+D97mgsFrv7ObQ1ZDc5PluLFLCx1oqsZj5mjb
ChE/lpuWmOWe++Lv39TPAhaeHhsTCwk1CupPQ4AJOzQBk3DbgtYrXoB/E63VVxEtA69fWbVAjszR
7+RJIg0xiZ3NjsliVJuMF53xux62wB49enq5JRnvgsrYurZDt3MwvzjhfW5C8kzdWXXBbfsuwvxw
daWkXg0VfM9gnJfYEgWyW6PMU7Fd4UyzquTBUVO6rozGRI5GgBSeKjz8HSzSyZzXb2QK8/DJWDZF
h+8tIJK1ckd1MixzHsM4IETaDoVCkBr6KkWWc/ZTArdj3R6h72gPHLKcV1o4jKgNz3iSViSW3ciY
y9RClygMO1urgCPKFx/Rf3zvBZJ/5IYMrC1Ohb++cD0t6Jyio1vQx+4ObR45RF02NF71hzQUPyPE
wmtsyfh7upXt8WqdBHzW75+EnP+SX87XQLJZ1NgBoSL6LHRKkHE5iZHOQI1grZuE1kCo3zZ2Naem
FP4etictaY6Y9A3J9sMSukZJE72QBfEzIG74T0gT+5r4kWOtw53sOeHSEYZ6ajbWHzmZKzdEfeVl
bpw8cCHph8FHrjRWaf8EVhuFd7Nk/SxWhUXbK6jHI27m4uz6LUGKKd72cW6XNEVLpgSU5DjB+RCU
+DbgNe8cp9GvIhHus1YW0YNA+I5LOvKelWLwUgs3393/X0tvolXrPURNhmhLeaQnYgzfsjZGW588
kaU3CHWZAu3o60X5qrDLGGmgzwkz9OhC4xFtzKnXIS2OelpuEZK4j7KUI/JcEut+/4Fg+Pj8idjM
amBC0PlQ1sc2NTTatqXhVIA+Q4wy+e7JsdD/3X8qrPYmBdvWuZIOeeCOjEFqaOZqk93U7Dp3O7hb
vjvN2iRSvJmrFxvX24xiLvZOMFPJa+DYgp2mIG3PQMUBd8G4jTScyXp7H4rDP6X7ByH29r1iQu66
PapEKvR2wpjLNnaE8owNNrftrK41tpTXbP1263g0hwmF3wxiMwlCmDay3lj1htDGXG1IUJyQwnCQ
D7f4Xe1hG/7MOoCPpCjtqCbYefZuGnZVuHdsEKR7We6tct9Ne46HqTNXTLWHIDmEpCu1h94/JuJA
IZT9p8rpKIq58umYTkcFnYVcUKgk6YkCTxJBw/viI7zvBz5cUw4KTe68LGzz/PDXCzuro6IYodCi
2KyHiwv85Vwa+wDVGdYwHFURo5QbnXLMa7nzd92JddyCOw+8MD7iO833kUzI6fKb8Cny/rSCMj3R
T01P95+0JBkPvqm4kXvxXubhu4Z350mSA7YMVKM/TqMtliWZLNuSHcWtOOJezB6QL37DK1de81yV
17F2y20Q0hFWSV9efd+66SMob8udE0OdVhLcVv+MomK6NKGmXxFABA/KLax3jGzJssgS1EIp56kp
nAZnSe/Demh4saC2IBTG1lZlzYsJtvaED1udItUoEDGWXKeVC8cBASK8PftHJDGZmlgMloI08oe7
csPA1vvAkb25EUn+N4Ha7jVKKxSLc7M6x3KH9TSzEZkDi647M9tat0Qn7xrrZaZtiMqtF7KJFUxC
twbRAG+hDk2xxgQJt6zDuxuLLr8aqfbaTDL9GTrFT9S+0MNMj7fkq62j/mnIgMeUsTe3GtvB1nAX
Qf5L6QJAS7PS1CB6hww+feNHxNdtDRaRcovgog53DQlCQIDCnTPO5Y27Qu0wsTvRHqv1UO+nep95
+9rYA2Qvs0PXH+qMUyteyGUSHaf+gNOXKkg4i46deXTquUr/NJlHqihPrT9XhWD9Xl3JYjbXeC8x
Q+ZPyjuZ90fXIzLplBZnoFua+2CAPynOkXai6uIcGugRz31xLrQTVd2r0U5Ux9FNEiy0qvkz9+qN
EzUS5xecEG9awUkGJ1HNj4l19O6PzDgo14ArUxXypsjpfh9VpC9Kt85vKcFfhE+P0RMRn+YDID7z
OtnFt0LA8Tpk9DKLY+sf3eKo+GE62oiM3SMXveYc3XuZ6Um/19DPV3zXz9X0nNfmquVpiM9cX3M4
kDyl8tTE56gHW0ma8CmLz6E8+RKsylw3pIuOfZL30qLznHfZL4zuZNqnqTsN9xrtk1Dcsk9t8r8a
1JEqkxM5DI06IpE2UUnncwX5cfQOVO8dEmMurzo41UGFBNJCQ9gLDo2cFe+V5vsJ6L+2i/Ebi53d
7gg8Cr+hU6HuW9DtxJqLy6/dFhBCuVuLjSU2yJa+ukXNB55fFzihG9zmFK4H9uwfJeqDPnV2ZLac
5KTSlti2dzQ29WNELNW9ArgGBLVh1Jo9eHORMOOncw3eZvKIBdjkYhP0c2Gy1vBZh5sYkpo+l2zW
VbYey7Ug+XYpxdoSa0hc/1SdgBwi8xk+2YYUdiU3Zbi1ke0UW6KIM+CONvqtbRggypwrKP5XSOgo
dOSNvZPBHh9eZkXuup80ILJmCZsiM3ZUYewgXsfNLmx2vrsNiOjl5aDKBfvSbAtjO3JHTba9t6FG
b5NwZxMbnxeSz+UFG5BwVK2v7WZNxgkUvJBg6DVl80J4WWKNbe6fausNNXEv5BVNBjMJp3efYVAH
zpdnFjZ0//HBsde0LU5bCpXkB/1FacjO0gigIwaGDvRihFVCljZYUH8J4YES5dJH02ksw55h5pLY
AZ+l1IefuWrTVQ9Yul6N6Yr+JmVYq6FeCWsu+16KjZm1irVVeq+caF5AZvci9aplbdBWCqK2Bp9p
RTIeVdmrxmYbvursuQZ+bcgfoHGx6hlvIJ4GDM1pNVsFyPjAzpF0S6KxWFLs06mh/j+Mnddy3Fqy
bX+lY7+jD7y5cbofquDK0YhGlF4QsvDe4+vvAKTdLZIK8USkEGSRIsosLKyVOXPMnzHENgHFzVL3
srWvRWo4QKD3EuyoLUKI7uEa1IOEyjZTuxPXaLaoBFwB7SB1CjxoU1rc1lhqZySBwjYdB4rRwc+G
JBYxmw5Q2ooHoQqbTruFRP0jRkDirPoH0yHIwBDxFqHp0GNPKFvgFo56sIM45cAvxRmRkBNnQAST
OHPiWDjNWnaJ5Gm2c9WGwqLMSHvsrLRjfPsSOwlYMuDDu88h7ayuLntA9dlMe/CeNuvANzGRwMiQ
zzW0l8xWaxtMOIrdBNa7ZAMwAjIrw4UzbDV0cGYhli2ozsytUzym6M5b8gQONrbU3ZTZYcOU8QnO
vEVOqOGlswY97mubOx8ZH7e2Rr1FsTitBrbc6TWn7dboFjxDHSis0hYz1TY6e2OnM+04dsDyhMoa
Eu6Ckz22lKzsrrCHgqYKG1EIlFlTRZm4b8T1uOq/5vVYGOggcDS2LZbrKdaidjKs0Yp2jamatkYp
8COGpW2kDjHzgY7rcSRkpxmdfjtOfI4yzwTCI89qjWYL0lcxHzpJLNMBskQk/CYoLczWY1eXHFVy
LMORBscA8zY4osQKii5WZ6zW6LdYEse0bJCSSKAL1c5UW51tnM27zm4wgGb9xufKpxvQZbaXDmQ/
aCbuxb01vJEd2CSALyZw1UL6o2v0VpPRkp+vUKu5ynLwuajUApkuXlWM7ugNj+6CRnGGccx9PA4i
BGem6NB4wvKklZQnwbgNkWEEAauvTFluKQ6WnilmhxHpnJcOIctUSGJI06Pr/x4y+iH2hvFkGU9p
/5T3/JmnJXyq+ycpfFK2wAMM/OlGQH0vZO919bFf3ivNo6muEaiPBl8HD0Q0P1jHLLpN5oc2e8jm
ByC2hnpPtC2Fg/sovE/Ce3O5owlQK+6MLUzjXTSukYzvFPW2Td9p6m2p4I4D6LgqczyXY928S2cB
q4wy+JbocfGA76HfoN+7QaKCNKrvkn1GH/O7P99Kf5OxRXhFGd2i+VUl9/UiiyQOLWDNYM14Fca1
WtHKtR3mDL+ZMkPqU44InKdZfhQrHUfNTpNOdZ18aCwmaExeFHtkhSRKoCVbXJtwlkmTpxnwi23i
UHbIYnQq0MwbWZFcLYBxnpSre2CZi7d9trAUs9JTrk3i7fZQy7c7A+Ykrq6RRTHBxNdEQNFlmLF5
N0+TtuvYBWdB8ojDunbCNOzXQyzZxWrmvtTSbpBH1qE43NIoER6bTjDvzR7f1GxomEOgptlgZX2t
rfKHBnX3GwPceJ3WoGZCNy8leFQDlOWeD/BJl4NUbBYGeG1yn1tFmqXRzgcMP4nJOuTSYbFYn6zB
uuVHhFB/LXqd1mDpQrBuCbL1yLqFUE27v2LxIgw/Vy6oAGPDZeVCqPjibCsXFi9Juq5fWLdE0891
yxC4rFu6LX6sW1i6lGyAY7+ffKVaFy1EpvkJUR3CbekShD8XLWv/GwTWuJhdWIPQmozovB1KAQFs
4NQ98jpzFq57QGCXP49S43VKQiGXuIoEaZCyaJN5/m6mWGt3oCErPLFAkGSkVM8t0t3zbN4MKAJB
3VXzU9wsCHeNwQsxY4HcbC6n7dA3GWWQJB33NXw2vzHjkT4hdGZtJqufOlnaV0A/bXUpe8+gxEPR
k2ZGroevUbZisf7z0PZ40zTBvgSc7Gw/wKjw+yTPmIkksdtaBcz9Hn8PE8PqU8HHRm/yjFL/yQLI
vM+T6dEKky9lqyXOkszBXT/KOGjEC9UGbTSPIZQXStD6zSAjgUkTsXiQC0E99cPqx9sUxYOIFPRi
ftFb8mNlbaUf8Sz+FPRz/mXqgvNAHv6hQVmwETeqAk2XYC2Gb8UyMt9OfpBaub612qL5rom1uEtV
FAKpBqscgV3rVF1e3f/5o4Oe9HrJh+QEza3IJ8gW9MVnJ5JkFDCzr/ajJFeko1USZYZcXtMU0ZfO
QgnAsmudtZ/DUr7B2X6LfMJL1aFJmWgoy1/imu5BdxndCemVssYwupblmikNQZ5huTh6qSkKXU9p
PHNeI9O9ZIsx8vstBI0Vsk9QaMJeexx9rfSVLdrRRxRIQ+VS+uXoT6U/4L89rsd49LvSD0dfDf0K
4WBJ06WflVwqHmCZcYtI8+TJk6oZhiU0Jzjp6Nzb7Frj6TWeAtC08azZkxsv1z1t9lLdi7cYIr/b
ool8s1yjivxh9OkC6UbyAfTkyaVPQ3E1+nO5BomVjP7ico2EX+FFhL4w+EroW4MvhT7YrwnxW+gP
4fpFqHlEoK6xIAWsPSg0GtB4u6SLPfGyxAN3T6Qmhs5rzBgZFe7Yu2Pk9hF7iTfKQq8RIaQVde79
om4Zkmy9JG1lmZEVQy0Dau6QYYt5iolAknd3EvWrAiqtjzuAeacbiYDwZonvqDHgJDHGua8hLT0m
NfKbVMa6piF/+xFC4KnVAZlEHa5ns7FI11H4wcJTCCzkfFXNQ3cmvRNeooXbUVVa0ZM4jnxAEaaU
dSd1+0ACczeIEB+gXurXJtLrY9125MWsIX0IzezL+m8gk7animRcIzbG7qlgx9yLFqjYQT3KWoV1
LomlKhfbk6h/klbgddaZ2GSETARLNGMbM4fKh1ATvtJs0H2mUnoz5sKXKNGWd2XK/1X7Kr0BvCq8
1af7OtUPR8HidkR9FknOVgP5JQtkYI+Smb3I25nqg99rc3Ts0FmBAozvNOizYjS7dWMt78swrsjy
AHbASnlAGh6n+BchLaoVXfFRCc2PZdTC4NUgZA1awEo+Gi5aKuAu1ynBG+mr1y26oHMVlU4t9vtQ
7jc92y/PO+LDrOgQQaCmGqD15lDdTznVTkGp6yOYQNguU3JIYn14h5TL8qTygXygeosLpPAG1+Z1
gx+ybQvxtkwzEbf1lwAuKZ0WNR1TAcYh/RhZVJUXvYq/oAcwXS1TCkyyodTGVlf7SYaTKQDw3Itn
+jEyANRrTTpRVi/vPsVwxVh2EFtlmGitfkh0LWbrtVgfuky9NRureqMFhuXcq1kYwhyzsKgCx5Vf
pYS7sMjaYlLC/bgEYr0P4WsiHBVm2xRriT7NHvhmuUohRlUm5cOhV9h3Rjp2y9sPSg3lXpyDk8Ba
0JUGQz8ug1KD0yotOynyAnJrSIJhbWdT1gOCsva6j5ev+Jhobt0a3UkZSZZvX/XS+FSObefpHZ5P
pZ68RyI7H/oSw/GqQpgKu/FUl0Nw6tQBAEiQjK6O7zSp/swC7Uq+brd9WYh5exQNF8l0bt6VpTWV
XlgJokMNQ8MDqdLOGBYXlEZTciEtiOftsXlOKpt2ocheVgzxVOp0WVALc8yoka4SMwDMOuu4HUVK
dFOD3N6HzYATB+rqm+2xXi6ta9pzhfbvBxJyBkgQDAwxzA4fWfa6gclMK/E67Z50PWRYDnqV7ljS
4uqyTE6SGNWtmOPILIoYKCZly52tb68aOrpPkSLVN3DLsb6bMDLPLMHtOqn31aDs7iUFN8ChNOmu
0b7FBbmUbAH53sTp5I+WaOzo4FTsYh5IYWnSAP8Thr6irAjezguVrsT7AX68keFwyiR2nBDraOGi
3uWBwn48ocyV6Yj4UwGrv5UaidsdTnm9LMPWtFib6G3ypI+jYU8ySeSeqj7YUG6TqSHet2YT3hSK
ID+q1idV0/OHHB51GAeKn6ptdBxBXh23r8jE//yqymuL2Xeof/TEGDlQh7qrzENVLaNTtLQIdnI3
nOAv9Kce8MspB0qON8xieViJ7OD+JR8zekncwermw5KyuoIA955uu0seJfTUBoNCJbENwAypc3rE
JUSEtgz9GDPm5rNoUfhsZ/NqjhNEOnnRXZksSLbv6jlfbLMGK6VnQkeRTlLpPdE6CUWjOuyiBiG3
AJekC+d7Q0RJQX/ZTWfRyarrC4ZAeltS1Wb7VLL9HJRyPILpG4/seH9+JffTeCwsBjF7V264vNrb
oauWW7OXvghqqx6RVs+3Px7PWprjS+u8fbc9PpNvMuMOGxN1QYfFfrezsvkmph3mKMncx2edRgju
bLeWYYA8lyi6h0odHNNwwKpxERccDDIIvbt4fTTeHo0w6skkFFtbR7eBK4I3o3ulCgNp5cehHRa3
EEIQZqXWIsyiCEe7GqpaRQhAFZEwFpnaqItOWEFXgzF5UPKu6yFvL5bINqgcRd/qRl6P/H4JVN44
Xe5WTLhxrOvD9k0vfgdeoR3EuVclP1TX5f8oYT2ezR/qOcofhCJ0uZGbTw1tcXUVj4dcoGbNjjIJ
a+tEU1Qy7LaHFsAB5+3Qxx/r0YTQXKtDZG8U8XGFy7fUAIvVyWvEqMbqq58Hc/3WtHC4qVN19Ppp
qU9dXX7tV+IqI7NwWkwpHX3tzhkbEzuavL7eqN/UdWRviGsVaQle26EAtVpHfr3r9EpCiwNU3YyU
8NAhMNhRh6puRCyj46wZrlhJfzOAB76rFezFgVy25xRPsCOEgzuKFC1gL4Nm2AJkV9IKAHkVNsZ5
pBeexQn9RcZ3TcXN7WIVSUxiTlrHuajMO6RZIYUriSylEtLyWPfLKcVo7Ljg/geMZEZ/mFDJWL/a
DkisWdXOykKmzHhvCnHhYySqXUyh0S5qISvHohweTKlbToJm0GjLJm5Pn9FyMjYDSnMp8RDX5ccq
z9/XOuLzqJNT0qcBW7BKRU46RSelbJuj2A3lXgVwY8OQw4S0C8h5dSbOKbhDsHYpRVBQsVjQgaLU
SLPq2um7DBf1npauSgtp6gA21wHER+8Nw4hshWGX03xUcszaAmx4roZqKK8ENQ2vDArO0h6T834R
Kici6+QGVovUdByqQ2JQD6V7xvAjYJK7QZUsTFebn4cen68dcg0A99qyn8ywWe8UUeeXef5FXa+F
BCP6XVdWhY8jcHsdajm+0qwsqKBE6DvC5LMxqd/o41A/DKre49IwR491fAgqPo3ZNGaKatny4yDk
QSPstdzcG1wDhzCsEmxlq9X9OYWHt5TNCVJlsGjZFbrwXrNVpWBQ7LVdkk6frDiKsKhso5uQBLoV
C9qx0sbgHYKMs9SC1ZWEQXMhLU1X0wqin+dlss0ez2VzEQ+BUcNZN6dxL6Rq4YKZqu3ZKGdyuIFy
SZP8IOX9THJz+GYJbMbUKgGfuyosEI+8k5SQumOiBscypBkJ6I4zJfT3pD1GaJIaxncw3ykmrd0O
RdQGd8huPotpYnzWwgJocIh18WDh67e6mqjmYJ5lyJ92PWG3NkXix6qzyq9to+LebkRPWTD0TqDT
KZlpyl5G4cEHjPFFngs0Bf3nUOFBd0oqTSRRn+iOFipfFl2t7tRJVQ6SggtXiamIR0ereepjwWBQ
y+8mCTlsGRsobOns8Vlvhru0TWb/jd3y62otBqSiAYZBZr/8SnuBC5Vudj2uTBFSrauokX3eUtEW
YU+acUlhpD8pkPv2/F+cUy3aB4DyFNi5AjKQ5kudJB8xRe339WDdla38UaQf/I118KYeeJ67tVgI
w8nTFYWczEu53AI4JTCQn+1ZJZPgF7IrXSsYbAHCbPZuD5OaRKcRFpevM+qHkyxjA4mIxtKm9hoI
njOTLtgrA3v5hQZcJyKXa6cZznkx7kGAHKPcrqR34eRhmSLComfRn+cl9kfxpHKlJF9hoMFWUMYd
MMnYETv1q2kFYFqHNY9fJ5QxZBmh9wj3I9PPUSrRkGPRu10bEYn6at6j/F78hQ4Ikgxx6cG1STxT
p8drbmWPRoPZkSpPjimAGVHxFFkZtWONEQh0G26Wo7f1gxRMX7JqFn2kAspRDWCaj3MBxXYEckCj
2t2fR4b8egHPM9SZcBUdUR1r+OcpsFJaOpO7Rs6+DApcYGQfodrGdAaGdkGJQFMaVPxK/b4fioqJ
YWmvuOYsL1IKqkRZFj7lkyXtXKfRE/TRcGsPkR4ZnggM8ia35gdJpUlWCyW86ukvi676rI6uqqw2
3hCn6K9qtyaJIJqv6WbXSZGqL0qAUpHBd0+NYl9NknqP++aifI8tLb9LFGyrjCJOL1Us3PTlF5ad
6Xk7yBLbaOzEJV8fzeGm7r6nU0EXUqtdpknCP4me0IBUfTNr2cEaZdtY/ZLA/ND6Rr+CUcainSkd
VkkLyGaQrlsHUShLH7BRE+/JM7OdoNX489zfRCbTiJThibRAl79LchxdyPyhjMi673SCjG47VJJT
zZF8lbfY7yjiD7aEUpssqEfu7rkRx/eQTr2ynO/aPD13wlAeIzmeHjH+duh6MR7yMf0gaMJN3IbD
/daTNwTf8bps38i1SJL2cutnijQdGIYK1BKd86taixmqoYAV4l5qHLjXhrKGtUUMi5u6cLNG3riz
6g6CK6ruJLhz7i2Cq2BE2uGJuIbBxiH1c0j9KBqcxfTS1IeZlKc+vbyEjESz8ck2YtgdtbT0+Irh
mwvaa19PDobhh6z2DD9IDoLhE5Hpx+khMX1u6JOdmawq/ML0K+ycRbK0fi/6rA+5wgijhbDqW61P
r5DQ+obl9ZlvWZ6whSx7UeANwxr0PfVbDJFHWIsr6y5qaaLtXCBWc+h2FHIBvzlDPeMXOokWJNTu
IQrT/Ly0lV0OXr1FUXoEvOyav6W77XbUoaUubpX20y6KNaxlTbX9OvsGlnFvXPLaq7sBykyIFTq3
BDLfkvqCilUq4SyEswV0sr6o4kUBcyiuYdQXxDFWfQnEVRYDMiyULihj0i2qYde2bg6srMH3/FI1
lxoRTHZE1BZduuYyNJcZPUx0mZpVGCPARI8ukXru+3OC2JOe3/4883W2RgZIksUIFlDzCebYXP0M
sQLac0IKSCTDKgUk5vz4Qw3IMkWnvrEJAkfqc9kBIaCES/oqCGzzNfrcRxAoBKsasBsheHmVgemt
VxhMvL4Y+1ntm5OvT/6irTFGh6miJHmQp4O4hVUfDe1gcKyPWn2sTLpjUYIeU9R4WyT9iaBwkaEv
OAvdaQjPXXjWqzWa8AwRsFrOxRameYY3pK/LjDWm/CKb5wFdTn7p8kuTX2pEOfmlHC9FfklHJ8YJ
ZrzE4yXLcZe4RGj5MJYcLuZwEbKLxeoYWDAXQ6yeW5Yj5zIb703lLEV0bJyb/hyq67HDhZ6vszUk
g6d9VozTOJ803un5RHcWotHhbyUkMkgCPSRiSGSQmBejhwyDA0rIH2LIke0X3ml/iyGXv5WQv4oh
/6OEbEdPyX6KIVFC5vCoNiVkSma1/o8S8ocYEiWkhBVe9VMMqf9ODNksR3qWUUISAo4kyqqHRAmJ
OirZ9JBIo+rwmRhyQTVlnrUt4gXE20Uyz0TP2z574ueWd523HMJSvjWPyxHdnH++xjZK0bPFDJeY
QWbRIs+I4PUleA7Med7BhKv2dR6lWAkZ8l2RW9EumirjhIVLcoX6unbaNKqYeyYcFmWalvvV5B34
lXqNFFzBILLCyEghl4d/2gTracquCwshAaST0CVDqjHiysxtNd26niP8sLoybGh3YUYOLfyt6XpW
T4YwIajA4/JikXGv0gAh3BIOrigABRKHsrT1XIgeF8OCSEgv6BvrOipqr24UuAqs/DJMwWngMdef
/5JsRaDY1EnXYnQy2D9ipi6j20XoLGxRnkL2D40TTI7QOC2t9DOa5jWM1LW2IIk8wjKf2Qe4gepS
KjQEl7QVEcAEwBqwIFfjxYVX9B5sMWKWvIYKgOTJWySWN/VeRiuh5BWWZ3Kz2aKxPK33QjbTlgfK
KpW9XPbY6676eccs6HfxABwQYelFkceaLok82q+zyKt1d2Huh4iwuHG3Blp+aYs6dNkBhKKT0XJM
PUB0Snp7twioD5vQENfIsSds12DPQOC5rQlkwdg5rUdA2wS2rkRpObCpYU8NidsRJC1xn63cKnHv
QQbgPqewSZJdyXLnFGiXN6Zen3pT4w1bdA0ZEq9pvHFeo5+9djvSuyFpXtJ4i+blszdpXjqvX8R/
RzjT3IFxm6fUa0i1NyfeUnvgPAhAxYPpEp2J2Zo7S+5INb53y9JVeleJ1oCfVRsOkUhORFRO0DtC
uUbyHofYzkIIt0aDF3FnY6gNsaGtbWmwKbsTi74GxHEiaJwE8B+2v7ODZRoxBM60RddAkHRBb0yN
a6kubiCC6kbaGvTShCHVWy8qvDj0EgbLFnXvFYUHOKHfoik8+g9H1uaSN/eeJXlT4QmStzAMZE/t
PXxDzS1mmaLpzig8wtpCwKObUzBCtih05HdupeOE5yI7v0pCd2SFkLtJ55JXqqBd6k6sOymjpF8j
3oJGIMO0OQqU45GAsR2esR5eYxpsVVwjw15ctxuIk1vg7xU3Tqw4wujgNJFZTp+4RJtQvF6jHl1B
xvPStWRXtlxDdkXLnRgkljswThgSjdczNhgteKwxPXhA8nEfYqYsG0/VvGb+GdXsEaCWRs3LGD4M
nHmNaAuBbVXtWZMn4yleeyLVwMSba29gjCS0mHu9iQGHy0xr0lhnunpPo5lblJAYcT1ZQ4xc+JiE
0DvILcLKsdh3M0ySNbBZQf5NCO0apAremLFfSQgRtNMIpxpMUgpbiBfKimTOJ6GZ6eIDCXs0gIyc
qyjEZ12cMEvQbb2r0/P2cEx5/MdXSEmndke/y7tFLvu92bKi18bwsW7r4DLI+EdmuMo+qWsTeqfH
lBI0Qd1HgoG4xCyaw8RHPSsGhNFsfpc06mmZwuhqc7XSoj4ku2EXsJiObRiRXG47c6fpwgczlfub
3kqKOyVbae7LW6X11wAZUzJWeDaFPSo7rBKfT9hWE4RZIhj4eMtRDEBe4harBKOna/pDvH63PSTD
uoQyRaTqMYpOw3As1aOZr4F9bSwfhtUa+GB0Bz1bw7D8ovdD2acQk8Lo09YwcB6ODgYV/OpQ6QdX
YSUW4za/hrkc9eW4mEfSz2N2IvrsNPQnUVnDCs91fTbCc1mv0VvnvD631hpZcYmnS1JcWkjKlRtO
l2C8CPoaaXYVbxGS1hqugvTKTJsIc3NDgD02ySBhSe7YsO6E6hSEpzBaI1OP/XAch6ORH62cLdeh
pycZPmlsK9nB7A7sD3ULu4w1Stgn9RrkcUxtDZ2XFx2EaY1SP0jxMdcPORWKLabshOn2wAs0j2N/
kljc9KTe1qjoHa5J7Z7V5SzWxwRYzzkvAPmciWi6EHFxEVaf2jd2Cb8RWJhwzCAnccemYvUKiy3N
xRhUGe7z5LhQIQ5CyiIlV6+jYBTsoayUu6kVSppboSuwBHrU0U0vZrzcBCA535VYiCghxuaZXLUe
mcMOBCVczhHSvjPRWXrdh/Kx0Iz2nvxld98KTF1K213pS8GMFSMoppXUL42lfG/WmZv06reuiR9L
3QrvYTM2eI+suaKgI20SfyvzYfhcoFecdcgdEy1SK5yB3G5YS5/TrD1oKpNaN8r1TQWEb78MjUAf
T53vYmEq7FRTm3suU5119/hYGt0DBhKU12RyxKQ+6XOMah04m9JdLVpR7eNi0T6ZQXkVKY+gM6zV
0bM/1ll4K5uj4Rkye8K+ULSbORdGu5Hi92nRGBd6KJFeN3T4VgJ6C6M8zdAbaG4Yxccmko+gv3X8
AXOgTHNJY18V6R9lgW6hcFauZ3GQTn0kTjfbIakxKqzIdDmmGmBokYIe7JviFM2zeNfW0nven/E4
DzkFz1hDS99KZ9QTd5M+i1AjWrCxuqnuJKYu5HTNKqXt86MyArII+7i5a74PM/BfEwzQzXYQ5jA4
KvtkrJd9H6jLiQSZ+r7ST6yA1aeyC6rjrE0mws4w/khJ571Y5dlVF03XIDkrptRRdGRSIrjAQ5EQ
h+bWJOV4GwZk0IK0BkgSBX205y4p4/kkj2VxlQd6SQcHrYyVWupP5K++SYJSfJnK+YhpTwimWbtY
Jl0Vf74Z/GaHTOplZbiK4ONk2gefz4CdMQh6rrXYJoSzfBt36GSChcZyE4DnUyFKX5YFrlclJBqN
RoJ4l7B4zMAgO5hbCPRHWF5sRiHAsltCylFlYoI+kEg5/ffQrd/SJE3Vns53Twniu6yUjI9SSlNw
KeBi3Y29dUs55NtYmZdQe7Cyx2B+NLLHJHwfbVF37xUdYPUa7Yh1tpeXT2n5JCYf5uSDIj0N04du
i2b6wN0sY5Ic2/LKGMrmrtWsmz+/b0DOX631WeYj+aTnGSAi1O3nb9xYY5erzbRdDqJw3ejR4M7i
onuDJo0fTNiteGLDV04HCcbolAFoMMiBSsOxT26ayoTH02AhLqmlA0kZKlknwQuagbhHcfRZMdvw
pkpCeR8iMrtuewMXxwLGcyPCUNQ046zLyvRBGxUd6o68q2rej8hAK455ZPcuNISPFugYVhzsXBM5
7zBX1b4FdMnuFx22qYB5Uiq1V6recZtSKtaVZaP4WpBL75o8uFu6RHnfy7OfC4X4RTI/m6IBpthc
ZjyuOXRlPZ/zTDfwVpfzQyLh1zWn8QN64ujBCm+7OM/YYeHjLafJXp+a4trqEUMXGKzuB70HU6Hp
40WMp/xMlX2vyvk3rD2n+zaPa09LuTVSLyp91RTCG4nrcAdlEV2YSos2eNmT0lfLl1ItPw4dxEnS
+h2rvIhMW9+2XrP2FtvRUO17Ab3qPskK7N3gwffV/FGPx5LmBRJpE6puhLTbGmQ76JKc7NIRjeRb
Q+XlSAHjQPMYvTbUJXCfXNOLv+wK+eN9NVpNv1f1qfbnQHhUh/F7tADBxNS+v6CIKLHY81JLH/dV
jzDjz0/gNf2AkghrPZ4Cg5V73YttaYjPZCuBedgrcUBvQqgdO6OmcbBrA0ActBwUGsn8pGJZWjNz
mcZoxz17ZIhItT3KoT1gpo3GxHTM/kPe0eeYoTZRWWaP4Re4mDlczLl61y+5/+dn/ip9x5NmSjJY
nqG4Ml6q3CIUmYNE5/+eRSpSNR2IUJwHu94UNbbYylfUCvNF6Gms3s77P1+m/xd+K29+pC/af/8v
338pq7mJw6h78e2/70uaEfP/Xf/Pf37n+f/49yX+0pRt+b37429538qrT/m39uUvPfvLnP3ns7M/
dZ+efeMUXdzNt/03CJHf2j7rtmfB61h/8//6w3982/7K/Vx9+9dfX0Bgd+tfCwHG/vXzR6stJTPa
Lx/Q+vd//nB9Af/6667/+un173/71Hb/+ksx/wmEUVvJPCylDHUVf43f1p/I0j9hLKikzWU6zRT8
f/76R1E2XcSP5H/KtKHBOUFQZVi41/z1j7bs1x9Z/1RZk8FlsFQUd/wn+a+/X/ezz++/n+c/sDa/
KcF1tf/661UKn7+vYEHD2MctlPLJWlP55RoMl6zV04LuxnE/OpKd2fHRujKcaS/tm119R6HBMd7Y
Z72iYrw8p/r8nApur4Hacs7OHh0l2NVeeKn3qVPdtHsazfbSUXU7rjInvmf/7FsKPhRvXPqvWtFf
PocXc88sz4Uc6zyH9DHHmMEv3NxTLp0jOfEB3Nc+uyrd0LXeArW+LFH9OK0lalhPIUB82V6IiyNr
ZZPTRofsAKLaSa67HbCH7yR97WKfvDXFvqzQvDif8mIfh7BAGdKKJWVxDo7dma42f7650XeUVy+5
O/q3X38Z9z/H16/j6eUW+uX5XsyoRphT0ox4fTDlDq2H6ZCHyZjfvjH/vVJvbucBcs7sTZ+mbK1N
Er8M26wbo1ytOU/rZPleduJjl/M+jjYSoWgn2MFbbyRXKXnT/9rSbidkVYM6U9ZxpX2xHJwBVwvw
NNkBHNpP8r7dF9eDP+xHG8vrzkve6kN9OcH/OB2rb4uZw0Q79fz1aVJhdZUc6Lv+qFwXjJTUbz+m
x9AxHOVWaXbyneUVzvzZvHrLl2q9+F69UA1TKlZLqDpfYsEDqaU1CCgNfE/zYtKQn0zjW+jx16dY
5xpMuZgNuYG9eHEhuMuJfRcXgdSQLwmR2VZ6tFeE6o1h8pvR/+xE67v8yyhZoHhmfcBr6fXsqp3K
d2Ju3VNifwNO9Zu3jNNsWmLg+1zcz0+Tp6wdcazXd4F1JwAGDOvc/vNlJa3X6YtP5dkpXrQ6hKhB
1Q5WGuM9v6qYq7rdtDeO6ttX1svlOyMPk2rQipZCN4z18oags1HTxpEzjXs69K6QVNlUYg+KI/vR
GwmG3wxynIkAJEnwfOjMeHFNLVWL7ZOU6bspi0Bl1mBxvci8KYI7yaydrHpj8l2H1cv38JfTvZwL
2yEtYBJxujlM7TJ6irPOTfPWWW2W9bp7o+jxu0EB7hqXV5qSZfxKnw+KJK1DvE2YMOYstlP9HcjJ
t+akt07xYnijoOoBMPCCkkPsz2CIXbFAj2ejFnZFO6WvdteTfhXeuHf+7qr69ZW9+Nhm0hi0Nxnc
RJRwl7E36OHxd6TD/zzmf3MrYXT8/Qa+8mlsm0nO85ZXF+JC3s6IquJy38xfdEiTQT0dk/CWppQ/
n1P67Vu6CkhIetIQ9vJSHqpILAU6GRj95u3sjF7iCntr39vLIx3Du9B+CxH2u1cps5hDrwJVBUz5
82GCkXMmxwmXW1gGZyOPPhed8r1oFDeEED3WsV1Moau1b03Bv7v0oHegsmIapk9zXaf8MjMikx6N
IVmn4BL3X0pJlny2QhUhw7BLIYJ38ht9AtLv5pVfz7i+87+cEW+iLsWO6ceijw2tB7nHZZ13S1f5
GxfG7z7EX0/14j0lKTj25KJ4T5MFEU2J10DH2d8Yn7+dkxVx9U6H74UFyIu1TlSi6Q4xcWSt014V
Ll0PO/CBx8b7/6Sd2XLcSLJtvwhmmIdXIEcOIimJml5gUkmFeZ7x9XcF+9zuTCSMOF3Hqrteyoye
EfDw8HDfvvdWtrN24C4NidzkYuukWg0TXq+Ix9BBHfrvk8yATLIFn3qbeFnGx0szC5/wFSXTBptr
jNm5g3FQTmD7H0Gjf9MP8onBo40AefP6FjcNL3/giDJvDx7i18vKYme02pwDrr6MBzNx7R/1QXlC
gfKQvBSwcLnmWd9lZ7twtTt42g0qj7Un7ba8ZX13//0znEWKbOaKwWwAn1G1kPTqHmH1pwa03wgs
a5cPioAg02ShSbFkRJtJ+p1aJOJKRyvLTI2+cp0q185JjhDfPGbVAQHAiHlKZCKM2JpcpUbFKLNn
neac6n/RUjWAqBAlJj0dm8/RGGsvIeDjPxs/VHzlGy9QhXYheadmLTGYzTSGE0Nz3Ft38JmcK0/y
erfbjV+oAe0YJNk4q2uZPOzn4FHhBGN8aJkETFXOOE3K9psvLb0iF7libxR59e/6aD1vhdsbmpA3
p/uPuWUSAKgcqeWe76AeUYFI3Lb3miM6Tkf/wJJ39iH8KNws+yQ9w5q+FQRXvUATY1LQ1du4wbXL
JxEK1FC1/SsINkgX7GY33JV7+2x5swddgtces0/O89aTezUiimosNQjA4MshvdxXBgsALc9As/kk
QRFCH2Uju7qhZXzbWY06gmbDR4zsxPXawD8a1lt6pR5BOR7az+XvZB8AoXDFc7P1yiP46me86BAe
N3x29W65ML0MkFGmAIri1o7P4tXZ38/TTvhQsZtOU7gB7Fm9OkE8mobQoqL6dr1OqbQkJZ/Yy5Sy
/JSVv+cg/NaHxrMOapkBLFgv8rzcGLNc99sLq4tcTythih2gBqdmMv1dRq75SFPF84+0Nu9axq09
BieRmr8rP1BJOGy+R9fSFN6C/170IlYzySZLqQiS9c4+dh+S+z7xopf2KTxEnvPC7PnIzJtre/rx
Cx3PjRixFqF1yEjh9eBpSFP6eseTrJbos7DjIbO6BD8Xtg1r+P6+E60dkQsjy8DQzwqEXPB0uUkS
fbIDUPglZFAbOcOqEchAGfUEYKAvz2E/tqDmbbZxyH0ErUAzqM3u/XUoq7t1YUP8hotsgaqiNaeD
uFaPObhMfKQ7hrv2pD06P+yncZ/uw7utl9xaOU3nMnd4yxkqbbPFobBqtdd6Gja8T/1j6DH9jXBy
68JddUR1zwuekJfz5u92s7Gh66s1RZsaxRtRL7lebaGllqQx3+TKd/4dZKa/gj3zMfFBHAiQXd5Y
eHnhbZ2H1e9oUsFDtV0HQLuI49RTncKXWG5r2HurCVzf8jdWtnZVUCH5t4nFi38sgzZvFEz0JZO9
yBbSvJErFiTGS/TsvOE1WytafsBwUsI8wRzce/WD+IbJj+TV8djYgwIO1qs3i1xrgZTLSKG8LWL3
8g2CMj3yuDR1XSXQ3W7gyldVV6vunRGBZ/0jmKGNNa6ejAuDi5ORxok/R6KGV+/8Y/NRObX3yse4
dVvy9mkHBeov/0O3+UrfsrrwlV7v20TvOY+ioAIQuHJ7eDIPzh4usL1vuzkvBmdn7zcWu3YnXu7u
wn8CM8V/AF1wYcAYVbqMfH01jhqsXy5DCv8kQl/s7MJ74gEleiaUeXEZdDODwemQNOz8j5bKlPOG
LXGilwnq5cIWN+EYBvQ8RYlZvgtO5G7n5Gwe4r21dSJWD+DFmhaRZUrJcXSRq4nvFveeEbkZ8xgH
474/4a/w73uk4bGbxW77uPXkewNY3azSUdGWQWKS1GqRTeV1MRRZySoz/gE79C1/zncZwIx97+7/
st3u3KPAvgNP+EM6bzqPSJjesy7++8UdYhRDotUWa4cuja4Qk1CDJ04J73UPJrph45OuBp+LxWrX
5sLSsDJDmFN7KEPpbDMx8v5xWD2EFFnAYxsGhPeLj9knCRzfwkF9E240eEkGpf840tV/38z6Qgho
MEeKK2lxDmQz6FWtE745VU8m6CmXifFmY7dWL1tDdqC6Yi2iwH29XUzmqhIKcv96RcwPoZd+gil5
J/GJLE44E+Tx3XYvaW0LL60ufMJywrGwJqzaMwA/n3GatnX1qtpa3ZrvXdpZOEM8GjNTwuJTPZp3
0+N43x38J8jkXGijz1vPz7UPBke4TrtDFSLpC7+Yg6ybZZ7gLkxlugus4ldVKBsvIxFpl4fpwsaS
Tt+fMzt1xOtEbUrK6EOUeEUaIolep1kAp4A8fXnfC7cMLvxDAuygTDqLmqfqA9oG94EyFFDtmT/0
FPm8941t7CDt6KtQUVQVWq4qDxNfi5FTH09huBGJxTd4b/8WDjHnfR7aMg7BmPtJO4m6YXjaTkfe
tOLesyNWehH05rA2xlk4Xv9XeYY86kX61njxTi9d88GRveAcfFZ7F4q5ve/NT0rpMsxhHmQ33OyQ
r5biLl1mkTMEat3JsShDS6fynJwqGqnys/qJVIzkvTlpv9//hpv2hEddLL0PgqpMoSpBzDd+ju5R
rfbCr6Pnu+pO//WP0gV4E8FZW1xuiDgsvqhZxIiOTjhoAFtJkf8swxd/2mzxr/gNUy9Qj2ucbZ4m
i2MwIrfiVH7MQ/3MoH370P00/jLv6mflnjGLozTtpUcE5UtX5VKbTtoWEE78+YU78cyjrCl0a9DE
W3xDo5BQ81DEsZeCzuU1+EtKo8Zr5iJ380j6UTfNWS6tL7nffWuhcFDMaKMvuVZzNyzeRewxKoM0
2q4/K5Qlcz+xRe4QQuMxF98tPbvPc8WTSs3N68ntmfK3A4lRi/4UQqf6vlutJTEUSah12fT3xHZf
289CVCmswEfC/mm6M/4aCHnn4N66F6Vl46PxMnw3oDV3s+/9o3zy98VGuW0lDkIIASeVbpCr0dK8
Ng+nwzD0bWS5xlD6dzi4fUz1qD5FaJx75mCNh/fXu/KgubK3yEwbW8mHdgwh6ooMhMHs8CFP/OeZ
IRB5nF/hbURVJ6h/vm90xcttiy6jAVJfoIKWi9SkwGoS03LT5AeTCvSKQoZfW1dNoiMjZAfVyJ/A
UB7ft7oS9a+sLr5sgcT3MNNF5nVKeGjPKNj89/cKrVODLrTO9PtNRSGR1XAmZ7PcRD3n6bciUzYM
rHgH8ccS7W46ODfPT6WUdGOqUBtQBkatKPxoUXauSsU1jXrjIIhvsAgFV6YW59CCKKSXiwilkdA6
mJLhpVA1yfavEnzolH5+/9OIP3ZjjJlsMPNAOHD7a6/PG6esWqO03aopPHCjHHCaJ8pW5rS6fY6N
54mRvpvY4sdaYNgOZjI8EC5ny0NtRLdAcrXwT7+/pJWDhdiEYmuKRacIWMr1kto670YjSmx37hyY
GVmShF5TX8BHkngxKU1bbRZcVxAXFOhNALwaQsqmuvhmvNprf7YQrgkSHVnt5IhsJzoFmhvl8muo
FHu9D8AyM5cGrft/vVwIGRRKhNSzxA1yvdy0LvtxiJkKUmZz31JKdNNUPuYmHL69jFgFk0tuj+ro
+1bXOjHi5cKdKQjxgCxcm2VWPEbgqyd8ddIOcqNPTli/+NUfuRzPqpUAdPUfNb38CQfuoU7/0q2t
5syt51pc1QbuhEsJDpDrHwA/VYoeMQ3IGOhzaYQwuVTlGR2QDfzRSqvCgiUIniPNIITIb9piF+lO
CRNZ1nTkH+2u+KLfDeNu+qC+Do+Q6nnyAa625nPzPD5q++jg79/f5bU1Cj+2HfYZ6OXCrYKkbWCA
INpAunK0tQ+J9gyB69anvA3P0GAqBkkHtQObfP96J6ckG/xBFA/RCf2rPgtwY5F7+VcU2vbDGfYD
y5U2nHblshc8EIotM0LChO/SZgKDXR8LaCOVWMS1TBeBqf6c78IDBIAg8b3+C+/h6TA9oR4A2hGB
if++zWUZNJRhAAEaeNvmKqu8bKFK4SdQ++7gQQyHjUtjzXUwAW0kgQHey2VKkwyFUmf1m+sgNkY5
CFk0ZnjQ3qVhHhzJqabwI/15bR/vh/s59953n5UPe2l++ZacZWmsZ5Ok0mIEyWlQR8//B+N9BfG+
hHBumVikzQIrn5gFK0wSpj/T74mp/B8XsXgyCiZJeUZui4hSelb5O62zrc+0tgiFPgu1ecRrScGv
D4BqSpbk9+yTgBir/KO4YCZO2rH8+S8UgbKR7q+ca0OhJmNxS4HrXY4SRLMfj7PosJqTc7bsArUC
yMyyaP/+97+9da0rM4ut06uo0yVV500DaV/UqH/73bAr7eLel+WtTRS36nUigS1goLTloUeFUv96
D8PGMlMbLXtXisJ7w4g9RDmOg/YQNpIbhOHu/ZXd5rHX1hbJ82T2XRCLt0o6FAzCM5YGwVbJ+Hwa
9rxPPkZlxfRdt2F1bT91S2eZsgmyd3nVSlkQxjKgCgawAD6le3iF9owYGX224fNr4dFgO6kzETc4
wwuPrBsINOfaMsBVSM0e4rQSHtdxBz98cgruBMTMks81lWzlSbI90HT/wpv992mbdfUzxMG5uPrM
mLlJuyf+N6mPLFHpyc7sMQbsNuaW/6ztLaNzFEJ5lSAGuAgkdhGa6Owp9HfKWfLgmzTPKQWolzRQ
1TtoM6uP73vQir/CHAaQVExvQwi+yF+muEchoGOHs/hrCp+/BbNTksPeW3pavpWSrizuLbAglCnD
3bsMMLEfS9ow89abLPlZb5X7sEg/A6i5z9Lg9P66brNfi6l0gQMnnpkAZa4/mVqGFgqFNidD1Xbt
BDIxgrdV30EU5GXW3438+r69taXxWKbRDpG2qi+zI7tKggq5ad52hnGKimzfoXMuV+CVUNF539RK
zikY3HmkOBpZyg1opJknSO8h+3fHv6BT2udPNb0V+y/Ny5iG2EoPbmO0GMIhPVbF3MxNRQbgTxFW
DuWIUppgTX2Qh6/moG5cPWtGSA+QJWU+63b3JHhOpanWwLVbsqcJ/aXyuyptVDZWWgAMBlxYWUTL
GEbnZmh1w/VfrSflYKZuSKkyhyd8b37iCDCk6+q/0sfs68YH21rewhntcsjCUsew8iTaxNVdtJ/v
+3sYyFGtORS7guL2p61enAhK1zfR1WrfYutF0IKxt6s6SHKZk7yTuj9jsoXl3FjVEsppNZmjzqS0
bhvtJMC4cfFR0za2bsvG8uo25SCuU2zYKb2MIEQn56WPrI175jYIXm/V4ppRZ7XVeuEYnUTZrzhq
umCOOwUT+uyf3/eFt11577Ms7pJJzaCppQrkpoVroHxKp1B/TZ/s5/IrGrv5fX4SmX7xqTjo99NX
CL3T41YYvo2N18sVm37hGTKI1aRsOG1m8qnwv0zRWUgQ14WnDofE2KinriBWr62JyHlhTdFax89G
rIlhOY52+zk7Ibtbec634UO0L7zo2N/NnnUsnqPfvPGUn9G35LDZnb2tLF//DOEDFz8j1yo1yEqx
7w+MkHmimup408Fkm43z+994K9Coi0CTKWXp1x22mr1+V59/ZPsgcZNH/bn3nGNxKF/Dvfp1y+pb
ceU9z1pEGUYmHKef2GjDhfXGa9xo7+9g7fbs5+gRLaP2rtsNO+lv1MROxi75icLjY/M1pTXy/vJX
A4+o3lMhFCXWRQpjqbaepiSP7gwfagHOLtO3nlsriSFfk0Eo2vzgoBkVvf6ac4C+gi12GMXLb9N+
PE+IEruwP9rU6NEnAg2rH7KDVLodvabR5Tk23G+lhSuDD9e/YuHabQ2qC9ZY8Z179Mbc4di8hqKl
vJ923af+wz+a4bs2uXBjRo/TgXRHnCblANfRTrFcOJN3yr4+Qk2xEX7XfepinxeerNhjmMN3zj6f
x4eMVKO4S793j/N99GpQzdsJlKrqtq/9x3jv7w0wOsf02FYunHlbh2o1al38lIV7m8ghBMbETxHY
nFk49qstuVrmqs/lntbEIbxzngO6+d+jp3+QBFkUMOBlIEEROpfX7gb9vl8nGUfL0h46KEimDiGf
Le3tlbvuysjiZkgS3bcjTWWvtd8tJFfOn9789P7RXItMVzYW50bPk7w3AxaSPpSq63wbz8lLuLM+
oPNVkw59RBT7Xr4vflkb197KDXtld3FS1Emro1JsoD3mrsa/T37+UJmMQW35ydYuLg5IYSa12Zfs
YgOXeFb9zBEjGOuNMYyVEHe1nMWxaAKfyXpxgyYQG5shl/QW9fSWhYW3x5Ns93WEhTalhgB9rfnn
fVdYC6GXa7AXIxyErsbxoXlw9Zf4GRLV13ankGMdGF4ECAorc/wz/tD+HM6g0L1gN208PG8fTM6V
+cUtodZSX1fCE6OGkA0Rm/miqd+rbiPpX3UH8KbAznhwMjRzfXI1JOQTc5YNt9Y/1j5CEgXExYf3
t3LDxtvM00VqoTtdM+bsp1sbsWskT03xGa2I922s+sN/1vHWtb6wMaiNHpQ166BvDE1scIxibSML
XnlXskVUiHTK/IyyLhEGcj4EozNOBgAKIND1Ge5APMGHtWOn7qLDVlBdAVDw2COYakLxELDB4qhW
cooMSoU9UW/UvXTnx6797HB3S8fs4Mfe1ijJWhS6NLg4tokilyoDQ4gFmMHO0uDMNJ/1xtg5abCH
amgDwrS6nyrTQEDWdRjal5CzyEycUEowNyRf1aTdS2oCVeaZmudnKaI31HavvOgOheKDdCjPIIk3
4RwrWa9loTTlwMfE/P0SwgcVQGf6E645lp8hiqOlgQ5sCYSjeGZSaPe+j64u+MLachygbVq0CWqs
oQV8AC0R78Kd+gkG4Z2veNvguk17ixgitQkPXHHwZFgsQTmFu8gr/+YiE0NB/wuEkXhtLjLsy91c
kr4jc9aGcCtx0OuzOB484TtX+9jsVLgpmdHZAl+vHXrITyywMAK4uDwgkpNJfppx6DU1cGUgMF2z
kRCshC4aa8zYUSsTiHLx3y/CiuL0AawClJJy9EN5zH+xZgjTzWlLgFNZCfeUNEEMgu+kCbRM2Hur
s6XcxhC3zAFwvqSifcYYV++i1rzvnpDbNl7zu/9FlLk59LDwidcIq2TC6gZeKqWaXNKX4ln0CSj5
jjndLANyzetI8ur925ebQtcYd+PP/wUnhcgMr1xmYX0RcrKkCpWWZjl4KppeyKUCRhYDAoo3fU4O
SCdtVNJug+rC4OLCyyyjMXsTg288MQ/q24Nk9JoH/WDDmuKlW7fGTV5+ZdCRF3lE32VwkzFF9/bs
dL7NKNq7sO7GB3vX7KbdPLvlx/6Y/7D+bH/c97/tjXBhYUpTHvAGBW9gIrTzZya7lAYEUJDIUU1t
a29vzr9YKgBiABwCHbXsV0FS5TcgHP6nlLGH//BF2gv8sED8daeNaLrmOozK8cQ1NIXgvbgek7Cb
pCEOgNkGO4GtDO7GwFU/JxGYcvNQHlPP//l/NLnwVsbVpCkNMVnvGuPQnpVT5qFW5Ljxh5wZOZQ8
9xsW177g5SIX7pr4ZmXYERYVRFaeGbloFTf+K7jLf/XeuKflfSgRzYJ2JziYW7bXPictb76krtIk
W7al88gsaUxGJp5rHsPv9XcBB48wi/Dk9tP9JtTiPLRYQFZi6pY0Si6Y8tBiCoylXj+QlH4Io5K7
P9hIRm+HHhd2xKVyEdJzO7bDUcFJEbU2Dk6wrx9MT3GzY/jV+aF+GmIXnmYYAPfUFvvjPxgNX9hf
XCmlow9qNAn7UXNWkE9LzPZer5yNuuJqoLvcT3HjXKwz7sys7EP2M3+gqqjvi2PipW71oAqgM7f/
1kDlbbVnsbDFebSt0G+qmYUpTzOqeG7jBfuMibks3CmehqciOL+VQq4F18tFLg5kaQ5pOojNFNem
9lDDm3vqT0ybQX/18vDdh0bp7/QP/YOt7sHNfc1iKXUIjRsmzQEFXO9uHjFOYOgg1EUKgsZ7knly
N00eisUfFTneCDw3iQ7WwIsJSVG6vDejgdBPBnZZA2KC6etujEG/DO339yPNlomFuygxIK1ywEQb
pJ8AU9XuKKXyxg2xtmtUiMCfgaUBJiVC+oVP2qUOC4mEkSye75Q+/NuZ0y9MFWQu7Lfj1s27EjvB
u/FkI6sBi7m0lmR+YQ18O9JtUdIu7vrinBm77E8Pz9G4n84qTJq2OykeberN47Cy1ivrizgTmlpI
fQLrgrVMoWIQH8Lqrhdj1QIxpXn+17D90Ru7YJN9Yu3smyix6AzyqDYcywvv1OlA1vJMl9x+rM+C
gG8+iUGe2Yt+x4wWbL0blZXYzdSqgkESAPtmBNn3m6LI6KO/zcrb0F6nL+ZZEJkp+/m1y93wR6we
Jn+3BXy7feHw+Xi2ifyVW/IG0KsmtpXXjSo+cfET4rsDRH8vCLMABRvuNz/pSsZxZW0RbUYrdJp6
xlrLrGf4LT5YH1DpOuf7/DG9Sz1j9/6RXLuqTLgcofARoFu8+Pq4NJOvSxkhyPV/jJGb/p4e80/F
a/SoPlPAv8tt+BRbWCXaY/gytIxQbZzW1d0l4BhCJBqaySVtl6KNU5Um0r8AT33vCcifmFLMflff
t5PVlQNDeIPS24DbSr+ZTjTjxk4aH0YauUGl+C7MPw9SiE76fHp/W9ec9dKOSHsuglA3RFHSzdgp
wpdE+l1oz7G2Uf+8jTyCsQ2GTYESAze4+HBlrk5tB+AB9E85ImFpPtHWZF3N0XJ44sjdFkBA/MHr
ZxSHjhqGTUsJVMwyF87UWp19aGTdQcuekGL5Oeqq55eI69bReaxQLu9/1eCK39/J2y+GVfAIps70
I9DaxY1PMA98S8Nq6pePhhW5k+58bFTrrA/9r/dN3X40HQlrakVgcATLyaKUoUST7KAdgOJs8qPJ
f40ZojLQHr9v5PYOxAiDLYJrBJD0EhTTTmo+dp2BfmnXQgEduUmwlbDcegYmUPChWAEfIrDSa+cb
/QQ969bGhJK5dWQcECU/lWNxUmt0/oLfdVbsquQPQCQ30BwX5hykxhxXtT82g36s5j95n2ygDFei
N78JbQZZAVMFYmbxGRGYr0P0JYBv7W0kavqzBS+kYDvQjtkzkmGyG+22xmhux4jUa6OLWJo2jg4E
CKP1zvpL3c9QiGbnwKPEsX0diif28nRcLnBxHIc0U/RuxJZ+NCfXgt3Efsh/9rCEbc2sry6LL0tV
Da0LYfP6+06m3jVJU1poclj7fkYpMmnOZcGX7GJPzeJjDlCjqmwXdm1vVtONb3kLn2BbkSsU/xPA
6bfM4CK4+T60Ry0oy7eEGAQeLddj9YdSUuZZH3i7ecbd9GDpbvKtf4x2qRc/JF/fP0RrJ5U7CfZF
Cmbg5hY5Xm2TdGldi/zIvFdrNJodyHY3bNyWy0RBXGaD4ZO0Re/iepv9tuUKsRgr6A/IBhiH9NCe
RN3xFP0BvkxyxQsHfSzZ3XxxrMSIS8vGopxTZE1vjAVYx+yLfUSLbYcOBCANyRPEc1LAw2qryrl2
Pq9MLmKG78gZwBsWO3jzwTrA79TAZ9VCTEuS/pgcpLNz3qqTrS+T+RiSK/Z66cedn4+z5I+WK+eo
kSqBp1lbsPcVR2FZ/zGxiABZySiWEWAi5fFUhA1QQNUbtwCcW1YWnsLrrbUQtAEFoMVHuda5jb8T
3vfvO/1Kxi0c8t+LWaLJYrjvwQ2xGDQovs3frEMlCMBezL/CkxgE3WwlbCxreY/UY9TL5YA97VMc
7M1jdBLNhCreB5/904Qrqu52hrbmFPT4wcICdOTYLfYyM6JwqqyZUzdbu4S8tEu+v7+Pt11XnI2H
IQBYpmnEkOX1wVa0XNeTBBMwxb1Ap/ax81rQDPbP7jH7o8WecuyznfxNPSC6i1b4JunIWgC/+gEi
57kIoFOKBnxv4y+D1++aD9mdYGRWvIp+0ObBFgd3cS9d2VpcFvYQG6NWY2vClnVoXqE8dVFq2pfH
aitirn67i41dnDY/1me5FRsrmEcE13T3x9+JJ6H5DXs0sLXP73/K1bB1+SkX3qJNqh0YGqtLz1rh
6l6+iz/V9803QQJPeH7pH//Ryxe0k85cAf9XyeAWW1rJjpSSeIuLQTk4h8N8Sry8drOzCm0bw27v
r3HtFIppRS5aMfK5nAZ3crRlWkdius3kgZ84XqF+qFGMf9/KW7Bd+glGDOo/OsJJyy5Uhpq8nc6M
KlaTOx+Sk/oKADP8plYumQxRBuUi3fPro5y75WYJesVxBORYAKoZQeHf1wdCh/Qnc8aOOklcPUwo
dhrVz431rbwjMMH0E0pfbyf/2kQXVoDVp8F+800LEOvvlAkv+uqaV9W0v/J98DQ/pw/2xjPtFnsp
JrpMBCTfCLduJnokX1bgwJ7stwc9stvWGbm1o7p3FC8J30om/V7eTVRsfmS75qy6yafy5Z+UhBkX
Ef4K453oMy4u+Kq3pGKKmeSW/Q+6XBxa5Ztjb3nRiq8yvweMgFEo3jbLG73ues3ME4e1Tq2nBJkr
Zcpp0Lc4BW9rJKzlwswizsRRi043IyvuUHrINOdndS+uwhjpTdC8cE2Ux80q0JqLcuqZWLcpLd6M
1WZDlOtqh01whg/Vl7c60J5yxQftToWCK9ptVoJWXhRMFgl4pZgtRWjm2mPboiwi5NNJ47l5u0fz
PB0QaOH0bZbW1vbz0tJiP/2CsX8rw1LwQWhpVHf++f8X8pLDNmZg5SgKeSHxQpWZBVjGT6WFqbro
Mp70Hcn7TkfKCH1B2UheqHFDT1LNzKLsN87/yhqFZjRkf0y+8G5ahJistiTJGmPHzSvrQNIJaaoj
H5WiOUfDn1JNTmZ138nKuYw+WQHU2UGDiNHW43+l2qXb9J4odKFdAr+H+JWXN79WBHIdsNzwbN6J
fkl7l6MXIkamtvdZXH6LkE6tBp9l+IYK2/LmCJB3Us2kYZ/f2EUF/4yyb49bbYqVQ28j7WKqSAUb
t6NofQgT+Eyzjew3P0ndtyYY7zO4nN7/gCvnTwyVE75lFGRueIjBFMBYrQwO8g7zObVUD8HhLR9Z
c0yEK3jTyhSdqIlefx0YzbRqGEcqXN7wd4m23S4K3OoFvXMU+dwwvauhEka5zfy6laat7SGfiHve
oQNzU8yTpiZ2inpyAEnzbq4i5POUXeZsUWXfmmE+ir0z6J2LKtciXRrq2IIl1HEYFxn2tiTtxmzw
pFTfvf+tRGS6djzMiFF4qk+U6petgSEroZhERcY147uyeEQt2lMm5edYTcfEzD6/b2zlTGFN0G3A
ksbFtpy+Z8dio6so2znqM/pRyJH9UVr/pbH8V6WPYCxtgIeme61xPObnX7U+O7z/C0R4XC4X/2cc
n8qyyrqu3SaeW1MKew5124YPs2HtpNIZvEAzn2VlemmH+Kx1/X+LqYQ1hXYEUt1U7vGYxeWgDaEB
CMonbpY/nYrWfZO7clRtHLq1D8ldbtqG4kDEswxXqF+HoTzjL6NjvjRFdgbsdSxl/3Hoq12cbAZp
dWUnRR9AHHI+5LKuE8y+2Ugtn1J000RPKdwFr8pRQBGbr1vsy2ufzYGsSpz2t9H768+WFX6WTqDz
XDhAUEf0XwPtOdNtN+o+NMHPAPne993kNoLxyS7sicVfxP6mMc2OeS0+mVPc5ylkRr2/cfBWalbX
Nhb3CztbdR3NUZLNKTn1nSeYJqW9+nlKPfsp8t3mcy1QgK+buJzbbOXaslj9xeqUtkrDNsQhoyj+
lUvM2mjGg1HVrjqmbpR9lxLlIHelmyUbYiy3Qfva8CJoK1pXz8DaMDzQguDgIbCJ8IHb+4b3/gdc
PQ3I7SH4QnC7yVtQ9ZSkfsI7C4uTNrXhzpyk/TTlnjRHh6H7+31za8GaVOHf5hZZWUTxyqcUQjui
DfcRHTK7hF+23bCyUlUS+/cfM4voFVRSJevp25mbW5hJ4SL+MB9xlaFwnTv1f8ESt3IQuOKAVIjp
ahoCi6dIOqhaUMlYsHvDC5zg0Rrbreee+BuLmExs5M9z3Qnc7cIrYGIM53DChsh96iehziak4fz7
eHPW6q3T9p4t4aEXrg8lIoxFLbb6Q/JR2wkQzPwhekVkJnsofjjARp9TV1QkUvAANeQ7iLFAR/5D
+mSc88f5U3DYqqyulLj4ohfLX1wPRoAAll/xk+pDNkGZkvJEkgsvuLM+Zq/2WX0Wm1E6XnoK9+kf
39siVVnx3Sv7C98NU7+aNWG/S86T7+xC9UlOtzhFbjlNgAHSiuAVoQkxjuUlmExK8BZ0yNdUWLRt
HaZKRPnsnfw0HATnYMZAEhejUtFd2po8e5sgXH52JusQMkRtSjAeXX/2sjX9bEgS39V/dPv6PDxq
xtFQqHm1CXNRib0XVN6MFh9MRNcSN3+0vtdH4CDGzxpCUOkUCHWS0/sxYwUgxePiPz9q2TqIfSlS
xpQfJSY9Z27QCCQ/v2PYhSfzlB/9D9p5w+RKWKSZCQGSLGYBeW1c7wO61MhDVAjQ6keUrWu3fDAO
02N8AHH2u4AmsRWtEgwPgbtJ3752zKFaY1gCeDaJ7cLP7axC8b0JAe/fZR+A2J2cj0L4BeK6r9pW
22stbF3aWvh0X0paAyUiW3tXnMyjFgF4s1OkMMDbgOgDZO/ZAFKKc3GQdsZzelRPySfjZ3TYrAwI
SwvPI8+ULQFJ57Wy3HG9cbq8iArxkXt+w9FkbgPCLx8xDvUv9GCfBbaZAozupq/SRnf5bYDgxrhg
uhKVQii3Fp+7jQzf1+uSVAIykDYikiGhsE/ufjmRe0h3mWf+BtSdu9mjCLliCDP6/hOGVai/jhUl
0uxp0+lX0kaQ+cQ7WcDn8YVrD9TsbGS3+Eminp4+o7Nwpz+LBkXzKaD/+L6/r7j7lbFFGjcmoy7H
KsYq6WtqIGg3hl4YQnXf14y9btG5rURyWo+mmF+xHb74Ev8Q2sOESDvmNLfzjKcsJNRJbrL3JbdD
bSjx+jtjT+05vofr3vy1tbe3To/uDwIsDtxskGEu3zZTLIdWqMJ1OQY/5eBvq/rv0w9BR8J3e8uo
bt7c/ag4FiooyFd/8etDjQqKENIJwVZaINchONyceaLquzg/NHQpVYhyMFhgmybQtb/oMIW0PNq+
AbTqzM9h1VfIFARVHMv1g51ngfUnkHkrIz6Rz01Z/9DbAXWU/SgXk/WYDYGpxvsqy2wl9BDOzfrq
7Jea1qofNJ64uXoYUr3ptWMRWl2xD2pfU5JP8cgsUrnrpCgfuAz8GO1ab7S1FGK8YGxs81fgh/HE
1H0x5U17GIi4iXVS0zmMvMKRYv2nL/vB4IIPB/pyzMI40vbcrR10c5YxFVW8g77DN17nYORacqUk
tu4SEw7XdN/6k1rvpESQHu9GBOSCxCObtORHKR3N7uAMY2fUnm0lY/6pTUtyeDdO2mys3QKSk+iU
NXFS/q2BwCt2XVd2oYM0Jayd0PtmJVrzTJaYZecBpPNlrhrLL/O/M7m2y+9SGyECNTJr5fyaKn7m
U2NFrXbfKoncAV4y7aA6I5s4UWpJ2sGWK9dQc1v7maWjVnS7pjN75qtrzR7nyU2kKENGz6iKJN7X
zVhHEL0nowPrV8M2f05nSTXGXelHtWN6zmxHaNRPwaB0nyMp0EYmh9nW1k1ApHefOVbTbJyU2jak
H63Ta8ZzPmhF8lcSzZl531dSGcT8Fb1Xz0EZaW11gG67CR/CVtcyzetBl9hIS3V57P8wLCgWDqM2
jyO6v6k+2B/DSvLz11xx0uR1aPSoiL0pVnLpKPXynN3bqZYTKG1qP909xGWjsacKq/kPXQkC8otR
qz17OjRYS127s1P/JbNik+LkYCnjh2qsdTLNIvH1XWLFupCYsZv8LoG+vTvmIdUDLx0jJb5XB8m0
f+hNmZQHqy7RLvPiJpH9YpdrINVhes0r3DAJA705W3NsPo113e4CSfa1r+bcDbQtjCCXoG+sQrW2
T4xip9pjMiXOXLh90NTtOazCNA28YKDX/ymZwa7p/BcrjR61us87aLGioc6PcG6W+H3hK8ij+TIJ
1GOu5iGz63Rq8wcGl0TNZgY7NwDy7vNx9GIz8FVPUYdqOE6NkUruOCaaefKtNK9VL9bLsv05zSqp
z4T4Zh31grp4nIbGDXWrVH45FPbm5JzHUiD4vtMorKG7q5SpjLyhkAOaQrNU9JGZfTOUsmnPUp3/
P+q+bLltXdv2i7gL7MlXUaR62XIT23lhpVtgB4IkGoL4+juorLonO6tq5+zH88Ky4ySSRQKYc8zR
zIYgDSaugql6iWhToRA9+QLO1lDYyzho//L8gMYe7Ne1Me/jNDbjVx1Zj9zmeQQRrq1iFoSZX3k1
3of2XTt9ZpEMK1iaUl9ORcQNby8O8WORe05AZC5J11Vf+mCSD3j3UJ97nJTqYWkwDdeb2YoyrbfW
w5is2djKq8BFSewk46zpFj6hBtHpqN8pxc/fe9SALag4JQsM/MFsmyrk08dtd60nLwEHYkzgswuP
n5ZQlccNQM9psyxE0xeXS5W5UAaTJ6+dfC+vlqkET01COtZ9Hn0eRmxFuBx5mUzTdZ9ioQQszkyX
hBJU9WBZ9lKpanlC4GbUdtu+MykcKHwt+qo7jXGbSLVJkbzBHnUsdVtmYokdqzZNbHp60akdQSR2
27new+beiXLaN57zlbe2nmHW7lah2EDd4LlHPGxx9TgPum7ODFbx7V9IgBOdzCPW7UusKG/LhRXi
gftD5Z/8RINg4ks2TxtJPMo/tNXCV5lSqhNqUyaNHSp4tI6O/Zu88V8F0P/v0uUfhh/YY6cfP+Tl
y/B/IGIe9ra/FFD/iJg/yC/d8msk/f3v/4yYd5N/rUAfgGgQyOFMmaCW/BkxH/0LsG2yJutBdwUF
xNrn/B0xH8T/wuHtrXaZSDCCYgF9198R836IjHnsLClqlhRc1TT4ryLmfyuzgUz4kCWBaAfWDdzv
fveB4yEbrUwTb2M5aJJt+LF4qLlbOpsNoRYukD07T7H/EpAi7mOeDUh93XRRtItV8JYgecRT8/MU
2J2d6Q8xNtUfKtF/9L+YFiAY5D5G81CL3+ucX4CHZqaYydT+sko2hk0TeM0+7pNh3yCcGNTtwQNX
wEFX7CxJrktxRGbqN9F3qMhHthw4jIGLuKzolpVLcGQBgn4p/pMDH8Qfqrw7UPxr04A5H+BqwDAo
YHHvot8qro6sdzAc7camZvjgNP4AOmMuPAJduZqUOjR0ui2DA22oTKI3W5LwJBYYFOEY7YqEcm/v
VgSWXSo44Lb0t7Dr9sFsu5yrYfk80XkPu7JSGO8GQEg8SX94oYMfnlyV6CZrmKh3Ml2+jujaKkRr
HwQOsmhXVnW/RUS1ekjE+1qGv5ixkUVM2kuMkf2pVJFTjD7C4bdsmjIvdsK87j2zJbrjR2HivxyZ
qMew0wzFfxLxjRPYGVnaADrHzhayTKebVI3Kf1lCjz8/uF+tTv/R5uPzRM2MURFWDorZ3+88qpzB
lTNOsWFwHmaF5q9th2WbcscU0Cs0m7pE5siIOe7Su+d6Cl+Wqm/2jQuJH5IFllucqPc/vKe18fv3
e7x2YOhTQNX216Xz71X12E44uvvFIgorMI/z5Jhzb+2nwVh5nSVxLr3Z0s5GTxqlpB3bOJs6ZIMx
Tt64cv8kA/oHPIPSHlvNSoFGAwOI/zcEcOproTRrxMZIMuSxrKoLi5q5mN2RbYjkH9IE9hGnAdGA
jiNnMwRM7mrTBwfIseF9l2j35LeNe2RteOAh+UjmOX0PGsjOtOLfyiGITtIQFz7lDH2vbSDo89rq
oHTAc5eBlDTjMDr1flsX//VHDXQN5uXrFB0bUPzbR92Pk9eOhqiNGIdPQTJ528GFDF5X9Cu3JDO+
0fueqeU1Kb8Es9OecFB6RQ+aYsb4f+0Sj0cRCpIYsdMILcB2tLZbv2xD6VJGnAsXr58yxANW2s09
rNHHpSUM4ZLNI4LRgj+hTr9tzqgi0dJjvAiXToLe//dR5qJt02Cz4ZuY969O2GIz8Udwu3WApSgX
ZXEXA5Sl9YrLlr1+VnZKC+b5dVF372FH2blD63kbA/fdc6vyULkWmVjwGf/DLv0PeBjvFKN+eDfi
bAI69jvdoV/cuodFH/qQ0H+jbY2sTeP6F9fVH6J3a0g1Bhhpj/Pgvwa83Rqalk/RLMtjo9SHQxqb
9SKYT8p6b0nZ4u+HXWvzNsGKEsw/qkHzK2HTU6KVwRYvjpNM2wczrOGWRFxDBuOzRbr8bQlGs/nP
TyLIBL+t+tW4AFRKjF5xTK6H9r/f/BpCU1Tjcth0UwtU04t3s/SnR1jzOCdg4jP4ZPFLybz+WTic
nhOnpFvSDz/Iwrzb+jMz1PyZ9rCa5DHHvM+vnXyuhiZHVzE+khII0uhXz4j4+6EWrznHKzG0cktb
oBM8OrVObuhdkzx1+HuZclAQouYzXMTFi07inW3NqeyIeYVwvS+a84QWKWfxku4DhaI28izNQH4O
j+Dz9c+YD1/LpYM2ofR44Xszzs2wbfcVGT/uJ1cbUbPFCMuB7u/MKdrxMWjdg1a9/8LCi5tS/7Wb
RaaJX104UwSWTtjjpjKGRMcyuxHu3O4HMetjEs04mQaOWtirhgO6ufAZwdwv8GhIi45EFDHLILUT
MubIzAYjYOTyCbumfWjK4WDcyNsPvEm32An4dVCEX2NvOQdthx1Pa1LYRcQ5bcy0BwMUNrlzRS+0
V2AKT3O6IXjxA3j+UK/WDwon98GZE3oZvKcUXgkXRbAh1mu/yKeu2Q5+GRwQOlDlKgqaq9b1lCc1
WGR6ffjMegntnKUQV73INY4ag1xyXiiLROEGznCUk+PtA/QGmZXlfBoW792J/PLksco5oXsnxRiU
aEfCKX24X0Zr0twpUdCYsa+2DXJaDaJkf6AoO/bhd9rSz9yT/MaAzJ9YBNh5bEcI1EovzvSY9J+Q
RPQgFCWHxMMOAIqVf6nKEgKpQW5bGfzg2h8/VIL+vreSnjlBAUW4c6JDZ3G/8RVHAFrbK36TzYeY
U/YivFnlPzeY0AUQh8jr6dYv8bgPuYAhQQi+SDK67xTi703UT/YmAxnglo911kKvdZR16h9iDYvH
WC4IqF667xP6vVsCS/Sh73bz+qB3PGAPqTPty9I/eHbUH+A0wZc9lXCvJmI8NUoP57Fevg7cj76z
fsyhn7vcFwJwevok6L7ivD0J0tmdwSMs3QEjkXshFMR1/IDglbDwnDncc+2+NjRkW8/QHtb3CcvD
hhQVRfoLbmELT4d6Pra8DE/tjKoikRzrMoVDAOZ3u6hPvHNMAln0MDU7ABiY9mlSwpY5CrCrrTXc
/Z+OSKq4OUnp711aRYexiaMT4KJPdaobYB1hVPCxjHac2HdaTfY4OVLvTIfHtyY1PdoxVLmf0hB/
Lf4YyBKeIhSpdG7PbL0sld8WZmqiMy37nZABTEbW1yYyis7M0yOeYVnvnE7MGyS9ThvlL7YoW/MD
3JXho01olFk/lplI+ukVZ4rMCAw88vu/6t0pPDU+j45zKn/UXjJvS+rwvJ4beMZyB26HXJb7e8Xg
e16/ETYOnrVF+qE72x0IK+3FxmbJIJ4bigCZEJnLauwoEHFneqqO0lfspdU+ezb1Aw0oCE6txptf
fwOq1HMqVDH1CTIeHAAjNSS5jwpZ3BsblhUimOoWnq+uyX1PfWtsXG2EnsSuxbFyGUZ7Un04na3X
95kKQB2mtEsOZbCIfHBB9XWqmx8PNSIW2FfKw+AtHZaPkdaHQEzLowLmd7bOoLe6mjaVSCHq5XY+
JpW9piXprgiEIkVTymZb16R5ohK1p0r5Xjiz3fvMlKdUpmpffqMAGUGsG+IHG7FjOYzk1DXO50Yj
kNG4MSYoc2Me2iXGFJ3429KYpIjpXJ0FAKjNbMIeXZc7f9y/EqyaP4WLfnfrQ0dii9yWpL8GS1Vm
P4/HpBfRXlKByLG4r4vIMv0S0xRm2n77OpBaP2H1fQAyXYrRk4gWrWEA0cTeWARhwvckrKLNwHV5
mtZL7HJErNZkyEoAHwXSVWBrEuNg8s3XOgzMjiKP57kyZR7oID1g2YSnenTDkz/4PUCT9YBvEXVt
mXNEa9Tvlj4cc6dTq1rbpBe/BtYN77J658ph57UDYi7q9q+R2eFImwUawdqtr4SXYttS+dQ6+hNB
YXSgzewdacuwvySGPgVjSDez8qdPZdx+LQW2cjnZjIdDX2i4iB8qNfebcpiqZ9eJc2IMQuS5fomM
iIrwONkwPKWsdIsq8JfPtfNg1HwtuXqcBMMi90S1iwNigGRZc+JehYCFteepHFec7x1XGiGtp6Yk
a+t4fhRdkLuNK64egakR1W2y1zLZpxPUHC1zrnOEA7jx+4cV7tthsnYNiZ5uFU7UbbzEvFDdkp6D
8LQQt8yh4hm2aamTIh3m8FTOBlMm1zfblKVL0RyxINRjHfbLo0XhVCBzb98kfbpD/HK9HcO+Og61
gHwrKY80lv7TgD5p21FX50vD5x2Q1UzJYV/FkK61uj3fL7MfmqyXJfLJq67aWY+ZvZ8O1dn1B3g9
NPxkE9NcOtK1MJyr05yF03w59k0lzsN6weAOKHtsTOHOiXgKaRoXXO7rpmDOVG1Fqf1X1gzJnvnl
Q9NIPCjp6O7agBkgyyl9hWTJpjO9Nj0EhS5PH2YYKDzgDULGIQf77Fb1Ayz89prTjcu99OuM4gm4
Pj4iYSI/j2LbnmEc3p4nGNZQv7KnkbL2KVRBXgekeg5nB+zTMcXIsongyT47shgSdpnDQQHvsPNL
Mpag7ExdB3v/wdnW8JA8kypqDoi5OphwwXdjMp1Baf1W9RO7StfZWF8Fz2LmcMyZl+lmHfo69rEA
3QCxpYOM57xlbrtnYIpvSyDDoljiyd10o0GVBwix8Vt+8tb/FhZKbtYoKXezEc5RhPgXyMAZ8evV
kJdgl81MVapTi/iWNyxogKqKPZU1eUlHyR6mEqFY3BfrbtPQG6t9PAeN/5q0swug+MmYqL1ZEj8r
WrHtvRvQnQozj1IU6/MwP84CL4Eqxm4x82hyZUb7ibneDgz0Xf3gltp+1wmqKR4fUdug4KWLzVg/
9Kv70XTze/q0rICHDjocA0mJ8meMrkmT9g+l1S9upeu8aiq6h4m+ePT8BwovOgcw0zWKYP7Dw4Xl
Qwlvb6vLzAVicnbHEixeEoBZIWv5BFDYwfqb6x20N+9JM35PYqcvvCnF06S5bHY6mgL0oHarx07k
U4ul6+rIe7XIo88lq1+NUe++SZ+Sue9fgIaizkFGBofWX6TL00QqeqprTDk80sFCIyi9g6K4Xf+5
j/jHmBNYG5KbMGdEWwuBxp3k+WsPGQG/8N0eLXRdH4lNvB1TRj6hy6u2nWM++8KMp8pJjuNYNVud
iDZHwSge7hfaxbkMA3oTavp6/8Cr2vOP4xCFB2+GqKqzfwA7gDH+G9YB1gdSVzGPRcYIdu3f8SzM
IkhXJvDgH023ZF0AEpNn63IvWCwuvIbEQkf62mLGlvNgMX+gIvzDtAFOI8A4EcWUwpUKyQC/0x4G
uER4cYk51iCTbB7qqqhTqrPaVVM2EIIwgmrs0Bon9NTUqbjGqhiTXcWHwkt5etaxa/cqiSBw14u3
rZYKLWQ88WvZ1MnuP9/afxAGkJMOxTdUngi9WxnBv71ZihmElg2fNrXLUJy3kdk0qF8M1ycYN+qT
rdqn0Sv9bS2pfjUt+OrW89/WKufc9hQ28BocpnsRiS2z2to5wAAAjmeHVAbpLnHCJAvEvBwxCPg+
14I9M3AtD2BX1kUlSPgxreS2ZHJQw1gHKVlp8Cc47nfyI9ixaH6DVcyA4BD3dwLC7JjGsBbmGPeK
EhkXBMwHB8BSks48V7yXmb8+rU4sxjzonTQLSdn8gRL8D1BwfRfw0VjZukkAjcMK0P2yhipF0UwE
sd1Uk+vCR7/R4MJMFZgJTXKbkg7n9f1wQAaDt3GAbG9LfxqPoRFZBeLod7tA8KB53f/hCfgHxXB9
YwivgLMCnDcS73fKiIXo1umxi24mIGVnydwz9xTMzGYxoiStn7nbfVMgxedOX7fbbmqCg5Kt3rA4
oBfQX/5kDAAQ/7f1C64SgupWHjyYACD7//5MVhgOidLFrgZHkA3nu58YQ5rBVAMMLVPOx9FVYoeB
KPmQyfAN1nD6WSimDn3a9cUCsTukHIhHHZqj9Lru6FQCwV1pqPbWIIUOEvlb38zuBTO5rOtCNSG4
xtsAnUs/VX13bBW3G+oI+xiV/EctovY4muRZjJN4kIyyhzsEHn2GNyS/NjzF6PteIYROsB8TCTOq
2o2uTdU2+/vKuDdaiXYE2lAsD0urrz/BpZ81cZ249a6unekWy/QDn+0TAhDkFbanM3rNU9JjJEfq
Onhpo/ThjjRMVnY3L3kn+U902/aVRP7I4L7QmWDOKmcUqmuTYtzw64ScyI0fSv+17ttHPlhxKPuU
nMsEYe/1WBBXBFdvvXAPXfXfvaiu/AOKNjh6o9PIByMBYE8IEMwmEYutqqMSmsfYfAv6vwS6sh+z
1g204ilDM8zqE0cm3YNOsJ1EKTl0VvHD0oTsDR96gP6rbol8uv8qxEn3Oim9IwQE6Q6seWQhVmG4
hXXScEpkOjz5uvyrg69gUYUlP/QO7zZzSsYn0hHA/DqMcNjEVdEFblkw03yMaIt+SN/NSBubarOw
IAsaj+cmmdllSqenqBuXL8HSoHGBY8pbaWSX0YmZlzmdxNY1vbwtbOsb9MQ+4Pvcp9PyTpEEBLq0
2xbERlWm1mdoMRSl21qTu0n/sjBAH74d91VLgBZhfXso/FExqCnv1iJIxXOcwRzh7C+pvAQiOfld
NZ5i+qSYYx5j2ZmzVxGJGU86naVUwRZLziAhCznbawHQtjF7wSDo52MTO2BRTj1EE8DB4RXeDRsS
mW3SVOnnlteoyNxvKcJAsVwDcoZlAdtYJFscp9ogOQ837xB4NcguFss4WuZDMMHEMBTTrQbYM6U6
zvwlhL1RzPGoVH6RehLMbQ5AOwvG6dtIEu9V95Ze//93kgV0YxsxZA7sWh/FotEgahN/SoTCwvBA
31/cZn9/EeJ4ZNPMXOJBXW6tIHM+d/xH5Phx1pY1PUEZ/XTv3Gc0vccqsCg5ARNvB6ucYiJdUAQB
/4KElX4LGoWzK31t8rYiM9gOdg31DO3DxFy6/bm5Wp7UeUz8t9YP+tOSVAc9O/TMUPkgQHXusABh
yIL16WZdaMNc96V+C4f5atpgegQjqMnmxvvOPJI8Vx0650EGNEffsOtkFz4zXeL0St3vYxO+oPEP
rrTBBfmsbxENzTlkeBLdhTyVjhYH7arVFG+ioI4P9RkRbxe9PgLT3KZFnE4oANyoekl8KU5xL5dh
AyK6ONVllPGytUcD65SzDeKPv5+EMVZXC5kIXBRQSdS1hMlBm5yG9d6WFfg5Q3jm6awOxCEX2SQY
7q+XpYXA1m0UFg+1dNd48JVQSF95qigcHsEooVsbzDejKL/cL2Ia+YWiXcaosPMOJGL1c9RnjEX6
2YALgQa1AXl5LVYcBgTXF0OIzET6F1OxuWCE6B3cpEBsrJvdO3MwP+rifixHEtvEjCzlSDu6IE4j
ivu7Z5a8NCNn+/t3fXJtyzRr1jOz1IdmSsod7IHNp8RDFLMNvO19q7VzKXJMvOjBAqc7gljQFTYC
9ppE1w6eVqhVCdJGw0kc7+0xi4G0qgSJCSsY1lZwfwyQh/JYSTBSlPB29xcXSeLsUtztzej79uwT
trO8OdVrfTZWyY2ETXCEk+aMxSOb/bCMeeRgAEnawGLbgkdh70+XhNRTJiUbdwbDtW26RMsOg7yc
0KC9gpmG5U7DL6GV3msjS3ZdbPzFxnF1mogP32aviS8e1sjFd52o8EiDP1vG8tSVtjyFk3Lzxih/
Cz8mfgA/pt/LsBUZwgXI1hN0OFdtKMCcU8u+Q5rZdiJw2HJEvWzxXDdPPQfh5ed6uVfqK5pTd77z
2Ejf7jBeGj6GGHuanVS0SY3pTwmc1tvQYCWMcoF9L2pqzAf8Z+L6xxJ17m6Mwx6SDx9O0Hz53AfA
ahaj9k5jSO5wUDMd3X4hwLdzI0C+Qobxp3AuvTxpU3/bx027GyFA3/aYqp4AuT/ci6Rqbtx97Y0w
IQWBJ/AsTHXnoN0FOGMLOgzJzVdDs6Hj/M1Ht37j1JU5+C5gBXcdjPeSktw8QICF7th4TrsGtr/r
vMlnpN2mGH52S9J9Q+IWPN24ofs7siH8Sm2h+CfndFDvXjTbTRwO01Y2vn7T5J2O5mpEJehGs68J
nqIfnXlZtH7pGSQUTmOvqv/eDxgBkrGfcue+SfgjBuBB3YsPuSwoRiAVe5xisQt7GAqEA8EgzJoo
A2kyfY+U/7Tsm9GUT97AhmygtQfbpDF6uL8rhd/75DYwjaZdW0zUmc4obvkJfFj8yjP5FgddchT+
nJ4EGjcuPKAxSquTrgny0/WQoV2PcxFN9HmRIctwBtiPvqEvUFW6Y89uweLrHWYOOkuQjLCNkyrO
U71XYV1/Zcu8J1grtwUHMY6JQYxFt55jXqfljo0zKET6o2zD+o344gA2k5v3s+ueHFC19jM6qqwN
QWVjTaCPLg8oPqX5i8VWCGDVrXZeH5Ius5jKCOSiytEVt/tAJ+irQ5fUx1EgbZ6AZrRsfNA8Mjlx
lBPpiIHQHPzV6fYiPYtzHuPGgg0ldTeesdmMXMhz5DF+FVHDDrUHxtUBy4Ed7y3BVAXAD1AJF8DT
IghOnSi7t2IUeo2lUhhuoljdVK6pHpYumR56GZxwh3fzbPlbzWl1nrEwN4J61caPlvZJlekb6F/6
Y2FtlQUAhV+8eB4zn5vXkAAfgxFs9cyHcryN0c5x/qIuUgA2PQpSDEvjbTD4SN8lfN67sh62d8ik
Ac0r6p0N5E/DRzcIb8N6tz9KAXYtvLzhJxYu1WNfthgCTdxmDva7g2aq2vfuae6Q0GHX0Rjjxmxi
1YVFu24man1rKpUA6ro3xwTdUYWzuVQ1vUCuzV+8UBwdPY8fDAD0ff7m+gvdRjbil9gdwdlN9Xzo
wYRdwICk/q4dAX4EpP2wKBrg2uSAtjbF7a5Zq5pB4ckiavwDIR7WA+u4/VfmA7oJdBLIxUEyMpjx
v4MXXsDaKXDBcdM1R/kK2yizdqkosFoRHJw7xqUnZXeOuyynyA2zKFn8A3ay5XQRJlRfHYDin8B6
NJs5nvtsYiy4zpUh5zl+J03gZItg9IskfV4hN8u49mz0BA1mjxzzmEZRQRcmTwkj9QHQOPLak0hu
7992nv77B+iRIcFz5Sc1WooGxGWHqCq9c6BGp5ApCx5ihlK0ll6LqQMbN1x0L4OJk/08rkaJY9rs
QYpcKYsbfz0f3PUCWBfM6Dhu8zTChAo9z3hdeKofPTbwzRyUw3PEqs91DC+YsF2pHqhQg84fb/5S
kZXfU1hH8sv/XGrWgGW1kHGnV4jLT+1cSAW+4SEFj6M/BGqJv6UzguHNogq/le2hRHueCZiVvo6q
3YDmuOyo7uPs3tWFTpLuyWIhSbQQx2xcc/LrqUWmJ1CbHr9RTbF/29TqPeSnSTbEyn3hsJfYOeXy
6FbcxwGChzCdiZdNGihaH7EvDD6S1/vFQcDJpXbmzUymekM6YFf/8/FgivUlGedpf98BwrE6jyjP
D2xpNq1Ol89h0kQHth4MEV1AF+Wglw7iJa1a8xg0mfMtnMi0ib2S37gOzcnrYWHgKEQdcPBV9nco
D1MpIP3mwthUnwbp/1gGZR+XqvnWzjiiFHwMHuLUVD/HQsDDr5j0rY23+QQ+d5XREPqotd6xhsAS
u4GuABkS+ZwObItVhrjEeJqO8WT2oX/WXeB8FjoO8hgyI5g3zN2mHOVL3MTppz6s30OTDAfCMRzG
SBM4aqoRD9WUyOhpxjc1mfhSzTGeG4a8I0gO4oPDartvUoEZ1X3++Z2mUf8T3WOtWgpSLWQr3Aah
OMBkL2KdpXO10KLiJHhOG4QokSltr4kiu/ukDB31NgqcKivVgil+RbzXPuReZptSHTBK+GqMbI+V
N4sHS7B1pr3d8QDhto1W7Q3ou12A7zraW96GSe3Sho+5O2qDPnzMepeF3zS2yE2Y/l0bw0hC/Wyo
qjnwt+AsEpxOoM0/NOtr1J12jtgQL0jl/pFG3fxGovrQczCS72SVdrbz85BE77Y2IHNV7l/d5JNz
RCfwKQjbO6uQctOTmEBrks6nlhJnP61fYcjl7K2oywy4LrjXhCUnvVS6wJ7dXlMQtZU7tqAXW3Ei
oV6K0JHhM6rZITPtgk2TT+FtqY3/FsrptZP1guPNhYrNKZ9bp3TeiCnf49Z5TitmP0+hfzJ1W7+W
c+se6xod9NSS/YhRywsP0OpaVBkPpSD9o7Mg0EVMrxbUqR8E423dLxFOeEw0oAdIfrggsUNCc/F4
VD8aI9IXZ9pCB7IldhI2nyVVxew0mNsAssPQtqmeVEOSfdj0wXax6QEkUODUYOzlTkjDHMaWkP/D
tPAYpR3ft0kA+VtSunjoFrn1ASBufbCni7bVyGUeWFKIZuxz8AUB2XUj7KOU9kEg2t9ZGEz7qBl7
h+6DQERHLuNoFwa1xjLEKd5NRdd/7ViY4z4s7y0ToP5F86emXdmhE4jjG5SUjyqpo/wOp6t4dPeW
YZBUgl1Mw3Z5TG1oHgFLyF2alienbr4MZpJPEenF2fbh09R2aida6CMUceA5Y62nip+HrRiFxKGG
JklgjV3uX9WedxlhsPezooAIxbty/0BxfmS2pWkuF1Y9KhvTx85YjBU8hoHX+m3tB9Dr8V7DPBpa
i1YuAIln+RKszwlxkORAWVBuwR/V6HHTao+idXxcIEzOWrIcqimWL9wPIexQ8yZKBMKdhMzH0Blz
Iv0eXcCAlBaIMzQXoF4QQBEl5s1havbAcZprDS3JB2Ld3nkk6QUj/RozD+VnkJS4n+ScIwR0ePOq
sfBaleQT7IuuFavjrcHg9aXEPHwYmtf74X6/JAtG3GN8wZuoLjoW+qWiDDFxNcPIyEvf0NB0h+Ve
wEHzJGFnBeZDQOvdokDva2eEoIyYqhu3GnMZ1yUwqNo9h4DVtnEwk22HGJdxUzrYDT3doXiFOVwd
uiArOEbcVGfh0QjlS3Fn41D+7AlnuKBUzWYfdPh+oc0RYUQbmZrk2KFyg5dtBXlmSumTu7xNpYek
SmemWy8BKSdq6BkEqiXvSdL9P57OYzluJEjDT4QIuIK5wrRlN51EUrwgKFECCt4V3NPv1z27e2GI
mhmN2EBVZv4uY28pZrCkhdVBxVY+GpkWGcNknZg47Eg4DUfdawdaIwE5yIrssO2b4sXVDDdu0q6I
Gog/Nq6s2nVKyzpwbWRleZuZV3Cz8cFOfC8sNOhdb9y+6N/J8vWHX73jUJ0d79/SiCJOhd6ec6Qu
LKhrnG8c3oKy56pYt8bmByI3YscvetbKD4owmZXMZphvi/yDKOadnQPL631yvgNMS3qXAq9JSN5h
Gik7q566mbiCnAFUW5T7nDhV98sE9ojT7qVrlirK9NzjTIziNBV1eOd9VLVascwdfpSkilfN8H4W
bZnHdaGROVcNvwdjQ+9hOlq3s4CKgvmmx7UL/Z9Zyu40LvPJF8V8pSqNjx6ik85PnYtmqrcc+8x1
lEMTbrNhPlbCIV5j4W4J9aVao7kUEjvYCvmOcHn333xeQtsxVA+RPftmNInZP61m9jrdT/BMPxMg
CJPsqJT9vqmK7XL/FQobjmA/inOWjWeHie2d4OFdh4Fi5w5JvoM/8S/Z5iTjcRQCBxLLvJ7Q8exb
M50uJuzL1d82EKXUvK5+8WHeGm2asu3o1tm7VSfPbW5iQe6LPjaknT/LWzPssriJ9ln8nOZRizpf
5C/3L0OSBjfT/tP9u7FzbO784QN7kBs1Rp/F85qPDOYQReE6C2P33/d13myPg6k+m7kf6RyGd4pB
4kIajj4UMQJ55mZsGI72eP9V1yWEz9TZDLHaZ/tkY3CwhSVeZ4+2YK787dzfBHFruQ1RPWsfzVTf
wg+klgSbXawXZ2k5DuQG335aM62bl9TP/qv1nCNIhmVMWaTuRG07e7zf/0cV3iuys6ah0VChIDjv
7UGXIGtalvXFKIfqyVxLREXN02wl1kOhzOTZTRL3yeheVY0XjgVtiOhut0tvQFa5Q1adSsrWgT3J
YzjykpzMRFXB/ROsZ6faG62zItiMV6NJ/o4lU0nOaV5WbX1xm624Glq6+08sNwon2Mo1fx0cheRh
m/TIHjbvYNRGElqDq+9SAp2fSfgWz4sJHOsuvs0EZPjHYmrTHWKNgGCTbL/IrjtsCFSudtXuhjL3
41nvyshWWnGxSLYN/C3/gCIansfFFaFw6Eh1txavlmpOeuJxi21Ty2y+fuY31v/+Jautcz4qkK/N
ysCTUmc/mPjgfLd7nm19CwAi7cv0bhhN+4apM+rGen5Mh3LvWCp7nW8DoVhlTvXZ/MeOiKLHztcw
UXgwL0Miw7uWR9zKbAH0esvIlrvUV8b5/sVsm/5gmevJKbf1pJZrM6Qd/dDWIrcnJJGx50ZyKRPI
RP5EyzqeiFzKA6ftuAaKsbbjnn8WMOhfbVdbD//B1jekcxrd8SH7twwu+6CWYjo7neYhfRC/FcrT
MwvV7HNFQGFrVvrzZJSHVHvBhOTvpeFDFc3ifP8y5OaXmL2W29Ks1lPTlUCe9ID3F9CqkFWYq5Yf
M8fjJiFG5IC8O4uNQdiHXFFDW010L5UnzYM7dSK2CieU+bheN8LJr/dfea2+k/RNoGFLF9wvg/sX
wwGYgzdp2EY7feHq6y6zmubrNKhf/riVrx3FivZmfHELrhdsWI9l7+zctkhOayq//9NZ4v/UguTW
naB3qWK2SrHldWzgTwd33RVmC6jRO8RX1Fhgl8mf43xIpx9w99lZmSPGmPoLo4H9cWutQoUJILRg
qqI5B/8xvTzfYybjBq+XD2vUvah02u3R1ap5n1nVjGSRf3hbXBNOGYNZ0rsMvFs7vSeaoYcNeWan
+7dIns64DgGVW5BIHC3LC4/ynN944y0tNFCWrYisDql7Otnq3JXjO+az9ceUJeTVZ1a7d0VlvWHU
eMB2N+/yEudZE3YG0tagL7h1izT768w52wF999OfoMpH0n3PvkyHex09jyJfgu6mJ7mVVb5FI3H/
tlCZe7A6UEWLfteWyv3l9wXbf1xpXJeynp63efqdjI6MK2a9XW4W9VPbV9nOV7YV3r8lHOlV2qK9
dDrCr1UxDBv0wz+mPOWtmgw2SRfs0LStLGONN8IZM5dn4N3tKm7gTtvZ9b6AxZpyNYSJXO2Xpazs
Fwj4D21d6of7bw2scI4mtJtEHlUsZLz9LL2Yu3NZd//7beOJDl02KTc+Gc22FIzB9og+adNQYm8o
mDJ9idPKB7XtK2YzdGINYElgQYj/IELbeaa4hvfvZLUVPwDAWW8ZKNdmo4S/cTJAkx7TWv7BdN8g
p+AFHdpEnebNvG7rdnbZvPGdV07sjPKvZtTTi+NBWFfdkJybqj+tVpO9dnp+GPztUC3r37Xoc9CX
G0onjRkTMG0H9+Jo7E2de+F+cRM0pUVsEvSCFVgruJdM2QnxQFPDbtwbkVluk3hYcjQ6t+tayfWj
K7s2bubMPgDprR+LPe9X0fbkWqQ/xFKlF4cBPGRc135VzjIGq1qnR0Ldegb5Ao1fzsjaQAgdZJdV
cblSMXAhShyby2O5asXBmOcxpKHzHwzMSaHvF8OXI0ibrOr1pxrYcSIyD2bH7MN7IwPQ1z/TedeP
1cTnOtRN0HrreLrftRgZmFoFZkg1RpVbAVb8/xcLUiNsjS+hRo0CDqTH+d1vhl797Es1Pyy+24eL
kNqz4/KHGrm9u2uNU9oxKttOzrXxawOfijLHnU/6ODg/8KQHpcsKbF4tQk79OsBeg2U863+Qdjy8
msXw5KgMGeXUZs+ys6dDW3UWXjVpPXVyeelhmOMh34r/TkB5OxVDqrqLDYGjrJSV1tZ02RzHenKy
yn5CtZmhz3aDZM2qo02N/WgW3q6tO/5XSyX+tyJZm4uaGYVYc5B0oWkNf8bFS1GVZTqJ4AbghGZk
yzFJ3+VNKeeMXfGwZJ4XN5jlg9UpjYeKnJljZyUfC2MyCxXqko0Fc7Obk/FxvPHzjiwv5TigRm8d
EmW98jmrWoIWta4/i47o3jvUVK4TK3y5lFmqCp455k5yrg0ELbRQ1vFODriINiLLxIiy1e16dH12
AtteHXRi8f9exmG1I2/qu52Tu+6Drj+6s5m/aBjiK2VMP+i99Zesbw5p6pmX+8W8ugmp8XVZHSwE
fviX9Id7s9oOtXtIZu8Z8HGG8pHVxb7NWnxeMK/sQMVe5j/xKqrIqdbi/B9SobM95Xm+3T4L9ejY
rLc2Urzi8OwP/Qz+vObVOa3cB9teuwujO/HaqVE/WfMc1OjSQC00toPejAyWi08xacfnqmlxtOAN
/ypzeWwUnLdUeRvW9vQTN696tjYquqZQSztY7kED7aeyWA6V6opLPvnWk2UOOzFtyxUx70etvPms
LRvGnqR2n2uWdiYiGQ5OjT/Jv/3+5AA8QCAd7//W/beIXdgQ6cK5U7YUkuSF6Xcx7JfRf0wTH6bd
BrFOy+7aw6vvUSazh+8m3L/3T9LBf2HkNRp/ohRINLV+zjr9VrNa+JjvCPkNfr+TMfaq7OvtWgxo
Prmm3K2NtmrV311T/NpylogJo+ivIlUZvoS+uVToF+MNsXl8R1tVjtcgAf3mmIUGi2V3CVai4Wby
W7oODrjmjZv0fIUI7EQIQDtF81REVUlXepfMZ9OYHfI5/0wGqz+uqyPDMbOSYwfeFSYlwIsYS/pE
R/5ZbS1/SWrNe8DX9zQi0jwtfTdf+hm5JCjwjk/2iyA7tgUO5RbdAfqxbR/v2kdN751gNuwGbSPN
MA6y9aojfaYaVcRQ+R5GCEc9Mx39ywp4lAQR59402z9bYRiPaVb+7jWAGfz72W+7XuHXqI1w7281
vWdYJy4+kAJHYV1yPgzRU04kEC/Inb+RUrBqF1DtxAF4+WrUNF1rBHNhNaWnSpDF7Arc+qvY5YXx
Ys8SZC+D3xkduL81ewAh2iVrMh18PwP+MdhX7enLXk1oxOt0yyOvyT4QQxa+/UgwVB366Cs3S89x
GpBHDIL/5Fs8SjB4h1u7HdhxyjqHQ8V0H06iFfFGYlzs+3hsbCpFMvvr67TOGf0fVgFhtvV+q1oZ
y2Tkz672iyhKzA4SRCor53DVzW1XayVDmvzKWghwVOfPvdNvuIFuybYTnIepw/83mfmLlhThzMaF
nvXnZFoRwnsv3nGsxiIeR+0DPgOdg2ceJF7IY5oUsDdKIkX3x0hndHd8LYJgZj2DpvHR0lMu8wSH
a42nxKybeJZkqpU9mGJdfhst/dVW/Ox1wGELADhGeLNAX/3J5g75q2kexCJuL2WXxJj1C6gQFavZ
izq9XZ6Am0JzG39CtX70S/1JelWl5VpMUsaAz5LMxHH6MyR/a395ZhfRn9Saq9uQ0TFMyog3pzql
wyMpJM0uKbUGBNivj+N28xkkmr9jgP6baXPs8Ay7NTv0yN/ASeprJb2gLD/GeUl2owQgSWXOnoWl
EICsuIw3bf1XaHZ79hPXjADtgbQLxpheX86O9rLlLqZQA09P3dUF96zXBb1WQST65UzjWKSBnaoX
z3TVxc2YBNENNeHSQ7IsayUp9VVyHoTf7OEq5sDt5M8bzv7gVLfIGFiCFBjIs5xzrWWQLx5Kj9YH
5518nbR29gQGat6qvcl7VsokdjofjHDiltFn099jRjYsll6jS1q8yo8sK3uepN3vF/1PY3t/aq1f
I2Q7Dl13I+OCPmzbJjcic3Dn6n0VJC5OYouMdNIYoH8H/gYv/ZAPkdZrX7lexejimM4T96txKjsC
bzNDr2NAVDRc87B++4MjYlxXBgtbKC7LBF6VDfkY5TYacDct9qnUbzpUzz05y2ET/rkffVQlRFYc
U3f5WbJx5rA4dLENpQEtRetjIqlN8iY38Lu0mh+0zTD2Zbn+Zf1RsJbgjXgowtQUgJvahocgsXGD
U4wdYc+X+phqBFP6Wp3teG3YHSAm9ZQIdfSym2q8ws83YVdzs7QlHUT6kZ5DHaca6hnQr1ccLeWD
n9f7USMSdYNTMk1MRoo4FrbR1DpLGvMtGtHAO6IMnaK9FOYcrWON0HwdimNXC65OpBVGp72ubfsw
+/Iou+E0pFxPbSdaEj/Kl5EfGEEvN4PZ9WkAHnnQbPWoN746WdURPQogOrbVHB/9MDr4F0S7875Z
aVqBzS3cQXrVxVvHJzY7NtHoIFObLr6Flw073FNDsAJnclNZQIzOZIW6Q7COpnWHInFf6QC7INPb
P43joMucEbOYTv9kqDdC7Um9Km5LMbXyimjw09Pnm5VGPqnKyNH1JzxODSbFKJ82dIa+HfhuWsIn
rQGOnG+/87ad7b3ULTt07C2rDmoW0aKorBAlgyKMuxVh6bjhWmfdsVosrGkVE/lk62j6c9bFjukr
aWwo7PL8bR2QRE6pXR57p5O7HoojVr37jjLefRQ88w0By6xE8cATr/dOm/9rl6mMXUciHu6WHV2Z
f/Q9rLI5cVAxqhIspPnezm/7DggiOlvKfXAK6zVLGqAqo77elBMRjL4KfTHk4aikFSHfsLCQ/wb0
uWxl0+zczEFjmqr0rNNiUBjag+ahnhcJPWidDft65bhu/kuWAdjp82mVen/B4NsFgJ+P3Fn63uYB
meZmBPo2f5uYLpjZhiKyF/NvCSlNDi/KzEarL6ZA2Aco3QZLZoy7tJFV4CSLE4/d78Rtm9vsA4qn
sKE28K6B7a1dYKx+Gc4ZhA2jKTG7OYsyiVPY6yUoVwMbFFUYNYPW1bBnThD/STpNgW+4adjZvYqT
ZJb7xOtSsD7Q2LTerMhtx2s5cggSu+YqbVhDrTbYA0erJkoJQz3hPMauJB2WgKVD79VuRFwrfHQR
r7KZoqRCvISCxgsrKZ0LJrcu/acNaAOSlbadjXBd1M1mvyPXxUZT4u2qcovtzneCNP/QJdW4N409
FVAFBHIVr7Iff2HPe3Qt54OFQG/IqNtH36sImeDFoV+OjIzkC2d5Rq30S4f4DeACf1saq8mGlPbV
FsUxSx3xnE9fE5dV1Df9V2WUZHxm5BriUYxbOf2pZxPxkbVQY9WN9jC2HzIFzsh9GQuvfqlWRTge
zl8Qa6KpB9RCCTLXRfbmwemHN5aKbJZFgseSPG6lvUZOCadsEywUOTX6YiB4kizHsY5z+9uaaDDo
kZMo28azYUlYroIiSyEpA0uhaFGp9lf0Ho7OxLiiTqx3qXbtGYMPmJWILkzf+LHPtqkvuzZndNkA
RUHt1MYIN5NNxSOSZgRsx8pL45fDEUUPZlChkQCYHZQJPQdGz4UYV7hTHi00AqZhQUxPVoVdR31b
CU3ap8t4rAjECMc8/40kC7WvJh+WxP9CzoNqz5n5hPz+1BXDQzVxoQ5ESdnbl5A0cZ7j9gzrfzy3
f+fNf4XdL2MDTQnC0gw3yqzbT305RqakT6uw56EQxE26jp8zHdbeY5IEl6SMIouypjlB3yifHI9d
k0nbduGYVnUMFW8F9Upka5ZUxhWFPJKg7ke7pYBCWh0vRIORSHRm4Uz5o66HZkebiljc+0LiFGeD
F1n6+E0AMm81U4zWV9zE/iu2WDdEYqedltYh2L2WD4ZTmnTiBLQN6LfQMyknzMgsCr2hygMtp90X
Xgue32xRXi3Fg8aWLIZFSOzehaxs2yObg76nvvmlz8sUJy0Mca/m2CRSLJg9ZR5mkEWch+MDFu9k
BeRLfOd9VBRye63myPPVZcoJQipJMBTTm2k3Q0QK+DOidSOwOfZoqnetS1OQNfQQuB3fCFRwcEG2
rKvu8HuSTcKcmk3zbimyD4OCK/PmRBLycbSxSNO9x2aRv7RTybp7oUPVY0xrE403UutBVfWyvWrr
UQ4G0rqmxFqecC/S+2Wywy9hNpTM0UN+upI1BmV6Owg21bySNu/44D/b6c3pW5p7WOLPGyZUJvOf
1iUDE//oMpkpqPEG4SpyLPczvbiuYXXrkgKGa+4ufZX6DDtlES9l/qfU0WA2hkZ6aO/t5ll3Ivgu
M8id7NlmLfKDMq9QEnK31UB+Y0LsnlENJyYmUvDm25aA1v1K6kEAZnCZCuKAI03nL1v3z72ZvpW1
Q/Cl9idrY22Kuqk0Yn2oqazLGOGZOIzT9N52fb4HBqf1KlcODaZqJActWSr96+qb5U5ihCHUji33
flYHmnV7WTznxBZeOurSH870wJptQJ7UVPU8ZaznSa1hpXeY6JM2svPxx1pP7LxwjQO2CEKBfeUG
C68DCohDT27dHukCJ6C3dpBtxdEZ92KT36NY3UNnuHu7mwySfCdMRBtniQA/59CN4xHHqYrWnKug
2RyiXoy4kT4dUn6e6lOeuAnHnpQhavB1QM4OesFO9NG0dku9NtFom2eYBIDPQkaVAIjqdSK56qI8
LLiZtmT81jP/RW+cdVc2JjbYfj5aSfdBkABAGPlpkWu6Ruive2vDAO7mw8nTXBGxkifIASMKdFZI
9PvxdRRcplZtibCyxs/Sr7WXBQ5NkpvhuL/ravB/6S4iplFWMlBiZHYhCy2perG3y5RwVdGTe+AQ
oeOCqUnolzRJWDQtkp4pyDCjBFtzsNTLHAy1XuwL7eyMeXIqLOmHtYZcS4CKj4SmOs4WW4kzBnIx
0sDTE2KY0eCZaw3CjESJUMn9zCMmNtOP697Ldo5KWG3gDSfVkNvm9c0QElrz1LjITLrZOUnfJu53
bqqowYY2Le9pZheBX2VTXHGzZsSNxFW7fPkDK5263O/30v9Lo5XtCU99AvIns3CCNmlWAg1lRVaG
ZzwNXMp7UtNIVSaVoxXTiY/7khXuHAqVPHsLCsSy1yOSVkSUjfGG+iTwkjkjfWpDINRF+E6IDVDW
d+uBXazsKwmhvMIFCRPgWg6emNGok9JELF4/7CYTu+/WC4euw5t4Ksei0N/6Uh6wFNRBXhdWODrk
D0wtOsegHBChIAIsIsn2a2mjNSdBkneq6D+tDIMThOgj4f/eHnFph0YY9QbwvelxHlHQpt3wXmP0
vAXTo7DJAfww4scDKmNtHeXBTlQ4jQyqymOTJtbLGN/f8pWJaDRAcHqErGUFwdEc7YR0r2U2rjzB
7TCtHToF/6eg8zv2VhXNbvKbmLxjSxZPDGMswhkt9E2zCeVTNgg3S02ghuJbDzzhPMIKosv4noj4
jkDA052p9uZcm/ueTDuycdKw2YjdLTDP4ONfgX4vw5Ceu2odY12z66dufeg0fGaDnTFtjkXKlUYA
QarX1sM41HVs9e3fZqyfG8xA3A+QJ279C21fvm/l9qvhbuEzc9jg4dzEzDw2c6BmpCmvbP+iCXOL
JOMcpZA70NZXoM9sTxgT8z6h7zH2vJ3l2geFPPgyTku2u0VwhbIyzus2c6Wf0R96B0dpK3YVb4t6
IyvDYenBsb8K02i5/4FmuSBGUBPnKrdxDse2ns/pNu1yfX5NTM9/yOT6Zm1ijXvt2dCyz9W1nt16
2gAhs2KXDHkfOhufkbQqA5+BidSaS80kbdbv7D+FKebnVnN+Iu+zzto2ver9h7QxXLsIriA8kXj0
ExS6luw8+rCokxklVrEfJjOmwNarJkCcKbgSbAj79boorbqKWgcRXbuTMnI3RKSTxb5tgZHl7z1i
35jON9uXC1Nbhyxk19s0gpixD4SwXcslmzHlMv26KXtVl3u8gBR7w+RRqhIalFB+rdKHJzRxCL4q
8rWFWZySbHJjvxo2OO3ls6+bV5+/eTBLlE4TUuiejPwg+yhltcbpoQmHQZrwAuMPnXSBK77iA2yl
RN6X/ZQtEgxhj9auNnSCV9CMdrYVq9badWT0rG23hOiuXhrQ6Libf29IYuOswqFZ1fV56NRhVmp7
NHNOtC/ohe3+BfoH95s3BALRcTD1nuSVmn/KvnViV1vGeDHw1BE3E+lGRWFxrVtfi+oBW2gEao5W
vLLO5fiVt4X7YPTsTSYreEuW44CiP0Sa3sVgAdct042oFenJUSZKq3qIdKdNT9KWCLxIj53z7ler
hje7L3draXI6qlztvKF/dNNGoz1Yj9yp7X6Q6iOZMuPQaMVviNz0BMZsBVaKzHKabWRzphZvQslX
5TonZLZkjPkEqG4u0Q+/lKrHk7KnP6LM/6rS4sT4ioFhIWGyxLcuhx9+3Yi4RPAc+6X+t5zNF2Be
NmHZ5sIs5aLxzn87yKd3VZeO4b4ksRico1uikfCxPs22sJtBMjY7J/1ZFT+bHESoKZsuMgpw/rzX
kkhuiiOArEqX5b515EhA9HpYDZVy05viMNb+U57N7FECtnLcadmZqRB4O0YRYgYBSshRLtizu8+E
VUQmPaFtq+3CotjDba1moHyw8GQCamIAhe7RVR71rdvsk2XtYR4BerpW7ftpa47maH4gq1PgP50e
G9YfOUntYMnX1S1gi/LlDXnfd2tn/DcCzZINTiJHDOeO+UJQ0qV1EfyzF8wI13FD/rn663Xtse1c
rYEHq1CykBnNMxLSBKW2MJJb8+9lG64jzFpQzLcwZ432r0ZUi92MhCZs9YFTklUKuRv0xvicII+g
ffYikZdtCCjc4gc46279Zfblg9uWNiJe46Im8W/ISoK3qS2O6nxAzaDOQOPqpCSIfhXAdTBxpDN8
LtVDN6BCZKaceubbbAD4chk6sqKrQYOSHdDbuE83GE0h6wfhlqzW+dHWEgvprLWHKYFfEyxFDSgJ
vxwyqS+iQvBhsOiu1jifZAngVYxbL7e4OBCQqV77u1rm25Rp5o75G5cXDkWvheA1sCMEFv935DUX
ZsgEITHvCK/1Z5b0h7Tk5FcozZtjbgLudZ2mTnl7A2YDeCGwIW8sH1hp9KX0Vj8pj/XWJGcS3ABa
XBsr8R31FUndT+Hr1qHp80/TasiGUcvvSdRVCP7LKRjUmyJJ+MHL9xbHMCc/Jq4X5YEeb2d/GE10
J9k7SCObR0qiURJJ1kEPPL8n8O5ftnZPGzRsZyzFOdFRI6jCbXmO2tnVu+ldK/uD3tpJOGtTHTu2
5Ljgv+OSfEFnpYWaSr9mfbYPZp3iUKS+hjURGrB7OoB2PZLaqD8XYkp2Q2HBYq7lpyRlwyQVYlqZ
XCYLy09CgGBOaHnY1cYT4c9lPHS1ildruGhj9qi05o+NKJ85ji7SE2gEq/V7TnSMhRUldIXSes/c
MX/sAvZoH1KzN/eJwNbaLvkcFlhiIyWmXT8sAdnJ07Gy0I5hsHwt3WrdabP1TnLnSmTJvFB2QlUw
5TLoAJKo+b3Xhl9ayb4Ja7MmjFtAgHNZvaYax3QylkttnNqBnJ1NYASZTLR8jvU9bMSg4Td99hJU
Q70lo6X3iYywzCIS+PNJ9qM7RWzh4Cis2HZR16Su6PJ9suR5LcrpIExJw5drBnfcDe0uJvnkSTsg
BtkMRtjxc9KL6+gqnU9NTczzfQHm093s/KxE8YgPJMo6+cryZAoJo8IeR57zadmcl7nJtV1lu4Tv
tJhocmN7MRv51Fd6xAufPxfe/Dq64HBqfVsn1b7iO901q/qFk6F5QFP65uCgWozkstTJpeqX17RB
W+R0ySv0BoOf+SUX8PdC0G9PX92QgU8lRv2gPiZDZ5jHRVpmkmlgTPV48NYlcOVQPDQTK8/JL84j
ImAor0y73Nfr3y4xIt3MrQeFOlss/afhr2DnA/9ilRPkNhnJd01w+XlmgxYyLNJYih7WQOp1+WCU
SfHfFz7iYITyidM12faqSv80Xn7r+bJvCw/63pass1amv9OIuEfqQI/MnrUCxTrjHFTmLPrD1g48
+aLaFxYzP1JAQmF/9xbavV5Q5A2EoIn+5Jh6HdaN+ZmrvwsgQDCnunEZ1EoxdTM2nnfN78Wa/rGR
iBSZFdFp/b2mbMQzZoDP0nY+cp+Bu2DNysyK1WAqrc86szzy6ZKj0UEziZpdoD04bLvSBRb5vtEG
Y49P0eQ0kZuHZCOWs50dTMQWOJbyGFkra1I350c/maigPcbxtNajKQUCTqd8Z6llAAee9UNb0kpt
mHB1VAHBNgMhckhnmzqHnkaLsMSzMQJXSF54hwK5ULuNdjz01t8RtoGtEr8XRstg09k5NhvlowIj
ha6Y6PG39Di1OlAXYiBGLnbLgVSB0i8UjN4ifnsRiNDrN8tK32yNSy3v3skHxf5kTvjpp+pnom0U
fM1i2lMmenvPYLhv1cnV879syypPVVN/Mdm9eZsrj0hmCT2YhpeB1az7HiBb6oYdWiT2R4YNMDR9
rfaEbYIbXZTLT1ZD/HXMv5kYv/nMjcjNgcNzmXafLVpmc0kShq2hj3DK7f0lF8+lXUdatu2kIixk
Y48vqoBgGryUdRIbCfaQF5bw332uq17exm0kWqb2L1/Q4IztCeeO4h64UQrOwK4XyEWvBWQWJnOx
6tZ4WnjxdIYwHTQwE8reuQ49EldlScpX0dnsyKEtsEvslhvg0I4Z9zNZR3Lixk9Zp0uMOhAIRBA6
lizM17R3BOulubeD/6XSEAJE0kdMvmkTDYLVMvWUQCZq9kORz3y0nSkjOWSR7QGSTCuTlZ/Zr5s/
lSfPWN6Vl8k4LZoTeFoZdRUijm4CPXed3ZCszqWH3DoD9UQTYq3YMAyUcsNe1+f2QhIX7JiKtgw1
tVuiIOuGrQ8ng7tGZOVPOYGcEJd0QmwROHoJ97bURAQJDFlJdtgY4kOdftdcFNNqTkaDP3loBjay
2bBlHLWet35oKEiaBCTwLQcgDCI3dOfmalhABfRESzia2aXA5xNb02/T8u2bgq7C8WSwmLIBhHfa
lUnIyF46h83mhpnspg7nwkjLKPXKYKof9nZTifB/ODuzJbeRLNv+Sls9N/rCMaPtVj1wHoIMxqiQ
XmCpyTHP89ffBSpvpcROMqxlViYrSSkiAAIH7ufsvXakwYevzQ+53wHTQ+et6wibsUxumXvgmxgn
J6r1lJZGNjedGHq+jyVyDtmvmIMM/NagiXe7jx67C1e1k61IrCfNz1ykGIKmKouPaqLGMyzIPxds
8YfgrVbLblk4Q8kUlxtRUk7UlsVp6yDnULphDuZymfgGLwAoCTNPoO/3sNR7xFnhBGVd2mR01rtR
AJXosoHNF4tPICEcjmrAJA3UPXO5OVgj2gK1zyc67NiqQX+gM4LSzpJsnJsPCfLJzPSixzKLN51Z
N0ul9Fj55M62pwHARt5lqQYMi5IWrZv4Uz5yV4ae9lGaerJzp97g1EaxygFnR1dkiLscnQkp9qtc
U2noZQegOFgi4MEuSNWYsdktFjYcsAXXfeukSoDNsiVge0zu2srU5kzCZ00JObRmKzXPEjpt9AH9
PiK3D67Lcsj4JNvmGmAgMal35qOC19ctecc6/TG1JNIglUZ5jbIlCEecpHX/JfHifuMmTT43Mqb5
lfEB4QWaTbuJDjRvIG3oGQ9ZUmTzmsFcUtMn7ywyeV0z/RLiQFcLR4ViMICXQtPaBHz5zjQ1QiGQ
HtCRLwp9KPivo5SuHV5+NtKSvzQfGjf40E36ZANbmaZkmODWqKMeXGl4D1asM8mOx4MVOXdVr8wz
1cz2lqlMQLDie+x24xx3Mg+UTUxGAtEmkWRWIET4QwI6XRfAlWYutmBckbSe22Dcm9J7VDXQfAJg
WT8UCut/m3gHx5tQiYIFRO5BPnVZRKj2jrkm4XZSn41u1Gw7aC6mTw+tlA5i5jE1ZnbyuYcXsPSg
vbMRUivousEsUTz6mlhOEqTu64E1sMk6Gd4EaW4JvJq61Zy7xiOmj9UKeovyGQHOXljSWowjmDCA
h/YmAxHGfePshqaaQC3DzA2zh7zwrYWSstSWtfbJ0rCQh49Ooygrljjmiio3Kwk2bRpdXfR9Pq4m
CZwzOC+8j7MtNikIDIXOmM4t9yMVQa9ZBAtp9tsgiNbtMHxjK0eojsVdy+5EUar+zk2HPTZea1m0
w9Io2YO0rVktE97BNa6o3dCKo1vlxSpq02e9sA667ozHsoPiJN0umtOD3CZEYywDZUjmLEzADdH3
kLX+SNw6pIzcjFYoA+q5ae8Lwx9mKAyXVqobO7yLPAp95C2drt8YbfdZbRKEmHmWoWGy7mk5st6k
Z7BIerFYMs8e70YGbWOU6CuWwWgnIKrUVqhvxpc4VT91OIKevMki0keffTdO7gGfHcvoSx93J1oV
7V1u0UICco9Jqo+x2NDUQXyzywBnrwrTNuiZ+28h2Bsmhh/JekyQ2FbYwLHYLpFjfmegZtLw8O8N
s/fWVq1LaDXiRQndQxQmB6F7OQpOVVmga36QGH+CMCj3RkKvNFbFa9upc4eomnlat9+aoEpWSEMU
XhKcVPUR7gyKFB09dVt+SiMmPRU1erS4hYOYTboLvlnyLG2KSdVojTqCBZrVTZUttWJ4roi9Zy/B
uiRK2Qd4eTz3MTFoiYkap61oJWLgktLMYA2Oz570gfOCVIQ/69cquNucjqSDZceQtGdQ7K06jPC8
gQK2zxIHQfzNSF17jpLrk5Jl9cIbxcoEY8WGWD7jnEVZHpMiTGM0D9R2icurBJLfmZa5kshTHZ9B
g7ArdW0GGAY8Z8fgbRVP4v2BQUftdw8iU/AHqjrCEenaOz17LEHE2PU6shGhob345EatQuBJYeBd
VBdpizJd1cWkBA7vQlZUjqWv9P57HNH/1ZonVZYMhLmd+6JkU6Xq8iEiv0aO97ESDmtacXcqwpeZ
cJV8ESCIXSXVY+6kA92/IJgJz9phZfZWmCZmXiPSTSbMFZ4Ua2OMcsmAxljoiUoDQB+W5vTutpqk
vXNUdvu9pSyzEDy3DZ8fPWEHTWZIlGSpKXa08HubUCV6XjQ+urH9DONwMsjW2dId8LWw4FzjgiMs
LzeGYBfENZgaJshOO8YreweRp9oXpvoqaDNCtiRcsmM12OIdu8PJ9uparIwoISvXxc9fCvrNZZs9
9HV76EoNOTvLh5wmFBJg/5B4vkuedXqE30Abo7+vU4CpymQioaFfzIzeVjZKKz6141wETx3Nd8k/
pvNNTz9LBLBZNisVq6y4V9qjpOe469X8UZfJusVJSsEr3X2f1Scharanel5jpbY/spwuUJ/cEcPl
sneP4COAKD4USFtn5dAelbwxd9IwcGZb9SHH+7ayw5OmnAT5OftIpc+mV85GZ+00G3NFsmF0VCxu
wIDNPh/4DMddnTkXmTol85W+PGHyNWdIMlD5uRAoJmMfpCC+DlRxSJPg6xDtNNMJmZqXPiiyzJT1
/RnHlUYt766Y2ScdPLfAsw8F2drbiq7QiFHYAOEj1wvb2jh6ImepabdrNk+oLG2knAnDfpouz2dd
qEgpXZCEjDX4c3Qpvrv3UdLPJQpxBvi09M7/GavDaI8K2CEByQLSQu9q4i3XYcdtOFY46gKkz2jV
XpAnAaAF71phnqIpCEOeq8jKLAiXmKpC6rMrn7PSmVYu7ecexJChOGuVde4D763qAQ22RpPN532Z
iHJ+vhC62dFyHZECIn2FE4lgPULWbDX9IQqc5YhAaluieH2pUmx2Y27MehNqBXnKxV760A18pLwv
AFTYD4zqY9umj24D0kxT2vn5yMLMcFmUVXvnZaHDmyPCltn66XPr/oGamYVnn1XrM3WAdXOwAHhi
Lok5KwX+H1bNjGcKV/9QZpLQolbDch2ScnL+xqwg63cQ+U9m3w13Z0kqrBJjfkbJdUggCPHQ5Qqv
YwIsqabxjc73HpiEcY+dvVx4UFmwCg0BSkeBnrLVQm2uFeaXH/g1cu2NZ4sl89TKZaXDah5nMeYy
mqUNaBXXxitWICkDVTu5aM6/pCNNHr/W16IpTyOzlKfeXVc9Q+cuTJUN1O2tSgjJY8YQeE5QBTNM
BVuwldqH879vYiQCrm6/mj2eRYkOSVfitc0ah9Bxc3kmx9gDTKMu62G1Ayw6n21rjh5Mk4zDaD3m
w6ENXzBzQgrzI0SmZ36v2mLEBMWBH5cXNWvS2FyEtL82rKe+pRlrCJgevMqydlhLhVwL6ZjhXdfG
z12Vd5hY3QqHHUacyMbkx8Oj8wKrMM2VxTM18qNRqerW7BFRIQNxn6t0W042uwZ49jkbJSHaZRk1
0mOBBIqdJk0+yxN7QDwdHYRa9QsD88PeyGzwtEPvzYOa+tihh1PazPzaxzpON/q7DSirIeGtFGMU
XgiRfpsIIPt88jViwIEbMQ4hGlG/PwAWX/tVHhxRKaI+9eHxW2McPXaGsxpCAedotJ/E2URZJcV9
yu+qElVu5qUQfbRxbqtm+bnx6BGjVvAfUkHem+Xx1YUW45Y+qMe3PmTFl3Qngs3ylwE6FRepl4co
faMt3B26CZgfa6mHDLY59Z39UdUNdjBNnxOl94MhUonkjni64RQWLLNLQv3mYDD32N2rh9JgsXim
JwnfapDqZShr40SujBSxFaXH2ifjV4U/Xw64JTHocnch4XgiZqta+L6bvWpZtvC8NjtpWpTBlU94
IdWtDVkmnCzu+FTR2DHGNnJnoygSyew06dYmZ0zbdcMJFj/jDHz1ZzxM0CKnsvzwIOKwFfMpm3BY
8PYN9sjVyjuNycI8AD+2KGv1D7pNyW7w9Z7wlZx0PADr9hCAfIx141gSHMy7yz4pZkod0EW8H6py
7qU0b4bBR/5YhQbGsE7QMm1VuuEfy6Zn/xg2cGlgAXUoE2cB2LFVHANixge3i2xiHTLXjVeGAAgt
Db+cG9INd2bKkrimAJ905sWTB/p8UZEmLPM8JJEM6B/TYh8lhZMeSx/GgU6/eZ7xAG6coWs3KHET
tsmTUtBIhruKXpU/wbokpCyh2/fdZNYFTe6vPB23c2cr2lIlMJqlC1+J51cY1iO68vx3eEMY3B4V
xXdX6YTHxAoieis/pDjFV03pMUkeiJ41TDE7s3pZ2LmztOvSRyUs7VVaocv7619LVf0M7sC+LxvG
Hmye402s+38gNd9G2N6DPivXBl3IZZ8JcPDAwI/8wSpyi/0ZV11MLo00oGGTpNtANV8zv16d8Vyl
gcL+TKTrkwRlRD1OdcN/6lOtnJ2T3qaCiKES9EUar6wqRjqQs/0hloJNcubQs8Lg2fXyB0otS5ZF
0qp355dtFhhfzMZvIXmE3V09/dKoeKCgcYtNWN0zGrnjJT3V9///S+J8tInKu8+77LGjl8B6ib8y
LO9L3oEUOv9u1MOUxXvXrJoNO4LhTfecErd1jRwh5yYwB0N/VNJqWdRl+ymtWeMiJtQPMkuCOzQM
/EVLQ8NEtMa657UWSBCcfngztb3V+u42tRtvTlpd+BY3NqNaS2FnUVqCpsQU0RK3X1rP0T8GdnHX
qm994QXfINqg4xC0qH9Qg6rMhKfmET3qY7awcACQbvOqKDDEkaJ8pMfb2gWumqKXKxGhAjCQGp4Z
MjUCgZmgs65bRTPhHbUXcxCvUZLohzJ4PRdaz3NjSGrVm12G6pya4t73uccPkcoTNEXzUQNj0UXG
EsIuL/2uSA+Iyh5g0isLQ5ec3ETvVIT3qcMCssPx6G1SkH7LMzqhld2pn0xuYTjk20Gx/Zd0cB8H
IOzHoRDBSxMIumx2CNB9+kt98sOZvNHrvmCpPlK4a1MJ9w5q80PWRzm9N1z9YwW8WWnBjeaeQFFr
E5tSx2W/7sIueqhyinFl0NEdeNNtw8F8/MFGCzsIAFJOeJV4jUQEGrdHiyAo2vugxCqvCPQGk31n
TNX9jxd+4bQuynaGVRj9lJofpddVXNFi9ePLwS+VsSnmu55HQCbi1Ma1DRqySpuXkKYjKrde2fc+
jhW0v9WdNGBJBtHhXE8UmfbQ6GwDxwoIQoVVyCzhQdmcAe3j4I5b+hRsHBpGjHZUBJ/BGTzYVKy7
AtPgTK1LZ6uqUbHsOhs6CrbzpczK/lDE388rnIT3GttXuE9aV9urKBbR/sf7PYvs4ZQ5+WtrmC79
W6qRb2AMRPBRLPVQPOak7xwdLTQeQ2avo5UTRaIaA8tSqdGsabaWWzKtqXVSGl3Sb6Nk8LbclOW8
cb14HmAwWTA83qkoqu5rL2MuPgHPmSU5Dz9+BESFCnqfNt/otsw/DIgDJ7EdWJcqz3dKOGWqoHLd
Wb7x6ilevBYBc0e0ATDx4ArlKO03blWGG16xNJ6AGXEtp39E1MqJ5JgpZCF7sBSMaEnkISyh/OMj
RktVJl8I01zWVZM9y1I9IAG06AFZ/I4F/FzBGf9MVio2qdDA5pZXd6GVFve43tgz8DhQS4Y3PN5w
2KZzsnFVNa3CZg27+4pugbjLM2vRaWp5d+bGNGb+J9LnB5JM10J1ZnQymccdKmYm/IxvzILOXk40
jW98qRgJ8Fgtz5DfiImQXuvGQytzsAWJuUXmcwxjP5+fMTKiDY2TbH1Uryj90Lp/ByjC08H/6Ux/
jWsaTEVp3p9/FEGTPV+3+NYoq56y9BuMubSTUJ9V6vCx8ZndJgRj4sIxn9zuBdLBeoxD/w8ZZ+08
MgT9ycByV5HKPAV+zfqMSW3aIFk1kX7KGkL37Cl2QOCPLDBgA0MNJ7v8n1sW7DMtBtCMubnd29sz
wPhc9U2ftXIh7a1AiYSXMgDFU8A8BhcI4LFiOXnet+Wtps0RSyAcn3ZqiKnksoqDbD0FR2B+CL6r
IP0y9P+rPmFJi8ZP3+BCRtk+gfdbrzO2Ydfih7It5IdF3S9bi2F0e+YOiDDedhEURTRnwbIy3JB9
CUtka/IaQxpgoFH0nysVUUsaaXNCk4jCST0oJz/+r4IzhP5LuRBZYb7qDqEwbhiYGxQO5mvr+Mxd
tfRTWtnRXQrCimrUZLMmtfSFmBCYJoalvRcUX3oD79OZNjmU6FjUoYb/mzn201DV7qIsv5PLiCVV
i/kl1xgTgqid03rsGOK0aGkx+q2cxAi3iuc9mxCH7ktqTzGlxSBH5T9t6btkner+SKHi+rBERwwS
YPQObdNYDawQkWux0uk8lETnLUHu2OqWyBEyUJGYdr14TD2DTmpUfM6LQWEMD5fDBKc5K3nlnGvl
uWpSPfO00RgJ78GoZXM2gqS/dSwEnYzGwfmnioW/R9QrF3UOKNu0YSV1iu7CutI2qpDfW9rGq3hI
GK6ek326O4QoycZFzrMeXOsuyOvgOanvWNHnb7WRsP4preAZIIj9o+4Y3ADTv6wnq0cwyoo4bdeY
89jaq9IhHDlXUh4nS38ywKEUNblYtl9+wZV5J1Rm5QFG7vvOc75jOtNoxFnfU0iFp8pqP4yB0ayg
MNIa8AzvOSPms/Wt9YiQZY4yurnPamXTg9EDAM4klNkRTs84gHst2ZAlvodUuwElNy3glZo4knNR
karD28KsFzy641FqI4NEKllnc3e3/rBOCxZVg4Xp2fTp+KaptW0RyNwZbv9JEni3t83R2VMjIwgw
zLxiauxTTj3zkrF7rjQ2qU5svFK2wq9B3DwYxJajDZE7JmvDIqervxlyUR4dbttZVDI667PGXpzf
9tOQmzbbcHf+mYf6KXX6/CTKgt60YF1wTjnRYd9vx1rdnl9m5mSfLg2Vx5jUMo2YlimD5PynQyE/
khbTgnd0Oy6I7SwDWT5motP4lh13Z8bdgxFrm2KKtSpy7aHqFEwAVrsLNLzgzngHsqRZoj5Nngdv
GAFFsIKK2f6ZE1wEwpHOZLEFAAJx8VFAZ93xwKCLGhvW6Dq5K6balg9//UUUe+aGRDXakoV/8qaW
whB735GLmSsM119or+qrssvMmFwTmJQmTt25nTjOji3lHy1yG0bj1C5Fj4iqyj3UftOqwk+dnRWA
XegEuNc0fMIPV8Obkc5kFqOcVJa/SBtYAaz3BxrIbTlP1Xjr9xWZck3sHRoCw+eFE+WnWjKS1Xhp
1PM+r/QF7s83tJUgprFsz029+D4iQNjGaAN5b0mHnZy/OMehJK7C9Jesqu0YYo3k/SjXJvEAhzxt
WeYwzcCSACk993zkcv1KzfphoxREvE2stnu/TO5/IIlNw101fkTIGiDYaQMdlbQG4fygZJqiVqHt
+JNbgY01qCumKiEZSkXxYkVDSBOOjogiwh0XBhpFg5f1/EeD17yY0GnmZiLI57LZIVdu8Klo03Wc
xB8aRpxHpTI/RRZ9wTyk7qfiCW1g92K2AOKyZiKKngsJLetjUtMVVgmmfo5C9RD4cP3r1IQCnnTJ
9j9Zwmqy65FgWuLJ8R79npnT0TI/jw7NmnmE5K7ARbbWipKXzynyjq7zIpQXW3st9dfKeEahMis1
a2bjvDd0RNWseTRdWVBvSZGZ71KxISRYB7FSr+t049SLpirwrH8aqoeqeZgavf+pan5q02oyWVkY
95mJy12Jd4JQCfq88rWXJn2PcVGw4urxMQbwRxFvF9+hDAVjsEVYs6HZ/Ul1J8FsSQZANQDbLJyZ
r9Pm6AhZKvTqlaxJ5qA+5kHE6aeqNp7QbS5xZ/HmCbWnrnc/55q1TDO4QmOWK/NImqcqr+80QCL0
8PkpjHAT4xWVWQsazzaTGZPLLyiUXsgm5Nud8pCc1NzqdjiBdgz0ulH36Df1zFV55Yde+cSmEvYR
U2Pc0bWbPVc4LsCRRfhHapouw1LBqo3cufMiXO0+OUWQUoXDZLPQmWCN5CIYiVhKgagd5aaiq6SM
OXx9pIhu0vKdLFXtMrZWU01dqILhqCEsIS5ja9OyyN26Dwu62tmio911HKZfIucUVSz3C2PIGV7x
iy1yfrHsP397/jNZk3ypushgSnTwB7q3O10WQA6UNCbRQVexHpmm/vDjl5zVbdax7fnHf/yff52j
v+W37PSDNFv96/9+6f/7S5YPZUCz8OK3/3rOEv53GRf+87/419X48SnE/OcP/jPUfIry/vdPMf1m
mcJbHR6ab+Xw+K1q4vr8I/Ej/m/+8j++nT/leci//fMfX7ImJTDt8ZsMsvTnkHCDwA4uAT/Ynx//
5z87/pHwz2ispX9c/ud/Rorrxn/ZMM9MVSMHxTSmdPDuW1X/8x+2/l+mLQhoUU1LEPc4ZSb/GSlu
8leWAGum6xozI42DV1lT+//8BwnlwsTMOHF9zf9NmPivcbWKJsAGw5pSp+SYnzJZoOJrYaGXyqHG
kt+AhJfTgC/kDQq6mUEFOgdNJpzsv6/Gn/fDz/HQf3swm/yDXw8WRamWWkavHLBL53MmhbNQVCSQ
0+sm1P4uH9z7Bu3d7YNN6b5/wY//PDMOdhH8OqadWaHo4WCm9SRB/Wdu8Xj7o3/lKv/10RfpLE7Z
uAwWLUItpfOWVD4TfSs7+Y3yyjD24fYxrl2riwhlp+oAs8SechiMFFB+VAWLVAevZ1pu8mg7rMiw
cU/kTVYQv3fEKZPmp1vBHr1ByQfCLEx0UfrgDDSfBdh135gZVfKNrf5ceS+n6toVvIhkzqE91TFM
82MNaBCCF8HPvOTlLFAkBI7I7N7JHrp2nIvIISxMyEN1yz+OOsTVGFB5EJvrDgOU0Shvt6/btWNo
v1431RSdbSIGPTpBs+rzlr6F/jHl7rA88U5S0bVDiF8PIYnYqmVte4dI5idWj7TZg6VhyXDWYrO4
fRq/Rof9dVNfVAKfUPm+HFLlIHFd0UskK7QtNGwAaT21HXfOhN1Eh4pZVzTv5TT/mnf074NepmSH
ZSF4LYccNEISxeFP2HORF5MScvusrlQB56IK0OaKcy3mrBygyR+imomAo1ne7vanTw/839QY56IQ
+GPvg3X0lUMjog89qHunyzdZDh26dh6VvDzcPsy1qzTdFj89mcA/2g4zrntQoePqCUu8aWuDCBB7
9+0jXLnBnItnX8NkEXo4Tg4+UtNU64rFIG02+z4CS4dQldtHuXa5Lp56S9NISxeKczCYkTDdslCN
AyMfUvzf/snqmWz+3oEuH3sGmaKxW+fgab5lLVq1pk3v+PXHOk7xCRnkzCHfiN452rWvR/v166mB
niiJhc7G6iLMP6T56Sw7XT/w6cfpxtffO6eLGgBVyIrgcvlHBAG7UgcJEWXrxFAY1opX9hur24e5
UgacizKQJbhYVECqR5qLKzsig7mKH/VI+TKW1ltXuK9+le6tITnePtyVW8K+WBL0pMZbiGX9o2KR
F67HH4xq2EuUpFhWIAv6TvB6+0BXviT7ohBYqYw7JsTyGMVsudvHHP22QbDG7U+/8vzYF4VgsJiy
DpUljxb5Ii1pZchotIMIs71ku3X7GNfOYDr2T1VAZuy3yG5RoBimzPNEnuxd6bt3QYtd9PYhxJVy
yZryl2M0neVHNP3kUbrsh9WuPAri0ZQhWhWoRgZPQ8SBMjnS23qBcXQpO7zLzgDlB+vPTh3kO9/W
tZ9j+vOfzjWKrFgyY5RHTUGprOQ0Cxukxe98W1fWVvZFecjwe2q56igHukffSVM7MWn4Gpvmip7U
vS8IRh273/zSLmqDXQdGkQPVOGhOtXQi+4PnYCpSIejd/sau3RQXVSFB4UDR0Vi/l5P9J5KrfMgY
9PTvfBHi2rW6qAeOrCMH1opy8BFcx8g1FVyeldgjfT3pUwc6q05DESJWIX9t3MJDeUqbaue1lFdN
tUkLIkEIjNw6SK3T7XO+8rBNW6hfbg5d0nEZ0a8pZf/WY3faAaJQZgrxb4va7ox31o5XLu1lhqpZ
Njoj/N4/4tbDOMP0unLa57HolrdP4xy/8jerB+uiaBhJoctW6/wje717QmreZI0eMWg/eUTFtGhN
gfbgZQKDu4CXAFulOVlAO37z6BflBH0oPRWmXcc66vdqmu4G235Nw+hlTC2gYsmphDwew9AEkvYt
IJ6taZzfK/rWRZWBGOfAuELiIovPtfl1CD7jWxS1g+bm+ztnd6WAWBcFxIHbk2YBh0Ap89kFRqi5
3VYlYgnDXnQqlBimg5YuLLNB/8V00m2qjd6QLG5bSyxGm9s/xpWHx7ooNIpAkU4GW3DUZb9BdE90
0WaMdwU5pnX/KYpWtw8jpqf97+6kiyqTt1hYLAzmx8Lx7KWmkfYtCJJHw0i2eKSU9Uy6agGFxm3n
up0iBrVLwG1tUa5v/wTXHsmLMqQg3s4LTC1HPFPojnpjalf1yzrH6Cf08J3X07XLeVGL1CJDlBAJ
eexpnnZm9zFnqZ0jSMLu2L0yod/jwkjnt0/pyh1kXlQZt+ls/FYcjGZPMqneP+j+e9lMV1Y95nSC
P73ewo6kQzIVec1a4ruWgnTvYZlgDZ4LU/lkkW99+xyulDDzosIIRYN63PM6x037rA7NB419CaP2
t9/7+IsS4ogUsb3aSuCVyHP14NgG9Z2jKY+3P15cuavMizphyrSwZC3lER7fAWXTWs3Cu7bt9wMA
HqdDU1G298DZl5nCAKOyv1dV/wyi6BBF47YPnX2YD/Y7L9or9555WVCUjPyoOJZH3ewXoWpsCUhH
kIBF3C7SDXbpCbv6zrby2td2UTYyyM9uqOruwcvtO1SwK63z1kU6vty+rtdO5aJauG4XIiEW7qHT
g5XugluJcFpWWb4xamAwXrJOR1xVtw927VwuKoMojcpn5o0JIZLo5ErpgTwlP5HI3fidF/W1J/Wi
LIyjp2V6nrmHkanQvMxjechRt93fPoErN6FxUQeQwDMoGnP30OTBxrONz5njbXFjHofmvS/kyjUy
LsqBEmYJ1LrSPQRputJFUTHWR3zfMtW/fQ5iuhR/84IwLgpB6IIRybyek1DcL7rwNpqsvmSePNjm
cJdWybIfBpxKhV3Ogw4/2O3DXilzxkV90NgDAbaz3EMeu0dXBsu4QBFfGN5pemaCSn+4fZwrN8DU
nP+5nJI+1sSGr7gHCWi/VNS3wTB/71GcmvI/f3SvxLkuG4e9PdPO6VbGPSZOoOIef+9Hv3jUMZM4
iZLT2RuspNzqIXzTNlX0dx6+a/fuxZPe9YNUXH/0Dj47BOJInrwAvyGavh3YxXe+5GvHuHjAR6IJ
gr4ZvIPdTPThcJEV45sTOIeU+/c3z+PiCR+4J51RKN4hc2GcqOqoLl2nyRbYuYY5/vvl7S/jyqno
F486HakB+GBH51Y1CAUvHQadEOZBlYzGSbEqZfi9a6ZfPPCDGYxDGzfeoY0c28W3mniIeVMDjG6e
Kd1HF6ZIurp9UleKy2WUvB53GETAWBx81Ybqp6otDmdIO/iwdLuoune+omuHma7pT0sazxJ2Y+U6
LWo9jPR9W6iE2zgAdfydEdnCfKcaXykp+sWjzuOi2IZNqaStG80UuGoigI+iSIn5yVzYg/XOHuXa
+Vw8+H4i1HKMK/eQaO2TPUW/YC8hsfOdy3XlHazrv16u1tI1nMu1e0AetoHMOeuzYANdeyGJlg0w
D7Wu9s6q+doluygCVggbqBIcCjnfLmwJ0fLVQ53jTFO8NQ7Or7fvs2vvGP2iEDhlIBq/LJwDZmPm
RhMuqRjwiQZuUGyQBttLOIYeODSjX8vIt150X7Gfbx/82uW8KBCFCkoLG7XDk4u7lSXhrmCYaKU4
biF3rAJfXY/4/m8f7Np2S7uoE15IJHdcJs5B64Hb0QZra9CJuY/V1ngRZb0Yw+QQkqgc8GWaSrC+
fdwr5Um7qBok1gCeriJOss2Q4KL4QKJMUEe56lXldPsYVy6kNt1EPz3GOEaqrI0d5+AQWIGExd66
+sC103bTIza6JBWQf3f7WFduTO2iZBi6l/QZsy1KRjIPe/tNG+XT9MiNYQefrnq9fZhrp3RRMhIj
igOr495o1firV1rE/pD16Ij4LoIPBu9hXcCzv30sbSoPf7PQOv/5T9dvSi1ExsbbVuLvnfch2nDD
1fNtkkUcz+/GR5DOH1oyQZ7V1oe4iBx5ZZS2vexzJQNJrSlzCzbVQpJiOXftzsV1zRgWyCOyFK8c
Vx3xMhCWiQ7KSAwhajGt976hG7/5pVwUpjEqmsRzQusANQG4ji8IiMq+JiksDC1dVm3yePtKXbtQ
F1UpQoI0Go0FW8Xgq3GjGhdtASbw9qdfqd7aRS0Kq9rKBXFMBxjWpJPlg/K1s+OK6Lq2/fx7h7go
OTZ8ilrzNA3yRv5NM4x73Er3fVF9/K2PFxc1Ro4mK5HU1A5+7yukYGcJGd8tsUdJ1f/esvnc8v3p
Xq1HzwdvHmhwh+An+r4f7FM31Ze3T+Bae1NclBKtT02zCDxxQCnRIrKFzRREi0qLt9D7FoSAkn5j
rcY2+wBGZDX08c5KSDa4ffTpMv3Nc3huKfx0bnkTmWZr+MxgDAILLE+9L/LxD4uY9hmUBUY0zVet
7xd5q25uH/BKcRYXVSb2/M4GQqEd8tr7GBk5GFgDXFflIEDzv98+xpW7+jy1+emkyiBzXFY74tCp
SfdR1ep6qdmB8yk1nPadZc+Vx1JcPP6l5lglL2ftEKgqSO9IncfcF+/Ulms//8UzL9sqE7RABXNs
A50udUtVXkb3vffJtZ/94qFPSRtxB6MUB0dln5b06R9hmL+z7rz22RdPe8ZwOmJnLihX5jfGbo9J
Zqxuf6tXPlq9eNK1tgs9WXR0wFH5LOsm7dayqePt7U+/9hiqF6uGxsGl2o1koRaymqwa1dxIgnXJ
ktPGBVzZ2TOSv6ccl/dU3CFSr+I+qt95DK984+pFDUC1IoZ2rE3gXuUugcPONvpeNsbz7ZO78tCp
05//9EDQ5qsbwoTMg/UiByTNneKj7HGSB5Nu/+1DXL1+Fw925kVqGFtAwPDuMRMtDIgQ4eRCycfo
mxdm1ZPvhiY54jhyNJils9yFO87wyNfx/cJ4vv1zXFksqdPd89OpxvTr8CnHfI1opTKrPKgpxPBa
bw7TggwV2DvNtGtNV/WiAoDgLjMRpRxIB3UKSHIzVumLlKAcZBo+KzJG/QuEoGkswP/V2kSxhQxh
Jex235Y8GJPr01DeOe1rD8dFyUCKAo7SLzXWvAOJUoHyLW9+U1WlXtSLrO4C1ZMpJsQx3aaQxkJq
Rxg69HjU+Pfqxv/QV5Yj+NVuAosFHRrkQdtZ6fjOWv3v735I27/eEm1LiGRfZgadnfih5GXgasHX
DDqQy2Tvnet/RRHgXMooTafOOxND0WGwQTFNylCydJ9EHnTIr3mBTujAjaZGUEY6MEO6OA1a+9qN
BcM88/X2vT+d0P98mTvuRRWxXLeucscBN1DYK9ViFJmgS/XjcW202dsoR7hiDYbUEBbK7SNeu7QX
hcXtZKer8LYOUWE9jo32BCeFLByrKhalaTzdPsjfF0fn/3F2ZcuRq0rwixSBNhCvvbrdLS9jz/qi
mOWMNiQkoQXp62/2efLhmlaE3yYcE6KBqqIosjK5EVkiVncgtuhYXBegGpv89mlOPZCONMfb37ct
mxEyIL4UekHasFhmEuyh7i5xgj1DtEjAjl3XX2pOUG6SK4HStmRG3KA8In0VuQzadeG9V3pnBxfH
WrJP4H1eKca+f5OLuBEMqIfObl1iiJyr55LwY1Mlf/FO/ul610Z/xUM+6ZWh3o87ETdiw1Lg/T1J
MBS9qrYlGXQDC9AE3t4YSwEh4kY2MfnITLOCQgm+b6ADTdAGCnrkyX1Fo3KyTUCeDQn5CsrSqS4O
quPlnrPIP1Aq2IptWHbLBF4GI7LfKsXNi/EsPPSFhN7GnOuD7nLvCHEA7/KxqZoAzKohHjpKhihO
s0lBPgwtBlDOEi9DD/58MHlAvqj3nCN+DRot/Kk6cveqplGDAfX2L7DspInRpCwDa1zhRfGg6+GH
Lwf3Car12eH21y0+FhmBQuSoQ6NZiMVLPYBgRLlfBAHZ2ZK4YKQfuufiKh0clU910rgrE7INaYSN
LvQqXMUnFs8eOL3LpDjltd5E3hkllEtIoV7d1cM2x8v/7SlawlRkhBFID3YdZQ1FWp2mG0F78IWB
5p3jCef2AO+nNlFkRI4wz8YSPLwYoCAvrK/Bkhilv8CmAT4K/whdgOWDK2fEj2GUXjovLIwb9P8c
kkGC/zdX4Mxk6FttQGV6hoYOwLvQ6drXYspW5mezQCOWCALGU7f3wpioediH3uyDDmlqdrdXz7Y9
RizJSLJ46OwI49pfhk8ZnOkXD0GJnEKQb2XdbPHKRGmmXd104BoOY78rIcybEGS6wb0XuOe2pAfo
PbiHpSqgXzGBjzQHNnFacS/L5EzU5uiAMqKsgjAWLO83YcTUYQFhA3gzP2reJnQT7IyBB5I8FKIc
5zWRXpzO3lEmZMV7LGXxiBkRAjLocs6pxv3BU6DR9M/gudtXI1q1xuV1hvgQ1NDY1wwv/UG2hqq1
ZW0mjrNrQbM5yiWMU+WQXeiOO87EcajRgY1Lnlvxw0jbI7gqQPLu/AnwIJxr70/bguIV7LK3DfM6
wXeyNmbEjYEv4lrmD2NFS7JpMgHytKz6cc1/exSBbg/ybzXpvVHM4EEGCBuWEjlBFdATn9sabAaV
vngDzc8KRPFoN8Wzimak34E5aYL8CFhMuVbfFQQCTmjSghJdjj6HKAiqZ6KX8K5mq7HakrEwI+Lk
KRgliyKgMVCZV0o9dcf76nEO2AGEbHIbJP1JCLaSVtgGM+OMl3UkSBhKt7pgL0Pnz7tyXlQPDaWB
nEhS/mlA9r9fADxaK7NZrduIPmXSZxr9kyweU3YO8uJvBqp8r5iepUs/Me3HS+l/psP4p9XNn5Ut
v87nnS038Z9dU04t4TwAXCJ48YPpzwShAn9xjkVN7zMni1tcSsBX/XLVPHF4u7K8lmPKxIMGpCSg
DHCCmPZLDz4b9qmX2T9RB15QcOf/ZvNaJ87VQd6b3/UHvLnqOx7eHZ0wC+PeqSBMM1EB4a9y/FhI
pUY8SrLUhbABvu5F8rM3i4fIHcEd7a49t1hCtgnuBOAxcUOwrsY1dkiMwMqU09+hrn/c3n3b542o
srQMOkx8CtCp4v7xc3Fx2PIbr8yfbn/etvZGOBnCEC8HVIZxQpx/uqL4Xnrhy+1P2365EQuGIGkj
EH8tZ9qM9OjXKRhfwAB0SD1ZrlQEbEMYEaCBoHFXQHv4DBgke1yIhsxbV3io9XEwSIkVR7CNYvg8
dWfX7Rhk0Zyw/V4W+hMI3j87kfcxAzWBl6hlCzrXDUDJEx6r4XLgky590vztYEkrU7CcTSYA06FJ
jn5b0DyDtvB59PmxW5JvXkjvwBH5fHu7baHRBF8SUac0T5CXl275s49aPLy36JYfnDvwy4CEtbkD
resJEh93UL39fXtQ27wM526XkEJ6ZvSgGyo1uG19+ZD1Fdt5SoP4XmOCt8exmICJzAQFVqSjPKHn
RbFHkJ4AvSLDHej9Pvh9w8uLxvP9Wmrv3Hb1y6TIDxKG35lg32//fNsy+f+NsAVPQEyYlgwWPL4y
6E5wyR46t4tRYWhWkmbLaRwa7g7GwuiqahOeR919JsI9grruUUTZTzRzgiwYKYYACmh3e0JWYzM8
n+FFpcnClJ5dMT/40xwjr92Rof2hAvHi9sEvLkvQc81nATqR22PabMAIAx0I0YRirn+eQva9oS4Y
KGeQY/cfi2Um7hIc+aRr6TCfO39qD8MkIYoh6d2UNCuVbst5bqIuoZ4RUVrDP9HrhFZ3FoELAbJN
IFpydvOyHCtv/lARODLRl3RKIJue9DNY4JvgPF0FaObMG1ZuGBZjNlGWIEYJwMNZLedx8U7urNGN
Libwr5Z5vQFD9LCSaduW62oGb7KS0VfCXVDAPqMAH4dZ+6sDsdAsx70aCIhI9K/bVmU5gE3AZQGp
w6wOgSCDXsk+0GCwHsERdPvbFosNTLevaVL7knpnkOHMu66ZzixARbfwhxWTsv14w+c9Z5mqTHQ4
GZ3pV5mKe+UvX27/dtsuGw4eQSQWeI9eQ2JPb0EK+Ntb9B+o1R5JAEKw22P8+8r7TuYZGC7NR9BM
0sj3zhFE6iISIHlI7pcOsrALBL9BZj6J4D6g5JH7Iu5APF877gg5XrUC27BM0gRg4vYGL2wpPYuB
v16zeoJuK9CfpZs2GlaOfosRmNjLavBBSZVwuL0O7sgYxvlcxemy1gljMQETbjlWDStTVOfOYI55
6ujyAnXaFUe3/fLrqr3xwDpf6DKkzDtDWfZ+qNpYTe4WDYbfbu++7ZcbDp4x6TSBXJCvQHJqwz3v
byaClbPC9u3r39/8dEi3LZGjBu886PHs9tPdNcDe/tm2VTGdmkaV0Mh2zqFH80MgHXIPAJPa51oP
H8tGfMOtIcqgW7fg87ms7kXrf+o09JJG+bFudTyR/XdxONLaEWKcy7knhxKyCIAAHCALuJnJLzcN
/rm9TJbw7RuunUAlcp7QM3WRCmKUMjiVSf2FE4h7OqmUWzawj3E6RCY6kvA2BxE6RkJuvesjhcO7
AWEaXrBXPNhiTCYOcskpKO3DWV/mgr/oK+Uf7VfgLxZjMuGPPZuXEjAVfHqAFJ7T80fezI917X66
vQu27xsuvIih7MAOoMEUCDBGSmR5GcoGrYcZaENvD2F5HriSBb11tQTSjSgHK5ATc0ed2hTkr6OH
/vqh3JZQkJwdaJyAn/sJTA8ri2aJ2ibm0SGO8JqZTJcFtLLnhU5QCZ7QhutSqkB8CoDn7ZlZMup/
mbLeBBHHTwCnAMPbxW37ALRE/WO5NI9FMv/KneaQLwRvdGvHrW2jDJcPOgW50hBj+Q60ANCHtpWz
+8tna5mCxR1NgOIILZWkqYbxMizhY1GTRznVzoaX6WvE5KOq+/3tNbPNw3D7inA3aspovFDop3R5
9wi+yN2EN6Pbn7dMw0Qp5n40+knpzGfVRfdlUMk9pNvokQr3c0h8tq3bzF2xMsvum2hFPP9zmbUK
uQn0mjcyz2OH+0ffaX96yrsrpIiLdI1qwXadMrGL6dTJYhGOd5YdyPUUNKbLsX+B4msClafmpYNC
JZQi9o4/7JQjVuzb4kcmZnFBSTHBY6I+i4L1Xxnl5EnhnfZrphu32ipIxHsrZ6YlgppgxQLvQ4Di
6foSQBT00rilOhO3CldubravG4d9mZVh2+qgvgiiIcqVLcERZDLlSl3FtkrGec8SDqkUqPBdOEsv
aKEGvf6e6uQOYWjFZ2y/3/B9ge6xtkHj16VwQ/HiNbm4a1K9VnqyxOd/39jeRLGAoNtPyLS5KGhK
e07ywyXkM3RUP03cf3ZGFYNKEjq3MlnZDUsE+NfE34zXTEs5BM3UXMBhmmxYM6MLz/nhj/P32yHA
8v3/gy+G1VL4lIFJuXN+txCQ2VBsTINHn48d9yaAkaZkafNeVqj0Dv7doMKdSBZ+uP3rLQHMBChS
KaJGDgU+PlT/+G7xNDvg5uBzfhYUPEuolnx0Gld7frMPIHv3CgoK3EsO7fduj34/Re9CiK81K2Zr
cQxy3aA3A0CZkntJ31cXkgXpZpAUDNPsx0yT7xGBluLH1svwbdDaogrgcOhGu91BQn8qcCDMHbYn
d5Ho9HG/3R7GZlSGk2ceyMxdQC8vynH2ScG/hdCwG5fs9+3P/5tav3PRJYaLsxLyh5nbYzMybyMi
MG0nUFzPtv38beSg6S3vQ+cLUbBnb5sU3dEFoFjmYKYOt6QEWyGp91B/A4nDqYP6GaKQ7xNg0KDe
iNfvCnpI+if+5aTFfVR9WkDLWq4sjAWeGZmgRQKVt6LNYUYLzTfXL4tjARWQsi23fhuBrxZd3V88
vziOAboX8bpczMWmwzTEVZBy/nJ7AS2oWBBH/tfYRt1kFWWqvjj6gZDwnoHMUU//zr8Kv4D9eT/V
z1BoO3jpuKF0DQ/wfhIAVsf/DqubLuKFLutLPUi8nDTiC3eLlB4ABC76f0D6G5Q/Sl8uO+DE5hWT
f9+vIED53zEp6Gz6oAGJvg4VuO9IDPq7SyHnxyxrVx61bNO6Rqc3rru0IFrWXtpdkgov9bq5G8Jg
RyDtChnhi09EHHbNymzeP9xAHPrfoXQpu4ECjX1RRD3RwP3tRuPKyWz7tBGA6rYAZUxfQU+HZTFo
ox/bUn8oNWLcCDtDO+BmFuHTpCsudRoeBrfZoonjO56av66Y9PW6/f8xgXEj5oxt0GtvdrAyTvQk
Au++o5DXhQxOpYI75YP/p3cJqB+chyVkesvy8UN1HWbCGkXZ4GKWFeoC+Y3LBO/GxXPBDRTytLen
9n7KwUwwowhmEFcnqQJ3BiPboADZpgo+uQl/yom8QAv0gIxw3AjnYw35zMQ3OnwkAdQcr1z/40/p
9dUGggArq2XxFRO52DJIcxYE3+ageXZBAY+D76wq9RnXkBOHSipVa+yh759CzMQuekFIR7Fo6G4M
PUT8GnKXsn8lwd0VdKTFY0xs4qzrKu1G7DwHXOHg+pVz16Vef7q97RbYFhQm/+vrQ5hkDTDh3UWO
za4rrtrllXh2x2kA6XyEowOifoOYtp0TQH+ctxO6y8p2xehsi2dEg2Vp2rIQIfLcLvsBwrWrfKZ+
xR3uY9HGhCXqArlbCB3TC3TgP10VbHo0zt9eOEvENwGJCYhiIXnitZcJgpC5X+/C8AIJsDOO29sD
2PbdSD8k2jV86NPMceB2aMTuSQuZ6VTWoF65PYBtBtcY9+ZAmcZKekog/DreAPATpDkzBu6+QQ7A
Tq/1T9hmYeQAxOnABqsF2uI9Gbe6lzsdqH7lnLLELBNyOPtZXsms0nEkQzzM6eJLKJx2n7gt3pyn
uAQxEES2C4grtGvIFcutn5loQ+GBLUMtUCfpafU56uS+9odL3/pPVT2iKUTnR5AUfw2BTL3KWK8R
Tdlmahz+eEUNZO22Ywy8gwRpf3qal3YfKHLwKQC+JHDJtuTqWxGtFewsIdSEJEogRkmutIh9knlb
SAmTr1JHAfS7uxpNDiADAjpt+CKgwLm7bY/Xubxztpp4RK6HgAgPnRs0Bc+MMyHrhoLRfdN6nydn
+E5osRJRbQNdbfWN4UMNE7SrEV6nUk6LTRqBTKHPvtUdROmgEPhSuvmHrtXM5JBME08XSswidqAo
QiT6Qlh68t10JeGxRE8TOFh5rQL3KbJ5zh3AypedM4hPFUlXlsniusyID8yHIAafE4j3ReVvYHsB
52bN2k3XEnyYGRemoQC5U98AE99gr+mBzc0fqJBeUi9ZWR7L7zchgEyGXsvRI4Ahgj3UQx+SKvt6
21RtnzbSfU/IqkjYUscFjX6APABvj1P+6fa3LY5nMj5mEZ5wa4/XcZP0d6mvP7Fl+R466esMltW+
hajVJD7fHspiQCbMb9Z4GAHwqEFUiV4Acf4ERvlfIHhaeem2ff769zd+VoYy+TdwxYtDCaSpxVNZ
Ades24+VlZhJ4AhYGURjHFfGI2QhN5B537sS0TBq6/3HFshI97uGRXMhpiae0uY7wEztpkrYnfam
FdCHbYWMM77xlcNDqhtQbk3ePmtKjVOsDg5SLnL3sSkYXtw0kDwJc1/GMsw59OdSsekglPWUhtHr
7REsrkwNVy5plQAZOoO5MvJeQ0HPUDw5D97coypSHm+PYXE4E++X9pmSWqVDLCHz/SRDnaHPL1hj
WbVsg4n0m6mEtsdSdXGZjf9MCYlF6m8kXcuxLeeNCfITvG/00vtAjkEp+g7EvhDxRvA+zj6F/gzS
rRrD3V4ny16YQjBXDEbPvV7FpBnPks0PuVdsm56eynaVx9qSi5i4PoCpBaCRbR9Hk4QKdY5e4yEP
H/GgeGKLPlUieaa+++JH2ce8xKRVnBp3RvsPACQt9U9lvVyg1LED3/TKOWFbM8PJlY8FW2SgYlUm
f6a8eQ3r4OQH6oHXawzJtiEMPw8qzcYkZCoeCjT3ZsHz1M3oEncO/UT+fmznDT8XI9S9MmjuxEBR
uJuyKaDblaGBqBV9tC87SD7eHsdyPIWGt891V4Te4GIqo5ihe1jWe49m3ml0o+ACYE64IUXufi9I
tcY2710//U5iaKL8IDoLsekgH+IkaDaFrnGCHNRcb1L9E0z9IrnP5Pcoe4bC85axuC1+CH0QoK8L
/GdJvkCmOg1QGAav2e0VsGymiQn069JVkgVtPOvgJUmgWyuVAq82L39ItnbyWGKGCQf0HTdNqJe3
ccXK5xn0F+Dp+9EQaJ6r7EHDYFcmY3FmExgI3dYARTPexDIK5mM3c7JlIKvZ5U5fx+XS8YMnomUH
pUqoLJc8+tipZLIxDokvy6hBbqlRDNzNZfBXg/7ND8aVm6Ft+a7nyJvUQzdpkLdFC/hTObQ7VtZy
q4kbQR2TORckU/mFlUH787ZBWArdzMQMMoVyqUKzVByI7qjS4tD247IBod3noQt2RdC60OBBYlKx
7HcSlkdVhl+F8zGMLTD1/53rnGkWRpNuY195kBnKUoq3Bo9H0Cf2oyJZVpbUckgGRoCRIbAVjjPi
FOPDHkp8ZygnRxuu8zXCQ5spGpHFV6Wj037qYnQ9fS7FdJZ18Qg6QvArFgfU6g+DlNDF7p9v75pl
PiaOsIfs9OjWCPtl1TSbUEfk0BW52F2Dzf72EJasxYQRuv4sGLRNVcy8qHnwOerRPIWb3f66bQJX
239j4wnv/aIaC35ZOD1oCuncqXhYinkle7e4kH8Nf28+7zpjzXOWw11SJjaNX9F9SibneYyGjR+m
yTd3SF9vz8QSUU3CRmC1QJQ1dtGFLvOrz9Nuox2c9sH0tZjntbBtObh8IyQko8cDwVV06csOzDwj
WqHVY4qO27HwQ0gQ+ns9RL9uT8hiyiZzI2ROq7ZbNL/wBiyN1yL9KLrXRQ/3OuHdBgIzX0BRMG1y
Mt3dHtFmakYQ8HkDRN1U80uUzF/7LHnyfbry8GTbHcPxpwV+Ujo0ushogMh3dm7zChoE6KObIGm1
4io2YzacP5JMEtcZ+CUpkuQUlNNyp9Oy308osq7UMywGYGIOl2KJkm5ANQYajAtkRfUSK1V5B/A0
g9GYQng2oiF9SLr69KE9MTGIDoN4tqYLSmhFkx2yvo+OS5OzlRWz7LgJQ+xABzXOTS0glEeOrB9f
mjH5fPuHWzbDJF3sPear3GnBoZLSaoCGJ9HZXlwhIgfIebRrqaRtBtfh30SYTJIF+W9Zxdqr8hht
Asm+0P7HIKbMRBxGuc+cGZR4SAFyeT/3iv8awTT+qECMtpI8WUKkCTaU00hUI1FIpHVBfvaoR+w1
ZeWBi8l5acHbfC1tFf3r7V2x2a/h4tUgSjBGoD7q9wMY6lhzP5Sz2ha+up8c9zfkMvZMzyvWZatz
m+BDN5zRzD97QMw18hun86lT3VM1QYC3J5+nhvVbyPw210uMBr+E+Hp7jjbLM8JAz6c5d1Apikea
/lMNkJZfxjvltCtnmi1TM7GI7Yja7zA3sGw2PXlOVG0GNf/Jl/CoU3BiNFso+aKaumch3/MB9TfS
v3xoZiY0EbS2g5u6aQ3oFt4qVFLcs6q9X1yIX9wewOJNJhyxScdlivqijqtlfEl790vvyMPtT9uM
wUQd9jkZWz75Vexo/8d1pYo2u/eH8Bhm6dcoHJ9RZrrTS/Fc+WvdAJYj1IQfTmDxRuNFAo7chLUn
NKeTF05HLJ0OZndbO0l+QhyftkKHYhtMizzenqttGa9/fxOU8CTtCvSrV7ErxS/UMZyNF6beB/fI
KDVANmv2k0TiJSxwXjvmFRufOytv3rYfboSHIiqWNIlyGfu8y3eKD/4p12RZ8RxLEmAiEicVecDM
TDUYAosamq/hgwgXvknK7LGP1siLre5puH8ASWVe9aqOO5pHp7LBvd0TSh+QF3qPy6i3eM+Xh6xu
x10aOs45wysR9CJy/pz7UM6+bQG2J3ETrRgqScBNNtYxj3rw1LHuKCNx5h26c1vPvQeOaJv29UnK
EcpWEq2TIv/n9tCWPTRhjH1QgwAkgfHVs3RO4RyWu8Dti4/V0Uwco9unNE11U4HLDu+xLb/jZXiG
esHK5y0mYhItVpz51aTcKg6b/oTmDnhq8ktpvoN279rWXI35nVKQiV8cALVZ0KNSxaRT6T4fudoO
pU4OSxHlryD09TY5JR062ZN2rycoE4JasoMsHKXHphu8lcPRNtPr9r2JEWNULxQVXWSShfon90DY
0bk/oqLd8rFayR3/jXPvzdQIFboW6M4tMYbA5XHncnX2y/onTqpPCSmKDSP5iwzcu7YpzwSRilAo
Vam+OHhgYJ5r9ySLtb5hy5ls4iCHnKMvhw8AmOniwR/1vvSyn7zrV6onliTKBCuqolFdC3GqOHEG
9FuWF0nVloTDDveZ30lPP3bdN8GI9aS47klTxzqvmz0eY8UR4oHdJU3qNRDg+94LxkHDLKox6YAP
qKGO24TnQcjsyJMgW6m/vL9OoMr779fzeiFMJk0ZyzzYOpm/ywp2yMb0zhUokwTRyjC2SVyHf2Pb
wzwUEUPfQoy2DLURrQS9gupXEon3HYeawEIHV/ChZFMRS9QTUMpsL0LoXTg7n1N3+dA5SE3GRKdP
0DfFpjyucjY0GzT8jWJXREG91vjxvj9QE2fIlkn3w+LmMfLfE+Tbj1CrPfZ0XnmOsO2z4fhhUsxp
rvs8ZhPdtlibTVA7jxDMkBtF2nOHyvrx9mlj2w0jY+AAftbJPORxKqpdXXX+ppYk3y5jUO+Wma11
VNsmZNQPMpUKGpYLenFAbXYEDdOydwd/2TFNslc5OOU9D0FOd3tONvM1Mog+ERH0xtI8rsP5VKGT
bk9KtpaTWvJgauIK07TNejTuilhW53zOD9MAXUk+fimX8dhr9kUN/QEcjadBf0wGkZrwQgKoH7hs
IhlPMiq3Tp69pFV3n3sl5KPdixjbtfBiMQYTZugILmavwkCjBmcwE91hJt4OLEBfBg0Vldu7Y3Ed
E2wY9hmetx2J9/Rr25+jFJoPExJeqCroSvyyZG/g5vpvACvKXjeJVk2cF+Jr7i6XQaHqvsjHoC5/
lkEAEflgX7Ryf81+nHD6cntqFsMzoYaImZC6C7mMuzxxNnjZRc1PrbEf2jbHiAllNzbKw9NkXM5J
B4hxOG+yCo9hdT00OzWM4UqJzLY/RkQo2UjrESRVceKLo3ZcQB0ACmXZy+01svqPEQpcqvsEjDpp
DFKQx0H0n0qnfO6k+NI58vMo2gevm/G6y78H4yrG1LYxRkSY1aQbVdE0DpPxsQmHu0SBqOD2hCzf
NgGIbBAD85oS8ynDz4nqHiq//nb705aoaeIM01qlEvhS5+KEbrptIsUPVVm8hg6ESKFTqnbpkKyk
RpZck5r0hnjVGWTucedST+FGpfc6cLau94S6YuHPGzFWm9z5PLcveHfN018RWKOq3y1be4K0GJ2J
NGx83TaJdJwLxDd2U6VOfoi257leubnaPm/EgwTsxrihQu9PTNFdNwcn5o/3nnB+394nm02bFIag
b0hGlbZpPLrzj7IGrytFq5D62cyfndbfAEywHbJmO+Ovt0d8vzJCTVRhWzTLSIs8jdG262wR7e7a
UNG98qJtVhXtZppEshkbr4Fa2FrhzLaIRmDwnInoMcIeSd0UG5WhE0Cl7AXHw8rl8f3iJjXBhqWa
x8gdJudS+P78s3GF98cJOsS5tIuKM1F+s8OPmMHA2LOVIW1zMgKDq0c31WpwLmWRHq52p7L0iQ1r
XDiW2GDCD71hSqu+ydK4Ckjy2LNK3gNnX6/8eMt6mUSDWQ6jrnx8XTQ0+63DuUasjoIXDVXICZjW
St8FPB8e06XxD7ftzjaha6R6czOg6Kyv+14hSmhXbaJCofDbLLvbH7dshglFzAI+5k7WOpelzM7+
0t+LEmUX0q5cCiwHqEk4ODtscmcZpjFeNNuNW+tvQcP+FKgjucOaGpwlYptoxAzsZnhJxhhKymGD
zvZ6wx3xbViSPWEJruzgJVgJAbbVMvKBIQDfVQgacPQ2V6cSzfRhthxmiKXc3gzbapne7mmV0zZz
LvNc7xy3vM9diAUEbX/uo3rl0LFNwUgFgr7PE03C5FJkskcHJO8h/ZP1d32drV1lbdMwHJxWowID
TpZcFshAtnWKeFyis9b/lmi9slKWWZi4xCbIlNv6fnIRuj45k3NaChVHeg32aPu8cecXVUSXPFmS
C3SKPo1F9FD35IK30e3tfbacJCYwsWF1Vg7XX19T6FMVVT7cDYjEm3kK+YEBDLnHU0yxreqIbJFT
r9W2LIHEBClm45Q7EJFK47bj4cZ3qvsk58WKa9g+fl3KN1GKTLNG6yJSsoDM9z6jfyverekUWzzc
BCKqjPn9mPo4BZch2wyBc6onBypVEDAMBnJ0fDCd3d4Z28YbDp62flIsFYfpMnFQGZSsw+o7mmn+
3v68pUOYmsSDog0DcBsi3DZpcs9E1Xsb2eksPdVdxNrDHPRqjKXwJ5QeO97Q+9appPO4tImXbTlg
J+BSaXS6oPMJ3Pl7IOzD8FAJPM8ss/8xXRcaGiFCoZM3bAOagMuFHJNIvExIFVfMxPLUQE0cY+Ar
2uMumsaSuVC+mFS6rVhY71BcDY4+w0BceL97cCUfq3EGLKjBwdEkaO4eu6JZqfX8+/r3/1VeakIb
A4Ejz4PgNYCh0FlK6h0dy70ATnsgm062mzF5dsE5ODfLho8/In+450G6S9ijFz3P5U+aHHIQndw2
CovNmbjGDPjUxqsFiYcOpQbt6G7j5OShK4KPnfEmpjFVKSCqbkPisI7iIPcPAW7iCEErZ7wlmplQ
xqnzwCgSJgt4tNF3viFlOmxrrx0PrSuLQ41+lm3u5nSDE6B/8MJsTQfGEhVMLCPN677jxHVjH4jN
XTdDaamMvg5B+3vgxd0crXFR2uZ3jXhvIlvW5BXr3d6NIWWOfv7goksUgJ3wXuf6a8KJgjw7oA28
qL/fNgjL+WnCGseeV3QpPAJZnzY69b78EUbA/tVzm2/RG7ZiFbYLlIlfrOBjUTAREivOh3Pvabkv
avFr9iBRdGVRqO8n/J8vpJKn0ZnFz0zl49PtGdpM3ogwQvJR1AtIllOVcbXLCdX04Ed81tu8QbFi
ZYq2YYxEpO1dMG5pvsRFXYu9h2eqrb+04i6rl2FlCAstIzXhjPXI+cy0u8R5GEwx8AXgWpVI3/RE
1R24GfR2QYTddE7UgtupAS9FV9LzMHjgNQXL7bwbQlwnVkKJraJgIh9xQ23zqMiXmPsc7J/FmPwT
lYF38ryl2oFrulg25RyNwwZyrtm+i8Jww0muodXU9vuyCPLtOEbyWAmQeI3gjjl8aL9N4kU+L32W
c7mgXrP8ragHAsDgr4o+RmpETchkHdBoSt16icdQ/Ia4289Ws9PHfvnVtN44vyCLaEIvW2In5e1B
e7I7gLN7efF6Xqxkg5Y4ZgIka/SbNUohfi5Z8UqG+bHw0h+Z7j8TNJ45tFxJma/h6p0jz8RGkioN
oKXAlhj4qK7Y9BO6/ouqWgPdWXzN5GHsJZ+6aFFLXKnWv5/4kAM3AlG8zeD4esXZbFMwwgbQVqxh
o7/EqGeP467hqSYPBW28tfTPlp2YTIypi05p1BUJ3rmhZCJSHecB21+logkYaDISqE2jyvuJJS9p
CSHhAshi52PcidQESqZel6lR4JwWYXtoveBH20TTSmSwbM//YSIzh+OGASPDtfLSJ8WdCHK58aq1
RmnLmWWiIsHxGXU8El4cRmn1ualStp+dcLgEodcdIGu/lkB771uxCZEMA/Dzh9HsoaddtNuwHh7U
2L9m4PRBW/RrUVfHErqi2hWnuuqf8qwtN9J1Pt0OBpbij0nf2Pgd1HL7yYslGrQ3aRCSjSTOfS1T
uiee2F9tJYIc/e3RLNZuAilxULG5kIOHQwVc9LXy3U0TkdX3mush+E48MEGUgT/7104NDy9cy58K
YJs2QUO2Rm1j7EDWOBz4gNvG0oy7MltrzLZN6bqrb6LpTDqQNxCMiSI7sN/BcBr1Gu2RJYyawEmo
A6H3ZIBGUNO6ce0m+1llT9Ec/h3b6NDWCVvxJNscjKTCqXhatGXq44j9H2dXsiQprgS/CDOEFuAK
5FKZWXvX0n2R9YoAsa/i659nn/oxTWHWp7EpmyFBCoVi8XAvHtJafBnS7u3jHV8RzBFLmGQvh6LC
dM58y+a+DxRmCDvbuunq6Wixkyy8vRfHP+psPGkyvViKQcm8OHhl9y4zf2fb/Wkk9KbyyKeP32fF
afwXO5lVmPbMZ6A2LQir+g0LWFMMIfq7W6n9ypFaoiezDvwUNeSfb3NoEkHmzr3VEPrkPjmp1Dw6
2t6BsXmrfLeydUs4pVXYEJeDgAUKIJP1baaFfBNtu5U2r4WCS+hkyT2WA9tqbr25/Gb5SO1RJx4q
vWtq+Qs7+m4l/SfHVM+JL16acTjRie+MdDYu+JU8ZalADcF2sPGV03RrWnrnjU3oUesOczwqdBor
jWrLaoLCHy/EN88f28fqFy/LJWymTgHne+sOLZ+DZm7098YI9xHcmPREDATLIZnsByA6NEFVWMPn
hGp+hkeefnh1gpifN1skymvGuvAtsq0H2/Klc9FVeZmT4Z7o/BDz+t9atEsgpi1EYvcFdS5V0kOy
o9/Jme1Zk0cfL+XK/fk7SfvDM3YVr1peGecyzGKX5zPmLfelLQIFXeaPf2EttlnCK1uWoI/gK3rh
FeafId52QdZ1a6cgiW/iL42Ynkw/hATqRlf16YcmK3WguPXl459fsc4lxLJGCwZJheVcEv/ZRoXz
+rscU6RochbV09x6QbY1uLpiCUu8ZZmOwOp0zLkQ2Z0xqfHkO3PARnX4+EtWLpol3pKYXPjTYMil
NeY14+pcMLbTpD6OXryzNNvg1F07XEvMZeulEHhOYgGqU6SKYB5zoURbG+DQDhDdUNM91LQE3df5
PZpPkWe2GMnWlu/qPf8wxUklogQZprhMXTViCMW9I317i0HL3cfrt+LylyLWeQsBPzdNBJivmlDx
IXI8ddcWacjRf6Y2B/m/2Lir17Zq4RMqosg0z6m4WO3b5B5mMJJlPQkYU6fZ26KIX/ueRVYySZIX
NjRrLrzzv9igw4uE595prW9t25GBAO0ZmJ7+TbpGLPGUuT87xDOVuNDuMHluIJQbwihq+aWmA9r4
1kbK/vev4ktQpc4zZRqY+sWtsS0F1LgDW6bhYGFYw6n1haf0e9aNGwXZv9/M/D8gS1AdT5htdcEj
Wx79KsN4jae2NujvBs2XEtWZghA8gbLjpR7Ys/aKZ7tFzcniG/fu2rtfXfof58X3MazltQm/JIP4
OXh+HDC6pVixUqTjS1RlUfq1II7PL6ohb4keb4vWPlzFFEoHaIO4pT8gaXMjQHQRcOptfNHagi09
gE9KlQkHX5T7oWV1RyLZyZ/m948dwN9PJV+SOVo9QI7cYvziGSiUlGV1iS15o9wRV0E3Ptp9t1GZ
/vulypfkjWNVQG2VGHEh1fh9khCTn6o3Gs8Rui//eEwWh3/WGanNACBYwiorKFlXBo2XH4QabqpB
JUE68BMQyW708dKt7cwi+aBQmhajr/llIkBoBHMTeP+mxYyK8v+bsYj7kqcaj0aoMwb20GEaGP2X
j997ZSeWcErtUKDNBphxYsV1exMT48VR2hAD+iCAUO/Gyt7UuFgJdCA8+/9f4gyy6t1s9tCxdXfU
piCE421YyxgkgQC6jN1n1/V3A+t/2f50y+NPlhNvXNorvmAJtIzLpLPUXPmXwUblIW38BDzE/Onj
RVzZ/CXCEnQcTi2Qkl2GAoRwo2c7J2cW6gi6+G7jwvx7lIaE5f+XrodcS0VBUXTBZGX1BEZK9gIy
x/imhKiQv5vV0Fkh2NtmTP+Y1iRRkjX9Fkf2mq/7D7Wj0+ZoJlH34lwnjsj4Cei4tzKnL3Ovj13u
F4H2s7NizrEk/sYHr23YIkKA6GMvisqjF3soeGAVBaY8U7Fh9WsbtnAOSeKUXWN6dml7ERm/f86R
mhC5xUO3umALb2DzpKoqQszFI+bgFdCamkn12SHqXM4TopD2kMn4l1+AA6H2h39bsSX2smmaIom9
er4okiafvFQYJ5AwlH8jzuJLAGZb11Szfp6xaMN8tua83lV9E0eVsLawCitYZb4EXnI9zaqvnPlC
jAkTRSJPuTfV1IOjq8tCYRUPgPE9NbI7CCafueU+fHyCV26+JeTSopVjMaHsi5HlY4GZG2nSW2XJ
iM/9TVH2u49/ZsXuloyOtS7TKY/1dBGxf2+I9dC1c5h301bHeuXQLKGXqdPXTd1DyHkYnGsnHPq3
RiDe/fjtf9ek/1uZ5EugJc8ngY4rWBw6JAXUbYJxnkIHvKL2IWbQzXOzna9uEc8jY0Q2Sek3qzOh
pENY5fesVqhD+CFwVIFT26dk2pNaRnFeR5o+WuN9Q72oLD63ZCtf+l17/tv7LnyIazVFz8Yr60T8
bVBOFIONZhzOYEMySHKzuovYNbNx4x0bqmNhv5ryE0Rxger13XsylOi55TsM+WrzMldvrnkEfmpH
/Ce8usPajZjOub7N395y4Yx6NTWZyfGWYP4F19AdUMZkrqMsZgHe1FUk6EBFW/cymJOdH1MAULKQ
eWLflrdJPd0lBQ9zsILgX31j7TLyZG8S568Z1MKRXRU8iDUTMGzrZ2PKkDQgaKuSsJznSIsy4CDS
z/aQejpIOu5RNqibLjD+48cGt1J25UvIqJeRGQTps495iK+l+apsEkIWVrYHpNcdWJLr6qkYgO0t
fnberVZZVBkARwpUy/dxvjVxsubNl9BSPnclyexOXrzYfifKLi7wDL8yiDmEduXDhEVWHxPQ0d9q
xppTF/tbSIrVBVhETG3l9mrE7P1lLj+Zev+buqsIBqF3fQ2arVEfCReAH78Z0z65jThgngAg1Pgu
hfVcT5j/tLEVK1a6xKPGKUmMkZZ/oV52g1dxZRmx+VEDe8fYGxjAQLx7SxDC89wNXKsNPv7dFdEJ
vgSqWqSOqSzYlccFQ2U2CbD7PirSxXiFXb+VJDm52V2e27DNbpdjFBmHpuHvfpZcrdPIC3BCOBok
ewctVDDLH1fQPo7+PHiHK3LwesaKOdBYMPxn22++kqcv0a8aExaTW9nyMjjDC4YH+Pg84uTYSfFg
tWRXN/bGEv3uO/3FgYhFsXfgrPUK3srLxJIgr58a8y4hZHs9kdZgRdVooZqj9slURRNA97l2Q6wM
fDQ0VTC5fmurL9i7IZ7Psez3c/fUerd9r6KRDRvx1uouXq3qj1QcmBnWqATASlwEKQBaMbtTKJ7V
3hD0cxwV/pG4d+k43uM377vyFhFSSqsd5Te27kNilwG889X6CcAR/P06OwA7iF33ppHT0YZD1BTo
4uELA6sjdA8usP2PDXDlyhYL74xoO+G9bNszN3sJag9X6/Zro6X9/ePnr3jYJVmoq3w1oMXSnHOr
fCuEf1snwH7807OXYFyK0fDc8Ux57hMDMFTMb+rM2UioVhKSJUWo6q7V3JqXsBnShVSdHfvK6lRl
4Frk433lJAxcJaLAIdxSWl3JVZfo3Nj0Cm3mJj9X2fjStelbEmMC0BEE+U+7Rbq9cmyXWFwgC5ht
5cQ+CX0Q0t6RuD67+V2ZJuDC3k9VvxWrrRjWkjXUt6rM9kVfnh3uo7/rW9muq0d0Cy2y1btYsa3/
wHOzVqQgOSAnScSnjupzDwKmf7SthdMpzDwMpesMZ38eky6gIEY715m7xU21lgksAbmioaKiZCCn
CtAOJNPBlPNDMva/fQbV3aW+lg2PKh5u2vLm4/OytveLs26SRMQuE/UZINTi6DqJPmFiJbmvRFWf
O1fT+wEEIgG1y3JjamVthxbxlZvpvB+xkmeQu9+nunsVcouEcSWlWSJp80JJKKY1w1k48keluttE
1xHh00085edUJxspzcqhXIJk59hNKSmT7AxCmh1Q7FFr+z/nxH7wHLmFnlvxNUucbFKKsSg6aNQm
aSXvFC0EIPj116JI6sjUeRKNupj2vpO6B933W4T/K3uzhM9KQiddGJwedFqgLdfy4yzyjabl2rOv
TuGP+5D2tlVJSMCcQL707DPrxe2zDce89ujr3/98dGcX5exK+6Tb9AgNzgh46pePz8daJLwEwEJQ
YVZMYklSqSfgwdWnEUoZXUUDH4CoHgKPllWFbTPtMx1v5EdrBrYIHQRpDNqS8dXAgO2xJCQsaKri
sG94DKn27PPH37Zy9pdsnlqPRd95CvAGc8dcaHJdZwY7RCpyAoTowZ/14eMfWvuexZEfiBMLjonb
81DYhxakM+30aJvsLAjbcGMrN8sS+ZrWIH9JWTecvZHsuKkuOffDgemN4v2KgS2hrCNHnanw6+HM
ufXYJdOjnpp/2+slHDVzpqkrTDucLTLdZlM5h8XcvNN4Osssfv54/ddW57ovf5yP1JoMF6jRnmg6
fROdfynz4tY0sti4GFcM6T/cnaODgmXD7FOFJm1V59Hoz6GXgiMUEDGdKdTkthq2azuxOOq+1H7u
Zdw+sZQ10N8joD40G3Hp2jIt7veyQUmEtfgMoA1uZ06fnMR6EyAo/ngXVk7BEpUKKsvW521WntO0
+gJWyBea8geowN9N7nT8+CfWNmJxm9t54QyaUPuE1AFKhb0COZV5Scs0kJWCstPGQq1twuI8N6Av
S2uJTcCQ+FfVmUNv/A1XsRYELYGncEh9UTiw1Q4UMbOdP8gK6HTL9g8zFQdW8LdRuw8sz0I1TwcH
DcePl24ldliCUtPEEdKKcwJCxTm0hvpBePY7Oqhfs646+t6WouTaz1z//sdRTLoBIxUxgBoUaOfG
3TfFXozvQlu3Kv7x8Zes9ZyWuNTMtdCP9Rx11kSFbdZhOq2Mhknfu3N/Kge0/1MJCcHJuYMebh8k
CSYBaDNtVLBWTtESmFqUDclG8ImfyNi8VjN/a8mMN0BN7+PPWzG+3yWBP1bQU7qBNLoUp6616aHT
MySkKf23gXC+RKJ28WjPuYvrnje3SlS3PgwNsxtfP373lfP5ux76x7vLNsnSusXui/yHj34jDGCw
9+WUhnE7BEDNbazR2h4s/ICLrl9fVG15dn2IEgMNrSIlufmcOt0/JkO/ifr//BR7ormGGt05q8Zf
o+KfZsI2rsSVHV4iT6sB7AZWkiRnGPKDa9nQnMunrcB6xQsvcaR5mpQMPdnkTMz0E6ifG8/pD2i6
3VUQYf14l1dWf4kjjbvcMvHcWaeKA35eNDuX9jum+w0nv+JClshRxVLiWvlo4Qq0vqihjXifkKjO
9HOB/iTEvzdQcmsrdf28P3Y40QqiRtBaOSknju+HKt0nXAZd1akLNdX+47Va2+vr3//4kRbDXEJ5
gzrHA33ti9oJmqb7x2LQbzTbHw/v5cSZy6r4XDhqiqxC3TpxPW+csTU3+/vvfzzd8zsgvBEMnnmS
ICOPfXcPWvH72PtmwP7UiSxqmvpEBa8iCLdZj3wY5qPT+lvc7ysp4u8b9I/fB6jQqWbgPc5MD3bI
zdhgfhfzonUGujBZf/cyteMY4Ibmbxt+vFtrlr24+MuMEyO5BbrBIjk6ioAy23mf/a1J+pUvWqJC
UcFFQ4w0+uwR65PVt1EZWwfb03EwDf5nv+FdkMZFHODDN279lQ9aIkHt1vNKMDU4J7R23W8Fy1o4
/tR1IGAy0I1FWzHxJQRUW+hI51Mxn3SNxoVxBjtApXD38Y6sPfx6eP8wAg+ei3lAj59Lh/0Au9XR
SeyNQs3K+V9iPjPLqewpp9AQymNUGsSP3nYC6KkddVFuxAoruFJuL46/yhvIL8Rtc7bcAmQ1zMqt
u9ZVX8oacHUjAchlIAmIPFebG9sp5R0nuXuKVcdvdV52kHj0243wfG0lF9E/hu2tWgkHmUWTvVrE
+1WP48a1v2Zlzv9vkmPQzGkSJBYqL3Z17GJ4qw3HTGzYwFqNYkmfOTNXjH0GT51XUBhxY1+B4Kze
CwG22nRCEd8pvjup+elKf+eqLf2WtQVbOAMfvY3ZgNv8LMbqgXP16Fl8qwv49xVjS8SnoYnBCCsC
Ja9H36vDHGtqBxn++fGp+XscxpYQT7fj6TShgnYuprb8QrQvQ4dDeCZrS17dlz74YzGBL6wcgbGP
cZaPf/XvC8aW2E+qeqvzcVpPaK5EupySAMygW3fd36MCtqTVTKHh0wEricYH0xgjAcKCpTogNZo3
STAaLuk+yeJWHhqvKrbwN2vbdP37H96Hejb3pfKTs5MCyIbWrNuBZHfeum7+7oHYkmUzdya3qHSl
zzpNIM01DV0koEodCD7/amWyNcq5Zg2Lk98M1AIjEI6nP6sop281VDmM/jyg3TwqGpabNHR/v9/Y
EgPae/U40QHpOdp9aLAM3bMFDJuSb2B3Ucl3lrmHjy1tZfaaLZW8JygLNSR2i3OTl5eqaj6pxoq0
9kLCmzfMXXybyhaM6coLYlo8lar97nj9nfG6c1+P5zxv3z9+kTUDWfiIIp1k4g1WenbagEAupg2m
9vPHj17xemwJEh0hTA+pMR96QGiD7110x250YeunTJXqE/Ti8rCakzg0NQAcNnhEoCS7pdm4spFL
CKklK4E4BAXnvCOPZVPdA6F+Z+dDiBpxlOXuLsumQ6z+EWrLlihSpZyR2k3inPxefhZO9kSn7lC6
0z8lLMDR/P8xBmmGLcnUF+dxrkZo4+jx4BCMC8iSbA2Wr/i+JV7Usi0HfP2Cn9go32urfIZ+2ka6
uGJjS5yogSwZcYXxTm0GupKeWwYyoFmDOJj8U3+BLcGgc1d584Sc9NR0SXkPX0qOSLO2lmbt/RfR
QUFHUVowqPM8Jaj2Y7IhKB3pgRZBP398VFb8qLcoB+TKsDoFCPnUsAkg95TTIK1AJ4MzAzSEbncf
/8zaHi8Ouym9UfeKoPIjO2g2zLI/WkCdRh8/feXMLbGebWOUA7I+72RrzJ4OZRkap3nX1JrDSZpP
IIzAMKjA9shyi8x7ZWeW8M/C8yfXBZ/MCSIhemdcH3NN/RAXr2PibEKtrtv8XygLcxcVQVqAC0H0
lFy77zEmJYkjdmYGrRIECAK7c1tQOCZhEZMwkz5G/1Mw2OiNHVv7wMXB9zqia8827slhzU3ttC8Y
hsgjqDpslevXfuD69z8ChLoiVjYpW5xSYI9QrjfZHtGH/jTkunz72C5Wbu8lAJTOcw15cu2eSs5j
/iotTL6HuuSkRJzgViawGwZqhGzO4TP91rLrf1y8RdhALJfRawR0mmIvPjpdc5i9egpj4W8RGayt
3sIzdBDtBa9Pz08gss5OAIejcGg13tHITP6b81xybnI1EPCtZPxUt9R7dNpOPyRlx8G+0zRbSd7V
zfzNwhd+wSZz1qUjtMKoNw7uszu1EKrjEC9qAW+2T3NpSLdX3Gnck2Jjk9wo3Vl9HBQUgQuXUm6p
J634wSW2ss0A4y7nmoMSxPOjph3q+0nmuFV14d3bo9zqJaxQeoHy5f/NHg15Eic9YaeMpH7Q1Il/
YA44OnprAAkJo8lZYrwFqMX8rm2a72DyHIEI9vtI+4kX0djceZN4qRBBhnPcjTtaWmRHm5Ft5D8r
hrXUFy9tQDsLjO+dajJbLNSNkt87oApo2NhFtVWFXgFPsyWAkjZDk7Qiw8anFmh+Ku/kFck3mTWn
gQImBc6nLizM11jPMai65EtiNXVol+nXQpM7M8Yy8Gi7Y3kXTHhILFowwKUvbte9dsJ/U7H8Kked
BXFOy5Ormu441T3YZJKyQBggtz5j5VpbwjEFiH3HOXPREoirsg0K3vf71AMvzsf+a20vrj/7h4tU
pk3r4kqv18IWxxuiQPAVJBUmJ3ascd2tUYaV/HCJmCy6DGoitZxP4koc47TxC2hKR+izNCYaUmPv
+FX97t8+aeG3iKqNmrucgWJZkjAeYswj58DPW5NTb4RkxPdXWoVsiVOcq7bSCepdJxtkNYdZZRwY
DPZd5jkI/5m3x3L+su0BA0MuQqoWmnUii191Sd9nkj/6WfbeuvybIvKz1UxpJBS0uApxk0hfg83F
vfeHzr5D8eDS2GkX+v2Vg5sCX1BW6oHZyefJH8sQgIOfqSvio8lhpzEmCEEuV+xIOv1sCI+ytgLC
v3gvJ/MsCGKu2mavblUCbSGnW6hohzmzQJXhvfZKPhZNheqmrF6K1j80utwVun0hqny0Yy/ZXZ/j
UvdQSTtK5ixSpH+sTPXVwjUX5tz9mkMbOLOrk4e2DJPk0BXsWLdI/jp26l0OOkO73zdJd2xKuauV
ijJeHVyhQqRNIeP0zJjtB7lIaHB9b8XneU9H8HP2DXGDGMop0HqbL2Pigr8LWBEnu+97cYLK7k0m
00vm8HtZGxZYfnFIMnrpNQ/AYXkahLeTfN6BGetGieakGnMqHftmVuMrwIeBbvq7a/MrtTDiNYiv
uWzvepbcjax6QBor4QTnB3D5HZMCWk9+kn8HDmd/Xd60QCzEau8Fgw9pMDtZuuM8Cdp8uvezmoVg
mfrM0iYy7byfMnb2Bva5srMQYrlPuTO8A75323ncDcbYBrRdzkNU5tXX60oP6fiQ0BZ5hIasECuf
bd3sLF4fGQQlQJwJ9usxO/bck/uyrO9zG/RPjfnhe96tyli/GxrnBwg3wGQ+Btr1X4e6Pmck2ddZ
vYNmZgig/w8vifeocdOwwh9zaZ3JXCFPvk7T9oMCj2Y2RWXSPFOwr+7nmdxZKXlBfCECsJL8qNUI
Xg/P+Ty4Kr+33e5CSDtcBHVebD+1dsRF8Bj3UA9JlRD7IaGPdZE8QEkd/GtQPT0OoAjZqRH0VWlF
EiSuTvUAjBYLaGnTJGgqNz7ArSahW43dJ5rqm7wpmifVlnGA1sM9Bk0eQJiiT7orsoOHhHzXgakW
e1x89hJXHKxZIHRlViDQ5wnsPP3CIUW+156OiqnbT70TCZI/xyhSBmldOSE0YX74ebrzjf2QCvmk
ZfmTWX0ees7YBgaQ+wweEQiZg5Wl3UEaiwZ9XBzteSwDk9lD2JT2mQ7Dkao8RAUvCZlvFV+QS72o
hmUB8eUBTNCvXde9OVCzPLhpfhhHRBu+m73YVv/a6voweoCVOyZ9Spu4iaCA3YWw20vvOF/AWAdc
ZHahSRpCkWmX6dneJRa49WrfPkojp6DKkkMNtF6kWXslfc8uecfz0I4tHjiEQOzGq9R9q8hTlctv
MU5v0IvuVFRTFsZpnAekEye82ztaY3kdOKON1wQBaZjYcZCmxYPdgbwSrIwR0PY/KqhApfMogySl
Y9C0yT34fMsg6cYMj51F4BpHnup0ggJOa3eBV2UHG7jorqu/mXo2qHx6JjQYZ0Rtxjg3OTwlcs/x
19XwBm96VsPwJOPxVPYx/FkqPmUgOY7mXh6t2v1VSNUBWWIHRctZwD3n1LTuO6/lecr9VzcVu1SW
L1YJSlPXiuA6EPZAjCHKZHlb8eICurynzoUsN8h8fuA//5nwEWlOHVf7eKxRrCIgFkCCh3lsF0SA
GkLlmAXuH7WtzlU3eTteQuFrbNE8GICNZGn+RQDkH3VZdSgxGwhuYbFvLLofMWhPXQlvQQI65kcM
/95ASQPcWW057WfT9EEFAEhoFGro6Htmx2bmt6AMdwJLpOlJUeqEnQv21c4Pi9o72IxALRJk/ymr
ImsuHou5/OLm5tlJmqNNG2TwGCUqgOT1nLCOSxBZdqI/804eCy9/76U6um73hEwco34zDSnDFHUG
da+j79Q/7Rb67iD4mnbx1eW742nAkFuc91cW6ynw4qG7BUnFxYMS3v2c+GeKuUTBhysg1Q0dHxSh
E/UjULf1QZHZXx06fxk8jN7pEVMihZ/jBBMMTeTTAdFZdszzyQGkUTHMamIeQVQ2PIP/6E4JODnr
E7iNj1Oqr1Cufhfr+inR2WOpU/+Qt64XCjXrME+8g3b1sbH0XotxJ8gQgJDyHnKHaSB0C3IXL/sK
XdkSgm3aCTTUIyOrmn+QDEbfmenklfMNTwXOfwGANVRv+rApLCfqhepuMtPET7kE5QjPcScgZt7F
tdyRwdx4id08iJZGrTDsiWWg/yGT3sXzkL71MsPJIQXGaLBxtkvvYt990Ygwae7FINwl6Y7G3Rym
uoZkmuTfR8tOA9WCWXXo+BB4vHtNzAzOiRpCdhV186AUeQJNjP7drnsnUAp+zGRVE9LpOovBsp+O
laEvbxNzZIzFN5pOIiRpi+aPlx0p0Pa7zhpJ1GLEODKWLA9mNkmIOvS91zXOGQECjt4cOg4Fg1KM
Dn8rQgOARerXNah//W8oMt7g5J2ghxBkgyu+2/3EdmM+y4e8G9SBVEN5dEai74qB1m+DGOpLXEDx
xmsqWGtqW0HW2NWLtEUVecJNAjCeXhk5CwAWAmtgM2rtmO8ORxsc9tSRViTKFCXiHLH6kDH4rJwn
PGrx+GznVGObY3Qwje8bYLv3VddNNwSqtAXgf/nwOuI8RWCOIxpuIkePuuCp2o1+Wr8oz0WciEnU
iCZOF3ZJV+56K81PnNXz22g05OwQtoZKtdYxBuRBBBnN4dbAjVjmwTgx9jOVsQhmt+BRVbrmJoWg
8KNM2/4x9x1S7HoaF89sZva+qPzuoYJiEj6R1N0P1pL0TVQiM0Dzo8Vokn50IhvcijLyVWFDRaFP
ksepnA4ddbsjK0wRcjKOU5iyDM1cwqadNqp5jYu0OHOdjkdZOfKnRYfyZyIrE2N6RpV3cz31ZaBQ
mohAgTzTqElqTPFlZS3MtUnTHUZO64vvWemu9dMuaEHutwP7Dd+rqiD7DhHryTdOunNnKW+zlHAI
aBEGhsGp+MoGZt2PPmvv/Eqnd7bidOdb9rxTLnkCN5QXVLGin5n2nAdkRzy0QUsQJDhtjxB8AifW
WNv604j4NCSyV+dcjM6rbhB8NCV6btyj807I2QssXMMXU6fJt95XbaiH5CsZqscmLr+yhGDfVYJ+
xtwhYpvMN8CLx73WgqKulT17YLoJUKLVb54z6b09JwaSNk0WgUkcpLNibMj9WHnFgV0RP3B/qLgx
I4CMkvEzdesxTAxV2Vk7BUVVf3LtYB5sA/IU/z4F2UFEtUFMPPViDyoHdmMRlQeDMs5rojtxKeYW
brGpf9LZuekdqR4a8EHC+bvPEAP+BtYS/4z+jBMimDeI0ifxy/SgUo4RjkHidFRBPVDgD0YJoyvo
Ff5t2bcUGp1AvIIctZOtfqVkak5N6RfnyqcOMt763nJYBy4O09/kuXKCWo7+iAxfchxfyIEAuqF/
KTnXgVFG7cEkOQKvkdzgvSQG1Yb8lUrjP2jQLIRwjAzsNzEoPVxKb0WdDW+adAQimC5maYL+WmzF
FLS7d2H34eyB6BrFxRRKNAWuGLBBRqBvjMPa83GIdNuHGMWHm3X67kvbVGnoz9kU5LbKo9gt8y+Z
7373WncKx9IM+L8obH9m7EaY6d4Ywz8x2NeN57XpnkEp94BC9mOVdZ9syJwH9uzEr2474FKKs2+w
yPHsOVyfUAa5w/Ch3HWD20Qsziqsk8rZYco6dsxoS46UtSbUkHQ9tQV3Ir/kNKzxkqEmrR0KeyrO
mg+g1c6BbdR17Uam003EwaQXaYLqX5Y0JGgTloYORZw+TZ44OvnwjTl2dyCyeTBtrRC5lc6usvtP
CLyGN5OmPNCeCxCPq+96jti+SpoUs5262A31EN944n8cnVlzpEgShH8RZhzJ9QrUXZJKZ7f0grV6
1JzJnSTw6/erfdmHmTFtFZVERrh7uNvvVe5c6Es76k6Xxo2v+z+ycb/NcqziyoBuz7rgk69oPM7D
sB76cXlptmWMchP3WYzonltwoEcBuHaYCGn5mdRs7HolvuaN6z6bTf0WEIWUeF0g90ADeM7ni36x
ttRJbN8Skbwf/srJ/WjrJocVDW+Ox8ZeYjxPgVS499tr0K3UL2kW4WNqTsvBzMevtKn7qB5FFU+y
E4x2VtdHbjmLmMawjQ1OPsoXO09U2guEAkN32Ap66qWkNesHOe0bQxdHy0jLvWwXOxll6O7FUgYU
SpswNTVBZ6/2t+G1OvZbPV3rggziJfdcnkz1o+Byic7tr9XGm+vb6rVEYcaMMWVHXVX1SctZJ6Jz
f7vEEPK2WSbR6T0jYZPwb8arxQLG0c7q94ygKPKvrNn3D+68ud9IrbJrt87ts/LQCVph5e3t3CE8
t2gEvV+e7+jifkx5p4dC9nVVK/LTqq2/pdFZO2l4UyLv5jjtMv5ukB1AZ1uPM2fhImFMola21V7Y
fclJ8nEAcLc/3RpYSVpQlOq0KPYeA3TiafYPbADv59od/NgbU3fHfUOmQGoSl6xn4zCo6m7NZROa
vBnbreFKTCq7nP+VVdU/lRzZx9Go2Sfv0t66Vp1FqXbdX9iUtUcDkWuUNYtzsJbut5rG6cLGSX6t
rUF9SUcP4GBt+GJM/M3JG7493faxav0gMqnDURPo5TPw0vS3R4Zo3LPdt9NODvdry4SJ/6Ptli5a
WpCBtlrX+qbGOmP1OxDOnvRG6DumjZRUxWhyp9n6kzdO0ZMWSfNsDPiZzxSMPlyk988It0GCOQTa
+Mu/K4vntsNMZQSIHz11FL0Mzeu2rhR9dyZjHRddL5oyR/1ejW54UOzyPPSbT4falBUGLOWmnqx0
xQ2lRolEJLvXna1u9J58r8m8fR2Cl0FZ8sG2vo230PLi2e/7nWPOxr+OHJBHxfj1SmCnORxDY6nS
w2aWq4q0pUW0OAX9q542hnVXDPtiUOmTHlohosDPmRW4YQ0IxWE2d21qB58uucLDNTRr+wcJj96z
JL581+HC39JlTq6lmc5d5MgWnfU2ONNeVVrT3ar6NPFV03i0lbmvrFaCIgZeUiwa0AJJSjwaZC5M
cJe7fN3ahJm5oX6D1rXpCjZP+F9cAt0eljzojttapmdjGOSLh3drT5XMHTPqsWSSUVp4w3seeuuX
4nLNKBUmuAJGdwPiIJ/cZ5zNYlbYvLgjetNNzIncJZSdZfXIu2z5MdZB+WFp0+3HZC48YlgmP9Es
sUfgB2LDAbaepqRqgmknaB3rZO6McmYwWepHOYfdObNLExNFTxjTBa9y5hA3F8OPWbR/TWfM9iJc
/60uSEFhtOtLkHfevB/80fhP+YNN07WWGXhxsS1/heUFTz2mY7hL9VjwbGsg2J9W9UfJFP7QlENa
Rbrgylq2MD9NaVbEo55dVO2WJpHF4TVds+nBH3V74N2S0VD5GYtiJjKSRaYPi9cuTjTYKryuGa1v
BniDEQUjRGauzE++oex44WHG7B6IZLL8MU88fqTzNhvjbbYcL6b1zJPGbsA6G60OtHMjH8JpD3oC
Uyw7NtMJZCtptMNeDUcmwPoKzA4kYlTtHE9ZZX2FQ16fShPVvvRw140N+uSXFkf/l8C1mkNt63bv
C5tl2SLsDqL1rMgMmvUuGqkuwreKr6oawngaBgZ5ndbzy1qvQTSlVXFhiqergMbGycOX53rtlv96
urqXsErnBwKejMcQ4OCBQuGAGq3dhVDYNu6Kbj4q6mGkirJ9zo2xPvdmYOzVmldNooescp660L5M
TSYfnTFf/zNto9lNWWAfZG8tz6EpgmPQ2r+7MceiQpfzwVuK8Vw5M2hDBkY1EGlxXuxCX3Wb1mc6
ofF5HBgsPNvIoiGf23e7nesX0nCa07ixbFmTBHEYQsN5YiLQiekP7ZfsaIK6UW0ne1A3gtBI+KgE
od+jtP5KJ3Bia+N6xySoiVpWTB49iYw0HYSxazYqQSHzMJq4jPf9tun97A5cGVIC3NUgdYVXGIll
zVtc0GmD+mwDOIRf4Dvi611ZqF8ExVdPzjaMBzsbjaTxnP/GOeTmMDQUR27U7n4qcvtKOKjXR8Cx
96Mx2dfcLv6RJGxG7DSxdbIY+amzlwDkj9bmsUy9FsOCTO8aN/00pVXexGxYkeet5ZMldHvZKv2X
ibXFQTX3d+Z934cV64+ha6svS8gWpjBrX6kX43NR5PltnuzunPqb8av2JvETWL51yxajh5ml9Nnj
qH/XBeZaHT3OHu5BMt+l4SObgG1SLT2DaGi0sbmx9q5qoV/dMnB3jp5UJLJl+DK3PP+V6dW41qu7
XuwAfDJf8bLqw4EaN7RbJJX4aYe+OZiKoUeMfbEXgbSPC+PZod8MO+7CVn8z9gEy91OK0TjZPPmx
nwagykKkR4TixmE02zlJaTT3BUcf5NL68IolfFiV8yy7fKPnxQ/oSdnwv+xP4h9S1XVMC2NGpu1u
VNlFEPOTLjF6i/nEBN6TE2P9HidpRjTWv6qtZIgeZP5JgznFslP9pS9N/zK0drvjbLL7OWGIk+F8
vRvxqeVFERu9gTZvXehZ+62y1b7Jcuwv3Lbn/geQx0xsUzuuefd9NcqQu36xT9nKs260OfOfMG9v
tnxzxNIfMqsvE1EYY4wHg3k126Yq4jA3l8cRr2buSjJ5FjF591PoAonSkHSWw8ij2jAysx6viwXo
2Zt6dQ39VO/stCxuRtXMTVRuRv45z4rLyFP5bnOyEKyp6YDua0/s7SrUsdfeXZRbf0ysTHoSLNHO
v7quyv8ygpTMtXOYxUyLekeShxfZTs4t11QaR07sjJayyP8biHO/OQW8yLguao+oM39yZhSjtEve
C0RM8GNmHO+OXyyqC7c9p9hj/KEB8A6NXy/nwncIgmeXZfm2Tdm9rtOgP3rtZHnkdNI8+WUD66FB
vjtcDN46GNKEXU1/H/ayerHVVu2p4jS9LQ36kW+U71LQqIcua9ofc/XmaKWn+dUI1b+XgRXcNF5z
fJSFuPB0xkCky8v6qNLN/PQLzdeaq9WCTQhnne+8sGjOfoe9h6MoHRFOMPrdSOvq31yisMTieHqt
MgLUU4xAkgmcL5pM336bR4K9Hcutfw15Nu7GYPn/FT2W6f6+1/QWulN9JVCoOjZZaNPzDYa3CzZ8
SJnPHpfeIKGqm3RWJRhXhmc9cRVMvvR/zWW1HjLH6w9mnzq3TjreSZdBVUarGeQX7GFAL3JlpQ26
w3JuksJxrTfeZo17q2M0Se+Vat0LP+CGX0nJvf9BaAnJMUmn4cWqcioF6SYHaIbiJt28PQ9KykRN
6LRLqzoVoTNdtLcte9So7k859uZjZ7WMB+ui/0mByqVojVkjT4V1OBWWAY6mUk9cw3aYY79v9EnU
Q82cM9aDFztB67+0/t/VWjCJSt0gDiqKbD+q5bWomjLxpc2G/ygusg+fHDmOkGP4YjRbDYS9YA0k
LmPlXGqjfi1UPhE4Y58Agh8dkb7JtNpPrX/2lWgBMIe3PlzbCGSMS0kADXNFqWrJYjfLvmwacprM
LbYC97PyzX3ui7fKXeNmNn6hUGdecYqT9ljKoQsD40epB5c1+iQJWeetI8qLyTCWITM39SMj0Sia
5jSpC3UdxvTB47rF9mlKekx5djV0QCxS1PbK4j0ckqzvPuoexxdpMk4ziJTl/HdwnN9D7Z29vo6E
acZrNf2ayv7U9sODb1Wxnss95y0R9XJSgfFatBavjVUdNuKcmtLarSXzajGfQwKJ0DCc7lDxUvXf
RtfoyKmGTyzMj2NT4Rm/nP1G3nCq2zdzf0p1+TQKw4vtZsSHy/jNStV19r1zKruXMiyfbF31wIcs
hy3mLwCxf2khnwJh/MuGlcYqpxUaRmB45B9xY03BSfn6wWeF++K1trPrffVHQisQ3TgRz709BW16
ojE+CUq/0vIl3AgJDTOiCeVH7wRnFfqvUnkhZ6n+UxrQo4GDEgj7PLd+nFMvS8iR2g4A2Ah73QYx
kOuTcR9gKk6FjSzPeGjZkI0s6R1MLtfBFe86zU6jzv4JbN6aAZNwFyLMMSBy3GE5FKF70IN/rasu
P7S6uAZB8Mcupm+fN/FIgz5EqxrwOswjevlY9tOp97YVpNmjf8U5wFqCkv7G0YnK+t2wsV+R9XYD
+8rEuaR5CU2yvXdb1h1p6dKEdHTcmjrjOnnNc97l+3AIvtWUyZ9hk398/udgLO23H4zJ7DpfQztc
74dgRBobsGk4bUM84iZEHHEbhUX7r3HEkar111juOvRs+WhD8g2WbTfxEqU5HRQScuTBbbBvoe7z
cDk2pU6svMSaPdxpu9nhJJcoy8TzhsPrWbFdWQkyq31p0TNBVTm9riFWheA9zWCbjSm9OHr8yp2S
JY/MuclKN1C09H4mlRMBTEK8LHgqhjq6CP6Og3XEHfG9qBhkt/ykCDrvMe2PZOm0Oysww/0UBCtr
aX2HllF+tF5287AtA6CzA0ZTnR7aqf1csIPg0S1vXGvsSOHXBg3gqtgcm9euG42Da+suMYN1ooZb
I7tbtQkdXr/YLTsavNwnq1bp3hMjZnQON1fmdq8A0UVc+d587pRrg+FwjnhgzZk3TEV+3zpxin1Y
ombzxuO973wEf9Z5efbHZb+09jUrTNp1z4C+7+MFjztTUBjbWZ/KXJi70U1jWKHXNhA/0pgfcJko
OIddQg4PG1/p0U/9/MQPZkLrAR9mpNpGmZ22RM6bcOFt6x4mN7u1ZXC2HfE6ZtMtcO2Lmy2/zM26
CoRGI00tkF5OkOXCpj7+ce4fNuX6ZOM2+OYbXQt7eViIXLb97jBu0+OajmBCmW3ExlD8CJ/pxmt+
rLH/U/D4AOkteUC1NcYtOFzU5e0hhCssvO57btIXMw08SDD7oZnHJ7yQ86PU/b9uDe2kXFoYV2lS
TIcXMxhOxLVfeWmnuAP3ygA+wu7Bq1R+DZb2uawUQIFqppM1Yx21sdYAGtsflKHQXnOIARw+Nme8
zNK6YKXlRE4AqjtBma608UM//TTkvyI8+1M79s6UAZehlTXxPELYdQH2BVZhXvKm3clqvBISXb3p
hVVLTZ3Sd4mk3796HOM0q7+nwBQodu2HqvHohfQLSpS9ZRvPQtSXsOk/VVc/BA25mtL1Djb7F1GR
Vl0iwYpi1hPPuWquGNfIp83P48kJ4oygr2Q2bDOaS/OEWfSl4MopABF1lMJFRi7G544rx13W0VQB
/DYrmxE1lKtE/OxnhPZOh0o1vws7/fZaIMGh+jO5PW5CAMMsimSRaoSTFHL9yKEwwKF27mIpGCOG
UoxvG9ACq7qkqnuvto1OvjWToKnLSAf61jU2k9XyIM30pJ0RmzewGrEFlFUeGNLLNGoXPe8ge59I
YHqduvrWt/VrrrecBbLJixYbGzZdyp92mu/yo+3ij6PYeYW0oqWXr1sljUhX/nagAfVvtS8g88Zm
t5TUJVHDAZUov1BJ5UNMZbukU7GDerOXyLPnz4HVmiNkcFyJfCdnZBdM3ZGeXMIfiUuzig1KI3se
e+tTm6sR90W+D6T1kIX6hFXnEe1jQqjvIb9/1Dq0vuhoaCWK17WgHRg8IL3FENcytPduNfdnvWaI
Gwqov8rl5iw39zno+mRIu08p/Or/v1aPBinO3LKKhzq7SV9MpyEc2MgfHphHNrxXvLti2oycmcrJ
d7k/6vHi4MDZZ/UvX0BP4/v1XhPyxMuaQsIafYDbvhQxEL882XMVxGkVeA9+3kxHM3S2aAntLMpr
3CGDDCuf1Xks3fBnNtI9GxPujgDpj0LNb0bX7pt0Q3VmzLQW9fyfkfu//RC4dGgLIGHpgi85rtop
sYY0/v1fE8+KmF/jo/aWAHgEglcv3n8pLjJZNe2dGp5GhDumrIesH56NghQRFvbe0pDbxvKrv76P
HjgMRRttymDcLa4hKYARrXEdV7L5SzDMS59RIJr1uwvFs7KMr2pGx+AEL8GKDaco18dcFgOkAO7g
FXZvtO3tsV7Xw5RlS8Jip7fr6+1fmE93eO6EGPHgzeoxn1c/Dm118nkn3BqXuM4s8UTM9X9GjdlW
Uzlfgiy62Me17+Yt/T+WEjNs5NrwqJ3BiGZaQMK9nkF4Bmxdy7Ofbu/e3D0KDn4a6n5XBibWacb0
a1mhjMTkvKuKV6TmDEXpbJnHkEs+sUz/eTMNmHfzFVL8EHblR1Wyclbl+aPtm4zNnvvHpTGrBvul
W+zvsLLea+qWMwfv3jK/1uZwppRy+QXgcbPo9um0/jcV5kPezi9O6oKkISMaNFmxRE3alhBMQi1N
LkawF6Mzmve1Nu0//eSG99bY3oVD/+6F1n1otvzXSRKb7Jq9HQerzG6mytZkG+Gta3ZdvleTcbgy
M4RiDTGrAyDx64YmbLeEgXmSeVCe3cXdB5jwYWbtoGw3yEbVeWXF81Snu7H3b45joIQzOni2XvyS
rec8OGCPkQdczHRQgZPTQQX04goHC/6QrLyyo4kzLUyxRAep76R5RJy0/yJQzhfcBTYOQFAlb1WA
cm3zveGZCQqhqeuGSdU3zifZht4uLHT3uaBIfkPXUjngdcYCfdqwEZF3W/cfwjL5C2Ar3fl4iu0y
r32r0uBz49PFmyn0ExBFlSxj350rm0o9FuTNur1qorXNkAmsJlISzUVcWMsLqeb2rTH4Em1avrty
fiQIzLh5A50bttx8ShZC2SxI9yNgzXG+ez66XloniIv8c8WNI/azmFtWuLYsRtpivJgZcOO4otcb
p7DFI193e3CVLq4BJ9C/28ORDtZ7xWx4OCtcYQ7e4K/noZH6pVwpCTQ+a+z7uX7LinC7+mW7fdDi
PnUZgIEj1X31FkJebJVxaJny3jxDZLe+qW5hbX60fZ9d+8bM4Jmm6gkvoYB9EuVDvunZO8isY9ga
xLeelpdWivIw+3R1Vi9UzMpohbdlmiewVf+cYmhgI2YQE7MrI5nTB/iuib5jrr9N3ROftGlmsBl8
qza6U0vH/uCmmbqUzOXHxvNBbvp6QoFToUqb2Bi3RJ5Sk4yXtIf4Atu49ql4Zl39v2FZl+ehCIms
mSfz2dwU8wdCg13juM2+NOGqpEtP1NVjdhvQy56KvEm/Al02b5bZoChz2+xQN2N/bKdaHMwJWxPa
JrUrRmTTMjTEIdg8vGlKSyHjgh9qyrY/1KzoR64P2VqMJUoea5pfmkZskD/jBDEi3PKWNZ5dRVJv
ao+1jgkoGfb8uKW5/E6dbeLJwP5jINLvCtOdv7hGBNdY/eFKJ41qHN35P+1eU3/o2fkte3ZhZHmF
knrsG9u89LhJXZtx5EciV3yBdCmMB0Om6blOhU4w8wBwx3h5b2nMYsdmdY5VmL+39fRfNvVWUnQI
AfrNnlHRpMMesLaK6qmamGVIA8oFzecUojibfcaldLT/Bn7lRLbrvAlzAnVw7fI4Br2LNVSQntIx
G4GXQRXD0K6TpbG6BPla9VKR6RI1zdbH1qpwXlGwlBDV60Plj/LWOZBW5Yoyos6JPO1CHsvozEW8
SvjBdqlf2jRD5bV0KzEhdnkWthJcRMB4ETnfxJaPxYSSCt94g+2QdEB9M/EPTvbYhM/Y8jzpNCXz
9H6Wt14+MqEjNlwsqG2hPww9vIdWgYXrJryTl4cX4h1PZbM18sRRWb4Du+TTd43avtqsd7/MYurC
xPcXsca9CxUeweW7467t4ezubr6oHrB8jRpPmGXc2r7rJ2hgUAkY633PR3Zry8dvPETtKCy9MpH4
kQdnZHHIYHWYTvUB1Mx1Y96t0n0ysAVBR8BmBQrOIPWfRcP9j2hi+lt5qJJ4YA1Ls9wR4xTb7TaO
US0stcRpo7IssbrCC6KtrvM87gaPZ7AOQ/HVu6ofIWyryTnBbNhnh05n2YXCVEOSd7IHuLZLqPdS
LL5zz0w2JGNiKPIE+0Xrt7PN9ZeqnVGhpcgnHy52FMuxaMPlY1nG+6XfdLI8gn7axjVw2X5E2FHX
Bt+/ZV6z6sz/htq8h6674RgFgseyC9l3zp5ta6Hnq4oKwcGkupzuynCUOPqVD5ZBlYCa5CdjPHSF
VzknoKbsebVM49YFeGXs5DB43W6s5/rsORWLgzPEwrvPw1yuLUYUQRQEnN9IMXzLyMgbZSbKcaz8
AfVR8Og2A3JGpczsZchD66LdCvTfxTW8iNPSrX9ndd18mChsvMjqJjLM1NJ13c3GEunbZcUFn99c
B0BSqVwFYwmKsbhqVGlfWjswQi7FACmE0xvj2VDgxrGR5UMIiLD29QHLCvZ3ha+9jiurWvvY6TSS
O+gOpkzhzXBSWEk/mWIaUEdqT77XvjXesMpDqamLcvhVLmDd59ww0NONZlrhqN5suQMWy0NK3FG7
P2uVbV0SDvb6X9NCQkVNbvWv4zr4yPlEwxbL3DCRMX5zUVu45JtxlztAvsUyBzle95YUNDIsCsUe
aAjF3bT98krzDRIlPD1+Zn5NmYcbwllfr7zG+9w2uGVLx80ZpzHV/JCbNYBVleVqkF9lIxJyutzA
5QCrKRm3SngSPMSrcauVM6IJdu+9v44A7n8YvNzhZelNIGwEztaYKGHzPBCq09+KaQ3GI25ZZYaD
dqP7SHtK4NBc+/dVj8GGOgpCg2GgnEvXSkLJflLSaj8yXb3XoUXOhUrhyXYqIMs4Sl2Gh9itfJZ2
Bj8bCRIr9fzZz9L5Iul2C8/3bag+Fpzv7xWeNqcnLc3wRbjS/mhUXf4H8om4rlhDuIoCfTNNXXDX
pbamZjpyGt0AldSlODZpLWTCDItyRxSTfFu93nPg/mZLMfoM5FUiCoQP8dqNfK7VcceIpgI7viLf
tr+yX0tn5yvP/w3E60673sk5PUKX3sGHzrkbvJi5ToAT9LbnlBbvMggcFiGCcn4NW5YjUYQCcEOe
Bsahgr57at2mLGNMZckSr7n5/mxWKcgq7vmJdkFtVCFlr3Mfu2FR64mhlsfX1HeReLqo8jzy3XFH
KAdVQwdbKDiQzGxvow1Aj625ced2zX6RcRmOR7dBOnW0/N6GvrU2ChO+z80neahenlhQsP0xn7Av
jTyhFfbfTme9Sju1c3ScM5Q+1Zr0BcUyGvIcMbI1ALoA6VSJGaA4VCueGVggoV13WofGRDvVN3Bt
/qcC90UhBvpvJ1Kip0TL6QzZOR2VdrGO0wMbVcSGFLGdDpO6ohQiv7lZlfumxqYVUXgf3fYDyp7h
CQ6yQ2Lq03/g5d0FZKCzu99A9IhQMnSwoCFag9pt5SM4r4ugANhpMeWwKybHrpCQmo4VT0a+3OW7
jgmsxV94aQMV2KQnKMo7LUz6lM49xcX2ZPeWes54soIWRkzzbP+EQ7M+4hrU/dlCtxzidRWLHdeq
cvH+zmbApWCFggGWSJHYGq2wtqitnL5JnI74EtzWTaR9s9M12S2VpuXh0jLYSFdqz8ie02ZC0IKP
lDiABaJoyUynCy+EFiJz7DsW+G/uLNOodCZ0oErxAFhEF8ND4/rnaZVINe8AZoh46d5W5cCLwyXf
9B9/q/+rFLcFy4IfIyY7MLOOd0PXjuKhrP+2xvpqlPRUc0FJC0h9xEZo+2IyvnHNx1gKXVXRNAnM
2b62V5A+icyH1HAG0SvM02mz7AvU/EGYngdWVv7nN+aDnqyTzPSRlaBDCv2L8pBwbqv6Dgx8q8Ja
HJfR5nWZ/iCkRy8hUV4QXrjz7VVDgU7IwMzx4pbFQ1fMbz0mh9ppPmlvb0Go7X1IWnlUVcLfj8iP
UHwidq4eIZXfzNHZGYAhljs9tsp5xNzlGwqvZ+JBZLdwljJ2ckwHyykQgxhSbNzP2ruYlM0YkvFx
KFL0OvmETFli/dkV7SsKj8dhst50rg5lrqcEQo2ZFh+IIytNa2SP29nJ88+p9D/Npn4M+uYYGO1j
Y6xexG//CUp0TK2aiSIFXkvVOzdKmaAJWOJAYYDVqYShDjX1MvS0A/JmF5ImR+mzNa7ziYAlFKzj
cQoQKwfdSVfhG/g+6GUY7sVUHvOhfbG6dYl907rc6xGrStnLNvttlIUVkY02k3ZVgrX2ytg5ziZp
3ApaCi4dx52enXQ+j5nv7IiG+pGOdeKE/2Tu/Gv2ehTQBUKR3k4ho7MrDcGHzbNVk/XPdiE5JMK0
rjo1KEHFan7cjyPal2nHs3zVPh+yx4UhJqKpT7IBRVCGanyorNf7hspQhb8d5sr9VLbfBccD+UW1
XxX/7ab6U40QOxtg6zQxJ5qkdSQ+xX+5WA9ikw/sLqLgMt7zYv2Lm+c54Bdk5A2ptPRiUe57FzYw
HmdGUrdr5LH0zX8kYEkC3qzDwkiH54UxJNq468LMNxdVW+aY8N2TetyQqnZ14ESbGL9KH+ZJtfWe
ZN41Ymo6i0XTEnNAPcCETjnf2iJ3QHXyHWHLL2TH7YHs3tdpZG/ivjcVjyXjAsw5Ur1pvqYF6kS7
NVTsFfqXKstbUQfguqTvRvYwH3uNoXkLYBH4dxFutnPQbd4hncWyXfh815NHkz2gAP2eBRJbVnP1
Q3+NOALJ9/g5uJoOxEYFs6zusRjcl22pz2ng3xrf/QixLxm4b6D4u6fayHua0Y2QRfkcOO5FzGh4
UpIE0ZPrM7/aRz5BultreRkl6nQ2ANZi+syUu0a+f98zc7uX+4GgR3ybLOajTJHCUhkKvhPbTKNT
I0L56q1tsnafivEyKV7AeiY8DlB2R5uaR9JyDum0vHrwDScqxdviiqe6wiJhZduyMuZ/98eC1BxM
l+t9xwB9afS8h6l+BMV6FWb+Yuv5t4/fZQvx067t56D6BxHUZ7Zn4hCpQWLM2z84i1PliGfdTWpH
VutZK20eimZmrRFEivQIKlj11Uz2z2SUfHDWJvM6O1rKuVUi/MY2I4FyRaFUfDqb9aGEvg5g5EnX
zQ94ev52XBTLbrmf6vFvjoLz/ljTIjstdWDEaLlIOOqmz9mRL8TduRFi/AjiHclbwOg6yn+1C11h
6+zdvIOgVj4/4k2HRdVy8RQ9Vtrs/WL+S14eTZmRZbteAkLPuLNFrIKcysk7qWW9cy2P6x3goP94
U03xVJRjYjJo75y79/C2ZQ9qaYqdLbbHDCB1HNmhzIbPhoXAZl1+FfP2XLmlvBvKgQqgIa7so1GU
L5OxlneF2f84OrPluHEkin4RI7iBy2vtm6TSalkvDNlWcyfADQT59XM4L9PT4W61XUUCmTfvPbkf
TXbK6vBKqbxyRGy1Saf431hY19iqH7CMdXskpjPhAGa7ZGr/xFVCkzqb/iedGnVyirQ6x5mpd7aO
vb3vcYFR+L5j6936qrjKyLxH6+RAAsUBXpO5/XeYFf+1mbv3W3e//oZilNpKWCfsuiwLdiUVrmCJ
awgCvj6ZNn6wmJeJGYuiUzW/2TNyUFP2WuuAffPBvhPpq3Tqt8RgxIvys+9MB6Dot5gVhHDt4juQ
6UNeCILTVXkypJ20ZMmdIeCwcYP2d1EW2G2Km7uyxBStM+fGRyRdlECQy+STLrN0fvyEF0moQ1/a
N9HAl5UZjqHhjDRHNZfSp7f9d15pQgJAy+tZHTv+hGJGPHep2ceE94FxKzkMeRo9fZvj+Fm12Dbj
uPjqhu4/hmAvimtA5uq96hi39kPgI9yKXSh5LOmJ6NbYS5SF9b5CGNhgP/S3fYoEFsTJL+JdO0Oi
UtfoENWQkKPhfRi6Cxmk/BAtDVRRt70ATEPRrQTEvzQmrONc517eE3qnzMo/yV/csAoxeDPRPZhn
Z4dgC7OXQXWdkokI9bmIzd4qp3tamnuuBB6j4VLEwQ1fIlpJmv6nakYAfOPv7hz/TYV7AECwiUlA
SCUeQO9yfJOiVD7OH6TEhjzBHMlnlkF8jLP4gRz3WkSU9esKm/X9m2rv6PPmhHq61K28AkFhtQ34
YEsd2Ut4TaaeyN/AxscsqKo9P6fe1BoTqZuJp9zhTyvkVO/I/nSnoSw+WY9hNiJjVpb2/rTvjTw6
UCfYhu6Ti9LtK83syWGt2KYMG6RTfPPJ9Fwl9dHR46l3MAbl42M3N48kan5XY3Q2sn2NZ27i0UNf
jsfPPoj/s1jDsCe0+lL5yTkSzYMTcUokMZKoNWfPFGVbyqx9pfQrTfrO9y25y3EwvHYtUxJJ1nJ1
+K8nhkqPvVsdw7Zc6ZYHUEysyKmTrywL5CnlgQuCCL5ufuQIYjWpYjIi34uJ6pNPKhLM2rPuSUr7
PHrRq+/6F1SL48zqFi+a75UYn4TizEFFm4rhmdbnMx7qPz3bHXK/f2g7kqshTGAzdAc5zS8Fj5nF
0xJD22QeVZ0ouf6ZMjv1Fkkkv6xh1QSFuWBO/NHYKAijHdXESpKobYsvxzXvCrly1xKXwF5MpSTD
9MkyyZuiWFFVEIMfa3KWWtU75OPqd4MzyxOg/GzW4YZ59iMzFmTGyW1EA3lMGz+6zr5bfJkRHTTU
L0On7xDaSCzb6qOt1IcprGTfZGScNThUquc6nq/or2hl6lYGihRkVN7wauyLgXjKgKyZFUTs8S5Y
EZVVFALWGmu4nHV9rAnk1mOBiN3srEnRmOkYTYgNebI+Zg0+br6paqwPxk9vtih5Q4Ao9fmzpC4i
BJYdY+2TnTbhRfntvLUG1kSaae+zTHJDS/c42vDkAmBCqf7PpgKj+ZyyjWVVuL5Kohfmt18rFta1
Yb8f4A6Quwn/Ysl7qKvoT5WExyxeTuvyOC3bg8ucbEPfw1lsMKMPu2F1eS/0NHVmfy2imw+Zw0y+
9u4ePUgSOb+Xwb7o3jrU1vCyFN6uGAuqEts/N4nzXAQcSFVS/MvX9U619RzXCz2KzJ4YwZ70MF5c
JX6HfLfb3hNbViwcrDzYr/+0SpnyyuIxw0KGDbFg0JvspqHGYzHvg7rcT7qGep6G+4wc41R3OzQc
nIlUiJU2DyMu/dGvoZbq99bvCgTA5D4jazXDZ5RWX8k83CniWRemzFEw7sBJhcS4YuaK6Sdir8fE
4Q4y9mZjJ8L+OjSXwkQx3j1xtC37peUyxeD/NC9gJCN2vYuQjHzTvPRO+svGbkVkuBM4oXkWwy17
ro7rm7d01sGSPNzEh3dFWh5jB3lz6NWRrMdzErdbYXI21QE0GSIs0dEzwvbXkluvIR2aptfld7L3
54TQO0KD1OUBRx/gE6AE9seSuducISbyhX2UhYWxuzlNa90bc+56Q4XtJn4hirENDc5GoT1/L/Ly
Ya4UnogWRyHStFvyN3L5LBLWDUbtcYYPsbSkmxbYlZ3i9SQ/8i/mOayogOvRqfA4ojw3uP8Jj5VZ
94sBorWlY8fYqeiwsMjpbHVOxdY9Nuy4kM12EjQoMlw+aovcV+M/RlTmQd4fyc+/GjuFyNnyPS/x
T2JZb4WLaQILkt8g8wXmdSjl0RNmhyq9syp3Pzn2sQujfWsXu54FEWbE1UoFvkt1foK0cetde9um
yc0q5GOnWBKWoMzm8kKF/dh6NWad+LI+tDhxEOH1s081qbrh6OVwKFuz7wd3ZuqfHnU/vbMn8oTT
v8X5NW7ZunwlE7x6Ccg6T5hEvb3J8lMn1FtMpnteggu39w5iJkcajr1CZmfj+oRVI7ZjGt54YV5a
x92mfEdikJwC2T7ESK6QH6dwhE3J0ZBzq7cK+VHIPthOFZnjwnparzRhIntjPLVbbxwzeruq7187
ezlGifsmluINFag4eCyu2RWaprRz88ss7B0Gc8A73EpxpWEL9O6vNfyamPAtpbyBenTsFuaaOWck
F5izx+kF8MCjVVgDVsPkbFFtik08GdBVM5sxk2veTW/JkD4gHkxbOyt/B1Xxu2cOHgbqLkXwIcve
EPDTzpZHW2/caTy7YXoNGSQK7iLmebcyHZ+4l36pKn4sumA/Zc0hdsJPJOrbwg5lZNQ/dl2eJtEt
q5v2uFDIJp33ExUJKubYP+WZPiS4T/sx6vfYENptVxMoRxseefCa1Z++Hp5tzyM5aWJjyKANQeaE
zbgpusD6A40LEEuspSyS3DsVxeo7GrZTU98SdvMOQ4yeAIyo8XcFVeZWmeLsDhXqo4/n1g4f80Xt
m1bgjeR9dnk9XRoeJ6hwU791nLAbCqpxG5v7KhiEMXHwenlJJ8lu2+f1oyBZO2FMsJ5cnR5IhYwY
RsgbiOFLJkDICBcIm3PeDeW/Xshz3vbXqQ0OoRdQCi+byNFvScTYw1MMMhzi1v5w6tF0gC7geEv3
ZIY+OOzCwnmbBzJO7nCOWvsay4BAmhfsbDc5oYevfFSyhX0WDNSAXIdzcoisBX9UcJvp2cF0Mgcv
ARVNN2YMJ7gVIzat6XfgJe9tLI/kHsA6FEc319/rjj9DiWGV6bEu5cbJgz/SXfFFf9dqQhSC7EmU
XSKOOh7Mu6jvyPMMiocOk8pwYmyMpsnhxa+v6w3q9V/i7yntrY1FqlFgMFk/+GRe7sqPos2En1Ot
AqU9mV1Y1v+psNubfsEAWAU71/rIcc7fcl3/1TXEFROHe6sn8jr8mlFSa18Xl1R4JSVrcKJ9Srfe
8syabda4Z92+Lyf8P3Ii6IokWPiY7GW8dXrL3nRF+d7OBNqtD4mNCN0nxGCI+IO58AU386FU5rsG
NHxwsZdsUhEjWhThQ+bxSDbyMnjtlcjfpvXT53V5IQ/8pemwcOm4Qymq9iVPMf7AH5YTXQTKlY9Z
RXf+ZzfyWjW22ou0uS4cTXzWT3aVIe5W3xTHHyyeiPHGut/soBy7am+RXVGpRSrYvnL9HjNeZRXj
uVT1sHW8CZkcHxZfli/ZGAeUu3TGe9YVh34R+8jy9+vb5tkD/Jju1gTNU5w2X3ZHemr9F4vBAhTr
/+OD+ZOI8Lbwwltx/wTdg6mfu09hSKSioz5Ue/IWW1dHVwufSjq5V9VUl3z55kFYe6zf693XZMGp
a+wXu5KvocsuU+bwK/zChn8+ti7MLL3L2wViY1fwaJjiwyh9blfDeoblF6vAhQj3sC3UzImPNrZm
7qsIr1rw/yt0PUEro9ptiLBW11ybwK4NPeu2m/J6k9vq21Tttao98EcMXUEft+Blmj9lE/5XRwST
CwZAmJuDjU4yhsm4dfH7LHYiD54y4urhdz42csY8HODKM2QjuFe9V1vOD13V40aJam9ftXbzYQXT
C0VMvyOPdJgE+hariQqmpEt/7DHDEHudT+5iDTs5KNppIGWzdujrLRun5oKFhCkkIlXgn500/l4N
2yCd1alSpjmiEn10Rf8bB9sRZzAFkL2JxnRr5zQ59UJah1SJV2M4q5l7bJt4XuEhOMt6bFV53j70
ohLb1gNXMhn4KNX45FPQTJN+HfIeUcdQbizx29y076WL5t3LEyHEv14yHWohDsywATjButVj9qfO
lkNXUWJW9k2TbdwmQNWRpKcHgQM2cq2XmtDT1jT+m+Hgn2nm2ZlN98aQhyBRw/MtT5GN0lw7YlPM
dKqx1XZ/+fngbDg4KNiJUMSlOcekhAz9w6agsCFf8gIJ89sQsKKw8R4ZoFubXAMmmrN/2kN3dvI/
ump+zeEAzMHtT7nTPdcsSgDg8uZ4kKmnND3hWqYsbNBhXLe6ybnHZN0tTwLH4bIEr64vng0Zk42t
ImwUA3Uh8S/8uzyABE15y4bqWkTqVyktcW6s8bOtSbYPE60OQYebwzlBoKm4ddQw0TIejSUP1hC9
mWp8aYv60R3dzyZM3xPiZQzwAnA8JXHaVhc/RWC+XJ7GWGQ/lg72a5/C9Y0akO3o1Z9kv1D0kbR2
wzvycE4MYsCmREWGYFw2fbjp/Yh+dnT/1OQWKlddJy/H4c4d6uE9arLxhrPwWEfB7z6oyElKTK2j
T0zfpaUpFH/lNz2pU6tWROdYQCVy15N/eUUp1TtEw192PPeHsGd2zoo43brOg1xIDHsd4bwgTZht
zlhlZN/cRl2M50RW8WY9mVSDL9nr34IAWaZMm3AjyGzvcDsm/CeTJ3oP3KUlpZZF2QWdFguQbe9Q
UIr9EloPCTcvm/x2wZKpfSEWPGd8LEPQ+1hoTHH1Ldxqdok9zI+X4tqOGNTmYCImavu/6RAQnqz8
n11VV7Ln17TIv2wTHRi13xzYylyN7H+OfKyV6S9/xHUbWxFJ59J9IgZ9JCYWM+YKP5M4PnvVglsm
NzT481PTo3ETOImH4M03NZw06y/7bp8Y0548rd8FJ4rhqE+NR0DPWfa1zPdjZ7fY0dU5dOuLmsi9
Z/CFUCSPLIq6h4N8xbH9oXw0edIpD+zL+4ny8jIbZFX+iXev8m4urJeGOoY+iC3SeNzOdWKuPnrA
HC7It/B7NIiBIquQTONwtwyev53SYbeqjGKO7knHSl7s5N0ea9i/oNOUrA0mVHzP93Bp3oph+BaL
0Bh1SBLoDoFHjj/0nEeIEvuhcE5rGTKEyR+eln0mxNVY1tY1E+zD9bmKRfxdRNxPdfpao2e4cXWu
gvIcy+QyuWTtoK3hNL44Y3AuK+9xbkn6En+HfMKUYvZSELjVthjVW7dMILjCG9CydBuU0UglOfVb
K6zvddbi8S2GN/LLiKBTc0xVYWGWHfAW4XWkvS/+rs1foMKXAcklq8xbMPHzOZ9wCPyEBRbJAFMm
w306ZSg9vOAX2EE4ceLgLVVMJBfvQfjTtZn9J6PCZ8etnvpofJvS+DMB4k4z1t3yltJp/Xjd1cui
qbezqH6E+Hlef/fwKtJN7gK4WsFQ6Ibe2O56pmguRW+Gq8vhG5VmeR0y9eiMkOVANSX0IybKD8ya
6v0yxWcqvWeZy992HD2kDh5Dq7P/X1yCgNjmQ/vURO1p7Y9mqnSf2bdI1Jut1h3vgDkTbz5B/rpM
obz5LUIn1Xgfuzfe+ebR9RDsOrVkR7vDO947vM0JNLe974+KqU5b7pyua54ivNGnLtdAe8Qw7LFm
uk8mHdOjtIvsZpIifHEhKuHNdZaPoqNCJjBmn7Uh032IHCv9C4GAYJ0UUblrzRT9ykie8LCkY/PY
GA4bM6uzGCU0JT3boJritduRjwKTs1bOZ8AJvwm0eBw9F7La6qh0zU8msfQoLoVVBgAVjwOR2mSB
kcJbz/Tb5QSzU/MTRzMycv8vGJJLElvhA+F9JmIYZnZFQlhpNOMrfNq10PO+/SR5nWrgYSzv4KCq
Zv9S5UP+XxtPeD8oGbbrOC2w7QQrO7ORZaJ7YFdyMJ0Mrg+mNtkfDLj66rnrsnOa/8Wvr20Mgyjv
06M1Q9QaabLXX0n74ZM/MAPxKrpUZfIXseMznvyTRGkFd6csNsVTGNVJ+hDbMA9k9buYcoJykUo2
LpwlParvOPSvec8zTC4EU2o2f7Rm0IfZmr8GU50g4V0ZSjyFeNkzP/rRkfpdyekJYt/PKnWzxPiD
vDyVogJToPt3/B3pieqOonNgHpqZ7Beh/A+Mg5Dt/BqvcgnwbOr/Jlx0Xs/IJRX9XwKRTAaR6xrn
lRz+eeqCR2JCONO6A6H7Gw6h8f9XOlyityxPHiYJ9LTLJ3OLfXUKJ1h1uGee09jcbDTZUo1f9mi+
OaqiQ9Dnd0wHtwQnVOat4YB5J9v5gcFgs8WH9MfVxYsYQgwcs9vD4gn32AqeE8sejwipv6fFu8Ih
IcRIAmjXe1O+g2e0HxYuehKNX6IuHgZsFVvt5Qz6xviOk/45LQQT+6lsYCTqS5DNuBIgDewKS/9m
5ZyzLaL4X2OSidl+u1rAKdrisHuthrjhXagcLIE01irsgQkOLRlaju1NgAd978u8xhyiUDyCdnyh
MHOOVjQ8+4JKIHHgVII84Bv1gHpoX9xnbTMQoOLFaHpRVfXLWCkkwSWNz0VYdTcpCe54s7vG09lk
aFvOf4nqv/rFjZ6non4g5Rpdgnlt6PD+bvu2Z+G8kIwwGSlv2ARtKG+mnvaTxeydD1RD1a912f3R
2NZwtD7iVHxA2q9IuWKp8xfmhxlW6V261OpsTeX417UX+xgsaXQcG9v5N6ZdHW+yBEen7RqkjKhj
1FBhiZVtXN/zoLaPcSM/pYRuh+BL1cu6gY2EurqpvbLecBvB50nSnS6FcwxL98Oh+/2wZx5DiwhK
FjhvozP81Ii6nHlN+ih7AiDsqHr3tGf/F6Zz/dfDSYDTBL46vLRZbjsq01NoGwqgKHjJDMflNPog
PDJnPmsgRBt+jSSX1cP+KZNnry4A+5jyzWUWRsnYTDvBqCubNTOb2UMetviuxqUebzkazdsYROYQ
NUF0syuCz6k3t5S/4rL4Fd3TOIAVjZjePpRt9NxqB6xDgYvblRWhZZEnoCkbJ8FM1T7kJYXyMvqQ
8hY2BvGylAyf59dmplZPO/MPmYfZySTjV/LhzKa6mNhDOcngh22CH4Pu7gQe7wrzA3ynCj+EhiRl
G0Yd8ZC/J20KJWSg1ugHv97H8L6BHaEgQHyejkPehHSU8WtuY0bvQ50+SC2/qt77z4siMK2jwmpv
sw6jDlX76hXjb4NJI/DT0+gsNacHBT1d+bXUi7uZZP40SSL3eiJcTma2Pgx+Ck8r6JlllEG3nYxh
bxIBdO8qnR43WSrOqML3KRU+FurmzavcZRvXtPbEjxR2/qx8YAzvXfvJ9T7jEPdR5qrf2FP8fWrM
v6CE35ZTf5Qz0zkzN+XveZzfXXe8hyEYqaAr1WdXF/LWevi1ZZwyYmuYY5bt1cUqf0ZJu7tDVBwT
5V11JvuEs5ycRjviy3EaUeJixbQh3LmCgbu0F7sZMHhb7W0MC8GUSXwbuqpHYRePVoTd2kqro8LO
tiHC+d8wtj+O7o/QPRRos+ruVjntnwNH1vxbOBroRaAaE5mJuJc2gqlcOhavadU/9Z17NxWXiBhR
NYg4ym0cNF9eRpvrD8Nz1g5g3JqfIbV/MG9GexQcuHDC+ld3y7NVFQ+qghqy/p86b6gFKecgCT1T
9+AJDj3iEhzUgVgZBvCV8do1qw8Iuhr1xldcD4iLCV9GWA3LDtJNe/WyXOwiclZtMZ+GFDcXhEWy
KMlA8XeSqTzapgtrrBXxS84GqTMaU7ZqstU2jCPnO44W67nHwXYJ5ygLdxAql2HbGk4q+mksd1Bm
up2NE/xaWwR5Zlb1bCOcFdemqZgOGD8YiJhqFifk5Iv6wPJuXgoX97hMqXqe2qL6qjrbYeKGgZNp
sB3aJT9vJnIVOxZ5eCZezadtBdWlcKX5AbdFWndA0Q9pfmGlvfiWat88NqNES4sZuoud8j71Srec
/DEYWXewSbYlI9O0IA8unRfaH1rPGlM8SXq+ZjNeMHs3x2FO7GvpRfmTTlN4KINYXob8X8KfpsLz
U7nfQlvDX2E65jmRmzb4Aka77cknuJiARWC7tKcO/xOV1QsuwhxrsdYTJD+APL+qNQhKXgm04CNK
CD2TM2lxRhUo96nb8vjWYHu412XePJJhfxe6J65d6gr/WWOlB50lctnjg59+SaS3Bkf+Vlcx5wvs
qeA/o+zoMTMDgUY8X9F/NogpuYVfWW0KjhEowPnEiqNqGCGFJHYK8wZRxKoxzAZdrL51iz7npHTV
IbCm+4DDAIeYsH/J2TIpup5vX/tEV+920TGqycScMDOdcL2RvkzAKeRB/0vNuX3ODHFIuehFkQ63
41NRFe4ZeoI+CYjrSLqugznJSeId4cboAgjaAG3p7FuqZ7JuQxb+jFPvrnbo2Q+59yz3v6BvOZ7z
UpJsm2jqBiDUpZubF+auhAsU4d95JvBl4YBirEWA4SWrkCNmK0YmECJ8xuNIbRo5mQ+wkzhb12cL
pbwjMaaHMnYxRtk/UBTJYDDxE2hWipvJIwtw9VEAC5p1wp1THw5PJUN3KbU6NDXmEDUt80WDQt3w
qcYvy5JgbOVcPhFuD78mZZKnMZ7kuUb72iZJz/Xujcpc3GlJLzapuj/+lKIUeI05LXYdbsNFE4fO
o+RlLoL8gcTrcnHJg129Zs6BzQ1zti3dDJUaW+UnsV2w2477b1D4NHcdGy5PrBsbCSiE8JQLy8Iw
NpfJikbrP8kpogd6dJHbIfSLQ6ym8iHjKXogMJjQYkXSP4Q1nktNLB3FPK7nB+EFwIlCCveL5xMm
f16qGQJ+psYWKq/n/9FLb53l3MYvVaX1gQ+D7TLlEIhzNM6YZFjzk1+EYB7J/iK7AwleTxW+07Iq
vrXFcnLmvTjvzKSy/Sy0zRDKQgKI3WXEl4Al7ZDhfXsUYc39kCNIvuf0ktAxbZCbkV8OfyLd0s7X
dkiNY+YQnVQ3Vv2hksyKNpRaJtrNhaufolHnyXmscSPhLMPf1ME0IhKPVfY8NHllHsc2TwSUysBk
5EZZDrhmvcU2t6LVgSRWq383J2iaqA4FMazFclgMwulIQ19EqGIs3NKBKpj+G4/YcUWClGm4vonF
RygrgR9urSUO9kkbL+ZxQdt4SbDtbl17trFUpLk8jHlo1NHmyNyptEdwTjialFb6RQgdfNSR1bw0
kVW+xR6yDEaK5tgY7X/ZbeVtVFEU7GDjZwtQz/tUo0k1gtkuK9+pW3gog88J1N5bvcCy00sCK0a3
4bfE/sxKjLFXAiTH4g3HgYsRmIITFbvCa7u9iOhQE8Vm7qdQ9PVN2xmckZ6Nc9ugDectnod1cUFc
kFkhWT9gHeNAMwu6jYyE+uV6Qf1W0fgQtm+Inmm2RyuiATdjxTYuRbgxXTs3e3ckbUGCLwCRoofL
iI0dFpg9/oVYE/1I22+egdlC8/C0/+DFpPmqdiw3jLu8vQoje6tz2W6C1mmPXpbYH4RS5iMf5sr/
oMDvagwy2wS6+4ZcKXJCEfYcSvFPl8SATNFTN6PVlQ9DR97zSdK93mUQ6HlfxKDBNAT1g5eK4O4q
FmtTg1TPsQM1nQSzfpU4/JgHh2RdM4mN40Bmpcr3ITbKI8ws5yvl7HlIG9KJgZDsHS+gF335eIh2
HmP8y+RDTe9tNPwMfZYiWkV3K9TFg9tHFlF4p746Ig+eu1JDTSIaefQmTBroTRAvKAq6c5lb/mtm
WNhp93Z18JkvfaiqzHG952N9lDnKjm9Z3c0iUldu4obU3EQ2/icIrfi/cZSQTUhPxTcpJAR+AtA7
HbICifWVnLuw1e4O/Bt0QJOxwHQGz9mX1W7wK+9fONrWC1kGcO5FMO5yG6k0QOkIT1GqSEoLUbc8
j0Ti/IXWRowUGwcc1+4OiB4G5rb1TpnBvNnacFL8loimi6BwcEn37rLFgVdgK32cwrT6m3MpHdik
iooD52obhBJcWUjwwSJICmi06ax417tMtoiveLs2wkWWZCUzFNdH2FhHMIGRI1iXSXRk+bL+k/Uo
8m6zHHQ8RYGa73M2q1OpcWacogKiHlB6xoiOhpuwTAkxzmCS/RGM2rSXeZo/JXnn/oDgIEha5P5L
ZC/pM2iAlkimqo5iCi2U49EMJz13wOsSumdcHYO22J0QLMMfzxvK+tDSFPu4G8fwgg+xuS1hj+qr
AqjoRcsUrp2HyyByWjePYVwu/D9zOQ1nqFyU44JhY9ARxfb9gfmwAqhaFkt1tCaopwFDzHs1k3vb
crGveUUTv7Yy/irw5K6eE/u1QFMBhdEszBi0Ebu8t4LHtiDIz5cM6GVc3J1XJCE+Wf3jj3F10ZZj
3/Dj2p/FHIKCpAWl7msKuoJNTpj7wOb5dueKOt7l6Trvn9LgfU6C8c2flnevtsuHzpoGplxhte9F
EaEUAR/dZV3Uv8VFxLwnkmO2gxI4PTXGIrrjXNdaBVl0+hxihrTuhIXBoRspOkB17BGYrRWAQzzL
2C9N/uHZ0b6DfB83Chp4AuLP/9vKjo4rwrlXJxGV9DrhLrIP3yoQJD1M7gXPGhdXKu1DsIzE98OR
drbZoT8S7Un9dsdzdcAqyegv9vhPoRn7/fjpMtznUYXP2JffRWq+RrY9zGJyNmKxNxZVQk4GMgKh
BJhXbBcP/NYY2DuddfcszW+CyRP2aO6YV/IjYNOcLe/b1g3DU1y2l9Dqn4cu4eOCQTJbdIPdoezb
PypO7+zMJovXkyWLttUg/+YeaSuVfSV+xNIFvewy8hkcVTRPCWsMAmAoZDR3Pb1pLeFIV8Z9nXtG
44lxiKilr0zaTksZN9yM7KJozVmyN2J0Mgzvy95mcUXKQ1mJKznfg07zq23m61JxBQBaJ4d476IH
k7M6Qf9p4FsvJrs7TosLp7vZ46+x/kWLcq3yeFfkzEDZurt4mAqLGikeSB+WXYTgdpxXK/H0ZpmZ
RkO27mEuepIsUFs3Sye6cyci/4mmoAKEnI7RdpaeupmFxSAl0zZNEYkndkyz6GlpWoSZtParQ+pa
zqF37GWHFgWsrQ+df0L48l44VLW2XMtSgqMbncLBGJqhuFZ9xV4H+K3EgOFZgL8iJ93l7XwHXVec
IhH1xHuK5EUFdktXlmNtKhUYC2+csYryZm9Ur/rPWrCxYaDaPbv1MD9Ukxy+Ax+5uPLK5XkJLAl1
WvgsAbCRVmbLbh9TUaubZmPRswFdhattQKkZGgzaXiDLd6zvgLSCZXnPfDniuzLtU6qD4kiwLjlY
ltWeBiAYm6qBSNitBAglPBc7bFP85HU1HNBd523Us5upGGC6J97EFeaRPF1wPviQYsdww0ztyw41
hyzA7vJg9QtOD5309qVk2cce0JvHbvJm3R3gyXOkxoFAZOccwcNaiHakkTIfll4G9v0aRMCFgrAW
ly5tUpsoObjyQoTxKauq+tB4iN7jFKsXMQWGt6NIxRdkA/aFuHXlf6GzOztwZCkDWRB3i+//qEno
E6CSaIv+TdijDvDbxM3EvT3I3QSDEupJGCCqGCKBeFWxYYbZoS9SBpOSSdxRgF/dUFZBKvGbYWOF
42/tojtZJN72US5JfoMzocTnyYLTaTlbZr/ZYawLQJI1uc6iQQOtrHGCOUGmTSZdeY68DkZGFaQU
NnluFkzrhjDDkC7L3rPD/kxQOnxgOVPwWYx19d3w/B/qgSlojqH7Y4oQt/gTL58JxG8y0HICap3P
aq8X64/sqpKTo//rQBvYFeS0Yb+7uKGq/l43kbNXHYbYWDrtXlnMlL3R+YNK2G9xCff7xQvrc1QF
GFQ6FewizK6PwHCLk29s1orYuU3cuW5+Ebnyngc1oY1yyp6HygMTbTG9quMsudpci99jYbfbasay
gDMZSHpUCIUXGEhwiudm04veviY+pZ6VV9inZqWepa7cj27gunAT7HZebv+zlWpeBNw1VsNUISs9
dLaVgW8jtdv6jSlCf7YZFLM+gObzfyyd13bcuLZFv4hjMIfXylkllaJfOGTZZgRJkATT15+Jvvep
z3FbrQogsLH3WnMNXlHvbNM1uDcAVgqSBgFk5KmdmsdhY2Kzuzj4GDeJwmQ4cJKc8fojx+uxVloW
qBaZuuOV1VwynSmItMCCNJ46JxU/EPPEfRwcubanxKdw8eJ9karpZckKQChjkm6mukJK6aCfEmFT
rSeXysxJ22ob1wGmWbM1H/XU5NjzlRzOOCwRmlVYw2HmDXvVERbUK9fZDgkzW1tZM/+C+foy+8vd
LgrjT9SV3X7MZH/pyIXZMaM0b6S5od/mdnAGcIBCx2N6EKlI3bjPua82AuBtmrYoGku+jNYakl+G
qKr3qU+GGyBH66VuOBUCx8FOa2OfuPXz4G7w2xovVSzDjeukqPYiEHl4THB9eC3lTWPMR4de7saS
y3Say6wG5Yo8Z0j6zyLqpQfRl8lLFiI45JuM3a1VFAOWOmOoV8XsFDe778W1jLtK75L1vm0yrUKx
2nVEiuJahCN1Hram+sXha72Oc6r+tqbHWkcGLt4JEkuA2PUAYpBdrHGS2CA2l7aFW2Xab0y4nV2i
nG+HIu7UA/Y9Y/PHGWQAJzAqyIcg0MptZTSYkTycOFkWUjqIQy1jrinofSkrcUls46Hd0VHCUPya
9NPOT+xzEc7fs8/bckIK2cr9yUP17vJBxbVau4BqIAluF2bbBHvtZSzg/nh7/b+jMONh9A+Z/6tu
A5Iumy8aL7R4kZvM0nxD77ERxGx29XWqh20DeAAZf1BkYHEkrrKBjt98NRayhTkZMdvQhHHOE/0h
MAGrmaPPD+nTl+Sup8OT/qczownO0EnntqP2gEpRpjriZCbZ2yDLa5kguLJt8yshJkjF7iXjhKkh
Ay0tPVIPZa9hbsuOVGE4t4Q1t5eGLVtFwwOSx86JKpTOyWFJy8fMDxSFOlku1WvdReOqw3Auswx1
gEeDwGjv6NmWCTbV6CEKis8wStY0WNaU07fMsL9Mmz0fra+ft1hR8MZS6bJxEkQmfwpJfjhAGQYS
29wqdzGIy41h1g/GKoysoTkoFxrRVTpqbWdX2Yd70Ih0/aJH7CjkzcXRzmDkd+howIZ3HXF6NW4+
vYQyjK2WyH4bECo3EWrxJF5+sgFmf+SuJ2jHdAwQb6gCm9iysTwoWwvoxL57H5e7D6OJ+eaHITgc
xC23xq3lxu/2wCRmKQ6Gax6kmZyMLDrICR9FD8yHhvSDkJ7hyD+9QH2WfMeCVxsPSO2LDBCeXncJ
tV/umbCOIlxBwdmd5x1lAILVnz7+3dgf9TJtwOOip9L66PyfH9+RLF3QFBLsYQKPRJMS2PaKVVR6
QH3bUZ4Xk76aBq8COsTWBAsMKsYqcnkTSY51YtguGDT1MszM4DHl065wXkq4nRkrPLS6Yzjn36Ew
YWlTs45siB9z/W0k7WqyPgs6lCZfLikzF5+gAXCFiGcTmj3sPZ6RnHvGvfMgoMCyc6NOc7L7wNqY
KufCbwr4t72xrCKJmnkc8O/aRCmgCx0RZQfRFpT01gf34Kf5NcRPTrcEErIXm3QOlbYlNrtIIZLI
6+4tVOWDI25bq2ErcegsSX2LBonGQrI4tPM+LG44qijWizWT/z7/ig1rM8vZBOHJVWKEN9bfxzF7
T0dFMoPzB6PiEarHR9jkNvuMyeoPNiYaohoJOA/sGDqHoFTPWv+WjghUyaGvy3qXG9PeShw0AqTP
TI5GJhnrMQ2/ilH+qqXx6lhzvx2V/65XJI1HHJ781dmxnhxguDDW95Gfn0wVekeJGKot54cKHl36
YUKRWKX4li3Zf1g61nKC65agHHsapEawdOKNnGtCAjKyLBPNHMSEGG0WH5ndGMCWnxv2Wqwyk4k0
FQdHsJt4jLHFz+dsxMNKsgoFWhQ/QzU1zm5nk9DjRE8dFKHQzVlSeb6ZpPvWFcltHlDvcArsqlwg
uhW3Rq9PacQX7mHWpnLZYydnwjSGCanNvWOkSIPuJPJVj/uKXgj24j+Vy/RJBODB1YKe0gHEYPRS
S4VKDfRA+YNtU6+GPB/33gAVCdRnuair9AK0NBOT0QbF+6auU/SXrWBsJFT9S7WR/Uz5PB9S26+w
F2bdxUwGQfXG1cyKuFUkPtTwKH701EkktxPaDrwUzgYOGMTmzthwwrrWe0r0DCGfypi3pZ0AzQNu
TjAg8v3aV29geC7QvE/2ksASbfdqBkYyOIQrY/BPw56OWzmR9IeLmoYwbUduOSz44Ulk5Qf0NDDz
WVftRM4+KFKD+lk+RzOeewEEYuNglln7zI33TeJd207X7SnaBD7x10ThFyCii7qlX2d1/ZNaE/kR
NABZe8MY7fhsMCYPah/0aANt4T8TiM69DkI2ETKI7NMkP2H9eRBjsCLw71EnZFGRBoAa469loJ/P
ZHHlXMGwaF9aH+g2oBCbAYWPupKbMuEH9J7DHgne4jMx4IKqvNxY+zjLidaZvpjI//YDYhNjEBgk
39X9OtSnY41qcUVEzV/F0+94tOkiQ9ulLBTY0daYJBvFsJuSETnR4NM/Sd8hEBjrSeQs6PYrpucP
AuhUz4gzFRC9lv1AFcGZwIN94aaXxIyf6Oy8cNGkdRba9UYVyTWZ/F0ou48l5xMb5h4pzFhvJTtG
bVb5FkvzDwyRC/OKzcJX2BJ1Qn/nVE4dvU/7bFFKQx/6dArKDmGex4gQPtLD6IVhJSIHAqVtlV39
cfiIFpM0pd5hCREYmAtU6watxVwxPdCoF2+CP8CuNlkEEUxdl6y7MHrYwJDbnBzNKOqSbc2uAccj
4kRvJlKcLBrTc/LQbwIkv1Y0jT+zY565mrMUS4gGlLbTkdsiOIA63NuDeo6H6SJ4+VVLYBJq6U0S
jo+sN15Ay2QbN57hNozUsUZir4QLGM/A1xnV6PMrj/4Ke14C1JlLMo77ig5aFJM60SLIIKEI3HyO
jXbdLS6O+OFVBXRRKzafYQCiFflPXsGcCeggT3Y9AJlLuHU07WvTgG1dEuM1lAjKPJQSQzISx1IM
P5nPpN+0oi05ekSn+BBrYyGvdEZBi84IamWc7V3DeiYi8C3V3CuOu33aIA4WllxDseyZRKmrg4zd
N7kQyXbcTaC+HMP4dNWM9LwP9iVHaMrdph3oY9gOmmqZYOLoirtJL0aww+Wke5O+uaeDSvBo/cbo
6OCq6icM1TngHj5YkS712AK4vztrrwsKdI/umVUryPqr7gI1x3pcRnkN29HeDhKXe2dbLZ1BZ96G
WmsYRsnnYMy3uQoZSy1/G5sL4bQs4iZRDbrUhwWuSFIP7wXm1rBsMXdxfDR+/k2yQvdLofY+J/X8
1RKueqfDHuCatG62399z0fonl6ylL5GN8atduWCaogTpZoJuB1A47yimQHLtFBpAjDpXhT1ax/Qe
z2C7FZO50MX4YiANYrhsqQyBahS+zAmRXAtGnm0QKmslCR+DnsyNPIUC3l494csdE5cagDs/QSjr
qXRzUE4u4ZOO5MFczqUFiFqiVFtFKa4m4TIOrTDbhKEm3lG+0TyWNrpAEIn69GCahyAG8M5g9+t4
GUEjhwK4hmnfBsZk25hvhMzONYKaLRfCdEUSKqMNv3J2bhH9Q3IZrBPXqRgJzBf6E2/JYpJntFS8
Iw9PCOSIzxr3QNs77y0IhCzpFApz8SfOxt9sSOndS+0XX0bvRMG+0Ic++L7t7JYIOPaQOo80tkAD
WBsZOc8lZBZGGgdXRuBKUe/OiAr7JDZWJaFGexDwxrWy1YQPC821hSmA1TnI7E53Q23aqUInwbDB
BolPDAst4ijZL3zsToSGPkettfa88Bf6+dfQ657F7H/o5m9CQqOAEo81G4ZnLoqroHkus+WU8do8
Z3wdssFcQQIhjMXMNH/Cus+uRn9F/UdVRAnNNqRU/ciBl9MXdYp8D3aILnwFJ2HASxMihK/q7OTE
DrV4+kZPwccXS4Zzb4YBDKXqxZ49YBQGfIreVAw4AC/xxYoH3PEKptXEaLrmaW3TQzy5x6bLuDaE
89bs3WpLz/s5s+QzeuTwGA0jsBcJtgQICt9R9pMt8a8q8n7JELW4lNexqe7uNFwSH4WfO5SHZLEe
QWirbydzXyHpbbWO1Aub/kinkFtBeBvE/DK2pNlaxNs5s/G7jbvhOXLCZDMaxa0p2uegDEDuG9ya
SF/Jjee8NMdVxgw2Kkrun6RZ7hew/64x3grPbA6dzZgr++8vzSR2ekneHtm6uRJkB3/IkCYrBFrO
0tUbIcP8MCkN4y6ZkzbJtCXKgeaR6hiQTtifyApW6j1Isw5AYgB2vXq3xugDIdZ2ruO3WiIZZF9/
9x1xRwZw6tLkqPLpim79PC/RjUnBt1PzcKjB3S1i/kDY8tukvbFjOn+jqbfB2u0xq8qh4SDKCwtr
W4C4XVzvlHKr7dDWZhVFDB1xxrprN3KgrnErzch28XRrw3Ks17aj3pKEo0bLpiq8SOdd77HhV5vZ
z8k/I+fI9hL0YyazmGQJXjEx/gscanknXrPiTkGJCB8K3d3Ifa7CBrTAiXEWXfgU5IDJbNXvCibx
7icpTydzYrq9hMUuSrlLR+pKj+4aFekxtBeu9wiAEzVDH3NJg0qGP3RlIC1kD9ctzghLfqVYlzZ1
W33KCf4TtwAhalgotmSa54Cr5YgAg/HPrMm/WkWlP68nE+1+44GV90VgHpK5JyBh6b1D7+qYeN+C
ekOAFOKrsqKhMNC7LyNmTXVt7Gz8FzvGkQiLKGFvtVGZAE5iyHR+rPtSjjmjfmAWnI2mBBNb2VyV
JR97hWzo6P93Tc2DkAEc46tPuwCAm4CcQ5ERjeoZGZi4MWVPsEy1ot0FftIdhiLI8ULB4FuPcWb+
br0a65hKDf/O6V59VlURIL5AFacIJUdMowFNdU0Mcu563XoqIneHORKQKjEuE98Lx0KzuDDn41it
0WSjmnQK+lseXG7fClS5TlG5bIvITG9pN1l0/nr7RWatsU9VBlPcn4KjNwCQFzP1YTqEwWmMexRD
tVleTPg/B7YbZxv7EVqnYan3aDvEFiGrd1kqA0aJ61AsjXoSYQDqJ+012C1VCoDdbdtuw3++Ib43
xMHo2dmZqJxxQ4YH7Ylu8jB9pPVn00v2PpDb1NLKOHn5TNhyT5qGjmree20C7jkIAQ35SvjMLJdh
b/iMewGYozhkMr1Lq3S51z1PnjISFKGRZzz3DnsSrZuW9WT12wiW2lZIJmODRQ+dKUS6tZ2BYE6H
jdoZQYtYeeljL3MlqJc2fxrl8McGW8Dqyv2Dnxixu+kgXD58TVCQUA9WBp27rZrL4dy4dngRxojw
ogyrp2mp9Dbu0tRIl7ABcg5qdcU1Jf+c/C7cs9f0+zmPlq1Csgk7n0mflXOWBm1c7hMz+utxHmnH
bsVjGcDmQA8+ww9Jv11mE6umdS5m7ABAY5bF01QzhJjibaHHXX3EBdg7CjpmBtsdBMmrCLufnhsR
moDon5M08Ff99uBH/lc/5qd+LE6ZQ7I5TdGdQx8tEi1UzrS7o5rYeiMqXfgVxD1aWGpiO/sUbe+u
qrjbhiAaC8O+u0r+WewWjzOOhtWozYlNrE0yEPdYxnhGAPuZpncuwOYg383IaldfDlphbejatNni
nswhoKZT6m1WakKBTFqNkV7qQGfcNIy6+CyQrG7KGVe/NmTUcHtR35/gi29az/2YZL4ereWR2TXE
gXRvE2ghFdNar32F7vxXeWijUskVtNdViUgu/hxdCrJCrca4jrluI4qLY8XHrql/p90o0U6K05zl
9ymnK9r6L7CankZlfXXL9KIGH3s/l9KCYKU+88eV1xnf2pgSzNnDphuUOvVTsbhPQeOhlSm+epx5
vRHu3U7ebHp2EuwMWVHpZYa4xNmIXTBr1jKVz57v3JrBwrtuF59dweAIABQMwwu9wFcTLnAw2sHK
LtP94o2nsYAhYC41w0WjPSat82JX9i5Yiqv+/17GfdIGfV+MCZ2k+ZqEBKegrv5dqm6XBONTZJpX
v2lZBs2X1IyTXkzvoRguddRFOv7IBLJeRXumIfTEejySajmhczshKmHYPPzCKbKrSnFEYnOTvrl3
kBvvIkcwfhZPyLqfbNpbPqIitGLwc+okf3Yz/97J5W79Z3wZb4R3tucuVxEXXeNCOYq3WNKH+4/l
kUlkRC0yfrf0XxeP3A8ePGZP5BAyc0JPF8v+kcxF8IvmC7OotCivIzqtUIF1i6X/ZdXW0a5m8FAW
1coKh1T46mPL4cVB2F6Ef+sYz5E4ksB5yzn3rKr+76NVCAZduwQ2AjNqJIgyzahxxDgzGQsWIAU9
3DaHspvSumfuSsvcKhnFJm70bNNBI6iVnPEgJzMcBqxnVFhIMdX6YkLuYlCiJKT2ILhUZ3QHNID6
8RckkweoTFK9/ZjtWAtZGtPZWdQfUOI3Y0Y0WFSKz6EO1nY47EuIIpqeFeK99ZrfI3o5mM8Qc5N+
rTvNRRfal8E2ofqTlasbC21iFmvPnad9P4GmwASb0dkc3HlbQaVsqWswbxKpQSsXCDnU1xMjhq9o
MuBU4URuii0HzC53gF/HyGli52SR2c5c/dQbhI/MrrNSNHlKRl9nmVjbdkg/iJNez2AOOBM4EhS3
Pkunir+pZgkxbTObtbzi78RqjtmIewsMWSlozdTOq7DA04q5Omg7hJh8pPupzj2RGZyGkWQgMVA+
UEVxETB0tWlWX7bI7x6jYgyYTK88hIVtwZgsDsS1TvEGLf1pgG9DVb0AzS0hajguJqO4ubTYZpYp
+/FqcdY9kmW2r5hFnv8bJIPL3Tpd8GRG5HEn2FKioc32iK53S8zZKelqtvayMWO03n3GzZ/WkNeA
OAAYs44tzAmuHT+ict56zfLUigEOZzlBQ9Qi5eVWO8kGVeGvBe2LU+JVFxgGBgqFUrxXQ3nSryuN
U/A/7zSvrxwhm7As3mLE+skEucsNqeJA+fPnuUdtYLr3QujAXzr9YbQPRX8rhuqW2CF3XsARRn40
a31bnbecaFvpYmelYfUfl8YqNr0ZUKmTnYvAJzYvhdVD3zGSgsCOdpNjhZBORE4us988zTb2EiOM
DA9JERw8rkoJUnDyXbUe3X8OB/Mki/C58awdhiLUrraDLcLtnxub6PrcOncEiC59eixjm5kbWYaA
l8cnNC2wIspw7QpuiWk0f+T5RJvXC88BCrDV3LjvFb6f1SywTTrz2sK+rVcofoO14vWPIAvNGqcN
Kzsel22ZvNccdIPtbW0eWy66CILFe+liJy1Qw1htCTE+3PtW6B7CPgUD6LaIEjC+pJRfZuMcgULd
U0CwYxd+DaiBuN++EhClI+/ZkgmRn/wPEMZPvmj+QMHDWMxy14+KsH2c6yRkx/hsSGEaRL08mZne
x8JlJ1pD/MHVZvB38YHlGTrYhsa8P5EsCbezoHpw3I3safuRX0JrRkR/WrNjyp79rUiUpIvnr/Hj
H4UJ6pfZfryyGhC2jUdvNnSeldu9WK1zbvEc0jZB294WTPCXS9Q27i5jUbR9/UrLbOdGVEpLjbnD
RS4EEG099tlH6OLGCgbvhGIKDDdKCi4aDbeI8S12uatSL7psPcBY+vbIJG5njtUHIggAXjkhyGOc
f09BxnLqyTljIMnmjlJfltkDRsJBEO0KXCx8i1N5sQgTKQLhQ4nvvwM1YGaG6r51rIR3OVV/u2j2
yN8Z003lFLjDMabvxmh8lhUdFsojfcTyFMtv6HsXW8xvhenfQ4+2Lf3gEuY5n7ln1W9RH1/GRXwp
z5xW2gM8JSkpIe5TRIOqD62XrvPJlI/8Y9NXmso0kduOnMwY7oBsXuq2+1PTGDU4PVeEVT9qHTxp
hDeRB/t64SRtSvvZk/1T1KSfEz3Yg49s/k6HwkPjC10zcrCQB7Q9J3Y8IRk4iPlmjAtajThw6Caj
BKvq7yTI96Vk0Aj9FjE4/kk6wnVlHSMJTD2sorce0fbKD3Q2Umc2z3aYxbfEwCPJrX+6Dg0XqF54
GxsB0YjshRVXUVYG8YYiYs3A+lC7CUoUJB0DLQxgGNnkHgJdBo5tlaC2DJixkcZ0oTdu78sxTV+Y
/SyU+6FXPIGq8ugmA16qAmf+5GJLYkfaJ+PDHm3asIOAdtI0OfQOOLzMXI2RJEGvu5rt8iV9FKvT
VDhQBjjDiKQ6siiAGDWfFPk20w/b2E0jPViDCVsYFfs0mL+UbJDBjuMr8403I0gT0C/QUAeue80Y
cF1MDHRA/q0kMXVl9NVv2w02g+nQhOiehihjkorHwuFaTRvnljXy2nQkJfjqFtFcWVEGHmw1PKPA
rdcKC0PQjtWmRVJBSfKn6PCsUuGhhHrphTgZoP6xF6X+o3cNPmphz87LgqbgjHRr1rQp961JIIS3
9F8Oivf61609xloqjxi1o6ZE7+8huuKemUOPFt4et3r1KyQS4cMXVCy05nFvfdRiwEjTpTQyS6JO
Md74f2SSvFSwBkBO/vYhgQmfSW823REYaaLUdCUf9B177wuhoy8thIAkJm3QqsMnv7MsMgEU13pg
rk/0Jq27mkkiymqtbkODK8ch5MmakW3wH0Obf1SLcSCikxYeOdsy73ZWC+3fQVWDVoMpV1TTn+gO
4TJeJQW4wS2La+DAnZXhLrnkHEHVAK3C6Y8upUpntz/YMgi1aQ6JUVxGrvtc8C+hJojUaKJET32T
KKgyIyKsyyiLjmkLtRIeoengxVb8EmNm4m5Bto9fn2t7CfZzk+/CAUFeGTn5xiZ7MG28Uy+69Mdd
yJO3Z/mwSZzOWt0OoZ/cc3nZ1MxYEdSH9Q97yDsTD8RFlrOc5xapz1yVww5ocGxRKTWnrJuBLlUA
EtvyWHtRhJGhatDMtkbxrsETzMFQTA6sCzPP4KRgXoNLjGraBcpNoZcNZM9Q/8NT3Drz/OV69YXt
7RCR/w2T6xgs+X0os12u1BPOqU2Q2sMJbLaE7go/KCu9bU7e/AYqirGiJZFy3DMv4VZvc+WgijhY
E+Neb5rvXULPKS8RaDNeYQbTuQmu7gEdxjWbrqNbF69plTO78oefBZHPgX6U7hjXT2bcH+2+/ZN0
2SOUVCXIYnYlIv+C3xy57XEIxDMD3eMsUBOMQ9H9CsnRo3aESjcy2h3sDY6Gp87V0XAZXbnwUrv5
pzLqqzdmfJ7+Li6dT090j1nzf2K2epAHm2KcntzEOIBzOIOl2wfdcO6m4kCz97VPUOpBcyphq2lC
9thp0WhGwVyzT+s2XZ2/cTvH6xWuFwGeoyf9zqIoF43OHWCWNihgQf1lqett69OgK9o3UlU2Vh78
sxwP6fdyMTq8VlnBNC0vKrQYBFngZiRmhLQMkRKM0XHaOyaLwN0MyM5rR/N3Khe/K1ZOFLLeX2n1
o06fJXAJmdMK497IhTXUDscmIKRK3jNeoe2j7w3Q6k4TTdWqHVcBIOLFBkubAVaNIhjxsRp/pGye
0En5mwUDctuNe6IeKIl0a6vJk60fUsOOI5+KMe7BK39oncw0d7fG7cVa+v12ctEEpTjEV85kH1ri
NgqjOJgLrUypJQzLYbBxMHqaYZJIfBMVwLmGcW6XGcw4HPciWZSamb0JTWhgET4JJvvrGea3YJzn
jMmZSdre0jj4ErfUHgcH2Q0NgAsgygSw6B3CbxGrUnmigumeoGOTiRZM4TYniBCH5cpRAzlFWfgP
aQ81+pzirJXLZXBowbaOZK5dWveJO1O+dCM2WZAihWcc06DVH7zzKXsoLBZvL1Xb0YVkBDQ+96AW
2AvFUvw52+PN8fAY6dfk81aXBl9+asBPsu+sYrVCpAXMSEQYN0UHDoHuuRG3rwuhnHs7iWHhJB1z
KsHHlkz/JJ7GtvX2rSKhDoseJOoDuuJtaka/8RB9sHGjoxs4LRsEUU0I4CMZ3pzAegra6a1hcuVN
02ddcHRV0UeI8QxW/KNsuUOOLjWsLbFMdblcXtIJlM089sh6Fql+TCDYX0I40akc7GRnzdF3UHU/
Nco/LkRsaYMqjotbn8nw4cPId7hp8cEGTxbvrLCX+ww6LzdMerLDj343OdPQqlvwklfXUqbHOig4
ipbknpntBKNenfVXOaPWqpb/wsFZvfa1Ecs+4mGMzACbUPcCOJAZl7ErTD0sc2JS65LjEutoJMN0
Qa72HxDrPwGKXWgDkUshpkOivHNLHJMtsq3nGu+Jk+/1AzFGCHLY9VAjXP1q+YTyy1Ok7H00Rehd
rNus1xarrkQFF1JniK7+mPTtQtYhZwbJn0a2HBjEoawNN20PR/UhQcBmAtHmNcT4P9YEOlTOL4Bq
Z3tw75U6Kh4dcUTPiRCFiNg2W2PQX0vrMY281OyoF7FrIc4251vNCMP9lzePLs/OBR3QnHtoAZIl
jBtWFIoufnfsgM/wbIoPxLa4GPnlvIYKE9xwy+KDFraHVGT4KxmZBzd0++sKFVlB2yXjofF7djhm
sB6CBUpptrnimZfZVgxpseH1O8sQR7ebt438KhCOjwgMAut99D8694ffZzXNbh5pDfNaeWzpVkN8
QAlD78W/kEKwdXPCg9FC8BMeSO0ghyZDdzpwsvXgmWgghnVmCvh2D16wH986QBN4WRo6kR4JgsSj
+Mmat8MLxZGnuLn1w5+k/ijA8PGPGo4PP7hMFiJIfHE+RN3gZa7+8NJLhFrMrqHYhFqDs/asabXw
ZmcuxiEdUVntVND9BRtv43+sjhYGKL3AFVGATpJcU33rC45Vle8dwMmZJD/Tu6cRrfvsx8U5hoOM
zbpWx4p9TP8XDQOTVut/J/Ehwv462ccsCbgxpYiguNhaDz6FCcd5ShLWUFwDikR+OmHVCnZo/gWf
KBRN3O2fYzVtWtWQTPp3YVwSimA1g1rzx6+IGe80syH93xfGojGFu9dfiuLIYkkiuX1ZqEqk/01M
Z8gHIY56E+IHJLW/AQ1Mf/VJ/lbZy1/+1Jb2zWEaoNzisKBZs7Vvi/j08DJ2fzR1ygdk43He+9zR
ZljDoUOQpG7Fzif9yejFFDUfFgIyAJ769/A0sHoFCG30B6shsFdTAWdhZrbGFINPgcywfVjPOB0e
4/STVhBxK3/DGjSGl1bQOtELkDwdc5fXGET6ncSCQdbIhrcb2y6qR0EL+c3x3jx0aX77HUJasyg/
BuMzTxgS2ge5vI2wKVHRHVNIIn0NXMa+BOCL3ZLyilC8/3+hw7TL09+s+pkNGv6FEUWa0kJDgBuT
Dz4CZp3jvzMG1j/hKocZBepOglAgVJ54zUuQv7phfMBxBbzi6BnZeSFTnYJAn0cydfYW8l9+qZat
YvEhI4N4pSR98MvaPqT1BHSNUSw/23doSam/7RRngVVv3PY7Z1bEmub16W+dthZuXXG02CiYvV9a
3Cckjx2MYDpVkpDFjiuF1uUoADj2/DvygQonmOCjPzxTfTX/6miEF/kHH22xdAdp5RtLzfoVJpN5
LKyXlLURhM2WochWP6r9EJ3c8iPvbqxOXgV0sysvQD9uevGOL6Q8nfkDxu3rhsdrYjsIzZQ23msN
IpafyKAmDeMH1S630XCbKn/FwuKDs6l3K1AANSEcy52wFnzQzbxa/Fc0OMNCEHEAmA1V9uLueMpL
tkv2Bun+6F8+aPGRZmrwe6fqTwehB5UAgF3zXEK1bO3uqeQDYVz8wbeBhmbrYDxjkWffPWqUOgDx
ZT1F4sFrT7HkEGC6Xfz4GGRVd4Mjs2dOLVd8LlzVae71/lOdF9/k6jFWSrhhkuPxjk7tOKOh07sx
jr4T90/O4+VrdvwDH2XhmJdK3y8FjekYJrmTxJ8MTNpM3Ro0vKmxbDzhHfku+LTmzDolyB1j9utM
lRtawNjhFRfnd978zEc7hp/k0qwmLqeMsXZIqzdz/NySwToM6SHhJDFpKo5wbeeJGpBHrmp+QO6t
yA/eRjYnCN8b9mEXsGbPZ6WKq3K+9Lcw9OIU2sQ8U7hlXXpPa3LmKoNZDW/ObM56c+9bBBTooXtp
Qtl19oZnH92pekpmR2+MhurfGf0joctoWGOWSoqt8uoNiwRsxdb2jsQ+ksQhvvnm/0ObqeOY9QEK
YxiHPEUDG376apveq8+f8FKDRifqiU/eRMbr4e9ELThTVKyB30E58s8T96MU+e7InagmcDPodwWc
4mwqtln0kWSETyuCiBa6GygJ9nSiaZbFsC4BrSbgFXUpq5+HGpgQC1Xa9X0IgYYiptLHCk7ctdvv
OHGKCJWijwTQZnrb7xomVw3HxzQ8GAdcsq5cGd0HkUR6nxBHP/S2AWWEk94GCBotCtXKiXR00Zl/
qxcM+fIr+EY8oRvXfy8p4HstL8bUWeb1j8Gcp6UBHVhqz9pAvhOKx4xRhI0sTa091L5NHAeUvnJD
JNfGMaKfJXHJr6JhU1EdZKU4WLJ51n+hVnLFjuubxb5Axh0/FTjZQkyuXB+PTJIPqgXUadVXl5sB
J+eEfVmfE7xSi8tDCK9j0IJrcqRGxWSh8Jd/cJnOWVmBIfSNHXu1yKw3O+4/vNo8gyt/re3iY3bm
Fz4qK7bWUxt/6UdDzRTTPGoTU66kkk/K8l9hL6375klJHimmtbqO4ZMVJtoRfhoMC1Msalczp8rv
H/DRbxztS4AFxWAMCRRV2kcajlBnxbpcdAb1X6KsiMhj1mpciEM4ZBzQk4/97zaEy3bIL8N8kgPo
uNbaSXU0G+tZLxIF3Qo1JQg9Tu1uRYzLgY9An9EjNy2jedZPziI/aTyBD4CfPKBByAvvYJFcVNNT
LAv7aMTLxsZ94Sryp0P2l3meT2pp/7looddp2/4Q6nVoy/B/LJ3HcuNIFkW/CBHwCWzpvUhRfoOQ
K3jvEvj6OameVfd0aVQkkPnsNY9G51zMdjqGvrZCPx2zVVRQxNh+soa6pLL6qgIEkUucTWtTvyKp
N9BNwFSiKpX4qdsJzOxgGvkRFL+GeAJl5ZxMEyNSHJgO2pS+6X641wPnUA7mc+qaD1EgnIWVIrFi
5/vRnY7ofe/nrtz7efyKZ+IWD58djP9rjExH4affTGx5V4b1lhftEYHwbRMEe4sIwMxsGyH2sYD1
tJRe+mDYOV+KUbDjI/1SKLQdh6O1kfdzJvk16twc296Ew4ynRrQV9sxZDswNKnmrxugPog4lekgo
XJAOM1kbdE+YV46+Jhciqn5ykR8drXmSOdZAnl1/jTyKJNbXVoe3dtw+1HXOuGE46zIZlprZbRlk
7nVc093a2IaKLQnb5zEtwCUWk7ebc+OeodKsissRDByLnh0U5q3F+c17GLU0yG4xXpzmU8MlOjav
3G3dPAf6c0Pc5MqqcBwRtCCVdwFb8xejftO5NaXOnHhjdfVZACLChQmMJlH1bJTgyc6UyqqmaYcf
PZ3XJMGBo+UR51l4EH2egdFsdcwK7G9mOIsCwGPBkKPuzl7wE3WvZD7yn7oxE4skHRn4Lr1hTcoa
TjnQQQ7xPyw29srrT8jokcCZU5oSgZnMsRu45NZnhWpM1kQwth7a9KZyDAdepQ6t7D/m6CnlL+a3
EonVUYuYnoJQ2szDW5jOqstR08GWVCnHd6gzLL1YSib9MjTc7YgdgCHf+KDq6RAKhUBBH9U8VVnz
wbXuqWXCU4PSKd9sKNkJaPAMiV7g18u5ZY9v7qkxcCmgstf17Og0lJL5i0RQxrKpHaP57FJZSKYK
ROfShOZWt2xg9J2KthiNrYzupQAhMzk/BO1a8DG5pOrJxDgxMyg9aSwdeG9MpJgokWcp6PjNAxlV
bT1mkP/aDIJXh5UCLIDCwTYP6u8fIS4Oksjqvxa0SaYFSoLfwccIWP6Y7c1PO+QdXrisKz+ctzy/
AquN7h/WUoDAVHs1eG8OxX2Qo/GC2Y8qM7MWSW8Ca+5+qbRGw8Dh4UeBGi+KPIQGxEOpg1VoXnkn
pFAw01A9yPwPgn4jTiKUfL7/+92qblP/vxnIdCnBw9Mame4LT5Of9rPvPgKcROnV85YQ0V0m/TcH
w0rYSJr7PMWo1mXHeOEIQGRXd0tFf9PcMd4/8mI641Utk2oayDoma/FNPCTyeu0tddKNl1+N/J9P
Zc7vjKL7zE4eSMCCKRm+rsbO5FTmKNtyCrxhJpicBvJWQBEO+XzbJ2euBF1zraMvZDJIjJ64JkmL
rD+qwGBpd+yvVh6qpyNmYGMKT7mAQoF2xgBRJblqTLH5jKosZNy5i7PuoKrSvEguckzWIvgpdUTQ
cI4A6hSO1bnHTpYzsMO98lJ3SsIfL1ZwBqSKcn5MEw6b+2rqIay6Sa5UmLDgqqh12SqKnB1f0nDZ
gXIB+rg9KB94gM1Het4gvaj+BQnEJVpT69R5EK7/rppDmaNfoEXKGRwSwdMoXtk9Ia6Qv2IjmW3z
0lp23l/+U/dKR4NX97RFJED8FhPoaj5bMiUvKmKA/l8m4svuvQtNLutruCvVQ0IQyNVRJyDI7DNE
xb4J80OqkmKTvyL2Ax6PXRwnMTnTevidefZdc5PwbbU6gDNDyTQGS0683/nA+pCmMEY4J+lCBrs4
+hrVu/ZelKUzIvmcnVAsVUsYecW6iPuFn7pwtvK7wZQNXZor63XAXASndF3Xf8/A5/EHiCQaHlXI
vmETsFANv0kzAxdjzu1b37s3lSaMTp5FFu0AERwivgkDBlXPOkIgNMLCmtpRGXY78mgjyQki7yIT
EPOxuWEEthJ8qqTe80a5hwQt1VQTWVR4D4Zgqf7nSE2T0lD4/UEiu8qn4KfRNVupvy2V7pLeg+8I
8frvHCKNt+r8ah1TvsTMHlTgV1G3T9v9n5iwvintb6NolzNpLMJLgCiT6/8/yerocaA45H6jrwnL
vGl1oWWwqmlzbf7JPY2Q9zUBQrRsQQbLufidGhn5PAX1QxWT65kgwX/ibswUbORylBCAxlK9tkwC
3bTbBcOj6gE8biISHFdqJf4e3ncZgyPM7yr4FpyRxnhNuV0x10cd9lR/IPbwoNRB5addywQmoSgh
713/6zBVUZdXNzE4wqqjjJX0waZixKVaTlWpMxxVj5Bw6AY/nMVpeLWGZ5XZGsTCI4poAlsAH54P
FLfsnSnU/8Yi2fs0UmQoBXjjriaFmNOi5vFShiN0ETT0suZ5ZpfVMWIHgaxGAQa9scqBHroZfGR1
fBO15gb0xEcnmPGpeXNYJ/CW5LppQHjH8Vm9pSYTO/XPrEhXqQNz482ACKiGK+r9kvHp0BhzNJ/I
Ni/9CtVBBh4uEMl+r4YcGZFOxy1ABUHL2VultQElv46Gj9kVCK7B96KJIC3E/RNqyCBBxE6OuHMj
OJswwFM5ryKpg2ClU8iQKLi5XrfNeBPqgfBFavu9N6FLEKP99BKlb+rfVIeCPjkl7kU9ksB9lCRp
lTD4sip1T5S4nIm/xV3hLDl5bnGnx7fcsxT8Uf/LlmhrlO3FoBLS0kgdS3KsOg3q4zbU5tKM2YMm
a94TkVQbGaZxWQcK46TjF6HZhdytChxM20KA/tbZ5jZxqRhQCtQ/g+nWIlTP9+A8lNHnjJbOaOsr
g0xJKcAOBRj4hkY9TTfq43MCiyi72M5zLvwF77FgTFcnAIdV7mvStZrQqPenzqjKBGrIxiCQn1RD
PHWIOdmQTNYMG/8ykoLr8q5c2uc+0o5qVshHsWhJhzJbMY9iI0FNai1NzUIbn/tCLohNbB5e/eiF
X/3/Aqz3CzWJavEYcnhhFOhgvXYxiEkBGJvqRtUTdPE2vyZAYaZNXlUyYNsANufalMg8EanMrIBM
9e3hapaSpsmpHmqYqsjA2mrHc3No7uhdOq6NmjZVjMz6vT0Qt8OtElVA5v/qmy5LPzhslNYcLRxH
1YBKJVbi7Il0w5A0bfFeydeVC/6K367yKjyVBYt1qB1II/P8VX6yAmN6UrGRFwiH2FjhMI13T2a9
exmVjhvU+J3n2dky5QyyvyieWjQnkHfxAZ4Oa90yl37YX63RfPBa2PwKZ+14ZA2/LT2EW6jHIYGU
2D4skj6GRQrqyqvAR3UCKQkPdoqToegUxNHTQEshsuI6+ukAmNJL7pPrTi+eORSYI4rygptou3Ob
+oHikCFQ3N36PCT0xpQL9bRBgXqdpPl5ahirKLIE8npspZx7nsX7EcTOYijYzKgCTh0o6bSHGYlH
Iok7a+8uXXBrds9pJXgQyjTO3FZMh4Ymp/IBBBePEwMMxC0Dc1wJG681XKbKkMFgND9megFnAf0f
J+yuajA/sj8wpLYluF17ZMjcoT2r26YaR/D3/wyaELVk/O/np4ORpA+6Nj5BYELAqG9efN9/HzwY
TS5T/qj5Vo2WZgRHN4kPAPMZJFhb2aWnsBbPBboYS9256K1xQil/L5lqShcDBlnvHYYOYA8voSjf
K3t89dvoECbDSpX+qmnJKLQ80V6bCT2ETmoHhCa26j9OlYFbkGvco5hhUOO214jdi4pGlMNHl/Ds
Yrf9yPL5punMWAgLQPEQVo3KGuiKTBaGjnxFmjb5csoQiYcOAxUwihEnprPhb3ARTZtB1+LWs5Ue
a8BilGjFh87TWNcPnY957ZzdkF07qNdajjPYUlupDA7nysgvrG0ueHJjIzTsrUHG2yDUYUHUFLOO
rdiQTmKfSUFy1bmNeUvz/GEoWwQpcprmKR28W6oZ1XeIBjYse40pJzM5pA9TGtmIaXuGlBsK36hK
ZYa2HiNErLSshDxov7Rxch+pPXQAVFBl4G/GEpNNhhSQGS55S+Gmho6yKQA9MGyZaOA6z9xVGe6c
KW9S5cpSmOCUgurxr00zpDory6BF2oka61ElvX7wGZINdDhgM6BTjxPCrXYRGhyzqV2XKbSWmmbS
dPV5jYPRzdKGV3xSwU9nKMYZFGLoKUFpb/ITH27YjZ3NxCMEz9HXuApnGSI0Ibx1DcSekflrpKoR
k6I7TaYvG+A+qzKMuJDKuHV2GN8nSDFTpZ3aHFShweD2avnB2tfK7dRH7rViXbnU89oBhe76GAt5
LBkxaRxGPNfL0Z1ZwugX3Rseh7F/Vuv8oXBufQuhWqIJTFHLDg+7GSRz743ZK/JJP2NdZKKMGXgc
D4qV0ep+/NjMoSKAb7deUWgjiOJhjc6lipm9hxBym698sGsBtCCVlNS4cSxuI112PI040CqifP9U
UnWjxQtdBjjmAI7CohQ2+zcm1eR9HvTwGQOEZZ8NFZUdRgED23rlBwyz2dLTxQ5ebIibc2o0hrig
RNfUb8R6w0B3VBmyWQh2lWuVo6lvKEbWEaXhAFuGgshO1MIHlitooLnFOoKA3BQS3Lm5Mp3qmaa+
qFGDkrr2ovdyVfrf6oPp4UtF1UcmHaMnNQ1ASAQzivZ3oI8rCgfSWYQdH1imqU04Ida+JIHi/QzS
pMWlEQImyNEO7ztK4My79sB+EKylgSsXeuRyijasmsE/IdGJEmQ654+FkpIvyCHqV3scyw5THL6m
WgFBATrU7KOC9lWgOGLTIKtBo5qJ8ROqTrLZFai/AJPxk+RlVAgnqD+mDqHG7vrnkmco0GrKhgjy
TYQ1Rrusi4lJAq8hwJ+NeVzJV46YvrUJFWnxMwY3E5mAmq3usqGbJwemingGMkjtil2q1SbVHikE
XF1D8e42QeVtkgobwwZHNH/hMP6hQBncV/WbqR0GwKOYaZFdsXUpAYLRSql/qul8haeiWu5SwkbY
JcjoiYGkRpml/jDsn1RCUUdP7/CBe6J6UHk7UTkZtt+gw38r0l0egMMXxo6BwcFBPUa43RFs7AvJ
XdbhmV/asYtTZyP1pg0ahezocXJPpheEhlf8hepLuTmyKlSiqn2K+pwKX80j7oqzLYPr6MjP0AEM
i3hUzEFrnWnL1jG19autkydFvbHBZqOXtO1J0BkzCn6HZIJhdbAXcoZvvlLmlr84GL9nlXHum/RZ
84cXOiGZ4ZWDMR5nmd/pww3t0cxgks68s1/zLXjd4BWXKB2+mBxt1Saoj6wnwxb8CchBUu4gOizI
6cG6V4GqfkhGrVCugFzyGrDQoHhXV1YNnotM/h0AhiM+YAIeLUNzeyifVbmTizepB2eILqesrPZo
gqzU83e0dp2niNPzIJmkrNWT8qtiH8LRVH1ZC0kyh7LlDOjRa/C17xBuF375z0UNcNE52cNMce6y
MXUYYSJBYSBIn84AgqMnWETgUrzhg4JN/V0xQn3LEjMDm79EIESgOgOubMghrWuxg0e5UxuIkDTX
wNYNetCOED1VCVAiJQLraqkTebEodFdKO77wNVgDxanJD4NfnoBYX2SU/vWTgCbWLUe0YdgZihNY
AUpbyVysAfc68frUNVPnTa3YYvKz2oSqAFSj19z3LZbzDP6c2t56JvzXrP9OhbyrJ6JClop0OvAa
gzqZMVlqiC3lvPq/D1V7aIPuxGBJ3Um3SrnQ9kYtu6vqlTWFL4rnZkC5KYnuopgBieAh3gyt+j3q
oLTxVyO1MxFzriZuyi0VLdNlJrLZWpQ8Nza9vNmQOUHFvCLkgPKnmpk8sKP23RyYErLMApNmhiB8
7bn4QTOB/PUycH4DhmVqOZcaiAngcQy3pdjo/KGqqzNvRFeFiVpiQT1A64R1hU/UIWg2AQLAETTz
NhcPE8k5rpELKOpDhiKga2SMtOAdUx2py8DFo20i6OLGRMXHOCgS7R1kshIDRxtiWoB+Y7L8M+Nd
7pYHpCXA98MDIjyVerDnYqgHjGYR9sQoGldVvEsQvMuJ1KUldqPhfBUZcrk10QmmNeEzacBuze5P
XWMKMERbhlgbjxs+lSVifs09Md01Ou8Ae/zaWeMRzvre+qgjBy8KbVd5zYfmNndjRKoLjFM1OS+a
Of9TMjyRMbyIMVobxK6kMm81xu8oUOCsEU0pIrpWv3cC/KTrlRqnFm6/mTId6G4Fcy2DZWOUGz3V
b4Y902g4JxYtuKBX+4wAbVJqtVb8RrskAn2t6cYuqTtkzlSgmcKtyrlwZbY1MngE9J0Y7O9Ip9Pg
FJZEB9Zzf+lNAbRkq9kbj2e8riJ/73GT/SSW4NwQ9yIHx8rv0nM3o10fNBd1ZNXGqECpttIqNaur
UFNWteWIEYu1qyew+iO/uHA/hJL+kn7yo05OOaAmM5a1wMJyXHijcwdmEGuJdWvDDya26xYNFMYK
OwvBv1McjO+9V5yCEGR5jWpN2/TnvPWW6iW1RbIjoKhqRA1lMHfbcG4wulRBgaYwhGTlZvYRn4yt
yq8lZqWA17VPoyqYyRYV42EfxJvBRE9jEtz66bNbwA0m6aiOlXMEpgaBcHBGlrfSQ5Cj/Htj15uW
K8ZUE6JcvFQ5Ez21d7VTVyWmWliouzswjkB5YlPw75X/ndgmgkj4LA43NcbjpTsiwJ6PDSqHNXas
B/UluuQsUDitauuiVRc75deDNGC2kERmt5Kuc4u1AvnQ8mawtXCNQa5GNSgHe8jIMAAOpr6pYQ7H
fIL7Zlp7XVAp2khhJh4LeYuEOEI15EkAIeY+2uFHPOAUOVnWhsAfTwWwijf1saYUFgsNQtrpQF8q
BWkq6NM6NMQQKV40zLVV9GCcqGpoFc4C3kTg1vh0EBed+cTaZWL4rGoVp2crzEBGmUt48ecwoLBY
BCnKK7r/5JogDcLC21R9/w/jVYR1G5x8DRe8MfYEOXRdNJ0qJrEs89eDLtYVZzEtY9ppyIEfskzs
xx50S8dMCbovUOoZuydUA3l5WcL2HkfJKJwOdsLnRX7F1vvzZJKAKvxQtoVCr5a9oRjHIc5zQfuW
VhhAO8LYRml7EQB5JIgN0U6nDFfHmYqcDH4YnQwKjcv2041tKGpgGYmGeAhsSHXuwYqzn8Lz+zUK
+h3SEbAtW4Agfm9v3T7O75EuUL4FC56xDz6ak2aAAAF/qPV3pI2W+gD1pOsROG/i7qcm7ZAfHnU7
+61TCS4YJ4TWglJrVffGsl+1PLsEusODAmqO57PRb+CfpryeIr7ZbbvrW6yR/ObVijEHaRoLA7dZ
X7noPyI1jBFOYIcgMAz/wUIWXaXUhoZjWxd9d7WJd1PgpMsZeehFLbFmhM1XhgP+pf6DQe+ik8Rt
hc0wS/9scq5d4rhjD4fYhzDkmU9OUZ2YWpFBAkaVejIahOXZXWSVP6xKC9iwNrf7wmjfED7fq0xu
6cMDRcoxdOWWGdKytfPbH7gXeds5dI+svBEZmymx+35F3MN/qwejPeHyYVvbwcqJsGivcBj74VEz
+vcCZqMzMm3O441H3YzB1JHTujEEu0vEnQK/2Dl9/w6eELbJfBy8+J8dMS6E08TtYebMpyht5RUx
JZRhnfkBxBk4Akh+ZwR2oM5LqXvMQup3XBggGBag95LfshzvFmUNPJaVegMRas+WDD/rHACuU9+S
yAZhNb4Oky9Aw8EyNflInsMhiAwIg+zThiqcofFgGAtzGHL6aW7F5yTMY59m19Tk6THrWFBH/PQ+
BKysuiNL/K5agCYx6KBmlBS5+7HynxHioC6njz+mHRQvVEyIPdH3J5guDNgIVKn8O/pGZt85dutS
C+6hFV0t/InqBtVztdnq8OrGh2af83eHVAzhYH2nEohy3hAiETVmd9esegfHtVoVzJm58+0SUZhm
Xur1uJmpdoNsXEu92oL8R26MRcYMNgXe9qtqWaKEVtSJdyFEK5eD5HGtGo1Wr5ifvVqs0NMMFrGX
fSfgaYIq+CmQCSuRsjWoaOXQPNV1eNWQ7GaYTr1D7On+ipmZksKJXpwY6I8ur6KKqfI3bTsyOu7W
8NBvOSN/E7P7Bof2oF0x5INHzoSlWZsuzOnsF21yzH/0VeojIpMWTA3aYREAaUSFjDeKEI4G3loB
IODXILaXLE3jrRjqk80qR3Q6eGR/Oo+ygE5l7LtYIAoRlYg8ltbFrMdfDh9vHtE0MUHuY64RrqM0
ugqWlH1ds2UBXEA3g/57sHC1gWUPvQ8652udV2wP1j8g2NxgG8bLxPqvdK1t6eJ5GfNmwlERrjyk
XHwENKY4eDdSDWqE+S7qcYfc8hKVhWsNj8MdUMTwAyrLHvBqS1nbeD1z18ihAZjeZsycBtH721pt
vRgSoNf/S4sbI0xcvzIsXgUYDfHYg2FatZJxEuW/S8o0gW24YqcUr1mJobHmAjJpjwGCFY3rLWq6
rcDZjuxScnDE6u/l++IcvTJ0dyH7D+VgtrT15jV0sUb0QR+pnxXBJeYaWXr3QA0Aafgo+a81aQyd
1FXfRCjT1Gg1ezksfiDCmbeTdrAOxbMhJcPB/ienRQ9q/TFL3MchZFyJ62hUW+u6MVGrCz991GCw
bAgWVc/YhDE6I99kQKIGnf3lhHWhEGjBhPbChtwRk8xiWJap5eBcQntcuugITxirpOk6mtA6L5ms
cyZpzhqmAMGYYlbMaJouqKGDbZpT2nfbXnPesKEEqHHgSWrS/gePGczxcErCfttqzWEUzP/VDoik
A4iCf6hmhH8MjOupgTzLQxHCW6K9gmRgiG7UvJ4VSNhJVkjBIW2UrnzE41SdQnysGRQgN0pVRSbj
QZJqkMHBIoqiKqqKnqkckgo0JyZ7IHVNB8zsVXFQtjE6ZFkvzmk1MCj30EJyihNECx6k8VR1qCzS
StgmdW7wYyAcrCXOW0UBrgNKKuyxI5hPG3OSR8bbG9dNcOVs0XKg9pbj1a/aq9ewuG4Cb2WQfzuE
85E+MR4MJUPSy5ZJdLa22NhVjEKyvDt1yH52Gi1tM9X72m93o4cW3Wgw+gOUymaez+z9xMC7DD2+
8ajURiGvpvd50HYtOqKk3Wnp4wqbJM3Vg7a+4MFhefA+s1mo33k6YYJWtQX3C9AnFR6b2o1NruPR
UcQ+lTS6UqJUUeh1tqwFRgd1/mxO8UmFKHi6jzExLkjcRTqHJ5UMPGmf7Cw6JLZ1AD+2zRor3Q5Y
LPSaB1uRi9ZJfzcxPkOyc2f1GRgsUmqicHK6J8mRNCSNuHWAApDzuhqgyBxNPiZs1tPe+Hbaee23
40WQnDuP0jCu9wFThbBJ2KvTSHn9aeLBuGGD6gVk4yTuToELLgL8rIEoTUL1I/tyrckx58KDEa33
6OxDYEEgpt8LOSJYRuVa9EfHCVZDhileH2IpYxxq23whm775ZFzPc09tL/a1uEcmMkMZYwqQSgcv
IYtWEeVmoL9ZJqwsPzvxkreuiXMA3LBVPTVnnb62Mxz2ZiNeWcD+GTLxOImdCdgQLnVc+B+SoQ7H
dDSMk85D73KEwqgIULxbMhb4zKt6ocptVUTovbG3IG0hQ0WG0b5kD0wF8g7WHqDOIrkAe3DAZ2E7
Kcnc8KWV03aYIVdUXFR9yF9bNHfhT6wyztUAYqwz4ASw1ey7dpNjfSbq9r0q0VgyAecAJOet5cYa
nX41mPvOEYtth+Fzzj4s+LIqCjjB8J7O1i30rLewS564OAYtQ+Fg+DpV2TPc0WTlVq+2S6dn2uYT
nLulbcSbkYqD98AoAEEWRptM3kSYHocJWSlUyqAwiEC+8tI47mhvrHW+heoLfNoHuLlHfoDBnUNo
DpiIFoG71hsLfQL7XITTzWBuci35YtPkgcMSb2k5Hcu+6r+jGsgBrmtbm2mlGrFolhNTFiMSTypc
zW5Unnxa+2U+wvxwX9BvoawClasbb5WuNXBYkJ1hS6AaHs0p7xrVNbv7sPoauqnYuJaD1IkosMPU
pjsMHjKb/DJ6o8RnMf2ogYBGgAN6msNm+FHXCsn+TUq8A9o/2b6rFLPe67Te1cSP3lbzBTOXj5jq
YfVcdUrzlhNmz/2vNhorzxJbuxbHhhCSc8EXORAHTD2IeWZXdn+FLc54sP2l+5DW2i82OV+WKD6T
MfuWtH1mYy9T8DOzxYTEz1BQ5BWKHt2HUENChKEfzZQMBDO7zKZGi6Z9TiX3WFnt9NgM5lqMhr2Z
wuRBQ4kK5WUJ49hc+4N1UgbpqfjC+/DTRAhzldF9r7AF13e47HW7wYMkYoL2/xhiI/4w7T7Zz3Oi
oRHpsmoQWH5z3kZtfkhtMm73B9YFwuDBkvJGsIThjFFiiBIZULIRxYp+VFpfCc7LDrFbnX09DfdI
VjIXxqTVFOfQhX0XXAMNeUtkVEq/ea8kyuq1WwxrGdxQ7AOqzbIDjcxXRLG/9bY+FqI61vV4kx4F
jUGXvoaq/W2j+N1IdmOGNfJVkAPQNECnnu2MG/yZvmLg1CgTn6LBjx6ourbwqr6dxkm2fV8gM8Dk
OhB9sUTD+gixaI/QHDMGjkILSHUTasWasCOZkTV7PGhwkuo8zizyCYsOsKMJpimUGTnOOI1TtseQ
7GaOpCdnbAT1i61EU7nCquIRtoeKnFZckqHHlSLLPmqBqLc+P/YdSgqFYMLQF0mFGZ68yMo7VLM5
sKjSrWXmFE+pjx6iC530sc7JyHrrPkmIKJnZ3QvH+YqHatgEQcAuIUa3untUzxzmh/K8bHpsoLQ3
3PYofgLE4HGQwX5GLwCEm9TN0NfDsDFWWtuKlZsV5GpUc1H6AHdNAGus7kO6FZAEYq47Ajv22DJk
kH67ot7kcNGAiCB6oVdfjVsjb81NlXUGvr9C+5xh2Udhy2uKPG00sv5rBy560KnEEWvbmXHVxUED
HxQ4VF/unyklIPlpZKrmPweeL5dB5CFx02j+PkQ6fV0PY4xIDuOjye+vpuMd5iw9G3bPABJdzZhV
MaQqfz16CEojZlFNp6onfCKD/qxFXFYdv13ZQZLoHPwyPO+tyuZbnMUr2afvokwezREUcVH/hl63
qvLyVNho3k3S3fEOEkb6yJ+iDH9EO3OVSlV/mWhswvFiyxctDDFEL/6U8BFDdh28vbKmSyw3Lurx
II5ArASIWNGFhy+66LfkAaDfycmp3U0CEc9hkN7L6eClPtON+eA2+Va30o9sRHZfd7Id5NY1GhGb
MnFeUWtnoz5nT2lR4KxW3NDW386x9xno3W4up+9QMw65k64racCBAqxne8/xBH2Hcqmu9HI5emG7
CabiPgtGaU4d/maxQLtRMwBOlO1LYEJQLN0jux5zZzs9ZP7SJeF31NZzbFIJj21zZjF3zxwJ/crp
rxOeBACDOZwG1n61NxLkq3RTNvOPLxWGjFUMupl2sqL3PSZay14YzUyztYheE4qBLePi1JEPvdm/
RkEFYyl7yuqyODCwpIFlZDPqUPnAXA8rK5BQd+pN4GDXxsARaiET42XY2fte/RDL5lVl0x7IiglW
aqToXJXley+TAllefafssg46iNwPwSPxRQvrDf8PXMO4fAj22u1w1zBFEOhrLQS6ta4+PcOtfzAN
54o3N+0bD2QTWj0L5XD8FRPyi1bDw4FEuLUCGqDWcj+y2T7PCWe0SVmRIvV0DHHMuwygkEA7E6GF
nE/xRFSLDe3YjNZ9Eum3KAxA3yHgMtkgRjtAWkOSGTrkkA67JHCNjQ9R4ztsO/D3ttFirz4zf/Wk
+MeG7cnE6XZPe13ReBKYh8BHxqdkmIURzQrfQ33RFWJcRQPy1o58m7rC2DalzZKaGwsHHxC3Z1Ud
R9PbtyirxXF1Be6YbJxiUnbqNgbL0EeNeYKOhWMbVmqlgGqpsS1EU+3cDdhsNtjopJ34zZLgn+jN
vWe3P3rGCpOsJ4KY+UUaDrcBUUcNT5mFDtMzDodojQfkY1foWwfs/arLQVumYD7hzJMVYfb0jAnH
0k8O+G7Ep0qnWA4xJ1xFwv+XIuDl1FSgE1x6tFXgkmKIezWq+uLqzt1uYx5cCYkxc12G46Ud7dqJ
C1NZOADTFBJBA1/fdVHJyiLAB7uT6L5V3GW8WUHyh0FwFF7+IkJkzhoHAd3Re6xq88f0XP86+7F1
abNe7Ty6S11ZV0fO5YbZ1bVEg3kR+kzfiT6BxViyF6GL7ZcHshtdMpj+FR5C4kdG45MCIEBVKZZD
aFOtTyh3z1L8MSXdykBFfNZfgmKGS0JxTu/NJodaN2yrQon+Lttu8hezhlJyppvXqlTVSpyPC1vY
V2lF74nst4HfTsu26B4rTGWOTjaQuL1qXHT+hCJk68HpqB813/7VRHOzXOuhdGi7SoR9FlYn2wV1
wska3d2cAMSTVbiVVQlY3JrQ6/d8dFaEs+1IFhUik3+oKERItU7b1t10QmHu5HYIJRUdrGJ7XGJx
sp8BQtoeam0NoRnK6bJtYwRrSpSFMNNjQd+MX5M3bKIgZP0ZHwoI2baDZpuR2CusDh/8SN8MQ/au
towaNW/m2C3jL7nySvcqdFonQ7TOt4i0pzTXSQ8IcOksWmzf5/yg/FsEeIk7v3oif1ONyVuMWVQk
7ui4PDJSqdaaSJILYDB0UWu6TRtaYZtiGZJvwdvsLYfgFHSYbJfLyY+zgywdbgrE+L03UOxbJSGN
oxG9YUNS0iGx2/atwdhROAb09ul7bDPyEyLZsxpfCGu4+3l1DGYY7amFs2fevY2By+DSxGQ+68LP
DG/SPrdwZCsfSRF8rCE/jmwRFkWbPqCPSLeXGUdfwyvX97+LGPnrmAmQpkqbFmm6PNcYuPvzu24h
HQkXQmEl2ak2So4CUIprvuZeiWvysAIQRuarjkZeHLuyuDamA+HR0zpEsX3jkFXF2WB1beOBu/Yw
u6EMbU+NxcLHZY9sNcl1NrHK5ohCIa7/5aM846z4ZCBRmSUaW9yQ4s/LtOTJiE0GFDm3tDwyOPE6
hgwWZhQtCA/wTZSl3TFIFSm0vLGJREhN0hOPp6Zy/olwEGSW+h5bxYzTD0G3R299apwjhQvpDZhv
icXnQngQI1NsriqRrjODHsHQ8VWomxQxK5veAtEQHaQmetJdhzCenoUfzB6OJKp/pdXRJOeHSKtv
6rdnOFq4o3sJ7fYQR5RfFlMmW+oAP/J9imB1ME/wQVhFF1pzs6vpXqvvo/6vnZVqnVKPxuTBBBWr
kTJq03mSMYoebFxuRJ4XSGXgekYYp3KXlc7KCf2DmRKfOoBHVcLuqG3/KRfItYm7ThN+V4B8UnLQ
Qor6ClMPLNeYbeMQrzEVRXCIXZR59Dy2+UMhzM8ybXAzb9YSOj5OPRksr+EbhQJwFf68H9LppKgl
6tu3rncQufbqYIb591oT8moZin4JdZaEYVCmO8VKMyemSe2505yTVXrneUTAq3DHlVU51Q/7TvPZ
jTsENzLpbBFP+x9H57UdKw4F0S9iLUTmtXOy26mdXli2r00OQoj09bOZp0l3HBoQUp2qXc0J6QqX
YtaRC5BZv8t6O7jorIfQNZXMMCM1mgUyM/VzmzTqrH3ugbIGlwCOT/gcsQTkN4WiTrFrQBVxlv9V
5PfpaZPORVd0gAunhZk0Gp/mjI6Vi9DZhKKFMpH1jAWtGeN14lAaYAPA1Ul3i/swgvGICtmaw285
BPlpTB2SE1VnbK0q79diFu0GFFL/HedVAD+pGIxTgJEpWBUEK/ZlP9DcaTk18gMuL5NW48cw87On
1E+hlIAC7k/+UPm3RiGQDlFLPDtpognvvm7iA6jKemd7TBkKJ0lPHMoIRg+9eDAmhtLgFTl/t950
s0rXOqiUdRQjQPdiMZKpW3aqZtkh2VHnnjRXN/oFkESQqj1RN6EdnlWg+bZYGUAtR3U3WMdxTLZG
llFMs3j8SGi4q9owXmrnoxvr96r8WP4D9NLj8l+KJAFMZHi3OgRZh6GIKeWCUyiqcklBgqf+apjw
pwCCc/6xHl6l8+42tL710XewzP4rTJzOZsTHUp3CrP2NKRgXXD2i5MsqktinsD0vGZrlnxrcGDae
Ow83WBhhmfR2ZXXroHUoI9xhhzLI2lXNHZmZgZ3wnBxzKC1VJHakpqbhNoJR8ro/imI5m7xrcDc+
vvEBwcART8LCQOw9j9rYF8mfJ2gitj9dXAOWUCTMjoGUW09FqCF4m1qLzIpEs0DvH/yX5QfklxNF
+51U7RnTSUcHSIbJNynAjwXRqnbe8bQLfvgSMSygXBx3StpBa1HsgGvaJfguNJqt6ZN8HgoadxUR
drP4MPHWcXVy3iVlkryUGiU6wC8QPU78irDQuOV5xskY2mCKys8QcizhIXBlOT7YxYJFqPzDFjQJ
VieLD5EPzg+cJ76m1QKMnUDKBjDGbLnnD/SD2OdTuHjglh+Kv2gHOrM+sSiR1jxaubd8AbNZcmUu
45D25Kv6wWJn2eYYDcENb5XkX/TfIzU6y8dX0XAgy1+c49aEfskIjN4p3o0QMhpU78WMMLwFi9Mq
WTRkLiiXiH8mgMbWkI3z/E0m8sDhYr3kYZasFfvy+6R6yrzqidPaEUYob5rm1MvuOHX9gcDB95gm
h7FydlxVZVys8KUegQlUp1pV5IIYu3ovXQLK634eCKb7O35CftnljUOp107YTHuAWFnoFeB0sF53
/hqW77rhQyYAN9nlenlQXOtfMDjPfCIVL12EonVi6utg/wsqA5+M3A4mpOXqZA4PJYMP/hxva+oU
Gk6ImhAigruTW7hDw3rf+6HJdPxoI6HVfJs67TixP4YGcCh27zS6Zc+OAd+9Thm4XBVvKgtZktuI
hy5tseFHAKQ4/5ofFWEnQ/yWwYObl+sI5aYXArhKJQ9915Wkjci+Vp4c1kGM8Bk2KVm9T4vfcXm4
Te1sBNXHtKuugDCt2/J3+e0EVXISI3kB0vPUqXLXhZ+6bDYWiXyHUoa6zPcNnVuafgBuFq5P0Br3
sXlbvubyF4gJjvL2dCyDHcZ9y5gg0VxEsTxdqoKnIH4lW6rl51gWF5B+H6wP3fITy8a6zQm8U+k/
miMT9/mZIKtw0H1xCATNdFT8n3lb75dvw3VeFhf+EKp2OrV7hFM6XdvltuZqUAYJe8w8ZDYMmY53
4PIbqxoAbvPWN9Het5MLX2KuIjKDVKm0r7qJEH12yw0biBlj4ImYEdr77/I8pCIZAV9FT0s93mGG
2a9yggBwM2tjm+YOZ7Qmfl+MZ0lu7k2YeuZYk9Th3rL7Zj/Oza/I5tc01d9TghXYpl8GirL7adDS
Cc70oPS8Narimk5+uCc57NBTaYXkScjSJB44b9ojTRmeq0Z6J4Zi2wVB41KfYdbzK1sPnmrNl8WT
Qlkv/vwIcVPLW1qa+IBozwhsZgiV9a4iMl05ol9k4ia1Bzzi3TnlTY+3Av6A/W8a8Rk2wTHJeOwn
6zuz9UMO9LrMMxIQTB+FvlKYsbItjcwN52sScDGbv97F72IMLXA1gsWj73HCLKNzK7oNRe+7AQ+J
5+svbC7JWXsZL57cI6rAx0/xKUeI/WhnzMrc+sYOmWm7nNE96PPqZMmBV19cxXkknbOtSHyIaLJz
93MfMGAuNjbh1lKa4mTUUCqM8dsBE8+r6TWhujHqKmxNsJVCOp6oM0jWYiTSDLXyRKP3yaR0ckYr
NW0oSRO0MgM4csPD1MwX3RkvvI9hvbDNHPpjM8WHoY23uiETKceLMBjUG+rQ9PQrh/64d+bGPw/s
Y1TqmI8Vo5MpM3g/4cSL5KMykn+6Y+uzvEhrBGdMaKciYTnKNTMSRheZN5/nOt3PY3Hyu/nZnoFK
udHDUrpegfeVRgpJBCEvwGNuzOB3Wd0dPpgBbekglICmBeCPzGr14fJDz3BNQjdcp5M+z3O+nUw4
iEHXPtuOi3yipy8yJT9WEjD+6dYQgY+j215bN7/3Y3Fr+nZrMilmlGARYeJNEVQvQdi/OGV/zrCw
mwajCkJNKxWZj7EYjj2XEiThukop/zXBPJkq+7VFdfZjSYElrsc6qoadND46iKL4nNw3KVkFzMLU
5Hs0fzs37MkQtR26dwGRowuDp813A8dfjwLpcKKNUjNn6CNegaD7XjLgv2PoPnLA+hv8bEnphS3H
r+wskzcvirC1tsVTpNtjl+t7JdJD21obU9tHLjtxHNJKY3Q2+vbS+RjriH4eohzFYCAYwVXbxc1i
J89efZGcZyMOiA2n1SXUTQEijoasdrmXjbKUh9ByvzsnuItjajRShU0yY0JoT+wMu46Yj+Fydim5
jJY7PNYdjjy3PnC5bnDrQd6O7Ub5zZ7IwKpn1ypjnFdyaM9VzhoeV6jDJMlN3Ctiy8Zj69gZx43O
BS3SvYhhpNZn+Gts88WAkuXMYo+PpVsntO60kFHXhZiIQ0/leR6HK1lo6HRGkbyHUw3EodtH02Le
kFDuCIAM2NtsKnrdV99Wjza1sKcGxqzfe/KQU1dE/B8iigWLnrFeAFvPLt8RrHdd2vw4QwTWlIc+
YjAAsrKld6R0MfyUuHzpDnZTCyNuchcw9MozqyF+TMJOYtmj7AdVgOhGFtFRYk/Bk5uqdo/VjHvX
o30ee1hOtnJOriJg5zi50Jv6rQzHJ69pHgruFKHftKrf83E6xC6wSPZpsGmCYzYMLz5WWTIT1z5z
OaKgbM3eRjcj3HLAx7CFRv59Z7un0BpObZ5eer3Y9QO67bGmekNwcN1+owXSrJ0ap0g4tHMa9akM
rf3k2T+Tq0FUZtk3Z2PcnLq/TrH7L/SoYOoHAHeBZXObWNGDVzpvumNwD1xwywjjoGr3KbfGfZoE
z04ynMeI8ZhpviRttKNZ+w7sIMoBWmKD66+3GOov91Bcyt9BUBkti43ZwTq2IlyosOha3KnxRMKl
PnatvNje9Bh6/t3s6McuCV9DJOKiDk89q/aQZjcDc4nJboeyX/ZNAldsQvxuBmzoSf2K8+wkUbc9
Ha8p5GD2Zp9nlsi1k9vBjutjrAQdHeRWKJByNR73Mf8rywbFwki+GTN8+o2lDw3H1N4GKsGXCijI
ZOHEPm1sslhcqPhlUJKj/ejmh7RNd+8nzHUo5rqFi+sf/GL9kgKwX5kmyBo7dwAINRwQo2Y4toY6
1y2OwymVTCpcX5E+XxqguujHnSK2gczWSeiQQZZLc8nsF/3dNGbNJmrLPyGHf2PaXIiO0rAy9rB1
vWBiE/Z/h8LWsezhn+M67oaLHRNKnd3nyjdwuTot82e7U7Rttsh8cpp3iJ0eYMdebnuJ91gOPkOc
jI5W0/C7raZgfQuXYL7GhcFEUTcJO3zdvxVFY5zjhneIUuGxa6KzUnIfNIrGM3dXRSyuWCHfqw7M
TIdKZvOg0y1xoBjmRBbs3BQehoMh22cOa4LlSLkPYfaBxjEo7yhd/Jyp91IwYej86iNuiVNWjnic
m5y0ogWx2HHg0iDQChvcnFXBGp4CjvlJHj61eY2rqK7hjqr6mlqVg/luJllVfM6T5skKImsvVC23
ce49UZQGuMNsV0adfVnQEEA4aShHU6uQRlpm2QDRbauDLLzI72N3LkvnainzXwkzIA7KuziDdsyQ
YFg3HR1BLeMKs2XzUU5nGbVnAo/Y3/CttfuBHvdt22nCr5F34cnGS0fpUd29h374VGOp6PLyin/g
bq5ypuNKJhirAuPfrMZ3n4eQuO7WK2pqSDUhF0nlqV8uPHL17jSBy3BcPXAOX/gPdygFj0ZLoTdL
IhmPh84gGD/PH4jf98qEWFTTZrSeB4soZKJ2Fj9xN4F4paHhZGjCpTYkMT/26ewl+4AH5Kf0eVcE
2Km42b+axPlKeia6RaMfWzrw0n74VcK4rzupuX2dGCEetGLAsJIRQVWQgqQayQPwl3ftfShReGwI
KdrckP/eLrh2by7XMbnTqPM/aQo/SYuBVxIF3IqQ2EGz7qmOP09Q3pbjjxM0r1mh4JNQKNT3aMtF
vkMoUvtxaAycD1AaPcM+GkpSCsHmg80Emw/Sao0TbEsGQGleMvZCzBT5zWabSfvYPRve+Y3m549B
RR++V5YHPdcMV0cm2gVymOcHvFjC12isfjKMlWHVo3BkL6OhOEP7h6KDFl4b1A2hbjS2S+MwHTVM
fPyndqFX6cK5RIMu9jZrNXwO4xOktN7ZKbrDZCHxAjR+kbm98z1kYbfMKedt93qgctUOj7k5bYJJ
v7T+yPigekoENQ6lort9brNbYbBcDlA1wP7zUPt0hKoaW7wHMMXBtNgHtF3alufsGR09GWa3c7M+
3kfs+fBtTZvOMJ+UbBc9oD/E9nyXJvUDTQYv9Es8pIW6+lH+ZFFkq2uCJjMiqDFpvr8JWSjg2tEj
CVdwONkuacWlcgBw+xZgN/vgciZlqfHq4hFEKeuz8QK+8zPkM1BO8VHP6mqZxY8JBRqkMXw9kfBm
hkZqMC4bGDAy5TDIe7l+ezSpG/72ifTyIA445kV7b/FDmgm9souHxE+eYh53xaNis+I0rjrk7FEj
UxDdSMkAOnl9WCpI01A8+c54SuNwZzBhPZqc08mP3joWJ49ynT6n52x0KVEUIdZn56Dd+c/BfMyt
iy7teNj+FsSEXZyrNPnnuuQZajefsIfZCHrkrjqLVbPvUbPdgAwNdRYYQjEP8fOYU3xXevnRTJD8
QSUJbnNxQJlGrx+ZDtHnsVIqIiI0kEvxI/ChBRWchB9eR4PQTz3sp5pHggdsSlsiaNZzYbAFmjXA
JzH767LMEPnsnn6oemD+iQFAWmveDZtSAN8N4u7gG9rZOh5WbjxhFO4obwlH+m8cFhjqDN5pIM1Y
DQUjn4I8JVveg9GPH4HZMXr1TQzmw12XdFvG/zvh0CDeK8awmJ1y81WX2GzSpX9udj+6vKvwymGZ
MugHnrKHGPZ3vOwjw8wYN06QviRlcCWe8Vg6Nb9R4ED5HDkZTxXKOtjCbh2y83Jmma6n2OTdaEhz
40sA8DW47UNSLiBfG9sIb0PPpTbWkF50MMVYfHNcIj9GCyerrmMA7ohJTJriqJS9K3leQRpSOw2S
TRPVTtLpYtjttazMZzkhlMzRcUz8Q+IXB5wCz3g8OXHYNAPTzLpTnKqw0KutC+g4qINdJ3FlqoFG
3qS/y+P5JeEXtXVybtrFh0IYLXGQOCa8pbO4cTeu07bcaFvRkTgOb+XMQ0ILRKbsQ2jrrWBHoef4
CjhcPve4GYgKwUBeuFxxTBpFASPIZH1ulnSWHRXbqWVC5ub2Q2GIY+pG2Iz845hFKzucdo1pGkwK
HcKgZFTY9jPKytJ0P02E+7PaHkn0ZPfLzVnnHq0/SFETjs2swKS4/M2EWdzkImIOO9sDo5cyDnZ2
q4KN6ueD1NM9LtyO1i+nxzbSnplJ/Av89KMosd5Uo3HI2MWRsLVR4pH04jRXlNwGkD9aI93GMX7S
OFMM7KGbbsVQZBzym2eTFdGhLSHL5Yi+v+CXm852tmHsM6+oUE7Mcp74PMfnLJ2ewzRmBD3c2ip4
sef+PMKd5CVlny32wdJwfj3a6IEzsdfLhFypjvOYSliXQverEBhXtGXeF47Y+sj4kNdXId4tVZJ/
7XidNf0TE3PYr+ElCAN8QGKX9mI/RvSiebWEwekZA5bzuDj7g8EQq2VyUs4eh8ZSvarKBCAbYAkf
o/ozow5vGLPHngPN0s1ztR16g+kPAfYvE/8XIe8vWYSegO+aV/E/QxNaVPY15FnMgvlmBrV1X2Uo
/Aw2qsV6QaNzgQMwZ9TYJP5fOqGp1kt01a1fGToAf/Q7FCAAbPCqd7NZ7vyifag9lwkUJAmOR/hu
vP4JPvYbZH+qa8xXR/H8ShDH5chOb46f7GY8OXVmbfIodz8aj31Z3M53loOPsbaS89gVrx2Nbeu4
ZwmQAal4IavwGPlNc57zEHmNKchK+dSNiXEpszBWyAqAyi2f2Gpd/rEVfrLZ3ZEV4JcLKwa1ZNOW
NjIy+VXslueGah4ezxFQhSBWRS1rT594plzwbiYLw8xYTGsmDdqiBjWBPG6wYwGBzMrA4eBaGL13
4gj26dmDAHwhUJlHyaLZNbhsYSJ5s32TnFO8eNx7nbOPcQyTlmLdnMOa0759zBqUic7NzznXsZDx
O2NJ1MNmRrkdFOwg3gY2S+ZWZe27M1KtyzpUQCMt073XTi1duB0Ra+EDuZ0J0xThYfCyQ5P5rx2c
8KhAnbfA8m/6BTVtxePNsmY6WETcDk8FqyUn/X4bYRF2+55yRgHdu05/uRRPxIDss+mYR4w1WB4A
RD81dcHOpI2PsYgisG80rjYyNw9DHvzqUPiMzma0cCqDcdt6x7gS1zZQp67BYRo1lKyGfXsOexy8
WV7M9M9gVLWGo0AAi2SKuhsNf2UwhPuc53wOcyh/3lNkMSrBnsB0ReGf8Y0l7ssBGaD/mY6io2v6
lIrgx8GBBHWKUstId88Bh0oaSTVOV/PE632nY9xuRjKt8wRGdO+kPz6OvJUiWTwuxIo2D9E8DVA8
YHIKOqpWhacevMLco7iQzHPNv5Z+TitzSfx5NzxeR2bkAXcXB/w8tRkAzcXJCGkGiub0KkBt8Gfx
olET67K0IlFUR92T2LJKnpwueIuS8mGKih3+n7MVJ7s0ry+zj0eznB04wy0WTG33L26CjT1qhbdh
cl0AsWK58PlM/kpjanhNcWJOl7h0W3ZH7VLQ3tv0P9fiPi5SquhN3j7YZwt2EXuPmeixNRsC1O14
ZzoxDKzl2Jgl7guluvvaCq8yLu41fQAwRxAAeg+0WMVgbG/woGxk2Qd0Uik6Az26oVXqHotUPoza
+Ssxnyfy3qaSEVsMoobD2Z/XYYidudfRhiKP9dLUlTbNc1OHvDWX5GaQ0loswg9Xv3clc1l3YA5K
NDy+GexJ2ha4wOjvKQs6p7O9LrMRSTm+4ZrcDEH7NmbluRyDbD+0lDfq37LnxbEs49bvxE7Oixls
NBaPS1VfNHqpz8BiLrNVmsKhkGH75UbmoTXzbRiWB/rZgYEITY9TaUMtoCK88lF4DaxZBrY30FXs
kSnxATsi7ggHyVVR86/ramlc8KY/WeO2V2V2P6NShbnxGbgQThfcN3fH1iqXQVt0jeP4gZ36c2Wg
NyAbk8cVxU0w0KR16bFd7iObMDSdhHler2k0/ZZEzV+RSm8i4YH3PZgslvghanXWxMFmd5Hu2bDE
ASARLH5Gh/kYd4uHJYFKEg9WVzsh/9u4sWHpAw7UYIYdRg3BrDYgVB6lo/aNX168eP4riJYx1TQY
RATsp6k5C3L3lRXcl/l2YCIcTsn98lkmTXgZk3g7dTcZ07mFtxLI2GMx09Oik4dqnsCtCOh7y/6k
KAWQgIGpAV5SwpP9Qzg1404l9V8elTyF1O5qpqIUQ+nsx1kMmqySUQsEJvvAmnquY2frs9FfDvUi
MTa2YExF5QrN4ntz8f6T0IwLBG08e7I768l4wyWy9VtCxxJbkU3DpTGj2vTqRMXpjqDhK1yRgzAj
nAlkG0lp1h2gTzyv0NSd++WGnCqC4uzJSsPcD0P4mzeKOTCKQmI/lSGuhxQUPx9NkoR71Vn4iUkU
5cQFh8k/j9m44wn7V/Uxr39ONiXlwZ5vUp6H4W4F6gHfEjdKXwoiYUtCG7VSGYo5wuQ8J0byZAQS
PI8Me07sgiFr7QM9ikwkk5BpQzJJPKrAo3CZbTQRNB7u/WRXn5XJ2uU1xhV3y6uGu7Appza9QOxO
CejL/eyHOHSCed7EpXiamup+AO860G3iAr+0yByuEUahFVjwfDBgiSIFqOsbLIg48NYOvekbKlvd
Q+/Q9t4KHIQ4Jz/FFN11ZoL0XVfmYwJYBWsVnSEV8H927lfQtXRJmFW0cfz2VoHFMmEKd7ceEdrn
pyWSRXppuFN5uI7qIf3AwoBlFadCgjti5VoeZ38WbHdZGjpQdY3zPFbYnkcfKnD15lHWQN0y5xvg
GtiBGJpvUOAZh9kMU+r4mpsvY0QvxThs6Xx7yNCdeEyIa+TXJMbKVSMeWsV3o+h7L8jWm0V2yLL6
q5jEU4wDAss8c/BFBG/9RbYYnuOSwR2L481pNXRP/9J4E1obRgbWomwKd3xg+9z6bdnKd3b1TjoB
nZmmYb78QYbWZR5/IAOuKvMlNDrASH9zqjaTE90kRS4ctO9FGrE5aREo41cWkT1ZBuL77p0dQJBF
hWL8kazqqaWF3t+WjGRz7sjW5igfXWyC/MvRK2iADOIXcYJhCTO8DqN7riuojXE/7CL1DC0KSm+c
3FeJfMARydy/xpVMEGTs7ZewDZneO4flE8E5dyp4ylyon+487xSvPsYPHCq5nEOK72YEq5Ng41pb
+LHXWeMtlHBUA9SMXeEbr6Q0rxofFOdzcs3uJcqMhZ3AymT4/KhICghSPh+3rXBIVJ8qVf9EQMSz
MUAignk+hVA+zkFQM7+Mvb2M6Gu3aMTFjF4Gxg5t/E4m5ilS1CX0lCrX7Y1ILQJCcACMBJXYffRH
7+JWoB3LOS339tx+5qYnb7Ok7dszyZyxgy6As6A1Wyk4F6msDYveobKY37et3695m/8AMf5smViT
iLWvuWtRm0KDnsriMyb0q1MVr7Lz1MrKJtT2Tstt4xp3GbFFCRwKNRfxevSjtdHZ6H8Ry2Sssj3v
001dNLvO88y9FbHIkpKzddvs3Khh08oF82q7AVvefgSx+AKTuh3jkKKj8DGLhoBI+rRSRb93q2GP
Q3wN54aBHYk6q7/ZZFpSIHoqax5sjTHE4JgcXQK6af1EnKpqPCp4h9wKTKoGDrP5fMdUfS1puVV8
jQKnqbL6d1TifdPQjGP58UtSjHcup4BA0YuzpN2jSxVFB728qAycf9I4J/5wlAQYuSUzuG9OmH9Z
85spsbj1FiereoeTaBVTbpFIxMb4M3byf9WY/RF4WFH2TMFsnS8LYfMWFMvTR0cnyajs2mKG9VIF
S8Y85SUDht758tIFFplIMmkFMUPIqOW2biJC2IqQAq/c7VwUV2VOjOspIVeo+TqHQgEdRxwpbhzp
+ul9DHZAbMzsS1mgJA32/FOVnMkenJUb/8SusdMSF3lOAKsbqKSuOrbV06VrxmsTmUeXHKyEQLAu
mMOz+F44Y9E10LnbnP3vWBYPggUo0fnrwNOxCvzsPu6tL8qxolXHcli28MqyCQ897UI5H037rQFt
LfkKDjocegvHLJdqlBfWey5yKBNYIeAKNa9trG2HHhCNy7dre/dhufWRZB8J1dADjieDQrN11Yib
TbnOPMXotOAHmIWL1By2tp9SW9Kqrbatmyjtwzxr1iwqRMyK9o1KTl+NNdPm1z+6ePUWHRjpb1r3
3AgrbxlWIoY+ZV3213DRNsSHxSoIipdYkccD7IEGwM/iu4raNOY/K81kWbb231ByA9UVZlFE3ZfM
xdLeL/S+XnJ0xanoUQmS+Gf85eTaEcLZ7wRS40og28HAplgbTEOnXnzlhGAXPmlcyL8uoKSVAZbb
2QCsKU7xNQneYDfO4Sll6jwyWY68lGlK2NwE+UgokI5vvneGt9Wx9Wc7yZ9LveERKuXFH0mu1xJF
dlngAcwTLx82MtB3GTUoRjseCPPS/DOofVW0J0rsrS2IOm0ufV7ud+mT0qjwPfuJgybP8yQ0W+RB
gnrBuLxcjEk8Mu9j7gH6PgP3FM5sXBj9ZjQEBLP7Ly0gFS7HCU5qewBXR/rueFqtH98YPsIm2LdL
7X3ZAqVjYyezjz7rtjnjmS6Otlbk3I/F9CrccIN1+7SopiGpIlN3HCkiPuDOpGeKs3/lhLwvc3YA
ikfE2IdZCOulYhGOHXzs0g3vZBk/zpZ3A9W2TzqUvdGp3oilcNHcueAUWr1N5P+Qfy9Mxc8RW8cA
3jEZZhAqtISbJXbUQbOxSbt3f3CKnaUrnGu8pYahwGWTmcbGStyvSU7AoKIBJnN+DabqGjHvHTpa
Pk2elaA01UsdFGxcLO+Q6WHP3NJlKIpPy6b/Rk7mi6R2t+CC7nyH+B3e1i0NgiEQPv6chm8CMxYt
LWpvKd+8g7hc+t2wT1Q97x0kDRIiios5DGyFYPhN8pI5FuYSd/5Zto3IXfcBL65wbAA7q0esHA/U
JP64RrgO0vLHMuSVw6Ktih+KOt4cN9jWSXmTUkc7OQ7qaCT6IZPJwzQxYZED/YsVBHQjPAWKlmQ1
AhXnlP7eu6SaMpBRQ7u4OccriYqDT8xt5Wrjm3IgDlsumsgscQP2TPohc3SVs7E69Qzph7YVazzI
Iv4YPHCZaUNNi/FrhfJg6+Yo2tIF/zhHcAjTXbTQJ1TTL/XndLrCvoKZQ1FnVzVfqcyLVTdNvDX1
t4iCR8U8ZBVV9NDm8EtxPNEeJTE/+0X8QkdAtx6JTBodArToO8yokfHkMbRZto+Iqc4H0eJtJCSL
WQCbuMKhXg3xh7sQoPJgJI2egP80zsJU97E9Pi+PfeJkHzJyH6LA2Q5eyluENJ0bAkrJZYis9G3k
QA9TEr1tVH2Y3vQ1pJwR7PRRkK3CocQwWVAvffAFgMUJvcIK7U/Y7D9LG+zyeLUJvWEDhweR75eD
1HKAqTkS71Tkfhh0zNQ2ycwk4BHlPLUfQh7LNqJDA8PAfTT4IPR4d0DGnm6xYtmhTDbAMgMttm3O
NsZsEl3pAyGbc8h71y475EJuMAxsAah6qjgFdn98dSunx4TJX3MTwc3tcw4lzTHogr9oQs3R3Bwu
LXXaFXdRWr2MZvthlN7e0SW3tcsbMxj3ZjRSHde9FnZxZFjdrj27si8j9j8owuTIJwgHHO3R99sS
tGCjcUcGubHJPfUkKn3jfPTUQuIzS0Am6WLA5zHxmGTk/4vG6bavSpA3jjHC/WPA1nILUz8dYJSS
1LK3xslwgzOVdfpgyvah8OLi6iH8JzZWSUoq11ZMcAISIIFYq13lsLWWuuGkB+ehEvtC/tgHRqQJ
G9PXul6WyZJgmk83dZr398jQL3VB8WVY8SyIINxjfd0DcT03QnyZo39vmjVqXYeO0tpkgEf57PGp
xqStF+OOQ+FV98ahn0VaC/hrGZ5S9L0Hi9IeXCwgapP6K/Krs9clnN/r+qlDIgzmGAZ9x6sT71Ri
/Wrf+l22nq0T3VsGbsCohewm4pNZ9/+EAuVfI9YPTkyRmTxYZe0fjbzl7in++R311ElB5LK0eGTa
DUyoH1vaH2Fq+jA6hgfQMv8sp/wSEbh+nkYMNqjzhs1AkFPlMHhYMMJV5/OiWRZ1PFZ/kAlJBEMc
hZZh3Zat1Vh6d+5iIQLtRVLG3dbS2/gRR/mahIW2s7syDHfx1BwR84cVZTg0NeYge7NJMFW3rBM6
IXDkpV6MIm/seSvPxno5SnbyXceE0Mq7l97FvOj0NzNSV3p5D8sNrEMLaZStpDuwSFFCaluu3GQh
j4nqJ/ARZrAJlHofdPsT28W/QRNEMD0oVaa+hIsPyBjT9FLY3QUAI8kyemMQSDHAce5NevbrteX+
Eyb740ym34Co+NHa4K30GGqbk8StEoAD54Pr0VEY8McADVFGapbStU3H7MqZZqYq4bPwymdfB9ia
Y+9Rm9hxezXCTsLkGWKBXzssxNVAG3I9PfjADxO3wMyXnOypOLMew/62oycH/t3adbqaFSx81ihi
JQUkm8jI9p6acZxk92E9PMwJR+nIit+0M1CpwkwJhEn7iqP2hQjTtWzGc9bjpfGcCekaL3LrsMBF
09FoZYwHF4tYkbBfcRLjVUENWqVe94kvHwz+4GAgHfbW0rDSBZeGXUYEFWHZNxoMd+uMHGzRfXCv
4MKhIJBZwJzDg6lMTSTNfkA/f8tDYoCT21IXHeXXsfepd8duWBjPOUZYpzIBQgjKTPV6Ku3HHgtU
nIhxWykfqofJ/1b3pJtoRWfE1+DOG5gQLPFIe5tzot+kvnXDBhJBX2NHG/WhPlM8qQ+BNZ1F6H5P
8DIHD4lXE7pqeThHjXMx625uzkBz6HJAqPH4iDj+VvdUaYgCl9hYKAb8lrOvovpdAnZKPKSNAM4/
NJ81OPP1NCSMKZjToWjc2YP/Fc71FUsX4CLffll+K4XDdJW7Ev9zRJuFzVAtu+uCEPWwWHwdJ5/P
YTVg/1w5w3SYEnHE4tKsUglOY26u2N4DGtTCTTrnD0ok94s1zvKTe6VQotkoELM5x6aguMr9j6Mz
2Y5U14LoF7GWaAVTZ+/MtNO9qyYsN3VFj0QPX/82b3QH11XlTEBIcSJ2zMWxATKBg4Bde7X6gvmV
zqZpXgWAIZZO6hOoc6i4frZwfniuTsVk3dYRRQsnw2AkiGZGlxbE0CZjY9xl4c1Z3wPD36iankW/
PAbzHEHyg4KQVe+CkDE0i0dbR9dpTqigYHGonHylxpLeZv/AGCp64R1/JBpOQ3vxV2L9Eum4R3i9
EUHF/JNexBTCg6Ggi8HJRK/BKsutB1vEkHPflrcKsbFijV7X6rghvOeM3+Og7j08Z8SrdvPqbJyL
HzfMdkO0bJO8ulmS/F4JhR8p8W+UFBgOlHzLMyRws14SEnwvZiHyI3MEihgCTWSso1r0yfXbvWRL
UUpxGrsSaF5JeJKl0uHNpR2f1U/fKu2/+l342Wvz37pG9kiCq8rKiPfSYWJym45mCkZu0gXRknAi
jpTzEEbJ02T846gx5asJb5Qjn4Uff8dj/dK06ls4LtN37ie3jo6lN3obGZU58AjQDkMz0I81hIwP
4AdlpgSb5Dxw+yI4kY53Bzq2OoIWpDFuATI/M1mwiusuYdSmZTLd9fu6LE9asHnKemAApo2v67HT
S+N6p4y4iJ4R+NpB5dghLiXysuSaecvklDilcAYgCDwJaZ6KgoOiss88aywoqdqmLozO1nX2xBiJ
saATJFXwz5ughK7/J8zyfWyF/5aUY7SvxlNkwseEK1xPvCuwy7wEXXhfxsm7Jlxf9S6uL2ghk7gi
adzPXn5yCqZyJAgEEy60jOP6/zwmVsOMbSRQh2gketwupwr/sHT7t9CL3icWDPbYr0PNRrhgSxgb
zquR9T6smsRQf6vly6qI/EjFEMY86j57zJhuLHnwQy82f+7q1FFM6w2xcCWe52Dep0hkwDr4NJjv
IzFRdkbeEicIoemEVztQu4q5mxqHy8JGKU8YOWCGabk9FuRIuyLxhoQlooBddXNu0/rJNPLBDxbA
ve5p7YddH0eEkEPeuw9FL4Blri9Fn4+VP+ANAmNa2heouZecGi+w5NlO80DhHSd412fuwzAWLzXJ
wzvAo9R9dualcuLrehIKp2FvAgoKhL9lpPO3Ahc2sTLwinqvYnknNBPNMTe3kKbdJI0/YIfQ5hE/
d3J4CvkLQJK/TM2adIPleWfWGylJFElSWgLiKH1IQLKsp5GqmX6Wavru2PfK9TZv+jcEaVoUAMTo
rmZjnV00OydEiB8vs0lcyfIQBMVnqpnLJO65HUe6wfzb0GGVM/2tgRKDc3dnUZ4wkG2si34XZuZs
ST5jEtV7Q1ENXqtgxzSIQKQI7+O5iTDiNs+5y7tQcGwIbEgBPvXTsOUHTPRLQyk4wtRX27nviGjI
7Cz289i92MRWQXGkzzVSFWsqN0UF8ELrZ3x7oGIt0NnINUKe1w101Yj7uZsuTUtLgmOAlRCPvZuh
6xft9JoW41ebYRsPfLu699Pw/9uKfzNJRenSLZLztPjOeOlJQLJP4Luo7avQnMTH3sz3urA52fJ7
Rbx6lQc0znYuszWeRde/R2Y8hCk0U94AdKVwrf3cP1X80uuN7HbquVgy3pXL7+AW+8hR2HlM/7H+
simPn9+LEhWXUQEJXVID7jHU8ZcxRKti7IVhVXLWgJZ4R+5r///cpeoK4tCe+nRT9TAp89Pb7q7w
2g/Hpsfaatr6mqo84XBSjacyCr7n1iALjBQW+/15xKJmrOHKfvO+bdjA+Ev9jqHi0K44tap7ZI0j
FTGSVkfjhbI86Gvkpw++ZbDctMBnLUJLO9AUExu1bmS/k/5g++L11T1EvvxcUgtMTlNvFqn+9blk
utYBeZLzsXM4Tq2n37SyNpUb3juec3QSpqKm3jtmemnTiEV64kw5r64J24ourQl3bk/+bNEOB16q
t5m7NbeqJDRY4bfxVf2yTMl929eftek/q6a17qakB/Jnuw7D6K566JYkB7HtMV7s1VNq1y8M4NAQ
xs/AF7c8xAUImf6aTOVj2snXHgALh3QH5wXP0uCbl7ZSa9NZ+18ReYcsJB8X496MPCkPFWDcjN7M
rSAbu4878SQopHUWHMcYbpDxrfrW+uxvAM5hJ69L6PbdkWaddLt4Hifi0g+3ToAoqotsIj0KQs6O
U3LIE50GsNvGxT30bXVkb0rhIJuZRj8OeKWocGmvc06X3iS2BJkA+bl/nbm4JC6IFk/jM5g6lCOJ
urGE4yteR//J1a7D6Eez/+2W+xRHMtE3dXYCBqTGch5jXKEF/M0+YlyscMQvdlpswAJ/S6ybfR9/
Eg/FN8JEpvaq6yD8i8+rZ2JQG0Y513J59FvGhrqmeHJgL4ZnDt5+8tywILSLfKXM9CQbzPszKy3z
Q0oYvftBOAemz39jfGPUZxzEyGs0H9mmUqyH/crttvRMXvq82w0LbuaINaQHmgWNAJwQkLUKv4oA
uS7AB3geUdpRdOXe1axL1dI8dgsnmXBK/zPGetVhfjGuqFC3MAIwe4jFRKNkAXDQgTlFMmysPJhG
bNEnnhlsd419l8kEfovlHASaxVgyg1CUJtB3mOBSzDuapBMiAiyarMXlQnpv/qo8vHNWtpo5+JXu
bBsiE5wvq3VuI08zNQtvoZ2oa2o18k46/YOC70SEye/3ElqQnzlQj+kBZxBQeN6zz1tJ+TE5h+Jd
BvK3ijges6Ud8kzD9uDq6EkCth9vddY/+n6FSaCZz65j9n0/U66M189Pdlmn6GqrYXa4Q0tq02Xe
aS1JciHh/VDMKxirZ3SZGjxv0f93IaPLgqU956Vu8hc5jmj9PgqbZ0iE9OVCayV01P8voG4pLqMr
PsyIQ8+bWLeG1q/OaHVXK1c/TsehOFWId44A2J6isRWRvW8dqnqakThpDnBrEyQEtdRsptUjkNxY
DMZt4LYcsZIPkVaPgZfcN6X7jZcBI0VPQNgTSt2PpukOREm3IpJo5tBTHzIKyumP7oAqQUokfVx2
wUFV1GaiuNe7ClTYbRJu+OARHkAAw4V1qIt2BWIk5X6oOF4QwnlxWfZa33nzOvHF4IQgSW7rneuy
aDBHfUkLJyTFaTOkn+ClYmQ6djW8+QUMQ4T2VpNwb6Jd4lBdC+1/ZxL9ljbBY1E3N7KQPs8fPtE5
6+69Mnhu+QSD0Kyh8zHgUckph+gl3iOaiMIZxoZydu7kbMeoQDQUp3Vy2HnOAcfBNSJ5rcbpEXrd
EzDh1dFaE08gJlJSWq6IHmc2EFJKiGqcuXgqXEUICTsh+Qh4SBjjqDyv3nteudsaYSGw5F5E/tZK
zQu7lR9EwW+ERZ78ao3JFQje8xR9CEK0mwCANNB+cJBNH+5LK/1WolqLI2qG0+oL0/85AcRC2DK4
jpm302Ryyw5tI+ncs4udvYyzi5cXhPym99DUJ58TMRFW6kEEs4SGdh2XB2IQ8mexdcnYIvqOTP0R
u841GJfPkn+g9Ox8R88q1XMhOF92a8kUXT10w4mxU5t7NyhiBx17YK4t3EnzBacas3nMn3UHY1s6
piF+zn4U2kjNo6eLkG2/5/hMfKYzQ7JNWvSvfJ5zuRTPQ9G+0+N6L5uZ4hvW4sguf6B48yYO7t1G
nfXQ3KCJALINy1PGxOVJerhlmjny2aLDvXP43KLVEco/40KCWSXPQX7AYn5sguo89wtH2FYjUiN5
IhB6e97Zny7Gyry03pcF+Og0rY1RVTqdoyX/dLq427lD8pKE6akNpqc48J56dz7HPQksK0IJrQ0V
iJNF1UUkMJyE40Pl5yfdD5SJjtReTzVZN+E4Cr52hFtodQnOYJYIWlsUOOJGWi96tS08k5yyLLi4
Xr/XafXUhuTRnUH8xst0jLT/142YRuuOczyGh5d0yj4cKnMbhwGaHrtXf4yQQUvvaxTiZFGN7k7y
n133D1Ynf0ZRHnK/ucx1R/UL03wGBDcDLmrjgXm7hjoUbMeaR59xPzcujUBlnhAhVuI0tXLvVI2z
r4eZKXk5FZcRP/RggheV9ZfFcAqd6/K68jOVr09LXR6DPIUy62bbFV1qZc5LYFFmYQ8B5eKs3yr2
EX8xSeP+e3XK7oc8kd4kdvBTRxgZaqAigHv2Qew/apq1Ion6lLgB7J74xyvGf7XDqaONxreSLVdU
CnmAMZPtiohzcJqlv1qOLPHDc6CpZclxMPaQiHBch8du8C5Vwm658lYMofoa64TkMcOlenhC2vvV
bmxtcqO/qgm7pU2PkApU/taMmhMaE0JqMfmmfIWmpp3dWMocdgqiuj+sumdYf6RecPJ9hk+hp45Y
yuN1Qvk88iUaZzh6bn/fRLG1pWoJ64gLaFI3n2TD3gZSKaD+NEQ7sRwdSAtranJrBJnCTQTgoup4
bUZd9lEV3rVoUxdEgoYqZFVnn6+bIOQ5aAIyaXP4HS3dwdUQndTMQTUBtNnYzZPPZhVPTo6VvGUx
U9FHnYbqJXX0bx/7Vzl2fzvtPTolilMJoGlf9/P/vxhf4Szp5vRz6cxPR67JksNpjIa/lB2e7HZ+
4EWwZTk55HyDXVkAaMDn/lBDTfIAPn+6lbyVY0EesewBgzk/cUrXXDie65QRU2kevRJKqvYfFt/7
tS0Yu3HanYO1Jrasf7H/k3LS9bEv2ULT6HW2bcn0rG7elUsnNkVPe4fgyFTJn8BZACgZ/28kEK1h
Iu3HmuIOYKQ3d/2RCKflnP9rCe+QhwVeaMZk3BXN+L5Eq/O/me7xk27saXjLZHdaMKUnZY2fZNo0
GRUnWDrYAZUspYNcxp0zZy8gDd27BqUVzRSpNMFdLiO5loCHm7kBwSR4uAfkcl0/TWP/vP4AsK1X
vFzUEOC4ZBy5rVhc49Ds+iw4JkP/skTqXkbJjplMvE06yKVZYrOHSunww3bF0MZYH24+g3qFMI1l
wEvWgSe5CnxzB4Vzy6taaEw+BnAClmhmg3rlXQEm0VMSv1aK0xpboWvvvaCqvZ0JLZFTiDfreGf5
M4z+zKY2zS/s9KBIQlkfNCZk/h8sSGWJUTcvc3A0cLMtb8fimdavdie7+JGoIOfWIU5kRXlckSmN
FCSi7LGXYtUN8KGnyRmk43rspcJW/eZYZ1y+zzjzLRhyY6Bf2jr1yovEwoJLUqWLETxg9L2RzG80
3WOM1CVxbi9vo4QXmyeZcAx5N23J7iBjsfCbHA/N4uRbQWtcQTZc1foaj05Ub5uWg+zWskr8J0aS
093Gw5T19yYNRPplHF3IFcvhMzjI1dxFz3HBl/jbqwCKMumONbYcx5VFZXyu1WoeiipEm21RjFn3
oOYQ/6qXcl5j9O5l8hKHk3mDtet5P15i5/6XLxI9n53Yj8nu66GStAApGH/UrLmrldG0+bSxsWpi
5x0nJwdtko+kaEbml69Ue/m8O+wBA5MaIynvAeBLi2K8QITHzFGDjYLflGqegdP2fLosFRPmAfjh
07Gya+5ojuNh+xTHxo3/hFUD7Qs1qMdQqxlSN3TpYn3Dz8MkkjuEqpgC+aHRrExVXpFNrazB8D4F
vZPfwaiglT2vLLhUOxkgDP6rkyqatkHgevZ+UJoddkTk0XvpCCxXiNttRNivKcCcHmY7DekzrlWF
SInFIf8ZlFXiaYicHgMiUAlpooc8t/iKgiIRFioybDEYZK0fIn0WXfcmReuPD422pujChDTl1h5M
bi8bP+RTrmjczor/tKrlzviaQ4anZmMMzfU/KRuQu5EnMWmUNNmuS7sWNk3ItRg0KYvWYgnJi2Lt
2i1zi+zz7INYuOmCFNmPhkLPOFnN9uqFinyx2ITnAlXxRpjww3T5ChMsxT8njrFxbFS+3mwHGQIq
g4vEmJI0wtROCnSF5fNPpuDXGzoFNrOFxMjYrRwD68dxB9u/NJhA9PgC71LOep0su4RkPYdi97el
r3yHUMQsxfA59KzvH13rBQSj2tyiZLVVfEFE3SYxWs62sD1qeDamZW9HgMWpF8FHzcjFW9w1tXZe
g9nu2uclHKJmwlIYTO0DWVhLvYkayM2RZ3gChqwg0sQ4Jpk4Tv62dPmqwXGVNht4tlCJXOSdOzYL
Lk0yWhULdFgDRRnpgjE6+psSRF4IWSdj/EhCvGreu7K28Rx0djObZ6kiJ/zyur7p2ElSBofNZxF2
ttLdElG3f7MG2eF7WvqWqgWHN+e4952qd2ZGy9jPfhSRtvDdTnSZfbKht8cb1nUTx/ds1MmUqkS2
DMfGziks/siEgbW96/1YRdDiOo/55pTmTRXtZRqJ4WX2XYejM6vV7DW7OIzLCZ8GenlC5QPujBzh
N6Vp/NSPkEt7jiyG6DwKMn+8B54o2hyuWqPimjn/VEXDWx9PXveUV2hnLrstehBp8usmx4tI1tQe
TYupNZBdu8uSpURv7wZksZzWR5E7dK65DlCRLc6NZE1istYoCMM+/r9hW2BYBnNm8qQkDtgy4X3H
6uiOT6Mz+ytXGTNdiGJuWy7aMHStyvoMJ7uPDzEt9usVHyt3yu8zi89C+4muB0hVLCErkwbEVmv5
t05GSuOHw10Lqc5p2/YjEeDcSO6CxZQ/pQrESFBB+S79WUpkbbrnTMfKTztuNQJ1EWaOkS+iEpwH
ppDBbkZqaDI3ta1TW9jERHZhb2CUQ9JDNTqiVyRtu06zO4PYmIUSu7U/E4jtEs9rf7p8jKtbJwaJ
o8wR3oSFtvRJTUcbFp2uetWZP1fP1F3lsznVrTaIz/NKmZo90SLDqKiqHisUHMCCk+llcO4I0RLy
DUM7JPQURx7D1Tu7DZagoWwh9Dq4nrWAGol/L0MIsbwe/um+8fJkPZfa6dpLzRlRk3NwGyeIS6LU
IC0pk2EQP9s7z0Zsl6wHGah4IIdDd2CEx+w9cIc4Zh5soRSvSnQ2ySfyVgKqylQkijZB0+XzcGg5
nvJ6XETtdf4dvHCXPa7htbJOHjNJmvzObhzLB3mpkzYst52yhcDpZWb4LkdNNa4/7/M5lr5+GKUq
OFwPpe8rvZl6MWuzNTgbxvlgpWPU/5uINEj0euJl2fwipgknztkdAmDUNyupm8KcY1equtm3BQLQ
NW8E8ZxDSzOV/x9sMeHbZzxkYwpoOrR8r7wa2w99imEmgEX7zinT0N4tdlBVyPMJxJm1GddRhTI3
Y+IZDvg+Il5WDfjWAnj+OCTHHk2OzcHS8TuzBdScpfrQhSkE4TQT3xZAY/lAMH0KnydL43QFn8MW
gsmJNfaxe7B9L+FE7WCvHdKngbYcnrlljY8ONvHRclCxi7suk62V9weHtV0hAkZZyOYdwhXW2jtG
3klGgADj8lxvB6dtkv8Sb1QJAkibauSsUhG6QkarTOnIDQFWZfUoMEPaMoFrapehUNNOgPl2TD9z
dWv7osLpWTtCj8U2MFZd+fgdC27x3KJ9BbL9MNK+iouihG0bsSHwDmVNqU9KhagR+gHoVJru4Ja3
HBLomgUankW2O31NXdL03zkc0bUtJWD/BQ8gXToQ+XJOsvazlLVa/pGGitfepTaZrPCAMYCxOtAo
QpKaUTT5yP+EE7bVSY4zUeWtG0D9qFnBKm19THVFgwxqSVHDoI80savIAltt74uWHPb9oBa/IXxh
wXVejFL+jx1RkrMD4xAC7PLoC5mCUEFx4P7WVXpLhV+KD9IKMyFIJvaL85w4lTvLUxtnEDMIqtl9
Q7XwRPB6OljkFfWh6buaenk2fB1LsT/Usn7EVpnEf1lIQPhQpFi00bfLfJDQkJzTf01nDR0BTx5x
fzkHTD+a8JcYQsxIDCIrXTM4jYsYxlUhI528p7rvgSlVQRCOdCkGSoz4MSwvaxPiunNLcM30RZM+
mThJl+8uMF64HAgd2Z4k5GWTJt/CWE4YUzixdr1HfOppMezYwdVYUkGaO9TOJsnYoxC0gBqpB9cx
UYbebzFGN4hc3VEopl/WKZ7KGjtHMpgu/i/FMCCdu4HFEPgbCpmboImH8bjXpu/c9KQa7cvhyH7A
tcTGg1zeXauUKcq2MzCQihPh2FbeHGi8wx8jjKTPNk/V+G4JmHQ0CTvjkJQ7t5USx3xkhvAtroCY
/s1ST/FGIj2nqP/VpQQthCxe17y4wfb04U802irHaBghqbL3gobKzJh0ECsZ7ajGQ14u4/9HgYI6
k+WjT8yy/sgau7M99ItV992ksy0pXZNsLxLwWEveW2w9SIWoaMN/GD5jKZxDFggcYxY1YdHImJCz
TS/E9DLBC2X113EVZy8UPU1SM7Se+5YB+zS1oqA3ynVzH6I9Ks28XeKkxNpFBw5lOZbdcv8BTCsS
olghqsj7UEg1QmnSXu8+UXfB3NLi4P2bYJMADtnFAKXtTV/MXIADELZmoEmJ1ZnasHmqvf7CUcgZ
HtKOgu6EIG9s+j9h4C/Ejmg8Bo5+19Qk8Z27MCkLAWJ2GgzEzTmeMO+yCePixPyOKDpOFxZINsVY
zO2wi9y88TpehmHsYzdDORV/XLRr6i2Hnt06mEclYuJwPcFIBp0MejsMYCPXOHcPbGC94V/GT44D
Ijnf/J/FNe3exYQKSp3aSPuPzwyk4YxnooipzEQC3nu3bMkJcmPHfo4hOwHBAkOoJ7IYshpGuSb6
WsB5gCzb17qMH7h3TFFsaAyPGX4F01xW/zLUS2AWbE3QnAZHuFiJl3RyNCLNHNmcVSdsnjxlc1at
zB8SxmFKb3DjLOX9XC5hdx+6QL5uHtwUck2qxFT0kFgzmJrRXQQR94xT/9xxWqy1b042Tn14kp7D
Zo8creUMzn0fGL1m3icPoR28TFlB7km6qlyzScFM7MIpOm7DLd/EGHzxvlKUFIu59PprsQQe8aW4
ymdsoJkXz+kAECqDtoYLgtNNC66uAKuXxkr/C1or5hr29tri55VVrZi4kbkj35SG8xppTNOoNnc6
bavCZoPHtig4T6B6THZ2cu5w7jKXySp57go31rcKYQnRreQlgfnm6x0HshFosvl9otQCIscjpwln
gUl8F/fb1nY4aez5NDxWLCGU6gY7fjWRPxQm1254rAcSq28hMXYCoaYLbffvnAeCPV4rMxsi6JQ5
CTpONfKysDUx3E3WxvOjgtGTtKDYGgzidwYBg3NmkVAxF4YRQsqxbCxU/7sQZ8Xaj+6AYH4bObgu
6ACQ8aIahtWsLJ+WCErSkHNaDMjzparp+oI50caYLHGTV1X3BHgkpHfCZm5QYY5eKhWdvSDLksPc
euH8T4dypUco+jSiY57qLMTNrKYsr++DWATiGrQN0KgNWuWYAS1jUlzGd2VbDtYvEW7BA1gnmUcZ
D6efGpRLTOUECfAsw/N8N9TJ6GLbdvnnCU1Ac3wApc6WMkg4894yNcTVU4LwNX2RtF+PSvEYCKoX
ZVovM0cFGkzDbwoqhu6JeYo21LeWc1lsVZPidbzjQuTZxOyrqKLfwSl7olcMaZwSDvKAbHTTvJpc
uao1vfqnR5N6n9MAymIm6j6M8x98rHH4lvtLJ3E4aBGUAV+7MsEjDcKT/DNXaTsDheHU0Hh/WIFj
uAWc8dygR8wqVRsBhIwYsvjuAOr2TlIAOf3kQc5x90rBz6KxB88yGv/5VUnpGlTCTP0UY5yyQQv9
OJf6hfKIxPsdYs8UNHJYAwf8UIVCPEatDAcL0mSo6H9n2dSNYEqApR+eUu4Pq8cFlMwaB6dGANlo
wWUk2ZT1IA864S4tmxer5WWM84xm7TvpFyJDIPSDqUw2nT2X7AESKQzGt0KwXL9knIFzvs498zZ6
RcKIavUYs7JyEdDfGqdPR2DsPtD9T8vDMDASLi86ow61ZRf1oxdnmX5qmmI2h0QkLXSXeoBvxY7P
q0Frz3gJrqVuWqIpE3Zq0oE5WUfzY3h5Zw/Eu7VgV1kbe755TpAxjEAlbBvaO2nvwHFT4IKhPNbR
nnpiEhP4/1mq61NJL1TIOQ2/WDWOZlfbXjDprepIlCCUtVZJ9zjjb8bnW6EdvbIzxwJzeNkXIjl3
KnESAsEJ6U86BMfXIOeEvMGTmVcHSI30uSyL7KPNlNbsW1GwdHpxI+m6J79KyLtSUGT1m4y2DTYb
yDI0BkxIP+QKivS3aKBcasoeXOqZq+JqO6V7PzNmvhKsh68d5Ozv3TwoLuwug5tJYQHYvPTWy+rX
qKddE1yl14G5XiR1tXfu1FS3voTpqhVHDrI3pPxMWJBIITUHQKPzimmf2hNvVOPPj55XuavAiNjY
elBgRBC3p3bdJ2wThJNHoxMaL6QzcRm6+y4ml8AJbNnmdU2lrvY6l1ZmFpWTKpziv8RPk70bwZ5t
4q57CMaYp41jhflpmQEcBoSCr6JlSA6bVjJycoi0Fzthwuih+H8krCqDpyGwp/vSlMF3O3KOrhVT
Co47yRZIDn71PhWXBgDpNbTr5sshqICSVAxDzMPgkA5ktowGPaKCREkNWLVJ2z8jatnrgjq4A0NU
nDjkGgjxfdZtsSoWTx5mOBid5IEOZVa81c0c731/6k4u2GzYTSWuWAb3j0nLQZaKoeSIvYgpsiAu
R++2uHgsLghkhbtnoz7t0mzprjprCfDOIXOyxLTvQLLcm2dwA8WDnW0wZJF0GixNo63XwMCCHbNq
zP+spSwP8zJMmE5LahfkpKxn/piH/rCWKuTXJMfEILzPtMQFI0f4Q7j2Tm0EVpO0eUg5hTNkF9PV
5MQjBlcsHFTELmvDp8I6BbKfUTRxUvf/Cc6eXW3tO1uQrDuvlpxVa2Jsf3Ann5MlIZ4lp7+JHz4P
DUeXxONcDHpYpufULY8xeEUGtST36tcakMJq3x5EcyWE/KcuKAYrwuq0zld7U1BM7MM3hBw3saWP
qQNN4/wYI0P2GSgTMh1AMLi8jF3ySj9KKqV7O+BsGnYIBPMlVQw8rQE+eUOzItCBeH5KfRJmoF3D
hM+g24M3LHgP+femeAEiaAe/tlnIBzJsBlzYewGROmtb9vPVI/KypPQe8w7GInzgyPMsZtgRTWQd
/NkDFDRus9j811SEDWNaPKgQIa2XL69eGh3WJngno3jMo2HPRwHqkhHTMSebJL90ibPrcn1kVX+x
mdfAF6GWqWNaPu6k5ezY8K7V2ePVFvUtb6ZtzkMyi3/p8pWUGNbAiNBXvU3saueY/K1inoYreqY7
2YGT6R79qDrEXFkEv33t/KoYf6cttk7NFL8ARanxRi5/WI+3Zdo8yB6nhQESXtPAsgbGhB0eOeRy
jJb9TCKeXJ7+GEf2zBS7E6LBUDA1N0+Qg8Lat5VdcZxB3AOTWqFzjvsClYo6xSX7sCgj5kC34eV7
oCnh0NhYAMxqNtLftfN3TPxd1oSnnM4n4VArNS2ChzKafgcpy03X+lduxmsajBSsOhdbUGW0LAfW
wYs7RWfHsh9Wz6cqeJNAmznLjjyOQ5N6F5K7qpbggw7dP01LUzOYiniGBOB+1HN69Kbu0MGhLvvs
gHuWnYb/6oL1r0fn3VbVG+svaGJDkcv8SXD8FEdiN7gSJyW3MhIbrjXs0hZMKdgFIxwtW42bBS2t
95zPus9fyyh8XX9wtfuGpYQO5BKszzkMeUcUapSkL+o8trr8ouvzaAFTLqGWKGaV5ALu1uc4cMWd
jjBAyP55yb8yy7mHc3nQ5fSLQHmECPjU129LKHZdOZ6TKj3FjLAp645DfxvE83liujUF7me0uj/t
St4NioKsKGCHP1iMApo/Yo6uRGXPqa1/Gj1iGvTXsoxLoPkwAT88JQ5NeQmTruVYLbR+0ltdiJLe
IJh5I9fMHn8DkgSaGqOiZPOIC9bNiWZ39GX4NIgSuCYpnx5Lv8REOX3Vc8GCN2waMx1wkN1SMqwu
kAfuRk23j918Duu3zgIEcg4Uf43+YDNizuP7LqVaMc/eK2wMfjs9Iho+C+E/RGW4a42182cqvjFE
ouFsukwfVhOBC/hDBP0jtrQvymZoApQHzbM2YRdMUOmKihWtlJeUh2pFOsA+xx8bXUNUZ8/9XkFD
nhtt8VJvoyZjGto8KMK8qVtD+scyWf0Kzq1R7j/Z0OWDNMRG220HvrWs/qYm/qx68hpMLlAKL0FT
bBrYREbO9ypLDwkNGav1E8rjFV3zrg+sg+uD0KvhouOF02l4WBeMieXb5P+5bUtC2WNRwevOvYLQ
wYTD5K+NY64+nTyW8I8IY9t1aTY0dKOXzl3/OMNhddNgLwYbAHW15Um9r039//srhTnCdOxz/ew9
9roVkALQkq5q1kZWBycONk2dvtqgz8XEOklY0V6TtDyl63eeTebCXhw+bHSSqf+MXnRyWRY4L2C5
nK+VHayExy2+fc5K9g6bzJb80And+Ngo6++oom2mCT+x9oFLf439jCiL2PT0+9qOvrc5LUUMsEBk
9d+4EM9han8sxE/5JVfyExd7vmOXc2K93BX0ERH1u+f73ksrp+AXNHvoH5gLYteX4OEm5hiMbEvO
Rlwq8MPPweTiW7CPSipQuWQk+Ps6Fjk6AM/+/zg7jx25kXZN38rBvx5i6IMczJlFep/l3YYolUr0
3vPq5wmdjTqhrAJ60eiG0CKTZMQXn3mNqiOciHkps0j5TUYkKOTnLRno6lISOWLWYX4wJd7azo8J
SkwJdaZghMAVHuywuzXb4L5UnUPmo5nPiJ/0YdY5PaNqbz0pRJuBKS6iLjCZtmrvLuR/O120Uwkk
tV2sYLPXAkPCwJjHJuU/6AxnQNcILhxAFLAO2dxQntA7OInSWcuYJmNWXDgoZ4GM5QgnGeDu7rMQ
/bKi2oidSSrKvKZes0iAHybsT71FxpLwIU8rJf8h84e4Qc2rz6qdrxmbEu6mfNeGgTRkhBJir+d3
mqggtETqWqNXOmtNmNUlh5pfAr7RwwL0Z2890FlZda197OpxJSYUqMuopU+imYsu9Dj9xiLYlE37
GPEwTjIurZSvpSh3Dp7sk5GuTVc/pshtW4jl6+JE02mRkVuEqGtbDrhZsMAtch1KlK41TIZl3pGm
4Zx2KMKg+rofs31WW3O54UZlhC4Z0POLAp+CZLQFHXv3ZBbGWiISsrg+Or0HWwseOafy0I3bvst3
4DqfFP2HR95cVxoHKlSnnEYO9EO7G3dS3CDv4Q+XCYNTorXBoqmGFI93oFncmwyZIAzQtE/cdwtD
hVnHh8Vv5sgIiVHP0SZhdYNuVdjmXp4uTdhKuAD8KcYGDTh38IWZYt+Oowm+Kdyao/mSV/5tAj91
opoIu3Q3CXIUiAd7Feh8VAFel7f2Pf+F4elGC4KUdlT0mqjuWp4qA+QDPaoPTS4jebm0gjcliY46
m1yqe9OFXUj+knw2ue7x3ls70T0To5XN4sys9kG+YWY3R8OczuT76zpT3qIGT9wUzf3aye8C372T
JGS5dBlJzWp8FTQXnz9RrGQ0zYnwaF2fBCIc8smCyQnnZcJAq9S2CQYeZjy8ATdiuzQcavRiegS4
UqRSNUJSpj5BSjvjIryKa4iSYOJVVCOVDAVpY7xvmhEGUnYsCxQXvVhbxdBf1BbKApQ9xibtMkEs
yKjxJcdyTfL4BgvgKVmkhRxPL7plDaRLJO42d7pbRIJWvY+1h4P+Z2EtSlCNMqP1THujBtTkkKG0
qVxIPpIVwIhUi8MUYbqcJ7uR16/YdJhJF3o6cQAscDeGOIXHgRMGLvpxzcHpaTzL7xI0HdUhb11e
TgOpM3aQha3A3aVFd187WH2QRikWwpde/qMg0a1qcRuG4b2MDvLQtAz3puKtFYBI6MLc1J2xaPpu
55JxdIxR6AECCHF2WDmTQMWPiHVvsWBGnX1aWK2xGnQPiUA0pTBFGAZ9n0qdFCD5wAlWIzx7i4IO
yCuhr1qGfO/CS3Z8hZtIivTrP+URjLTERjIasdf8nWuPZXYoO3QZiLhMxmbJgIajTLch0Xkc61Pa
vJocT1UbHtsUuBNLCtVCtCql8kS8FmmLdH60jdJ4rwDnL8nYLOMH/u4ohNqnClBUlOTHInttGw+S
hqDuxbEHm/VVGkyvpeOtRuKmm9ZLlVaOTHdk3CwiKeONuAHHOv51KG6Am++cUxeTJrvGvJzGtRso
91UcHe0pxOAIZ65KRIjuYRgOpSohLnmDsR85wgZ4hpKYIfxoh0PUznD6XdjLRo7PPJT2LyiGUyLz
O6wOZfpjus1efmRJgAzjYY3i2tynlysDZZKWt1XYv3iTuwT5v+PIwctSf+9QRGid7pR7xlaey02S
PAM2kCoSTF3uZV6Cisivih5q25NojjVqkdmjSt5vKk+JwzsJUHC3TLSFuycZyAokYbqGWQZXRPZK
fmC7cQ8ysjB63dGa+VTBxoFlWMmzFPoR9ik4Y1PhAPk8pEH33tl6vxbIqrRJ8qpIBRpWKbParSwx
nDRfDXEDbFkAPkQ82cgGpsHAbCg4azZvFUN8QSAKq0gMVtB4y31k9AqGK8gLUac7XrYrcvi0qnFs
SAkYT6L1Hf40O40MqqYTOa2JBT5JJDpQK9Eau6qVaHug48jx3crg3+a4tfJvWVq2/rTPwWaiKPx7
u4SYRyPBupfbmmnzlhkpGCQdomNl3nsc71UzYs7jLmXGPiK2pBFl5H6nK3WjwSqe1S6nmpFCJvLq
lV82qw5GJb3LRVs7h845VlRTknfpV7S08WuzSyD6cfzDQbXTFPlaQz1UEzhSDKfEtu6Hyd6W7N9U
xYxkSldOZywD21rJgs8chzlzBqYv8b5iKuVQ2zGC3DK42CuQAM0MEHWS0X/2V25YnhXEDuSJ1iCG
3PLAIj3JNDBinUYgAG0yxqSlasX8dcGxPC8I+Voc/mI4upIHr1wtIkIZka/agJOUazSsn6y0WaYW
JWYg0D03FvJ6OnWETZVUlrA92aMg2w/x4B0Bf7O/s40rOppk5saGjshA7yDwWHKThxIVKbkUGHQ8
y3ARs/uFepvLZpvXrFByl9lPV3UrRdNgTWPlAngM05rGORY4veRl/YHVKUmNtQ4RxQnaac+OWdf0
Q0uA4sKjdUL4ICdYZcFwkmIKGSlXoiQb1bLAqBtL+f9h5rvw4QeoNmjE9Cy3BDdRG32npyWpOGIL
bC642Oc4UFA7j+Y2Q+wMqq00nkWyBQeyXGHh2Jxl0yP5t5b0NygrU+JlC6OImEsGCxsjOXpn2BRL
YRqpbxVIYIg5iEcZ19LQ3bCWWQiOp73VWX+TNtbRikDQ5EeZ5spjlEEr9F7kMOWbJjuc0JiDREUD
Zp/HI08hDNakN/6AHrNzAjhRKe+SxSEfl3N8a/XOiVYdApw6honySyefPY2XRCNiV3d51i+VSTuo
7q2WhWsyQpYfJkbIQv5OUurBxvf2wyDlV6qTjJ1tY99NWrSUWb9CSCxYgUXVP1VUERiPbXDxXAe6
+4B5DL9aZ29yFPKSZVzWKTwwxJBFjV2Pr7LIVNLxXl5KbjqZGXmkLBm9NZlOkQHGIaJppdAZSNQn
ipRVFfUMaz0GG4m/S2n5VE56ZvwKCUss1PgdIP2Ogymk6FWEuQcwcpTlkatj22unC0OKxwJMnibt
06SKj2hDmko95624SbaR4VWbqiP+PYRGt9pyQO9CzlpU9BnqVmsHr6G0Vl9MKNYuUdBF/iVgZj2z
aKdZCFgVmcv8aNI/bHe6i8D1iIrBR34MdOUmQG8xtMq7lMOW4dBWfgfGq2+xZ+HUE+wGPXoVaHIk
QA4ZSK89skTJNGfV2Uei0HL00xfZc6B4DjR3r0beQQYEGYJVYdF7LG4sL8JjhZBXyqzDm1Z0EhL0
CmWDgWHEGubMBqmobeSPLwamb4yMzsiP3ckCrEioWfkuJAkrXS9pTMVn082ASznUCsOsT8fnRgdf
TktjSKdzkHY/cP5dNz2gv0Cke9PNycOsXWYo+5Lz1i3LRTCFzzKbAgCDlE+T/q6OwdnKyt2G/jDL
w27d5ukt9sJ3/LnN+6Ib7Xbdoec3tdwPLNCd4ZYrh44IawKpwk2coJII3QDhPcQZJu8jktRyNmhd
kZSScFdpHDOPttJbwXyktDT1EFjuBugOg67gqIb+sW2yH/SjNnb5P20KjyApyWCyJ1hPzqdNRVGo
DVl0ciZR/9QHb6c5DNhDUny3rm+KotTmwAN2cTXdpHqnLWS8zZ32Q/PDI0iXnYHugeeKeztvd7UH
/gk51nVED4Le4sJIlbNsLcoEMOnSDVMbpDkG2mqeh560XvonTL0/HA8oAJBegmr9VAbMcpqasaQ6
GGfZqdFqayHTKUi1OKwYHIXpZtJycHwQiw3XgJxQIm8e7T16mYzC0+VI8Bhznel7/MYAaOc47R2j
pZmjGrelq3Cq178Ttha14kr4TzIW6mr17ObwvOk89RSBAXo2MgEJDOvcesVPWYb3nJeMam70pj2h
modzG/s8TfIlxi8L8Ka7OgZE4CiZwSipeZbpsZHoZ2bvB4LHceijn5kSnFHYOHC7NZ2iV4aXC5sW
AiJFPwXVl6n3b5kVYKKrmr/GqL512MeZoTcbyKR4H2JBC1/m0Kjpc9bD+7TEpozHs1WOnCa4eLsW
69BLfr80wH57rbC2Lr6nari3hLitI3uvxN0j4M4jE9n3Hund3zV3DwENUzOOC5kM/D6o0QXFnv5G
bYo9gkzjCseoR5QJn2zwh/NWn+7oMi5ixYBKF++1CotNOvM6NXQDVFG2PwwjwNEz2XQUtFIKNibl
bhtE4hXZhOKkCqL+Q2vwn5P9POI/sgmxSy+vsECij+re9WHqCOA1M8OyYPJ6d2EBP7Yh/4lKQLMK
YriptdI0f1kXQGAc/g6Q3pu6Hh8wRGPVkKiKIY9uFRc+Dwoax6qV8ieW+REq5qZuPXiYrjKDgnjI
s+zgDdFL36GA1DBTMB0umwd4RRl7UvwtlKHfwcSGdi83oV2Gj7KiSnr9zme1pCX+Fsypb5q2f0Ac
2IYsUJ9kTwk6Fj0CSlNZGwGNZa6i3iEvx25JJ/rrHAGWjeKfw7lctNknBcQPpcJyKc/eujHaoLSH
Cm/J8NJFoA9q+763jUNFMGv1WswKaKSIchZrv+k+Fbt+DN3m4NnGyaIV1DvuaqSmE4lxCzNvDZ50
KVdOLhB9NmtxNNRRLPtc+5nbMbCUatG4qY5z6nQ2aCP2gc9krlzJ2gZl99fQ6rATp3A1zfg9G9qF
oNXZdy41obkLjAIwZYooioZONtmICXpRkybmmg6DEpURNK+wOx/D58HWNXy5s+cyAnoEAOEHWLB9
XfN5nTjCb6hLX5xE2cPReep9nMNsBaUnq+7X0pgBRSPjzgNzpFXh4wA2cOb3dElwJYHV0zbRvAzg
VqZ57VErulgNa9Hn5CbPSda/ppYtexqI1NZMlxFTDqmOzE/HxARQGTDiCfOfmQVOHkTDo43Hijd0
cJzAd8xCIAMw5qBZZPWhHhm2gZdDyrHMX0e7BnqdPuV2BTCpZ4iZqTrQ0xJftylIsNl0mM7LGC9s
99G2qmhThhPka9BGjDxsVVbOlvspCpgmgQNRpx7fDWoqwM4W0w11KbpppY/mndDqF9kPk0mxCSiX
jL47mEjGKlm3AD63G3E8E268HjjMGDnTLKIcli3mocwIbSwLgUW1Zm5RyEY3uuGqArBNoiOwlvnP
aP+ufUsdF6GVvlRt8mR3uO3idgCtHuCKXaG0QvzE7GLNPy9R4K6rCiHMmCNRYabgIx7mQJGBUsMs
PQbLyDDYqREJp0FEHcZvx9Ezfcg1Yz0K58Ht6Dy7cGa1FJ0Wod8a6JyD8dzguUPnMuW119QtWQBN
LkFZUGBal0wNHKt2B0bEW+hZCYAubigZgjXW6PgO4ZjDhD99ADyz1jgqaCZw32DhMHxrM9KoPDqM
orjR8e9pMCSIOwt1JdjSEw12apjcYLTncRbryUEe92Hfn7E2ETMQ7duOv+AaRrZUcvDptItTqGgr
ea76HppIUeP2K5lmyY4Y3Iwt+IWDryjrIaejOLgpUrHBtnc6dkW8UZNhY5Bayzuy+rDKsuKbmnQ6
V0aoge6upcfh+dlHYthH3xw2ptU9ASB7H1KU+d0UwDEpSOv6Rx9mtOTHBjN/gvudqtTYtiDCy6ET
smA4i29SnNC8Huic1HXqoMvMa4tpqyS+s3qecaK5GaMuWOR2sZZ/UUv11wj5rW2mOjsXJQs68dHZ
J+P2HNJWx0bVgOZUZFPa0MrGW7Gcd4WkLRKNUMsp506tVQeUkZ/aym3XGcJnsMeDPfYWyQyPpJdQ
81IOQCazNZxAegkIkJerqG4zwGBRcdDGyt8AyizvKAyidRoGZGltcGyNYler4S/iki07yPWdE9rL
utO6TZCkYqeZ9VODeDRqJMpOJBi76SI8ZX74qXX2/aQqyEjAFZfKjNjnvGZekaCAWB46RUdOvha4
N7KTj3QfV4EoT0od3ErJkcpJXvEN2IRlf5cgwYHJ4Lk0vfdcpyLG5AoEtac+xY7xMCYYCbaDoAzT
cBWR+zDSc8Rnpg12m4ByBCpEiAHMBxXFVPKZB+zZMVWgvFWb6ba33BsSCTrCpvlzKqVyQJvdVWH7
WQf9up0QNw4tx1gk7tTfyFly5dPPtugitHwSRACqzn7ne74mLeK1MUJhFLx4vivvFMYrx65xWST1
X5mjd1NOwSEKy1uC0lYr6puWSZfs3wrmQYGaZGssCE6KPjES1BOMyqMzZyrCtAOqtQ0dRE2/HZvm
A+YDwifGp1oGhzpCltEIDaa8RrIApQfixiHUBJO+wUKd44PRDU4d97TdEGfEVymGujw4yGLSoNgo
2FmP9biDDjKXJZlcKV03rjy/In3BAVdLYMCPFApjoN4XCrIFFtWeHIuA78lmGCDdpozGYWs8jj6E
bw77qGeWmMZJuamlEH6bgc/Te3+VdsEx1uNlWrWvWZZ88MvuK5s0BE+Tk26pSAc3i7opf0URzkp0
DrQh3qKffY47Awergjwj1oDqjZkw1qUCxlnJt+o43KELAP6fR7XwAfbKncW/B+l+VOlraDeUot1m
mGizsYnNHvm3YFSQK40PIgtIT5qPomecW4eBJrEzgAhQjGOYlzXOjZepx8poHtOWsQTw/xfFIhce
GJNrnNmwM9ZdBjPSbDaZC6xqbOFHAAwzzpqtBQjT+1uHpKXXkWCrHReL1XYbyRxD/rSg9umfSb8F
NN82Hg5K89KPZYPPvcMochXkiHwIqos0wgwsThGK6SPiHoyOZRaYt8RWRpFC2ntBOEAfqQ5xTahV
ithMvAOLhKfj/ohpBY2B7c2GTK6GHuFXuxuw5zCTYmvzzPpcddJy6wHaegIegXF9H+x0M4b/rb6E
Y/RTiU2aGrH22UUJ0DPFwielHPVZWNBhVlJOM7nDYz24MXRjoxe0KTRnoBOnxphhICMb0CjXjLsi
st+bofzBAPYl7OiCg7s8h76wZ9CBrUOnZXQYZWcJw0I8dMqnvIKJojktwcAET9AgVmaXzdukG8EM
aNBOwSIx04NbnH3vaFJ4EGVCC1EXpaQIjz7lAYp5Xco4JKGLVhTpuhmTlVVbHTPV/tFGNWUeW1E5
92z0hTUBFRw00M/MdF5qMmmvTY8MOF+BzUHdt8sTKfBthWYi3QSlkRpHgMNkDjtV45uv2ZPsU992
VJpBR7Jp2X2/6Nr21OjtWc87FOZgscJye+Atb/WwfBwSQUenw/TMVekW02BMVO3ZrHXSYsYZrkBT
FIyhIB3KniNR3VOpr20YtR29bi/0mAsoyVOlh3eBEm3b0L0bmWqNgbKsFeq/SjGJ7WiiMtVDdaaA
VRaZ1tbEk9knQmSlep80YM28TtwmrXVEMvcmc6udogRbhqnHCdsmCf04ofz8BBMKASEvP3rIdOJF
Zs/1365r4VJv6UQBvnuJamsDjvuUZQLtsfx9Iv63tvraWw6dP/XAQfpp2e1DyFRhFkJY6HR7ZF5h
n7wkXA8RY2ZRoujBuCxKECDL68eqMn/9XmtOUi4bPRfIjKs3g2Hs3I7RAijYbm53NSaJkQeRMHuL
2miXJsohFxowhAmeSJukdCCCfIluezajtD2n2I6AfB4eNFzYZ2rv/ywHrGKNJplDYeORVeXJjrNo
kYzGe4g19NGhUYiWxMZHCmDIcvAiENzXlWi7VQddPPdBzNq6jl1jlu3r3PmVZTTu0rhT6fqqMMDQ
28xBsLhR/9AXxrBuNeMpTZKfhY5EdGOJjIXtMP0Cbg6vzOatC7DGg4NFQNe+MAo4xELfjmN0Q9IT
3ADrbWEbt6+aN/xshmKl1Spe0tmWsLpTemScgKsg0FYMHFBZjf9TL0BsYnA6PLUobsyCVDN/FGJI
zlngQ8buJ3a2o6Ck6IACuMF2wNkFFrKJkxSOt+OEFqTTx9ghJRWmX1NprXB7qN77YjR+RWjR7Kuw
TB4SlCoOJfyweGEieQcy2SNM11rLJ7Viph7Y20TTQ4Z33bJpfcxNUC76qELpTlmE1vjqxHkBFAb8
jYWhB8r5Pn46jgUMTHjePXG/l84SypmA2L9i1cMAm938YhpmvhvLyX9QBHIEeqkg2Y91FQ5bRsQo
tETuGqSumz81edXMtLZTXsbattY4Evpri18yC1x7y8c41W6KBqoN1gThXHiLaEgwyybDM6fxI3B7
5vkamq7PdFLXlhu+qaX3OTgDElCUZBCzlwEcTk1r9z5RGrrkU85wIerrMwqmJdE8Gjk9K3Q1QsaP
/aaB24t6wsou43NmqurGt+t3qPEfES1yCK43OAs/0ft7c5ThljRh02nKu+LqD20KPa+oHWuvT016
l0LwO/Hrwvuu7u4wBUPuMcEKIUGAzLXhwRda98gGSTcVGQP0AVJTGkZY7Xk6vhhuiGQmnViX/Hym
mmjHolp56xpw0/PCMNb8B4O82H1vsD1eJH37DPIMQJQ9nRyzeo1YKU0XP490y+DTPekd3GE9XZdO
tk4s+81xiIm2lLqiHY8wEhjPhEEDE+tuAsXNgYDnr61jPcC02bHGg4ioNA1bXQ5FdBp09LeKHj5S
1DnnxsJqGReiOKCcLa3U3mW6SoVtZyjU2NnBD6sSd1Yh+3dGiQYsrVkfaesQR2bgPT+11uVEFzd9
UmKEYB5Vz4e2By4FhRVtZtfqHesEkn5sLcVE0YcyFR3QiLpLGGIdMpHwomlX1fZ9WGSHTi0XDtJg
gUM4UqvuHunGNVFpm1jFQ2pnb+PQ3LmB/trAq0IHRds5dX2kV3mLXfjW4131DgIpXZoMNxZeUmTR
mTkb6JlvnF5bWEy86JlYa4RMmFVWgbQnVY6Nm79koDYaCAQebsNTCXyqsPg5cO8bxcGajf8dff65
QBjUSIyDyL0nZHM3RRgSU5LxnMT2o/CDc8tLmiHwMaFug6EZBHHgycqD2loPdoCQKmXOo9WpzspW
Sgyy+QuF+5CXLSI0RcmUfFw5jcFgiBZHnBwh65whhq+13Dkw0KT776i/IlvZDCDDAEmyhEHe0fwl
J6YNWbTW3k08F7JEsIR6eHaU/DNTzOkQWVm7iBvaIU6zRbhgbYkOcThY3sxCSjh9XvUiFPPFHPsP
t2HYrmUIcVdSR76hRe+oiwgVU4ja0sEtf1CzYKOP0wZloVsNIPgce6WbqUElhZFTNgMBTXbolAX6
kRa0xTS8HU2Qi4Ff03sdj0oJ5ydSqp+JDZyxTzeJDSmRzhsIJ9V7Nat+Tc/2hVB6DpQO4JrHi1P0
ewXh7RG3vBzXRQTq96PJCF5OmU0tUikGoy3rhulI4zEWAnmY9eh7GLRSkXtMmHcAJbPpQmU6E0YM
tyP/MRyY9CINeUBa/Ng6E+TtBnptnTOGCas3VKGmeTY4r7pu3xdYZc4gD9xIuaBiVOH2psvegUUg
Cpq8o42diLumU/AYpuiKAejGikBhnuXwYsMY5dTceYNZjcdGUb8iQLKP4+4hC0OQpcHeKfUfzlC/
ZKp4YAk/dyljLNMTIGcVIsMozv/zQnU+QTZlUgvloRp7sYH8JxZCQ0d2MKs3r86AAkS9CmCvYKAC
9ZLAqDyPlaHgQYB8j+Mh7vmf//rf/+//fgz/x//Mb/JkRFr5v7I2vcnDrKn/+z/mf/4Lezf5p9uf
//0fRYfORy2AGxR//vF+ByeU/0n7X9iF0oOzyB6yCYYKLK7JnVNj649fX976++Ut95+Xr9RutLu4
NHdDypwv7+psH9G7WlqmGvz4+hZXnsBy/nmLsDaRWUmwoHShxGyC3Mg2BvT05ddX1+SL+MsLssQ/
L28ofhzZSaTvhiTZhRylsp+DutDZqtLjoONPaVv9mz846GCp7jT/+rbXHsr+511p5dt0J0p9V8OB
x6OPPBUG5ezfXVx+rD+++eTSXO3HQmf2Fr0WdnOHavj+311aPs8fl/ZLg86ZiMcdE/kzMsJo4Bb1
/dfXlm/8b1/C+Oe1WUoBRCx/3IlCR9+4rIA3Ce8l0/TnqaHqjPqbr290bdHq/7yR0ZSC0rrtd21A
2dug2uyO+iOsuvibD3DtBto/byBgXpZ6rQw74Y/hurGMcN4Zk7Ed3aZd/LtnuNjXYachDGCW3S5r
MKgXjZWvwjEo11XNifD1La6sUfNibzuGF9eNVnfYM4F6G9wB16wJG4evr37lHZkX2zoySy32qcXZ
AdPPAJ1xShuGnF2Rf/y7G1xsbKXMR3iQFRu7RB5xanehjQ5gnhy+vvy1t3Oxg9ExbfWhYAGZCbVV
7SlbJcHH7OuLy4v8ZSuY8qX9sc1sdNIiXXe0XZ56P9gNy4DGGm3JjYAq9c09rmw382IrK1qKD0Bc
ofAPVxcrVQkAqJeDbcMb8EA9QMP8+mGuvamLfe0rnupFVazv/Lo9p715jKr8m3AkF8vf3pP+z/dU
abkaqJEodtmool+RDy2M8zzPHhO03VYVJQ1+Ro1doW1nd//yw19sblNYjPjyqtjZWvwrydBjxCvz
34VA82JXu3GT26YRjkCaUU+pskXVQEBL4mWJ9aD1TfjT5Nv5y1szLjb2ELcOHTmMz61o2DtpAz6x
xiSiP2RlMi/1CJxityYL2iUKWHSPyVoakxJ9vRqu7HvjYt8bBsJWOpRDabjxid2TsZjGBE8JssJv
4pZ8jL893sXG71Qmvlmba7skcI6GNm0Lsz8YwmMQmdPXDzYyY4TKvf36ga7sI+MiEDCZpa8YWnJk
gDXHiFo2LdBKKeH4pFjIBd8sjWuJinERE2KF3NE1RLvzjJWhlkcwxhIcZOTa1uiPBVAIWt0ZMMCv
H+vad7oIDxz0U0nCwwGjN3TDMc2tkVQXzenfXf4iKOg94jMRQIV92iPNSGeTSeuNAQX168tfiTnG
RWCIEApycNZs95btxfvC9l5btR9uv774tVdzEQEAW2F4rIYdNqfDwQTF2Kf+CfvpzdeXv7agLoOA
6qZJbI3tXmvwvQ0S01lnYwyjL63UjXCU9G5QxfDNdryyWXT553+cNPShEDbRg24f4qp4Iq8GFVS0
JqrPUbzxMUZcpk6LHS0d4hm6S+M3t70SuPWLKACdvNDVZuC29mSsurR7jgzzHY5SMosrBWw7Cmoz
bM4+v36l157yIiTkkdn1QcMXC+pCuaWpAOjYRK2sHB/UfjuU+lOkY65oIrDTfvOEV45w/SIsDKpJ
y82lK5Z6oj8oUwcL0gjbHz2iDDtFBPHL1492ZTHq8s//+IBuM9SDouXDvhgHHBRxgtrZqa6tHIRd
v1mQ125xEQqY/TLgGLx+H02ptQN4EixqI3R3wgSm+++e4iIcuJWKmKqt9HsaL+7ODUYYexawK60G
2fr1La6EBP0iJKRygdeI9+xDCEFH+u70P9D4/Obq1z73RUwwSouZick7UtsuX9SikpSEttq7OSqE
OQYJ34TlK8FBvwgOgnWMcpPV87n9ZpXYqJ3EYfqZuHZ6byE9NFch+n+zhK/sGu0iNmiuWZgIWBl7
GxYiQtVIVCwRCgO7/xG7ylzglht/8/quxAPtIh7UvQjNsE7HvaKKdaWaT5Ofq/Nk4k4MjJVWR+o4
ir5Zz7+v+pcMQbsIB5mfqUMJgWXfpdVPc1LvMw24jNelEA7DM9ofJdyheBMyIkuS4VVE0yNn768M
fictMLpyMXNkcxKL1vIBA35XXF97CXJt/bmV3UC1gBP0e5pGP2MhVp45noqxfFILfHiRjJDAqOCb
j3tlO2gXcSNROsRKMlPbY5uNVR/SJnPTDs3115vt92X+9oovYgbGTkFlhFzeM/C3+kCOY2aYd6kP
5BPtZyc4VmIluQWSxiHtykdrBc63sPqnr3/AtXd5EVAitzdLE0nDvePmN5YKMadp7eWk6mfP0d9b
VAvRvwmPX99Mk7v8b097EVuGOimgUCc9YuJKetIG0R1wo0H1U2PYWLi6/VggMCTNG6I5yh90UicN
/yXFtt3d1z/hSoz+/cv+WDv1qELxyexuj54bMm3AZ5mN51utTL75olcCz++09I8bZBqTwDLmBlqP
pxMYaWYvxpPu93d6jy9rY3+TXF35cOpF0AEai35fRebGiNFc2EX1i+sDLVQVLFwTI0cVfZqOjVbC
Avv61V0Jc6r8JX88mQpYLNV6tp0bmfpSqeKPMsyeoRgvorp7N9LhPdJDZYYz0N3XN7z2iBfhx8Hy
yYYt23MSNYsJU9VZBqZ97PtHhi6HMqh2lmf9+vpeMnb8ZWWqFzGlpQWS5OoksX4V+tAC6YHUAesD
ctgqNl/f40ooUS9CSeC5rqIOVr2HTlvNIn1gJDB+c+1rgUS9CCRuqU+A+IW217NTCqiNIg7Rq2fJ
tEyqZu6n+pL4IWnwkkNRMnB1GBwgvzKLRbP4+gGvbC71IpiUdtBbaAAOezDySFib6ynr9mQRyTcr
8NqCuAgfBm1OA9Q1KzBI1q25mnKx519MW2ZIsoBKH76Jite+1EWW0qTMXdCCA85ojvlJx0dlEzOL
/+ZbXVtrF7lJkVsJAMqepJ6OFaYhZ1UJmclau6Edzl9/ib/fwnAvooNU2oUZR9siSUA7CMRTj/gy
i2ODWONiGBrnm/v8/UUZrvxSf8QEVB10BcRDvwfbkm1dJQU/XPbq6uunuHb1iwAwNgYGo5VJtmt1
d0qkvAssnr++9N+XkuHKF/fHD1ebKsGdD5HTSmTOWdOKHhCO7i2qIX9MrCTAnhlSMm7QwzeF/JVu
kuFe7P5q6IcyifJ27yGth95D5KyTEueGfAQYaCDkPp8qZKGcXAclwLyYcyN8DTD2RL6iD9++fuxr
60K+6T8eW4ytKtCP6xG0Kcb7IpI6ZSbiZwj1V/5go2kepE9f3+rvwQAOyD9vVdHqcaumR8wH+OEd
lu9wyuIQIwJheNo3AeHaPS4CAvPaovVgr+4xW4DlZAc/+ipb147x+O+e4SIOkGVK5dyy22OSCv7c
ssEBK64ij9vym0Ll2kK8CAZ9a2ii7uKeBHAVDxEmBO14DmIckvDaAtVnPQ6O+KYNfOV1ORdRAUHO
gKMUBnhkYEwdYQOxRDL2BRTBdznCladxLuJBzqZpmqbt9lBNT4VAH0/N96kRPjWKcYpCd+tiFfHN
m/t7pmU4F9GBCI2sQEQ+0hgJYp8AEGq9M/HmRgfCjDdBX313rv098zGcy2DhqGmTCMxrBS58OdR5
+Lq+5QL1d5pxX7VIMGZBpMxHL0BvuPt2QHlltzryO/6xWxG4dBSnKjhDtXAeFdUPlI3vwV2+VSgN
frOFrvRLDeciJEydQSwU0gMMjwzQs0kEYDuErxNUmrK2Qx1+PyDoQyuUroJoh1Na1Rvf1c7XPuJF
lAAahdK4Y6g7DG9X1VCdkZfY4LWxzgEUOvCIvt7I125zESjQK3Ohtejqzi7tbQFBixHjrkU7Q1W1
e8dJvrnNtYVyES8SvJr6WK2TvQNlbG4P4NhR+txnVX9gY8C5F7d6kvx/zq5jyVKeWT4RESABgu1x
fdrRdnrMhuhxgEAgnDBPf5P/bnr0tSDirGaiF+jIVKlUlZX5s5+njSKLaV6a9+hcMABnMQe0EPSH
z4BEyahOevSiDAI6RwCvXNujdDcMzuA+mOY+MKeMV2jPuAWdX7BryuB7oNoz4FfX65tkOO5Mcx4o
d4gwHi1+O0jkHaH/4tlqD+rvK5ldrY9g2B+2LOMHgxotgi5YJwQbUM8B3XSeEgICG4ZGcDR6Muuh
AkgK/eHrgxmiF6Z5jbmuFOFMzDcMLYw1cF2BDerj9W8b9p1pnqEOhN0gD1jeBk6MeMW+FR0g9xMJ
oib1Xu1CbBxo05ZrzgGqAqlPlo6GpXs9ZvkP9M5WXvB3fRam7dCM3wt8ATrUfr5RnqI7OfV3SJoC
KgRBmb0FHVHOa+SQVA/Vhcl+WR/TWT7+35ceZZorgJaFHC00J9+K5aVXkO4ajKYnCGXtipbtCbo8
oKt8M4wQwYXwTj15aOkI0c0ZO3IrFFys87OfoLkJZLbBcU1rCCrV8d040HfRBN8t0YOKgjVfCHh+
wKe9JzIE3cG4VSs3HUfNVYDCfYo9H6G61QfoeYCcEEhttpAchvPoa65BIQYT+VD3t8x1cBeP+dmJ
y6+iAouDDZraK8giP6/vn+FE+pqTEH1VCFv1wy3QZeqEhw2Y9lqnAEMkyDQuG0LzEj2YhQeVJHin
I2hB3+9fmU9n4YRf1z9v2Ahf8wvC63NrKMP+1h2lc1v5YCqx4mo4r3/dtBOaZ1ie337ccQU9ruqn
ECPYRnwHrxl+9mPnd0LzX+vjmGaheQa3zARatGl3y4IFFqFACJFM3sYOmB5L/mK8Hxw1BxQRZSFg
YiXnBytpvkgX/eXAStYuh7hv/Nf1UKMGQxsr0Ijf3oFqZWPoZRc+sU1fcw++D6rPvJqbWxKGk7+z
Kt7c5tAPvKJBilqF7/rf1xfQtFGaE7Aqq+znIBlunSxHayCK78MV+Lzpfg6H6mCF1fy1Duqt+qVp
uzTrdz3oEwpht7cKQmcgggTHJImncmPRDHP5D7xRKVKPM64JECdMIfp0GH3wwccJwZEfkN45XbRi
OsIxX1qSJNSDoPbiouPambydV0B6oy0ImOjcaelRvOyl9B+044SOWAcKIbdT68QPBTRqz6RzwcYM
WaSNK9wUeHuaH4hL3/ZyN4WbKdiZhdPS5CFPXd2D7q5AC5cF1oqW/YKQW7APHLKR+DD4T0/zDwy9
99J3ne6W8O7cUEiNNdXDxNKn9T0ymI+nuYUaoMo298vxNgYGHpQB3DpAuTMAUamsDmULksz1cQzn
2dMchNNmAkWDerrtUsfFeyUZ0OwN/v71r5sWSXMC4PVGn2iKRKbwB36LEKgBlrbqAWIfLgymPc38
Oxf0tgNQurcQ+YnARXkjQQAXxv7z+gxM+6DZOw9H0QyNg/ZsisxFn1dffFVA3sMPgJf3Nl4fhmXS
kY95wLvao21/g7cpdM6Uc/b7EKxy+cZZNUxCxz5aSRvkKmnqG0su7Vg52iHQeeAeZCfvSB2wy7yX
u3i1D5dNFtOZeHkvb1BThJhgghKbF4q95YNQp2ffyzzeCpP+Vzn95HZxNZsvW1dx1LtBQdrVyPy9
B+D46pEFBmb/OkifSNs9xOl9Nc2HOoPiCrsWDj/Ab+/bRJ5b6l67aDBfPyGmzdMcQQ9NUtEr4PP4
XN/nQXGtYudZLtLG6983zlVzBY2FvgCBFqSbVICiIj4tKCwuwOE4HKpyPoI7HixeIJ/KT5JxxPvz
HlAq8IxDnTwDaSE5oFR3WP8tBm/hat4iAC98DpSMgP6m/Uyhy9K41fv6pw1vGFdzFZCp92LlQ5gC
9QKwQWagSkgSyEKCwBxKb+A/q4YfFiUJ2DuCcGNpTVun+Y7AYWD+YwtKb3B/5+CXdTvwjIlShBsW
8T8L/uycau4jILZNJ44Yi4Hl3YZycNlP3R6aoE3wEE4o8uxnF2+JE/pQkzzc1VDUwCNqLqCacQ1p
LIjelyqn9a6SyR8CdSnw0tZ/fXAdofMvTAqvjE95EFNkvrM+5K/dDCz49TTMY/vFcyE+PAPlnIgB
Sm7gFgA3Ad5CGGUqVZhAL2Lm4xU0D9z6CiyVHgjbRvoTum6Z/1hJCeaIUVbyCiKiGfqmB+h6K5C5
2oTlCwtuakEbNx2X5sUiAZ90vnMt0A1+RWIgy8ANOOSgWznOOWilk/1s92X3YywJBwvePA9uDCL8
FLp+/KZDWvhd1FChuZ/6EmRF68fJUCKnOuhUTtBmAxuteAx6eixm+V3m5GeVQyw6dQNQPbbeiwpR
NoBG2VWpSqgob2WHDXAPqkNOedEw1iDnHVVAT8ypfYTE9D5znkv/OSXzHtzqHBSqUE+4HSn40frX
mbv7Lv0qq/wsoBrAa2iEuhuVCkNISXWnPIOz3fLHIlpUaaA6MRU2ycDR6QfOCLZboroTpH/mCWtE
O6jubiz/csA/Ofg6SjWd0WwlwFMcdeyqYO9SPocB+uxa9OwCNuZk6YGDwxh5+o1Ac3m2fjae5oUH
j7W+BeKmCAST+b4JMhBBUx5AeQfSKWEHps+hSeFFehpunDCD86CaW0b2q0ukQFmzEd4btGkAFAAp
A6LbjaDANCPN10ITq6gVmoKWROQb2u2svSKEg1aogCpDOSsMVQ/o/RzCjRevKZDWQayqCma/yXoR
2Tb5UoVOuWtTG9waIEKAIN5jEPdnCNbfWG15nP3y5/pJMZ1P3QdTayQtH0UEwhWonJUZ7rcaCPDG
u/Oz5liQ5HF9INN+aa7Yg8Ir5F+liCRp3lK7+ZtMIhq8rWyEYR46sBVcpm7jNpmIoA705Mzypa6g
jyfGs6yzFxEWT+uzMNzAOpDVTiYwf40uQD9B80fwuH8YSr6FKzJ9XPMVExhkigmkVxFxq1s6Q0hi
boG/W//lpgXSQjawIpWpBU7rqCykuu+UkF9SG4w4u6mT3XuQMWQO0WBkv142nOYQ7FjhskNfS+RB
dnfXUOcaNbvbPge1O63ue9Yc1scxxC1kWcsPQa9UnY9ZtVWES/2hc9t3Vrpg8INfJ25xAPPZrS38
E02SjTjJcIyJ5hZsJRsE1GUVZdDNOfbEafBQAElf09uXdTJRHbnq0oB2Hk8rdOrbj2lSPPiQzNpB
G2djyQyejWgmD2y0A3Q88DWc0qoHg17h/+qhomwdmd2DooTIoBIHO00odEbdiW1VuU3jah4AnS5N
V4DiMIK23nMPjEhJE8gRlL8gGPpShd0JHKKXHXYdyhqA8ADhVykjKb07UEQ/QP8YJMe47pF3fYFe
4sa1ZzAqHccaygwVTL+SEbcsiOWNxQEgxFPpxb+gAXs3ddZx/ZQblk5HsCooV0IHO4dibjlUuyxU
z6hdfSF99ZKG9EqB3VJ2/kZa3/BadTRH0WaQyBnR6A1pCnBLoffhvbHkdRGDCqckaiMsMpiRDkft
IUKter+XEYRDjiAg+O67IDV1rI3L2/R5zStkneIu4CYymor4m5XWX1hcPUlCN47X8plPop3/1WQ+
OB2qYKFVg23vZfrMrflWtZAUWd9q05HSHmJU5kMupMCREmqGYh2V4FKl1pdBpupQg7BjF8q837jO
TOukuYI2J4x54BSPoG/2Bo3b94QKEBq6G+Zh+rxm8Z6aRQaZPRylcpyQGajA5nJCF5oPeYict1vV
PcOS6RhSZ7IgvK4SGRVlgCYW5y0T1hlQgGfkVo8yTP+s74zBCHXgaOqNXWMlSRPZfe9ch8Lyz+Dl
EgfSi/xQohTyUjcz/dVBB/J1fUTDObOXCX88ZxScnpBXayLXC4+9n98WVfn7sk9rVu4zEOLQMG8j
OsUgwE5asGLy6jL70BGi+egD9tCH4LorFUXfCIBSFoOY3vpPN1z5OkQUnNEUil6kjuwiuavAV7K3
u+AHtEa/4CUOSUVIusLaIVv7tj6e6XjRf3chqXC4Wt+po3B8zIe7tHXBLl+d4gzEI265Yfamw6WZ
fdHk2ThY1TJIcVoIPIBrzV4GG4+NAh0IjlNeB9bwbX1GpnOlmb0PikDIic51NNnzfabCO6tvLysH
2ZrJAxbi2mS264j4SLAAhxhk99BblwqiQbQdjlDObEElBV7JjYP8uY9BNevf3YGQsFCxiusImRRy
gAY1iDs4Hw5TTLaSGZ8fOKKjQ6F9GE92ntRRMqY/wLoZCebdC+ja1RCKSln1J1SQlw4gSbO+PaYp
aWYP/rk49lqcBW9Kg7u2nYcbJ0YPBaVgXVkfwvn8CBAdOCo8rgpgAnGFNdCqcCjodIFWSkADRhp1
7mRxPwPMB+4iiA70hzmbX6Bp/kxTB9Ik9pafME10+fsH/yZYaPGBdXWUCzsqq+ol9F1QMA7X65P8
3HDBvPvv59GDN83gb60jp/fR6WyDzY7ZJV7U3H6Fmd25MtgIZ0yrqbkI2/f6tC7HOvK51+5I4l1D
ueHr+ixMi6R5hiGApkfXw/0oXt3YI3kGSS1yOtbGTzcdbs0XFHXNQWRJeAQWNVTqSP07KbOfRbYI
RXhfh9mH+Iv9YyqKDW9qyAwisfjvrvDZB/MtLptIhg702jzbiVoIwf1msa+OsgfNfsiSZt/EUNXd
+xQkXB2pcbdPIBRbX1HDlHX8KGDkLrhlOh6Ftc1PKs9egwkydlb4DsbWr4kFluuSxLuSsq0ueMNJ
1PGkA0HSw+onDpmbCiyC4thYwamLwUkGiLQPTV5/w3UYEAdER5OWFHKfvk95lED2y4Va9jANJ+Ja
1yWkoETl3nip/Qo5zrOY5ltZ+N8QWmzcy59fYUSHl3p9pgAHwUkCmyYUqbL0a06d52qss0PRQpkX
OKCsDzZse4lT/huCEx1TCiUPkHA3dR5RywvenbyMi0OQefQB1B/B9xgaAvzCkTQvYnfQc5ElyaO8
9ZO3IK4nKJaUHo9PLTr4nANpwdpw6fZpjoTQthnzjBdRSLvrwk0ixM2H5URWtQWF5qyDasx08NIi
ygv7Lsith3EO4o2ZGrxYoHkaCNP7NqcYXMRVA65vv7Y9FEgauhXkGEBrYDT51/azdBiAQM7yCBrz
e9cbB/AJxce6VdEcxj88rz72VgHacOswzexOgrkVXJ5/BSm+rFu+aYaa7xmAf09wPng0k6aHfBv0
nHzZsY0uEoOn1oGlyYjnzYzG4Ghsu5cKjLZT7kVZQS/8/GJ3H25LG+j63PPyHJcMCkLQM1D7GHXJ
61Al7uv6+hisSgeWgpMZ6U1R5RH3k/PcNzeVn0Fjj99zMKetD2HwEjqc1LMY4xTsepFjJWfHzb9T
N16UU8FxTh5GxLs2tBHWhzLNRgsvJjBMydb2cdogfpJ74XVAxlsv7852VW0YrOFAseXvH/YEghJz
E9hohGlxrm/CjBUPUERuNy4qkzdnmjsArV2HBhcsFnpqTjXnby2x92yEzIsk4pT44evc0yso+z3z
tjl27fgzdrb4uUxT07wBBIGg/MhlHsmhBSLCS8qjq6rscX1vjFPTXAFTVI1JH2aRStp3r6ivIeeQ
7BO7vFa2A2bg7hlzvg8bF7rXmTg1xfAqUn5cH91kqZofAC5yAsMvmDdBaRDTwyip4iBaFa5/rFU7
+G8XDaPDSfvBnSFqH2dRlXk3dhj+qUbr7KGAe9nnNYfgxHTsA8/C58F2vrPL5uQHyUNn20/r3zec
AH+JZj4cbtIrQCtkxiOUE79aJH5uSLFx1Rg2QAeP4sWGshOIaKMeWBWomtIZaZQYCqKq3eIYMA2x
/P3jr5eoz0N3hUfDlJ9G8Iai3OlCIKg5r69OiO98EoH4mumH4NECwXzMI6D98UKq5wfgK0GsO4tz
CcarKvd3oK/c9wItXesjmq5PHU6aTsjMBxWuT14N17NAVWCGCkxfSYAV6H0KHnZIaqrdpPizoGG1
4+A2LPkia7+FhjF4bx1WqrgYrDD1MmQOFh0OYf/NVDyju3+Ghk6ZV0t7TfNjLiYotK9P2rSNmp8o
ezu3OVi/o7irZnC6ZxCPyP9m5VZDoyE09zVXEFAx+K2X8yhIl56A9NFqxZ0kxRXvwbk/bIU+BlvS
oaVgaUcXECqt0dSKaxGGDgAIDdtYI8Ou6IjSpFFcUgl3FtPpQBJ+hSikw1r1h3iov6c5hSb3ZclW
okNKGx90aCUfiqgJEbkxeXBoc1einQb6SeGR1dVlHkKHlYKwd6gFWk0jxTrIvHvTO9hGobdE+28X
HSwdQepNA6jUqSqiqXGTx7nPsyc5JzkUfNrLSLWIjiIFWXVl+RBrijoZ/lFgNsnc8KawN7FphgBH
R4/SjngwDaA8aicDhZMPdnHrISuBH/Kg3XLZMpF/3WjlTlnjcuyDU1TQAhubft8CHgnnQhjUHS4b
RDPyWgXEclCTjuiQHtIQ2lXgqIPD9sFffNkImpmDUNyhjGMrrM4ZHzvQ3R3x+lXP/egMG0MYLgQd
RlpDPpH2IFuOJkctTUzes2D99Ry6Z4BV+MFO/BvbVzeN6jbuZ4Pr0nGlqKFVCuq8gKj09jdQwH+j
QXvvonrjWE2wmP+X9bUzuBcdWBqSJBOqBtNJV4DYn8TflATMEg/THi6Ho5gqs9rdWERTYlKHlnb2
7LsQcRAATDW/OQv+QqTmFdHuY86PhYSShhjg2ij0YUL2JAL5zCQFOUN6zZNkI+w2zVeLHAqBqljZ
4DRO4B1u8/ZqqO3HGMJhKVTEIB93JFjn9aU13G46K6fPIHrBCuBJCl88ZmlFlrSbP0+vVRZM8df1
QUzz0V4RA2pIIIMecPan6lsyi+s2YYgNxJ3vjC9uW0Jko7paH8pkA+Rfb1HGaQ9tK8A+GvTbQkxj
HzrqtZ3aE5Rnd0AEXo15cmdTuWEBpuXT/IafNJ4Hwe8iIoEExKzo0W+ehJn3p5wE32rQNnhZnaWT
9aoYBnQcYU6J9xyEE2CxkMS8GtLUe55CyPpctHY6ZHKsZhkWhZdHyo39g6QW5La727Tr3xWkpZwJ
/4bxb7tt/q6PZ1g8HSfZI5KU2WznERkb5+g6lB5zUqHrvHSnjeNgWDod/cggptvVEs9jkHoHkEQd
oJUR0Ht3kne5524AFgyhlY51dArXGtueIaNghxEq8/d1P2zdfobzrLNwgrS4ZjVb9oSzGzzHj8Kp
IXaSvoGfM2rdHrqg7IUl9ML10t4UVglBijRTOGqzf3Sb/hecw2GIwy8zhBMu23XNGYg6LMTkjXnU
BfOpjWcIdI/2Y1vbl3k0HcXIi6DH+jd5BDGy+RzbvX3TQWr1iMw32TAUA1KSUM3s1QDUTda0eZR2
EHApmqNq2E/VFJDmwDMPt9+tSMefLAmh8sG2aBFNZ1mLIAY1S5IJTAz6a8eEtLdLHt8CPrIu5/P6
3hiG0EGMjT+XRSGQnmxqBrR4eu+h9tZy67HL1cYQ7PNXqw5gZFPqZuC7QhKxaSHwIKe/FsQlrMR+
DxMoNUPS+rKpLON/eH0nhEFaosdTFSzvwSue4N5V4Urg4ROVPoMOYosn1+DEdN7NWLQsJQrZeQCw
3oKmfGF5/K0t2OP6NAz2r9NtTlXKAz7PSILl8iXN7bNL3BvO7XsJrewscO7JOJ46D7TN6+OZpqM5
AOxOMRHp5lFG2+MyVkyT76hQfb/s85rxo+xf+hMf8mggtHvxbN8CTiK+d8hQXGb+OnixDHIC1TSM
sMSkSeVf+yUa+Tt741iZ9kOzfM9DSTdMOmw3Z0+MOfvCE8/US+8cRNfQuItUzCW0LFN5WY6NaFY/
ln020dwtIpeJ09JJO8cQrCkb9319RwwmryMVoURQV9WM7/tEvcjSvSNyfKs7cp1BG+6yQ6WjFC2b
23zwAzzZ6/pXHUBTM4gh8ZfzL5fNQbN1P/ZB2daFRVSA7TY5OSqE6tmA/+/8ER0fu45lUI5YH8sQ
y+roRIu0mZ+PiM1lF7RHywLlT1WU430C7dUdCiEB2mEshJ0ICjZGNJikDlUUcUgAUMTqzaL5xXl+
ncTNM8dLYH1Chujlf++gD45ykg0iSKxglCfxtzAJIRILmbbLvq2Ze5ZR6KlDIDeCWKv3fUjd6SYB
NfH1+tdNW0H+dfF5mTRQhsUvT3lx06By3iGIsG0oKdPxFp1UX7bz9abMp853qRQkIzzw1UdJSlG5
A6x33Lvd6J6lyu6nOXtqldpZYV+izuN2EAH32R49VcU+bsDaJUqr2TgNJnvV/IFHwgZtW0UWxQwv
jtprfwNp+hBU6c/EZxvoVcMYOp4xcBqZ126eRS0yhE7fPNkN6A2D8Dku0D62vnmGY6eDGUUCpykg
2xuNc/hFttO08zyyZaSmCWgOofRlNXaE/P8Epsa6Bd/Ao+CQsnfT0/rvNw2x/P2D2fgofig3Q2lF
WFZS7tu86e9VZbPhAB6/rtvZchEYXB/L4AF0OGMqRxD/Mmj+pnF3ILT6DU1uJHiEuzEX017olz6S
9gNhNo8oBLNu28yV+8lOx42vm1ZKcwK0GTyrGIAIgeINgmMozjIIS0H703n1Pfp62RJpvkDNuZX6
g4f7l+TDgXuuuAZBETQVpSwP60OY5qFd/aWYijCIZ750mb+gaIy2fNCEVqWod1QOWy3zplE0+7br
DopHPrBBacK6fTbYFJJf8VsaZ4AWO3QjSvp8xyGn+O/pLdNQAuWNt0QK0MwpjlOy99EeuLFSn59X
R8crAnMJPWbSAIcgRigMZh1SwtdSuWlwi3GHfsMsPn9KOKFm5ZSxZFYMxWk0SN/79rDjidjXZXHr
jcWzp/hGhGSazbJTHyxdjs4i7IOIktN2PBJIFuD1NbTXQPFtHS3TEMvfPwyhVDXIop6WKN9JT5mb
o2seTbwHNZEtyi7Tji9//zAEmcuBQIQF7yG4drUviERCBMLe8ZYAgWkAzcy9NK0Hf8SDK7QDF1qR
1bc28TYyLKad1qy7CKu0Rv8RrHvw5gNk56bj6JXe0zgM4cEjTbsvC8QW63Zu2gzNznuHpzk6zvEE
CgOoQvJ7twQXU+Vv8twboAeOjkCsHVTl0wxLVULsfh8jb4zG71PiNbe1VdxCbHPns2RfgBORQrSe
2vIdrblP67MzbJOOPSzKWE1uBUyKAJ0I9H7EjZqyyy4q5z8wQ4ekkGtDybsuc7FbICG9n777+dal
a9gaHVwYTIDQguOLR23q/EDS+IR6BpS+M7kR+BgSO44OIZwm5nex8MrlGRccGZsPQxdc0XQ4F7Nv
g4QwfaqQ9u9kcj05zsYb3ziqZv4tdC6gn5yUUef27bOdEzCZeW1xgrL9CFLw1N9BGiC4gS5ofxe0
g3MPPPEWWaBpSTW/0KdMQLa6LCNodd4o9EhC5ZTdIM7bMN3P7zMn0NyCIy2kwhkRUTiFpzSEuYKw
lzdIXjhbWSvTkda8Q8byfnILR0TukL0kCJEgy7l1HRv3RvMG1dTYIogJ2rzz5N4jqj60KT2NBb9u
avECmb2rcfTPdUVPYac21sy0J1oMgFa7fqyHuIqsIYNQK0CRaF6FDG/m8e7PuhswbIsOFWy6JET7
OrrXvanloCxJ+33MmvTatfMX6JnHG1G+aZjl6fbh1sn72c8H0qGYJqdjV/LHKZwfw9FPd/Ykni+b
ihYGFFCqJqBURNmz97/EEzstME4kmg54eyaXhRo6aJBxZ+irBEXBxKm/paVzr+w5AgfvfvTH57Te
8j+Ge06no/RBDTsUBYrE4MJ1rvLeza+AQeBXOXOtgz2jkZn5VBzX1810tHXsoLLB4Tl16IKPkUR2
avmSF6AHytv0KgjIUzaPx7Hr930430NLdwPtb5qh5g6adC4nYucVaiXy2CXVY8m7E7O67zSUN2FC
Dutz+zxN5+jklEFHcpKUfhkNBU/PBcxpD9Jm55T2XfVIYxDdQ48pPYNCBeE1a8KNo/h5RsJhmrPI
YaDKKZWMMre7smXxGoKcB/wu+S4DQ5jw+yuvZBvbZ3ASTHMSbdpA4jhEiymnkLEcf+TeW4Oy6vr6
GSaiAwcpHrLwPY1EraHOjzZLI8hPnlgCgFco5NGHD6ebmmCGmehUlEni5k3lYbC6zujeZaAO9cg8
RWLc9EOGK0JHEtYMXD/NKCXqgNZNCxRBg66j9aUyuDgdSYhq2QxIkqiivmVvSiHzNLlf5OCc5eYQ
huyT4y8r98GNIrlZx30uIaHQZoe4tiMIsv0Cl+sXt+Y/mK0AECAviTs/U+kkR57d1MhGAby0ERGb
PIUONSQ8tGqS92AEKLJzKd3XlE7VLlH9MffTE3jpq71TxA8cbWlt01yW6nJ0tOGcVh53A/TrF211
QgfVD57ZD0UQOPue5xdh2h0dT5jIeBxaexkDzYKtW9xJr3qyyi12E9PR1hyCWwVBCzr9KrJV+avp
qquyGZ8D6p7Xz57p85oPmG1R9EMLb0rj8YhetrMs+c+2UJctjo4Z7NPezdIYR9tp2G83gd7JXFnz
wfO3pAcNtqPjBkE+miKvmlVRImmyi9E1202Dt0sqfkAe5Li+SAbb1wGDCXeQrc0R00NT+28/knNZ
bymQGNZfxwhm1uBDEA9MFm4P+fkiqXelK+8ygIPWf7rhGtMhgm2D0rugdhktS1PO5I9VWkenFMkO
WhOHkYf7tmZPWRZs+DKD29fxgjQVpQxtHNdx7ouD4wzyOAhQw3oQ9zgQAplsHsMno+t8C8Rs2hwt
HmiTfKStwoh53JwcP/lRpernZYtH/nWacZ/aFc9xuPrGuvGD5nHxV2UDYKqYQrCWDfIBvFCHOfc3
rNE0F83YmwGHiw4grsjomO2QBAZPX8W+rs/G0LboeJqtW1WZpwpN81FWsvzR9WV8lxVTeaSoOR36
niZ7oMLY3iuH5sSQlTwQX/R3aTVdOD0dXjhzVNeGGHoUy+M7scTPUsSnjckt2/1fLLujIwknl9QA
sY+gC+uqb2Jovg0iuPHKcNfE+X1XNIflzgYS5joPxnMiqhNR7NwJulFJMvghHWBYVYqFJMPwJCBv
1dCgeKhuRsEif96U9DD4Ch1XOM8FiW3kR6LJmsGOSftdknbvrs2e1tfQ9P3l7x9iBEnBdxyGKOSW
RXtlufH10Kd3Id6q6583BO46UDAcme0tUMEIHQCo3/L+pxXwh7hs/4Q1jTqs12XjaA5hqnOUCiBZ
FyHhdt84aRSS8jTRYV9UDoQZtkhmDLaq001Kr+zbYFQZkMvyFTvyt+mcjRmYPq25gSlGs2YzoQ3V
tUGMH8fiJ/QzNw6qaRc0JxDLISlllgFwDZFci7BzA0j/Lsz4L0npHe23yLoMF4EOBYzR8g3iHWDT
Icba3qX9/F4M7QNLnTtW1Qj2KgHhc7p1tgxHVwcC+qwTuU0Z+uQoqFp8cVsExbRrLLWVhjBsiQ4D
zFjngA+MJVFekQpcsKF3Amfm1tdNP3/xKh8sD9dLnlh5lkYDm762Hr8qyvalQ/l03SIMzkmHAKJX
0JEtSEDhnNpjMYorp7VjsH+CD4mJLWCOacOXlfswh9oiogd0BkwIfeYd6pGNe56V6ji501s/Vi7M
PoUWUA+elvVZGU4y1eyc+A5amHNQL6RleT9MtXs1lsy9qnLaXrVtWd2TWfkbr1nTBmmRAA/KIW4C
0I1wnjjhsQ5AZ3jVUyv396pHH/Phsilpht9wFdhu3DYRESNUDuyUDvledUAllPdFSgbnraoaYhXH
yaOssjYcs+lsay4hAF9fjwRyG6Hi9Rqq5spDHWF9QoaTp8MBvaKaQTQLjp6SW2yvRvUtsSB7Fw84
eTLfiJoMm6MDAqse2mxQvMXvJ/w0te2XpJZnaPFshLSmzy/n78PBDtD2RFNLgoNjLkd53alsKpH9
IUy1b2iTyPzv62tlGkdzAnWRqNCG8GVUgiLTQ1fsIfGHet9mxYUDLAN/mAhHSQiceXEXFVbOfnG/
GB+nxolCt3pdn4HBBRDNBcw1pLkmyfuonn4MnvPGw0eVg2pgfgrAnA8m9/36OKaV0ix/br3YKnKM
M9bnsW1PGUt35WRv2LrBHHT831jaPTq3sj5SdrM8x+w9T4BiWf/ppiXSLHxuxzrOalGDgKdODrY1
0n0eemg0oDL7hvp2/ydBSu6GD3a6RVpoyv3oAECwNHckQBd25KGzH5gDi78WeTCATiZgEBWGpE5k
tZRkuzmR8NxcxucQPNpHz3G8HQRRrD08rNiqhxg2T4cL9oRVExj2ZRSjnZ13xckTzrkZt6iuTJ9f
Fv7DIU95p+qSZCCGauw7AO2eIfaIKDDYSimZMlk6keHcJ3NqUVApdW3S7nJkoXdVPLwNbbUvE+cd
lZ557471Hw+lA9BVb7VmmealeYeJgp94SJCsnf3kAXJ0CdBO7fdRbLIaGFy1DhKMhaLgAZmbaExj
ugt5H+zsruJ8h4eidWygfrfVkWAwMB0viHdGkGfu0ESsnDnbVWAE7O/9wfKDb+tGZlorzT9MttUN
BYFK1ELZZ4VhDwVHUuy6ubjsSvhfWf7DIbMGPjVgZgc5Z0zK72TuB5BkNJCO9bLy7/oc/mednzxo
dbwg1BVUgx4/6x7op6uuCaqj70HUEAGC2NEkz3b5BHbTpszHK1cBohSqrNmzAtpLFsg2TwGTdrfj
Ho0hq91OeytNm1PZ+lHdWONhEqrd9ZP6vf5jTQuuRRB+t0gHxm4JuB9kjK2hVdC3sJ3rMrXZxpvI
MMR/EIVJl3jERg4uC4jYQev20DvWPV7XG+8iw6HU0YTO3Mc0iAeUMwtVvVky9nfKEmQjDjL9ei2G
4EHaNZ6DTFJWkYPs35nv7Ca21ZltuFRszTf0oRBe1+HroVO8xwJAXMYeHdLdxlZe7UUyykPCtp5a
IRzpJ+dShxJCv2juRcIrXPLnOJt2E/J8IY4j7mLq3OP9tWumDYyZwSXpNIkgAsi5YEupD4rdu1GC
3QtctelOhDYkespyI0ltWj7NXaDdv1Wej6NVpoH7YE8lWN4FuorGcZ7hZRvn3LsKpGt2Zndf1w3G
dNq098QctPZEawq8RptCAhHxcWBvzMa0aFqEQcaEFpZXi0jJHMqNeFrO6a7vwhrkt16AJiw8I7Zq
saaV0+yeihoEUk4CiuyEAHRmnyZctkkIlaSGXKWxtwuC7v84+9YmR3Fty79yo79zhqdAN+45HwBj
Y6dNvqoqK78Q1dXZIN4CxOvXz3KdMzPZ6sRMZERHV7nSidBjb0l7r73Wp1wumEb+uq8LilzCsFwD
5aOjk52a1H0D5RK7r6HEYE5b+lkf90iVgYfU0k3eZ1OFuizD+sPsCvGH7ozzGUDj5admV+UhNZTm
pePL1G8cCVfisqqMQswYsDhq7XQAApfBYhQ/xrbxx2YIwUR24BAN1ZPOsy1osaiQrFc3qaQ+tmRV
JlDMx7ZtQKKJdittCsw8r10+zRRFqDHZjTiKmlUTnyZiW16l1fnGRK61enWR7/bOZdS6cWBWd2nt
yV+01k/44rXEWlzEnO8ogDe4Unc7rli727b2se9VZQ5FqhliyRO7u/SG+UXUbagWqWcP5evtx6+t
GMl7sA6CnLFNO5S6jo9DVvyhkyKg0ClMm+Kg6xa4rrdwKms9kbxGCsngqaVFf0mqKiAlfRF1+UDY
FhPUxwEVlUqew1J40kzV1F/mGoqvPX0162mfOXpQ6OZ9kyrPtwdsrRnJafAMvEmqofWXsewP2ah8
A63B19nIfDo7J4iIP95uZuWgrso4xZk7Tp3HZn8ZjNyDWm7QzPEeFCxhCun3Mh5P+dQ89WkF2NL4
dLvNlQmS0YvYF9Vi4UaPQ4RzEAUD3+nyRmd140z4sWvH7eyvpsPzuHdy6KReCpYeuqzmbmZYYBDI
IFcyBLe78Ou8//f9XZUBjGXZFO0yOCzqZ+KVFOuXHHQTsWKHgbUv85cGZlsYO1p/7UviQh/1UPJw
0l5UwjYsdkWwSpWpEcGqVCoqKtQjM233sTO6pd35BZhhzOUb6HdBe/dDSXU3mwK83FIgGjNDRVH7
OaKKsQYe2Ui2nPOvW/9Hw3Hdwd+5q7Iz0mwc0ixyhHgDCfhBkDLI7MeOWqckDnDRbBj1gSL1jcTy
iykAa/Dx+o7ECJKs2+fAB2nZ4gGH4PPha2ZXvpHNG1vHr1jnR28nOZ+sGLpkpk0W2UvvpSUuCvW5
7JId8Oyuon2NKVSasor6GKYCBLn4A2NGLOrO2os9/54mNLKU3ItxfquGp1wrgtH8uUDSHPwo13Nc
ysLr2Q4a3a7K2dHq7218xHfyrdqONZORfNoEcauub6s+Wohzp4FWwRw6f9DaT4W+VZmusS91Ogxj
PEaZKe6BEts10KbSU+eFdHl422LWeiD5M01T9F6f+RzxJX9uzfxB8MyDMsAftx+/YvQyzrJutAL0
PtUUNQ6kQksTR25qK2/d0txV7VbR7loj183t3SpfAAkmWSPiyCKN1fhOGZdk1+QGGdwOd7unvC7a
rQDQCnhdlSkauwJODJpXcUQVcd8Z3Z3I1DuCC25X1KbLK/GSoFai5+1e9NBOh9Aw+Ii7z1UZqDIQ
U03NLjNqxY6gTFN+X6w6R+HYAl7PDee1sr3JCMyx0QZzsm0nIjMf71RuTh5i64qL3H7hTZYGmE1n
VW+3F8fK2pMBmCJBShWsx06kjj0BYZs1QwUYZ38M4BYD1Mr5RiZwVFOi6jxWnagdQEFNqGPtZlTg
7OtCHw+OkmdBAhWrQwpGlsPtTn18OVJl6KUGJaQ8LVoaQXNHea1Yr/1ZlcbnpCxVGWE5jEaRJgqn
UaX3L3M7/6COcszHBgCPz2WLVBlYWUIGKc2mmkaIIB8gfHJgZvykmFvycCuTLkMrCwRjK/D60Eio
CIXU1whkh0z9NE8bR6e1BiRv4JjaYIFXmkZm13zLDNtXWX6yh60C+xULkaGUbWHNjW5mTgS3DEkK
n2btj6xxTkDq/Wj5lp2vuDQZVZmnjXAqVD1HoGwBnDs1uviBCidWQ1C/mYYvEq34nBXK4Epjbkuz
SEqYSDsnd84E0dC2zIZvmga80G2bWDvNygBKojhNbLQdBo2z7KQYimbs6qVqEler2aTt2TJOM7i4
eQsSgUL5olAez66qVeYWtGvFLGUwpRHzIY1n+BoHpSNVMiLU7Txv9O66239wjpFBlBVkIO1Bi0lk
NekuM00PGoORjlU3OFUAIg5oswI46HVmFTQFDnl9n31x4uxzVUcqkW4+WQKcPGhUSWTEwyMpdaDj
Fu2gte2nAlmqzNAYCwcJmMSyI9suAL0tk+oIWdKRAgc3G4e8a7fkCFZyPaoMuIQCfMFbrtkR+CD9
tgraOXT6YOw1ZCpCx1R2TgmFp/wFWq9J/ESqjQ6urA0ZhlnqELoH87cdOTk/cr1+bSBicXttrNix
DL40eoprVd7YUYa038lqGC5s5kg9izB2D03Rbn+7nRWnJyMxY5NVXC1mO+KYrF2ZpNPXNEMQIsex
7o/bTazdrWQ0Jh9ihXBO26iesnBWlCe7w3F8ib2pKqNZK0I+07ciZ7tKhU5G4zQHgawCxIFPRWme
sqrxN17kejb9wN5kmGaVDPpUGUodTaIK2wZkzLZ+T5IpbDK6Q6jwHpVib70g58HaUpxa8foy02Pd
DdQCkc4QNQA4uIYKJUWXAY240+PSceOs7j0+Dua32z1ca026VugkicGktAxRnzguCGIixEH3nagQ
aLDPVrvFG7LmlmXxcItOFolnpYqgVfstZ8W3JrP9loPDCYRrqTfM+RchssJlE1lcAQLA291bW6zS
ncMwrVFbwLUEh8XvBam+0sUIUSP/cPvxa0d0GalZM5CJahmvcK4kb4lV308q5CWq5L5pRrfIzMmt
FzUAT9099IIHf870fW8rn5s7GcpZaWTsr7TEEamG/hCPHbQe0xdowU47VM8HJt2SG18JRcqgzbHq
UYBdtl1UTPy7SYwD7YtHLsAKXC+7mCkH0JOee23LAlacpIzf7Ft9RLVF2UVqIn4CyXmvFcVGEHLt
0dd18u7+JkST8AFImwjyAOwBBH/zDiQ/9oa7WHHBMnIzMZSiNPSsizqdnUCl/qgsI7SP81NH2EYH
Vm4Zsi74MFgmrSESieoM2lgutADt1lV6AFVcvQNm0S0hNqxDEslmjWsgfjx7t5f6WsOSo6gM0zFi
SP9GA8jdlGX6NvMpVBVcCjOu5kEH/mskHjf2srVpks4ZoIaN24abJBKEpnuro3QP0c0tmY8VpyCz
PBrjNCwQWLejpC5tDxoxhot7bXeCBPAWL8NKB2RUp6UaSpk0qhVNBmTVIcCcu+mwBQ9fmQoZxIkC
T2tcNE2LGisVYHtI4h1CUWI3Z+USoGMIc+rx5CeiVjfmY2Vhy6hOexkKyNUmeoQNkbkD516jscFr
yODVwtkCFK3Mi8zuSBVrNnmnLtFSpSedNC+azqHd/skQ19/QnZaJC01W6BFv+nujdi51nd6ps+NB
hvVz/FuqLFVtDKjC1mOmR2RssQHYPQbJsHWAhzYzb2ujJIUyzRzhJtarWtQ56eKm6dh5ZUmrXyxi
u9u2vtaEZOtjzYaG64setakdANQVDuN4lw/6xq659njJuuvZ0LmhTZgIWz+TuLjT6vkrKos33n7N
PKQ9f9HGdB7VQYv6DIht1miTO7ZZdlTU7qWirPF4YvVe1SVsoz8r1iGDN0uojibI1i0RhIIfIPN+
L5ju0Xz5ljR8I3a61sS1r+/2La3N8jRZ1ClamvklScbYtRq655TujKl/vj3rK7u8fj0ivmsDiauF
xUoyRWW2GLhx1c91WuyYnR5AStW5FSV3ohdAvwnc+243ueImZUpHYJ+HZrrGbDV1qSD+gfhDCbKt
w+2n/2KK++D0LlM6lktZdr09LxE1HlUj3zndcjeVbwjtCwWSDRn4eEhyqtKXIgViwuGu5mQ7RZBj
MQ+eKDbGdeWILaM9bUG0WWNsiUobQgoOaSqvHegrTZfWE03LdrUzWRsDurL2Zc1qTCBQqpMSXxTQ
hXtJufzMQVk6aOAYdcSx6szfk57FG0eCFTuWAaBqp5nA9i5JNJhJ5uYDe3KmJEWmi369PYFrIyc5
is5osCMbago/NCGJNARaNsHlOcZdnNlnLTE2PIa9NmySy9Bzzc5be2DRDMZECNRghRjxPXh8fn0Y
LhUPZx4Y7B5pozkZUds8Hirs6YOyuFVMEbj+KZbF09lZ6WdPy4Ur7Kekf6r6NNC5Dd4U3FYHF8EE
0fb7Pvu+mC/j+L2NH6byO6ueHDv38Wi0jHzTUmoeWlNI56XaAmYA4o214VGk9+b8edbTHVZO0Lbx
o5FzLzX64wJFNMsIsoIDXRT0U+4mXROhE9d8lKMfY+XPaYhm/a43hMf11B/M8S5O2xDZKTHjgt2c
k9w+K+2EvJj2hSE5h5duMam353HtmiRjWe2O5YrBahZZpRKRbIKV9w8qUUJuL6Nr6snenLLDNXNW
g6oS7/JSmP2XjcZX7vAyJ2ZjWY4GECLDcany+ukNCTwMr521KPEIYJ1hZyo/mMn82+2tWIWMey3r
2kmrume4vfBI6ZvDMgxnR102doIVm/jl69556bg39ayyOMR/TOfMFMsfVF75CeOZP0GZBYrLn9Mc
UmWgqyC9TYCDSqJ8BiaqN4rWtewpbO1mSytxZVeTAa5K0i0F5M7phcQqit0hEmYPx7SEXsPQPd6e
jbVQ0q8A4LvxAt2TUBZsmBcOViGm1OEy1EErhlAbspOJhBrSzqfETDyalCEo2b8yPfmdq5y7lqJs
zNkacknGwQ4DmYemYw7qlqbERaJmX5v8rSHK2UhP+Tj9ZC0P4roU1yD1Ton1LYnxtRGWPKhdKvWs
lB29pICoQPfkAobAuyIfzzbRt5znxyGyXxGfdwPcAPyEU3tOQJs7Oa+NKdi+GTRyslmJU4OBJeSX
EwRRNuZzxZplfGvdqFozppmJvCcFnV79I+fOCUROf5ZLHVaOBTnRIQbtPAixcvrn7UZXRlHGvMYp
iLnHfjIuWT5+YUwJ7V7xBmc+dI35ObSXrP+tL4uakZHoF72gUL4hP/pscZtlDnlSBZ2ygI/Gdr45
gKJtDOSKm5KxsKbJylybaxTemtiVuvFBz+enavycpo8qo18b0aUcZDc29H7HK1xuAAXedeurt2JS
azYlg145SjTMIdFG8CqpNHJA5SHcqlfbU9MAzDFZfPD6zObfZuqoyDC18WnMR4gfXFU+bi+LtSGU
bmLgCo8BR7weB0bn1E5xFBPypFbKxvFqbdXpfz2Pi07N4Any8TJ29KdK571D6tSdnfaBcWPLeldO
4KrkIMomV5KFWE3UlePU7ZjSZogDGzbdYtVeOVqp0tEK+SljXMoUF/m+Bu5nnL1GcYoIBYnlazJA
lLdonPwNoRf+5fasfNggoTIANh6KBeR1cxMZEIw/FLlQ/TiexDkzSuD5M9IHVt+AmWBpt2DlH27J
aPH6Ju88IMBz8ZTraJFaSe0vTvlFI/PoJcVYB8lQvgmVbGnmrDV1/fd3TTW1PTWmyZsIHCHVSztf
2gJHw3G0zKMC+qg7QsjnJK3Qreu6fNcWszM+QgO3ijSrto5gnNHuWoOqYY+k4tbB8MPlhzaupvWu
DYvzlGgDSyNw2lBaeEWq7NL4JyvDrDJAGKF5CgPAXHlhveHF1ej3ORBjBfmMiaH562u9az7tu7FH
2VcbaR0O3ZmRzv4kss5PkHk89/33z61IyU9ANLijzVS2UWqTEwps3jqEys1ePZZTt3d69gip3N3t
pj68w6NDks9Ik6FTbJV3kYa0yjdnGrNTIliyo8PSHZKm1Y6NSAFWnWl2sLpqS9TrQ1eFZiUvYjFk
WQZmN1Gem/dJVTzQ0rmANLwA7+m4EYNcs2vJkViNVmsaaqyisVIubNB9gjqeojHukq5HHR54s8yt
atwVK5MRsTxB3rQuMx4ZVfdcV8OLJowvpu2kXjubPk3rjdla6ZIMgzUyQpZUneAbq2anTs1bPsTH
qzBhbg+q7+Afe7X8eXtlfJyBA/xIch0E0ZW4b+s2ijWEj9plHHajw9UgZ6I/KJMNpFLT80NP7en3
tNKrwo2VaotrYq2nki+hBRGOafM+qoXW7YxGIT5NiAjGIdP25TjwILMq3VWzut7YBtbmUPIsOqhk
B7UZ+sgxU2ACOUoDcHPpHnFk9Iu4qi8Dyq823NiKF3MkN9JOtQ6hHbuLUggtHVjSTXeaMqYbR8O1
nkjuY+ICPK+TQi9cn4MRrFbZCL13lh37AjkLp9L8T64QyXn0SGYy0ZT0YpDxGSUUz0pe3Svx4gur
Td3coF9o3D4PVnfIrK2r0drQSZ6jaaBzjQxcErFFozBlZ3xcAAPegFv8CiT+LQKIRS85DRsvCvn4
GA6DfpuqB5rrh1lMO3ua/JL8Lsg3rj3xKkgUKyQlf+3L2tdLthPmk5XHrjn86ObSmzoUEaqap1sh
9qdnMqeurSoqeLzJsRIbd8QVFyrDV5WUttbYw23WVbYHTcfp+h6g9z5rKZiXb8/wykr6Ff56t91B
Z25AEZeiXKBRelexBCEixxvK5Qx+k2eKstkNe7ja2AejLgNXxcI0SymnJlJJ0V3F4Nrvw4iNO7/S
UGy08Stt81EjkkvhoBWhFlD4UEEOzKoFkoxeVFo3rl2puxYSAeb8WpXfLQ2w7Sz3a1ABTdMbyQY3
Tkc3n9JALQVGO5jIs6HsNfNoNDN0KJ+FSANzMHysi7L6YveBk8Un/DGCYFmpWqDpn4n9OOobE//x
RYZQGQhLOSONmOI6Gnn6qCKDjwT1ji/Knk3q4setdTQF9ZOkQ5inBlFTU7Gt4+SK9cmwWCiaUR0X
zzoidtpq7gJpl29t3PD97fW2tg4kz6XaQ9JyJa6iHiSTXpnrvV/woQogGLRVZq5fHcVHy0ByWjGN
U0VxIMbO57AxrMrFBDuGtdNMBpr6bPQxUaRECkgPVetSi3Co1MuED9N81ytQUJ4Uf1TLAwLAbsJY
WHZb2mVrvZdcm4qCA1rWRRkVtnHKjKlEdbXj0UH8+bnRlXwbEZ1GKkDVLlcflYhnrf8KfkXv9sNX
VoaMnR0QSJmX2FAuem8+DC3xHRtiSLefvXYUkWlIh4GyBNydygWmiyL6oLNHFzOjqAzQpq9NVrtW
H0A4bKO9Fbcn42gLVLeDU2lRLrZtPy5iORaxE3KAdHD83ycQHf5kO5JH0hdIFll0VC7X9TZXfxTI
xNfaU1MeF6vYMKm1vkjHmkET1ELkSblMtAjAq4OKH7AE9gGGr+m2BmzNJckgWk0VuRi6ayvJtU41
ddv+fDWd7JwlDEQHX8GNDGia6n12+5NBs5AnSXKiTsqlBQEZpqlF7mXpmQtJro0VvbLBytBZaGWD
jz/FKuCooFBNbPgLczVDD0q+VRS7NjmSxRe6wUibW7BItpz1rD4gqudnDCKiY/KdiWnjQLjiWGSU
LBNxMtVAmPxaZ7gU4Wg2u1Bq3ljGK4+XobFmFRcWOM6Ui2KlXo1wAuT93PhTmHlCZQSs4uj2KFpM
Q9mxHUrhghoREtztgtu+ZcVvyShYBFFBcZmqyiVVgMhMU1txcajbOnT8ykx8sNvI4NfKoJMyqrpy
SUTpcuVpqX/M6XNpB6pi+HBaGcRwyuuEdC6MBT7gusg+1zPJ8hPI+M017ZWL1TiJ5yzKXVtkX28/
e23Kr6P57mCYlwbngsFzTfV0aCDwnqJ7RGgbprc2KdI5AHHXRLTxoFzmrLbc65IyHf1Tct9YUPpf
392iHCQdFcalNi0HR5jpvro2oNob57MVv/E35KqgxLQ7oVy0RkcGtu2DyVb2OkpLXH0zELUSt5Ep
R6FpZTDFVOMLwpOseVJRpqrF9/hwdb5KDamSrXvG2uYrQ1bNHOiXYbQpDHB6iCfNV2IXSeSdKIeD
ZU0PiS0usyVytx0/Q0lCqIxTJXHb5iC2ppcJKjuuY2UqKti079zibMPqV+ZIBqiSGgn5hJvOZcmE
8Jb4nja9D+0DZAS2xm3Ft8ugVGR+HIgeac6FKl/YElpWscPergyPI5s29vYVKzQlC6fUADp17pyL
zq3ASlr36jwUlvi3jXwlBiOjU1nlIAqYVni8Wt7Zhf5goTdgmEVut6bhAHF1d4rNDXaNlQUt41RV
axmFEc95pItRvzSIG5+ErvV+XbPKV2xcxrK5I7uqSIK8mtuNlbbiaGSuUUVz8tE0RB7NgF7hEJnO
YAW0psPtAVxbZdL2nnOkhdWpz6PEKfzGLs6pUqIHhtu0+sbWvnbykrGpzVLkPAEnaCSchd3plhgf
rILXv4tBK3fcsty5GS9xSvZq1h1aoz5rTNlYfisrXMasOgkAxHNLAIJpMhd7nDuCkw43pYZwd5m3
sDZr/udv6NVFmUyt7DKU0H7FpUxZsvsFfZliSB8353lWT4X4uXm7XlkRMnK1jZFBiyHfEJU4TDoi
Pxj0U3hSArnuv248dOYxcjF6FvVCYT6S4EGVjy9JKlLPTLYAXSt2JINW2QIuRSCfs8isDOueavni
LopjIpSCHcJun6AiTYKh5bHbAxW8sV+vOCIZxaqgttkG0KSI6tLNa/uodS7RrA0bXbEimY40d9pM
BWlvEQH4Z6CyRQXEaZqDaWp3I3f+vG2qa2tZOhRomdaRxEAPckP14i7f5WoE/lEoLsUeEoS7262s
eFRZnFzjuaNRkxRR2wvqpYV9BAEgGJ6cGddl+85Kutxry63SxrXWpPs+MExlmVhaEdk9P2nYuK3h
YSTf0jwJiBKHlr4xQSuzL8NZnVxMk1FaRdQlrThZ3agDJllV92wwyZabu87DB+domYo0BRlsvoxx
HjVZukPh6Ze+4H8o8RjA3yAq24q3tl7qIONhHWs7Lt5uT9iKN5AhrtSplQIy0jlqmukMysb++epG
bz97ZcnJWFbLKIjaowLkXiks7Kml2vppMUz33AEOrFRJ7EMIcusysDZH139/d2BXRFyBI7xI7ivQ
bti7cSGFtusap1C90uTtVtHHiveRoauWAXUTe2jTe5aJyBrSJ3Dho5pB/ZZay50zLi+NSR6Zw7bO
8mtjKF0UEj1Z6qxvnIhVy5HmkMVujRl188YRCKpgSrWNXOLa8MnuwbbiduqV5D6mc+0VFThk7RYR
/jZri+D2clhbatJhoV+G0gH2Kbnnbaf4fWsqQT32W4Qma0+XfEE+WFMZD5oT5e2Se7bIJlfEZrOx
lH85sA/MU8ZrqrmiNMQajYhM1k5gMwNSMhdvAzKgZXbM7W6HJOKOqY7rdI86CSEP7S4kc0lqAIPz
0HAw4mTHwmGuXfxpsMl32mMzn/HNNhsP+APTC6q4c29nCIhW/pDd3x71lc1FxnqmpegaW52syKr7
P2PSfUEh6Q4KqV+XYv72uSaua/ed6UEkvOniSTcju56+tVp/HGvlOg4FlBKyjdPzyvqUQZ4QwCMa
t2yQ7KG+yqhm5CwyC0BS/eftPqwsHxnaOdaEZvagmChPagB8qHpngu4mLgjcv93A2jxcG343SImt
5wAVURNFrBp1e4WdayM7pDH5MzG18HYbK/uhjOx0IG3IuImJUASSC1XmVtkRmOcrY1V2LY37FLsi
oTJ4c0FEMrcyA+2o6rMVxzgcD81TklbftDje2HPXJkT2FpD9se240iOIqbceS/lLM+pbiYi1gZKc
hUpEkZioO4/oqB/q6XudLiFMJNcrb84PRbuVTVppR4Zm2oo+O5OGAitrJj9TcCSBziU0RHW0s8Lv
Jxo2/bi/PfcrBiIjMmuxJDODlnJUKz2gkXFqetAJrI/LBFLK202sLGEZkVmhtJbXKC2PGpvca30F
gzccy4M6jO6xKY+/fK6Za/PvLAXMdAsHYS2POlH/gHxewHI9wP1BdWuab21Ga325DuO7RmwNR+FJ
6TmwHxmI/5Ojw7HRAXli7Wlebtj82pxINq+jdEAfjThGfMH8A7Qr8Im66dbc+k+u73/9nP47eavv
/70Bdf/6H3z+WePKySDPIn3813Nd4r//uf7O//3OX3/jX/u3+vKjfOvkL/3ld/Dc/7Tr/+h//OXD
rupZPz/gqDk/vnWi6H89H294/eb/7w//6+3XU57n5u2fv/2sBZYNnpawuvrtPz8K//jnbyjWfLda
rs//zw+vHfjnb2H1R129dezH337n7UfX49dN7R+qRg1DdxzsCvp1vx7frj+h1j8w2rrqGLYJpCUq
GX/7r6pu+/Sfv1n/II5qAK1ITVszDetKstDV4vojRVP/QVXLBK2nplPd1hHt+j+d/8v0/L/p+i8I
yd8jdtN3//wNYux/9WuEgL9RM/AkBzYCSUs5LF8amoqihYycqbY8iHzujL1e95mfMkv1R4ZaZSKS
+jjXQ3UEO36c//uzPbPSnxCWQIqr0stDPi/wJr/+mim8Ov76H1eSwU+sZly+AliH7R60oMesM4OO
aWRfd6w6Am8EVldamH4lSBYy0AHNnGi7xElff31hGlo7d/n1u//+bFnlsbg2QVOQQqemc8gLQnL7
e6296E79p+j1i+uOiPo38xQ6VC3cRX9ukmewY/hlUruHIzd/944OK133uNulde/fgWLYDnZu1SY7
F1xx1HPBO3xwuVXtXTdXykPoOkOyD3DbtoN4dEPLHMIwDKwM2aPXMiV3RUY6t0+bN7KogztWpguZ
VD8d6MEribnzrjJb3rU9llre7u4OReHcdff70AU5iO+G7nMYDNrgB8/zmAdcbTwIZDxS4oAtQLy6
QSPsc/gcKqK8hFEUVJpzOEcVrR7P53PRv4Du2VPz4U2tigOrqBmkmXNXcoEieqSJIFjFS/rmXXa7
MlXuPfhl597d3e1dpyoDdx+mcfy7q8YxhDOSZ2e2Tw5UtdzdbgI+Y+fuwVZN8LKPYdrk3rXfIMx6
nJtHRyHf8/mZd6jkRGmNj8w9iPgyNyz5chcmVL8Qq/Px/Xbp3DD6PRBG5Qbnc5BVgxu8vPgCQMRm
OLWjuRt4IaDvWu95texwTOGgB0dOAsG273Oh+3ltBdA0cItm+coT+uKKZfiuNeZPtyCN57AB3dgB
zv6CYofrqz4+PyOD/VBpmRtEQV0tzxVqyPIDnZevi2p8ia3ypxs6lhoFjxh64RgexvX1NRjmCW/I
+RiIKTQSsFIp3PZ58jINXRBEFPVCwes5GIt2X7vnE4jIm8A/MYgdZPXg1m1212nzqbBBTchYEOsI
ROqePQJb4Vh3bhiqothjssMiae8CUTEvHkQ4L8fKDJMcKfdR2MfZoZ4BhcRRCD90E1M5qLbio+og
T/e22fochHJgxWlPYZi4AVgT/SCMArU1vSA648qxw6JwkvOkJ6cmSdnOdMCCd70GqLmfDdOlnp8F
YxEj4hQyN1B4swui6Px6Pusl9c4vp9Mpa8ddi0kweH6KyckUkHiY27h12xBIFNF7iwCNe4h1G0BV
Zh9Ez2fEc4/B6+uZp83l/HIWZYpKnS9dPYQxNfal47XM+qqBp8BYXNdoBz8j8xfXTfX+sA9obOyw
ssKqX4LgGZ0ByAcPKwrkzoOXs0F/FGbuj6gbhqjdM7jre3dGTMcvUnG6MlQiT/0jnqsHrf6mGOPD
0NX7Qu8eXNetiPYQ7sMYbLNhuKig+wbQvNDw7kFeZPvg+TV6PWMqfTK1QXACRShYimuY5VNu1u0x
782nLp1jd0zU0V2sN8Lnx7pwjppI7k3wobQIxir6k//n4XDF8h6OT8fdFHe7xKtJFdja6MaJvedg
J4T+bg3gKI5F2OgTyL2wDNjmlFwcKCOEY2EEhHUuYmL6zMKsZAeiNXvb6o4jqnSgYvfVu3NdaLQd
sL5d0cw+id/cBB0p1Px4HTSQDda1CM5BoKrEF5N5EozfVYnq0TZ7BFGyOGT29SDevva1A3Mrlz34
hPe2+gMuNcJgJUw7hY8hjEfLrUMQvYJxnx1hEFYd4bZ/rmeGOtIefl0kqGtUfZJn+0kFRCl4Dgxi
YTnCOSRByoBfo9Ylb+n9Uo8YdRukJORq9IWWegudH/JqDNSsUX2wKU9QatD2hlbt1O+OeOgMdgzd
xxA8h25lMx+OrxkLrPEIgNzxS0K+V01+nIrid5C1/2+2rmxJTl1bfhERgAbgFah56Oru6skvRNve
RgIxiEEMX38Tuu/xvjdOxN4EAmxXUSCtlStXJqSz/0RgBBLMr/g0MUxAunimJzxjKjiFT1tKy9fl
NoE05t+22y2eHbzIcFx+0G4fYjbyMHVXoWxAP0rNGI/6ngTVb6Fjv5s2y/+6cV7DXYUGD7x2lo5K
EFQP7hSct/i+1MHjf/ACB391xzc5qw7B5MU+FGe324syzfFyed/6sLB2I4JJ4uESx1Ol9/EpjjOE
+LItNrPrvHqVHRcCk0xB6lc6VD/NDPV2SsaIlOmOjb9S68mzyLmriqcDVkmyxx1Kwzt+R1fPuP8P
lxEGxdvLj/dLTMr+KK35bN4adNUR04PAA9/cSraovZNehU1bwN4qlwdp+ruHmBC8n9iEKVPPFcc7
B4oYuPezj0XgnDfde7g7H0jTHcMn2Qebw9N2LPkGL79urdftA1IxfNker2O1T7X7AbOkm9XBMWew
P2iCFQE6NH5IRD7FpO4vsm33NVdvYZg49fshbFtzXZdTxfD8PGxVd7/gpZw9TN74MtLCV2wsCOa7
kak8J1bzP03W37bQJXrHZyAuPWwPmDk1pqzrA9ZRL748vG9znm/jd/wXW1stI0X4sQimMkbR+JTk
x8uMRV8PdRxfRtlGcQz3KrQHx5bAc4DfyDdRTOW8j+OWHESLKcEezpmMA8LuvMm6qv5lZcnH7JHy
Kz5agyQRDDyEi64X5VCEyUPHKcqjs1yz7q3X/P/hfy75OrsM173i62/opjH0u6SI16iqVP53fFUW
A/6Bv/GWXIKwfx0sWoF47SsUg2sVfM2XC9bxeuk67CiEQ4oxTTeVtBFqkeVf92VSHMcl1Fr3/h5b
hx4+Qh7+vWY9/fWn/17el+wndVS/qdvebU9rFDnANvd7d71riWuLci8hiDa41N2zpquOavl6YpYm
qSMvTRKEM9BqsqxUhULW1VGYqeiwHiEoXcdpl78JPTfhGCCfofipKEJu+ghRSRPaRSdiN6ETvHT9
EtZ3lRfmpTIQYuHAhoB49L6eLzU0bK59Cr4ZhJsx5U9pj1cTHcLNjDUckem4net23qcU8gNpbdHn
RA/OUzA9UUbY83qkFAXBLKby43qM6x+2XzVXBjsR6YJ1RBOIGwkXFoLShamfSKp+U0xFfp48tTF2
6x1sH5VXVOF9vrNElsCFXs2xSdM5ziGKdyS0gtIZ5eJZdhqmM9OkD5z04rkwLAcZ2XnmbPKOs592
oRuk5KU7SdmNL4p15Us6RuI5KzU60KuXKnXYNXFcO+S+Sk7JTJNTU5nvzXoscKoxlsvt0mDMOGjU
dULPhQ0yWzYpb+k5Hd4UHuR2y0po/KNHtyi4eVbMTo5BT+rQgqz0Epk5Jy1m7zpmRKH7M/tDQcYD
/7Mwj1gOg2Nmy3aDu5R/Zv6j16Tmp+Wh0cefEUzaMugf0GsZ8kZLwG15cAeOaF9rGjyvI9sq5PNQ
QS97Ofe1SXg8GCt4tL0huPt59lm5LT9ngOzYxO5gelaRbH10S7UWu3dQYtiAhl5v0Z/D7o5Tk/0A
JcVoHVrg8MP5EZUjlBO3vkmKRzKT7pGlGYjIXWEiSVgY0Iw+rX8bHHY/nMRll/WfmgX/3QhhQxZe
PFrUxY9bQ9YW6zE2lQVdIMy26RaaLj/SsWWfy86sPPY5ju2Pitf8c8YOiH7jRzllYVYQ2ABlkj/o
LEiu0qMkVCaYflA6f59olxO0J/uuso4QoOoR38MJoZPSgUIItc8j7W344ZrTROzuVmU39J6gsboW
xc2dnddxmKs3M5XkAAeiLKZlgTAbAgWjR8jN88cZrbupjl2Z0dt6zLi1d5Q8eV1HfQEGgZNCnkSb
q4P696MZIDQOIZSjlWTlk9Tt3uEzvfZGuEcz6jMSSnJdD8FdedoPQmTR2MsfjPHxTTbIoAyqUQ+w
c7X3qSeqA8RPxDEr+7OGfdpu6O30lLgUJY92TjaKl8FzsTyqFBjtA77bPQjmzok74fBwRrMGWrmN
QFKiCxuziRL4JCC6oazPv4aBYbCw7MmRedAGEElvbbRT0Fj0HQi8fe280bZHiJYE1m7olH+DybAO
aW6az5kgVw4qmj72HrPPenaSaD0BQaZT0dfBi0fLcmEGhFPHnVhkjN1dq09PU0ZssEkwpLbA814M
1wqKr/ey85z7tF3PtIuQkJmqPmI+RFkCAYpuzvt7HbhdNFheDtJkYe4wvUpQjRn9GD4mYl+4ZRq7
DB4YSs3fGyiqywMUw3brcQJvlagq+SNqSPwyBp6KGmWmH1Wis7AfbfHI54ZfOCGQfvbw6lFlCsy1
8Powmojnfg7yw5DA3AaT5AjXiDLfjpibEYpg0w/qo/F0sGsb/X1oPd5mJQhh6MDcNI3fd5AVJB7M
2uomnAbanA03P+zZ6fa8tC3wkqzOucjhLc1yeqWdPrSt30O9TYhoCLh9gSnj/AR+791qCf9QfILQ
H5vSoy3E9NaDko/p0/vo7Lbb4XmEHkraPVVB0IZs7Opn17fMTqOX7OA3Hj1ynrJ2m8KzcF+luV/F
QPxMPCASqbpy3LVOqS9/94jd//sYU0OxyTvQvyGN5vSIdcr0VHRmiiuE6z+cKrl0PJ8fbNltky6v
2jhPBjCsG5D6qKusOLVl/2CDJ7P9f3ug0KmYFOB/NBB+iOHrPd7WzcTqDp5F87YrrPFmwNXdD5KT
SAWwp/XdvrzLJDcbqBHSS+6p6YCF2N7PPlikhULf72ScsBrofHDxatz9Rvhxm+fWdh3qpssPfu5D
lKl38HTlth2WVVvnmyCZpq/7yjL/o/cVf6xbrq/aLBSI5X6LgqMmZSdwniHSfUKr/l0uxzOunYgy
K0KHHTtPlh5OlVTtFmhO8kwt2ocsKeoTCcpmM4/+aeps/7nq5XjJezcI51HqD57Chl320hxsrZ6R
LRXbQeTyvWwGHQ71qK/cTOkrbHDC2h7lO5GtPkG6bojsvtZPljV/jrN6cpye/w4S9zKUs35HEceK
eYccL4f/AM1a39maoPxFOcjoTekPF8yH42UdSlb9WQ+tmzmBI7dliM13WQuqPD5o8ogWJNAD1aNc
BmTqhjOT/HE9FUCp4FEE/rSzS2jJ5Nz9VftyPFcVZ89DHtd2oZ8HIjD4B64LA+AaFZxBdKvfnKCJ
XTDq7jTv+GOaVxf0nldPBBiT/un7fX1Ip/7KOSV/gtGNXOOPvyxkl+EEzQekzdXPDt5vobHhMCGH
f5Q76lDoqr9PbMyxkkPie5rx4KZkhju8p9lxKcoPVlYfdPEKN3me461GalRyVSWhAiEdGByzly7B
6SbdKn9wqm5jGnMfJq/+8KVFNjYMAPbeUOuPPGhgzFfrt3Ec9rAJVvdCuL8tluc3v9L1rfFv/gDk
ggqZ44cA7LRLbGb3/+RJntzTGS3HVtE3jzOOon+W/OzbuYtd4Idv0KixogZB0rFPNHlrZnH0zLzL
60kcBzuBsKSqW5TVZvmQOSErRrXxGMs3ArrN98mf3bj1imIniDR3mY/+3p+hGLSeHZqWblyZInay
bT+y/LH67Jo5pm7h/eapBe/OdLTv2Qg3aBexEZRSwK9Ly64PPcvfcirrN6P6LsbzVh7oMgyy4jPp
IRuW5719FTz4yFxxpEQ0l5SnLQIhp3lcDnmLhrPoWbr3QUXlO2IFU0SMcc6z8u3zBHrBWbRUbhzt
f8I0YzsONy4Keps5Jze67LlD+eFAteL497gmQR9bUxZE2gK7+BmkhUeRJ/y3lcpDSt35wwPBIBY2
NBKTlHeHzCRNNEGG9udU/elm5r0jLN/ghxsvBGa4QDYYi9ehwirtUlEe19G6KbBKhGMGSc9paOI6
QStVBCzJ3Y1oq0MSiud6GlBXKThnZ6zX1VuBNXeyG3V309Lf1hqKAKroJ+grSXKenGLC2ww3QDBi
xT3zZB+6Yxsxt3bOZVCX91oZyIRVwt+3Q1DcG2fM9xZxg4iP3bZxrOINrF7IvVTcfrKNHI5VZZsN
lADVK7rwDo3tuy9sntOzM5IhRIpIXgqXnL25Qt0c3gdtXEHLIkpzFcSjM8OhpEgmBHGQXxPL3rwc
+7uXosflx9/rxKyPc4ai638uXS+oONr8xhHA9kCdU+tpGYMP2sSZ13kXsWzWPbiqe5fK+lEpbZ+k
6QRcUEkQAwFFFIhfGbexrsxejtNnA+zvkudecc8Cnm60GdFUvAxHosAiV70+sGygD+sG882nTYn9
r0MOxG8efA27F1zkjVhv06T2d0DSisigMX/vEKt90mPTPWX8yDMrPYjACqI2Jc3Ra0q9nywk5Lwp
Yf2Y1N6zRkEpksnAP7Qz3nWQ2n8C96UP7Iek5vmjyYLmVlnOZU1f/jMirCMvXjt625Qi/V4cqWw0
2VSwPYIBl8qcaYufUzzngSMfl7NrVrRmSvXofl+xHluvgIVk2FoKVpO8zA9rzlDb6RmG1eltzRlc
wmt49XXpeT2Zg00RzWDGAoRFRqGaMdvqVHobpKTtDlCQHTRRMnc/UmhLnFOwVRDgOdZrWzd8Bx5i
vVmHhUIrJK9bdbDrzr9AJh5yynBB6gHif2gD1Xj8DP25Sqb5YgcDQgMTwMCq8QEjSh+pEBZrO1dj
WA5d9QTDRLL3rInvEOA4z6DyIiFvE/k7aOWeTrLasgShQCVZHeFzkSe8adYm7/Py4g6ee5hM4u4z
IEEwO4dRbl9TfB8J6ezSK62Ll+uHJu1niJ4Z1+yCLjGxFL4VrWc79Ue3SYWvME3o2SmnK4MTbqjK
qtrOSmo3DPpghAl00GzxbiIJ6bQ8YPrfzqaeTm2dfm8ISUEGLtGBd+o0e5B2UZ5Aq/fPM1QtPU3B
11yHZd6dZ3gnGZ06UYvoOYJpXw9srHO9y9eupa522IQQG+/OKA+LMSQSi+O6QbBTXSBoNcRez+xI
mjSaBAX6p6vuyW5nZ8MArG+cAZQZ0tk84g2CGBjJor+udHaL+fBLWhD6CIW3KHM+qedBEy73TnIS
1VUZh2+71uu3xhVPYLHND4Ya98Wm2VPR8ulhrrh3pXnyOtjW43oetsXuy4irg+XqTFhoruuBKVkX
CJ7Zr9Sa5ysSU4XAbAYZnBq2QZLz1le02pMlBpl5wYbYcY1zVGu06XblA6DyDXqP2qd6eSGrkTNo
qDVZvB5LAvT1W6p76lXyu6AoJjVcLfLlo4SwhkH1wtbkFc6hCO6llW6poJdGZuRlShK8k1m2UZ61
10lgP8IuSD33WX5gMqdv4IN1x5FbH+nsvlgO8IoKGSnggy2z82K7fpb1Ezh4RApVdzdeOuTkVd0/
bpBYG8J5s3UWuKKop++haH7kdl0+2iWdHlMYBi7fat2gLKOjhrUakpFFELt1hSAtrUay63xo7DHh
QuIZvK6HkmAmA2b3XrG0exjwSmGRmqEHHlZqdO5+7Q2P8JjczLCIhvKe12zWQx6ETe6tVZRhCQR1
42oFEfvKtnbN0OahymvmwYjUDjYKzwqty2IzNbo4Mzb5l76qKsi9NfpTl2VkpUX2209LO+xbBlC0
kO62rJCRQxQJkJeLBv6amPLGm+nm98Ol8Gj6r40dpGZT+hoQKrQZMNPkv//PDgAB9XVkKPxtYqdm
b014kKDfau3X24nsyoocbVl7eGzJc1XqP3x5YddNbwfuiaOLxV7f1/VYR/zpWjcoSzqV9eB4NEPn
CXIKPjjTLQXscUpY+/h1yOTlwUEY0G7ddavKr/zWRAms9k7Cn/N3ipVJkOm9E1lxQsJPI4H4c2uE
0rtRCoMEQJanMavJWwGqcT+w6l4KPQEas9ie58JsqlHyqLTUxFB4CeTWDcDZzaqSnFmrFKi8VP6k
qFhVPtr4iDulm68nGPr/exCK+8htSvJi541/WId6grxE6yIzSAIEkYXfbLwOLbTVMDWPf4/5Drn0
JH+kfnWacxBsHUcHPiYXDb+LzN1OFcRbGBA6sUwAjT8tr4/XVFc7Q/M6eEq/pAuF9AP4umh9DliG
Om7Ar561WCWo/Gk9NJfobXYE3I4zRiHi4HE0YoD38DTW00/fYsPXKK+6alsgyouTuhHPFDarR7ee
a5S1cnDA88YcTeYXNwgppScxoiy7fOBvkHPUCO+djFsn7TuXZGbjbd1YNJ9uwAZule/Pp1aafcEm
JWJwl1lIy6CKAev3B8Tg9Vueph8qy72HsgjGV5PvAkwL+8lBc9K6/Ite/yOrpjytI6OK7MGy5NZ6
Mn43fzZwFovVJMyJQun3yUAhLlxPVG0O07va0FtGO4N0q4PqY0kGtOaJEQkZNusQtgBIUJGVb4lX
61PPmv3A7fqjbJtI9J74OVk2pCECy5yladS17SEh0Jg5GnjB79TQ772/x4YaXiKwBowb5Yknj/AZ
5ek6PSd2l5/Ak6l2bZdat6J1vKhnxXys7caKqWdF1ZLEu16WbLI+FwenCeSjUHQPlTE0ZU2Zd+PV
bF3cCvhyCU2QH0XlPlew4w1RDFLxisDxNU6ziwClDFZa+5nqM9rLnHeZSw+xcVFdkFqgu6i2rE1Q
QAKuCGR3942HlZJJ84/lQWfVSraMkTaGggY7Se18b/4OtdebI1YOaxpQah1QA5v0p5Nnv9YdcBn+
taMDdc+BFjnQEH5I3LAbe0ygMOXCW5f69y/Eh/SBOAdAAKAMk9sH7rLi8PXuwzE8vQKgGzZjUw0b
4vH62nnpxaqAk6Pic6QaCkuIEpHOIkeLmT+8KpePkSts9wXK+MGmsdz+axEol6FIqdhydfEY8COH
wNAdyMk/U5fup2JOfvgc4q4zkC3wZLxbavFyn7usPLhpZR76xeVRtkoiIc/LTWqBcTAtEOq6Z6V0
/EBKWobrXsltiBsDQ4py6ch9H5T2aWLdCIWwfHrnfe1G1TzoE1iY03v2WDTp8BSYiW9YCQqBFHUN
cV3XOaNBML80CdJHG1apvaMRnJogBXOT1Oqg9CieRSsZChzzMxQWHgBWAk502NBvaCURfmW+9Zi6
0Xpl3i8PpOs8FLImUE5IoX3/9XoWTnlYPIRD13D3BQZK9DSqJAzmzD/ZS8xkd4E5F5lKYfW8jIsO
foHwUrbDMS2/T9epd2cE9BWy5MNpMLcP1RYIWv1gqXqCzlziHXIriXnr8t+pRkVXzDOQyl4AG8PL
1SaGvMx6CLYKWt6btnDdF78gwXYYeuBM1ESFxGrkunO6aFXX9KoSF28oRcIcIPqFw+XvCqXph97L
xMEanH4/zlgEuxav6qyDacMsCMGs62HmSHFphEkvDmOARxbkqWcUQtdN9kkSIKzp2KUPtqLDMbDI
D0RRbtTaQl2HyU+2/20Ppm//Plt9CtpbYeJ2ChIjepBoFNEHpCnOuaIoFUC6tQMpQnnXNSlsJvli
E6kelGzwtsqh2khHpPHcg1zZgW9/ABDe7rFeO7cq7X/CRfop9WT+4tcldOeWvZI1Q1RX83yZTXeR
S7I/eBK3r5jmaE37VwBgPeZaKEHJX/BbEM/agaiQDBwRksJg8snaOp4D3u5m0cwHKPWqG3CAPmo1
opJutvKN9hLASNDDXJAkanXseVRj8A3g7dflzizrYINEcO93YOau6yD6pczFG3UpYuW6cPZh8g/+
xXE38H68+K5T7+2aOIehGuGvJnkR0aa1t77EhBmuB+28DqdkOBadXV7Wfx22YlOck9RCDASMS/V1
fq47jloQPtW6EarbYfbrDxqeGedO+3xvvLbc4GnW7/yiaABUKHvuUpmfc6wRF2Ad7Z6lVRuqQaB4
NtTFzpINf9a2qUIzmHLvT0Wz740NTXaVJWdEvebVsCG0e0BnSfESVDN/yC38aR+aqLtRUP6MMkRs
anL3Zcp/z56/JILlT+ZQMJmVUFEJpAh9v1gny4rot3VPIsJ4GwzmSysjboSlBrpuy2KLZtcSrspp
7DOrxHrZtuxiZDWg/Gj7PnxfC+iutA2CGDzUWRI4H8NCQkl0hR6yyd1QgJpOqDsBN+uGPJESlY5R
t2JjuZb3Pi2vpFU3vx1BfvlSpy/OTL2tr3MLrTqyvPWeW0d9nwS/IOOR1hPdEgLdatSLhhAs4O59
3QO5ZJt3U3ldQx2WSx80BlFE05wX547D6hWGjHls+yoH6lePl4oOAsKu85PdexZM01X/qm3+gFZS
68DQx7ql8Ii8TL5AtWbJ4fgyFDo7qAZED8u3uwjoW/PR97e11tCMBYNxiZXu18MO+6+Hh/7mAzR6
LO3qblQjn3I77IBPKdDb4ONYcoBKvKDncbbEY2BgK+A5Nos0663XxoFvWIGQcrcOYYKbwaJbmxNL
y72hgbj1iYfABJ6hvxVoGDm8Dz+pYn4ELDp/ML7uINE+gPDi+fb977Vu4cRYrKvPQEEY2AZWexpJ
JZ5LlrRb4EpuXOJ+oN6Iok8Aqc3dDE3NEBorwYYNKCWbDtJkZC0MT9l4lew0L/UPLmR71l+VkRlU
oKY01zVwFNQlx9IRIpxbbXLMfrrZjAVFHYXQ4ARxvAlZI1rI65NFLYC0fdFEweCbUzphzdRQCTuu
C3EDIz48fuMcjdAStz2L/8iZfkK/RPCSUFHvVDN4e+WmNeppS+McG5O4mEd3N0wOLE9RqVmD2K9I
FmvIoc80wPYl1mWMecDQUyjIjBO6JEBLLDZZBgwon0j6IUR9BiAxPtdD0lwNekJAIVXiQ5VuHfdI
8EDsrPi7dwsypqDihRTILtzhiQVIqjiE76IAia6TT/bjvBR0qQv5m2CevXO7VHBNlrtRkvYk8qrs
z3pv1816qxn0Z2FmLa5fOQXxgx8QbLUQPrjHKS+s479WrTxrtxkXkNZuZ3uP2pe5A1zudgjbQRFa
hnKpDkvX/7OO0pFGzUjHa1uQNG4c7m2+3noNCYejW7Q/srGYQRcEB0xDLvSmeeLdksgbGb2xcfa+
Nh1nL+C1y9PfQwVoXTkrduiYzH83mNcrwn+XcwvzEsXNphtTpEtSiDgoWL3tnOVNqJWPKhFZ6trL
FA+WrXvq2/7Dz7Ggj2oeLmuS2PpJGsJs0VzcBWRDuPd99u916yWtqoevS9YTKQ8qSGlo7+oT4DK+
ATt+jV2GbMwfYXUKdX7EPFU9l1vheE5xQgEN4pbsbaw6tPvSSkfzlDV/ZFPcphol76yukJqj1eut
Uw5OOiN/nkbFYlHW7c0vM7hm1SWE+KWkex9K5N/L2NjZOVwkAbGg73u6tIyb4+hBrptw3Z9RBnT2
krsqXmPNwprqLWBxzBuseG6SKVqjF8XG8hkiy5HVMgSXUD6MurIrokZ47qZeQBDgzNAFXcGRYU4e
qc7TaD3heowfA12lX3+TZw3fw8Sxuue+yaPgP4fWP7Be8ffPo1cF02vgOdugZOyECn+xw/PyklVF
hUrJcszlfb+Dnyykl5gjnhBzv+i80R/wXbQ3sBlz95YKaqRoIFmNQ8xY13+CvFyGSeDlz2kCSmIH
lZt91XjkWdUuyD48579q05xamor3cWroZiSZOllDujPcH3bcre3bPHk8dGEM+su3+22rAusdcjN0
I9XYb3lRWN0By1OP1QnEmpUaksIlMuwM+aggWPzY8uG4fjLdoskEDbcQ0HSd7k1aCL6XTxyAA4IK
ZWb2yvIKuKOHX4hCdiSVb55TYjePpqOP6HcmbyAK5gdn4Evyg4YiysEW+II5+hqsM6xG+/UnTpch
+mF3FTCZDVvoMV2FsnUuguM6WjckRaAErcvqG74gnECbTDn1m8dg0Y5CDkKfGQu0BhKA9u5/nAVH
ILkgqEP7/9jwsTkxMv1cocz/CmquZ5jwrugfinDTl2IzXnGybLSXI/DrKDh9y+g/cwGSmxjSLvV1
PWR3SR7BuXGMkiHzdzJ17EPggd+h8WjHKWmHd5mVh2L8Q8lgvRIoeR9plc8wTcJQW6Al9xBz2a5D
BGx1BOoG27u+3YZW60UWmnzPK5tHcIEIycncuCh7IId5fTfQtTwns9s+OW7jXDxwnbsADCC7FMdm
yeQspd19PgRdlEwiOafe8Io4o3nMF3fvFl1ye8EyzENwb5jAYQRt3PbTKSyn6ZS0qjnlc9o+rBu6
YHZLa9jf49SF/D6TAgQvUDQq09J94dPXdbQyNFBVUP9L4Oh2QBHMZSV2rFdI7dO491A50YFB8SgH
t08WaH8JA8txzry1j9IE5GaVE7l1vVduc0L/KG/soQnWVy9gyPZRgEXoa289BsOig4cFCjxGDVxo
BBNgxvc7QqK9vKStmjYGXhZ3tJV2aBeo/V8uxA09WtE/vUcevNoaP6YJ+Y2Ve8PGd0sSZdQar2B5
gdlXuPUHr00QyYE1J8ce2Gs7BSHdBm5fQKIqh+GpV3O5WxEg4tvlLXVZvGiGQLUPYSLmiunaS7t2
ocqVnHJZzcf12Lppk6K5JjKcLNpsSQkEXEGeDvQyBHlXuJ7GkyDjTaTlFPnwDD2Sif6aZi6fu7xT
R1Q9ySaFzdHn0B4y/KSAh4W1w9LJMH8QwMXFjFrsOu67oYBipya7GonDtcjbBDMDqHmmSufdOvx7
QjKgZvghfokWEoRcTeVtDUDXTd3DPsNFRKbqFHQ8hPtVMqeXZuzrU+2QKAVv8DaQtD/DzO+wjoIO
y6DKeo0wDg9iqpMDlQHKqetzaEEXFQyDLra6UkSjLLMh/Jtirnt+jw4G7dY0WoeCJ6fOKpJjA3JF
MjvteQWWv9DloZ/BSjVlmIKBBkcpLX+i/HEuc698BaSn9nk2tDvGyjoaaKrGx06YPbzfQNnqHKB9
JICgb9GNyVV5xfemLdBVJlIbXvErptoa6O8JCR0bFFri/7ZX6USBODQ6exRT6yIOZGDvOl2+AKhY
cG5QtX3rlgY+uDzYyUiHvm3HvrVjisJvyr0DpP6yJzUOb8LtQbVYRhDpHG8Spk/raPTcf4LeTFuJ
js6zn3sQbfBR4Zw870frNfUTaVJ6Rg+1HdUMeMtXjq6hfbd1OmNAqKwt79g40IxbIlvFxAEWleNz
botsS6rW23tO7r+1QRtVK2K2HHeW44N9cRSj1/WGG8LbuO4nFq94vuBAhL8rH5rrw3oTNU1+NqPF
v+/zenc7g7aC0m7guFSNf1LfdR+GjGUHNEL5Xys4wc/1NUQTVLIhg3Z3DlC4TTUlarcuMetQjZAI
YAFE72rI1b3TwQDIahC4lCCpKXBmzym3vFtrQGfSqL18mp78Zli6nlhLyPF/CDuP3cbVNEzfymD2
xDCHLYOyZEmWHGpDOBwz58yrn4eqRnefaqAbKAgUVbYp8g9feIOQc3MeP6BJSxYf3bMmP6Q1ZL/B
qqptQs3wXqKHXPfm/GFYHd320opPJW1X7Kpngd2fFndk9NkpH5LjkOnK93IgqNXvg2k5M6jRMRdL
9XviQAg0jaZo8h52UutIQRzstQf2IAmPIEWNy6x3xS2eBpcGZfFa+b5xyNGAspXlf8lZRiW0pNfx
+KEoHFvi2z6ze17XHY91q6dquG1NtTxWUltRGOzLi561qTtQ37v3OakjEBj/V1HIlykbxZ+W7KQE
YQTqT3i1SgOglmrN+zgYp3MnTpKdZ33/mdT1kxXL5n0UUn+tVnAh06G3NXFu7hqEHVlWFjc3Mbsn
ZscSIaevAVTFk24mud3l9f/y9FbFhxjNv+j2uimTgCu6ZmiaZWqS+CeBNp8Df6mBp9BixlWPyN8p
DhpU97lZWWWAip0KVrMgxY7H6rSyeKr8OVqNSi0d1IpWSxveIdxIhylku4EGowPjysEAGY1Jm02g
lmICEkJ345LPnUThotUppXDu8RKoNSlYUexqgebwLOnKfsxDzauyYnyheHZYjJukti2fHlAFY4pv
8/KOZ1Q5hWpYNvZpoE81OTZ3MJLsbEGgmq0SHWJHHIoHlZ22Irir99/hOo0u8ZJNomHruaFdeosq
XVQiPwsSE2/ZKd5nQVad5rEs3TqwEvp1ZEZpv6JiNP0b8kMPJwobwEWdURoZjPBGSMrDS7+8CwMr
dg3bLClrPjpF41x6QWckd0xAd1WbUDqdK/H3wmCK5UejSfm1bYkVIRfflUKjTN0mycngolpdcJKQ
+MQG2e20SsxRIpOIPY6WT5XM+DSLsH5bTv/+D8t/VdVGdeNYqZ5K/FMlKes+aoPmQs6CfqHJI6D5
PGzVfOrOVV/TqQUMQqGAbCXx53NYZae4zzrYItlpDuN0LYh6vsbKiOfcgz/SSnwBha5gEpeO70fm
0VAKY90JU+fp+Y+8w9dDdeJJA0us9sc4ov/WlbgG16W5HTTiVN9knoyJstdmt5B6OtNhrjlaQInG
71wpVvaqOP9FI6BxsyL5GUfqLoPwlcsVJvRBQP3O+DV3Ve7R0TQhMFpeECteWmYfcwR9CZqnIJdA
m2r5Re1/KYE9SFJtV3W3VK/tRNyBg9FHEbz/dyC8oKTQa8e4wAlN2g/x2UjBN1iHWY5OOQj5UTY2
FvbGLT2duRAp2eHVTr6b2cBOwv4EQGmg81iQUNDeBjIkeUJy4QBAoCR7Tef6sdcXO43ikq2Cp99p
vyR1W03rckIOZA1WHtVOMdiFk63d4Xko7U9hbpsB5rcN2s4WpZd5uo4WBZC10p/b9Am+ZTRuU99t
Uoc/hwV5KV0z0wMuFTltdQOM79f3ZnYsI7IbtCE1N5goMjhT7woBEL253MZFI2C7FgFCj1YRAY7a
jNy60tpNgxyt60KF1BWrtafWCY9ZDLze76DqZbpXtHrnCL24GybNtwN/AoVEpSpkPBLH6Xtheu7a
T216LQaA+W9Z9ixNz3r7aY3PnJSkwpX6dex/5sldFI+ZtRfFTTPdMYZZvkbyl9RR3cfxOVAMOxJr
pw+mXd5D+hyBigB+bWcJLuG5qALEQF59XNZYpELcACXjXA+byXjXwhx17c9w2Dfma9WdjeDZGYvj
ShlfISrbkaKS5MlOnK5KaJZN2LtVuCrzJ0MhvoAlp2zT8h7SxQVYKFFPKGDXGFcCt6JIbD85juUd
rqaW30ezhWa0acrnCApd+GR1xyLggaPI+lR26xnNLHcUsMh2x+jYDpSZ11q8GucTUjPDfHXJmwHA
30EKVWhjqOmawpekbxEr1JHJs2hXryOwOdIJf8UjX89Ut3G1r/KLQb+0ECD2XPLyc/nq3Ybr1y0A
bpnt0CentBnH4JAJ5qn5mz6zP3B8wV3+DmSo0Dpz3bx3dP09MCFfJMdC25biftTPeXkczJtVcQtO
2EiWgbv8uaomsrduFtJgzS8RbzEuRrbeIS7bFWD+XNiq5uvgezz1llyhLp6MZKVWjiC43DnqhvtG
OrbN0SqPyIvH+RH9WuiUV74jBFfX/0voNnJ6rKW9Yn3O43Pkn4J8x6IvBG6B+kKwGgQgcdZ3Shq7
1ca9VRzraSUy7mKHJsZsW3Q4GLlPQCE3UnORFMmp8r8svjjxfCcqgB0JAgGVYcQLZgEA3i/amGgz
ZejGd64Gn9GieOenf6n+yaouMI4ZgLupQhczvYvDvSZWsp509htXFAba54ldGp+MLL6gWWCZ9WuO
ob+B1dFpkZbQVtwmQC6H/zcK2xbiZBBXWGiLlOBUrI8GuzRf+FWvlQgPehMLV624a8UFl6JKYqDn
95LRlw2/pOE1T1dz9rT8zjJWG4iMTePTFFiV2X0VtKqtkJtCafRxrTTMr8nTadb5ecZdm5dAn/Vq
DAoZMcmtZNbWwcBfxzYLLleZrF1o9uMOKNW4Aylyg2MvMaGi3lUHfXYiALUBnTA9zkeXYM6WsPOy
O/y7yqZ5qzSxcuRkPpQQ0spE2oRJS0dJvFpN4jbSySRj6CXFC5H1A+a71sIAqkP4lDXadm4hwvug
FuVV2BaOYpU2KGevmVdpI3l6b7mRaYJnjZ4s+Qb7btVkjAB8UUR9dlthcmVj21TcSfHdKgvHsERn
oIufyLoTYD2aG26CZBG9c6I2f2vr4ynDKrkcY9sSP+cutAd9cCoA0nmHYj+OVyCBbLHZJJg0S/B/
LKSnR/3drzaGqIJkTGwreBrqDRVZzHVuuno26fnX1SvN271YgjJe2LxsOA1VzLr+pDpM75lVjBq5
gG5RzRccW8NuAjbbHqTRvZFfle48Kh8LmPG9Hj8zFrgpM9EH0L2YUKMWfaeaAladO82URmihcHZu
qc/2wBAaNb6aNTrImdlk1qsGdFTwnfuwL4BN+rTK04pKxziu5Vy8ZpQ4QQoYWmk3CvB/KmdKzFb+
EqS0K7gr+UI5aWp76Sqx2agreYbJe82Mq9JfpepbVb/DGCysBznKFdWvLHwplj6AupmxbZryqvIM
XT5KufBdS9IZQ3V76jvzSfS7Y5rh0xe3M6R+/VD1RFYtobk9CLlbW6zwbdfuLQE3YzJzj5JmtwYw
DBWpNjdT2gO5G63EMeGBSAIR1FjYqJesm7G01jUepXxXQ4K3lKtwWuhXqpaY3ZS2mDdDFx5MkW7W
PwEYDzxGS29QqUEWIUOwUsxUfmmSaRke+CNO1jkxRTYHcxbXFeoH8MyG3YBhmQORoaVUXxUnM+5j
UioL0GLf3ifJai8w4MpLO7QvUHpPqTQGu3LJ8R8vczUXe6DdTiKm5QnEUGYPpg5Pw5WSRj4iGX5y
4oJliTEWfsuNM8r7odzqTKB2K07QV8FDLvlHPHyK9Tvrd0mvWXeS7IYn0QCbmnjLFfKVLjlmicnO
dq5Wdbbp05dMvUvFejC+LPmYVBtVdcx0BSsho6MwY5XgpEfB8FTJWwTX036jarshvo0JflGe2Gwr
1ZNOEQgC6PP4tUBo3pdrFgASGP1geIV6zobnisDROknWqZ4JKByz8ujEGIWn2lq0tcRt9M1f9uu1
Ou2djGLUr9ZuwXFKbuTfjczzO+6iGxdrxTFlmsDPjXSWhZ3/pYIbFM6gCuLYMdprJUBkOVblRn9V
AhoBz8aul45C+EZ9PK9WaBs0OGqJLqWnHkoedwz6Z+IF7baw1tzh8gJMzm6NvWNkuzxf88uGeSW6
lDXVFlUq/DrWavkUdDu6JMKJVRFYxVFJuNhrQ+Mv8d3A7VEcU9zhJnR0dzawb974QSk5J+90iWd9
X6MhIgofjbGOh0OJ7AV5tip0tv45m5ItIxwRpQ6ZUCmUtmohKXWVyjOEIFk8aeNHDHkjAPlJU4HG
jh2tgFbYcnIL6+9U3MjjPlu3HVTklbNMTiVxZojx6ZIKFV4z0gDQyM2bwilRTuuVetWP90L4YF18
6upbyf8BpbeWE0caHZB85k5s9yM4/eCQ0myguT29B29Geaind25KJlyWC8G8foqIfp9Ro6I5TcyC
cJTwGUOOEzeieM2l3om5Qybbx6fKuAWlfp5yBEoPExTI4VaNMAVDMECkUuqzUThxtGn8laDag7/y
zd2UHSzoMBUD+QmzsiY9JMnVj656fNVDN+gdKV+LwfpDr295dRajq1kdleagXUbpXaaTCUfQusfD
h+Y/C9Rk0w0CJwb6IfGa+pQEwQNjy+bJ8DBiKQC7XYldXlP1iNlKrx5V4yMY96hnburhI8pX3Rx7
I7yp/D0drnXhKZ5Z3cIf+XlKV4hKg/Vtc69Hz9haA7GQTkO0RsFCI/QerpI39Ws8r6bmGGYvrbxV
u3Pw1J6E2ZmED75Uj0Wy8SMVh6jc+SdU7fzPcnSrdKX3jEtHbI6RcubuVq4+ufwWJgfAes0rTwbD
rz6SXidfVsq2uWaa54AJE6+NXxi3hrTF8djxaDZNlFHh/5nvanQ4jd21VnYA7jEE+RVA5HQs71bO
h3Y4my043y2p4VxujPQt1vY2Ohzz5MVIv4/33H9mFYR6Bfqe6K24Skxg+k39xsg3IfCC4dD026G7
lTrh1Zm7YuyqzCFc1VfkceWLUpyVdIc8hNRdre4DwA4AA/bTEoxSe7Tae0joYK4lfKwnx1CO1p3N
IiB89B4WJtxR6m/CR12egT2wxE2e8SuF3UikvysQkgA40b9mqhcOyzqSy2v+FbWrmuvSdGThMrH1
xAfff/Kk4Ci/U9Kj2iVbRNmrDiqR3flOcfJNp2sPLIM8epGr3lcNGgfUkKl+rK5ZvM/hVJeMCLeg
FA4e1J6zdVyf58F9/wrqTSWehv48oHESr/p0w5Kg4xZLCsOa12yRotOfWRp5sAY1D9X4KqJrDIRi
k5bnMWS6OirhSsZvbVZpcY4al2sklrM6wu8dXEbVWtPMYNHI76b+ZQorLfup9O/JDbqNla6Lr9h8
ZtEMUQF4jJVaO5aza55tRH+qhAngxKfuXUZwwAEwX/XA8L3KemIRwI+I/K121MouLkV+qAYvFi/x
7Nb9TzusJZQriJQAeHBZYexGurezM/C/yAHp0rnW3kXqEukpTdf5tBZyT2D9Ls7ZQrh008jRCEGC
cuMP5xlVxm7XBS99/ZNRUId7yFg3hFd2E+aESCS5C5B93BrNgWl9UF2jWo3BLRaeK/2rHdx0V3X7
cdjitSSTZR36HAGaN0t08+i7FVF0UpcF79lchYh9y09cmiZA4FTTJW+Kh9IBDkZfh4IWfxrD4BlB
Bx+Hno0cHMz+pVX2crjWLCeTTiVIShQmx4+o3TTpL2WuvKsu7mfqpxS8m2t0js5ZsPYFclJ2rEOR
vnX5Fj897anUTt30LfpPtsp9Baemvhe5Q/h/hPqVGM60qMx6femVmGfnnt669TtNEOb/YK4ZI0F8
zVGyecZh0yo/9TZ3mplLPQ70LTMN6gA+swkRsDR8iNr3BMCfYWNR/E8SF/KQrbdHwvI9Q8Rpo6NE
QrRMHHdoSQU3kDPieMtWFga28MKz19R9yYjshYNhoAezTsXdcqXzKTVPqESFvpd77F7U1Ri7qJay
b01IcOS3qd3CBGX0lcmawGPW3v05P6tah5zRhgc+07TV0zexO2ssGfk1CGAcpXYTkZ++SiwY6ZvW
eWN/JN1AR8XvfyZoUejXxKnX+He2VYgVUfcaieRdwgkELcslO8fExQeB20BFprT0vsQ8C3Tngz/J
pCvLQwWbet45frXiixAcFBU6CB9FvU2He25byQZAVfVWGNt+3uZqQQCI8gsxKMFGPd3F9GkYVhlQ
HgDIwVtDU0MnYLa27IOOrO1IC6KnC1+xxNUn3ehoojdfS5imq1umABsm4j1ASKtLxzgDyYqFY/MB
vFuItwUW0caX7N/LLli14zbTZm+IvFIBcti6/cSbtVV4AylqfNDKL7+8V9GLIt8rDOR7REyGm5Rv
WHhl7CD8TbmvKTfkB5uSPBJfBRA5BY4HI4pceEOOEovbzl2mLUwB5BmG3RRcWc0w5Kaa+6H097zC
VJpvdSU9cdhB28WCDvwRjCf2Hlb88TXX9/Ep/6B7U9dfQ/KLwcT+M0inHHI3il4TkMxqy3iLid+o
Ew3PIFbL9DYBi0Dnc6+JHhuKGVwZYXn4JHab5VJaUEUU+4pmZxKFWtazP56m6tj4H1PDdmbr1ZFZ
nwZvWnUeisbpMpGc/50ynXBQxHvfBfQs3odxN6N0k5MRTWfgp2p4nXiQxKdMrRmwT7HpOy/tkE2j
PKEONtt1Ar0q+Sxi21B3/DK5PMJqmhxf4T702zzufrSDEpwqWnhXM7ikxtVXduG7ILuqflJHjLi9
roMbZo+JE4PImTfxwBrqCXiOhfv0TWGR3jTiNq9Zj8r9oBzBjrgAx9vKS0HCLhi3Q+5vDchuqZcj
rUUYU/wYys9YHUftYEaOwMgp7F9zz+Z1VtvP3r9bb7rllMShGkrS7Opbub+F5hV+BddT9m/9zLzJ
b0r2pnQ/kdhQ+HlKrQuti2anl99l6xEOYDlP7z+/mS22t2+p+iPITjA/hRkOdsI+E3cs8n7jGsMP
AmMVRQxHmTEXvtaVFyIX1t46bDTaJwqjAKsj/ZW/Xlq3okNwpA4QzjJk/9r7vhOambYOZKvfJf27
qRmj15n+raZf6wmi9jpJohM0RYVYVX/Hpa86pp1Q2ZVp7CkckCSEYrWuF0BohrOHXaFPU10OW0Om
C7BTJwpkASJ0QeaI81kWX6ThLsxrVq462bBgTfMrG1PvKOJFpi7JYpdNK6X+1H5MemttddCVgqWz
cXSI3kN6CUz7XtU7eXpVSYpV7SsUXgmEKAqY35LldMpP0tuljtBThohOIdoyHh+OzpZoGl+m8mMO
UECN0tZAk03iIfOB6PRekNyk+p5PF1TZbaP7xZquwfYubqAgq/IdO2XJeBPlb1alUgaRE2/pDJrB
mpwEH/k2IL5GhSwIX+rye0DNgS6S6jT1Th1O7zLaOA3CDvNnXhIydK5lvfs9/K8gsA14+A3AWBFi
nwb1R7Mxh3LCNvGiXLCppMIbPAizu/XV8WaoHwbCRAa9b7X3lO5FuYoIa8t4xpllao955gymaw3f
okox0KOs0uo7g2sbxlu6/OytZKWMXuLGsCmZzXaPVresfqtfbPmTbjq0uKksj/lbERm2nN/k8RkQ
9YgAM5XGqIaHgXjRsKCMwb1nSw36tS60GBid+iSL0MsrPGG75KtYW/DpPauVPgx1goUNkoXkIwtX
XXqG4oLA3Mzqq2QfifXa+jykQYWDDrEt+0rTMgEUmVrnBzutCnsoVbR+COGGLgJbiAfFxizF6gCY
foPgYngQfeNNW8hxOmRMWwPH4CjhQgTVwN7OiVWcKhAQXjzIOcWUUnNQARTtPmO4IEJgrUxFTZxC
G5RTo1Ga1ApDOYFDmlaoJ9H3Xc49Pg06Afy4AgbqOCik2sJwEBCq2Ft6Xp2MB16rofJHLYZqEApX
w2sj+gv2XFqPPqPo94/Cf+820oPIE0CKpPiQnSb0Hi0IhBuzKjJEyWChqcie2gVTdKMaJnzNkp5o
F0+OLIqhR+NOPMI5IzutI+W1bYRphaGyuooA8boIvyirB6Zl6qTAiUUNIP9CRhNmeJ7IE5NgDz5F
CX0MngGuagCAok0eRO3xcc8Lix328bZIAOgoo+ITLujDUR1Q8KgL8H4yolu/BRj+7//5f38Ig/67
EKgk/10b1jBNUZYNS5c0lEBB5P3prJz3LbWdth1XBciJtTi16Vo0Y/NYjELyj6OMWMhvBPq1C3sN
YTI0ZijLP95l9awgWDyT46q+6caVZXAEyyjUeKHoxvaoiCfrgYOepY8qBsESyNN0TTqoYKov1W+S
pX3CBRW+RSCcVmPSwRMCWl9BU313VvejSK2GsnPy2eQi6nFTf1ESEOVCV4/7Xoxmug69RdFTGS9y
kIjks6X+Rp/sJTWY2JNesO/KvjjuU13KaAw2EjI4mQTOpb+iMjP9StQhcwNAQsBwdfFZDNurNsHF
8Vukf1Zlmb5CUCrcqI0D2I19fTEjo748ztE7/OHxiXu0fk4hOi7P0wIEDqRUsH9TOPIkZE+LFWWd
J2p4fByByKFN//dzvz8NNMWuSpgoo9ZNK6jAWKbGX7EqW0y5sdg8TsNkO8w53O5d0Iw2bExKU4Ug
roPlaBKUfxw9zk0pRSgL7TYwGEBr++S5UTqo8b5EvASxdv9422RivQKaVngScFsYN/1LHk0JLcEi
+PU4As4ovP/bUTK+GO17JBOtBMvLA2zbVgJSG0ZueI9zqVn8L3uKhwP3vzryy3g1REWWNbrXpqzQ
m/+7cLJYR3VrmMGwsoCYbTKpxi3WD97nxFQAQ486TdRA2QdteU/EZtpnY9ZcxIJUS8/Gwq07odkD
9Wj27XJUzjJZfR4bzuMDE96p5Wjx5IqdCRq0b7LPLInqt/KWwZ96C0Y64WKf+WvUk4Rjbimdyx0C
vV/rmwroNPWGwL9EEzKBIFuiq9/JJaU/6xpAF9rOPgJDoZb94+hxblzOxcu5YJRwcEzU1tWrKjoV
ZqW5NYjP1ylrXwfMj3/R1T9s8aVNvspcS9BQDQbkdrLpCPcydjvIwV/XPz4W+zbzULTu7LostU3u
m4C5wKGfeFKV15bzcEsllV5FXtWf4IvXYRudBTWd3hEzWo+zpX7oMWmaqSvWNQPRTf921DYdGmYP
2p+AV7mbZ2Gzerx9vJQSuj8x9K8HbjbRJfPw2C0iUGp0+t046P1tmYGim8LIgmD32RqDmhwTlg2v
aNTy5se/aHKEeyEK5bMSf8kxkiXQ3f/q8iRDQkRnFptIV7FzEUjVIJsHGaGoBkagEy8TepZa0hIL
WEreYt0LEuc77VQD53Hzp0+H6a1uEOBieNkRuE5QGH2/nWTJ3+WD0m8FteFIjhQbcLRJ+weuig4M
VgyS6FPM0h5mVGSdR13tN4im1aTBFp6cEKqi5eXBrzJNlLiW8493j/NFicmCAaSvL0HhBbhK7aVm
vAXLQllUGWxfBEWAm8QUeQfNe1ynGAo4bjInkNxI542fVtBVUTmR1TLbKmYuuo+3ZmAiJ1vl67pD
rKSvYFt6IjI5m66zYvtxabHVDF4rUNCJW4MdUAvpje8K4J/OA+yb078sp0S81Uj82FFnht4w+Doi
tOBMHi9padUHbRz0/yHn/vCC+9uUlpCck03FMlVkz6U//e/a2cQys4ckO2SSsMl8M9llmfWcT82w
V0P9xxQaioVQNPw8+pTmXLwPgQDFfBimXdN4jwVXkqzNCHLw6bEGp031M88DeX+i55d6oVH5kIwu
pkXPccEGK4Lqyl2sn5RIhE8ch8kq15r6wnomnwt1Gs9yVMtnA7WocyvufTOTDlb5QIeRfRnKorxm
5JZ4SDua3iPmJV7byQjkLfhE4xsTFuHp93FqKav/vmc/7H7+dr9001QVkb1aFTUu4Q/3AKNrkIIq
a3kt6vKIfhRcXThRn0nX/T5YzogDUr1DVY2nf35eR83rWOujHRsB5I+2I3DXH6oCDyRQ6Y+GGysN
5hDp8Fc7VNlXL6V3ORab+xSOL/UAweAqTePtQd5J9DpwVBq0/8M/4D9HA4YOKorkos6oANr+x7dr
jbJJVF/RQB4bMK6argNoOyGCNc7RV+ApCzK9zHPwJWMyH5tG7Y6+2JC+EWyAhZdbQTk+1ht6pd/q
FE4bHclRZHxVEJd2bvaHvJrAvgRKeX0cgfCprsLAXHoc5WL78TtmMOpOQ8ORPDybe31ADuWvELUQ
V2TEXZSUZpxUqm6qDRlMnSR+y8hnlbz3rymk4XMhw6sIy+itmQJrHfFEvU6Uo7cIwh+KAmbs/fdh
YS5WPH8bFgaK84ak6LJs0Xv+0+OdRi+ywlISrckbgefmocLaxf27S+AVYquazqWmdZDfyme4QNlT
TXi/BDGsI1noAKzuvFYbhmOoI+7zOKqtgb6tOMa7sXubRLW+9Q3fygzeBNC+6ywWNBLkQkevM6E/
1FLNmudim81acRKaLD0o8kCFaUHgIC2XwP7xKBNBJnoouwyKrLMYNs+PYF2Mw32nNuGTEGs6skPo
q6kkwddAgPhM93r+WkpNeZymjl5SUzRL9Nsfv7eHzIcwZHIb1HbhB/u0BCfNuhSodrRaE930RItu
lVF9dWFN4/QBstUmJLdZ3ru1UAaC91hFSxWhYpG05dAXETp1SVIh79vkq1iOYldflJmiFLCSr1NL
yiWj3aHVo9AkJp4SRrO+xtSgwkVnJwyk5n/MevM/AnVD1nRTVzWFKF2W/zRXkXoA4vEYJOtIaqpD
lk/jwdCN8fdRnsX1btKoCP/zVCnniHbjkAn+P6iPRVg2zuN+zWrwk5qK/qT73wg95WetU4INcCYU
GJa3aAn2W/i8H5SLjaOfB/qxp2Y0kTsvL4+zs5nXa3nBLA+t0TyxNFt68vSQOo2XaFDTL0JUatsm
KNvdhFWfiDgQh0gUSSl1X8lVRPmQzrT0C99whnS2vv2EvW5K0+kWGpFClpj3uwq05MlKBcHpBLhq
UaB6Lcal33M4fRtyZQBJoBCfmhSrRwbqusnTKxQVfQ+pixajCqSUKpMK8TYsGs9I0CMzRY3y0SL8
8MCLg/IYf58T23NYis1HXkKGKgYzfENBD4Ah4rPPSDeVnpRTM4wKCBxZFdX7MKdENk+0TP/7RH44
uf99ImPwwJ6OdJZhqtafIW6cWYFmSHW0luSOQmYNBYXM2rRVcZDsTNKn/UPSjF2zdsU4NtzHW2Gu
SMLY1kGeKeW5bG7WkqVUGXL2pTzDPVVBBK7qjhClH4HlL0wtXzD2nVn5qykQxTtcA3dawqM2UX7i
WtBttfSHJ6tQBpBZU/OSRgAGB1C736KMmE4TNoGtB8FO3j42koco3uMlHvS3fFa7VRYjZV91RkXx
Xp9OVjdMJwOJX3mRVDsCo2HYFlNyFPXUtsYRdRuELYdVPk8tiHWDpLlDsgwEYN3vs/krygfrR0po
m8pUMwqZmnmUatELslyRmyflcAHQm62UuOmPINStDZSbaPPfn4/xnzNRMSB4WZai6paB6s/fUxDy
LUFGWzFZF6Uku9WS6RexVGzjzviIF37L4+VxPm48YXwxTesqLGymDrnl7Wj28FSWKK5gmkPOrO3H
vIx6moL6ApAOCNUDEV0+yQimX8v5uTRPSOUmOyOspVOF1OnJSOiEZxUK3mISILi0fPA49/hUy0f5
mE5XUD3i1hDLWxMEposiOg9CA1phyOMS9wG4HKhKAsH/xlki/FR0E8DXOEiXLpZuQ44bROZLuz9Y
GsOcb5D1km/J1Fvr3JrN1SMmAOI+qB1q/fVorkUF8R7VoLxm5shWPN7GqjYB06AUGGID3GlR9Fl2
PTo8QpyfqkYuT3XStE7TBdP/mFTW3/1OyBvxOVEUcbFdQYmCVfTvD60uRhb/ArMduE7JqVs0TK0a
KftURFrr9/xAkfhXkIN6fBQFQCF9dT0lPFaKYWGWVFmpOIkCO0NpEzJflZ54Ew47XwWoIGgxPRcq
QXtDomATUxe6mI3Ubv2JeiDIfPehsUtxrHHFfCq33IDylUT/11CX4pM2SBQ8yo6KUiTGV2sRskpy
ABmPt4+XqYXhUmT92cjSlvKZJXn/ws1MZBPHNXI4e7NNolPaptrzLFWMztAHtKR16RVYIBBCA5pD
MBrpvW6bFx/VOVuQjeypimY61nNH8MDwfpVThPc6tWhOoPiK0wP4Xiniuc4Laft49zgfKz4bYZt2
67yx9LNuAs8aF5LYogAyFPmvKC+yzQD8R1o1SuY0iTRfk0r/IKTIgcFQdisV5cOaiaHDQHsTPwEd
qR9WDZJFxpX2/xN2nrtuI1u3faFLgDn8VdaWtnaOfwiHNnNORT79HVXy1277AN3AAY8oh96WyOKq
teYc8yZuPPGIk2T173ewCoL9fYW1HQ8YlW4HDnk6f66wZmRopkNkyt5ijsdOnVkCIqwgbadLGpLo
+prrgvNgqe61Csa+Lez61tby+IQMztohv2+eukDo6Fg6a2sBtdu0ngt/uMCjRfD8KpPYArMKErgZ
wDH3YUltg3gsIvtBNtFKDR1OrddiDTM2Ofd+Oq3sJW9Q4pn0F70+2YCbo+6SlKS5T7GOfPz7Z2Do
/1sv8qjjKWO4JsUnORm/3xEeeRozsq9mH9sTPjapzBdW6Z4RLwMt5Cxtmc/npUHbP77yCMDAhpM5
H9SzY5hnZuD+Mu1MJieNn1N06r49HRx3EbeOo023XSsrRC7VlfBjZiUJnbWKTBaeJrxa5Huq7VEy
TD6xgnmoRGLI42N5b/lVe9fkYEEmSRazmm9Oh2lV9nXpNMI0Qr6dJWHEGgmAyU65w9KOsM1f90QQ
VNOm7RsUPBXe0zkQ9YdlOTXmlmHelNGAhWFxrMtQhBBLgLs/NHoABHrE0eGIlhj2KMVwHwSgVjPY
I32LvV0E8672Gv9SysNc3paZ+SVtmp3XdDVhQI1+ahS5RSQD5Y98NhQw09aWD8lIRxy1JS/WQKyN
lQTf0+Zaq1uaBDwzGkJwSPezSsN12kYAlEx4KfJsgVaPhb2AYj/VyB7iyTYuQYbML/af0m6en6OC
lhDi/eUSpi00+IKSNZUmTBN45UaVOqrowU1U/MfOw7B+D42Vi6tvezpdZNP0XY/69PdLKTW7SWAr
rfYmsSxgLMxo1wryGrSRsCB1aPvlhzYsRGhIMX2v6d81aSdLohKgb2UiP3A8CzIXM+EovolOHh22
Sy3x/CP3HaR2tMlmN/a7ru+/LDJpJsthhiwZFCXJUfBKB18BgWqHHgv8ylMYk6qfR7iolSZ7+lDN
JM1nyHAfX9f71irXRtGU92FpwPqSr8xKlGvbl/OEAXZag+0pmiKczfJVOg/WB5EDO1u049VCK4xZ
O4g2eVdVbxz09m3T+UeznNprb7/oa/Rcvs5qLtMHFhGj5Eqzd9X4z4jm2DLHcNfyLWPSrV0J2HWn
AFhKiRkZ7r3voRIpAaJeSGxg2kDLYityrbi3yrI4ExCPOsqKcNpINkFrQR4JveZZnamDLs6IQcVT
lLsdRisj3GuQJDdlV+VPJdkZq5+AWZrr3eKMN6FL2yopQm9jOH721lTiPaIferNYGnOJRCDf9/x3
9ozFpppFdTf7NBVHEz48m+ivid8Wt7Rfdba8vCrNSd9P1SGxEP1ce1Wx/qwvln/vgd9/mtsOEH4k
ZddZdcEJlZwTiym7sqKFpW7s0ogyUp3SiUBSFdyylfW+dqCK0qbK/qvBrP+eyMe17Ns6/mjLAv/k
cFH/EZpnMyas+qWlC1cM4ab32u7MMrlKPECslmZ5t4Y8qFfqPQFGBE/CqpMGIS10PsbCGi/KLtTh
iW+rJj3lQcpYP3KflhRPrw8OZU+X3HlqSqM7BQLT5WQ3+qZeetc+xPQON0vvb7nyKrAMvEqHqYxW
kQjoj0b/98qHhhu3Y7IvC+xToho+SHtB+wWY5DRnHZQM3z5hh19up9JbqT3CLx4y/c9llfkFWJWQ
qI6eibTmdtUbXeR2ZQ7Qu1tR1m8Ndmu3j4sX4lcobci+WgbiXebQjy6lXce3FA9oOPIePaxEzER+
8aKPo/NVvpgyPzgsYW3vaUjCvhrGx3qJ6vu0Xr7hFtTOmMfwoTE5OLjER+xU6zbQ36t5Sj7S3MoP
sNRpOBfTNqT78MRTrFpZJuxlEkpWY+r4z0I1dYAqnzrNK9HZyMG1qK0TGJOXURZ5zkxSg2OAMlYu
aocR7Fwl5hvhF8dk8cRLbKYNhnOTOaIl/P+oNJw/rqYAT6Ll6K6jWzYlhx78sVeI2sYuvcIcbiwe
G/1Tqhnjk975zslJsHiTZcb0u3W2aYBcHQUWS7s6HzVJ3LLcCwZYfh/muK2ZToQLd9muNTr/RBIl
j6kRAU0Yll/jKoahKMTnrIBpGuqLWhffPNO1sW36830/Z/gFZEAE6ShP9FmBIKdL8a0bEZvGxacO
IXPjOmDQBNMX6oDsUXND7cUdu422WNFtqKj1k1+Naw32+l5BLVqpDBkzzcBn4q8gFQUHVf/FXk58
XW7pG3WaAxq5a97+vX5Rn9w/ajg+WdcnZpHGrkev0LH+KF+cxSLN1kYo6qtJMNkdJjzPBE8oNt2g
irS/uoARTmoOn9cFLquXdVTDcMUTCQfq71d2DQM7TN6ufOomt7KNr485VfMPH7LgjYKLDuyEVzGt
hW0Kxr5y4S/zZMCjqF7FvBfFhKz9BKULQMmxUyVbHy/cJwydleqngshukKf5zV0/5t7JsNt1zz2y
0lxDL9dLtQA9xwAsHOvgxrYFD4hDDJL1HJoRMyoriMAez4z3JvlUcaGou6U4K56tJWadOOf0VuFs
wUxtqiLJ7xsSXFYGHN+TiADweKmH+NqfknU7e9kD8x8fYlsZSyZ7f6hoLmzUo0Ud6jH/4dg+UjSU
0uzYivqQuWl3hzcDANukv7ZaFZ3j3GByUPfDDhjpuKv6DCmy02snL6tfdQEZkAm89Vpk2mFyyoZ9
SDCtXC8LVg7bRG5Ntj8as5fz0LbxBiJQQOjmv864/1zSA9OiIx8YjmE5lu55/h/h4tPsLoYzJ8YN
m8D4LqvdYQeIJGCp9HAaaLqFq8vSXnpAuZecKn+tLOlxjf8kbQf9fs6mPYOYipFDgdTEqlq8Y338
LWy/FXo3rvXewH5RJPP9uATVTdkGn0bbz/fkZs33XW8bh2s9wsR8HXb9GcpL+RaNJN7VQc3NUwxk
HIw2Fl1Jo2t94FJu+z0FKxsYdX2TiL566PyGIqKJtAMb/Wkvr0LhVsElrKnCq9l6sp2ifRSV5l08
QWBMVAT1RzZnyYYsigmXHI7MumkGQtvmeJ0X+Zvd14QTLuGP0mgdnkI8B3TRBgfDb3Cz+T5qyhmB
eFfa7cM8z/Xtkg93cdwd68XVX1ALlTd0HpJrfS7fn9FytJr9raU6o4zuv0MkvXRWHzz5Hh9l18bM
tjPL3KcLFcRqqodgYxnBXZLQXM8kDs1HFAbaS/tg11KA59AnYtfwNEY5U/6+RYg8BL5/m9TL8hOQ
6MRZDVlgYP+EfQW3TtwXO13/1ptyfW3M8XvVkXb+71eU+3szgSZs4FkmNaNrgXOidP/jgnJDhymz
GwiqUXvemtLoUgcEwhjZUO6HvnXwmuXTOsuTp3kJGsrKxnl1gZWRMPHqOL35IBCDl6PlvFZTYZ6H
zqcJIU9Ns5iBBi/UzoBvqi4Y3iaWGQL27B8lXR9r1NwPb/YmbJmKk5P0+0VHutKGYXj8xeRhu9Cv
7a9z49DnLcz7VuKM/j7rCuCNf5+Jpvsgbqq/L9LOOLhz224VB9MyKQ4zo/gRWcV0EkWJSKS33DPd
8IX+RVzguzEbJp9tQc1P+e4IiOm1l7qvQMjAWWSu+OqgEzWIAPiPOk3tTn8t/+orsH3HtF0z4NZG
uvL7liOcSncYi2VGDR785fVxjNKPA33pn6/oEILk9YkRcz37MAJzCg26v5k+Po45M9xJA9RcINGF
m2jAtfCJPejd/rYcE8Z69E02kRE6rMrEPI5aOvbYyOb2zPQ5Ok1Ls0KJ1J2zEsSli+Rtqwp6G9r3
bI3epZOkb8/xXiWhCk1lkJ99QtBWCyx9O57deOU3EajabuWm1aZqMuOxkQfTHOkBpLa+i3J/KQCW
vPYMbR7oHuqPfdukkPXndt3Bgl//+zXNhcsn9s9P1NHhH7A8eoZJYgkzht8/0QEfl1uACtrhDS19
c3kLYihl6jYveRjv567S9ulMIr2lRfghhrp+s4LwI/aFdVfBInwtiB/yi2LtuIzN8ZZ1W9VJK/Ck
hH3evY4OIuBf78e9hjy2PcYtopvRz8tdZFoZkJ5y2kymyI+d8zQPbv00QId4tqh4UPc701llc2QT
615TFM3ezdmYu1FT3iZ5Qe5e5oX3lb74t/wjQOWNU3igk0vwko1Lv3UQWFSSRZlCS4eF3O74+qu1
1rf05CwyQMbGleWzeaf+q+TSoGPF5n28nrrAHmEFUCYN4tFbkE5UXu59b+1j3DjVaWJIvAnllUEs
R3s9sH/rzkVjNau074P72ERSXJkBi3UtzjBAbjp/ppbrbawr2iS9eOzCNvTt8sOV9+pD4W9qmQSW
z9SLfeZsyhxIlKvG0MLMkrPlnNT8eipwOWuCjtmivjNUfHVihuDTwm8jxdKLFPqFg+iORed9U9es
+vW/z9Lc9vEVhta+I2znbnbpsA91Mn+G7WQiB5qTu26CpuK0wchX7NWbyK9hVnQlKveZoluLk10Q
18aHi2RlZ7d6t58iT/8QMV2IgckhLQG47NN8ciOA/lciWMizLe7M5jLProWvFFECY+B7K3GaD2fM
M7q0bMjU700Me504CLXb1D1qfTXfhMXC4FrKPkSRn0SD1dd3ikfA/+O6sYrso5teVXu6CiJzF4op
O2D7VG8Xdil9d9a0dX0C4Brbq7fEC83vxgiGTaeCvSDSIhbUN/bQmsb/qGG9P58jDuI7NA+mgQTP
R4L3Rw071L3GXjANSSh1/U3bGkya+Xd09gyJf4pCgmBJuGkEnGL5fpk6P98vsyjd1pUz7l2XGYJv
RhbZywx0Chb7c2rFb516AKpfHewER1LeAUJzl3cB6E0N0bnFENLnCM4qtMcENQI1aa05+dbJQNKC
B44IdbziQ/PZDBFWy4arIicsZZM4lJljNV4lo8Cab63fzkSIJV2E3Hn0M/J0W9Jg2WhaWT2qV6hJ
qsdEJMamnLTqMZKvkn6oya4i10M1j5cl9rGozM5R7SASwjIOdqbhUOksPBp5c88UN7gTpXHzq9FR
tGIT6iQVAJAdn9GtEH5MfvipNMvmP/Z1fEF/rpYG353MZNRdmpqGTlx8/e3LI8xr8taN/zdqwA+h
tTBPGFMR7mgujpCAgPpm9bwP43x6L20zWU+zEd5VeducyoAw0rrR8GMEy0ruf59s+io4nLPgu1Pf
DGhZ/+K2JjwZRdodo5JvKF7BsTph8KUGq6H2dlMi+Bmq6n3ogn4za+XDnJAmFKXzV/Wlogx7i1s7
fB6ckTAynwgCaHASwTF+rUJs6pBuikNIKvgd/tx2j6eYrbQk+mqK41tMcHIrtl57wD3wp+O6RIcf
XpDXNc+U0TlgfAuYixxMpXF0R9DIdkayeUvO7/hMD9JcQTE1b9Rp3Al7my+5tlWnAmHlzQJ/ahWV
DH1YoiFcawA9omlqYGknfylI8CixxfiAD3nMjpcFQceIRUrljjQ/wEiF3+1NK11oIpbazmUSd2hk
SFc7oNVug97bqlOWANwrdfukpcGXkiHPl79flFC7NLZRO51O0JoPmtW3BW+47VBHZuaSr7zaiL8u
xXTPety8MBAwD7lL3oJI+uW9Yf01iijbAM/Nzi7hYFsGJ8mNnYTBixn2B7UWTSZNo8AJHrvYCc6h
A/GjjlEa2CBFUPXnEZ0Mvf8LZRgyTCv6NvZ1ylSnFQ+1izNzaKvk2IHH+49erSdbsb895elFeK6u
O67pOIiu/qib+rbtLE3Xq71IhX6oZRTKnBO1POmxt1OnXW7CFfU0SI2NOfCchyfTm+Vw11ZVfjMM
ZrDLpuy71TbxVo2YGZCb94lxKAKdzQ8QQDAOEgQ5F806mJEakX1Q3kIsJjlJkvuXAGtdB97ZW9xo
P7gxpkvLuV0CZmBx2JkPDKiCTSpfoep+QG1RrnSdyXwq/mJ+7H4aSp1pLqX77OFCa+tAvA82w0zc
8eeIftGzIexuQ4aTOLpynhXn4qK7KerbClaBNYdfzKid36cJMl7qev0+pge5huhdHhQE3x5r+l6l
vkcPsHaKxt2qilnTdIGvkNPSd5oTeZkgr/BdJHrgP3R9gfLTas/q4A/asKtqcqPUKZA+7T++yT/0
Pr7ruI6Jdts0PKaaDjuS31egNhaWHrphtb+y1yqfjp4loYqZvmg31QACuOJmuY1quF1RhpW08pP/
e1VNAA9efv36r1fqd0bCeVR2/1HUG0jZ/geExHZdkyJzS/kwntEHOlc5SU6GgYHMaONA4T53UXIy
pE6ytlmttZDQeSMdtVsSZRk4423WR0d/HHWbXAcT47NRYw4U6eBzKWnTISusYqPIA6oHbkS+v78y
Rx0LWlU/e+K9yFN4Pnn22o+DvQXV8EWUiDzLhpIPMat/1KFBHQhAbe/LIAvXJncRVOrmPZHy7CxL
iQhbmvxgNyUrixrWxIvOFyV/uSqKIyyrCBkSkKHJrNyDhnZktTi18ZBHYXmaRAZ7Q46u7WbftaT0
aUCiXli+jiUBke//XpY7//Oc8djiqE0Ow0rD+rOBWBR56GqYRxjuYiPJWmwgsezcRcnw2Nlei7/S
ZvC2COQ5OuyPpk+boyHM5dENgLe4lIIBqdxHR3H53QYuvzfBpSBxBMtW5K0iE/NZ4xskVtChkau4
Wqxbkb94dZVergt7dIO4aXpoWt27iy3vh8mw7pFhxTNBhs5NGY3xAYK6hIty5nsLgP/fXrGLx/NV
yKLRb1GbOb310jWGjs20tEBEFhf1oIe7lXDblM2WVg6q24ZWGEYXd1WdGmK77kIHw9a/f8LW/258
PKkldxykp76n6+Yfj/K20es67lJvH8RedBF6ABcpifxXta+HROlsYG77SMSZRiXWvtJ7YDW0KfK1
aWJF031RH5XyuZchKBGVl3jJJl07dKQAPi8V6UZytWmZKx3LKd6RFF6v1bjAjgnDm6fc2+AtcSBb
oXRjYmgmunNgqBqtbISFsDvpDhLsITOI6uZgglBBGk0matSB2gkTKix69TSYgwRLuPxkoXGZJBLW
BpLDudqOjGk2eUgSbCoP6tWvQ+e7KAvsGqqwO4WbIKJpbCpunAos/sfLAi0PtypW2hZpNXMSmBH4
F682CW+2157MjujQV/gkbr+L2ou23mQH5IdAhPIrRpJTlHkPHTt3yDGsEnYJ0Cg2HKRzoqPRVc3b
DIPO6joJmbsUh6IIl12c4V9vZA9DnWopp6kB2odVrzmogfGQz3A+BkLqlTEldIgaGIMCqTUbvHwf
ysit0M0f1WQm7wjoqgNct94IX0wMHv61oD21rtnyE+Q4xhIWvhY0OXzv4dZocL57TIpvyfQO7pMS
b4QaYKKGZzCT9vs/flHV8b/+1ITux00W9yEX7Ss1GiSGKiZMaNLbTZSl5qHKRu/0z1dOSciLVDBf
/w35UhNnnIAS5MfRcUGOKJARtFhbA9yjfTCGnN+bjgQpaiUiQZO85KPdd9ETo6zX4KpQ1psnVZvU
U/rFmYkPTWgLnqG76+u2DJq76xdZDRQnIp6JGyN6Yo8UEv+w23X7KK5+vqr0/BjjYx2FBe0UZvAt
KqJub8lXQr7XWdN5NsNxpy5HRLdwQEUjTqA3uGSM5hJl2NKj2KrRHqHGjabq58y20yPJcPPwzarc
nNR3pkOCqMqOnOcZNdNjEeogRMVEZlxqZRemTO0GgqG3L+ol2J/jLJg+6bGbWwvftmpYq0PquZ/S
6YQvIMFAXQaXrlpeFTw6tcxlBwDyrqjN4UG3HGgF9G+q387Irx0e2sw7OKmQIMXohQYhyRyhj+9P
Ppe6UZ/W2qevBeWhKEdGOanEOarzuTG/UMwXTFbgeRDo9kMPtV1MeO0q99PqpGZTPLbwKTfTcsxC
oyeWUsrKWzYJa8pL49zJQ0sM7q5sO+Q58rRixdkzSEd5Ah98dEjKiAltO8fxjwFX2hWi2jrNzL5X
/m06ELegFR0Eg2z5DFOCEYyme2Xiah/V+73pjywa2rRTagFm/psCJQLB1MigooFB9hSUxAJza+wT
zU9vS7YonrMMtAQqAIEVlllpgkjnMIAWLkjoxDdn0KWzxU06iPXAUHTdNSDKzYUE9ghQ1nUjwBUk
buYeP8ms5dGN2oYXCQLsehoPV/G2WdQo4bToCW1cuCHGi1xvGY4lAu/5ut3UxgrYctQKcP1dIyGp
II+q8q7qRQNuh7gSJb9RB2Fo2S6gXdy57gyiI2vwrpJMpHRJvZ0sbHqGO0cq5NWOotEjn4BbU9JY
BrAaES4f9bEocQX1HllHZXcepyBit90QwDCbxX2qDzhTyzba5UYH+E8qbPm0zolbD7RNTJfRqvOp
pppsCXkYTOHHEH5cB5sxH/hRPSudHG2yZVTB0fdZcfQEr+pVlT6ZywvWTG2FGms+F/5TVLXchZLj
pOtGtoEu6Wy6tDbwlu/Uj6R+BnXIEOP++9P0T0MhZalv2/zP9mxbZ6fhy4noPzbGYWS3dp+02j4v
gIvNRv1l6KYB9UEYHHsKZeYFtfkJuW6JKntHPi3QZHd2d2Yjpn09RgatIn3tZUXwGrY9CluHTEx3
GowPQF8/vDkh6IJswlM4O8Ot79GINfXwIjIhgo0ZTtzyBXvHGcSyNuv9QXOt8GQWsXaanGFB3wo+
sIRPtVKukMpr8vvZJ/9ZukLUIRnrbCMqnX6W1t4nk+5d8tl3t8kiaDbwjN3bmseTz6phXrhZtGzN
WtgHZ5Ixx9FfJTj5N7+mKCpKgBQaCddqDTScCkoWtPCNKXVvbqQ/RGhxJIGNB1jTGPdXf2eatpt4
jFprU9PPvsk67TYA638ZrLiHJ6A50HAwV496mTx5Jil/k5PQ1hRO9mqE5YOZU08zZsT15VTFpkPl
cedoCAk7Z0gPlfATTL/F5zWMRsn8jGV4V6qzyiAywE/YzqpTx4VYVycDX2Eevw08fvQs6V/y3LVv
21sMiks6sRco4er4xf0oDxOB0jdXocv1H7PUE3vyiEyxzcAEviizT9ol4CXktrPTWWyJ7L4OLFOt
u1k6cP4kQBPcBVJZKUbZobmEfXOvjPHk/oeSlzHBn7vhgJ2Tbsg9FKlOuvOH2KMmPYZQ2yw+RG5j
7mrGrHeMwF6M0TWBCv48YyxuvejIBG+o7LYTkXXbycuBkwb2/DxX92NSQJ8lkuNW/c6mQDbWdzwM
ro9ubTS/e9Xs3paAB2O7IBfG4DbOZka4nWdfEqw2z7koDqpKBDJtrQZjoDVilR5aeQyPmzhytUf1
KsMUfX2FJYkhNrArzA5QjcSDmyXfVKyUakPp8E5LvBMXJr41aFZSEby6/KTf01/UFdi49WdnlP0F
96r5Is+cjqjdEtvYRvPmZdvyJH4Vgk6aklxMwSm3HRRAZY5UVLWeeYjqZ+rgB6y89WGaxoLGiIsV
0Qo1+kByr9HPE8CJxogPOfBnsmF9H5rehNLfjkZzq37ekdHIOklf/K7lSZgByVfPU0cbpzVXt3ky
mY2AjTCGcFfFpHapQycW81X3ul0BEq/VKcjsvLDR4RVMgSayxNUh0xYb0w/5FSrCKBeKMOxubSlP
TGtKbEDC37ImL/Ydy8XaGrr+aA0m/X/6wi14ovwtA235ko+2va/Ji2ePRGavqeotIiLCK53ftiOC
h3IgiZY9pocxsYkQwyWwGkabJnI+t8+k1u2zoEufOiRtCbWadlGFieo44Ns82fWMw2Xodxp+Rxop
dXC8vgqRgs/CP0UezEcL3eU+pmP2YUbhNkzL5QXdc3muddB2fGTNR5tpW1IUil2fk0/4S65rVaQU
XC+tXv0I9O2mpzjXj6gpUUmUmbGmETLeFwNbceLlwwNTzHtsidVxBn0im7nFRZuCADbRtL8+k//9
8WE6vvR3/bNBhdaBQZRtIsxFYq/bfzw/FjZNtkUm+d6kwpHJF8w9yCTbBSOFoTr4wgdl+OvctgFb
ef0XkeVf1R5By/z8UojkaxK73p0BqPwj823wF5H7tSQt9LEkdersWNis7c5GiKm0q36D/5tu7KYf
BgfjoT8+DVTMqvPeWD4LA99apSUoFZjE3jHG9a+bGCsJ79W+piCJXnXEIr2B8AqVllgmcl4c291h
GIABGekvWsl41Kqra24JjmqQU/JUlR2RSyPF70LSybAEk0fNlQqn4IV5Vo5l1CENEUcyP6Nu0B1r
DQ/frdl+cXr683Ya5A+OO8QHB0uBW87sKmXVpsoT27R9biYLgYZ8jyJzWE+abZMgQIIOgv9HRUH4
+0z9NPLM1eVYUm4q//41VSWVOJ8wvbHyCQfamybb3DPh2ErUS6+ifxTMg2CdAImNxy66XWj3wM5o
Y2SbqunSDwFZMouU5dq16b6bBAqrJK4htl9d6f4ZcGFszDJnrC+jj5qhwG3Xjl/4k+8TeoUVYbjh
zpVZcmU55udIEz8qJ/Qf3Dk6s4PJ1iqYSh0KndJ0MUYY3Z2M0NKJDHOjGE+yEXuolVPnWLk9xLiq
6x486tOfuT9mMNhwmqYOcBnjWkfWCYXJdvb6CB1CYxsVfbC6pvxEBmGsMHUSz5lu1U7Ts1L4g35F
n6Wbjihdm2dKRfJqNevNYaR6iq1+WNOKfydNlJhDrXjomgLShW9froIw4dof+AGM+1kLy+0AKOGI
ECl59fL4MLDrZVIk/2CUIAzy1eq3aNpRmNEhkMtgVH+93vM8gnowqP24F6M3w9Aun5k/aTtBuMcG
wT/UVZwT46k1kcPuItK6uRPkV+Tvq5VOKx9W+EoIhLn8f+mXPzo3DzbFXGlw/KIJFtschHv28drK
k145EwKOeo45U7nc6DGzyKioeV5JIaRb1ulNLnBgt9Ww6ZC04Bf3Jmws5Q+tLCnB5sI31te/wKwG
sZrnXNxntUbeDNaZ2A/FwUzGZEut0O5jsOJbfEUz0ig68468JOZwSB+0tAE/xvej5xh2MtXrt5cb
rKDRJfUJ9ln1TfiqNVFzLHM7O4sk2qsfEFrGuG5tIdPfUWoulh0edWiBpt4SxIhUWOmF1YHH23MZ
VQXbh6o9jr4+k8qZtbsliJPnMmDR1WZjeLhqgKbxo2qr4sEgXO/GITZnN9UE+y1h5e7iGssVVWHx
Vg3UjkypA9JxzI+rvyvuoU9YTGEdNyKA2Ui1eD3OKKanQNgX5O32xenLn4faxNcJn2ZIu1MVZf1d
J8Nd1cF3xtOIhZJWLGMprCYMQnofYBUFKwhPr8rhXkd/Kd9ZXtEFNRAw7oNGK980KyQDNcRENOp5
TxuXg54v33HQNicenWjXQgQprk0ZzvvdWQ3NMSsTMRTqxV6deoRpH4jEnnFn1pK8YEMYlZOz5vP6
EfmCWqDRi3OWIwd2K4cAe6eysHCWdAmWyj/U2hACKx2i9qV9U+U1M+AnzGURzF2yi204KzLJ1Zjh
Xqv1v6UcU7eD0QEDbhPhbtVpzVBqf5WD54ZndTtRA9ZN5TQy9gfrpTJnAKw0UcNsip/bFkOXi518
r54zYjGsFQHQwwnShb/uCwEEUwpQas9Hvcd3qSOdHPr6dP2HzbN1p+RUcncYE2pwPYuzHthJurxW
Q7PPotq+6ZoYwYVlp8la1Vjq4Mtqqy8MHZirKg+9BCgiatj0Kcyx5Nlo4HC39+TooknoPmyKVLKO
4/Zcpc6OCUS4x/6DvQtmjkGCtJutO438XbQRW1UDxtKay3jurzzjsne4JI+JzoVRBbHNfT5Mr2Mf
/mhQD97OUeGSdAjrVX3OVZLsaDB7z9EcZcy5Zua06aBcfAeEGfp7HqD/kiZgt+3/ItSZ6zeruMTb
iMU9l5QT2oFPSDjv8ii279w0GE/ekNXbPKM2HBn/nzBpHJXWQqv1N71q2lfHvou9vlurRlyola9G
27zYCRLgUtI6srJ7GwNim1i4xQbXLHCZmPPtOBAA4C66e9DdqtmPiIteEqJyTIjQzzi3nEvrjm86
qqiJ2CRcAMzVs2T+lmWYm2PT3vdSPuXVnqRICXGc+BFpaZaQAmL3lNTR50h3/VEdGmOx1kPl8Jex
QK9yqTWZ5IDTbJL6icgBtVTpbYtwqhqGrRIxWV4LCrHNnNtuJtVBXaiaXMsHhDdnUTz0ZlfcxhWl
USd7oo2boLnnNl+h3YqIQ7Bw3QDpZquNdSbIbGQWrvE2gctg6uLS2JT5uthXo+sh6LOv9lB2N3hr
iRAMesDw0r2nDn69qgUJmjkqnbXK+nJKr75L83KtvHFOV3cPZuIvm+tlN0p/++A3VyeprUGNqzBi
YVKVlU5Csi0Ztd0+sKh0gqksnyfEt5c+MRjNYJ2uRm5y0ErzTcDjQLnkWreqz4UHI8uGrvWmh767
y2YiD1PLO9NFBtIvLUZVhFZCvWKeTChSzQIbdigP8pp9TS2NaeA0qrOljX/Rv9pmsFNeDbuDm1kA
286KYQLJ2QQ79Xm76disvJiMVPVMZUKAHmwgVgV/0IPeNoAu/36lt5ZxuD6qFszgKy9zn1P5EatA
KXVAJPeup3l7S0P+MMRx+c03oIAN7vClzlPzhJNiIsSgSG48buFLWozLJkzAN3RMq9cxT2gjBhGq
ZlT2MNNbI5T8Z8ooITibJJine8OOkidy/YKdN3NHTYZxH/ciOOol7mV1+4WFtdcWbFeeZo17RPf2
hcEIt6C0nYnObfZssuLdhEiJRD9bu4mjorrB6EWt1Q3WQxR/D6IWJQCoVNnGUCdJ++ks+veKTfNZ
9d6nYHDPKMyQZjXm7bXaW4wf3P81tOmGAlWOKRv2MdeVl8lduDbo+F2D+4Jea25jy/jWwEf51ix3
09x738EFiFUsZqiIVUe9YxhdfQomGqyNnTxcxS8083cQEsTmalAbhXe4rlQT+QUe06ap8MAcywLC
nY69WfivFj0LmGObqfKJehQ5QgS3dR8du3lTnxieH55RsV+fRyv1Hou+ur4fMOXiZxbvpgGoSX1+
jdasJ9MtX6oqdu6atvyKeI4nh1d190M0fuodykhfN6Jt2P1/ws5rx3El27ZfRIAuaF7lTUrp7QtR
lt57fv0ZEaru2mcfXNxGQyAl7cpUiibWWnOOqRuXRu8Ru43HaSJN1w1c94mZv0C4m00/ZiT8GheE
Fyd28tUs4vEeb0C5FvnsfTlQ15gBbkcvL1/0FIGyVaZvjTtY79goWWA59mvAKm7XOKx+GulLif28
P6BWIRoWKSO/txYfFDeloTzROvOpms2NQHMH2ZReO55/uaLFjqp2Yz8hjqabG9ZoNJziMHmP9NjY
277l7qcstN76qjlNQ0Wk7EQ1rqRo1E0esWATzGeVBtwgGscwEBz7KUWN3iKKZ9nFlL51GWeFHdeZ
zuzkK+zbs3YJ8/7dR6105gqDhl0e2+rwD824XM10lk4qc9e0sulsybeoV6swI8mkA7mVN6+Y+uC3
JJX/Wk3vrTS0OJ2RXecyzVdZFOX3sRC/+tzNGDI7y06FEble+BlEBUK90Hce07x4FlU1f3AP+ve7
7FkPLsnC1HuyHew6qXDvl/9ulaP+57m/W2EUcXcmRuH2vjJIq4sV8aVYFhE3FSOwIW2j62JQ91R5
Xb8LY3jvY1SNOjeNi1d3/QmbDrGaXVsgpUPHuS+06pHO8p2t5+W77nEwTgO14zT/4Nn+oiTBDYky
IXzcg63yqjI+zJoSldQLaWyOM9Y4LYNcKDvsqqs6HUgmm9VrUvve2UvR0UwzDH15C68D3KlB4MCK
rSr7XLjYudW4KxR9sU6rSp7ydbidclMaLgBQJUCTHqeBzqLaUs+RwJI9LvI5tZV4IVz6wCD2A5+8
YMbO4M3LT2q3M+sT+b7WBoBes0nkfAENFdgJyqBdkEV0UdOpxU8RnbA0wxDQUaJ6M6lNNMfLnaj9
6LnPuDrdrtEziDNin4fnPHeGZ6uevhqdCUAU9cOzbvfOvp4cwJHyRThxpKRpsKZr5pgAJ9EMo6Fj
XjKgcJhd5MGmee3aoT8P/WBsm9InfKkyjH1vL+3GavT2Ic9qxo/FbHMgzzb90VTb28GU3Q8uSgLh
me2L7pO8lGVEjUCIebRcopKY0VmbQcoMtOzDzvz4k/H3KG25gHvmXbiYfMRU2M9mrvtnJ9PfdCCV
I3Kqf8QpmNFgbKbeaA6LQA1S64ss1xu48qn1qAnzdyOVU3ODp53LOfMPu7buliFcRbHtfMP5t1bc
JSACcCZr3d7rbUCZkrTJNsMJvVFXe/XQk0s0ZgGtpLnb3erWqhphhqulaqkPZLy58RfcTMo+6YC+
3SjAs20WOwaHwIEXDVjdSndpNj2oIcZncj+JGHeUHvcoPdaj71BK+PnCg4o2csqkBUkNRKCfQqzl
WEeJkVmSsvlAOUaKjPDcVxAFqwz9Ik6DiThipLbv42CvbCUtpTA6LEnsweTWw/Wtc20JB/yJ1j4o
E30infTNEjzpmj3dNQbBAyMD+jACgOuH4SGSu+q5zG5wMVpmcW/h2l6ndtvJy4uz+9MKR9u25scQ
OJRl4oxvd3juaC+NlTu8ZeHE8DV+UkMvYQBtN5J23AlJCZoYR58QwW7EpLkfPiyV3VjY7kEnaP21
yGVOLt/OTe7bWfa1TDQWUXJpw1V7F5gwhIPF0+5ZmXN7kqJ35mIm8/u8xgXqpfUW8278fbE1f91p
SXYxZ6+9r7wGHmojrE0aCtZii4YeVicTnTMzfuLW9erKgQddDwPZHL0g7AqoHSU8BFv53oh8YhSc
TtvosQQrjfmLWi+Mi4u4nL1OmCHwLl/finniS2u68FuA2CvxRvN3H5P02zuo5OvU3mjmHPzECPPZ
ZWb/yZ+QKJzRKR9GnQNQXgayCJbq4FtEogem1Gfbw/eBvNMdWgpqMGmE0WLKzdmto7vUTNxXQnK3
9IjiY89sYGcMVHt5M5DiQBQNWe1Wcta8nh7MnEW7zIrKrTd07p7C526QWmgkO3Cf0IifYouhEMdZ
tkoMbtmlFACFKWaOyBr6dzSXbUDfIB1d/Q66QnaHjI4ui0RY1bYA2M0CBMmtvdNiDaVd5FB/1bTJ
IHBYdy35TBRKmzL0jxiqzF//eyOK3LtgxN+jabKaNHKiAgp6L7C94hNMlC+HH3FWyb5BF3RXmFmQ
nuoB8SSrwSB22lNl8vmIQ24/Fic7sLTIfuQ+K+lI46JGVBheNwBJUyQRXKNOUJfciuRzaks9F4bo
8HWt4qQlLXATNPJKNbsnJQUR4lJrAR+x6h564n+fUtj9UWuQd1fC71W3GwORte6TATJb3vKQi3cc
EQCCzVA8ezUZEWIpxy9skPeen7nhqq6ZmE89l6gsfablEGw8IqqPPrjb3ZCAUFYxxWNaelc6p7QQ
xG7qubCDZs3OTWMN6zmBqWAyouCSwFg2Gawn38rjO9Vy4Bv3t32EtXR03HwVmDHUPlxA68xrFxqZ
4z8qI/wQ5c6xK2DKxHkyo2p/2B25RNKDKXr7s+sd/y2q3F+9ILjBK6b5NmY0oDXdo33ae2ThqXdj
efg+Of305i8QSzlv+ovtQU9Rg8bZ9zdpjqQqLkmLUadR583LsXGMhTDr4UVw1j0zdU9WmmjzJ4pf
55R76H5aXONfpni3rNcxNNNPwtnTgztH5k6VzDxd+Un2WdvgwEsqkHVMUOHR+RnPUUlegQnAC1K8
FjnFsYGReG/lfkynUMs+fQ2LV5X2lxalDtpR/fcQG+NjGpNisYT0p7nY9IfJSWnKyq1FbYXo0G+9
Czk4WUV9h4aK2czvYupirMph+eQOjnZUjVMCzKs1t7ri5KboMoHW0LgMS39n+8VyKz29zqzQjvUx
8nhWrcZce8fbDScyPHTi04xmkO6aya2vZ70BRzehxOay9izJHOpPWfotJ2Ja/VLMuLZrAvz8UbhR
1gtAlK3XkOUZNOJQ1t6TkiZGJmMjPK7VuozHCHBn3p/VFrrp7tABrcdvycQwOlSc/S/IyFDG2alL
97Ro0kiKvFR7J0u6U0jyGTa12T4Oehvu2hH9W67DzE7w4jyMXeSd8zgmoSuosu8kIAaZZnxHFTZw
y0Rj47cY8P0RiPHtBd3lgLTrc9T2xia15vCS6g1JCnFHBILsICQFM70sWk4m0ykyknugpu2BWNDy
d+lU/9qYMkK8fC24s/scLGCuTQ92g7AmB4ix8ZFZBlgEw/QyNM7eKUKCHIvl0kkFWyMfjMACwQ/d
PrS9Yu0tZEGrmmNxI5ghA7GWajezvPA59IgPFwSEK8LHTdM4wzKjbV4gR5O1pkWg21ntUisbJ2PU
Yzj+PJf0DflscoqJk7U713YEnRwR1PSoz7q7DpMvdXhUArHWCvhScW5ZrlMA4yFnal0tTNRXbsyX
novhKbFxPiowiHoIpNCurUhJpujfhTqweqtdkLqRKX1bpgwcNKc/moC0s1YepnbVW/nbZRHBRPaW
bfRHiFbL1hltjfYjvY8mtsdz7HTkbarmB8s9JAbunbadtMB/1gsjfEk5jgmFJfBnmKPoJS6dcr/I
7ol6lQF2fJ+lxFNY3nAfRi2AUMM41i2MptJZ4ocpBY2ll+jx5iJ5i8JSu8Z1Oq/zIvuAmuo/LzV2
vjlCDJNTR34JI0V5VVX7Eu/vPqSqP9X0YVd/O0I18+6Nk6bdyoO8vC68dHy33Orccqd8u2mzayPF
JlKVZ3V584r5ZGZp9kVPxOZWFc1HyoJ7daRURi62lpnNt3PYlp0BN0wIrxDm3eh4456lMuTTiMy8
Rs3pKs26mhowjUDyzWJz2kHI6nfq/B1KSOOJKVxCXIC8TF1HLwWSwYZLT/XVmThtTMnBUhdWVxnH
/YFeBxqSnBtuPr4v4yUua/d6W1BVxOKu1IAWfm6y1YmHX1VNf0zc6Cbz9zCXbKc+0I4sU6I3+fyw
tGsTH+57FXtkPw8dFzRTu73WMxLGgkGcieBiwR8W56QAt1g4KUKrdqQUjO0Hxxrt30HvkLNlJj/n
rGuZKmuujAgwIfyNfHZ61QQKMIZUlgljhqotMtfY+RVakSTTXmKPZQXZdd1e2absydnFY1y9GrXW
31XMHCChi3ctCf0nLZxetUTY34ux/fdGXZ5LHR7s4ri/CqgLdp0wpG5YliWsf35qU/G9HEvrwxTE
si3G3D3bJroYy7f7cxFohyLPc8TnrYM5T0N5w6cGfC01OHIrlM/F8tV/vy8f/QNynNeEldcucJPg
oYrJXsjqMXp1CsYkVtTqn6VefZKGYP3MXWOL7Am0TNCeRZBB8BsJ60pybdgJZGiHyTcp+mpqTheA
9IHVhThEzKUexoBJqDMCOi4Sm5oz6X+xCv+qmxklW5VMe9bKwf3YFB+Waj6aeAqWuS82ajepMbLE
Vb2mOzk94XWGxVJPyY9YZOtOGno0rfqQO4jpK6JN/fylJm+QPKPKOZjJREmNUP/gpJRKUSSFHob5
zdRogki0XhWlj3FSiM+6BByAdKF56lKn2mVUNVX4Uhv9a+91y7cFatwqLokPmbmhX1WKeCPzxNtg
vh/6Ml67kAu6I3X/jdNdaBm2Hyv6oQUOCkpCzG/R83WJ4JOVXnQWFhmJw+yydJ7sbjUgp78GrVc/
3qDmQ5g/K30OUwH/UsXGWe3RZO2eWAZeslo79yU55WsarK/D4KV3Blj5p5L0zAdQRSvdNplLhNHv
gOH4vZXG6RocXf6DsMON6bWaJDXVW+Y33RnIGHEKMYNVH5ugK605MKle9T5rXtwetftQzMGGls61
HoeK4p3bexMX5tmTY1q1a+Ehd1thrxWNedCDP5TmpDUpa4rS384pssqulX+VrKKiky+k9CWZlWYf
0zKMAE3RH7VO6W0UlAsR+Ez2roQ4D0coif6LGCkD3N7T7tTw3JK78fJEp6I6kyGevww9RsPWJklY
7WZe355dQSLR4hQXlKXlA6jt5ezMviR+0AaxRvKUnIJ6SmRn5SNJSiIRSRclX1LM/ZHCzTkbnU7W
fT7Qj+EMPauHzG2c2xZff7nSilzfakGAB3UZLONcD+1/NmGjw0RGzjENQQF32RwuMFm7bRQH2ssc
EXO5ZEH50ygXsDDDz9F17Te3D59mN1o+cwdAZp10ObGXWGOywUjuFi8fkIvUw1ZBxDB0GGe3IpZx
kM0LzGjmaq4hjKoDhk42CAzwIOrIiYpZ21cEQSeaY97EmHHODRKZM7tSgxC7GU70Al96yOyJdUz3
7MRJcERh6G1hkVtfVvk0xvztOkv7TP38qAb26sFxg2U9mIW/V7u+yMP7ZsiOTdYSfIY5sQLh8dT6
4VYJHBq5V/naRn2bmh7kuybH3+5rw6Oq060pavb1ODLnclhxFG2rX4rYYFKdmSX6BMrawkkqWLlM
r7Uxtg5G5outTyfY0qLhdzLvO5f1H5Kc/CkGsfhpTkyzINQYxNcs5CGXR1bs0bMt+1ep79x34XRU
8g31oGvluM6rMN53jXX4M8NckLmgQ7aOTQv90rEm/5IOurmd8zR4Eo5fr0XfiY8orr9mcwx/dUS5
MknAO0uPYGs0/T0XMuvWNBaWU24q0+rW2kTLaTCERjVG7kcwM+mNqvKx4Eu5mxO6AkoA8N9dCqjg
kPXmvMaQ59xF0tFdm5P2WmLF8aYIi3KUvLRylSz3Rr9LXvB/H2/3tiJzPwc6lUcyUPxN50HtahbW
QF7tGKuKXtgmQyX15GVA46Jm+dXLaZtIEzi1IJH0ESlAyR1gG994OmWA+phCI8PbulPvVQ98Gcex
SaqraGgqFkgd6ER60wNh80ebZiPCNvZSUYDwaJ0GK6RTr0ECXxt5FddzaKZRPT5UxuK267FIdqWH
d5n76Q8bCSM4CrncbnoaXF3Yu5spvf3W6mfP7tLJQiyhwGlICVJ6mDCzjAffMPK1DXWYiosfE5qI
xnzurRs0ETGxEi7ecwyhX4Md3aujQKl7/K7u7+rpLnMRDUkcWizbUvF0p5nURSZt+muKUqeXy92h
0/Pz4Do9ZiJWhjiHi08GfDQxpf+UxD3cs8RGVqxv+dqSbeg2QFmllFkJmOPIoHIa02Zzs+/IlTmt
BRqWJjxEda4wjTSPFYp+I6WST1iT0bn2ZY+OD5NxTwb9RdJH36KF83Fzur6bbE1Pq3bK+xvreozh
wPigHez+wXyMi6nd1mGM8KITBTT5laU9PGjJOJGM8p8tHCPjQwg2bztX6doH+v6Ht5hGV9RJcLCz
cqZbCtORFQ+5TGomHTc12Xh9+UBlPlxpyQ1owuoI0HtMEGY9dsu+cIN0m+adsan1Pv8K8eP6Ib00
zaZzixfYfVpyhLyNp+eHdmmfh1gLSPVitWcPc/cVivouk5bqIMTE03naRzZaP0TJYljkD0qOXknq
YTb6wBEhThQx2IIR4DDuZSiis9zSbO4oYYqwU+2qF9Rb5qHrMFfl0XmUW39flW3N2z9we1+/vBl4
fekThO1jYE3kLCdRdCxp6q1FzFeRjANFHfVqfxAB2VsdPYcD/Uh/pQyQNjptAldISdPL8flPY3Ni
5Oy7D2Ja+us/bqE8pVVPZpNicg1r1jHt+GEPTs3Ax0cSliMY0oLa3uVZ+awuyIW3CMwXC8Hr9U6d
9fFYhkfDx980DOV4sNIh2ajolWzQn33aVQ22B3ofY9j+nmTXxe4fRDYsBFPZ5Nd23Z/eazeX7/Ai
WtLR6acNDE/eRYcFRkJVqnqF2x7OtYEWJcV1th1zr0d7EVfvo82xHtOvvQi5SyeAsiJftnjFlr3T
6+2hkS27Abbdq+n1b91CBEe0eD/G0Zkvg9XeqW+WYW6z65mHrRtzoNRUT+pFsTVaY7ykshvu04/m
tM/jSzIPZz+I819hPp05w/NfbdCdU760W54GGtdN40Y24VAIXeqmJvKtJ5WH9s9bnT+q33uqCGcZ
mhyhSPikvjgvD3WoC8EjU1xz4zAdPCUVFiPT5wbRzXQmo1jkW+Gn7ofRIWKSfeKMU42FWn7Wkqh6
1rAnklLEjL1IM8D8IUPU4pJCcNy0LvkZ6ifrCS1qIs3uNT+e3izyLs00eaLL+ksfCedwZM84yCiQ
WZsll9Ar+pd6NI4G7iYYXMbLRHLFiTwIKihZz1d1FJ+8kUWGurDEmfM4DhqTPnVlN0xsZE02Qp+W
erPRdut9MvCpnoPeN98JRHcumGvIUJYDX2h+7qaJ4q1vp/ohlMyRUky/1apTLjHzDhgcGpphPzOh
WYnARHwt77yR1ifnpUVgzLjF2Ih4IkUN2NBjZIMokfcwtedw/+pNcijdYAC/4c7hRgg6jamXfpdG
jN9exuQZbdnK16yHJgm8q13nLYo8v90In2Wj1+nx1RqZN0eTyH843q5qzPY7/r7u9oYJ7jjFO4Pn
//uGxooZaE/28V9v0oxdmmXd//tf+c8b1O8BpTe8dF50ptxO7kY6xatab7TPyTZHJCWRlHvry7Pd
o/aUzycAKra5VVjHpMJn3ZM1pN7vJkxn2jor9wyFO3LITSJ/XcN/nJZsr47IOF7aPzc+GGrHEdkb
paOsE6fSoe/f1J+LrtE2RSxxl7qgwfzZMc52HLPsDryMZODb164JqPuaJg128ijAyftdE16/ceop
v08zBGCNnG9MZnONCtfCbmPT9LaGu9kIg9vizvWMeV9U+Z/dHOrsvoEzOseBJMvoMRoVL1ybzjR8
6p7/HvfR9AsY4boOaJUC/YUFULOYiufpy+o169y6ZgW4gZtkbZQe5uM4oBpGF1qI3H8fdLJna9H8
NHr3Xc8S/5XktnaHzJA2CSfjfRozOU0xYKynDLBAPS3Nuu694kn4Ajb6RKJvhFDxjFkeV17giYc+
Te+AM6NhUrOFhr+9u3wZ0XAI/O5OLQluNZ/rcD672JT0jojIyu7erH6qTrWEjVEFt9duochSIyWr
toJHqpcQUotIt72cRXr4hWvshottVNuhcCciT/mHUp8YlCLG34nUPkfLn0VvaotSP/yzRcXN6r9c
Yw3CFgOc41uExHdRhe6CIbYz7fanOSDB9euyeMP7uF7m6ktX4SQorocLcMJEKwFKgEKBB7mvW438
ldp7UA+t793YIR5ZXfe5sZCVW3SrdqI7p+4vrjZq1ETed302JFNRvupQLGCpSZ1uudR+at2OlYU2
qtZp9nu8BNtZ4zChQMKe6uXZvT2B70mTvvqWd9PGkYbXgAXfyrUT/SUkv2nnoCPKvbDE6IiyFk0J
nyTDmLb2KWd3eZ3SvZaqrQ6D9lHtCqaBpFpaQPmn6rmL0/wHxjtcXiw4ICqF1N/NHJ8C4Ta3C6Hj
VPEJnOOfXQFe/3Z3iElU15I0fdQFv7A2N8yvSpbOuIdMLASRgyC2vKhbB77k4JQk8HfVlbsEur5J
iedWV9rIN394jO8uquoK6uWzXOBDelg94MFf7Hku0EohBqgwBUG7jjGjFos4VhRZYDUJE9MnOrO3
XypAbJJOdEbVP63n0XAGaffP3aykwaiR0BASf/5VhAgetGSJ/myV/oW70PAIhKre5OAd74WfGIdR
VMWxK0zrqvpiNgqCpNaih9SsNHoFy4e/mO2TWm8TmuisOdMQC+MVAND1/2ExWJ75b5QP8FGsRAgu
TAuqmO6J/217a2kH4BvQwmPraGJrTLX/UgS+R8YuikNIQv5L7Lb+sTFoBqlXkQ7PaFyCb+pFmMrO
Y90ja5L/pXpooZ0uwDl3Ak3WRj21kN0y1451vf03fmGxbm39k3qRgRgYPfQEe/Xq35+uXu2I5Tra
JPqsew+y1DL2PiVcOj5laKQmo3hWD42Tkoir5S4HC88lE93YhORgLqPl7R1m7yGrJ33m9l9V5rzc
pU3w8fffGMGrscZp8jM8w/IZn2RyatJyXqm3TH1CVVQWV7d3nmOzTi9KtmMj1znWekqixxLhkOor
+9lwFmfD0NXeDrlm4Lv13fMYFebBkluTfI7mmWzMI7/DdXNE3BM4JyAKGbbL1tlHDN7WvaTARj31
wxCQBW80ek4lqVOhBDqnJyIHBHtaYx7RIqBB5h41DEl/RJk3XciYgwMSJ8lulLvQOcmEKzWk+t+E
G4zfvKS1NiHNflqFzXyib/yGqqY964zvHxsJTmzN9pTr96FtzV+MXIKVgr9CMDvUDtJEVEfGe6uN
r6pPrlt4p4ZyxrcS0t3wGxIpg8giXMCSh21G1c3kp9w2GpxEr/LLvcLw512bcRsAoTn7DGdkmbFk
/qnXdPGlD2hyXLBCLNkJSYT6qe2yvNC2g3fy3Djx9k2AK7INImdju+1b4YzhqtB74OdF8M8tnEX/
57l/vE8aktuyI/W6KF7jnLeO2IRvbCTHiZm4tOmmlLLcjJuJvMiMCGsFJmwAAemFekIwuZ0ON9K8
kYwcyiUcHNQPXAfpyj4uYzRcuPbXN+yIWeFSzxyHoGov3yiJFnano6aPfKnFXB9vhmfSd8kuFvm6
MijBSgtNlcW0SYrDdS38lsDNbSqPvkBiAqECSPykGDilF3zw9w3O6il7IV0qMo6tR6iWGk6O4awd
l6HuOB5M67WYKu1YMArF8t38LFOjM6nOoQfi9wi2YRiL+79bYcU8r6v14aRLm6HotZQlxGyd0Lff
5N7avADeYvm0GzKrWin1t3rOJWiPqMZvLf07sI+u/1kvW4Aq2L8TH3stFOhbWEMSumREcEUPPerd
Jp7ns9r6+6A37nTUvO72jr/PO2tOEHKfm8jcdK2gbyqxiuoBtpK+GRaCLjwxu9fOrzZK/KsEY0hU
sfHTycSLWlTvMJ204h3gf3XfleWPNHfKd79PomMErmpTz1m5xrbucVDr1V7UXkslOtefgEIzDpMp
YGHgde+pWdyer8rA27Io3ihnph68QwVuX9RONiH6DbNrH1Z0AwYkJNo0Qy2AQ/j3NLQGho/qubRz
hwNyixq+L4MXCAuQmMaatrc8w6e6+by5NhOjy1dlRQhqS2/uzfXjx8Wosk+gwwxwfAHqlNNxaer5
oZeD0T7qvCttqtVtTz5VzaVYaz5sJ5TCKNsCeKskm9ir2zFPNTHs3XA2nrCE/V7oTn1PZ5Y/c5Bo
j6rhnUe0skzTX9+O5URbDvVQ96BQBuudWnqDvH1GZhO3D0YQvCMR7K+C5zY9Q5c0S9HnJF2zt8jp
QhvBn7cy9ROtquJlavXqkmqQoJMK6Y4DK0hrXlCUL09aoovnMR35JDZgX0PodFeRkJZR/Oc0UGdA
NjnvKRLkUk1VlaA3pa53wSdiX2D6K2xt15WVy2inrXYgIKIN64Q/H2Uu0KSzMPOjfPnS+gE3v+j8
jSB99DBmDoDgtBKslVwi9ewKS1xau5AjrX2a18NvuRHFzm0DecJtQ70UjdrGNOpVM/6wB/IKoXNN
F0c+pH3qMgGpzFXQ5ASxDw7JhyphqO19rq7mgL2mcLtN1KfjUfmzcLfd92h/HwMwY+A3WYon07ar
He/qy9njnObViVUVnJbB1R+Ihto1VogYyyWSQoko/DpoTrcDyo7LB4wk9nPhF+4BIhwXczmqgPIU
Pufaoak1Z13AtaCKxC+KnN3xjtPgn0adXKBGPGDDSf9cHwejbFdM8spjx/nNaJbLT9Ik8TM3y/Yu
WLpP3zA5xdSrQjch0OSOXX+nW0WMrbzKOU3mHbC0uit1vVMPQS+ZpDA1NpM7fass07834Tze07w3
z05e3932/vu8PwpasVrQoH8xSSvH0aanXrRjzdIwsWDXN+1kFQSZuHYhCcaAdbJ9T/+kBx2aAla5
lplN/1vtliW384IxqHo194hXnw2HOalI9+qzTTgBH6Yl2gZTCK5j6dBMmD0EVXQjv9x2Cz8g+DUu
ZADWhtO+FoX1kSWNdYzbGOAER6RDwspx6AjYUI5A54rPN3hU20VX2icwEtxrRMTUyu/GhoGiBpCx
wrvW9z/tIouOVin4Z3zuKVOWQNMpVgxHu5SmHP9v3F0M8IJfT0pQCd8DJx+h9ZhWbRN0e0H9dJss
9HK3TvxoGw2MPpLBu1fvUE+pNbKbWX/+Ayful7t2lNGLKsoU5bvsTdTNFSHzcpgRXKh1RjdPhEqN
TrdV18A616NTQ9WNM9NcXvJSZ9GF2LhRID3TMvWDWjrUptVcwuBhCBP61MoUnJoOXVe/q+6C2RYb
+qX1t4zoPRuBdlG79NGntuQ6XA8OK1PxCsDBvmIpKFZVZoUUXqGPk6M65lE97UyvEQBpADEalfYl
UrAd9TT3pxsIMRfIrTZFYL+3GOdottWPSukh96yJGI/MqsWxEbSKHA+lgehEs6msjPDuG/4e2Sxy
IIYCReJshyQzjl40Oc+Yej+UqHEQMCAnB5hAaBTj0dBieGF1tiUrzn+vibJQhiK3zB8MRvtXN2h+
Ixmsd8bSNMe+zKuXyQsh8FL5VjOsV2Tu/QOAm34DyLfCB2Ss+UNE1xyp9YMKz+sk6aNaBL+TaG9+
JaIdVqGb6N9B8oBjZcn7MLj+e8RIZh/jJ7ypJtOEZkfRMu0KwFBtxrbkVh/juXRKffiph9m6VcOi
HE546S3tt6CfXYJoa/O5GjM4aBpUKlEt2kpd8gxVNut0ZTbjRCfLQ9K3Vqpel/JUifPU8xNehVMR
xS43Zqfb2WnrHX0/dx6BsvTSDMuybnpRH009YB4pHuLIvwwadunIBs3VpJip4wwVhasn1iOkNTT+
Du3yqZnpS5Ll1KZeCQK/i/yTmOrXAgNDsLLzdjlJm/OqTKP0aWgZO4nOSJ7AAKCskQ43e9mqRXmU
JuW9TvCqumWbutftbdyQq9ui3I6No2XJlPg54tAbbfJy8riD6KT4SV7sXxTrw5HW3bmroLbMbnfS
JtQSC7JL5cDSmg7IrpUme+XOimZZQ1bmAQTJfSXNxySUbR2CCGEmGBrz+zLgVhs/LHU/Q9+iO8/J
1h3Dioa72loEJXKNdWm/+NV3dVgXfpZd62BaNRpq2jj20/vG1Zb7SaCFvH3iiqrikoRd+Nzw+UVc
addS5+tDQVEwYJqq+39tAeFa5w6ZLrJQPztBgTm3aNE55aHfY/UzcWnIgTbs9ORS2cm9H1hvSqar
m5Gz68dc26Xm4L+WdDlKk2iBMB5/yw3aZNPvMMVRy/+OzFebbS1mA/0j/gP1eXorvHpmZq8NdKFH
G3LCUyfoGGIDbh9uoattkMqEZ4TkWA6mH52xriojQWBIQELgJ+WD2YiMq4E37+rC9F4JxHtrG1b2
6P694clN0hmrqbE8OrJTHFnzB7fWaB8aI4ah0AY61+QFeTtevbKgaCxGPF/jpPvzsIzWfEXDel3S
pDip50F1/XlxRvx0KoxvDXmOagVrV1Z3Z7dDszLC+qpEuhACqMFNa3zqUxJBofKHp1SWiT3t4D3x
mP3N798t3iVM+J3+snduAB4GXes+6UHvp+23G0cEq+h1NvtvFEkpeFG07XN3qvGUPhf94p0j1/wx
+EVB75nO4dKg+zRdy9ioOGhRg+w1GqA309IaO9sp7FeqibWaR1MV6se6sp5Mq//xl/ETNXp9dYmj
V+O70XC7PwHAdqPBFXYptgP6L/cmBomzFtHpQ3rWrvswyNbVQjCya3viMARWdNdkuZRKae1Rj7Nr
jHLgxhnKaftsCAucd46u5cgA++U+0Rv9nGpDvoVo/3bLxQi59BnNcwfw5IfoTQNAvjtc/bycd3qF
MrM3nzs0zAhSKuOhXwzgtn54UUcrZhiPVPEWYZxN8HAo4uSO1IOfBM96l2aGHBrX6GWc4mMycE/U
IgW/Egb6Y8LMYNCccAuybthbUkQQwN7a3EKQgxDKAGu0f/B/qsJg0d4G+9LxpqNqTnjAJvPAF3c6
KazQrTWEJFKnNkx+sKr0wNz1lXVn5jZJpv/D1Hk1R6qkW/QXEYGHfIWifEklb14ISd2Nh8SbXz+L
0sSd+3Ji1HOMVILMz+y9dpZBCqpUry4VEqnLnluLgtYrR/vezL5F37HHjizIJ+JRDHCQ3THd25QC
XVk9JZo4Q7R+mNBL+Iz+bWy0y+PE1M8eKrFpivoEm5lHI0L6oSHrUQZ7DoyRO6mfCHEfz4j4lY1M
mLCOEloRu/W8g5PQ9IYgdsrcQNEEQy5027NdsdVCvuMM/Yuvd7zeZtg/dU064WLQ8Pt194sunI2T
NtlWRVeYZvp+TjQLqwjb267Hy5KwLu4nl0hk/ivnKeO/6xZAtdzliSErlsVawAmKNsR3mft87C0/
65Q3KFYPWV5mm2HKHMSQktTdqPxTWSo2ZUyidSxweLMELYiv9aLEYAYDy0EtEVe38fxkic7diaKD
oTXqW1qM42ga08FqbETYJaN7uKy+KoyHOBsLrwP56sf1HPkTICWPl/m5WBK2GVX7XfUIzLPPXv8E
bgqRINvq5eRL0zkTVpRsAF6Tns5yF0uBzjMSVqhBnE+ADHunUN/Wz4u4YACDsYDKqc70XUxbLAqz
oLAoklrmGAcn5B9F/ftgNfnFVPthm1tggxxVBqJqnrh48DmSmWIgy7PLH8RtJAGy6A25KDAwouJ0
myO7rE+3se+Iu/ZSngBtLOCXKMUxBXDjK8v4xdjMkyn6pbZwmu1sLRRqMyGfrRWRIDI7V6YBP2NX
vlWJc61XE7zLVWVouR5kesPE2hlGeMXqVTTKkUxE5SKH+RAxJKF41nA6z8PbQKPs14tzVGXx15K8
6qNhbDTb/O5L+ZTEJWDkXtsWS/isLIXcmO76TRk4hsKVETLBazbz5KmUmj9z0CuaEcGeTmo+aAa7
Ev2TpSNdvbQ1d1m6zGAIUy3zKTTLSQjfwVtEdnAO79zUQmzfzRNO9eSu50hrMVL2HVsiFqxAd5TQ
wMN0CduZbsgg/FszX8oBWqbbsF6bXDVDL9fqnkN34YFi/LBgoZxxgEIKczwSSgt+qSHvrpb8yIq9
fsY2NpRJEeRafNTj9snVWzSxPRxKjuO3ZkQMVYw5lhnmA6EB5zkhnQ/WcwOcnas8UftPIweAHDMi
GBIr2hvNcI+ipqEuSh5LgyhBt03fsbFvcfbMvp3UM7L1dYr4w+Yo9pdk5ucgFThdtPcpMc/90vyl
khl2jRM9mPbAD+Iw+9KR9bWyxrDlogoMq2LZoPbsj11pnVR3lqTedMd+Zvior3HVSx4HuYP3R7fP
3UhRNc3KX61e4B/M8mp1AwoKu79zycH2iDR6qFUHX9qQYsMYlz9dp/7pCEblYy8iD4vEIVpJh8uK
zRy762wrCeQHCBNVD51ZzV45mNHp9zOCSUYdhRvgs6GCqcJPUbTtIcW44uVRs/As59Gmy0pYW2pC
KwK6fKTUIjHsLWV6gYjCoKC1dqls7h0nf1A0/UOxl5B2MHntM0poKFFkDOWds00LAlKG2XiBbZGe
siTd2b1LydUqKC4VhLd4dqNkyTAskA2hY8PThLVbGvlaSnoTJUIKqkR/inhMaWTR0bqHsTCZHZmX
vsFnFOrlO5Hx92avpL7NuzEYTRvEGTFDugTpEC472bXZ2YjeuxBEDnoRfyG514eY6BUgCFfZILlM
dn6qSpPLcFJSz0r4PpypCSC93Yuufc8hNW4aJQNXxNOfPaNOWF5WFlxc/zVIEtvh6s03WdyOAAem
v25kJJulvcax9cUn22Syel2W8EwijO+YYxGoSsbF0j0R7fXE77I/2nGItiBaJq6b4qvTdD6nYVd3
zNbzmMU73vBJe8CFpD0AnUXAF85B28UfpVRHb1KND9Oa0ceF4XsXOXIn0Wb5isG4r83yjWEN6qVG
z2WbKmcPiDki/5A4k8aE2YJ2B6QMUwQF++1GSYzRn8Hu75LE2i9q6mPn2c6rYd4dADXAsT9lDR4g
W4xPmXlpxnTYilB7NaTeewV2mI0Rap3fz8pWBQCOsbcf0C70yX1WxsA6MIIrVr5BqswmpL5KM0Qh
F7UOe7oWrqIx8fg1/5Y0e1hyBvnDAKKw8zIc2BvLti922z9UmbVPtZn5aGW/s5kbGMF+aaBrAjn2
FVEyCZsak+52VJ71VH9XZYz/BI9Oq2FoFI0gViR0nrWlJorGJc0hEeOxH6jGZzBTQz0PZ4fPzTP6
8SMOZTBbOBRpLFmg6gyiqlA+haEXurO+TZgdepJw6JConLM95n+B/zyWqjkGbCRML1dxX46tQV6K
vUS+adSP2TgEfWZfXfoVDiB+W1lLyIymbtyuyi9s6A/0r9GpbUG3YDvQvS5VfmxreSwW/TqqiKvY
kb32CEuPd4xUf6rSuBI7OV8IT98Q+PWFaYpnx4Q7QEohjNrXZGx3+sy63Ar5xmzkhl7EEPGSWh+R
rp6aus8DG9u9NwGk5gM4u5gMFs3x05JebrRULsFJgqop71StxgRKDi2fJecrLxFYtbNb8b5LIts9
Cw/dxrHcj3JNRy+wVHMqus92Fj44KpNrDWTRYNAIIp4jlTi6Zj17sCxFKtEwIENdEAYDzRrwvcjn
PtlTPjl7xFwPvIOEcwFrI5E8++e0yVOfhCXm6bL1xkUBRokAFIjadI3qj7ocK5x9GfnZkzrgG7BI
UIwX34TNETSR5D3tSd6N0nyTJ7DySbsF1m0OCw6G5VLI4qPooVBZTJmK1n1AatloH1FYNHDJKRJr
XD9JNwbZAH13pOJx6eRT2IOG0gz7tNdgTqkZ9cf4bowpAL0scS7Z1F7rqXeJWe9fGV4Nm2UiS4H9
OglmrQqiTKe0j4bI9ebGNTbM3I8ZWAXWclHiGUgEAsaBGU7RJN9idwoUBDmBG5akoDmkCgpZYOla
WFjWZYW9vIs3uixA8ImRm0DLvztGcmw5kEPaSvUZ8QFrinw2E0Vytlu9B2jYpPYpdqpp0UoasRFk
8NfDBXJoOxjvCbk1ZsGjbyBUeMag3M524ChxxskV4e6U1ALS+JcUwmXuZnHDMZGc2ChsRrhPOZNK
anHm8lbHb77iI6yNFcSK1EFNsXFxB/P4tONhjIPMSa8ExLSHYZRIcdKKohlT72TmRD7xgUsTIa2p
9BtHUqvpZcJqap6xTC+vU92eIyfn8pp52wfd/hzc6KgwdT+nIvlLW0Nw3iIlETp8cqI3nwhieRbx
mj77PVU4dUtbSTemEFd3pYsxcsPdh26kq0pu5i7fJMQe+u1iJF476BUgHUXwjuM5pRrPdTXfakR8
+o6LayN5zUsctY2ONGoykXfUXUF5FOf+hD4UqCgessg8IBO9mDb7pozWy5vwHjOsr2GAcdFqUu84
dssabholcY4XxVTQuIKg9aBvrS9mmxqJTwwzAr86vibo1N/s3C9x2/ZoBpjCVVjohsv6tgz8eB16
dbUlr1mJXmCMvKdztq34taY6aQx6qO2cGJg9qwYE11O207qYSGi2HpZOuUDukq8O1rxRw/qO9gFM
/EkByEa/NLveQu5pJos/bsqGSs/bPwww3FNv/LEUtPBOFGsbJmsnCir4kmZ5F6WbxiPjjJImIrpN
mlgiSu2OpphcVrXVdiMrr9GwE89FxecLFj9I8DjiI28enVNr2i1/KJS7aIr/2KK4EBDLVi5RH5Qe
8VmjyIuCQYmYttFbyEDcsIH/7h3sa8XMUxqCbqrLQ8urkAsYJ1bFK2zrF/Z6T2X+yFXAMoCyUBhJ
dRxYpmOpbol2yJ8MFSbk0Cce7A9U9WJ8zZldVNW2t/cAW7/DiDBXhaH61k1Mh4CNZ71dyITXeVnZ
uzHPUK+9DSGgpXDoAitxXmxo+36P7rt1FrHTtcxCeG9tOL94GtcXWXXHP/NY7LFhiP3YDdvCTvSz
A5NckRELomIp/fxhRZKCY/zEEnZ00oXgAmqewAQX443RXQ2J4Do07MlhiOvsYoPGFnR6VWcfMjr0
R7uKgnlAobzQWC3Q4HhmFA1xEyG0tIE/XQgetw3T00jPNzeI0aKO//bCOiOryzdSEp9ELWzfVFgb
zmNT+HYDUHzMoOqYbnfqY+VtZrvpZQZjP0NtRmpnRDxFURnrMMk5Gm1VbO0k/rBHRlC20K8C2e7q
IJJBpx1h+kApkmXsh1H4Ikz3oy27d1IwfF3KaldYyUuIB8YfiOz0Siv6tKX7iJCgBg7RTptJFnKL
EO3cgbb1oFFeJMADihIKX0Rq6VZgK0O2yPk/hu4WLRKCvPYOsT/PqLrP5jQMOmPEuxIboyddJPqC
6WrQlG28zULacHzfezUPCVFaUZTkRwBr5IykSitJbLV6XwuF7mWTQVvK4SUsQpbzrn5vY7KSEmdk
L8w6az+U07VKwtkDozC9O/UfDlIu2YIDq6Uzc1y40xMmPZx68UiQDWLaOmaXO2Q55pSG49wdn7u+
u5JFY+KYcz5wFxb54AZdrl6zWCmoh/40y8BeHTIhqlJcutA7vDAtpicwbDhu0wbmCddnn2wqzan9
BOrORY1f3Qnk3mJIFsPI/cwCNoq1CvbCAWfitBAYmc3tayczWOD0h1kB/qtWA9PUA0w6FFNFTm/p
iCc0etMhWhETWeH+TBnBPXg7ugc4dL4ZIn6MkDKYZkWR20UHEIaBhu51xvkYJyu6oLDZ8pRvOb2G
h1XZ69d7vJjDDydZH1rVUqEg9FjxSwbbNkZczouFaxBvRZmuECav7TtcPZUNO0TJHgSpMYaVbUma
0XwD7xv/DioLWxk8ozXqjcgrcMhRLw7MYLojotR/mCiPsu+/MMazNqXt9cubxn3RtmpT2n4aQY+e
AMwfTNCIHv4hZ5UleI1o/uGe+tHgoWxKzbySs5YfWRucx9pmYTvUTiAEMEx20iZWayWI2gXCSOSw
yhbtP8060WC6hzjs3tCpPjZKDFvelFecURs7nvRrUte6p1VW6SdF84Mdn6GWpuIAsWGR1V265bL9
blmmDU2FbTaNAxLiDcbF/8p2dDaU8RGstvpHoCB1YhsGPTfR2gZbjRkFdq+9QV1lJR+FYkMC1Nme
1ZdldKChgwGNABoyyqMELpTnJu9fpqRyfFWf33UMsryY7Z2jVPlJkOnDnHZ5KOfkNFiUddLK/kmG
rCcEbZ6LV4haUG2PfZig9YmjKQB2CQiSTQYSBuVO1/LJc210ifpY7Kpx9BzdOJfIe7YTVCRbt/Ff
1RHJYHp4mib5kCuxiUZCfR6mnnuUJ92zlCln/cq6MMok5lbrL3nqx7x/Bb8kNi7Ie7+DD+UCYfSh
9JWb1KCFRrfC5zGqT0NbG1sYQmhA002njsf1325NVr1drCPHfcYQquBIHbBp9PiASoVc7JbL1uq2
0TQYQV13n676D3cb0yCMBF4/gw9uRirWLIYphuHTq/vpbzW0JSQTIt7auI+YhDrNwV6wsalMuzet
QRGJ3sjczC0RqO3KLMD5TUsj5kcAdBQKC/yVJTWZGvbTCwLxn4ShKdr+ztc6Uvi4LUDKncOCCWTa
R5AkmBIWDZnFYoq+chR4vt43PM7DskPv54VivOdNabg9ZUw2oPYMTA4DuLKztfYFrz5GA42XyFTM
F5iwBo2a+limy3e8OnXtggD1tOOo1icQMOs8hsx02JgKv38lBxtmxR7u6BghKGMwQdfpqPaX2Yl5
I5366IykTM9dys0jbLIS7el5ZIxLG/IjBml5k2iHjdXgeiO62xHiB510RwP+wHyHLXak7UBmT/vG
zlsvNDS+cbt2WC/yQPJ3ML0iRA5K908xMhNgOyFYzi/CA1hH+x75gtT1o6pVJ1bZC+UIL0YIO4T8
6ulUaHWQW1ENGioiEBgOGbSJ5gnp7Eam6R1Ti4XcxGXBAGEfClxholiuaRapgRTGfW0xGptwgS66
qjN7E4anT/EjGoBTBQ0ZMJLN5FB82U7/1Dr1NRfhBkAtzty0Un1zVJkjU0LE5DsHQ6X+oI0n7E46
Eocbn7JSxp8AbQImAUyFlwrlGzATqFzVBofyfqkaSJVOjCdtGJ4Q17I/rHtjk1NLo3xCGm20JF90
6TtWi4J2hPQciMBfads3D2a/Mxssn3MV4U7X16mJPhDxyE7ALtAn5OMB7V/r+7ZgaqZQJY61vDdK
ugFwxQyyHbkN3Qb9WmMTYpWJh8VYNJ9Rb+KJjD6exL44xagzcbUa8OqZq/wMrgSpmrykyRIo5apJ
ayEKRGXyUswy3ovQ8uqGoosM7DIIxQSDzw+JcfQbm99OIpJnTQONnEyMMtTpgT36ykGkqo/L/mXA
HXTso2hEY2ihSc8yNZgc0s3XTDXExptVnrRwdwqgWzv64DEpu5fFMXaarOszqHWHESQGmKn5tpQE
308N4Y3MZ+k7XOEahpKgSvPPoVW+1Em8tDkB4/oIdj1PZIgECiyGCPGiK1ZycguiMqf03cqAD1fQ
QOBQ7azFju8ijb5Ok3iuBpcImZgEvKFhzDUeB1JltiSTlL6h07PiYJ18jcrUc0sMv3VXBsYsqK01
86FzsJdoiOe3xZh85k34UTvdQwq0q00qPXDS1zlbfTkZxdK8xFvp9tH9UNZE8zq+wosbMFMpfUG1
o1fsYFUtuyB39dU2eREND7WL2yIo2nD0GafsEtPcNlFfbzRX+VssxTWWOEoSg7NPt7KDGy7MkwVQ
Hkdtza1cUxFJ0Kbgquy/COvlvknGdytGx2JE6qqpLYkw4MxBcfKvWPXyVP1wzjej1inHNJy3DCP/
WrAn/TZs7sNprk9almagmdyMQdgOBBO+JaH23uQ6MynqcDFEHowZwvopzta0F2oJ/S1ryDtESG5v
WO5hhS3l3qjRvDb4V2eb6qHnR+1UfjDTRKttvLaiPECUek3AD1B1xeS2lOz4MwspkQjfy8X4qPmw
vKF31zn1S5a7lq+SmuvjSLX2Taddx2W6KyebC22wtF1e/1VBtJdjvcdUqjyGGH53pdkGC3g0rySS
O4mKwMi76UgV8BHNk+UTMJwHbieRDPE7LBdmXVKBFmPxRWt/8e2ebCxnwIezTSyUE9dERC0FQ1mu
/pbos1t6ui/h/lNx0DdoOste/9NN7l7PomOOWNaEDnLEpXpvN6Q3uamZbnXtHM/Upm5ptHxIaCrG
/KfRBQ8/iB6vKTjnwZNunIx9VUbgDCTCctN0/d9+AzVkABEL59+ttLVgss9VWZF/N36pSLpwpeSn
vgw/sBpG/rLCp5fSvJoa0tDYxDQdOlMgWxZSDDa+cYuRYNPiJcklbEV3Ci9LNnAiYrF3ayVho3sN
OwNtp4Ttv6QwR0k3IvoCWccCbNByozeu43iq/w24ZIFFMEIglMAnXkej5KmYcoTLY50xxejb3t5O
NlW6bqGZsgVe+Ii7rGkG89rY4Y/LGhRJyMD4hE4W1Kb0WjuuD5hBHdSDbEdGgwgQk7qJQjP+ccdi
2ERppHDKtci0zPkri2W36/ixRnxCBgIOJwMZiGuJGdouUcd+h9DTQumJ4Hhii+0laNaoxc8JphcH
TCHaF7ZmjWLtkR2xiR2p/Maw3MpTmTPR7hElpuzonguWUfiUeWbpfXcEaB/6lqe478MKvWr3rboR
vYBwP9ZYVMrNaJ8MQ+RXLYflEmZXB70WbNKO7mig+nYC0PrQARXHCMJau3CqldsUXNrcLJIVYYw5
gyIlytUdD+36TgoRJMnwgA51INO1AEU4p+/gfcDHGy0+O223AP866GV2ytLpNCOIUXdNRVtu9Caq
7yp7stNtMQE5NlVAcFyD9mKwHYu6M04l87CMxMNb6LEZ9zNcXbLSq8d6Kxz91ZLRS6r6KdldOzM1
/poFN56c90M34TYZYzYAcEGkoRHohyTN1PU6QHT/WEqEB9BX7wk3J5ovS/aS6bkvHZ1sc8f1rbYk
ws4CnhBatgMDVmOsYADyLnQyO+PSx9zFJL2j7xiYw07t2O5Dd2CpMiFy1MehPhrIvpKZU12vXEB8
9euszX/lWx0P4R5eKk1WpjueXosSqXpZXjATH5dGdYJuLQlJrdBaJrhLlJcUsoimFjyZKBJRodL2
yjkMemGhSiCgbds5R01O76QfECOABlo13R+nw71NYlTq1l/mpP8gC9lC7F68ScqdOxX2PtdDNriT
FUDzKkCp2TvdDp+1dt6HnWpugVMXjAwu/bLGZWBH9bQhPDSq/qkIWn/XPTd9QkIVCjyAmdZLVjTL
iT7vZ0KhKZMcJPE8Eq5jFvBQ+NbpG/lkcnMOYvufnoiftOeEM3XK+6xQ7oyakWpplZ91F9FWoD3e
JrI/YJwljC3MkAar0ZYROE3P/dRj2wfK5XqiA9QSzf/6mqVVKjp1M9vD2RSUM5YccdylSDAL+dKI
MN4wWvmsKxal6KEZklrZgoXiC9bjkw3Gd5OqhF4AX2XQ2z41vEhUDjqVkpEXgCL/Wi4oW7iCeFP8
rsqIEHDmN7NGZdkNPJHGxLhCY/45xEDJIph/myE1XzIEKXGjv7Nj+KqaumFwogQIHUyHtAVPzOD1
aFguTV6+2EB2ALGbARpq5KnJZ1UmPxlBxCtPyEfMuiBmYf4/TdW80e1raYMgjIuHsaR3GRUj3mq4
/o2KVJdeog8DTHMKmUn5RcqSpnF3SNqLXWGru4FceKS+LM0ZVbG75xgyWdiBSPTrcoVliDwLKDe9
JOalMCveutTmxxMFgnRDPw0dw2M95zDu2FsnjPAZbDZyVfhvFSVZ7oWxAJDq4lMyKkEBaXSbVPGf
li2xJ9L1iAdTKxZGqVEGoENFnGOQNXGaWHYAY1uJgfpFy2XvF8I+dtUwBiWrOiWzv4qRLGCmWe9K
w+OkuTw0KA8BEakUPICVIl3/UQbNXa9qkArsMNDWEV2h1+medvcwtWAMS+QaJnXjZhrFhzYzQCwI
n7i6E9THar1zEtltHUP50p3qS+jGv9L8MkCc+/qoIlvPmicbmYwCsJD7v2cpDoO9YZHjdax/dr3d
PIVCrQ+1ogZGWAz7Jjr1Ms8OaIQYcyqNxQTfJThCDf8k2cSegAyQRr0jGrjfhWQqIJ0d+P3wQVh2
327nonvugGxuISHyaoVBXthfIW8kaBbzcUnxaVPQHFxdi/y4dZ+d5Rsg2zfbavsCvCfszAhrRv9o
p0axlajytZgTRivwo5KkYAz3OdGWtsP9VzdeWrg67SIOThpMyUxTn3dmYu+cNUrMlS1ebIrBbOny
bWpVRwbPD3XnpCgqwKz2yl+5bkpr0PTcygy5w4LtDUoCZ6MoyrlB6Q7oGBYEY+qDPjWf+mo3rRyz
fqrBKibWqXGgOltaawd47Myd1UXWyn4xfHWKyw83TB5KRIf/qtQEQW5bdyyXCe9rOZC2ayvHZTd+
OzUcq7jSDvFkHDJGq5cxq6OLDJfoIlxeJqNOWYo4NrB/DUUhBUaFT3V23/VoqtFa0qlZLDb6FGV2
c1P4N9m0LeuOzJkyzx+1ttsgF6rukI12fjYbdVA4SglPSz8Bc+z3jm21j32EHk8olIy/X66RELJA
Ez2WWc8JoKj7SobKrpWqfv7f/3LD/MNWW7QQqz2rHJbojtnRncpEeZWeopiIRNmcgPbPF2J39yIO
0UA4DnRjOAHB0K2viz4Zb/NUpogJ6ugM9cF4c/XMx6eYID9erSiSLW2NY4VqSNcvN5fwr3d80o29
OafqpUB12MPWvpQuVlsWZiarwZhAGdI3njL7nqGYgb7IYYWRdV25q+V436yB06ONNtLR3XI7GGZz
gG4vNw5+ep54aN307dX9bCIEuzH4b/+HbuP9y/AMXKdiRgcfwi/KLGIGLeQJyJIJYL39dwhcsi8E
5sLv1xrjfl6Q9/4iQti86bD9ULjzyOIZS5Ln2kl+v2LMxQ+4/pMpCxsldZN9H5IfHrpKvnVWQcct
mDFvX/77+SbKcCg7jdenSv7efJ6Y2H6/uonQb5r0cMhfkxr/8c1xXqaGRx9ifcpYef3914yEIXwV
Bil4mrZ8y9QyPIMr6qlHaoHbxSWvoG/LE0LCYM6dU07XxOoR/60uKbXI4jR3Rt9eclO13g10I1nb
4INxNDxp8eicG70w7lFF0/PCrAzqNEKYrUV/GiGdh3IyUw70dsDqBMJm/fM+M64Eeb1h1BTBzZxv
DSOJWuTA/mZ4Gw018GhkH2WvafeKma9XcKTf8+aCGGa4ubfIV1q179l5kaTZsDfl6yKUdJo3Tstg
DeeOsd3d0M7N1QmB91kCd+7A7DJxZRXcklOQwJP/pIwPddqfo0n/VLH6fC7mpPlhTGBEj+Xav8Gp
IlEUgRya8hd/sphqQb+qv0l7/PiNClMnWJCZiJdTVCurlBbKLjR8DR23eSxVnPrYi9ttmZGU8qvw
b4RYrguVREJK35/ZYKunG07+0iDQRY6dqBcjLbIjV2ACWtI9zqtjpbgFg+Cn46P/L4FjgbAcsEa1
9+wV5/cuTXdxAVhUiTFRiqZi6bqG+6X2qhVZKC2Uygq3nWIYR4an6gWxLtk2s7ReXZ2aqpjns5Gs
IO01BhO48xCm13SWrovmSlln/VyFoRXNhzQyNze+DcOak6qK7qRno9hlJUSQZJyUa2Xxpist6k+W
ctFGZVHFEBpK26iq+2ZGHjZB1vzlEg01WiyKYBmkDknhxuCUG0JzXBiIbnRnxTK+oHiBwgDwy2Pz
Em4k8Op9VsVfNxaMg/N/R8OBNiFXiqtFsvnoxMXdsn51+6NiNv6WA9nyM/OmX0YJxuNXRTdwXuFl
Osomt7eaWIZnkCysmEO7fxbTGsnajStGCk0h2y4dTEUMk7eLw2aXrF+ipk89Dcf/LhuXtVEHtxMZ
6T0R0en1BsrQauR08Zqfo835sJUtuqLfM874v69RzfATqwSAyiULbseXZuvVwXYwXcm2qc+/H/3Y
iAnaFuu2VaKbKpIuhRX+pYfby1qmeXRvvousc0tQoe2/24niZIicHcFbhgda9fISZs7/QyB149Af
x3Ygw3mmGtF6c29pKZ/40nfP4fA64My4//0o5oR/5dCz74k4i7EJ8L9SR/gNFvj9L4WRw+ReAjvx
jRHNzu+fYXTb8F2KXTXB9Sla0dyj2TICp6qZo08UMDcwC/oHnzN+/jTUd4eOv0tH1ausLv0jzD83
85AdLz/ETNSvmZjLYAT8wrKJpcxNuG1M1oeeNMPd7fXuY/fD0ovW74RNJ3XD6tthkh4Ui3Pk9oYq
bvkwtTJ/LCiir05dfXXitY0M7Xqz/2MZ2SBNVA6/h/44JvMDc/WxMNAmEkeh41jXOlQGjVbcAf60
fUaOxc+cH+dEXUUk3Xy42Zq60rWP0l6unOXo/2LFVQ6dTVeI02Y5iMhBvCOT4Ynnbn97xNzVBlhV
tcnclUcsV9FizSF9N1jg6Fvk2vJlNPKJ+Ob2GX2DhU3Uglu2/nlyl0rZfaUYEwIl1+dDNbOsgQTQ
HKy1tRdmZABsmVt2gJqaMycaz5DNiLzNyv/+BUmc7UHCG5kxaLuVjx2AjZt/z0K6u/5RdT/g8FhP
eTTLwxDNOSXsc0nW9JfLRAJUVzidx8hlIkwhtB9W0+vNzNQg2kX/NnkpiNHtLeFYQSQBTIvYtJuh
xO00A3l72twpTJZjUzMZQAw/ejSLQz1LdYegy34om5r0t9nKv6tYrHCb/mEELeelRFD4Em3UuSP+
4BXjn5cO/fT2ey1YCddYmKcpsxbZ7poCs8VEDsj/4E7tMMAGs3GkrcgfOdNxoKjqSZpE6hK0pqs9
DNjUCWYjb2z9SwhQksKgdI7twO4Z0JJ/4+T9ovNEeu5Sru/bVxM94DllVlTWz4upnUVWJ99zjIa/
R+R9Z4Dmgz4zMMhf/49sSXfSSIw3lT3dDpxtsU8UJXtd/8nb33D7J0uBFCzuRg+WXfI4OMrlZjxV
WlM9pAXLTKUWxhvMdFS3+C4UXHebjp4WGPwKzdV7pJdJIte9fW/eaXqC3paabb/E+qVfPVVGRp/j
JKu+cW6GC353i4gQYb+WOf2Elp8rzo5HPJfNo8yX8+1AdJrcOYyNUmxcxgFB3fO9xw3yQXZoIWGn
uvIEoWFvSTnTjzbkWKqgCKvVOiIUTjGLhKSLa7reWMflc92xn8/7ojk3Rlc+5+CRgpIHd2sItXgu
+QSg89Lzme4nC0briQmn9SRnqv0FvPCNaBirVHXrTNRcSIglzhHQbnRRp6T+KLM243sd6+CW16mp
6kdZ5/lmZNhzp5TieHMW1Wb4og+N+jr10KcWDunQCr/iWiL+W/2Gt9C2CvRAoxjNFmWRJGo7J0up
rOSbMJ0vCFrmv/q1NK3hn2WUzzq77reCvn6jGmK8VPTeJ0stiIpfETS/Lr/f4m2O7WukQB1qmJWu
cvTlOUxdcCEwjL4LqyErMQZYNOcySPS4+XFcfauGFnt2YD9Y3czt0smFkBiOkQGAuRfbinphx1Kx
34d8YOhxHxiIBICoSePFWr8kJUdhvs3sC6VDdBRMMPCJmMSzmdnyXuSWTnYCpMFCpI65t6V2dtFH
XuDJFm3W/H5x+5MyY6D4+3PoDs1BZqdrSvwAsu4/hJ3HctzYFmX/pceNiAsPDHqS3jKTVhInCFEG
3nt8fS9c6JXKRFRNEAkkJZJJ4Jpz9l4796KNPJUHYSrqCSppf4hyfzjjlYUcGEMf7VniOdGIDrB1
w90kVx+66FmRRlCQ6HV+JgvBoRlXJNeqKJILhb8vXmS9D3/Yvu0xjg96Fgh0AGw6f7+BKzGu6XMX
LRFGGIlRjcyjc0+MIrsX2PpD7dyWUVdPSpTm+RQ9+DXBAhbbqk9lE3yKG8P7UeGdAq1mn6AhmNSW
YferHjHgRpUmb62r7iWGRV63XeeYTPho6PKAQO0iuno+5Te5ypRoPQtozkRPdwrzryOj5drQvPBO
7gUILkCk+xxy7npsZwXeZLb+Xi+A5bGjfHFtOtkQvASgfaN7dBvrZ6tbrOItbAUomLL+LFGVVaeY
J2fy6N3N5EqnMPAqjG2PKZeaFpXDTkDu02c/tpsa2ebf02PdGbLy5+xYx7BN3RK2JXSs4tjA/wph
qdQiV9qiTH8ljPamUVMeD8Obj1t/l/3xyqH0ulxreJBcY6peA1YErh95YNuD7EYDBy1jYKaPo5+S
dJen6LJ6xztP7KS2xjRUK82K7Wq5iFpSPc7REaFwhrvSlXdBV/K8+BxbxLhbYZTGhvpTuxKFn0Hh
6+8DIL5bJw9JPLHgRa9Vpu5NXo+JCrxagfvu8J2f7VyNd0YncGDnXn6uLN3ZRbAKnzB5P+Vx+GaY
rvfqjDboyPkVXYhs3aeQVhoklxtCToC1AZOcD2GNStOv7OoiTzVPWBvTSLe5R8dCmXT/GggO8pUW
qG8lts9rJ9pPsejNh87otFeaSmTJ5QyhDmCNlH3yAsF0BBZKw2weqx50ZdPTBLPqTzmmkh1hXZiE
54OXhMaD5Qh+Yzt+aVvt84IRtPEko1XBgR2KmNZRBXb2P+K+Defvtwdpw64qCKYHgm/9g9HTohZI
Q2vsjmZnWA9aNDMIKRnqqR7cjVYj89lQZ19fECMgCPWw2CpzmzPA6qWYrdgUZMBsQDRSaZI7wbKI
nNWy9kshR5+XRYbXOJ23Mwe2jq1aflPNqDiwVIRkoCnIP01Md3NaQcUGhWQ1uMEdtdRlEWgi2t32
xUsdR9OTzJ8Z7LRfCyJVDtGcRJMR9UaaSLobEr2GRwlVoxh8uAGotU7hfKr2yZNd987dosX7/O/P
l2rP4ct/ecAsTbUcE7uTSvioasx56t++PoWZX/+//6P+34qVbKoarnVUePrXIsqhEYumoKGBLwSH
Fn3MyjWDiwwiDZmmd4haaNO6eP0TvHEIZUh2K2ZGZ/JJIgJ0NRpmrDICeD9BjqOLemvXcLfMCDY9
qmN1xazsfUyBA08PtE0unpgzTCAYyYbnuKeD9r+lpRA9fvCyefN1xNv24PbfKLaQJW19Z1mPQIcN
xnrAfHxExcDD1xwcALC3Qv8f6cB3h/CQ9rO8qsAl5U8P0nzoE3WwCovMv7GH1InKoBsTdgaCCK9n
Q4x7YYkAgq1lXAwN79LoJp/hopNpQAFleVU4Jo9BM91VysG7yW+YHuMwuSUmHT3PvXlR6APCHoyb
ocG1MppN1E6vuEOaxwZ90iNEsbfRIm6GzErCDisfnXhtuxjcaNPs22qwr5ZInGte1eM29tR4eqvT
qqAznnoX9L8X1E7VY0xyyEo3jPAy+tYFxGfwXLWacbNTuhcgS4U1XGVxiUxI92Hqxjd5xq706Nl9
vSFUs32b8voctHbwMSgWJdTCnR7CrmWImsyLrJZYiDovEHOYWuW52ZQvC68TAkX5oORjusPuW964
/ceyNAgzCuOthP4Fbv3RGmrwaAklvPvozFfapFAODEN/yyo2IM6r6S6FpsTnOkv9fQdC4gnAF7u8
wPb3Admqh9Brt/HQ8WdX1J/K4HkvtuhfPPq0aw/21MEKRP2JpPnd1Df1VwMA08Z1zelsq0NB9B9w
P6gWX1mQ41rTEvWmT/63cEqvonG7C3LA/oIRYDh6ZCwL1nKXFLPS7LbGmLmSX9NCtTX1+ksZeic0
ZfmrXRn9KYy5iT0DbcQCRvv3p9PS/v5wUkVEjEs4nLANS1Xtvz6calfbBZKx7GR5fX4pSjN8GQxE
y3pT3zWZV7+QSPJBtc+/iD6wfRKzTfnjIldL/HK7mObbpDWpuI20miTZOQ2KEfAeracaUJPKjvYi
7fRDzIZsDOJuN6RQEbSmHPYIBdRjV4FH1+ZqhTxt5tPACKq1UEwsTXMfLIBp9yRf+WoaPtWzqllV
g3tR+OSlFRXLB+QkdzLLqGEmuOzlFrVqO2PdhgjEWBUCELFyvk9supdiIMWOzOHvuO/c58Qu2kNa
pujIe/QPPtzDTWNowUMwZ0lLuqyVRQq/3tj/BwzOnAfBvwyStk5HQHVcTdNMDdn8X/8ODJwpoYRB
hjmzDladkb71Git0Qzsx9DDBWU5ODKgWfy0oT3PmlS+ObafYG8j79MwMDooXYSwvNxB6HdTiVN5S
Vg3MiQUwychNb1hRN5JqgyzwPUvS4CCT3AxVSY6L816rTOU4hsaqUdmR9PBfDz5ssZ2tmcP7fN1j
77eCdKkfyLz5IUulnp3p1HqCn+xxoXz/70zxYnttEQ5xwubonKcOnZZcU8oDEKwdLLvu/O93M7PG
Pz5G2xC2MB3V0RDG/WOuiVRRsWPLaGc1M9UlrU3rm5qrv0znxUAdoYsJcg2maCZ/BfHLcvPmBmqb
vLefzXBS1v5Ex1FtiDTPqo5Hmer+Sm4He7qxpKuRvl5O/lvaq+Whbc2PPKTovgnmCCR5zQ2dD56r
n6rsSizgkoyNAJLYnCc/3Sdz70UeCCsKrhT1VjVC5SdiRj8bg60+6B2d8iZoMBnMlnk89i+6ooy4
w4PhmjRIC83A0bdt5ng7NSjsfaOlzp7yC474WDxKRokIc3aMSvqZoK9g66NJ2yg1Xm6wr8FzGtMJ
BSzYbDVDLZ5ce5fJUi61MgRuzRV3y5urFHjdUgrGGjI62S+SraKxaLMDbT3TOOAaAPHFR+l5ygfE
y4rS8HjJLNGvyjAbEW0lqEIDVssXeUCaHO2W1Q4RvtZ+RPxYMwpW8SX74xCw++WjDbfLbTmVyld9
IE9Lzpq+ZYPwHHzQ6EzkocxrQsc452NoAnG7MLunMhfuPes+UCzgO5yHhcpDxNk0DqIyJX2Iy9rd
BYVFSInpijMrlSN2CP2TktT1SdToHEjYo0yheN0GkbxPyToIH2unR/yCIO1iTtHrsvpaFnWsj9+6
vKswP1CW/s1RkPiE2iWCqK6faeVMewlFl18wzF+PX9ldqX3nXwkq/NObwdCeAYFGF/mlZus6639/
VPR/rGttx3aFznRksOkxxfwk/WlVRqc3hvQvmqOrGN3asgu8svnoqkC/mA1q5KNkdyR7ORwP7uQ+
0qdllWtNr9NBbyZ4GhgQX/wgSleyIgHfH19VMj22jHt0JRLjODOp5v56crcL1d94fll/NsrqNc0M
/aeIXltvuoUsrORzI+Zugnxl9dMWKGG/6WMNDaRqF1+8+LHER/TvH4H9j7nPgdCjqzbre4A/jvE3
/CYl8cAwI284Fmp/dTvVfMuZzE9VqXfrssjNNwtX/86vAKLa87t48MONKcihkO+KwaEPjVjgSp0D
/JMJ2tkctXcJyrH0AEFa4n7pBvhDHaY9lK2qu/5N/XFKNPbJoMwRAjQ2ktL69Vz4s68NKeuneFL1
L2zj1vMJhUDYA7zQC5PPGP4iHi/ENLqT3spgQhfKzfvVhFUeqHWwpZMaoEdN1YvejQ49F41oedTq
B9EfUQwHjwYrUqTZ41z1mYsm7B6DvcwYmSrkpN2suQtiO32J3dC6wIb6Vutt+lIEMxmWeQJETN0c
p9JDyeHpD/IgrMlYXpmO8x8bMf0fsFQKxixWXPbqOr+V9rcblu63lmTIS056r+TAZOgweIrxLtIw
WLd6SrZMUPg7Iutd2kVKcRIB+juR7bMShDmj9bSTJLOizJsneUja+kdKl7lQWq85qm1v73tBD8pF
076stZRIOWdp4nwPJ/WYsA6BY0opGVtTCV5yXFVNAtic3lGY6v0mS2lV/PstqmraPxYGjg0YFS0F
KgXV/MdNGqMA4DlVqZ4OXXjCcF4/DVO0tWhoUROpil2u1wHqag7agB58afsTA+5v+5YMrUlPI3YF
4fgZ6i0BQ1Wk7Y0aKbxjkhaaWGn1JR+QVpKJ/oGunX60a3cXr9XiOx8EzbjEtz476g3GwXDu2T5U
ZVYhm3Y4apgczvLAD57vyUf8Lhl3gnikgiLrDeFG/TgNMOjU0qFNN8heNcxLaBgBiY84/t1LNJes
8P8d1c6a3nWvJnGlcsZ7rvL0JV5xb0DxrHtV6YJti5ZuJ89nosoOljW+mz7LgSWU+EpacpsDwH/K
HG007iSlqY5QgzJ0hxd5CpmBuE4FQ1VRuNamqIzyhM8dBaM34KwOfPg5gmbWJIovVoprYWo885J5
U3Rcpi3Hy7EbqW34FYs1YQeAlzN/bBECRadlTuSRnwCKOP01tYd8F7fI2iVgS17DGWP1Gw8k22Sp
410m2TEO4TXoqoiKUM5kFYjmigrikTYn9bLSVP/yLg3Sq5lZFAuVyrmjORhPukI6XR2pxdkJaXJe
NTJBtqkRZMeJxOc9q3n3qUywrBVlo70tv0g0De/B0KTM8Crt5lhND3lsGNupqtHRxf3ZDqbq3Dc2
FdI5H0Qe5HUSn86/L3mQwZclTuLgaAFLAZNZt7FeIMgeVw2sto1tjOHemeyfVZF4L6EK9kdt8NZi
l3UfOn24LmUQo4HG77o0je3I3s180p28dTVlfIYD6xyX6V7O/Kxuf93sAnmPYLx+clx4ZnLpYxq3
MSITvWUtSJt4oH1Kk/PUJDE7VkdtH43eba85yzkMXuAk5RuIvoOTXhrDnY6AfXHLfqSqO1u4PA06
lsyN7ZwxZVUpdpLDGLUA98EQU+aZy6dDTM89NMw9QBxrs9wMqanjRLdQ/rPXIl9m8Gy2cmZv3hR7
TSfhZVmxBMFqKiekuwjzV3k90sgmTcH120NVHIZCDZ8lY6xxTAzDReAc5M2chjhKgrA4dzFOeaw1
OntLp33ubCgpJgAMZmkAr0jzPVrKY7YzbNf7pNODa2XshDD2flddC6ah7y7io/lJ7HDvYAdvplcB
gHkritGnlGl8lryrClLpydOKd3kGx1s7RGUMs1avFKgITbInqzJ6G5Xy0S8Ubt0ync6ijd0j8vd2
bdIwehxDihrzbB/O62Vc4HQ+3B+FSsVR/rB6BSvD6/jew2A1X9qsZF+uUHustXB41QSiOhn9LH+E
UFgFJTPWMVpcKWu8YPVOAmblG6hEmqNMjGWyQoZCJvXeLMYRHEY2PuBPbDZpSNq827oDFPsutTbC
bq5qYFXIenzMRfYEgAfz48qjeLPIhZrqreTJe7N6y3pozR9F3l9H+BAXeaCc8uuV3o/iQtWHwmb1
EPH7b6LexzlqG6a9wROanXly1rOUVpZLNPDjT/OZ1FXJM/QNG1k9VV0qWPN7PWPBOgwDb98pbXWR
B63pWGLHAI7OWDypVa46C5quGibmIfPzeJcQq6ARqTm6xrvcgUu0HRQJQGLtJk+j5mVSiKccdGLF
c42t7zS/GuZr8l2/KH6SCNnfulErn2d/izZTiGF/ls8ajS3T79eK0jl3OXq1Ag26EBqk6aLTV6Uc
7f2R8MFlMyCsttqrWfiZOCS8zr1I2lU7xOXeGzWSNbXaPAMipKTMqihTa2JtfW0jh055AB5Ac7r0
lG1ptOExbt2n32ORGBN4V6P9p+HpCeJZBumXjm/i+vXetFXslm71VYu0evkYl09Qfphjb1QXm7/V
pLgDG0hurfIon/ya5sh5mV0bN07WcsNAcjH8VC96bEyhPwuwo/Ky7alY4iOPjYruK2CZi3TlT2K4
jYAwtyqwqVc7ET80RC9Xt5iuURIlV7UIum1NMOKmlW2fkjY7kJHZolReevLsP9k2lhZGR32qcet4
ePrgDAcb5C7jZ4uCH+xso7y4bNKZ4RCHpE5ob8m6T45UvoJrTTAIiZzM3qEFwrpPsh3VVh2BUDVc
yGbTtg7S38eFcqYo3r12Q+UBvg9BmV2jPBAbqK+yTNwkYDF0TP/sB2i3BtXscfwi2JzmV0OAgky+
ktd8zIrLu0Nr+9tZ2Lr5/cXy1RCmDiL9bqYpBjNpKfjcDIlxCImu20ktHIrqNZG5NoruGf2N+lVB
UbeVQ4AcDPR08G8dhj4PD7NWiqscYSRUN0htoqFYxJOtMNPfZwP8H6+IyVBp8XXI8sqBvbA4O+XY
L/9a1Wrl15o8CdLyIANa64DxCpoKyA8TWTAuzfBQpuEPPtj6iRw0/zFXvmdBCUtLLzJrX494CkCD
Ytw0eofIQWXfKP5Gjn2/f0afObQvVSjMVqccUNlat95HxWJb7vSlGoZlkVQSQ+pa13JOgmiLTLnp
tnXzXA/iraVYtFR9hC55l++jiA66PJWHAT/EtrPH+opvuJ/05HPkUHEmm7HDUCTafTxNDkZag+hf
4lavTYGaymIMlJdoHa6WzW4+YYvyK3Qc7JG1W6yoyhbLR2hE4YM9dytKRD4PYdUe/LRGUB3D2erH
4pkJh5YgzfV5B02xnRlWxPpzY+lEcxD++iZ4zE9wp7Ge22SRrxbIaxf1GGLmYUAeUpdBWRsK4mTm
kcEzz45l9o9J0u8RY6Tf+KT1FTMPgMdC+So/4NDpMVAq9dxxMZMH80MzclLHBp3s4YK/EJ56cRbd
+FX+9ShNNU8VEsLNyBPLvN42VxFhQJ5/z15LaPVMob+rs1LFrT9jaBU9TK7yOzlpRcq5E52CHm9f
EQqw9JFtX1LjpMhlkFMHezaFxSacwu7zDEoNmoFsh0zX1/I2zryEGcqCJV6p2zLzsqPAb7czCKt6
S3zCv9G5HZLeVxepmIeQWJTgh/Km1x8ylJARPN5vaV5/xYIKdVrT1R06y0XoSaKRCh4UQ+ksAg2D
QH3O0fgEhgiOJB6qrHdt43mM6icvqDEYzUoSvywMxqNQEKxuPOmy10XAo7krhxBYsdUoSBvMbeZF
/kuR4oLKMdtwP4F6XO7EElCPcGvKGuF76kImY054Z32abqdMnc4KvAT0hyAFivngtEgwl1M8NJ8c
i1Kj7rGOWWq4Ph77jV6kIyiCSvuSqelN1hHqhDTJcdC/BUWE52Qa80dVQBrLgDv0ThM6+6kBuRlm
KR2ODgNBlSHGb5QpuXhqNR2KAuxXg0gFxRYd5nJethP6YTmOcZUscStP1nTEm8tv0ZBk5usgiTYL
ZL2hVLp18NHShwxU7I2+m2+oHldbtPQUyUql+KAsZV4A9fgLeDOvbIxmAGJPNcKsiczg8xDO9jc2
fAgXdO8ap15MWKhhXrtM3Kv5mbe1zj+lhr8rW1bmoY4yvTSAgJozpZaV48OiDYjYtK381IUfr3vU
GRf1xmhi+o7RR/0SOFJ7V3aVsMHhqOJTqqDNyRUbM/Z8h5i1rh3ycHpvCWxfQyN0D81oD9AqdLbY
7vSiczeu/SbE/Tqkyd7RTftqMDQvr5A+YQiW/c7B77z1DBB4rkululZ6/ab3KptpVx+vZbBaSqQ4
tI17SwbiFrSbcTYgb9xcpXpc3kUm256coMbf6M0xBy5Wx0tEyBPkCJT7JMmMZ+JigUbpXbfnB73L
s9/Xf58CTkVuOAkfbcUE6aSSR2hrHmEHOkipbN2MZAZUNascdEl8iXzTLFxM+GPpneUpzsCUCGmG
9XqEF+tgJEft/SAPtTUxKQa+AjRV1Zr9ck4r9uihaoPGg6Qf7/FZpjA2nls9+nH+bPmjdVbG1LrH
+UGkhXEcc4t2LRb4d3JVd0Xh1W/yuhGQ+UCn5r10TOU0Jsr4YqcaPgnzqWqm+vj7PpaaiSYeWMWB
98gKJ76NeNyOQMZ8EJFT+uhUyLRV0B1fK0i0i5plyvx7MNL23Nrf4bGUd8+Ix7s7mQCq1FSsBuVo
td20k8W6gtzSpWwnC3hWBPFavtuWgXcURR1Yn3MVBb6GTnvSyx6kRe48g6dZ+ko12gQByJB9gHdB
7Ml2FyrfIQ9iq/zI8WXeq14c5FM5Sjx16qcs8zHV4KTmTw4zlQf2T2/hJCngSHFRVBPTZeGSv2Lb
+VWpkwg8Sqe/guXGLlVl3ilk/IMHaR5pAM/RahljXT1X6eaHsJPP41TSsyWka9oGEf6bou8QJ9oG
qPX2aEG9JgJqtK+pYj4qVVQ8hmxqhyorX8PefF6Kw9GgYwkZqn5XY15a/87alK9+vxHOPWF5jSCu
pzYvCvjarn1V3fY0WU52spOupQAzfz8TjvBVc+x+NY7lE4Dihh7hH38lxxcoNZBqz3+zxOvGe8hm
9KJHzU3Xzb1l9eVNjhmeTzXINlpW/AOEkPUY2Hv4ofRYcwD4wjS1QzXCb55mGRJ4ZfGUl7H6NPYI
X/LIVE/ymga/5UEgLZRvmmHqnuPR/KYZQGhtPaqP45irLz3Y5V2oamIrTx27iqA7Zv5anmqkKtwo
Vt8IkVNZm9IuSnv2moNp/ux0TT9FM3dfHug86Sa/WDBfcXqT2nk4kIHnEM6gKpQ5sSyJ3WaRDS3j
eeG9Vhr0Phg5jByeBR3QAe+wkx9CgikMKBTQi2UcLZzuMQeJ8esTAoe4PBcpCFgEez6SXOjIUlWN
x+C9qK0X4kuCqV95xHm+1Xa6CltNfK7Rei7/sgsadyvdEk5JJ8aEdbaX/16eskhv95jB2zM6LP/g
G905GH2FxC3RPOmVll2sYXyTJUsAvP1ujICP/enmV4O3apygUqJHRkvDfFCamnkNs+qmWJ5+ScPq
ttzL8raWByLGt06lfFZVvTvIf6Nq5XQmpPynUJxxj/py1l9lJWhdKzYigo/MYI8Dt3wrGRFy4eir
X3NfYlvnABnczYcWcRyE8iW1ExXM/HytohC0bvtJ27K/x/MQVMExAYkc1TOktHrEipc9JsTQ8Vpe
LcikfhxP4/wVmd5sPT2B5Jk6r/LzslQ6OHnd49lHGPMWDskLlTjru4u7OqrE9Aq1YjMVLNI6YXsH
fUKu2pQ6TFRtfI9F7u+mMvNRds6jC3g5C8zACPsBdsijfFUG6PSrxt/Xg1c/GHn6K2Ic1AJSrJZc
jq7iDzivFMA1OFgJ8V/KeyxwUXbZrE/Owq7bvWs31U4itufJvzBTLMs1rWwKm0zLnRZGJ8tPP6Fg
1Sql/1RMfnrxA0K85b/xqm4LI7A4kZyz+dsQK4fdoG7DSwZUHQhPtS0IPt4O8y6QdPBqCCeM/kN8
sXLnwbOaxyVTDroHlIieThKmA2AWbFFWQa+E7P2ZhaVHwARutPxVM9hZJ8cZHisgP5flP6DExprW
d1+oGRvXosFUbMTewedD2sscVqxU8lYaqL8eyPo0sLYdMux4YOi4YNTQkrL+oOSV9SPwCUaexZfy
0JoTE7KMklAysznIe1SuhGLDw2Qa4y6kYa/slwIyG+7s1HvQnv+93I7w4e/9Y5rm4OAwMliaa+na
31tCrlk4IWTo40TE4gcJA/AG67FtHoaQ57BDkrTTsbesIAbtU9x/GIXJ1tJZ6l99lsTzHogeLIEN
TURBCh9cWFUMpJk1HnKX2za2k/Qo/OKq0S68y0vUAoudapZf6tEdT0qfOPcOfP3KQhD0oaf2d/m/
gpvykVnDhjTz9gR3jP70XIOxLOjiYDu3WERbqh5NidYLt6LKM7MlmQYBVBlgTYztAnckS+jKpi9F
/YEoEFB/hQCKkpnTPfaKr11Jt1QN9WjGj39XHCs4RsK350V1egcyeyDTJPrJpMIL8DNUpZ0t/7g5
ZYoy7JWM3ZosLwW58YV4ovIo97d6Pqxsh85EDCQADrfOAK0H+H0FHMEsSMcX8hJenEINPhQvp7Rj
ZBaPWToyjqOdN2yf3JcCtUhSQKYaiLf/lEdkQShAtHPfrgkXYOdtZF1xH+EzKtWoXLI+fdEDob0a
bfzUKu54c+eBt4zpKJBV0xFMwpRChdJ4bhpimfNx/OGM8bv8gXulIMoRjOC6yO33EajSuYGXJ3fG
OnXtvRcBwTVRKoZZPr4rhhNu+1RsK4x9W5OiFJ7DgsA+O94t3YFEfFXCwd47VsYYmhvtdkpz2F0R
ydoEWoh1Ju+kAU7EkwMLLMrV/Arv5jPWYuOhHGuXDRPWemc+telOIsgNqpV8N5mbb4aXgdVRkosW
4Q6Heof8dx7SJnD0Oy+ApoQb7ovVMkuww4TV0/Suvc07AeRqbqKre8ioP9JZfZuzVH4UZgjJPvjS
wcuiqkzBo8Jjiofd+0a88kUn6/ZBNW3+N0Cjs3cDrXWeucX8Y4IqE6TyqUn/iUBXSG85NvWGaJx9
NwlnnTv8YeGXN9iCHEz5c9spQXW6imJhn/AqQkeI9GQDY7Z9T6Jxl1ITvqgCSHkB1yLfKIJwNgrF
N2lhKHpHUEsdCNvrfG0H8lisu7ljEauWOkvV8BnPrYscW/fAGg2Lw3SyYgd1wlywR4i9JwO6PFg1
XmfFEtlLHDT1ikK6dncm0jjqDrZAhPved2K8iXNcDPWC6e6TsBXRlqCUr08vUgqv6iTtTuNUHg0r
5ykrR2/HYgZui8kUjrEfJhPWgEiEz76LaVzJDeT+jrvKe4zZa5Ja4oelG1RUzgpkywrmv/3qZuOT
z1j4EMc95PzKPtoKPFq/t+sdSQyYYObFrjyMVILq6j9ENbr4+5hIn4YmnipIlRKG/XdNDeGZrZUB
bzlmtvnFhdVLiF0IxBZ7JjWmaWVa1G1kgTGnMrXBx64e2GeeVOFbADEtb1vAxJ/2YPrgDkdiwntt
/9Si/KeiDR9yldWNsXOazwplWEnXqOIMH4oWGAfDZlLSHcuZSfcEUpRZ+F8KVfcfQgAXNjeDvW5o
RPEuPdg/aSEcDWrzqGrucRnSC816RtyQr9BX91/cevYtJqP3YEXqr78V9QYadip4jD0auEGoxSOE
2+maD9mF7PpwXze+hh6t19ge67g+q5J0hVkdoZTqcxg24SeRzfVSgW2dIK49PTNoEdOYhGeACKxE
cXTdfKTwq3x+OzRRryg+lgTdr0Ys/o/twCBfJUr0OAUjDYykprw11NZu8rovELDNjT/HRzZATocw
DuGpVuuRZGPWKCxVLxUBf6bVv4jkU24hVoTQAdNiTn/T3BI4LSWTk1mSAYY3ttjKNJghqZ58E6Ia
KinnEg3ChlnHq+CPV9jD4jUOiydZoJPV/DrymZAKGJalqj1IMUlvV/VhZIQhcPk7sgRqHsS8KERs
T9lGVyjYxF1FNpH7E44FGzwcPngrE6cGn8xYFUg5VORdgInZeyycuFTniZAF8XQR7leXurrMSMwI
xNoJonJEq1hbP4D4KV8phF7ehsy0trpWfMLkRuT5fBYoXDcAiq3V0NmhykJnNX9DCu/+hspntvP7
YSeLbFpazPImjEQCwdf//O3LiGimRQJTSMlOnmA5F2PwB3hCAb/o8gcnxivHT3uHzplsSuK/yQfl
0TtDm+XGb133NaK/vg6qjOBizXY+VNTdFFZsHKxQlreA/OztMl1ERqpfdYU1Jbdv+G2MvuErN1Z9
Of2ktWoeh6YF9qW59Y1SULSiBps8Lj9ibCIGXqpNZVx2O7nSUHqaAJn3pvRRigRUw+CSIY4cKd8f
0CiPN8pH298lMDNA7sMQfga5Ja9Gmfa1GOr4PMwdbDLlDomeGCtnQvOkxPRe4GY9sOmag0j2sh7z
+yALNbmGwCCoO/WkyallgG1JQYT85X9f5Jn/FAm6yEhUi7EMH76NAOiv0ieSAyHzN0lwMke7c9em
Ff+qQokka7dOqgxbf8y6e+1MUDDbmlQDGpWuDvWBHOJiT0O72E2QC6nvUC1fPskqsOJ1YsbwD0gm
APtstNlZnnc8zGspOIeeqe5svYDoivp0Z5hg81UMgs9lEjnrKUV3lrYFWd/wEOTBtD6KpA8fzRqa
ih7heqqdEtQ+kdHHAUsh+LMXqlXYTnJf+WGWV6XJ9IuKvJkCURCeqsRHHzuv7XW7yelIuc5rTDTJ
gPAxwFiztWqyqO1A/0Y2Sf1qoV7KTG06GbP5ThryitCoDiZKVNdzYeOV8dWxLXbjJHUT4dyWRKI0
w9cog+mbD94PN+nAryiEFRK5TMt29r8ZJjE7AR6DczqBn+XDC85NEOt4CNFtyC+ZVAXiT4GGvuzx
fEVjegDi6ZApAF+9qzUdzVhysFz9CICq+5Q34ge86+6zNz9LxUwzmP/Z2FTaxYqjYmW3g7FXYzvc
ZlYxXLGG9dcifRvZxN7ZblePjiC4bDL9jQHyZb0Ih6u4xsDVXSPDZIuWoQMUzkOWhhlMJ6Jfe9X4
Ip8UpklzbYGTYsSoISd09WNZNa+F0Q7nPy4vRpFYALEAsuKrxltgmtZOuOOwNfvsGM7DmJR2ZqU5
dwDmJYBBQtifytC6We8VQyk3WWwEfCOwMv3Hr6mH/t9YjM8LNsAEW55hWyTYy7pH8OuGKh4fIiMG
Z+ew2nWUEXQjAS4gtbsJzFynzY89gmi6kviGrXYAZxUPCCI+cs+y1/hPnJPTJNAXUY+R+iGfSJyh
zEfzVjpyR4i8SKYDusVXTeWB0UOxMUqzo73jBs9TjQbEy1/TJlkSV51SK25JFr2w9utWcnfV5Y7O
TkPJ2aja/VqNIrXbiMHo2l2UwIhqYvtDr7LhNUPANseuhac0Utu9bH+VbQ1lMixNaEP2KoM6N8Rt
/pTGrTKTnvSPnl2Pq43iFCnQ/ZSRQJ+xVYpjRMsUVgkb+MoU5ZX2rvuhurtpqtHbztXB+f8zVB+x
nd8dZZL0MjmnsQU5y5qQCtG0dmx6QIFhbwj8jSA/mO6HQyjVUSZHNzkZoAHCPScG8jGv0OVa3acs
5dSMatSPqqMSdi+yoS1/mIz4HLLbp5JMs/ihnUwyPOd1LGJMhXA46zmpLApsCSZXg5ltZSttwHLX
bQ/GVKjHXHEgsnH2+8sUFmIrU8u7kwLf5t65/gWPDkDKLviRE8wyxH4PKBuozFC38VrONm6eOddy
LuladnXvi7hByjtBNOrHu9xmEdtnHwR7CIRTQ/JBCpkBynjL/fL/CTuPJUmBbct+EWY4OGoaWmak
FjXBSqK15ut74VH31rPXbdYTDIisrMgIcNzP2XvtGNd4R9yWXzBpkE12REfibEQe/yxpc7zW1GBR
xExb1SJU3fguYLVmTPXZ6eYIEPTEGBISTXd3D8RxjSaE4RflWsD9u8LQEz30DAVoZHA2CSIXi2rM
jkPsH2okKRn6bdfcl5NlrZu4SC44NLDQC5hSOm2ZH7hH9/clUF+mxUG9j5SeLE3zEWeJDRV+WWkp
tYidEa/STtySOkavDVh85/3+b+PY/z7bGNGbpWTl1k5xqrrqKym99tpAaiGoA3MPi5djvrw5uAYk
bsVWi9O2+aEV3TEASvVOjtx/TqsfGEyqIg70tfvRWL2UDakccfagpsdqQ+RWtq79au0S8r53oXIc
uAbcldMEe6ejVIah/lcXQ+JJu2JlcC0/68GXWuYoHyfjE6BY+vWbvmU5pMqRKD6MdeEU+R4Q/hCv
VQdmSAtximukA+NslM/4D3Z14fXo5QKxUxbNgALrHm3oUS2uinAJHUsdMhvN2yyWXkJsfRNT278a
GiQKaYPXc8nocftWp4JKLmjTx9aOvOB6ey8REAkClyMSWzOZDzSEe1BWKdgPI50ICpytrWoohu9j
XGnAUoGkpHF2jlwdoasPUIECeP1Y5VOHSnIc9nlYt5vRr8qvIPylL4+/lvX8qp3y6TJhWLLtwGp2
lV6PeynycTfpBjNEcnQP09KtssquPRaWDNdKZKWEV+mukaHLmwxrjGqyOEMBewn8cVf1QXtWLWCC
xcuNHvcSWE1hXsVAAlV/c9CIHf1lBhQ6zXjGCvre6TkGtaWx40RYlWwZTAelq1cbu+n9y/0zuKtQ
bfQyK8/ScqJbSnkOZFJdYPpQAnFgFtqUZDphJCc1ubaw+jA4hRs5MUCpvrLaSBMevjqn1BJOFz2g
uc/O6nN1qpTbyxvLrzrwpyNWQeSWY1cdYbTKF3vS6mPN0o61MMhFFrJfMg4Poq7rP8sOZjwXzcaA
gy2FX2gWuJ97zBdbfS6dTQc9kIUs0+l9Eb+lqDYpKvMEEUR3rXzCqTMv0d8JmNy7UWD/Kp3y+0R1
5zyG1HQB7ECWz3WbbPg4LF/UXl4Fn0WmPzOuz2cpRbbNTbf4poWQ7YzXcq6IAIP0syInZo9QoD+4
hd2eRE/jw7GH5cqS1cWxQm/n+iFzf9MlnrfwkHL0vjhrQlhgESkZt471Rruzu/aSabUzg1ItkAXg
xJZufm5q3vj/R5DOU/P/Xom6puu4OgVIS7cd639NTZu+6Poxj/zj/b9KiuVTgsfz1PZZeypQfu1k
48SrMU9NFtRZ8mjazq8MbeQnqNp0p8+sO9VhluoPg2yTB68YdMjjSKuUl2Bw4nIbLEDUUh9/ZLIE
D7zUwEu6gPsMlD/ru8LdGIAfNkPXhhebZZkqQfYiehrtPrsmFLKeZpNA44VsIDsveyG6qglCWn+Y
eo5q6tr2Yf1kN/d5rKCDs8K5aJwacwBia4btibBOa9tT8dskKL8PcJmiTRQY3UVvUSxTRMKpE47F
4V58LvreXhHEWhxglCZAo+EG5U6BaDhNirW6RUs9qwgh36R9+p8wWCppNNziERW7yS0ee/6iaMBo
bDQeXYsUAKjjhuQBigywiZr3RY387uryk0WVcRgWG5UonH3ZUoXpaesKc56PhhhA+JJ/syBK4g16
q/QzHOZ3+n32s6+Fn6id64va+E7a3Pc0w2+2SIC4ghhqJRyaeFi7mjNsHarmcFk1H+ELgBbVSJ1B
bqw8uG979DbkQ0n/j58LZC8VQNmuzLIjjd/skTlcvbVFxIPKNYtr7wzVsTHS66y1xdXXprrbEPkN
3beKynU+9yiP66jqL4bxubgz8L+0GlO6Ts9S7KuJgGyKnVyGnX+i8/+kjv5tbLMnvp46V3Fz5+Ic
d8JbpaYA5tRK+Wpp84xh170KoDbPszWbz4bQTsqx2xj7orXa20C5ldSbLjkY1pISvrhoc1AHN9c8
TTb0k9KYeQ718cgaaTKfvcRPn0wooy8ybvcGIIEPD9cpSCLg1IbboxFRPmHqY9WmKcW40SLWZSj+
4Hcp3Q1T72aLcJ8bPy+EftO4OnD9OP0LaRJoZod6PiKMCLQKpPNijMo1pS6yN3kuL3El88esxAZh
ISa2NB9B4JIy7MLh3OtN2T4YefUNmY3xlsv5fqTmp+q1VL4JLJKa99pr+Int2DgbkHc+A8+Um8yB
9ECzUDxEgk7kIo/Kvdo9OD4ld63u7sygydN1mseg9tVU369ZQarDMTI/s7iznkH3XMExOm98Lc0h
rfR0L8grhzVnraPyQTmZfav7Tfc4eYsHsiQxRTEKT9Jbe/2iHQI3SsJJan5zbYd7pEW6kTKpUD04
5rxYyIqVOU3DAfHv+Kg2rVnXqMZCIgYXhEU3whS/azXikOhh1WZVG2dpuGZu1jCO0DJeYyH1PwJT
mITWormRJB5fbYohd9NUVZzSkYem8k2R+OFvdAtNn4kKYZuVSx4GRYEbRc+3qYsfA5Q8PwQ+3HxZ
ejZ580rZ2f3wWYNOxbLic+rs1PZ2AZuE/B63YZ2ixjrdnprH+8MVMSSm5mEjrPaLxqJZ/UDQ5qTB
uE/nsboWbT4Snsiet5wrXN8h3gMpg476Zx/QKr/++2Gtj5O9J/7Hz//7AcsusFdkWnscu42WOZR/
S6+6tVniPDWe+14kdfVVo9VYaujOgUZ/D0zV8U6mZ9GNrbOfMtaMlee62mNgWv2pBaq8bcNKuxhQ
aVYjy8E1FIPpwR9SH/xhO60VLyeN8oMxA8CHLVcfirb5DBLL/z2hz+/wr/yEqeOuMp/uCNX1fq8G
n2gsf6EAyJgOrRx/bn8b+g/MWskvPyQWJTXDhso5AWnV6D/Jqom/suYjnYfpm4lxFzB6kR6AP5+s
vgTBKxbtgI67LdORCajPn1y4lhy1dDyU0vjp1L15/PeAqmKx8XW6BPGo6TcjKeJjXTXNgVAa8ehF
/F1tl/NsMgnKU6jJuE6fKA1MR+J3cP5XVjddWKzQja8sJFyETY2YGsF8oT21Ab7XJtnOgAbjUVp0
sovygSIkaUeUBSy9Z+NU2jVpG2Hv4dA7pDmqX0AGDJK7KWuMY2bYH6mRbO9fqDsNLrl8lAxSrT97
bUdF09DQCuRwshdEaHkKqSZv7p3d1KU9NEjjQmsASxnIrbQz45dces8B6YibSOT6k9rLs1l/mpi3
aWln4FGZwZnWKDMRLIJYuR9nWR5vHaus77/9z1hYw6df42+20j6rV6FH3dcnTIhacT9963vvAiFG
XO8Nd8I2TqYjfgXpALjZq6YXrp36t2chpIyntH64P66GAGVFMUTFETa9twmXaghNxuXhIf+yTuZM
w008k2xjavpLS7bZbnQBIWFZpXIh0mbLnPibW6UR3WjYILYsngm7Gp/T2TxHoT28AY2VzW5AnsQY
SYTGgoly+C4vsZl5gFMq4EGTualZmP5VyuU4G4/lUP+odRleZNDkF1+aUPpn6b0GKWA9Pwe1b/Qo
mWYq3xvHTJOTapNXyC/nktARTWbl65BmH5GRtj+0ofjQYh13v8m0VvuTcLWSyIhC2Ma9sG+9/G2u
EbVW1eStZJlkR5R++YPQo35DzTX6hGqxnXA9vwazRs8xCpdSbPRJcKq2m0dn3JnLoZidY6d1gMzn
DFgaJDXV8gDMuy8txKGhJ7XtVBjdKcTq8YRV+Y8FBcZVxiFZ5reuRNJhjsg2Y8PtqGjV46Eq6cXT
PQzOd/pMapJi2Lhy68VSX5lOnRAZI3KTNipYqExHNz7qROi0dlu+xDAGZQmWzNb9U2sYN7WYqCvs
LLOLgWZe4KpSc4pk69lUnNE7bpzJFm9IskeAxETDlSFZkdJm+an63nLK0XVafU/VXGznwPtDPrfz
CLuzOAAcpQAmve7mpjSMCL+gjOL0zikwZ8YiAaCznozifeRTRmpKYjVkzr051qyamrZ/dIU5HFiv
+iyAO+dmj6O3lrX011FhZMyB0Nobhf5JvEu7kLy6Xd0W2iEQmDRNvZv2RZn5GAiXquhyGHs0GNQq
kSpSHc2kzWAAgWltmB+1XJTbmdSunZwJKC8pyxTmT32a3KcyNqJrbuN9SJaxD0P1o13N+rk0k5ru
bt9Vp/v9Q8nS3vvUJN+iKNpRjS+/qD5Pe632553pl/qjEyP/UJi2SY/pmbqRONz7myOS5ObQp37x
rE4USWEfnGh0V9pse1eN8K5NvKDhGI/yR1eDYJq3LTkwOTCGKvP1hTtXn5BWY39eDJx1UpXPUa/f
jzSKbfc3aaOKVfN5W9cpxFiVBgMIegxJFei0JhbJdSHXk2i7G8aY9OQUiJMt13AvU8Gf55KZu8FX
kH5nFF5F/ZLgE43arazxS3mVT4xcrbtbUQ05uhUu7dllPpBhhacobl/VHnFlf/digQW3zhEDluQs
p6U2PfCvoQil2VfQm9o5GM0DnQl/HdOefBlhv9BZnr0XdS4YAZYCqGLKpyN1WfdwZ4p10JHsEgwF
csuh6KG9x9NnHKXsNWO5sWOat3SQTZx037Qaa8QsywLekJ69NV54a3p3/m7TYVtLj3SGsB8rHvWL
vy3KaggXXQR4PfC195J68khsJD3hqnnuch2eFqdtYjMvGKqNVd9Gzc5ocNtNSQDxuzPTx6makjPd
G8JXB3f4MsN4ay7P/P/1E9LkD8vdVaj32bcFJF9NkfjR9qBhw0g4V7XBrmihiOYF27JwnnkZblY4
wbVNWafryuGJJXq7Ig/s0qu5rCQsHLXR3DBnT/wr1PKzqvWhg0U7jGKLtA1uvcgK7b26ytT1xp9R
kBjQHAaMj4eI+Igj8T0lAlPYiz5epc+0qW8Qa7+PoxxfhBZ1/J5SvBI5Nm3FPOfXhkHw1KVUYQb/
nUAsZYPqW+g7lXB5YPtXRBvXdNKSVxqvjJq0nCIPwp2ROefQGwhBMSkrVV6qXSmKrisSZOhEe+Ba
73NRU5vHnW6NIYk7FJbu5EpteM9gQj/2fNWISGxjG3VZuw1qy3zMm6bdRstesJxTe+oc6dLDDQn6
ZsqWeMZFtKvku8BZk6M6pyY2YTXwzRn+EucCEVUjkffR66uAIjTCaapJ+lsX1Z+JACAK+PwR2BiJ
EVZrnJVvttWGdZywGooAGW4a04pxzLrPi8TgnXl1vkParJ/wx4mbRXtvzejk/MzJyiNpISN05qiw
mW02twstnRSLhXIUxB8hOUtvjuBxQYX5roNLxOwffOCjEHB0ZwdoAQyNR9HwIm5ERMDMCyBV+MvG
iUlBXsUtxeMwJmLBSSL6P6VPeZG8NOogD3fEYzwz4ugiRZ2LyckeOvFFbeeZvCf7ORgymzYmA3rZ
BwJ1EPdm73Q1RlXwD35C5V+rTe39qra1EMWjmaIZ1ZPgoxk6icwZi22J1nA/eDI7uClmdRadf4Sv
7Zq6sP7M7KTLmeWlxIVv1XrzcIkjJvehzQSh8gfxWCEy4FJywx9ZTl6S9mIC5X2y/c597rzpnNjE
qRd1mhLnMFubONeiz7mbSRBx3AD1/kCPgCS4VR0WzWru8uIVn22+A29MlugSHG+Av9rq2uNURtHF
Jaz+qQ6Gt3kMXlh04ceoq+LaMOe8qr1/m7pz82Pay6uMsuN96kZ1M3tHAHJzaPz/bqS/WwLTvlPQ
bcAnkV/uJ1ujyCIw01lxBT/mbHQpAMUW5UmgET/o2jiuIvrOITD+8FCOVBQIe9e+EXC8LkoR/+oX
vyzW0fw5lkgtHCZ6e7qQ/YNWsmjKffdTIzL0rr62bNs+G+EMk4n2wz8XvdniY51Bd+x9rsAHTQ93
s7JAIiu4TMuGSERGTb/CVtN0Sxa0f8tQ55x9d6TosmgOwtQlxoMUzodhYMbGzGbp2Ej7qWVlJCML
bdyyMiKK0DkwE7FeIrIDwPHtCYFr3oVvyWPcdpSgljluNcDU++95Eae/h9R+pYaIZ2VWEnIDen8a
l1es4L/z0Sr3WebLfWc4hLMAwlcbN9IJVfWqD8pb5MGK5CPPsvIomHtss1GHEEsZBfYtgAVP9cla
s/+NBY8YIId2vibfo94zH7V8+rsZy58UDrpbbRTyfjoYrGoFwg7VXNd2R1XkbwjBQ6fnF9u7ILsl
ZrYYp2elq4wt37y/SJu32wSBN1DTLWhWBnoPpXFEpaZsWKUTi6tvH9pFYcYjKLmO2QDYgyMn1fxj
Gc7vquukcEB49MMrcXn3ptgiJlKnbT37KZIioAVpwOTKFvxlDuZhX4kZj59J9K5Gm6TxSQtvrbja
dujDL3bU0zSccHRCsz8TZuOfcaT59z11aAZhcRYT5O2XYKGsTTliCkem3jMTMXOfVMht7mtzZkzG
1qIQudb0xv9W29reGEL/d+RVD6AE+72fMk9TOpPAwVHC6m3eKcAG0/WbnbraYdREcbBGQTsq64bb
YMPCq4rJfwp1b4++37upDShZ+NOO2dGn7/6ew+banu9z3nnSfoVh9Y7y2mQwdelRtCyY1SEudgJc
w4lif6hdxkXlkTYdviJFlWCVyv8aCCgamfdjzM37Tv+fneWl0GIdQsblt//3z4WEqX2JtsZSGz9Q
+rF/zbX1BCS6+5BVV5PfmjQXLQV70XQ+2mY7yz9Flz4MITeVRPwDs04bN3ToilOmy/4zTQ/pctcJ
L3EPWQYlRLM3yM+Ljzjry03b2O2x7coSXmP2VWoeTvVehzleO+V+kO9Glpgf0RBZF+WLVocx07pV
0OlMrT1cyUnQn23xki0Hf9E/Xrof8gD+bcDF+YzteMQoR76EQbT2wphTm84og5PfEtJULd01aKPu
OYcIB2XBYboVjBPO9rG6A2dKeehdlFmycR+VdBH/KKRZI3hk4jVtelZ8Z7xoAb5u0n6abpDPtFwx
P9QQHB2ULlUw1udkzJqnsRxYCJMIs3KS3vzyMBgrPerYQ9Rzuzy/eF1VHNtFsdjQ/aQaxuSsxWAX
RsCqp6rQiNUIXqPRyn7WjvvHhHa+w3uYb4Tup8jqyXNsewJROqvQgbuFhDDSekEt72XPGLsKZnY3
qhPe9n/thWT+3M/Fao+S56YUc3PgZjur60/2jQYcmhRNdSiCGKdW/s2uvPI7/8U+XKo9IGJvkZ04
PNvsQ96lJjG0VnCIk4FvuaZdyLTTu86tKD5II1rRxA5e8+6lWMQTFs3X6zymFoImNBOB+wwgjzCo
crjGE+tKhACYpxTodHJTDWmHPPn2qJ3ws6PDlMFeb0MYlsuRWbTTJsu9mLi3ujgWHvDpe7v333Fs
NQWGMfIYxfzS9lH1qL6jUOjl/r60bUZkdX5/Cmxr+L3sNJE1qh08s/6lQlp4R5PUWc4z67+Qknn2
KAeUwUWdRz9ypJfQXNWzLCHOiuBL090o20U2RSlMbp3UIlDHSG+a7rffJCtGpOZnBnVxHeml89Tj
09hLJF9Hs0RfNuSNuZ4SPdgPvdB3qSn/zLpufmtG589QZn93otzkSqwfgxkRcFjQ11HFXzv/PVit
/94Tr3lpAxJK1GmyecxVnWPFclPkKosw587LVrvueAs8fVf6FdNQElRBUuvJRVYtIzaAlH4Djz8g
I6hhWe/3SBaXVW/630Mf2v/T1PlbVfazJnc+57O+vePMss5EhNHNSBXIUVT9YlxEzYs6WsTVSe5B
V5BBOj4NvZG/+KVHUl0ucPeWJplwVPe3MkKpPUv/7C0btdfKnqsmFtNwTFWVzfX6PwgOn2bXjZAw
Z9yfxj4xg42C10c2rUeZRMGjkyMQE46g84uIdj30EONbxyRMRTm1tAh+cm354lhO2rSeDM+9goib
UW6F1EYXpbGRtec+K5mXBPTtl+eSBnNvU1DRXRvg3e9vUL3gFU9W5TNRW8ABSuE2lEQr2wGJHaGN
ynAfmzZtwHDqftexXpBs1T84uuHsZSLF+d9mtlqzWlXlQqvusVkr/yDLrb9OQnUoDBkffC99qKEX
IqHMsX8Yw183WLDsGW33lpesPO8fGdk+/SoijndLDV5fKYicwsl5JjFNkRIgpLX5kpPvQQ5uY3Op
J/VrbnYvHTb+7yy6lmQiYZLo6jUPGkFr0EnR8bZ9JR8aK/lha138PANQuxSzjekW3+6e3t1AagZP
SFnGZ1eW7nlajpTVpzUD55SFNg4CNJ+T6t9WBvHubRHbZ8uRMCDjNltR5PaaXfl5v3BEShCzqkbG
YOe2dUVL/589qBGCbhko261qRtTUGFqtlsd2TPpzZ7T9uVk2ak+dG7HInpvIpfYM5p8M0FtX+/Kk
ehbj0qmYvXDAjWI0B9W44BNktiiNat3NfJjMajpQEzx7hFu2Vx44ezVH15O+xPpFEOe/KbvaU3N5
z/GSczY2Z8O3j0T3Ndf7Q8aw4j0CX3yq+U+99H/NseswoomP+zDWzq39w0QlFMym97Mb7HZldpGJ
QgpwZZvM6QH56dGbfVYwnY1RXs+3UyjrV9+20wO5IN4+gCn3atXmp7pTaPl+l82ELsBP9UtXLbMp
TTfXkbJV1npM3hYJQ2EErTwWMt96vv/i0e+B5FF2+9HzxSFKqQILj/Qj3+iSbywedhPMU/X72yxA
aGZV42OpU60j29XcakQCfC0/oU/zr9xJ0mc+Jo/Q9ak7GWHUvJnTeDJR+8Hya8gaZP6GXwVCGTmf
w0tZBOKQST3/tHmqKhIP1rJ8x81/7PRB7CZW2c+mEyF4iq3h9reoTZt6BcbroN5VmGSCAmo7kftT
wRNeiuOESWy1wiuPkZVu4rgGVxkCVg1gk1Z0J052RZk8ppeM2iMZK+3HXA2/+yYN36fIIzSrRm/X
zYs8LW2jo1qbx6NBSM2kT+s0nUihiSPGIZmIeiN1vdpXFcqcYElUMTok+FVWlTtzQIqnEqZ0jXhF
mnUsXIHOgBncjJTbFC1lseC/uNy7azew3qFujGBvmvKVR+v3RvPap7TTP63FWNQQLqGF/WJ4ITkr
Kal/lJn3vShM+1cctfsOre7HgC6zh6Lxgk5vPKLAMFezl9oHkynufYbeLNN0q4eOZfj+EaBASEBk
Pez7yU9J7kZHWVWtRAI4PKn/VgmlwN5zYwg92VdyqF+jzgbrbdw6B641FHR4oIs7vCxAp2pB+pCm
M6kXFoleyk0OjDm5qsMJVMa5q6J6zRMi2Fq+Xp1mrEvreZGfhEYR79vANDbAj/y1Ulbb6eXvJDxM
6qslCu9WSc+95VFR7U0oEAiKBuyGZgrlS/exn6jUr6oieszBukXX29wBHbFeeNQ2T2ZNYXKhG3hx
HJzuv3mUQMiLwPsWR67xfdlpuva+ow9W/ElgO56RYmcsOvO5y7Ln5cgiLxa1drLSySt69Hl0r5qq
CQ5KGKams+pc3fXlLu6zrfqih7bwH8EFrl10SPv7GoGSuPNQ9K/2jK1DLOOpWoT4oqkPyYgAZjR9
cUsHUmx/S6/i61JEv0Lr621mE/Zsi/wpmIPiGC12YVorzrVdTMJqTxSEB8SuK9ZtVTcYMoV5uMMr
rG5XeRaDvIBBiC9fbIAdJc/qHNjtlsTozjgGkLseqbs8Z2Zvrytfp5wALBJjjkzWemqNWzw73W3w
QuxObtTf9+plL/ElD8y2l+9jPT5kdKzfGNq6A8LVeB/nwKbvnz8+ue/EwC+h1eWHbZXOFeoycdOL
1SsjrG9PpaUCU4rIyZ80WF9W7uKUQcYMVPcRK6V8VHvxrD2HOWQEdWTOsjg4Y2ZUP3R8+zubHgVr
0mfV5I9leW5IfN7qmoZXfwGKaKSXPlpFq11rgeLFFvBBmHN665QJCNIhq3luU8KnC2ktNmhmDVU+
/MxB9S4UAQuUAkNtlXbjJh98NE8pDw/+fXcOYoJNfHpJ6DWTxRdbolr4uH8H4MXk/l/VgZHa2UxT
W6w9/TWe4TvEIQyZO/suLAlz0mq6RUsxMk7ItQ7TOCd9nb0i6/LH0W0P8RDPKyVIoK0Bv6yU6SJD
hXgCbVtc1ZiT0rNovUhc9Alq+FIWULWB1onQKFjiCHRg3jddynRquWaklNZJxNpPZ1GLuxoMQKv+
xfReW5Xg3CFPJuRnLGY6U9Accu3eOVCzxF5lmf5flgulFJor+bw39MwlemyGglZ0cPoc/POsvYr2
1ZzIBV6GkdpASqyaTXfMfy3NemXSLEHZy9rTz8xy55LUSDV6ND9g7eSrXFBdVrwJIrGttb+ImQOb
jSnd4fD3Nhf8Gpi41ZUUMmedL1XAxLa3nhsh34HsvGdJeqibiKAoZivOpsk10q+j6sNLBp1Qq3Dc
qk5wI2Nu/0hSp1A64qVk0jgiuJDMQJ2UWXOdgtC7F5u8ECxHHVpHpREk4Ks+jlBvwD1/VhT7HstE
w9/V+A+F3vRXRt6Atcuia+HWQvrmp1clcLFb08fPyYM2iPNpj4I1WyupqmHRK0LNJKgXE3ZXQBu4
qT08+tNxMXStco/oZ9kbb/qUGNfFeEWzNLrcP6+meqXo1B9QX5tPk48On66d9WvrNu2f++emF1/z
YrKWWc9yQB8oY1CSId1j2NrSIwVo6TyxGskOo9MzK10OcUbt7i10vWMAK+1oo75ai0nuWnRGcxkL
cqruMsdhnly02kvAX+NpawL1/iSVXl4Bd9WAryKqlR1RfYw6H96IjDip426TZFG0YuR2TnymLYkW
1XhDHr0NARw+3DuGdo6NiAXRJQxCQb+9Epei18ZzXP6Ifes5980e4AyrXy0oui+KHEvNk+pVp7Sw
rVV5p3smmU8qwQnNyL7MG0CAGfflvb0EGHAdN1VxwPTSXNReUE7NJVzOzcu5IJj+82ri+et7xwXm
SHj/m7wEXEwf0yqdiB2VhSwPHZrch4GW5TYtK4fnFCGlfqPZX6k5vsp81P8Y3mtbptpLygC/bjWa
p52RfphZwPij7oEwGC9CXUSdLEA8JTbrBt81H1x98vchYRkr2ebywYLrd6Fmue7gaUEKIr97excv
n3JAepdoMutL+d89kqn1Y+ejry2fVRzZHNrjayCem0X/1IytOlCvuP1grOy5qA5anmd7aXJopmVz
gx3T3EJidJAqLk1lSw7Jk51qOQHd1biVld69V72WbC0RmnsYL/17RBjTOnSA3apXW2/MV2UwN9c5
z7v3WGLOTkOXDPTaQkroGWuLjv86Jo32qqVY2Fs/+aMHkfV+l38SMbATrcFar+/nrT5kHmyF7jVP
J/ui8yzfyXTnIp9GuAx8TO+JZmMNNVSRR5Ow9Q6CKdbzYFCmddrqpo6aQR8ORQB/e8x+/BOSaD6N
i6gOf6RLkaksExQoulFSsYw+GvC5H0HiEd0jrOih9kvYAukwoKfyIdP1zXOCUhdnnOn+gLy3rsfB
/x0m3n40kC4s0r9MJHS75qy6kBRL+FQgfxW+hRk9qPt1t9QhUfjPa82szG0ZA7CVZfbrX/ogEvTv
d/1KNBVo8srCFTst7aNNYDP90+b/BLq4bRhepwr4iT368amvI+PRsMSOMhQNOTebb8SJ4xaq7Dfm
C9NJ5euVWPnq3n9Q42WUVeTF+B1W88wnBzbjs1XSYpVWkjYUteGurrsEYmwxjtrGG1gkBEvyjN8l
08mhbbgCdoyKs9lMGnx/2+/ntWvg4UnqBF10JZD/yAxOfmczXBg4L+8X/P3CFttEnwWBeDbmalZE
mJiSDHZr3o7X1kG7GhlxhFd8BguDuOkXComVmwfBZdAqZ+OQLb7pk4wGzfK8aRLtsYrankCjAa5y
GxbL46IE1x20GwWrqybnlmV18qrOp8v5TCNBJg+Es029aGbm34dHDHXy1SyLl2YYI9DOAdZn6Zxb
FM2qExr5BT3UQtz7olkObkstqu+LoIIb5wK+oyPRIn93C+hH/zYw1//noXphKggJtDJ0krkP0VxZ
05serD1K4gkYWv236m4PWJv7OKbWh2zwMOVetI5QR/JkLCiEGlzSywh/H+ZHa90PiEXV4KqG2eHF
seaeRyFOcFM24a7XfQoZy72/SCcPVJryVWhAME1jv1myTsw3YJBYwW2jv95TDv97qF5Fp/r3VWPK
SUrvQ/q7oqXKEQUfnV9mD3UJYoKgsuADMkRy7EtyOdWrfZqTxzOc72pq7Bfi0FadEtsGEuvuxFvx
QCEFLSEkS24aYVB/ZhPBTBeDF6aAjYRgmZH/K3NYPCxWZmMMB7eyrR1FIMBnOI6eOrEsyimvqSMQ
VwdjKZKpI8p5B4/GhYi7i3JDIiQPj1Wd4TEmJPlseH26UQ85aVFfDbTxRZ2n1YYVvtCdswFZnBpW
Xj2x+r+ZMio/omacTkM46WtrOYwbmvyx02xka6N1yiHqrIYlKmriDc+m3z5wB9HbCLpu0ws/2Kee
twLMHv5A6dugX2IkqaqifnSlAPKUSm3l1lptt9sBwCSjArOpxEyIZas6ErIR5gwbUkDkpcxfQnyb
x9EJrFVQAdvPpi7HQGHiYk+g/ZaTf2F8C1/EEmQkzfxZSi88uSjET2qPXHt8etMNcTSN5kVMQ4YD
aROMgA8CEvCtLVuiUvjDXqVdnVWG89i6X02RxgBDMxcVVbAJuD7PZZi16y526ospMhvHo1t8RNXo
krPOpE11ObSiz9ZB1tPFNMjNyOOo2bshDOIEucFK0JpeqbUa0uOeLlpFi1vyZFGlys6N2iOrW58v
pMRIssR7qUO18T175bwn1MYt6wpg/+9dYg1NuoNoRmx8Z38vSk1nzl7Kk1fwYNHa0Vzdn0x+8n8I
O48luY1o2/7LnSMC3gzupLyvduxm9wRBJ3ib8F9/FxJ8okS9kCYVVdUUm6oCMk+es/fabnrDylad
E0yB3JkoFzOKY5KCr2rUnGzL/CbRm4boolUdiXJjxsNnmbvKQf+LpdCjWy71nyVMTcPQn881Uvpv
OlV+AATarZLW+vbvrtr/j3PBMwG0qzrZJRZHoN9SnlBYKfTt6K2I/BlXS7H/NSKOIHrjW44fZGvd
BC28I7YvXPtqTROGA62cG8gJwm+zBMPLp92ChKxDl9rS9Bmv9SLE51b8Uc7264WyMr+/6M6G+FIz
vDmVwC+czTQFZzFQyHU04299QlWdJS9FzdUFpWg4hQYuPGao7rZ0WJzbrOtewAeNJyv2OBfOP22a
6kEZrNOEX/5a6dNw4pi1lycMF+cJY1fJfsqjWtkMqA7Xcg8g7zJC69CumTAAGPVY3Gs9osIFh4Kh
sdk5woWMOAzcRYh9bwvksPIndPg+JWNlFfaK5qR4tGutfnSCrt//+zdmqr+bTTyV90wNB7Rqk07w
O1FfrQsiIGyDwFx6JHv0hpgj/Ng8+14xXaO+0miFwneIgy4CJ6Yixps87SgdZW5Gh64e84Iot1Ml
tMdqbhyZXZTekrL9Kl91uZncFLf/msf+CwrH4l2oMzqCtZonSVWP34rWeRNxXz4EqDbOZGpTkOX4
rhCIR9jS0a+mugszBt3FVA1fFHK+N1ETqKdqzuasB/rbir5DAOXuhi4ZjhF0hK3TxU+jXzoX1egX
zJbQHI6qQgCuIQD0PmZE4VroY4SrW0cpemsaCIcQTCq8wIYzU8docEz+LBiAJxn3+UvcKdFaB55y
NPU4f9ESK8FdbzSPnWIH27orO6pVVMsJdoirBf5pheBK3LLGVV+0YqLQ/eITbfAkPaZqjMOmH7Wn
WXXE4BTdj/Rlsbd9I9ChfEYvraKEdOpnJPf6rq7b6Fy6XnwgYUG7dERBn3JNfyZDJ3+AQGhcJ6jN
M03s6kv9sZkXyg7lHtml87ZWO7F3NsMQzSKgpbwf/Eus2/WFqcrcKBXKSTcJgI80K3uQ6q5sIB0i
MYeEnlIYrRGKzAeWsLhSP7CMzRDizEq81YTzhjCooGYSmui7VpmUx7zxMLmrw1FHTLyNOgeGop4x
XGm7loGLbfjn3vYTDrd8Cgrxetdc79X98kydhYO5jl7dw8N58Cqv3meml6/6JhmvdeZ+eLmor+qU
imFlo4O9Lq+9Jj8TELGRb8kHffkjOJth/F/kFLOOhv1QdcMpzsY/5oHW2ZkK9dEekoP8WvKitXYF
FJhV0PdY00NDfy5UTimDa31dOj0Q1zlCk/iqtkMXAiCi0dOayg+/jF9DtzLfpwSyf5IE4dFmeHGd
tObVQeL7XSlRTrWoh1d6sSrhJ0Ur0YfbVLe7H77Opu+OFeIegTHAi7u3WlGqNX43AlQq92NM4uhs
xSJi3sIzPcKAFvnOYZr1NZIzLtnjbuEEmCFmk1pVet1eT+13K7KnQyhjtMPWgvcuB2i4/MtVZ1bB
mujIbOY6zA5czQIGOkE/61gcD/jJ4MnNskv50uzsbtMRrneLLPNduryLltzX3hi9o6pm/dZERLsd
il69RsRIyo6ZfNBzX9uWauQx/s4+SYLG2JBuPqRfnYm6yIjPnLXD53JsELx5bb+C9M5SqQv1w0lt
YzP5qnVWHdrJZZ69W4baMN2gxz3WjbnRuvbQWgb+TyX6JkemwqHlCjj5pipV8SCCZD0Ss8IaY2Ug
EwIK3RLtU+dUn3zbr3dWPLmn1omrA40cjRuViQyDruugZuV+6PUJuVXsAZYKBCZLHEiZaI8F6MTn
vqbk0r06bI8uyejIYmOUtvWL5KVo9r0LEev+MmFmSvheRwB/+qR7oABBddw0iP3nZ0FLnEGrNM4t
tJsn0zb6u8SE+2731Bdqh80JOX2GtW5PL947hekA2c9M3C2/OXwpHX3i+0TctvQVlWSoL4JueF6O
6deoZsWjvWzduwLVhDYlTxp43bU/EnwiS+6m5/aXL/s+JgNYns2DcSpX8vhHx2DGtExME+i0rQOB
k6mn5XgwhzK9uG1/zAluQaQH+x4u9XS5SQw+WZHBetHy6EE6beR0wS4oXrRmrK7y2nIYta9aM0Xi
l+VbLLTsP2HwI51hVKoQCtSs2bSpjGL+KFMdIQtBIgEXLdkO3i0hCE0aK0rce/vBAtYpJss6u6L/
MN21qPPiOwjbYJ0NLcrfNDMPMWvPUh8ZTZ++U5SEMChRaPC1YB2bRy3yAdUgfRmi/9Bn9f2qLVL1
3sRNcmfEh9lDTq1GxLFGB6B6XjlL5nKnIKjeAxUDMZnqXyX0RZ7FZdVP9C5NaEMXu9gvg40V5N4+
zhi9KmaEX02h1UCUSPIfwBPzn/u865A9Ter8HIym6XNA51/wRm2pE6mDv/005MPbKO1O6JLMTZ5m
uxRECblNgf2MO015TMtupc7jEWwQ1nNfqV8i51GPB2enJoMKmtU3b1kXDz7Hcz8+Sz64BKPJZ24V
M5A262gvhVYiifL3CtWSVG3ZVnwQLfG0NEteJnQqICcob+iPeqfEGz7kq7D98AhDq0k3yw8Od9YS
VayRQTeraf69AgLv9BvaygPq5Hm6y/++rVre73bbeUSaUVEbJ4WwmW1PDiIKi0+OKONd13YI6zT7
j9SKx2UmjIz6phteCp7TyD9GTRzjCOGXFO7Rm48fi5Bp1PhkOU+OFkIsa1pCMcSobbscUItG+x1c
5B+OQCW8JnEQ3Z5dV2fL8MS21oX/2TMBsmiHNA8L0CYtULMir060OF5z4RZbWVW5RpIh0HEnPL11
vApCfTh3MLakxRz3e4VI126uU4XflxbSt4En+F49+SRI9m0ZIidLGmIkLB3EXRsHa3YHWklJjyHP
S1quTtNF6t/34hzHpo+wyB4oeFNS83SN8OgBgY6Bm+5MWp3xpoDG5AJyX/gwYcKocM7plXES1Nru
pQurW6PacyyRq9yFm1Z7gNB3WwKrTX2XKQU3VRC38I1xUenxlN+FhqF/nqQOBjgtCD7WWs7adIEt
qUdeeJYr4+jnMLGMtkHU7uGrK/QwY9AFHThsdOe5MIkDCU61Ztb7QesQ6rsZZRgxYOX75DskG5KY
sStUz7/JZ0GSMrZ28ClnBj1EtJXN0VYS96Gp3JttZfFbbDkXqfCqgJQVo/YJL0byMQRGvGLLJV3b
Kpu9AWNbOuGc4AIGTgMmFQ0QZxX1lAQtzJBkqh9IZ4KzrQjxphviezOZHdsy5k2Uq7Vju/GKJ16t
lM+0GT3OE3uXTvBbEVnt/JM//wh5m5QgZRsizpy/QDnB6qfS4N/DV7vsBIjamr7KvpFu8KUWXv3i
hBb5v2n8HDW9s9KiEZ+43yUPEyGoq3ZEFuAWHmL1qlYPQ0orQI4ZsqgNDw6ctPWSUOQn6koPehva
NM3WzGztXSx1KrD2J/zNm6W1bwVVt01df0kG0GrPurgaXTan/hn/MiMeybUl+MIPfoyoomqnM970
zkdriz9sg2DTeMsUgoKjGdnAarL7pRfsIoWsblDuR6kXLCh18KTlHpwEug2dTyw8ngRzCQbNirm9
WJYHOR5Xo34rYqB/0hQwpePJ0xTryVLT4ElR61urEZZVwyOBu0XH2tHKYY2T5qUKHeU8zIK/SHWd
j4GETa87dnncPsl1IEdgvXbqyV5ZZvadA3FBa2WOHV468+TQhat+AN1nsbgtoeu+3mf3OC3OkF/M
3Wg6zsKI9vyiPcQGUCirCAGI+WN1gK1VXUKSQrYOKTqocY0b5jwUH5Vd7xgR0cU3CLM59BAh1qO6
InmXCTX0lDxTsh2n6XFbh/AcKyyPlFnFcFkidlXUS0+QNrTD0AI15I7/bkWJ+daFegeXrBuv8nMK
f3CG4Tg7hBafBiaIvnF0iDXwEjwaaxe7Hz5SC8QiUQjjDpGSB4bT/iPSHesoyE3YxrhtNxU9xUOm
us05pN++DrFDr+PR1olqY9OnPCF+z0PCWebFDzlaUGwsQvOrUg+UQ0/Owz6KUCM7qfM9bJMXE1rt
q23p914JcF6Fmr58rRoAG4yMmn3F5Rm8CK4HCK7hStEyfSedyd5sT5YP+I7fRGWYlwQQy6ox4/yK
lKTf6IHpHCiKu+3UKcHiIelG8bUSunkvhfE9ox2wePZLH12bUvMZh5b7Dfujf+CQkPzHrmX9IxKO
uEIVwrWjqo6lG+7vuYXIyUox1eV0CqL4+9iG9DfVaVrLgFKjDlXoYsZn39X8rUTE0vdFeOpC+xgI
tLs40oXMESI8SbLwUEzkR6XaNfG05MvckjTmNA0a4SCVzPuyD9J2mzaYI0JEGaDRfz3gxX3FKnlY
dHmelw47SUeW6HnSF4utbYzZVnOxzltg/K8zw+KFMKRzNxLsCKCAbwI/3zbvhp0+Th4A4lCc3biz
Xif4m+oQVe9+jYo7LsA6syx3K61vp70tIrr0bcQU28hDlu5Ih2mDkCtrh2ahTnRZB3okqxFREY11
n5Wihaa0G5VB1tOvZ0HqgdNxKmSYMP6lHm8B/8vXuc39NmsO57iQP1PDKyA5h3AymcXM70nfTcvm
8zBG+lNpVcoJfIS3ZezkgBhANeD2evQR9CAzRXmLJ64u2XcI6CduobGRKlKl2XNFNMb89yWu+SV3
Ve8of6NfmMxdXPNVlqVBH5y6wCPT20ujDbnA04GlwdvNHsEjaHKL0R973GhD3puCPNzmbe2efdbu
m/xBoqVMZ/zZuVDoDJPkm8Wc6SvBBVGi1PtAEdo2Dyz/BvYEdbAJX8QyWF3nJvegwVxFZoAaf25w
q3wFm3B+GQr7BsmOnCcBpqlONOwJam4dq6kqHwuRPEg+WTDk6sZwrlIqL6sWeicMq5Dtwj1UTPy7
kALlD5Aixz5BcNLXYSvwP/LkAw6Pug+MMt1LhA5vMz6m6u/AcnVYZA8gTWCKZyPXaq103zCMdXSC
0TN290W+ErlEYaJCN1CBHCV/OgsUdAvgIbeAzxFrWOOb3av5USLw5IOwSBGUIqUg6oqj3GAqZ6T5
pGtcUfGTmivdRR53UWSKc+HY36qwFQDcE1SwAMLWaTx427Sr/L1Jm+ozp41LpHMazbXaOvumV56a
ma/AgchbGZnS79tQHR7GWbUYlYXYV81WjgjEiKRO9axhUyOak44AAG/FKjBs81ltYXOZgZK/cS6t
98IqGKijNKS9AldM2SgdvbfG7Iu90laktaAeu1iljqyfUxEYtq9l7idXM27707KDM2qYtl3XE/M6
hvpRbr6KarXHpbwI+x+yJopMY+2kY/pheTiWG6ZJ8UBQaaFHdLcV45VZqXNyQai9WJly+WnUGTUi
IQADyCydxYZasjQvQE9Z5MnCDz0IIwtdzw8VyOEoznAtuz37F9lxguDOme2h6UVP+Thvt6JRMcr3
Wb2T6OKh66yNYfrwT+alK+gc9l4PQ7yUupXk2XgWXUN5GJ3izN4580sW4ANxSt4Vf0149rG8L7O9
nDhwhY77ttDpuFFhlxRbbvlejGq5ws/yo2iHca68eV8nkcvpMnqXrWlvFX80Vt6QHpqhxteKRHsr
JSGjqMmdalz/GJ2kr8Cn2bdh66INSq20SQNF/T41ib5fxANdFLLHDdNZfojCzT9FYmw2YlSbhfos
Gw563ujrhDyQFQ2MD/mLJNctKJqdrUTlY1YlL/3kFIvVO0+iF6Wa3rE2iZ3807JEy8sQKf5s+w4I
dP2ldtHCu09CzAXlLEf2GaZF2Zo/teFJd4X6jt7IReBV0gfE2bWt4aZsMEmMpLcY7V0Wmot+cuBL
P8plhwFzg6YmKU9pWvp71If1etFgRSATGVhAHFz+JbYJFIC0TrFHUp8xRRoLUvjQv9h1pxGi5sRr
4bSP8O0h5M/WkrHRvGuvVQzz45fWy6OrvHv1XDVgUsRrueLJfwTh5TE2KO9Aszt+JBWz37hToO4S
ZPLn1MlbZBOtuuvqEtVL6HNZpV0PmKUvto3w+gu+ZvOSs8tuy4HAYxl1FiT6SyFa72sx2i9Fgmwj
t1AeTqQlHAtXxcTAXE036FBwhkiOqdaFlzRGPimHzdowoQftWTOENnz5KYdKuXAQZvx6aP14Dq6v
btnklsd8jD/pVHlfB5qThg5BnhFauRL4uDaeVgd7MW+artw/Ow5526XDEmDRKQ3V2YQyUrtE9bYd
VLfaFJmqnisr+UOmpdhRzWmuJJ816X94Zql81UOXxbOujTspJBK+HdfBfPegyMzLGpzDxAWSc0hb
uYZ9kRtcAQscOiE+vdUysHId1dvEtbbJYxDD/pyrpSufZYEiwasFvLtzwRHUjdCxV25hHRyL+7z1
jVdhun+Y4ZDdS+iIieboJ1mfOJfe69wLNcVw8nr1NHIMAqCS7orUQggXJfA9UqVYMw+rS/WTx0zq
s6GODcqw/k3hOEnraUB43A/1duR/qPcSc1ObaNCrvts289nXDovijLEdK25V2OvEKvR1Cz1lNfoV
/wruqjX9B2K+YYhtzBnJrtJeXU2hyGf+FV29UI+3/97VIBT4H10Ni5vAtkF1W4DEvDlJ+S/9njBl
3oDfgKxzYdkrd2Sxi2Q2mN09syuLU5szpqpLY8aLEvupIhJ6rogSDpluMGFomxe37C08ya9cfs2d
odCzSWvDgrrml5r+kvrMJLCXIvE2w/hekgPgu0X/hTl9XiX997gVkEanyji07YwJS+OXtLOiq7yA
UJthWIjar7Amg4uaT82uM+MOEAKgdkA+yHY94H62SyNj4tyaDP7a9kS/qiH0wYGjL1UX6Lv9XA92
8iU443xdT96LvLSWIo1hXGHn07VaLjTObzugSDBx5iLNaa10jbdJJ44jRb45pIm2Yn4ONqTUySkz
TXd5Fs7vTcYwrtFxrbohQEbKmHsntWwE8fwRAf3bLx1OqtKGPEYiPZN8Cq9BqNIXQH9C7KBW0WOo
nd3UECwlfyNym5UUyuRgIjauFsLM64iSDev4i6nCeIzFRLoVz/qost/bRKfZ/3dbrQH9cVP6VCmo
x3uUk5aznM2N5HnRv5lk/OXo5LZY2JpHswkiRDGioWnidD/Tk0LmHnu2OfjQrHE7MnLhIVcO+ccl
5ZQUPLsBvqgw+UQkbPapHjbABUm95em8f4b0xb3w1hVN/Db4DUffVGXZndsLcMk/GVB31n5KVmAZ
gNlpfPcdoGm/zi1HPCraVHM097VTNcU4zIBBNh1JplOP/Vw+FC4xG26hf8hrox6j9jp2fKC1a2Pa
d/x7PkKppO1er/79HrL+2Rh0aJlaCMk5fLAU/dYyzXwHei025JPnhuq2x7co7Fz9Nj8xfH15YsV1
9ma25ReXRAdsit0t1fXp2AaluTa1ML1YuU9qCSEgFcvgMQ5B1hmWenHNma86d8DGsmR2YXs/lgqI
NXsrCUSk5gTIPgtCJ8C2WVZbP8uvQinJh9Gj+rl2qCpQoeJ/KsfXngbt1/r/PUmU7jXEh79GwkOQ
73xXSQeRSKZd6vTiIt+SD3KxrngfqIy4MF4M/mstkiztIkVSkh+//+//uDZkfabMqm15tkvSsf1b
oIrOP8smBSw9NxZ3EKPy4eq6jb1JKCnXxHeE56UxIj9MNBIH0cFKrhv1ncEFdDFvnHY9mq9r7/Wb
FKH+c6c2z/nkKAfLssmQGXOsGrIa7MP43RLWpo27/HUoteuyfhjFdy18koOhsO9pVIALOHs4L88Y
mRPwHVhXIeX5z5kOvqssiQEYhMf2krQn2hU0DgO1GIllUl6aQdsA3zK+hFbJKo5fjhw8ddo5Spxt
MhTYqzQA71QKSgj5Bau+M24Cx/vWTyhgqRam50HVok0hnOm5zzbwPKo3xZmbbJmTXMPWNN6m4hhW
lXNLo048jDrcqHkZTKs4Xiedy+fT5Y/J4Kh06Fp7088IRqJg3ZsxXUU17IEJEkCCS8270onYB3lO
OqZXXeU5p06rL0rfgkKeIe3lBOnFA/DFiTis1jasmWsbNOh1O1fA/ova8xixMkmldFtfSwcVU6oq
3wJSjWebBG3M8CKl424bJHen/eQMhrgtdSqGjOaaMIC5D2N0llI/l47QU2Z1x2aygZtUIkO/OJhP
aVr8TAv899tY137PriDMwdYdT/VcE+WnKVspf9kKAdj2ddDp0Wlxm0UFPi5/hL/QUh4boS7uXu4g
6XXce5sN3Yqwheh7aW0RSTnfu9lBPVREN2RWPRzl6Zu1nCtviA9FbWwl+1vaxVTNIL/JVh/Q0F4N
rMABzaCbnsbFRfNqe9PFwGOXQoivHPmRMeEDaaJ1MNt/Svq7WI1mYJdiTz3sW5ycGUyFi7RzhpAb
jjQfD2YSorZg5ibelz1nRKCC3ccrNxIlLm8v3bW8lRtm7ZabATTjjLhUr0uV1VTHxX5nA4k5S2Ne
W0yC2wz3jeU7zS3qyXbXOu11wW4aUyvOjQ8LevzQTGUtXEwvTqMPgNXmSApXmGeI3f1KfpaoGer1
wKVONwPfgHxwP5aPnr9z2k60b60xij4PcCX2SaOIQ5lE9ieYj7ep01Ay0z9qQqtbZfYIaEXayR3T
YXIse/yG4l9oQZC2yDH3L8ACj3M/JrkGs4yjmgem7+XGl1Fv84M7P2iDQTTOArzpCkKSKOIx9xKi
3bok15AhczJa93k5WPZJRY/Ur9yNqEK0COnguz/hEaaeKjv5S+wZ2cPf7PSaU2z0aF/x9oOu1D+w
g2jneLTUHcdId+UZ8K6kRT0d1OtyiqE19gFAjOQg36pvC/XSBD+CUCqEQtACl1ia+mWPpWLRh0Vo
69jBEZ/JB5L/UKDNPSv50opwxmd16mOdJWpNDFqLWHvu0c4P8r20gjPRNM5Hgw3vqA2aefcdrT5Z
I4Ge8yu1CSzAYjybdIvwSeYLG/nS97HJLLuUjkti/esoOFVds4/Kar8UNtxwD21s2fuxIT2eXmCp
4N4nG2uYNcsGXWeMgFm6kUJkVQTU3k5Twupnm4w5rMAcLl7iYlskRv4XZYMUOgRKTzu3rmzowDpV
2xAkDwoxt0wkFRtrM+Kz5bYQDfcUvTkBq2XDfOD478uKNWvZ/rapMXYxDMfTXE912dy8vxfYHFVc
rVBrcTKosBKiodeNHeKHnp+5iiluE+2ljYuc5qWpLH1jpvTU8MbYL2kTjvupiMaNNr/k0Jufxx63
kFq09gt5CPo9bbKr/E+deGjWBawg/b7EjhMBhqG0aU89CW6fq3Z8kOkG6ezSNy1c+rh1wCx4WEPK
vtnBzzQ+wewezhMQDcZIjvqOaAf1yRRZ97ivtYda6cmOCEvtPUU6xUgDFu5iC/Hdqnvrtfl4hr1Q
cYgKIN5IPBtFPv5HQ9uYocZ//zgtUyV1TQXjZpoICP/+cfbhHAtYjsUJhtxDHI7QFyxNfwvoDaMn
NeJ7MUGrhEqdrsLMEgcxtCwu84Mxi5v6NIAJFXTxtnbam8wxkA/9HGtgly1Duba2j3VvkiGl2cou
Zp5xsjPzqVCG6YbhZ7tsmqGT1ce2RN54YL46PeCW7vfhpCgwc4E0/HophxJiYgz67xeWZv7j6MZ2
ZdseDDGDECT2rb9/FEagoimDJHTSRunDMsansU2WPj758z1FT372ASRyxejja9zwcVRJtvHtDNlB
Gb0HiXgfxiL4Oj8Jyibb1qleb2SSTd5k+UbJCN3IBmOe4zI5lADwojeHi+JVT4qfifPQJO6dTId4
DSdG2XYVST9GHhE33XrBEwya8lBp6nRo2pkvlLMrpFq+DUzihiIdjU4+oJYo+F178kPLt7LtVRqz
rk1bAzFuaHHGD5D2Tz3WYpUCePIs77VQfkjU/+RaD0XCsI3YwOAZ60m30D6E9SawrTEm7I1jLcZ0
p/U2DDi1ij4nKWZTpSwv1hyG141he2uH+AOz2HA0jMrdYUFBFFxUDjbdonmSng1v+GJppoWQZ7Je
BohyAZhtenbMUgwDBIbylACyCyNN/ay7VXNQsQp746dYoxXIH+MixZCsbIe6fVLIiXqichg2rarq
lxaAO7f8vJtPrlC2k+1PD6oSfAlUZfxMn6JdWbn2VJAr9OqU7iPdxOzb0L+ooIpif1IfIssmzEnJ
w7WEdo5YDBGNaWuvbKM7p2kWUvkgmDqeY5vKvSeAbbEq1Wo4bdGOTpzyrPhBGa13idLsPLc4+GFT
blHY5fvBdvu1TQ+SXs6fxYZafYU2YR0lCl6hs5X7mbILijG5RcQZ/+VZP3XpenSIEULOX9zG+YHN
T/2PYxh5uf9YGhyORPRIUBx4LvfF3+8HZnqDl7lgSiPHiE5D0e3CarwFUf8YjIQeWSiBwgwxlwEP
wm7y6cGOmcRnpWrtdK/1uZQUKL0U5vQbp3f5rIjUcXkW/vme/OlArfqXPxck+TcaV9rZ8YrxMuhW
ta5nSC9aIL4YKy+uvaKSfxThYsC6tpWYv9Qa8RwqCTvxTP3rCm862Jqvb+TL1ui9DfOS702NoEya
NJse7T3pe/UyfenkS6RpwE++pxiPfebbDSaEKs73TJyHB/mQCI7oKX4/1Hf0CdDweXd/VvfjQMQf
LTDmJEkE0HF+6ZE5gAdQ1/CvJAFQM8gvkonumn1wjOuiWRDpuWm+a3VUDI855MLf6OXuzDGvVcvZ
IrPrFczUw0kXeXtVhp90DBxTW89uW/IkCVfRFKGDBcumDVCh5KhKSaceaO4qzWhDVSGSD70eHUSW
LWe6QDQEsPqrmM22pP3XP3OyTNaTCOLl75P5dhknsZ9VtDZnXeUVFi04Yck5xGwH+ZhMdcdLyZfK
Q30rMuFvW+JqN5LNJ9tvoZf+fA9YiLMajYDWNeOnK2jGvz40mM8avylO8v0YByrLmqsew0k4e4JL
4AXOZuVUJ5gUm1V56mezctVET2rW0mBN18h2vbUd+vVZyQ3r1aPjJMmfaWQXByKSSElBErrKKuj8
w+xjzhivnuPefVGUyGy28XwNoU+7q26EWBim0UZKZ3+JaKWmVp+a6YydJ7CQtMNGymX0g7hrRfra
dCrQnomoZGXOhtYIvKXXq5WkmSFI0FlSMAfw06lFLO2O0VGRIRNVl+gXLuEHGxrhNA1fQqccCIJz
G+Dcwnhy/PqPBJLlBamFuhmE/1jZvfhcYPHZsG86t0xV9KOukO4RjuKzIJpuJ+YN1KhFBmAzTXeO
SIa9F9KAFIWLRhmy7k3x1OTNxPs0C0AYUA0rzKCcVIvIuKbgGzemEVfvXRmdOqxkuzzLTEpyWkU2
mImlXyRfqhqTusGOyU0QrOZNX3Mbxkwo++p9sDHok56Y7UIhtJOqlOomDR20AEHzVtNp3Fc9TakU
Ns1nU8yRv7H6pW3VaYP/Tz2PDXPGwUg2C8Yi7Zn3L6X72GfZRcdEAmEvm/gsICShNPbWRpq/Jt5s
KEPL+xOIV/jMX4WiPUe9sDeo1L2DVFLpxfSMhJKWdcDFsFsGW1CdghPtQIi5NCQkvEGC1rKc3BOd
QK+tBA74Q4IDuBbD1pYZy7Mh+tcPEIENW1oM5p3h2QpeeHInAYvw+kkt36OR7oXTlohgy7p/00qU
363urbqaU4xPV+jRTNKTzNQbrdqeuVbtqlEF4iENW/BW+oU7oFAsg2usnMabW9MFDX1VnKVhG/8P
9Cu/ukDeKtaUB9HGmnHzqPJAcoOAExb23FjsWt086AxHzw7t69siZyHVBq8oEZ0/S3vNns6u4TAC
hKKdXAtlyrDat/bZwTd7CBygPD3JOwePysXsdOKcRjyTifUo+5X+CM49cUgGtaaTTtwbaPLpmSZx
uTEq0gPQVoEQz9T8IW0dExY7Qcy6lqrvgqVKbvFWJdpdIaNIEbpjGRnRb9Zz6nYTZuU9rLjASpYp
ipXmhcZOOdfPTU2uKWQ69eoJe7sETYQ9Xdcg1IqVGWZnhznWSgr8mP+7Z8NiWpa5oBIDQRhoRbaD
5P8z91fOvqq/CvCfCypJIQKFvHayI6jRzbQonyUqF/vl2ojc4plWc7uqrRaelGQFhoJZsd6GH3JK
b5jN597mFiuUZ8nerNBOq3RNnoPSpUcVc+fPEE7PyHGntx6TVcrAZ7ungY7Gl1FaMZwDR+f+cpwr
JsYOrC9Q4nMtD844D9/S2Xidzj5saILcCKPirgOrNDZwVYhBmDU/jt81l2EcLmibb4Wttd/jKlue
FHaxazx/kyZ6+iAzfSNkBirQ9wfgRtG6kY0BIIFo9sD8fzVsSJR4I946pMFEzAELVXLOTY5nDuuU
WmyToDW/jviyLymykG0GE3KnRHp7GGwdhxFlrOCm28G2mEBf8sdYN+HlevBUoIRf5bFibO3mbCsm
GSXzQEE+4DdyzhoplNiSFLAjI8zcUlRrOacNM23T0Tn+AX84LR3uMUd5SAPUCxZik+cpG5/mi+29
yKpmXeUEaCgVPqlSzNxRdYzP/fim63iQ5ViwqjOiUBuzvMiX882uWKJbd51R302NvAY3a+p3+UxL
nZ/P5Hs9ADS22Q/2tO6xw55w1W0H0ej8/606qFORVuMED+ojSGT3Hlk64pVML98lRTAz6uKk98Fw
WxTUeea0QC8g2Gh6CmPZde5tnz+UmfFTI1GaTnY1emybBlQp8KbkN0xzzCKmHe2hT5p22w8WAAck
DBvZ/O50X3+wmHbXo38yreC7hLcEqtZv40JxtmJyzGdYBPH+p9MhpjURtem0WtQdTSfAdWB/X1eF
EJh3xm/IvmclII1OhVMzPR2aU9bc/KsQ1F9c29GOi8I90Bv43TVS+j9Nq4GT73RXP0mxGa7+IAq8
b8Ch4rU7Ge0mtRDDjCGnlrE233Fwj5+nibhTdsT9OBnNoQyscS3/zUnK2UMEXKGOc0QAPm1Ik8h2
WCGr+2CVdCqkeX+Yso/Qd1712dvzl2JfRYiTzSYs+0FlNwWgMI6X1HfyrYJu7Q0S+APGTHYdI7v6
aWTewPyZNy3Ac4PfYQf5z7t4fb/totHklg/+j7Dz2o4bWaLsF2EteCRey1uy6Cm9YKnVLXjv8fWz
keA0r6QZ9UtdFET1FauARGTEOfuQrsVouGeaapVdeViIydWsnc+c6S9vNOOLFXcfL7aexKTccU4Y
w37xIbvl9N3z0AXIdZZNLVGTctSbt8YNW/32//vfqMiraUdrvCujulrJdAu/My+EqT0qJuEeWR19
G+NU/zYf+KqurRFxGEdJXK7zjUND+4b5FuuSXwxHEkLxDrF5GznI9fph6ZbFlpciTmApHqve+8KE
4wbotPZRZd9PZhb8aEbxl66U/UmvqgJGOeWz6gfKTow1eMb5bZIKyuf5qDfNchXPBbeRVsWd4w37
KUndq6ws1aFSMHE5KB1M45ssDBkVpkdf1C1KJ5/8ctvQNi3KwoMZQaxWLc+6M6vsnd1sedPySH0G
trIZogLpq8cTaSYjuLFRnplH+kc7mHYd4KizGbbjWR59vmRlpm+8NvjxH60I/fdWhKDTYaizwNCY
N2E/b70a+qy0bNzutMjfejvq1mpOHmcwhMRzohxYL6FxJEPoe1mfw5o5UQf4p9o0qw2RMdbGrJpX
WzOac9Yb50VoQOF2UTI3OzeZ8ya/U/kpBjmnvMl985gUHbMkA+NPJtKx7YCjzcKoYVZCSWobIeRb
Uo6AxZvdSevD8D6vCW0FiBReykrPr3ZkgzRVMR6g2uvnmxLc0ICUpVPPXS3sTRRUYA5tIluZ0yav
H0f/LD3Mef/2FHvFV0Juh2fb5Q5Hk3Oso9J6DRM4RXMARlQEw7HNd9mkqdcpNH7IBAEi6lUCYY0f
Ml6AFOxwrQa+ddYD7WzN839UGnClZ9QoG153VzVwRRM6jY+dpzxGtePTSvSp4ec9VJ0VQ74fvBzt
gI/xBXoZe/94xciLedj8YpYeIa+d/RjFcXy0mE1vYXJaO+FX5VYkKtbwng2aofXDJYyyh7Bpsjs7
K6fjFDhMKQOGXaKsO7TpEBMGw0BYkzXnWAzfKHrLjebzPZZ1cUCjC59ibqi59qjtLZAMX1r8VOQm
0nwkDKlgA4HMgLA37rm+vHdidFUlkQmTjdzYb4eveoKD3UnVWWzKF+J8KdO6/A9Pq67+dtUaDp4O
TAGmzuSW3czPV22l90brxMyUi6KIQOKMZxlYqoUFQ5iigJ5utw5Rgcmzj4klVYryLOc6FTFWm2VI
wgbFuXZsZvqxAbtpY+Tl6kme82mthhkRQpHaswRzFKOYXk9egsp/TvGtCDhnp5Y0Oy8gyCLwQ/fq
OXOTTc3qJ2cEuydi4a3rwHK0XTuPOegPuJfYGHfAfcsDOk/6M0AiiYzODXjZ0/S2NPsKMki3nk4b
1EbRwU7gzpoBLhINJI+EkjwiJOz3ptfd5nppNE31UdZL87sGWdajvCbnd/Cc9iKy9jK1T06W1Qa/
aUINhaQcjgRqlU/JWIxoNZ3Y18UKBIlIafULsi08hoJld780gMDpcd+bhyH8EJlWw5o8C3Urmxx8
TESn4rLU8XtcKrP4W/7DOrNnSMk7Hf3DapnN2CH+EXhSYu+i1Dr6duDeoAqhvQ1YfJEht5dK01Eh
qNiJ5H9Fvo3x4SCeC6fXnHCWXa+leOuc+kyAG2octdLHYhXE+Fzo6OXpoVa1O1mzsaQ0u3rwWogX
1HGToYvdsghYDcNhQ29pOcb6eGRMqb0OZryT7m6L+k0+Kpc92hBN5qoch+At8bOjTBsNI6A15dQn
d1GIDqaPNOQfRi9uQxrNinoq1aj33ut6tBhVpM6a4XunPE0u+66WECWlwasjc4fLRnsyvFTsPNtQ
N2wl1YMSDfZBqfLg5ruKDZnKEF+QBqiDc2zqwvsnSmr87wQ/eENrUNphsOayf9cckZ683j9Lcx2O
sRn82b9mqfmesKk751UIV9DLxMFKkwibcOcf5b2aT9nOLgkoTxvjJhkXTQqiy4nMx9lF++Lz8GIU
EqLmpJ9LvFt/8c0JrufMYy9y9320XOpbNe4veOfMter4FJvouzKICbdW42EPYyOs0/Iw2sBSJXIj
dhI6NGlbYSGkwN2OKEXlf1DV1b8LO4j+YwwhDJaGn8YQOInQVON0ZlTsmtr85/8zK6Y5i2JJAWyp
9R53b4xYp4GFww7FYTaV+aRWZ+6dUY3+pQlR2cqFJQ58Ul289AnRKGDhf8/jHHlRjSg8gqdQl/rP
5UmNO4O8eQkgRGI4HMwUkTQ9pifShL7VHKy7yRW7RR4X4729cFNTYLn9qkim9LHrEAxb4xh96YE2
IvnF/mgMM4WXd7Uef5xPnMJ4sEwP70+YvXYoto99Y2E3nt9mtFX2ujfcfRLqSygMBwh+FNIztR7+
m4GdNinutLYgJ7JBvN9NIZMjtQuJKs3HzUgc1UaS7RaeHXeDcUdWDlOEfZ1Uzl99ps0Ar+lvofGc
+umARIXljMaBY9BIGEWokDbJr0ojJr8oZlMdFB8B1X8UNfZvegBTt7mwiWFwoNYhkPv5OzYgFdUD
tP+TQmrXEXOBeSYEci0H56EYwBmUrQmyhgD2SbHjjQCrtLylbauc/LHIVkoLjLSp0VhmxgtvUozB
L+mrjqHrughGWuK3uujdMVvGoo0JzEgEEArMpnw04vwmeAo+6EaVPrUEWGLVjZ81ku8ULko4nZ11
p9pkqHpd0L+o7FWgP3v9d5fWsQtH7Slv02od6EDoSdH2zrnphbupaId7ywpw4mU1y8V8NChZsa7s
TqzL3n5d2hDQNmvU/1/qLLWgVY7rwWwZjTvCPbpEQ312lzzVewMGB8Rg3kPF4+TfOhrSSG7uyQHj
a9a4TStpIpKqarcFCGWVEVgBYMWKJ07J5Hdnc1Yf4RGq7+VRO3gn3ejQyuTszb7o+BR1OgzMgzxj
3cqkWFnWyAJHjqxij9LcwvEQ22mypV6BKI4se3nxQRNs+sB50DICbOXflH9p+esSwqh705zLFgS7
XglObgETbDCV6BGSu7/zuP42se6Rfm01bbvKk3Q6dkqyRyrQPwH15anDpInYbJEAAV3riCjP05Bm
NOhU7oi0sa5p1qiPlZlTJhYmYwUl3ILrMo65X6h7cpqGhfcsXSWT6uU7PPj+Sr6VL21MfMDSHa9i
UJeyFB7dUSPnlRUUXx1kSb0JN0qumE9Db137QdPvJISjtrs5HEuseq2Pr2GKN5M8m/iqmAiM6LKW
QxG/aGPzj5zhZpWzJYuu/Y976vfpLeAQB52cqjKvtBz3l8haPHsaZ1XzVHbpRets/cUyemVHV6rd
yluktQtlp+j+x1ufVPqAlJjeaJwzBHi8akpHjvP/fQu59eDbOt61lMFl5DTkGs0v8mjUIweZE0tK
Z63k6cnqfswKDmhzwEsD0zMuhhk9FDPZVL6Yg46bMWBHJd8qRaRc/7ysSDXgT08O0zTmbRLPDFPT
Eb39vKogIW1qXffcU0I4xLYgI5HZff5PZfkRTYnaeUayUu2YlMZnc3TYtqiatsktAepybO94DuT/
2E19RXxvvQdFN27CMAvuHAfgIllV5ckw8GjPwAPD0IcboLE1MZrB1e7oN8Mz8MDKIRj0YyvdL/Gk
BR6VlelDZT9GVsRVHCf8cd9uc1FqNyrfNYws0heq8qi3TsJFjw7m80XTKnPTMW1agwxK7vMq1fcR
kKgVPZuEjiSD05Vf8UA0a/7afG7MBNINoxtxp47V/aho/0iBNHlh5h56pL7VZHYrxklSQCt3MxYJ
Ns0GvZvwaE+qSBV+/ptZmWLctFR9y/A/26flGG9c20gMtuGb3E0RzQRwGJ1Oowc/f9l62Q9HoHjd
ciXIc0GfjpvMMoKdZffm4c9fu6b//jSxeJjM1QLaBcz1v1QMfaMlPRA+l4zbedpLZHZ4AeHwtyNM
56oFjbtRYs3cBeOorJGBVZDGUXsFmnaprLokP3LyNx2L0p5WV7G1MCS8lG748VbeOxjN29VHlJlP
YtpgOuNK1vGJihHTVPgmnSF8YDwIF3YWCto8oVuuDbXIv2UJ9M/Es/X7WlHEhaxE8DkgSx7ToYEv
lfjxkVhA9blGsCarVtqjlChtPtxP3jN92mip3/EFVXs4cNCwkBkoRhif5QyiSkEsEU8SLs8RV6mc
1dKW161kyZtBDY8RHc/3bsSksJ56KzlAdmEgOVsz0rgrT2nc/PB9vbz3cLC0ltM+AXBCTD/nLsu3
HZliFzxcX5d3uH6ejGB8bSd2Zgkjhb05pVCc0qLY4IY09/b8Fp5pfqhorq7ln+pqhRg3S6JV0RMO
oBFUiO/ccI5lMST7gOBzNgUxc3/D7jCWBtUSldAC+buQF4NleUa7FY1x6CqYXNJgUPQh9mNryHdp
gNzfZlguPcCCGoI28XgfYkhmkDt3c0i0euw1f3hhKT3KMpZWt7/F3lnCN9SPf740pQX0pxXJom9D
45aNpMri9CvYwLBTeoSO0Z8xNwx55p3bYBTMZXZSB6s6UMQxtawMZ46FlItJbp5imJQXx2Vq5RMP
huvPyGknivhpUsecR0qekK/XfBzlmEpzkWXXysJE2E+tu1ssQ1qMfx2o09oLneqhKfXg5LR1uFqU
zb1ItwgtFFJ4KCyYyaQEgMRPemkqB9X1/IdOo+rQ57CGIaJH4IzaU4qx7ejXNbHPL3/+nKzfu1yW
BYeORhf6I8vW3Lmf8D9Ffwm/scGDVp7TgPHPpPfNWUk1PT2rvZOtnJm95XoE1ag5nx2ZHE1rZ+jV
Ne2F0LBtX30XRsnli4WUAftmWX15Bt0av7b5wkWyuO+p24Gc+JuBGTpAnTbvxhdxkvMeP/BfLRN3
S4B1ZZsUen5pGSlfXH8MdoFHOoPa5u7KpeNV5Q+hakMIQu+A7UBuwtEwxUfppTSnrLywV936uS02
uMcDLKKW+gajYoUWxP6i1zmC4CZ6BRHKdFXEgPXq9sHOY5UrmHycuo7vyiLSDqNQy409S9TLfDcE
XfuYmIRtcKGWZAc13hZdb3cOm0lc0W9CMKtpjxam4R501rSzPgx02efNn6Z418jO0+OyqQ6z/lg2
Irtzyr46+Hn/lzXjVmRolTyf2N2PZU+NsF9Wlp90Ec/L4sOyFho9MjZDNP4GPxc65LzeSja1idk8
2GUewRRFP35IH9mUPdCQBNY0NvaF9KkOSHCh3uRRNB/lXvFe+kpwjNT6GMwwcGZ12c11LIAfNUNN
7FxI6kJtO/CQDLambv2gfcuAvrfI6p6ttEsImAMCb7usgFOhjZvFXFqWkN7CmDhun/V4ClT+gP7p
wkCNVYqlYfSGjZRIVyYxFK0R4mXNgQRLWFJhj/yeU3teePGTh4pDIoZ6IiEORAaAqiX/bU570oq1
6MkKdXy+ECUKhktp8O8cVbu7RgQY6LO1O41ia5UkwVfhhcNu0b5F6Q8HoMh+8eVVWYJQo9PsXT/g
s3TSgrwT0T6HhjdeFry5R2LgavH+oRu3V7LyLkPL2uZuYEPGTpoTYRyHzy849C3Sqjy9Wyczt8Ce
Z7xEPJfXjDtNntKg/6zd2R4g/2vR7BEo4dFvtAoEu1bo9SYePfPY9aN6ClL946hOFEIATWOZH7Ge
c0NEakOfjAWoL4J7xU3No+T3yRYmgdRfYOxd2Dq0t6rHGC8mdmvlLJyXb8mm2k+jf5S9ntBqwBQb
PTLbETJb2fXPTsd4FHfdIQBLFDzgDPnSYVg8gBLaosrxyVjpiscqeSNC70nK97sigOtdRsBe6zW8
PA/OlVffOrWHoRYiWVoqCHwIf2s51a3ckBoBdv15rJf9LSOQzA4DcSPKcGlJlAStHHGUv4pBf43r
ehcrTvPSgoWmJTv4tuBhRvau7NBaafeOjGq4Ew5ubQSs6rEgk5rWAAvUrKSs5hd5uUaIUPdu2YHA
lRAb17IBUvRavfVnEkackt4SRvXZkcJ5z94sqpPe1sKLTMqQL3MUStoyeaZ7qN3z68S7pIq8jTWl
xqV1zWgDAe0gF8AiL9uPpFwP/ioyY5JQFv7QzCXqdXhqZa4/wObPVi7634PD5b6Lxk6caTw3F5U5
8hbZpvLYO+jAYHRXz0o0Bwf3dQ/L2avWDcYmYiCNaS99vt38tiktDWtTu5FsJo/9JRJ18+yOVrDz
ql4jH24m9RPlyH6lGi/SB24V1l2gQN6s9DlsdCLtaZ0a6FqStuWRyQJ5jYNw2IRlEFwIHtJvGpEA
C2e1I11ToTBXlMH4xg78qzxQcu9rRk7tg4bsYCVZFDapIlMZDaceWy0fYRKhTwzpG8rtVZixJ81U
Og9mR9cnATHxMuWrGh51vEJOEEUlByRrJfLg3z9iCGsl9TP7sva57MmpDOq+Pvp+5L/lGmgOfhX8
oVFy8kod7BZsy61ESmRdSdngvhg5pnBZwVI+2mcCTCrz1ijiOs7yv2AM8juei8UGMWm0kdcKThv0
PJG4zJ2ECFMSXph6vBiQATCJBFiUIGh3eFX2fTvTlnrtrqh7o/wrEiQ8SMBIEfXWLcl3So/eS03t
dC+hJwnQMwKNO9Y2zE/Dnk/zcTESteOc4muRPtAmoNYqr/5AVhKBGK7ssvb2ForTtQWxayPLOPli
uufleWolDLNIhlrLwDK5zMogszY2iq2ohpdKL8lwiD5Sj3BOiYNgW/o/5yKnTq7Lnl6ZrUi+Pa27
xAqXlC35aaWFh87k80+k0RVzgn728/Q6k8D2WZu5H0ehepsi3z5JkTdacP+aezsr4ROr8eo9+dgG
16bvRqelNwsqe3nbWm62SSZg3Rqq0/uye3VnvZc3q8HkkYF1d8W4BsNyXr8EXWc+TjyQaWhsKL+D
bD1ZqG+aYejQd/gh78mS9gCn38mfjZOk31W2vlMGIp9kVWsLIJOaLZ5qe+rOn+cDZESf58sGpR53
J8JDIJ52RNyyp5TxTv77zfmtO8bxTjaXPQRd26Z/IC6U75mIuq/RP/L/Sk+NDOOANezzNJvPJoWm
rJtOMS5J6KpbEHgzMv6/vIEktlIT/lRc266tMjm2HOhhliV+2e5HmWGOZm4lZ79uyxfVQqWmarH/
Ko9ys1SWc/LId8m2EcE3eedCXGDdrIS53MjosOpzCrlzRXF+WdxB9NsjsCE9HGT2FHtp05NRYFBN
4lNqhE/6TKiQa5FMgHORTe4ZVDOs6CaYGIL73Rsn8p9cVYUamA/bT9INPS5NoI6mxDoFXIg7Ikaq
l2oU331S00WOYRvF85chHO2VbjnBnVcH46NW1M/yPJSgbBt1YQs1wxUv7A8wKLr7sR6Gpw5t7ANk
3kep3xvBjRzbUHugLdKt5KYjNCtjZdQh48J5aVlcQUvBbITP5lQc/IlRvmwgoiDHlBUp5YEq/K5y
NHrCvdK+ZtWTPWOJKlW3L2HemSvI+rsPMqekSPTCqvZ2rLmnsozuPhuGYwJBQyvreJMiJzCqABW3
mnrDTotJDJQl6VyJdlmHvRsH08qti3Llla7xlquh2I1Z2+0qKU30DVCIRJRkZYBqNzOrBym068T4
ZiEsWC/1X6I6Xx2nzW+5GOpLnUFykJz3MArX6ZiFT0rY3AwFWCbqM32dG3Xwl1qF+9wAeFVYeYkA
hkjQ0C3u0NxJrHYbqe110d0MIXZAIsU1Hj5dw9yqHA6651B/Z4W4N22CdxbBzZ/3S+ZvHQ+HfRI2
O5eLh8ygX5t9gdoBNTNEdwZ+5RxTZ+TxOud2pLWK1hEDUhemMXNMc3xPZ6hbLIxni3npRc0HBUyD
ONLljmAAzPOeeRGNS2c6tX37ROn4cSr08xs3A1coRs7riNOd/WA1vmud0tMGZSuZKcbNI1F8i1DL
vgB96S9lHxfbsapUFAXOTcBs64GuvLPGQPWMsx8j0TiZnYXPf/5ArNlL/9Na4LCnBHyNI8hiv/3r
WqBZNtOE0RzOBSnxdGYq9lpzje05wxHcovJWueJrPfRfZanTiOgQN8njqEX1Q2RV2skp3B9yl2lk
VngcumoXm66/ZBB/5gKlWQQKSWvC7Wg7drm1OgMN90gvqOprxBj/anyF3qn7ZnKdlTw3tuV0rjIV
ynFZ6C9rydOXhwc/qygV3BwD59yfX3zC7XgM69A4yxXHK8aOJmI4ndjlXOw5+0ed6ifmWdFb6gz9
Fnjwf6hOxP/j43QAMqIIcWzmeL921Dyvwv8GT+q0SEvMRvXQkZCIkMXw8aSTQYuM9xBuww3nWbJZ
oo3AISSHUenx602CgA2RFHObTbkPCOoKmNo8RfNL1jascvabQrP+UhjxKa8qUyBjpR9B+JS7kWW2
l00nuHfZ1VdaFLeO3qzMohjf+XlvGtS3OANE1erDSe4vqs6yNuGXQlHo2xXu8B4G9eMQZt6DVWNM
KBEXskZa+z4Duty0QCfkUTUfmTrSCgs6KcMLqHhSVwIshe/XdADTe+YEczWrtp7mvrqgY1AWMpgy
G8e/o+l3LjvPZxzArsUxtG4tWfdO1thbrVShJs9um9JER2prtY8kjOrZ8cRIUz7cqPPsyofQ8TS/
k61GvhL/rvZde4vRKdzIGXHWauK8rDh/vm80Y35I/nzj2DRUNaHRszac34zhiD1FryBDPfND+bEK
nemxa8h+dGJ3h4aj3pHtKx/zlcsYDC7kG1GiqO678a3um+8Fngzqbu9OYrRg/KZbFxsSidw8BMde
m9bS9F7qKm6nuTxbtB2m5h6ViaGuHN7alnYfoBV4Zj+Zn2dueKF6T2Tx+Vf5Is3lXpWID2VI0+j5
3u1DhSg4SIifuAla7x/lI31gVL0E3q2RI6TfCxcjjhtWlyoAJitv9FboaNCI8vLKKWYwWHyDs5uc
ZDa2N4ekovUhy7XGhIbm4KNxomZ9+CBN28h4bobXE8IzWH81cI22oWi89SLdDw0b60WW7OTd35rG
rbWxdg2h93eiFgFWXWZfRTuODxjDlslXrtmn5SnMSLE+yY03BkXlPBnqyrPIr94Q+eazudSUbZac
EmjljwEy1bVPXnveEFznBG5wRivGrqcwvLe8yNZkwY9fK9WxV74+VWvAblAhnCw7wZYHPD1fxvLF
y0Ic+ZZ9RsbGA9Uo9kpu7LXGR9WuFg9xON6B71Fep9Qdz3gsoQXqpH5oihrt/RbxO7jz4DEi6zif
BuIdELFiKq42DeyEMfXU1ybI4KDDqVyuYoXIy628MrJKwKqdfc9+VpgHVvG3aW7xTkRD/Yet73fM
rMvE1jXoF7mW5tAE+rnJqKehaE0B5asa3OQ5HFP0qgVKxEgrrxCJ9a9Dw2+mtWX8lEckbpYDCy6A
HqaWg3A+9OLoWrvdkMJomntTtkLksOjuZfq5bFmRS8NoQE0CNmD5STqncVIjNLJd9bzEC2Q9EKzY
f1Zor36XB3nz3EGee4SNba39XItuhh5YGM0r/SClJLNuBPN6tV/sMyNGmD+vBPZvS75Luq3B6MZx
+F/71yWfmgB/UgVVM9dA8BfNe9ZjiloPkxrg8UOuu7zPaqZhSgtWPvRFf7Hb5pUM9hb/VWiu5ALm
Y5s5NyVxyfIt8M52eauJPQkI2lcjVKuVhwntphq0DYZ2fn7MDg+L5nUcmdWb12fKXokQjvs9WXDE
HeMFVURmgwEQ+bw79tj0ovUXlt/dzFvH2LLa2pZPtktGKiAhQe9pnrToCx3jDkS3hb8K6mRraN87
3VQflC6dzbmR8i0hEbSYQ51i/mJQeC6NBy3eZcR6zSlDoirsSykacyUdFUbDZTEFabV3gX78+RvQ
9d+UL/SmcTVS0uloI1BH/Hx9RoWW5U2l+JfR5J+XRD24NUckl3hE6TbESKvR6YZ/8fm+KoIpCz1Z
fyvbPFQtzak01X/kO/n49JOiIrpahYvEM8ZU7SMmgOyhsoV9ikKQ5D32yJR8lx+ZG18KHQCyZ+bf
CuWaI4uiTT4aF4VG0LcewRMtDqd97ijhttg9lEsoVOqggkSrUg+/NO6ce0W1Nbnk1gmlwOmktM7J
N5gvIy9UNqOGKtGaXcKffmG9TZhBzHkqOiGEtCD4YW8IlVXV9NohMFjWRKEekfLAqOl9sWuiQl3L
tXsapkNqlMFD5rcHzzOGB1TI+kqVCLqlhRekaz7NBBt1a744ef0tmB0u0aTz3CdgFSk5CTpWVNKx
QlR99lBDJJS+jz0tkK1G0u06aPvkmNsNiNk2pIS1GvpHsfmg48zoat144Ym6j4fGXEI3UiZeSUro
c9WuUD8Wj446midmbChA53Sfo2aE9Zc+82HXjJEjDtUsfy+shB2Wwj4zdgKMeyZz0yTGy0dP6JTU
UIKWpnw2Gnu/ZD+kZKW7qpvKO0gwXyXa4+DxZKROiPdcutnRGVvGxLrmPdpslFYNTP/VQpdVdMIV
jcEVdJWEfyyB/txGZ84P7bEjTZOr38Rw7hU+qKEPZiE/PxCLx8Vsi5FjQHmcm5s2dB8Tvqmz1IDI
zZ0bANecahehvab6m8kB7eWl3c4hS++HZRtHkjDiby6TDbDQTv1Y2dkhHKZiG0eteUgCq3kqhoi5
n8mtJo2vTdLfKmss1oOqVA8tbNF9EYrpqPmTcmdkVblpu/BmZ2iH0V0we+YZ9bkKZyOlB0ZS9aoa
bbzz1bC9/zwSonp09equzlAldo5KylvvtceurcydicO6twnpZZa+l74pKEB/21M83peV1r0IlJ+W
kTxblbn0eZSaZVkDLrrV0DUWabab4yJPMnFX7ywiz/GInaQ4P7NwVVZ2RH8xsHbS0yhfCLe3t5Vd
6avPc/LIrNryTHvxqClKfo3ESBB2ltjnRZr+5/XH+E2z60JgRyHi8pABneD+MkYvhF1Tkk3uGfhg
tmV/ZD25tm+cjJTcA1nfyXNOo61c51gnbbzczfKWbpAoHGLVZJg53+YkLyGmEkQEOKJuziEGq8V7
NFgvohD6cqZonPfWq9vTMuOq3Ys/oYzGbqlsxyEu8bhNDskIDBGkWVzaxkd6k+tJ8bGmpGZ2GB2N
3d9/rMXuzEP6qSxGTGAxhiR4x6YNL35ZiuMR2lMx29tw7j6MWYc/ELPJUe6oNWeir6w1L9iyTVZL
+jvy/KAjbi6isTmmeYaStBEd7cFSHKWFSZqZZLT27G8CsFq8OxXrGIQrWiA2kRFEuw/30eiEO23W
kdVeEO3kOT8lhicWDMAcp4Z/oNPqydIn4aXuIxOhQ90WxRszTvtMC4NhVRYDvyXVHAJLmjNInVNY
g0nfMoxRTlmVZoSPwnAYxI9A7z80YVVE5BEERRqeGJNvXWhHdyBi1vQRAhxenJIvZpMXW8cice/z
nPyRJNSOUTTh0pp/Vi3UFX7K9iojG7TYGb7GMRQfmdsgExw8j7mV2nMqjNmm64Tg0D58U2sSfxoi
/9TKQntgRx/TEPp89X2kp++uGNSjHrXJkXdfY8N01E3o/NPVuBlwLejdfkCvibqAnFarrJSrEpan
P98ouviNlMG1oWqWoUEoRSP0a7ehC+n1V2NcXnwvM9cyBAlD5w/LysW9kQ4xH45Gvo9bvTkllMzI
SF1y9UrzzeRCMhMDKj+z0idBmbiRR31CHyk3VSaVzLRMy/s4//kTn0cxiVuI+XHAMirKUUJdGBxf
GjrZVKht/1D9e4T29+McPr9vhRFNJzmhnogZ+dDKqA2psjT99skEtVM4drGP5iOrfJZFuZ3gQg+9
L3pCTfeTppkIBXosEfh5SBSQYLzzgnCSrq7KoPBftjPsyUirn4fQncfcqW/jt7QZi6NnE/u8jJGh
/wP0sup8HwSZcZ1IA9rnntCvuT6PxFWslrX3qFA8YXhtiE1nBlCeCSLe9QXy/xrt4pd2jLe9lQNB
UCEOj4VS783WDbey3zPFZr1P8I2iG5gzCkCGBduqip9aGXAzpmRQxeOb0hfDfWmJ6UEPy3dpE8+H
uN36uGoPeZ5rm0VE4k/El6SptkvULHyUtUACntSL/GTvqYqCcRBySOA6jzobyYd87O5kYI0tJuon
aQ7HykdpNKP7LB3zY6mUyi4PcwMchYr40LMZhotqK0nN8ijHJ20lgOll3WtHQXiCYwE7vtcvgKiA
7vJw2vxP2NtgfYtZX86JjbfPTdV8z7+YVqrRZjfquPGO8Z5YVS2/MvRhxo8hNFK2aTCU5jRd1BeX
kdZgv6JzYB3cWokOJkl5rLxJuZWxaxO//YZpgLXjuZGdApD168VozCSa0boK8LtIHHrTQ3UMsIKf
MpwaiwBF5w4hq7oQa4kcqi3oL9j21XWfal9G11N3jh6BLDJaCCUExD4gtNvoooWooCGk88riC1VV
cVWVhO+99DGWq9a3pNZeJAzbxj6zNppWP9qzRSZUzW6XhWG0UUigePrlKEt5aGmDSifbuHWzvq/l
CzjVevZNxq9GJvZQoYUkMsxyv1iMjAUFvh1Ps2hfs88dD5OjvxqG9xg3ufXiFAk6rTSxDmXAhzn4
KGOnL1lAl0WSoDILbc7IE/0wESN2inLv2I19fQ0RU5JY9l0uiYXuvKIW6R6XHTMuAOVgOytpBHCH
LD3HRWmugyxnJJldCZKsX1pinaSywK3IdNZJ9ZrQI1LC+lf5Ly/ZWAN3x+8sI0LlSzQ/meWR3e8I
olMuy28lx/TyBXb0tDec4h87dSvAq6q9HifdH1aq0uTX5RDM2imzeQQEEMA2ga76LXaqm+WqFZGt
TX2Q5B4jJ7MrDrDv8tSRu387elDKMF7L8KMgDS3EKPzzitS8RWkhHv+8cNPV+vmxjoGLJdtxDNU1
yW9gm/XzDoutfBaWraKfl02Cr6Itttuc/UfiBs2d6ds0tWnYbdMGPI8JWQSpPso5I6uNXZzybXc+
bR0N3j0mK/ZNdlPGF8eZ4su/AsF2aMe7vDT7oy1QEutOnT/A/IQeBonsTNphu5Z1czPX/w3ukU2L
/Gqb0R27Fm23kZywFt0W8RVbK3H8K3lot3hOM6mAlG1E2tcEdWHqodAnwKJLutXkW/5Rbo0E+4+D
b6UTnvb8wY8d/Tsu+c8DkIcAufMYgkvEpNJtHNxgnWa9RkWDCCXLql1Z5NarncYOtNVMHEc9tF/n
dMWVMjKKVEsPiFajWafYE7CiAy19GT3xtxhnLWMNOl91kmbv+053zcuZgo7XyLZC8KeJ0eylPa+J
XDwQldfspYay/D+Mndly3UiWZX8lLd6RhdEBlFXWA4A7DxxFUnqBUQwK8+wYv74XrrIrQlFtmW0m
o0mkSN4BcPdzzt5rG8Y7ptNqT/bpJ8AjpP6FWxVBTFxgVuOIMfVWnP/4UOVmApWWyuyPz93+JrX5
rkM+Fxi40raVg/jmNqvV6TftyKtwfGj+ZiAWVb42hvOSYQr4DMHRGpxhjtFIt9cygeitjtx0iRuv
E7H6lBcdfWWb6k+x9DcDGnU7khTclxo9ns50z7AzioNwB3G6BZZ1MRVVm9YEjCxQsjSSfW4tra4z
WVXWf97mq1EHCLooF8FJr/8sQO5+5ujErUH+3seApRopv44hwAJnxQrdPoTr30qzQng8a6gcNUv1
Wg7KB0110kfiNLNH2Op+Xbfp/e1TTJ4rv7mJXCEGv4PFnF7Q3vyAgZH/yIVfZKP5Y+yTbwv+uD3g
U+MnGxRvwXTBNokIpJsPSqzsy3IYYj+fefa6cHQkCfWB3Ci2UXBSwe0JJUqu7XSjAtG3dvCcbGn+
Hcf0r2AubmCDaa8qLJ4bMzDjLzUKHTkplSy2Sa+exe6nP2dWSMvGUrRslDllutQnMUNLQZYOfbcI
AoWBho1jyfPPWadrTJ+paiZ7MDjRXohGfcYa9pyBawwV2pXd1CHm7abtrcF36+lx2k8xAiff2pzM
oT+UaTbwcSISEi9e+jbobqiFgc7MIcvs4rmpYNEjHBlPt20M0lu0neNu2bSF+lENkY3ow8qDDJzX
xrmpeESO/pgCvQzaurLvW8EMLZdeLRAK3D4jpsW+1+YGe3LpHv/4VJqor3MhJj8qEa8UpLjU15/3
RqufOSwdCb840OepIBUvfx5rKRCafpIQqVtYuNeFecqru5ZdxR5hjdn695+D1MaKvxa1255jc/nn
h17HSLFMghw3ETWbYr3wbwaTZVznxoY6PqUC4zS3G4Cyro4Y+CZ6IC3Qik0rOGX12Vuch58MDJX3
mShGODLIfablhxKxhKx/mfmMMlbyWqxjNnfWi3sLN2/RafU1XzuwWQVZ6OfQXhX9HeKw7EyufXbO
McccS5Uh8f98ylrw3hK1+jBUmHegC/fXFtPjtRTkNPWsUd/Dq7k0ODjd/nxTrjdm4tzNHK9UK6Yb
aqZGuKdRitxFe/+J5uyXLNmj88UwuAIebbdBi58QveRHmm5t2hSvAcvrtAwjJI28APWmG68cyoaf
7e3/+Jj+M/pkPn2j+Xb//V/8+6OqMVFGsfzLP//7uSr481/r9/zP//n1O/77knxgFqp+yH/5v3af
1fW9+Oz++p9++cn89n8+uuBdvv/yj00pEzk/9J/t/PjZ9bm8PQqex/o//3+/+LfP2095nuvPf/z2
UfWlXH8aBVH52z+/tMKNNRsq9H/8+ef/84vrE/jHb9dPGSNEeS9/7/7Xd32+d/Ifv9l/13WbscCq
JOFUxOry29/Gz/Urxt8NodMMuTVjGSpbtAlKEPfxP36zjL8jWV7NNoZJBJCh6b/9rav625fUv9sY
EnTWKkdD0wz4/f8+ul/exT/e1b+VfXFfJaXs+MG/Fpv4eTirCAc9ui6Y03F0+fXMAsmkA3/cwl7F
Z7JlIMqkNFcflT5LN42bXzBl0rCfGaAu2VJ6okoJKBFLfCBngWFC8TkgAPSjoXPOq9bYa1jtgMbA
Gy87F29rH8PRqcPNbAOEadptmnXD3S38IR3aw9g27q4zpRV0oF60Rj9oWnjJhr464XwH/G/BS0/B
3ijMeenZK59C6ZJ7E7XQJUIwFlZQTbIwmYE4OxKQLt1I0arE+ITVzo6SLFik3j4La/QZBxNXwonn
OKWT6Y2JFRMJb3p4bQc/ZXleKFL/3Y7y/3h1Ld4jToX0egz95i35k/BcNWeHkwBsnzmq7/NiHa5V
1hxMVaMxocNQQf500jToPRXSimX6plsEt8+dDD01r9p9lxrvrkZKQjW+TDbV6J+u1X9eDX9+929g
7j8aUbd333IcVWfH0w1dVdexzZ8e32w2LFXjjLnMfeXQFx9jK7ojiMk89VN0pFNSeo6bwEJOaZzK
RgKNymq8PiJC/VqfXWckiSUawqOddtXJelOS9qFmtHnOnXyClkEx7TZvcxLlgURPexiTnkZrnX0T
dTdswkzc3a6AYljOS4P/uJfTsFv0+ivJyETN1xiCZYOVtidVKNlGuGP3a+94q9gNjIxW20uDUzOk
Tmrg1CASj6ZwNIj8yRIID+OadG5rlg/0IFRPrZMf5iCVa4XcjQOegW0fZn0xMi/KO8+K3GEPxA/f
2sKJfbYhplujDPETcoGUBXll//rF/0uY+u3FFzRFGYxbJqmVf034KiNbRdXShF6SZkFthU8IafID
aKr7ai7Ie9RcFymVcPdwOLd2CLQkaubnIrVfDKswt25d1KTbMcsZRJrsLLTqvlbgDjfS8tW1FxF0
VaJt5+UQMza9jjC+BHJ6TDolNczGIGwhaxXE2kM2bFS2M06u8vfI1pZd1S+aXzn0z5Qksf3FznYF
4+fb0US1nINI5vbgJmV1laY7H8IQcQME0wXMJAKsxCyyYGbSwU3dVJcW1w9Bh/0nSJGUpouZEDMX
fcU2K5gDy4+IbOfd7eBQrqcHBjIo3Zsp2d2m1G2kCVi20cHtIX+1nUaIFq2GDfiGL7FY3L1wJ33N
rSQvU4skaUGIg//1G8Ub8ktht75TzK1cDSOFgyCOhu+vt8lomEOuSZIouyoet1Fs+pRdQK5let/H
Bt5d17g3h+HVjaqrOmNoN0aAZXbqXCgS7c1cMO7o4bZt1XGet6b8rmOgriuOUeE04S7Sh3ZTLa3w
lZTQv0gx5Im3mSoegyfrUlccalYnv8V7dRgMXdui28SB7arKW642JzpUxgn+dOvZVlgfnCQdd0nm
9qcwU54ds4O4knVHMVK3N3hh0CrkyNg18IP9QlrBUmbbSR31TYaYMnCq50TV92ui/CEON5yrZtDC
YEKLrN0jS6xOfbrBY4NbrwLjZWdvmTv1oBr6dr9Yci/JaVHAwXpAiTXiHcHHhgWw8KrUPma1dQLT
Hr5XFsdaWmyjpxJn7ZXhtSsgedS1+WFYPdO/dhx8orAZQM7RQ1jpzjlV51NhM1jMycRCFAC4usNq
EFVTHrhDr200S45ePM4ukiWUyIXIpz0jLgc2dAfTXO/cDWmrhDXlEhoiUDme/NZqo72jrIpYSXes
Mr7DBnrOYr4SCeXVNoUNEJWEsnkuCOnu4BEAOW42blqmh0FtIE1M2dekM5BG1GLrdma2yegJ+y2K
C5wg/M5SByFthfpXlBih3yTTJ5W5G9hKzo0bMlZOl+D2MN0G915WfF30cASs7XyqdTbs+xZ/XB02
R70BP2EPVE2DBuQBYTEaZdLPqBIJGGAQh8hwjlv7aPQWbbR+k0/wNTvUUQZewcEpn4hb3eY7tyx7
AqqT+mCU4MVyeqxGkZ/Guo9YMNwaSZEgTAx5h3SlC1dCRqdGVZ4raRn0DkUOcpq0bgLS1OvM+uVH
oXqgtj02mjVvzAaiZZpj2cYeSabcqknpc9RnxLk5gLUyadDVkA3U4eyN7vfVBCUXJhxv1arz0+HA
oUd/6kk98DvXjn3LKd+B3dw7OfEfnV75clYwxgu9P5UhGMHOvquHZ62PAXzE4dsihg8z1JMtDMeJ
ucqO/mEU1MMhl5rYSJSLDTaU2kBv349GGdAyPSFWifdkZN/jMkLJgmS+V2acE3VTnpIfRaXVh8F1
X0ybWiZ3sv1U5h+96b5iUsEsYabM647l/J4mduWHLmTPrr3mBpnR/3oV+ovbDz2JysIkDNMxTTSZ
5o168Ke9GidOMnF4iPy4ycmJbx0fgMNyrG2G0X3nugdIhc/90hQnoOxr5U7oU2ajLi/t7NDXgn31
xrtPtCPUmIe8rLtTnHiFGw/nmZACVt8d56PhlPV96mlhrW8ZRDin3IjIe+uma8rZK+AMqV2MFJYJ
fC7dF5FpHSW5P8e6IUUVD/GjjUhL2gQwmeq4WZZebob1lCenhlwJGraxgyhDfvY067f/+iXSfpWb
3V4iRmqmpTFWIwf7to7/6SUqnQH9SUUnIYxZcQkr9ZCAYPLUWOtiGRGd1rIr9ak+7d3CAxMxAKup
lm3E7Qy99JxO/XepW+9QMK66AsQnocET2IX+b7zk2q+dwp8PlP6CwxDQFZr467lrMpSKUwbTNPUh
JJQSlVapPGs6O0xeLZHf0xk/g4wjzotsB2LqQeUP/+Z6WquLPw0h18fAqdS2ea8Rv9vofX/d1FTC
4XWlHxUvxiAup2w41aG5IyMSubpm4UyvHsIs+1IObbk7/Tw9NCwwAako2R0TfgDZCTa2W8iEopuC
8VtpBUMLkv92qJvBgew1I7or6R6T0DmG4Iord1eVLrzjOGZYuH64/Y0rvttZZBKqhaWSEc+HQZLm
VdOR8JpBRcs4INnw0uluSBblqMep35iropUTJXILUhOJnL2JakVt3+W8gMe16a8wg/UAgLi7cQ2k
bqbAWv2Oi6xB0ynO7t9cf476v15UjdM+x32BEo7p3Vo8/vlA3Y62UyZKy4uxiO+FHCZvaYvtMk74
66ry0QBS7g1UI9JQthTpMshFAXxLy16bPoWHHtsqmpaLPR4Xph4eVDp7g/fzrGU1uoopfkCOsZ/S
4cU28RzYdfx+650uzjOCNltL3C9keDl4+eBSTjkxNdJ+XBy3JEJnHBjn5OPGCpCgjkQY1PZqDIey
YWqe6K13FAIcuobIYVqjf9S2Rh8FsZtXDSmxam7iEfbSbtmaYdlYjFaFe6yUJN+IHfGUBrmIWSA6
oqDcUSh+0mV7qZpdIAr2lX5ISfGKX2iB301FchwK482oYc/r+UZXqm1jpu91Vponuy+3GBbRTYI5
8wjs/MCXauzMrMkJ3dV8k2rKY5xNKeeWRHWq9kbYbB8VqB+OtPqTqRs7ctyOgBBKrxrZJh1T5TWv
jeFYKIALmPc5bvejE/3gAaPveczduXAbUCkWCbOthuYzzLFrSstKgs7sZl9vhnjXq/HbNLqUEHAs
axpQltMznlSVNOBGywORUduhtka7Q4qw2y3UpUO/acvSjy24rUUN6xQhTCxCbZ9ZCxqQ7A0B/O/0
mT7Qnjf+1NjmEZQxOr4XkdIKrM1BD6LwHk2ZX+h0JNvcHYA/LF5RVV95kLZvmbpy536QAbMXpaXe
2xy34ixaRY+8fTg/kw0Rf/vetrOjuBQQmolGwr6J4N0bOvtBEfQI48R4yIG7+FqeukcjVg561on7
5EWZjW99lKOOM5nxG9O30cJolUt5DRPtkbfhO7tS7sO42yyhmd4zU5j9HKjfZiqFH+JmI2Wo0WBX
oYt1i6p+MJ38e6WW4baeeB2XIhwDLXTfAVzu2El2kcDM1bndoVx4Q8jyri/uLC+5omKsLEgZaWf1
lBTash+K6G7prQMurI7yucrPRNI8IaN4pn/fvvbt8grcz4d0uYbjOREpHN2hWpmkSTE0Pqqf3Mv0
JfVx1VyUNXgybjtrw6HMcReUlf0jSRRim9F8Ik66EL5xbuIpvBT5tVE2o2t9Dq4dcVxJ3I05ON8k
/QdvIfATZ563GMV8yMmQoyCSXRDVLxaFoCfz9FXKydhYFncmTBnTX1rFBnRhngw0xAyOO/ToGMIb
TjshaiUvHTXi3cahpS9+T5ST82iGovZ1W9+gYnSQdOrXhVKOZJrfjSbMT2VHAHekR4wBvLZNcdlj
E/LiWQwAePKdAa4ycIZm2pKNTnYZec8ac15D0+71VLSjBw+HDhBxENt+tAdGZ/bdOFaal5vpc1lj
iinLWMK2jPcZd6EvcEl7NVDqVNODLFXCTRHmm7GofzC/Sz13QRiyuLJ+EDm298yqDw2N7C1KimeS
Zr28sN+meXyeGNKfOmcNdtapS+EsLAytt9aa9G06yXEZu6c45SSc1ydlXOqt4Y7fMcFUAaGrJZS2
7/D0FE/l/Or1Wf4QQ1cFAt23cMVazKhYrG1Pn3IUNAw4fJZiL4269ybPo11NrV1E45umzM0ZRWZ2
jPsViaB5aoaWIhsp8Ey2ILKbZLNpSQz2ss7AlA7eyCsgS5yQ/spAK0FEk+U9bRXGHkGEW3LWsbHk
E/C2kQIx1vsXA9JJoY7bhTwG0qmsSzhHkrO3RjSf5UY+Q8CYpS/pghL6oWeDHsdQW+7xUG/ZuHD8
kQ+mE1qPBTXdzy02MHCN2PwH5ocdXLcWvwzSoDvFHkKPQzcvtTPjwiNLen1XffqUDyxJWdBNyztu
lxMbBd9G/G0womfzeM/z1edGjnfR4mWMYm6aaDkOrvDR5EkGmG5Hkli2+EpL5SBMSVnknhy1vlhu
/w29P8+2gx0NQolBsPuiEQPuAzQ7P1OVzVd2KruL7wb2IE/vaWEnlUUHhCk2uhFe44mCxia7wJ2U
i1hqa5vp6tmiKxTx+m00ALdcaw41iKMcp856LpIU8u/EMm/NxraNlA3mZ0oQ6RgHZ1ojWyPHd/Oo
CopajY/Jkv0Qo01k5MrYjOjU78bj6DbRo6OZ895oMNz2BaOClK4ChJHWK2Sh7fquYDjbVgdnKBhP
9pgC1Tc2+wD7h+kr2vSkNYJQe8Kt1AWsCUEgOzReEx2QET2DE1MRxJIqvn7K9MGkbmBfTUVU7DNR
vagNlWDN+VzDWxZik2+otNvhXQ6whjy3pfFTcuBJGlj+NL2uapRtQjQUW50CkSwveFNKHaGSHxQO
vOqHUurutiBqiNRDemK641yVnujNEqrHaoVuYSRiRplTfyF3XStYfN1Rf2A09IXgppLNivXwEMfz
2a65b6p2BW9FzcC5DqZLMukwN3fEzZ5CohnBoqOiIyrkaMfKnVBsqIQNHoMBLfCe4aA/O/Z8knrn
rWKJBzueftcSfk0zhsg2hsl3S3PxCQTa9B2gzTKuvxUkCPnC6O5HJU93WCm+trRSoiy/hrU5+2Km
P5dFkE3ihZg9o3UugyOaPUN1IHNq+OZ+kG33yQJABsswf9rOD33RnX3v0uiVLkYFB/vJkojJ0zPS
G2NEiXpYfNg5m3CegMJI9WCcoeHg1Grx+heaL1vxPRymxOcCcAIpHBPvlVHuCdZYK+DsvUj6D+j3
8uIIgnCW9t4VVb5Rm5JtvCgPtHSNM2RCMmStHc2Bzyoc1I0iJODyWA6Baxlcc0nERTCbG1bck1ug
Aqg1Z1yTELB8t+1dXFknW+bezHGJIltTHhwc6xhINoMC1ZNabPGNMH1x1Jepz42LCrKMoVguN0JB
uLc0GiC52TmJFCAA1Ig5ybZtKeXe6CY0OhXT5u3CWA1naMuWkUAmrxK68izQpaRl6pCjUdkqWB+6
6CjY6jMSSYajXQnR0DEIxLXV8YvSlcO+meduL4Y59Oz5qWnDdq3GDguH820v6LY6tA5weUwXrSsu
KU2AByTZr72CWZBUAafv7pel+K7F3V5fum6TdEpM36M40XO870n78cEoV9yJR0cboUmQoeK3jfoC
IJSTqQtN2u8a2/bBxfkd2mlmj5oLjUhsE410U/QljefgpA8EsHjfIUCMqDpobDJ6MWgPeXa5ZuvM
1Y9UT9ujaexY11W+YyG4UWFiugBQwoLZ2DE1duXoXjHheInXULzcuXPJazn1DXeOFpNQ23WJT1jy
fTyONZY3sU9zmMl6g5tLcdwXq433WrKEZ5ab7DQ1BPWt/1JtJzxPSsxIb8o5X03VcOrMKQlKpdZ9
whJanPtTwWtK6nxkTeMjW8l3TbSaV0ULHIS8TvYVSFlaeO23abTTU9UPy2GERno0GI1weK/Padfx
mkBhPFoFRuKGRAud0dOza3TKHgbhQhs4yNTI9UORRnSibPOSTJvatoEHWO4bIfDWBSntZBXuISWw
SSrTt0GPh2cRRSRYPkS28aR1yoGGU7JNFRzMcdNZ96adbQ2OGxm0J39QimlHODr6JNJpGEcfbNOo
t0kCKVPTzGc1KzElEnk0MIkzRCz30TpSoRWSpGwpFRPb3jamx76cku2QVdZDObu+hWXKG8ew3DFs
oLCZGoU5qwVGc8M36E8ahVeCoggHJzwcB1wUM5KDmxGDEtvRZijdlKktzb6kQyINtgon5TrBrlAJ
QHAUn2Z6bR1FXG5KOUlqyqWI5u0irVeon/oxUZ2HOhIlJEiC2fSc0PP1IViz9UJIsTiYtKmYySCu
rzemNsZ3WcklMxlJdZKzuZcuffAegTuWoZeon5mEVMlpnM3tpGk/FLf64pawhbUSf7aQaQTHvcuQ
VOj598KOs3PWAStLQlNsrTpDYN12F/blaJNaRhqkchJ3SkwTeU7WyU73aGJUuAJ9eRTmUOz1eAHq
cvuB7rImrXR2z0iIHkEJzL7vG3dPm609iUEFpGA0D9LRW+wM7XO2DCqxSI19ikrWTfSIyu42N5j7
S53nkHJJZOzieDjgn6t3DUkihzmtXsOckJ1a7T+Ip3u38s+mm7+ViLf3rgsPqA2jY7jGMEqFhTdi
b5+16K7jQjvPaib8ipB1ZjQKFrP1AykSKw4naXB0x9PFksqXvIZiFkOEbuJZWWE0CuGWCGe1VM22
jVPO15jgVhTy9FKhCUe+FWnlY9zXr+FclCdtYrbJ01Z2uTJ/t6qxPHZWqt2rsbJhPzKCsAa0qRON
dB/KjnZsGGokVJjttcdNvRvjOfXKlLXG5qi1o1/JdMxQs32XZyjBYLtyjGuedYlYSNPuTJeSW0V5
dXNhTHW9rRCfQHSu5Ab5ie5pCChPMSrYPFKsn8kNungssxihiWpuyoRNqrXo988MwHp3Y4wzvd4F
2Sor5Q91mc9S1/qg1+V0N9qcQHtaiDq7fAcBU1mScddl1Vlmon8m7CNYRJeclKbuTx09K1JIk0AD
y7kPsVOd2kgg1ZXYdcoIeyxEP+2lgrrpk9Y0HTNYQ2g0u56c1PbFJSTiPu+aDsXCfhmM4nV9EqUO
+H3Q1EAOrY0gc0kOcz09Nut8ILfqxDeshW3ZtmaaDtBy21iem4HmSUqdg7OExPciRefaRSxakVp8
qsYL2B+CRnzeArBKSwNYax0F6J1kPFDB43HECjGB3rdZ87qnRV5Topb9LIlp40tQG4Zih/CBSuqX
vO82Dpo3QwvznT0sdrBo4b7OEHPhGq/pF9sbG98BVh6hbjodBVf/yH02Mi6PldzDlezieFhDeeDl
dnQEA9RL3PjGpTWc6UiQuydrVZzbajxS7JUXytk6MVlWXT3b1LKcnkEQfbZCdc/g22xfKRxuICPL
vJrckkNvNxfbUtz70lQ72EpWt005oUh3VrF15Co7otNvpd30l9jVqad7wD+9lJwSRwX7sJsSVZEz
nKNrOsu0uDNMM78LWbxoVoVb6iDzWFQ0hgZzGNH3zd12YfJgDKSxJNcoXX6McYzWUfYOAsMY4X8s
9gShXLXcZQmPQs2PbLJsrLKhSGuHKcBcUZ9HY4wC7owDcCTjiyHl2ZibZtss/Pwqd9U3l/ogtcg9
MdG8PLo2cVG2odNG07Viq8QELWAX3tVtET3NKYtfblUepLz5XZYaNWDEVS3U4mrE9IIy1McvNKH7
IEydt5ZR1aGOm/6gucLdAdFRg4Y8g726pNtaLtNr3q4pEiOJzspcF3gW8+zeHTpKpGH6yQfvaueS
ZPP0bAzUIlZvbqBROIc61LszpFB8XNnRbHXlWSXekgac+hXPlrFJ2uyolkzghhr5EBDaBzQTL0yw
NHAZAMOEtL+TvnZsRJWsyemWjw+fiKFWJjt3kF+jKBz92uAOr9WCn2I37IXu2G0HFnm/jbEOWnP5
xTZTeVBVfoUdMY1T9ZY4MzwwYTVUODm+EDPoRdY4U8xpr2SuPWY8ATfWCF7Mot5LLPuQpJXiT5Pr
+radV4EJ5VKpyvpQTC1qBNLwFvAtU8v8IaEztqk4Sq/7ceuCcJli4cu4Oa5JprcrHiQ9rjeB5arU
rbXjPbyaQB7PGRa+VedByxTGmqfZTFjbwk63yMu9Ipl7QCcl5d0wWhtJC0BaQ7Ijf0LbjmpVb3GM
mDTNm+Eq8+ZubJzx1JjNB24Q9GLuQV/YBVW7hUO33oTTLEaP9wT6/MLDmghFZ27qzZn9Nq7PQ6il
eliO6tI+Is4kwVnMwz3Bv9/72f0S1Qw9x1jP159whm6r0IBdm5/NuFeN1TzHoIqKEQKwc45xVBOW
SAMJh/XUVx+DTRXVl0l80nJvzMYVAkLfxkmJzyiUc40E9zhgDPFZaWA49fJBBxPsEavFimyVDrcM
humK8ZkYFublrnN28izbWEbUXyMJnvM2bpxgJXA8wjtIaNPJmKoYZtE0b8NiOpZ6zryn7uq92dGV
pUWdI9tfX7FwPOkGcoKQPJ4tcS9NQM/H3DpKtNdoFNF4JGB1Fj/KKjYP5FoWXqjH7dm0eXfq8q3u
Ve0ONAbKN5O8T9EdlKpdDoCSnaDv6ZU0E5SJwrooWg0z1dC+0okL2doRdPiw+TK/6mMoB+Qiegwi
CdZpcpLtufoW+60UxB1BQ2g2Rvml1BNC+qrwKmbuIAkSsKTpdBr3hgYEdrSolOZ1fjqO35T1Qm+V
8poUyI4XTPN+Y7v3kUGwwGSwGSSWOz1ytsSPq0G8K6ILOzL17QKR2CoJgirU5ZIu08CcPB/2ajOY
20qgNmnNB8XIYDei0HHAKOz6CXS95czLzlQZWvZ0Plr3MVV5AIlBoISotGPWZBrDALC+JJWnR6dP
LnI09Z0dG7/TYrAPoZTHuaUOXpKSlgz6Wca+5LKbNBcM5ULjqeJetYiKj5VvzTrTnszyJYkh62pN
y+FpCrNtX+dWIEnFCZauLLfVOhOVqgt8pXW5vGJ697iPvLiYfwdPSfZNC6fa1JeAAp54qZDFI8xx
boy1+2HKfjkZ9UU6tX6oB+VDlgIVgfwyV5F4FGr4BYlSA9lYVbxJlYhbU5PiqEU4ozcWRI6p8ec8
pelikUoiCY/x8Bh6HRlFO1yg2yGedLQo8ZcuAbjeDUgj+ll7M7Nl5zpNdgiJ4jnV1QTz1m2+cNwQ
0byKwIt5Y01fDRLOLgO/p4Nz2Gc4UCrVuS9qzljjCITIms1xS8hLdrl9iFS1YPsfNWboKRdOKk4o
BN46BnGXFrtQckrD7E4DwLhtdXRD4xy+AdzufeE4HW0362OhfeFVY+Fh/OAQwcjOmxEjoABWGmZU
nA/ROnCYcXSKTP2bCUdt7rvlosTGUwKedz8nrMMJz9SG60C9uvgokLuNq1SCPjD1v821wo2B9EYn
VZughws75FPGOsE10zsHbTQw1qjNu9mlc7D0Grh5ImcAHJHhCDklVClHrRqUiZzjAtexPe0sqV/t
SPAblsT081gS+bCo2NO72rfCdnkLM/2hDe1LXRbtSZVC3hP9+Gm2Xfy1VRFYGEbr7lEGfViRQVrd
lH7X1eqQopfYxIt0yQt5tcEh0qZqvmYKKTtT4Xhh5prUZL6rFeWxdtxTkok2cKH1kGyFUKRJ4QuO
RewEdLq7N8NgbTcN5bWwlucZH5KnWdMMZ5yGSMlvQ0WnPT+NdUTg+9QdjJbA0BT0fVAu64E4GY4t
3dNLIakn+3xfVGjx20F0xOr8CNu0+LLocO2rBHG+RpvCcZixYvleOoKxHeII4UlzXSIsRUKDWtPY
zGM8HMuyGY5DP0+8p66BCv332XUQenASCiR+4ktk6jVg8+a5WSQnRFNw7Vjjq1YV9rYwp0O+pHEA
K4lQTyV8mpEiXgyNpno1tdaTSZb3NkaVGDQNy1UmnpY4eYNWHG0jp8y9hNc9OPGSlQH1CDmqnHRD
55DNcbZ3MvbAdur25O1NxynuvpAeMOziylkgejy1gvOCcNp+18x1dBor8hhRtm1L7Dt04ZhYNImh
e4jAm/tGOjO15vTaW6SSD/NLRLqk5nD0jeULBrYrYV+0B20AY2P2mCTK4rVmDiOOdpzn7FMM3kgE
MTkM43tZc1RoNPYRMSLLlOVjTScrGEZ3NYC5hW9OMIvouX2TCbmvYUfRZhq0Y+wpXKHlHzT+8NVb
d2HNaYacvTm0vpdcHP76YFIOd+DF2X2NgkdJrKphuE+FET5BJgUZ2nrGlJKJ1xvTpenL1yK376bF
nHbISye/j916r/dL4esJlljU819mM2mfdANSGppDaz3ldhdgljXG0LpFIGpn+1AB32yyOiKtQjiV
9s2PHCARIN1J2baYuvspPlPDhdeolcqKj2bxibIjEWkfdTFy5UgajF0cXYeEdk+savfkSHyrRhqF
NUbrzH6XifVWxgfQVs4Ok1uKzHKYL41Qr1lLrkuq28uhI91OMG1Ii+oLfu3Ea8rhwR2j6JA7wxVh
c6Bz5tgmpQESOI6J5J0D+X/YO68dt7kt675KP0DTYA63IpVjqZLLN0QFmzlnPn0PqnyObdnH1R/+
qx9owChYIpVJ7r3XmnNMeVqetA8l30mjMeXrEOWUvXGblO5nvZJN3pZFX70LXomhuTUoDs2KyEwX
dTAyzR5PGXbrudwok+daYY5F2aivwtjWpuBDKsj+osLa5zDvNQHYc10k8dS4oX5rl6ZyEmA9z5hN
GswwOLcANtm5l5k2PVrmICx6B5lKDB/QNaneCOZdRQCm0diQy7c+qrf/5j/I3FlfgXhJnxAJntTK
T2eeTgszk5ad1q+BbWAdPFRJsK/OS1Pp0DoNOIn7DZYzdxZvemT60PllltRjOzzLkfQYZOqDCj4l
N5sdsUVrcfym+tUyEsI7ZYzuCk/s7P8WVSqkRaKztMZHEffUjPNcv7WUbIOX9i6kUSjH2qFxx/T/
ZPb/O5n9xOT+zzL781dmxlfC/OkR7xJ7TftkKmS+mriliXthFfwvib0qflJkUzUN6nF0yWUFgfN3
iT0rhE+apKJ+lkxRQQVtovr8rrEXZPmTKoowc6iyGhNHVP4nIntlUn38kFnTORJNRZ2eDUUb74Rn
+0UVkgQGbKvR8+28LhYTadWHWtJngqOx1AOG65HrVBOrF8q3MAS/uk19VhsFiUMSOi08s9lgZhsp
XUloauyaicrUdJmR+PLEpIqhwn2LvJMuxbCJ/XujThaodVcq0wxSJBbwfsC4tijwSWUtxRdcXgs9
yJyffo8/SMnNK2jgpCGyIPygTIOSp8vX8jR6B6VU1lLKGV5/a83kWc/ybaHEZ9dt93XtAp2W32KF
2pgAohzVO71RPc3mbhA9ArNSnRI788ztpU1XW2BKyFGTjR1ZxCsD3UAhdEsf9YmAWjTjfG3RGFRk
cobhXqTvqhtADwrzNovFTYEMlCnrrBh7OIrlzWBoDn2qPf6pRU0uU5LqTtJyBUnzAwLsb37Z3clD
fjIbaZPEwwq/4t4Y3yRPnrN4RQCPWKgeizuytpjxVTGWgZarXRHQ6TBCWw2+IGAYHPAehD8W25ow
3Mbq95mk3Y1CdJ/Q6g9d/U5Gask6PYu4eLs5s+y9Poivcv8QFDWMXAX5Y8OaAJXD099/mWvyhowd
ERQkR57BTzPJmH89+uhOGQBTQN/EhbWQXWlrVCOGwhwct/hUTAaLDj+4RTWgXWgJTexwiTFpXaJI
0MgvVXx1LibET6JPmsRpFiPCELz4fTI39Ngx5j0lPKJIjihjF2FaLuXguSI8so2WK19UVh6xhKw8
l1ZV7nEkHwWzPf39E0q/6rNR0E+fUKG5rsi6gcvmysag+WpeKUEozAqB90fLJK0p4Eb8blJm+9Rx
RNJjBQbGyUXqLZnou8rCAt3s7wSQ3RUV7g/e0dUZL3MxQvogqdrk/IH0cZU40Msl1XIL2UiflxtG
+1Xt9UspoWdvTfF6MNg9K55L8t1U3fkmEdpSIhYiZPOUDvpdRmDG39+QfM2wlKnOYPOhK8dljfSa
a7eBK7X442nEOUYDZrJT+rWRVqIN4/ZNdSE7h/FtYpmnCumfHbRV7AAldVytRjxQohHqm36RBxoh
mQ3KGbHLzxSH63mOJ3qGXW4NeYp1D0KcmRx3y54Voxdq/VbyUFzDfSGfKTeRWwvVl6Aw82Wu95uS
WvXUG1jLZLU7GGLBoMjoMlH75FMkEIndFOQbCqx5W2mg8jNlJlb5ou9HeSEF8nM/JDepbm1HVyNY
q21JDY7Qz9TiAQEhOCvFDGdUwm8UTcRciouQElW3NiNLmrWW2uNlmXy8oU5lX8/IjQYgmDTCHWIz
JnVSuRezmCun9ayUpIeE8fhZHmnnoplx0cfMVKGJ9wNUVArjYDeiuaeU4pEqKSTTyO+XVo2gHXv6
Ss9DPpTWrYY6Vh8Jz6wJr2E6X7USfNAxf837Spl3PolbLWyo5ZhzxZe1LrqLMDIrSoDko1S2crCd
UMWb1M2YjCrJQjIH8sZVX8H/TuGkbGmpBoJZoCJ8kIsMgQF5RitBWcryIUEuuPH6NlmrkbDOPGPR
dbF7m1SU8qNx0OdxWRyV6gVuSnGva/RMIv0rH8evCUH0xEKkb42Qq9Jq5Ii9b+uaMMwtBcW3PpZP
lu9OEMsvkcVaXO5knN4hyKeJlYHRk5bdrVFJhS1lHE0iEsSaR2Jw6vptb9paS022qQAid1RfZCnL
CfPRd5Agln7aikAfQLvLunQIC6uy4/JNSsXP+vAG7PO1oLrldfpO6g2LholAQkHI4CHR02pq0dgj
IFvhibi33Ae56TmUT2mi+8vQanq4k4U+t2SEau3AGzDQnkMQ8C1yk4gBZ5UYG7dSGUnLyiU/hoYS
a17EmZGAUTMwHEFK35ICxcBk6WQFc0JI7NrJVJENDK6tmNJQ3KxQHPczKdNDG0p9gSaa/IIyR3TI
gioLGxbjggXgW7l3jVpeEEHea+FjHxiWLVW0DceK/6W2kJmUV3Thc0U50RkHhUQgyoy2XHFk+wZu
2IpCTkbHvi+0fZjmiN1ZKNp18MqYdMyaAfHt9KHVgccLQj5P4d9bJSb0kip5mCglZ6lXoGCDu5Ix
9kr0XIWOBBFMJu4MR95Cj1Gz5hDdaUjiniB4GYEeoktDZFwty91ojufLFWLURtAczNVLFBXvF9b/
s6F+YEOdpoz/eXp8mFyjX8v0v/bPZfCcPv/XuvrNkjo9w/t0WVL1TyhoUMRC05BRML/bUSVV/WSa
6OcNA2E4DnjGtO9zZVnEjqoYkqnpIC5V0ET/nipL6icJrKABXJBgOG2yy/4DO6o8vcgvU2V06SpJ
c8wlRTQv4jX8KIoFU0PbIx9bBZAIVYIRmrJatOumfFXqbJF331por2pMKKBcHSLROHh6dKrwW+Vi
tst8oCGFP0cEvaDXv2oHfVFTruiiYUWFk2xk/T7uCMbVI8xYd72BM1sRNlZF8US0yfSb1Ir2oARb
rr1nBUNq2cJdi5FrTTM0HWGcJJeoGrpFVwV3IZngoUySCbpgPV4prrCOKvJ1243bh9TIjTkZHE2X
Lvg005DlDB6A2BQpZEWCGSgrlbV73qZgVk/QwGcR7f66oPAOvKGsI/RLlgIfM9wW4QuAmSXixFC9
l9KDmhN+HLknBBNLHYNP37uzqklhAxVfKmUzurTpciRXaGj0atablBspP1f1wrDquRJqy0ojUat6
JTbK7okt10k/Cuh6ehm1tKaBL5PtsB3YeqwCzdmoUAvgjhvGcwdq3wtLJrErektkKZXzxDzVFIM0
xUd/CCYLaWRbbV26sl5k2UKuLWVMbp7bPzS1Yc70HFEz2XK9cFSoOSQeCn2zoZEQy7bQ8P1WNePM
U0G0Ca5SeszxCibFAmXcqjTRl+7y+Fwig6DFRlamvzB0f+uP1aIm9TDNOyd2SW+uuYAPhfuqVDqz
VKKRK1JfjFZ1hFD+HBfB3C+QIcTjoUKuUKufTfoy8TBSyYAa2EbNm5bhvwPXvjQm43GH7m3s41OT
uVu/B3ivwimVkSvZeifP6Sp/Tkcq811c0cmonJ776kKeVQOAI44AwBPbclLRE/aIfBVFfTPLBVKr
E2EeFc9CsvVQQytki5iGxzTshpnNrktw4XXNys/iu1ptKJdX1NRerBRTYbkimG9BSAysUYYM81Fl
9qVJBzf6LEJKK9a4NG1qfOsqb/aMpsvA0Bhxa/zHeLAtiXG0kzd+VPWr0XN14LwoUHtfzuayVh57
vZ1GPz5Ox/JMDIGzskjFuTlvgO7P8Ka/amWNakK6yaNiHrfRuW1dirYJVeskWZhNDt5Dve1H36nN
8rUJRabhRB4UvfTZrXsAz/nSFca71ETWHxG8/NPF7w9rUdwrv19FMAHhbpF18I/KNYnHR1IIq8IS
Ic9DhlGo+he17tmIMO1UvI3MbF+Q/jvxpLOyAuieP1vaFHzIQWNKxwLDeR4U86KJZ4YuzyXjRepO
eF9I0TgGRuG4MODaOKvx51jrAFZqjwtlVJ6hy9xRMVu0er8g131npBAySZgWBPlkpIntC5xZvhut
Bd17M7rQiQlzLOkHWlGz6rHVRFn9KPsFNrqey1i1agKmjnJGyo5X0hATHDzkO5fpyqgQWysQHAxQ
a5hAICVKWi11pOgpjpibBiy7xpkORjCTvM2Q9aSQo7VsAiJns3DeDlgU8/gFs+YqSwgrID36Js7V
dKbKbWP7lrUc/P6pN9VTgMbJ6dpmg6B7zvKOgDD8jigbom0XESOeaPddou3CUhK3aY8uqyG4OUOM
QbqE0Z1piczpAqx9XdiEuo6VbjxMNm5F/9JOHeFYGGukMFNiQ8lJKR7yrLpx/SdJpqQ8Vg9iQuh2
VS2hRJ6UiEsFUMSWbhC9mDLOHaUXl1W8gUdQsdiSQJWKFNBdFQ1mFa/xMR1RxSPqBPQ5QTgk5d5k
X3p2tkwfWy5B9iiIb32EJfkqNrInMfTnvb6tkwAIDd4WVTyINaDijqYGxOrZqH+L8se2rXZjygV7
AJPgCS8tLYGikhyxIBLPD0bHjI8FI4BBH1oN79HbMymvVpSazpLZspQJ6D+MXA9u087aKa2x+PsZ
cLUglhhFWQtT/6YeZrL6nIxyPxnhVLEbsV770rFh+q6Jt6EZOINwM8CG9MPhA9vTr54n8/JimkqJ
BfaVqQD5/PXF9CjqgELGyjGU3LmCHqmnzaDR2Pj7Z/rTy+giJTuQcArRLNP2nz5TSr6IpSaWcqS+
PkbnvvmmGN379PIXyMnPQISL6e3nSt30xTGVkUGUcumwLhDln17ES129lMxIOer7YTMuEJe8ZSze
HH8R2PoseUsPMZ2N3fDW25TYl/ESfPffP+b0bf3tHVzVMvDg1WMm822KG2XRLNuVsqzW8ir84EeT
rnisl1+NGHTqFNQlVcAkv36dhpaWceXmypHQTuw6s+yAYXlurumL28MiPgyfFVue1ffYkb4Xuf/j
t3xdr/n+2jh5ZUB2fM/T4fvTt4yazILDxbfc89rJHAK6uwr2rBiipb5TNpnjzzPyW55gqKvZ/O/f
759ODQu2JhVfXIXiNP/9+bXRcDB2J6lylCUaNup9AbyvFm+aIlyg//ngmIXJ8vvPyasAPBcpuhho
iX59uUGsykgZ2/oYjPUZ+xTp4hkilwRUEsMumttQY0yQlBPaKTrL6j16m3nR9ogdxG3HWrZnQQ8U
0FHH7IaYYYIrS64b7bYVw4WIEEMfvIBpQ7sxfdy/AFbE8Isiqkt4gSspw9pbeY5MwRFq4Car8pOO
mtBV6ldVrzZD3y21qWHjew6wzbMQiA+FWe3rosabo7wqgbDGFUOrEHg3o5iwaK1iG1G1jdp7LWqX
KQ3HxjewRWibQhOQ6YTyUZRz+HuEdomF9FC42rpoy4NkGvdKnN12nlUuqzw96xag7047qCJT9ybx
03kjw51GIvrNHCnfWeOz5cWHsQ5fyhCORQ5eKmhxBpYDVaoCB6/cOXCfd/GAGAx1zVbLIqfptYcB
tnUf28R1DvaQiOemH+wMWaeiSRSZ800x0Rt1IEso/2ZVwPo/aO6q4liClvZ8Uu8RKYs+tKuIspcY
2qAsMSE0sza9jc0HhGCb0OrnXa+fNZmOlkl9B8dS/pgR0eaKyXKw4lOPtAcQcWqnIyZ2wUWPWD7r
EraGAkOvZpwNAu86HQOV6c8o1jklUFairuZWziBuJau/H/TTRePqomJKTIgUQK5Afoyrg16uXLfO
/b4+Kt4kcDk048PfX0D6w4zLlLieIHGlGitdH+dmi27RRaN2xIyxAw+wyecES83KGbhaO/yAyHEp
Vl59HovTl0FEBKqjXRcztbLNSJc0x6NEUCTSCTFzd3pGXqPU22Aeu7DeYcawRwIAJTPLlkLir2R5
KQ0bUgVcENwblsHHRG+cgFMrcYV5qHSrsEC+oAMavg2FYcNED50fbRWFgnkH5CP3Fl1IcZme+7rv
phLOV99kCUS0q0vPQVXVeUnxKh+UVR97/IqwO/w10okPBqk//Ji/fPhpCf3T1RMHfibqFFmOaJQQ
Fd9a/u0HP6by2+Ei0xhj8iAzv+HflTW8SdW868lwOlJ1dcBT2OOLZb9may7MG2T+H/yaUxPu6uik
ZYRJVuMnhYh9PYGgijRS8eLlsAvNPd3cji2VOQCMPmC8wYsXwOvtQu4RRT2ExpsW7MT6IY3aU45g
MG2Z3IOHN+Nb4n/3VIntRCy4XGBUBVhlegMaO3+b6uYyl7JlCzKdSpcd5+MmEhZKh+XeQ+T8wQnH
yfX7h5pOB40mgCWZv41xUS64op5k1hEp+Ex3n5SM637wRmIgTONdFNerQEnsbsDkQ8A7wruFh485
9r96nTxTTa5z/Z2lktWW77TCo/PizrIRt1PWrYHVUZ+uMQ3VNoXVWR+iSQR5+xojUm7MEBMQMVko
J6vuG61HqsWkdQX5k5J0r5VbHyOPUoXy2FXS0gxWSd8dih6+vn62rGZWFNop1x4KP2b4QP6mOb2X
LgHVgfSpVyJES2I93fTo60vJb+ghVXYOGxgi5TJCEDzAzq59004s4hBxmIepPu8wkUHzWNdI+WW8
BlojCY5CRdXNomDmms9yXr10mbf0J6mVIJ7RFZ7q3Di3SXfAVehUhkaqEuR4DB3xsUPxiYkEI2jG
mOEvNJp0AZqyUBZnzUBvsO/XVm86WnDQA3kewBatgy+14dMSLZej+zi51jSUFy4X84Di6DIO1M95
iDmnyQ9hWDlhfv77GXUFW5jmyMyORUjvisXk1bhwA346Z+UIhKMixd4pC/cSVv4xoMGSBtOsYCd2
w8NA4wohI+ypLUkDo8+yuBRRkFa7mMw+l6wOKQGpg9IuJ1048715jcyKowid0Oj4Ec5OSiu991Wv
bqL0qApIXPDgyN/KCBpGiPIuhSVsLAx+6yjFwHbwexyD6bqEWCq1zVFNFNIfIxqw6tLE82wSaBas
xeBJVxKcBsrMROPjyd3eEMsbZYg/mChdt6ckiosiZBPYCZJkMTubLkk/fUEaCMk8U8PoNMrnNDmH
Sk26pfxN6cpN1NarENOD6z8a7l2K4Jz8jAbLr3AXagi43HRL1rEDjogDim4mMarxrW+eU4p02XjT
N/capGqfSlqFZ9CsjjioZgh98GGtLfnZVW0Rh6B5NkgHNfZDru3GPEc1NfmQaXpFoFFQ0UbBcTrQ
hh5JV0S32l/3GSGbll2lyQQ/GAMIeeEHl/o/fS3EltNaNzWmkeo1kZSjRo8VQY5PuXUvJ+IbktW5
kBJIrtONMTrBEYfmpdBTB7ni4IpMH56GcnDhYxdY2pp52KlEYaUbIlwcNXwY0C3DODIwBKG1UTgm
ZMQERWvNkvTZIHnOCo4JARIGCpexfE30E2It0XxOmi1iZkesO8ftWnoLI2Hw55oJX9nlX8siAf9Z
HZLM4HI9fPFxIlOc2LZT19iUPpd9eygHuuuq8tG047errIQCiPULCg1TQh19NbEx8b9LIfjxEx4b
YS7Pi6VgpwO1Socq3DfZAVV1EFSHNv34wU/z+4zn6qWvhmGzAT5RtWN2ahetQyS0Q2qMrd4COFl4
C/Xw9wuI9NuQzKvp1LSmLDWRgtbVkonyh5yPnUkgHtr8596B/PSlXhUEx8zGeeIIa/ODUVkyflsp
8ZKmpGvwhqDE0Mb+9ZQMSysSBElNTwLp77asRTej99a1KN31ijAVfSLMhZtMjOaCrM/KbCcN/o4W
5yzWV1n90AntXhZOPq0++HQYiNEk5zeBfCwFHPgiSsuE/ACDRzEiBhenYfOMQ8vakGzxVpfhnV5z
FA76bcPxFZJkDSiNFYhCYcg01wlpDSJt9WQui8YXLUVuOYBSUJgN5Nsq5FCm5IsXFc/Bua5VhA+3
eV7YnbRWywbMe7sL46cJspaVU1pRg8hectJmr0YnoEmZdsKXQkpFhq9ZYHVcUkQZTyJOSsh0+HyJ
7M4Wai8/gb16FpVDkL2E5Q2WoOnbGRlbqAgOySpM9DePjA45u6tCSrQBx2GOoEJox7kHfSlIhRvd
qo7GCLnSTYx4lhs5Gspt0PmLPD8TnDGnTQileaMV9yV0lar/1pV3idGtMvlbGhHhAxwiJ0FLCR4q
uoQI+lhT+nNWA8C7sCP4dXpr5cMiTxqgw+kaMsjcwFdOkZSB7p4hRq4eM/VYSPs6vYd9aNdpS+ef
ame7jAa69okubsTKtF33qcd0U0OhAzX7MnSKY6q1LRoPqlAQkN4dIbWtO7fFmGUu8ChtTE1eyNlx
1JpZCXRAD7DPsGRzacIzK1IwQJFkmbULpUXXmZuh03n+raBAWIlehHICxzQbDQRQlWdOFbR8dd1K
btUzFohFHKofDELSdET/sqyQ6DmBaAXSC3T1t5PMjDDFDZVanrDDLoxHqtczbSnNi1uPK8jfT+jf
yjzTS+HyZznGyIc64teTq61jI8cQWHLhKtf0hyjzQKdZNh/NQ7VrXZZx9ULT5PungVWQqkFgBYwh
nSNqAtB0w2tEKVvTEeWWn3uc0GCKHAEhq6Y/aMi5ebv01jI4PpI96M1a8S2ANcMqLhkNrWhm0U0a
aJrVuktyaLcQ6eLE+AabHE2DtbXyFp2Thky3mOV5YkMuIiLBPBXg3SXjvkF8Ppg0kDJ3Nrjn0N81
XXEXyLBGytBOVSQDwkMafrHwJ43dSeWopeVVFW8ZNSnkR5lpHhO1WLUgW0z3DQvULBo+t244043n
sDDnMhVd15XneB7h3g0Ax1huq+WD1tebHP2xoH5WOfNG+U4tv3gd/a+hXQcCCng1cFS49MXAmsB6
6nQEri3zsMEhKGQuVKi7FXfRitVcIkWh+5LGD7nwWRx2+L73VRWuWCXidXglwg8z8fhZybbF8DYo
+lzPrIceHxCQFFvFQcm0k2qXZVs5cw81wgD0tfdI46Sv5y4zJV1orFBMvBJJqXMF9IBbqfdkE2+6
CB361LTHgy3Sqa/TcReg5cNF6YPk5+xC+IfT8MBsh6oOsRlFubfoC+KLWEn1QwssPz+MwoNKDcQ3
skWgv9EAmmkjswBjocEvymKDpK/k//FwvxqnG1UYE1niKFSX3qpZRktl6a/K5YdVzd/nA5bGklWW
dJmzC8nbr0d7qmtFGEpRdVJu03Wcz4K5N6cL5tCWWAOyp6IZzuOlPv/nJzML5qm+J1E/vi5+NDUV
vswyy1O8xjC1sub1nCiVDz/d7+eyLNIWpyrNjEfX30fsn87l3hhc+pVSeyoCi6SvM64lokwT8ymP
tF2utXN5LFBT08OAGtrNzXHcscxqZgBDbgTDewgGg7apQs58tSUWYhbU5b075PMegXw0lTCqW899
MzQGBoncuW8EDqxM60taxbNkqDjZH9r4JezvuyJaElvD2vuLn5JKjyFNyB768kQL/m70jjkC8Ez/
OmqPVfU6yvIiCr0PDqgr1h8rKr4LxVINoIgoauGy/vpL94yMjTnSFSIvc+fdak5nEwe26lfiup6j
cTnTtLHlReZ4R+ODcUKWee5fxomr176a+hWJUJqdy2uTP+LQ97jzVsPem2toELZAHfZ8HTfoz1fx
plnVi2wrfDh8/F6+p7aAapmFARd4QIJXBzoWEj/0M9qS4C0YOeu5gaPKo0wxS3GjZ314zzX/2Mi3
7Xjss86G0rzrxMIJO30VQ+ETXHeRpigEuCL+/WT4fWI8vTWdAErEpjCv5au35kn094hN7E4oCLkO
NruYxrTRrQPXvw3wWsDWeG6gnNR6eCPX/iEiSOnvb+HSpvn1B2JFQPtL5ByRIPZeja6A74xWAyx1
QrhlZ3DApLaaFcreMnAhKVz9teIYSdtY1BeUuvZIqb6FiLZcSQMt285Vevk9dgkzVn2UyoqTjAgP
xsQp2nzvkf33wdv97aolI1ufIMO0Iyzm3FffmA9AAFWy1p/oDfPbZUuRCoUEHsNEkqUmbxkoGELO
j248QZ0UMi1vhPqkx4+IIzZyLG0kzCTkwM7i5tFTgN2KC3JUvnL+ryNSYGdtG+z62n/7+9v+0zH4
y9ueeh8/XY48M9EVVdL7U7jOVv3CymapEzpgbQFG2OZMdWCaL2iS7YPF91PwH+nA/ndZA8f8a3pb
l1+/1vvn/P+DwIEpQ/s/K71s1F1vzz9HDUz7v+u6yIf5pBMsCK9axAaP/JhN79oulmnMdb+ruUzl
0+RIMLl8fteA/VvNpUqfdBiziojQaxpGtX8i5pKui6D0nmnWGtyNZIyhkTf16xGSkDMBcM30HgWB
4SLQFm0VBPdySWasXP50419bpFaX77kRKZJ/f4kvx4/8/pg+kueVwdzHbOLsVCdEBlzi1Uq5jh1X
jcJlUvT+bV1DXJm2Xm5pBcXxTMp+3oMAgvc9Lhsvu3VTQSvR5eD9OS6vkFHVYe6ZQ7Ta9i3UpNzN
42ZhMp39/l+/8JaBoiQsRY2+xFXYTygbT1wPiGGYn6ImakNyaLkAtXSR2gHD8uV2K1y0rDAXu3Kr
aJniGAUaDi+FNtLh7F4OWoHx0vDyx8DLDQAKWry5bI0r7TwIgYTrGcdv2vomxi2MdSYioTVBjsYt
GN4EVnqVvG/tjIBsu2Z/2XbZ3wIlMsvhmG86tTZvzYDXk+HU2gnQ3uMQwtYrhWLTYG7eCGXB0P9+
WzL+8N/LplJi3nv53xDAHJldbr//t5ueBWcoD7389/KskUlrJqoGC2egkKzEAkAhaGf1VEx/hkjs
EIHgfGst5XT5k0xDXKGimouzDDBGbBEOZE5kuiDbWxONogZ7dSNBRXdAH/T3GUuXGa/VfOnK5i7v
feurabASqSf1CvkEAFja4yX618C0clNVXkUkZH+83CLfpLpJDTIjp7uAZlc3l/sVK692KNau7/r3
A1UZxhfwivogIfyZi1WR7ICvhftBlahHjV37eVLO4r3T34hCOwPhSR5/7FpMu6ZxB7qpcNvPnhKA
qYmNt1LGSk6m3kGRx1PeJtVe78xyL2vJBAStny+3ftxfZSk8MVCZnT4G77uCpJusiNNDL/upcf+t
Jz9yCbWBDa024EZqCbJtM0ozeqpaBz3vgr2SW6zIR7l9qYucTmlZf8l0TkONVeEmTZLgbIW0WHwt
bV90v/wspGl2F5NrujKzxoCmVVvkxEvLyw4/nruNdN5YThvhr89dCGjimjhIFyOJMwvYD6ndqkl8
bMh+whiUNo6XCNKLTraHpEI9smADjmEHjDDRrSOqFBctkhscUncY5qXmyZtkzOVNNP25/O9y3+UP
eigmb3/ap4+jZj2W3dFMWFOKRqrdxv7gH4pOu+kqT7+93FXV0k3ZJsFBCEXtVpRimWQ3VZ5fblKe
9Q9Wb9z4ERuzvBs3ne4eiH4ncbJMiUUZYhkal2eBs5xyEnullHZG0FLqmzYniSJv3m9eNkux0uiA
275vudz3vvn9OYigrlYCUK8XBPdwAGoJfrfYOm0t1Xv6cOOuJAXOiRqpe5paYhXQyDfBxdOkZX1z
G8aau4TCNK4IPG7OjYnU8bLLr88mVkK9rzxx3AH+dR0PhMdTZdEEKtpuPyg+oZ9ttRp5ohfBCge7
MTV3DxhrOOCPQ3IwhZyF2KlbWEgPQV4K4BY1XBOjDCDeApOjwINBrX4okprmSFuO0p6kl5WLL/Qm
NEWIAiMMWHWCTEnl97tCovROegT0hu19UHM9a+jrJsAsaRlJ2hb5h769/O/yR6BVaPceWP8BE8lP
Gy434Ty/yj74i8CojX3UJExvUiVxJDK/oArwJ/djRJuX2/tRDo39Zc/Lph87XR7oRkOCPywwvz/m
sqOWptuqqB8HxJmp2uYveJwHO4918+jHpramO5gugdGrt4GgYxPUU/0N+v77vl4W/bxvoEvVYhL7
p362IU+v31/+cAHu9yERP8NsUMh0mbZe7rtsvSSx+ZetbaojFETr+76BvAPKD50bwr2ctrh9/r5F
CwDiiZ281Kqh2BS+UWwg1bpwPKb/xngLpPll0+WPGAlIPN93VUkKu+z0Y/NPu7/v6QlWMa8aOnxJ
09fnVozrs3jpSEBf3VxuRlkTngJdtC+3Ln9QMqXEC3i63ZTMnDn6BJtZvn7EH4F425TNJ8w9zEaN
qN6ZURrctXG976UkelKKZdK7GRVRI9gocVrdsxDYKpKgf1FTuvuuD4sRzKRyi6L39nK/FDImx1nT
7WqvDc91Ib5q0/5iLqS2MRHhXLMbTlmf5jM57/UvXQe0xB+T9NiHZojsIFVneW+c83QCihbuDs5t
vhYHeRsqnrvDXeTujEx0ifb9183L/y73RQi+raR63+vy6Mv+lz8/9ir04Rx5Yrm63G9l+If0ZIQ1
ofZ2iOnnxRWANJZN9gizalhqau8uacwPD4TObYKkhJeuICxPmuQ1fHQLy902KdhIRh0f7Q+oIgFy
9MKzzOaLnIGp0uJnWeyjRRioxIm3evIQFeUaoyc+UJOSbg2gKupeoRPzRmpJPfcdjCurb5/a0tfO
9fQHoifAkJzEqDLHGpsX0Bhk0gG3Ajm373883+LOy21fwDKUFNA2rX9vvt4xuOyuF9jtYqBAIYEx
s1YeASiIMKgpMksy5zaGLV+YypFFOqQnemGt7gfV/LI36Z3/2nuknbUUpAmImvs51eujdggGPzvw
JuC1MGVxLjclA/RvZQ4+UxCx+23LOG2+7FO6NP/bsDxeHmskhG0z//zluVLSlqHGTA/BefP9ud7v
5LKvzBi+rbWLrF9HAPUqCoExY9k7ntqSBM0kFYj5MRXviaviou6K5H0P19DId3UzyKFlfc7bHJt7
KHhrKDPVWQSWd0N2Eg1DEfAQnedVUgDmvWz80wOG6QEh1rBSEPeI11YEBda7tDLq3QiZelFYGDku
Ny8bLn8KN2p2P/a7/A+sWb2TYh2d5VTB+LH1suHHzQ4Ly5TuwotIYA0kmPerH8/3Y7/Lw2qYwR0G
jn2piScIbR1tzOmXN1yOYyXzFKfxxR5C44A6fuSaUo6EgOlA6wiIKM1HIgk++5kPA0pIgjvP7P6H
te9akhtXovwiRtCA7rXL2/ZqqV8YsvQkaACar9+DZKlZqtHc2Y3YFwTToqQuA5N5zjowfPctZ6m+
d9oGcH7Ky6tAnAqUE2NH1jhqD0GUsqd6DLFR90cgF1j6J8P28oMd2PahMrrLwEHHaRhpuxYKkIb0
uifxY0V+RQE03TVp8YLtQ8eqH4C1a9f6gFM/U1SbSIyJ2JHHOPKgQVNreXGhNKhFkChrGg/hMOBY
3rXeeQyU/UgYDk6tWeGvmQny0zFDLR2ItcBIFubA+Y088S3B6c2GrL3VCwBC8fey7i6xU7rJShEC
3OQaOMBBi913e3S6hDtpoKxcSTSAP6CfnnAl9j90kbKSy4i9C+rz8B20NEwcTpKyxKcefSVxBdP0
nJbuvsI1+TaR7nhkSaYfPSP65Jgh25A068FLr08esw7ohdGdFUuAvyorGSQDcdnsMuucAQ1xtpuY
q/8L5xKYEgscX6qLd2S+mXxoeXNIa3MdBeimyUWWvOtBVC1sc8xOudD1p87wXys7St+HCuDtqS3d
fR6a7EFhZukAZNtZGftmNFg/YVl6Ebmd9TY64evm3vytY1XX4TYmMpt7m41T2N90M21wmuG+V8PW
fe24ikSmzNrpczLU1YBdGv41OhjCvSrAdVKbA7yx4d2Lq2chikHxcaKBQmtZXUJJF2igV+8Vs5wK
KqvW3qSRBOgRNqWrxEOdJXel9QbQlhhfssw7e4Hgn0TzGa071pun5dYxtoDK4dSx9TYHkYg6wZsg
xIFnC8hb6OkBclMTVgfPKKJ4Jyv2o+dOhPNSUf629EN1IB8ahN0wnI22/dL70zClUbopWBO8OkQS
wxTMfI7SnEQuLLtgC85Se1t2wCkvDKMEsGShr6LEtl8sgNDswArHAZkHkceRdXJD7wv5Go1pPNU4
6yNpchjsVZDH3eOUrNNV1Sj+O0j8/zEVkFhCrzUmZFSCR52BUnFucC6B6LS7UikAVXKzNFS0SgPN
ziTOAznbKdabuRcCN/Z3gC1UtzDJMccFu0o8W+mJQr/nUd4vAEslVk6ha0BcHgQ7h6jpPLo1YMdH
2zqLPAgtwP/jcRy9foEiMrEivykkTT3/qAGVh3TkR0OYpAzFYVgMATYfvfcqwWyQ9XA1B/kCpYJN
HvM8ZAjb9j002+RsoTsC99R2f5zerOavQE9BoVFFyb0r/XB609a6B0CiAJzB5IUfk78FhWgjQZN2
97PusZKNcXb/YgyMnVzWv8W1LdG32MgX17oTFsokSKi75pvIrexEEhbv5TLBGcyGRBOHYlvKNVml
mHKRRAmRC/fpyQvNlafym8QVrRGZ/iYYeWXvDbxsXJt3e89NnW5pL7MGwJbCZfiiiLpmx1uRvnYA
8VsZ2ghUQStKXyWrAT5s434pQyHnq4s93lZ2jUIhg6h7Qh4M4L6j5hEi0Dz5WRTijUIrZspHnCqu
SfLCJHzt1+RHE4GEeQ1gBXALOuCGcFGly0QD5FIdqJ9eaTwmruYcAbWB1h2oSB+IItqbbgjsgg83
fBmAlYzhOpt0qV12p2IM9uWgWKbdyF1xtULS1bpoMM0D57l/IpUA7OQR2AafyEYDBXlx6a5IxHu8
eYpqBuQzzzsNovNPMfA9gDwLAniURhYG9vSg9JrI6UnEKwFCTJxYr5PoofKsyU3zNUiM/ygnwi3M
H1dY6mQWRdoou0XNnQH6SffmZLZOWxQAJF39KQ5r0LbZAPePhPhcs7jflujjWpeVObxz7P1dyxWf
A83ptraB5kHgJY/vDvzFh/+s/9Mf4Pc45A3L4b3F7/eNP+X/mJfyA1/m4q/yu9xNl2g36nfgKC2O
UYKrHOmE5WdepCN6E/1+l+Zj8bm3OTA4vewld+L+vvZBFUP6wEiHdZKn8YaizJF/dTuzepDcKZ+j
FrhpKpnV4biKDXjjkqjZGjC4gX6IbWIp3nx08ysvcCFg+RWC8IRS8wFEiVjg6+vBNrw9Fl7aiQaQ
2wN9GuAZs0rTwXOIBgq4dEP6jjbIZkvSlcHEH2I1Gi1YqVJAPZLZzHsDgLnYEwC6EItVe+QTYrKt
46QG2GMxCJ/T4g2bXUWz0r9mTuM8SIM/kdqUCfo7cFyx0NKhABgaH1exF46bUaEu4/i3AyVXlJ7I
CkIIkGf9SGtpHNiAvjG0S3pARVcDSAe1Mj8bo57qG3ZnK8EFa9oZ5cu4GWMoQA2ysztmtbX8WwAX
OI2qavaraCQg0vCDiNL5Tgdun58JILYAdWtbKn6gzIjdhyi3XSzUg/Bk1u2OVAl6L7S7sBkWbZoD
BYLEQYCwoKt1bLiHSEO9SQsuc5WA8nPpgBDsQzfPQenJD+3I0SmW1W5WUYCaJx474zy9vGmerru8
FnJ2XTGAvac+JzhkyhRpOYgX6iPQ7+qj8DI05JKcOQNwPAD1EgMGp3icfeYQ0k3OH2lEBMZvXedT
wFW+2a+w8wxFci2gecrRAwhEDbDZwMaCxUDhaoiKEg4KihB30WoAAvblScoclitZmSd3iiR3pnL0
hb72QYu5vdGTx4gtyH/cqAOL5vb7yHbxUQHCvo2uDtvzb76PYjtqTR9d7K8N7kmBt+aVyTd7rF0s
63ENQDcD8aDpKw6wmuV8NeBzw98PWv9pVtETN3/6eAfdz2pHoodjymj7OMpix1rBMCZjIzasRE10
yDX2nIvKw721Dy7cLqsXsYPuv6Dz5AE3XH93bn1QmpJz5tfXzkWxY6LWdzhAxPVFN9SPNMSVme7x
m3nR4SS2fqxZm+5FhqYrocQbHYlkoFjyo1R/082xNEdXopvYRv3yUhSmczBAXTuoc0r0tuLgEiA7
KHhWMoqzgaKFC5IVieAnAuph7zdTyJV3xroWberKHUyi9QqnaaoAXSX6cwbKPQXezDClIKWpDlEp
DmkWFCID/d0MxDcr0Zi7bIvm2MoIp/bo9znTgN4Xdi5HR1uDPX24I11mlpE1PQJHf4pwgB7pLplA
X0HiAEkZH+rY26iEOQfBlE35URQXbuY8UzLAt59jNL0YdbMFZhY2ZeBeeqah1Cu0Y/D6TBJ5mBq7
eFTMiZ4lDlZuPHLRPF9d+j5MlQzXfaoWYDWuS1Dw+23j/xgNYw7DHTvY22/u3kevixPBG/fV8YOf
dm63cqc7vXuoeGdFwEVF9To3nHKlpcDRrLvSPZAZxLkWzg9mT91dBO3QHcA2KVCSqwyDGiaZAinF
JOMIBZcaOI5Cka2ah0yxU0i5m+cAfuuvARgA67HSzYsPWetB/z3H7K1HuN2ojQiNLhJcnVgjxbuh
dDZgyEpB6K6n+HPVl6cbXaABSqkFJ9GKDORXSLA+gIMCfQFWqB+Cj8GUjaY6H6GUJsjEe+Uzm+mJ
aeaoLdBbrh+wWpWAqsu6rsJKRD2DLeMU2UGwmZS+InmhKPKPujHbs8BbulbKTlnPPTBoJfJLDUQg
AB/V+jGvdeulNWPwjYCBd8RF0TqzMrEhMSmaVYcm3dc60kD4VsdHHOo89OiNBExx+VBaotxM3K4D
kH21DrfGYP5SePekLYeOuQvguqFNkxRXNpIbxQtrc0AD26GrLU2/TpM1IIJyNNVgDtx4I9Usz1PR
E/mQlcSrjA1uoWwFg/m//eawmznIQLrpn0AzkTLkKS583eYXSZOVHqd/2pVicnCDfJFLEayTFGhO
ANH/mkggM8ggr4/miOM/BmCyu1567lfcVqDlyCyegSxa7Rsn71fYWubHKozqDdg2vzki93bEWqKN
EerftbLcxRZqgUg3G0RWfEuiwJ18c6NRZC9hucuAAg7YejN/IF8yqLx+aWcg5POCZcZa93FIY/cR
/5xdyBPtRFKS8PahClBIC/SaZIHTRXkAxeBn8k9UkI+DNGAXOiDWUuFk4AFWAIBJ11ZzXksWLe7A
i26Hn/323gDom8XN7OS1TXYyWpBqxsb4bijVrMcRTn4lVjoAM4yCF6vZj5w71wNbCKVK0HuE7xgU
MqhUsx8ZATyVriQ4ubtoWf9K43jAHa4tVgPqcu/R7eU9VaIJt3GNAyfwXcGK7cgDmHc68Ggx72lo
QfFoEjujcqYIGwgPd4Un6gOJwdjbaBhs0RKDgBJMF0+on8SqNWbNjjyAdqSdEkueSKKhGcFd3Kax
sdFc5I0HhopRF/wFH7OwIvTQ74Ima+As6I+hccwjs91nVtDumxgf3LtZpqd5+A8fMpP3lGeWb1LM
Ij39q59hZZ+NTPqrv7nxGrDyFDpqMWrqXWDYaxo70gA4fvvYsxBMMyT3WvsmogE833+6hHWb4lTY
hHcDEpldAiyb2WVOdaPTU8CMsEHoy9lAU87iHMuqz52J/TLNMqunqUnG59dbRbV1ebGzY6oJcIbp
6PMttCZbDVrKNyZVErHhIlZMGDgtqHCnCaaT+1qM2T0Ax92jqMslSaSvqsz+D+RFtHve/lTj4gwN
gFgh6qitcgk59apMDrU1DCedfHgtStCDaCy9r3Pb/OLi1SyARACa5SqXGz0HwDJorJITi3RdfWj6
Fw+X6WCA6K3vEfrheMLYLwZAJj38nmcsPzAL3GuZsw/iHD16qcStzhDinpgeSUluN6ImAQc9+ZB5
jiZHLUEeZOZ+jGYTEcpFpUqgaJAp2MKXLpVAaXYkgFRujOtK9N9QBYblNVlmd04+s3Jg42OZoeOD
XMYc1fytUeMuEZ3bkd3m+1YdXNM5NB1hK71ZmzlKNsKLno6xP/xJTyp6+tBTHkrxoZ/zFHRGPrTt
c6LmJA/ypSilx913vo8T4OWYDvqr8MNfoAUSg1b8frrRJXGL6keAl2EcgGVwiJiFe8TRLJeTMtUc
QGMOfLxk+rs8+VJuykL+ni/9HcNK5zr9x0sil2lKpfNzDhaPHki1RqjowiItmgZRDGhAJhmtVL8f
Z3vhF19b2aXrWQUWaJCV/JmGrDc6oSZJYoAd/O9FLph2/rErdIGdilpiHFMZwN2/BXbNa4OJaLTC
Vwe9+kPwMowmCttAIIie4FIvT21dgQRCyleBMvatBhzhdEM6VLN3m7L2v49NBXhJcg7SBLRbgdW/
arzmW9JFbuTh5odXd7IJbByCovBwkWEPDBYIMzjnaROcuXriRpxtI1zW3DUlhyMpyeyCjFGO/nAi
6TYN+U0hvt1n2zaCu8H6dA+EzvukC6xT0OjWydALQDNo1vc0NYbjlYpcUMkrNzGueoBqXLIT6eZY
0oUNGCgSjq/I2TAlJTkvfpRo4T1OqlKMqALsHXR4UVasQTlYmnN+CLD73ng6bid84K3fdxrjy7YC
9mkfBA9V3wU/jQ7d9RVIlgod91Vm0GL/2oCGaawB5OVk8SUojUcApgbAhrOM70AHSneWumpE+UJg
AKgvFLiCJE1H14v06EVjscxDDdfPypd8Oi1yjlqvri/R9oc1XgEOeumBE+GO8QE4c0kKgD56NJVM
T1qG27UbHQqHVk6oFzsyjq2LDnLlNuUi+R+PN66U0RXVubEGfXMVMk9VDaAk60NZbTI94yhkRL9N
InADEYNEAuTIkp+xBB2tJciR0OePvs515bEMBMvKnez4twGyr0WfoQzdxxYk6DscQAHVq8CB8dkM
bWeJsxk0OQHWC7VJnqaDKqW6n0T0RkdnsLgtB6AEHEiagjXAGiZVfpoO8Dug9i96HDYsa5CZl5t4
AKBfFIdVFa5yGe4KbOmihd+qA4E6dZeTHPbY8SdO4CzNJO/QqfUhd0Za420DSO5Q9u9Az6+fYk2Y
Rx1XWYsavBLvXdu8o9i2fpI8M4+pgT+y7qJZuAjElT92J1f++lihMUqL6hbnW+ATtSosTWwXxTws
PgHP/DIAEbfqQD4KudM6FwRvJnjMlHjjOIumCyjapsYV3Y1fyg0O1jk1Qd9mWP3i0H81Ka+mIbve
1/GdkG2wnl/KPMOswzknyv/YawDelXXh1fVDqJk1VvlpufNVW6uLcpNJR9YYLImBH7ODcEYBcNgs
a9d1irsw8tN0v/VRErLjHtPvJxcAK+APPpgDsMiQGd1v9UOrV+FJc8dNaCTu1i40Y5UJDpogwYd3
v7E+hyDdfgpyS+JONQWFKLMmvaYDyDUsoJ/9XfhHBvTkL/A5BRbAvuKsOReaE3wq062PQo+3Me3w
DovBOFepG9vckXyNd1WyMZ2KvaH4FL9Letx+BJGXEzqXoMJurS3XzHaLS/a7sWEJtvHMvudW7H0Z
dQZ0RdcPHtNqdNa6Xg/4uQtBiWul5lqAD/mp8nVgfoO/6ktQ9Ttba1FuWTr2c1iG7x2+PVBoBVWW
4wgEV+/hylWi1fnFfZXEhwwYdUunBToDOGfqU24G1Um2lly7A1N8IFosgVIHpZ0Ad9jqKmNrBtG3
0RPoRh645wGGCZu/RG3+5o3itFvE5o/85k0h+VY9oOdmX7KqTSX72IBO4RYrduRL+9E54GOziu9A
zK99+Eldg/yRjzaptA29yUceQM4XixY0xWjHzvEVrYbQcDI87eqhu2iYU+I7GBgHKAYBcJi+AHsx
X84RAPiGfZb/LQNldAIcpOB/HkstbHXz72gXegUGRn+gM0063ZxVhoPvIiUCAL47RHZyETsVMIsU
r7Hf1indn7EGsFTRdtymuIcrS28bu5k8dTpKbpmWgN1GT54M3Cltosg3FiSSAaXIAH12cFNBOhqS
zFvnPW6FJ9XvRHPQvybqOeqr2sT6iRtGfV9GqYu2T5zQokzWe49DdHYawvnhg0ahEF34Cqr7fh27
iTG5RhHIUz5cNVALkCvYSK9ds0G45wZVXUtRDTdZyTVANShwdfAC4jiut/gNAHCh2kLQdmDM0SOV
N7qxoi1CWtig6aWdwdXu4Wqz8fdHyldyvMXnVNO2hLYplC+fH8GT3NxZHF90ton/16AcUaLZ2880
YF3+SaAy/5S2mY2WRycBpZtqXVQeaJ6yznZkXPmPSf3J53FzSnbejqlWirTGpbOltw+maXivMXvD
bTB/c1ATeg48HPOTk9dk+bYFqdEqUt0YdQfyOltID4BPY/nmOcVrpuOEJrJL73XMPlPM2PWXFEIz
xK4xgnrThmB2szr2q/XbLY4a+68o/gaoWZyxp6aUw9rMWwsXyrWHM/lerPWi1J60pgFqunDtrzXC
wZU6hQeAbLwNB/aVsS6Er91pOL9Iwy7YG0ble6i088ptHaDpc0yL4mFSfviIxMvRN4YyR/JrauDu
ApuBA2/eD63XAu/ec+8aqJuBlOvWeO44+2xFujnZlDR55u1kI8kycR0emtF95piL2yLIHn1iR2Wg
okeqZZxdTJkVRw9rgQpH+FM5JbmRBxnRO7+IXYuhdhwH4fXCbfHjg+IDywpRRA4AcsP84vUSZUJY
ZwJSOfiZ1d/1yE9A+IXfIQ4O92dpMXON/4TogEbk8gRguGKFOo6rGN5+y6om/ZGoGCFBpsYrdKrj
jjGORnA2ASnWZ1GxztS7r3NkfsLX/5uX2uyZVDgDRU1U65879X6MiwDQoUV58W+DbPKPUQMPgtQR
zek6KoS1Kn3p1PtK98xwLyoeLKjLxzdlgSYLN96S1cbbDgixTDuRVXQ/7KowXz9SkNbGVn2PlUYA
AipkNGq3WEV9g6vEonyWvaeBbMm2sGGS1qnAVdCyS1EQLXof+wBSkhkAtuzUoMcBDSwAelDOpCIj
DbkRePsK5XI3+tk3Njtn2ZrFuJhnnOYhWWVHw4i7lWzQtyEfqheFLQFYfR6B3sFbhHUKuJ0/nzRd
v+hw6X550i10m4hOvKO4oTmgX7g54G6jObhFiw0BydMjaTupQUuPGu8WdgmcZJJomFP8PYScdE1r
Dlmc8XVV5dUWYEjNPf6xzX3lCKC++CkYyIKsuZfYWtzT02wgP4qYDTIH4wOJcyoUSPsbMszON3PM
znMqmnye1zIKsF4lrDkMxspUn95MuMlrdy2ALsPEcuu1Ba64soC7DB95JpJXxIxKKJXwh0XF5Amo
E9AjAG7moe2sva+l5TkD+vU5cHJjN7TDg+CyPM96euql/6NouNyl2KMDZ9EXxoEGS/IkXDJA9q5K
3gAFO2UXy63P5P6neRD1EytBCxV9L3sn2UVVO+6Tj2Ho03Fvdw2AH5p+gypXID6Slfwm2YzNSwh5
z+abNOT39xQ9G8H5OYeTK4mpBAA1+gbFxrfDHKSEDRjE3VR7bHI7ePTM9FxyPTmRBGDx5gEg7sBU
g0OhBhTB/wC0FM++JqDiwxdHg1NYvOOYep9NbPQJmES6uLe2ZCAdWcsPQ6llKG8mpRsAUY68+65D
peisBMKnBU53pKWB8lhp/KAbJr706mpjoTxzVJTS7qlWgxWyHLyZI8q0SvdEetQ+4FKZZLBZA0QT
6OAbcr4yNz5ISFQc6Xj7y/aK7h30RWs74f7nHLXRK6kLS1UNmg96DcxnKl33HHOdc9e78rDj5j88
KAdgRx1wc2KVWTOc8PAxAoBn4e2Z3Xl7adqXp1EEgMGdZTKT440uKLoBQNkqmgZQtVyewFgHC8nT
I9nRWcQWXgs64atpARJdgODrny/jSkc+lOJqyquXeTXd/GroiV5xUIFpLMv426S6mXH2u8qo1yut
ReUraDTBtY3jwOrU8piDBURz5L7y3TXpgsHhKFIW1QlnAe6ddAG51bmDcbKBgHfidmnACshGmfkH
0gtl7HAgMNzFXYAuJNsG+nyC63tynh7D3LNXtmm4YEL9IxeJNORliYU7bihWs44y0MRWoS0qXct3
9igqQD+C8mdPgxgHuerBOoiSRsvB3zyXbEGPs0+KyiFjS0pLOV3JgJwBQa0H8CH8HVXSKb+MsTcc
QKmUPbq1U++bgtWPlRqCfDjaBrCtSFXYTY13+3gUrXCPJJFeeTX/VFHgaCRoQlWBymsO/Eg/qdCJ
tJOAsN+iLROEkQFQdLA8kis+hsZZd9FfeYfGTOPMkxXTbaDpskw3wWAEq5f2KIAGfvmiJyWFUBqv
zp/CyGY7Cp2yjIAfBFV680KxUxpy1rHxRgNcWq6vpkM/mHNCjemkohBKL4TkK2EXoNFRuBCytOyt
haPHfauptVYrBzA/mq7ke10Nk2xJ9vuRTCRTFIk0oFYCNFNGN6DtC387l/7+NWqvACltjWzpDoCO
pL/tUIdQTqZrt+tnykFDR95TjI7PwPR2mu2ku5qS5N43gMbVlGCfn6vho6g4uhY/kiqkdiPwxT6a
uYdlCxXSF0mVrnITFFs+9agYg5UffYRMLSvowsiOMsNyTUd7M0pqXe0hr/PwUaRasHbSrkVdLXQ0
MInCWKNKfpFUKjcNX56nDMeNFDS7muy9cCt2P3u2Rfhk2bl5mD3Bqwb8Ra8ARv7HvDo+DyCkxmuh
/GQYo1z719dSx1JDqV49Tq+jMbMQOKwqH14DM8L+GOSetdWTtigAaRI6e4F+ZAYcSGbvHTWMTgAT
PQITBuBJbQbg6asAMk1ygRZUlGfmb6QbKOlkuU012Ug7D1dT0fzTS6FXRU5Xk9KLqOsagDNu+tYE
ERCc+7j60g7o7AjwZXMfgjL1sWn9V9KDQXZcidG3ts2o8y9F8auv+PgWVrWz98OiWAINt/oiVbTt
1Jdow9Reyb1rjBFruidjCMAF6WgxKlPstjvU9KgHpjohgcxTHI7ksoV9UMrZAhJdc5MP+vkqpI01
I1jMPrfRU6LMj37iBzoDKCadvGCayTDLzhDX+C5QM87Tfsx49UqrAWTVgTBAucEt3DuoPopB4i12
Z1bYzOOSbkO6QvVtzC4kzsPswqsKsbN841MBs/sONFw4ylYJafB1gfaPaaQZZtOcx04yY5WEUbOp
QdGHAlhw/wI7z0TfKBAGNVT6jgH45K1kOdktw0juHT/uth6i7qIIB/honsKO0cQC0IxqWDmoPprE
AUtZIYftCO6+wxScocbZR2PfrshaUK6w3MVNHUMn1aHKbbF0QCRyUaJjDw4SBCrACSTnKWQadVvk
0XoKb0FUdNDT7oeVm94q7XHSScOUYfL5Z9SUYdJTBgmOZekZ+yngn8HTi5heEL3iFNuLJRgwR7QA
tfiGW/sjEG5GzS1O8YjLghi81augSb/IJBB7MtIAnkm26us6WXq2hl69Oi8L1dWwiYYBbZkqwu1a
0D+Bk83RV3ra4F6nTfJVmKJteOwYqMjU4OFU/ag6OY9V7aESlx4ni/LWaiBV5l3ctVcxZDZaiRre
KVx5Rorz8++JVHaKmZLr4HSkVwHIEWvlJ6HUnuOyvVQmoiqQnV01UJlh1LlrBzcQKMxDQSOpaACw
Ur4WQBpfzL5kIL+GO2vs/Bkgb9lP3xsD9O5i/R3FvnuiJwfIsPj27Mv1bAA1AdbuZsW7vZlEO5xV
Yp3eqFX89EgxQ4MPLikrZem9fFtpcac9Nz1YVmsj2RI6y6g7xmMRRrhS0K1X2QMpzKziLWG6BOij
e2SQCLolTCAp2xz34fkR5+X2AZ2vq1zj4KdHQZq9p8H2xOWpz312peORnhZ3pCQf4abGqsEl1cJ0
LTDc6UBPOBUBOiyxf8CeDBKp6rG9PM06fOe9eQYIxjSQK53I48ZNFJW5RFFwj34jxF9NMfLyc12i
Pw4YuC17YgmIRAHb4r/EhjbgsCkf96wGkkZveRp+pywNrAx8OtqdfbM6H3GT4Q+Tb2F0FvhADzkI
OMHMnmh7yYW+CoKCf/HATRYlY/7dtU3/7n96lN7gg+/B+fccswcI0bAIbzqr+tahwwJbEgD3eiGA
OiucSr2SGGKPeieZNF9Fxq1ba6vjyGx2rpU4O5N1FikzMIOtV0dHR80cm/4Y/RxAcX+W+aILr8FP
fz59PG4+QHYcSaBzlcXm5hPUxFG7t/L0nHh9ckbFpaP6FcI8+WalebvVqZVBibnbttvI8dFkYQ+A
y1BWiXuxs0PtDMqlUu0LNzoKs6lPostBiugUWrsmUIUBp5NrKxgNUNehr2ovBnQZ6hxoNBMOQ5Ys
e6/xn3Ee6QHoK3W2dAOG6qEX33TBa5EkIUCt0fSrrs/qJIoO1ogyIRL/LajXQnuFg7AYXwWyeHZx
gE6HOZWZFM9NOKirE/R4g54CzJi2Fi06x8FPGou1Uz6w4FSljgtOMqNvt4befSEdDbNLppyBk7lO
pZ0epoDZz+Y+qkCrfFzOujlWz4dgp/fucQobLS0DWZN/b6H56xhzJzyKuI2OJE66DBeZLdObO/yU
XhvIOjv/LRa1JI+lVoC/8t9CKWqejNKhUNzb9JZ4+GtKlYnc/haa2i6O0PHNs5qt80vUWqdZOnrZ
bJKqYUvLSZyNrirTmN2zpRAeuPGUSFYSDYWNNYtknZ3/n2KzInb2uZb9LCw3bX4WgOzb52DoylHW
XKNybLS3V7oGLZYoFMRPAajuRGntpUR/aotqG4RFMQ8XAxohFoBgakdgjK+0MU5OQeia/bK1sIzK
Uam+LnSpnxIHxWuAmc30E8leCrQghlMXUrmdO056EnM/wxkDGDmUu/CBVDI9kjxmgA20SgedU7De
RJJYx0O7VnhJd7GXxYvIap0l9cpftdFTe/w8zC34vBmiXWUI9ETFBRBpP9ryZ5cpTdT35q6ocOpg
9uNJDwvcv6PUeJk2dXSfuD2IE+JoX4wdyMpIN6bAIvGdkK9qzYjuSUdDKUHG52UaoPJmb83Cf0kk
cYKYgX93mzL5FIo62s9hlMVrXHtRgiB81YD0YilxkIJiZzd/4YP7jLuw+EwSesYlIKRQykxi6ZRs
hw9duGgskb+w3mofcynBiyJA3eA1uAD/M5QPst6QrxThdSj6HQWFkvFj5qHWorPXFcULzsHE8iZc
x4/dNLOlwuse3fwfM/sCoLOplr9LLx1QiIOBxeLyRGIJZt1bHbkYvfndHhlf/2toGADvGyvk35nn
9HUQV/9Vq2YyBaQ8Y06iIwMc5CjldE0djamoVlP2qzLPyAn0BpdK7SdD4tytk6l3QK/6G6otQWyR
oQsjMAEg8W0wemcTxtGD15j2AhvDehUzPXoGzlh6dmV/Iqm3SrSStFm5CLBq3pLOUx6o15g8DBbG
z4AHRQdcEw3bINLLw6V3alj0WeKdg8r91QCE5q1lKKvIG3wBkYilZbPUmKh2gFTApWbaoTgnNe6N
1LM/Vd6CtI7ZeufBNKYMKdjlt66L7ywyUgZvzCtA7KJTucFV//QDJ0EYvqyS3F1Mv38k5waIqQlV
CGwdxl0nQmtVo7QF9CSAJEni7JBbWvdmxRXg9SLh7qwkcR9RwXfxyA1Ut1pm/Gg1+l4o5AA2jNbO
5NUvk4OuY8XzZslD9GBrgYJxsYfIXNi+6gNReAW9GnhRWzuetLcRZg6i1KnjbGz9aqMVhnYvfY0f
9TTf1bUW3NNA+hYQIQAE0nRs9WAYeKVN1iCysbAuw+OsBxFWvC+K9rOuvISU5sJLwI0ZYscGEprE
WRSmWz1ZaVo96andYpen2zscjldPFZijzaA0zkOm5Q8o73Jxi5mITVAYuNDNq+IBt59AxXGiI3nM
+jbtXZApVmJDbpnoLcAy2SCDxn3cMmlMtC+XPDsWLei2ssx3Ptddu5O+l/wYAHpzN4xt/AK8t3HT
MtWsHSegIq0AXE0uqZ8sQBbafKVsZt74J8ccsiP61ooVcPudzxzZUkAB/LAaH/1tZRS/ZDbINrK8
+mFYzbvUiuy+H0fjU4y3SB7n2nPZWOHLCGKsUuTGp9AHGH2/GoFmsxziAe9ANXRqKDqFWBOjHo2k
vvDO2uhdPFIT1BsiFNl2sqI2CJwcIZZEPMaJGSUgS6xFLzi99vbUGAjo1JXeA5NrbhPksfTA6lhb
gIVyQu0OKDiocLYzIHrHqZI1uzwOeXCcxI80fsPc06QLMsWC6djWZk5bFwEWyY62MYFV9RgGqFPC
AbP+NU6LtauF2s8xSh4LWQ2fmy6pgDPbhvdgSR93bZCC2cbpboPysg9+OlH22LIBtWC1YzibZCh+
Ndyqd4SdFUr00Gs+EPaBoUVD76KCpW/wpRKDHT1buHjPgdckivCGzNZ+kbF7/IHYfVMU2SFg4xl9
yey+ahxr0vdAVVu3ZtguZgNZ/w9nV7Ykp65sv4gIJoF4peapq3rw3rZfCA/bzKMAAV9/l5J2U277
7HPiviikVGaK6q4ClMpcC4XrQFPKAu3OCU20LduPvYpjvjnHmQI7I1SzJYXFkawB/6H1g+kvuqRi
gB8KmEADuJTfnNAE+DifOOAG8NP7eZm4nw0PjH9551uPcPtKYiTvhlULACeajppuWKNyWiUz/rSn
jz/V/J/GarLDO7me7BGpSa6LuNLi7GiI/K9FRB7qzJGb0OXe3R+KJnoHdXm9XTu7xWL+kLxfx5ms
L8tnBCaeeSqB1E2Wi9xqQh2pH2F255x8oDAoW9WlmN7/F6ZcP/EqN06LE/BoYjdcNuvlLwUgp2Rb
ZzxFAVxkXnjgfdG7NNznTQSkeZJF0kC3+YhDcnkhiYyEeZk1WIOkauRGfyQZonvmxcTL5gjWD71c
m6yPQTCk7MmQ5v/jQouL4AMtRoL5GtTFUY8WbCz34+JwqDq5Tr0Itz2vSi91jFdRvzD+ijzUEZLI
wmlzvBt7AOFUTntJETho10kcppe8jwaJw7ug2QDj3QOrwNsUzVPj4nfuNynTNzitBCzOMkO93g1P
SM0ZDvPKho00dCTYwLtl5BaeYmIeZYG3ws71H8ezsx3d9OlBMA18Y2BDewUIdf1UgMvsZN/qZqqP
VV19SlKtvSVe+drobLoVvGoRCfopH3orRTKqi1JaUlMTmadZ1xwoUEoiQ+Q/jaoJKkDEejGODpYJ
WqlkzadlETJQK3XhhJXeFg89D6UCaiXyRhNR4wLOqESoLUJZo+OV01MWe+MTTn1AZxmEJf6u+qss
jBRHF5MPpFE443REWSmYVpUBNUPIcrwedfWerLgZyMcK9W5vCoighzvUH4brRYYYxd9GF4MUUqlp
DTKQQQv1QiO6oCoGMApHAsx2MUo4aJ0KdXSijHrGzD1OgnE0oYZkJWtkanhFlB9JlgZueB1MCd6w
n1e7fMblc7v9eIiz/v4z5hryBBargIEMAyS+9Z6stLweHnHTXhauDDPcaWkU3X3GIdHvPqMZ2ea5
7g/A1Kzd7tSU35j77JgI8gYKFg+HSAzUhWUfzGOHZwGUMGzSAXRyefliWIpAnZDyZm0y7OBvb1qC
pRdmTC8CIYax6atbFHX9c4vfGfKbcFJPQ8+Z9GumxfscCb/PgRv1z3gaDr5hsepIQy9y2SFrHdtH
mA+o8HrubowqrW5aCHc6UDqRnGwC4kjZkjtepXuapBXIXde/XpCQ2ERR3U7oILPBjbJwR8U7c2lP
/CaUI7LYN0bYvyrN8Fhpx2q/nNO7jH5EBdKD5Ha0K1w7vLggZD60ersXUR8C4QgialIjju6GpMaR
JvZOnr0ZkFUNBJYD3ivv1ADpmUifzGiJtEPcFslJEvhG4AwqOE+OhExQJvq0t52qX9GwL7jxhK8b
wRSQBEgTlh/UenIEJg3ACTz3N/24eCJVamK7Qt2K8v8n/aCWxhP0bQV0MPuPAIFN18OdKDnzJHnq
Ejs4sjoz2MqxK6SlIf3dxYncXR8R5eBIjVTKKetARRd30/pe6fd+EUXabHY/tzibF4p0F4sm1AIC
4Cseg0h0dB2U1Oi1eWIqOcgUkTk3+luPZDRLeu+Glgcm78QykN2kLP6kRxP/vgZq25/GOm13tKxg
ow2KWeXvf7gM0qsEShKyyjwsH+NPK/5JRku0Og562uT4P3yIRQUs8Pg1zB85saZ95pWH/7gCmVET
huXW1Nv6MCmwAHAAuCehQAZCtdFFfPfYBtYIQhyIaPKdGk0IggNYbOOA1zuULrzMs2/uFi/UoyUW
lcV9kHitXzSm2Myz5P7fjcmXreN8Tc+vy5W8u9plCerZyF1bj5Pg29iIdqzlqA5TOFEo2ahPplF9
vwOFMnskywNfYbvIrDbcpWGh/cmoBLUIiMgS18+cargUqrGZJi9lCyQiwwb0rhohFX24mHKy5dqy
xV6a0wdUiCW3RC+TG8AFqlzWj4CBqR9Tr9BvMQ7V1YDE1Sizx/rUvKmQtJUrr7S8G+lZ1VRvWY9n
k211zqaL7MnP1Y2NmlT1QrMuxPpP07Xp4P7WqLunm1jJFuB7wD5zYr7lIh/+niJxMNzS+NomI8AD
sYW7TmOinURUsnUriuprmyF5EwpSB1JQ4fEWiO9Wc8U5Co54NKZ/HZ1qVxp1/rHC8xI4Dqw9DHmQ
PyOV9AdZxmn+NTMD9syR4n2gtQvNlrS2Y1m/rV0MMVsjAXlZG8gVr2sDabC5Co63baMV8dV1kdYR
NgDLq2rri1YbOK9p2v6a1XV6tI0CtUCiKF8caabghERuviHNWRdVLhbAiuJXXc1lzarXgyeK8AY9
wDSmOHXBboZwcIYKm3UZCtTtTC3wv9TsMhwFqEkW5cUWp2/9QztoARBMSxCmeUX4edBRqMctE3BC
TvYgjIzj4A9ysJIxXxR688A57x97Lf9WKzlu5yBLACreCfv+HMyZCNYree21fNMnEdtnSKH+lPc4
KoTYBpD9LrUdMIM5SFpGxWu9SiabPYANqVnbJbZYPO7YgyhkYfk4amsuJYLF85BmMqVtW8iOSzVd
Q2hTKdJMh5TmU+EZR3JIevNsYAPmIjAsYwdI1YoDm9Lle8SWvsy+mgLwbaPTvNStOR2cENu+oTLC
U7UC80r91LVx+2S0oInuReX5NKQGdYmB34epuff02l7niWuuWy8yD6IH9yn9Y0qglh06NaRI/DKk
/xMNwUh4rzwEgCVcbGl2USZXNNuohf4HWxFma9lH9qNZ1s1eMp7sEFISH/shWOfAMv6Cuo50zaJB
P09RifARMLNwWogJjVV/u4PjPQ8ssw8Vilo3Zla6n+MR542YL6UVb4JMhifXUwysg7Up4/ABlczj
Z52BPkEfhQWUCjN9dAsBrE1VSFYWaQFqi/h1wsz614k2DIvZgoeIQlnI9wKos1VZIKEDrASgswOg
V6oeNWbbDOuqLcVqmcj0+je9WTkdfsS14c2eSO1PPmdd7xR74LYjrUCUWodXv5+rUg+1k9oOxWsv
duy1OGIFnYaNeL+LXFcJrKDA2BctTlB8Pe28a1yO+YbJplo3MfOu1IBiJ7hOmvUop8o9LnIRgMex
1/szicicelkBKlUERU0/RjShbSRubG5d674WReXBdAovXbHuUqP6H1HQpHhCPjwoA0yULs1DJXPC
zlo7yeRtFpnEW6Ar6+7M0r54YlUeX5EUtF0UQi1GWUoCskuZ1ezQsSZc2aweTrj6ACfcifmpdSLQ
v4YgUBCl2d0c0YJScjCMT3Fl5GsE+JJTYhjVX0UA7lkl1yc72Y1RVewqZd9gA66FhfwrB7XlMest
wCsouetEoGGWAEMG7p19bWodVHMJEnOtBjiN2QSUnDIfy6vRFR6gVd1wgzCM9ZkBGd8cm/zb/0/D
UD6sX3y0w2Nbj+2M9Z+yBgc/GdIVIjzRwQBgh9Mn7jK21dVI59mP/1LT7igup7tjAq5jTw92SVSz
W4oImo4R7o4JKpDgohKYpc+dsLY5DmZW5lAMfzlaaG+jrASdtaEPf5WiGtYBQLj2NNvbgCVsMgMv
p2o2COqPJeqgrzRZTqDZHUP5XE4yeHHy0J/FUmDbnlQ3MpnwOD0X2gBKiYrLJ459D45swY6T1jYi
zQPYeRV9DjW1XferoGIpoL8h8+zYRDr/NGuQkYsTpJWGO81+DL1h3RsV+CR+3SF1BlL1hrwYt8sE
bXgQKC/Feplu6IWBtktyAp3rFGJbo3tpfWrDrj71qqFh5VXA8e1HdrMto9otKtRb9MiMZLJz4r02
msdF951aQz5pmo/WDQ+SV8eL3uuy6jJst95yt3P3QBzBkfeyEF1zqjvxtjLj6YpkzOkaGXgW2k5U
bh097pJNpJX/AFMuwa0XKoveNKAazG7Gs5kF7qqVerABC0SDraBm5OcRhw1TJ9m2RrHkmRpbcVt3
oUIaC9kqVjnk2Dvzo+YxfWelxWksO80GADHS0hFxygNALUJHUn47SQsDB0H+e4UxBOfRnqRkMCC6
LvrceW4sEV8SPflSIH/ixa7t7MUDbuugh9UTicoOPzHL5vmxRzb0S1hzwBOjltCSPLoZqqncqEXo
uGlXchiiGzXg3oxvWswfwWsfoHbJKLjvsj46unbz6Z0aziQ1gON113//OVrvESY46BQBn+Z4Hgja
kVr+nqFqiiuTxchZ/DDVkbeewMR2iMIAAIg/CTSM0nil0iBZWODoSWnEKF3F3+BNjxI8aBYJQKeZ
OYNkpBIrGo7era2DqrAHW6RE6loX4YCSpu/USdNDOvRGVQivFheLH5LVeCfdWAmC+e8mZl+Lh/cf
QF0JmZAK0htfPfxpJVJZFiGzlgoXQ2S8jKX52LdjgDR3UOsluvnoqsZC1t7BAOuJX3XiJa4dhQ6a
ojibocQWySklEGWvNCoNrzuDEuMZXEmosO0ihtM4luXrxSDDcj5LrGBPFjTxH5yQQt1ofI98DLkD
GES/GwQe+EzlW5oqL5OaOsz4CTkzO/dXOalZCoewR+n8oh8HdXotADXsT4nd7JcJMgCcdbGO7Mpd
L+5oYlnfqoAEn9hltaUJ0nPBXEgX0U9pb/uCcktzpMBlanHSWxZaFgcueawhcwhUNLTmokM9x576
HWqMOmDW4TMDNSQ5Tshy3ZmcCWxVws48yrJ0c3/O/FBjlGaaRxoOBhu9EyoozOPAp+IAwE6/1U0H
cLPUktKibiBqu4pG8C+NYx2csKVlu0Y3bjTKke2K6gg1ERd40fCpSw3QMq092K4OdxMJsmhPi0pS
RMGJZCkZyzgwDyM4G6RyuOhlQQg+EBq/N0k6aR8TkAiTyexmVlRLZRI3mVfDt6Ubabon926NIixG
bLXMcFjHApy4c/F7PyLoNFhFiGy1n+XyOM4oPaSbj/IwJtMh0to+eQYBQOeHbRRu+zQD1wKpU/k7
Cq9RTgFoY2twrOphAGsa51p4mixwQbgZ0N1xdKAJkIHz4qxZuNWsqTtLDa1/EJ1T7Z1mKnAY2WPL
dtfFxqDdomjnFyeN8kRK5Ih6iwyQjw8WkLr3d6LFrW2FIbJk366NjHOnvvHJCQ9eBCITlCEDxKaI
dYRL2elOFBPCDTbLF5wz5tssrAy/GEJzXJMFNdIEF/VYZ9kuUIoG9pObsAW9i9t0FtgcUuucINFo
7oFx6ilAGH2/iMAl3lfrqijac80/cW5tdC3lKMph7qMcUQmRG1nu03CaJEdkBEiQ4+QVa5JR40ln
WAWIcO8WGS/E5xpc2SfEZ8HgN2Jvo/NR3EjDyUD0UyGsveh3LUPwbMIp0iJjsjWRQVzZ6+WaertK
V00ahXvSCx2ZnoPQPtegQDnlk9btE4fvaVQqERsGq/ItmXY4C8SrK81QY9EMdUcnsSucbEKflDh4
pH0PlU4gwobhMrEM37ugMTV3y+Jb0e5Vrd/dWqAuj/5bAo39DtGUGyZzPN3llsc919Hf58/gMEjr
KrM2nzvQj2yQgXrr+zH4jrzIfVyHRej3E2pBgBEcA5HrEJp4IfGH7gFnUGXsp3WxboM++OEk+iHn
jfm9KsxH0ObJr1bTfzVss3oA+cM/pWyLBx2cKciiDVLUkffhrgwAoszVlgk1jgiYB9Xke3VdH3Q9
L59ooht2EXCTH+cBAiBHE4dI/mLkcCQ2xVVWblMgF/msq6x92pkBoH3rLxnj1cmUwCxY4Tw1xDvH
4zxnOuKcaOOTgXsAyOdicIzBxOh1YFeVebeqnMlNwNPNtFUftOa2ZXXwiPoA7bHOyy+Om9Un2TTF
VpdVs46V7e/+UTH0NK+NaNirX8d8rs3JvZHJ4p5WpzXUVReSxzhLdYw62RZBwvDuEjBVSORYoErS
7R64y270oexssRZxG+wio4w/mOFYbBsLlXw0TLOh20seYHtVG/EHJJOA8S1wTOTHQjnskDqmT9pH
TVejIesf9dHY0hw1/KHVLf5C/aB+bu0yP3ZDhZcvOezAGWUfwXpr40SiTJCTlyHJjTX4Z3Y57v00
UzZTYK1QS4T5VPaNvqc5xNeQsYO8Ib4htbmbTv0XQCd5m9nfrPlztcXubkmum3GBtG+1PIndrs7+
2y/DtN5tGQ0TmWWGwwzwfqv0svdYv01jMDnV8tl1Prhx5ibrwFTPCQC5+VXK4zM1CO2A3vJ910Eq
2BlnR+Vp9G42DQakh6CC5w92Vlg9jyVw3lutS2avf9Sbl7KTGntI+F6REjmXDmps1vO8qQHODyEL
4POnzvAXwuDBXhoI+xDGi9bpzbll45XAXgi22vspmjFdaCi4vDJRiUdSIxH4Kq8LTMyvfkiVe/Xs
Gnz2Nug/jFzEqF/WHtoUv2FgJ/AjciS/0siZxPiYxAUSQUcNkKZNAm6RgaVi58UtolFkAUrmQyMA
uy9S3bb8CZTTB0vLnx0bDJS7EuduANaQp0EA0Qal7Vm4BpmqhmzoKHhINDECmjnBI5qH+jWyGv1a
W8haK6IwnGXLRGkO+aqysn5LsjgeB3ytR/XmhmdENub3zSIr2+xL2OMNYxEtuosMjCLpWYQKXqwz
cUMFb063XRTBVpGf/n1/hZjrb99dz2TMwZfWZrb92109xQko3hTq6rmiGgO8XJ6iUdhn7B3sM/XA
AXg/pAngvn7pOtC2zSOlGydTDAzSN9tSA50Wolh3onfuEpDHgbrScPKNLh1kdSk3etgjGTssbbx8
Z8ElqouPrdDYS6eZ3hOLpa+zkb3gFZq9AKBy68SifCSRZyP+Fhv1cKYhIM3cVQN8rT0NkXzcbgH3
LjdCa5wXvRjsQ1gjlEieembF2zbQBy3fuGaMw2uUcx1j1VCPGoQU7COg0tgRONkocaHuMkM9kpHi
YkducGPMCn9xsdi9cwOKuHqDaqF49r/4MskD2RmtC5KafBDgS8d5fFYgY3zAu9Q8Grm+dqLO3NKw
lWn+YNXVlUYhZQfYbYIU82g4ZSofoMUtHdCMINqkWa+qkdjqIDCvasWN3voi8jLcD6OG1CAe9tm4
Tv82C1CxkAI1VViYF7yMI/HHkOXeFtpHko9tAyOdWlsW5Tou8Mxa7KhHdtRDAcJ/uzf/Fs7DPRmB
DdMGaSlj9pwVfBfOA9g0uAsdSzyPbHJ9J0HCXVtVwaWQ2XQqeuCoBjryJN/k1KNGH0zskDkrdots
0fOqqNvpGk62l1lyvAzdSN9Medac3slpxQmRLXXkjtuOWntxTL3A7CYc2Jrz5GK/XGxlsNxPnfFf
rm4ACtXdJ15saQl1dU4FlOZl/eUi+niq1hrrXq+OTJerAB7/dJoGY02iodbwboM3vizyvhxQjel+
cXEuugFSD/hGHTd97sv+69SP/Iue5QibOZp7swI7PnMbHMHuJPq14zbDxnXDdtgC29VeA38ACV52
WcbfvAkEghpStiQ9Fz1zjM+zZq0ekV0VbeowdA+ObhvZ3yTTYiH9oOJi40qvjr+NMehMXGA3+iiJ
brRHlJU1G32sHGxqWL0XYfN10ECbIsopf+hUQ8MR1eEoP4gfFxHJ28HLH5D36R6FYHsSobYCRJfU
9TKvOBtBv6LRO5dCYP8Uig3NLW4XrVD+HaHOHCxGAIIumkZuQ2GPF6/uxkuAH9MlrjQQ2vZ1tq3L
qal2NDOE7T/6wKZdoElAKIs4R3Q6NccrbwFMRypZG0/AlqyKYZ1140aTwI5Fdnr1U9vGmS3ARy5I
925A2mAW7ua/PWregcVyAz9EVEq5to79Ax437yhEprEEchDAUp4BlNydkc2OMkRLHDzsC7C9KuXZ
QbFR59PYTQp0Sxu0apENsKxFiXr4z8jzrMOV5WxuOXvcTcWBRot8sZ0XIK9tgL3/+1XJ7aJOvbfr
rCSK30MGNJ6I8x9uGXgvmW6M25zV01HXPP5gIQN5DfKj4LPIwOohwCOeQNXWB1Qd1nzcYgvxqqpr
JV5CrDT4bOTNRga58x0xqJjluspccNcLjmDaB8nN28y4gArtnnoFS+xZk4YEHZj1SDF41ewJX3DR
CjTv4TWNqQcp8kYrkgo8vChioIaZ0aVEwcADjRw29ah6dspZI1LlD7Wmnd9plFpQrpKxysvVH2Zp
BaSgpSXg4n7zTralrXC6HJ4CFvODDZqwdBWCFOroWSF28loUPrl6Gz6leehuksaa/MgDLhhuJKds
AhJyEBcI+akhV4jX5RBOzTy+6+JYL47XDbD6wfJYHkl9ALqh8UjduYkHsfJS1CzTsPP//Ztvme5v
b1nMQxak6bkmdtEGOL1+rT2RGS8FsLmrZ9so+TFgpQ3UnNFYp1FbIDKbmldqOqOczoXnbCM8zq6z
mlFpwa7Mp9a3kr5MN4ObyHXPEM8kkyDoXo1Rm1gAmUV0+8UhzaqFEBn7baEwRc7HmzkZ0WKgKmp9
GjbO16Rr+jPFlSn+jNtteUrxYCIRNXeBdqOwC5pdYtUztTWN32bvLKwpAY+NZSYrpgAkLNAOY7+m
uoifO8dSNdTjjsKToJlcB7ivHvG72YngIwDG4RxbwqQgw1lK5iMhUyw+06n8ECao9kO1S3mhZhw8
RUBkt9tAj7RknsELfwi+OW9PKh0pDy42IjSu9PAfaZegZtb6nYxZhtMwVKe2qplrUlVhq5pskzjH
eRnkZhkgK6gF9pwsgDPhBt60o7IfK8OZkhyEuNAw58kKqV/eywDo8kcLiUPgWkOtEA5ejrkEQiVp
kQ9NCn32kYj03sc0pau0tbyXykV56AzUaw3gSG0Ubws1xMxSZVGziViB3HE1sbC1OHU7grhPUb0s
LC8GC+xVEAhg0qIsbzPWeGAMnYNdC1lXb77fOaMhmSRqqXdegcGPpUjnrmlsMH+jwKVygLJMn7ga
g09xn1nXkGnmX7hV0p8FpfzsIWwEiDlURdWkIy1AFzZbI0k/v2ptJJDLxD+HU198YkGGYruqal90
8F0hqUmmtyjRtK3uJuKMOCk7RAZPDxLgVpcMZ6JbkDSEj1Zf1utsKtoPdtWZOBdKm8+p4b60oAb+
J2xBiZUhs90fvAAwdl38w0OoDIGHcwx0kRNVfORJiITUBiGjub4DvB+2jx9YcqDyD+bW/LHLga6F
ghAyiPte7JHckCAT6WeRCECmvyETx0rBGu+Wu74cxzWxEEY2j3EII8Y1cRRWZns/LMzG3ZpenO/6
QIqXoAKcPPKwvgUF/4gjfvuFlXWwMwae7n9VkNUnQDRap4YYs3UXVNd4OYsvVvL1ThQpou0B+A++
3SF4y5KvfRgiUDHqRXIZx680nwAAHH8bkE7T/QCU954APvx8F1HHXhEx3dP45+R8r7g7f8MEwG1f
rZb7DBkhd9kGFvcEBKlUm7YxMmyQXw56SB+4icWZAfrk7ABwpUYS8TGliVTp0Gyh6+EGFMkOXjZQ
iIEcnXwAURPiRWQ3tT3XL9TlLSgpA93eujaqAyPN0T8U+NP6ecmLHxvPEfmPfqgSFLoV04ektxBL
sPL8krGKg5Q30bZGbiOoiD84MJQtlJ82ot4SorrZIOTJ+nM4Ke7nBYO9wQ1p3Rg1WxkDsjrXfSU3
Rg4wY5xc6UBkUeCKSzMpIEQaIk9u8mNwUKxra5heFf9oczd/1yUnTtf8EJYrgRmd/cDh4QR2KbBk
nPRMgOfT0qLspAU9ys6VkBqSiaht3BV1a+qCRugKHgFw13ceQFHq7gdR8o2aF5vbItWA9MFByXpu
i5VWijbHq5SSzUqRQFcMVYgAfOvjOEfN0Pxsz3msHXLsIkYnF+f7Ga+skJ1TALhFsQInRDacUft7
X0wceQOhogv2GuuoGWYMLnoXYVzUCgOeMsvqyqfpLCl2Ion7IwfBOb7VJc+RYWGka0TCrQtXpy2o
mHJHn8Z6B9pHPY6QqyeGZleUVn/Kwm6dyY6POAvErmDuRpVrIR0Au595nJAC9uQ4wK20wg8co/CR
9BGtrDGS1w5Rryv1dAYA+okhvZmGHh5NDuINxY+QI6xHesASAFtGwcZbPzbGcVYhbRxKbAFiOIBt
5ac/kmvjDQxB48MibnM8wurqW+yY/d3qZoNND8rXwBwyhL7RprVPKepJFlUPdlzeKGudUuO7KH82
ksa5zDnv0nA2ICoYNzQsXaDMNlF9I1UyetMnUWa5ziYY3QGUqMiDJ33l3yGGPysrnwEr/eo7ffNN
ukg8LvGmbTv1V1NLzNVojP0q8rQByWU4+aZGhv1xQhbUZR6BhuLBaXAYqhToaFsrC2cHgNIaBUw/
jf6To7rMvQtZIfw/O8LrrLO2kOix6YJwbwwDw3GcaGYkOSUK2oJdCESOIOiUqKo9+6KN9nfc7HB1
Cngu0bUdV5qkRB5+9WeN9aazsGecNwZVivfbDEmgtFmgphY6QN2DehYRzDjJFRjCSgD4f6v1k8t9
owzySwpubPK02GfKZ630Zmh18ocUxm3rWFq5AdvP65KLHakoV+Rl3qGQG7q0d3rK1RSEH2RpP3hJ
1Z/ctNvUXQFsynIE51Zm8spnfekBUwrHjScrCQDPS91ZSkY0VpbDAFTLeeLO6NWLwQ86ymNOTHGw
46sJZuUg4ztp9zLCxuPnWDclqlkEgubX1MC7Iio83d0sjFh3HnIbhHNV+iEzWXccVVlx3uqoTx7B
2ir5NBcfg2T5tWQ543iRx+9Zm6uVl4nEaPahMPrzIuIMmFNW535plLk9IjkBIWKzXXkar7e0jFno
2BKBqMzvdDxBWlSxnKnXOULi4gqx5b2e+jTBTIntNU3PXbvEjc1OEAYloegkgLwdfd8oN4sv6r2T
jXYrtoFyHQOhDLmLiQRKiQ2Yk42Fs5ATL7z85roGLgwge99imW6yXzWcMmj301hHZx0Ygb5l5u73
KnwOkkB8s1KrAOpyYuFOVOGQM8xtYKNx96lJmARGvOW8qeJktEAq77b1kDzv+VFbu2vBtsko2q9D
7Yp10BrhBRDf8YNXlXxlhWP+7RcFsDAgscQxrq/VR0nvmrhbpNNHpNiDRraJvpfIJNlWljZYf1dR
+h0sTO6WM+Ryri3XEuuxRByVlIPABkrVmx0p0ihXVLLgQ/452y9d5THP3HErk82UuCPwTvLpRr08
/A7AyupKA2qQtgvMD7cRu1Bpzapen+5llOBRoMynbphuo+OJG3taXJG6EXcSdYCT2C+aPHbTXYHI
FjYeGaDOdeBkI5EB2B1qgbrrG+RfI5DkAxqhP/TxMODQGwUIrqKkpQahldfe5PGs8peZd9P9ZNzU
m/runZyG720Xr4s/kgUeotFmWhorrXAvuL/gKA3vZIFvm4a+imQNNEUg5wW+MUwuEH4Lx5/HOAmJ
HlDMht20Uh9cy7qJCLd95YJG1CxuZrd6Kl7ddJbmALIBwCi6gmLugeLTKDgfgltvfxlxpFQ5CviH
YNoRsp01aaTs3F48D6Lv95GK9OH6gDWiesCIHy9JAzjroEexHk2QjGap0VREMMVp3rpt6261OHin
V4Q5Q9K0K9eL7eKg59VNm4q/nVTgECYozL1gZf7EpJ4/oc59hbSA7EYiMDZap6QDhGzE/CpxNqBT
4dcGSZTPqjBll0+IajkWyFgbK46e8b67ceyWX0m0aJAByd58LBqFbF99vGmQjz+tQhr/ukrVIT3N
LGWFXDe9fHC76JONisw9jXqk9wMdTE0gS2yeaAwXwOOdybfl1OkrMGEb67ttybwdEW2mg8eEGet5
YwLGC7/kcZLHD1OT8F0YtbvIRPIRuNrtZI1U5WCj5Sz8hPz+bQri0w+AYcTjt7A19SOLPgVRba2G
IhhO/egUf5cJ4MGVXIZJBT6kMJnNjWnCuVAjvStAU51Hl3cfyG0us3TLAC6/I6u3VVzTBuVjwcFC
oFbvrc5aTb+sQnJaBZvnjel5BxQlfJryLn0K+jgFzqynbTpsYdc0nCemCGlT+gBaI6UCiImbLSPv
3PJv4FthN5IOXWqClC3/FKF0EnG9Nz/zeAizzo/qSj84snU2mocKkVREt1xzjZei7eKjw/Nug7tr
8SUxBtxIgvDTOOg9EmiDadcFlv0RmbM+KeitrDfAJiyOWdl1L8zLH1kS5F8ATjqt8q6qLlpoDPiO
dwKpipgYNfDFTly3b7EH7Dy7TzdWiShDPYniy6+XYSCgtiG5ugwV4z7nUsqtzcNjksnp6uLf9sw8
2a4LpBDu5qHUo1OcMuHTEHxSAd5LnyM3YU8kaRIbuSZ53R5oKFAXuUeIR65oWKWx/Ygd4zwi0chA
uKPr4AwxmM+kTB8s1VBP676PXhicaYD321cxDgzTB20AnOUo7cMiJzVqRK8DfNSRoP9Ruu/sNUD4
rGLRe+tlYtHTcryzjzjjXS2eUaA/oErCANq+65g/loUWFQ2/x+MogN1AVxc5oz5/HC2ro4d4t2jG
AI26iGBGbS7GQhyAkAuuXzBFRqtlbNvfwPvUIge4rDS8rWmZa2x7rWvwuqVQJVk/gCTKaOw1Camx
E8GNrYc9d1omGyABodYdr61/aWGwkWE5fg5cGxtJJXd/kYccctIXFsL1w4jIjjICCOH42XXGAYcV
Yjjwop2dkXwxelukwN7tlLGx3sWqYt+2qoNgjnHuVeU/iYZA1BvsGNt1rEACSCajun4YQtznkwkQ
gySLq9FAiYbpzZ5I2c0l3pLHOPVTzg3QHCqvao0oHYzzbKacirioN6gnwxrqKqjxGr1+ALYo0tYh
YuE04euDyr8IJ/TgGen/QdojjiBY7z12jvNcOrHzsYrcaWtVbrXT/o+x79qOG2e6fSKsxQzytnNU
t4It2TdcHs+YCYxgfvp/oyiJ7f48c84NFlAJbUtig4WqvUdYpXlzBhK3ji6HEYwvUX32EhCw0PNb
pmm/a/osX+qDjnsDlEKeo5onD/Qkv9eGQ3GvbVEyssR9iiqK/ohcSu9kZbk4eV1Tr/URtbet4lEZ
FMEKzaLsW+0H4aWJ+ndx2eJKcDYlq0AMwVqMnC8br9ZAMjZE4N4FNkm3wLP+0cKxaufUUpy9Oh2j
ba8jGeFayAkquxtjHo3f6iZzNgLnhSMRXeQBBx9ei7zC3g70lU0UGERacTNtWfw3mED0DRJK7QnU
P+1JK3N9ozlNgJMu8vCk6Ifar6e166d1tkoc62uclsOWXPoImKfBvuAN2NVT6yfqsztAZ9rmgwkS
5QedD/LYCYGnhQFGTOm5O5zFumuthh6/YdtQc8D7qZakwFVWhsPlYpbQzEPGd6EnobGdFQjb7Twd
3w4OHq5b1OYAUqQXKz3joNzKoniBvyYZg9t0VUdumCwA86CPUkCCHme0z6CutkL+0s07ESySlG8r
pzb+qZLi1Hte/rcorMeyZe5feZ+9WRlIe/KK/2N1Vfbd0dEwUbemh99GgIxWwSCXPkv8TefV8YuL
WltKitJqRKeTRFfml08d5U/n1adOWf7/+VVRtHBkJo+4bgJU5xiiL0QiJYVie9AaKH69EC9ayzJ1
gvOYmT7Jk9Z7l6MYPPxXuQsM+zmObbH7OBRfDzwwMPbxllnRhVoW7aGJ8acaXagXkqvV77rACy6E
Z0iWajX7JXpyoT5IY7Djq9KJvjNPOuoolyOqyJcD05PXKumyBeDNqr/wuD4mIgKEfxOuQWYKtKoR
QGptnuo/Uw+4R9ZYvuFbr1gyZnfPuKJHakyA1bmLnky9dt+SqveWLBXF1bSqDLDzw7Cvhds8dLha
W8V1PH7N/ewfB987vwCQ5IftL7tOf+FNvfna+h5fGZVIH4JH/Lrj8NXb5lVDIeYyzQ3nVTrDD/Ww
/gUKX3Tn4pZAJM3jaDcmoIrtcsmB0v00tlW7iS0vPYFOyMf5w7yNY1sxf/Wy7jOO3vaIUyIbo3MU
24xRPe7CBs3RoJ3k34KuE+CIxCxWsgB8899m7Tz7b7s77b/GIzs0xgJIrHWqtWu5wLzMPYF+JCC5
Br5+u5y1lUKQrSr7XUvLWcvKAVhPiesvoxFkanvk7atDWaHSnd5+0V4MWOcEv/a49t8SrzkNSPh/
QY8wO85U505zDvqE4YGs+NQdoznzejxOK1UDngLHeC8jlArd+AS6vg4qhlvuTxr1XONiSds5yo0U
bSu+NCgwvwkX8RNtR8EqJ2jRoo9aJwvk7DVg6fc6SigXZq9bF+1bgN+zi6sDX58EriPafdXZf1Vx
iyZ/kjUZfv9wmT+s0lCyZB25+a8BuNn7vq78ZP0eg49xxBef/pPp7NoxdIM6Y73Hvyg50mCpxLlD
6fQA/HVHWs/qMXCQaPeBE62PubkjxWyX1dI9SHNB4sn0zmKORLM5OgW5k7WdVSE9UrdXJyxXlIDB
L3W0iKugf4k6bm+8Ni4PgeVmF9yt8KUY+/pHyMoVZWDS2kaJNx+7lzyJAPAELnuqZcT1WJ6gM/6j
NrLMAtwcWpUzqam0kbSgkU9ONGuo/HFeh5F+yHDFAQw2/S0rUT9Es8As3meRmnV5r7/RbNaCfVV/
u7Obo2RRcQDl5N8cYJ/LNDUMHMcZvnspO+NTQscKQrZsOmZMCZ0py4PLEzTGBrhw5ToIgoca8Hl5
irYjWy1JZhWWA9bBLyQp0d02ibWyQgHoCM5SUnS4lS9tXZ7JxxNIZ4Yue49DXr0TcRWHFlGbvaAS
oH9hj0Si1gkuFmUH/sGoZM66RQfCKY1rdtRSPUQbhzW8FBmuLFpP1/9hj4ViBp59ql7wNXAJ5SHr
QMWq6kCKqh0XPHL4npYjvoRPo4tn9qAKPAB/f6tF8wJKb7m4UF2wmbYv+D7Xj+AMBvVjU+N3Ri2p
JJiGTBtvROQkYaVrlnacq4eVVVm3t6LfY3GZoO4p1HXUMAE4ugIU7yiC8loim0MrHLinFUGau1k1
rWwFhf675eeKdJ+WuPFxV7GRBw+yKq7a2EQvvLarY+gDw9IL0/G7ktd5FL14WfQ1dEOx7dHJ8ZAz
+T4MDS6lkY0FFmwXMG0xaxzbARAj2OOWs2x2ZjIC2qEdp5OWFECy8PBGBX7VjZCJt5it8Ux43w+d
l91m8H7bKU9iuQek4XOKsreHzNDlMupjez0t6x7M2UphRZ298wP5805OywLfxyHyXqfADgogNHj9
TmGdXmOrxhk+YvWClnieDVeaiejitUCaIkloQzyY+HWQAzJDs+nARL9Dkxxyo8rkRoETapCI9TuP
YFGLL7Hi0pqYsJD5e8jtzDuESjYSO5YNWeWC7+6GQetTBmYOF4ii+nfbQH0laDuP3LHlEw215wGt
sGvRE/gpM638qyuyHElzXLX/7kQiQzffnSR+D44yc1CysMpxGb3MClQJ4IeD+uVpymMGnNU0QxXg
LEQbKxCKPeAt4XSKgunPgY3JoyEyuSNjnUfvyrulrrdsHxTehuTkPu12F27ePKIKa7K8+Ry0Aa5/
Hj28BW5EYffodQ0010UDuW2vmOl4GwvJzJccXH6HQkjwkKmlodvJUwIOyz7PAE1cyuqtYV5z1uMu
ezHt0V4NfLx1HXwAe5Er+KrGa9LIv1sLXQUDl+2LywdjlfQi3dKy0VrUA1pyQEobWhN4uQ91aDzS
igYt++EzP3pGiRP0ONcCqPEjWFZa78FiGbQvfwqmO6ib7BnD692Ighz0CKBKAb8ZWhOisqxUVcC0
FhZuMG3X17eeVSIj/KmgWc48thlKPPRvnEd0huDpKJEu4YF3nCKSvtFRbNPxOt34vAqQ4gHZ1zBI
ED7ZEbC6WZaiiM8FthgaQ4FB6OaYWmpqRdZTZICkRHaowUGhMGS1gkzEF7V1tP0S6BdYBZ1utgen
RkMhD41yUaBT/kzGRZhW0dbSDKR046BZT9tMO6BVRbEDNtam6vPqMKaJ0R4q9Absm8Dez3tNe+Mo
lK6jRvcXcQasfb2yL0ah2uGBZtQsdE9TXFpgrqeBNJpS8/TvBlfcxxYE5g2o5pSHGshsXqKUI1wE
FV5zQRoNwzlUw0FznfP8AIyKdBt3BVtYAUeuUQ1x0Imr37inQnNsoEJ8iBjw07YdGl8XZDE7+KBh
Rd27d5hFedJquzh0QdMSpulNXO4G34tYRAdfOKYLIBXA5nbG8MtQ2wSpklVDE4Jizs32bdZZ7kLg
yHtoACdM4SkefQA3CKqF26OekpakSIEtcBzc4XFMEoQimVtz5HFwT72dA6SBZEcvto917UTLcRDt
lq56i67CkxatyFMuzAeS8QWA8Es8bvC4Ja1aki1dF6NXZXKYLGg5eNZkQWYUYw75GcPuhpfE8LWv
nYncaSut8CtvE8CgWY12lVnPNkh3B6c8k+0h0tpsZwOq9QHNT9m6ky5/xl08cgkas74p+mNQo3ff
kzTJF44r+40exda1U1cvYRHZWz0YcKlJ9zFNjit4O2vWVRmaNbpDijPnQ3qatLoL7lKKgCZh3N6w
HN4FAzmG7uOtyxx6c4OLV3m5GQyc5odG+JvAG3F9O/Rvjlt2oCQLW1QIIbWCz9KcaEkzklWOd87R
MAfQtcCtUd4Du2lKhr1ybvMo3Gll9jS73ZiksuiOOepDJO5pkShCfZkmtfyqJTUoKBoe/qVV9kuM
rvCXJvHSfVzVzaaty/abHoTgystXZRl5j20ZZi9dE564i8tnC13/L1FqOUiB6fmOlOkACPGhBvBR
3OfAgBjC8GqmCEgr5fDpTvZmPQIAv0yKXYjUO5LwKMItY350gffwhBsC9xrH5ldj1JO3sI71bdXE
bE3LyEAtXZKV2UNr9EB/bc2FpcxyVHEcTY6sNR3XASICmDEjxA4mUFxO3HKOLZ6017YqW9Q9Je45
YOCWIFmOxuQr+m2RiZTI+tOSFAPD8wmg5N9TZdGzMtxXIv7OVKEnFXMGRQTqP5vKRo1xcA54/FfW
kipBySoQHZgDGHJh2VhIC6AocCX15DSgFsRbT2Eo4mxAMxpKCvrnXbLBRN4iAM7GuafiJmbjr1sN
cdBHx+5zKVoOdHIja/FogiJmUXws47zMF5N15HxME2Sdt1VfvHI3dnc5CHRWiUKCNwKnAV84sueR
WuIm50c9yuZS5F7wmn1ljsxfgzYECpoe/0MeLND4TYCsYM1KqgCkHTQ+BQisulr7QOxcjgrXJUbX
kbtkvSG2o8cfgeFYHqUaSEvDnWzyIA1+gfDaMVtOQhWrQkH3LJ9ceGIdgJngbkMTTUdLFw/DfOEN
fXi0TWQ9x6LX15OwzHFvhm64Vrwb3HpMc/KbLNweoKkayAC26Is9vsvm4KS+lU7RUakZHinKtObq
g8yfRtYmchLK5saf1LQmzeRIQvL2adPpn9A4mnSWKRJhYYzsZ6ug8ptQ66/uYDigY+sfJipBkvk2
MGyBx3ycZHIA/EkErPlVrdzI99/cukxaR7Ig255xF3lYhwOIDZvR4LnMOaJj5GEWka3aldyB86Id
Qfk8PRPp0UcpaHry1QCCNDWGTm71SJzlpKQkNc1IYRf2uLF5FE4p61lBvvNy9o3RXIhEYbIdswyI
kXd7zOETPMn2KG9GTdTHU3zyoH3v3BKncXELiuTkHGD+4HcyC2B6x8bZ3X06Xzr4PLMXbVHxEuwG
uCGcvkz8ot9IlFOdanUFMQZRf3Gd3XS/gHohIOh4frNCEXACElCcuYFsbHb4Nt97TQ4t3VnMJuRX
WDFb2hIktfTlFQKOapGCHnRLSxrom84Hy80i8RKk5NW3X85tfmyzki90p7s4XjACRcRJL/Pgshgl
GqHmb2cZzQZH9igYA43rrOjABH/Rxzhb91HiA2wBS9KSomjwkuc54JW58xCoWkE5dfblTj5qln0a
s2E1x2Advt/RsPZojUHxQGHH6GgWnbhYQVGdO+6vhN/4F/DQ+hea+U09rHFRyJaD1o0pWMq0Z/yL
x8NsV8hyPFaldwrNV0vUY88PpUQW0AlrEAX6QNs/z4Pe2ICq1QXDLT1OZ1vSAATH3QUokvBT+904
zO0Al9Lg0Z6cgeX/7kce7tj8LDrwiug6Ou9BCGquixA9agCgKk4tHuP23nLa/ERrJ63ZEuWL+hL1
vflpVjQ6g/O8JrUnjfpgmdqyCEa056EmKlvZToFG1tZDDtGXA251UIx1bEag9+xoSoMXmdo+lrgO
VIY182FI09mEZigw+whhtknJl7N+Nrc6Bk0MFjIUW1l7Mpmsb9xJOuJ7AxB36hOR+2QFtvHkSMJh
1K5D6OCbhgznLRjKSb0drad/VYAjjY56uW3KcVBhWtnh5bV3nCMNTIvdgzBeSYm+6QqtQPijBHic
MpFG8DGddELz801gGr9IbbfDCAhvZTm61rrL8AMy46Q82WpQLybT0ODI6EZFd7iTl6jJvjGbHJSs
RxntInDcht5uTncxHVecm8ZPdi5PraME7CEYAHS824UgHz2CFA1v2kF3IAUNsx0tU9SrlShIhN+d
2hI5mpmGqlySguJNoe8MZ2eymZcVfp8FkiZAMPztU91EIQ/Sk1uKgoHVqIuTFaDYuhXd8BYZABuI
sro/RE00vBnlq2S5eI1B7XDyRCXQBwEx0lPvVhx/tqcRULBL6eK8bFcy/Aa+xg6cKUBO9VNePfMc
d7JKbjUAcwW8JVjV1DJN85PNi+E5CbryQSAptQhAwPRNDCJfJQnY/njYaG+JMYkBQxUdWtvvV2QF
4K8KDFVWsez9tlzqni1Pw9B9Gf0MnTVtXAPCHQPJaRBhfbskmebjRK7ex2ezf7V1SvRfVjUo1NRW
NNAOtNefZG3Wx7tmjB//NeTdR8p7TV8jadguZgXInrJVKnD8HZ8LQDMdAEoQH2moWh/P2qaLjzRD
c7m5c8BdSkq/+TCjZeOXdY4yeAjv3Ej2J5fZLmaWfHfugRy0s4to2uQu3ryMBxS2MhCxarXmHdqu
8g40G9SSZhWeiuAIUOtpeqcnH156t94a0kiLWC/N1Z2CjA0TJ3V0rn9sSDZ3y2mrfze/0fMeoLoa
2uTXqO8HeBKugRe54rltqa8ATDY4MwNepzySNEShwDSb9H9cZypSXZoA3iH3hHoaAl1x5pIDxfPA
aHbonJ1gHBlsjo7mRgLC3JE28KHBjRuca7fDm9qnZjIkjZF7AFwwgJdFPiSjAazSUIjMT7aAwIgX
cQ2MxADfqgt0XkbuVmf5vkTr8bH2WhPNrJb/P2peiqc69FHHlAzozaxku4nUq/l8pkE1QbQcQBE5
vbPPikzrgiXabLVJIWqJsuzIcn08aUtzkwe5RFM7OBlA+fmGBm//Efku1KuIFF/oJdOXtCQFRxEL
kDQdd2MnzJvs8A3w3S/H6khmJJf9ya/L6JEWcTJYJ6P0L33F0Jk1ZjHbimIEtYvahUw0zaxXhu/F
U9ioLXJUdA8ZQOa0iw8UXYB5oXsBP4R23SWOuy4VQQDASgDTa3rPLGfWM4k+7XNlYEt2a48kNgAX
BnDLqWCf9jzyqwdakb1h4octummLnPcGbTEkBRBdudddYnuQyLQ2PjpKandl9YmJKqtu1I80APHT
OCIR2y1rljrLWXFjKCszDlakupHOThr6wo9m66F7KRpAB1IV4HzS0XR1rqvWPLeg21pYwivQGGQD
XuxTQUvc8jonv3imBdnPVjTzwz7c4PcEhFKm/3OsRrah68MZOGWCVJmvIQlxhfv9ofCYtZtvISe7
2S9XEA984LvGqNGAUDLc0TkoPkIxTJ+0x5tpb/blKkw8tsDxrD1q0SDsE3lpxdgvkfhPkHEFpjOO
UwrODoyc/hEJADB80FQPrzwB0RopLQHuxtVsRzP0LqHA4tMXDoXEf1udJekGGdY+35YA0zonWvGQ
ZpUE7n8KeHbklNCfOdTrzjRBK2Y49Y7lze0sqqNmkgWfszu74XffTm/wSpG1P8pRA0hEavo4gWvI
PHoNUN60zvttXTkqcSQyFO2RfdSaS3TcERpJwZFirXCLSCtW9rjlisN0PS25jezgCAofIPaiaiQK
UO2Zi2ZPKCUZWIYOjRPUiwm0ROGggA8IBJl4W/AVaUnEcO6kcGTRac0UjjBP8rEHViHH/04pY7ZH
UdFbha5uDuLw2AO7T+UtU1Fq60FhSmtqIEVfahv0rThAvLffRZ/+ZDDL5xikqEecPN5hRb2+bA9z
O63IghG4UHn6NezsakvNr3e9sbQkxexGMuU1aIHc3slv2nHJjnPt3KLIakdBPF5+NSqF3qMaeydb
ms5RjABHo1T2SPrfNMwJYajanmBPLXA03DTV0dq975abOudmHc1UoCwrg/3UUTfZcNWfJ9BqOhFz
/3cTPv8fkC7X0AzQIALCTjNsz7hrwS9FqXeoEgyfJqAj1AsO68DTfxVVb31XE6Q+re+xaf1CRtd+
SbR+WAFqKNvj3cF8CnsrBTw2+BDrqroEfdh/HWun3LCu2pZlUSxnJpoJLxkXgu/MNE5UOas6FGCU
+x2B+Y63Zrbzgdy61vHUXrYeB8li7bmbsnazB4s4jWnKLaAtWXr7rkHZBPrylA1XLedRBYjRyOpR
YQCyUaICTfCYPTm9/TNUlKQT9Wj5WnmAVaKFkaKdwwhKfqAlOmiaDcrrxDrXAe2bt8AAErrMrmXB
5aYe0DuHygDkLwINmBQFgJUMw6pxXeZW5//+yTn2PUQVAL0B3uMBCdj1cLlyB69WRjyPcckNsrzc
cE8dw8UMCJOLTQpusdciZWgKQiOPmUgwGrkG4Om03AErEndRDiz50wRWlgEP5ohK1qeGahSMMXCP
rS0fw8QIrl6I0nOaGdWIjgxqpQIe5tVVAyls1D1ZwIX2WuRkF77APh2vsiUpnXpI8D9RRq82UE5w
H6eWoG1ih9JpHn0VhDcSqSNgyS5QqN5fgRdSb3nbsoVrA453AfxlfonbPSl9daUeqNtxLbeBkIVK
191kRm6yww8EmBGg0gwj6Vw4m9xmX0O52VlZ73hbIHpV597/A9TC07z/+bF4juVqYD93uWfb939Q
LtJXDPzqwXNWx+0uUm/4vKkwSAvkkdNUrWeNHav3vCTfk3KW09LygOK2mN1AtYs1eLcwTvNZN22R
64A3iE0NBWqfm996kb2tPsKfo5iuJ6INGRSoO99GrJr+BWhLsPYu6MHT0fAvEvefj0nU/khEUn5r
ui5dGxWqqWkZ4ibZBytkZwbZQesYwLGUFXAyE3TAhuwSVJaYvePSANiZ8q44anV8D6/3uNHXF2MY
eFuiapsY3eog27PBxdFa1WHPCnBXIlOY6adZnpsWSsVrT65IRgOrRhCHNLik11NUgJNs2sdDcf5s
J3CVv09HHCRmkjrSZprcu7annWZ5qfYpUqBJzix1reGXtA9wbrAPfc4e1+GLAWh30z51+Qys4fIh
0JGJVPgqPyKDP6sukBc3SeQ+Ra5io+lu+l3GP0lf2+hA0/3hsbHxe6XAZwI1yCo1loar2VuSJYEh
LsqCiHZJVCoL/Mq+WzAtAGlQ3ez6MRkXie0C/4kAO83mH2wxXCe4TuTpzoE3PFgEAOqKgW3Rz4N2
cYXjSZCbVhqAJShj+WbC8FRAnjUzfsUDMw9kQfKPsJPExPM/jvqHOQzqCN9Dzzihc+g5zu+hSY53
81gHUKQbtSOqq2lkFkp6Qd0KbvY62tdRpJ8m0aRuaks70YBzYnjqyj0tChvgLngXNNbcjcSpQ2dU
GIEWA0fpBNeLSqRm9ufsTuYjfXD0JPBPPqxmA5JZTQtmeJrSMFRFfUgB1QjIKW8nx077XgHCJPKH
6nvRtOMSFxXmVZRRupMMVEEu2uQvAWiIVmh/EG+4bXnRhwKNthkQ/ECYK7YdGiGAuqA5X0aZOxv0
Kmnr1A35l4EZzQatc/6klTbojWo2FBvmwxgXffa6KixtQ74+w7X9YHf9ygbajCGC9GwWhjjXsWWh
B1VNSTjWlruUeHlcmWGZTjLSllUCQ7JpXH8LzunkoKkwc6xpptw6XtQ7M7WfZyWFq8fOfA+CUnyQ
DVbL5ucAJNR1jeTIRYulD+rmTH/Nx4zhmrY1LzQkg9FccJE+GZBtg4L4/citH6Y0PGdBZqOwxBpo
MdnqRlg3uBJloUx2ZIPo3lmYaJpIUneVZ0F/EDzLvpgtO1A3TDoE7gqlmz2AcLTsS4o0iolXuiPa
l/KVJ+W4GszUO+ah71wlSkkWsuujv4J+fNPGAjUAjabt0XQXb8a2Sb97LarvlQF5jvhXT55swHcW
6kgj1N72b8BrdCfPEO+Dm8jA80F5kgF5Fk3cbCywurgSRcqLVDI0HBXFvhnS8EqDWaAKmYPmoJJC
ZmsTrRxgPALX5WxCM7ybqASj/oAHKyJJGWbbAXDhABkeQcc02eTaX9UojH2r6BFIJErRHWvHP5No
+hQitu0l0EM4CjI/7PyAJzg2WFVg7JwcpEjV6DC2dGpXO1a60MFagTTUApQP6MYqlICkpHeKeJ0Y
XbOfRZP1/XryJimFEJl4ahTZHYlGAISvUcuCAxIHUoiphtIp3OUA8u3lLEPJuzzS8CeZpmBFUEJz
rALub9E3NBRTPPKYg44cKdRZ9t/xSDsb0753yyQe3xJ8K52KIsbTb3SEDogiVzvhJBsf0tRb04rk
Zjdok5JkmjKjWaPHyQEQXGvf7hdRuHEFqGALvMsc+yQJpxnJHKWgmeH5Ub64U//J5U7G0VGXLwrb
LZfRoOtLUlNEijVyLcZbPxC6cclZH2nwFGw4GMB01YQPIa0JJnxeztbIrycogImTFdmhc8w8FDhE
f8fbz08zDLtnafr4S0C7KCjwyvQNWOaowLSQ0vIsQHcLgaK0aHCeHJSBb+MxEYDS9s2r5aJwO867
9mfPrrreOH+TaY1igRtTzgtrMk1EeG9qJEAAigHpnBqmWCA3EOGprofAKEEJEs0KcFWuWZ+z5Z0C
uKXW3in5C9mCKycF7YLyNbxXtDj750k0RN0D4E3HQw/CtJsdyHTeIW1wqzbLaEY7iMF7meXz58Iu
BkiFzqTjtsisxd2/IZVhsPQz4GlvygJEvgCUOqt+2wOBGxEy0qDgkWjmCz4pZ9FsBg6MSUmms5xs
fw9LykIAFoVmn8oJe2l2/Qw5i2ZX5TUOfnBoNVTQ4h4xPeFLD536DCU3ueIJ6yx+QW9b8iJ5VKKr
DWgJJAeu0aXo6/6MOzpvierC8hjEqsCDpvdrItypPEUDRCpauz7X1hZIptCI+EEVNDPzkGyi8HGd
JtlbdrwOktbQvpBfha76hedUcbS3zPAvVLf0SbSsI2Qn6DjToxDtFOhsKVA9fZjOP3QUmrVcRlqz
cD1vspmOUPLzdEQRErdmW7Mt3IXVhnLTx4X5mgFiAIC3UXmORsN8HZF6xfX3a+RK/CxQtrggKzcq
gu2fnEiLK5g/OfnKyVA7jRbO7Y3bdSjN/iBwlKisPDh+vu6JipYUvq74HEljo/EmVpmEBMCewZYj
4w8YKPD+SQcHrShuDjSjQSYMf4bzmmaxMqysGpogHre5F/Mt+U2ymymZ34VMjb4+3Med1tM4RZld
pXQNAWTuP3wSCp2ELvL8Yeat0kT6D5VpXFlhgKpI+ra5IBkYitCCU5jpZEKySQGgimOf94dZ1MsD
S0Fsi/qC2l+O3GiPeWH4yNkC5Q7d4DFgd4OgO5YkJH2vjEThS39JKj3M7JUxhO2DmXbbLMzDYGHo
BV6ymI/WsWJc4i8FUG8WusgN3+ARquOvbpijRdsGfXpiAhW4CBx/70d+ehht+3b4k0yiFRedGPq7
HS1nN1LcyTycflCDgRTRnYLc7vaYTaY9cuPkM5ttwEtYHWIjrg4mUpCgOFHraSpDXh5yHCDEggxm
U1rOMs7qRFuSWgu1+H06BSGr+yA3Vkbrbbuc2ahV4MEVuI35HnmyYNHQ2UnJSJGYMb4JSpAuVHS2
UwqXFehTjvSFQ2e2WilS0wbSWg3oNgqAZnRkarpxPAQhwIYDwVCxgWvlC/JWF7zZ69/syhhQEMjS
x7ru222Viv6gDYk4A510XOtA1nuJuYNnR5bZP0Eoii81NPRZWvdstMEvieLdHVryUE7acNxAoQnq
5yjaeD8tSQN87R9xNpS3shjsWZWd9fvY60ZcXKl+Bs+Vr26VW+gpQzwSRXizu9RCfhntir37k8xr
m2cZDemBbGkAybMEwbf5WKW8nuR5mR3+Ow9nGf8D4Ivsm25w27PAee45hvY7imnspJ0NDsbqibeW
qjRiyUOPU/CD5Axcs0C6WrVqafdFbazsMhMb3gccFSzWCHBkpSJ9acfFjrX6XxTBKvPGWHmpbh1G
B/VcaBzSpthdZuF+PPWA0bDuOvsfS/Uva4Z15bIKD4ZasSixkBXFrM7TfivcoURZnR+YC9KQTWE4
VwOJvMOkIJnf1v3WGfH3m/MGtaGfoZv8Kxp4vTg969W46hw9+TZ4hbPOq2o8VID4eMwTQBaMmhn8
DKL4wKPIQBdsCpxmy9f3qHItn4KA55NFPgRXPFvyr5VjZsA2EDFexowa14XWfuB4XySclnkgPBdW
JMOZGREqeXvnSEqSA5kO8Ikgp2zP3tqyKqATkpws2tjDhR3fOCOTZz0ye2+FXC+QKAfZbHDvBByf
vMDjlMce27ZeAGRzJZwfmzTzou+yFc6ZFtWnAUXK0rHZ3NmXI/hMKNq0Jakd7dscBEywXzTdf3HL
wnoQ3DcfeHgpu949O0oyiwFejCLFHNgvNzJlT3aDnJwoAg1o57AeBiAxrmLlRDLLTN7qIRN7UpII
jiBgcc+0KILaPSRRfqQV7RhUQKwh88b0mbEgTWXe70afiXbDtcH7bmRKio+PGIZ+h3aqNElQ0hMg
B/pJq5Zk7l9p0+Y4gAM1zgua4jHVpwVJgMYFOJEeGFy0pKGo0dSs6yMyNf8SJ0J3xKWK8BKuoBc4
Kqoj0T7YutM8ILPSPpSVVu+Nmj83IGnRF6SlQa+KbJ1YKKMnO3wBf6h1zcPzLrTD7RwrrCUylK4r
1uAaco/J1A5Ze3G10gOgwBGq1QRoRd2TtNYLtIJLWwBzTkFnTSBXuYK+mqYkpcER2a3lTSBdawGm
YcntbEwbUOy2QQsBKrgEkPDM73SKwysVkHCqKetFkrujIB0KSVbhef1pSuL5RJgDGDlfpd7CFP+E
Y6zjwNnntXbiAjAxonivUaBqBfAR2id0igBX0OjthVdUzcY10wTdGlAA2WDdlgVA5AZZotN01I5U
0FlqWXbIHf5Gq6nw0/SMbznqo/AaYpUV2jxRQ/giljQ3lCDKw1ddDO5Zd/zuxZdAdLKlGHZZmewK
vHFerBI1klqcXg2gIgI7BmS6IIpOrI2ddvqTjF39CXcTJriGHkkygOBgC0iQcUnLUhkIS/9mtCI6
kcjQM3ky0vCVh6MJ3hOrsZatMTZb0qL5QF+bI+h8UpeFWxOwP1M5pafKIufayKnQstbw6GSZvbsv
naSCyTnC7EcKGqYIliYe9Siwd5kX/TBd3P8mQN584l06rPQCcIG0jJSssodllybFtU/74alpQfsF
DBJzQUqSpSU40+s47/dAvmJAIujDhWgECAvU0EXN+8yWfS7wsvyxnm3iT+vZpdFBMTXFuVPPNnME
13aLw9jHxnrggOl3cx818oNWLwPkn8NlWKI37mYtK5luG9HV6KBW+nmdd0P1aCkSnjkGIBGqR2mW
yUZDMfOaCSC6N874BUiiSBa07ghUKiv7Ho3pE/hC6+dU6NXJShVAlJLjY/1i4Lh/DDIvfvg/yr6s
y02d6foXsRYgEHCLZ7fd7iHp6YaVpBMQCMQ8/fp3U3TaPj45eb7vhiWVSsLtxoCqdu1deiizIXvN
EfOUCBudwIKunZyiAQARVZNvA/4PgO973VGXHPpXZvjNirrs8Pd3EAOB/6u0k4mEE8QUPBdKvcyx
rqnUDT4VPXPZPPRlhXiu42j7fDr0phVAlIX6DWp2gNpdp96g7clkoWYv86/785x5bG4PdgKG2c9p
1JKti7nzOJ2qMaz+vP7VlHk1OinNvu7TCM3599lp9a6Atg7v67UGcvR1GJShr7mNAWpJkBF+NNMs
D49kpUPjKW3tWdaTKE2EEi3QSd0YoJwLj9SsucLMKI29zZjGtzRF5k1Y3s+zc+RDBt6uZyRAW+zc
lPU3dZoirfq7R8AB7OTf7Eakp9ZJjRWqaNWWheXw0jflPi+V/gh+F3VqI/wIyE5u5afboFV7E8Dq
R7wOXboxM1lAmggxCrqLJhaA016RH6zpZhtPqLBoOmgdmJMnu1YY1dYENBMV1rjyVRKlewY1Vr+m
3C71QXYb+vMP5dwnd/plGFAUm+dQlwbIhtx/6NNv6bw2rUVdGihSyJAP3U/THFoohsroUZSNuoc6
md8yjmL5qKv1pQ3qrDXpMyfTqJF2wAYJjMbTKM0NHYR9kwICgmYRPjKWiO3Q1x30EtANTDNEmqy6
UTXHQ30y9UPUbJ3OzBc0SDanFbepzbQjmQDGtrd4eoFOn5bsrEUPsLSRGtkid7L+GZgAcxU2qOgK
c6N/dmSLGJqMm1uLV+UDLp6VGsMdQwL8BZU4cm3Gfbb3SlHeg/NoxH8Vl8T/m4cMebQdKk0/ZMj+
JZDnfIlBGrYy8xZY/NitDkD4lyvUxbXPQun31sT66Uo1uwqjilZZLy9dcc+eXfOJ9XNybcB2ObDm
GUA8Y8152UULkQ0WdJ/+2Y96hZq1KN9reDlbgF7XvDeHkG9C0xlRUe0mqJ9M0yU4nZNXRMiOOXes
ny04LguzKd7MwbIWua3EXawxb9tUdrM1xEQwE7rtokJ16jfpuuuyrNMtB2h6GZYAI0emHUFGITPy
HZfplmz2BPqnFpta1NWpRICMdOBt+J2B03pNLmSCiCRoZWxQRELbGRUBIIrakcAaESn0gf7bRpf/
uU/D5Eg2EMkluzp03aNwGux6V62tg6WpC6ZLoJYnNynYI/iVd+b0mw5jp9gqLR+RM/P6F2S3AEfv
xIWbNbkF0Ku6cAPlOnAyg1iFeHBuBx0sCII5zlfHUvaWm9ibj7pyvwpwS+Ir6fslSszdr7UmjQ3e
DYNlMRjuV72G/EKTq2pFc/Uk0dd21fIVzc3CEnhgKGCsaTRVeA2pihQK3NNcm+PV1gNibEOjKCXh
y6EDbSd1S4jGLbkOYIT02nzFcig31nGN+L8lpmzalAowDf13M4d8E6rNpoyA0oxlJQNtS+7kOM+5
nk79eCrxiAHvRgwe9MGklCtJ13Y6CMayNQJ/0SxwSwOsArr9ok9GAMQrn9RYiJODZd26NW3jRD3I
izebAlzqi6TvwYc2jdafo/00akD3/ULDRYl2XfQQGznPZ5MHAiK4L32uLpkbPlZJdzn/n+cnRRhh
CXudo4jFVfoGAJrmOWozZJNR+I4g+lg/F/Joh0H1lBbjcEp77RtZawucE2bMrSV1UUYWg1Eo5rt5
jhgf+rYJ7sas4l8s0KPSyonnLKI6rFSySyFzVEwSE1lefhxUFSMc7EBE5DyAfSAEKaivtTVYaMi9
N9WHZ+pEyeHsTl1yOdvCwoZGj8Qr0VBar1SqkJog0Y7TINtQ13WbB9VM7Fx2Z99NXlT24IEc88Ir
4tXsNUSufQf9hnkt8nJjBAaE5w0vn16fa/VTCQWdkbyo+28vmpy50akfug2fcKXnC430lP9ka1PA
wliZQGLk86qki3S+XslY0aV7Hnc9p1kGDZ4ttOzsKSSTAN8m3O+AlH0ElPEBAEt2VJE+PqKMFdu/
KOVLGqxHx75rs3EZNSjKQgFTo4PEEM9hGu0iQE6w3QoXXTRlJVlSANwgoT4/LWWD+3g5AtS6Ieci
se1DyrvXeanptFWeWEebZ/992nlw8mgQTbw4tZO5EI0aNG3+I+gM0+lbBa5jO0+aPU3902do8/GV
/J1p3c8/3+1ycatCc9dMQOG+cpobalVT9++2LkKlPV4wUWc3Tfv/mvunc+QVfgd5kmarq5NzwjPT
lMLtgQDSahRKOTFem5xa3CFOFj0gCPCYWi5/GfVMR7x4zDe9csEbUWQJtrYeg2Y2bqE6NqcPdAAw
LlmYloi3tYiRpayKaM/AQH3MrTF6KCOoZFmaWJdTj0yIAmFPmAQWiHCxiBSthrqTXCy9cJvFHDRy
dltsoO3o/Mjb+qeKeP0ypJVC3NYdHjUPnyOTWXFitQ0NYKC/bzoD9Ub9CKhzjQTurcvx4GhknT5U
NvbMTVo6T3GvgzbeCOPvY+8dSpC9h/7/Op8K1PgoUpGsalFAzdduQBE65cOCasRtj5qgdP8Boji5
9riT39CB7NRiWfTb7zxMLefTe16rYqJf5SiONyHZuTBUJO+4GdlbSGsbW4BO8rsmY+aiKVT1Bgmy
HZ523k9VjIeitPpXaOlpiwgS3if8hclOHzuI++pRuCm7bI2MkneigzGhmltbM1eQSHTw3vSPgTER
b2CocqAB/9tedkFw+OcawRSEjLw6X3ZZ1B8lSlmPw9RyJVSN8sZ6RwrH6pZkI5fIM8aNLp132QUx
NIA+p1WQB9/b1YQIxtTJg8aatoDbeXUPYB9amM51tot+QMXXefXpk5BL5hjAwX9+HpqR0bnPK3xO
S4ISxC7Y9g4A2eFE08fwhi63958LzOslupstSrxSLEIXUjI6t57zGgx3emwHd07b5acQwF3qkR1X
bXBn2t3aM6BOAUIiR/OxYxEAm5jmjvzowHFfWzAdXP11lcEH0p7FGhsGZ3H2Ed0w7vpRi0HsgrPR
gNmjrsMLvPXco/VNJ/ONuK9PdHL6GIWMnu14DG9mN7catpYOJYOkg+6V3zqBvM2sBwO1ObhGwsuD
1me7xoUo5ZXdTVATkccM71fThMxudJTwOpC1VK2HgvXPVWhRwA34ugwF988DYJLqNnUaWMfRAHxv
zKz4VupWd4xUoi3iOmHfdevds8rgreSGWjllkN6got28c5PY9IfOML8DS3aIq9Z+kj1LNwHIe7aN
ytQXnbWv0bSC0kpQi/YS26o+7nYo/gSDc93KF1A4b/Kh+IVNyQMDhcedKFAnELcQmx8rc1yHU5ds
fW8MGzkiENL2tnVHzppRtMciTjbUYzYQZUbHwIso22APbP7HYfCYnU0I/2BPI9bnMHXNcgg3YrDu
rqYBifYfq4wCpZ8omcFZLprzYplugQn1n1NppKdJ1Ez78D4GvmtNfjpTP91R9qswGNo98PPt3pkO
kGLD1oCa4HlHk8ZjapIX9WmcWufps895+Ox9MTKveXGm85lp5vWJzstRi7PxJwQaeeDcS2Hx1bk6
bS5o62pp+bYyh3kkm0rdLqraEssLj2efudSNjJGRo7jtv8fPJ6IWrcE+z3MeNUbQCVpg+l4UNdDA
+YCrz7TKaCeVEW9YrKdPEOAEk1Gc/virx6CNcvYY8vKrhUfQtkg8VLUOVftmON6D6bbtYxzWwY0H
otYlcpbtGxurp8rS3YewwFbbsUt7QfY8kW9DFRcPkDNzDxXX+gWtM/LqXdkOu08CcDJnUKWc7Yay
QemaZvJ+MMZXYO9TH1Rz5Z4OzmfrTzYnsxpcP5NPkuQ//kck0OD/CgRa3DUt1I6BphSf7EpONAYs
3guGxrvH20B9gLZ6fIQYRnykFhhWPlopwEsS0olbsv+nm6l+yKEE39K0hNRZBa3x1IxBXIqFlCyr
fV0g3zD1zvar1QxUAW5UZfya3aAa1/nkcp5m8FhfZhmI4a4Gzl1qGdPVm0ajvrr4LFBfyRZAa+RL
tzfzDUPt53LmwlahvYr76YFu1v2DhMBcYdg3dDBCrdulWr4yIEMwm6RdZih3nlyS1E5RKf85pERY
3whjySA1j8huHg43ss46XClTkw6RaqJNZmhfxjb/MJG9CKxNZBtiX+K9BAwVzC6OtQY9cQtoOOrR
oddQLrDM8VaHYrXyJ57yzUZCEOpIo1WjgzGN+gxKGFD7hNLNvGCvknITx6gQD4b8x1Cn+amVqXre
MifMnxM87k5xYP7oulE9W3UW7qANPkCVBYMFM1HN1EJEnrole/z7xWg5/7oWHR3BaG7ZDkdFhH5V
XKQKPoYD4LP3buzI8amtXW3PTRTikApkqeG1AtswtTnbwtSD9gTEIz9GZrnIEWKUSeOax0qZBgLr
4I1GsLPzbSsYT72eytOfBiBIX27jssyxaULkN/QQLaYDdTuK/trTyNWwGWIHD+a8l7Md2m8hauLy
aNchi3PbTIccqRSUEPT6hrrgYy7Xf//+7OviLFN3mG0aqFh1PMvWvavfsp13XHTWaN3z0LtPcE0c
S5Bt3vCyQZJrqlSW0+2aDo2B7w0MJHJRJkysILZqPHVOA7GHUPsZ4G3ENUILqtHgpYqsPHrUqsBd
m63O960t+qOTgnnLtVD3eYFjm/FnBEWzGEj6fMKnneFqBGZznKjeioxtr/1GywyBr2b2ImKqB3wN
GIAgjLMbN8px78g1aAGbMn7KGvFT1FbwU8u/RrFVvdcgbQepXjJALiUf126MzcXfv1hsCK6vTIM5
hjddmh6EMF1+VTwlI5H1JUAw97x4auM4ucXrQbEXEdj6RY6Qb1IOge+UufsdFfYgwsaXKMPgqSry
5tntEfNz9ASIZaAO/KQP3IMldMS5gwx084kt38hGhwufuVnor409PgYovEB+DdrgqDHGdkIznlCm
EW0V59UGiST3uWlTQMMneXBUVC/wWhIcMpA1n1zIl/hZyn5BKEhtkmRQ5iK2nWHvhuOwZ6oY8PaT
m+2WT30y0gEbVxcKujWyFCz7mAKKuCIFmg+OTRqUuFtOCzkVauEXXhfKFS4/5rtNU91kZX1bMK6d
DNQhAv5dM4H9Q9augLAN0lWZGkiRBfzoIA4Lpi0JlJLXqS1AkZU/u3RDAbHEEIUktA75GEWwzWpt
xOlrBm4K1K8e9aBtV3k8iIXhMuNIBxqYfRTo8nyrCKr1efjsQ62yCPHJXXVzZaeu19fpvuz4jtYk
Ex1kGQHZqPNQX+VFr6FoDie/8iEbXmpGH6U3oKCeXMq2M3Z1l7y7jm5B+aa2USxRhjdshGw7kvjq
SxQGyo/7uPkJUhhHpM07yGKZb2tReaPA0K/JxagDvoh0ot77oIdEzbbqXCi/B6yFNhGwK0GR18eJ
fHGF2l+18PKxPoYJ09ONh29iC3bOr0FX1+ZeG1p2iIz93BsT9S5E9Fp4IkElj9kh7RkPpyoHtWnQ
9uJe6FAD85imo5SzShDHsvMv0FlsFxLKMk8WbyAYVnrjUbNbvh60oN40mckOJTOGbY+07g1EgPnO
cnpvl0uV3sQ8njYZ8mdoto0PgRe1Px+Q3we7dJT2OrAbv0dw+cdqe+5TCwUsSMBTkyZdDZ9tFijC
8TI1rZZZQSz989D1QheuF82LWXPzetp5wYtPPjfPQxef9/xRL85y0Yzp76WpFye8cLho0lrnsyTl
KD6+qrPx4tQXMy/+rD9+oPPKILt1d3+/vRrOdW2qiWyAiUe+gQPur9eQODwU00YAmXwvQRXtN1VT
c0Bds3hv69bXPIn102zDrTna9IUCC6UAtfyqjhJ96cTcWGaG6HZuguJslLlYcljYIIK+g/wvPwls
ubLAwO+lxY9E03pAPqZBOiiNiTsWdGASbUEo8GlnAe40MsaOg2xjJArUOekIAqaDKLZnxzJP2SFg
bBOk0zk4Snx9lZigsEEID5dq9hSGAi3lqieQsseLFAzmT1HkAQ7j9NUTIi7vHiuXRPA9Z6LaNF/a
uO8BDuOV9zTQTzbIRGorjVALAAPlS8ssoSpF2aqujD7mkDuRgZ9tV+ugmFJbkR9+gvai5Wmx4lna
HwsFdHrjBMUSYK/ueHFQXT93yQVJuWJpTTPIheaOHSB9fl0bHyt4TsK7i3VoYjetfTGx1RGWKqfF
g0oLF5pnpJXYFAgugtAEzCTI7gR+xxQ40oABPmmIEeLQe1sLSCCy04HsUa7wll3qO2lqruW7QSYO
huH9jAwLBU9aHm+txNRBt1nqtwrR8FtXCXYTxOP6yk7dwMKfCCL5dkkT6FBPU6kVmgZe7/TgRu9Q
XAr5HoGS2ygAAXI0aNAiVXhyAszrZ06G7nRIIb01Thof2nG2UvNiCFk8iGsLgA/J2MXm4KsOJZwa
MPYPVQFhFjA89ntgqY2H1m2BAh1AC1wlY7ooa2grVB6YGuY+l8WitsL2juZ2PZKGBbQW/KJIAE6S
Zvk/MK3OvzaRpgmCYJ3hDcnlpmtfvXgiDwCCmSy17+xh6EHg3EKt6UBStF5QV0sTUHBkykHHokrT
hgpwFiOMBCoWsrVWuM6Af0YpChswOe7bnQFYyo60TElTtWaMgaOw/0Gap2SnFir1wW6pBxHkC0fO
kAmEig3o1sH7Y4BMdF3E3XcA+39T+cwMP8QN5E4sCdSiw8z6c+6ffTLEvMFgjLcHocV34yRTKDTt
1hRFcmdMvRA9GjPtmn3VeHQyhR7PY1Ovsix74zrxuNAS7uEepXXQVC8ByUzLeFVyq/+SZY7p4w5Y
f1N2cRgbZEpBjA3dKNH+AsHKM8ugyBPowCwhBNI8aEaQrMc+1w6GKOPt32/G1nVBumma3HU596Yd
mO44V/9LEOygILEO2vuMN4Bx+FEfoHalNVaBGzfQAJHOLg29EpqmWXmSORuXhp3KJ8/WpO95Vf5u
uM2ihZxQ6DOwOateDN8ipbhvlj1/DA3kmY1B/+44kMfS3Rj1IJ7HwGQbN7jtDB0/4OdTFcski3BV
hGpvcZXjrdlJ+WF2gsZDC/5Q5B21zvumhLWSiVSvYcOwzY/rYO+ZWnUHDBXeRTTkxvOkb5dzEUg5
0Ukg/9Ifimh9URfCnKe/f4vM/PcjzXIshu0s+CF1FHJe7WW9sA/HsrTEfRWDOq0qwDjcOP1DoFJU
BNhhffK6pr+p5Phj4PUPm1vsFyjHFXgz0vhH7Ybxcx4g5B5YVXLqCt3b8lQPtr1bxSfdzfslh1Tx
c4ep+Lo93+EF2wa6+0OzzebViDxwZdSRtytKx3xpvXXDVfMqOxXtvLZoVuSVyP5r3ZkSgQ4T6sAm
Nshpz/vb0IqQw1f6iIIckS8zL8++pNCWvc3z5r7qvPQLi/v0S+Hqq7rXwnvqcalLJHhZs2smDw+3
5I2DjM6SJmijggKRqu5pMZrg2FNtAMjDIOyD+/aEUdZtVd6mqOoDrQSbMcSEKTaiPFt2ytVnfDL5
0oAGCrVpgis2w4DbHbft5B5vBsl9IvVlj6c/hP7cPlwUSXIXS5Qv0KBsmuQ+DSHMopvIzSA8CxfN
iwPfRDXnJp6GyYc7LWpdAy9Zs2ocQmQpRoApAncSzoAPnc50wZTkeqxZzOu4iLVsg0iBMG7yoRMO
ehnsQcDzMn+aaKzzY5WWqIJt+rsPNv0kcbdWXgDmUCq8iTQmiO4NO7jNpx6Zzoc/2ea5n9NQpxjc
cFcGN0zo+lpxzfFjaXpfhWoXVp6DRrB32U4HAdiyHpz+RQwA8yrQOBzJLY9AVTXZo1RnO2io4JJI
+/0Z+kvA4BnjaznYWJpa941Gwe9c87UTiATUC/mzEuY7oj3sPmtSlANYqllQOfRkZ0De/8me1uEf
7YEDWRGjLaGakv4m/dWZgIBLmJxmgl/QgKH4ss2nshy8kflDUnrbMXIVynKmPvH5aikwthakuWab
E0UK6fJSLFF3/Q5VNO0l69gBgp/qp6aNt2Ae717SWII/2q4Bgq/cCME9u15notC/hL2Z+ODURqDY
NN8a0TlfPdkovwxa70fnimVfRZPEVRVBtE5430IPe7kxHZIvEknIVRko81jrFViA26Dfep4rTjGK
UJYuIk671Clf0gwFDFCG5zfxRK1JLbK5oUJFeaczbBZ/D/DUzJGJmqbMTfKk/sU6QwEFqIHnuMt+
OpYFCjGAYV3EFMyMprhmWQUIcVKTDnUGZcpEcZRB62UWLSvdegaBcb0W42jv+8a196KQfE/dREE5
EPHR3/1YM9BvJ6fZ83NORCNkPA9Tt7ZrpN+q18rIvK0xBSGD0f6RlGl2ohjku5BB+iyQKjt5Hthr
Jg+zYxF0sKp+SUFMlrjDEvtnbY5wupgPiqr0Y/7ArQzJvD4/BSpBbvxocYh9tQg7Csj1hCBdoIOl
2wY2i0X40U+m8r0sVzDSeH7leZ55NXweoCWoe152VMGw+PuTCIG/69gVc4Eint7OwNujm9dRQQ8s
9kC9xe19JMICkY6Cg/JIyuI72HeWxaRo1LPsS5063vNYJMMyHm0Nip3mBg+wEBwSOFhu8aZAvrVz
pPlhIrtdocSvMrtseTUgmzzcI1n0cGV3oQZ1gt7Xsveg3UJr1EJfscjcAviKbZ5C4VoAlqEXCNM3
6w7Y5w11E6d/9ozKu7NY3Dxkjn4beWXx0kZAC44yHVfULaKy9l3sem/NJmy/4ta5IHsFyav90CSg
7Rzs4qXoQRCR5Dm/oVE7XuR4tX2um6gBv3G0aWNcwNlSuP19LOJ405sDVIPAraHfxGl7G4MS8i71
4o9DA6U9nxtNty24kp6fGp23A6/zd3KZbZFjvbllLsBkNLkk0E7dorKu9uW01nlBaTdHp1DJ1nD1
L6LlgGdH2oPgVnmsk1wC9SqdV00gY5s7IFtBjnu4T2L7GzMj9zVEFeHSQenivhtxO3JBsVOMo/MK
Njd77Qb1GrDTbnEOntch2K4oYh5KhPW4MbYb6p4HyJlGWyBANjRwtQBCo6mfxgLpZwSRd8Icb+up
LBjfsXFoJj4V6s6tNueoStPV6myjgWryoxYdetn3WxNSQtUqAev1QxePxQPe9tQumOL9bjOA9bZv
unZR6qm5mft22i7cDPKM5I1il3ar0jtQU0JsD/U44IR2GLCkdZTdGGFpb+duW1vqUCJyAILpyYn6
1PICiYCmW0Aezikm/ulpePaMjGbcFnk0+h4ztFUQye6lt50NAXuT0TCxEWyj+6KI2/0Y66XfemDr
wcsF/oOx5txCi8FApgZhAmg1ie9uLzeRRAkc8E7lpgKIduv1mXxS5Xggh7ENU7AgQLj4PFPoYfyI
YkvsP0NsgloW/TKq6iVrZfASyLYE6afNHkoHvJgAK7ZHVrvlTndDuUM+0Tpa6chWNchhHlsHlJp2
VxSvAvGIosWmg3lfutEcNiqK3R2KE5Z2M2YvZQig65iXwwZlvNVLAsiS7erNtxYxzKWujPRGj0oD
8GfkWcu0+darkfk6CkUQ8wjbBZ6/eE+b0Np1nEfm0rX6+NYrwQONOqq9aKWX3SCeXpcIB9CYqIrQ
XNZWf+e4KGGyI3CgQEtP84BeECnwK9pphOL3txbKmIuOmc1tZYL9v0pRZYPIt/nN0Ya7LDC1LxKV
y7t2VNna1jz9zYkPml2Z32IX0M+gXmQoDwA9Fn5Xs56E08bhqjRl5UfgqGnuaES2UL9+40EZ3yRR
Bf82y/iWjQZiz3j8LjrsPDoo0W2wdx2nhK1T7YdaaNW7HoHSVQNN8qIxkhq0MI3kjzSOjRhcG57e
VWMa+ikQUbwXAIzFtv1Fz8b3XLoS0naSfwHgv1/koZvs5kEgvFZAl3orqB3xLwZz011Wld3Cm5xt
oanj2Bt40qHnWGXywMFzQTPJBFzo38/kerjb01r6f52JVhOg3P2vM80OElDhz78JimPvNupRJeP6
2swhomtNBw0lCnMrAC8sOHynPh3m/tlpRI3uhbsaFs1QiQsLzbrwAnvtYqayi0v7C0ctxUpNOtPY
2qC6MAmf6sIJ9/+0S8G0rz3e2P5kr0CKu2d5lK2MMvyBS1TzI15AEsUNsGqgvaga+zyvEv0hnuyg
LIUUdiVeQRI2/MkeDW3/UAHpPfs32L4YAEsBVq9HVrhI8U7uCx2FJQ3UkME6ZYZybVgG4kHUN7qm
OTRdhocbNUOS4Kl7iaJula/JxrJEfgzLkWMRuxSgSheX8+YBcqdDyYJyVUBlC/QGEPUh2+xDGj3z
GdMx+gYp+WQzfxbyLBGDxclQJbrJquBhhgjjyVSFqDcuCVBMNjrICX587l7YpNiEnVbtUqgCgYT0
rVJxib2aV7240OkasUlEOWxh3eLOp3yyW3XKVq5ZxNtUL+sXr3Swo0a0rK6r9g4IvG/IlNcvygTe
MjCsYE2TinZ8kf3AIc5s5g/GwE95UwnU/dXZWsVyvKGDG3fDtsNPgnpRAQhX0qSo2uqhCo5yohwG
soJyC323Yx8TyZgVHojQWi1ZzpPI6LIKggu0Hp7i+cZGImzo/MyVb8Zo5Ce76gykDSHaBc4KFq5a
0B8vpJ6lUDLF8PmALZyHvVqVQ+epssJVqFpjGdd5C26Pyg5XHRKUCwWi4mUw4ZESVG9sCjc7uMCn
WisP4sN7Bkkga0XDKEJHWbN2bW1lHn4hB5rg9g7CPelYr4Lasze6U7X3umP9gkxF/yZlWC70QauP
RH7SZKVadkDELnnklqehd94Ku9GegNwXe7eClgt1a9BCrAAzRA0kFDyfGgY+i0BZoJiYnO1Rnlov
S++HUXhfoc1sT060YBbab9SjBW094wvqmsD1zQtSV8vBKgjRdJ8WJdO0qEKl7H3ft97XzLqlM//z
U3Ye3tpo0atPSV3o4sYXn1JnKCBFucO8oIUMaJGHz//8lCIag0Ui0hbyXdiex1n9o0vkuKYdO+3x
yU6t/2Hri+up5/m450LAybaRMfDUADITVLQ1RoEKh6ZHQe4QWjey6JHY/xzVZDepUaaxtlxYWZu/
dg63dkUVOMsiKYvXuMl/AQaLp7EYhrs4RwYebNOveSO9JV4M2Y66W9waP6a2QYz96TQV24FfdiP7
O/CidTtwEOdbfAHG/nwYUWu0z4vW5isy4icJ4QZqRrWuSih1/fY3DECDgxphUb0VDMwd1cLTQOgI
6WMgTDNfIfR7406aQ0mFn8EBd3+IBIDHP1yHEmWoxeBlmz5zypOFUqUtWGhxTURQsPaBzqtOeZEW
206CbCWaOCX6UWJE9Xa9RZVc8mGk2eQdo1gdN+PYnx1pib5zRnBaRFDz7RDcyhPzXmZ58dw1Hapf
gEYR3OCrWLfkDuJDF/Z4BMoasE2545N9xB4Wm97hTU528m+4KPaAwLo+0eDWqIsSpsZ2RJR7ZsYd
cLsD+m7it/l0IaJclkBxgckabw4+qnUhQbAEo7qxid2KL93YcJd4F6rv6ojVd6A/qI4TX2PgCdMD
bhEDbg0FECTv9a1kFbgqhSHLpVNBXVX0+aFOVYon1NRs8xpESRw5OrJZQ4bhAl/r8sIzCoYDctPj
lobVyFGVOE2+9m5d2SwQCM6WYQboiU/jF02aRNMNBbTDYH63tNoGznwYFtY4NFvqjs6QI71s6z51
M8WRgXDfuGPXD1f+eJu2H/XW+fBHDlosUORXIDs18ibcSW8YT2FiaaDKjk6KeeOJTHRwLRTXuKj7
9M82chlNDjAv2OGWNHCehrtj4OOy9dZnWzot2mfG1wZcufvzSnWv9JMJPhVIx4e354VKwd2DQGj8
bKJW6DAJCXj2fl6a7DZHXHM0ynpB3VEA4Q+lOdyOh94e5lVohE7I2gmyWFvNlmy0Fn3CfBA7B+y/
h/Pyrp5qtxF2X59fC3lKDtYsYQ0X3xQtrUHsaYNM5AiGGHA16GXo7eNUApSMwsJvfDR2bSegJgoq
s0VTheO7yDXhMw0QGMOBdrYD4O9d5KIQsas0sC4i93CozLpYRyaSJcrtioUqxPiqN+yhqIYuRB7X
R+WvAAkRB4wmzvkLmAkGoCQM+76NlbnmnQMJ6LyFbFmf1xsNcNS7vkzEMsNWy8itfpO2EFeyzC42
fGpWfbrhnlQ3F7Zk8hnAjq7nmXVDbuVEQUZ2hL3ztQ6hEOwqx4XnggobCaTBT/NKezWk/Rb0tfFj
jKu9coYx9BGIQPypsKAmHv6qgeUAmVIb7QMQ1P8I2uzNw8btrQbNI6rfIvO2BOeAPpF7OFqWA00p
Gr8mag4yJhRuN/RbLRmLvVOAQ8SeDo3S7f+VGzSuw08WKswty8DPyDTZvxIh3I7C0XKS+t4ttK/E
+E+M/tXE8E8tKcIY/NeDjXTCVOYDqpebs9+fbOe5npWUN0GKsjX1XgLg+rV3y+D42Wunnpak7wWC
evPY1EvLaoBAbI3TTklJE2j7JfL/bD2nLDO9OQCd/mMkdQdwUGxVY7CTBQWVRW2k+opDZM49hEPh
rKrpw1/APM8Az9kojFAHY3mureKAN9DF0ZJj1Dn2/Wipd0hwGPdQAU58vO3khwExllXNuuhra+Lx
U1d4xEZvTaL9H2XXsSU5jiT/Zc/L96jFYS8MLVNEisq+8JXopgYlSIBfvwZndrIqe6Z75sIHdzgQ
kRkRJAA3N9N/r0teh1kDKiXdbtNtl5nRKS5L/x8OC92/JP9sla+C2qxjOIHh+p+yVuAlSjOtG+qH
DvQBAVZxTNdv3WD8lmRT+T3z9beJj8aTg79jN7Ih2xtlMj79XQD2DtlV6lZzZiMqmQAD4/hh4sFK
qtT0uLTsHuXEud9vF18DdNShbvh96aIqjpUVSF/SzHpmYCUPS7BZo7DeNGdz6QWfnBsCa6SO4/p7
TTsLW8seU+RjH33fjA5l4tSgr4BJHZE9uWvkQK3N4tPG6pvVN82JXFHfxqiQWCFFgIPwgDnIXovU
BbMkWpE+wck/7KW77frHhCWoJITA0envD3Rt6y9gRAcoRNcF9brtBRB3//QhJb2dZcbUDPe5jlNa
U/E21Rz4tqhqwLbK9dwH6irdJ72FH1LDoVi4dEfFlFjAGXTGGUcXawjNgvq+q8e1yPThloxu8SiN
N5xZDTceseHW4z+5ctp82JNpGMI5mV0AdjHV60IN5AaiaRAPJ8GFRuVV7W+zTn9BoikLyVWxsnw0
nS9k0OvITvw8a4JH67owwEKUFPiiVH3f9GGHjdUZKNT2TK1M9QRl/pg5ebQja46jIWRTnDfWv1XJ
0OIuq8ltXYCas8bJzZtp2UBAF90rson82JW6RN7LN95iTX53jLZ4sJqkuZMTDifskRtvmRitVQvt
lxN4OYrn3GJ7moem1VGPtYuGZ48dRzPXpm02QY1DZjY7axpyYW0xHDrw3RkX8tGFYYOHJ4Ei/lDB
8zjqocGssrQuVKNZHnAIJatp64x5+8mDoLMsBMRscVYoq56HOF7T7rWWO6cqxqdIHX75LZ5Qymam
XbK1mGMdAjuzbv9iYGdYzsmRPU7/a2v8LRi/B2kQOs2UXqlOrVGyHADvBfvRQ3HVUrtGHWCuBi9t
gV/rp45fJ6FON+DR50lay8lPlZ//ZmGjJlCy/sonVCtiMY0DLbU4Vv5B+Ufl93/xL/HA2f4Ub462
/lpPSPJoXqFtiiGY51niaX63tBO87RJ5dcepy3Vssx3uCRKEebgrbolYyf/oSexRHog0Ke8HUD1z
C0fp8dlO/Pq1E4ncisIyDyypk8cytrowFU75/SMi8FC2SxERDnIemQF5EooAj+AZp4p/M0dlZetY
FOcsCrwD3SJRu9bdUasU7AXVWt5hNLQh2SizUGFiHEGd9BHyk49uqh/DKq0Ay56PnfgmwjoKejqO
k+TrWUUTktD1OkOR2SYmlc1Ca8q7xn4khiUS1eSpKO8jFZaosKIXzgW0ezFmzAIJ6G4vr7IKeu3W
MDfeg/MiwO5qqrWj/+vF9r0LUL/dbvHbDKhWECXG4KIBr8TRbQpQ3HbHpAWjRkgUzITHjxSPi0t0
z+Qkm1p+dRnl4F4g8hZZRn5tJ8e6ZljrgckuiO21Z7b5mpx0AYYZPVDacoY2v8YZWPDIj9w1SPHU
gMIa9gNP8eofaXjakxvScpAYBc6iDec2uUtHKwFcGL3N3+/hZQ3i3nYAmUliFKriUrZ8PVm6i9R1
2jigwoXdaAOkfM1IC1FaBNJySIKADGQQ4eRr/sbMK4jwkU1dg5TthVq4F/KTH4hVSr3UAVb+914y
UQ/62LoRoPU54JKp+uGrC7MGVdEdjfoK9YDRmpyWW6XXoQ5wycIRy0Tc/50iTDMsvVYACoNnFqdn
pJRlTDYDC0HV78jUgVo7mfgJhgnUpR4j6xJFRd+CLBBkKssFh/PNmkVOvoq1j+6+6EG40kzYbVIk
2XNrstUcrHzShrjdBSASPUqAV4wKZ+wexJ1i66zL3sR6IwVIkpo4zKvWVWNMKxMq8CgpXfrbyjLP
DWqOwjoa9M1P/QB1/zm+KtJHL5Fs/1M3DfzJRhYyHMHSfyocqlpVLwGKFXN+M/SKUHnkxziwkXX9
mHp+lwMouXfe6L59GkFmTX8IEprxxmRtvJIdkH6W5ZohJBSMO7pYOo8uWWuHvajN2UX+3DPjQ1Ni
r7N0tCrE7btqM1WgjfD1yXaBx4PTYwGqQuQA2LaaGdWiTfj3qxfvLzU+rq8HlmU7puvauvG53kwU
bm52QBLdg9AIlcsQ772zAPjaj44/YiPpQnSNTcE6t7vspQwA7ihQNfF7DKlSFLH9IQf+iq1G/MU0
4mI9ctwBYyvJV0WO1JAt++KSKZZhYUEioQtedOH3Vy48/CiV2xntDCWistqSSYPS39/ZkLtDozYQ
0mtOfVp4963aMnxY1JcMYG5XfZVvJFssqlDhhUzFHV2CznzDsmA4pFblHqO+FCccN0NnAdQ8yNlw
qJ+4YFLNjT77UVW/o9ax/mYIO4BOTi2v6RRIVAVbcgP8rfaK7/N5CPzshxa3AD1q7hO35JN0EyYe
ULQ7HhxDgsg4BdQu8ksDtVyTfg5YoJ8/meDfnP4BIWh+3iTYrudjb+BbLvA2tkkEp9+/PqLYuPu/
/zH+NzIEvuJYVzwJkFtAEMA4J+MItRZrFFseTCj4FmnzpvfWJma68exyWZyhWzeutAFhnoIiFcCc
XWSgW+BrMs5OPR08UZrNNz1usZYVqIP2hLUe7MF8Lu0z2LS7N2Acjkij1M+BSMdjwVyo7E2G/w/f
T8P8vF/FDghlPpBFAzuaEVj6J3pWKM27cRXx+Mmr243F0yfuWymIp1h/i3Vrj0NS75WDoO5ochuI
IQjsvsag1173EPA5Um/qp4e0lc1NdCj41EF4QFHt1E97GYHN8ImD4fC+s6byHDuMr/VUT75Z3hRW
pW2/eVXcbFEq2R1EjGoQLW1eKKDScURiQTLyHkok5bovoNpRixwbmLJ6tHyXPXZFEu+9Sq9Wiw8H
C9nK1Yd6TyHUIYdsFdhGcW8WSbtLvM6A0CyKSyAJ8p0CqoJJMAlVRhhAG+kc+E1qbgF4EFvw0Sch
bkhjH4JC7hWE5wBVMd99AxvpBstepMB0CIl4JiTmnFb6L64O6iPlZ4M9bfyg5wdROsWxSQSoSMQx
Vz9MOVUZvg44TCHTM1q2DWRd7Ij+u4k7EK264O+C5KD7gtoNBw/oV4nqopOJPzYS+TcUxMX1JrGA
9Y4UA3LqRt/HIGfYhnX3qQFuSwfMe2Fd5/pTN2n+eqhke9ei8nmnJV5w5FM6nWIcE+y8Mi3vjVw7
xSZwQHHbZOdRrrnuDGfuduOZWqghfW+RD+wFODq3TcgUBGUP1g0oO/z9fdMm3K2iQYV00I//+x8b
ez0fPzlVrKvjxvkXXG4nil5WVZk8AeZRnljhmBfP4vuaRAPJlBl4U5MIGoERy6xL2fX7UpTdQ46K
qbs4rlaoRBjuq9IXm6qyh/s4x2dGLfL91Nu5kP1sB3/Vm2VwK6p+YytkFaRJ5HmSwK+ZyuzAzbXr
AEHeUi/vZL1qPNCzUq/U+aks7fIR5bwAEEigoKPSOHapaVxb201uRT7m+7riw8q1eHJLWibPbuN/
ixoWFoNePke8dR8KIz4jgaK95HqdnHPN8UIyC6fjOxP8kxsyW6SLUPqUTgcyk3T8vWGaDY0DDFUz
QmXIP851pWON89yHGujR/lBFihe15ht6IgD/mq98Z/JPLn3Dxm4FsHr5PMrUu+tb9ytFuaLD7loN
cow+nKBo2R86b7TzC8ArN2aDeTmOQIcNSdbmiH0UBBQNs/pi4OdvyRbMb7oJkBNOMyHS5tVfqgmg
LD0au63uDygjdrA3OaFc1TkZQ4oDhm6qahB8gaQ8MoIyWS/9FTO+m1kNML0RDO2pj50dtN9Qiq4+
9SD12gcv978apQcNrg9XJJyvKH7H8pqY3phmziYNorAPlxQ2ChlwppKDj8QHU3g9yEMNZVgUMeIV
KHiKGWg+ZAmCL/WCFdDuWw4yN8hpVlCo8YcfgeY0oezy+FkH2glCeEV74XHCj8igiR00gdhDGyUS
qq6p/5bz4uqXtfEHqBkAwErY97xE4YRXahGEbHCMZmOfA2yRKE4Mt+ntBODEo+M1gMfg+/u1aJxD
ntnea+KyIz5l+5L0hXPhtYeWMoXOvBD76GBDPjcG1DwWo4EFs79xJ8v44oqswbl4Zilm8fFR/FFH
yKVDt8r5AXbO1WSN7te2cUxw2dnizkrK9Ig3B6l75NifKJYlWRM2ngkewtFuz7q61K3P+3DQOI4z
cDNqMz3bkTWHTEA1jCzOxUPkQ+oX1MbmVpQWX9MvhX4fZl+u9Lbx78Fz0zz09H2DStf0vlUD/cYm
morhsuzVNCtotyA6GFe0a2vkNRsda8OBKnhNGgg1qS+jnWNvZQZaBaGbWhy0rvZRr2FWbOfHTbud
X8dxUv3gDTk0y2IQuvSgr13HTTE9lsjt2VrzRE/qwn6r/XIxwFjWPNHCCWHUA7Hl7uyWpfrBpIH3
W6A9glUOGgBdAoElMTV/2DY22BNoigKPvTgl51+dFkDtKM+KtyJ64ebZ6id3FTR5vXcjEJaJso22
RoOYkWfTS2WkfF05hnk3ThLHk8zKjxACTi/IBfibdIj6G69QVAQFufRrh6Nx9e2qhyJ/qNXxYlKU
oHX905J6fqzKQIcK1ISngzq1NMHmufGjOFmnyrRUDnDpmPwiWeN5gozhoHbsSzQF0pACRAJp1ojN
iCzgEVKaIDFXrbgZ2vWk+J7pGKJUJM8LY/N8KsH1k5tDSZj8fmGyFf5AO9RG3NIHPsaHMfb0tz8C
f5zehD6mB7Mpx42W1MZbXjQPk1Wlt85P9QuYtEHTpYKLNk5WjqzEBQdjxQ03Bug4Ih4i5mLjF3Ue
ennsAPCOFEhiJvVqmkDy0IkXzWHuj6SDUJXRxPENEGxzNwyyOrjYa7FK709aZheQgIq9S5wB4UYt
8o3KlyoftciX+hAJRb3Hw38Q+/dzamPz8yvSfFqmvZRlgmIQxRzupnK8SyGKO1uKF9xOGnOfM2jy
ko8uoDFM1oai51p8ODe+t5R0NWopUPnC0hrU4Mi+CJTxRNgm7gE0jvdmbk1PZR+8dSO0Tv8xoABg
Fdw3ocvM7AdObA9Jg5wUuCKBMTK8/GxWZXTR44atZZb1XzVIfQ9amf3wWuQyJ6yyHlg1gvBrRNGF
KKv0KShBN9JZiX3XR7oTGm3vYOOBbGVasuqZJbGF26WdH8jUC+GuC7Aa7pCsqJ/LIspw8y7iLfXa
pTvtHCjBrqnXjSAONuAQd8VSMGJVpRshm4pHYY01NX5zQiIhL6pvkAMIh6h0f0ATG6UDUe7eKmB1
dwJ8xAeKDXLIRnjA6n6KrQFJvzUqdlCxQdB4/8CT4H7eg+L43HKgpOgYvu8Gjv6pmp/3RqoHCTdv
87MN2exdDbnWre7w5KkB3CCEHEn+u8y+o4Cs/Q51GfzDmV09iBwQfYBFUMHViOYha/ps5XGv/+63
v81DUPICLdJcuzllD8IE4XRHC4+Oq+1P+Trt2+w3f+j2FKtJdifxo/0mUkiy+a3f3gxhOHtQHexz
w4BSDyjTdfDrf4W21NNgGOwpqlHTE2CbuCG/Cd3mwmBfRy4TPAnZcOCBdwZ7fXIaI2FvQBmb3Wt2
+95C1srejLGW3rPctjdSteLorTItwDF6M9sQGyO+uzxswWWA1KFjP5llB73GVH5JR5yuUtiU6Pwf
lrfBr3tKxwhQLQWFLR1bS0vHFuxT1ZmJNDKUiiqUwwC8j5S9e0QdjXuklvHRWnw93kKMMoD9v4pd
wpbx/5UP4GqkDaBjEqtSwlm7OVAVg2STwjLPiifJ+mj7yU8R5JuHkT3rM1Nz6adpZs1mNdmQ6xGU
Pv58kYIEo2cxZx5/c4Ks78EezvR4zZAcP9a/XnKsGI5j5wNEozr6bnKwZ/qIoR4w3bgH0T8v7k+j
qIN81AKqGXLNi/1vxy0hPqhYwqwXcksHqbmfd5sMlMerSsQ4Z3Ub1BN64CVhbfkPnOaqSvGXTLOD
fRGU313PwtmEabj6Z5IOW0ymX9mtd88MC8e5Ys0Gp/yRsSjGmj5uwKZeOHsoW+d7ETnVo+kCpw2a
DNyjcHMrm/KHnAaQSNsXAojGfYZdQ8v1+xJ91zRKEuAIgBwFRQpARkX23lFoEESijqRGR2JG4z1S
BVOHhG2Z6wdwCHagNyw7HemWyrt3xOTd2x3z90kLrovF17S9dknltAH6nWshxUFZc2ubhXUhiy4e
5OJCUzYGyg0i757GFyDE2kwJ99cUYqmXsLjmzS9BPoobvOEhVuT6U2Fsc83wb3GcaPdBmwAiLazX
ITe8/aiB44HMTEsmSHKL6EjmXwehuq0PWeF/X2i9IUMrvdy5RyVmca684QsEgwBvBuUjjmdx/NNg
bbZubGBoUaTgfcmb1YgqvjcJDjjQmoh0Q4dHKL//DsxRcF9FZYlEboVaPXWoRKMVWR0INSx73QaN
vFSOBqAqq7NnCwvOsHQBuR6hcAjOMPsPvw0e3D7P3iZDA6N1adj3kAy2d0NTlkfux+/Dce75Pnzy
2scsLy8JQ4YGrH4Phh7EDyL1iucsN6BsD3faD/KC/FMbzhtfK3V2zQRuE+ptvdiGggaqrKm3j/oH
S80x/DkHUEBhlI4B6pUdF5xAFtfXgzEAH6m4jrAWQ4lD2XjVdWxqfGnsJl47QFfsZkF31EqB0hU6
J0qAHNqN5ZMA4DIU0urPncVRnYniS5RNFGxLIQWOyk8lblUQJ0YwOMj6m4nNjTIovokrnA6jtv0Q
ZfGg3TrbH7c8E/l8jucN4OkOOmCnm8I7mxpjK/ooPCcuVlDD1M7jNE5P+EsO9AGDKiXeKeaEHZ0K
quG2PtjXpBJHqh+hEpM2U5kmQCjWS8VJEqUMgn6v9G+gAKvxm/m/MheiENuTz+z3oWML3hV36oaD
5uQCpCO4mHbCjs1UHrjL313kH5WZJyn+324PaiIbZ/sod5p29I8wWDkgCYiqEvqXtK2WPNigJiWL
IuxIPOi+6K9k0fAyDeQ8vBz4cGixnQgDf9hMfnAseTXcAqiV3+UNBM2axJJfag1IA6DBi72jCjAh
MXlitc9vFcpS7pImgkSfnU9fSghR/tuwuElASaGGt2o2bDcKGUX4JiVWXG4rlASeHN40/iqLavDZ
6GNcQ/cbzc92Z6dJHdKAuYmlxXPOpTVPMvtoZF4P0Dil5k+DyHYZuBNd0J5Kx71MLmSjwHDkb70e
OThHXahl1hBDcvvKPwoj3y1+CEBA9baXcb8quyjbUBxy1sjF0DhUiYiLpRISmF14KfwUQrYNRqs1
R04H2AxsCddpnlTQ7BJiF0Xlj0Xrp0lxRASOdJCiq6U/dYxcZ2HTmfmRfHTpxM4qi+FhNqIoO/27
eXj8o5+i9tUzJ/zONd045X7dvnRgIQD4oHlTELN9Hohy6ygT58x3dq+lN3DdsOvIwEg2Sq9+W4b7
WCXeINa2izn7vcw9CaQ/ZKHreAQ0XpY5BKlNpFYXm1oUo0ZACnTaUhz5c8N1Q/C6y/VoIruQa1F0
o1Zft9rcaj9adZInhylyQYgb5wzsZ12zwwrFesUXZ0f6wm5gmitUvegXUU/+lU9TAaJinFc7jX22
eJcDx+2X80gIT1ivSf4kBIga1bv/9HcsJvWa0k33AmxBxVSbR0DVzWOQgpN3VbUMC48iR+ZwGqIU
Z3Pon51OZKOLYg0FGZ7t9wEf0/hWBnZk0f8gHkkirWyRtQ/NTHTbhVuS2Ck/mTzJ7m0PetgaKlQE
B5McXTqw580tMrnZVQdPDpdP/k+xtqorSlDYuEWl1c/j/baz904z9PdjJ6tV7owWxILy6Mnqoh3d
RnselTu/5dGW7rYBM4EJdvkTxKiySwkd0PkuvAxPvTF6QrHTLom+Mt8Qj4R587Au0OriuVPZrD8N
QsrByAEze/4zDCisL6L2N4COoJTf9l8KT5YPBlApjzgGkNDBBdkUmXSpNdmu/L6IVK63fyQfBgkX
xxuAVSMvN9rRaqhTnPxnyUulj8kNVUn5OSW/Z+KovLD6dYxVPFQlgJY5txCx73APFDjnjeJ6HZtx
vdKUqctU4c38u5pCyEdxdldgyGKX5muEDfCJPDTpPJ2a/pNvfjUwcaIKGvTS4YQa+T3yJPJElzaf
QN242CZROS62Zsj3SAko5zZ1p9+pc/HPMwRRtcKx9FfkZiHny3j/OPRp/yhR2REGmVMdyeS6V93b
KDkmiy4QyGt2n0ZZbvdbngCDr4cjHuSAauRpvnORLNtIgR13w9LcuRrWuE01MR61vu3lERn4Dfgy
64fMZf5NFa0gvWI9f1jm4JqzBbUZ/MU/W0vffzeu4o2OrJMGMiDdTL940CpOrOG1z4zyUiRgOyF3
B2z9BvUD0KxXUc4UPEK9lj9g5zQ8unl/oSgsWv297vQakjCIAidlCqRA0iITM09t6/XwamvR+9Qo
ZyxupibFSbplfx3VBYr3ETgtoGRfxI1uYGWunuSD310ryOo1RlwdlFCtuQt6pLdaL7tQxBwcxQU/
ySDYsgno8vU8tpk8HLYbKeSNE90EfllAlMXQzFXBJwMvoOam12cgPZpfen6FjxekkHJsgWdsLG2H
Zd8ujmMXB3Rl+tAk480BDQCKnv1gHxiRs5ZGZ7+O1qCvaqj8HaEga73WICSnQVDHTh/YYIKe/ouL
fcHe6L2956NMH5+o9E8DNt7zBb+YAJnmaUJVqnLG1HQb8wzAS/U+Zgn/PMdssygJVnYqBNijMAfN
SS2rKAGTXoYvPR/van7BJYRa87TUnPvbwetPOgo2g+IaRLa2W9hVU0VNQDysn3zU8cn3Mb5RDAoU
QRfAvx9jPwPHvWdZ976o6xWIVOIdmSbQLfdV7FZIjgKbSj66GJlklyBI98jygcOafLFvHkyz9M/C
w5cwDKrifSqapTFQASLBZ+EElbXlCXjqhjjJHoamSVFdTlQFPlCkhgGqGHUJStc+ASkwR5BfyXhd
7QL/bDWILuRP0+/NFDt3i3tItbM9BuK8uGod2s8AEqJGRE1PHZIzkAJmSb1bXlevG2cNUdhqAwqK
Jl5Z6v06EzAzy1z0fvGr68LFl4+Zc8pS92H5s4bKQ6lej/LJrH+N6rF4MzlK88zEQoJSmS6vV3oy
Ti9GXdmnHviula/8dd/7IbJC4uJgn/FUYwry51Of7xpQF25peFKP0AuovRsKiTxsxFw7JD/qdN2V
HdvjoR6iULPEeKfhOPEOtdjtCoRc5TYaffg+OnowSYfG0Gg76vBVL7Xq0Xp2GETJl1jypy7yIhAS
PH/yQzUVFITBdXHHU8ov3FbKuHgb8+uq94JbSnwKmv5qCpNfTAvcPaCWgOZA9/OFfJ6fvvt8a83Z
aJ/+VWj1L0b6EogK7jfbZdolDJXaRvf5VUfkQ3ZtMr19eolPpqSxNGuJlNgaosIu0Kh472Lq/GOC
4hthg9kGiN4s5Iku7ulCdC0T+Au6opLXxa+3KOFHoe2EHwZiiZwlR9r38/jSRqYHzIMMoieGe06A
M0OpjMzj7WgUPIylBEWUabbuGZx47xcRl80AzLxxEOBmOFAHjZ6jZ3toUADWj99ImEebAusR5xRk
JGDsvHWt025MVAxtyNeJ2gZ/2hxAHsYniG+Zmr6heBv35McGpeRK+6fWwWJYxHkfVr2ASKwf5ftU
gC/O1tsC9zMUsTRGh9UvIBQQdcWlVHHN1CKBP2r1lnydCwwj9mkYHKvBUB+EjdPUFDoNJnb5YQf0
pR2V+Wm5mL+a1BFEQ35qOvcL53G3XVzLKCMKUI6iwhYftf7tdDRiCaaxSQ8tS48DN9rpDCueASKL
YLEadtwDNQ92DcAnDBqoJiCWwFbM6dqHjtntA1hd331kUgf5+nYLCq19m3qXSZ+io6EuVWRBFIua
dLFEDqGG1Gqi49xcuuZQ5sUuNn3Sf5/gpyg58XanpqcxuIube65329KxUayGZyq+tY51BtALB2/U
rNMU3DlNqj1gHV6DlyYFRskH4V44N1V4LEFw4iJReswgluUMBXoz7EG25ojjB6rFo0uf+BDg5f6+
NV2U7JGP6vaoou/XEPKTy4Nq4M5I3cdAS7AJkpOBbHpjgE8eJrUqZVLrX5n/wTBLlEYJLpbxlUfV
bWCWse+xWbv6/qitW0Ovn4Hyw30EqonfTavFUwOkeeGQlaCIkOKb5gPXKp3BeBodr9oYHIIUAS9r
CHR2/l5qDASMaiYUY9bPUM4FsWZRQZ5+wMMFCmf2ue7F+wVUFeYm7TwZko96PYDd6jXZTAX2YLkJ
W1k4W10z8Dm5mWcDr9P49VpwpeYE+jWyqIOmEF2dIvDXyWenpnvtHmigxtKBrTD1dV/H+jkp4+Gk
dX8whgqBkFx00fsqgyBHsjU03LDTqNbP5J/jcmWDQwxDEmTQA/DCHcnnQCs3PVJkjmOUCL2HfOXa
LT+mfYK9LwrbxyM24+AQcVjf77s4Ho9Ap0QWpNmkClB9f/GSg0/cM04UsEyzxI+QHjdWFAm9k3wl
fWS0uc06cLcE7XwZRvPaT6ji/OQns8AxFIMc+GWJJ7/jZP3Zt/nqk59MqJ4jRZVaj7PVQai5Gmxo
Y62wxGeXRJt6AZ5lILkOWiWHEyrz7oB9HHdRVg8nX12oZbWog98CdMF/tqkf6mF3HUdBoaOndQQC
VoyhQJowRvozWi0TUY87VAGUh/4cGBSgHgopZm7SSIr0DQ+kX17Rz0+AqMeeFWX8V3oUTDxp95M7
gnjFqgBnUs8Px9ZOnSXL1Rg53SaK+QDKyzLfabJpABJLhluR1NOjxPezdHFeSJ4CS8TU7sABo8wo
jbIz0PA/yAJsBmF1g3Q7FkmzBQzvPCGZOPsXJxRCfhkiiFICxpSAPwBkrg4DXaulLmTSZYzBPuKr
EIEywnE99yg6VuoROdbDknhdlymWgcvcS+/yAssMQqhbwTy3eicUI9VLLzPkuvFF9JaxI9YgX6Sg
OsQqa2EE+kQQRPRBFJsIEPWq2MVFo8ikFoWR+RFLfpoyx8/u+H6E6nKI2lRp94RTH+AYJz8BECcK
TsKO6pvn1U+MiEM+/JUh65uK90wHzDAiQX2oi4S8O1WrvrZ3bYctDKbqwaOGlj3mHF9pzazDxabW
7KT+ZQyZk7QasJzr4Hb4mIw6XCGs93lq1UPds3OxyUnhuSWMva+Z83ta/J/fDr3beRpH4FehB5aN
MsDMaAy0IdNFrP3E608mXYCjW0V6ox8WF7V+kgYgu8us5jQrAyz2MmZRC1ATdnx0V5r+RcON/SWQ
wabUmfPmDZG1bbTS2JGZQsezrGzrtdPK+Oj0YCIgvzSLlwnr0MdOz+Ir/j9+SH7GKhCqQITy4nuG
+ZhU8ZPpZO6b5wMg0alnxWgYVx8sRtd6io1r2us/aocN+xj3QQ94a2YcLeh6uypi9nHX7lE5zCR2
/65uQtzzzxmylREl03uYzUx9M7kazszUWBwdIodFzR51Am1miGM54jwupNcF2k5CBJV/nxTlMNd7
MH4iT+adB81JTymEUE4yN2twEH3Y5GRZhdUnNelC3XMk2dhRNKsslQr+8Z/OsUxkxThZs3SA51kB
ao9Jk2GOU7ENgG/VCuiQCMIiI6o8XNd8GxmWbFGnW5c8DywJaoFEP6UQpKOIZqrsC7UohFqDLN+n
IpMurH5IzReqxOyH7lonsrhQ5Wbdmckdao821EeXBk+vPZOg8lx8neTuqk+SZLf4fp0ISjLjxWDu
Dog3MIzlSF0BwHwahyA/uQNyNytqci2SVUhN6vd5m5+mANA5R5bBWpaOjoO88efLf+VDQuJ9LA3r
j1JGePZ/zPgfTFZDNrEE7AxvgmYDVfrRbdlw6b2eb6skRclYHrkPfcR5mKpy3qbLwXfljK9lxfjW
jXQTHF0Gzr9MaLmDZzo5pl08POVRxLYxJNM3aevArOIUtceNCKlXB/3QQxBkGwEOmCe6QJ3jgKxD
dk/xutECamZiL02dDpYJ82xdHvSHuIzAPMd6kD55IEY4TRq0mqm1mAAQcGgmp+mGfKZndiddXRgH
h2aTXjrpFFe6uJBwRQ79sfZ75ObI1WZFiF2re559Q94eUOpiHQOrxurOZyjE8oz0RHIpP+mjCG2n
OG+O5K+U7NXSmTAfyg1dYKxS0IPG3Eu+dbmE1nzcsTu/EM2FoYhuhftl+g1MVxvWDcUXzhie024O
oQ0fx69JLq8U4KXYENHICEjeNNCbS61YAqoBSsXdWHzFWrS6JjKprlK1PKuSh/dUMNA/jhb2HKT5
4L8Gr5P6NM5Y+oOACdoo/BwUMthNdn4jS0vh6ok16qfAUfr1KramYf1TV9SLZp9V2WOlEtF0yWIA
NUXnuDtKTi8d1BqM9nffb/P9bClqwXmUXtRXq/O+9lrO585MuRxwkUPiGan7zpUSD80sODLH654G
x/KUlIW7kc3QPQFyD0bnNJEh9RYQZ3nArWYlk2LqV8BgXv3azO4iVvVPttuIlSU8f0+xulMMuwaY
4zWSkjhzaZJDDFhuE05dYp5I0/2znbReccDBPzjhIfSzxE3g9n5XhKceO6jBEuHmyTmq9BzP1X6o
nv6ftC9rkhMHtv5FRIAAAa9F7Ut3uxe37RfC47ERiH2HX3+PknZTrum5d+L7HkYhZaZEjbsKkDLP
OUyWCjGSCV9B2i5Lk4LAZh62OGw9gVt0jljst7EdWO06ae1SC1+Hj8L+w7WsBhlJsA1B332yh5U1
ldFmkSj6UN5okTu6cZdqBaZWIIdW0D8jKKVQXzhAAzvSq1eJdAaYRbnjneu6g/pMZiPjX6cbKOdY
EHWfkuA8d0GVE5xpLA3InmqRd/RcvDmvafJbuDv9hHK93M1DWnF2q8nUM1xh+mVY5mta0AmM4qyD
u8djfb4CckeeGmy7cvCg4WbNWjs+kdFQnpGCyEjuxJ5+Grl0FOIHt/8Pl7habe5SbASu+zXwzMkW
MuefCepSCuYBIl2mZ9Fk2mNR15+lQiR36fCh/YN4Wid/Xycxp+pQgqETHNvDWmUcXgA1spFL6tfE
Sf8+Ik76dJxmH3HS0+jPeaicuFllmad8yU6rwmm5xnJF5V1i1fWX0buPPo2DQpGOZWDoF0W5NqXW
ruK6dAJA88r01KrGsLM43jYjRKoGfUpP1HPbxAZ04D3IyYYRRArThZPDqUGdsVrCdVAaASY75Gu3
6etLbnbtVqKmAFXdaX0hG/WGmtcX6tVjWJ20ChtBNYGrhnpOmYzDPE0vp5MJDbrDbFtWoV4VgjI2
zQCgvHEs16CP4aQe0vbqYywOmkHXfP8YlQfKuK5oAV2adOto1Hap76lrUtdrPQsSBE3xZiUX77QI
1WZ2ZR2dZECpGnXtSa/A9wnqBH/I3cGnqW6l2ZDkU6vMC+quIVdA1NqgXRHZQ+fKdJ9WIyjLx8KF
zJQyAvUL6j4NDDgg4nogE27Hb3E0pIa8ogItg8vEabHTmp7bYk2jzub55FWxKbJsp2DCVciE/eHv
66vYoJscFzJCb3HLfF54yd6wjW5FV10c77GLfVlT4oa9YUoSVlsxyapNT0h58HfjC5A5xaabgfSB
Ohm4Go8qbTIkwRplIxv874wnK2rHE/Xm4TBBWnXxaAZYuYyyxu1IcVzLUhFfq4aGH9kopLfGl5lD
+z32ZioNaT4tJ0Pe7sCh5rXxQRZhstJANYa9F7+4WSVQciOumytb74UHYbpzhBVPECKETi7uzfh1
2qb9lKe5/gDm4w2ht6lxWS5XVZSx02zrOwgm4hUFCGbId2gkNg5cZulqqcKvVxckFhkkaFEazhS6
RD6h2Df4a/EXBSSX38hlxkCz1r3I8vsMusU7PlTt2WVxdYhkFRzcTjNPRtxYu9EA6XIHhuNN7uX9
J9Yx1AZkqfMsIhfknm7ffcktGYElJm7/Gjt514w9+9VAiJw5w4C6w/4z15Q4tR6mR6PXhx+lNvyl
u07/NQpxmJ6B1wKUgo7nC3yGR1GMzWb5WKj6U3RATjl/LDDYgznTSt4+FgjSXRQfMmCYwNV0SGXF
Hy1DYel7dobUIn9sIpM/lkpk0iiAaExS3LbtOGSf0viZfBQV43xkI0Fat6EAcljlsAZrbPxAESGQ
UnvNymufLkI2YfcvrAYohuLxLuseJwe1DLQGRbRAyK34AHlkGjYtFNUjnK4uV7EzN1wHeQTNTfVx
R6Ninzz2hGT4CLjBCG4MkAaLVzYG2IfH+iehWC50Ad7hLkCiHc98UHxodbp7j7DaLvGBPPO2vZt0
qFGHWhGOz4FnoV4OlWWUdZSaT0Pk5+vZscS1gOX9H9RGBurJb+uDHRT9o0rYtOCEwMlNjTm+daAr
xgbhobLj/agDYM7cpF91Ikm+QzHxYRpRMMpLECpPsStQJzitmZdGPwNH/9KVif4V2UZ3VXqt+exU
3bRuJ6t6SMFUhAJ5gNKkGJFrGoL8wFxflrHYUwEk6lRXcZFEr04Up6dE8HBN9qrSkS+Q3LobIUsC
yfbkiSp99DxwNkbNoJKIw6SUpxw453T86gHA2eC48K8Wsl5rDQXV+L2P+f0Q25FfKUfKphPKxabP
GRgBsVfSj0YCsh8UknCkUpvs3tHM+1jL+LM7lM1zl/qJGpCls8QZx7nBfV479rMX1Y9tP636UmTP
XA+TuyQvnmjUKhMb2Rq53eoT7gXpcy8jVGRwwQ6V2WTPU5I0Ox049zVNcGQ1buOxik7JZOd3iWX2
qCm20w3Hy7+59jSZ30HIoPcTZTTT6XvuZr9qaYm0XaUg8Fp1Y6et9KbS94xqk+xDCSjsY6HqjqzA
5Pu4LNyVriqVqKF4O5v0faML1DKVp8JI88d0wqHKiBSgnTo+UIcxSo0ljuUUATE1NAylIiBG9QT2
ohVDN+vGX23eAnmoAiflIO/NvH8dzkvRNFoPWOhfnv6zNRSbHCTJmZ07R8PT+FWz2JAz5+B7/N9C
aO5/iPsPIS6YW3bYwJ7/Q+xy2XrCY3s1j//8pDfLlP3ZaAbz6BhgxQJVcnOiHjWSM0jmqoZ6ZCtG
y9smdfqymG6mLo6bqRSHxz0OW5eV7RB0L47xdxfFQpHhAtqh+OOEaqj3/2OrCm9tQljiUDrNP5aD
QhIHXXfcbwxH7/2qFd63rsNbTz4EP1suoDFS5V9dYM/X3dAO99ZgpAfcXot9okf8IRvbu7Svz9Lu
tlD0Af1WVKDyudQUPZPYe5PGwWUn8H1vlQW+OQrCdtuiBDO8mfAT+MgyqJvYj0kour9Ke/w+4ob3
zcsERCzaQD7irWXYBkjRQ43td+NAuvbiyjC6DF9vrMuQeq2WaH6P29jaFY0YVjRTQOpoWL3NBxka
7BYYb33Z1AZHYqIXfAPiSsDswHJ3JJxRlz1ybBheweNYnnW8ivpkpijXcn/hDZfPWDTDCV0/MIGk
kAq4BrBysO7wF9/ZdVO8aANIBKSVehtkLfMXw3GMXQu2iXlunfM3HBvNBX12fILWJbTO1VzDw6lS
YDk471BzQYQR4cbIv2VT5v2wDPseWuLRq7RFsp0AojzitMvF3dUqwM1iuT+McTuGmfzRdoPlF01n
3xW1DpFnkLeucdbl48E54LEKNllPx3MHB6feA/KD6Z1wxWYxQf3PA7Gl2FSZTO8oipyB3kr18B0O
i01rUQ7oJXiJSCAW9kBxaYmnMmc88ymOllNc+Scv58/LVDfmxYOId7Z0ITyFE0+G4xZsW4bp0nmW
hRe+qa83eD+CTIYyUtNqWT+sm9IGAS9ES9ZjmeIe5XY9XvidpN3eRoJf9Vlwz9jPgYBHrCtgck4U
Z4Ev98IK3dp3ts3V0XrT52tbrAWQ2l8geIgvL2taiCVU45eUQSI4iVp5oiFP1x7PxRfdFM5pzIsW
1ZYF9D8qDpaRqJPHugdAGM/zHPjMQIIyCbBVCx87bEbzewbea5/bXnu/xJZF+xYL0j/jtRbGYSZZ
gGZKvK6THtwUCurOUA1/HFCALC/6WJwHt/8eQT8bKu1onKx5a7pQux6Sl+Io5KMhOSiEa9I+RMDg
Di1IB0ACF8hzx7FRdrPPqWJOT3Doi8y56lYmJNEoIskGMK+jTHhwPDA9rTTXiz+JwInXXu+GF2q4
BFfc2jD1Ymu5HerP6rEJd0Upg4PoahcVVZCGRNmkBIUga7oTAIFlADoIdN1SQ4J0cc3jInfZRnfw
WckzGyn+agxwdovU6oQkmcGqDrAI6ZxbAXyYmQLpcWX0rMaBSBvcWscguoMjEr5znYAdDOY9UbUx
tiDNY+kA+VQFrbFp6VmPSvxLC/TthUJCrx/PaoJJLw5LMHlHDW+oWWUclzrwXpY46JUg2YqNPNgs
teHUoziWg4IFBXX5sCo71JNWLveRz89PhQJfLA3ZGAEwPnID3/cWHTgtFJzyCeBktcISjGzHqcfr
9e7Gfrtoqq5+NS3S023S9/Iha8Ch30FTrkBH6yExZ4F2AH/5uSMguPjrPUa5eocbryl4tZxy63aW
u5orKrvqVywtsCYtivfkuCmpvKm8fJ8b6kG+pREVbV6tguQ+yu+w5TDurEkrjzgYGE7UFKYcTkls
vg3HHEVhshCbGzsNaQLF3gyXlSpogpQrckME3h86DXpb6mLIQbxdgoYf2ZYQXox+yHh+rNVvLW5B
ORY7KJmnYaZ+hGMXgWGOxnN3KI1frGy6Ldn0ge3dOur3ogOu9EqOksaonylPILl4E6b8yMZ65KWc
l48il4mV6bWbgdsNbhvALywQBQmRiU3TOc6tg+KWYBDxbOo4NHFy8cd8TcZ4gEdqlRLwo3mVZS5S
RhUUCtMGatFunxg+StnqsyON+jwWAduaQfCTTEsDmrH6vAypZ6sJdaGJDeACqGlXiyyOZXgzd0K1
Bgg7Q4Dl1AJ02SWYbDRcHCF2UivQ07WbLCu1ddxOzrECrvRg9LLbMlF2eAmpTnbnJD+qFLsRsCu6
n9oMCtaB67VbbAS7V+YUp1qh/CkChfX9/u0HZGTQ1XkvGKZS4blq+F8LhjsqIL6pO6YqYipDrqWo
NqA7dU9BF3onD+dhJxo6EEUCG+G7J8D536EHW9MSQjOoQUFztss96LTjuJb7zICGRhN7eO8eIc0J
TI79iv+Vi2mx6O/aG/5qIJPxLABO2Vlm1h+ggZx8SqwEdboqwtJ+tihC/AtHD4HPGxzURH0dHFnY
des8E+nLWDjannmG5dMwBi3jqY5tBjpvPXlhMhouYxH+TU7IfyYPtYsMlprphU301Joc1I1N+kKm
HGzOiQkWAQ0c6pIHzzbOKy+RgjJaxYC3kD5Jd40CQbqppx2EIcFQr7x9CiohPnU+HoNQblKVidA0
D7cd0tTruUax79q3MZUeggGmRvLZ/fbGkum5KP4i9BiSicN+RDYQRwG/EWVaDaiD5gTOlmzU8MG6
R+lIcKZRJNLyPne1KxjazUIUBtG84GqhHm9/9iwMAhaaDMXl2bSKmMweIBLgYdPLg/u+i6vTPMQp
UoA6y/ItpmIdjnNVjO2loPEviO+z6rrXMenHLz1w/6gzTZ7zSrfvJjmgCkrZ61yvN9pYT5BBwHD8
HSacwr4T7fANp9ndqWh1vGbJMr+LrAD7+jQ2j8lgH8huCRlBOEZ6rzX0T08tzyDXauRQZFX42dh2
2DbtumYmjtKViIYEffhMHFXF8lCApO3RG2T5lBnpjnC0HSCCIJ+qvRl0S2uIiDXboZ/yV9OTsR97
ljgaAJ/hLTdP1wuFCjfqfpdV7ecgsHAgRfQpM+UrdY0CfDYj6utFAukXKAwOD9QMWQ4KfhBJW3J8
EDYaMkMaGiIHDU4TrkKBptwBwBPhZOt3HEMO+t6y5klktm1w31Zef+cUU3uuIUymRWNzBP9deyYT
/iT49rv4CcSuhxs4jXEiMe30JvtMo5u4xUYOWkpqXeRnjY3TVbWeFQ5IDZN77i5zvFbOH+EfMctl
6PJanHymtefPRR9xWUY4z1nslSJArXOR6dBKzh4ivZQXSLA2j008istoWw+dngD+pJog7MtNHlX1
hoac2/VjKooH2wrfJjHUu10EZ/OkKgZDNPc6b9Wrk3hqbHUcT70C57wQfHbuzB6pWLKHmhlDnoxC
BjMv53kC7CV/dN8nLSsGbq10pAO8/allr6ZQzBLY07p0CSk5qoxSc3dlm7sUDoAuPswys0UiHRn/
AEl72RywnQcay5Smb2DzOQ+h5mNCOQpeU+X6aLh4Kfj/cS4oiRxg3fI9Q6nOZqBcSKyojABtAD2q
Ms4UwUQlnNQ18B+Arm0WBuLFQdFCTSbbvzoKhaSoJ5CiRUjVVUCg9SjE3BCMNL0wgF1A3MXrTaVJ
/Wi3Wfdo4ugQINYo+it0tXiFamccT9R4PtuVeJ84JIbzPcrDZp6YAyz+YNbus67t4ryGVnUOCEYf
O2G/pnE3it3YpONx0kOkswHFbVFRrrqsFn9HPNSBMVS2xNO6tVBLQOgYWMioyzZz4Gx8X9yYwJLb
1U7l07WWqy5xGapZgdzH/04+6biUOuPZ8d772ULR7USN6QWo9o9lV2xkjIxhxaWOxBIkRk42uajL
BLh3tg0IwqMG1NzzkOYDcDRp/rIe73Xs+vS8KDYc5bgr8szGJahDDe3pahEvijAJZ1K7HIdBewq8
ui6Fk1Ev427bD9O3QSA7yFRNGPXaCAnAxcZQgjI5TB7ItNiXYafmL8OPQsj2H+LoU6grQsD4H1dM
izBHwlhdzYZ4gt/aIt4AR6pfePq1AppiJn02FY8+DQ2wpUBpxIMGoPIuDprkWV8WC890jUE9qPah
0AYsp2jA5BBbB6Lvo4bY+px3Sr/FdhNCQ0Bc1qxwzHl+i7LymQhwiZWF3a4Tq/P2QHxDIdSYHisk
DC66jgdjYmrsK5TkhA+2yFEJnWuPdRs9kn1K7XIj+6o6jGmogYx/R2a37Lu904DuKUWNy1eQsJ0i
7BieZeh0Z3wTcS5Pq1Ztv8KJWnjv4ozo0xSbqGzC1XC4CmQOd3ogsavoFaCnOd4dgmZXQ2ttm6tl
dfDUIfsVf5ZTkAAvXyfrKcfPWbML0D/KKt2ORaSt3dHJngKrQoW4NQ8GI8ufrEb060orrS0FCLwi
3gOitq+tKX8ik2TQlshazd3T0Ihlf3ZM/pVG1GRK7sMFXOdES06T6R5yG4yj5M2HvnwocrxBJt7X
zAWl9EQkLKIGGT3UWIrtPHYiANFSVoFhlWXISjQF3lpw9PSJOFYa8C/LwRH3RLYSKhJikKwuNC1q
ca6P05H8ZJcSgjuqkHhLtpnhRV2EoerHX2x0Idwe1wkOS+0CiAYZTMEJdEHBiYaNMSntcGrJNfu5
JzdapU/gjPg952YiDZnZjDvdDp+7ZkQ2UTXQn7NxWIMyFtBp1BsOwuI3W2jF4NCe/aYq2m615pUm
6sKzAMciP/RPxpWntd66Tnvr6OLJMjcT0P3HFHuRDNxl6JKHYrwctJmz8cp/1Y2gT2P6y1IuxLqA
A+CvQrfcNRcoS63Se6saEtR0OsllUg31liGEqy0Q3qF2ieKKjpv9iroCTGeuHqTH2aEF+66EaMiy
3LII9VDoB72BVt7rcQJpc3WtyH1ioZedbyJvrknxy7LUi8GwO2TQiWcub6ZV7Y0OqkZ6a4+87wuN
bCt3Lr2tW8g8psOvgONdx0m69i2Y3C74N2nGHFzJ8YK3QNA0NI8oJSlWlLxNdPvSlon7ORO2tdVF
2x4oogghMkN72fcIKxutrZOz6wjaD+N14BLHlnO7hq4hf2oPOzqzTxzG106l1wcaQgdtbVhT/VKG
sX3hirKb7NB/4sDguyA8VvsNHULrN2GdsnsWDv7/LcxSq9F0Wu3Pi/ZD2MwXBTfg20WXz0aLq4tS
WKUhqWC60EWQdTKsAiMfP8WjIUDkWuBHapfOq2N7hyaSKU7LcQg4JB5kot8jeALupjIN3TUVKlcs
AxMFx+HeUoE8MJySQ04bPJBKioaaAEznemZODzRrHCCz0uvxlyUgxT/V/7HQwBJgwxtQ/9nMnQ6p
rituPuigcdW00hedUz+RpRvSzNc0MESSCtoST8JnFGLkc3zXGCcRJtNeTm2j5E3MdY3/g+9d/p2+
KxyVJH4EQd+7fwnQUm30hVW9BXBsuHPwwHhlj8IBpAQeTRvEOQ3oWX/k7nTkdaW9uuGkbaSdG0c9
y6uHKYUQKkVAesAfWxk8Qrn4ITHj+FyYYD+iT0z/K1qc7zq8ID+QCRW4EDRHhc9WBJBUCpH/3zgS
SNrASa2TaEGvvlrGZKTGtPsADMitsVps1NMaNYW6H82DLIiNt0kIS4JQANqdqEBhv7yhrvYkuTXr
bilZLi/V4kPK+y9kQr2vStQ7gXnnGPYv7BSqPQl1zZpdYZFJCmYJpGDwihNu6a4N+Qrc85c7+9U4
ryBzHUd39ICYb/F16vzzAdEzyGXZvXcsDNMH87i4W8q6+CgFQKiOCRIH7XddmIoDR1YIVIKyVTmU
DJFyK/H091s8KfW7OoCuRcz7aGtUogCFttPKS+YN27Dv6uNsixsg72soMvYSXAuzDfXYyVbDVhgl
Y+bD/06fjRzoP9jhPNM1dN10PIfpunfL626JBgRWQxPedx0KEzNH61YyR01Yyni6adS5f2qGmrbl
YDPFg8NjvqONxdqE3B+O+wemnecu+W3LQhmksDt/NnoMr+2D5mY5wZJ3VCZAJQFLrcC/lg60vR2t
kcuV/jLjZoG5FOFmLa+CPK7liksI7D6e1FP69aZnmV32VdQ4+s4gHXDrrcvsaYiyZMs0oZ20yQpQ
PlJU3bZUYidkLLQC5QcyXJF3sdOQGssY7usyZQ9shEKlnL71pSd2VsPNna157lfH2uD0x16NosY2
zCqAZValY1Q/JrJHkLoYj2QxOV4FQQqM4zkVkLpQPZQiNVdUm9Yr4RGrbX/aYxiBNjMpQHs76I6v
IQG8IWOZVtE9OD+je6QPjZ1AySxuxLDN0UmVRBe9bn2yDZ6Hw6hEgg4IVTR31ABTbfkTaPw3KI8p
2ArH/W8eAC9xZOq0p4kcFK179XiQefU02/CnG+9oBs7QAh9AMGd9u4wLWoRESlTCiBJKolpR70Gn
HN51XvHWVNjYBW2NxCssUYgtKTLQ6Kp96Uod7K2LQhyERK08Xoxf4qbsj2DDcNfIhY/frME56rWe
v4DXrD9GPfgASQlJ2TsPb8g10v87ErlzLYCNcYKqH5ELhVKmnoMVsQehFXmLsAo+5axf6XagPTIA
NvSsZ4egcca1E+qRzwugELZxBMIQjhcgyo4Jo0BizMwqE4QZDcC5CjTRuD0uVEQBFNBDrd4nU5v6
WpLaB6E0zoc26sELUTdbGo5GOO2Zgz9r3tf2M9PH/gwsMCqy1BB0itmnQdPnWC3C/GRsVzXyuo8U
0LP4S1fowYUWo0ulRQPdL925kHocNaMXTvG6RcKX22sJ/K1fg8HgHpUKzb3LkHECx8qRTDrroZWk
gSXwBAG+2WYLBtpn1eTQ4zsh1XAkU9biDjc0UboPPN0nubxUosRKHxPjvgiNEUjAKduAQZZDDBbS
Ddyx9JXRJ8BOoazuNejM6cwVEb6TgcR8ysAib6DyMfddc7jy2spLc/UBepPgzh9e8c89nYkpfJnr
9qzHU9diK83IErkDyhbEY53nbOyAIYvTKEIranDcm1/yfMxReYzTM/KGhRXtIm6DNiMW087JItBS
abH+OUjto6NwLTrAfL5gZX+nBwMwdlE1+ISEGWtjz4cxe22bNEUVfDdt571JpDYs9Ciixko01LHV
kH3ZmI26fdLWxTTHOwcy1nsbibQDygwvCzBn5Aw5a4Lh6BBrOqAQcfYu8JyilxICa5YXXkqVoZ0E
vjxtCyKGGrDwe1PdPKhXlBFS6WG3dewks2YvOVogkAMXlV5LLNkDowIRDAfumIZLI/LMAmEbLqFO
nQ8iB49fMHUNy32NgbysJqkI1fS5vgVvET90ALWcO1KUUPbCqPoMBB/opk7abexUm1ZLjEfiEssY
dW8QzGVa42c4AFsPkOR7Mu0IR81MB9cFRtRYdvNXXbvTGZXCeAUM7GmbRdXfok1fnKjDU5bXkY4N
HrWEhYVNM5GP02sJjrc2C86uhm9AbGbDiwEYF04V9OEFeaW33qRsDYpWj41k7nYBxi04uSQcJtBh
KEjd4u7MFpzUg4a/pXJcYevsAGxob+HLTIDd8VWw2GYyIijlxJAYmyLRbeIM8jfJVJcMeDZlVO5y
kt/Ahcn3ZJKWiRs50NTJWQTWegmjXgCUgBHjgur7Qk2dVk9Fn1f7WJlaunmRY/kWvofM37Xlu0dx
PfAuVduBxTlz2BGSHeyYql7bajyFahW69dIlfyOkibxj84F/iki7SK1y1Z3Xulp2WSZPs/sw4tr2
9kpX0yka3N7HDgvtgz/lg0hDCDJQ+rl1xheU/vPdYqIeNaQ3RFNn79jfxooRNCC2SCFiqIGKWANt
3V09ZEj+yG81CIJeWN+3D/g3eyYrEqoe9D7TEPRaPH8tJyvZRG6Z7MmrOxAD7wFQx2kuSss975FB
jW4l8LqA/S22xbRBnjfDYC5/GJwYCgNqC03eJY7ZE3YeAKVARTeTGxFXuAWldDYb3GfEVVL+OYQc
nTq5De5ZDESkr4IbhycrqKfa8lLEqJLmQZS7Bwi5WMgs8WTzpiAImQsxKYY2vx8htUy8HUTqQTQe
pOEtLFFvWJzjtkbuNw4QMCpiJbjISM1C/bHYdLt3V72R1ZtZ7ntZfB4Dcny9zmykhfCeC4ibjcz3
aMsQFRejdqwcR0MBBnpkq+LoVSusBvWGsCMf9xYxMCvIQOzxz2nWWGoZCg8RedVd1l7W6JpK4FdO
ctp4LgE5pV44UUS3iY2xP2RZo6PCWb2PLs1sZJI/6qGsdqZo65UpxmKzUPLd8O8tjoWT76OQvkZp
lcTZYtSCsLDW7GfN6LLzIMcUGrwYprHwHorI2RVQger8pPuJCvriSbdHVEpb4eeoAn8/RdajFSHP
rUH5XE2E8E65AVnxhGdGxZ/NWNZ724rDdRJP473k4hANI7gRULLXXyJdomgyiortmIH3tFcNqrfi
EYkKdCuJxxm5KZoaXncxYOPGSwiZ25Oj4xgV5HrGS+CY352agTPC7nfaYMffWFwXaxTaF3dejoOA
0m1eSyhmKxAsB3oDvaW5spmj5/fSDn07tOzb4Ku49wXAJ3u91EfXGHmAn99yuY9ilqWhiffjDS5S
5cDr4t8DWthqn4EMf+HHfdtfUrdJP0XHWVunCEEBMIlvQcuKzQCGl1OXN/a9ZUC82TQrICI1WfhN
C4LVRHGrAqrC9mOdQklV0a2qhnrUTG481qtlTNOYYaOM8feMj6bd2Io4fJDgm7oP0z47lRAg9Bkv
rVfwHIWbwMn0vQaRiddqTD+bvTRwrKHlz1BYw8evxX0L+YCdVASWbuKAGVP1qKnBrLQeTNbNHJkz
FSbRXS5Ml8u82d1qOzY4qOF7X+qKUVNPeIQzEeBkRD8+uNGpRcnop6Ifq0+/LTSw66L+1CAPq2LI
0qvA8W0WDcjspc4S88c6Xuy+eJ1VhUztOvBkl613T5KxfTcVp9EZ7wxlWuwQ4GXrICusdYtdNtAD
oXfJWdhANmfiYLq3zIOHt2WUkINQkZKmNPSAcMAOsjFfmlHPZi8lXMnLE4hLkzcGzqvwQFujVKXj
oUgO3BCuP28YUOFyKOsRJHWxk0yfNRB4r0EIYd+zwbDmxmLiE5DGkC14t3tQH7xYhfAparEPTebt
5CjBWKamL464FbY/RrW5qd2M71mufWkCk4mtE1TxyU1zO30ZOKt8UCnis9C4SJLMH50gk3IPcYAS
YFe9PQ6u5SQrIwKpYZ8E+WYIOcrG7CBcgX4LpMWDJg5BZaPg2AalWCAH8do3ENs1Q7Nbu2rIcKvZ
5BkD5MiJxWtcgL7IzUV6oaE24FaNcq8nE9rRTz2kcCtIWETGszCA+QcNXMfWeYyyzioF/LjrHOF7
6vy/Ggxv2jcqH6COxPEGUsXuhrr4YNyco8g/h5IrplN/6lqhk65cy4o2o5rf4izM3dDS5BZgq0FF
VxFvAt7jxa7MxvAkoCrD/duuSwFe4oSnuVuisOvgIPf/cSSztFdvjJzcfNTCIQPvg0DpUhbi8HPS
O83Hq3gu143DTB9QTfNU6I9jLcCINZn8nkPJ61uPV2qcXZYTDj30cgs9lubMoFRyBHZ42gXYjz7o
KSQF03DqXzXZ/dBR4PUT6/C0RImrs24iSFdFkBM0VMWAGvUonlxGI5OAv4GiRFdQmAhZmz0+I4iC
1ZDQMlAasVbAokUHslmonvrkQmyzLoz7CedPCd4IkR0XeI7ntakdqZnH5LoatxYq0Fezz2Kc+Z3E
t42iGpygnZb4xUbTF0cO+eWDKwXoCrZZANbLRDe2tdIKZG7cbkwBdeVJs7vPH9j7oAvunVCWO0lF
qUJxgo5TYJ/ADmefaHjlofGUbZsUFDQUFgXZ02iFQCq9x5P9w5m/p7c4GLm6gG30jzVEjLkDFWih
r8D8zc+hmdMPGLJSnm4X4KWA0banHVRzvAMbYgvKZJKHR0PLtoSCLoqu3Y2leccN9w0YDaK79ERN
PhU8X1EcuclIQ+qRTQyQUMXfAnMIF009atzOFr4zlJlYV0MG5uCVV43xOh7i6ERN2ddvvRtbMHBx
gnQcUudlXqC9CSd/wnRUn9sByNXVOleB80yvir/kQMQq8YHR9aDhkOKNHvC4G+lwQw7JVrhDPzuW
W39fxL+ieICeI+qL7oHT9O7TdDIuao1Ua49NXOENSLEt4LS9utR1UA040cUYRHhrq8YD7cpGMeQ1
ezf3pwiKuk0OMfpV05eYSP5Oc5O9YyavFDgyaAwjEfB9Ka8deFgUq6nNBpCDPIRGmyOvpup5lxCq
z3Vx9n6i3tKQbZ6C38u2adLoAG7im/okMsyFR1URuMfBu614oloiFjh/gVznByCv7omahDdvvVtb
pNmgbgBifInL/gz+97m0vN4dcQcHgE6NbmLt0Us2YZC3812DfuHznWG+S9DvPlU3FIPuLRRQbXut
847L7YACKPT63jL3b24pTgg9qipBnhQMsDj7JhD23OUWAxYxsw5k82QaA+FAwG36V3U7lONknP2A
Nui4c1OoTy7iXrGul76BQ48dn6AJRg6R8L0JPbw7MomJe5csqI44deikT4tALNUvTGixmUoUEwBo
qKdLN9j1qi4RjPMq62rwC3nBfQbpmKZ7cbXWekhN7TFUBZGGBS2CUbrAJbplvMljMwzbe82GMAgd
RHai/1GWOPKig0cPkiw22HeaKxuF0UGksjc1Ds8WE/Xe7RRFJmrU2kv8MiljOCCLqqPJO3tL+eyb
pDalrfPRmc6es7vJtJNvSXOXvBFb7O1AIP9nWn6JI4cHjPOKLhgaUXSwaucz/jOeY5lbG7xKRFuu
hiGg26CI7QufvLWw6jtjBF+w0xrPHWQLn0dIs6hIsgycP0DM1bujyWk7Rv4IWc6DcBv9oTagIVUK
PIFavd8QgDVGefDZjUNICmLPWvtNDb7FQH8iOGvdxsiilSX0GhUSFodj8dZOq/8h7buaG8e1bn8R
q5jDK5WsYFvunp6enhfWROYEkiDBX/8tbLgFtcZz7jl1X1DATqRkmUTYe61T4XfmTuWUKv4+H7jw
cZ15AoCGKG7H/XnPOiM1c2eloATUqPe6Y2U68jw/AUlb1hu7sZpRlhOOyZaEmRkAv5S6U+EmAH2A
ZQ9iONVbcWRo7LTmLhAJgQ6/HGcWKl4GTc6geSMeZK0fsW0XApKeFI1cGFGPGpMWRnpMzA5Iwrh3
IW0wVf42BKDDNihYEx7dZEKqW2oDb1/SYjYyub/L7dp7xiltt8dkoIx74sokve/52FrheMQqlQmA
MyANSNe5FZG1J6/WEGWsxr7kK3ZTHDeIEkm9WOek54CmeoBow1RPj+0I2zax0pGYDBaQ/p3NX5F2
559SmjhqP186KzdyAKXbX0jCyPdpAjrKPT1wOD1l8uLNqj33FFHi553CNZNuw7qg3heRw8/ZmAIO
eJnYZ2qiMv9Sebx+ptEgwvAwsMTZ0NCWZhy7UZazBm8kAgFytht6VCEaY46DKDA8v4KAYU/K1fKx
l4ncwnjK7O5IMrqoiW1im4t9ih1H7Phm7nIRSeS7e4/7qDd1sSs3lqGLrWpomqwxmm06FqB5MAHr
JWV3in6aUCxsZeLSdMkE4o6MbUnGqhSnZUUYB0hb/wUctdcIdVOfxoXxt9rln1H70v6C94l/GA3g
PZX12mCm4OBfK+H9i7GM5pc2mzF1gXfbRwLUvQDboCFWeFgoZGt2VsOMxXkedj+XlfCekwW1WxQt
dQXO+tO0eaKhvAVkyoMrNxDrPnV9VBnKpulmFB9xlNqD881XCgObBzg3qVAIPfg4y5Mmhe86dqys
naLbtm2yYClaQKjjrIMVe+aSPQd1ZavQpKzThu9BQxXE0xgUwRZF69bLZNSfxTpbeD7IEYXyhqE5
rm3+lS5ECgplg3dT2NNr6067PsmLZ6fD39qSTYKS09NSGW8kmkEtDg7LECmOI94lW21HPXdqf+fM
EsccSKuvE/aQXwHjzV9s5FCQgZYbY7Qe5mxAvoy01YEKEHduwiSz9tqYtLeby5LlZUEl8JOT2OwM
+MX3Bnv4MsPoNqaetrEWbP6FIBbQIm1LMhxO3cd7sCPtg4wCpH2IPx1KAMGd/D3AR3au5/Fjy8Cu
KIs/jMHzdiWXKZm09avHaqMYAIgeGMdLkPRK/GryAU/WP2RkN2K2tTUKPryRMcXSvuJ2PS37z/EK
5ERucIKJMi9wQ/v2HY0WEWr5ntOd0yXZE3EWAbYpYjFSFK6xV2aScUwzcHFw/mov7Uq9H5UU0grT
p4VF3UmfJrbNDOKwxsQ2+Y8njJgx9RPwyMDH1ln2k9aqE0caoyD83tnuOMqOSCP9kH9kP+FYj01b
kvlp8DcYbYceYIVF9DznQQ+CMp4Ax0cCDBQSTIB6eWeCexAPKYB+38tJSU0dFkAKeHDTagpFziRL
UMAUJ8mI1KLbNbSxLy+uhw6BEND4Xy+PMiVjxlGYtrrz0qEebuOji4/hEqFy2kai+Y+3oY2DdbHA
TfjjnT8M9Z1aUXldy3Y66Hhkq78NUpCspW/xX9Wl/DO4+DOQxwoEDCzdhtjlgF8c5frRyRfAl9LY
sEcX0J1SSs3d2CIrZWuwydzUwhk2totDPxSoJ+8OauzL2ElhACpVuZEgWPwu21NXXxzTun6RlKPS
RUVXLsLtsS4VS7BLavx4g2Z96YuV/+RYodgAaDDAbxJDUaIwzbZ7sBvKYVnZwwUcLTnAqgz+k5tH
xWdsxJOOGhmM8RFkVoBuAsbuLCRsw9Q6b9SsfvLVRNLxWYsKybrtpcWrIQznbfb7/lrYf2t9gHkQ
5q3VVYvYaLDjOkZAhkzN98g2sGf3WHahYE3GIWNggfFtPYcRDi9xB6Rww9CPAT3An0gG8oMe1I60
0xiBkVSgRKbHnl8OrrkQr2o1nprcPTuJiw0wIKz1sR6TMLe5c46yxYCm2nZtN5zvRGRCjSUjUE8Z
k9EqUvfwvl9kRZETp+3PHlsjTPBazDuQTwEOlsVbkFzZzlbsg5tth+V7eHFLv+1OIXAx9oDUSFFV
ZVv158pS3uYK/EsDRBdbwNUBVF6A5OeS4a16CUc73NWTxDQwjHeZ1jZzXfCYDNN0BZZD4CAlBmlT
PCajArkN3daNeHtB5jpFUFqGsvjYcRd/N9Eclof4LGbKQSwuZ680uwUAQi9zZH0nRqFivbNGlMup
OTPpkzHPjphpvHRVm1ytEaeOrKvVyJ3W5CoGPIJ700ZBnrSgxrGQWWNFmGdrWRnZqBPtXWtDbmEQ
RtfAWMqTPRd/kYhsXY6fvWcbGzWSV6BeOpY7n9f2918xeJfCWL/n6gV4vNOIiSy99ug9FyxWurEM
PAv0e9O7yXIBwgVeRh6OVT0PxJWDD0KuvGExjZ3cQnfxjEvUyAkGDUnDZbWEwWwnjpBDuPcr0Vw5
mFtRRjUGexzhIlvR7Thg/PdNYVvfPGfuN35uDZ/82Rr2q2iHS+RNzqnrOvNgssE8IgNXbPzFPFBe
jkrO6Wtvs9aOiWpY5OqAcXJ4tdr1ziLHDvhmkRbkcLNIB7/cjCuQrHUqh2/PKfK6ZOYHpYNEZpIj
66ec92TznvkhE0XuLAsnATCsK150HKxiFlBrU+U1gCPsjQVqqnM4r++Nt5SAL9VjEdjTGYnaZObc
bO+8HJy2GzlxlC7I1t1NowtWgzy3LqMHck2zXk4kogZEBsgXkI3hBsjIIrsOhILHzuKnO5nqAsuz
PswdEn7fsGj7jVbAdQuyszoVxwC/Y++ZZD8q0irNx0+LRAuTxkD1AMflhL/ZYKI4zZuzHUgEQNAa
sPFInmoxbiF7k0dgDLmr90RyDlaR+YgM0AB8IKpadIrA99nU0YJ649VAkWhg8kuEGsfzbGU/yNJ2
vpA2GROOhwQa6q2gqER1kTtvaQi6R/xxtWGffREtay/dEnTTNsLsKC5y8PAaEmynwmISFEcziMis
1HxOGk9OljpzD1Q1H1TUVv5iB06Ad11Y/dGxA/432O8ogx7BgSm8Q2uPOQIBbrvDdFOADqkH8rbV
HQrkUiETEKjcpE1bAFnHAiXBT+CZ+pTTEN/gu5psUJdtAaErdbekiECA8fSeyIAlC9KNJQxWgBSL
I3XncMEWFzamljizgYWtxqQqkbRZY+E+ggBumPYpbwowaKNJ8JMH9LQ7tDGNp6lPfJyN1OZxMv2Y
1ElS4eiLyRe66mpP8Zp4gAehBMOmD+ZLlezeEw1lzqE/eA0SKqRClHjwBvVwn4z4XUHuCtJjSaoB
+IW9c8iQoeKHVXK2AKCyt9O6iLMsQpY1CZnMU3gcJysSFUhTptgMIh8aaoV2fpCpWLPjim3m2axb
P6PkSrLIsPZzlNl7LyjrU56L6OJZY89QRICupSB2JdVAZ9u7Ow1IWmweT5a/7kxztMGl6OS98k8d
TLemAdWDMgQ1NTai4yCY2h1t5qvde7VxT5v9qvsPnWElyQHfzukfRnK2ZlWLwGmb7K7MOcl84ied
xRHJ70oPsRR1AbCOLVtSYJKPb5oSj72uR5csaawyRKR3m/suWOdWe/Og0MZ1AGQE7z3BjbgeAAb5
u1ticWHYFpLe7hPgSF+a+R9LCbThez1pGtD6Yi8Jx470hA4CHBk5wvpFPZDVU/shQY+e5703fMUK
ej7op7R+zj/IotLazAHHYViFE+TBnoHN0FvddmYpa2ISUvO/jk2JKqfd/18xLIk1R0Z0C+XcPWH/
D0uTxJjOmgXlgVOFtP+FbKoHsenKwlKkLESwot2o9z/J8P5+j6e4WSTTS13V2PcdvSNtf+rNUpEA
rrILvXGnFUC2+r6h+uHmKe2tPmrcpQftFJvEPmx4dYzKLjwHsul9I7hrPpLlOXIDUYUH3KB/M/7P
8XiY7zkLBgBBf7/YAmKSpbb73+em/NRLIqRWNtQLbOB8Uq+LbJCLu3aw0TKUlIP96MHQrJD9yZP0
SHJqKJ5FnEo0Bs1JfwSL4UmHol4FLPo9m6oJBeaAah/sbS6PZBuPYb52hwwU4v0zs7LYVaQhI9Ul
cKCyxmb6vb0Mkt+cdKC7wMoHKfKovsyQy+Xna4XXInDYB8CZ/MAKlkuCsK6K1nfuMBoTKRhvvzZL
DfgIyS6m/O66H/qRnpy9tRHeRpOLASNqOoFhCQXsYptHyOIn0HGCG1fQ4SySyOQkoGYmxHGkLHLQ
TFCfxOQGyDZjNy/+HyQi0HGSK2ttpyKjfDDL91r6j5h+VbyELY6c9T1RTO2yyJfu1ZAnwFii4eyX
umnvNO9dGlOD/AIQkpAmAXrtmcbpYhq7Zsn/eLBrWhuIM1pYA2v08I5KYjnuNQBCyOs05uHLAPZT
OejdCMB61AvrZD9zLB1IYUW+GcRFhcO/oALxEgnrBFxA1rh6A/5PfLcD6nsLXJ+041u6uaIL0myv
PlLEkIUf0+3qG9IfiXp3n1h9RDIv68VG+iiCklGNtMX3qXdQYwPZ4OWZg2MBVPD5gKplt8Q7EVXY
SmMuwzJeSEqWrpFVZ5EDdXVDQhDWIJEc7HIrQ8Ez6JHnc+0mAqzJmMJFGcN/D03S/DSZDm0F4ncl
1FM8mvr19eID/q6Ido+ONO7D38ahXS9GW/WbFSWO2xx1XudFnu2Wocexo34bU48aZ2Lg3okAhCyV
uiG3Vfo+yPSw8ZdmB4JQlEve7MDFjROuYERqr29yvqsK06+R5tsj6TSowq8AjGj4lSaAKCQakYfQ
SZIerMupLL/oXReEcODWxpwNuJ4kDPOkPJeFDQCZycM+e14CXhcHF8qwIEMSYtsQSCzCeTecQKu9
SwQICkMAxD6BQfl6V74yy+owDRL3o4mWk4dJ8HCoAR4ORbld+7H+tjb81LaO/ydyM3+2G2v+mVul
t+Oub58BYm4+Z1yYIMIDwDVqSRu11mpxhtyiYEpgj4zVR73+WtzJvFjYWjGrhl2y1La3Lqrmfq6y
6m8bCSR/dz2w6YHshu/x18GY+dd6ati2nEb+Oi6NhYk/sEXZWmcgOmq36cLBuvcBORgAqefnHufX
G55ZkpgPi2FU93wnECOX3vZnpX5U3Ii+utqYN3QRCvjhleRF9H2oC98C0JCi0H3QUJGSqVuQho28
iFarCJLHTMfS90G3qn3JhGTaRGsfPhddKJdfmVY8Xu32nejIOp4yvn1gGmotBU1QV3FcfSwUb59K
X0z9GXr6bLcL3f1tdCx9q3fflg6kPyyQoUFjxCTY6Q2RI0VuCSrRkEErRaVG0FBgGoS3obpKp/oc
eNTvSBvk9wAOAqQWnOj5yJADbMrzykFpiuxvFB1KEIOe2z3f09ijyqAfbf6hJss0Cp8tGUe5kAz1
nyhhpJg/2iCbLjkHIDQChUmkykNUPciMmqNKfFpsLLx1hcgqxUPS2Yfan+r4sc6kYjUA8MoAO0fk
74An2jQFMCycPloAGtBVmOIAQ1vdz90Hoy41ZNTXSGOhe0uLAhVR1CX1VJefTPDX7BMLBXyehFa2
5Yyeeg8yo/BGJCVKGwDLTofRG5F0hpG2oyESxd5D0fD/R+aCknPLsPOEZebynpMMaFrjlInfSaJS
jg2p1BYMICrDnUdaIXOmHEApkKasRiL+Lb8ZZ+zZ5S6GU4ChYu7wvTqS/InlrD9ES/YW8kTSqkj2
KNUl9Z105ijkxXsyMXYRoIrjnO9cpH2/Zh2gOtK0rt04aLtvHerNjyQjLTVJYrdbH8Wm2wdFsY7L
U409qVgbU89wZI3S+xUswBsXod932dtS5+uO8FCNFHRucdVGf5jYzdqTbBmC6TxJtFXqPcgA9AwP
5Rd2oEJehIsjiUhg/53NyDQSSAXf0TjwnOSwDnzKdmsFqqNH/eOYD1OzXwc7/ZKsQ7ILrKl/cueu
/wYEYVCICIBEtGZ3blAYtmm4038DQ8iMOibHfGEgmf4EmNRPOFgMX4KwX2axN+YWGdLYBQwOTeXW
58KLtiY2yo80aoAdhEwbqRA1CtRnzw7aWKmkcJZC0pAMhx0J5kW+uTxN6XRQQ9IYTd+cDbv87k2O
d9ENQMUGqI9DzNXtwGveBwB8eoheGdjioaupyKTP6ZrKlO5ubfF4XIe03qmLyJh34ZWrvmcyUnem
PqK8qP6E8vsoML0+qhCZk+N8fcAExeAj8ocViCiB/VYSTzQqoxwp3Vm7Jw01pACxHVY6dZABV0+C
kWr1UPt53IEPa69sSMOK5JeeOcFe7wFTj3Z8kWSOx1Qy4Nl12zHWW8F3e8dtLvCT0ioy194PCn2B
j8Im4CuLOzNdtmYEXklN/ghs/796xzF2JH/kkNR2pH7w1UPqEVkl9WTQVT4AHuSayVLbkgyH2kjy
1GrtR7LILD6zuU0vYem5n8Fw0CO1gHWHmcova886O3UDKGRWVkzmquzwbxqdeGK9WcgWfzazfocK
eaPdDRMQlqI0w4qF8BT8tVfqTJLwUFNLUhxtZ3BkU8XIVeagFGMbS2SrxX4rgT8ZAaTrpJ4FRbh+
vhuCSOozOCpwmGXkV0IK5i4AC2MNGqwwhUFIDOkjvrAag1/oGDZR86Qhjqnn1u2vHBVuqMtDPeqE
CoPvSzbApCXbPCzm7cNaznPNa2WvxknLgQbinJMM8wDp3uc929sc2TRpjSNCi3abHbnxbNfzcmLF
Z5KbRKiA0nW/ANwpsqvrFJwWcyJrpuzS2FZg49lQpVTWsuWZeqqkKmMS8FWqqdjqrs5KFV/96E0F
WORN2iyo6s37stVgvNsbDvhF+3V5AUDBePVlYxttt+WdmHaWi6KHOLVBvQegK2RKFOOVGjJOcmAB
DhYfjlpRBtxFWnrlykNC+JJhmoeAeDCBPONjQ4R2RWSzuC7Q0Aug9JHMWMSAFbDze5Rb/SkEgvRT
1iNXGklJAglqI/hJu3qNsf8BiEt/bK856FkksGXoGU0CEJbCjDlgsUApAIsq4YC8nBb7kBfAYSXZ
klrpzjGRRO4gces5D8bgOQQPwS6Q2AoCuKgreD88oBIx/PmGouguXVZhaI5+u5mBE/JsFGUsgAKe
xyjEf+9J2QyusCv+1gUWiYA5HolzM53rCgtTjHUTLT4LAOIMIalXFLnEdhrWWy370DrM8TgFpCw7
icoG97gw5oMNzN4vNMTsbT5Y3AfeotSibHW5G5LWESv70v2hg5eygpluog6SerMOTahuLMNXibmw
vEeyebizmsqbyfHDzzmPIFYF9cWillx6Wk8rhjnEGxUAz9eP1g8kaxKwQ4H9/Pox+/J3f7VyCIAD
tM7RcarH4IU7TvDiEkYeqBU2oxySjLRRWLBn5FvEJNcONIyANCZ33Y09KVJv4A7gamrryfPyPx+M
Keac4lCinIEQKy8tWmz9RMD6PnCR93gOgfjNrZEiie2q7AVnu5UZJ7JrRqjO7tqfs7zKXjwncmck
ICM7slvLI8ki1D28O2Be7G7cXnhbEgbROlpbHbrG9GyD2U2zoe+YFkjqW5nTDugWPPr68OWr5RRp
Q2jp69brKm1sDVkLOGxDWZBZJ0GDs86+gCUoOIMjB1RtJiCTM6TgpbKhHrdGc9/YOf5ZpdYau/lF
25lAzNlUYxchJwAK8tDaKGtPDqacJ5LrwFM5rHurqDnKoxwUF4MMcZQHtkSOrY5I5FBhAtD4Zncn
u+sq7++xKEyxtqjGIOehf79IW844oRJiGezN2ATlE+sM4PMWYX0dZUM9wHN9S9KiOtEIld3N1UXG
9ZPd5yC5v5mRYl76b4bAi27Kl/pKoi7KATEtbVer+ykRfnpUT3FdQrsw5F4ObeDs9JuAHujU0POd
TKwxcyWDxqxeFqRo1AtlTlF9tTbv6nehvAKZ6wvQkK6Ct/rr2oWvpWFggmWHAOFP5qiN1TgDHcZz
2Tn2GrcGOKG61j8XJoMlylIBYSLVod1ngKlzxi0NSaFcnGkuz14z7u+D0XVyB8fVImPr4S6aCDjq
FqK/8+5XmsncTas6munQ9Md1HNSy3M1/yJbGaZDgh8X/uDPxCmxC9cgDRX1SNZrYyV06Py5D7P22
9MQv5Lshk828gAOjGNsDSPWAG3eTU49kppO+mjguN5EcGl6iYrQ3uQSWTWUzceDMlC6rAX2NoYPT
2jsFC7A8Jxk1HFRLryyY2yetoCjkqxWNgXxh5fcQn6wByfjLnJQgkAUsfLodZ+YiEw0NuOld4LI6
zXkw/6GcAM93HmRDtlg9IjuZxqQxcRYQA+2m3JNaG+ph0AZw0WPqUWMEbNqtbjqogFqhjZVzGok/
wYXj7eYgWU/U4LufsbUqxwD85jUgcUA4PQc2uk5ur/KP893gXQVT1+yHmDMUc96pldOkQkt/iqqd
KJwe3l2eNMr98fIP9hPdGLlSEyR7oJ13p0RyWAaK+RKJOKdI8mXejT27Wg6g7zsrWfhgTu7kQz1S
U08r3BIkaTiNRlxMaoAxQV0l1U7Ic0elomv/pJPaijZKN02LbGBBiXH/nsam9JQYN68eOzX9jN81
8uLIRSfMfZhAN1Pw1gsmgItWZwBPfBUdXpjIUeEXU7I/E9MzNUT3TD1SJICVObFebB7kH9lSOJ7Z
4RYUOEb8rzEffG+3A1KI5oIq0tGYgNBXhvkFO9vzsqeuu1TFZaidC1iTxic/b+Zc1rrmG3NYxXZF
MiRYU6WPsOYBx3nSPMBZQrGdrbQCYFdUAJjKWY03Hc6L8HsGj0ic11ZvHd3ZsWKkuSbAdpmxv4Yk
PmcbdCgcUOOHR1Bm/VTZTnC5e27RU4ncUKbmbPSDi3og2AueVS/7cueqzch1MGsHaQqwVZelh6G6
9vsV9Y0oC5w8YqMCLw4DD9NNnwnjuQma+2aeC/fkr+xJy70pS9aYxsyb37BK6I4fubLRsLYsX32k
9/wQk4yBaOLowNXNQuTIY4idwHwzUKJz1K7qsqMMmvfTfdALQ/0DNiJtYNpUvm2fUHFnnxYLhYKo
HURXqep0AkaO5wzBTmCp8RT09c4OvcEBfBqMSE29O59wmczorFXKHhW0cdoPWdSDgdpyUGeRgoA8
xYLp3Ht8B/iYFtmLaPoxbF5oeFOSqZZTj5RA9No9yCkGKfEiUcoHdwNsZvESTgxZpkFcOlF+zcYw
/dSAkf7ie+LVzNvskxKt7XgQxgDeAWlBjZEvKxYQQFTEoeC7Xe5bV5FZDtikYTaUZXeNrDnWTqUl
kuNclFjQO6wsN8Bp63b2IGoAw3wPYk94W6PMxzuSHymsLIgDuy2unHMTz5KymTlou2XSI1IoL1yS
BxjYy3pqzOaNRmKoOmdPWodYBXp3GDZzVgzYt/7u4hmch89OuOwdFCoelaHyGcO82Qrm9fshScFS
UXvB1UIN/7UdUU4DCq1hRzKl6Of6yfAwD9ay1rULgCoURy1aojEAvoaHQs5lfSE5iWxAtIJ6zmHH
VF4mAOKVNQNnT/4yzHmp8FAYl0Nagzwl1qUOttTgsGw5kOGd2hPmDz6msaYo97lJRxn4oaqCtDoa
XUaFJI1VY4l5V34hI5CNjvrdusVd0l17lrmA1e3Hug3peB+xG+PQSAdkKt0Az7BFA1JvPJMJukwr
gHztPDc2diF+REijIYqqP6PwKDnSqF1n7JUDwg55iEDw35GwNJr1aVA57HY1eYCBTTHvdduXaPTD
kyuh8pBBP4Nseu2VrPFAFBIjn03ZuX0RnciLmg/kJLrFJXsS6bgkU0O6IuASgaJ0xu5YewbvovlK
TYRs8tdpT30rGd+lDjiwzmG0vGhDUto8mw7A28Y2xi3CKr38eVrxNrHs7YNiQKUankOFOOjo5GFg
068D8OgZJ9z9MxvDrXDa7PNqdMh3a6f5RMPBBOxvzec/M9fMPpMIaJRIgzPse4uqXv8kJQh/0s+D
jYQZikFeGWu9882CzFibXUdUi3YAAeHAgDt6FZ5F1PSJ/d7TspyzDJgdSNEh2XAzeTBu+6TZd3kL
BNpbPB10HV1J1J0D0TpAbif56lDaTvviqPzu9tZl+fqe61/l6XQE0DzeFfTCkE0hGzBCAFqMhODB
xrsm6ZDkCF55NSKFhzQ2vPVvjjpOK99RpCDZXbBBx8U5Yu9sHkzJ6c5IXagOXnMGSjlQ8zonE2UU
p6z73tMyCxAjW2ZN4OWRJlrB/CmqlZA0D+r/SaajklvJ0+S/Cm2BSWA2MiQRdwDhyJEPneXJz27t
j8eWm+au9oaXseu7C3hTLoSNE4Tzcr2NAOaoRgSjk6V4Tlc18uTsfG7bo6qDBW7Q2ed2foxAMkei
u/LZbnB+K0ER2ZfnHCtjJJnhOZeaAJ/qjPZII/1Gppex5XIPqeg9Uta+v9n1i/6mJNGD+7+GNZP1
iP9TYzwmaTQc3FWgKkg2Fkd90CobGhbp8teSVdaORia2GJSchmRGDjT8L2SpW/VAVJHh3y/kYEyO
Oo6+uu1herICGQgETwtyd0AZElVVAlwf18q2QspG0wE/Es4pgjM1wp/aQzTUX7QI+Yx2tlURqKtV
ZYOCpDWdxFbL7sxnJqxxT9dB2vq2d0LsTZuAeC9zJOYo2BLCINHYJXc4JQ9QJ9pGu1CPR8lT4wTt
E1mQ6MGVZAR70j9ApWiXD21uoUn7cAds8lGx67i/EXxL4HBMLKlLTQPsqUDkFxq0XdhxVM/6/kV1
J4ex7dKgOkx7UO8xTA6ayhbrHG32aGEt4Cn4KBRdrvfWz60k3RuirnwWE8eh65p+61Cskx8cdy0B
f4jGzkS2tbmZblts6DxHlbUA2TdsxQyaATjWwfKN2UjFI2vtR0ot+yVvMPci4V0cGifrJMDghZnE
pg3c/jSz3PC/VqDTbctoveQZnh3CG6cvq4PDSRwUJ38B9Q8rkeqvKg+H2Mui6qduDdv9AABnZNib
4yFd8hXYiUaFEh6AQ+3A01MB6bq2AXs0gmscGLi/+a0LKDCky4PRIWXBTo2ldeIVyNN122Jbl0Py
gjz55IV6uVGg2AoJbHuSDW3ngX2zwzysaQEpqA2VZgLQVc2mFyYDKBFFMHAes1djCitmzBgpghLq
OLnYgVkP/M3yPuhCuQBY+rZj0cE3h/wCqrQBFOYoVrOAOHJZ8q+Py1BaQZYoLcSp0+ICAXfGklYv
QSdbNFgzZiIOWIoyCjmzoLnA1A6HEpOYVxJhM2s9lGbgbfT0IgO6TdUMoL+VUwmy0DHIS8YopAWN
WNgADVhexXIkv+CKE7SHBLhiyq2TDRQTklPqHCXGUaNtfzTTFlgxlwBDQgHHFHFga4HVeY/UjQnV
zrm3orJ3Cfem4fQAq/KW+akCbsih6bwnX6zWiZphWaNFjU2nQ3bhOIQWAFjzHEgKNyttT+o7S9Ul
Pam0JfUiZ+7CsxY6Pd4rwEhKg0Nq+0/k4qyuH/s9UH312U8oGjFe9FgfbAHQCOmfpFGnRoPoyl1l
Ib1DHRPxGjzXnCVbgAhiRyOokxfddDhKeC7ELyQRTYP6X7EgD94ee+NAwsEHjVE8FaCsBHpcEidp
/TIlzcmXoI7U4CDXvxs+yMYKr9j/bEIeohiB7KijPoShoXu7Jk8qdjS6QDn8a/gqRWERW1qwDMkd
P/DJuCcmb4iGNmZmTaw11CM1GdKQmlw66yFpkdQCZ2344Gdy7GRzz/xVWzyEYsLEDqG+G2/4zXOw
BUcZurqqyrfsuBLI5lDVV6roalh6/2AH/Z+Ur6tkSj8wJDmzdQJjEtVyjYBNAEUQzpM7AkbhxsSw
1ddmgBlqscUwo/BzS0K3wC99j/MpsIhL6tTCqAJrH8iiUmVFXsCpC+I7exVv6sW+tDGdnjvgPgCR
ukaZGE6fqrbnL5k8m6KhZZugzsYccUcy0mo7xxw/5YO9giX0uyv1RA1Qk8lKVUitpBj6ghPzU2Qi
tvUBTKD+hZdVE+1ZEYRgZBWHtSymfotKHP+iun5XrnEvcmdnLb7TvcwSYM0E+XWSiQX5GXhWxdYI
WmryoZAsH1GCLvinuz/dVKxWuNN/5Lvf1J3Ki/Jv/roie6nHe21Df3QV5OFHceejfmCtBwhqKxXR
lkm0FLdqALviC/aXF/rBXg1J4/vlcqFeImFWaFilNV5mbQUikpuMTFiN5ZeKmOaAkunzX8nCAp7u
hDpyXEl79CPqrMbEXIwarzOzOZoSQSfDU2csjPGkfif0OwAcNkojC2gGJKGd7n4mQrrQuMTt7DIQ
bSfgbUQhozmmG+TC5AchkmGDM2CMDRwnHIF5BPZxGts5s+QJ/qfZioZ0w615emkSb5s6TvHmsKF4
m9OseGMFPlJnXeecTSnQIM0DwNDNZ9KRqRnOvySLmZyUxcRNgXe2KZ4oBjVIaseBbzQse3UthjXE
jiFZQl3MwF/iJcmi2O5sMESh1gE7pwFDulwKLkIpC8YBCjmkHsm6HhsfwhHnBzNSmtJrrNzlMJfm
7/8agxTlvCZxbpovXlFP+B4MZO45S95ujXIBl+DDWFTln2E+rZfF76frsHbPtsQyXeVoYQxTO7BD
DomldD7LzEuJbxTUldZ0KCv8O08RfrCHIFxZ9FoNFlLZUpAFGGKV5bzuBQnj4RPmucB+TyTqNzVI
8zEva1JU+2QGTzAoIVjs9J3zFFGWCKChq4MDOJuNQWPAdo+vtfM1yBdgVvs+9j555v5UtyHbaTrc
pV9Qg7TwVxJ5du5fKmxs0oh4dRt7cffONGItIXl1qfE9L8ATwUcGgW1h0iGqbj8hr+46ypSpfDZH
zLExJBkSo9JrzYPPdTbjhS/lJJpccD6mvvUTmSqRVLbIV9g4BsdrcYjKMF5DL3ktN2TAlyW7GkZe
PRc5242O3Z6CqXs2O/xunai6b5IiZXsOUNj4QWFJOysCQG8OLK+d1pKChqC/+eo4dvJEgcMlGO+i
j+4z80zz+VEsbwbUL8+ODwrHCsXnoswDcDKPwRtQkvYctb8vNDLrdX1NwGsLVJqx2ORJilPYyfiT
7H3mBW+TxdMDFnryXATupBhHkMJ25TztG2z9F/jXBnOSqMziRC7gS8C6wQ+8XVJwvD9dp/dO1Cxh
BuzXdfWAP4seyVgX/o0sr2VnazPUKQG7XdppN+o9+D4MyUSH0b7/Gio0qxBr+LoEOG7UA2qRSmx0
M898A9KE6ZiXLeqnSRE1nhs9UVmOj53NNiapS912QDK2PTU/pzPylZshRzGTLN5W1drUpYZhi7FI
cL5FVdwkwhKxfcYCv99OqEKJexQfReLgpChcxtsr778F0wIkKBM4xMNqdt+iuvsLiDDWdcWT8jrX
yd8ktkzP36bT7B+91qm+8V0UmvUR2SzInQCpzLZljaRpcZ2vAKZ/9vhafop6YX1yxvY8Jr3ztSxZ
DopVwMx6Qdt/iUCKuPqVdRFVaF5QUWmqHsmC0p7PZvSH1tkJ63dRZFmgaBqaq919RVo0+HZkrmKy
orEdb9gtKx5nJKMG65u/nHX2Dh3AuI6Z4GC5cFOsOtGggAT0MHq8NLMyAS8RFOXN8AMTLaJeYeXZ
M8v4e2SKNKPMfO0AYgKAhVE2k8RS8Ah1gcaq68/sb8YkvSRV8k6SnoMstQ/JGpxVSs7nq/JNATyN
lJJ259gMuK+ri9nKEKG8wcZ/DDDehd/9H2df1t22rnT5V751n5urCU4gevXXD6IGS5bkQXHs5IXL
GS7necav742iY/ro5OT26hcGKBQgxZJIoGrX3udEgK8ADMzkwpSfg/zLBidFY6MpzCLIMjJ2yatW
7zdZcaANO2hhRgRVZbbL2vHjXj+E0OBODvq4mjf6H7b31CT3vsxXuhgfNDBUQJsS3L8aF9AnNoYd
kQCTKULV+LaMZbOmLg00afK9Q+BrMzVTuOnNotl2Sc6ewXF3MKY6+54OPdJrkpsPWRj7+//sAZKZ
wrN0JndWYrFbusgmNObWn22djC5I+lcfpjJf+25prg463OitauqvBVY4xn82+n78PPW+tYGWtHkb
uOznXCIrfDs6DJWqQjZAVIizlHNcLij7wmc4TQjljKgqOMoGUucwXXmAOfujzRwi4HWCJt91oT6C
b0Qb7yfQoeyawHZWrerSAOQ28nuwU1An0KrCBwIDWdU8FPEN2MY/ISt4Md7ZxHu7cAD10FDj/m6j
VjhYSPwZmg0a91/U49Tq8tYrIOV0gnYWiKF5JcAjmUb3PXWlH67MGsD1SIbFcQQF8TG32wIZgXCd
KBPZAUPK0/WHJo5ZfKVDlHItWoEhco3LRANpk8NqqDX0AAKGIDrsFKX33FK3/g9dNVClfrjmjeXO
zkUtQWpI3nZVxEAJ/HWJWnXJ5uoGKGs7tWTvWAJCdKr5wVrRUssEPQOrxhtJkeODu5Nie3Pc8R/p
k5c44VVocYkJagU20InmV97vnIfa8NwurV6aGJkJ0bBnkVrOsC6iKNxmgT+AWaicbq9kKOpEono1
h2QxaoZssZr75CkrVIJvkfuR0NbVp4PhpD9ENvkXAPDbG32y2K5xw+yp94vPcRBn31FX/yMa/X92
QIkB2IZTe5f7/a63O9TgWCwOj01voMhGtYLATQAteu+TUa+h55pws9tcDYxRG4IeFhfyG2lF6vcJ
zhdADu/6pulu+tA9uIOO2FwFpeQ5pT/3KbE/Z+8pm69Vemt61ESyAHwL1JzRAXNTZYBaXWEK5ml9
C3zHwHQfW5T3CXOzYy276TIf25+g6y/gQwQvB0TpISoP7slG9hA5T6wNDTpjZd4J097RYBDCP08s
aNfiO38gWy4Y3xeNayJ0glEHWy6jDDcfztR+jJO4dIA4OeKGyyB844ZPYb8lbQHqdMWWdAd+jeiK
w/1Xh0YcCa6FPILmIs9bFCwB3YdryZkJmnBkYQIBMhUqc6ICpxSh43jf902yKaTprxhqgCAEBxFf
kFPzSy+RB7NRNrOyFT83dSfFEN5NIfJsapQu7XtrGSA/0aUgFf/zFFo/ssJ9nRc9EJ7B9BK7CQKy
dXGOkHo9Ny6AC6Apya1bNQCSUKTMK8hdzsMDDpW3KQYSKDvsShEkKw6m2Vsz/UllrkvV68wctLAN
/XL7QC5EgzSN+Ieoi+BAr1YzuVdi63S6Bmt0cjpp0/536SFNjVX8Q9JpmRwgP3bi8YFyThAH/C7b
GISpiidjobTI43Zj62a2X0wLy4VIDVXSVUw9dG/+Mo1stbB1TxemBWK4ahhDxahQP0hFE2l25evQ
AeHLEecOPSdoPnZj2b2ySTpQncL3wXt3rnJQVEJwpF7ml0YSPfgpqrwiY98LkCtPbVd8NcyfYcfD
b5OE2rQRVfy2A+DlvtOBHS7MJvw2+MGXEJwLFwux+r14qOq+AzILumNZG8f3BgLGKe40FzJpkv3b
LhqIrShTi7Ks7YBkAQCF6GogU178ySPqrA/+jab7W9sHKsyFjtLtUE3Nho/B89Dz+tgkTH+UvMmP
UZa8FLaYMq8zS9vzAUrZsSBkjyH4Fx6Rk6CxwYpAG6Uq7WkmXUCJ/mw6YvQKt7rhqvoJQtLsllpL
V58CVA1azN5cDSzdxXmI0uIQQsGJkOCIg0zIlH6KDQ5hjF+9Oi/HAtAT9bMISo+4NAnSseA64sBa
OSbItRdEyeIW1Oaqb1JdiQ1MEHkAg7eU4q5XFwNECqA+1g6Ook0g+4j4761vaLdkWuxVoPvQYOuG
NdnE5Og7CaHQ8SHRhXFAvRjfRCzVDy742O5Hw7dWrXSy774T7mq9aE5uh1v2LLMAneN27TtQgSWx
BNJS+J20Ao0uLlPOpNcmQI8trEAB0QBRv7XwSSO4rmiXDI2vu8aAvu67XOnCCrTYZuagpe/Gztu8
hSCIWuDIVTjCXt/btR3fB6LdyljvLwiN9xcJOibFzOzvR2VzXCDO7cSRq3lU2aKx3VkQkr0jU2YA
6I790LihbtrWNm7DdXnThghQN77+SJde1O0WmnHDug0LPfNyVp1LVDie+qJij51lgmHaqqMPMyph
ZB4Do9UNLYCDVPig1pxsybzG1b8E7mCseWhqt5E/JPf2mDmrAWUS3zQ/RLrOaj5rWYwNgyyjG1DS
s6e4aO/JATKAchXqlXWfW6K7bVIZbHLdDb81KLRVK9DS0xiJ9dh0En+nb1oaRffzvSUQr//Yi8Rr
lbbR/dSFuEdhHjPbby7YGrZNCTVNULgWiESpTRH16eJM/ugeQapylplt7shWdS1BOOtN41v5czp8
Io3vwAzlIXTMCOQqYnrhnKdel/PmOEJR/tlyP3hFtguvLppejBDVYYtXWz6RGajb6VBaYTx7yTx5
88oE1Iu4nm1HJntIIEcoV6/G8OIbpnEuu+mg8yAN15VitsfRkw6h87G117Npp3fp63JEvT7okosM
ig8udHaFmDb2d1pwDJXgBfIziGGkd9QplfoFKyHUihQr+OmUwzKglw2qzBDr2CU8ZXzlx9UqRtnj
VAA6w/rNgg2+gv9K1PGixH38cgUhpgkJqjTxUjGK16jPs0yAkHIMwC4NRuPV1Vof3DUZegiyOQea
t6yNREy+RjEctqNpOazsoIvuQSbmIn3dVd7kWPEr5I6eG5mVFz+DylbOHAY4A+zJVOzi3rU/u4Ba
3Bjg5NmmUMZ+lZ3nyl7/CuY9e9vqvLyBDJH5jCjJmsahCBhtNASJD31eJ58Gt32k9awgA3lsn2Wn
vLace23QsN9RL2ToDWqcAzu6R/HsIc96kDxJJK7tspxesrZxNmAcjW6ElcgXXum3hvTLS9Va4x3q
opHfDs03t6keohvq/tVNT+0Hq87W2ANsEZS0P3VjWJ4RMOhmDfvIR/40GPJgT19RC26QFWUA4fbF
2opM7eLk9ecwl/ZrySGuLKzUvBuaITtNArdSGrDD9Kat2/jZraTYZeA0300gmn0ORmtDDnEZJaiB
LOURxCrNvVUggTxNif0KlO9rhALri2HGzaFxkE4nu4NSRIBzXoNMczalXfJ9a1XaxR7bzz4S7WGO
p/kIJbrH1pKjV7qApUfvAvdTktzqAzQQyNTmYXcucUOKYwM6GnmNZHiPz9dLIH+cIHGPBTIIGH9Y
AFGy/5cFaHm/bZtzZKXbRnFQRy321Zk73QKVXpw6ZSI7dekSVygHbflYeIuNWovfJNP6OOrQ7q3X
ru8Ph2WTCal1Xqxpv0mXdxdO2qoOqa0uu9N3H8TxxkNhhf8OEgdh2/eNOG3JI9L0oT057cFpeOlS
a/ZZdvBB6kdez8dwvTjSPMvxIbs1538MDZQGPEe9cOA21SZUFTWWqqiJVctWA1yD4hQNkI1Gl4FB
FdiQbRkAiONtRhBxBfWME5zKGqsA8I8KhAwz4V4MucNDotXufd0kqG5VMSVjRIRn0NhLUoRi8zuP
0Kl3JQphX0zNQQVzpNVr37eMHTRg9kOTSIgM9762TtyQb0LwaGbYE5frjLvhfV0l7LEv8mg/NRVw
I+QNKGQFLE9XHILO0h8DLR7Paq1gypHHKvNm66pg7RLOnWO6sWFu2YjItf8+ysMWjEaL42TnZ6cD
3o1MrjXEXj4iIOpYSNFHSqyUWha+PC0yRosZwg1AdDRZNq077La9ERVEEtmSX9MwAxV0yDEpSVNI
KqOclgb7sX6bUasRGqYBJ5Mvb8cH7NvZGp+HdSaGJGBuzHVoa8kax+NftElEiYTsSx2BQ5jcZk6l
RDm7dpKuyfhhBpwn209nZzZE8fmtIDqr9m1jdDucwLFxi+W9m1ni3+3wyt3AViDjfoNq6/EH2J5e
bZdpLzUKn72sHYJPAbZ5kBd35J2dRjhEdKWNeu+kOeiQcriRRokyiKx2N31S9Fu7ypA8TRjkQ5SG
CIis3H2p+ZvFRHa6jBYf29WHfttLPESz02Ii5mWaG+ooCwPibURJOVD2QapHZ7zz9KnTEqhF2cPL
qMXNnlu1s+7GenjRwfYMGuhYnnToDj25I1Ktyi3jNlSIYhcyEVo2vhSuQAmiZtWI36HSbe87he8V
YF04xQVAsnqEm13XMLBSAfvrpnmy9/UaZR3kQhctDhD8rxLTa5zG6nc0D/ya6ubu6OtwMM6FJT5X
Ie73boenpqFqmVOJeyt1map0Xro0WihnXznryvlqLo2GSbIGZwsyuSUH/cN8DYF6+dUenOK9nUG9
w9ENYGFEx27pYqrQ79JdbB/nkfV98vwafxsnp7jGkWcKk9swD8wTG3vED/Ug3AkGAhTsimCki6so
cFOAI1s2GxYrQS6SEqImKZL3kPL9zcx24Ih9otIcD8tfSxKkI8PhewK6HrLtNijP6GUWF1QTR5vA
QtnPYPuFx8Geh6wClDvSMuzvYnUZOmTzRQAOYxqgCyp++rs8AYt4WLrdzdWMaIpfYjz291cTAqTG
3RwH42UNamlDvfWjaThSr4mR2FxFPFk5CAmcF9/cYEAIAYHTRoo1X10QIwNFL/azc5dsfpopnl5l
pOEP3tjAtRxy9O9qWYEucghIIndI4lk00Bni0vVhfSQTqq/jtYgC8NPUDt+YFpJJIOUpTsiL4GZK
zeXCOn3HUq04LCZqcXUPnm2x/nEVGhBqNMlvIsRwHoXf47ev1cgIq4Mdzi/9Psuwl4GcJsR4hOjX
DOWc93T20xG83zghhzoARFwvFgvyu0yKfdh3UJu9Wkovq37fF4ZYtSN+HlliOLus8W+AAQovEFkM
L1brIIwDvZ5dZTmA+zdZdJdq7uwxBV9QCeek4J7yfRD5ldAMg/iND94m3QF0vtD9I/XzFJ9fJ4J+
Q10DCqnaloYnbILXCO1WHnXdPMREriYus3kxfrcsrb5ZIIkEZhSGgU8vKYodHqYAp2StHu8Gjqqc
qQi1Ga7YBFDNKob0JWpTPCv61LTOOPNZZ1tk/wagrLmh3mLP+jHa49fwRWeNdTbUxYcu7CmoePa5
4N3nBEkvwIBWI2ljFq75VGNn8OK3mvQMI5oeQJwh8J/z5W0X2wO0AnJtW2PmA8qMcd6dCvMlH5vP
YxhWap2+Hp0vUjMuFFIAHuG5sgZ/S73lsig7kq0UuTNLRF65VK24nu8AndqBUpWOcg4ST8NqPu7V
sbbKa0BLaGQ5AiJIxz0fQjBKhqO5MyzAIW3ExRZlNRSnsiOkiXeZAcoKrc7c3SwLMaE+PoBK6xoU
6/0nZ0rYKc6mF72I/NbDEyR18k+kJgF0BxhfivJE84Q0f79M7yotqVqke540w03EQrlD7ql+Mroa
+qEJ8gZa/JMllnOZHZwejxEHIT7djHdM1N9J550TPIRE4UntnS408u5HpgbgsLXMahtPg6qoQkhu
xNa9qS45m35aIODZD9w078nud4W7LiOprRfbVOCRKUx8sggeaP5Kz3z93kUdMyYN3ILFatmHhVwb
PJsjdhBQhjYk37QyEofBsN0DterfdBcX8gMF5duMZVoRN6s6NPX94suH+hl522qL47gOsO1fX2Lx
o1dcutS6ehc098pvhADcyuzrwnMUwWLbIIuV5a6ztVQXumnDfKFRsi0u+MzAd1MrRsDFMZrAl0kr
0JSmlc0eHyzESEZX3kxaOe312ga+RLT9phE6hOws7GJMMw2/8di46XgA6VpLAG/nMvs7pJOh2zRy
86nCO12LVGhnWgnUodM+7WNIVYi83xgAv51FmGY3dOd3fBED/C2f6M5Pl8Kayq1d+PV6VlDkCsoM
mXJA0uxwSLwxNFemFhX35G02ebIswGLQrWngGbY1EFw5LeTv8J8O82k4rYlegy4fCE+Ckn81upSf
Ey1gj5Bu7yozvNClxDFwY8eWsYkBZ7pgD9rclflrkacOdqPY96xbH6zyc3+yQco+gq7pAN1QjIM7
cTUljn/nRpH2MHG8C7eVqPuv/Ie4M/wHt4D2bm4iK0NdGhAyk+u0scWGZlk1j+9QI6kDkoe8a3j0
BU9vcRw+moXd3DVj93YpXDvdiCzZBl3Bjrxyp3UvYvd1HB6aocq+CxC94x3n3VlYPmQYDLz3LAQ2
kPG02o7cxW3eETig+rx2vAW+Bnox5JIJk0aXHMAMIad6X8nBfBuAtm02I+GMYWJbfByf9crAPsLg
t6j3UECvtOW3Dt5Uv88dsFJT34L2yHrqWOMVDZDIfY+yTu5/Lc0EMQ+pcIQk00etGjKre/CYnYI0
/gFh5fqp6v16q8nJRbi8BJfeUKVrhwfD1zztt1rsOz+Uq2051ewa9YUERiy2D8hs9echBieBA+LX
53LUk51IpnybSsN8lgIRFCmL+ESj+DSzXDifl0mJbhf3UpYhCpEV4R5450S56oy2v0Uc6JiBUROI
/Xdbq+j65v5H/7k9gsHgNsygiWe6tX0c8Bvzolhm36vkiU+u8WpIbNmLKB+PQ8zGcwpOLK8CTf1W
T0LQFauckFCU5nZf4E1Q31fZImpBXhQC4CMbvWXApYzS0qfW9RJlFUxbJqvv+KuEKEoHjc5yIZtQ
JLhBk7prPIPfRmkg1qOHsG/DG+bGE9L+nY2kDhhJjt1UQnKqAuqAbNg3vQ1QS5I3NYsJT5XMTqA4
3kcgCqty5C+VcjxyJPWDQqLONkvpyy82bI3jfcscpLMWHxou3Ew723kAVJM/XsDZNG3LwUdiM0ni
k1a5FRSbtOhz7MQ/a1VzohmfektrfpSoQVsBizVdIMgzbY0xz2+TBHllYPufDG1oThMSf8tbS8N8
Ni3vjEyl4+4Ftm3nf/3X//w///v7+L+Cn8V9kU5Bkf9X3mX3+Hjb5r//xXT3X/9Vzvb9j//+F6CM
0OWxBHfxrwkJcEuNf399jPJAuf+PMK3rPG8L85wB+bojqh2i1WFmutUZahwXEzHvLN2ZfSeCTgvu
5VuetNFMyEMeV2Q/vRAgeGWWAXSfnxxtBzwHETKLHh6nyRExZnzM1ISIQwJcGHyoSxdIXSRel+gP
0WRZXoF85Ss0yj38+Z0fE/SDVlmplZ805KC2emOnByOb2jvTSnBPMED/RtI/mo3oPs56wc2sqEd9
nCyDm5Syl0t/VuDDTsZfBU4U3pA43uRvpFjPz784SOJtqek6NCNKABKpX6v+5GT2sAZYWjsmuLmh
6PIhd13jIQohhV5P/I56ZhaNd33beTxAwsDrQel2i7LxT4u/OST2DXQWUfJNLlkTZtvM8Ys1LUAX
aAzFa2Mcm23z/jo6BM1XRsiD/bx0lFuPIDlLj7S0zqzoPIgIDFUivFB+oa+Kc4qd7Il6cakzqP0g
dcH9ofD+/E3j+t++aECXusALOMLizDCdv37R6tQOpiQQ8qxzI7glHSWnHstwFl+a1ZUKVPdFEcIr
8zCUZ27BpJt3cz/sWRGu/+qjy9JvtqjJxN2NKAx1PF737dQGK38ysntiNKSBpB2/gzrM3CNdALmm
KWKbCV+qrRassnji33L1IDNaqzyFkK4/CWbivQB4CXijvZ05vu2wi85OtS9GlGTtAhPMdEHjWusW
7OFbE7xGqPaqYs2jbBNYQQFJp9RSbaVQFJ2yOydFmmXugU9Y7uogrY4QDq3OrQGwIB3m1OmtMPPK
g8hoOx/f3j30iWWFl4YNRq3obTSwv/75o8JP//qzgsAPbgYmAB8CzKNcjX+4KfS9NhaZ5Y5nwDJ9
b5TukQtDuxhV4x6la5Ve2QfsCw6h5gqlu+W5M5Py0TG0J7L7oRZvZGHKPaKExkuoHayhY19Q0jfc
TJHhb8jLwfHTqVK+CbqmvbHSsrnLgTvZqESrR91YyOYuVJcuMT8OlKjMO3USGeSaxV6snrg+lO82
eVAGN1Ncms9DBF5CAbBN3jjlk96Bq1F5TfWoQSsGk/xOvrCgaVEanAA+peO+s9bMWni05S2Eiwhs
KLJ1w9yjz/ThS9dpvtfwwbyL3DrcQ3EOf36cZu8Zq1A7Vkn5tQijfalu/kVuH60p38RaiPHBbR6F
Eyarwm3ZgbpMTNbdmPUIjAKP7tVuFuxQzOJD0qnU9lrMETGPjJep9ONvqgE+3uRbhMagLKpBlveh
XJeLD4Z2LE+rWzotLhc6NyISwddQ7ik8GjBxq9n++dtjcev622M6DhAKkFEwDTxV6JHz4dszGQlP
gtCOzxoQd17luNbJNib8pAS0l1uT/RhVQRKZaJDs1M1jPbs1Q31zZacuXcKhb9e8K7R53d/5tSzZ
jzoqSgr1ystUeoVphEgQT9jzlZ3eA8/d/hCXwc7uYvdgqoueITeGyh+HH0ZtRJOG5iZZqU8tcEy4
h8V27UPLLcPUQrHhTYDq3pt0CC/4ORnbt9f7x6U+vIllraulr1+ZHOndzauT+/K+MxDMZuq1F/sH
v+VVlmUW26hFT07fNlsfH91BJAkE4ahJlxjaSQcc7/TDYqPWlQ3Z9RGMCmoJunzo0xJzn1cRGJpa
hKF+t8bvbPQyAANil341HIKkblVpdb5lAvgGVvg/gblDOlLIz21ag4/CKoeTM0p+ABwTmn5ciy5I
A4AnEYiB70o6JW0t/ycr2St4U+Vnxx1+TVKblKoc+21b8hP28Cm4SFmaezxvJOpfELDTci08J4N9
YnQ/n9Ro0SVvo1lfRjSKTHF4oQmyCz/OJ48I83Uk5LaDm0TbEbCKIzfM1Ct6UGfXEZ7io5FAfot1
xqeuMwE5Kqsv2B9Gu8REzfYw8fKLkTs3zsjYJ5o+ucA22MptmS7wf6bpyGKFEFnGuW4G2jFNF2uI
iuP/+o6xmzF3NOIyY1vxvFv3VpG+6E1/5o3h/ECi9YFpyfBsgZhnM+RWC07p3D1mphlussZIX8TY
Lq5VDMmKNnSf3Kq0zqLhIORpwfupein3TRAtSQQLnYnpHkDx1Yb8aIQuKB9DTTpmXNkltMY9farl
xhiAxdemoJ2zXEvmbElwDY6NHWmGTYlKks35M/LrTSDxOj9+m0szrpJjai6eMBDg0MIdSQUmmYbC
SWr2SK+1K2YHm6aN4gPZilKg9I0GSi61PZ4bDrRZpCgBvFEVxZVdsQO1bNWl1jLQqfrjnuqPqUne
FpUNkxNKqVFBvMzsqrRcTaIBwFrIfsuz9rutdl0VG94uso+gqkR9HTG+etUp8ctlfCxSIBsy4GNy
VUFBl0aVRtRUb0H9EZC1leHrziZR8JXFERWE2j5A4H3+H9N/PnKxuXFw45i1EjP1B5n/aCx+G6G/
FPAozItbhQrru+I2b9O3S+ULMEsvfRqeDAVWJSP1Ie5ibLARjFbzyP/PGvNqTlNvY003k5OblSnC
xiCi1YQQ94iVDgeG/elmYgBzAKmxIwA1eVT4rdwbLuh4yEMHgeaqrPNsDWSAfQTl6n4QfbenHl2E
si9dFBN2hyqogXNFpWBpBQXqQ/RxM5ldVa2I68SJuul27lMzrOy83FKTLhny3HpVmFuQx3bFnmy0
GrUiv1SQcbW6DXJfhFmd9pg3OJTHDbAyDzSyvA7NQZi6BsBv0GKvHlixJ5jlBAqBfcWhIU4oTbIN
28b29Qu1bR2nO3J3FcE5aqA+ugdN33iOn5YeaKOFY6y6vv8hmYlXwn59RyWKkQT9GHWZQjqbjZVt
WjUqVZdGjTgtdlTBOGV+Bm5y4w9zF2ea69rGoQhSd1WjzPc2Ud8zCxF5qEcji4+KH2XVS5kjNYY6
RI/6KaorUc+lhugSG1m/GQIbSULlSbYhj4JkS31adPGep/hDv/7z1ozp7HprZrmoAjQMB7qNTJiO
2rp92JpxPdQchCWME+Bbcbt3v+jxi8krb0GXXoFSF7DpP7ogN6zt1SKhgV9t60M72O/vEFsqTr2e
tqh/dsUxEcND1o3tI5k6oyw2dtd0G+rSwG8m5f70QA50adQkriYtC71PGqy+WmHDns7HvtIC+1yR
ut/o/JdBSQK06TIMV7gPV3syMgM3/XjsexTHZa4WbP4m44GnjcD98jCQqAfB4XNCwlPTgK7alltx
iQdajnxd4v6wSo4dQTE9FwFoFAxwgjyYIPneJkEXHBtwEkIfs7V2sTTtux5nd4BYmfMUjFONFNzg
fusckEsjiBwAYe+uxLATOGHcokwQAq1LLjKNE7G2GpwQw8IOxtWSoJz7rYGcr5oYQXz7z18g8beD
oeU6luPqjs44al+Mq2hR7BdthZ9ufwoESH8CExW+q0pWqHktUs80A3S1KoMKNXdz0H6h4gRM3yWE
1NLMWpORLhp+mTrCS9JfQ7i18fyCmRtumxKbJPD4rSiBFXfgUO5yKT3qQvYVmCF1Ie9lAH+E9o5c
lgHyoxnLUqGS7tJLO//qNwWSnqhEuQyRBnllN4LQmOOggApFWZ6v26g/y17AiFDe2EjbeY0Kv3bv
kinUIhvqTJKdoxUXklJZ7L/z/eCS+sa2H3q5iqcp8qYm04+lY7mfG/Ono3B/KbRJDzlHxq6d+PhC
XnU46EcU4ojPdv7TUl7VBMhcYCMhR144iilaU6xFXliLzIsXTaK1GLi2jn/+ZjDLvr61IFXsMJNx
i7vQo2dXMQMDhJFdKKzuZMnG9aRi1qZLGDNICjrgyFls1Mqm0QMFS3wORx8yE+TH8JT74IcTWHbP
6wkBqSY+d24U7IfOalZFmWYX/NYpzU7pcxcnaS8yYmdHNmDz9SPv469z5l069bNWm9qRfFsGCp4U
H/+afOu8qi75cfYcwkB4XV2b8zodtnjHJm6/uAkAlN4UZS8uB2s0raN3htxVRquB5YbX62Kymn0D
unQAm5nYT1xLPiPOsisqY/o6dOFHe4nyKLKLMv9oV/6xnsivfjp90ezm0trWGaXn7SPOof69y4rn
COGiF6fhxU6xD25T1lYvZmCd3kBRsWkBNhb8KEDacCLcjerJIPBPBMp5H7Nlazy99wiS8957nwcK
wQ+r0Jrv88C24J+olwfx/ApZAmBnEADEqpb6p8kp3P/09ujNvr8F8nx/e9JtvDHvUBCWclvJzhsl
h2Csq91p/ZBBidkuLwFOVQjdteUl15032zK6tMhP6xvzP/wWxHWoUwXVXZtzhlslwh/21U+hGwDO
D7IhPZUcFWOs7bHNpwzUnJYCddnOsFoJIYRf+SlTVMiS2+NRkzUyEKg+8UCa5XzStCA54Zf1M4ht
+5M1uf5D64xrzlLnk1AXlHVDk2PKHslB8Op7rDvVae6NKDrvu7bYkytSn8A0hizYUpcZybQxrOEL
eErSFdgMzYcu78yHummy3RhqgNUqG13asBLrpObdZrFpnZ94U8j5zrbtNz9AfH8YnbAPnckRaAak
dZf6QXmmWVmTZw8FtkHqVciCSFx1AmjzdlnB7NPgsLyjxLZDQBSC/CB1lIIWTWPfo9RuULHSGNHw
XL5OHfB7jZ8+iziKbuo+KnZVqRsvqa975ACVbGM92qg6GBFqeTRdfG1ogJbkrqdpIQLRq9xP+f4/
3BXN67uiwQxH1w3LtCwLtQG6+qp82HBVfRSMEGHSjqENNvWliMRGls9GrmcWrF7sSzHJlQ3y3O3a
dQOUsKCKbRVmgfxA57oU84QFxAl0YU3z6DJAnLFGBkkEmrsMmADhsBWN2FHaogy0uW8JuVzoQD4l
MbBSjWpaQLduhRVMKxrWEGRMdtSE3PTeN4LggPfWH3SB/UBWaOVLCQ4or4jsfFt0/bnArftHYNdX
DTU0xmXzQ8r2amiERaqhv/ggJ5KuTHusbuqNI6ryjuhaXdo5VGuyzB2y1xuGbfrdXyxArMWrRlfA
hUK0Xq5K3zPFdUWXXDrsGIPpqCU2K8RlwUyScONbVWj85oOfmsYBct70LOw86QKNzOqabYYIRVDm
tF94bKKy7NoV0SMRr81yUdWdcii3vcIL+GUdXuwBenrY3gHmqnpQrLjxEefBL7lzUI4KZeY0hZTh
AAx/vaImXXJlpJbrSpBexJ2zuR7op8ufv+COefXUNxjHDc52ULnGTNO+zhQ4jQSbHwcYIA8KRIhQ
0P40FNZLGRtO4z1ChSr9FIET6VOXM9TS2rF925pd9imJS6Ad48oG3wm6ugZFCmAwMwCeHBRWdEIx
YrYIKsSpLgAHSaodJXHoAln25BhW8S3t4ynNQ3a9LPYoZEjGBz2N/Z0ddVpbKiqdTaj9GFvclnD3
ew3sGOldoI9RuPjepVEc2F/b9yRx8stjzgeTB1iIHyKc+eY8DHiBGNCZSClR5sY1c3YcRPo8Usyv
NzsG1bH+bTRuR3bsMFoJlNz8+VNAZP1vH4PAb1oYjAkG/uO/Jdcc03ax5UekpE8siTJEMJNLL0j6
JgQvol6hQiewx+/VpMfnGkfqi5FmG3C1QtYHEKSLVoYmjmJdj+xLha1LxOSmEIH7GOeomR9zbkKi
oHEfk1Lrjwk2U6C/7HNPiiqGGqIwbsg510E7CKafmz6pxtyr+ylbl3ngb6Wv88cyNe0toNpcf5VR
rj9Ysm+3IMDrbmTkYzcL8owG+cv/y9h1NbmNM9tfhCqQYABfqSyNpMnphWWvd5lz5q+/B81Zczy7
n/e+sAiggbFnJBLoPuE9CIoGqegBmfGqH1/BJXMTnNHm/iU+QY5n6f81ntbJ2vhHL2GgQXxWDq/h
nYHM0MokLuvSpuEshWKf2ekefHyH4saPcDHHDIZSk4VLxPpDnic76qLBJUxP8NAE4htxegjytmxl
fMp7kwPNiIsAmebS5vyxqPLu0CdRsTMzgWOq70+N6yS8vpF0OzRJtGvH6tvchMfTXT6V/nZMIO3v
MmQUjtnk8COOC7gzHHRS+9Ptp9D59lPAPE0tsCw1T6WRoG5h8FICNVmU2ikM27duDMS2iRroOOkj
w5VGAIbUTp/ac7iaQ3eVgExDjwfXZm7S9HkRGJRClqtwf//Rt76+YKFoZ5gS5QkbWy6D619esIA2
dJqZgO9QDVkwATEJDh5c0wq4/GrGU/TzLh+Dj77l7n/G5YaBv03odXeZ94hzQ/I2peDkOWGnb+Op
H99l+ZRbQ/Kmqe4Q5e4tC0R57uIMiu6578FnTeK0URjNs9FxQLNACvS6IDxqOCSsI8Uk1Cv5XYam
Hp8TXo5Xc8Ljc+V7sLy0mV+d/RQG1Y7WilsPGvSXDpoCqHTiRzt5ASFqiNPftiBqfRqgGfDi+pgx
GpA0pRlAVaeu32FggurPPMODz/17EkVYCuWN3/9NHEfV8j+DSixdaA6XNvIEpmZJ60uaoDF51wsr
H89jAnSPDiNu5MlCmZ/oMsZJAUcqXJIGqCGXbket3QwZ/JQohKVtcbLg8fQx71N7jlazKXJp1p7X
bA2PBW6q9DdD1HU3uV3m12jQ8ivdNTas+vLAS9ZfBiZo322DAidoGojVjoHuIGAIoCyO4kiv/r1U
otYLRi88RmJ4WFanCAc+tzeZmLaf1lAzLRyeL226W8JpGZpT9dkqhXQ6HLJj7RRlw3ApizRE1SnH
m8pKgdlSfYleJ7qLU0sJADcgaamGMlSejuLHYIZuFRkGTJeyB9531mthAiEDe5LhduhBu6hhBbjR
fO+Eem8t1lWVv0d9Dz63hSfQ7l+aqLCMe7itYmcI4MmKjXCfCtJC2w2OzrG/tDjUNBXr22p6iNbD
YnHXCh2CPvikAXR2nSOgHKLt2mLibjp4iKUJP2dNsp12DeTILtMsPyDEHzYx2GDYgFTQqGVrAhNB
fxpZNMIbUXsZnqFKiWitLcOprHWhiTlBwBRyqJCYcfK1JF7cPEva5alAcfStTjtnpQPje7Z1wLdQ
garWXTgN31t9TVjlVgVwFQDHXu+gRb48EeITNpP2FkwNvBQHhexasKAzQHSC7ymA7KgYKyAtXT4F
Bj+HFxM36GRinchIQI+HadoqU/UO3w9eWDDBEoBaxoQudWmpMDSHgIy51/3k6gzCvk+qLIRFDUgN
Y4YX8zAm5WYo+2kz9pG8pxB9ehF4fbuhaeyFKcwHTxpsXecgUJRQ8nkIUOy86Yv6HQJacBLNOpQ+
s7BdR6VlIbMCwl6YQHwPkgzTcbC6W+oKHPgKuUVqN0fD0e7w6JtQx7OhGhe1zv0yi+7GVkbQDosf
v/S3NTxFQP97+rQkxAZA9mjkM/3Qggy0KjxwDm2SvVLfvIj6d8GoqDvw2HgzAx9qUnUNiI6hld86
xR5cwoAkTg7S8L47pePvEhgXuKaq6NWKzwY3BfDmmAfAEbNWX/opgvricMxWnQMNR5uocdQZKLpd
p8EiU82l4E+j82Sr+ZhHwTQNUCl7BYG9DFzhEBIKdfZd+CbMJNKWPzVBN6xR1mHXfmiH3dBF8DHO
cYaFtFi5i1ABvR38oV4bjec/l7KH9VdWaN8TS99DBCgM3LaM3Djp2Z9OJl7jPnRex2yoVlaclhcQ
ISHbCJXp3NOrQzuKF1KMpstC3RiddMtRJrih/q72oOxbQXRsxbKm2izMjXnYaKuD7Zkvc9yynlol
a7uPVcx4W5Q7qmlzvIHAILW9uWmb0rlMwPbSoEFl8tL6HGFVmXfx4/aw1MXZzwjq+3WNStFiCr34
YcJJBLmL+AT8L9LwQDvzWIB5l9rJ3EcwaLsb4BYPgxfX6EYJkUylW9kLfQPGTHJkMtVunCaBeOU8
7CnhSjWcDtDOSqAQzu30rNXKDjtO9fAkIuR/yH0kreD/GdXWDdFZcw9Ohj0LI2xHQYWlCw1EOkTM
Ax8F+qnvkQT/YMX+3ZnTd0DPoJGvhFRn9dTlHNlz70XUI/iri3Lv3yK9yDI5mXwJB7PafZo3a7GO
mKipiXM0oL2pC+M5yL10YXDfxFBlLIPssVUXu9RegkgfzgLbz8fGQFKf8R6sGdFkj5WWpEeuNZCE
ULFN0gb3ZRMC4olBmvDrdBaCShH6gOfrfbLxIDq0b+UwvkItaZu0A3/0Wl5f8BZoIMuFfk2FSRXW
q2ZdmdvQifkjGNWrVCT9DbQ3ISDA2fiKHECiVOWcfZDE84qRWrGwvI8VqZ9+MIWxFGirBBqwSI91
j1EYKIp58aIx0z/HyBa4hu0XL7rvVTu77awNNe1SdCsvAkaEmjJ2zlDN0e9ojTz119Q9mhEUG9Qa
+s81whzH34pZ6zLJGfg+yDxQDqLNodiBl/7ctfQjESdWmgeqNPXNeYkhBXzNNJOXuTnBAL60eugv
I/N4LcQh9czuklU2h/2wP1xkPOlHn7fIDzPLSq5jg88yyJ3DTq+BNFgneR+BrN35G+wr4MoStNDk
62z/ShcdHOd9UbPELdMg99YyHfGb1Ped7D8inDoF0TqLrW9Qf/MPc5PmwlpNWwMbhJesiu7CNJgX
jVjbHzo85Cls6afm1PwVG5EBjAx8LCtwN3YwXsJ2xIcR+QFc1scO1LuLx+L8Mg84UVesOl2iaA0M
8SfrchMgFa8toHhI4OIvduazdTkN0cSf0dTS6/JUSU8enY2AIuwn+jp9PT968fKqrwN9ax1IKPfF
deam0/faWsN1Dtquofnk1zlbV40FsDug62PghrXRAkAziL3UwvY8ZqoiylCspISGiNpuZYH6vY2p
gplp9RyzJD4gPDjtkICBnYDC0McKZv9FCD+X/QliSNVhUb6nuwaQJcXXOEIu9w4ssvExB//wPmpj
mHeh1bXm+Nib0dlL4v5KXVaj+ys+VD4wJhj0gA7dYKtmbWh0iirUKZvsR2HGOeRu4u6t7kbstU3u
n/K8dZ47M1815ti9RTlzdg0qx1sKi6R/g2ey/xhbbXJGYTyew5hTh6uh6Qqc7jzrIc6gaZnhA1xw
2z7GSdTe+6X21I0cEk3gZt1zJKjONrdvEjx07jN1YWXJN3lnhpulT9fre903zRuKSCTYIxn8j4H9
PPU6N58GmzePUnujRgdJwYcAhAFqmfibPABTCtX0wHoKA827B65rPUfKurvHEwnfbM96xCmwjKHt
EYKDULAQR1OZZxA518H0pjNkzFGo9fEIuzY2m65jCpMMLxfyCaeKp0XiIfdjvI1IbKy3odrt7UkO
Ao4EDTa9Wil2AEZMLlQob1Fzz56jXItQXgBGFUbE7N5smtgl3EnsWbcCAMtnH2puc0QxJv5D2ZT/
7wj1UzwTrnh6zIvNCOqaC+VnDtPuGjZDXQMZoGDot2Y8+GAr4iW+RgFp3HTBEN0aQQpqYiCj2/Yw
1A27Ui9d8swRG65j0/2xkIofIziihiXE2VVrjos8c8egRey2+PbkmzGy3pI2CY607BxnRfmx16yX
OaIIE+GmPYOVBNi4H//EvuogN6oWgLTIxz9xbrNj3obsuiwH3ILYVANHUZAmMKvZ5eofpSeDv/Y7
u9yxvHu3NbyqCliXP6kWL8tPrThg9aVOdf3JMId5rPY68ZQb9b/N+zkG1abcDSN2aE0bn7mm/x45
Hc4AqgXDen8vPXC/qTmY+XMqUSqqxk3mIVE3KtWors6hr+5Vxa5TdOTRHPE9ctijQ7XMKpi+x3Va
3TRqMPKTjwXn0d7YhI6BhQrerzKIQu6sAs+R2BpnldFFb1TWETbORXhDiqTUXwpoOfCcBxsSIaW+
qUuGE7P6Wwpb+n9OTzwGEmJa9Fs59DGc6Cf21k/6x93S9+WumAL/fYKC3DxDVvXVTutTMxUGvIBH
/RlcHXhTsOEenFZkbYYXu0r0Z/Xqvy0C/tCqGAgMiVMCzQ/XsqLsnARavQG2u7rP9eEGEtrGC+zo
7MMY+DiRKm1jNslkrXmAaVETrRsrGtr7tOpAw4U+t8HDwlsRJ2rA/9x78rsG0IJAequZPVWJLN6P
NkQ1kaICO4Q3Z0v9w3ruAIplBfeWUbCnqN1RbxRUJpRM2JVaNTS+bwIBbj81E97xfYEH8pqajZ9q
G/zy83lqZhaocIQFP9pmJffMwiETWjq6cEFgwIaihsjDACFvB+zuaYBAD8wRqVmJwbkEuvNnGDvD
Hs88cK9ganLsHMhq9VXdXwX41tcI9M1dwWFZ3aq+ZWDEnxCm41AzXfroLin7eq1BBHT9ZUDyvlqN
skm2NLCMCqNTCs1IJtCPpAH6aajcfXfitjxQf2jZ01k607QxxzcPQC18tu3shu5qOLw1Lt36LUYC
B4UV1/DSeKVNzgila3TSMF0iGqbbLjWRmMs6thY8B5wUItm1LM09tfx+jKHppJ7d1BaD7Zz8yXdD
NUCjCdTT/gPIpdvO1wybcHDaldw0HdMBb+pLhs2WTmD0xRieeZUP7oyi6uFriQ1etl0wU00Oyf2S
9xeCTI2gWyqnrvclIP0fkwAlsrYNiuMwEPDTtZeAvLvobCNXgspX8MfSQ3dLqAdle+lSmBP8YdfF
KjKhQTXqwdVvbP+xkJCinQYoAsDdOnhErYpDNn8EeECNTobjPQD0oYaoA+KvSG2w2jhSOJd1gmda
hP+uCofThnMpG+tMLZoFL+Bz50wJUBxCc3s/8mFkgI+82WfesYIS/VMND9M1DsjhvlFNWJGCcW1A
WI+CNfja70U2mitqDhwog9AawEVUwUWtl9cpi27n2Br4EZhUuniA+P2qTfAWQw31nn7MpKVPJvP6
C4V2Gr6zeO3HJ1rHCiy3hmILYDsTLOiVZgpeqf56/LVJo8CR6fMoq+zPwaCkf27+29wyh3pB3MGm
3OPY2sP+58HvS/PkhHZ1h4RYfae6zDQwTzFOFXfUX3B97nKaep0VMbhMug21N8h2ONfeh2m6VLvz
uHWuk7oEYQ4bjkH+RQFLP85qHWTKvXRLA/MiP+cvwUENdY1h4u16hoVKwGziPnon+U7qArPsyOoq
vxJQNK5HAKcTs9ku8YBLvFOrrCLtTjQgFao8nEW8dWL2EEfd64AXTyAXC4awyr5RUNZozrbD2WfV
5kF6NdtCfXDy8b2G1iF+fe14haJiem2SUHMzhelpkBSdB2hGCHH7TzPg3T4CqpZayMEFfEe6u0hv
YLPlPILioj812afG3yMUVrI9hf09Z6jDe2AMHPjrAAo+mr140aIxP5YxEkBkxIMDQb7XRW3G52ji
r/T6p50B2MBbZnHvSq0MdKMNXahJAyqCtgC0SQAzQUOWhwdHatIdCPZAFNKm4edy9BMgI/ixHAWH
+KBfpYfnholvshV0+FYGmjy0jZWs8OaQj3ZUTudUDN+oJboUGpIGn6Daa3uHkI3hY8c6jg2WAvCo
phGnxTXA5iIrWuAE4yk8JwI2AAL1mEfm68V6TNN+15UsfJwq+EZEINe6NFXEaXYzjsMaUnT5yQ8A
GSqLHg4oLCqoOXo6siwsy9Ld7+sfGlW9f6l/2JatOaiKQ1JGB972S1FKFFGhIXuBl7TPiqPQcXSR
BfvheGzL+g4CLNBMHVrgDhWPGYRyA2oDkwBjCwfiP/B4+GYwx383DHy+UNsyn2seIdOQMfNh7Ni0
zoCzuivKzt8Wsm4v0eBNkO+3Iry8y/bgl5N/1ByjO8EZItp3Azdw+sza7chYfgsArL8RVdCsAEkG
sgDbzZVdDd2LBHwZuBi9+G4m/hm6qKPv5u09b4oQOoO9vymdFO4KFrgbQm25NE+R/+z6CSXvfB17
Y343Nl22DctiOrOcaftg0GqUK3voq0yDtjP8iEESCIUIPcauO2mEf7BMUz+B4+24mlfpz8Zgh3tb
NAx7KzQHDmB33A4mPG7RhOU96LJImp2o6Tji2ShK/UqtSLYu1EaNR6vq4ocqiLbU7YuquEzgns4/
oM+1IzxGjfK7aRqQP3EbHZqGKDmjztTGkGlQoLjWiUw3t6byRCC0+mezD5B2RZLxwfPSu3ZIh5dk
6EFjaSfQWOxQ3uiwJtoAkRm/ojhw0bTW+oEE1x1gD/2Lh1PBpoP06w00LOwbK0y0tVDwz77qd3pa
ZrdjzNNbAToM6BUjLLEt5AHAAk5vmQOdVQGflB01KfhnXCTKdseZF8L4Kxo2LEM9Tzfh3ENNA1Ia
4DgBB7+MEixe8gr6PSyMb+i9ExhsJfwieKBWi23q0rImf13AReckY24AnRnP0ryxgbcdDsAS0tt9
djPUwloPQ5p949r/OyIqZAdibOH82xoRn4z/QEoI7Ss2z3KAR0DJWFgaSBjSVqXLT4As7oEkzUos
XIkeqpKLsAKJL4SxFm8iGbWzFkOtQ5BhVlmg4VmCgSZpmuAZNC+gvUBtmokTfguFpp9iDSCRh6sG
+PC1J3x+kuqCA+V0oiYwYACt0y110nAMPMHayixofqlASziIodtl4pd1lsmOwUpomiQ+qOpI50wg
ibuEtW1DAYx5GHd7akJbMLsd4lEcVVxJcVYyZrcU1yODvJ87KQZaO48zRjcEPHwle3VE8Ma/CKg6
iLpa6ZrfnKEeC+RN3M/9Y4hqA/VPmtnfqXgCvGqN9rlfxQNB+x5gI763ikw7s2rQznSnZIDOQbtx
hjH91A2H2gnJ1NDpDkFaXSjUZx4MD4V9C3jZ3WCFgw2sYCOvKaqlaxsKCGtq0qVo63Tvs/EEf/fs
EaWsaY3kVILMeI+mjnpf5HiOG5QifRQ47EEuwlxZKpYmAOP3hBSodV6mx6VMdhQ/JgE7QLP0Y7oW
IPkhQZs6tFUHw4wWrhkQe1unSVufOBgBI4rj2EWFldlAxMV4obBucNjosljzRlfgFIqNMJT3aTJd
PgVhmzovRn201hJHq8pSf6F+jdv1gfnGDe9yrYCyNatPy0VERfOpaVKTDyWShvp6CaM7ip0j1CJf
plLI159BMUHty42ZxYHbZTov3GViQ+2aReilhWloDANsamClgNNrex/HUoDSwTu3lLy9r9UF9kX5
ittTvKcmDeQt3DOa4J4mKTeHfSFMz510v5v74FBiAPUwxQeKZyaU7s16HpMlkOGRLS4Cu1H4z9T1
t1gXR880Kt+VHGfFzGl/+BwIzBb2Gc++bg6gU4fdNSydfD9hE7zDP3vvWziSAKeloOE5e+cgg0/q
bZAX3l+O7snHtEqnbYY9LI49CO2FZCurtLx3qMZs6MUhYUfSoGBa9YV4gsLFeOGVfO2MTn+yYihX
Yx/xuowNjvlacqk/Mb2AxMLfkf8yT0Xi9Qx+Wh3sfNtAMccOx3MEiVSQGSGzR33LgKlGqSkh8QyD
Qw9iWWCj4aymJrc+k5uyqqoN01K5BSbOPpZZ2YN2CRoth7LLc91o35q68P5sw8INYsP4w4HCIIgi
efjgCeuadf1TIKEW6o6sxY5BXQJN1MdwQCHb/XpL4yDc1ceYxudJpd/MM5fpn2LoNoQEyO93eubX
t4nNDcPSQYlxLM0G6/0Ln6obLRPiSrK+aWAPJ3QZHDOtDd1ZY4Ta+TT83S5TbKsLNT6iTnRHwiIi
CYc9qLFupQt/ZgdLNtqXrrLhRJmAO2zA9xqy/U65YmHvYO/IQINdNYa5XU5GELoJ3DhmDK9ocOhS
Lwqh8xb381EK0IH8FlqhOChZZxFVqJ4oJ7EvSogwOxi3YyqKmVAkF43EhWDkwcYPTnX1oY4Mfvr9
7/IfKQ0b2XkAD4Rm2RwuJ9qXN7MOlRwNQnzpzYeumxZD/2l+h0kfX73MSb0t1BYc6Y4TVGdkN368
pejVhfrK0eptyGtcSXTJk4F3E+OF5pL0g6/H8XYsamTFlGBT7QjoxuAIeBmdbnr+56QU4jyrPhjy
fa8goZ4O8nnP/PxQKAUh6jNrVs19Zg0ZIRrwxS9xrZq79DWFXkEKLIB3GojRstnaNvKRjp/eA9vp
X7JykK6P389bmsXAkAkpUWltyvu+nJ6pv00Tc43sZHY06zR/cdpi1bee9abV6j+GnOaOmpxPOMWa
4YsT8PIYAhO2punqx/FUS+67OAjmH0fxVQKXKPpxqQf87e//sHiRfElW2dyCrKUjNVOAwPIPjaG4
Ky3DBrH8xql6d3KM1YfmTqSH1wFNUuihr4PzP7rwwVvNwjwUodag7xDNxDcnuqoIavUlcOH4O5+w
nc6P0CKPtzoQX6+Qc99bOAf9ITi8FSzpl3fRUCEir5WmV/ZqBfxuCsr6ri9CWC7owZ4+OGBec3xr
J/zEqIDUO2wkYKBpxAdqQkXt0yTNj/a5YMwFW77ZRp5CZP96qTVwkVzqhHl0ujeb/vxvcUtfybMz
wJmG9Y4iVO+GyusmsgyxL7PplVoLAV+z4YYTqEHsuV7hCZFfqGsJo5kTBud+T9wNAIm4sr2Q3Yac
WoWDZdUF1TVxwwsxrEsoYnyf4jmgBtx5FVhldQlsEGd+F2B5ZXGYHGcdghrB0/3vP1X/wBjaQoOc
kEk6I4YhzC+Piwz5m2aUWnCC8Q7qaW4fdse0jbXnxrBdGfH20Y7z6cGL9HVQCP7cjzBj1cvsuxeV
/LmpBgdghQw6KGqOk4IFKu24gtksYscy9db4CdF+XtEEs5mb0wDLHcxVB0/uefz688dxz16LAWan
C0g9zIdp7UBHebP0JY5uXaHORj0Lbj3h+udQGqDQul9RpbfrIdJoGqCh4utTwBolM+Du2BW8Bu8W
uASrNN6aDs+wqMf/BYU56oXKhHHxO+Sie3hxvADKre0nDbrONJr8ukRha/MSrTbQEppaODT4xxI0
h9c2n5fwFTpi+VfEsvpr4p5/WPBQoMvd6tICKIiAUguEKnD0BC8nA0bmCnO1DOhB/B+JGKk+A5/z
MDbeyxJoeOFols4BFf71sGeVgWFNxVQfkW8CD0SlUFt14Ie+Dw73Kt9a/9oEHvVj1My4+BRcV8Z3
h0MMKCqMbNNwnmx9zzEfHOZB4t+IX0DhNh8gk2c+QFnlbJsNpCBVF2w2P+JpMAZ89xw14Qu1fsZn
2GZc5gXLqodF0Ai97txqNfgTeOGeiCx6wgDWGsR7Ay2Xa6Uu1C+qrKZ+avVmUlycLlyJRmZbu9fj
h3LCcSaOdHClgNgAKNn7Kx2hG8Jhu+J1ynwmje0HncVyE1sdUhOtzY8o0La7FE4I6nEIURdrjN5E
Ot5nMBT8q07egzxK/xzwEHZNUUfPCfiz68SBvBes3fxDYNnsFlYXr03BbKgMeNGWh9ze5d1gvyZg
pLFsiB/9yGL/8ScXXwkpUgMD1bANU7d055948HjoDW3KUKGSnUQaaGTnVgNLIQkavhkzyeDbib7l
4rVK480IfyxddMeQ8l/rIE6s+3x87uFr9GfnePDdReHfdYp63USW92OstHfPb4I3fcAOBfhl42EK
YTJWt3V8rZg0d107JKegKaLTGIgUyX9AJvP/eBYirfjlgw66reA2PoAC9Ftsnr580GNTdEiJ5tXJ
AGvwBlQNe98C1Xpo/Ny/DNJUu3OteWQOMrnQ6Im+c5jWlWXRIi9WRGvUzNgfWQrakF4DT6gLxte8
rctrZhXVfhylhCGPXZ7BqTOAbminhwFPTDdMdaQqJ+SraKWgxeEB7tx/TnkaQKnHlM+jbxZrgV/x
Ldd7e6d3UXdEMk4H9y1Mt1bdmvdeDGMwD4DYd2lrVzM1Id2ms9tOesFfTpJ+DwJuvsBmzFvREiF0
+asrvokd7B2GcZeD7bxaLMeYXv6mr1auZBRMcUWYAnBrwu4MNH+5KqsAiIqhr+6BUTSnSr/zjLi6
t/AoP8QcPqk0FgyjvCQDsmD4UxbPASodgEiP3Tf8Dq5lB9yXqzlPnhba+JyMKKPXsvsBteFvXonP
CY7T4UqiTnSBVn60CtLwfdk85nUHAIIev9NWkvaOv3ZlMbBnOeT8d35QrfKS47P4610kYtAbh7wE
+UfD3afRDc5twMLoVV/f0zFStSD4/alFY3SozPJpY6hIOlT+nFerI6Yao3k0VqD1/5v3c5Wf82gV
UBmcg9OKYVOF43iyNTaciown7tQW+tzngwwLe9W/LxS3NOmO+roEgt7I6+57GOyUoBxgvTwZEkh1
dPpmjhvLH5Lb44HbQ3Zvg3i2C4OgRhYBzW5ysvsYKoOrQE7Nnvoa1YevgOvoaXFLXcgPFafQqP+g
VutHYAJwje+gcId0iA87DZW5ootOySq6rVFi3LXIE+OApfJcycTPnIap3WoB4OpjHcJLQSW4ljXo
zo/BjoNAU7gzQDs7ILWOdCKwwGcLJKcTNM7No1kFMx8w72J/PDRtwbfFCP2C2BFwabKb4jCKHEJj
vkzObVY8BAb8HxIh/YclgvpSFQFA8QPF0wXPnX9dI7LzC7JeT60Zht+FqNd2NBivsP82t700zH1R
afFT4WV3FBDAIc0dNCTts8iGliBrwjUMdoPvpdasQVMzXtNQt3CmgXoMNh9gRPqtt0XKLccuEk3N
8MOHFNgLWaWAoKsuPBU/ImiQ+n6NoDVGw8zXAJ9Xl4pbD8CMQl1DC5FCjJrqNgKeZmUMQn6HOxdS
FBD+lTX4xuDpFDBfGz5iizEwb4Ym3YdJNaxGG3tyI2n2LPfZn4VhACnqlW+N0wTrITPHaw1uygFV
wHKvOwWc8tSkXk1qQG6DD2RzbwHwjD9MHD/mLD3wzDJfOyvxdrE5BNsKSUaIJ07v48RsaJtbxZ1k
xgt1gxrHgGmE9QOMpa5O0q8SUdp3esSsuyY37WORmz8qKA9GEK+ogNeHlqgnI3kIwEB7i+GUokP9
KzWmg6YBnZzAnOKNV/qPPCnELSu6GvmCDhkvFQb5dXMtIP14ALMwxORsiruX3+/mNeNrJkVClMbE
d9OxTR3SNF9FAz3Tg0+hrkWnxukEpB20XjlRBMkG5mYQREHZaiODQf5hxV7sVkatP/MGhH9fi4db
4QRg1QmjPnlThwuSGDtlxH3bGAlsAyaU2fS0fjJaFAihHJ+tQDKpn+xu6k6oP3M3Vs3SBhS3MvvI
dTK/eWp4O1yw736hqTJrsttc+meayQyT3XmNAwYlJrY8kA9Z/6NBNWddB4G9LgaRg2mCSzv5xakL
eyS+lraehuA1LW1mNjfcivsKghZBp606pXrRhkN621h6ugMTgLnUt1z0uDqKJipQS0IsXT7FwnT9
UibsDe5ZjhtVISg+aaMH2yCOPBdVSz5iWzmy9WwhB2FwcSrxvCVXOJKFXCwGqEmXCZWVEwO5fOmi
CV9iKcyEu+raHBLOXK/S5O2oiXOda/mNxN6BwSwODkmgI0hop6i2BYjBBs+N8WOO7bVsX7IY/jUt
/p2unxfaGTn5LS02z8HhcOXbYrw43HduaQAqz6HLw0wAlHVvNOATcEIn9MjgNlZ/P7vVUV8GNs3a
TKHZ96mz7XtQgi2GzIHCMyicA6D789yli/pLT9l6R7b+Hyq5dCL5fGKR2MdhAwtVYB0l5H8INPVg
xPmiGaOTnabgQJdIJiOFnOKcGpTQQs3C+1YRxXOm7J4zSMcFzrSeSc+wU8eM338vja8nKDArNei/
cgcVbQ4P2C8byyg0zQIJMigX2Ty5GQFxwEcVF7pbmmleKqOrAik2NYonTbt1ZFGhvD7CTwEk8ksF
i2xqLRdptXdpGMCuWkXRJQJldVVFKN+GqUCmuWdWsc/AOXLDDs4pcemggJsoHbqqGfS9E4OoWYCo
uSWuFfmg0t1CsDIM/neI0vCn0U8X1dcH4v73vzf1y/myJXdsKCRZyGhq0sR29Otvrq69ATyjpjxm
Fva/Jp6l5sazeH+uFUwUpxPfpWaTAhkqKsgQCwtp80ZBQzNYK7sxuKDrCgx7F+JpwTmPGhTqRXqS
WRWcqQsFOCC4qW2l7J7Hg7wLCs/ZjXqXbSqzZc86H6HoACv5AzWZzWM3NkawwNVoAp+TwpHVY1kX
0z30tPdWIBmyoRzclhxPRmrK8A8OK7+9EVTJKqpBkLAgFX3NAcsY7Rp0icrsHvElW4VBy+4owO+K
GuYuZXeiQdCAoYabNMOWRict1sDQSqErkTEXBMX8Bbw8b1uhuL8l0oTtWdmqjfAwp1GcHY5hkVT3
fpwZD0Zmb4hLgccZzCJVQgRuwOIUgCC5gl4FM/5A4fNH1BdwunBgijYSIb96iZLKuid+kYCIyKbz
IPJbtmJtNUmgcMTPviV0YKGy4DbIe2ymRuG/5Rm4JCNAcAcAE4M3Bvq/3qXRS92F2qmodG1F05E5
CFZ5WoXYkLXJEzCoW/gdqoMh8/dd7+Hr2gOQYvRwQphY6u3bsE+gIA4t6lmeTKvjNzkW6XHG+kPy
M3QjS0ZuxZxiB3LKCFCBccdh2XrPR1+/Zc3wTt2wLOu2RpiAF6Z4xl1q3YnQD7FpRVTQDu+9mmyn
Rreltdpg3HlIOuOMpdhXdWKsmDIbD5Qfud6sDQMfJmpAJTtZG31X7ajJ6jE7A+b6FHMLHkVDy771
vWhuPGV13v4fZeexJDcOpOEnYgS9uZb3bdUtzYUhM6L3nk+/H8AelUY7h90Lg0gArO4yJJD5G03d
Wjaq2vMUszsWsg5VGRU3O9aeETrk1++7yqanXPuUCEUI1Svk/mc+ekMOXagp+/004HgSudNNsZQc
vfZoNFHxHd782Rof5UHBFvKxSOwDvkruZRmWRQYA+TactumI/1FhRFYUsPiv3hz2u7vcxygKe137
y1BHfxdenDxhrIKrCNyXlTk2zhdTRVkyMGFst0bavrhR84iToPMl8jXEmWq/O2Zj1CPH/EleJooL
b68Y9riTzcDg3fc091MLmOycOCZ+GBPMtZAb5YrkgaeRCa683eDl35dm0JYhnpNIxxSrNmi1o9aF
MPLScOIRrWmvRtd7h8j35zWeqtqr24TqVS+8L7Jljl77EpaflJiRMsLP7oIjhv4gJ1tmaq3SvJpP
y/DMqrHU69cmRdatimX8cymoEhoklBrV+qsMqXYwXnK1eCUdpiJInWjBVk7w7Aq7Scd8CyarX5E1
4FWCPHoo9ZmaVYpeg+xwisB4mKD7PqiN8XuHLmYoCmZUf8y4d9TiUomQeGjicqt7ddgdMYLah4nj
7oIyLm5Fof6vs/hX72inPW92YSfXCdj1miU8OX6/eYN5gMNWpSOHlNTBmZw9JTDSmnzAicZOqQx/
OMrfkLn9v0PqAn2ffMwxCgj4VOYCFnG1iR9qwxzLVbEMM+9zkjb53k+Nfxp80sOtSzkHVr1zVNza
hgOGwWojTFNaN0QwwR7f7yPMMrCf1Mj/c0Rtzf0WfPzPesSXKNQHTDws02l3XUNSxNGmFxB72kMC
6eXa2TXOMJ2lfmmChjtPVw7XiV3Ri+HPj0qfo7fu59PWxkvmEA40vQ3OOuMXXTHio6sB55WT2Xw9
oZMevAzK+DiAxNiljdHBN/Lsl0DjI68cy/hhp1f5NqUNQDXWCtanzAvxCBtG9nCh2p4pRm2mcTrU
fHvY35EF7cWhweIM41brUYa8rio2wHCbvcx0AkKbzpODFoY1aN8dz4m3JujB1cI/LozDaAtzsxFu
sqqR7nDITR4WqrKPzgYSAwfLQw0QoD7KUL+sQJZ2F4wCrSucQ3CzhNFkDOmubeeGv2eI5ze4lsAf
BExK8Z81TFZfpTpobrzo3fTRiOoXf6iFM5qqV9/KZjAqHIucdH6LuqJ8yzP4O1ZnhFeYdcZ7XSAh
F5hvfW6NN7tH6lOGHZRWEMFKst1gDCN/dYi3iMEtzi6n6Zblmr6B5hZvZNMUMXkmD605PQ6J5x3V
NBJeOKI3dDP/VAfRaYnVUNqOFhzhg+ZbGqtf9tJRqL+21ApeO2XIqBB43U5tY0hXNgKBYkCDFfjG
gR19KWDLPPZwescx5mmsVN3LkA3dFp4aG+XOHw+a7kRC3XG4QD5R8apri6eqUbAzwBfpDfngjOc8
Ru2zIOjFTY65HPAv18zin0GqvCmIdn8x0zhdZ2nB6msafUBTLBqipBxYDyrKAZhK/6o28F4HJbE2
she9yBzH+ShZyd5EqbznoCexJab24hA6xmMfUOFAI2rAX5Ysbsdt65qk1jnt6+R5EvbApgKxtWpQ
E5DNpcPF5VxOkDF50Gf0sqgB3WRrTHEhdLUhWlG3RE0XAAPJ/KB6TTUTHSIIpn456wcnL3CiFQRT
U2v/Lqx3LbT8Fze3vW2GQtCFRJR/YuOAT3atWU/gLeu1WRTNX3HeXfB/MX9q8GS6Ogu/D4D0V4oZ
mCctsr9bSmu9ON8Klrgv8twLhnQN5D87OqKrj8bhGLUFupqiWQ5qt1Y7ZURZBg+vwdH7dVmyD70v
guWC16w7nNlclGyDHH5zUEITx3v54ywiNgA5BWAQA6uVZ/dx/+6NzNpcmWHf7J2qMQ9tqjzcvX3k
mfTxkbY+qBkax9qxDkGGbVpU12A4xxrOWGJk/2r3fuNsG4PX9rBbnb2rC9X06g3suqFrB1c7mYtm
E6FAc6xt54qXyHfNj+v30ZpfjVYtXgre73PCwm2zCAPxLVEHbvdzq1GHzbRwgyVsfByAIawBtQQe
X4Mi/MvsIMx+Giv96+z4bfuCUDauTl6XIWRD9d4IpvYwl66xwtIA9HxngNXCicZAfZLuJVV7j0nz
IDlHjpGXcCNM0AJhRF7FNlB8gSr3KqrQhgWRwHCt8GDjQrep/cw8Z+0mE15HpbijdeIG9kdTdtxj
5QiMNdf6Y4OXO3rgg/LJAwwuNZCsBrHjPjKC0wCm7B73JySS73E3zA/yLbuP9yykUBpuzWhMPkgh
1cBHOMOthqMMSVnVX/GRAuxRhnTEkHaqyCmhHBaTfGgDDHj05Emz9K99PFVfMO1Lt3Ua1MdEZp2a
3ZBiX8GaODu5ijpvRjGKTXK8GmH91DW6+1atlaS7teSxS+OvZMIQcq3ZXKgS2Dq2xkrLwv4s8fKy
Vzb5UJB/FoPvvakYPIm5hsDgy+bg1+3a5/NYy4Vp3DSI0SYh1TCxTp2pt5zlwlQ2CxXkuX1cBM4Q
jk1XRZ555zQgGVcXCKBEFUIQKNta51kcZFMeyrwqV+3kzdsUuEG9uvfIgXJKGvDIjbPCZGVolGrN
ngvD2XcL5M9V8ZSVAxp0Y2csGSU2AYbn1YziGBpsYDzbNsVwgVHooyY+CRDQRo5CPaXalHH1iNtO
Nj4tS6VEdYU915xfS9LkW7iL+isArnalKr33vQvTtc3T7KcBPkstzfFL22GbOTZW/ETZfdxDW+kw
ii6+4pVskSjH8wAAGRZx08VWp+hbFU3DhmqF0CyPSjx//hnQlJcoHuJvs9n8a4CePI+zzV3F83JE
Lor8NUz6B/mtVA18BP4jrvXIk/C9Kc6NzgclxstvvaY03SZ0edIUvjs3OpQyN7oMynAm+4z8vCj4
yEqQCBlpAT1fekD9as4CnpVYjXdblOi6rMuvo5+xhaGW+g3Z75Uq0HwQk1tQgV3x0inKsIdJ3h29
MsgPU5DZsOet2sZyr9VM61S6+e9Pdj0ddnmj6uf7w14++xM2QMhTF28ybgTGP499qLT6mkd5upVX
yp204gZsTit5/3HnnuUdjqXbe+Xoj5i8Edm/xsmmHPxnjCUmujLwnQvAT8e5Ur6yEG0eFk2KTMQm
w/3P2CD0Vu6iFnFVqHvfeOlzvjm968XfWhaqYN3sH9Y0IpEzzt5LYLfJ3kwEkdLWzQc8Aua15ZZH
q7eMxwwczyafqvYRDjRPUTtBYgWt2xMQHoUt6ZQ8KCnMhAJuyCsiQA7K41P7V1voT3UkltCa9bEm
yZvg3Jl9/K2b+M/CcHA+jXP6Nvom4lxj2u0lRD5scaFocPbZy5WhbMpeuTa8NyWAvom9j8H/r7n3
K8sXus8N//1nyNflLXRvy8KzIWkI+K9BrUfAJoBW4GZp6mN+hTr2B5JigVyMZHbWoLDHjURleGBf
zpPZHppGsV5njZRZ1ZVPszVZr42NWkzueuOlE53xjORP387qQTbR8uYmPZbjVg72+sA8mn6J/p+Y
qw2Zd01b7uCi1ca5+5z640rOlC8lLJoH+Lkf3sO28+qJ7XxgsZOXZ25qfy17Mz05fcmu31JrZZtU
irf2ZRbANpLpirnerulV6wRuyVpnVgP3T6y8MsewIe3mxVWxm+ht4K/qXdRBSMnZxzSxN8u7x8P+
qZkGGw5QwM3QcBz7FPq8QqLP8UtetMF6cJ1oW5Ru2ZPIZGTqXU0bWYUyGPfYXSSPmJ80G6xD8zeq
dIVQuqi+o/a8GwChQCTpoo0DCPVH4Y1oLoZ68h5XSrCx8Kt9HJ0+3IuixXnQjOgsr+n2+Ho3iudc
cj+BY22TdRrdTj9qFZkcKu3zC2SECokOfjAaNpmhXgxPmTf7a6vVzg5SHTezwslN18sSDTpyX9LF
TR40E4NVwQZTwrL65CX2se6D/Emy0AcVkUIYVk+SaT5o5tKHgHa1i1o4HShVBtvUtrLzHJj6k20b
+UoW6WrP/QF/yX82mqA8Oc5ANdlty6+Khp8D5T+1gaCDqs6TUbTa8pNCUYJ1qGjKL75sTpNKUzx+
7035k0IB0d2oYVvtihjTbAG0lM6IVWQ/+QaymXefRJ5NMHCm8LK4M4qhIqTBLIL0631MFCE5kZRh
+VBr0adOgeBn2/UQrvWmiPfsyf7VjrhLrJSe6pkS7/NmIv+WTx8nvyK/nyiF6sUsmZEBMOcrKVic
aHSQYIoa3OSfK/8aGSIPfAvkGtLXGCGa9/8RLT8SXm7gUfdDhWyu0Acmk+lsMLC0t22AMP08aNjO
6em8ISVjDctkU0BPm7jezkE/LK8oLypCNZz0ZdSvkJx4f4PCqNrKUCg+pkpRQbtW45rtlvHOIwLL
Q7KDB9lEpOoTWTz70cfpEQJvupNh7Cai8yaFMvPQ2pr4a5PnGWDc88S99QAYyBUWnMmzPKQIu647
2Dm7ewzI/WMU5g6wX2blYVw8aCNpEH4GgJ9DXVmPFBL2WTWGLx72uA/op4o0GRQLmfPpivQJhjVf
+LlsDpngr0oSa+eMH7E7zdWIa5JToxSKbFjqGArmPzMJWkoc9Zc2fpRpqHrMrCWcjWn9Bb63DMvR
JPNcmQJQoTNHmvajETznrsTCWK2bsxIo2VfoMx6psmlEYq3hs2MXfi09Lzx5RZQdzMieHypH7Tcm
6rBvjYBQ9Ypl33Q1+Qkfy7xNiPKREPOdvWz2mY9xQaAo6lEf3BdzoronO+Rh9s10kybqq1t485NX
J2sU7BM2muhFw0atvNOyg9QGb99blrtsGZGdDDZLJoT9zE4CZ7XE8Q42lrwr2ZQHO50/YnfIepjX
HzEJ2SXnjcZ90oWHWjUt8IkU/SvPip/lwVfjDeKA6sPSUhDNakLzSbawvkue24EU7Tig2nmPGTn6
MRU/g5Sq6C6KW6x5xQH6+sdZD+k+iKxrZILcQSSDTh3S3N71MMK5j029iO6+pBCQi0tZZjyu0yEV
K1khZ5bn6XiJoQiVQg1taowBc/qm/BqbVXCUGmZNUTIuC3N160Qg82QwSSZ711uVdvCcKD6YJYsW
bVbrF7cv6pcR33ajRFMnZbv0YkRswXySdVvZWTk+yiaqspWdchIA5GhtNUZ0lCMQbTTQQharl1+X
zFz/TR/Bs9viBRTxonw8l6LK4QTrkbpyEAvYVGFbO+uKFPnZaYKuvRhKmJ7dHP9XqqlE5UEG5SSj
KCHfOX6eJAeQJOoxRS8+gwWZRrs6ytptZGKkOpvUHhPL/7vMrHfLVEGSWqO9Uco4uLWBihJZ75Dh
cpX+2c1CgIYt+Qx7KNedoHyYk/Out3nxXlXQA+Wk3DzYJEcnA1ZWgzPaYzxSi5AHteN3V6godhKR
fSa7ym2WooDjkjT4baiGlKxf1NrtfokwDbxt6AxQ1MRYP7AASWsZnkGAmV+KHkFMgQAd0/G31q8+
CQeddPMHyyBW9R0/nybp9Ve4zDMy41N8HbE7PM1KgVSaqQxPVhF1ay2r878yTb8UaqD9VEEpQMy0
vqmwwVbwjgHKRWm6m6u4wI6i785BNxi7uANIOdZuuPZMffjaWOXBd+z5E440707vduuiZu1F7tl6
MYs4PqHai/SeaMpDmzy5nqI/y8Z9fFAq5osuxkca2QnZOxveS6Or2RU09XZuEv/BFMp6VgFgQktD
zFdFU4rnVdRvBgyxH2TITwGZNXEWUssQnqP/0VuJ3sXfTly9mXsq+UXzNSVtu6sTQKFZPX32sln/
gdfOqSSb/aUA2LJygdCsDMqeh9rp0R7M609J5huPgVIlr3WAP6gIN9ifnxW/H9Z2HRnvbmj7G3J9
Fo8DuM7UmiqWKkCQ3yEWkFXQ6oE7be4epLGdlX4uysF5r5VcO/FjAsUp/O6qAXP5rHWbB+6W5hMY
6HfbKj/jwf7umcn8ubAhJOA38tz5wCqgZf+osO367I1Ohk8sLOu+CJtVmhntbu5vmR7az/LuSrEX
jRWz1g+ymTlBiGHBbK4GI7ReisK2XhifDztq2tU10VnDnpo+zTZJ08QrPQWDK/9JtYStoAAE28u3
oCQhuqq6XL1Z1qC+RfNNhqli+ugPMQkKz87hATpMO2++sKN+rPQezifCdPmjaVbTymEbdEhh3kCa
cSG+izGCE7HGUMVaBNQjJbYhY6nD/g5J581wz134AWgP9LE8LoWZ2q75RoCzQFEr+jbHCmSmQCme
S49SXWZSxpIZ5mCl+HnwLVX49aI/rp9IZdbPcmKgU2908jw6NrVbPz+T0acaJepSAGmMA/R8ULay
CmVWg7dqWVcdbGu2nqxwZ0mejVmSTPP765KPK2kW5jRc5W52tjtzU87zBOszK/AH5CDP2Cwn68iI
jO09VgGR/q3XcgoSP2LGvUMOlnMd0Ss75IECw8e4e+/9yqodHo2eJEpUDJ9dveMX5MeY4AUmMKq4
jqOXxq+GS1Kaa7PWupWSmfUCSM9m01whtkh1QuDTndpFr0/0ynuXbN575eD/w1zkN8GX3auoITf3
LgWx5sodV4hyyXoAJr2T5VU5rnNd5TjgmSxbuCYluMw1T3EuXJTKPEOteXbH9WKF7KqoiiTYfNWz
ZdzygrJP2ik4QjWZ8w/bRRJfxo4Sn1tQ+VdGyx+PY+HU0HaKnizNGCdvEsnUZHOLeTuYRdn0uoJv
b9m6Zw192QXx1OgZxr9pOx10rUZ3uy2/lHqONwz+Rivb1cpnWVRGYt5YgdWBKihSeejh2ztvYKkr
e/nZHKOGUoqU+nQMvdvk2MaspdanjPlC5FMeXHEW2WZ8aBzjaZoqn9SNh55yaT90fuaxYYPsc49X
vV71Oxn01bHYJb6WzG+jXjx0eeUjxYxBgRFwfyx97aKzFXhxazyBsW1DdcE0KSkEigWnxY+uki0C
qzPbOwIsJRkhdwZJ2VQn8fu8WE6VH0y3j1Z/JIhlDlnGCtf9THUr3t9zy/exY2sBKSR5uQHb3T8M
ofOR8PZZjj/UfBrL781hiWTt7LhzyAkg7m+VeFHVpfppSsruqa3V8qkZ2jcZLklob+BCHOJuQi5P
bY3spXGD/tEr0p0tdYbjEO3qYnJsUWvlecddcV/bUbvROnaJiMQ6lnP8nCEQ9KkuYtY43I+jzBtx
Sc4MtLxpthm3whGG+VWj7IGyLXp+SVFF11It1qU2QvdVyyx48HRHuZX+9MkFznO8hxBCDB58x+k3
/FCHjRwme2WHMcwsvLXhkwlkB6SJGCyHDKgayZeRY0FuBGRKObBpsFadnVrQDWku0xrRLkTPb8Ff
f6S8aM5Xr0Ngx05K91zainOe09Y5P8nTe1A2/yv2xxDTsnV+lKh73TvcX5e+x/64Hiv08cCu/hL1
jr9CWdj8kDpeMk6pamYoInhbmVNaYku6SY4PI8NcupagZPfIOdTrt6EQSl7m3DNW99ch1T3tEPBW
V00/aqxihmAP4cB+5hYJK6esu++g1cgssa60kSBRqxnPNB/t0rbIjWvUaBnYSdaFdVUG71DDDoo2
W8D+yvQ10+ONhDzNWepfTW5BK9msJ8M7xBm5aNkcqzbZVr3HZkbgo/I+m0j0xPYlqUPnFOBnvA0Q
RzvLg6siKB44WYK4Ph2DHSAjIoPL6TIoTUn7y1NnnKozYgYf05dut9N2+lgEGx6+JpSofzZOTtsl
G4hC805uk2RHpzfPDdzriwyFSWAC/bXX90ntwAJIXmg2w6cIKMpFPhWDmCQGqmnZWjFFDeve7mS9
SrbLtKAghtnNjc3LRiaIw7qb9jJ+zxfLsahPZmt56T+uL2tibh2TA6dcvyczq7F7qOpdCN2bBEdi
acdZ8X6OdTU9LrHGQUovVFLU8cEgyMNkzbdQWO7GdYkUQiqPljUm6yTz2u0gdBSWIDc3JBXEQc/a
dUgK+ixby8RloI5paa+5X2UriACFGFkfrNuc9Mi1wVp3VQeutc1sJwq3UW+PtrUxVRSJ/w0skGCC
nCf4aVBr5KOo0f02JNeV4lBY2k9gztMeWzJ/X3PTfkOF5BR0TvhNRahlHerVcFP9MbgZUz+uvaSK
vlEXP0D/z9+LrIjJ2XiPtuaHrIEQisLGxXs0lIgKy+C9ytDUH9rCS15lxEmyGwCB6UF2AQbvVv2Q
qWfZaansqrMEF0PZ21h2vcPoYN7KXq3BLqdCB3EteytuUBesrsPVcmHjCGSi9J2neRyV7WhnzQWW
CyZGgflY9uV4RrQFfSNwtJfRFT7Gst1XXK4WhUseh/tESYCt4Iqr7mXbVdnVWoVRGsgBk7szUPpZ
1aT2j5PbWW852uQrhS85QBaacd8d8kAdnxU+mE98WKxgCddRPD04Y/GZZKH1lniNd+pi0GiyMwyz
dF9WrbWVzajryk0QqcnRDZGSS+KY7aKa7BLcY7YSk9KiDXJDTxt8C3iVQFD6/HB6q9tOWHBU3dmM
Gvwi4cv/xoIXTXaJa4CU9fket0MpUyd6qyxMtjPIa9bZ/8zNeqs8Gup47kGGU72JuunjtHeTiULh
2B6AkR1lq4WpXByXMaxSz0sa25i7cRfYQfPku0m8b8ueDXwTkMy8t0FHGDffM9aKqJzL8rk8ZEYa
nzBa39/L6jLepZa/LvvA38wkHB5aMM3mwN5rHeFaegpMvA6STvef5MHVfWNbNKW5iX7FwpQUfN/U
6kEOkR1tFZ7ifqZKL4bFcWEfuqz9G82qbdCZ6rM8KAE7a4x6M0AU7pytJ8Xfj5TtbrLXryzv6GhJ
v7rPaFPAZegfoGVcJdrzMEHCHYpuGwd6fI5i7ZNck90p17+xrWWQ+9LFyeLm8Mc4q7PcLXiPaqUW
Hukb3R2rTa2k+vquqgwAj55Odz4vQOsCs9NjZXrugyMcLeooZJ8/m8PaEk0Zk72uG/6EIlgc73ES
d/B/Ym8tB/CwpbyhjjeUzDT2qXl5y5UmPQ212rIFb5NnO0F2eSy7+Zs6hZu8GP2/vWz65Gm59TD0
k7GWGze5MNSBlm1is0clQAVaeu84hpRnH6fKu2gATkhQedbBbAfzhuuat5ncvP+UUnBejei2fdfQ
SQO4i+YJ+ol7quzNt07R8fDusvFV6SJsp2uIhWZsNZgVhjMaiiy7YpQLJdLWKnk30cNaUgnoWSD5
j2zbGgTPSIUAlPlw1P1SzU+uanRrV2Pp1aHFnJ+wsOJZO1BBV8fPshHyhLoMTeSsqoxUDuqVegvI
HPfZvOxbNhe5362zNgaQJIJjBcNyo95P66FwzvIgg/AsDn4VKQcZWq4mT5eJy2lAQkyP5quN0GS9
+u1iVoY9aTeG9UYXWVgE3Pp1wJNsK1OxMibPogzbUH0c163M3S4p2zr9rsc6WtFWN2ydsZm+uF2A
Qm6Yf+f5EKzL1E0fQf8l5/8YMTppsNaTMX0UpMuzr8/2Wq/a/DYiuPBY16nCQ80IQE/RlAd1RGNI
S4xnPYrNJSTjc++vdM0j3/wrTtJ9XMGQ6A5yRFUkNz0RdmlCmH5MrpY6JItAvYzIg5vO9qpSam1n
8130NgjIGntKN+VqzvPR27TZ+Ney6YkRCYcVU7LCMjmTBRAl+I+23U/+dlmQdGzhNknrf5p4HCyP
Fmzpy2yzPGUyD2XjsfsRqphx9wgerDSV9SVQoyM/XePE+qg2NnKfzj3tqIqYpsyBtrpnBXQGc+cy
TvfN/iyHiBnyKpGRVcaSR/h15fu2/99XWl7CUGCR6rx0UWb42vPU10HmoLQXpjdjwPkQ+aJmeerD
cTqpVW+9hfir7NW+0/den0bvvZMcu8lFHUqvngzf1m9Rkn1ekpP9oN9iI/6tlfMcnKjqHQwv6OH4
VmiRx2bYbFXMPle1bsMPSEqjukz5w4J7GB1r7Uczy0rpg5Zyv1ja2E9hQNX96l8wEZalf4yXiAkI
T8Wjr99cw5xxD5BHuT+W22UzzL09Ut6vMtR19bylPJLzliC9GgE6RbMCAq78Q+4x2ZSQCxnDNwIt
rF8YDau1jZWMyT/gPtdpOrTWpFPgjMPVqcVBbp+k0bCTe0SQ8X9lswsAnn/sOSi9p2xKwSgvyIxC
Z5tdAz2QfISKtOcBIqDg9AEa02ZNv4EqfhpES4Ym5Ufg+sqzbHCTB5s0F+VCf0jDxNyEdZbsFaHL
Umv9xZ1j0vfoZv72gEBk0brGeB7L58D9wRF46MjZA3exPzra5jlGUnXgufNcmKn9NLrmY+j00Wda
uOP5E6mU1os+24XFAzhv3ItQwn3PsKqLos+V0miXqNWpk4k5fdRCY4gC9SB7Kenz5OTKfvm61NFa
ZzCTq9N8xlJW2eO8rL1aRv8FKFv2nZ/JXwNAkdcZiusBI7MZx43uay5WYJqfFquxZfctF2QdVZjE
0cxnQGDOazeR6BerNsuHtZ1E7hc5B3024zQ4c7Os2vQqDPdG67nLqo3MGvKfpV4euf0GLP86uFao
//KlBmHQDawLxoAUZiuwClmUJzf0u9960fJTxB/1JEWbSsnF2qjaR2YRPsnOFGnYVVHU9UU2E9Lh
6wGb1YO8kOEog7APg4mWF9jvpqBC5O1QZ7m9CkYH76tfN1fIa+pOcakm3e+iRhXWl4hPH0SW+XiP
O4VLjbWxrjIk79JNbzgbnvHFNZyrr1mcG3twB8WVZVCSsOfFa2PUzXc5whcdvvSAH9koblhVOeuw
T7/6bA72S4ccKA99wrY3iJ13pGJRD12uICcHYfE1dNKGlHAGnDnIIPvr5pQfKx+wOnhXsWnzzfxp
gCaJXa3YJ45m+lSD3GE5T0nd9ShKe5V7RuUc3/lGeMQupwAGyq0yjszoggKdOw6dtJC9j5l0rJid
iGeX26fn2lXnB3xivL2XZdmhaNL61XOmr8jdZd9DY/5cTy3uxqDuBXDgtwFSpqYqx89+mubPg5cl
29wxMdQQB3k2wenkrqdF4RVGYTxl/QVyVYD7wA/qB2Si8/GzlivV1vXBi5oa35/CKZONoqX6Vw9m
QFlq8Q+c2UF4eqX2RHIgOdqFihR7rpRkEpSfutf5j5EPstBzgrcAJdMXIMfpxWoRfVdjHRVidq0J
dpgNkpncvwZrPFEIvMkYslM4zf46ON1wiboKO9JfITms9ZRm4xWIessOA5keyBR72+wqTKby5Hsa
fe1xmvihVeJXNvrxi6JRowiw1ThqlD8ecZ1ANcwFZ13Z/RWXrfIFxv3REzeNHIOXo46CwEY2SbvX
KDv6+lk2q/5rHPfTW47GwdXnFA4akyAZ4HiCWc5ejkIK7t02eu0xTGwWEM787sdlT9FG6VDK4YyK
Q7+cIfzwPqiusZNxS6rj34d4uA6VK6WY+nMWDsm5i/A+DLLyUEnBatTbrBUM8X+1c9IKm6gHetwN
JjT/3tNWEtMZGuF8tiyBhhfw0HtTwkPlYNlbZYHBOif6JPntMcYIMcs1trSQypNh6o9+Qe5ddspD
+M8I2TJRYzvahvoxIkzb7pCMMfCjYP7mJtVwdmyreVbC3rypkbXv1LR9liGgAPWuKu12c4+JSWVn
b/rmXRd2A73ZfSGFkz5C7LdfsybHqh7bgVTJERDFEGettKbxbsKc2+rhCEMy1Jx9XIzNjl9mgZJM
G+40Fb27xcIvgK6B14iIiswECGQGSUNoeRbDM7CxAtnXMW5uI4Klb8j/zHscfYetbBbillxlVnuU
TbsC74CK23RbBrvTKiQb/grrIXqeOuWk+X3wXrMDuXD7slaePx+0qv/uG4mCpwf8x27y1I1SeP5e
Eh57JUJVSzYFHVI2x1kzVrOu4gR3Lqv0+b7gkmcImuN6MljzTi7gTOlVeO+JSB1QG6eYk9ZhvuuK
XDtX2Waeg+Gr7fvjlrtKeypiFEi8NPopF2umgQSyGgXuE2a10RkzsHib9yzUaxxHXLIOaqy+dVam
3RRMXqmZeca7TUl+P7g5dTsJmikTBOemwb/IJpPsvnR3kd9AFRA7MiVUjFuM+pFs3TdpvnA7LiyW
TEtMFNZibYQ1QgXRR075aAcWz3IJ7hiSjYl5w0IOsD0lX+t2EB676muJXty+xB7pqqi1P+MKxCn5
8nbd13267RJDucqYXhi4xpTU/Q5oDLx/NMXo+xjFSbZ21g1nLDODnesEPXS1DkMkryTTKU9VUljA
sDn0oue/YkNHxSE1p+c/xpbyKjLoZ5eyql2g+fiFYzRBWWRSya5ncXKxdZwLY/2ERTEMSKvCca13
rEusJ/ljmQ+rKh+mm2ylMqQU+ta2ymAjY603iSxSz6OwI29bNEF1HmWi9t6WwSSY+Z/k6TIoqo01
d5cWGDxzAg3Kzwpk4cc1ZLBKdlU2jQ9l5yirsmiy3yqoup5UF0oyJ7ktl/twEmkDYuyOt5IPe0w/
c7wiL/eHtwzfm13Q5ZsArar1vWN53ocIL/0DbvbMPNp2lTr+CSiPBBD9flhA5wvKXOLPk7rkCyEm
gvU1c+pmfRhvUzbYTrFyBmtCqi+Jtr8vWOWqtU/AQdapG21l835w0CBRnN4/qygOOKssya2TWsbP
c5jUVwyJ2Ouqo9jhjo+e1v7QJsc93n1kWgXfj9RBa1cOA6M/PSaN6WCL8jFzHuz+aALz8vZa4SZf
ArsgYThHxTYJWMY4fvieZ662B0Jg7/3BMd8UPz1J5GLGAmwN6AEjHntMbtOIsZYUJFGT5MjCd94q
YZzs3bhvz50xq+t2csbPYcNCF1LecB4Uvf+MWYOlFK94cuxLPRoevRH+q6DWJgqZ1XwANyz5uLOn
PQ5FXjwLXy4e1enM/RDR1zfFa78hSPY/lJ3XcttKs7avCFXI4ZRRpEhlS7ZPUA7LyDnj6veDppao
zzvU/5+gMDM9kCiBwEz3G9o9qgf1XswFTqbdDd/tpVOvmnovxgLfpDMbsd6pfPi12mC1ZxjRCkw5
sA5IIzUsfgH4hGNbf7FbdXcBPSAGvx/UyLg0q7y4dbo6foZ/c6khZOx60Nwyj1IxiO3Kf3TuruWF
sTH7I0uMGNw0b+E1zAP8XAu33kp8Y5gjnvRiZRVRAcLMwj7OJHyvBVI5u+4HpZAqzWpJ8YRomgpG
7PojdW65DeAiFVQzlQ8ZWPBh/gIUky7S/Nq9FYSb6ySBmMmFepwVNroAXROXPVEVDk3yirV28ATl
4/LuDudpF4MXvJfXdl0Z3d4JAm99eacvL/v4f4mQlUA1FumJRcPpAjfO8ecuvemhm/T0aUqyR+m2
qSDtW0zqdkOB5sXCXt+IgMe0CG1DdTE6rHH6GFCJ9MyLsInS4HUhfRkv79zV1HMSjK/BQtZ0/Sja
5lWmH1Sgm1+7/jx3UD1rJexuSrSId9IsrP5UJXn0ok+YmXmZBYt5md2BBobzotZ3Hauop+WqZfgt
r9sMS3Qe0btSqcubNnBYX8L224tfY+f0KuKmyFNJ0xyL8lFv8egpHbjbwIyeXEw87sTNsbXa20HI
JOiFGli64GFie+54KGI2iZbOqzfVp3RbLU30OaZbvYvrlYxqlRo/lWzOZFAOdYysDjv3e2lxI4Cn
RThLnw3t1LXpdJs6vnHnViUpt7CCfVXEf6TL0mfQCLYMWNk33E/Dw4SvD/4OyksQREX1BR53tfb3
ZVdO3wFfV/uhM7u9kRjdd38f8Bb9Ti2r2s8qcnfSS0Ir6P+ZEba2S8drdkUbOY+weRGD9evgIU6L
8saKCmCFKn/+jr3GCWUnlvBjEuyaRoUvuAz0djOc5AzAAZwDaV9OK7s+po4eH2x9CFCaX2Zf56Bq
YWSLQ8EQxs6j2hm/BVHjJH6+ct0AUTK3zm95zgZbweBY7s5wh+IH4GltG1tGcWwAkB57C51tdMOR
810A5EjArtqoqn+OrT5CVEr9+8kczYOP9cce1ozxLLFld+d3eEj6qoWbQZK5Jy2zsejMhjXWHePJ
QrfiZCwHe0bbede4frsC2gc0p7XC5i71cH/TQpY3vdWPPRoWENNUD886ZU71E2t2G8kFBSSA09yy
wMeoSwaMcmpureXg18YxIj+5j3yyX2vXr+PbQpk1F7szTi0/bNHCrJP6pulRaMVH9ZYcNeI2cmp5
acfLa67bA6XQT9l7Q3O620nTV5c0frL4JIZaSUZfTj+Grx6J1OTZRko7hbOYBTMSZJ4Z3gCH+JoZ
VoWRyb8HdrnNuJL25FG2TXsqNlb/OQRz5/oyo2qnbO3GrC0/TbteCw5WtsuoI3ROin5bDCAYETiA
4EaFIamZFAcB2XSSWU69LL+RQOn0F/jwBaKzRKuqmx+MJVMto3IYhi6/qZGPWcmAHlqHGqD3cVLV
/m5YDm5gxGTUS2+bIuBxdx2QMz8sjknDblUGw1DB0nAJa1XFvrUUNBiWlvRLvDQ7jXfUHCBCJU0Z
cKuQr2UIza8G8XYPx/8VfwmU9po6vJeD9OcW5OgS/yCwcv85oKrFjZWU2BwvAxIsZ0ZcZndWfpfj
2WZeBqXfmfIb+J6YE6bGzV95XNlCpJ36NaUicSMtOVz3HF0wfcUGz92PJRmEF9OLsvUlk4I/7KPb
OMkmmK3oTknK4JS4frklJTZ/5Wt+dBs/+q11bJkAixYvFFExNoybGFOASX/svFFfSQgioGRhtPmH
XI1EbL1uZ7/YF4GjbVBfUr5oc4zzeNPFv6vQWkONpkLTAqPC79b4YWaA4CvbUJ7RnMB2oKgnEiKq
cVBGj1djaWT3qVrMC3zxEISs9+Jcc2+FEtJOAhWMPjc7twaGsuzVJBga3+fmXGvjqkqt/og0lrYO
LHhi2Matha0C8JD9jdWFL7YfRPsAGMyRx0N01AOqi9OYUQ7qulvLxqDWWA5y5mp9dpvObPLzZLir
uv69Xwbrzkh3tUrtQprXUZkfaOgGNNSid9fR61U+fmDNdrNjXf5s21jMNE7bHfDACL7VNSoWyfCW
8Rq/9bvGXku3xbOCNYRXn2EEWy/ATfbWIgHjjTjSAAQH1bXMdtPoRWnV8Kmp0LowHfxTnSXMKhBL
cKfwXvIhkty4Zkb+H/okJNdn5eCUNorGpFIueZKhewznWKOSBo3Earihi/FIRYc1tx2zZmQNkO7+
SibrhbtO0k47X/vzFJG9pTopK/jAUnYU76rjnMRdtXGT2rkpQvfcJykgc/io8KLqhReVd+gpWmk5
7i6RumWjYTcigYFa5vRQ2e0jyZz2VqhdcsjzPNnqePdurpwvasjZycS0QyZdiF4FU81lqvRdp2qY
O2zihGcA+7P3aTJ6jVt+aquWNyWSM7fCqSv9EGnaOCnP0qw/mkI8SrzkfVSan0YXzrC46VznSrCa
2cVZWErX4EQru+2sTny6xRvYZUms9OHWWwyArc2nRrjHtwljcDemREfige17Ymq318PchPrnJr8F
CIGPmKwgZYT9+69ZBtS5jzZ5UzkQAlVqFI+hPvpHEwbzBh2Q6XscDGe1Q2i6iet6L1vVv3ausvkN
FySTjMrBbrJ027YeqmsfA71sla9tCZTJbW0gEQPaFqFKRAfqxWcN2zr/hk3Eo7SkX0zXpHmN6I32
cRrBPKyuAxKnzLp/01vj4yfDNgmpJgxbw9Q5kA16EbS6veDWed3xxWiSlkQcTTK22M861Yu05IA0
I6WRGaNsmdUWbXhernGNkGugC/J+DYlYrnH9KddrXH/Kcg3IKc7tVJr/qLkWvHip+8UGBHHGFS58
iSoI9lM/VzsZjMDK3mITgi/SMip9CkjNgtrGk3R57HLXcxrNh36JqFG/I2MGLFdGq7BoHqrF9PBj
OtyQfWNBD1xY2mm19a08/INMBHUnLMxf1VgzKVK36l2hTCXbLm8CZFTO93wZqcR6mfYWz/M3j5Th
0UQKpPrZBJAMU6rdhvPmFibpLdefvlcGVfx5SnBZR/O0nWPUxOYBqR76HcWnP23KWxVZEG5pNAM0
w893gglLY3ifhqbhnCsYM/Jg/9GWcdcevLVgy8w8eApNJ96AZhmtlV9l43Eqg0fTL/ji9FHPI670
H/gM6pfBSdkp17axTps6+ml7Fs/93n5TsFLdp0NX3GSxFb6ykz1LQAu4f81OGPsxLHcw7gkOTgtD
xeXfdO5CDMoQx3K2qevVr248vw1T6/zuDPsQm0XzzVG6aeMvoZqdzbdT538KFa3Q/wzllRkdO3If
BTflyS3acqv6pfZ1gASRaG3823WMANZxl78gPjfsXX+ODrCMzEcQOighLSFl4q7S0Bl/5LOVsvwZ
wjsWgiG5oq+Nmedr6jiA9ay++K40oXeLWPf4lKlueQ4r5d7izf8kXQp2DJvSsaPdvxPyLRA89V5G
QS4iLVMAPy96NWcHN1rKiuqrcSPDpmHn7D9+XKYqnhaCrMKmRgaDFk2Vhhr1DpX96Kab9QxUgRbf
N3XPMyFJe/XUNihoL32YP/TmZVj18IGsvBwb4yZSeBZyC4dGb+57REXfY6JMVVntVdxS14nyY5Qe
aQ4Fo50QYbqTq6rQhckwHewpQbZ80NiXL9mlpDXLTZXbw1bxF9RhrrJedYGX+1WQ3/slBoKxV7QP
KD6FfF28DscnmhNspgdEcvQ9qq6Ar6X5MZDgda3ApcHJcwlb+gM1Qpc2g3kSuy6ERJUb6JQ71lGu
dInrG9CNTe4Cru87L91Vk+sfNXX2jx2qULDglza66echrRtWJx99kVG9B0q0xH0arqgcKlsZuh4K
31Cttdck+fIFSuHkRKzsy8RRcb7WLfdoB3qfnEKYZD43+Z6HPdbzpDBIRPCiX096DEBXMZyznEWa
7aPCND9f+1NzgHce8sQ4t7gUr7I0G/d2khvzJl46NW26TJHWp4FBccOV5fnDXkbkikPHTsguqGOT
PIsRRllnxdjh/x6O50tPmhvDpQ3EI3e687SMpRItY3LogTAyJvOuve7clewXvW3rpgieKhZFVqzi
n1qlChAG2hkFjCSAc8gH+4ESwVJe2oraP5f1aC/2MuqTisLQbTE6P5oQ4Y81G40J3GjT7uNhI5kc
yd/gF+ruDVyZVpL0KcVPDUWQ+6nt2lsJaZfcj9W17j7LQ/WTnKtcZYlty/Q9FhL7LZ/FO49t0uAA
ZidH+WV0a9DuqOQc4sZXn6RrsGCc8dYxYRfy6w5opDyZWFIldokV59IVOABKXCCtq+ssyrC/GvN3
3s4UcPTUf6yb8KvXTuo3khv+xhpsVMymrviaxV+KPtC+9Y3GM7WBnITppPaNJAdii2n1ko/lfNIi
o13LbN8oqJPAlbvL0+5+dFFjGFYXtBy5Wm7MwHGPbKGVlbZwW6BRvjfFZ/HalNFrsJgyOhEeiGk9
Q8YsZ2Ofpa1KaboD8Q137IdiNlvehP4/Sjwhbj7nX8sgQDRkSKm+Jb11GFFJWRczQImZvcqxH636
HCXwjIPecl7stGhWie7Fv5EMWDlmYf6JY+3BGZTqW6552rrC5gpClaPuHQ9tfMdq4OM7QXfkzacc
gtRs/z5LwOsd+zpQDv93HMulYjcgM4Vbt1Y/ooIMu+/nKKDO1k+XRliW45n1vsGKP2gsA/EqlIrB
fB0vRa/LsWndU4fl8Sc8k/XBftIS/1QuM64b2gseahlIeePsvNRb/lt+GX6Bt7gL9cD6k4YYqlLh
/mGhTbzura56aovI3qmh1dxCls1PeaVkO43c1vPsu9ZKNckwLdMdsM9bKk75TrUhffzGVf3Jxo+i
mD3rYOf+BKGPZorA5SqlEHDH6q5GVnvBFy9VsutBG7rnoHUA3y/9ZWr6u8wz3bUTgPKwgPJdFuXX
piz3pVklYXQW2YFr89MoReizrP5ltC/UP+9c2MZRqHc7medvc9f0jk4KjeVGTtOlPUwjGhRy6mex
+x4VoJtzTEo2S7ExPw6YkeSQtukbrNA/Atqwd8UwPDvDjHjDcjDHhEW+nKqm+955HZa+QTG+6WWr
Y+Tx77TWjmDpmwFmizWrkiM6IPiWenN7OyatfV8pKRTw0cp+RQ6bBLUy7zxH/wkMV7t3TQUJSBfS
mQ050QbMSucwsHULEtvd1WOp30ufHKw5uHNt9uRWVfK9qUdFv7PtR4lqP0JRIoY4bM7fr7NlsLUc
youV/VR0NQnSf2FfSYuHSp60pwvcTJpLRIatc1sgfgNPCwTocpDd5mXj6ac5hbQ+3knfNSQvqYyt
rm2koeF7weTZSmCFCDYl4slDEswHF+mmhXnUVZiGbl5k2yHxa2Tlk3h7dasGO+Ld9/N8zMtcuUVX
CEJOjGPfjakFJjRLHr//ZDg4DYLhDv2yrFbDAt+Ww6f2p1MZcgq9OI6L7NMIbMcbhk1h+vHPxUei
V4CmWC54SqwPKlipSXPAEDnfj5quvZh9/1siHAdGEGLxX3MQKdu8LHQyn3l352iastZ0lvqKpQBM
c9J8DcetPEFur9/sZHF4gqFlDNoxzvhLSPO/R0XQCL4ilfoeFS1SshJFXa46gTmWa0m3P1jaEbeR
EEF9Ln2NqrqHFBrbIYmG+EkBYIXVgRb+dHMAODbVddao0XxEQaTd9klr/ai/qEES/TSMBHlg3XCP
5rypI3b70G+hxTlxB19vYd7JIVJaiNmp4m2vfeTYYOgt0dKHRC+4RAmM+9Tf+kXi7MfC//K/apvn
vQrU24d/eNU1lzOEXIPzRSE9qtCMkZh4QRV1Q1DfGsimI+6UGgMwIfLT4c5Z8tPAzMlPm5Kllo5Q
0thRCY4do0lngwEtGveSsU6W5PVlgqNrUGpjXQdGXeX6CRHBvdJ36o1W6xOQ2iVdjkAUOfIO1Bla
STUajbVl38AuY30zTl95EcWHGXXJbaAiUOhVCV5hbZ7eoQc73o2NR47C6PfhgPy9aIaIJMi176pV
0lr+e5yESPA1TvokWPomNglk/xaw2DXmev3rteIBG8Mya3WKiegXCTFMOGRzosWbNoeiLU0ZuJDH
Kl1Vz9HPa6hZ+dlqtIJs101sd6F9xfatixHHylesdmsDEb6VPjmTg4pfVrOTUyPS+PpdwwM9L+qV
DGlemHaLpNo/LFOqXbhUzuWQSKVcThGhY/q0aLqB+HzhpVHh+Urgp5i68Ym5TpczmSJnH/MuU9gE
vP8YJxt/FSOvDnaB3L9yKyOK5RwX/IHc4tJ1GXUuqNvlxodB4RwziE+X+/4yzherIQuPX41jtM1t
35MA+Hw62sZjGXn5Xkcz6FZijDAr9JOcaqGdHYMxmllsTE7t8VcJs2ZV93p4GqIWdZ2PM5d1sAKV
7vBXfywzrnHXubHHfVsNSyrx4yrXOCUg54gcy3+IVeQzUiCLeIWaNl20ixXH2+mN8lR8CFp80rpA
L4pwNoLjupc3ZMg3YvM3Q6fDIOqW3PeFmyMEnUSAl52GX8YA4HUrnS52FNt39Xao6+W6UaAZtEGf
30ihErVCax8aeJNIcyim9Ewi8qc1Z/1LUPrxC3tCGZKDUmlv3jCbZ2nJtSJfeVFdzdh2fay82VWx
jkGaf4c1He/GycK/EzwmRhT6HrKptYqWTWcYz2B6Y3ajPLTUO+nrly2pAhJigyPysI1kNzovu9GM
3WiCYC8u5ctmt+y0DvAs0TJv+ri0xxscSwLroI+aeS8HPoC9KvueG2Xpc7TKvJ/bwLr3fHNrehUa
BB+xKTIbt6053l675MxISYE5fYfl8xILRKbEOMvqN7DwgEiC+NLX6MBNGzR5xrMc2jiwTnmp9eyI
9WglcvBUqfsbA2AyGQFs6fpMyzaxPU4Hacam9zZ2WfAQOXHzqhTHcHGnq92sA3nnVNF3243INWZo
M08Jxdze6MG0ex0rNbN1eN9ymOr4zxClxlFa0l9O3jrJXXZxyyTUAJ07Mg7bxrJa/MR02CuhViBr
tkyXCdSMx12kI7soM9y2p2iZhBZb/7QPq0Odow+2wu8Zs/TlcGkb8MktBQY5kMo83cjI5TSZw4IV
dmXurCr8nWAsySZl6YsI2pllrvPWQlsCEMCSfRW110C3qk0TI5527bu6HYg+rIRUS8hsZ9xj7vgU
kj07xi4sVJH0Bpf4BZxK+hwUc3jKMDFEyhF97o/+1EFm63/oR2UrPIVtcleOAapqDmTdztW3IgZ7
FYhtpLIqbdPzNdzUeO8pIOCD/TVSZvsswjeQB1xyQSp7aeFkeuAm9XZt5nxvmAnGVjR6YBtQsUjN
n9InOj29iPzUPthec9JPdl3pm7iczCM2Ar+KwCt/hFZ5OYn/PfkYWk7wAqt+SI9u5d8t53vpD+d2
QSimdd0+LC1BM+b/0foYy6Bnrn3+TocLUMHIxz8K6vj4kC7KXkWMGu0Um18FyxC5Nh6b+Y2oLcY6
kotAa7p6YZD7KWD9D3HFf7slRqIlgHS/RI/DQP70v19AIpsRfIJT5H/qZGblakJBdM0yvVH7EhcO
bZpu5cw0AkYvMbhNpMpaups8MW+KQYGuQrjOZDIlKW6r2O29X/DTRAm6Hq5Xlz4IdoiRZl8nv62P
EWqgGymmtZEOyLBCQrvDo/FZV8uz9IdjpoARSkJuEWpupuGcGh8hfHb//V1tj9Txl/4k6OuNMVft
EaFk5etv6TRCfmOK3HuU4WOIiyxsWUtjZWGxD1lALW+F/kW68wlKSAL9+fJ55Re9fDA5vfxZrh/k
8qfREO5fOwYfSIJ6lJm2WtXkq2yIhnY1D2Z9MuLG1XaGV31Rplrdu2HUnNKS3YmNcj7r/B0qKNYz
7shonRueswI9Yx1w6TafpxqCeu7Y5VpG2wiCQ1duSejbXr1GkAoB8NOEwPhJs3xz7fuNta4NFdXg
j4FrM82DuVnhrDLfOIF2DPAzttdlPgW3/9epi2g+aOYhLlbg/Ofj3G2ly1765UwuIWeVjvApGp1I
A81ocr/zX5poB4JOOUmlUSqQkdHbB7TEv5vmwBZLBnrDRXYyKI3tpbNI4gezbDG0BY1bbVDoXeXx
Js/waZqRwjBXIcLN9/E8/uSjB4dmTNP7ajlYfJXuNbVGT8FaLOeXptNaYLULfEy2CWA+ChUONeAp
NnAFNv1ff02mrGCDyUHvMQHAv5JRuUw1emv5DaSLlM0BPQv1ZHh6eGsU9mJjoT30Y6H5K9c3N53i
h3etNNN8TtdlUqb7IvPVBxMRxAckpCywjOz8+mWeTE5z179DTue9S+aWZfsjdYbyKGFycMl/bOGR
aJtrH/XUy28BSmbhTHmvY1Oj1esZ+T5eqjY1uglp+V16MVz56DVsvfieqOj6Sm9XRkvsrPfKI1bm
9aopEHhpxkH/Xvb1uXUCsAwFwv24yWb/9BEoBFCo/mve6eUmjl3lPrJ7D6+7rj6GteqcHL0Gd4Hz
wLNcyWxYUaZ9WjURiFmQ1OFSMkmwqdmZipu+sL1JF2sY63dbzOu8m60fg8JKwcvi8b5ZRHejuP/Z
jmwUa1tHEdW0QfEZUfmYFh3iRxEKV0tBENcVpN2WCGl+REhLJg2JoW6aPHpoMEW5PBpKxX812zl7
5Os3PEZJeHk06C3eCHWkWjvZKI+l/WpmVf4YAQ/9KwrlKgv3I9wXsjhlNbY8y8MseNKSvEGrhZZ0
GctjneLJU9f79af+rEcBqxkwGxgWU8FpCuxhM9jdeEZfeDx7GRqueWST8ERxcovL0BhisOc8doFR
XPYn1w3Ipw1JnFm4Jslm5HKaJYtZC2XtlYdz/GqC+/5Qu+TtVAh0W5ERNZOeDDLv2kVn1Ky7BJGE
cN7joDpuc0OzboZFqzsef2jjaLxF7mwc7V4rAEDhJxfavEPcpC0pIGrOY2QC8Fn85NrEAiUwKC+G
Db7CIE/0mOiLko9LClDLAv9R5SNfdE9TFIr8+TeiC++RsZe+R6IsBHzVJOsomBMcKtxW/d3MG510
w/nCe7hQHLTXwW7yM15qMCOECXHhP2ivoR/luKDgkIfo3lkwBar5PS6c6t5lL+GvSrfiPcF6a3+B
KChdYIG3WvJ2F63aOFb2yH2CwvDs9CTsJfD4uFORvHiKzFQ7ZPYw72CUZW8ka052abHnFKcuVA3I
CxbFWwah+AShQ33iRihOfeG8BUKIx4zFWiOP0Oxl1LbU+em3nMqBhG0Fgipx1n2TULpI1OqNNA1M
yFo5xSaAi1UyzPka15556ylJcdd7nbMe1H4R1qDWm5PIeYDtGN5phhmtZe2XtPP7gE61425g7bw2
azPCFHbRky0q1PdzX3umUlOukKF2frcDSf8ibX8qMOjWfZRRgQxC81Boc7GPWOttYGXOGy0fhltT
HcuNPF7MpHrUA8N5lv6W/Q1JHwrOH/1gLM8oi9W/XDPN38qiV/JD61CkctQ2PwOWRjhtkfMjE5ef
xxocmJQN+mllIRxzB1DEv1VY3gqO62+41zIYuLDOFyLMFekVDV55RFEiQ+FqOyzcKrWhJGvkXokR
ah7fjGVq3zRGAy8Y6Tk0ZKj1PNd+ibzXMGp3jmvb59KgNKq0kH8xYtxbXdG9YWfR72s0kJZ7p3l1
DCCtxZw/gDsYVv2UFhu47SZQdVt706pfzayiVec11k0WjBNVPJoGmkokjN3HYhGRqv2+WmljBBh8
md1ECBNZUGHeSbsRJBQoKt3NJcuqWvl7+0L65fH93v4Urxtqd6Nng7Ee23JCEDIGiwEkfdPraM85
XRHsEqe2dxOGm69GrFGG4E18kFFyDAnK7bl1llEnNm+MPimfssGxEdq+kSBIV86DVlX30jLsaAJT
HVL1W66f9TU51hTt3RxeRGc5HbYNXvas/gKg2j/3y8HMkbfU0anaS7Ov3RlkdvFdWjLFbaI3x1QD
XNSIB8LU72NkFjdR4Rk3uH9RBV3qcJVRQJ9Iwmot9Trpkzrc4NlAFtCIv/YrSqjtlhToxZZRYmU0
TwDeLrHSlac+mNtqYvPP33wNcv5LlY8TxqzgGfAYji9NO8ITisrBCCI/9++ssnmVEgQVSv/OVcpX
KVe4oefJmFQrrCXSIVLQR//DvOUqEukXEFct6mO7SM32snyURaOvoFjv2GF8kmVm6IfB3svHcSOj
rErTh9l4G3QshRchZTmUyFqffW3YXxN+Nnp80nXJ9+EF4WFl3u/92kPBJinSm1Qv3vyFmZaG5nDT
t2MMChLemhUCIW9CrSbzSROC7NZsov4lN6P+wcJSooq+sfjx/3GHfxKgG78zBbelcLbKZ+zwjF0E
jv2WDRBKb4G1OFekzatvl7+8eJo3bmA3a2TBC+CruLfGumbvHRGdAT/+H20ZT5fxLtX5ClfQRf6l
v851X6yEkFeFXfOEhwpPn3I6S1etFMgrxvqzEPjkECyVV9KQ6MIuPL/L4f9zUhlSbByFjauG914x
8+tksbONm849uKJ3oHduu3ln6PaAuHdO7LG7K9oK4MqkfLHgUEv+13Zt84CqzrRpJtYsmDFE82sd
gg5MSQxtRP5E5Okuwnv9tKFGi9uybVh7mPTPtlk452gR6JIzeFPOua14+IdlO23/GpCQgToL/k3O
Rlp5hktdOiISkk6mvQ2RZ9sKgUL8hT1zh+BIA8IHvoVWajcN5cKjhmHatLpCxMbcP3hBGR0F9DXL
qJwKlIw0AOD+8T9GL1dYRmSeXGpwYnVrYvvKat/hJaUqYPmdqs/0k9H/Gnm5IyJP5pOVBYt5Q06X
RGmrFUgBssloAG1qqyaAHp71k7653EzSHj1D3xQAuNX9dfxyMw1Jf3cRvMhGD+6JhpBH0LfKbTxr
6q5LzOBJxXsULq7RfBsM9ykW1Wj+fklhqX98p/+mIk38NQ1z+N11FDym2Oftx8EZbkZL/zWP3XMr
SKrGbjAXoXn5Hlqxbt12+vAclcp6bvWLjsAFDzry91rxv+TZKvssV4mjO5xrLxuuS1+aYNnCaqdG
YNwAfBk0L8M4qm/dhuen8UaxTsczI++AlHjGGya46i4yGmMno7WLzZYZWsBGrA6MtlmiqdB5Ecpx
JnYDi920qU3hrd3iHCv/fenr6zheGTYweWkaqvMeIk05yFX2QImHG21WE3Vfh/b32RuLd9Qrn0Qj
/5WsqyQbN1WKkBUa1W2wFxK4HK4j1z45G4QiLqdah0ECYsfQmCLtqA/OIQ7hYjmu8Y+uqKeksoPf
eQIEBgYnSLPkZ58q+ne7ytEY6PPkWx1AhZ9bUGNaA9QIxlj8GvhI+Y0ktl+GUvfWdpdC1dRZbqQp
O6o55LGYleOd5lnZHQUwyq91YP5Ie3efZguaDyJ+1NXqj95jXa5njf0EcGncVfzCt8XEM96uKQmL
5VmrdMlB0ccb0SOTLjlki3vQ1RTtEruYCUncYBrZoU+TG9E0k65KmV7Dwe2hznT98wRVtkuwnfYW
a0cIT8nWD31QAksTRnl8n4b90aeMgPAWqGlKyQq508zun9Hzqw++thSVlyuVZEHYJxqLyweQV+0D
6HqFvAaVo1erGAzeznTzb1fYq5x9iku4r1rEN+ZXMibGssPzQgcQqRI+ypYu6ZHLg6/G7bDsCKVP
R7hSd+fwUbq4UZEYzHj1yeCEoPoJgu0rkqr5S+TkM2knePN9xPvK1XGznVizCB8qx5llDUaiOhie
mr1E4F/342xkG0UdlJ1e2cW6UAKvgPcVaSckdnf+HATHS5+f1s95Pxj3zqo0zALhn8zCQsOmHLis
4WxD+5NXxQC60ZgfBsv6R7qplnk8pR39YORF+NJX1f4vG2Ir0mDaBDMc3qVuLQfkcPq7MUywxbXe
u6Q/KwN919VGuuaf3wNRWyxqHHJGJ5EBu7hruWqNwwxptrWohAVWxFPczvNVh7gD9XOY9WVRn7vZ
CR54CoYP9XIwi8hbmxbgAhmQPhmNwNarC7pjiZdL2IHKA8IAx//XNZJC/TkWnnaQiTJo6MMXJPmM
G62HiVO4OPhJXeZyyCxkMRYJDTkkduMALHEO1y45u9Z+pDlY+p/af4IynN9cdnhamMz7PBjd1QVh
ro1T9JCbGxujsWaLRgwCkEt07zT7d8tOgw0MuOvceh6awH6Owq9t4w9P0pPmwwi6ohluZCwop/yo
lC6J8ACE5WUPBfZ53l0hH3k0cftf2wL1+AQOaZv8laJTsL+G6CN2y1jfpAcxxEMH0gKK/oyYLXo1
QRFgyReqJxnLfWfcTOXc7GU0clGtj8IJuV2A4y+KpVZ3U6RdptaTVq+yZsFCj4G5Rkcip3izeLLY
5DQOmZv8E6KL0WxJ5QDIj5Xz5W+IceY2ndE2rQvNpv4MUCcF8/hQBmV9F8Nav8J5pF/lk8BBI9ZD
FeRTLJmQT7H+Yo57jZ3K8Q8Qb+DHSEwZxR1c7HGvTErB8pCUruZnv5pgrB5qM+6ewFHeS3dUx+9R
gnvQ5/JzlKHfS3dIlcJH9G4TVo2BrM/oHXUfD1KWtwb4ibJZk/EuvweNecoSjPvaftgYuhL/Cgt3
5ssRhS9Z0rlbvAiLdT2hLomabftko9p4CDuvWawmmic5jLxcWXX06h7OCF6rsQsxEuXrh3hBs3e2
bV7qbXbMRjw25/lGim5SP5MaXAdwdUS/69o9m36AP3L/JkHX/iJy0q2GedXmOtBjtf1vUbNqfAhx
ZeFufFAVaxSQMEAc8Fi4nGnRdIdD7FNqIZd77ZdBnX3Irc9tHpqLA4P0ySF24Yx2jv6HvW13nzsg
FUsbVhd5prdR7edb0jPJGg+O8q0a0QW1lQizDbsp3mDIuSsnNbOTjAazufO0KX7sUjQ5rU1a+MlW
UjTzEP62wso/CP9DOCUz7Mud5XjW+nJHuoFin+FtXCZISDrivKwgW4zZMWZSue07ZzmLlMI9D4GG
flM8u+dpOSPx4H4ejc1X8k3BGpN68ytKJBvxu/FZq26CenRPo1bp965P5l7o5qOCMWCtJV8GFzcM
v2mtXQBEe233rXMAR2euA6Xx937AC5LXQnsasFKWd6u8M6No/oISXX6WlrH4L2sjvEJ5vxqLOzO/
wX9Rdh5LbjNdmr6Vjn89iIE3E9OzoDdFFlm+tEFIJQnee1z9PEioxZL6ny9iNhDyZCZIFUkg85zX
iD5xsDG8Ap4lXE26iPR7afjbNm20az0dTNtJMciWzb038gRdVol+VwH3Pc1NR9pTBnQvYqyR8fBw
jW4jpmdAO69j7ntHQ+m//RoeTH7WpC2XSlOzPSAnNayVEtlod5iuHkuuvBTvQMw2i/Z10FQMKKYS
ZUKCbGnVube+VSdFTfLWvA2xrYjEp+gBakMlQNQ7baVSVsNYqFOSrdWKVz/urqwRyEiXwwET7fzn
qNRf67xHA6nQXWT5Ix0RsHzCKuDHGZhFQvkVQkmaavkDFN9imTcWKCknu1PGrsRpkDSvyaLK2I6D
9XdFe+iyYBV53ATFb+p2gLvyxDaxOIiQ+KVaHn9Nzf0uIhR4EDH0Skz91NHJFiJYWtKqc1zEsLQe
1lU6us6ujcuTNukgIudatIv5dO7WMKVs+T6gCjINh0FOlS5EMdvLLf9eG/1yIUm5utUQcLzv0OnT
F+OAolWoSbjHTcF54HSmUf09SGp6/TRYnFYGQo9jVJ9uYy1bMnaVbT0LSJOAMIWJZy87as7LVECe
EPgKj6JbHGZYk0A43eZ8gkXdhs9BcU0xPKmQ7+Y/9hUH4e+m2McHZH1R8O2/y9MuP0TjEpEmcg3n
HvsQ0TGPi/5rnF2MwU6T++/db3ngmi/LSaFwfpIC7bsOpHErOkOhLSxOh0CN7+paXtzG/jXf8rG8
MvIUt7DfFx5Cf6+gs3dXWa10j4OJuEfd+GmNX/SL3HDz3a2jYnWxzcEtLESssZzxvohO4ruewSbB
zmt4cKnQGgetlGgqzUOJe3O2Nf1UufvXf/zP//O/P/r/5f3ILlnMAz/9j7RJLhni9dV//ss0/vUf
+Rzef//PfxmqY7OdsQxVRU3L1nVVpv/j6wMKOYxW/geg6D4LvDQ+gO1O1kYQQaGz+ZFPuVGRQReZ
cw2GLulq9bHH6aVS4/5J5em9xzXMXmOzPn4VB8qV9poUhbIP03J4cowSeZ2J0qooMQr/+XBWXPDh
ZdcjjauH8lfUTx/6vlF3ajSa8Nk6aA0H9PP0A4J2x9wir4d9+eQqgE/4Amt6d2OmsqRi9Zd6d6hD
bihpU0bCHXfO0Hm9i11AAQNcSYMWrMTUDGLklmScIqzMCJekIkIcKzhEA/rowMriLXCHaI4FQ3Ay
Jb7/YkRWjOa5x/n4NgkEabITF4pjnOf/+dOw1T8/DU2WHaTZydYYtqEpfB5/fhpxpJF2AXdxiCNw
PoPhlZfYLksKhkq1wm03X4uYOOAfoZzyKpxD6MjB2mqAX6t6Fa6ouKLvEhfdPXyadj5gyJGCFc14
7gKsRtwl9jtQyo2yHYKuCtZ1VXxHt3f1S+Yjtyv7LNW9t/RlssuIYkFvvLUpNFDBGr3qvpzORIda
kB8QMTu1ACI0Nd56IjjPzo1aRTFgGxuaCxWZDeO8xUxRzBizXxtOqeZZHyvarw0ncoEhqKPyIIaK
SYNesen0G+0gHoFwKqr97ZJzjEvGpWNeREtcssn6cCOa6PmF9ygWzXtWcV1xSbDS2vwy4pKOKrlo
vLHpVfkB7f75o9Zk7a/PWnEsi58caWLNADku//XLkyRbw2ws9XdBLiuHPrbJ21e4Q6gxGsA4GNir
2h/A87gZ6TrRHprYhBvzqA6hcW70HMO8Cv/cJZJW5XpuO4FU3TkIu1lB819jyopPoQ/Ry9XS3Dr7
oL93pZJ0ZNIj52lwoi/Y5I0f2pg8YaLkPA+IlG00qWn3Y+GZV+713MPsRv7w6hpugF+9uz6VwpGM
5BErHRfhhwrjzrEbP5Cbq7sh+DBd01kmZZOeVbfHaZzvOxQbo4RSCMlP59UirzIXjtFJlzFKY0Tp
kfbQnfgRaVTvoEGGuxcHuSTd4KdRhTjpaMOhhb4lYqK3V4Nm0zSatyzbtp5sD5nnZ2Qj8LU7zbG0
n5iXraruva5vV1EXBTz9YzSuXbUmD8VXH346ajjioJJTqEy2taI1Wl1/Mo3+eBO8NpDOw1+Zu/d8
kd6mzFyxiFjfLmJkaGAAQQjnC8dFUezJgSW4CYYKyUGcDri9K5SRQiU/JzG+RF2k5tieFPk5n2I1
bHQec7b5w6+DcDePFj16Hb66VgMsRMydZohpogkj917qAPKJ0HwRcapk1l5paw2iisaFRUxcxVG1
l8wMtkYbhsd2BLDQ/z6oZoakAYryYIkpo//VIZq+V8OiKYAVi6aYcRunm5K2T9Ct/St+azYonVkO
bmb/bnpnDrDGEgCQYoLVqOPK95GsvdG85NJa2ZKfHD3kaCmUC4LYRBubOtyp4xaaSWXGKbHZQspf
pCzpvzZBYSyqKu/vFT3WT2Vht0vRMSbjGXH69NkyxmIf1nGEnlyefEU4U/RjEN8slFzbyYiOnElC
1mertzgAfl/roPKXxtS0AUToiNBT0pYBTmwMD2T5SsyRi/Rewyt7r9u2qizEcCNgRw7KabqcCMx9
blGae92sL/MgcQ28CNINbE57IUa38Ld3bIzJ/pPRDR/zdmepGO/ljXpXkWNGyd/Wr5GGgJASzI2Q
rP1Ja+K96GqmQWbLj49CX4L7GU0R09l/UVqEjSyaokOfFJ3x0ohJbTNOxFSyH7jYd+l8PXHRXPFY
pk2QnenVxdguBKnm1ddSGw2QyNp4yj2Ep0wgIANZS19SUXNooNrhNztiYRsW2n3rytq9OCsSfVyY
qj1sA2TpTKAgdDtytqkGS7+bY5YU1ncxC3jROce6igIFpFtgQ+IFRFdl9CokYtwfRPPTq8QkR/qo
PPTTC4t4MnbwRtvJl80BsDPF82wgH9j63+cY8M7TPz8iVNv56xGhyrbt4NdmGQ6nujEtFz4tzrjf
qxZJLG2L8ceE+IpNJd70ld7kb+4+7IvugAyXe9ElxEjrrkg+dFneFlgbvZU6j5IiGz+PINXTv+UJ
JmZpqTjcDyigF22PBrtdwQWeWHmjXzdL0StEp0Xv2MAUNlJZ+zTYsVD05ad1sUep3lRBF/AksqGA
R0M+3WNt9GOKXr2G06HXAESFeHXvRMwPypegK9Vjb5vfIuicBySN1et8kKUtDuzhWbTEcHEmrqNE
NR2MQHDHvLDKzY/KpPWuOX5TLsYQrehCUqZnIqrv1SATnE+nthfDoPm3Pag0OqP6ecA0Xlx5nC4v
JommOBMx0WxYe65d18Oy5vcroJTBc/bTi/2/rmWo3ZUSgry9XW9+d9OEz2/+9v/I/LTa1ZpyvL2t
ecptiHhfcRLu1QSIX+iY7oltkrboFSt5t/GiW8K26Y4gEq2XwQFJzsIedZmh3ygTNUWoLH3SXppV
l7jDoRA8bfFuB2T9tOVg2AV7fogsouN2id5BnWLzV4/RVvhvNp61bOD3X8xW+0DVwt0Pao7rGySY
EqMsVV5a0uQCN+ox+aikXiD712a1/UZOJN8NodxvUKxCuKv9ETWSNYftLkpXZmG620TptHYxJhFO
vn4vOXdBV2SbdiJ/iGY4xcTZPNLMc/euVqgXNmapH8WTpbIKxOV9ZTs/ZwTf2GhUYOSBqv5wB7n/
1TM9aMSYwNCqZdkYSPax7tpqtYXfqhbGr6ZtbZsh07+ajmUvsT30TljpepciJCuc40L61YVl2qF+
81gbPZYIWOWtRZxfqdd05VcDE6y1X6TGPtb06CmSEvwSR289lpSH2AZPxPQIqzzZayowGkilzUGb
X9axRfNGxHBW18+15rJ1GgLZWXArrGBnEhTdReiAMXGA5S/0+Z8+aKJtXkru0daq8BAVGbmJVi6p
9KXlBohpdOWGn6/AfVTPWZNo2EOo0RczKV7ALGH20ccrbP76Y+/jj9pIknI2U5V6eZ+xlHNk9TzH
Eraki6Br9yF3/2PdFL86yulMTzGRh9zIt0+ME0Exj0rShxfgOlI0vncOwzvhUOuhJC67hn9WQ7hu
YGaljWgCY4SiVGbBduR+fRbOtT5P6r0beq30OCfmFUevgfRUFwGW7COpXEVhWh01pjxNcYFcEvGw
yi7/fKtXbGfa2n3aiJMGU0zZAtSnGGwGDPOvrZ/cZTGb9Fbd9A2FYhe4316pK4+KEIgik6L1V4Ss
VlUbxj9MI/wR6XXzHOo+rOwiQZAvi5WTDVp+JdlD9zbG6Zkn4vdxZDmCnmC9GijnvOLLEaxRV012
oqlb7KN8ihvkPenVfH2V4vz3mCud8qCDqBdhv9KLO70zdWTs+FTzPhn31fDFUxrzWbH79tIEGmLd
cv6K8aq71zpkIsIp4+tLOW5LsRztRG/eBq+q9NggGPcoXBAV6b7uO/9BROoiR7W455uNgFyaUUaZ
O+W+SHa+B8bbUeMIMOl/Hfq8fy34YW/tCFUDL7fDuVNDu43fzu+26BbTcB1BuFbzrHVhZMZCV5zx
nDqVvqxsP3vuhiRZJqNhv5BTUNFOjkdMSMCF5FjufJHq7kMGSPgtS+THBjPV79w4jr7sBj9Br21U
uQ/RQ7AAw7EuCxchgLxeTl5qOS4X+HV0rzYSdFBSGzj5mfSAoNVehLFU8AEvSy+yUd21bdtlW8Mc
UTlwE2U/xdKxJRGqIgC1MKIsYrezlXLF/UC/nPxrPIZXiGXOLkTBeSfbpIrsQpPRtWiQBleQA0/+
21C7T8KFqejg3KfxsBP+Gm/50OXFpVXIRDvVr39d+o+hqBkZT15jfwRjKd/5STOsZQBuz1Kq/cyc
wvxhdC84XqTfs4aMXRjL8SOUqXaRj8Fz72tkvyzV2bMUjJ4yA1XGYNSAm+lx/NTiRXMGMX4v65hw
YRfq7yrJyy85cLqlCvJuW/UNpAipu5tSV0fRshR/MBZ53t6ZSa1tqW2+x7EkvwBO/WrgzP3DxOrL
Ln39Iy0zNtplEzzqYWFvGjmxDn6GG5hhAk1Kp0nYXn21pklACxd53/2a1HmtuYpr9IQFSCFCFhMZ
+PQ0t2DV7R1/xGt1Aj78OUKNMLYKpOIyaJLC4rQ9zeC7380Zm+fXOUwVcL4ywt7gz3NVas9ZoORX
nWKUsm2kNoEPVFj8NmTz3kU69thayZ0IxVpbUoKIq2ENRsRZBo1kkuXgIAanFt/QOIkRyeziylp0
Uukd1AYGNYTvq9jgdnZ2kA2P4skUkiQI4j43n9vmV/fQcatsSsK3Scrg6OvSa7SViMl1vIp6DQn3
qjnJumvcq9NBnBVqbfLbq7QleSpl1yswJMSdIKg9NtG9hQN0XvqPtuoXVy1AHXO6V4hDbMbKynHI
sIoJnl3kVxfxmtsIcY0ky4x1m8Bmc5QnG+26Q9GbWN6IZl0n921f3Vd8RZul46+bwoieRJ9uRs8N
2jJn0bJKpPNxAtvXrlJcmjB317JXKKu0q1HGRWeIBwWZ9v3crtN3Y4zsy6BLIbgefTyGrfE+993m
it4Yo4CH23wRA6A13KPvs5Ah8QwDa+Iu4y2H8Iwf6igotjUmbodx1CYXHmrTKValr2NhvIgvKErq
S/n3pESTiwc3Bn2PJth9oSbJ2cwl1Lld/UEcEjvMVqOUsjw3mvKsNHH04ttsybAgeKz6wn8Be90M
0UviS/Jjp9RLNojRS+oN9XXE/E5MkMEJ3Js8JyDwITCMiBZe9zmSgiMiR6KZk2s+lnn0XbT6aURn
ZAkqJIV3DA3qZngpb2oblGmPavyVrGO4xFDR+jDCvbh39Smq61pptA/pqEpbMdRsTH8emmW5/eGM
u6aGQa+71mM1SRXC2vehxtvNVrC0UqBHgPCVZhadF723ZoJ20ufB01z0pU4xe/Vj2bJhT6ibvGua
Gy25BeP5FuTlI3vmi4hLSt+tSzuFjg1W9x3jVvRSw7WcZUhyoja1LAa//Npn0g5jbvVngS0gbhDG
1yoqpEXaF9ZD75TDxuhD9WhNQLGmx/8v8OJd4BrxTmy3dNttV1Rrkp3YjEEw6lZ9OfzqjalFr1JK
ArDK1Wg1pPg2wq7Vnvs0iXZS335uOlOzlG31OTPqX723ppib4yvzmOU8HDvfZtWTUDExfRiCGFO8
B22x9Ypu+A4+/cfgxtaT6/jmJsgyCgdlCbalocKZIJbwLex+iJFqjKzkmFEvSFEm2joVq/9Sz4sD
STssxZugXuZTU8Q88Ljz2T/Hcsrio8eWlVWGif86CFwZvVhvO06ntmEWyy7tsZavep8CahycxJk4
JMB21tZQqyu5m2QgVBQt5DR76wpMEvEKbdd1rmRvFliTRVhQAk6SMnjRNDSGp2EeumiHuGrtZTtE
7+xcaumxK3JlY6Atz/bF6L/UAdUGCUzQWc3lDMUfOoTQtwwOEq066VcHFIBiIcS+RcdthuhwDHI6
o55cfRLwDxBI9yzO7LNouXCNdq7XhkvRFAepql9YOr4M3OYXpZ/8FJLI3CD1s+AWikNn+4DKm2B/
i1dBdMksEBSypEtrSbbUJ5SqskUsm6QdV4OSuT8Mw00WQavbT7LU9mst2OhJZl6c1tGRQvKlN/x4
HpSms346/fcCa7XvpmnHi5K/1bPUWzic2eSAM83o9yo2dtANm4ORpMkp8HybNWkyvsGNu5vR9l0O
uiyLXnGoKpZKYB40P0dEIsvTj7HNdvUAKocn2CnXO1AuetRdhjx2v7SKIi9c7HSfMxyQVwPrkUvS
w3BQa/W1Qs/nIg5lW+AJERfl8hYTZyOGCmMCnPkW741GWafAVVfF7/miVw+OOMx095hch84C9oQz
8cgXrPbVpSLlKBI5TvwtkTvtiBbo+OAG0MIlnYybZo4PIiT3KH8bqtduRFN0FIG6aPDyuyjTsDKs
zJ2hkzSpNL9FLpj7UNIAOcxD+SKzPzs6LnDLEMjaN//JN9L2W9AHxkrSbOvo90V+6XTUZDsoXN/k
zjz1rikfyrgqNnro4lEjtEXnU/ht4a4ckMr6y5RF2LPcFEvnbiFjOsuQarEX7TwpPTbIQK5ToHgn
yS+s5RCjxTBG+VQq+t0GfQpsyALzXwDxWCQONYomM8NXtJWxJ42dh9QZ5McKeweefeErapneyWqx
MBJNK1Ko11ZxtU6HNHrFV5wiPHRe3LEYrGraFwwz23vRaRnUyHuJ1U3oX1MYXgsZI9TntJJ7eMBS
dolYnG2HXsW/NVXiA2Ic8i5uc5wvQtNYK/JQPySjL+POmPSvrQxSVR6q/EPS013YWySk45gSUd5N
UovJvToo+VcziftF7wf6c1BJ2arLWusyGg7Mga6T78YRFd7Os/09n1xzCjMW8VDhzWvom9ay15x9
0RQV8uh+declMsWS6ex2sFyr2KDZWCwqp8VdDoO3mupOmK5a9lvytmW9O7fzRs6AME6DRLCIs3RV
TkF2DPVdVcZPnpzzt3Fl60H2HfOhRdwsSDo2MpT7H0ZLa4+REf0ULXGoq9KApQXwUYwP06A+u1o8
j5ekzHroMFaFZtcHW0jbaFHYeX+owmJYyYWcHVJZb9+MahdNnLDKULO909fpuhXMsSz4igRlerXC
JFvWvTFsXPyYFuwdsnelZ73XmDADe1iXbwHOVVN4RAgfv1h0yuamXP/0Wre9tKOkcVcqv5Pjyt/N
JqG6WYXt3qur7L011oCy5bdUK5GvhoW0EuHSrZOF3loKdXt5uGZR9xY1Mu7hvd3d2Qhkr0e/VXYJ
W/E318ULhyL8Mz8vDDsjcsBmMRpvnWUnK9VCgheBBfNtQLTB9rK3opWzow2RDYEywpULc6nRYawE
EfSiPpXitYvJxkvPw/4lR1/sao4FLuSESK2Hdyp7q4Vo2qMb7lI/8+YJQRWg/M6jfyd6xTiT6tCW
nFUNRnt8C3y/P4a9yvdrOkRFuki9JrtQ9rKuZoNppI+++m1AXoJKsnLYg7eYSw5zM9htsoojqlhL
Be4RQp6gEMVVxEDY7T8zlB8PoiXivl6uUhW/tlrX45Xmm126cr2sg/dmInUPl1lZD3HcLXRT7VOs
p9z2TknJOmxQUd4pxtjjTkVsVNxBmk/FHDeEKCV6xNXEWQfoNEzYwQR231y8BHryIPndF81ISEIX
qX/2OsW9pIqOc/DUYQV8ySxFgtRR+e2VrNJPDUmuL3aSN0vVlaJTaefStQzUb/OFJgldOXnEpTP2
7fHcphAbrBCvg2TsqQ2BuFMX4jTM65cJILz/FPOkxDiotodaDHPRq+nNFR7Q/sqwVH0lpnlaa2+c
Em6jkEBVMHZTqsS/F/qpv0OyYXn3RpVXVxGXyZ6KUSI0GpVCeR2iE+I3GcvxSlmo1Qgfwo7zx1I2
4qOmIthsW0oIsMnIXhTJQP1RDLZIJsPir5eW30Q5UrMqUpVJexG9SW55aCQW0drX6uwx8cP4Qdcf
5qHg5b8FQ/eKNmE+v3Kilc1ZD7ChmF5YXKHM8l9vZr6gEiTzmxFNccjC8tMbKmOv2kHIwMh7eklx
pT/fVGM1d17tnUbfiS5I0ceXUNZZPJDOAvsNjel3vKkUCtGJm29uHTbF9HOQUfybhol4HMshfHl7
wpNwSyxUFasGOMhsYmiCzklOZL0fMthKACdKlp3kg4Kd6IVp5t5jPQtdvT5maVceqONiWYUX6dpA
W0zfJ0XZr/3QJwMMlnXlZn6wEVpo4tBTPVsV2GF8isWOgn8AfqGbzDeBFGKiUep9uam1snoxa/Wx
sLzgux4o4HyDlOwKbh4Jy52DY4fBBbA06+ppRMd/KM/kD6UiI22odXPvqCQ5KOcGm8BUpZcs1C5l
2CFMb9ivBlnJ5xbrn42ZlOVGDbRLgVQyJNgc/2z8eN7SwLigQuv+KLVyI6V1/7Uz4c+pLCmuSly4
2yFOhr2YFLqYbsfqOL7FTBJuxW2db2BvDZ8mJVrgbrtpUoqm1n0XyFDHp0m/X8kaUA1Y1YMevyMB
paxVKUKLT+W3XkCfwc0iSj46D3nPfxwxMAJJsn9/Dfjh8QcSvvM14J+vRtOLT27x3sdSchEHFZb3
pYAovMqgKa8TJbJtnhmNf8+wcGxY74txiZ84SwuBqSikctv09krP6vhFipNgkUqK8iOMD0mqaz8N
xX6tjcx9NUYZvRcdpLICSG+nSEW7F7Ot37OdabYsx+rv2Y4NnW4g7cHtD9/lxrQWgjeb5gHY7VGL
L4pnjGfRIdLYeS/zncXVREDppCY01r5FCbYWFDj1oQpQ1IzUjW9U0U5W6ujdtp/FlqXsWcBk6UQT
Gazo3fwc/mO02MeI0WGnmIuuKt4brzb0PffT9K6eDno2CZU6FmvSKpto3g4bJo/bB+u7KH5Qwkrb
Uv0wtsW0Qx2V7MOSuYO3eqs+Iyr5qaXSiuADgiFjpzuNFC2/bPqPVHp02IqAG1HyZwfVoZE9xKvn
RSpmbkM2N5sujtYUC/qd6EVHinp5B/IIzeZHtUm3reqYr4GmDAfE2Kh5xyF5y95Ult30fgWBX3D3
xUGug3pXKxoyfsok/p5rJhW6qX1j+qt5WqHRw+rV8JqQ9GFskOByQojuGUr7hv4oQuYwZIsyS/Ij
YAPjUU5aDAf+nAD7cdUJp3rDL5HMq6JVkSH7rvvyeOe5fguTG7lS8b2uk8dOi42vgGfHVY09LlpC
VXvmC8ATw0/ecfia4NsQ8khbQBvUnH4jUpYqOgtXXJgW4ZDzxLz12rIarE3IX1uF8g87qabfNrWW
vxVN9wSsrbz2iSxdbcu99Hqev4E5pggmScZajFLZHi1aWHfnSo/gCaIlcewGbSU6zdSQ9rJlg3aa
rhjFEgUACj1H0WtdHS52KJRpOFnCQ06NdD4ULJ7Sxa2tZOavnhLm+AKeZ7Jm828dbvPSyrfJCPVn
NUVwFGVlc49CePnQsgO6OsmDi+7Pg4jEsIl2qZWFS9EUHaPvIQyQBupOxMQhzTaQ8TGmieCfJ3Yz
LLukyLzliMrpHkOUfAGqPLiKQ2cj1tKlxX1oe7lHlqjq7lWVxZdookadbYD+ZUtZr4yVFhholaiB
3i/C3KlP4lBkaXMapyIkWK3vIuTmY336NM5yw+CYFQCtp7FiSEwuZx9Cjg4zxT6wUxxRiY5c+yAO
9u+zv3vEcN8c4iUqowhnTQNFTJzNo4eg0bYe6r6alwVHKHHBUZz9u+b/V8wJW6QpLCNc3a4HQxyq
KcQCKRm6kziQkuhO2QQxz8FUcp+117dO5/cwERtkbEZjwCxivJgJuwb5aXEqd0V4lyAMKMaKqZ3h
/cbXU1PX1r1WKgCFdfnO00Z3BVQF4+wA2pdZBXKzsIIWET9JVTgXA8gPevMAvaA0/UvQKnXrExub
5CGQpeiqVw8eKuIRUn5ysndlU16oOqrmIc/9HBPAbTBU2tpuLP8NsWpq1aWDMjaJ1FdMbCt+mG+l
p4R3mTolK/08eGszsIEyAI29aLpNfxdLaEw0QEKvXaQ8GkmdvFQ6yL8eiGhKXcYsAVqJpoEFrrlw
G+kNNU5lL2JWZ3f3cMUYrOV7iTLHUbREHMJZctbwARW2l0FQ+MexRyxbNJvStle5bBs7FqoaJUj5
yQGSfMnwOMgseaUMsX1u2gwpTYyPXAQmqocSxxLSQ1BrVgHir+qkkPuJFJWYmny8RmX72rSSAYu0
8x5G2YUKUAOLt72HNIi9B+w9fSTAk++iv5sGFU0Ub1obVrUYITr88Owo1zy0nslY5hdb7byXrH8U
nBUVq91zJWcx2V0KmoNcZ7sBW5y1aDpTIgIchDETXKZLWKYMtwDizxrvxWylN7ryJkX9vHpC7wFY
5dB+7SutWBrBmF3d3pMos9f9PlC14D76PQkv63lSBjZDTNJI66SsvKYHgHhiJKgbqo6fXEVLi8Hg
1JDUqIfyTDFs6LWyHoMsnCaIWFoGnyYMYItr3A+jU6Mnz7UXfiST/GAZue3SBBl58vTGuJLK+p4X
6vAF6WtsRCXUN9pKl6+Nr/0Q49VaKZeeRnlrxGnzWtiYn4sOX8bEM++r/qQEeT6ZqPnwY1z95Ke2
s1GEvdh0SHsPkeKGOuPkLHaLi2ZlZF2LSEZar/Aiw3D7zzEBCF20oTpY3WZio+TL9RIcKve/qGK9
rXwbxvpF7vXkrenMKW/ESrlQUDS3207eJ4GUnD3LZ5OnhO5z0kCdtEe7+lHLLJB1/eefs61S9+fZ
vql/nt3WXrlg1zGsRBIGm6HsHOBecYZVpy4lzCJXbdNCLBfpmKL2zTVAno8aHcLlULjWPfI50LQT
6N4smCipaz7PabXKn5zeOA+Y64HqIh07lnex7yjv5TRxrEcKgZb1a6LfDO3FCdm29raTHTN8pJel
YLP7g887QWqnIwW9n9d+gk0xxZopNq8P+QvPTdGJ37Cz9/SwW5vpGjiydTHNElhFiPfnrdXYK2Dl
9iXqk+qKplt1JTJozWvVBfk9UNzwnr1FstC8cngjNYeiidmx0ZuajYvpIJn3RzHMzagaZrqOEDFu
IksPQUwBUTMS/ra+NnR3ogyi/dkUvfgjdXd9lHprVWt4AiT6yyDn0TP1XlaWoMV3URr6T3mqfQgL
8aQfX7RC/TVAlUzIe4G2lgyvuhbUsi5D/WiWKLLfIq3/OMt5iH5aoqtSGnerdYO0sAOL4SaJoaD1
0108/SUMuf0Vy4M83Ymm+3uciKmBTPaqOCPEbT8ETXzocorfooVJjrQr+4BHYI3c+tLo7PfRTZI7
0ataVY5Mlko612wHODOsnFt5UPaiKRbSoulb9N6aojc1NzPmRdPUi+Gr4Ph5maNVgmyesPwiJM58
p5SOiVfvyNTWkzxLwa069Hc5D5ldYLr9k6NkXxrfR1Ixtt/T2hmfxAC58wMUZGCBsM2bB8SK+17Y
3a8B4gp+p0aLyYXw7r+P6qXC37Hr/HUZi9fRUGf9+H2Z2wDxRqqk/KJqSf7IzsrclJVklORqR/eI
NwM7M9UAr2Gy/DqKYNSrmzw1iv1fcdEpYvM00XZtdTumKKRum0RRrkoCuByitbTQ+sp6zx2oXYmK
s6zTYgTG0vKtIyX/zwAhVXbsv6g6uuU4igVDRzMgicimav+JBgW3lZqmkht7nnXjzsecYVw6SpIe
KnYfw3wa8zFQM5miJE7bfQ6rRlEbb6Nj7rBW+sJ5qnx3qo2MIARkUye5R8yv0+yu6vN0QUXKeUpw
RyRjaBwaC0uMZbIA22U/iZHBGBwtBWNTdRpY1XaK0ga0TdGJuJ5BZcrWd6JJ7URak5SS1mJw0GPt
Ynv2u4Wm7xJag/lkmANbl5osu2hqBmUvOE+boi0pMU4jFN5snfkxNti0gjR6wSMqO4sW9uj+MlD1
8NA0A5xEUuUH3XP6fU9ia+Ujp7trOlBKTpgVK/5EaGnUaBIlJc/tbAyduVf1HBPWX5PvxeAx15aK
jelahl7ZvqnH+rlFdH1lBnlCwZmmI2ONzfuKIfEm9TP4DG/jdw3C1FOvGjfuJku6gn0PTUmT3G3v
Rf0qVOQARh6amWT9wpM1HVgrh6fRlJ3D4DQr0UIm7VdcDLvF2BwC84vYTthW9qPJ5OwkDmaQ5fPZ
LaYo6qUPLGt3C5FwwsNsOogYUpFwergHkcD4o0P0SoMboGwRlAfSGMZ+jrmIjzoe8NbRiB4DON6n
NPZcQN8wiTdaCDReBD/13NodRPn/S9eZLUeKbFn0izBjHl6BmEeNKeULlpmVyejM89f3Aqmu6lZ3
PxQWOBApqSLA/Zy913YsM8TNxnVfm4930MQCf9a7uzKqn0fnwgZnFJI6os5CfpzgKFV68bjupNzs
dlOkT966Ky8nZGb1SyH847QOrX23wkgfjCUGZR3KIVX4mCRpui9jbRtF96Iv/ZIPGNXOm4ld4hxG
w/BIOQpRvMBPsu6um1RXURfVVnyAHjo8miYLOiFIVF4uWDdgtcAu8SyH/8QY5p/hMY7L38Y4kyC+
DKnEQl8rUhPXvfV9RsAPG8tKis06BlyGEnFpOFtRzBcLwNFFxGX3GNVGfQYe8bLulbaMzIt4bPyx
gLnWsXUDLOrQgwG4rnst5tyTk9Y/1/PXIeJM0O3X1quWDjSNZLv53ut/SUOnvY1SOJP5h+BW4K7m
067ic65s+SWzRs0fFTXyO1t8N+pCOpIlm++sIh29XHQlALqo85RZuccDMwVJm6mWtbX83ivxRbGF
8xSTeUW6z/wDDXizq3HA8Y8M8waSSb8fxyYC3JAT/zi2R2oIJN+MyV7OQ/MSGkGyG5lUk7HUW9fa
0V6KGhaD3bLEcPghHKXJDg3ZVRtnwDE41GJXmXpzlvILqSViWW45PaEHCj/RYO6VLNmmWpnuk8pI
kJFn0DjCyS2nGRtKHpkPckDqtSZL4zGPYjqStvJaWWP7A0Qz95dSl6+lVBmIakLmQXYZ7nSrVjbt
mOk3VLleOanh47oBkiAfZkQOvPnfYygt001dGjUSzL/HBodk+UjKggNJ7tHHtWGjUWLIsvt6moyU
7Ux3+/Z1kVxJA/eeoIOD/PdFKeZLT1GsZLeOTVDHzkHknHodjYarNVN1pCVK+M26XyzKi3V/3ZgS
UtlwInUbolzmfmxVwuKOCgiIYyr1irxZ99VeL4/rKyznnDovx5v1qnX081K5HN1A0P9Zn0TrQypM
Atjyy2Yd+9r9GvvXecn6LFsPf7z8Ov71FnxZrc8H3sdLIXrAdBhqSE89jk37uYlDIjjSZZNYRpS5
6/56eB1cX32NfR1I4xp40dfhf7/F19WfZ8I731U4+7ygit0hNOwHCXzoU5z1BygRfyEfnG9yTz6M
3oeq3yDyQZ4ugqc5E6UrUcX5bei/y3BE9DAQM8tdPHrgPqjvS6cpcYJF+kM/CNIw4zb9K7f3iaYk
vysx9rCuAvEktWWzK5RMP2hSpmLQhNVnI/T9kUyWP8vEpxkOEvUQoIFvwIY8aXOZvZAudDBIl3iP
sj7e2mGN6m8gQo0L6BeHSfiidHwzuyb52dIHfFF7sbF0odHuzNr3dE43Y6dLL0MzV/tYMtx2tIaT
SQ7LCQh/dqr1jSra6eBk+dJypeJBoTL3NbN29oaaH+I50Q5dCOgBDVl1Kk3tbRE9rDf2ZKk72iwE
/eCFp+e0E2YLOU1S4vekpmHHH/Qxict9BHnsStmUEBQ9I5FpnnZ5OSQ7W8z+JLXNphJLY7xsgRsh
LttpYSjTAEMxzecmPUwSQB4LWyxQAzsjCz15lGql2+sTM5wgodCPBtv8CWx/nxQ046MxGs5dihST
54onJCLBlMn6PYfJg+5IOj2ExNOH9CUDWPGDJdYmCe3GpSydXYsyHK4BWEkPdp70o7ClUxB3+asJ
W3ifw/HbzRZL+B4hm1PTV7fj7leJJsEd7bp/wKppH7IpGbdJoEivKA6u6P+rM6bs3BdBrnskltQn
BPDZmzxtuAsq3iz4wMCNc3wjwuBbqcWuqcb8lNk0s62quLFWJIq5DTOvUTXdV2gl3XpFd/wRBqlj
lv7QmNqui3XnaqryG7o/GBQtSMWKsJJDQrvMi0L1L8sc0yOAMSxo+pPNbcxKi/zYJ+ippVJeNHVh
eSg0zYYFGleUmEp5b0riqA+V4jVm6Tpx1vqOmld+ATL5aplxdjSZ0GH7cKW2ch3ZRDc22sG3rgL6
2QrHekoOMfNKMGHU+WuHyYkhKPfGSD9lW9tNyfSidVX+lB+MIX7oW5OAbbA2ZAugz4moO23NtGYq
P0v2phbMwib1RkCxdAy0hu6OGJH2LcY/ATwpcRLKn3J97pLxQTUTnNQPEqlY7iSmmNt92p0xsIRB
cgh+d8mkbBvSRI/rpnLqzJ+Iz5sKO3GB47THqoTxXgkHfFee7g1J39Z6ppobM606r+zNd5kTLJUo
oCF6YibUbit1LI7rRnXi8uPVuiuVZnF0ls26G5Jwy238P2f/63BGhY6e/+BqrCmP9ZITyNJuyj/2
m7z4GRk/rcrgcxBZHvl06rEQmXqc9chgic78NsNm2JaBi2D5O2lSRL1zF0EUTIQwZiJn9taXqJ5f
TDUqt1E5aschMbWjNWHTxDQyon87BGnsuEXUUyEZCABLhLSLDVrsrmPzDkVdeknS8dSv0RBXNiBq
EjgmC2yOAxba4x6P0Ijbu5bQph7FgznIfL5lV1an9FDXZq54YyZeLWERabb8BLjSTEcuD1P7UpX5
eHTCYTxKy8aR/ayK4C4WfX4Mls36rFlfQcGJMPFQwnTNUFL8YYB+JidDd6QIRAjc8qo3+l9lXTyT
wGG6lZzyF6iWRyxVOWM38UQgOK7mYz4E2zlOr6DLpWO9hD+umyAGKyJlOmX/FLpfMx2MmF9s/f+n
6NWrgZp301JmOQ7TnB+ZAHVS1h8bNdcPuoHAw1QEazSLbl6vdflGlztoKGBFj4UjvmtFY2xyOZlo
ZhQtKSpV/hoqTn3kW4rPjj+sPkonMyHIs5uwCznWbv3FIshkXl4K9B+xOh/jqp2PRgsxivI57DC7
PFKvqI7M5e2dlcRMSHL5mC45cqIuu48/0+cb8WdaX2V51X+8SuE9H1qNdV8AxgM5viq8sLDRkMr1
vG1M40ErBMy80AGiL0XNcd3YctUcuxRrFpEdaCsxabhlUbgY05ujiIPvpD091BV6wDKsWi9RFR8V
2smuO1cO7JNijMcwFo9JhQpNQwdy6MP6WOWU5RXLeK9NKbgkYz97bZI/FIkYSTVRfkKNB3beDCdB
uxYafAgW08xt3B7AZU0kCancPlZpE/qmyYyoLrNmG4OV9vDp0nmtdGBa6CYRL75OaiC2IF4SHzhA
vQkNMimkeAhZ+eESlkq+cHq2zQP7RypRADfM9mkqytEfy9DmEifwalWNXHNus23Eyh4D1/AUWXRX
x6lHhb4UwJbmamqYBKZbwKXQ1ZGDai2+/cRyp4UP0RrqRiE6YQsuB7UVyyqfLxVeQLs29miR5W3j
tEwODLveRE7EQ0I8IPokI1MecEeHo7HHgHRzQl+qyxB3C98JJcjHHbwhjX96VKHG8fsk0Uy9c1Tc
kDs+wcEqv2XHXIYqkwjuWRqCZ80caRfG2X1MjHZvm+3ZDCTzlEblIeGZdYyDeNeJpOVP2VtgDohQ
zYgSc4njEpt6LuYNNhGyzqTwmsai9NK6ljfcW80NsdTIvKzslVxIeWMmmIsSqSLVaIRoEEfZZnBU
AutBLm5SO3wVOu65gcZPaLXjlYfdje9Qfcojoqet/rw8Vl1M9+8yJDw/pqXj5baGdoRZt2/LFt1K
Rfne21jl27aOjgi3PaM2J2KRGxg1fZxurK7tfCesrnUUH/JIQyHg6DcCYjELFY6OyyZTPbtBSt5l
zY7vJ3zipnhQixKHQt1s+J81701bGLvM7DfjoDa4YPTapYnEh1qYJyOK+f8qJcnjrPGRU7XDTPFw
y2Liusz+z00MOy2bxuKgaD1Lg16mV8lsPJ0npPsdD3o6G95QgjY0oGWdMjn+k0ydQKu/kJN6CNXU
ZQkV1ElWk8EHIdUl8zTl4ecMtzCdLNeQZkgRqN/PWXdvZqK95JLfv53Sv4yyyjeKLWkXySD1lwrM
H0dPYGdl9QuLqdPcqLC7DUzLgy3fkgRYQunMO1VyLnoWFV6qtM7RUJC8lwocmTSxtylU82vrXMZQ
CeFIR/GTlY8By5/M2NtSb/nUkAwsP+090W2YfqzPVNNxjkoM7TxaCtlOEFywVBPEQYnsWlW1dJsN
8rKQ9qpFNR2lrJt3mKu/F4WiujbT4vswvBRZRpbDQNo0Ez5lwzxq8OraOJtZZOwB2kN5Vepf48R0
BRhHcOJpdE0yo9pP4w1snuEaWLV3tWElJzOTaY9HF8vpGz+nM1z3pX2LRlIntLpNdu2AIkmjBu8m
QWpdqlnmrj93Jg5rXSHmixnV0AvbDx2hem2nla6CAG47lo4LI816xHGkoJIv/N4R1vLgNjDxW5VX
9eQvhRVBlpS2QNyi2cN4BW60M5YfKrlGfX6n4QJnMAwakCQQX1OHz4kwaU1KaRzS6rPMTTcfYaXx
62Msnis78qQZfz6gyNxVbcpyit77c+m8TqnKIxoA3C6cyy3xmN9V7F5+MNOujRVUoUUZZ7diRGuI
HtoL5bHl38uR+edG6Q0RcgTQn6k3ULrxpsEaj4NQ7mrY1VvB4/kmnBxXhYFjiIdAdA/D4oVQyzO4
u2tHefkKOXYiXIxGXzlsA7t3HnSj32UTz59KVNrGlGVQolUsbpM0aa4zdsvvw1Q0r8xpW8vFE8L/
ZmNrVecXUvcjzUW7Ne2SxCeB4kILyfZLIxBxmj6iCmTlxP8IFvvBLA9olQqYd2U8YBPHa5jaL3Oh
S89OIt3RSZ9UqPIXSh/9VpUTFkBmM1yVqN3aaamcomWva+PhagptuMpSaBxNUljwO3NGHKF25g7h
ZTg+ZyFhUHLUaxzN6lXgXvMbcEPeustN+zhOSUPoSDOiW5+rt1BHX92WVfNWlsPgdlrXvY04+V3H
1Po3aro9wslwfAt5Zrv4GHFDsiJxY0Awb0o+dcgdaG46c9ohaO21t6YzMWvzgX7TCaUDGVJbb8il
GheAoP3G9IPVD85mf2wVAOg6tZkStf8b6x0+UXWrfEuaGdGrpkfflhgBVwtE/1pGEcx/eAIvdSwh
7CT8tO6qFxNnsdfKrfEcdbkGaiMsn2PBXXky6ZtZTpDvx6aBAAQL5RELHCtAXQ9RYFxwBscQ61Bo
Gwqysrm21JtjDtU2VHGD4kYkkCeup4uTxPouydrpXFj1sNeJhz5RZa8OrdUoxw5ZPmRPooVtxAP4
q+xgL00Z+Xhmku2nodKOLWLKjRCmVyWGdcBHaPnkLPAj4T6GU9JkmzaWWcbG3UM2ybsibMQdhXa9
b0HCLf4PA/ZS/lynhDomc/mtwO7sIxKSvUIndyzXT2asn0kWU1gFKb/6RntFtfsnNyUKL0z+ZbU6
pMwfEAELf6xwU4wsxLuIL/gcDZ+bPpWOOT+Lq02249M5PRtONO5qa3qFWDj4RmAu971R38YDoJcy
E9WJ1Ymb5NgrFEsZ9zmAMW+EA+jamjp6E7G/nrUsJRJDGw76IB515922ZPUll6bfUc/KXOfzGkn7
TgqTW53lLCYc6y3AnuiWhtG92CHOL1zxiIfqapuElHSlWkV2Lmksxpv22seDvQ2dXHUtcyI2lfpt
r56x1sMgWmAMiZ2+KejH/coRB8Ohtq713FBjEUVbAToUJGf8ONFud5Usei2tBuOBqw0zepvuWMaS
so+k+IEHlz/oyegpE5QgVa7/gF5WzLpAG9L+oSA78DRvUbnJcewaoW4cxaz0mznvcjLY61OkWumu
CJQ3Ru+4xhvQWe2TIUnnzMq2Rol+UmIS+NG1GZZVY1a8UABgSQkSkoKgTQk039Z9Fu9U/V0thLbl
/vhc9XnuqSIZLh0feNqOWugDKt9ZXZ2ehIZQdSgHXJLm8DJmlbkLg6Aluqb/LjcFJQVdbGYz4t43
Bv0lpjRgBg3EPVyvG7r078Jo8QNp3UsYTDEKDzeb8fl1NZQGKebJJJXlpmgVa5NZPPirDgZDRC4M
hp0Nho7oubG3VUZ4ZCH3DvE2gJ0c/TqXHX1dCC9J5Mz3gpm0mfS/JBUEmWKnkCkDUDqm9STUn6NF
0YxeODPOsXt/sKLM/svBk5YQYoCSFeNEHh6DRkkxOo1keg+z8wDT0Ty26vS7nnJtlw7LHyS269tk
QfvzmpiiJ1zfW+jE6nbI5+bYkFWIaA7c7bDUCkTVDJSKKFGI2mtTc6xvsirzAY8d1h3lxJIjL0kF
R1DdHZgI97tpPbweqTE9kdvaJJy/Dny8wT+Ore+iCvmox2LamdaftArqQ99J9E1q25OxoRw1ku1J
58GappSyuScgxytxp3slaFclSsydNm1SmliPMG+uGQxRL247ZFw5bNqR9uML1lUycno8S3m6GVqs
4VKac7NELUT9ZiflpvUrTOj9E1HKg6CYfXMuqOEHJG3EYJ5lilBu2mis88vhVEat3/XdnfZa6RJq
iQdVQWBqat1DNwsNeUipYyRrN1F4iEI4OVpGauyU6hUYiiUfUqRiM6EJAqMWPRYZzyuYZhLZwJNj
tiCIDA0eXx34QRA9dwL6rGod275XXrrsWUaVA3khrK9dMfzW6fnu+rlK9pUc0T5TeL7NSJvIN9tg
1dS8YkTmIEnTNXBA/JR18xIHNZ254E8w5PmzHPQ/WN91AMib7RQGC9Ga72JZpleTKJcDIbmh55jm
BqTPO+tw2NeimzedFbDYbezvpIVm+1ki20ZLelpHWjC7orJCl+gdPlf1a6qbIeun5nc9ED9lJfOz
UabbNH+rikj/EVTtxawr4izg3orpWyhE4cIcJ9pyKh5JzOq2Vmw9amP2rchJgY+b93RUXoKu/Z1n
zFO78IccT3/suM6ZUTgdnYMwpC8XyydbgXxkxIem6nay2c0/qhguW0DAr5r1JKBWbtFSSpFypdoq
ldZuEiPHhx//1ZKyRuOqaC9DD51SyFmCWLCC5ekMGyVuGl9Sj/QRREpSszCCP82izTIsjARgn+V7
31F545MbW4QhZ2hQof7iQWb20SPZcGbLYm0dfJfbQfNLY7LdTszfM/4wxM2zHunuRaU521GU0T0Y
dQPF3LVwTD9m4fxmNePBMIfA1THO7eAfv0i2iG+LjXSXBBKPqNbZU452djx4f0hAbQpZCw95EBSP
YZ3+gvc4urZC1r2qSaefFjcIpg9WcQxp9bmg+YlTdvrMs0du8Htm3ekhTfXrYDPzKiipeQWRlZQU
csSxssZXgpCISitzP4aDxu2fBVWM/mY7U3LxZVUH4Vbo43V9pbWUWy0cafJQ4CsJ6h4LTx0/kF9+
CJvS2pumKXlFUkpXreBXtcibMYil4SOcadcqnowLbancZYIkvToTgjkjS+dlviS9arOMXT00s71q
NNFdSooEo2lkgil2MuWGLLqhruJQ1g6Tud6YU8u/RFR5+4SSAJZ31p3bMKDHk84taIsCJdJnDJZI
kbb30UXuuQvrc5ad7cTEwoOV1SusObjg2fdbM4J5Ww3JbxmjGLP1iNqfAnqUpLNYx1BYkX4QTTSk
qF9IZE4khruKdepQ1Kcpxc20OpoLx65OHclW7qrskRMK1V8nr0fXXSaUnpEQ/5ZRyF0awz3RQ2Et
/FiOhq0YA+dmKsXnZgjgHaBa+RpWNYXQxxnlWDvPa6L756m1RPB9MmFbgZgOl7tTaRVSKeQGiR8d
v8P01oDjp7Vm36YaX2I9gYVYhtezTJspBPloH2fZLLNuc2PYj6rRX9ZhQFJXy6Hzl+KRIwqyflhZ
M90A3zVL0xOzT9adVi2TpYVKdj24kmvWoeUMykUkCK27y3toqXrAsh/xqDas+7pRxe+KULIbxHGe
ITL/T1AMxMevE4QFY3Fm2bVhyoVIRc/scReNSgjIYbmExio5Y0Am1kvyci59M0lpJJnJG7Oq6als
p/ooU3b5QLsqwaWGav7diqZmW8EZPihGOJER21/47M0/okkeKAvJ+iVXmvZmtYPlrgcwkbzZZXPp
RgQdk0OqRNak9CcROO8kJ/nW9060mxOZJtGIYjLIo/xVi+u3NfwviVHxzXr/XqhMtXAQd+cs+MaN
Dz8OVAHPNDscmYnap7QD2m2W6dZ1PRoWXX0xsuaSqkGXYiYK0p3iyCRbLXwGHeT/FRXPcy+bvoQ8
87FalFMFCOt1b/UVLHtTnaqPqwPhP2d+aqxMX7fTyU9a7QZdGhrXkmrxEWMxGy3pcAJE16Qq+f5z
cDn+r+iLZDTjw5InuCaQo9Y1Tx8J5eSZNTtK6E/rAfyHBTVG3FKnj8DyYo6xg38EdFeDbZ0/ONmK
lXtRU2unT2zw37vwqsnYMa1tU+8ty3buAQkFW02dFc9ZdtcNNrX0OBXi99dQGIPpxTfuQeLQJUgt
nEuy78aqS4FY8+8rx0aOXDvvjAOd9OAuU/m/zzaVOvKly+163noAsp/NWpgyzI9EwwRSRmJ8SEWs
Xoa5b31BBdVXozq5KYqS3NZXY6yBwrenyv3Xgcmc83NqZNt1fJjTXv84pWENXuXIidY3aeu+092g
n4FuymFMeY23/9pIptz6Jf4Rt+vG3yuBPh9nY1PafQN+ccHVT+roVjhwLuvRKgo805L652Ju5Ae7
S67xclZKvf8Y9jXCGBS7rOKcaVPgz99WA3j7NdyszSmdxobEnG/JOiMogsR63Ygv6y5/n7Payd3D
ujfxeDSHVyXrlYcK2cg62LR1cUkaWAJrvhoLouGgNVHod2Miv0ZT3lPko8Om2+Yv1SGeRDR9xf9Q
9CuApsRzGk0C/Qw0cLUkLGuItLeiQK+7nivbM9WkLra367mGJj4v7ZdQlPVSlpafl/a98XFpMhbi
2WoNkxayZW0/zqVqghG+pgm5NI0rq1OeiSZIb4493oplzylj5XkWG4jz8ceOyOUXblHZdT3EpvEA
6NWH9WK1Q1I1Da28WY/GeZQe8TRKbtThxAspEd4srbkO1ZC9CaFEyH9bmy9E2J6RM9abaR77byWf
NBukx1//fappq5+n9rJd/evUYequMFirdB9HJfK5Lqzu6OhM5ELFX/KS2WLMU7hhDTwdhg4jWPcH
mFz4Xvbgr3LmNP560npxQIj0HY+reTf07B8X4zOdDutpNetQg6yUr6vX91RxgLvr1UZNxa6vUskL
RkRqDVTTvRIHzt2OpM4bAvrL1azuTCrdv0dVuzpzEb/X0B0Wb01zkwnbc8mOp4+ypJbI/UBxZB5U
b92dhBQ/GsSArnvcR4ynPh1GArBmfNyhRAs3sbL5Nc1uWM4aUIlatddDOcO1qkJ4XgexmeDqIjLD
1UjL+DhxqnWi24aWZzgmRzfs8vhcD454loZM3rRJK23W3bxR8CuHqGDUZBTPwGjsJxv7w7KznqCX
VOno952nvGmOhkwSD66b+a0NmXg3ta4e1we0icW5adtvPEkqhHitepdZ3efKLF0R7GsvSZ+88rSS
cO6ytxwjtFa6xuRaHioCw/0wNVz+C35X8/yujkrA1F4LqO73Ok+wTD5OzRztyKbTH42JsI5M6ppf
GjcZJW/uZbNGtibjXbf8kLtu6uaqHw20Jmk0U64VHy8kqICE89AK+V/nyESXbcvWIdHJGuR931B6
bxaXG+GQ8l6uSuFPTl6ePv4p3Vy4iOTZaBSJ1oyiWQ9/4poLL+tQDhV3Q7kEjd/yRVbNFTFtzriw
uWAxMD1C6yGMNFqg4e33WFls8aLJz07ahndosiQnFVHzc+xsQCpR9loYnb2jwW7szNYpX3ORX6hp
Nj8bCxlArkv2rcnq6tyyQPYr3elOeY8VYDXKEKHV7xsle+w7QYXcKv8MRr4v1Lr6I1Mv++8Xyznr
yMiLwcIuLoVg8CwSan0BQPwA8nCCOzL5VQkCr5XpKaRIxNz1YzD1ieknQ9Qd1t3/Pg372edpY/Om
xs63oTWGaCOPKQFV0gwVbByolUisgBdqwqriX19ZbWj5uiKDnAHp4NM9qA+A4x3CTXP14V+v+PE+
x7R8KE+2E2X3UAq3M+uux0ao6suy12hy8Yi1RMVerpKt2iGwiZjnSIQ169Yzkx4DPDkKm2JxX0T1
dBYRuhuNz+ultQNpv4bpKCo51zEAyC2POjQqHWbbCyWh7Rq6E8sQdVNJ1tJLLkdE5QB4nNwWf9mu
mbjvQH7A+ZSXbYzIAk0fco1W3kvDyFInsmmxQ2UWZ8BRiUtb2iynCYakPSF/49W6YV0zbs0S2oj+
n7Gvo2ODp1FmSbZbx0pSkT/eQBt786LFZyKsVcgkA1SIOIwfxVxOp9bc61VLtbgeaFajd+5dvp6k
YqtqQCJBbhyR1+DyYGjd9A0YTeQlybXW5+n4de76Sp7n0Z+Wp/26i5TJ2XdWQdRAYQcPudZslYEF
YLfsxXS8r0Qu0ghkb91gWCkPmkkh7GsMbVUO1pDNetV6wKZk48q5qGCScC3oh+xm9fnGHgpqXL12
48eVH2cwW4cWni/Vq0IWXtN1rLnqQYJwWimPmQ7mByDPvl2PRjjEN0KVyDNkGSu85f1SNepvKfLt
TLJAYXXWGU3tTRpnC99Cbj1kioQvOI0RISy764GRiFouDJKNkXVt4klR4JDah9s+JCacJqYegCvR
x/N6trO8l/mQscD9eMs4jzUP10S6xSIqFa11HfSeb42R/v97zH0QL1BLWZ8dsTTF56IgvW+XSlbk
NwXQjIY5oW+NkBp8C0gNfUWixYQaVB+bUbQeT9n+9DU+0AHo/bJcYikdreBPw8ltMdHQ+Lou0Gtr
Vwr1+9fQ+urjbZKNqW+jug7vrfr7a322jhBm/rE865owvAvxJ1upoXNOnIVhhoQ8o96Q2o2qwPox
okHy12QM6IkHao7BnlC/mbq9SsJp2lbbRp8AeS+7aRwQwRMr1bVU1PDbZG+JwtC+abhmzgC9693U
AvVY0V08sJ8/bgQfsdKhMbbw4e0XUajm+SPXzjCmQ5+NsI6XqHMUB3z3qVb5ih7GTzOlaz8JB7GL
F29vXOvxnSSPTbyaec2F1YIr6fOoViXJPeATup6bZVBvekfr/uFwRG7Vb5UQk8bqcGwWm+P6at2s
9/ZavItwsjYSte7jqGjqpc1sCZ8VIE0hou+rb6lFq8M8rf+VDj2VgTgwHxPqZjsQcae2SQI/5O7+
pAOKPIwhUrV0sUCPi3Gt1bwcmeDTOkIdP/dMVr8HCLjHuAi1Vwp6QziNPxNtBI7K73dpcmA+Nc16
2nKLXYR5oRVO/zihb2fpood0i+R6ah8buBNebujUTcOwTw/i2mFHvs22zuIRFcKvlIIy3o/oO1TF
ckPNqT9hpoh8aSSoNwAWxOxEqZ8iJvV7ZzZp7U6K+TJ1xmM5j+nZblmDJ+rQ3FSr6xeymLzTl/T3
dfN/HVjHhAFlkQ65ubVzB76mJrduJE/LMpnddWx9tW6kaZbPWajLCM1z7vY0s16TRY9umX/H06ay
4kllHN/XTNux79pjbKHmWs9YxyzCHjxjkZVLVvAe6tr0Peiza91Ew7MUiviEa230MRzO3+ERf4zb
i0AkbaTPcZvz2+V8cxkXy3gCPfUgrBaUhRMmLiIw61oC133Vs2+YZrRv0RAbEAIAslqZhD9U7cma
hs63M5ZdeXQe5DLM51dqHqZPPDd2tDX8Ua3CJ6ISnQx2UE3lvO1wKB5Q0zgIY6SxDenq2uYZU9xM
Va8EWGuoPwoyxB/rRlj/GG+F/DEey1w/9OjSzdwk0MRxPLKh5HdbIrp9mV2rQ4vWMRy+C60CDqMW
w13v5H4/mbW0J9Ce0DHL4F/XoMSkZtLcUHiZR2EbVyjHAwl5I9hSDfDBOkbjjQm01pSQLuSUCAa9
lP7S+GS1z5bWGo/qwCSt69oPdynCDPk0yVLircvTTAT1tp47nb8V61Baf5Dn8kyc111L2FvFqJ0L
UfFPCt/Fc1M6ib/mkoN0YOZESzZPaSkBUKTRVAzhi1xYD3ZaxT9ldVzSCkbjpmRF/OkUw+E17UO1
1TYsggjlscgQ8+RML12YMNJBke3kcd3UztmQNeRTdZE+dk5Qnkyl/7keWocMq11aHVhO1ujsSAWc
Q9JpxB1mFPd1bE3jxlTzU1EqG+8JyBUnBcQbjxPVDCgrw8WmFVHKJNt+jM0FXoEojo+FjO85TBXj
4evVLErbj8bSeAiZwvrECszHZBLXWDEE0BQH4LZqJT7m7PyeqOnnxsESUEqheV3HFyStpzp1ALCL
GWmcpMrD1AMtiDKt2ga6o31zFmH8csf5OiMLx88ztKLWv6VF8XGGSpPFLRr51IsctfXqGDf/sWUl
PWwVR6RImTv5TOhPY8lUrQKS22dtCg9h17/Xs6FdIWvq1yQvOUDS82/QMd2+iltiHuz+N3yY/tIQ
z9iamlRsMknqvf/h7Ly23FaSNf1EWAve3NJ7snyVbrBUWxK893j68yFRLWrv7jnTMzcQMjKTIlkE
kBnxG5tdFGoFKjKWk0ljrWBIoiRoH4YljDFL0274c+s3dToMLuaJYc5juQ5wwkGvCOBMo5YwMhgn
DkFduJvU1hGDmWaImCv1Osz19BDrLjBI5CjYXrqkerf2pElI9ol3K1nSIhlk9yRiQqJQyBbmVV+v
SU0PSxFT8VnRE1MvPqO2/m4HuOpJAd9HjMWBh3YYAl+JuxJNiYo1ySide7vhI1A7StmhUjE7LxGG
W0JwwMmywi7nGrj4oQuDTwoWFAWK1t7N3WWPxDtSfAn8bLjUqrMWawQpbKuHe+yetc2mcVU7wUpF
2haXi6/2fW0h5rV5iZuPrNg3ce9SHOliDKN11qc7WeZ0OlzKnOtJ3M0Gw7+KXjHW93N9V7s1urPA
FMCnUIDNnfLk63CBxSGZmhEIvCVCmN3q3tGbSTUPUdp+XLcN6gCd2jVIYw3rxnXKBz+SKCHMt0y/
CKgdV6ylNUydDsDT0+cx08wNHEprpU37ccoKxXkoq49m2shX0yEpxoVRVTkKfoz3FbwGQCVtQ7WR
YO+A+/cRJriNY/x1JmLhFOunWNgZ2aYHgvhXUYEJrpzePxiF4z9hI1qcAKB/JEXvP1lGfekMGYfr
ruOeiSPxcJYpNLSd5PFTc0GAwireFNPWXrFsE6kVH5+AvzeFKCwUf2s99NQ1nRq+RStFC6oT7UMz
KQ2zm0JsCZGdlWiGcMWfkAyg0hEjsDZR5b+c1XVQF04djw2OvlxUBpi3FYUqrH+nB7F4JONHQzd1
/58sPa0FebbvgTLa10LyoxcATrM4gmHmmAwO2KM5k792Q+FvbUgK1c5JKwH/i3lSrTT/T5MGL1WO
bTl9wALBF7G29IAS7UVTCL/ib/LVFL3+8LdmhBHOPDhSJZBRXvialHqxym00E9HiH97NrFrEQTm+
ypJhwU8CdyL1QbLRldHbJxK7SyfXysesJ0GjOCiv6jgif2ZsMXnE4L+ZwwmVdGTzjOzRGVgZOFOH
A3lVwhNHvMURvecLPgzv4h1m7ShfrBESORSFF/TA/9k3MNIve/wQA4tiplFRfckhJep5ClVfLOY7
3wPkPrbyXmhwiTEtjtv/MWZPhRwxxG/Nett24Bz91RgoqDEnxZUch301piqUOIsCkthpCDbvHx04
rJ8bxEmO93gG0uyoD+EuQTND5FJFBtXQqgOKu5QVprRtGIEsQ+W724lEbajazQ4cj7YUEwapUa7J
oB3GNMoPKHp3SyWOkEc3PX9vSLXxlLqqsmffgr4cBeenLDONJ5ROczkpkAYiwnP7MwS456FL8BmY
GHdhION3CITKQeqcKXDH5zjsipWVUkepxe+/VvmOp7WsmRfBmcomsl20xFJWxOtInuMi1IvL9e8x
MUzM+v0aYmwHsmp+IWR01uBwbqBrQe4G6V8d2/BFb9Qlhc/OO/LbHNeJjnHGNKK1teucEyuVeg0r
rT+LQ5CV/dmbDqJJ7nsbGsDPezCgCx0QOSKIh7xKQKR0Q/nQTvdDF5Sc3w03fRLcE2EidmINt3rq
/ldEK+wt4gykiaE5sULC0Gg551/kPNd2FrTMhUjPiCyMOPSGC1UnbA7u4Lwp3eAfc52EXho4sx2F
qAKqVrxyKY5fxONDHAJoUrFRfYXEo+f3xHm7OjUrtTrUagkwLZH6W18Ww02tMuiBYCo2ImZ2ynCD
dgD9JqrZzk3j5rKtBbJGQwLuopaf/YB3ROCzYC9kBZ+RIDuwrwrWIgc1xZUm/YpHVhysYViP3/4+
XsQTVvk3MHLhIvLlUx37+lPvtcpZGsDNi6y3Keko9DlWfEIATn2RWVjOSfOSGjZiN/1GZMHHgryX
hMVdnQKnrAsUz1ZtdQCs5V/mllFPeUETTXFpWgvZRfw436oruX5B9Vh+QDITn9X7GZlwhM2LdY8r
JRnJoVuOvSK/B3H6oYRq+MtsP+QmniAewOTSONS+dyoIjrg3zOeqyaRVhq3KRZLA6vWjE05IA416
qleATW8BktgwXX/xYSL2a5kZnatxBKrWKsar74TuBhsLSPGiiYvKymnsai969c5Cazmx1XORZ8br
hH3Pk9J5bG1ffW4xThSTQKom18Qzvok58J/Gg5y3zdKAt3FxfLQarcS9sJUtVm2HW26lugDmRVCu
UXAPo/IqWuKAlh9ptGmGrfXHImylwz2u94lKQRqcRAlW3gA2vgkmp/kiMJyrOPNwnwkGNn33uFFr
1g5v0HAhYsBDnasyHcSLFHZJLcMLbqSnh4Jl4IQ9keJ4d5caTuRjNNjysbeVYoue/3tZ2gh1DZ1e
nkIphlLRSk15ajxn7o46ipIrEdNDCLsbDzTHahjaHPmQVafK+qGRXBKRYStHx/k0nk671omO4kwc
jA5I83Jue/3IFTwNmqO4EyhWqR/c0eTtjs6xmGr74hkCDA4zpeDh3yPzIyf/1QZD+DBgV+kvGSxa
4qnyf5kuUazfBVGNQUNV+lcnRpA2HKncimYpKT5JRTog0eSHUAeXo4+Gt6MsshgThOzTscMBeJ6b
RRWgIXXc3qeJjlhGl9L0kyV2qj1AdLm/iYPmk33uUIiqp/vEPW403p7ih3XypAnx4XkoRN6nisFi
qhVGr2LWMN2KxNnvqRYVHCTUInQixVS7VoZ9xhXHss7RSIlLFlWDMNzPTUnJri7OPaJl1Ir+yDtH
UMqRPYqsuf6YTQdcE5qcVboYZQOdwwHBV5eiT4wCwfcERcA+iZaMBv1RVhsgjNNsMSsyhl8JDElS
D/q+EzJ7pQU3r0bGSMgnkZKMn9CPEn0iglkFNKD/n/Fx27kwbIN+ZwHYWZtdZ2zUyY/NdO0BUkv+
Z/PeKwaLXnkabE+D7733ucrk5SbZKnikQjM2xlirL/+Ye2/e/1/fAyldqNY2nLLVRSyzB6yVRSXS
0dZgpZu6hmqZdfqQAM13T5VT2Wd7klPQQ8M4YC0WLTSRrM6dIlwivzPsOtR3H3TrU9PSdKfYVKSE
YqQyfEPjSHpvIu/PcOB/bzAbfL+PFmqUnv/9H6NFuG+/w7xw59G6b2trNAz5RU86z6GdvcHReSxy
Z1InCooXD36ACJtNpJ6RfS0WdZPnb2DDre3gOhXWQ032JiW+uZxfI/lmlTg864hahUhp8GuvdZgW
Rq2HF+w6cIzoFONFH1m1Inaf/TTiJ6HymSrqS+v55XsRROS78y66SWRgdyUJ4b31e7bye7aZ9+lP
u39K40z/Nc0OESN7Dz3SjGNuRbcE2tqua62v2Z4CzdGt8yfF6PDLcX0wjJbbf1gKJky6Kv+sYO1x
q0Uvv8c0alRK5wd3sm8SuqHvdY/RUScD9OkMihgVia6LoqfSFhV051DrYLKsUBu3vq7VV5lt1qqq
o/g5Gt4cYGaLUKnDH6gILAC9St+tQPJWU9bzkraqfsTEsFlHuZ+963Z9tCsXuCFmVWhU9c9I2uTb
Ai9s2MvYiYSgCYBCRuHeBGZNzS73j2GEHcmEdIqVwLqBCVZv/SHAfw4NJKcmrObPvjVmxzmGLG+7
HCsuFtE7z9TRNck6xEMiMa/oYReZHnqW0tmWAv2b5yi/xAl+avMJmJRfiixr36aT/3rMNH2cZv3t
df59+u8x8pCsW833Hg3XalFX89+VsGPPjEblc8UuCwnv8FG0zAiWUGiZ6UFXw/SZDDLLBuhiK9vt
2zOA82ilRVg0TZ6Mmd02T64FSXO6I4SU7Z5+91FsnvsEFk/0KcwTrd/zkN8An9IH2dFIimibuqSQ
QFPoL+ZYXcSmbMxdf5njLHGNKK+cM2TKlh5ahJ8y6iPkZqpXJMsW48Q+jLMevEVG8jWczkDPfp2J
mOgV45A9+F96769CUgfykj/U+wHSOJocykfrWCRM1aDc6UGnfFTaQxHK9bvvS/reHfifxahiaN7w
ag/IS6jtxYuhIYo4hZsKFctSPak4Zj/X8LM6xwlQiiqVR6fDdNvMmupmqKWE7GAqY20g5x9erqAK
gr9TlbXSGpnece00ebkTNWbqHfuuJNHa4ipwLdoimUvRPtC6eZioWE/DWGZrT6OJfU6J4Mk8bHQQ
h47sZClLvjbBMLNthtbz//nsfx9nx4p81F13aVVatiWX8d+/UiVj3+4jUoRsYHWt8BVZVqitbbK6
wlorhqG4qAb8LATEwvOTdis+v+rXN6mVise4i5sb4oqftmLXJ62gzqnJlXKCq/spCjyiiOPJ5t5X
NCiDU80nn5itGgiTjSj3IN7YLHzAVluoCkA1dTndiDKbQKuKM9DX2QWaj4kfRvNnr3CrF+OUSl8P
LerCk5WWoxhkjSUj6s+ibUnkAGR4YpvYykiI4l+1w87ZO4tD5o7emVTJUvYcFGl+xzsS3DtFK6ls
BNVpnBajhViXZuGulRTzKELioNRtW2N9LnsrK8PO0bKAmmLSVj7pCt8ZaQz09go1vymNX0MvKa1P
CfJLK7nmj3Z4UlP1UXyvsIfJjTnhMH/NgaFc2c41j1kLpAiywF+Fqo6L1GwmGhh4aWdzr8FXoTr5
ECm/ROFdFO1lWP/qwpXLaFmYGZjZ/F9F/PsYTIXxqM6ckyjVY+RXrVw5MreG276ojaW9jmWprsE4
4qeacyvqgkqjsK5K78DQjjhbJt8VG+nQHOYOMo/J0siM6mp3gTU8189G0aGK4rsshHVT9rYVkqNL
IRkoxANFLC7SftkO/gaaf3OShzEzzlFbQCIV5R1UEaC8sSPYaWNSsqR3tJs4dG7ZXEf9r6SHoz/H
0UV9TdXehkef6fMoeVp1ahmQsnusqkN7l1HszopfQvNOVjt+7lpk+Dvfr3KYlAjkadNBdIuOYIKT
y3CsljlSmVvh61U1qrJTNeDvw4Q0FbHcaXk8BgplGgFVBX98SyzHOIkhAZZt185COmSagKMQ0HMB
JEKdrr7O2/thLIFs6F04vhbBvqwjp9rgGzvsxypd4zLUItk4slGplVMCKeJUIs58GmK4pErjPOOY
1W1hM/bVQsTEEFPAK5LSDXZ9Yz0NIkmjSpZ6sLUB2Y9JydoxIu1gmN21ndIyhYoVTqhEyMQse8vx
l+KbmL4xF6HZWTRQhMR3NcWdAvGxe+j3+H/GA9CLJungJZ4YfOtuW42XyJ2odryJ363pPfS9FC7w
AepQgwKKo9xExiYMqM/22LUrJhaf/2pRBajWQTZl51myXE0TPQKpSfCFmppJEtdHgCXH+ZPL7gDh
wnf3QrMbc7TbDFtI1PYscjCNAifAJxW2m41EHRfP0qS22t0XYGDqrxUwTiI/w58KKf229CdroOxs
+jVES3Hah2O0srUWJN/UY+VtdhZn94OIATyWHdJo0yAZzvPm6yKvfOdDBOfXRFEFdWsbDwMR/MfL
iaYz/Rdyoy99EqbH+7ChKcp9AP0h2CqTJ2yoyIfOVHt1PxlUrNNMpdJ9S9G+Ih/7+9+OB8HUHr7+
/d1vo/+GOA7vR92RqrZnpHqbgJIMktRZzUB0kgLWrvWUiiwHazwxENl95+zU+nqGs3tThwcEZ6Ds
cQ7FCs4Z9UlKWcH4CnXdJS6Y5gpIjdp9N9X4W6Ba3aZR6/ZY91F7hK1ZuEjFJTn0oBzXmG5U0MFF
P1ic3Q+SS2HVtIbdPfSfhokYAKAWXNgQzkgkgSRSM5dbOwDZpWjeD2k61DwbgvU9JKBLKDe4l7jK
oMKUIVJQ4JcaTzf3SFqAcnD5K4S6Yyz1AkKdObiGtVJr6ne182s29PXH0l/biSSvkqbHpAjpOlnr
zWsrx/XjqGXyQU7HaCE6RcyJdMgrtu1vRbMY5Hc8rGzq06PTdDNGVfXcteFCszE0OcV0CN0CkYZr
fMBkCSrh51TDGdCz85PfdQWJMQmMsoabnesN7sIwLWMrHsgeitC7Yoze7g/q+/P47533eNGVG5fC
16GFnDkzRDRE284qXhlf/BFSamfRK+zJSXP/2dtMzftc0YuG0dPo5fV3FYsM6JNwzsXyi9U3aTNv
eOwlxCu9IPwRDhjVlm3XH72ercOp7cLoYuAmuGSluHcy7D/lyoVYGvQfzQS/tVVLw/cQAoRXufVO
DuvxhvnWSPrUl79Nk9yuPSoKGWiRX+1cazz3vgTLeMqC/E7N+nb82bsoJYmQOHjhtJRORkxttLy7
RE63CnL8ValQftFSOsoqhoHfiFgb9KqECURlZxfNquZh4lN6XeghFTz+2zAp75VLMQEuXXQprf5B
PHLCPpoMzdwfoiUOESnXdZNPisiTWaWIlbisLixZTQ5fjpf6Otexj3GhqM+pZPEhQj99S8JEPfgi
O5QgsLQebRLY988ZBpp0ynRU/6avRC8HZ+VKlr0Sz3AYcFcgEpgPcsnPD+zUgV5kk3/diBHiqZ3p
gb8DhaPNj3kR6xQWhSUCj/cVgVrbOdqIikr1uVSicdsiV3IBn0E9azIQd0NgWdHQOtu4sH+KB0PT
DruSMvtRtOZ1QB32f8TEMgD2Z7nsdDYVDyXEQggQC00vbTyFOnM/mDzReNa2b3aGefQECPhPI/Cw
a98grvwxoqomHVGjRqlrWtYEoWSfMkXea0HEkkZ8zHQMd1WMBvf9Y+YJOCWnAdJ5j8GN8beG5WIH
My19Ip51+9EO4Q1L9WfXpeWLOpBhh2lOOaSpyiu1WzB+WD+QRRsW8LP6H0Nl8wsza9hNGLiSfrPN
HV9p/1DzB5uHTI6Zcur8JV66U9Wp6GDDTdBMb5FFwXuiIuiIl119KLkgD2bhVRsLB1Gk+ZL2ufXb
/pjgybUowrF9LtHefhw9LFCzwK2XblyfKqUerpUROZDz5WFl6vzavFCPH0o4bodGAZyShnIB07Le
iToRMvRfI+ppRPXfjYiapEDHoPnjNZwxr9cyTnFLMBfR1lbCeJmacFwAy7rlVQo/msGCERcN0GJd
P9R3c28Dm3qlF9EmUTPSeLWuvUkohS5DzwxOqhPrbzrFp2TImpcBaPqVbNpfYlTm5c7W0Bom8RH4
aMMRh0SWdJmHj4A4NVuJnz02T3BcJm8BtDM2bTBx0yexcTmTnFXj5Qi/TM07flmokMeK4SBwFenL
e0fZAHE2SJqtXMtJVk4HQziOtb1ldA6AblAkkJ1Tj3UjZjiQlCdBEMxwsFxEcjDVXzSlafdoZKBy
b3n5W5eCvMmGeNj5aZO/ySG4OCXQ5Ivo9Q3om2P3Cm/Rvra6+d7YAT41mB8s5AKfUFPyne+Gqx50
I8FLNek+BieOf1XK+I7JnPE+1kHDylOvH302MBuAtP7ZThVzb6eyvAvaroNCosUrGZZBiM/lRrhl
CZMsNU65q04xtA9YI6Ze9dXuppqeGChiJnYT8zwRc80OPQlVbTYCKlHHYFLU2mAhbdnuaQxG9zQU
qreCTistEYowW3a7iXQS3YmKmjjSo8tBtr+hBGdd74fSKKOV2WHhImJ2w84K/IJ/whheOd7HoWI+
HtOwRmyO+XFs+ovMtcdKXbohqiSe3IbnxszXBVmZK6JHxlWcdV0ZbdnF2pPI3FfMydX2UIbGjyEw
lioS0i9kM3ARGQMdvSqnf28GJFL11pD3+iTM7qAiiPDX0xd4Z6oUi/qxKCxrobrlUvBuomUogbzC
K8bZiKJy2YMYT6TwlyhJY+H4neqYdVamgziTa/ndTZx655P/q7fs0P2dXDmfgVV/jajlYtgg1cXe
06m6XcQWkgVjB8nCzAaq2Z2yDcBknucm2vLkbbOsXIkxaW5VN7OscdZJsM5OXYsnMAJ1vW8mH+mQ
GAgejP2xjDrzNe9R0Yyq5AMS7bAbO8R8dBVDDcpP/QK6TrUbNaYOlQdpExnScm6TqeRn5Krak+4q
H4NuqK99Or5YlYrlehseuQC9jyhy1VUEOORs9LF1HN1UpXqDypbsaLqDB6lZSGDJ+qZY9T6WzFmt
HZq01ABhQes9cZuI1l6jUfYWY3S1NE8wZ7ott8IRmoCMHJKqBxC9s2fWjV/Zi3u+gpRzhL4fYOmT
Kz8PBsphVrhGYavdmzHX0Xa05ACkRIRtjZ5Z5zkIHQJTccZsIihCixxrn7Mw8ei4RHWtfAN2EFyi
hsy5COcyxDGltdqNaIpJvlKVS6Pt7aXYPKVWIdnOoudvsiHb1uzHWHmKucU/xSVfTKYjhzIBdL+Z
hfY04A75R7yantN/Hz+yE17FrTPHB9SKwnSrRi7kfrHLjac9cPr7gPr3tPUVR5gbEF4w29jAT0Nu
12xfGigrBxfNsZX4r5Ta3XfW2L2gUFn8EZ/G+9REJux0dU5LNu2aqz8Ylu0/5fqwF3f2WnegzjUW
oFFq+G/oR7fsOdllmHkcPXyBrNCKB0WkGDHcLBxk6gBAtaRbqOnEFQWtDrDsjPkT3eJgxqkBUD5R
i083t9x9gfbBykqSbutMAgejj0/5UBrgQiML/lRuxw8R/pK11kD9m0KxUlAkY+0jxstoNatlfohJ
FJz++YwRbYTZFBJAJWqbrhRuZLWSll1Qqhf0Q5FcVELS0oYGwERquh10Wmyd+9J4io26f3Rtrioa
I8T5QySrf6WW7p2DJquWQ4nDoGjeDxHF/7No4m+LpgfYxi3KTh1EAZtvwmBrvimoJO2pybxZfRBz
oRTh1pxgc6nkpzfZsdjITBjgTFI/G7OR0cUH8iFAovdDGdcgNkrr+z0kzjDI6c9ob/RnU4tRMdT1
eQRKIE++buLnlif7WqmGjx5W3AposX2umpZtpoKafpDKyaury++YyJk/qFhR2PBPqlS9KZpUPRZ9
WVNa9H5lXhgfRSjD0u1a9+lmnAaIkGm48iaMpGSV+o2GZF1Xrb0+j3CVMLylwMPmo4zrXDiYezyq
qlOAyIG90NIfEmLhSqlYD2w9rH0RWM1m7Ct8GeP8KJDrwMmahTkVB5Bw4w7r+ZcorSCJetpLKauI
5tHSqNjPLeSd/tJ8pHp6d0BwSwB+Knazi14Oj76vqo9DAMzXTtUJVwxaDTXMfYmAFsBimkHfBCsl
toODuACmScZgoFah2+gNdz7AvdExsyMbqtPsEEzWi3fq+ydkeZJrIzJ8nbJBKnLStePbE9+QarnD
UnOkfnv/Wo28B6JsjzcRQuzHO3gRcodDFRakbkHtpDiPgJw2inU3WPmHVI0fjqTVD36pqFeLJ8FC
xNFORB/c9etDHZrpe9WerS4vPiz7uVXxuPbjaHiPNd66BEnkDN3XfUEea44bUaHvqTGg0RBaqz6T
y0vag499FbcVD3EKgX6Qgsxim4b8BSgIERHIiFBRnM04hP7yHx1pjsJSW8rlTnSojuvtXMPVDyr6
ar1XvIj6jREv/YGG2BfTg95l8YIk5XhRFOAuU+bb1B8Uz8aniksv23YaLiWVUii3qijiSU03+Vli
9ZB4+i9Z6l5MfnnvPXoryE6q8c1Bq2lXa7q2xyMgvHQxti+YdEjXPkWTykAZ40xhtTrlXfHC9hBR
Vkn33dVYlca6xRbvURwUsgpmFJrnJG0QybRdf2cHhhqdQXIoWz2xH6BryFfxiwxj84Gfn0yuld/g
1CdaQN6cx1EZ116XbEqDO/9gSVgO96wtlSg1DynqUBtV99MXSEs/Ojcxf0xDO71KlpkfmcUnBj/R
viUVdsmU8NUocm9u4fqaXUS8nzqN0n91qRfuRTwCRqwszOhHqelvpTNYpGI4aDxDYVFOpx2gxcGT
+Z55gIpOO26bEYCTXKxUPFNXGVo1mxmONNPwrKh8xU29WAUOSyDxh7Tq4c/mvVcU9DTs+JZt753U
NOLj/u0XhEq3tgK8i2rQ3ztSNb+0jlce7/Eqtcvj9BrOUGabYsTUrm0M7dxPh6TMJZRNQwoWMRyS
P2LzmMpKdt4gfYgOcYjEDHGKLES6TEMrXzdl+/WCwRZzclBBvmaMn1Zj6Dt3Ujjy2wqFyelyDHwL
cyhHhrVS2f6L7A9bESd9T9EKD6+NaKLUdQjTqHzGgyA+i+ml5b3OAgJO7p3lTvWtj8F3nhwgSjne
y8fIzbMjW3QP6SJbBujbNkARWKkHoFfpr0kf5Atx+kd7nvBHn2PL6kLT8myHpKZ9taT6Jn6Xkd/Y
VyBvNwUTxlMfdgnifYjZJUmen6s+ZSdUlku7MIxnnDWrh9waUQiHojEUnnwwSaktNVvO31wUgdc1
Fg9bMan5pTaAC8ajwDCHqmPciggypNtS4m0G4/a7z3Mzc27xCuxIFP/S5VBH61KKDsinayQelAMo
cAOd2957DJPkEgseWmGNe80Fquw0Y3WzC5Qd9BFPu3cJzdMKRcGLOxr9LTSTllu4/yHp0XAToTke
NduKLeHZp6A2x/mo4Yq7PfkgBEDOc43G79KD0ro7jL2kd2OM4nWYhtnJQRD1jEJ9vtIpNn83dARy
/QQoQQ1vztF4p+xG7B2PQ2WrGRKuEYmNspquBj9sW9qxunL38zKotjRnzWLOPdSp/1QPqP+t1Rb1
JU2v890fW9WA3GyvH8eajdEh71WYoEZqnLQQMWpFDi/iFkWNLjzJ2fAmblEilMkKJChyrfOdTDHD
4tw11akM1R0JNu2jHoOGxFXlXezMKY/MxmAHwuMr5ocfYiPwe2gBehYV9eBraOW63qbXIv8Vrfn7
UKctrNOoRT/FigiDam9eFlm6dIGFb+3uKyWxXBpMBXrKEMGu/81YyaXnwnOjq+CwCNZKaWnl2hqc
DJQuvJY8VS6SVNu70lWBzFlegVQzhkxrv7LAzeWd1B6QPvo2dPxVfb9pnwZXDZ9s4IOJ2QIy8Nun
6dm6jMfA3oqmE8k4Cw7ed9ESc6qseh3CITyLSU7i1ojNJeGKcqaMfcwor8lLe+d6hONC1gL3zqnk
Kg6iQ5yRtvNPZpLA6BqcYeEaofqjXXvTOksPC0T/Ws1+yHU4rLYDiGqUsaSLY5ZFepfG66gEpY6r
0DMMIe+vv51g5uGLCDuN+cTOC+vNiJNt3uDNzt3GeIjsGnggXuvrzq39zxIeb1PjoGBQ9zdYUhxU
A3HVRu9/in4x0UQfa5lXanxFqHdvsTZ8tLyueVIm6VRx/Y88C3NsYRaSWWVvzThBvhrECkRvFiNv
atYJN4A+CF4yWV/XKXgkSHgwz/xt2eKRq3W186H6c1hGhnUrR/FXmNGj5GLU5iodMmgv1XTnYK/Q
PNMQCgiiEegoacKSaENV9Ag++r8anlsiTYlX0cPMMzeaDCCdCSEHm9RvdozgQsQO52Kp3MoAAALS
RWvz2a7qXwgkD98NxSUD079VmCntRqqH56wDrb4diDU8jiKS588D2CQYk352Fig10US3OTsLlNpY
Ii4metmbqpsmjJKVbmDf1Klyc7TwlH1KQulW8H9Kz0HZzE0lsvpvYljmfMojGJgxR2N2Sr7yp/qg
wqs8B0GL1aLahDu/lBFvdOt+Z+pK/9DBBxI7CnGInchYqYWRb8qJX4tw9ECW92tEqZtsPKYRqTnk
KDWyD/Gt4hm95/RB09EmqbSgOrPeCp9NG6nhSSwEhxV9UzVxva1GsCS+aWxsVj0QVdrmFCYl8nWt
WaE1NCWUM1W5gGHznyKdPYDrIs81G/EOlbTySkxhRG8w9XoSvcLDN9Zs72msvPVYmNFtMKt0H7nk
vF+p1Ec7P0YsRpNxK5ghqRlif9QsaFuCtiTayKf+qz22+qoZUWmGC24DgISL6+USWqcJyk6iKSCQ
BnZH+Aw8iUji5AhaTuPDabyhYAtxHy+G2PV/HK8labQIfOxAy8nCtbU0dSWl1UjCwhnazYyhzqIu
IC061XiVQDqNcTqccAsU+9tUduJdTmVrGUzbXa22UngZ1knsgMWe10pHXEmK+CbGG5gFsmDRzZ2J
tO2RgvIHAksThlgunsMCL1snA0GLRGOFB+MQletUVsalWbGWm9+CmpgjNAxWKSLDiI4TjDkEALjj
rTy28A+YApUPNiIklza2Jmgb71tyg7kpOsUwMUJKjFUJU3pbaiXc/Wlh2ZcYUjiJrq2DwCE383t9
Kc64itKj6+hw2Vl3zkvOedpQ7dVoNKnwVQHyY3yb9eBBGx6rfqOjiE45m9gfh6xDBSx1qnnIvWPo
Ubha8PvXTnqsf7oJtW5RE8kMr55hEE2gIN4/dYiav5VCGIXDSdByg24eLaolotuZiqeiw1Ew2fqZ
2XGB0zGWN1cUQPRtZ0B9EH+wGnvdS5gFN/guFuqWVr5BSdCY/3QSyM5l4g/5vot67zb4mIh0w/DD
lyVk1qc1fICiv7ZS0wSx5rcgBCv1CSZxgGnBJt/nB7IKZYrI/8gDzCxS0V1RU5y778kBMbpIRnlp
IzM2bw8GXyqPLY9N8d/+sWPAlYUVQYD4jXgrtr7AOiXEVh5RYDstpI1uIiyHruq0xbb6v8A9sdnF
3FMx4Ch7hfmK4oy37uMq3HeIEK7DSXdHQLLi2PbOYG5XXZGjwCCaklSuxIgYsL9tJ5N2bKBfxKEr
2l8p6YvdPSSDjbp4gx/uoVa+i3iaKHAIzHIy9PXOdpH4Z3GGuNe41hOEo+4x0aGrRrDM83zYxKmX
HNWgfb//pqsE2TqE4N6D6UII0CmHpCo42RBmuHql1j6ibBlRT88oArlo7/bs5n+aiItnvfszMKDk
yZ0dvXRaaqzVTKtOsgJUtNKdEZt1NAEUbUDQwjbDGTPmIBt1HsPyVQDKBIzMxT0tSVHzgCjbL+Im
NzfpEwL4PljfrLkmXfCp68G0VPfjPUoZ7Uo0a5A6q9TL7Z1oWq70w7KH4Cpa6dPoGHgRirTI2CIM
VZsI8ySaivnZpJs0ZpmGvtxN07qoXBaTdlKitMFBKCtRRkyXja9u5Ak6JtgKgtEgzuZDYeCiLQXP
In4fJqluudbSooTglVUXPO3XcyHjH83YK3ed7iTLNqm8J24o4ZKSwfAN6bzzUPkVpNfOX1jApn6O
Wv8r5tJ4wzg9g+gqBRR4amuLuGl90KL/Ye28ltvmuTV8RZxhL6fqsiTbcndOOKnsvfPq90PIMR1/
+dvMPuEQwAKpOBIJrPUWR8c/Dac0NZeSjdmVP+MmdeK9mZA6jYzya6sOffd1BBiPQhTsyAldwTLy
7TA3s2AgUSzaqTvgKsIO429xok9t1igoeCfxnDKnhxWUc5UHYG4vxINpfoCJUdH0HE9dYwbxFjIP
VAbqIYp+4xVDtnahyq5Qok0vnGdxFgY3UmDlN3M3j6GPodJI/O/QxoiLD6F1HNyCAb3GFHU4R60k
bzrbSI/S2A1Xvly7vLexRGjqTF1R4m0f27ZrFiMrsm81j/gLucg1lIVmpjkKt/13G3+557Ir9GVT
2rgFkBTE06Ewlz74gm8SwhxxRxKyBHy4cYPW3auZqt+xKWZPPUXAZ/qOSn53Hzl5s3fcEQFotdFe
Gp3ayBQwhDBO8ejIr9HBU0+WybMMOLl0tHlonqQJaDQfmvq1qYbkOPeIsw+hsLpW+I71y7mPLNXK
oiZ4G5RVvmkcwCqGmY73Ld6Otw4ancCZx/tOtob7vDJadp5KfyWaZi75e5W1DahAvy6WWvukqF15
Jwb1aS/Sx2S7RZNVGw+40fh2CXVrdDol+EdisLRYk9WJdwDQi3klCa9rJLwQdg7CGn1g/KvhppL0
nlqjEnCYQsKxa3ZjFP0Q/ZeDmIVhTrYcx0hnVSWnVxmYqYWZsQW0Vae5afhFrmDYtM+IWYNC8oxf
cbQ0JDn9hQo54jHu+OQ4ukoiqNSvgenh6x7K7fqS/hpJR6buKpqcrJyusBFmB20bOs7wQkEe0Xic
OQ9hEwwvdrhOpqjBwnL9EjV162RK/oySgkL6eK33qLFFyltc6/cdy8BfuQk8R2lY2QnSuWMf6ndN
FoZb9JKhHEzNEbDQXQtTHUfY8RS0LS1rwFhNMfMFnjWwxSU8zPHAVdW9Nw37XtdeK219JeZfZmQV
Jj5w7DYxSpbMGFZdiwfOhUfdZ6Be8hbTnKjvyeGH5Hsm6fcMS3exBAa6jz4NStxiOJ6Gfdd/Gybj
A4tymm0PGN2EanFusXJVELqroVV2lCQ/1QLA+x5Mszb2n17tcy0Am5FDnqrGXqwXRFgRSt1Vj6LO
38oWkaLdjq0p70rcwLqFCAH2gouC2LC/D4sBNcwybD6miogYRajyMnkgIfx7Br6rKLGzM0erNjqM
Hjrdl1PRzqdOcda84jopXYlzXfLjS68ppcTPUWL4U4xoelILuS2OXpPEKS//tK5Nf2ohquDUB9/S
D3/7J09ZCjlu08sk8Q+Z8xViQpek6EBbA0qQuTe5M8k2qAQv2zeB6h8ARL0dsOdgFNkHz9/MvaVd
KPjWTqGXADE0KcYkFoafWm5sqwkItWzG9EnWMxOUdm2dhyjg4KI2zmLx0gj43oa2cXUJd3sv3SNT
jab9FB9OB7nSSF3VgboSM8SA50np0ppu0xZSu3NzaTLOAbcwOR6o1cFKayxi7NZFGtrWajA+U29i
Rh5OLZKz/jxiiHhIFtSAupUbVflNHWkFmJAw+V5S+k/DXP3SAblaj2FiQ0egdOoALd5nmrooZCc8
Y2mqATLCXmrztr6Xuq/IF0TPbtTm+3ayMBESNzI+85bXJ4uCMscm7SwXTE2ZWDt1iK/GvKUWqtjG
eggi3Od6bM3yEnu7zDT5wlpi4Vc3fBM7G9kHXujaYjIRmRIJLFwjTCKhZZM7CF2V1VmxFrkDMUJj
Hvkd9nsOHEBSIFGqUb5qJ25o3S8EdlfQqYsBvmgXIETu6hM8o3+PEcOCiW2q6T/mIUGCdbhW3buk
9B5Mz3pRhzL57gwZeu9F9ZC01C/AUDnbrMq8hZGB2KPuFVyB0cMOrh7s5yE1eO+QI0jRx1jYptGd
/3NEYySPVRnWWFw21c1Fw6eHv9S2oEJsxQfELKR/pj5EdaXjpzh56ksxat/6csXmHvT+JlVy7+hL
fXZkUW2t26iUHjQNHgn25+5PAydvRfup9TYqnUohP8TTnMEfvSNaPNnR7XQLqLTrPsCWeJvTHD/N
EfdxOjwnQzt4UnjAn8CoKmv0OzD4nIoATe9QBEA3VyPXSXvs0p9+H7E3m1ouAiPDQsxjM58ehwzz
mPdY0X8J0d3uGhXQvWO3O0VpzB+RarxmCAGhuan4m6qQi0OjdT7eAKA0qNXqr1NokY7jwo2TX1Tm
nArnZauttyi7Dmve1thNKCjp8FQs78PS+Joqtv8tx11+0fVKfsZqtzt4qDOuRDouUG4pDRhfwkp7
DcJWB7ekDDvZRVgmmF6KuJ7lpDFwUkCiKXxIHfKHUljtPdnSoaRSfuONhRR8pVjFyvQLlqLmoD/V
DVhokN8oE2YeuorxkCCuCO4wWkUqWfMxkND/ZaBujOg4ObYtRzs3Dr6i31eaG9x10P1uSOPj3oKK
/2vnY9hTuEOzF00zf3VV8mRekaKJHiM1yRPFf/U7kpq2oVWnILS1B3xytqIfjTqeg5HDJnq62HQT
GxTUAtF0c1dmrXsQB9OOXUSh9bdmMYQwfBoVc633kBLURrCy+37R8cnXQ+429xWPjqu6x0lONNVR
bVnI4RXjRdI1mJX2XsnyBAs6zHTEIHZBJOUMcykGxaSoVT0sxaRs7+oNOxi96PkqjRjkWa11JxVd
tIde4W/9IqqezJItSJFWj62tdlfV5F436Rfm08E23eCKB0bMq8I2z2IglSUw4g56FoqrVuHSn0QK
EX3xt5d2Yis/oqyxrlwhZzjNQ7x5qdehfCOuguKZet2F2aaTmmzTQpO9wk3qRx1EyXccB558N0sf
9bZQtrXJkyMMR/e+1LK/BRR90uzSlsykYkWbWMcWFprfz8B1wU86YCH11oXJH2vfgg7se+MF6mNX
YcPqJXwhQt5b27xOVaQ/+vCIvDpcEa2rziNkc8BqqvqMTsoPxAq663yq+Ijnsd82ay10moueqDF0
qCd0zTnsH9HUD7D6UTOQ1bH93JrmXvyjYKKwE46RQ25TnEVYnaVHeUIh2LCTMtnXbkUrLQxnbwcm
4vjTIGCO+g6Bhn7Z5768nfswC/w8y9DUaiEmiDCjN/EDYv3yL2e1KSUdCMHVBCelgDzPuLSne5RD
c+Bp4R4BR/r3XeaMG8OBMSN3MQtGPK/4MVl89dgPgAgJ5Y1PLoUF7AQJ6Rklk+edK2XdkZB8Nlr2
Hb7c4ZTUOEffRtSqnZSkxlimKKbFEY6WPCA0wrTY7z+EiX4R1iRIPlC9HV4KALIizFOit6v171ez
pquJ5hSWgzdfjMCLT67OHj4WFUheGM8mBaNNbyGiBR6PrYDkTza8tnejYF/w6KrxUvQbUVsdBgSF
lpHPKr+uB2WlDnm2F6M9/5gCtco7c+j1s+n2wGK4mBpSd4X05a1FMx+ph0t26R5E02t/4VlbgF/h
A7mesUIEzVyUIWrMo5eEL6ipIe2gl08DwmrXiHLXSAUWwUvZI16bttmwRU4ieFHt6FWR9PbWSm3q
RXm0F921Ugz7pMfJRUwqvB4uYe72BzH657XlMGPJPt2zSoyP10Zm/7Wx6vY2qrPub9dWp0/QjhNP
8f3aTfoid+TYNO04WpqPQgsHWa7fzrSc54ilSULEzL9O+hTPRhGICIa7irUIYb8pGoFVRsTs3o6r
fdA0Z5i3wbWu1I2yElPgBC2kztePnV4YO4RcnwJUP5H5lGLKh8gltXJp4C1U5+lOynJ2/26trESM
4Rj2ST02GLEnB02xX/HMQu5hmi4O0fuZPprxisxLmuj9Jp2kl3ybtUtr+WdL75SzHkv37J7RRfIr
ZBJyXJIEpJPa2qcoMVlEyajbo4Nq6cuYZ9aVXZQ/0s4Iv04n+e8TnVSB6BEno9/8ECfK75Mp+H+K
+U+3EBcEXXrib8oSUUILS+ryYccCoH/J0n4Xp3Xw0CRTBUoJ8oXoF2GuhtCAyeLphZfLznfj8AGc
2j/CnOlqIkxumw9hRSuxafKRlZ6v9n7TYUCtvv/zarYj12txU4My1yqXsC/2A4zIogF+gyhkiaah
19JRlLliHi+XUSG3MI8KIYdBMv9f54qPIW4krkxdXDrO950/5HxfMdq9f4whqNstvEJrGRk2mAnH
ORlhp9/IkqnfiLOwwgvFjfQeo5ZpoG0Ca1E4qrxIx7rfikBVdFZlsYrNsjrNk//bi05387JYv5kv
XKcRRrbinu8XvvT9LxcV82OAdZdP++GiCkhi2fI/flpfQ3HA06TLn+AS+/mf//53ERe1Tbnfig8+
/5v/3YU/3D91zWStNSshgN/60XOThzK2hcjvSTYeumQ7/a1oQoYD8JGUOFd2kxxfXrvnPKA+Minx
iYhM9T9Mx+7zH9PtIv04vTKzpbjY+3QcSMZFHlbyyWtIYpoTyDnSvibjEHynSso2FkVqNCNt6IQY
OG5zt43uPcrOfwmNzOottDfh44jQQSl+Rl231K0gftQyXV/HI9QPvFjtA8A/4Ke41T2MU+6tLIeO
Hcmi5mH/M0MPip4k2dYsjxbKVNYYp4OWt+5S7XTMxaY6iFG2aBShBqjj9HovwkS/5RnY7EgqJdMW
u5YGVdaDOJsPGh4I1Bztt5B54FOwaLq2li8TCywgVeDuFLkljAfP+YbCcIUwyu9mCJw7A79q4ffX
SuM6o6KAhkgMYihIh8kOsrti8WjcuyiJAZXDgVufxNwQkIzvSMpDRv6FRmL4AAW4fiilJ7HtFo1c
ehIb8gyV2j9HouFD2Oc5Ag3A9++fc8RCU9e16kGunsWlzdSzN45koXs/PP0vE//6mfAHU5d+j5On
LDfZUrydMCyQlsj661fiHYaYJwuy9hkYWnJ07IFv58RW8HP9Y5SinODUts9sX96i5LH8FtdjCgpO
DhCw7JW9I7vGfdi5LxSU/G+NDGRr1DobpVPI7MOIeJ8Qvw2zn71sZ1/6aSJ8TGVfIX5wb/v2ixgH
yfJxYugV6OFMV2zTX2JiBwp2E2hP1Wi0V1XkYmaOthK4GQVilcErs3efxDdYCpwfde5FT5QIirVq
d9GJ3RIWnX+ZU/RPwprifU47zan9NDr1RZYcrFobN2q2q3RJ3bDoKHATso1Dm7T6JJ+AnHvJb8yn
qvYay0i5QEHxFk65yPPMnb5PLzl6Ai/YzOvLVm6SszaG0XaM8EHWkkl8FSyvf4/Jp7Me9ckXsu+j
m8rqFYrgXfg91/cCySUFcbgMwn64Zdnv7Bt0ZTcJ9k6PZu68iAjFUG8yDaRm3nyV0kG7jSam25hj
yIYVAMVbWqI/8zOMCUZeq7lcs0yX8Jnc6LHiLsWwOJiyRvU+kc6lCAnD597E2BtQRHjSqszcF60n
7yh1DNeGo8dr2wqrh2rAFscHtfcV4aFTVk77s4h9vK7Lv/JseLLaKHwdBqVcxiD77zyN/806sTEr
adpyI37b4pCaeY/QLD91K/tmBGl9zFFg28ssIBYeSYn6fhhQ/XdupJZU3jfkSTNU6uFoLoSubRg2
20Cxx4MlmL6o4eUbqwklfDBH/ZqysoJSa+AdwhJw5NDUj6UHRDKy1H4Xomh2r9nKTwQyslsvioZl
prZLqK2U9/48y/QBBSAvavCMnc7+HGW5SB+byLfRP+MyueLxZOOXOs36HOszKxTz/7zm5zv+qzgv
PyaWJxffAFjHEF10+Y63OSJ7VdejbkzTNJLmps/wuY+xA126xdiuA9bU666KaOOVtq3YBN6I4K7w
0OySSSyWRaTcIdSVbDWEVtc5NRaEEb+S3HPWWaS1ez/x80d1NE4wbKqvhh0hMI9s1cmEj3iL31Oz
EANxwsN26M3mnOKLesxNrM/FlSQr34MCr9Ajz41dXejtpoot7Yuur+oCEB+aMcW2N3nnQOJ7JAOL
hEJc/BCQ+NRXrG2WGONaMEbMyvOn/V18FPj5aVIFYirzqeohGzWyGruceXkJPzqkrxd9HljWD6OR
VVG3sRVwdmq/lku7AvIDbh1Hgv04uua9YVDEho2M4kzlFvd4k2GMU/xMzcj8rnjSqSgqnvCFzk+s
1UApDEBcw9hhKeHJeEqFh17LQYG4prPED7K8NkYPzD4JrHVjasVrrvvbNAmt76MqQZmw8vHOGlEt
Zh+lbEOlLB7w8v5pjKF7a/kJMschrA5VNb5VXkne2SntB9dT43VXVPm1KnvxXrUlb9+ZfcPO1AzW
RqoGj0auYSPLn+S7NLrYdXZUtKcrVXE6vom/BxhwoKpWRUtVa00SVb1/nfkDOph6b3412PraPDKf
qJI3O2PssUP0KuvFpxyl75zkJKC3XZ9rD455EmrBogGMTYyMCKpNIx/CkpMA6PZvI3/MUSFjwhDj
iRj1aKPkRrOm1KK+klZfCXZGVxb+ssDC8/Y/R4xBlh5A1pd+jXDUAn9YzEJSDKM9rDI7/iYIYmxs
Lv0ywIXYRB28JiXVa6CMSX+JiIvuIBd+/lxgZr8hxdawYuuVO0mT4reIzDzXaW4/Yj/ebKOarKlS
6u697aXfLzdpxtfaH7sHhWLurgKkuEUY3VoaE3sQkN9toln+nWfF1bnWugdqt/mLrCAlRnKCt+nU
VODrLbo0cq4T2zceShK8oj9TC2vfSUoNg8TIX1AtoITEGu0oRp2XDD2/l0YBDFLIuMT7tpO9NIaQ
q6v7vZgDnWyjdlLxwDYxv5FsNIWxtU4eM6XXIU1myGafeYuuMzws8T/lbFQ7zvzU/NAXRhV27DlS
cXOhDt/rfJVkA4+K99KYKHyJptln/rFpHhSoScdCHUnipclD0+cQVqYuwMw1dZfpdA6Zm+LMlnCy
buC1rT4NxHLWoa2OyTZGt/BC0iLvD4hY94cq8vqDYcM2vHQGZbIsFNXei4E5RMy4xIkRS0yZx+dw
kKM2kg5et/pwbXHqxJGzQHFxWAWFYhx4qBgHcTYf5r7IDx9J3FJHNMq0XPwtZO6rKvd3TG14l3lD
3/+o4W++lFhyFfgafsniRL7J9XMo9eBrck3fp0hhXmBaY5NgQB8l+IMB8ZpLueJM9E0RJqiro6jn
in5xePMO+D06D3wuGzu3b6xNw9XiPTkh7aJ0j8slljy1La/mvgb+EKR36av6LogvBitl4/RSdFHW
Fz3whSIeyFW9H9tJQJjM7aayUbGGJtXGW0paxeLSDgY/u1asMrvu30dEH2x0T8GlUM2uxZxQx37y
0unD8l2HDRrruMvcuFXjv9hWF67lGqmLvmk63NgiyMNgmJ4N17gVqHX4vjcIKL2F1lGHM4dPQtuC
I/qX0FKRzCV7XXizk6FJqHbVjeEbxtIKcYufhZ4v+s6kvMgVMDAHfxoQF4izcFxW7RAhvg9aUeB8
OqBhy7EDdws3EGSi6JzhioZa9UvTKwBS/gXgKPrmK8xXFXChzhr6A3vElZ7HzTbtAZ4qtpnewfNJ
7yJot/i3SSbvsiS7s6M2vSvHb5XpObeiUXSOcVUkWFpYhoq8vkpxHei8b6+7vJGiJZX8ezPRuqO4
XAC48xo63Ea0xAXmu8bA3ddFC+l8VvAX0v5z08kmjJ+jh8tZ2l+MVqhQJonbXPlO6cC2FYz1sjW+
470R72tPMxdOGisboe3bYO9y0fw1vErfIquUL2bRX3F2iWtOhtxFl9C5WwfbuqA8JV52PSDVZTQo
GGlPxmai6ZR1tRcvSb0b30bnZjAFV6ls7C11Wvq5JRYofv8T3NO3WKujlyCxlOUwJvrZUeoJt0o6
wC3t+kp18QL2sRpEk8rU8UVr8kdcDrvFOPTZt6HEYFOBSbzIS8oGcYCfj4Cyt8ACrKp9iMe8WatN
gpRI5bWA1ik+QNOnRjWNKvDgbhup5KfL4GUCSfHGrYbLdKXwOgqUMDkT309uVQkuTZEWKDmbPTS+
DGfLMnV34HLGpWgCj1NOqqG8ilaD1fd9bZPJINKLFOUh01r0jGX15hIdAZ9N3Xa4CqZBtfGLdVn1
+jqgIiAkFAxcEpa5VZdXooklxFmTHe+MUVDyGFoj7zF0F4o2HE9NRuWk78bsOcVReuuMfrtueX8c
ta78lfpAqMRBy+x63ydsG1tUBub++D1C9IlRhEux1ZRdd12OBc+l9xli4FNzngaIjuQ8jP7VpzgR
Mt/IMkHeLJJeeXWhAmznzzLffL6ouNSlWYEuSStkuqeP/O9vYUz/2gYmG5KmDX52oEEqqTQfkiE1
l402KLu2kgwSK3K5UbG/WcuwVx+8QFL3Kc+CpWjC1bdPkmq+iBbujOZd1MoLMbOepsseKHrPLs4i
QHJdEEu6ORyD0UA/MOevUUhDeQKyvsawD6PFIfFvm+kQAbhajbqvrERTDIgQdWw3ug1Wb57gK1Cv
KbVCbpsucjn0yKCVdVpjghKmO9EnrpT9vqFq+ev24mLQR/URkalgeSmXOjZmbFSV+vWlnTu8hVhX
O7u5flrJyhFEOIJmUzWVzEJyRkbgEp9K6M0VoXovirMiwKvQzyNNj0ypoUrXUIyW7I3LowC2ops8
SXqT/biqC/si3i1G1bpFO1GcXmLE6XuggMaWYvJlYALTehH+Gtbo6au218N8A+oA5Ybau9I0D9Pc
KveGQ6OPQb4Rp0B3h4MvKZDoER8joYYg6Qaq5zazbehdg8QzAcUVw8RiPkPIpAgXGbTaAKESIOxt
jT7m3Ncj3DiPzmf/TVz7l7nT9ToPBIawSPYiFbVVtm1enimvn86yKlJfe1lPFmOh/mO0n/rGafTf
x4lREhZvcZ/uMd/3c1yABluGEP+UqxQ6IL1Rr7A1CKizk6/Eez1awepGu3JqVmkF+6exMLf3m6Rc
TsFWqvpnoSoyB4vLQVF+Cxajav2FBVdzmyv6XsXX+yksu/4a5sb33B6qpwDvu4NsDmgSTYMBLnh7
WbFjyJ6MxmZkUZJXrLUYTR0D277ERAxgCm76ccIE+PkVS8ryKQ0lEJ5y7/HYnkbD+k5Hk/dWtLoq
heJt9Pe+Y9WP4HVEb5bW5tlFNacZbAceLVI2klYGGykNmiMF2uSAsRkOSRQq7+QgY0+j1doXdHYO
ltbpv7SmXado036DRI+1E3mne91ognXl3U1ieViYe+kxVdAgmVqqhIgK+AL4x6IdDmpNRXcI15fm
pKAizrpesq6qQNteskue1A2reugQjOsUmHtoR+Op11zrwYhM54iuY7C0fe3esSIThJpS+BvSByxD
xVrLlcZfiaw4V6x16gX7zOggHEgMOcs2ZTeWa9H0aqnFKrT7NeK0AaXJOCiJm98L75JxuDEhaH81
HZYOQZGbj2Gi9avK0YwbP691+J6KcSVljXc0fLD6tapn0LIKe1lnVv9cxO7PDvncH5WXLW1nsmZQ
rG7r5rX50HUsqW17gHczZHuRR3Fi9RYB2/6Mcml+P6bqzm+QJxhtu4PmAGxW5GLEpBRn4qgEdlsu
/SLGuT2vYHjXqnVqBs8+zc3MLhZuZNbHsZD0EVwjcUXoeevI0Lpl6afdOspke4FhWXl0PfmHFng4
9/Ujpvcu++GjKU4HU80xTo6LdWzxOcreOgHw4W7TWVZ67Tj9gXnXOF4FnZpOU4554fgVtHKHLy7i
CdbStc0vZl30V341uueMysl1V+mgrQrpLLr81rF2I9SJhe5J7lkMWHHjrFSvYr899YlDXpjFInKB
wfXUdcLJMHGVFGF54yG9vUxkvuXlQCLTy39WeNQuGrM1H5UIq+2iqKNrDa3IfVgZbOB88rMr3x6L
Fzu3Hg3bTn+1JeD3vRRC2URlcES/Qu7Jp6IllhvY5SlG6J8rN8SSimwC0lMAi0GLzaFW7En8TENp
l0Stjxfp71Cuqkl2/BDo47CIMrfbBBl+TG1fJjIUu2CJEsm9iUUbBiZyuVYLZTjV1FiQOmuMLaBZ
jbduZCxdl1QvpNczPCr9l4TwsBtI9Y94oqREaV5sq0JpVviTFezjcaW1SruEBIvlvUjfJIp5J1v8
a+cID5mVDxGGbt/V/Gc9pp3K0g1fkO0HnhBVAfge7BLRfcS3gbTwc6pYGhJEhbSq/RhPqD4xHpo2
4Hc1aTwik6qd+Hock0n/UXRVmqSskFBf+orjraFE9ndaVg53viSRdrCMk+gCXdkcbK3+wRcxS9C0
Qt3JtJ1qK2JFCCrsSs1rXTS8cCh2morGv2iKgwRuFYVGjOXFJKctwxsLW4Y5Ii3hrOpF6F8+h9rY
z+EEkABW2oIGNuNrQ5GK6wp24rI1guCb50p7GW2IJ2gQ5jZrDXXLq897jm0grVOAmNm5gINruV84
/OL/rWoqukXGcjTdYiXixOGD+CppVe2o5lu3NqUNuE2cidPgg9NojpcNQoFZcyVkqisEunYQIOWl
YBRV+OnchfAtEo8CUAuMDyUnZFSQdgGgjzP5Vp2aOe6ka5fnCY80ZFXmUaEdIEZRsSFd+x4smlFS
ZVuSoVjy2tnJlkf1x3SSgrYVJ56XePdpZJJ7WwRsOExjlTWj/aTpJrV1zB5Oox2UR1A64boNqvC1
Ag/RSbDr+xD3dEuh9lmrrrYFhWLu8jKN7swWszsRwq4Uj/bRekhV1jaaptqrgNrDs+ZY2mrwjGEn
mkMNmaeBiHkSTUev1zx35ftMVYt7R6/4X1KkpxHvx1OI7/tCNF29rXbikqXGn/dNxzbQ7O5oQlgA
Cyg3ZzNO6kPS2Tg3NqjKSypYWFX6YiAzsg47KSCTWaT3uuZ8yxFkeInxa0DbunkJcbWn1CTXt910
aIwSCUY7P8z9elqmrJ1DFWoFseLQ9oF9E2WbuUec9XGIXGIBx3MeiCmJXKlj/pI26rDij10vVU+x
xnQRlwr2J6UHnB+Pdqw8fD3YZkh5d8MGXKqxEErACKUMB8/KHkVrUMLq/GdXOdnISN14iRKtPyeq
IWn25fskaXIiHPJevk7CN0drZPXu0kF190JkdtactZ3RXRUJEkFioMpynP1iEzhdbPmfg/PEVK+T
8Wvok3DX5MNFEEC8zADIlcmKJWmEVM0msrtfeKqZB9V2jEM5nVUliNXFh1MxFHSdeXCpDu4yvTqJ
Lk8CMmp0rGb8SMbeN2iSPeoACMeEND2TV438RFbfvBcdY914aFJiS9f1CQsPvNt6f6WXebbQsVk9
RGzeUYX44wxr67c+ADb/GJ1neG6MZKM8gM79S1yX37alHlB6JODfh4obznGfPo64oacZLwgb9FeZ
W0kncSgc5IsUqR6wXwVWMg9cmn7PijHKAFi+z/gUx+sUj0v1NHdjNG4tS5zOeEIUZSgBL8gLCrVD
cRBnoTfmeB5O7cvpPI4ZQr3UQkO7zBEDdkyCeCFOxWFQA3sXZMquHkfnJm/18homw8KHo5msY1wP
N0PQ4c082eGJEHHm94h9IsGq7eaBKmouc9vpSnO/uEhuleny00DSlmCjpouIAXH1oo3JWqBobY3y
a2FhlRgmVb6LSj9fCyPFMZKyZRUG8kEI0zlGsvKl2HzQdBj0f5kkolwL+Au/3n85yTNK/Zyb9k/q
KNgU2A7qJVRzeizIv4SwK1aOaRUnVe61Y4muDb88X3nVemcjj034wy95cLQBPgAK4uC7SLYQFIfP
cZdrEUhSxarQCUnGfdNh2dJNj8iySvSbFB33Ra+Ok4xRe2o8M36S1dwFBu6oW6NuhyfDMQ8ioPYS
fxknQXNT+IN5lNUsYZEdFd+QK1qk3PQLZXZpPUBx2Std793zuPwpZhoTldAoRvmubjOcW/vaQL86
ar/oyPaICJJdJVqXDML0Rico8x/C3rg4YKRK0O8UFeuXYgLRjSpuW6oNB8vsZP+hifSd6Bdhg4aP
lTFB9WRbAXXX4D7jmpYnrvYpTEgaK9PV/gxT4+SFxSmm0OxebqIBYTm56NsVTmLQL0RSee4USWWR
i54HNADtiPmRs56T1E6IiXRSQIbXZVRv+akM28wotW0R++Zz0Ghr0v3jV8lFvamBsHWUJSk/G36S
LfxqkL9SBUKQIEMht1F1NIxBxK3EjKHB3Z3f5AvFyQJ1m6vAMlwUTEz1EVKFc2kKGa+5eVGG0th1
OYbjXrSw+yqsrtruvsLda9GEdnJrxkN6O0boWYPpfozicria+zVcEncilv9W9OP6P+IufY2qvcV0
STFAIdOCtdsb4O5lqDgZ757j3Awx3RNNJ7B4006HqE+qM1/upR6XyQ1EauvMgt3Y5wMUKSNuYGnF
ZI43hpMWK6+Om3A5ZkAGcX7It5e2VKhfpQ4/TMQjrDMLLuucYMHbF75/Ky4I27y4RjZpK8YUnkTr
zCvcbabUWznLx1/TSR8bl5P298k/h0SP3Grrse+CD+7rid9ne/Z1X8UXYhRuCO994tuDoSju3dzj
Q5wI7mqLr5CT/Rf9QFOAfDhWeSleiNpDoLrTq1i5FTWJy/ZblDZiiBV7Vx1vzZYS96KcdBpGqe82
Xpspy7ZLhoVsYWgUG3786Ic5ymzA2IUhcolczMUQ2VTlde+7V+aV2K8UWFWuWtOST26j1CcMSdia
Bo3/vdwjf1cv3l4eGSyEXQiAJ1s4QZIcgP5MlcmgRodk6vSiNjmIA5bOb2ei+WH4w/Q53FT8caNX
QOL8QTqhUM1LDDtI6TQ6pF28NJc2YsQ2sTRYWZMIrJfAWRAxl3AxnrmacqJyLhqXHs1eeAii3Loo
VCGpY10LAoIPEPVgGs33mZNQot684m/VbETE6PX5ld0k12qORhJ6+ehWTGUMVNB+NyfyWxKMb02B
tpubAiH3Ifh9bjoZTsmpnqJ2GsRkOqEOxQWMxjwbh3ilBG6GRQC/wQ1eeOoiKij91GDSzL0+pPmR
QnAEJH70nA0SFt8uTXUaQd8pNvfovqE54KZbyy6sTeAFxqM1ulSAwGAkavPYlrb1GDq+uQFNpO3h
fsfngP+9RTjhOVL4jQ4ogq9eXaGDUyvJSYG+iCJT3688dI2/1H21pMf8ng81rvWukp6LLlH3ttZb
mzE3+n1XQwkpmvSLSeLgh1lnu850zddSQpzC+j/K3ms5biRY130iRMCb2/aOXiQl3SA0Gg2893j6
/SGbS82lo4iz9w0CVZWFbkpooCrzN5Cd0BpVy3PTkQpDONN7/R0K0Oka2pnm30MNv7xeNbQ+Qpsl
tBvUj6uW9vjpqimpKvYgIB2Kebw4iPkcWAE8I6rq5Zto6ZMBOYxqOV5QbR0vmW1stWaEKbN06UEC
vfLP0ylZXC+jbNzI5L9d6zrRZdd6wA5njbodtvP9anKDdDEaNF5T/E3YMnbJpV9ci2+jYnAso2Vn
JBc2ER/Bo1/Gm95B7W75oSkgHwGOpWZ29pdfo3Tm5jCunJJN4K0vkR+nDMtBRv6Y9ykGvHy/ws8+
7I5uqRv7coFNJRBo9m5Ws3jsTPX5ejAB69ntfJEWXhDKuTGS71dQ1tQDAex0bdrLKMr5xTMik3Ix
6UnzDCHTKlPWiHeoGQjE9LX+31eruNoV0nW7mlyg7CaI6fE6FvxXwcZ617pPbjLU+7qo2se0Rrsi
itzxbTLg5nphZfyMq3bbShHQDu2NbVXBv5qPEWtd6tabGhYp4uyq+pjnTra3ErU/l4ZXnikT1PvW
sWF+jAUGhmw1HuRQpZOD82yfb299QemED4WnuHs7Rjz5jwHuJp3nK9vo3xeRCdLUvPQltG3/KC3p
b6fwUACpOWWJ/RRCS2nWXRUc9Ahwz1ghBjK3qckuyKsOsJGjL56uxMfZscu1jHa+Uz3pc8uGvY6/
RMoUffEn5WsW2QXAUOLjiS+P0Vm9k8HOcsezXvK9k85sMEILAWh2/ct1EPQyHB9fhW/K1M7Ug71u
U3GWptOjIIxC35O06jD6lizC7REVq52fpvPTRN5hgzgu2uKkjFc2IgnfWSt/QYNn/uVo3hqYEpyi
LIxWWjr4/6Vd/VCWmf5jrsxqVSCI84Zjmg7+3J+eWXuOW0+tjXssOGzkzFHZq915Pg2ssw+D5zt3
wfLJsQHHqU9C9ocKRU6jL517JNPNfWWYHYZ2pHzNHtCk2VrmXVaY8Q7b9/6pD+N04zad9tomCXr7
bld9d4r5NWjm7pdf5sjwBnzXdvw38ZQoWCmqeT9ppf0DfVQWNnoSvsfgHtZlrOnP8slFBuJV0TJ9
05EbMzYlK3MkPHhBqk13rlsvfLR6isfKkPgUzI3gmxkVNpkZOOp52fbA9+eDhVPyt0wpVHRgCrRW
lrAcaTBVtarnvs67B+jBLDKXfjBazibTY/XoLLNGi7tas9/bhdRmaCF4pbQz1sJbmwoEryZt0M9F
aOdfbVyGF5qb4/XFWetLYy0kOInqISJCR8qLrxYGvr+jqJkZa2Gz3aLkWm52ZdCBLSzAzxOFHqW6
D7sx5Z4EDpJXqrUuYov/m2W5LYd+WTXZE9m624AEB8uM28AkSzHpLP9ymRh28Bk+/6PsJmwrcVaD
gzcGUMLkrUBORPr9znaOje0PqIZjGYKoY4thb9B/MT32q56RPcMo7r8MWQjZVVW1sww6OuDRwLW0
nUABUGrrj2hdIlGxTK3NrH0w7fxOBoNCUQ4o5GhrlnfONe+Vm36392tn3koabEx5qKe+Nh2lWSv6
r6pPrHtpGWmxUpowYyGnOk8zhF1JsA1VF17K0ERyrbCp7leOxfIrb8PqVYtffapvwWoIp4cWxbrv
Gt7R67aptWcN4sCuMcvhoiEFeEKZV93zB7aPRjvHm5rlwbvRB/86WZZ/dUhv4ZBDJgkN9zXJnLnp
V66utps+hhFlB1O0UgqvQwUvynaUl4qLgwDQmYSts6vxoniecd+hglYqiPKWJ083zf8cPUbS0G3/
4aLWyutKZevMtgo3unR3WUlaW3YsFCWwmRiL7FA1sXmR3YkMSJyD4s41rpDNyzTnh1C34PQtuxjZ
99Qjxt956B7bHkMSURlzRISs5qWw+2tnV8fu6hok8bfIoeYG8ZS8PeUQAh86NAv/t+2FXiDegHgq
2d3FCsNAUu4Ux8O3CPvUg9uztesqA7nAOo5e5nm69JFX3ktXrRkfEaG5CGNElXppzOlj1Ai94NDr
tnl2wsjCvSnR3rKu6A+1ZZDaLw31LZ8qdRvhVrOX0S4kn+4YZn+S0Swq/0Mdor2XwRLPmyA2ghcj
QVY3Un5dr1A0GXuM4uXa0niJoyXBp6nU45wai3bkQPqT4mXpWtLYt6aksR2NT5NRSWN/akqS+y9z
s5jfnyS5PwWHKkvr5VLJMioflGPjvQ/5Kk4W2udcoTwh1bkMF4Et+N3kICU9Lc5+JI3jPahqFb06
NauORWPf9Uq2fmEc7AAVme997JwBxA4UXcbyWR0X76bRePejEpetwM03FrWfd8d1EoT5Tf/Y1tEJ
W1OohqpxdGyreYYV3j6neRjv/DnR4K7SJwfbDL6pkeqdpaVaNgLLTEpzfoR50T0qrj99/9Lq6fg9
VAaEDg2j3k9Zep7tAv90HENQt2qtLzZeQKvKGr1fvI1QO5vSIV9ZZeB8ieDYbZN8Ti+oWyeXRc3Q
neaHKXW6bVYCURnEEk/aZYhE0HVTWsZ+uk/SsFzbdv6EE3l3LyKHQ4ER8tTyLJamFXvtMfeUdC0i
ezm2nk++rW/LmDc8SovlU+It1GMT0033t8PlzetyXoAWmoAzgtnQtq7loGh165RT8likiuU0Z2V4
Dbpdw1HxETAx0Ea8s9iOcWm86zwY136hzmdpRmmxQVLI+jKUKJCrffnNihLz3VWN8uAF3mGa3Beq
kqd44YmItZGcRfO0D+Ouvrv1ZyrAE8+o60+uSKWp+ju/VuCsLfPlAKPCvPRxcXIzrNjCeEnhLPqV
VHTMjRPaxk5E5cwOqc5m8n5mrgtXC+05rECgJUpp6BYrU9WZgt0SK4PSFaIoF7i28eAZ1fR4xXYk
U+tdJIlgZp69n+emWV3/i0Nb+2jLcGcA4UOV6V9RjYdmlm6pzlRXze/UgcC7qu34peb1f2p0h2aY
pdFFw1ZNZlSR5T3URQ3hrjHrQ/+19nIFhs/gP1Fg0c68eb4Ohes/gRrzn3rkNXdwX6219Eks4CDU
OAs730ufHNDbew28NkSwgAtNoWo8+d/DAPHdq+Q6mjLJOuwq/lNqbWBBwFkxucM+Xs5Qp/k4k77b
KFieGDHKxDn7LRuvZq7bLRl/57HGxuDRwSWCunavs6Cnj5o6A5Ua3QVVcZQuREBahRcXHt2drt5f
I5ZYo4Rp51pzc7z1lWY9YhbO0xhjP5xVIUPH9V1mWBUmD2qNXMLSpnimn3o2sp/6JKaSmCqIv7g6
ipfSV1dFM66ukUHhmpvbdS0D1+0KKSS1Y2tsKqny4I3sGNuhyn76GPIlnWp9K/MM56m/RCgDdiJD
ZF8jGpU7IGTR+dR18Tcv0pW3ysazzYtzZLhhNZ0mPQAOr3fFS2VAc/UKDCM85EWyyflVVTr7tOG4
0krTvVoSiFK8UbP0VGoXHo7cV9LpqbG2sixrhhCG/LzcUzJwnX295W4zZVwib7Mb3e0RHvLrNz3I
NhWySu+p5kbHxsdwuPPiRR5KZEvZxpTQ9UJEbVoAq5spNvML+GoyxmhErpq8Qs5UOj+NSzx2U6RU
qmBv2vpwlJBrdGMBiU+sEDSl057lYI7wWVazHZvlSjoyFVFl21hMrKXTloBr2PU8KKb2bA5Jd/48
JpMjtiFloQfHz/FR0aFyBkqkPQ81G99F5WgjkO0EWA4K6Uh7OeC5BdQt/QLibnp1nwFpOf/RLxGa
iWbQMlMGb9PbEWsMxfL+DbxOOxsJJlJy9rem9CmlQylXTsvE8zZxyA0i85R0wGFo8h958/bnkbfJ
uQWSdz2TvmYZuI3+rU/THaw2inH3R6yKzolODmusbDLEantIZlDVrC3zh84cjIPOqvFiub17QZ2w
8HdlC2Ipw+VrbbVWiPKlPUxHHDctMgH5FP3KXDVGfE//KnRK3nVrrOyyn9a8YMH4MT0D6IbFaM7D
qa5n9w4umrvB1iLnd2Tmm9Kz4ue5xX7Inyt1NzesyNdlETwrjTHzFVLMDzE4eahKuKZLrBy0YLAP
4JWtlTRxYHY3YQ+4H4VLnsFj/QASw3itrOGFzXn9oC+LnmVMWjIGw/JT6/eYRC7zzMq56/sxBYBp
DHc3zsKN34AozK9gVkd4NUTI4aZXJ80loq3h4ZNU9HeJ7gbH1Gnuefzor7WqYpwT1Pf1knSK5jJ/
/D1WJk58wR4A2gVJWkvHkbhTnYLqXov6qnTmTq7c6XVS7kfylrBkaN4GLMnrqriwWU2Ohj2D1y45
baKAHfVR9JsGfVNGVvujm8dpG9pOffKw7nhWBvWXjHvZIvAc5PZTAHPzjCdhtC0HyD64WJhrBxXC
8+i6aIrHzYMcsI5sHqSf7cn5qswlA7/7JOI2oVLgZCFxgkEKgq05xqdfKw1dHq+yW25Qmo5jH5NI
BcYWZNpjie7GEGJs2KqBvnfi0UMZmijUvpdtU8ctpscQo9XvZNIQJslb/SyXtpHnPnRjN2+spUBa
9MYZEIh5rkwPZ4mly0O/6+TqPkI2dMmhW+qjdaD2eB4plPJ/x5JBVtcm2+wVKNZiGwcKEMwoWizJ
WuvbnBlfstSa/qurNzZ0lO+q2TqwTrX+GcKMmm47tW/jECypMNd9NExeE0PRZ5eiCetT6QD9oQir
3cu1yz6K1pMd5uPT6ITtAzKb/iHAYGY78ET8TsZ8TVVVe+ce8Q+l4rDV063xu0J/XNTJHdJsX7sW
o6tmOciZHJxeWXWpq5zEAEu6RrNTURylMjbVarqTvz5EiNxjFXcnf7z825V+NRyjaPgpXfgJqahO
WKm2LpNI2UqnHExrGld2lL0aQAEf6ibYuE6a3kWLlrJ0YZUAEG3yDyhUms6mt4ZHiJ9sCNh6OkCD
o2GvaKD+SNnWuCvuonGwMClWydJk7fDNo1aFv+RXdEGiU2P6aE5nSv+tMcJ/tXFQHlW1RrWi7ljd
L+EoZaYbZwqiM4rs5pttT2u0s4dv5G/M/Yx+006mF2Fz0mu1+2JWinGBRFWtZToytjzTsP+6Kzol
etF9jGeXy8qXUnJ3Rjvd1rnFsAZbtJbXuKLhzbUoOMkBZumMfeSzmCqNca4ckijBReF3wN8mzc51
kkT5sYKjh5t/TJILOc5MublnRa978buCo+O5ifvqmUXcr7TImh9d5+Bo3mnqA44d7p3HTb9u2Bn9
iJP+OVWb6gsc8eRUVlG/lQnW/FPxAS4DAQv2Ua9lB8DzzXvepTuZZ4XRuFHRmTiHLVzzGQ3Hg7hS
omFtUyKILUpf/8uuslo56LI8TnFTXa4lY/w48XVcXr7qcogd/+wBhD1JK1Bd59KgiBXmMWsdL3e2
0xDgA7U0a1ldZ6n9o/NU7Sh9PMK8B1fX0zszbbfSNS3LJLazbLJnA0cvBQEo+ZJykPSB3U3PTqIo
J/m2178gCIpDgmiggVBAGpqvQpkpAj94+N2q5yJ8iCr7Vcg20sJb4NoasjmUyBn0B35xVY7Gq94o
VH4LfUJPpDC/SrqqqysQ7BSYLpLL8mNP23gmsp8yalHDPbRYmF8zXSW2Dvd2CRx5IcnIgdxjmznJ
S9bNwdkuwn7Vggoi9aawi+oLFPpK0koyIE2AENVL4nR3pjHxEp/V+sUe65BaKKwQGZSwZF8ilI2I
HVewg6LdzB7+WBLuFPF07zXj5XY9+cgipnynoDc7RGH2aCRkuYfcnBHLTrwvWmLlxzjGnU6aixz3
BR1rMvPLqDlW7mOjlwdpycEz946FZ540qJXeI0s9P0jLsp0Ww6ya1dUy2dKnaOO3HSDJpSkfPI17
y/zauzky3bOaqPu+wDdjwb0Doqxjde9ALd+aY1yvsf41WW4VNoI4jXLip031AmJSgQBahuNN1yDf
0MISU6oGZmpfZRiDeMV5WPB1vMAffdVxHx2tzd9qON9pobwVkwU/crS+SqvP5uJkWL2+lmbXhYtj
Ktm3a+xywWisL8jq9fd9OJf3uYItJuJezba1YyCOcY6lYGiMCOxz8Mqw21lYWSG3Fk2PVhtNdzpF
PupHrHQgAJDbALzCQ4Am9L+PpqSKulr5/zTNSPsI/mOuBMton8cWhm5mvWVrm92hp5veNb6V3rl1
bV4mdSPd0nMb65YA6eO+T3Yapu0rGf3jGrc4AG4ZesO9vvsjblAb0PjKsM9CxelZK9vxDIVvavat
RpFEyv7X/Mut8xP4RA/tZk+Ff14eoF3IlhjZAmF0lJ3j4x2yHSw/vBvmrMWo7qOVj2otrUr1EoQ1
xm2JdOsdhC534zjW/HXI54u1lFvTXHvpqiZ6z11v2Lq1Fl8KJZs2jWv+6hfrNVc3hy325nCMlqYY
G8Vx/dzkjnWRLgOq210QGvcy5rkhdkDittMU3XujgHXt8EGbHU99K6Dy31FwTledPqhvZZWROVM0
cy2jXWNYy30V7uyg1t4q1cDQtHGUg4yW4cxbeHbny7hcataSh8DLvEcZzJKDl/bu6++P62EV8kg/
Za4XoIs4lO/dL08flLd08vsHMko/zEW0f7YwZYzVtttIU5lMDdZ0CeK91Yp3pxt+OZbiHClnK9ty
TO2NUwyUHmczRxC602yWe1PZr0Lkbdl04keIsyLZ2CCwN3p3NMjrAfXPIBINmGCcraiDLhTEI3uT
5dTxWkxXWjJpnqdRICv1dzFnvZq3gmmtt7DdbZIYy+fJ0IiUOwtEpcR/1V7UsTvrspfcgjvh9mgX
abD+lD2QUzlMZA/OrLxX0jJU9C72cpoo1T8T6MLrVaTrU3aC4hYwnqtusc3DZ9Piofukjq751GWY
IWe6qu/KtAE3bjc5eX4vcY7Xduakp66dtTuJ7ruygVGwDmpQzmunnBAzK5y7a2jeAocpW+rIEisH
JK+KnWflBaacfJqduf+gXvJj9FoSNSG+6Cj33MVe2rH8C3ktqkGmH7QucR8lJHCNYBvxFfHytZzH
YDkshJbDUJv4oi5XkYHOnf3FgnJ765J+LWRhuvWpTL23U1zt4AyE/DnV/IRD57DSArR+wzw9SUQW
V9WO32NwAuAwPyUqBi7k1vP/l4gwg50QZWy4LVfj3lWdTepoAFuux8mMoqOlaC+f0C7XU34J+yI3
gvMV7SIwltTukZAy4ZMpxY7HfvrFNkCjWUg//WojUtyF/6stLBTSm7x7ZW0KvMcnd49YmXaua6vY
BUWcfeGZ/THJRhy2Nf1fXg17rcxUTMfZXW2DypwvQ6l9TNIVKztbMEmuTH3ktMpdRoL6xtH/k8ev
LfR/4fvjr5nVqwR5fn6ByoWnWr3xw9J663oo0aahBL90pJL5RyZPDoDiUpW1+931FGU1eUH5kve8
LQDhoE6X+kjsu0NwwAbVeZArwQfCeyRo1VMMQPlUhtqPcpjqJ2E3p0sXgirXLrHylqilS1oSKl16
hzVVw60sXVOW/5OPuE/CENlJoiqXZFdvKfo25/6m7sQC7to5J9H3OG2d4y33NZT8pW2e7gKvPhW2
rw8AAO0IyOdVmwNvteSAmfFeS/v5B+/dCOf1fr5Emak/OgM0VxmIkiiE6O8nz24TkVuqVQPpC2ak
Pk7nEEu/ZgPqZjlE5kM92dF7y05BQ4Nq1TZFjPm50T/Wc38U1mm/UE8LnHlIY79Ij11VLymlvHvh
oU4JOiHQqeuTDFYDQgBVZjo7mRh1TnTAbx2w6EKI5enrns0MxTWZixxHvnW8GFu12P3ZREp0vKat
f1P+09b61H99DzaGfu274ukEZskT42c7zV9yBSKT04bhnRyiSPlaVYW1v3WxjArvpkRD8CQvQM6g
BwCmQi08dMpvdnGFoeysrs1OyWIoJ/29U/yyfR5nw+yq27nQvA0KK/GzHLKWh12SxPHJWbI70pca
B6sJ2idpTIGWnsPB+nmbM5nDqwO9I/wvQSVhNYhJl1Jq7xpEw5dIT6kQQK9BEK1kAWdaJYDHjseU
qYYv8FANzGyTjszfMppOFWQSw0ZNgrJnK3a3rOUyIJeFi8rKiDqt01v/psalWgyBxqoPVq3Vma+q
Ew1bUALORXXh8uhF0O2ysAVsGfn3aMbpmzSup50+dvCPujp5sGegZEtLDkWaGKuuo8IhTceIvRMM
x3IlTZml2fqj0iTOnXT1Vtjt3coFb79cRGmjGtu14+R38/Os2fWLq1akb0p92wX6tBfXydy1Hv1M
GZ7SOamoNM4HcZ3022Q8aS0FK2lWKVy9epGu/f+d5KZw9aalTHSblFN15lWla+sKnX1ccsE/iPs0
CmjRcdDTHBB8jTe11zQvkLbtGSWcP2OHpo+OMyqJ6wCnhJcutCQ2jk3SQJ7NkxDxVmWjgtqr8kcg
iu42Rn9xB5ui5+GLV0riYhiydxbvlNTASzyt7eOffCNpU3/Mdgo0z5UdtlQa/wziW5+Khnyon1n/
c9nbZ6k1Zp2GO6pKtq0VYAIO+/TDFe9uZK/9HNqP5YA8qW8kO+m23CI+Z344rgUGn06xv7EbyA6/
J6m1jplojkGdNsd/TpIoN0U1SyZFZqWtU7Ufz6EDgF4bEXzF9oRUfpm81As/L8sz42BQan3qYRyz
piIE2YWVRmHzH08djHWDmfBDoUc8v/Ui3xkwrN763nsdlKD5l3czubtuevdGDH6TutHPZWRgUgv+
aRPjV/Rj+WCqct3BKXmhO1kCh8krs62lqePb1CcYD1QAtfUxRyLPxuIla9T+JKNzjwKQGQX+nYxW
anBqPN19kkF7X05ji8x3nTyzFj9KiFk1yX0Yo7XlLJefs0Y75T5bNpkiHx52qr6uzPxguqnxvfSR
U19MKV2r+5VQWH4t3BwVF98xTp2C/1QM4XbzO3SYWudfn1CHrMlfQ51c/XTV36Hx0H1cVemHRSfP
/nTVHO1fXU/KZ4wsip3e5sqerCQe1qBW9TAq38BSGWds1Q2MBofqW5Z0ZHXDML1HEyd74SZ+kPjb
9HAgDDX6v06v7fFjumFaqUyXy/qeA9cqgRLeFJu8HT80RkQ4xDM6FyPP9EVaje6bBkgWQqLKgLXR
DWcZaO0ZktJYtHhQT/wCe2l/BOLIh2rCy6fJMuf3Ff74SB1X0k0AGu76XcwM6t9MxX8VjzPV9Mhs
Udf78zQZi2GFFa25kfFMU4KznM26/nF26/s0W4Y9F02Bj/cVuNlN5ebTfeIHHjbM2lZat4MFRP4e
Nm65TW1j4glFLFhhfkNy6lSwJ60pPHI/TfefpsU+wh7uQKYZqJS8h/0RjRoPpYmdNGVAUOsY0n8e
uL6X84a9iZfCMPq0X5VONzL93e2ycgl3ufb/xYAERzzlRi9TzpnuV3dKygqpDPWTtOSQqwXl1WVQ
Ds0U9Nikqebmj4HcVKs76Uu48AFJ5RdkoqjHtgVMm5VM7gusViY3Rm1xqXrdDrf612AXlLlu7VsM
zFOkpcO4vk5W6qrZwdRGOmaxopXVBPJJi4nPsrDIcv6XaiMk4SELEOnMFSeDr1M32F5rqX+d2ftF
cjKHfgfZtqFMhy+MmMNcLWB8qFmhmoUnp+oz/SLDVzOZ63hdRvcdFGvcw1I9BOqfx2w8I0wzDDKb
Z4Banr32O3plqEKipIxxe+i6ygcOsoRLoE6u8liM9coah9beSXbdVBrUPpE62EnGHXT01K2cJlKB
PS+J91tQ2tsEhblT4Nhb/0grJUGmxsCsLPbYDc+t/nprirS1NDMPEqO+cFpuoyJtfWte/V2jENR6
Th4FSc0id5+htqZv7rNtD82bljndc9xW+9KMmzfy8DHW2d7X65hqL1/EVPkzGJzRTzim1ERIXDGz
CQzQCePIKmkZLUcyLoo+9HsZLROXZ58zsXRYRnMDE6Aw9LuLjMImeUM+sUdgjMFFgl6+WGwU3nGu
leFDlEtqsFHXILcZ+cn22lyEuT40upYRpzQ/RspIAwXKX/rR+aeQ121ECr9ytb9eSEZmspzrq2eW
EsO8x9Xa1H94qvs02TZQmNotN8aErqQ04SSZj1ljuYcYJZqVsTRlQE3VDm7/T2ncQrFCfQO+6pyk
a5wtzBNtPGYsMnwHoL3+2R5c/6xbJQKKRjwAjyAJBjF9xAh56UP186ha5b+ov6wFyKMquXJmc4f4
ywLgSWfEO52ezR0SPcZ7bo//lJZmPLRqW74uk4aqbdb22JYvVqlufHcsflRgldcawm7L4gFYHhXi
nc6e9Isau+EK2x53UeAgZLI7cqa4ueD/2zzD1GFXiShlBLN8W1RDf+gnDOcbBJK6sEzf616Jz3Fs
hxvpl+kJDJrciXXEm5tFcTkcA2SoLeTWsL1FzMxJ5zffs+37vtJPsVponAD28wctOWhRAr1d0re/
R31QZS9o9SaHeRmV4MAaG5YeIy1eyGEcQ3F6U+oB/j8n1x6Gwmbp+RwzAJTe9qmCE0mmjI8ka1JK
IL4GPBryCPt6WF/JHH/tQnV8dCs/81c16PTY0OM76bMqShfAX849ebmt4xsqC5j/qTJei2UmKp8s
bo+3/pgnxh1ESYyAKUPe+h2/20xgiWYs2YMOua4sMZNdG7B7T/OxQv1FnVfNAmn5S8Rio/jk42Nx
i9BMlMD1NNQQ9s2qu75G++A3MVQIn4lf+Fu0jfQru/TGDrXi4KcatdNRSKTST+V+AhaTh/exWfwb
9fr8g40rBKqyKh6NoFcuQaw4a+pY8w9/GI5jUo7oL2PwYhipt6stp/7m6uNKApQQO+syqsMzqRb1
WQvih072bCBtQGhXVfei+dUPkSqAzN6wxFeypzKmDOabaNG1i4bBoDwnTqh/183A25b96B2RMt9f
fexTg/o5ZadhjeRE+i3rgPCLMjPZQrM0vf+sOvvaZ2bztWkRkMjI7jwhsZGAabNgueudfY5V7GI6
z7OvCs/lmKDxWsxoL1JyfslHvd4oVmLvwmU/aiIt9lipotpc3aXx0G47yzrAYe7CtTf6852DjAgU
Rbh/0G3+2nRbfTfwmnlNAIsiSOzPewAwyfccKakEE27SoylLazQ/pZubMaTu8/2P6OUepcL6okBA
XQ9Z/aBaIf7no995QDt4qF/bpsleDDOs/nADYMRBsdVxgnuQrma0grvlApkaK6tE0dW9N+nZY7C4
fQJZ++J2/GRTrcmvXYne9wd3QCHOH3Mqkvw6E6ATqOosL/qYFCBONMpWmrcBaUYowKGR5Wm7oWzC
h5jFzQrbIqjHOoUCIwPKJE23wiVbSfTpgheF8Z6Z/85kG968XNvadmA1iAFFGnLv0CfHKQFygr3O
XpqW2n/05Uufv4REjbrVyfVthsX5th0UH+4V+gJuYpkv0oesaK007rP01IPLg7Rgl2gV4aPW9+EF
Llh9soGbIRlRTt8tOz618RDuG5Mq31szoCChq/i+AmKY9gjZRmjA6up6NuL+W1gnj2kWmP+NcbTW
Q8//6Y8d+lxNaH6plHLc+jZME8Mxo3XetHh0muV9rNq4jFGaSFaBbzRnzwn7l6A1rcNQqcXaL0FG
rwfgowNo+6c0s/sXqJ/GxrMcGH8hbJQhRCdkuZSPl/hq8OFC3sgDkR24W9xohrUQA2TgyjSYbGcb
OCO/Jt7hd5k3rlFS57XVZJAuIb7750/tWvUpK9jJXvrkYJUeXlkJN4he+g/ebPE47azyFFrz98BK
pkenL3nguoO2C0k73UnENaxmxxKnuYvVLHGDHen72FTxLNaD/uz0qFQv96PchnJ7xibrmERPHBL4
/3NrgjnrzlmTP0jErd+NNXUVg+y93tkyMJhWcp70gxdpJ/LqwV2lL/aT2aJOO4LAoxyrd8ORPP9J
+uSQLKN/CxmoFV5ApLNUjCnXq8X9lcOiIR91Aae36rvwHwg62q6M9HJRxAlekZ338DciQRsj1vyl
nxZ2UG6/hUuLamT67EJLkjGJ18efJlrYL004KF+cKX3I0fV/kCGnQeog11FnlnDVpN5uD7kH4J9r
qRo0VnsR5ZPRyc7Cg5s55UYZyUR+CIrMUx2inJRj2KDgxbKJ1T7YVFCN71D8N64HBFPwt1Pc7B4f
iukoA36jGne3ODcENGtU6ukae5sbtMW+za2zFFDVUiUN5Pg8eJaKrDPG+zprQWWojsMj1wR2TfcY
tfrd3PfFSpoz2syHqMNmQJrpCFhTGfMckEam3Vs22Bq/aouVrO9Z5iJPk5IHnGyIz9fmbYH/qf1p
f3A9hRuEa7BunbGMSi5yMNNoalbuWFEIalsEz6QtQzNvJCqdvWtuq9gx956WQpbD9e8sdlthBGMJ
tE+8kubgwANEtNw59id3HmeMvRPzPs7LwFgVOKoAVOJ9I51BzEjNbv4eaEVxdzXNHkntsAcqfQcT
N+cpXKSEp6WWIGex1BKkfT2V3lr0gcHtj/tljk6pbvPBVI7DEIQFz7sck8+3GuWQveOX3jZdmrgw
pxt/yqrjxI/4DYP4fKlTzXfS7Bu86EBLPZcuohBegyfoMmmy6+ohiMLvEgTNHi305QNCROGOBUjn
nQccCNuRKr/TG5Rj11FTWzABundB1imDVW76yO8OPawzVF/8j+ZttKj17gA4NFjnScXLYPJq+yAL
u0i/oKmiP1yXdcOgBWt+gPVe1nAfCzmnP1h1161kQr8sB2WAqbGVGPycltUfOIBgXc5JDYusKpCp
YfV98EnkrhxZMbo8lR6m6ZzbNQ+yvqEai3s5ToHdxsqmZC9m5qY+uORHwCMYYmdO/QP/hSLYOmoa
MLWPDgt/GYPQ5SPkW+T/1VBoH68fYhRkyx0LS3P5mvKFb7OuXxRjUB6WP/ldlte/Q6KC3rYowIbm
9S+X6ZTGooNnNU/p/yHtPHcjR5Zt/UQE6M3fclJZmVbbP0RPzwy993z682VS3dToTG/sew8EEJmR
kclSVbHIjFixltkdYwqRuGELGjzJiCcp79Bj2CSUvF0K6ux/8uMJRzb3yi5S3GFrgGW5j5zOIJpa
KpCCRWlACZqhlMdG4CLXrvy48s4xl1GJk1y7cnR1trmFfnZ991vnVQ4cHc3Bt0zkNQwrOZTD7P8B
jpHnOWBEFJJTP1TbZnODmTY66pUbH4tuqG566KJVEJveS9A6QKVRrzvqfgoW2qZy3Ezc+Cqho76t
JvzCpclVokXlqOzOAnsROIyuzlagPlE4iex3Yz1A2F4/sU38Jnc9LZEKQBtBdrSHsvo62CfyeNzb
YAAddtJUor25MezYPupK6u61zumLO+q7EMHNSHuzaZ+Y41M7ONXo1sgvlvwWpMMOytr49WuAso1L
4imf33yNFVDAbMqYptXBPlQLas9B32fhzqqc5D6ZwMJzG9eh1eL5BeqweeBHs9JB08CWBCFed6lN
/QraoT1EIPSX3YwapUABiaVTYupX/v3Sj/MuuoEVJ6ALynKxyYnUJp2j6XsmCCwklcVkdJ+nDlCp
7AGpbp6yoPqcj3F1XugwnBokmuj6ipYeIYdTAexANAO4u3V3mVKqG4kYeA8eAHkEH4/bGfPeHWAh
jerqvg0LUOF+jSxJpivqvofB7jlpfPXZoWBXc3u0Q0RvKPkFUwwdJr8CuMi2Detuwy+1cgxIgjxH
uencxHo5UvQ7ZxhQ9NihnQDALXHURzYH1Ixp/Ys8UAJ76GPVe5Q9x7T0jRK76kl2g0m19mZb+XvZ
zeuqO83GzDXshcOL3jTNIR4a86QjCvfA82+wHUMi3UDDEjDO2OQBwKK+LyJ12GqaFj80sY3aCo+Z
w7GPus/StjoHitLdspq7uWVzTx+SB2DV42mZRHxAuyTI3klUUT+O5qmwlGCpGpPwINldQEaN/Xa0
+We3E90SzuRtbjjlJfG1ZP5EPlPbw3DHvV7xia3AuyPYjHznUArOpfXQCYKmBIzNAUBZz72LUUWt
SfHLpjmo9tW6vbFIs5wl11Qn6nW0geQGxczggbLEv0ah7V2RqNJRMKnIi8sRaUwVBac6gQqDorCz
Uc6tyuWEexuFww4IkQLspveu6zpy1FR5dOWODA8Zvm+Wks3Kb6tN6BAhll05dyqbe1sxmjtz8qio
cxpoIckj2GabHRvL9ne1EFryB/A7AwwLJ91s2bNNY7T81i8/4Gnbbfmgupu88uVBTbyBy6IcD8t9
LPKCjp9XsrdRmH9+pdFnG2RdS1PLtmBy8/tOgJTkgaJKgj/zU5p37XNSOQVk+zr12cIhIWN3qbre
JSU6h8dqspRnq20TEQvKfgSK/jiD7/tkFXl8V0Ccneaee6dEbXON2Qfvp9Q2wWFYtmBO6b/bTXda
fqf1GE3kLGz+bFBioXqXNcJWFTr1RvPQpVxcQ6KSe7AVZO8dWLGqJEaqWEU6OPU68KGWSwlZnbqn
jITEXTf46hO1eC3arV72bTCiq9xBtXBYFCZxEUsHFwZm8Ks6tM1eSQL+Nyebrq7uDfeBOdeXGXjO
3NWHqc0MnolBi4uEydKSXTnwzlb6tgL3FR/QOlAptc8nL1aQ80gq01+XXdceSk7rm+n9OiiX0dRB
PTnN32WAsHEmFI87oW489157l00DPLj/sPfByPOkdCn8TNANZi9OHERXs0/740yEmkdCUizSJg8F
+8GrbKWxZyA5OHyVvTd+q4sykE1N1ApulHfLrGtZgefsbL0viNtx4nXgXVebWmPbOUq5WwfUYIi2
ZpKZO7ISPkiACB51dITgvNBhLdA98yQH5EGlSgEifHmUBks4yha/MMW5gi7bnewtddr91lLZQBfI
jwMUECw6K0eHbP2eqEMOQ/v3Sv2xzlunEPqOtmUIJtWuyq1Z8F0PGjhDRTlfQPD3yXSOsZLA+TpT
qhdZZn7WYv+77El7qKvqQYfebydt8jBnabsFJjIBZGUdacuoG5RLI8kXbBwXkMJ0sCzfPVFFUJ/9
klSwPrMZYFtn3qTOlQeYB0mRZDhYcoSwfXSZdRXA6rmzkDup4ptZEgJY8MW5+vc4djzNiir7VNcH
KqD9dkEma74z32c6IixylFRucdM9ZZkZixr+qL9qkWXs+rJwd+h19TfbtvobbJfDzYzNvxzXyu+l
yRT2ZVC4peW+tLVg8Vwn9jzg3Ktj+UWuoPn8beQkn9Tfzs7mZLeuoXSfkE7hiV7sobaTUkIQYiBZ
nFvwheSNf69NGhiQQm0Ivxru1jCe5INkX5hbNsDJB7ll8PlSyp7fK+7G1AKTt3jU22obwDlMscsw
ekuTPD4cW9K6NJtY1/eqV8NovHqRZmzOPHpO90ZvFNsVht7len/IkVXYGhkgh3VAzxFXCsvq2obd
h16j3k6mFYfWocxmomZVDfWFOm21a5XhXZRIW+wyGSgTib/s0tTWIwyvJZC2NVXb89zrUKqDGljm
31b71JNNAaoz7lebdNHhqAHco3xd7Z5LgAjlEo3rSuBj4ZnXoU3Lk6+2h05yVrvjtdQc82zOirH3
03GGpTT9ZBJF/FO4CrDPG9fBT6wzEM1XVzjIPpWFYUvXAGT1gSuj7D8huBdXWnGRWDOJSKOe5m50
Kvv6T5Op8IggkWfSbqne4rWafk1cQWrCJCfOKXIqYd2X+2kEjrqZlLE6jqp6WyVQABqPV8kgJm1e
YlfHzpr4NpMnXmbJpjxUVVQfR3+41YJTbLUnyGOcqQPcKbWeqhu/6MPbzK5r1xpl99boihFXMcP7
qE//XLwh2hEqyoKYy2+p58bDA0J0C6MUQlE5QRxaL/2i8Rh8v9pjP+sPpYgKjF1QXOe2BN2kFNup
Iby+kzYviYXoJ1CFbWNVEawAOC7GrOaGsykmSE1VJgV6niZ3clwehgCkO4U38KlTl3tdB15nm5V3
nw8+pTfBNomC5Eq8ObmWfTiS+f3Vj11ExiiQKDatVyZXOTBaIRUKstl3uaDTokJrmVgLpylP8nan
i6sI6oKjn1ITtCzpyqbSiP/zH6eF96HOivrUk4g+T+qcnbspzM6yK1vSxiMKfFD/5oN2BvFzowX3
zALRaOAnm+sKuqu50LubOckuG8LyedDOat90tyKlxnHI0uSPBnip2/jRn1bu2XD4qOUTeZLmSCA3
v7P1Qn+JnPRP6WHn/rnUs+QLVOQw0fAMJGMeo+CrghYHnS721Po/u6rogsJ4HfUM99XZsOv+CFOo
zjUcuXq810Cdn1zIsO7KvByA56Vk2SIj+KYOztWyCElHrbK14Rv70SbaiH54Xr5UCJbvpy71LvpU
ARRY1muMutz2KkBVNxW7qRgOXUm1K21sqCp4HMROcxQ+SkV/4eUVjk0NSkDacukj5xA+Qip9IVu1
SE9uU68JlR05SX0DIlA56GL3E/kVeyPRmuA/3Cd+5L46GtCN3qv69IOH/FcX6acWjX6N+gwYoNWb
G2mTh5jdatb2+Vn2olmn/LRJ7X3bUlY3gqm6dFHE80bRHpGDQdTll0l6yEGESTLS4s8ZzzyHzLPM
3TwSZ9iaHcyfpjY+laLqZmw6IZgAppLS8W+UH+nbyAmqx6pFS3NQIT7wuwbZkihytkEauV8JoUKy
F/h/gdbbBcl0yWelRqmbwtSwqMdr11cwGMoq1hiurqjMG3HR/bRJR3lQBv2TnLtWvC5zl2UyiFDE
yupc8m2jumwrcRgSsTEk1Sv+U9rYMTg8vVM/B5pjhXSsXdlS33q9QXasbnDfrevIc0QJNKnRoM97
TybNRvD8R3YsNrsN/uFODbcJQcCz7K3/Byjb+URN84/IvES6Xnxqqj56NPPmcxa7xeeEePkxADCz
A2FbfLabUQGJm1MgLbqd1cQbnX3JTXad8MrDUUx6zVE2cLJChWdF1p3katImC8mI2n7mN1x58Mvs
b2nuqWY8jL+8oCV646UN8RsvuyUKHHne9IUb4BVM8utanRH8LfmflrX0UT2Uho9YUWVkLwXCrDsz
C+O71qsyGMj88BRlhQugnNG+q5wnDxFGORgIU+q2n1yHGE5Z/dUCs7grkny466gEf2nMOdj0grl8
GkM4Z2LtC8Xq5X6eq/BSaEEEZKzljbLH6TtlC4srVAEwhia5+TT1JjDQrvF5UBMPY27cp5tK5L2o
1gRMHUKeO6XotLo5TMHF3wE8iyir9k9FEob7cfBeW/Ov1jq6tqAoGp5GUO37/8KvmEBBcBu+8zOz
1D+7Y7wlKzSBZQT7rUIBsY3hM/raa9nzgpP3qrvZGfu/86H5ViuIsemh74KrCNzHEr53dLMpI0Ua
IIK3kHUKRa02ZiZkelvEOTZ1D4z3obM/LEnmnh2yZXYtrKFJc+m8rvkIvdCBJ3uEOwezu+vNWj+4
wOO+CtBSW3nBSwQ39dWufZJdwq6mM3f1qaqA0xbD0UA25Wme8oteVNYnw43UC4zsgmDYIO4+FcM9
vKagg0UXmU+qXpTCuJPOUzWQpbVRbJGjQTk+533YPcpBUz90fPCfmr5ArsoNX6CVVi9mP7kFTwL9
cewdbkS5p15sw5w7UuSgfee6Vqp2V1C8NP0ZJGO9D1T1vqhz/dAaVPOlHpJaFIBpmyhxshdbs8bn
Ks82clBS41AG890KiLBKk+aBO6zngB24GRz6sqm+ZGzd3LqfvoHD5VHC160zsZHmoRkntluuHxwM
Ck32SwHOmBJkJpj6YeUSkeU5pdWTcv/FL0Jg7JBDhHh6SxgiHa0+G7ZJnxrI51gg5cRBzvNTn2cY
EqsWu3RkTHfF0Fgvhq0p58FKS0QpLOslr5v5EbrAe9lTIkyITxdRN3+QFjWLX1SUQAGNM6RrkKU4
dlic5FpaTziyRjfwILvyTG0YUe6ElB0ZxTi31f1EungVaUrQ9MzYcIGdK7J0PlDuVl+AUbkQpwl2
ILRzRb5YjI9uDUu4MEqnWKFG5qCKvjTqXfzqs8xZPfPUJtAzJ3do6yXntNf7low3zTng+wgoUDvq
fRnfm0pOV47Ig5dbpnevmbpzr5KcD6tuPlPjgcC4bFKSTGWf1qOjHWf18f3wG8+lOUSOwu1xmjZL
3x+M+QxXw6RsZdOvkL9AxOuYW79kL40hL8JdkdaA3RodRj2R8iLLWoaLkKbsy8PiKZt1T+Ga2czx
RhbaSBucp25zgLrgZ0FEQBX3gkHrlHi+d6fkm0SKvSMO0Rt1koMLtmwd/TWwws/WwTBzp/s0zr8t
UpJyYennKTqiLlnL9wA2K/BBPParHfyfxM+UZO82KddO012NUTMf1DawHqhUywk+lbfFQ3eS4IDk
+7RdXVytMh/WpWA72AKz2FlzxpZ+1KOTSYxh401K/+IMTvoYF/NRDkpTNxZ717Obpyqe+xcvsKGJ
8SiskoPTkI37Av6CQzeqw63XKTwzbUEf5iXhXqa60U8tbkBfCSaIlpVegjGi7GcbjLnzIFVWeg9Y
zFBOHkRh8INJ+ZXAK+FZ1D39fnGRAxsv64bTqwzE5ITasUfMWLKOxQkB9SJI3K3sGnYy7uIiqJdR
tU8ffXvQnopI0Z/MUtTeOD/5nf0QkgdBxWj2ITRHgt9Zdvu5nRDiozB0oNgfnm2ooMN8L6mgF9eJ
8heA+NMXN4Sq09Asn1gkbu9WFG5oIE1fVmLpUoMEyIhtrjdY1rNBqa6mZVgfkPVKKLImeyTLLPoO
YkxYYpbBQFRT2O7wqezK+iodpD8YQAC0oiwDCgPz5s3DFUpm64M0aROBE08LN03B0qHAWXBtT4+U
Eppw6sGi4wskhjyYquYcuyT6azXJFnxHu8bs/KvsyTVKzrS1HFF9IVaTA6jvOUerUf6UJun2a7ox
EZhfTgwpcqGV9QJjhvjJhr+QmlAJSF5wyCuaWS2T6jLpn98gk1eAcyKgzhDawKDv19ndMnfFOicZ
CdiSLwYQKaK+SX6JtFk7F6UHI0kqwsKad06ESY5LLVCvmMHByz6DqlsdrPoPbhnaeUmW+W798q7b
GRSRLqPVkL90hpMc09HQn5qOKpxSgOFlbrGs+HY1TvSPbk3djkw1Smc5KlONtXCWc2Ej9J9VDQlk
wG0ALEiowdoQRd9ECIXKi9i8qs2oTbvJbnOejoOKHTwjCmT302aZkzX+FhZcTYZdljkZT1bbMKsh
AT6WUfFBRpCSvqNAJ03iw1JXvfZlLEr6yFZuT/WWXVf06ij7cqIcXiNXlFEDeJOhIzslOlu6JIMW
+iFJR+SrlnvxNTc/QRZ1SCRh0eCpz6Kk996QtESmhbraMg8utiPAvZMM7chgTtq0BvWRZXe/hnuq
eHy1hVbMtlOzxberC7t7xRT95td4p9n01zXe95c6xwwSMTv0jENp8YBUtu4nv0NnVh5CouE3RXGd
26SHD42p1Sek6eBBzYC/3SaEVvauRnxaOkubbDUFwdVovFuny9aybgN5C1vF+pBUBBVBrHAyeWrY
yT71XveQDao5hLumLA2E6qygJOCXFmc+reIsW+uh8r3wdfidT23XjAS9lpx6QbIoVlhdjAiRNL1J
L/LetN6gutb5oKpBcXyjjCxHxYBBEOf4CrIWwO1fAyjD/ZyxLqUAipAz5H0R3oHivtYBDg6F5qNK
nkToLnfpx7mCI4o42s3p4OKfU1V/Ropuq/WhhjBcfhQR2hfpWTXEB5M5e5I9kDifs7Gsl3kIisAT
Do3MWQ4iADXArANno1y1s0Jn5/aQCshRpYLA3hO4KNnVTdihExPG3UK+oKiC8Eqv2R2Krny59Qzr
cujOcD5F+YV6J5BG0LHF5843KDXI/PmnwW3GP3zKCg9vnDRfjc9Lf/H0fO64W6TQYmJcarV19Ny8
VO1oXswUYb6IJE4hepqi8W+Bn/7ZlD46+Ht4o9toL7vr5Kkpo36zGr242gI2CM7StIyu3ooK1E/x
NL7+d85EkNJDfu0SOmoPeZzfL63VZjY19UxOilB0nKP19ltHOdnszyT4UDASKw0QjRwnpZlg6+8g
lrKsY0iQf4IWIkGXwbKH5fBr1Ne4jZGjYiCWjiBBz1SkX/iBMJoDZKENVS1F+MG1/9CLWHuS8NxS
6/KDSuXmTo7Jg1f+UIWD7MAN++og/QOt/2iHRHvbnagR36z/dYsWy87sMnThxNsByhbS4/WtkI6u
+M9ka9bdjQ6/wWm1LzPWvjYEuzrIkufBdrXp3pv66tjm81OviNo3o7mlU519STOUASMt8C6OE7QX
ty3qfTGjZVlCRNbDjbM10B2/lq5lPfeT/QECZ+crqdYATMzsHgfq/T8jULVp5tn5mhXdeJeRKQF3
gJsNrs7LEbvpMk07USONSL1wiwrtW2HBPgnfLYFMHaYj6U8pZwzTYjJckc/ZTRYY8N6PzktpzZtm
N3rhtlQgy5HGBVoHvjl+67pYeQAa98mgKveGiZDgQB3CwRBJc0Vt/3ZV3X/Qwtp5JkZ0db2ufmoc
2E6vgRv5VNJk9mXOQDcA96JCfhrjD02UuxvDU4s9wohzflLRFj4s6ITen8h+jcZnVd9MFFZ+jp0k
hqkINVsCrsZno63cQwdSldA13WAwho2toQ40xBYpNW7u+yk2RN09Id2wc5GeiiECQ17ORcg92CQl
79fkEV6A0GvTVHXN6cxg33dG/OA5aXAfk7o5aaFrncHvJXc+WHFRZVLvIN90PkLQ0cK4bCvUhuXW
jsJoi2eRnuhppRH9gsIFRTDZlIe40Sv2SH60W21yTuR4xqaq3G7rIxT9OCSafuv5JVrRsrI1qH64
G9CQZG//E0bba5V+GyCplqYVMqtMcfTGF25g81iBP7iX/HNBgWKyF06XlbBuigSzndmhsjNBNY9q
fW+rOzkeVT6QyND5+x3Hneymc5zts6lGgXWFg0jwhwej3haMd7eXXXlYfKYuLAQ08HtrN2ZPIAcw
SWjrW1/AN9IKsHTMHloSlMpD/jnNffVxNVhAV6aqV4hoQIcqGU8heJi3oa9OyzxTcKICdLQPeth3
1NTQlbbMTKtz4igfpElOpd7wW2bG0BJlAajx0FU+DdDQH+apaw6y2+ngrKseBgbZdRvto5H50aPs
ec8QLpufEr/qHjOt+1BbnfIpbkbvJNeDLAW2shBS/WR4mpte/SEaRREsjfF/Wf6DTzA07ZeIGNrs
BnDwx9UnGwDg3qBc/pJaQ35xkwh8GGCsj40b/hg8aPwNapdhAq/+6HLS4rPhB8ga9ZQTBrN+7zcd
DMCF0mxNuJm/l3yzwyrp/opq/1vt5t3N6EBdTy6b8NjVs+8+Fd+IOxnWg2Kzi1IjB9AIQoDf1cD+
6IOfh+Gqh4/CFeI7dZp/nyJzNwIl+2yTXby3wMjeVbA9fDWtR7lgrajO3pzz4Qhb9/gxDiluEycq
VSOA/aTu0ECsxifbA5LtQRH1kgTjsbUN+z4M7WYzpSNb2aYD7dMp5l5+nPI7IT9dNt2HPO7M6/JZ
i++KFQ0dRHmjfr/a6jAJ9uZEFl6Vy9W/lrfmmUSPHx0X/aE11xgPVHm5s3YnM4erfUkzitFhItAq
R4POfAB2VeyaQC2vUxqO+zgtzBenQM5P1ePgz4wIIz9I5t9zkz4Gpdd9NXRT3eY8PD2RqwD5zCVy
6mwz2SaGpj+Ylp9twt50XwLQPfvYm7NLVmXRBbIbZe+qjv5SuBVZ4Kpy/gp20BhlH2E7uXkiaOiL
aOLcwlsVEVzcu21KDNF3M20ZgVGdviM9O0GGIpzWicSJemopK/NO0PqsqbnJs5NjO6pULZF2W3Nt
5VySylr95MjqI7sIwP5M5q0ZPjmSk5DbAHj4OoxtsJXgCwnDyLiEdpObh1yjFtV1eVGiFw7z3En6
SDRHlahgNO3kUZrGqGmuE0E5FPMcxFS439xz+wnQgyiTO8XUqlteqHn/pxIr+jcj0/s9kooh1ViT
8SgPJXWbVz3L72oo5BaTtKfOdKp4wrtEgk1bmmwTIWW0J6AuE9PlQOUl7Z1ckp8yxEOoQwtG33E3
pTvsiYi3VwiussdJ8PoPk98cemKt2y4as8d14J++clA1AAf6iLNspZvW55QrKsl8gWRR1IzYfxaC
PWdQzBJSOaW/y8O+PxrNWD0mLkH3FObBZ9XRPvRD7Z1qr9HzjVN5FDU0o+Pv1Vb92ZQOi1U6LL4t
wVASpHG/k0bpVPl+bW2RAi+OKbQvbZgA39Mqy7+U7gfqqrwr6mjedQzQyt0Zglx10rjp506JWkQ9
VsP9bFRfpKNHchoIhlhgrN1zULcRwnvCL52GaG8ZvEnSZ6aQkvtXPp4UK1cPNSWt4iFl+Jr3Edyg
cfZjhA4LTvA8e3Tgg0CPNJCPMYuHBM/ZjvbWowQTvDGAwYdOH32JHLMTjNreFene4ZPrwcmAmRs9
3OEa/HZu60Vf/N6adpU3dkc5aunGke9W9aFLO/WxM+MvRRFFX1Dp0u5Kx6V020KI8ZWQUYvOg9ME
D3WlJxe3Ht2dyU74ew/WThIyKZS6sSsOqfPk92MvtfHqLgKuGzs3/ml0leLgczeAhdVEBbJqJe/G
WqV1bv9pHtocw0HjWRwFQKe4hWbw0AaRS/xuLG62nhU3aZetfw4GmRcCCxIuYgDaHPfYilnr1KHJ
tPtxTL86OUw0g1ZC5w46whOYiNCIkbUSLUhTqcxrQm/3bkA6R0PR3SGFlGzWGesq4v+7JNlfq4Uv
RK8RZE6f57otjzCoFbuy9osjyo2QZCbJ/BA2uX43N2V8Lqe+PSdq2d2N6ILDeQgJrsp/8lGNkdh2
p374Xsb5FRkSQSf7qUJcI9jUVvJQ5mrwHWE6fWODgH/pTepbwCazJ643ve5rD8uhUfUHdOWmnaJ3
5u7dQAICnJIK4imR4hk2xWXC2433xgB+b7EFvW9cXFhYYTjVHxx1RqYgUeroXp5JGicj+wEep9wC
ngaCpkRJd/N5XW1u3hZT6rsQcjRpuYujYEaOhS6E8BNk0fDA8XicTsDDBJhG0/0fQMF1futFbyjY
za03PKQkfhgJWCZpkhPWG2Fspp/dIKnuZNg+NPS/Iw2xYdkjAMhzsWyuh/fkWnHevGbunPa5FjRA
FtKTRRrZ3zNbJeqhWMOT6brW3QS76tGeO+cGALZhD+jWX4ZWeUIdykcq2zePAWCovBn6Hwrc2WID
VL3oHgKIPSJUF9Xr9RPyUlSYpH77RJAdNgZIE78GWQ4toGn8HaMCAPn2c1qP+nWQ8hN9pG3edZsq
zO88Vc+IKECoHhOev2/FT7r8XY6FKGWjmR/lD/z6s776yoHVF7anj7K32qVvEqEj6UZoL101H/ok
2AHQpcnCeetUlFHJrqPN0aVxgr9kb6IK7APV689trE7X3s/7D4aVxXcO5eEwyzPY2/n4HAfLmEst
1HYG8nmnpIb9gDDYbuXH9RuLisnJ9rbk+NWUuhCh6Fcn6qka6/Z57j9NVtjekjmAbNj0o3vCtugU
hzqgOWFbB2weeDZ1Vb/aWtGqciO6D1H83qzO3CxcPxkvErrUFZaNik/wbUE8vYMzSWBTMwd8cqG/
4J8miZ8iALHneTLfyKy7YicK1ZhzspmK3IGJ96UEmPDBIq/3EgzImHpzrJ6l62gmHsUKiibKffQ9
UrHWXn4ottp/cuy5P8mePACA0e59m/9q/Ygn5eA1UwCDgMXd4/gGkAgOlSpaDTDXgloME5izNoaA
KUoso+aMTnwkQukgxDHMp8rM1K0LGeQdvBBoBzkwCmdaPT5S0d0+q6UZnVon4KpKVLreZD6UPmwY
UQvgagXGySt1ltex1TbVgezGgHzJr+t6eXyVQ3KmpUFZnViUCoqksTp3f49WO1xkhhja2nofu2ax
JJjrpEjOlNdSlCXyzXUB+ZXmn4vUTp5IAe061NBABTmpv8vyEMjSL2zsipJNp+ex0K2rhMwSWArv
eskzxqOsoVHMlQpJElnsm110v50/SIOSqsm2cxtobsW4H0U83wh3HXYnSt5FIlrclhxxqFo3h+Ny
nyajdTWngnuWNMlDioazsMtOgI7zAh2oPa6mMpjO62HuSwrHYmM8F3VXVJQO0reHGtLusjhJP2la
Z8iWN6pkksrb0BjRuXPCChwo5OMdiCkkYfLwS5hn3wCHDbzPr+VTplM/j2Y2fA1dUYHnB8nzWE/T
oddCyOXbLjq3Xn/fVqa5QeQcsiFxSCmauSm94x/qqNSWAWmTo4XlTrcO5aEITeadNLWeRWSMTPxd
YXr5PaVBSGxZTf1U+CZKxwN56yV1IvtJXf7sx/WQn2TfqUBQbTPhL/uNqFKqzB6lkSaoDpNKCsW0
ev9r45aQecLHGKf9ySOD8G1sBC8JdNmPYzFr6NghqKyYc/T4z0mjYH4UkzJiet9mMcn7l0kj7NxI
JcQtzKREwGtd0W9E6rZVif6JqueE7WM2kZAwBFcKl9gTikPnpQC27SC5X20B8EQIi+phJ21yAYsS
rWNvUdVdif2ktGm5kBh1SCI0SChQSMtBtuQhyAwkG+2KO4amvg5oY6ACZ/jZJaYomIcHofTCXDkg
XdZVSitLN60JsHO1vVulbAaIRcqWOv+fC6+LOMHgUkZ7WS1ynfW1VrWSHCNjfnxnTwY2/3MZx8dK
fKKmLUAp1Losn7frj2+7BpuZYai7m/Tt9L8mY0ifACX2p5IC2M2il+nbcNZFZu9QO4nepq2P9aOh
jNtF/3KgpvAwmI2zWwU0KeU6QZRY3thMq8/sZY5GkVrHBSIhwRMLAqPaFVARLciKeqgJFXja/axF
cExlnraJtVZHSradbuthHozpVjj7yiuim3SVY9I8gxW6iyuKRVb/COlDHcA5y0VeBj5GzF+H5Qpj
eJDLrWbZKrT67XLvTrYuCSr/kWsiPi2Zpdj1nKMSGc/vslMyFwUY9DmVDiK7taanusRU9kHoZds1
nbWOLtmqtS9TY5HwNjpf2csTyVGn3kL67T8qtv+HnQ7aacm1CfpRUuA/pEmm9ORBmNoGAaYlQweB
xtJdAd2UDSuO9pgFefAwK0740RzYnZLpd86RVkQfkxphZ4MKmaMcdeK52gdxbR5kF2V2cj+jZu2k
szaTyFacutjK0YECMiBYfF0DsVRfDwq4C4t0Mr0qTLUPpfVNDi2LoajizdxzZK8ym2f5qlINNDsB
ys8j3y6KeKrwT9MYVNAaoouGbXRZmsgz0YS58CJbcFFGF8hAWuLYACYL6w8tNOwT5cSvB0N0rbmr
cgC4GFVPsaF6dcvX/lAH9f9uStdlllzgX/vrmaSPBjRlC+1zTxDi50tw5Ill33EmFSnIetMqfnBJ
GnLWnjmGl7UbCVs5TwnFgPr42GuDe/fOhaRj2mwWH7mEnOOMRowaC9IgYmk5RQ6+W1ra1gHpR6To
j8RwjcNqLwnWNsurLLN+PrhaBocoSJpTjBDiSbb+rft/sb1b+T8vFf7uZaRN6Ceb9QX+52WSbOB+
8m8+v301nl5SdTpNj3LWcrplGcoA/nHqt2P/ttz7l/rW/82YnLqc4Y1Vnn05IypiVPZKw/96Tf/9
ed+eXS4jpzZJh57BuvY6strev6q3K/0fzp+lgB7ef0Bv+m9O+6YpX9a/92t95vfK8Su2pFF+KsVB
tgbLyt53/81F+gk82Um2fjt3dVn93p3tt0v9F3PfLbW+0vVsv13+3dz/4mz/70v99n3pFOUJgm5I
z8Vb/9tXuw78n1+tgppKQqXCPz7p/+Kf/u17irofEbD/9j1Zl1nfk3+b+//5fvx2qd+e7V/fj/VV
ru/8b5f+rcs68O7tXpey4SSLkgBSlw7ZO3cz8QBxm9g9b62hQXsUXLkG7BBjKNAxfUe5fVJk3l46
Sts6OvQxtQ5idB1YVgDJyohhgbgVy0DW/Lqg7AYw9Wyh2kNNYi5RrGjqXWWM6lUJ8vGSFIEC/YQz
fXVJcLd5pH/0EBgGPqcaD704eJHtXuLUgfmenjxElLGz6c+muzyIBatSo9jLjGACzJaYnbZ4S0c5
hRgEWcmiPK0L2MoQPEDl/G5dz5hhUEvRAfVHL/jUNJq9yYe5O1eDEX4iBVyRT87tSzxW4SfbnX7A
1oymkOjlMWQOlB0+yB44eJgDKSiSvdKYiUDBGSRXDdIP6uBFmwJ+gkNZV0JoCjKs05um6Qe1vh2B
D71a+7X5P4x92ZKjsLbsFxEBSEyvBs/lsl1jV78Q1ROISYCYv/4ky72L2nX63LgvhCYwBklIa+XK
pLYwfyiQySUgjBHAFQIcboGnGSwTgWuH2jb8Frkte8kh5gy/UPnY6Wn0OjSue4jjBDrwNQORUYjt
NRvyZkO1qhw6X6SacaBacxDPAxxqFzu0gb+AU9OY3aESFK+rHOj2dwS2/QT5kvEQ6wlY1GMxayEU
/btTDD5cE2Kb19DACtnQnx0w2J4hwnAQXcGPnl6aYs00UAuAauZ+aVGCGOZeGe9UYqOBDTrnzjs2
DQRR5+uU3cwjDFP3DpIe3gmGyZcQMAioSun9UwhiIE2KJweWB4jc3cHY4Gw4RM/PtseB3WvAozfB
IOPE0n6G0JkJssY+h0AgsrYNczRoogAqmrNV7IZbwM7NANTy1rNtQSYTAi3h31rwSm6nKC0QFITG
bACPbg4U7poaFyNiZUChZP2tHadqk3SD2FDjYkL4gAGGlg015pyzNVgMzFstYKjt2vC6CJSwOq6s
G9k6AwXIlhpLWXkBH3VjS3+BwagFPSUt2tGVM9NTAbbNakfncgZstuwstrM1qHZZVQyLP24Xuk1d
cVfCnvDq2VBtcbHNnIpUe/Q0CxKJc3HMy1PCB/hspyl5Zb0SOyutsjXVxjqk5jWwz++pFhR6vxBt
E95zWfYnrwnv9W5IAsc1QgiAa/VTi2DNnct6EO/MWcka477I3Ys2jPUTa2v11I25HyUyfUhq7YUD
anZEmNq05TKVftfwAUp0PWTJu6I/pJ5dQHIs/wkuwPShAUx8m8/g+cwsEbUnxj7ZAOMPnhXPMl67
FNxIk5nXd5RtGYdsAz6JfNbQCUf5JBFLWjoAeJdKk0+WnoIxFCQIhyxFZBbGS7ip5GAD+sfux6zm
4CIy+ZUB47vvbJArUVmMEOOro0fdporA0U1ldJA5+Kia1INBaD6X2pkVrPJwjmcgssWlqMKsvbPq
Ov1OeEk8K5w9TKwHtYWBqIvUOZitQHcO7QHGZU/i6IDt/0gHqhIYurdso+fvo4IsWQxgkpggnmgl
VfwIiDZ2f45qX7JBwvUB0cvvspVvoFkCUc9oQYFHyWbdRHzcwLNQIWrmsBzMVCnoV8+FTaj+1oSw
U6/SFvxxA5P1fdT9auMuPUHV/W2ovXxr12BOm0TIgQA1gxg0PIZr3kHwcbok1hCI1s522ajqrSOb
6Iqtv+WbWskvMtPvC8SdBjFw2dsusw81VwizBU7CZ6madq0rDxlvnKtdW85VSwFnNifYfanMkBxU
mJhyVioek6thONsEPIOnHA946LNwDw5JDXR4ONQ8qraaE+UrsChoJ8eyu82QtGoF1FXTgG8bMSq3
pJTwMpddl64bMIPctXO0C6WojQsb8brRi9TvYtiTDIAeip6f80LoFyqBiWEWNIkdoOHQgCpqTx9A
Qgh2aSrjjpHCPVdAvGL2iA/8ZwFZyPtF9t5uoCsmgHkJqIwOReEVF+Y8Q1c9PbtwY10K5hcQCX9y
U/6UgA7hvsqa+rmfYaAWAtJOmorqZ3DpIdIbMUCgDMLmPJSRvHpGLa/YdmzHRLNPLigNgAUAnSIG
3cNMAPlQOpMZOKWuBfHsDZzKodinETAYPBbtTPe7ApSwXoe1a/tuFPVHt0kOWTW419b1BkRLxOY6
VCJ767T0W1Np/TUeazxKEJfCC1rnK0PT4DEq2AhGyvGd92G7tQCWeYAPOOZ60EWT/dvV7Avke0C/
kc8ew5qBxt7kwz5zYYLgTVI8UhmwXafOrMCGWOIbmKWy2DFRTXf6qPEt3CKJFwPLkVvs0tZSBuBG
FC+O6tUKSnUKyB116pyerWrX7OEIGZ07OugKGoFLllJcOvkOVunHompBg05lnTU7/mw2BBmznM0I
VTIfAdXj3ehC6zvyTChCOkb2DZpMvpdqhQ9CW2eXVrbxDO2xJOgZCDUirlnXMNN8iERNh86en1AN
Nbh1pWX5SmuT5zGerdRw75r1MPyxxuad2a35KiMPeLsmEzvQthQbG4BhezhDCnU4x1h/7XnTDBBU
j41AlinzbbDXn1heh4dRgbB+Mu9A5AsyFLd8FDpfd5oCbmG0v/OOZXfWBEtlGEF2yJFlcRoQpLju
u3561RrIORhbfElMbVUUzLs4QWoN9oXSiIr1LpVlXKQ22MDRIheFNdok3FsBUcy3S9lYO+U6MpQR
0FlUYSSTvhsMsFsuZWDIKwOEPb6VOnbKJYBZz2GW/c5Ea/y2vHo1yVbB/dl7K4SiFA+tAMnp4OnQ
ejdhiZOdhhC+1IOSalG8FRDvLL2EXzp4Qy5u5vweXaN4a1ojWpu86/e87uA9KBtMZ6FEQG9XPDSO
xZ/q1gW2Cug3p3Ob+wbLCpBuA01n9QLx5mkjA6otQqiZx1NlbrW+yU5mNVirDtBNxUGxaXcHw2jU
JQOB0NMkEbVpC2sANslxd3FfRWsXiJBg0Bv7PIBHcqtPiYRKsWdDpQ1BRs2gdkav5NapZH6NEVoI
Mrci+plH9qEquvY1zWrY8nLe7/UiHx/cHtMjtdDFeLWi3nvW4waiLwgq2gmjjJ5ADfwj80Cr5+Td
eA/J+WSdqTY5Gpayr43rYLUJErsfuep/e7x3HjpowmA1CRLyWrer96LcOFBIWxlQMnxi/XiKvN74
ZliFEYwTs07o9fII6qRi4xYCwPkYlHmRhNRVKQc/V076o0BIz8ysoC5uAjYOZ6iPZdZIGPOTdlN2
hnqwY1aCbKpx3sbYvkwqRqBAbp8MO0/+TJb6gcgv83Vy3Cjo4fq5JCb05x2l6VswtoFAQ4CnMYbz
RWtTBLMzA/AzVt+Dtbz807GZnl4HhdpogaWqzB8NvbZ/W6m1dhxmvEuvr3woRuVX3U6SnW451b6U
ZrZuyzb1mxAd1WwtvpsjkC6ibpnfGIWClNQAcATAaVjygaE2q9/wLkUgIq+BBnZd79sOVwPWEEEC
tVVh0F9TUIw9IfrRAf2BACFc1ci1AS6IsynHEGz+0r2LCsQ55nhzhwKB8ZhwK6BM++gC7mrA1Q3s
lhKoW5+r1Bo3ngB9fBTa9bYK6+jkmGW+g8C7d/RkmuztOHYPVSn+2DZoY/RBu5uxrmBTMEH8XlZ7
ylE5Hfq5xdKsje33NGXddilamsVR1669dMBHVjnWU24WfjXl/UMx56A9+c5iczz1Vgshq9isfQYY
2J6y7qgf4c77MZk8v4e2W3mBBkrkt1LlW8pmWlteMhP4VpvDxD63oCKqhEcfmEGtDQFKyCpgjEFI
VIioC6qxb1apYu5dL7r+ueOPQ5uoPwjA8/FBAphEvBnSJRYu0EfAg3eZkuZH0RvARnnsVwv2bCdv
wHWdWOdcjRfZx94h6u8tBOb7emI/SDeCuCD8gq7fQVx+hr0Br5zPpbckPhWjn0dTuYHWabu3GOAF
cnCrF9PxwHvBgMylrDcU3XpQ2DPHpjOsHKwqriaCLK4uAutWnWGN+6VMTumPdnCcwzSG/ZXKUx5f
LbuWiM7AR9rvB2eXgWHwRJXQ3v0Fut4c0NoCxPO96l4yEIMcBjAd+lA4VtjBJ899l0GlPRyfQ0cW
gRur7wSNBMOZAbImDTISlKcDAGooLONoW8YMovRoQuWEtYRso7s3vPZU6W18ZBrQ2lqIuRermmFl
mV1/75SF9hCO9hljOn+TLZh/IXcDuMuc9VpvHWJVKvmdZucCq6lkGPeTiB4gZVHcxd5vmSfJsUt4
cTdY9cVISnUqIsOBxqmBWHVDf9ZrLzu3sn4qbVCG9G55mfryW+eMxkla0jgh+NVaJ5pW+20UJ9cw
ZQ9lpRvHfs7RIRkz/D+3OxDcyoWcGaS4ZxxXmbUHyzAhSGtJxC1kDt4nJIkdCyO+SftLDdn6H0bp
ilUE4Y9zEbbfWsHszVi0A/pAxl/HTEFPcfSOoSWKdVWFB87TYZdi53CUluVsVQMBuSGFLcCB/6jM
XSeIunznNd41kdL7A4hPp1sIOYx6xFwguPLn4DLsrAEDerURCeh38DFtbfwOkCHgxDVC3v7ghf2q
1aDoAtX+qiglqHIj6IWYRju9O6F+VpggH1wvBLWUhS/sCuy+gHiOVeR3ckLsroRRcWaaWGuurQDR
GKFEx/T6GMkQblFRed8mBkVcc1NI0f3Run5dYP8ZrTT5zrMz4rStIx36QdhH6FRjIkqq69CDwnxq
+tg3EV3yM81ZkIaj+RbZ5ckGzzz2XiC6R8x/uJ0y134FDAYB2F39bpcOduoGJHOrdmQPY1X/QOBo
uMNaztjFUq2ysBO/oHDRrzpRRhthCjzPtuoeh6H+nokaIFIgLR/DydTAPwXpX8w1e8TEhDtoTcl7
CLGWa+BiQCGmkgvTK/ADmPH4ynJAFD2mvLe2qn81wP38yJPuKiYHcUxVbt7rAvI1XiW0+85uclCx
Zb9k2lhvTIgam+3QO6TQEbg4cfzkgpMYCn3GSx3bxhnwvhfKVX2lsPjImlVpytmjWJ8XLJHQQYYq
VJFsxhyrZn2EOlUe608lH9yVLrzm2EK8I2iK0IJKjQw3hUIIh4SQXQDGr2Ezu2n3cnZxer8GSCdf
wXoZWsy5l5HtrVLYsjZe4WDRgqlanZdCa86GcWsHcIuWKxuUfpAfA4seAqegPt2CurcDfE2v+u9A
jtrvwFzcEnPJR5V0Juu/2+jpYL87aAw+msGHZkNxP5hDvMJ4k8CO2M4lr/jPvg2rN11P4nVkqmFP
UlYI0rdrMJmteBfzAH8BFh4GdBSErrtwH0Oa4FwPCBACeV/8I8auUI6V92x7doWwd55vK+F6r7mH
iHtVix8woHEfulrdqUbkRl0HxDhMNMSUIhZijfX2XSFfvhQvTbF48sGRBor7Tqy8eNbzMCOYaLpR
rYdZtNzNHYGumWX7MdXzi5lXxSUVFtR20+qdWmCHO4e+xy7QighPLDYRixCfAeGgS1iZBoyXU7WN
C298DKsa0vUzbdkAVUEzH+UPLDQRJArreT/J19GDgctzBOxuTlS+pmaeBGFU8j3Vcr190VSD7afI
kpesv1JpaFbVfeqCYzhsJXAfoNxo9l4D1BqiaIugyxmCU2YOTYRh8J9AdWIhiFc6avhwaaGWbXGj
8oEONePbsUuMe8oVplAbSEjvshhyYJ5loytCfO+7Ge00LW7eJ8sE/IwZxt6KQ++pTLszyM6bd6DX
Bh/BLf3JHSPnbhpzEURuk745MtoQsNk0EGNlACgEFT/mYHSBnva/W0wWumgvpHVA8OGzqQnziNhJ
Fkim4h+Z9oqAgP4740JbIwDV3oPesVjXorVWNcInsVkrLL+DjPWjBA3idQQtLNca67F1GizpmXpn
0gIg0Kyrda4VCHLGv1yNDIE+ZaaXWAu44OuiIF+Vqk2l4oMBhoT7yfPUS2nHR0BShiu26s1Lzs9F
VFTPDoycjxhhCKpAqW2m4XkKx8eywFOI7KwLzGioIDqv5+WqMTS57dzKOkKbuUD8JySgEI3yQAfD
A1WFSkCThbVhl/ouQjWDqBqyjT1BHJPaVL0LXKMOnq/5tH402st8kbiDfDs0LCHB8BGPZekARE5u
G+ERIUaLDkDVJYcw9d5ukhytfdZkIhGOHOORa5Z4FWkIqQwQtr5SWWFC0/pLimoLaX9up0nE+Ui3
WJmj9k2QaiOr+VHz+uQMOKYF22WarGNEUmzYTFow9Ul8mtsCoZH4pdmnG4uiPZY1CwWHOBkWYEJx
16cKTTdhKsBSThsCoPO6B0o5sOzeUt5H6l+1YEw+OTREukjH0tFZ2eAm/JUXMNrpYWo/grc7344l
NnClzaF4O4EUw5mE/DG3RcQ5x75wVujQEALDWg6MOWNAXLf2dAb9cI95FaxGvQUaKz5X1P9dQWeY
Qj8nXfISOw1ARSJhzwLcYVvKqtw0n7HfMbeVhDcd8YLBBPXqgwYM7UVr4tKXpZH8yn5bJeM/LURP
QE0e245mEuZBAJm3cR2mv4Tp9KBFoGtiYf9cTJguVMM78Lq0ah3m7rOodKdEhGQMSXNNZ+mpKJL4
nmWlOuPdtHutjr53eogcFc2HCFuFvXDFdyrK46rcxRzqAuiXGJhR+RNyBeKUGoIfzUK2sFVeersd
ToJCbRGSNpygeYM80CMHEPnaOQbbNoZwFojcYEuvEVHrGw02iBtMHtNhBFqymwNGhAkSaF561aNj
iG5rRlAIyhG8f0lmUJ07Iryo18YCpAWYvBEmaD6XZucEfcGNLSmhjaAsDnQHutykdUa1w9xYnxvX
c2OlAJE300GcPRmqi4rM3eAoEJ3MjKf5EEILNsuuogadKXrsrFlVOQeqBOoZcFwFzwHVNr1XHCZV
gmVrPtXr4MUBQ62vwo49552WbZpMZVDswFsH8WK+maK6XEsrW0ElE/OV11pHxFpCIXPO0hyma9EG
XNz9hYryqFNBGrvopM7MPSMRGqQbibrqHQ/wsTPvFya9uSiKMnZfOl5/SaPU121ElsJUUzwNWKtd
EwbpW0Idsyx80RpXP/EZd8zRAYNSsXhL2cEW6YFO1QYwzxWIrl3FiCCCtXhK73TGwS685HPWTAHw
OKA/mKuXCsHyEgEjoNHWHWh1qCQZjxYMaM+WgUkYnMiwXbAcAqhweJZOGf+aoj+GI7XfGYIHWaFB
Iq5pgIllUX1io4iOmQMklqXi8jGXKZykkx39Uv2fRpXgvfvPOTyf8jU0veuTXku2F+m1C736im1d
6UMXRm1vMz3lDQ+IuGau9rgzYFkyDQFTYx7o3BYbQqDSAU470Csp/W8ZYUupXQ/U1WaaXwe1CyW2
liZTFgYYfKe+pgELWoSNfIo48KeUEh+ppVbr4ZXgiQ7TKmLpmr51z6UlPayeou5Hxh0YE5T5kjSI
n5paIbGEtuvntg5hckeDwYGQHjgCo+uQ9hKWIejijZZg+OxtqAEPzRHMcIV24M7TOMtqIwocDg62
h5ZhfstQMXwTyY5JDifT3Gpp2nDurhJRZluqAE8+VPsy6GKWzIF4iPZA61V60Hid7pF1CEudnyuV
U5FQzsPt0VPWQguq5LMkuBc2zjFEVEPKnDtaCwmPx4fQMzyfsqaj5FqByGBHiyA2QEOaj4gBpVq3
/ZPzyHg2Km+6jK31mGdaty88gcjvrAfrGKIKJKzt0AwOP1J5o8PxUrMjldNhaUbZPElBgKSKyl8q
QAmZbZmYshUR4UZt2J3g4FzdBFGpjDhx8a0U8H+D6pjKlgo3hrHNBmLeX8pgtNX3fZK8S/B6Gt5K
b9wzb2BdISg6IdQJsC4QqHeAXuQ9FVEllVOqR2gF6HsQBvKJ/vnjDGqSmzJmq6V1Nbema7Gu2NRz
+BrxLg5hVh0Y6KIXSkcqT0mfC9xrwH8jmg24TwBlYdz9BX6BaTtAo3Xb8mh45e20vZklATn3I5Fa
p6Kt+b3DWqDaSwM6Rk50NwFF9qLHU7LzJgQG8s7bYIGkH0Ur3V0x9vpR66L/lcIW2t39q11kRXcN
fatHUE0NVyy+wdkj7zQJPiRakDizXyK0xnBPCxJblHwXhYbyqbbXHLDPecMZ4lsuuMzwrcByEkHx
c5Y+HQghbLHHRJY+LEORdL5SkFlgWSzmEBTA/zXILoPLLbmjn7CErm0yD3ML1TKvyi5Cz7e8jPjZ
gjPsxoA68lPcKOPuLwEqshowDndUaWagAB/BsbaFpUA9tF6D4KrMi8GmhiwYnJoHmV7h2KuvVJI2
zfw9B7s91Wl5DqJazwbVXAZV4Iy/Kfjw5boz502Im0d7Cvov7EnbGKJoEZEKB4mThmASbzh7lSIG
C5roniqdIcDc6l6bsGKvTj8TDGYsWUctWtV108Ki2LPqx+2TDtO6DooD0YbXW3HB2DmvzPF7hW1q
EOZedZxayF/HVXLRpXWs/vK4ZjN/gTV5xb0Rttq2ckZ7k8AJ/N2FDmQPjWl7KNkmH+9u6oZJB3WY
FsRmSZ1bdx4iVAOZJN6z5GA9anEDUAh/ImIlKEXBF8KTW26uo5xpNez5oyWRLC25/9SZhsUhEQMS
IVJgYqM9+EMOIc2K2xCgbKVz39YgtZqZxunQY7X6twUiOCFRCf6fVvFbCzppuQad4Gig7/m4xphy
dhlMeA8NhAsgYCg9aIlhPNVCTetQG4oNDCAG2CLGag9oiPKp1i6H9L7rwuc4RVsd+ohPhrOmKmre
1OVZ75zsfGttgJuGgav5oId+FM+8RNBbXDXOkO0csi9UFkJjjVZXG2sOwGPzoZrZrPvYHY5YUPmU
q2YK61tqrqRmsOMNRwTR/20xl6eVaFeigBTuKErXr+IKbPQ6pPY6B4CB0a3fQSs3nayo0Hdj7z21
Y6afqMhBtMIQWHHigWovsTDfjAhdqbrZYFBeoQ4zIlSx1PX8RANgGqV2hxXWlfo/FYHxDdylJvw+
y6D5x0lwi9zGELXyIHm5DvWhWZsFTLP+/+uEOJzUw/Iryy9/nOSkstupChNQlxflgSMS9KDsrjxQ
lukmJKcLoXy4EzjEmgcsENVYrG30vMCCetq6jMEkAkOtLxFema97jMCVo1i3M4fBdGCMFNO95v2+
5Rgf8zu37/Y6jHCbyMxx+/MXnb7e9PG3hJGvqrzGw/6oGPq+ve8wYVALnoFASdhesmnh27oMwxBt
0NkMf9Lh1ajHPL5QxcisC1RaxdEYPXEvc/jdu1FcXJVoe08HIaJgWB4Pc5mCN9/wcs/vwMDjV6aS
7gHcCvC95bLZRDr4ZIOEhfopn0NIhEyODhYRoHJgxcqKsFcPMr1id0oH7S+i1cIOYnz9m8TUdMcR
fBzYUQb/cQkCH/gQHFhw0+qeDhoEKG+ppjG3ToQYQ3N0Bx+R2PX9WFiwqMQhQmRECaJIB9u5AMFb
9X0TQTMHwUggse60KYiHuno0VQWZ51AvnzWTJX7Eef0qLewEsdBtTmkmYj9uIMyQAPYG6EeLjsxH
SL67oPeE4QjOpPD7CMGgoOdG+aKVUFOo1M/QCqcLa7i+dUGUsQGkzV25E29Pqec8pjYCiNVQltsC
JqKgUKkfR3JEzCQOaW4MG11A9JzKIDw1POTh8JTJRIdPCjKrFQJxhZYAa6g3tTpjbV9GiVOsIf/Q
roWrpUGlMew2Q5HcDnHtbQanC+/GENrnlgd9Lh0s6gc6ZAAQg68zl6cIcX+B3uYDmHgs76WCKWRl
pHV+MqMifEmMfAui1QiRjZiCQy8OqFXEYVnpEO24YhLij5ExyH0nR3mr5QjYgQpTMmD5gGvUqeGu
nH6oVrmZmb5j5MUhAln9AXxTf1NLGVUkcg7OpmrHBJQOGCY0pwO1XE5cypYmlAK1fgFIojOuW7P7
PrLBhqlN4Cqysv87CS8UbsUVQNdOM3qa8tSUUlSmjQ0CfZ8RctxsTU+UB68aur3dlE8s9MzNcvsi
jQe/HsFL1UiAEAftyM1Z4gvwhUM/A/3ZDAW3J+uXNOwS4I3YWnlWpPmYLJp5xmgOlXJh5FvyibJB
SVEU+b4H1AFmXigI1jp82BQeQBftJzNR34z50vDEwWvcAINyKI3xXsGjD3hpta553IJ0rU12ToJ1
XSKB/fCtqUDMgB2ViPyFtEBxeyP06OgR0+HWKGxMvJJbmoqp/dIU+0J7N2hQDUu7It+pGac8Glae
7+gBSkytDcIq8QL6Fk5fiJrOjx0cEQVUrQpWXUZ26kULH8Fcvjx+eplUdntFS/VSs5RRajnQe1my
X9q1Qsc7b2I73HHQMkDDAu58vOClmUa9gvItUEXj7aYzID9HH56dCqw0WQcMK+54OSz3TmVR27p/
T6Q8PZmlNaW+nPIl++mPL+cZXY2bhxwhdq7p8JRw5k5r6gGNY2aT3yGuPwCtBqxQjTVka3pdMHYX
h+VFL1kqW97oktW0EoC05YVTzdfzPNcLihIhUyIyJXA1eqnDxdpI0H/gUMNHh/6ca2ryqQAzUfM3
yXNAm6HM8jR2MAsO8mBh7j7UcN+jc85JOkB5tvqczwUoodsGdKT0fpbH9WmY35K3p1vU9rrzwrVj
/hxdLPa7CF/t+ZDMz4PNv/Ov7L/K6AyqoNOWLJXBIvb3UnoP57Cu9X+61Lu7jVQak3Ro54mAUg4F
7VCeBvK/2vyrDFQSeC1LzddfoBq67O0XxhzYwLpKfCDtYAWa//byTmkQ04v9UrZkKfXltH+V/Z+X
Wi7/5bTYcyqYbKJuJeY5UujQnPybnPPd3INozvxUU2JTnYHbAlVjniNJp1L+dhG60sfpI+AWUHP7
KKSU2VXTVrXZji5egTE0mNhaA93lbTzTMKWpa/kofClbRvLS7l9l0pgjN6grUsPlMlS2ZJfLUJde
spS6jfil8MtPLZf51y91hgnGwOg5Yw3YmOev6W32+5qkcz8V3r7EX0upwadWlFwaxaLqpttE3tMc
++m3qNXXq2LlVey78OcyaVgzKGzJpvPEQrMLlVGWUv+/7ehcOi3lWTAlptrdptXl1m/TOt3f/0rS
+xA0k1MyAtQJAJ735UHQp4b6dmtA+Yd1CH7XowidmaawDA615kiTBOVzwBZnAOXHFFdBaaRtnpep
la71z+l2/lAvA42afGm3jDGqSCJPg3971G8f+S/j+Mu5Ya7BiqUfbjdvFz/HUpf7efE++SAPAaNd
D8eFOWUbDkML0lCx/89i7dPyIKYFBt3IcqC7dqIEquJsbcO5saGHscz8lP1SZtJTBHqNFmcqjvU1
jdmCki7g0TsO69dWG/j3EcD2yafVFlSENIT7zaOemode+9THYFUVyv20Br3dPb1H1Rna36VmRgvQ
2zulBSglb515edMKsrxa2No76jQg68sCbSpGkId+PBH6x7dXSYWf8h+vEXg+Vk/DfulMtz72seal
y9PPLr2VUlRGtf/KUtm/LpWZioM2JeDz3p5ujpo2qfwWAQ2LPUMV3KZbVmGHB2IBDyhebOHSblyB
PuV3O6/uaCaiFFQjPmdlnOdrOzf+RMysDmkLKySQedUhBKPmLhSwNJy6ygX7TgwfjKFN4Ezoqt2n
TxpWxfi6LV9J+jQOMkknv5cSQa7wI6yAPvi5PBhK0UFZQP+zotko89wmiN5fvtEagMwbIBXvqaE2
WEYA3V7sgxBOjUvPX+UMqMKdQqgTGLmANYZQghD2Q6U8hJIP1ZbmnKnOsJSRiCBfd3hk1HtpZHtW
i4/RZNvY57fRmwbWOkhwlvmqVcoKqImhwO0PGkR8gG8HXuP3m8EI6EnSAWshcGc4e7pLejO3qWqE
QC5Y89xHKqsS4a1gYrnY1vgrRlTNHud9eTFZr+Xwif+iIZ7JeG0kXYMb8Xx9MA80TGqv3aUtTETT
NByxUMphlTOhvil/4IuRrmFuBJv8/LqX+9OAe16D5OIdekjPAHdoawXJiMlvIEOxT3SY66AJlq1A
Zfs2eB5bW2qsDljo8TU6wDe6+U+7utvC+lPpbajRcnvp371yqxkqAcvCx5pteYqGk8Iz0jQ7Gl63
RzbvLalv00W+zEG38U2FX04pNbht4xL0iNiLjxB7guQNLUzDYiM52KGhjgXfIcSlMMkj+muV9267
GYfyyjsOOxBQogjb31l9foXjbGWAyyaPwjs7Sf18aq52fpHCc9b0qykoPWeP4wp06ZuoxL4bPQid
ZR5coJVaWVYJ4T5zp0mF7UnG9zyu2W2TetvF3lYWNBBpnC+Lgy9ljHYL1OaW/FJP2f97gXE7h7oB
3LcbPZXhVol+gygy57Zd+j9XHzarwbtdqO1tomV4jNm3uomt7dJXC5v7wAz1OyqCRx3fE5pTbkkq
pTyl6GBHGhpFULDA+rHfcHMC+Qb0fLiy1svEcVsGU+/9WHKb0q73aT1I6NPC+vFhh6BuMiR2tGoh
7Y2omezTAFxmURqUt/WMN+nJDnMKzIuW7+XxsKMeCQDMiFAD0wfRRLg1jGxDw4/eODxtK7MT7o66
XjN1twb02xmMbkEh6+m2VKQ7+/K7/yqLW292zYq7psOX2S8HW98AxXW+TWd1323AXXmh26ar2SqS
27z5a06hKzqD0mFCir+bcWFMa0eb4M3PthN4kqn+0xee7vv2obyNHvqq3YYT/UPLUOIwPdo1D5pa
k7vF8pF3zAzayShWnxbEugkFzJLz4tatP3XBT0m6eZ4WMoga1torBRa4ncwdfCSAOdhkCXohfeNp
/6tM2NQ0eLOjUmwQd9nsk+6xmoS9zRTfsMLB2pR6k6OyGIE3DajTmx9hPWuQVJUJtvl5Z00jgn4Y
MpUTHD8A4y3djzrW1y6q+vYhl2EAedrdVMdz5N1/rFafnuDtic4ff0rRU9QB9F6poYF+7se0xVs5
BrISmPY+VgpAIx06nr9ipoctCAxr85LIKmyxGwAogH4kZmHag96StNAbeGzD3TBf41NyCksYCapQ
QMhP7DgYLQNqTT04jio8Wso3IJGfo95uSxz6vU+TzjLqayz3gnyIzNtDokejYtEEZWGC3pp29RYM
CWOV7jtEy00+T8xhY8KBTcOV5c2jxRMAYW7f/h4mBGhTfP+05BoBX1unLdi/YHMebd+DIximXlPh
YdhQBJv/4d9H1b43Uw2GXFqDUrekx4y7OsTg3p8VBbx2uzx/z4AjKZm/d0vZbS3bzP8L5IjmzQZS
GNUvC3ze6wx2tn2Rn6lLUG/QvHHCsO79fkKQ0A76LUADYUaiX7YHR6xjB0yPn0YNJW8Haa0ys3J2
+dxjYJHz1hXUb/6HsTNbchvLsuyvhOm5UYV5KKusBwAcnaTTSR8kvcAkl4R5upjxbf3WP9YL8MhU
RlZZW5tlIggQpOgECNx7zt5rHyrwxcsAVhLyTlMwA40TZXdi5/WPub9h5bgpI5lR2XKRWw/H+kgV
UBkB1v/jSvrxodbnPk4aJZXnzfpw3bgu1qO2PtLoZXvBT7vNraeqK3064F9ISVI/JnV2rBfI1aRq
QBSqB6RvDX+v2VldK+0aq+pUbwBFuX4zHyO79Xqk1wjX9+vDj0LlevA/Ho52Ex4N/XsbZMPh91yP
xAMGYrpZu/8yCZzaACjrnEHRVOY7/s98E2aTm5k5sjtKSpH8S4+eRxqe+2lnLMcRtA8igvU8WS9b
H4fYQofrpg+dvpQf1jHgUkfNlkWxLGYgeJs4zF7XTetCrx960gAO6+5FdHUcPnK2jILH5RdptoKw
ifxFnr/10WkUjyoWUD8ptn2lP/athrJFoq1qWWgjGmX0FBObC4OFMKv3OnpwsJuRqwtOHpNG34bJ
VudKQiE7EzXho2ab6WM3a9oBzuo1XJK44qSYd4EU/0DMZvqF1Eu+U0MDDhEmUcy3GlrtYfkMO9Xw
Wl38uVpVNLNgEWleHBo+vvzsmHR2tNc0TdqZQZxjr6VRUc629tRVouJ+GdNAXVZJ2nmLVUNs1Tl2
CQkNrvP0PGtk5RXo/q55htxJdnKLNB7ab7008YYI85xtjGXxnk6/GnTT16qvzKvRcq5ImeiwbseQ
mu3YeW2wsPqobmWucJL7kQdahwGn1IQPVQqxYrbTiZzqh4LJQyMDV1GhAMSSrKNTMC52Mjt8UD92
xmgzd9peCkXytdLfZi2Sd8T+mn46SDclDWHESfhmtMYvikp7M6MvPc6hZhkPk6BEVMDS1CTWlsb/
r2bId+Av8Xr34pdGrJzkJQpDW5SWPoLP2QdpFnp1ltT+PG2VVJ2Psp28xt2IqSknEgmeu+yKpBy2
pq4np14huXrJ9Ckkk99qaV6KMHSriYtjZ9rA/I2k3SlEI/pZUmkEF4fFoZiVZz6PdhyRFRydgNYj
v78y6HFg5usSKZyEL8hwCFgT/HurGXFdDBnC5HpWe89c3mF9G2vd225/zAVOBSLbsxen/DZWGHMm
Z7Be4qZ+NdQW/2ib5I/tMKKQjGb7Yg5T4emx0Wx+3+A/plFA8FN/xv3gdcBVra4qLrDcvCHkSyD5
90FdDqm2ACtCK8r89b7d6YHj5aY2eWbnjJcsUgIvABfp28uqrMlX3AkVEh/1IOVkwZN6SLsrVqcN
IT+q16TYsrAudKiJK2WrFjAkZ2Ib6l3hZG5mdwp5mWm3z6seBH08pn7YpaZvzQKbqRy7JPiGl9+L
Du/V0SlyRGoc3VqnZ8b8dPGcnafAUIjhgeXWS+KJIAh8fGLUiCnzoHfHnuoYkdva5pPTFckD3ZXA
RZaLklrq8SNYTUpt+ylolQR3x5iAQ7y0A2rbj8Wkm6TFltckUw2StuLXts8Izm4rw63t/JBaKSEA
oUUuKgklyOql6GJXYfs066J9ahKx6XugdOuaVozKKR+0Q16J9JQui8wCiy+m61xi59GdES1u+BNt
SPE0z+lelNZ4HFNl89OAKYqgzD4kaq89AMSv98D23XGsSw9LcEQAs8E9iM7NdrI5oWzgGL4eVKMr
1bNxMUS/M628OYihRFTGje9hffR7UQUxTiEt3Zgd2anDOLo2sMprwFobyLovLKOEx2s/l4QFoWTI
Lo5RCk/Y0HWNOXX2Si03PghCrI1GHh4jrffCypbe09I52iSPTiA7WrkN3gHcp0gQBJ6Zcmr1XZIk
O60scekanf05SeO7UpKhKc1hT2pdQ1PPgjUwEGEBYLmS3baOQIkvEHypqIw9GXy0qiD5eW1ZhDTr
JgCEcUVapSmFx6wLvaKYv4pWCdwsw1wQDaBLa/2uG6J6xg+LKd3BhFpxGPPODDdWEGhu1XVf+6Ak
zShLv0oi2cjmWIPgiCkLpF3Mn+2cqqT7psdlDDEjIFkm4FwyTXrucWEexhqwMKdoeUhztSGmyLlF
efs4dVO77zD5eQMRBydcbre6pwktSY6b0Oe/mIosuXmHKhZX74IF4DpN1UT2DIJg21SyvNRkc6zR
+BQ4ctufrZJ7ChM+3GnIxZLA3rXLOKABJUxrYbFIIILY2zUWOAe9C1Q8wjz1lkjIVNb8KoxcJwH5
qXQWpqHlZEQH2rkq0F4P6b3jznV4q9Vu2jl5K1yzRMuikoWbFpZBU5yvTynyFzT1OWh5ku8Mv83T
llSo8YlS66hb5rnRA0iFDYYemNqxq6rG6Bk64rMmP1taUr1GUvuuYGd7CFjXXxj+8lnJ4Kv5c+uA
i5loJdizjTSgEscrFaphsEkLl7aAW0i6sVmzoGft7xnRPU7FTh0hKIjG61OdWWBa+d3QUzDNSy7Z
aWl5nYTtW8IQ0Ge16uqyYlyV0HxzHN04Sk1tXEkb/9XLSbO1TJ1cw9TT6ljfi5xqQhL/GCAyE4+R
v5n1IPbGdM11W9nqJJB4tL/4maJ4dnEcacdKnVWvla9ZVbUel0P7lHXK97ifoEF0CeK1oMk2pSiT
F3MOmG/Q/qeOodAQU7TqpJjkV2eKfUDGSs1Cm8KjhRvrJCtSTYQ8pGOlx640Y2vJKQupym1acDZd
Jy5jWSu3YgzFEWnurxRARGl4I/arXWdKFyX/VgtTfgGsOx2ivKx9U5GGXapQfDTa3jxby6LQuyfR
1Q9lEKmHRkS4OlJ1QtMnf6+q0MLGo2ibrqDZDrTTlUVKoxyR3IPRgIEwpATppoi9msx7L9MAtWpl
4Xj8lnHkGua3yDC/l0GYbVOnUDaOYg9bLWn3s1mVntHrEV68YUTs0da+nY/OIRfVrhGMygQmPmZi
ewms+4nBauAl6nTNzLElETvtyAtXnI2cQEjBZt2eLH6J+1oyX9q+rp/MSKIsNKp+hs1mIw2ke82t
+pYS3sqdbUI7qaN000TabDgPxHFozXQfFtpGpTIqhYa6cTL1Xo79/KASCuVmxig/ZSF91qBUT4Ug
4MGYpYEzjNC7rBqio6X+AEcsXVojC5g3yrA3UnnkLtC/YZvF0xvbR6TlZCD8Y5HY1SwYerJxcmAm
8T6YyufnIn4Nhql3tSaRt3kQaidjIpW1mYbcs9OzHDXOde6fKh1NboPNAXEtVRtCJ/y+5gjNo9Zt
GVJkxdQCtNfISCNbeIv1ip6dQepUH9l3m7FrKVEQjRvwMqr2kvUEtnf9YB+W2EsfPYHESZwdSk2+
SMISflZLlWuQlMPRCfex7I2Cn91MAJqvVNqDIUfGBlmPh7+f2E9hxbuSrlfXlCPWBOXX4Az6Nus6
6Ug41OQrsQ1KtFkus4mau7nzFYGE1+gFnRLy7v28Jz9YrrkijqU4kBWCu4mMLkZH+5QkMS8zyrvS
JJOfU5m1nPp7ouhghDCpuE7VnyXywoQW4BU267dMl2lCF9lJVI19JvLOJtkqbbdRAxuH3C7klPJQ
oXva1CEytynMz/YoMFgLfaiO06C9GCLq+ST6iNXfrC4zGuNDNFlI6I28uSuKKe4p4145V5PHdVPP
eA08N/HH65N9lQ63wADyE/WQGpxE8sLGHilR8Uojn+azpIibPnbijvZJ2zhTyIjKwaQRKkW6LSuJ
TBNiKOqxCw5c0fiHUcovenzpoRtG+dIkAaJ+uwZPxeHz153XbZrim6PmIAbFhQYo+UlrJXGwjYqu
b5vxlRtNC4CjTiK/DcX30Szga49OfjHr3pLdUQ6JwiiT2z9tWx9aWTYftag8rmvry/iRk9FkTidi
tWhd9EO/w+gg30y5HW+Wvz5eF0bYwNEdKN393lYr5ucuDJKTg4brVsfyCH50ePm9w9C3oZ8JAFy/
t5nd9gdR6YjHezTwtiwHR9VJfwJiCG8IocJbRyr2NsWP7f/epoka81qDcK9QsxglmLB3Q2A3l/UV
c6nNF8Zau3VtXbTNQFV5UnXOVzu8mbbtq1YRX3sBjkM1tfSg4nG5lUGmnTtzelzX1kVjwLatcR3s
11W5SKbLOPMhl/1VtQ7vbYdpgQRma7duw03QPWJh2DGKX/Zgt6kmSQkPbvmxR63k4troJJh9vAd7
IMDufH0g63vdlhVS7Re5FGzq7lclddYNQ6h1c7p+3Nh53BD2Tt4MivyRfB0pelp3iXPIvAU3bE9u
VTTm6G9PTcEw10TpdlObgWYO+WfuuvPHYhgWiHgR7KsQz3XZafdBJW+ZQUDvWcvqaOXxvUp28mBq
95TxzF2eRegRhdEd1h0GJlGHZJYI7172X3eBnpIGDhPecNQPuanGN6lyiqMygT/IUhHfkmVRLdJS
oecllSpW14UdMUOtkVUeqYhVKbEyoDQw3PeyXnoICvXnivAWL9dURoyi0J4ZzA0bQyEBdH2WL8jZ
L9Z6r3Rm7TlMzfJcjtX7ui8RR+MtqKOP59Lhh8zXMs1RTaS3mZ6KNvmVQmzAIC2iowis5pEWl3of
kyjfRBhZM4JPvGSquntjDOmjZDHhX9bWhVMuqZlBNXxsC0Jdw8DK3CNQySOzl0Wrllu838n141WE
I224QE+b9UmZWN5rTc7777fsnMJ00ZMqh3UbqV7TMVro/usL1m1Bj8E/wsH1sYdNe6AgpnKzro56
XD2NAW635VMWRGc+5lK8Vzsn8UzweYdO0eV71SKJlzUmZsJOlTslL+U+OpxbvdY+rZvM2CRofTbz
3fqCYDT7U6+N3xkUKfd1U5Y4Z73ih7Gu2aplImCS+s26Gpt8WXLdb+oy2deqUM6O3gw3fRghfVTq
F26Ow21dzHZCMozRKssN889tlWN7c6nE1489ptKmr4DOXqMXsEssAHRRR0S1ogTRT60/r8SUcpK/
Y8zWXvkCbF/Si/Si1waIv0hRdtiw2yepJWWubFXn61RHB32eq18kVx/HQorPg5O8BwuL2WGYfbKW
hVlbgVvjKn7UNPomdV02965KvkyVxNcWajNneQGKozZ9yYkjv8CafEndtUQQCSgeo5LXW1nShasb
ubS3hVeM6qXuFWByInb21r3r8o0jfUWnqD8Styho0GI0H02lfG1058BvM9xagVS7FmCHvlBulg2g
on1vMiKdBihdwKEtyh+R/VT0wF90R6tAQ4fOXn4rGoTDoexPhCbf+dO3QjHja8n1cU7VGwLPycd8
6zB1dMazMdfKJp0MSCFz4tmRln7t08HcDiKh3FAWtF8Na0OqskKIIzXXdoz0Bw2vqCbin0Onysew
st7tJn2YSyfeqPOMg0ats7fQ3Mm2ytiOsKySKrDnJLX8KmeWtI2S2KLnm6ePbSz9wPEITaaOIf1Z
aCyjd34b6msZjFe9q190JZ+eyyaTyFKsv1djLh/SJQSC+SQpm6RIHhSrBVkGGo3BaKe6SZom1wLL
GJptOfjmDMfANEE99Fn+sVAIDq6lEa5YXM3uOpzONFEQj0G7MB7n50GHa2gR/pqORXIhcydhhGgW
G6VVmu0eyGj8wwLu4clVbD4WQDKWBrDJsK36oU3R+NpM1i01jPCHkievhWETL5XD/8JaQudBr6MH
pR6Do9WLbC/0sbqAai/poIDhZBwa3pXcKLwYAfAXx5JerL6afymAZ6wl+agIMtrOsAlId5/cIamy
F7uedH+Oo2YPSUBxDaYGBLLWjTiCHmRoFsqEkqQVmYJR0F+7vmuf28Bsn6fFImbm/W1dy9SCKWkk
zw/r6qgq1aZSq267rg6Ehx0yHAJu1xbdc2ouNzT8o7/frS6kbapaxnXdX4ktk4hao4LVxz9l6Gm+
jYZk3KyrDv7RB/I1mDsuz0aCW79hTLCLWFsX5IxdbH2ghLZsYv8WjwCA+nXVbAcseWja/XWVKJz5
FFLB//PdrFxf7mDrc+vnMyrrbTYL9bx+9mAwE7+n+f6xx5QLZuHORJVi+adK7heXzChe1rW2n0I/
0tPMDacgeuxJVntEtJC6edIWVB3Yti6SPlB8ZQqRfAhT8ifc9OQayuEj4cAw9yGoPkqyVBytWr/+
y/Z1NcKJavTzdOpbigTuui3sW0YqCNu36+sHej9o7J1k0/W1c5nGWt6Jkbpjo1mc0OvGdUG2nNvL
/LB/b6JA6FxKBPVeOybWxxusz65PaBjjD1nWfyaV/iKLqmdipZYaHfTIvLTR9DzZ8nz4p20THqUt
M1qAA8suhSrMi9JEvMRC3GAx7j59rDI7IakoH6L9cvuhCdQYHrKOmtnX8hqtKfsL9fx1ZV0A/+FJ
kCQEzE0tDZd1fX1Knab8IcaRpOaqedGXxcdbIS7O3UFVrN26sYPPhz+96bdJnc0XSLfqEbcaEaes
rZtUoe7D3pivYzQdsFjWcHYG/QXLPuOgTv5YI85vx6gveGojR39JjWRbz2Z5W/cUSr6Zs3H+WIun
2m/i2flYq1DiklZV3tc9SQJ3xSymexxUxkunMnHUO+fjuUz8UAMmp7Nj2A/ggKqXKle2VjQqT9lg
ly8SXuwuTZrH9TkQpDDKyM4+i6zKt3pKu0G3xa0k67c33FhFp6iZNtpOKW1oA9CgzkLLj/vqnsyk
2jXRrN3QtDNjSOSl9DmJPaiKwoP3z/nPqZcxudurPXWVqVdCV7MJOtKqsj443cQtUJPNKw4k5WSM
zVlb/NPpZIfHYYTdua4qZamClTEZrBnIPBLCBUdANR5kRduPkI7uUjBmO2n6KhIRv4eM/zw4Zc3V
gSzo4udPgRBa1Y4f0KvdwBQspaTYVMrceUW+mFuK4qHCLw5tCTZIcq+Vznjn/DgwqTJeep2aQog/
NspS6Q2BPz4/skrnsStiasqTm1xs1dZDtychUtiq/DOVpLMTaOI9d5LP9Yohm8jNanLi+iisanuC
sd4JL7kZoRpDHa5TNAJK+hhqgXZ2Kk7sZVOyLNZHtpxoO4wgiRvg9IKqFNxxcLnS2Dg70qzn57Fs
r71Tl98Seok4YnLF1YAreVYmtdD0lPakqsLyZ80CWmzVE6pBKaY6L94s03nMg52ZpwJFDIuYUCm8
SX5ZSBKhW1rhRX1+zybMLmVF/Himd9tOsatNzrXPC/th2MtFaHmVmaiAQ0qxFSOhtUMRRC9Fnyp7
U8W+b059SlhGvcvyLt6Y2qGqBvEMWIp7TAe0EsTq07rWOsFrJ43txbTM7GWKwULhRsKwvaymUtR5
ujJOh3GiAtmGXD2HTH4L0l7bFXPevajAPDaNZhpoIwfznoLUpdixzJgFGvX+KY/V7Fkdw3gXWn22
MbNm++mPf/+v/3wf/yP8WcJmncKy+KPoFm1Q0TZ/+6Tpn/6oPjYffvztk8EoXseJammES1qKbKnL
8+/fbnERsrfyv+gz47VIonjfWdNbJpvHFWVaz7LNN6iOgcvNpSQ0d1kfw6g4LfuocfklNGbua1Wt
PIVc+P0yn+WPR+u2Us8DZBQ8G5G3x5EkdXTdD1ghTGC8zh+0nWlh7FTwb5maGfl+5eusCwYPDDry
5rbu0dimu/7h//6Xv7xZv4n3spq45+Gg/evqfz2XOf/7z+U1/9jnX3Y5x++ibMpf7f9zr93P8vIt
/9n8605/eWf+9T8/nf+t/faXFfBVcTs9dT/FdPvJ77/9+xFc9vz/ffKPn+u7PE/Vz799eqf03i7v
FsZl8enPp5YjrmrGP50hy/v/+eTyB/zt0/P/+d8ijaef/+0lP7817d8+6fq/2YplUiazYDZoisqb
DT+XZ1Tj30xLs2THNh0NjaFpfvoDyVEb8SL13xTZ4CTTFeILZSjTn/5ocMvylGbwfoYFHkVVP97w
09//9D9P3o9j9j+fzAb/xj+dzJy8muXQCqRSohuqrWjaX0/mSrQ9FiGzW3of3a7jBgoEzeKKZZay
a8UyyN4qrb41BnxHN3Mqy297HeJ5H2SuHsghvju5v+taWFEFkeHYvpQxeaKzONGsGY+UnRD1CQUF
pJwCuVfk9Ls66vo2z7vuiI/xoZYigpkzLMxKQ4BbmfeJ14/UtuSc37k9UfmahcpEph2vwgqnc4RO
0JNzhQz73hl3UWs8rU8GTc1wYRYbbjvUHp3yKZYyiWZKDvA9Th6mVO33E/fLTU8H0wmFfHZigOVS
EiAIlOXvxZCe/+lE+B8uFaqsy//t+7VN3XZkBCO6Y8qm/dfvN+0a+Fs1CZWksZWuORqBmy9Zb0IF
jqzZVb1RhIg3Ujd8j/FrfuTARv3wvVVar63N7K62iuKLIY6uFZF5O7XO7YcoIYAaKFCMXjTN8tOs
ntYA2aKb9ec6PK+JsaP6alcI4eMx4FboxNqbHo3MbUT9VAEYXrqMi7OqVg/ra9fV3CkgqTVbWEIj
vcqC3L1yXB5B65mR3j1kaXw0Fad+TqvXwaRiG1NS3Cug2O56leaHsAE/sbCjjG1n5l4zFtVbrgfp
OQqDAX4Q2qdGVcoD/AIZ+J8x+OpYjK/MfGJanEgz9akzXxjvjWkanSIj23YaIDfTaOxLZDT9gs03
Gaj0qbmVaUfbiA0+0y4HfGUsb7tE+sa1fVQ7xg2GGR+CNIlGt+Tg7spalPl20AMCf3Nu79XQvxna
JFGO4ya9rjJvBEg0jE9apFuuro3gwSpZOtcG01snyuevPXA1w66XoWkT7SPdSQ8zfU6ozLv1j51p
DV4SsrULu30IiQzkuAqMCQ2MrAI9mXATmoNePcUbUCjRl0QX9Z7rm7kxiLj4ApFyXzDDnXxjktJs
q/YyXj19OxgETcZ5tc0thS/NHMn8m43hogsjuMqUqapO12l1Ol8qbexPmoLoX4E/tlNXXpBsOYTK
q9D6CsuSj+uhJIu29S259B2I9j+pCrwkcn2w6nHcx3CXzpqkWedRGe+qbaloVAxwXMtilqlo5yaK
OcUaL3qUkCMu6vLsRKFxGrqtsXQM87wldhJ0v1aRWQ01uN2ADZLOgYxsxqVTWyJADb+N0nQqIs0G
befQkpaQqpJjiR4CqcYNgsp2HKz6cV2T6GIcRhuqSsQNcocUqvblIemRbiB2m52x+mJ0Q0eqah4x
ztUuoeR8me1SXLQgozrXWfd+krJLL1PF7+NySLzx/QMIiDpPVFp1burxlAyiPndKA5oyJ10tEss9
e3BM19I7/UQy6I8eadNDaWZv85DLZ63r9mqQVKda7+9U05x7mlbI7higV067w2VsepmYjccprG+2
nX6r4QpdiX5TXCrn/dfQsu9Garu9UdbnNRtUVRz7MDOsLaaf1tx8Nmonuusz7eKEMdKp752X3nLE
K37tmDIswZRiUKNdnjj3odaiuyqqF6Wi+0ArOVjYLXSLEN/O2vSgx4m3pmpWjhQh+u/TQ2P32YEU
QLJdl7hFc4lWHA1T2jZd6LiNPu7VyJqPxKRaZ4IZwWLSyPNWYAtZBcoFj33VjsEFXhbTOhnU4JKy
2CmTimygwo6/vCF499RPQsnaCi4gXhYxeZILdGOVwRddGHgA5lKmw1eOX205dABZ04yZi5FMW6HY
V240zrUtVbGZqnFGI/j3bWFGCbdR48Zdd9EA5IK9N/UHbBW5r2qFtnOGoniWaBGC7YDduwajOgp/
qo7oaH0ygya+Kxv8KGXckUU3pNnXOUIysj762DZK6KNmOmOGzGzCiJtf5Mids9Syvkhlq9AahwD4
cUV2mqb0JKGOm3FQuy95Vm7QTA47R6jTtl6wVgYO9EMCXpMAipRwy1FUtzQ1Sk/MHbIn5gyETIDT
L7lceqFpv0VmNVP+DeW9sdI+RgSdvhk4EqEmLLqh+GIHrYH1AztEhxhSa6RbG9qXCUnbwBxUap3C
V+36pW8e6A2geKvmz7AEnhI9PucIgkzYrrXSHqcMeJ+mbiJ92kUkZivFDaAG5UIiHSw2NeZujpjl
lTPdRnnf46iIbaYhKuARmBt19hVp9Jm521vpUBMqHJt6XeHnpth3I+kgTBptzdxMqThKgEBz55ua
UI4PlO3yVqqS+IXOhWWwNj22a4MORkLehV2Zm1RWPBTM+ASoL0vKQQqtnWnQAsk07liGh1xvV5bT
ceA2IA/5QcT5U2A2Gxi8bh4z3EZ0hkbSeRJxeggMx4c40A7GI5fTrSasXSfz26DZJhs6MzTrloV0
L4PhHPXlviLOcFg0t2RQxRb3y4mobcOlqsIIH9lRKW1IFeob+GKBtRFRtGvLcB+AkkvtZgMpaLOg
xbpoOPWZ87B8icsXMVvSVSMchGruvgtC8mXNTTyXflO6xFuq7ZeODrw6fjbm2TPjVwpoB6ZsLiMH
L47zDcD0XaRUfkrJWI8CD+3NOcvtbZYqW7i2c7Cwu4eTLkU7bVQ2baLvYrQVw9z7WcZzlEG1wUa9
Vm8sLTxUk7ZlXubnjn6eR/0xkKpDM0LbrdNXM1T8GRRUM48ch/HU4mEHnnSgfbcVINSUejgFncx9
Y3yQpuxVENyAEd5DQ8lVhlRjKiphXdBpIJgGxlZDAoJ1VWPNCxENSqAc1d4lyvzBhm3QBT+yMjj0
nC4ETZzQ2HlZRYHUEXtdAz6riQ2CHa55NBiRTfad11BGyIZ5V6rqVkEw3BK7UofWEzBgIHsyMj8E
MZZjf43412TOLdkC/FTr2RYoIh4Bk/zwbBPJiJzsg9HGl8bhnCxmX5N4c8YAobUQ7IU3RsODFvaP
ql1ssgosgJa4dm/fanGI1GGb8Yd9i8guJ+/+bNoIrPGuO071PV/KVsgxvOXfdFokxBqBCdR+xqDZ
a5W+C2KfE+wX5LuvsR0cpoY0x1L43M83TApN0EWW9E50k29TpbBV4fdIGGTwFpIhbWL+qki1t7kk
XVGXviZhc17eJX4Wc7LrkeoZ1U0JGfFw5mTWctULn7rGcDvHQC847tuw2JJ6QtFk2nWp5DlUw9NE
JSlBuvfVj7qB5N+LbV0PYIgQjTXxbjmf42Y6w5t7bWQNEtl8zdSEEIbIrzOPMe4mxPcQB7FLlIoX
DM2uL83dst0RSNHs8lQT5pCbLTx0+Rw5Aj0sKkB+0F01oNzJfY3Oqp7Z7sJpWP7byPYJfiMHb5mo
nPPCPmh6dA7EeAyMaFMg5un12hMcyuUYN8ZFxg5WmfEms6ej0pyWgxzE2aHPq0vlkGkxRCcta8lL
0h5r+obLhxtU3R97oF7gSYYqf12uhbkzXUomFs3nCJ2CxkjVtskZtfKnNO8QfslfpkFxgUSHJcdh
ugwW41JlQ2DQdlLel+tZ9sDd7UkfzI2YnUOv5ifDTriKdR7H1ZVS45lBG2rhgV9IelXS3pfNmVSa
imaIdkXm7JWp81kzaMCPSB3Ry4yfhRNu6jk9L0ehJWtDCXlH09iR2gtDejo7xGjQyfzcQ05c/m8M
vKzUr2gJsHJU0js32t1QjF+aMLgUFeKyDOhGXW4gyewJDnHbuHvkIuHlYCFF1PJj5ocTNseRyE9l
Qo5s9dSzg0NYfAMpx/dv3kbDjv1CCy5RIEBhBOcukZ7LdBdUblrFp0IbdiV3PVkKDuCKYXeEx8rg
m+qmczIOt8qyfQpFPoqbTSVQbY/6/Arx6ACd6UFTh706EyxSGF8MREy52npqC0ZxoHOjhrCCS9Ir
CvkNqkzoZnX8de501DUyKcyDvQGE9eJoL02aPiHqe8iW9GiLL3Ow2h0AJ+Aqur03NfUC5gCpVMd3
ZX5ORFD4I9KjOBy/tJy/4BY+F9N+AhLnVZUEWc6+I2k5Dcjai/Cr1jwFofOG48q37Yjia30WtfmQ
KeWRVvF2onMRqF3MpSD8kkvFiyxJfrwkE8koOQ0ETHSCv5VK+Bl/2znt5hySFSpN3ZHR/j9LasQV
sd9nAcolaz8ZiFnMSZXd2bZeqijbFJO+i1Iq2iK0LIC6Niep+tQjZqwjeYm9cH4y1j+h+f/hmP1X
g0JdP/VofBjW4bE7R9L8NU62GvXLUFvC6PT06adaO6daNr+bBYpMLajemRmdJF3bVlO7a/L5SY9X
qvP8UNT6wS7I8sqe1LQhWklDG/d/CTuv3ca5rE1fEQHmcEpSWVa2gk8IyYE5Z179PPr6YKb7H/SP
MoxylWEz7L32Cm/oDf3V086sh92goj0VChe1rQ9eJZ1a9NBq/eKbwSdeXbO4iOdZpQL3Fbu7XomZ
PZTFqfIcCUNkOzKY04zZLxyXr3y6j5N0FQvkTICQfzWtv60C8Rnm4GHV/qoYEBgjD/3C2Lg0ujmf
AkAhYbGkzF5UCIJJGiJOufLMDf+p8PrQtl0ouGj5Yb2YEH2MIGaxqJxUUDadUd5FFqEdGyXbcReU
1XkIrYeuo8taMpcJfxAF3FSFNs+KgTrMtWh+Z7lyjTP2u2qd5D7aCfmuls2TMiYI5uGfE0Q/HZ54
KFL+iYAeLYHDNY8OWoIEIhCkkHiYk57VlraNrJYkRVoPIt5e9TGSxlc2pPvSt04a8Q8JsJVcAKw1
SB7ET3JcF9yja0nNjxJSSqXSlYbzaKNd2jrKri7kW23ZWkPy8EaOSbzrXHvkiYO0/0qOhlsYFffS
7E6smWuTFw9JIB/vYX7kyc/EwFEV/M5pm3qps/FRzrW7jGqaQSZsCd5ogRRHtJG9LwnXndbC/Aq1
w74GStZ50y6WRs0pzRFKNMStHrhJBq9I3ZsTIv1DKfw05A+2+tModP/bWBKc0RTcKhG/8+o9mWyS
wu5zcF+8qUSZLoKBgVkRbBuPYCb5H62vIIQ0G6R1PA4QC6psH77xBi2WT6ElLMNxkQMOdP1YeaEc
uQ5hlap6xWLtjLkP8IdsDKMyWVhPsqoyC8r3DDmItBRgi8IoHMXqXbi4olMYQ2i3piTMprfSPimB
LYKuq9VlEYRsf+s2RczTCTFhqi2LJuvcSRxeqajPG6C5TY5yUGw+ENV2NVnhcM3XKNU/LWxjclVz
NcBPJelWZZirGhgl8MKpazc5UR93hJlUNECsEWDtmk9flbbdUN50vzsK2WJMlIOUNpy9X4ZvMZlM
yKU/0rLLlnqKiUCbywIB5yMczI/SN+EJSqXp0v5btoLVLYah2HQZoXMSS4waxGSAHwXyxwgzh/kz
5mKMjG0lojdB7JzrfnnmZMcUpU4VLDr079iCUQNcH0A4iUkv4xok0LwfQpQIAHqPg85Ge2vJI9FY
IoiEQmusfMiFcayyBR5fB+hkR6TTSNvj9mvIzmqnLXB52ueiuVTSOrS9HiL51H5PMZDGIF/R4jg2
RnYcKN4XGYJvRid94rPzMlM2gpch9gc6sjLaTWwCJQLeNBZr3xd2E16T0UcHN8c2eFml6s1wPPyr
NSu3vTj78iBkK1T7atk7KpMEIiam229FaOOIzP2SlbjRMlBnYbeXUhqddbUJgGW9NW5L5i+ZL65S
GQG69tq1mjt58Raix6JIjVvpY7soBPMAefsc3czCWjex576NeqTkJXAIiWPxAfY3dlREWy0qHq8n
KyUttmVBnBd9uFKVT/QCZnUfrKbilfSVq8ThzEKGO4sNHBQwtCGhl6rEqfXhnIDsGGTCD93TO6YX
jtBQVon1Rqq9bGEUMnYdOSZAYZqt2smbNVYwK4jt8NBgUtGMQRVTelDEAiVNu22DAQICfDQEUF8e
AS10yEVKGtLLQsREiknWVJK71Yt+Gw9tgHyh9mkOEsi9is2W7qwJ5S2xYJyqnOiscczKdi74e8lL
56Wpn30h39PcnUdhswhS64NpzmJQ8LDx/lTO/XT8wS/IgQexZus2yCZmO1FSZ8PQY/bQL3HUctVR
P4Jzec+GZhEJ4OQJf0xV51Wcf5B3itUzF8zrIInzOvXW4HR+e9giYvd2FUvAl/ucY/o6qwzZpks8
D6MqsrN39SUK28jMF2obrwZVR00puhhBP28TuMnyhzDgAhQo26IIvwU9X/mCNEt10GzIFDGBsyAy
+HuL3FRUmnXRBgsPmW8tRB/bS67FsQ5ffZG4w69RdesgIlRoylKziiX0DKxHZPOh+vWyF+UZTlcu
2lMfo+qteuY9slzMpNStBJrzXWUtIks/hWBsMl2e0O2h1dcb/ktPAxy0WgU8evNXSd5pTDEoVcwb
wzy+LlYaXD8gXgchHgjaebHIoTbJXVo5I/llXJsLc6iXg2gtrNL8izE1eZ9GnmMygPVq8RpHwxJd
0Q1q8U7Uw1IF6aA2xextSNPqC5lhSihpO2XqNhXyLTVINzUQ3QiwfqQLGy9BLJdxp2bEn8jcbelI
HvAboEBiw4nBdhKJjHKxoBS6N903/i2rYPCQCQ/A1ODs0kY0c0xQxvGrq2UX0ODsPZ6vTGM2qSAB
i+SjlqqZDkoreet3SkU4S3P5Jsgplmok0FbBENTsltKUv7p3OdmZ7qBW89qDXo6eO3OfcRvoumhH
b/XEhH5IojUQY0Qpw+kFum3qPTxvmFc40kXIBdp9W+xRqXEStkyifLVygrsNsVM3VHoeVw1Aa++L
C59YNmo/NZjJwB/3bekBi0KsSwXG0el/vEUeMpPfboIvX2WvXnsaAwZyHmAs9ccUEL1pCqBnvU1X
eJ6q473ro3NtYVxcapDhE3U+TrTsfRRSNVpmpmePJbIqRnPLawuiFmXyYNGwGBXbQrBVgNeaT/o8
VtKLoBrrsqnnA94qZah4uB8lM6mDqtWerYAJZaFoHwVquFYVu3iwzntfOfT8VIPmMjsVmg5d75RK
ZtRszUHY9tBalAPJxdOfmbzmA38xd/ARGJ6g9vVad9UijLIUTDV6a630CBx3dp4Gq1FUl1Mcvp0e
JVtQB1eV6nWkTUdwx24VWMtQmNZh422apP+YEg+ytvRVIr4P3CX780RrtEl7NypMK1+YrtMQJU5A
q5Ejep0MGAjA7zPhN7U4utrVAGI6obBF0ItUBO0E36nlbQwfWiDH9dAwCGie9nqxIj6cm6Z2QlNb
m+yhN/tJHQMQJKDnITpJHigDA3RY561F1FbVXOrtArR3p0SuQvspG7U5Qu+zIlKgGNWuVpnZXM6t
XRgA7sfRC8qS1UDKIbU5xHQDDKmG8iHTDEFDWaphy73gKM1iy5d32XBJ32mbYY3Psh3cuFVOkxls
aGNf+um3pFRWo+DRQ50ZId3ScKXIr1dpSXc3AXDHIG4pqwgraou+rBetvB0rRCZ16+I34YJc/pn1
3laDAMFwZNGNL3VVU0g4CdY8UJ1OFW7CVlGgIRrNovi37XHd8CBiRdTjgjwbCgpduj1qZ35qrYqQ
j7JMu8CBDT2XHPRnfAY04m9UK9uwk9G0jHTHE7hVk9U+qY7UmYjnCE+1o/ZTq8zVg3RbddZXmMJx
S1bA7ZZZIuyEHmyLwfCyQ+fTFq3yo6729WSuekgNdhmBxDTPMe3AkEnRzFJSQBzoP0OCg+q9yEQf
PC03BMIxjPKFbm5UEXi8j5SPDJ0A2NMbWF3NE2wu3mZMQ7ihsHhj/R2lL+a6pS2nApmfFpdAMxnm
SWMdBLaWFOEaBuwm83V71FsQzP5SrVOn7QXs/khSM4ZnWvEhGznYaoGFmiOYBpWlOI997epq4w5y
6xrtCUBOHG7rqP62gEjXLf6mIZSkoN4aGBCN6wgOScPYLcdCFhUdA+oeFlKUHmjn90cKeGdKafAi
aVxIK9Nc4fMG3uMhSBcx+hTjZ8etGz+eDAMFRVLUycnjRbgZAtSeEFJuujBXejWuCcWT2NBqNGyz
YiaVkA8bz34yzpFizCAX8BrUN+PWHgO8llSkNxaFf46g3/RDNKMI1MNN7V3TaERn2vjoyLdkCFNJ
MTGjXaZbzsW0Rs6qb9dmj24MukkWnMV0cpQshvB/Z1y5kd8ud40/gw4E3U0++NlXI9xUgEjeJlLV
XQV12Gh++xQPLS1rlhIi0qKxsiSJ+dtfGPmAbuu7Yc5ibTOYnmNoykoVwSXFX1oHKqPAAiubyQaI
jqa5J+kAuJW+PfR7Okjte1S9No2lFNYrnSiSTLkTCLdKVbbUYmQAKS52ovCCBnQwpy2tt7a6ZSPN
Kg/rPUXbxVPEwF1cJEwUI2ygwkmCGwie9i3qIsb7OBGOQRKtTOzcjZTuX+po0KoauTlFKUVezOsf
pdHpadmNErnLCB4QDQYZ3lpYmO+Wn7rQ/XGriD5MmoHmUt6sZX/eeXTq+k6zltDPoN2WYjH3e4G1
HSuHXJnFEuitwA+kLTZhSwbRjRNhMn0M3p/QH1FkrT3qUWeivFO8FSqtaluRM5CYVn7CUhyNfdoO
zQn2+botAM+kE06r6IzYOWMWiPtxsJFNdPN0jdRL6vWPmMHKqgvy5l9K8KIUxLM8pqKtVWH3j9GN
waSEschIGqhkK2RDvN+6V7a0Om+W4I9LIYzVnagGEibJ9R9jy3EjSONIre6Pm3++rBSxtsHMYIv2
/t9/PpWW9hW22k1HBeAY9Vp6MISr35UvpniQ4KGYlapl7v/5FPaBASPRBMUtwZBHyt+2El+6JRLc
RI0Kf9/G+H5is9qAgYbgIqsLXKeZ24++FzhR7YknqQzp+xVxOTO7UTwVlX7KxrFchmHGkYD8xheU
L0p1TMxp5L59nL3J/0hGDg0tN9W5WugTTvYV3N3G085tFm/83vMfRvc5jPTnBAPqj0aNC/ezIUxJ
DNYHDxb6UNd7QRILRxjC6mXFP6om9PQTUTAtJ1OfYZXqr//5W0Zbd+EDniTRYBZg9+8Zt1BsTZhc
l6KxgAiPau00PQ55pWjKn0WxaWUcMU2/pYdVZdUGkOM8E4fwLviD+7/BLP4/IAtLf/vEa4olmpr8
7yCLMjMCI+kMbMq8dnBa9OPXlHDJ1YgaAfZmQJSohz+/8MQXTaGsgKGtFDqUwIVR5YscdQRPlJND
2mGjA+03nUVYC9C7DeSLRCH/vwDIZON/XK6lWLpG7Jcl5tXKG5Pz/wDIYmFCU1PsRQeiD9ZuqH/4
fYEUeSOSH4z+TMSr54AFr7eL2/doW0eFPlYYjSeIs270qaFaH4uYOD8f0Wk7ZmPiF46ulj/wYPgG
M/E2gBOQyzZwjmfmPAve5iX/fMIK9DeVPv/7C5D+J4rIUkVZ1IE4WRZogP+AxPmZbIZ5EsAQ9ENz
WwMH2Fc1l5nnwm6QmCYouUD+b+T0WvUiXAuaUTme3n/GSNVyTOjaiRfr5OoIbLQprMX/cn1vFNP/
hexxPQo7SzMMTYbpq8Ox+/cn3vmW1glyJTqIaYFhsYYOvxuethL1YJniif5HKNE3N1TB3AbdZRLR
M0h4ert/PvmdN/vvVyQD4Pr3K/oHDaaibKZopgag69+vSArQV4d00cDGk3qoLwJ6cnhC0Yrtpm2G
cZRUtBfUSXzqvHWuC/LKD8TYRYAVOG3UFysUKSol2fk6hlEaw92qpYmhWZAktLKkExH1xum/X/N/
vmSNC7WI46R4liZaxn9cslzUdSrGmu+q/pGxumYbiFS+/vvvUBRd/M9Ho1E56WwrvFB0sHfaf0DS
jCkovCBg6lfpz2j8FdEuKZATpj9crAT9WUFY9zUbnaXOXA3fk/rdhScT56puEVSXPN9VDGrlZ9Uu
Bx3GxxmZ66A7C/7DjvQFHr+KtpSaldYma35+q8+xGkdcY810oYx/NJQTMYdQmOUBi1f1k58iDScz
UZEXozyPy9G1yOAr8SQms9GMFlWyZaLhqENxSJUFjl6S+mwQvi+EfSKyie9iA0qbwZMplRQYyItU
AHGECtsZcLSAOL3yFNBsKcpzW2F04tT9qqsBofvLeVYf1WkxjxJhZlZbjnq12LhSu/CCe5Jse2vW
Im3BMKJaZjn7bRkOTz1iLjBBY8JjVdAVJgeaTdTFguwYCZ8or9BSoCsdJldka+Luuyk1N2sycLea
IxTVQ8OTdPTNmTQXU/8TcO0MfIYZH5JpE1nHAIYOrSeTdqk0ZpuQgYuQ7MGVhOUcQ58iYdRKcaXt
h05DpWVGKq8FGMhTRtFhIdvuTlHNYIlTEr0wqEG/mbgr34ouhU19Rwfbr2FLIPnHoc4xB/hT2yVx
DmMcf9LkKZDhExBpVRdRTSMuPWhlLLmZiJMWLCkt0iAUvykZPjCkqCQPwpr0bxyetWRuqowp6kh9
2h8ACOLF7VKMeIYjqSvwE7T+OR7jBmIitjx0r+ZqajhGlcwz9TlUI5XBWzAOgGISz+JGoV8m2ejz
gd4nU4O5FzQwvzGuvXFJTpkXtq0ILIuWXHZuDo8ME8jI35iehSrAtY+hWSZvSrMzUSWxc00a1hzj
cvbTa5rDGe5O7VlACzQzj5Xwkcf05SQKWIxMZE9l/PutereSlBLXmSjt1nq5kdvJBpkGTOU9DZhp
WKTx8L0BL1QUi4aSWcmEzII17eCzHHMAxmcyE2dIhosqTPh/mEQN+hGZP5eir4CF2KI+ECTizIPD
xd6p4SoI/Uwa31J14rZtmm01NSu4QXk/y/VDWQLssoF7CZETBFhi2GU8o//wqd2MV7WnCT635l+1
nZ/6p3APfqTQRtEIMuelvNLbb2CcC+s2Xir39Jk/NZAleF/I9CztYTtt42W6RCFmrS3zIwfHV1Mt
kKNCXFW6lR/5p3/sNuajelUvXPHMrc4fb6nNxH1+tz6TTdrDbHbax1scuoKHhNSoHW69OdKBpFpK
MptO6qpZNst0AQRlPq/2CIQtww0Z6BaA/QIU9zbawk05D/thL39oF/FkXLRLePM+5aNwlu7ZKt2h
QzgfVsW8/moXqiPOtDs4A638gBpAHEEmoL0GP8PWQC9jRt92EcLGB/wAFnPDM9NV13xAkmecwMDU
LGzr1N2i/bSM5qRtjuxYdnCILu/HYwA1uCr34KJ8m0dmRuVop1jHfvnX8GqdI57YXRyZQIObdQpz
RQtM+S6v2rc88oocPD4pOzPYbv98pIZrsU55G8yF9uE17Gks2PgoA77v7tK3cMaSaBUuGb1/dOfu
LH40ZxLhfXwsP9NP86EjkvBb3TTUHIeFFcwjz4VgsJE2/cJOl66/8dbxqX4K39nFP6VPfjtVZW4n
sm0ewyct2uO7Cvh7Q/0ru/yTvvNreWW4YtyF7+AnZsHUdr1rd+Xa2OTHOWKft/go3SbWnWr7X9Kr
/i1YCYuCZ48F1KV/ljvhbt3rZ3bBeYOeG1Elpkg4Z1vuCoEviwE9gA/JHdn/jUMPnZrHQpnij2cZ
IVKkAOGYw6sD5MNlKXB4N72TesSnbZkueEAJxBLF8XCOBgIEPPlt8GH76CmcNMFpBzujMyXa76HT
4HgRemS2EO77aBN0aGpgubDhXHNQ9Gk1yHpwVFb5MM9GvEFAKLigvlizBNIRRA3OF47wDF48ZbSm
WC4KwGwGToyEP8ONgWTgs6CefjY/KPi/YkLzK/pnX6S+I8YzmgRYqA6ZrQ72cKl3xt0/DXcTtCYg
I9QvbfUr/qMlZ5HVV6w7mn4uL6enCGco8q9bVCjqsB9FjcpRj9GWEw3SSO85erYEJa71tmOac4AM
0S+aT9V3cEk31h07LXKr4TJd6MjwN77mEfUYZ9tsbYSkdGp3B6Kl/OzOGVPA+H1/w8Y4KafxMcBO
LWZj7/DBZhgfCFIynOsxjSG+tHNgUjjShs2+MucNCAL6TtjsSJRxM42mHaDE2kH2GKkYKHFmj1es
wxoxXv1Jvpa77ICVhHr0/7Jvxt/MRzrYcgEYRJvBD8PMDkGPbMZYG6m6o2EyfLcbedYIAAPe1xn7
aIswhaKsoCdl83Jx6wVtKRL9iHs4MdpRz6DCRld28t6Lo08Zw7g8TvpCcJIIdVR/6HREP+ZfuAnu
DQ0uzKGQJBMUkhIwMQ6KKEJjjx/tidYyU0/5Wl061lhty/SWApfpyXhtd9U+/+K3sxPiX/3R8ZQA
6DR2sq+/1CdKl+I74shcvgvggqaSpjgDQb/F/dcJn/1f4PEr8VnkILGTC5zjBghta9fvgY1TYKz3
xevWfqRH8GuxAh8OM4fkq0T2h4ja2/6r+Ea/svJnjHj4UKGTlQ7TExPm/HOaVx2oIzJsu7q0z+7S
f/GA2o8a7XWbFwPRMZ/zdli1vB0aJYf4pH3Xf+Wf99k68V+ZuD0r8u1j8w5ORCw/RK/NRh1JvDKV
aTrOgEVWu0nNeblOTZfVlf3Uu3jZfrR0giSHrSKqBCbCoO0PDs1JVbDxMcx//a+2dXnQQIsyAVyo
GxUuxxaAvLB1+b7YpPM/N7uZkSMmMYfSCiLMQixNsDGFzQqXJQHSk7+wuBrwzP6vcCKG85/cDysa
iBHADebYwCvE1tXQMKG/Hs59c2uFGsAxzoVlGiyhbqNG2g/O+KtiaNPCkkCMdK5AHwrea6rJOPdJ
ZdyW05mGkmS3ENRO4xOXW47OerRRcagQdfLdNoFEanu4L5H3gYnMqMmhZqGAMxdoVHrQqHFEmvWN
DSge5Ah5htfN6fNUkM2CtSww22IGORtUW51ctCzG2qHxmkNXNmy/sadzcX+T/4mq7BXeCB158NHg
R7MZXT35KXT2gEI2qH4MzSGVrMkq0OgjWRp9pitu+dXRFxzsbj/uugsBQdpK1Ds2uUueHtpPOJ81
jd0MsZVtgh2vsVWHdZSDeXHZ4/T3mcSW0azBqgoCMkrNlt38CUeY28OzIF3QQZ3Y01c2zOoDInjb
ghH5aIc/Q2LTyh454L6UD+WkP+Jf9m/MW8ldZkvoc5E2VMRvePAkc/jsfhGC1MPwIqtR2Iel3f42
rN0YGI1TH8t1vysO7FcG4hNULPYPvL0LBz0bG6dkQiVnBxF1Sv45KHRGs3MY6hw+/h8q1DWZm4ja
5NmXZknkGpjzfoMVw+AmxefVJo3DZ+Yu+6S6Tkp2gmqJjHTXnFhODOKCUAB5A1ZaIITv0Ic1mfqT
4FwLJz22x++BVYB5XLswpGM7zksCDnsyccAeAvtQvtqHfKgYYNGjDOziDFlmM22175bTd7iDwBDu
ycPfNGfrlg92Tbv71X4hMzgJhN2P0JqhjcK/EvNY/pxvirL0kOej7pFmUBNUfRt5GwTLFJrBPOav
4Hu6KNvsp+lsyDyBtUBosYZhyrxDZSoHnR93MVLRd8SRoRomjImctnA6ycZCEHp9xsgKBDYwgxeL
0TsZkf1WGoxnGb5kcFbjmfoCCMTqOac84pbJssuAznhIh2HPSR1f34caR89dCe3m0u76XfTNRAi4
CptM/8UcPvpO19Ky2YgPxbc5RMhnOHPT3+ic7KVXCYnkmK678xS8y88OYzi7PY5f00W6eHR1T9F3
ecz50/6ims+iKX+DPQjxl/zTPpINHJojBAeMGnmfEIHO5rn/Fgqiqc1nVO94YcHV+BL3lDvJH+9I
PQufZK/fxid15Ek/mI9pWX8U+36RziAVb6oLoMcEPzekbeZhsmThoAmDwtUqTF3EfeYlSh0oqv2h
QRETzRO3jtYpIB3qFtATzL525poftk72pOzo/ZFakIQywZFyIg0oZKgy4Jkd+tvvDCZ+H6DjR7jp
r9Id2oV5NA3H1XUOIpcSOqhWNUCk8X2uyKjD6jYznSFgkbryH38Fpqu8v8tVANNwBwa9Inf6ofKb
IG0jnVAjDnakAFMK2/tU9ik5oLCPT82q57gA0aeAnJIc/OPGnmLLLl7mIzi3H+mSYbdxV/+Q7WAI
idTaTvxoP4ozuReVCbE1HWzrVR/rk/ZPhsax0ZOLd476xx/y5slh2zWMNliJAGtBIYQO1Wz0IGkB
g9ifhBsaCKQAiKnADNavRC35Ol6F74pvYKvA5Pjm6COFRKvPe8IcJq0CKoBpELHoHFE4tCMzqne0
RM5gy9iQI4lIFw9QOqhLbKM95IthyaSYQ9FggNVT1Ri3+jihAMkRLtzzJ/xvfp96pPZw62V6k3DA
prfKN58YI6av90KH1DGufTQZbPXaoxt4b34E21v74qw8FYfqYG3Kr+wcHpvbyJpUvkySwIitwtFB
MYvZnduhWOjCCyL26iu9d5D2znHr4bXUTkX+86+clm32nsbZKrCYh3gIXuOPhXAAPn6pq5NVq7NR
AY/umoqTazOA6OC3QYQiJ0Q/ovqTjuJZ/cleNouND8GwyVgJRdMNFZ8ULCLnMjnQW3baYd/x6Cu8
x385RMis+IrggyxAo62IyjXhidMQffrNPDpId6Ju9a3ybNVFgx1uukVtmh0Q5OigvpNc0hshYYnb
1jf1GDQGcrR3r+dIihy0Nr8uOJsPMEOkl600RxqWBwNmLVAXjHC9i//b3WIyF441E1aXI4FNwoXh
M7slN2Z8IrIUozMSv1oHCTwhXGV/2peBWCTst8xhlCiSNPGSkUHmpxBLCCOtq4CrKOYhmtj5O2ZK
mEdF0OahALlAQXi6mNFR1mqO3s3IYhSiMYcmZ0/286ane9xNduFm+EcUOjt9xtvnSP0n/+NsIr0r
mAJqpLQuCSSFt78BuUSSRMA7Fw8moax08RNFsdKubu0DjTsWRjaikcJhTOSw257OgEOE9x75b/2Z
H5Gns6tDc/GINggIw+q5SPfhm0kFln/yjqmswRUWs+FR9bZBdkdSTGUV2qg+UkuIFJ2c3bKtmw5F
PhuOvJsdV0929xPdh3P16L/63XgNDu50z//SwDEHstGRuXAPCsJOeIi97VZAyBpbffkNx67DYEV7
WBdlT2Wbpy4mJuS3b+LBD6RBBiApTffM5X135/G35wWci5t4kH/UBwkf28/3HdI0AXSD9E4YoWcm
FpiPa6zdAnUZMhbUHUWaQXNnspSqu6FcgFvUbtWeYyH6li6YVEePcmI+6pBQ5+86l2SJ+ra6y4WT
Q3sAEnvs3s8EQAGxLsWJgoDGpZCl1qhY2vKtzN73pN/0G18KF/JrylKKeW6HV22Odv0k54DqxBvX
eGSo9Os8VhQ+ZjpZPAcsLrSA8P9oC1DOYUqqa6RVTgT7gdVysYjF8rsgq9H66aiG7UBx41P+TK/i
cXjkL9xt7QAQymDDBoiKeUuVF9kGNjKwsjgTN/QZnjEG7+0iredkPHXpRD/jc7oQIFFcPY6/JK1D
7FQEGP6FCaUAkcLpqJF+e0RoyakCO3uoV14Ld0AtQ73v9n/5lf1Lss+z8jq3uAehTbrpM8CTCJI2
EvfqLEWJGENnsmBy6AEABXrHtnySHp7leg69RaDszTu/RX1o+vLIOOAqkV6y21MHM5stLsGkQT4r
BOhDSwL0/tyjw0li/xqxNOWFjTYCySJWPERdgBIIXQ4A2u18Hs2Co3CwHjWh6SVwbknAJ5yBWSZC
VMpqUJR11b61WMrNIKbHF+ui/+ooK4KVFONKzazYFT+Hs34Vn8GP9T5Dyr/wjxMjfoHR5sexEEBu
d78ja/mZH1ReGvtjHW2Gj+SIkNHNv5mfvFn/yUFPW6P/8yeb7uOJc2m4yMzuyN6Kn+wxXWK2CYsS
WuaJFvhrpIW5n27Ti8Xe++uq3lTJvcznlcgOIsdCV5WUEKISRBXfQUFc/YW53HiL7IA2eUIJKdJ/
qnfjJ/UqXarkZV4Q+iO60i3ggsa5DEfnu7kG+nwod4XoQDXQYHMyR6aOYM7R7qZ8G1HDxG7z65Tz
cqWt9T2xsqrs4dQ+iHotTRHlTEIpU8hGF0jblGNQZ6B3U001jTPPHhyKVbMksPXBR/58i3YnkA+R
+UL+hercHumCAH7nHgBUQbCioDHWxku46U8EGhVzSSuWchgimCW59JZ7lNd+ObGlB0J0EH9RzeYi
C2KhSg+TILjQJYeCKOV+CDrKgYRF2ERb+krtNTnUlfMm6nAkBuuOSq54WvEl6XYlLeSkpd2IWnF6
zIttlH501IoQ2Zq9RmoMKchDGptcL3pWCY4N9OtwTrXDyJYRsg4xfpkFPhB2QsNKHwEYzh3x2/qI
/hAd/PF+SBWCc/kpbXD6XORUYVeylejB3prDJ+kIB9miLLl+u6qWzEJzk0L1Xbdp7TuSpDuR4ch0
puDQeHqq039RcVCIWmC9qN7qW1WB8VtMxYweC9kBOuSDAeV//Yb6ztHRQw8g0ea5bHvfWTZrhk/g
0D2SfcJM/B73yS0TObdcCugunCfqMo83JGSMR2ThmiczRgLFj06nv7mnJcA9ynzXU+e+/1FWcKcO
/7TpsI44+y81Y6fDyPxrvps798NtBKrjrak3xc/8i9Q0ZDmDZCWEmB8E1dTyPpSc4Fxk6q8nWcgC
Z9IalP7JUIovFMHnhVlmlGSkIoImL6UsmCcPAEYCXXpUblHqpSzPPkx/lTXnyEptyfjKv7Rt8pNd
vOIQKkcT6xoJPduPcJeR05N8N+YSeqvwXfxENPLWU7BA7vndAwhskGyOYdNIjrVVDTkWdJ7bYOJr
1ZiK7KOAplwPxuiU/ISbbl/sx19yIoMSlCqeqEZ4AEKHNnRsI25Ij7FDnDr+Qb92yuy5ErriE6IL
XfQsAMz4a1q7/Bkcqp/om3BborOkPfVeWmNebqeVYOf8ijPWCFBrzAv2WaayR+2K9TGfgOdT/XrL
NpgbP12ElfeSDyjLh+jYMYGcC56yoVkGsWM7EjgqWdzrrCfdMQRXoxWmbdP8VjWXMDvrPXsp/dTN
g5DRhiPZLumZOvQnauwKlJ2KbVT6TEzKosyRT+GVcw6eIa1Y8jxyTXBprenQnDbNW0wqlV+yjp+Q
Xc3g1uqubuwqcRO9XbYI4yIt7W+OAh5qMdIyBNGDMvaPf+sEZiYzEcliE7VKRjKUIF2zkLVNYO0r
b63p/4ej81huHNuy6BchAt5MRRAgCXonShOETAree3x9LdSgul931stUksC952y7GfhcGaUFPHCi
Xf/T/eX2erbDhwgMMRBR7FbalpjVWfZy2Ws4rZZutNGk1kWFSRLMZd4dK9YaVicQlOoOSGd+8eJb
nbAifz8Cms4u+Wk4ckh1GK603yUnjk6cX7ZtpOMsEmD1XK/BmkE1esfrM5btlxlfyn5Tdf96/w9W
1EZxWcaez+Sfx+cOE0c5+89UuMbdoBzq6VXlZBK8iXfE1KQifqWoik5adg3ma6DvhOyrz78q4wLE
2xDjLAnIgrR62xVnpGYhAkDAB2b0BbpkvZU49sq9OGw4BYzvZRUCssWn1CyOIS4MuMGdtpeZEz0K
iNCl1HCOdkyKbmFr5VozL/gxfYl0gFM8e1rwHUSHiYcC94OsE0y2Arzm2md55cBDU/9WkDdVvaba
y3wvik5Cc5KUd2N6aeFPQhNzPtLxZV1jf1NNa7SiC3RgbLGySoTutis0qNmzuJpPhg6Q4Hj6kedX
D7r1r7vCeWbX7rmougNsMivS/lDfMBpYy0DmgzzFO6X3iL3ORDfJ3DyFAFjZhASm4w6Tp1Y4U7m2
ej5X3jJ/1ShbZrc85uX24tHVfGxpW+KU+Hqk9hRSgZ7jEkbU5pDhTpIFo8/J8MobZ4pZXAv0f+KC
dnOtsXU3/4xvAB5wJfNfJiI7tT31n/kseYa/8nN5r76qr/jOJGletJN5ABVzJ1eBa2JAuKcv/0uj
1EO0oTNATCzfGQhaWumHaUfy+ikglQ3v7Uq/cBHJLp15C41FfisXmP5Q7sZd2Bs2vTt2dOpBnSE/
d/2h4iNkRb3J74CEGVU0FLgDaJ6N84aZhzdF+4gf4MEAiTiSgxNxRta545Qw7oUnbMoXusNtcCz3
kD1wThKkg/hnGqATdnKUdwcUCsXTP2inYdftxnP03mIQJxnsTW8c80+eV+Dw5h9DruZUVzL+818T
dgha/FhupVeJtgVs+C3CbAvMsKAKxN0xKHbTqv5hD2fhA+ZA2dRKNne7cmMlUe6LFGkdmDqnqFyz
kOdYSbiggoqdbOWTYtr4vvumkL6eJATn2s6ob0KWO3ifJkOmw8HxXuabXEQG+mfVHh11tzLgGRZs
hUWnTvqTmgWvCZOC2n8kqJVDswCd6hb3ztYakt+ZuK+SEASGQhHRcEUpxEanvk8t/nCNVSyGy5qq
bRUY4YYRT19QcRrHxpOYTtc+eObWNshUlpqvuWBr1x94FziEmjRY10QH+LQSJPqmVV94qt7oALj0
Yb1JQN2w4NwHK1k1/DWV6qazWNb505qFe95cRXm+tFK7iZjjJv1mDEXLRh0dZRYlCrbgjYM3f9Lt
oKhfGFlB05lrzGFl+NZOxp/IXx41aZfZEYrW0dik3JIWqI729GEIic6HLU/ctj8rkXxBC18uPA5C
6hZAT6DSLfMVdOf0CYRx+OigKrju1NgLEg/xH8kJRPXozX2GVwhqVj/HLE6d5crFttTPccgX1M+b
RPwThlMXPiqwXDUgs/I6keivBto/M1bWAuEh/W1ELwUoCkY6sN8Re9BSRZwkwGLFdwRYo0hQKcJJ
+M4YhJU29sqyuIXacBNixRauono0hb9UQ517rft/7XcBDw3Od8vZN0z/oCYlXTHvo05Ikccfatc1
GWYcUwQRbdIM5I/bCW192gBdKvhwNIhHLsbc4MzxUmwOMwG1AKiGExosMkrXOSodgIVUDG98M+a3
IhH8kPuoxDE6z3tFAftEI1HgxgvD0cH9fUfab5A43l1HFiuf3IhKPihpfRSHq1SIC4asgjNY076m
aKsmy6MJrw05PwFdgw1W5XZ8M2S0ENicJjHiRaTHALbfDPH4CWxYDCQ+uGsSKW8A51mwZaemKlIJ
3I4TODd+dNmV9h2H3EJ/skGXFNMB/D/eLE9+yn9UvLmCjjVvsvC37zFnbPTyTYwYAuikApTXhGgd
fdZclfBbIovbNUkZ+FrC7oF+29nJ4l9sfmtEf3aaHRod6pZDSAuXagzX3xMGF6Ogbf4CV99mh2QX
J9VxOLDo4t4GgmNdaKtLwLhsiUegB4amIHmPLXNNdHr4K1faesiY71W+VGjK1POfVX2s6482uYar
zO1XMmUZsT3u9HNyUWAcUdoftVtknafiNtY6liUIe+j6biCUGgg7S3edvCsDl0wSXZNODZIZCxLE
8sW7PshAEm5sfssNwpYZ23wNVUQiaPsS4ofxmp59TkVivvapsgRT4B4oY6CJWLwyMA6gM0b8NQai
hgWzZuppFLtOpA+aZ24dnxv9YP9K4ZBiBtinZrWl1O9YIcihkXVvmpNTZIMroiOpYmhK09AOwjw/
kvpL1ciaju0oJJna6m6+JqwnGbXBAMbYSuHWTEwvi+JtTitxrJuPyJJQMlDJloWg2dLo5iQxlu6C
D+f/IuWEg5qdbUKdQu4DQC1wn2M2+2E3gnzPXANB+RYy6eCKMw7NdPHHbQu8FwbHiAOzPozNdtRP
k3Yf2ivzI8dYKBT0BTzD+mKBgSFVoT+kUE80YXBgK/KfxIGRy5QCrJLasc1izX0gxY9+ebGYi3KX
E89CvxI3m3k6+7joTfQ7+zi/Vht+8ly5yukm5CSegc6UtVJYPGfeyOgTG486eRBiiuruZQLLXyUd
x0z/CvVrFpMHta8U1yydKtj0LD0Khs+3sduJ4HckZ+XSuU4/Cf+zs+QiB4deClcJ2VBHATEU30yi
3AWE/+3e769qsq1Kxub6mQuPQc1tn2agpj6m1tahw+CjIdU2XCeNk6BECNaAXR0hbM1Fsr6BdCR9
7ViWK6l/KK9K/7sV33XxFKCjaZ0UME+0rfknr3YSyRgckYSCrvrgaPiYi9YlM+vidz4UxRpQFI/W
ONljaoe5yyI6D7ZbCYjYHLXYj6ajGaz+a/4N0GNnYmDhVB6bdwn/STv9lP4H/8eSByPph6LHZ452
7MugUb5fMxGNv7yFYe5Y6rKUyijoie7hIhuxTtiDRUGA1wMpjXcyl/kAXX40ug2INOEPs2YbwnGZ
K4LM5jtt8vWAO15Y43ioP5T35kEOhC9slOod5XtfuQ6YMl8oiGgaXdtmbS8v7ioxYJhIX9zjN5Nj
Txc2hUTeuKvGNnkUDilIWnVKSk/lLRAPQbsXzEfARJyrf0byqc6nUeVpP/vyR2N4ZF3xFBCnN3TU
QZ1HiH+qZvp9hSVuBgS1Yd8F9Zp2+NSgMTci5YX8XhNCA8nE1OWgWMlM2NK3+gMQhj9/Bm1e7Ixv
E6OIthOxHI6nUN4bJ61m3l+BipjhP5I4E+Kt7BgsIGPsotgJNnglNZsu3rKx0cg5Gl+K/1N2iMLd
vnkN8TZEv7Loyt/YIN4iD1caMBWh2eCefDXWt/zFRwXYJhLhpp3JKyArd6xsDYCYoi7Nyaw1sRW1
skZlCJUSE6ERbxTrQTfISMnnO+kv6Bf4Njjapuk0Y7g33ZAyDeko93udkCOynwjjqVyodbhyPmub
z4RFvLfcKDxYbxO/692qqd3EQQWtJqMtvKsZ7ugTSV8Qz2lkOwbgiOYAZJCOSmiNgAN7usrF2vex
auHHeGOgFC+Z8SEXIE/IMznrltO2txZgNDki9BgXcAk2wJRcHbOfedTMU587DFBV7hWprfGvlsuX
i54F72CE6zWzF8nBSEItMQ5OIW5NMnDyNdxl3UJh7FjipNyB7sIXl+Vnnhu2rbk8Sb0L0NKZa7Ys
YFg/uTF8hMPCDgPzMnVZ30Vi80UIvquFJC6tZdGNR6/zeV7BEpIDU++AkOsXIgmPPPamocIaumCp
E1pFlluETdZhFJxYIHbC5m+NG5dALzjRdDUOkKtuk/wPzGAZneicpG4KMZxjJIvWZBhsTV0HuV2R
heFNDz4bXg8kDXCi8AI0G+LygRQc/S0ALli7KV5C4xsUmKc+Me2YHWGkDeuWiSfJehN+6FbjXQau
QrQlvPdn7dvihxrQ0HBEL2Cj5tu8gwvRTPwjW9dEsxvmGychNw6o51sCkgcsKdcpnU/0WNz5NuJg
3SD0aB0slznYkHHO4INZBMmbYrAAz/Ox+2kvUOqKA0H3fN5KHOnZTpVdnDs8t6gMMpYA/7gwNswN
iIkAp0hsQ3KirsZs2RERzAWmTbnkUO3zilTcs57vx+RSlxycpPkcQ0erb/6Hov0VxYo+r1XkyQmt
YTYG1J9RPw/SmnLRAMBUZtLp+Ql22ZttGm+pm1KaBcBjrKVuU3gkCg07mjooXY1OTcj9gfEm0IFj
DFblJc62NvVz3QTxthHBvWMjzo41pvz1IKJartXzRMQ7h/amNPZj9BMhtZhmAZwiM69aTfOl1ibz
5pKPuYk/kP8xRJNJ3YHw6zfRMY19wVZnw8BPhE+1OoTwmZWMYWv6jCevkCYAvB0lEjP7FaJckXCp
DrNKnLtJi9wHJEoG/tQRHrTc3p8kCi/9hxzS8ZmrvQCDyTfUfc3Rs5qv8Dc+z15FYNRFVPcU0Npw
FiIkf38LBqDft8DvXTOSwa9apdzkS4kRLkzY6OZq8hSKFGGWhyz7N5jH2PpajKBFrbs2hvpScbXF
+H4UNbafDcHilGPoxZuhwu2v9A3df1+Dv5PI667sbKu5K/WmrcFMMIuiGu65cXH53MtLHWA5vhoC
UZUAG/tOOyTqxm4PolEeB1X4IiJIWJdSWNoi9/0i6JJt8ULSvdhy3KLuttZgGaAFHRGOtZO7kZPx
K+9zs2MlMKMtURmDRkTnnt4jWSXmflWJuL42CBNxKhiKPaLXAva4SVu7cuhfINrmBWSBhMQ4F6f+
n/XLvgtU9dO6wQko4AQyqtzka4rc4xPWZP6BgX4smNBV+eVZQEWhfuI1xSqONGUWNkQV6FfdWxkH
fpQNmDfOxOqm/fIDqUfy2OKH9jtc/E9yjk8mxnFj3bIBNP/z9NmiCSoQFTcrHQuVbyvxGrOf3Q+Y
3m0BGdWL4AXwnuJM9M4vNBKkxmRhwF8X1RqsfTYpt2cud+rSga4JjEsXtimLgPA96Nk9lLSLYMLh
qiwwPXZTakDEI92+cNstPb5CtBOD8W/uoGKBs8zRm3w0zgNndj2knBgEAQ71cWiPqzZ9JpmxS9LU
NQpaPw17AlH1B4uM8ad5rbNm3ZElLaqR3VBaSd594sjOnJNButbAdRtQofBsKE9fLRmg8puEoDLu
JfIUAJm7AqpYtqAbCYMv8Mt1Auhe7B+zGRXg8FsYn6aQHkiwIPaT/JdGOEs1qVpq+6kp/2wsXKuk
wkJJZYgnJetI/NG4omAfEum6FObxpihd86xMilQ7Cr0Uc5X6f9rITJ0ABEU9cpwWdVGOgKxIG6ym
yIr06SIXFSbRUQamUXTPGqsVCfcP4tfAJMO1RrqJQD+Qj0qKCs1K8FSst4iJoPC/bOE2nzNoEtjv
k9R+ZFiCmxWzgjxv6AEHqWau0aHi1lQz+i/jL/ghPlONCX0o3ufsFIZXrbwzsBSklQiOrny2U/7I
xmlb9U+iWxxPQ6VegVpVfD7JS0M7UhIlWFp/lerWZX+kIpErNtsTMBc1Pligf4/E8qILmMib8IKZ
eVfl2i1k5hCXfiRSU8y++icFGkBRJf0jcvlfMs27WGT+7kfztxmWKWAET86U6j6rSJVRJkpCtulp
2DQl/6cxpUtpYfcgSEQcjWoXca9TBRYcwmZElBFaitObWrIXW/xXjQovaqlotTEvWXg/V9Ekr2Zu
VzO4qIYXQntHbFP6XQwA3aUedj75KsX3tiBOkQtOThNb0Us3Ko+xFDutMdoq01uu1Btcm8cm07xa
IZuBjFHSgT78IPyM/ZB0DmtrjFRsYDHwqQyTm+vYwfzOCdCsJP/TTeHeKO21QWwkxfVD6SDtGxrL
FvfENFecw146VV5KL0eGyKcatZHEemIMrNnNiqM2IOuljxctBGA6gTh859t5FD8s1JByrCIOFwgy
xhv7WVLa2eUerZ4Xoe1Yp2nmnTMuTSQDjsaNVcH8qfyMHTruauJ82ZqU1EXtH3bON70DZ0Rg3VrI
1cDY8rhbVSUEfP61/JKO4E4CHU7F2Rkg9CyS4YYIO+3asA4+hpi5QjnYmrtYqvfplK4DNqSg/pFz
8mAYhVqEXC0THqYwpNBw3YCIE7hhAOgZ2W2Zv03AymPaF94y3qpQnDe1eJf1O4WOoAoq0CDOb1vI
mQDr1vzNsGEM9dU0bk36Vy2qcu48Bh8jyrDpmvzmeC4q5M1aFq+CZDw3w5cJvqAh6/GHGSJwSQCA
J5JKl4QQxBgWoxJ+NSRuzEDk/JLVLfMaiN2VPuUHV6xMjC+EeT+/WcbD5C+BNZGHjhGGHTOj1cQH
MvGzfzAnsrQzGwXRYbHq897YaS3MfL/0UzcvHjuWb60mQTpfeBh+mNZWUD352oA7HV9LwB81at+1
9FcuZ+nC97fVIQssa6WpnJpB/q+SPpJ5y2BDLjT4KgqkvtsyIveMIlyUjUsPKgPHLuhfQ400aATq
YsKJBcXuosNsFHtRMbidpIE19VtR3y3u6m546lfuDdQF8nTlJlQlGlPZYOndbl09JYRO4BGo4nug
81zhG+oZgYeE3x+539hc2n6X1HsJe4m5M4rmbwFu5OTXYI6djnnVeW3+Wat7R5SIO+LtflQteqzP
Tn8t46F8serLOBFKZ64K/6hOn6oEswczutczj+ohZtFjGXypxW86ENhqfHct2aBfo/EwIAbmBn9T
fuZlzaZTxABAFIU6noZpo6eu9Jt0jj7glDln1BzQzoIL3zb6C6RMmF2radtlHpGSRLgQrZ0hgNFa
ZDaaE6rPINuJkXyyatsKXDvJbpFyb/qIk87kGeViNsnB+rVoHsaawIWT09JcLAuNeSLxxSKQTN/L
tQf3k7cnFV2n8t4hi1GOPN2K9q2LHyL3hDh9kl260FXo1+J9oL9Z9bZqfgyi+/gkMnfi52r2ar1n
5wtbG8gUBobzmUgqERX+TU1dxvBQWS2B8En/kIKvVP9pNSI8QdbFkzifxOKfhKi7+M0Z0mj9AmsT
vprgFZiv1PgpkcuxQLDHmsyHjHVq9J4r1AlDusi/Qxai8Jrfqp5CJt5oOy5OEZ9TAF8nYFDrnrH5
bFCGhD3t28lrzL7i8ElqqDAe43qrtP6HkZubkbNNG+EFh1sO1cRrQ/TLKZA+DDqcrVPT7uelcn16
D6aHlj70+hiY58xAeu1fUvnYmhgZUOGU/Eu2iPvNMhA7biTEBnnNyJyjotK+Tf2uDj9M1LAjzYkk
KJHKMpkO5xI0fZUZOKfEvxS9V5x9DWiNCki8gFXfVD6DZjhwkDPTBU8TGYdBTmuzeMcImsCIRy/L
ewllnHBxRLtqIB+dRXc6SfO5z8cvsf+qAbXSBG26uABHk+RKzUvXOP4E+V/so5Yc3jXxr0+/4vYj
DyWvWLZ9OUPqwQ9RmDmsQekNTbCp8Qgq2kTyHbpagh6TsUUa2AQEflhYVXQkgXOouEZOyK7F3uKL
VFGm1B4xEUoTFJM3qClnMELq1XRUeEMEcJeqn78GGLYx+Kgr4g456R5ShSlS3Y0DqU7nCrWdHxbs
gMYK6zTrjf4Sl8+mze60X+3Fug6crpmZbDTp7AstIZFUja8z1fBdOUEvl0Qy94aBwIpSNYceMfMC
ONCE4IRE3LvEVv1rpVQDgcJJioq+mn5U9OMmKcBVDXyC7lPHLAJ622NLEcNF/Ilbz5V7vrtJWy+F
dsW58t9VYc/ZIGYeJFtuXalDzNUzNdtK8h1h7hldJT5qAYcAz0xw49ZO8ktQbULRNZpnYl7Tpbp1
uCacr/F6GLpuK1fqkqh7jMrSOPshPGAKQlMAn/jjfsz1TQX70FVwzmjUm7G3VVbSGB2bWXFOIsuh
L8cmsm3bcMyVvoL6sk3VtexzufUJ2HVgQFv7wlZoqb5KXxhso1eQ8A11vmlT+Lci5QtQh9s2y9Zl
Y7p5UIMEBHZRrnuZFGfoXbRpNfkkZOw5usi++RgsLxe2Sq5BxkX003dwbCg0KCfLbEFToyVsCT9M
KiOmyMXKlrrmKshjyW5tfSJAm9VPijMshBrhZ4Ynb9ZAcVNChCdSFoys2SQxA4u8CgQN6kN4qvU1
QAAnKPXdT5PHsGqK9CrLFpIHv4Pgrz0h7zbTohwjgFT8HLvCDkesoESwkXuh26VdrAHjE/5NnfRK
8S/qmYRIeNMfAz1IrMmNsvMN8dMaZZLT4fdNvfmI+KO1TDt2KWWIgboiSnmlYLUvs+FXaQlUUg5K
fcL77QpOJGTJVlNlwkaMH6XloGCt2NcSgUfcbimSgJQZA/FyoJXf7DhgWHL91/TBV2hW7GuqdJYV
09GT2en6X503Tw7ZfugLj7aEr3yYCeLw0Ge3A8Y267OfI6fUfpVZ/yh8ToCyU+EtuntJXDHOTGx5
aAXy/qIYz954Bs0xNk952h3pKzwMuX5oSQc1NWqOS+PUYxfr1NeALE4l6LQdGwSslNJCXqAM7dG+
6sNI+F87Ay264kzx9xzJ20jttgoEsSgZa7UraHJkZIqag14tOntZ/hc1xbfZIKKhb7pqFjWeWF1M
9Lc00BL8GnkqX2oiNBtDRCIYD06fFlRpjsegxqNkYFHGjGEbiQ0nFWY6b2WGA87a8VdJfSTYBg+m
wAueocXtww5FbDvFNo1TSKuzc00pHcIcsBJ63Meo5b9rRfem4uWkEs6m6njVlBywiw6AuYpsM1to
ik+xLt8NfZO3KAxk4TDU3LY6HCAgKWWYKCPp7jkQdLIz4J0pUtsXKBIDi3J2/qHwxQ3BVVnVRQEH
AfkY0FsIXoJKfkSpetNjiRG/wa7ZlTxk7UOnCjIyKncQh3PV9LcuNHc8s6AspOW7afVqH8R7nKyq
22h7hwopBmZWJIIGLXhMT5xY4ulbOmTsI/h235Bsfw1sTaOx5fVfKc3oxC2BsBHeGDMiO4lEYeAQ
aTNH9YOYi3EFMPcjc+HQi0HUWzh9CHRx2NWfnvgEpAIbpn9+yp5qBqinkU828asn3LaLGANI6YLA
gcnSgYL5p6m+84BMlljCpjxfiY29KsJFDi0mKZ87OapTgsVF269LW2JbTxhqRTaECQlhy2zaUJYg
hdc0+QQPggmJ5T+Ft7xk4bEQIYQRiwDvAQMiGpDe+JaWmSnqcU22tjVUHE8tijXCUXrLTkUKWuNT
2xCWxwsdTJ+BXK1nyKcS47Ii0rytueHElTSb6befDU4SM1WGyKxJ1VhMUDyp3aj9I6aBP0T9aXQf
dfe8ksLhRyp5nhDFGeOVajECpApvyv7/rZf/P7euHJbbDJ0h2dqrhGy4ZhIeRRV/j6n4CLgjdR4i
o7moNYuhrrIDyUr7Wzbr2EIHQBMWWelkevHxEBe7mjiUQt60bk4u4YQazqLCCklDYFD31mja2oqs
Y+kDqEzrQsamUaZnUhQ8as4FPhXfP8vFuRzfB8YpRflrntmAJIyDWHlW6Xtv/ADxca7Kf13jsJkA
os6TN6Px0OZ38FJ8doLEGPtZpRur2Thi8Se0u3E+quVTkZ9W/bLb4V3BWlK3yo6e5U3QUHDKKZv+
TcPnzC+YpBwmTkqNnDgIDzUPr0wa5zFvXz4zb4r4iKLv7zJOPAGhl4XnABakExWi+ZN3amsORPoh
jaJbnjrmEvA841mvrdB0gob/1M2nstnEhfLSk5BoKfL0QKw6emAotRNLiAB0bNKc38e83qm1o/py
BcrbOLlJZ9fSKtBEwDzM6kZ/W7oWCAnjcCINL4QpxVOvrnMV3joQVyJPgIyebBxZMlrJv4XDzVDC
p8ihKdXTig5v9nqQWHM8Ubj40FiLaVP+qpdtPah+9LJu1lZC4YCp+08aJlBf6v67Jbafeh1t0vE9
H28x4mpIU5M5Q+YMRvb8/5E1N1TWE6WH2qmCSCr4u6qEFVYG1RuD9Sb78iGP/FXPPy1p6YNsbWV+
PSyXZM6zTyI8GLiuBvZkko4/36b+2gIholRAGAGpwGcBOhFOXom/0YAcQTd5UOXaIWD8Iil0ac76
IeiLn451LOTd0zk/Lb++55Oyw8eFjCxHMArF2vnD/xBFlOzU9K9Zm9d4l8/zXvbSQ+XN6J8EvuB8
DyWytzwqIg6MvsMgLbcpyRSFwHyFzyURnw3i2CbXXg2/GBnWr1wrx2YpZKisb0Ufj35UnYKceEgt
xagkf40mChY5BjpuCdkY3jNfuoo5yDG+1QTvoF/rfHLUARM0hXNUnjvy70swy3NM5xsSd/PNVMnl
4yohWcn/RbOw1tB99DUd92wrYCBcjiPzMHhLh+d8QKCRRDRBRPSwFsOnofw02T9Slti0YXT5rwMh
uAseEfhEe9YmCnvce8K6gLeO8J5KjUD8vrWmNdrtYZcsrs8gmteicbd6jNq1Rd/PpsCyMrESpVwN
Eo98aIXPKPF/p44/ljHo3HCq8KWbDbXXxeA0ZC5G5GuEyKrqODhEsu+Qx+fmU7UNe6jvkIcqwUHV
Uo/xr+dU7USCbTNe5eDYWuNOJeJtFp/LCpPKqDnQehfVT1c+U5CgJEf+yHiXotY007+kufrAMCN8
HuztNG0pLuGjMKeD0r/rLNIZ62XN35nLNsb/YKLDIZyMi+gHcwdJukLo0duRTdca+Wa5+B3ji8UH
3jlKe2BTrqPPrngqiChndn12f+0aS9XKrsVjJBwTS3Blcj4H4GYxTzeDadwj89VPtyTdLbsVPD9q
b9BIvPv8rxU5MZJOzCKS9EvGwIRYVNiOkhe1nmU9JUR6Mc4oHSeNEqABdGuBgMSDCfcWXxhcgPP8
nUqMnVqPaz+nsRoBbhKG/WKfl5P3SMrhn9jAwH7E/C/EIFXJl5acp/CqzuAk6zEgSA7h2ZqDEgnj
TIHOgHWM13YnxW6ZeAr6w5m7KcxlfvWFucXAHTz52Sun8Yu6Me7JKH8bYgqqIvUDOzcDeFh8aP6u
IDhXBuImZ80OxWNZ32fZBkzQpcOoPafml8eC++mSDVdV2qLUMvBqE48WuEPjVIY3kQhcHRDpynZZ
EDt3I/DfANoQ9n6NjJlvsieQKqw17N3QJsTTqS0qxF7ZWfJ8UvXBtkhzN12NwR++pUJvgK9PeSmE
sjc0XUIjglY/pPwhmJxtfIQiSeCpSmToMcFASuhItplRzvXoPHDuMK6xo9n9dFbzY5+u6hcUypC5
Jb7BZXio2e474qhB53niDTJmfqpmr1MfYx24hJYnso72heiKS7XFZSCowEdSjj9Mu0vGc/nDMzxI
ykgR5YjNhAk66ssDyWII8OlXIRfSir+niDrhnXodo4R7Sz/SOYOfqYCykYPsoBb9WpdFMjG7rU9e
49SrrI4zrwODf2W63gjkOWbXQT2Yw35GfJ66k/5hTeFKNnQ37sNb1MYYNDEA4FpQ5o4xMXJ7mTat
LXsyOT2zgFll5OEGli5LXEjl+zwXTqEbiFwGMGjMayDaxP3U1OfFTbpNrT8KD+0eCQOT3kWsVbdQ
pLMm54dZbHB2EZTLHE79cnih3X1rylvZ8hKe7zHqj0N8GevANSGtkIJDZGrcs8AZ/TkumdAQa5Da
U+/yNN86JlICn7BrofxUxAy5DYiJYLKecyZpiBxHy/rU0MsivVbnw4i8teJSFqVLrV7b1m2rrThe
8YvureYUAUWovifoe9WyfwV9DROWj06bOJNIZixS5PHTLH9SwN0KYI4DCDxOV19S9YrUV8G3i1aF
+0XMfpoONyR4qhEmZxKKbB8I0hIYC3unr95MQkcRD43kFFTtMa9pxZ1kTN5Fn78mA+X9IP50E8J7
k0VRFQak5d0RLUbe3AMMO/FPOTi6iQFjsr51v/9LccAEkuaYfIFawrajrmvi6U2mcYPejqiXTpU5
PgXf56X7VrnIx0R4IxkCESpGYkoF3lRG9qjkNaiztS4ZH3RcockPBq/IsnsrS4e0iQkdTE2qB7Sk
AFUxkO9msJdRIBe7UjeJMoiA32hCR8iLn0ef+n8SLNrQXScreGkaELlfuOXQQx3VIWLA+j2oTaBm
J4+vheEJ1qkN+Q8cf1zc6V+GKSOP7CKDyBK5QRrSL1U7pnA2jT4FMXzr02sy/NBtGyrXwTpX7DWB
QqZFRUY5LGgwIJldYs6IaQW5W8b3FGYhw9elDStlylHHtp9+DKeiL5q7HoFLXP4j3vIrGEfWQ+AX
QD/kKkybvrjLdPxW6GJh0iwoAEbDuVe8sOiOBOPtulEAwbiKoeSWi3qSn7HW8W1N1kMoRM47cqaM
wlNEaWVpbHSWRPMYFJXN7a4Z5qEIs/OYBOdC4q/cqKyW0k4t3bDngTemfjV26wHDgUG0iyRJv4rA
8NKH0ENMdPZUhPpOK3V9b5WCXWYy6iEztVEkJERlY/YLFm2KQNJCbSodzJhP9o20C406d1URMiDF
exfLWodmI96WolfB1/RZ5OZaty9yfjdKANWIJQUqH1UPLSomjQITqgNM20X+G4/xSyIdTp+wHATQ
7hxtA0TwMITEig6IcBosdJBG5c8Ixh5ygMZxusP0PIBMSTBIGpJUnTV/4QEseAnEsABb/XtpcMbx
4aXg8XADtkng5cDKzy07DTpwNpNOwtk5ka1uYFctWmCwkCHMn+edKMLDcweYPAtDUP5H0nktN4+d
S/SJUIUcbhkAMEeRIm9QCr+Qc8bTe2Fctk+dGY9nJBLY+wvdqzdx5nTKXz8Y0bJgX5cZjMQZbvY0
co2KV1Rm9kzOydQxyPLFm+8NV9UEOOZR1qTkxoSUYAVqtUybqNLrRe89tTl5ScRBVdCR1kXxyHq4
soZ0aqXKnkbNlSGHj1q4W4VC/kj57esOboAiOH1nYH0z96KBbadRbJ0ar2KLpcM0mV1H2V8rveYd
DMLKftoYwdWX0K2Z8d5Lq3dAe1UUBHbEwjHzGNnLa37KYxUh2wyQZPbxmmS1guU07hCZHPdLzq5I
kPd4W3IjpYo0eZq3JtnexWOiojb5Z4YFalICJqggYkpGj7wddj052M0tNs7+TyRb2vhmJGyBMPBy
+MnZvyZ+J1iDkvLuw6YQN7M6JrnVKXN7HI6W9pP2yIKUfz7/0Cp/9fqspJdG3u21NtojEtVgbcqv
xjtBSmBJggwfiymCmVtV3ZWAael/AjsaRI5LFt78JSh+fuS/2TRPRcCHJq9Mj9Bw2zMQdtGb7tpH
tWk241d1D7Fh/kLMILl5X3TYSvkIFgeiKzbVr7/T7HFdbbAaboST+IcLBWswbn7rx7sIp/CobiUb
XfeyPQK1WysuUAC8y9EtPwQ3jPMv8wyF+IyhrnoK62HHBGjJgGXp71CMiw8W/cKNrM1XfVQf9ZWe
cPyS9v5OWlF2bQzX2EFAACy1YKm1IDMW8e6wQqz1id5W+7THv0Y8z/vVBNNnvmv24h86YsbT2T04
Y0m4p1e2H/hxqRX9/EnTBYYk3Xp/RsG2AnyjbVX38kjG3apeozNYauk+y+hGdg2prqsHejL+xSSp
eEXhV6atpfCKw4Wf47s/5IPLjuH/PxbYR3Cyf0p5EcVD4p0Gm/T6JQ56W2bexci6XYKQXIQc3P//
OwLh493IExfoXJoyDEUqFN36/Mnrm8XU7hi0xrDZs9jEwKZfvLDd11MJPC86hUhPeiE+Ea9Ik1c0
mROE6lNP210vGVdvVlzF29w7VzhNGz44mp0cdQl9GdltDITrfU0htgrHUyohfr421rYQKHguMoWW
xBQ0bP9sjWF7X/Ok1P5+KIQ/rUztxoxn3M6hKe6R9qOhXSnqT7/5NuAhZamwIR8Tpetp7mi7hLSi
nEuFlaf/FUsXBoesqTitzeYs17ssRt0Ej88Ml2PGwyz+mNaEwCEZrlaSfMbC7MWE+ZjAY+GY42wj
TipUm9SpPI0Nx38GafR+Uo85K+aisgUt/LamfBdFMa/30Ef7Dk0dcnxVkGVHYJzKXlR3Sh1bWt4T
LeARNrfsNFKHlCqA6YavyJ+wnZQWajcJMNE4gl1Ir/zWy6bdNPp+kI+16AgJ5pou51ofvL84w5+s
ryscUcw7xYacJ+bQbVm6vMqISsk+F9GN9sNBnQ8M/iRPrCEelWYDKJPuqC7P6axX5ejWyfoxBjv2
bVQuM+ZNT9ZhtSvLm55XCxMpu0fqimVz6WxXEYl4AgPMLBM5d6aNiMqk869yF+1VjG6C0j285mqO
6X5EYjWgafArhUhWltieBs2flqn5krRvaRK3BQCEtk8OQkJKQ4wRM0FczYV9QGWkF4zn0u4XhWOu
8ViiPaDxp9FFhjqHNzXnkFX71D0HrKcx6usYwbDQpA9FNw+ZVq1VND1pxcyIYAMr/DAvhrFBa15C
gDe/0Qe7Kd4/eKtSWFAd8TIwtMBMQ5O2CuePQtQBJtN/s30GEyGzBmHQLCLS9rhsUgwScdOtQtY+
EsiqoTnUGvlFlmCuPYy35gJBbMVWRHdb1dursgkoHc83kiYNc/boHfNC/BrF9imUfKt1FX/5PCh8
bEjSJEBl+Q9xgWg3G6Dc6r3AVKqrpOcpI0p0zl1CEpByxKgeYpWh8yzCiVJkddG67KpDFjN8IGkQ
hSWD/HB0WdlIT+S0Md8AOx3dDkl0YysXbgbralhXsuzwRAYVuKt196ko6/oPQJ8Pkfc8Sp9qfwUY
QgzE0DgmZupKuaaV7X1xVAyCywSyKFDGo3heFBLVyIZpGVUuayhGhFO3NIjT5N+hjc6zW7CMYnNc
1scuPMeoYWlKlJ+2/ZDzo18c+WywQlnUYRCN0PUWzbPTNvpwkRmZEdq8rnmaLcI6qAZiFHTD2sxW
QYsdls2JE5UvH3iOaeLJsuSFXUjnxvvK/YPIX8fst36jbWvKt68e2H+a3hOlIvXDX6nd/ZQozQ+B
5C2iqymPbpMy0AVIbihv0/iGbmdeuynvMiIXmmSu317eShM23zeAVD934vgZE+pZoZS81hMEECTc
8FirmYgkZ0xww5cOBMzw7oLwqpmLZyB5djUg1vzf6Ms7DTM52dYiD4DvXxhv5oxgMMpVePW1Xfet
lN4prtgP2KTivbzhiw9rqD7ZWK4K8OpReUngvUqupG3IEsnqW1StK9GWpzXulng6RF54LgRAdjq1
Am917vbVct4tOw1Dz0A4GBnC3Gkpyid/vOrYTtnyBZ+EhzH4mgV5WzznIM3vGZZxgG6s3rVpTzgp
wRg3NGYwqKJPm9+64rJAdU2EObtx8gGgi/jyRTZg0K2hDwyWHRXbsqj30rO91LnTBuxNoDNVduyt
y8JhgB3Pt32hrFJSEsmzOdvCzJLJ61U7YtRqNoZMM0drTqgBtlBMppysqMYQoMBOAGuSNza9Scof
tMTXoWTzHKzsE+cmJhqOP/asMHQY1IzD2pe3pcc591fnHKaOlH3qIPkLyD39eqCqwMIs/mZQlOrv
Egmsx/iQOsVLpcuA3aLedTV47f6la/45S6UnzmFpxkBCYZib6XlU20TvafyszGDdhpUry6iXy7WP
1c00SHI+jMDYVAX9tGft9C6CK+DZZvlIFXS1dwlxJCaayLbVaR29chPMpDOr1bKjId10g1+FpazH
AN9KkSvoHxUYQ738LaVNMf7WoeIo+pY8+lVC/kdEe+KLb1pfUt64E/RzVie2PeknjQjK7N4p7CPu
Jn4GFrTGiZE7I1vpR0cV0rD78X1wcmyBXkrJSqUO2IQ1DWqEPwlpE1wns/0ekbs0EtSD8tE34UoZ
2QtGgSOmFgSJBsE/8YvzlBNDXojfMoiZ92Oe4bC2EH3UxidqvBTnWGpnyO4j0MyUiF2SLim70ZUl
nosG1SjedcjNnbnNeCzNI8OSFeyYQv3LdfYzDZgGkKkK9uO02rVMGQtlAOZdOaUGT5aPi3aCgDVM
oN1TqbfGK02dMnL1XKbCK1h1U/fkLLpxa+IgR6dWd99ZCMqqrGNAn8Nf4vHLjsCk3VIge+hfocGL
eg3EmyEjo4UUSfxhofGjhrS+Mdh8dtcf7D5OKiaYYzxwlshMa5ScPBQ1LIfLEMfnQOnOE8toSTyb
wUGJP1IaupYLWhlAqKq/RnnXGZsUvOfWB0W11e9oNAcMEa92hvqMG43xeS+fBpShER7Vrt92yJXT
lz+u0c3Ai/YU0m23tJZsmET+zpKC+urOqJEJj2aylz3Kw4kbUhUJKd+GDGIl6c/iETQjVxg42Hf9
uKKs5GtgkjZkJ6G/qdpniuWWQ72D5kR0bn7Op00C+SQ4FcPRUH4T9a8oiC0oTsWcMESDrqj6UtAe
FpWHpFIicLyQM4SD+pXUnw1/FGm/NHpyvAmlk2wBPGrd3reNYmMKUDVTCHi7ssPF4XQAcwtnNM5M
ZLmXTcx8/lLxr/OIQeF3nuGSH0LwRk/C4EhODpq6Kv4hSOV8S/KlKbsMB3JitrJNFtEL7yP9jJIn
sE5h+Ay54rAGaVXyW3a+4XDolcI5m45ReQCjNqZU3XfyHCzqKpZmAu/rZ6I+iEdDyjQqlwqsMr+M
KB28YU1gGw0dSy32G/PGRFpTGA8CVrOTJj+1/CCzdO9uoX5JCa+iH1B/5nawPCNH1YyN+Gbsx8CP
CU8xOLAYSm/Nz8NmBZ0ZYjvs5lF34Tt+RNmesfeoHsroRtj1MigOHZu2qHwrXPMNlxBxmu1GMr+k
gqfgN9a21fDpDydD4lmjdjVdhid9vIWxaaIPUPZz7dH4D6PacKx39InBeroh5CvxFxJ2z6EO8WMt
40OsVrjR7FZ2IxFBhSOitab8kbbieB2y65B868UTqvY6bSEouRh0Kt1VuS3GM/YSDKuEA9YE8frE
4DlaT/uLYIqftrslpqP0t7T7QF6s9MtL2dme5rTlOuqIvXB8UJBNcSBeKyaFjS3DTWu4kDd6fkyz
f5H+nZE/xxRTdrPiYBknS2FE4cQTXcG6YERCLrS1o9EvS6cLXFBBld4ckiKo1oWIVqbAammZ9Teh
dXb8YIpNspkiL2MQdp+A77AeI5/8I2Im8GdqsFHidlmyrVdJNPjCXg/bmFxpfOdIPZ8jV4ZH2R1/
szpQMzryT8QqXXys0DQHtpVfmEL4Ae3ypdbIVyMLwhJ45okIPzYxh2hN+ZGX35F38Lr3QEmqAwgI
N4p6BrmatQ4l9qrJbZS1TXpqvSda6ML86soNL36rbGRymGjU67OovZUeo+QjefsoaAWKrH2Sf6BH
wYbEbueE8BsTd4YwXDZqt7AeuMVZ2bBiXalyPa0CWqZKK2AzdOEhZxUToWYMik9Dx3zT8r5UKlcc
G8HBWvRcDL3RuX2nOzlUzjikwrM6Rivh2ixKFxMN934zsPBOc1fifW2LM+EWRHEw/Kh6t8a1NOPx
BARBIEhZxyUyy6ZQ9r9kssnXmaY3blvXnxnBLpT1HkJRgRHqaFrSzreaSxul+S4P8dboJNvj9pPZ
JNSQ/7R2cNGq+GiS+1ujAhhpfB4e8yUPE0fdFeftUh7XuF9hCsFphAyvlKBLwCAQf7GsaF0m01rO
Q7gixBYyRm7N3i/CQMoc2WrFrRbgBwgwONdp4Mx/u64CTCCCwDIgn7SYeho3kv2XZjEjz6aWjb7X
MmZG35wo3axMLRN1SftAdjE3eGmuyjxcG8bgqi32K9bSxd4b/hWSYZc64pAaWK8RGXbcQ9rQ+EL2
IlbQ/UhTQtiVjPo4ZAAUMwDK6k+JqTu+QR/qRMm4N+UyYBBITTktkBs0ylUUL/7kCqgdjCRDz4vs
xyNbFw23ihJW+1a4dkZu2XlXyBomGmF+hBzTfbakvciJzSoBHaNXVNjwKQxuiUi0yLHh2OSRN5pT
HDPyhlWrf4uDvlLrn2waMXWfCSNE5ipSUbevAOp3iiOiOeboAbu8Bd4F/tXcZaqAKrEBpN3uu9g2
BAXFmtMwHzFNgm/wmbTpWkJ0qGX7RrZLCbHl9OlTP7B2GdpDqL719jfUtlYdrdOQLrKdsHnRBijG
P7JPtRhSCgIKYYFQRjmM2tvibtUSg2VGShPScNvr+AtB8mGe6YroalreXu9kY5dZgUKNPGnItz77
wux56R2RJ//DmyzW6uHZIGFOOLCM0xqe24/B/xZ4cMwDdagfbBC4H3TCpTAVc78YPXY+46oL6OMg
KOrt2w8OU4t80WScg6Tes24K4tA8Y1CxwAw5tI6s74hOgvprqjt5dCkEWFCO0UbzHakFhLJEl46w
wwSnHXbz2Idki1BE+HIYkit9FQ4Qloz+wMBvPMzPXpO99G4Gm/1LLRUE8qPWL7D3lAhr37CWa2yN
0r9+erGGRzR2EPjcU6b70NJh0SODX6TihyH8E1XGsblBXcmb8NDuIzrD2YhQ8P4LIr5OADsMZHdx
IzmEYruDKa2mgAy2BlzhVZcc2pU+PAj4y7l5LIYIfE1BeSIswEjmEcGJM3Hq9WUfNSSEV/b8MJoC
175Jz3QKzFfMIpsvP/gVJXbmZO7iYTfAfAjozfmfzUopGGMRLYfRA+Ut+ztpsGubWnYwXYy72QwT
9094PU3hzBcvsndEidYIW0BQzAr09FmAypV8VwteXvNuQfnx/SEyg5NGmMuk0YCQeKpfp+BqQnZG
vkahL1hbn7JLDTeNrNNMr0zxpbFcVH7T4qfg0zTywzQe+QSIKUk5HZG5muW+Eu5Sc8HUnWY3sfqI
oDROuMz9fxZ0mPzL9Hn8OWfJ0k0JLE/O4EnIPG0VZoLqvicKgJn7gm+C5qLlEgK1Ibvzz1EzKQyZ
cefFcxg/RemLdUjVsipFYZmCw9B/ehQfSn7XWKZKQwP8NT1OwVmt+R1KHqjkL88eQ2xXLKB8j+Tp
gLle/CQTlm2+I91DDuI9riFoNIJ1YJ2nNx/ziKgLPvhTVbBC2gJudPjSxqdFc6zcp1Sk0ul5FA4o
s1GWLjrp3LbfGltv6RMvLVynKaYF/JKhKC+UH4q1gAKm4j85CEYfS8t/2IdRwEHr0lAx0G2P7YUE
Bq7a8qETLEfQOP6bBozQDytzXqHJLi/lpX34D2Ke661/jO4UO9Jvi4AR31hCuu0mQggE6/kvddMt
lnfeJaSHM2URI8ubBnQVbwvGvfgGtsyJATMW+1XAaFv+q2DMKktVcvo/IOsIfY1ZdrdCbFQqWzzu
6PoxiiDgxri9hEepuMWdMbsK4hu3xkUE4Agkq1xxiCLaZ/Cf6gsGlCcEgftVtcrdalVskn2xGpf0
v8yUYpcvFs5+ARPWid3k3B465JhLCLtf9TZ9+n8ldkumkjj7yXy4TrZ6ABeXD49I+RxI+smJQiLf
Zdkd0hvD1o5AkXFFZhaJgfG6pbfEtzY78KApQ0CC18pIJ3GFYiere0wshbXsriSpvWN5dgSKW8N3
cpNZwyMfVxmhrP1F/saOw15Qt8cQk/qJm1YpDtPnXD4bbiSdVdYDkgPlj69J5HSR0tOs9mOdxAQt
t/2fkOZ62c5L3LX1t8QNlnYOf4gWZECy2DMKc/ArROUGA5LQf3a8XZxcQbhLieQIz9SfWnfv66Ws
+Pc+iL6TrPfdySObu5CqxYGBEx+l/M9CpVMt451dP6QbrRor7xCMNRNgL7rxBqviB6oZmtLpK/yp
b9lHyLa59s6oxIvsQ0tPLErhDFs8nt5K7VYcARLmBWNdMLMDqDa7ZnDmlCuqu8DcYICpqg1bGTY0
KDqKz4nTPbCzzsUny1SW/+30U8ZuRT8t/hmLU7osCR5JoDSO7CVWk+Aw/On/EHcwmfO23X5ch/zk
OPmD7Bpnm2ZwhF8W+nQoDfb/cANJHpBiP84TN8Q8L2LQlumRJeMvZP36wZNr7c01QyGisstoQ4uk
wLL00cRsrNGGL4BNFbGWHt4x8BowYlOW/QsS82wF3ZrGk77m9w/zMx5moVzRRyT36rNGwD0Xmw4V
X+FvQlTAkhsznm3cGERqu6bRq0nKk3ZRf4ik3QhyRt5S65LHZLSHpjsguq/al6e91Xxr+W6jHGlJ
xmv8LN7yNw2+/0w+lVN/Ua8sNZmhYiMu0cYswFaxd23MW05KYtkYBScE1ohKAL1XruU3n0dn52uW
pF1DfYSd76BsQm81QM4LabCXyT+fxoSBa78wKBqOPqI5FQ5pvlvNwpZv7Xe8MKeV2S8gOnXqXf5d
fwsvb8dUpVl8lAKWGlKHORIDAXBwJgHS19tDZaCFK4k5JhWGQm48cxeMEEmJGMI2Pyk7/7c78oau
/yChTPlypTKDsnR+IyPT8Slw9/z3/whlBpchQB890bhPEySeUA8/0O4pcCf0L5N9xt5r0p+ce0wL
BxHKSoDGhPE3UmIgtCqPfgQu0xcYBfdJeTN4UWO/yPf9DB6a5yDET/Mti2rsmMojraqzTB26jKP2
T0AThRAt4xHmm04VA86Qgk5IDtqLpc8IkqGJHaGnMidb8VreS1WRbF9hJy6VxN+VPn2AAlrIZ/1i
hbV6LCXhFxn8hujtrcBcL5AebfbIIV4XrFkEzAhZDeJngtkMU9+o3it4dlH9Xanhl4YWyCR/Q/nr
Suh8BwlV8VS7fjmtq/SdV+dCe7BCZciUWreMa0XqH8y1KuOHDGzwOcp0rLN/cRtjttgrHtNCClPV
Rr8qMdzwCIsD/1g+xvzceSezeiSGW43zK9GIvFs9Q52aya2rBjdmFyP4lEKjAdu34JqAGFSpRYzA
xiD8eShWanNlK6HFH2NzHcGE2Cx1J/72IExZDnvz4oYaPm5+CkZqrZku5YRJW3JLqVHp6zUQoDJf
34Atp2cur1GNTT7AFvYdGdKQAdGPXj4qplTFru5YlxtY2w6tsuWIxH4lzL2P+bRmES7dl9Zk64wy
vy7O3XDWIKXkDkIo0zoLHQnXO/z5rJD240A8qzIHSkO+wJCkfxTTnqQWU+c2QMw+kAiFmV0NcUkx
brLuU6tTjzFcIPAZPfmy1SQIl82iFBAgB7d4/Ajjf9CsDf47UsrtGs6q8BFJAJGSoXxJEtgBT9cu
YGNYUiv5izG50O96EpOHd24e0RTp+mtMdwy5avOpGPuQaPGrrp7M5KJFZ2v61CWA2kK37DMOWTio
3m84YiII4yPerUVlRDITbCpXN2ictqpuPi14hfaVT5xa1wjeRWyzVS+t25TQFhn1gl1WtWSH5xl3
4q8VksbTHU6p1oA55aLXgZaWTNLRo4To9R0AoEhFTEiWHUBweYJqiSlYH0+x7Jr+uIytV9CcUkSf
HfV+yd2nUIvjzM1PCV9yUyM7eE7Gj99cy+yIIanCEgikEBZxLbtYFk+NeORoLrwPCgCcwl59tMrV
KLosqaLsPVFKad2OMYKnwA9H4DmKX57EaLV8CPASqUskUAWDJq30iHwX9pEqm7ge50mqX8Lu0Vj/
9OlatJSu/NibaiJbhwx7y0lgGg7sce8i6gpvZFrgs9gT6SviN6GmDV1QdfHluzweqCpUlpDdh475
XzA3nbBFK1nMAun81BQn/M6ZhMITSkn8rsc3/kw1unX1yUj3sbBHUJpJ6GV28XTH1CtIa1Vg6o/g
dItUcZOVq1ba1KCClcuEfbS+jIot9htGx+2xkzhEtI1VuOhlqu4cC49hIwROE+DQXUPY6kZ7xZAn
5fhr2MEmTobSzFtrdNJ19pf0T9F6etqFK42LDx/srqz2LXQXQY0B5G2YckF46cyPILrWDGPDdfYj
GnZNtoXpzDhrc4AIwHFws1oGjbjHOXZoOZeAZlBjRujnprUhr3D7+w5MJ7UmWGDCu3D00kM47fmE
lrAUKG4s9bvGa5pBPHaH+FjIm6FkgryIDvOodStLDpCoMPvzi3VabNH4eDgJJg02iTMLlWXI+BWh
XuN/0cfKL73X0G3N8LfHcDa4Yfdq/d9M2AFY6fTTpL+RtRAtCqsHPTkzZjtENxZ8afGrBuKwncfa
rdPFe5ZEKWSe4cbLiEMRrIEPScC6QYakemDJwBBR8b/AswTiGYGuZbhmv8pG1JJrcWIyaJfTXe0I
9N6B3BGKF5Od4b+NIHM+WVhDDDPQuS0sxo9fbXIW1I2VXOJyjy+ctZst8fgbG1ztqgMLPY5dvrWp
utTSwdDWmfwIix0CKl3armbvEz6GUt/BXKSs06dTUB1MxxcPyFnqbmURn0RN1BLnEUIY43K0I30v
lAAPEZHx9M+/kZ+fYc7I8otfYSJkJUA4/JUnG6PZ+tgDouAaYvFijZWC+umbs6o6/LPELQbA1rqh
mii7Dya99UiBQct+ClpXMZmxk3eI4GSwy5xQ0g1T+Tp8WSLJ0FuIDnKGwW/L4CqJ9pgjyKLYKxZz
3RtXQhjfWsoPxhOp91n7NsCdrgC0tzTBArM4ZyZf0ze7XM48i160RWbHO+cRPlIuQ+CSwA/gX+iL
EAd/tFkFzCcjgr7V3x6dSWEAUTuKsdt8KjjtWQSrf2G+a8f1gU0OkNhZWYQrPQe/w0RCQfINiIhj
GJk9zJ3MmQ+gFntFKB7M7Di3h3CsURhp6wmkoP8ZGztCn4DiDSChPMeUNjD2CceyvvsvmiGaSoDn
1QsoWCrbIJUEXgYcM3iFkT77sdt1Ow21nWjdLP5JKINJZShXyi8VoKWeu9ympkL+YJWuhJAxsK56
fdb0tZc4FK2JRcVuo43jxh5CynUHOUWgr5HhqOIGmY8YAN9iFXJoKRPFlSSevIQebt2BZBJ1eO4C
8KD3AMy5wRW85kE3EVGgRmFjqOGLQnC5X3FBoXvwjJsVoJlZYtpb1tPvZOLYkIudF6f5oUh8JAYG
28F8/FKbb5uNG2NqOOjWNs3PYEdzoYft0CABkvQPX7yEnrcKhMHdBkEFoB7hbcs+vfjR2T6GNFha
g2SIW5ofnzn5WAgUxGwjGGIEFTzpJOpAQmgSIKylWH/VSMH7Gagc8O+GgRLL2zXlb2hePdLScDgW
d6N24NfEczxggsLAc+rkaRa7bnqGuCBDx9hbND5cFiIYLklgmTMwnJQsYwV9iD1QAHZgX+v3mIZD
7ZYUFP5YMSpAu7BTmluuH020kQXf/cDEtI2UjYY/A6N2wQg0pPiewk0E+r2HLQWn0yYRTzkUEnaC
36n/DZqjIn9F5suPEiKA3wML60JBwpywAfqRRFzTb19KZ040W5yTgR4JDWMke1g22p3GicwOjXiM
+WfoDYV22XJTqM0DHcoQgxPPYBjQNWQtbWAAaGX8EuSrBWgteEk87Un2xhO4iCJItQoDJJIS9JJw
wJn6RotZseUQmDMFVBAV0qJgZIYAZ1OV/JWoqiuK5yV66YXvhhP3SWbUK7F49JSKbfc1FWDbi/gx
37TVNCt6GLkwmmUfViLLZXfUlAGX4j4LiFMzEAsi/SrLB6nTSiguK+JFpLtOTmp/VYJdNs4EpVVd
49gDe8p6VZtunnAuxGPVfNZc0QzPcClkyznxFYwFY3V4IfKfzJShY3kviGdKN/6vZLk648ZSu1Dq
muWXUT0nEhhI9TXR5eWDugM2Wj25c9NBA7Xp8B1zztcWhBHpU2pu1fiXpj8yJ+Gsp5GtfZ8x/Hl1
6rRVFLcOuHBhDySkaGtszWucK6aOoB3DyAJttqQQov6YeClkv9j2aEKE5t9Ab0xSRMej00WnFiBs
isWiYBYje//6xDpI7T8ZJlf/2yDXKui8deuhRaecRItSf4r+LStAWuHuLCeoedXTU+qr6j8CzHww
GPzigC71B3z9YAOW8byfWDmK5j+BQUBAjjRs0Eo9EdOtpJ8i9ucwZEZN4Ez+loYfnx4mrN+8ogvV
/xtkkA7aM6mbpcVODTrR6F0J/RZVYmzwdk/lbQx+5r0Vz0tKAlihWkshsraI+YE0oE5p+TiHX5EV
wlVnDaXiYM145EcE7pH806u3Hu1YV98VIN4Sm/UCAUZgOGBlxJp6uj8OUGob/ZQmbiKAZz7rEWX9
TweIPAVRkKDR9MxgAVilsBvtQM72KiddQzRN14vJUEChT9kkzlEaJF/IvOAhfAFsbugGcM/BC+Jb
MADoVBjA1U0Vk+8FkgauW7SfaFWm7suvN2DgZHojivzQ+9coOUGc5OiZPEolYAAJSU/oCNVeBlqm
9BAc9aOI3FtG+6xGsV0KEdIFYQlfedkT3Mutxzo6g8aboWfwgosdI4UHmRnt02w3kp5ab7T8M0s0
yBtgufbTuMnbgxFeEmYpI7agmNaNL2QGPE/DY+wZBiY8Guf5mQhnMGkzrKr+H90JQJiMRKkPidOD
51wQv6d6WMzu2xhNvzU8TOHhURAr6zH/lqpo1cgPY3wmzcakw9ef2YjgefoMa0B4/cGIYdJADBwL
wt78f6Ny68AmwclpMreD1xB6jACYTUfcgAmPg3jK8OHE9HB9pZyM+K/WP0r5phoVKvT0oIPdUq0Z
PEWXAfcvwyhRoi4EDGd78ejk/WHK441IfAzpkorcrDRekjr9bgUkiKQE4zTq1J+I2XBL5StpvMT4
3UiklvS/iqPMsAKSCsJVC2Yzs3CkRX+T9+1xiAXxlw5dgwCDwPjyCn0jjiaTQ+By4q+e/jAtFuZV
F3Z8osQqPdsGcz7AyINLQEGwK6H1xSzFEFlySYeoA/1VxsSPP5u4kf4zzqq+zroWwbnNt/F4VbIX
KlUotMz8DG8bgXWIt6hF6wHdyytJ7ZyM3+kdYbpDRdLrq4rwCLZl0Bfbcxu4pXqnJeD46fpbr9sD
2gTlQjJ2nvyCRs440oLhXBnXMNvK3m2qDop49CFHA8yS+htClBQ9j3AB+rrGTaORVGkwD9sMv57J
lw9MlJpwJxMfZfi7IiWlJnsKzMC8FVCqk9asq6akJSAviPaMxaAHG5bpsgevCPPE3qhhOB8YUWet
tqKq0Jjv18bSrD4IAalFV0R/bNkiS2f9EI2wk5l573LdFQ1EEI8cP11JMfmwU4Ec9VuCiLnU0E/n
/qZSXeZEE6Bt6QoNVRnWCU4RayWyGEe4p3iOCOWqcyqG0ZpFR3kuNTsrADSsjQHkqW0ps3SlFB2v
+YfqcQE/gw+Iylgi8C9ZC8Gj1hxfZXp0EJkmJhufkmCEG62W/1oSh+WdqR1D4Pu6W4kfzbifEqra
IxS1GCW5Tni5ftD9rUQkE74PRHaYXSUyJw+ES/3mo4jEZ5GqFJxsfHROP57KiV9I+k57MHsWxifA
xL+d5gwks0QXnzSYCdHarueDrgJb7fjA0JXRGRqXsn+FVNheTfKG1m5E6SJjWClFYnFg3wod02Cm
0y26MVNyx/IfYTBmv6lIhuAiNdPnvNOT233Cz1CwcRTFt9bTxzdswST+guicl/SuzVEOfvWRp0R7
m9l3ln5KCmYlHzto7OCNKTn8R8FfBCcrLYnVqG2rIN2v0hY58mgz/J4YGizQfiXDo+jhPwG0DBOi
zH1kmOa4VDwJqCI3QgMgV4O73iK+G/41xmGwFOI0gSBMuFEOPQbFRpdJSmPEkrxyHi0fCYl8i5Kc
bQGB1JuAFZpmVrTuP8X0r49pDDUk99OXZfDmzl4Nxu9pMYuXkQaYfBGobyokTgRMTDfTYhpgnrlr
Mtwg4YUZW+Fdes6tsn5EgwZeh5IUxUkOgVJvwPISFTDhwPeBFLGfNqeMjg0IPWNR/IzZnG1b3evs
jA+GJNrUGcONLjpS8GG0AS5X9rpYkAIdIifX23QK4Rzqyn1kpxXhyy3UX4ntcouMuKgPiKf+x9F5
LTdubFH0i1CFHF5JEMyZEkW9oBRGyBmN9PVe8IOrfK/HYw0JdJ+w99oKU5lB8N+BOxLIB7SNBVWZ
dGZvMeA6xceP6GrwAtZMCYpGg24P74Uiwe5gelghA3LxZdFvIeeykUxg/+VHxGofcs47tLUhmMGh
YIoZsp0vl0De1jK6QsAAqERvSOHmhS7qeGp+fwvsbj0Ce++rf7W4A88VIfOLiieb0RlAPDtlXMoX
V0L8zcncwr+RVmzQATM67zYrkoytkZDoOk10A+zLku+sRTyIW+cmkm/Df4npKgZirT6raJepe3W4
FtItKfFnsuThcothKso+tSpda/MV0pZ2QK8lRJUZCSgyfKLamlZOsbVK6+EYERhW0lBkkHfZb/Jm
MdRDtY94mVw+NmJduR6w2lH0lQcGgZrzYhmbBL8WwCy83c67QxsfHKzsMcieXnqJhZVzdmwGTUmW
KXMTqaZ3TxV7HeOtzcA7IZwy9GIPfS7aGDlLisYNHSjB+FR2AIMWJLNZbFlJgDhUw1pmTFwCQOob
crjFukJGJjO/oAanWsSnqVOKZdRhAxdrg6/LlP85uMcxOgb+RiPemV+b2JApF315MMHLU2Bq9yCY
29CnAqwkPiv6togZFEw/JSrhsWYWgeAdNarr6sgyShoQNfbRnf42MlDE+GCBtOxtbWnFJEqkCHkB
9QUrK2b5QepUN6pHq7M+Db4Bv6ffJ+QAG0qBD9xsgJZXH3IJu7SpdnI4X5U4Wn2KI5j+pbTv5ll1
TdGf35wOedJlaJ5N9CuJucrkDzwCDmDhMMDltSjnXVEDwvrQizcMcPQrXN6sWqoQ6y94ovaZd78R
mWodohCbkWOPBkFC8VIjwemvZmi6hqOym8RaZu+Ubh2LTetsEm4Fijz5G1PRLm+O0rhvppeGywdB
rq/9fzjUqN3528n5TtKtIkHR5XWi8YnY6d46AJxUMwJQSUyXk9J9KAyqjfTTzHZl/cqqvUn4i+Js
2Qd04Z7WbupPZbmx55hR6TUaNKY7pUfWdyDXqYkYX3PV1J/z8dplR5uMNVhYPkmwLFmc4UcEOhl3
TDyT09ieyUKt232o6GxJ55NBC6IHVIdFghc9QczQNMSI/R9ZpLmMiDiWG+0nK9+68llOxMZQ6ZfQ
oTvI07UfIQoWzFbyBYv34hLb5ft4KVjAav1nMX5EgenKwbiXa3kkoKj9npwMHSA+m8Da+IQgGXz0
OhDk5MqaP/Fa6O96NJx1ifNr+hTVa5nixTMYAqrp0sDSbNj3RFp3cDOCFmA376AqwZUeWGMoC3g2
wPvtRXBIqVodzNYV7WMvjgDw8E5dwwLt7V9YYXCOfzqYWcX4CAly7AGk9zpLwb1lflkp0fDeiO59
BPjbovME1F9ja8iL3xCcXoD7kS6ofAJQweqAVoxR0CD+VfijR3qpNjrb8fuCVCGnI3ptNokCNxrv
OYIqJXmr4WFHurnVmmiH5JgBUcnO0s/uRk8JTAme9u+iEguPVWrUvGXll6wxEuF6t3FQUGvxnf7/
5A/pqjORL0Top2zxFkc3ob8m6NZMBaQUEe1cmV7k4cgxq1THnBeMRaEEClrGeUwGHnNrQi4o0uTx
C4ym1O7t9Jcoet9jkLFgctxVxxJqI+gzCuBPJeY9sN6IMAa+MTudaZw7dqCnSnvZfryUiSxjxBhc
5wpQDu/QodzBoH9G8MLrYFIaVpem/Deg/dHZGMgvJWKX/NmnP1NONnlwyO0bkhXmEAFBwtZu8L24
OdIdNXS05puBPnzKYgL1ntr0TUpNXnwiqtprYhc5bJq6nVDOSfM9o74SQN76vwCvh6QVs/KMnJ6O
sNy5JgvUY+hPwE6p8bRDDP3F/MZvpVg8Qi5GXLcbvAHJUfFryse+/7LQ7cwDq23PYazdCwOEL68b
+ZvqYWTJyL5mBlrkTCD9ksH7if3+1M3ZYvIAVcdYePm0l/M78tQc255MorZbFOsAtMF0wcxMKRcu
pHrLWVqk9477uh5ntMQjEFhcjrMdrn9oypK6z5RWcn9DUNFHf+jZw3K1CAPi+9Z+Q+YYsd/wk9Fu
VoqJK5XZDbRhe+cVtg3R4SMtXiX5Unb/BSSD0AgOpE5ibBA8nPSc64c4OUT+qRdfkd+7GZHQKORN
Jpqi9d0mf08F4Qg6VnD8oDZJyRmB7Sr/uAJI3QAFF1QPBRINjX3T6D9nuHaLM9ZAFJotB1yj+MEz
Jiv5+CxNuIpokYgFatPP2nlr7A9Lqk5yA2WAtfUsvlQYfTbBIxi/IHoRV0Q0Q1Je4ZNowqMPAKgW
hsypmdUK6dBQUmAIgYWTugUYkvzQZAE5tHjX5vjY8tqR5sOsMuu+FJTyfPRofCEw+Mq1097t5mA5
xNd5mCxwZZsYE5LgAxsCKTqqvEcBhRXKmzsFBwxeffAoZBpxAK3T3c1opXb7nocG6ZGVXeR+1/8U
xbkJCAyyTqnPK7Orja2v3/nmC2UbVq6efU9g6NvrOK08tTlIpD2EGJRVfBfWcA/53fRqzlMHIt7u
/ldIoELsua65AhG1d8tUITEY/5uuPBiq87IYq8Y6Ffp1DueZb95yw3WVG3+9DCDG/ojqC+uo+Rsa
rb0CqlprH1ZB8Zsx2SJLj59I7j55Hveyf6JkC8x97zMl2ckVn9TB1MktQSwIC0UnvPFe8ibJEoQ0
CcafWGNJss5Wr66B295jjOxWTwq4+meCwfRnvE1DnZ+Lhe7rbmD5hCTIS0IXnP6jDG+S/u6otz7g
YYrVpSxcOIdEOUhHgZgTe7+XFclK0x3cvf4qU8+OT5/xnZKwbNjKxbZVr6yBU3Y+onEiVHttVZIE
af9CvdlNYBSiR4kbBhVFar9lrJLBu4T6ZULDYapfTkq5tJOvwr/YKlAGgFeTc1N9vpId7BOTsVIa
7lmuCzCZ4WV2e7bhjxo+nZLRVtjsVekQV4/UT9Y1lFBp9KiYU8YEXCXsmS24V+HU4l/5kujJ+X10
5YMMAb0/azb9VfreITuiXTBlYJvjnYPUhCYaVWtrHqV2yPP+VBNBzndbPXv1o8w/Jf3sIIZXg3uF
Uiz3jP5itoSWKCs7gvCYBp46Bq4DnFwnVlk2754IlK1KFKrFDi0SPzWxNhpnbDZdSSNBisyCM15s
5zsGTJEbj08VW4NFRabgZpnaa9pnrsKoRwYFUOxEfSrGq8VKDgskZtm5Fz65EeHH0AP9X8iZcxYn
oKFFEUbHmMiMlmwBABCEjkMxVDFfS8bSIEHVSsgMV04W0KIJYVhY1ysmSuvUIW0y5cThtscT/K+0
rIXSApDMGi8raY3NbR/9s1m895ABs+ZdZlpT1o+Wr7t89MlTz9k7W/tYtleKby3gUHsTNAAao4xt
twaeK8jpTJGOzc3+okJFU5M2ENHgaYKQXcRvYMtq7uS+IYWJvLYGYVlvjCyA4y0CUOKwJP9sCh6m
YnjLtJdGEVUW8WPWFQ6dsZkFFmgdtMBYls4XKslZDz/LGMohPCCAS+p3kx34bhoPbCHTgKeIcVWT
Y1PcldgmQobwX4G2TdAlhDh0R7EVfnHt9paCOvmK6U8eXmaczBtZEiGAZC5Kekoox/KGNq4n+oYv
btUzspbim4zw0z6q0w4XXmJiEaN6jq4qAdAU0Mjr0lUuk+rwWZcbfnYr+CacbZo8wmA75adRjxI6
8QhEAibpfGVjgfZ3SrUpRwCr7G3wY1TizZYB91JxgSk/YImvQL+HBGjxUHiU5IWxDLSnkm2M4Two
69HZIgfYViyDOZJDZc1ajVWHpGuLbcnUxnBebemmgHq7XR3A8sEZ9DV8lP4xiiEvMfqXUfVitKEP
7tDQFPz85PA4AHd4i8Rf5b+r/cMU4E3sZm1kv4qxa0tgPRtD3wvTBvVHBAtjGiRpGFLeTMRoCDWy
+L3TgTtUd0n6ULC1haeBoUFvv4eQlCBHM/XikOy1D5zhSbz2+rBYmsn3VCO1Z10/kQZUmiSJPZvQ
dtUMC0VJz6UhY6fQVEDjz0TnfPhzuks2IUZB8BqmjMX2GpnpEn3hOAMSkh5un0YcCqQQDSl4rBxH
+nrQQAVvurpuUS0YxAwEYAGtEJEzV0Nh/ERouOPPwDl2FcDL6M0nd1pSX0XxqpubQ6BS4+/aGgsF
M3f7riV/knEFtEFu3VbP/VetaOsCWKEwobDN3sOYKQT2xT8TIkCmvodoa9LqO8vf8Ig/Nb6lLPgy
ymeGLtqhwg5YujJSbhOD6HieKW1bZChleq9ABsOH7xAAqW4Mg2AS5scjSSvjY3A2YnxkwV833dRu
FRpHw9mnqoYGSY09xoeMdoTeLisUVeNTjHt/Qv5qk7X9ZcCocuR00zKC76M3sOn9S2suA/CM8l0t
zhlFVblWIhJPr7W4KbW1qLSF4OhW7lr4lIZzDPKUykrvVr1EHjvh0ewSbVTyY/g+RY85+dAv3mSS
RqEGtPVdtQ45C1uiDU8BLs58+Gf1rE4E4yYQhd2uwH85yM968FeLOKeBSn9SIlSqq84GNezQOTG+
Gzhp+/JWRLP0aQRExTI6Qp5nXPhFXcfYiuUyP8VFjZ9UW1A90N07zhqZMVvTE1UoqAIcqXFMaf5g
HIUQgdndgBVhuEu8cdV+dkHjqJdIxXgzjH9J8MhMlkTvln/1ySwFauF/ddx5poqIoMN7Joi66J96
c+sOSrMlNBmw7AL6qZk6bFB3UfBsWZ3myS3vmLpkP6HyzUNvaG+1yZrZgnC9E+EzZOc8dmc/uIfh
XmMiYCdPzLRQY0qLHDgYRe28RG/abxWRv7MWQDlM1TPMXZ0nSyR2svpks+mJkZH2Wmd6hvVxMI5D
9azypZJfwLd35Uo1LzQWtn0YnFdQfwbSn6Kdk3g/jihMvFk7ptLmmzu2RfN2Q2GqpxY3p3iZFQt5
ZmIjbLrYIqq5RtFyYKuLaxM0SEdaN1Nf0oXHyiuKO8yIxUC0iGwhaQUEnKsARoL3qonOrcGLpW8t
aRkOv6GXDQuAPmc/ORXyprrmtDyzErrUcSbS1K0aZKgJBhmiPTtW+cqOVT42ONwOtEt1u+PmA3PG
UhBeVASzYkU2a7RE50B4RfLOrgAtGxBkvl9cwynhyn8DQIRLw3ayQ8jKc9MYJwCiyEeS6S3Pj5Gz
x0Sds+gjCyHAzL6nkc2KQ8Yyv0BdpD3t/ElLoxbQr48q8H0OnGzTaGt25fPReg7gQIZcEtOn1RQH
BcNFbKDC0xcOvGnhHHzWvVXG6+QQP3xtkzeZsURqns340sd7nn5vmvmtyxKYq8GnY3L3fabyjXHd
EF+LAeTZqQh2QbjRCFfRD7M5HgYnPtPFUSo3fb9K06uwD5RXkOCJjZ75NSYsqnTf9Hy4/wwO3GBJ
fR6kqxAlM46fHK8KWcLaKkAbzBRa3Tv6OXeuGQRbCjgOfK08a+O+n3Z9upJHwizcJASd7MKsFd1N
wzGIvwQfLLqKkFmb86HqDCCdDwM0pplh8bIJesFgsCWsC5EPkma/+2Jo4KHBZEAoCgyOa6FuG1aL
TQVUdJH1m9FBfKYuR4b8jXH3rGpXhE8VPpFRctXhwLxrAYZdvqbGzbKni+gEqBmeB8qRX6U8O7rm
RtkzVC8aMqywysiA52lsV5X4UlCAAyIKsGQGquzaymPQ/skpniDXF2dAbAqDXiif+Bfuo33IdGZ9
810aHPjYzcFN+Lw185bWx54xOsp4okX5eHL5yVZnAIXcPerx0LHoswd04cmekVRpnK36XjkHekcI
iDE+Nmp8oroK6yPL5kNv6E6Kwwp3aoAHgoHcmEz89PPAeq+J3YmDAPdrSqQ4m4PiUv+AcVGokqME
+9u+GVewhJCmmNGRfJA2xx7ypqQPo1lbAwV7fal7MlRbb6pe0Vh6or4MIbInYHpIP/mr1Ld0f2ZP
Xojz4qpg0FPPW0oeXo27hzxcS115SDGAejQ8tUZG308z78//LtM/TUJO5m/09tyIV+DfBnVrkmPf
86w1LbYv5oPhe51cFUyOUvUU4pihn1dGWHwrrfsdBkhT1ksK8ODuquwcQYVR4ZDHkeZq2KEcDnyq
nJGPyirJIvNfSfUFdm0RpT9m95INLKVbOvZePlsaBRoH71waIikeuAEkuqrgDw4xe0oNpvpnMH0S
rChPb0H4jJWTN7JKM7CZJOo2ayakpJhZOh044LHAtdNes/rS8rIo+qFuHhXtAvE/RXxUuZGSn4pl
jAXRr9uO5mVeKzXYQOyBR/retOchwrOVXrF18SEa2KbXKInkCjrTp09vMaY7BaWb8swJ0+iDYimx
EM8M0D/9MfrMedJtdHboTI03wX5FjoVnGL9myFDKZXu0YsG9CPVzW90T2YD7sq2dk8INApuUYV/K
4KvgOeLfriHntlw8dvBQHLTXa8e6TTYLH6a+tQHJBF0wIzTQ0mFSuOlgbTJxhmwhd7ei/J0JiyEU
NXxVxVPBAV9Ek0e3gzpMwakVcfBnz0l5L7t7iwRb2c4e/41zLoCUJCgRiKMu1n14BLLmc7yX2SvW
byIApvnMw3WFr4lAehpUQ0P147lTtNfMA6Ac2kE9JfE5ZsquvhoNIwzzNetXwoqrLqmS7OhS5F+t
ucvGHQCTXjVPg/GlD3BSBkRwhE38knWJfIHApVT9C3kkab/nRU2BV3UgP3Y+bm9DCCxXYww1Iv+h
XLa8ND+GbG/YnAp5nyhH2xw3LBehbuB5RxUKQoozy/Gvdnivyu8qce36s2SemYSbAcFGn1s8FUge
jgV5tzQHpnBpYEeZ6U2PZtF0tYmQZM8U10TZ1z7QqXFH+a+QccoOWycQM7oV6nqOvlVxKCgP1cSD
MCt+HfWSsG+nrzBQBNsBaBRaRRRwDH4USFHiZFQ7JxZI6M8twWpiJWvXtL4yzihol4Xx8pUjNICI
DR1mJByCKqMrluH1oUClrfsfuXMMyvdSeVeIKZMv6IxS7rVEIPBGA7BGT6LZu8Bw2+lmdR5jfQZr
oBKpcJR8mybXBBSxsW5NsCsoIbS3eFZ5xIUrR+uFPGx8RA8GX82eayiSGUd7ovKaaTea8sZAc2j1
f7BFLethNvKixNcQd79sn0v9XGNXnG7NP4bMNL8hcmDtIA9vrc6vYaJr6f+sXF6V3YdK6lL4HLN+
qUYQESU8q0zVxu+WrL7ZbEXt1LLDmQXrkkVoTX5QxaMDZ4/zgg0svSadkB6d8vYyZl+IvxZBedex
vvAEda2zL7GNdlXkhW14SsezwU6ynteUyj23sLFvQ/JGIAxVwdc4zyh1QGIjIGVs57ewhQyIV9xZ
dwyoQfz77/yxOJ08CS+eIS9LTEDcHGgMq6Wvgi/ifLriPZz6Cxs5wpiCnu2FlwjogaLnzWEuLYZl
3oe4UkKvUbaWFe5gzejBMVU5NPJnGXyO2kddIT+nYxB7yyFOkeUvjAkOL5R8ZGY9kciUOX5ufFZo
1DqWbgMWCpvjTSLEkhGGnUAOpFbRcXZKs19ggfJAIIFrLKZqAQsRGXitzYQf2w6bS6WGUqN6VEYd
LD2Fd6xhkEaoDEG9k7yPWRxBGCIaLlizyyLVMdK8VvvOQtziCJKidC9Nv/NaORT34kpz4FYOl7SK
Ptqq9zXaekb3WmktBMqfiYEDEkIcRzTO4MyIv7A8s/guuL7RgRH0fZBD5MTdzgytg45iM2K6O8Hd
bXU6IxLDCh2a8TEatzJk4CxkSYMtpaZRSuIG8SnKUes6OejtwnyTssdKzVUl/es7ihWJocgqaLRj
HefX2vzHgyykS4c2KWXOysoqKP90Ji/d7OMqWBduA4JJsuo9DQSxM2xxVLFqa+huZzvwvVD9aoaH
5b/QkyX0cgTattYsH/UiXChsQ/gpJG3bVWQKtK5Zn+efNKFP0mppKbX8PbmL4f8pEluNP4CqUL/V
pzj2lIpoN3roopphRAIrjzI+a+sv06+18WexoFaDs270i+rmIrmFDQgzPMzPwMUUqHrRqsQ8AsGF
+YjHlIHGx2eQXwssqBPofDjhbFKvScIHxyxfcXGRarLnRICliVQa2MMgeEchM94VHwep5X/peFdi
GBlK6u/jJkR3O0tEnS2xXwGmB+TSBgNxy9609rEMDiqxfg00fvj3zb3334lEIxGDgUU8claqwGTM
ZT7XUDpyNDOk1mTN29rkP7KQJvZwmNB4CyhVDPCx1xzk8p9P754MmJJwOrIu9+Vlr/lehaXT5CFu
VAYBIIC4k6URCfj4Ywg88wnKoWp+Y5Bz0XiP4ytKTz0dvTqfZoSasUNCGHbOjGc4L2Xkn6KGXd+5
3BedfFAJO+XycADEECwrle+KGV4doigOFTlrLshSprJQSQ2CeYeRLi2dwojscERhsrFudvLAgRwF
ZPdVOmMGz0sLmE8EaDQe++eXPPGELsMeVFqPCA2nRw6HKJe+NGhU2SWsX1NXwTb9yc1/7FiC0Vnl
0Bsn+dZZxHNSHPcGxodDsBvQOiZ8xlW3hbO1skKmN/kmzI6VwnzdeAsrNGcJFEUhQcMDiqiMW5sD
ouS3q7qXlikoT15lRwFFQkJ2EgM/b3kajfRgAxMhJny8dTzOQIu6dm8ZW3vi/93izjAE0+gdV6QY
4HR4g7KqiTF0IsDdmbrp6qccWei9mlUtLnaA9AvdAzMSLXnUNZ8+86qtaovxaFf2WkIb7RNmmuBO
zVO2XshDMbjJ2kWWcbZtOosAYcIKvjUOxVldQw6Bpu+lzgE3QL4NOHA61/YiTd+2OJabEg+YKm37
cNYUzADuk5ZeM0v1Gipog5jbfnqEyXlOGjT58MbgGYffbAq1/tI6DCnhpYJACV4WZXPJuxsInwRb
AJAsUmoYlTJO/mTJfxNhQQrGaxZtDu0K11XFZ1eddOKKSerjPZ2XlZO1iyzuidrlpB75n+eUKHKr
WaSdusoULj//yQ6tqn7FLB0+9AJSgXRs9Fc9vQ/TDT/WNi22XbnF7j5/nzg16cmVTwDeG8xLsWCi
sKKmFik5QEvsqCUjjTS8TAIjrPboEFl1Kp7DVWecGX+G07Ax1ePMo4CbkpAD+o+Jqi9kr+Ew1rsN
fuJXGjpL2d8IG8N06y9t2Ruxjc8A3Xg9zuSlg5ystfopnGGT1muocsCsbRxI0NQYcdgOiS3mDl+I
3V1nxQuiNcDl8TQzZQzTeCk4EYKvXn10ghMfdvqDVo1NUk8vVG41BVpJeiEbKXRQwxFkXR/T9iOb
In4o5Cf31MGKF7mWuS3drtmV7S7X3iGb4wAQ3cG3AItA1BiwZ8DFdBgikU5CY8eqjgGHzdy2PKJN
UvRjhtlNZKAzzlhpQHsRqh72a35RkYPxwjilrOSM4X4PYv6KvtfCzIk8JW7/2oalL5TPZw3rU2Fz
zxsJWQNaP+dNB9zoKHBPB/EefYHKgiXmXatinhyo5Ue+DJ++QZMYeOqaF2OiGwx+zfiLnpSWmmSS
AUOFne64xkpijTxMw2JHerbZ/PT996AdYEc61CdECaDfrglkJT6pRxlKGsChVb71WYA3bBplU0YU
YhSfI0zCkqBBYl0wn0WnulzxWhvFxjNUqpmvWuzpouIa3MXdkvbmsE40j08z2eME9XtmBPmmHga3
7wkyGz8KQfdM6IYeGqsIJcFQENPpacQWiWfdIR/8TkH0BANl38eo/pbJLsJ2GR1K3mFS4/smdy3r
RhEu5LOabmr8t36seVoJnZavJmOKucjRYlj0PqWNLvSjGk+ZAimZPXiHOSfB9RNnkwcoZDHP6Zxc
25nlLTXXs4o55UaRqNstpi2ECuvpZZaCVSMSePtHAXqNXySLjqI4ARlZaNHM5Tq4UmgvSmk3dfbS
9c0PlDM8PRXCTqZMiHoSbBGBTcAIqRF2vOteVbvQ7WvF7JCD2Bd/+SErfK/I+QudWGiuJ0wKgwnA
j3EP3Y9AlPzoB/aEA+vgCLkR28oivBf9t1KhYqojVqFgFATzMX0j1DNeMqol14bU1WEZk+v+ZNLt
mRqlN/O1asZMpYknjM/KD1aGIq9EgMNTHp4lKqkxeLXwp0h8h7NQspjq0QmgpHX495h8T8UjxhXV
E5cyTQljF/6z3C41cqnsuwtr2iTIBgWjao47rm3Sjp9ZO7Pg+pWJ+VYhJcApUIYEXxGfiGK9VXyW
cd7DgKVTydayCnqzDCJiqxlCgITpkA38pjXyUs1a6ywJh9lzVooNrhomKeOmds5ao5+n4SQVHDas
6JWw2JmxdYRTZfsH2xePodT5GbGlkBi1mkT+V8QbWUOIMG3cFNiMRYagDigm0U0SwTG2VK5sLfv0
3xxnBBOq0j+AijXQSOVZlxAuXFyQLKgCfOKls2vmFQoeeQi6A/pCmYt6M2JZa/aOwOuy6pPN7KiH
FkR5xirKqUhzgT2B/zrfYenXOxaUEYf8ZoKlzX0Idz++m91PH54KAzuhYTFDQwzfpq5A7xN3PHPB
VimZ/RdLpd900wiE9UR4+ID1dRVFXluy9wS+xCNKPa89pEeCI34Bs+qbz4JtoC28gvUaRkvBTfVm
YAqWWh5dj1RvHLAznj9mSn2aqK17VlHSvxqbvoDMuC95R5hzciV/uz0b2eRn2Ya7RCIodl1yWMQl
t4SmrIaRwyGaVEgzb+TPJdXTrLGwoHwrAa8HlHyaZaxN8+rEaHQ5+ioexIFokfQP4m//paWFl2RM
JATzFz9bdoKRg0Ng4EzCh0PHcD0muwd2lWuOFZ0n8jp1nU/DEdy9FEe7Yq9C4FFAzqZKQyBXSc+R
sTcje4liUKpKGL8yOyNlR+JIrtCFs8icS+hEsJHzXRPV38DMOorJiuI5nUUfNn7XZoCgIZu7cpwd
MwXrCeueGkyR+Ocd+UOQBldhIUO5m0cphEmPaJXvTn707Q+f9lUp2C7vZULD4CUWJypjO78YglrL
LavPpKQ1jJG5x0+Ta8pEns2fHoMHFJxJb1lINMzpZBTS/o8ufnWCCQRYp1IMTxmMXRCbnkIFol6j
6INk1PJDXj1S+r5hw28ypgs3Rz/mccWWlWtknvStNUvEcsus35ZnWJvSt0hxjbvNxjym6PMWwRcZ
G5rXf0YOIfQLPkrEn0DKFuFB4yzdsTS722wS0HawI8ZQhQHxJ8SBTeqrfBM3xJAqmK91zICVZpoz
Z8mcpHdVrIj5jnWRDVqG6h1NoGf9YsDT9jYf5qn+oSaQKJ5X8jtTUhb3lEOuwgxkiVPb3hXv7S8e
kmBvr9vXQA7VAoOvT0HLtYmpmyt3OevVAcDuTGsVfXoQ48Yt55owGXstCdgd8DusxjfH9rIVywYT
T7orfxUr9XvmXa9rQEPsyRf4wReKl/7AgkmuIP0b/v1rVrjNJ2NWfZVwq1wAViM7YpKzYuqm/XTb
9NxA8SbZDaWisdKDpdceNDylu1BBe+YViyOOCHWlJwt5h0899rq/blM3LvZb8s5d6T16IxSTK764
4amdPuT3od42nLP0jTR5lCsfLBkq3FHfTrHR3wiayEMEBH/lhj/s1Tq15ZItntMtJBpF3hJ3Ebyh
3lGZFrmZRCiUy+pbHtYUa8o3YB3+UzrCCX1nZt+6veJGpH6blBX0Gp6OyNwn9QkUWLJXUd+gG+VO
pXZKfpXOiwTIeo5YvNAqCSlravoODzETA3wyTXysqkOEEanGnYUu1m36TawBElv7w9rjh4jNoyLf
cnP7SJU771tqrTsTHh3ZIF7PADY1d/TEKHdR8KyMagDEkS57ghvAY3iEhnFwzF8tpQnMsw6zhMPO
VEt0wiohvXURtxCmLwTrJugaI1wZNeydOdjaUC96BotGrFLSukcJFFHyZkRfUtgS9dXw7o1npwG6
BzSrolINOAQvdg0TTR3gtkDI4ruyoQZ+KzrOTexCOqnDbPAazFQmn5Cu7UV28jrcLhEfECYp6Men
mLxjH6EcOrP5bxnjN6wgdB+N9DnVGQxgYY9zuv/ZfjUkmzg81Pkj/mj7U4oNCcJBPd3aYgfNZojO
U/1iI5fWKCdoyye6IjW/sFzIUgsdMBOiO5RrhkKc12SUYs2zE53UhFPFqLky7jiDccA4Lf4WTuHu
Hx9bmn2Mhlsnr6lnHEXRVDNis0LkMjrrExRvhag2WijdewzUWAv4aQqGFRlS86EmuqJwx4FvEY9O
vRkqx+si9U7MpjsfXHr/OSa7hlp7xGjhR6Tr+B3LKv83R+njdMbDrKTRzdp+ziRQY/yq5dyRfMwj
VL5bdqBmuZ5MoEa1Irtkqnqx3z80qzqio8YtP4PeONsYlyLm7Mw/rI5k2IwmqbZb3EqasRpzeP4I
Gyn8kwXnMTKyWZFqtz+yveclbplSoB31X4r/6pq7rKIWQY13ZxHTAfdV91nKa21+DaS32EedDzeQ
Hwl5IvauovqMb519LPpzQs04Zu+ZRX4DozSxd7Jjpq375F+Q/tKZM+vtCJeH5FWdAsEswb7IwV8t
jW9ewWI94OthiD42bzgHkUODE19mE4m2bPRCDwzhtEGssZArrI1I05NrDuugh06Po2WW2CSRjI5T
UopVAs7ClLWTUzrmObCGrQofTpoMEwqnTf3GjdaDHt8GiVYxQsmBrI2gVLtqDYGUnT9zvi6dAeIN
3yBVWzZHr5dSjSTMMfeDgdsyKo09bgy3N/cOzdWw52xhhH/IrRPDUyHtB1QgqqKvNeNux/4HYNBN
mZoPLRYcW6wLWmYl7iAVDFFxHzBcQotgptQpITRgppl8j0iU7Kqv8AqnuEODVUuaEsM4lILOHwy2
7or8cjTPy4k0S3lpE2i6ktGu7l3T9grqaYTPJJf91B8KvR6BTS7VbfSdvVNS4PuuPwJpSVeM3+YT
rFuzcgfFM1Gt4RDHJvKLBb39MW/lJ0lDw7EE/yRWOe5ehizVluWs+s5Ur1dhUVGdL/n+Ov+GyAGX
dOOzryFUao1f0WdY8C94Vt9L7QvpTgJf+8cs3MGkiluoe0ggBvcIucfmsgInT+c5ukRclx4lNUbE
7F75LoJIZPm4OPYQmcp1UK3x+HHMsJzzJsBU78BP0nFnf+qwlMJfBcMjVkLKu3htdl5oA75He7+I
jCN27wp9kTiP9EQmoCJHNo61tswVT81/ebdhptO6UcFOJk3XtzIszczrsH2Y7EmpNLzIOI8wKzmj
e+s/ps5rt3ElyqJfRKDIYnxVDpYVbDm9EI7FnPPXz2JfzGBehPaFb7ckklWnztl77XeCaqj79nRg
0RnvoFKQdtyMB6PcRv0692lvsGu0j16CiGsVOcuxQ2e4cydIDJt2WpXIhvylDSOyIi4K0U+qyvId
nFwbOZwLAmzobDzmpdN+PIeaGIukdVcStznq6Rb6RI1cNfEpCKrymehD5lcQv6xqmzTpsZzVRK2X
gd1daAwL7EpdNq1PfVFwqWYyRwesVCPsmvZs6gExUIhe53koS0SGy/xpEuOutLmnGLnqqNVGBCqO
Q6Z6AWeUQRwNPD6+9ggBR33QT3Pha2j8WsvSH0WXSaL3wsVTenQ6Dbr9bF+u/VrUA0NOjTubU1X6
Mg4nndPrjPwr6vZu1OxMxaoOCbp31z5aObtHffAoO/KeacddXZt7irlWR7u5tKed3XY8ThxTuOEB
9jEN/ihaRFcUiYQZAWRIbhkFTKxtBETiWJMLOe71EJII2UZxfi+4z4x5BIyaTAR/Q/glPTB89Iib
mByN7hsLT4NGw6qfTA6mWVgeRZSvU/xI0n8G1uEiGY0wxMUOepDClWsiwkEEvpi6uam4D7uGQGrG
N8LPH/y4IEdyhOYw0R6YJ07PkZzWcJ/OnUiBN+EHxyWqJAK+6jEW2EpEurllFtdwAB3m499saBVz
PqCBxVLKPDI5dLBqR2pvNse6Q85FJVZwHucRjxj3q0jBcKL4jz5HEOYeeWNt9VWxOfVIB6YhY9qP
8gu8exe7S4Y81Bq/JuWdNfJtPisw/64JMxZK3nsGYmNcNVa9zCMk0U0RvG7bKdu3gQEUGc0YdmgB
ux0Dt57aawW0MTSdg6gsnu/xnM9GHupp5U/XgI9U9cmO/uGKbuglsHBbVDCNAi5eRM+gUCcD14FL
WEYBU023CBKge0cycm++Fu6tcL9DenKrrMK1mMRHb+SxQMXaKjwWRbWhpYywWpK7nOEDRV3w5mF9
KKAPKSROOUOJZDAZ1OF373FBR9SXkTqUQbzmqT7aYbi2ZvOvgdg4oGdOGFBuHYaBoo7sCoeawdUe
J8zNHr30FkcmfDAUP91az3naE21rxwUOxVzHI741V7L4zuVfLVDtD/qzrIlWYvlTf25IYgLGYkkP
a2RFDL3fKXRADs8HEygn7VPodLBC3hNMnDZvlB48YpR1n3hvClpHJD8DGqOFojNL1HkZvhFzstDU
J3eZX/3EkrUqnXMSKK1eNhAoY5e1PWJgMR9bQKWx5KG1JX5kGZxbLNOdrTYa3kEaHgu3NhRtPeI5
nG5fzsUdkgKh+0tjSlZaWTNiO1aYCbXE3Xj6cwjltsveAuZf+VeZOUtt+DP59DWbAQtQyFYeTNPS
pEYnI4tD3XvW/moW7njGOhknzqiZAZQuqVSoQq29JBHDgUuT44rVSiAhiOARf+V2cDQZb+YTXRWN
yacDMyZ1Vgmgu1LtVR+frOFB4jSfYOwyBNmP8LbreQg4W/TFpspXHG7P1BROXd5UeOzyg+lCYvOZ
GiN9XNPw3nWM5quab3aYOFOTdOl8j7gectdaONzCAXqqkbH30KFz6qnqDZzrkwpWMuScWeebmu08
pKBwu/hEmCExmbNP+pO8jjUAu5xdKqmQjOixYx6NUOyTMoBtxRGzZ0FzYw4VosNFov8qyncSXTYB
1IC+MR4c6ypDbc4y90MKgVlLP+2CnGEWUzJOasUnZtTSco4N6gzMDCFBUpWDycNFy9vAmBW5d7P0
yFqiI8D06TBsKyKOjySHc42Yi5kbUb8JGl12eMEsOHBjdPs2u0ViGxE8vHSaEJ4MUm87vvqm9V6b
kE2Syt62DXZlp/+tLInWOBswZhjtZZwxC8QGrIJRPOaRZy28JttklaUvWn3aJBEKQpKaAfByPByt
8kcL0j1DFrp3fVkvZYqcdfL1eOVpWrxqdMJDBpNjT9m3GI+4kVDHZv1IL4G1rEna55iB6dYuMfiS
drWA/8CXdXZuXYfd1nLEZ9hKRFtmgpTsPNSxc0jLt3ooOroZA+MxrT5KAgEZT0LUdam0YsrjoImy
Qz76T8YQfGaqvBsWVh6/0GFyaDs99riDgjVRyAwBOu830OztmGcjJ8ICEA2DaJHMTzQiqMZMVslE
r5LIxw3BzNsm7n6m0knWSYB9zXCHn0EVDGRiBv/obYwBbDh5BHpFkV97vQcrUWHhLRwkLPiDhNgE
1UBn98phCb8VRbU9PseMKZymWVr6V9Q/lpj0NUpLFCddQ7wmNVaCwQVZJ5Gj0Fk88S2MI+60mfaL
lwadHCpDqlInPg0M75EkPxN043jnWUXhGT/KeyzR6KCtqweODw5xux74ZuMA0B49HAqXbsFYENGU
HuBfPevOPg/3YDRp6YKypDYrpgN9PSo7JpKNBnAX1i/SdcIciC4J1ihIOo7j03x4RT0lep78MyVa
hFcG1uNMyeZZfMwwHxYzCDsguEf/M8W2YWJdMtJsPA5pJOsC/E7cF4vQ0YYcgJxb4J/zHZWIxMFu
kKZaPim6kQ0Wq6a9otgXVxeUXNRau8g/lNljNWyAjcr4q5r1SX2xmRM4VyK6aBrJCLsMvYrHPiZ0
nLoxcDPvNO9kxn0+StJoZzsIrM8+Y2rvIo0/WZq8lxQcGWo0QpTYigrxIfIEFVllb9LORQnTaV80
8LA61wQKkU5RAe/ZYTBDDBm69U+zsx4ZehUGHcDlHIXd7zHz5bSUWZlyNLyl+RrFb1r0BLwD+025
2MALsUqgywjHaVnZ9ltQPJP2PdrPc7NvgjxBSm5BwTMQEhp66b4m0WZihRf1LaI15kTBroI6sFYo
3103h0yk5Eng6fLzHG9vDfj/jtcxDN7K8LeMLoN96DmLl7hQnDd2q12UBLvZtxV3qHmCaqUV+2p4
jVA/DsjYO+Ohp7krmzdSJhYE7lT2dTZ5qnCnY4TtlhsQAE/pcM6mS1x8066uJb0qPOeCKFQDWPOp
IsNS/TJMtq3+XCGGY7BjH91BR1XYfDix/Bv76t3LBfrqcWdHP8kE7IS/gbCc57KjJaF2iAZ9dmG3
a1cTtUPTv5j5bZgPBLOkOcLSG3Csy33vhm8YYod9muqQMNgWbI+uMbMVwxTfbO1b8GuzsYmhAJ89
Pkx8h8YUsXN20PTJKtkFqM4gxmMDIbwUCwJkQAtnPxnpTtGu6uGErjiQzWqAWAJCw0cvbl2pKB8j
71wmTzFU4mZuP5o0MwPt3tAFL7ERwiT0YH4gxtfEN367RIcK5IL8ZxXu5yaiiVkMYVBzw7SfgTUf
xr8gfjbiS5s+xVOI181aGcZzxYNe/tmYOLRzBX2ATPn0O0reO++u9GfTqFbgQ30LXte4m8pD4qDC
oT2tJtxCnfZYzl+Ttkv6H7v6MK0no7hoczyXCxNPLqNNWTI6j75hwrCeOIdyW9WvUYvTXvtq8OBP
gWCdOPqELhk/Jrjg9j2DQJrEHx3rlkCTa6LIqzm+yjv545uEpBtZPbWIDlwaqwCO7fgYoiiwuy4D
CKdDOyBjhHAlJMb4acb2uc83YGy2eJPrhIb0Hi9OKZwDPoTGffajR42zLFM0EXGVfZoQXFMjKTeZ
0FA/Qn8DsIUcHCFVSM4vsx7MrRoqj/AzxxwlMGc09o5G9ZR/uHg+YS6WjC8Prr9PiZ4hjLZiPL0y
1FrDVOStdITr6QliygbHuIP8IqWTjjlVTXuAeWQyxNGOP2iYRVCEO6Na2/kGSmQpN3PSWbJhGg5D
DEl54x+8cl+mfzonNxSfyRvZWkN6cohXio/MKEe1KeN9TMlR7SLSWgZGQdL5mmA3NA+qvqnuZ+Vn
u9YOn3x16Pv3WKzt8iIpGC0ePjDIwwZHFX1zfLEa39Vw1acnSDoBMZkrwzwWXKl5TqTT5g/ZOwvu
0qnau3D8NOiQ3t1EV5bxGTuMkuQh53LvDWyXxauOFUYSpOAuKTSWCWL9lh0cCK0YANzzyZmNjMVj
rPP0HAO+bqN4cYzfur4Zc5t7nVF0Gf/iDbSr1NR5sQFMx6iE+RI4/zw/zAdcxGQcjSYfr/yuHPfK
eR6H20g8SWTVX+2RAQhfWxAC51Qo5UiLAjyrwW1X7U/v5lc9NB7KHrlWaV1MznBY4txh30aEGxir
TtwUkgYRvQQ2A2wqWSALazSkk/rkXUrv5Jf6TowY3Af843ecR8/FvXLXbnvMsDBIogtxtrftqhd3
AUjGRvJNfA2NWXGwmpPWPlsSqtW+8QgAZmVDhB/8liDDE66+a2PFgVZFIdxHA6YADAhJHl5D/i3t
lnuov8NlLjjQI8cqto6gPNzP1aw/CqgHc906D4kODV0mWn1VCm81XzV1x01FBMeTB1JGi5H4/1V8
/rr28Y4xK8ZmPxpMqKD6lmj7vInSQzImRHmdS7JLXZ/hKOqvzI45cKYDHGQana29QTbZ5xdAj9aT
RRdZTe6xYT5AhmGXZeuEJU+KJ5s5Q0C4gO+HNBjtlQpS5In+ck61FcWxNaOD0xyVccai4xiXuvvU
hmFRs4uvG785Gr32wcRsSUcg+kbqiEuQXFLG3G33If176T7GBZpWgyElnmds66m2NXprkeAb0jJv
XcG6QDV+svonSzGdY7DsIL9Pr4F+y9qjVu9dfy3qR11smLO4n9x9lf+OpKByIECa8EEOjnFNDKhK
2zbfJV2649iMihL40TUoaNlyiRaRvVP2gvR5YoNzVCUWS588SUX4L7cTJ0CgrHiehM0MZ9O0l3C4
9t4afiL6+3Qmph5TAwXixi+OofgotDsasqJYd8G5pJc77PtmY7OBjFsKCnheG71eE9ueQgvt85dJ
O+ncS1G3RMB0cIp3D8pzF96Yxh4aTiRZfxi0jUNF7C5oMlc/s/uzuvbld8ZD79OnZaYAdBt16JoB
Zac/mDPQlbrQWAYct7BUEP0rT1Zwc+xd1+5G+HXYio0eSwldHEgKpxyggbsTB4/h0TPGnO4Z1cMA
+BCRI2gWd8vesMhPw34OAWm3KTtdlDxkIaGZiLa2GYPvZuvM+5+50YttY+4neWfbq5NDiZktD82l
Ln41m84nCqxmXee02FETUK9H5jY5j6iU9G9r/Bb34CeTPxyK+ltjncJ4yyYw3/fhPrPe2N2SJ+PF
RbDMhPiV1ocGi2ZYouRd29kLhSs6/Fi7hdFjS4q6e0/oSQ1f2TteyCNv1Q12k7uttJ0wzzOhAv2M
ARqrWxtEgpgQblaB9sbfOqVXUXDYQeChGEaQTkhMqrVOq6V1rD/mODLw4tVqTlqmV9vqa0kYUiFH
1oGgvm2RzeC1yq8KDCsnX/gc+VI+mt4i+Ev3ODBQXL6KB5uEnGqZ5TvtlWaM9Uq7fXhS9y5dcfKU
QP+Zq/DRGNv0+haTEQHOWLlYAHCpejpPx6ajLW0s23+zPlrgtrcGK8ain6xmaMIOwS0YLnw9Epwb
yo1hhUcdawGBgeS9ZHzYYMW0FUouD8J89oHqhtAW3eAKO0gQrRId5dVCvcrN5NDoxE11LLw9crXi
7s8hEmu8W5yrat6ru6g2JCmK35VWrcnTBlPhbXlzGW+RfXHuIKzSv/IzgnlckCi8RMFb7X3olON6
RA1M1NgiwZX8s0E2owg0vZvNpnG3aWUcS8Ad4LDpXlKJwq5bRg81gxTzIt2FfNUebSCi9hJAA1No
tnBCTAm9EAmBQAvj3hqb6bm9MrYsf11EBIJriahoETH3Y1leMNLxGGKtuu/i2Srn+xkwDWKBX97Q
fML3aTTNdX5ylhF63uWGlo3Ol9Yu44O4yA8iFfl1NCvivUcUp4MDWiSg2OEA4+Jdor3GJ9XR6cLm
1G3BZnE3lYfqSxfQUxascnxV1PP0wSLMg+lKw1Twyv6NEhdU9TKNty0OGm8xAvWEaYlcH8Iht8U4
NwtpFSHZWTbdhpFKac4aSBf8lto5020mKLvrAjsGjKVixf/mzRP8BdLK+YjCCAbRJ3N1GLvOK/pm
a9rYL/SJLMJRP8OTiWv8B91AU65x1jl0vmL2IIbFTGKp7xTMqmuJMLrdMCEpD/Y71TzzvPTT2SCC
D5iKMoGYw2PjAdw3xyScBYtVfXPeojc2G6Ax7/Nj8Vx+mExfYDzQPYuAK2MTAsRMUU28HLJXh/MI
l4zZGmfEn/yDK6C3f5hm5jDUEBfrFrtbgvwHVxoSqne8KsFb/Ctf1R0gbPOUEhu7KBCrkqQ6H+fm
WPHwENlregIFeaMebOglRjuPTcqjkKd/OdM+atodPOIYaP3lYiLyGhwSzTGO99E35RTDu+CNwz6W
AKh40JeXPf84CxU2jrWOvpirBj+NoYOOKZ/7CKXWImb1oP3PPUpEzRuyIUb0DTsdR5Sf4UhXjolu
8YPIgQf+Rg2098wthuC82NDbcvQ1Qpc+AuC9mJvdSz45iT7g3uf/DhCR59fjqaLX0q7ItCGR2SUR
Al08wfUGOdJrzdwRd23Ha1RwotigPKkwpMjPDa1Pla9n/qa9Dcw9727jMtIrNypdRLmxk0QXkBvp
LFn3xg4104UhXt2tYQJsZ8fbsASBwH02TY++ga/ioqdvoDqQ6prkw3FhqHw6uW/kTmUPMQzUZvjG
+vO3qRLQ68yYKEAn+dWnh6h5Cqt77o2Qh5ifszNSUKXNsyAYezlBlkT7jFBtVNGhtqpH+Q/HMOqg
klHajmawGguTL7nhpmFWe6lVsunQvXaUO44HJY4h/eB/IRxu4enpmOI2WUYlExxw/Gjl2W2+LMJI
JZHMUwgPDPZXtdPnRNyaRh2qs1btJZ5ku3lvdTATwbPqiLYoUPFTMhX7SF2cAtA4tm3EXCWnpGZ6
Ip+KLupMiFvH/kPQ/4WoNodmH+sIdemXWyOBsQ1lGhlNjsOhA1dOkqMBH2TArK2jd69H5cVHdCBV
g16nTuptKyiUrYYgiHHTdS1PZI8bFJqIrNFFgYHIm34F8iNEOtzSg0iKGUn2mIVnnbAasjEM2q2h
90K0Hf7ljqKL1h/LvtCfcH+6dD7wqBe19VXsAKWayIAYJtXOvqZ134wfQn5jmGYCpaEMZrLnNs99
hYEVqWWv4PbFN73tVsLM2a6T7qfJCOv1h/YtGOj/KKPYpV33ntTI440W+ZoVblMGV7FGR8+cdpVb
4Pmi4vV4Hkyw47yvGcoxatFVVrhfQ09+xiPqLUlQZa2lDwGFlhNKxgUBSChSDrhF8qvo7ccSNbWd
41WpEzG7gdm95Ec3/rhU3GlULeUE3K8KdoU1MwPYZvIGG11k66uqqUHB9OTT1sGDJtOrUw41x5ke
Lx/kmapvwKSUNPGyaOfaEaY9Hxp5GsHEDnpK8iI6T71/rnKvJQEYeFc0eq95WrDNGnCcUiadcYrF
oZ5b6T6UiqYnkI5y1JH0eJNSO5SeyZTYauH8qRirukdtW8aROJt2iu1JLw06FrAYLTd7lxUAF/SR
iWA5T3EGdsmIVQN9SGshA8FQne6jiNNBX1Xq3R04P6C+GWw/hqFsg+gQ6JrIBQgcGgKZENSTCstj
lXI3tM/K5vlrG9SaOKZeyjIE0CubL18Vv8RcHOvSemtFQrWKjK2M9HQ/gb3IjBEcjXB3BmePqidI
ULdPrSl30ks+o/JVjj4By9rcIqYx6ZboIBT1Fp2wntqSoI/M4MZ2jLOtmx9MI+1NJQssvwAGosrl
Kwrod9C7Umtlg1cvQ3Ep/YAiyAe/k0zJE5aF3tJ3Lmk/nsvG5/Holl5drmNNnImQ9gE/ApkvmOxo
Voc9l+mwkeXLzOH9qER7Y1MvayFhlVJ2mH7EAzy8Yuv5UCMwOvGazL+Yz39jTvM/8fVo7dEuxsA3
fvlR9u3n/kc02vWDnZJ3GALHwck8Vj2nDtgDNJMF/pVpOOtj+AOgGrZZWyKPVN7WMzh1ubZe83Dg
mIBLFfXNu6V7X/5gXyJCQOaME5r0HpUXT1nRFz8tqcL4vUolO0T/yasxzofkmgaAz3Q9Ma+ublPM
tf3Fq6kzjBzZ0qjmzRkqtcvGkTcNnRL8aOyRrGToNRlIzUGJz02DknUeghYhwvQGuIJQiJwqa44+
7ItHuxYDoef4a12HuS8Wp5sUBNTTCaNVl+tMIky7JaQWEJBukLbtKbYrv4DH5TPgDfbC4izVJNrP
YFic8m04PQryp0r421ofv6X0UJ5kxbdfe0TQSE6BngaZxGueO13QQK8YMZu02GQW2mRjBdsIAXk/
IeBW1TxdziGu9sl3MzhLNTZv3Zi+GbX/qgzz5V6m3m+S9NWjMJ2zXntvoZOhg5iogPq4Q/jib8bC
PTnMZomzRE+MyXkX5f4PiUQfWYlYnixhs6WVYxBgaaMaEmWRoVSAJhxmb6lVkBrJjDjT0YHa9nBQ
2XQN20M+ONuemXPFqEz0qlzF88dNbYKIzNA8NjFV/4gMItII3SicJ9usDn63HGwqyDYVw8bKD8qs
aCTplDoVXYc88X58kP+OWxyCPz8zjPVkAiUpqVDTzIKuZDG/QrvjhA8pjvQFVht/AOgRNhBEMheR
gWvlG6vIqQmJuvBD97v1sGLtdWbBLH7IR12v/tNyX1FQDhM09PDRkuBt3LwE1OOW26TNTxktFkFb
QwCcnYx7YJYPQ6s+I2IYO5NOjIvOD2w6ule7fJMVw0/WtQ9vzFaF7P7KDluBehAZ60eR/ILOTTW6
VZWOHdyQePiiNNmYOoW3sqfroGjr9g09Jtl+DoaBlKPIyF4mLC4UNETDPl8iUbL2MVMrdMjD4mKG
KxK3KW3bH+ZOOy+uPvt+55vRS1gYLVAWRHy2WWNFUIIMCYQ7gUCtHKf4VrAPbxPmuHrD5lRbb52n
1IrViVAsZtMYYkf4NjMgMXiy6H/sPKukHEQuYAlscz5+wUwnTdhCV143lLii5og+aih79b+QEtXW
G4y8kf1YpIgUNBOAaWiyRvVs5GSjgq4xSXXnSOBq+pLaxCR6xkVbG7wKCzh63oFG0UDDypRQgaom
kH0ykzeuDqxtf4TLxrYp+nsUTe9JOd3cvv/TSbZL+/ShDUy0Uyx6ZsWWq/Tk3Uvz4ur7CK8n0wGs
M02rnprfMYZ7lGqb1kYnkJicWxwlrZNtsYR7PEDscP4MOMZ4ZRo0wXFiuqk7LHQLSWDJUjkwB10J
gcR2UOnRyzC+xWKynuafTK/jGFXkw6HOTLocumJghvRmnNjAHQkzoajR0Wu+/RNgw9Q6mS4L4fdb
5bVzci8vkCLzqJdnVdTb3Gn1576vknMrmqcutAadbPCgPrvdKG6ujpgywaC99Cxv19nh8G7V8Uur
3PwvtH6qUt86KbdUl7v+NWOl3TahKZYaZpqx0b1TpKXufCK1IVSyaDCo/98XuzNPRcxSbngp6hkz
BwFqJV+dN1PPG0991e7M9j+XgsOfZ+n+LQ2wsPZWGX128KHLIRhfCYM/6TW9frtEl+MIgWw3L3Tv
YIThvfS6M+VLfixNzz1nFaHhPMsMFB2bW1Of5F41HKe6hGyfYJAYJ6mpjCLEjcVIssniyFlIQ12V
sFEtdQUo1UKNcx19GVKPzTiFQaO8Krnac3ZUOJHPa2Xdl0Fjty48wqBqXK6jVdjogjR62Hk/pbCC
05MecNSY38Ck2Tp4ZEZi6/geed74hlAHJSZJjfp0C2O2YMvth0s46qQRttI+okE0H8PGoO0+Jgon
nBXQs/RJS6MmZhht3Gu/c25J6Pz6lRPuGhsKftY1dCOaTnwltu3ftADGARMMFLpUYNd/146gt0tW
+JJ5gPM7NiNwMjOVzHg4gEXNYGynlL28DC3vbIXPeZ0xQx1ikV6nbNDuugs+P7WNdROn0F2QfB0J
yjsH5lQ9FMNYIwvEt9k3uvYysUAhfKiyB0fm5B2ELiE2BBOLuhyXbaWGtVZ0/bK3c/pa7Zz+UWhd
snXLgmS6BDZB6/skUMXZYZjSZ6ZcyUtexcNKTSQzBIGWPo75M0+Uc4qcxjk1Cd1eMHGHqmMbLPxJ
oRTkxRGzrCCOk43uVPkjdVy7RBG5QRIkvlyymny0XQevCJGNiJJtQmbxxh7RgdSokMferB6EvBng
H54qSUU4CFiBxVK1YfUkfY7DhXn790Pj+tg7a+cH/zGJ7iO6YLenbRO99Ek/vtl9tKxd3Tq6Qccl
tg2/3tRs8IeaucG/ywPBzaDdn3cxfUlXrAqesodk/DA627hbbfMia7lOBeNP4cmtbIPylm61sqTa
DKKGDcPywWjYCPRCpRMtNfiPmcUtZVXZodbgBcQtBZLb+YNHAjsc+DyyjmPN100MsNTs6GxUfXRW
Vd7gJJ3vOTnU+Vrv02OKXV9OrQcBpr3ZXv6HCIgt0k9xWJTDGLymsbggqBivWejQUtE89z67ZLuh
0amttcd/VzXUO6D0WvjcaW310Ladu9EmBCQ1CsGHaqRB2WR7So9PzB3TfWqI7IjReaps8N5y74vy
tbu32XDsLStaB93gH3s0sl0VJGuTrAamJxbdq/lGCehX6KOe0rCnj6NqbDeFoZ8qlFFpbXhbf+KL
iUrPoTlD3kFQdF9NX6bfTmC9qrkRWg4RPnEc2ESuU9309XkMqEusgbNQVzjTDpWctzVFlHHfK1E9
DGby6g14ouqMbjJHGXuD7S2/RTTB+qR5dg2zeCoNHNNm4A6XrDM5FIsSYYwTpaTWJN7E0oNJgf7p
JW2YT2HXbk54K42Vo7XJzkhoB8leOkhPdTKwTOOhGirraZz/hbEamKWZBpyomvHb/NJQZO1qS3vV
HaM+urJBTDL/yTfGxzpWGR1HhaJBornKDZJapgELPzU4GB6X6UhfBeVDQvXksuTs+swFzNellLDo
zxLPohYZh2cly3LtoQXfRBoCoRZmc6RMcZ0xpEkm6WTPL41FWnknEbKE+HLPtsa/VjI0mBTHb9kH
xV0bGH1Ystq2sNwfRqETtY2g1bGz6WmIw2lf2by5Hn3VUxmAg+pl9tv7f4KV8IZeITm6CKsWsQRS
UMvqE6DF0kstKP5tIB/daazhn1TPpVtAs7Nr7T3xFPoGZ7gwMfqMRlkhuW7yTeQouo2RRTs6sKZs
U+doepKgyCGg+ChYJifbaUbHycqh7VTplbWvQiKyJp88mLIqogu7oLjy/l+MdtRRtrThtuAIfOV0
QZpjn0mOqKGxlQaHfM0yx13ieSiGmwRpdhgSg5o0FFxxR3pvpJ8nYMfXOKVq15uw3LkVFCcZIaFv
U1+RPiO6E5Yz/1iVKIUd3Y42vdc4F7/I661GGb/oppI0rJE51SimFENkJaEqN8QPRwpbY+qk/uO/
l7jFdSlb3ANpRVbnv2chKWg1T5Snlucf//2WZtZgp2jDlAaE2kmnD6pLrb79e8FsZjAFnM3xtNkD
YdyjcpYtCYtYaEYPWpu/WBXFm8LNsI/sgHFoGDOvF1RuhondxFStDsY1QjEawdUZrZpja0AcjT0V
G8vlzXXGUGPtHZ6iwh0fLCM7iKzsr3FFY7PMm5ufyXyvB4jr4sZjO28RZLfFGtBITS5rGOyVTPQv
ZldBpMIXaTs7ZXkWEte43dldNOyV3V7Khui01qs+9YkJnN3uAZ77eznAVFHhr+Yaal+IAosxIq1L
4CX4zCY+Z+q4b2N3ckO9gkVnmf+9uEN2lUkDDFCE5pYj4Xvv0D23XU9/r7EbGro2fk0j6bWWZS0r
p5OvcuYyTnnRP6SVV710gIXhk3WiSQ+WgWXNmV9Un96D0IWO3VfewYHlcfj3J9EID5NbkexGH068
ahEJ0xv87yUbKiZ6cRL8uZ4xPbriiDFzp3viQw4tZm+orDyxoXac039QEdsk9vBSjb39QOeNtn8/
tyWSCQ7t/y0qlMCk+yU2J+Gsm0FPGujPQReH/zYTF+gb3Mpd6k8M8Fy/io6OihnbKJpYUFA4mEVG
J4+Gb8oj6Ft5/PejSqJwWxkJvZGseLDmF5GECb27EPVykLY9Ujfn1BU5BsT5wOcLy4UEQZfGcjv3
IUK8u84mgbzLBvWNAFcbtr2JtxSkYZJPhCWJYnjAmDQQOePhX3OUizqtavH+E0zSsVyvNSC2jm3R
qc8052qSHjD/QH+nuQVdV+9K1UXLwhz2hec0D/+Kz1IQOorYmUNQ2M3t+JSw17kUzju+3KK5hbpD
NB3tJ8ev4StOOWPFIWUIndvRa+4mxI9QJ2/pnDcF4lxbACQsFGbQfz9qIPH3XZ2ei4Y3CSqWmmK+
apwp///Lf/8NS6zdlJhERgEWqoeeWg/Jbppwu5p9g/V3LpsmzgcnFjeqV0Y+bWci+DNBR6USKCd6
bOMuaX/xliLkQ1m9t9iW7/nQz5Yh65hr7UUh/dw2aWG/OKkcjgmZcg/KwdbUMaEVicdHTkbmiDE2
1K4ND26rqILznm51FGbAQP3wh/+9WMQu4u7UEWwwcc3CNAbEcACYXmgJcReD7HZNWdXn2AXGnpjB
I4F7xpxtJA65hc7Wa27lNAK89o0K4UZVXYwyMQmOAD3ODz4rAUWR9lFmeb2bRMs9iEr0PXfih6ks
NlHjp3jsMnkPLWKUbcO9ojanEx8wy+ksYFBB4xKJls0QODl5u0Jz4SgYuMeFTIYnYTMgdIh13QcK
z6YV9ea5T7BoqeZsewl7mJuw5UtQmU1st8+h3W61zDUufYuQSO+qYvvfyqN33HX47JogOMVKaEun
bMJdl+pMtDS6KVZZaSe/17WT5vT+fkyq76bmlOJRRzy3Iw14U3eTB8PSDBzDFuuQoN6IA3UwQ6jg
/uF/GDuv5diRa02/SkdfD3TgEmbiSBdkecdi0e59g+B28EjYhHn6+QD2SK0J6WgiOhjNTbJQBZO5
1r9+46Zj8rhUnNLCURZkx0CSR/s8cOWWHdu1rAYSwYBZRunNkRJ8pI1pqBtIEMOUAH6kM+sVxYgc
yAQHXE9VgLZEb8JwZwhxjFMJNbfOCE+FZ51krnEqJgvfz8wmM7Mn8bCcv2XfG88+8/GgJimq67A5
y2Y3d+HkPelgjr+KUpVjHdIJNBQ6Rjytned4neOkQoIJ005jStEh2Qzv9MHPIFdYwzenYcjajrMH
y1zxW+2k43ye/TALK3zQa7QMy4VP9PZ7oYsH0260ox5H1NgOnERooaNEJ2pg/5umFbYYjuQUDOOs
lF0+sGihoS5Lq/r7+moG1rvSA9hUFSW+tPAqnsJmFmZ5eCNFxjE2wktX4VO21APubJzlgpOv2jg2
Tl42Yu/gM9t0lJ6Qw1nX/UaL46uO2N6wnB0xyhIfF3qRqip+QZYNdxq1FxhJam/DMM+5epEhT0Uz
rEeJB08x1b/+UQt2qUVB2HaviY/XegEyeAoMmq7MrKyV3Zro0TuXqaqkmAgmOziaKOvWvlMzmW2V
ahk8MPKsQ1pqOqxtw+18GGzPWwkkO24q0Mfb2cYTLaqohJlDZCvMV3GuRjWod9s4nR7oMburkaH4
kTmXIZoiWjMhiEk3tUM0Rl+xEIalncf1Y1JlF38gJi5mA151g/fu5rMUuhkutsHDNxRZ+9Viiq5w
3KDGNp5xe8geE1RhQMFt4Nd4PHQ1WQ71tE8meCl24BCJY4QQHASTTdy7IStHj3gmfkQ0n15QwVtm
zLHDb7bHSA/6t+GH1kuJqzs1FfnL0iBeRwDHwiohNglsTMQGdYYMHPDs3OSJkPY4XDUK7iQXPOgx
FcmdZRTAn7ZFKJtJlbrAFjCQQaqNc+5akLIZ9+xtr8cquInMo53axrFrTYR+ZZVuAqCeefenZ4ja
lymIHkSKiOfzr0Al3oe0KK5Nxc8mllQeta5yil2FAB5ZIW/b8OCth52wL0CU96kB67cHurz/bO/K
DlLr8sBPSIUOwED7uGEFFXbsrD5v+8YaVtaoxCFFLPHZUGMTRPOZ5PtlT2k5MWs5W4Dad+GAcK40
4/5ax/AfzVi9J3kj2LBwohwjA7N387HJPDKHQAZpxQco/Fk7kIeEl78zN/6RnmKFxySJxos4n7AY
3X3H9ujatrj4URNdXagOnRZkl2F05cXQQmHvoDqXB1I1hrOjkYH2WeLWU/oWh/XL5+OMnwgWUg0B
z6q0SZI03RcEE+SbslV/busGDuFDoqutZmqEGWduDoXGhcQDZkaYc90cgE1OqELkrukodJe2fFAv
U4Z16aAe2dHqx5hu5GyMwcFuiEEcc/sLGZIRrs09z0jdiHMmoDBnCkeD0OYZD+N67/YTcxkDUXGI
eYg5b0GeqYgaJvAEllZ958n00PO8MewOrAstoc6K3JiHMJ7sNzErZvxxXxZZjp+uZpyMLkaoiAUv
vkfQVqEfQMfhj8EUAJ3pjlWbtceludDy4PS5LzkBJT3K3/VQqe42lrCtl99t7OFtVAmAhdN7UL2Y
6M778vLFVw5snpEUAz9zX/9Rg5ijzfxnEqi2W1s/hQGrR+BhSv25uk+yxweoiEbiMVmJIsd4j6JO
PZHVfv28dGa/XarWf9Svk613azEIWZ8EE9zB7vRTN7/48qXuHXrXOTTWcdLhBGuRqs6DUjxFZQXf
jH/DscraRXF2TVmXH0A+6nXSMqldoAir81AZAzqwgwe8OV9nTm4PzAissTL3uUv9oZWuvrXjGDFO
Jx/qIs4fTRmmt7CFdU6v7GWqeNUdyssob1tcnRXFtMOkGIAI11r9ragQbrhdgfRVs7x2744MbHCY
688xRjRjTgryEIbHzyI7qXARHrlla6E9a3JyDrqsslcWfe8+H0JS1SuTWQm6h10QMmNtJvtLoHTs
JYoq0PGCydO9k3YMXqv2nFQMGLKxtk55CXvCZ3S0To3qFoXdt4xp20NvIqVqHCP/2jS4VNVM2/KR
/HepV/tE+LO9lf+1QM/ECJReaAEYKRLJOIVEeqxkc1o6+w4Wz1LkMFXp18QLhVsDzc1uAtuZhV2s
l3mqAdiEVN6OUJcKEHgrpEbI7vytblpXoZLxEopOoUCwMESPG+sy4B23D4vG3w5SzhpzSxxbLXnQ
YpCTKpT+ufAM8+bo1VNpej2TYop34B/onULvLw0RAjEL2ynsi1uMcd0tgkZZT5F1kroKCWxv8D2a
JwXNzFGMZ0qLbUfuXVwNDtY+FPn11IIArWRFkkwbOUxN8DEkIK78WO5wKtcBDw+Bz2QG6SuflYPz
gxOpn2Gp2U9aGULlF7EXwr6AT9wxAlwt2/nkYLCCm066lqUPU2QW4tt54KyX+9IU/i9G32j2ZR3s
aoHgWhLu+2AGztHBog5P9hrFhQfb0LUbA5tGsoS0EX9Lu/KZ+tlCETdKWVSIKdwvz7M91pCP59De
KMuyvcBBakrC4pD0vX6KRjgypUcdJFGf7TvY3r4NR/QTlTbcsd5IAyMBkQ2M4u3oa1Ja2asZwk4S
dWYymIfrs6CuAeQ7cwznlCdvzvuD/cPK4x8YVpDpZzFfp+TDKjA0u3sw6OFdUD/eFybi4jYUa2vs
7IsWyu9mNVZsBZwaPA0fpkJUW3j09dagHz9eUhi6F8AY1qPwaulivNkiYopez/o/RtT3pUBJaS+L
aNFP6VrriWkAoh6uovkeaVaxa0cDjrUGxa1G00zMJsT2thofchAvRKw2Da+h294m1syUJJH8K818
fvM0/UuawkUVuVsfJpIQEjcKzk4r9mFl5c9FA6Mr6J6Yqt4KixAknlQsNvG1uOmhD4cz0tQ5qlV/
YRp8U44xbtvlWHmgt1D5dW9bpvgHt/oAPSyDX573AYXhlOQJ/oeQ/qcZ0OlmfGf5P8+EqpWYzjUc
kCPQKiNiUybCsrA2rbUcIItNHrEwtOEMHcCn2XdZ4lwr3+lp4a/6AW1bM7dXbTIQ+wFMApG9mgtC
bS4Ip5aPRNTU0GPZrs+4FFhFf7f8osjc7JrFghAv7aurap6ZHmgoRNj5xwZWlzwQfQXKYcuIIPjA
QdWMUqW8j7sKqxUBZmnDopalCcOwih4AUWG/5/F4tXUXmzHZsmuCM6NB14n29mx0Ab5Ol2/qa2VV
AvEnXYcpPSSnnxetkN7GHKFGRbpvnuKxngG7ZzsymwchyFo1w0ytKu0cUcr8yjz5LWgpLCg4ve3Q
5aS12z4Kv4Z8uKYv9r7uYJfO27sLlWTiCDi67m2/RoaoWKh1UlP1qDqWfWrg81ZB7rZ5ahKWHrOl
fXWLjUlm9XnKPChuo5+u8EYUTwEqSSZud6Pn/vCQ2FFf6Vh38RBvdTdqD0zEsN4KKxK5ffLglwIj
Ccb8ZMHRXW5qvQ30n/ZsuhEVxlGxrtDJQJhl0tjtNdW8an0+fdOSvL5V0oJtMTdEuZfoh8bfSCXm
MbKASzTTRjS78PHqCPwtJctHNfbDxa+GvQI+IGAApZsHPLOiEpdYG3biNUsp5mufPtC1S31lgOKv
nYDcYyYsauuVAA5ujeuWVEl1G+PgSQ1kQ8YD8wovCHBCUjUQN84KfpXvMLAYrlhalJcuKNRTL6yt
M5jGzph3PZN1Zd+44pC4XHQANOta9h2DIJOq3+r6lYiXoI0XVVf+tsAxiHRGEh5gEdzlaAD3SHAr
xrMmuTekB8gijh9czCJKWXv0mmA6tVun92yQwd4LP1h62/XyUk0HicyNCYAdaz258EHQXsuv5qRA
u1IOXLBjH2LT8q5NXCoS99x3kN7spWayookkwd+2p1vApJPSFcWIBx1yGYUMLkyWSEbdToNQDzPO
I4HAJgoPaZ4WauJYZaa8jA65MQVu2ZbK27vllFrcekzEnV9VbRj07gzEckIt6c6whIwESZB+i/cb
0yHkqHlSHvFh/WJoIN9epQ+nuHRYTy1643KCR1464GXkGlpFjrGGnR30CAqiUaCeDZNueunGjrSY
3j4GwnYeDMe/FZDjyEVvzEvhYJm7vCdZtBjFenQAdB7W2c0QdE1zs2rNuRqDdPHKsWrjZJEJ7ots
OhJxAse1waBVS9dNDF1UUO2+tZiokkIrDhmucjutdPhYsh7O8JzTqfJwPlp1ud3c+67WYqFrFign
83CXYPyzi/pZzj/PTMPWSrdtSKNoNm51zaZPdGzBxNxA9Du9f0oddRu7qCPSF+j0OH9rIC+cpIWK
dhhga3WzDW9ddpjeYl7jlGwrou9eK+DsmUDi72GesS8bhnY/5hgJ5dzTh6qBOeuberCvNHCWubXp
e3wL1aQkchbyDHmkzZeiapn5K3FkO7NIUzG1vW1iXNCZjPF0kEwUOCGLCf2EZemXUotJQJ2nFCXF
PiJ02ZBbAae+B6qHhRCcVQBhnIBVG4P0HrIbNoOOtOydnHe6AX9incnSUVmheRSO22CHgIt72o6w
YbvJ2LF/dw8N1cWr6bKwtQJSutNF0cVBkj5QVq8QxURPaSZZZ+AKG8mPshII2cSQbKl9UI14xP+R
B8fe1XikEEEc3Rr1BEAQQQ+3gzQ/FLV2UAkKDTXTVArN/q5NFi2lPr15ppbtCpTVLAoBaXkevkuD
l94wmiD12eOXjDmsNmnz65iauz4ts/eqE9vadULc4bQX9NTQyz3is/upPbFugKRH3/AkAVCg1qR8
gM4XkE6VSESNlXHAu649jniEr0Ib1ubYWjdXBt62yHHpn/CzTovya+xpDwEIGYBZ8lQYXvTNJYPG
RgFspxPZJQwMYZr/mOkp21oEBBdqwxPqRv3gWuXNz2HV6/LF8WJM7n2n2blkbqyGQpS7mLhS0mNh
vM8zhNA19W8BfAwEoEEFDkZNrFX9Lo0geyelZGQ8L6aVHKKdM48y2nw4FLmvU2bgOBRVgj5F+OHW
j6SGCwWpe5Y6FjY9dwsCVw88P8GtmeebjUQFXermSZ8vzjhfpiTRf0XzXG75UpntzlbwGNK6+hLD
miQZAUXOZNhgWeZgc/VNCwkGrs8OJZonbHaDjgHzOBhfMw8xCHDx+C7GCA9uz63ul9uqLAv9AlsC
NJSPOlbus8bzfoFqdZgElCAvr7COQaF+tObhKJnr/YGimLGde1ECSbfqenA4dVDKi066Kr84U4Sz
XF+6a0sHGG3bylmj2mzOS3GnsGq/diTx2TiAP0nc3XcDlccmHiv7vGwpNmm/m9AN4E2U5genaF1B
E+iqwXgyHCjaPT0sbF/Nv9ewZlg3U4oki2yFU+0MATSMlMABSNSMtxpSTyzIRXWmxq/KJw6uSeg+
Gs3ddbIwDq3uXNFqRWerh162nADZGO5TPrK5e+GwCcDf3uHMS9E8uK5ElDfveTYUo5Of1S2TU+ob
s3+1A6vEQThuD+bgAftSV2v66K1yaAP3rdY2h6BBuirkujf95msomGWyyCAnyyzvHOZ9txWw5oUW
gPQtld4YDfc2MNSqmDF7cHFCmmZ8IItrvFzmGb2R/ex5YzVPtCLLYz4pfd+ztNZy7A+dGT3qU7Tt
dVPHrDIg4D2Wx0+QYkIP4w0aQQOgYrodNV96P3zVx+91nXwxBgdPtbl3YCkPDnlGsiHgFHSRaRRb
S/vR64QaDMitJo/ipwD7pzl2663VYqdXZuVjn6XYLEE4YLoSwS6fGQTJMIVH/JJBcGdioBY36bNd
TG+RhmIa/kSNjUZP29+b9DfL4tqdfSwZYFriiBdU1ps/AUlwh87GrQ3j3qPhuzrcz52WBfkHJD5I
oQow3ZEfZRqvQWbdO7+qHuqhKN9mdojh+vZ5uX41BtauRfD35Axia0833W9YHdmgaQ9ZQjpN33ju
FFyb1HBvIIC8bNvLrRQ4OMAKm449aOk2nfBOqvwSL5gavVKTxXgQT5Bn7Qii53IKdYP6HegZUBON
F1go0imIqfjas2hodoqhkg+bwHLzgakEMXfZOGHq203+1Q1zRkMSKyLVmhg1enI9ukG5zyINS+0O
A62lrk49JIHkTsRrzQqKgzN9DzUr/Wz00qpajbapPUc2Hr6mMrxt5apbXknvIYodcqhzbJySb3Xh
9We/iggXqOGMAfhQpcGLxtx5zDdhGGMy0XnNMSqpySSIzbWCSqZ0I3o2TSo6SEPnSEh7B4ELFn+m
E5pYsb54NqkjNazNG1ESw6kJ1beygYGB0fF0TFSiHS1931lmv2GYpaPt4KTMKKA2tNmV+EaOvJKO
3a3ieYNVHe24jPpsG8+cjx610tQlwzfPeaco8p5HN+QiBOIhDpg96bpW78pecV3BEUjsxQSykC6y
o/l5h5xB1iBZTYFIyf0K4R2Izts6ExaWXa+Pm8DLDdigz2aXAR+nZorSHJcUQADP8VaSphsvDQpe
4B9EF0u9H3oo8h1D+g+FaxSr3gK3Crm7w9xnZDEz1yOcX499DRQGasug3whdtRFh/RonctppPaJF
GGvHYayCYxx128SWBwV1yN7NFMbG5B5X0+Q/6INEzZn2m24eUIiwrdehASPer4x2J7X0aqcID5en
xS7VtTf64WiSQ73Rex03ShuxQZQMmwYoOr9/C3ME/6LNhsfQyVqocvi4Z5V+KHv5zejD7CHGwnWO
217u6I6o5KMomPHW2LtLWBw7V85nrekxKp+rKkCQ2RKr3VdR2D935Oyu6kZ9dVkBVkU6vBYx1r6j
qeWrrE1mr2SnPiy38rKRhWZWbhQdxLJZpKCA2QJOtVX3mmnel2nquSAWLLHXjFHwXLToCrYt8wSS
sOa9UnrJdLLM8WiUk/9aEj0LdWxTj2iV5knmApCBLr4tYOPkR2KViwIHhSDBFiAyyjWAECuuMmCX
ko61K1AbrNNUoZWNWGiXoVCRQm7yBuS0Q+LjmVxovHAEZN10WH45LfEXmtnTSOcoREM5fvWBb9Da
bZbWRRtLed9W1J3Lkk7H4j7YrntrXfLdNG+8T/T64sJ/2eOrVZ+IM8LXhIlBhcmgwKfshX4RIt/c
UDUtN6Xfd8NxudyNZWYrzCbFk/YjyQSU3QLLfsMBayCWY+PqTbAzHbRTWULAEaUv/ZmPTXNretoq
i33SaET71SD4cOUNmbMKzM4/6tZXa3LIcw9QdWVAFQd/RFBlm2jNRKPfVRbjjhVuAymUsRmP0DHW
8hOY8SO5t6cUunWVuSRN5PFOzrQ/zfdprt2Y9B0LR8kRIJCRhiqOmmzruy5y6JEL/7NNFR5ybeAM
BDghxTfy/oDkF1eDkLhj8Kth6AFlGfx40DHP98r0WsY178aV7Z7ncry3RfjE9lfNRUR8bMX00Vv4
hE9SKx/HIQovloR2/Ql7FF2Ni7fWV09jL4tNBMfq1QL3T4ySqWIUxSdbJefPAU1qoxjViFhMdG84
RIERYMLigRoLq7pwy1VPTW3MI1b0cPOVMvS4f4BChCo3bJuTCsZfsidNZcR24uYP+ovIJ/1tcjQm
8ZDRVTcTGbPgQ1DYqcFR51J5s9KYCJHegAGjCeOSEczRq+cOduf7pEgmGiBr3S3kF67Es48HJQcX
4EgDZnGmYbx4HZADIzfEez7sviQWORZQPqFJVnnxMeBORx2kbd6BmfBt/SzpH/omH+HDDsEz4AEM
9t5f2XQb+YL8CQP3h7jzP4sJ5or+Ob3oEIqeep4HckLL996Gy4RagGLDNedS2KrbW46bjpkicEsK
+OVdowlMPPxkFU8WiRyg7ZvURlqcjW57kCUmFMuWCcMQR2c3whVG17GrJKsnwAM3tt7opDo2ixST
CAGFIQ7Lade3AxkJnv8aa/07ROY1rAAiygYcBILltypZ2WxyFDjkmDxFXv8ShthsYGMjnpI4u8/m
znboMmS7bjPsh0L7YimU6wUFCOQSPtAAK25XNChQmYOjhHAgr1dEpMmpqkhx0PW9NyRM90BXYHGn
D9gQRedscp9KhDr1MIy30ahOYUqMrehgb5Vtb22WKriwsbSDGkr6JKjMJD+iMDqYoY2xSZzjptx5
6kANk9HA7jU40+N8V7e4fmAbUs2EqyYxL3rYOPvKBvlyXCgfy67WZs5F68NLzIgWO/AcwvRcV9Vh
xJylt9bzROOhaCigoSP7K037lTnkmcX+1OA/2GNX5wQHlcHXsXT7m6xEti9aGNNWoofvZd4BUeBj
qAn/tbKj6RDgc4TrOglBC3HSpcZc0VT+yLzZCg80+LmwtF89Q16nMR0sLDFmf2zMSb7JTksPUdO8
1D7yyHQyrbeu9ODtDy1KQ93CZ2kuU5eyYVkfNZ+B8iSjfC0iT3tNGwsk34y2nw+3JfGPAf0/oylB
zxroeGnNk53KovjzQ+xU2W/TnWdD8VtaHfL/EGflngGdns+XmbgtQtL0vRi5WY6Rc9G56WoMyIZd
Wj/DzD9qPsO+gCFU8HgaaTqu9CGuvvjwZe/OADbyBqkcUpJA6vpZNshMI0o46c1bYrT7ukYOjtXg
eOCp3EzeYJ8KKrPNcrPVtUuSjoInNnnhc29gnoBZ2EMr0wRSDfuQGfbTZpqn4zJ2fixnx6mBlzMo
Mze7nxNzBUXgwo8F2ik/kSAHsi0ce5KulvW6SQhe/kS8pR8zuBCt9QKLvblLiFAFcjEuTai5e+h4
CoAR3RSavLlngWWXo6aOwaC83t/oVUG8gpmlp2Eo7J2JaeUDdOBxjWlcfEzLa61F4pZGTNHd1rsY
ZovRqvu9LkwS1gbszvMaQ57eQQ0c+97KG51xa+btY8zYYbdMYiGs7evq0deGK56K49c6rl6xdztR
cZVfzLKEm5kKaNtVTqeGkVIt0uAFzSHj/SE4gB+ixOrd7tCMRUGNKWscghk7+EQK55PI3wM0Y3qY
nVofFk6lXGQSaCk3ZVeOXxHK1woCdZACfyToA7f9pLTHMAG+lM666YS2Lq3AY+pJqM+U46LbGbV9
7WuFXq+sGEVRRYWP5bNPhv0Rb1b7Tjk+57SaFTHlkxWO+XerQxoLsWWWRpPxxkKaHJZbYSJe4uhY
jOaNacgeBuACckPiU9U0GFUsGH4/RdoBRJLwkyBXGwcM6Y+tGqZnfj9xWSscFxH0LaUD+3cOHcaC
A1QyUq4daiLIO0wesLU8T1jFHPSwg1YdlwESC3yGl6EI4KPcR4m+aiOFDFd33p0pS2+lL5IbkTaP
M4aej7HE7LQK9q0XcR4Kg2goS72F2KeOeXQNkkctzOOHbkLRl6VEK8R2u5vK0rr3LOg0vhupJxQi
DQMoFGqZQc293OWfyxsDYBjMUGbYRJ4RY6urFg37PrWTxyau1xb5nQ/LlxhGZesS8toAja9zbYg2
LXzczTC13cFzS7nvJYFHPuojSJPjaekzZBXsCqlVZ6Zl9Fz6SJWeh/berpkbqkZFLwaRlwYEF2WZ
EsyKik2Ymk/0WAtyMRYY2dlBtkXvaJk1ft2Vjnh+tCEQKE1tlQb3PG5wVNbdihllPwtP8ijN36JC
Xv0uSonjbTaxAWu+jBPrJS0xeQqGDHYhvtEhUtU3VAT5qrKZ4OS+9xj7DHgWRMn2fWa2IYwjmFk0
BhYk9TDQ9yM7M6+I/3OhkHxSJGrH2QVaxtFzoYwX252aXRFDibmHTJqPL7UKzWvoiSuaEH2h7kNC
uhAKs0qNxroNUC52jF6TXWsFwJ9wxEsmX2uagHYVNZp3C7OWNBu/h+KFqPIu8jDmGG0QnM6Kivsm
d/zXBluibk5GbNzyxfE94yykZeH+G7vuoU+HRwPfrkuNK22rGSF8nwjPNROYz/cxP6+ZJoPQfBvj
AQkNvhILxo0yCse/gqiC0W6xE+tBiqLYd89RbJXnP9o21zUPY+O9+n4fvjWiHFZ0k2yrDWGO4zTh
st02tJooqvY5izftBATi2mf8RjRNUhGMXFVHIzXO0tKJHjQRcxLGtusnfFsFCVe4zPsY0+c42M5T
hIRuKnXRcgkT/wIXAzmAffXMiqmhldWFOulzbCI0GhB2f4xXPtxnHjoqyyHKupWdm+Pp89lbaES7
NmMi4Hdl9JgpCJkF/eA98PyEa4GFIrfU9duQBNGh6Iq3tJiifVAl3/g00RNUovZOJQbeJY5bvrrg
zetBG+C1K2oBvWsJQjYTpCbeKJ6c5prNFV9J2NdB88iX7Ov45hEbNO81Qun2CbJB8+hGeb3W8viH
h2L1xs7PdNDSsy1eoOyrhQyObeyMK4zamNMI8kkMlU90Dw1pEU01HaEXYjE1Re9RMuXfbV9+C2Ob
U+HMTO5RV+QjNXl97KrUPiWtfjR6MksQ9dXfPEa9eZT9stLKfbNhnYgicX66o/46TxwIefTSfR6X
jxnW/eHdGa69oq/iRBUwzVdGzU6A0hp7SXwW7415Joi0JiVdb5q5oaoGlG1hpuqZ5T8HFdlsVsnk
cmpS5whxq9oPdea9qT6FsGyH0Ve90/KDb+DmrjqDHA3VzXwl28BaNZZncPRklesM8HkOEuJ762dv
di5VdW6s7cFURBsY0caxScqqsbkPGnzqOhwQTsTv6CqGrxH1wAyfN7HnunhgGznaoFC9WEzPj1aJ
DoIUZTTAbXWOVaAesibGra7Qpj9Kj1qDIrqM7NA9gZIS+LhFz4qnGkgTSWmx3HUmfNBON+N3s/eA
orI8Pfsqnt6wLAbmpHKmPV+pWf3Rh93JaUvB2BxpSJoyLYO086S7yEMkRNJnz9eLQ22Dd7UqtCGw
SBdrThQp83cqz4tTkaJGoDUVrxIW6cqxmTKOso8xioETFCAstz1X++PdO5F9knOrbsaQOS2DC5PS
sBTxkx533pNNbmsc0RMVdfquiXQ4R0QDxyaaDiti0hxa4PxWh9tWHpHFVxeBhnUrD8TSPiVkjiOC
kRjN5HH4MOjmcFZMvshiz+vTJwgRZB/pQidshSvJzsuOdpdbO5nU3dHytvrY9etmRh9Zny1mxd0n
vI3fJzYUeNQ0A+UtRlex1ekPwvZfJ0aor5Hr9UcD7QEa5uGh1rruOYVthAVXNb2FqY8FA7+LqSy9
4xBqMD4byDd+WEDZbKwN03zjSxoDx3a5fhrD9ss08xB7y4AGiKvoYXAb9YyC5aOFnrl2swYxvui0
16HHuZ6B+00RWgLNHnlV3ZqP7PREHciM6XrexI8aDqUBKizu867GnlCa64AXVU43wNrJ9+lSehh+
jBN2jcOG6frJg5/XaF6S7L35Ad42nDMIGZ84jDVlyFpyKc6AA4SptFLbGwzkVmmPBjGCb7zxZ/Vf
5AqJq4piR0prE3vRMLyxMXyjHEPI31TD1UH3laUZUXGcPjGjcImZ/tJTlB0y7o3VkI23ZVA5tbF/
yTL5hdFLf9J6l2E5eeK5wEFVjfZ9EChnn0HW3aNDJ0Vx2gESgPmXTM9rlavtAiFPxLGoTmcSmKWY
SLWD2rqZO9xLmeK+OhTye48TS1BH+WvQNe/Ebkx3QpnpNfG0+Iz4zbnHUlvY30LsdAq2N4ItyMvx
Kqs6Ew7TvCZ1c430Bl7u/F2mE0BrDdnBHs1qzaKYsUljnKhJ/SkYpPECHajdtszzMt/IN3mMfX1E
Gt/I+JkI5+GFELUP35zdoWCqNOoFkRBj9Pxe+j0PJ3J9WD7ZsNVwTrGCAHejHxkiKZFsSgyBO99n
+neukp2o3mUX3OTwOk0WJl8Kb7YLjuIqYPpObtuAaau906uRrEPyPeikVnX0CrjpmCFhebgrIYHv
Iwx6Vkg82MuuSbgtccyqcJnifxVUDiDq89Bqq9E4pwFOHY1aaRAQA3/tEa0Muje7NKyRlchvOdmR
9YeogHUTA6+YriJFulTiZgMsrUFuADgUBhE1dodt7rXkMaKe0XKcGO8d5mEmNLQSi+7iZyw2LqbB
VuFvChS0NZtvk7+35jtGhI8MB2v0JZ2CSSWdy5Sbam+03ZORgGb0tgc/o3bfKh8Pg7ogQ24CAkBt
zE7rFhbZAj0WwOQH/f7bf/3tv//r+/C/w5/yKjPMX4rmb//N999lOdaY4LT/z7d/O8ff6Qflr3b5
s7//2j//0d+eZc5//+Ov/NsXmt/O31+Xw//x9lYf7cc/fbMu2rgdH7uf9Xj72XRZu7wHPsj8m/+/
P/zt5/Iqz2P586+/f8ewvZ1fLYxl8fsfP9r/+OvvM1xpLOfq81TNR/jjx5ePnL98KusPip7f9k32
Ufxo/sXf/oT699ffDcP5Cywqylh6H6Y/jv/7b/3Pz58Yf/ENYTo6hF2fDAaOV7DcRfMf/cV2TJ0/
0g3PMnQhfv+tkbjK/PV35y+W6Tq8jmXrvg2xxPr9/56Ff7qc/7i8vxVdfpWocRteWP/9t/Lzqs+f
UiP1BeK0Bf+cf//+cYuLcP6t/1VHvcU61Ll7q8Y/Cn8WRmK5GbwUcEq0Wt7bpTxQSXeEIP3pLP3x
Dv58xPmF/9UB+UR/PmAuC2ayjTnsJ1xkoH1uzY5uypvi13gsv/3PxzCsf3MQ+58PojOgiDI9HPdp
d+sne2XTXvaQGcMwXKvhW4DlKnFIx9qa7iYoFS0GXMCU/+ETGua/Ofr8rv50TjMnx73GTrW9nvRY
iKerjAxhSVKPgX+GWzIEzbBSwZCc1Vsb8lOR7/7D5+aO+Zcnd35HfzoyjjCxX1QYgEKMw0EP5/F4
L5RxF2Ji0OkMZyr36KbOqiY/J8Dq/z8c9t/dRPPb+dNhycgOK3xO5H4c1v5Dd8ke2jcCrItXVp7o
PxzE+zcfbT72n46hGZHZNpMM9oX6P9yd13LkyNltnwgKIOFvyzsWq+jZN4hudhPeezz9v9DSkUg0
yYqZuTs3CmlGwSwgE2m+3HttFfEfW2i7XffFtWuTuJ2O/iDtUv99MnoEX+rbpvy+JRmp7TjVG9Z6
IEfcB2ihOmMYAOkDOrpjZ1gf4mZfJ3e6WrKlKJYX3uQnHSjGp3/zlMZAmWBQWpwgXI028qlqzbVe
uBufmw8d6ExW8ka1fW4ZpJQqF17t+FwffJLCfN8oOz9WdnOAvybGgAPkqQTSSY22tvlkEL9jkhcz
v9XWf/MhJ3NOoyNWwOFmbbMnqhG/YO60gAHB6T4WVw5S/Yvj8rO3OZlrQkp2lhqq+daWuGNW72IF
oVhv/x4+AzOaq85zqV4pFDoQ414cPp9McWIy++itI/WE5aRbCLfm3H9QnpKr1LvyblmpV94p2Ypd
y6V3OMybRfPiEEY4i44JNYBNR/jS7MUJ9goZimLXHMIj6En2Zydd+t4cpBkcHK6m1Kv8e3pMb6J6
qS7CZb7W9Stpac+h+/KPz6SIVVdWpjxGeTTvHqVlM3thiyAWAWbCkrLJjqOFjWjOf65umpsSoMoS
ytvBAr21LrdcGG/0rbR3+m23Yts0J7e9Xxe7dFlhzV70W/KEE9zjL95VcSw3fryrNsXRvjH4i1EG
v+YuvgGEc52fkAUm/llzfgSP6sEld2Sdb9x9uqHiB3ZzGeQ/o7MPJZQz3Q909vPkKHG9s+jWxTpZ
m8G+3pR/c2YUkzlZaWPbjaRebOFDkEKBzlnjoFdBmsDufTJTa6GQVQRoDY+NtfBhzl0Y7ONY++jj
Eu8/Lklt8zzkRLetx8935PUQyoBbY+aIbx70Jio7OHe/UXKDPzKsmyo7xYABejj21cUv3PzsS5jO
0EbH5CkaVK0aN6zI0WKqYUiGiJzblYMDay7CVhc9EiK2d2IsJ6nu7gDbzaWyxNuHEaKkJrREjU06
YYvrRsy8ckFIjIwfspXWNRcF29zPbwIQaKOuvXZFs2stxV/Fmk8GULFgTWR/zalAkuTRbSUT1Fkp
B9RIo6ByDNRsSGoDsx65j2YP+kzu7wNX2Xa4Jlekt6jzpu6f/QRNeOfNg4rkpMiFy6PoVz1X8oTl
5BCeEKLmA3tsPM1mfPQaILvkZ8c+Wc1euXEVwBTURwjoCfNVH4Azk339mKTi2uZytcp+uNY3pbq+
0PefLSSTNSvQwPppOT4Z1GVB/mSDOMIvsOj8+mSiIPeGZWVkN711BZliVtDjzMMXZqFP5nRlsobV
o/WYFEFnqzj5Dw+aSGKhWFDZAoywV9fcpwzFqlAvzemfPKoyWbi0wup8Q47RuyZrHk2H7ZoxyMdV
c5amuOQ5CPo3Hmc1TCYb0zQvPOdnG1hlsnjhVxTYoCQHyByZOxRdMCqjClJBuVhUM7O9Nuwb/Zyk
N3+vU5XJ6qWpXCarehHsEtz+9i4qi3up8jZjp+J4BaR41RTRSVdYqQ2B93dnb79u+ZMdkDJZzSic
12GZGeSXWzaAK7EgaGgP+4+dQL/P+N/jNujrpj59q5MlLJXbyKoiX2zTXj55GAIt/U4L8HO45b1l
JOyMAG1ADhAQdy40OU6IH0yUv/fyb7Y+3VDid1RthXjPai/5w8xpbyybEFIsURVBcz6zodOb1w5b
W52fAu300iQtrM8an8zSWtlzveWz5euafdjaGwddEGZgPMzYHZTORgSUyg/4h8huDQlI8ULyR+1r
SrVKXhxJu95j/txGufOcqSl6IIyApH/YyLxhfBAIJgzwBqtQRRi+StN9PzAVreEgSPSegs+IS0gO
/L3Y9BxJBDsDC1dCB02ZScujZx3yCqi3JKTtsHCTWZbP2hsVaWD2Q4tOGZtEDzvUurC3ibVBRtSZ
eO02ZreSuyU1R7jT/tpgQwcxsnf2ffikiiM0J0d70rWbWiDeeMy010p7iJNbpVmH6roxX5tqY5Z4
dreyvgLFG4cbGR5FN/7o0lsV3VppNlKz8Qg407e6h05/FWBYxm2ZOYTnSpk4NFbPQQSgyhz0BWRl
9Tos6rtA4AggJ752hqPikpOX5dvaVjdjgLgL3131m1VY21ukdF6T4+8Nt0Og3hpFta77rSwPR816
VI37JoVq2MPOcVlD+dwrDJajEMmz/TXy4Z8KwlfT6m/tyAMtqlqvUqLccPtyr1VHJS22KuVyW02A
VcYvle3tTb+7UTSyMkpv25fG0ouQ6/121FP6sWGp99gSoJfb7HLislhkQfJ9kG0MGb539i1QmEPP
nKPdx1GwHvLfmZNcUpdAiLHcHmRCbYIcH2iAiO+XBztUK4H15t9K55XElqJeoYCgLMjdsdpeeTUZ
8wRnyqk+LKOEyllrABrhUAe1a4QG66G1a1UBRytbojw/9TmBqyXh51hiZm6/1o1d7uM1z6yz4hUb
MGDLvFYXdu4vM49gOJYbT2yaMr2FLHsdNA3KI43tCYwEO4VoSDB0Pr6aa86Ud1X4qIa9OxsUzgRm
jdi4CW7CuH3JMJG7iUxGT7Y1tZqcx/LKIKi2DwJYAGZ37H3rlya62zq7yscb/DEpJw0LzEKxcdX0
GyH7u9bVbmBRXnElR2Xf/GERRTKE1SKUxQZ34qpH2E6YrtGf8lBi36if0YYchAVkfjC2LWQBnXqF
GisbyUm3uibmjol91TvFPUnnGMIs8CcBrBVPPEt4tzGInz13vOhx4JYDp9ZC/7tmlyC4qQhAtuZy
baSqhqZJnvNJMfxL6+RnE81kI6b0dqGloq63xLwMZbexSOIenaK+h0ViPG6+xoFDtglbKmPgdnP2
9eyqfbYfmGxFSNgCV1lyLWzBhnSIpnIrPnBu6tNAPqpoXeMymmsll4IZgueRzXDrtISpsOGTjdu8
Z2jheTAhn5EYPJczeS5X9cIkKaqJ8X84mwDrqat0mE/Q+1E2DQmoIKuzTJ5lmd3OT78V+I31VauQ
1T6mElnS2oGpiokT0VO5rAW3r6CamlOW3HBlObNhtZt3MRTor1+B+ORYJk+2RAN6SqDFbrjlFpiL
qb0T7SJxl8jPrDDECAHk7GCa6NiSXVJy+lNJ/JXNnlU2UBhRjeRiNAHtS1TyCIeuuCsV6oGd2zHG
cnD2QvfC4mt/9kOneykFJZOGVHgb9+rWYxHG5US+U7tOiqdKQz9+hGgwN5G+hOJcCOVgJdyFJNVB
ONUqJme68BP68eSLKxBlLYNM7CM53+UZr9mDEh3Oa2ipRfSkVgy3H3WekYbjrMe8dG4zF11gzEvU
eS6BpIaDMpFPHOnBYtBldAYulp1liWHQ4BZ/nDHy9C52lyi2QAUhLFBfovh1PALohswdi8etVDgP
XZL+erL8YJdbhTx3mKey6rvUflNcyI8CQ5M+F1J/rtR+MeqfRXEOK+TnWxFca4LQoQHE2JgoLXVz
JfEP6WOXVatUWCssZAsfVBgguXkflKuEP19AIiChGjW0Mber56RCFmJCoQ/w8v8wmXTrobgwrPRx
o/nBvkWebEAlKvlqWCqcmw9wCdcprKl1hP8WLPLaRRldhlu9uq2DBxdwet49595Zj5u523KU5mph
qK15VJV3Wu2urGhPglsZ+vMi+H3I2rVcdep5t+gIvneL4kolHaTGOW+q9bwHJR2ExbUdJgfsFgum
vhlAzm2swzS1moVHpCL2aViTqNvhUyehu8ybYaPl4TzAQjDANAptcxOKHHww66qeQO9JYTG5SyVx
uRAlup7tyNefn/nJCUGe7pudAoVb6RQIZZ+dUszD3Lhi8caRNnCDXW0wiRxz3z6LGicVaMhaXnum
fCXouNCNjmqRbxsjPyvFFgTfKuil68FAgVCE96WnPYq43BputawrsZAILDFsLlOT8RDduJxJno2y
OHDLt8eYtFFBHMnRd4Ko5zZr6UD4addLawSUS0Tkc8zL14CmrrPW2LoZoOMcFjPGIYWY6ZRqH3mk
TZcujQqjpFlvex8bV0WwdiwtceGucxnPPo52mTzQ4CFvQVGMJ+b01iHnZYwu4H8Zpr8cCMkIdRSf
2BzABl6YPH4fQz4ajpNTQuoKLg3UwNv5uUFU6AjEK8/INylaNmDVrjuJfxxZ64wb67y072PM5ey5
0DlVp7y315fLiuonpQ95cogY+sbRKAFISFNteLCFupf76xJMD+XMnmyBof6Bqe4QmS1AXHWrDrfV
1g2tvT4mFBNDY+fVGX+6TM4FCqB53z/2ETBQoAwGZYU2/hHXw5ay/k7Ys7kTsQe1qpshTQOIfEgP
7E2rb6vw+PX4/exOQR7H9ZvziZlpulm1EQpXBxds7z2pVLQyA2/4XINqGRgwxdwHIav7tEMsJ5GE
VOcXPp5PGx+3E28a5y5Z8a2i4ZqGgnAPHTZPrD00hO+xVu9H1V3SN3uVCL6xG4Ho7Au6VdL0S+1/
UuGXJ9uWKFEMSRSuuQ1i87rInD1WtIVTg2kJqPGnVCvH2lWrn6DIPXz9wj/ZsciTHUsRSrasdKjl
uV5HwKMuLOs0nuvHyknE1qT15Fmk/73eVe3J5kD25coyoOnCo8zvyXdf6E60yvSfwoOeY92h5Fmk
urnAbAXZqd+b3rDXOQd9/agfn+xVe7LgN3mi2GokdDIKKMnFxnqocXwDdecxyxBEQX6x9j5+e39O
D6o9Wa1EQz74UHFOhGyhtOoCS8u9zDOOb1aqpXXxWgKW6ZSApbLEDwj/ydDYmgKV+PpZx1vUD3/B
ZB1IuIetVHWwtiGrZSy0BYZmUp2olfM+CYleVJWyFhF5gWw9Qn7W32x3MjESuqIUrdZbWxBRbOyf
xm83dx5KAacnGVB2WQuD4NwOU0eeXnzfn3XtZA5E0gyvihtcvLE10H0fKvCD1VMYCKi/SboJuG0T
BWw5beJ93V1iaefOfWqd6lutBieXerQKM9clt+br1/DxV6Xak1ksylW/1uHrbbNIfHdAY5b4eX1Z
X4eIJNMYEKjU7xVHv3Te+XjiUO3JxAUChVvkhoS0VgQ/LK4eYwxY8PLH+coim0745Gukj2P2x9cP
+On4mkxVpe6iPIKQu0V/vUZ5uBAkKKrtk+NaC6RYp7anWJw95eZalty/NVep9mSuir1a71rJltix
N3t30PcBt2U1X/A4LQKK3MtcViqsuhee8ZO3ak1mq1oXUVSEmgSmtkcOSKIz32k3qKze/V4A63PI
HYEDtNB1599t/iUlyN3/XxoPRTAqUcN8ovDYfSef/q2u4/f//z+qDl39l21pqsls8h81hxD/slXk
GLIwFIEphRn2P2oOTf+Xzj9R0CBCa0CKyND8j5pDyP/ShDAZOcKyVdkwtL+i5ni/4bJoQNiGLlB0
oOuwVZOf8Ha3IEtOSAWls48U4+FvydGqCpdvXsHp3yvF5/KNsQkVQIVJNDP7SZ5zMo8gNXEUTJ72
cSD372eBGouzZbP6Z41MJs8hjlK87jSikX6WL3yY6P5cDy5MheOC87+l8M9HmSwMKa7TgEqWfRRI
WFvy2uaCWKx6//WzjL/1XSu2ZQleF4OF1yWmO6hA1YZeazz0oi3po70tx8eghzn2dSvTnkepLjTD
VDVDtgxhT3seC3mZyXJOXvHo362HPlwnQUUCXRvJ26+ber+CWIptCVm3DXZFiqUpYNneDzK/zRXX
NyvlxLWDnhJGHQUHBRHtEYtSePCSqr4fGtl7MswW8Ukc+U9ftz+Z4P/9A0zNkjVVVoVt/T6Qv9kT
O2ndl5qhKijwNyE5sJ6U76PhFPHMoYt/IYz3paBOrd0FWPS/bvzPh1dNvKC2ahiqzluYTMBgogU2
bS8+OwnXkNSOhvbJLneWcRLlk8tFOg7eSwva+8l+fN53bZqTRcaQ08BrRRKfba3/BkVdhblEaHQa
/gRDwL1sBhlocGPw395NH7uXLjHf79f+X/O2JVu6hfRMnvR3r/pVbbVuDJWVzKUuf6oHmFStvG58
319kXvwq8oGLfT9dg1N5sjvlwhc0OdL++xfYMm/dUJkpjd+1zTcd7oeFqlSoKM8gtI6dhMkjbJ5L
cnlsx/rVW4ZBWby6x1RxNWJDYEKREh8urbRAgdzexEa+QB8Vzf/6SLAV2GNC5eNmcn//GfC9SXHr
W9E51OvvRuif/IY5xA6XGZtJP6yCZRno93EdX3gb7zeU/3kZaAUNOkMxVGvSHWVWQvwNovgc9v5q
PE4XY0J25y9j/b5I8c+TK/z1k04uA/9scrJz76Oa6mHGCNDwxHXtt949a4DYTYNyOwqBEN4PWz1A
W96ld3zpYScvefQwEIoTx2cpBPs4BP0pyalgetSzIUT/aAwNljZcyFnrleAG1eQFYsvOGPptXhk3
VlEtWc5INTUPWRqs9EzfQpMjzUbJuJPLX1qvwCjmIbfSdRcNTbkGR8DnNcQnNNLjdVa01toEjoCG
FNlzURSTtxqTyqsj46XQh6+BWPvEWktZ8eJ1JP9IQ3HkgmGLuPIIunJPBnqHtARfYNsUV4nrPo7+
BK/0F3VWILFpogdTCR+dnMDQMANX6V+1ZNrJkkpSVr9QsmRn5cqy1Zz7Oki43ULJHbZmy7VgNSyy
BhaXz2TnWwIcQuWDklMCkmajlWeZT6Uu9q1p7zG6geU3pWdHToDpAmPNC+caWehKqZJ6LpvtU8St
Q9ty+jM0SrREVq6zgQS2Tss2whzvlVpl1brNYZD9rWVJZ8n0VinvZY5B5zAE2b91x//eaX2wzfj9
+bxdNsdJz7aZZUGKkUoy/bz45AHjd0Z0NtRBngWhvJZ8cjwLI9t1gDc8bgzxTCwMY1hjOdvHRrYg
W2jn+RDBdTQHjvie1DglI/984Wv4cz5EzisUy8DcM+pwJ0sARn4t87U0O4f5T515v+NSYYArWMBP
5abDWOjuuVG5TESTcKHpPz8HzTQUU9XZTBjjf3s/50B9DBqjDzEXSYbM2UIBjEh5hkhmo8QCTrSg
HNJHimP439RWNOtA7+urQOQGsF9ZXsIBMqDZwY/DPplzN+xWO8JoNJAdYf3z6x/7Wz34vgf5sZpm
IWRmR0pkyvsfa/lGB+NCT88cyfzmp58+uma9b8rnGpWO1gyce69c+ZtCRpSQc8wB2E90e1/2JNOB
oqwYhnF12ySvRNUsuXfqFGIDIzg+EDRc9dDJCOLT7v7rXz3OntMfbSvC0scOZos7mV39wM1Uw+qz
86BVFPvCU+iTQ9W6UnhhaptU9MZJFdSgwn5aYRXBhTd5Pa2fKoVQ2+ysWm4O3Ym4p34AhSRbfrSx
pJFYQcmUMoGfbX1b664k8LckT9oBAYFkVoY+yIavH/6D4WUJziEMLNNmcz/5SRSnYYzWZXbG4dy3
+g0stDmWM8BBUPlfNDnafN3en5spXgHrJ9tVYJfa9DQryW4q6yEv27Z69aVLq25eaUNEMb4AOKmZ
/avWQ4QJbS2dtbjSLnTBh49LZYI8LJmjnZj0tSTXTannCT0ANnlOFhVCbfIt1c6/Qj/2Mx+T3vLU
vrB+T88Dv/tds3WT5ZGD31RkXMqe40jD+JK9iOuwaCGZ3YUmPnyv/2tCnWwYi0jLLNLcGMQUg0mw
6hpnKesue1PSCcSP0dKT+sGFwfPBl8O5UOXwgbpNt6fbxDiV/LT17OwsEvvcWMrCapt7V3iXFoY/
p19Qg4YGHpURyn9M5sDcd+tUJGZxLhX9uvRHLKBX3mIdI0gBUqIrXxW+tu1Ubj7sOLuBx3rh2Dg2
8H6KeP8DxmH1ZjcatVncD5bFPWV/rZcFsY3JIidWrdfCeaPYy6+/kekhlfMNj2uafJUW219tMkg7
HdULzsPi7IDm4W5409bVFibaBoX4heXlg6YULCW6MfYfphT1/YP5PbNfnzXlWShcrVrYu0bHub1y
A/HqosC68B7/HDA6zbHIw+FRNW16MKZ3QWaVVXnO4JoINFHEQs0M37rwlf/5MSABUXScNxaVGTGa
bN52l2fDjak87MYZ5s7MV68HPwK4H+x11eLLB6sGJ0eBZv11v/35mY/NWoYyfuicyie7BKkvzKhT
aBZ+mwBW4nsbWbXMb3+jFVxAHI5k2frjbNaYSTlkAV0mDcmYKHebSPr26yY+OG7r1BYELiRL1fQ/
jtsUjjU5hCh7tuLXAniuFQBBMMhDse4I1FkMo8MuOXfSOU6rC4P/o5f4tunJp6a2DmmyFi9RUixi
dD2P7ELQLF8/4Afj0BY2FlEWId7kdCFOsszMC5Qw8J+afKfAV7l3zdLYME6GC7dMfzbFpk3WOSwy
Ho0/uksKGhvBYeCf26HvVyR7FvtESZsVSR/D+i89FdeNCNot7rMMWYg/543Qxd9Wp01/LiuIjKLv
tb2F2eMcGXDHv25qMm8IGbouFUFbV9FVMtgnQ92JRJRXdW2eLaesV/in0agohv4rkSJp3wGEuTQi
xz/4ZgYeG6QAY6E4s3FzQ3V//0lnYRQTuChLZyW27WdXBVFep0q+DUtXuSY/Vn4QRaaQHCx3T5gI
sTwlXfurxntynWpBeKxVWGaoLBF0Sg7eCLnSDfRLWvu9TGOyjLs8li5UUf58R0xnls12mLIpM8Jk
FsrkSNTkREjnwfsOrofyRFcABb2w8E/GFy/mfSvi/YvRcp0wJPhRZ9Ji8KXD/zmR7ysdZDlV/9r8
RgmQRzE1wTRN4RoL4fumQg6ozAxmfq77WdghLr3wVU4+/T/+/vjv36yyeRnFSo4d65x/qzJYjv/w
50+HUEf2bSzx8zXoGGAjnMXX38R0e//H7x8HxJvfT/aWiQ/RgRs0nKB+KAjcDgTAxBQDMDRo6yBd
EQ6tPQ7SzdctX3pxk/0Rtv0uzWotP7MSKN0CWuQ/+/uTORneUesZsk7HYORBQHlRqciLefdxTwbW
ZDZBSTtI8kDPJKh9Eb25/2xg6ZPNsWnXFdQ+/j77yJmiwdb+qzPv7wcwSakTVC+s6cpfuvDgakPK
z5Z1m6frTlsr5cvXfTDZgv5ncP23id8FuzeDS0bOGJmY7c8g7IAegy1GTIY0WhLZLGEr+nVrf8wq
7x/o9wbhTWsWmZ9VP/ApUve1001bbrmZ/mdNiPdfCyl0ttqPX7uD7labI22shwtNfPxd/O+dTSYs
JShcBdpnfjbcecrZQLrwli79/fHfv3lLjkIgOJmj+bkNN0W8rG//2RuaTFiKpPkKLNHiPEREZqDC
Rtr3D59gMmXBko8MP7Lyc3En4LZe8pR8OGgtxFK2YCupa5M/r0KktQmt4twEorXMSALCj2ZGB6Nb
O/ml9fbD3njT2GQWtEoprgRUurNtXksGPHp38zf6w6LuD8pOM6i0ve/u2ExAapZBca7wiOgWYXhP
sKIu9MiHX96bRiZjyh1CMcSE2J3RHq6yQb8tgA8hj7qwOfmwZ2zNskyFaoyhTzYndTw0pO+qzFhr
y4OFNz8B9hj009dvbOzfPyZ2yrrjSQK2wbR4qTcguhKD4aVB30dI9jpUC+Pp6zY+6nb1934XDTa3
lJNuj0VeVVwcF5Snr8gWB5tyoUcuNTBZ/Qy1qorBoAEbVEr+zc+LCw189JY4C2syhTGFR5g+AaZv
3uCQnePvZUtsD74bUkoOX7+mj8YVEaA6BUib6KLpa3KiyhkalwKRUR+k6KkrjtWlS7sPn0PoaJwU
1eKeajJfWXZkuU1MqTrM5dtgCI+pW71gTiTxYKyYf/08H/WK9qaxydTiZXWTuxIled18Qf/54+u/
fulRJl0CsVBt4wbkPL5Zw8XTubBJKKwvfIQftqKxZdBQiHClOJlQEtCgGfDq/Eyeg39teS9a+DSI
C6vIhy/KQOc8lpXGI9T7WYtTY1WT3kHHh7tspRp/9fzBToGb9//+efH+zw+4kHpZkrNz4pJbIc4s
VGTSfN0bH45dgxQcRi/H9elpc4i5yRNal51dC63/UKwtBZiaecmo8/Gb+m8z020i65OBoIBmSCZA
+n3b58r86weZXqv+3sVxSDdVzszjlDj5RMwqHkRVO1yQAIzM1h7KNWtFQgyR8zURcj+UavF1ix++
ujcNTj4T30tjIy5okKCLJrj2yH9PLyyLH45i26TepbOcqNNzrq4XvUmGSXqWZOyTCHbzn0g7Z+aF
EsDHT/K/ZiYDja+dbIaYZjQMkr0aLBry5Fza+/qFfTQIqNbImq7TPQgQ3o9nih5t34QeY03c9SBG
Fe/XP2pgWqk3cQiErkUD1ivwUlX7a/Wm3yNMlyk6KLpqUDSZrFayHseK4jIvWurKMjYx17jqhQ7/
+BX9r4npK/LCDpNunJ1T6WQPP+L47us39NHe5H+PwCXl+y7Q8AdZjcEljYv5SsR4y3zktFoxc+oZ
PMQLHf7RuGJDx10Qai2T+tL71koNdDPX7ekZIUUevHC+jQmV+vqJPvpE3rTxG9Xw5qDQlCG8Los2
YJtp2mOvAVVdOuolnTXCGHXs3+mW601T0ws2U+6M3mGbfU7rGz93F3LzUBiEaS3T7FWqyzn3I5l6
rJpT0N969isM8hWpFkRf7bXgynFXdv2s8MOqbJMU264FrEb4gFY/a3jNqm68aYdZcnSbEaLxw9Du
k+asNK9dcWdCtZCSX1V9hXIEscStCn260mcNzs0mvferVdJtAqCK/M1gOIb6dTCcJOfstVed+lrV
pOi2CBbwy8ZojUjCNYAgrlUfbr/13EB6TTcIFeem9NrHe9NFVreTs01rHuwQOE8xC8cM9tuUq1vZ
2UPlN+NrjbDsargyuhunwTYxhj5DLNCuAggYVhnMB23ZS5syfUxKgzSZq5IgUHGf1R1pC99TXGhV
iybbOMjgV0hua8k0IVt2phTLEqCr8t3qiFbcy8OanL5e/HAaij3c38phsEpjf44uwLayvVSeS+1a
8r535XMgm7u8ewnSXVpGKy2OZk3bzLzibJjLrD53RTUvQ74rkKXmg9dCh43uOqZurOGO+VARVpAE
WxEunOE+U/dKd7TSlSbvsNOE7k1XLal6QjY+QIGGrXGPcIyOWDhp8kwi1jLxols5X5XGQxydwVsX
zirSf1jOUfZfIutKGOWSZMVEjrZaRswMtr+GLhFJNWvNYTbmUXroMlySzZwHVd+KfG1WywS6l7gN
8Y5qQKaa7jY3iT+DpR+/OOFtXBH/hMu6LVaDA6Hr1LeMrVHGVZkLg7eu6Q9hfVfKh4z4LR7PCJB/
YohVUgIWq8UgUTdfVj0hGDBj9PqM+3qRZienPYRGh/HxpVXCWWeghi68mdmdGsg70reuXGXpSrau
TRzmetZwn3wnDWuS7Ir03ky9NcFIM9m7crrXxtpW8s2ArchFy5RozkMf3xsGyW2kI1pSvpHiO67G
hvygh9+66sjrymHWOwekZmbfzqKuJ4JlTJG6lbxd1Tz5zdL01jmOJe2mhmTSux7Uy9fAvoslZ94O
P8iP8KvvrVhz8Q4A83oQ7WywDlp/m/LwYf2j0aM5ic5VB5CwNbjSbGappRAYe3T7RYH+IzqoVNmx
ZBIUFfawPapN3Z0UDg72N5EebGnn4mxNr9poFRCZA+JYhe+rluvO2NTqbkgOxGvW5m3Y/xL5SXbu
UvuohsgocQ/qyQHaS+N6ZAVCMR+eQpJGSMJItXvETOSycl2e+QfXBq6+r7puJuPAS4xl3Jxy+9aS
/ZmJGotrm9RfUc7LiY2IBPxJ4OlYSYcdZnCZKV1XTwpBTaAl5VPerTX0jJp8JYlb3frp6cqsRJuV
3XnBi5+9CmWZOUSFQQcn+mPIynUZLoz21lUlRuBjBwGzMrD0Ot+yGp0IQRhm7c7yYVVUx0reGSPU
Wdnm4YM9bBt9IxEOHW6r9FejHDX/1KW/SOSR7Lsc6GTpeAtivxZ5gOWLoO5VFOzD/mjXx9gm8eso
Nd28kBZC3GXRbWTtRLEtxdYW94bMjHb2NZjO3UwFH0kMxBz8Ndf93gqY6iwChFOKnens8+Ihalzw
N8T/SMnKViDv8WxcWuxQoSx73b1G7kfluL3zraUXfDcaeZaUT7A8Z13IRUuuLDRznRUEitTaAsnW
krLzQquDue29RBl/Vn/Js5VuLQtlF4JhGKSZktxI3XfJ2GUkaEVYZLuz1pwGmNJ5ea9BFw9JrcR3
OiTLJP6lF8WCxFEABF1EvLN5JNZyroUnEoBsJmTPf3WKGhWeN+9soAPS0srXAwkPuSvoXTztZvUz
RH/mDdeCpBAM6bPWiI6StqvaHWrPRU4kUYFvzve3hBjBXIfOC6gAuJoSXJUkuqtXcv1N089WDcH9
pNliYVZ3VYCCqEAShB091+/D7odsG1AGzJkMEgAP8tqTtkSy3ZTKrWFHN3byMGjPlXrtGMZWa36G
MfeYrjRyo1lmKM2bqb/LEFM1GoCKMFsQrzwTKXbZpDgqxAv2IbFvQMQcT8x6oH45CuAk0kl1Nu+U
MN6QAXmUzQC/PIEYx7R98Ow7AYamgoKQz2tXWfU+sWnU1RrAWIpGfHK5UoxDEHyvvHu5s55t7aUK
Tom4yTsxN1DpgdvCZ77yUxPDx0YGH9Yc3WRddWdFXwYDgTc734hndX/X5We1XQr2YMpTLNDB7iPW
ETuGxLD3TWcRu6u62pvmN7d+1RCKSjtCqS1MonLnzSRro3sn8tNgk+AlqYdvtvno5c+yvm2Gk5rf
lPWPWNyQlYpXC//ULz/45cMgs8tiGdn9HHUyWPdo3pC/oRovjfNs9MOs9G7lhi3U3vXPYwZzl28M
8y7Rz27GknyfVzch5NseBUWb/XLH7E7p1onyORmkVnzWiU6w65nA9FcDLQyjDTGmK126jgjazmDz
kRU4g7V9MKUNLNq6uSOXGPTIbaYfPLVHlvgrcfdt86Ize0XMqmhBG85U+j2BwxuPERt07rxzWw53
8gIWhq4+dhaC1uDV8M9ylM1SUhzJL+5ISSVVZxWnUO6fAkAqEZCqDnQAIb1E9KYxqwUOdxwEebvv
xVnODwnRnzYKjZ2qHTpzial7WRCoRci4Bow/NY1FZLgQYq9NDGHM+k59VQ7Xhn8iWau2b2FDz9Ra
mdWi3KYG0Uck1jQqXI6BKI68hWp3T2AXCImj7+vnQEvmBnEdAiJ7FPxMNZzGdbTIsufS3TREqWuP
bX6Uu3bhqN8kaPiaxU4AC2AjNkY14vwRewzf7dyYt9V9pB/qQNsAgkFktnMrb24E2twolb0ImMyY
X+qR3ovcEn3bvEDKB9x43nDGc7HXGYRlO1SsLHHDVSRD4LuVROuWaS8ag8QUUFRMt12ePTr2T5NR
WPblPHFJ4GuTpWKcSpcJBRt8pr/4wQMyvdn/cXQmy40jSRD9IphhT+BKgOC+iRRF6QITJRX2fcfX
92NfxmbGukslEsiM8PDw50f6mkweiXwO2MZLRckvZrotxGfd904PJyXgGS9hnhe8efJNNm7a1H71
8j1tIFE7aUBA+/yw4eOm+n7mwcisj4HaTDL+2DN0fDB5iXqV8dHrdUxt076N5SuMBavpRBS94jTN
Xi5TPMT3wnDg0y4N4LoxB6um3nlmUnIRNOmNXXzCDH/H6Vj4F72Ey81vL/BES+pCbbWF0f+ruZYA
73nKaxu9Nr2CMzudjjM77MM66r6bmpw4AxBu/MX56Ajtp4zftPheaktfHMviTcEk2RXpceZeyLkC
a27Kfz6JXoG2mfU3Vs+LoXPK9hZ3RzbuFkxtl3A7Fln9nmUkPIS/Vf8MAu5lY6m/kCHvGrBU0kiL
H63yMvXRk3lUBTz53dKvmJ9jzlQEQfgf0/SXwpQu+ciTyRurltsMCK62C6PYIVDPsTvD8WuiB0iU
A19AuUAoSI5dQ+zHYOX7lBLaPRrWsP0WlnmssI9Y7HMP6r2pvI5yGu7iNL1bus+1NTo5yJPE+Kiq
s0JFlxfjIjIaqHzCKaVzwjkW0nvkG0vDDdUdkzhz5PhOxMQ27aSF0ezVWXemUXMNspWi4RhqMqvj
Mj8kWmgRgTrhVbKLhTbADqt/teDNFl9W91Tt1MUGUuj/DHMVqu+Rvpea72H4TARM8fpNaq4hO5NN
S6TkcWjZ7fcJDQBfMAu8L1cfMHvRR8sijByFvatx/IvD1GWRyR3kZWZdi2xe1MwImuChljUlGGFC
GAGGgWAbcSJahWRr3dVagwN1B24UNlXuZq9AJanmcHxkwYfcvPn0CWQ9Kf6jqnPK56Okbub6syQb
vMvJsNq3uQfUZJ9zEDZkRdvNISJUQpkyt+PoTAcyqkjoGdn2Bak6k1mAHFtXayskEmf+igKNAhOH
j9wtXiDfCH6cMUBCjjpnbB8AYdgJJvujWgXVXouOWXMhqkItN7G/KYAwzX3qFhOeCv1NUQk7BLUh
JXudVq98bxM2FPZ6zuc9uoP/0KCcaMnghNYtn9pFjOmmj/G7Q2kaSIipw4C03vdEimmd+qWp9GC8
Gnqiv1o7KQ1YUwoGUnzt4Djkf7l29rt1MnxP1SYyPUngJxNLvPWuQEjD4bFPGnIxtJXBsWkcq9g8
muFAUnqwz/yz2h5Ca9va6gpf7sUkK0HnFxakD9lrO9z79johf83cYKMpxMGCtKl/sU4NG5agfZ+i
vqa/szN3UqRVpDC5tl90XGf06X7T2K312VVle5k3zarruQzt0u1MLO3vPSjGHu5b1vVYQqiPg/3o
ryNpPlfA2BXpjaQM39bwC4wrrVgrxWlUHmnxK5c/c62tFbJFWMlfTmXgBO2xCSWOIf5KGdAb/xXs
ky2t2VwF0W0WJyFjFTeKjV0fyE8JY2+Wd5MGhxg6j9k8u3Df43NuIdD7lOBwpE4BNIaKM82sNilR
jSqpGFWObMhjQ9QE+TScTYQGCeJ9GsiQ5adibiL/pmbXpmLHm33r4Z0WrEh2oB8XgiqLx9LVeOGr
6rvWfrPhUBWfkTot25IIWiS2lH9mtnm4DubEaoXCekkduX1ZeWo5guebrKvE6SiRG5+jBMXq3qZd
mlPesdxVaDVM2yCF8CvQlmmzbc3rGO3B15dNAdbjVqk/xXgSKYHwn2H16l3MELVVCwD9EYUk73Lz
1MAhqrVlm+UrFW960JCrM/3hRPOyjNQOePYxxGMIwX5WLAmuc00JZ7qZ/xQ4l5WbKNYJ6XVd9i+O
Krfniwihcmn1JU8OMVZukXzDnAN45UeK55NgkuheFJHdroS8YfX4gpTR5fA/2BXkHy/3aZz9SrXt
jZPvJQK6LBS70r+P/sdUNUt6XY/8Gdbe+kWMqmI2X+qLhREpi4kLo1fvWUXvZu5nA+SlJU5dl7uy
kkWLNByihiDqQv4bykEchsD4Bdo6L7vZt93EagS8jKFYjnlECp3BcgEYhklxOpWfhGnZBzmXV/Iu
a/5e36zcQD/p0eQbQtmqH9naqdrf2EmOsADdt+OqKobdGJIU1ibeS0SIgnOYZovA+Jb1c1+ex1En
3Ijfe8plFH3hEjG2CBUYeOm+K1fBcJrjxDPonRJ2c/rqSlh/mwO9hKBjR57U31NEgxIwSmRdNctr
EZvKwUunkx5cEuktiw/B+KORFVOOjq8ew5CmpFc2U0Dk6fxhxLgCCIWjeK9oTFtw5rCC5m1ZGgso
Y/vJuFYx7JZTW07umPDxcpTWFEFTfhRtuCBKz5DfFOKvzOAaUWNlkAE6dJBQ8OFQ0vX2qVUImnqW
1iHyQ/qkO8gLMk6onMdgoQStm2scVeZdT9Jdm8dOUX0MY+m2JGK1AL1qIq9HfboM1iYmwyZTb8XY
LzB3AeIlJa36ylHMIv1Nyx9JfYfTRWNux2+l/jOB2c05yVPlr6TILRrSmMgfnKlmm5z8Le4gO5bc
LG2WUXyYFHY5qwUCYCkvfURQlfrd6C2nNJNTM0B1jO2dTWpOTqkUSsPJzLd0LCmvr5lMJHs1ThB/
x+ZHnH5CczuCiFv+H8ny0fhkO4mVmlkLayjJ1dZw/EYcbIlXSYcqAb1rJVsruZUyzOJlZecL21Ze
ik2fn1p12ULUauj7/f4OpGtRlSeNasyI3jtuacKw7PbkRwdLTqnJTjVvxUT+aBE0lC4bc16WytO2
3g0ZDaDYWJA1RbszyZPNZUjWAvoPyXyE/vjDLxGG2DmQsWanSfkAjJxlsI4BQO+N6qkzeKvti+gv
TelN06ZBnYqInpHzjFhciIExm1M2esS4T5KtYm6N6saxSu6qtFTTP1VaC/XuDxvFeLbGdqo8vYI4
zcgs2GndpvRvY/9h+VfCXKG5bqzo2KeeCc1OTt1akPtcnewu48iJSad8BdzLB+ht7+zBsvdUOZkf
8TwDvBp+dWNYRPO6NyyHB9M1BvgmCRnDH5XOiclDZ5inoKTra0PQarw45vRuxN2iBmE72NtZ2k7B
X5/uLcqwmVuqA8PTFdVZM5OHynWBtiVri3B80+EMVSJcqOpdsK7toxeK7qtQ52UT2stEIwY46Ny0
XlVcxjEO22hTWQibZe+9hGiLo5yJ9Cof2dLL2PagEikq1tSKdyVuHPKLaVpc4KtcKJ89KE9/SI5R
oFC80sTHj8rQFwkHdahxZtd8aBeQ35wdf+ErFusrVXh52qPff1Xpio1MHW1NEc1CHxJXLo9EjbV+
4cjhpqN/MWu+b/kkG2R8mupJnchJak8RMLZR2/cjSWz2NRqhG0drjZd9BiHUJvsq3s2j5KSasi+I
hi/KXck9rHU914NNIREtoV+nIt4W1rfeF44qx6uiO3f2HlkSaa06UCssS/HVg8eqRcPp3+5K6g5h
N+uiaCi8z2Fz78UlJ4MKeJGjlSlZWjKn2Y3TYJEFtyKhhOTCUX3iRFcy/PEs2+r5o8Oj6cPbIWI7
RLxAyQnFrWJhOF6bPCAoCr7kyRJ7juSkd7w10nyEbHYs2mihlPWuTcYNhHnV4FlNClceRirU4Ldr
bUfSzlowfPpU1TCOFyp9f18PTz/lih6LYIHNYRkL/pwe8cyydjHqV1+elHTXjS011lGxtoWvn1nX
S80l9YUDwJYD9MgiHSygcD3VD0MB4D6cFPtUa6bb5FQsWkMlmVFuA8e1jX0fyVgloCsXK1MfvIAV
srEiy9BEDIT4nW6z6BZVPEOsrwLH0ejYyzWdbhs2zli93rtTppzYEV5YOud0txnKaqGiytrR5xx8
TIFweVwoDbN1YBXbRDDYzLEbfwugNn35GGko+/ihh9/NaC9HdhTNWl/E9bOzJEevMhd84esYcn2Z
hH+L7w3oo9LQ/wVwz6bvMAHSLNjKyXb94MX6bxKKVc2+QiaqBWaqjexrjBmOCPa1+crBPPYV9AHD
NWdeeW6jMl5UBCaaAdVv6Mj+gWngQo1+BnraGhWoULaKf+tLYGAYg2PrZ9JrZ4DRkIoz7gZvngvX
0IA+WfV6DvVL3VwZlJBm78Sk0E7yVwA6zwbRFBAzOvyqGTnyVCnTuhF7xbjjM3k3dAojOnk9umho
SpDGkuQiuG1jKgvtLHXHKmXBT97n6b+AOGgpTlaBvPKt0dMbiQEuebFMpEtUzKxqFmNLWqiGMoF8
08WhUyDhqBSUGdu6U/yBk8wLEvq+pnYK/aRn81tmo0dOvNOBS8a1m/f+ukCGtPOSJMLSC7p8m6ch
6ZbFsoYlVwHTbOlBWadcy729TLXpjVQPJCHFZUqO5P/paw9DcrXCx1VpX+UR1C+FHjiyAM6mqIM9
Rxdd8lrEz5S/y9DrhP6Vq9IowTSRu1tdLZP+2rQcYIK0zAHzEhJtQ3Mz2qchPtbqTwOGWqXencOL
1fZu1dau2iTfItj7Oc/aw2AgFn2pwT9juiY+abpwzSYy0Qz5Rw0/h2xaWPSDhvKSKR8+6nFTf0dj
szBp+EP/zvGSTtdZ+q3Qa4vLFK2zomLJGDxA92/wj1K56nmEAgrhVKMRqoelxGbYbK275FlPZC/T
Ia4i6zsHMFnIJL/zpE40CXN7MXrFQzN15STxrLZCwy5BdCItEWnUG3yT5pfe87Nz1CDNYROMoRsd
Sfwey7QKsU39iaw18fXXEtykFJp7sZPqtaR7avSbQJAaFdvz+RUr6C02f82xg4c572ed48w0PGJk
RfNIIx7mjGzLdpFR847tru1Q7qBs4q/WYsXtpm1qPzXyI3XSm/0i2BZG6Gp8ZAbV05C+DZa6mOs3
AIhGf7fbmN4VRnFLmYR5ZSa4cBaUITwaeaIs6cP2yWu5ICm8gsav1r+H7LuNiBDRrIVuXkV6Dct5
pyb7WiirLp0eCVHdU5rSG0abFA1grHXEk6hdAvqKWd2HqQcjy3jF4A/5sNRQHMnXXhlt5FWm7ZUx
5UHkaV0NLCpwoZQu8uyjM56a/hyIvFM3quZNsKcURMvKSvjgN/HwIeSLNVzq7mBpn2p+jrRhlbLz
W6mbOFApYnYEXi0MsZVBAupwlXXmqhJJrtyDsrXuSdnrFYhZ1OmKvtbs70raaVzwNqu5XRUsc1oE
Aw0maf/CyQBS2Hqp9V0S3xUJWH78FLlyrF6guXH3+pz1vItqhqyPUKHab1VzH/zQ8+dNFN352Pwm
/jakg6ZsO8TLUbROPhtukoo7YNgT1xaTvUy9gOhb66p0TJJ/ymx92UqTu4UaHqREfUozYHk/u+Ny
+Q7GcmkJDuFWQwrJkpUyDZfGVA6CrT25ATmY+Cj1aLdhEj56JVmiE/N0yTsdqJypG1dpti+8unSF
XL5Cp6RS41c2F4e2Tr9Mxb/vQntbFzmi0U0veNEVhh5VfKh70+N7OLUJWkAoe5EK3CTt07OVFGsz
HtFCaTVmuyg9WbUJvs62+TQ+9BEB1U4wdWvlI3uNEUsIlFFAnIvUrDNb9WyfyaSeFz+Z6PeVXqxK
evMu0Ncdm0qk9ZyKiqNFiUixqWSPDJ0lmb1vuHpRkdrrPFr/ZnTONuOMEdkq1hgzxwkSW7N97cZA
edZOeSluJenQeuzTN4BX8NX8LsZylZOzSdLlAh+1W3PzFD7TMo1yiR0+L5TVX9kPVl1l01mRneIM
FlKylDwTIyoWILkdnQi0URfLqc7eAjNdkqKwGA1KJ0ErLMx1PWWrojTOWYDoNA3iGAbVM+Y/yANm
gSWNT8RdHdqcfT1DXQ958K/smZrq0SaU8x3AnrNU58AHpeojqewT2QlQdNN11ox3ihIZqF5/wU4G
g727VYxpFZZwF+agbBhjkzKb60+JmcAcE9TQWtOtmAiiD9oJNmmgrpVgXqvDboDXBtDgyYrYBZja
KQ4Mr455tsVk0rd1ELoj0t01advPxNhF8Yo4slOkyJ6Z0dtmRnpqKOOVvD7JU/KR2vZNSaVbD6G4
SBTMOYq9k9VxaXbCi+vqnOblvbJn+rlJkHJjQKqDPG8hOIaogn4Sb7SMpPMM0EbMbEyYiDdZuVeV
+DmZ6lbT1LWg3zZsVBYeeybx5GvWya3uKg/I62ZMxWWiSjVzulWLJzs0KiAV0Wqo87ukZ9xK9S4r
8+sgWZuK70RTIAji8BO8FOmlHItn31rvpLeDJOwlT5MIpW0oNci3zgYSzNvkHOUgzGs7vQZF/CYJ
dUkc3l7uSKaPDcZPltQdeHJOyhQQNc9PyRTIu8Z7M44eD+uBY4aMnbm7Fm29btTiPof2Ic0J0A/G
8yAlcF1Z4kpwPrRT/adF6nnowwcTYvwF82rKsg0jjqXeT/dK7WjIpnMv1Rvi0FeIq6vIhI+NuF8q
ltu32put/5810X3FZXaoB+kr63SSLyhm7RxLv8Ln2DCxkfAyw8uWn4RxISFn1aEzlf1Yv4jugK37
aEUA6tr0pWOBoAts+WED5vNlEr8Depfcl5Gp8n6ntslv30frirq0T4IbFOdbLL2u0lCBalqccno2
Jes+505XiEvIPtXKP6rVcDQS8SckNXQSWfns/dgzu2GtVJie6xd2zNZ+1dn4jMVsLVNwiU1ai4Vh
0NPnYXQX2nSIIlQa1g4vUh26OIu2JD/u0jLgIDWOejbtkt64KBhEdTVZa5W9pIPxYlorRXQPmRDt
pKnObTHWjpoEp6IwNkHvJ04a+eu2VffJYGzb1iC+JNl28niJi+4xW8O6mKPI6fr8mdViTz3zK1fa
T839YYXadiB+2ij8pSEqp0Y7LkV0ZLHl3QcQGaTDrvCTYy21Fyvu3maJMfKUJx7jAuqkaZeq8Yfu
h0ctRYqJi+yY1whIqXK0S6rFPD4VknSPFKZMLSJjLF3TxtwxUaBNNoJPU5k3uE3QBO1D48twqlOn
mSFNh+MJi+EV8Oh77oeXrE84ySS3CAcE1tBfm8F4iqyYLXB9fBNdXLGFznhRt7fWrO1zBrK8+V+9
QIr04RHEKIPsBa9DS9IW3UA/KeofQ7OnpakFpkOWduSIXiXZAhZGgLAdGMm9K1nHaFX5M4y6rRoI
qlFQbwsR+Ctg0lehDVujeDXNxvST1TZmEPEMZ2rwyA6DpSmCg9qHTE60lLPfv2eNvK276EEezZp0
13NuoQIpFTM/1b8R1wVto4fznuf0WprFN6J4Spe8RwAvBzHux2z+rRXzYqfphYSxRala5DGJDyuc
Ge5FV0USDh8GK6cawwMfncn4MceKMZSYPijAgUjLu6SynmM5rtIEPUc1cINFrgRylaeLUgmCuFIU
JyUguicGYS4Y1y7KKV8VFTNuxdpFif+lJSQaKEGNIasjfyhrER2GzCHB6jfs4O7VI06XOHgzW/+3
U6xzYE8r1S+9OjXoBXsvVHCV+DbITnuANNEcCzk/odOvZSio7YAoC37NUAfG00F4xgApOWFN62BJ
m0GTZ9cwh3U6y2viT+5iwExVktId5d9Ej8McS/GX9bTYIZJ7T1JwEJdLf0RnzlA8hFZ4lj6ffEP3
Xo9MbSf7dADeHg1bvx2WuaHvpg5PXNWSZB54ial6rYk8NwdLXcgnKIosH6AVVcGxj2dO4yz7mvLm
H1yN37KjWW3rg05aUMt6jR6jrAO3fvrUlLMqNW49Tod2Cu6Rla30XGwsn7l13r8XLW3dEMuuNJT7
geGpEmG6slIPgpVTIK8BzKaAgUYt2moZiWApa/UyDprtDE6hFdPBLHom1Gq0GidzlVTBrVWLZaRL
iIjhabD8nw5/xQuwoeX6TdHmY96IZZH+38iQ9tKoKMH6Khrjf5VMjeyH4EIox8ZK3ZqdjzmvY5+Y
/CGt90DdOhSyjlmI766ZPbNv7snUfCW1TAJX8PB7aw3sck0AzWc8K782yjfSgdfyWGdFv4TFeNN1
ytogPhl882UxY+kweBViwU6jbguiM0wf8tULGYKamQHgKPz3sM9ohNrn+CogsURu2TxeyrBA+FAo
AUGhtMZ4ypAcCVTzJJ+8YitZN1rxVirdCtQ3EAYJT4yTIp4E9DZ16ZbB2bKml/GhD7DkTY84770B
Z1/RMM9Nzwyg9HRfNNup3IKB96TorWjnJRXJRAyX0kt438ibnw9V9E/l2AsZ0GndUfN/leLTNvhr
GV+kY3O8wMaQCl5nwqsQEZryI/GPNopBmVtk7msL5gcSlOOasscaPKk6zQbARf9qt0czQMKggRg1
WB44sHpJ9SKK2pAeOAHipzHWLjDxlYq5TFPZ1cZhLzjtrXY5xzkT/XUrbkPjNTMx6jbnyti5EX2P
HvWrHFdWY/mO0EanIrFeKP/M7lki4ekypXaHnaP7DF6/VfIUfbPqqXqA043dLcHHll9nVK2yh2Gh
d6tU+Vb5uqbcKzErwHB2MuUMmtWpg8eoB05twJnRf3JS4aRZc5VqFSuA18W2pmGJXwOuMuWXyRY2
GWPVr91+qRJ/xvBrvhLG4lNfI9/wLoiGqqtUtpnEZGbAGDV8tvx9qB9r1N/I94wBDxGfuh6wfoZR
ikSIjYVg1UvZ2n9Jt/41Td4DZK8s+ZgoSUfzqUvRWmomp1J9Z8bTVyBQKMp1KE+zfk0xIJg23+SH
zonn50zNp22dDG7CMMLICa0xFiUD9kS7aeSa1QO915/BdCTQkduTe27vekygfKU4vv5sBUUngiKN
mCfpPJG/jYxpTExILfx2xcRvyIdA9RD0AL8D6RDw6lT+KuCX79RzJffODKhoBm2c6f+0elX0H7rx
90Lrka7vRdYe5SJXf0zt1yQvXKwS5nci4STvO0eirIsEtoV2JeWDW9TZmuzrIdMpEVQvJduE04PE
zKVFSo4hvUvkoXHzORFnijmhJn4Y5bedcNrgRJ3jS1keQwMDJGa7IFtb45Mxmz7zhFX/JvVvDD/L
Ifb6+X2CBG5BLCnCba5+5N3HWBzK5F2R4muhXMvhJXgdQ8TzSH9N4/xVks1bm5mlXA9eAwzHknZp
ctCHYWHoA4Qj/Eq8Tal/zCfsU/Ku0Wdm5T8tfrBIWvuDvSggnvN89v61Atagw9YbeoxqloBcEbk6
5//Uvindwa6h49Hk08s4FsM8zWoo6xkCQcHow2YRjzkPr+Fmwx2yooJrLSgeUhas4JdjtoaoIva5
uJIbjmn2reeukeJVMFJ9y/9mBeTBcLLaX7jxi1zBwGFsMIejfn7rwb1uvgOsToWBjP0Tw8zt2Wuz
a8bv1cavP4R6SenKFH8vSX+4px0p/QDFMWfrwT7oJA7PKaqptmsYpcTZPchoIFhjGU/F8Gy6e1k3
bokEXSQHXzxTiKa6uU3kIzEPmBbd3hocKUSjuNuWK/RfAs7QXk96EjJHSZ0c+2bnW2x3jMuhOPeF
wn/dRx1Gy18dbSHIHlH18zJApjLiA86SQnqOswnnluJZ405krFG2i0j7TIzrVL+pVuUqae8MmK3j
4K7xOOdckWkjoZr9gFrpuq8JIGqafjfMlKv8orbnxC4ZwX0OXeJOqD+F1Lvq+CBfdBFC6UjFbo5O
Pn7fKF7YxkUOj53yZ+JjGNU/EkNdk+8xGP9a9h77+fPV4kY8hDogeKWRtqCWzdBY+9EzbxLs7j4G
22FBX7uIp99C+gpHjL9zwXvKncgvjl83O7Xo32X8z0gfpKTiCAkZl6bMWR8yCom+MxGRJhPJaM6Y
H37KLWY1hiTWdB+Yufp27pZAQrvkt8m/awCeuFYWaVeinxEtOCWrdt7UA/9q+6u1z9eUwIb6JiM7
x8M60HJXSxCZbiBgZIpO+189XwZpnScbeVgiCi6IWVm/PFFzmDnM8utM48wJXBJpZf9LKOt4+BrT
9ZzjYRecU5a1HEqk5frLZvLU6e+TVOxG6Xc2n3a3FwDaWz6vHouEZaJdES7VHsfCXpm+7KmjttC0
N+JuqRG/WmVegK0yxz/yYh5tgZvkKFJIHaW+GVKEUZnSNnqAtvQUXVtm8bdEmnby3g4X1eLfITEB
D6qOq7KsOU75QyvquoZbsnY6A0tR8FP7333wJ4c8FSbW+OIeS+ZeD3WsBls5tnhxMZXiom6myFH1
FvOs6WSYWIL+hYvwXUv+EEmzTPiFqxTHZP/eYOolf1EdVlqrrA0p8srhZNtXJRHuzKs0d3+thmRU
/ZPi21z9jNlXknB+0AONFVT5yenSmLk5KCsiKZHHKZgyenZW9WftuxrlpRaOi57noy+26rQzfQ/e
y5isK3IK7Xn0uhB8KzjW2jyKhpFEutZHeo8QDQWHR67v7XKXZpLnp0jP1k3WHjTtC1kwluw7V51u
lnLFLuyIOV214LUCuC6h/wfw6th3IJ042iSTk4hlkCT86cQhGq+DTfYmAUIpz7rNZM/OPuJx9Rp7
T8pPgalMbQ59Oi208tgO54JLNWwLh1mAazHRiIx+XWVHVee9zL9asY+rT0n51/AYi/pSj9ucFGAM
OoXxVbOrW7b3JN7zBYIS1Mgs5vCkh1f7bNlYOmPe01Rsm3Ent9cJZdrOJlBc/7CuCQn+Q3OeG+4o
8zOPH6Z57Ky79Dp9axqNcyDQkVvARhhxpMl+JWYxyomZ5JW8wSu5+sjng8JGhEh4MK3S6aaXVbN0
Xp7U1sjc1+g/LSgLsDjJ/UkpPyz7mry2DPJrlW3iduMr7y3PIgWXY2i5AxMi52j22ZGAnaSPLz9b
uZHp/bWbGR0Lfa8X+0nBk8RBiiCiRnvuvozioeAylxLss+HboO9L/kIxIy6IQjVzP525W1C3/DJY
CYb7MGNoVE4+VU5Rb0mPWwpAhoTbLfKBUZ3lSowfYZHQ7pF2u9XCq1nsUjSVkUt2YLqrNwtJPVTp
s2zWFZa4yHqT82qp08KFIQAqRtns5dfYldvPvjobdXUtGGBb44zWf+r1/gUX880PHSBVqd4G1IVA
Zxq8ZpCzaPN/gsou1ns+9F9BgQZJjo2Ce2wpK7SYmubTiozFoJINzJfNtNVpBGM/ZvfExhnNfEEd
ZBOFw0Z+FBXCa3zWKfrK5MmZpiWr1yFmvQw3zWrOLc/KubbrmzQ+05bhNatow/UV+TnNFI02A9SR
KRIe5tpkOeoKHZOtoUMrHRRGkamRgbBrnTD8F/b/Cv6NtDtMFj8sf4zVz8thN+WxpzFiCXlB/GDP
vDmmwuHcYE0shRxdYF//rKcPxjgBOrrS0H+OM9sV/6JpV/HGwp3e1515MGMVozoNwXyM5LfG4ksI
aq8Xu46GtOYoUY0DA5Zp/EXAdHWNg18o/J/PUd+N6swLeYt9xVH49uL+jKEwxkuiX4r4rCYNhcPZ
GO9td2nzcBnHJx+WI8J/Xr7n45cwz3PWcnlgk/Bv5Ri6Aj9gV52r7DMcv1vpbulvabWulN6rmmQn
C5jqDIWyh1Q+ClMnefap8hYFlOMJRi6WKmLx5tNuqCP1HRm/DNPqfj1oyBd4Mq9jyY1U/fT2Pgh2
QjsI+xF3d0bLVo9RzOa634W8rWa8HCZKO9/Jy5E/uViUeNXqkaeoI4GizzwRdE6ib4fmGGmXYLqo
tFgsfJiniTXmkMel5iG+2dJqygNPQUaxGOWJybrpLdtW0PDstz4/ZjjD6Leb7Fs2rup87K2AgFJr
qSXc3MqNh7M0HrH4iayz6Z951YtxW2b7seFDijGWsZih1v/U7K1J3nQVofOpFAnO62BV9lhdhk1d
3fqkXlZojnrNRGF871BiseZ0Jizh2uVLwcH59voC1Joqb0yWemkfiulka1gJk2DdWuNyVogpLB4K
ju3X62PFP1jLl9CQl1Y0uHZ4jf1l9x9H57UcKZKF4SciAm9uVQXljUqqkrkhWg4PiSd5+vmYi97Y
3Z7pVkmQec5vVQFGNiENbX29GckUxgWACFel+JQ7hG63atqG3m+jfLRMqi0jVDZ56PhdvEodjxxl
9d8p6ehpzpZeHk0P89XBgKYL472DD7AEI1PQdcAIh4hrk0z152RCH5OszEEPYqRxkWcHYT9S98ON
m80IdJgYm4KvILlFCg0ypKaW7vgkTJPz855Och2bysqtNg2CreUOzqagoDiU8xyFarNg9wZ/Xf9X
ODdTebdITh6Gv5wAa5EwjwEH1QxssfPdR/pThaKC0dlqOC3T92Y4guTZ1a6fL9N4GgELm9PkIR5x
iZxUzWBCWB6NZ3oqw+Ks1QxYbcxqSS5xhBjY4oGGKxXvdfZSkmbVJL+yJjFvNwFBqfy586FT+oOB
x6vQ9IOwGHTNvTaFkNDvqcoF04dPLWtp5vWInd7V5OK0b5H8mp2PFqZEqxEXXHSKh/HFQglpC/qY
8t0EHhd4O7NL5D3PJE7Xk08yyr+GI7mRtDnGqH/1/jjZrq/Jw8TT4XbmqkG0ivvLR6TwJOdmVcp6
RSLFFuf902h+COWnrRcSGVCoWHiRac2nK5bkHox9JUKA6InbGvkRynx5boqFGv6Z2K5lhG9SdpjT
wo2tG+fEprUeAU9auqvBhe+3kHtUKxwTZXTVUc712nBqmOpNk7smJC1bYdYmVGAUXzldYQmJEoTC
z3fbyVYKwfsmvH0JxpvN+l4rww2M5jpKZkA7lE6dn9WYSbSDSUx31P1hjRzSTR6iS+X916SCawqJ
qwRI5F8ZtJfW2tkIverCRWNjr2omUDf7deMfO36eOi9ga24BAz0SJAENjkke5IyN1Ug9KkOIV5+t
8K2T6S5HaCZzPt7sPZXRngvfxwKykr2vKPep2FUaJeQfAFek4hzS5MHHyrW7CyFU01I3VcrK8z5z
4xEnoG4pbLZ5twtaN+YzECq8f80y0aBnQkIFA2aJF1ccsWENnoPU5pGrMES9exljqsbNY6t8jjM1
ltpHxNDRN0ikYbp0LLzGePDmaOWEexjCbcWAKJp8X6ZEihN84VDhqrZIxEPmM8reo8GfrQeWyCFz
QFB4VKF0dMQFGcnFHgnpRY+zCd8TulnMlNjeEETE7bNX3AcXDiC/DbI7F7J77Xip3Cq9FKG4eSCi
hXztyYAiPYQu2cuooj/vHwlalZrvY6pcpLoXTrwyJmubh582kFQ/s34ijDAxzloaRgFMjHRJYYRb
LQelwnmgxuyqL+zF2fzRJJu6U57CSuykN2AkopQx/Cj5gDbDW13/dOKOzKDI3y1uHAMHhSZ/Ug7X
nO1vCMVqwmlkjLsyPEcaCfMiO3cJTw4nTNFfscMASEAp1zBDFkcbjbo1MfCPyWzWbbfL6jc9Omrq
KU4+mrQFu91KfVdaEPG/7fTJKGnOe63+8tRtb4Z7UNOr4Kvs5DMVj7ZB4YZ1GJetgrFAv6mOt1Yh
qdLI9ZX+cxwl/5U3Y3Eez+k6B49JPvIcjIh1sedFjuT4qs9/MfJsD+En+mqIRQQgOm26SFG48TsU
+Y2r+wxsRMePyMRccx26t3Dk2R8Rb9vrysguBvNTN54VVX/PFLEKhb4pjBdqAvjDiqe4REkWvnne
TbAW5IyairjoNHVCduKFe7XL17J6jzuW1oC/xXZB1nl4JGLTFIFDHRe+gqBy1Kkx5C8dp9PcYkxg
gx3pfjSAAhefpfdPODen3DmS82FcYsG/ao4Nx0M/LLeJfG0xgaiaHsztb+gqAcxxLR/MkFX0G9t8
i6ZNRdpGCjrXTD8KphWbeO1W203lNuP6pHADHOrH5Z6M2p/FCt/A24QVP2HzksDtwNmMeBqt8ldr
wi2+0QKpEu4GLEk/qfi0GekyjDNx1/tO/+oVPEPY9BTvdx5vavyqKa7f2NW6peLbai4h2f6uNT5n
FbIKOj2oybIxQkYl2Hh/SFw1WNybIUcJbDrOOcSzXbFyBE7694709FrEePJOM6hN6bwVXuTrcbYW
IznTxJ2FhfDn8FbyA/BypGOa4PhagFmqK3CSRMVPkQEgRN+cvAge0KyP30WNhEFFKOxWT+ApHwAl
gYJYWHWYjZbu4GSdIGEwiirw8B5HJMQhtzFb66nNdyH91GX7goZt29HigymusJoVkvwCD79oUStg
PkMb7kwymHv17PYYhuYj42wwxXcjP9lZH+BN2PbMPw2d5o57jIaj5B+zUrGO+6/ROpA2gx/2qBU3
V1mgYj9VI39K0l2d3mvntwY2cS1vW0z9kznfIu7q3v2M5Q/PTuV8iry9d/TL99b821J5GrbVapws
Kqq3JCQhmwPam3eI19ct/nGvZsvE4f5F5u46G65iuLrtV8SUVpUuQrIBi7rNUA6nSPZN9CGig44w
KAcddhLvSR3/CeQuFlFIJCt3D/Dghipe90vLS6gUw09wddk8FU2yD8PF28ST7nyM+mkSytpmhYkK
bCUwBTlTR7qd27des9dCRujLDtliDnSKtUulaOHyzqE6X1hUhT6QzJnRtM2+Texp6WJ3Hd7K5h4C
UBvt4vIen+pwP8tsPWOYRN/6BoH01Kps2XiUDK0ODFBSDlisGKu4ey37wDSdINESf4DdV6z5teMg
cTt4ctekdupRcmh2FgNLh+sPy5DoW2SNOIooCh5xu3lfGVXqZv8189IX4qH2EAixt+51+HSFVx/k
zKWjLt+1yi89EOBoAAFNkI5/EDV3vtWbGgUnL0liFuu4qfdYnVkotffU4hFw7GPi/lQq/ib2thSf
nw4dapif1EWsrZZVjPjdhDrgwtiQJ86Y/uNiOBKEUJfWh8Q4M0qci3ePp9dog2Z+tdwzK5qJfGHc
dfqrZu4T06WIHCtf3WwsYv/U7mGVG8qiy/4G3gQb6DHSqNVBcqmYcUcI7UcZJkzaX33yk4QXm5+b
Z7T7JBd0P/6lmQV0kzDw96sRC3Riq6+w4VtNDwMn5+xCANek5Zr0kHXUpXuFgVXDQBu74Zqa1yDC
y+GG9Ap6OFKwvnd4z0PFACQxeTsoGKF6UBufWmvgduDGz6uHqqFdQrBaWBVgj3G28BhEdvOa99RC
QASEVhFY3L/o9/w6hFgm1DefUgVHYXONCqJ9GosrHKjaap+kaJES4dl0grD6ngTOkrh/Do0PS4A1
qth1+FF3k74ezG6l1ip1Hf3Byv+Z+bQuoAC06s2OkIwBwvWAs7Ox11UCBiQ9KPq7xxAUxaPvKt9j
SNFG0SJXny8WcXVzR3ehUILexMPGaxirdmBPXG0dmAphiUYH1zQ4uzCLV3oF3mbhc4f33sUDzfF8
HXWJ1mzAw4gLqaKjNw3/mpCsn1SnRc/y9VJiBbc2cZQcBI6rGRdq6/FETi55NCkSb7SiECwyi0+m
pjxPluEbAFSF3mz1uNs2tv1sqhV2K49Oz2ePMmAmjms51r/FEJ5Kx9zOCO6qmXUoQlKJW1rk+SPU
FX9mAMNkOH8PbWv4boadRzgTGAmV20gZVkmsBzYnodFbpKj8pTmIh+mK7WD/tcm9jcbnyIk+Gm2Z
6jLnVW2iuwYuFE2IWpL3OGScapLTLEo/asHEQ+ee5uJfLV1MJYncW3H9gI3bdsVRLz8qRR5jqaFA
aJJjHMPfDGLir/r0dPNpDg/J2B4xPv2js7TbuEb1ViXvUC91Kfdt+mU30dVywF+zEMZOPASovswL
RIjNpmAQVbyNpm6Fdi9QRcdcoE37ym41FBRdjHjs84eN55t3ZCVzD/yd8VF/bcmO0IaDRjRK3mEW
z+b2VpfmkwSlynDSqp2/KLONIlDnYJbfbvPaJTtp067KgfRitRsUmpX3GLVtaSN0ukvmb9PyQ5oT
1H4ruJuUxcoFIGynGi06OUj1rYn500EPPMQRFasepbGrVJIn33SHBhP1lEEQOnPQcbrhZ21mI2h5
or1qemBlxPp+XjhkFxWD5CRWb0YsNrn7nFivMQBerx/VMXqLoYXqsf0neuXHVBDojccMLaXlk41L
m2X1XAuNeMDwT+i49Til0+mCOeVSQwir87GKNkV/cVGN4pKpusNofaUtuuis8s3yT4N/8EbMwemG
iwOrYZKhpD3HnntNkehyZWnlJoqCTnVRDBn/evFjNG9G/pbU9wTPm63QYhpY9UDWTbd30iIYHUbE
1LomivExkscyQ/DQzob6ezBIlLmOzYNNknMSTm2Lr1Fm+yq7GRR+mxr2kWtkMwLofm5vJwl8YRfb
NDmpebaOtKMu70qlBBq6nhl/V5ni98fmxQxu978avV6iiffqkJ8SG8+fMwC42LiPZfSpxRFvTOvg
TBmQYWHy6265PDXVmyzOfYWy+qKmdN9sQmJtFLAeI1J9Qmh0zNsUCjGYQGC09Gr+lcZF52nKRIdl
rNjFMCNFVn0oWGJwAoLu97uEHIGnIs//wqRicsyVh2IicMcgZVnv1iDLVZw4V/6/IscWW26nBHS4
GFs2UmutD9tp2uX8jj5tgLfvXTWvG6jzWD3qMY4rJUwuDSCsO18yUjvUxYbYTf0Vo8zi7cC1E2dB
LhZxh1hHKsLq5FZy/8SJr7t/TYegE33gswXLBLFZ1QQPneqlhFwkOEvyVdXdCj4gJQp77Cu3dsJk
rGxFeNHtU1nl63b81zVsWZYMKkdH9VrtmmbaqHm7zsRFcD/Z+bYMt72yS7NbRl3jmHyY1lvRFqtS
fWu9X9cdHb5pqNW7zuZxnZ/pml+ZSofgHXQnXxuW8mypEAFdxQuZWXu9ClHCnSy0jkOFhsQ4dRUr
Nl9F9JPIB368fPhr4QQGdCMeXoBiVzvHcbrTROIEikYwRZgEzRAHswfbe+hG0E5833H4UVhtdild
une9xJf9sRz8vNEcpGkRYOFRUw4Dbv3WYhZrnO/Clmu3KdY5fJ1SXTLzJCoq45kf3BpfHIxOjn0A
8ZrL/5IrEd1AcxCQUGRTrqXdg+1q7EVdtJXRVmvaxfv/FSbFhpkuCEuCzDCJsbd0S7BNP66GuPSt
ONllrgo7c7TafQQgDadeC99hvndwy+K8gDuJlvBZ59m2X/Q+IT/pLE3KlpK/arhWCfOsLJCxFIYM
BJkTElNLZHJzDT94aXJkK6xAXgfITNoCtWe2uo9nLjdBD1kvSHT3xg6BfKxs3Gr2s/zPgCZDvgxb
F0ituzg8uKx/fl+PG+F4qAHiFXJrsBUQw6Y8eZMCx0/lb0m5UzEFQv9LrF2h1JsJMsuh6cNUgYPZ
s2SsrlP7s5zHlZdgmZ+IAUkiVL87t0w5WQrlJqBVDRZlunxUohfYutmsCsIFldVgXmxeXo1HZ7RO
M/t3TqrWWG+1vrtShLOuPXRDSD1zAkwadPwG3iKon6cWjVE+Bvryqlfw9XSk1X5IX9vAGeTm5wYX
W7KIgYaP2boN3Y3i4Cc92zsafAf6vHTCs85B2JgnfgJlNgdkaz61afgcamJtosE2aWxXsXdUasKx
NKNzK59yrPvciKb8yDL2Eq4/+Msaxxb5QlvXedOKifQQYrLC98EWuwX1N5a1CWthr6z7cjH4ESUE
k6sqWZAKfqIViFZXVG90Zq7z+jOVVHq/p/l2MD/dIUWz4/3Gyr1wQmzBhJLEEIE5tyoJUGWdkmGA
6IikBC367rNdrtDnpn6R45U3w0rnsUe8ufTL+5JxLI9XsbXR5aO1x6Bwdwws4ewbOgsfDjc2jI7k
p02Lh8wYrl7BVc3MKJNXz72lNSr2pXdotD7DHvNcrwK+y5chW+QAIy6WhG+7YipXRb4YzCzSNIAz
y38UuOwBq1Y6I2yj5F8ONijDpeO5dNZZ6tfmDu+oNlprk8lDdhpRU9F7ajvvHKlNtifHI7GCNv2O
YKxS8e7UO5tluQ39TL81EcOL80nE2KNWnWnVpV9W7SMCaNvxatVzj4Uu8+eZELFQG3Im7MUiJ0KS
RRYA2SlqkhVl3a2bsmINK6irjyt0Kg7y2gSvyBMtU9eqH35S1bh0bBRzB7cuXLKwQAPH+t5EfBkc
xJ3cqjM3o9dJmCrV71DxI+om0Cg/GOrFbMlz04eToGH4Rkv4ZWKrSufnueaRsF7U8qrUR9FttORD
evVG125mtQDjIeGi90pj4FPpukCxgwPUmR5z8dFNu9ZuV3rOjD0hdkL6QajER9MxZo1H0WwX5kei
M8I+ArTakPzeVVV+EXCoHGnQ+TBYUaeWp6xFGiPfbCKXRLdvuzxQcTIYktcjDl1f6sn7rNorMbPV
9ULzh7z8aMfPVrXJTyCOdB2yqvbJkjyd3mLxGRdbr987cXJskTLMJCB3BNzsJ9yAxJpZrNm5JzZW
cqlV3EbJ2irw16ZrOJYQlFDTiu8Z+T7UZxngpfqb8ZeGSONVxXgZGNy5MZZ6wE1BfXaXkemR/Zke
5Uplx/JkteF7bAdJudXc7tuZWArHPtrhkVjJStlVUHl60Xy3VH67OhlM5pfatat6wGaJsMfxdr3+
onsfyvApYK/rsxvhASckrz7XEfZU5JCzehfuAwkFIQ3dCsvDpkgPpbeV2G9DmptJ5QKEUHEL51lz
Glgq7HKlArYTqjAqJoPPScEyxI1r2mg+En+sk7M5nFsmgrk7i3jT5W+4rRhVd2p37vMCNdn46N0v
R7uh7txo0HdA0Fl1rJMTgCuE2wko1gW21+WLGW69cDvp6cYptyG6vgrpedteM+066PesCOLhOcuM
a6EfJBRBtW+MbjM5z3W//OSZeCyMfGNxsQxz3TF8c9ut61gJhC03+Lt3Us54LadLM9a7CPGCqGcs
dyQR8WsGwtPKGc2muS0yKmVDfLtOXyR7xU0v2EDsfm+StRDad5nsJ7R0fXyQDrjyjkwnC+wzjnay
ttdhrZ4S43eIWR846LC5NKSB8cKMcpXwiyPM4ZKz+RXzGgqAC1U7qB6mNbV/8E5roFy8lFb3LpWf
hu+smlt7IxxYzQ62fqTcVbIAxdm1jZVLq9gvdXuI44uX/2PxyZR7bx/rjrgSY5sqWyvBcbzk9mGF
K/XmqY8i9riDDlc5TDvX5kRs0iDp3jE8rAg5IgIqD+jiW0vvoBe44LnaM6enTvQtMlGkSW3TdBeD
vJZqmVZ2eJw7uZsQdlH7ssLyoBbPFE9o5auJJQGE3xZ/GcJFAKK+/6jqj7LE0GWQe3TktERKo5OO
8JXNJzTn0vmuE7TyX+H8kWOA5xhaCa+7KR7cWen6yJODymLOSxASzjc9wc9rl5/WhMO/xW7LgLip
3RDLl56ho6j4epRwl5vuHRzijnls1RLqMDXkqQhKKS2EBPVYo7NxMDLiwiBUbYO9hvmCJaH2WNkc
pqxGwcZXcB2NrXtc/Kyhuq9qPjgJbdy92N+JChFrRUGva29guays+GeZKCSJLboMPYaC2rb4CaRv
InvxiFpRMyzyu6aduGDmlUwg5cYPr9m60Y82ozSYv2N5KXQOr2dbHunRadFaqO4/e3Sfaszw8YIn
uXdWt8nd6cVzj5mkq7Z6ssgEmE5sAgKBPSaCjBhmgpbtbGz2mfmOoc5PaiDeH6s7zhGnPrK+FkjK
xqLK/RfTB2sdSppMeTS0R1gHoXMbiIsyIPrDuwbaY8FqjeriTIL3aOefod9PFVWxObjZuIqQh+XN
KZHNRsk85Om3MHyLo/nFSpkMOu2iYsjvhpLUl5uip2s38sgs4GWQ10V/0WU9hbJjTJbBCEb8VcjA
lj+e+S8PT2j7kNhofCcGB3/FRSDiqeg8hdwGhcUp+eQsLk92Yly8wE0CuHvws+hrAB8x5oz9rmHo
JDJqxr4QHmM98UvnMeMiSUI4kjLIItIs25WHhLND7ThvO2XXFbtZfbfReRZMovlpDIt1pMPaclG7
tp/qh7xtSAC4IdLZGOKvr6Bb+f2qiw8F3vokCcb6VZiQtd+pwIjorfH4kg9V208MSKXylw5HMdPg
rDpfrnUabEKojCAGe8FNBYvxUnnIvtme8af0XosoUu6V6N1KjafB/vAQ7sfokZU8evXI5xPaZcIV
T1Wx9Mgts6pbDMYajSYW+o+MpahnRISMGYl8SchOQApkeMcwPw+co7OKqQxCP8YRpj/ocQ1GqDQb
MiXBbzqzbRVdeWwruCWB59DwGwIMO/sOiMcI4EDAlLj++b3MPqnTcZ4PDmm9SjCYLzGe+nIXsXvh
F8LEIjglHx1Yt84UB/VDcvuqcN5znXAMglO6/J+T/Fj50cMoy+2u9rsmOeiuugJGWhUIulJHO9UO
MwDHU+I5YOB80S3UuQFJ0/HNZE5AgjZDodm/ahcid9kb5AdbxsGDEccu2EBE9uY3YidfQ3kUa6rf
yJ9B+dGNQ6ngIsaYbl7H7laNJ6KKtPQxND/O/B5h+i4BOgbv6gLehejr0XqmyllzOF37owxRPpgk
QmGyd61d3qir2jlge/CzDKNCJAgRaAMydtbdPBwtK15ZwIzjxH2frfXurFYYnSPUkUTphXAiRr+x
cWWV5NcSl6q6vrAZmtlqEgUzVRtELh7GGluu8i2Nf+34keZgsZAGpvNW/e+GLtcDgFdckd3pAmE1
L5OOz9VGkfBdqG9qGt8FIHxKnASxEFHWPOksu91D4QIth3WlJ2tD3vvwIKpfCx+odxHyPvLpecO0
pEGTUq6sEG4gCayQcaR9y9V6V/GYpDF3Dpq4fP40MNGkPElSJzvzZx7mIDQIINp0fFJrYu3OvxXn
IhjiHfK4CK2YyICumOgBU6LdItv1ehfFmLLId+2M5ucOByF5a6q7TutTJ4D31a1rzPhXvksEPJZ2
0knvcfRr3hh4gnhoc1iGb17KleayaAJ8R43gyl9G6g328RDk0eMIkZywTfVnS5JrZ7nyoP+JReOD
PEi/ZiwAFQWBcWC766Za25QCS23YWCjPDXtT5sBq5vtoPevJXbYvc4fc47cfvio+iY6ofszm38F8
RP07kX9+wzJYMYSg4WTgehr5ElrWT5fBK2F2g6OK8yvep8GDY0RpW4l7Cx+rwdW1SBI8MhUJcCVz
E++wFAis0CYhKyvAc5sBT3K5VoAFIPNt7XfJcqZl0Ccr0tJe+no/DAcablFqbF0Y2wF5w0R6Xmgy
k+AcMNBFaO1dISuyg1zW81dXj4AsGIrEtkp2WnRIkg/ggRhBmqG+NbB8FRFApchWrZGTpxDDTJuB
15SfiTM8d1Z/UQxvMxCbSrIs4Q+YCc6O8JulQV0EI4oNR/uwqwheCMULRg1EgUaMjVXbyxAVt/em
lEARIiQIbcZ6P3zVTMLW9Be144ud+Ml0G0FzPRAl6b0b2K1aoq1D+3d0L6a2s0cExs6PUujwXGgB
I/nV40YYOweq1Xqd1RFydcaXPbLj/oTLHb189G3UnBukEK7ZfTg9mjYCqdDAb63aCZrJ2ek0gxND
+WuSI96F40ZVVKJ1lGNccM6acautO5MYC6U96ZO6E523i9SQN0rZ9bZ6A7cmLItEhWTfOts89T2K
4QhZKD5HLebeiqvXSc0xYYWgHPxl1ankbmr7bqMShsWGldXvlXclHoIFdaUK2CVVJ98ZpmG0CbWi
K6Y0Vg0N1iMatDRBmJ0TRhgzM9cG7/63JS6O8xA1IFSbtgZ53t21GpCWl2nzPuQwT/NLbSCJrE+0
sB69pt2MHioUcHd83UAtp1E7gYAcE7Sz3vAD+8eBjFA3wqrCgx7ayIJyw6NmGQoirW8MtIfQjvZK
DJ6RhulRw8RHygNZz1PCA99WV7y9R2eufyWucpX4g6xmYGB3U8uz0ly9fPpyHI/kRdBx9R9PCt4H
04+VgolSIptG09o7IPxiV7O060lJxnegjTzaXTACLusNx1xybnog1Rcjfp0ZBLyb1Fhk16Sb2d3J
Ku7x8h2PEbwanwZur1zjGjG5RJjYOJLadT4lhMIy1ulqtzO4PPgo7U2JMuQ19Wm0byW7VeetPXZk
G+6E/HEwn/RY416N7kO2T5ud6TXrMT1G8fBRL2k0OiEPX1p0KvCEUmKBsgKE2+Xp1/16voas2QUe
IiMhSNH1+E710QPIEhxUUZ9UJTRJwsh4ZipifZq/TO9WhWfsGYO3sb0Vdr0ZEYq15GeqGmoF22Hj
k09L4BG9GeukOCbNu02ggIlLJTJq1J/OiggLlLjCqxCpIHtwQuWzHZKzBG/0PERF6s5K8gNW3rMV
jUfMxkcD99+YQQ8Z1kqAR/bQejBZIOGS8e5aZ9zGBDWW/gDVQViT1fxEYJRTawa2ILWqQmuJ2H+0
kh8BABgS5mdqf26R7kAQ1twvksRxLSb2hNSdEksF6nBGTj9TsdWD4i9DYDKzXztnq1p1zCzWLm7J
b1sbmAvHId0DtIT9bZRbQy3IGENUWxubUuH0AnVdjE06MxvejoFfvKk52pts+aXwVzNLIc0taoTb
2ZMrwKzzH8HgrC5+qP7ZnLVdktNqhLsf+XdCDoqRHEyipRoQa2x/n8hkn1SPNNxqa2Q6A1iOqD8G
DAN8RNemWOgYBO1ky0xnl3+yus5Q6JJ/tNCwDC4e0bWD8zDU3ZU6OejT+XrFZwUm0kCwGuRVWSS/
1cnerknLmh41fQqN+zqRfg5FIvk6p+wM3rsGsum1U44HdUqyQ9VoK3cmxAnNSHTK499FoTxXBCXd
FEbNBI8oDj0RBfGMemDy+2Ffmc9j/5fzlDriDI8z8TlavGLg1FbP3UmgUZnpp64ZkWuP4ObBVASd
8U1MwZPsDpqyd3m3xVSvLPJJ6gyPOzh6RuZYXBLgzC9RwXQ0VwNyIX7pnJMeMbTUN6UAnRsJFCVF
HpLbHNbTEmsuyXlIAs/5lxQnXJ+Y5gZta1bXKYSSvTncK9Lm00e3MSY1tCVl+EctvnKuLQs4lgB/
SYZUTJSbgOU4qyWGguEwEt7OLDUiFCz7zYxpKU1z3HrniKw0s/mde1JN4n7T5gdd27sVXvUFxS02
HiHounc3gKXHjFjUfakekvA0kRKKbrf3J/yWHkRUX/tq1axoE1un8Ytu6Qe1/OQCZEpKQeFEaTyh
73xq3S4wHYxpjB/e9Fy3yPhQd9cwqmqNoxU2H2V6T3y8ijiKIaZ/77JXj4Q/G4pcRyJnEZhECMTK
mgs/mxJ/QUq4fdXiX9+cqgUda3cm+Gb+pVmEyzzG6WEvhqs/bz55IMIeHEEkNl70bLWHLtpRjzkM
1yG7oqDqdX8UrylqMx1DltN+oSd8Ki3mrpLLLKTzsDi1BqnfxCkou7L02+7mIYusUaR7l6HjdnwH
D1854xTY2DBHoW2nXh7tdmbjpW9jHtEiuPtCXPIScdqpM086Qq9ZnAQKwza+2PMm044a8VvlelyE
vcxhFQyDWxk7xcHo4Bnr2eJtTkmQQahAeTXRmJQZBnF7kMS8Vw83ueakrXjRT+l9Ul+xzoW68fj8
5cMus7UyHI0hOtVyW9uvAimSBNgtZtSWkfthNS92O54F70kiyPDryvfOeNT162TrB68qr2k4HaTJ
ClRA+GVMo47xp+Vvuup8os/iTTDRSnTbLtQ24zQcyNPkUZ0A7FPZb1s5/ZWsJTmafwUhg9asYbLV
FWkoGI4iQSgp1m1OIMICywLNBAJM8jBlqa0a1GhjA+XlfteSWhk5og7btwUJA+6bDD+k/a/3mK/J
s2sg4MKDNeZnglEj8ycMv+ZlCnO+vPBuDaCJ+sVsnJsutkZ4YWr7GeZNDE0iMCIP1eeY/XmL0s3j
9niPSZVasjDDXUokkXWbiE/uo+eYoLrofeJ0s1Ev9OYlXQAZJF9zd0SFiWHNbQ+ZZuxT468coutY
Y3ZI/Cnl307T42DHLxI8L8JsoLAbyQb49jMiCLaV0p+zi17tSZL0bBxED6dYJbC+wyZOvj00xuUf
PwTfColuioBSeJT69JzUPBOImlRrurp1tbOdx8DN6KoErjpQhkXk0wbMWPBdtNeiSLYpin4jht4n
Sn8yz24eM0mSFK5ex7hhOE39uEPz+EBTHVSzc0yKP3UgvbrUiSD7dnU+iZhxJaOJjx+h+dqZ32Go
bXFOs4mnfg6gOxNDGpNAgPckKzcNFNiM5N8l2zgizrlgxlZwnZlVtvaMw5JvWhIk4Q7kfgQGOhn1
AHpUWfvlP5uDKZ5b2EwQoiJAgRyxG1J4MPiReW3T50KcTO9AsB1El5Ocsty3m4tlA4edC7Qv4z5P
iLHHmLFbUjY9lA5nzVh+K2z2hs3svW4APBzIWVvBZUolUugQZg5W0ZRnjCY2iIWqhux90biZpcvl
g7grW5RYjthn/1vwvAXQ8ifF2qmEwXnhHzmKUbaPcu8p/I+j81iO3NiC6BchomAL2LK9I7vpyQ2C
5JAoFLw3X68DLaQnPWlmNG0KdW9mnvRvVWz+G9jcFX4A9bNjvSrY0aQjoc8gY0nMH6WLKaJSyAUd
RRyreRKgGUtzm8QNXt+pv8UFC9DWQhGLywd3EBDGm+aOAkSeV+wPlCO+3HY++m10Lx10ASxyPCwy
4rgIyKExrEY7D8i/1xh8CrFMMl8G5KCcMaHjPMOM+Mj/rhIzeByTkLzSuHcRpqws21p5Mu2dPNen
eB7ADWtoBNGdV0DYjXV0tsg4kMzbTJMRr2YPAk4Wc6ybA+64ApyLQmzrAkO+qMGfdqHpxj8F4ETD
jfZulIaklOIInW86mB27+CzZiyLYR4Rk7czEkksuTw8D26q54wfnO19P474KLDbIEcyusA3O4AUq
riHBhbhfu7ECWIUNH7wCcyjdTWf8FN3OxIcLdQMXQgDxK4P9sKyCA4axDp97nTEPWkz/XZX6oOrt
B1nibOs5rNqCR4KY0Kojm6wc/tZrtkTR/BHGkMv21wIdGxn5ib/AlI9cI8ZHjwdttGAwnPDDlR0I
dlljgMf+HdneKXB4PBBgrAsmUZ9S+zsquripU8Rh5tTkuVW4hDDmAk6Kxcav080bJsvd0IT7RHob
mO0IHoysA6lrJzDZxkbVd+1ZHZrZPFm80nFzdNI2v6STPTxE43RyBg1s3jtmSU7QsHuySOIY3bQJ
a+/qDm73UreEN+y8wgk/5ghJK8su7GHvuznyiZzr/qEpSQRaCbJFAqDKaZzmkauFOBTMFoK8XeUN
Byefwms0MbQsXkseVMmgsCErLzdZ/Zv83JkLwcdnNmiqGpIMLT0f3eQcyvoV2eauFFxTvSh9dyZ3
IwZvY+Tzo87vGxuCKNK4Zf2NIxGm0jl0k7d1eKgrZAtRPU7NdXQwsA7JqjKWh6X3bXFpNvPs3DI1
ExhAhay2OuwwAQOREfNDkFjrYPpL4GgM2jDvNU03l7EgmhhQODG51lsCsAQED45ma1vzh+CvNf/f
yD9TdBMNy79M4kGwMNH6T01dlnMo2v5z5ynm1GHWkptb8NaazTeoRVAkI4QLYwI54bSogqa2u61R
p2vLmAQ3d4LZrIPu3CVl1eT1uq/cFau2uD03zV4Y7xCtSaf63m62rzFeaQIi3sVtYlK6M1KGxav+
b+6yXU/8RhvfQ/gr9b0vhlWDujpyyJfTvwm3tpQfcY43L2WCXyaVrXRSklsX00SixfMy2d/LVOQO
PW4jxiecVgm2ciH+WEu49TlkfR+DtlC46ErfQRSqABmRBEk/E/upda8oR7s4zG8lTVFtgXma8CAG
WT77W+Iwx6L5EflLMj/O6tIlaKVez8Ydh5JBeqJJwarMq6joV6KLdk11IZj0FeanvmAoqc19prFw
l3H2L8bCnfJZFSGk8Oa9RK/Lo3c7ec4cC69I7PPJ8PduC2HMsg96rM8t/EgsNGX/JYOvejg07k/p
/hRInTmOdzzxxlDtFI9s3GZ16vDAVzg4xIoA5Hrw5DHGWF9iN7aif06W0wgFaRMtYJwIgWJvF9Mz
hQYsVrlohsCexueYH9wrLhQs/OrkVYfPjkyZ5h082MYl79rXMlV/pGAZ56LnvBpKDLAs5aoQf6oN
H6YluDmhTS3ZuYKMKzDEmDCkazHLsIMa08eZ99WHIh/ARmz7N8PgrErEwReXUhebitCoYZbksF3n
ewanQ4vIZgJ50GZ/cuYTA0QzcFZh8YTV8C5jT9u7DwPBxhD/Cx0FFrtmd8nApJDhcHStm8r9oi+s
W+XsHVNqoFo+NGNzcTnxKVB5VayELGY7pb3gw6s6WqlOZf87p4JzaiJSB3zHnHZlcZCYJgas805P
JQT5ooz7MMflLmXhanFPCbCwseNYyhQeO2HsEmmeEwV3K/fXhYFvvWUjT5N0viKJuCLiskqjbRO+
9W1RrR13IgpF/gESHTf9Gcg786433WRcczkJ0n8jXjyn+mebgLsWp+Lr8s3ojceOdAw19+wWOpbx
r2i7im2Dspp1Ltx1bxILUdgqE75xSCDsoEjj2UX8lff4MzCIA1jxG4FQXPYaMaDJccxhxjZa0ycf
m5ND4ic2a+fJDrjs6+k5WtygNWBpWeEsqaWir4rQbsfWI6JmBjFDgQ4NLYwUJEAqYFwxQGgX43Tv
WTvR+ygBwUFNziv1Zns/MyiHqp+yKLvEKj/WkXEaTJbuQ33VrfNc+jkRHELyKzK044ZPHCmyEnch
TxIysPLQwmJte3tfuJptfnQMdNutJL7cU0iAhcYD3PrrBijAV4dFmZxm4Z39thqPjcXSNKPwg/Hg
zsK2UJT5SyPm1wEAWqGAypvQ8jDIHMZ5ONg1RgIT4equS9VDhU7kSegtJsuXwf6qZb+zR8GyXzUz
QYKuY/O5BAPnhKGpByrqg5QAp3r0shzPScMwM78Zyjx5i6OtY+PNb8nUhCss2iYM3NyTdhGxMraW
LMUCHlFZmh11Kd+GKfzNcuAbRu3gsmJ50FHbAu8mdKKO9Vn+7VGFEdCPEnE2jWn27bWQG+2C0I/P
oZUSzRcjaL++NwAhOdYd7KtdHTgv6YRCWCagt50alRYjhl0vQ19Oe13jA8dMzU4eZ9PwNnE7VReC
md06n+tvqxk3TqGea8d96ODFZinI/qEZ48chMoJLlITWu5Uhu1JEUAJC0hQPzQVRYbr+Oh+5wAHH
dRgqxWIbahMg0VVuZFidy+pp6EdujJOzn6R9oErzkAVsSvqcrXwsW1b3QZg/j3PDx5X7UPXLr08U
IS9nYweW4jzX46sqPTwFYHpz8anqAfCMcaxd1A5Cux9yJm7tYhetMwwm2r4ZU30I23egk3eikxsz
/tSgcFzQheWIYSa9g/Aup+QydBODFwn5lGgkOtTAHUe52yo7heRxC3Peex7/YSdXBvi2eXclwcJH
LIfjcIaiu0knIgBIuAHtG9p5LPS/drgVyQ7krPK/cx/mPYdGuM/CXZ6AEasfLPNHlGz1lLtpp5e8
w9yoSF8O2abn0lA27blOw/MgkDkAo8SxT8D3rXfFvip4dI7LLZ0qSmOf1M9kBe66pQlxvm890h7X
bnrF77oyy9+Rl5lrFgZ6nsZmwHHyTgcnHlRoHw9Bf+Ibu+2i88xXj7quLNo7KW9s9VTgYaCMfW2w
t4qjvUzfRuctzbhlHUuWmvFwy9SXJNGDtyBtXqu8PjodzB73pkxO3S2XDzpI+uy8rFxSFuI2lvU6
+11iOcuXPEQ/FHhujDhYL5gYFmNFQyXKRFzEP1mBZCmYY4TMNpkvj7D7+Lo+NIEHOsY4Sj+lNq/+
VN1rWF9T1FcHb3AYeqca7LVA8yvj8gqG7NKGDXPPhBJhJT+zLO6txP9JO+vT4qYfJ8Z+CJ1PLmbg
z+PsA+bkuO4TKkwD4KWs4Y5ubN6L0P11YkYalrN3uZe9R1YBq4wCgcoZUfTJNNm+4H6M0wWpXO6I
I8LE6lPMGia+YhC/+Wijv9Lak1pP4yy7Fe4JzBj5QHU0Oe/d5GYMwlN3lcQsi7Q+pMHwKMMeZHj7
Mg9MlEPxXnrmRo7jNejxkdfUXPBdohGHdRXiRHHo41axoCd4VDcZzjw4E85gou2XxUtPTQqrLIYW
g7m21VzATZzvPBbLHhRBWL0bAmdKVr5FC5o8i8Z3IDfHMA/YUC7YVniZxPxYtQG6YwZKmpfEqi5C
ERDOeJn9NMLKbATXWhrbzOA1HysMAdGDb8Ly7cKDgUscQ0FHZrA/RDT5aexgILBxrgFWBXZU6/KI
I2XfKDg0Gd3jiDh3CUBnrTUmKIe8DO0B2n2oq6WQzNuNMaqqHt/DCorj6H3xHvbsATE1JeZFuOVF
m3prUGXTOuYLpzdPWSWRX5udDntQdCyXeWKuAsP510Ts9KDxw9M8WPS7KrakU5rcG3m4beoYlFKZ
752yfGrt6mzksJHA3k3SYBlENiqwyrM3Z29yaNdNC4g/gsBZlatMNdwqBOSC5NJH9V8ZCypdh/2U
QoXGgHie5nFXAlDKWMHD/kTYMpnh630JzXqIcE4TfPvozGracRj5JJtjij6Ka910j74oLpKWQWYN
3DdmW61ds3g2cKz3Nm9P02xM0z04cbWNh3Qh0f/6TnIoeObD3bxXVLAGljgoSKeup9ex4d93Q/3j
yOw+JONhBNGV6A0uLSyRUkPuRKXtOPRomtkGNpsN4T+HORPfVP7UBomW4f+cIc/VTD1kPrGW3phw
R/ffvu0TavCzLcMGXZPliVLgTdUTa4RLe5OJichHZj7U1nXOS4Kb2b3idEjS5JwvUaIRo/VQwcaN
9KuVVsuybB0a8hThRHbB4Q8epoZQ7BtjeqwsdY874SayAErs9Dyk9kWAu07G8EGTwhO6vdX2uCnN
+GbO2Jw8ygQgN58XR3jfItZm+S1XZMYqrN1+8T2xEIVuc0pt3jA/v68ZmO+aqlzPXVqsDIjY0DIk
CAzOLx9UKhvr9F3aCaoUh55MF9tXu3OtgnEPqE2H2zdkoRgHyUbl4UlVGGf9XFCeZ+xTaR97RP0+
NM4m5UNt739Oo7z2Y/VSwIvpMziS+Ielrr/NcpKwOVt4TNm1aFgVgQ6KfK5gtTz6TvFkgB+Hjwp1
nnkRAq6FRmoIuU0KSNwgXgdbXjplcSArDem3XqV1gH3OO43D+Fx4PitHzV7MwWzkUIfcYfAwi8VU
nJ+xhm7ctvjXA3VFH9sBsWXbtpxu2YXcxmbOsutgQ46c3OscNochC7+smpo2Gg5NYVGn4RPoaVPx
aHeE5VwAO2b0UE/uIUih/+c9nhk1hZuIP3JKyVY0yC0ZPBMxzTkGZoAMYG8lNraw8qGbmYdQAGEp
28XumdJtlanhE2f3OoVIXIOXxtL9IBzrxUaGzfICSRJnLM1qkbxrGv+YZNNPnY6b1itPHFzb2a6o
jqQ6kERIMpUzjA/ugPYUC6y1i+UsQrL2ItZPw9Hi2pa67JXPehx3EfZC7EeSdtApNXdV7W4tuZ8A
+TP/zZJilTg4SBT5zDlhDdUzfBfCY23KxiqHVlmKA6xzX/9BVoRJZDzm8RdEfE7PC4ExQmLtRhgj
iiMwyP7Bmb1d2IF31Tzpb7G+TaI/LD1wbLrW/6/aUNsaxyb31W/6yl4lA/tk6z1CJLKcpwZ74vDA
Qo1fGhx1/ivK53T6WaIaScZcwwqsG2BDIp61rx70L4h5nHY2P+U+jb7K6VnCCsgkfoE+X42iXXXE
Tsbsw8HEpR7UuHVt3Akf/YRx7lixJJPAkEjMVPFvg9SZXwBx3qG7FxgwiuYzMH7S9s0uyjsGVdf7
xzcN3XdeufIs5NXhm6YX2xiWMN+5lu6/lnRA/6h8bPsjxazma2S9T/LJ6z+U++vKlm0RPz3XjhQf
xsz3c1Iwz95wsPT6UQ/eFkAWlggGrYSSZBhtvvnj5M8z70Ugdxm+M0HhjWjNmw6/ZPXZFvDLM5RE
DgCmhrp5m5OzL15ioDe99RaQRqpwZP11BD/7v8GiEC3i0Rs9KuNj9i+6u9rcN9TDMKZrXU50X7lr
uVh2PFRabOGwfUuBvXuu+OCiUXoPo81ZdOqY+PoKPZiv1ghAhVuZDMzrWC6YkGwzFrfOslYVghnY
ngnvkSvxt+HHx44UxJwqO6/7KHFpUum5doG6CfE8qpNNvwYGQ9GRbFpqrY2vctwBh+ogdQnE1MzI
AYHCy2On3uO9IgyP/ungK/8oeWHH+S3AwUud1Gqk7Tws6HuZaj7uZ8VNKrG7J+WplUmkMSs4PjA3
i98S040CqRNQCOTG4scJJbYbyuuSUyMvk14kQyjy6E/MPSnFiAuTp7H6LSvahtI7Fd6nExd7Y253
nvOm1Z8H7ClKzop/z2an0Pe/pNtWA1sX7aK58auGBsTzt5l3Iir+IvunqUhNtMe535rG1eXC3A9c
THEnTj3tUdEvGA0zwXCAGTGBJxJ4X2VDu2Sy9XqWkr7ArYzeAdseodpx3F0guo+0JEvKXsEF6ZIT
v+2vbQ7Zv+pPqv5kwMtp5x0/fQuoiv2jmBs5OVZSvE4eQwMOXUoGgB/D0i93UwBzQhaPE2GAugmf
8Qo+53H7OXoEAfnixV3/5YVM2w4kWon3M+j7S6ODu1ENGFSQxK96ZPS4iYlqGX2OZ6hp87bjAK24
pEbtIaK2Wor7njyAfVJ83hDLWYRvYwst1msOweADYPlWuFBA3O0N5XPs5vgoUOJbnPTH2mdHjMXO
oJeOZ7RhPNdsjdUCpYxPM6/k2H5QJrKyqBXUMtyIwH+r+YjL5slipaXsp6QhLJXvY+cWqRYTgLfu
Ue/KTL0GbLGl3/GtY8XdQ5x44SxHkQMdC/DG16+Zy0gHNoVJtLf26fjnN/ETScwDq9s7l70ICAxS
o69lIblVkOw3763IugAr5kXf5wWvy17TpznCl4XrYZJMgjFufVWYK9KO8J48EzfCUSBWRkfq2xxY
vA1fHrUn0y8JK8P6GqNoJ3jszSFWGcoSEGESwoL9B3aHc2GGj4rfdC31vgzGs9k1D2Dqj71bH12w
YHXMJ04B/MSS2cP5F9wqg1PaAkqYacndlxXVt/q1mGg7OJionDnzqduj/JKoMePfgebetvxuc14b
b0vawgmBX+W/agxXkxw2o1PQOPJigwnObZL4KSe0cYZY5PZPgvR0Z580RCin/hqmByFeNDlbL7ti
ORSA+BlArf5FwnrJOeWq5GzKnYThFj8nc3zWkdqogK2xfXHBT3nqUxEmKZcvXBrsG8z+cXDuwk+2
VBSGpiPfXdp1nYpqnW7gzFI7r/Hv4oqaMaAJfBqV9W0ZF88Idz59vOVbwBpNFNdJ8Nwf32S7JZPd
R08K7d1DM8vD9aQjZvrWNSKOsWxaTHR+w1TZCurrz0bFiLxViTse9FxQltmE8zoVIl7xyeAGkdsg
cRsnlUdHp3wAfMgOjpdRyuCw8O4FdESvc8mz4cQDUFOWfM77eN2L2v1KgyrZR8OMqN2BDerbUq2Z
4jwyFDjF69aLifHX+lmkPHTNekoPQVOWrEtTiu0hwaySbLTuKs1tUIrGXZtJUQA5D1zexKQ8o1D1
J3QUGmpo1jt7KblQW1pLn5bId0I50b7w/XYXO2G0r7nynsgGjp9lGWLTlfu6h9frhu34oSMaFfBG
A3DowGmAmuds8ER876ZugJ2X070WesIT6ASYWQyQZXOm/41DlG9a3uVTz+uDStmAudMtnxQFD8Mk
9rEe5mkgCYqTGuHsX4lheh0mfU4tNTqVWYM00gGf/KEuv8e+rl/sRpPXi6BSqVD8gBHnWTJNzmMu
1cuswU5FBo872/apJoomsNxjTnGsJVPOkq4nXFCoXekELY7QzOTyGZQHt8+NEzlnm1ygJLdaZQt9
2Wcx2eg/GO8sFrN4JqttFw+GtVhN2DPAAaz7U8fmnh0kYWdXyuQ4DsgHnovrI4oJTIsoLO4Nz+8e
4pwbrnLn/mIbvrf3LAuaXJfDIjPc5otqb4zxbuGv6NccuI3zSK2jEWCKBLV5jmh9y0iW8g2bSy/5
mCvGbPKTJtFt3to5oIUzRc1D8sBltVeDy72vIa9VQQG5A4gHwS9xBWlB8O1xkCZHZeC4EVMMnm3+
/89k1NqdDaZh02UV960osuvHKutGvnx4qlXJyg70S5SydOMpajRhs/UGXlkppFoHJdTLkRUvFn88
Al5eU3oyQeM1A7P755QzamLRuOYDSbiK7i1aei2nt9ddC9RSax9ToVYM6bI+ehHsooC96dZPSQ/l
XBSReHCNl1M7snlsBE04prrVjU2WNPHl+xx0w6lKSXP0rJxu0UzMV5RLI5CkBM0KEAYMHp4bi+oJ
CH4dEfGEqsuPjEjcSUe1vy/rNt4FY+zdscWtd7xWLMVNAprR1MiNPdnpMZZ2vKYCBidYboWMRDQA
lCWSWGinDOqBWeyGNnyza3pv5nz+Euz2bp62dbGbhDtcE/b2e7NBDGxKY9i3M3Xpka/wyacM917s
eIdhdPZMLRIkc4L9TrOZ10Lpw9IacB94TQIJtmlPVe1jQTFT3/kph0D8iCBQXNWg9Fk1TxW2fEgP
M+tdVOSOYyDiSIomTF7ZPJJksqgLc2QiHowqCNcihFNP1LTdRxnmS2OgX5rfYHk0ICE+WaEmLjmT
EcsRRvhaGeuwjFuy3ljIRgM6vONWBT2HVf7cGD72eIeVqsjB3nPZiT8Kq57ODKtcYWKjZxRnDduV
3cg9NQ02kJa9R9puuEEjCiM/xKMRrylmgICeaYCHjGcbmYAc1xGH2qR79k8JjKvag2NuNp77IQND
HGPTC+ErjAgJYy14tLuQqSQ1NweO9vw6WqLfqMwa9rNR1Y+pSk2atUq5dc3R/EfAYyHYSIGbOikE
jUZE4/5K1Dri6ikBnJho5oklVPySF+WSOvKn8ZlO6nwt+pAsWFLBtajwP985aeI/RDmFe3bctYDu
fGyRESPwFGuMPrVlODg+PPeYan/JRJjvrA/ZfMicnJtuo88eXxG3MGLliusoaEDkDORiWFhuOGmc
UKH16qWsHkw5X5IcY2AR1fpfM48/fpHhYBVpCgglTI9dDJw09hz4Y6EeoT2xywF4oluSmLbqxM2U
3lKCUGJyoEaar3PwFtksD63W4d5am0F9jqNUno2B9rUxYlfCLTK4Ue4WwUvAvsD50nb/qikdnohV
4s0ZQDCbPivlxK1Ra/qwO5Hxmwb8aSQpBrtL/pq6MS5lYJYfLgyTENmqIZXixOSl7J5gNAIVcxxx
5MgeuTdFFtrWKnHU3O+ITiyDd8ehxAH+JiLYtcUwL/W5IpXzLwXQb1QgEUuEhCa/8cR0tKSr9lvi
qnXAuDgSGAxlRJP5TTebdNpNEYmBDgmB9LWbQDdy/6Yb29tExcVcQijNqrDRtLHBJ+JFDliOpuMk
yXCPDaMfZj//s644gh3xAlteJadYg23rTVrdRnzfmF5MenPdyr9LYO3QbXBgP7ExHDY06XDovfok
5m/PrNZRiU8SRw6uNzP6tIjEpMWnlyZExv58JLoU71Z8429cCrKa4SEuuL2GeIDgqcXhOsnhZHD/
5QZqlTbloOwCk+6TldU1DX4Hc5s6r30jSIraRHMNM7+vgnJxHWKY12ofsEtyh2lnzWLtpjcz4J5I
bx6GtZgSWelcbaSAKn6bLcyWCk905R+reampixvgzw1sEdD29LPMuIDzdGV6FnHk7jbTTgfvgl1w
60brADJLctFAMWrX/Ss0Uwk2neJLBVvHBv4jX0V9QfWyEhK4BI8t57NM/kkEq079M6LfOgwX5evO
yB6L+qB9NnYs3lWxcvKHqPiGWrLE75gilnJcV/255s1SH6KC1XT00YUM/piH01x9Uc61IEjt/MGh
daZf6iXazyE46v6tnrNXjt5z7Mx37oSi/Ur/4F1rnNvsuXPepHin0HrhOITRqa7Xi89aaBal84fJ
JS7GUq0rZPQvkx19CNDQekoQF2KmqLo+6/RsJZBo7f04z8dZNQdMLXuLedP0X1wPxZIOVxiG4xvY
kZWjH3P9WIUfnfWqWrpQYUV2L1aPePQ6xNDguReWUbf3/eQS8R9VAy+0SFFMEszHzat+LBy6o/XX
weuZFNY0xay2DsLzyN4lpkeqaswbaOEtj5WN49M/EONk39f1qZsg0I87wX1D0EVSLNo030XWgkN2
AmXR9LtAbo3ykGV/uC9Z5FuPqcQ1ah1SAcHiltFjXNX3luWuKvStKIG5LG8iuZoc53w6txY6VJww
9YavElc0V2gyfJH9oeboSoSDDzs0FXI9GdZSUJdEwhRRaobMdLnuiuLLmDEPtEMHHb0/QZJJU+4h
heSnlBqj+Nh/+MVjCvU1hDwrI/s4xA5xeNA5fr72/BEDQ8z9Haabeqcjh7C4Whklv8EG5oJPdFfm
H8ydmG/oPfO9g19Avzfh2rNUW3k2Wy72i3owE/bFxq3P6/smqwSwiDJcqWqkhb0jzZTMt6WViTyU
TxVSnRNtX/7kLH9rLv8gXf4V3tmfiB/jLT+4Xn6aRnQPXlX468WNaLgGCD1sFVRigGS8lKUg0/GN
vLtpK/fkZcy6vb3hMB+r575FPriH6rvXLSYx4JFtdx9DN+RitQqr5NWyupc+PY74FYLih7KvjyAx
NgQNEHPlSi+pgN7BY15SoDPtEI2I/5Gm1j1hYefZqN7T7hQ2D/mwB3xmwJ9hlwZ3ojqbBCvyQ67O
mTxHyTYznzIzxONTfmRcJTBsuRcfjZdtlq/13rauKj8HqAj9bTSX6Aw4t7GegmMYvYXBlaZKP3s0
Cz55CO4GKmWsQ5TxQu7LttshYcPtyE42TbxRONNSrDY8c/CndexrWqfcKoO0UJkwZWBRNVl6hWZw
9ngCutBOYGGE3TX16efoCE6tnJK1gfTqx6nTF1HYN19FvC3TVcYO6ZYKO5Ldc6EIZmzqxrZx8o0z
zny+SXSycqvS6VDNtDEywfZO9JQFFMEWSvO57uuXwuRT4g/iu7E8BoiOdpTEal4dGsjSJniY4nid
Cblxey7SSu0SSgFFmOww0txnNWMzpOh9OZSP00C+ZGqSbiPigsYdoAQRIWJX+7xVGLBw64LBjfiY
cgIwOe5waoH/xU0+ZjDSCpBYqLZrh6IyapCYcGK2U7guVFm03E9Az6DzSgc2Q0tHYQRKKzxjg7Rm
mOB+Lrc4bUaDuUQ3VwPi2spTTrkZrBZCYVyR22IAte/QBsb9UA4fQ78ANgQlg2i8013yWr/xtDGf
cIhvqY8Hn4mcKQbW+IL8gZ4hVfhw90NaXSFxzi2QbR4msHeNXeSZITd3ICPS6+jUJZY3R/jMJp28
mCZwgrKtgh2Bp++sIuziaY8kbrIA4HoZgf3ApskqEibs7FyKgPzBMJkUTCwe7Z6+lUyeZH8NvNeo
iE40IWAeVQFzgNGybHOLzxH8q6M+ApIGuiFNZnCzdVHw2NIDV0kIH4zQb6BKC/+xQbXGNuG4fw4B
TPrFkvqnbZ+tHp9VNCxNbweyMasmN9/n2HjKu4uV6h+UOlv+WXpmnjYouzc1LEh97LD+xgxMU1/8
cOZhGxWbnHTjNPvrzKIVF49TT/qnjSiItOMNssqdG9DBYrqv7SC/7XbGGuLgrmV2r6fF6bWLFi8O
y0cv/k2XHCFu0hR3l+MRAm/eKkFNOE+HpKR9tg5XlmGcGlGvOMA3fnAtyFUPEiBf/7z8mq6+tRm6
iAZTYJcBacjIpZKAO2ldGOnGjSWwyqecS0NEPCGv7kdmUnv+q5ayTeK2RkbYHW4wYUptmqxWnTsB
OSPjejlE9jmrPAgDczNtK5PyE98gWpHmPGLdke3ZzI/obSxu9z0cKv/FIOVspCIjtR/z0JEvAD7U
phydZmUaUA3N8E/nx2gu1xJ514kc/MYTgJYPPzwz66/NAQ6JCVkiO0UOJBii6KwGhpSGItJGyQMn
kxxmQnIz2Ss8oP69j07Tj/Rmsvnxqu2AHJAJtcP9TK7I3Az+vBsiDRCvZkT3ySvT/UHSiZd7Fbk3
2Qfsqrh9knuuvYXzhiJv0HoD3hlsmLoBeWwqLiED0iIhbDG80CNkyOnOiMniY/eoJvZOWFALjOSd
Mh9KybMyHGDctQz0Z2c8C7vZM+btSvtfFdyqutq0DCElnLR+qHApfVSmuV4a3bxHBzjD4rWoH/Pg
Ho7X1mDgbDDyD3/2UB5D7heehK0WTuuEJyA9r7vUQeLldHvpsIbp+lmFw7ZReMeb4+zz/R/w7Jkw
9Oc+paKymjg/LfPNabyd2X94zWc3ue8SHXq0HnnqbmqKH3miC545+lS1xOTBTCKGqEBtZu9a6sNg
frRgK8wSGG/96FLXonxavbN3iwEbNqaioq1GcM5phWy9bD1YiB+Ru+ZMlyR43Dw9puNrGiEzhWBZ
ojdQaYw4qG6CJsm9qc/0Zv50RF36klodBHUnDleu1xL9BMl3dP/fKREEVhSYIyUNC1bz4gf3sUy/
3Hk6WAmkI3qvvYAij9Jaqzi6DCSUJdvikjifUzJ2Thpwt17LgVHFmvXONdhuJhkxgBbrr2UBVGbV
UAyU3TWvUUAZRhu8Cw+8He6rTjkbi9+0my/SPQcNaQq9eOzCeThbUXab6MywQSRRz/U4p1QVJT9q
eJlJpONTtjmDXbmpoo+Rioiuf+FWcV6oerpQT0OY7iiTP7WN2vS6eJl6SbyOvS9GLnfdqJE2D2M8
uIXzPlQAAPeBsF9mqeC9487U5BEzCsMSd7+s60I8j3MMaqe2M46SRm2rDlxJ6V9hj78XTnCJfRgJ
PPIM80xU8iluxt9Zpi+Gss4dv2jNxqYDEGBMV+BKRwuhvcGUSYSTa3u4adkYhP2j39ys4RhQl9Pp
I9+90JL3MV+BmetAbz930+cUuschZTQx6FeS+UsZgquEGo3+O5g7n9Gkrl7dEXcgCdT4R+kfkFIK
dIVA/BtNlJEifqycc9rfDGLIQfaUa3M7RUST+uzFlsTNmDbYuf3H0XksN25EUfSLUIUctsw5KVDU
BiWRI6RGBhrh633glWvG9oxEAd0v3HvufFT8jTEyZgkWVZotfanshmAX+GeU/zPL300k5Yq+ByBg
iFnc4tBv5BTh0nx0DpFcqgnWYxp5ObdC3pk9IJo1sbNa+jd1IZP07EzS+Kolma5xi1XslvuE2Vhx
L3uyrANrblHpdjlrUGqPl0tCZg4rnRAzh0SqAiS1IFbPp5uyQZeqmPUCHcMen6WpQT7CxKsWtzD3
96MbrkvUBiQ8zBMs54LBehrfsIOwzA0J/mTK61SLOLsxfZnZarIyMNzqaB0r1qjNvyQgF8aqN4Fi
TuLFf6PsngHWEJUEQBUBVGPXK2GRlebirh/jf0xlD41L16iyU7II5FED7DcKXrg2PlfdCzEE5djR
iN8zjV4u9ap5kYozQzJkION+ZBUYJKx5ConcqEVdSnRJdK1FAzcgN59VlRBc5MNkUrd4XZZqa/72
hkOy2rgGk4RO04ghYjXvDosHHqCq5nuSSMKYUrd+tS1qfPQ4exeYbbmedfSfcQ4wvhy4pRHngEmx
rKtARzg3CBte5phPwZ3pz8Cuj00X/NMgx0Wm8a4mw09pqdAzGQBzI/25zFZ6UCo+W7uwrrt9Yqzz
IJ/nprtz8Q3WbGM7TvDQebD20EmEqHtMyK6xwCjKumIFwTyDezSmTOSrlN16s1DRmuQxVOQUHnDb
/YYFfRQiTYmRMm4UMohQxCiIRbDMNfrGkjmQfeMF0DZLnX+KEj/V4SrR9+g/CXbC8L1gPOPX1aqq
nUuobJr6Kic2XeEtZe7ySeHmz26RjjnsiPUHDgOzvwb11t3UsL4DeGLmrgU2kHkGAIFBd8ZsNOLr
pK90bxgl4CftYwexArwWm18FHTv4bVm+BpvidVhC3WLWmvXcxQZWRjTcLNFNpNkepnLKmw4oQ+IC
ReweBWN4lUACM76E6lsVgvFG4C8fFe51z/1p8doksTYnCWuGV8yLDlF7BvoTobpSwWtOIXvhFvxG
iG7MWRGmrlnfSc7AkcWjiIFMMB/MpdwlGNcjS7AfTGZ28VMgxk85zP3g6mqvKtA5qYZ3GjW1Dq8E
KVrzVh2fkYHSnG8rMs/JoHJFDE9FeotBbrQBbH7n/itqf2eUW2HbBDzBseMViAyCY+r6o64OYVDi
swiPsAQxvJGkK2P7wWuy8otiVxCOIPtTODFWSgtFZ7hG5sc02ObZmjJMRr/nbtbRXLFqTT4N21jH
kGwSCikZsqBm/hLTBSd4xQzrr9F+wvaRRT3DHHueBcQBWXfV0TZt+mFD82S4sRnomIRtvaKcvKX+
2Frv+rAN+DTGS51eVHl1Mc942aYa7ziYLRjp5q5gARneGjXfxD4jng2CO653hCYbI0ZwRa/vRcwz
itNUxSb45htsPZinBYFORkvwacW1pI9yznbloQC4VLBdkwnCkJsep9xywxezpAtWIhs1VAEwX2xg
ySVud4Ul76JrcYZiY90MjLFJ7DDR1NoHTRTYez0V+723L0cbaTqeWNteK03sASS6VhN5NONIOTjd
v1TH5Z5x6Sj8PHhQkn2mJQd+5zuwysfYgBID+2xJ942hC5Ejn/5o/OolEjpq2LAGTRVtrPIMm3Hh
KjmBWm3wVYbybbDzdcCoyWq3OckUZQ6ijvT2kouaVQQDdbG2+w9Pftc9UQL86SrwOpd7kbnIsBvL
a5ZuG0NlrBDRbVlkZ4MRjiLaRzeFrcxsx7XNxVCJbRkeA3dtF/122rh2rMk9kAkoi5dDr93K9qZq
6L+mKYoWQZwLgc9mJE/82GgsDfFlFzEjROs7GP30bLh9eehNe2YwKOqEfYrJk2ZITWITREGlxW5h
7nUZXvlqwcuxSqLh9A31pLoOy3YorsO4TPtoHtMhMBiCY84hm7qzuiXDFbXMhC6rJuGpcSja9KR2
w7UIqo0ZaHCgrM9KcfN5adWovq1pQjIFGbapSTCJ0u4EJXbh1OQ9EvLc4ESPB2vdlvBnos5bFOAW
xSAe7CYg34pVkKQHRvVr6L27tiITMUYn0IAjjfh8Kx28XzX2v37i/jZh2zE8mbJcu8pZldNh5iQS
bDhjawGJAHuTqEOAdP1WVWtG4tyZzujpK612F6GiPfWm3fqlsrFV76Cn7or+n7IXxm/lwnsRxnT/
VbMoazZ9PDKyBlIQuMRUBk6LMhJHBb6YjK5a4NGcmzZYSiBuDjaF6Z/9v3i4JwxvyXieW/j/vJqa
lT+8i4yVyi64Qo6C1ZPkMmgOAh0WFtgMvoHTu5yyNc4j3TSRLlVveVmhTiMgD9FkxrK25ZzwUUyE
7Y9K19YQSagE2ExJphb502v4BmC39hpMvaE46D6wFwmeP8Q75g4EeEiWlkxzuoq/C4g5UvnRcGcN
Or9JK+WS5RhcyMbmYXQWlcWpPqhkDIZ3GRDhFh6bEr99c9WJKcT5auZshupPWaqXoVdPsSBiFaKc
ShoCieQrt6SMSKIrZfReiTnCWWRyljcjdqIyyNZM94KjrYOMG/KDqXffOEaxcGgDr4ND34X2wKAa
+BpiOldh6clMBs4lcrEb1PFR8/nv0Ne7YjjEgAktxH0a0WgZPXzL+N5tnHXF36KVqBeUbaWdfItj
mNbNV4uL2wlnQRiIfzDYty99O7IWlvNHZDx0eMDVX8M4vjw/mqMq4F0CJeEykGfrvOqKaNO2pHL2
pdgmqrUMBFYCRzNMmt5Tlb11FJPshPrNtLJuhH92Weaoxkg6AHRD8RNRCtyiwuHLaq4JrVRlwYyz
mkvdtazUK3shQLhYoWdyx3XkoJPSWdwdIe6KeqmjAdpChrByGRtP37jVxE9G6y7+xFUTzHUruPZE
YTH4iU9BbaxbjK9WBuBYJ4QsVKsVC45dji7adk5J1M2nSB7PeAv0TWthC2cTVvuCNf8rB75rUVgn
k3LKYoNbTvULehKEVj263Ly91alh0R5gQxXkBzH2qtHvZMip2YUuSqp2KkIcfxWrmHHGPntRp/G6
bwzGs9E6GhnOSXo4DJohX7IRXon5wrN5xMW7SGzUXZhG+TSwDoFHceqtAWbU3TcsXchu8rv3OvnO
dTkP+xSb/6WAf+WR+lsJc0WCxCn20F/CF9/4WLN0Z3JrJiAPTloFso+Cwy05S2PQfgMAgeR3qJgT
NPXehypk0pMgG5wzU5wMMCMFUeVu49SaaSENIG7DFB97l8OWhm5MNxDC5dG5z5ROwbZwaPUfbzgr
9jHP9QsQOMCStwJppJ7tav8zLlAbbEWwB15jB9XcYP0MSFeDvuNlI5e884UBBFfBRmk2Y0zHIFd6
sbLoOflfUUqu62jltgydcvBox44GQap7U93rZnoO868E3KPnvEs2eOqoHQr0UCxSjzm3jCNUdh08
PGG4H/9PLrbmbj9+95HAfU8a2NrKqt9kMj16X5VzUYkVHOAdVCslv1ElRh6mENZr6ABC6zdNMFYh
OHgmwwdoSZRPR+YUrXGMsCGolKE+57PHhj7ATe7YNk6/z9wcASGay8KjHaAjluytU4/o1TRZTU9p
FZI4Z9n1ze0SRnn8wmBIWTf1YQIlahDzLlZwsYPs2QFp63qaCQ6+6pqgnA5ignoI19DZWmruT5/R
PSE90rMPEV1jdPWlvcxzbSa59PL4EbqPJv9z6aAEk3ZMLSVgmIqSR7d+1fLQZeeBBSExob3z55AN
h1tRexPdb68+SvUQR9sp9Qk9a1ido+Er4IonSa2hZ7Xhtanhm4VkkY9tqrZxQFlQ51ojnFdcwCV7
9MD28UNiGoxiTjNJhXPJJ49hu2PXC01sgxIEaQI0R/sjrGBLFdi686UOmlL/8gE+k1OV6OG8Zu9n
13Tp/VfrY+AUp654RfDBSVChONl68uiWW6+AK3VJ6jcrXdNmoBc+quh94fw0xbtNdmk8nlq8YxGp
n3HqQSrANGKCVQPoluJHOibdLnQuDXUs2MW5w9LH5LLXAjyz4bsxuOsRVlMleIUA7XLpCxVXEYMg
BB4ByVgALZrWBA7HsyjOZacvuFlJq/FmdiZWFlpZ2793XNh9cRXjjjPGyB2+Rew4E8hAAd9nf4yE
OzbhzU1IJpr8ntreF3tMITPgTx2nTgHFwBW/jYllM7FJYgNVPJwy4K/iB9KUMwF7mZqgk6EwMjYY
GML4W2EY1NBWhtMXbZ9886qZ2qx0MGgpt9Jd1vUfksBdUFwd0pNb31xEHvmL5lvUc4UShKupCFTn
qFA164rfknX6DVQaCtV6lYMd0fYdM68Y+g2vqMIM8VUT61sMk6+GotgHNuYMHyXe4vRu8PHk4tHa
4q7JcgVeayUQmSj9ME878rIzgjaqT9zORw17An340gOt3IvmK2T+19od2EK57eoVLc8Kc+KIWjLC
0tTLW5DuspwH6ebwVA5QNfUHQ1gIz0Ah6mucXCp+tKmRrfrgglBiVnCRah5TMMr5rOB60/ddg5/x
p0N37PsfPS/uwDuE5NMgHqBiGNqkj7z91ltrOYh6p4diVSHRZdpNXITCeNQ/WtW9Yngrw2+WRTO8
ZWX5VeJeYH81c/jhgkEihpDIbeUI6KaxsKByxycpMYunpHG2k2msZ/2Md3buiz+Jf7vULgavfYsK
Ur2r5rFhGdVmyG0Gguco/pWtwtSsVzlZRnbM+iWQhBpXrPFkzAi5TS916ZJB3fUzEXTHvDeX8cAQ
HKhs3MbLiEpLh+9fDzYn9j3U42vQKgTEg7dB+mtNz3R4Uh124TuzfxuTkzoxsJJ9pxzd7KA4x978
Lk1zVfN4NVYEGfNNcPDCjRvC36ENNsLYRcbJTWjqdzVnA7kacyN/FekEy+Fng5jCe3blXYhd4L7h
MiM/TPbwgYNDZW8a8zq9wMlZZURucZAXR8l1ZzEr7uVTVX99GgMbe02MgyZylj2IpNHfETmXlsmq
rzajAOLFYovttJK9Ryg+aZYWFRsLryCNKcaCnOl40QiOAxxWlh9a9ejGL9XZo9pC84F18MJcFb8p
1wKgd+B4pEuGBL7H1Y/JeKvB006iLwtdVsjed9K92eJbmGc90TggQIyi+E4YhyPuon5vlAEhwE5y
V7Es2xrJqyAbW5XI9xv3mJbPhFIqLy9+Q7T9Di7CJqU9Rtowj9NhqdVnYb1A1GkuXAZeOea83qWX
UJgOZv1QsdsHyaaKr/CHZq27SfU3FZC8do0YdPDu7kIetwGoforT2L940+bPZBT46dg/Q/oyxjU0
E5V+iKNg51MoTggn0bAxDk71pIQQ3z3SsmmkUsNLSxzi0wRVbef+CiZLqZyWhyumZPBjnU0YqdC7
lJkmP9WaFLjwPgz7HtHE8OkTdCdaWjsW7Fkyd6qHx3RRHbxt4t56iHS9wutn/Q2MQUT8C62CGnJa
Cm2JEDiV8BPG8eiHxNCv9ejgys80vGXmScbbEPl3xRSkOREBafBt+5RBoSTrbKNAKrfPQcHkBrEp
DKGlMpGE9uZw9nI0q6sqokksu5VQ+mXeXvwpfAFud5URc4cWVN9l1VJWXx3wgMiIFwbjyi4jCULc
fbWbYMTznAfGgyCgDfsoWDNKwwWApzPlNEAdXXu7UpBff1DVs4YuZ9pkgUG/qgDH8lWHULbcmsEx
NLYtpPP4rAZX5lqss361kPEAB4hHzd1eY+ZDmE81tGLtX2Hfci4B82CY9Tal90nKb5WxgzQ9tq3c
yZOwEWNakdcz0zjFzdnRlFlF6pn6ZaKBJ2yu8a89Fuj2qtHRVUhYRL219VfsoFlIWLRf+XXHEEyX
NzjMdsL/Cp3GXBj9R2aeVS1ejjFbz6XCirpbFsjtSa3lcGu0z9ECZOHPzYYl8gip74n433Deg+pD
h0uCrx2aXgmlNKIcxlRojDgrViVZerUJDB6ROVCng2KczI5G9ji9S5ZzK8HTI1sx5ROREIp17HMz
hyBSqLEiuTRMxGzeiHtRsEwaP+zy6tBxRfKpq0dhcj5Uw1ox1naK5smXWDTp0xhfdKBAw3+NYHLn
0YaiuNHScmOSdTL5ON1n54QwlCZRp3oVBvCA/9eYgf9RKWvWqstI2dmYA9rtkL7zFTKhj+igskWf
YW+ZjK/pWsEy24yvimCH2vismKsj+R8rvk3mgvEp169FSzF10kZuHe1koy3JtVvTUqso78xW8GXj
M0YK1GVLlBrzpL6EiG6RxJkxQQY5iIFPXfWOZgldgQTl0e5eTKh4bgTfklTfJFoTsu3+GeFWIewu
6zD67IYWMkCpkjYOzcRrT9MhUao2n078jNu99M++koBzG/LFOE58EJBXsa79Rr11jgl/KsbPtEca
VrBUjcrb5Est9CGdG1Py9sO13gDjoJRmJoKMNK2zZJWrybWo27fBe5fAxDDgqR3zn+Immn9IUQ8t
oWPjK9GuHUKISQsgQ22l1tdOnhvxzyFbrYeWBT2kirbuoMyjZhdS+wp1V3d3l5YDy5P2f1gE8gBw
WIW2KDnpLeoch1U5dmS5ErV/sQciG/oCJCSM1BLPRSCA70LF3CJvzHFc58eWu4148wWTbUJ8E/Ta
xh60Oy/NGGQbnTiYZMw/8p5kEu2YDYhgykM01Luazae+T0SN9juG1YlJLUBhnp5kt26tDYtbSIhx
wEhfQj+rW5ofagFIqZQUA7UwaqWJBfaQ41tTMBG3KkIfR8wuXkWDP+jQD5iZc+DQA/AHKGFC/hsm
u7BLVlXoH5ryZfk/BttGarkgnUkFPEfdlMuAy2hpFQV4dTgpA7tqxlsOg+/MCQjAfMmUpqClCAE5
wfo4Av3gt/KfpvFynjzo54ryFWjnEUpwA0y8J7s1Vq2Tq69slHe0Ix0f8mAeVZodrFW7JAEWGTfr
sqYiotpQOvZm6ToOLhWFf0c+rbQWFVY9Ah6gxwy1fwB0vO5KMlgJrRjEu9f4O7NwV6rUzx32N4eg
aLLcdI7hQTGOOUpj0d8VKVcZDLzOiSGciRkCM8iVJGo5TBgkYGAD5i59QA5utV6YQ03yRbEJJe3q
p17Wi4G6D2cpq7+vRr/20IIoJOuQHprgFhfnHKexZ9Pqc+kpsF4CNg69yiuJpCkTd8x2S9O8WePO
49hPcRMH6FJbQtEwC4BAYt7WAVwV7nbsnv407UW5GbP8U8WHza6uB7qoM4YXRFDrigb8SiKggIsD
0gm1GmcSyH2+mn64WXo6Z/KyTsFUpcPRhUeQBOWyNQ/gRxcG+sFpTuvhZsMzFDMSmhLlpp98p6Fa
wyxtB3ypP0ZwNeO7k4Ev8oe97/yhWOe+TtDwc7FyIvGkoCSgkHAeaWLhG103FdlDGneJxtqIjITE
88BGrAduJ4u5cjW+clUehf20wiP4gjHYNBGeWqwmnIUWAT+INl2mnN2I5Cu+DOahUeNNlJ5G/TMh
ecPZxfqnC7ggaH5Bc2y75Gt6Q7PiO+q4cwGRK4Qiyejh2c0yM5lp5POkpIcKPwQKnKAnZ5oLmM0V
vYub/2hcJAF2q8BDXt9j1ED6oYh0hu4XE+0HIjQHskDdkKt8K/m5RupaxUyq8ppFQPAU8bTEmzNU
hN88HKbNQsM5bclVgpuzLf8Ui2ecJqxgipTKj764NdZvnEC7Ydc6+tskfTV1t1W4LRpKh6bMQODB
eyAq3DqoutzGPdlnoAmVmEi+zljQG6XWq4Tml7L/tprwu2EAlaQf+C+YMyHIyt/4+5cKb7yJjzyk
GeZRxKw7V3G725ScNtjUanizJNOd/G3q1COcTBFzMYewqDY0kPL0mN+4YV0+2eQ+ah8Diskq/EMI
v/G8T1WR62xkFAjJAofULquHuS223bQ3rn/1Wi6ZVhLFDo19VLhnUQkjLgbaIEkeEV8JjuckEdDF
rgGqn2BUZshV5hmvpcJIGYP5zMpVlumI3vrLyG/HJMxMgzGq0Q5gnZd8RUq2Y29IrJm/Yqiv61A/
P7WmYXR/DYCOWC9ThyEU+qh6QTYP+TKtJw6cso/xzWJfKZDeunA4ExrE0Y5xXQ8rx0uwTGhAh68O
gAjmTvCjA/nJDrVNQQrxr/KATQ6HEKNORlHvinLRWz7lTJkF/aqi8cE1GZNIIAeHjQK9/YSYROlE
L+vmkBD+yC1boHdkCQPkEKMM0aiM0UDyIvJotQ+paoig0SiSe6A3s9jdE0usBay1vHPjHdkue/Zv
NRxrbPWBTowCQ/OKNMLx04tVPsonGRykduwzVflGGAq48C1uSxafFs3gxuIcJQVhuupREH6USFMw
K7HcR4xiv00rYDevFnaiI/zeyxiyfcjsz3hT9WrlphtnkttOvkckP+jQTKZsgZUsGmKBG+sCm3mm
M2lLrQ4LOPLCvkJxWQKwJ/tAKvPU/Bp7eHLQfMmmQuwFSmqTFzc9g8x+0gpuUw7Y0j623h2d7pir
Z1fqs6E82HgyImQEBFzONYNaseWFkBUODkAJ/ruGbKAq9QVZCWbx7tZ32/yHt2mmg6Buesy1ogC9
7S5FWZKm+4vjDU0ea5PxmNN1pSTEWe1BcnNbUCiJk0oNcwX0c63R2uTdHtAe2wd7EdZ/NojYjsEX
9ZLEd2Ww00ZvtKj9Z+0GqEmDlaf055iD2VTzL4NZahpWGz2GdCr7Zxpkt7bHrOdY8lOzMBR7OWPC
wkWXIrzvnFkWKWXpRsmyV4eInSg3kuhzR/kitfxedGKB5BcfYZXf+4KwBDc1gKaWC5AOPxIRKwCs
NQS9dVIxlXTGe2bH3MC2S5iudJetUm9ajD4ztYL4wDGNsn5XBx6WcfcmMvvKCbyjodnYQkvmfSN+
DQMkpDLNO/x/0ah8D7lBgEHqvWfQsdqU1G1voCbPzJVA+ZZCnGUWiRmynsbAdYwjhXoOdhlbQ+al
AffBu5ZeiWqGSe8EN1U3edz2Id8jGAOMLZu4OoZT1PSwrcuLaG1EZHuVe6ExCAbfwLVbRN2jnmLX
439WG6KAPZvpnTA9SzlbzvfI/FK8rAIsP6pwvfxO0gvkARjVHsrEO9N4Tg48sj5LxS5ZGgBWI71c
DuNPqOBjR07i4EXz+vO03G3bm4m60OEwwxO0oT0a6pvKMR2vY8YClOVzZ7iNCWEK7mowWo6wKTaU
1eJwKopzwPnugITJ91m5yEuVAvQZZD9+/RvwvVon9uMudkHtZUdHl2ezKA3Me396+WUDLyhSUifV
MxDaZmp2m0UDXGDot5F31hq4M9+B08wdkPU5ERN2k84hz8qBUfSZwPOASgTnsV5tIjoZCjsL2IVX
hejJsLPTRBuYzehAp6gnnfQtMJ8AfoqVN5rrkQRHhFOKvNTFI/D/fAvcUVmzMoKdiZKGDz0ySSvx
313Zz3u2anQHGml6rv+ms6+qoZ7F/ZvdgFCebr7E3DgoCEIfnjfAVGSABDscg3BE43+Q5VVQ8g+M
NyQ5WdZO06AcsngbvY8y30FF5bNi0V+gyC3Hq6P/aQUxppN24BSWVzyQywA1kaA0q9UPcusTHSjw
KkagWjRIHGHC6+naRBTRgPoBbmvW95rZlyu6tRLsWu2qaKTp3Pz4XLKxSABGuDPX4MJNnIWJco5U
DVfBpCa+DewBzFNV8sUsh/1liyjYuBUo0MKfAd1IQdExwbYtYg08JAAxwX5cJQuiw918q2Gpi9Fb
Ui5mzZOR16wn3kriZiwIm8CiSfBqZbxMSgc2Zf27G2+TYNdASUySvemu8+hKhZW4+za5VviAkvJN
D87aNIn2aEfhoBLIWRqfBWKmTN8ZE2KJKweI9pTDhTDEDFZ+cgUuwqh6F9v7sv8JG4h5eoLZadK5
ItZAimWdGhZB8Vqbot6Kax7cbZXRU/MN37uwjwCYg/iip2SZA61iwLC35RbrKRvKjUBoHMkLvPyZ
nDIl/W+qjchdazTimmhIeszhrgIx7y/EcCRZu9Dhd2Y4BhyL+QgbQNXEY88GYRw7VBdgJNFWt4qy
SIg9zXocPaqzINosN95smlFDBYziamtwq1Hwr7bULesBVCMfSOvBcgQHiRvXDk+YKue+dNF4RVB0
N5M0o43I/WPckugd78kjHX8Lsk08VICSBL2yvPblYzLzGYT2XqXO7Y6Su2JDHPOxCOUdWnVjb2kY
2DCVU2h39IMvTFfWGel5XUpDMnLCDPKue+Cu7przQBVtaRR2r847V/wixsmGukHCbxVhRzDQU/Rg
qr29xiRK659S+UPrNuBNl2wMXYQIMbhkhbJxCMQ6Di2yybG8vFLCkrrBW5X8sdS4Bn7gSll6Vkp0
y0fAIKAB7A7emxP5SprhPG2uWPrXSs5MzYMBSgfnROvQIhm2oEyOgVWOiFUNjHygMPxzlhJKkmmL
qs72GSW/3S/s6iukPO89imwXhsgDsLeaQyHGFaBafzU89YI1CA5EwuyMeSc/yJ5aqMDdCiBxwx73
ImrPKcrUGx92iCCPDyFN/pr+0jYXzzT2AT1lrn+L5JhCMKk3qfxVoq2pnDzzOyQQQBLgfAqcD5Ud
CLSBRevSlMpyoYOTFetKPuPmOBkpejhAmg/gIlgWcE0HQggCNtZODqvrMDio3MSlKNYBVKCGOkyR
r5gMy5iC1MzXbr/XdCR+9t7guzUYoyvqD7SkaWjvOc+++myNk6yvIbp7wT6N5OPJw524mFBM/iCc
pCbCYYd7uZqn2sN1fgr9psftqklWDlzcpL8M4H6jTcL4znMstNI9YgpzDldtjjp5ng7NzQoIIiH5
17h2jNz66IMuYGn4/B11u3YIsSuHcuqupPnShx8FnLji/5UoMvjyTWNd20vcj4sR76WFXs+RrEZf
I3lW/Z+idLMGpabKxJAYc68+J7wrrlgk9X3I/0Lo1A2QsbVFUlBp8T2mk8q4Y/q9t3hK4gU+99lI
uZviFAZYUNZ/sRssVBauZArPsmCrU7ZbJRYtASWB+tZA4dzUVJPJzbSoiftt4jAn/YLKoCnBUvd2
hfZqKP0TVjrZwwkvMgUiD0PB/8naR2DhuHK+2ikk6NUY9VoE7OLzA5I34OwLl8AIb2Q14gGcHtLV
VNUavLatWi10ca/6PzGJuJm4Cg2YQcBTrp8NQJYqe0kDC0rILAz6KtJ/HHlcMSXdgl3q7N/ov01m
5D8Jmsys4DeOebCr8zf0YlPWM9YU5l5oxsPzZCHQPZBnDISnxUuoLbBhzM0BHxBrgJhpYj+NuXQP
JS7Vjku8Zvk26A+PMWrLMV2FhyR+FvSALrAvwOrLsOTVMnBMm5BTfKiTyW8Busez2ZPTXAfLzj6p
w5tgykBUN1ONc9JPGjnKvr01PCOFDK3PiBc7RlfojQzk3iZ9v8zNVWn185xTzRHPhM0hd45bkFXq
f1D+EgfH1Evfdfoj6m4WX1rLTgYPhGeeVGZxEWZFO3poLLYBUPPu8JQ4oOVppnXvPWk+q/AWJeyJ
Ckb929D6iCjaGo8pMRsPkFyN3KskRWUs5pT+NuKgrTdR9jP5+0xPhd6Lnoha0y1KqKwMAtBtBLzS
XvEZjk/kIVfdIKvE4wVgniWiExhb3+TvZ56Z5YvM+IP4HDCXEAXDX4Y2Jhmew9n1ry6IQ4EkxWdX
b/CR+MUN7eX/9J4M5jZ3ociIXAlD8pvNuR4X9ATMEYVEsmRRrr+RBUdv96ciWsrIUxwTqjsG07q2
AWYxL9unQ1KHqua3SsGZB1q640RVvRJcFoNh0Rd3qbyTbkotO3YX2HBHjfvObFA7OcMqcAZEqcmD
e5AgPRwfplwBtMMwYdJxLaGFAOl8AJg9ArNZiPwH+XEXHFMe2jG/BjpVIzkp00XR9beEqVLVvTd6
xiCUTTNaNN39zhCla569rGhOB7NZ2fWvlO8ClYoZMRyH4l3gF0ZgQuKubvzLGe7FypvbmVvVoVoQ
y0oe7BIZiMIjR4Xiy0tppqRDYlrlFlVByzC6gS7I2AVUOFcmIlVEfIhkSybj47blQPbzbhVLd07i
tlDAHdkQXbvvkt3mBE72W51n9XsExGntMJrF8setg3nnPYka0MO9N9q7SJfcRbjMiFULPgypzWJB
jnHDScdy1MV5TCcaaeGyydkj+GwODFredw3rlMHXNTo3tVvHGiUyFhXwejitLO8ytvdejIuoukjn
Fygju2r4bc5JmLfBZ3lH4xsV92ygOZc/YuQEGA+Nw2ZugqSRk2qbzxzZYRNzQNwEz3xSIPq3fvXO
YkwPDu2sN+qi1f6s/mVhfIrVXx3fReHg6rgY4m3s/mXEMyX2tcfSlOKF0Lr3oM/JvgAKJveB+PSg
7gMmrcIL6bVrl2us/4iMD5bk69j5dKt/OuBdzb7SLQT1LcVDK7WXCDFutLSAz6T47e0vm5PO1FcB
SoIuI6aZpTwvES2lw8+LNnWWyG/N3xPTaY60UAemAUoAJ4Hbz3D2BvOsZFlyYk+95z9KR6xq2FUS
AmJRInAXR9V3SUT9pEjEsI8t06Cy77s/E6Vv5l51JT9BEZ7F6KOhtgF+R4wdl1ulukIvJQiyltso
gbWqLjTdWJj5DyEqTFo34NCZ3W0oDIzo7oaMIJx1515q7V81Mikp0YGXB39i7aDkw4C3LMb3IeEZ
WObFtW9gS0y9ybnjBLbZRhMutMQQWpd7RV3LHtMJrQKuidrmovnW8hce8K5dOjxdkgFmxYJX0DH4
pIq/Zwh/e4ONMv69sr+WpDSp6XcSfjiSsr5i8Kw+/Aw6H1q6hsQJ9ehnrCHSQ9/pc5PSMx1/BDr4
tvBWsfJouuKoV5C7sUmUeN4E/j6ThiKkPOnUT7x2if+iYc2Jlh8RyTpk3IcpOc67gAsorvgzQUBY
16Ya12VKSVBBbY09frb9KmGu7vXU59FnWt4MWC6heFe8c+81/DfZR8QgoHGNpYlwJR2TCzkEvfER
ePYuk/1SY6wT5JdQz5ZtyC7c/UzUYNlorEdhLysh6wEzXWZWO3eZl5i+YO+nb0L9qzOfUcPh5+j8
W2fZFAy+UHlrDgyEllREdPN+9YURYZazOlA8dx7V4vM/ks5juXUkC6JfhAiYgtuK3nvzuEFQlATv
Pb5+Dno2Ex0xbZ5EonArb+ZJrLr7pg5uYR9dWhieRfIpeCGJsbCoKzamR4xSBSEmg3pqglkyYG2U
MWZXjzDQkMsJ+6BEFO1fBs6Nqoiar4zGCZ3Hn0ycgfamVTyXYo1H6jR40hQ740JN9I3Z/iXmrJDe
fRqeyG4dStmf8hWjXYekpcMtAKinA6XOoFJeuFTBQo0u0C5ac8biADzCSumw6Q4DiI9lOahbtxHI
OYxVnf9joM33sb10yuDbLg5S0O+rNjjlQfAxavhJTjoPbcank8x9Elot9JcvP1p2HR7MVyu/lWEr
w/zilA4Neqzw6QEdoqMYaId+BokmJ8UiDO9VuYbdqKm/Ks8L/RSEGwlCP0NWcHp4E9gqLTbSFHpR
Xcsr3993CSmF+FumctdN9Y2MzFA5N4ueqLDWZrF8GvR94fUMiBVNkoeS0dA8yESiayjNyAz4eTXl
2yjXCYhjFYtkzlsL6t5UHWltEKoUPrcaFS/U+A32lDq81JYNjwrcRVVmmtJOrPq3SNYm3oVAOyvh
McbxhLQxwRpAUyaGdTATuwR10FKubr9GtTNy+n459HgBwe6AEgj3gLSkzBZZcX/GvJGoDjruHT9/
0f+8ztN9BZjPyjbMFlF1aZF9NbTRMloN1GsROjOWkQuamks+q7OpwmutiB3ASfeymrt+h0DLCN2s
Tay2kXlVuS8r0Mo8w5pj94HsAtS27e4uB77tLHT14JafnEfcZqav2ntAHU8jn03pxVLii+EAuKjH
8DrrWwQrLnXiN3ZwjJANcNJbZKxwmlkmDFA6BT0cushpsnqnjoW7IWQlLeN8pQlHxlSJhV+7aVhN
VPRpS8sBvuBmb8mREFbIm4siWIq0+Px/y3BH8JiMok+jKZ5+mDyYUOPfGjw06pUY0cXdpwXGNjg/
8ighZb9+TzOUuNaJN7cUYB07VUMKxWmj/PoegQhE3VpQ7rkthUSgi7t7cXGxQXnFd4MeEHCcgnLB
xhkxQ+wVWr2zeQc/PM5vVWJxw+QqHEaokpA4eR1YXJtl/WNWPxRLzjo0yza2Jnb3mxrU5vbXTsMK
GV6d8Nr7CxUJ2XAq2NrStnPviVi78HiY6hXUnQK6FH9PLKrVwPvcgbaQZspVw2Iec+zE7NlU3AmC
9HTCDUipaTY+eD7NSXgWkQT1FIkgEEAncFzx0Uj0HZr63cGu2eEwDBlQFKVikqxmHXVZTmgvUoze
AyUgBn7FvjsIoqxDHU8zUK9tVhIKFrRL10sTCw8TbTpcMvaHuDr0tWyfg8H8tageC6nlQKO3CO7x
SCgxyIZ/MUJbnaCAmmff4UoKsSfmsRMxFYDovPIbwIdS55PEb49BHEIeo8bdadRTLRtT1+PZsfKj
T/dV7pTrTv5VmmySD9wh4xOrvoU8nDINpdU7BcSCfWKYWbTHGB2Y7VIQxFbHzREvPolXu1Dth+Zr
sw4Tjb2TtQJZztrQ6OAx+HvyU/LOCtFV686Rx59nrvThZPRTtejp/TjmjdI9IGT16rKt6gYGlYAK
RG+lU28yBIeRijxalSMyXAFwAYWtJx1eMEGI9OtIq+45Dj7gv7GW47zs2JoyGLvU/iggICTvu/Sx
joA5I8yDyESqV89RsjCk5B85lxg9YK/4x8Amlr3ps2wD8nNmWQiHkbFuIn/KnAZg7FQgqenBtxxd
XWffd+dAOxQlyMZsqhfvyLr4SFjjtkMSUDioWAK6ja2ElxRyS5/99vZDRePDJryiBnI8pwJechHv
PZ8/ps57yfB+0/QzDjVG8q7jlSK9xyNmCB5QPQ1Wll1w1UK2ZNIx5t+EuQsJk93CTXLYl/F3qgOJ
qq6YafgxVJ2LRXhIuqeiwjH5l8q3OvjJWVzwEslq7OnELT2KjmX2C7L7p9nrUI63unpp2IN12kOL
2YgOR9RAKNbPztjFlFMqXYdc28yFWsyCweHLO/OdpTJcGvWBKRjFjTshQY1mgafvy7ceCd46GOVT
w3in7Z/LwD8EOrxVtlLVtaCO09OvVZzu7QiEr0BQI9Xa5WtJpTCd/IY2V0g2hRTv3Ev/ggfWovaF
Bk7X58VPPaAVXHsX6QrOUgeIUppY+Z/ClcpKSTOzRWniHwgFLMmPEZbghvthEpNGTZGRkB5DX7n4
knuPaTzVOfy68Lsw6RJQHoG5wf81HdxL4faoFemMVlne5lg5IoYPZSHGObhd9LirW2/TylRMbnoH
uyIG79gjhw4jDOWDTjBfrha9/1Tkb0HGo3d/VB3PAvWLVjcN7bk5bJPmkpuTFnkoNh9mfwzlZ5vu
ayAwJpE4I185LoURKaWc+xqrTBxfeBJtjvUhfrvDy8bpo63yDnHs7HnzVF2LYvZfwGFBC4NUsqYA
8hHq3154cCpaTXJW9D3OXO+ed6s4OzXyxx5xItrXgHTYJPckJpqS8bRF34XoCDp9d0PE1TNBoMIk
22tIiAxX5neRf1yO6BCNRW24bSbcrxd2/2TtrZJCd/Nf2TyMeTdKd+J2HrvwPtknn8z2ojVsirt4
5ij5QsYsrugLGo5rgxKF8/hslnThXWXv7pc/RJyb6pYZi4D9ryLdB4PGFe4JOZ7aS0fAPM8WGqKB
UVycAGIo7HuyhuNuRPwDq8NhQfCKyUYSvwF/m1ysymxTNZ9IvxFZ4WHYyDjGtD19Ik3IZyNt9ZZp
HbdEzb4qD6nLCRGR8GpQeelx2A6vAgFbDHtO/UTaVyMcGxeAEMecZ1JlRWUVV9M7dLp1ETkmYANb
O1W5Q/voSMZ14ctoeJu+KwJJCRbfAkqx1xAq2GboDR70st4/t/HB7H4xo9jKrmcydTOCABHY5X+t
ucKKmqYARrmux7wNc5RyM33F9dnnT85Ej+/SAVtU2MjX0kGOgFATuAdVNsmgt9Hb6JAiGhAh+flT
CSsd5DizZ3fTcC4nOxmJ0n0Z0ifL/wkso8b43faGpZIfkM0hNGwtbz3om6bY2da4Aicq0G4AGyVo
zvqjEARKol1a3F39UWHuzoyXl+71alWki9T6UySWanR8gR2AZclk6PKy5Q7HtGVZfwEb5jRcsesZ
2B2RufeHdw8+RGWhG7h7hXVwSV61j49BgJFx09VH1T1HxiHixtrJt0Yd8Nly0gvG+fxWpofBu9Ll
TJGA6yxr+uKLk+dvNHtj4udhu61AIDDscOKSOujUG+M3R2yHaz5f+uioFT6nEC2vDX99MyGMTAzc
ppt3aaaHCqO+PWwVNZtRo0wFCTbB0oRqovwqsFR8BifFG1aBvwBKN4sJEjBvCiQmt7yU5UkprhpW
NnhHjX3vNERGNJSk3GH9m4XMCCB+vpIRhxBUzAuA6sFMo1a7YllTGxMGG+ig4MReKcnU9BHDDqHM
0p9UuLCGbmfqyBm/ivEucEZH16x9RFK9CLttROq/5XzWQGzU1abJrlV7ku0l1SxcBgb9HNXHHqTK
cJPLY0xrM+3mWfqjJatQecYp7du6OqsRgTWsYDHxbeKJ7PEcst2OfM1Yl9Yw6VPm4kIsiwovzj1V
OMopVclYL1QNBdYrhy8+beyyl1NWY6MGc3skvYdOnfu81BVeX9K3Rc6GzIMs8mcTW4deuFs5OUkF
ceIDWEk/PYyXLczmtU/uCHHHTe4Sm0xhPdIoo0sEZDIWsSx/OMiisbFMU8Qg5A+uoUOyqpAoHf9a
06HmDu+0Pri9Txx31vrrIG4PMnKrT79IYUb0T2gLwY/soPEZWF/Cd4vdvTEoXlQWYKgmYzNkxOoz
sr8llg6AVxpMahq+9lSl7KWj/MV8KPKj4OYYaZe+ZbWm7Iymo72c0Gp5EKW8dYxh2oAuH1eiZruH
y9ZjtzRZipXNrSnSS5B/16m2II84KRSylQOLbJZZEiwOM0fxxWsUc47LuxakjXHFdGjHa6WBrieh
HnM45BKd4EnPoOP80kbyNUL3KpTeDmMvirBkv12UErOUeOz4fwsCSVM71Nb8VZ5uIwhbVSR92SVG
RvYUPn70Ipn7ys3vdy0BuNFbMPrrOpNH2Ub+wiEkzhophGZfO+DNMGY7FAdQ02mXMxl6dclposgO
9vI5Gx1JPyTKutEKajp4ffOHi/2tS4uuqhOkYDdqlJAt1XECpN+Syb8yp3L2i+MVgT5Z+alYqKz8
8MtNijKa2yW91X0GzwCXXYlmauBmBKxj0qkc7KUe6oDOMtOS5haBjzDYjtOC1AMucuhT9WqJ5Tp4
vKZZ4WKjSYlLQ4/D6NRwi9bRUNJLEnEj5dQfcW+OiwG0cJb9IK0VaDCksCzjDZt6hgmTAVsK7lbz
rIe9ZlzQOmXvEZrr2FrFw0c2PvTe6NyCK1IbPvuFMRsZ8bDTwRiCs1b44qZM9wGfvpqhgTqExO/+
WHc4bg7cYg37+VqFdye/+Xi7nHZvKyddpj1Gm+hJPcmAxtYS3EOckxawA4zoltbPUwydXC74hgfC
pskd6UIz2TmwE8PooOkHQ39q3Y/mvaS6xxrmsfm/NTliRfPFPYIP82VX5QwHIaZKa0HcAwA+a71o
npkflWiJzxYCiBHXK5BqYMlklCy2J+bTwOobek8VOF6ERhIwk7YEf7riZRTZ1IWULGikDAAIULxU
j72vpAYYkvL21PCmUKijzeV1Xe4be2GZ3dXlImgIhYHYZtJoJmBr8uZm18/E39p1OTWzXeE3kOrI
iNgTTrZUZwa3SQCdAn40p/WQfhfgt8nlT4Dozu3+rTCrUZI5FHzxeOekvCK9gApkGACpQ1/NGBZK
qbZG0+EdmxRLaXwYh4dtHhx2Evk9dK6GvKfn/mvIj0lwzcpv4RxippEYiZdpenAxplIjLOMis+cR
FnuZSHvvwbHYg0/FrQreI513xNe1C8Wu8OkSMGhafdNlNvC8Iwjn1Q1JaX7kCgSTUq1GdqKOazd6
NORNiad56TFULgrvHaW8h/7NgKNFrhM94x0jHkT5PrdwhXDBMqprOTz19jr2CpThQcNRFuOD01C3
BIIs+6a95vyMrWUUFFiURBBfJ5jgzBP2QTbK3kC4xIrmNUrHQPiKcqkJacsvWdI5FdhM8w2T0pvG
S3VUQALlrpYPXBWSCiWCkTHaptKGQrVZizjTZJswXkQEpJntLOs7M6N5HoBndadD9KnSU94cudRN
2GCkGQ1ozwCDjeJz0gPLQJIcN3A5O0C+0U70G4cYIeRHFjMsz3pe9lH6LM2VKzMgkJMRowWOhVSG
6PWX5AuCtWHBZoSdaLWKsnvWb2KHV5s0M4dzOHYX8kjWlT/TMHSp60EsNRLvqRh5DzeD+giTwhC+
OLJ5bBW8ydTV44aloCiGoRBw6+26HzV+lAGUlHnvnN1h5wvSM5ROYk3wk4dRMMaOByw7e1Nh3dpt
AhBrlr7N0G2V8FzjnYUMTzyMs4tTz4JqwSWVO19k4ZkduP7AzkDm1IZHzBqyacq5Xu8j+hM7nKip
hFz2wC/2pXHTZOVJ1CHJT5nybTUXHSem+xtaU1n+JYQwqklW8k6ddcwAZWB5KHc9yG3A4iEHdRyi
/6LAbzONcKWHQEQrJYNPiAVSwmnY8oCF3cmz8RB2xK8funajzsTO/7XCnMkd9giyrxUSVYcdxavn
FIW3ML8qMUIskQ2UKwn8cOSajhf+a5svU0Q4c5uS/INV6bbHBMdMWl0isCQD02IQP60aMSbjRDVe
Wf5JQfubVcB/U7/4MfYCPstAovcjmVa8hmrvKhV3dLw2wBjrP5Dn2RtjdAAV481MdYt4jOTup6+s
Ujk9wQRyQTaqc59eAwNO/jPNn3WAgSeouTBX8yh+B8m9Hm76uPMv+cxc9PbHSCMqHDxmrJeF2hFx
vQQqZQjbFG3MNV9wWB3jqFWQcZEfyZsj24yrmZNK4oWCVp4Qyk8NKDh3jSM4Cn4Cj4Y9hEx+Kx5G
NdMhxUDlIDkUIRH4a/8Qh7GFs50iuBP8tfV2UPcGWkwdvSz+idw9SvG+5PXQD0taSG1zRYDSR9WP
oi0EthK9pR8WOllJ6y3z+u05Pj0u2DCOCRWN9lq3WUXtn6T8DeJp9Zy5f1xebQoTzVtXMO70BEfx
Onv+GwWSfy2+D+5BYJqXrf2QjV3h/lACH9m3qFvRB8R0w2UK0efpiUnfrOCdYrhKqsUgo124K5eP
rLy44YtaB0u+u8OidlBrwCgkCz1bFLBwylZb5jRsO1zAtkahLes2pVa2m7Av5zz9M00Km4imQltN
g00brkruojHZFRMFL1evOqcPBRrJOM9H967YWUGHleXigcRT/LPKuyaGCAC1xsbYkL5M9VZ1dBLV
mGDZqSmjJzXF7axem9GcQb3OhEAIxmwdmEWov73gQWxpkE8NZhSmEVuj3Xcj+5u+5QYW7FuMEV1z
a9HoPbZkAbI7wOhaYuHpHwTXgSacCzTB4Z+O7cuZeebCrw5whQiO0Qg2VXBhFHwr+HAHby5pJ1Xh
8CuOhenP7OHj+geXr28X/9IASEU23gaT2DIEZ7oEoBUPRH2baKcEw9E2QUboOUel0+ylmpc5ehmM
HIoA1m44igpRcRVZsvZD3gMoMW7IzxrVE+EeskyfMDviJ50GoZgY7k/PTAQzrijwikJVov0Lp3Ul
fj11n8mkvAt1ntk/sbwe6a5sccJkZ2iHzj8kdOZwE7e8cDEuhHRoeLGnTwx5SkspjCOiPYTjDNiX
z0Qmy8VHCMJZzx61dPjv2G5sLOEsLS120gH8KD0kGNKfFD+7A3Z4u8iwZeFMiwA7ks5dn1Ca2mRn
o2Y05XmSqm3s7UztkvBEm/8k6cc1f+rehJJBrRCHc81yHFHEWEnGBTWVYm4TCfAvoG4nvVoVyu4l
bXalvkucvVFaiHPnPni7WOL9CIpp8FWnfyqyAszeiS57VPKBKnwV1l9V00Hm8gbzooNlWaTVCMQg
JVnOwKoHMt3TwNxsviVK6Dgjivpg6YSR4pSrwNpijucbapI1dX4AEBIrXXvVrIThpbpYkzh7wIbg
ltjJpIvqAt12b1XvKMMzjClOGfamMz5Nx8qq6WJF2Vn55cqC/NL2ADgqKlZ3CQmJvn+auCdU71Kz
7zHh+lpvN+z4kF0W74zH3p+NNqOnU4XIiWYOywwXj9LMbX+hhWSFPw4KoJ3iPrzza2qMZe+jHrtH
l9tEkl0D+ghjsjTFPhwT+Nm/oIMQiIQk7d2w2lri1QxUJIQsMaCZ4EzRuH33vETE3Kbj0+cWP88o
0dNWIlqxxmcl1EWvrC+xln4zLcQ8AYKVihu7k0zZj9zDhLyF3XuTsF3K6Y/f7VoYtNhnqGPCWO+r
2wDdp+Y62PZ3kQOBvBIUzniFETGkumHiG3u+wMLcBv3D0i62+PTRTBTUZW36od5EAkrlP8xp/bBP
MlgQ+om03ZcmPuM+q39J3iGoVhhU0nJcN/caGgzZbRVMPqjGUHKXVvmCPDlgBcNoYDl/XKqEvUzr
gCYBnDxY0eGbL2vvUZb/UhCisdcvFKf+Cp2zYrW7gD2HKp5ZNpe7lcbYkY9fLOct/I/FM5vcjW4t
Gd9psBfjrRiVYdho6H5B9WG334tDpmI5HM4Obgg3+wjcpjKIuBFJ76HcGy5U1+bTZY+sXMvqpvHv
ulzxjHxs/1pl1yK4WtK9GDGD+FpkBANRAi33N7m7lkjQtsFT0wn4/GugmTCzS04AuzWFnWOcXP7Q
/x13R5xROj49J1w3xityGFPVV6F8ayAGSxUfwb/eONL58hU7YCJUSIcY6HXmJJ+5QK14348FLPBF
MaW3JSXA6qbIco44XjfJXCSsahCJjAEarKOcVde9pA75f1xsiUKfuIKaWP2V3coMXxLRd4tZ3Aq5
z52FcxfprwnYWkG/6eoMfzWVshGPT4NdZxURXHFpCXNJtg/tLVLnNNLy7vctC785rNzmWvOF4MmJ
/WpTM5f2yjtkYQBItZOKpcY9Qxv5utLLCItpx4gT7xX1JrvsKzinxpeCM2nGiJf5z/X/huBk+jc8
/hzujbQL4oWaHjMekqRceMnRHq0yBWRBGepKQeJr1Xu7nKh+c43qR+kd5JTARDupfI2GoLNiw5F7
J2q+tsVZN/cKQnMbI5mFD76HxnCy+rkcfvpUTMqMRkSOVxTMUj4K9ZHUewOboAN5QDYeAMJ2lUer
xZ8JxLpiLe8hR3YyznutI/7GXwtnlqvwUCWgzwwfzaYMj2F0LaKKlRjZMiq/1Rr4kE0p2caotjrN
3/jzRXoLAehgGQbfFsKxyA4VThWagSa5+HMdf60Z9whFOWHRlelbjElfAjuZzxUz8+rZYJGOMIsR
GXFJya4Om84CqbZUtb1LO5LOspGXpai+I/NHznZe4t+1CvuvvgFl5UmrQYLV3M9FOK+yZFK6/tLl
Ma2rH8HXUYaP6vXHQj3oGWoh7k765r4MYwmEWcowItLLoqtvK96QaKJBqk6zv1Kk4xG1zfT4lmnR
TQCTGuEURoTWpGZoW4yTIvkzVW1iB795da/1lw/rJyezGEIU5QIcjUlAZNfwv3XC3bfpH9O2mccw
iB8rpalxOBHaJaGZsmqNJgZXhQwoY+dzYRzipQAj1g/0i/k4uAyFnxNEFZaYzv2J02LZ8HRFCfXN
YqVyiQ4LmW+mOS+kn6Fb2cDBqG9x0Qwr+UYwGsfKggpPgTeKbqldFm1lDGVd9UkJobmsggdrpagX
iyMrj1OYyD9wMKE0crZYPUHvbJZWG69qWTexwsKFpTkOO4htxevYxxnKtG1W3LXDCdO5If557SZB
+RTaYeB7RtMj8ZISbworAP85ise+4c3H9PWQWEcqoWoDMCD3FocyAZbhkimtOgwAAj4rwOfduIuU
onLRC2+hteWnHdJdx3bW0BswfXzXc2eb+ioisLUZanmmeeBjooNGqyKTTqyibTcPXQarwf+KSWQt
KS3FHwrfPPlzjatk7cK4/TLsY1NXtNGwg2cx26OYaefWOLoAmlvfmwp3E5LbCNVzq5aryAOcccKU
0cneMvCBoZAykk52y6W8uo2ucAxV1l1xvrNuHwZs5WnJtdMVF8VUOSiEJklVSlyKnbvDMEFoy9V2
QzFPe23ec5mlKF0q11I786olQNcGaAxOh5pnprRfsbJOxL029mm6D6wXGmLMuk7COJEUa4c37DjG
+A0V99XCrm9cfcrK/NLaXT6mAHV0Xa6/P5RVLHTqd9t054+YrnsXzgrrMtQzbyQFEsPysA/YZTvV
uabADK+tnTqyTAzsbMkanpENRVcP93p9Nv1pkX0PwdZwNlVWT8q2JWS5lpqL5e7V/oN9Q+5eqfFS
8l/0ohp7nPOvlJett+2rYyYdtHoZ53cpR8yDV8EW2rE2eFpNXlCK/5MRkgnH5bjB9LpVkqsWpxuq
VTs2dckplx62t+nKqcsEBvq2rY74ZKqcCepS+c8hYKqU9WXu/euMM5oIPwr2Q13/RMkp4G5HF2+r
LfT8mZoMNGQgZRVu9Ap0OOy7L5dLqwMxIGfho959sWNZaw8zNf7BzZqY96Jc6gXoj/8ntqruLmVX
l0yrHM0Tcc6Ds2efI/0ctM8+Ymrsrir5BT0KMeMfy+qcwLHQ5yXTL7dAt+Rh2GT86AGMI8LOJkUN
+YGubJtak3FhnI+gej4VoaIm852Zc4dSbXaxycwrLnInofpDEI2norVA39xynzQ8F85LHG0yedmY
14qXaY7TW6DnJP5VxTwg42owuQgVyk/HttpWyC2g5ohNEnHPQSoMX1538BL8bUeb3zE8J6vnpJZY
cmAnC78N49syn26xzGHblN22RKirMddiwrPuGp+hCogrBV4xDHSCTIZ+FfW8aavvnraurh82Zj5y
D+GF4jVcVMNL6gz6nH/74uExuBtsy9QUMjGQVcqBcvDWAVr3rOyflrqQ5FXmP0ztO0S6Lgweft5C
wcj9DtuZQySraVeVfJfxqQ9Q0a0vdkCZdSbHMjVlRk9SLqLNpo55Sotf0/geme9yddQrXkE3HeoT
SVb27fxTOoUVBc0qiIf98J0W0J2D07jN7PdlOS1407KUn2aw6FIiKaivnY2tfdNXqz76DeSDySKb
jmzoJtI6NCnBXvud/4WgU0GkDmgRHQ+Ci6QugmapBy8I6pjCcVBs22FrcXqbDOJRsQ6VeSDucER3
QaLPbHhxGiEVyvXYUVJ7xNHpkUHWxhkOMxTChu7Ya7Wd+/VW7YaZTkGKwnLExQhdFeGM9Jcp5h08
qJqrggp5Q0r2WrsXyW8YApyA1WOYN2i5Qf1tU/zqRPUsIl6GHBd6gClAqeJbzatomjVrA+cBdU0s
JPqp5t5F2LG3j6Zd+KfpC5mlwHhZDoANMRBYobLGh7uKYqz4FW0PFUDtRVH9GfpcOIhBlQmgj6Gz
x9Gh01oTklX5lyI9xqr/ZWRbXXl6yYYPj//k3bBumXvw24cMeqmJbqF2SQdAdz8pW28fk2Jb4itR
/1UAgaldm3XMLvj7axaShXPSgRjxzR4rgUqTPxopH68xV9jPS/dPBKuqO3PPIJVjeoxMAmT8ZWzg
zsnz1EjXAiFM35LQBW5BKuMBg9Iup5VgxVBoYHovBT9HHN1dEhTBMAvkt2TjYiGGl+ts6SwebpJv
1rBy0Pr6dprDS+jFIqAPK6ZijIjDonXKycCPOnboNaKYtNhXO1yAVn6mfSlM1qH/KetXOdAsOB0y
h93JsvOZnFz7SxFbR03IQ5w0821w4Wv1a4kKHLjEzXFHd/W30vUYNrFQqmtJOdtgXQdsIqXMc/Iu
FQYe72Gwz/F+O32Z5t569IPbn84IUMgWov1Ro+84XRgWOytOE2aapVthpIt/5ZJXSj01+m4GTJcM
Rv3V2x0/ylLv6KxwHpLO73Xv1PhKxIFFMCcTIK0Dv5C5URlY7Hog0K437YlUJqtIA1dsnx169vqz
Q2sNzSEh/UJy/AcHdqqAAS6HddcrpKmcL9EsvBpPKFAkp8oWZhzNEgs/gIERb24mBsfKKYoOCZAz
AWpWi/ZqReKIrD2xDmyCqb3SGBgkgSgbUQ7kzZsSPHIytQghl0j6GlNN5WzjkJGE4qO/luCB0j5U
mX8hd/+kPCid9aWzGeMLEBjPtj7iT4+ksx62zMc7V1FnohGLzln1wbUFfZ6jn2o52PCtW79TJMoC
A+8iKpc95oi6G9uB43mEHyyyQPMiOmM+Tc1no76FAwQioQDzXDN+jj+IxdSMabbreZgoo8pVgfR+
z9St7oIPG5vAB+lHokzV57gjQkbNRwx0P+ZDIWlhkBurFch+2S7w57W+9sIzhpovU6x0tOgIDIJT
mCyX2T4Elzj8DQrKrHbWGHaVZtBPUaZfLmJNk61s0nEKjV0ww4GGYZ3SH5SN4LB0J7pzcbSLxB8e
iP+kRB9WOW0ZWDxUmno4KoiOcXgUkTfJgL+aCjZSUtVuwc2u2GQkYBr7wHdeN69GROnSNWluZn/p
sC11wRmtAhzIwUG19ONL59IuHc287BJ4+56RtmfcE9ZdB2DYNesIxzG+3DJZA/SdWQTLK/D2Dc4s
ZqvM3DUD9NVoFlKt6CqUal1yQA+y+FPae6gnq969aOqaAE6Pr76oTrKzzvG05YQiQMzMh5JyW3GL
sh+72ucl6ji/OIJeLTxNYK7OVW0fxHSoiMUaZUxq76m0Lz0c0IhZh7CiTBXaddkyYELu+E06rI6M
7h+8daLpCNA0xfRvAclpJHroxQZWdNo/G973fb6SbVL4aFf3yD4k0a7OEAaDjSB5EVr3nCSfrNyb
YhG3/rz392260cNLU+5UCYbJwC3yX9f8QG7lmFuJlD8KHvF4k6Iwh7U/Vfj1Femu1b152GzTbj+U
i6qG343SI+FDNSU8xMqq9+Exv9X8GNrnWoNXk+CcvUgNelO00pjvbF6HWQ9EbqnZFzVZiOxmuYuy
4Z6WX8OWfdKldPa6v1KtjVO8YranNvNLjx4VYANxPfCEH5GQTqTceOEE3GrxOtD+CPnNnPIfWnhj
YcPoimGzZW3GQ280DdXcyV2sV/T5Tb0gISRLPi2192VmrSHRKw3Tc0xTWTujj34V4p22URL0GA4j
L5Yy/6fE5yyGIn9zctqtzaUvnkVuzJuCh456zdpedRgPx3ux6+mzrksmYfOrEjBMsLSXODMUHblW
msv+w0ejSgVLaFM/BfIwFf48Z6wztbVwYM22xwHeCc7oqnsl0P/7vMf2IqZjpXRqDFsRjo8+EOMK
3LhJuMlfF8TfNCiWnUU9oL8cav57Ictgu5v2bN0iZS11l5EBKO6K2AH71/jWt7CDPH1FjYQpzyJn
Ubevolvm1c3gszYL1A2+aBEOX8pqc482Dm5jnZWfSGRo7fjH8ahnaDn5DqHJht+Tl4p7yat34BVH
lePYVf/J2S23YEwRAOo/3JoGGcoXgj9vFzoc5zpON/ggU6m9FBgmLWRKeZglWLy51iXGLvNvlrTk
UMlCDThwyu5w4We7FIxeSa7Xsnmb8uoPdAt1FDs677sIqEXp4WynjEvWJk5yEbUGT5P1rzDgV94s
ewuITsRbmh0App9jPgwpO7JBmcrD2bBwsgic9YcQV51povZcypCPS+IjmHku1nfj0VXvDDshsVwQ
vnxunL8c56mDR0ufKEoxSexvLOZKf+/q27hzUPxHC6ZHIJj1EM9tlErkfqHPO36FbNmaaKNzWcZb
2LTxwuDjSBQ6kymiwaZsSGTtSNhYPD3dsPXSUQ2AsIDjOIW4Hh96aZNKAlzBNYBOynE0rdJz0i8L
5g03/InqP/l/HJ3HcuTGFkS/CBHwQG2nvWd7NjcIWqDgvft6HWjxFPEkzYjTBnUrb+ZJ5TmWKaT2
Kan/FnHqYa2plE+c9ILNnIrFq7JGlmjnUCHHWv0MRLkzzMLtyMc47HYOQgelfvTBW/+sckIWAmxu
v4W/CbNhrvWHnktW1KC9VIxTPf23/b3r9nHUQ0FCJ4lWtb7XuXsVLNCmNKBgiKriRe4fiu6rxZyW
dteMdLd2Z4j04msPB4E6J8FMm/WfYbFqzFuHAbHwPoJyW3FjLbW9J79yhKOch4dX447aUDgyBxMD
Y38surlh4dlUyFrj0v+Im08tedF6ApGSy63mAlb8Ci2OBRfCxjVnOxSpAN5YAasnM1rX4dHB6RBo
8tyjU2Is9RKcJnyHLaQdMvrdEP72YcUL9+6wiWvY3alT5hzFMXP5k3/YHgbR4eKEHyVyhVWtzOAS
6HcaS/5V/AiZeBjV2SmCxRRVz4m6cYnyea+MCT17HUqS2P5G8+CRgRML0WBKUjnxDNxsRdMpBoms
4FOfrgPxC6ynxu3x7jkoyx91P/mVUbPSHzt8GeyLQ7P8F4jPAs98l42HsH5xN8Hro+SUnRlfMd44
zNQzs7tlig6gv2F2I8Hlhos+YALGhZcRDEziGX47nAovC+yxn9/wQyaTUROYR4L4BzFvwMWY0KjC
WWpqO8WOZmmkLoqsx971p3K/xp07tKxT26Oqn+yEAc3a1/EB6Hia9tuEj5fkvGpSqFVohxCYNHvh
qVzrsJnb+9K/FIzLRF+GdFtjJ1KCNxF8TQRTFatop15zjMsB6LGUAYgaYBeg75enrXIIWf29b8LZ
oBwzEhJhYS/qced6z6TfxM2e2zqflWMwMNxa56z9UPLfyvs1gBd3j2EkEtzuPYVJce3hLRRQYiCy
MRdxKajfULcs3HVO9ek3H9x8LPg+Gjzh1vik5rfxW8JX9bINce+NOIEDfrPNiEjY4Hrs93myN5me
PaXbljWP/ndmT8htM+FESFWbjKktI1Immq8SDmlTqJty2Ei5bauLbT+t/pRDZCj8PZ3U+rhr0YZC
kzvEyJ4K5okH35PKr9mAKoUvzMRLbBrQr1wWV48q2FtGQ3qVwZWmtq705y2mfp0CIpHWiwbkhws2
NOFj50wt22Qth2dkvbTmkhPt6oN27oL69sK9A6cc72ffPHzzGfO+D2Rj8rNQZsLcKmhyVr7npgNw
O84IL/M2RzQC+Le28+eGkiwK7CgyvhkV6Tx/p6YXrT1IWi9MbIclVxxN7EhugRab2f3ZCdkuWVji
BICvQmOz+R4NN5Gxdu0D7eho8EKCTyc+ONpecXG5u29NS/9ttnGqd7U/S2ubWuymm0tRVfshiMmJ
Um6Mhynx15W+iuUmN/eq/RJZ/ze632rMaBGgTUPEGaawf7lpDS6/WbvwKzhvXbiZnvoZKrLbQD2L
3s3m5SIhRCLFDujxF7846ihStm8tzPyIL3muteM7VDLKyXiJ5EylF4TRqKiXIQWKugO/lw8WR5Ej
b6CYmJZdBl/AdPHNg9SuhCzqSmreVU4/To4ke6MpZZZgL/UVlwbYD3Nar1FTdzN1fqxqbxTPJie7
j62IbB3uWw20zYBB2Ecu99xgNdbmwhtWSQn3iZCjoWA7sZ42gBeU3iRn4h9ZljlnzSzX7M8QtOlC
CgkVyogNkrMwxdHm/lKla5dIgSTZjSbq0Ewar230RFfbC+XU/K8GIYJYvyFvq1FtO/c85EeV83Ti
BuX+p1dcDZogY5jsjkJq9E2oh9RYx/kpRHLso+tofLryQlUicsJTAJX08TGbGHgCMXeBhTHhtOTb
ysSYLtl2/VGiPqjenda1f62P9xFKKAlumrPJtp2Fr6OiiX9j8msQVYpbRnI+/tY6dx+5faipLy1e
EfzPAUcF8LGxZdSyDOi01TrKu7lPZsk0aZHgTbTzc24TkBXEIYl4CISQMqcsm18icLCO2HAKZqE6
I8KUsQ45NiODcf0+eT9jXSw1+aXFT0GuUaWUQXDK96RzAmoCnOYmfMI+2gVw1Mzs213SfSnBo/fZ
Cegazx4WVS4/iLkeEOEGNlhc43BREhqtZx1X2BTbUwjTBcODVrx7PGlVtDD5wPKndn+IUtL8TPJv
Tf9yBntWquVBsS6B+wbc4F+nOKDN0cx6D8P2EfcXmDCyZ9xb2yN4E9w/51h7pKw7hgheKDCvKidH
qrwCPZopdbETqETFWG87dgMeAHjTcBZCYKaemL8TCqK5qEMOcEGsQizJ2UUGn3p9UigrE+1CS76G
6K/rurUeKBPLa6Zq1AG+RbxSpcancpAHq2eigPmGC3AyZqpQhEY8vKEVLgbrLTb1VeuH9ARTJIND
QOEEK1LIcPo7SSufUkcFkFbKRSqw7wZCmWAey8txbqjQhvofwUTd0D/TFh8NY9zILWI6dWpmpKrd
uxy9CueVQ4kq75IOWqFm1oqUXYldwQ/eVGT0hOVLnJf3sqHKTDuDHGedAVBk0wc7WV2mF8/tPxp1
n/Glrh1nJcyD1j4lgVzNwQT7TStHi5fbRtwrmYlqMkt1M0u6c8HkYFrHwBbrID7n0UYEpyokLpV/
cTawA9nj1gDXTrkbH9NnXwX4J3cstCGGzyeqKIOZ1b8sJzhM3F09I4J9HRDejWVLxxzZdELjNBCY
vx7HR8mdFJAwbfE09XQFCda7lBd2hxCtWzZ/CQ1QLr2aXCHHcacDGVS9i9FsBwp+RMFqLLmEaAJ1
2F2aMNvS0R7wPbFBTlG3J5tbwj2GQli+lAZAiF+FXZfppaBtV+RFXfiQDbRS6g3+9VhxByiuDhZ/
OXAR5FQu/EtY4TdcGtOoThDQIDMaqDfbC9jLAd8MSDHgEadAruL/avASeeMC3KqD/5vRk6C19TYZ
KR6V00BOEFuDW2ga37ZzLRWEf/zxXIe01F3oPnj9ej74aFjkkho8SWO/sOuQDfmcmuYmx1/AwiUr
oELxBVK7NyoZp5zJQEYs+UqNW1pg88fbL3AFFkcb5ijJrc9KCtxSxq/nvjRafMnkwz37mzpASxcA
gY+cuxlVkNsDi7QB0CIXPB0USkqWU/+IALBKA244pPoqqmm3w+dr3Rz1RFnBPwffouPslOJJK9fc
ECRXw7mN6uBGt6w4WCTOYNUb4UliyXebj6Yt1pq9svByxDoFGdNKuQqpLybjVdV7MSXm1TVXv6R5
xR6tKdONMxSw76jonhijpvXrkCTNJSCH5s/PrkoVzkbz3KTpvmV/kBPbR9q5eLyxvRoeGcKt2vjh
fF7k9OFFbBpb330Pem1u6RqFBC02AHysdDDRQxnLeBUDXPQSbZf0V9rYCiiT5qZj+xY2x1yg4KAB
EEsKiebW88a5Rqy9E/VF70EJaDg19hXyUVLQqvHRAxviTeBRGVMLCyRm2Vn0XcI50fG+83rPNXuL
bYjNDYocSGVeSvgTZk+1RL/q+4Mcnqav00JHAbn5wKO7NZXPlMddRVBGL3q6fZKZVh+ZvhyygrpK
tPxDx+7su/DiT9Sgz8qymKlc+mWkHyL/HJJuTvBxvSG+ql5/a7Xw6CFRufWbpFCxPGMH6UiSq+LR
uncxCK4IPPenscNe2O6hGe6DlyyzpF6nzS0gKK50GsuOa67tLOTs9OQHW1eyB9lJF3sx0X7hrq1i
EnnSgSJJm5amdBYGfIbTfkGQGD7PyIlOfNbZCIdnz4j0HjEI7a1ypfGESdRdjYE0IB+WdZ8pOxf1
bikvz1kGclU5OXnKzZCh+WMj7tY5fRlqxWV0pvN4TbP9oJ6iKer/ViMVNjKax22NT4e1LEwMNgcN
FJRA+62UOTfHstn3yU+TO1TMH3nya9j68euxJoze0qBc+tmN4LpS7OlaqKRK7ljH2M6tSyzBAuwz
9g1gDBY5L7pHYQjqyk7lgs4FGCONFbE2Is8Sji6NQjmkH4Lz/a1UoqUW4qrbuUG4LuQTBp+i/Vrm
Wo3P+KvSdDVg/sLnWAPkHopZy97EDw6Sz1JdHkKkmqz9ybik2MHfSP1qSkzBhpVpLCz3lJVPleUw
EbWtNdCr4GsbiohXOS7CRv2W/QX2YZdQkstMMIhZS/yvXDUVWyPA7CYtemP/k0tsfNqWBhWsjjnq
I7XKKQ41rlRq+sjsjY0HYUQp9vnfaHM/QPf96fjgCL9hwqSNfUnphaLiPniBpoi1TR38YAb/l1O3
3lm0wx4UfWu5XPZQXfxXTVjDOVMU8q+ytonzbWq3oX84hs6m5ZDTJi4PXXSolTfPOLjqIeEWDTOF
SSThWuIqB8lUIOQBujWF8/FAvjA6uMOmV6ZieyVrjkmmlAvhtubdSeOW7QCAYT3SoyMuvsXACotm
t7o5dMkNYvYC88G/uuyxFptvrgUY1UB1QjcmX8ymeFeFZB/jNeI2Ehh4Nrq2Wo0RhFpcTmDIO0k0
d/qD0VCiKRelYD8LcGc4xNUjxXdCqY7Z3r2IktQcUmPN9RojJbdWqqAZrdL1gHHIoEdjeHOTg02s
DSP2wqreQ+WZBduSDJtrHKLWZ2+BBNbfyacDQw0Hzsv8bwDXj3saKSpHdgqqYwd8AmBMhvm+xpOm
Am3WxtVgjUvdAug3vJAkJVemVl17Pp7fTqV33gGlTsoe6cVm25QZgPKYhQRO9TK9VtqjwhMgP2xY
J0BRmSoIGeoTzIVYiPw1G65WA24ufiIk0n85zoPEBmvD+xXuR96ehguSj1GE6CtljLPGVd5stoF6
92BdhVv5RzfYn5pvjv1TNJNoSyqDVCe0uMWoI+XwkukXY1j3sFkyvKACV7PE1a+qwRYoPN9s3FoK
/6GWSdpgOw9ZKrLe+iBaR8aH4+IGznqutwgm+UfW+kCwbl2JsZUcCJKiYRrzWNlYKC2CwEfINlMn
Wibdm9AXqp6RUX+kw8FksjCw2PXe0xJMKWWyKfMtrm/27j+OsvPBoiqUVCPNu2zh6vatHwhutCnQ
HcaudDZVgoiIEwFXPo6+ctRBIO0yFou+8Uizl6rymvTEdBE2Mxuy6XJqUgqGm+1XJAzmQ7w1qc/w
3Y+ah4IqpTavIfy3rgBIcLDxLyXPpvu21PWQrDQM8ZHYpuIzs94kjxbJDhbzEZ78bUkoig0SX41/
hH9HdvIR6Xy6q87h5IVyYMQ73yPP2K74LqObY+296mSy9PCbVxbB5UXE1vBSKdpxhKxZrDv8av3a
1n8zYlSNd62TdyV7FW44z01mfxyymMb5fpTKS6WAKHv4XYEPGOYjrgU9u5oQoQq2440wFrxj0z5a
R6InJGP6b1X7W4ptDWeKEbELrlX+5JBOiPUV3E4VsK3RSKk4KQuv/cqttyDE+tzdhbK27Evc/+Xy
llU/IQ0hTrSvMPpoIbco/ScZtrC1jgU0XBU1TjiM+ka4GpNbw8gqR/JXbxxky5KLUtF+QfK7tfmf
iapuy98avKT/CNuzOrxPnVlgYBUsDj6klLXXmdEmjInfDAlkbs7gdhGEfnjRDIo3wpQIRNQlOCJT
tI2keWaYnyyATTbxKkqGggZTAxcywQM6PBvtQ3bNvILD0f9W2MVCElhWT1Pq6G+oB1skCoHy8Jdb
09yF3VgPAC4Ccz6x1i1lNSicbsFTMTnevZG1KpBIVqkpScMgshYatjBBNzUojJcvElx23UrHkdkw
ZHjhOrGegfdrH2v8jioUnU93U9QnO+dv7FgdQhC2Fw7xw2ADhedfzgY/GPeZQyicMz+fngXmT8JR
5MEh8II3JwHxMzGtL4H/5TJo8qHneSUU2PzRMVTZfGBA4jHikmSCR+lb16rZhwiWBcf61sdGwgfF
rg+aDUoNpq3j3Sv9KPOLp2fkKCD/EPCR2i8LyLlRLLrqS/CHidGOAjBwpY/EIj/D6JA3V51q+NFe
NO60bQZXPmibEm2X6dTsnWUzsTCQ5KKKno6jTVs5ja9WSosprMryMnSfjsYH4xXDz4HIy0jqbCMX
3j9B/Fw5kLvRRvKXIRtU+JjOzpHaIg/2nXxoHSpocVONHRKz6uxs8+KXR824ZT4i37IMdklywfJC
TRz1qnMzOSJqMxmd4vDNhEQh649Y4r8Md5ZLxd2qh04kfbwFd0u/ZTGPFJweRf3ecV2p0SrieCEx
qcU6jSj2pQtOkuLeVHkftZNoFsQO5lb93XqP2OyB1TBBeL9O+ITmMjPSfRhvtAJQLDYlSp0XlPEJ
kqo1/TcJdyhQYIJro6Yu7ULgjYs2ALYgzrFyPiRDT17mhVC2b/UPv0Fa0sWpQafki33LuCWPOcqa
lhPR6JAXsYcyhCq2uoxcfMPphdAOTretjlJdAJuLMRz0xYiXiKEG10eKNJtuEu0XT8Y/TKpCdx7h
8CoK4P1IOw37TkWySfAHCk+mklbWkVgPPexuIl3myZY+19h/75ts5WTnhIShBiNh5AI0MCLQHjxl
HnP7qiM4yK66NL4AtkGdJmnr0nv1GIuy7u7h6/SoEYakl4G0H62/tgKXDMEo//SCfZ4VszzkG50F
i7FU5lI9VcJ6G0W0r3MfQzCHDTxoj7u/z+vaAe8UerDm5FxXjX4vYHw0WQw/2P82Ddjn4W86Zqe2
4nHREaZF7/FZ2jrN1rO9rVLgqGfDbQguc/yuKQZRVie4NtHNkArHYWfmK2hrXvZThdDYM29Zpj8G
xZKVHi3sxsSi7t1h0DysnEJip1lCqiuKqdtsolrj4WsSVmulYCrkKNXDTSWUdyXsN1nKCjQidGP0
/l9JQMVda54/V1zJIpYjKLjRzzzXwE+Ndbmn0mR6CkKdsI2HHhWfI56rWGWfYPwUyV9gOfygPen9
u8/mJ4nfY5HwMivURT6kuAfsWpsSZ9P41VNZz3J/+BMFlo/wW2gvoLQWgkBagdDJ+fTbNBJDcJmX
UM+MZN/S8NbYNwBxGaNohzCsMczIcq2WP2G6a4pPyzjTsswMtAv6XZGRC0WEpDpoE6T/oyRm4TCv
mHh09dH58axmeLNTiciQzwZICg1bt7rcNeaulLTH8ZuXufWvB+lbKxu9J1SdG18uL9/kmtUcrvz4
uksajKS9tbty5lfA8DFestWxSZ/4MfTK1t2Sn4KDAjg6MWeJecyMW0/qULIo0cxfltimdyyVnUZ+
LFw1hMRcfiox6S64ov8aZB8XhAjceBY1PEX2OkZ/Ph5pjw5p/aaInK5x04yLLPc2C1J7XIXxn9of
1OJmNbsh3cMFwlGFPIknsDGfBRz4wVobNkSjyPhXNkCnbnbDhVf1sGS8efTE9I82e8cHVxcYVCTT
0VOjB2mg4s5xQHpSHs8W0Ts4km9Sek1arJ5Xt7xY1a1FmehtLsM8b3QuCaYAzKtuMqDlEfRAazQg
VmElGCV2pmOu7BLGmmq8xM4usd/pjJ6NgI+IVAAuAbWSBt0p6La8jAgYfyGn9Ah+0SDsk3CFDRLl
nxr+teS7WKr5GFuoF5AYcFMOUsD/amktBzNcgRw1ANkU4VHjAVrAOIEGg6A477V7myGt4JRR42/Z
fQpcmgEiu2KQsP6SjXY01A0V5qsK4saYPXDXiOivof6QlmtNXHp5M2vKCGi7ybhF1pSRQH8vZIMH
lOWMvFT6XaPAqS5xdCrtcmQHYhcsVE2G0MKdQ7sj9NxNcAjNneFRMJpHUv94cKoClMWG1WlvEppG
jcStH+kVXbtf02HrNBqiS/oMMri9BNdb1iUFBrhKi841NDLPo8PB3Wftlwt60DuMBuuTX7s6pbBJ
8jMBUR+Dgs+vcmuKO2oWyZ47zzl4BixZHnsxDAf9RJmv3h3CiLl6tUMoXwPgbUKtvfww8HzqoN+r
clcZR0DXo2ouDO5bWRGDN1+NHAXIZgXG1BpkqtlxDlPgkRX2Krb/mmwrxmXAsyIjbONsAuPTZyfr
2VgKUfmjfp2k7AE7fJ/tCJeVF3YMYaVgoDQLWkPWA/ZZ2b4soCmBvDgMHkH0DrjBt+hxwDnm3WV5
86D2C+fLL64luUGQOjNqFoA080G378K35j2L1hIWIcd0ie7lok7CaND/z39/CgYukxJBJFc1X8Ch
5ZvMcqY8aeEFIi5r6bs6xPPaZfOlMS8lysKItLnJR8XB8ecvKR9Wo7/ceZp0fze0LGPdZA9SL2yL
TXR7y2gb6ts/dnEcu+baRdyX1V8iVIyPJ4tNbcTcLqM3m0iw86Cqi2tVQwD62jvc9BGJnxapMLx5
UAXpZyRZNberi1IrSM3QMJWzr+wL51DIDW8wDFmIK+y44GseXJsaH+PH1p8e38x+4mifezT+kOe8
k90gSk8PwyHcudwjay4rev3hKPtppSL4ZZTQU64qxl+FKqDsQyLhTne2jj84KUk/W+AUnVd8z/Lq
NupPQma+vhnyap2yftRAzXes8RhjhSV51tp4s9SN5L4UTSQubZYQWSa9So0MAv7EOuKJO/FJLSqX
xrkA8YDLNgrHeZ9RZZsdC/sp460tkTd6kpYcKMKsWY0uzGZty0PADia3ViHrBDqW2HsZLlkGNBmK
iXGe6ES+2HRwh82GQ8Xz1gHOmJAvBtTEMx64tAbEhXLh7ohmJYdXxBEfPQLvo7IWZINYIYY2oQ+K
1WtNLPUQ7djoWW5D4f6UERYOCIBpcYDqoruwPuJZ3q2SBrFwRW+n0Q0zp132HAKGx4irzybTbZ1t
enYOrCL2opIXRXIZVbGFYJ0CRuoI+hFdDScglHIksJTHnq6xHhzbeU8tjKKAkcvITxOOzhuwDIJW
IMZaVlfQkOHOIHRNFjgdCZy6Y2wJDDslr67ECTusUz2eybTdioIggWfPO5dT+29IzsSH7fxmEH8Z
2JIinfTZKeRs5sHB9jLsuRRwGqY4wIiNr1pc94iBGjRX38FyqTHiYvP/6yk9iZ8BS3ydr0XHQDwx
bzwWia4DUpxveLdrmotiJDPFWpf6IXRedoZNkA2zYz55JUfOzrTUZgqWO9liqJ9ENco6WtxGbB3Q
VMqchtOTmoIb7t2ZZawDHqFK4eI+0JcDzmncEIrO4pCkPRW0cGoIXPqAcOovDX2Amcim2SaziAoi
1mGn48THJ/uPhAXuOX1eoXqKcTcGzyyvFiogKYKri6Z4SRgyWE91rBliF5NtMwnY1ITqD9RR2ahS
OpDQAjckoLlC7HOwmSF2Au9VTCMHdLVQfVqk0/xt0V8CNldJsNVp/VAI5/vdWukoEthSeYad32Cz
oufYh5mPm9hbJ92H6B+dcu5LikcQKOAQG7z4Eh2/D/e1RkmT9134I6q6uWiir0FV+YS9h/mhJlNX
BWAYOIxTHkqW89CYk6yck5eGP3oZ7GNDiFFlBO+ih6U9TEaQSr95wfs4gDlqn01AuKI6NTrJ/3se
fiYBWWbRUiGm7W3zreV3Le1zZ18a5xmMF1xOFAfhcuo0BvzvyYZp/LYun29QCFm6SPgx8+ClOL+2
cp4w7dnJjHcKkZp+jX26xC8Q2qgH3o9fflX2teSO4bUxiJ91Hd1KboL2m93vOvJ2yV2lmL7ARKuk
b6XHF6w/2sbZwXsppwKaF2aF3lsqFreTL0+yz1SURVo+HAKjQ/RReHJlYWfJieVFcsc2zSFSlpER
dIq1MInaoCDg9G3pdQVYMV4sHiHUvOX+tWUUsVnZaOBGKebV8U+o2C87UFmNGSyS1rl2/PdGsZKk
6cmeN4q16eqFz+XBhKk8KD8WNV2CVuS22tXKp8rXiz5mMzi2wTFQNwGr9EL+4TP05LLtloWyHOsR
ZgufDDVdWtlO5LTwOrtAtRaUrSDqAcflt9R92sbcX3WUS+zBNR7KUQAgA3Ca6XMdrUqubH74rOCZ
5nrzIEbW4MjQ0G9DHI+k9Zq9V6wHZTKOkDjBB/BIJc2D+647U6CT+wuO8KZaUFDbuq/U3ZVBua4D
hQ60DsfGwnO+2nxb461KPyv2+oVzd/qr0u/V+DkEdwUvaNBsNOOgIvjKe19vdHsdVDeJLYgGuUL8
0Xgf5eek/E71TxmTvLzh2pMdkzXJdgwvDupZ/tkUB9O/yea9RzNv8rND656N1dmILNyT2VxC6Kuo
WWPnwMguw3bZyG+TDrYwrjnFVhEj2XgImjNlPzxAwRjSoOcsZXlGix24laaseVr+1ewWiX3Bhdtx
fgjH+z3YNxR6ognaSCpQpdnnpJMV4TwV9gmJ0rF2QQofncM+Pjb1DfrzomWFUDv50lfsOdRcronu
SqGhkU+FoIj9Zvbb2PpOVEYf79q5n5ZzrnilcJ0r9EDwA/RWT1fPVPlZMftdyhJf9t7FOiPfCcIj
vBqzKW1cjAfdvOblUsr3DlBHHhEMYFUAz4AOw4TgPaWmF6Xcp/6d7/fCHGBiuRh90q8soWex0xYD
95+4eq8K2MzYHawTMBenojwWQ5bzpRDxyi1JMBIJIMnndT+g6nrvBtsX2WbPgW1+xu4UYEngYDoP
dRC4ozjm7KJYBiM4+Nif7pp7N5Q1HsOezX/hnCN6u5SS/jtpQVihpwd0c9i1i9LYU7C1TN2f1FQf
LT2sdgCrrwmCFUjqgNer8FvEg4PKSjXMrgCc7S5dpv28o9DV8FamYM1cLwS4nbpLFgEKg4Hdc+h+
3bSjiO/TxTqqol9gucJUjSebq1BuICl5qMTQuwqMudwu64aexf5Dsw4ty99GZYTnM+h8MrRiDgpP
ExUvdwmN6VgW83+JsazrvRaf3exbl7s+/Z1eDY36TmPZ6cxZmCw03I3pVov09ZSySfQ1l8WEbwxv
ugZ8x+WBkqoEYZk4aGlJEX8ck+JjtOyLMuWXSAdCDUnd+FwgDpuMAhX7Ai1Hm2oIe6I/oxIb1Sr2
aHzDAFGwnCcfSdhYVSDREENeljw8kpXKfqy3poGaHdjWD6NlHkAgQ4lfNcrTj1ZahZVjb6mvqvxw
yQRnleDSy4qS61ygn0Iu4RZEkgpKIH2CLagUhIl/MW7jYdlrL5PWTot8k8lkHw48HtbKeHNRicwT
hnYLQhgUM/JTS51tSWsxnvIcHrN5oPYzBJqCX6ZoBqfqfdCPaXQi9NGqW2HhxPqslOsQXGUYIoKJ
jerjCEm43kGghKJu+YgHXLGJmqPtb7TBWweJ/da4yK+lNc86GguNo1MGhJbaJRkyhAtVWYbONhke
HRmBHh0lxEfVjgHj2irpv4qUmN7AtwTaoJd/p4YjkNMT8vdadxIslKn16L/S4E03d3awM7R2buTV
bHCWtnEcBOY9QFatOXw4av/Jl5pG25qkK92okzs+dsWbiVmvASdDntUkjRHaRO4wcvbwU4Xf7g3n
FIJoy0FiEQeYmS50J1kv4mSkMQ1oFbK0b4tZRdbGUFZZ+e0G8NW+42bD447kgFmCrZoA5l+NcdW1
W+J9NNOBSVxbuyk5FFUumSp33Ng6y+6S1qepXUkHbaQchPoS8UGPyZtvVTQDuyO4zmZdCT98nYIt
uFa51xMxJdiXY9DxbH3REqDgMOmYbRBiD0N5jYp7Q/28fZEuyfq7PTJByAxIXsaQhGVYHopwZSBV
pqXOhhMKSvzuZC+veYbWjxUe8LoBXvvxxNFz/wa0Z0NGIGW5DJOBSb/t6LsOLp2CAxCyz8nC+VEu
AoNr3sBPBzKKCCofW3zfGU07OWlApPMEWIdg1ZkZHeaoB/HCttw5/W5i++hTKQT8Yxty3Jh/R0Re
Updg1UX6x1rHWzXV8Vxj9xUEx0K9d+Mu82+GRtQWGAvYPHryuAguZMqogal00HZSwUWyrvlcx96y
nkSXz167OdmGMDjGxB10+Tx713nRtZx1AquQcV3n28L8UbV1Sayk6xGHpjum+VHLlRmTBZNUGN35
WoBYMMN3hveg2vrBtew/yujiaMw/FzfBNjZ85+I7na7iIJrjXdSd9eZdK7Yl/s2OjO6Cq4adfUfQ
pMOBPtp+39e0QH01/LveHTyFJXatuWdOW5e+O2u42qJGGcW6HnaZ9siVGzDLpqLY+M7KQWApJ243
UDpoHlNqSAwe3slVhemai2ugX8b02ggUyG6mkyzEU+p29MztKE4orINqPSmOtNONhReVxBj3kcy8
um0HeHqdBsUydDGrLPE76LRTKIuI64M1HBPjaapnwWfYy/cxbUb4ivL8qCBqcUPi0b72y2XcrA3J
cIHbeBMa+wLEwuBeKWcsh5OZ4hU4GhSaY46jEXzMo5kdbBL1MDpLwS0uKujyWtbGwyUbqp8ztiYD
RSgaqsdg/fVEZ/E65MSyfZRaoa1dfwLmreP+EiJ62Mqq0LdJHq/84VZ42BZCB291ty5pjikUeo40
CznBMuY56XcJAUmr2f631i6yjoANPNhURkgoKcCQEKFWEw5FKYpRcwodp3u2qwmzJGP7LxA/VRYz
PzwmzlLnQ5X38qUB+G0ALqKX6Btd/MipHw7AzzOEuw7DqQahLaPfPh1PFgumIqTArrI3mnwVzkYP
zkMQrjLODSg6lUFLgrZiJdVoqzha5/HZsbRlbzWPuB1SPG7UDxEZYy+2QpeiSCLajR3Erv5a4gg1
yRy5pJMxAqFjOOUXhqej3tdLrQPaIMNlHO1176Dz5nTVXmeB2+o1++xHaiWXqEz+94eiEPbKx4Ri
Rr+ejUbDubCr0R/GB+VSHf8U6INS3u0JZF9vIvcoMVNIV8XBjg3AXdvKW9DhNOsPfvoGHD/jYRQw
FJuQ1mrtkXC0B4JXMbZhkVBbFZp3oa5qp8d7ao9bD/+DQYoq5s+V9juXV3JA3ipl/+Hw7KxU99uv
4p0KHo9QndXOQQhTtFNhnbCoY+KAymHgKyxkCLjkCXYCrz5ndPY0dbTu6MMYUL+dp6dyJ2Yppys3
Q73RkArC48D9h+YFni5WvCBIqnpEtGeuMx+M4Luiafk/js5jt3ZjC6JfRKAZmz3VyVnhKE4IXVli
Jps5fP1bfAPDF7ZgS0cMu3dVrSpt3msZ7oEexQk/W5/7qzmcnwzsXUX35nbfDokcP38zMMO5sbWe
gkPZgKBiG5xycAUPjpAlHwb+W0ZG8gw43jJupvau0EDLAbwkE/USHqdtHo8TVKss+UijO2ECVDG0
1+afOWTbkFRYDMbP7UEvd9/pCBYXTx9fELU57dhsxKwG5fIgW8AAxl/T/JaKaWz8iHBaGhy1BK1x
Etpd0jEj4/YOMNgErE5s9n5wGlYNhoIJ06uJfYr4emCQn5RMVUdZvReS5ikjWI/y1/W9tfaAQIh+
o20TFAam4JkAoIeex8GIx9RSmubUz4MmSkyBfPLn2M8WP0YrcezHTxrvwZQ/GkS0tUPIdfR2PLqs
sAd5SGffOdXwBmDf9+BD6FfaR5NzCFuSrH23FhHtG9ljoJIn0fobz9a7gUnJx3E5jOBz6bELskej
+JtzsYsHRCac84sdi8VOkMDussCs/Xrs4ebmUKr0ox2j3UTC2IljliH8CGx/MsIbc0yyiiB1zQUT
mPSEJB9lhVGExk/Flw3qYuBNli6xaejl6D30cMcJEO2Yl9GSXu9xjlRE31k8Oppp8p9DCrDHQN54
pE2lQYBj5xmUsAEwrshQWzCWPSQap+x5IMxHGW5TIBPSIiOO77rXnDeZGJ34QgrLHFCTMZCIYro6
KKzl3whu0WEzEADT75Pf2vnIhruF7afy+n02CPyKYiUpGzQN9jUsW/tqIq1GMpT+WU5W7UeEGJIy
NNhZchtwfPDJrOoJRLsIT5P3aui90Ddr3IP2yoq7yYuS1A0kbc6VLVYjI97XM069Yu84dJFiBA0R
LlEzLS95jifJfxgul6GGg/Csg+n/ZBx0bXEuWmI5NsZobyqe5+izNEB1ldbBFooNI1QjXZ5CDsQu
VqM8cB7zBBo+3vUJ0g0jcdzku87Oj41dXy1XfuhObgYV0lEjr3EZflTL1a3h1jQBIJrqKetG3j7L
/6OgD8qMr5XkBVOUx4bUSdfQ707SxI9C4I04xYt/gqW8Y77zzbKrHy0WP5B6u4nfpd2XO3xPqAXx
zSEFGIEZmWpEaSwle503i8XPAHqjdgwLl3Eo9wE+JWmT0k5S9gwL2qkHbd07pNPwiNrEaHwBWTmG
dReY9zp1/Z3WYivHfNcIr9l5gW5oECWX2EYOqwfKGgKb1HWASGupee+rCQxMs+lMtYsstauM4dRE
GlEYWT8oycUnFp2TnKzgmLpcMAW2G5tGo1/FJGV7l95kHRx6kAX6reeGuFe6fi+tN7/gZ1bZOXJR
AYaBZpnaXy8kya6Ai1H156Hxcd7W1Gy+jU5DapHyqkFvMOOTREN5zRkOGwwT3nSJM5darsHdenVz
FUQFNbYt8PPESw62jv8oC/xV/sxOGFci1bfL9+k6r4R4TF7EiVMcB1gOEcThGXZwzhommu86NTft
EuohgOSD4Fiy5bEcNlN2/793gjW9h4HBtOrrKNmcEIq2KdO07OlRFF51GqlFb3HyBCXb9jZ8MghJ
xMjDObHMRKBIU0j+YLQEhPziVtveE4wysrwzN8vEu7kKN0Y8bBtXEZOo33VWMPBF22g2sYAQtZ5C
udIBK13CaJH5PXfqL6+9gxNR/ldlm4z4QMr+anawNfQtJJ/jaLTeNrZFB0i5qDfuCHyf/DMMWDeq
nruG/TO1P956UmFxFf6CysryehVEfobeFvlbS3hmdLIC3pH0gHNKN2z3JNxKYWEdi7T/qFIZaDTv
mdxkxexg155NXQE6VGS03S5r51muSi/nAaobDxU+1hUwjbYY4dXXIfkYbbhwYWEL+IVCeUoKb3yQ
eCdJMY7NMatN5XLPtwOAVUu52GfDgI18N9sD+N0o5+xlhkN+Ss16RN1NSVF1uCOavnDXblmJL6om
k28TL8ZZmoEFpLpa0kvgw5025Btx7HnnB4WEGJ02l9z6lSaJiCopwMQlA3dYqMmLIs9z7HJUSmjI
GYtz7CTOi+smEcdSm3ytFcTVW+YFZEBTz8Fg5M8LtKOwAfy15RfBMYXeEcId0Zbt3E0jFx8NBt9T
mjn1Y2JVgjLKmFI+7JaLJNfOPAvnqRcf+cB6MOkqTAlGUvj/yibqtxqa3doNfPSYrnT2s3DZgs9F
Tti1D4HDkdZJMnfk/VO62VNcFGC5h1CpaB+XhTmSsxn5EiMPciasMWJ3kk7z72hyoQw9+LvA6ZHr
o8LrrphEsnYl/SJ9yljTyCX5a2rP3wcpOgP2aXWfQ188FQkCQZcM4lQ3VrczRyI4bjg3Z6G87rVt
KHaMbJUd/ZImjHGM4kdTJM7jIEY663zQEOQSovek0+Tv5rHHKO9JatXnkSYuh2ZQj6xYktCPWdrT
BEalKL3PSlj2MSFiQ7PVJNZ0+GK4GcCauRZPxMw3CHKasXUXrfxreivGOJkPaxAIJSaHQPS7yQ+5
DFXBW4InKU61rusV/X/mkkXsRlBpEMfdn2qpdy5hEd5zw1ueNTqNjoZspo0KRXYhBNH8+Kbn3HwC
ugxs/TgDbU4cTvlJm8l1rRpnrWPwUuXiVsTUOJOCT9snFdcZ0Unaq3TEqUxapJbLyoAyb1jjtp+A
QjIU4OeLOYC07pxsqk4tV9sA1cWxOG0SDSnZaAWtjV3RQLoPR0dw9ce/Ar7lpeVqhckVhyl0gEgs
ZCfek87CvhI+hz2dGC4v+wRjUH3FVQqrMRuiZxiMRE/4MAGCC8odp1ydG/3PSnAQwzbxi9+KvsIg
g+buSnc7++FR+ulfpRlVx1n9gzfFRUjJRDLsfNahJJduY1XdfLJoRQXOxIlYZ1fBR1Tm/c73WI8L
z65P5Vh/2m4T7EY97waX5Kr1mVnzJhN7D7Kx3Kt6/uxIOoqvnlhGqSo2pxenvYCHIW32XjRkQkE8
q+BnbDx4PsnKYA3cU36atsERINt/c9SR7vM+Wk8/xQ0CqtKn0PnLTe+TBS5JwmHF0wqCytcQ/eLV
CpM3a74qVmpMEavO/DcYv41/0eLf4NYcHpiYnSuJV07E/aZ3oouWoO6YcJp1QSucMe4TWS0gRwwV
/yxFCcIsKNCxNzqOvlBAtqngGLJsVMgQFQ1GbTsg00OmMK1jchDPKTWUo88ciyKY5e/CUSj0TJjZ
QLKRxnH2PrZPPCB7yai9jSv/o0GShY25w4XCAWRp/D1LB58FCaqkhtMTryeaUbSm4ymiHcsyzbNP
M7bVSrIpMOt6p9gbkJKdMP8MAjLCQAV7FurFfO6YIyMX0z31JcWcr1TLBz9IGsUmlFu3OlkyOle0
dRTutC87+Tzq9hhxzbQawTvYBenMGtWQuxBJJSJ75vDAMFMEYpMnYNmTpfK3vUJfepTl45g9uQEn
HQLmiQNzsEGmgV+StFDvUGQKCHDVC8LXTnWAuTgCIZFFBa4ujQRHZUlC9ViBJFH+9eSU6qXRveo2
+XBtgVAW/WfdcVvXzXrO1ZPwHEDK0WkynzNBLzk/fzQE/0UjvnhqMSW7yrLsCAaOG/rN+ppqYe4N
+g7tN15Zm5GsZMpiw5+blRHDC09R2XluxfO0cZFYmuTRYOqpsx1LX8Gbmc8Ra0Hx7mPbLnruM5du
7RYmvzxydTbD8xzzSdTugPFwoIdn/Da5/iJ7lwc3TEY432317LEZD92ra52HaE+5jyIv7NxFfXOb
mu4YbElgNBLng8xAQCJ1rLLraNvvkZ++zyzBU++fGPYmrqFpPzhPOczHAX2j74FQTxcKOceOfVLO
9P9/GWzpS+Y3kFE6PkHSKD6c+K5j2GnuU4dXhZf5JslfZHsKu1ONYdGq4QvcSguKFYergmBclj9H
8WVKbuRJFqLaQy8B1fCsxNRlkCt8THGQuMR/kgOz8K6mXiCjeJs94TBWFEG728GH4tXQp8I62cAT
PVKrZkC7KyBGo3XjNUzl6xCewwjOCU3MBqbkwIVlKcTeNFgqXQEZpHSwqk7hJw95i1JTBaclYL6K
wbmy8R9BV3gfvXnCXrkAUS2973jlJKjfvGFXpmU82lP6EaPps++O7HVNVK36x/2Lo2vsriUih0tl
lqQFgTqVhidCN5zN+Bt2X05PYPk2893ZUE1m+TZW5wx1frnFqHwMXxOeFC0AohiPDaBK4pgaufaa
svhWu7DiFP/shXerARTFCUxc2sB6ML3h2e1RfBIfwOeiOkXfsQXD3ra3Fi76wpx2LQcFE/2xmd9t
40dhlQP2SRkFdtBixJRoQtVhOpnEZqb6A5syGbtx06TO1uoxaGbXbGLDXnwPLJdzDlEGE0cc/rXD
p0uaYo56grfFTiQYumjSY+TNSQZmOgCI6WwiotRueCirbdc+DjwEKwdgJwHTqb55BrIng7ZP2JXC
gw2PowutplX8aED6rICIp5kNuwZvNg2GswXngLCeSb/XQF43SH4apVe9NZKwIyLDU6CuSV+kYHJZ
APX4IkRdPdU1WKCWArxpxETW7qcq2lret1W/RtVj3ecwdV2yZ7SNhMXNkQNJP1q8FRFprIHW0qdH
/aNPr0gaDs92eawMtgXWn9FyOZiffUw3JDEkEmA5SQWarQ3zMyZyKUmMltGtxXjtC3Hsx0viPI/p
exKfPXfvlJ8d/mnnXNpXk0ZwMwv/Cz3z6FnFXg9cdHX6jdf4u+LPXp1TEiSOtgq/HHmVCPkmrpve
+VwOkbV1r5DemWjSJcweCni0P9NERcQStcxJFBEijS1/KzKSp8Tic86hrMR1M9FIIDeW/9MYeq1h
khbxkuImr4WdG7ddX1DvFXH2p2vOJv4/ykeT5UWxDP1t9ynyft/wrIlx6pExn7Cf2u4Lhjyew5jk
4aXJHOAFAG3NdCWxPHSO/GpUdaq8YpuPRIzps6taurIY5GdF+LovDhVrVwuIT2YC0aUatU0uU/k3
V2cQ6/Sk3qDsTO5r2UM/DChRd449ATDOzPewey7wszrlz6Rwg6CvhPn7hIkkNWjHCuWOwzchrejW
1cNvZVENTYnXGEFPCPz/W4YTIwJQxUqvcldDZkJmpN07lQhCjwntHm6Qnkz3Q+Q4+3XETN2W+TFT
7vw2USlEg0IYsIHQLnANelO6cSeT5iormFTz+JQBk68N5MAE2Q7ELUicwMfz3AN752Tbqz5Zj0hk
vcZs7M3fXlVG2yC9cf4rthNT1eCQN+6iS8oxY7KHmxmDTOIh6rrWrpr1V72kb+3bBJ5QKuinmezW
+dRvC1rXYioInPOUxmd/jMGokdFywFGwrG76g+uYlCMmyRcfuJevi6Lz/wsyy3k0ct8YVobfJbz1
yW5g8KyUumgAwqYFkj/rF5LOh8Ffda9M8oAmnxQ5jwfbyjfaxQXjJ1tbqf59QEb5kz4DjrSIEkeK
Md2xnY+ZZoBaB+j8TrtUINT7zuWUuPTdg3OvtjaK+sJgNmPW2HpyuDQzkMrUhvJP3sa2eg6NpYIA
NyNMfwQ6h9PfrLAdmBPXcWugmfbBUVD07ZPvbDnmAQTgbRL0ZBB8ll9Z8160NDtxrDznuTq6iQNh
MvpxHGhgbnGVZcypDlJoByJuhHfhUT7Mb5v9R7X1sKgFnidAGcl/cVBdfcU72U0sWAyMsWgXI4k6
HemDoD1IEJzpUuOlRsoaE7kvUWxloaia5c2AXa2kY1Jp2ilsTDgErzyC94Lm9hl/J5s2HllkegL7
0SA1XLbmYR6jR7qD8aRZOznCu6vNX4EOYFT0n4tkPS23vcuN6Tj5n19AWbES0IiZf56B9rpu91f6
3onyTvYm3UmWOEDYEDSuYBXDC87kVx7alAfFdP7WHywp0NaZYKMJd654zezxVMZkpBiqrLq7p/T/
pj70cmV71JXJU+ZLghL2xZiNTUj/dYYXvK1p2GjppwwkEgTeWQVxxZ1ohIYD5AwN6SS2Sol75AuJ
M7Y8mYN9Kzsa2eb30AKaHQE1WoKLo9KcqqL2N7WJYCBu34u6/k9J78fh5SEwnFFz+hsG7rWaO8Ar
y6Izrd6nccCW0xx7lgervmMbM6YtzR9WxxxpFUc/IrUsApTepJHMECYKtPFRDvZLk8GesLR3xmX6
MFPd5YL1SDV2zdGEWKzSzUj3SM+KPsORT4n1+Mi6CEYDC4Sinpx1x5NEK3B9hLnx3dGnhh+NXjB8
mr1Vk+wcNh3rbIlqVLctyozPdEPKkvlsaogVFU80qZ2MXpzyjJCemb8BdHijcwJj0+S3NMPkGavY
otLGb+jm9d62fdLX00jxlIv4GniLjbHCBZmIdNvMaLVafcZB82LV4DT0TKEJuUdeJ+ygiaWQpzI9
a92Fgmd4zvI/jOrzaHlnMhFHD+8rbKJdRFY7Q6helym3lrTTS+TktyIISb9PPjs1uz5GOpMr0Wqx
I/fLBVbX5zSYyegGZIiTUZ4bUzQbJbBeGj4OlnYS2IRoI2ODOLcoc7OH7Ssi+RP1rn2sTAWgIQxh
VvY0LlmHscw5Tk47HDDvTn4sg/lQTR5uk7a/YP/zTklr+r+m9v23vtcJxEb/WRjBrU9QDkpV3BVI
fXoZmLbIuISvpXXxu3RtD+BBql/q2zdjDACwEsiD0Xr0TcI4efHVe+Zek6gse7XvF/h6dxd5dlh2
jU4+boauYt3E7qKcNp7zVcnoKF06KgPinhwe8Q9MoLun5FA4CH925Z7acLgIQatcGTHNhk0kHzSf
fdwqjO3V2fE4+6ucBqdLoVB74M9Kzin+HFA8w+qRYUfply6+B9WH0bH6xRTNerXBrRYZr9k0sdmk
QGX4riv1TEH9QjpUjFFgJXq6jXl5Xcehe865VRjbMFgV8d4g79CGzTVWPnG6KVTjIU8zhT8ZHiNW
HITrwpf/VQLibdUr7OljMPHqVg3hSx6JaZa9dLnH9JkbOnmqfTKs0hDqhX0iHWh9I1aDYJZUvoPx
KS5q4K5eRdFIKEbvoJyQ8BR60tZTKKc8D+VFW42zzZLC3Ltzznood+ZVMTL8dV22OG2GmtOfdiH7
+3P2A8FHf9u8LyhQW7hMbMEYCSfJuVVHAyZOY+xHPlk+jKFtg1UVa0Xng4/4pjsMq4nHjOTLksIn
bCBU+CW+3JtsKlkT6OaTpQ7OZznNNE/7Fv4glWCWHUewabLJwDvruYHWEkVu8xhpyRNF1IGQ62pM
vW/ebcOeWx8Xk4lucRrDAmd1GRuYVNnnn0l+1fRdLuXKhbMsXgIfkIZt4vysp5Agz5QhHozUqiRm
Eh1DDAAVsQUHGnozohZ0/N9vvs363GhBcEe6eHOfggCna9Ay/EPdsu92mHT3JAzNdyuqww+1XDB8
dvODMVv/2V4ZXUCD1NfZDj6shDV5kjnrvHdOIVAGCcMGlzvAnylQkIfKZ8ett4Py2CoPR13gGUo5
kGTFoRkKgy4mPKQar6oq/Cc5lR1AomVZl5lkBLx0b9gwL6r4HrL/W5mBuCkeEbrobw01RTo17img
eAw3xzijbDyMT/zoWKr5uHGLcUJOXcrfymsdI6DnPn2SvogOHSpsyL21HLKpo/bELcn4Qwb7FCvD
fnYXfqHcpUXx6LTqTJR8b1m8vvIAjlm976PkKHMaqtkwTg8zfQkPniOZVEt9YQ3edA+dX+oE12V9
71u2QGGJ0a2/CWSoFDyiLJOd5+ldhVOsH/rTyNKt52MctSRNHDah+KhqMntDxafYx+zNwgSIYZhC
qpVZXTIR8i/oFS5ezW4BNxBIzlp0EVdw/OLMmlhPdhStInghRSGQTpa+yP6ic+uCs+GlqwJyrtAB
O58jupMAp4zll18NOPoD2mxrfKe2hL3DC9lFMFq6Cix3/M0Ay4XoKQhZu5pJZcTRZbE69AKTiP74
wnX2Au4a4yrGAtb6nUkk3nmiHfKx9/GHRqW5U2W/njqSfvV0jCZ7o2CjO1l/Btt0bJwQZW84yaG7
l0nxjLs+f/a74K8P02+fxTpcE1jY0EbxrbD0MOmzzKLkNo/db1+DgOqsbbB4Nmt35Xv4PvK+/TNm
72U2gp2ZTW+ekitVzasMP/HoglrwXNK+Om02nuo/o2q+p33FcAFnmPk0frACQm1+c0yidiNbzc7U
fuRKOSZpSDla+l3QZw9pKdkEFLtgioGIvCcWQEfQJCRGFPTS/IS/GpK9hViITrOTimLQYeS0imLF
MMJWqH9LvFMXvhTez4g9D6hwhzISNzRdQgGNiGpLOhwnDqDIWhOrLA96U/2zNI8lNidEzzv3Ho8e
8VUD6R0fsf5sqK/0BNV+iwirtogPbWodtQaC0ZF4mpASVfXnav+zo0RilS5rA+qDlPy0eX/MJZ+l
7bK/aHZtX69dUkSe+RsuCG58ErY6eCYkddO7+CYBrijblcn8xMOFHWZ/ski+KMc/qbo9h5n10obO
i2N7J9MQbIeHdYrUaYU/oXMRE+mD+Bvfv4E/oo4qaN2NbZOQQwgVFrS0tv5PU4Bl8gt1oce1lBbG
ZnEI+X557u17EdPBxjrBHx87YwRK+kHHJ42/nPHi9l5N1c3k0D8ZHZCM6jx19UfdPdfZQDJJn3nr
32Da7btoeHegaXWgtASvHl7P8NzuWkd35T0BZPPq4jGOeCdlAlnol/KgYv6oAvDeS4L+OXXffER6
33Seo6CXl4ReKBMXAFp+A+M5DYYVHUZyF0XmNuOXljLo1om5JTV28GyCKKLBZFmtPer9QrgOYVNu
Q4ieNslZiwdd8BxmybEIK4zCHmuj5D8bF87sWG8ze6CQ8/PE35f8sB+YG8fryXj+R9Dbia+jc09d
DpZszQ3nkKHqllV+KDx01i52H6NOPaUh7jLR+Fy4ZAxI+Ji/BdDoPjtUxpcCtqW8iWV5zDuIRQCn
Kjt7atXj7F9Q9HAb7IXx5/R/I43b/Z8y6Bs4TB7ppuHgqBt7yLIjHXYV3bXKMDfd+SAAyFwD+zqQ
TCxZG9vJCHDJBzcC0Sj5EfFjpD585WPh1nfQKmt0jA02oY2y09dMYYQWw3tVUKSMWkIJAr3HTftB
C9wujLJDY3b5Frvpk2Woq5nWuBaVtypHTaut5ORjtTMLD/KNcSFiND9JyNOiMFDQqd1Fc0cPfQnA
Mr+KdiSHBn0MUPXMgrnAYmAxGTaqI/whAq719Nhxf6UFN6wR/kJm3SxOiyQOtn7YI/njcA2/J21C
kCEGAmGmOEbluLYM3P61pHWb+cTqPbA903OW9myibfx4XaxfbYbSGMv9tijjT608pqj2l7X7a69D
hFGcKGSH5UxIWfvzXYJyYJwI1wA3yH/Gn0nn7Yek/tcysvABwD2wPGK3OaUE7aD2IWez2rk7kLR8
fJl6gHlmVCReWmtvWJTtWhq4dEJhOX9Ok3A9RfNL7FLCUr6YhbmuYrg9khU1ZhwvJ6YkGKt5TsSd
uoMWiFEgbA0kIvTnL08n7wVZ1yEz/jB4v9QpmIWGYTe2kq1ZxRujL/EJfugGBx3L7LHTD/24tVgE
Nd+JoP+0n84eQN0QTqn1Umf/uKvxI0OEYPPe+9LYWLH8Cax2n6PSy7zZUGGyTUO5ttsvh+w/f4r4
Jz7/puArCCDtZ4fQXGWn56kyeDnY74Gd81O1dzPG0Yqz0o85gl2t6spdtu3hRViQQefe347Df4hb
JLhYtSX61UVYxCdKjA8eeD7mr2irx9buvtucmpna8fb09m0C+Ckp/qRrDbkkFfVzI51Nzsw7ggAG
wYtgF9ebrNKnRfBI2oS3GocyUk/OiHkcJas7+f2xm5p1UAJjrTlIvw/QSVTHNEWcvnYs6CYwG1zW
UbDk8ihZ15QVmIJEbvxcAGGtYE5xKNHySaSPg/E5JdHJVePrrKrdmL8MyX1uab3eacyKU/ST2OJD
he2x5snh2uKA+P3cOwiMJaw95zik33UAT96sUYa0SzKqyJ6GIN0xRi25p9tcm3vRpft5Sb1Nt6G4
1iNwZlleYy6Msk+hYLDeId4de/SQsqqLvPQP9Zfw/IKpxGcU1HtTXrLyJSb0gOXYQCUjTjYf6gIq
8UtUZ+1JMKSNm7FhfZOevKyM94UOE9h8RIutf52FHQtHvPmspgPsygqkDBXp3OYbZ4ZKQetIoQ9+
Hx200a98ld3cGrY3Z0gv1KdWdHtd8GtMmeudjNhBmbBSujX1T2IBbRnzbtslObAsT9PgMRR0lTiK
9VnSUcztZMO/1iPTg3YyTN+d91s0FH6nprQ3NmeIU2S3Bi/13D4FSq+VR713VbOSArvXebvEiqMN
o3Xzo2ORb72lLZD3SIC7pjOcU8wP3iTTC7A7BtAFyWOq0nknXIvfWQ93DdrqOHYOpXxeNZ1A/uAT
LzGP5Z1bvSp/sDb1zOazCbdZ4QHZkRHmVZ9DFnzrwsmx5GM0Q2mexvh5qKy9nb+qat9RBzHx9IDP
mV7LuKCbLqbVjKQUNxQ61KfMnku8gxnbUt4ao36Kqv9M9TlRaFnnYinim1m6DvrVkpfUhlrZ0SRn
plfHGTex5BJrQRja47aR9B95IRyhkxVhqWaZ0Qho9ltHfNchuI+hbc5VhO1IEVvBvG16yT9e2A9m
A5rWttZFyIRnF6ep+690ilWb5Q9h+TVRB59NlxkAbGy+Jy3mpF0srnlW4wvSrDs99+aGPxPPoNYg
17xGfbJg37gY6Wb2JCO9RGUJLGoW0EHsITjLGPuC6fovAW4KarfJPfVk6LrqNqTPOTlAesEtNEbT
jSDWTUjIYMVwfIT2z0CtQYN5FmeP7p9CcOuu1qekUwzTkF8T/PvSJTabOCsl8gHGqLOr+SAKgAfh
UoXRqWZYlWWLtljjS4k2Vf3RFP2ln/a2YC040ND2WOoA0Dc1Zu2pcE7YhR9KonMVlc5urFY1naSS
FuiwlBvTIGJdrm0v3yZRfhnnW4hXwl04hQ7Zscpgfw82LI38J0NcKvLB2Wjys9LP1Zb/uR7eqGL6
5T79NHzj3QDObXo19bxQ3N5DGwJH82RT0Vbh9QxteF3VVxs9tSa3BsRWI4uOOXufGMbu2BpYRH/l
jHAfSnJ9XL30aP3M0SOZfyScRaDPt70nV4nEfVjjyoG2XFyUhTOAUOWccQLlA6oI9xXhmYMSxs7m
q0+2AX2l86dBrKgn1OTKbB2QmeDpOSyVArN95CV9y0Z776Pt29mPR0S/kW+02onpNIj+qYRKgroA
g3i8U9pi+hYyk3hgFzHj7GZCsvXPiCUsb7e1t+W/9ogOmDAnLm2oJQiBBvqDbvFf2d9Fe8nT+pAZ
d9ZPD7Ef78LyfcEKZI1ed/Gt178RJiYZtlC8G25FlGT9M0XWOqpuGjHCJkcUqA+XqIQjDpXZrPvp
FBNsyhJcM0AX/NhVh1hjo8KxLJp0F1JTVwIvG6gUdr12J3A1qAQXMk4s/G2WB1ZuOTZBfzSBWdpA
Y4aRBYISwFu+KsSSxMKJPRdPPdtGkh60uAXc7HxydHiNkF5nWo18TI2oVg2IKygrzOq+ogoo1Osm
/Id95Yh4so2sT23ITegUTxHBS/w8uzb6tptTtZC9PNwaFDoe6C+FM/cAIyIZs0MwHoV+LOKK5DDj
S5X/Lh05cj5WpcCNxdoxtH99JTdN1exzRm/m5KNtXIzUXbNmzNr+XmXAlTjgYg02oVoW9X8GimA9
eKchLk51wA1rZ2dJlGKsfnRyM7AcD6+B+TIF4z7w/RXY/2C0HwTUzg7RHQf4jBU+yvM/ky7HirTy
jNSnEDqFjT0b5GIjHjEwMbJcDbWpyCthJu5I6Rn1y8CXYavaCBSmanLkLbMMOtpjOaJpb0qL5cYW
3KDXVtMC/bJZpLkOLuWBIuO5/3HLP11SiUz0PkqJTKT0bSbEcgoiVB2+cP1ceydMeBbieG/dWKI/
dLZ7NPlLc8xqhHFzh0dntFA25cnl5szyZIs/HkMWzdY1QWleOwMdVT3dKGhuoyheYQQy1GhefSbS
cgckiGcj4VZTvvPLBHN3H5J2FfXd1XX2IGnSlvoHxsn8uUg+pfUXzYQ5RH5e2k0jip0slu0xcZkZ
PF3oPOfiJe0utIh1075Z6oFBSrHQdTtjO/BdWPj5A3wWmXVSvM6CXO5nRARdSF5kZ/wmbf4FbdMp
Xmb/1sFwZ4Ivs99mDlex1Ku6/7SMmWIJtj6BefIWNxE0RvOxbU6j+c6mcWc1FCPhf+DBPKWrwXme
zK8JAQQPq+9sXftq4Jiy6X42IUu2Y3sRKGwzYdRM6R+hp21SBcBd5ke20vuqmt7oid44forNHsQF
Mw/WBqP7ixUogPA4J7el7irAJWLze0Cf2cUcflVJyUa4qZJumxekVuN823jzNQW0YKh/cnlgb2P3
Uzs/7bBJvJ1vE/oNTnZwytt/Dq9+fbR7dp0GXSbbIsAuGq2lYPMCocMENUZmgG64YjUwWAcYAHDF
PoRLmwezbQwiTTb3mgCo7XbbyYsuFn4iflJ2P58YT4irUoZuaMyHBhUDewXqek4I/eHuRx8Udrae
2e6R8Vz4tIX1pCdQbNzY6DD/JeXNZIDwwpf2fySdx27kSBZFv4gAvdkqvZEyU17aEHJFb4ImgsGv
n8OeRQOFMS1VJhnxzL3nCuwpyZ9fULciNtTMGGMLl4skCzZbaHT+Rpiwpo4um81YrLVZ7IGJHMCf
kCX61sFHEKBO/PS5T18H84nwyQk/aHfkwHawqGjh491zuXYlFzf7mW+t96b/6VOSYu6mHujwEP9F
6feQ3yT/fz6WzFlymeJ9AudzZKrvOukjAQCAITKy4zLvMsh3bb4n2XTnlYRfUszg3rgFvos55OYZ
WzciCIYqOYaHBb4oLk8TMsK57xajSBcd9XjoZXDXcd1SVU7WcQh+2yxaKyphO3pmsuNTvQhqyZL2
NRHr1JPPS9hz3lFLGn/x9FINkM3ss1PJrWn1hLc4DHefNJL5nvyAEXe0zl7N6seEwWOP1nbA+BSX
PgxmhNESMh+bgcZ4DxZoBPchBp/1DLhj6q/Cf8/ozDqGbAghXxoOsNl7yRc8JP4IGSbPfQhjfiMm
AtQRQybOhw5/EKScHPe+q6u3yMPnqvsLq6/jUrM53SEOv0jDavhMTMSxzWOCkK8yPYguK4bg6OZT
QmEZ18yIlhx/007nCJstdTgMhs8q14iWf2P7X1cWG1PnWDnszYCCy+TpA022MZwriwYqA0ONhxnF
r/71KaEzIml8nLY5Fii3ZbJeq00rg32t1RIJSOO9pTO5ZdxxLrGgUv7a4CKjJIXIBYqg3vv/afHt
p8ZxPqNCXxnXnqUKMQ+Fd3M1gBDH4hl8l/JVTbg0pGiuOeHJhl292MLCxjZx/89bhWY0KustCIe1
D6HK4X/jUmokGEizZF+I9gmNznqeurNyrW8m30gGf8viR3pbkwavcn97rDs2p2D53/EMYhyfurXu
GSuXnJxyQCZkfYzaBblv3tmC6WCx72pgT9PiCvZXiY1zI9I3hGubwZ9XBqCM5SvVYb2zUWwQisUc
yTgCSaPtIUgv8gha2szxc9EVDxMygqzDN2y/ZtUpY41c6PgXZRCl+fwx2M9GBTeW56Cp9kkkVqUB
ZqmNzgZmpMEg3JFYJYW1LqywqENR2caCWnQG8A2R1WQ3pUP0vdyl0bqOYLxojoTiqfJy1j7xd+zd
o2/dyxzDjW8yrEiOQzgyDgAEEzWg7eoT8gOO8wPOf5JgLUh+UH82QbKaq0MiduaAAi5duZXAcRZs
W4XasH7wy5pMwZG/isM8v7y0/Q2JE5hPC/SMMV4lg8AwtY9aZkAfdfAlEn1oQP1VcMiDAPy5PEj4
HCFg6yb+cemKcB48+/mwrgdAMTXAN4A3uU/mA4NSwz8E7s35j96YrzyaUERLvIakuTC7tHpzXUXr
3r73AlhqT9GEGx7wzlQHGweJlA6oX8r9QNx1T91p8xQB7JlGIoG41GosK0l0IqsnhBM9IyS2cPK0
00PnMbppKOuGZosm/2YMRE1hRHIhMxrIblwSBjPgd4qjzEbYZXdswxXhZYSc9O5hlkcb4EUwitUi
EbHNQxD+pJiVRL4Yl9kANig1np1ArA3ys1lszvYpG84VVAW4VxN3T/Y5e+1rDAcfqp3F54IdAiYN
gQkm5sqpWzemf98hePN6Ciey7y5iOEouwiGB5oF0velw2pongd+pK6+V/xOLbF339448jMi5+tF/
sLufxmbh0Tg7ldwAFLNWEg5gPLy6Y2Xwzq1NbH5LnsG8H8tknVvzfirY0pNomE39vteAmdJVQaBQ
wDUeX0yOBBMbpmPt/IB1kPh0Gja7LCAsfEaT96HhGvSo+gb10IJu8OmoFL8T8V1Z8JLXJYwsvRp7
OIbtvGnci1FHuzH9iO3w0WHhPQYfwchI3c/XFVDZwH1vQkzkw7K5VdsiRtzS/M2IBceacCqirdLi
LTLLlW0jFkflG50bMCe5Vd43A8Cthg6Au9zONA5MJjnk6aLm2AzTP0VqWSvh5gfhwSqjYxeyYG7m
dchzJf3oZJGIPvVA9vkcqlUGi6PBTrB4CkVEIgmicQMZIE0dbc/W4R+zQTUksy0TcDfXezuZ/7QF
B8Mf5cVibL0MnAL9Ad9vg9ptL1uzYbQouMHRsPJ9OB7/Qh3yMU+WukfDdqfGBUZWHQoDUr5E48Dh
kfhsTksoe/IxGxA5E4kWex4i53+Oq+BwY1mG6a+L4xTikUP7li/E4G7HanRbMaItmuJcAIKCLbsf
Uf4Qwz7zuEPeDLxXuz5zK/BbftNi3AmLlbEjHwoL12L0OcTQMaBgmhVCJucyemgoO6zO4cUhSYKp
hm+XhyZHBtgu2G1nlbbyPLArbwf1PMXEIPsbu/2amReH2akHG1G0eLOCR5MZlNneeu9jLljloViD
lLmEPbXK+0lR6mXNrWVZMPS/RgM7P0O3F23I1aWt4HYk/qSdqn2VPNJ3naZRHyJm7AGRptH0ERWk
vnsL04LWn1FQiTrPTdYVGdp+9tKxKM+lv1M+tDlEYSP7r1JD1CGuLpfHtnmyo68kwzSIeDNAR2Sa
32whViM4ICvxiAS/H4E7dNMpxukZInUSpFRX8r2GLuKEGhwhrm9mTi6Oc2/MaF21vq/ILAhqNvYs
F1X6qD00NMHZYNIcjLdOkEuCwySJq/XgmLtcvGv/p8ZkUiEVZgA5hG/tEs1OOxy1BeCHE2v5w7hI
jrgU7PyxNrutCZIO3qbPaurVFagc8NA1TbmbDfhN9OT+fDGn02C/ZONj2D7H+WEJf/YIx8K19FfZ
uyXsPNY3kjt4wOzoJQhuhBcLsIzdmxU8IVIPhbntvOZmY89yNL2i+1OAhchb7rHe5eIdD0rcepS9
4V8FloO2b1u6rEQ6BmX2ANxSbwpCGXS18HvRWdvxtgHv3/YZZyXK94mEQ+s5iCAQuMlDA0oXAvU6
IGNxohe2nyePFoEXD+YK/kcKCrP6tti+imLT54T+8iyeEfh309Hj2kos/AmIyUl6qJkJliODC7v7
bzpsYpaaxatoOrz/zbVzfhGS7DrzOSjcTW2eOjo0HEAbvtS7NtdoXbgyEw6ckMlGZm6i7Nqbl5qB
iZvHzOtJRyEJtIfu3k5wz+NllcTE+rWa2rV0d6azM2vyt9B4ZumlJJOQSa8B1LuinNV6WGecMSPF
9hIJRx7cNouRAMU8KNBcGQbecTZyB9DFU/VkzICsmleWrQt4uY0BWE0U/3J8/i5nDmYAXVa7biTV
cU53Q/zUWHDAQrxLzOMSitQhewMHcmeBJptxCQKFMwNGrNjxK36MjSfEeEPfsg2RVYVLRFsrXtBw
7CuUgGHVnc1CMrsh4he5oPUa05xUDBDRWHsSjAOe9iShDeWhxuaBNVdthKMJ0LE2BSVZbjrrOJMb
jQfJ0caqDRAFmKdx+sJ8tZN5uW6qq4Nunq1hOoR3PXNx2/2Uoeb2ysl7eQpS/DF7j/yPCFKimZDT
4fNhYsacOKUUtKeaNbKHAVIpIo4cgm1mzR5APiZR8yMDfXWZVJbDeES6+VCbD0qhNKspyqBj0RWj
LgTsYZ0C5O5lJKA8kETW9S+w+s9iYtgdOttwSlgZvvF5beeIMl18V8WXMBAHYIlO6CiK+ZyLHH2z
g1gcY7fA31DmFspGehJV7PsYo2ju79u52xrBO4qubVk+157PEHrcVQ7udvYePoIK+y2JU5i1jBQS
j/RW7gHYMKKnQlA1gaEKrSUS8gURwC3g2T3Ewgjxf0PBRbT92DyGOtsm44sabwO+MBNOTEUNrkjQ
FUlyVknC0uRvJnQHxrEesKWyiOcNL6vLwJfUckky3eMNv2Wti0AhOhnWOfMboOFvrJbxcCrxlKkc
xgPKMntk74UWiQVFO6CZ4yD1jjbi+zbTG0ueihmCFksLoTRIss+qWihcjzK5SkxGRYyScH6w23w/
85AljGVLl8viHZscjcRPKUh4LsdtynzBSt68+jnL8kvk1v+UvIyyx3PAvc3utL1JdmlDqM85KSNl
LXYORXKb/A5M5rpcbGReIMtNt3V/LSz+mA34j2aQy/0ljIOdrZNfUzunOiRagXPGyJuVdu+lJBMv
adk3ZJeaYVqIibMBPeTATZ3I/HCfLGR7Rspm5bXiTxrdj8LpUjAhwAwMcdcu3Fd7KE7eEKEDyXaO
AS8SMkhXU3c05H0o5sNBs/GTexBEa9RlG1LrthyiQCoMpCyUVorizyw/2LheFEOzMbNWNoDwBCGA
36+c5ElM7/nwMVTVBvXUXgbEruIKcAnMXjK/KVj1iwmEJMUBFy0BMxlRSxQ7Gerisge5yzS/pWNc
crWht50HXtts+JdHL16ybwWvjX0Xoy0JzHdJfWTVtzDDarbEgDxIE1Viu5XmwwwzStkGQtCfdESC
iD5vmfJH7pXf8s6tkT/2a9G2H27fbDKGVlly70e0hd+Ei8Q0X3JbJghmU5ZnI2RIEG+CeWzPldxQ
ocVedszmB25YmmVgPMRaWYs/hbGbMt464gHtGblUSaY6haREGDwCGm4BS9vovFRb4sab9/2i+iAj
iujoweOY7/eI77jNG7hs30mGtpCR3sg11XIX1Rzv/vSJPwB7dUsxwXGYnBKoJONyKO48xThj2Ojo
LY+u43wLyCOqO/Q+zb41/jXEA2UWZKfqKkgZVerXHx9zNii9h1CCi5B8DsgDxYiNstvq6ieEaYmQ
FinEOpJE3/BSJFR4A6vpeXjW4/MI6LMoFWeIu+GC3PoQN0LirB18RROXxuDzmzG18dpp31s8hQNG
qHtzOiftHycWUB4XFg5nCPEK9HfrksYj8skgMtKT1dhwiGw85SSexw/hJDbLyDRgzOornDYWoJf8
zw6SQ5/uQqTbnnwo4RzQuTmKwonhWgaavcLRUU/qeUA65qbq3mjBfiW4zLYtZzdhs6gdnxT0+diG
38NmocNkJwv4DDgEIzZUvX5NAXg048Az8caCcGOyChwJnWi8h966tWBPveRSGva1qA4wlLfl8J2m
X5bZ3VqzPBv8GM9cEGLNOcbBNVERyaxmB/U3ND+OrfaG9+uQs+zxJNN6Ms8knLOP3zqNnsYQjwWu
3jIPED//jgshdbwgW4PPdxLLDJjJi5NjbM3WLcoEe5Z7JU3qY1QzLGebyL8nMveuxdvedOmhi/Y1
t22DWRdiNZp7cLZsnWZ7z7hLZlc8Avg6npEk4zpRPKS3DF1yjsebtBP+m50dfUwc9AsLDEW8CyuK
qcq6Z1USwyoHfMDilX/6I8fLZjY/neqwjFHVyOIHC31O5Fzo3/IQRmo5MgHCg9v3D65Jh9RBNGLi
WVjv0Xwdh4c0+A1znKB/RPttxv49tT6XXc4AGFvKGHjtKQOqmVZPMSgnyd7Y5OCQ5l2HcnbgMvaD
/uSox5zSf0nfUsFrH59pPlJ2h277mgSE4UzHgJALzMabQXm08bwgxjqnneD1fGQcNDhfwiLOwAHF
txQqvy17rppDkjTcSO4M1M927u3MZIE+tEzWg11ru3slSOFWWLyzH0O8WNab2e5Lq97kGOHa7lkM
n159FQgKi7+ICZIN42Uq39P2MvhgBtKXikzutnwJ0g+y9fCVkXZJ6MJzTlLWhEAuhJ+cLAtCzHp2
+pnjRZzPJUkQtAaFQk14hQbMePUliE8z077s13GYeL8Zw7FX5ylu2ZZwVuo3k4Yp4zAXjJ6iudgY
Qb4ZDW5mvS9CKH49ysK/knnUgPU+ZG0I1hYpWhL9xt4NOgW/JDVef9+4UHk2NSahPk1ZVUF+1tmm
DF7ASXjjjlUBxNLG+kz897g5m/JzzLP70GtXCnQ5yBbEP9FNoDlFcgQSG20UU84JsW1L3EWHVK5j
OAf/v1xH43vM57GknXRM2uaBsR57sCn8Z9n7iaFNSBLKEowhMJc4gmGFSxI6jUiV3iRtkiHuE/Y7
5N6G3q+tGnK/JmRHOAPt5yD4oINiOxPZl2lWe4jDjhZrx+ZvF1NuY5GGyQh66s6Cz4lww4/xGoOG
cqZdPPGXiZ/wbBQekhZiZAhhuGP20oAW7mp31TXzPiLpabjgQVX2vpD3DTqumKlY4jNIaNd+EdF0
X8TMzGWuN6H5L0PDqrM3AWJNgxcaQT/45cCH1ZxE+GYVn1NIkeRUO296UtPTIlOwKUTUqcOlP/lo
HIqSgt3E/Mt7lWC3EtU+D1lSp9Ylq/Mjg2v2TTvLoEm1Bpq9hwJokOTCENlqpI+IB+g8LCtGwhHC
KxHL5E+Y3XWGm22n468uvKNg3506DiV0ClAOriE9tk84XW++hj3sEygbEf+RQ0Mriz+liqOrACjB
M9OdQkypn2qWonGmL4TL9jTh47B2WS3Sa3QeuMQp7T5irDP/gTWUcRrt08jAQwtxRdnBcflhM7i3
S2DOOclGJKQNyB5mcI0z9ZEFxr0k3k8FiIw80OassyPwgg0+kAHMbf2eYlCqGvXQ5D2/tJGSY5C/
zmjbhcUaLltFiKUD/YDgk9s68HF6V9a2dcZTa1cnpWg8+cgEpFLLvIzWV1s9NP7aCl7jiG41phwm
2SqfEHEQEV69++w40A0qhpTsnGBufxvNVGLihphpEwy18h0HUPMtAFXRD5jwmkeDebEKnoT1FtRs
mrL6y+27rUyKy8gGKBLVNfO2IzV0x/KjofbESIOAAvaEhGc6oV9eBY51yIXHXr19qaixhY7PdvMX
khaJ34PcEzAc40/MGLAICVlpn9NaboPkL+UHFKhLfRZ2FcWfrzTeFHffSZx1/wglWxXQMUzMEsNp
YZ5khUu7BEEQZr+XrVr7Spr2KvJ44WiWhuFajze3fLUJuG6fOr4eTSEnh5MKv9W8Idc+bF98/VLy
ZXGizQQtoJ/r0VLSZYPClZzs0XgqhuEwZv9G8BsxZTYDim7ZOPVHhxAQNldY8ACC+8y6ScgF5usZ
HxPHQnZv+M9s0e+wxBPl42ytEcmH8T0Kf1VwCLaDey6jnw57ZVrBhOT8gCDajQ9Ow7Pqs6PJQBsT
LNDmauvNYhP34mD4aCTz8JDypBTMqHT+0noOcBC81ZwSVHo7UTOLNT5p5o/p9Gl4FxPQM3bURn7k
9bRHK1M34dZHXFOSP2BF9rPrbYtIPRas5HThHAykheTa7mzrFTTTgreNOaON8puI4J7c+wLyjmde
xMj8KdhUlPPmv5R4JZfzRbhIrcqfGZCdgaLDTH4R9MTNeOxgiouAvChY8zUCO0GFUCfA79/Hbqej
L+nsbbLU6HT7Q8Dt3Ta/ohQbPbwbFBADNhPnZay+qFfjdDFR04xPgsYSMqiRIzrkAvSN/6/bSzaQ
/Dkj3TmMnPXoHokNa9BuAb8uoS/1WHw968UPCCk9MIPASfUbo8qwOO7Mzeg8BtWxK/9N8ePMCYtv
k+0awzEYwq9EY2OrXwBONlNJRptyk9GnJyju6Ljz9D1GSGAhUmYND/hWH+sJc1tknOL5NIHBLsbX
dImATY4GVkHPiHidp5JX+1shEYtB2s0tW5UIAJjFbGq6AfEiLS0or2l2scx3x/kw5a8HxSBz7D3c
DEVOekV3UUas/BAjsgNhoOLBR2pkj01k0WjGOxZ1rBwGtr/eVrbdE00jgzl3W3dvodpa9HHGl+as
rprnoHVWRc63iDtmXbg+tRtaCffXiPlh4DRjQZRfdOv4racgexLIEcvyMJZfQHY8lppw8XVGGhPb
GptJShu7a3s4unGBm4MoXXc9ix8geDYJoy4OQ37cfb5kq+K8f410uRPSwRVtP2d9eralYihbu49Z
Pp6iEtHMLKaraRjBUTrqWvvt99QRBJ/r8Rh2Ej68ZrAs6UZnrCc88Gm2FURAA5a5FP0oDtriU55T
wvlS6xQZEg1JUPuQesJFW8llwjNb3E2EpvqEs7c4tAbwSbWoL2Y63PClrSC6YAvDMC8MbirKNEes
Zc8IXzRM6O3PvpAPLdVUM7e7GiJnX3avfh0S6d5E9ETBiy2TP6k6dN5oyc08/9fjgnfpiW1nApTL
ZrAp9kFln3qz5b2YkFYCGA+NDsk85WKnm3inY8w7s9x4qqdGKj+4Ah9qAmXdIrxPPP2UNdbZWwb5
TZw/9hG/bqjtJwceQTHYG5Vl61xQV44OmyLTGOGLdjdFxJBT9rd0xAheNSFuJC7Dfuk5eDXh3rEk
CoGlcWkC/x1WdZ33j6073xtO/60jKsQBXpJT4WU0ko869c+Da+wme/7JemMbjACNwRUFAbf/nDwV
yhrganlfNqnCtpw24ezc5nwcEU6gpLG5r9YkP5P10zf1qlHgjBJKlLb7mCV1jj2iH5G4T5k8VPdx
7j85iPbKLnyaTOsYthRdU8h41mWTl9koIizGmON2WMQn5jLhxx/S+8hWPT2/WUYAazWv73E0w4w0
gDsgiAqwBwGrzU5YmqBkN+ZzVhOHKRXeeoKwX0bwcUalIBf0mwx1sQlfv6M5Nuelpq+Y1udvhusc
q645TtFwLTSxcYwFYVWMyNTUa9kbb1WnEVl2DGwHAgwLtyQyCdyeldBNaMLjptI7Fm7MudaWXHGq
u0cW+uiiwFLhfKI8vngjcXwdEVyANF3tHXxTnNqGASSqbNcxrwas0doan4xWvsU6ZTtS/qa+uMiw
2ks8hV2WfPad/x0EXHxYwYMZGfikzqZPdIFdcNHpvNuJ3Ln4ZCiqoAfRT6RYZL00ZXBN1HwsK3yG
LnOTiWPIceV72BlnfILfZhJejNH/pGo6I5z6M1N8iqmHMpEzfGDQNengaLE/mMP04E7hfYAeRLQ7
As5i4FDhBxUHcSQAMMD5iuuIEYnYPT94agU5YD8eHJHCu8DkXXD5Hl1aoDgybZ5XmKGW2EDSoswr
ySW3ECAAi+DlmhDOTD6ZqmcLaOKQvhnWkooiIW20Zxe30jC3jNNaounLQN1ZkfkedOljbG6n5BOo
9sYqg01uIjZBro11TITJU9k6+4yjRFTjLTfgEREdUTBNJDTmliC8pU5n3VomEk5EO11mX9/M+hnm
y0Olu61dtQcDPTP4KGztzEWM5y5l/N30N5euufOZ28tk2JGUu4gvW/GbhF4IvyJ7UNlD6PJKch5e
HH9GLQGPAWaD0g7uI59oAdIzWvzERv1asRMUs7lVwt8k2nu20ii72SWhrG2BpFBDYPe4Qg61YEJh
owJNBMEQY8CIra7Gx8hhpgfv87UgSamCTSF680tIo15JhzipcbgPHPM3C8hBrKSvaE7DG9Mmysve
5NmEfZqiVHGKaJ8FJjFLNEl2ObtM9yg0y7oPV5CwCH+tRiN+Gjt8i74ZDYitw0YcYlW4JujD2P9i
GhMcXRzC0EyNyI72naU7d8UvXexbCQUryzvv2Mddjo2YnLFR5eK+qEDLIJ8JSTzpy23k42FUSG3P
VsHLauZ+s7YjgwF7E7kU9miuy7k11nMQoJWrlYciOm+QF+ctire8MD0CeVEs6G7Izl2u6YnSJHJW
jkm0LW165L+QLmjAzmt1ru96Zl+kzedt9z4X1Cl3A6lGFBpO92i3WIkrK5tJZATca3GAsRFiRJ+i
vL/FJm3iJIGNE7fH3TxG7Q50rb5JC/+LZwTtJRsLZODooFH+soSrLBKKdcp5O7Zj9ZqT7DRHKPhI
xJuYhnb2gwdZGAkB3+amC3zr0kMpPJRT15y9GvpUZZHU7TUc3L1f0ymnlvcwx0l9nAse0TRoFYCI
Xl9bxuSEVboE1HQQebrYSzej8iIyDrscf64TPyjCvHddj1y9aZHs1XGFSth3Y9QyCx5jJHczdrUi
Rhxat+uQtjQLCdZQo7EtQ+jqQsGODWK0aeidjVWD3GQfpXbwyQjLXMWgf58szvBV4wGP9CFKMarK
TWs1T8LYpX2AkQ080tqPGFxYBbfv5IAAxOPKfDBQCdpFczC38Pbaq7SSeB2Jzr53vA63RGHO3ZPS
Sp2ZRqf7XGWCj88wzpMVI63XORyCwnO/rACkXmq6HLVpWC3iEH/LgQu9oMiDh57ssPvKSZLHwczj
SzXyODCh1Dg+hD3hy5bJm0Jzve/LtDqgjo3vOn9sV1aaiV+lCVrXgckl4PfLMNlJCMfir4ExrR8u
mRO7DwFS213kt+paajXfB3JJRR4Ad2oeH7YYLRlaxsI0Dn0SUwbQsL4taJynZt4FpuWvy4XLjtUJ
QeJAHMG66biwXC8ptoAT5BGsMgoUOSzYXghwA8qx+d3L2D0HuIlWcziq52IKI+aRLrdJQyHcLuKY
NO+y7Vz7aCSGeOxp89mij3ET4GqSSHRafHIcaWJj+p19GPrJ/047DK1lo+I9NnnYI16BkLpn/GRl
bE1cv1BwPqOMwQBc4xB+CqvzLj2OeB32gYkyrvZAJNQRm6kixCsgzdrcB030jHpu3MW6ztdhKQld
sIBM8CihAckUFEFiOkFvWvVLMVoCEXY+7TACTw/C02T1Wd6b6zpstj0I0o9hn4Jq9QwOmYQLvuFs
X/VBFlzrIuvf3XBq99FI5e4rYDk8f/57q229ntpJkZA+u8+yJ8t+DkiNbF2+7Cqgz3D6KDmmZmf7
C6e/Qrdr4Xu1G8P6qh23vw71SGJabzJbsRE5FL4XYsMpkPNO/fQ2IFw6SiuvCZoA4Ibswd3B4SRd
3sSA4HSE/UJnKGuslnb1LKk0TjyKpPGkxSTu8MMtLJoB2RDtHlobaSJTj0h3kfUSY+mmEjNJY+1T
I5yBx0zOxuhrdDwyHwR//6b/8Lwg7FaCxe2+oBy7esqs2S6G6Ec0ribXD1Ajd/V0TmMz3jRVWX9V
iYEoMIDvsGrslhxr2fJ2lUxwChzdBPBKRLetAYZfN8xYRMs1UHTBtjNYzUHsCu6VqburlQL4KiJu
Zr50cR4dm0zUFOt7l5jVqhb4WJp6ci6GrVjLxiCwehsRnSkjAJC6QNgVDHzoIxPiNeJQsVM41H8h
fSaX1gR9ETQ04AkXXG+EjtpUEWKYkYU6RZFsDqKJHH4wrhqzZHFdwbzZ+jUTj1miZ09dT4GzXry6
kwWVasRuWC5vZy/aP+Vk5aOQ+EeNAT/I0KJRNqOSsJ5qnIl9COKUZVHlAo3IwzfiWbx/9uDXJdEZ
lvgYsFY8+5MjLsMUT5+z2xHbGOb9rlWVd2AnhDTR71q2RA3HcZkr4TzgE3GDLRnVpw4dyeMY0E1r
u7Jpk4eh+7N6LBg1j+6tKEP3AaJo9zirMrlp3FqoNhQN7ybsM2unMddQJdWLxowsIScEglppBzEE
KdlMeElPh5FsNZgppDz2MxBf0x/rVV1gM/dT88MpnYRlCx8bOvcEmc9yd1az+yriAqqV1dq7wTMT
lolxtHHcadxaCaHAAtcac2KYqeaYamhtCDvjvmZkGITGrgoMJmapCNZ2HVvEaWfFW58W1ZbD8zcp
ewdChtcfhxJ3Z2aUMMdmVz4jPK5XZUo7Y5o1RcEg7J1bsyVOSpXTI0HpmyXvTzo0f+jVhvWMVmpr
QPvd5bOpHjuNonPW8b1qYgMFl+K1gI22qSrD3ZO2zmLJI1VFG07Cy9BZ4z7vDBLSXFemX4YIR+zh
BulXmiCmOeQpqesu1YydRU6iOZ2zVYTVJpYgJ2J/hrIrkmx+mwzY5dMYuLvag+nlG/6r50bRQZkk
ijgu1yYM1OjO751y2xext7cDGaIqjVgauo1gIKnTIQg2QpjqAxdKHKLFVMO1a8PpIFvpbjllg62r
OqRzuO/vXSW9GzIl83fSCEIINVhCvHR6H6SGPi3BRlMr+ZdmLy2u9chqX3TdHfETblSon4JxCVTN
N1MFHwBhQUcCjJi9q0wyCi/uKgbRCGenrnzJyKYemUllU36zBucJidMP+tanVnaMjoeDZmYc0uR4
YbQxkIppg0zBIdvy1i5ooi018WnOzO+8s46oLJ8pSXY5uMlZgNrQ0YdvT0efvA8TUKHNwD3FEl6x
C9dZv7MqdRqB2Anm+J7vrqGAnpQp1nav90lQfQVpe9SpJMPCPvCWHlwKM49cStlPqE27A2L3c4GO
ryokZ5A6FY59Birx1hWaBXLD0wGbX1WYPirW3gPGLfTvk8C9iEiwdC4KQrRvIj7tGTtXk7GF8r7L
esnnBgPeKQ+0qmvVY4W1+SHWsOlqg6dQnoaWEbSLCrPvhA2twNlzI+yHrmZLhPJmBNqJop/9hZlj
iFZliiCp4GsZ1H3Zjsj2mSgMrXvQQXGoCWhMa8axSYZWXGXpRyBQq8Kt/3JkT2a7edXauVQ+tDMj
GRY5m4f3ziGGM5fGjJDTFpcmMrId8NlLqx+t9MEUH3NwX4OU95/q/Kb4DjW/LbK1u5g1a07wsLwg
jWY2BJTRYilLErcdvixgq+FHZK/RiJQQMXFBpErQ0BeVdnrvpQNDGQ9YYmI/eiY8peC2XO4DExZC
Xp1xWJnGbyxMaD4sUkkrDKtPB8PcoI7VcOAGXllztSmKb1V6O9XvpEzXNCEYbfWdqZ5c9T7bqFW9
ZiMNJryojrJWYYb/mwt0G+ixMk0YnXjm9oFEyj6bbEnI9zbwAUNh75THJbmutQ4tDl5rOtk0jnl/
dgCS1GhcEuM5IUwxY3JXfmvKixq4hyauSxFIMI/fou1OXLkrvp1T0ryHw/3EZ9CZO4M4GOYfd5Zp
rgF0D8GznSWrEZ5pzToo4AkNnewohnKr3GDnu1/sAJEOEuOFiErIY8xRZBglSBE6jpZMEuZ1Wemw
CLj+j6PzWm4cyYLoFyGiYAt4Fb13EkXyBSGpJXjv8fVzMA8bMbvR2yORQJmbmSc1sfLHFwVLg/rd
hXsrOY/+ZTKx90jSIyFMBxk7EVsttpeSI0AftrM2jw6hGx+lcx8rIrMYivrBnrfMmqe3Na+nJjqI
gBYs9EdLk4hTazOWzFXPewzCeDYiclhMcqafvOUbtlGXLV0hloVjO/Sw61GbJ7VHMtBPkSWLeABh
k5j0eKBU04St+LeKJBTmdW6+zazTLpjJYarFeER5tc24OxM+mfDuzkzVbjaGtVgCiqglTyue1BAj
V5B17zrqZcgDnfr2TXhEtRm2S9QBQiDzMNoS4y8ta5OZ5S93j2XWfY94cduGKkE+mMYuz0XJJ0YR
78ETq8796dqfwN2o6CwucEQ3aVY9D2Io8JSRRkDIMwOXQl0UIYatTdCAgAcHglOJ0YCV0DuXso94
14LJOkiq1H3C98ZZghiR/QuCb1jaaE9TbdFGByjrpZfMSdYNOwNx+jU4oyTtsSNdMXQMUC0Z4uys
8Z9f7oQTzEosEyPGATN8jM6liz7AT6LF8pzwAagFMM+ry2RSYTiWY/lPlWMoL411j/tfM70rPrj+
jQoz14D+NGGkas7nvfGV1A8p73n/4boWb8o6wOlvRy/Bmx5S5wlaEO8kVzmkAz+7mmU9HyrxDSOe
wQiPS0v4Mvhw1LsVndgmSYHgY9OGlYiqK8G3t6bVNgZRq3K6yQQJdChvLjD6Qt5b+dZ7xQaRKASW
YQhzHJ6zy0N74JoJLjUsiKMQt6rwvBV+sow1XmAe/CZ3Z4ZhLSpfv7T8mH53bDlHKpu8OOkwN4eE
H0jfVWm0y4sGIGvzpg6fUYkmnByKluGQ/8mVetnRAhcFIRLWtu5fqvaPTgDUxrnQro6LFxIcdkqF
CUSidVGB4SLY5bf86WhRVuqqZ0YTsa5ZnEotvMNTka+ruhs6K6fMowLVyRpvSU38Vlg3EJgYGJIp
r1u2DGfJX+tELR28BIGCp6twl43vbPxoiAle1HChUoYbHVYX9iPgV5Ny6TUa6CP7q8jppFNEsnPU
7iiq/NYO0aFLq2tZZTTS5aQ+7G0LjdXOsHLVQJ/JIoeus07YOpbMPtaFiZoUBcu8NE9s1fu+sb+t
QnCOI12nRNnaaPxt51KJ3MXrToVt5PLRNQqhjNScSrjpdYDLo+b2XwmUCPOO+pZZKEsgKnjxHYur
41jferOZCcBLEzxWZ91uC2yDTU13Rfiown/CgKfcfQZdea19BFdkgIBMEOgkRLf3JEIKTveKcuxx
pmuiuMiqpZMTqAizVdGnG0lVJ9oypTunRID6yiYBfPIn5/CYgqdOE1iPZXal6vnMV39EvcVXVjSf
RfuZx6dUPutR4qYjP4SZJjOvBs9ZzF/k8fwZxCH4Xurua3SfndgjMlKNZPJFJqRkcFXFU7Y7w+/I
8Bs/udtt4O+92f1T2tjJzDe/ZjDh7sxOh/epLUn9o9MH4EH3/FId2IGsJ0gop+5hniEWmcKvVwHN
fBA8CAmuNYScxDt5ww3qVF1903GIf4IDW7Nx/RIrEiK5czSTx4htSfAfRXsiaFbeWaQnW/yATDCL
o2TRL+Da4x7L9+awsYjvBFTz1JQxMeeyWbns/JVhNGQcqpq/bfLQi3PstrNQWXfw6FQ1nNGB99Zz
QvEbICu4B7uJ+IhHAhjN1RM7THq+sW6xrA6XPjnnOAo4NxhUq9Xk6nzz1It1YlE3+rLILlW8E3g9
7eQEB7O39mJycHIEaiR6I9mY5hEJbH7td4BbNE0ULG9Hk1dL0bnxwm/RDFxakJtr9eEV8MfqryG7
6h5jBcwgmv5X+WfVOCbYw0KsdpNPBzuMkAd085VTfHrBhxZ/lPwgMQ1rdb3XxXcZfYasEUEqMUdG
c1NXmDz/WQHR7YsCxBL0K6u8Ka4xnAuadbVuUzd7Jb+FPjZmikejfdE8NVS5ggkVAQbXmvWVuDV9
TEX1DwiYFlR/65M6r4FFRsSKGCW5ncdBY/zXslbHcrJpIcWDBg3okU7KTY4ZHASAztLbdz1J/1dg
XBTI1WG84pmCqTczm8MIz9mTApdkN9cnJR40gsS1RM52JqpXH2IrsLZeFq99aggAyNIWF/KOp+Oh
o4SUx05vIXVcZL5m0ycUxs7G/NI/qJRzl/LZkFXyrY6E4cos1TkD7LmF3yByNx4AQoVHiBjB3LIR
duCsq/G7guVxIHUSuvXa+X9udU7oqsvjXYdJNqsPep3sY75DnY0jyME/caoSd1fGS98HSUDG0/TZ
n5pw447eTgPX3Bovn7SFD2tLSWmzxoHUOORBz7L9y7X3xr5MAYCMUszpAp9y7OTuYH2bCjDmlsvz
PVVA/PXXtvoIGkZAGbH97xH2o2eAc9vL4qihgdLKYB+1rn0fkZ+sYZ+5dOa1KKPAA0x+ochrIQyx
U+jPMD76FFU5/s6CCyQBDfV9v4jrh42pWfXI1RooAs6H4/zDAXK0JAsZ83NNvWvxT2V+CbrFeqQY
VsnaBbM2UiUNtj+WnBJ8pqI15aqbwjn53R+ZpKLb9BiuMugllv7t95yWQzGLUScK4kAOkxaukUxV
8VaPa6PzsFdP9nBe0/S3zP7FAcyMiS8EFkWqRO2vmXozcVwSp2JrfIRDhM8W+0BwV7xPKyDBR5a1
Sr4m52uHqX3oN3SWYFsiyS2XDiJaY3xNQF4D/5ZgmliEL2H7y47TIqAQXJ28G1W3KhhGwoupooZz
rjfT5cmT/VrivoktbRYSjVO1r5HtnqY6Ok3Y9r1Not8BRg3aVNuXLe3mEjkvNbzlltggmo+p2KR1
t0wdQd0yPjnS4YDOtJlpCtbw7G7FwT2QnIzZjrvQvxdGBlc/wMTZ48NFTtENztebQLuL7mzoi1qB
TQKesfa1PxbUe5mP/8gbUhKACyzg+PQ5BldpnStmEISkmL93hjofEkTqYqaY343z0+e/Y7PM3E3Z
b71ITCBozBnGT0WubMB0l6dcR0I+FWTYBhUoSNk6ONiS78AZjPuQYRSsudofZqa8xeSkA/xbISw2
i7N5vO04xLdNgAB5VdyDpy9sLCGBzuGIthi/4f2DZzcVychhVTrqyQXDLYgfdgnJbORgWhbUH7jS
irqzA7Euen0r3Ds0oHq49vEqDfm4S41ZtI79C8pBdMvcflXgjTK4VWbZwnD8+1Ba97Yzf8lMl7Mk
Jv1Ir084z7X6VNL0W0bFlmveusrCdRM1i4w4RDu6q5joWt1Wi4Q1jbQv/68MkoZuYVXgoqJI4+SY
w18YT66x+Kok+k3Dw5bQiWm0goOs2sRLKCIspikc7ighfeqp84bHXKcvJ+TSwoRwBR1i4Qc5EYj+
vQm897Khe7hX944MT4brEqbFZl0whjbcymMVhvplD5fETKhpexdTyIAOvxp3Idr8bGLrihHAMOSR
bNUkSLcC9v/Bpi6wNX8sglV0Q0f4ZmVaMCcj+06pNAZmkmq5ctO8hoQjh45c5SJLjCe8xAzFs8mA
8YTUMwW5ESCoN2oBs03HKhboQa/BMRf8fFAa1Ay9G3qV3GPMqPNzNTxScSafbchq4Qt9RujLp5y9
iLb4x3jS5hwCcT3zwEZI7TjUrNyej/QK066OVrOI+ejS7lNqSwadvfzIR8FbC7d0yZQCf6fAKuRv
S//m8qRG3T0H4cRWKdj7kxE0rbIVjXuM2X0LhJ/J5lXUN1+2Z6ssZrrSXSKckOwqOSb91s4OpjKQ
PdM3QwR3NRU30/WXLQc4qz02XCKzKpoR9YN+3gT7IiS2jHu+w9ZQHV3ixJX3Z9PEytlBaeyFUZ54
9qnwiLcwNzeVZMzA0CBEWJVW/y/o3Y0WVSjH8CfoNZq58bB0uo8wQxFPM9wxNLQz4jMNMXcoAsCb
Gu8CnWJVj/fhwAD5rWpI+rTBXhMAGfDb2xLOj/Jekzaoc3gLoU9S9Ks2P1vtadJewc8XYpSgu3jm
ESimcgDMprIz+onmHh66fC9K+upLfCDxVIW2aLV8R+nhvMD33exDsEmOh/un3Gbhj5WdmHURwCXO
bK2nKpHC6t+wcDCVS341QgNJxrMbxOsG9hiZBV0uO+ScsEGH4Chix8jYxT4jfO1PHbXyVSdAh5p2
zjCZq8WX33HEZ0G16ccYDY9Ng2UufBAbXwooq3m/TNozPT4L6ZWzHlBRHoC4DRnR6NWbZXfbModJ
DtPAfvnecDLxb0Cd+P8u4BnHyt5OGdPWRRNSgmXGlusk2yiJdsmgPlU6ydHBgG8bOKxbFwBBZi1d
rsxxnJzrIkDkIevgfFJx9dZrl27YgluVZHvDmLB9dG7kagLUGdF5JEZZEE6v5a5rng4lA2nz7Rg7
jrs1DZE9dvIhZpjAjcflIBxDU+UcI3EelUD9TbyHtY6gXFC7ly8H7S+zQ6J9JMFwBIUqXFUOS2Bk
eM7QLk3w3DwMNUMPzfkrGthUHIz0/ISkxt+zL/RPs91K7UlWdy3JjfDhjMGGV0avJ/vj2vLB4/Yd
Y31l0SnfJe8FLbwdA7xC4zpWPG39MLQXBpK+7rBZl6sUFL6NJ3KwXJIkW7OdaEL9zhiwgfXMHEkH
JUa06hV9GfHwRfoTqPGGost1z+wMPwmkPu6KmIXGCVsqjsqAVY5rJmoZNFQG+O52xKBmic/Mu5Xq
u1NzXOb1JZGDGxLqlvHHyYNTj0dFV7sdtPBVIa/1zbnydoY5XmqKAmpRwuEqaHvFHzuN3LqE7uFT
HVO2ZfFh2Z9t/SEpLu0DVpiaxAeJdIemxDglUIybnwdsaajOOmNUGjBXLdiZk+DX4LJR9GQw/yHx
UyByc2vcH/XFJ2mBhXxm447wLSY2NmPH/oX5aqv3wGj9YwP/SVYvhOc5wI4lq4grWfJvAqDOMOLT
Sxale6S7hrOUmV4K++AE6wFuUKn+mdG1434nKOVWyisDw5kxrKWxM7mbOF6wVYjyREXCAPjXRA7z
AwEAC9R+Vaxz+hYNZn8Ib8xDOW04JjYGqqEmu51Cs0XZ7Csd0P0AfXI8T+1GoPRYlz95epP2uzVr
At78XdZPaf0UBSWdzTmlcCXNPiVN1KgbCbZlP3+I4l5HWCRbEtAFh4AwOqqYTFFJc168oDnK8Wr4
CNLWvkRT788Kr1cmcaJxdkvbH99kuj7aSOdrRPylwULDgOyt4+1OMxgCpMMG54LWvqhVdVapTBb4
nhNlo8SHoPpx/GY+OQ36u+QjsJO/3r4zuKd+ixEPPGpJEpWDn5562EwZBgAyYRyXmM+mOsIsR2Up
+2NXH5jhtQTmKnnBTE56qJJLO197nIITd6MIEJfDX8WB2mxenXoIBwIg46by9rG9Ld1t1f/25gPC
I9cF9c3HntsfRtoU0zNyyFs+ENXSwauGtGkNcgeri2atPfTbdAg2gvLBkt8UD3YPzBt7wzo1/nLl
s+3O/MjxeKn8i4TFR1Qt4MEYC33GtGCR2Wye2bDKzEtOuQsWVkhOfRSj9FWkLHj/HSYbPuAd6I0W
eLaC3C/60KxFYR9/hv8NFFwNSqLzXE09/HhezSdvteZ86o8uSmqD9RqaocfjQwEVUfyHoBDWAb/O
SNvQyYHwBMUUkBv3kSrfEVeqDlklH79tbl5CNtuIQ5Cr25uQ8F4ayYPnntDSF5XQjlH4x3A0B1w3
AFpp48+CrlyroCzK+XYH6uC+rEasDOgPxXCwgqMzfNbpJi/X3oCqPlyj8WbqhzK5iPzc2F+JeFl8
yc5ARvIrZathuLfQiHPTebt0+2dqsGWlMOXulFaQPdwqlHPyT67QF4F2G4wnPUIgFXcWMDHX3dvJ
xSPIGKmfbv3lhz8Tv8yOfzX3FKhbAX+AoEDYjPtSNhxDqQPEy6RzFrUGPjaJv59DBHY+nIzNJhH0
H2mOhLXCXkWFz4ipwrpq5TZqp6sGWeWI/dEjZK6Z7BP4Jumq4/gNYmvWi59eZzCrocCNc1VJF4Qp
30bbvpkKSWjqbhrVwqv2T8+rTSvfGcLRBD7PfXKwe1WWAB/WetlQIwKWTFciCHkNHQxim1GxkyXD
HBMtYFBCqQGoBCYmbfmXEPD0c2qf+rd4fGb2XRjbqIYG889od63+rYxwLX2SEma9svPDkC/hBeD9
SJ0TdIefmLOAxjRKjfRZTOROs0+SNz7oGa5PFiX14NWMTOnBqMrX6PDeygfgMgOqRtR280R/Z7Ye
F+KzRmHKxx+7fkQ5ga3m0doFfA1+EkavLlQOzf0tOAzyOxfZsk1funpX9IaoXLNo8l9gJktD0qiD
TQUm/RYP2I55TCgZ9COhlOmlcSGsM04MrumEVx73OaNkrpvwwe+l+23onBkffvFwKbWdWLaW8z0F
7PuQXrNTzu+hSfJW946cpQvCmwQr917NI5+cHmKdqz6tQIP8CZz+Lcz+ZE8Sk4OXP1okmQdgoRVG
OsplO3WDhY6t/5UhuUG2ZkKD+7T6i9SDE271+EPTbjUbmu+hyPJpy2uKk6ilgZxruMmIJxX7vgIl
AhCJCGajfDPtCYuzq74KMiOdcqDdQcF85xvb2trmGn4eIiCNWJdVuoWi5g2fSfGRl9SYTx2KKQhh
3N2jfR2bL5vLQKMxFstJU7DCAp9rR+4xnM7at5AZcilQAxn7GOm9ptnKXXjBt1+fiboM+h/VQtgk
cKnCy8+ZoyWHmmBIiQPEfiQRvLGz4uyg6xG1wNxF7sfuV9RlLk1zAFqkY//RZoV9qZWXHOkSwt9k
7JG7NG5FvTFsu9Q7mwxDS6zjLdQkWx+OaYC5mYsj3B4dOpVi1Uu39FYMiuZD9LLZGvrBepSRRWMs
DRCczBu66U0CESW5sjH9aRiQOeNzFD+RuQSsMAQBiFfmC8sg40wbbMb0rAXxUsiLJX8rHoyxxrgb
wa2xjxRQJwg0jh8upJUfayvZ6E110zL3I2Z0kY1fHj0DE8MUdyPU1zsUDIUVQrCEqlHBlrWsxdXi
2oM/JJEfXXZL01VEHUayZerOzegIRjv32GE2XFMwP8QOjF1kEJIgYXyP3FM94YJoMavKbkfP5Bhe
KgfaGvHmkXDITQKJcZovT3FWbO0cMEIW62iVsNt1h2H8ZKnaEAt5E+qfFtFybEFK/9THsp/JhLCB
7uxSJVoKkb2QQUi4+dx32mDn9s41IrjWklBAs1imPNK+4ASObpQMWG7a38Qkxq8ubOnMa+3ZqB9B
tQ44G4mGCyJXr9L3tqnlL7Mo2kC15pAK7hk0igpcPHmNA9Exx6YA+69tEEuI5pt3SmEvAUU/GQ+g
macbtsA5DQQHJOWZzWg57UYWMQQiBjFmcwriYzS67Ah3YF0zC6VFwRxUcjCoONdPRhjdnDlR9B42
wWfH2KecxCJwF0X3R4Gd4X8lGa3h96RnlNs8RRDtqzLa2pU4NKi0oQSy6/lzi9BPAkwH9BkQ1wLW
ZMKc9Cc1uWkSugV4PuuHaGUFKSlssjLhh1feWue9H0soZvKt6sGoqFTyte8NQN6ciKmjFwenYXzB
UWi4tWY1J1Yz6zj2RGJVAlVgcruypJxFOjil8KMOjpMFn6KzWRv+MyKcCdbFti+JvtfddSxOJTYx
N9/4TJPqsP8As0VnBn4rBE9GDysK2wAC03GYfNQu+ZseFNBR+Kfa52H+f3jwQUMuf3yY1dPJDRdc
7Ks31ZmoOe/TEa8OijfHPJsCrffPbT+T+gMdpSsY/7jse6A/BIeZnpnCkAMi6HOg08ouschZ/VhJ
ue2zbF2W4i2Uz8x4n8RXboXDxGyCn4BFh8AHPAUz+hAV0nPuLZLso+CAxqF9EJhrKk5pwt5PIplG
4Ss8cIjzWc95kxMj64fenyINiwM07kK9WhojU2PO1c2xbnRZclFUCrIcKxObODltmiJN0Sy6bO+Q
PwqIpijFsRwS8mKUQsag3E1aNRkZimuA/831fr3yUrJy9cBX/wXqVXP8TdAevOpQoLZWmFQoqwJu
cnfrRe+xXLPk99kkdnCLN2plWRFjwRCPmLgJdQZE8heZniicZMDgOUS/MNupBDiLhnuUceiCL/pt
t6Ez+T2dDRIzRjsCiDSZckW3oiMmq3FSTkk2lDQng7RWoxUxsoBEX6PcY/srQ6kfSKhFLHOuil8e
fLvDceBW/z+G55CAR4aMr5PcAl7C2t6OOcDUfpmaXyY+61rlki4hL/0k3jY0OL8LEK6hMg9spr5x
vkm7nVe9xLgJawbHVK+G3yHOgPiR13sDBT2B/GaGS1vd9zlaFqEe0/wO2V9GviRb+ZLu0iu3ev3h
xTvu4Hr9K+2XbX0N2n2gLNQc6CTmHprQxziEL9aKMeCyHAZyARWOD9vAe2MzwMgFXSoud5+fYlir
Xb2sk884h+A8AikJHgpfeTBdvZW5UGHPotuEjN6HncXnF9HA6lYXNcPIxiKgkIZnBy5gORsQAiht
nkESoQ/4vaXxTpJPpzOyjoJFFrQrJr5wdDv7WcFtGYptjpo2SrSZGJX0Lx/euwlTV2A+IOjLN2eE
79jsEBR2JT6X7tPrGcZnhNsQgTI+HY27uFdzlsKmriY442vYB9dRBRYERyH1DjlnOIuDAABiXz8k
3R0yazTszfyfNqVPty0S31R1Xmpbo9q1dOl16SOy8TLgCKaUV7ackYl8VJxvPVRR5kQW6lmQPWPW
yxzlNDFw5FFTyEfYsUdtZP418QT0DLkYEmPTvYT3apQr3SUN7TIdIo8rnhrjfdcEjVPMq9p+hKG2
83CoYRnHzEsbdFov8uLbx/nrZEfDBYiQ8/GcFGJxDQGF2t576bAQ7G7GwBE9eJgIqXUvb56Nq5Cx
mYPI5pGaw+upY4Yxs0PIklk725ahbNZdJbdUbe/oXNEeaU1Qhu+Gk4a+kOnGqG/juKmVR6Dc/REV
c8pY1vtg6Pi686Ukb2ZRBKcrazYPjFslr0mTE2ABFsBxclLMDWre8SfCdR4muuybIHg6eu8+kGQN
j1K4qb2nga5B8cKg5JvEa09GXi1jNcNJFW2ysiS9VDy9rke8DFYu53mn6zc66E7X5QDTYzgSK7KG
NHlPTzsbSooD1R3L1dQFVJEU9KCXWFCITPFTc+UMzaNSbujNsqNtJ7ghKMRCE+j9xq+w4nXaOf+q
nCAWhq6mARhcLD3zq2EdAdGY7pRgDiXEas7BsKz1ZT7ME+MrN2ZyuGjDtTIBtmBKHBY0bhv9LScd
4aiHxIFCfdMaeMDzNPnpidJkaUr8mw6ZW+LDn/wYkJI1bdGXQAyZ7obAVdQwPOk+0UR0IybvM49h
Qq/tuoLewgYuPeqSvBM35vewnDWu+CSv39Lqg0yUGA6d99HYf4NHIeZwtYj4ZerSwKRMHzdhGzzk
UcBcquY+tHOB+ijmsR2Ut0h3ZmO4sSKNOSd35P6ntvg0AR9JY+Nnz87+qAB6Vg/d/eTJwTLNytyc
7SD9mHpqFb+eg9s2xnydVK8ICEv50gj5KcqmUg4GBh7/KcxHqp1LzACWD/9gX9k/WfyojSeezbeQ
f2lQXov8J1TQMrxFF3ETdLZNc6/rn7DW3gwEVbmEi6rzN6D0caFgAC/8vTV03xoBHRw1WwPUTKp6
dOd+t0oDIHHh6gTQPcyLKuvW2gh3oNDy7i5zxOBbZITzzgJ8YJDdz0e8HB16+6LX26WjJSvckZzX
/2kh4WNV3SlKOxv9ZJcn2aJGG1PGJ0FvRKZ8E1fRInDgOAwphSvKMhXg0MoPo1j3+Hn1kMNJ7+5E
hkRiNWurRyIds1XJKFehRTc1P1OcqFrAIYyvRA3xKXYIHlTITMOv2vQeAmz82JizMD9Qr6DTMRmR
qgcQr9Qn0gxzJRBzOkC4I36PFsspPFoyt1ziq/xzTDByHSiygTsNYF4+Erga5A5nXklgaBq5M4QL
cmb8q6qDqBXvdcphW9p37Z4W7Z66psFB220J9IdICz+xbrLEkINGgI7Hlx5DJmTFj/2aIguIehvP
++lKGu+ME3ADFTTJ1ECijfG6NIdDDzYiPpW0APF0Mp0jjtULfMstuGVroUTDzrd8jEPxwsBDo+r6
LuDeNKXbKzYeHNBvuXVvtI80eo8hKwwJ0yv10pLL9vRTSZSOcZPJFsH14c1hIq/qd4/4jo9FMQiL
+SSdRskhbjIQx9NbSscpl05kxUAFn45c3rK+jPmHSTqUaraZsLBRT4oEyatS3sssuzRAxjwCrTxc
IMvM8i023C+iKpIZLkw3lB4BboRSvnmUE+hCGqRbXu5cd+fGf7JG8ORmAHGlbQs8i+3MUg5OuqcI
g9Lx4hHoe6ICIpXcQ9lpmR2HgwrGvWdlpA4biRwZlEShEeEN9zPAS6W6MGtlhREQQ95FAMevu49R
mavqU28vtnr2zZ2akAP5/xiNRiZNbvuiYupJSXHhG/ucpmACuEAlketSoawrdfyMo6mqiamnBtg2
xgHnm0/fOIGUVM1zaVzsJN17FIi40lxP1qoyQyzmiEMRbHBJOXiY/cZEPVaUX4YZRH5YLQOeGMbL
7qLSKDjq5gUX92GTTgQQN+RPdhcD23PjfHjhqqzVRRztUsYFKbiODlOMMjHFYMdq6Ew5knhefcps
pfNZxuXWdQ52ecujtaN4WCieUckxP3gkzI9GUfxSvotHA8UbGcrJUkZ3/S5nQKFFH3UDxomvUT48
78ZnAcOdjMWuGLYSdnbeLhuJ4b1ZtDAaFa95q/RDwAQFxQXTFFVcCu41LmuHQJwbTNp41FCIErbe
UV358gw8um05i+HG9tF4DA7M/KJM4FTlTlom5d/Wpuc+vEd6xZ6WI1gA1faOfXk1jc+GbcUyEbmu
OiuRz94eOh+Tj8FitmQy4KUctMXFWC16RE8LqlSLX8lBQbHj76j5g+pSNgm0YjidLtXe7OJ19CO1
fF0TGGg89TAyW7dKKqUGHBvpUUixyEN3p4zZpiKkXkwHU7ruq/3IIMDIs6WiwVopwT1p26hZxlQ7
qloGPA4dFQZfyyMz1sXy/zLN0fjXNWTLg6WIoNWjcrGQNIyHrHXdTcZMuj7hJ0s7ZkK71/utVsn5
dDsB3LMUwJmtfh90v0NovGM23rBAzovQW7qJiVuXm9JR80+WOEcyPnSqx51J7tRu5XarAeqW7UIg
nzCfpey2dk2JA0tKpawK8UoErzWh1Wx44GUOWiwYSoap6LsIrr4fbbQOBnr8kcrypyxOlTQvMZzf
RN9E/i5XgRztEu99lOY/FT3FtLJ9Rrh3HKpNjYc2r1mqfK5SNntGmS+7joEpywAHoUadB6hgavE9
QhdQTOssiaF5rKxinLvpog3AIQANkz7W71J/hIySTULM1CWTnyINq49ntnQnAXnvvGO50wZMncD3
Mg0Q0K0OgJ2O8ftADC0l8VxoMdcx/diU/tkDKpRIa8KElJyDtXVciqvmTzPIZpXaxiJQOUlp1IGo
zAUaP5j7JMpMmhHyrsJbvlLbu6+TtHrPOFF25R0htw1PbvzZpeOKeIqh3CzbX2j61F9gfgWewBcz
7FXlnzbd8Vzar4tm/DZD+Qsve27gZZbDp5VzkBfV0rTcdyaUbcswMPqtXIciJ869oGNT5eAXNM1r
I5bDAETYeB31Sq7dyPkXymB881myK8irNV3zjWDnYaRjkqgwIUb2LXbjp9qLLTQWNimUIrYAzftN
8/dBRXWhGu/Xp/CGja0035VyQdnZrHFqpjBiYRs3u0A2128E+mddCnR1TLyj2gLuCJPJKfBRG+oz
r5ylrPp1StNZmPdrkfkryvyEPh4cvu0qT75oPSgKVB2uYnq3MVk6EHcmOzvMmlWjZWsz0O8qmB7M
BbjGAzwZMCrJ3LX6ueASYkPnLpahdwrDDboEND85nDkGknRhJWBjYOyqdV9Y3YEtGQ4WE+va5Pcx
vSXom8SKp5DNMlQ/esKnI4NvBaekeScrNCv5Mv6/5NA+laR/BtNJSQc4xpd4wLpOJCulpAsb2UzS
727UNV2U8c5XF7xAR5JRU88OlcZfEmcs9ZbfbUnO26hepRduktj85MAX1ViV6KWhOz1kGh/iO6kq
Y99Y2lZt9mAA3q3y2Q4vB01aP+TRC/omytEtV/ptCSAlRqK0E/MFy3iUv5SJjDWum0k5EXcigouQ
ObDnPUcQbcWm0I4xXbFYPutlW+gcEkA6OPW+1DoSg/Qas3ZPJ60Q65b3nbWXwdxb5c6iA4Ic4GtM
f/OA1ByTiaIwF7VNPBgzItkWp+dn70MFK+QLjMSm43FQTYi228xEYuAQVDKPKvkmAIta+NfdCjYa
fmfd0OYOPhTsY8pRuOztlbMeG+3eacV8HDZCQUGtAKOsGI/tjPbROEz9zOgtMpi5FnyK8NKdcKaz
EUUmrUm9s/IgX9rjLBHxIshLzjonZ8o2JHTlQLmL4bKgGyutf7Aoge38o1udsmm3itKdVDqOlcRe
cpZEYOLuobEw7E7Jr/6jcbFmIwTh8EiSNVW3MryQTZlUCO8ZaX9VsbTlKR3UtxJYV8DwpWQJDFTI
XgVPllsd/Zz4KzGChtmBzxefi21heewpU60SjmpqH2LwVon2PbI49pTxKix9jHUdMFKYsb3vrt+n
oOf06iT7d8BwRrIxsLYg56WgM0X0MtoNe4lOnmHg3t/LyUUYzh15r4z+hXuNuTPiHm+WT3lKJr4V
RhXYAfC431P4tQm+P+0qMQ0m/LcuuBl0mZv1v7G52REiQvU7atcO2pXOf+NPukgNJv9oxTutvCrB
hf8tNGrMN8STaGlCdAJdhB+EYEk5uQO7el8QOsDP0f3EdnQbUFBK7U+vMEoYmNXy9EhhM5aw4c1S
t7Cd5lynSmfbKeux4mgOKb/aiXTFzA4kekIq5Zb9x9F5LDeOZFH0ixABJPxW9J4SJVHiBiFX8DZh
Evj6PuhFT/fETHWVSCDzmXvPJUaMH2MZt9P7TKJwmHBYJBlWycELqo3Ze0RQPUbtvfFPFaRLY+Ua
K6f/8suvjAtFWoQomNpGK/cjBmyJ5p9vOAjMVQgF8f+9/mFwPtzknnnPFsb4SjBDDDchwhNtAlJv
YGLtTnm0NWi2DL6/jnAAG0ukzaUwOSdtPJc49jgmbecHxLoO/x9KAZJa9Jm1hbpBj4KbnSrjHEtC
XdNzVw5rs527rBmvXDhvWE5vdvTPpRYb7XyZuBkMgOrq1GwKmI2iuG43FDkb0vcuwEROpM2vY5x8
iXEPjRKlOkDv8Oqj8g3EqsBqyPw4xskQdajrFewYSWwOnLLqbwzSZQv7zEQ2LtcjDX9PJdIFuNSH
uLllXr6sfGpDQGdhg2TBn7aO3S/IhCBDkAkwGWZskZR5c31yQ78FiBYr8Vlggp/Cw93T2un8pRCB
RRqolYKWm0phiegW148GS5vaHqxrwP5UjKzlw4vLpJoPpJiJMvieLPunHLZZtK1Y3faDvgeXvpiY
jZuk8hjJlY3Skz18ONH4lsAFYD5PGV4YeH794pxMn7aJxHD2/GE/0dt/WfYYy+y1VwnjMWozV1zr
mk0WIsiO+Wc9fBrpkUypWctRBt7M/gNaOlPCFUG+v55ydinQDhFBxrEZwbNm6+33DqE2sYwmqa2m
xxDVWdYdPXS8771LC+ZUK3eTPr2o8plngCYRbe7KsQ6mRejvQyBdJRUYoRjylz9FJ+hUaO0UgYAd
KpbAv9Xt6+wKbpv6hNUBgCbNdM+qineuQjhskbIZeCNJ79UuRZjNEm4ZgDvMbCaHeGgNlnxWJj/H
nI467Y4AjM59QGtwxp2NTByxaHULQhTX7iKkzNEFKyKyujxoVpnzZgS/PibcuA2NlRwn3Dlsm8EC
YSka1CNtrkJjBZMdBz3FRezza1EbDMlWgE+PRLByCUrEnrv19TV5gP8qd3jxqOQS5C45umDlvroT
k2xuDqf4q3k98YnQqfZW8uyjLXK40xnoYRR68rEK5w1RYU2OuT67++2/nGC1+tS2zLKHdezvQoOy
R9sMxXNMbBbGUYAlAipOjufPp21n0Jpb55gwCRrhxMc8zC8Q4h1gPRwgA3og+Zm5TXOdXwJESUEE
fTWiDy3VCt/jouD1EGOwtOqG/bw95zFGiBHTpcHQdwqIse+aXc/qwcIiYEl0VqG10/GYYfldKHqF
hh2n39+68NUDTdYGw0roH0q/p/4lGYFFm+u+T7fKalCXBzdOHSY5G0kNBDmIcg0jVAcBiXhxV79Z
ncUaW1vpk0LA/IIUjfkjQ7m9rE+df7aIS5oXvBlJ8Cm/qmAeBTXAdq9DlKyT9rceIwwutCk+i+NI
TYtGm32M7qEMoeeMDMcwHANzrBD72J2+tAl+G1kfmyxaxqlbjANgdC5bDv1DNpHjmFsbP/0hm/KU
oNwpHYRK+twqyZWmqVMmp50LwstV/ns0Rlv2eWszT1dGkh+M0N96MZ832j7XdMlk4YsN0nWNPGEA
rBELDgdkvyr7CwXm/fzQgKvqAiTQc5KkU54wnq0c47sU7y1qIYsEcdyZfxrGRbD0SEQTWh7GrBra
Ct90iNLAylaKZTMAvcHUwO4RmLZcG3Ja5qS6JR7jLsV5KWlPmKsHHQ3jxKzAK8aNIM2STRJyXOGq
RYEdpnjrPfAVLMs8bDcixeQleRb2QsxNJCtllo2u2sUmO1DIIdE6o8Cpkt+Qf01HB5/3abBOpohH
VMMRaNgFr7K4dB2KPytNDyOliIbRL8OOPPjYk00Xq/GIFoHuYbCYLtTawnHkDqP+Z2E2d92zrya9
FdGvza50/D0m1p3bU+JMwdYLoZ76mf5vTIFihrMFPYuHZWZPOycEc1ebvWSJPX6GhjUsnAxlEGAR
vG1z0KQWlQuYGKSmVcZrrIlH6mjJwpt1cuCX+I/umpgMoZmwNwtWLDcjjPRVQZMFrJkJRUSZM0Kg
XLSVq291dlB2opZ24R9YMK7xRJ9knK6GHM1kVawqnmXbxHMXSy52Szyqoj0Pk8uMT0NCGGAVB6js
l+3dc+MftzH/uGcw8kKUAsu1SGvyj3zGJZFKPLrJFlCLA97Ym2ykJGPKZmyy7kbAO8D5W3URM/Zg
lafEW7M7bOsBGQ0w5BFBKeSQf1mqup1hkVxhGfZicgiDG2qSy7LnTsOW2RNl3hffqmfgDCFymwXo
vBzj1/BrrAuw203vgkmFP41JzmpZd7/aEO0n0jxrZ1j3brURhvcKz+mzLLC/N07JjIWHnk9dTuoR
5vZ+DHFrejE2THDrhbUfYdJYoVrZGfdMDGnWLf81UBp9M9m22KNznqs08Tpg5ZABXN5gYQx/up2u
wki7DE2crHIJ0bonnV3F3D+Agxf6gAFTVDD7+2/NTCaClNCE1U6xcAe6f2rljkF03YPq1fO75TGp
dkLqwkAjiJcIdXMOKNJpg3y2yBFU6ygED0mbYtf60mDcMDK/sDR0G2De43y86LWzN0eJe84sDoUo
72mkHWTDWDYi6tHXnEOatDDL8A4xukg859hP7taV0A+odorDNDK56C3WUEF4crVYbQfE7ZrPiNcw
Z8yDue9h62OAo53jiLXqc6sNF4u6InC0jZMxp9VSEnMkGSb8xaiRtArWn1JqN0lOncfbXeQBMt4q
W4quvpIWjxx1yBhzSRBHbO+TOEVM5C0R7IboSRl/BnByu1gttCg5JoO5sSdQyLnuv8VGc5cq3CBC
HZZCa3czgUW22rKJW7IhgQz2+Ty7pv6p6BLM2Qw3Cf/oNd6/NkRLrilaNv7MFY8D3sPyI8rxfvbV
/4cS1trQjphd1p+JF/xDZUUGRer+1Kn3rQz0oFkjF3GBlsqYiHo1Q8LMwbLQqxBmVyvrUjlYYGT1
GbLAVvFVWP8Mi1E4cwAHDafhQ3u3iABL0QzaAiTRsqUdBNpdobjulkw4N/2EgB6njK7zDBDPx/og
Z37OJhhfaWed9NlIC/k0I0RBz0GmEPzSYKH0s9+WIQsQ7FONhydGLmTnXwE2Mn36jpIpZvqdkapd
76pZI+eCNERGJDAjhXi9nWhPW4eThZOGN6dclvIkpzNk2GetghKs0m2Nz4d+IXqhe9WyLbcUTuAg
X6FcY+xLEvHSEA9RvOrJR59vLfZAFfahzdCtVIWKQj9o4YdC1JAZ4xqp4DoaPntQVuW4b8e9Vvyl
GlwlT8eKfygjECznlo1fSCqYz/S+rPbe+C/GkjPb6Iry1ypPMXKxoOOZxnBcgtILDk337cjj3GLH
+bFRx6q4mXSukusXqmDXPEWwdaHRemSnjoKsDz87+Hm4bSriPtN11py1/Kgx2m462Kds07SEd9d6
9/TnnmAq3UaXQ24tZsOqeQvj1yJ+TftLX0MNZtT+mbId6ex/Tf9aYykMEF5Dhnlyq18jJuDk1WnR
5vBD+90O6odVPBI2MDjXwBVoRbSJ5hIYpdRX0K1sRlAd6R9YtZYOcuNseG/kKROnEAovWIc0hph6
SLNvggVV++ZNxDCSiM1e1xlp5uW4kBkpMr2xbWq+z1F55Ctm7T7ToxN8dNwfQ3VyacIna3yEPTKY
RKeCcMSGbTzGeuPh04tAscWiWL9WBbMcbbIfnqjW6CratZ9+OVgZLAwVJGbiT1E3g5EDyniaMsG6
KKetYpgRMQ/yYgb+J6+8SWDEQRcshZ9t2nbYzQV/QAZC0pzs8X1wD4r8MyY+CwxZnY3uGkdRiBDL
c/906+FrjzatVoLD22Qi0GJ1qzQ29CDKIb4qHZDr+B47ZH6CAoLVxLUubgSWb4oAu2KMuRPUPl8P
tTCW9il4VN63BxUgqRaiOvpqXVsYxk+yiNYVToLEJNTCxQ2Zyn0QlRsyPeidSemN38v61dK30t91
5pv0fyhhkfuAPDCgEXCQowBAb4EoAfs/sN5XR8NXig4lxD+ZuqQuLc1grYU2mA7S9XblpC+inGRu
QQb9s67Qt65qhWjuwP21Drtrmfs4GFzYj9UGIEwTsqFsFpZcR+NOg6/FmSdS3mRClDldWJ5Pm9Hc
uM0FR//Sa5Damr7/6A0N/dis9/8V7V/UX4JoeIp7VkESqXxLN/Tjc/W6eXws7Dm9XqVveRSeIyTU
Hf6vPlTMxggZ9N5df2NNL2jfGt7bYD/G28jddl51NbvxC+jIpw4orHDVD/fLM8Y5GHZB8a9zr/rk
k2gxQbSLEZPjifAumJOEh92Iwb/v4CBlkwqSqnxGOEOvUrxw4/ADbkLCaVoGhyXBcttowFvkbnQW
BTpfZ2mvXHNXxBrLtc0oKjqQeNp1ApCDK+iASvvJ4espEf0XJBz1PZofM2BpCVLbvfQsi2brbFnH
O4H901PfMvg17S/sTSGWPpogUJtG9gAch0GQYZyOWoL7i5xgA23pt8014iNWE/Qbnk6cnFffTQRX
je+/yIiFfSUF64hhUfQQn9qMEfCb3mfLFG9sIb46xHOyPXWkzzUdEuYISa6DP4BSO9V39E6PobVX
aXYPECXUpCThRFjX0IcLd0/2Fu7N5256cVxK2ATwk/mFD621DwHFc5lzgNS7jh11TVUx+i92+C1n
6jjJXLNPsWVcTAKNWGXmH2pjmyyB2EXCyIbM3dfxHzkHhmYwMa6YMDaHtgMImhnAU733Hq6MB14Z
g9hbEpb7KFIvQYOITfsS6a2NSHqBD1jY51RSd6L45RPAXos4S1ulxS5uOBw7Mqcgojxx/NfSRVyn
48hHbx6ra83p41O6mYZ2mgrIWYQq0F7bkVjH3bGwbqp+ZlQUpoeY2QYT+KDdV90m6zeoy5wAMB05
7Ooe2jQfXNop3KqdaDGd6bS6yMXBjK3KkcQJj4yObCIqlO+YZZ59n0UHA0CIlsRBx+cH79nuYhyR
8Yau8teGrWQRsei3D5huF734G4Cr6nNzWNMRkfGU28ihpb21Jg+4xbyXA51WfsXuPWaWkoKgDc6Q
UxDP5Tryh1OS0pAzd9EPqcRova2AD6IugeK2VWhSwibdkQFSTZ9IMTXz5lXiPFrHYbyiCzKIs+kj
ZweHhKHOGdBsGnJksJXV9p1DFCiTSyRf8N0YX/lxBZMcDiuCNzly3T+YFqRi12ANQEtAzPmGBmoZ
IZ/qVmn3JtubDxiNyF+tPY7jh2BZEc/OkOCWI8qs22lZ5ynH7FuPNjhGAWOSqK473tqu7W1qe+sI
iDjV2EsS+ucJBV3XcTQx5zK6C0ukQ2n+EU0T2OT2IsaYYe2olCrj0Hm/wWi9TJ7cMyBdwapmTwO0
NrtoyZvgqq6GFwjuwr3oOHNK7CRl+aGRLJbSnb+2JFg6A+HhDuS+hphfeQ+ZNDvNRzhw74F1Kctr
URJ0N6s/PtOCLVkxbFxQDA4Su864NtpHVn3PQiz9Bq6QSpFkOWJsSRakDCvo7sn9WWkxh9lALSfQ
xjeIadAA2BwVKaV4NFxqbR0W+EfMjzJCw5NdrFIuXShsSfhn98cuvo7tFVu6yvNl3UMMaTkOnyvX
PwwJ1ksEBA1eR7ypsu3fujBYD9MmA4o/UPXzaoutj2C5DcuV6tSqIqYkHQeeqaxEP/PRj5RXJdbT
YfzKeL9Fj5Ih5IFKbhYm9Y7/RYxoNkbwN5ghw2ZawpqFUjpC0rPoLqfFVFPzo2cYcOqE8QVxKi3e
uKww16uA2QbirEzhu6o3rHOXWb0rIORDZt71EyN2DZIG4aajxawfeE9E8iD6S6eVCxdDlpz1pc4X
ae6suNmxWrtUkBXCiHhKSJXPDtX/vtaLLkgG2pT5AUI9pCFWGvBa0e9IDCD1r0/uUDunpLJ00Gl1
DKunq9jN2I1aAM2CWFZ4dBEQqnU49DZuLLhpa539gEFpZ8JLEbnBhOYKnHIh7JS1KmtE9q6Dh6bV
/oocdBo/Xo9OkmVyD7GjCY/CulXsN20oxhmfalP9G1jjZMJeRFq9dQhs9ngIND84w5vdR6hyLDqn
1r1bNZW2kTH3R1TmaQubRx8OZ33SDWAQXrVrens75D9FrHPawJYjYcfr8qXF4KT0XmpkXgHzZKmj
/S+LTSCrtZBfmJBXsUXYSPlXhBly4GIJp2/hOf/YlwcxCSanbvhEihahn4k/uDat6FD3QHL4sJAL
dSmzsPofmiJde+/xrVdegDx8XA3yalID+6fBo63aOtObbGKcMz6B4ae0qBc5ewhMJTwsLJUGsWmE
QvajM7rCS9K+D3mINerbCSF9wYkkmpRQufZWzKEZ27p/5MJAOzxc/Vl62xLsScKaXeCr4chl8KWT
ddiyFJoIGWSvzQTKHm5ejDVoMHnNEDKP1GjtX2eehhGE2ar3rroAORLiUp6HGDb7ZtRbI6k0sLp3
1dx4qOGptsNnEz6XNyLz5WiXz47hkIGD9K7FEsb+SDlnWu690MK3sPwpxSnLJNmY2toqWf7yhJSU
benB7yBCtBaUoA1wxk3Kq6Lh+Rs19Z7yM2Q9kTLjxZ9ITdvkpJyRXademF4aivDIHmlyE6xg+ZF1
Vm98NR34vF4qmRy03lk7PkfF9Fz2r25wqtuUIpsNOUfW1FJ9zTP1sWvXUwmPsJRc893Sm2fLdHyO
Zq/tgiCjN9QCx0ogg0q2sli3xr0wyBBgIdf+aFFzbQPEBIQk2u+E6eSBtk0Y8oNGNNpT7AJ4wioD
7pIQhTfeY/4ro+XY3TbUthkqZS6WdVjlm44qQA77wSfTTz1I5TZGllP21+hu+mKOllsazc5oqZzR
wNuqOPZIgq3uUjBuEBaccfSzgVzq2K3c8MWlXm1dVDDfmkOgaR4AR+PU3ZAYRbjwupKHpgxubeOd
q5BQmQQlDV+AUFSvfa/Wnh4ekbuGhn9pfe3cNPbRK/t9yOtgEI7UITvEnzznbcbbGUZD9JCFbbZd
O2QDlBtWarE8atyoEuNHzq0+5WfVfTjTS+iQpIVSDu8Qf9PLLZzfCKZy7hrPmC14Kq6e+ZdVJ6aM
heSqe1bpi1bCMrESqBRm4p9D99H7a1scFbisiOAJjypUrAxcahLDcPHRON6qGo7srecdO7+ih887
FgSGloCvtoV5sGMMu/u0ipeKaqkg6BGeQE6KGK9U/B6G5xgmiN9+ldEtN54hFzUDUYIWSWY4BO2z
XbbrejgLprtlATEmDNeGiNaClrgA3n0BdwGviH9kTy0xyXhGuU10k8dEr4hAAMCI86ZcJcqaTdhz
zo29tAVp0HXNaMDCwqsTLYF7p6oegxiZwaBQgpADNLzGQ+KvIw+6mDTUu5TVX9/ABR8YYVh+UR/S
edJjFg/Lv2vje4ONpvlK8ne0eBO7C2UfwtzFi/Knmz/6IFcMdjY10rWBAYSGcNaz/wJGrE1/7i01
CySfMmJBOEjh+RjsfGDKVOj2qLki5xMvD0T7p0b7yaOrqd9M1Phs7vBRfzUpHkZ5isqTFuxosa3g
Wg77kd9Ja/ZcbWaZLRub0684xCo7V8F27F8hJsK3Xpkmo3XWdIIwbIzAtlbjblwNzXAUIa9/MC0b
q0CxUTmnxJ0nTxBQSUag3+5uprpr6nNM/kV05ll/TuyILu5oUrQ5o3Ww9AC1DngXwEVgmGT4YmAZ
6bBuNFnwCrS7B+JLFmKbvgUi3tcuOIfy4lHEsS2z9jZknmHjBBuiC8ASCYji7Uulo6Y69h11NbSK
qTkZDN2y/k1EH8hP+wWE1GU4wINQ9ERTF4LTIeZ6sLjC5gwu7BuuS4w2+C1jOnYheFWfPJGVX7ss
wZ2FpDOZaopR3KEbp4he8lp89j0fUwziofmwk/Dm9Npbqj00MNxliLHBZ+xMql9CdFuP9J0Z6zbA
MSU5irx2eAqGj1j/akL74gkNx+RLxJvkFs6+R6rZIfmqcxOHB1CACiBAPbUNz3i2crno9BbKSdMs
XX9rcG1ans+AwGI+3t2ZGyDgYi2P9XVyM9BX/CQcyzpaXPJJSCS4OvN5aJ5zc22jt1LjYZy+B+t3
Ag9RGFxVJZYuUWB6pcdgTBb7Htsxev3ku2Uo4Rdrh/1VQKE2IXIn1Nl7GSgR9eJKgLTn6mtJu5Pz
CmvPXnQbxGfBo6OZ2Ih4hQdrGyPiZmlH8dS9+uG4tWx9O6RyVwEi7QPQLuhAv8uU8GgkQ9DEyPk1
4XqNBLDuMjxLZb1lVYZm7U+az21ErgceI9Vg3X9V3XTQ5NaTW0sRWDT2HaQZdhkgC+oC0BzPdsGd
c56bJJPC7h5RxBsC4fVLLfepF26omtDFw8aa8wN0aG0F/7fyUikPMfLZGVgzEFIKlMEzoCqHvHpQ
oabc3hTRW93fJFnSnnmvwIhYBnpcdy3r+6wLGTsyq3Gyo4rDmrDy6lWMhBMcaBZhB7At94M7B+8G
5T+6A6REYxZtHKGoK6kPkEUBaPSWmbb3HODjzqsr9Q1C01eFot0kzyx9uFQ3pAZsPTsk8FgS2LBr
tJ3lXJoStx7zAhXr6MSKtQssDG+fRilGHBhyyVXHueG99AimlYvKM2w27tB+5DXFMe3nemqR6+NT
jBtYRYReRtjmYMX2a9F+9cO753wMLiEoPxb2l/E6AnFNgTlbF8dqfyyLLpmFthNXZ8N84XWf5NJp
32p+o2neqgj8eQ4MBIi9HWtUaq7RJRWC6Awa6roA+jNj8Y4WvYCHTENgOV5N6N3b6dwbMP31zzCc
lpbaW84zIO6eKYuLJnjg9+yTq1t91lzS1QVNJgonke1zRVL7DS/ZQxP+T46XKoz8K4fvAq0l24OW
AsRLytWMsm0REaSoTZKkd8hinjkw50kvkU1Gj2n68cnLUO25JGza2/oE8PbZO4ZAhchJqW+nuCUw
OGz9hnifpvJQttPCx4dACQDt1ayPWXmimVjOVsQe+JEqGXwH9p5Q01cpU0JYjCBZSeQVNYtbvcSj
n7855YCLlguKxYTtW5d+DF4I9aYuoKAJh2NoVw5/3poxBTIiM5DriYiSgfjBRuKfrxmYtRZrBD1N
Pm2spSko8acxNJlTMvIOomerNnh5ij0kz4U/FB6Kh2BjzHNMKISwigCTAnF6msTGlUQcwGWQW83d
xmzpaY5gLZK8gvhi6c7TqnEmjEhHPLHYN7tPcN5PQxV/WHl4YPjkaAcWlrlhf+sk3K/McCvhX6Cj
lUFvY9Fi2qqqH3I6mH7bJ8ZbrBsKxIvxstSGj57eib2g0L6JutgJMjZChExoxZD+ZdwIq6JYtREF
GN7KeJczCA72NepJFVb/6JHfB/pkr3Ffp45WczJ2nleAOdCZj8eje0xpvHoJuQJ7Wz1+2/K5TkmN
qav3iPpXWfo+YPRJJNipNc8EKkugkUWxzoIXw1IA6qkGoTB11PvU8FIiWzQvZf4WOZhv+lWXUoCz
HlWsEOC9xv6q017NaZuQJZmeRzy5VeQutIT9rv7mVx2vUHnqY3iur4F/duKjQwBnLVE/n8iTEcxl
xJGnAHw0hmMAMavOOaaSwKgT3Ccg1KSlTgzjh5Vq98Cgpg4eBPA2N2d7C7AThjhXJVNYyghLkVMY
vIfD3rcYqSy4b6n2k7lfnbaV+jIqbVf3dHgOaccQg6p8ndDxj15DrYzyyWjDOfT1qa3xFDq8wwFB
Cche+RRtOjnqBD625Keymd93zSILT5n78BFEhi8RRXjB3FTPwBkRxVvcMvNsI/DOo4P0DrJba74H
GYPulzWTvJJqPOgaDtCAg0xD4vCGpXXdg3AwOqBYxVuk7/LwmPOjmOaKEJe1ss4BX7eF6q4KKG+a
ZhGkL3HGHMn4Uu7nLAtx+t9C/ejTLUQpK+CV6xEzM+z5zs9g/Tka5/18BicGwwjI62xIWsb6mbFz
IGliZuy0fcONqeXUwvtCz1jWRZACrqVzcdJbg6w/VgeT0KX2S/dhSfI75uOzcgFTGvWh111WR0CW
cWkFwUnXT6NRXEgDYHE7gAjg5OIkz6jn4zePHA2JSI95m+4uerRB/NkALniFtjbi3xqzpUPSdg4C
V80xIu0urZBeUU8gQq2S/kvr03UYOwcZWHToRyGuGSbCyNoQhDm79aAgoLFM8qtGCFiOgy8Ts5/4
y2Jl5CK9sbqZYsfmcVqZjSD0Kz5BaALvPjC55GYFyeCVK8/YleW+ojLEe1pULy3LsxzBRmr/s9Wn
V15Vvk0ZoEj3dzT/zOTidOeQBydlqzchbnUd1Bh4XP2WSSP1deM8M+f5qAp5jELt2tjhsfS7n7Lg
O2f+M2X6zotA+QJsLrL2VeRcK5WeH8Nh3Jm+9tTq9jb0EhLaKDF8/iwuM69MPPsl3sckOFeS+DXh
wAgieapOon85HW7WcSuF9QcecoyfXX1zhLEc2nLXNki1jWxiiRLd1TwqIA6JGm96IjCA2UXJHYLj
lIWOqBhMpcepfg5Gjg8yJcLkzmL5xY4gMUnwqFPfMZHPKVa07hfA/IKwA+yjErOv3qtFImExGlAA
CMRtbe8rFnBPlEuNroPEgII7QJGyXjBkXsmG8GlywYCi2zeCAWiI2+FlbQeINngMuTP3SiQ7gQOC
7TVLeHP6jBsEWxA5IsP8qrLs0Og1Qi3xrefTm+EPS52r0UkoVVttnwj34HvO2vS50YHcbRw74m6c
my2m9hoVX2PRBvnVVovLLxUWp6HzokU3poAXZu89i7cRKb0whwKuSfvnNNUBNc9rEGsdEvPwXLFQ
k6QnWOj2McyKdQ3MK6Ad6vTyNFX4yCcS27uC2VqJEdJbxW6CowOEpCTDMkkn50kKPFGIzL3S/afH
PR1h9G4q71vHk1U2w7kVES1RsXUthi4x9rXepiput46Zusskrz+VX621MVg3nX7SwU4GyJYoyNx7
5WGlMhEudm531wLGa03nrEQlCB7hhcgDi4Dp3L2WLiQIkTEq7PCIdMQyMG5A2Wlm6ituPGcZuukb
mhnG806xjatq42ekf6hARwumsHxEaf6RBiBbLAyiAh68prCWFjW6fTuhBZ1yRnaOdxIyfyh89llE
fKouf5sK3KuXUhzG06phvd9F7YtJrNNANRiOBG5mTJnwyqox2JfpXx/qjx7JWlN7x3zEIZTharC9
u963ewEuKJyjWnqNvaOE+2Vq9dWoYzzYMZAgx4+2Rd2dVW/v+paL1q3vzSQ3XccdM7iMfqWu/2UG
QlJTTYxhQCVaYjafXNvROdtxdnFjWvpIPFqzcReRi0GmkVcOgItlGR9N/iCaaqezE2zlK9wzTuf4
MmX4NPkpWR8dVBntXUxItveuGL2LEJy7sVbEtxliQJLmPzEwaZroNDAPS6MTQFvH615U888WEkke
Yk/T2mnhD/qfoj7H3XWi4bHCo8UdGILk4IchktvN0pPP8GyyrVOHeUXLzOcp1u6milbsnTJmpRXn
+2wOcmP7VUP/7WRAlMJ7xe0W07zif7Pye6G9h2QvO8c42LQTIpoJpBHjcnALunkyTLGfs/rcVcvT
XrgGIhZGuNkxsB6j+SpQ2pjFXwv3r+RI9pgCwztiq1MnbJawcfis7dK/zvLWxJsYEVmrWbOqq2vI
kg84RfUUVofC/ZrCfq+mBw8w9xgCeVI6uhH3Ubc3BcQKs+HJB0Lql+8ZKIaq5HcjavExyzVbfgtJ
Y6z3Z9c6RXRW4ugmZ8JbU1CZNU1FFH2rFuW7t0lVuh+nlQF4JwKqSCQQ9t0u/YqYBOXMnXOcFYZT
/3RNtSwZ2c2DrLI00IgBz+UjpiTITzRYu3j6HP3uLew2YbOuWWjlkNyw/dbmdhDrnAdLtzaxSk9F
yrtnceAwRaBVGc1drMcwhm1ePbUduawb61haRzUdZb62jTd/BKlGdnZbYeJGc1j+T9i1yGFr1Em1
r7Hx3A+viZhH/eSuht8priv0RNe8hsNZ1XtH70/KnrEfNlsqGIDj0hvkwUPz7+cXuGxxCukC0R5b
GYABxdbpd4VNRmSEMCN7MYZLLq8lqgiCYpakEO3c9O70xyJ4c+Yl5qljACLH7Gz4BiGj9sLIX1jM
H4xG/uhZvHVmJ4VfPbvQbSomyg5/Fz23bBkbM+Gk+afZIC5aJBN5pfkLKt0tjNxLTHyzgGUXTm/p
8Fm02i+sw0Lco2mpzRV8fGgkgNyr5h74xJKEnACKeXjJqNPL9LcXPjNwdOHF0hK7nNl2n6WgP4FZ
2IehCPbx+NtlOumrKCeLB9odAQ4s4U+R1sWHBaQJftGqyJ97ysWKDAv9OI0figzC4dCqZVE9+wFg
ULCLDccjdj10O8RlHK1g1zXrCsBCzGyEgpddut6cHG1XQnsn/cWi9oqp3CKHhd44gehllGVIn+/u
LF2iP9EUdCb9oQf0uhuOrYMeJRifKR76iCAQtR4DkGvmnieepKM8lU9yWCtyTCbqyjq71Fz5fXFu
5F2WV1uDesSYlSbU+7SQRqRQhac7yBFkCvjfTK7EdHpyzT3XfdisCFR2NL76t7J8xzfistimoEC/
C5oke+cQZEQWPE02WqGx6wBvb6oS3SlwKLSTwKqg7xyQjMRt9qrbaGyWtcETzmlnsn5PDyr3z773
12YJ3MHwM29JrfIYD98iH7AHp59hrFgJsZml++vDlcsoSVofmNIW42RThJEc5W4CssbQB5UzMNp7
Z64bJ9+qu7V+h38UIu6VBA0mmLZ3Mmr3MAaozLxUfxpk9nBDD8c9g4xssj/TmDV2UN8Dl89S8C9J
BHrGzthOwoSFq2kIahCaM4rCjL2c8BiJYpo3i692apV097ZCioVytSVXPRRyTbzTF+jlTZPQ4Jno
1+Js2iktviDYXv/H0Xkst41EUfSLUIUctmLOFEnFDUqSpW6gkTPw9XMwC29cM7ZFAt0v3HtuYRi7
JGQbbLL7QAwY3rKOoXvasR0bMqpxI9mNmbkvteCfwT1fRsVz0RCp15lfJnajUq8uJluTaGTLXep/
WcyUKk/XAzLpwJhOdjgCOs7YfvJvxqKutxR4Cr2Fq1tn3h8WNNlWsYadCrkSSuzTJLjUPAQDQTyI
vxaqSiesd9k15TPxXPfUKPOM1nGtk3he9yPwwoa+ur7IfEZM67U5C5ZNshW0nxjOBF6qjlgU8uA4
rHQEeaZ8TkWzR66xa9zko69hLLG66gKetqg7SIzy4F7st7pC4uxPDODtWZ+EDC9u0C3Qu9oW+U2t
crBfJMGdppq/pMm0Gxt0fWcWoDqlhRU4cNAm1qjrsA7yy7cpwHq6cwu0ih9T/zSuoR0FtLAorAF+
1S92z3BA9wx5zMfuS69EcHeonac0aPF9YUINPB7CwnlPYuDiOS2FYkpQVeLqmmodBwyp5TTvRxU5
wr1IXpPQp4FxkQ1GmG/jCaeh6KDy9fsyNT9kIlC2ecSA0uEsajw/Pd0c0S1U3JH72pB1Tqxeyqik
k4QagIHtsXCPLhpFXt/OYnbk28xOyW/aCjYAAzk1VQhrUGvrLRLwnKnyGA3BQnmkzRUOgcGO2Db5
FncLPIj0REZJD8VnawvU//Q3Pb5xozhmRg2xroKpQ4ASc0Afxk7FbmxTSMRtepySuUmNtjC9CoYC
U8tVkw1IrJ3IWfcdvfuooePPKqtCMxhaTGVFLeJzwDqPzh43WRz79rMzTSjt7CFfxmZB9eu0uNkt
fK1uhfpSa0oKiAZe4WSFEo2Gk9HL2RwDIFubZGNGdnR1G/JRh0SVV8eJjEMUx7z8bQFJQQkf1VE7
J1MXBZvAtvSYUaSwv2MjOETzG+GLON+qybfOQ5T1V6MQBLOOAy4/Mxtv2diLR2k0CloIevUypq7J
83FmobMGiolvBO/tRQy1BiiylaVnq96Wj9io4nfgiCb0BNT3kcvkPkA/AUNmxS7kkgx06PwGvvWw
/zPtRFs17L5rNT26kuxl3uH0O4qZAwgpDsGgKObctli646jNc/zxVMYpSbAiN4FDdh7ATzaey8Fl
W4SMVJwtuM1z4hD2H8k+X4xU5dKO22M1sVzICRrdWI3L9AEtGhsCK0VML5jKp2a+seWEdCrz5EFp
8G25UZKdkXf5OrZ6/6igoO3AI3SriX/vwi15cfVJs9Ds5OHNdecGPzaArhuBfM/Kiq0gLLGrpSEj
SudMhlG2v7UfO6eqqyHMlg0SmAQbTtAZ3dqwBFKAzAaBNXPQSJuJtpFWI9sRFSlGph4uaMJ4F6sC
uktDzHTFMhRKmJGe0lB125bMzpMmgmQbRJUGCYcKuaiBS4aDFT97jPvZOZTdB7LTaOVMMnr3uoYJ
a44UwPIS+wlq2Nw7J8QPShPjko4zcDWYvo+KCKJmYQ+sLNsJNHJVKGz0gXioSfN2vkB7yFxzfFW2
xbuUTVicJL6mvmeqJaaOto+EUyZMjXOiu0eyTbLwxtH1/Bwb7fwIsb705/AHXRbtjhhc8ApZNmsv
lbH1E5LbrA7eUGHU47HB9rDyIzxfGhFuaFRbwBNWR2ZcijRRMyg+20mrtrxizdKtcWMB5aGJjfru
QACsuQh0xDuA3KJ9nfrFrfTpekTLUBO4FW6qOdKZ0NmJpT27DT7ZfKmUi4h4dBvEdnAJQ0O/GfP2
fDT9ma6E8FMk1NpURgxNwdDfejWJo2rQCuUNT0VVhiwi20xuGzvkCU/LgdR2u1pXZQEtLC15P4aJ
hLOQ6JHtpNA7JM0MCMgJGCw1DKQ2YTxMCpkVIr3JzpqW+asRyTdXw4TuOYPsFJqTfilaQSxvbrGv
rMyu/9UMSTU5mYiJ0io6ELg8Wu2OICLSEFPW/7n+L3P/EQLCPf+hMz2vwNFLy9nK8pPznr0LRuYc
tqwuzj56PSiFXud/s7HJtN8Jkn2GMKsa/W5LtuO0lRHMaHDhuWMg6eFcptuvtEOCPxm6TAfWWoB0
mPT3CqYOvJFZgAbPvKTbVAIvUX6roDh6tXmOCoct7cNuYCl5EzIUdxNO+3HQl1b9kiM4dzBalSM/
LOS3GcRoVSHkROa5uCaF0W+bVOioVL0VArdXQ/6bml3QvxfizRBgVllfc90veXEhGOwN1yXNFF1u
BwkzgnEbMeCLmQFj5Q8XlUd13bxZ/dugfrIBfvAvPPOFg2awBqdp2vcUDyQCbsAYs7U+PrbFXgz4
L/4Mddb7U50XiJppcVxupGmjk6HsYjqbIPsMGP77ll3td1sQ4LTV1FFnMFuTC5Dj22kQBrm7uuU1
H3MG1OuEO6Ao4xV6jRXJPUm5HkAeiobFN9DhXkcm1rHPo0RvAXqO0bcekLT8nGv/kNKl+SN13/Xw
FiQsB9VbFbymw1nIS198eCRbQtsls559RBs/xvBdFs/jnOTS3ctuo3qxw9J1SRtyVfqDhw0k6YEI
40zwUEBxcj9pKXlNUaSte6IlAjpEnal3/D3m4TG1PqfhQzg/kruxpXbW5/PpZ9YolRVEizmDzBP3
XPGPdhJ21iHKMVIzptCd82qXrmOuecq2sgYYzJff03jXSKCxS2sJAEUrxWtGvGL914LrxM20891x
PRMomVRdh//hI6S7ga6xx7OBc6ctsR15d1JCUOvOnmkjgus//aY2g3EFzi566uM9rRguoA8nT2DS
GHgi1lqREHDqI6ppnjnncOGSIybMDVxfkrzhX8DKTIDltBJNI40MviqVPVtNuWvI64p1NPKn2Pxx
44tvfegu2RVH5Xx29XNmGi9TwZSYXD6tCPiQ1Ha+52hsSBdC48TNSGmya5xvrVXsNLg6ymznp/+8
SWIhn02l1SZK/sYUORfJYk0jHn1+La0JMQjQL/Qbs8WFfTy8BKeAtFU2/Yp9yqLhw3S5DOD4Rlml
bbgQIEYKlSOoarZTWiKsPnXWAYseIQVP5BimOFNWadaSr26IgwDz4LtsuGKovj70is4flkWNYkph
OmlIAc5yjVIJW4jW6zvO5WMiZ5RaLepNzTK7n4NiWnOl9yxzOj0+mPopt68hk8MRDCtrW2k7y8hp
vuoRYy2BQ/5TAALJcVii2Mi/R6xkLLHDB9xRoMJ2szcKgAWg27CbJGMJ7gEh4B4YqY5TwWkx5ZCo
wPQI6TNIedV8eGwzrSFbGX2MQAEJYUSZZU2cyFwxPltfi8vUE8m78vAzytH8xA1Ni9HBKiEJtSVe
pjjGxb5H7ucjs48pzUw6Vo83sRjAco2jTjOqo6mpkSlC+1I+7X/DJCLbaVrrQOJjL24zjmjwMWqB
TdKISyKAyevmZ4QcigtGVQrHsRpYcT7XxjxnhCIdBvpPnztA+Y3+y6pJnqqRyzpuvAb66a/91G5/
c9H+2kNPqRQNGyOIw4XG/1WMznXEOblIQnk0zIDxjQ2cptXfgz74Gi13O3gs+Ng8C49GSMdLZWcf
Mf2c7rr/rOBf0P4N2kXCJNdqMhInoBs2ZG7Ui7kHwJ+nKMUVPkCRTkhuinBItfhox1mvTvfC7qEx
rnoyLIwA5J63KIwriYcxD4SggIiwi2lwEtLM+TbSCbJE/SUAjxVkgFMBRMwL2dPNDKAYI5AFdafv
76ogiUdo4Elpe/OAMlyd8nJ49tASV/r/LDlO+9oljM8usqXRafh2pBOuh9j85zLcGOS+L8xbPo+v
GoNzOgyuTuYcS2BgPcIz/2Z4ATOr6lwk9DrIh5BD7mKyxT31qFJoBSHBQYn/0xn/poEmcDBgo6Tx
IZFluAqJMV5nAwLgUXrIlBAsqFYDk+xme86xtwh2GwLRpT2inYF/grnlXMrhOo3CWekChJOi4l1W
fvrVleqrjogz1in0n6zatVeMdq+EAJ8t3BBDZRyydOnK6e4R1FqaLQQgjQ1jeWx0N8ILxdxdxLDF
cenyqwNGzb46YxzgU4s51meWfk3WXnHIcu0reW2YuLfEqFypLcnkiTaAsb7qTkDBqtKPxEisFUvD
V9WCGXNQ4E/rwq+6ZS4eVAeSC4LCwq4fkj9+VfsyX0mRW0uPNQGMh6kJ9UNuELfltP84T159j20f
ahg2YPg/sburDBW5ZfnLGhRwaf+F7ENACj25Hgq2Bq/AMEkUtROprqyL1XTM9DcnJxtAZxoPJ4Rd
pPbpoIFtBXz4ijwFcywvQY5tOvGuUbvxnJWvgTpfNVaBBjq/YcEBHreOu20y4g5JCdLqF4JvxTNe
XB3bTYMKniEeQ+efhPTOuVEfMNB1TfrUlsc+3mrALExpI8XFcVCJU9lzedNkgpt59N63XY+rKK0v
kH8gfOYod6PvCqxKZKeXQhhvfaA1Swcciu02ctlaxcfo4Z/D+nh3mpZGuvicyi93noPms8X5T45i
2SavObuljIGtx0tZhz+thXw/nZY+4fRexlwNOw4jmClm24Ops/KcXU70R0+Wid9EiPZwW7Voq4WM
jl1zGjikMDFjzelCsA99v/VYDw5lITZBETArV/aqNb4mXp6yYhU9ZnjnQoKlIdry+aEeLuPNhNul
Ms/VDIKZBGXnc2kRoUrkDA7wHzCOXOElOCcUOCp7hJN907NQrUK+7Lj6MdEijnkARC/9Ef5LCgBz
nn07/4YYLuoMewU+osllyMRQx77h9Ht6Q0AaT7Jlklg6GMSGBm9FQMB7SzNW9swgo4FHx6/5wdLq
aGnPNrdRTlyYr8rT5NOUB6F6G4xZ4+HIU5zEhwkvn1lXEKFRk7dRcChKLr+HWXGH+AWhtVw5YNC0
eP7pXZJv0YuZfnx3iXnoIo51fBU6Yz1mnsCMWioOHaK2hhO9RbaBdflpApFT2vfRwH7mOzlqMo+U
C2yWrOPHbonyemHpzEa1AxHGCYPBCgGAhyZbZhj5dVairY6iAS0RMSkh+pCM/yYrb0Mr9qSvk5DK
DNQxH15/bfVNzv7GQyNrfbseCe5XlsrslcYBnha0LPId31LGMwXhFRBY9wDb6q2EMkJ5hDjECOaq
aeQgToBsNRZx90724wxbQ38gfl+EwxZXldHvw+nZ1N9zXhWYutMeLkJVvrvtPsLBbqsT+hc4hjfT
2icVa06EDi7a0CJq6anoDotPR7s76bWzHrK+oMGss20heMvlD5PlRYRk0+MP6ig9HfCBNgl5taeu
DFQOuHEjMn/Dg9X2ZyO2mGgQNpzRgpruDc5yUMnPLo8++3p87Zgfyv5FFvaHkQYzj8aDZ2lG7ls/
xHN1wxQEM7pEdlZBJ2th53P530fINF1uopdreDWqO8oBSrL2La3pVRFQ45xn9w0HJ1LaNlUXB+OK
oPsEfZX1W264ukJUk3rPeU+YDRD2geHqWD0I4sM7kGG8K47wfSXceOdst+fc35nmYcx3ynq1xZb8
9llRLszHgPAl3wnFYbxpAoivyIm3ROOOFVXHpqs2TnasFUrp1TRuQtay9i7FNtf4uHP0G1HPW+6R
U+M431Zq4KjssTCVmLcp5w9QiLiuNblmLVmufJAeOrqlIOj0i5GVYlX5iLvsYhuTgOJyc67c6WeK
RxQa/EE+xp61QQIHRDNGhjZUOIGZFHYVErHSPJkhIHbmXEzz0wAcQ6G4LOLU+NNBI6gK+R0vqUo/
4mlHXmPUOvdWe6mc19IvnluZP8ac7R5ShtZDyFH1BjBS96nFngKJbGl7B5ckVmUuRcYzlbts7IS8
S6f+Z6EQo0dZ6XaDiP9slAR14oY1vrIhxi45XGL3UlRnksqREHIxol42tG1ij3Q3v337R844ol8m
UIiwiUzUJ7pstTIzPmhoNe9QPwV+7Ghd8s+wBBsP7LRzcKSOnK/eGvwODHnKUKD0WPs5XQAeskyw
eAdDRTyjUPT2SJRsp7yzRllmgFY6gt0H90padg+3HSf+tRpcgr5Ilsh7VGFtctKr7t0P9bcKuCuQ
YdZyhZF9ZGa6t4cagzEMN8Kt72GKApe/KrOaVxVV12qWiRTWvRtnSGq2Dv0yJR0DwYKANge2S4qd
HiY30Y2gZBZJEH7qSfZS+PGvXWfgdnAJ9Y3+6/XWc1gR8mf50RWL88VAOOz1XfpCvNLKJC3TVUyh
KMQnw0TAdeudZxsp78jStykP0HTb9sou4KVS5mK0GIzif+z7cYGGiroJimW9qrtUMqrdDxHX91pn
gTwZE8M4iNnBbWSbG0X22jM2xkhxpnoF2SwEdh38Np26kVQWELTmyGCrTRR/NeMLENEDhaYESR17
9rau20dW/eDl2daYMa27zp2QueCLZhE9pikDrUMxmWfemKcu/53szSAQA1Y3xqciitaZfir5/kGU
jfKfTrnuTfRwhHy12T/A7ljzdjXs0pS3A9eg2a0R/eXxwYlXlTFuO9ZnPSuelhDK6oAJdkXQCy9k
fDbB3tB0CLu9mxadvqalRIEmJiu1Sg54kVOF2uUcxBzrYqKoMbZtsAvTI2z7CZ0GvoPRp8NMayR6
El7UtFTGAYnyIs4mSrjSICycmVggPiFsLOqeJI5Sf7EBFmHxXDQSwYMAS+B33p9lG39KZVvTFfca
6UrQtPRpStOO8eS8Rx0TdoSFI/+VMyK5Swg7zdGSnVSnhoVCbgG6e7TXDgHjZWY8a2mYXfPmtyfy
LbWYpGRkrspoehbuqShOA/h9bI/IYcFo1zy8LKHZo/Rtg/ftIWa2TvExGSuzfzVw6Qs8VQW/Knjg
DW5HI8eFT1WrIWGJZoMV/ls5PLuwNmZmR7uqyYrGEguUuRv4qM7NXGtCvAVPKKEXadG4Ku0MeN0z
f08pp2s77FNv0+K4mXKSnncB3u6GL6/uTmN77q370D9oughevqfdp8ncKfFXLRdIQRUQlDitygtl
gOvSkwI9/Yti1qghk9OjIvdyWSb+lmi9kPK36dmwzXbUEU+ulb752G5K7eYK6OZz4BfNApsD8lX6
/mHi48CzAaA+XWuAnZuG2nNuCrIjOVWtwxQv2vDjCmtplRAC1wRRa9Uhzo/TtKiDV1O/tdZfb2Gz
umajWAEf9eRWqnCVF0sHEfa87oQR7xlrPflEBj1kG70krfcnGGIsceBd0kcwPjcsXnW0LoZ7qAxg
2hR98qW3NzaroxEBnsukzan57Za+Lu+7dVGgM4euXzlzS/dPU+d6XvjPScvBOitOHAah+aoQKnbj
HTjQNouabUvTHMegw/1VHfHRi2OdfzDZv+XDo272uFtCijirfNFDMJQIRvTn2tnpPanUtPX5wyxe
WrVnglRNp4hPmgsNEubJdDdQDR3qq8y7VN5ZJQNi+X0/8wvwXsinjszMDLRufHWJjKMOXls2BhCc
uUEJloZLry0fNmJJ/X1SWyMAXfxRZRsr+HC6DxFsEqBfwHVIbgqzDZGK3F0p1K5XH0knIWgjcjMa
wCVi8NnjEL+EuBroIOhziy0BY1eLs78pknUMHKlvNo5H3Cre6rC/a8WzAy/ORWRSJe/0OeuQ8KmC
WneCl8TPyIP1kXTWSidBkDVY9ZNk6II3PIOshBD0TeKEBwtnke78jOMmim/waMgp0slVYpU9ZeA6
/Z1FYa0pVlV5fplQSvVhu+l4DRpzx63DRhIBO4H1dF8iZ9g2p2Hpy8rCeuK8SWnupxJT03QpQwZE
s92oQmDo0DwfdBcdOng4xsjVhhUR4RzOyjKoAi8OWS+qTlC6YXps15EHU3E66W4FFfp9JMXBM2tY
/85FGjV7PfWqEy1RPZr4NRg/fQZfdb5Lui9P9kfumn2B2tDqMTayfR8/Pa1YEmdGjUMoIOlalYeh
aySCVE+MBy3ludd0bDaYzMx0afXEboGkm6Yvb3orKuaBwfdc1jRDvCgpjFHgOljF2qlAol3w3XnH
3nrtkztIlLkJqGsWgbMwnrlsg/c8mygvmEg4jXd22e8WGrSKwUfmEZOkEmsWbGl63SRclfKFELQG
JVYFz4zelO0Q2a8hxQHGXC3bUaIDfVo7+idaq6fAyBCTHBvniLtSo+0axcWPtoF8VA6uQfY/XRJs
ajpJq2e84SY/bo4KzvaOGsAfP0O8OxEf4+nPiv6YZSbhk9Y9n5xvVTL1Lcw9lKgzojnADy+qei0k
CASHHRY4Rqw8yrgCkXvy2cGpYQMN16JdN1jIZmgUYhKuuBCiQ2pyKjhQpxzArl305zJ99Xv/zZwK
iK12dzelzrgSo/O8llLmiZSmdQsmQGCfTt/DYo8CG0LIe56fei0Z1uiwL9M4J4Vn1WXwGUV3ARVt
Htdw9Ho0ILUxp6oKliigZ6HrLVN8f3EqfgwXtGH2YUQovCAVMY4clnL+xiMQ69lfFL45dkeLWF47
6sco+KhV/Vl1CrCihBiZLHKrPBu1B1IuAGrhz4uxjL2EfbH78R6qk0ewfdMKwBIrPYVKD0K7z4yt
NxDE4lIYDDYRGQzSQxLD6R4PIad7jHc8iPqNBiE1T/ynQiJqQGPfkW6YP4mWHnTH/BW3oVlvDFzU
KvtyCHuo0nXKs0lUYRP8ZbSWdv7H5OCp5H4MibpX1nOlv5bNiqytorw5wYW5+2pg7KiPOJbZgQwR
JCR0P0b0KeNXMZzbeo/0fmuWyTIvNjFVYQyShhZyuunRd6G/RhAAPTbqjN/N4bcL2Ni89+Ur7XiZ
3UO0sMNcUr2hxYu5WQUTbU9vYbX5q9IzV16E1ie4CEqNHOuqSf0fqTcdw1+Yf7jmB7e4rH+kXi5o
9tCOcznMfT/jxnE8gcBH6FdfCy6sTt5EwtI+acEPopC6mRQMyufiQUQAVpkjarBxorfjU9nJo+em
AIJ2fvse4HU2y5c6Lnx2x9rNIds0BAhXj81S8kBNq0EG72QbziIaJJSZ+5MXDu5G3K9xSxwuFK+G
8YdMvpNBjzDiVAeNsUXtXOP0XEwADuBRJkdHTKs++R4JZi7HE7ZbKg9aaO8elnTxKOHDTt8orqTa
dJ8099lI2TNrH3IAx6v96IwB3VbnSbhHVLtd9ZpiDZkCfTEO5zR5mSNimgBao8B7PNyj4E81TDsc
7KnZX9ej5IXa5LHlY7/IMFR7p+1kZ9xEj2ji32ydc/BuEUPFoDK2qFQB5RAE5z9pubFwycNuP0Y6
f039Vs5n6y0HLOgjQFBSODPDvrIaJnmDswvNdhGxlhqSZTHgJbd/JFBCgWQcqhGLgHKltH/O7DIb
8TBP1qGm8UPbaYE860Za7ewysTK3IfUFfEF+SsYxbTAXS4CIvavcVRaTFlZt+vjT8GAPnHDtL/3y
OUo+AufZMO6j/k3VNeSHqrtreQOWA2Sa/uu0CNPGZwOxEwiXs2Kzl//V9KCV3i2MjrlA+27ZV1ES
k+eZB7OB9BSQlgKXDPD9rm7Ha8RCZtKYKWyiYNN5YJ6pGpdu9Z4iym5GgIDmq8geqM9195yFRxwf
fv6VVe+jfHHcvxK9Yy7fIaJAn9IJuqZMc3zUAUx/vaWsmrPM/hkpszp4XeUjQebTd19Y7HH4IOgz
AzCA6EpaRIrQAXlObB8otWh4Xw4GBhlMWMtZgJRwGGeNS5V9k8XexlIKWWJgGABJichz+a755tIj
XQYjeW5/DN676QPRtKBEeU/dZAAo6E55O55l3n6jEsepAUwB+ZTv3SJJfGnVHWLVInIi1gH0qMf6
s2uQe9AxFcNAJjhlDoJMv6Q0eVT9TnOhStvFPo3cr4QtpskxQ+2Cu+QEZEc6YEEvWhqdJM5iC0qP
tBA0YnXSydrUa4Q2v5r8bWnBSTKMuf64133zr6MWsc0Nnj0PYlKAA4n0v0ZQwqOTD3yAWqrfmC5e
QGoQRDSLwmE0TJuA+nRIv3V3QsVFZLKdL1o2HQPzGceptllL/q5zyaR4bmF/jKx7nfhuYVWyfAJp
x98o9JZcrp1KrsJBffHbd+e8utnAVWcpR5x8U+IsHMbRGvPVKfopkY35FWTxfpFjLRmYOAPNk7xa
jANC910EDx+aYy4Pmv/VBy9xe/JYmdKcMHOEAFyN92Tc58auQrmi4y8O8XLG4ZvtnHgBsd35YguD
aWOxDq8TtLbo2W3MQ6pwTzLm+yFVy4X3Dj5X8ul3cX5I7N9meO9x/icIjSK+rN56Sfr9RAqczwoX
2VfrVjgw2O14JxmAWTI44+mjtLeAmbWCDND5aEJfXUHKDdt6OMfrFt+olvs0vqj6EIArHkg8NJve
WopkP8l/ilG6LM4w8AckJzrefpaOy3LwV0aDu6f+CtkElsl0jQb2qb36VNAgfd7KyXV2ZaOfwhGu
Q0GGOq7U8VrTYNlr0l6hys6gscTYR6jeJxBcCXkswm+PukNAO+APGcNMBMtTTN2qpD2u8wHxV7kc
AdyU3E9dejWTficw7JTa1oMSrCjDw8Hh9ebO4Har62Ft+EuBmCGfO1WXQC30iiK/Nx2gKIXlpVtK
BWsb7o8tPKZZGRyt2RvxZ7Xxxhca986vS9oO2tWEbG7vSm+SRh815AEPoXiUUwphYiA8aVd6kEYr
VNsFGZX5zqnoklhollCBg45ukM4jILunhd/HxkFkARin9wY9e1A2X2m1DWNr0eTqVXjEqGj+Eooe
tj2kvUzq86+u3bC5MEiyKsjWLoCaDAxzhlWqAbSKbhh9kXLMvB2GN9iKuXeRMC0z9R4nJkZBXgVM
tQUlRZNrawnXGSOUH/FgVvohmqM0MVuY1QuZNQeLEarPpxqP3qPU/+Uo/rUS12a4Yd9SeMcIu2dn
r7oeOiBBE1bLsnIblaj+XNDGZ8QuT7A4R2Y2evKVDFeIEmG4TtNzXG0RNmgeac7GIq2ZLNj/d8mT
czJcLH1NtrNqeyNZGtexfokYtqovzf8pGfnit2kghFszl0o/M3JB4FUmPQATstA+fQiy1kwLfGTd
w4RIUjBVd1D7NNTNgZacI7iC3bZHFcGuPx0S1kfGrIVlRbST2Nfh3z65ng/uUK1p5KEofYvoQ3GU
hQxYoM1sJIhmn86aCdpioC7tI7Kn53l/QxpuRZM+/HORV3QI8FDyjiMVK1o+epUYNy2gnEXcMVQc
2OP4/Cb307LDGBXMjCl4OyDhG/XqQiMybmNKix4U31PzWUPZ95oEx+wmU98lcVOjejaK95I1Zlq/
tum/IqygEZwc/s2Tq0F0I+KlJXfjp+v4YwSBpqEkzkQf17GLTqzs8KBHtLRn9MCCNBzVzpKdeqcp
Z5fp6RqPzB231s3gOU28myJmysHUKh0d7y8hSLOtML241SkqzxMmetWn4Di22LkXETFUdu9tKvWm
aRcMvoduYCPvvLolCAsqu5JnPmYj0PgRyz0awh733hw2UvPqgRnnPj7Z1sY3Xov6EnBADZeAWUPq
f/tyeqqiYeeKa2CGa4PEGYMiOrDWWkUStr/EwhgZnOY9tzpvfon1J+dAypMfP3qUNQq264g3RU6P
LK53PsuVeiLajxYnxSNQWuicvwcdWSFY/JQfS+9+a0bhQ3sZY8Z+hDSzqyHkyduZwZcRAE3WSZYh
8wbImGxfOmIJ4POUyoaIvXPKfwr7SqyxSQAfUicvQXlKByRB2CU41Sf7W7Nnit5L3SP7xjx79iR+
5OY2AcE15J+y/ix2QB1lZ2Ew8vx1it8i2kk664j7HMgMQSMYgAmiKutjYx4KuNtx9u1yyEpC3ty/
IPsqnfwZTK/jP+z+Bc5VDV8Atv64d9nBNvG550gVz2K6jcJcVYQHaFur21rQAzyRbizqTMt/iqtr
ig2yYR3pqDMISSbCCN69rd3gOTQ/CvNQDd2hZmAmgId6SDAY7bTnqj+FTKrb4qsmJALyY+V+tDBt
C4/Awi1qXaMjLmcj5L+2//a4s3rtNlXPpWcvx6QBqFgBj/jUJFW1Bf2+tM71AG5ngEFNyQKdEiUd
yuCoXJeR2qkE0R8IUUbFxqNLLwQClCh005bHRN7j+rsgScBgctxA2ugoaE00xMQu/8QMgedoLS0C
ct9/u7xpNiMVex2EKDr3Uv3UJK2PMQGRoPJRNx4K0aHzH4DOi13PyJdp+S4p7jYk39BHc49ToyT5
AAZFgT608TC5dN3SBCzhhis74f0anqqpwhiyqBUhtlv0MMRRagINJkorVs+YieKHMmCUba3wkuBv
xC/MuqKnkvQRT4uPMFiNCaYslIO6sUC4oaxHXAdPmrEJ9CWDF54ySCCAHOwWPD7jyZwnNd1V9bs+
fqcDu/yVM15FujWG9xjxB8DTOW60rz26vtZ7Qj9NBE7S+svILf6lyDOfqBUqIFu2Ac0Ax0VB+Niu
8HfNyIQomegXmy2i694Ydzbzp5A5v4dMMNFc9AX6t0QSq3vfVtI8aSZsLJILFTPqPFwVydlnSiLv
pUVWoOHoG23kmpBYsd4TJqjAppUD1+CWUkcEwyWqN3b0ptq3NjhVARlzzx2wipGEyaJ/bSe5H/OP
YMi2Otle7E02nVQs0SUgJ9eAGga2xcLbnej6pkiDryQKtiWIJg09VyPfpL2mkK8aMFb4C+ahlwdG
BBdw0C/ayl+RUozahTQ36o6ufqWwlXLbNuAzgYSSjqsDxZBTvEz9k6Uf4bVVEo9Ch+sjxoTJas8f
NkLdHPIRg+NoAtYOL6p6uLB5YvaNZfprTriMb9pYXztfMgd3RlaqHjD0x9j/OKKEGvgchlflvtbB
bYotWhJaK/3LhDaaTtkxrJl3FSjfhfCWrv+pscudIRyT9km+4bKXOOMZ6jDqAOUE3eMcl582Y85B
Q20VDECSwK1bNsGHip52Ru7zhcYFCKSCuiDhy+mWTv0OpvxSDejVGJ7Ki9Mx4bZXiv4SECn6TyzK
yt9oFp0S43bBZr+KAKyRIazJdOURKlR4oDkccxeY/5F2Xr2ta1me/yqFem5iGDZTY3oeLFm25SSJ
zi+EfWwz58xPPz+exkzbtCDhnFu4qALKF9zaee21/sGZnj3mvcmot9A4ktG+rEQPjedXFoE8verN
iDzmChDCrY1XsZBLLuqEhIVN6m0CnGm3DXuqBUUuyAtHCkgt8ay2vxJ5N1qkHciAkWtYgvcmGWmj
y40D4WKSnpDVnrdltKPEcu4O3TrokZsVV4Z6V+O3OFT9SzmuU6qHlgII4soOyOltx/zWVZWzOvM2
gw2hOdFPJYj01c5I7lz3XNHWqbsNBD0Fr2m+5e1zFt3L0HlU+7lM1l71ViiPdZety/LFRB4TBoZK
qtm2P0I2ByGV6cFTHU6GwgZq8grHcU3AR8aOR2ZSFJuQNC5+M1J5X9uO3zugy1AvkBGO46QxEl5y
m1HyFhX5/1L14MYaC9l9LiOyQYjwJBycJeonsQRTtvOVsyhTL2ujvkYsdVEFHT8efHMCT6lBkbXv
HsE6XKBVd2OM5BB17Vyb9jtC4PiZuzhytjEVGOTHKSgxLwgMnMTaVZPdelQJVd6VNaGVh/hDC2sV
tBUFM/gfJxNfVqNup27L8UlOnxR7gfW8gYwz1F1oC2P/2PfblIdf4DvC3jY1oYwOZCTLq0VLQmog
Ud5FZ8q4ibRXdcSaDVdAALggeDui8ratVkFrrCtINDUHq9lXl22rY0SZP1n2ZVNuESek0tgUF7ZU
4cT2FlrIsG5i/1X23vRgkwFw9ldAIHL8m6NfSBdi4lAor753FVKHUxgD0WEdMi5QUEDzPMJTKA82
6DdNwu+NB4mvD24IDkfLAx7/RPEW1q1y0leP2Yizj3wima9hv9X6T8r+Od6aQg4WEUMJ+/5S1beI
05BRLltpkZnYDycpZftfo/oGFP5EpLho6EtPv0zM2xCqbTNcNmJHzUEazrTwPM/PO/lykH9NEbYr
yLaBCE3VVeWhEV6hXUXgBcE0IhOsb4Pwly/1Z1FBOQf/aO9Ba7aGdxMmq4J0ngmG05Bfi5GSfPhY
YCRbA4XJtKsgPNcTPA2Vu4IEy1A5lQSTiAJeaDyHxGqxhknLveaTcZ3e2OXS8J4B6S87Es4dxA1k
kFCMKhZKhBLhgMFE062yhtjSLteeWy0q66atxG3ZPeni1peHBa6Rq9IMn8rmWi2vO9N2JBY7SmAN
FUKSxdzqZ5DgMYNIVNSXwGyHLo7IxIlB9JxJG9WAjz+C+LpIFTQBAYDpKgqnzUaSH+HRBeJxtNGk
uSyQcAsuYu8OOLo6/MpzipgvAjJ6BA4ikxEgup8WnwU23qjPtXoXIZdenQKmsXmr1Zj7Ar3gB7Un
AlJJiPIWUUeD5FA54jXpiSUoCk6sON8l6pXKOzX1oM1fFMWdovySW56xvODhIEWbeHxsdN7e2cuQ
U1B79FNMDC1o+AjQmxdTygtGGNSju5qLKiDpGZE6jhrHhEDcqac1u6fk1aF5qLgB8UvgT9eObten
KnHD6N8Y1IbkcYucMS9NkuDJCtjkiN5l3t0DcwRsP67MiPzWmSELfsbGDqniJb+06FwTuMtCrOpw
c/XXLZFidFcgFDuk71F9rasPavKkFzedj03Qvd8NqKHdc/oS0WvuuVtxEpFG81465H8D78zAzFUg
sZuwjGGqdZcaslDUYMDlIlYNZrcMcc5a1v06kF/K6lYCQOUCizOUT0GaPC43in8bRbeE05J3gdJ7
qyJEukU/CYOAPCAsouSJc7munkfNk8zd6KfXSf0Ei0cBqD0CeHytRidAW6EOhk0ybKzwBpn6yOeM
YMUna5mcqoE2qxe8xmaAIKi3alWctGyn1G9VDpm4enP995yIhbBCeavIIGgaGtxsDRUcHE8As8M1
7MmV3g15J1OaLKJLXrhkrE7iwhntbZ5dDt2nN5ViocOG6r3kryMMzCqdNwLyXrBfY8xSkYJNHIq2
xFvgdw0PRD9aiSS66m5cUAPDXQaTyIsCuTuzOVEocKikbbPyoxTkLFDCWIfZxqpJbjltshvkhxix
0EL6kMt7NSSmnpKkLmGl8tmJrVGsOCQLfxuVb5H63sjGxYBKdJnDQC6vTGS3+3cz5uCYDIxlMnFQ
i/PbBNMVw9551M/i7j0vrkoKyaZ2ngM7HFCPyO0QoGoF/ImaKl4EBegmUih3E1BG0yhJ92ZxAhlo
GXsC57AYCQztRiWItaPgNhiIwDzFu7bbeINXzWnmAy4PQJwN0imWM+tmOszr7FIf1PPUACE+dmdj
QKiecuLY9bCMLcdzn5vBW9ckBaVw3cRPchIhwLXDhXUiIHaeA98AWA3SvuschYsGOKP0HpCvHy8S
pLPr7rIg0etj1vc7Vtj1EKezdumZWzeH8L6K6mzRwRXor3MJO6RrXPEw3yJ30oCjXLXjFsQk0AeE
ZICYkBxMJO+0BcQ/DrhVwJcEn7Ua5Ku42PrWlTeeZfoZvIMMVPgQAcuW4cHEExg59eGwrnXzWYdo
bw/6wqoHdFBQYuAwjq+HjosHJvv7aH8U0m1s3/v6Ta7g3xjeaaTKE1AaOqBXGTPDRvWgA9348c60
wfIUK02RL6Rh0+Lk4pHFAY4nVGXVSlcksPhxiHCTC6/z+1J58VOgAWfJ5BvTnRVAWYcSZzaPuwjG
PdVjjL4jCjINcdrNWFCa/EzI72s8zFqy0LK/mFQjarmCgP5ZEB7o/K6UcpZsx/AUX32Y2hwzJuaq
fXshjS9ScI9WBX6H3TIDXKIBAvc2IbL0GihOZNm85KXIdYDzTp/rwBs+8/qh115y6iNQ5SJol1p/
3UafUrMrCuTizsb2SsKTjnS04b0YzXWKWlVxqfe3XfBqEifK531BQEGSoLnUeVlNikMVKsrdiDDK
WhlvW1B8vh0v7QbtkADxBk6gdD154wjSHu5w6aVky1GFFNGFpxtrAypGOyDIipsAKFToG2kP7dg6
Kcidplco+43+S+Btco5qoV4JqsotYH4yQSdBQR56UqBex6CDmoSyTkbV0iYXvQPFZU2ozJp/Lpt+
1SEjJWRsirBR17kbrkfls7dWFQp2BokSE8QYbj1uTDl+a4fYmjvFqJ7oAZiIW1tgo/2m5a+6e+OH
ZyGqCp135RKNgqAS4X2c30ntLSh+PsMpjmbzgEwop+ivQBinDUd4hFWwNFF8NrLLM+W07p7d4cL3
L/18NUrXPaZWgHeRw36vQO4oCXqKCBqFcMWqnYTpgRivlejB9m9Mk1MDNsgEEDPKne9eeOMVMX7n
Qche8pCNcgCrDeL5SOaQ/QatN0rnbUfOUytOPfO5J4UqIU2V/8rrWx/hMHl86JtrKb9VXHCyhEXZ
1shBCFyplpNyE2YDoAXpKkLgtPJ3k6qWRMockm/e37n6neKdE7tqGgxmOL1S/eyrd+zRWv81ktLO
XRtPthsZvHKif1AZEFQ8ybaWmOj5IRjSDRJFfjCsNciSJjq93Zkw3xmqKTKaMFUY68g42wU+6HOE
+DoLJTp0TaaTvnnuwlcDrypMBP1dZ3xIQEUi9znP8I+LHgbKhzJQJx1SoYZoQI+IVgybHI0W/Zds
vZVI1kYvpWh3gXgt4klNnzFGH8H4lOW72POfq0pdxD73ZeTYyiNgwjOBK2uNEDF6wC9ud9VTvdTh
dZHZ77OVQfhKjvEkRsPMBOytXJXas2CZKuWLEPV75OsbrxFLnVwIjCVkGZ5tYzWiu1DZaGdiHCrJ
IV5aMnyTbkEQuW5QolfsXcPoNVM10X2fHPok+b7n3W0UlyqJ3aT0zidLIChmrnmVd2TwMHHu1xEg
0v5XCUmkGSnYY7o9WPY5uU9itbVdPVnDh6JuASeC1V5UeHp7wEjKyol15PKf5ObMp95f8ogJwK4I
VELT9MnqUB6Gix1loDxRzY/whFLN01G703Cm9upPcoElazeDfpgjBFB8CF6gAAYQh8fKIZ3AsG/C
3bpdfNqSzOSduqw8e2lAWNdOWyCao3Ga9Ldp17/1iJNrwVtkwiMg5+YluL9EJxKWZXZ4o/P2U6RL
IOtkd3hOBONV2E+mJdmFm0tksZ7cyV9Mf9GSdaxo6KSR5tB4/AzyqQdJIJc+UOZWOLGpkOQt2RoX
+yVICkW6oFiqI81WITqa6zeDSgw+KUAiVRR95gSpDdZ/EZfY2MeAS7c62AxUGPxwq/hrDchGTYbY
8u/6ybgEIlejkO0kZCYfYKLcn3cgrgnK0YBEyIsyBa936tIUs+UmOZVGlafiU5IYL3Zh3JTItNRQ
TQBWLAVmHT5lBKodcfQaVxbmBNdSta7Ml9i9iQyS79J6YJiT+OV31bwvFzrcuMF/9mHiFpSDbOru
NXq+5vRek5CXVl560123wGZK3pwjOtWNrz+O7VOWXg6eE4TXknRhk9PPDPCjCjCBriPV/iJQM6v9
cmX0t6Z2oTVnDevEqJ5UfWOVjmlNkOZtktdLOYer2MFBvsw7G26L05SOCNY6AIv8MhxwO+fk2PXq
vV2d+RKemafgconuQAHl54Yp4/h7gw1GgLMzijA1eU346/p9a130GTIogKoQkm64q/JiC43YJ2lT
De+99ar1D1l4rkGyLdoEKsJzgHZeV+2GjmDew6J8jcujVV7L2E9bayampY7iWQgu8J7B38hFqFnw
0FahhqBlPqncTOdPTEoubO8QA4xtKqZOPe0dnzJXucvlG6Kiob2Xg1uLTiS8cyT8vMWkq5F/hgZJ
XJzY3Pq1590nI7tYWpTK65WeX011Hg9a13Ppv/r1bY36Xh/zwnG3dhJxP+C+w4WZpI7fbpUA/oF9
nwaXFaqaEH4VsW7cy1E/Vwx8XMjlu6+ieLO0zxHaSlk9B2i6i+a6pzYSQZXVkeDHBKfLqYmSmHF/
TX4dZfZR9R8Kypv4RNnmgw9mMS3HxQBw3Pbutfgqax+I5M3xuUm2sniSCAB8zVGARI4tBs8dMsPq
p8duH/KtzXE0sTr6CLF+Ew8asL4a5FAxmOcynKIsflepx/aUzPyd6r4lwrG8TdJdwQ/npELzxXNy
5UrYFOYEVbnggrwDT+jpsROkFCF2evhu2ze6jhhbD971UiB6pkXXRrImWlSQEGmfBX5JvV4sNfXS
9pCk/uhCrvP2rjZgJV4VgJdk0hO+h61m/ybaJ4+CWlXf1DWVLcxVS/ncKEB4g1aSSvlUNrYBbH50
sjmbAIbdxwpZiGihuo+qMlmrUv9CTsKjDhaD5PdKJwulJaUD4SK6Suq2cp8T04Ubhu3KtUIu3uQ7
VgNMcafIiKDra7u+YOmk6GA1GAOgjUey/D40H+w4hRiBcEzvLrGNk0I0x+B7t9nrBPTNSe1b47te
USpGaJL9CSeoquHJJoKbaCtXaPiAxzAf5cBflAP6jBOKmToU9Sc33OapClrVcYfPJHy0qDv5YKTy
rZS+hQO6C1dle+2529jFUHNpERZEuG2tK4vTHsETi4lNo6myOhlJQCd7s/uNEe2U4bYzX0rlSpF/
teC3M2JwkbwPWIXqjGD6pDZvRnKGw3eGMqYHzrzM+cXABXQkUAEza357ouPTWoy/KsNf+KCZajS1
8rZchF7P/25cyVrJaBzn3WkFjazlLyXQT/XZ5N7o7bVS/rJqZooKofbe1Jd4bmX9e1lVt3G3DfX3
qHiM3TeVbHx9UZtbzSPQIWpu9KtgEluzJfLj0NKaB6nd/FapN1DzOpX1VYBEtAg/etZJ5kMwUQhi
L3Uq+CMEpPzdrm5zf+thDfX7wJm2x3NtYh4wAIOmFpGBA4P8ZJXqhau9oRt5ZZbnXfeuEZ00cEGU
4imVV1q8k3S8hyyK6juZHEiJKHCvEmP1aCW11QIswIkJKKPL2WYej+T8s4ULHOVIl4S3ab4poTwj
DM698yTbO8iFC1m5S03HK2vALu82obiuODLkVyk+dem5DfEp4H5omARsan10j9D3QNMKNXXcTLQu
XxnJpAjD+jM05aoGlAY57XQI46WhIFRhE+5gskasUhDxRhXoZfvDa9a6/a5VaC+BfLOUa6N05Bw9
wdHC3iE4HfVNLpLTCtC5zqu9sZ7r4QXtB7AYFxJgDiPwlygt5PF1WE8FnBM/2OQWNbMbzf1oBYjq
+9ID3Lm2QPFi31HXN2F7a1P249/9D7vz+lCzzNHp0vam4RnlxSnsAuCnbfQuBjCFEGVspT35D8VL
k9EI+FehLLUu2dZsa403//7X//o///tX/5/eR7bJ4sHL0n+lTbLJgrSu/uvf4t//yv/7/714/69/
WyrFMkvXLEsoqilM/sPff73ugtTjX1b+Q/JtdagDO9tKDHC2TF/+9PO6pmq2qmvC0nRVVr5/3orI
9+agM7Y4zmHNI5OLNu8ON2H86AFN6Iht2ppq6EK2vzdReuQ1Q4SdtwjXD9ZDVJ8aHG6B7p0ebmca
ie8jRSfgJKsMlQbofjZSJbB99L3sFCXkTS79EjnY2wRWy6fhp0ea2telr01Zsy71rhbgNpNuh/45
9T5ttD1sgkcTc+vDfdrXkIVNKJx0jf/SptXxZfZFA4ukCPp0q4hTZNlrHrwGEPeTw61MP3c2ckI2
TbagbNuGbWvfW2mUvBz0QEq3WI8SMvbBafU0ILmhnhfd++GmlOlbh9qa9cjDmJplTlvwuE5jwAPN
uLW0h8E9D82PniR5j7kAKHVfXA4qFz5owcO/YGrgxw+wACCDzVNURZ6G/MuQei72fk2WZNtkbcqo
Qpwf/vyeGRPyl8/PVqGt5VWpDVG2lfOroID2eiZ5iAtvDreiH+nEbAFatqVYVkcrBSUxILGCg//1
nzUx27Z1m6hJGtCEisPjC9RrjtbDLewZKowtWd6IpCIqYsxaiPui8Qsd+/O3OHvx+xc/gjF5pA1F
/TlSuqqrJkeDzpiIWSOhpw+wUtmq0at58tGS6jc3VrxGsRAhbHim/bDw7YfDHdszO1/b1OXvS6yr
gG40kZVucx/OhPUY5fapO3pHVtqxVmZHd+TXmEaHnHdm++hTgSjR6u/64cjZsOdUnUZPE7ZtC1vW
ZystHU0R1Tr7VbUfqmQ5IvKNrWKjwxQc3w4PmzJ9a7Y1dQ4629BZFDaXxfdxq/0OZYaeHmmrCLTI
4s5AlCB+djnJW256071RcZMe3VfEMyigx8Nt2F+AzI1Wh3/Ij5E1VdmUWS6qpujTP99/R9FCzx09
W93B8m6rp1K9Vy3p/XAbP46hWRvT378cQ3VcIJrI5Y7o8Ta1N5//7OuzkWxL2Zb9kK+XSn3aRUsJ
VN3hFn5s3tnvn/7+5feXrqE0vUwLpoJRBK8Y3iOX0ZHdq05r+NuKmFpRLNbCdFIb2mz1tUrhGWEV
Y8xhuR914a8QXjpXXWwwWxRQm+4XJhkUZqutAPltDNqpEjYrnnCO7XfIl8doXaBTERpnQ2YjTxvx
QNPWrhueHR6Mn5NpKAa/VLe4RG3Vnh36Ueb2iixDU2jsR8O4D9f/7POzUYBWWEcd8uwOVACDOPfI
Ft/z61WCC0XWZJVA7fckfJnKIgpyze91dP3G86Y/C/sjS2X/95FDErYps6tno0Pe0mtdSXF3gMQo
EVh/8fNVwzC5SgRFZ0v9vhLVtFByU67MXVldlzhZX/7x4BNRCmFYrEUCy9lWQucv9BSkIncIS1BD
7/98blV9ikZ0YQiOvtn9pOSZnodSTM2MfITKTvrjk8BQdUu1NEVonGfa7PuaL6o+lkxpF4Bq8bK7
Qrr+8/H50oCYXXZ9YyhDWlrSDgR16J2l2ZEH0DS+348AQzUUE+1oxSSRrcxWT++ppqIBF3LIyw9o
Kk0Q0L9YoIapGzIXHYe+NS3gLxsgl/NwDPNK2lXeu32t4opzeIh+npWGkDWDtUkor8rzR5Yu1bU0
oJiKTe9ywDKWmtt4bqt/vlC/tTLbBwq4v7rUtMAJMJYZFsBbD/dizzb+9v3ZrchLNs6qlu/X5UUd
XODm8M++P5sFfjlhM0qvzvAAE8AqjpzReyaB+8O2bFkImxB99nm1lCVZG7XYkUGvnsSXlFuT5eEe
TEtxtlQ5/jWeuULVVJr5vo6qoowHqlo00SC1Yd27UynyErQDdY/DLe3ZFOwHwb4wZcUmLPveUhI0
uWmGTeUk1g0PzwgEiH17uIkfwZhpfGtidsEXmY/Aq11UTtGZ5HUgv6KiOxTXSmebj0hRhhupCyg/
uokQR3q3Zxxt3gQyCQnFENaPONA0/DJK1dKh8BgxTUYp34S53pxpjUa2Uc9wdCti7c8Psm+tzjqc
+qhVCkkpnVXRP0XS0+Hh3LP8+LoQvOVtmZTLbPfoRQ+kotbok/KQoPNYtRcZNdk42P5FOyZ8DWIv
Ui6/399fzjKzsuWs6ympjMF9Y58KpV0U+kcjSUfmaN8KJDPFhT7FPMZ8rcOCMb2q0EvH6jQQjx8d
FapEP7IG9xw5tq4jWG2xp2xtnvxSELstYNOWTmKCeA+C66E0Lw6P175+6IYwiX1M9tN8vMo06Ecr
LEunU/oa6J4V7lD/gklnx/6RpvYta1NV6Q4xrSKL2YPNk0OQilpWO5mSP0qqhe/lJDLpWitiSoot
x7JUyr7hMwmdCe1+n3mz80jDD7sW8EEdkVvYwajduW9gKP8J/mLlueq5r0pPQapuwWFA911niFni
Rr1CrHn354P85YcosxihLrrSj0d+SA1jymhxMgCYXjwebmTfgfW1kdnwaraNgAW5asfHYGt80M0z
P94yyi6SAESehxvbt2x4FbPJbB4nipgdwGMlu60x9SjtH8t66yKGqWdXh9vYO31f2pgfSLIna5mf
1o6Fl8MkNln2oBYPt/F76Gd3FoG5gdi6RdaKC+X7TWKbttwJ/TcCdTO6lxP0CsUhu3hWtPRcuPAZ
Jm+KY81OK+9Qq7MXjdt5iuuNY+UopgtZ/SIVD2639sWDRjnQQAUJC/gjeb+9TeqaKXM26oY2f9T3
RV9gruszY3DvdAVJUXcTU6lAKPQklD5EcSeivzi+zC9NThP85Sy24xpxfYsmA7t0KlTHWuxKD8/f
3nVokJaRTYulYs22uJ8BZpRyt3I03ibGNWJXOFEdbuJnCo1IgDjDYoHIwoIU9r0brpVKUcBR4tSQ
1DIQfqG9NaqN2qClYi4K9R0pKcOOzqC5Jv6RxvftAUtWLEUVXAD6PNDxEskeC409MPRLGUxFcWT9
H/v+bI9ZIfAHT/B98KaokovmyPNu36H09ffPtlfUZlEcKWHtNAP5btxjMzAT1Lv0Ab2UiIQ/dDUf
1I9OpfbwtB3r2WyLCb9D396iZxmoqAjIrN0dCZimsZlvYiaGFw25dAsh0O/rQhngJCdANpxS7Mz6
ERKkbW0D5f1P+2HKMm8zU+hE1uY8BRTWrIshFBwVK0lrl7HaHRmon1toasDWFYra0708P8pNT3h9
0dJA/1i7ZypEDJRODndibxtT/koVeOVaYpqsLyeB6OI+Un2voqh4VkRQoWF6HTnffs4G3eCFTHRp
IlM4v5Fsr3dbIdFEhoEPMBqqyzioREfm/Oeq+t7KbL8kaq+VDfrbTiKeQu0WhNnhgdpzH9GATYFV
/u+hms2GXJdRT1xZOREe8IWDKafP2k3ysx7cKaLElpKeYgV2uNV90zMFZKaF/r1tzU9RCinJqKpW
5QxokEmgT8BmVO2RCTrSiD0LgpRW6zHJMivHz29HnUr5slJ2h/vx87ThOcgiUEhYyRZ5pe/LzMVY
F4cS9nxAmr4+1dHWwVAhhLa2DPIjJ9v+7vxPW7PzRe4tPy7LhN2PJRDawMjJW0d25vRzvx8w37sz
O2Da2oWWX0C7MLUOQyAKgyYcg47wbjJPAdJwePR+RgjfmjNmExSmWVaL6cQcgG5J/aky4HfuA3iK
L9HL65XrMnw73OK+PftlvoxZyBq6Rc9/iCIBR7TRLegRYZ/VzZFhPDJThvp9VbQ4rI2mTiuVtOnD
Zy+8cjESOtyTY23MYoS8VoMGlQyCb4JHewlzEc7r4Sb2HT1fB2v6+5cztDcK3SogNzuWWOHIVqlH
hunY96cufvl+2fT16FYFXejRGVmY0uYvfv+ET1Blg/f/fLKzTGRy3LFh0KCFDwT7//0vGlCFSXaL
aoM8r0JIoa/JXaGRFAof/VWYP/zF5zUOSO5KkwfDbIrLXg6btlMqB3ckJKzV3T/7/Gx6hTpq1tjz
eVmVTkkvNsnqcAN7D0edY1yxuCh/PL8DV9WGVnEBmyr1QgATz0Ik/K86/b3ry9MJjnq4vb2n15R8
t3n0qz+eiKLKokHJ/AqFTJxwPOpxkPmqDzkez/FeOE307uxwg3vPL5u+mTp4kR9vgQj3zjw0ROm0
sX4xCIz1NNQqhlvNXPtQaXCdbaP0yKbZe4JRtSClOr1C1NmmMZvA9RqXVF0XlaDDrBPR3qTJs6Vf
HO7bvs05lQDJruqUqOZre0xG3UTpl2xkGZ+3MORlpf/j5zYxh6mCUJpgAj/KYHpoQkh1NQJmO8E3
GuJTaByF2uztx5dG1O+HTC6ktpaw7XAipsNABnzw4yPrbs977XtH5hvVLNymDM3aKdKN794BigKe
B+cICOGIFE12ZrjnNfIlMQyPIDkSIO5bhCpHkELJiarcPAQhJ6wrolJqB+Y8xOqVDpIf4aClNL73
ho7frVgWKDb++erQFOpzli4EoeNsFWpVpkRalTQOqbyTjQuB5Z99f9oFX64GvwtcUQm+b2r+IkbB
sgePebiJfRcomDUeCMS+1o+8bZqWYZWgPua4+O6OoYcagbbgXzyyj/btV03nATKVMm0eb997Ig+V
pYdSSk8M9cQzYL0tVPUE0Yoj3dlz+HEGUW0xuewUe55tabseGzRf7p1M5LCpOhilFx10cXFTHAtE
92wp5ffDkHQ0Dm32tCK/TI4UIgeVJ/XgGN47qq3p6+GJ2TNiCvAXVTe4NkgczXdTaAyt7pu9I+Md
0q3G5KIez3C5PNyKsmf+aYZMi2qCh5Jl9XsvojFu8EUbe8dApLScmBqounn3YY7TLNrF0TYDflu3
YgFS7yRH4izDjCYS8JOEc/in7O2wEFNSnFDFnBd0MyEj/AmT12mSMyR7kd9y3XX4criRvZP2pZH5
OoxEq3RyCGMOTZ/7DIXkw9/fO5xfvj8bzqAl1aJ76YB4zQXm9jAJtfjIdXtsnGYLY8CbQW+1hC6E
vyZg+5WkLwKEkQ535NhATX//srrDXhrGwmA2/Oocvcyg2h7+/rFezI5OXCQUD2tWBqpZgy922+vR
vrL/4oGtaF+mY/oVX3phDJGGzU00OIF+afjSQodho3H9HO7L/rFimxIn6PaPTE6mAsKW/WxwKmuJ
SKMarP7Z92e9AJ+gYJzIolIomGjnYXzkhbB/0f7P758O1S+j5MaIApgK2oeoprrKSod31x7pwt4m
uIE1g0QHgPLZdGuWl8R+g6+HAbkgP4X7ZSinfzFKX5qYjVKhlejuJ97gJOUNZZGx2P2z789GyS+1
CD0iumA3C7NdsusOf3/fEIFG1QwgoxoX8ez7ck9BsK0REtKNXSj/GiDOhOERrMb0jVlmQ0GuHBcn
m7sRUNT3mS5twyu9MJedEP0aSXU8GLZqcR6Max8plMP92bcr9Ik7IIjT6dHsnFIqtG8yLCscpbus
ZIxg0cE63IIyndbz7oDAAsJEtdHU1NkVXMpjn3m8ShxPZGcDezzBCzno0ovGks+1yrwxwxFak/2o
6Mh1IGV/uP09LzvQwwocA9lk48/DP7xcaq8AruDY1QTotsK16q3jSYQMk7Ijfd03mqYhE23qBAM/
MKpJ0A0jaVbVaQT+jgARcaI/3Jtp7ueD+bWF2dqoxrp1c5MWum6Jksyq//SSv1jiVO2pTbH4WOqz
JdENE3ElE5B5kiUMsxQDxmPo5H3jZPEKpeBGXYpn8PcVbrqu6EcdU7ZMRWoxmiTwjnRibwssZ0rb
0J/N+aKTQin3xyQbHeQQT3xknd4Pz8O+c4CSk07KgDiIXnzvwYDPWy1k4soCU9Kku416bWn3R67f
fZ342sj09y9HfoDBLnznfHBGCKTaiar+xWH89fuzaajjAfczdDsczTvD9xfq8uFB2rdYv35/tljj
QXX1MOXKcuPkrEEhKPEfdHU7Yk18uKH9AwV+iwIk75c5hk5TXbfoonZwonA89dCasfT3P26BtBww
QEWhlvUzfeILo680rBWLMsEGqN+Znnvk6vrJfjFNanpCaFBtQLXMd0WS+Fqsa0VHDhNb2YLS+wnO
BohOiiJZjSXiulqLT6cpoeZm1wZOo5yqj6WogvOqH9DuxQi5PXKi7ZnCb79pNoWK6+aWmfOb/PJc
tRDvQUg0uynRxD88vvtKO98aml2sQS8lhayUnaMlKUTfrRzeYyIEtRe7hhdj2JmoYqJk8TetmmAb
wHUSFs4vB10h3VpGXutEGvxHhAPsfJH3ZzicYgxoL+T0DneZUsuPtLvn9FAp95FuhMNH87PTQ7Jj
TA0ts3EU+zUEbVBOkED9yMW3J4yAvDehGQ0CCeKJ76dH1Ucu7IW0BVR2JaWYOg0f0bCR4rVSH3vQ
79l/IBrlCcjK5cTb/ntTYVyNja40rdOhRo6swPjnBxX4WK4jC9jfz/xHk0W+FQ1954RQjUozuClz
70juY9+U6CwAIgVyLD/CBFkbkqwQBUYByTJhQ4mdojmHV9uxJmZ7qSyDyPQamujtk0BGeX5tHssU
HGtitou0UEVZcaQJDVf24LLHPOfY2t0311TcWVIkdTUqCd/nGuvWbLBpxRFnnb7ERurwIB35/BwN
5qtmmssan+8eLHFTR3/+iiJZ8/9//e9g9cuVKow66d2Gz+s1EsKXqbnAgPBwD/YdmV+bUL8PkJx5
LfRP5sB7KGusLE8Qe8Z273Ajx4ZptrnHsU7tyi97B+uJLsRhPvz4Zw1MP+DLQAWKjy7ztB8mPcy3
OP38i89PeHcwGwB45oeTX+fCqjJ29KRvg5xm6P5FboQa9/+0MOuAKgpPrlDZdAI8bi+06PRvOjC9
KXjRTMnF7+OTDCq+537VOflYLGTUh45VpPYd36Bb/18D5myfFVbcWog9EA2YN3G86IG3eGOyhPWe
WUegaPueaKoBfRyGjwlRaZ74VUbd7bViaBw5u0xQKlCeRP5emzhkIYAqjHXdXwrlLRN/Xg6Yoh1O
Xbjl4O7mXdQS349FUDhuicE1ehDSY5n4y+mERJ4395D10480uWdUyVxyeFlgejR1jmg0hrDmD5i0
KAnyU1jN+ddSiWg0PkyR8cfUaZ7VXxuboSAKS3O9RLNyR/CCtyykMbMz0F5Vu/VQgTV6bXF4Te45
eb61NxvPmHCm8QM3d9w0fsIdobNtJI3KJeSPYynUPecP+aEJf28KJm9erw4qu7B7WcHsRj0Z3rMj
N+Xejnz5+mxzUYWr3Fbl67p5i4ZFr18P5oUSnR0ermk4Zm/pb32YnaFVZ6ei1GgFR9UuQvk3eJQ/
VQyUG/tzkJqF0atH4r5jozY7k/SytxKjp8W8QcdpVUhHFsCx70/hwZdDW6qqIhlhvCE1h7QmtlhH
fv+e8EJY0FfA8xEjaXPuBb7t+Noobubo1nNQ/F/S3qtHbpz5Hv5EApQoibfqOMEeTweP7RthvbaV
JSpR4dP/D+f3vo9bbKGJnt2rBQZWNYvFYrHCOQB0e6zTn7c3ZWkJGNVDcKyLARZL6rPJWu7GwOBj
x+wZuJxk+ICGLj8vlxbcBJNEY86OwC3j/BsmsRUqWvz9BAMJKNNgpsMRpn2xBV2vG7amWeVxtD/T
5ktQOwoBSx7Mw0ggwhikNvDinQsoxsbiJENRPS7LpyEGYSyQIFOgOoaNtzFZr0hGLh1F0TZAXUwg
4pyLn3OxHiSdi7aNMGXBvYNWBqu8zNadfnQV9fUFyyJo6gMEE9qsMJsiWW4WayxkTVEd4z+AO2wA
hKtQ28I6MK0Nv+/YaICA75+vIy2MjHWAqDyWoGcCBFT9WA/uOgHeZj+kCp0t2MBMlvj7hc7wSO+I
5+XVsbZ+B5q29opoffcpmUmQ1NW2dBpCjIkfW23LxgCki6om/AUzm0mQ7DjvvRLALFhDWiMDASIH
QIbWO/T6u87b7bUsbT1ypWKOB7eyKQ8LNZ4GSLcgrI5kOHrg3ABnNdndFrGQAwbMzP9EyJgLg8ar
PrFxMdbNQ9uA3kM7Z7TzMTm9SqovxFRdxIsGgAcx3viOh2SOdBHrJXfSyTXh5631ZOys9iPb//f7
crdo3JpwYTW+n3ngdFkDau22vhYPy8X3JR8T8bg2nNBmx6gVtSYTDIjA/uaKt5hKijk/JmHEyz6M
LUgBXUf0YJtr0CQFjiINopIiH3xgNINrA2vBwX/VEhfFP3fT2vU6YIni5afYdir+fnHuUY6t/k9t
LAK2NOiiFJeXainSqY81p7FLCwqbADXKN1r1CA6tSXUeVasQv+JiFUEQtHqlQ4ob7nKg2TGF8apW
Id0oXdmZehEiSOkK0KqlAch+Bq2nIJYAwwSGCe3tbWNe9GQXxixF4XXDJofnWE8KqDT92cS0u77F
hGpiKbzMwkgdiiYXkqRjD4owNEbmOJZjoj1mA/neTvqmdSsQOXkB6qmt99p3xc7Tpk1l6vsMK6+0
8hk05+aKR+732+u+rWc0fc73MSmRvE0K6LnMNxGg1pvn9HurSjjdVq4hZ96nKo/1LMXpCjrDWNsc
/HREt7SdFwN9uKMEyKQYDFYoetlC8bayAb6AYQbxoy4s1IgcUExXeMQF9TYtt5qqJ3rpPYyN/CtA
MpkwMsxULxxEibHx6gKUzGyskx4CLNGmIFIhj73AVo7odjLqXUW900d27q94yY4mPZ3GkeC6Krtn
F3SgOQDu0H+8mkBGcFvS8vb9T5Lc1V5EVu+QGpImMDFFT6X+pYj2ZfikHKVavOT/alR+L1I3qLuO
Q6PcXAPioAHeo6nwjouX/IUI6TrBbI3XhQyvbdMu/YH+yfpvsf7JZs8RI09tpLhWVJqTrhUdwy52
rkFaFPXnXGtXepQCQjp8aFLAHOtKqCWFzTvi7xc2H5oeyM65yCXQZ6v5bILz97YpqARIl0un671r
CPWBSAb4wV71wkmjOLiqgyW/jkAcOMaWTRAYgahKB7ImZf+a7FxG/2RkB4QYgOJ+DorPPYiWbq9u
2Rn+NXTJZbhNyMH4DvtrjF3TbnUA3gabtFNcNYtWTtA6CfQ45O7kzg0tsxjI4SdsEohl4le8LlaK
dYijL+UsUJf/K0FahxcQExzduGJI/UC7PbhaCTul2raKQD37NDaKdNmiUVyIkxyhxWvaOW6Pu9MB
EK/P75+wFG0Gf5cjeTqWpaCGd6CwKt29tap7QqEsOZeAdoxUHw0oK8LV5Pj1lzj8DbBut3wOAbT7
kfPzdymWFDODu4QbllgKMYFWDBDv6PW2CSuMy5L8W5WhddrpRnbUMhA8Hon+AsaG2yIU2y13NaQZ
H6Kkg8IEwO6BJ4NCR8tLsC1gKXgYJ5e7jZiZJ8NIES1YILW0zkwHQ+KH/Bj5K0Os8cJRkqGkYMIT
QXK9H5MvPdl/REd/vy/5SW7kTVeU+P5ItiR+yFWjmiodCU928fsbzBsiAICOjOY11R6t7k+RxIqr
UiVD8iIuRTXBS4WOwk0f7nt0e98PvCVOtgsniBYi9AtL1joZQ1ZSJnL74JgnSYXEkSp/u7yKvyKk
Kxi8HLRPPCQOmH5o+bcO9BDgfbu92yoZkjUVrhH1bo4AqQm/OeVKc57S+wEF55oSP+Fiw82uSNIC
jQfHum7WdvQYNN7KoR9yHn91JVnVWBWAz3pPslCQIm16cBv0isO96DwckEnZBv67msLJe6YNeAHB
l1cpeMHdldMp0L6WJNjoqkO9AT0+V0M4g5uXrEsGuFiA9A870H7c3mxh9vLlevl9yWZhz6OFcW9c
38nvDBRPMT8Ayps0/zY8UHiRpXjkUpRku5VtmUPscXbE2EtR+EG6Be9FXr/9twVJ1mtOoKQ0Olzf
pvZWjbskRwv3FixIYIW4LUi1HMmGeVVyswea95E09U+D2Y9VVW8zA/xHA7Dtb8taivMvVSeZsut2
JC9bLIqAOTldBenjNGxM0N/pXzxTIUu1LslRGoBCHyaOdRnmeozRsQz6xE+parhMaOeW3UlRVtHp
jTVmsDsMY7lsbYH9zFF4/OWFAL1ZzGQDlkkKtIxKH2jqweO3nHwuB/1keD04ImpQnCcqhC6FLDk7
WXZBOBgiEqofwOVj+SDfGT+QYbcxQvT/LYdKwZZWjJOZA5r66OU7o/0MXuHbNrbsaf5+X/IEaAUq
qy7B90O8hfTqH5DcKjZEJUFyANPQDl0SQYJ7tCbf+P7ffr908DvMW6D3AbFijoE+8CirAjnVFkvn
vcvDNHRCmFOn77Xuq5N+qdnPOFL0JSyfi7+7IH7Fxc1IIqdLTEfHLpRf8vSrHh80vvlvipIOeDy6
LhpUcfSGcRuCBet4+/OLKcFLQ5WOtpcNZuUGYpvBJVUl8TpMv0boayzYk5Z/scHJiyZj33N/2sMj
Nz9F9DcF68DtH6EyNenslw2gLdwQ57FDV0UbgmJRscrb1oCesPk+hYx1ViheJiaYIe09OL6G6MVI
vv6XZaA1fS4lQBg2lTmkWHjCCbJcxe1/W02Yu5h/33DiPqsZHj8miKA5eMcVJc7F71uW5aKF0fUc
OQVmVQ3XtarGW5olL8i7/TCTZvsBFV2IkJZQxoY5Ohauq6b+0nZfBWflfxMgea16aFAmhpaOtVH7
bgtjVbXkqrQk/n5x5iev7Vs+YAlgUhcUJqoWiUVbBZ6ZTtHLjVFoyXNxI0EjFJBc0AC0Amlm5uwM
bQMKl4/o6a8U8SsuVmFqHvieGxw5O8vXpWDrdFU1RtVCJM9FeRHzKICiQhDYNOHJBpMpd0F0+vX2
UhadMEIGgGTDFaGheL6UIq/q3mQWcgLON4KgmAOvtO10hWHdloLeibmUMtWzOJjg6nWKbI0/BW+1
Kqu/aFn/W8jVkEDu8iBDvyDixn+n3G9/31aT6uvS0QtczRuGEc/2NjxUfpIqXKzq8/LB02q7Mgvs
gubuCgso5wr9L1rThXKkYxe0llmDrAbZX2fnbcvvr5aqUqTaYfH3iyMRMp5XjqhZk2w1ggO4BXPu
h5QEmC4XYMqmIef79LFFbZdgEShbp0C4UFUYlm9znAGP2uhFhxefr6FC3JlnaSXCHtvvql9O/xQ7
oGI2to39Bsz+dYSGpYk8psEzayw/oc/oe1Ts1KIeL36DdB4xGFtlDWfIPwVfxnbrgI1FZQxLxuYB
FVQg1pvm1UkpkqAtCO9z9PwYe9CFre1GcVqWFnEpQTotZTDlA+14fpysP2H52a4eLCBQ3D6RVybt
IUkHNA3TJQK9S042kiwwez425TmisffQmDl/6ErkmQGN/FuvClVx/pqg4l0eoUh3oW33qiVySF1d
z8qpPDeVC2LQHXfd9ZRvi7xZd/m+a567zMLkfrpqRgaevvSgsfbZiItnO2V+4JorFkTHBjx296vB
QbzhEUzDYbRB9hxZN40a49U5bFzfctqNlpzK1twlRIVhJm6c2TMWCriUJPmQkQEkzQWh2DntoABw
5fJxP9JzDEQPJ1EUJq4MSJIl/n7hTUbdSasKReCzEwabEeg5MNdNrxwQWhTjYcwPoMloSJSHHeDS
cwKjqc6J/cty+cM4aeuiVPHQXJ03LAbz1rBRB/931X6NQS9Aa3ojO/dt9oVP+WOQ0PVtK1CJkA5c
31A0ddg9O6eD8SfVvH2aNae7RQDYhQDKnliYgH0HsbjYEnvkFdHygp3bVF+xN69QQbAtHOiZAPH3
CwEoHpiGlpQMbOroeCseO9A1Dj3dENVlK9y4ZMgzQVJoFaKAgFGdlJ2NSPti0Ba8tO3jVD6A62Gb
tO2agU7vbt15Hkhl0BYoEAblAaqKlGDgjvrybE3FQxSATlpXvG4WLFk0toMqDsl4CkjrufLcnBlk
rCN2HrVmk2m2A0JREvhlkyoELViamFo3bCRn0Gkrw3J7mhdGSQBBhWbiCv453B1bA4AJbAwWzoQY
IZZn9lxuETsBVee5a3+MUbXhVIUntWBokICxeMyboRdV1lWbgksYI8rlmeAlq7/6ayP+enu/FywM
EihAIcCsdg03lhGbp0Opl+eY5Cu7An1u/G9Bmqc2G1YGSJGtQJWxWdr/S4mSAyBTF7UtgcSJ9qvW
PrT6yQXH5e1lLSpOoEfAxlyESdIJzTkDJ2LbwYz19KG19HYzOEWy6ZnLVzngJxVX29KaMCYrGpMx
v4nhlblN540xsH7K0nOcoWkUfKqpc7AM1UNryaARTuJwAjxTR9lyLkXr0kKjAU3OEYDT1mX5cFtn
qs9LG2OG0dQBRj85U1JHLxTd0Q+uo0zYXavqvb0aTC+ibf8K2qkec1NDX390bvtoq4HzsB/omnJ9
e3sx12Iw/ulgnNYGHj+4DKQdqa2hBBfP0J4x07VOrL02uKsUzJm3pVyrDOcfbWSegK0ApITkn8Fo
301OiMhuHMNVt47Ain1bwHUkA8omoP0ileKhYVzuRudu2XX9pLEzHe0t6b+W2XNiA5Rm+uH232+L
WljLTJR0ZIY+Zm3NXHbOHZ/moDq9X1cG2g7Bbof2aoBtSX4/tDKAn6H99ZzkQQ8qajC8N3Wh0Nf1
uQd/DeBQ4I093P0yoBfsKRlbve3O4LDRweta74dw5am8y4KqMIkgIlmM6ZpAw5ofxCaaaiPup+iM
xsbgU5zZ/YZ4MVMkna+l4JS7lIr6oihlSiZsFyTnQ1t5J6NjG/4lbOzNvTs+FyDtuGMBKbMOa+/U
gMZ9atFrpSiTXu/GXIB0PGoL+DsIj73TUDZrdIz4mc81YPsBvvj2Sq5Pu7gfER2DtsRwMD0935A4
7cGYzLz8XIxPI9hYfGtEbta8f0fmYiQHjLnvcgQST342d1U0rG1dhVNxveVo1cLcCfKBeCLhbT9f
hzWa+lT3ND1jTtX39lxXlcYXFAUBIn0G+0XkIm85CYLU6rT0TLIXTB0lxo+4O97ei+tNhzcEtDNg
FcXMgXxLFY1R5qnHU+xFuyZkVYJNOdowmiqO+oKuZnKk6yoxgmykIeQEhPrsnzihdzus+UKkzfBS
t2HNCAFswMtusFdGfG/xENCGNl7pgiHJQnwn7UYaVtZocKc/AeMKj7u1N6lQrq72GxKILsaahTu8
4r/JPVoOXtYPJ7tbt+E6dDd9vbu931f7MBchnz28GJLCSSDCQAXpharm5K/MSfq8dOaSNnBDr8fn
A+Ox+xMkme+xx1LlQBYXARdrC3AmUJ9Jniojae6AZGE4xY+anvk9BsFva2lpGeI5hRIcPNXVWNmg
T00TWxM/ja/ceeDBORjfOhUJ4PVug10QCXJxsOFC5Np6FsdjW6PQd4yH3Keh2fieXnors64UT6v3
IbXZwxR3Ep6JSOUAB0PgGs0dVdJUfe3UuYl2hN9pAKgSz1h7GVv19iOLPvHx2barVYJeTS/eOu0h
/thKoU/yDsMvB9xDblgDT7kJEGHdb0eA1EfZeqjG9e1duzYLLNMQjzyKgAKovvNlVuiq16NqNI/k
Ted7XTUDrvq8+PtFHmHqDVAuMHze6ge0au+iVkUnJyKRq32COQDBTUcKUgYkJpXWeF5FsIA+2/R9
icMz+WMCwlX0HD8VveszZSv/ohVeyJRy06zIbKfobMjkQHJ7rKdProqjalFxeNVhYaYAi5PMD9OA
VVdGJgy98TkC+2l9e9+vTyumfnFUcYuh/Ipn/nxjgJsRhAyB5nHMN221z56aau+qGi8W9AQoYCTb
sASB0SYtwg40K4qtwj5qdf8Qa/w5toZPVTVtb69FfEYyAVMMAHuIiMG+IweraR3praHX9nFyhnWL
IY6AvnjFc90dRky035a1sC/ohTEwOotjiZEYaUlVOxUFLSxyLONoVZuvQ/XltoCFjUG6xUTRFO8i
ZNIl25pqkdYNIufYRK89n/zyR432QUZOt8UsrAMuVMDp2oDrM2xpHcSaXLfMNHLkdGtqK0uxCtXn
pVWkJq2QP8TnG/2V6MjqTfdW+KmJ8j6yXwLRAkid0qVZVzSu9SAgR6cu/V9uqqqNL5iuSEphEA6g
UQjyJP2kNOB10WXOET11dRwAQsBYU/fu6Aio9IY4iKDbFjsxP4Q0n1KmlYNz1Dn3abnKwl9377KL
+x4GpYMzF7iQcwGjWcTG0Ffu0Ta2XbS2VdC7C9uMNzu0r1OBPS/n7AtT760IKadjjhEPlLc2yebe
BVjAyAaiFhwhxupkN+V0tMoGQE0erWDdFKsqU9Q2rhcw+/5VaBfgbsrw/D3qxlP7OysVnun6MIOR
Cd0P4hyDidSS9F/QvnFbxwiOfR77rW1g2qb77PIfrqoP8Npc54IkS7JrL+LA/w6OSbgpH8GZouIV
WVoJAP8sE8Ci1jW052C6EQ+rDL0PtFgZyXfHPofcNxoVO9zChoCYAykOcDQJTivp3LWY6jUSm4Wn
yV4VwVNkK95uy99H8ccE8QcADCVFZQxNYk3XhickslK+T1SIVEvfRyDlgvUDMdWVwXo9lFRacXjS
+uJA2uExNcq7GzgASXEhQzbaouhA+Qm6tBPQF/Ux36axT12V6V4vBH3ReKR7LsHBRgg8dx00T6hW
UMM7tmt0/rYqg73KyuPpf/l5YW8XgaFlxkWETId3HNNNbw4rK9dXVve5tdxVYBmr8P43HOQhFAH9
NqLcK8DHNoxZxc2YosvUQ7xOtwpXfn0A59+X1uPQKWsKFmA9E0hZ1kH3Sb//ypuLkI4GGbPcMlKI
MJ2t1vrMfLjta8W/n4dRSMjgiAsgLMu5ulKDaWjCyU21ozkNQLVH0FnuPUysBJ9pEL7elrVkXZey
pNTGEKdZPYyQ5TUHJDIpWn/vFoBmChPVZDxIURyT4oPA5S5lGgmO3tcEWPB6dDc2HwJOPBApStXI
YV7V+vXQ5i5x2+DYPJY23UxWv7m9goUTMhMgVHhxQup8qJo6aIKjkaS7sHMfS74l+bo2147Z7gPL
296Wt2DBM3nSgXe0IcucFAvKiP4rSrt9HOX7Mct+3xazsPMgX3ZQG7VBIgX0nvmyuqEq6jjHspLs
1SqfHUVCdvHzILvAowaWfAVGnOR2jMo1CwDT/73A0HhxN7Y99h19LsADAhsmAivJsPrYaCrHK4Jj
zdGzs63MuwNbqAdMjki9AxTmKp8V293YOQ0lR6tec2OVZevb+l/aZjyTRBYZ0OpXycsyyYbG4o59
tMv8obaqt6xnWzTUKfzh0j5cipEPeFSXfYe34RGDVvq/umrkTbUKKW1BAGgNhD1qHwtAAlZxuprc
ZFUxtvqAsjDnDlfloZInF6faLEmTMknIMUymn3pKPzWYSWmTZHdbzKKyHGRKLbxh0S8geXbO2s4F
qLJzNHi7asptn7kf2XXw06NwBJpkvGjmp44xI2ZA/oFVTdN6yOs1AHhHlQdZXMaFEGkZtp6jTsQh
ZEipT/rXPL63XiQe+RcCpFclSwovDUMI6MYcjfyJ/4EoYSZAyoroTYm5AaEmgFut6SeX3v+eEZBY
JjwTqqnIw0pOVi+zxI4C1zpa5fTQx9pmYoqX98LJmEmQdtq0eRcIlp5joL2NzQYsXQpTWthleFYL
LgrIcQYaXCRTKjNm6m3sHMNgeNCAWm/0H/CxwPS38cBHIx0mNiVDMptYAEgHzpFFz/YLmMzuPm5o
HcTlA6pZRIJyA3TuNMHAzcI59slX70Wz3j7wefSwIYkjulflGyIqjbLoOxgRyo3Wj3j8efvzYgOl
MM01EG+AChrvyqvAI7Ronk1M047Oj2TqV8h9rhgZVyVV1YDf8X9lSaaBi1oAvaO/SKo5loabTRPp
NECzTBu93xTFk159joddbKQr11rrYEDySkXifcF+34G6kZSmwFR3JaGTWWNyI53osQ/fKodsbMb2
WXj3KxANTYja/n8h0iUeWjqYvYSQgryU28y7/w7H0cBbA1B+AFuV7Xe0dC2aEnweecSXMbW/ha72
z91WgIQ38LNBGS+eyuKUXkSHSa1RwqYsONJqbXW+9nt0d7GqC1CcM8kA0AWAbhZ0mbgYNpbOYdrX
6RR3AT1OmPd26U/HOQTZg/U1MVTt3gu7Ls4KAIYMgkqeXG3RnbitcW3hPcDHXY3nmVFb27wxd7e1
du27ALrrCMRLINQgaJfcL7Cuo9oOxvYUOY1/6MEwff/3bQOsz+gBQVuenA8bNEKmkuftqbB+5TvC
/r3/84I4ExcH6KUB5jzf9A7cLsNQeM2JDl+8aGWU//H7kmsP2FRadYPvh97KPd/NW0odcJ0IveP3
40km3Uw9cBSnAUzC51F/qMm2uTs4AJQ8VI+sgmi+lHVP8wC9PW5cn/jedfINrcfNvdp/j/oR/NsG
8rVy2V8zxwCJ9Lw6oX+cRhs9uDsXOf++FDK3eugENskqYMykn3I/LiqFgOtDBs0DFgCJQOTNkT+f
m48V1EPdly07sXD60XbjinJ0wrfRj9t6ur6gcFsI74dOQZRl5JbOCJ3resHR89z031PbWo0aKjJo
LsgrVRHr+ji/30uOCzA0il4oyQnSuo56wlocZw5oML9SzRmovi+5i7jhWmy1+L4VrgfXj3/dVpTq
89KBGIjXuVnftCetDVfkx0hUTZsLAtC6Z+MRSVAEuGKccvqGVYGnt6ccoNj1gwE29btXAEeK5zws
CidCrsKUBbfjaWyyU5J/azcF/373512cNhR20agvGGfnBjs53ujkjCWnzls3IBFQ3AYL52H2eUn/
caghvCrx+XVGflQPRfcff750fWZ5YwXoBEtOJoBM/mFetL2tnqXfTyiiGEfwOiFtPlfPOBrmNGlp
csqijT3ujGAzmIpn/HUSCnNJBroARYMpXqjSjdDR3AsnPUnQ33by4nLV1tGqTcCi4rmbkP3rNAp5
CxaLBkr0GcNJgeNEfnDbvMzqyYuSk97rfhE91Px0W2fXAigQU1CMxhsIVU+5fbJvAkxfaqQ48fQV
ePvt3a+v+eeF+IuwjLOMBejeK04h0D8IkOlKo/V5SxQ7r1qFdDBw4JsSGYviVPllsp5UmLfC8Odx
33wV0sGYgrTHIwmfz+zRJ/ZXbTN239D0erf3QG4WRXu8wxDpo8g6VxbaBAHLEGfDqS6Z72axr0IU
WlCTKB5iPhF5xuuWpDIDVV5nDt3JWdnda2be/YoQvCyorYKcFa8V+THfaGBK57nen4z4uczpKgqL
+/dZPFTQBKILVj85LEaNpB7Hho6nOH4MdxG9+50COo2Lz0vxZJQMYRRyfN503rr85Gxun7Vr/4Qw
DKARGFIALRwC4vn+1mysNOKU+gk1/GGd5YW2QQ7NC1dtWytRL+W9RnUYjL14rToEvvCKK8fO8KbL
K2s6VcbDl8zY316KfCLev47oDrTWSAciuJkvxTHGfkpYNZ28fPRemBN7z6ijkIcqrVm8ytKgWt0W
eL0cLMUDdogo3APBTdJd57kTJhXi/hB9K71NqGpvu17P/PPS1RGhhTxJanzeGkGQ1H4DG7hRbiNV
SUm1CkltqR7VRkggBnzJzPMnqrAw1ffF3y/cLd4bIW1ifL+gsV+NT02meFTIJozAEl2+OHtoWMbA
mNx/YARppPOh5wejOhl07ek45K937/SlCDnLElqRltbImx4M06+rVaQIchZUJBgSMHBCxTGUhxIS
anVVauX80Ok7NEVRVSF36ftokEApRHQgoAF0vgWdVhtlG0f8gNQp4M4S/371oPXjfb7NwmkwpAjE
DOPMswCMf0jMwY9p6uf/3ta/iMIuLztsMYpFeKvj4rfR2SXZaBvzJiZ0aA6EPWjBo6X74EzFXZdq
p9uCFjSFCTqBqIZgVpDxzDWFHuIMJzpAr6jjB+HaUIQeqs+Lv1+chdT1wBXG8Pk+e9P6H/a9E//v
err4+eKoXH5/jHnR9/i+rn836kNyuK2dhZOGngbke5FaFxO6crBsTy3Lo6I7RLz4VrFm6/aaP+aF
4spTiZGuvNzKLVQo8u4QV1uD/8qyTdmp6LAWnOtsKZLJloSXjjNgKUa0DpK1lm1o5Wux4mCLr1zZ
7V+FyX4DaE0JkimQQrTHuNR8YNH4E2lWSfwn675PaFPuFAYsPwaEBSDKE7uE6YerwbbRYeAeDOvk
0JAYAxxO3T8iF+P96IPIewgmN3qN4q7ZZ0afqQAG3keBpNUKIAa0+/0fDpmkU40laOtgbnKIRic7
2W43Zf5Yx8VLZuBJkiXVtEEcGH9KIxafu6niqd8FUbVLYjqtgyIfOp+B2HCX0ppuauKGioviPQKQ
fiACViwXsw6i/126sGlW5VkS5elh0rJ030xpkK+i0iuP05iQT0SbjDWbEm3FE6K/Fl5SvEyBZa+7
0DT8Tq+GFy0yq993n6nZb5J8s4F5oaDCrMqhGaPPnV381kD8YHL34baYBc8D9iD4aAAtgejLk8Qk
STvQ0YRPMF9dY3M30xLMDqEU3qCCFgfDBZJmp7glzlCb9aHdasGJMoXjWfr1HnrBkJbCJP1VjTcy
jbyym6o+ZHxFsjXpV/drB4VXxA+4IvHKkRxb3nNXhzk2Bzt+SvZd/gHlX35ecmhB0pDSavD5kZxI
/lbd+SCH8gV4iCgCoNnhahBwzGOtjTW9OdTW2ks2oavISS5o//L7crmnarQijgJ8v0/XduD3iuhh
wd3PPi/ZTjk6pCzasTmU3vipn4ZHr45XU1Svb+/xgsdHbKi7eGUiAe28V9Iu7sakqse21El90Fm4
LpxXvdt1IJJmoar9fMkPou7j2MCvcDBcKJeWCitwqtBoiwN+jrVCF2W5jmpnWtEyM7dGS9LN6Ews
9o1JA88eC5v0txVmBV9NY5y8TGU/7GrWAvcuzSZMtUTol1OkfxdUjtqEGOEWz1ZUmudxQq/lth56
RXbgXf9gg5h6X2XxtK4D69ttpS8JwjQkirjowrHQuDYXZOdl7tK4yQ4NK/iXkVH+NIRV++yFYaMo
Si7sL7YVzZCAQ0Bvp1zStbwhi3OmFYd02HfpQ8ieefw6MoWUhbMgmjME2xgyVOCInC9o8grwMOZu
cWDxs+Ft02Z/v8Iuvy+5ioprsN8S30+qV5N+qpLPXqo4b6olSNe0VXUD5lIhQjd244ujOmfXn0fV
FmUeD91XyIbI3cFJB2/Fq2Q4jPma6n4dbm9rSGh4foljXgWvDGAPIMghcpsMzTszah1rOMS2b9rf
UYfUzU0Y/Zx+3ZaztA5wpws+U8sSycj5TrdTnLskGfpDmezjTVorNnrh82jsEgTL6OREyUfa6Mas
Yq+xm+kwdH+ifX3vVAEoF0SAg5sYY+6wVclOB054qoeUHxpA71tvxd3Nm/8nANA26ENFOucqoOAc
QRbJ+kPf/DLdX9ndNzI68ZG0w3sShJrIgM21X48TqnjaiNxKGKzSnWUThYBrzwQBIkhG4xgqDJZ0
Cno3DdF/Wg0HkhI/rA+efgzye4d3oSQbEGvoJkKrOS5mqVEiwwRX4lYxOejTo22v61bhx699Hvjh
gJuCbBpgP1A+mmtp6rII80G5cyDPjf7VY9kmpeWGGG+3j8JVl4lYB957OA1QmQiRJDmBHbRRFbuH
OjoY/wJkWLO39R8+/gKgzT4sFXH6wtGANIGWgwf4dYW+LyLkPEdI6yJAPx/K4gPbgsWgyo2yGy5p
OV8xhdQr9aFoD5nh+J8o8Mlu62thAfg+iiSo+aC/RA4nOSgv6gj4Mgc0Pq/MDdh+FMYrnIPkA0Vz
GupKJmbb0UI73w9A5bgxBpLbgxP1K615iduXpnzyzuZJz/XNBxZzIUuysSLXItoFkKWBT6CKV1ql
ahRdsGIkztHnhYZXPCBlumV7APzS2Eztgeifu8baeyn3B9cAMIeKkGZpY5DrBuQL2qjFwKOktzrL
8QaqkQj7p3V2obu7X1V4X8FxUcxaIa8+/3zYt5EWJqlIKvidu7m78oZjKN5v//u+tBWlEaHVK0i6
QzGByHiVuYqmuyWzQnyMyR48Ja7zkIxZmmVgoPmQ2L/L8XsT/WL1z0z/kQ9/iKHiurkCCBSrQfs9
itMIeIAuIzz0RUBOuNZPwOjrDnSgfmFv9GTfvI7APWz1Nydb0eyhyB7Zz6pasXHVB+skP2KKFw9A
THXe3rcrHib5p0h2UZaUdqZmYRjVZX6lfebajzH+kWif00zQEZD2MEUvZny6LXbhCsIBBj4FOk0R
tsrwmcALt+o8jeCGvjU/0LuADoPbApb2Ewh6opcf+dMrnA2LccabEH7IcNmuiveMWLtae7LTZG3a
ey3qFO/cxQUh5MMxfh/zla473avirDFocwgIeak1jANy7RUx+fb2spZOMeJLpDOAlSA809xw+iEp
KpNN9QGcpRrbaaoG4CW1YdQTkRkiTGRLpNCgjSIStmFQH6bipQ2frYTtWHnk8XM0fOrgBW+vZklp
6Kqjjqi+iV7E+WrssWzLxjKbAyNxsqk5msaisa82IeDp1rdFiR8uXRuASxCjy0jXIOaURJGAlE48
9PBP/dRtC8dNdk4V2etgei0S34jeyqC31mYVlt9uC15Yo2goM1ElQ9MAQoj5Gh00WLg5YKoOWoXs
XwwY60dvUI0TLQqBXbyPlOBeFNt64U+ixI1soEV2hyHcFPqvrnzm4Ji/vZAF0/PeC9UoYOIRIiM+
cJRQy2R02/eaHAiTRydSSFjaI7TpwB5g29d81paR9SgyF/2haZunDi3EOk/2fKQvqVt+AljPw1Sn
n506u/tda2I9HnrO3gH45IVlmJgJuel1h9Qd9t81Z9jfrzi82USrmYnZUblKbvRDbU/lwA/pHy3a
6qou2KW9h329zyuhdV+XXIJh86CoxgkFOo67AnOj4Wj4Zff77kWIxxSSqOhLF9NLcwurhzbgFkOW
M/5q/Jz+uffj6ELG3C7uA0zEXbWkNyRPOgc10oMWWI+I7p6cyr77wpmLkOKTrmy8oMkhotX71VR6
e3BNf6KTqmXhHf9g7mdEQzWSPthpPJ/lLsyuGuzRyhrIod6PAGPJfuno37LI2g6Bd0iM7GGwAIdK
wGfq847qK6fTnwrd/m7S4XW0w8+R5Rw7ghFHjbr9mpT82U3y/FvVD8E3m+W/0ZU0+LVBwzVNHSAv
eCX1Pbt/s5pu8l2tO8ClfrKHqvS71PtlWrENImU78Ysx/Bay+kFr3bdsaB/iwVAFs/+PtCtbcluH
sV+kKi3U9irJW29pubvTSV5UnU0LqX3X189hZmpi0yqznHvzcB+6SjAJgASBgwNuaeLaAQjg8AbE
sheAk1hnI5mXOD2mWb6LSeM72q5Y5sPgTIdSkbGIr5Q0QO+JSwMd7LD6i8x4P9TMnTojO1Kmar4e
v3mBOlmYflhVbYDgylP6zvGsOSm+Wlld+GbX6P7Ypb0k1FgJofBDONGWDSAgGreFS3NpaxRV0eF1
zLK3mWFypbqp6X0Z3TnjY9IZHtMw+7f57loyPPfl6wGNzzgr/xAsWhfd3AoIXJ3ZpvQ4V5gXlGRA
2vfW0mKauRE2cb657qUa9xFBv8gwIseIuVsrUauuV1WOMcLZcRqWPcI7vx/vIxXMAV3u1+oTA+dy
oX2JDNsr6896LrlIL+8fDrzHoF88KtEmJqaWaQ4+jCUa6NGm2zbex7KX8eU5ev594Q6tQVzoqrSn
x64O1ULx0vmd3sxTCl7Es0UIplJb1lz15UiPavLY0DKo6o+ol92jkpUQIRad8tmKzbmFWTh+Ux4m
fWfLIHirygA7G+/GRnQjZpxjA4/UvJnpcfiZOVtXk5R1Vldw8nnhtG4RY7tswTbhKTwU3gh+OVmp
4jLYgCaAI8QS4LZ4tp5faNQc82wmhB5zZUOWL1NE/XS+i8wvXa55RU4DI/9+3X/WFvUH64y7Djkx
ETxamPpkNk5FgeQoPSPS/UT9hBK55IWwcgiD3Aw3NH/2oCbAf8VJKEj0gegZqaGZKoijoKdeFO0p
ij3DzaUx40yQ8HDsdbMuSAVBRAud6rE9XN+tNQuzwP2DJDSSiLZYeZvGZqj1jv1x955uR4mFrW6T
ZUATaLbBQ0eImpqxQy+q2YB63/AxcFh5Mj4wnKyQDVtb1Tl+PB5sSOUib3+uDSsldcUIroZ54j2t
+uChTf76Rq2u5K+Ii+JeqeX6YFnZMS420Haph07qD9GGNbJXxsp1Awrs/1/Mn3vwxLSyaI5GDFzP
jq7mddmWDdsZ0xdvHe3Ij8hTKYLvN1VbO8XgZEfwoY6jV8qwGqurwFtQRfYYl4ktqISqzqioVkKP
0eIbyLRN8PaDWR6va2XVfIEUQjoJyGE0OZwrHhy8JQqxJrSC0blW/NnApK/bJYAfjVNeA9YBQecS
iEZ7Yzar4oh5Qlq6HWTgxTW7Ov2+sIKiQZPaorXFcXHfTDCJpkhNxoCMq9mXgUq8ke+5EFmAlRH5
MKTfwPcn7laV51FqO3F5NJNq9Gaz/60PdeflqvWpaxtfWUZPIfWubG/lw4GxoRkOg2lxxCBXJNKx
gjmYOlaGgqAebRp762SS2HDF/10ELYhZ+MMPaONzJVE69XVt5vmxbpSnLtM+qNsd8imVZC9XrI33
0Nh4lvNKs5hk0PMWUNaszY968uPDzCQXl+zr/O8nfp8uTYPOuCY/JvoztY8yHLbs84IhGxMwHA3S
gUd3eXc3Fnu77idrKkBHMi56BI1g9hV+/YhZRvHctdnRxMSq4lUxX2/tHORGdCpBWMCC1hm9rbkE
ssnJZny/voCVA+vs84INGVY9zGYLXJuV33XDo2VmQVOC2FNW7ViVg9crggcLEFAxRdZ0i2PSNoOc
7iGj9Rb0YFuGkc20kpEIrqoEgwF4HdsABk+4fNvBJNVkpNmxzhOPzJgRmzteBaqo6xu3Zljwbcz9
wfgG5EuF1Fs209yclgRkm9k28lAqv/75tf1C/ZSPaQEk4uKIR6vr7DQtw35VT0uj+YVz3xZh1N8M
nMVbGsBoPHF5BCEi99q2Ik0CYobjXCx3zVxuKFWC6yu51AenEkR9k3e+ciDbuYMPpHEpyqzZUafN
Ti/eSr3zC3YrbYLGW1FOpAhan62mwyBSBCpAn/rMeCWlbMDRpcLPJQhPuGiKlJZMkKCQMnBd3ypv
ZVwR1yAED1bbFlYRI57jY+urw1Leq7cyIf8RAVgBGsH/kEcKBWdtjhfwfEAZVqL4IzgMXF3ykl5V
94kEIcKaYrdCjhwSxuzdGR5VF6n+wz9YFLrkkCaGg+DVc25RS0ZMzBnGPik69Zu8BhEDSqidLJZb
Sb1A43/liChjvEF6MLYjJO2+ZL1HaFDUu6nbOtvR9tv3hHmLjGnwMlQ5lyiox9SHJUWbd3ZMi9Zb
tiXiOlYfhvzBMdotA8Ev7V6u7+XlOXMuUVCXMY1Lhxkd2XHgxG0BtfZO6hFZfXjNKCz0UIJND0PS
Lob1DGmaTzlVcIlNL13ydYqeShZeX8iae2Ien4vnKYdsiuUehTRln6QKw5sr8bToOZIVeVYFmKhO
cEZfANUE3SzRiKlHWZ1jntpd5CqBU/S760vgZ9R5oEpwPCLW0sBxghNZkDDZs75gGDE79l3ACPOd
7KHCQKgs9d1UciivLIbnwh2e4URoLAJo8hwwdasa42OslRsjubcXS7IYmQRhMW68zKxTIKF8aoxN
Zd98/RIUvPjEEaDhAGXiFncSNipZnc3VoCbHoj2UfkUlR8zKr3dQMUC6FV32uH6FzxdkSTU1YdWx
Hj8YGAclQe+KP5x9XrgTMQazSlr0yx5p6mMIm59ZY2DJajeXro2WAeQ4QBdkcRpA4UrExT9ETjuU
LyoJyqIKMDojMLN9p9/8PjiXI1yMZKJVrvSQYzcvY+XN48/rbnGpC5TPUFR1ETwCjCWWpV0rZ8Am
0vSl+2FZ94CzXP/8yjbBFQBYgjNwag7BUPvMHtUBXVDAIzpfLXXeZs9K0uwso/56XdCl0pGdxVMa
9KuwWIwbPzfZuKbOnOZ9dGyV56LfxsvWkr0IV7YKU5fwKARuEFVBcS16abhTBazMSzxtqu+lrHNS
9nnhsiAFqUvdxeeV+t35XnUSfNrl+QdWGiDTAA7gk3fEZoeiaQu90Vv2giFYhvGS5F9c9mKlQXT7
4QGKGjyZOU4UvkGEdZjoG7BHs8tfKiX3TEvxbHtzXdcrOwV2LbwLcWGgfGMKDj4QI7V64hQvn0A0
7k2YH/Xfvi/4NvDeREG7ffFClg0Z98UoUYXs9ws+jb6KEcUa/H592tNp60i2Z8UVAAHBtWOgeRx8
ZEIEZ05V6zBWspeBZ9+tb2ZGfbTdS6SsLOJUipjlbYupaHKtYi+K65U/rPebVXD2deHcoKR1ytwq
2AsIOpZp05KbryBQqIF5ipMWIpsnIuKHeoR+3ZS9YK5pnQWzjEBmVQcn3xdUbGhRR5mZsBebAB2z
XRY/lw3xkYkQ1DwtCiqibsZedLJ1kyB1dppshNrK6X26S45QjsoGNpU20Lov1LGHn8pMslBj2eQP
Luu2tOllGCm+K+cxGp+cCT4ZtABibogYZpqV2Vdd69IXBmrrIh78Gq25rUk9PdmBswVdVB+3mhkq
3ii2ADmIu+Oih5nqUZ5h/Dp7aZQP3aKew778NwHci04iqb5PmKFXNeysCa36UI/b//Z9biQn3zfN
KS7nCb4eLXtMHZWCQy+N7HyDhKO2jNH/2LvYoDjHxNRgcJ/YrSPdAVjDIc6DBJDOoflTOG2LyByN
GY0ZmProAbZY5jef5vg+KgaANqCpBwHn+RbZSVzmcR5bR715qvaWrJH/0kfOPi8G+0tVNaSginks
m+rJIcqvZZy/IpOxc4YsuK7sFWVghjESb2iZAwRVBAI7bV/OnaKZRzvdJmUNeOlXa7y9OIEI50SI
oI40z3LdiSAE0BSP45JaGXB1ZccQHnCiHM6ohjvqXCGsZv2k9dF8ZEHyvUq2Q+HPt45KhlGhjY03
i6HSjSerEITkoAF3W3NQj7R6HvuNevsT7/z7QrhZN6mtMwXfT4xj1T3rsnmlfA/OT0IXz3nUNQCT
4XxFwrlhZvxZySxgvvU83oMWczOlzROI6H7hUvldT81dT7rkzk1erpvYhW7Q8wbyT2Ae4S6wMEE3
iTYo85Lo/VHtMq8kHsaZeqr9OR5+/oMcoGCRX+LTIMX1NUY/KY6KHvMUHeztEOR1UJHKC69LuXAY
rAKM3TqP2EGNKz40o6m36zwrgQ8sdiiqJ3ZgVNvrIrg7nCkKIjipAKd84lAi4aJPdK1PNBCqHxez
2SufeiUtvbQP6rhoMJe53V2XxtV+IQ1lL9ADYZAFsvDnrpMNDrOckQB8He3ybv/55q+jTRnzUjmW
75Li3GnBiKbM+Xyc71AhjuvNf/q8Ifx4ZRiGli34/Og8aLs+uzWqRkfxya8X232yIjKsZsDnO2Ub
b0wiUfTK1uPzvG2Fs6dD6+dbz1iFfhJLn4/Dg1buh5vTrn9+/d/PCwEv061oiGx8HmMrHOeRZI+p
cutFyBsGOCsTcLroDRQnlFhKik7dslaPaRt5+d3syg72FXeDACD74NdwCbFq05WTXo1zoh4LDCWP
FcOb8tofRlnqZUUTGFiKewPIWcLZcM81YbrIh8Cz1WNuBdUUOLJGqLVlnH6fyz+JqaZBdatkwvdb
9VOePhfldkn3110BnJX4iODJfCo5VwTqvhcNoeB+d9CebizHeC6np8adtU0UVb2nuvP3Gbkri9Tf
WlP5ZYxJuYU+ExzFbahkzg+daqaHy2f8iQFDxl1jkwgcSJndP6dKWvj6CMJ6tVUfIzN9MLpq2SRV
qWymPHXvk7JIfHWakRezHCTdtSw5jHPxe3HyNujqiu6AEy6ekjZJf+L17k4eJeqobGfFLT+lLTjb
nMUetkOiFzvkOFELKtIy97LJMnbtUJNfxKDt58HQfiYlwBPaWGchMxEM3OVmFbh2HYwOmWfU6+ti
9pS6wLiJVp032RwrIVIGxlabnXHj5nYS1IuSZJ6VRN07snndb9LNWpDmbv+Fdn3XBmzMN6Me+zqZ
u91cjHriWYNpPaHTWfEGNIsfi7m2v7Rz34FUUC1fWVp3ASafYo6nZVaYcDsAY5ewNqzKefkZE2O4
LxOQBdB86X0n1RJ/IkOzrcsMU1jVsX7JnSz2G1ZiNGSuDVtMhGi9Dq1ZPwzF1fdaneSvk1EB8ABm
qsgfm+pbutj5dlTm3VRoLHDnNnvH0GAWDHWbfspZUuxnJ10OrK5bH4x11aPLtPzz4CzqZpnq3k87
PcL4rtzdDCyJPWsxPlii7UcMbvON0pg8Jc8qfzDosQe9PLqWx9ivzZZ6y2B+QZPze75oGt7+bY4s
SQlek95RPb1I9upUfjYsGa5s1XGApkUPmYF7XSwOA2Ua1yqNFuB/Nul4iA2vziXQtVUReCOCERQ1
SUdMVyZmkRCtXhbUcHZQ/kD3qWzY9koIxAeN4gzjHeEX4OQYjXiVQc0FmADL15otVZ5MPSymm4uq
/Il7Iof/jpNjpomscqHUWo5aE1g/gf29fsSsnJJoWzBA0wLmFKCBhAslLTMAl5QGnai1v7AACN//
9n0hwq4np8Mx2dpHmm9MU/cmRiT31WWJEBlEC8QXf7iheEn1fIemLtETCjKiY00I2mn1SR+/jznm
YZMBaCOvMzD/jzFduVs4Z4+D6Q1W8qbPzuv1lV7aHEJwtPohz487B+mJ85/RLIx01ZCSo0ESr4i2
JN1E1o/rMi61dS5DvHPGvm4aYA6PWhq4T0l9c/CCz/O0NdKm4McWqTMcozLKcrKNozUpd61fAuT+
D78foFzOHYIxlmJsgap9U3SxRY4xonhHP/aZZAWXXokVnAgQvGVAv22sTSZBnP0LvG1ek8VeTdF2
KUsuXwb0EIRqCFg5kIC6wPoadVJNNG7IkdI7cJoY0ds8f7GHo1t+XN+yNbPCwHVgDHksc4H8sgam
j+OcEbSKt17S3GXoN8iat+tCLjJqnE2LT6pCVzpeQSJyWel0LY27yTjqahzgNvIQbNTkoPVvZfJk
6RJpa1YMXDk6DADzB35HiJHbUh07tR+1o1G/TsrzIHn96Kvfx3dRTkLgdFHp1mbDrRdr0I7lsu/Z
5Lnzb1qPO1Sn/agAJHTnOj9ptwHkMasfRjVGl7m9WUAdaDb3o8G82mo2S3HUiqexezItT5+fiS1h
N1hTK8bA/d9vxB1yflosbe8YsYs9SLPnGgODc98ewutKXdsGTjMA6gQEwKD+OxfBrCnLs7HRwYWy
V+f75fn65y+pgGA0CODhb5aFbn3xHh/jpusTU4NlEtWzS8crdOZ3dRvoMwvsJNqk1QOrnK2W/opS
14/Lb2Wxt9VHTLy8+ZIBFQUa8HDf84q0WNWzrcWxWqRHQjVrfI86skkkl6fK+feFY7fShjRrM3x/
rn+Phr0hOqyHHZxukNxllyo7FySqrAYlWzVCkAEECMjxabpItmp1KTwu4vVP3JWC3SlWNNnVbJsh
OuW/ZvX80lUViNmd58wwttcN5NLEdc7NDmGgQOYH2Ln9pUStSD+AjcoxgDWpp+fexHBCFukSOWub
dipHCDGaMu5cFLKssFfeDbgvOtQkm7YmASEeMN0YXMZZeM9XQt1xJFEamWFtY05u13m3TtSEJ6GU
B2QeHqrg1hCfxEWSYaYObpswIZOn4oSvonEDv7mukNVlABbPJ8fhUSlilRVlmhdKTDN0QVmoeool
67BaF4ArBHPdMNdITHK3MQOIYlrMMJvoPc3aV2rJEmkXGU++U/yW+j8RglHZ+uAAuK6aYepEfr7g
2My1jUZHr2GbYej9WS09QPhu90vOHQFbRvYODbJCbOfiBWxqg6WGdYyMhedqEhNecZWz7/ONPQny
E9y9Vj3h+0rvG25A0Kr0fl33K35/JkEwYTulLm54SBibreZ8TQH1/5HJurpW9I+3BNKOOtLCcH5B
OQPeKqrTj2po259Y8kmV7NLq50ENA9wGLh6EqOe7pMRo6O+NQQ1n1/EGcugAkr6+S5dxENiSTiQI
ee1orJROjbCAhPwaHdA9fmdz6dvWM9Uf2DhIpK1p/USa6C4sitvWrCY17En5VMfG92ax7+Z4DK4v
ih/p5zmks0WJVN7uUAxJq2JRRfSWtkc1fdTdBHjNFgNWJaJWvJMf9QgmUakDWaZgADaA7CUBOVdY
uIe8OMz5+6LnwTgNuzQ+dp2zLVpJHLW6OAswVCCowSkgnmmEjkttK7kaLm4e2PQTTd4iUGVnwB/e
Hk9hH3mQAdAKOnJdwfzsHPx4qtWpodY8ulUH5hYZ9dGak55KEMxvJrPe610Lg4gTv4/n98yKAhaZ
3qjFH9eNYs32ONLR4izvANhxXzs5ceC9mRXXqRbazj7WQQ3rua//TYJw4phRRDSkCLWwswFxLvZt
FFSzZBX8V4qmfboKvqEnqygKdynyBTIo8ew5yGXjQFZ3CW96lG6QfL14qcQzMrzIBWrhQj4Ie3DB
3DPsr2/T6hLAzsrTL3h0i5WhPB5Ld0gKLazY4A17B9nC/yZAMCq9UKmZd60WjuZ7v+1kDvjnB17o
4O8CdOE1R5jV1HpfQ89tcV+jOl+Z4/cscY40Ku5wIuwtp/atpdhFU/de1GSvRdluyObv1WAHGAER
JJhX3bVpwGglIdte3Vs8gThtD3ZWrOljZkLamJWrhUOyceIAvSj/sLV/vy8e4DGGv84RtbQw1UD0
fEB69h++D+ARWmiQ/78YJozaCIuHSMfvt96c7vXt+tdXjdtB5gz/IRUrvg+txWVzU8R66Bo1ICGT
14/JZhyH4LqYtTsVlAJ/SMNAoCC+9vW+NY24VdWQzNnBdvONVpgHtRuDutBab57qD82RDQVYO0hP
ZQr3UBvbdRMzyIxT3VPcw1Lc60btaZhUf31xq3t4sjj9/ABiyQhO/W5Rw4HEnml+i8vBW0qJomSr
EaPPYTDMWoGQcUoeU3jJjFkWhTbunEw2p/eSc4P3SZ4siLvUyYma096O5mFW+fswWLSwGBMvr1Dh
x/Hd09C1MQABsPii+VJOn+d230TH6zu6tliMREXwAAI15G6EW7ZTi8VIagNBnunl/ScMXFhiH7HY
dSlrRompP4hUACrA/wQppASFPAqd2NLkkWafmu5RGV6t+W3S2o3aSmLvP6Ra4hF5Kk04grPaiKZp
hDRQmvr1xHy1sbw8+aBz7JXl7KW4u8w52UaNiWagyjPs3gelNp7/P2pz2JcpQAl6GaSViSrNN3se
PXWYN9PEAs2pvD4B1VU+eouCHbM+6To+ZmpeHH/JhhG8x+D+74mXFD9Ve0FTYe3n5jeD0aCStUSv
RX8nyxRvAlQNHUvhy9TIT9f9ZUQHaiO2jVEm67yKxIdFloVdc79TiYKfJ46eplENP0d5L2hqunNr
stPq7vW6taza5F9rEQeddQArW4zCAbt5W4zP1RiU9d6Q8t1IjFJk5eXkxZWq4n2zpOlbpk1bt6Db
snG21rTsCzp+Mgu27VjxTKLioWf5ps3ybRY3+w79+ok17np19meSNzAg2Tz1S24YHAwmIiACrnrw
aojUxGNauW3mco9hd2W5dwsDNeQ3jRz65mFuMk8ZMYOquUvqxB9dbXNdAWsX+alw/go4OZUc2qcW
DEsNm3ZD7zJF8vm1RwTGagLujlQmYECCGVkGiEDbFmtT2e82QQ290w5T982YPpJEBm9ZUTIfOAb2
ZbwiAK/gtnayFEoHt1XcTA3TaEPLrfq7mnazsTW111iG+lwTBc4cxPcGOn4tXTjkEkYBf0vwNurM
5GBY9FPhpMfZKL/RqNmhO3c7KbPkXF1xSLz8sDJYC0pgIjsW2pmSJsoT3IfxzsoCM/ENKlHWii2c
iRCuXGSdBrMnWJUyFr5WvwMiePulfiZBvG+JOWFOC1SEDLfnxC9T3nrSSpVsGfzvJ3bACmUc9RlC
IvrStndp9S+LAJQV5gzPsUWcU9z31GoUPMV1DH1I9mPf+pO0H29N3ZixCkQu5ya4qOdZi2a1qWss
YW9b3+jIAmAdf9WmIokJVsVoeOIjm4wBSWL6DSiUyZpyewkz86FWUlCdvZadpJyxcsaDU/yvDEEf
SlFjkXwpjl15Stl5Ecanaw80lZivbC3872d6H4vMpWQJFbJJWt/Nd6XstFw5zviYHBQMgVjnRcNz
ERMy2GVH3CWMtcM83YEFf/g8mjdDLMDBDuwpEr283n0BsWg6K7EHdQlnbdc0u6bYVbJc71owiogI
vfe2joQvuoXOF0KpjdDTmeewrLRvLUaszQDKoDv3GYRCu6HvdqAn2rRoyDctdrABwKm7IdAxKeTm
2wc/A2VeJLTAqS5W9lV3UBxSG3No+RmjPrgeJe+8Fds7EyDYntHHeZPk9hwS874i31umerhKlXF3
+zqAH0SvDzpoUbkWtjNq42pAKWMOl85HHYNKtmkFiIFmDBgEsnEg5kVbl6CuXIu0MomX0I7VT7WR
+6V9z7LFrzVrM2tPVsS8xnxW7R+VIlnZJYk7PBf9xtAR9MPr2Oeii6rQW7pQI8wBegqiut5gxlKH
ixxdITSufrWt/XNs+sAyAQSiJJEwjK4pED3PwDSgeI5bXfC4PtIpsiyqEbbWtnN+2FUCTNPWkBxR
K36N0gfqQyCKQMFLpLQaAP1caqoZYcYe8q4JmjkFu9HvonRBCypBaqyuiNPwgdbUQlpKeLLoIBM3
5t4goTNiUNSH1WPQlQJSKFm3/ZocwGQBpgAcYCXF0egkYWyCnKzdEPOuBXNa7zFX1gbFXUh4goGr
8//liKjiFkVne0BDXTg6T3ZagzszvN25TgUIMSQKB0C3GBCgUkwlC0tZan1N+RY4QjjqGiYuKj8d
E2S6S5WErGLTAWXK/CEp1GKXKzpmm1ZKtcmXtNxcXxR3m4tdg19hWDsuX6SKz90qNyOjTJTRDMvu
ocYgneJB627P0eE8wsXOa6vo6BfOvooqaqJklRku2fxFN6b3xZANT13V/YkI4XAYaZwsnQoRKWk3
mjMG0z/kWM8Wwa385FLPU6dLLas0Q4ZJ1ZtJf7muhpVAHn0k6MAG5yynzBM+n2pLkhaVRkKrC8zo
nqR3rrXN6D3GgUqxDqsqP5HF7fBkKXMLOCv6r0hY9LrHdN+pgh55g+sLWtXIiRDBrvq+mbP2j5DO
/6XejmAHKhONMSbYEREAi6FJlKbtpMcJfD3t7lDTDdJJ+RerPREhLMAedTCI1ikJS8zYu2/olD6O
MdUkccGaz9soPljAfuNWVYVrZSpJ5jR2ASlD7jmA5zrxT61Bm0ofxMokEbamE1QhMEga1VVMdhEO
MHuuJsWtKhIq9b7K9vvbNY5rC6c8nlag0Bd8kBoWy3MtxvHIPOUjl/HErFnt6ecFDynK3ppTro+B
bEzqd82DQySNIyvZLcShf1cgOIYT59E45FhBXOzQTFAWKFzsMVIaTfilN8kq0bIFCQaGwTc5yJwh
zagcf7aeRiC07XJ3XSmr9gV8mM2Lp5ys69zXwWdHusLISOimuT/PlR+b36f6c2cjZTh/uS5r7aLn
4AC02iGkQP30XBaIHRpXrWDLaJ3xKP1sDUpgF6/d9A/38KkcYeMiVzdZrUOOFsXG3aTXeRDPuB2v
r2bVWcDuAApblO7gNsJq3Has6ERJOE3PTrJJe0n4tf59gscuUilofROcsaQTpyVbSGgmu4p57ij5
/WvmBYpM0M7p3KRFd0T9vnZYVemhMW77YovaCGWSB+Kawk9FCC6J0sjI0A6lhwnGmizBpN+ViU9l
lORrGwUyDw10FZj9jFLfuSL6JXYaC6z8Ie3qxst68KrrNNEl99XqWvBgAiUQYjC8Ms6lOLFZlnaa
6qHuonHPZW5A667xCrPcKM7t3XuoBAOzidZNkKFcUGuNUaxYpYa6nIkJru+D7Jm2uhbDAkoHZX8A
AQVH1JvGXWaNYlbqHEef7XwyNk3Z5KlnzkTxXXM0/+HoR6YAOUjQKmEYjKCicVFKjRitjiL6g109
mf/yhMB3gWUAlTDnGD1XzmyacQbQkR6m5X2dgHTqF2B23rDc3FeNUIKDGfEeUoEBFNMqSm05bdRZ
aPJQFl9drKB1iG+7c3D9aFk7lJE+RZ4dPDtoKBCWYw59jNws1D8W7s4e5m99VH3oo956uhY5Xq5X
MtiJTKKgoM40rSzHIOCwN78mzhvLtxFGAw1vhiu5A9aclTO78/QDj2eFU83WBq1TTQVYB6Cq7fFb
EknCsjXbPhWgn5sCeCAYWQYIsJtD6m6q5UDag3bz5GsYwqkU4TTQitbJ8hL7BVTzMm3je3SZjPYu
jTzjdxRJzGEt7ECjNcD5cCCeyT1fUlUpemcocNd0yNiBxFX3mqmtjXdArh3SGu2aMHWOfaF2htHx
gPdKfgC/MMU3ICJCAAQwXAeqE6xjrpij526uh0zpH3K7CykmLU0tyop2mez6pHzAENTNdR/g37wm
U7g74hpY2VlhOAKbTfOzyPZSkuhVU8Qzgdd7UCAxhVXlJltKlx+yg3ns2qdkOvzLCv5+X1gBozrG
w6qZHiJN5rX6zwZNfP+AsEKs/leGYBr5nC2tO0BGG+Ham8zlHQ6ge2k5vF9fjGyzhJgKJ1KfaRbc
CjCgXYlhEGYmQ4msa/zvWoRQdFTGbKoIROCaT71oyP0407eK6UjCw9UTgvOtIqXlIu4R92yYDXR0
2hosK4gfFdVvHicZVcnqWk5kCNtlg39BUZCuBGznWzJtO23fD7+va2RVBOhogEnj/8Q6G3MLvDZL
bJfO7oroa0lSTx0jSdQjEyKcpgwEA33WR1oIlKo3mJ/UxvX6WXZ9rxrXyVKE0zTr6zQ3TEjRlWc7
u9NvzwYYHE6CiTU8gQVC4vMDFJ3DAybdmsjNorW1+RjV2xcAphUwamKsEa40ZJ/PBSyqDnSAgrTs
dL9Ulld0NzPK8UkPAGqBuPcPFaLgG5E2T6jkmXgMZOrGmaifLJK37aVXoECMjizw54BhBxPXz5dQ
T9PSdBOSi0Y1xw/xqL2BIABgMFYe3UbW1c5d7PxwRxoTtXYQyCA7czF8OI5GatE+JyEarRf6tVkC
cBio8Tfj9rqNgUl6XAYQnMgwcvs+SWW1zZy4adORMHqcrLuokBzxl4bLPw9gKJ/LhheIYLhTp4Pn
OsMbTaX3yM+k7ct1H1/9Pi/kIYMF7Ys1jaYYIlNJ0QzUzj4bdp0uOQov3Rv7giIhSjW8a1UkKkxs
NjmZm5hhbaOutU8tD42SNy8B3Ol8cBGSl0BaCZZrlmj+rdF2HGr5pL1WqTt+U6aE7K9LWcGmIM+H
og8vd6J11RTEuAWwnx0a/0MF0za7vvFA5vUxFaM/2rnvTPmuSe+K7qsahUv1k/US51nREx+Xzss/
6ODBAKVzMwMXThWbRFHDbUTUXZnqu+vLW3HO0++LZbWlXOJe1QFynrV5i5aBzVQknmGiURNQleui
1pYCkybAAALojhTD+VLMammUssDNRdp584RZZ5ubv69jxCAuXwOkjwhnz7+vkSIr0xFlOsX5OoR9
fbvH8M4DWLWKWv0FXhZkH7lGAIYJMWeyGj+T2wMuVID/fv+iiBSzwrYaxwBq8PdcPmQTcgGTRNsr
KkBKhugcVsGTZYIKGrNI0Ws0GiGFQ6bfWnJ7ZhGlQ1Sz+WMWXi8yfKpo8+26KhtC5c/81+53GgfX
tXxpsJCA3DvGn2BcGgg4z7UcJxEbKpKMqIa8dcsj0bdZ/aPtJCHQ5UZBCnYJzF0AoFwMLLR7E81y
tjKEBiu3g6F6qimRsLqOEwn87yf3RwXYvEYnSIgRwzdKYIAWyk4OGrs99c6XgvgBiCkkl8TMQqfp
OSgU9SEcxmyDnMCvjro/r+vk8rA/F8F382QtIPccMi1Sh1Ad8zujoQdWld8bFknacXgwdX63g4sM
LHpg3sG4EuRJzsXUc6NoFbBHITN+uFZoG6lXsk0DMidjQSeLrDFzTRwyCeDn5KfVBc+Hoi4FxTTL
LtS6Q2E+D+7eigHZoq9j/NHePNIYzdrAouCtiGS5cQGfaM2OIkGodGG97BM7ZHRvtJKrZE1LcHng
GPgkkwscAToQddbXtA+TjHiNtSu012j5fLslIAfvIKXA5zWInHdtn5YUlHLYM+aTKSCaZzqSA2Bt
GRZPYSLlh9tdrCugoDskCoE9s+q1wyDjQv1EZDxeazIc4ILw+AEt9UWWNGt6jWHy24izGAX3ijzV
RnJXmc7NQR4CRz7J2+aJgotsabxUfZ3PbMLYD4oxcnTXqbKm7/WV/BUhPFAyVaPNokCE4oBa1PmM
hmZP2pq5dpb971hFpHwvWb2ahOpTVGO74ukbhklN2V21+KD5uW5bl6E93y1uvf8rRTgxnbax86aE
FJY9EGXaaTHwWCXzleSnEf+4Lmvt/EfKH0gI3q+wQj/Qu0ljtFPodrWXdb8aWQpndctOBAh6MY2Z
6lnUTGGjfZ7Kuyg76MlbkkgMbAU1RbBjmPMJf4E7WsKeFVHXOGwuYGHZe6l8pv2xoc2G/A9pX7Zb
N7Js+UUEkjP5mhz2KGkPkizrhbBlmZmcyeT89b3obvSRuHlF6FwUjCpBrgzmFBnDihV2QrswomGe
OZKyr5Rj1ZQrpsYCvg6iJ2AE3G8Y6fMskxVaLGpNpTuTEno6j57sGgBLWz1FcXYaLdVTR8NBC619
xPlWi4fTWIrdaFQ/v97JpVMDYwdmD3LP1k1YeCiiKsP+dmdFqFRrUSwagy0sAsT9KPQVpNbSZfso
a2aBRjn6QCeh1Z0D1EEb+4H/5qtxk8ngnz+CH2XMTDhD7YDkrw2opuxQS3eFSrvSNep9kftFvAc7
0NfLt3QRPoqbPe3KkOuMDBBnmxFlBads5VFfuggAT4GEBkQOQMfP7Lk86NtCHjrojoxzB9Rz94Cw
77I8eAFNxe+vJ7N4FuDHTe/GP+L2zwaE1SWxNQZjdzaaX2a6lVO0Oe5BUKG4ok5XnqnFhQN/l2xM
7Kkg2fosy07VCCQsYX8uXqLgSVsja1o8Bh+Gnx2DhAeK1eYYnhToNcBcMwS1qEI7Q6HIHaZ26xLp
2znXqWQKrtXEK3PrX6kV44jThvlZy5/sTqFa5PFQdQr+/PUu3a7cFPVAcw505gBtrjo7cmBWzJpW
k7NzTg3w6tur3Pq3xwCDI/mFzC2siBvuEHDLZn00DtmZ+SgmMf7aA7JfXrL5ehq3ymCS8q+0lyCg
NffcUV7JRt5CSgz+WgpOJ7qWBF9YqI8S5r57HreJbk0SZMtP8KzrztczWBwfhAWIeiAriS73n48w
E6poChRBw2C8pI4aroSIbm8+FgiPqwaIA8qg5yGiXKiSCQal7Iz4UykfcjhBzByoWecrOmxpJ1QL
6VtgygGpmIfq+g4clTqLMxR1XM3obGbeKl/nra+gw0pEwTsAdMilKdN1/eABVa1uxqzt8rPeV2g4
XFAxvujA+pNQeBFBgNtaw5wurd4HiTfhgiaIY1Qa5sCclp6iV7umNnKa1v1dVARrJa9LK4iqfYTb
JgUApoLP06uNyNYzjWTniPAfSh+de7Bj6uAL/f6Bm+JcEx4UJDLzth1alFlpw03c/DGjO7ReXzkI
Swca3rwNgxtJT5Amf55G2lmClKqUnUF7+J6Gwd86s9eo3hfihQgVAikug7ka/zHHItlJEKNIKcrP
aXYvdI2ihz2tEOwi+Y5bT3l7PzYyMDc5uAQfstr/egWXVNtH4TOzktVkwAWIc9TLD0dZ1CFNwmZL
lGobjumpjvu3r+UtHQwkjwFNR9odXa2mU/rh3MOEjSwxhOLMULZrolhQHrblGu/e0rZ9FDJN+oOQ
sYkbwXsIyYgrlXStKHhheJwF9KxDiARKbq7mxKA2bVCn1VmnvPe0tfaIi8NjcKCtAE28SRQwO6nG
IBsKgBNDKtof+c+vt2Bx/KlCCkkCgIjsmaFRSUHURxXGD4rndEOip+8PD+U8FdxNB+umriOQzbAB
xevZbphvkMqLte8zrE3JGpiAuJt4ledI1KQrRIlIWHGOwl91yyl02NdzWDilnwRMS/jhAJlRbA6j
DgF2P7UsHIvnRLt+LWLh4n0SMX3CBxGRaBkaDnXFeUgDpDM3feDa+uGYqS9fy1lQ++B5B/wYcWi8
M/M3vwbdgswsyOnQWwoct2ksvFA1aJfV3teSFp40gA8Be0L5HQK587ihUqINSmbqMPfK4KWvtHJi
7T0jR/lDIaVvNvxaROMKxGZxoyzgONFIFOpz/owOMq9Jgjqfc2+kKCLqkTMqQ/MQ2aT8/lNgInWL
KBgI01F3NVOUQ16UUdYr5RlE+cNj1v0Xw2tT13Y0FvhHffn5ONhBnKSWgUsZFnKxh79WXKxWrFVQ
LF39j1Jm2jdv4i6XoulcM2ujIHoc6+XKjiyIACAfaRXYyYCKz6kkNSOQWRsq9Zm89mLfZytVR2vD
z7ZhLKHPGMfwjeGy00hWbPDF4ZFVAVv+BKycZ8/R/TwC3hjDh69a81OV1rzjhfNqTWy8U2cHQPfm
ujcqLKlkQ9KciTTlBSOa5K65hghbmsTE0z4B26Za61n+3OREassubc4gMHdiL+BrTDALOgWJYGQG
ECWZAt2zTchznrJGD+rzYBz6Ys/7wwCUu+Z+rU+W1goQHsSGZRmvybyth12LMowkrNUwpjTM3oXy
rkjx9+8dNvv/C7FmhmoLaExutFgrob+UTpOtvLULcwBaDU49gELTvZ626oOW71GwVDVEBgl+sIkU
pxpXXKK18afffxhfLoiV5jrGR1tQyX7sVGcsLl9vw8JDhbAB2o0Bcwem5Pk2KCy15d6K67PADlfy
4GrKi8gufXYJmx9fi1o4uIAywulCrz/085nDoYio5KbPiur8ItvnZFhZq9vRgVow4DjaaPWHlNAs
G9QIW68VTrRz5atiG9QrsbyF4WEN4glC8SA6HWkz3SqPil6wrFehwUNagYPi283rpkj5RCqHFm1w
5G7KOolk9pE+AKkSvu9b9ue7a/9/63qAhYGlcMNOlbRlLctRq5+Hu0TcB8WKubOwOhPgCTWpcCfg
qs0OqqYmZleaDeidEsVXs/EZ5Ewr6apbrYT2lnCp0QtmIsKeBwajTBdcy2QAECvKdKey3aDa6s23
TcOpoBhpZEAdgVeZVz4OHC5T2nTy2UDLitb+HZnEz9Dm7evduL3XkIIHdCLDgnqaFxKUWtlbgVQq
QMN0NDd3cNuJ9u1AKmTArwXJrwnC/XkZQdynCujPR0DvR+vY9shbsNi8R+gWwF1E27+e0ML+I+Ax
EfzB64PrMXsyLCtkiRQI6WzSrPrBguevh19YL5SP2GgfOSXgMZnPehD1qFYpl4UFXHL91MQBhKgg
RpWevhazNIuPYpSZmETXhtQsrXOq5FQeaduv7MmCAAOJF4QYkQO5rbZojBr9HWXcQq16Ux6VeOX7
p1X+nAuYuO6BqJmCdPCcpmX88FwEaqQYWa7o5zR5C2u/eCH5sVd8Mvq8//vtpcJ+TwwZBHnom/y0
bAnB41IFnssj4T7qtt8fHowSULgorEQiYGbjjLrKxpZIxjlTaFRs67Vg7NJGfBx/dqAsTqKByNw8
y9cqQCI0/H7HDnw8SrQBspjgNepsK8C7Y2dmHoLTLAZuR+zSoUMF2sE2vw/nQMU8mhzAd0EVB7Ch
n/c8iqVUDEVJzmIftadg+La9/3n42UK1Cpq4SDFYQmNqBugFsKIIF/bh09fPblyh8oqkPYbnuhvb
lEUrpW3TMs9uBHhUAD8woQZRDTRZPx9uRBk1+hiF0XhOm0tjnLT4tY9WdNPSFED4iLI83Dmo29lO
o9yvLaW8AgA7sqgwS0eka87p4izgTcDOlAGmmttoTCPxaCQRWC+VkMb9mceRI8bf375ywLSgOQDI
LfDPvEoPYR1b1uuAnK1GBSY+c9pqLd66OA8kgWEtI/8MZN7n3WgiMUbIH+JxVfZhDMaM8aFT1nrY
LNgJU4wCthSyLLgVs/1Af68gCmJwHZHsb64cA7YLJN9ea2KxsOufpExf8eFgIayKDg8lI2dVf8/J
KQ78r3djYanQf0NGoxn045pSCLPxETbu6igDNSIAGoRVjgo6eyT5vn//YHLaCHlMEMmbpLxIG1Gz
NiHnmiibUuvv48pcsagW6FJQgzvVE4FRaWKdnUXZcdZAyccq8FyrgtGqU7wm1Rkdg2Jbwc0ncgsu
juJqao1npOia8/VCLm0UWm7qYDEBcusmuVeinQmRJn6iSnrShzs7XPP5FwUAFTgxnlvTfn3eqZoH
hQRi0/FsROZRbev7wG5XHKelIz311pi6UkLKXMWkdZzGaQYRxXiqAp+EodeBsbII1xhGFwUhNg2I
02RmzxVNrWixXpQdtD3JR1pkpkbBq7zLYxWcikX//PXWLJ1xZPin3p4IAoAY8/PKWTyDS1EaeLpy
7ugtoiX8GnDmfi1lwSgCOvc/UmZPTChJiVWMOjmn5G4M0k3bhzTNG1pnDYT+Kkm54ineTuufuQ24
KCr3EMmeDswH1VBX6KfGewYCsQYNoSrZ4brqVspaSHFRDDooAfWK7oY3cPeeD8qQIkF6hluZUpuN
J8YaE134mhWjdbqfn99QzOc/guYh5pzwoUDB33CGxQljrKXFeDSHV50/Kil3UqN2hPL9umGUh6gI
bEORTyxP0+Q/rGEDohYt6ZQBBJBgz/HKBgxSdFxLaC8t4VTzMClYeBVznz5QjB5Vcz2uLq9oMiAv
V53s6O3r83erHzCVD0Jm+kFvSlFU6QAOtobs5Szbt+n3Q2kQMT2piN9MvRBmGpZ3KEU3hD6cTXuT
jg/S8NCs9TlamAWi/yhBARAD1uw8sTfGSiKLSOSXB6vSKFyPb6tpmGj49qkAZfInZqsEjA/AyjbL
L3qQUUuO6ffrmpCqRtspxDURbkSr4s8nSqn0KE2hci5N4g6Zz56+vcsfh58HZeOghD41MTxTnsLR
N9jjfzE+aqPBbD29A3OsM+8rLkeWnF7GuqMKMsb5iqW8tMH6fwTMXWypU2t7DEh6SclO8jLybYfO
RM38VDQzaXsYNbPlD9OkGsI0vcRUBC95vqKjbr8egBQQBNqIZCL8N8/kjyQrTKsn5QVkHA6q19HG
2f16A26fEUhAq1oLASg47/NnPtN6uZZzubzojcMIze1DJFOSHrNo1/GVUNfibIBNnLjlZKzb7GHs
kSOOY1JXlxDtf/TqWFkrm32r+FBpABp2ZNamZt5z61Jh9SDYqJeXQLpEDUi30YqRreHLpyv7+d2Y
hAAiBmYRcL/Oj2xTS9lI0rG8uMK+t223aRyDyv23FQekQGdMnbgQjpjDK1JichECYXMBS6sbjDbc
r/+lhOlkfHiLeitB2qiHhKTJnI4Tt1vDxt6aXZgDoPgTJx2s1H895j5IQG9ZPc5BWHMp432aA0W3
Fc2+XqNhWThVyFMg5ogANsJ0ZPqKD1LCQRjFCEVyEXXhyyB119ecliUJKFn6R+D2r133Zwkmi1hv
h1Z5UflTlp/E7usruDA8+FjxDKAHJyLx8zdCCvJRTjhPL0Nw6iMn+74KBLkLkppgwUIVJ4R8/vwC
pUom/K7kUrPSDXSV1tKKFlzYaHQORbAGBSvTTsy8OlnnozHURnJpNL+Q7oxqD2LMpFxx6hakTNgb
HfduQrfZs3kEhpwkVtdmF4nG1ft7bL9V378SSGZDACoiUA81D88V6dBEQdKnFyETl/HHEc7p13u9
oG6neMqEZ/xHcjmdhQ+HNUZQu9drvKeSHh+jTnelTnPL2vZ7gt7OtBQvX8tbOFuf5M3WLGFl0FYR
5LVs8Ayt9shaucKCzkWbgSnzjPpgeKSzGbUkGvu4N7NLUPpWwKhmUfDHf38WKorg4LrBwgHG6POq
qWWTaFbR5Bflteuc78c8kNoGrMiUgW2ctPrn0cNcZlkGNMalGV4V5X1cq21fWiFAlmzoQaBWYNF+
Hl9OTOA/LSW7mFf4m3Z14Mn56/VZlAAdi7AsrDFr3sApibqxF1oJKw0lTxbw5bae0zFayzovXcBJ
lf8/MepsocoYRWSVDjF56mnZSYquKHxa4+tbOrFAGWCjgThAlHwmBFTshYXIQHYp7ff02kQrF2Jx
qZDIg28JZYIH9vNmkDRL4QyQ7KIGr4FNQPkPit1wBe6xEBvCkbJQiKFOiGgYiDMpSglKq0jOLhaR
qNxsdStwwaAbRZGXSgNlSFZ1BaFFX6zoyKXpTbXB0DFLPFEWGp1XYtTTSzG+q/aTXD4rw9+vD9vS
BpmTqQiIA9Cf85J9jXFQLXcw2cMMAGCjEFt0CpPpfyEE93GiCgTiZK6JtRo+mRBBemlRu6uCHJC3
a3iTpaWaat/+tfRD++GZNZpHCBAOJUSU7dEyET9xleD79igqqwCOV4BZxFGYiUiyqFKrCi9WQWJn
CEvKy5SqfbpiQCxYpIhrIaKAJmQwILRZrqRTtAxHemCXOu1f2kx29bGknd5To269vjN/fL03S+JQ
bTXVRkwxhnkzIrus1UHEWXKxUxQ9PSvRU6GodMAfEjx+LWrhrAGHrSOICy900gef7xGSvTC2Wx2G
hfnDoK2yogwWh0dyAOR2AA8AZfF5+GAYg6rGnlySR944zVpl7cIJQ8EjPFuEAJBImd+UTGNSQMo8
v9QK6nZd3XRXoeRLmgb4AWTjMAG8j3Pjjhtd3tblZMUr8YMFWqG49WuySYatYT7b4nee3RMRrmiZ
hYfgk9Dp9x+sGJNUfRSIoLjoVrbPh9G1uuGocsVvw3rl6f8fJmiCxA/RbljhM9sSbmtFQgtOBCMl
+IzuQbOHaN3PtLE9w/o19NomQKiuTFaOxsIhR1Ca4NThkSBQdJ+nyKqe1HlvFZeoRD8YfkV1i2cO
m6DcWvaKlvgXOZ15lLA8EAEHYB9pg3l4uirtvgj7Dns4npB/ceywpmPtjSg+CuPUSfR3I9xqyEjn
ocPbkBblSWZr+aV/8c7ZVyCejJdjSimot9G2ojRjTemqSztKD0YJnh/jPrBMzyqvTRttkKlzB/sl
y95bZaBp+qceNyn6faf9uRcWJU3lJmmCUqZ9lEpeJV1UAIpkcF6jmwkevDdcNGqmih8G2ygFBQ/Q
calKvFYSvlWXfs7VjRI0IOq0Ub/7yuuWBnlOtfZaZxNL7CYMc59FnFrFq2He6VXl5D3bS4hwtsla
4PFm8xE6mIrUp81HIfm8l02YWi1D0Ki8dv0D8Ed0kP0K5aRsQ8JvBwghAK+pPbEqTVi1mYZT+6Jr
qqoprmqaOpsiXKufWZoKHL8pZ4hY+g3DgzFIg8KsGuPLNEdXqz6rXPEmyl8s//1NXT0tFYETa0wG
CCb1+cYkcVSrfaZVV8MZey9l/tfDL0xEm2hpEA824QvMTaqeq2VSVExcU8WiVulLfemQNHRi1bGD
tXLyyQr8dBfgMKNDLs4AnrkpBP15LnqmDPJYGe3VHhiYrzek2nTSxVZ+1sk20358PbObVwjE8OjH
jLrdiRrzpiWB0khdpRp5dc2qrYRY+ooxujQ8QhcaaHZNgHPmBcoijYNWS1h1rdS/oadm3zUH8fVI
EAImh1ykjVj956UaO8DIYkOprrbivtX2ykuz9PEfR59OxYeXpmhSozG5Wl3L9JdjqCvh1ZsHevbt
M2dAi+qw1Sx8+2s0XKTXrnn+/s4iggd1CkYP4KMm+R++XhJdgraDRnlNsp91JpxG1lZuxe0Mpnp3
2BgIniMRMH86bCNDeRzH5lrDXd/DuxheomiNcej26kEIcvaojkQIyZg/wWGmDQFHgflVYhoaGfoS
K2ma+br5BMr2764YRAEHCWQLOmDddCkCdsnO27CprjL3cu51K0/t7XH6PPz0+w8b0hOSiCzB8I04
8uIpWaNlmw77Z72B8Q3wKYBQBW1c5tF0IDkDdNNrq2tksD0zLVeWUyeociqVYuVsLew8Cj0BIZua
uOOtmqmoBtGwmJG+u4IlZhS7XBsc9m37GOxV2A04STb8MICpPy9XN4YxTPCov3Zm5+p55SrfVn0Q
AMcFy4XxbwphwkAkzOBNd2U2FeyOSd8fHyl/EJQCxjRRAc8mgKUrBwtdZa61L+CsyuO38XAKSsUA
j8IdN/41ifu8QmMaJwMqUvSrHb/q0ZWjYQ3x8xX/bmGrcfVwvScSPhOq9rMQ1CwMsNm4dhUXVe3R
5zf1mPFtRTtRMv9Hxizs0tYmaq5MyABDt8u7Z7QeWnHpb99USAA4FPnWKZY+d4a1vGlSLkNCwdxU
vcdz4hvKOzN3aOIVk/b7awbPFLV2iBZOzIUz1UuaNk8yoipXayTbmLgjp1Idbla0FXKstzd+QvpN
dTGgMLwhES2rZgy6wFCvvDWflVKthWcGykUfbP2uVpASFxkPfERITOEgDclC2mqR6bCu6e4UiVkV
yr/IoDiRbZSbXk+TY1nXv4Vl/ibxhEwsY6vyQDXO9g1r622Xh8WDNipaTaUkb0qnkOR0X6Rwg4zS
RjfCtFR3ZZxN7cLtPnKjampqwzhz4COi1Kwy+gvrm/6iGNOPdndQpNBvR8UXGvNldECtzR1+sixP
AsKzMFWnVhu/yhUvJY6qn6qS+WboM/GYgy/XttMfiVr+GdF5OvH6Igk8YcOW34eBpw+bLEo0J5bN
ygG55+/QlI+BYu8sW6ItyAKU1nwVerTXk+Y3utc4ioUyOCCoTBL5jdZtDHR27BQnyGXHFtZeYc8m
OTCiOC0qzhs4B0D2vSsJsqLWsbFSp1fvFdmPjNE1QZKl8cBh+a8YOLPBzmiliW1b5E6s/2qtAB9F
3IJxDMMuAwm2Nv5fa5uML3GzkSU/JG8xuVfFXliyr+TtZrQ1GivyRpIQ3h7Uw1AQJ1dRLVHnHqA2
tLYuKd80yU4uNFS/7ntyX8niriK/8gqZ28yv8S99yJ1OURwd7k9QeWPeeTLWQQ0TSsTfpJBPXOoO
o3xshjcbfIhUQ3OqPGx9NE71df1Y2z/a8b7N8PqWMc2bQzb6KX+QyK5q9p26M6q7PEKVnNn5pard
5QBsRtk7QjTmeBd1fhyhu3ZLe2TarSx0RZXuxqr1hpHBqww2TEVXkaTZZnbjx5JBIVAV5KcIL2G/
U2R+5skBVuBpNDadwdFHTt0QLu6kfFdrzU7P8UpoPiG11+YvWSSDG4CkWz2pTx1vqaE1tJFQ8P4k
ydeaADtcKTQY/xTocIZg7UEexyPncQY6JYSt09BTmvuk/h2FsSda1QFScKvy9m9bnFjoSeGLpj6M
EXcVJlEmu0yYXpnlV00qKlqA/y2NAtok4pBnuwE+ajKYfiv2ab9liupY2Z8kvgxJft/Vup9qaBNs
0i7P/La7xt2215Eli37gy2imyq7c/FRGdAKuYrcVB0v/CZq5U9NLjZtyO6VtxkD1bkgCznHwLk1/
VUpSKlcC3aWPBt/I7R5V17RUkd2R92mTOwNJfmjaLyaU+zIj3JEKXKe9YjyU8qOd7NWIO3l2SJWT
nRJqiNZDuNcTI2pgZZpontmc2vyxNU23Myy/BmG5JMlu1OaIj+35KKiMmghd8ZL2R2Q/j+TVlmLH
JL8z6SEKL2VeO1UxUN36VUg9lYytPnqKdITgBNF8tfFY7NeN7lgpyriVytWj5wh6p+kcS/k5NKee
75rSs7rXTuyEdtdrFzPcDdFeNVCfVO+G8TXpHhX5DrQAI+n/cDN2u7iiVa26gfk3YvpB564dsH0a
yU47vDTBTivvVXLQDclPihpw0KL5GSfSUUnPhdncca2nrHlhQ0FHy+2lfVJmVKjPoomcsRkpYieb
vimpqHqvy6R9jSgo1YLmQUL/1JG/Fsl9hL9dxI6UP6rlMStfytLVux9TGEHDcsl+kh8ULcXiXsLh
ONb7xHLTaBvqu655kgPdHdGLjpggLkS36Aw5rokw3o6ZmwFxQ8RboFZual4M4yAnEtXQvtyEGjPa
10A8StKvIQ4Pie1xBJhtyzXH3EepJrUilDPjablWuZdY+Z43taPX4Qsz+YsG6xRYIZOAIOjBjhIq
I4Yi2qdCB9EcOMeqMnSMPHW7ylOtB8bvADBHpEW1DoF+ENldXe3UBM2V9z1HdjG3aZxuRH0tQteo
thnbc/2ANqYt6kSV+GjWm1r4abQjgV/F/jg8FOwUV48t27bWphRbNGPru52luugRQc14S9INupNK
zVuCpKVF/EL1A9upi4sxli5rQXi1k8yjKY5EeYrUc9vsanKf6DbCdgep2dg8pgp8d2Ofap7VPPNO
po0KK2ADjp+aIMRlb7HLMTAPTNlqOBQRe9LDOzQdew6L5yH50YxsYwjmKPwBoSYu3cnaG9z1n5Ea
bUmgU7nIDqqEZ+hkSa0jFwP64YFko9ROiDDTyjzp9oYPF5NdgLCnPSqhWIG1/2lrD/oAsi6+He2a
aix3A9UpW0azfIsT3iSIBOr+UMhuY5y7GIy4m0qaHmdfZ9vGuuZsb/cV1eMN6hp57BkydwZpO4qS
Go3mNDXObf1rjB7sxivCe5vvi+JRHf6YuNTFU4re3uWjPOw68pqO9Vs9aHdaax7j1KYJ2clArkoR
7HwGFmOYTqi/teJnG8pctd9HA0G0Y2+/o+Ug5YiJjcVrVt7b7UGPdyYZXZGf0CBZSYCybZJTK6LH
LhvvrLCgilBpGtsHs9T9Pql9Wd7AKkeAb29kO4m/VspBwPq3O3zXY2oVTqlcAyKcBC+XNhY0r5/a
+qcFFTr0D4O+E8lhzN/wVlTmU5Tv1fIuH06Z8ZBqIayRHdroghMFV03Qsj5oVULDdKvoJzX2NTI6
anon417z2nDj9KrZLsiFKG+eJenQdoey3xHrUdee0gQ0Q8NjF73Y8XbUOU2Dc5l3vkBsyK52VnyP
Km5SbJPolZtQbz947WbmQ8cPgajBVmPTCqwowa+8NKkKyx19akPElSvb8mrUSDHT3tbAD4Xaz7Y9
c7Y1Bmh6+VrU92FgepLZbSON1U5GyB7kRDujOxKpcTrUYwjuoOv1ELSo+8gPptLSMnnrQy8w7vT2
PmhHilaDcvPLHqCxcD4EexekcscR52bEuwM/KGj9Nn8m/WOkuqV5DvOLVvyFDUdzcmerPxJGnLJj
dJA6TPuSiBdWeaLZKRmCo+SgBKex7mmlgAKicEzpQanb2kPxQuagZge85K9JvtPbxENUkBZD6fSx
p0pYFGU86jx9r4fWCcza7VlL9VA4UvnaRKEjgfJUrtSD1lmeAn0n2tBVa/0eJVJZ8Sgin0unURDa
duiRPPp17vNxo3SJSlECE6Z/tWaEluoetBZM/rXlN1VU0V550ZuDauyS9F7Lr2rBPFI9Znq/y4vx
rm8VT0mKXWQ+5dpD2HuV9dwUidPGT0OTXEZAZw1YDgZ3UTgC/hndtZR7ZuMB6GgSmBs5rzyQZ3tj
hovcJA7IAwzY3xl/He2NhdY2IfC3XfsQAI2WSrVboomBPITbKo2hA1rfGsUFJFqbRELRPhRpNiSu
mXqx6SrkEtk420NDteK1IzsUZPS95hjxtrPvBNM9AQo50mAZdiGiMobWb0kPNLhhZ04+sge7TS9m
JnxeazHw6CV3tS715Fp385pjuXAci2ojBttrCnGcwChxC6sI8NHxELOLwIcPcSEolCEgXNtA6Hdq
XN+ZIvFLYtHGftJBXyIqHWU1T2rRUyLdd3gpLBmwgNHtonZr5e8IYLiG9TurfmnpA09PY4DO0G8V
jB5D32tB7IRjS3ltbSqgLuwiO6aYVSvp1My2mXzSs54KqXRkEe7h7hwlad/Wv9ApAH7Cq2z8sauL
AQCNjIxFmrcOiPB3LChcLdrq6pNpvICQ5m60gVYPcq/v0SnafoqaP5ztqq7ex/EfiXQbjb1XfNwq
4jVHe5GR5R7SrO4ITDPnHmJWjjkcdLOEAZX8qpTcCcZNpZlIDdwVzW8tgL3PCzcLT0N37caXtt6l
GnPG0vCZ4bbkKBcx2P5qT1K4M6Y+R4fdypQ3Cj7VIOwKl//S2P0ejCdOm/wp+nYHRKBL9PdY+RHn
11j2s8HCo7pvub0XsPlqZt2ztjkM4alk7f2AgENPQlcKLDdPEocXEi0Ep6rI0V1peO2tLUS7XW56
CdIpSeYWoGqL+sbPh1w4Bvy2zJJPAHfsB/Oth3bQm30Q3JX5USkvbQJlb2Ub1v8F4U6pPNh4qGwJ
dzuz6lPQhB7D8UWgfFMXfzpAyyzjhbcl1apXBfQthTG4shQoVM3b1rHNRzg6d0YQwLRQqcElz5aL
M+fqped7Tb72ZKSWzWhNfgh+H9mwwSNwhp6MGPaZbLhaWR3KLL1mpYFTZvFTyKWNVh1b8juBIZuk
Oi0VQlU+ODZDA+EodJUCcZ9wYG9ZM25i8Zz3h0YHYSXYquS+c2o2OsweqRGmFNF6187w+SM1k5ja
Cp6FEj9mNGLdJqnLE4DQP4YxSmkNLzCAqwc+ot2QZLu+TqgWK05avpk9PM6SJkYETzN1dWYFsIST
c08eUjzYzL5P+AWlXG8VuitaQU3LSJzMAX8hLjbDoG714udE3ZNUws1hUqDbyqWe6nbj9lHU6MnX
y24VwTRp6+6OK9JPo8xVpM5yxcn1ANZ//5ax31wevNEqPD0fvUJO8KYpVDTaQa0GECEYcCqrgwTC
Fg1/OBZTaS03a6zNVHNZ8/YBsQT0gUN1RGP0237IXoWF5Qgt6ecIw5CUxXGw00OGejdW4OnnnYOS
VthBqJfNORrZ6zs5e2FNeSil7Mj1q8pFBhM7u/8/HF1HkuQ2EHwRIujNlbbd9Hh7QezszgAkCBrQ
AXi9snVQhA7aVXeTQFVlZmWOgv3ocDgsYfy5jLemMKho/B25MAdfTO5xffbYT4rYInBuL4FQVbTE
2epFGaOhWyEjLylbQvvCD1ZSjBhdOo+vuSDoE5hcXiSfygGToOXtwYR7zZXJOvE4zHiRgCYkbMk9
ux5Yo99E2l+jdfCK0fXHLOiXP/7UlM1syd3SySMZpryRbhZjnZ1gLtrlZzi/JlNXRtE7i3i2tqJq
7fOg1lzGqK19j7Ash2XJQOL/69pKdEFHWssdsxIMiJ7kOHxBVQM6aXCLZcSeUPJM5y/a3cf7UFr9
Nglyxfe6byedD2phOZtcmnujo2zG+6X/p2XPdNayqXv3dz+Wtekn9wGRKujeTRzfsX3D9rJ02O/u
A/iZ/eWDztoA8Rjp/DEHCzlGCRagEBUEoJ2p289CFVQD27bhCYy061An6N8VdTrTgxXJZVGrF1yC
zSc5okFfsDeDH2vr9WfncmAycTvVUFZYXohlCU5j1ybvay+8MpS6jqE+CnRUR2q4+L13jKIWLy95
nExwbImL6K9w3YBcR+kBXkxrsSeQjiLTgMyYYVHqLKJzRbTmkwPtxMDfRURx23EOBfmOnRPXP4zh
MBfuHDzK1ACTcOFz1Cb8TjWmVGI7OW5bwfQFzpHNl4tOZ3HWjw7ytrtm3O7jGe87+5oj+YrM02K6
8eLbn224DIDHKMkQGFElc/y+u+Nfy9XH4Lx1nqoUhBzTdD9FFl5RODrdOzY8MjzWTE93y4xePzn0
9Jfv2LtxTnvqZyu+xrB/plOSCVeUyfzUKSg2JowRU4FQvDIa8JQB88gkW8K2MNPdjpkhJZcOowFc
FXLbvjv9Hzt7ID79zKcdXvsTDaZi5dd0AbA1L2ehux/NpxyuwFU7xxmBEDOY4zyY3BrGEI9hFzR5
Z7pLF2qdUwStmHbE7f7scDRfDq4pnmQ09E77+GIQW90F52S3Z3xHP5vFhdm/wPJ0gxEPgpr3xN8y
kYoSvgIl7uOXnU8qn8ftBRNATsOj7D4YWfFS1z4W04z+w1eaT/Q1Dv4p8b03YW62o9fex+GJqnO0
n32YO8JEIKP6RMKolCnwI/B22UYxbCNXby8Wz6j7Scr3dDD/emUWmN8c/bE9AomtmN0rYqOy6/76
499UVH33d93PoFWTAMCCMWe3dzAb0KYOHf2GIKADN4Ffw9Is2/f9tLG2Bpx7jNjwpQS/xM7bEj+z
YMyMxcjKjyv52+49QnDElZK+O0Zun2G9C30bSgcyhbXFeULbbE9iVlmkS8qCasOoEh91Ks5OQ7cy
9IApbuIwdYWSQGRJSTeSTyL4NYx83Z7DZmjVtD+rW0z4W4b+Hkk/mCbKGEu/vffSt3HBOEZGNRX9
gtUr7LP4AIoi42Q9O2v3LsS/sRmGshgy9kmVcnazfhYgBgtDMUBEKCUTbh9c9Bye1fizir5s6VBZ
TP3z6Ga6/w0WfvLtSdGfdNG5Td2XyF2ulseZ9ZoKbEeWSmCsAi/Au5EfbPoW8iOdbMkpcvaGf3JJ
StUdgvZI/bdd1ta9n4aT9v8qIKfz+tDTK2+AZHx19MVJ36Mlqna7ZMuADF1hqz1a8UygL1VAOpdG
VT6jGbMQfi+fgXNp1hH40m8gO6Sq+wUH69nNaNTTNpuDpsCpnrajlhWn8GvcGUJ/zzu7s8FWMdTV
jfiYIC4kOkra4RLWFTF155eOOYaYz0hXt/OzCxEdLGVOnpgxwV7Y+rsu4ccYrR860ddtW7wcC1Mn
G5MDw9geCor/VB5Fr0p3oAZdSFxHsnnWSAB0iDmsOIYwsHjf1Npexeq9zqIrYZ9c9kwV2og6nqNH
lfhnNJi3JFlDoNF3r9tgj5N2L2rkVdOHZYpRY4AqaaM83Aq1LYM8CH94pIR+U9XGQM5MbTlGJBoX
aYdtM0AVq2Dv6RhBJJpMyFHz+zsCp5B8MV0H+wkjF9wwkCfn0b43Geiso09Y2QbinuPdzFa5P8Kh
837EzkAXdK9a9S970pykhV6nZS9D06AIsJtyZ4nePItUuHX1g0vj44Uvtk5bwPu9t88ZjYZ2yFP0
zj6wQj8tGqkOCQMJ624/ZDdfrjNiDSWqKZz2M2vjD8FxiJw0V2x6jFs01klQrFP/bZr4zUZ+vSn6
ekOiN2IPRiCGLsVTI/ExnPnz0Drwb/b8sxzHKmqnvojH6Y5wL/kF+gnPGL9e0+nJhYr2a0jCLvMW
gu7V9x9c2L8AXWPA97e2ECMBteryGq5Mw2swNK9JC91UChudaD7vpMUP3E13vXa9rO9DL5Nh+rjP
M/srGh+aUr3kbtQ/aHdCw3haPACnETFqBKRCoGvDECSHPB5RtcIXZ7mT9t8S9ZmNwwtymLN5Hh/2
aCSfkD9sxWxkkCFQxc13CmJcTKVhwGFQjvYtwdntYUPvP0i4/s4du4axDi7DLsI84rxIMcMupPvX
OnjHzVZxJj93w+ug58d2WV+iCAiuvPpCPwCbuWt5+/+uHJfqyPr5JSD2cQn0t4XPAgIlY2D8jZcH
oCkSXO2qpXlMpzDvmbOGRe9RWXUKjtZpCCnyLt0/jCRVSOReqJm09Q7JWd84+GfAeflNBnTamy7D
1S+71flu6PqXQGRo/UXU086mavRCeYZJrMn9ycaXmyN+RkcRVPEm8Og4P7QRsMp0rAAE36WbE+aN
9VdMkelFURPhYhjTIlHkT+z7spx8lZt1e+n18uoP6hTi2ETh3wkw6Ngm1YS32QvGYxe/s/UbARYk
txaM2tod4HQI2yHqzedoIGkp/biDZUwT/xUgYPrFyZ1GBFnj6l/iOZUwfhF403mVsBafv4Lmzxwm
GCrcfEWGxDTLaojXnKBWD4oXkZTFDSrbADXwsJMFasHr3i0zslmWV5ZOr3zDeC7YcR/WDVe3dgCd
TyuoJK3vpnjG6Gaj6xqn78t6WBROM7Y/xq1IsNzcDmh+vTe7v+/YWGucBx8YOaIDq23a6iT9NnIF
EWCOi6+igjqQPO1uc9cvBLaRIE/X/QC09GEL54KpcCsJj3PwsIdR4EMDCBCZg9I9cJnF/njwxLjV
wjRd0cF5CGHMhfbV1elPbnwO6HuL7fsdFJOzstxd04uxQTlifHfgYzJDxtylfolxLXM2YBBjgjyP
BQpMHIBg078QRrxCixxmTjo+hmH7ThS6qsT+uDx6cbvwSQ9ArVIHsy1+thlKR5CE+16asS+Z9y+d
VT5C5sm9fzJG98xyH0CspknuhViwxBex2E5cwFMsqAHhgBnDdPXUJCqny/bPTsBxxUQuwvmCnC7r
JlN7JqhTf85Cqmulri1w7528rO590qN40nuvF2iCzzEwxMHocvVRkryLvFFnABriZs9I/D2Za9Nj
M6uDfZIkGcNEP3M5Z23q/dWTc9bq/nYtIpirQ0EDD7iRf+zWLnvwwwLzqn5pzEoU3rzftgynIdPq
UZN/1HukvnOF/uJ+XNR1Wy1O7Wsq11L0a5mEL+k05hRPqwNyEpRw3EJbjdvBLTyUjIB++2BT24+Z
1rN7p9rvthG5CzRlWY7pfO3ac6fewr4DkDRW/rRnzMNUHRibLzEwd3fI+aIrE4w1T2y92PUOBcfP
CPQa4MtRFSb01lOArl2mPobd7rYjuGU7v/Nu1agDJvEJvE7jELTquqxAI9RJsM94+Zj3v8mOFxuA
8g7zN4xdID3QtGhMsjau5sWp4BUFKKwOqPtwI3QbNMowo8MBjAEZxl+T09iKdXguifXcfBzOA1Jw
JNYBEgzcnsFsNDYF76LS4GbpwTsOkkzligJAm+USRC/g1QZrM5t2eKyITe9/fZ8f0TH/tHtcBbtG
i4iBiRRG9uDpNdeZIMwHNEjZMWFm+MVbG4MjiRie4mxxH2FYFHgpAgGeMlb4KkYgvJybXKTK/umn
QfklNSGgDTfc4qgOgSTbbDbA71XSgHzdVxSOfYvbO90GHsVmfgREcnGSq0IuhMoEvOB4nijfvLhO
H5V+RABtdshJIm7gfDjrlOyAauMYLZHX8NKzN9mtvIuBBgR7+29YUUEmnVHBLpjRvsgI5I4v5w0c
FGDvP2JN79gY57TvHvexxS99bZgt3N7HJx5ra9cCb+P7vn0NzXfai0pPeEu2B07/yBVU1PuCl7e9
AazQM/iqeWhi72lg5NSO8Y8vtqfVBuDbT4Y9C4qbJFpn/H9pAbY1x+LIM/S2J4LtBOy2nqQTAQpu
eO2B13CIfkXe7+uyPIywy9QziCiLkSTMkaqdjesvQTDHsP4Jb4OIw4u52wBRt6WN1lpJ/pwgYzNr
UaiAHMkZcntQlwseKb5p/NiDb3MDOPsC89lUmq/6VuJDtN7fOqwFcASS7iWJvubuGaBv64P0B8Pe
+aR0kYQIaTpuqWvYIKNyuBAKRMpLcgtOb2FhsRhewvIjj8VxiM/+nIBGxyzXxv1x4uxjG8Ma1MXM
b1ewjq/Y5KCY2NwqFBgWd5fi96Q4Ynpx19JLPxopCnfr7wfs1CQpLYawB975MEfPzQoisDlL9Bmm
YRcKRL+JAKqF6XHt1gpulzUmjrvUm8GRunzOugX0Kq5jZFL+GxX4T4IePhWzqbDEdUed5Owydzp3
y7ICfqcqo+A0CKEP6JnIYAoaBf86ab9dxgsHA0gwIw1S6nzzQZKRoIDNSXW7r8ZxL3evx+O2wnqP
SP46GWx/pqhLSYNDpf+2YNx2+XyTu7RoDZdDC5xin+8ATaZWQh+xVrxDJjc6Jlem/fIyh3uQ1CM2
I2dUG9eWjTIWYLgDec0M+KInmRLg6WWfj8oeNe8P7TweBVTlekm+TRjlIUZdiTuJ0AWP0o2hTQ8B
x8ZmKlAcrly6OnqLJcD9VfCHG9565O10c2GexVnyxD9FK6mxnIRRbQ9SOMaYImnCclNJLvFCLfhU
kH6UjKk7kySYb4j52Rt9URa7Jtnuk9DLUWvRJyfMAT1HfRa8dhb3Y0t3nHxYP5N+eXcmc0JA319q
fjq245Jm7c0qYveupHG2Z7TIJM0m6EgRe4LEbS8L/XD4cHFIKHgz3VuKE+/UxLSPriLPbNlPZNGP
nh3PWtoHSueDv5rPZI0+erPm44qSy6JDPPhLxtl6hAU1Kj7cGtNWfjuAxgWNzj5dgfYveQoAV7Ik
3wJbmc3VNaUxP0+bvkSMPOAiHLCLu+WCOnDpTn+n1LtTm34BJXd20fwL5j1gdfq0rxRyF/W4m/jJ
Uv+KEQyHOamQzoSLuP8TchqVLSa8MWjBGAWbg+rOK5BGVeQih3KzeAHXok8SWP6157UFVdBjENLb
nbOD+w/3DcPoiE0bERUkHsEqqqjJBcAMRzvnvfWgyJF5DBaTLOIXwfO/U9N97y5aKZQP6JNcOaKZ
AGi4DAPuwGk7xYzmZrBVGs0YiWIcfUxDnsoXwLllQCl/EsPN9Kmbt3z0aJJ5ZPz1u/5d4srv1F6I
eS/9ZToGzclDd+rMj5Rh0B6WY4KSzh8h9APRZNZqmtuTY6f3MUraYvMiHB2q0ep41eAB7bPynPpY
P4ByH27oI/7u5SvE8fTQLUHsoIDnT6xIAnLlKgXoGfSFiXgN0ZcqcYXvOTbiZWWcQOZcg1xdV3tO
EPuFhgf/clvhmLYymn661OajOxcUX2jGs1exxY8zHbCaknEJTIGNx2VtCziKf8ULmB1i+QHNWVg0
0EYELP4dVefm3pbmWz9D4rRUOHrvzBlqxFGUMHjEe6KgIHP+DsycpiX0auH6IOnfYlAJqvfAu+vH
TdNvcOw4QQt7gXF7LWIIrKYdnwJp5JcwnPLYgjhNAkztMrMAzRc3Li0Wz8kEGdjqgJ2e2wSJdn0P
+VX7PI2QkflooC973AznncJMgxOdL1gcwqz5nrKmoNwph/TREFE0S/dEVXSgzQYJlvV0FWymLQeG
ho5bE5+0kBTkJ9VFQtQh8pAi25HTHgFzWSUBIuTjDt+73a8H4ntlg7k2n0wbV0sU9rnvsesY0iwI
muZbUbXdwxCNP3R8DEqSbmB2qU1sXyJCtqtG40D7M0pWI1LMHBa99EdFx+lR9Bhz2sXVRykHeW3I
TFCnNhy3yXaQgWtSzh6TR6w4oVXGPd9h+8YxGV2M+IPEMoT5knb5RM8kHpOtjS4cbn8nus1zd2oJ
d15EKAC+WUrlVjI7sCAfcdLPcgGc58mlwUUSul9rgKZlFhRihyYMMkdg8HQC9mFvFzfpormmg+FQ
7gMPhFvZq4iG/sCllg8RJ6IcNleYvNGoFj5WMTPFtT5hG3stAykjcJyzLcS+RWcvBKEbN2wq+3RB
+hfrFgvOvfdK4YdzhXyd8C62ZMhnINpQpu9hKTHx102XRMeJdV/7lLqVXPu7lDIxZuFm48et6XkZ
MR+1QwfhRzP6DzGarlpbyLlgUzcA4mt/AffvNQ0g6pp9BmUj+MzzGE+BV4gA/4tMh65pchb6W64S
SPngtrC+LNaEpfYSVD82bj9OiF0uz2MNMLTOASy2wFQxZDsU4l3kQySGX1Wf5KIWN3dDdC0bULYq
GPztOFkDvqPpwHhkza5B6kQNcwoRAcFGZeyyxuPDkTJmSo+quRbRrTID+m7lfEjEHbSQXb5CPua4
/b/JR5Ca392PEDpg66iYpvDLGa6LAn6kYMI4YjYVLfcv867uG+tA1dlAETz8i/jYfvpRd98MMNlV
rr3Zw0Q6842cUb5h/r+G8jq3+JG12z9HEZo2mzoPifHOsGKvt/RXOXORsj/emCSFXQ2ysolTjrE9
dk334CzbDq7LL5oRXWkvlIK4cLnX/YAf3EMX6iIhS9Bju+lqhLEmjj+4Ii+s07a533b5KpBsBsOR
HFKWOmiTAp3jPzxZJ1s2QNZan+m+foZD9zt5BlCMkx5FMhVE75e4lc8hYHAIKnoGUGKBDCc5y1n/
0UMK81H8CB7EAKnGRpyDPyugDuuRl5s7Q/IxRCNI7/U+JrR0LK/Gnf+A1N9xOQcHx+gidMd3PYoZ
4rz5fYfDB1QE2NWMPr0V6dMLFs3g0uqDXKC1WMJ7EuJgjTN47WT8pTJ+b5ro1IZreNFmCKDnCscK
ob3eQYEXxB1XcsYQQ4sAnMAGVzBu7b1NKP4uBmFl5w0YGieSXtsxhOCOOubQG9sciA63GVom00WY
l28M1DTK9I5Af5Yt0fg3cOi1ccKS4XOH4f0s5nwnM7auMA80Yw6HjNpA4DkAn+Z7mDFE89E0BQ9A
clckdwrwHIM4YBt/BiBOnOOtJ07leiAmlVNATp8l+1GHTu4GiK+3DyxooIL4noInMi+l5yJr3oll
FsWgYyJ4RM5LThNMcWSuu8HJYg2HH7YTxEC10OhRM2I8pgIeWzsEGZSfIZbv8plOul4N8QEI8qZG
y/YS+/MP6Z2xgiK4cHr+4vr80oimCLWbB6HJfMsynt5hIzhc3kWP+ajxT2wkZ3/5h767cH2IZtow
elYcw9u2L3iDN/bPtg50gEjb6pWQxegBi3doW7vecG+JAjnmgyFERkOBG/mC2y4X7VA0K3on9E07
2i80ZDnDZwqZydFnYLBGXAedx8JroBsN/O05Wtf7YcYM5A+gBlF8JyWBM2AW0cR5oVjQ9MX8zlz8
XNuucAlDdtfx4QUZK+Yp2EQt0G4loylmgs6xMc2Os+fGeXerDLh3ng3eCOTp3cH/AROan2TSg9TW
uO6KKgc502SjJYvxbbCJf3UTVBYvOm6JOu7+3SzFG1472IOFfxRWZIM9+uJp9NZN8kNu7SeSXF7a
Wd2nLksK7PE+Rs7ymvL2BTfwq+KS52E7AwKFLi3rI/LdcYH1zs77VONwctQmMwCCP9rvv0AEyUPQ
D7llwXHHmgHYBby+q5ThVbqo1yJK6GM7YKt063BFxCmbM7jffPY0BIKBNq+EPZ65pVVBTrqOlQzR
OrQQ9iX06i+tl40Eq7VBItqiCdcfYFhPM+6kDKMcLge/ibJ1C0gWth4DV+1iV8K6hw7tVqu8evN5
2dr2ALcRVH1WSQNJm9t2b4Ikx9ib673HJLZt1Wr672VuTkMUP8wmetMJCHHwvehuIQMlQj8PLmbi
uX13fWkA/OtPZUFpplOUJ+7EAEne5BwkqPCuPbAQwBRtgkrGtuadX2n0O0KGZbyRL5gQIM+EvQNC
z/c2eo/G5og1zUfBlcy3tJlQSmKAX0Esc0d6CGZmf7dmuge6ADNT0qYgMxfcz/G3YFMEmiv5FHO3
PgQMmGDcfrAketR2x2GFoJsqSOtH+gzDU423yrtrm3jIW+ly+F0kDFBxNz7JYIixRia2AxvsWPc2
gSIDptJVHG9p2UOzitlue1EDR8ructdvyePI0RBB2I1eI+jmgjTTXpgGU9Qa93Xb7CdmgvsF+udo
XH579Odz71S22/4wYT+Mg61xPhZyhDB1BNtmmHfEWzPlNFJYA3Mw/sQU3iwcSEdzxsJvgXfy2rv8
qplbK299Suh0FgkpHJUc/RDMlI5fgSH/ignWtSOj/+Z5v1/G8bPz+lcgWf8LFuKGgPfCQW4iUF1t
kYqu4oOoSLN/TQgcCv3hJWbB88qhf+5w1arBHuig6jXgb/NOH0XYXv14G4p9Bl63hFAZW3mn5IKE
sO1ZD9qDZAxXw0KvUm8XP8Ae7N43r55mB2j2YhjSUsCO8X5LU9mhQorMWjJYQUE+0yY5i3BjDB0Q
Vgh5Yxihhk09BIIBXO7ir4DcmoJm9jCvUyR2lxPzA4Y8WcOSc0g2vVfNjA4e0kgn7zbaVu0CxkCk
ULkKQr9wajh+YGxiTK2/1D4apLyJwYgK1Dlo2RPxDgOy5GJHry11C1/RzXUg0ID98PKVGmc9ySaO
cq9jgGLhRpqhNO74KG3XlJ5jbe3bnT7DRSVZas2cCM2q6CFcjfwJO+sBn7cPNONzxo3t2sJdoER5
sUaOP9rRAJKB7zy4KDsh9kfQHvw6WrECV2ScViGWCLCSNuxfYffQt/pBQf6lEFkdAoBBcT930CNJ
SNC6xj4lzVb4c1Q1CTtsll+p/77i3uxjXej5mcUbfnqUETvhGMHhkMQgekThK/66DO2xG3jRgQGn
AybBBApp1j8FSV/BUjBnxDkk4YbtFijBB57HW3Kg0ZqNoLfQfz25+Gl3EVfDAm4dMrz2xsMmbh2s
2wHyqI+I8RGYrXx0ycs0/HRjfJdKDRANWpqe0cdmIvQg/ebouMdgTNAjkuYFRxDiTfhuYs6C/kwB
3pQtRGcGkCFtgVWaLrkp9fYTlJUVPt5H0w0YGGKUzXuqUfNVCWknxOpvA94N77kFbo4mM939jOmL
BILNBgI4Qefwec0Qswp41eCtT+ohRjGdPu2w3RNyHyQuGCCe61keO98US5gMObxc6OPYqehuHaak
Tt0NagtDoQuc3hqoUmDCnEfeWtAOu7ZQYU59inIlsQbSXNwNBodihsTdqkeMUIgTBbt35kpNL0Yj
NOmLNAQKUgMs+9uGAzj5T+M3EAqvaDZZOcSQCSXyHqpQ6KofBKSQGlQU32mmXbfQy/MunwYkCiVj
98w8Ue839eHK2tzp+r8TTDQR+OaDOBiRE+214Zf2gwaYUDRCsRyPBSIbk1oPwQW2K08RLD0hYQKc
L9B7NnLB4/gne6/q1qR0OJZzxpPA/sDqnbvxbWdDnmjQMRqYH7l1qDSTrihYdF52iUgRtE2uqv01
eZVze4X25WQEhvsOUnS5TrUP/GEmQDIHrH/J9WRw8xv9uoC337GB5OPwud3LbI9AvssUanY1ndBb
AqyBYDuJgNRuUGODr0CrpjAcgoRA4zs9+hAH0Z7Um53LEEtfQCmx8WAWUFhoHOV0FHr5NKPO2z24
Yv346uG8Bmw8UBfnVvD3Xc2AP1g9NFsAp/Df3mNVNKYfoM9edj2ZjE1cQa2JjIB0qto48Avbz9AF
tfJCLUg6g4oEtXUKSaqWV+bwt2EIu9OKMS8bvcFAg7mg8EK/Fsd1O3rAa+iFthzQiJvzFXfQrF5D
yaJMW6wTxJy2+dBC7QH7E/T4E5kgb4KaOSRYNsKKf5t7kdqfgiF4QJ5V5gT2bEh8Trv42ASDwj1A
2EmDT8i4s84VSaBdulEM8RqsGBVI5kNxYgP05tQ9u5DFLJw9MwcWkANsJ3O867e8gr5Ut50Y4h4M
09fRmGOwQ00oKFbiXNDHyTDgBSA91hd4DeAzNy4QlBYbfhCju1PmY9sSrvx/Oiwr7QLnwsfqj4+Z
GARFoJMHJOJhe0uhQA5+gsmiX18Ea1+SZggx1HHI+PvnbtIHV7kQ0LRnMsFSfwwA1WMohiCnhi31
aSOm7HZeKH99aiLnI6LdZXCg9w8Z1CQmTeZcQTSr2/0KwRp2PdYF6zvwRd5oBOYJz3NZur4CcQ4f
z9Q5qESjA0jeehD22MfB8XBW0Jyrw2ESPfCj63UGcYSuKjsnBknrirmBzI1jkwpDGZoT2MA3AotP
/uqpJ+rcPorFMkRGbwL9oCe5t5oxZxRzBYb7EX1qOL7acfW+E46ee95mkGkU9yWeFQSl8QypssUV
EVeTVdhnUR0pBswbhSNxcxvSvK1SPeyL+7U19t0kHQ5J53kHEoR73i5DD4p1bUuX4GFBdHwIGDJt
I8wjDNRlL7Esm80Raip+kPTG3ZGVvQ3tnmZ2CrHjMsgTTyD1xQ3TF7MMm7vAg1hmsyv034H/uGBl
NFHbkTP+COcJZPOO9h1zx3fTdqe+S3J/w1bT6sbPfWuRqJvMP1ixSjHRd683biyf2HRekqUgxvxy
0ECAjrBJxQk7gILv89nfwnIkyXrl3H12dv+VBm7yGkbrjwj5nVCT+Vqh3v0g7V7YkJtfTGfRoYUk
TOZzKESZtsnNqY6pqoMT1yUg4QTWZ5q21yHpMQwh+4ejXvFEQyzgp3MBpAOykTaYvz1sZ+AaGpHQ
DTSoZPv2N6TdkW39rwdYfgHhq/4j7bx2I0eyLfpDlwDJoIvX9E4mlSlXL4SkUtF7z6+/iz3A3FKW
IKH6ztNgukdMkhGMiHP2XrsWK8f30PVV9LP1yUf5pIY+Apa3wsbyV9GsQLtMCcCat8VLbe5VfSX1
lZ5eJ3hO+CYj0GHj5Nxk41ULg4b/MxUtSqLmtq0OUquXNg1RZAvzWqfgaCUvgz2eWs/b4X68GRBl
sc0qg+tK0Sm6sr/mkbJjug54FEZvzkx1iCh4DSVqLOwueisWFXXMWP7w9V9lFCxD35gbmDzTnybV
gTx5sGMGg/6Sy9uoXcMRFKjR+JLGZXqowu7FCO68MFyVCGFLPZE3mW25y7pU9uzCELYZ6c9szMQ8
ZKEpKbEU49qwo27rpxwiXcPcKkJdMHVWfa8vQvoYcFVDKJ48M88LXkLMCJRuVnbEA62szjhQpkOm
KjQZPde2X1+N2ahvZZ3ZN1Wh1QDVQF5lKgV489UwxV5T6gNnvkOXWFd1ri17TGPukM6NloJdor6O
DoLqKhCvMh5WtGDXrk5zR2OJaZ2rkc/nrDH5zoyFmu1iL67uhlx31oNnMQzt/t4Yy31bGaz95cK2
lKWa9utcxmgYlFlXNigeGoQseDCCxj7XubId+Lx7af2EyjzZ+kFBqYUCTm1SIdMG/5ia+dVACTye
pf2gbDW+M1WsbGLPnqe5qm/SpKtp3XXJwXLqjYkWre3VjdZ4W4/Z4ca0DtvmIGqO6Q4CIz6oPC0a
O3GvrB0nPTuV6NG6KOMaz8m0Dy1/jE2y6Nl8GoVPwY8SpBHtfL4Kes2GM+eshhqrojTIItDHFjYU
NtJ+kb6FtlLM8tJ49P1+ylxGeOuKpTXIsxk2O73LVo3Kbl3H1OmHV7phY1Qu8f1Qwor1rYFJltrr
SpVy7RXF2qv9reDYpDjpIvFWylSWjdnY9VgltE2bbK3oZ+z45zJx7kkxvdN7vmnam4aquMQh3WYc
T1tNv5PhcM6SYDvQyOkLHSP8Xc/KSXdvZY3jMq6qo9SqKytEhzqZFTNqEacxKQ6Wfxd2bykenW5P
w8aLF2r9q3QPqYnIzks58rKq2Pp9zmmdRYpHmt4a/cJ3r1mIkCWcSo4WtIn5nz0O7Ul7a7WPI82S
0lz70VpWr576VCbxjgU01B6VIr6ONLZ9ab7NEvmj77GEd+EZDdWuUSKehTw5dbp2lNe8smYZXoYC
Ay3r3Eyhzt/wvR3kIUCUGha0o53HKso3jvqznSSoTWPNEYma7P3GWWYWq8HBzjforP39uHRC+vpR
c1bGdp9mcKTpvISKdxwivjHo+yzZz6Sl3KVZRHHYvNbabl216r6JqQXknlypAYIw5IhKgRmQHsYD
HV9Eb9I/e/Y5z3GXkVj3IImh6EdMdW+BDcVM4mg76MrKid50DKTZU50gJ5x7TBwd8YVbWUvZ5jOY
rqseoK9B3qemMKm6AriFvkg404S4mn16eA36z8hhJGIci43ExeBS9TM9Me9RFfAnaPEqav3W1/QH
zPHYjMUxj/J3yeOWaGXy9Fpwa6Ja69YhZYZ7DsvfOkmOnvtimy6aEm07aKcsbedtSCQ2RyjUW6Fj
z1HHdf2TW4o5kEIkIYjm1GDlhfx+pJVoI2a9seeAO9dibVnaRz//qena0kZc7Y0P1J9XDiQDBTlf
kByGTl87UPIGUyHxlw+/YuxN8GW+mV3hu7EsHIyBesoErLLBxeoSUrJqm1+l2HVFv2rsB63Zjw47
NXrLQt263Tqx3nEG7FmR+AxV70V+ZXQe2W7GacS76Fq/TAfnlGHOWvkkKHJREy3RSo3BrwC1i/Td
RYqeTI7GIo+LWYq7W0GaE1OjMNHn6Yikckufd56H7v+9DetZxusOe/fFJ++ycoqdq5YUrVr8ncrW
7Snr2696euiNfJfjmM/qes7Z8CkIqZ751HgxY216e1jEqO8kPxmBb0Ytv193MT5gHC198qyrDyLi
FBzeorqqIgVFgjVv9AeYYmu2KpxUdyEms3A7WOMyaouFlSqPWuTNhHjWLc7nIdopGzMiJj4TiQ3R
KBMHohH3jtecoIpuzA5tBdW4onvrewfpq7Johg4VWIgrg9UhvmmxpSsY4ZrhUdXue+0BGEAU8YQi
Tsh+NDOn7A6FXhhdXrRzVUtD9Zmm0NKI2ze7rDd1h2q9lPTEKacpm9R7krjd2XHMdPXRi8IV0uCj
qxvoyywPCUZUrMtG28c2uyXOxAsvKlaafDQ9RLkendrhVgZT22BXCfxdxWao0uuI8zCLyc4uEeDZ
o3c3atWbqsi5wq8DoYZw7q2xBIqdxwHDaGbc5+WvVJqrSpPPVao4i26sqH1wnqNKuLAlQlIzW2dx
ux0CmqXTL5k8VmsT222ANRAmWehSd38EFuKY17mOzAnXd3pDKsym5wgm0c/liT+LbH+dyOyUt+K1
j7SnaGC66syl8IdIjTVuMLHUjYY9ySC2Yf/syvCpCPW3bkxhGEj7RivCrSk55bKKDFSrQ8Hy2xpH
kcm1Sf3JwkuuKd48ToOVxo8sHP/Qtvrcjpstnd9j6rbo1B/b6rVGZ8Tp/brw/RelRBNaJW/DEL2Z
Y3ntD9lL1vcYMziTK9ZklWgRENBm02nDFYQkKsF66oDG4/CiSXbQOJzuYsfdeep9RE/qXberAuOV
dUYJFYDwODsUIjv7wbbINsAlFQpEIYDvvTyc51280JJx3VvpVVWmV06Pvbswt3FhLhXqP/1IQw/v
AF5n/6VoEBIFerr0qahN60I+rQ2ymCn4+nRGeIcCLYDMwsabb39LrFlX+QslxbMVIsc2XS2eW473
PDg9BdbQ3dRj9KIoI7ow4juvafGaoCVAYQikqH0k6ADiLnDEoXbcgx8YcFb70J60Wx3OLs8on9te
2wYZmia/p2NAW9XVH+KsLGhzNSw2KAwysz1VsfXTlNQuI3MmCh4zRwLWHSty93Rdlxrf6Tixlmw6
XkwLg69HF0NPsCnreb8vHZTouTvOXeW570ZO7ByJhlE9tzZqdqsrD+jKb2w93ERBfyPtduPDVQAR
uhobOezSYtyopY0UoasRL4eWU+xLLQubWQhQpQ0FPhgKPVRKtUUrRYJ0ODEBupjs0qX500yde0pD
qfPU4E62Iq9exr2oF02sII3QjlHYD2jER2Wy/xz1RMPI1FUn2feA1VMkhLmTszZV6ERpSq5yrFmp
VmzSkJIbqhE879WiMagrxyhrXaz6NOeefQCXAkFSO/y0FP3Z4XiZ2P4DwctLGoP3tu0d7JGUNCzO
qaodBI+V/scBrcGsNIKj2aJUlCZbRCuehxl0Ls9axMNDzj9zYprDxhFw3j7tqpvYtyFdMFdG9YkH
i+F53Gmmgk9Kn8WYHiksLGgIz6tynCu1vk7MZtXq3sbTzJsYuI5Cv9DtEHaoOUtdsKwG7zz4LTs/
RGtOfBCKcU3QDc5NZ9N37dY0zJXl+PvRUm+tcngp4qai01W/+xmGvCpL10MrXV4v6nqKBg9RkCFl
1Ur0ZrV731o+NriinjFykK4ad5ERHTosjbHuriKc0KMxrQr2exVhBc5q9kiur6xByN06bE8CQ9lo
QvWI70yv6Ca/4oRKFwhCAMgGq8DKfmGeX9apM1ewYFSkp1FwX49NvAyEMc8iZBoKQgsThSxNLqoz
4Fbmwog3Fb4JOzJ3WZUP5zRH4jkIZPSsonZdXakerSJpFogkkG1V/UZabDrLJ0dsauoN2mC+UzYv
Ga7quXGctWZxE6rYI0N6Dpz8Slb1Vey1h0506ZKu3Dpzo23s1aAMzP5GndytveZt0fjeFEb2Qk/S
mtV25HNgM9ApwZcY6qvGienXDdRpvSsLbUBgpta8wwqcKcZBC5RrFX94rl4r0UkT73H/yxnRmIMe
MIqdHAP6hchJjJ7ztFTnk/zVHjmXq5XAnOuuyBZdxfIg6/jBcnHTQYepcgtBJJg7s/VeAm+f6m91
m246jz1Eb7KxRHPjjmKb9z9QfM1cWpSje1+WD4GmbxoankjEOUHdNNghh8JYjnhfBuS+RffiUnDX
3f7eY5lV23GdSn/pKDG1eY89A98TWFJhUD0mVb7vuh+97T1EHfK8EBcQBYJsZg3e3dT/9NJk2fXK
jecpGz71/saMc536ymjcu0OJhXf0bNZIkXUbQy89JB2evMsNz793k2qkhYp5QFfRWswaHyJIMHWy
KZ3aJ6XVTtboVw8yMh1eqk/JFgNAuixiivZjMtBvrcuOt4jNVBfkJCCbzSgu+Jak8aejVIz0DjKC
I+w9ig3tusmog7PnNQ6Nb6d3sRKXO1dExlPuMT5bw1WRmVKnC8tWXadWb113OswUl9i5WdCkvxxf
eS9Nvpxhrr33pN3Pch9FNLGtrzj+wHy4UMjdMQDBpXZFgSK/te5xhCOLqACbzLtSBRXVO8l9m6rs
WmyjUm+aLpJXqSEVgCguIVZxYNR3RZNqJ+nbj61Emi+M0H8w3CB7YWGim9o4Y/FEkzJ5VkPNHVe4
kKJj4Bb+Rota51nF+WguA2RlaJddyZKbAkofYKbUXbYG5dQ9Av3iadpIBLejqB6p5OECcDywZL2v
cCbA4DYXmh5SnK3rG5in+Z3a4ASdqa1p2TOvMZ1r10NuwibFtVf08JGW8p36p9ndPDac6jdDIZD8
VTVgUeY4MyXDTAxWyXdSdd4bsG7R5XG0og+Icor+7EOcVkwe+ok/h6B3kLw3KXR/VlQbkUU+LkOH
6YKQ42c7sKVKirGAIVPHSNYiY2EbQfEeQv29Iyu5vhM+qrgqTB7KckCYCFwNE34qA4zEYxBxHi8b
KqeBHefBvElB8ETgiIs257CV0CKf920cPvl4ihZl5vV0HGJkJ7VW4b/UZE+rveYBguhyzjLPaXkW
GgiUr/F0n3ADp+hybaLtcTLTLoi8eW7QI+oGcbI5/9rLVmyy7u8Bi8SiA8i1LA0or3GBDYxsB2dD
EgkIkQsNZNJ3VOpPgJ2ExxM5bKga/7nEm5ukGAu/SsUJ0E9F3+s7kvknf1/qJDVOOUUkkuoX2RxJ
pLoyqqRzqs3XDiTXdzGdn7yC3/++uHgFFugchP78/RjcnusiXdh6dNG+fs/f3IS44ENqpTdQO+Mi
WnAorI3yHeXwT8ThxPWVgsRqGKDyApqqE29L58qySfvYvXvON6DGP3+8qWEomXDLDknr1sUTcgYp
FBE04jRBD7ZOsvn62fxJZP345y+eDf1sQ698/ryaH6S9bcdtN6zt6LtolO/u4mIeoJLv8pgT+ikd
38b+HLx+fRff/fkL2KueV7kHvFRAINokV6n45g1/+pDAZRK1CJqTMDtGwG9YXKvl6xrkJr9epSrE
6XRmvKN9+/t7IM/F0sFlauTsXBA53VzzozyExQqsciZhcmEy+xdXIA5bNWxH0/4IcwzCKk2CUJon
A/MGrcok+9sAO3LrcMD+9wITDPT35xRmY5hXXKDBX9859DHrv8awmhrBNzYZO6SDcq2PV1DQ+aNi
1I3TAwvJzHK/yyL6bCCRSGkLAzCqtC4hrJ10cL7mjXXqsnheIuii2/X1S5iewUcEMphaCMhkaliQ
4LWLZ9REBgQ7A3d+212PHprMbbcu72T69zPiw2Uu0N2oEiJPOlyGXbCxQOL69V38+d02dZD8nIQY
SMK4DF6s0q7AQ5raJzWWVxHd7GTNz/lmOH0y7cDM8/Wfph3pJhcvu7Y00Sa5VE+FU3SbzBC09QBg
L3vhY3hDZ/bNTX16PTKxLQGf2viD410YudfR+VNPpXzp9Wje9S7blACve7v468fn6Fxjio83YYdf
DIIucHru2xpOemt1HhzWdjywB3Vf0elk56+v9cmQJhPd0YnOYMwZ6sVTtOsoJxarhlw8wApdWu03
A1r/ZERL6q/ovogonSjPH+dkKWy3zzL2IE5VKqvekso7CiI+MUNX9cS2qS4UCKMz7Fk9YqfC/RNt
6fZxmMU1807EjH3daGqzryk7ru1a5PnC5rC3HFBJ31B2ia5F/2PIDkFbW5uIsPpVFKHwFVlh/OT8
C/AW56t2F4ZWv/760X0yykmXhK9qICohxPzikyztwVetseTOuBsZnweq0A4Gv6+v8smwI/NdTGHO
rPKMi4/PD1qhqUMEECeSfBYGjjXfh4dDZoiWf7fj/WdL+/HrQ8TaNLoJ85FTCujHa4mpcZw6qnvS
birbnGFKA5rylhv3MsgArXKWRT91+Pr+/hyAjD7oz0Jn7TT0y3w3t7EyB5aOe+IIsnYVZXX8679P
YioKDJOoVouewMd7sge1iy03D1BxdagSk53Q/pq6zyb7tytMb/C3dS1LcGvoJldoBuwLGCH/GrvP
34ddPvHFsUY6F28lMi0/aUQUnEP0vQW8nG9G2CdvAB+eyR4UObPFJT7+ftnkjRo3EW9dx63Jp7r+
N6/gtwtcfGMql77JUHCBXF1VZ2bk375hDiAcgklxIFoWXcPH36+2tSuy3FNOBOtF+Y+++mah+fP5
8Pd5A7bJeZBxevEFizRPQdvlKqfE3qfamg7I17//z+8Ijat/ph37d9poF+9XV2raAZoZnZ1xm8pz
aIHF++vd48dLXKz3aV+YKpiX6Gwq1GpgIf71JJYcQuC3g4rnLHs5yYCnFRFl5uhsqNtkl3l/PQMk
FUODgBwb/tIfawiurrhLUFOf0zc8tsl3eTWfvGDiYzW2jQ5XIQLy4wCKikRPikFGZ1pD1J+zx6/f
73d//uKUrLelVaPNjs5Juneaq9L+ZvxP4+PjV3tKv/3vz3cuzh+GXtPANfj7Gv5UjB9wDSdjaYDZ
wIm/ORB+MlaphNgWaZyQz0zzYq71oWX5sUxSrIX3kDpmtDjRmHz9vP5c8eSHa0zP87fvaZFUJLLn
XENBsoZmZ6lNVcDl1xf55KV8uMjFsuBYKZm+GKDPmSjoI+3H9Jsp8emT0lnabJ1sOfvyq4o3zO2r
ME3PkyjIc9N5WQYbN27W/+I+frvMxQvpKtdKXapj54eKDJvwr5c2afCy2bzRbfxzJxrFbdl7qW+f
kui1piapX//1rye6jQgQySunZHrxquOMMl+fuRYV+AWkx78OtyYZ7Pc/f/GSIzzkpu/x59ugX+HF
y7BL/osbECaLg8PehR37x7Ea64E1tmPHA0LxFmDLRp349RU+GUcEOLK2GY5BifDyzIlUVqOq6tin
rgRos7SiFYTjry/xyYQzVY5QBFzJf2b2x5vI8J7qWdU6J1OC1MPuoexzeG9x981C98mc40BIGqVu
qs6URvjxOnkSxIFwQH17Yb6H5/ntTumTL+GHC1x8yH20TeXQ9s4p+oV5EA8ZfkAb7PB3O//pi/3b
F5dUH0c44Dgp+UxHmstkqlYzcJf1tnLOBrFMMIgoDSkRZDQ021EOSJERzun+N5/ey5MUl+Ijr3EU
0HTStc3Lam5aB0Lz3F4guB+yni5YDIifc93Gj0fyi5oix7IVeDK7iepGHFPb66FGhnCudRdlalKj
JQH9YC7ahldr+337yw+HNlvrWLhoYt2jWYOpkFdLiedr8ncP6JKdHBNo4cLQM9stIkWUZnAIIuXv
xuB/bk5QxbRhAHOLF98xTwfq7NutOEPXf1pn6SF6+nqQXwy+/1zAEDT4Aan+uYdAMFdLVW3EWYW9
bQPga/XF/+8KF/voKqk13fC5BaN5Vtbuv7gBXXD+0ww2oVNn4uPs8VNqW1ml8ecNZR2E/uabTdY/
1fQPo5omBG/AkgYxeqqwL/YRogsobjmFOAP3kDu6deG2StvugdCv4TbWagUnSI/uzB9wGptRbl4F
taSD1HZ2tbJFY+7sMI9/NDpjd26YtTVPcS0vPZM0GjlWGoGXjbMzLCfeJpWCOL0K7HnrNBrqXFcu
COKlU+R3WghJt1F/gpMYV77hppBC3f6b1fmT0cAs5k41CnmMh8uVISRK0Ld64yz0X/LFEw9fD4WL
j/Y02HhLqmYQnwVa5PKjndeuIxPH5VFiXHHqKyfJqHe8fX2RfxaXixc2xTOR9aQ7Jj2qi5tIRrvu
I+kZZ3uwAWSTPPCEuKc2fujELprz6B3atg3yrFtl1q7EN2r/aClQK+03D/Pis/ufuzU1i/hkm83h
5QEJERBBP33Ow6xjFDD+LTSoQ2GjZJUadLiuuvv6xi/Wqz+udzHRZAI9xUVwdTZMVDgVXnokvYAI
i2+uc1kPIZpR5fUJHfyeLTTLuJhyY9VIEzSzAYfWXIBd25eD+8u2sOAUxq6NwJ84Hio2k0pM5zff
PFV9mm+/v15p0bqbAqkpzVEMvJzwUSc4OMeqd6M3Y429PFO2MsV8lxRqfIVzCCB8SOdV6TV9m2Ou
mdUpPF4EjBq8zs5UCdWIPXgl1PSUrpdLvrz90i7wOFtl2230GObg1y9Gm47Clz/ZoKU5jQXhGJc1
WczGEQQ34d+ktDBmZiCe+tJ27korY6aHkh0MVbtruijYnxRZrxK/c7ZB2kTffIovRyTEH6bD9NA4
qGjycmaIUI1L8nSDY+fpKdgVMIQkxKi7xgjjhSVirH3aUKy/vvvLYfnPRelucFlKnVjsPn6gpVph
WfGy8IjCGthsaR0FIBOx/foql1+uy6tcDP4wNRrDaLmKlp0l2ra4+btyB3OYZ/fbbVysxCVgU1LX
uEDpumxp76vm9PUd/DlKuAKbfWIRp+RwmikfHxSLGKidtPeOQja3ce0iOu4ICYFb3znlAaYiikMf
56d7OzlXK+RrX/+Ay6/zdIc062ydesX0ybq4w7p2go5FwTvGfrPwUCNVNizib/Ybn42G3y8yvcff
TrF2qERIRDTvOBEzKlysPoaVQDkq7flf3A3dd8mmgDknp7nw24Uas5PxiH7oaFv9e2IW19CodvTw
3r6+zKf341i6RR2VJtvl1IaU7Ji9q/vHVhpzTaQvqZO/5mJ8K/Xym1PhtE3/8BXh/RgmxW6ikNnw
yIv3w1vBfCNDnFfWK9vbMDi3iGRY2gqJGwmsxdd39tlwYNdhT1oPwRd/+ue/PcAKYbrjdYV/7PDB
leewfOjFN3urzyYtUbh0JFUL2aK4eEeR1hXU4Bzv6JYrR8Mzdvv1LXzy923OoDwuiXaZI9bHW8Bs
Pw5y9NzbIiQ23DiT//b3F6DAqltsl0we/sUNxLiVFKAs8jbplir60m9ewWe/nwqlwzDWOEib04j4
7RVoTm4PmmfK27i9PrTmv/jxDE90ErqkE3W52etVkWpqZstbIrsy87FLvqlvfzI1HJWGJ/njjsbm
/GK8hlAmxYCg+ViZiADf4PvpRCR539RwPxmmH64yPcPfnlFW2y7I49Y7ygroZmmdc5JtbHBxf/2m
uQx+YSqhdLnVi/WlVV0OYgSJHa1hWDvC3WNFXHx9ic+f1/9d4uJ5JV5FQATBLkdP3wlc4+bcT9f1
d42lz54XlSUEBzblEyb3x+clcWgWLbnhtzFBPoO4c4ttcfr6Rj4ZtjQe+PCy22dWWBfTTgPSNpbo
i2/xgxjlBine13//kwclp5WYnSfysD/UPYkaONFQq8y67F0F/avKXY4boFNnX1/nz0fFK9dVylfU
KZkpF9Ovjx3TQxwqb8e3OrqJH5r2r2cgFzAdanwGZWMOgB/fhWc6aWl6jnObeodgW1h/V6ZkDZ9K
MZOyxJmynC8noKZUtN9i3bm1ldVwZYbfbLls2/hjL26zaaBmpdGh4XV8bJPr/2O1LsyqUhluE20F
GW/1P22uD8KMwC857m2CdSbSdkW4p0unVY/BNDOzR997odttex1kFAmnNp+DMdrQZV0LX9/GsKB8
/30sn6Ia3CNbd8uBJIlfsEvnrOOzzqXWV+qLPsX72mt3vhdA3l8DzE8GzDK0ZPE8bbHvLFsfLr4s
Hgus02WVL924hr8HdcEidXYoSKYLjplNcA2q7T54nLDqUjtiaV6k+U043snWm4+BdlCz2zI8Dsaz
jQ24HDILtomxDot4V6Q1+n25UhKxyDlQRMNNQU6aCtsnw6WQ7EZlq7vxrBC7wXg002cj2sPdXZST
kKgAZUTwkHNV5eaK0+CENYFYdCXxYInkiFvcIeyAfFFVh3FQg6jsqyuo5ku9r2dl8eiW5bVn48iJ
ofZgZII5tSpJAGniV1vbu9mzaHENb3MIxyqGIBER0Sp+tjihdPCt5MgvRxAJZKHp+D7M9DaIT4LY
Qbu51pMflYfkNHJXWfeaNMOik9cqII5QC2aIuH2IcrhfxZTIYv0syGxQ666Zay2esxoVkx24u1b8
KHIIZXIft3Dcfvp2AyX97PqniBROgJyi2sJTLwhfNX64vOOiJkQKXqzsh1WAHdguy4nIt6jESrEh
V5bVPII2WU229RZYQv6QOYc8OvTOcwF21w9zQDPIQpDESruemXKYoR6Y2wFPpr0i+on+njFvAUmY
4tCTwxjV0PBYklQonWy5MJEiNx0jjGFsp8z8wM6IIsXeS8o59LqFHSGfqCeZNX+s3oUVXjNIHqAV
h/o1JwjHkPXGSvutQJHcE4WgKq+gfGayfYbCtS1pkFrBnRWbwOcF+EyaatObGY+dvTVEtkwa+eab
1a8g03/EVrLp/WE5RRIG5itugJlWbuzgHY8tT7Ehgq76QUrLpqrfwXneOfQIoihaWdkrYqy1XkHY
T2YO57teAGGuDUJSNExwBNkShBKMtxavVVUXBhFiRK/sREfeLbEuvf8yGACxy2qJ9ntNwMSiLG4k
p3oxzkdzAml4oEKvNP/RJqxEyUH3oXQu0OGwtx4WZX20WmdW5bdDdlX1Vw2+x6QHWTJuwE+vFaeb
a8khZ4rY/NcRi12XYLtzy21e7nWgDGX70MJpgerX+Y9m6EMIO2dkSHWvUYZ7786vnnNMQ/qE2zjX
QP/89lpVSIBWl1gI8Cj9VI2jDc9QxE9kPZaQ7bwS178FPjRwZhk/rhhuVQJyBelVNj5LI7+X6XOJ
jzJHfwMsB/CG4a16H0PDXTIwtRjlcL7uq4wottIujzAKQmzjlPB66jqk5CWJ+0aBDtU5JOIwnwv4
TVL8Mu0VuAj4YPnMBmpMwQqm7nNh32kk3Jqb0SLJF4Ty0cDkMMTBqjJcxiWjt7vFMZ03/Sx2wqsO
OsjovPvw/7syWBWJ3JhVS3ZYe6wbdaMAI9bCgza+9nJb1cnKiW8VB5LMOVN/IB/pnYb0AlyPQLhV
KCtChw+AqwsAfV0+ZjgmPQB+RUdOCCI7ErMiIrOfCmwMrn3w7RIrfggaju9Pqc2jDMbp+IS1Rkv2
A7iM2Dx1OkGI7VGPjmMEyct/1oOTgEJc+Geb9FNCTvTbJn825C8VAZpRgezJdgbhj9I65NAPsMHn
suI1XKUhIZGtjYdkY5EsVOKWrMJHv3sjA0CtD/FkRhIYFkm9IapxpmMOtYofmvpoK6ewHUG5nzC9
SvCMXb+M8Khk2cjoxuQKl0H477U4KrgCoeBKbFSlQTyOk6/MEW4KtjYoBndFVaiLUunaJeJ7Y1kG
98nwpse3Eycgzsx56B66eKmV+X88ssDfVEUj5ddb4shLlSt/dFHzJ1cYXRYiDEkuDfgeScBqNWhk
XCYDmxVQ4dCkkUT9yv0bLbhVQJwC+IpwYRgqTQg5S5pf8XjyFX9J2PFKJnI1KC89fPQSfdOULjeo
1Vbm2ZLoQfKgB4uUofeK2Sn4t/8x+b4gDVsZ9bhBErsgZuvKqKx9CFWkgkhRh/sQLHtMVkEXPBZq
81zoOwh4U8Z1Y+3sttgHCRM1S4m8UXeQsMva23vyPtHJvoISWLOuBuRxeNYh5unrx848qeExtnbQ
x5d8tursKZBk9ACiSlz9atCfWOA1EHzWK6KRuY5Ot4+aRT5x4rDdGeqwoiqwyxM4wM0zkJVNOOKU
7i1927sWoYPRBizG0krcFUIImE/kbmoFdz3wOMt9o+bzRI3u6ykIkxXEgHFR65h+bXOO0a7ziFKs
ieVpY0g+0ZXwlcPoZXjQqx+KeNM0ouirAo+SvwljsWurDsZ1doATTbpu9GAA8i7+iaINYKrENmb6
flGoGpj8YG/CZq0UZ121z2GhbNSqBwzZrDFJrNxiuDNj+6hpySM7knKRh+puSM1brGErT/7UwDmN
aXld6tBALT21sdy5JRHZVItVHRtzVkVLUB77ptYhQg0HE66AFeXPSsYhh5i8BsdpbkVb3Na3bjgu
ZYQnU4U1rlfgYkhDCwaAWJl4D+3yNi2CX02m/Qq9ZBUWpNmHePcJ0DJNe1bo/Tyvpr0TKRyFvfWj
4BibkP2iYtuY6vVoTFhnZzEAMVQtvrLEMTW9gwGz22KuhTDSzGRdX8c48L10xIYCFh4AGIk8/yR7
KF547WjNVTowNawOwI7aHbw0fDW0fNv2/pL0Qxb0qFAx8A+3genf8KeoT06Uc2IPJqNj4Iv26Oal
N4tKHHxKsExTbWPzK+kAbJLJVu6JbmaECuQCo1jWY7KIqAN2qY1QIr/R7OigC/c1dNQHaFMJdiqh
wxwrdrrenw2bzygeqrs4Ip/YxauZhPexPzAXTXMfpN0SyzGu1n4dZvmjxu6FggBEnOJklaDI2vSZ
HD3yaTIMP8NcKVUg2p521jKPn+SXC6+vD37Zr4cUL29dqY+pVHdVowmW2eHdFOW46ItyMzJ8ROne
xG4N/cJZAv1YB6CSG2VchP1NpGggFaNtafGhrcRyoH9phcF16f4MggcDGy4Qg5mp078EtjtoQK6L
dW/UNDGjm9Kb0K9zR8tmhjxX8l4zTkQvtB5UAyvpMVnuRhVQaAB4gfzdMQ3WnZ1vA26lVIEaECQc
CIBJwDtECYIkRFQWA4UErg/BSRdPsf+qVe91Nz6XwEA789GG4lsyXYlZImSL6dglMzVjdzFUB2Pi
DXb9BhMs6NmRArjGUkqot43bVHH+l6MzW1LcWqLoFylCOppfQSAhKKCYanhR1NSa51lf74UfHDeu
3W53gXRO5s6de226CFlL/zDKe8hBEANkbp9JK1qxBabBWum/FhPmYt76+mcSNgXt8EQcrxesGE1e
refiCMt+rRfvQLVemijzQ5qJ3s+Ms1q1Ti34JVRSRUjWAvutYm73KWp703YnkU+nIiwdSXyRL7Tp
sxfsxg4UJKeWLkH515F+VPmR+leyMwHbLZHkF7EIX+LYlPhiUpZY4dFPIOp1mfjhhsXskIN4UqxV
UMKWY5Oa1kcW+yncyaCS5eoJefvEbLLu+YICFXyTblEyfbYymSO12FeRdl7IuM1G4DTmMO8rg+/X
lJxJrtONiRd23fbBlc3BrTE0bpnGJ3zfbyBT341C9iaRv0AEBWMLwlLXA5DSwaWq69VcwuvSZJd8
MOgS4wd/BOiV0UFv07Oqdae+gbybTPlamquvfiAVpZ27/WwWp1E8bwz5jFWflCfSm1dCy85m3pyn
nDWYQNhv7cxPrqO4xUF7IF3vmabpRLX80osyXGt58kOeILu3Dbk8hMvLpCCQa/OtT2eKxnVrUkXm
2qGdYC+UbFcvvO/E6rP3G/JFkdq6y0dw2N2XFn2E8gcQ1I2G82CpyEOEQSNT8KmSxG85f3M24o1W
nETt70XEWjALnlK/beOJIZF1UbVoqxN8uhB5IBSWC1vzZtvRVqmPU/3Fj05rEa5C4ElN8tW357Z+
9LG0boSxyqOPJ8ZcY41Qyz8zitB+eLdk15Qm9kYlKuWfYAJiJMpXwaG8RBltIR3NQioIFGSTAPgw
DQ4zqTFACawhIK2a39l8mWtvUOp13rBlR74CS31tcxll02NBfd0vWI4qkE7BXkSzk4O5kF0qDC17
twHxAl1ggbLA4FBR4koBXCL2gjnJkolt4scAo5pt/p4PtiAZkzCLjc2rMM2jY0YvefoyQyuC6Egv
dsrJxbD7g55hSJcEGcDvc/DootolfJWQN5aRh2KdmWdVsNAPRw8AHNOtlGC/vRkJNlkomKvPwR7X
eXEstJ0yW+sIEEWtbPrUlWCi4RFbL80VH/ecZ8TVw0S1dm05OURur5sqPnQ1aWa4D+30InKvnt8n
tVl1ykHQiDwv4kg/ydI5Nd/M6FJ358l8Kct/ouVH4IspzWNnnxZAY6Vx7ZOFUxMS9+Qt4qMsWEOl
NJukN6kE8UtgSXRoo7PWfTfNj2Le5jFz9eHasPCsI46WthOWrZ9Fl0F5ZTjzKlMPauUzmeFLWeSD
aP61Pf95Lx1od2AdRQFPHXmeJbvitRn6nBs6GUsD3BAxuYQ+rqEuGcLvlHNaDqjTLvCdNYyNxH6t
6sTpYcjQLnLujHVApjdXakPmH0OT8MPW3aYhhXvYaXyaU3uWqytGA4w256UQ/+e9zFeb73FOY4/k
oE1QsH1FnEROvGMy/qnSP4VkCwC9XbafFg8R1a3rfBPLXPD6WZFedNWLer+hRZlec4mLpcXM35tL
C6MlAncWSZDzhmsMpiPvunsxJ6yBYkdMCJPWDKpHlRydzDzm4g3wpzuLbV0e5+JUEPnI6VfoVxtH
NVEEaXZkPZ9s3tJvQFwkymF5wotGnYYxto9iarbJ/B4IwKT3KGvtK28y62r1XQrurJ3s0lmnSuOk
0etHF8eoQd1H0R8yMZ1i29wqs5tqg69Dq1ZJOBQGONSjCb674buXC5Zjsim5BOMjDyO304pv4nG9
oSipo1vIUSgAo3grVarfqwgvUvs2thdm6rN+nVlrb7vroryGxTmXjuwKAxR7VcfRKo+qXC43syUf
qe8HioVBatEQppS83xEUkzZoBtIQBRqtcoY8PpFwsqxLOST7G7jTV1eYMSGPbJSPmtq9lQoBKNLY
wCsM+FdvA10mOwhaLYCdpFSVbIQTeFWK6dzVmXor2mkMPGpU2SMYEbyblXC/MiAZahJRxbiesogc
2D61gWmgM8W1Dny9MAhE0lPAh5lqufJUyBs16dWMgOikfwRwrj6nLGngbUxEosNOWB5TZMJ+C2Fb
om3krNqzWbKxTPhQFfkb9DvMs5w+lMSjrMsna0/r6YIqiaRxDDermuhhdJ9mcpTaBKjZdV4LW5nY
YyJ/IKgQnf5Pzs2NrjDeT03+S9zbHUt+rLVDcGfjmyqheOdzWqVk1j1pTor9Ko2uSkkv3XN9D2V5
pdpvmuaO87VTHiO5U/J0FbO0Kuv4TDjGrsATYrX3uTjUI2PVqCQRAECbXGz6aAQWpXoGKdiR9mpY
ywpummS/CZUo5Arg7V/Rkxmtto4xggvjJat4gxrzX4ZKZ3Sebe/00U+teCUnD9ty+sAL5K80gnlO
wUvkf219ACpYT1O5iXg1LQAHcJCOEMZuJtgVVii8dspcxU48mayvLmtdOQvvFoVgxj0LLWcmmLil
Ni+oywnuXU/9ex5to/6oqA97vAX6I5+/ngJfufhLrq5VCHwV4Y5PClTYvwfTd9l8Ld1HNP0F4/hv
gpXK/vg6jVp6Ce2cMRuK5JuUSasJfS7uSWNN4bqX6Xnu0p3S3+ya4p+XhjV5Wh5iAOx4nzQ0nhfV
8oeeDG+SIGgQopTuC/qNIMNflUhl6m31LQQRFgeCTNBkcZvKgnMo/yphU5IVmI4XXqXvrOAZgfZl
E91ok/7QKi2fsjmT/Z0BLEhObVG86TUExCCxEAyTYyKy24ietEwEjxvhN99NttEoXtWcw0YDQDuT
G2vmhR+20l6K4rcOZAdWco790k/TYdeqPGcwAdSkOM5kqESZ9QowZmcC5daXbiN3RIR1cXpuh9qb
AHFZZEqurU4myS74HbSWyFxi4KcgPoAg35QkKVVN4BBItWFlxk9N4cYxOYtm/EpP4gjcsU3d/3Jn
bxckHzK3HYamaJ2V+OhmpkFyiFQjtjPeTcbNZC92MGrqkGSFCDartjFbmB9ZuwVOtpotkuhJhbeO
yfKSAyjKOvneF/VJgkzT9TapwijvKW1NFhNSab1kKDyT9GVZ/2puSUI9Y42cuw7ANf1cML0r6UcN
wyFaKIrB3438ZMrzduYKo3Fwm5HKSN+LjAYow3BVVUSwTxxX/XqecV4S9krwy8Gs5NNY6b6SyKtG
pnGvGjfIUGGrLYwVzDzPEbC9scUuJBSrHX9UQTnjzNDi87g/5UCe7ZOaf5txu64j2r/kHlS3lPfb
JMgN8XOVhcC9fwzlbGhbNf6V089afAza1QQwKU/DLZ1DGBt7Yyg3cUieMyTryrjEcntUTBIDOboh
wDXpmexJhB2b2Fr7Qn/RmIk3xtsBXGWVyuu+vYLJ5cpUeRZ/hWyALae2JgmnUsZTFf027S9OYSJC
KDo2cg4uAPpEdxfl8FdwBPZAW/vc76If0E9h7tND7FK6ox5lq78NtkfmBik4Ltz2AYpd/9tRgZqE
PFLz4jT3+uEQJ5DOt+0AhY/SP4sLFO0ZSEbuZiSLaPEd4gLjZMQBEJbRazWTfyQn234Aicmu1820
P+pI2/U9Z5Wu3Qny8ECs2MuwIaWTQOuxI7oy38zTxZ4uT95tFUd7iLUU6cqaMOYsf5msQ1P8Cynx
+R22EZHWiQEJORfbIbjrTUYiy5duNxszj/4CLKV4rMhMnNY6yUzdE51N4kUsa6sFiAUbjbQimZeP
sae19muUExtakMIp5ZssbTbcin+xZe3LGN2BkVZFIs9Jo49KLfmLT4Z4d9Ko7FT5rbnatERzCtoP
TmbEBwZQ80GCu2B31i5rtR8B8lLSbnklrVJtcYfsxaC8SStWZY0Xody0xeknAutO6nzV2r8w/lAG
bqvnX7BqW4sAs8wDVr+R1PAg94QqR5bTzP/yp2FL2SM4H2P+bjq+BRlFEqbeF5E9Hziupqz5Urpr
LV714Fuv//ryo0z2hk4gYrRWFEGCSrbKhn+AENaA21eW4D2wtNMk/sFqWuWLP3cXOb73KWCcHN7m
uLO5GOVyV4awa9LOldvDc5wblw9ScD/tJfWV0SX8Zij2sp2dGg73fni1jG/AdLu8eKsyv2opi+Mw
Ps1NeOny6G2C8SjOEbQaO2PENBMG5k2d4k7ZIxQEzYdwnTmRbXuGs2sS5juCs/42k+9BRAQdF1xg
f020CxGTx/YgGDt0YbOyoo7smppo4DPB185cZ9sheW3J2wzQkkz7qqcXJlwAax0go1JMcLSOUoCY
N1LGasY5T97G6q5Vm5hmpCBAvEruRXlInkm5kzglUHal3P4F0rFqEuYBBQDfl4rM3SG+FzLBWblD
hP4aNOdPXU67sOdKHIwWUa525Lh3qGy2UUVxnjRotNOjIzilrbdmEnv57CTCqwwnHN4g461l0ucE
LOPFzk9qy2LUQqJdul5Mg0KPCwIUU6MD3JBjN3p6E/2J1k/1Wz32QwaORBw1TEXN8taEO5MSdqib
R9jgXxgIvVM3A7JfD9xLF8SYd9tQOZFxm8QRQ8k1vxko4l0i8tvAmoBkzafRKPizFdw8+bmf+by6
BbYLWj19GPNOoBKg47+yIfXjJ9JFOwqLlr3/a8PfLvxUq89W+tW4F1mBa6azNtmeNvWb2eyeiXsu
zzBV2hO7dEjSS6x0q74lEJtgJogXgJObovB6zfRVLuROe9S8+fwZlYWJDQVqe+qM95Y9+jnN1gOB
YnPsa5zLbRJsEwA+xRP1y8kNk4rk0Zl2/h/PFaXN2SDtL6d8xhZDciSAGuRmgb5v3nTYCg2lYWWP
DgYB5mKsd1kaISitz66oM6akNRWrSLO9Hr3aApISNu1BnepDX76FHKSytQ1jVnazCtWzWCkzPfF7
Y17iujrl7RMDTCrwpO4kuCPKs1UwClfSky0TgE0Wbof0nd0yL0+vVMdARpbGKwz7XlQ3vXgYSnyf
694bdDy4RVv7+qQ/iGKUyYxUSvkY1oW/xC9tN18SukDZBDtH3/QskBTBuCnepZ3yWk+HeXJ15EdC
ntYyeUOp9ItZZ4NfaoWtZs1x7vS2t8x7U0Me96cZWf9MNHDdHwLzVvM5FNkLmfN3k4CBZLG5x213
yaVrG9ZnC24GdtnqZFL6ipxUxEHfa0PsLtkfXvsn+hr/H4mlY++rqViToJ2l8znDifFsFegxqRtn
COXlbqzNfp1k1UfJakQRRkzkEwdYxGdYCSe0X7CXruyWD11B6084ktMeYmcID0QQgIhHXl9Zg7Gp
VdQFY9nZk3lNxXPBwo72oq/IrFQgUeICqABb6wkzQjRiXayS2R0pZ3ITOacnE3LeEthITZcBho7W
5KNf1SL5agLpTe2ldwDNr5VkunBHUO13Su2afbRHdsk5gDOkOIxK77Gpv5cG3W8stuYzshaE7czj
a1SOihJpWntJyz86aKdLRumTN8VzbhPe5bp6Izn4Y+qKT1sKrqA+XaPNUE9xtYkidxXJOOuEt1Ig
1RH8t8KI1mQMLlwJOnm/2GMUrdlUdvBRDZ6anIysou/NaQS/Se4slN4bSVnipZMyb9R+bML0w5ho
qextQALXKMHGvGBwdOLNq4ua5O+M+GJexOAcpsaBPTtQ7JDjaktsC7rWrn1ILX+W8gIG3rflfC+k
jZFtATruAFuuxJI+4BlnhXDKwbxYFXHahHtLU7t+Wqnr4Ykn38Z4AJIUxHgNPGwEsT3O57K2152u
7eqqvjT58tmEFDymxt2F2bMpMXYYYKmAQ6a2sarMDwVKQYQYTQR5Zn2UBrJ9GDxSlVjsghJRWCdI
ysA2lu8+HV2S6B1J1rZzRXBtFEtQt2ruIXI0xl/ieNCoeNiW+TYzCZuLP+A0K7O7th0ntID1VRzy
ZGtF8trIeNLNV4uBESlkWf8dtaU3D/OamFq3KEhl3clcK8L6ghc+LtHDTNDAeKUWQNdFNu0HMGgt
Q/5ueiQ9PR8o02YcV/B1G8UvxHkiFzV/CuxwBuddOIduSHDDZAv+zeUQWAUgNk8qyVqM468asI/B
WV4V5rGNx5Nm/ZKx5WXpsbDQPqocOewzt4jUA/EbwDwyZWMbsQ0yLseRXQIpOUrqI4teyJO1uNSm
9FLll4ibLFxISwU/DqxmXcsnyhNcL2jlVsIR1zDQ/Jn1/jBo9ovZcm4rue4XKsUwm9ad0V/nxhfK
PUzOCOZg4KTeT+AiVd0eAUIbH/oyQjjLUV0PZXJ6ui0mLAdRumykKVghggb2o1APRuLOJL7Pxj+g
AM8o7dhyVO0tmGB1Z75c3UgiXkvQUMlLeUd6dZL8taSRTgAUrhpEs6G9CejbBqmqA0q0farnFl+/
dNSsr0QmrhP8XWTC5q7vctI6iYb5QvtS59ci7LxyeNO7K2MtkKcTCKuAkWf9iLI/XiVtuKZA7YyC
XiYO9UOQ83CK0lhwLBRrPGyMcOWrUmDqUK9G8MV2Qdce0lI/kOZOLDCojmYfwwSWn/Mi3QWFeMMl
5Y/B8APOcbfk9rcedx8Evv4sAYf6CKU9Q3HV/CC5q9aHab7XnAE9Eb6lBsPIYDbCaDADgS7vJujQ
sJmwMaitx/ijEl9N9cGcIeBVVCV/wp/zHPZF6mtV6oiJNBv6/JJCXUA+h0AYDRdRXKnQCRIvfQnQ
DSxUuq4XUE+biFzqqP2x2Wwb+ws2gXRBIDTezfLXxHbD4FvRdlP9GHMGtmd5OZc53qjowCh5HWsU
k5wsfwPIGAhmqODGauBqlWHnKZe8pu4mmtAGyF0ZPxhY0XDbdYQVh8AVaoy/fKRyA6tAvjIhweGk
bYso3cmAaEYVpygQdrl7b9C92+BoTddp/NW5PKBUkCb+0iUnWvw6e0Q6AnB3KvQXYe9b862uBwVj
EE1KLj3iodzFNanTXYT8Osj55jnAGeLrTBp+Vu/7+jXiEycEkufRW5jSqf1N5Fsj2RnLX0Qie6+6
U/Mn+r9w8OUi2AfmV79cigFytJz6Xf2hodTbKSw7Tr/uaheSz8csmkcpuSAtDFpNHjY5IJgit31y
Op1J303lA7INKyiyyGHrHuRs39MEElkpN8ztYKU9F1Nc0+S0nBzYn1rra419UJOK6yhxtfk3bneU
jGoBfs9YGTU+GRa19c4bpfdMOwSjODBRXxvxzgpPYwpjLHXKBWSJW/FWLtz3C+wfkygijofeA91X
Y6mDeuU3SZE922RXE5hLcJd/iHYTQ/qJxQfn/I5pyiopycgdvrDMFLhBLMUrZRdxtGrwilXLwQh+
EzPc9jKTEb3cUnOvyiQCocpZVMLbjE+5+dlEiJpS5+jtHieDzhW/xMDpGYSRCk049robAuheKPOZ
V1QbKwdaFREK3xCii6D45MwR62jYyjpXSoaP/CZd8afasRMrHAbs4Sn7UsamFgsHw7ZjV8Szar+p
MeJ25eahSLNT2I68hcFnENyN0guaXy26xdnNbhiY4wsxl5fU1pkwPUC4Cfpvq780o+IZC9DRFIEw
aAgl9yMk5/k6Ms0ZQ/kcF741BvBnLjB1WeHgoNbodzka9xGEvUwij3vfiJR2AyXqq6SUszq6UJN+
AA762Hxmz3n5RKHwnSE0YPdfdYY4csgdNQwjiB77WbFee/oCeRvw9mYfmkmMcPRS90/eOJ/ntQk9
3s+uZ3yxQfjflRnEvyeq3H4J8/hlMmlDi4vSvi5asDLr72GgEOAv0Rs0kz8xRLupJ6qfKfDEJ58z
JUmMn+BpciNmRRl+FwJ7mzpZP3E1+lijvXf4BwgLp0CXcVrZY70ySD4m1ujAAq6nm+PLwt1JGiiJ
tde04KmFw7hUyjpWEPrJMraJpJaUY9IyzYn2MFfXSzCdiGn9ro1lG0I1mSXbNzD6WuKiNxebVKOs
hO1+0rRsG4xnFTXM6nPX1I9N2zOmosxpoRJ9xLQbgxsrz7Ve7J5mvpPKd4FlkKsQdspezo994Y+g
cTQb/Tw0fP6OVYTrsrrL4q5Ur1J9kAZy50eYtzxIlUC8ZIMzs5sn2MqJwCUMT6JyjP5SJl7EurvI
f2LjEZpQIxbD0wuETR26Q05naIFfYiooSpdnY88ymG/WfGRW8ZIGX1rJtXYhR4KlvUsc3lFpZp6i
NPqkfHVGGhBNotceb1z8UviTlq9tn5wNkLKl0O5a5LOevUqGf2Qhr8ErOAB4UNMnP81vZXkAruf2
5UWmQbe5hNgqYOSLI1+5m0wKs2hy447yypIPMvWvwcEYNF+wdCV9WktxSCJt6WipsbGGZT2QTk3e
HM7Mv4hiUJlAgnxX+JHEGG1D47vpGfMtQDG7yQnNDu6Ur1Tf0/P3BGpc0Z0V+c+iiw1mnbWVNFsM
w7xDOOcsvDIl1aBuuzHtkPIhRuhk90r7UBr721z+NVXvaZL5AkR209mcZng1E/m7KL/m8JtVACcJ
3FFG0P4bw72x+HUQrRTVL8DG5+3PENl+Y4lTiZzKaB/DT1nudXrxlM+STyVIvCTCjvGV8jXFza6D
2NaEXxovsqYnjqxhsYpvkd5tluls1mRFW2e2eDPztxS2F8BHLucj4f0mZXK2QIdCkQuJpp8wV5Fi
u3DlaJpXTp7ovdp8UyfVIQpj0xTDtuI9yUwgOKq9gTq0wnxYyDZ8m3sY6as2FSj8zUEqb0v6Y3a3
Cp9eP5ibSok27OoiSDsht5jOVC2Vd0P4+XyuxcUUF+2JD9yPGtZBjdXkoiIx3nDSUvHzpNw39i0M
X/teRlPFmxBfZp3Vs0NdfTXx56B8ZdFrACB3LIajZkCDRF9untYkxMBxogEYC8Tpl7DB/Ng/FoUj
c5+TlKB4TfmrEP0k+aF50un0bC19axi0qq4R/o76Z9p7RhCvpBiKiXSXMfgSlUsz0bqx9jVBDUl4
M+T41lSa87TG5VS+ZVc6C73BxNmFqAlK6V9re2H721JtSYygSqYkb33XU+4+TyHC1DTeeqbMoLuS
6DNOCI5GCy3Wqf2jNafnpLGD051F6wV3ifY0OKBWm1rKUYWeW/qW7udR5qZY/xJHtS3OyX9dAmX4
JSE2fZy63TSc6/RkTqd6IKk+pHIuHICoet95LIMR00YoWbQdCCyHQ6LhKCDbm4lPbf1JARECo3jY
yH0NRIKUSIFe3ZLV7iQg67JEgUtM8QIWlQbYGcAtjdpNmnxcINCKscc1HoTDDnNWzwRcznaxeA36
G/vwq2d3UpBPNnGelPcoEucgnnYaOd7NRa1znDz2odcTrgjUL/b/10nOhFqK3nv4rV17MpVdMfhM
dxIE5cTczOJQFYuTj996n65oo4md/V4mt5xG7GfvveX1qYwjP1+JAa+oVhzsWV+3g+pP1VZL4QVl
c8PeO1nk5XOOw5vh0bA7hSCr7grN5XUoG55iNyerYW7/dR32jdk+l8sxlBSmIUjto1VtNBZ+1fZl
aB1mKysGu2O/wySY95scfEfYveSt+pmFlivRUT9HYhoEEoPHpUnSjYIeNRLX0oMaUABxV9cFkTOo
NlEBLFPeMwgrR76T4g140roCLo8vyx9ANIz964j3XhX4QacVpNeDPh6wqx3r+WrMiVOkdxlBOcBP
0RukVfem1+PqjCIg9fr5CVaGVwD7JqZukdeV6RcB8GuL+P5A2tbhrim4CjMF10Iw1y+GnV57Ilkw
hM3ZD4OxVOnWFuJp0lhr0dk8KawM8MVVPF+HpI1434AX8VTM+d6sD9NCmUEMdOPnwNYGhGgU/Do/
9O1nAn1RlIcm9hpkQhnqceP3tRdheaJnbTnRxLP8juB3cF8ZVe7GxnvavqeVdZp0+TDzno7Y+Xtz
3+R3QnBWSvTPiLttM4k90842lLe4SBPR7YR8DPjAVRMNyCOeXc8OxXDQzMezeghS4uSVLyXz7MVm
0wnRQX8t7UtnEK2tmk8DymSuxkiAhtBPE9Pcqr00VXEykZ9S3CY5kDW0y4I180V4BmyHyrWNLdKr
ThZ7GPZMFMEpIU6H4sFsNgc23ab7XGLcyKkDgwAkR9zhkcTW9VMQ1qSMPI1Q2b/U8Q/4EOR4ue+Y
KiANI1uNFGTg5ObUk8NLY1yi1KnptuiDitkJgQ0QHxB44cTAJZi8oE23NRINAEecFPMNN65jmctW
TW5VIS4LnDpshYXYYCxUpLMaf2AceVrrbL7pFMprUkhwWCFS82uSqgXO8BMa1joXt6UP8DrE0Hju
tXG2c0FhH5+bjpG6ERWezYB6GUOM/MpKj37Y9dCZpkXDI7bfc5wzrB6ssqpB7u5WaQWSZ+ycEWd+
GOaOisvQnjW3woCk1/V3bRcuaRdOVHROphuuEQgIhOFVWS5hwDfScTaFG9G7zG0mQpyiYK8BglyK
yo2GaF3Vr5DLN8qzlOR0tcQ+VRu8vmSuFLlj1PhU6svMsV7J+LDWdih9dtNLA1rRwsmSXNsRHwPI
GSgPunyS+MTLgJls2MX+olSnwUiPYrTuga1tEwsWZ/MYMBQlSrXS8aqQwM4myWNutmBt1zOrmXL6
MLvg07AYZY8gIY3Jxjt6j3rAwVbiAD24Zla/qTDHBvSihLFsrGo6Z6VynjhTmW1AUrQeqZa1GxPW
hsGklKALfFAgr+OKoUHkqIH1z4wsHt0hZuPpQCHgWJiyU8w6avJHhCmGICaulpeU0ynLg5WqsXUy
ROwJ2CNdMw5Cr6LQ7Ab5R61pl9WbqqXnBuFEAcY6kN9TpB12A2Ytnb2iPEr097j1bRbIJJ/0Exvn
vpXhB7W2Jbx3mYwRk19r5UdRKzhUucJB8Ag2NepNjrfBDo7LDOo0bN3k+VNM4m627cbSDzOLm6zU
mQmtz2GYXsIn0znIHhk+Oavn/p+F1xW6Mxna89Whcyn4/6+T7GINRmwNq3pT5u5cH8Y0+c7Z+wlr
vujhKSKylQPqUIAJYBbCDti4NfR9S8OjWcOqVO6jTgn2QcgJ/kBOMt6xXjnxpfE/Nn3gl54qOHhu
PBv68heYFO2yjMbBmUmrYasvzEik5bNX76LKOckpGbFEq9cOo5UILRt5XitIXlAeum6clR6vphKT
lzE4Wfc6T4Nfobu5LeZBWEEZPWGsP2Y8JBl9Vh5+a/MtITBk0REIX4vhbIaVa0ZMytovYjFIbKn9
uH90sNLrYqRkzyIVgQjf+mCu2tn22EY+FtWPml4K8TkW+q1WAuaN+YpN2rU95vykH4z6AkbwIbOq
0Wp3Zcl9mvalk5comEHEdz/CsCM8gg0DFsFWRVZcAysGrHm0mJpN1t2Qv/vxY7Hu3dBtl+Ee0Xsr
78pwT8eX0VL+CDAQ9ryRRXdM5k9FLPsgY+Eh8jVcsi3G6sJ4ic0fqtUuSw7ldJsEtZGkeX3JdxWH
r9yrZ6n0yta44INoGLHGIwdqs9Zm85DZymMB6ymACT/3ufw+eFPpD6P6JSg9u2PA1SyU3CFsVYwn
Acr2Jp+wShV0uvjKW0Z8Mn9Y2VByp8VesWIxd53EPKnsb5SaY7C+2gWge0fTN2R7bVFEx4n6yhaw
orsKxWOTPEYVXGFme2XAFBY79q+giy0zv5T8Wv5ZAGhjTkvVPyVDL4u3OV1CJzndgvtRpeph+CSh
x/PZJWzZFB1U71aBkxwluFJTMHusBw1K4jdcmot6whCThcm2JOiCf4o8zFVOgsJBL0lv8Othu4jX
ZLiNClBw/o1i6dyZrzSyTRBquJuBRPJV92WErZutH01miNmfgqT5HVisGkplT9a5M5Vgebt+VYfx
CPtndLpUPowlmOGyhmw9O9qE32H+Ks0Ah+NZLOyJsCzBljm7POV3EJnnWbYfWTVyXY7fwKKxvVIK
Yao9huqxlW0MGYlLFBBTemJxTA8xs32yrndx+1KONtXj34x3uWbfemLEi92uloZ7K+xbQQkaNxfi
0r8mtSVQSoJPK8X/BOpLNIpTzcwGW99qSNhbNKu7yaJMwCfKg0jr5C/TLuYwC9jHGiZXhUlcdEe7
Pg3j5Er1qKwVxmdGEFROntBodeeGuWqY56z1FVSdXf9tsnmUlPcaKTVIrnl+6bhRRce4cHCL0t4s
XUGr9QeTxoMVfWQs544Yk8LRpAfepaULjZPcFbx1517/lNqDUfkibtGr3Vp3c4564h0/qrbfqtK4
ic1/slbvzVLdYI6zjFPXbCVj1+VeJn8riq9JG7u7S2gq+THnR1SV2TEnNtrauznKv0vLdNiT5F2n
jC9zom9r6doAjNGr7pGgGxTEqKUdg19xD6xbzL5Tm4IHw9UH7nU/L/0uZKPvP47ObDlxJAqiX6QI
qbS/GsQOBmMD9ovCtG3tS2mXvn6O5mEipiNmut2g5VbezJOuEBhseOqsK9g2OEkqTH7JVjhbO4yx
9Q9b28fbcs0Q1At5KsN/qa6yn0WIsYtN75uHvCQTWznr0mzIiVQFlrzef0yuHX8kOvNmxYrytaVT
0Vfiq4rYh7uRB97vwCVFMdIi4ZbMK7A1431I0r2ZeRbJw6C+pmSrLO3mR/dgoMBKe5d0VkzNKjfj
taU9FezwKqNJSgG44+LKJ3zKyUHfoppp7Hj0nIPnWlrRUigSW1KVEPxqV3gZ8ZBQ4Fm/tflKczam
euss2lS59l2J1NQggqHF1OWB8qV1ByCaGUyhSGQ4mNDjuy5c4gudnHQp+njdko+IjU2fuFvDZlca
nIO5Ws54jMnZjFABq4PWXzHm5mBRHBgVcqhXFHutYohS49MAPFy1cmVoz/khGDaShuzmVFdkyhrd
+fIdznlTal7MCpdwYmKvQ3xCNRXWxpboQ5FnR+uUu4qjIWe+lhwzj2KqZBrcdCM9x5Xr/4zDtKod
e+3yk/IaQWya0HBQDJ5JQKSwxmAoPdeiqajR13HDDpb/0W1GLLyOZ2Xa0eQAqkrHqyGhJvxwCBIX
XYzLqkXWhXyHGwaVEC7NsrbWjXy0Jkoqj1in+dIGCnTyPzt/OkyXsl9HpJNj61E4X0XPfNNRsb2v
/Z3drpl6opwW7ahYxbMpXlDo1Vl7voo3t609iho8xy6fuT6tejoiW/ufLcg6CraiPmfdpnh20H4H
a5/gqp/uUXTSI6/loBgWykHz8+PUUmmesmoW77X2Exi/NJvN3SclvmHH8xOSys2CyrZu3AmK2/tg
regYSjWxa6f2KIanZsoNNeAJop7bHTSLL2zZJT/UkJb9Lh0KChAXdfxvMi4hHnBHY8dAICoIvSFj
oa1SoUoajIFVrIP61RgQ2Of7v2F5Oq58BSsAy7BclvvC9nTegsGn4o9L0a6yDuzRj8qacBzvirt3
nVsQEs0Ub0PiswTF5WIWcqPY8sFKI6NjNDK/o2GvZB9ZQiQieeEuJXl3JQW2irCH9RwMuE598oIh
x5eSmrS8XjjRWikOWtE+xdhsu4rOPGhe2HFIyFJLSKOo0pKTTQtfX1VaG63tCjfq2DjTRtJwucKl
iU6bNzrVnITTQ+mKcxzW1cUnlvZh5pqyjTIpfit37LDnWBln2MgfH2PH8aQUKYJ9JCygYLSwOvPd
Rf2S5BIhgjLpVkAZbWkvAdf5+2AY2S8HjAtupgbLJFdx1xqTse0FQSIZJdgFqPwWpOUWqcmadRpR
9A0fw20urX/O1OHMG+xPCgwb5gJL4b8X5CBgQBFKn3WXqKQGEf1oT0AuOLo2f2XGs5+hZVeTpna4
Eqg0a5nI9Mi7FHkP0iLLmYIlsD+mB2JaLhTfnLxchHpQ6hKcAWWK0SKVlP5WdZBgulQo18oy11ia
DqlhaqQHwsKBOKsZ5nZbD8JuobkTimw3qz6CY2Ws9kG9oAhYIw0ymS623VQ96FWdr1qtdc6dE1ZH
NSpoFS91fzcS/l6WU1eujUq3aOlN2i0+bvcghFYiLAm8783IIr6Z8u46iuA3RbXUKxYulTaIN1xu
ubEICkN85k0GXCrLaoo18ZR0cT/d4FoWXjWnvno1/Nc3PV3QFDDRZmfoBxoe3VXt2smepb+9JCo7
eE0bDVybI8/ZkmM04NK5XhjVY8I+jY+wbTzaWVkADH7GE2gaILNH0JcaIuYkKNA5IkXs8VnSTMwX
6oztZsSx5QzyOBrVOgNV4LW2Oe1l74htVNb6tm9qzvQDQcNmWAd+vOxGm4p6hyRVxevR1fTyEEWZ
9Z6F4O7yaTNnb4QtHllvre3a+rKUSbBiCtj/VQqhB/zzuNJg142lp1OyZvZvhvpZyR/HeJPRNfCJ
QVDl2VQWDcZVeMiqdhe2zoet9GcTWGNCFjcj/hxDm1uAtDrlCW7QqMJWYr3UBh3MPI7krqSAOLN/
BZKl7mNnhAVgfLnJhzNyHuA9T8DRm9NMfqheu7a6VqInvnzOMSWpVbZhT7KK3HPJE47f2vfbC32e
eC6qdWINBNrmBmy2YNZrUc/lvaHXqpHX259KmC0L7BNK2AGZqG4WX1gQK/e4so6dKjfSQacKzWrP
6pCTIQuq2uvUwCIuh3rMCdWJX/u6XhZG/DBrZW0k8SLR8YcaeDa4qAlDVxDs+vpkBPY51BrctuNW
BDxuK4LB1CBaunJEyviQbB9ifZNX/WogPB9SjDzvAxr04RIX2hD368ncY9mfHIyUpHXd+G7VX5M8
1vWjsZkZKYO1ivq1c4xlUdC7bOnrokqX0ZSubQM7KaCCJp8zMBAgMjf2BkaRMqQLmdm57p23sMQo
RI3YwFNk7BAYuG7KhQhJRG3d9KH2mIg5lNAdnGuYjfz0GWWcmisyO+0+crRTlbKnNDlUVtrXWIt1
HrymjdxUJaUgbem1zjGkJ13JmGEn9yMcsh1061OvRhe9VK+TESJs/CTUPA+C2jpO8MpnMgsIBmH2
OUfdiJICxnhF27HebztX/Y7dYq3k8EyJiv7PCikeVa1yLaNEiZyhqMfJe2LxKGdnS0pQh/ZczREL
azxF5VvWyX8ZoElTQ3+qKdALqZUbVfaL+qLiU7DMPz32X+LBm90YZFIWXSUw6LlbQAePpDJWLKPn
EA6mrJywEK//6GzyP8quQ97UbvF0AOkFVMAAdGAtc4Na1opX2imx3GVafyeOS2mJhsHar9qXns0Y
4hIT6rdhvhXszvwoZP9xMcMHWRjUu6NqioUi3FefolSlxL0V/k1Vv8mRLY2S9fowPVwFXdG8Er0o
7Wtj4eaa/saORQRAt4XD9BUrfyWPAociCFNrOHfYX7SwvcscJxuiUWRqKxvvbqQ+ZPuYXxZ5ODxs
mZ7DNtr3JrmMuH4jkIsryvJ89e6HD4kLoC9JAWH7m3RlbRVz5Jc1azYxdHMp90xNlv7jl8lmlrGa
KmOH2UQvox/+BPFfbbdnjf5ZtWz3nJGJM+pLo/AXCVQUnSb5eHzVlZ/eVjBcm0RQ90R5WDCWx8J0
X2LxGdg4kmoNZSvB5TbGhP0htrZX9JfGy/Vg+mg0QuMNxL6VlYv8YjdKukOV7t7Gzh4MxrypLvYE
u4fxJXIDfRFbRgrAIZWEJoa5olvwdG4tm9hZaTF2uryMi9RMcBSG+auSjCWbWEK+IZCnQz50zkcE
09OjrAp793Vw8ccpmNf1fCmrXwPFySnRzOJgNQFSVpW77XRkCkkkE3HDpO50rxNBISN2AVtVS+6E
VLD5tbaJcslbuQR/HSxsUy4l7By9eBvHYj3a5NwxJjXhrdUfqjsddDu7pTTpyiRZ1JSvCDzemnlU
CYxKRFOj/y7B/Ifxoyy+xlkqoy4HUO7VNz7VSm6MnhP2fDURtRbwNNrRWFbdif3PWreGgxFmWFzL
b7ctyPMQgJL9CjbHIh9MaBEXzSgW5J5Oo5Ft6T7BZJB/0HSNGy3Hj0fJTcoZk6g6v+WzDi6DEy4t
7FZy5j2QQixrcXQd6xNOxGJy1KUaik1XPCdMpl3qb/TUQFVzXxQTggYBD42ydTc52Y7jaWV3dkuX
FaJcuZz7aS1hWUTbcPmPsxoyLRsytlsI8lEO9MXN7qKOHjl9s2nlr+Og3Q6E1iu2Bgg0q34IwIAX
SyldGlIbPsfUI8h+o9t25ZbDUk3cDR1SIEBGGCmfsh03se94Q5V7Oh1DDODoltRjG6yqxvHFClp8
65xemjdhfdm4afWIJRh7gK58DdlYiWI7pm92/Sn0dNMU7SJR5W+RvA2Ohp0GF6nYmiqPfbzbZnUa
U2JrmbM3Rv0Yo0AOlCnnaCp6Q9i0xkvG2Etuhb8pepSwMSiwLi1p72UKqP6AfizKgnwUiorqlrum
4j0/gGMYqIjlUnUrGCk+uxL3KQTrZ6s/OMpDIWZt5yb2PqJ+qPPDUWmvTnzJLR5C+DVF/RpFr3WC
LRunQO/8VFGPgXTYTkyaTa2sckhFA6W7AjZMjnNHRhxQbfXmKOZeR2stfW2pYXvp08pLK46LoEe6
AW0zjA9M+8BfcBc0l2CWxBpj3dXjiqomlEf5ovaoVbqA4cGpGuO+Edfs7Z95juSAM8Aszb2i+Num
/wzQcto62jfaxnGSpTXcpixYGSCsSjLRuvxRMHADYvKU/q0ZfkLGJLv4K8DCmGa9ywCu+PZXXZkH
g/U6b0/d+tTzDzdkQbzVR1QRpLzUTN/qodprNQcnP10q3cgN7kMOwXIx06jIvjZ2uVL5td74L1lp
vFlyeKkb/aQHyl6PO7zfeNbDb4th2XHMVRazrGjbjV2MrEmK24ArjtK9RQBRK3PqzYTl343Penvi
oElweqlHfc45Kl4xm6XZvlPIEfHPSWv+9b7m1VqCe8ZYJ0LZDtwSHarZhKEqKZhSA9QnRkxs/l8A
Oa4+cxOMqlyau4G1mEvQSdH0kxphkDKmb82tzjiJd5rxL7NOIWs6H/SEZflenpVHSGerqJeos8AR
YrH20SPg0nkN34b7l4bIsuWx0fcTZknWM06xKsvyxsqI7PWQPorK3iqtedaRtwJTw/PnHxLaZVl2
u8TRfbmuLHmhCv5W1/gyOKNl1HylCax5t+w/4lispjE5iiJ9bwP5aaXy2plsOzhmY8gTxzh2MZKV
1shr3CixaUuQWGa7FJDL3HK25IPN55U27LFqvfW+6uXB9BkbnEUdrVvjw8ahYfOSy/iZiqC866n4
E47yVHk8Mq+FW7vWP2OfZYpmDRvDindlY3+7Tn0Py+DRKNnFYEMBH4I7zlowxYezexizkMGAJVzz
CwwXY7BaXaKAK0jUe9nEn2ktz34ZRQtgaIsx6Dezc9VuGWeGfKtFJiGrIqT5fPQ4chWebbFBdSv5
yymTgaWJI5IS0S8xrztLTK9UQ3ORFePGjsUlL3qS8bEnCJtXVvijK+M+GvnStPQ4+SpSr/LRKf19
bDWSm/TexNOUYBiM1sFsmZx6KiCa+JlW4zZMcxbHSDSJbL4basbBp4x7K1WgBQlBiiNcWybGBRTa
0yiiL8dp1yIwPV6KfDujSLnPEaY7+d1MzV2zh/Vg6K9OUSJr08MMUMHciInLkV7lX12wzhL1hFvW
91R13Co9jmpfcZdNCNDJz1QbX6lkDkHti/gAfDJ9tWHzHI15rqCo9TCQOt/ExWlzHAEL+JUWGNso
MAaekl1GjiKWWm7x+T+toXzHsk+LnzhEurJPORuTOVqFYfY2d8YFEvtD26/HAoNRJ4+qNvCQ8jOS
gdg3q8HLqvjc2pJbgr0sbkuWt18Bwmo11Bi1IqxU8w3QwH8z26ubdgwAxt3I6NqOtDfei1wfxiIl
N6oGwSos6msA/7jUmLHGJKbZWFlFBdpd4z4gsO0cfMSDQIbsjZa8CtHKpHgv7fTiJgNvF7amPi5P
9puGq68mZtogHI5GNGwy5BrXda/VwNY/dlgyJ/4CVs017mvJTcSMFlhxskgRXcHAkA0MMVgqWxL9
H0XeEcshvevbS2iXX41KYsCyJC/raecgNovGfI+y8WhHIJvT6VnZ0bHEWTHm7WOcsm0m2gNJqIPU
gHFxQGb5Yd0r7PpBSz/nqNRvmSZvSZjfs77ahxm4oonwUIBKF5qdxh+a/yZOQ/h9tG5KMX5aibLW
iafkJs7qQW4zJfYKPT5PwHyoTXyn5+IiG/1V0Sdu73jaWZa9T7qUh3P7R634UrL2s2ghKRJrY8WO
56rnFA6bk+tbWURrEyIPwLrfOBwPeqL8K/TpVRfpSbrBfmJuSNkSThHyPjq6I6qtqkybjrZrvUyX
Y6Bs87L7lyflmRDFtvCBfejYS+38KAdmk5ZB0QrIOdebWR8OfSYKAW6AStfyTc3qmxqpmyDRd5rV
Hd1w2iW99qhF+qHUNLIMNtO4L2tYBErKuddgR9hmnowiXsvuV6boF4ltXx0t8CT9LZnUdagpXPv1
plIINHcJLeDjUWrjXYMGMictQU5Ka1lU2pVSEOBnQDaCCO+cPhuEesaDpMM/hIzdBPkpyG3O+W34
QhyFBnAxhCtM/q+txiFcM+I1yILipZPBq2m1T2kQHnecNzgcFWnz6ZS0nCeCrH6Uig5/MtuZbYi3
u0TgK9juh8nB1eQfhD8Hg63YuHwSPoaUPBGXFvuhMqiehonupepJPzZ18KhhN7JILkA92AQEEtM4
dZ2zEebk+R27ZaWFGSZrBfOltacT5Ktv8weHMLIU/jYuxx1jKShGtydrDGsmwwycjZsa23Ebcu8S
WFQrLL1yNgQFI4nhmA57MB1xX9ydzFeWLSacHPOdk1UfU4OMmGCUCgIfh0H8pFNgMRGEHomQZsDz
uoqxzy/9U1DNEsHUMm8MO2gzpKJCQhl5BpXPbym9Qv8DFWgCnjG38WRjW7blqiO677TqXhtwSwC3
xWzZrqKIgxxBH73nt+zN9mYAt2eetsE6tM7acIdd2oMQVB3+vtOJYSsgg1EfKwO2JdIB8oG74kGF
l5R1lJzYrDfGa2VjvXdjMlSRc46C8MIt++7mDcXDYrzpdnXqg+GL1CZeUEXHW8K0y1ufb1fHkp8G
CS95HuzmROJzHgikCE4RjAvMBFx/yla1sws08cdoCRXvO7ypIvgwBDEm1pVGljFN5OUdEYWRVNob
Cq5J+onkO7MwiYTO2umMvZ8BpZt8fQFRExgN8cFM3Te9vMxBXCtgcC5auahDfR3G6WzXuMUc9ryp
BqxFCuRUl8RdQMyTVMDzW/cK9A/5bdSY74uSnXdcDX/SLrnNfaBB1eR/qjOhZoQbp7bVawlMKXKM
X99XPkaDVvqi31R9/6zy5h7G0QdlzUAPDOvIfpN1N15pzYzufm+9By6m96kpEM+Dc5uPKDfzsh5J
vFTbq9ESIasTjG0DFIV4es8mkEhxckmazAtyd0cN3sVKjJUlUfxk/hy02c6pmL8+oR0AiYRsVBVf
QNySH3FObl05S2vsd52bL0mjYwjoTwiTawmpxS/qUxAq66KwQULYL6XTHvXSvMVGfPelf58/iBV+
xuYF1XhY9lnwzZvulWxA/CJ0hSyTDU/LzqIlebSzWolfJwJqU3YJ0SvO4jbfgCrjS+b2lzitVrPW
MuQA4wcsg2Tq48obA9dzlHg7EsXEDvXam8h4k47ttePuCva61W8Eb1y2J2uzZZYwSHlphX+n1JWY
42MkzQ64XYHZRiTImhjunPdkOvnkk5J/vg+tCrUOp4vrpl7KsV/FXeuvHPMt0L/1GBsnNnVxFBWg
sckH2CmIyGxLC8EMdzYLLDW7T+oz1TFuRMNrFnU722gulR4siea8NamPDGcb2In6DeUcW4TTiuDR
uNT88t9oT7ydiIT47rEIEq+Y6V1VX35aTfFVduO2gue9bLPmHWH7q27xYydZswzCxEvz/j2QAXYk
6Lxm8nRiZROVmUef2Xc9uZdiVA9uidclmKBn9tpXl7uv0Jp4ghjxV1LDX9AjcpvIyQI6mZXhnBg0
cQpQqJMKQl0v2mOqcOCzCiSG2rgVDpsvdWTjFvvLOsIqH9vqJdXykyLZjgfgMEGoH1q+JLUTV6Xo
NjZ19oXb/eoVGcjUdr5BNa67pvnUdCblhoMnFBImE/07jjh6kcb8C/vsGufaZ2wG+3Jy3nqr4ow/
oNO6wcwdMKedTuYwDyAFwnlbRFVw6xOzW9IKCB3FOkq4EqhlFsbgT1XjDiKGaVaF+VEPoAHyMgSx
0iRXJ5rtfR1mvjJeYVZCgzRJkKhXx5ldAng/1QxEM+YFK7UuHdv10R9vjVZ8N45ylJxdJzfm3Bpf
Aqc/liZxgriojnGIiBJeIzAlDaQQB9llQPuzgspTfOFJNvHBQTf/9dZRY4XAtn0hxoLzHaAF7k2s
DHuT45/10PIP1k4kAy5TrHH89F8E9DwR49jBJ+26d4eQdVWLxZBg8+rvCd7Z4X8fNnIJHpGO5WPZ
w+bQbc65jwj3d16y1iXtRlwoxL+eDY+EvRuxb9Z82sL0kWTpeFaaaEFXwF6vHJK9DxFeoubbASNT
NNG6yMot1U+oJi+SxJQJ9a0uxCJvHk3xzZP3BQErtrnF4doC/3ghdrLI1UMSm15o5qQh9VVLcmZi
06lO89OYJACvfOvdyM/S/6zjXZyiNfIzG1G3ds0Dyb2vibNmkD47BQ9Ke/aza8rrXQu0l44T2aCs
gmoj+ZWQKy1OFzWoJMjGTKqMii/jNKG2ZTu/2SeuB3xyYRcr0oAgfBa5q5PmBhnBTNcBK0xnJ2mB
BpRqq5oA7zg+nemqoCQYLYd1ZNh/bX9HzX/pxI4G7oVU3nsWwwnx6T4MZiQIOvPEDqhbtLH9kvjh
VnTZpg5ccvzFPP9xKEOeclcRJzEBrQ+0DSauhO9ztgdEmHHrRTFhYGmBjx1qDYLPZ8AAHD5jqAgJ
IsPg/k4UsPnkNdtSLsLyKTBkFg1EGtYNBZ+R1d3G7FewmO6+q+FhscTrodKpFbbF3jO0DxnASSMT
nzndrrGWpfmTgImdhk3LdqKHSZW6P60EvcEcwd2xMJrvvHizg5sTIJM7h8CIXjueGXrxpfZ/Xajc
637+azRkSl+B8qZNNmciIYR+aUAPfSFuvhOs1e6XYwfUn66RqzavH0GWgl21yDrW5zleA9/mRePf
e1V/QN5ZFS0oqY9skDvNfM2j7wQNxU3O2dgfbRfqFtyz1nwoU/Ie6D8ub/rRmLcIiEz3rn4obLZM
sviFudFblZwtJCOWVQVTrUscrgZ9l7vH2N0FCgk1+xSTOooQzEz1mIf4RuaIZZ0joIEUBPzhi3My
vRlYusd5xBZvIyONOkAyhNSCHFcU9w7+z2CWyxA2bQvQu28BRHDDBcR8ORR6rXYph5/M4J5Dfmjb
zyy9pyk20epdxPnCN82XnGuB1csyCmd8TL6qmOk1YJxmwxK9CEgjXR2iXqWaPTru6JTwT27ex2HP
ah5WbIDZq88uGDgXSf2Z5/myhFEuI23Rsh6yk3Kjs9cBcJtP4TIZirU0WAQSILNVfZsMeBes8G7A
Qup/NaqS6VZV3GthnFgg8/iBMqAfw17DUfo7u7pGbFViQjthQNVTHIMaA9uP0b7l8mtknjZhjsZ4
znEEg8rgZs5gaDgwBjqXGuOIR9Mh9JkUyWkKaA02gSFMAZq4m8bOdk6g713M4dX4bFnYFN2fbj8s
dMIAtdlsfC7LGEAO07cDJDG+lyT74hgndrYqC381OhCPtQ+13udtzORrLVoo+ZV2JN2xdGCKY3hT
imVAbnDie2rSa1jhS0ToYAfUqFszR9PRtd+Ksly447Fm7Au2LVVlewHzmQrQN8epk5ebkGGwYODD
IjeE21r8RWxiLMucI/xczz0PeURhh8NvIMgxfJZM4iLnOEigCjKRz2xA7G+0oofOy8PtYz7fXdgd
m+TR8RTTRE2eeC39Hr9BsprIc6Uie9OJt0eBDWW1voQ4NXzAayMlWpZCHEZLXqfqt6rf/OmqKeLY
sIwodnbJDXgkHA10aqlgA085/8apAz30opELFyOeLlh/Bc0k01R7idHvU/4xyprNHFlt3BN4GoDH
S2/QxTJpK5bV9zQ++8qxKU5QSXzS2SonaENsBVp0IGjugM+opfc8/KvUV6yBUdZTOGfiPv+1XPBi
wJTWCU/LPHhXnW+hbxvLwPzXb0XEYWDKt7bBoyE8VZ3pRSN08YPt/NUV6+EGdf6fAPRBouNFAcCD
2vkCRYUoTU6MToXqG7KLcFY5FjQMSRZTs8vKSUIWV43qZQr/GY5XFe8KOSyLuFyY3RwG+n6KPTNf
NvFPhg2k+xxwO03VuIzYX7RJ4xXlxmjWE74TKBB4HgP1HzvliT0dYYkK6whhHakZaGTRAvuuwEak
WjwHNRUPN0Cf4q4S0WmKuz112yogtP4pJfmZvECkAtQGzycW17I6EKPCzsdy5tAl254uhLQ9KA2M
/3UuMWKig5Hvx1ym4IeZmOxsnHJKe6j1ApNtuCjGZGEo74aOrcpLSCuyFVsOmNUxGmHAuE3OnfPx
Ekhzjgxg/UwmvXUR8wW/MWqeiE6uj7uTq3foXiFQwlvMuLbmaHj5UrFmdhXSJnWJXRr4EStIDo5r
stScOPAEsBICtWmFa1QTpf3MA81L7KdvvGpADtPOXOhgvET5GKt+W2jFaoBvmJLLmxz5EeP2APxr
Ye9ztY3GIzhpdgZY7BHLv3rsWb92nLUsXvAaVRGR89oRa8OvALR9qeYJXj6kwLJcz/b1po6OaphR
Fc2hBhqNmf3r21kKVN4qPz1WExnVKVj34ZdhP1UH1iju3gn/U2WeS7yEWYmRpf+L5V/QpKsG6F4A
s72uQwxQiHQgTlx4/w3QDT/+gqrCar4lz/2etaybg/fUjbcGI7HNNMhBm50bAp3OiNBh3hRcWhqf
N2E+/OY5pQLGUeGcIjNOth1LuNT19Ck5af2bHx+mHBByPmySmmRc/6HYLsyB2JPJuMIStejavR/e
m7kIuGEaQDVIThExTeDRXPfsgaqOHo0cxSPfV0321WX/2piksHZsnWJvO/az6G9RDmkBaDFUq+K3
4h2KyX6hwltNCs9J/pzu2NZvmnxVeP3Y/ieA3TolhHkr3egl1q+D+G2aK1x7FP6OXDthcgdCatmo
iyzdNv6bXq/bHpha/fQZpBKc/CErQbu4zLibKtyUKStLjaBrcK0xiYvus8+20PwU0A22X2510ASc
ILxMdS9dR03FqHg+8JcIzphCcmCH32cJzuilCxQvYKbNx79cu0W8OEzWkwEbSbNeOf+vYw5KT6Le
+Eh56gc6oQCn2Nhjt6rVt0xnlMA9YeU3mbyH+p8sD417a9VHN4IkUflZeIWTr3PUeN2TV+fFugqC
ZNvgfymrm5J+B8Ndt9AJxmOo3VSVueW1K5miHa5kdo3GeYbzYBJVw3VaWsTI8Lm4wOhxFvIne355
kyqMXxaQk/GFbLCvwAcB50Sd8JTkDCXSZ3E1/lj5Hy8PtnTvJbNNUl7HgqfCHPtVv3JjWLZEStSc
xMW7bb5qDi9l62oxIVgNe1Z2dH7OF0zK00IfV5qdNDe+iZa2a9R7lb/J+mdU38ZsDkqeG8mmPcYc
zneQg7OBgl7o5wyZKOe7crWeJCaPoWHDte3hzsqYhuUEyhp7H72wTvxuazcSgiL/19OWkQ7HYTra
FdmUm4y2eWChlfovXfhhGAALeJKDDV8yZuDnyfekij1nYKTCbGBwaOECQHWCZp3kPAZGcmlzSciy
z4kq4AexQVrV5akpWCI5BwAiquSKx9Gbsam8RRJxghW8bw5ej/FRBdRVJB9m+R4GfP8QVji44FlS
nvl0UuWhKQmEtOq6TXOiXfKnLPclziOz3yiIv/6mNX3GwAO6yyB2lnNqmPe1CYSADiou3cjhHyoI
Cp7CWv7cTiZUh2s23Oacu48QJCYYGo7KM2HfFLyU1adp3IRGR/C7Lwnm13tOr1vJNi2M3G2gDOfZ
0NDKJ5u/kajkKD4k03oRnnXzu+SV2Kbf00AIRHx0+V8Hmm+egfWa7yGimQPtzYY9VgJdMjBOTY69
UgtvAMig3bXoGrLQ1Q9xKvgkOOwUTy6RJYN/Xf441TrkqDs6uoeVNgKr11qXMQQdfW+xUqvUXMX7
jnOdzQ03tI8YEYg8v++rGDKtpYx3XblVeMjSAvqSECPQrdXMrYuQzjmAB8kx4CmWXXHyEzwgYaFd
fIQp1/6oY/LLA5UGbXSQ47euHd2B5Im7YWAcQhLxCeqia6xNNq9ZWTGVbmp1k/j4QlTtORd/KLW1
6JEtFJoOBhIj1WPIbrH5Y8JIaNiRh5BIGwc6NnnBxpIrSQKnhtYGI0Ab1sbAa8yAe4cCrYtdgERV
QtCY7kXdA7zcG8oZb0hWv/s5KIqyXI3Z3Y0OnU+EiIvPGliKrCJrW4THKHw2ZX4GHdR0PJ47hHeF
U7sNBgzID/ozCFaMVVyeY/qlwmDujVWBzuxKlJRHVLBBIF/NY6AyvqmuW9YcCTClw8jYNPVGNV7N
rNy31BjE+mrIXyOC9KL7LtLPmhhmRX+L8g/3OJ/dzmkuPV5NunUy4uM13VV+1QM1gfy/nX1hPrMT
dGgqnpgutWdEr7OFQ7nIt6l+afN9B4epmfMQdfmqlrvI/GeTqZheW3hoyK9derfsmwz9hWT9Up6L
4LNjKDGpo8EPpx4sLoQCU1L3H2nnsSM31m3pV2ncOdGH5tA0unuQ3gdTqSwpNSGklETvPZ++P9bg
KoLBDiL1owTVQAB3HL/N2mslb5K2CUm/ypXvPKvFS1g9wxhnOO+N8tA5xVmf/vLbu866Ib5sqSan
/lPg/Bi9e3AlWv/Nrl64Ks666UkF6wjN0izbk0IOdB/5X/T6oUvuPXjPw/63E9JbD7+AcCNqA0Hw
Y+pgjjnrFRKm71NJz9WMM/BuyX7A40FNGvDW4xgHZ0b8EFk/Uu9ayxCsoTbOkpX1O4o3/IC3PICh
qLyDMUQxqChfcFmxadGLKJAu8MGk/woo2lEwSvPrQLvLg891Q9iSQE73iOOjxfSelVAaRPee8p74
E+4ha5KKizSDPLR+CurvTWWcpeEdha2wgJSGI831O7X3EbQxIkEBDKQLdaLWnJAbESBOgocOvrom
vy1xfgvzCf6/cXiaoivF+KHVXxI6FEMaZab2K9DiM1ldF+TgWpvwCP8wh81sfkQAdAva0Sf4LjtB
6a0Bwv7cSbdPv5T1bzV9CuAkGiD6suvvrf+rJ3oqoV/J2vbSoJxhzUiu5lNdvpdJfAt6+KaLX0qL
XnhSVHCH2jCnU13so5mN+znNDfijLk3bLUH0p88lBHM0TmRqBfPwZwNeavUf2vRSEvLCnHV6Qf69
e+R+DOS5Atc3rhvtqyieO+2n4yhvGgSYKnwyajXdKN73jCg2Nx7b6lXKn5q8q+DPbdibtU3jAS01
Nk1jTfiMytXO76ERpJKkqVBkkPhuuK18DWEG74eQdxr+tmzehPjSdz+6eoeKLL2M+kXW3OahW6R3
xQxDR7+qoGEalC0VgpuZmdn33wvkfPzkNWpADquw032qUb8KwRynMzKQLSXq2y7f5dqPzgNreFNH
by2HdlB+mhaaQSRplfgLT7mjvfXTr7p/tZ1rg8W2uG3BVMbyudW0V1tQ7/O+6fJpIHcWUCCiwDul
ADB0qJzwBkVEz9Gj0e+04jruSGezv42vAX09PAkUq86hOqOlKcST++bUrtFcGVaCU0AaYPxSR8/l
8Kih4lCSxAjH7r6yd5GIIIiY7mZVtkj5yZCpwb5SQ4+9n7nyWvcmgDZxS6hLb4FG6xPw/8Y/Lwsa
uVnOznuCH+QsaZ6q7N1AJiOdcy72zRjsOsGf16r6RX2K2cH9nMQO6FjLVW2b34b2c06gDUQk9r/a
7Gc/9q90ouAGeKso6dsortICTkbTFfF96z9SYqWv+3ti/6AlQMhX2VCeaB9DWma1/hdZ26cg4Xr7
ZJXvuapfazyQVvbWl9/tgurLGwBoU2QwXt0FyUMF0NZIOoIWpivtz+oOtQT4lRqA5lU+JyGuevvF
y5Qbw6fkMo8VmP1zbaoXpXgFon420rc+PXtEVon2Reg/FRLjlGWC4tMUvXbFb6ERHZXnIZwH9fi9
Ml8i5zWe7ofwkzLctuOnlMRLRCmzpUtwGOxz28nP7epThmRBjFzGuyCSC5kbqBIz06IKLC4DOmYk
+Tujeani1zh5NcsvsQFZmCLOjeE9NmD8ANeQwH5K53D4YjSfaPCMu5/ecOHgxejVLmrvzeqLSqu1
Tnxs03TDCrW/i/xeyR6hr4DX+FuiXujiizr4XEeXSX1TtNBRApNnRxo0v1kOWV35S4GjlzawtqV8
/6gQXGbdPTU9UHVPpfnJSH+psLmGuXmukDklmojkW4qegTc9VZKcD5lX/B76Nc561Q2c3w0BhTa+
i1lciwgoTaGPhHJDvcm03x2+c0RHeAOv6UjjyH/9j//5f//3+/C//F85b/Ho59n/yNrUzUMAGf/n
v46lPh3LgrdLOvBjO7a10Cytht6Uk2NPLoAZU3uY8g2pz7Xv2xYIR7JOQtP1hdQ8eg21iSb25Dbt
0xDdBtqHpUoRyfzzfWMWuNxTj+09S7HVkO87iO5Am3Z+enqOFUQdy1E1zYDPxzaFutAHHiy7kPrg
TS6OP6BfuFKuRri8ThtZm6N9IwuZ0pr0SY8S5+TGATyhZ9F/+PnFEjhTaNZDw+ctWHDy59J/+4uf
r2u2qdmOampLGeLRKkczLpTJTetvbq1/P/11ddazPVTNRivWEYhYm7atqnKevb0VtlUPesfWFO74
j7D7fybrKp1hZueQhgMLLOKLsIY2p99Qi19Z+H9l3Ml4ssEwfGjVV0zR9l0hYTsuH6Scc2hR9zpn
Nk8Pb92OlEKTFr1HxmJxLITP9TBrpas6O7V2YU8Yw89/YULXdMuQsy68vVDzbQ36QEzUTtzWsOGP
MN3ESb5ZGbfkaTvH8uaOg5fPX7qpGZg6nLLIl1Awdeij2XQs62BW7YpL0VE/I8r2VsHDHPT5xtDm
tV/sDUyahmbq2JTmwiScLYMdGVCK5H50ltwF/s/TQ5pnf/l9Vdc495YpECpe7IJEiyfpZZ7latnP
Hgo+JB3xvklsU0SBhygNNqZQXRuQphrobWPWYnIO51AW1POzQMx02fCEDHi3lfXJEXCaF/pbY1Z3
0jOv+zy4rFBVdfzwccw+D7pCA2fhbVx9qz+Fi89mhg1NOvO/75270WsaBZY+E50IcQ7SIgKlcnp2
tyzMZ2PPQlclcdBHmun6MOaDHkS36bSBY51pxzENZJQtLifdsBeHK7edzC6okLs5VA6mc9XzxNOB
j+yI8tHJgp9C6LwTGrPlCGtxxkYVOF9vtbpbZzRHAGEjRjo9Fu3oHpxN2BYOKp3+mrPci3GblBDx
I8aZFPA+n6viqmuvreLObl/7qSI6rb8oTUpPjn8eUkC0CFhzwvL+NmgTHKRfZtnQ2XLut9eD+nL6
tx1dYvNPc4QpDcOcN+5ingdEAaCeKDW3ze+NX1p/j/TdaQtHWwULqumYNvgpR7eWm7Euiq4Kptpw
YzofjJoyWrlx4a9ZoOOSP4ZpOrqqH25GxZzbNqmXuVBQd8A77Q1H6N8PHNwlttBMXCCp6rq0dX3h
SsjO7+rMKyY3SGblzLeW5Gf5YjuPs/5GbD+F40sv3gAYVzQzlRtK4sev6Gxdc2wdR8OE229xsVDI
beyWSrFbt98J5g1A1oEH/d5wP1Ezd66dnflKfe3Dq6ZzFqQqLU3q6r9beu+A9xBnW5qnDa4JEYQC
M+TH9x1ftYWU+ux/GNrhmrVJBBi1LUZXJBferJF6pwTux4egSk0Vlmo4HL7lqkVeVUJvxRA8sKUh
edpy42CvbQxdlVJC6s/ukPbiGtTg+B78sh/cgji5pGES2WhSF2S8mx1elf5uvskIcmAE30bkz06P
b+Xo6nhWqrQdXB1r+WibBSwfelIMrtr7L91gPEjb/+zZyYaZldOla1Kqtqmbho2vc7hSKf11sVSt
0W1sFBIGrYJYMU7ijTM2f2VxxHR2twFWCkO6uZjJ0AGV1kXKCEF+DvnZcGvDwydmDi1UdFBzPT11
q2Pas7a4800/TwwKWJNr+/mNFqB4JzbGc+R+2LwpluToarS/GcvxqBXPmqNI9rfzYtPENrXmrdSv
ChWUCmId0CFP2pfTg1qdQlszLWPekng+hwvV9UUfazQo0FdJIJrVwZdeNx5jaAJGs5t7ZJ5P2zty
Guch2rwaQtUcXS7jT/rIZF9ArudacHb3Mr0SUUygBUBMXBoVMFor3fCxVpfN4SpkTi2hi8WyxX6a
6XGujy59psTtY3eXq8bGdl87VdqejcV2nzrhWG2lYSN9U2EVTSG+I511euq2BjJP7d7tKsIY0J+H
kSxFjLug3cbYsLA2DN3h3eDytjXcqEMLFDS1aAhCLDQ61D0RkuHjw8DINuyoc5S+OLiURfDUKMmq
hHqLx1eMpVGWqda7VW350CpHvXnFlQhjgR3VkN4pJuQ2qaYhOhZ0r1pmxHCYsHqnJ3Rl7xs6V6Hp
OIbg3C1+RdojJ9DTbes2wMkt2HpICUEv8qCrNK5z5k5bm/fZ0Zgxouq2Lo/DZnTQNNgGdAgJ4AjU
868DeJ6ENvpgtDcsrVwjhm7jOEpapI89R6ui2VSF6dMdBvGPJv2ryjSZVJR/zuLcol3JH55lOpyp
AHJOj3F9YR3CWn1OoOAhHu4gGLKcXOnU3nW6lxbwXt9SHFfU81JCenCjdjDUAfCgnnLa7srGZTfp
s9fhCPzlxS0WdNIUnWr3Lsqt00WeZiGtC3Z/2WiUGE6bWptcaRkm7j9ap+ydwxHS0wlornIGVxJc
pOa1rzw4AKm73yVF6rj5WoH3O21x5dzjZuNCcg8TZi/j+cQZcuhR9MHVSb6nVJG3nO212SP5zyNA
6kPoy3Ogo5OTtR1C3tlIHtoBggvpKpKpf7FIpmPg0HPaDFqYDmfOJzFhwQkxuOWUIVBh0e4KXBkJ
7r+YLm57R+oWKaqlBxeMSmHFVYcHl4MT8FtIbMI4SF9PW1k7zRbJKUvS18dLvbgqU8erpFRyBJhs
RMSMG0obV6ryxQceeNrQ2iW1b2hx6+taK9vSK7mkvO9O/qoOv2zt8wh1KoHH35jSCJwtkjmqvvQN
W4GIjy+zwfX64lNYpy8wCtA7M747HcKwfudvbIi1o8RJ0skgCfr2lkcpT7okCewIAXmqiCot3rTx
XUpZXwqTDrjfeUfBm+7Y0/O5ttktyyJ2t0iQHQVGkQ87gOnh4Lc1zV4kxWT1Oxo+nzayFn5JYfF1
Yi92+jJCNkWo1EUP6bgvdhIIP83950qya+mqDSH/8gGd6uIx0H7nABBO2165LkAkzpcvbasMcP73
PTfB6OFb0UOhuWU20phM2xz8Hf+ZiXmO90zYTak6jZw0105BfabXypaXuLLpD8aw8Nn6ZjRaPWAM
QtrQwV8F7W0PdCyK8K5+/MVYdBU5KJ4s/N/FrSQmQ9OjJNOBRbwjGrMVoqyuxp/Pa4t6xRA7kz1m
CZ+HKgTSyWQr27+ynxEQIhM1X3ekZRZPH1qMRa6E6uSqbR89aOlIJ9bYoZmlyOzhw1NlCXv23jWV
ZPm/j//esldxCoww7zGl/m5oT0aT5LSBNffhwMJiMEDCsknNxeSGyCV60oXSalJCWor/MYKf9kSB
MSlvIhq5Tttd2W4HZrXD/RzJWEe1op3cKvJfyGGg7UuPm9sgAT8aW2nz/88gHUtnW5B6Mhanx0Nf
D3haPbnjrFJpa/1LoRWXmQM3HHSfYZQhy269V/XwNAbOuHH9rexHulctAkyH4Mtepkhbp5B22hLv
aRSuwUu/nZ7Jjc87i+2uy9arwzmcrIC11Tn3nraxVmv7naZeg9wooT+J0cO18msgo3bfEiOXDRKD
bf9DM/xvU1Fs5AfXrnBrz5C+GIqZ0bySOySboji7hsn3XW8BXwwAAGP56ijOzyHIzjmRb1nqfMXd
2Vio1XGaKqUok+Uyl4FyVQ1hrXoRh63+Chmr2Vzr9sXpxVrxYSx1z8S8mHvn2ahNc+jqlNNmXRjf
KxUegBsafE8bWd0RptS5oKg448AeGqnVVNPrCSP6dCHpbBuuT39/fRB/vr84u96oiELCiuBCGt85
17561Tc32rBx9a2vxh8r+mIUDbR3WYcVvbwU+hlNEFvjWJ2nf31jImP1qDCYm2MDdSzRfdyI7iJo
oenJKutvhvHHiFzsad+yFUH5FmnIqvpngEjaL9LyTG3Mz6cXZXW6bIJA0xAWpYv5wt3bWWALy9Bo
Sf/J/JG67VC7kCmeNrE+X39MLPxix68sv0ww4QO0VYdPpMpOG1gdA16pbRBDG6SCD8egwFCc15HJ
guCd0mcKTtS8mGBtPW1mbRxcxg6sv1IQtixcnbihxXNUDMAABObg2DamaW0U+59frERiN6aTdnw+
aK0L7Vf33PXGxekRrJ1AvGluKRX/iazy4USNNY3tY5QLNIgvgC0i7TKcowx52sjqOChpUxcycNaW
sYLX0QBuDeA+FHTpgrH8kk31jRV3T39hBu9ZkqEhVbgM6+zE80JfRRzMtvpLJ6qg0ZpVSseNS2tt
0Xn9CRHIgTlEXIdTZsRzKoNeARee9PQ+UhFfI3IUG6d9zYqBh2yQ22IfL11DYSnSVEK8qb6+Ui6H
6S+WhLVQpaBMh0O4WHcz9aXwYEpyR53Gf4Q9Esu6zLS/OIbkdkzdJiy1gUccTpUy9ipSWB7xGm2T
Xfw9m6kZ6tfTy746U3+MLO9F1aJF0kox0kA1XZRfRLUV667tX4OIbK76GMzV4hwSBmSdb8uBtagA
gv3OwAGXW/Wx1WHg3pHBJYd7VNzRyPtFlAQHN5dF+VBKZbqCmOX36blaO+4sxX8bWezdspYxjXDq
wJXuwbzyg95/MHk3g/rtL+yAAjIINEjfLXcv4PAUHo2e7EBH0w6NwfdRGv+04PdT9c3c+uqgHCpS
Nu8VG2Gxy/RaGqNSGaPr0UWOKpZHO/TcdL5xZDbMWIv3NyapWDsqZhwLrPrFlDz6Nn0sGy7X/PQt
Ms1ASfAbOfzUk/TF0+h1WVE0BjMXWCOMYBn8CgPkHjcwDfXkqkDFxjaaga0wxf3pNVuzLIGPAJ0j
pWMsndYuT9RYaSkgsHY/UjV85NWg6dOC3m+MFVSihY5+Upb+OG12bd/vm11sydEvep28JVGHhPak
DC43a3/q2vmVc72W7UEVbhn7Wk7YOkFKR0uRej09mbp34Yh4uihDWEr1muawtrTU+6HKp8dwJuBK
UPxCj0FJL9m25a0I7ODa8bP2voeKauOiX/9x84HHizDksm4jJy8PMoNpj/r74CvMnHDknZ7hVQua
xuNuW0I9QkvQm9HZYciWUqEhjSFDgC9m7ig5bWXteJjCliTNVFMAnDi86/sgSqMU/kkXvufzrESa
ru9p/bXQt/2Ld37f0mLHBIFZqjGkJ27vTb+UKt0N6UB7WBhu7My1AwHBBz4wCRPhLIPIPvQnrmSK
j5miPA6wa0WTR3eW/9lX4pnwJPoiRPgXF+e8SNTDBXCo5Yvpl12A5vA0uYm3y41nGzLGPoInbWOx
1DmyWl4ze3aWj6Zwxkir0DkAo4OoewgbRUn//KCczcJNyb1OIx5yAg69VIm4LRrt4vRmWZvaffML
/zwdS0iLNLybDAmEEXEaWpygYLhIEU22bv7ClqoymTzfFMoXGzOMhzI0W41Imeo8qrwppcKdmb71
bX0taDZp4dY4bXF+cI4mlwoeBNnAUUHaHh4FOwqt3PFZRCIsehQUBSLd0oegSW+Ky8TRZwFVekZG
K4dLGp73v7jIeXklnp3DX0ufXk8y3zYkk1tBuUbTfQXz9aR9DlXjykGAaSsunb2fxWhx7Em3gPfC
s1i+9ZUdwlTnAVmWyjNBfDpeIb2r0Zctzk5P68o9hh+M+wXcwSADtniAUXBNuMBDAfz2MaRf1zN/
5nLj/K28RiA42CgAlcAbGPMttxf81kId49FqBWKIn73pSva3p8ew+n2gNbNnT+C4xA8VuZ+q3VCq
bu2cw04Fse5/9v3F74crjmdKT1RXc+CRV4czpFz+woIJAookqKnzYB3OkCDPkSajLlyBQoN2MdFj
8XEDqi5A3Wk8iUdXYAExQ5oiCOfayPToNMENGwbWNizEAHwaf4BmgXmf7a1xYwe2HlgdRRavHm/J
Djpn0BsgGlK+D3X2orTjxm238jTawGBMfS7NUeJe3AdtFotMmUH96MX3yGn/A3NLl306PW3rRkA+
W46gaLVM2+gxLKTWEAg3Qz95Zh+945aF1QBKKVNPr//CmEZekGqcMR/Jwyk0syBVQTYTamcOfMXR
i+8LFWL+aCda+/NpWytvBeXzP7bmf99bLrjx0sQwYggyk288F2O708LX1vnHhIDBsrc2x9olQxEV
ZDzQYAdg2qE13cpsq7KA8kEheY7HRtsuoSv9cacHtXYPUOKjCUOoFH+WvoUWe4blTdQRMh0RygQB
mo0U+LoBhyo6g+AeW2zyyjdkJgpzfvVgwKKDs904RVsGFjeNbk4gEhp9co0SWbi75tfpCVpbB2I5
bhimyNLEYh2Gqrea0aM0FiHAfmfrLjw9py2sDkDyarGJqWIvk9uO1QdT5FA4stOf0CRIemhPGzi+
Z0CI6uwjMuj8f3nXq5qXRMCULSrHEexdO9/5GkLfouQOHHEfR8phDGitIQxgvEfXMqqNhVTDEX0S
9S68D72NsPR4sg4/vziEYR+bqPPw+ezBhvoz3FiLlboauCqu+xn/T2FteaHkih3psm/kTpTIZU67
IYTYHPmwHsYINavPDOVeqYKLXG5BNNYGtm94MbBe8fXMM3u58yGIkPY5ImYXp7fB8U5maDPWfm4Z
oqlusZM7BxjyFDM0NfxUwogJECi2njdsHF+SMx4TTD/QLRyLZcNBPgHTiPCBdyT2OY/RrH4Sixgp
oEyxkdMJ0XpJVB1u7vTTNFTKl1BLI3TW2vynqIbsDloFePA5D89WCPdsnPTTp8zUUZpRjPGtVf4l
clWyO3TPxUPr5agjFDpYOGkUxmWmFvRaD6HW3OB9IAyH/ox0ZW8lT6EamJeAQXB1NNN4g9wvc5Mu
Ki6jyFa/xNOgfBm0SX0wQwg/z7SigMiIFNVl23oOjFWaQMMuhnqVPpsOBge1eagpfyBeNEwvQ+S8
NHnzu09C/bLntevg7K18txpH/y0zkZkUadF5F77aQo/Wm3X3LdFG5S+Wd35yCbBJEB497maWAoaE
sXoXIlYTXFnhTa1enl7dtT26Z2IZrOm1V2VBgQnnqo2v0uDq9OfX7inSDzZodsfRjzyHPO8VbWh9
cydEfxUqN1P5q0CYw/CgnRo37sS1w7Bva3HccmnEMTQKXFNo2Xv+pS9+Fd4WonBlvgBV0LlBBg0/
b1n94fuZXvLIo2t4hXznFgz/2NPC8eVCn03gKQjt0EVAgJY8oK/aO3V4aYlySiiy1OnG2MrbrA1D
N+ecpmZzMS5TgXUU+qWiwh8aim/dfWZ/Pb3sa8NgHHR14AyDv1z4cOTs0f/xHZO+esXeJXHpf4sk
fJMTRLNPshPJRlj6LxrnMFA0DJBptLUALwXquXCDvbb1uympsl3saHRMWBKx0ouc5AqMXwjS2rDn
vvoBndOpwvPYEOGCMISwPstDE6J5Z7Rh9sx+2VlcnqtAf5+rEca6tojM81lT7zxX8vbzR+dovrjB
1gNZmEsli5/sJ2oDY8KU7hDIFLI7s2r97O7j1WPDJNML4JfwVh4VXAOHOzZQUf20BFQZQOki8OGn
x3F87GYTZFzwdVZcES82Igs4b7SLEaBJlM8mGHHt4/U3jOBxUnuj7+2opzTw/XFARjfe6amAFxNq
MkiA+uH36aEcnwpQh5LuLFCvNBvbi+d0QJuZElye7EZ425/H8OL05+cVXWzSg8/P5vejDbXpUYji
8558m0Koah9g5HguG3Q+r2EzOW1sbSxzW4PFTUWGahmzRcNojWJge2lZ8oimUpL3G7nSYwtSgHMl
SgMcPLfkHQ6H7jwrshtE3WBHRl0OEYnTIzh+O/g+EQYNhYYJNcHigISGgC1Kj+qdamT1NaqE6nmh
FjYU3ll0G0uzekj0fPxy2ujqoFh8Uto4AEcNSoFRaDW6cPWu+TlTRL+e/vrxWZmH9OfriydK9LrM
rKCqd7F23XbdmdncNuPG3bs2AvJLs8vg0MK4bMN34qQsIRKsd7BKQlUX6Vtw4HUDINRIyOOTLJ1O
3Wc90M9CAgOJp/DJ2oTd/fv6HB4UDiE5TlpoEUHWl1kUtdWC2Ld9bddg6zJGD+cimorOObMn8g33
FTRyj8RwkMA5M1OJl0VooqEwhWyXHWvZeRQ45bcAcPS5rEKoYkeQGrYY8fXLtipuUMgtHtVkbEBm
l/5NphjDlQpS7FPMDXdue1K5CbLeu49aNDHh8YrSi8AcaDNRlRpDMpc56lNJehOnwHgLZ0Jhahz1
s7hV4Sus6G+CwHaSw83UxtP16R20ciiAVLC0PKqz0784FEEMk03hS3U35nDMQffqtIivXtbOBTw6
p02trDOm2EMwEsx8AfNm3ruu6soAoAUmaaebt5CIbza+/ItxXSwzaF6byHKGO1pLA1EKS1SRVequ
EnF6F9DUeBsjKbnzTBhfm7KphrM0D+G2Sck4ySEXqNT05l2Emu9VnfsouaPjhNLtgNrr5DRXtO3q
T0M6VpdxPgWfh6bJHtKgz36enpfja5xwyJhbCzlm0JksXoksGku/axx4yvRuvAgMq9iNaeidp06m
XajS686tKYgvusFPb/w61r6fNr+yLGRH5+5kwCAOGZ7DZZmcUJlKEtk7DQopgZJurHx84YHfA8oj
1jNo+FosfEwu3ven0kCfSX+WUfYgg2nDaVgJyvmJcxlDJSEuaPw4HEU3wd9YNlJHVg4qa3gxYNEz
Ajjp1a6R9xLy5psgKLU3zirKaF5PqGXLLWd+HshiA0IJAJyHrLkKgGhxmEjR1nrl6frOkFdTcTdO
V2O4EQCtrRYtm/SyUVjAc5nP894hmkIOWFKb+i7qriFdpkp6ejesbEabggzyeDYP/ZHjWyb9WBWq
1e1yL+Xy4aGmuyqB/9XNUaW1zhQR6F8pxtnX2dASuOeO192e/glraznnuLgnKDWzbRb7RTSoQtSl
0u8iI6alvRXJpVLXNKZOVZzDgC0QznbIsNiB0760qQ+oybOabGMmVhbz4FfMMcneTEsaOjUoRwe4
o28V58rXH/SPN0TN965Nox7ONE7VYr9EkQzCrsbEKG51GKtqBfr1rXEcx04HRpalqCKK/VHLMCKe
HY9Q5caaztNiw7da2Zb7I7EWvpsmW6WHBH3YKQ5SMGf02p7eE1vfXxxvFFmaWouzYWeLb2no6smW
gZV3kKY0uhktZ976SyckQKvLUXvR7FT8dVQophhqSbTR3kOj0L8Xnj3BEBaOW77P8SaD/Gmue9Ib
OjdkL3aAPvUBPJt6uxsQGEER2N+plfXkAbTYmMANQ0tcCcIPk4w9rd0pyE0WF2NyNZgbd/DxFPI8
WGCbCNJnZMXiapJGOhg9Eh87vESUs1CsASrdGM/tVhvF8R11aGjh9VZdoji5FTa7MNbgjr+SKKIP
zflUIAGQQmqu/WNHG9fu2vTtj22xTspotmhSYTKN0OicBhlfGjriVWPatrcf3eomhTdiRsrTdGIu
qyFCDUKjU8m+euhpT2i3blFDHV8IhwYWF1vqV8OEenW7gxs4vUhpCSD6FcHz2LXjQ+zp3cbcrSwX
CWUBgQv4Atg0FneDbStqHMcNA3r1XpGSscdryFmzcz27rvoP5/7JHcx8Lg59poI84eGlHSLVqUxW
rO3y5iEqrwPn4vTirMwduQkINfA0gCgtnSVIDNLcIqZDB/0hiq7Qc1Hrq/HHaSPHl92cAOFOYMoc
nPPFhGlKh5ZXGmi7QLso0eHceuO3vr+4TKF2RMUdza8dWuGV+qOIPl5NOhzAwqVsOjXKUkNRd6S7
hQv/ev2oWhUKOVo2U1bXdTc9ZqooNxIIK4eU/IQ24wJhHTnCbiu56k8ZHgXP6Q2kAql2YUXu6aXZ
MLF8TGtf5LU0PXUHG7Gg4ZeY4ePkCGSl/oxi+ZSOddpkTooJfbiPv3XRbRV/fBP/yzmD/wgrEem8
w0PiIC6IfHY27boYVko/tOdLAPLXgipLvIXaX5kxMKKgBSmPEqkuU7d0zLdRGUCCjH70fVblN41E
9JB77+MvOAA4ssMkoMnwcHQOR9XK2s+8qp52cThc2tNrLbzzcCzh663PxmLL1T9+7AhiJRVMAPS4
/EtXH9jbEMaQECD2ocIVj6iq/jMfLYjd32Suf/jxPjC2LKp0bTihAISxdvpmJqgKd3Si/Ic2FpfO
NCI8LDUlB0H4mGQ3Rv9Cc+JHD8/hMBb3TpooGbAThlEpV4q8HSFmb8J/Tts4vtsObSx2gaL3WQ8p
UOGWQlz4xW92wMb7fPwEcP8TrVPqAPZ8tKEnrTMjgzyCaw29OBtlcBOH5pc4DF4QQNhydVaGc2Bs
4eqYqp6OeVmGbhXAaazb5oMc9evTUzZ/4zBqZUCS8H+OWecM3OHB6douDP3QCly8gdx2u5oY/byl
VlQ/j/7raVtrk6fN6WPdnHlylmRl6FzVaGlZoYsE+pmGgjKYW+ijra0rbm3e5msAwM9MBLQE+hkd
NENG1YVuo9++SG8j2jm+0+jr3/v6YiN3kWOEjcrXM4QWRnt8MingmdPYbZzJ1dmCxYJqiARIuHxt
Sl3BL0Nixk1TKsj3fnIbZRF08xtO08pdNree/beZxdH3a9uqnVqwo8s30AViUs40WKGSLrwy1a2V
WZ+7P8YWc1fkTp8riLu5cWdCJg83Pazsvfbp9D5bX3+CEbBsIGaW+yytrcjHRwldI5X1j4pS063o
m/QvrOhzAwKIBZUgfh7rXoogLEgsG9ILXUl1dUBB++vHR7H//Xl/7H2/qLK48oMwcvMEGXYzurEK
bWPt15Zj38S8N/ZMiFwfwC8yBD+9FdFNIWCX3jCxtr2AdVGkJcRFPHpxJRN32mmaseKFZp6F4q7J
7j300lJDO0OD+vxvpuyPsXlj7I3HlihdZSF7WZj9xZjb5+P7aQPrE/bHwGLNAWlZvR9qnEm0SB0n
Q10jusi1rYTm2gamO5CSN74TnSALM5o3qjSGt4Hr3Y1vqOKdHsTW1xcbSxNNHsZJhz6KYpw9FeWW
D7u25Pu/frGrmglVQtXh14eozaHprOXfYpQO/d2W07e2GvuGFu/jZGSpXcyGdr3ybl+hM/SfTdTi
bYyUzALtw/cz/azszs3L059fmydynNTWwN4f+6xB3+l2rSQBpBrWRVfW51ltnfVqfD6hz21tZRbW
JovQn+wM7xEuzGJP2VngDMUYBK6BSIn4pKv9NS/0BnRi5c2i9AKTLFuX1tOlN5E1DSrpxui7ile8
iKF+VYvsxkzlQ+jpW6nNlQHBAKbDC03yn7T/YkCql4mydBxsITf6w66vN/EzKwcFqBEDAUQzOxOL
pzFO7UYJyZa4qvRfU/1WpVXh9BZYsTD3U/FSUfGmRLk4irqu9Epo5L7rhXf+nTNsXL7HyzEzbdFb
Pm8yqvaLk6gNoa2YBkKxhWqe6ROKaXpWnNl29xmh4w8vPbYAkNJZASf/EduekaZmr1lVN3dSapfV
UHQPnvD6cxn43pVuBc2GvRXqjNkg9Qo6duEysBe+hJxEByLQ71wH2UaaEZFKu7Sb99BCoGpX+cNl
a/xQnKc4/vzRNSPig5dNUG6kZLpEMNKC1Sg0cnUucfQtkpFXQ2w/nzZxnDSbTcACSqABsvuIfiSA
fQRXqXNT9D1T2tzzHJ1AtMlaiNnGGIH39tqYquvTVo95wsH1ENVKY05uHWMwHNtoSoOMtEs//+Mw
17rRQ1fN7CrsorvaqeIzcueotygXXc5xNozmTlrZkzQzpOXiXtl4p44POD/HhNGDZA7Lu4TaKvWY
5pMsG+itdOU8lZG8DwIbRm8PpeDTQ181xa1I8pCo/giFkNXhzOZl1cQ/X3PaRdrpym83zvq6jbkt
ey5TUnQ9dE76zMbVTrTaNVvzWgv8z4Wa3rb5x0N5apAQkc7d8jND8qL5iH6RSphB2riKvFRBu1Ji
Aq5zeXq+ju+tQyOLsdiBVZGnShrO3kOnPbYby3EclM51VBYCzBEHfLnyRW+qdLJqrSuG/LINfg2I
ck3h99ywrkvxPPhbYM/V4ezZWzgSKR0CYyHUlqg+/1YW+ac2cK7+Ysb2TCx8ibCKgtJPGJLuPKrg
BbuNKdsYgrlY9sJrDQ80dev62a96+Jrpf/P7SatyFgF6gp473L0QfGi1IeLO7WwagxrYZ9uNC311
BHsWFosAW02tt1XUuXFyM31St3iIVj/PXiI9jGMtlv0ySSJkadIx50bVs3Pu5RttLGtPrTVjRune
hrp76V5JnLk4VPTW7RxvpwbdQ5p4r6RFfxTS25iotdcBjwdQ09x5doTTD33DDOrUaV0zvnaGr+gB
Q6NwFvvGGZ3Al2HzVnje3cd3LzcgniqpGf7TD1e/N61AFUglujLZBf+PtCtbchTXtl9EhJjhlclj
Om3nnC9EDpWAGCQEAsHX3+V+uLfS5UhH1X2oPqdPn0bWuKe113pT0xV7d2lvfv/86Z//Frflk61T
CeTTHnLftH8ruyu1gUvfh38Fkj0EVOCqP3uuelDzeuaM+21A7VI2QS6v2aoLsAVAPH8b4swb8TwQ
d006Vij1puqt0ixr1XhS3ptiMHZs1sHi5ag0gAzzywivb8cKz/2HTUJrK2wwIm3gYc6eGKtx+NzP
jtyX1hBUia2N/2CQfxvgnHfNG1zmZpUl98yJqBEZ3sK65oNc3qn/ncO5VInmZgVRCtfI6ovY6LSI
//r7k/z7HM72CVnBIi9bzKF33+331PyXzxsGeGHRKmcj1vp+kiFI02sA6+EZhhYn/AjvWvvUJS/i
5AuBXx8NNGBE+j6Aa5eFrvkTbmL+kk1ZXHvlovWvHeeL2wBIP5C4J3TguQPqwADbrcRjSdJdsSbX
aO+ufP68qXDwas9Pm9MuOymcWd19y5VxLX96eRBAAW10iyCJemYRIXkDNGCDZ9JfgmYWLt3fFzpP
eFL0JIAGAVDv8wCUzCwVFWSK96VLwnE4ULGSLUg4ZBrM0O/763MLZNupjobgCtM523e0A0ku9a7d
V565HjnwX5pxxYRdWDBE0cD5wnHUYSbPXknSwuOa+qlFoWnl0nuv/fv36dv3z66eUxpoRhnw/Ubc
cP7Ud1da4i+9wYjKIBMFyTks0nn9v8szNaqBt3udHivQRQHlGdF8Z9hpUGk3uvSiE9S1uSZIYpx+
+PcaCpxtDAtoK6IHxGzf72RaepNZ+QL8c4MWMEiXO6D5aFMa5+pJpBsIquvp8+C8plAJItnSB5cR
pJ11emeND7PX7UfrC6IjiyKjIW9vrOHvA4/ff975s915bOgd2Xd73sVci5i77Mu/jwe+DXF2dNy6
EiXvh27vQTybsg+Pr34+/heevW8DnJ0dT5GcSf00B3GAiitSijO79uhdPD8nZAea35Egw3/5vo/a
NNEBHXjdngDouzO1wo+1CbWwSUudaOLeo52DhITOzIxmx3+3qMiueNkXAh9M8/9+wdlJMjiEOZy+
6PbZUMR+08cNYOaieXP7pOT7OX/+eVUv3fgTXAtIT4SKf+SZ86oVjW5jOKsB+Huj88+fv3/BKT4p
jgHiCE41GxXz7ws6DvDrDGnwPT01jrevnemAxSsZiv/nOKfT85v/mA5kGArd5HtNJcRBxmRb+At0
Zf08m0tnEPlGkJWgAxH+99kh56ad1m078r2QYc9X1Ryn1wgIT6/4+UuCJJrunpqxQVZydsx10FVM
gwaTopUssPVjJttgbKFSusqrx59nc2nvfx/qzKVPKanI7GEoC4xZelgaVwLSa1M52/vKyfSimvD9
HpoXUwvw+ucJxWvZW3nNvb88FKjIbFRJoQV0dmsqf2610s/a/SzVWiP6G1WgeG8naH/Pj55ztSH/
0rEG+gs8PcgWncK978fNF8CApT7p9mb+5hbI26NkTu3IFB9/v0Vw5ZGVO0Hn/7g+BoeI7ai6Dnxx
WhDI8hq50oUjgAopzjM4o1D//y8f+Nu1KWtizcwHNf7wbOgbaKn/9c9Hdh6G8ZQyOAk0fV+mEud8
bBwoPlTb3Hl1rad/+Px/NTJ0roCY7XQqfvv1eeW0TVpDI4PakAmen+r27h8GgP+LfkqgWpGn/z6A
gqH39BlCY4NVhRq4LbtrlbL/ULFn992Exh2yXOhIhJrt2cn19MpRdecMeyZ9PSkscQeql6fSsNZO
Z9/zfA4Gsz9SQz2WvEkaTS1A3xsblbMuavHJLWcPHCS6Aa79sIsn4/9+17kAbg6SFOAQzWFvQfOK
ILd+DUp54S1FBp2c/GY8pcjff19b3Rtk3bTTsAdB6n9Ub335VF9rl7jwLgDb8l9EDEToHxlX2rJ6
lEIb9s486+Fkt3eUukvFgQnz0ZsxdSr6+cRceBgwIJq5dVBpIGF8FnJ0Btoj/aEYQbOLRjnjRBQo
JxBYmgLDduPXz6Nd2qT/ai0uFEKAqjk7PJnB81I6qO4ARjNtffbXfH9IZun4MBAOSI+cG28ztTm1
Ok/uZ/DG02TUIksmP8/g0noZBgELnwUYPC7Z91Mw54J1k1/hFAgd8oTOQ5m5e8Xq2CzJP2wNMmYu
emcgl/iHJDXtNK9z5hpn4SSlUrkbNc1vTKdxL83lz7O6uC9wEYBDhaYKYoLvs8pQt0gnMg/7jldB
zPGXn79/wUk0AT1DoHHqkEEG8Pv3fYhvzKkcx70n/DpgXXuUKMuUHWo0TDhLnZqLLvf/XvEG6UZA
ZeAzACgGe/F91JJVI8QGJLRojINjH/9eMcVD9x+qPcheYYzz/PLYNGoC0d9J02nTaSJg+ZuTv/y8
cJc2Bn49Gr/xcp962L9PYRBdM7Wn9yDrnehdQ3Hr5+9fOs6/f//M4JlWTbwOAO49E8WycmTi5qgl
gfZ3w8l4ZayLc0HnEMJctGuh7eL7XBgHv+M8Uwh9aW9DCaXAxc9zufRAn6pUp/IxWtrOLVOR6gqT
8Yf9JLeG2JjFrewOPw9xeQr/O8S5kdFyIfypxBCNT9GuB7LB8OcBLu0HoPqgrzs1pfzhF7JJ0zXV
g1zdThOv3k3GbpRLcuW2X1oo8C2fKEtPbtQft710pFI9pCKkcTDaQ1csILX68zwuLRSed7DYYkdO
NGbf91oXU8sKu5v2WvEADgp1xc+5VElHiIaH+FQ0/FM0TpkdAd9FS/bmOEyPuTl5CweI4DgrWjMg
/dzEQMBNa30G0jmbK21VN6I9COXrf3+oLYh8IxxFPzhwm2cuXcPNCQxVYMDUJ+g2Gp+2fsUlPZnE
M3/r2wBnjxjU8EbPAY/PvhUJKLIz7S7VtyXcGxnU5Xa8ZnQu+Xffxjsz0dC94LnO7Hkv/HxlmDJ0
7Z3VQjIZCB8yv2T9lNSgE2pkHzRVGZo5gtd56+Ru0lR7Dezwqfb881m64BMhboHH7AEygU7SsyV2
vYZZBeHDnhps22k0ybplk0YpyJM79Q8xpgXXHLBiGF3Dcs4Gw7kidm2lSLaLAVrSsVVcI3e7cPsw
G6h8ooSDNv/zwlTuQ2YWghPIt2te2Bo3lbYj4h9MH9SGTzcDYcxJ8e37/RvNDl5Sh9qnom9VwIYr
W3Lhen/7/NmhpKpxqVsVA7oJsrBbsOqabb00ALws8B+c/O0/oF9CDcoumN/vwWCLnujpyjN77fOn
Z/i3QMylk1m0HJ/PoFFObgfbvuLwXBvgbP0r7hQur9J+X8xeML3MVFyZwYVTBNwL6hzAi8OYnm8w
sZAGG1U+7p08VF5Am02v/j55BBQ3ugidU3MXwtXvizQpk41TiUhP8GLR4F2dx5j9Q/UJ4B14hict
g5Nq/NkgReEWdpFB/NAOISfSXFmmS/vw++fP/Kest6pp9rVxr2egQwr/5ZoBuQK2qhOa6w8Oo2pw
JRmNEh5mzyMdf674G5d2+SQYqsPJxFNxnrZxczYDLgp1BIjF9FnQ1eF8rVfn0gqd1Fxc0ICe0jZn
uzzkKi3d/xT5oJsYo9Ly9zfBQdTsovJ3yqick00OXmbJwenV3lAhatg0v3JKT0/NmX1ESzJqx1C0
BFeDe5rfb1cZsaBDVYUdTrOb2ewDborQLG48BlmELCrVlbr8BQft23Bny4Wc9Ky6FCJoxRy+k7du
CLjzLysGUnS4Faie/dF/Wg1iIKCuH/d9lcz1In/42ZxecCjQjozbhg5XH4HRmYHvhwYkAQ2EM3Xb
728Gs/EXwiT8pTI0JATlqKrAgbO0dLTai7mZalcQnn8eOOTWENBgdPBy/ZEiLH3NTNUpUTMWv0Bs
q+y/B4t/H+Bsi2rZ9zYY0JEJOkzGJlern9fv4u/3UERFhQDG6bze3+g6vM8SYYw7ompqPf1D0h6/
/7cBzuIkOdT2mIL5e2+JRA2xoLfKWPzLHBx46Cew8B+JyLHIW68XHoBL7S7Tbu3o58+fVvj7nQQF
HS49GFrwbIGW4/ud1Cy7H+uBAQxqFVtS4eUC0OOkj/D38mPIJpyOsoW+NjwzZ8+7EICp26KT+5qw
2K2LBcEfNdXxz/O5sOXgn4TSMAJLPDXumbvgT13RgEau3/e3jvJjg1zLKl0b4Mxd6KlBGqsyMQC0
vkcvDXLzyjN5ASkLogjQ/YLpALRSfzgMQ9bnQvoYgrI8nuwDt++r7ssen+tpSSwZZH0bQGot5F0F
6VIYY8+IKiP5eSEvHAwT+E5DRwr5BGsyvx+MYaC96eHs3fJ+7UHt2rFvB3P/92MgpQmY838v3Lnb
YriyU1L27i3pvAjq4lHDjKNdNX9/xpHSQg8EPBe0JZ9PhTV4HrK6dW+nfAz1ET276glQqSu2ACvz
n+7l2W36NtLp8Pxm4ahjUpJpGAlMtyjjzeCBUzqdF1VrFEtIVLOo5JzfDELYIcoj9qKtbfPRa4mI
azLlC6PvzEgXebrw8Z9O/QjhDVSAanrQGi3RM2uj3OLR9vpIZt0NaZUKeJF/CDrt1Azgqj2IzVA3
AUDPB0nnDRz/dQ3Y49rQR8inT3O5lIb1pBe8WBYNzVcFg8i0MZGYQ/UZsL86AM7+ZcjIck6VG7g2
j6H49OKmHgOh6+wuh3R4UNPUhpnLVcSZ3PildlO7DTAJBdRhSzGTAPw9ZlxX6tGl3WvrYcXBLg+W
3JlDm97po1Gv72gnHsU0xJ2sJwSuRhMbRmGsSp5LyAwXZtC7kBdxZS3DDKck1EXmBpatNyuLTGvV
8zvEt5tajhi4Qf9/ZkKv0wRrfZCy5i43hltRyd0wZOC05tVqgtrLYNIMRkwltLFXhJPTFQa7+QSH
E1xtFn4b6xNzSJOs7u4nx0d2Lc93nSCJzMrQLq0QpJv7pkoXpjjRxOpWBJaFaHQcmpQTj6B2UUWa
l38NqRerRiJenB/a9Iv1Dz0K+sB/i9jPrcAazSArZdi6K93hu8q7IbR6GmsLAtldknZ1nBvm2p4+
R42tUyEDIUDAztsvQsgSXmwwg1WS5MOuGbo7dHGuae8ks/UmAdyZ4Pl3NXTqWxFKwwzzNHYzGaa0
idzSictZ3vjMe7AbuklbZN4qM+oqyJzUbGlaVA+ow6OZHHkuYgjZLlo+xrKLbGrdp4X7NEhUwwY1
h9CwtRgjgbScyFbuQhudgNoiNOyEkOZWY01QqReevZF6CRt8MipB0XWxCcYzSNSsbJKtNMliYS97
AlIfA0Kx9+a8aeeNXRxGtHaBjw5NdlUwznai60uHZFujpWFb9KFTQkh5JmKp86TIDDucwEILkXQc
ynJbmPV+zOVG+hL2UjwIp5kTYAtTsNK0+R2rOm9FZtI/OMiUcNO506GUtvJ4DeD0sa4S8PhtCwli
ViQoWWLqT4bgycTVVlPtNgNnQueJXWb2MeC4L747xCMSWuAhu6v6sQoEvxHddmrnZZ6OCdUfG82P
jGpcODp0c2qcChLbztosNkqOq8r2XzxaLbkmQza6IZ0BK3I2mfXm2F8emxPpWc+qGsLOSIOBisTi
epzm2Xoi9dZ2sIx5CpEhsZQNOrjLx6biwWDFM1lbfFt7z5rThnZrJ45XBtRHxMDDLvUWtruHcAEP
0WLxWHrV0XVvLN5/oN9twdyjThIF7mz9kJVj0OpNNAwuqLqLyMg2IvNveD9i3bJQd+JGrjLzXdJn
T9nYKCey2jzkTRo40g2U3x0nCGZJpwhn24qmRsS6vx4nChkYLUpHEH3qxqIx/DV16g+3IYEYnrLx
l9BJ0NvVluVyYShrIUsettmDrJ66bNuSW0ZESC0vLLzPGmRGXX3v1WNIlR5m/gfz5gC3KWptHPiJ
BG5/tL17X7xSlUdgbYtoKxYZz8Oh/ATYMUJXVCPzqBFvI0ppk0tgh8Ad4JgbEL2vQPEda/SXYi9T
tcdTHIhSC3RVh5U146CnH/W86bOdEl5gObd6tmO2ESKIilIxgeSA3qfd8IQbejdrTgh9VPTzG4vW
4QsImkcSL7pKyv5eK25Nr1qYVbFwsNGkRk1vBEkf8gWFqS18Bk5+0ZJEG4pfjIonvSOgh2Hx4MmN
zbxo1NSKSWS43XHLugcCKBGrQ7fgy7puQ8uTSMU9iN7dNBBCcFpxK9xilVogKPdfufBCo16mjQ3B
VmA+myWQekfDT9zRzwKjv8mHmyEfAD+gCzd7sUoa9N1uzp2b2v6SCEHtwQsgJQIlQLkeNASOM13Y
fR5R9VU2N0pNy4KB1s3RMvgt9pb0zbPiXATQ42oDv6dvtj8+1plC8tfO7ztV3KBLyAp6w4MFQeNw
3r1aBfSfpizFGUGfZP/gip2d7UH0HmTuUYIw0/KrB08dRwKpVmYkjlGEjjkGUIpNHLxnPug388EO
xIwEaDrFWenh6qPXR6NNoDVHQBgCn8CXAhqrG+qdbIztoPSNdD5Lx33NcxevmS5Bm06nUFXlZmKg
MwCxQcCy9p4x/p5DFgs1uyqwhfvaujMNdCATGkcl0CJZpZm1EPmAau2UVNRNNLSPtbSIG/6LCzR5
wRr0a7d4GZvnoa3CFolwZX+abhWJttxo/mNrQIDWo0FtqtsGNzaYBydUjN31/QyfqXlIPWclTzrz
KYhH8adyH6zsri6GSBnGatZFzMrnuqxhebOoqcVaTx28oHgunOHdTqugL7WoN9qwlu1tlfGQW+8C
jW8A0epWtiyVjvbtzAgVWGAJ8oiTmwbMffqvNWtUAQWHHrgDnoRbm4Hemrcdt/cTbEHjDI8K9q0V
Iyj4zdjTqmcbKhMaW3U96IeaZ617cmpjU5f2weyfWrDSaC/ceCRil0+3negCYK8C6DPGvVeDEOmX
kb4J18AaaWEnjLCaqlg2a5BXWHqKm5cnlpYDBfbLKL2g6FM8FNBKQXPlfPR9FZGyCIoJ1JdtG6TS
C5g5AwGlPsbOkQHewAX6+jdaXq359JgOu6H+1WNbCDqxrSJAc/ZSZHWQsyKwoKUc0O6QpnxXmIkm
SFArmIZ5yweIsGnYQfrh1Q+eWJvjYii6IPc56PvpGkSVAdD523JeSvmq528kf5xbZ8P5iG37SP0Z
Zw8eI4E4wLQGdy02tAypu/BkEcypEXqmCqAVEIKMGD2QI07rR28lon9GgXMtyzRIh0U64LA0r7UD
tYAiC4dBh3mwQ9NCGOyUEdgkQ4YcEoQUkkl/aO2XDHB+1xzvMddYWPnC4d6qr/117zxOzdogG1I/
pezDdfeTf2u0XoS77U+/SPdm4+SknlzIvAtTPFKkrQMKH9V8pIb23uhqkVb+gogSDk0T9h4NBzWt
FAwD7bXIS1/S8aUBeyDSRZF2YiXt6ArmbS1kGrbKXyD2XSL7AlLVYaWEC1oXY4E86Hs9VrsqyyKw
fYeZcKLKk1Fd0oVVL1mThzkowOxMLkYX7XBZfmzx09oxW/ieFjL93huhHe+/zNoYnjxEkAXAjYum
XoXoLY5d0caaUqFhIovX8bUuD8x41YtXP2cho3JTtG7k8FUxtCgkOWFXWSHVWKhGZysMEhuyWWQV
k/CfU/Qu+mMwwpAMTo7LcTe24CFGAarEY8SNUFN+yISdaKy81fosrIwCj00Tu/xZV9QIGuhMLSCd
YgbWDPr1XrDXesxBDjMGAIi1tXXXS/jCefbYg7iH0Lsif9f0PXrkF435aZv5ls5GTAZvU9QNukk5
ToLcmrK7w6lIMsZiqEAdKmfaNkMOHChmYYF7vnsEYiIQzhQNwogzvXps55vaB7YY/maHf8ua7piz
r0B0mvJ71c0Raz/zuUosyFK01YrPbOmCrLjM1MZU1qrO3KUmzU3hrud5uM0KJzJSOxw6Jyy1By53
vKDbXO9WuuhDA8BE2CjQjj/l4HtEiTIWBYUHDsFZ7a501vXp7XVlmLMDGGziFhClGtI+hWTwMlFt
UyyZh3zNzd2g96uyYp8F6BRk9tQBpu0ZYkEUSdAffSOt17Eed6K/bfont/hMp25J6l9d7Yaq/jIK
CTa5IdILPUCNIOyrWwXm+KKXMTpoY9L1CaDJK21sEiPXo9Lj68xFIaodVp7dQ0qrD1KLL01oWp4Y
nZWZxynsNFMdoL/tKvfarQDTaln7AZvnAJJiwG3XQVc6YVM9QlooyHGbKv0T3c/xNHjwam4njSVj
m8WsrcB0YzxVsxYB7fQlRhq1IwlbUPsZw6/Rfy5VHmQFJOVnutS0X3NRrdzGXhT6FGSoArH2abKP
s38YnOcenCzGNIXQPI8GQjFRO7GnPPFbHkzTR0XfUKCO2diFA8hhe60jEW+wGyX11l72IeAyTYhJ
fHMhpLit+6NrT3ib82AEYlsZ1q0cqsRzfgkkMMibUWBSfRZTNN6OsJVmNcIWdtE8ftK5jZwqi4Sb
Lo1BXxaYfzoaoZEXUWv5SzLLe6henpYomJqkqjJcwMPEnorM3zhIK0Vjby5k2w9YuheFO2wzcjNq
OoLsKfCAlsmHB786oO0i0Dwe1MhsDAX0XXsdMRIJldywSoVMfahq5We3GplxP95tvB7zvJOtux5h
rlsohIheLStE8NXQxFOrArQ2RPrIcQOLIHXp2srIg8092PVhBUznDj4H/mHe2PCuU/yvTrmivhN3
WoHZov054q2L6LQiy7zKN4wLxGUwtKQ7WHOxGAAyCwZDg2kB27A34sizPSmKXV68kH7ZijkAyCou
weEMgh3zc+TGhgHhLa16Bcf8pVX1qmNmHymQjaY+MFCwhr3VLEx0ZIdtOkYkQ+5vdtKNXklrqwsI
3AgHryR6OYI8hR1JJTwGR4QNvCvhlWFZHm1mrbhxx+Bt6h1Kz3fG8MzaVdqsKX2u62GnD89NawVU
L4Ipv52sPQKFdWa4gV7WidbtzeJUtdZBTCvVl+J2OPYgptRhLal+3/jdrdOTJ7vvnms3PyrjXcER
0MtiP7cudC70sHDpYnagpSPrzcwqZEUETHMecKVFJdqTew3Th3vdNrCXpA5TY53WLhZyXjs1DmMn
TXClZxTUMXmv3SHvQZ6UBTDkXGt3UsW1rEPuQY1T5GE3fGQpWnF6YvWB9A2W6CfpFrB0PfNKHCgk
fWatvWG1WMxQ9OgEmjDaal2XWsiLGueQJqT04g6P1Rrt92NYD/yX6zc7Yuc3Xgnkcl8npfXiTHcj
0kOzI2Le87DQd1XhJpW/4+xAh8eBPWT+Um+AL8i8eOxx07+woqEmAYJ39EjCg+8OpH+H67ps2byD
BGdgsCnS/fSF0WxFMheqI05bBmVRrlMjW/UFQmGTKUhOSdMMnNPFGJWJHj91N7J646pt0d6yaVUN
X15+ikSbgyfAsjeb2ILJDms4tzTd9UMaV+AatosHYPODBvmAwv6AaDLobduQlIe0j+c58cSGOX6Q
pnrYwV/sCQjhZbG0JIw4snISbZpEjlApRgKqKYcumCFDAaWTzxSo71jqjCKlYXwKpCK4hO+w9Ipl
P9grnd/QZmXa4B10tQUyM8AcwDWbx0B4h8JBYogD6U5u/EZGGtihTCMPChOHOcM7QMtIlUUy2nhv
uiOtYqCsoq5e+3hsQMmKhEeH2ksydkciDmMPckb/oR/uWw1Kg2ylNTu0y7I0NrQvCgo9bx5Czx9C
YT1Mbhlwf+l7T3OnFoKtRgRLE51jUW+wkfW88OfDjJfQtF8HtlNqM7uJyI6uucr8KejbOirNw2jc
NdKHuNQxZ59MzQGQJUDRAFfy0cMvRBcoULuwvt34xBSSQylDNuoZPNOhTJ8IAuqTG52r565Pbzj0
SIA1Chr/VzXf+Wo7F3sGbbbMXnd6+uYaXx1WZO43wr8ZgF1ReBcRZMA/PnIsG2HvRrMGAX5rL/L+
UNGdz1apQNBcbhsv1orEcg9UK6O50yBvwMMUtratDPxWK2jbVxS1gtPdzWoWp8ZBowawz0OYGzPe
0DvlVkgWrkdSxry2Qsi54V/i4lkb5aKpmkOf0wNhW3tGC1n1kXF9wTn+H1AmLGjSWQfS7Ko2QVI5
SOcPXW26fOvnx2JYS2xHZ2xGcj9mh6r6cq2jVSOXXi/9bsdwUDrxxAUJS/UpyqWLdClxB/ShN0lu
JjVdmfxBAyObtRH9UR9iBmoxh97PA40r5763tLDim7RHdgzqV162kpYRax72z4st62WybwY+rooU
+doSHn31QckGXWOSxk69OwUYhSGCwT+SnG9aswyZNAPR26GgrzqWzbRviDhqJWLR56wfcCJo5Kcq
GenSwQFtAAREBZLnCXwXV9vbhZFkBuIr9pCyz76FkzsnHPoXRZI5xUJ3Hlv5mTnPc5EQq8DzRGLP
eurxFNq4E7pMOvnogPWcDjzMdAgvT1Wk8r1bN3ElJSQLPllNIS0PxVCNwl4/aemW98/6DPwK+7L6
LvQlXP97Pt/36d1sepAVPHj6WoiFNI9au8cBQnBRgu9YnRijDfhGSAm0yGcU+rJN87hoyKpxvYhX
XyB7BW+RlYz6ncPuGj+q/I1vpZGOuIOstW4HlnMHD5of1mmdCDRjWiDp7OXJ2h8LdUTRfMMgsuHK
/BMiDMBfdHGG6+7CjvVmpHUtXvNjMcFdrSNruLGdpegW3HwCQiok/GDWYEeZblvzoLsQz0CEUIvA
dFSkuy81uk+aaQ57fV8Y27xf2cbSJ3ko9D0tkcxAAht/l+EM2wQ42hSRbBkRF9mPdFcjsVvJ9agt
qHaTDixyFDlJoIT2SIPCXeTWeIPuEBaUI94fhCQLCp/fm1xvCfHZRTnCN+02+imtRTfd6D763Waq
tWOBu59nEDai7nvje2h0NtNFJcfEtAsHKiMIJAAjJGoNPn60TfGk1EGwon8pJHN61wk6BF+6l+Ml
1+FNpe6eu/fEgXqm2udI/RE96vNt0z373Y0jV3xKvOZIsa7ZiHAKzJuLrNum/a1JEuG6IbE/qPFg
djCl9908rXNqLs26wR0eE5/B00JExbu1ly9T/64hWcDGBxRBQ7c14sLu49LVcS7KUNpNUE4sBKHV
WMQuLcOUwCUs3rOsDKx2jufG2uQcmTS/AUMCufFg3AyNbyftcR5U0rInOSFJQd0bmdcoFCwN/w5W
OJY+XxAoKSO3rBfbifeh7uF9bF8661XpbyevymtV5MA71tWxg72w6tecfcBxCDlajijoaXSwEdUr
RXa+8akkEvoLYzoQ/TBykDjPOATOXVPNgZoecn1LBfIz2qtFHyf34Agv8THrWnix67YBazW0msCW
MTu2kfVy+Ri5Qx06GYPqVqzxh3y6q/uvGvnDfjp07hIkTEGG+l9z9GEgGOTKBeJMm3yl8qs1N9bc
xXBlXfpQO3gQ7GcP+bTySQxNODQ3Bv+ojIfSYAiGv6w5btp3cB4GU3EomzkcarYa6q+sO2bFSz2i
QFLd26oNoU4IBhjTt0LC3qpiY2TrXvFANWBKW07IyjjsrS3XDeo+hfyl01d0pw6IJHpUNOeNMQ5B
Jh7tBirruIIEx2ZGHgo+aVajTzDb+koEI/K7TfHKi2hmDxy6GnN7mODhCA+p0vvc2s/jvJlgyOrm
fWp+UYTHir66lESG/mDSVe2sJ29JBhA23SC5VmPnYCJU+5whpJMCHGVY1kOtv0gGtBEd/4ejM1lq
HVui6BcpQn0zVWO5wzZgMDBRYLio75sj6etruQYvavKqAFs6J3PvtTP5+ZfEOM/ttRU1xCS7dGJe
jINanbT4UwNZragDCivIFY6cQ9brNKi5a6wbs/+MtOdIbbaLc2jmv6mu98WY+113dZqWCqX0G0wD
3XAXJ/d6NtEu9Cj8jEEcpfFfDY0uJslvFRVOVHgOp42cHStmlDQnfboW3YhqpXspmyKW30St/VLc
5cnw9A4NM9ot8Z9lhb0T8G8kSIRC+ouLbTWcTPM6ygjpqBCjfRgHxK7HCl+d63X+UoYtc58i+1Ap
zw2S1pr7I1vvmaLLCj+uw2TxmQDgNJuofKkxD5b2NPNkOQylLpSPqNtN673CTbDoabL8uexqT683
Lb/7qL86/X5Wv63ZCEztxPlvSR71p2ekEQp16VdGEvQG5cCKN6B6ffyy6pkvaPgqM/MH7SppzaZc
eMn7WxwhmtEdj9Vr1pysnr1G2rLJokuRfqjFfdF0f8CsmCr0gqHznOIpkkp3aj8Xzdqo8Uc8fjUL
pymK+6Iv3hgfCureRUZuKhFAq57LhNaeK7nKr7lRo/78NuUp1jn9CiwKpDPcC3zL/ZjSVYjWaxWU
hTZIEUDjbm87L3F/KcqJ17x+1RHRFHXddgVfLypniiI7Wz+ltG0TJ5T4cNl/us3t3mdh1MEu2w+q
OLJ+bqu/JEPyltUASlbBfj09XCaONdGO4WTplLe1wknVii/HHokXScufo/1WRYFqtngl58aal1sY
qsVEo52pLyMd5RfdQMlvCSqomd7ymtZk5Y01zoPBWFTxNS4/jNR3e3yoXnEnSm9DOc5FFSQxvZrh
53xUY/bURk8ag8HaqHUlg24NDb6snxTlZJBB79hH3f6m+s7Ad4rz1TNMlXbxpe/f4/XEV46vxanA
9oTHHlNpJ+TV7QcnSJyeI+eSzzQOjyaTYZ06S8xYm8q9dU4eRR8VkG6yPQ/lVZqfGwpJe1D9UQ8H
Nl7DJdgZfmx/EI7pyiTinSVoVD6I+bdeAiuy3LS5xhpK0WvHCuuu2Uu66a7OsS5uSrZFtjXGTdFz
PtvniUm0Sn7UtcBi/NCMh7WOXAME6a3uVpl8e8/d0iD2s1wrijeRmW9Wm6LbyGh18FajS2ft4+KD
WjLLwnR4e/woozplyXG1rmaSexLdQ6WdFA6RVNZdK9ql8cvSOJ6cxG5i/zBpkBE7A/sLjuwLa0xy
pvrRjuvAcS5pabsqpwPesGfaf7J9zLV3Mbw2lAmWETTKQWN3CLLbwJrSgVF8yqq7zlQjva2Bba1u
lxyi5UWvD5o4anXjtg6OR+rK6Xeqblv7riOpMZh7Blp0Sm9Wt1oSQnK7VcRqwXlvOjdJqzc23UaS
My44xa1VPCkuAl3JQ5VuRRGOZxaD2yuVq8VJECMTVijUzYhVjSw8awfD/K4c5EnaBBVfoaW0Tjho
RfOpWu9lc8v5E6LpvdF+LUGpwY0oJbLXNKESH6f6XElHx0nBDeTtQ1WSNM4hM+isDW6+G+NRtt2v
EQ/cAefU+HSMHyVXXHt+cqLvVK69cXypjMJbun+2UaKpoMDX2c4xpB3TJl3mfqXa15SUh0ToIStI
0ZfJ79HYdZVbmz/CuZIt5vIbg6Zqg8qhWab3REh3c33fcBIU5ldfoRLE8Ix67C7djP90rWfUwtOY
I66+jPGvqnxNYuGb+cO6Pi5z7xnq4CXlh6zvuyy7aAsHgfipYt7DjBufObaOamxrW77EVNoCLT+i
1atGbtrsro5PsXgRYnQb6yKNhwffkcYHST/F6r9G+TOl1XV6Tj2MAOabSc59FvtiOqn5U9r9jupZ
jo46RTmC35Je2vavITmPo4YGYa/PU8+NbF41/U9NGPTWbwt1W9UfU5eGhSEfB1UDZJEeD8GeQfVe
jg7ei3wrYdxF1DsFLmYizYGgB0mIt1aJtHOkMywbJnxGeIlDS42pvjNOQ/mkRzQeSrXN5asuTqay
YCCOgeCgmfKLHjMRbK32VdVuOzC+hXE0Tmv4Kk6ZTendOKq/5qb/6FckLXWbRxGxqG7G2FOtF4GN
uyvzVzJVkRj6n6h/FukzndvDik1bTCVsgL11KpP3KwrStgoU9r1U6XwQyhKUKVfOxPEVLw9F2vET
XhzJ6TfyyuPU7DR7t1Cc1yL2G+lt5amI1JNZvVbxen7wCM2K/2oQgTcF3r3lx2W3iRDTRPJT1QQf
LccbxIHx0Ziq1Paz8CvIAjGK07zYwaSfLems9LaXL7Gv5pSlKyW7UnuL7XfRX4X1meivlrGvW7+T
35NiuDn/fxV/CcyHmGbXKb4j6uWa9vbR2XU3W72aiC6dKnakP7el9tc6fy0qq6UeW85PqdmyalfN
Lna2NaZNof5l/WMY8XVehccLH3TMqpUWxbOzmW0b9LLat2ifpvjfJIytnews862nTddaFjFoJ7lX
6f0av5JMV1IoAVFjHGOfD28ogN6KKJ87hitP/SGRJPqhrHi1NDT9nI5k8DW7ZUrkPzt+GcV5Mn+K
5r3X2N695EFJM2XXcmCx8cFBL0/mfwQp3JELRLGeV+gB6xeSZOH3gMQI1Sg9tGW0TQteafmpXr/N
IuUYYkHjrtHfRPRaT88s03UbbmnNasJx2dnpngw0/MLWiE96eWxjmpz12554s9RdH91WFg3QffTD
i0RGv4RZArHZZ5QvAkPCsH877Z8Zv07zdoy/s7wJyxyZF5elRW/T+UFSjG/B4Euhx35a0p1IH11y
b4fvAlDBSUCwq/WBEjyoHi7f2h+o1QbtthTvYwWqxcffDX8dl5balceOv73tIT5M9sXvVWs/yU9W
+2Lw/5ylV4bI8DT8DhOFBIJxogdd/943rZcjBWUp/fQqh2KWPEOZvWh9X+3Eb1ewkuQysRJLw0OP
KKWYEmL3f06zsj9odu340UK+T/guZnudHyPjsnyntpc8xSOVdTp0DASdxV38MUW2LzKeZdgQlMs0
f30U+QRnXaPdmZTa+qYwn0TLzaSmZ4fER2b3uyn5QlV1Abug6hfPTHB3seoxp2kdcc84v831s506
rzdtmgnMR4X1bZRG45o+tl6dBPVQjpGcThErhc+J8qRDkjmStFnm1DXlazKzRPeXCTz4Jv2ubH/r
iACF3QdZ2bFik2xRER3kzGBBXbjMnCytRBnIsPwOOmniPmXTpiGW7VzcIiPeqGuM1XGOmQSoo/tW
w6Wf0tCudzKG2mLiK8PxABJ0feELJ5z0y1xRb1mgedMYKNq/iiOEQ8yQnyXtW9ESL3dMX452CdIW
J3g6MeaE4milCYBucMcebbrU3aQ6d2rmZ7Y/pW1QPuxLtQhLyQqa9LNB0scOqGcqdMMM7Q488N6P
tac6h7XEP4jdcSi8cqYm5zle+OpsB49c8qvsO6ve4/o2V/Z2cjRP4WfbAE0PffJHye5rlflqhzFo
DUfU4TCmxLAkztI1RRSl+zCrDwZQMCE41Nv3pb1Tcj9ZS+9H+Q9DbiFXMTk5J4315uj5cVJepARJ
2ZQ/ouXqcErEcGNSN20Uq38V071asq/GEoeHxdTBCyBoUSKdljbZFcquEJ+p3MIGyV7Gwhm9BAXK
nu2sp1G/WlOzUdqbsA9OaQYkv4KCvbCZcEerPptZFyQlql3a7E2yG0urhMP0uvbLUXYOAEmeqF8z
9T2aG28t3sos86XlZ7Z31XpXxpmjZ+tob41q+Y6E75wW28xZvX5A/kVfY1zAphnGLQtr2B7UBuZq
7gRkWdeIe1kqocn1Xk9G0BEiLZmeLudP8Hjbuo8oq5p/Rj08KZ2+a/P+WNKhO1CKdSO5PdXpaHh5
/dblnJWpwdEjs14htOXkpxbaIS/yl1IaN6nFpU8rU7HJN7u22Q3rnC+rsb4t6yNfvuz8k//WuGzN
4dmyNtF40rVLW349uBg9ndBqaAnBULK0cue6Dzo1XBGzCae6pXWXh4OpCyb5Dp6eYRA0sa9BMRmV
4K7YKeqTpYJjjarbTJFfwqBk5T1KkDZkJg73yPBmWLfzxkz2MWZfMkZ+Rn7asV4GjDHdybw1Pj6E
znap0EDo9UcTuw5rUV69PB3CabkxTwlfbrgKjJl6aXhiIIoer0Z7buJukzYKd9uCK4SCnRRQM5Kb
gp8xHm4bTweRLIGsFF4Nkcr2orW/DfwYlrZ6NlzZxIEwrd/MEHVLLL54/bTl58y5JfpxFVhbvD02
K6FU7g9LmXxdOjb9cTQ/R2o5vuytzM1hlrQfq7J73L7VKvtKDT6r1AHz9p6KjAGOSAqmAA59nDCF
481o8Aly3DBvbHmTjz8dK3RlcyM5jrfOzbbjbCmrG+iTbxvStXHeAHDYU+Vr8zWdFd9OcYeQ6xOR
eJXZ72xTCtQhBOneT2yQp6BY5coXyKUNPUNTnDT5J57+hkXz5zHfylXmJdYpbkpfcj4kJd2ZMmBC
vmWxsKsoJRqRibD5qS/6vezuc/OWURR2qA3y+Lid002BzWIUTNNS+iee5CF1NnlWbXokgGmMdmq+
6+yPlGGyWL4R444eodl+J+dcFpgRbTb50tDQSzg8y5zDc40x/0sSez/P+y4/g9VovRkk7VNjsMTT
oCfU5Q99AGbKarotMNkYwa9V+Y3w1Ydk9h7ye4/9J1lbMW0zPTtVsf3R4z2JirsMM15MntZtQRcS
8WwmNuLOFhAnZN+Ax/CCS9Sj8LLWIJ8NdC4+/3Y6aYVBZ0j7KoaNDl4kUMIYc+0vdr8xcmen5NFx
Bl4w4XDU4l9kv60pfV/xrgF7JpYfjVi3ONB182kZH+p8pelpUafnk6WFydy7TXvtitd6BXll70SZ
URY95hCVAa6WPRyWTN2MdJF9fwfNSdP9kJC+9aThO0lHKJafdDwK7chkOL5n76FxTE3lMZzHr8ab
Y+0i46lujsl6a41bhPI2J9lmXegiGf1YSwkKEOo+n2nah2Mz7haYhsS6L9wZLTdk8bc031GhbyUT
d7X/kuyQZ2S1hq2QCnRP8CrbeCqhPYzUcrPldWLlXMOhvsD6xs96Q28Mu2qgpTkqAJTeh3YkuawN
9pibwxqfz0m9td2Pnpmb0TnEMNXKb5zvHlKwWVzZBoFQ8GzXtzK9q8VzrBtQdn81FztCgF4yCHXy
2wmv1Rgg8d9S40uZgAHTXYPLD46ngvbJiHjZR1MZyOe1PxrHJTbcprss/Yco1k3RvDgQCVVOG6qN
Bw4/2vG7I63BgEXaggbSrbHXWcqOiumndVj0h6jHQT+UcN7J+oKqUjZvhbNjeIv7mC6uOihAzb+U
DmYqQdMuncj9tr+LZV8YZG+UjV5QvO2dfjc2LDm4yiAEzm7WCi8r3rIIZYZEt8H7k7sq33We75Ie
DvWrVZ/j5lGVmQBHh3gA9cZSxxhLMAJj1pvmxaEoz0OfbKgDvTbvOJb4fYa/Xt3Qm/N4nKlm3Kby
VzT3hin3624Y6WGiYRMNna8kNS6HtudDgC3Vr704NeIQyTIKK4+g9i/Nziv+oyodWun70QRw4kXD
+6NDZ2qWqb3Z1KxieZ+Qw+vlyczuclzAwOYggc/qGs7pctIzeHwEggqU1wSbmXCppVe5ebKkvWNd
2/VNTHGA9067HNb94E71PQWrkaNvrX5KHbapijC1+cstqOSy50w2QgNu2Dw4C8rG5HbGfeYYnmw9
SOXct4ffYdjUBmZ7HfYZKx9eMkr7MT1oKAA6p0esb2Ng0P61bz8K7YCjFUzlXYjbEvnJmu/i9Wde
vkzEVZEMmOX7tFcJFnyZdeZmJYokggXVppesW3u5dsCGZNO8sWWSHPQq8iekXphl35OAuZUZs0yz
miFOZV1oae8wAqXypLbA1uEsHYsY9lHLXJpWD2Nl7hDAomPnnJT5Jwd5jpvfPOkQMNBNsQRn9a1o
35z615ABDTeCHj3O303jkPf7NnqXMMYl9DMThavvozDT1mPavFXD02qgeeVaWA0oov27UhDipxyx
gfvotKLEcB1xZ0AN99/epjNfcaRG+JNE7JLmL0f7M811Z+dvRYJdjjglpxQfDjW/IVhrg5NetMEk
AYNkVwX5JMU2qVDiUU/n4aJnOM/m0aEmbvPfcsAihDSuul+oBTfSLJcgpJ80s1fF1zr5bOtpk7YP
Z4XVnOaZ8fGU6zRh+bXts5f/yQSaGWGCF0W7zmLNc29tBFeqKS7ykj2N80c5tSCd3Jbr2SouQ41Z
ce/RVm08R4YXWuVvrb1a4tQL8Ov0eYp2K8jICiqIxAAG4ZoIrpOvykdpwIXp/7qi49t5NqRPvULB
p2canH5rx1mYGFT1dFNdwiU/PhdCDdrqlDsHVqRCK2gsk68PZIChDD6n/HPtxK6br5MAyB/j4PHP
hBBFDHGK4iFA5GKL0ZHRdugeTR9mBODXz0hfEqdHB3JIlNgpPBpJ+cqpWenyrpV+9eqzddaLU/9Z
9U/GcEOTdwGunE6JRI5se6Kt6fsSFGIG/UfHvkBTX0Y61c9Zpw9QP1Zerij96ZGO+zHUzGPdnNMq
9kziqYbxbJpsfiTCUeuJ69hvTswaO6Z9FMcM0HAiamPKnqzgVOrydlEYTYBFGar2RzXSivG/tak3
GZ4CmQmZGIu+G8U3yQv+HeW4ckbXxusqjq34xP10DfrpurE3CLQPvJKso1u1EjEmQIQiwe2tDpk0
npy8da0V5MpBJG3wQGRtP5Z/BcBfHp/iWdtPC5wX2QTT8KKHt8hZqL/U6m9hcDByoZWL8SVRznZ1
B/gec3fh0zREvN7Hdp9F9xLBK2/OZHOOCbt8VRpHhYk9PSd7TE2aDFlgyKNfwVzp1UaZ9mQI2ILB
8sVERb1Pcl/X37vp31If0tyCB0Xc9HPjpDjf3fyVNHk4cvxBgFNI5y+D0AOdqMns2Bu11LyhLi89
E97oQk+jqoZ9QlnBR5j/6FjWtnjugRu6yNcMcVTqAcODbbm86ObMybjL05c2rr1MsYORIr+a1Z2M
kz6IH4BZ6KkOJ+bcmgoo5YuJj2cgSA7WSWHwmdp1gWazjymG0Xe6l8K5acXIrbJ4Wj77qar4MhaM
avJ2mWnQa7joi8J+q1KlJRV0OclW0vHjte5Zzi4Qp25chwr3qtz9G2nGfL2nuizn/Yg/pgwj3gxH
eTvn9Bhtc0oGezMVJsH1k3h0kcBBduKZFiwZt7qd7ye+iKbrLk43E4NCpY6nvaK/F+iJ1aJys34I
KYOC/OjGwuvamzpSk0yJy+CAZ63Lg2j+HOU+MBCgVGTDaqppsrdFQet2X6lqnOwzy8sPc4pDgRIw
/rb6cwQ9Mm7j9LAW+hcKpp9LKQd8tsm4H1ZtfFuoqOxTPu/l5fvxqI9YSM6yT5Od3B+N6N2erwq1
Uf64gzgbh7YJcsqGiGxajfShOMDc8+4hJmfSOY4/bfFUFKNv9dcm/gRgE9X/wFvVqLuCWrLVCZOV
EuPJHmmHa1sQm8KRS+pQnj5mAUEdwTVoB8sCpsfRHP+pNrJhdhcIEqvU8R5kXopdNlBag0WFS8Fw
JVGEYvyppA+tbIIiKryiC1Mp7CdSKWelfVKzYzEM3sDLoyFLi0zZZPZTOv8CPqRs87FC2dhQh+JE
dTSFCW1W1cjcMBSE6CxY9yoT4jr89kLyVdGebT6lRL85+c1ux2vW7uX0qkCsV3OOcfVs4EfIOSDb
Q4c6pvV4L2cRGDq8GejFMHRYLi8Wf7jW7KLy0CF9N86ZNptw0I1mbiPSIejhmh7iefRc9JHXmaGh
/7I2e4PL31S7Zl48WQ4dOXDWKEyQ2JyMM2O6WFG9BU60YQjU+qkhLtPq+5n+gBUd/P54Gw73ebj2
2wwYOt70qWBs/4/VbXIY8HYEGC5RmoGe88+iq/cKyqHY2XhjBSocZvtUlKShbnK9n1h6K2RGKNHk
gfyj7+UP34TsgWo1v2M7B5ZIjlPr0M0fyoZ80TePVtSiolU/df3MZkgehk3tIM9yKlSytGNqLK5y
xzs2iu2qmxeb60ZvJj81tJNdQ7mSTK2+TZvWnqwnUzTiibHTHJA0kItzhLlo12NGNqDbj82WEaf0
EQt+BeEX0FGFe8FWpHCdh0NVL1Q/bVio9ddkbeSCNg+Sgs64jMiCPtr3qVbQAniJobPS8kVynmXp
eciv6sMNulTDSKomf7GL+eygbmSPxcxaPLszNO4KTooXijNfMtUlrQy3jA9Tta1AhRr1OBsH5io8
gqEPWX2zaIeBy3JkKlIlbYso8eyGj3j5hq9q52eVqEpXPIFKkVHy9XqrD8hZSuuRWgri6bmTHirc
3oq3qfnLRg4vJj9XnrLsuWyPKmiMQOeXJoSNhmlIrxq/mFS2/JyDQCbtl5Oa6puM46arL+XyZ8ff
isEWJNRHR8WE2iom2I3uTc6lT8tNH+2qbpes39P4r6uAMNVqW/MpOUMoWxxXabR5vLRF+a0mpCD3
lYK9d2crszcTQenjL+KTnlXKblp8cBB3xtXhMZu9x8PjJAwIf0rMi2L5skmbqJpYiEyU4tPRnX+W
8f1YrjxLElULKrj0Pk6W35oxP43x53XnZ+O2yz4sWGuThFGzkFA6KirUdflFZebVFdwF7jOiaMLn
b8XUSItbYwx09ptYjqN9nCTdM+UvYzwpLSHC7HMeW26P0tW0i2w+OGtk3pHeMrrNZe0xSn5IEIaU
bpvieTicU+hifhy1JCouGc3e2jzObq6/s4OxY7yhfBcKYeadUz9l7YtGmkdqvyVSiwZxsHx90aPQ
MDZOdHAUGgYJwX15aUGVElB9B8HVSa+qEVRIvSb4Ynrlb+vzszWdoIkRuE6C7VVIZchMHWniU91c
tOY1RXmNHMN7/FOD2MgfQZgxiDGdpEH1DG4hkd8U+2RVX7P+Ly4vNW+ZHEEFkq0EnjJacibj8jYw
u7lOGXWciNCQ3mqFOMBAmy7/xSJ7Usso7Ac1UOTPQS7oTT7y6bNKjkX0VzbHMbpUxmVe37R2oyFk
aSLQhuO8spA3Z4M6Q0Qq5BE26XoRvnElvpP8t0FAWXJ+WcnYqDDMKxV+yoPkEJmY38Z4L+tnp/yz
NWwNSMlG21WQUTkdeLRuqmz1MhQqQDWDl0SoiDbK32CpAZefqzIDpgQNr51/zXjXMgeD6SK6D1Ug
HkM1MdNAq+2gXkjqUbblmCrlyr1J9jDiAUOPilWypHuiNwcNg6ktOUslja+TrNJBLDfZeWnSzo3k
fxlBSMf8setzkVGsr0jlvV/F+mYsRUgdFUzcmsZyn1MStI4V0qYHRgMikhbnMhnctiP0zTGULTXr
0mjOIvOYaanfYVqhEropeVx8oaL40KRPVaGpyy7QqGl2SVFxrDgYJMujN3TX+mMsz13ZuoVxTDhR
tXzBHz0XBBLSxtlo2UkxaorkOZCHf62TuWYdVP2/mKU/EsZSLQ5pFT1nEBnDFMwUvowg8WBoUa4X
JBeFadvFo9rruWZSAgUOTdeywNVlx3actr20JczvGrGANTtUTH6ft00drtmKskdxWx0L+3UCHOqj
LX143O9S6yAX6F/g4aoU7XJto+rIrcXgdcNO0u9m/ZUpJ9Q0XIO/ByFftuO7khHubB5sysHsWopo
HPGH/DHUBKhGCQ1JvWnal1n9i1pU4eGikPlTUDUk4jWUifW6K5uXvjc8q3nuNYSQ6NL3CojHK8SW
OykHozoU6m8pKzvuYTFbvG4lVQzeyMTEhGg/k09qGz+14fYYSlYM7VNsWoHNVpMplf3RoQetdU/K
pGBVLLpaOai081i/dj3WcE84otgopn00TfqpzRq/2O1txKRlAJZbAKwp8X1CykR0hIhGxbLpWSQq
Qta1S2cZJ1VQgkb2tkTOmRvCuVgK3bAxq0Cvco/ldsQM3JzHuhdvetF67CDgfoxf855YU3GX5L9U
eknSUAOVrcqgjkOpzb0BHD5XzgqJ+2pvlV8VCZDhHeV3aPKDorzWuOUEmkLFdrwqqy6RMHe5MEPn
gbBnt6L1DcoF3fhkSSs9G8KpNJ2cR1eDrGQafaggaFnNqdK/lhG7E4dA/4pWfjsWbeYUXV8aZXSk
XjMTHGzYqyOw2Na0Ng3tDXAFLfu2MUlA8FonI016P/DeXYdh3A0d5ze1fmcwv6DbMDx9JoLckKhX
5X9q9jHMvgUMa6GvLqvxooJclKbpOvqJ8FAwR5O/GGdDGv1OnFU15knnuYc8V9/tdW+M22Q+ztJ1
wl0z5UuH19Gu56QKkwk9XUOaI7or5oDJKoxoOPf5AkNU+OmoBGQ99oZCt0MFOiPAGwXWCs8QY1zX
5jdCj511aoNnvePuCqv4PGu7wfJU+a8ozqT2Hy42LSmod/KQ99zMdrYttl2XXUaIvLT/GbPrXL+y
4olHkTBGX+O/49Is2d5pxGZVpq0KEJ+P5LDb2lOyUx/fjSJMq52g5UpyFoF/KCZWCYnJiPwoPlGv
UoiMbqs9zwlpZ7ywGHJ8ge8WFM+AW1YVEgaItckrkAuqxngfSH6rehJoo7UrwNcfHIRhov4lgRzv
W1BmRv4y8ZfnQ/bzBX7/08r/jdYlc3xtYMdNusUXTtePUj0b0euMADStT135yFu8JA8a0CwP7aju
pOLeoVXaRoeO8ZhB+bCfXmB46L9BYRcbIvcNpboGhlt7glWvncJ7EBNdRbKxk2bTI6LXytfQGeRZ
hldZYlJG2Z7zVt2RvD1I67zpY4DJ0nhvzCjMqa0t6OlYAYv+nM27KU7GEOrVXddZBq7/NEnslQOj
bD902k5Df3HmF9oCTb2Zen/SusarQfex6NSeT8HaWBoM+LaTP6ZU50GT3YbvzNYBN9LBNcqHWjZT
hZfUA62/zpAmuIGZbQdRthAT0fyyxkxQHug2Vde5Eie9varz85C9LeZeRkIeGofUN8U2pWlHrmvO
X8fiOkkf9tS5/RSF1QIl1743zX7qtwnYMQqwtp6N9d2U9mBZFu+GTi+gTLQN71V0mMaPrAU5Uf6c
qQ8BO2L9xsiORHuPsl8jZ6ILOez/+4jKyztGAjhB1F8c/a+CsutVFVfmTH9JoZp4ImJoxPIZ6UdT
PeXxuc2IBOfcsPJvhrWeNvpWtUvSu+D0VA65ui26V9ZxUEc8S4A4fQsimQxBBwOoHGYmswz11e5v
WSwF9px82XMUdIX2MUKwjh0d4yooIhsre9Zry/J1cPCZVXNOV7+qA79aniP3dJl1ZhTvq908yLG4
3q9Z8t7Bk3dJ9c0Iyj/dmcEKEvQ/fBIqY3SnJ8ZCMGkWEDcRVDgzNKcQ4qPoqku39n6dr9dJozIp
lejLiSN+iGZta5OJ5LLRvnd0xg94CapJVsj5RIGy8NitY+YraFeZMwXLPH6NpXbvOvsg5+JFXiGF
uOWCWMybIjYPI3t3itxw+14N9BVgzkZ7vfWPLADXYKd/SdqzM6HBUvEwXZEr+Wxo+5T/ch1aaijp
GdbTPZt+ZVPadPhUy2SduYBYmfrWzugdLYM9HqWHtHwa+kwDAf64bi31oKEgcPE7jH4Vtp+Kz8K4
VfJWImanG5w4g1fyr647htZYUhBTnEzFMYYvtVTfBC+vJRiF0Vtq8zr9x9F59TaOZGH0FxEgWYyv
lqgsWXKS3S+EI1nMsRh+/RwOsL3Azmy72zLDrS+cW71bFIkReU2u3Tn7EM4H+72fFGbvbIkn4Dmq
LrFXvEDk2rssljAwEBrL2zX2JR1OXbrLwyVgUe3iSawSByZfZnEQaSrKXWCHjNjCB3OYoHAbgOD4
+ABKUugzbpXOScHQLgnJthyOTdrHr2p6tEJ8YKXuA/Kg6Nx9W5eniclShERzLbSRuXzss3A3srf6
3MWFS2O+wh+p/ZWHvbDSOVvUjHtoFlCoe/tJm7Btd2O6aziaTOqujW+N9lY2T64X8ITB6rTPk6KB
b5SHMlv8UOa+vp2J/6NKbOBZ8OznWdfZnLwj0ia5RjBYm8mm9EwBdKrnjRzyi+Z6H0gKnp0EJCmj
pVl51OVlFrSLLjaHzGS4yIi2ceIQtjgW7tEdvBfVJP2aHMW6IfzFIoCbEVoXt2PX66UpSc44lzZu
P8uQckPbarzzKCbJXeruEmZTyXDhCvEkkxzgUv0Qaa9pG5QZu18CjdSuad2KcKYiQloiu1AZYOLo
+LamtF1HqO9NdcwNnffLbyLQGeyi1Z5aUsC2QyxC1TmSBDt4WsgQXigJHWkHxqdL7IeXFidYnxp2
ADHU6YjNz33FHdITEPFAVyHQI0+Up04PxvpZY6zXWzvoRbY1+r+h732ibhzQYvCv3UXk+nVeSrEi
PusaLjO4hxnKPjEAWjVL26z6llivMSmg2T1MTrYu47cwMzFXceINxeiTzv5zabfP/NkrLigwpu+K
ZYCxHZ0SKDK+EwUpw6Q7SDgFKdUAQqvDdwq9xGu+Uy6tqgZA1Ga8ycFN1dvGcYLOd4M4K1Zc8qvY
Im/TWTbBG0y6yjV2U1U9loipk+iOpR6jAC813nE+zN53MXpvkvyLO/CeNsW0YmZ+UUl0tBpq9NFw
AoFTFh9adhYycLznZkwfcG5ag6l6Y5Qnk5TXgMY0dgem38EMV5r/W0J4SAX8GPLZY7rxRNA159E+
pyGVkmCu9wtmaBo/9OLq5Y8er1jv4oyX0r+0ufFYu6+paI6ucSrr0+h9xsaBKyNomFatJYzRT+sW
mA0MgWm8JPaOGbIs36yce6Etf5X32ekfw8zb0vg0kH8GC+er/qdb2oPq6rVLrIDdzytvSDZ9+0mz
uc53MytALB+iQLeq9LeWI3c9D1dqkVN+aIZnp4h4r5IogbDYWd3epEDbQ2qYB+spKZxjavKTT41L
5+uvocBxsfHPiAUT8DMyFNH3Rru5CHrVM0HAvGyYxeVXFt4Mc2mQnaX+5Pq7ZmlxjQ0xbp4Rtbn2
M/Mbwgqq67Vqrwq0U70sOANUkRjvaHC8S95jwiKVfen5T1U/GiLnG6efA5pTbzdZjpFoJUE/ZpAa
VPXPy+DbgXXTpb0ekTiTGZkA6nPhwX1CTOOPyMitIKhtW6IQ3r/ebknfPbLqfCQL3PFgKKT/U/VP
fuiS1PotaZwtVUXSkINI15HpI0UT55jVMgUeioQ0QmH/mm0BAYfjPGfOGkmVPAKaEh7LQUv3RXTs
ud1peuTMxuYpIZc1m+LTZ0wcYaNxPYhbwppsUo4OhBhUPzWobUTiJUqf4xb/gbhP9FotIowCxNKc
KyREc/gqqhiAz7vmEkTXryXEgrqPgxlHwyAwVpbQCvpol8eHskccTf2dle5YPk4hY6L9bRND7AK3
d1ZDVj+50ry0zbSe8u82doiOEO5QnoT58WrNPl09osg9xfnwRP1wrj+V4xyTyb1mrnPU8rcZRMeU
D5vJFHvuj1GJdWxzMXRo53Xg6dXFyJtrjwY35ZQMKKNnMyMQ7vZjmT6XAxHWyd+bcbVvPbFRuFqS
B5NREdVkkRqOBuXLnj5mj+h1EVCz5nHmwPJS2NPJZAJ08Xt7411k7aYqqQB0jUsHiYOcazxVJk16
3MCMq1UT2hqG0YM/lofaejfbj6SeD+6AvUfcgRXPpOIyqicRTVhQUWp4VXBs2lFfR+OfdHWQa9q5
it1zw4HUnx8lB+7F5vQ7k84Xz8S5IM5hHlP95sw9IxSqkgFgiCZS3HGOjm+yoOXZI50ZX+306Ava
GlbRQIbyvpq8OcJishvtyK9zSH4CqF/QhRzfB3PHzuAHt9tHnbGxOT0Ptnx0wq+k6mCYkfdMs5Xo
DSBO5s4dyRZSnC9C+FcI6rYLDanmST08mNV+obEAKVnn49GN3LPhycfInNeJ1W1ceHQj8bCsso5D
6r50ts5xDysQX7jsu0PoinOj5buq6i+tT/WwiHEh3XXlWaQPzqk5rbMK03TaAjfN+0NjK6QAm7Kw
QIebtnWjewjiFHdbUe+0YVv5X12ib6Y0u6nJAn/xA+l8FTEBLa/zykPRI+GhkLrsFtPTDDeNPUI/
6Yl17JaobqWf/CQiIsTPVZu2KPX3zEXEHtYO5ZXKm9dp6WzSJsZhO3h5H0zGn+4wJfd7NEeXCbLw
XRI04142x7EbnqNJJ4a8UDOMgy5I8GnyMrAkbOfVI/VFFOkSCkDx6sJudjjt8eRCR4JwNbzU+pvC
vorFV65gGBUUZ05ecijdPWTG0jjUxcmALBXHGG3+s6MQhj4045ymx9EfIAz+2somDGqDhr1X6UY6
J00n/DvvEZB8FNesAxCGcy3Uc5x/M1iTcTrEZQNtJ0dqdlYsncZZPo3G2ZgJjWa8jP7Z3tlBKpnk
wfIm0D24M+XHSO+rdE910T0MmSs4XcCR0avrUN9z667mi6GNvEyomif4RR+oQMKv8Q0/PctcuV7y
pMS89nH7Q+T9inHFQnOdzENi8l4sux+TaTmMF57u3DzyQOd5REzsscbLdDg9tzEbj4Z0m400UDny
TR7DO/eZhdUuCxe9/nEEyAavZz8SdGdzUWk0p1B8p2hH4l6nd3YfENN0cxz8k8M8YEzDCXtWOnyF
sOxXuo+DJzjc4954dPlnkgAtpQFf3wMTXDVoSHEWcn2SP0JlwUGNOcDM6C8uyZ4yIxnJ2FhF1I/Q
mHqPPnj75eHf2xevdU9O8yNyIvzdQwLeyNFgqTdv/njxp3Mz5QTUSuJ+lLhIhbbIAC38Kb8g/XA2
RloGWFUeHaSJpU2rWkxnFFEsx2HTN69xdjRcLtKQ9/iihC0df+uzEPd22owhr4heRwwBpEeXWVbr
yrZXFclGKatVwuvV7fyPROOnWmX6y2J2Dt5bytsYFAqz69mYdiy4eqgdj09J3absrldP7nzTzH8x
R+nR/Oh6DWlMHFwuPGto9jM3fBsSo2fea9H5TI+CAW6Iyqg+3r2keV3qjpAj12read2S/geElQiG
TBcxmmZxY7z3tLjMcmAcR5lprIfRi9YjaoeIPpekicuA4Wf6Jmp2ADdVKmCOGMC8XqQat4A8d3NB
F6bVLwNBLEP+NOXF80+g7JDQQRRa/qOl6r3H+7QtDvQKIxAP+TkSLwZKQkQJhshm0KmZZEclP5uS
k1D42MFCiNFh6EJxzpdMP83aT540se4wpMucuyzFjneGE4vOyLXVqyn+jufngpCgrA3YUhBzTI8w
QBU4nDJrh6GQMrsYEXlf+vJT0+MNR5iQcAdxUXwvj5IgUfwV1DGWW7o+6kYSATly1j3QLDkl4NmZ
TWA2msafgRDvGwfHI1d2U8I4oPKtZdU/a2rjkWGsDmYMWOS30J/itlwr5HCHE0nl2V8u+q/Q7SDr
/pbi8tB8VB6dQkesmvBfXUD+FDTQcDjiiNu7CZSX0pbYo34HmnN0tPjDc6+K+yUHS9NYv8A/eUj5
1HY6fNNS3NrkNUuth0yMG9WFDxYBKGkn62ne1IL2uBb4gon8I3TequgYRcdE/Xojr/kAmb2ufyKA
mnk74rQ82TnP9JYMVZ9cKZaaMGhz6+JU3D3xSIh6yyIuoHdPKa+kufnyOLsUHANH+1828rtw6DEH
VvPUPGTxc22dbYuc70fYknh3zVWefysTqmH/bmm3gXtVdv5KECa24zmwOTz6M7O5iRMeZzeIY5G9
MuKXAthjHYFOuQLX1JFM+EuSA+uePHA+M+QruzTZB9c9Sp6CtJVUgCG0wkTHfKfOCkgCM0llJIPT
4afoq43HAXicugcnHXa05CdqV+V2TLSH2cZ75SBEphlTraR3iwKXAYL9sv193f7JjrwKlpRIPSSn
4sABZhMZguQ8UoL/2JHohvyz6pOSyPTeTui59ge3l2T9wKIUF837k/kL+YDY4h8DXUnVwbPFOppi
eBCXiWhi1598k8hj+jqNx94itr9XDDaZbDe5224E4CImKUiLjJ5RP6z75N9sYyEU90IBkvpWPKNK
mA7N4HJY//XymwuAE9DTkFGrtV0yzK7au6Q9xkYEof/bO2BIXKgQ3SEFf6cdLVAfziN8MAMVIk6h
t/7KvtssgE7IcYHDLZ87M+e+Y9f0e/ozXWudkMRlUVGeIkTMT8fUfhP7RKpfGgcz+6gLTBWun9E+
uSg+JYXCCkfPY4isdUjelOJpThpxfU2MLQcucHPkmkY+IM1bR3m/rkJMjel1HF+jnuZ8HZTmvTK/
cvqx0zRumpHgC2Vze3ztSCUYiDjh5K9Kf9+nb5QCyBfcSpfc9FJFDb8yDZmgc3YobftFhhTWW1UQ
Jat/e0vbdfZfVS3NkLWyCRv0gvPSl8vf0cJHy75GYjtZieTIJdk1tGm9l6gwGTHxxOrvtpXEoc51
fe/qidTdtvfvPo7UnMGxqe5z6OIY/9nVc9WDk3B2NMVFdavVlbRzO+y0KF7B8izrICs6PjKZcI0E
MtkrEpC9tZ9JCnjerRKHGrjJjIEdhTtXvWfKr0gMmAcvTXaVgMsv2yPrOlalgDqW3V0gJZOvnuyu
PGsmYTgxBU4qrsMABFd/jW3jd+CXEN9529MiIyqlnUareBvHkJ9C07lrFach02/3k8/zrXXEn1Mu
r+yUN1KRbLHWPhOn5xRQYKUTtpGR9uVxgpqT6V4n/ouZYz1Cu3BE+mg52cmX8gmhjlscw9+oDyh5
+HYtxw5fN5mZPR25WBDvQpseKIlGhAyhtpOJjj9LgjSTXQIM6rFRnU03dIep99+sZbAmZ0kFgqk0
6z+m/KoNT3OL65XBHvfw0IYOXdDahBBgFo/WmT8LzzsOVb8yQUa1s/puVLJNpt5c5/qPrp49HiAe
ZVIsATveizH94yKBFFSSbiy07Ggm8tGwo7/apisCKbThddTGFBEne6/M5Z0RbpeehGijT8nJe+4g
uQhCz2QEUw3AeCZQmS0IbJAsIhwazW7Wps4fRhzm/9YROpMNXRTUzuDMwFrinYcJWQla1/rLPDC7
ElAkFDgGPJM4wYYM7V9zeVPVX1wuw5Z50fn2u54oZPGskWuka7Mq22pVCJKJDiZmgyfLRnOy+u+s
QlmNGmmQzBfRTlkwb9yOsh1Y6Zvr8yGA+uR72LMB9xwLFinzKounmZkBBDU2uXKro7f0/BY70Gpw
kysRGHRjawyamdBdHP5zkD3dxWznKl6xKY02R8M82nbWa+f0FqWZmlfbrTOrrz7TP/syXZiCP2pu
H1oZBpYutIe07N8zBw8jjxhvDDcommuK9CyIYRSEhB37Z6Roz1VLoVWuRvuP9AEWxuKxELHDdmUy
4JMFe8qHM/LY7gwPy/PqEq52ISARJ7N1+1VGiBzzb+klm8qY7iaFj1rHlnaKdevOT3PePDqaT1Aj
+rP08G1a3uFetTbA++Wxdev9EVJEwglbX1nRbeSpX6fPyBP4HT4bQOmWtnJDcQNURLVL2TraivJP
m/s3rYgDuNxE3nxGYf+dUhK5aMIunT0EytbAbjucLeuDYNzUhnljEXyw4S+jGSUH3Z0+IhU/06D+
yiVit+MOwAPxu8Y43pvRtDchrWQxwdeUh5myJOn4aZtFxTojZGGW2J+NoozsJjxRvBg2AdFBHE6E
UNPbRSPU0XoIn8KYgAxNHxGjexWVhQPu99tcT08QDW1aEyQTSnr13pitu5Toul790yE7blzpXkvI
TaUXIfzTLivDrQOBsUdG7wAmZaiFm15g3dmueI1wrFNk+5GgZZ5y6m9F8SUt6iMca7WRuOEEQtRX
zuMQEWWlNp+QEh8sIF6w/1ov3WdJfel0CqDWmzfdGy6LHgc/JfVL9w9hKqdM47KCaSartoB5Y33j
pQwJg7IYlRykHI/FvWFf/Wn5/NvxoM501PMZ6tVQb3EQCPgwlidyDhQw+4ihO+ZFHY09DxkDM4cJ
o7lW2t4GcP/wf8adq7nfg8hby3BPExlX1FkeNNHO7jkehjyWEYHtbWTmAUmAyT8jyGPaHOLsKuVE
GOi5dEk7T4EQ6YPECuTClpO6JOOaHdc7zXYDR9G3kZ8OoGhh7dinQwgXKXHtMgh0ujybBgfAWMeL
iKt71BWXDgSMrPRPOWYrH4hDRmE85xwq22nHoevZjew30yWGS3Zd6xIeIec6egypBntZkJnDzrUN
St0t5ZkZk11zv1ybu3d2MGOQmZXYKn9nFyTY+KUt6YfaLV8BfO9Gf3kZ/+nFTGbBPDShzeWWUMXI
6/JQTM1Jt/l8mduo3pMh+eZYsstt7Cy4bxTunJoxAzVX19mGAEWqWj6WZweI2vKtTi+TTciTAGca
ZtvQqLa+pKLfuyTpTxK6go2oxXKWVczBvdDNf93QcEQpQG51HSE6P5RrR7ejdQjXCh2yh1xBMTAv
YtbI0x3tiUjZmE2qfCp9znSCu91AVxM4N9FAGBuGc7t2CeRwtAgy78cKiYiF4JwhghYEq7BQHMc4
qpIKefrlGPtisNdL4JJjN0csuhP9vbB/5HBoqni9iLRL66169ySXrIVQYhnnXjrkgky5pAGREdea
vJkL6dzIfz3RrntEsXpbwGqI+qvnajtjAsNCJHuHWRNRorRyciAm6u9znt5SYHT5+F3b8UEbr31Z
feXWeAsHF1/gVJQk9geqdRy3UAtCJtR8IB/H17Z7nMwvDat/mLogb7ONUw2nwUz2o0HhKy+gcUY2
c1FMWWMOXGg2mh5kPgTQPR1Mo9shi+rhjn+SdvuCPMYSTNGquQdrbYJaO+VTudYxTDvtqmZzK2Y7
KCnYiJliYgXNFEoB2UO8RSQMIzqUQmwHa9pMoB0Yv/LQpw/5FlM2d8prEVHb2OVKO1S1+BrraGMN
aZAq+jFs6HLIBPQ1T+w5XTF41vFE2tRe+S7TApWBtg5PA/U6G7wym0FWmTtuTUV6fXjpOP53y40g
gU5ADxmYQymUjZDJvPJlzkFQK/Nkqd98xu/y3nj4SSt7VkuQn95cr/NClq23SR3S2ebNiDCRIJyN
MAjNECU9qKZDmSNFeMamtutgNmGEzrRuCRJKWnThX8+soLUeV1hDEax/0EJ77cPysYGbuJihBWM8
DwqPcGG4UrBt+PoJdKKCQ3JDH++uzOnBdr1TVceLZPJq+OScm3tMWmEOv8r+H/ZdGx5j833JQvoo
plSzMCGQngbQXNGX5evaarQ4DiQWv23vt8QnUKhgiRxNiImd/dxDDCvsmydXOkrvwhFKUCddRNug
zzksaCBAA2hc5TgS6rdISllH2yNGsyOkb/oXXudkJykgJdVlkDygYhI3bRb40b3mmO/GtxgjuGPs
pDZfmPgj3nj3BnmrCbQvDEmj8JEUyLGzaQOIhE1PI+qPjQFCk/sjxrehsWFsNOcMtL6rjwn/W5P7
0d3H9p2xE253NcEJgm1lwrAxzk1/pb0fGYT9zL1yMM9BiQLiSZylmv5Z996uzL8KHCH2rXClfIQN
T7E1qmhMa8nhJ2GQ3nEeBOSKtm3WSM02ohN4MSoYK0cwmMUdh23yWrBpaDafejf6icvuwTNlMMBr
lq69i6lxD16xh2ro9RtLrzdyHLggX4mdO/ChWtKpVvM+VxQaP2btmA3VtRQnPblo090xqyAGTYCB
0FhchhkGINslRnI30BTiYVVyLDHKj8Y138rEVmudMmsqoiWxwtmewcoAPlAaGwcDpvbZZTGQbSYF
VYt511but6FRDSA2K+r1pB0N51gmbaCqS4PEAVwEmK496q/EHx4yXaz9ZRgUAZjtIz3sDfP2VoLq
Mozs6CozSKOUmzOGs6M46PkzYmHqIatPtoZedstD8lmCoUx6X10JcalKs11q7VV4AdyyUubn5OFL
kR580Sx/3ibOdug0NFzvEA4TKTjrFZMhUOQPPEYrVpNYQIDaBOFE+6fNwE/lvSZ+mGCRW/KfzUl1
m01su7Qo0uFYHEpLrUIchsowHoteOzlGRY6HWpIjLxMY5QSxOycqN9U/CaefGMcrdCD6GONLRw/Z
MiSTaXgZ2YSDzhkh0ZPCmpurbby0Tn8ZxXs3iOc4jU6tn9yr6Cw1mnILkgOH19J52PRQPeESel+i
XAp66ksUBCb0gDKnoeDj8OE2Uf2gemvFhu2LO9fHiJsdOenYNOaXSRemGOa9zh+clk9J6v+bEDRf
HFBRZZ3j1cfEy7tj7tQ3AXMmK04tSbbMKoI5jp69kMQNSMtNAVnGvQrBZhsZBwPLYgzUkoOjc2tG
ZGa3jVUv11UPc8KM90mXbDCkn6sopVQxWXjdPvyrPuuOIWHb3RiTqROsQ+DUaE6/XugVaz0r/qYF
JuP4NAxGn6MEC2P+OtZ6lkjZYtggKo7/9IqkiRZJBKhRaYiJLBvxT/pAD6oQtn/Nl/+KLZPNB1ZP
uiqThFfxvL9sC5/Syjr/NevC6K0oE32pCiGw8LTZY2kkG6mTSq9nuoL6ZHP3V7J/I+loEE/3QSeS
b6tLa0PKFq1Ub8R+JgftQkjqupsPiKot7nkiIBxA6nb+TfKDXUMPjtfA36FYgC6PbJKVRK34SaaW
ChoaA2l1HrJ9N++iRu5jVOyUS3jfwLzUvXHdUK8o5+mkyB14UYTNClwTuTQdEN07bV7L2lvN4L+k
A1pyHHlSNEeWWu9dBiDNrU6VAxUhltj5HkfuLjUZi9xk5UbeZkBozA3ju8YsX4mcSTtK6mdbTI8x
ekfsuk8phz6ZDdeKu3ZiK1Cs5+s853HIfpqM+3UKaeGySqgmde7bRyOEzBlvfTY5WO27BWHFBQln
6Po6TEjV8EMV+OIGpdI6jX+bGl3YnIOEPFo1VPtJAnM3WPcLw6vQPp3FMSGhaVKphd5HG4r5j0uN
eUV9qAGAcUrGbXypLXc/We8pVmZiPWlzeglz3kieiW659DCKNVX4h8YHFURsm5Obi6mXeCQgmKdA
/I2oHtWLvcB/ZsjQbB0yUa9CIH6J/17GzmfIGXJktcK6LSlbmMShxvrJN6zHqAbsxu8r/fRL8vea
Rw4SGJ9ExF2yaMa2zt5rRcfi6LvaWnjRMabC0PvRRbPmVW78c9prmj8tYAg1MfvKbGPDCsiKR4dZ
IG2MrdJ+lfoLTTyv4UY3nmFKPwAoSJ99MSNa5e8d+JHJX/KxCqgqtfQRqV8seuz4y6Ek9mhQqZaQ
WMk7i43qQHsZ+w1pn9r8bDqdC3givMlGX6syWqWOPBNJoHqc+zs8E7QC132TIc35qqTTAQmqJiKl
Lag5nSk4spbW6jaKUI7rgrV+jEUAphBC+6o4jiPFUwE6zS+PyqgCEcGEsfiZkITutzbeeXbWqp9Y
8bdHRU7K8KFBsFu1aOJFkV8qxxxWUBby8FISwh+P1nhSbGIUoP8SWrSzUtSaPxP2crjGsNXFbwt0
C7WLsBR5IXXsQaiEiylEfotzUsOhTuTteZrN3VS3hwWHwBkWsRcno6FWA+s3JuM/JfI0430aJjvx
riZfPs7+2AwOEOXXzRgWx53u4PsNXKFVeDfbJyN5s3X2eJAer+XvKF/1hp6Ktm6KiZjiFITYCT5m
Qfaij6zJkARoy8d6fpdM3MB04BbsUAwDAQIq+9XS3yGkY00sfms6Pcp6SVEGd8VKtoYGrmjGP+xW
Id4mggPYiXaBBbH4Qj53WURLhO0N1ODrVHHO/6winkf8PxroCY1RHS1ZrltFtuCpn576eFuZu7Ah
Lf+aGCy7C+aOt05G6QygoPtSyLcE0JegnOqDKBrrmGUJb673s7jz+KBddGs8/n1+7Zw3GksRnF26
/ISldGJkYUxvumChAmkopXaFfcrQYHUuM+psUfpax68+S0w6unkOTN5Gke+pqWI0gNBwyGjvRhX+
pVqIq5bxo+xh26iVG1av46Jm27dWPg2SDqGBmGtrfMaKcVaDuuFxJFL+0YtedIFbC2IZy9LvnH09
mZts0iTbPK0vt0k+JG5JW+q/eYGMgfis2RmLCuPnWU+mtRXhEXEicLwP4NG7aaZN7iEUT9Pa5bk8
pjGv3q01zYEOvN8QtPsNHpLgckoq5iWjy+g6q26ZFDmbM+EdrXRiT0K2g3W4S73l4OoTokBp5QU3
oKGVdfiazbyavaS7Swkwgg8H6HhvYVPRW+TZRGXcPNYLis946rxLrzMpqy7dNhAqdCgcUDZzpBsW
dACvLDcR87l17rqLwhWZcXE6IlAWXM0Db25qfCcJWty6ZwrkvLbz5VOqzhPlsWV1j5LaitUKj3an
PToyP1p8Tb34qguWssAyJOaGDipvLoBLKf9mpEzXC9cN/SEHGIQFCAA1sx9y0hwohqOx59N9sMEO
+25OBI9ZmLsP56XxC0JaEYVEDb0EuLETqp3fbk1mH5v0uZIvLf5po71zEIWrQ/69smG3h8AM/+ry
V+9ZX9geZEJizjKvPTSOUvuKZI5OmhXbusgOGtI7b7YN5U/SIn8+r9eGH6Vm65BR3k3iGnP83Kb9
OiJWRjlil1ZEuiawmOi8A4aCiSukWSDV3+b+2hGx89lQUsGGPssQz6hSXGNuoBqQ3safZXCBgyxJ
2/2Uc8Kfs3U+gwGyX3pyUClWp9HdNBaxki9a6dNErPoz7l5JnT9YrIerrd/MZZhemnbmj68jzUU3
nfiEc55Kl9nZ2Vbl9Oo7bC40C2J9EaH8GImPuBa0b+44A0ia5ndAIOXBEP33OIuKtyiLbNB7s+Yx
BLvvBT7TfoOQXdcF3wXpvopYZZauY94higsvJtjSEoVpk89u/hrGb5e7uwCq7EgW3dBSssVWj8J1
ueyPGk8G+xHN6dhaw6qFG+y59TXM28+Q/o5BHC+EjrfYTnr2aCIFtfGfab/PPnXrU+2wMZNwlJbM
nxnIaY/JmLe067CAU9WcooB+odiqsWQPVHWtO+dcROa+6enF0ULoWeweVWqHc7Sbu7esfqcP7ONu
Rcc5odFCcdUnphAGbXO2GVCnjlh4174bYXaCrIl885MKcRZZ9hpp80YTxmNFxWeMikD2YBLZpKEn
5Yau0sZr/Q0pqi2FIKytfGUSky70s9PcE0advn7J6rvdMsAsgwYQuTixtqGtDrbNEJgMQGTnTVr5
pNFy4i3VjvImhLOKB/hlwVQVCLSLK9vx107Nsxp03khYXBGql1Qvre2g5PLuFO7Bp/LW+Z96N9Ft
0YFvxUihlI6gLuV0PdM0R5Cx30RJuMNw7gPiQTOCzqUFP700+daOn8c02qgGJ94pn3VBz854XHzq
Itl7IGG0i1yiGpO6avK7MF7R0HlHe/eeVYUJw2xU6BulPjO07LgYkB3So5d650K5J8GpRyJO21wj
Q9itNfbCudATtOSrJsYAFW3rkrds47s5f/TkcUuKnEDr96UMEqZHLb4MvQEdQuyl5f7QKwDRMq8a
WkGJ3d5Gk8UGubmzZ3/lNqeES2OyeADjzeRTAPepc7NVHL3VEiiRBoKK7vscIfyROBokG2aXAg3C
6PyTmzeXvUzzgHhLvWrV8xLR6C10IOJ5w5uUN1PvDwwiggUvnKa9avCPivArjF+sPlk1RJd959PD
6RGK35d/i9Jg488vUiItVCgXwkJS0Xm62sM/A35ClE0nSksPpHaJFUjePs4lVzyFmFU8WAJZyJaD
Bs7ze0/CfkRTK3POpzUUqtLbW35/GrKla1awHk9/BBe1kQSsowhxm8Krxjm/AOHszDFMQn94jDnj
Ztq1N6GjoLPiaCXNTyzvbOd+cLkrDA0PJoWayr+IULTJtmAcAQmnWoiTwv7cYPS5JgcChHRJDcUq
CowHdtTUrQ3aTbybUVusvKXBTWsauQpomj/EGM3Wey3Lq0YvHxUei5kBubyUCDr2+JnTl8vnxxwR
l0Kb1N/YIMvw+1qpd0t22ymB8kC0uQGlU4f6cVpQ0XZyayMq4PglVd+9A4jyfG8dcupsNZYNABZy
MZQs9gS0/9S0YVUr1WfCE8WPnuGMEtlcqgV28luzEsAbxS7OFVy47HteKvpLOJ/zzXqBzBAwaNRn
X39H7a8PX0ailjth/67clGdr6G9Kgpd1GrK+4HM27wu9GsynVa3RD35TRxw6c5foHA5IOIyOos2W
nP0ZVyC3n6yRQxyV/tyjpRKLexPWHCi8wIiXrA0c+/k/js5ju3EkC6JfhHOQ8Lml96KTSGmDI6ok
eO/x9X3Ri5k2U1MlUSTyZbyIGzbtE+RW0+towjoe61+fj2EKGrTkphL/BdHHQDGZh+HfqS5CJbO1
toOjnqNJac9U7APIXLbz18DwGZmljNrbTuZB76y47twvKL/og4VqDXur+GsC8VaPPp5al7GsDTb1
9GapXrFc0YkZDZPXyoiY6CioOxJ96FBn2+QmWY209bTWhSjVYZ0y3atdp+fWEMgD46oiqeoBQ27I
eNUVomHY1sueQ9acDCw+TgIYofj6c7kNm1fuO4sWUdMZukWg/3aEyFPnbRyubf5WCkTjkAAisjLr
75WfHFuo3hpL4Zqmuyp6teIaV2cfPztobNLHNa1Hfbuyi/7gqz+DQSBXPeni6IH1dGSHcObM3HDS
DpPPcERfT9SDBvYBVPVoMcI77ErxZBGJr3XmMwX55kwSzaSLJUdWycR7Zfwz+c0Eb9BYIR7x1J2e
eDIf8zy8V9jU+i6BqNUfSo+uWO7zMUl4jAdnHU9aSzQ8mQx+QQd/F7c+kPFGYJHelNQO48PU6w2T
Uql8Wi5Fpjhsh/okymju41qOCkYMgzyS299KQiAjSc42o6aYM7/m0tfx8x4QqiOLOcv7ivVfh3mh
dH9a+VbE4TK3uWIzyeL5mJvGSnEugsHYNCg1hodTT6HApN6oDFkTUo1YSWEB/Ts76Xc9aIusJ7h3
99Q/WgcqBWdkQJtxBq/nX6qffS4RvgXS4Q2TMn4vMoZ++Q6vYVO19YcXLqWGYTZ4pNEpNz4nnLvC
+zluP6NJk6XupYo+1PGQTRD3dJzlk2eJhB/38Cp7WBT+Wr8aAn4PJcGsH0XATre9JT0LBO9Z63Ip
ahvwNSSk+C+OtF0h0abwW9ZxBcPsbXJuVDWbFVhFzdDR2IdTQfDspxgNLKtrUo7mn3GqUVLGJaiK
Vh3U3SHZJ72/81hzxeW/mNtGSvDzlgFDSaN+WUf6kooGHnWYNoZ1VdPLhqWoAN8j1DfHiBaaJs9O
p+6ikBQzDmETX7SLRzOf1uBKuDFgofj1Q49Bl4iYr1BsgPCz/yBpWUETm14ERPQSRTfOVopf/hoM
7VA7Dc8/Ua/g9vc0OvZWvFIDZ2t6Ahc7iAiMf1qKkZEgq6dIHFK4Y0KT5zKXlebYAxWdnNuMnelo
b6vJYE07M8Vbj2mKLDmIxtie4SOdO+LeuqQLVVgYbG3j4pZhN6ez4SDwUakOvh3mH7cOZzEwkvSt
YVVvNeairIxFkz/h8+OT23n11R3Ldck4WxQ3L7q25cFUFym/o6RtBLSjawHOL559yyt8TfK7EaTL
wtl0Ek1fqw6Zqq1jC6ro+GWEIADwe+rWWc1Odcy1t+Gne8TKEbU8PUNYgSjtyCMzkzrlrKSZESpm
r7s7Wk+WwwCA33jPeQLafnjLXWU9mDXaXLNpKJToXDJE/j1KWQfSVqJUvwM23ZxgsFMePCO8YGCn
7RNlG5tCFnBia+0KzXjm82IOfst7FZHPOFojXhumx7pPaX+ZIuT92uY8MpR7D+vNt/BQToudOlkA
KhNIs5mkEhGmhDKSIaPOYPyN0MRzwU1G/0e7EFb9i/I/RRtWS5Chh5vEajueoq+GYLGPBF3XLSjj
bWgfnOHEU0kx4IY2eb7JC3ejFyMxcGxE/JG6ctYaKpflTm/xM2KckVJ9s3pA73StJWZMSM+Y69pX
04EqxT7KeLQIW1zNguA5F/qgZ3iQJ22aMSYWQvtpyZfQb1pFGLGL5qr6KuFChZTAIJtLrtVtM5BV
zklKfIcZCE92Nil5vdz8TNNvDyNQnFF9WVenXAZvgZauw4QcTqAvBmZplTx4+2/sWFGh2PTmOwmh
fuBFLyOCus9i+DcasBUIX+Vn3WP9hM6jYbAPQX7reJ3DKtmU9gl2YzVec6ddDmW5s4e7aLahz6UD
w5JiYlqiGCyHqOJS9m0bl7Fh8U0kGePCVSm9RWEjv5nuytKtNydVeWPz7YcDEQSs/NrZAJeX+vQS
dmdP+SqUS19usuGfZK86JPQhnpXowu4GGy+pIk4VCfBMwU/rAyXWzE3a8SIZnxI0Ng8A2cdXjTJZ
B0QRxQ8IY6NW71qu9UZ+VYdTCdORYAj9o5uKuSFwz01RL6R6jXHONjyCtFXBgagARKwqRC7NWkQx
MJUopb6M1RuFWEmhbyRCSDt4h4QHfoFP1gn/AsBbMcecASlrbAT2H2y05tNqzpV1rox6rTs4yqRc
8GXuGn5RjSgSIjI2LCs7Kz0VDuH/7tFyYmUFFYw0GxFPdTGo172OwVOZkaXbkFF7GMSJs77EH/fG
zXXm0bbTgRMM9atWmlziDglSlUJgGcl9prsFOTVvrjtg5+qHq384zsT8lsTfSCpo785EySGYTBuk
hpztZ+ZMoBN6HLU+H9AmuVbDtfQu+AHWPLxnSR2ATFH2Wg3VubN3unqJBM9IahA1WovK4V8awFsG
UaHLH8d9GOh69OE1Jf5wWPrKSDmKdndb51m2wcHCGlCp1PpNXePOD0HGBKxVgjPFkCtHWWt5C0wv
h+n+bPCBdtFn2OtLZ6IceMTjuId7AKCcNl+UiIqh/tuOzwnn2YDxExs9+Y6cZosXiZ0RxyJ0Huy6
efndDLfW17dJycqxGNYJyrXKd8kX4QEPbVuKclAUUG7zy3TK2u+NemPxpcNJj70SxyMkUG4LBREs
BLtZJ5trXD/DwF7qfNyr7pan+kyDbB8wtkf2P6up+IV0m3ESp8Oz8TciAJ4RExQlfeLAezumOg7W
8JpQksnRaXlbt8uOJcqLaQLPx4MosTeVvo48EM9V7W9svyRI4a7/i/D5WmgEIVanPiiPhV+up1mi
0e2ZzrgRwUQzhg/P+cyrZ6hhQn7Uk1GgK/E8iwVR1mXOm9BzTvCU5y31sJLtvKvVCx93tcVBBQ4r
DX+M2qBqmRVjxIs73iy5DxoCxbyCxtHzXn7wg09O97909ZZjEsmQdMb8p1XexvgoMBFJ5Tszz7r6
GWpH2R3SGuporLzB4GaYey+4KNMVDI2Y3yQ7amS603CHsI5tj1k9Plg2ToStat9MH0lGw7edf3WI
TRrIPFbWJJk//GCjoTDlWbmyw68Ie1BjCYwgB7ZppBOVdeFPGO1q1Vo7Q/60wRcmrluOdXLAQKBh
7DQdqiraK4U027bbevYL6iT1UBOLbltOTQUMwB0DpU8qpLHpCc8p6/W/smCydz8mSkOunB1wrdQ3
u/j2E/Qy2V28+l+LsBHjUM4YjqkHJB8rDGgrsKgDbEhlBJv4R2u/w/Ycd3ITmHzGBVR8qEopvlYI
HxV9kSQb5HKi7SbNQxkx2TBBeOQIhuGsUpEd8n+SfIEqWwXmQTowIYbhhte4Z5VH1yRBjl5gZu7K
rK7wuxwA5i3Y09g/ynotInVrcB9OEXxKpaMFZpmQhMAFA/Tb+63zHy4aMx67nfyW+io13tTs04Qo
JvGLOArsZh7PA7/BqN4txX3QSxTmTF3gVFR83jfbtg8B61BNWXfeaypv8ij7UruvNDYWxI4R7m8A
HoOadK3Rb8Pi0NAiXtIWxwgTdAp2jGxRIkeEzaVPtgDl0gBcFGG32HiSJ7UxmOXdsSOfZZspGPJ9
Ht+aUVsEqViw4VhT0N4iPzdmsjCLfN2G9SZMIB877w2PVz+69dnL5wdWjD9FuGn8Vxghm7NqtOWy
ak8kNaiX99dpsmnDGHgTkXie40SiSHcqpTpD44y1N4d1WFOSsdqV07uCW3+Ojq9VBCn6oSsBw2Rn
Q1i7YTSeCV2+Wm38VRSdm1xqPKX5qPOWqcw6uegfRfCjc1/F9/UNhAAWjb2rMc3rXOcj4vgWn3Ta
sQqaUCNo3hefi0g2qaOw2VOHQgCPFMuFti/KEYy5UXmT7oENDAu33m5znEK+RhaQ4aB1h1UWYkxg
otZ1isd4x/ntFfw2AG3Txqm56rQ3N7mLChfUVdbOgnUkx9AeBl5f4cAp3st6EoSCuYjOAW/RHvO6
THjeYRMg3ADBW8HTZ18tVAM9jT5SIxCLVje+HbQTdWDnb6MHl1QkxiGcjY1N0Q3LcCV1nlrdLUqi
NA6qsWqWxHttAo8RGc727prDT2oFgHMsbksRZglUHes2TLsu6y/iCtI3ypzt/qLvvhqfZ2csrhF/
DYRY2dBR7Gpb6+YiKB9ZG352Mocl3b2ZnnLOuBfx+YhVgjvQb4j1dNs+nO63JI3IQNYcLwyn1YhY
B2wPM2B87hR3TtZQ5/uF54XhFNnRew/J7CajuIiQhWLTEx/ojq1w96Xd40+b6lMAniAjOe6pMexb
51c/I5AVg9O/HWFPavhqOvfQROoKDXevsW2Fno2TcVWHD1199e2rdx+K91moZwXRXXGbo1K988pu
dI1JDfNf0G/b4t6a6lw3uWpifLDsuce9ikcVyL+Q9MjwGqz+p8dF2EJht2R2sCRVFHCL1LL/Hbzx
3Jp3J3woYBVG59D5KbL6tpca/oXuovT2Ryshnjk3gRoYDzSYN0iPvFPk5+iBUsQNYce3oSePGx5K
BbORDxENp3VTgbNbl+OvJxay33hEqulAMAOxtGKe9aSARwI/bKDy39bdk9/NOMpb1Pwwg1BCP9eS
xMTcMwhqTlkpWbNPOJhs6wiwe1DW2YYrKrFD/hhJqx+bUh5kOe5tFh9rMfJ0KfeNXBYc7ZTFz7ok
BtygP9MAU3vXiX8GnuWkmeBxnXPSTA0lO52ryanmvpNaLJv48qZESO5vExXOmiD6MjwHEydhDv7z
lvB6IFovQv+KWWg5EDvOkfV65+maYunjBrcdzqnqpFFl0bQ2gA7MyeWzyo9lai609DSYPNsNVLS+
fq+dmLSehgHiShJkW+Lo9LlcjFxnkuSSRe9K+cwZ44vpvjVsc/EYkn4RG+UG39hKK2hkGLmglyYw
FRa4NPOKg1pdm5EVUeYgdPdbELyBWjGxQRQK6z0OoY0CzwOUQ/dyOkwPLvRLzDj5rXU+ukZjh2O8
kvGSgSoLkQrcSl16CIsKVh4o+En02VkUqTCPolzZ6l7nGKWRb0br5DFCh5kUENmVq7Q0Di6hDOpd
lPDm53jCoqXO/EBATQrirjzim/HP4UDQuSZieiaQvm6JUHESsuwrPweoM5pPNxdE7NFA8AeutMQU
bxME5e69bdO/qv0WNaIBeG0Gx6eVY8vEpttE0EUn05k+i/l4hB2r5VWhfnfggAJDxYYByoJEo135
uwi5uJzmbu82ku5tM8nPV9IMiYAAtpEoZUsCv1fhzuO2Gdp+l0CZkgU49zBHJf9qPNZZbbbHH04J
toWvQ1/b8W9vEAFm/SkkDu6Y7mVlqUCJGpS/2AbAoK8dJCcrhWu7NwdeJnyyVs3iEJU83CNNcztB
29r0A3pRD61If6l+vymxuptc0/neYGy1CPiImYLVAtGApdZFp0H7/1MemeVmSMtLlkWngvyH5BPS
Idv3ebWtSOSlz8wuN12irDTx8pNH2TzdjFqzAR8t/Svs0v95ITrjVFVVXGLsKlYKQ+5D+Hs2iba8
UyEWRzvaMUDi64uWdd7AIj/OMQFTL+hfLA1bOvFhGTv30MaBmuQjGKCcgL29S/nnASCmYrcrX0Jx
cKCUvmNQU9RtNKYXk09fKh8KVl6tJkLrdRvKCiiNCpBaCal0Np0HxUEIjArTkBJwaqnxSD/Yyvfb
hYlk0LBsKsKt6p2CEIFom2i4+nAakzLQ9Jw+XV62dq8qV9W7x/J3ogwzpS8t1mJ+mCy6Kl+XRfqy
MIU28lMHVWCRZ7K6txzepeK9S+Of2kjgJA1Xz0drkKsdV75K9YsXQjORF1YDTRRe0gqFVMhtRQIo
FJdCO+sII6535oY5Z1zk7QKyJFVvdB4dQjRjNWYbYR8S/RvTcTU8QDJiorki/cNWmj4cR668OJPw
9YbcBTEUDejDtbw4+U3D3mn9xIx6rfaplfGytgQ43UvDdT3vsBbeDUYKHfaNqfyUHeO1qS6N6iUs
psCtW3xkLXdcPpc4swP9r45+hY37XnnY0THm76zxd8BsotU3BzAddcRRBN0fPIT9jMEZuEicLsji
ZvzxuCxpHWI4XbjjRZOf5f/sjWIZkuHRJCUhjPnkk3l3JVvPYMIusbZydkuX8FNxMNEvMpNuvvFg
QWs1MMm2FI75OzP9KOtNiVTfDBhxOV24wAWGw0+OtKHJvuHTdvD3EiK1kJiojok11IgS421xLGw+
6xZbeuTvzJ7rcDtE/G47x7hfjVizU4yYFs8Bvp4k2XbWZCBZmYjYKjuY5mFnNCJYM5eqzwaYWAxZ
Sw32Pim/gNBh8Zlp75Vfg1/W6B7mEJB/9C0Ecbx0wkuTHs2RwqpXx5xo6t/jsAmxutDU0TTbrgSr
zNnZPruUgS18T8hqD43JHZBxWqdKnr4LSkva/MiFK+ala7FY5+Y9VP4l/pvGkVFZksT2lyKSpeX/
iMk/xis6OL+KQruFf/KJ44wOV2wMwGzX6zXeAoV37aACXafT1/KvTniP6Pmt+pmfjItOMMME3N+e
g0s0+xA1xzHbeywyKvdVIKuaiUq2rQJudEuLbdHsKz4PGrqyv2lz1tzFZrrXCwJV03rRMqiLZ3hr
v+kwntXqpba/egictv1nodE5aHmW+Z0kHOQZ5A9nMS0EQ+VUFdQ7NXef7guly1f9KNhHT6dMcuzF
X2vLRS24EljZ2o2eCo7xzjiVZMMHpuEmftcSKKfIftzs86hdRny9ETA1PUdOGdhWkNKM/WEFdToA
PeswYtagGCPqj7276xKIpoDtr4mejvEHF6GvGNwbgWMFiBHbCnznpbbNuhuF5BkYW/IFK9s99+Tf
9Pjh8B14GkGf/OROOJWUBDCRYosB1Ga9bX0ZnE/6ZCdw0Z30Cc4QzdMU59OnKPkTP53sRyCdqLsu
31vqj1TwZ5GeUlg4hDZb/IOLbNe7sL78jyQYyashWJCrSFHlpt7XjoNI7qRJioCrE9BiKqVBmUzU
rm/fZB4ACuywuZTlq08iHuAJl6J3UWZr3Z4sv4+aK2aYMHS2X4mNh+SDH2ptfxcKNhtN3WpDTPbr
ygVWLRV63XAKOe9Du/P49kIG6zqDV83DzuKYwqzjDZ8ElTZ4bjBSnhpy3aoJtpUd2Mi5rKWPkPtR
Ydw78alxZ/HGX00+WxYX/r6xj/y3Ju+avs7NhYKPKgQgZQEGgi5qUAufhWy9x7XqPmL9FrGmC/DW
GPiiU/EBFt9jM51ILibGxoBxaMofDLvcpK0NSwx8AzMgsl1JEXg9o7OedCacvYXPOBPhIYy+3PYp
exXHT0UFlre0AnjSkLDiF77EuaoAuYWSUeB0C32WTKeMfG8Nry0lIlKL/pipOEeGZ8CFwzJe3BTY
7vMWHfeudAkOUqXuHEtsZ3r41/F+op0kzMqDY2xKBJGhwSQbbIPkvUon8D8EEndcFBRmjMRBa6sg
dgyU16MCLTyEvfHh8lwKU9IBbMSclFjms/ReVvtXBP06zy9VMZKlc5EU3F1BXWTIeaTx4IweKfyA
nnD0NB7ZBlNAePfghRbBg6dOwuQWcLtEiJAUAps4U6nmrpMXCuI8URlw0PiTP8ovh1ibMvSr0sJ9
K3emj1xv2ViI8E7AWKiD6bIwd5UPuzg63d0waAJtvYVifsgEIsqH76RLGo5/TFwxfap/yBo9wgMM
QF61ScuZXUMPgGU1AJASpo1Pfpgp6Ow2m9oezVy4PhGLfJarV9O4QPZbWv0+0Sjd4QEVopE01KU4
pzwjLWv+03XyTzbMBS45xrED953quEK4SG5qTDsF0X5m0nqEPJd/KdFLhiWahL+v4rcqQRRQ6I1h
itJ2mnuN6kOjcDsWc0LHi47lefgWRld/gHX8wolGRo7qHh4JenWz2cC3+XvF7KZGzDWYTkydhR73
CfkdlTRf4xIhOUaGj0+pzgd9Mv7h9pGqvyghT2nFP2M6RMt0EzoWnyOAVMavpdM+WrBm0suKzvFx
5tk85kxJmAIXHai7um3XxCnmeswp7Dk+C+y/IL5kSb5XE5OStHFvM/UpBFiw1iWcc6NSX1WqWxM2
qxGKDMWYuqTLC6M8cGGP//RSfHYDxN0RdRVek4HXkdpfL5nr2SGWT308hthsO8zbHikUveuxvn3U
DclrHs6GfjD6Ha5fhfR3sM8quubddd01C1unst1f+eVX2L0i7btMP2p0WscJEWJG8uD4LqEfB+a1
1mzGYXXeKqu6//QGMcOhi463phMnIGJoqjsf1SZzj+lwACmgiU/djXBd8EJVh4rXq8ZUy41ZcmG7
urxJtPrpGWuEasHjq6LUtsC/zqhfYzbK6LIH/KwPzJq8ZrYbrc1sz/tcAdQS65ssuyXah4U5JDhP
Rk9VZWrGGIa1ADNAFrAdt5ld8A1RwAlfAm8ybRWIuZZBKNZemqzvQg6G2mAWwazmTP9KEKsD9w7A
MueW7iPHRKP63jksONnZdkAYQlwqQ4uoVr5F+CUcbcc2YFFEf5j2PVovufYt0npLAgfeipgXUDhK
CwmG/ympbqpebws6sfJsZ4j3EL+gfaDYWY03YEvzjCpp46+pTkp8C+13l3WHUdOhA2M5SRgkdZ6K
fKqz9kkjM1/RuID5BuB6r+e/CdI8b43O+gmrXU3aJtiqUl3UYFs0jq2Kux3DXTXsfOLaiIdy2HUT
64CDK9EPJqN5EF0HQMNsL6thI+2vRlzy7heZyGz31fCbpnc33Ngee9HhZGvvPtBofQWdbGZgmaL7
j+ASxAkPDKE6y9Rrm/8T4lmScY+5PkUKuB1cmsbE+DKuCQ//aNfjW0qgDAW4fnQomN3fmPMBsp3Z
gI3Qx9w41fWYzWWgdK2J/1yOM9s9TaTY8j5G71az8o176r5X9dEz7hHddHAAACpN4yGNeptUuZnl
m1GzMQTuxgaiJjXW8W53krttktjHrj35GLFoRMUnlvVFEx3c+M82H1nG9otVFuB3V5SMfd86UKFO
HGP9OAXLPfFqvWc8VXsDIGO5y1QAjziT85hjXhF7x94MRFnD8UvxeQJN89EfEJC8fjPGZlZJCj8Q
l6L0OfLOgtZQVZvU6BdGscsxLbRsPnqGXovogAd+J8LRmvORrH025/La2PhbWMeGAYeVAz/xmx+i
nXPDVliqQycj8pB+JNa6Lq4kVGaajl0af5c7Kouh/VXsT0/NyJz+xuPJCj4sWkhibskawtzDwhRt
ZnwAeesU6CVsDHOyg0J5+uOJGNncJbVoTf51/MMjGzUd6QF3XwgpqBv1jRV9sw7IZbbCMz11WZPS
cgMw1YLdCp8ayM4BQheuMzFejHIgQvKhTfwM41H73CH47nXmBjTLiehQws3is1F1hOf54eUS4xZc
FisFcUN3vX7SO4J9tAXFLSVq3EF8XSwzddcgDQn03ciaYOyU6gRsIwx164ycJ0DP0XNWGKUb9w77
ycQZlHGNcQWqzBkxVbLeJfKDa5Vbri4BJdF2yF6ZMd2GOAbCp8R5dQgEkXWFGribh0GvHhT4BlRB
Q/IYGGuafGDfvCs43qDMz4fu5dMYPoxvKjHbtLlX4T9oNW6AfywAbxFDkEVFqEyk6a3lDthj2Y9G
pBHe+JN9XZ2N1RdKJVk2BmwsPzHkpInREPPvcMvOQAHOhEOBKY4Sc9xX/Kz588JMO0bsreP0KtRp
H4k45h2K3nzYfr0b3XQd2x8Ganktf4ZhQ4rNUL9C4X7q6GZGbfJG7mZC/+c4325rUFzFBQfTsCUl
uc970q4bHJZRQbhZaBBYGDilsXFGxsGCZL78HjE6h1N4SLBVHqAOW+W17Iw9HvpFBva1mlrCQA+U
CGxCvqYWkpJSaY7VZWVZG+HiiUuiVQTaXjqfqHYLVyocji4DGFKkWU/GEG9WDgXFXOjQH7Y44vBL
4kNqgPVfTbXEo84PyY4OWT2sR5V/15SLwqo2LesJiUbjpvnCQP/HtqR0YPLjTRAwo1jJKlRfUfNK
uRpm5l6mu0FZhtFwKGwOrgLj2rvdYMNUL9ISZCgjtP+1JjqiacmefRXmp02Lsqapzj4vSYPTW+dP
O/JFqasrE9FxrP0Drla4NDrQJP/Yd9NpqcvDgOujsGmc0HgIEAoKy2yhOe28asZFFZSLlrG8rx8l
DKOmO9QI1sHRtQ10qpDyWmIp+jJnFHPDz9H6DPAe+7wrunOa/I7aP1Vc/YSqj5WCfdTEsdsiqmNh
JoaIg7xA7HZxY1s7h4atqtp7Gu036IEqzyRvl3jb2viXQUaNQ64ulnsd9fHc9AkLaDzvSxMjIw9q
xfsusnBjGR98fLmwJNOl3M0YzKw6xNdazCz04y4fIZAFK4l9Np+odjUSVF/gBxmUueNDyDLSDe6X
nR26qwYIW1TiyssuvWJulYrHcI6lVd8qLsdS/2HTPyya77z/08N/Wrcvm25u2+raLLy1b/xl+NZH
uI1O8xcmOSEEWO7oNJ1xTrExsYB9RkrNSO3MdXFm/0Ig4z1puK5yPpnOwyQ0ED7aGuYli6wMbJtM
vzR1SQGSnnEmKlyxcbU5xX5wPk0VRBCyKDp56MGGVaizhVWllQkLPQplV6H5FQFWR7SNcC+PZHBj
7ZRPbjCGktg5KKDQkls/Pkf/U2AZtsw19y9u03ezwiP8UMQrs548v0L/ILGC0bgxZgfJDca1WAGC
cDhQ/rEASKLCBnBKSIZDtsmMPyDjoLwnlgWVfQr8I65tnqkduFsSG/U3acGHnCqB+GpRqDbhe5xx
n8OQM0EZ4rsFDRU/yYQdAUiSofJZjkLZy5JNigmq47pd0TJR6rw6QNMSzv8I2cTHjBEyZHuYhwfF
5/H33ooO6j0LJo/l8sZ1vj2nJBZwzZFu5cck/vjmuSTcgf3IcJ1FmfBRiWCRl1diVgtCUDMiHgpR
xtDG4dX31Fhj+qU0RyERTSQeeY3VRSlmRMphVrNZJyFQEvVRC4deqpGDbON6XwGJtVGQEEBThYfc
ccH3xFnU577/7vnuBVY4SQsaltW5hd3E8ZKjYvbYhfyVRyFjjG/AIY/rWAddsy6+8yVAYbLpOrWo
Q6GXnEzJrSkz03Ng5lRrU9fOSGc73GRT6E+OD8ycxsKuOOe+NcfMI9wb4VHV/LK13djvW/Pckk1H
ohAnQrk4n3YjYxB8o3nbaewfoQGAPFLiZaheemsJ36Nxv9Tx2yQGjjlmDfJpneHzE3q3q3BIDVQX
JageRdvNh+jgZVh82bHU+qFSX4nDr7124txq9sowRxLooIPKlKxFuRQpcH8X5l/Jqijk+mao1F0O
7V4pWD1qv06FjYb3MJnuVYMoVtNeqrHQxD2yMCC2Gc7LH8SSvcDKK+V7n+vrAn+Gxu4Tu8QCUMeU
U+Prm9sRM7f5zVm6zvlgeSXZSEzROr1ixsrPeMkd9m8Kmo291NgKAeuv+CyP/CG0IGgFuPTq3aDu
yoIhDeDdHI99KM+U/YDAZ+2vL9WQ9A0PhZwypoTTFhikndSsW552/23H7qoFvq8OPzGJHJvQUOVo
tOgdBDyF0P3skh+RwewBnIcxkNuosHP0OHOZGx86tm3Fe/UaNlG/uClswJMq2Jfs1aQ57jT4jKxq
t32GbUQa22mZRaEYE1szr5BFR+1bafbUVs4667PirKULEFrcZP96q1qyu5ityZFL+GUGF58Gj44/
IUtEABJGrKICQwBDlN17CEk87WpzVUC0H8Ed+TnRMvKpvgWPBfeaAYSkgBqQaQu2vw7tRG18LXjW
T8Oyb/2z1Bzj6k0rv0zO5Yq6THP459KRWPTvdiChlEFcUDryNtxmm/NY8U6iT0Ltp49Gv5eswg0f
Z4UObhBqxFDcJ1ZRqV/y1F0l3FQ1++ZocqqzXiXqD7zuucpzV0Y70tUz7HEzrMxmSxd5j7s///Wr
vT3Q3AKILrC3GRVKOkPyACNX9jCQq3OYfhmNfrCmckLakoJu08RHX+E56pD0foTB2eZaWCdQYLg9
1T8B5QGcCBRKTUifWde88Lr15AWG+s/R3xvsMaO8D+RMIsmyBcxalulLDVhuiIhDL8cCUA1L+CQB
afdejnsnfLrAkI0dD8aw2JfVkb+JfOrMeEwtvZLqcCRqyswEMzD8qJFy1MxFJjXHRy+gEmTW0kvv
OkYug7W1qP/5RbrQG3JkCnWRkAtHVhGS9akPvZnL+dDjG2i+atR1xrcyJcIUbIKCBNlPVTwtZGEN
1d0subJOvpGBppBfKyiZHKkMDk6K92zoaI2pSrQ8CDxtybIJbUFL1q7f7/A103aQrSQklab7Eyws
A0SoosPw09v7Uek3U7iuYITB94quh++Wtx5l0ACmiRGEWGQJ8wEzsNFHIEutQzbVI5dZh6kR4uVg
7OpxgmXJtbCKJeUwaygFmDjBXccfgmJBZRUlLzfiVeYmUI34T3A0qqAUw+QSM1uHETsj6H81VjB9
/NL6Hhl/AkwlW4fbamTwtlc/JXJir51Neq0qXJUJXLMYgKaKKZ9fhLNt77vZAuQzvdbko0SxcXLu
Q4FEDE4hEc0LEWCSzeQmq4KFybE2EpWv7Iuq3y2Rz7QhnSWksisCvxAUFibSENrzvBMdJulLkoQ8
N7m33QWTusFnO7excg+nboRf7xMUB0tNICZNwaeo/coFF0JOeG6Sou6ISSr+K2MDkaZXmzSnx8Tv
pKsmuIi82akQYLTKIYbsLxt6BlJ2tx6/Z17Hy45LV82mwK6iZcw/ByBuNNz+SOE7t6cdT3u6DpEY
fF9BPpkY6HpuCNqVq85cO/GG6t0mcGDT2ddiuMYJ77eBn5TyzAcivqfUedfsu6cvbG8tsitKB9as
BJFJ3YQZDd/BwMScwxJHI1ZUrm3Zo+74a4QHDVWq9eSyxssdgV0jkM5DS+jtwc7IDbMyoVb8NLAd
F/2wcn1kfMx0Jitnycbd5QP+H03nsRw5ki3RL4IZtNiSqbViCm5gVAUNBHQAXz8HbTa7njfzqovJ
BOKGX/fjKcRh1RkPA6UA3GPuqq/uMqSZTmgbZhW2z+caIT7Mv3v1g583CxiUwF2a715cnxJaCdTx
JxyeXSAvCST6iFBQelbScVNHYFG7eBvx/RU06QmiIvzcSC5sAbMlZddd79Au9auxMBoZjeI8Ozr8
QBJRyQIVEQuuxbxXBM8tRwkhcbZdiHKQ3yZjxykFI68+a/fILISe8sA5+B7B0DINbxaxjEzHbwcY
BGqkDF610s4jgCGqONGqFcanKqF1sj2o5dkyth2OoO6g4lf1UdW7iBumo7zTiM31fKZM16Z0tPep
bh5jgRCLqzqgk4e7mlMuNB/r29D2P36df9raD7Jxo6MUihofT4Q7zOTExRzAml2wlCpZlYv9kC1q
8C5+ArIM87rEs2wZ6SHUX/QnyGAxUjYbbNoEszURu1AcXG7zkXFSqkPZQdBn8THZhc/NBIvg2z0V
5ZQHOVy8qlxmEeVywa8czomhbtI2OuYKgmkJK2tREcb1kxzVmNclBaDbcPJ4has22OfT4sCjJXqj
dJsIH0GB74wUZfUgl5sTZHQ9fg/NjASrY9FCBGUmPVpox2Jh1nslwk8cDSeXIHnnGqe651JNPMav
lwGYYCtAniuJTPR7t2LJvBrcNRqTM67hnUx/sqpTqDgFdRy0sI8S3ZjhhHNZ5Y2wzLkoO91HyOeo
MBhLMa5TsSm0PX5ifdyXw65guNCxjWQpgBaHMsl5GIGIi9nuakgRVfGy5R+0jIFMgo9+lpb7Jv8u
TAsjBZwsU31CkhHloVK3CXXM4wM4UMRulNcQg8AwM4pLmf2hxNrpSqd6uLyXPcImLz9j03XXEkay
zVYI7PZc5aYjGvigx8rv3hucWJWPi6VlTXEMy43b/7RBs1PSdIOj/b3Jr8CECT0sKo/ai76bNbX6
mZjJNcovQsL+nXJQJKpt3my1Tb8Q32K7Z9Vi3Gr3r+dNlvuS9HbFYKJwjWfJG3sbWo9mY/41Jme3
umgVNnx4rMO49FzWaPDZrKZclp57E1q2QN/eVgX6B9ZDj4YbNfNY9gD0dDHoYVVASCRxMwGDqHZG
rEOQpwkCno5i71pPYNM31+UUotVt615hfLdd60LhwIoS7m0ZM+/A7QiZJqk0ab3fwfmriAcqV5ff
gUoLnmb+ox9p0yPDJ5RK9nFPdzHNxmY0M0pEJZZkfj2B0nkHsdV1kNUc+q9keAjIBJk4UrKMm3gV
bcArr+KGP1J266Hnegz/EA20eZcyXAJmIyr2CnQb52R5GbXef4/0fT2axyi8FB0dpj8J6QmMOiwg
sLhMJlfU1arhXgx3VtE5/fJnOZnAVXpymn+x8kDvN0nO2ORLOTvpIVOPetdcGwVTFU6ChspIrZ0X
HTBxm1uANe/1q1ZsLd9fDPxBY8LlyLfNme9Ye6RvQHoVu8F0ng2noKD91S63rsjnLT2RGnvZgpt7
EQyryMm/vfDm2u0SJ0vRLHrj1zTwo400LnZ0bpZER3w8jix7fQVCpG6c/Q7/oNTcTaCbvInzeTpg
+q2AkGkKrNTvEP2is2jwI5+iqKDzwMNwF7f/Gxd+LcHduCKcB9lHBuAkuGA7+xLaLcQgLCm4Zp0j
104G2/eo8va+u/VNnrXQmWdYXHrYWgqri4KWVkNsqvFawCIl6g6vKOGjmlJJsM7p9kbiajt6h9Kl
ot8TgrdhWaFksMQ9JcV3EjDXH1TzwgjUhCgEDx/+emrMMxKC2MYzC7kjeEXKXqcR0/Ewkofw9OcN
A0mhQiDrDlLH3J7tQa+58mSO/b41sOAowWIiAWj5IQzWErm3axjFprgJvjGdVSzlHTuDvyf81LdO
IZnFlpxnJa5n0gUgS4F4XlswUz6MdlX0LXPJQ5ks+N1G1a5ldBb+JwBOvJVwQfMDyIpVOUgEbyq3
nGwx+NpmyL91p6a2NTsqPl0uR8V71PYjwjvG15D1lcho+hSJOHnOBqDtoQJ3xLWetwsRdOIvs053
3yGzoXq295Zd/zhky7L+MluCEsbWNxCX8cRFpE1VRkeJg8cpVlUF8nX6P1GKGWHZ8f0vr/skixbC
6q6oFLbAffJMuMWaidkp5MyvvmwYOgYCch9h7NiryV7A6grE1tMPxXCmOKVQu4XXL/Tke7Sx6xfo
4bwjfeOg4TMJeUXGDHo24oKDmW0U21Cb56r6ZqnaKi7vykBsH/tAUf0minnUC5Yb3anhqY8vTfXQ
WCCDQcDpgyv6zUfjndyuVnRTq9+RO1JHnlVt0bF49BFc3yLGa02NwZg/TPMVux8jrjRYR8uogwef
TbY95CXj4iBsjPHfgDxF8GpULq626/wOmYc8GFaSvt8F5XGKL4uJiVRsItbLrlTQL665Tx9u9js6
2CjTtQ7y2+KczbB41RomcUxAUbKv1F2dXJvgZFEFZD4SxsV82voMn1VysWAXOGg3mM9yYuURETi5
8esFWwA/gePHqxEDQFTGG9f41w1wxXN7npS3yrz29EFCjy+QkVMmXsCwbwrowoZz32fRMjBW5YIk
54y2uIaOeJRv1QXoCVxt4GemKlWlXbvGQY0NccL8VqPcpDwFVvYk2kzLGHyDdlZ2Dy2fCSdbm/Sp
hhhOdp789cNdBmMzrkmyEBqnBYwvlENsHv9AOFLvQ3GNu/HGfYPrevAvdYQcK77cYJzp0WdrXiN0
fHvphgcBULOR4GK5RUbkWnjafEag4Km2E2/oX0IoXB2DhebucJYjyKWzMabsePyU3AasVvIi4hpJ
AEBWZONvbmjSWnuU3U3NWYhlAxoaoj7/loClmMMKuYijhUGZSxCvRv+WyWMXHjr2JHbL1I19cWqN
rLk7YG3HGagsDONsWnuLa4SKqFxTNaUxe5nyCyrSJEfqYQ65G+PS4BGgu5bFd1ogIeTPvLiTZIv8
3wQxtOpvHo5tIMZVxC4y/E1w/PtuxR2aJCmmtoGlSC8xH3TfBO1Mkxf6VLBa4iA31mPnzyWvESeg
BZFlmc3CoGLMHSm1an3WkeH74OwkJq3kmmSP0iCOKp66emxLwH5YLKodTPgLvceICscKfgeAcAnd
M+Ihr4PdyIQBPEBFETSrhjsihXqs26jGeEtxMtpmsiYq7GGQp6SET5yNCd+vMFl7sIdaEjCuy1oW
xj+bw24yIn2MKcK88kZjGHfWqzAeNVdzAkYcR+jZ3pffQ9u1KXq3+eRj/l/Q+W3CGgW4KR3jQYCj
KmFqc4e17NnA9ngZ+H3rJ4eSPtdQeQnyUp5egvWSvNM8Z9rX6mGOdy5LbqWrLCxSISG2Vp8Jxd4I
9nEqxp++sWeV/jm5Ip0UpZ47E7Svulbh/jE0tJ9K9Nn5/2zoNarLUipnccct3bY/M6jECajBdj31
3Y3uMyWMruktQxLuf5L+eg4mgOqJgS+idRCcajXWGxNqpKl9xQ2Rn+nbVeLXiwO+VR8g5lDUNsBh
DQJJ/gjXGqh/mhz7+LtqbiN7g5rSZkoEe+OC3WZeYn6RwZf0705O3gO2mcm2ByhPOmVS9JscdibJ
1w69viAj7cDQssJlqfawfiHFoh27vJLiU+5uE2Xpai0lo1hO8AYp7g9eRj65bnr8uYOCdOICk2OM
GIF02d9TccMQfjjetzEZ9WsSLKQH1T2eCRCeAQtXvOcN8U/siCNqR8dlWvC9kMqDLux9rp9jFXsn
LzOHEJjJTjhgC5IW/3LxVSYfHq5bx2WIJ2GAtu21/4RGdTuXLdrKIRmM1J6FxtdEcKZh0uZkb5Tv
Ct96jSKctfxQKPk6hXf4cDK/eu9J6g/MrYnkFDd53rK7UT0b8aEZ//QIPwz6VMAPltnvVqEuaMSg
4JnMgtwQYeHpZ8MBodfJFaZhlns9nJEcZWe8DbQHmOQRNTvlgsQ638cEI045J3Iks3eLYd4zwZ4w
jHnKi6L2ZhDMU8ObYPdDKsjSkDmdVckaudAeLsEnM3/i0vUghU1m/QbfaeQCtKYFKicOiq2irm4N
1Rymy8s/nwPglmA1DTwbFpSeZG05/cJDDfPNq00ligF3P4etBiAzvSmVszLSkfa4Vw55V8Ujok1d
qu6KxovRo7acv0fJQ1Q5J1du7Ra1z/qT/svqeIALEDqUBbW7kFCYvdOaH3gOKabm1D2W8hAJmpyR
zWJOJZ5yztP32se6ocin47yEX1+FAjVWXCx/k3fdrbf/HJHMBRuE0quWec/3LTyZncOl/EgnMzsF
zv9Nx2g89FtLsuju70O5gJAr2lMZfgmEAzDevQmgl/avGAUvdQXbyGk1wdtZXJR601vBnMwv34L3
UmorjGBbtd7GCOqkdt+m5DTpiiWkrTmLfSKVx175dYmNq9028rH4gjff1KSXwQBaVoKSfxpD/udP
s0cPQ5MJkSgcTJ/sNKu1x7xvNxtFIbV34nKpwtuJaUVA2cOYPyDUTgXbHNmRfNTDsjOQwdctIEyG
n3rX6swz7LrKU5ycHBhcmfupyM+4fbTtbeiMuWYypdIXW7ERilB6OXoCB6OTXaMvEA6KnIUfHALE
bD/l7ZmzXCWcUX4a4a4NmCAv4OnS5jey/hL5kzYX5MuBIa6PD0H3k+UXQyHG0kH2IGPgsQ3BFZCu
cYyNPkh9qvdC/2J6GHoDMa+C/VQp6FGyGiPokBnXGs4cbVXW2Ozbz5RnvvJY/jJaxOqrhlQQId6Y
1rkwtiGEYt6h3XgZWDVLFOJdOCy99qs0r6V7CeKZVK5N8cyiezB8RAD7FAJrED16c5Oxe0ofhb/S
+pPVfGXuvQl2rkochHLb5lBa6ltZkS5LS3wKGuT0A6kx6M7fY7M2yaxYpsaYgc/YkFQoY15g8xnF
uxZisA0JCfuKS/0KD6gZ/aSYrwUfquOCXDy39dEhPJpxY885D8ekfjfVuQD1RFTWd/ZoqVFKEzLa
VvVwsfn7olp2wjhr2S2040Vjd1Tf8Fo0pmA92FT48j7aqT+cfSQhz9tHBeBVxpwcoklQwg6GyciF
GDRUTvvy6H1PHM/hiiuZsO4wN/r1ZLjF+uWTV9GnfrlMpwO5hr1WUWTbwJTuWrDJQTu3od7RcrbI
g3QbcU4paEGwBakxyviOlNLbCk1dZ8M5NtYBS04go2u7jplAj0a8M3XtGAXRobWr2+AVG9HGCyvo
zgoSjqe2KfOtCuslJSncc2VSm63RJFfXZUYK+Qu06uQLpFNPyfHxca2oNFzEfjV5nMC/dPvR5TeX
tTdJyYJCD5G0+30T5wvImMAaOzy4EYk+uFxFmn0ZOuWxtbbwUuM4ae42LaKB4/62Aa3qNWnZusfQ
Vzp/hpqePdYrpMbSfaVN2grBjoEaZZF5a3tgcp6uZ4kV3V3sPwBBPVzH7b7OlWeVowK4Pqjwcedq
4S7onOuo5H8mLaed21Ewp8xVqIuOjTye1UeqMNlc1HtXybcGWfHccH/1TJkCc+O6hY5p0iSLt/Gg
S59UQTGBVhUwGo5qH4whm4eINxGyhmewKdWeg3Kib+gY1RuFS5VBMEbbVcJZT6nGEuDnCLuxs7KN
i6zejzRiBCNOAx/F6VQL5uT/cqnYISV81BBTZZBywcYYQ4VaEf0UWCkF31M9W2t0Svdrp7tYwJgg
/b7x9gSRzsODac9ABlCddc9g0bH4AGa/EMkXRpRIfbrWVm0pREGMIG/HvntK38U6tRIBZRpny+YS
XH1gSHrhnXtR2ri0HCqaSFQpRfGwqEuDNnh38KR7irECkL8cJGddQ6DCsHm3wRPr45H1Y+fORkLA
Zk502fC+B89a9WWzd7uM5Fz30THEvXcmzeV9fVJhcUi4iHWHv0SEZ0dFMQvo6AtGKCdocL6mL7t+
ZerQAsOj3yKqYnxvjp3CaUx7Ns5E0/iJkZxbVEIVTqpG7EQb7RkBDNy8qwFvbgHnRNcGLgMWY5+O
tvwYomVvwEL7Ml2AcwRzPExpMQeKBKZqCITk+MIyK6IQXNhfkjlCTndeduQGzuQ0AhTuLofAXzJT
WTRSiULHXoEVpFqXokUpH6ASKnPmpFnZf5k0djvMwoP+J+U/Fg/c17C8mFgls40eEX4pN03fUdVT
shP/ibkKY/SdZbQ5tSSiqjmgzLRfIpDncbarqjOr1bfS6pjtWWEVNw5ZA9pPpv10FDnm/lPn4DM5
59BKUwM0Qvqq0D5447wX7p177aysubiw+AvZlzjoj63Tvws6HOnSraOPirANtZmLMEFL4Z0Nwgfm
3XqAwTT0TKDNvnC4pVF86jjvAx86raxvPT2//S9+0RmgBlX+WGBpBNsdG07ZweJih5JO7JXTrwF1
tBzFH8TCt0L2O1UXZwvnjYtyrPZi1nEZgzkj/OMwyVHe1YQ5i3FvnpfPNGBeT5KLKnrsog6LrBTN
mr9MwL3ZMWwiCSsfFFwu3jPlXvWgkrnkuAeF6LZe3nQF06m6Jszrj9vGXybBS1F/Q8wSKWcL9oYZ
zsdlGVM4nzRMrM8yl7jfGjb43O74xGlh5PIH6w++VFL/axwypZTdgR5m0tJepXv2mHG5cTeMFhSk
N/FKY1tKoT29EsAD+n9odhibP5QSnT446nDTDB4bajzI7i9rQHFKA5BBUoiMGVHLcThuGvNUA+VO
Kj5pDLVm+cFOZEpYeMkShNREQ/W7nJzz1CpIX6c7M4t7moVLkxOpeUml33bUHXc5QxPMUYUFn408
UvY31dyMRbD0DHuuJ3TRZpup03KEqoDqgGWNA899U9hwBrGJUMdtLbiA+OVazXX8UEOAUXCSML0q
XrTUpkJWhKd8WAomktL8TCHvxzwLqfZk1KShISJ2RCsG5leLz7znue2ASMQNFhP8ys2E+Ke8KaUA
ggQ1iAFy0530Zz1elAYpVCtPGQyM7Kd14j1fBYaU4epifdHkK7KveE8ARiFTEUqEeGsIyWXuyx8I
GHw6dbpMpmk5ZMHeXUag+lnMyi/be7SHEVR0rxEGADe8RO4mLsDPpkt0eOizjI33JAMckP00w3Rd
fy8gtwjIXmqEtmdiRRmPSiIPWgAqX3/1tAQBXqGwcBPp/9LBPnTMOgqkHWj2q7RSFswxc1rlWIC3
zM4qgV+qd8mGZyGmTYU+G/ooMw0Ph/Vp6Wc7PZtEK7DAO9yz/nE+0OkaHuuK6cAc94Wprf122AWS
9hjhznXzXGbfiY1KC2yQXXrvcFJdLXovvAADEp7CtL94YfCIfKayUMOU4byFtf8msn/Z8NtQe6iT
VddKObNb/NH9xIKYM3vGxsFOCA0Y1s2ET5X5P3n2JfLPGhHH5fuU8Pm1UJqGnIAaxxVhDa6hPDPa
UcYHctVvLuJAlZw7uADEaXvlyxEXNVpmlrZIx5bN9zqvHb7E3QyrwbvAC9F6H7b2HdfrwN4Aze6x
KE4Vxrxm8dr5CTdvTKc5260HwYmF2j7VAcAaDfVYaCWFON2pddd8RzlBiE/y3dD2mXwZKfDDgJlQ
XGN1L5A03XpFJRO+ruwU0X4mjF0sdimHgPIkHJ3if61+2uGuMstMKoQDPJy1rOofAsZeCkaxbtlE
LLhoWiPfeeYndH5wHWLSUMJPyg98np4xe9nDX2iv4niTyUMY3VsPYQgBqJ6bvB992XFlZofWrzLv
IyKi7zhz2Z8Sf0+DW85Sc2y4t9E0zaQ2Sdhu0PHGwtzCzMxfT9ZU1p8mSHRrpuDFdgZ2ooy0UjtS
zJtu4Cm4fBXKr+lCal3zbFsNRztfwfnwu10C+ah4juNharOswj8dWUcZgCPwINBAwdoPMyQBIIVt
b2Zf6qbZdoY2Uzkh5C9pzpnVYtaN/hoErqD+ZAHtNQsh1x6OYk19SnEYSogTtjX3FBbjHVMtaTrD
mSItPjvkFMfDyIoD7kbFr4I8G69+WEg2bdxs/ELnx6TsOLPEQoAN0z3mzUrhTZZDQKBwWykJuC58
XKH80CZgTqPACdzhL8cTF+TcWIeL7rEXRNhJuce51ZEvmS3Y8reHpEeGGifqsY1bPqGVgW9IgQS2
jilLL0JMMGIHByKjU9TQ92r5dGpg8xgH3/qp7hXmiBIkbPoIWUgT2w+XkwESjic+TLfiA4xnOqY1
nXPXMBcaE5oxXbHwzNqSK4CAZ4b7Q/YzOcAjwKpocq/gHQkjYx1ocN6vxI9mSV/OQmyVaqcvMg/M
duBSWAWH3xwlJbLQqbtrLp1HYXHEx8nOjM15VL/U/urktxoaQYtVtmHwGHnrjnhl4b2UA+0oTjTL
R1IKyO0s15lyGm4a/mGo2PGh3sVoBJRMvU2UMhfdLuJCq5BMoSt02fk4CrWLT+YYRrAfXxKPADrj
lKfcWwW4i7/Q6OsxylsW71zlDhOvnYgP0T5tn2NOTkf4iz76KtqLrV4MOQ9GQOaALlG/+uGsG3/C
uxjlrypcglHyUNOeJ3kyVOTjodxPcNqQMDIKTUOtFH4GzVcoXZkCvJdEHhUspXm7EMKchVOzJo7F
TnJhhVouw+6sEbEYS3ddsnnsEeZj1K2YJU8UfxsGAxr3PJxomvkdo23qlMIauOOAE1O/lvdHqu/w
+ywApbfxtQwOqnHKo01HeRO3si4F4d3Poz6btdAva5jRdfavkud+otAl6mqs47tWjpeKw0IJ+jmS
3azDeWazl1Vw9uScqSVLXwJPS4ix10DUf6lfYB2p51wHOKcJUkVTxj3iTcC2OJbqdnRoLcX50rOl
5B056/iOu+W19pxlbm+q4QO3QRes0pQA4DKylrGx4W4G5JQ5poyXmOdCIMhBfOqafR0eKv3bbtYk
7lz3lFGKYY0wrOm4GjEVlvwreyRRC5coj9ignyQTnTf5OIKnBU9O48w1EFMCF70Zt6Tt5+tceWAo
DDDeJSc134bxjyPpf2ZGMnj8Sj15DNifBR/B6DwIsujAlhWL+tHPzqWZ9Sj7rTaca21tArVuiUdS
lUb0YJ4XGzz+MQnzEKQbb3qdyV/6BwdViJieZ9LmA+kiTE5ySqc+oN4X3LZsvKq+hAfFQwCkAEkq
JvJHdhElL3gH7fKe6iWddXKGSRVhjsh4zXr4kUyZOops8JmlirNI+cwmBrWjIJBzXdeNDxUa8dSA
FsekBrhyayy97f5QcjgK/SjM7L1yP62xe9NbUNV3mzrwsfAAsJws/te+u1T5rTrlP8XgxvWQ3ksY
myp7orRUqcX6dJ/HV1wVhItXvb/wR9aIGFpz7V+hwcJfBdMGJJbgGOm6YHjTjENNBphi8XdaDVCr
oepz7unc8L2MFdkq4SHFA/9eGJ9YgaAPjdqH0d1ci+WHn332vJqNqoMM+DshRHr9r9EpsOZl/0tb
Ff8g8r9aLEKDmOBv+f9/4L/CHst/5YZ/jTUuRFQsx/jhM54CEBsarJQ16F374tDbacWLOJ4puMoG
e+cpeKOYpM3sKM19aFto/MRHsvZYEkWL62AmY6S08SSClZ2/dGTCrCNvFq5bNTy76dNJgs2EWypI
01kuOQ/57ZffRvuvVInS35NmQe1fLHdOecsRvaMiIf3XHKGNa8BabQ7YYRKhk55U1tnNOSA/+nad
+FjrXBMYIBYey9jTsrrIOd8CUiMF46WZHIfyaipHw7kX5G9suqQGFcU+nI0s+oHeLSoj26Tal8al
RXz19ra3fvC+VPFGBw0KCquYm2oFUb+Yq0SROtZLEHqRrhLeyAMoiFPk7spEgTCjze1+nROkhkno
OgR9uGUAFJ8N/Cp9VhfTKAHKGu8FtxIPyj27xkHujODl1HsBGdi/udmV5lw7Uq+VPflRByLRnxEh
og5cg8lJLa45fQvu1Uq/sbGQDDrkDHGWfNgunrEzFtdF4z8D79XK7RCvfecvsnJawIq5jHfRdBzy
4qguvvGCqDjRbeph8gNwPkVhxQyTI2eTQ4RP3Q5HNQS9w3QVH/smv1u4b1oQIbG2a8DpAiRQ0/rR
By96LgqiWYW2FZQDSnVpT6uWnEJHIlpZSTeVN4vpAIrVGf/Cli2VkLvW36bQxhpObY09R5IuOvVX
kdoCfid7yBUWroCL3pQGQJNUB2+TGjiVXowK+ESumk5aZOkOYEp4obqLWLPmXXCNyzX7KX9a5XBZ
bmz/XUTI26ryUdHjJDMSwFPov9v8h7Ms1wXZ+P9iLMR/WNS5YDBaOtaTdWk1i7aO+4UxmgwBAwXn
1rL0szNq1rZ35V/Vi2MJuyXPoUPG8BeH5qPF0uH3hMcaiouLpdlXq1ai0C+j5GeghlvpPsyChMM2
paEqKucZX1jnGaKkpJOy2mNwRzEK2dqVAL0K49IDPub4x5Cz9OBzKuJPV7dut8m1V9u+mvJfnebf
SfxrgWUYSZ4pmg2BghdxkS7VVt/kGN4bDFkEbNAaOAvzmKWTbJd65G9bFtYxvSMtjpK3PB2giuvE
REz9m2q929AgMmoxYp+T772pE52AwhDTVYtz2TXanyKhKjKO5h4v5hz5aXhlbL707l9U0eYonLlW
MVHJcctrdJa0XBfbUb+jjaaYzC3UtJhtW5Yqn8Bw5mMLuTat50b7BWStgYCi9cS8K2tmka5tomc2
XQbHk5bvQdprDuz9fQ0KSdAixx4PgzbJX+z2ZItJqhPx6foPe0I0DPtEPSQW5kkaA0wsKrFObmhh
9UubwaUD/80lOGZYmmCEsfswGA0cs0TXzbY1JSj5ecRM1RtUJX8EfJ2d9J4ku4b7tImhOvrKfHo0
XjY6WRhOIOQcKA7GaKVnq8PvAb9IxE4wr/75nUckRUcIGlFXedYFVBVSSKRVqRII+APgoCPSPjsB
ut2lgzCDlL1N0Jhb/NVx9OvjozZXJdNsJX5HVslV9esgwCrtz+Csy/aoDBtSVikWu47tb0RxQSlJ
IDZb2/61qkuA2tOx9K2Y8qeGPaOd/IzjIpMLlUM7xRZZZTRTwDTp6IaIqcgR1W/tbXQMaRMNxLO3
pf2BD8w2Pf4D5Zv1ymRvnbGViUMCcxhbGn3fx90Cst10KzfzHyQzZs5njfMkDzEoI03hfPAFZMge
NYq+L/zt0S4Njrnz0sDbG2I3mMjWWwzSXBhXQUfnPISywv4LC2a/4JFCs2NBFRseZBuaXXwx7/ij
4xxU0NPMPoea4FkIOSDA9xiuO+jpJt+AIcKuRNMlO0CzxNdMfEujCO6vd16Ristl5AfC8ahEf91/
RYu8VnEqWy+DA6QqFswSwMrOWvlhDQezaN9LKGY67Gp/xAw5/o1qDvgMczh7bWhcd8GVhXudH0F1
pwwyPlFThiP5LW8/8ebNPDj2/Wcw/tP8h5NOShE1FMq8oaa9lCd2oagKmI7jfVaf6b+TvPbceD/Q
9TVUlGhkFitQdW6TZJmCssG+6c9A8d8GxNKeab+sGg4/E+taR/tT+q6VcDK6Q9Cyd2T4NUE7eKRU
xY3FhqsulOSzG/8NsbWR2G6gMKjsyRzi3a28u1CDQ4WLrQqEISzmafhhkpGzbUxgubtCdis4DFlP
zV3DO9nGxIvUrpaGesAzxApcS092fBNTBR7p+9L9IcQIia5wtk4IAraEr80RrlanuNg60VPvHwKE
71Rw6OM5yYOVLlzW1t+whUyLtsn0oNqrQGxqdqsRLVG5WBcI+U37asej3Z4KnfRewgZ+YTQ9SYmU
+5o1r7p1D8OeCO9R8BGoeLbotZrSvyLhPCRA+tSAJdTcX2OD5I9xClDO3L5ZjRaVFCq3/RDuiTm6
2H955SXXYLiHGYnHY+T8tsmmiZV34c2KilAWvZg4fo0PQ16z8ZDC5WzDr4iVGHWV9bQioAgGPVFR
LoD6Zip989O6Pp6M1TX9BmcFfoiUn3hJ3w0+epLhpvzVy108FYohXXscp7yI5xKeYllrDOrozTUm
bu1R2i8tYKOhU1NNF1NUQICeajntZ1Vxn7XxLGm/lbeJvDNexU0gGGux4PoBdegVDgz/r01XbO5D
3naFc/Ps37o5uDhZ0uTQVodexVRW182OPBRHEedWvRnzlck/ZbW1HXqF6Lu28NFcJdaSuDn31HML
fkJTaX5yaf6Lauqpo3GTGP5uyBoEgGZesBt2xr+oHGZ5dFEYloP2m6VHqnGVCqEPe/qqwBnXtxZd
n6/cu0jqAoMQIqtE7wtmOla0INxTkkYSfqlgMPe4QxSYUR0EKrPM1rC73/vuH6XOnGpTHKV7S/S9
BJY1BGQ16pNeP1QLq9jO4Fs3dXER1FyppLnwWb4V1DO6BLkd1gNxQYMEpr611eRLRdMPNKcmbEWq
S2N8I9/TPPltDafRutPJiw/j3mUJaK2VX+/H+ph0x4qXm7MdupXQDpoKzW9A2ZhbtCIOEXmg4aq7
oDNhQJfebOBV0a0szhx90WsJb7oP1w3m1KNxw8Hdew6IEMVKefCNvU2GMrWxuK8jcx0Qzhx0aKL4
9OjqU7prYWz6kYzB2uCdwJpLen89KFoqyt9SlQ4dMW/D4E3AvKsb6OPdWqO+zQClUxZ3le2ouRyz
dJYOS6RUCDOgBEDNU8ShYxf3PZf5NiBQYpZESAAlACfRd6OH7ggTs3V0XAhilsjkntIXQjqcAllU
gxxakWznftsfgvQzztdkTn2uG/aurp4DJIwhi5buyIwnyJulkxsmm3VUsjUvYYPkWHT6wXOMhcds
7CBrVLQGRazXnZk2BSrZvPv+ZXDCk8fe1CoGpI2jEXxBr8OCfOiJd4eltWgGNt/UULt/ufXI6zPJ
AUpxqxDvikZxdrbp4QNYBiIsSx7rAivhPQnGjRgLcqv8zAjGKf7dwH0oREvqa03ehe37qHw11p70
28Lyb6TziAnAa29YjpMFDbOX6N29AxwmDe+h81XjWJKB/ksj6yYrTyaLcjPgEqRv3QGGCKqDA96Z
9zZ2ZRv7OHVM3i1tnZk0HiVvJ6XkvIyPo32xGBhydsPW5CTCtpWEdEuEt4JteMNin4YMWfVb7L3b
xEGY1WBGNhekxE2jAE5U3nL9L7CuPUl4a2PBqyvYMqp0rllLw+zuLsjJKLI2A5yxaO9y6OTY52yF
XQVfK8LZfr5p2ovTDDO1/gpVKt6Jvd9pLpP/4+gsliRHtiD6RTILKYTbTmYq3sgKxRjir5+jWcx7
Y0PdlSkFXHc/jmYtsMILUvMNsevEOZrJp4m+VNSfCQc9IpaafJoAw82pVzRCu7xNgI1d60WoS5DG
m9H/aLB8RfQhDagZEczLBHdsR+9iCUmt47DW1RkvfbBJmAPqs4zl4wQpFgMoqxaF1qee1SCkVavx
RAEwiUmMg0l1meAKzePGudCy0NggYAfOcja5nEXI3aCMbzVQ556jH+vrOgWHEdIBVuNdlWAGZkyF
3OAJAPtwEdpJEBXKgobWZPzI9bSZJPkGD+fMOYreXOVzpjmYGH6RLLgVi5orpw/3mBGzdw2wo2oM
ESSbQHIqdFzwfMJqHFamPhuhCHhg/w1MRUyiv+PhsPSPzHpn6Z7I3ddBcKNed2FjbzM4CiDaYmVF
a+eMKeUjywlSXszgkkQD7VHtoqxCyKv2MuMDmFfVlroMTk+E5fzkHTYBWCr3xcFlw/m0MHw0dvIo
W+ydm6E75RP3zb8cBtII9yGqOE2b1fAnkL+LgutKm9JEYDLQ+OiwvpQcV2eHsKZbNMk4NBRHOwVu
IHO4PVK3qYtu0RnWuwVcbxGG/UV00XZK0n2lstnRu9XKBizKHwaKFf6jn1aNT+Rpz5UZH4fpPMcO
fSCfE51KyOmlhtQTInG1/zzwYCXXEwsbgYLMVFGp2LBaecahl6hbFyfcoztvdP/OUsiA+Qhtdalo
OA+wzDXRvRFPbnkcOIkZbvwyTfFSZTDqcndDliNkAQ5h31jfBqfj2oamaXf3iPoykrubjgKVZiCc
Js9uctDqMlkqzdyPif4r65hqoKBpwWp6YEwqdAcCdcGhYJoq1FsQv1cR+29FG+vOMsN/U/hL4pNq
PsQbxmclRl0DGd3w+U3KALyb/xOXDKQF81YePH5v3NP/ajO5csP6J4traW4bUP39q8/2aIHxqTvm
2DCDVb0v6RIzSwkTrX8fWekjFiJZga+s/5UCclS80v1PU/Dvlbu57tYn4D6Rxo9pD2I8mShwWfh2
pM08rO8AeXERatwbpVwnf8QCXyM1SE1ss7Db1L2+MrgBROWHzuWxKCmlXjV0w5rEPUNm8QqMiQsX
mAfS9gnIXgpOEwOVMT7Set3qm5gL0hTRcPxa5DsLe3sliGGXKwdpecB5Z9kMmuIXIhMbHyK5aD58
dy9qOkvZe0KKVqnMWuVEsQzoRXbKwCPAtqZXa1Nb29PG5FTiJxe3yHA2uYzy2wimoICRgIzmMPlJ
oRLTI+OX+wCj7uwwly+u/1FzUc0rA/t2tBfZey9JbkVMdFxmVDAc1J3A6qJGD4xrvsOp3c6MTj2j
2PFnriSzOQ40SIR18i0knW+Fz4Zbrdp2Hp0g/mvD0eX67vDIeTBBu3sh6P5bOWzcWE0oOrGj96YA
DLcyxDJz/+jwwb7dIWYYO2H8JEBh5Hgl8leGqDDZStB/aR1UQxZp8K4DdYz+AHN+a0dXE3w1PKxq
ndTrwEXpwKER4JDbCxaXLAYvQiDPF9hriSODthAGL0V9zvDA6/1ZUrbi9yMlcc2d+PxFQYgN9fEU
+t1D8iBiG+LkFQ2nSaKBhNUWirTrftArt/QYggpqlyWGcgwHPmP4QiydgSUQ8VMNEFy0GlIqNjqu
s83MDAhfbP3chL/zimpc3Ggdhv/TfkZA91P97BMOD5gGGqTQbmGJZx33qVxT+c3I8mty3y0knpgD
Vw0fAymhPAF7YTA7vaGp9+hK9bLQ8L9hOA1rKuUn4kNYsGb3o+AAS8jW7R2MK3geGHVHOGQHCu5T
ccbxvdDjjZzTMNMecCQr672JrnVT7GpuSFiz2fsOJlN5ZJCFiMxTh+UnudbG1sFuycDIXQcEYKhs
otWrc44NCW7/7qtdWVz62SbrctXnDdVaXotxYxtr5j8JjvQYrMAuKy9D82YGEK8pJFfGdSxgkOEa
G7+567n2vXLfw/ivFLex2UE1Y+oCWNDhykZVU0GSvwhP4xy8GFcOFq+UmGHkfQVAQKYPn8t7krnw
s4hgyjcGK7F+8Ku7MPY+YLH47HP/tIiARbznbUZySGKk8WmRJf2RTVDY6fpgEBs09GccxumDSXDb
3q3p7ljfHnQLktYeiBjrO0c+lsSDBTtMCuPfFMTkr5o89uNd5z/WxJ+FiRI8OzsmWlAge8TxrfJ2
Y7vOYGPotrsciU21OP+cGGBcSq0gNWirSIPuN5v0h3XD1X/gayCg3YRsyPx8pD7bs1Ncpsha59Xz
XA1XA5GxxaOiX8KCBRKRjTDIdOCHBGJhBU8Kxoi9ZQ1t9UfH6zX6eyf0lw2tgJjoBH5dh3a8lkJw
pj7x0rWLFxrZHpMjTplFCyz6H3O+vASyexfqRdYnhyknmUd7tp/hJqD+lmqeZdOx7DqnAqcj8tje
wUHPgjoUvy0934S8yXamOBacxGCKyW+j2M7MUqC7FomHgL40svfL3L2WDjNxZilWuytzmlcWoqeS
pFNc5dtVrJ+zRF8lQB4nI9nQcroOdfcOs59JpFr7RLmaeli53bgsXbUpmZgGt86cK3RiWAHDNir5
VVLxCJmG9BKfUXsEE7FpcUVGNTeUiHhKQtCmZ4RheyukuzR2mSxVpGjTR0JJurH3oEtLqImF/iTH
356eVo/Apl7tStVt27ZdRIxEXPfY1sTT85fUfyKoznmmWrm9XAKjt0S9osWQJBopnf4kp2PNTHvg
P15wb5Z7rd0Ci0AxeMe8kubeOk+7sx328Ecwvg8b0Cn/rASEGT2uIE2VpFar/MdNMbP4GwNP1Yj5
7dSB2eiKHRr5rAJNnH+9ZwOgFl6NrKUebuRwri6mAs9MLt6kBWS2Dlk8L/Omp4tlBT5q/j4laZjE
f1VEuSqThqitB3EWLjKnXozvS5e4vEbGkBS9A0IayzIO1XzCqIZvrOvrQ6lt7Gk3CCbE3TlWDNJ/
x2QTh58BYBx+xCZ+7siU2IHJCo/djC2tEu4jQfX1TsYwbeMepk+arFqgu8gtOm9DF9d7GwaGWT9c
8xxrO9/w1yaoWOoNypJNZGnEGwpfccZDGINAq0gey+EnAZpcCBrBq3Wg7ezh5rHRD4ozqtduPKKB
Qrn/FBWdnF98VtSSa1mCiy/ftBqpL5xTPgmQWvya7lkfj2PKlZiPxxAfRt+i/RJO8c+gd9z4IPtX
Zd5rd7jq2HyrAc+BgAjNyc1gAvHsagbfw0RLiM/EEVo0h5Nm5NYUNUzaUk44zkdffDeogzqs6CF9
qkwFBTjAwPOYmyZM7+FBU/SsAOji1iDUpDNYmDFxNL3tzOZAFwt7JUOKF89eiSi8eVMG5LPy0OFp
AxAcYJlKZJi9vPbHVNwOeA1lA+/4EbM9uCNHloolNiTb5fqoUVD1htkWRjOJgd9eFm9h/RiniAHQ
08hRoXPeyuA8onzpA2qS+Yk+0wRkKUBlW90RCBrgPICv2acGGsp+TtiaSvU0WLyIdNu7rKK99xEg
VPhzUkK9xSTIcLE1Ji1fIfwOWgDQYFGtrsI78A5iJnk2Og55xq8KHnbHAM18c6e1ab8B6W7ShvYD
zGUJx+r2ldkf0lfmHab6oofnor5zYuCj3alu2LnQ8rCCgHLhcoSlKxAOog7MDwTHwiqBCVGaQ8CE
jyBrT9B8AZChobtbXZQoiF9OT3dVkx8t5z501Nek4xqUxiU3X2KIw9ZVTmdpvDscxWx1TJHevBqS
tzZzrbgEk0k+Vj2xMiyyWwlddNIVx2ibX3LrMleRDV40DQiyuze1FzUEfBYFWZQShfAe1PtQvznd
WaVHr3hDqsDwBOAp3rPcJHG80KoVr68wCPbBnOF6eIR4azKICtUIceHmtL8Gc+wyQ9BP9IuPSuKP
ajuOxMv1lxqAXDr4dMXGm5hPUlPHItpn8RvnvFBW+6QyFr7bHTN+jFgzt2hvRgEhHd9VL59686dS
PyOf5Jx2oglg21XitXD6Z4EJr+0BEcJwJ0H0rythDTyV9lNi09jN89OwDvusrNN8+wvAVn4Tekal
ls1BsPeo8dnn4CmdM0UkFWtGrzO6Z2tmEQyctapuU02JHOHNZuuE1VXJk2sPG7P+iTJe8QiOUePc
0/Li54zfCdYU6ktnfh9ti2g3pTsd96sEqejidZK52Ch92DQFw7Dgq/BeDO9hRM9RrW/xoW9TbC+d
5i4Vt3XFSxhEzkLDVpYYbIaYt4g4Fqg2/zBBnyCekjOqzmX/6fVqPzvpEKa3zfydFIxoyWQLo8K6
zSw/1F859ywcNEmmLWszO/n9q4BfrQOr7mJI7/HK0guf3g+8Pg2zToAU7R8ahUWfVsJLZJEh9BAP
AoteShDLNUPGRlYrfzbLB+6bVYFv7nZDSBiXmzkYVtWCeWs+ZxdNRuMVRuIIL5AZmsyRGZDw1CLr
jfG6c/WL5rz2vbmq+n2dHnr9D+MBejTRDiYc4ciz4tBM1rXbMO+InlP8DMrn7ufB9+S8h8Y2wQXX
R8+ZQdstbp6Oj8ubnFXMwRxpYurHg5sXOHjDpZrf08yu47kENmK+t56GCj0N+QsZwuZjT/Rgo00E
bb7FAIvHevOKHdDghUQO8vBvV9zC0/oBFm1tu+U6oKgRbXSWHvrmZnJZC5IEzzaiPUNrH9AyQhjg
+eZz5IzD3Vzneba9B5NW6lGx1xUXU+dh19gYiHBKUu6tMVe07iacUR6bVcx0rQ/6LXWB4+D+q/nL
PXHzvAkOdokPlGTa4NIguqfE50mNuEtZiKXGv8xT4KXs/fjh/fScaegVxAblTJHDo5HR1glictYK
LTrSuSZ45LwMmMLa88A1b2q6lQ9XjcI8aAW7KsJRR/ECFD5SLjYh01ePy9cUnzz42z1XshRF90EK
onbuJcXReQItNbtbkL87Jkv9xK7vNt+6GJYdfYUtf2j0DKYtihsP2FQNm4QuGH2QTJXCnShfUkY4
XbGxQK5kjuQb5oNw+uU4vdDtuO18Wqi7UwNITDbO3uVG16TTLTNe4p7dSD7p/IYYtOmm8a/s+NNL
NW1V/eqlKPsIZD/wBQbkgR5VPu5/XBtvcfcyshlommAARpZZo35pLo0Dg+1Q4pgeRbkpjIMmjs60
yjv2+W8/+vPTd595sde9FpwEldyP5YYUtINZGcszNgHUM+4EFg24ZgTQjZcneJkbgR0v3Xb5x0i/
BR1y4P+iZU3EkDZLF34A60eA1Qasd1dzPliF+nPToxEphiTJ0Zo+OoAfekB0uehXSademuGr5Zu0
Rmbx8aGxziFPo9t+0xbmeMwkXLmxOI0I6zHyHBJVyTuoapVJMJDZlf/oMRw3+a3julAEnyZHghJq
STcZF7qNkfAMLJbHGLchZVqGO+2qQZGDpD7Cf5jO2rJfPEi5oCz4ovATzIvep4EuJL+a8VXlzzEk
ysBWP2U0nhoQal0yF5C9ROgabktTUtWt2kJdM2tdm58l63seL838aIoQ//2H1X8OIVxHjwg6Vqfo
MEanlrG4LQECxayaw8OkbljlM+wD+ZUGpLrAquqePcrYHfOSzdjb5KbDiEs1DNPshkZ6DSuQmHb8
rIVPHTXpdbmcr7/VtGnIknbzhadC2+w/LH53g7Uz3A+swJZ/M3RcZN+VTVXJoTScj5CSOPT25eRd
GufJJq7VF8G6o2Uw7bhTmHdyCnrLDJjjcKM1W8sbOXMM3z2ZxQp3XhAXn0GjTmZPze+g0exFawRR
i1Xi1KfSTYmNNVczZgZVC6YLhcgy8iK8IjT9gpHBfuIAPOZjxWBNxfCyRoi3M48dhwBIISMUgkiw
9dp3fZqjfz2ctpiYWJwmcMnHfqFP3FQaKV6bICzuJgIVd7M3EPvstk7WDRci7YwLcn1v1ta1DcAp
6e45Q/Re6RKsa2vrA87V/nfIq72Z4ZnOXcvYGG3r0N9jXkpR441w6TuQtFMu9dETf1PW64tEBtWy
cnGImoTXenNR0JMV1XheTONiDBKHbNn7B0D/2yAA1aDgDa7YFwDflAii2cAYOMF8NTuvesWabhs1
pU94XRRwWuUzwZCxzn9Wov7MBXlZrevQD2lv8+yNaOKfJNQ2DrAgK0xbGNruU0aN9CZLRkpSsYJg
WcnafT9gx+sIhLp9fs4K1JdaCHjPrFGoeam5S+II+zRB1n+qzX2ojF118r32DJB7WHoK1xbB9fGS
G/ZLQ0+NFyXlXjK6PAxpjsd1LLnSGewInd+CtxjbaxgqPMG5Q8GmSc4BDS+xul8v/rYqtZUzbTZN
1yZgCVrn1qknTiEWQatGs+MPMnl0hUynhL9XAP+d+GdjZgA2/64ff6f8l6pZFZyGcWPYUwRpyqaT
x7q0g2KsNz/DRjgP9UaKS+gql95n5SC5ERxMW3kaQMIlgNhL5vRK7rrA3c+m36rAlDays4uJTpjc
se5tA5qd1azrrbWQb5H5pvcMu8B8ofHe8OyQWdxhJ1zV3qcOzLDvH0XymONlU3bHcManKb5knG6n
7mp3NFni1y4MY1MV6xao7XxEiFhHCNB2bb/SXc7fP8K+6JV31vQ14ZU6Wle5uZVU+Tbu3mZQ7qTP
GY4NwkEBaUQI3v7vPCExEKBs6I2EHRDTZ44Rp1Bma1ysS/KCy7wOIEC35j2scav3OXqZMZGh4QsI
ZkgllAeSTzHXtQZXzikTW6CgbX7IxUcerUXy0RTvIt/NZS2lAaoK93UDeLWohn+xQ96mFwQXxa7U
po95SNwRky3456Y8eo9TFtREw+AIg1XUv0UcLs2IpFf6aVW3ZsLIC0et8Jwl3T9rjP4LRkPUIjw8
6+oqtlPMzSENTc0UrUQ7YuTjxoGxeQSiNLp3lwNwtivB4YZrme/APyBe5h9OZd2cIqBLS6ScKTAO
xMx7TFcdCFVI0W/Sgl556yXptnl6BAddjpgN9rI8DKQRqAVKj5J8qmNwfPpsaer1sQesa/z1AhWF
W17ax8O5E/KSWoSJXO3NMNMnY4yfmuzeTHCSA3w+yjx5QX615lcmP1vFrgwuc6DC8JkrTfZPlIDQ
0XdG+qWid4hhhdwxqrHcYyAP8Pw5wV+UU/yz8HqW7Z2MbO4fDf8xpNMRhSwYyBKZ547qN742NR5j
rm8Fg/P2OJFmZ0xr8x4FRw1Si9P85nMgAgOMhgGDWdQSbCFIbUX8mreO/b0bavzery4Iaa1nLXFu
dcvKb2/65lxWvzEOydYIlxk14MBWAXkgnJUhDkwuyFhuEkZWTgeLk5xf4EenHM3IIdVgwxD1n8pZ
qyezM0wEyI1l3T6nyDw5NPqGpH0UEBIx2OgvI+nrvtexCc5EAJw6udpLbaYkE4XgiIFXUap1VN3J
SEDdYHSEpZ3Kt9oBnUnblNINfCFpvzLm/wEqzwkWGlUmvrD07rjYIU3aC5cOEx2roj+SMzBc/KbR
SUT+hvAz8kNya3jTfCK/ki1rSGEyy/nVC489w/MWi1vkMM5EjLBjnBwDlCiB2NNW1bnya3xjuKLs
mbSjoqec0QPXOyE40J1z5KuIJt1Vjs2jZbkwiN3gRTXIjBw67xrWkgZXtc4Lj0nb9BLxIWBv5icf
nFnsDNZWTJfcoQqR4zg5+g0x33Z4FGQFgC4VOkU4awZGNWDt5NvJzp68VuYnqJhCNStRQatLdWvj
1y6Sq2Gem85dF8x1alG9ZeZPqh2qrN7nsyCZjHun2QcQoSb+r/8ZMLC7HKAL/15jKVP8vFXzAQkR
6tFTiC1BjnMe51VNryZJkBhwQWqfyPMMJk6wMX2fil3EWIsLl5Fws49OdiDfxkrePIQ81CoqCDn4
OBxokmevu85mInGtUvBTAMp6KJkk/zJuSh71MFZ6CtxgzQq2biTDWe5oFKyPVvpuW8Th7HNlMFIr
pr/aocAlIpy8VmOPPkYrxNTLd823tyAVKIrWyAyRGjC0lRyjdWQQtTandUf+GhzAgLsEr038YQfj
v57JtxNax5BbjGyB+eqbiXtxTZAuHX7U+KIRaAytXZOyxdEMMTyXGZfLKMa/Yl0KxtAl0V4D/Qe0
FoOnOCRNFSLo4EAbtMMQv5blk5OQPsYastOzh4v3LW6tVcUg3YXMAFVxKUt3XxBuQZDfRtwks82Q
H7lkNOktKPl89WVSsTVMfvKq4VLQb679Us5lG9gx+CfWISGX5LPMvgbjKSWj5ZkbExGgwKoNLgHY
UxVtw6r8dWVMCYZi4QtBYDCGptUUKjOSNTsoyoHIDn4MuJcRZ0yhbvfspO/EK89pnx64gYZjv/Q8
ghoULuL8Mnet+QMRvCFTSH+B5/1Jzj1U8y28Ee8G0Q2EnZx4Xkq5nHtoepztlkASuRfD8zjRnZGd
0+jozWl31IGdKA5lcdT8AwO/uRY5e/ehVXsrrdvBtkzqr7bap9GH1/z6VAQENO7UXs5JgFs4LBhg
4VRPFvsp+y79HQYk+MsAHgb9QVzZrf50os51LbFs9pc0wKwl4nOn3M3ALD8r5T0fEBeChQ3+zB/e
veGV7Oux6eHs4KWidTWFqzgbdMACoYxUC5cJQJ4J5m8xuuAl7B9hLPGuvxfeqSXVqM3pE3TRerpM
cjWFHK3BJTdgkyYPG7MFbBN5arSJkqrnDtNZUp/zqn5J6eZMCUtQ/kTgKKQKGyehGndV8+RpzzMZ
tjX6o47fvSep1w4uqx0JBmY3vP+7AhOpDVQ1gFLkYC0EpYdzcA+CbZFyZY8iukbY1/FmVpgNIAT5
GgE+JpQe16aAs1Nx63FL9p1FzRbv3xDu9LmDx9l0ZFJE9GPjLrMUZw3uDBG+nEEUl86h8xywjMe5
ycQEdgxxvUjC7X77pXyw0n0OzUHxIVA6Hbm7yZdLJvnrCf9J3KBZcgF0m1+ND9q1NgM1unolt1Vj
vVk+5Ug9LiJpLyeHUha8WRmzIl42aeL8D3Mqnq1bktBA/wFfdz0qHqAXC+Bc0B/NsbrrJgGspN53
+Z3YGD0V+GgtSUeOXrVflAgWPPYKN+tQvQSeGx4jUqmYa/DkacODIl7n/z9VwFcykwXOUj/eCEkj
TwRfJtknOl/ttTWuFUZbTQO53eJA606xnsxlZyQauJ0w/ipfc6v8LoEPRSSMJfPqT+XP/s4A1OIt
YGSqKwxcz5P7EgsQmpV/d1g425nGE3kRPONP4XxTeUy0FNtI11LgaAvjaDF7HN3DEJ3G6DqJh5k+
D9FljG4KeXPKSUG6GOOo17HwL4OoNOP4itd+JYZhg8Q6/+VeQ7SYm9K4SpczMMvjTFVvJUcoGvpU
bCwzm3wc1OCcCwKqC+pm4b3H42eI80fj4oaDCgdyoW+tQFl7sABqOGLA0Pz87OJDGNQHvi/HI3+v
A+zMi0diEmKgM8K9wTGlbSr2VrixSSTtusHemYLqAN/5LrRhXdRkgT3rmVHEUrV7g15AqrHg0gIE
Txr/kATwdjym6MEQUIUkM0oBfRY//xuvEds3x0azZiThCnF2qltv7bvoVOTOXdEV5FvfvdxmCFYx
4cU4BWzaTseA2oWYunMHO3OLOUH4R8f4VB1yraEDEosGchfjJjZsBvm4wriQb+poxEQLLUGCzh8r
Ii26jeBccMHdarxSUDFsvE1TmbxMZvkajPSPcqvv8EdF6BL8aPgFEqA7bbqOhr8226T1sXffGQKQ
jKLBbjpNsbVWpNkKyMn98NxqnxlmIG5OPRpQGWojCbSnqetXgLJc+6syrtMQHEUrF6bUFgpWk2kP
S539vm8oMw1erPzRuUQHlHMG87u0wW4l/sXjmBcPnxEFbWyK0S2Oaf+xV72g3gjidFOqU83h0vAc
sW6C8kb5uE7XapQPW9KpoTi5cttCzijX8bRRxO4du7h5OSoeTAnHfC3H53y+8tUbrccfBOSq4xjb
VNOXB3LBwSvS6TRK8iBG0/DZZnIxj0U1Rn49ClzzrKcHL3C2jYBCZH4b8yKbX91qLdpXkytrZSUb
njdwSyH2YK/4qaJk6c68mbZ8Utncg5WalxCYW98k+yh9Trnf4atX+ZWwMLrra8M9QdX/rNmijiim
eedWu6ZatMwQEe08ulJ+o3vzL+KI3xx+S0ghmMVa6YQfARrNaBTHkqmNLb7maVXYzGkkjevNymac
MHOEsOextxfYghoaDEB+jd4f4XQyat6WzEiDZObzOTQhlTUYMKaYVDTmkwHUAH61wD+BUFmGDOYT
Mtghj1BLqlNNZGkV3e13LXjVCyxr3jyWoYwzegsSBtfZdz5Op7z5KPney492+IkUta1I79bFxhDb
riVisIy/LIGVHx0W9k9iP5VNz4GICXS90kp9m0bePkGOEOOb5Ggep09EIi5pgSHCooPt/2zHXtHe
U9CWmeJ11tO3wXpOQwqI3QcWBm6EZ3u8j+oV+B9SNs6EbOkCic1nXnn7p2svZXQjW+jbl5oBu4yI
40b4qYsvYVDJkO2j6mzzPrXiM8/qNWFUDGkFORar2BgdTI8G4lTMTtZfO47juAsNHsTxPqPPx3ud
ABniAh8T0jZUuW2iP8fF7eo3EFi0lTUiKIn2xMQmYRcExuVn8E6WWkFzBV/QNSPQ1nGI8sU6yxAr
XkJgTKR24/qLN97Q79oY4GoiaUKlMlmraj8G+aNK3iDF7Cv7aBWY2khZYgfERJIBCZZwleZQsa5n
lzgDz2I9dc7T0Oy4QKZ+v4LYgCZowXBx6D9kqLnvxlVAPbttvLn6O2z5QL42Fi4G0jj+UvUHDAoD
bDSgqh2m0r1GCxyp8wUnYiZcjHyh1DCU5LyjaSfuF1O+VDEL7zOtyC5TlNTnByAPmhpIzCjN7QMK
2QIvSxvR8YAJhDQB4inS4NJQ+YpuuDVr4ZqlErzsd+PeMaBxMnq206/cfqnzd9W/xlz5ennw+BXs
+XgrXI4h26l+dX0au7OljjtuAII/qY3HjmEBBKyreRI+MJHFaqYUX9GfBrBTtOGcygOQ67KsifBQ
WXy22DtwVvfOc8RTiCYygTnE1Q7f9SfDJBBQUo3Hn3vHOiZmj2EY+qgbb6LizSznvnuiq2G1NsI3
rzqkzbDQUAwNavF04rr+r4D0I716D/dtweQn8b1NFlv0HTmrsPwsABKHWOIYu2IGaS8Wu346/oRE
nH0YBCQ6gonQVHDvUH7Sotx4prOKSMQM6WO+w7o9Qrx5Cwjsjg48iDlecvHD547Zaa3uDhrVxPsc
1U+OU+Hg0TfMCc4SGJ7G5dklxYtNnASyhbgTbG3UNck8yqnypT8eagacDfUylPUNyYPz+ICW327r
cANaqCYZMXKQnFdieA1KUxvJC2BBp58T+6k5HXs9Jt8d+Is4+M3ieBWzRhjc+TP/ILhA0Lk0ph7i
6gXOOhAwCslRwbWjZb3WpPpnfpiMDmZMw5a/czWSG2gr1lvOY9lam8RZ0cSK8LavcQnhGOzzz7y4
CSLIbUQHobMo7Z2sXn2aU+i6KH4db0ELjSX3LRxvSoKKhI6AJtpMKf2k6lePb6W9GdiTbf0tQsNX
cpvr94CBXBLOzV4bcyrwf+60adWSaRbae6WRkm/PBUUM1pCve3SfMf+ZZq9jfZUFh5eJmFnzlQzw
lFpFS/IpAvbYur81qm6FdNnBTxVEX1k2XmFa9z6KFFdRkkdjt1Fgz2OOLgYESb2VPzUbg4xbAdkG
U7VzdXTmdMuMmI6hxLrCPxjyJuiQqzRkzIRAaw/SaCDq1CqqYuBJdasiWmd8ya7WLCo0AQDa/zSb
Ig4aSSfspzRT0YnN66GRu98G8HFAsrvkVZx6QjX6XyRcjEG79KKDRt+EGD4ycqpmjqvS3dkO1nqM
cO1etrsINSyN9nztwXBTzlMECZDeJTgDNliW54w00oDwk3V3fn6r3qT0xhkZdsD7wCU/8ebknb6q
y6NX7eOaTsdul5OEElb5brvqBsgIWTZGODpX3nFgJmAWtyJ1OZUS88l/AxQMbamMJ+KYFB3SR0LY
uRCgXGexkiMphTBRxyAvXrb2PmYbNrje8B4aaCyBSV+ofvHynYkNpOc9a+EgY3IVOQ04Onxt/0UY
u9G+9AwqtIno1vBV2bsu+m45CWPJqozvomJlZUbA9bguvyc3XxqdJIgM9riFB9zQYa74IVoIW5QD
GWG6tCgxGyYyMiy/ElN2UH90+nvTY3nl7p1DVbJhMzWj3Ca63NT5PWcUK4sfJJo8/9L1ves+tPo5
9pYi/gjQrVNpHKSGSbU71sQ+2+nscItBBQjj6qhmMvUIkpOHKS4XY08LCx18A6q7h+wdWJeBqd5k
PrGTQo7p9xY50docFl4H74tHUNMObYPL4z1kFIotBv8xlT5cADNwKa3LwlweKLBJvaV0kXNArcRW
sFP9r6vZ0L/V0kbNsWkTwPHiD7De6DNoxm1DOrQWH4H4aOuHrp0npvHxOYksbsp46zBoS1rwdC4f
brInpLEIqptGsMNhTxm7W1y2PLvRXkECqPiNzSbVlqhSwLhXD6YzNSBLTuB2nW9kyj4+/bCev9Q0
EBYUHEcUk3Wau2v1e++RzrM/Isrq7DlJS5FrgcrFqaSCOBpjgsG6HvIi6/HOZfzfO98GRi+ZMg5l
VxLcV5NMx1QmasZ9/U43WVRCg3JVi5Rcchly1lFqmjhKVkPP6RCDLzbw0Oj7lUcya85c8pT+i0pG
IxSf2xqKgMu0fE2yFKMCLK1y7bDnoJ+RJcORYrJp+OJgsUXwi5GntZda9OxCs1DiGkI9drxlh32l
DMmVdBhHmxlhMepf8/VHR+1KtD8Ty+Ykt/rEP3UkSRnTClHC1o5IDlOP0wXMkHWi/dqKz4cZyaxz
2sWhZyJOg+RaDehfQfwcdflLZ7ug9YvwikTDQXtX21dX++kL7AWkxuP+QJ0y7zCz/ZyvzGLFpcGl
ruhpC3DFnQYGzUKtxZgBTZHBRbhfTYzrcLr409xEzgToKQy0E7udP4ASFV/zgVq2x9FqTtPIeh2M
uD4/NffKtXytFPSBiFEiM0lb73f4Jv5h+NpUYbvlvjiT5cqSNf7QRv+Rdia7kSPZmn6VQq2baM5m
bPTtRfgsl+SuORQbQjEZ53l++v5Yjb4leTpcyKhFIQsZkTQnaTQ79p9/+JaPREjFVxJvgIrZGAPk
p3iqkcJT7u3uaoQCpiHQnTLOI+PwxCXhH3egw3jlpjuzurKMa4n6gq22xyNQYjCWqZjMSnAcosFM
6kBB2Q0e/Oi0DmoMEjSrp39liGO7TkHVdnd9wWdAc6oQJNRQTX4NUjiD2tsIRjgmcCwlQXD08mb5
UkBj2VAohBy8GrKnKYC/P3N4VQoQyvDbwT2mKS5k3s8OeNwOy+8a9xDouJrSPdZg11ZdcagsGKth
iQips7Hog4yb1UeDpo89Qovg9E0vpaxvzenaD+hWOQ29fOaBa6/dlPO/jo0VmmqENhh+/NA52w/9
XWPGWyyHb+raQf9HixfuRp29EQiHXlj7UoAd9ACqLiC8FWIutzGKox0irgpYgkvJMXtWsvEVUBfK
+FrvozsHQ8jK2/n4sbrxk0XMHjyrecUY3pK+gpnArqL/bnVtqZnxgh40IfZir1uU94i36uxhdvYU
2tEu/LsmyZ+CIlsqB6nbr06Dvyr4Qd0ywFml7B6r6RVYsrLs3ciHhURI4mVTQNuZMR3B+V7b1Vhp
p/eo8TN+ZlF85xjAATBD1exBRPxdE09TGnuFoqmMb3SC9qxbByZ5mO17Il470vFyLFPq8DDgUdm6
gi0N1Fn8iuns+mO8TwJOinPIIHZ2rNjJvPkSfuj4q5J2dFg+6gMNYdHS9arQ6W4Gi4/Z3RnZphj2
erkuMMwqFbS8pjdXmpru6NxJ5+CB4lJ44kTNck2f0MUQS846pF1jOriUHiXZPyLH2gDjC1Fjt/5o
DszA6LkFhsxKsbTctWfd6tJmmfzhTCg+0rcq3YoGJ3YQBwgf+KXPoeBN8Q0sfHY271CizGt1I4N9
3Dz2SLwxw5mgQuOTJ+RSWvt2uPV9jnG/rQoL1McwgoYU/cg7ZHYuix9CH+SPvXhM+kMvUfZD7/LY
Rk26kIZLkh/JFLOvvgHi6JpX7nCdxfcmrQUyZhDmXHX2rGLfZeVeDT9zbGe8iTxaaW9y3cQLPepX
FTCOragpaFTHcMRS/bkj50mauC3d8mBL/DylC2FCwrCTHPAqFi72TVgWpm9ge0vzNsdQOmBGk4jU
02XXIQda/EAf2yP4AmaN9IltKiMrNUcWEBlvhFWWw0OkQr755xnRc2usedhDXWcvhjuWUvJHrn3/
rmM7p4HbRlc5B+VpFE+V+ai3t1E0e2sy1XVzo1tEo1C4j75YjvG30he02a4GWqf69Wj9mgFP7aH3
Xru5ewe7vaBUiOKXgtY3Zv5XhbpprKdaewPMc+19DXTgE8xoBcZRG/LV5H+N0mitOHFVwYHySvZX
A+ddSL4TbPYceDtOEBbXe4/flA/XJaTvOdmKfq/H3jZGb0ptDe3QGyQvloS7A3ykVCHjrHCwOBVN
HJxZn/FDMLOnNm+Xvdvc4V/YA5NKHmXpbjNTQbfGyynJoE8+6PmPtoPWSqXW2fk6kxH8qic1UhUG
ye1IjRFuU9zvp9QmiAJ4aLaICndGvYnQ7E5V81wbHJUJg86uWDkzyDTNCOzzWwxba/avLOC8+PoD
5jqhCSUchVcsxZ09tvuMyQaavOjYcd0BKg0UNB/Ot+apq/kj0IR8CHRv4wXNq0bGTIV1pm/GL5JT
bVBhbeE1VNfPJTDLYF01HPPIIVEIk7PsKid0gKrInCALxxuFpoyAQTyi++xGk8pdVbRZ9a66tQsy
nw3cuZDXJEwuJHeLoaCQ7vZGz6sBom6qtwg6MDQHGHqUPQSIWL6zyLx0HRp8cdQbo8cSgJHHgFkT
aEkeYZK9Nr3NlGE7MSxlhhXhpghuSAyifMYsqj62NbB6q13n7dcUN4zc2hQ4z2JdN2EhUmEeQ++3
6R6GFk/XERU1NRHuyTlkkh54a4Qx5ox3FaeTCKTGH9CW+6+SFPRsHzrVslbpnYIGDN8MwxGHTsa0
tpS2DrVHB+P2un4RCnMp4reLJ0lykwQKdmeHlowsEKDnvsOH5n6kN0/qo2Tfn2bGl3v0fGYVi/T0
MGt9Zp2w40/roDHpnLUQbfa96e69ElY5vo+0QOYvuNlkzUZgrKG7NdK9J2/cVhmxVhhTBdN2iG6s
mf6JERExpcmNFV9XpQ5DZzYh8jfCKLY694KqssGSxsjV14FMNAfYrcHbPkB0ppv2K2rFgxbcmOnP
bnqYiI/iiLYuZ2cJfNqLXVLtBunsRnZCL0DKeK840fsHbRAb3yjvwxBfvwerlzT1klXRNAAn3tJj
iQ0C8eSAZWEIscgoETzFwiNZs+ZgjxLfdvXoEIueFh2suYCTDIbHInaRIs0WN723KBF9N9eEMlU6
AUvDzCNPsYedOpjW2bqEoaFu8/rF7F5mRCGB9t54MaFO7WJoCegN8UG192aMbfW3UT4R7ItfKTHv
qKBve8a05/9oyBYYmmGbNDQwLccdDf5FDJ6Ma2bDjqZYTpWJ1cgVG2lePkKvD8XNqAEqoxLEdSpS
T0mEBbRaTuqKuOxG8fmAg24dBjIN+2aqwoXqSXXBWM+hfplo/3nwJ4MbN/hpkwRX+jvdxoQ1M7rb
OAiWInjQnaswvqd8M6jbSzq809Axvdkv+UASMptw4wkStfIQ6Pn1vQHvMfQPdvaLLG4cO4ht3Zjp
bJsMU9U1HAAFBabtfRHWI3CM62AKfx/UbCL9HggpHamX/V+zGGjS7vNslfdi6+YYgsjuLrVxu3Rg
hOJ9M8ijJQ8ByrtYX0XSv1Lidw2GRR73qqh7eOFzbOd66restwnyDnxAx1m73h1Dl73F20DfRkmB
C2oKguCA/orXkPDCOLxOXcAO+AKDSq50Gzs44iOPcQaVweejAPYqyetrMUrNMUgetkmUgdR3L6XZ
BTc29sVhj4GXFC+67P03nFkRjId20rAcpHRym2Sn0gynJHPo0XFMIVleQbVGo0v7GR+DQn/MMs5J
DhS569rVmLDsgLZJtqfCpDIFCSKcbNO71cFD55ZoyZVR+l+h2yTgSTzl0ZLuQbNQR9EGA1vXcTdA
0IVZFeIhtk/l3bsNZNLWworLdoaVA75UcKYHyILbKDP/deC55CkCiQG5YAiyoDzUL2Y03CVuC9sC
dq3RxfdemdPgIG2mjiTZJCZ6Nz51TLJuOXwcSptGI8HDtJWqO2lr8RqBREzDuUfJoFFgakalLftK
f7bNjtYWLxrFC0wReJrssXZ2MFGn9CG+c8FkfnNZSGOvx8KPfCZXuA96YpBUYd8lOucaSfLvsvFm
4KkBe+j8NfvX7Rhn31KBVWjZ59jQA6uL7KpAQmAG3mOkoYCoAF+02dVL4285IwYYhT2vDxWHG4pg
XCM8KM/eFD+7BNPWfg2NRl5rdnXrj9q3DDxBAaCFdYgjmn7bdsbB6pKNqtp9oHfosyAvODQIUueW
WTxw5kPDEwMW4jJ83TkjRAD6LH2HeWFItVkGyYteN1eCLWII7Psw4euq4FYsMt1/shVinVh7aRLa
GoWLAwRu2N+K2YRwMjpCRFOItEZpwsXSV0q4u6gMV0GOm1IXb1140CaqT72mPzrU2XVTdO2XqXK3
OefJpBwPvYYrnjEudCjV2RB9jQuH/iJe2yHHMFKWU6IBshh+jk83EkXOWAtAoZWqf+iwkcuiW80y
GBfFPw7rCJr4xnIYATOenE/7lGaGWVCZGmLhzVraemtk96B+FL1XxQCl2yfgKO5xiZi+iJxzfUK4
e8fKm8FlmHYa3b2AyTT7lBaQ4VXwJjlmoAmD87Ny+pcJVr4obhwssSfrfia2uoimVIaL1HgVQK3s
XXDj8Qd5ULkLC0CH1/tEFRfTROngoEosrqpBR6xNg4ofCa8vZ+vrwfdb2v+he522+tqlQWl12DP+
jMx7v/oe9y9ahf0Ov0GAs2LbhvM2iiAsUUfkmx2+1DIql1Fx18aPYoTaiDxVZL+D4XfNQTFvWD5w
BRP8WhKgVM6xGHjDgrFWAt5LPAyb4jWLjyVbNGfPCURYq79FHENsyFDBW67/qF0OzO1da2OmZq7C
6QZmZV9d6xDt9PRXApMv37jNfRTdYG9Apb0nd3Et8P+Y4FOT8/Kl615bcIia5SgwvmYDrpCkuSTx
NyOjV+r669J808c7q2GOcwimJeyRgVfu3BaKcUNYUH2bYU5ivoUtougYWYt9RJex8vmQDHjdcLXx
pmHzcPZFdzd0PXvhbQVsUa481a4a8TYAC6CPiq2Z7wRp3r1SHv7GalF5uINZbzFHeP17L8AvhrU5
0vTEw+VfjMr2VZOIsMCCLHyGwvLnTPnEs6nGyEOrI7C8uduD+dqz2y3l+Mt3HoWH4AyIL0qf+uGA
NkXlDwFrl+hvaiZG3v7q0TUGYljWKb2RTdHdwC/50lV3JOJqEQle37DX2Yw1SeIso0X5ZiqcHJmL
WvE9hcMWW1RyUOR6HzZhh90B7vsaLg5ePcIEniV46Bx9E+uzikRu0LCxWlRgckX6rYa+p1LIU5lG
tY2TQMlWOfb4C+Fe1AyPrY14vce9E6V7r1Z1fGdCkc0n/1kjwrfdFt1tH9xoxkukP7bNs3RfVXtn
6Q8z/BJuC52P9kgAePhl5DSMuwRsPRh7GM/RjBDgTgNEsWh4zCqk1QXGrVufeFy/bnaKLGmCEd8Q
hXoDtvAHx72JusdRfm08uqkeBwrjtQtBsIYtEvdVFWMCibFZFrSseg0ORn4ntinJ6lFxZBWEjn/P
fS7C9NHCSDTReGvNU+wfm57Kw1tWOKSE8WNe/I7wFhfZfTd08ERw8bZIiiR7WqcKnGi0ZiDDEh+3
cqNcvuV4mYo9GfQrJwVyb+mM56BkiDbAh0ziK+AFFOQqympGhr8YxX0S74Rdo7x8ivL7uPoZVy9u
+9bN7ZjiVWENp96IqhvDp3L8gcmOn87U6i95fDv7qHnx3jLB7rWN3X1NSYvWiqduepEa/FxnFw37
xtZwddlN7rWWb0AiU/lYs2wXB4UuiNYtGugbOq47A6ZfTJOemSLQZ+WHFqHRiN8XNjRKf4DnskxZ
3/zeXxVMXc1/HPiSite4fsSPHZT3wQbJypqVkX3FY/hLGh3c4aWXL9jU6Pm2GXkJUEgnuVU2fY5o
/GLV3hdresGA3PK3nv9dUVPjALnoPA7qRJ1M+tOAIrJuoQHB+pThUri3SX7DygbJa+ci/20HtqH2
URcQPzlmYkpKn5OIaUc/RKh86vY+aspFT9mR5DRjuoUfwReHVt1dDXwubT+3Y5gVbBtG/paqJxU9
BNnWTQnUQEfb+w+GkVFb/HKib1qJ7UTDeb1dVmw4+a5tvhbFOiM3ZCIozLsilqI3KWWX5vDLDKC4
2HurvJMKRu585gje8A/ClYkQ7/HaJPlXwxFvggAKme65NofF0L1KBE62dxf4Ty4MDzQvRnEt6+ta
7dpo25RPqUHeSEuk44KEVwkHb3iuYvy5UFyn9lMwvxC8m9317DhUcnbAXCYdvgGIV/3T5HDcvZcQ
tCt4mbF7SMlb1Vt0/jUHEh9fawjJmN75DnTqvrpHn7TLgmEH8YRAlyLVqGsEHUkYki5tNd2Og3US
2v1OFUqwsNfRdYcacG0k4z4cXAO0uX4VILMR7nh+DrQ6VsO15o7a0g+bo6XsmJKrz1cC4xydSg35
2aZUxNVO5iKfUBC645LTjVq61UTvMZq2CYUskeX5ttCIPYgEjmNK/zFQEKL6ARJMuvvWJWVUBSGM
FB2OGfJGb6swefEd87E0qBecJrqTYeShFHDWBXKm0HYfK916cFGKJbFPDhSiu9LN1spuHvLQu9c6
JmwQE7+AkaiXuFdhbTnrodZ5GgbB8Dqaj2a8sRyYOtDdCIOPYQdZvCa43EqGWEb7L4EJNNdh5O27
dr3ra3lfR95bOE6vY1Pdi9Q/Ipda13awgRBGR2CsINuB+sok4JUMmBrhgCTwSbCTdOMgD9joKRaA
pr4aaV8MWb7EooQQQUxkJRh1Gh9c09lk6qoZqJG0GI7hj5GsgIpCl8sK+Fxes5f290ndDtqt69K+
e2K1dap94jz2bHoVgYHSvG0nwU20N2aofyvoSdXxuAls0iwNcRyKg5PvDUuxqJcPc1poyUyMSG6J
qEIca2uyB5n6EZrUWxpYu8TwcYj4rVFkQnbISKKKMKV9DGT2NWq6Q4JFKccOs/CNZWm2X3T5bETV
dZv6GJGtauhgfrfXWonrbBDtlEB502O1gNPpQ2Oiy7T/Jb/oYRfmZnMVpqhX7RbmXf9a4bgR6hwg
RPjkTvarj3VbkN5XZD8RUPZYpmG1qcNbnhVk9WlYoTAw8ciFnlc0+7y8atk4Yhru64DAG202rJlp
UhQsqbNH9U+Ay2Oa1zAt4tvQRWqZOKvcVUflYmGrW3DCRigKzo3deDC/kiV3uI6QrmvtVwwSddDv
9B5UKy/6q6L0rlwcwhRt+ExwqI/xHYEzNG4yNEBNVKIRiaH5zlnOzaptsJ0q+Hd1u9JEjuHec5mw
lZdQohLwezO6lcjpxukogJ9i/CeK4N5ND0kjNiHy1bFYlHQKEsV5gzIgAOHEiNqmMmsp4tWkVgMh
Yh2hgqL84Wlf8x5jTqXQLY7brKqPHjNh4xnw31r9qSMSZB15yFICIAMHonjpd7QCOG6rIAbzIRAt
lwdHJ/7Zv+/aVQBip/UsctmTbv6IHdRtQbuRDpSRoX5Ikn7ZVNbPca5hQhbfog4AdMVGCMQ6ldqm
GdAygV11OtxUOB9k7fDdjbGV5uOOWS0K9KtxnezieX63PViyDbaa/EyNX16YQ6SjG02lOZKI47HB
RPVNHh4MPQIudrFBQ4gZGiQjIc8ma0UrdWtjuX25yecwpILGnUmHB+LpnRE824KTl4ERiiZ/Bezs
rfYwG82WQPMCg+gA3MRoryXMgJxNr4vzZeZVWzrVlf/Uhz+0KaGqrdmhriwEgtmAqeNAxdWAydJd
GgZxaBEFp3m1QGOJr6xmUmEWkIHRMBNy3stZPBrXhw7OYHVQKe38h3wOFApfHedXzmFHahEmlGrh
zD5ZcYbxHHiz3xpbryvvHE5zfZfcFKn+i5BIfHtmUeOGA3Kd/jSZb3a5Nqor02i2lXMf4JGQj0Td
uM3WdKpFGsL6FYeIU7QkL7X42uvPFV24OYO4Htpd1W5TbRfhuSSzax9M0naok1Kisoknt1/IMtK9
taW7+7DVNgluxVb+O66eDP9GlWTl3FSZ+yLwdcAvFkZ7z9ERBXh/h20SEk2ajRAScPI8Kr5b+DXX
2HYzXVZj17yaUYUlMAbd3Xio8DiFNF9QHRTFnRpiOmDdPsv9vVFBhUlwvq5mfwzsIXIcU0lIUJKY
Lv4POhqQHKtYNrF+oywEjXVGGGeZlC9xmM1+o+I+tdAfV2b4qNXxo6NDNkwGtoS+f5WeOT2nkQnX
HKsh10dBMw27yseEKCEIO6BpOnD7ITfkiYCoQi1CcRO8mEmoLaljSaWISQ2c06MFBu1EXYB916ni
LBpxMUurXp202rfBtC8kR0N4tb8cItKWCRLFKXF3ecrbxO8GNwjUxQ0cLjvYdtV43cC+ra1Dmuqb
skfQI9+m6SFGmGnaJO7oNd6TK9e11kb4tXR41thg+P5X2/5dxEcfCkKeyacsktTL3w1ICsXI7mNf
Cfc1dTIEDNYuAiaJuGmr6+AP6ncufeqygudW8onodod7+a2OR5827trJvnUS4iDDCWCvk4JQZ+9X
oCzkh1BP/AmxY1ceXC97nLT6ToX9qsAhE/zy56CHKz+nFmgGDMxZPBKmWErnEHdtAPhN2b6UWtjj
iwGtWcC+MSwCI80jFl4k6BFCVxz9ECo72xUo5Q6yz32rS2zKUF5ZfUsyUgsCC6TrQvfDORW9aEI7
1DTJPue1r0pI6mg+SFDmV0H90g1sOq2yHFfeGCHcFtHUQlpPpq+Z+JdzORCC0qx+b/iW+m6D9aJX
1qx9nw0NMWf0nkeFbaeZYAeNi9AI3QNKR9wiic3KMb+xC6eH2YUJcxc3ZDiqOfQvt8yDVSXQ8X0d
m9hlbGMyBhEKsioOCql1R+rKoq0n6lQiVuuZ+c8Da/dE2HaJWjahtZP8ZaRiy6C6z5FiBz0K6NyH
DfvmYxQS7qeW74pMhu6+E2I5u2DkJaBZgHVyDHonH2x0Z6h3V/2wTxEjeO5N0+1LQYqT6pHOi6r7
pkJmt5mYmG97V06MT2U9fh0x9QxGGnl0LTRQSqoO+9rklQivQ8YK4I5biU0SpsP5Y6ogILBXaFjO
1NYmzcO3WEERItWkkaDJnVD3DrtlIFtS56DJ24FOukqKSMCXtoR90BKHKALIsE0N4c6tSyIi3FbR
6Kido29BzBl1R0ybKArdZz0lM0gbNP8Wsgf+eGISxuKf//if/+d//xj+l/qVH/NkVHn2DyIUjnmY
NfV//dP+5z+K//dvdz//65/S8qRnWQLBgjQcF1a5wZ//eLsPM8VfNv4Hqpc6wNBBHlIXWj506UTf
//0RbOoVyTBC6s7JCMi0e10zQu8AS9APj053859d3/x4B0LLfcfrIu9gjwvaUvXLf3Z56+PlQ110
INhcno91wGx6jjn7gxGE5TgQtIUrrfkVvXsFpULZlDgwuKo0xbwWfX/2H47gfByhqnBTKE1GQO8y
PQvn9vINuPznp3MIrao0dFsanjBOHlFpFjUmGgGXr7A8B+j+UoYojT3PwgGjK35fHu3cjH0/2snj
oqGmY/UVe4ehBKwy8YK23y6PMD+OS/dz8ria2KzI3WSEKcEKhZ7jDpOOy0OcuwlX110WE9Nz7dOP
YgiiuK4FHZzRwvaSjdV7/vsD4O5hOqZNZqeQ8zt7N6k8K7cc0frigIxveGzUw+XLn3vl7y8vPl6e
TWByzI7LZ8C50bANOM2WNMT//mOy+fGmNIXHc9LNj8OEyrKS3k79g07SdnjrZJ+86TOv4cP1T2Yu
6S660Xpcf7IWHjGg2eLyYzp3fcP0pGnaOiufebL2Yd6hlf1U+QdBWA6g1N3ly5+ZqPb7y588nkgN
Tph1XJ5EyLZFDrq0dpdH+OwGTh5Q0jmwuFtGgDBMmrax/oPL08xxbJ3Z5Fjy4/vt6M1hBtHgnwVU
vrOxvLh8/XMPiE6jY+q2xRw6ff7EdeoYWFXaoTaa5xRqxlBXcL/KT97Dma/BZgv15h3UNHTpfbyN
QjlmWZZ0PSv7p1+8tWrlWA9R/ePyzZx7F+9G8fSPo5iRJvoaRfNhmklBSFX04g/eNnsQ35vl8I/T
nQhNthZabe8flm7aLmTT/MHn8P76JwvrWAQcv2XnHyI41WpvQT76+4+IqWRYrin5MOyTAWzwi8yJ
Tf/g+PYNFs1Lt4z+YMo6liEtw7I82xAn79pzDC3uPFMeMu1NEhKxvHwH52bsu8vLk5ds13bt9zEb
gzEAhWHd+t3Urv7+EMLGvsERtmUDxH2cR2nfWonbkw88QR0Q+rAl9OMYkI94eZh5CzjZRW0hHCEd
qgJpufN0frcDmYkozSzwvEOJb3wDvkvqJfaehLQJU629qk7/YHax0ekeFYDF/07ezACPVnUG92XQ
C6p7nBFBTy7f07we/eWe/j2EcfJ2phSH+W5gCC28N/s7vKiWVoO7KOo8ZTTkiEyf3NO5lUVIzzE9
SwhDnM42E/rDaBt8MZgcuqtum0z7Ufy8fFPzi/jrTf33GKdTrrID5Sgxf5X+q8+5ZRr/4Kuk+nct
S58XR+vkqWEBSoLjSPk5JdGanmsxqc3lWzgz1xyhU0+ZNgsx4tGPc631rUinyeJCO3mKym2ZaqBe
XyMwS1R9l4c687QYyrI9yccvXHd+Y++mdd7GEvuLzj20N9J8cNrXy5c/88Jx9+JRWTYhp448+Tg9
oBhPZpE4KOSbYfojJZlR9se6/2Qz+ddUPXnr7ryAmZ7hYAplWR/vwxSNhddF7x4GwsZwSuteVEQO
TIGRfzx8H/pe3/FYn0yO+72brf7+XdqW4Zm2FIbhypO6SBFfZoZNIOBJZFeBvQ1uMWRXqffJSnfm
Xbm2bZrWXD66rEQf79FwSrtqc4ZpjY3ClP2TqTAvKKeP8P3lT6ZCahomLWrelQ45njTCzsLS5Cov
C3z/75B3mPSXLz+3+QdfGvFknk+1m0c4kIqDBhj1LNH+PV8eYL7ApQFOCjJLd2BQWQww8zX1uF00
IDUBXUMXt7Gme7w82tnbcdmrbVZtxzoFH3DJ8dtw4luyk99aeHC1b7b7yRQ4s2LzGRlA4LYlPE8/
mQJZNsh8CIWGMN0lcuQpyX6W45XjDHQKs3UMtfDv39L78U7mRBz5suE0rB2UieNqoroFGs195bV/
8OioaHXXkCx6uLJ9nNpEo/r4vDrawYyLPQjTLgzGZZxUq8u3c24+SEu352rQNS1xunR7Vj+pitsx
UQj4RxI+wW+wzLGRjV8e6cy3Km3HAT2wXYCE0/UICWKc1LYWHEfi/FBZxN4nK+uZW2Hn1mHRcie4
tZzcSoijBiy9xDtEjzrhToB5ZBUnX0tSES7fyZlZLek6zfUhmI44LUJbLxFhbqceAThLh37KuDLG
zeUhzj2s90OczDKBGsQJiwzM6w73iP6zGvfMHXi6KyxWZjQxlB4fJ5fdQ5BtcykPRTXtKuyh+p6w
XvybLt/FmfXTM0EGdapE2zJPX/lEJT10Aac/z8ZrwX4q3LvcXVve0U+++fVtjVvB5QHPPLYPA85/
/m7vxvppoDPAgM3XWmFHlnqfDHDuwTmStVBKcr5xOvg4gAIVKfQmox2UQvDdQp/TrIe/fw+OB2xr
Clu63mlF2PVRn/WWpY7+1STWbfZJhXvuEbmC8zJIHkOc3kHn4V+O7Zo6woCpNl7/yeXPfIQe67E9
F0+WoYuTqiNTTjqpxqA5HcwefvRKy2CAtfVTs7DAaJ3p8e8/LWFTepJvaTGbT5bJ0hjqAYuu4EiT
cliQefEHl3e4D4fzMt/6yeWTToSD3VbBUYhfA+xr75Off24+cd3/vr75cT6Nfpqqzi8CPDg7ZAaz
54vfrfTGrheXb+SzgU7eC820RsPkLTgWbPNEAyYLDEsvD3HuawfeNh3Hdl2K9fnP33185uTKUNRB
cLRamsZZGDxlHWtvrJlrB7nfl8xqjsHsBZOOeJ1eHtuYH9RJXTNj6/9/8NODW6RUa02dr4620DBK
cgdnn6gSing4FmtDNdON4dgFOtrivsE0Zg13QOyA+qulk+KtfPnXnKlJPvyYk1lTkkUXi3x+Erq9
7sgi1vqDUkdToYy3kwWmf5fHM84+emG4nmHbusNJ8uOjzymDM+HyFXi8ZsyPNYzBy4dBQofVszxY
agHltyGh9cvE+N1bcO6ntu1ol6YDM67F3bCAeq8SJbGtn/mIYWDsbdev17Rzv17+tWenIrU6RxIp
TeO0mxDSR/T9eZ5ERvqEW+M9YpJDZ0Wvl4c5t9CJd8PMf/5uOhqdcmOtiYJjibzXVW8eAvG/P8Lc
D/HA3wFbrJPNALKzrvp68g81bXonwf/qs+3m3D28H+GkDNB86KqFwwhde8TVJZLP/9kdnMybhsyb
IHG5vo55B1TeTzaDz37+/J28ewUjea5NBrvukPl0KBZ28UntP9/+6Uf//vGcrDhuHel6KmF9ERNf
Q4JqCHqKo7vETq4vP6dzu5pkv7c4SNOl0E/mUuZHJLtJf4YdbzRvh+kJPX7YBvHBJ5z9D8ZiRhk0
VKWQ9smWEOKRCORvo510gxsvID+1uCsa0iOw7jPFJ73Vs0/QoYNEOWC65uma7ZArg2kjpwxUS9+d
vviZRd2ucirCwuvV5fs699kDdKHNAVrhTHjytYQwBTLsC2gF1GhF1bWJSzPZO598k2dv6N0o85+/
m3K9E9JTmhjFTK5wpv6SNLscEfsgPllyz92NB8XTkcA41l9OtoXd9LbXgaTjGY0LcXSjRmdbj+qT
93MOxeFQ++9xTmZD33KkwpCbKS6HnUynDZbIb/bk3NRjtI0GrPKc8nXQ6sfGSv9gneZJQtlgS6G9
f7KLWd0wZI5w/IPfp7hvIWpA4WJ51mfz/dzW/X6ck1vM3aHJzdH1DyqDapvYNtL/PLGvAMqmq7Ql
h9kqQ32hWUZBEVGpAcODebViAn2pNGv6YguoRFWslQgmCzzQC0JpNCPdS99do/Wp8bjoCKmFAbOs
Cw96IayRVdBBQiUaA9eEEMuIGDcLjiVEsOqep9A1Zi4qDQfxThzQ7ubqtx3yPMJCYXzLXmm/VI2P
UNbH1VJzBrXpB1SeOKCJrR/iPoR4Cp/UjDAjmbr+TRUnvwe8v23VVz9Kq3pz+rQCiIPrpJUVxq6y
wTKGQ9TWxGFId4K1DaM9TfbR5HWLAL/UBSyiZO3ScV7rbp+ug7grF11aW3sTv8blZBZwjVIH+9Ms
hB8vK1JkgSp0yI2y/4OPzGPXA4fl9PgXNLZs9SyKNMm21EE3u1svOvPb5cXiLwuux0GeYzwnLZPK
+7RGsEiIdNuGpESpHTX7GucW3A39lunwcHmgv2xRJwOdrOwaap6qNibtkCSwwnGf/7tb4Mn1T1Y9
G4lDGzpcX3sY9vnxD348MCtgsqD/Yv9l/wvsOEHXjWibmRpBIS0D7/7yGMa8SX/YZOc7sF007ZbN
idQ4qREmvzaTpoiorAckZ1aaNlcFrG2cU2zAftUHbxXGRl+G2MZ2CMkcvne92uLKHy+kCrH36WEQ
k0HQo05iBrPFBpuwqMtnrcRl9fKPPfs23/3Wk4Ijm4ROWF6ijoYhf4Ud1OCybM1PBvnL0n/yQE6e
OkUymAbarWOgblMpF71E3lwHnyyLf9nI5lEcmgQA+I7hONbHjQyRXhIihSUrtH0hdgKV4Z746KUJ
Q/UPnpkQtmfhfK4z2seBFC7B6cSKdvSj8SlJ7YdS69f/0RCn/aGIjp7TQtQ+OsG1RyYgtpSXBzi7
XPz7HqyTrSr0yyrqc10dO4nne/2zIYG+VKiNQsIb/jb8N78ZKjN6XZSEf0G1ROO2vt7U6pgjjTCy
K3P8TeTy5Rs6+/bfjXGyLBWlnzlW3qpjM2jIvDvsLTGS1dAgW84nz+7sdPaMGfsFrnFPEZTM80Pf
EXzfKV5SyvzW4/MDY/APRjE4nQMO2Y6A7/NxluGyLlMZU9VK4oXVsMOG1bXE5vJTO/f5vx/k5Jvp
tBSpGRjzISqtX3WIS21cPV4e4tzTej/EyYvRwm4q9JKCuZBPY3zM/y9p59UcOa5E6V/ECHrzWl6u
RUntXxjTjt57/vr9OLt7uwpiFEOauDf6RRPMApBIAJknz5mgVLi5bmJ5FI5MUUuZESfChux4uKrF
QEUD3qkEDsf8W62OKw+aRRuGBnEPVRkKaOKxpIEssnRwM+ZxMD5nysrxvThLJukYm9MJsgPhzHCM
fjS1WgIvM2RuS8tbGyePvufv3zFTgE65KlgOhWFhvQmd5tB5pvQoK98geBjll+vfXxyGTfGFCslc
vxKGEVCbbwK14uiLj5CjIsDsFytDWDRBTlpBAEjVgRdd7ouyVPQB+QfpEYjTQD873VlmN3jHrC7j
lUC/cJCrFkVS7og89VQxNZvYQ682+ag8Ku34IpfwFpkZXE2daj95JcJSXkphZrBRt78+i4t2ydFq
4FGAN4lvzExV5cmIG+WxgJrVl49RRq9m+Rl98XK6m7hdXze3cBao5H0obUCCh3MIi2bYni91uSM/
ejlMd+iiFVDLIqaoWXclwnzXjS3EaUrPCuET92M3CXsVnanRbKOMOY0zdI0qqbyvlHLulI72oU8r
2HVzC96CuTkrwES+Bg8Mpm1LHWV84CnwqcF+nMW3cHasDGrJCm8+rnxk6KjbCD7pR0XghLWiPLZ9
QivML0/NoKMrV6zocz1OuFgCs5IBWVDnMHUxfdZ4vCmTpDQemw5poFaDDwnvRfkk9pq7IkNiPZ7S
ClkmHoMPYTEl/yD+7d8NbZvfICBGu3lB/3Msm81RrYLqW6fVzcvgZzbMIkqGZ0X2ofYl+cFTjVnn
Gfg4RIPB3nQi6aBVrBJChRDPFqhNZ8kshZhAy9fY6DVYxdgh5SOPwT4cUJuWJl6YdTlCzY/EElTb
BAsoCiXzpfLG4aAbYXu6vtILjnUxOfPfz/IYPqJmQa03xmNEP0mtQKSwNWHegq7rup2FtQZPp/E/
k7YDVbzdJ63u5EOl0Ddnn3LlLs8OdnC4bmJhKBcmhEt5wf02TXJMSPQTUS4fboPxRvr1DiPsCaCm
FOaY/sv5imDOj/uwsx9tOsWVE83nENPhJStOuxDLwJ39NSMc/00ZTK2cYMbs4RaJ7xtnp2i/gx62
iMcosFac4HX2B/aYc3Pz6p15QaJKUl7nDZ1ihkp8Pk2NPQum7w0v3DeoDXWKCe/RD336cn02l7xC
4X6r2Dz5wFQIMTQurLpCLt1+1FCbaXqkaSLtaxGm++tm5ugoRABdoQCgzuW7170pQTXqsSUVdBZD
vZTnz5X1S6JfaWb37tSPqvQ1joqVBVwc2ZlJ9XJG0xgWlbiv7Ecr/9jRCR1snWAlZ7dwt7oYleCK
4QQtcjuVdNz4+U9tjH8UsX68PnFLW+p84gQ3bNM6txSfidOGL3lyot0Jpaljr62sz9Jk0WDAq5Di
vaWKpxuVz1SxRxWwEIRThfrcoWvVjisrsjQW+PUIEYajvH7oyoRumtRAJOkdAlmjs9Vo0C/Sf+pw
ZTT60sJoBoA0E6S+aYpebeQ0V0byrK1meNYenjD0XNMp/6ilDqdClneHNqJ/tYtU9YfpeDFSBHDA
OxFc/qOSImkWNcZPgDSondIh+Vgh6nBr6017GyptdlDNyrvpE4U+v6CRv3dZMO1Lrln7MOYgoh8b
JutO7pHby+k0ezYaFG0cDt+7UWmQGukbaV9KcQTRn06esvXse8QhOygKUhOtBWsg9Sh3J4tHwdaJ
HOeugaL2QHtDzsroxl2k6dlK4J53ubg9z+dLCNz6VEmTJLEyzvQhgn2QRCrMYm1969u/r/vzoiWL
RjWVLimTToHLXZnHQ897oTEfO7pjQ/hFk2NbPDuzwKDyfN3UohMAqQKBxPP91XOXKn8VRbVuPk5G
vg2U7w50Bm+3MAOUZwiEaoAfvBxMarRRNLa09wbbCoCgs3rDXdqWOhB4h3oN5V4Rf5R6LYWuPLAf
ywS9PDTXTrK9svRLm/LcxPz3s4NHgxNM0mcTtfIEZ7iFXGl07399x0Tpc8egrdEmJT5CjSQa9SmS
LXbSs+S50dp+X3BfWu7msh3/f3W1ST06uqO+th5jyuB07odFt7LSSwvBG53UmUVzy6s8eEBHNvTS
FJvyztupzQR7csAVkRv8ykVgaX+cGxJ2YoaUSirrVJsSJ/2gVTrCmv6tMpRQlcHGNEor2YHFe8e5
PeFZU3mOT+f36D0GXpjt5ajhjjPZwS5O4ZlNUsjhTbWrqW9ArhuPbf8IhrD6fN07FieXmwFxmuOH
/XTpgpEc1cYwgOUyaM2Ufnft/bDWWbpmQjhGR2VItUzBRB/daMpz0jw78jt8fK6fzdlVwBliJoQH
KBivEsLIcCi/D+hjbrxCv7k+U8pSTLMN0PEyPQToVgoPNssw6ynjxHrsbNiuHO2wjTuI1aIsOklV
fusF0tMhDaUbU0JuqbW/6GhrXP8JS/ECRJz+b3pPeZWzsrqi7K00ocxhDr9DXt1ZlHyZaND33oyY
4kpsA2DTZZPYp6hCdG0CE+iOTwdQDJKoyBGDyYvyQKUtesfLCJFikuIGtU+eR4L/ZZx+cTTQCgJJ
Vjgad0qcgGKPVmZOfQ3emUd0ZkhcPV1W/i+MxOnQQrEzA9HhElocLTCgf7RSOK+NWWlU2UZSpT0M
mgSdwKh5N0OBco8DA8uhJvWCBCQMVzmSJ7tYHpIjwlFQy2WQM9sZlIF6MCLMlyXeXlYbHSbT2teg
KgvlY1KYzjejzy03gSp4F9R5dTdxYzsmFtwHxdhWMF+a3r6WkGQe9DK/jXplfKilVIE4J4Q+NmrN
X5VN9sjycnMHLqbaFpDtI4nEzWEIxgQCJQjMMyi4tn2ctxuVsum+dkzzGOcSIhhR3Z/kILKgqpen
T/Zoob1cQzqTKxIlUEXxtqY8wnCt5sZpGiJrB8HXAfpsmA6C7gMGpptYtvp9lBXoo8EEBelD1Zzq
VP9mITOkEJaRPMjtW1Ud73Q5hTAKppd2mOTbatDQsy8kWEJluXLbGGKQMZykjeqr0VYfg+SrboUe
wkYdCoaN+pMKGXJndW3vDFjW4eCVn5QihUNRyeWdX0Bc1030VgBZHHcIEkwfZFKUR12CYKG1Zfgd
hgHJBdhBqCr3UDEnXbzV4pkTJSbfcoipkmnbQvEgptJgnSolQ7+dAsU8WTE6uGUIp8wAHB56t+l3
OVosqhyo9PNVyZOjzvQXcVbeUGVrEQjOISfoChVxHqPdq6kOYQKP/Zn+WUd0G07B1vS+qzliqnUT
pgf4+oJdybF8VJuxH7ZT2IYw0UIe+0VL9QY9WkkD8px4n4quB2MGJc8NCgzD7yafvqo58DIK5fJ2
SgIol/04/QfIDDyTIUQJdeOo3FQseAaN3NRQQbYqpKwbbef7JUhdB1HxXd5Oxr2axtnJ6sk3jTEA
jlwDLGg52Z+iTqE89xD+VLPSv/Ui2ftcluH4m14epNMjGzU0CR1syJTbB6uLkPlthib8GWvViEh4
KG3JVqt/9NK3D3rq+6i/6v29E0Gu11Z6ccgzr9/FMXIuiW7V5EM0e2N6+K4Jn/NtmCXwQgImyPZm
jaaYVXTdXW305u2QwJg7dbKyhV0O7Qm4V46BY7dPaev7/8hxgSJ5NmUGGhtGEW+bAp71FJWCTeO0
/UM+FcmDEknOSZVhW7JzM4F2clYnr0ppW0qjgVJLlD9MWR/chFpdHLvpD+qO28Dv7mvKLTtNL5KV
e81SNKfyALhjbsk2xXZXue+s3sxz73G0VPBHPa9z/sM/gwfMBJnR60fH0iE8Y6oUhQIz6Zv57nN2
1SzlIksQcABF58D2kw9IblbeMa8QkbpuaOmUJKTMsCr2KK+NS0P5qNk5PehcavwdBdWiWLk1LX6f
hLNh2HNnqlhIhcEMzsAANFoc8YrJoIEc0DK5PoaFyZppJLgOkaujKjH//WyyrCy2UVcMzUf44uTw
mEV7qV+5TayZmJ3jzAQwrVgyRky0+cHOVOKgBCvLyoV2Ya5oHaVXY/YunuTz38+MJBwUBOUwctEG
M1H3WkFnLX7emSFtc9cBLnz5+U4tRmeMjcglZJhoEK140sIU8crXAekDoAfpK9xBSjLnEeprkduh
mK3GUFB7H4z+4/WlXhoD9w6QpQo0SKrYq50qUmAGoxK60GqhJ0V4+2/fF1xpUIqmtky+b32J9MMg
rbjRPMVC8oCWIoN2DJk3/atGgMKvuPSEeegWBiqLzmd6DiN0r1BR2r9jHGeGBFfiVDMyZ6pDdziM
+ossP1///MLTy7LJTqmGyYP71SN1sCXbNsccse5cvquh60msJz3MyfkjoVN/+m/GBL8NM80s0IKN
3F7zHbjFxgcOFhANjZls1ZmgvYj0L9dNLvkyF1DSr/Nl+lUN1eo9GDhlVH8T5JORsh3D/HZEKuK6
lSVnnt/JskNOBDvCZdqztFHuBidyIeE3UP1Zg2MueJstw2owvxbBjYkvoIAdBBm2ErlZAIN2D1OX
/NPQx10CYfj1kSzM14UlYe/HnW/D6sTej0yaHCTI36uPDlD661bWxiOcVRN9dEmcyZFrxN9zkIIF
1KId0qSrBClrwxF2j2QXQRwrauS2hat5x65ww37lhbNoApzMv3jmGcl6GYz1IGh0tWDt4/Bro8OZ
ujfltzuxPVe1aXMGmfMKjWuMqZkFVkFAjpMRraw0Cj4GCKc+5/Kk/Li+NAuujC2TQxgUCxVtwZWh
6PIqdaojt9L3Exrr++ufX5yts88Lr0EZnv5A9ipCgOrRfBF9iGz5RtXkt0LnIQQ7H4Xgxl7Q1U3v
N5FbTxDDfy9g1SwO8O9dH8yiG58NRnDjcMxrxfHKyJ2kWwO6bf1jXrP6Ky/1tRURfFjRWfrGYUXC
2NsUJSWdyr0+jtftRf9OF3dilpxQKQuLnteAlGWd+DIWCjSnesIzITIl9Qiv1/jQ5tQ1eUfE0F6k
eroNes3ZFn4Ir6Mf5+8a7d+fIjiIU6E5kAf8FMvbaegryIfrY12ezb/fFzyjCQKgveAoXZWNuhur
3fXPL5yn9IMCVoU8eC4LC4vV9/SDkZXlPK2f0hhi52cvdpGFa/w3M9/Na3Zmad5pZ3dMuJmUeio7
zhzpNwi6aY1batG5z74///3s+1RmTd7abCEpswzUHTpU1uHODNJ8KyNEen3a5oyrcJ1iMEA/4IaF
60BE6Y0dyiZ1x6qnyV4fhm0g/ZhaCA7pQqn9btOmv+q1JuFFR+BIhfGIzkfO1cvxFWpgICmXxi6q
R5rxlOkrm2rp+4AOqGLRQ01iR1ifNJ+CbIqd2CWd3cJV81bSOpYfAAttzg738VfgaOh8S2fw1cSt
jH+AJvcHZ+ZH/Xh9WZR5t4nrAnaFV59NYfEVTDeJe08tR6zMXe3VyxDtzIjOwx38phJ4h76BAVja
NquI18XJs5HpUOgVfl3GMucfE/cTdut772Nfrdzelz5vURyjDZn3jSwW5LwkM4es6hMXXOgQHcLw
7YcoXS02IWAONJboW6NvNJOthaHrtc/6t7J8vL4sCz//4vNCjIxjqEkjh89DSx3pkI4O7e4/WRA5
dRSFTBT57sAdTP+uruSXQqM2et3GwlUAFKjNvRzEF71gQoBRtQTeRT0NXblGKM2m4+TJyJ//m405
XJ8FsTTqrAyJlBCgcbXRkW2sjK+yVq2MZHE9KO8zEGS4ZBH9W1Rm2KODG6LywpVJ+ohiwzuGQUp1
BhHIPDqFBfetQPcTT4N9dFaR8v7ETXmw02Z/3cpCxAeiQHe7DJCS2CJMVmQgtgEPd+hS/Q+0PxP6
B1aPUj303tcNLa38uSHhyiw7XdX6LcMJx0e4za0JfbDuzXRaENrNuEWeY7z7Xr3QR6mb9HgiATCS
y/Yc5Dj89j3jUIEr0qVpU/5SL71rUpJKNuMxcFuZLoY2+mRH2acs15/eMV1nZoRrpjqWAL1TzIz9
iPpGbNS7XGqnnYrm34oLLN0EHQUqVMMkYUnhZV66sw0jJZHfGEGHLS58ThYcIJ34XcvNM2jU71kZ
zNqs8sZDMMrzqEUM8UuseysIo0X3OPsNQmDIGnAZo814bRvWABB8t3WYPZHKXkuZ/ttnJRxvF6MV
PH7ioWt7uYy+s23eT778GKrxp3z6x06KbY6eVFcmrp7oKNn0j0UOtYDx1fbXfsVS9FDIT8x4B0qM
YjNYVicpOtx64FZorsDD/PYLNX3zfz8/mz9bUcscB9/3zMAN7R0CL/aP6865+OtJcVJP54VqichE
zdfMEl27wCWtjjhQwIvO6d/MKjjv5TMjwhjarCqVvm8xUrqa9k9gascu71d8f9HtqAnMeA2FQCsY
yYMxNerZiGPdwGNNFWKDSspKyFiaLsDpLDMYZ6qvghErtJ2sKWMOJO0PuEpfXrkWLg2C5zLUJ+Bb
oCcTQlLfOkWdRDarjfZisnPyfbIWIxaHcGZCCEdBlk5Jk2DCQTzO31m7tzsUcDzIrogkHHXCnqRg
pRb+SO68QHw1NZRNOv25bmHhseGcWxCOn1xO2qg3yQnyRjNqVw5vJeleRcRo+qctfyClct3c8nz9
HdD8c842YBOXtR/5mMvljx6qFzmKJP/Jgph+pAiexjK4LxfBgtg6SisrMs+4GCXP5ku8fVT2aPSI
2keunPXHURpOYzicSrndx4r0VJjDr+ujmaf/mjnBhckPN6ncxZHrIWGkUyD3XEd1I2wPCJJ50T/X
zS3vmP8tjyq4c0dkCehpICEgocQmocOqFwjfG87w5b8Zmv3kzA/61hs4UDFk5r+84CkOP8X91+sm
lm5w5ys1j/XMhEWOuKqUgOSdvw/DU1k8kCBGgv66lUWH5l41I8/0120aSHyHpjVQM5DS8OjF0a55
R+cv3Ip/LQg3AEXSsrQAzeoiJLlBgAhltf82BCHImGMV02uCjzXxY3bq1ujFl2cIAkzl3yu7ISx1
ZWXkHk0pdHudy8PwpPdrbY2LKz1TbP4/C8JKm0VWG6GFHgGI8m3W/Z6Mj3V7kKq1ysbiZjyzI6wE
yAorS3RGktPrL3m/kA5pJmRvkcdRFbSaxnL3npX5OzBhZQAhm5oPFseV0JNVNkO4ch1a3O5nAxKC
Pz0TRqJIdujqaYBCY4kUoE3t4ed/GoXIsprkTqX1ph+5/gcPqZ81Lqp/s/CvYiTPDnnuNSU/I8TI
0I7GkQ4gIn48oIXjIPWOZke9rbRYQaEnRFIzybKZ50FHvwecTF84zbYzZe2708X1MUfYdKuWkfGU
Zml3A5XNbyUOc3Q2rWhvOQhcTaUZ7UJ18LbwOSPrG0X60Zil6FVqEUel0LXv8YQcCnUpYHhemh1z
uFZXbjOLXm4AK+S8pl/DFGJz2bZ2aYGIciGjeNStHJEvmOKb4RSFa+m6xUMOwYE5swT5oVj09ku/
NKzOwS/CjIyK2VQHKciDg1Wayn1WFuPJhrv8Pc54ZlQYX2KEdNIlGDXafkNVku6QoG1WYt2ix58Z
ETx+pI11UEqLYBTfJMbJyT9o70mzAHWwVLKpvBlFbAiKzHo1IhLqVp6EfNAoIeCd1TeDH++v76vF
sZBkIQ0CM4ct4k3p1jCGFhoQF17uyEMVqvsR1ivoijUbwnz1RtboCdhndxz6D4E03caO+QLP/9tz
kNzSyYDBFjpX9oS1DxMkpkafIyjqDzIisf/1++IZFE56jvobdcnPpbG11rJ3i0ccsQcqPJVChJix
rwOrCeFAp2QUf9FR/VlLRq19X4hwA4XIuJGoecbT1u+QKX97eh4H+vv7helXh7ow7YDand3vnHS/
9upeDCezNhGUWnSZibm0ybYzR465M+fp3rBQnvOCzZCFm8r8wu1m5cxcDJM4E89KnS0oC4e0V8i9
FPkaV1gspEO+yb0/CFNtxmI6vH3/aRAgklLj5mG92ugt6u1x2oPasexNmfwMJmNPgFkJi0sAfZoO
6J4FF0QJxRSeTFpUFKo/EBeroDtO+fSkDT10QFKEDpUCQjRHOicOuh0nkZH14UrAXHI9HfpQMq3A
k4g2l7do3wekktlU1sb+9K1ZoxBd+7rg2FpWVl3ncaY1X4HQopj99hU6//GCX+ujVFR+PEauFtDH
tRszqPe/XTex5G4zESMQPeAuECRdzs9kj2nfl9w9nVjfFB+tuzbdDtVaknjp5jmz4Rs8zUCpi6E+
zuWhaSx2kOfHm9b40FinID71+XPhOMiev6OtaeZY+J85IepXZjWM0AVGroLIabRRmufrkzZPinhj
A4YEogJcM5JG86lz9jRzwPDEoWdDthBMX+qkz3aBN+tmWhLPtPTkAFDxvfZb263521IkgpKOUMR+
JbclGO4lWYocBaJIjtRD2g87LVcPg2qdVLV5qXpnf32ca+aEWDSp6WAXGeYCFXXpfjjEpgTUGwbJ
dHy0w2Al9C3tJpi66BaDdxsk3vz3s2mFA9UeTTkM3E7Jvhi6dGck9spJsXQfAKmoo2NBn8srXY5Q
qnqj6dDIjM1dVx6n6AhA+vqkrZj4Nx6ejUIuHN1srJm+Nvum5J9r/+fg/LpuYmmi5hrurPtAI40Y
UpvYSA3HpxI2lne5/4yC1zsCD7hgcnYzoRklpMuVGMIg9W0jjN2s5G2oD3e68lzYa4pUS+4F0k7W
yc9Ciy8qauFepAXtOHbNcVunt0F0gFmuTO6HN1OUzzfMM0NCHM0KKcJjgQfo1QEQUVytFDmWguj5
9wXHTWAu9zSD79fOS+Tt5OCPLP8047eDti9GIWx+yA9svwmy2O3rx/HeaFYGsbYawmb32zhKoUxj
EM19j1pJGf1OUOPw2ztHylf2yNqECf4ljUVnqQ22BqTlY644z8Z4XM1tLe3E82URjgFamUbFa/Av
Q68RNf4WoHqZmu8p+ZxbEU5Q02qDKqwZi138qVCR6tfEApSVcYgRJZPLotKhP3VjyzmhJBo7d5J3
I3mf8vCXT7s7lK+bhpegc9Mq6I+fnJQ2obU9tLJk/6JLzsKaYs16tBE/glLaOOz84ORPB8W/eXtk
g3J1jmucrrohAHmCxCJzq+YMNTg5D+la++Gij599XrgNprVTlarF59P8H1ga499VvPeUYxh8e+sw
wN3BtExbyswNKbIRBKND5+kEBCrO0afYOPLbQbcwXtCniagitK48PC8DNOFmsAK7SdxQJakafq2b
fSXT3/P2fIMCdebM6geMQH91PczHiPItNX23KL5143Ol3arGStx5fZjNEhumY9BW7cCtIeyfIOuL
ITb1yKXFy/udSWs8KK93D9/XLXikSAaR4haCsw7gsperLnQzCdFxeFnzN9eELg0IcRmynkzLMwzk
abMB/d4Ub1ZlBfwwM9XP/RUGGCdhtSPF7popSFP3biw+VWvdG693Nl83KcXR/sCjU+T1CrQR8bXQ
T906eWkkSCVqukTMD8nbQYh4LFRx5izm8LrJ3fRLc4qNIHG1Wv+YhE8Dj4C0vtWblTvegkNd2BHC
vpSZlVHZ2IlPxodwzZ2Wvo4cydyEQA8eWJTLnTeoTjqUfli4UoR+9LPd9Ct3rzUDws/Pu56OtgYD
drQDTDW0++uxaWG5tfMBCPstkwZLngq+nxVfB+OWvs5muI2Ml7dbQU4LoSP61CDMEjZFGA1NSQdy
6XIjKk6ddlP5p7g4XTeyNFU86Ymz/MMdUliLolI8xQmtwjV+ls5nXf10/fPzb7x85s1pkb+fF1ai
7UM5HxSzcIuk2+Y1uuk721tT1Vscg8lNHpkWuqfEw92ypCksdDrwrPa2CpwNTbrbdwwDNj0VUC4v
R312iLOTG0H4kOy3mrtWNQ6nOEy6b3oYtZ/0vnR2100tDYYUtGqCl6Z7UcRipkVpGFEYF24e31GD
fXMyFzTT2deFgaTmlJhGzNcb47ZCpUODPLvqV7oNlhYdBCNQT9gJ4HoStkesJEGeFqxH7g80/N20
zvNUvSOIgBdhhoi5tBmJkExDGj3LghnJ1eWnInPjty/DxeeFa47EcS7VCZ/32BqF+44IBSCFBCVs
EXAEiFkIs4LboRy03M1sR9oOuWJuASyob1+IOcZCgDVrTtJxe+m2hhylhhZNuYu3wXmubZQu3Pbw
bV132Xk9hU1+YWZ26bPd4XGv7TwNM3HxuayGrUpyN+vQGnwcgHiU+yGKD9ctLngYSb256sHbXYdN
5tJiWWdZA98iyz6km0HbjfmjlK6E3zUbwuSlMk8so8ZGp3wOq1/oDOz68nh9HAsHyZxjAyuGkCad
sfNvOJs5W6KnIEGSzVWL+2l6lrL2GLb5Se7rlSVaiCoXhoR9b6WRLVE4Jd22DWM61Ie12/TCbCFs
NJNVmnD8cEu5HElnJQUsHjOFu/pNtg6NdqOvQesWTShg6khEE1vEyDjClMqLt0O8znnRo3Gjmj+C
uFqJ9AsTZRBW/mdEmKikRLKorTGim/0mTu4rfy1wLewWerqBwtOkMHNKC0ei40mq1uYIBJnyR0ct
t4Nvb7X2lx7d17WyVbP8Pb0r3NvPTAoBOYdAKs4K2MXj+EtlPDiwewTHTF8JmQvdEfPzgOrXjFWB
CkvwgWqIglaZAvjYq1MY/gqco5/lewXNlKb4ZDZfUzgO4uxjOf68vosW1wy48b+8lgBlhZ0agyar
tb7w3dbcpt+GtUze2ufnv59t0kltU6d0YujG43obqsGmSG6uD2BeciGAMnF/ByCEgRpqEcepYB6m
XS7ZmflRCr/IASpNe+897m3QWUQ7I8UKsXOWW0wcJVTZH3nCmw9wBNc3SvaOWiuOcGZFCM+alUtD
Mova2NVBi7dJsXKLWVwR4sy/710Ic4RLqwZtcWv0NKtUP+UBeYHd9eVYCjQ8E8luo5IJuajw+bGv
cqQW6F9Q2vQpSfNTLZtPVHhXgv/SKM7NCIHAt+q6l2XMZJn60oX6iyNl7zExM2bD1EQeWhdMeJZR
V23WhK6f343VaVj5/DwRot+qDrduLsYkUMSLXt1qUZ5rRuBm1kyCrO6qyNllVr31UQNU3iyVCOb5
zJrYRdSVJB790gL1rKcHtU0ewcWu0UkvrQnJevS5Fa7JlhicYWZS8sTCRtfc/o7klX2+/HVmi5EA
VROLXrZfaLUyAG2He7/uHqS1NqUlx4Ul5H/fFw4vdWgynlvg9/XmWZ7KY5/bm2B6s7ggv/7cyuwV
Z/EQ0Ue71GVGYeQfAQV9Ma2Vy8qSW2nooaqwnMHpIVKIh3LYdXXOxrBUCHAqpDC89LmZCdMdaR+A
EFqxt7QsUAYa5G5In3EfuxxQnzmFZnnsEq5Qmw8tL8jr8WRpPOjF8WWIIhEZF45fOZUTPSxnzorm
1uwebAUWH6jSduGv63YWx6ET1BVtPk7EErHRToneqiU1rdDzN0PS05Cif36HDYO0KQko0hKiNpoE
t1Y1lMxVcR939gbxo5XJWhwEbEQwLAKmcURC99zpUrquBzBgVbC3zX0X6Stn4LwLxKhFTmLuUpof
ECLSaAItaI32QNSqpF3Ug6DTn9o+2E3B2lVv2RLXPJpSuRWLoCC/VuzabkbfdZStBrVbt5kpjgfz
XQP6a0a99F99LHTE1nhFJFa6i6ppV5KmdTx5WxtrcnWzq76aO0QeeK3QTPYKx1NAj6kOU8OI1A08
YkZ/0JV7GEzMlof+1qtWDvoF5Av3iDN7wgGWe2gyJCX2Rl/dZMBctOoAHVK2abZj8eiF8iaf3lwj
vDQp7lazDOD2RvBFS7ZFspPezkk9fx+eZXqITbKsQrRRoFrVlBwFHsd5kKJDV2RbW367zM+lEeEk
6OTRjBIoH9yp/NiBt5LeQUyABeToeMDIFq29wjRpjjr0scWLssq/59bzqJ+uB5rFveNYNCqSW0Dw
SnBqT5XqaTQbpH49/ylCnxTmmqcuqx+afg3Av+hlszT2LI/CM0mEJ0ujWtpNAd4AXdQatXLv1i+9
gybF7mQMJEzCQ1LMzHsN1/O389aSoTmzLZymphoaUW7QMCY5B1u+G7s1bP/S6XNuQNhCAXIFoK8Z
XNffRfk3CeJoazJ3scyVTX5H8AaFzdMCx+ZSKLwA26Gwit6zcIrmNMU31s3bfYLGUsRXIe97jYNT
gkbp04BAlwWVSz33MA7Tg6T2T75mvb0iNXP+cc+hSqgrYuNnOY3tAM/33Ck91ofWD5s/uRZPa9i6
pXgKJewsm27OEA5h9dH4GiDL4wZd6ea21eLDYNw7sAX6ELoGRr8z8pfWWLtfzSsuBvFzo4JHqMpU
SImsBG7DYxZ5c3CD38rAg63rmIW/02At2bm0lUlyzcMkWABTvjyfeqeaBjUEMVQH/n0gJfVmrE14
LeRdMI5vL4XOLYv/35YjVL8d2ZparaNrUeo1VFtLcJEr58NimsOBl480OsJyVBMvh2Mo0uCp9QQZ
gGzeFVPx4iGdEBoId3j+h96qPnr1LBqpPGals5Wicn99Eyxd8gHRzr31bLFXCm4yTcAeoim0A1vB
hzF3vlZFtfNs7T3nFPzo1gxtpLIiBsXQtgcfJC2rNmU7s/4+NL+tYi0vuTAY/Bu+OwBlMzeI4Bo5
0i1pmidgJyf1BWXam6nuoepcK5AveCBmTITKufRB1C4sGQsGr23PnCny53CAWrYYtiE7Lld+vnlx
4NCEGwiqDnTqxUp8VwR9mDeQOKhVdON32rFRjK1amyuJ/YVLMldvcAXQT86q18K0pYoOnR+Miq5k
n/zguFaOX5yuv58XyZCHJE2NrOMBZkAGU9THuERMxzuM3cqDZXH1z+wIx4XncXFOEGSlbYeLHCp0
EukvJ1rL5yztWKhnIIenKx8AhinYqTytQqDBh1oj/xy1XxwpOXiRtqkz9GeLXWRMm06qNkr8ovIa
uO4Qi1N5Zlq4xjSRZMj+wErVEc0sgwrSxA01bZcOa8+ahaME3OiM/qBR+DWiceyGSSoh6n3Uta81
fXZJJZ3k/NkoXhKp3qK3dNP0K8F2aXDgaKHh4F869YVt1TZmr5o6cqeFpu+D6ZdcP3ZjuC2RwXjz
LFq0P85vaPJylrh/xw4Sazksuc7GiCPaaGN6+6kNT/m4VvdbcMk5qJogTCGWo5/zMrjrvk7Pe05y
Ix3rPXwZpxbAjlMaKwNacskLO8IZPBTRqBmeGrgJLFLKlD1AA3w/yPUxLJ+lUH0sFPtA7fxUx9Ux
K9Pj9flc8JUL60L8aCIUJ9tWC1yUpzZ6k2/TOKAx8y6evjgedQ8Znqnp+brNhVvHuU0RlxbVSgqc
i6uOZdbkDT74dsQbzvhuTc1xSvMPZvNy3eBCkLS4cUA7S5B8TQnVZ1HZZAWN+XjWLi7qXT18vm5h
0Vn+WhCH5HEMBGHmMI361z58MLSHRP5+3cTirIFsAAQHD/5r2pZYK3oyPtRUssek3CFR5is7J/5Y
9sd+7ZRcHM6ZrXlCzxJ7Re/ADKqhq6qXd8kdXAz6sHJ3mnePcPOk6EBmFZIpbhVihWhQqT8EjsE+
7u+U6JDED3Jx0h+t95SiLgwJYbfTK98DMMJLIUJSrm03o+xGzlOY3HtoH3Z6uE+tdotIzzbyVpxi
0e3OxqhdzqLUKr7uzaVWzXmaCrSNflz3iLU5FFYpCbUcmq354R3uLfVUmds623a/nTVK38VxzASu
M6aNqppwaJY0T1OmTPEGL5JOg92Fp1Quh8310Sz5N48sVJw5mF8XpHo5swtr6KiAO91wr2letC3M
oDnaZkCDtR0n+6ibnIODkMCf65aXvJ2jy4H2DM7iV1e1qtbVGoE38jDS4zT0P7zA+sEF/h1GSJRQ
SeDBwD+XzlAr6LnpAxlAuf7RONImGj4N/jsKlBZcuHNvHek3zshLI0Y2NGY98r7yonozGMVm7Vm/
5HIc8DMbpskdXbw/ZbZVS0AaAxdu/uEudO70chflX95+qSXZA7gRRRGwKmIfVRuWealGGXUF9XNU
oWOyxk+16Gt/DYhcrsQ3vZ/klEyI+StEEixFiQFSp42abAdjd33hl3YPhbe5BZERQT9zuSYo4NZO
C0G8W0m30t62b65/fsl56dqn/Ybi2+vKW5LL8v8h7cp25ESC7RchsWfyylJbV3dVd9ttt1+QV7YE
EkiS5evvwdIdV1HcQvadkWYeLFeQW2RkxIlziqKlyqnStF8DR9ucM+aHPDf0lfO5EOLhBfifoXnR
DayNhohKQAeaJvHG5lnmwjMh4sGsv4ecQlYJqnNoQwVSZP5yEoMa2nLA5UMjaDlGYLx6iEeteL4/
b0tb4MLK/MbOLea0eYpDTyh71w35lJlsU1byVLB8azXSR3VoJdZaWiobtawpH0bxXpudzkoXVT3Y
uIqI2EKx2o10zzBXJm9pldAXiOSlgcLMDYFjp4jEQsooOnfF4GrqU64hiCONa5srabElQyhkoDTz
W8J4rips0wLveA5DRKv2VWLvy2H4aUs76Fm8xr29cIQQKUxpFmwKSD7PfGfk2DJiObpeS4h7QC+F
/D1l7FTk/WNgGuxFvOOgHcOSKtr0O0v1ot4HC8TfewFYAH2cCfg8dKFm2aiRR6FSRiYad9PCVdTC
/XF/Oy8sByAKwBFOOodoQ56NILJGIagEbl4Z8p94NnkESQ21hWKQECsnZylJDjDn9ArDbkb9evZm
yMc0g/gwqpihDI+0Ln9aVevFlhn0VXGo0vZR1unB4WYgSqmteKE143M3RItYlnlYJ2cb/B5G92yZ
ud8UX4nSup36IEBVVFjvcfT3NxKGjIT21MY35YKvNwhDDsaJGJLAFfR6ymHbq38vO4XEl4r9gSIA
5nV+npqic3pnGtdALK9uHsgYbpizpgW+4ILQDgQyjyn/gXT2bBwoTPaJiuQ11BmM09CYB63Stj37
B3gDTj9iKlSHQSM8P7DAh9ilMmlMGGTXRND3WdkFC2EIbjvAr3/nvW7eQnkleYONiapMlntWtQ3l
Ts89Jaq3uUW8+ydr0RaS1RNdJpKTvzfkhW8w8qpRm8LI8EIuvSHNQCxbwOboOeDnr0lw39ri/kZv
ytRij8rgjS5DKUIoVDtVhgxVBA1z7sXMcWOpwS11rp6UrtOehPMzt9ZeZL8V1GZPsgmyOSVWHBR1
58ca2VASNzpaIoFxIw+mrjM3biyxUy0O5esQDEqgJ7V9zkO8NVQxeqFZoioPPlGf8bzeUTuHNlY7
6NthtMlHEZP0xYgVw6v7ooI8E/0JobL0QPRWBBwx7MoRXdraE858IhCEq52HDZGMxzosObrdsmST
df23XGs3Wah+XVmg6Za+maY/duaBw5C2ddumWCBqsM7tMu2hqZIjwQO2PDVc7pCRPdboYu8hiVYN
4aaJ6iO1+Ob+ZyxdiUBxISk/kSXiTF87JBtSWBAvs3JQMYhtFyu7+B/KkRCh+WNBv7ZAet6OLYEF
VrqN+tCuaRkvrReCIISUFP/gYXT9+0ZdGQxnLj9Di/dQsw8UjBaR/v0fpgkvCBO4dtB/zKVGuaZn
uUHD/GxJHZJqPltD2iyEkRSSUv8ZmN27SWUaMc9gAFiYTcvaoBu6DuJu1HGtXvlpm/GhcOx+xSct
8LNqSCygsXPSyUS5cBZO9IBAVzR12DmsoWZrUbdNv4eUg4/1p5UULmsgUPDgyJNtMxA1/UiAN7o/
sUurd/kBs/3XMgm9wpCgZ5Ifw9oJciPa0DXCoYVm3WmYaNJDrIHn0/zaBfSSQnYB3XSlqftm3G5J
xPcgqDsQ53sulW3I9H3nRH4GCTe4tsOoy09d4wRWJt7LNvp5f8xLMRalE1p76nqFn7zescJQ4hYi
dTm6i9CYrjPoEcJdawFI/1o3joxy5YwvzDG47CddE6C4cNNNnuji5lGK3BCNUxaoPOPGsYmXkBdN
fvjrQcHXI/sBUhn8f84boKYyqrUOVymLudcCMujmcek11ER0Vbzet7XgtK5szQY0Zr2VhyHNzlq+
MR03W6PHWVggDAMcIlOSF1LPs8AULXSV7XRTs2Jrb432VbBfSvcedWuucUF4FXHNH0PzmCBsa2C0
Qxii+rOmPGRgF4pQEY3Zo6W2rhkb+2F4FdFLTcBIXX/pu6+m+vdss9ffMNuNRmuMEk3L7NzLzfis
yZW8woJjuxrizP2bxkhRN8oY2FEUzxmfBX1Rq2dZvkTh22pue4Fd+3ows51BCq2RtpPAWoKO+PFz
HT3w4Yuq/OT0oQmFq4QPrESxoEsPdvZyf1cuHbPLxZx27cUxqzREKqUK20rz2nIX9FCj8/YvJqYM
kD2Vt8k02RcmOtvm49hgrTQECTWrzpmjn5DF2/3/zMz2f9yX4L4Ef9o5To8qeyjCyJNV8fexNxIL
QGWiMIbK9jyRCcgaTwoLPpnT3G+zB3D3BMOReU30fn80S94CUTd+0JxIrudsU1lPcG1R3HEs3XBX
o8H9n19yFpc/P9vgsSlErRsYR5XuIHCr0scGPOZrwPilzQWUEu5pderumhdGsSMcYQg9O/PYV9m+
q3dVuwKNXDMx21yOOciKZDBRhscyh1Bd9DjUcmW2FhcDjRDAqqMnSp332amVPZidRvA4cBNyjNhK
/Xjx53EycLHi4YM0z/UBUWjaotV1yM4Vb93+CZw8K7t2cZLwNADUEs/FmzZLs21Sq1K77KxHOfSa
VI/Jo2k/399SvyOA2dsAsSD6LPG+RqVx3pjWhOAAjTLMUpnsTf4rTD6Fte06FZQWR9fmL3X/yWIv
lnay203ffkpS4VNr9ECy7GVNC95RZUv6+NDn5WshXnBfBgLSVrUNYOj4UsZfhDiJgXhhceCp7aaW
vhJxLJ0J0BZA5slACglH73oZKrMredflcCBFq256lVaegpbUExmrfiNsuRYQLNpDZA7YKJ4woCi5
tidNiFXXnOXnBKsxIHOzlfFn1LHuL8uC0jZO3oWZ6TMu3O/Ut2I4PSgfQPhzyLvCpVH+VCqVl1jZ
prTy7URmo8aZXyCFFJPxYHB9LwsnoFr6XKaQNRc6e2oTHnDDfrQr+uH+By7dtRN4Fk85HSyr88Tw
lE7T1SHEDaSLPnA6460oBv0wZLn5FA0VFLnYES0ucmW7Ls7+hdnpUF5Mi6aGo85TmGVD5JK3UUXD
IVCvjfnx/vCWIA7ooMJ5mHp0sdSz0x3jBudGZYGsYkgfFfQ2qQw8MRmUZzJCkVoAaVVvIlgaTjin
H/QhX/GQywP9z/4cCsjiodJJBPtO/2r0L5HhqjV0NVe22ZKLQdENtyKZDtDc1SdlXlXCzAqMsgLK
5omHnyjf35/KNRszXw9lK02Cy7I4q3js5cp3Th70ZCWzv5DwAv4UUsYT5d9tIbZqBodEkZ2Do7vx
evJdi3EvVuEua2o3XuUtWwz9Ls3N7mGIggORVBH4AC3yZRd7yJ8j0UXcdHzUEPNh3VA6P5jmI7p+
vSFfmdGls3dpfubyeGVyNddhPm0tNzdfpRN7mZWgYJK5TfoRtbuVm2ja7PM74tLg7NSZeQeOCsRO
59zpfHWExqf6qvVFoBTMy2TnargqCj3d3t84S0fAsnVnIlJS0Tc9y7aAfCBkyijAS6NIjxqHgX3V
WuJmazWuZTto1gHrMcDfc62QLonArWrDo9tl92W0nIe80A5RqkLQvi++3B/Tol9B+eE/Y7ProwFf
edmBEf/c1pukckGIOwJ7S+FaXJ65Un9m9k78A1AVBwNS3ADCAtc+58MewAahDRQQQsJyj4PGiZRu
tsattRQPTQEEnrEGyADmFXDDHtsOPAoAnaNRGgTiwf2ZW/x5gB2mi0/Tb9qRHGZGjW6jtaoEx1rO
H6tmd9/Akp+acKm/E2OoNcw2ObOFI8YEeE5pvchyrzQvYbrippbG8NvVAuuoISsz7cSL20uUok+p
AcEYvXjI5SeSrFwaS44BIdB0YaH190ZaOOwTvYwlhlCAng0bIqBxf0ZWyLfZeAaMNMjH/OX+rP1e
1rlvuLQ584UpA5NflQA0jJzvQWmJH5Wqb1TEdxIgeyAoaAxR4HAd2d4xCItsP/bkiBa/PRXlMRfx
EWQr+8LiPkBXPjTMkYPQdgPr94wOvpJXfmTbXpb1IOBxHoyQ7CvTDtR89O+PY3H1DXgZG6969ATN
lga49BEkxVMbpdy3ZUDKbf73JN6gykA+F+8nuBk0IF6vvoQel0UTjn7m1kcqSbFXTshSHebSwLxg
6ygkZDzB9iocaJ4goQMe31576bIqsJWPQvlegx+OWfrK1C35z4txzXOMBjTN0DcBwPXIG48ML0b3
wpsz69ba/xeX6M/8zZuqarDhMchXAnBd0xcGsQqdCWilRmvVs8Xr/XJAs/vV7oG+dHJUTkM72+WD
9kKK+libIPVVip9NQredQw8Rco8Ii7241zaQh3i7vx0XPcXFWKc/v/AUMkvqlE7FW5KA6VN4YbLG
Kbc2m9OfX1go+1Ci3QTnVgOD5BDuRvFirIEgFv3RxShmh8oWAAOTFiuWlhKltw8D2PdYsq3xhInr
z2m/EhetTdosYGCKVZaEYv+r8qUkH7X0+/1FWSo34oDhtQ+6m99V9es5i1JwIY8OViXS0Q9bfw7T
D8hhqOFTrz0X8olaL8rYuFX2UfJPOatcVgZmE3qF4xmg6GVyW7LPgjw15mNRrYBTl+oOV9828y7J
QPKoGvBtmf0ky9SneuVG9Vkd9noz+NwY3b48t/q3kf/o+SfVOhHrWyHf78/Q/3F0/neGbsSnU1og
L1rBx9mt+cnRoWXcmuLQgH4oMmsf1Vbgr4zAxPeBoHvXx+ZprJwf9z9icWdD9s0C5g+QgfmjRg5Q
AuQDWqSbAQUBse+LaBe32Uq4sOj1LqxMe//i/BhGOaI1DB1GoYwCIycBNdleDNkmicOVQHjpGAGD
icZ4sKoB9TM7qnGo95RluNZth/la/tzYncchPAbZM3RkRNsRwKz7U7hYLbg0OTu54xBH9VjDp7NG
ekm7ceiXHmlu4UDqSvV6FU0nWezner3RlT6wu6emtD3U6Ve+Y3HkAH+AhHrqQJ+DMjRHgbBsDQfC
Jdx9/97ykyUTV/KvpvjcZytAtCX/Aam9/6zNBm3rMdNkCP9hOcmOg3wiXtkz0xmcx0qXBmYOqi86
qG4WGI4sUh9ta17B35XqtUu+WPVbXwEz/A9sdhNzijnJCoG7YR5zGEYzABg/BbUiDRKjLVwbfS5d
KlYiz+Wp+8/OPPQwdJm2po79ogiPAxUvV47A0pkmILzHcQbgCCQn16eNNmnDFR1+hStfLLm1JEDx
cmX5tcXddmFkdu8jf6B1nIOCouFvcvzJhhfTfmjKJkjNjSiDvn4t5IuZnkL9aKlvoDck/AMHwW/Y
vGj9ylZZ+5Zpwi/cCzg9dCUU+BY5HvO3pPQgnqYaQU2PNtmsHPZpXDfb8mLcM//StKrepSlsxfHX
vPnY0FdsGVfRT076VlnnFn2v4ZlWW1Sqi6bw71tfHiiwpSiboEhzQ2ghilEpQet0NopnVXy0WXMA
q7LnhBAsJqbbaqu+baoy3gwX2qDgAYE6KGrV11NLRz4m4N9DlxTrqsCp+ygA4tBwEyirehn6cVx7
LFrXtiuGbCpJ9nYZ1oBZVtnKpl4cOnY0ihPoLgY04vpDjAGxpFajvU4Sa9e0chtD1lVpsoBY8XbU
jF0ZrsITJpTF7eD/2JwdJFwZmiEJUgFNoT4ZnAYWG/dpZ3pUHTaKkL6Zp6cmb746tcq8f1jqi/HO
Jt6myAN2UwBvDsS1TOHWylNGatdOWNDRnco/3be36DQu7M3OUFf0qmriSX/WzfJ7Dhk6rto+rdYa
QSevfW9KZ8eHyrhT0xbXRsczv+tMECgfuUBNiMe4ptfukDVrs0sqNloKjlJ4WttRn3mrgp8uVZ80
p/3Q9fGTzJyVTbr4qpyKHaqBHmTEH/NdOjYRgfwhcKR4UmqsORYqf3eydjekzQeWCXAyglwS1QeR
rb3EprHczCy1dQN5H6iezPFWeik0VWHofC7jZl8n8Ubtiq0AeEaQfwGu4NX/n6nprF742zLWytCc
umwNNgRSU160sfVlmv89BskB/8xE0YiO05vqUd6LxKxUmMkK4ebl0cnf6jXMz+K2v7Ax3yHFIDli
XsRuqvnIk+id8PSYt/bKlb/ovS7MTBv1csaMKEReGN4LHJCPsREfiRL+7LpJ/11pPkrqHJQkXEmf
LoUZMImmJx3kWoDiXduMwDgquwaCSFadeVApccM1UtMlC445ZWcAm4W488xHdbxNNWkCBkyKPeoh
aznttZ+fuSSnVtIkmX5eyb8MyVc0jN13eYu/P3GAArCBx8K8GiqgHabJETh3UJQ/JVH9XITxSriw
tL2AC/jPxGwIaHpjRqsB9W1SP7G8XHrx2iwt+bhLEzfLXIqktVo4bBE+NEXzRdaNr5nZzwqy7oBM
r0zasjlzqraC9xF8g9e7iuROxnk8YlHAYYquhIDCe6eFeTRZ9JQo2u5v1wjpa2Dj0FIBaBn+vTZX
QJIELNZQ26MAH4MjffTKktr+fSMLhYYpSY5o2TA0JMzndX0lyUcnnaSiwPoNsdCv6LLzxiF1lXLb
dJ9UDToIlu124btjNStXxq3bhmn0j9mI6ZxJo+h6gKQVo26GHLJRdoce0qzsPbXjxjZFT+boWiFd
1Xi4XUFYxCUFahEAAvV5qWgAF0Md2niM96Z9Bje1y7TS1btqX8iTqv91Fh/GJrJ2lIfRFjDvWFSE
sHjaK/G5Asmyl1XGqWvlp/vLd+tcr23MDpltK6Nj1bj5MpIeFFzskDjc1W0WRExsVVE917n8625P
mMQtO+0VaDLNN0xuGJVd9yCfqdBa73RR55J4fOgjba1r9taBoAY1WQEMGLnweX5mDHtulQUYfHT+
wxlA4jO0HpTT7k/gshEQh080jOpNb4peh1oVN0gCdXW3wXv+05iZ3iDJ9/tmbv0tLqIJwD8JaGDz
TRvz4hLUxrBWVTGFmPoHNFy4xbCWAlkayKWFaadcWOg6KwvJxJYygpgHxGVe0ddeEhrB/YEsm5lQ
uzboj2+U5SI9tLqhRfVuDA+Vsi9st1+jdVuIJKfJ+mNjFpiALCxSa4HQVTNedOdzXg++nW5DyOV2
+nMonnqQe2fNh/sDWzpJl0ZnKwRaSY2NBh4dqVEHPDfdWH2P0XLKxwxlROnaYo2zbG0qZytGSl22
gsAiSG33IGV7qiTzixQYnvsj05b87OXQZvdWZORan44wFCe5S+kHvfzulDtN/xXH33qt96j52plv
aCEEMuBdzTLXbCXYuvfhsMYEtuR/L75kjlYxR73sSyjIn4GT+6h21otetAeu9Dv0PO1SZa2vd2VN
ndkFAy4VCsTRlId3nrThiAQ89FndEAlKe3wn2Y+VeZ5+7voZcrVvndmbOWlkZJYWHnijc8qSn6qO
TLaBTcu/t0rkhgXYR4oJ1P9d657vm15Z4flVYxqDU3Id82r1GuQlQ1dYwk0j51w7/89dO0dB0KwG
pNjBIKv2mMtnru07cwUxuTaa6eBcuDIRpkBtddiv2LiRi2tmY6vtAfSI7mitgTqWHfN/vsaZ+ZrR
6Y3QpJg5qfZuP34b5Of7S7O25Wd+hcaKlTr15DCZabsyEefCjh+IXj6zlCMiWANq3uaOp02IxyMB
4hR6OrOHCedpaTYpog6WVptMi91Ry7eNBDLGcgKJwq4Ar3T39ySwsAoSAB0kE8i/3wCaM1Q0iilj
bYXPdgg2dGq6Q6S5azDwxdkEdyXo76YOyTncrohSLiVHxN+BlU73ROmX0Ta2fWvtOl10HX8M3Xgq
kqh9OhXhQ+OBaG+8RAUZIMI8OurmL7Kmpb5mbeaoKitPM6uYhDqdV1YMwC0gLDU+RfFRNX6IbI3g
dvHmuRjczFFFJTr5SxWvP/Afbyt67DMUibI1PaHFo3VhZbYTByNWYygf4xq3kLZ7q/oVf7s2aZP9
CzdhpnjbVjpGUfd10HLdBZokINLxGeH7UNf9uEYd+f5pXpu5mWuKBocWBVTQz5a9i6Hhzrx8Tdh7
bVgzj2TZQ26WHabNNLPG5YkWhEnu53gHomq6FTR57U25UhVedBpgX0K5esK0zN9FY95GNGQ4ViPV
XVIcI7Kh0J2JX8NUbmj4rWKf78/j4t5AiQvsyqi9ogXueu0SEoVGUyAeRrs40thh7maF8feUMXBK
BH4QgTeEmubFoD4VpqSTU4Kn9TrnKxCl90exuBsuDMxG0ZBI2FqKu1DvnV3YaIHeWO9Tf+R9M4s7
4sLMbKNXfRgpajmZ0QufjnQbycotxbOWvpl95cq1/qi1Yc02eZqRMWomvspKR17oQ9yB0ieP/PuD
WtwByKCBHdpGgWb++I9DKRLeg9UhbT2INYV0e//3Fwdx8fszH6eoIh2gp5mcW+pF3Qv0rdYioaUR
IG8yxQ4Tt8FcZqSJQUTjDAQjSOygDH2uNitztBQIXVqYjaEkrARrB0UW2JRojgcowuBb1BbJGjpv
6VpFC6qKFhjqTDjv6+M4tpykokDlA1k7t2u7wNQ+K1HjjqaB7o39/ZVZnrc/xmYRUYlHeKo3MNZX
zVZt9wpdky5ctAB+BrTVIvEC9pPr4fQsVRiiLQB8xr1MHTwb14qDaxZmK8MTBmB3byXnD874MSVv
92docd3RbIOOHkCIwFtw/f0hAcVqBJDpuXFLZTeg6dry+rVTvrjmSGAjwYKiyU0GO+GWLDQVTFSR
Q4JUy1wKouRh/BEXkZv/Q5MSarYUlSEkDdAyNj/uWSdlqdewxq0fIyXHlH5ulb+XzJmMoKUO/H5T
5WS27iWAxVZfIJmTpu903w4//mFZ0CONfDmUYCBAcb0sVWhgW2X4ebuzAkX0/mgSaNGCC7RbsbTk
8YGDRQSvT2S+8yC+EllEixExQBVC8rwDgZ/yWJQPvO68rhKBMP/lGQRtJvRio/8NAPfZjmsHKivQ
ZQI1XfjSZWuh4GIKAp0BE2weDCDI+V5PnVOyMMzLNDsbapIda8B1fLWGwk2XCAdtlmrxbgpQoQ2g
n/gWVjnbJ3ZVP2CCqB+Wgm5QDba/giJD9ZnS0nfJw3EF1bF0oiEwb0+iDxO0d3bp8VS0lh1Byl6J
452uQqEMq7yW/1i6lC6NzPxs2TOlGhmmAce6ylKXIq3ZGf/gXy+NzPzrQOoErA0worgF3fRrbZ+L
E4UXGBBmeIXdZO2NwgEDflxjKbtB9YiUAGGYMV0JrZZcoElB+jQJeJEbiLo51GaE4iS6JtX0oDLF
zWURZIV0e1J494/14oBALYWOIBQLwXZ0vTcJbaLOiq303HfW6CvGaG6yQRlW0uZ0uhLm2SFA5aaK
h4MDNvceBiN2xhQTDYgCYo7WiDAx74lx4mGCwgsoealLjaJ3U6eVfpygSwip6GyfsCILjAjPmZ4M
SgDFC+2Rq2bic5w21ynC5HFIQPHXy7AOOlnQl8zkyVMs6npbC719CAvHCbjTgli1p1btWtoIwY9x
cMC/bxrwYWbuxVr+OdHbwlPNlj5S5Ae8lsc/nd5MDuAdUHEpTDCTofnsCPvroA7ZixZlcZACq/Mw
UDsLRGj6IChKDtCo+5FCV3AziBRvJD3LPBnX6a6AxIDmKrVVeKIrGbZ+VLhWS1U/iYpxE2dvef+B
js8lUHWuIFsQfg2bEgJJXhymnQ+4xCTv2UgQBg1eGVleWCLFAPHVbZeaoV81TbU1SsP0K61WPUWm
ylaiLdZL0Nm7GR1hubJvxMe/3zqgpEPWA93ieMrMtg5nNEOvtY3m9+ETulnClZ9fugYufn6OlmNo
T7PGGD8/YBn6Q2htiLWRPDCS70WygjhYOgUUMFgLvXEIAOcxR9OXKphP0B/L7PAckeiRNWuEzEve
D/UwoDQAMES4OXNMbVpGWutAjN6YQKnFt0KYflzVK+5vAZOKBqYLM9OsXuQFbAjCokjRwowdndK2
U91W0fdhV3sWeLsNOpyQbgmGrH+kNQqdalkcBct9pdOByklX/NjymH832oC2EDfs9cfEutqEXdix
c02+m+YXp/1p8Z/3N+GaidmlUhjaUIFpm4HN+ysxai/MXiIQa903shQtovN7ahj6PY7Z2kVGOJZd
DSMxf2TsJNsNQb409QttJfm7NprZ6jEQCcZ6hQmzzMF1wOfeT42KKy5/6XahFgYz3S2A6c8iuWZM
ypEVDbqSiX0QGnEJXocJ2ZdQEbo/b5MHmHv9S0vTsbvYjIqt1klYwlLXmqpXdJbwAPOLNtzITL+2
8sInZesEEWelpw6ou9w3v3SqAYKZTpsB/oE5Mqot2dhmErmjEdyMep1DLWtthEs749LEbMFK28mb
yIlSaBipPoTL33TmBGM++FWcb/iqMshiKAkPMgmwTkR8v9G5FzPKBEYqmAC2p+k0n/S94fZmSw4S
l+u+Yb12pMwhnhYPfUAU3XnQWjV+baA4bqIfte8eQ8SSG6NK2aFP8morImas+NKlPQzIho20BlLi
NxFFaJnghovq9OyAmJuppe8ABFyRfyj6/L56wI05aRJPX3E5EUXIU7NGdmAU6Bhz7R4PRuAZ1EBD
HHu07cJa2UwL1xGgsIiRwVmCxN381IwVNMxCOwc1YVHkbpgWB00kT2Fh7XpH+RAqfjmGwf39q9/i
UMEThcQkOI/AZQAep+tBhgYITB0Z9QApQRst6x8YXqmNyDYye5TxI2C4rp4+NPHnyqldUv3qzM5L
1AOvv1PjFXE+XrU2OmaTk0bX8Am3TgRBHMRW8ECb3mg3NY8qRL3YcYanTmRoL4tw/4/7kPyMenMl
drw9Yphwc4ocsZ8m+uDrSegrO1MUUx2eePLS5d+q/J2B0TnXMl/Vvt6f8Nute2XKmj3UTBWkp/Yw
Dk9CF17Gc9cop+bAtTz6rV/C+UD7L/IbIIYAfu56RBpT9BgyCeNTbmxShLsrB3Dx50EuBrpR1Ilu
chucDcYwALH8VEcoqYP2qBte78/TrV/HANBaPvV3aXg1z5aEQc0MSUG8Etr+ZGL9ib5Xhk81ferk
KUehr+Saf9/i4pj+WJwTc/ERtWWepeMTYFK28xKvgqMW9jNYcEDTgY5f9BDN8TYysVjMU8C6M1F7
UEcoBsXVxEmp3+4PBKcMq3t9KYLF+cLS7MrQwP7BSyVLT7bI9cDq1G9ARvUfbXUYIR8jtO9GptGt
qKkNgQaZ+C3o6b5EGcRxXTtK011aJ+1JU7Jhp8qyea2kJjZjkoGgObe6M0nxWDK6rBs8wof6p1X3
wk+0zN5ZTm6+QPg48wgVmRcjUvRRkRUx3lE6tDNqPCDw6rK1Q13q+i+zteN8N9bmcArB/PyiyLry
eGtDw64L6bEc9eKlB3mdS2wiHy3WRj6aocpDBEa0rcNKdcu6vjlEgmm520V2vc00AC9d0hAbpQJb
sT0zM/ODbICIJnasuHUX4YVGS6MYXbMK7W2hkfyx6Tt1k6oCT6WUdDvZR4PnEHQ6JSBg2ivYGejW
Rbdzg671TdFpqtsMdeJHQg+R/YY8Q8qKckuyirxEogHxRZLylwo7oHGtXNfwtnIiaBvK/KiZCUhL
xg6kfx3t2EEdN7Ruf1lJ9KkX0a5LlN2YGj6LGEHVra8OjSqfY0WY20wvqke9LCM/LgGeEXGi4k0G
SSXJTeEBdWedqFKyF4Xr8cnS6tBH5TD6UdOy2iZ9Kl9NR1Ee7JIaAdSiUfYfQm68xlBP3VA5Fps0
k3HQJBUK2qXDbTdJM1Qlpv/QyNR+lXjKHjVR5g+kYSaKI7TdNiPyWDEca5DmhRnoTkywS6wScxd2
B9QfoDxn5OGuix2+IwWNvNHiHZCWeu/lyLrvU6YQP2mBpRo0aW/rTM02jSPoDoIS1p4bVbRBebPw
0i7PXxFktC+qkO0Xw6qUQ16PzWNb6tV+UDlK1A7PPam1dZAohvQGyC8fyJhpux4ATL9nLN72FhjH
lLYrvWRKhSE127uD3oC5UB1RUEfV0S0BoT4wkAN80OqKeobe5L+g7mCdqpB2QWnW/a4H9DlQrA4a
O62KJehyTBMFTSBe2sgemCiXIzvrQKIe49Wtpt3HNaTRLSJiJCFIhhBJ7zbcYtGmZk4TjGzM8Neq
3Etyam3CAr3iIJJcSb4t3DpXDmHmTc1Q4aSu4RAEa30dqCutONtQPb/veH6Dsud+Z6KUBQwPNykI
xa9vHSTGoj4r+uTUG7H9Nbcgk+CGLOoeWz0rg0ggxdSa4Hxjpkh/trFBj5rB40MjvyAh6LERUZwy
sijQ23cOWck0kYCmmAlAYlB18JOhMoKGRdH3YZTgGtLeoywqvCytaj9TSnEkOCPIVqBOmHZozUzb
vPGrmpWPba98kETqR2onaJ9yKrGtnDTfon41PiStoviF1DnadMGHWFaJ5mnFmAYsHU0fHEc1FLDM
9i3M2mYDzE+zD42E7sO8VwNegM94iLLBTbg6fK+IGAJR1I6LmKs9h6Fj78rYSTZppRRuGGUCFCO9
tTFrNKxD1iP0E1IoOY6TXnlECM1z7LZD64/TfXMGpfN1i9ffBMQp35VcKfH3Mu2koET9bWXhFu6L
KdQHvnFi3pgjoblVJKDSiZOTLJKt5PYBIVID4kT9zaj4IYnWgqCF9mSkqUF0hKcusMI3JCJZX+VF
oZL4hMnrDyat+n0m7WIbmV0R5GpdnGoe0wxqaoP6GFVKf2rHWDmwVomfjXYI//7qv/qcWbWpIHkc
a4Mdn5raPhrCfB3gyu9P8dIJRDsDHJeKmtCN5rHWWimRmRWfwDTq2XntNvZHZtCVgaxZmV38WdlQ
u9fM+JTJjwOrXacBHqlcCc0WAiXbmgRuocCEcsO8+jdUuB9K2iLkByQZynRubP51MsQBZh39pZDX
tlDLmkWvzuiUTYpu2dMIDWqNjm5uFmhSU1ykf32tWBPDvH13YRQqktMAMSDcvEFcD3gFJg3H2jBK
HnIoph1TPY42QwcFWqcAYDnmNnaj0bDw/f62WJpLqk9bAm0PqEPNRmpDCr1OOy0+Dan+P6R9147l
trbtFwkQRcVX5ZVDrYovQqWmAhUoiZKorz9j+QDn2rUbbmzchwbsNlwqBZJzjjnCVV9JWtfzn5JT
7z/j564MRTBE+CBrwFaf/nNXNjIG6r9a85Mxh3Q6V1a0lqGl/FL+4ev7XYH79wvdb/ZvDbMtdYrp
ES409B+Vfa7JWRGwyP6A+P31+/7H/cDZ6E7zhrvAz758KIZ1yHstP81uu6tN78U15yKAezzxeTns
dGGgDJkvk2GHA+EptCp70g2PTSH+5Of0myeLWR5QCO/uuQ/r+H/eMFIE1DS3TDuCweF+KZ4Qniyl
T/5ElqO/6YaAfuMFmlgN/ykiYdTtIb0usqM1qOobO7izHWC78Dh2JTsiv0LFuSIsABN5DIQl1I5J
a9j3NR+iuZsHwHBm+WaUZbbXCnfU/Ir2mEKPZp7BbdiWN9a19UnC5rBDMcOMm6GXS9wsxNmhSBbx
bPImMDpUNAvKxoNj8yo0M5Sn66o0ECYMO7ULZwkxfakLWOBWy6vWzfIBmu38aFQSz6Q0WnFuDW1K
/30B/ebJwG1OR9MOw6g7avLPV8DVVOkugIJjrkuSmnotr8Sc5CVrunarz7w5FFh1MaTNRpR3Fjj7
/3793yxgDOlAqQDs/pfp3T+vT1xFZyYVPXacb4u63co/3ODvLgBtBjQhDnxgAXH/8wKGaKqKKeYc
mz2xkDD0B+jjTz/+R8lWz9pSDFSzj+O05RxTpD88n9+cSPfcnf/79e97xt/2hHYyOQHdyTkaXdxM
X5r3a/jT9m3c3/GPDQEUfpwUOJQw+fjpTuEVBArjusA9yAKTr37N7oaoa++UAQoIV2AWAfRIdraT
oDlF2mc22Xo0dA1wBS0D12vo2RXxiFi4hMZEM4ZjPXJnM+vS872Wzc8yZ1mCAxyeFy2rtI2Y2yzi
qNr+cPD99m387U5+PC2EV5W8QoN8dJxrten7/+5lA+FCDDg+JJAQTBCrfh50qkRwiGZJAkyxitpy
2POy+fr39fDjfd8vAaEPorfuIibkXP1Yj4q2RHmqxvuG/ws0HrV86pp7kIch/oRz/HhY90uBfwYK
4j196Z7M+89PC1JlbW74ivgti3m1z3NTfhQamvX/+o6ww0AGacHUHD3NjyOaoi9z3XqYjvWduNMW
AURmVvunsMkfZ+dfN4ONCF4If9k9/6RHFEK53GrUfMwWGnH62OkW4rB2o2z/cDu/vRCiM9Cj3XWJ
P6lopB+zWV/H+Vj3mHGysZki18p5SpvqlSCIIPzvnx6Q//+73I+nJ1oHIkQblxMCwAzm4cvKItP6
w1f3o4L736dnu5gT45ND0fjjKpisOxJDy/k4zcJvehoaCH4sgAoNtfQ9swe5p4r//cZ+9xzvEkd8
GBScKO/+K/1tY6vdbAKzYZmPrfhcjLPdC7+gSN7575DWv+7MuceNo3wD3e6vTupvl8EyG+lgd/PR
vBMWnrLhTxqe3yxY7J3/7wI/VpGthDTR/M5H/SnHOW3GJuF/+OR+lEn/cQ/3hfy3e0DUh+J8xSVY
qpewnv0K1gxRWB///QtBNQafUgCi2Mh+YByNPrpZK3GVdfI1L1n80Y7tPz2t37115w5vgPcIDhz9
8dYLnUMiA6zsqDkTUIb8jo75pvfByz9s1X/BzX871P56aNjYAKZgW4BH5Y9P2h7dXlQE6tJmSAfE
OEPoNAFKy32H72C9unhPiiX//gR/t6H+/ZI/b07r6o6ydjqqA22juUn//378jxc0m4g+Mlw8u4Fd
xvWEsOh///mwGf5RCfzvQ3NNiv3GdYFd/viYdY0xa9S08Vha8lxNmA52yjmV2Zj5em1tea9vXWWx
YMirjambQd2kzZjWYx3q9i1DbFo3nIwqkdlOc0ofGsnIBr8GXVrq1qAAWYmUNeYQXyPC10e996Hg
a/18NuKupQHmhUlVMt9SbtrTLrJG60gMmG8y3V8AA9fr3jC2fbaT9ELh3uWwrdNuHIEchFreevCV
GKbkRrk1QBadLRiXAKyzyLiRkxuqOg/lqhLFpnjUP0tczy7i1Yjo8lxOO5TkaekG2VoHRnte+vE2
LuAATaOvT0+Ywqae0YbSoKlWNb6q5sQYCzhZj6Bu3GxUOYanBYOYAruNpXOCkTGgp8YntgqKtd7X
7q6h177RwrI5WzQsVTplz4szhg69uKvlI7yooGHrnlj5a2HTubDX5zuegwY6cisB2fkjUUC31Pzs
rOVRlinO9e09sCMTZqD1cD7sotK6ie5ztGGxPdQbkoXuUMAOMcjYqR2fW36oHQJs3/LXTg+b3Ei0
IY+m6mkd2mC24rG5WgQuvt+U5X5jsm1TOR+0KC61is2ZRZDwwUvpvahSDF2y1Q2lp8Mk7mJjDOPV
WTKazGfVTaqbMjYs28xy77Z7RQ5Orj2APRYzU8UjlKT1toChnZbxCMp2P7O3a74r8LoMXMQgLOla
FfSiSwnIL32Xam7i9Q+lgk2z8+noUUPexPpi5XkkWvSMF8nTXEETPUaZmbj0Cbg/6MIw5DEitxnx
j6d++KXXMZtStWyEvem6Nr1b/U+G3BYT+ChIph7FEBut7WeaVviD1DEyUUGn8WDlSYGw6l5CZPtq
De+5k1DtaCgajPy1kzLM3CxhWZhzHnCLh7a27bxzN4i0oTKwAFECktuwoU6dDnJ+e0or/BHTL+Ud
XHcOiHtTZh+AvxaozA4ziHuRnWYtqWGdkYfLKhcGYf2lxBsVsAolM7rHMm5WK8y9RC0KSaZtyPIq
5SjGSTFGs23EJSTWTZl45FTxByG3CBCDaWNW2CEaZL/D1FTTNwMsofD0a4ShlCeFLKt53rTWdUHt
BO2ad6kzLdFIG7N6v8hXkE2DuTtr+q0We0vDpOeBjr+aVSZ2bu+Xpgt6+9Jah7qIuuKERECpb+cx
7dDLTzlUvctrVT5biEYuVXHohBWCG2FbiFp40XJ4446PCnPcrHFDNOoxdFITfaV6n8ge/bCEp5Wt
paOrBUS+wj8HimCg0LovyptqdH8qw7bqISSMy/p5hBtJVcV1hjAb20Ic0bzLXeGXYzJVItSYkQiN
nzwy+ksWG0RE+dj4Y3e2Bw5PCQxLmiHMli+bIldO99vKjhfyrdV6VAtkDpo8sMDtc2AxWg5egChZ
RIApv5GVBUB9CaiVJbTDRuBU3zn8G4zaDlbtsuiPZlMEvVcNAafgUC4b4qSjOGWwdsj5vgHpy3Cz
gFl0T91b7fQxzREis8trngjZbVr6WlUY8ThkX47Yf2FwRcHWIjA52Ljop6rUZL/G8n2EhWJuyZB4
PJDcDkSW7UwXBMPpiS+x3cOaG3NZ4aVL/TaVl9ntAtM6DPLUGzScF/boYCrJLHtDuyXpLHvbqnKD
yMKtl1kbjlYvH5CyNFbrEfkwRzcDvrjm+fcAshBIvZExjtgh+avbeoFe4pAdglnrL52LDZOtgeU0
0eKRuCdQcSHbYsgs8DRJYq8JEu82FI9+qPKLvkQDiUm2bO3VDCZvSCoxHD28gyEvYJ/IfU5uKB8D
w4V6eS0Dsb7Vk9jSxnktucuDApybFeGkFuaDTjvsR6ONRuhnmQulH7GQOH1cig+mnSpHBLY9BbVa
w548m/lwmczlaSq+aO1e6WRutb6JFcdYhSZW0/grThzYK4IeK7aZa++tNh0a2B9V9XsvxbbJRaJx
BfP88pyrPK1W41BoPDR5H9ZeE9aVvVHZYS6mI5inPptYyPMpIpjJ6i4Y551Plwp3+O6Yh6w6sOE2
T2VgAPnRuqSAbpVWfE8I1uroPNpsqvAqmmiW5UbnNs7FMh7AJiUaBZWohEaTkuEhW51btjgWXC5X
HW7N2bZ32F4JjrngRmpb6mD9gfDYdNvhzgLSA3OEz6kjjtLi7wNrfXPoTwu3wzYH2d/mfmXbL5r2
YHTZxajFGb53cEWFfaBVB45XJKVbnxibH7IZXvCmG8CezjcJdlBZZXgHGA67dR2U02trHRu47lsS
ji7kZbaxzRpxhtRkKBkiwGqPTttvPafdWqXrj/Ksa5PvVP2rBQIyBoXbUuKYXWlstVWo9XhdWsDW
dFa3xcM3UfUBU6diOutdvC5VMCJbrXT6ZKUuxtGbYXqgk3ikMyZJ0HcVnhGrVYsmHJ91HeX1Tbo3
fXjrvGpHYBOqLa7fLUPgToiV1IqIzg9sMXxLP8+VcZlLHvXVktSaF46k2nq8S7R83Bga94u6Su3c
2tvlu9F3QcNbMD6mqzVgjNvXbsrd9THrLDfSF/OrWecvEKMtcWHrfuGP3YITF/lYsPV5cWZvCqG6
uA1Vs1+HLzW0GPFdilli03wjWE7k1zBeaoSXLq0TWM1uto8re57K/bSkQw3PTI6aRle+1mD8V5A9
hsNhg9OgG71gMfje0edw6cytpF6gGb+ExTaiBVfBSZAnmjdHrNO5TPWlhexzj+0u0pH3ScUzRr7Y
pXLfZCRuNdN3stVXIsPbx/bowE2E9r7CyE/vIps+OOxdFSZ8Qx/49JLZkcQ3oNwKKjsN9QxIY0Hj
FonW27FyVNooUMQLuavZFGquuy9qjCeFbAMnw0ZYOkhE7xEACA/rZYIhn7ke3MJZ44xjGlhCh7G1
THldaoH6fzGKIlVrdbXWeHLnEEOqHnLc0T7r+bUdr4a5mZeHXNxKvHPj5k6PppdKkojle8XaSTwY
xGEmF3FHPaNbRoQNfeiFsWnzYtO4ayRnGdBF24KjEgzce8KUNVrXVIg93pivMTyQ3HmdnCUoYaNc
iTt5PkPmyvrcMbI3POu11vWPzOJjyBFH7K9i2plZG5LlnLVvY3mY6PLE3Zg412bkgccybB8e2cIc
MnDkuoVdzRN2zG9XVIfV/DWZ7y0ECYo4cT3u68ULPNqHRHxOSEgxmrbxzf6ua9mrFed2XoBKdZoX
FVnWY2+QuJPPGj1WZEqapj9O5hit9i/wUvzB80KPu36Zx5WjUHVt9XyJkSEKY0/MYY7E4dgn+wRJ
CuA1PVZZMfntUMVNiyHuMsot8aYtkDqcmKyILbBpQNmYKPO5e4VZVoi4q+1Iv8v54NKdGk8OThzw
h5ExbPrM477M7c2K1Vk45ClHRbH29pep6YHrHqzi9X4k6TBgsVbuty3ZEr2ClcaBluhW8vZRF4hZ
XJrxsSwNRHaOvkNuCEEVA+hxoCLMenda3NyvFmy7INuY0wVS9FhiD7fhlV3it/SmMfLwsS+Od1hb
pGwYT3pRgq/xcDcByhgwAMV9WsN2T8sSoHkxtRKzK31FDT/vFyhFPlR29VAGTAxBJ6g5mBX3tI5X
3YWNJwkECLcGqOBoUh60+XsyhlB3NgWUzk1SqS9jCaV5ajKsK0xkciIfBDd8s9kQ8eSUj3OH8l17
gIIHw8EoAybhrUmmp/0wiqiFbUCsysZAbzI/KI3vslXFTaOlBBEFmLPdxvyrgh8zR5AHLEkggk0E
VDrV+C7rVB+uVvVt5CLIZ5StewrzRHsBgSP/JcjJEwXHVqL7Ta6fOQfThhyX2gjHsfcnvb+W63ry
9DcoSXwjf56LHtt96Tfz5BeQEA6KhUi9Ckg9PjvdrugepiK1ibNf4bU1ZQcOX1VktaAcsAPYRgb4
kELkuVmswAn+1ZURzT+YWCKIttO8yyPL2LhLqrK3mkwozRJVv84i1guBwv2Dexa8TvCavbQoDrr6
8lid6A5U3m6fB1pVbJYBcjb9qCHjYBp4uMCDy4Ul4OyAaKJNx3IFTwr+YCHYBD7XMAwUeTjLFJ0j
fn6b2iDBtZaJI54WMamvff5Bmn3Fb8sqAxcfq509STmBpIpJduX5jQPlXAG9jE537hibHZJb2uoy
w/hAWz5G6zvHGqnxyJR7mxfQzOZPBbupod2CJgQZ1dV28xQE28Qs7qXsA9G8wIUAZayuI0Fb4/zK
2GeH/58adThTI6Ad3zjF02CCKJ/ppxUnE6/Oy9qGoh78RZiR7aFs7nIZ8Pnx3uPZCs6IOGMeszyL
WNbuqowls4LSUB5A8A5a+dSyX7QcApujoq7OVo4k5tVLRHd32X5US4sWFQ2xAWHFazljNFA3u6nU
gw4e+tMQghA7tY+FAymxdeCLuzFnmoIGhS93X/Bj1sNb9t4NyagSs8+bLhLsi9uYM0DslUElVPf9
myVFbNMiIKwJs/rbRGB4YU1oRknQ9CjcjcHHjFphwOHwRzZI34GP+2paOOTEkWCT6xYswBU4QjX7
9ZwnMLqO2qE4cmONO6Un4yp27TiiYJVbbIo+y1BPijufrowWBO7kCnozeiTj0RuqgBSuj6lkMM3U
13AszFUV6Y7cVFk2hsRq4CV3yYrqYplPqxOjSljxcrEUgfANGxxkMDtAwYUdnDIrLas2hPAW59a0
HyVCojCynBY3qhRNMTT01dxBg6NCFIlhX7+aq7axmuFsNftpRsMFIZ9WUFjvvFbMTEum+XnVn7tC
Bjn9rMcinAT2qhrrXlz0fNd2l2x4GDzIt/alvu+HradvM5SDCB/GUysB+zh+h34PYfOB5hqxhOOv
YbNIJ+y90rwz2F84sVbsh0yEE7vAqx84aWpPzoYzI8gUutPPrHMvBkpgUXa7Er7FCKbeMeIlqygB
8NDtLPo33A+QHr7NqL7J7f4dveiLjmw47N8v3YLfA/4q1U6g2TAE25SiO/XWZV2OgzC2a80+8nbc
TTlIc10RrsD+nPagYx9GkY5EdSs1mJO4XXEP343I6ELMNgP1wafnNFOIIbov3Rd70lGnVolRfTDk
oGqfYCXhcFDvA8ToiHe6IWE06Ece10P2DeJi4mjqwV3Au8VCNOfMX2D1MZNHy239EacC1leDPmYV
VSTwp1N53DbwQ5tFOt0pwZP91pOXCbQ9aAyCVp3MItXELoPmXYxfzfLQZTfTarG9bDBvS7UpD81h
jXpzPLptF052Ecz6iJKKoBMt4ToCWF9fVr+cll2tw5hm7X3NwQhbWliK7LgOSzBD9GrcEbQ6ZQB+
kcIVzsXgowsI86w5MDgukvozU4debTT7xAFI1fzqZjA7Y4vvTFsKy0mddDutsCImmtOAqaGuDzBh
KwpMFc23XmM7MJLCvDHCztlYk4Wmodyvnfe49HoMU9R4wV5qKyROu2a4SB51OENld26nU+btuvUZ
NwGMag0J0Q5Zg2gIJE9h4ufDNuQ8iG0OSmWhA77pkGiBHt02g6Y9SWsFVjAnZv3kQHkEwqNvdA+W
YUfURo8ucYTQORY2PWrDGGD+h9Szam+0D5L3iab/IlKEOF/ze+cOMJL07GDKHUdYAvz/fN28Td11
yPMgQ6MwWECxTJEILCiK32bRSCQHhJqNiAoqSFzpKgEEHjWu7Q/DfHRUGVu13KF03SpEMNjdVUge
oMkE5RY4n7fsR9iDTKsNEc4AfnER1zlgFG7EGpcbfWXhvVBZVnureWtodRpIvt9icT9qTG4dT3z2
1MPbQcdVg6ew1QZAdJuu1f3Oq681+g4Tr6twnrMZ4IsERJhNq7pIiQzlbul79C+UXrwSnjWDs1K0
lBpKvLXlG3wYddTNlZ6UlT3r+Bh0/UrvZIpRdQj5c4VCNO1kZWa8WJnxompQTsdMQ2+51sidwf83
HIvBxRfvJVxnEIFm11UqL5RYlcssvwvb2NjGDC9TFRvFeh7cMaDaEPTlqVO3fvjMHYBAWgqApBz4
US3AeJI+B2/GHgPZ9OehjL1VigCEbsSZwP3em690hV1fAXa1esn0L16mrhqBivSxtIzEBZrQl33a
efkBfBG/WI51a8edTQNtmBK30lMuZSDrS9m1gZnxbd/sVlLhBUASZldGrK9eXOYgU+bYzNbh2I1n
jWmBYWgAT8QcFwIoVFu+Fg2yLeu6SchYPRp6fTFruwKws8QF0TaV6GEb9Vm4WJZaE6jysc+yULne
yb5XkiKLOcwpCvfRlJ+6OrHsoJWvFNuCkZq88gtx1KuDMHbSTXLJdmCrMy21hotyUJNbaIXc0meY
jfJux/sdqMc7Wx0hwxIuvjGrfJywOStQ06r1wCHxbwBxF8WeyTdLVUEld3Q9oFity1gnNyffCidt
DPznneL4lDSYD3RA25/5emhQVo7uY+PtevT3uoUoz+vSeL6LWiQHIGfyGdF7+BhpMmc7vFIG3dM8
oCFhwtpJ0vhVDzBHWk8S+JhZYHcwVrQX6VSLDR9uGAnjeLz2Vom/xBk7fmRkRwGkoMHpUYV4PrXS
zkwWctC8i1crvxWPk2nFoLeHubpNOh68lg5KIZMW/lZNG1Z9nyrQjaE2CFeFem/GI1mrVAN/ta5e
ejdsvCSje25Fo9oWy2N7dyZEez3qO6TnzHL1pV3juLDDxTg6K7DYAb0WKA87tXTp2P6yyiWC91OI
QPbUHqBqBrCQOdeJF74rt+2AMMbi6swQC9lgtJaYmD8YOgs6NFE4/2IOqLIpSWh2N2nuM+e2TipU
TAH1GwJv8SIBR1zXawN74REA0gPkDL5CZYqAs7TDsdPbSJ8DExCoj6SOn7ctokG/B4FxRr+GgJRC
LC8vv3KYbZvltkLMnqSnpj9x9JPtqiVGQUKa/5o4uZoATCbRAT8oNlblRCa2jGUQ2Kh2Lhz46GYq
hq2o9p7Y2OVJlHtAmLkX8a5OqvFasHbDs3Mhy5DecVjENOhOj9AflBISSNNwxAHiVzPqq1L4mhgR
UxlyuTPcTwL3R8Zfm9HOUTHxaLCzaNIQ9JKU5NaRDN83BQJh+hqYv2756FloCItrVyGncKZFmMsH
0xGfDgjyxpKaqO+r8Zm3xJ/mLNGNt2VZn1hp7wvh3sMxV5xg3dcoMbZsXod+iGr7tdBeHGsCVPtO
q/nWe/gqLZRsSIHWJATRCdWdkGCsVKo2HHHY9WpNe6dLulkHSmGjlk1bugVGvrNnN+601wnS946x
hKxDCN41RAopXxcfg+0QJgBQLVhBPsy4Kx7V2fLRGvuh8A6tkiFfH+xqv4zHPE9qSMlKLPDBhv3H
lEzehuHwcoCzalNUZCKoBzN2ch2NDwAt793ha9KX5q2iu47GucH9cSAINtrnjuYLtLyVXe2odu7L
NmlnJ6Q06TSJcgfjW9qdexfPbn4weE/3q5Oj0oVZRffel6zCX9bFHiHvmAqQet5KInMgn0O2KfTe
YD46VKg/rHzR/b517N3sNOik82U4ZN40vTQYCg44Fi5ce3OUnub1hyX32YQWqpw+GDMiY2n2+mij
NN7Df0TUjm+gKhIW4KOHqkMFiMPGdn0LRS7QDYql4O4t0fluR4IO86a7mYYyIS0A56/qIlzet7TP
ogTFjzwp/XFpUMJNV60/9qOONWq9esgB9Mkg2oC59M02BMDeObYBTi8MYDAvL4VqUZ4DTkH5w+R2
MI9K/yhXbLbyG8ZlBZ6S/B4bljj50Z75JsPAfaxQGA4TXPXMPBzq/JvKDhzTd68eQ9bne7RukVNg
NeZQpiOGWoAy72L/nqx92550TpNsXmK4FPuQzoeGhmZAP9QWQhW0HqsE/gQ8T51+V/T8ochFVHlv
xfphrWmmX1WlHjpBY+Vh+kG3GsY1awkuKIo6u1FBrR1ISSPCnE2jing05V2+s2cmSj8wpF2e9NYM
EzaMUtUzqwCVbRQBmjdWkQLhAuUN7byA48taMI+syzY2vC9vRfqR0R5sjImzYueJayFh1euwsAFL
aNHoBirFqKHFg9PkmJQCIKqrr8kYwzx/a+qTzVERNI90AYDj3BCqCuuxgA7ngWnhuH6QVgQs0wN0
U1AMvMMcDPYOvuRmbIzXvr3CFcvXtYuXJRmWYwPcMZ/scHWadMTOdocleg9uaRlezIgyTeGs0rcV
Pthu2dbGOat5rGs9JnZbeEXAvglLCvCXN34VVno33fHwAbnla+WagdVu5hYNRfvY9t+j3aIgxNIk
8hFnuDnb0D6FSB3CDGvGYduGxX2bgHpVM1sogrgveoa52zPGluOIdZnVQatrmEPh/bTPskFR2CNU
HfIhSG/CWZ9BX8X8Iy+vlTQURFLgfwPWcE1gddn0SooHKJ3icYZEyAgxuZF+Lo3AkOg9TTSW00R9
p19CoZNnz/q01IunYwvAd9njO1VRXhUB3JGidiWfGtgbc/0qsALU8l3jqEF0bmADXrP41qNfroRk
fbo27jufVThmMKwBkpuhAIISJWDmSzb1vkHRPe1KHJkt2EYFSoQV+DRkJSlfZLjOHR5Cs+lJVI8U
PX3qrnnYjRhlw25ipHkytvc+jsayfuPDsdHe0bXq665zG99ZUDAt0361WFwswEpyoPZKu+pecwFM
E/XGUSs3vXvhmOuoGbtmHnhAnTCU6J4wgx3t68BbVPePLeohiAEE/s0Z3yYDhEjeYZJ+1CRLnUxt
W3nOe0yE+3etT9ny7eBVlfZhqE5Mm0LLaPBThpjOHwi3cny3xxElSGrACZ02aV4dM8xD7o64vZcF
Ysl9TX54/NvC3AReFfApfShd4EEuj8RyQAHmT+3BA7jaN/aHLNZvtbabegZ3Qu00/kgwdpzMfec9
SHxHpCKJw+Wr1WgoTc24lgCo1iMf46LZwaqpqdGOlX1olpsCrTqAUaOKOcNnY6LgUCQt8NUT3kPM
1YU9posCf2pTGQBXT4POdnJ6UrBjGWDdzHgZsPy1E9DA4bSG9a5WJFYPpBoCsbW5/9KIRlVmsnrZ
Y07wgxkbgFZ0YeGeSusyAiy5f4EulAqZOLh26so3CeAeIp9kQJcPUAjAagpCPhDED498TewXfgXX
PDj8wTQBBirYFvWwCWtWB/1If5P4wnl5BgUhBXQclEsfzpBboLCB9YvsUKTlYWNMYYuBItDpXKBc
oNum3thdCPGscx+qzzskhOCOMIPSvoj9QmTKBox1dbWdgKfMa42F8yJxjyPpQlM8k37wzU7EbMzT
ohIXCIA+MrmAQUHux+9LPe8szIulLqJB5pgKH221tccdTJ0CJuJCQ38+QWFIsL1aWw80rC4m9NJ2
sfRiu3nNRPvXXWAmlXQe9ihor/L8gfS3Pv+a7s1hc17KCitLvmpuRIpnSu3Qnl8YTYvGfGssbLgS
p2QsW88vTbjxTzeQc/07yd0CuAvF86iKIw63DVSwfu5Bup7j9x+aa8YysFEsX+iQerWo9Nm7qT69
9Zva51kc6XCaxDebIioP5v+QdqY9kTPZuv1Fljw7/DVHSHIAkqHgiwUU5Xme/evvcklXB0wqU/V2
dx/pSN0vkWGHI3bs/Txr9wB4ZOpe95L14PVH079x9Q1561WmkolruyU64hXrYCaSdlbkdFR/9+u7
Nrc5s5VVJcmvI4oekM/C1YiVyZyQ707so5NeJaEXzryg/ZCoxCvZLRfE8VE2wr3L0BPYPiHDXWl/
iMK98VOaYClXVt1SIqhXGhmGJH63WnUekx7Ia9IEQlmGIXGxcsPnFBCTWFk+h02xLOB+m1kyz923
Ot0qZBHlKltZVkaWoZkJJ7kRqE6KwiFX6KyRTCwMR1migF7W6odiUq+stQfRchopOif/ccgC/vFC
UJGsn9REjvF0NjvHPEjGleG5u1bxF9w5pb4/hnmVzcziNq8G3KQB0qFuVliHKLNmiM6XYCF4IR6/
506q+XDtj1pc0SyDQOrOyf15YyhXiXxjiRulj9eZdhs743ZCydD+HcoPQ/+ecUhJjrPsCSNlarUi
T2epJd8ETbMLg21FjNsogpPvjy9wqNN5s9L9JX6bdeGUcz95VOrq3oisty4siQUkZCZcY/xuozXH
IK6uFY4C/nZLFPEw/v+x9YbJYeYU+5KSfPhLYSYgOQSIJK956QWt2hi2VY+aVc7D7JqLi0WRiACy
JAYVQT1zSARq/l1HeBOlG8/KEB8giCSVrJSfnvsUFtV1aed7r1VmrX6w9UNQPGT2k5U/dzE/WXBz
749GQ68GFyV6QqVRuyqLY0XJVKYO0VFf5QqaRL8tT59bSfQYNs3awgE2pM9BKW3wOHOlHjWElLdS
UO2FfG+Se6so2JA2V5H4qCV3adX+o5OcVdrRTtLPIlW9U/r2Dobt3K1EvxsS68rRg5sCpFUckr0f
uvuK/6E/6DMjd+dVqSU4f/J5HhRHt0SApA7AFEDCA3w4+hKbk1zyDbkUK2R7TdA4K0fjdhvep0Ld
SeQ+u9vOOuh6MDeC7LlqzI3SAKdrnDkC833o7elOjZnEr+6JvWxEJta81BaQ2QggCXntu1a57/g8
Aocbc4MQWLzq4m3UUuAQCNVPt2ffIbHvmFjbPdPDPyTNGo1COoq+jlKSufeLGygjc8d8M9KPLsYe
HC2c7N4vt3iNUBhvcypBTfCUWT2pVL4+yiWSso1KYynnusHerK37wLsqSxzOqdcWBMbqSqTByufu
3OT0DsFfOuDAwbm6zaLbHF1P+5iVe5t/UgSEJ3RPKcr7xr3PpYWVfRjmu0lOzH/W/WeSY2H64OQU
iv5EwSf56jq5bcQxJaGcrFopXpqUzhX5wSXzViQVDilhcvV2F7r1aPrP6bAm6krdpYOqgoPY5UjM
yyUVR8w/87x4TxVml+0cv0C3dytFH3HxFobHrr+Dsda59zVXTbmygVdwWSdWM3BvG+GBxj5LBNOs
3/LOjQ66ms4Smohn1y0XRjwHNwU7n1wszeiuqT+48yZpzRt4kIt+rVfKTO22qRhvLG+j0KHzODFx
VfXVujfeBG3j2jsn2OjVjR7euGlA4ouPRzzXEXk/DcmLf62H2Wz8Q2byO4x3pqfyrSLCe/GMfRS7
94XpXmtpsK37FHFMMZdq9k4Hly2y0Nh8z9OncDiKfJWa14a+4xKpZ/eKd9S0WwGDpdHY+KFqOf41
nOf7fHCuepmzh3tb+KB4/iZOq7lLkCRZ0bLhSueGPNY43Jhx/ujYB47U+XnV6ynRLkhZwxpxOAbk
r+/i6kykquLVcb3PiJXJ+NTaJZfbKc2zDUZah5apokOfWIQK+gW6oFjrvRc8JuW6QL4TNa/xPyKr
/2p37RFZMrIVZeUH/YZavG4YYb0vKaRbcz2TLjypU0p3WjMLGWoJYJGpxaJqHb4/S8bIoVLtvg5t
JKP/QUH9dYjxUX5RuteFaSlBrTT7qtw0/VX1zzMYSSiAgfi3OvoOvv/5rJFDERRmvberdJNV5c4s
75Phn+egyLwGlpIGG++H36UDU6wkVdeR+d0E/koMq/MLdhSufxe28/dNqD4WVi3dMCeTUNo+rGs9
6fZ641Do+VP7vwdv2Dh6AxcgumCfODmYhVXUBoOO13z877+8EOHpki+7cbe3leQ67nc2RPmepqoy
vEL5Ur+tn5+ignse0zKIP1vTjOmnCLfTxubQ7923DMW4uPDgTlgCwKbS+wEozihvn9pNkYolUVhw
ONbItrouWtGv9ZUC6i10SwKMXv4VuPABGperZft4/q39/HgU2TT4SHHsY4CQJys7bzUqH3Hd7mti
M1qWFvqrTmb4/CAnZ0jPKxqIqZBs6Zg8eV2ErnUUpP0+KKQMtorczftCLjixw0rfNtZg/mqsKNua
aV7sqmKoHtS2rC98ACemitHPUnBk07yPRfP9R5Q1+cTEqOu9VbQPwg73dRsHaM/y6/OzPbFcvo6j
TVBQmM5DhCBtvdca8Sn3xXMeSIvzQ5yciipD4sMhq+rT5R8qOf2mjbzeu8NrpYkV3v1FGxQXGrGN
737yRY/uVwzsHEA6bSG/PzC3FKWkiKzeh1p/Y4Uc2WBr4oVOySbqygutFKZ8OpYgHjmTGxSr0ebU
G+f85ZN2bIdkn9WVezPUy2U+0lZltM0EfK51Y7dqt6xNNKDhQZSVvbYGPdknThm9+p0P3ML3BsJO
UK5lhQQsK33pwlsdV8f0YXz9eZMPJS019E5dU+57EhF2n7xxX0eCkmwGGvHpGW6S3tgHsnuB8HLq
HcD5Z9HQZ1AFuvj9qVhKo0R90Zf7OgzILvDo1bxZdq25y9jEz6+qv5zv6Rxpm6hDq1OxWk2dl0mr
hbGZEahm+cPQfo5lBI2S261LnUjGHmsUxK35b835fX7gE7u58nXcyfZQqJJkezVaar93VUoGytFy
+9s6jJqFM/j7VGqezw/41173c6ZstrSGNogcJku7CwdBWaAs925eWrNObvJtFKJLj1RyqnFXBzdR
K+kbuC8OQaflzdM2MMnYSPq8TOr/sjPhDsauJ+Nx+mFzrPIojhpvqPZFi1SvQSaEZOPWzZConp/3
qdX0daCJE6zzOQb4EKs90CmF2pYUSSR6vXmVJBd2qPGV/XjAGPaIx0aag5h8zaBVLcVzy2rflIby
RI6AKl/T6R/n53NqH8QbCH4a7ozN4fL963CczuyaHk3TMOR7346uBzNe1cMlturJxwYYRcePDEpx
enKwAZfCad1qbzXDtUfhhJLaPMi7Q8nee35GJ4cyNAPkAYg8Md0Fa8VvFVoj89y0Co1Lmt5ITrxK
1LyHbKVf2OBP7WnE/YBTaeGI5XUSstlBaMcD7V72VmzggpN2RZvcthouHdMs0VrG3WOfJ3dqeilk
PzVLussYOkEPQe/0gYaKY1S9apf7IHTmiDTQugSrIvzti/bC8xxX9HQdErdZ4ETV0YQ92T/rMI8s
V8jlPiYHiu67wYxH5jeRqDFHhr1OYQStO8c7nn+Np5b/SJ0hoLdkrsaT5R/awdBKOcOG/PneaPbE
Re/nh1BOLX4BZGkMt8F8ToOqsqDQEKlaudeHZljabTIsHeVvtn4sWRGPL3I8k3NPdCbJSkt/cmn6
tOx1a1jUeaKRSLOocOmo1cOsVv/9+zc1IUz2M070HwE6BO6OVC118sQiJe94MxfV4fkHcOIZAz/D
R6toQpMBH3z/+EsDuYnfMEQjk0b7VIqLDSDHSG2yeL6NMAn8+6AtgzaKSdx0qywj30/GtqGgYJfH
AlNV0z4F+ZPaNsvzEzvxYr8NO/ks47gx49hk2DJ7yil30B1kFjhP5wc59fR0vgnMzuwzPwILw0kS
uxzP3K4H8Z58KvYl9PWFEaxJHFyrjk6z97rcF+rW8beXopVTT+nLBKzJ6y8KyXZ8jQnkFMe7AGEL
1iFV+Xe/tmJ+HWayBvwyi2NNYpgy2/c+irXUwZWKka96QpBJmtOad/IoER8unNUn56fyAdkcoD9b
2auGI9WG8Mq9lsX9sk7RAI9d27YgxbP/8CXR8dAYzwGDo3TyKOknFdmpwm5l2yECMR0H4H+Zzdch
Jo/Rc0WeqFHLYySnVpJxp4iUZa/n1/SJY4Wex/83j8mH45S2U8cmMbrdPbs9NVLzSlcf/fDt/DAn
wtVvw4wL/8tNJWc/r7JxLhR9fQs77pyct1vugurC+XzqC/o6n3GJfBkIkTK4XxmxXuz0N3KZUke7
1Jvn1Cr7OsT4SL8M0UVGTHseHpmJ5dJN3n1NmTf+P3aUG+92JhB18owwZBhufKJfRlGr3PJylIF7
asHGxmgFt0jJv7Rvnnr98CEs+HXa2GJ7sowpWDix6XNXcqPYvs8My1s4pbCRwwf5leXZ2uP5dXDq
2X0db7Kma2Hlwgj5bETqzYL2j6c9RMhazg9yYrFZumkRJqkc8oQy3x8dWXXhCpc8cBKY5UOVmybd
E1NxLWiPumjQiN7R+OQSsfzUTdAiojZ1EoYwh43JlxQrVRlQJizBR4n7wm+XdczmWjXr3MThq9Tz
0KhXASFV7W/T9uP8lE8se6xhCh3aeJOcT5PVAtc/cYagoh6n0VUNd1VA1eX8ECeWCkPwH05AnSYk
k/mVjiLncR4Xe0+xN1mGpGDItjVyryy7hBb5m++ZRBH01voLvIZEDmrq+xvU/baKQzco9nKZXRdY
mvwwuk1dcykNdMwWr0DKMXvXj1VavTRRgq/bprZrbWwkQagpXAmnA74xQdXVdfEwhrcxCpWC2laP
6Dzx6kUdAtwM5203LHNKXbW5a9r+8/wTO/VSSJrpGkcEd8TpOoxaMyQJThFTJNjDG8QM9IG4Pj/G
iWB9TMz9/zGMScRAFYEWqyWGFwC/lD12QU/gkx+9Amq+He/86ML++vd++OPVgE40CFEFs5p8XGEN
7Ry+dL6PRa3+juLW2Fe+naA9rgD8EoKh4deHpVtSf8xtJO+9iz41SxpqznllHPPEiB8kzRrJsHGj
A1uS6GrW2Mq9rlafQMdNd0aYjhrD6qP20tZwahHrsP1ZwjTrVPRxf/qyqxbC9QbP0Pn1OvZNY5QC
md4qceplpJr/vtex9zAGd40R4jlZxHVnqKRlTbxIATKVspuRrpuZ/sv5BXBqkZHQJJ6H+UdJanIa
NTZNPyyX9+HcVcZORBd6pJx6YGRXxmjX/NtD9fsD65O6VYcgJ1WAodrDtfJG8sdol+cncWIUeH60
B+RzIGcwvcInJoZStktSdrnAuo6JvIZLrP/pvEtYuRPfy9jmkMGI4dnGJgsAtnWY5JE7Zu2TP7ES
GTNFKzZVLbZxLDkzaQQjuA7I5PMT/HkkjRA4kEzc4C0uoJNz1rcqG8F4L+/xPwQL9Bj1ordpKgUw
HgULAHqwLBf2658LYxyS8h6JUEX/0Qcvgq2eS0kk72kPoD82yvrCjH6+s+9/fzIlLs8ELhl/PwZp
NSvc6k3uvT0qnUXkB1eNoi4bN1jCGMK2BOEneQx9PC1SjKLyl9t0c31gi9LFYlCNq8p70gLx4IXW
LDQMrMHpi1PRbrZSFpnU35LeSeZGbJLdkZXHQTFWfflmc7PoM0SMqBU8BDGYnKPOWZaafhs42hVa
yXkqDbdZA/8kDjmCc7grab7S/P4+15xZ7nbaXNbqRy/JjqhIFx0iX5qGzSRPh98DykHNjy2MHc8f
1g3EeK+RMWojdcrbeTU6/gt9Vohoi9x5U0ijwqtvHpPCvAoBrABKmpcIWWkvNCNFvBnVJwQrF2p6
6hgvfd+NcYIbZEuoAnDA/EhHJaYIzLDF3VpFPZ4xnAFWDvaIZFT+WEmAM1xPVe79Lh6ftiO0X5mP
BkZW6vKxlzR7QTMunEj12jF3w2vr1RkN23wR7mzHTPhn0SXXdS2vjAx4wPkF9HN9/v3FxGk0z6YK
Olk/kl6nFpBUc9cLjBi/Ljb9FT+/OZP6NlBtKjEyAfQkJoIm1Xt9iv/EDox15ZlXaiQ2lfOOMKUH
/JpaL2p4E4s7BRGvVe3C8lYWmC5QyAHUB5mG7Ftpl50Zoa8MZ6oMacU8uu2jMJ9G8VXf3prah5lo
q0zOZzYSEan8sEoNY2gGhH/U2nwGUTPXu99y9lTa7aqAsC+yvUbrBFV/6OkNEekSKlELoTGIgP5P
kD+oxjZormz70Y7uGxOlyMja8tc1uZNUwxaSt8uybRdhFcw991EafvkdH5z2y3MjjImQlwKPEe9d
tKFx/FG0THCjdtd0K+hsmO/xIpX7FSTSWeS804QT8aGHm/a10bxZBJSoBc0Q1/VKzXpYEt6xcrHi
IeFw+q1ixo+9h2JlwN9XKOa8o/FSq8F8QzmDI33V5OWicVz0ntFcN7IbQAsrXa4WwPbnhWFzauRz
vwbM0Eprx0YHierTRZiXgxhqfP1O7cWNZCf7NFOh7ASLFrdDnblbKZCWg9YtLNcGQT0c27Hhg9v2
1x3AIzwRgYP4rLqPXLoHpOWyB6UVC4lHRX8LsBgfZROu3EgZyEN41/1Qfki2tnTBuc+lpHnX9f5N
jXrgT2IZlME6w6Y7S5x23WXiWUXqOvMg9LSjbVD+gzV7WXXG0YR9mcq3JUJD7OT0z8AAouOrYqNr
smOl0lgD1kUyOAfSLehKPfRQaYffJ670m1HMYwz2wU+auWtL7yCErxoN1bKvv/lVfqytbqlryoss
WVh9QvpFBAuuTFgN3jK5WQicykP8p1MdPs21Zb52LpgkfoSg4aLxy6U/ZiYNN1Yjo8L24nVftiuL
1TH47KZRUa4cT/VZsAV+9EAFxWDO6+53Ubqc78d4NF91Bsb3N8984JdhuaZOmojrNEPT1vwGtxI2
t635UnbvGJJL/8lFkRfszP5Xrr7hsUIIvDOGR21ERAWL2oKjEGLZbMVSZA2beLGU/WOoHJVGW+p0
ZHV8Y+4H5cbzR+PphxRXGCUBFOH9kJsXOAPWcA92NrIercBCuI2UvBwWiZ7NZC8jeiuRWsuruCuv
bK1dGtlHWB6xbMwDU8ENdROm3QrZ+NbL1HmEBDjNuuVQvYCToE8LUmDjF3oqFZ9dToMGofxxuytL
enWTl8LAZ1Nvbc/5rdPg1KHIFVq7wnqUcCvTyxhn1n3Sb6PuUTOOOipxV6M2T1Qb9Yc8KWZ1rNwp
pnPvigBceuFXC02WD66Fxz8czK1byKNOIeQ9yHd6Ij+3bjEXMj0lcQ8oCSA7Y5ZIuHqj53w4pOpj
4f7KagBxcBU8uHHK8OAn+Rxl/k0AS0L3aKLTyBgf2fVNjB4N3JHfUsm8gNRECSCN9DYo7j0AMthT
EJphjjliatqo7HWqx21Vei5CVHvpjay+YfE2xVNov4R+uVDrpU1XpsJ6sZJ3+Na57CD2vGsdWB6e
z1NlfUVZDsmpWoSlM2utqxjnKztrjgKvl5+VbqtZv9J+ExQ8uu4FL3RpbmO1hhrxblZw+mJnJeW0
wG0kE4JSAiDKuNKdp0EBx5O90pWYEwyqAFI2mkssOww16BCuHG4OQ0y/G+PRDBNrpod9RgHcvtGq
leHsUkTwVviqRr8w8s5oMjozZXoAoAvRXKvY5H6wNmtnUVDbGPwXExMohiB8fu9++0jvSHj+7puQ
ExBdols1/Svvb5j7qbLtTHXfF8mv0Kq2amVqszxLVplyI8f7EBwPcs5V4HvFphssIkucErJ11SMz
t3La5YyZ11Zg+gvwdrzU/U0zDuVtQv1XVD7W2OINfGsGOCj8u671C+7ULC6kuWPf6vXR4eAx6TaX
Fx9SYG1y7BRl9h66d453kNrilaThwmVlxcowT4OjaYKyy6O12d3KkB1bQqZc3pbDgNurvXBToLr+
IxgxFZm6pUzWyrIo8X2/KwCczhyaCxg7s7Dwc3tNBzqxnevAMaLhwzLuhaTScida2umn2V075VLF
EZB5bwl4wJQQr4FTntk7DWiApw43PYJB3fWXcnTdjpg1Ws+GOHIUZC6J7Sxs3DB+9buDezEQTwO4
vyXVsi4iY5HAaNLlZdVEn0PvXPF1zKnF+wjgLc9f+/ZnndxBm/CVm5iiXeI/Zxr4Pw2fXTR4aMdf
AjWap1286uu7utn4/qNIMGsTZdqjTjt1ZjDWUIvOnfLNBLZoH8nArHNjnyULQ4Zx52gzU3vWcjBy
VrNW+FSiOl0YKeRJfAuq7yAuz98C4a1Tz1iWCaCUNr/tJcyBHb8AB+Y+LQ8OGOR1icUdNtIReKJi
4X9Ji1VShACIMlgsYjPoCvhtzFwwbeheNyu1bN0gwbVC1KHiutdVqH0b2X/34ltR3crqh1awyhPi
CvBxg0PLeilHcnpvO85TE3OUBtWNKRFeiEOOsF/gDC5xDpXdxsN2gW4cg++tMbSbwGMZYd+GXNd8
SnRybZ+aYqPj4LfLewx0fvGkGfEssXnT5kzTXgSa6twstlYhIThWZkz3unf1rZtk8tqQq7cmDNYg
RB+6stoSuEFIiWaO8togl9e5GgyZNBskODnFZ+49lemyd9bY8Gvz2dZvtISTLYxeZdAgWnyX2zkW
C21pyb9MbBvtbaAxILA0LMlQJSOYTHkMiLTllar7onzK02c1uDd7Uk1g2HoS1Izqds7BsDGR6AtZ
EosAV1TKBVGrdmN/AKwupQGiE4icFL73xV2KaimWtqX+lHscBIRWrfxsYsL02Ihd/1CnOwfIVRO9
1/VzzInSjTwa77kqb115pWMPJmC80qJu1mYJj+rDbYe5AHBmY0qAss5BM/qFUx9LEuKluyy7STFZ
AnSQ7zI2bye4F8Gd7W2G0iUeoLlxB1UAn7UWUy5ey6AkoLoqBV3dpEfDue/NJ8teBt4mGw4Cr5hs
3Vc6rWqtdSxzpQtfaeK+FLT5ERxKRZiCDCuufKemmkNo1bTwXHEpJskuKYiHhgod/0oz63mg1LOk
P7ZNsxhMgxYLT630K4V6oh2435v5MbBvZf8+Up7D/FFHSKyjlnGLJwRtkKP3AeQo1tlcweah5EQ2
wZOdHkwJBovAk2s5C5erGpgAkCm0JlLnepqCI9fmgs8lJoVtAF/ouLTxAiwN4CK7v4M3nQPGoKMR
0m4zNRYkbjARv4+OGMP7c/5uM2YRvl/L2AnRc8pskmgspmIzLxLIAvzG3Bmj+8cZAV1yYjzqor6Q
YzpxiVJkQaneQsqASm+y5cZJqrRl2Bg7XbJflTR9hr9yfip/Nc0/5vJ/Q/wVKn5JmRFlRFXZ1cZO
tkt57+iqu0rjVn3uQWzC/6uQrkq5dF8nAeDF+I8mi3USLWqMHU73CSGhIsLbpTV8I9qYmXtaGnUL
8Ki9VjZLm5zPqkXk+daZIRZYJ4eX0MfhhVzF+BS+T4HUuIk+y0CiRfvM8Rb9ZQphH6ZxE6JxcbqR
ZCi8odgWhSpuNewHsza0yfn4PhbRMgurTVpU/dX5h/jzNQmFbjqoxmmMS+V9knWSizwLDTtVdyHZ
p9s0lfUl7zO5UMtT1J/ZLYHmhj5zFHNOAPobw0gTm7W+q5ve3sZ5tYqzYFvoiOGRru9AeXPCqrJ2
DcgfC/0gH13Pe9A8jeKS4Q/XvknPPpR10i1l1HarsfGt6B8H5w1v6Z2bGOUsk0jxxoXKMZpb6SKQ
y+iO/oMGFhB4JUkHqrKAGL0GZMuVpfQ+e5ebVmDEELF8zP9S16TLuqjujBgQZ9YmLj/N+GyMoFp0
RacuZE8FWO87CW3lEJv6lGCXQ9cZGynuffhN2MaLXH+TO0tZ5pFuzqgjGHAEm2MyVOFBr8hShtWu
itMP0RVwrMmRLNVMkz8SYwCkYIXlIqP0lFvCuco8hetAdPC68JaP+S4wUNaUXS4R1sofcgR/1a1s
aVOWFRRBR+12cQ/EQwtlppNiiwWahjG4qu/4we2VkYT1xtPsdzWyV46LSaOn+TPYApyyjm+73Nkd
BSNwD6Qqg3Fi5oqPkbai/TSL91A2Tv/gSYY58yLNv2FL5lqRtm+Jpf9Je+xxua68xZbdLjX6881c
zPbz1vGeExspZ9WzKXp+PraHotOhzHWe90QmLPPgQOpQEne+Zh6NTtkkVkp7PfUpaEM6yvrAh7OP
tCDeoBOh6pbvbakFIH2JmoWBc00aHbFeC5f3/FfxM4OImBBxuE3hkfTvVPDmq6VoBPWEXQxwsT40
8XWg3YA9Oj/KiW+PXD+8O3rxEZtOPRsQtvLM5WTYBfldnxwu1ap+bvXIzw0E/Loi0/5oakRoG8iD
uaywMOz2L5mGjoK1+yyb+T82AaYizEgIsblnCD79aQ5ZC9TY6lyt2yndEUYXd8zOumkv6cxOzufL
KJO9koqqkrXjQldTAgc7XUXai59ri/Mv5dIok9qIlHthn8qMIqd/An+NO0iWn/+3IcZ18WXT71Ta
C4YqQ4T23O12JXfnS1eenxnG8Y2QeaVG/7c5wfchqlB3lCpmCKukshMuau8tr+Ylclj/wgl2YmM3
NN0YFXm2quLh+D5SpnT1UKVKA/nGK+4Q/7Z45z0HF6AykgztepsmpnTt1Jr7cf4xnvhIGRl5ADna
MagZn8GXxxilaaHTL6jZuWAgSaVdgRAGCwlrHQrp+aFOPE7sHOr4H1kYihh/ypehZGPQ+xjZ6853
cBiUfuGskyzLf8ee3R2hxPVLpemKl/ODnliJiA7HAhdievrrTeanOV1Y55R9dmorwTaAcLzMalAW
jUU/r/NDndiJDJNEt/ir36R6+n1+hlbUwrazZjfwc46xLXM46cpw4dMyTw2DNJxIhwIXrcAma4Wj
yRVklnhjPaJYA4gUZwPpaYWq+YHENLmOyndvuZNkO9/P8ttatZIHYXbZtgJa/9TBm76uBuFvHDQ7
y8zhcEkq7BJAyoJ7u7FhJQ9pPccRyhUsA2pnZ4iaua9kzq6XQBLEGjF6LUfyqqrDP7JdwSdNonqe
2SBFU9Ntr1rZ40rYgPQx3DhYApRcx43UXkVqgHrc3Do6jfk0hdRzBi34kAWQH/SOPgyYGrRVGMbU
jAdPXai5ZFzXCaV1M9Cj587XuD0bHQbgPHDdZaUr9aand/cSVptYB0keHuSkhgFQI6T4rOn0e5sm
kFRI9QeZmJtF2d5VgdMmF5b2qVXGa7epz+K++lHsYBLqINPTaKdXsrOTHV16LjsngS1JWuz8Kjvh
HEKAMtaCNJYRFc7Jih4KJ9O8Jmx3pVQnKw3Q7cZQcdRXrXBvzI5ujqA2NDhK/bCTrJAMWcvd9vyP
ODVf21aQMHHCGwhSvi/1SG2UpvLLdqe50ZHbmssayT4TAwP8+YFO7BmUODVZ4VRE+Te9adVK5GlG
zvHrkZQM6EGzEM1dH9C+dXV+oBMz+jbQuEN/2ZzgbNe2g4R118F3LWyao3kxVJz/cZTJt5tCjrZA
thNNDFep9AmYAK/u/zIROl99n0httA3sUCYCumUIHoBb5JdCrvPPCjvD9yGyJCKiLBkijJdDs06l
V/mSLmF8EJMrHUlGZFa8eBXd2mSRAz6qHGwqza7Th0MbwbgehrUgTkk8bR4b+Wponfsw7C98xyfO
YZNqOlYDWRlbUI4z/7IKRGlJwlf9dpdiOc36P17zmGOQVmmxRD/W1Hj793eF2Vjha7bRXk1nCXo4
t6VIa3btcCcVKrT3pc1d7vwgpx4lMbimIZXD9DvNIfSBFInOcpqdOaLmDesWMP1L14c3oQxfo9bs
10yp1iJqxYWHeSK0MAXKJQF/mB63U9Ga7Sm93vnNsKNETeXxMBivLripKrnUNPTHQApvasyRcGdh
j5ieiKYaZ/jc8uAwBFvd3urJo1P9qvX4wl50ahiTvtGYzxSbJzlZHIpDs7/QNOgd3fxSnBfXC+YO
Catc9S88uB+bHvPBWWPj5tUxZk7fWGAJdMGR4x9aCB6BoW3YBdc6aCdN19aASM+vjx/xBKMJA92K
TIoJ78vkU6sbkr1mDvGvp+U939mFusGPzYI/bwtCMD7kEyksAN+1b/vUL8SQLHIrfOhj+pP62vP5
WfyVW33bMcZxbPphjdYWrMmTt4PRWk31vvAPIfx4Ud5U/dHVjn64c+p731zD41NaeiUk8J66+wTQ
0/nxT06T5sq8LRRhP4yCjhw1aqBU/iH1zE+qz8eWDBQxFH1c/reBxtf5ZYsKtKqFBFn6ZHQ10Nok
TY1fA0nO/22UydNUM6zLQ9MwCp14Q0yPG0u//echWHKahc7Q1kxe2/eJWE0v99HARCxEOXYMolh/
CooLObMTi5tBLIXGlUAjfuywUmh5tcaeflCiF8d8uvTWT2wJOAR05C3k1jDoTr6dzpblnDtFcFAd
u1saKW0kQskZEmit5FGVwQEC+B+emsqmgMl/7D86eTFtLNyhVdgbelueA+6d9/a1B4H4/Cgn54VP
aTQd89Cm9gfTyKWscwf/kCAcqfW7pHuqad8kRRfWwI+ziaOPUUZHFP/3I3GqxyAsyQCGhypUgpVZ
FsEqs812Kbf6o7DNHC6Mrc+7pinhs7vD8vwsf4bS4/C40YRKln38Hd+XoJTn+IpoRHvQcm+pSPoa
aeEq7GRY807WzArD2IXmACgs2ar1n/OD/9wwSFpRpMHOYhns9JPlL/daJGrZBwl5B9E7Ak8frM6P
8HPtfxth6jZKQBXrmckIaOQozkbJ8JRbWpxeWCsnJ/I3K83+bv9QDAMPdTRPcdNDRyPt3139aYq7
f58IT/5v2gBgwlRp29R2lA9Fkh06dG3ztI7RCti0eD8/yk+FP/p6Sgik8Uex7Y/7u9apQVgoRQak
kx4GsopWwFumNtLFxyTQt2JQFp6vXIcQBVuq7edH//EUkfei8uVfmD+JPydLsW9NAUhfGQ5liS6q
DKSS1nJFtBwM/M/nh/oRXkyGGtfNlxNEClJXiQXSG3L1S5pyLeJeLFFPxuouRbR2frAfETWDkc5E
XkyFhrcyWeb0ZyiNGHzaITGrZmuLoZsLrcmu4s4JFqP9aSGKorv2QpqBnR/5xx42jvz/SDuv3biR
bQ0/EQHmcMuOilTLsiz7hrBlmzlnPv35OBtnT4tNNGFvDDBjwAOurmKxatVaf5C5N5LVYAI9r9yi
m11nVe1OTiZoYne5hmZscm/l4XtW5IfrsZbe3nms2ZQWRa64RueLaEJZGyWUfmpdduBa/PV6mOkx
H3Kcf4bEWSnCQpEv+J1C7pVKwI7kiEav2klFwcTX6pVLycK84TEN+RmVLJDUcwa52iM0MbiD4Cgy
ev9fovJRqb9Xof/nC96EpkkXFfkoRZWnn3G2CpWijoqmqwU+ar85JB2Ns8LoFJhKvrLydhYWPLgU
kmOSUCZtfprVsjCkEvhvJ24mPMrXYYLkuJ8wMbDzdoVAsbASiEU+gHyDQVo9W++RpgvQ5RlWEN+G
YDPdz0298v2uhLhQUykCQVPdRnAm15vorZVumuhPd1zUr85GoUgfX06Mypamlh0zFu+7lILcyre5
NgT54/MHQ81SpWaWtPQrZC30eGM7if+YDMAoSF4g51Avk0BSf4yi9rQGacu5DqL6PvuLZD119c2g
fDJxZGqoYV7/OpcGRfFX4fywdANNqY/h0Fek6ujKQEoQqqzB4EYRRK1+5dVcXnSmUZ2FmVWqBqGF
mx4SRmzL4ikVw12E5kqHNrejg9k5lEoLkKrOSoAPyvgkW1hX9c3wXcGktKAOupJlLI9aN2XZNERS
uNl33CPSW42G6zpC/C3DA6pP7HJ4uz6zS1sSO/h0fkCFIWn6OLNRGatDNYimM1BFuHlxsQ1YuQTT
Z+EZs70VTtp/Y1izulnrZ4FagW5w5N6UnCGGPVZbxo2cAaalYXqy5Bg6aBchxmlY+6gtMWnL6QmH
UUJVygR/6tVAgUJf/5L1WrbxfeUhGl1hw53x66Ck7gaJzsSOLeN74eNTYHVZC9ZNgjshQlGK0e/U
CisEO+E9+z4yq0YvYAflo3Ustr2/yT35Xhho11qWe3Jj71nXp/JbhU5BNUovUTEAMPXb97T3cQrq
MHySoJM2iYb4dUjXGBnK7BCjcPCMALb62Bg4YUDQ6ja6iOeJGnv+jT8oDjgzvBlS1dpIJRm/JhTo
mYroJWgmqzkOJByeh/ab0eoSZf3Jh8bE29JrUAi1oljdRqEs7CoxyXZKCmA0kUWsOMUAnJPppXgx
BvduCgLL9bp3z+BneYZ8GoP+mbKlZiux+pCp1RfDb0H2YpqoBAAAIpnuBtL7ud2MpQk/0AdmhLVs
rmJprOnfyggEt9wZ3VFEzuUQWnp270f6d2btVUry2yLjG4mz4ZgAO7BTzf0h+dEDVlSAl/1WRmw/
xqLRr3E7RdMM7BvznghVftBVtNNwhkHXwBuCzz6jt8cOHHblA4OgDSEeijGvd60SajuF1HhT5fhZ
pDIkGfTJaM2bQn3MSq1FWhMpYaArCHfqoQiVpHkQpOhUsszw1osfLTFnr0gGxMI1+TnSk3f8nD+H
iaTg6iOPR0EUc2zKJjJABa55FM0RPcfe4R39qqQq4KcH8a7pIuxGwETDEYxOSdyH20AwXuMAxJU1
pr+zQPnN//xWhI23iUfx50BrCEhfFR6bxBIOESIgW8uHlaxbXMrditFkkdTvO7dGczio2wOEf3cT
4Hy4KQoAyprsviHFkgJmhpti9W6PD7P2lPeNjhOdoe58nQ+pVwXJzpr63Woz3psYIJ49mV9GY5dt
R2VIOcHiTwl6puA4VePQ46htmwm2ac1YfQtqEx1GbaImGLwQAB44CPqqE5ukxkKjPASIvIKN7wPb
H7BIVXFMs/uygdrTG8O9kljJTvKLb2pAHddskxMytDI/eHzSMshTFdvXYyZFqF4KDFdOACXmlXjU
IwSuG3Aik+esavuqgc8kZhsU52zDa79UBtL0WtAFdkwXk9lRpa0r4tMZI8SNNSNttcoFVJEg5F+3
7MZeZezFPKv3cpiuFXmXUhyq5GS5EifehV5BrPpBW7u66SgwN0JhfIGq9p126mtdYOtaKM/XN+SF
rJ6cero0U3G7ZK/3AXcTGnqW4yvuF02uCgCz6l2tS0+B26NU7ymf67Q9Xg+6kP3+g8WgVgnl8iIx
zVnGURvXriN/g/mb7v63p89SklKxxkzIeLqeweuG26A1K5XQxd8PY48+k8QI5qUbLzarQefe47jB
MPnQK09JCBb0z4fBHZbKDX05eOqze6RpdOHY0gJ1rDH5BSh+V4bByjiWTnygCiiiTT2FC7JjrbCj
xUrnOtVkARoon4AX2CVErOsjWQzDIpt4qdwe55172qcuxsiS5Ugy5o1IgUVauI/H4S/eu3YWZpZO
hWHXxkMLX2c0nEAuYIGUK3nh0rd5HmGWvdSJ0gGDIoKUOFl3A7JY6e/zbitXd9dnbClNOgtkzlIY
rdIsYRQI1BT3euLZmY8fU/5b/XOoEinoeaBZYj3qeJUE1WA5mJRCjrF25IBApp0W08jrQ1pcBMCQ
0bG1wJLNSz8cjbVsxL3lDBPh4YlUS1iTMVycNUZjyNSJqf7MBiMDkcwLJKUcN1I3nvwWTdbLWbiR
IAJdH8xSiklLB+1CQMM6t8OPaazeDn4rdZ7lKNkLLjQR2GFBvq+737Hw5vWWra8tiLWAs9x84JLi
FQEBAyXaR122ybOvfjhufP1RzuBCZq+BvyJaubjYz8Y4uwThjqR05UDIApvPCFsLMXnVLa5beQJp
J1pZ8YvLg5oZ6EJKd8pcYXcAFSLy/lxnaMlwwxdP83GLWTtcF1cInfmpWcEqsWZbRGSOipIEaFqL
dbPpR6Aw+TfPqvbm6o116YiYDgjWIeAO4GAfV4gktJGgiETKS9GWzV2AI971NXhZ5eTbhSJPcx1Y
OY2E2SIUvcjtkGnSHbjaD0IbfilVDMMKFVcV/QXk7WYcrS8a//X98WfUC2sH1MIroysCFsvU6ddp
8/KSEHWeJgWJ7pQGtItCkrBtG2JppxuttLs+1oX3RijUIESdpOiisxmRKDYZ9TK4BV/G/uh1Btms
fpTALPxFIIY0ydvRhpyf7LFuFVVglrqT9fGbntY3YswuD4j61I3F8/VYi/PH7IGio+lNx/PjEnE1
IezEodYd8spNTKaHofZDpmOEdD3OwlKEdk7nFngCqLb5tijmQ0hNHr8LzKbwp0iCaKeRvqzkdIuv
iI0diAcqKvJcSLoTi6jKBll3qhB/KFfZC9BALOEdM9mV8SzNG9LuE54ETWfgCB/nrRkstG+wenS8
UKZWMbZQljx8JjkUVlaD9E+Rb1ZL4AuDkk5yDGdl/o0pVhOJgdZpTmm62SkLEIlFNy/HvQ54eAAT
tDQfFR8uIdxq+VQZ1rsx1MUm7EbjNYiivrBFV/K3vV6hKWNVOAHHiSRg2BBH20zNmhtaVOJOrJJi
HyWhthG01Egx+DJdG5lRaaupEGBkXZgQ5dAeWqlUHnExh7+GegDuIaG61dE/PJa+GN5YHfQvq1aE
g2YI2l4W+CVJBfpT1Wi7GZjRvvs9hpMevOon2cVmOvWSYVPneBKI6D/sXbn2HTebXMS62tsNluAf
3ITgXjJCgQa//2zRTrypZQ+IiyBInK9GHn+dEi+4XI38ILuFiNuJDkxE7aNbrRkB+euZ+lbLEtde
zzA3eZgGdp+RAHhaaN51gYuBSiFa2V2aacm9YrXaZw6CAFJqnr7HUdXs2WBwOBn69MZIBgu/bT9g
eU32kXIb3MR6XW/SHqeITkHQoTHx6RXUcryD2BBvR97FrSmJ8k5TCoNSBQUZeRjGRx+MIQSkPjq4
UQetse3ak2U0GHEP+BnGqZvvXSl1tz2LY9sJCv5IAfa8UT8Rgyd3lLxQlH1YF8OmVWukfY1hep6P
sq6s99+6Pg9gb3jmhvw3uM0yL38w3NT4NIghfII+8jcFxdObFjwURAO2AKzamoOWK+EL4tRYfbih
BvdvbKXPaie6f37eWuhXAlBHtkkx50UyoYmF0Ktazcn1X00Md2JrFb/+fN85DzFLx/I8rpWet+lo
9xUklqBfA1AsZChANBgBPFN693OMVxe6TRzoseaEhverRUds42ZYzmlRiyVMMbwpobdyAZjyg4vt
AJkK7n0K7Jo5cCg32jRua11z/MbaYlWjdQP6kgAa4fTl3Y8Go+Prc7iQ99FW/zfgLO9TkEASBFPT
nLZ0yuRrr/xI3cfAP2rKyQwyTCLXTtqlzfU84Czr41v0zEYgILhGJCaoHWn6/vqYlk4KdNDRXqM3
Bep5FiIogAQ2qms43e/egrULnazA+7FdCbM0EkBwKPOhwTC9r4/HROTJwDN1DHla5afkQjBFWGXQ
m5UXJC2drpqOpjhdPE25cOjoZeBKgHsNxwNWvZPLLj4kTVbCZJDfe7BMd5arKF+gP4WbtkZUxy1y
E3WHMN2PkYHfZJzgztkN2sv1SV4cPQJN9P2wPrjA9WpdJCOywyRrpp2JLXsNvpTeSgq6GATNbYho
UB0uSI1Q5eK0h+ntVFJZQaGV46Os6OFOiZDduD4edXGeTToT2KygRzMHGXnU6iN/HE3HrLPg1BQV
lxKpSlDMT8LNaGHXVDcMsE7xrMLNt0QxImxtgDwYVvVm9hDLQYO0RhbsvaESHzT0AOysDKUdes3N
HuEhKM4+2KVc7ZVj7I/a1qDossUSUzhmOY9vMku/8/RKP2jxEB+kPPOfg9HPd3rPmeeNsOXEpMb1
HPRmv9PVzt97fcrREarWYx32yY0S6D3iJJhsKnUq7vHGGDZdLAQ44WnSCrh8aW/El+b/p2suN6f3
sjLErmQ6RubBg9Yo9eqY/4GtOoRKhsh/vrZVLS4GZMoVHSXqSwhshb4qkuuK6QgGHkR59loF9Uun
JGtg1LU4szscvbIo4epmOrn2c8DkPkw+jcEasmItyKzSgwuoGaRkzU6Vv8rxXYV5fO6XKzvU4pL+
d8bkWZUHAX4vVUtG4hWvDSooEjaC17+aS1zUxKU9CzE7g6EhDjGpLZOVUQcN0pdYF2xZRdYTygF+
tcGJkWLGV6jYXiCMcz384k5vsQmDdlCA7k2zfIYMqFw5HPCuNJ1GvxNw/03Caosy3q6hKXA90tJl
mIFOl0TK5vBIZ5cCrffTKBY60xEjd+umxa1G4mxh/Kf71ieKnFuYkt8AFj7WWKkaY3BzPf7SeuEw
41CbgKv/uUecjbQWU6AwcTy9SpRf8Ey31ee/iQAoGvVXECPzU3MsUsnANNd0aulxmBz4wmcPxYDr
QZZWJMclUl+cm1AkZ2em6NZia7jUTzFX9Nt97a1M06U3BevxPMDs49UEKy/NejCcuoE1nNpoUyLI
9LWhvtlZxw4BkgZVku5Q9ztR/4vy7Yfgs48acFvbeSKjq+Q3sQ9RrVA2UfZdb8xN4xXb61O5uCL+
nUp19nGPtRjI0iASrErww6WfXudbI1id0ek585R0ArKTZHBTvYDUoYaktrIfGk7YR06BpbaJwAQy
XiX2yGJLN0d5S4f4tS7d91A2f14fpLx0zEx1BZyHph7F/Av3DdGtNCkzHLp3Bf21hNtm0Q2TDkxb
wppG9s8HFfypqmvlsfK5WfplhKqa61Hly4X3quWCBHyn3Qaei1t2bCEwUoqo3yDTu9OavN4bSlfs
0oi7ayGKr75h1Df4sE+SWVQKKxPfa7hmINGvj+xSI2daqXTFgHYCakKj+OPelZoV0C2iOXJUb4fm
t1sHNHdxRkaHEn3EqJHF44Qinzys9H2eyNkGViTG8KPQnSSBVCgzguazbOLlGY+G8HWAgbyPUPdB
FYzb75tHlsNGoYu3fp8NTlN53TZQDW/yI0fiKMDp+0E1Edwx8XLYNUH2nAuFco9YGs7z+lC8Wn8M
sf5nyCbwKnbrSXjz45Axy6jGMrTonow0/bVmpysrRaLF/YUi7/9HmP7+bJsMajUdNImstIxiDAmb
LW3gtURx6XtAVh4bOKx+LhAmjRq2cezKhuN61SdJGG4J+XR9bSyeqvq/MeaX57yT5DJtNMPJGuE2
tjAxJBv8URX8IW9TR5XCXd8Lt2mb7kZ/TUd2cWM5Cz470tVatZKwZYA9BmpxQMpLd92kZX59kEtn
9/kY5Y+vaixADqK6aoDQ2GDeatSPWQFEZCUFWtw/JlKJRJMT5NE02LMFYVQ+OWORkiG8ZiPaF5P2
Ftlqug1Xjs/FlXcWaBruWaAw1/QWTzTTGVU86+3eXNkv1p4/Ozn9Uq/aoOb5b82A5CRf8fXXsfT8
ycKAmxx3rQs7G9ccIU1FmYkoEBpViVU/1sJf9GBwdNHArgD+uvREk9TeV2gqGE5aoc727L3V6V+8
Be6Lk6rv1G+eV2yE3Pd8vVU4FEPZ1jM8boVWXlu5i1NFQwS/J9D4F/ILVdHQPgVigUpHehyRmLP0
7V+8DOxZJmsWuh9zMX458gM5iSyyai/bK9V3BERWXvfS1zclYBS2uLxfUP3EAvhJkfmYr4pH4Emb
wk03YXSba/FKl29xsv4N9M9Wd/ZdABQToramyzd4DySYiKX++ou5oqEHcByrkYtqfWGJmZlmkeUY
4vCkeO7TUBunvwhhwPKkCaZQUZrtiFalD56ktabj43hdtbY4/P7fAsgfNw+0zsEleVwu8mQDxK5Y
2QSXdvSpTjWxwEFezkGR/gjaK3EpbVCDcIWfpn6Qi8P1ESztsxhD4lhmwDe6QKy4udQhC+sSosAp
2UcddmOOFvpA/YgsRWPkR0NGmP560MVFbBrsulOLnBb1x2lrMJzzB5/LZ6m8Zh7mb9pd1t5la6//
H4D5PAXmuDeBucPav0Bqe3WNBW9cWY6VlSc3CH8YmvBaxD9HTX0tA+MRrQLOr8iRJUCnk5GqWTt5
kQCyDWxJKKF8KW9BXj3J8bgldXnrzHBXaMKmVqggFWpxnwvyFyEPP1Hd+ItshQlClAatcdGc3+p0
vW5C8G6WIwx7UX0a1gg3i+VJSADgiKhBAiWavQMxl/Ja9pmbNNmUEuUmW1VvaFlE6idV2RZfxWyf
05UKNjRIxj/2eCGhPA8+bT5nmwsXvaHMldpywmwsflhFHe+L0JRXLpVLa/s8yiyHSBDEqiSFIWoI
CjejgazPE6VCDL5fpeHr9SUtTXfE+VozNYXTBey2etEQ7NBdKYqSraCJKiSjg8anDVjfVV6A5KE8
Po1W8jLoVEPzWOrsTqw/VUocHMLGTzeRBcQQrcwUr3m2kcwPnyI3VndIsP/IW09aOUOWtpXznzp9
nmezT2ukMoO2MWE5Q9BR01+KVR+Q/fpyfUqWThDs4Ni40A6h0j5bYW2GR5yQU/pQ0etLw8Juim6l
WbWYcJv02VhPNHepMH4cSo20uty6xKCr9sVXhgZUfnIXGYgfIoj9hED5dymtjnFYPwfhWvTFeTwL
Ptv9m9TMzMhCQ1IctDsFFbFaG1BHU9cGOQ1ivrSo7rCm8ABQL8zEo0IV0qg0wHOIT1YKnNZFAfOk
RJ8rRCSnXqsrg+XWvUMtrRXyl3Zqru/yRLfmcJjPrxB7al0BNHFklCp7V3syrHKvZtYWJZdf15fL
4rs8jzWbTiDsglQ3lu6gbbylBv7FlydxaYBM6fiSp95nUywfhabchJA+/iJxY0eCOvTPSOc8EtrK
bi2Hgo6M3F31Wan/Ipk6f/xsaKIbl2Po83i1iOy9xr+uz93lp4aTA/uOpU+YkYseSMHTO7fvuHfm
P9O64+D2//g8IgJ3fwOK5oRBnvbasz0DvTuKc1ACnMgOtRtZXckILj+lj4+flf/0Qc68yOLxii98
TeX6UVGAh9A4WzkSFieKMgOvGiFHCrIfhxEqoywX3qA7IwQxTGDt6Of1N3F55jAQC895sCHoVc4h
rULVRVqqNgCSEgQUfbsYv/Wco21+p5hrlcTFwZzFmk1ahKJ23gmV7pjSgKJntUUg+H8bzXTonb11
vyrr3tcZjVrf11gxmyE2CA8NoPwSKffrsZZGQ4kehg45CVyu2asZY6P2jT7UnTaU7gvXOozdy/UI
3PIudlKUZrA+nhw3JtuK2ZHkCYPZ1+rgPQ2tkT12QmjB7NALNJEt8TXJuvIulqQXXAZ8ag1atRFi
P3kEMRDiBG6I26ROtJtRC8SdoFfilu5hYeuuFm70ZPyCkL2/DfvCu6lED0cO0ZcocZJAqUn+uUcc
/cZHI2PTS1J3hBWvb8rcAliiSrVt9dYvsa7vPK2ybihTpRthKhkJDdrOPL6iLtgZryXn523ajc6Q
J7+yLNSRc7bGvQcljSfIEvYSeQ14yBBgEo363pT9H34ffBYM9921FH9b1zn+W1Ha7gcUiHdBHnt3
nZe+iG34A9SHaKdohtmGTlUHUNvn0Sx+aTVCXGVUpBvLraqjaWbarWyO5oYykLmpxvp7r7h3IGQi
O/HNrz23FNwIe7vqlHDTFOpr7SnPQwniCya+ubeywTuAMhLQOTEoRHeleUSlsN0YfRPdFmF+iqr+
Dbr55yQN3wRlzMFFVdIRGbT4NrKsZlsUdFESObJ2dYb8i5K5L01RF8BhAA+h1IDTBZ/3vefh2DK2
QXVHOQ6BDreA6VG3lFM1pU4QJws9nAxwZy0D+uBoSL+79ajuNT/80Q9IPbMEkBm2Us9OO/13EEtP
Ye2Nm0btMtsaMV4IS+O3IaX32B6Vx3pIZdtQhlNT1XdsCnhQdChke5Xwo+u7H2KAaj71U+S9O/wB
xgBKjOKmCJO2/psqpm8Ch76tDqwOuYKbpbfImTUN4iJy4Pu7tB1aetPN42DI+TNCvreJgVRy1qbq
VhuRwUZh/QRy8Ukq8uLWr3T5bowC3HBj4MAY6IEYy9tvXdJ/14rgU16EGH908QM2Mv2G8rQ5wY3e
chplGw2atT1ko3eifN+iqe9ae0/p4juUXxLQZ/lffPJU0KeEGUUVNPU+bi+hC9Jo0PgcDXg8Livv
z/uMfO/s85P8CNKe81sUEBJX9DHGwE+oBu2AgYiJ650BPkY7rOwtl+0WQoEgnpwY6XjMMwijSipI
u7itKKjrwo47WKC5et+98+NyV9Xpvkq6U6mr3xFTWjlzlnbO89Cz7KLxmibocZF50gfz66jJr1A5
VzjPS8caElYTHQTRLtKMj2/KwEtHVTvJe3Jb8IODu6cgCfkVeHslW3YqtX+cMIHonVSFkIWjAjJf
GXANBeCimvfUGPUhEdK91esrfNCls2AyFoIsDhabfz4OyRt7fJQV3XtSfTmzs9S/F73wFEr+Smqz
9HaA0dH+nRRfabl/jNOGPmKKGezZSh9/mBiW2bXkroA6lmJMokQA17lsXchJxbmXKrlbCU4UyXT2
cDEXXq+v78vrLaj4fyPMy4FSk6jkgDDSKyRjhrH+nEM7tbMkOqa++IkL4LNeGlsptN6ux116SxZw
MDIpiqoXXUwqbKYWGLnr9Ea8D+PvOZ3CEAuN61EurzmMjgK6BZWcAvE8L2AnVBoxweynSAcwnJ+7
9DtS+3asf7keZ/E9IR3ATVVm2c1lzPMhziu9iuCHxWChHqI1GsPC8yXUMLgOs6zRXphm8yxfYwsM
Ws4S12mSZxxKkufrP38BTAGyGiFmVBZAjl9IJQcwj8zUDQSH/UB2Wir2G3+oflW5JO+Rb/EeGgWf
NlDLps2UKodQ0ppHYJrB9voPWRynDIKNqi6qTPM0vhshRacyYqhttTUetH7lsvOPvsLHGzfjVClK
GyA2YDLMDqYMYQSF3w/ppAbHJQf6uCnRfLfd2MWcM5bit6FL062cFuaBGme+KVuXQz8QcbzA9/1n
LUb+vo+8fKOScG68yeCox7puk0lCsyl8HY0bo8ZioYHSnWSCt4vz5ndgaXdjjJ0JIDOTLgiAGFXy
g12kmP3G0IZuZdUvziKlX4ozqB+jpPJxtTQFfFaqsC6Ssth9xsYp0IWVTXY5hIlhPVoTU9f8YwjS
fBlGLwtGAbiexeGmWNld/xFQvHxV/40wx7N1HqbUseCzMSnGxm/yXS/JmEQpxlMy4iNSxM/YBhxU
o3lqNfNuAEwS5cFrXw1Iy3a7ItB3MAOxa2lWlujCxgUJgXPFnKDIF7V7SSvQr5VMlmj+QLkikzy7
GFZOyYVTWWLfwpZyMo9APvXj7MYlMONclARnaJ5d8XMaw9UXC3u0tH0yrHz7S+OBpAdOBr0wKgHT
bznbWvRI7bQ0iL2nIOdNFu8C0vhqnu/+/MOWIB3zUVMwvdBICpu0qFCYRjJmeAzDY/Hz+uOlhY2e
jxpMKiwRRIvmWRp1z6xqUct1dLjde3wDvF2IlOpvqU+EW69RhYNKS2drJs0PsQrLzdgo7k5oIvmE
/av5K4kxxYxyt9z3dZY9J+XYrLzSxWmmc0iugCTuhWZYiJZeh/XAtJxfPN3bKFDRh7Y5XJ+HxWn4
N8pcN0wbhIivQBMcER0M3F6+Nd1dGP558UCiIoV68CS5dSG9Jkpxpo5pKkAhdWNS4ra0uX8n2zro
8H8Z8DWoVW8NOrk0f1MtbNLvpKk1PxnG2Ou4xGSCI+ihnSMl3Vm/pW5Y+binysp804FLyklL253U
ZPYxqEmUJ0HO0PTYRRSjsA00NAK1PBowSjvpdsz311/YWsDp78++vljNZFq8DCsq7qPmAeXLXMtt
w3qt5VOiNivn32I0iRcn0T27JIYpSPKFVU46KaeHwn9AtySy7AOoJ1vM/nwmKS7DU5zKl1P9cjaw
kWa3K5J5ZWl3kOviIATpfeviK+JygublLWfvnyfL5yHni7/sgiTzTUj6w2jDOW+St+vvSr1cHB+e
P0v4Y66CxqDz/BHnSR885sqxvXTkwetEhm+SsAMEMH0DZ4tB1CK1TbMWFSIJPouxBVMyZLucig4z
+FPodPDm1qcmGu4qS9lq+AuQ0L32XXdfZNJXobN+XR/wwnKZeKaTm7hI/8uYJuTs9+BmJ6NySLY0
uvtWqO24uBXaxo58/9h7yQbW5MoMLM7wWcDZBChtZooV1CenUPLvWmTd9q7xen1M/6R4s09cRtGC
UxUNTuXiStUMEiLY8YBYhPCY6NYxk4zbKHzL7GKjDN1BcdtjNsY3oZz9RDZnHyb9mgjYwibNL+Da
gzsFueh8kxlaXcA4llHqMV5gwiOzjBrsp7o9XR/qQhbBappEMhG1xWJlluyWOUocME64NIjpVo21
nSnde/3PfFC37bj2bSwOio2ZWyo3Yvbpj2tFak1xgAVDzqlPfq+cCP2hTAFfSXTiT0b/1ptwJkVp
hySk3WIqlg/BppIyZH3xpf9H8YAb2vgwlWMtr6M8qjpi/pImEbDWgyR+x7CyLkmqR9ybNdnu3aPQ
yZtQvTOKu0AcOA9QlKmdLIa3jvlc9S1GacTrHoPge2kOmzL1geqd/L5b2eikpa+E9cSmSouJ4c8W
raf3rQEUjEULpS8VqTHSipbGd31I7UY6tl55BErCG74tmq9Z5G8T42cil6iIIGkjxxtBfpPUeGUv
XMDpssb4STKqMaRd8+qEq8aDLiVIcOjeA9a2dpah8kSuHkkl8j8K+viCHYYOophZ/k2RYfDSY1WL
rwJOmpo27tTwh1cV1LLfYcHwF5odtqItyQ96+OaG91ambl0IqddXrDLN1fzjVDQyUVbrRF2enRq1
WxhNGGqWE/Fr0jDf+SqtFu831fGtLN0K3Wuq1ogpfanzhywxuEHt2hoHPf+giHtBTbd66m+r5JsG
38B178LoRtdcO+6bjaRmmyo7VdZrpx7H/ltbxzeqsEtLd5NELwnGx7L04/poFrDvkJZ1EBHUumQ0
UGejMZHNrv3KVR0Ne9TWfxSq2yS6w40QAPUmzBH4+aUGN6m3j1ZlPhZ2UpWtG9+FCWJ0YfhZlUNX
grRWHd19avKHfGVrWXhPkKTJtak4Ul2Zr3kVYzuuZIXmNLhkJVG2q33A3/hRXp/B5TDTAKbyqzIv
31AVo6fHbchJ8wdTDjGsu/8LvUQ24X/UIf4TY3bI9V4ztlXVaI6onujT2OGavPnSq0D1D5gSUQDl
zPaHStXTvq8hWMqgH20Dm8jrk7T4fORneRUY81zUuJQUAZSKaryTYI1+TN7/t6fPpqcsSTWamqfn
xUsqP5rVGhJh4ZSikk/VjKoMeME5INhqBqX10kJ3usz4jUUk3KQ+f0EkcTsY3rHXoP1dH9FSQKoW
WJ/olgZkfHYsGp3cSW3I2i0TOnYmXdydkqOXB/vXfQoio4OmjmrZ9aAXL4kdAL3rqfbEuX8BUQ0C
dMjMrMGQT3oq01clXtlrLr6U2fPlj8evrGdC2+ZFfPLTob1pZCXaFWLlHTUvWruyXMwfoahDTtUC
lHAukKqJ6Rqp1xDK8PyjGNIvRrXPp59Xf28E7JTTfnt97i5SiyngxPem4EJJf54Wl92IdV6AKl6q
P0j+95IvKCiOofzpepilKVQohGC3AYsWPtTHKRRzvSyS1opOGkXCbZH6LzleBOI4Niu72tJ4kLOA
PUtWdokoK0al81xLR+WPRrPti+qRsswmtOr3XFZX+jtL6w5QMSURziAwU/M7C8Z0kjWO0UnGGbnN
34v6y/VZm86wDyc2L+c8wGzhhV7gq6ErRieugT9V1fsCM+6m1OMjYidb2uTvspc9Inimrex6y3HR
hkX4iXNgnim4OZpCxaBGJ1HPbdl91bt8WyvfaGSo7R0aG3a8VvZYfG3KfyPOOSCNmSZuKSjRqZd+
JVwBxbbYeMZv1DCvz+jSOpycUHgxk8r8PJNuhcgD3FqyVcgRKhfGSRus09it8auXwoAokkCJTna4
c6eSzhxcSQnzqTNv+M+qN2pfTCzlA1RwV77fpQ1Dh6wAzmzy+Zif4oOWejF+CtlpKEtgDNHRywKk
S3D6Km8NaQVUtzQs+O8U93EDopMw291jNVcwJ61yWvbsSd3rgAGxq61N3kXOz6oHlYWMBhu6dVEn
SrSsiRRFyE5F7El7IRK9jTBqGHdJP5Hz+RRK7mMudmtC80sf82RTppN3oaUgTWM/u4/7QliJRkjU
Wr6XhHtrpa639vjpAzh7fB7BzwwKLz+hmhtC1FpZBktv5vzXz/ZXPcwqQUan8WR+ywpubi1e13+x
252HmF7b2QhCrYwbfRrBGOxQ4Vf+xwma5fPw+sukTHh8Ix6FR0k+XP/wl7Y0y5jMRCe3nQsonthJ
fou2RX6qhfGQJbd9B8vwLcye0/6oyYdiWAu4sKNx4HFHwZCQHN6aFsTZdDVlr6RNWKanVCyqO/zP
zbt4TEeEFBoPYEoor6yAxXi4raDqTbSLLacvx8wtmp541j78RB/zV7rGytIXvkyOO3ITfXKmuWhn
aINEs6v101PCdQS1oj4UNh3fFDinDdJFT6Uv7PxYe64TYVco0UEFANFuW55oPIi1lv9qDV9+KQTf
/5X7av3spzEENezuFSyYUVTTc6uhkJCI92CCXFsvaBfm+BTauh95N26qdnaoKuN7VegevE4kBWzN
bXPZFr0CwBd+iLzUbNOn2kYfx12a9UjZy5Ge7v+PtPPajRxZuvUTEaA3tywr26K6pTY3RFt67/n0
/8fGOburWEQR0mBmbkYAozIzMjMyYsVard4MB18Ux3tebsINcam7RZg6/OC28djvh7Djf1Aw6r2D
kBnjsRMM+B2qQdXLjaS07qtZc/XRCqKrm9Q1vY8xJBaOKPlWvFUzE66cvNGPLkAQCkm1csfadz97
Kxm+kcK1HlujUV8yI6kOkWsZG2FQTadPLOmjqXBOI6G81py9cB7Q7QTPFm8iAv/567hKopTkWpE6
A3SDcX0s46PnrwX7Sy5His2iVZ+EKjnvcxfPjLRBQC1Nnbo+ROVvWKVE/SiOa7QLS153amZ2MpiR
FPMbstTJg++6AkOVdTBda9NbuwQxocZfezQt2pOheqFUP7FfzqIuPxnNVCaj7rQCsBM6HNWKzroE
+h4UOf2fQnhz/WhauBoUojyiH16xlPBm4xvUQVCAD+bOoEGZTG2evPQ7LFg6xx6vCu0CZiW4Zqcr
fpE5mrv3hN+dsZIQWxzByfdnMxbmalSnfZY5KuTpcv87WhN3XTKgkuxByY7mHkpj557W1GSMG1EI
HWJ5SJTiNSj40naZjk1AJlwO8EWffz9APJZU6Rg6iCa77Y0wHV/H62uwZmL2WFCaVK00twsdIG17
s6GrvSk+RGm64kxLZjQwLNRqyRUDA5uNBGEj0SCAcmCcsxCpAAimrjy310zMtj1kXXJvoYvuxO2Y
HwpPVXeUhoAIVIq4cqmtmZptDUnwe1nIh8ixtMJBSOZR7SisrUQeS8cYVLq0A09hLQQF51NWtCbg
1JZXVpXuQuU46raIzPOP68u/5MGnRmbrkve0vnqWHDmDbv0ahWqwXalbiXGWbKDnjGKXTE8Vgez5
QOR+lFJNCmNH1lCE3SRrdJ7L36fKPhWugFDMFj402j5GYi/m0dTc/04qaaWMv7AQKlgJ6hwTHSVw
9vPfr9W8AiNNTRxPzexg/CZFD0F326pr9DYLXsWlyOYABsUrcJ4Vg8KwKSGgSB30WilE30Oism3W
OIYXJosHIOkoHkok3pTZmehLituJeQmrvn/jfjTW5I6XPq+xChMog/TkXBcrG7SxkhDwJlH0grqB
rZBpe7PHAnMCb4f4+kKWG+FiMRB8bvcAOYPmVV/DxiyO4N/35xgksABD4rZ8X4Une0eb7n/6+drM
mTwrcjVx4PPGnULuNtxe//y0X2epGXrVYYODpYUywBzZUw2xV/pRHjuj3myqvLlRFMiSnFILbkRh
DVq3NFWnxmYbz+xijQb5LHYG6c5MbWUtO7e08SYkOalieBjhez3feCoUYLoJJmy6NLKospswsxNp
m+2vz9nCvoPcjvZZEjAiiqCzJVFpIEitIUkciXZg0c8OQWfcVWL/5z1mAFvCuQKZ43xp8jGrQs0N
EsdUhLtITuxCQShdoTf3up3p8pm5AKn1KVOLF1zCrT1rpO9A9EpnECBBtSB46ZB0Dx5K91GHtddt
KbSu6T8veMK0RuR6qN9N8nHnKxWqKU4n0ZjtPwlJugNf+fZdDyRBnhTbdZnGwtkdgtoPTt/XpdNq
9aZFS1Nq32GBki7AZPyAp8nM2RIjLE0jywpHQVGQB1z68fqyLOxMmCPpkIeOlX051+gKMkuJolrO
HU3eJs/P/WvZb8OVEGhp6UEji0QN1FZIkZ4vQ6EiwB7Gbu7EyT6r8qc236mwBettt5eN1rS/j9F7
Zg1UkckGmojdZ+tipJJahD2j6hPasvnPuT5rS441EW9y/UJXdNHjN1QsFZpZODOiqcO2H9ambNHA
pFMFRM8EhjKbMlHgMqFdpnRAIRTQ+765r+9vARClLep0EIf+RWGf5FtiKbOMLimZIEM+NrW/V6Sb
61O0cEpSYvxnYXaj10YhlabXkgDz4kmfaYu6505of2RrdCVLU8Vb0JqEriktzPs4/GAcyqFXC8dD
EutordWYFj9PpogX59TIIU4b6GSmDKH1xEHXC6fKXodiIxtrr6k1A7OlDrsoh4IOA2oCuOTgvhUe
TZMo3CcGzzSAPhc1WbUpUERCiNepgvKPUjWfMjl9+4OWkiJqj1P5faJ1Pp8iM85H8K5d7igNnU82
opJvdqWz789cSclN2K5Tvj+Y4o2S+5+HLjhUWrcdvOZ43dTCYpyZmh0cCqBtONMnU6Utdrb0cv3z
GjMxuwTPPj+ZP3GmrBnlrER6zzHKo2CiEPWQd28/+qhRqgq6kWCoL/pPsxK1hcSzMkfqAsDFsbur
Qf+/Z0UmkShuPpMnzuxiHXuhylQ3yx031KfuULDUwRHK9z01iLcn0ilwTPwOoBEpQc32n9TDth/I
Zu6E0f14bKKVV9Tiipx8frb7dLHw5UbX+XwV3RjirpJ2aLqtnIWLXnViZDZdsN+0PdXX3EkT5D72
3Xuc9t/nzVk+hodHV8ShkTs6PB+ZLegrLrU0R2TnFTrODXLl8zKg7NZ55Ge4FC9B6VkSpOpTHXni
jap048rFOk33fINMrSIiPgyee16gy+Ce7xFUyJwuTqWHsTboV41ay6apG8hXqOt7yJOtb7ESgFS8
vjeXFom8Ii1Hf6PueX26BG6GKGKQO0L1RejrreauidWuWZidY33pm/Rr0IFs1bsCqkVhJc5aXKeT
EcwOr7RMoZyWGIEpOWbab7T2ueh+XZ+lRRuQz8MKTUGYuPH8BAuSpE0Sz8wchBOGr3llRz/eY8CY
cuQWcen8Og8m1QtfGjIgFvUDbDYPpVV8yS1xZc8sxL10dv0zM63VyUkctVSj0MjInAZyIOtlpCyj
Dso2Vn4F/tfrI1pc9imMm7I0/DNb9pQsdiZKIz4d1Bt6EG25+njdwuJgTizMFt7NNKpmlciZn5pH
a5yYWj5UdIYBurSDNez5ogfQaUrZDKQpSfLzmRtJCgcI22dO2xDLyaan2HS33hSrHXjLo/pnaBZW
BHSz5VrRZE4uicMmDnhidQXM6bCTQuUsuMlzMnbJ24v2JLomPBbnHLXtmX9rbVS04GhZLFABxaFx
adlZCZeWJ/CfidmVE4CQz4UaExa8Tfqt9ynM19DriyYmdTBIoYn55qBIradtsi4pcIfac9r+torH
YK2NaiG+J2nwz8T095MNlCdjIkBSnztZNm4izQlq0db1X0o+rpzLS4YmaBJ4DWrRF6xXTebHkaG6
qSMgmgK9QQtTme4oSS+BIF5LCi9N3NTNP9UDSOTNLwElFURUgo0UkJK0Q+plF4Inq6I16rU1M7Mj
oR9LKuwUAx1B/hVmna0UPzX52/VDYXHeToYyOxTABQ1FqZqp01vy0ep/B22BLKy3rdCU/m+WZmcp
4qV1CA1C6jTRR7V81Qaq2HK2g3dkxdDSSarynueQpO3xAmklygmKLKKXOXKq3QmKd6/4/srmXDJB
KxnIAP5ZyBx4+gCQDAdwhY/58KsY1rbmmoHZZJVSJ7hKq4EK6Lc5cq5rc7TkWqcDmP5+si9R1yLr
JfF9arK2KO+LJt3owVoos2gFmiZS9by9YdA9t9ICeCp0vSc52csHQf1QQjDumco71pu4H+A6JzGJ
nNlYKjcIJB7cCYvxHGg37nuOlonLCkor6+9JeT4KJekqK6j0xBHHQx2jDO1ndhkffl3fHktzRXaQ
5iUynxCEzK6UjMJDkcTUe0f6TUzRRd06ffCiT9etXPadklXFb3UZjs2pq3y2JLQjxyVox8zpQ228
Q4RrRMK3VLZiLwkHwZKzexTl/R0cZC5oNKvYkdnsbHKijS0V+rAxhxwqnEivbS0MEdiGSHd7/Scu
TsRUHBGnguslTUUuFZDkWMAsqvtIRhtF/1L0v/+bjdnJqje5KEiikDqi7AjFh1LjPbSWEpqea/NH
ClKy/xvHbKZHa0C7zOIYqqwcwa3u2VDGl0xWJnahrRVXdzBj36u8V//b0GYnRyLJbdyZTF/5JTEe
y2TbFu+xgHwKbyCqNIBpz/cD2hIwPRc89JoI8e/uj9/+AMO9sqkXveDEyGwYnVCnedeBwYzyaKsK
UNo2t+Ugbt4xWQRx5J3JyxN2nw/FEKSWV7fOGmV3fjceRtnYSLxZrltZeq4SY5GgnyA3pFvOrdAf
nAkAIQlRlT/o2o3BJzc7JFZp17pqJ6u86NPUzB3v1Nws5grBz0l6Q1jX969d+6j8uj6apZXhRIdZ
CPFQKluzvRM3cS+IrkLUqCuwdgX7znKfolFdyUgumkHPcGp8QMN2DqI33CLI9XZMncyvnSIX7gpL
uDfyfuXZtfR8oGpGUZaA7hLbkUswvghjlDmcYwlE3P5epDcr33Rvli2jrqlDNUwWHS9gCc6doMy8
1BUUI3Ki+mcMe6+0j4yVlVnwsynTxgEPART/zq4QKwsFDWLhyNHzP517rHULeUtv00bBnr66VdKH
hdDxzNzshdL1pSnBmRU7RfsyahmdjvpGp7Extp7f7HFwqnIFg/pESXZ+4AhF03hjQqNDG7z04b4M
CohG39zkyvpMEvNTj8PUUT/bpEqS+KNR+gA9vC9akh8Qbw2reitla6nXBccmAQ4oWjGh+VH/yoid
hF5NWaRt1uAIqvDZ0Om8NL/UxUpUv2iDVhcYcqjbXHTSerIO8Z7P0kAHNwpbxf8grrGmL63+9LaH
zmySHp1nYEYJOdWyVmNH6NKNkjiK3O3FKLctfU1N9W/qY3ag0eRCGonSMPh/ZXZKC2HdjmVDg4Hb
5P2jIdYhBYQcjHwNivKPiAqE7fX6fTDK4rY2wvwGPZLs1a9MC3aHCfMq699N9KG/FZpU7EOxRCtN
l12ICb3Ae0CpRb0JEyG+G3TR24ZVI2/rUQ6PTQXSRCCtbAdwkW7dkgJkF6T+b5IZwn1FDmdjqZVy
m7hK4dkk2ctbS0ytRy0qk9ZOEkGUNoAek4eOOMz2lHzYoPhhQTYBn0eIrq4t16b/Ulhy/eolWvjT
yzLrGEajeTP1mO3MJm4PcpZ891mCHcFYsA/gKNwXppweUcql3m+4lZ3TmrOPlE6+hSFv2GWjpO+z
oBbu6OgRDtd34uKiw7vGMUa2/YJFJ5aTtLKiCXE1fApb5PrsNApXbstFG+x01DaAQ4GKPj8oq1CN
4gAdHgcOBuq/j71g5+HKOBauSADkIBMBdvF0+NuMfLIH6Zc3IOTBRpJXu0cxLXfX5+ny+1B7Mr9A
GejLumCPoRAoAE1kjxdypdt6qH8NW+Pz222QiZ5AtVzF9FOez5OW9W3QoqTkuAe3AV55c/3zlyzI
cA2QzZ/IWSgvX2zwLJPGIpZAPSYo+9iVDx94PPWNZGV+N3b1rZf1d74L1hzFLGuTucnKD7g8wyb7
EDqSYgOYMafFE6O0FBM4/x0qPk4fhEexlSo7KdbSope35rmdWTzDvjIjJOhYq3ZiR6q3+ngTjfU+
L5/N0nxQ2k/XJ3ZxXKSOKPHJKvmq2S3dNaWh8v5gXlt3X5I0qvwAftc1cpFFM6SocEQ69y6AQVJU
WrVJotKJRNg1vXtZuuf/rezVJT/naU9L28R8TpfluQ+2vpAGdaeEzri3dOLzlTTL0hjodYZSHTI8
HhzT30+2qaI1VSQqPfjeqvwmhUDyAiP8hMz09+tLcnnkQMNM4QrgIrwIbNpzO8iCWpFVuKHjamN3
N7YIhHqK12/ENAj2vlW8uRudrcXNOckb02V4AQiK2sG1rC7EteVDZIJ32Onj/vqQFqcOpD1JF941
F1g6vSnoXzKyiCpPhG5CWUF35InCUWvSfsUJljYQ7aewYYGPlXizn8+eV7gw2XYp2GV5RJXnVSt+
mONeKnXbI01grR1Mi+YMarxAfzma5iDEqi71Wqt97ofUcj/pcjNulDCwYBtLKnUrgdi1kdRInhWj
WEM1L07qienZUWElbiq5CetW+/0xcSEE0ZVG2kBnscYDubSxeJCghMIAL1XdvXiIoir0IkfLvqY9
vMv0b77ZQfA8mhvpr2Ei50F115vKUPpW4ATyXhrbrZXK0KjtrhtZGMaZkenvJxvYm3okwhAjyXcV
1vGQzMd1AwsrwrFAiY6nBqOZR+3ikIkQFhahY6rhwSujJ5gtH2TvzWRoCtsUCMNfeB0pqdmZrfVN
INR6EzpSKH2mnn0IsvRO7IM3hyXnZmZXeghz4dh4beiUQej0yvA5Narn6xO2tCL0VUuw85P1BxB1
viJgh5sqQGnYSV7l6kUIPr7j85MGBklGsrvz9iVTRnucZsmAXGy00Y/QY6+4rfSXqfH8NcDen5yW
RiIdgZNZfFiOcN3B9BQ4vZAb9GF9cKs9hLmQGirdxu3p1fxo1E9jf9ebk2DUi6E/FMOL4H1JhkOp
fBqll0DJdq1yM+rPQbKrvEe56YBkdpvAGPa9iFb7rZtRsm73kX8wrINSHFw12cEPZivNx3j45UXV
bZ59IQ+89/xvgnJ0UdxQ9z7qc/KmqA959FWM/4ziLcJxiK9v9ezb0MU737e2gvp7kkYdrZ9VjMpi
VZPqlUZY0598EZrxyhaEyPbQDA6yO5CvPtxxcftMp6vdj38Mo9uE7jet+ymlyh6doL1SCImtK+3R
qswNot582ERuGGx2ou/YGgdJ+qxW6qaxnjL9Rvdv0vZzXKjbrFJuGjiMusBEQGPXVF+guzeahyQc
juOYbIu6tUelv20N2wjrW2U4SsMnz4UqqBXsstx1MKXr2fPYaR+64Ysb3ScQMMt0qanqB7nqd4Hy
PY2DHQrju1HItqbk2mI2HopS2IuNJ9Jb+CNodbtUoeILVHdnmgE8rV8NVGk52XcReqdKCtw3/GS5
tpY9x2Fpq2a5rcZ9bUp2o4y7Nn+hM8sWhXwbprm5kuNc3CYondDuo5IWmqfJkftsKP6rgdMVwyEq
lLuyoHfx+l6ZDo0LR+Z9Tmu2Kl6WLCG8kYpB4HCMlVdd97exqB664N4P3W3rJsfrxpYOShJDtC9C
hQEuY7ZrlF5MCBSS0KkRTIQx+dEqgqMVZb/fYYbgZqKKIGUzDwgVt4chn452kDnCc61DxpSa34NG
/foOM1QGNR5wxFHzN6JZBYBYAjNwgLzCvzVJKFSb/2ZidnUV0wtRzFmdtpOyrWaNj3KUfdEK/+0g
Xs6zk7FMK3dyR5Z96dFqa3ARR0dZedTejvs6//4U/J58H04tWellvh8G4qHQkkdC4Ifrc7W0W1h0
ugnpRAC6PbtUKo1u3iJxuVTSXVJuQ+f655c2Chrd1Bu4skg8zD7vKQj/wBosPAn1UdYRefgoS69i
jxjA24Nmri7SZjCFypflgHCAIiMtI9/p9XA/+P1N4Ytbtel318ezNF1kMoFcMJzLVCOqO7U15Tgc
/1MG9ObHf/v6bL1jawh0bhAf/NgmS++BKl7//lJigFn69/NnwVCZ06ijVRgoou4YK8JOCEk7xf2H
WByRFQmGl0gMnvSu/Zjn5srgLinKlAmtDz0gTaULBPNKFctVVBee42eho7VPef0jFZpXKY+fayXY
h4p2SGtpp0jhfvSsB6la4wRYWLzTH/B3dk62UyeNShGk/ADLbRwxc1/EVl25fKYdP7sYiDSpf05g
1omD5HzHerpadF0pe45o3ffCQ0IDgbWypZZNGJDDkIXmsJ6dbr6pF0aM5oATaPsKgRLlVnDf4Sc0
OPDOJYsE6fa8GU0P0DwELu9R/W/y+6LR8pt+kNpjM5bRM8Lj0r4zPdAmtTXs287q7vVOe3sZEXch
eP+LFJ0qL+dT2eWZXIq95ju19BQnX1Thu2W+vn0/oLhBuQVuH8Dzc7Bjlogtj7U0oEpV38cFbAfQ
X4uu+xK57k2TZo9NWr4okdzYfu36K0HEojtOYcrUusR9ONuMJJDDSIlM3zHbYNN/HoM1va1FTzkx
MHuTCCVEYINr+E4+kkC6D3Kq5SulvsUx0L8CeRBQzotHXCN2riRWOY+Gsdh1UA8mxafra7Q4CLQ3
IfQG6gag89wN9GYMi8htA0cLtH7b9wGUGBWslwPaP//N0mxjNXIlWQnsmo5SIKAk2yp4Kkn4ed3I
QgoEWZOJAZ2mpUvVASs3acwpk8ARlaLq7WDgHdfquv5AagTijVwaPliiJ2/pOlsTx5rOnouzaeLy
ISlBamkOU+ERLgy+PgQOAkSfu8L96g3qIxW62756sy7KdNSfmJp5ntuDtE4rHnpCMBZbCxHuY1GN
3cYUwzUnX/RAqswTtxRc0/MTl+qlIoQp4b7RHNKPUf324BvXg+8QqOWkbzA7hdwAAQarGQNnUA5x
1j+WRWwXdbSSLV1amlMr8rmT0+oRBoM6WSkGW+h+j2a+F6rnTlorzS/NFiRmE7HTpKUwP9jdPqxD
5KZ8x40PpXwcVsC1i58nsUfqi1aOS/otL46SMefzlfXYvbjFO64+iv2gi6iZUGOauRWlzFwKh9x3
Gk3ytnnj1S9pq433egktyfV9uhQqcShTVaaSAVJwnmRjE6pGL8hcP3o1lrbh1n1uK6Fk+4F/6PVg
C4VVu/VjcXjwA0G+p/s1WemMWTr6yJUSRfDKmBBV514BZ02rSbDrOHpv3kkxRZzWxeLh+kgXfc9g
Mqc7iDzZLERHlKsSKQb4jpYM92aYHYbR+u2K3Q0ysl+um1p0D5SUQfzRKwpzyfmAJjFXDf1j35HQ
adwNJO6fBtEUVrxk8oL5OTfVHSamqYl1bnavDkLTFkPAyqE62H+o4nwra8VTqCKiEuSqdlt6pFGU
shhWlmuaqLld+jlhZgYdMBUQz0c35mhee3HPRErdjzoebG3SrDMqy9rIJjf8GN2Lsk/x7T1BJ6BA
VIMh11vQe/AzMx/zOOFJnduR4tve1+Idb2qazv5nY04Jg1yF4comNvL4Xg5+ajAh1lK1fbt/gEqi
iRiiCO2CSViGB0aKUjl2xOhoqBsj+Xj9+0uuTh8pKCr4cWk/mXU2hFTuy0EPEyf220NVfKFUbUv1
K1Kh1+0sbdyJW8igUMgZMm/u9VAVGlp3AFlBoFLJv4bovlDXwpWlwRD/c0RJPHkvFH01xUthdWgT
pxz2o7wJzJuaJF6yEqQuD+WflWlLn7yZwj4rU0XpEqcrBzv0tC2+nQdrYhGLYyEFAfKbpjBj/qYh
XZemiSfGTqhsietqJCuz70O9Vu5aNGOCF5tuEP0iG+GWalzqBYwtjdQ0tpH72yIbtplSf2u091zp
2KFnmYS3foHoCoNesXoDFl7Vyl4lI9t2KswtipUdKHa9XPe3xcvq1NjsYqxHqS0tqWfj+PohzuOP
UazdBIG+1T1xP47mx7ActkJSfVAzaWVPLZ3pU86QXUW52pwXYMWhSmn5H2On7ctXWoifht5aiSou
JcMIJylzQVVI/QYs5uwiFHwpqYowTRxfQp4YhJcnhhxx2p7jMIfVVrrp0/IQ9dZtkoU3livurs/v
0ibgMTxxKVuUSedXpBmOcmIFQIpSF7reekQhldIWjP/Vyl08XU3zK4SktfkXoEnYMTugoiQKgqbh
gOr6KPyUaoG3L+AK/mgAc7Rrdxy2bgOx/vXRLa4gaGdgodP9P78vI6RIa71mdqXqYD3W8crqrX1+
5puJa7ha03NztJJud55pN5+v//7FSaNvf2rrBA8ybyKwUm0wS9VLHDnUvhv5LeAuyEBuK62486U1
opvF0Zi0K00ueQltkSyv7mE5pumm+mLk9SY21tiG/1KrXjgBzBYTVSaUHfM6X9UEVlwkFTyCKhL0
VjZ+0FzzYAbhXvXafa42+5K6kj3YenWQR+EBmdkPhWgeM61bozRcmlqNU3lCcBKJzplw0G3Ou6ZO
4P6L9A6AnptuGj2Q7vAkyktGC5liZq6pXCwaBZECjS/g3oucQuK6CApLkDWaMDVag/Q1zKyQk1NB
l60w/jR+LKzs76VFpbCCegmAZSBlyvklVyReo4gtDFhllO6s4Eu4iiNfunkg+pFoqNRBqcxPsFwf
vbrtmUjFPMjRTvL3MtXJ9ub6Tlg6pyDgsSyCaxkz0684uay7bvAFOYcxzE+TY1Enh06UHivBP1w3
s7hA5KzI90yxrjF7rQauRPxuWXB5SV8t3d94WbodB7B+8Y80WaM/XlybE2OztVEVxE9RMOJ0ijex
9keW14KCJQNTRlwkIKDsPV/8rGWzF1o0BQU3gXenPV2frMXPAxcyoD3DueZ3R8R95sPPA8SGI1wX
eEnWbyf8Jz3xz8Q8r03CfIw8E/A4IUJ9k4plfxP0hra9PpClVScyo0mTHD6YvunvJ87VdPVQiiWg
vpHHf0Dxuw23ZSLmG8+qxdtOU/tqkza6p22u211yarLdFFvJBXMazux6bdHEtd4CiBbGjSfkX/K0
O6bx20nFJhoeHW46DgHKSDM/M0Y/kMZEi53AdTdD7m26tZTCkiecWpj+fjKBg1elfhxigfDWhEpV
21+fqOXvwztKjASWS5x9X3Mr0zcyOPBG8yHeNv3Ko2bpWU0Vempwp6yuzfE6sZK1YZUTPFM0MSH0
gtxh04Ke4vbxhfs0fDv1FgtyYm92mHmE8ZBXAR2vvYROsnJbjms3zd93xfyqPbUx861RrXNPSmri
5sA4Uj48pqq+a9CWaQLttoNk1w7d9OiR84OG/b4xioc26PZlXW4bN1xJHywuH6cBMTJXHxf/uXsI
uVQanTX9Fr3es5le/FpZuR+WTNCVQ0GH2HLSbD03oRWCnuUJuODBsqpnrVTlWxMWy9frfriUB4E5
YgrI4Higj+7cipDHYhS66EBE1U+r/eh7L2p4L8UPmXZfUyUKhT/X7U3fmy8iwRjpJGSCaFmfjcrX
4EpvE/CSslUkdt5axyS2bvwofghG/6apVwWPFgd4YnC20YQWdu3BAzXp+fVTWvYoGajVVijDH0qY
3iVoxtqmoRa2EvfvWcATy9NZeXKEyMkwjsGYwM1a2r2y9ZOVPPSig0yMh7C4UQ2bA7fzBoldS0L+
pAye5fhniELO9bVaOszpc/qfgVnooNVRLYQla9W27WAnkXnXiPFPRV1jvVu0wylIewauAX3q+UTF
PcToaBiwRHSL2n1m3kFzeoxrkqjvGBBoGQ05Njpz57eTmfoGTMz4AnmgB2NQPwVqsjWU9Nd1M9Nh
d+HjJ2Zmj6ioN4dEr5g3TXdt35M3nphsCk/YGUK+MqI1U5P3n/iYJKZIBqqMKNelbac9pdmTrP8p
i2bFzvIS/f+Z08TZEjWx4dE0jS8L7Z3p7cXyQ2asgFvWTMzyBrRy/T8TsHHJ3aH6Bfvl9XVZPHv+
ty7anBw91rq4iprp7IkqxU4AypaJRkOi+8Hwuo+ZQbXyusHl1aH/hfI/z915ukX349wMrZ4datm5
f4iyva/b1dvZYv/SfgE1JeTiKTE7UqmIdIJZ0OhgCV+iJzP7/I5B0L1Dxg89kwsC9spX475ymbVc
pylfgmJcUd1nNYUztK1X0g+LE3ZiSz535z6tzUQfqsiBK13uj2gmdNquGFdwH2tWZhOmW4k1QkXJ
nTemml1l1kM79YJV6nOsuWt0HItOR3ocbAYQEyq550NKzDofxJIWQb+9jadGqGFTICwqB5u4f8+F
oP3VHidvftFa6SkZjXqQGzhmfyMFx3hz3REWNyj9SVPHK6xgc9VXI9JpVPJ5HJXWd1F4VvKfbfh6
3cTiyiBlQu0WlcKLfko3z6smDhhBnWxG7QadjjY5junKQBYvTlRAdJWGmqkSfb4kmafEiG+yJHXi
/dbi5GCk4rd3DASlJnq3aXcmP3JuQnADC8U46MyjAVXKjTfaOsXItdfwQpRPHhe+DGiuqafOk2lx
KruiQHA78fHf+IXK9sz9yC7M/gfi5Q9GKrwO4fgOPO2Z1WkRT+6cLItj3fDomRCE4YYWaTik0/GP
3AvfhbzZZ363cigs+B36r2AFIa01ycnMliv3e+iIRRrwkvSXad6VeWSb6dsvH7DBEwL5b3F1zgrm
9WqgJSbv5UI5jOOjYCEPe7juEgtex2N86p7A63iTzU6dvG7iNC9Rd4vRRt+0w9ud+uzzk/mTVTHT
NI/oteXFH9iDd8sZ8/afLwFZRYF1orKcM6/WrT/EqToBm5GxGDZrC7A0O6efn8VMDeLjVY8yj+Ml
uzh86Y13REoq2fq/OhmguObE+abAPZnHQE8qmgXMDIEc2T8OQWIbSruyFAunGOrKlD8m3MZE1n++
FEHS54VsABAxEKmFZHsjZ7kt9p7dy2sh+tIJAM7lr24Cyz8n1oDqIBs1rwnQl1EcJUbCph43SdpV
dtamBzkMDqQEV862pf1IOMDYKCEtFJH8JvUCARhZLHgfoLO666ryxXDfs1+QnuKMxhCCCrNZlJg0
Uw3CwBkhEx4flZVFWnA4WuppcicrigTrHCvUjoGcp43cO3K5N78G9e76dlkC0J59f3YDJGZXGIUw
9o4qNfYo1ptcRdB7U5WmLSW3rfUpq27E5kERLDs0VowvOCC9R+TGoe0kvTzPTiSpldP1qHS0vsY2
bSyxcqemH1z97dgNClGkdqYU48QLde7nSjIOhul7naNYt0JzN4SRnY/f5PKpGD534dtJriDB4Y6D
6Qh010VHlZLEwdAKSusklv8ghPpTlWovQf12incTpwYTzHN04hCZrVvY1FGTtnXrjKpsD/6rUb49
x3xmYObXllXLQ9E2rVNmdpPt1TW9oYXtefb92UVQ0W+vqdP3zeSHJ2x7cWd4v1ace3ruzV64Zzam
33By2YyhpEWZ3LWwAAq7Lldt0dqM1tOQ3+tivDPTuwqcFySe180uuPWZ1Vng4dfAn4htWvh9KnuQ
Uzsewe2AZW1oKrtuauF0AG9HuzWRB11J85QEvKddDDFk64TlR+0grfWmLxzbZ5+f7ZymEVU3Mfj8
QLIyOoT11moeK40W9UOxxhC6PBTaRiYqIeTvZmuVGapXKVnWIgn2ItXJNheT/fXJWlqXCfVGYANL
4wX0TU7gWVNLuXHi+otaejSnafZU+R7MNULIpbHwAAHeyfV6WW0VzCiUxdxrHN9PaWj7Ob5eH8nK
9+fLnqdCq/Ze3Dj1UyVto2x7/fNLW/Pk58/lHTolTyKv5ucrAD7Cu7G/rYqVMG1hLWisAc8mS0ir
MknnO7OqerE2vLh2AumW8l6sHLPxMVkDmC2VvTFDecEEnzO1752bGaI4kaRErukHJknc9bZbfEnd
H6782sUv0B+ku1a3jacg3vj6vpI2mne8PpWX4+QBB7cIjQ+A0CDaOv8BbaekQyJDWRWUP+l4HOvv
WfawepFe+gPqKCKhDiVBeFLmEA9+QkaQY1XsU8MussIO1uiQ1izMTgJUMTKrmCz4uU2dBhK26/O0
+P1JS0aFBIPH6CxBKKRGkYmhXDnBayb87rPv1z9/6dFMEHPz1w8uQwC5iMs2F8MaOMdRDTZZ/A7l
Lh6b4HjAukxFkIvOizasBzAphfCkH6w2sJP2za0dkwGL9yVEThO3wuyAzF1PhGY2cp/i+8zbcK28
cYpmn595alGkydBqfN6LtzSFU1L55WlvLTXMbMx3PRWwqHZD98ltFJCskd2t3b0XfoQFUPtseID1
YMVnFiyl8qB4nfqbh++uuUv8tTzZhSfNDMwegDqdFols1dZTGDblTmlbZVs2cXcbFaP+1oQCpiZM
/dSbP+GQZnsuVYQ+LOTMelKlB0nMNgVohe7N6HqMGBNQi+Z8iPXM2bLD1+arHnx6T8hci/veV7wb
WU6jtyYVJisTTRRZpok1YXYOd2OZVnJJl1ybRl/Ikdx5mfzWeBUTyNLw5ofxblLaOj9puyI1Buq7
7lNYex+stnvss2jlMF9aez4+tYRMdcj5DlRdT/0/0q5sOW4cSH4RI0iQBMlXsi/dlGTZll8Ysjzm
fYInvn4T3t1xNxrRDGkiZuZFMazGVShUZWVadaRFodVYB7tP7wsSbxOj+YQZ0E+iLdsQ8k0yaQKk
00Fpk3vxo+NG0fOYAxEIJb0+KJdqjS9DdVyOTUlu1+TGUk5jkjxuLPZusvfLLkX59T9uFx3gQF5J
X7fQLE8h6CMaF11tyyPKtwMaHLaXrahWBVR9uP7Akg+El7TwnpEuee/Y6MAkv7virY16X2MfLpGI
1J4OhiYcRUgnyq/8YrGHrHcL9NU5NYoLQd+jl8uuN332YXZQyZKY1KM3y7g4xthy9DNUEXksXfai
D/znPPO3pOVbxM6vXj/9vjyD4oyfPJOESdTV0UMLzibgi09NTmlGCSiI4seFxEGKbHZu79GCkjpr
uKtz0K1kSfKejcvRgds58ANmZu7tjvyTId21dWOd7s3Zi4M5AaNdalQ8QK2o80sQjz4mcCprCSnl
kMGtDDoztEqed+Jk4P9LdBY/1p4dtNWTxoGjtl5Nb2VqFZsTPViA1APqC/Ye+T4y+oUYs92j6ZVG
cWCmpbGHjF0cVE3a7y6vojhNZ6t4ZEqa274Aed7YLPEjX8ZQW5YqAK9d5ifI5NS2EYAxE7RB06YY
u4+CeMSiuoji8biCDIJ8NsqsWchkaVqY2+AQ4WnzG1nyRztPoVHAf6GB86sLlPxKuKLwLaLbR0c5
HmyLqPWc7tmxXNrMHZr4EUrGh8SqDkIW8vKEKtcOlJyi7RrJFhmc1tRmabU0iR+rKZ82k9fN3yq7
szd5mbor96M4YfLaibolSgfoTwbm5HQ0XjvrCO/gwxwnY9d1Edd7CwwdG8hWz1vdHb8Zc71GBKE6
ArhhBCIYdBNnvPhmnmm0YEb8aM4gG7HIg23rO8codyTtVmBIqpkUGHe8hGAJ0rmnw4vcfEJwDAdD
7J093nfDz378+KWJsfw1IUZ75DYBf0IdLY/BQtBBgiN+Z84dHT+Masd+OzYiOUqelFaMED9+HNCQ
789F/paMHy5fChsCjiOWBJgqKeorXH0yRxcNer3bb7lz13F7Ww4f7nCVrEjpw7YthmEB8PzRrLsF
dM1dcVW5qxoPynU/Gou0rVlk8AbkdrACXXnSGjdjjXd4j/z/x08qNIDRf4UIENhhyRn0Y0OakWPx
4QEPaRPtcnDWF677iW0MLmCg6UA3Bal0aTgtKqWcZVMUurDnG6wqt8m0PDgzWSMiV3k3IHsByRDj
QRpZ2s1O4ybQk8BbL06eIcUXLjFZcTmqtSEgChB0kEDhy4NJBhRktL6OwrJbvA2zll+5zY2bpE3X
SnIqR4OoH7K3kPoD7kM6NXnUWhVpkihkrGgDk3T2vjbiAJFnE1Cs0so9qJo7kLUARA50NK53aZWa
zhnNqIPbzqL92Mz+OK9R9Kim7tiCFKJxS+vNpYWFwvNzep93dyAH+/iORk8S2P4sUfaR7x4Tjxe6
GCk8ZrSlb1G+s//5bwakaGHBGwqtmTFcGZojgzJiLQ4Mm/zajMnKWFQLcjwW6XQ6i5bbUY2x6PkU
tOlLl3z7xFhwIoGzJ4K+VzotIJu0Sd0iAEmM+7y4IeyRfSJzIeKbf02IPX50vTSjaaMJnWphBL3e
bEAKKf4o2gce+diCdEpo3BkknjEInu/myQhS3mwdtwrK/vHybInplmONY0PSynOXc0JarHwJmt78
uhnvveIaQDPL9dMC/wSXzSlXHwQRAmaPJJwnzVxluignaxhX6ddttcnmYvNxA6A1xUNZeLOzBvAs
s1vOFqaFnvVuNO+/L39d/Dx5tuDuIQohMkpnQWAds3ZASiAKNfoz4uS+6F/q1PZNja0EtKplsUEM
AJ+v4xUrg2QGrHmfphWi6KoBX3hU4EkERFsRNMNoYUcky36x5vIpb5p6DwY9ZyWKV60TgCXwmQhD
0WEsuU0714veoIUWWjkPuFFD0OUTtzRiaXSVgLQfQqOSH8gz3HSQydTCxoF6zlzr0XWR1eahZFGx
u7xq4rCcrRpWCzUYUE/ikXh6XGmfNtXYcC2MkWGs2oOGjGxlNUGav+Ikr6yccuZcpGoAooAwgdzE
wPqau0Bva6GZbB3QN6w1yax9XzpBbORJV8Y9Nnh86zDfaV8uT9ba9yXPYzY24gAHv7+cNt6YAXH6
etmAIVzK2XIczZDkcrqIeT0TFlIXeiq+kfrZV+3dfNTejT//jhqYMH0oDaMDMfUjMGg+X/4Fqhsb
OXPAz8T7FPmb0/2gpe5iptEI9z1sIb49Q+ywWtlyillEZhOy7vAUANTJ3XjVpMdl7SZuWNv0CuO9
MyNnc3kUCl90YkIK2iew3+iLpTlhnZhfSw8vtSR9GOasCgzoya/saqUx0RqN/IV4aEtHqIWYQN/R
GuNpxytQr1/XnA/+3JlXpEfh9PLIFOuDly8UyKA3DUKIMxohRzOrBJmK0J36XVU7VywZgyLyVnyc
ygxQIEDnIawGTk/yceAcG3uX107oRHckeTaXh7F9uzwShefBOEBwBjilaH6WTLBiHmreZl4I/c5/
qsK41xJQMmVGYvhuqj2Trrq6bPBPekU6XCcWxcY8Ck0YMSGQlaZeOA0TuMbYPrbrbVK69xYFOQlo
n1rbuqYVfbYARGni7itEDp4gKLEycLEfzn6GidI6RMTARCXvFzYn3IS8FZLjeL/69dQfOq5flWW6
bVLyOzeXxO+qFCx8a8IHCueC/jrEyWi4RLAsXyvzVOYRABJeaKKnb2/GWfnQ8d4E/+yiBS2d5xsj
pomfFd4am5xyrfFlNGHCOpVvmazIXZdGmhca1WDdckCCD7RxSlRILciHeHYHwq8sNpOfKyuutAsu
E+wyYH9wv52u+EydtE87lOo0ToffMyXJlcHm9rVsi9wHgVF6Fw1xEcRkaA9tO5fbCpqOXyJG6g3+
rzwwtNbxR/GkNLBkM1pZIAlk8nFVpV7lQ8DM8+8PlQ7DYDSg+UgjLwQeIwlyRys2TlLlr102AuqF
nbS9PDOq831sTzoKRjuNcTukUdhDlddNrqPE8iv29bKRtUGJH3F03uZkimgxw0hZ+A7ZJu6uHgPu
rDwHVNcJSvlgaXMsvAzklMY4UpcRkLGEeb9co1Nns3Dn4/EYOTIho0gmAFQqs9HcsOiTf8x8CDWi
vVhev3zCuUNQDekMCMyjOitNWDW5GqV94oVj/BQzMHPPFuTf/7m8Kqr5glMHPzOQrKKR5XRVMjJY
BTfgBasMmfzcwx3/dNmCat2PLUibi3KmkyiHhZofGvfQ0p/lu7kmXqk62tBjxLlGMgsS9lKgUiaO
phWZ54ZNvQQd8LiZ98MYfoErZFuSD4MuwJ6L5gJUTAWBEV4ep3MWGVWh16nhha15PVU7QGQvz5jq
OAKsjogIdTPBR3n6/cyzoiibdC8sILuzZZFT4VAW0R5KYdnusqk//ejy9XNsS/KJ6I+Mm86YvLBh
+kvSRV9aRu9mb7ququI5S+zHXEv0gNnexu2AaLxsXTlQcPIAjClkAWSWrjFh2sKWBZtvMCtQkxem
/T4s1HulvG9XYhjlNjyyJXbQkfvJss7ing0UY/3CzcKvrbdU99sV10DOkJNia0BtD+UIKmitxN+P
rAA53edZmgN74DTkNp/6dpsiA3s3V3O80Vm+bLqW2i+ce+SqzAe0J/KiCZhWtnf2aJVX1B7HzTw5
zrYoLH5oZ85voGlV3UQ29EcSSA5sytaKV2Ih1dwIcB9kfgVlmhxGZr229B13oD9oZnuTHmz7YOvQ
LG3IJxb82JD0oDGmtEUrAIQObQsYNsdO6FU56s23FuLwKztb5dgcockhtIEAZJficK0ejSwlZRTO
08740eQrZ1T5ecGAgBYA0JXI0ZONzmpwLQGS4+Y3NDTyFVSGMjoFLI24AoqPEr3kA1w2G2NTWohV
0nh5pnWf3wKNnfmTDTK2JYZ23+Tkw01S1s5j25TzC5ky62EGTn9X6sb46JTZGmepcsgQBRdUjDrA
ZtLe7uOoQoSONL6ZbHQ7yLXNZW+gCkgR/qMFDQS2wJtKVxF366wHMTzSkVr9Q+Pt7aKnt1MW9oY7
+F3Z/E4j6zMmUWCmaN0TAZC0SfIBGhbjjP2YFu+2Pfv9QP3SezMW19c7IxjYJ5wQCF91FF+RyIF8
5al7aFD2iB2QMIUmDwcjCxbtR6VvbTytL0+lcqmO7EheXa+pljLbjUIdrHp1Uvr5ykFWGXCBSoJS
NHJ8AHecDqTKpt4cUgRzy9Ywr9x6Bea69nnx9yM3amukIzWIC0KPZ7Pvsfkp6qIVX71mQwqvwA2e
RWUMG2McpvN1isaqjy/C8RwJr3s0CMfLE94YmCN2r4/PXbLiIlSX5/HnpQvNSCo0utqxcNrlbcyi
H9ykT7Hbfrs8ijUzkstOoopBnRRm0mofmeA8C+Y1qUKlCTgVwUQKEQ+5aOOxyqzi0UGDgbtxtQP0
45i1csMpF/vIhDSKqu+7njGYSJL9ZAbpmhC86gZFwQkXjWeCv0gO2cqcZvM8jlE46fsoRllg1/Ef
bbHSxqi0Ai4pNEoKPUGZy9LMSq9y9BaXwhAkD6Xls+eyX3EdKqwRSsJ/jUg+cWh64HC9BueijytU
AednBN2gmMnjzdKlLymh4ZS7360+39d2sUPLxuPlHbcySvmeAWmqU/IRPyCumuu5sm+nynwu4nlT
eHQNn6bceoAYwYVRRG5yCSzL2ZyDt9YL+9Qflj1YjUxtxQ2oTXhId0BsAXxgki/LwWOOfkQ85hPy
G3oSIM4a/YWulUFUl6dr4QkEhiwBJ5JuFk5SbW7wwAu7lBY/SNJMXwuHzDvd6Y3reAAXN7KI2WZs
0Wh7ebmUlsEbABQp2EKRaD11c2bhZGXiws1VY/Yd1bhHC8ShM7e+Zo3u+EBHbCq2xs+j3CLUhMsA
LyOEE6VQhPUmN52Bo86fL+PByMvFn+Z2Ahe0pgdIm3e7y2NUriFa7QTtJdgk/3AXHblyo0c4lqVI
0qXmlzj93TULeB7W+CtUPsozRe0d0QG6vqWD5yBgLYqJuCGAb0g9zVt7WOPvUj2Tj0zIqYsR6fdM
y0wX+fyfRfwyEcjeBk2S+FP7ennGVgYj70cS6xNFF4cbjmRjuMEa4e7a56UAJ586qvXIA4SZ+za1
3z/cPYpnHFjO8H7DlYSwULoutLxA8jKiLjydH+f+uCZerf75f78vLfXYayYnGr5vVN+jqvTTbK34
pdqxf0eA/NHpqYwNN56mxnVDWt+bdG9HWz26urzEytzBsQ3p5HezAxWDHkkXXY+v6tzY1EAABV41
7l1vujGs8kmL22UzmdYXZnaby9ZVLuDYuLQDOmai7op7Muwo3VLm+eN437SJD7n7tRtRrIacIwGJ
uGA0RUoWebLTuYxw8NO+KlBlqQkv9509mNvZ7KwnrRuWn+VsLl+NbEQO2XQnfpMMWnbDuii7S716
8nOjAZh0cdGqDTjuA+3mBqJrGX+o8pE9ajXt7upymlciBeUGO/rJ4u9HDqtjNWMzz9zQHq6nxh+i
FYeonH20VYuuQEDUZWzS2HroSnBi8f12B5Kq6wK0DXZhoi99XFlo5VCOTElnEY++SOvG3A3z8jrL
r/K1Bh719yk4o9CNDqymOElHU5XUZmuMReWGrWdeRR17GU33/fJeVR5GUEP8vwkxm0cmGFm6DtJk
bmhFYAoo3pGGCRBMfiLQAOMgynNIf4vi46mVeMjqxG4xkAHIbUgXRnxblx0J3LpfA90o7xHg3qGE
gLVHy8WpqT7mo6eJdCt6CG+bodzh7X7tghKBTdV1T/r95flTLhHohBFgQKoSWnWn5mJNM4sElNDh
7Fx12WE15FV+Hy9Z0HcgpWvIGBJb63Q77TvUW5qCv41WAVfmlB7qFEnp7Q2vdg6OUSSHCIn/EB2g
3a6JY7qdU70a/THSITLPCg3a9IX+iTSTAP+iA9LGz7PFLz/aOYVWMwodZS/kxNpB9mJXGp95yuMU
i+4voU8uP100J85YxgovdJBmue+btRBbMbm4fgTCA4kWdHNK27K0+rHVO0QC+o8MoJW1fnjVe8UU
cjDwQiArOOPH0ppmKQugtcMyK+7zyLtdevJEi2yDuvGXpAA41ynZljjjU1uZt7FOVuLfP8GfdD0A
fwS9DhRRiIMu6dM1ImM+t01NAS+gLnIVtwPZmRbzi26feT7rn8Ek7mf1NbReUFLug6RyAt1Z+REK
f3zyG6TbkJM5brTCdUI7c6GjUNvImFV8D5742O/NbK2nUmkOfNCCLUYwKUg+uXQHiy6R5QB3gGpL
eb+t8R/Iqn742AOIJFr5BMnFWVFHXzLTGBPDCadAj7+7xQrRiXIQeCkJvWO0QshpBySwalQK4ZXH
nO3tNH1bbB2Sr+l0QG1xc3koihsAGpswgm4oQRsjhWNofZjrxQEEpbd6epVkC6odqLFvxxk8LpdN
/amanO1HNLwarlDXOBNSi1syOINT4rbxePIli+rkOUXa+GkGgu0NNJm4IKC8d+8tkBfnNSGdD/29
9A4ije6VCzKmrT0ukPWt43pLzc4J3NScNmRAx3mNzpEfidPNm5S23m4WbACRpWuBF3X5XVEsfDMb
EWAbOlvrrVfcOH9IycDCDrgiUvqnh2zCs0nrUwu/fXKCZLyx+OTP1qNu/W6Sldta5bCwTkhDO0h2
nzEqEEuLBuDtEO7xfdfmOMK/L6+QajOAmQywPWSAzzXDa8SaUevionYHJ2gTPJDGEh325Sf2HCgu
0NshUB7QSzidsk7HMFp0+4RG6hR4iJdPINHNgHnSDpfHo3oIgAQNpQEEHkASy9Egd1OLQS0cJ6mw
EOxayWtqO98sWsALufZdM0C3uNO2aQYKPu/D1FIIyI+NS77I9JZhAiM+3rSefuWM/fUyrtEtqzwF
uheFWpIJZJcrnV6i5XHnpagdWmVuXOe07Z7xbLS+DVbpQqmarGlcqO3h3YmefhtJRSm8AtFfnhdz
i8r/cs/Mu4zdZ9ZjrX08tkBP5l8r4lccxRYoY0c1SIxgRQeZh/euJyt9H8qDBNEAE12mIMGXHWxK
xtEyEiTXDP2e5ZC6Nj6RBhBB9b8WpLUvmtHSWjzlQ3PeEbr9RPRlIvASiR8Liody9JXM8+xVCTrJ
RyCLtWXwVxyBqsqHDQUSb9A3QKdKTj8umtbVkzsDg1btaXw9/I7nmyjapq7fLdvpp8e2aQ5Zi432
evnEinmRrwhIZghuBzi4M9A0cTnp6xaP50K/L6OvxP5ijTUYMGp/qb9nkJL4hDloHQpGEYVqdt30
s42+OS90ab1HyeWWaMBFlu7sLwYAmJVtab5ZDmuccKr9B4jfv2bF3482uNdVScnA7xHOpfFlcY1X
auD99ZmhgQAUZVqFUredMrdqDbyEBqA08mjy0zLzNf6K9gNwhyPpshZOqy4PkOO70ONAO/VZz9bk
pKPTJjYuj+rGyve0uyqK7eUxqdzPkYmzLCFzaJvUhovas3tVWsYLNofuVxVIdTvjn8/YQrITpROh
eS3d63aZWk0O1Hs4pc27CW3basyTwDHpPy4O3IpDUg4MTPZCjd4TVd/TDdEgvYOtP7rAUzfJHWty
fcN1ow6mwW3uWTuvoWtUQQvqysgaQ7YFO0S6gaOijRYyW1B45Fd4iKNftLf3XX7lfFjXR9AQikgc
sSXk3OUcRspRV08BJX3ssh+D8Xv5RGoaTe5CAwCzdt6Kxsdej8amSx6JG0yAINofR+0h2hJUc+h1
8c4Y7SrXZl2xQAvbqm8AdkT64vIuUywEeAahJwH6KpHCkxYiQ28otCtiJxyrejeyvbn8tGkJpCcS
sGtEBIpNBqg0BHhBowt2/z/cSkdeB7ndzmjHiYZRE/u1kV3pM78CzhVqxpcHpXBvaAhBBInWQGCH
ZQKH1G4tvdZ7Oxwy6je97y2fGQq62fC2hn4NbEjX69KRAjIZxA6hl/jQmvmXqa3RjdTeUfZh6TIw
XcBXi8ojwCVnO3i28qHnaBgKo/KGaldk7QpSTRZOCNhHIAspeqlPj37aGtDWnFM7BPFMvuzr/vny
YihuVASGf79vnn4/i/OG2Bzf16dt/aNk+ZZ12dZ1wcXgDb7LPh67QV0BSBwg53B9y1iZntCcg3vc
Ci2Umw+rvDOqnAb6dfHSQtbNOX+iaBzKbk08WSF0WPR7J/GGt7GPmg2Qad42ruHJnIl2t26FZ5JZ
Vjoq6oa3t8vI2M2xa29JV1sP3lTpK3tedbiQdUQfFDquBAOLNM1F6jpaOlghtOFuEfod7LiuN1ql
Ux8o9pUkuspr/G/LMhyT0LQ4NVYWetZEtMIklA8V/dV2LzYacbsUCL1qjdNTfEuKyOCjkcNBKx4q
sTKAlRfe0pRLaYVEC9HssEH92y+z6RN+EA8KHXA4VGqRYj4dketWzIqT1g6J94wqu0/0O66/5NZt
ttq/qBwQnJIoeyM5Jt99IKqukSMo7NCOpzEw+p4fmK5PQTL3H+ZGhu9AdvRfU9LZ9jzg19sqt0Ow
fgPC9XOVHFm5EUBJ+Ke4fh6kIC09ulOH09bkpQHqO/RijpWTXGeOkUE6tzX2+tyzq8seRbXVUZLA
wx1aFri0pN1Hy2JwoVtph6hVbqIi3lqgJomqEffXWllYpGDlzUexIXC7I+uBdtrTbWFg89nd4Noh
HP5777AATdS7Ruc/xsm7NqJok9vdt6lK1lDbqj2ChAHIK6EhjdS+tB09PXIar8J2bL0sYPmvsfmV
sLVcpcrzo7EGaooEb60zZmivGKLRZLYVJumedA/l8gn4EkCgoK4FLgcxnuyLBzRmmXPsYHeQjV7v
WuKn3u7yXlAu0JEJ2e0ZaedwoCHCARIjS6n5WupsRvZ7dO7H6q2a7KBI1ijhDKVRnCpR9kQUINNQ
QVmWDaWHOwCYp/5haJcs9AYQwlalQaB7srR+wdr6up0X47pzgZXs6oUEdWeMyLjH0R0AQ4wmO31O
CcSperat0xn1dOQi9Q2YOvruE84NRxF5eAhjIa0r7SbLHpGtnMTvnbca6DLMg4dUITp21pK5yh0F
wrQ/xc/zaNsaMzDbgNMkNPvxi6X3W4vStaqMyuUITLwoGYL+QQ7uiF4TzWlx0XH920LaLSJnf2x/
kg6tDca4v7y91AMSwaonTogcHpMC+WJ94lao8wfXuZrXhAxU3wcYA48gdPaB/01aGVYkZawRBEeg
FX8hOb8ylrVMkMqVHJuQQtW0dLOY8cgCHMAC8XJnfvXGutwYbFhxy6pAD5sMZHYECH/AgU59pWlq
RYQIxwljFtOAsf6prelzAeyl1Q1bI+bXTp++Xl4f5eDgJfE8Rd74rNzS8FIzpk53Qq9DEnKOPMiQ
2oRtaa3nvy6bUi0VUsVQmkHHEdyytFQ85nwcEu6EhpXt4szeLXr1cXAvktIOIjTUQgRnz+kMpnVl
GowyJ6RtGGl3xeMnRoCGYlH+gLC03FQyt6aTQAnWCa1l326qtV6JP82u8mUJSbV/vy/NkMGZk1sZ
vl9AodD2rS4rw6nM2td2YuPrkg5kCxGi4m3uOitkkZ7hOVtGgOsnaKvUy2JfkDLZOTnKZbkB4TBL
n0aon9P4tuEsDZZh7oOxG8yNjqbITVUMdeLDCcVfLk+Tah+j6xPxLZqIQAMhvP/RM5XEjHhp0roh
m7ZltUHL6XcoJ0wsgOTiZUuqQObIkpxOGqIINOIZQ4K+s55JvTx0Lr+Oufkwme3P/2ZKOpyOGWlJ
XjZu6JQ1MnHWpm3FfVn5C1trZVEelL/zZ0pBp1FBEaXO0Hq92Ju08bW12Eg5awicRcGLIAaUwr+l
Gls0KAs0R2Zft2BP1J3t0Nt3c6ytnEexYc829JElKfqbaWrqM4El1r9VleGP3rtrzahVc9/r1nCq
ymk7MiadHjdK6rSygKUqKPERGfhaFl7eAypniUzsvxMn3QS2HpWLt+BdCh7The7I9K1Y8wFrg5DO
TpwtWTcxmCinJ6f/aVn7/zQEGd4KDMXoJAkmqfFeZvtH7S5+thp8n0tY4Nl0NFEybqFsO7djC5gK
TDbv6q55SaPsG/fmuxHC9ADWPnBzqHzbKm+Rn90MenNXk0+QkAr5bmRHwTN3TjoVLZMW2/HihEwr
9lnr7GMvfmWx86kJ/WtGLOiRs2N1NcRujlstyZtD7pF3y/B2Q16ubD3lvrDwvhYVV1SOpH1heHND
XG0AMXr8rU7xelojZlfubcj0iUKrAcln6fRkiVPRZATsLtHubPCVz/qj267iHYWXPHMIR1akE5Q3
Qz9ZDcAK0dJtWjYHrhsFbHxotdQnyzeou/eD46eJgNiscXWoRwg4ObDstkjVn64UTYx8aFKAMqro
jpdXqRVkn6DARMrsrwlpM5DcoGndwwTrfHvcJ2udpspdgLBdtMgBj3cWIRY8q+LYwS6InNcmG78R
M9pedhDqswvsyp8KMVAl0jR1BTEZCs80rL360YjdR61p+8DOkGTJqjebxYdcN32OvWHw8dotPcvv
oVR5+VcoryiAWjBGEUbI9PkFSUH6a2dOOLR+a2/o96KGBv2KEWWccmREutKjRq8czYKRCdIQySZq
mP1Pl7jxD83Th7e+BrGol2GcKWRuV8pF5zIIwkPCRaIPG7zxZwXsjNZ5WbjgPTHb6ktS53tg9Dc9
WqAM0n1Ba+ieNukDZIACYN2/eovR+G6n3+mpt02b/nuZj18+M+Hg6xIFddGweHo4pinmw1hHNESr
cP8I7E7xpGdseWKJZ+1jAtK+y/aEOzlzBKiuC30EeES5/q0taa7Peg6YV3GdmjdQ1ERtzrIOvDhc
NmSoXA7cmWChA4zurPcTtMJVgV9BRTMb8fsRUpSRa+41xznkbNwPjXaVtrUDWZh6FxvDIZmNp8s/
QbWZUeiHU8U6Q11D2mcoUYPCAWkcUaP2e+u9YXcU2OZVohuVdzi2I8WNGY9a2i4aRlruzQgEGJvL
41Cm7j1oraH3GXYA7zjdJHpUcF4MBg2dogGnStQn3b7VASLgNTVuCZCCu07rf3kD5XsXOrYHw0mm
+8lmzeMwjeNVnyXLYU7yz2S4j36X/AygCXhzyYAlXszsuq/rwK6Y39CVDlv19P47ernvJMmNHJsG
jjEqUeTZmGt5GdX95OFqh29HwxiAaKezWzBLjxITV3wWuT+YFV1HtP4eQXfn8ioqdyPkyyzPgyzG
meZOAWQY1egMz2N4N03vHjoavRvV9N3sms+E5LhH/rUl7Ugvc/FmXgCzHIZmE5X1PVDfK/GXyolj
IMj8QAfgnGsQedmeIM9IAVoIsmjD2t1Et3ntk+7GXHs4KVfoyJb0nAF2MYUmA5xkk7s+rd8QSQd2
v3I1KNcHqWu0BonUqFyuMWprmtCWgCTD+DSSLliYs20zDfAZvuIalRsaGCTMHXhtzwm7dXPQDTBC
hDG8RTpm35K5WgOxKKfsrw35Is+HyEXDCGxA9eehtdKDYTa32kBWHprKoYB26Q/qCFSJ4u9HUXha
5XOXgqQ5nBr7V6UXT7VbrtRFVTeWYC78fxPSDdn2FXrrWphAEprYgZtvNe22m4OGPF8+oMopE5oG
wP2APllGtcdIMMS0w/N/8CD+Tc0DMlF7p8hWDo5ynyFjijIvGg/PO35JpncsXgSvzcHyvi43afFI
zJUtphgLAiyAFQApQrJfxuB4IIAxGpEAKIvnopp8MiKttdayuWZEuIijxdfjfBiLDG9mkpR7i+9j
Hlr1GnBSaUSU+FE2wytZvvuiHGRcNaRmwr6wvy4e28xl/9rr3vby4is2Mjrv/zUjX2VRzI2540Db
j8n4darTa7wtXy6bUCw8TOD5IEgWgPKSpoumkP20BAi5SF5I9bV3nvvqa7qyiZXjQL+KB+gaSldy
jkmj3ZCBe9YJ59FPeGB8/DkM3moHQTReKmgNlkKqOG517o4dbvzZr5ZNTVf8ieKwn3xfurhao54a
wDoQDrPB8ueq3LBu2AxDP/p6nbxEs7kCCFAtCuAp4OOC+rZteRIOGBq584RKFw1pBhVeYBbZDgXg
1lpZe+W4EMIAGIpI+AzAbzkdYv8SEpgTX26Q57J8sOXdGcuwi6l3XYxr20AVfYtrDKKioIKCFow4
Vkdns01yfdDcmoZG09IfkR4n132BhFNcW3mwzMv3ssx3Ec1qiNFM9LtX8mFnR/QT2Q2UZ3ExwNNh
guVOedINbQPZcBoSeqNFr7MG5Q/U7y4fLOXkootMwHkFf4kUwCWZmRGnBzW8gZYP0bK153rxwivn
KwjXr21UDS/bE9+T3lAuQvH/s3fGCNW0bs2zBqFPnOMdvnEHoQIXZE6wgM0nHYOOX102qDrUQqAF
eGIQAdgyaKuEh097Z8YDw9mYzK+e/tvnpfmb+xxy6jo+bw/f52vd+czncZ1C8wV4DtTtT7eiW9Vj
p2v4fOncePW99QkkI26Gv98X2+Noq08paxYW4fvFFTF2bbq7PDuq3QVaAsA1RO0WtHenn19aW8tG
rtshL5rUtxZ7N0SM+mApmIPeq3JfG9dePGsmpajKmyDeNpPFDqsmC3SoXY90s4yeb5H3yY02l8en
2lzAnAAECqgbOYtG82oSXR1AirjV10x/9Pb/6fNyIDq10LYmLT6f6TmAVtTXPw40hZwPatzg68az
Sl4fykg/ol/EBD9bh9YNkM7uZrjbFSuqewLOVDSMCxI/OYnZJ3HH0Y9nhqTcF3w3tQfCDsuanILS
CjD8gGoLEW15LF2rMWqghy3kcx7MpnPlliRGgja5Wobh9fLCKG2BzRh7G/wRiK5P93VNy86LjZ6E
Vef8QvDF/XaoX5PEgdYKndZepCK4kX0mSqwghEbPlxDoPbVW5lYMQOhshksf3fKWOFAm07aZZ7Bg
8apvpodq21B4a0Ae1eYGMk406TmAbMjXIE94DmKW2Az1YfiyaOUh7p2V94nSBLoFwB4pOOlkrFCV
zm2RuAl2RnND8582Aq+PL5TAg6L67QFQJUfAYO5BVd+rrRB3DgeQvm3cN7Qb2odiSuJNVJufCbkR
CqN/GEwAaPORdgZI8Gyz0bHXDTaPP3rPLL/Sjk6bhkw8uDw2EYacbYs/UCu8iMBDLV09BacLcbTW
CqO8vrOAqacOv4nq7DNr9NeMXH2rl3rumgTFe6SQ2irI117byj0ggO5owPEAF5NmzMgcVs8U3+dz
OERvrrESPiqnCdq1yLWg6QAo3tPTM5pF5yWFZ4Z51HyxrengpdEvzrzvn1iNv2b+NAUe3aQcxelo
6qiJm9psN25FRt9KNahpLwldibtXRvQnfj0ylVBo+SWVa4YN2qdtcHzQ1HfWyl5i2s9219F4yOm0
MRSeUn2JgfZFcyvxkUXSDqVTW9uG29XGaecYrQ+r0CjV0JBhR2oHDf6QrZFcHYeGg8CNW6FebjXr
8D+kfVdzpMjW7S8iggQS84orK6lKrtX9QkhtgMRk4s2v/xYT956pQkQRrYk483C6Z8hKv3PvZaLw
jiV/nxLFUxgKAihhADlNp59wMXqiGWIYYMiAFo/pWxcU91EfrkRti724aGK6Pi6a0EmYRZSr2gmn
ZvGcxFrs0iyTvncjabzby05buhxAbEb2FecnSAOzV2VPYPCmRiE9WQE0FyoRKZ5EIuv3wKV+F4eM
H7NxGHyeF9w1q0B3hJB6RxZDJNmNJOENY2q8sRGRSX7V9NxRuFztzYEU4C2XgY33UeAJQWTHUipr
q+S54rUcAlohaEW+DIlUd8B/nyWgdww6sZEG1H/KcE69yyyJeEYXSnZkdIMLXQDgd3qECE5tmrHX
tPBrGMJmvKuGHoEtBAGQMopS5qHARewui5OXUi9ah8VR7Oa5NbhVp8UPcht8Ib0M0CZA4MCUySiz
zpYEL+K+0moAmi3ZclUV1hJSCYIjJCwSa+VCWlwaF03NlkYURlphdRHA2ZaT6nclNPbXjJIWVwRK
kAQwAqCz53cedJ9Hlho4UHlbH6fcv+BB6IlyPEAJJbCp1RFwDNdczZaOcWxblHllSBPgpL1e841W
h1UjaeoJibV3IHOQ1KpXdu7i2F00MRs7Kw6Dtk1V9ZQT4g6EPlo92ZZ5v7u9pRbHDzLjJiSOIJTx
6QziSS/ljYELo65fq7zZjyVKQ52I7CHMPCyJ34BPr3RtcfSQ30BWW7Mmhb3r0RulUEnaGCGenj3C
u4Q259t9Whg6ONgD/wf9dESR81JpnVaWgHuaChTQftDBWjNju+UvtxtZiIoRLUILF9YYOIzmRxHv
g0biPe4lo8wiG0Ik5KlRM+FlQtI8rSP6yrtiYdBQnkSJFJxwMEXm0WNXV23ftLV2MlTmBQp1i3Yl
ZbfYo4sWpl9wcZB3UjpaXYoWmih4zKm1baToYKnFJpCTj9uDt9gZGE9AegbvFzCDr5vSSRuM+HP1
VOAxYUieNcr+7RYW18C/LcwDOZAY8CRWEJr2cfxn1LUC4MpyL+LiC+bmgMti+1CQ5aDqMLvE4UzV
lWkQqKeuFr+lgES2OaoRXHjLNYz7NCizIOWqpdn8CPABR2XAipPeauZpr5MtgOE0zBW5Nw4r+dXF
8dMnUwDADVAVnwWqeCT9v4goUMXzMNS+meUb3q15xP0zD/NOTdYvgMvAT/2TUIWmjGUd651yipN2
cHJilDs10cMN7xvIbxAztpAFTeqN0iD8Shug4YkU6eDBVOZ50HJ5i7I9cSJVzkakZGPpmw73MSeM
4wTeMTw+xBAivNdTkruDWolXYpbZA2repYOaP/wuIMzlt3rdQ5sIx6wG4WSnycfUU4KC+Q3oZrId
VFr8RKxWymxDQL9naOmwa+M83pNGZMeOlvcyjQp/SLam2fhm6JqpK+fPPfzoJGcYmyMLC+0ONzlS
jZko3cSMvqldmB0jGCZCBpqznQEP4qcsKKxNxZO8sRtjHDylinXXHOriJQEmy6WhZnh6oEnnrh9h
X9TLhsON3Piupo32EjUp93WF1F7dymt1yKXFgJIdKMZ4G4NcMV0iFydDFmpqLJBYOcFl2i7JY59W
thSueV4sHQqXrcwOhWAoRsjpoZWirN0OKjnWsMYEXewI0Eqod4DqhEf4dUcsoSIDLAvlRBP2LYTp
EDQw4dtt6pvbp89iV3CAIYsJVzjlH3rNxYAlIc+IJXrl1CsOrMJtLVlzf1pp4R8zgosWslIymmGQ
0ZP2qa9f6Fo+ZOFFBD4Isplgllugmk4jefH9QrKsiHBVOWlq6MZ82LTgTlXmBzd/c71bOWzI0tUz
mcEhcwrK/CctDIibVXVTVOQ0xDp9jpjc+hWhxkPal53LhZ684v/priw08VwN4UltpXGXC2VwYGIS
uHBMIh7PtfJVM5vyWCTwy7k9oUvDAToBimW4rQxc+9fDUY6tGnZsJCfdHPaRqTeurDR3SlBC8Ehk
h7o0w5XYeWmCFdAwoLQFsfhP2VYJ1iUD0EJYQoCA+3Wzvd2hxc9P6u3QOYL/y7z8Z2ZgtEllpE68
SZx7j1HyBYQgyoug3Vs4dj5rA8eSGdeFGSBFWe0Z/1GHkdfpkVOkqvv3XblsSLmemyEzKqHLSN3h
61As36ZZsjJYS7N/2cLsji+7vB+ARMRmG0vlOder1gX+TnhSRcldnQehH43mF3T8MX7QEsAIgvY8
j2AkuNm0bcWQCFX2SvkbgtgrKbWlJXDZwOwxnXaZWicCDcidG+zB+rw9LUtnLcBSkzQdAAyfJAoA
HWzKKTFw0o3+IeK5143FvdxJK80sPGBAVYebPVCKMLafP8W6oIpAliDKSS9rG3GznWRPEJ/e8vxl
KM9yHq2stqUobBIhQ3SKeYFZxfVq4zgHOznN1BONpW2slG96HvrAvm1J0z4wLfSIjre0TJvX28O5
BPtFkwDcwrAX2cO52ShIxgmwy3gQqkVSOlWpHVQFUF/euyMuZ5vA5BTojeqXkg1PqlX8QDqkt7Ow
lVcOpsUBh9A48CI4nBDCXw+AEjUTR6zAvCb7vmw9K81tkETdIBhdhSQuHANWFurSSoKyCaTR8GSc
8prXLUo8o6Qgg3LKzIMy7sJ6X7UrN9DSXrhsYrqgLq470RJk+jpc2DJ/qe/SeOVptfb52ZiNTS4K
1UKUGzVvqvH290lr1Hv/HZ9pxi5+PC0EaUFDVk7KK+1rVw+/csJeNjALm1StSfEEQANZv9XlArHf
Vy4LDeV9CLHC0Necs8FHVK1ImenKKSngNduBvrWpB9I6Rm1Vtk6rYGURT/M5f3YgewOJSWQgCG6p
2ZChmFBXyPadYOLqRONgx/mDTH8q5hcUhiFZgZQl4PpAi81xb1KihElogP4qiDe4ofBunwpL/cAe
hIcbytooKsxmpuxEGrG8B4u+OsrRmXOoT29BiF0ZrqX1izgWPHA4RiKhMlu/iSig9B+q9JSqjt7b
Ql65YJd2OHQipnwksnifeJttUbGk6Cp6ysS9UcMiC1Kcm9sjtdiFSeMXAhsUogOzGS9qsDGqCpoU
GYiIx3aNebb4eUSGWMNYwp9kEIdQZEofZPRURx8FOPlaUvi3O7A41YYB/BHK71i3s12uFSOoDiGm
mqd2/1iEbs489wtNgJuLa3QSF/onTL84SKqgjPDSC+hJDzwjK+wY2bmM/WzF+39rZ7acDFGGkYBu
1anTBj/ucW+B6JMrO7NZi6IXF9ZFj2aDBsS7yjmi35PV+TGwVKMftivzstyEKUPBBQ+DT2/KJuaM
W0ELoSRW/ZbK8WHs2HfE3St1sMUFZv2vmTk8AnwENkgRoB6JTLbRGHtd/nx7VpY6ghcY5FqQiQFE
ajYrCokLhGsjxmoMbY0/TjwF2E7fbgTVmoWjd+J3odgOwSeknq+P3qo3ijQzITgAzyJ71Oj3BtmE
ATWRunwbmvsUydqxYl4oug18SW1SvmhhkdtxDD39IXJF33zELSSW88BRROcjVnPqrvNYC10iqd8G
AXBV0d7q6Fbh0U7tD6n2UgnVNtTyqBkBXIxSR29/VsXoZPmJdcwBwQdKLLvYEDZP7wL+O2teI2Cz
tPJXX5jAiem71njlDZxpuwpMbYggcWf6lIQKgwnh+57/TqmMnwEJmsICrdUF8qOXndF6MNT7VDoL
9U8Dk0Pa+aG5g2S1rUaQ7erutQZpqio7VnD41sSLbO0StjFoCuddP5jGIN1m5HtYvgXat5xT2yif
MvKgq09DErtdKrtwP4E9MDSJ7noaO8lIHaJzt1flYxj5TQhsSNo7SE5h+RsdgTHRLoq/Rzp35Kx1
4VeUan5JfraNtkvlE9hNdmlUUI/+xcSOp61tyR9sgPwfhS5b1mxaK4FYqOEAR2hnBoipg+aMHcQp
8PihvPEs0KHS+jftTiP1yuSgSWCTYIzaYsNYY6NvTK0dxv1MvwfXoCoSn0t+1BGnQnVt3KdI/lkH
0lCMufCV0HgzLHavBRha6ZcZ/I5SeavBcwzlFzuFHQC9K4bE42OKRCG0Z4M9RKgcfcrREeSVQ9Vn
KQX8+6MLPCT7VBrao3QI8vDYQ0leh5GL2vTbmN9TGaQt3YaK42Bmx75WXWRXkFWwNn1zz2JyFzN9
QxLd6fPO7crSlSNhd23psvF3rPDNKKQ9o4mrl8RWmbD1Prcj8y4EKQw18pp6Zu6DkQxLnoL6aXfs
su1g+FV7N0QP5vgGMU5EzncF8evaE2yj9BuB36pgYkEodcIcpc54p7RAEvlmcIDOVioFdlzmjq4I
oLWjjS4nblM8p9F7EcIEMDqHQe/A8dzu200KGKWUOELPbT68tNIuNeCNujHqyA6oK2osevAw8twN
kIfntVOFb/ik3SWpE5AjQ35Z5tMDF39UsyOSpXaV9w99AwHP8nUI27smMV290++FGdlNs09U7ptl
6CsUbqyqbJthZGNWNSPeSePoVe0xVH6rJNjlsuakcWbrw06vqdORO87fleyJDa+xetTr74WAKAH7
IbSDAZvlFiqlWSjj2ktsmDP7/XjP9HsDih9Q3bOJDDtmeHsGsHEShm/Iia002Ipwz+5gX/+n55kt
lVjNj7JyF4dQTptsfISTxRkYfJUbU9Mm4j3JP5DNt1v1RceQpckeOgVgwgtXkg4GDaDHarq5VMAy
O32t06e+q3F3ZY7Sxruo2EbJnaY2T7II3YQwv0re20a1g6RyNdP7xyVBQDdnJ4/IbSLGAaDOgSSX
FyoBlPXaM3A99mBgkebjPYWPbayodgHtrCHi9hg+llW1ZWHsgcOMIjOxjTH0IvErgTUrAAzQbtjJ
2kvdaC4bYNQ2fgCg5pYKziPOomMTKwhNmh28vb00KB8Co/GYyO0RBWCEHF4eCVftLJeF4SmiqksF
+damsBqD1lB71tl3ntxVam0HODLpPRl+iHqvR4OjA46lRJrfmDtNDK4cUreMUlfTfjPUwSxxauHb
FfYDXsRvBbJl+EMlPRP+SlDKLKQ3Yn4o0YOg95G867H9sVh0/UMrP6AbYXciu5ODj7pv7zPU8c3C
q9LfRQ+SYHVUom0ltlp+P8gMJ9Zgp5a8rRls1Mu9Ib21WPxM3gbp85D7BOzBCIgAobqtVb9ktbIr
CT0o1lmpgkOLvzV0yIoHP6SuxQlMHHhphfF9gR1BhsBLTd0tOISLMuWt754gVamIM1RSnbxVzkoZ
3A9VbFccFXSd+UyND2ZW73rl3aAAGWuhLSkvTfwO4Q8OsWW5O+j0MJj7rGVervGzHkIgJNiM5RHc
biOFk8A2wg1gMWan6ve2OijUN+lxDO9TfcuwVa0eS9nS3RbHdUt6X2tMu+Ej8J+/heXHBA5xJ2Wy
TgREora+B3iwRaVnhR91IoMJfOh1GdN+1ApX0PeWv7fZOVW/wdwTcT2z27qz+RgAv9qC2KvaokYR
Ax2R6X2SwTW33WVl5+eIDuHCg9Us/EJ94vkm13yV7ioZKvOJY+aqU+b5Tq43RkwG2wq7XUzjXYyD
pTEHB96b/tCZtmQ2P2PeefoQ74zhqCmuTg4Zfrs+fAuGfaXoAG8cFcsnUmdrgYrDDipT5H5gd1z3
rNov+q2gz0KW3aJ+Veu7wKQOT+CwkpyUYMOtY1fvIK5MzScV9Rz5j56hRvfGdJ+YZzMUDviRWrun
JPR1+SFjb5X5RxWHeMxfkLrcjX3hjSNUpJp3YEKOplK6ivkhkOsYn0qe2IbkmLKr5L6qvJiZ3ydv
yEJaZeEQNtoMB2xbPgwaXFiM3p8g/EFsurxTPTAyQefKtl1NXNCiXLVktqU1nswhJwMISWEYdql+
a+u3EcA9ixya8DA2e6tuN2r/PRq3SfsKB2HwELUHJRztPhq+GQN1YuND9OkmDl605DkNWrupStTx
rWNI7xvrrq5cpuxr6b0i3I0SwPvFW5UIpx801Md7p6i3gfKgEHHXyceoSrZsqI6pFG8a/pBQ3Fco
qB9L9V2qB5QEPob2HYBJLLtXOfkmNWmx4YFxjOKfYU5twVwuDY7a/rK0o4VIpVaxE//k+Z7AWbAB
ALc1NiMsVGpZ3ho8uLdQIpGHO5p9hOFGqjckVndKPjpNEHs0K35YZfwgxYzgXj8WRnWX8BIpf2o3
3bFn/ZGWfG/pLwG5gyBmBBNjNT6l1auZdI4WPGjxCdJQPxv2Moavcu/psUfSBzC47URzBSJOQwI0
33hP1R8R1RxKIndMnoHcdzKJ2mDd4Sx+kIMnJY+3rJj4Jm7IN4oOziTipSJ74uaZV5sm+RH2vwP2
kYXfjfFHAAZqqnyzhG9G95ryICwvi5nTRsVBwz/QkHFYo+11HkP7tj/WGT9Yhtu3h8RSbdPI4R9V
7KH26WSaYiO95wJmaZdj7+jhUxIeNOVpbJ+r1A/zR2P0k/SYm891ZCAjl7xWvdfQQ6lDog2lSekP
QTSEjPyB9IanjIUfCPwXkFstSmfSqVZjHLibQjzR5KEpfUkNnTx4aiyYz1dux/0RjsJS/qdKPlj5
s+TYufgpLIXwrFH6CM4G9p01zYPQ9F0aQziCaHbYdoiEz9xKjjSLXCscvIyEkIDb5jA1br+NkBQ1
A9PpQ80dIcQcIEus77XKr8zvrfk9khBrKg9lCZ/sBvg4S7PHRNsa7YfW5rDfoTbvBkfrdcdsT0Q/
NLjAqcxQEmU2D2onTe81cS7r1656bHp2gC2ZE2JCAqru5Oqk6skGRWLIWocd3gzKviflEzUKvEIO
vSnbQ27eaSLHfY7YsWGnvjw0SuklwZnkoV3Wv0hY2v3wXlR7qC/bemf5bE2yevGlhMwRcv9ADAOf
c/1SUmS42YzC0LB2/Sx4ZGs1/qWMAjLz//u+cv19g3d9gmcM1BGHI/4nQUxW8a3Yvf3iW+vFrHgi
a0GmlVMvoIGVP9ZfsNgEhghuNMhEg/hizDrRg48CzgU6MdZ2rz/X+UtUrLxZFx/GFCMFH0+IC86L
fxlrrK5QeiAcx5BiR/ep3SqxD5b2ShpscUKgbw6IOHgWn0RnJYGSNAX8/VQWZrZTgy7dtl3A3tMw
jhBejdEXMEWg/yFBCRKBDCzT9QKAv1RfZ0NJTzR4pndqt1I0XZz5i8/P1q9Ka7k1e3yeEJsg2lqZ
lsXPI4mA5CrmBjzc61+vjYPFqcaRRZLxVN/iWfCFhQtjBiT0QMRDHf/6+4qeC+B9kHAb9lzCng9/
/7fvT/27zLYpQy5LNb6Pd316Z/GVyV1ctRc/f/r7i8/Xcq10pYbPt9+gIUXx1u9XUqpLLRjguaAO
hPwzeADXLcRDVQXjpLsozJ0gG1UkEOsQK40szfJlI7NZZsFAQ6qiET0/FE7Sr9ROFvswGUVoQNVB
4H72eQB6ApTzBT2p5oPCj5XiDJr39/M8Zc6pIgOSiLauh0muBNTHO5OeSnMHRDL/Sg8mtyJtgiMC
8nj9+QCihKCuCP0kI30Bj2Z+jwjhCz1AyRGn7KTLNMc6GkZGB6Il4E2ytvXhkKo6vAUg+nYrS6ef
iYoqUKE6vIvmUFQSBobZTqLHFev2UJ3/idLNoW+jDUT1X77QFPDwgBuhpIp60/WYqYh4mQrEPGSg
osLVK7OFjjqSE0gWQ4KGwTvk+XaDS6sYO2TyTwDP9pNOMCBaRs0FRpDVe9Pagwj6he8jnTqRSizo
383OKtaSrs+nzU47+VHV9R1T1xi6i124aGL6+4vzJAUaqI4p0sNy4SDJ0IqV6V/aiRBc+l8Xpr+/
+P6olEmYK/g+RXmmvafKudFW7tclsyprAgVj2k0stXlENUiGlSMWUU9lwn4UOYSu8Q9eFch4DW9S
FLhhHLhxa7nIAa6cY9NBcl1xJLIsQ78J6CZjgp9dd49Ifd2l6SQcDEaGV44j8SI8CZlIBzuJewLr
wl5xDQMJzdtL4/O4omHo+kI8FkJdQA5cN5zS3oRJdgxaKrCMNPIMnXnV36+/60Zmi2NMM4j/pmiE
lZsM5hrmyuL4vPiuvz9bHGYsMjWYvi//acunpHq6PUYLLPjp+0Aj4wyVMUqzQ5TqaYEBZAhV4nbD
SqQwiqo+Zp2KZKwm22pv2GEdpo5lpp4ah7tWWgNkLU4T5BhMHdjaz3pjUOWVGtbpIDKM9DDK4ucQ
Z/4gev7XJwVolXBNQz1fgX+6Nru0O7x5UjbWSEtXu9jcrkX7S90AnhcXHQ7Xz9oosPyKtCzi2qlX
O6SBTCQUiW+Na9ilhZ08sUP/185cjiHO5KQyRzERmzLjjw6EL5oykWdQO5K/psFQP8ok0H4RwZO3
uCylrYAI3tvtZbO0KmEPgUQq4oeJanC9tapMiqAADJB5YALx2zt5Nbj/rQXluoVWgsqIGuLAip6H
eJsqu//2+dnZENT/vwNsZHYvnHTVEWdaTvNj73KIZgcDF6A8yqMOHL4SOSn8oiuvh5zNu9GuQUgW
JwNPNHNSr57etNdDJQaeRHmLA5ZaH+YuIj9uD9WCthpWHGrvAKnAceITnq0icB/pTAAIoGLkwLdA
Y6kTWo8db324adoxjgiGUnZL/EaP7HuG1NSK8NRiD//hjkIWeNLovO5hNtChKCNUmsefORDfxePt
Hi59HugIoAsgMAqlrtkAhlYRZ3A5RiFbPknsG4pXX/g+omDgyCFiCOHp65+fdJXBKoSxSHHucuTL
V9bydETPVhqUZEGnpOb0Wpurl6sxvJSTVA5OEnRS1I9xK/0AQd9mBgqPKJwEf4/HQDcUYMNxWCOk
mwfFQTHkQZvDQjEaiSOCTW4KX4bHb9GugRgWJgYDBrz6FN/jqTUbOHkQmmSOsH1TUUkFZL37e5AS
JFcBvMGpjco87p/rmSkiooqGS9k5K15/DsXz7XlfuBImtiGuVUuBzeycPVCDyaYm+ZCfVRAsWzdX
f1jtShMLI3TVxOz65lnGQtqhCepL2UktVzbe55cJZhjgb+jygF+P+b4eH7PO4YhkNtnZjNtdFBiO
RqDNNKDouHaILRyXVy3Nzvu0j4OYy6jISJEXK+iMI0HE7q5WVwKehc1y1c7s4CewypDgy5OdG/4T
u8pm1q94CPe6mW1JqaMe1Td21VpfCD6gZYfdMj2EILIwP8H6ASThsMrOBn0QtrF2QC6stKvPzx7z
vcYy+E2W2XnsnrJRsycb94Razu31vLDYoJcHCPAEHMTdP1tsSIiYvQ6K8znq9sIzipW8zeJim5iY
ClhRSGxNnbx4B1kofDQKy7Mzk+5afQSk/Zk18VZRu7+PqXUdWT9Q1ACIg1PTdUMlJ4UIUyg6Z6BI
N7JNo+YLIwXD6wmaCovHT+TcsgRzMu7N9NzKxDUTlC2177fnYmnGkYSbkESTh6o26wPENvSuj9X0
jEcp6rZAxVR/rxoEm7WLJqblcDEfdZ8FiI4otPda2WHdC2jZ7u1OLM34ZQuzGU8KGeXUDJ0IUhdV
DCAuaOUjfP5vrUy/4qIfyCj3STBo6bkDPIAnv6oewJ2GwZxiZV0tnS2X3ZltcoJbPqwjNJSTepdU
1p1GpReuMVc1458tuH2QGDoWZjyuxBdrwzjb/YbIIktjenpGOd6xLDvKiBMWW3iZ3B7Ipf0P8xfT
MCe3NiDYrgdSL3rCwwHTpeWRHTbPUf/XUD+suH8b+ByIdUAmS9Oi7mDDwAqALs63u7A4VBTRLGQG
/yHpXHdBk4x+BP45PeORW6MoNgCFgZIv8/5bM9PPuFhyambVSR0QrITIjQ1oG/hYemTt1F+YD0OG
eySeYMBfftLV6SNwQweWAlXCOiRQmGMAD3S7IwvHzFUTszMA14Es132SAmB9n8S/emXP2xWKwNKL
9qqN2SmQo1IiNAGNT1FvdOMoWzbipYr4UewY1sE0vldrspwLGxUtgk8iY+xQdpqFNWOZmrVciPSc
AUQltz/ilthJtG3bF92AcubWbFb6uNbgLLphqcSMAKBGLLvUHhUbcMKud5TB7hqvVvxAW/N/W1jn
eBEg9Jwe6bgkZtcD7v6EIIGTnJXUxaEQdBs2OjpZWeYLQdtVK7PVMZg8ic1OT84ybMINbVd176Ul
3BiawOOaBN/iSkQSWZYh72cp8wxma+hlwZmUnHPlD5FfCL/v+AoXZq2J2SzlHScp5WiCl34T/2SZ
J/c/b++nxYVw0YvZvIC0WWWpgf2EF8OW5D809mrB3U60v2j+TVZ/FWuZ3+WF8O+wzaZIRwpFZIyl
51B/6y0IhIj3qtoNxdPtfi0OHRxzEXZMteK5GIBE2nYIzB5XED3kwaZF6jA3VuLDtTZmXcnSqkrq
ZsShmjpQg665CwvWv+8G3pp4IUDmDx2Z3XA5wXqOIP5/7qNHsLtE8tStoeaXJgSK+2D9E5jAfGKR
1R2M7UjWJGdLAhpspxRb3j4E/ReezgbIp8hpIN05qSBd30BSEraAvLfJmbZ4mG8z+fELI3Xx/dkN
l1iCUogb4/v9tzb6LvHfZr1yaC7N92UXZuFUrGQd7diQnHXDZc19FrurItCLk3HRi1nkpFd1nfKs
S85jBUm/nUif1WRXx2un8UJPJlcXVPiQ5/4MN1D1gWSoXxXn3IR47iADeXUolLVSxFIrqOSaBEp+
YEnOb7VMb4CopFVxJvW+IFut2A1ruImlJv7xSoTTj45k0+z4aqVAQDW7Ks9U/5CwQZI6BXT675Et
SClagGaA9jmxMmYTH40is9p0IrFWuV0PFgQtGreLcu/2El6YfLAbQG+GmCSo5srsuAdKI2NBI5dn
2Oi6AHJG0iamul3na65pSxHOVUuzYSv6XDGjuivPGhFuxJijw26jl1rgsrxkaLZZZNpdodpD8e12
F5fm67KLsyMzD8ayr6SxPHNjQnvfT3i6Wv/7sx9hFOAoCmQf8HSfHZpGQUOdj5iusu33Gm02TfAS
lH9d7J+sDVHsR/4EMoLzRrS6Fqam1+jJqywjg3IOAMS9PVjTYMzyqNAeR3p2SgsgwJgtOyVShr6w
sLgHvdjqUL4rW23l+bHWxOy8iatAbeKpCZIpP9WSvls692/3YmHKASOwgN3BFQb9gdlai6MA+WAe
FedSptuyyu5LE7g/tipDPv3U2WhdtTNbWmmqQDYpQzspXNP2UB75RcPAcoa4Cw6TsNY2AXHz2BoS
4OdBb25qs01dRN7SqcwGdQPNW9AdQ9hhMGnCFfLmg1Wi8SqW/jLyECYplLYubUp+1MYs3QUxVZyy
w5sgBnDRBokOokaG9jTKDKVKLXxkYQm0dK/Wz60yJvcgX6SvGsljR69AG+joAGkVAAUAq+0Dh5Ry
jLRJYzm5NfJtpOelX0R554w8FU6ZGplX9qO11+S23HWggDig6eZuUbUNJOxwNrqyqXWb2kjkTckr
7ltNYD0A61DhBSM33+DM3TiBrjeeqDvJo4OR3+NZzXdI5Qi3Mkn4zaBt7RtDofzJYi3d0aBXmN0k
hnRPK+jzWVmtHzlt8sMYK+0GjhzgMulW7EciV109CnKXNCBX3F480xK/NanT4rp4t5p1CqFWGGSe
g+GuYL/z0GNKasukcEZp7VJcbAuKo/8w6qc37HVboVERuWCBABVBcfThXEjfVBTjoPyGwVh7xy5s
PBQQIJKgQmL7s5QvoYkEwgZIB0xj2yRk+8EItrfHbrkJwHggCYvQ6xNYckx1RNuJOHfF2IJzySS/
zpnpfqGVyRoDyenJHmN2SLES2k5KG/BzuWPhkVkrMfZiJy4+PzughioKRR9L+Dx9P1r5x+0fv3Dj
gl0JmiUBUGeKS6+nPIqJ1MgNPJfCqqaunECTjJHhe13zX7DyXhmppfUF52Xoa0EiEXfDbC1rAslj
qYvQGGd4c2+TEiRF+Yx/EzTLNXu95cagb4wCHJxx5u9tItQqC5tUnFvjJ0VkF1rI+RZgO8X7Nv55
exQX3pA43v9ta5rDi00aDbXaVxbaynRQpcazIae2WeCB91Rk30O5sqEMtnI1LnYPsheILad5mz++
rZyniujhuqc06V2JMxBqXBAS28b9BlfNysQt3WCwKJjcX1Bd/BRP5EVaDXhN5ucSPhPScOyDU1aX
KyfdSiPzonlrUAhuy1MjWvesdvkbVJgejUJfORTWmpmteFLUPRdgTJ0N/j0T7wak3cpuTZhkaVtd
DNgnJLiIdZFkIZ9eMVlmg4wHfhrIpreX3T9reH45IN2DNyWQXFgIs6NniMJQwq3KkTUbjW2ggWFS
qJHq5EXObKr20kYqOuFRnoA+Kpf5Fvaj4NSlRbnReS4dBqIkXoU4ct+nUX2WKBG7oZasQzzIjasG
cubGoyY7fT3KO2BO3hUtyfYmD8kBuEXrTja6xk2oKtmlxrlfw1DpEWRcUJHMqNmmYYG8Ay2llZz0
P5Jln7ut64DoAWJB5+e6SMIsJKmRnyFxCIm7LI42UZobWxlGoSeriu6UHKKrfS4lDyThplf0PaQQ
jToDuweKMKCU8r3cQBkhLEBkzqowcwIWWF5Le/ZgpJys7NUlSBeuoH9/8LRcLs+HKoNThaD5ORQa
aEb/R9qV9caNM9tfJECi9lepN+9ynMRxXoQ4ixZql0hJ/PX3yMCddLOFJjrfzMMAY0DV3IrFqlPn
uNMts/2vroi3kE8P+9EOIEm1BxHWfR7XIc8MxZ5fu0OO7Uv7JPNzTWQQzMBdS4KO9gFP/0cL0i1l
c+Ro0hIjZF9tN2hpeHmnrw4AQQLiZwhAnuFxgWguhwax4zMFCM3vfyf1oPA+KgvL34+WqANga8h0
WIhTdHiHqQo9teZ28Kr9bwTL34++n9VN3RfLCCwvzMUGdILkeiEGTM2RCWmXdT3qamzSK6S0jcNc
oPfI8bamBtaA7O3ycqwQQJ2akjaU55c68TsTo5m/99qdSTn6Bu79QQTl8KX2wV9T73rrD9fdXU5V
vA1rzvV4nNJem0htAVsD4zg3rnko8tuCboSKCHDVCthALVCO2qijS/fEWNRxW4xe9SwKMPuFRrOn
LLCvV6PERC6SZ8gIgjNHDh4hqJSQieHc9OUWQjB+u6t7xTt9dWcfmZCmqxzyOqa+g7Vyvjn9U2Up
vr82UR4iX7BwQWz6TG0aUtY9UDt9/WxnT9a0N0Mx7btcwdO8Fu4ASwXcP8C7yGhLqwEhgQRq1xhE
4z1xqC2QBNcpFB4eWK8pfM2aKSSDLRTwQJ6DnPDpSbUYMSuLIrLi5N5iP/sBPZb65zHzwtJWAPk+
Lmj5JkPkiDsMUjbIRUq2WnhlAUZTOOasbL0QNHUoTVZ9ASLqgWCETRmCShLkEb3WbGjDtI3R8WFL
aDbvfc0zAqiZopLZxs6DkxHji61ZdRZojnC/dNnYPxsOGvPz3HcfY52IZ6Tqv3Ul0VCAMtG92jvz
S10P7ju6/tGTo3k+3AVZpK5BzmD14H1oa6/esMQff3ZZPoSk06qD7jPxmjYNYtzLXuXcRSKMBT8V
wOF4EYJY+nTi0SPhDERj7bMT96BrwCsXzUKxpVJyPj8PeOyAyHDRM9UXRaxTMzoZUq5hOM81VhSk
t1yxf1aGcfJ9yQ2jS3JAly6+T+xAeDt/2vrV1W9CDAHYJZw6ZGNNW7qsJjuvKAhfsud0cDf9AHzB
9Z08cEhAFUG6BXsTVHenk4R3jA7C/Cp7br27LN+DkoOWijBubZ6OTUh+iVpTAiK9MkNmA9oHIbW3
moo5dm2pj01ICQ3kePTBTDEKp98NJfjQN5d3rOL7ngRTTcfeiR2/yJ5zdpsgzieFKgOqmCT5Fprc
2en8BCOYs1en+dNanxa9tsujUNkgp2vttQ2aMgvYYG2oz/vCvLVU0c8Kq+6yn3DmwMcDcj350M35
nDZaq6V4dfEAoP9Az7e185RXN0hNlyYJB7TY+99Z+ps5vzT/N5rbU7ajXb/7l7H+/R3S4fRN3seV
EafPgmwYQTP8xlGVE9em00X4A65ivJjPVKO0mI9zM+TZszduTGfP45dOJceqMiGdf7fj3KU0zZ5r
rFhyw4YDKtaXJ+r8VsfNdzSK5SccxatQ7q47v4MJrX4z0PNeHdw2bK5/NpxakZYDt4GRAIWJuYq3
/Xhor6fex/eRYATiD63MZ3gc9IjNeUJNsBHqN22+bap9r0JcrPmAYxPSWpi5N/C+INjZQwCZJq86
XF6I1e+7iK0Q9YDUX4YV9ppBW9DSg0fJCTQ97FVPq9WFPvq+9Pt9E3BrnuL7zH9MFjWYR3BQzCpB
wtUde2RF2k4VsPxZh5avZ7vYkfyOspB4z5cnSjUQaS+N8wAh5NLFQnwD84rnhX5+W40KI+eZPmyo
o3FI9yKaLioxVJgtFD937aCDC0MLPPvHlN8Y/ZOjR0X96fKwVOsvXZP2lBog58fMTfMudre5yjWr
vi/dkdwET7UzLd83Q88Ek67imld8X27s17LK9zIX31+4oX4XKqSl6vPSw8AccrfrciwIMFztN+f9
f5p8W7oaCR1MD742fR6GW7vdcRWd8OqeRecGMP1od0BDwqmXHcbec2dzTp+pCO12X2aPGQsq8/Uf
RnFkRdpC0wgdKNLBC1IvtMtD7G8uf3/1cB99X9pCvWOZdeKC87UXNzzKy5tp3P5PFuRAC+qSsdWP
GMGo31J/w8ffTfztahPoCEGtAImyJbiWNlI7UKh1TknyPNRBC6X2Zj8Nit6Nlb1KUIhYhHN8OHKZ
JWLmQ2Y1KdOiNI7BVvOr1afd5UEs++X0PUnQFgKKfnwe5NRy73VsdE02m2YMZegXYtegEv7ijgez
+tXXimtJZWkZ61F8YCCvxKvSQosTniBV9k78eoNiaDC130mtmLdlf14alXR5WH7beo2HUcXW3ZQ8
grgxiNP9XL5R677Acl2ew/PdDOJfABsWHaoVGZi4bSHcRmM9sp2Dk4SoEw9McWDON8JiAkkfC2ia
85SJk6QmuLcqI6pI6CbWdkhVEaLCglxMEV6R9+WHhewNyi6jKqm0NkmAfYBBAEoU55oczE/swbFH
I5p697kAFVE9k62d9gr857l/9EAlbWFT4/kAbJ50KIvYK9tJ642I1vl9XA7gX2h+GXG7BdBAVf1e
mzKcSRQUFiGKs2qxaKa5nPvJiEqN37q83mbjpNha54dm4fZApRDCWdAykV9Bttm6DkkRJXTpdJe3
46fe7YoQHIs/Rz59n2dH1TCyNn9gjflYokU7RUqppCn3uxzkrJB1hIyaoOUPZzK/FfN005nKvOza
nrDg1lzkVJZeJMmY0eeDqCqmR45+a6DCpP/2vLfrz+axiWUNj7wOaAtmBzsPTaGJF5gconpai76H
66GaWCfA0JH9NQF5c+Rr38tL4Qy+HkHWadOKIfRTVRJ7bbcdm5Ami5rAGuV1aqBedTOIJ0SRl2dK
8X1XOjl55WhMxPBivcMD6IaCYfYfDDgABQK8saIJYjvcNoB8wNG0XrLsZ4G6xmUDq9sJ0EY4SGDA
zgDMtktaswd/euRZcbKBeFu7b0bPAuamv774g/Ve0sug53b9szCsHcfG4BoWwwL96oB8lG3+y2wd
WZBCMBBHgRyx9XDy9eYlzesX2yhUu3alKoNhgK0LUBfgpc+woKbvNv4wuXqUdt27leMmTvX7wSq0
bdL1vyEx1QRpmh24Ux+AGg16NAUgD3xzednWXA5YZZZ8NgQ9AfU4PaIkY1xnEyeRbYbtV82I4L1b
oYhz1nY32t8Rq3mIdc44bPR5djmLbSNK65gcmIs8btu4Kv3vVStgqLHAxoHslSml96g/QrKk140o
A6FX8hnxzj/sCsCC/zMgzZXXQFcTF4YRufl9Nt39yxE9/jw5XYrOshPazVCKAofqmG7qq58VkMg6
+vWSCwOmyua1js9r7oGDpFtXfH91J1noLgESGIlDGeLCmqmiJUN/c2OFQ7vv/SffuCf2/vJ+XV3k
IyvSJMVtCa3LyoQjbnMA+LLNn8vfXz2VGACUp0xgZ87rY5qdI97L9CgrX23jpQLbY2pHKXkkWX3f
gSrQHkD0A07hIn6Ceu9l62ujc01IFJvgjjNBR3G6BepBNKCV8kTkedUmS6rN1c8AtGvB10DAxEWv
iZyfBlq0bgpDiAiF+TgLipGRdyCtim2cVcOmgDLt1jZnrngQrO0MeGljCdB1ROrSg7MCTrRnBiKN
sfITEA4X4oEXYEB1SFweSo/Oir6HtVlECRgI0oW16Iz9sqbwQqPf6VD9cW5qv9hpzvgPruDYhLQN
W3ccvIa3emSV1rug3UFUpaLauBZ9gjkNFyeW7JzSsaWxI3xjFlE81/uyTR8sK60Ci08P9ZB+nUFh
qBjT2g1+bHBZxqNorUiNPPV0GKz6bza/rZ12Y6fZ9vodDpitjSHZuPJ02QsRLW5HMEpGxG5CwId1
UW/+wQJgsWgcX5rszWV3HA3DFHOTGd6M3F7WBHazTyEGdNnCykQBxYSSJ65MUNrJTU5Zk2WJLZb9
PDYh9Fsb6Hnn9P1/MiLfZnFJxTygyxK6UvYQ4HWynVywufu9d71HxWjw3IBLQFQlwzxzZ4pp2WE0
/nDotV9oglHsq5XjiPsY1ZWFQA3i61IwRUEhlrkaNaGf8y3xfxfXZ+UWfjzv43kL2UP54umKvtPQ
9yCixr3J64eu/1aayGxUivttZdURJKEhAEqmyyUn7Vzwpxj1rGkiAmkvHZ6cb42t8FurFiB7QmzQ
wyzh0unOdZPKMyfPEtGsDT9p1W/dtL0ffRVUZs0M+K9wtSGDBoioFCc1Rmd5s4cbTmgPuuhDV+Rh
1yhgJiuLDsJb4KdQFAJuXFYBradKmIPATRbXj/r8WPy++nQAgAOV24W1aWHQOp0qEPmkvh/neC9Z
zQ8bqiRl439hTFNU7lenCpeWgx2G5IkMse/LwUzscRSRzRYubL4jJH7xJvvl8mhWEIfQa8chNBY+
UR/ootPhuJ1HO6gBwvViVIEAydqW9sibDXl6GNNh1wGDxstpB0LbLOgIlM1Ynih+xHnabvkN2H6Y
TrwR5Vs6dUlXpVouIjD+bH03fmKm+5nlzqsZp9taM+67wlc8PtbH/UEuCCZeSMVKy8jBkBcXfMD8
jjnZCVB+/WryYjx0ZvxuuG11OzkaMDBJb2y4O5Y3iT6IR7RiqVzI2jojbYX2K/h0Ham+0/lPOq/T
teV3JCl40uc5mNGJ481ie3mdl+GcZkYxxVBc09E0tzQYLT/j6GqawWbeQkhMRP3EUj90adfs9ayo
Hmo+5Y9zAWUdYk4q+o61o4jI318wX+ARlR0XA9LdLZkhogILq3nxwyBUVaOVCA+O5K8J6c6dWkYp
EEIwATkuZ3qwfG3TQUOo6q6vf3kgbHYJeoxBDgeY7ukUpsKfYmYUIvLNMIGut6qBeW2yFonMj4Nw
zs1FR4iLQUJ7jsaQJ4+urgiF13YAzhckv4C+AyOUdIn4OZ7BYACfI6NoDrb5PSv0bWtABOA7UD3h
5d22tigLtzImaen3d6TDRYSb+lXczdEdcV93oZa8Xv/9pRkX3gL1bsOQdjNrLdRW6TBHwyGBdmT6
KMhjlu4uG1lZD5yZhTzdArkcMqOn641H2uS2fLYjH4Lbn/Puy798HkdxudQRBslzZCXM0ehgRwjf
K/smQ0nksoEVr4rf/9eAFPz4dT7iYQwDHR6SHekwCr7xvc/E5lvS6QG4pTeXLa7OmI3y5BJFoFRJ
Tmcspd44w6nAIojAkn2puNiXVZV8GBJjoDE0MC6wnkozNkC8quq7wY3qRZEh5M9VrhiAyoI0ZZBC
HIrU7N1oNPZQdKKsDepEBZhRGZHepCxLSI9xuBGLt4ax1btNrzge6xYATQVLAf6VqfHM2LRr1C3c
CGUWJF0hgELi60841uKvieUnHN0nWtXqc4/kWlSBkanUFm9o0e/Vl+s31LEV6V1oFx4RncBAMuit
FHvoF1z+/rJjznaUS8BTiNZCgH+k76ODt5oGXriRnf5w6lsPGmbZD+utEyr83+qKoGSDXMRS05E7
e4eubkjX1W40aLe6CXWVx0ol17v81vOx/DWxHM6jFSnpwA2HwoRt3I/6lsR/rH4OS/BJ/cuc/bUj
rfzQTySDrNnHGeHWIU43Ft3F7z7bXrazPp6lhQPqrWhRl9wv8W1tRlrHiTT7vdDC3nuiABz/ywbD
NfX/RiSP5We6S1s/hhGv+2yLGP2lliKZsr70f01I9+5s6VqFmgGo7gX5yi1nZ1UDD0ZHKCqga84X
dyJoSdDkhaKxZGeqk8JD850XaTXICDZJfL1vhCI4Mlvo6kMYKT9IWuFnxjRz8On7e7u8Yb/c5HB5
xVdGgMojwAgoEyMQkp8ixOr5MJqOHbHitv+ZqfI/KwuBIFtHRynA44BtSNeH0+p+1XMbGdWGh3ne
Qkfr3uSfrx2DDwu4/+BOfMQ+0q6FpA5a+6ecIM4OZ8ieccW75XyOkGSG9LOD5lg8WuTnwjSzkjUF
ktBmpW1qQvd1OSgywedOESYQ6aJJGfThuMtPHUlicsvLhUYiP/+UTz8d97k07ge6b+nz5bk6X5BT
Q8tYjzxWOkABsu5gCCwBQQkQvAGcqhIYrRrO8iuOrDROrpV14ZPIcCCrZT4xdC7HDbr5sh92/vv6
ESE3sMTXoD8564v3/M5KCuqSyIUios/TwE4eWFZsL1s594zobflrRc6i1F4Mul08miOoU8XWyyK1
ObHv0ARRBJBrM4caOlzvkkI/O48jqBWgDgDW6KZsN8KiOWQjx3eSmHeg4fhExPjt8rhW9vbSgf3R
7A83Ju9trU1izoxpitzR/VU48DFurtjbqybwhgMLKkCyZ89gw6wtsFRYE/QgP6U7K/10eQQrOxq8
oRBMwLtneW9Le21o+oakCT7vvlJ236UPxfX6PvCORxakiMWGrBi4Pc0piikN2PAyqwK7tRlyFkEB
CJXowIFIIbCeem5mkmqO8mwOm8EJeGIqfNjaLB2bkALgMvGcqYaQRWQiahzEZkQisFClHlYSPEg7
oNXYQSJQx4pLa5HUs0k4w27iPVSpwgpyse0eRJ6JFkKH1J63zNlApu7yBliZPZTPdKRoEUw6CJJO
nU3Cu5J2A1LnPoGSQA/qI9XkrVtAvhxVbSR05EMSW3NvMLPWoyp5t4zfFv9zeQQfoehpHAnuNGRo
PYQQSHJ6UkhUFNCsYBy1mKZ5EGzf2cYGCsmTiQKQh7hlfkvYQ1LfltWO1+m+qRX9eyvODZg6lyBZ
j6YiJOZOZxBpXbC4EaTUe9veEcFuslS8DO5AAwjwKLLea3PpL/gdkG7BoxLJ1jxmPGm7WkRa/KPi
v5tMBbRQGZBOa06bRMMjEsnVQdukY4ZCR6F4FK+aQDkLiQrQRSLRdjpffeag7GRnIhJ+CbFuJm7B
WK9Yk5WLAFGlBRZ0YEVAhi8d2HQwnawYG9SGafEwaelGg3IggbMD5CmPxtJ5v7wHV8eEKgGyIugE
Oju6VMvxyq+wLiY0s+1wiH9d/v6KA8I+Qt4IQJelNCz5OHQ7c9AuxHNUZw86aB0msIzw7PqrxkRe
BxJaaO8BmlcyAjZyj/YJ0nmF0DZ5B+F21QtpZZpOLEjLMvdCg4YSLKAh1HtjpcKXLT9QcgTAUUL7
50OhECmw053VoOeHdLY2QFq5RX9EDH3JsQmqYX5sc/JYA+4CItR/iJ/Bir3kQNEA5uBRfmq0ndKu
TlnFEEEhWptpmNiK22fFwcACBBCACAODkZxFMmNntticMuCRx8Du72dtP40Q+95e3mNrfhR2QHcG
wBiS7nLuu9Y14B002OkHB9HTL1bv5vgxM6cbXTt0w20y5TvHPRhDuqFVhSZdQ+EZVgeKyA1XLWbz
rLKjdVxoEA9lUZV90QQNC3Y7MyDWiuvRTwCNHBmSbozZHJZ0ecEiSKbk4UILVrSqMsnaXgd9Df4B
IP4cG4NiUOZCdmqMyuIVIquuoTitKy4OITUBPx2CHiCIJTdagI45aWjHo7b0dgPUMAiZwwo0f2bi
bUShiBNXrcGP+paHyhuQxKe7PEl0eyzLikcu1bYjeaDNj0RzAidOdlnzdnkjrm0DvEaAtMXj91wH
T3fL3nUY9mGqt7hQ520umjQsc/A2jSoKqjWXcWxL2gmih6Qbs3IWZX+cpH/ofprfh7F+aH8qXNPa
bkC6DnzjLji0USM9nb+hzsvCbKYhonwzBFarOLtr9wOapkHDgjsPKpFSpWekWcmrvmdQXEse9Wz6
IqCAZ+aJ4v27NgrAOLDdFrJnpG5OR+EAm0BweeLc0HTzOzHo5vLKr60GUpsElygYEc8gV+XERuB1
4kVY/RWxTSj8F8TyiXPj5d8NlbdZmzNsZhTGkeIEQ5g0GE0nU09zeBuUzQPf4EEp+mDgiilbDoZ8
Jx1bWab06DHvj6hkkx5WHOHdGSS7BZOiCLxmuiFu97nySAVUTALedhW0Z4UH1MeTDrl0PFAX5gHp
YqJE74FQKllU9/yF83hviO6p5s7Gn7uQD+xhKIHa6+gPOmoqTPDaEQarqo7aB0KWs4d4Mxo+SBZx
rAiDPkhx8Piz636rIeB1ecN8DOJsev0FcABpDeREJS/IHQjvaTF8RelbL2iKf07yYYOs3Bxmk/2Q
VOzWceJtlc87byZgc/Q32pxvqg6SJaSeHpmXPIIDYg9gncKJre4u3KVLxwBe13IE6lfU9Z0MM1Bm
N3V7T9FCL6zrkXWgcIRe0VJcQnQgg2AAi/FtgC7nyNIfKmNv/Lg8uyvHHUkb1GQADoMoqRwQ1ilJ
mNWQKeqMLki+2LMKJLwySUg5AM1g4wziObD8/ehwOKVBKp/i9zvmbT6mQUsipiIiWTmAlrlUdRfW
3XNODMa1ti6mcYo046vrlcg0Pw/zT9P+DM6vmm0heajYk6uzdmRwORtHg6Kla8Ysnadoqr5l2d0c
X9//gHc0CJ6RsEPj9BkWHlVMSP4k+hTZ1raDiKaKRWRtVZCPR+SC8ALkyNIAWquz58l3eJS4fvDo
kS+pyvWuRBN4xGLvgusIr2Z9WbOjKRpTLekmpnPkhJ0XTfi7QQxZ4APiSOsezTxaogiWVvzRscEP
X3lk0JySgiWdwdEyAgUe8dM1edBkL66leJ+vT91/A/tI8RzZ0S2NeVUNO2ZvP8YiO3QplEusdn/5
YKrMSFFLZ4ykqkaBFRqRUyOPDkpB5fXtx+jiAiU6LhAgEeFhTxeJOKA+Yj0CTJ4Fwr6P+8/XDwK8
Rii7L0BEEJlK37dEbnTxMEXzvLVmHvRkCnj8DwkNIJvxMEfbho2wRZqqnpR513hIqjXN0xx/Taz3
y6NYO+3I2SHhjLAF9LLSKPy06fRi7MaIpYga+1Sx0qrPS3Ej6JRZXot+jNppI9yQqgLH5edJ9yea
wf7+fOkk6hmQc2LE99F9NKL3tNobxm3TbEdVPVlhSFbbGbvaMXI0OuNkbLoiKLxnfw4LGynOq6uX
kMFCBAzgEAZ2FnpU3mBrXlqPkWPzwLcydP6D6rFRkRevLowFoM3Cb+WfPYjGWsP/zyasu3jzzTpg
yjLQ2sXl/rUgz5judf3ke3yMUKDZFPRT7d5PA9oqw66+K5p7g6poi9e8yrFBKZbqTNY59QyDbDKD
Mbuv2zchvl0+Lus2AJqEqBvIN2UMkTa7FsCu+gj5SFzF6DqyUi3o0Sly2cz66vw1Ix2bltO4AJgX
u63egH8XuYrx5rKF1f2M9gxgMdBRf8bBWwI3P3UJzn3b6eMd5bx9QPtr80IMxvfeQJ3nlM724bLR
tdlDSI9EI0DVYFaTXLI9U2TrJ3Q+1vGLod+a04argguVCeny7+tFRsSHCaN+SzIzQGIz8NHdcHkg
a+vzAUwENpGc48Odqa2csieoCUBwacN0ReC6tjgLgT8SzGh5PkNiePE4x41gqDn33bZi97ON6qn/
pXZ+eAXdXx7Kmi1UhaFWi6rjOXi7tayJAYpuRMx44163jYXY+Nb3js+bgV/fduKjCxLVoeVqBkh0
+TFH8YWoRzuDKDMarqY83bZaQx4mx+JPYH5T8S0YyxmRrwbk0MExDVYH0PNImw3sPCgcTajbeHze
9f1Tpj+jNrDzaHNfwIObY48WyySIva9i3FZlHFjGezPeD9VPnTm72blpZ6HIoqxwbS3jx6sGr0r8
JDlF6TX+XHVmDzi+tY8HN6xj48lkTthDpcEb9wwUIwhsg1j7YVs3tH2GGwgNqw8trds3hSqd/YGN
OJsiB24M6URwacrvr96tYgo1bDS3dByBfrEp63etyp9Bxd+CoqKEx24fsvpdpCWQvhzOjoUT+xWb
/i1jTaB1ybbIIHDqiAevh4xePyoyquuLiBlboBFoWJXRHT1d1HMNLGKbf/W9NJjFYz6gRParmIzQ
EFU41slNU0UlHzc9MAbpiPulAKvCnARmYexiNm1MI1M4zxUns/Q5wHeiPANw2eIejrZx3HnjFJdo
eOB9P3/yE2u8ayo+7Z1qVtGrrOxi5EBsULMtQh5nWZA84Zrd9ViiRuube6/r2h3mid+0esI2DKSc
TzkEUZ6G3lf1Q6zl08G0sbyi0PiESEQKPWfTK0eN2dis3g21ym1ivbE2C4z5sZ8fQV0Q9PGX2tiM
esgMDTVlxWVx5mORQUc+EAgooPXhnaTzC3mpHLT05RBl3h2Z7/5cdntnL6qFLV1f5FNRe8WDR/r6
LDRr1KmBWksN6deK0TSwsmwKzaq29hkKYtd2l0j25HtpbLUe7T1DNGZaaMSAdoAc+5X0hepqOs+b
LZaWMhJSV4AUyFydfWtTC8h5ZOyGzodmYzXvM0LQy5onbdjWyace1An7xqYPLogeQ70S5fYf5nZh
E0SbCwo+spdHFyYrwfk2RMZ031tGoOV3ov7SqxTo1jYIGmj/M7McnaNT6E7uwMkEM2Zlb9ymCLL8
7fJAzs750rWI1BRyCQucUE6C9Y5ZQMJJdJEr0q9VaviB4SLyB/mp9foPlvCWxDW8VK9k/L5XOvrg
ZVUXmaL92hX8s6HPn0jMFK+9lQF9CHgvER/6h+TERYeCM3qP7DaageiuGeRobq4nNUaDADoQAPj7
sCHnKtBa6kJgGTYM7bZPkoDqKpz96igISJScRZgSN/zpwpfUsNKsjZuoz9wx4HbJt41RFI9lLNzN
5XVZcRPwDVBdQVERzcXyDiBJO/tD3XSo+G7hBm1x6PlhKv5lWdA5ABAm0lVoepEGFIOyt3XyLjK6
uaoCYWSsC6bO8HYV8TMFtmBlSLiyFiJfE2ldV4atxkipI+7BkAp+i4YOmzbbCu070NS59hGz3I1g
6EZBBJiPswSJYMU4a6TuIhDSTDfUn/29KDNPYcU+uyFBaYEzivry0n6IKOZ08lq3nCaAe+uoRbgq
OhriPxVomgcSWHTTdvC05k1c7AbWhKkA83pgQBQB6BZvb3h7f75ttcirqjAF2s7Lw5ZsnXQLkiiA
I62g4Pu8+GzV+JCHSmiQpLgnag6W5luS/rFjEhLsO/7JM++y7Hefb4b6znafU3cTW2h5DqgV78eq
CXuM3dqV9s2sxYFD201LrSD1t1jpkKNj3TSvpqdF0zIKt0uJFZ0b8Cyn02LE4CGd9LGMkpyDSfWt
HW+nNFZM/vleOjEin3Xba4oC7NVlNFcDphUU6T7d9XN61/i6IhxYfu9JrHo6Hjk1GQtfr3tmlJFP
gYuoPzFU1SftG0QCQ11Do+T81hNXMbzzG+Z0eOR0DtPGJJpTkDKCcIdvuIFmqFZp1QJOPrYueoF1
2ZUJv2l7b4CF+k93VyhOuurj0s/PB68C4QI+Tgn0RDY8/nStc8T0HP14qQIJpv+J9hmWRPNu28+z
cyjzg9Uo1v3c2S9GkA/z0FUOZKF0yyeOryV2b5ZR7t4m3T32lmMrsusr87SkidEnoi/wa0+OzSpU
u5w8LSMdJJ4BV+lbr38eVWdAk4BNkuHdXV5bjqlR7Nx8x1s8plTZosXDSUcDv/+vgeUHHAVCJeEc
AMWyjAri7KbCCHmZHprc3RtOfD/PpWLZVyJMEKagLwF4ADyDUPc6tZdmzKl7VNMiM912NxPkGMlt
lt1S51Mr7ubP9OoGGHh15HiXBzMo7c4iWj2uvTGfJoyPxneTn30TY/VqZLQNaMn1IHOG58sb+xzK
KlmUZtR0q96vqY4d4dct4tdig7fBExCu274e9hnX9+1kB4Pf7IRj/846oQg8z99eHz8ArakIccBu
IvMc1KnVe1rPy8jmboQEzdYCEw1v6c6d/F1f119rhAth5uVPKZiH9Y5um8R4qut2d3kmVk6fAQVm
CCzbwNif3SKM+b0jiF5ExtwB9hFpfEKjLwsuW1nbwCa6N/DIMxbufGlDTYmW+43nFtEQ0yAmT2n+
Ka2cEFny0BpSRRJm1RgeRuB2WpqYZeCRnpmaKHleRl315PI+KJtHauh7HYlcns6K+Vu5IKE4YCJb
bOHIIKl/elQ66oxl3ePsG8V34n+Kk72gu2a63kceW5H7E5IaD67BwZBSG9FOmoAk+nsmVN0JK3th
Id/EGwEtCkvO6HQsnkAy2SndKkqq16l9peUXSr5c3ggrrvLEhHTuoGjlUmO0q4jph9/E3/9vX18G
eOQnh1mUsd5hAJX5tcSSW60qmbqy3Ce/f/n7kQVEolBFr5cpGn8I/jjo5d4sKcqC6fbyUFSGpBPT
dl034T6rQFYRpOYmAcCR3pSmal+p1kO6fK0F60wrmHEECyn9pcWIu/wQifytW7y7bYaUlxV6Y7uv
nCJwyj1Qq5AFffKZFhbklev3Ouq6jnZv9PuG2kFev+FJFY7cDXyfHtBRjmj9DnKdwQQC6uqGlDuS
DZ+FMe98rQp98hvkJUFFX3MfShraoSLV1gHvo2tsEihD55AX8+xfOv9KIYtK80+z/j6lJHDSvcX5
1uoe7Frlq1amBOcZqZWl+g9QhrSJKJtIXJRVE2UFcEFNEjLr+ofTB40KeFXJ0sovJz1re64aB++y
iBhTOEJpZVJhZZcfKUUMSwLzPwtSZJhMeNfWbtZEtfEZyKpserU1xQ5dn6e/JiRvwQYOHemuaCLD
eyfkvqs2V5+AkyEs9o+OGh86vdEpvj/qD8W4T7ybWeySQXFZLBv80kRJq41+JjZZBEvhms4d8GhB
QbZJvEf0g6rSbef6ihO3cjkh32rrHjIOHjIc0rk2qF4A2EfqyM7LsEmKwK0j4m/zKg64eXVfvI19
htsJfUcg1gHU7XQKbeRprGGM6yg3QBbiA+QbfyvKqyEAixVAF8AVakJISWbxmImJF2jSNBEb7nM3
GFQYutW9fPR9aRQdy9titusmosVL7j93KC1eXSxdhrCwZi6MMXhNS26djZS7Xkuw10oR1uxTRr4W
LTAGD8384/KuXh3MkSVp/X1u5RmNjSaKoeyRuWzfsrua/bpsZHVTO6DZwKIvpMDS0dTyflHzdDBj
TrAUn8ShMgIyvlo0FFe3GH9M3V9b0jGNtULTKPRQAcoHdUiv79BmoojW1+fsrwnpjHpd1Rmix3Dc
nAdavPdQB5pUvIZrRjBXy4sHURx28+lZoXWSz7npN1EpwGhog7GR+du59RU95atmoKO44JYAQJWV
23nexJ5FszbC8gRxguh0LLaN9vvyBlgmXfZqS90ayEvUlc54L906M8ERXiANXCBYjM0MypDT58s2
1jYZHDSyzDa2GaSkTycM/z9tsrbCSNBm3GxG1I/KwIRQg3jyMgXTzup4TOjtYj/jzpQ3tIdhWGVO
2wggKVP71qSK+VqJtjCCv9+XNrFIc6KJOG9Bqa5tPH5n5G+WDsmPf3ianNhZdsfRndbGca3HOubM
fqHjBk3zSY0K5o1Qrc3aLQONNQD6TcAMznDqbcznMplTjCevfuCteZ8V8cZJKpSlyZ0vUsVWWJ0+
F11ZSKXj7XAWzzRpOjKOYende6X/NPQaOdQngWLylVsOTHpgNUTAhDopSAfk6RvQwmm3TREJw7t3
4dN0pOvj4mWMGVRotbvcVBFhoz9/aU04OUswihcR8txofkVlX3Kmhcdm0ThpEUHbOQ0ZzX5ZTnmv
C+9lyvwfLY93gog/jR6D4Blpg2y+i1l7ACfNlk9dMJs/x9IMWFWHc+8HjtPtUr3fEXfc5Qs6wWbF
vpvzGxOFlMaN902Vb2cQ2LT/R9q1NceJo+0/tFSBON+KU3e7fXYcJzdU7CQIAUIgCQG//nt6Lr7N
elJxze7lTM00FkLSq+f0Ovs5TE126cfXywjGLbSF589WJmWy+sd13M/p6lbe8NVbI3TMCM8j5AaT
5xetanMVWrqLL9CwIFsugrSkP7p1l602yN0+LIDoI3J3hMI8eFP2OURO2opgngESMZ66yEobK5Wk
qB3H+00hfnnvqAxVuXs8X5MlnxFQs6F9V1jfr56PzuXfx4vALCJZQkw5ollSGt/NBv290hn6HEnH
WKJD8pQv8Mu0KqCjfJbud8/Tpz467CEuFr7zM/ZEEUJwxd0OxPOjg/9OqzfNDHj+4B7u1qxl7LOt
eYG2b8fGM1cNIQD1RWETlFKGZUHtVyrdin13P48OR1eXjcbBnCUL8v0lnX0vJ/t4jUaHRdBc6wba
5757Y3192gD6rLNbbErk0b5kkUOud0ROwFD3SQRIN1i6ZzKK22QzVGswkf5kStKRL2IcwAKYs1x/
+snNuEaUbSYb/c9u84W1K52GLa+bRz+CdnwTFEGgdHIRBbiuyHjZ0eBS3QfpkhENOmjbqe/FjxOM
ZaT7KUbkAqoxA2xy5yLbMZaImOspWDHqR+JWgIqoIa5is5cR+UQI8sSdnx6Pi0mR6zo2xZZsmaPI
0U0cmLsQ0j2GpesgIGkZEA4cH8P2C/pIl5EZDh2uaan32EoDN3KQ60bl1njlEN1o+5mwT4N4noG9
BxAsqhl/qfm8skt3TGz50T1Kw6LpJFWuT9twBN982w6vWiaIv5Mld9TzJhGDiO5DiR4rYtsi1UER
qLrEX1fZSByGS5vXhFCuoeUAbdIy5/oCFAVszEngV80gT3E34LWSQmuoZ+Q39KR52mxCORmgL5eH
XQ/lpbOLP0NyJqNCiaZYLXpWgCRaNnuVTq+1fZhiN/PR1JKsTe7s0b0Tq3Jex9Nq5YH1hk7ot432
IJnvs2wfoqKFPXuyQTHtTUZa58rIm15rimYyYJ/qzNinrlupcNYy7p852kmAzsy4/OaQZ57sVG9b
lur5WIsfnnYznurCdSC+6buCteR7g+658faZ9QN1Ep11MccI90ImXb7NCCGOAMjFYYb4A7rz1zTm
XwUC5i4jNUuSIxelau2ATnptLgwv/PUpTueKLJe+w+gyvS6XhmKoMfq+GDT6oHN5iAjoMW/MAtXW
lKjm6CtbbEGUd9Zk8TqGn+bQOlkr95VuGl1QGc5CCTxrbIvPrPBlm/UPztGzAsHPYZk0DzIiVLjj
AcH9ebi9TltMEyy1KQIj1r1GnjrvYUIVtuoBy2rjMfizHzHAAwGvhgh9qoIW8kq05AmbAuDNzZI2
2TTtFGmKlE1xtQIpUJ7K+3krB17f7UzN+L34dend3AXd57Mm07KllmvK9q+r+70nJBdbDzTVzcDu
YM1zKuc6C0dGbTplna2C1s9DpPoM4imeh0xZQtEmnHq9lw/JdyS3Z96CnTQlReLsWT2+tAAetIBI
Bzssdca3zXXLaL1Z9HriLqcb9/IOzNiCU2A3r2Yc0JX9OxDRTAynAbug70SnAVbRXilwdWAG/dtI
+5nbN0BUEurAP1hP4fGiWRvhPeYrv26wzYjhW0uiHHkrpW9+riSumoDdtiKmvoGKZWOZjx1JTBJW
VGiWkWA84v3JvS4bdiOj9bAxdJDfQGl2YD3D77r5qb1PvCf4hm2mJwx5xZGgdYEol+ttwbrsl9zE
XcERnldjyro1RZHSULe55dhuHA7nXkgD/jk0YRZjNLM7nXZEt0f4TENZHyJ0hka/IPQr3IsI/XWg
vqE40MB2fxGwsnhrCiAH22DQ4Lw2WBGjd9J9S1nbUC6762ZqKjZ/1dNecCILtjz5C/6pqXTnFdPy
0nZNzscfDULblwvJ261ZdxHRbmBFsLz7GeiQ7DIo7V/SfqjQWaYckyhzCSSBKWnyob+3Osxbbzru
w0ptt+d8bx/DRdC+xabq2fhBAZJBP3IczvUBqg26YMveITr3sXbivrkReKNNAIhq/uRhKbJUVv74
Mq03gRlPMSwP8L5S1Xi5nv1iaKNigLTPKO/BhYVgU+w4rXWxCPjYhxLuztMmgzKeQjq2IVyyukhY
UKoIk7KMh9hnJwBfAieE44VFIk1WN0vpSq9omV+kJqxG4321DhKGfV1o4WR6frvMxt5ygEsv6BZy
FtrLQHAcBymwSD5Fa5OJfrkT4Zwhu4U623S1km8jiTNJ0qcOMzythqb7M0MHk235wi0vrL8f+Opk
ThAXO7uTvMviAWS8nTOEQhcbFosr7HMwxZl19sM2APqb34b2y7Y5WNpvPOqvnF7cD3BMOkuE7VCc
Rv0qA/dmxbfSxF42pwOc45/XfT9G+156E9T+LEZr1/jsRGmmzTeoWQtEv1WbN3A6J6iPJJGUoHWI
26jCLjwfZ0tNq0sP5k+hX12c3nHUFPPW5W14LwkBxW+vtRBFG/Qn4iWnBsKIKXqQS0I7RHPEJixq
uxdjj8qCPIvZwUNE1sYzjVFsaNAyXXKbmO5pCp7bhFUIgS1HHlbO0mIvk/5dmqhPM3yFgXob+L0x
S5Gu09XYe3Rfv4kAmx3g1dkQbHANbRq/2LDZaeZ+VbhBDWGbh8NjLKFPmAd6sSRuMvy2eywjDXIi
YtRkbEHh1yF1fTpLZ3lO/NcUOQKInM2mLv4xuumPeOvQxNWWYf8zQWfMdEUhOM10RrxV2LIsZOLA
GI5PwB3ics+FkGKevl6KPYKKZgjaPIhfvR5IroM/x6ZXwBPPY0NKdKFGkjXH0XNSqU+b7q0dcGIv
opyH9JsU5g2mvCsgJ/7Cjs0ib8FlHQ2X1133Gospn7u4tAiSdaa06HVY7cSitcxW9m10mmpj6Nqj
RTZzqm1mZ5OihmznUzpM0O3Bpa7K2kEFFrVFmDAEnKOqCfkBGkK66hQRnNAnNFHuzGHpuNG1CV7Y
doghEJ965xocY9avc9X2beaROZep/Tw5HNoYkqMawdZ2v9u2Sqeh6F0JUSmnKdO5FElp0hXbOqyZ
bpebDonhXVuMNSp4V1YwcxTaitJoQ2VKjgORD25flzaKKNhuOtsHEqy5nniWmIvs9iVFklXER2p3
9wFpfFeqQYk63fb6xnc56IRXJ6qxf+0ZwZtlmyhd1EQQd9MUoX2D1lnSKrTOdsthn6m74ASfg2wV
aWZ37NOuytFVGP9eZ/DXFnaEDLtNS2A0d4PpjwCfikW6WRrIo2LjEe7MA5tI5sfypIx7BFWfT1GY
4ZDKJvOVRX4RQbuMeK87h3QnJ0iK0B9v+9AUlj0O/i1iBLI6Jhjnz9FPrlz+3Qwb9TkqKD++dZMa
UI2idbwe17bNxqihdmLVCKNQYDrIb/piXYIjacStM+wPttWZI9ZcLMGZq4aiCy4qHu+AyaKuWrBD
NFkzy8ydRL7YCEZZ+8OuYa56cUjQUcGmfeZbH6UCR/3XlAxxl7SfMZ1tenBw7Mi6f1mFe4Qz+dpr
xsLR8ixRMWDhbj9l756D9DFwOursbgWdcQ7baYRL362vPTra+Kz6J2XEFYhbJhU4Cpyias4teD+u
m2OQvDXIQXIU2nEQcRhr/ahZ/wm5tyKvN3VrZuiPlvbJNlO1M5nDQpnF1hTJVhdBhxkVcREkQ74h
FMb42egiijdCgLWD1vReQDnO0hQneoBzolnFUSz1YcbAhi2lgt+my7ICT9IzenqPFtfJ6EHYwKl8
nJFjDyEdWyuskTtu4hsI+B9JQ16FVgWTXyLMYhqMxbqG2cghfXroWUc9hWJXnIbp1kOmy7DdDymn
DpKUsfm6GHbviYNj7M0WzxVnwc3GHyf3c9w8mPXHgPDx1C5VI+RhGG+SEaX2luT+iGsge8FyuArd
F9UY6rnshnP5apflNsE/L3J89qQ+TH1cEcdBR+ruU4SDUMnhDVnRGVlE1dikUN6zUw9Z4rwhOi7n
kbla/BmXgza6Dc32IqY64+1JBl0FirZq6p+bh5IcziEv/uJBqcG5m8PBVMzqiYVfja8KMzzp8M34
MyU7bin9Xddej2mSr8EVWvOS+sz8Fx9Dn5R5tmY8QB5Xhdt9jBcQ4adTp+iasQrFVAwsRDiNvnIJ
RJ64TSUhSDLf+Tqutxzfx8ITOq+oSgP84YnKlyTOBw+Fr/iMpgtwaFiqu2+DPenkLey/zPK11Ru2
Si8ztb4j+Ivjxiv7xSsstBjO8oUsHvVbeY5hGw+c5dWisXOOsgjtmT7y3/yVBP0eDwFSFkNXDbDn
b6o/hpSI1rFRd8fTHdvxOdFXOip66OPGNkPvcHcUpZpfwvmT5WcZP7Z7eLDzP4VRL9EbPqxtMDXG
4FLegY+InoIJSV6UT0NRx3cGPSLS9h8nw717yAUB/QWtMx30dPsC8Vvv50gb0v9YG/bu999pB3Y5
1oEAZ33nQsG37w71xurPgNkFEHs3V7++JvIudmNNRt1rHzKXANfWUEVZi4Tq0df5//aYd9j5Tjpg
kQ50YvX8ZrYNKZpRwSf/g8H8DWX863VdAkTg+o6hFvrP6eBuMoVLBKGYUeW03DfhgdcUVpA/j+Xy
K397ZYi/D6D3+03cqN5Q/DAGqQo6z6AY+hbDLbXu6CHg0A9ojb+B2pfxRFC0In/nEjz6jqNFGITV
HaC5u/0FYBW27j8P5Lc/n0JynCBk7JLJ9p+va4ESfRahHO5EfY/tS4beBw/43ceF/CCoXhCVBo7h
3Xy4gfXmtNbijqUV9uNNFe78wZT/JWx5Pxu/PuPdEtzrHhHrHq5KuPafw3UCXuBSqXBzd13g519U
GJ2REwAC4r6u97OM/Ctktcm4wtWqUkN4ZsvDNlWuu+cERMsAw+AsObVhczMgmoAriwqSUcGAl2K+
0Xw2txwXVLjwkxUBYN+t51ILF8UOWFuc5NIUJulxE7tuuhtPtZnZPsdtSoP6qZmWop5uTSOOMggf
vPUjvwwko7/BomEZBq4PMuwScfMfADj5lx51ggZCqbjjd7f9w7/EphazLZ24w8pYca2AeQcqZz2c
eZPepOnXeRzPQwjIIcGlumnyyPGyZJA52tOiagbKZtsfpA0zFsBsNfMbr/sLXYmenT0s9QiddbTm
yv9E0hflIJ7EC/LBAQjkdJUDK7nRMlcoUufVP3hs+DRDPstifWDIrWC9e3Da9kaMQA0A9izkOyQX
qLJrADKvamZUAkPErR81ncgai77JgJ/nKNGoYV/QPQfAF/Z21WdNzWnfcPgM6lykE3X7LlPRCZfO
sgSseDMv6dcx7M7LbtGKbK3q9j4l9WEA+JQ6zklH+FpWOMYa79S6JzYn2eSMReDPZdTEFawM1Lrt
ccYLZCrIt8jNV+IVrHHpAMYJJ+jVDHSr1W3ujkHZQWM9kbnc2Z7tjqlgp6waN6yhK3cBQfMIQGyI
SwiPPUXhOfCoHAZUeXouXWHyGoNInf5aRVE5DcCtay93167QIVpIjAkaRHYvPW5dW/Q07iw4KssG
WBjnCN9tn80tBIqNvmr5+BbWe3QFMVLeOwMl7qQywwLEMKcmOAa4OhzSLmY3/s6+Jv2qMsXUD94Q
xGQ/b0F66qFIbpaTwY22D5MSBtI8aAHgO1uOXenqAvNORmXC6ytUKMc9DF+UGQF7NoViNXbe5Cvi
lYoBhU03o0ETtsfJmQrS/RCuWw2rLhNXUAJeIJKYstZ/8pQ9DM1nZHRd6dBWQD4Fm8sAWsOtnTK5
QTqvXECEmIYeSxIvqpzwzQzzgcfPnr5PdVPVWwpQ1sENMMybYM6Tzj2a/nWWT0vXPOyL41felgki
ywU0hxA1QB23KfgcnHyYQNG74SyQFoGZKsZ4L/FVXafc3np86WAo5+U4SDzRyySgk6hzwAEkx2ge
j0vr5JopCDbQzbGxWe2o723iFR4u7FMiyhQCJ4vaFUz+4qmsXvmZdWMxvLX+s7HPfl/F5IjXnqV+
ydmE3CjcnMlaEPhykS3C3DyELaSui6Y5jsIA1UMAcR3kQpBjP73asaZy6stWR5U3Y9Ph7ZeQ7KVd
wpMTkqNtRwqLRD4iVjQibzzN+AKQNyClBaoR0TU2PkX33vnFsIFgYnd1BXH3gM5Ai59BgTWe2A4M
Dooh3DDhGgM8DyTbY3osQwM3BVe4IKumBv4+Y0q3YIfOcZYLXdsa90Vu6zN3V1N2iWmuwGyv+RpN
2Ata7K/E6d5c4bbXA2IccB9FW9/Um0lWL2p6kitrc+ibp1xaBsIjUXG1r7gvd87CECHQh0dj17bo
eI+wv30bIX3uh3Kvl/4FHZ68YmyHGcClZx7WIHFKh691JbY1LkS3LgfRAxVqmmTMLOm2om2RLOXP
sgaNUHvAV9R21MHCsx27VoEPdi9Um7RFwzs/1wmat/K0WyoUUG611Aa456DHrObEQ+NjEeSJteoE
0KC+gwXVq9w6zV0VwmxLFhp5jktZINMsijWubhDOUARZndskfYgFAPa+63K+4KvH8aEBuLD1AnnD
yqyhbiO9+rZ39W2i66spHZ5srES2eNGNdJ2vs9X44ryIgiJowBv1A7K61p91s+FK6553G4Djjc5N
hzuwF3xv9HQ/KPZjmsLnuh5u5jE6bKq/3bbQy/we874tQJqceI4qzk2BhMoy6Mwh9mI0rhorf/JO
l4giivbsmZuM9/PCzytwuTlAKlKalinw4gSX+jW+wCRNDj9ywUMOeL4/LjhxBikPcABcQ5RydgLE
KTQh0KqoXXD9jwdQStsXvUw3EBNks5ceF4PPRE/lFMUPZlJXHAC52MBpTIlfRjiQ5r19ZYCNWcdu
ldMew2B+iibgHcvwo/bND3hdQaVMySFwp8pfhgexdz667nlFL8inKFw/Bzx5nmICg3gXXzW7V8Cb
e+gjXQI3A+69pk8AII7bugDssBUzDm2S6Sl1/AxOoUrHuLmnLWjBNj0lbVw6rXflNsk9kufyMZQA
ky2YDbSwhVBxyVw3yWazndDkDGe0+Cqj6KGbY2yQcwVKrXA2i+LEP0RpqukoXBDBa11qOXu51+03
kxHHVohrw2dkhvpVEojrILJvdZ042a7lERYNeP0ifMbAj35aATxx6Z+xoYCgHn4gw+oeXTnO1qtz
hAsxquPmRzskuReTG9v0T2xanyLWVoz3P3nbnKJAnnm6lahbzzYAH1Gvh07igmIN6mGLi1a3PUwT
u9JYBm6sjivANCeVtHdkzsjyuDXmLMD6eBPJPd6dOxy+svnBnPRgJhCkfAagHj0hsiRLgVovO74U
7metDyaaABvHLWioU4oW4wXwELRCWXP0Uj2HXJZCdHTHjZwnDf59mnmdRydgtv5Yl5fCYyEBRfwq
XrsPvFVVMx/yLgJiPsR5s1hop4MIOah+MY8/2GpzyD+PSsLTgMoykPHJgjcPJ+cToi0AgDo3aaBL
MfNPXmKKsWsPPlgCRLiXzHDa1GPR1TZznPBYY7hLgj7PoS5UAAJ4JhW/IM+NyHQzH7ZwwTnVlb2r
KNpJnaJ5B2u934PNOafW5A7faAQBvlqnk6e7e5nGhdNLhNyOgLvqU9KZaz/iuY0x5bMp3A6y4D6a
7wZ8R8GibpwYMK3/PQWhosDq9GN03kV8Nmg5R0BWCO1SJMzn1h0zVQ951H/BEU0R3f4wCfAOjIBy
RCHUYkqHMDpF2stNhJ4RrgKFhipFbXkX4NsZne+J196Qrj2TiYEs8wq9zkUQfMNWNOP/T4pWq8O8
T/nITQbJfy59AwISvDp4TTB7xVZ/lyngdbKjHAVgyUXZ4tzyHcxKu1R9oJ+RIk03D6SWHN+AQgAd
BPjVBPJ6DXi1ePJlBV+vXfY4gaSN5J5BuAXGMy2k6HPMTQmC82ZFHsTuAvFCc+HMysdpwn8DDSTc
wDjZMOABzOL4fYw3kNO3gPU/TRxlh9lRBn7i5lFbVGYeL4msj8CLjjMkmj4T6NrZBd82BPjBdl6M
M9ZvO+fIPj7wyb3dG322Ps7U8GkB1VgjoYBcXHNrdAglNj3TVW3snhVi0jcxoTWeueri7zw2QEi/
Dg6jBIcJykfqeeNV2kmYXwDUcRDvnLmUrCIL9V6yEGJtDTK6l6ekQS0xiAI5CjlwpTxsBCC6HmJp
eEn2lvpdd9cP/Ql5splZUqiAwGW54qtbA26zfSZ2EP1yO0MDhU+uyZKUQ8nNgXn3xc7Tu8Z3q3Bc
qGGSxj2m0wsyxwekBWpLwFnvdKiPAY34Gyv9fbzCYU7X3c9r6z4OSlBF2HU7T4+MBFk6R2Vfg9Ro
TT5zN5NBWiWxQrpWfwuf3MH1LTgkL0+ZU9RyA7GZ3MSIEsa2lIcTAerFHwMGTj6RR70/erUABRlS
3E9L3/bV5oe3G7FH6EWxqYJ63BeagK9dyXQF5cVdh2h1DdYj3BKUSyYPkBo4y+gpWIazdtwbs9f5
3kKX4KKg9pxPCvR6ujoQpEefFiFuOpcXfGi/C1ACejE4JL+jmRIULv7rYlG7LU45EFKu+PCb0GKG
xlx0oCeiqdBSZwGZst4Nq9btS9zt6DySQ+qqwunmfBlnKHOeW/MyYgl5TYu5YK9N2OWk0zhQ94K5
/VXYdaVIEQ95MQWMcZZAIkCYd0bVjm2FZDEkJBPrC57giVty7rb03hpwFYgubFPsxIMsOkhB5snN
tTfn9WDyRkDjv9UohvAVj901C+vSX8LSdlOmsDbayeReuGVNbA/o2PjGQDYj+72SXB5DcB4E1iS2
BjGdUnLY5uZxkqSQtVO1qVuuOF5N2pZROwJNDvBfsRgorC84Smh52MgXDc4MnaNRJMmfPo6+SWPH
6kTmduhjiouhP87lskqaJm9BKmiy9JSF7kMHdwB1RXBoVv8hhCapHVgugNWs8AfD00k7BFnM61At
a4xdfiu6qEOdIssu7PPa6V7MLjOU/Wj87X8L1UQbH2YhKY7pnBQJbipe6588PL8PelSqGw0juLHG
y/mdUjgii30FGRFrOsOaihpoowFQNokI4ixYfrTuehrDPutSSGNmVaq+A+B7uSPEO9Y95F/QsSsH
IpRwerB9cB72DQoHfY0uf4+xtWh0grPP/dKKlbaBxXHBz4Pb5x3HcdI3p+nim2Ks2Dp13bkzHcYZ
9N6ts7OKJfohQK3ksvjk7QS8B26TcVNIg2tDCiqrF49C6dwmpuL1FydV0Cc1p6Cvr3RCsEIN2Cwk
LYAgVJBUxajUTN0WaApZJoksh248L02bzVygIcNYkGG5mnpyXNItBz4NQR7HaJ2vA2QDZEd5iDvk
Ah+Fg5KeXFhOXPFUBNnC7OSeVDQ2ICd7tCJwHLDDDHqt1ZxMn4CxTA7DcK9sm1mbHqNBVjWIuo5/
GUNTAY2CRkxnA+ky8I3U1xsd1U1XA3fg/UkmiFOyBK3HCNgMLGDiXSHsJF/BaTTLawKQY4OyZvMR
6EfUKZ5t3ssfA9g6MO5ZE9kHINzZpC1AkWebsHIeeaGUe0KiGiYWYqkAqouOXKcRlCweItwHB68I
9vPIPzLlH8YlpZzzqonkVzE3OcLXIL7zQaOtGUT5eW8jSMjkD7JtpR37su8jEFC4d+KM4RE5wENT
IekGZyhyV5BcVCeIYSFbHuFi7HF5Ar0DJihuzhMOmb5hwEi2s5aoHHue9yhe6sDgk29ptCPeVmuI
wKZqVbg9+muWjsO1xXUiAmW6IdQGZAVdOYqm9Gs0arpAaVYnCy6x4ipcwAS2C87Jt8m238zlHKpJ
heyjDuz7c9f31YVGtg4HMbIclyE8zSEptxCEUz3SBUT+kvRHFbwIqQCXgMZCgCKU1VXfYU1ZgAxD
gqsAKoTJOToaxGD7ZejJ1bLYsmt9nBBzsVlW2i2FQMYtLKhRy/qSdUs2jDuN9+RaTFPBOa4asCbV
HgcRR85pCxkIlqfsVelH6iR3l5rdy0IP4t4B2rA5PMYoImXaXi0JKUPh4Lt3P8DFf4clo+cC3BcI
3ofF+R3Ci5kP2ACiDhLpMIP+IUMINtidV4hz/OHhn8O9vz7rHdwb62ZCZLWFM82cicHVMwz/G7z3
l9H8B/jo/QuY6NKaDk9Y18+1fxP3CG0+/m+DeOfDcLXX4iF4BHrrQsXxLf1IGP07UPzXt/QOs47Y
oGpiMSOXaman0nww47/jKH79/Xd4dRh0QRMvl3cEcGp5GMMc0afqo5i9j57yjjhyOUzLdgMq7gU/
pvlBauxAFzx8ff3zdPwW4f/3jP8ljf6FAJNit9HgYDSXWmB6WKbnOvhA2f/BULx31JEPKDCKYfe+
m3560N+MZ8fkJCn/PI6PHvJuHSZxh9N4w6z3NSLhSq+97WcoLP7Ht/VOKL4PQjFc5sSdYzIAEMFI
cYj8eSB/vY6/8SG/zMi7mQcUZELGXXEXJUNY9CNA6q2eVxqF0gdkrSyFqXHFPZ2PgElUeHZnDvBi
aP6xtQzkFU5Z9HxBhwco49/9IT6sADUCk8SdZRngNWel40e752+/vhiCfyTXXdzP79bqEMhExim+
8qa+2Yd76X+ZyQfxc7/dDn55xLvlump3cxCNie2gzQH8NP8VRQYaEWZ/dNn4m29FNUsyJWkj7uIA
pBOk2wEgnkX+/PNX8dtRoO0BeHAY8KLg3RqKjKpb+MrE3ey/tQkrXISB/fkJ5PITf/vufnnEuxWk
TANvjmnFHfG7KEdywc+oV6xMFCidmWiTt0xfIP/BPiNAIT7UfqDKoU8gtNwNq2KUXCjNpy3bW9zr
kYUvixZCmBLilzRbE/ArbmdTiEGhN/zzn/7Ry3m3Kgmbdpc0PabA/2nV7Zj802yRy0JAZ274///K
cni3EOKl63HLSRBfEn7TW0e5k35wpvx+BP//hPe7MGTMu6p3PKGroaxpoV+yKM/+m7eEzASAkQCg
3gc0iNloso7sUqks9NZFH58///5vK6Hk37//bqHxutZcIuzxDiRrI6o1KWtYDE7elz8/5vev6t+P
eTcZrl/b0TQYhhleaw4DzQcr7ff777/H8b6PiRnnwBmMM9zpzjm2Qw1UbC92nz/ULIALApweIwIE
51ow6Hfr+aP64rd74i/Pf7fUYx8yw1rWkKRMtxe7BlHXNhw+mKzfvsUUHaPQRR1B/sG7Qg/9Cnv0
DxbiTuGCMAElBZT053n67TB+ecLlwP6lsBiCud3daRZ34/ptdl9J+OaCQPzfnvHu+CDGWdVmMQqi
QFWIIVvatGLh45+f8tG7evdhk2ZDRhhDQGkIOPPiQvhgYV7exN823l/e1LsvWvkynpp4FHcJ/9wB
kluCUzo+seWDhfPBhPylw/h1QmwrGxViGCwGcvp/pJ3ZdtxIkm1/pVa+oxpwx9irqx4iEDMjOIqk
+ILFQcI8z/71d0d29U2JySV2Vj9KJAMBwN3c3czOPqVYKAruTT19cjcfhoE/7sZ6N3yRYGroabgb
hHuW3bE45DQyxheo4JaNNB//T+/GEj+PMkqTptVW3NSo+sukodCYuH+V+nmO/p6NpF8XoBB+x/z8
8NxK1+28aGpZeseDov02E3e5/vbr2/h4CPxxjfMQ/OEak9fbRSzr4sos35LuqHGKDjNUbtpnVpsf
v50/LvRu3oeVXjVFyM2ENd0WpbONKnPFGr6MVbsZamv16/v6eOr8cbl3QYDAoxvN+dl5qm9hDVc3
tVFsfn2N8/T48/T54xrvpmcRVfpoS66hGu3aySr6nGkDML9GxcUQm/gg3jrik1H32et6N2P7BLPP
xCG2kVPblq158jRAOmibFir6DND28bSFGwxBStBF9m4+zWQxkXGxrOIh1Iv1uXzy7dcP8LMrvJtD
oa7idjaIokW7mt70ad19FhM+GgaCFL2Oz9UHDs9BMYVlirjyKqiiRapI9aKw+Os3AWjFxWMHt6A/
ESRpHg89u3BZ0Gho7rF17M6yluTf2e3/eJl3g21snTIKEpu3kdxa+kXjUDzrPwnUHz+tP27l3eia
ZnvCg4xreNZ+mqkB/hsB7Yd7eN8xGjQ61i2Cz++cVye5s7Srcvz+67fx0QT58RLvBq1HH0oyxg5h
OTeXovaohsWLXvs6RtUns//Dh2Vw7oJvBiTzPfePxisRYizGrnO8tXqMl4dPvDw+vBVBnPLwHMRN
7BxRfwjN3tBpWHbl5VVfHbx8WEYDAhHvBVXwJ5uZ89B5H8cA4kLqJiqahi1/vtA4Gi6qLI7bwjkk
rW/FC+053MhnIT4xCPrwkf1wofPPf7gjGSfVSH8L+42GSj2VvE+C/kdrDC5X7rmp8yy2P8ebHz6/
aJVMQb9xmNHp7pMhNd6roniZz96k5OR+PdI+vBkbJoBBpziuK+8uJiw3NcrCO+M9F1X4xcnefv35
H9/MH59/Hh4/3Eya2zIOivNunNZRKgH5EnhfWl9W6SdP7fxF//T6f7iRd+PM7EeZxRY3UkLjL8Mb
XSso2n+Sivvsab0LX4LOJA03T+4mKb5MTnlqkvmTfMtHyzF5CiyITRYsPCJ+fmCBKHWjljmrSZ74
uXU3lm86GsjaKWHlosO1Cmpan/mvf/iWfrjou7fUK8EKObFIZu0umhHXhPQkFLRLtL75mZf4hy/K
RZRusH2BaflunjYelbuhZHh3xsmiLaPcxP0nM/TDmOORS8JUHPr6e+kDPPSyq3Sa7QsSfYF30dTd
Is4vXffu14P7w+Hww3XeDQfPTthllkBAK235kH5mt/Txp9sGzgc0pzvuu5Ggh3OAt2EPM9UOLkkK
gZidP6HjfvguvD8u8e69s8Qoo466nP56Ed1awKnsT17FZ1d4Ny31Ya4tVXGFNLzOrauhv3CDT2bM
x8+JuwC0I+n9fjegeieJzVJDbjZ4L3py34rk34mR7CD/5wLnL/BDDMvAVwaaAUZ6NGipfq6GT/Jj
H015QOSmbgPxBvH8bgOp0bdA9zk78LnTdzYJ6ll5NIDez9b3cvwS1Ser/3fOzD9e8t0zU7kWwFhj
Bz4kzsGoGzTfk+/p7jqfh7dfT5KPRgBbV/AwzEZIF++2Y1qHj+0QKNZl426un2VLjXf85BofDQHI
qboQAPUInO+u4cp2ttuSJ+gGJUD/dmucIRS/vo8Pr4GeC8AS5j1/wtLZYd+nWVAjeUP7trHk+q9/
vGnpiAqxIQet+G62d/kA9ZHi25Xl3Vn9pfhkpn/07c+5KgOrD/Ps6vrzGB5yF0BywSRpM1r9FzR7
/vWv/+Pnv4sk2kRZPQsJhVa2ds8dgH/x83FcxmKU/IHn2BKfvndzpDAao43ssTtGGj2D7ks5/FWc
6PsrvJsSMiFnbFRTd0zHrV6dbO9Lc5Fam18/pt+Xnh+3KVyF0xWbOl4C5ivvCxGThgWARMJ7rEfj
UlQh9uzhncluyBqOGYLG8NaNkqvMQykdpDRJXGvavSW/0k62D/Vm24MT+OQbnZ/c+28Ex5P6C91F
JpDjn0cGRIfSmBy3Pwa1d53r3nOQ2V+aGkPjPk02urB3VjusstE5uVP/PS6yN0vZ/fUn3+J8ovnT
t+B0LjHiw2H7vWOL23o1lXm+hQG5AceGjTkiExn6+gj0+2KqIoBCogOuZLu3pd1eSuWG/q+/w+/J
rp+/g4cZq+dBOTM9HOHenbpCGaDzkH1zBCyU7CLVz76j27edl9w0ClSQEwcbzdbugyZVF5lSp8pw
ngpT3dax7Zth86aZ8osZnhvP6AEOk/ZOd2OkKSLXT4GBuqVBa7gK5vEGSxW6K2VMiwvNd6o3D50p
D0k2r6WnTixxNO2h5DG1x9lxV5Nmo+JXaI3iyvmW1TRlTy2QH9NDRN3lYlvKeR07dHKhuqdfyPNl
3l8guDhFmHB7plq3mkW/U5m8wIT6zPD7fWQhouBvc94FYaL4Z4MYrw+UdFXWHNv7PNzL8L9lrP/x
Ov1n+K28+u/n3/7zv/j3a1nNTRxG3bt//vMYvzZlW37v/uv8Z///137+o38+fSuauHj/Kz/9BR/8
rwv7z93zT/9YFR0K4ev+WzPffGv7rPv90/mK59/83/7wb99+/5S7ufr2j99eyx7kCJ8WxmXx279+
tHv7x29nB5X/+PHj//Wz03POny2+Zc9N377/g2/PbfeP36T4O/RQGlHh7p6tEV22nOO380+E/PsZ
+MZ/g2D7nWr329+Ksumif/xm2fwIYzudcGORQzqzO9uy//1Hxt+FZZNWgoFIQRpR52//88V+ejV/
vKq/Few4yxjR+z9+ww/o53lMQAMO6dL37oFv5PRqnuV5P+yVak+NUcx1/HKhi3wCEXIbVblzDPr5
EtgjTbCjGW5dHZ5VqBXkG8WriunUou2vXCZWSst8ZWymgSJwjwTmkClahOPoKZCNpO8a0RTlscGd
brXGdQ7WqG1dV7vt0HxnM4onlCNCnjuzJP2aeUGzsgJh1qJntM8uTMrSXhCvd6uweBG9sZ/U4KO+
67BACRyfLQRsrsm5xcxSrOoS09GxiukBFxIgCYf+pSl75Hk67AmR2wurECttpM/LMdoH4SURnbuw
2w3nvmQRWIx5R49pjStIM8/BMtXNSxk+FfRYB11IRHWGt/pamVGzbNtyV4uYiWxBt3DHYNP5FjwZ
A/hWm/c1irvuDYzHl7lpr8biZbR7Y2FKYDtWt6CyDp9gLFcsOgD2JO3mpbdnjemX7TAlILjkluzx
sFB55nti2ksCQjLk9x1EA8rTEpNQZ9Xp5iaMwFhMqcyW3qhobDeqlZnM+7A06uWgXlNUgonnfouD
WvOHujWXEY2Vg290xLE4CHdjVT6c30iWBd/NgsbYYYIrhXBn34R9sKA99sl0DxJN5wokS2Go74+6
1plrPezcZQE4bc5XPbk0Y7JIE/TNZVm1V41rT4tK0ETRjWu7zoOVpzUXpb5yuqDe1FFV43SDQqau
psN9PsBqKIwB+Adt9bOj3amp6Zc0SlWiO2NrjOUM7gPczfiAButmKoND5KC3NHU1LN12uityED6x
DS2FX4RbJu+mpsB/tr2I8nml99ZzFCD8MZt6HyMOWvS4BnruOCyrqRqh32hXcuJdUDeMV9WEBCNc
jl5g7UOZoOXJ3WMQtFehortNo9Y2XZYKcYHWxLE/xY1YxGPobto4eYWBygvVzwIa9aK54WU+67Pf
j5Zz0ZX5S2XBGreiq2IsE1T3zuSHNX6/hTWENBFECP5NBwESVxdGt2HK7WuHntQ+L2kS9OhHPDft
thJK2ajReBv2925Q6DDXmHdZZH2VgfuI3UG7iWvdIXGT0SVePRs6vf1N8tobu3lO3jBPhX5lhl8a
xBeQ1OI75HDewsVdgPHiXgAHyxeujQgkHC0PThUi4Q6PEXr847VhZefhpPrrNuq2WubkS+GOwPzm
e8MaO3Sck7lRLkSgCHmRyazPRID4rNTB1UWUElGkvtZWFyG/i4G5pbpYIwl9nYfUPXieEgf7aXZi
8wKt1LQveroKjUGc6hYOglCaty6Bp+tjLS/1cl8mlb4B2jkvc0jyue7U12aEyiwur5pmRgmLMMYv
C7Rg3WRcKKO4HiTZfqui2zjJsnLZjdG8ZE2+NkcYQoowEGllsq5neafb87jRisiCBOje6suxteVl
PyiEVbV3sLWVKsnp5NX3FPXgZTEbF1OS2OhHAN8q8wFXNn01tP1B0+bwUKLsROM33pGr/zJ3de6b
pfUSK2XtXStdSVOz/FSMj5VX2AddBdaBkN/6jmsmKDpG7dDJ3t0yYBHzJt1FPXrT/kxmszoojKlE
L1ohwlnoXiuQScR7pAsobapyrwYjv/SgB9FLnGxEPm/cJGxo3ucLec6kLzv13aoNtauMyc/tglbz
IOnX9XhsyqBeWGWdrGhiTpZa1IV+VNHoX/XpQ30eukVc31sz2dqwUotCFYcWPaXtjv1FAAwYGImN
34bqkWOjfbCzZo0evVqmmGDGRoM1+7rV7WGjlfkFdm54eFVrXohExwMN79uIqx391dKGz3kmPHhg
KtwoWBv8ho9M7STgZ23L0D20s1X59gT/yzMmd6kq+eh6INGaRAWbNezw8BAm+Z0ujXptNKhFiNyZ
ZdW+ldpLV0WvTSjouJ/Uw5g0BMC89JGNwhxCsDrRlWy6sbmKGrWDr+gsLAMSyzDS/C2zcl6L5ilO
6mFZhnLemG7/oMrpYa5NkCuWXjFosmXfwFkRgIg4JMHFa0P8vObmQR8rnoGHGDA5bz2LhD4zImxl
yPuwtuND0IFHdSPryOJ3KgfYS3P2UrgjynInG08cuUAKaRBsoK4ShOmiMRZ2Do/vpXJkuGmhE27G
hM7tUaNZL6xFv3Mgu9D2dln3gX2Fv8hbTNVdTs7O5VU7Wp8fUac9t2oQtPih+ITnu0ijhNBgiuoy
j9kGxHV6X9Mvvgg9MzrUUm7bEsKihzObb70Mok+XAXOjUMN88BL+lW+8KpHXgA4eM2dy1knvHdqz
FMHy0F1WBCBTzQi8k1FfoWQ5ClE4G8ui7uBAyikD6beJe7ZUMIiA2NVPrTW95BuVZN1LiurGj6fM
3KRFfosqvtwkjrmpAxWy9EIXalzEGaptlS9FeFENTbUrnzQGwGE0IBTLLL+sgROeBe7bqYRD23vD
tRmEgDi8dgNyxtiEVq58c45egfiES0Nzv9kukngj6/eyqsRmKPqtCDAsakT0NUA47ItqumZ9g7wm
kZQXfcfA1NFZtkPaIY3T8ZqNkCbY+poVGZEtateYnOtFC6JMr1FcOWm9m4zxW5VweupnB1OJWt5A
3aKvHGnzJgybCSfy9lKPLeNYOFa90O3oEUGCX0bIkFhSkKyc7U6z6LsK4FaO2dMgDOrCrMlO4aGZ
sMq9Vw3lMbcDwLeJuzfh4pwVN9MKy5fEb2QW+bUIXl0NMVnWO8MhKAp6ZTGtXReRvjRC8Ua8+9oE
urlqkWksm6AFxW77wulsPwjqbV1k92VTmru6rquDE857oxr705hEHVBBExpCB7e2NRPT78P20RiJ
0WUM0SkfclBnxU3lIn+ZsJXcRXq4MeLMvHKnrIHelwc8hUT63oDkrT4LxLGYhTZe0B8YlXmy9HpA
pyk4Bb4Z2Mj4NA5SAL+ozaWl6ZeBAH7RlWmz0my16zVzMacIJV2zz1fpvDTs/ipVabjFS8k36L7f
4P3NbsQU36c063ferG/7pF1rZjHtTAdzPfDRFJCjuvYDWbusvFG7NzRPrJPZZt+gnMVUn/lj2T6T
A5k0a74bBsCfoTMj6I2Wc9zPrPfie25gp+epel6b+nUxoe8Rbh6yHMP5SIf0uZeTBqRSz9dhAlMu
tqth5UxiXLiIFJ12VNshH1P0bX1CPAKnXF1mPUl0Nmc2wo42WOrJVuFQezHJbF2pBpREqANvUzET
JDnqEsX9kMXR1Qgrzakn4IJm1B7K0l27eRrt1axnEIVBJfa1KBFlOf1S77Nh7TrzysJ4GmRe94oQ
mpYRFNKxjloewShkurqFCwUBZ4EawuFXUUGicV9INQ87Vd3NrPPLwtlCwUrXsmAzODUTyvgaiPJ5
hckm83utjVdjWlyEjX2J2GNhDempDSBs9Wa2ypB59c9j6qgVU3ynyQg2p4OE1csdXtejmxzRwAXb
WB95xSDVujIsfS8msLbSz6IY7nMa+RlBr2uCnXYG0/XTswqmfGvF2lZxll4V1GNhooyrrFZPmREP
h+nOnOvAr5Ia78XeurbhV1ZuVG9cZaaLLp6vR0cb4eL5bRgn+zK0bkJElus2ssx91fcwNOPxpSkB
pUqRjWvZIeUc9GKV2FO21AtEqHE3QDDIDT/oXADaQ/fYtAh+ZNHBQUgcdC+UTVXgtguOjNuphfk7
uTstBpoh5t5bj5HtHdNNMYQBgORqWuGnS22yjK+MFnSSnc+dP7A1zjW32NMj1S660JgXcFWAA0MJ
FaUrjnGYg3/LEvokAPG6VQPqrhuWCp36Re6FO+3s4JRHKeemrGdFFgIdQpz5fVRc9paSa/QPK0c1
ztKAcbypQjjxDT0em4kR11jVTBsb+Ds5gxqQmNOoIZ6RN0cn5U4X8QQ7VmKZvmiGrj+CMUCvptaz
RGUYuOgdMqd+aoKEtE0GEJeC30kMcF0aUTXLnKFWOI66GNw53KRG/mo5aj/ltrGgXF+u+o3M2pwl
FP1wW0Bw7CosB+e0QJmr3UJ+fgjCFGmyp3Dp7NOXpJ38GdAkYRcyeZo7K9lxDEuGetMDTs0tvViH
LqIoeOZQsTkX+Kp0MM5cDmnlILrbJkJcFmYK9qOd2f25xsHBCbZW9XijFPoyq5sWXS1ALjcT9Fuv
e2hcN4dwEj33jTz7PWvbvKi1bQfzkrMfLZqd293lpT7tYOjYTVtu2X+BmzSYF0Lr/PzO4tDhm8pi
72l7p2mKrivbO0uCGxTe2nCKtTV9hOMq50wPLqi+SzLmPZRfawofRAMCLcX+dWVLzsAhXHVke0jQ
9exSN/2a7dNZy9lvOpfNrfSQ8bZuvjUCe2OnEvxFHn/xqog3Dvh7FM4b+kAotNiRDgaIP5mlX52h
Q7CnbgFFPHYBYF6jOuImtAbOeEENgcCp7kwvuHcTUBd91N24usfpDtZxM8j9bMuKpRcEb1CcPPya
Qjsw4TDXD22IGI4puLHHZNP2Rrac5zJYNX4IlHdtDWyz0/42hmO1HHSEUnMfeUtgeOF6dDl/xfkh
lZHpE5aCpZZ5K5e1MMnkPnPDiHnqQMwINeVn0vEjd36EaJP4oh3ZX2fQG0PwUbC/bcNcWbN5n3vd
vU3WFgGFVHs2jLuyL4slssdFqRliUZXeuZmvfO4ShAdZMcFplDtzyvuFe5Y7DDlLijF9qdQsF7IU
PNAhf0CAfkPYeRyHi2j0EMSPw4PDCYO7g6GoD86+dPNXphAHLtiOpAoAPbGh3/7+2yWQE3IbDNVY
7/tlLFISDnFZHd2B5S9z4mHZ9kCYNeIZh3Pc7RKMd4FZePkFzuDo/3QPHeTgcTCE+GFMEQeTGBCv
GNELewoaQlvemToHchpwR/AvLala1MXGkJ+CWOuYs+aj3sfNDsO5N8OtUfYlJIFa4OVj0UTrtivE
1kyHWwLLxhpMlMaguNNAWddt1aWbtiEvRTPaCtl/ecdaMJy+od88peE4X6FVTrNEO9IysSrGcLow
+uSgJZhHQS2PS2DIiURqLQdu06Gs3SXmpW5zHIzOTf5VODT8vXmte8Uma+Tgd7CzqJD3SwPjyLIR
fqfJyY/Gjl1vUPhdXl+XdVsAxeiu2wBZnJ6n15IyJNJCZKUdT4CKBap3I17Bog9XdXWWSsN7KbIt
MFofeBry0UC6C1eXX6vUy8FN2dNatwC598L7VtkAtpUBQWGakhBI6mDsveEtTj33pDRji5gaMpB5
bAdWQCXjpwAsLX8TXmR9cUzhAEwCcbIsk7ucEx58Hw5Pc3Q0jOQUWOKLVjiaH6XeFwXGvsdzgAhD
dtpgH92jMyZls7QVMUVPHOicIjkmweRndCQt9dAo1+Y4b5gjXWIQHOcsW1ZacRcWxvdhqNdBx2Yp
xYVhLA8NZ3rVD1+ZHciOzXo/8oM0B1WfNbR+l8ogj/bszFCyurReh0ZnX6bpoYIvmUKMWTXgk1zR
bJs6W0aGRJ0/X54JJnilrqJ5QvMLZ7UMAAGjtcHUbeA8ccZ2D9cyCMy1mWglMW1nRiKiR5d4ZGb0
BoGsRK26K2kZ9eNuZZU5emsDSgaUh3FctqK9AcnJSbVjcCoE7nRcztpO5XOwM8nXTc3ghyMyLK2G
7i7ckjw/B/HYvA+g/bskHrdO2j60nZef0Ub1Fo5osszD3kE9ErFPIAWWZIC15hCdLQaWxfkYDU7Z
OS82RpGSTHGvOcBGJ9MkhWKCRV3bZXjlxnF5omXsgKVidjlqzXVWdavZNuwjtLkW4X+c4UCrdroA
DGI0HHvSch2ORwk0BSRuurWtZG/MbCT5OEThCql/znc69JPHUM6HTddjVjEFTre0IKPD4W5eoAar
9eSyKGWOeHaCfLq1pmjZJkr58VibPv7k0ORTuaoac1qNbTBBmi40cnty2OfzfJkkkEdFnDtLlQXl
kYRtuGiNyCB0YIY96eOzUwdXQ5FoqHVlTkoYKvIwxGzK2Zs4rf0c1cVwkXUHd/I6X9xXVY41lD1d
jn3Np1gyZzjgDYH+mGPK7Ab7zLknvT0chRU95oIhagntGmOpfGmYGF6yLPI9XcwCbWudCB5+byYE
YvIlac/xdlb2Np3a0DdzRgSArqOrH/sJRkQxe/dklJtFN5B8y2gw4eFGO+gjx9LGHcVMGt9iHVxA
JY4BueUcUtpTbjrOKlbBnsdkXxp8S2BDYu004dl0CKQEa/czEdnbe7PaxoN+lkcA8VasEn4GfEuK
FnBDZI6HrE4Jw6Hw1k0iqUWBTJFZArckiEgRhvQjFpNy1tRzADlhP8/yjICJGm59qrTwEA3kOCZm
B0IW47kEHxHydXyG2C1/DODNDDlhjLMLPsCCta9N1ipu5MbOO/WktflJb/Lb+gwYO5M68rCByO31
+lol5s0Qof2njQigQr5pUstb66oGoNPX/YrU8cFxqvZkmfld3X3RdRqndEc7lIMWb+M8Tn1Nim2R
B4eZso1vxDaQBw+X8qo06YBD+KzS53lA3pPGlfDjeoaWwAqMWrhau8pVB2WEa26oPeo6G2xBpncD
2Qtqi9OPJF+b5YBH1jEwO2ulxF5qxnwVTAblPvKQdjDtrUEBKleCVYxT29KG3eTFAQ4HQ3TvGhgN
hOW0G7O2vwpKkxNdZy3borzy2EksEbFVqNItn44RdtNxv+nFjJvAGf5nSZJlwLnYSmM7Iyb9ur5u
6IvbaeQKkwKzXgG+C0gRTg6hHu4rzXjz2vHO5UycjfK7xmYnB6x7tEzxJBw79yvlO8HgHZrzoXWo
efs4pFCQzYb93Ewv2lTfJCZVlzzS2JTSQbNB+3MzdyGbzsaIlzY5n3UrHosi6f15wgYTWGK0ymGq
+5TywEg1absSxZ0odG+ny6tQTGwxpNhR+iQUT2TYGmTtWdypY2aYWz1WqY9CnJpocofaQN9dWTPb
YI5Zl1ET32R5eBgy+q9zOZzwUZiXVeU85tXwvSV7u7CyrPZJprOIkR0w57jFVCiVy0LLBIEoSRAk
d6TO4ijeGlUU+spUnB6VHu2bwo79kebsFadoiC5JsoCeRA/g2Z6S822Ty2Mz9jdxEAtsb6yTaIIz
IX4EJWLOgO6Bvayr9Ay7EQ/NlEIIA2gjK3vvZuWTK0e2YxXJRtY9tW48d19lATClDloJhIMLO7TI
II018Vl1S1WAxZpyiDNVZ6ISCciosruY3eKmoUhjjUKuDI+yUNXWW6Lct6yDF2DuY1tEdBHiD6Qi
dm500w4+7g5sCS33kSQUB0ADiHXtOsDrdXAsEiuEyAD4zu22ft3N9spKG7ns5Wvq5tqO65iFBB/t
7ZuMAgctTqDSeq/YWtTDt/WYgEDMhgPABIBJOYPI9V6T1smAh8THIe+qTW6XaIIgIC4nYPe86vFU
iQhjgtgN1l5lRyuRkNzUAN0tqzqN1lXBQkhR61hE3SEN42oXjiAe7E5fm8Cu7r3urddzjwNv0PjY
R2nx4C5dKwtWWDA+xxpn+YL844QdExk1BwRVJzDJ4A519jKcURZx/H1Sb4nx2pYvjvvUzl/ZL6X5
yQ4f6q4A0OCShSvaivUTruPogfpMswcnjZ+bIITfLcF1WTGH2EkkyIt19VCEVAxiaawbq3nDeEcs
rNzTAKGFCjWy/aX0mN90gQGb0DqytUbFrTOlS0m8aqXEOQBgw6CnGyyDBuiWoTNtjcJ+dtrhtbKK
pwnOzNLpxaON0m79rRvFJZTh5ph4kupFUYTLSYtssmJDtW2a6qsRq/HaSx/x0kKZbITkhKps2oq4
2Myh5uyxx1sllRGQbxcvSoK/IOrJTd5kG7b1T8akN+t4dDh4TG9ux6aZPt/xIkvQ7zpGM3A6qOSa
6gihGzrncYqrVT+LB0YcK9YZCuM1ydfkmTTPommt61AYr6TueA7m09wnD2E/oHGY4Fyy5hkTX28I
jL2tQmeneCJhWWYXhBOsXPAY6+toXTjxbSHy5KKN6nDfNwAkvVA7kUCn9hKGX0SWHmbdVBRQou91
ZBcbq4VBNoG1ycfB8KMzzN6pu29l095gsHQqrPJLMnT2Imvnirqjt8rRuO5lnd9kRd0TV8Lv5Mfv
2BrLdVlQmnFNIpsaPKAwrmQNqI7c47XGBtnvBbh9OG0VTB6CsJau29hrDp1N4YuMb5iaxWtIubFM
q4tpCuq9lZH6A1pMrutyqCwS+Kl99iwylmy5tuNQsokwA4zBPZISpBZ6ffzSebNzxHKwWHHqZ6un
l80RAQ/pCC2wQMjVnD+tlyxTA8Wcaj5kKWXcIiesedp00008jhEAlZ0VzLs2FxTFgM244WrM3eyu
IMd6Bx7lphPetjinNEQEeEYjlXLgofgNuJBbjczFwTFAlxT4OpUthLjJhADWsoxNMbQNs37uYa5e
ByIcKapxNGvsLIOTgX+tc1c4eI61edrsO1Vcppqr78qoPA49m+0EfJy3MvoBS68aDCg5kRzkcPFE
suXCKPONeXYf4FN7M70Y43ubJ9hztLCLbp1FkHGi/CUa5wU12V00kSakaDQdnbYl/ROsnOQxy+7p
kSNVfRP18oKaARDwG5OksE0dThPAg3LyDOhvwDHgMMCWBXZhMjsUKu/T8KXFE0tjw3teCSsqsQZV
+nxc5M1lUHwd7acSw4SwAIjsuBsjTG8nXuogsXZryC2zkG5VJPYaRK1cjkt9TAHwJmLd69TtGnrC
F8YcUPKiXA5YGQaadXIGYz0k9RXo6ZmZpljOLJ81+mvh2t+9YigXqbM5/59BbX0krdiW120R76Cd
+71eH5Hk4XDQ1UsyOWDBFFWMb53OCojZjRtki3F487BjGyKIw9QaKP1iqqYD6dSv2ylaYEx23ofc
lfLKLqwzDg0rj/B1nr/X0uZJfG+Lp4yEFo5e6wrkfzk8JsOFPpcgL8nshmmI1ZAOuZVlSHsqyuDR
EpnfzjAAzJBU2b1Bepp2itWU7umOGIcUxyeBCxQMB5cukgInMdI3KRDkFL6CQjsmnAAQE+g1C4+7
M8/JXUXpq+j3VQ6Q190xXq+mObwH5rrxQJjOZXLCMYF8CalIMpIhVABeKYec5sGkXNkVjwWeGh3F
F1R3O71tlw7EtbSgYlN/7+vJ77utEMP9HDHGE39OMo4b9p6S0tqa8TcLe0hDHPoM6jwhIN+hp+kL
PpntTGuwFPA3p7tIpA+Ghf+BybmPfEsG1Y+5i8RLBVezfi3xJ8PTPAplt6nqfkHuyS9b4os3Xnck
e8z2a0MlI4qiZSUvZ1lzAAwO0pw3bECIaBk5QGNthqcA8ziXA4Dxxe4AT2ZYJolq01zPxTV5+ytZ
nVKQzx71yqo+eFhKCQYxTERRbgv51RqrxVg8umBSnWTVOxhbaDDDa7Xp7ZsR/x+d3YjD99PCaGNV
40rF0BhdvAey8yECNhn0VDPwsYxalT0JXfzLyqLcGelrx96LOb02rWdrBNI1UBB29Ns+5BbIEnb7
4f9xdBZLjiNbGH4iRYhha5DZLlPRRlHUKYYU6+nn0ywuLKara2wp85wfCRFUtHeVJDvEcqXTr+pe
Pyd5SdprerTjCSFcvojiJ9THOiIaTEM2YWeYCZt/M1Vgz5FWs/6t7p4MwDCRfB3GspYWeaLJAf0+
SyYZUcGpL25RF/60LCT8oUdPRVWkJIckzw9oTkL9QyOZLYHJcNeFdmOJ60k4TVAohdT3hWFzLQ2W
xyw4ZaYw7zV34iMPlIdaJfJMSY67muqEX2vQTyXPSIttdlc3BAYmdV4S7+TJXdp24xUArONzb4xd
kqRI8vvobCZetKvibjN131jqdeszEF9ThhAQkGBqy6Xp7cY8B1ZBkFAS5k6mtpYedMkkUVFvvQTx
5tcdiKANJ/XIxASjgCeIihDzMxoG+C01eS+AmpYRXZZw/yqHe2OBsYTuVfEEMPuE1sguBpLr6C5N
PeqAeGBstf3nTPGlB0D3RcU6PlFJWFZuvK84TVokNWEhDvUzHbrfJJ12g/wycp50Ikozo/ppO43j
hmeFmDjBxaQ/aTI+RFlNqFqsu6u0D3yb45ZLhgvCmAbSFUc/HpIvpYSSpRxG76eRSDMTbLZ6T4Nu
E2TU+iX5LrOVXa+3FARFFohqdsgcFqj4xQhbcJhkFeTP9M2drJscbRO1WXf0cnLL2obM7pgqR5vt
TYGsWKiBy6VOvCYniUN9JnVvEfGNECaL2jGusHm7nkDLAVzIJvYv7Mg9GJy3wRHoDYjFRvF0UrKD
ZOzt1XDLCvtdEu7uEonn0NiG/PbQBaXfhuO+9YhDKvvvGqB4iOvDSKZFLYe/bg8R+1rK5NXO6g1I
HonsyBAGZAFMBln43XmMum1kbSBjWDVNeyGkQ8RC+xxcl3RKsUWHAYpsrRttyBZmpx1h3rFIGTM/
5J0gCmb9ExPeAPmlb1LH9QURoHytC9dBC1O+tXW6csZhVyokb+vplbn8rLE8WOW32SDaGJ2vquR9
G/Asem3PBBdO4FH5R5PFiMaIVHW1cy3ia+HEflaN1Oi0RO7ZXr4LjeZpTqE/WTxavOjmWPsE3v6q
2VcRFV/6ZH+r8z7aO4BJDYbrwVx2BX2rYaC+DyYSEMeuVpkoiIFTjhZ3sOEFByfkjaAx69hGnXZC
PgHv3fQViWfmW664xJ1qpyqkgyaV6DGK9CUiDZLQbpZoBwOhpvBVtuqyirS3TErywMNwbtPCfwX+
2bNwd4bw1TrXOdaSd0sQq27rlyxNtVd6/F608KF7lBp2KfOi3kIiISm216nX8d2ziClzx41T1CwD
HbqLDtVUCnLge9Jah8SZt31+q1vasrBkDUtL3Qh3WkK2rkbvOoAAKsn0iCmwWjh2fTMV49UgZmFP
CF1zzPPylBoRoW8VzW1KwGsiY+KmcQBiI6PyXBiE+XCqpscM/KY2k4tNnrvWj7tec2D+zWUvKYzL
kITxd1f9m2US6ExRUBDFV2P8NojwqE3FH1J6Fjkqeidl8s96P6U4cRjsXSXf6/couqnyNHcuClLX
Deolp2VL4W7gLeF0xpKwQNPXmzeHjmJyV5uhQvMWb1xkRqIlsvwjbqUvGMBSR/V1nAXMOYTbfrik
TgcaE8TnyGgoTZv8U324Geo0l1KtZllbnZLl6g6bHuiXJTJg9CQAs7SPbRbDSohxO6Y66cj2/4F5
cCxB9tPCSKQUNbCcEOxbla1HqygjYV1/KbrzmgbqMqDnV47MrUojyv0ADU4yK22HKTnW+bAX9G95
uXikU3JSikIBnUvdfTEmPxqCzLVRqTwrNo0PVf1RBiONC7l1tnnf9tJRqHOorGFNLuQqa7Vjn8Zn
1zFeRmndPDq1RDBt5KifHBRAeTFBfDfRQQ8qe9PGn4Vb7EE/P3Qm7crb2Ga9wZJDnuqC5E96Z5tF
bU8PIv6WYU0gYfqit84WAdZpXj6Dc1J8F/VxsJZaQW46F1rZcve8pyGzfkf3b+T6ptv4/dDcCngy
LvOJGl6zecZaw10arRRGvbr3tkH0kLMwLv+ntsElEdNasxXypfVllrC8ahTfgN11CokwhHE35rQZ
y3xtV3dVkScPfq/RzGfJrTpG2SkBLVuWPaNX8TNE9RqE0/fcl6I7KJ1LxScCjhhsvv0uIRKYMsi8
L1YaEYZxUyJ7fW945FJxs5WXnAxH1Wp8FT+46IA5ppB7tdmWHUTe01MVopbksgch1yO6zEIq8EiZ
r/rXacrWarORpMNK5J9Fu9HLOyfVQlI0XKBdU4VFLjQar3ZjKmLj0C8Jg4gaLtyODBUSgzAjPj8j
WDRovbqIpb6jqiAHRCFdu5kU2pSBIeQ26at1z0MC+Uls6rZl93JIh5VILddEjpLs2KGg6iMYDkZ0
6TxFdawglubhC91yTqZmria72EkWjK20PsuXsksvwj6B9MM/1Ed3NpAYch1O9kZAV5YEQprOvXOq
JarMNSFzeBV2eRZm0CLKpqk+InLXYXXRkf1lkeaPSrdschizSaWIJEumPczZmpT+E0yRDUvNcJpZ
yHNS8y9Vhn09XJiPQanyoym8iMmLPhn6ZdxJHQknZbXkryzLW+oNftuX5yLWUAbH6yjnZJy0e9LO
mZuC6gOXxtAwx/MQhfISh4C00U/E3Vka1aqu0Dp4J8rUBJpLKphPjU0HSJ7wdtNnk3jLKp/BCGPj
FD2lFpBQxSF0sSF3FHXnzbbGVlTJt9GC9enQ1YbkLFdFSDhssu4DufViy6APJxpXumhpZEVIXgaU
7RlSOyoF+l0uzt80YWQo4zMWkkdgKEc2jRWR+RfHW9dkRuOw3TOpDh10Dtq4NHCeHkTawmI4DqXG
r/mV6YiODLd4STyGVRclCSWFZU3WMxrLWAaIm7DlEmvgdVteLgrIjgkZsUbe/4sk+uqClTdwYvWI
EY7XjTCXMY+h60b6SOo44kfKP1MPf8pkuikeT9qkQVWXDozH1ordf2FZH2OIXD9UQlIMDUKy5ftU
KZcuSN4nrdghV1gOlBmSxW7t+6GWW7OurmGnHssQip1HX3TELdtdfavR3qxFRCsdS5tw8GLXo1ut
Jm2vtKXl6ypS28hUUUDqGbieR1PtBOUZqL7rJXch0UZ62ZvXfXrpuxPCBaM1STzAv/5oB4o/IlGs
XO71emkJSJxEvidzrzf0pB6+1mO4QgB8QoM2S8kc5aWFd9jqIWW5qYrOdGw1dNjNKQNpDmp5yET9
SF1wBVUSMt1UP0bbZvu6Z2wkGT6ua7pgAajjePruTJMTLyLA3rXiazK5v2HzisPVXAy2cpuo4Fac
r1I9VgWqSQ3mavxF1M8TTxyu3Ssr6VQbTDSvOnHxtlt+agmVeGa1xZa0IMMYJu5ncIxnmtFCOqUw
Dj2VK95fT+E3p37DgKmdHeEAx/r0f0PVCT505LIQfSfAdeogU2+rJcl61IYNRb33RBPfY3dI4kDd
ohHbVyENo3PrdTqkG73z0zG6wANBCKN1dHtxnILR2Ube+EKV50iZOnUlisaT2iT7SVClJyhzLoZ+
63bmBpfSU3qKuUr4yWbOeqaGyslAVNMqdrYpOCKgNfUH5+27GALmnkADMe2Vl7JhK7NQYTWNuWQk
AikJD33RHPJ8on6ll9eQaG/qjssTK8ZOz4pbZZKmzzO4qOtsm7kqpjiTtVn7SSkXJZU+RL4u39UZ
P0kH37C0gxvWlyihMHw4R3m/E0K/D+24DdVxQ7SwHxUoAiYdjVN0QPZM6YuxctDYoJf6yMfqrSck
XTStSqMs1d1D+WinfGcYPGOG9iObZuM0xpP/MPm0ua8Jew3ZuILT29cwOwtNR9xS2AXaS6f61vsu
PSCJvTWeOlcUn8Yg3Llq9ElZg0XSivVgZj7a069rRwHxgfKCp+eiJYG5wHLzwte6saljjKbuOCEA
9alVX6pjJfijDdcxJUasd4V6gTk/aBYh+DG+d2oru3AiJd4qD0AmDxGmgKPOpck0jCj2pSy7Q47G
uDBn+JXsxQBmzqsShuVdryAAGRqPylesN715i5Jv9AC0Ng3AliL5XUx6s8lNtJ9FuwITIltHOyML
RqlVGwfhcrpaFmHkHuyb3RnXLCuOuuVt4ug3KeW6gCqQ6uuITLqjR93R+fpZGNWQQnt73ZrlvVDl
bSr78wDFTPXnovGCm11pVBsx4rEfidZvqMoxo2EbE41QadoyrYKbwTA2lNNekd+IpLru4VHPMNm9
L3WX7YKxMbG+XMLQGxZFY2yWxsQHaL0ZIEAZgLChCLj9elF2J6M9xnRKGbYgcF8sHCM6FEq4r01e
SP7IHg0FrT9m8OyEevZEv6m5PhL96DqQeMtEoQcrsnY1pG5pDDvmmRdjNI6NyfMq1caPEiA9EKVY
rlvSu92Av9SJLoLIbqWQm6ar17I3HqWBo9Y0byFK8nBQd1H4jFHELTkNGmcfMYmUKooEDE9B/q9q
rPMEGjTOY6Rt3nLwqrU2FbtofE0jcycazdmMubU1te8pwJky9mBxllvv45zTKvSFMG0/N6yDooeP
Lq1nWelcL9OFD7o5kA9QHqaIYlzFV9VNPmLmgi4s7nrfvGttdNTsqfDLdkqv04gNYghutDgsCEna
uoH3EImyChxghRHJbGiqa3EPBgRKMdSLOcrXEcp3HUPsB1QmtD9qo/hB947gyPdgDjRKj2l7pla+
X7a0QSmUWmdRvWklribUv9PUfDlZReFU1+x5qwF5onLLLn2w485HitasKlccchA9R+j70bSCQzCM
cwFX8+41th8hM6wzawOmQHsG/8jcnx42ht977fCetu6+bYL5YcyRkw/MbUTe7EqVxG0ZZHtleE4z
ZFr/eBhcPDYh242PQYr0r0wOVJzdKi/cd3V6C1/DLjp4wVs5EJiv4HARmK0GQqRYfXtW6l7/wXaK
6KRydnKyCS8m+rPVaITT+f9M17irJioO+oBHyjuYHoLJVVCu6XI/MWZWCKsRo8H7OX7eKspKOO6T
ZyQJXkyN6aBEs7UOaGJpFU9ZODrQVEMzfEFRVqNpmzwiRH9e64JuEjRgVXcnnLGwBD1k99uP5tIM
UiphLG9fxx0PcGvs28n5Hl3xk5XxylBoO3e48RrdLqlqgFsbHCZHlH9TB5Ey0BwbnrwCQsm1TMBb
DnfXoYgwgt8I7kOhWUtDo30CBU+ShO+ajkJxslNa+iAuF+m00QYK7FMjaXdhap+Z6dCU2dRJSLLm
Jan41P3wFZStQj2CQKGkE/buaGJYO2W10rGmrA2DbQ/yd9VOzd5q7OHmltXTiYZn4iKPiKY1EwLB
vRlqeCr22NvKqVoH5vQIEFY6dCzpAxJA27C+OT+e1KpzyH5iT153ActXVvtRHG6isF+W4EQF9sDl
qKTfyOBV9Gg+MX9rp3VYhOOSS6aGiXbDX4kSELbtIy+Ki2W1KzcQyLNDXpORYdy75FDNel8ClDGn
lKZ+NGzvFihii/l3EPdwn2XJ3ku9U21icGKcDPTmOlqgZ4aFUzh+lrZ+HpNH7fR34kZpKBloVGXU
7wJa6kufAIqDBg08VtGz7J/SWZX2sBOu9UIdpO/l8Ss9GnOVHsVRSn2UqXZpB+2SMGvUBnVXY1v5
LueRI74t80QBFUvqX+xGyyiVm0H/S7L9iILbdmHVTaiT/qkgE5DQTn3aLW2TjRUhAZu9narLSIkA
hYCncqqG6eYwl7Eq0eYaj9iQz0TPPoLMO+pwM2qh05yFjLutoCnCiq6tuD1Xo4YJKXgV6c3unZ1D
mRgX5i6sg1+66BeZQylSCz9mJHe2fwQ58aNXahrqonSgMRiXBJzLJqskWif1pFENkGAU6q6h4u6r
ePhbuHNzOzqw0X5TgId6WXgQlrO83jpSFdaDlhWXWjW2VLFdCqt4qGa5H+toO1TW3daSjRej1AwN
Outp/UHQbW+bxgG3qAp6KC0EtikGOjJ0DrE7BItc+3bJ9MAygpho7p0jCn5lZdlqssyj5sYHkWlY
p7JX0QNQqHpyht9/AzM92rX1ldXNrIFfN416CwiW6kMgVDZuDpyt1lAajasesUoqVhmID3fqGmm4
z6p7EgHOdR1FmeH8hBrr5ZAndzUINqk+7HAXbS1mnVr5ciKeJg4mHvhL79T71gbi7aEqeDW0/BWU
kQc/fUSVYOwPwrXBOiHYzAar87XaAer9SMPxO5EbfZoLI6rwB+BmVxvpifH/n6QZYh2FmbVIZ1C2
CR61Vlw7Ss2Usv7XxdOJgOzbiHgQUcam1JXHwGjRxspGLSMuneKgD9My0z4MgWGocqNdTF2piImd
dkW3DXQKJEpRfaMI/kKo4VsScs/CDqBELLtKZ9xATnRZ7kWUftZpPy3apLoPtKUsMqhBUv//RJu8
B2X6Z7rFP3eQH2aAbbGu6Z9i6ihqcY57aJD6FoZzfTUEV4TtkODx+akPdDxJM3SeaVtSpMmuKt4y
S9lHaY9+lu8JuDfLLZYA3SJDVdkq+AlWca4RSRAhcKh5a+hvOzei/zcG9rcBlVR3s5C6UO8K+gvZ
ALwkwdEkzpHuixpYfPyIiJMfIQD7iOY07HEYhvng0bHHzWoyDNqq8N9xCvfcMDHAW2iR3/WWFcMe
jx8eXZbfdGKFTdRDoFN0CXqIc0wPr3Pjq4b2UvIZGwbqE2QtQji8V4DS0AkFFsbxkTLxhcUu6Lh7
xK/uwA4Xe8npQJPGBARaK4zoaPLowMpSdVW4xPjr0vh1bGB1S82ozLp7WklrlyGp3OGIZYiVdbJC
938EF3gFFlzKjnlRF1jH9GVHw5ehFH6v1l+Vge7N22aC9lX6V1RAk6IkArOfy9PiTUWAKPTRLXGy
J/qNe1Kofj5iM+vpAxW5X8C1SbNhlXbcVVlUN5kkV00Z35KdK8tm2dbVKR7iXeT84K7cl2ZwK02a
h/SZUiq4rYVyRwGznQosZGFInsloVcjk5cYJ9I8q5JkCYdhao7FGQkg3UGYdKocG1PIH18oZ3xpq
lbT8Yq+6F15brGlRY6i2akqBgh8pxTYug+vU/tbIC1Z97mkM1iBXXsWbibOLmp5nHXWnMUyXQ1dk
S1zP6GOj4Bct8VJrpw8nCb5qYDWrhPpBNX7Fmyzxegf4fEwDCZdhnDA1HaPR/XOALfBpIpy1A+/g
5K8503DlDZvK8sQyc6vX2o5B8OKl7j5L9aMNjZkJ4+XkUSa9d1t7+rtO8SBYr6DvKV831nANe+uC
QX6feMhgRroPW4g2E8RCNOFac8cnbTYE50AjY3qZzOI5WMjqaj0kfiOykOBW2HemAGJqcB86kw8+
dee9grhIM15FO/r/NP1txh8i8JDpVy9eVe64rL702PHDJGUILc5uRHdYBqadIYIsxZbRTWoKYrX2
icPsVjrgNUY67t3afQrjGSjxxZucbJGhc25gCa3i2y3hwJB/ZtRUFRCyDlgOk3TvD9XRS/u7qYWr
zi02ecbtmParTFbLFmov14NHxK6BtfjukmyLpR2LSs1rYKDFkoovGoWY8AS5r0atpSHOMkXrOBcQ
G5itjWukM5qZJYhwsIixxAoTeT7+2m2mJPvcjg1sJcknjZkR0HVlZZvI+ILbOwx9v3LBPRAf7VMP
F6ow+cDl1ZbIngznMo9hprqoUIp7zvQGsCwlAPcU79qQT3HM9gEzb6m6gL+Wuk452cizPJchPJ3b
1t+REi5Dw4FLqR8R32xNM7Bd2nfH5SdE4zHTX6vpjh9iqUIjSsoipKI8BK3p0qKvk8QIvnPXx0qL
9TCrl4yhsBspgmzdD6W5VCOqMlwbY1yDtDxVYb4jqG1OpYowLdfR7orxXhr6o+BkQxSzqvC/0DFk
YHSas19meBSBXtb6Y+p+NB6fdN7ecIf7RZitgphmqlzEqyjF8tOc0zwFkYkhJuF9Js8EmR7Lq9qW
6x4/dwjyHNDiZJR1srRcio6iR9rHO/LM4H/GB9bO7ya3/R7hbjxEl4kq30LsuXNB6rMXFbTHNinR
q4e1sFzkPx4oOro4jXwKjzZIDIkBUgNrqnmWHLTz7UL1kyx7tTCPQP0B9QQnBX9CHWV4ovFom/W+
L7xbp13r6cW09G3fGgcdHZVyar3fNFOWknYq2UvfmSMKFJABxBXG3H+WYlgeXYhRubG1CkOx8yV1
gwvjGpXySRU6vWEgxHbQbqryI6ROZJzFqWbZgn/2RxIE9swnySqNnW08pA8DGLu1u1sb7LXixcr0
m9UYa1d1VnKWiIdY6nU0lDrfszv5bdaeB4nqwTorhr0jgOQHmtnPyNVRGclNhCMmTX4UJ7xUJevQ
RMJFSY6D/GsaUOMYImNu8ouN0jdnDjUVDxrSCqPHz81Sbgx6u9CA15aj6mwg6b4K1V4o7GgGlYRM
CPcIU+QCDPPLZYCm548InveJOuS2BO9tB+HNQuIvBJAam9qyb7ozstxwmcY2iCk+i1FZVWHux8xW
mgoJMXbrnILq2VlW1+FxVG11Y1ohi54ZAZmJ29Q6p3TIHsWofGgmpDwx2kGgPRRWUE+ciQffJTlu
vPGnleZ7bRGWhEIuFi4EemK9VjrHfiqJ0YATwd1HRZiybV2E8XZwyO29KJ8lV0UbSHiJfFU4kNy6
cei6ZtnUCiZGcytHBJRj7z2NJuK0rQ4jo0ZYGGvsHltb8SMVOUgwxr5AqKJnR5lU/ypTefMMWJiE
QUX0e9ucti2rVyIyevYYd0YpTxzWS9raMWEEzUrzxmcThJ9mNr6U4BcKL02oZ5eUC7GolV3ilfBn
3S4MOkBo5qeypxHMDeyrDpgZCLDVuACoqqauR7WhNGvTpbFNwZJvDqq7Ebq+HXCssOviYteGbY+w
IY3sa99dcw2zR1J7AKTpUXIwGjUW+RSHEXJYs+cxzMcXgse+cFO+TyNd1DPBlIAVjfnEE2Wbn3ab
YWfeZMW4GFIYt8aPYWTHUgMPF/mpVpSja4qFRkOLePcoFyzi7MvT5xSI9iDHchWp+qYCouaMmr5z
W7uMtecP2Rpp97LQjkHf+RlwZ6rTPGe7v1LFE4ujjeJSV7tG9YSQnmi3UbbbwE593Ulppos1nAWV
d+YR6TgIajh649NQVGMZlKgIaD4NVGq984Qy4sqiQhpaXdzZGnxJbaYoghe1U7Yhq2siqGoPNfee
htmGKtYAJS/X+hwXooygVDVY0ls2xNcmwDGP2ghzQ4k7Xa9/wDynxTjH5cD8zgdwZmYnV9m0AMBK
aJ6IXNtjP9mjL926yAfCtOURrl4C9w/dGgB4usK0w1BJCxrDlUuUZ4uBzVxBrzZweaP6TxtR9QfR
UTYmL4PH3i+2qvbm0qjXI1zK4g1QLsoixFFUFYaw8cksyBQvAzB7hXRgIT3jNa5sKjQPlnwN+dFT
cYzTnyx4OvEWeuMvYmTKk+KuMvdG0bSjUHQTD9lFnV7isd4nXfirUH6M4HTZt8071et7HJ76iCIm
zy1iSVRmkllgmKuvRIK8JIV3ThICzczy6dL6UnEJKgrScqF/ilGueeePrVGu7ehD1PsBnycdiyij
UHbbpzC2ltn4cBiVCPNTQPG7DTQJIyCh3Tg4ukJZ3iL87ujclgAca69L9jYlw1FG1JiAUqjr/Yhq
2u1oTtZ4maC7guAvzdqN11I4YP2qeJoycXPkvwHo1CK+N8ZMb5GASSmv63UvqlzrdrEVwT+vbblm
HbBp7l7K5LqvPv5yvGQtea3AXIQtkGphlYg1ft7d7D6UUaG0t95WnDCy+DRSleCfmxZWTzuZ503r
Qv+kipEoriWRE8gfNap+E9OiCcfxdkQKZ4uwV891pCJlzta5ytllpk7/Eg94pY0w23dOvoLNOtau
uXbybqVKLGzReS6qnCCFXO8TAuOcDa9qchJcycpsCebNsJO7gkCoN3s2ExAsoyOWqqM9z97G/WM+
BSNnsQyVcWko8ZW8ZC54TBTDtB37f1mRbxSo3i77V+kD+oByNRTJwyhfnBhH6z/yVlHdD6hVDkV+
a1i9Y/XbtbdEHSxD895Y+Ubz5IK7kQHmYQdXKhmQ6PT0cBYrO3z2JrjQeGHm1mFiZSV8yS2ELFaX
wANoGQ2ZUaHcq0xHIb6XLq+/ERd+iNbmn5TuRo/sO/fNsrkSJEwZcYxvPi3Htzjv/um27iywrbQr
4k/SpQtqsTXSHzYvkSw7PBWgEeha4dma5lPvYuvZD+6Z1IJNh6Xt6PSYB/tWPYdFca3awl54onqX
XWivhJW5r101/mqVoPYQQTGZXt7K1vCyEW2zc61L0lrBHUcGvWATny1J/h9TOv3FBM2ESsMPVJjG
alxKII/hRuY6sg4nL9Y5L6/tRvQQj1a6y3XN3g0AZAAq3Y+KyXxhj2q9dYobeULlS5Y+YNtHH4oS
wWwl1a1e1hnZCk+Lw3UMvnsOQFIrCucHbLqYPmW3Vao/PXkU2a5Hfp15Tx2R4kjFaRxkvomzWgO+
CDxnkav/Uv29HXMftEyqLEz0R3o7aRMblvikjljl18TB30GrjChomSN5IOu1Q5TO5COgghJukGYW
JsJGPnZhH4T1jjvRjbd6TBJHdbHJlwgAIYtrz9OsGMputFxfo8UTgoBDiPIGwlCWIV3DZeFj5mVQ
usoedPBSs9hX1h+aYjOGuscWbndPlKIeOlciJvRkWk5oJMxnjsHPDqhyJlhJkATRr2sb/bn8i5GH
RJPcYB5d0hokldaviD1I0MxlJVRWzXP7N+TUEJNhZm/NkLdc9aXDjIsOTqLMnjdawXGMzGfw/uL+
pIfPpmXUifZl+NvIF6VyV6b7PfTruLsnoMF4SvZARrGHCFAjFMAN+N0egTxUAR21MIfFdCtbA4GC
CgBzEP3O5fzN5B73yqqvTzEmm3asFg3FxS9h91dpB++vG1l4tT1vylKJd0X5npUSCVZ0zGHySH48
NPLcgf0E7Rs9tKpOcTAtuO1EpFHl5x3vFlAkuzpFvN0iUN8IxFs45YfEy6mMBOlSV06yRlT5Dbi9
FXYrwJblrCXQYKptVt3CvpUV+AbScUlDL6ITcU6Dc1vOqb8fRB4QCkN8ZIFW4hePodsi0mZp0WM0
QeWy+fr/yQHMCHqchWqx0TKmBnc2lG/tqkPbZSyKZu1ExQpDZw/U2RQY57WbbX2K2l315sYje2xK
eA+4kLzpwiJBTF5pHG1tY9rX5G7iRqwkAh0GkCneE3CEN2Hizl/GbbxTuKUhDwn8ByHt4MhJy4Fj
RNdlofPbq6QXp3w0GdaaEfd2TcW26mUrPdZXDh9NUrzbs4E3eHgD4C9AmmAejYu3Qh+Qn3+mBu4G
xkQZXkPnmKv10anZ4SrOSoX6gI+GT9nkktI5pEr+t8er1zpXQYHoWJD05Sxatd65iIny8g2ZH5iL
25w7FOSZ9YVSIFC5Ieb6lp4ksQiXLwaPhAyIvtroIPpR70f2JmCKrMxtXUI4oYFhSSR6DYudzcNw
bfpnQDCBJEctK3/zot2l2Ax661NGe3Qv296Kt2KqF1OF2AThKHoYElAECSWRn8N+zg+MuXJtoOJi
20IxYatdRtaXw6dW6vGqHL9Uyb/UdMuluSDOQNbttjWfHXfyEPPMdP+QaaI0QYILyQQPlHNcxVCk
dofWGqZSh0Y12oQ4FiIQRyKKmr3TEbkIjz8NCKsi9OXj2rVYrzlJSHtE48eeCME8MqVhKtIBpcMQ
dwTqNq940Hv2kNr8XGMrtXKGEC1Rl12O/A+2hvda5VdIlEceEinUiwSC3Q0Br/T2u1FsAkHG6aXX
AQyL1QR+WULulC3tj/rdIs8LOsJnvIvk2gtKfCgVreW4HOxl1homkU5YdXIawAtPzkgkgGsQIjEw
w6H142bO2hgzY1PFCZYo/kVhCVZKuuvzSNlUQryYUb6SveqtBiCfUOT5Gj12/0aWJYbP+qdIS+Z2
pSpXRWJF56hVX4N7UBot1EasvoqkRvUXp4+WNetgOd3dQI3cEzk4h6nENsilDcOLahZxgCV7Bta3
xApRBGvcezHAEaAzeu5uUgj2O2rxJe/o9LCcjcEX28LBsfMBFZXL0R3WpFbtJggrDhOkkN0hTK9l
995iZAz0s1H84oxbiFMbvKJE36thQg5KvQtAcQy0YVx1a9cEhdWwDapW9mZoJINkTpgc//8vA6I3
GTrtYLLAabDknoH/WC3Mf0nR16v8P+bObLdyZL3Sr2Kca7MQHCJIAm0DvedBW1uzUrohpJTEeQrO
fPr+WMewTxk4DfiqG6iLqszKVOYWGfEPa31LoRAGMhxBNjQ/wwEQrwScH4QBBCQ5+A9CSar7WH/5
tHyrrmg2o2n190t5xnpgn4S9WNst5AyjhlYCDnwdpWW8s+vozrVTqvLkLVXoLCoHoyPmOxzMnb3l
Me4uuc8EydWG855Ar9IxFY+7SUfsIGE5V4+a0GdRcnO4+J5al9HZ3VSxMBIEe1ct0013wi0gljj2
xZpQTxwWTT6th1ICNuyxO87FazQHv4Z2uilz62vg8X0x8G5CkQv3k8ris1FVd0naOK9uPeRbx0hv
oCNRDewHnqcEgQ+ef7CEC9JymjOkzqeuwxYkcG41mwapFu+wb0/n1DEZvHEil9GlnetHCLh3NXW5
dPjedTemANKGklRE3i/gNyY2HZPY57xbk4D8+MNq61bMD7pIL0UeerAdm88pOKt6fG+nfldnwX1k
d5dC8r2sM5aNLttCz/9GudOuQsR2ZWrf1HakFszJNZPOC4bR+5rGzuFoGEoYlealp2Jo+UtJ5uck
7zojCmy8JALyWySGt7FvyJtLkMq268kiRx2rB8Zo5ApsYnhYw3w4W718LMgMSYqPBlFlXfPDPRc/
k8LG+NZOd9/TY494xVsc7wU3Bvc0U+PvPPkwyodJPMTtbaDjXSYUF1l4NKunwv3sUBjWXnnMRL+b
iiM+Bzt8rDE14PjbEOsKXtBaN/nFTNlNoKOuQoRYJUsiZJvVprKTlc9fqJbpfcwljXMK4sVzxmzR
nxjoCfZTEZLEFoHRnhqv5JBfRO9e8WtomP633YttfI/O6xzyhwKApMSvFjlmUjg0N1+85acyInEb
gsdLTm8zpeZe4yaROn7OJ72bkmHXB19FWm/zllplSpPdUvdHuyBsdkkkjzW3XZFNtzbIhFU52Dsn
kx9J/GCb9KDcjyEKSKtCwZAyHu/S+TByrQ4TptoJEBGEknpqT5kQW80nO4/uvsvYps1CvsXu+FCM
1cF0UFjVMvhdtsUp7fqnxJWrWl9YaG56tEuVl7yUFsx/pqD0CU4sNiM7xxoxX/02BW+6LN56QQa7
kT/qAFKNx5IPcw9Tok1xn+OWz4ik8dN4PTMIrRz10NOOszOFQXs/N9Di0rY+BRhQtfkSJ/pXLOFz
qWnVcni7YDHqTz8PN6VVXOtSneDYrMuUjpOC1WDsZce4iL2OiUJP0eCiYA7xCiNCGFyG7v0ujI+R
0V+TFA7etBEBzYXl3GqGWQ5reQeHpxfeqoajyxy2RYqrttvoEGY3mw+rrg4lDXEEgMpX7sZFT9EZ
jBZo9wTTO5TSRCDj6oousXMvi2Y/m+ycuk3GP0Z0HfwYtu6uKwweFXC3DZ6+pqWgMt96HHNlM+Dt
2MuWYRNIzYa73ZL9e+9M62QPn4Jru99kvgvBl77ECnAKI98tlPOS8g0oaGOlXoBJrHwNf23ME9Le
fp+K5GLThNMmGaHa5Lne9rp5ocT3jYiP5JxbDY9Ve1r270nPEtJi/Nz3VApZgDuhASuDD2b+mqZv
tpmnVAQoPy7C7A/xz0+U2PxiboLmGQbBNspZsJf2DbG0nNLnyLCg6fKwISPJ+or05C/ZDdupYDIG
lWpKnjn/V40XXlCKv7XJ45BRgqBjxPtxF9CzKGu865gOOKm6h/e6NSJsdwSxmfRA6VSydEWRobkd
u8BAG8K21ErfFtlTJ8yjcgPQ59VNQGzvYp9Mg/sKwmPJWTZo84iEduPNoJ7ER5FOfF1EusKYn+Ke
42AeTqD5fpmUQomBZsJmnSncXW3l+8I3sJQ3DyOEOe6UevRXjJsYkzQsuOyImZ04LyppEX2OUARU
T28T1fcemIx+AtZj35cYA/AoHPcACDf+2P2OCv24lFYmgpN1FHTHGv+NT0w37U64QnW/sSx1GjH/
F6AAjORsIddtQ+/I4cJzAzDRCPjVOe9/f4ahc2l4hwtYhG50LiXiIMgopecc81ruJXpmekzd6R8D
wWDSNufUMh8beoEpuITF1YPkOorso5qLnfM1RlenaY/e2N0WBaxD7EkYSQfeOLga7GzQhVnTUUjj
wenHM3u2mwZzRdbUEMWslR0kLZV3eSyGA5fW1TWdaytoaDsApOOjPYNHSHvvO6KJjbtXJTVnZbqD
DfWMj+IQI5Rom93IYFTSRCofQn4F74nNpfHATK/w7V1hVc/JMB2G36Xt7l0MQNhwj8ry+ajT6dAo
MJGufutIRGhntjUvozj49CS5U58js4TGYe9ifZ+M3msylZfa9lfO8v2Bi+x4J+m9BJSVozlf3cUp
s+x0eD085ltsTQqjvRresMm8X1G5d+bvbMp3PdsKFQFhSPLvpCuebB5+A3cDLx6l+lEIKClooyMQ
N+nU7Ccxo6HuTmaLQKs1fsNUvQOo1BrRI7nZB+UMJ7NDQwMG0+zjQ+8gqu2z2zZTB5NldIhsFQPI
pWROqUpUuWy9Ez6femdHxlM0ACCS/b53LOxgWIKcDFl+tCZ8LO+YGTbZDgsSey74CCeTS8D+DocF
L7Gyac2VEWzT5BkPoWe7h7SCUIRHxQ2iJ3/w901f3/bVb08zyYp49WkPang7fXq0mH+FVLR2+9BW
9RV4M91ot12SaVLTXGX2dM3N5Fc/XzWD+tL61t1zGil4NemiQ+BM3ZP3emqdFm5chUZhRCDLfY2e
V6TVoaAvSavwKyyorCl+/Hx+DedbNxffUu8AX++zeEYd9iJ7B2A5iuVPBBoAhIK7OevAPQdfCfST
Ur8V+WfM9g17coQesY+LawSf9MyE/tCG+Tqp0d3vaKQKPNBx9TKY98ClAKyyrkF9ZIVv7rQ0XOFW
fRppu++A/gh0ZWHW7WXM1zbfKfnea2p0jI8YfKCH430sGHXmzEOZY7Pz4yq6LWeGvsa0QrmXOy3D
7ffUga2Xv1slvtLEfRUuJM3plw6+m8LctDTOQXvwm8+0GvdGR1EtxANVqsmiCQ730VWvCLWIi2DN
76Mhpuwt05tS389u9mCox8EzPgx1l43dlsX9KuwQxrg/aSFvINWscFdWdfhRIJO1umQrKgOYMGBt
g2AhDqlg/rG45sfsKEe0O0B7KLf3tfMzRQauU+OosNHl1rNdPgGshOJnoIQNwDOyrAXtCJMIeWF5
7OlD4a6hPk92y3q+xwni17eLzU2Z5tbmMIvQLmd5sfMmeHRN8kEaxbrLh4c8TNbSRVjEAsKodsHA
SmHCXqcem4LbzbuzM3m/+JaKGkkqO/cRJIQom52M6wMYmNP4HVSAKjvAG/HYbEIsCZ3UG4GMbsUy
Eu6Ms0PKdUxDwahv+B0DyqDXw4us/RRlIYhyiIKHpL8I56ifWbQYFKDZob/nTxrM4jzejriC3eQu
zu4RgiM/NWrJOOYliK5JDwjvSzBxC3fMbAf/Keqv87wf0ps4wu+2cd/9coFxvZUI8zrN3tOqt4bm
pDtBLzzanDTqxyIGz2G/7kDwb7ixvOmmN7u1ArHck+qRX6N4Wdb7j6pgIDWmN2wvJ52ca8ffg987
ew3zJPmFHICHB/29T3lg2KteM5Rs1D3vFPVxz3sV7UkXYEDTXJ3+pzAEqo2Lw50GE4vew36OzKhf
DfpKpEIbNmeXC70escoOa8u4tlG1G1vj1jsn7bMC4pFazyFzzSl3j2j13fwEcHGT5Caro7Nm5Ziz
EvVuW776qMffws6NvYwsMuXH9zyEc2aM4S0yiWJjgCpTnfZX7ZCc+0lbpzjqyFMGxMu1EOTQu6ja
XQQJUya3AgVLP03tS8ifBG8t43nIUFO36RkNwQlCx5EmBKGYQ/Hk+miHRR1v5lQX1zlsxD2quk0w
a9gbWG62Mql8gshNSImO57CSZT7SmNCuUlziGw9JAfqVteEXW79BwZ1nEr8/bKwJ8NazqPZ4XlsA
4JwIjedap9EMbzsFfmyE0saRbTjxJgrrjxblHZv3/JdlBiSwyCNsnXgXRPYPO6GPriuSSwGVmgM/
PAnw6DcBJEWWdz5dI8B11A2nGMDXuQWfhkS8qi6RIXNyKJqMtQ5trh304at0eliAcIn2f/5n44Ic
i/0KZejys3gDDmYy2Q9kN+RP6NoVlX2DeOZ3UqIFMPtkuoJ+Uue0ddBEGwXvj2QOJpfIDrct7lP6
lCO+GOGdIrNSVy+FxtUS6bUr5IxYWZXmZm5nb19OPhOMwpNnRsBfsTNBj7O9d5OUBsqrwdsKWxjn
poqAIKZzuK5Jo4AvZpKb3tTyc9CZOLesls5+2f0UgDJ3TSfyTWcmiEfnAZcntCbcX/540BVdxGTN
zWGY2OWNfi8Pvpvf+eNU80UljFIvDHa9BMnf1ShSLNSN/gIF6PuqRnWr07NqkgqnQ+UyebGNU9Z1
Bn/B/l7bY7nLm34TRwAeo2U2JzzQqlk7WacwK9RBg6NLc0OdXbwLUwc5uXTlOUcmy2PY3NVFVGL2
xT9JPQp6Jh6uQIe9U6uZfgdijKk9LGefR2F8E8W3cpjNc9m9xJ6qbkAwWl2Masa2O/ytzMnMAii2
a8bMHYIZ6VtX18ciPECTww2E2WjnFM27H/fgVblwVQI20gljvfYUD7ZgF3k3d/d8cPIs9HqMY32c
eYAhdELUtzwGz6iesqyQFyl+4JtwiJXVGzLzGQWMcdcA36QEDNnsdZZ3mF2uIcxBlxnTzmzsUjP4
PYoKDmZLLxlVwylyUo7yqnyPkVpdtBEczFnnx1CV38PERB69NsSgID43o3FSLiY/FdTlNrGcbQF7
dUuryljNyNI9cWgnrrbHFiKOEcDMiASrM7JjozOLPZg3YHB8O3jpphI3Z0pSU0XcFMHFk48qaj8H
XXBoDSr20jnXs4Rtj+uNTbxEhZUHVAYjQghwfeOcLrJCqAaRzo4RHhlsX8MFnzSGJ3qG+qgz5mBO
sYzbY8yGg4uxI/MFFhE28VM5ziuwTkJMAdaXa8iu8uBa4Hdy961dKN7eYmF05vpJGvWC0unt/Vg3
z56NmS3Jqyt0P9YG5SjgHBfOjSyeG+jYx14h3GTAuC8zxmsl+MW6BKMXOpesE9OhkkyQ7B5SLBx4
chO4RUm44KzKHfavBoDUeaYqUh2QiBHAKTTTHbs3cKhTNDK1M5GBxmjJa1SZgRPoV0VBcxCR3AyL
ETbuaPbSPF5CPVjdhmN5a2WLCIYjWURdtHMHq7v2UdNfkRX/dnSSHmfQHGFhXXINxyXvpxgrFSqv
mCvLy+7IFmd1k3NY5zMy3iaGK+iX3m9pcaKnkbl0jgTdJjlhOrkLrRr4ECtZtZwO2ZPu8hewbWw2
sc2TVznuPGvAf+9GhHcYw6sVJQpmeyp2fvdUxaK+taP420mdeC/wlqJqNdxN00mAbCmDClECAehi
9zBhXHlOMR/67jBvLKPEbRqrB99giWYvI4vWf4kbrbaW033VWc8+uheE6RwQv+ZrOzXlRiAdK3L8
+6DK4t1I6ge1k8/rm3fGVmTGF4kNjAssvITAKmKU9QhSmkkAhA0gsk2298vqWuxCQMaPgcIby6hv
lZwMoFw3DNI3umOB4xdADp3WenYihSvDH8aVFOOXGdsQ4+JCoeYunmeasIxBLVQjvldFqPfGfDFz
2rWhQqoHpQkXNrk/dudjw6+gk/7JtC+6+lxF44fXuBmmcdoTbSNfzRdz6FwOX0MXlhd2zeUlMX/G
cPROgTmqfTW7d+aYpidXgbI1uuTG0DVzINPeTsDDV/EMy7dnAUdljIu7m4YjNMjzxNDrpkaMEKAO
CRrxGDH6PvptutYVBvcKUM/K+cS85K2WZ7wOhq/UMH8bpXmyQ/DCXqOq48yOOkUrFKbyEemHTOGT
Ry5mIGVMD4jKnHu/fp9C68Acz8H8CfMtHOnZushUq8TSW5xYA9RHHWzrxbwejlxNXb437VYBuxMn
vmdi64si23jM2du6vA2qGtU6l8vWZX1u2fQuUd4RcwWPOR6QBUM9c2gEdH+KFOyLHNGam8z+Lsx8
2PCOgaMccIydpiU5CWOzjtNhFanytDzkt7ME22Uw2EKVRvCb91AbdngwULS5FXD/MuXwzYwb1KBv
nlsxWs789RxW2YVRZL+2/Wvsy+xcmwELyamuMSyQ7qEFrATjVY3OKS9KD7uVy10QtnswzbQCRrf1
pyEAOZdXdLXawyDSQdl0LdrwEm2T74r2mPloBdv3tnKdi1OSU9OgWAvc6rb2yFm1PQoz7qdywwIq
Zx4fhtvMqIxTHsRv0uxx+macnLGx2MVKCz4eqxw9tu9R2/5k0qWCLhyAwEVzEBOVhYEDaQtyPbXA
kTV+c8pDVNpm2MRbn37fKaJoJ2z1XYXua6KtLT8drTnzvX0gUL1luYmLk/UsLtK3THvDeW69BwR4
EvsavFHl+SDWJe9S1yt8iCgA/Zofb1lfTl7F5YmT0QmkWtXpCK4CGgc+FdzyntfQ/0X1FwOl+zRb
AEpjKA9djnUtNSoH5oJbMVPE4RpBIP09wd5aPDU6RyIZpcNd31XtPkqtp6ZK5aUgUgHEDUJYeNmC
kRA7xjt0+RfQ1vZzELJ5HSQA5K5xPmFSmceywV0+zqF/mRcZ9kDzIHvrkFWBfZaodBK+xk2F8mTt
8P8T1zK1h4l7E1ly/gKUkPxomL840sKrqCE/zunMt6aCp2s1n8I3foVJT1kDAVCVtUYPwRxS1+Ou
tvFvJC2iSOYWQKY7D0h+DFWYnrnpZfvA1uFoEoiFhck/RQkAfjuG9kW7D3qW1nFT52qArzwaO+3J
Bd5m3wg0IWxa2xXUGDpp1zzyESI+a1mTu3EMJDJX0UaNAY7XlKcH2C8GQOdqMj9ZxVmcLvjZfGdm
V11XzrP2YLKVAFZjy0i2E+XPr1S8R3Ic3xjdG6QKbESJ/ExnfX1qC9QSjmW9YAp4rKkrr3ManyS9
wy1g/Fs2P/2OUu0ZtTxJbhY6rLLhT1RN7m5WqAEAcwPNU27Dq6XYATSX3i5vZomdYgK/unaFMulF
MxtVtME8lmzEd5iqH+P02rejurSJ226o3ava+irGXFwmRAymZH0pRXiBHtGcJUQuU9XIrUsF9IPG
IB7ji0tsspSZfzaF8RaMqPZoMpklmoshwX+eunwZEQ7QFaf0gTEPg01R37gqgIsILw7Yun+qQnHs
DfoWdMjd1sq4iYbUPo9jm17ZtK5rI3irIKujx9nOCpbeAJ1q1fsGOucYtRwcNr/3mVaQinfnzj0K
9zh8G4Ygv/Gne5IJQ3QkSzCKy6QppyFPUt/aOLrFOWtE/TH2so0DEgud1w1mATg+Zv+GAf44xZm9
a4LpqxCG3LvxuSflqnBY5LSeveqkYq1edD/Eq+BpiZky9eh8C4VkJ+5Q/vLtAw5h1Tc5zFW8k8Gw
Tm39PngODUYZADoL3y1veubu3Dc04wc1cXYNHUg0uyX8zSpixOct/FKrx+A6NJVx0WwNSUQfYVyr
Y6YnTixEvcKbH5VZ+td8tDbgEl0u8AkQb8swH2AJkU9ULWGhETHBtULgmx3zzlu0EfFb1IX21UXg
VBkRwDZtTge8axBK7OGlajFlxg5wmWLROXrmePQSwLuFlw8HdhJfrWCgj0AETHViqk2KuceMmgc2
gECTAEUeBr7RePDzxm1v3KDb2TF/XMIHLk5ndfu5kwlqXx8JTVJNByMPTGydNgsTSc3Ho0z4mrD3
RZfsKusRtTsKEjSwq7ROPxGKs6E3fCLmcv+qZfoYaWSqNofMJlIZ0QVagAwcIQBaru72ni+/LKkZ
Y0YF/PbavyEz0yW/Lt3UozWT4ErcA9PMc2i31VuMJi/1a00TkJWIAPw7yzDwwh9HA5ND24KDmclk
GjWKQiaxm5j3eZUXC7kqjX5IOYJdkiBSml2YvSNu3GFo9i66u9p2bquxeRGhQbpPFd0rB21iGjos
nNHstu44vHqQ9ls4sEPIPoUmiFwLsxmxW0XDDq009t5C3zQd+hVLNUdzVj8agtsmnHG1M9jZhH7f
k2VJqzKO3Wr0a2tLP4OMMzkPUwt7JypvgUIGQBb26SQxueDZxOn+m+wuH5ZheeY5sXf/KsgsIOOn
D7eR+WAa7k2FPRHr3EZjMNq4c4suJj45uht2A6fkoURe1kBp34QTQkp4M+0GHfK4zmb/8K9lllhA
dZx5A+cg3jQ+RUXlArGWYMoV+lscqa2LWjqN3wrjoQoQppRxQwCh9eQHajj8GV76HzGqfwkJ/f3P
8ltRx/HPf09m/UuU6z+NeF2+0D/+xv/xhf9f5reSDP3P41v/908YfRRx0378JfOVX/P3BFfX+cPz
POgTjiMcy1f/leCqxB/SdMnzM33P8RQv+n8muNreHw4TCilcS1gmUylCeJu/J7ha/h+2uzi0PZPf
ldhi+T9JcEWbRkDr30N4l2ha0peRnpCC4puujdMXxgQ//w8Brh2XRCMNNgd0iRGelSTHx52VAkcW
mwgDphgq+nkAIjUM4Lh/V1Zjs6sNStMLfufSpWSyiOmqnpKuzLI3VYtoIjV3DpmEFzk6Ia3HQK2m
yh+awximSOva0gXhAYN35CDBkF6OP76XKPWg+4CMyyVUnnWYF7ji3R4dqR6U4DXj/yyIewiozgt2
EgVz4clwvObK6t1btAzokueQfRIvESILv9HPXFmRcYy027MKWuYdLB/bAARR4uY4MKeRtzJGUVfR
YunZP7Gtm+drYVRZ8WqP3G+QXWCDo6EqmLlftN1KARPQYq6d6ZC2c7CETO8Ucq1hKwy3rO4zikgC
kBz2OywfoGkjdUSxzJjRw12TGVbncyAxiyAzBb/VtpC6mUCjkhFnJwgtmBQ5ldyg5NHevSti07oM
UUSr7EBagW4bhSAYEO60EFZHI/8GBNLGNwEz4Piqcg838uQOY4gqySvUtefXJo89Nk685XyizFU6
hYIc5735VXdaErhiIlCFAJcN3EguN9get4X+KDVD9ftSAHC4EWUkxAl9QYvwTQhyRVVLr4Sj2ssI
EdMDgEGSJtp+q/nAf5jEgxXB5loqdvCxpd6jCXgCDTnYv2qFd8Ga4WD0Zr3tefAQrtEN2UiOpBLn
EN0uUcCGjb0mHroiv04TRlUuXyyc5F/U0OHkkJo0u47JpiiVU9e461DaILU831o0Dk0TAzq3a3t2
P0xpgyHIFqHPYbAs2v+iRSSV6aERJzoT/KLK4BT2yLqmHqj57NYxOYc4/euZni7OrBjr8lSYrGUh
26nVzOeLL2qcWGiavRLyng0ignY/RshbZEXf7yqBZ5HORIeESMUqCF4bOeDfK+cSNZp24QLu+ej0
O49kRHrGVJpnhTgUdaTwO/Hgk7dW3uctUybaE98xjzol6wnbE1MDpIrC7eAcIoa4CD9gTxIyHcFz
1HZxdcdNsKjaddRXG4esLH58rDSLDQBOm0b6EYM0uJLlXtfz9Ng3gzOevUrz3shspm2tZMWWnNzu
MT6GcsIF5VAQrq2ibp/MoJyxRzGww7VPLeKd+UaJFMC2/aCTzgpW8zBy2yMaoBdJUE4HewyYEiN4
11vO21jGyNYMr8TiKYgsY2WpTJsB5ag6glE8geCKIgqgXthO7vc8DH38TOiUTZsXCYUObNYI2uB7
4UHeEduKBCJAzYJM0cQ7civSukG7pmcH+VXBlv9KU9hTLFTmMifz7MDctU3cpLfePHUtYTSema7n
QfvvVdYUCSr6BhkP4k4x7vOA3ci24XOez6JVg8aak/bFrm8XoaXrliVMxQaen3T+VPBFg5Ufi5gc
B0y1zEcwMXK4b2SjQGpOSjF7JqmHGE6jmwIiHqowhHsg+2WRz5kJw4CBlsV7E+AAsuhAnPNgolW9
QKlsym3l++EMTAjd9WulISTIpu7y2yQNh8/eEPGziRoJ3bUIHXelR8c9EvOFrL1yii+VsX61GrP6
XSeyRmjHGe5vEyEQFQHE9IDx9mMz3VjaKWqCuoh8XbtDWr/ZiUnTkPBs4pOiH4pozgKkCxbhU+zi
7AwpmO01Eo5D1YG647zS78h8HLw7LnpgLHU5RshhMIlJc7NRhRdmWRUNrFZz+9BFXXkDyRS8i6AG
pl7JbaKhcWAVRB0OXtNusEtF/WPLgbfY90J/YI0/ZRY44TAKVX20ofCoNQabJEFtqmX/Y4/GjOsg
jFXCZnRq9KAeEzj91m0vzRyoHVhulHljt+xz56I1zUPbJmK40h6S09ANNuW19jWbaDHbTbut6kyy
jndwAT1E8HkwRubgIHdxM4gRdDtz8YPlj6iFVkaRY4gqFAAoBD8MpPkOp0YOSkxn+InA7SN3zQHN
8hbM/fBrls2IVdzjEGeyGqVrl7H6JhmsEChl3JX0FI7lbMiCJCakwJRDFuAEqm5tF8TI4P4gsGfl
81qFO8uwQQgmdYfbmJPLZWEQ5gwrG4T0MNGirILfPNjstQCuRkxrDTkzJM1k5e+5rU31jgyQLrS2
jQI/ctmasDqSBVJPEDa49aIYw73dDeRfS142mq/QHCKEeAUJKE2nl5SisPwcJxdcd5x3tKZu3Gj9
2VcDDWkWC8aRdEILoqmVHuZEGF/xVmdJZJMDZcXpSZpNzByhMJLU/CwDkyYeEnEa7hpb8LtwuFSd
LletVbE+W3Xs2YpDSgCH3hH+osu9HNrRWQ1WO8ktT+7sbSSegWDX1VP3OlaVfsDRWBPQmxg5a6aC
K3mBhTa9YHad+TCUXNH/GgYnQSnDODN4aM0EcW5MQpV1nToK8nUZu0iBnUgqRfuh2+Y2dKJp3hjx
NCOL0r6bHouSdLvvuKiz5OBlE7OwsbaUc7WdGPZQbQ5qYADX2f6hi7CAXRRB1P6VQYqHkNlnXnmq
5y5oX7MZ5sCp6kZjUZtBKQTNzYobYJbt1C6GltQtf41FMEW3sBAc4OQm4TOQtG2Dh61tzFZsKl/Y
rM88toqswjN4AXTnrYj6+g1BUs0jk4tetY+jn8jFDcH8BNpeBgZq5ZEHEYEyEgtXxaz5o4StI/oH
ekPIn0ltP4Vx2mgI816aHAE59dyLflEBHUHkk3KLSBCEzX3QL5tRqxM8sbPGpHrpm4rM9F5FFvN2
X6CAE16Icc4Y5ubB9SIsCmXjpjjstZlDWEK5zSdQu5MsUIkq0782zQi9Ii0MowCVZNpqX8Y+f5mM
9EgUQdms7WhrOBbhEBytrX818RRGx0LplGhRyHLGoenCjIlDxG99LAh7Ln57Vl+XqIy1nRBlytvm
HKpy7kjwUrUsb2UE425N3nC+DLq9Tu9rO3TJn/cmpDqFagl/9Mkh4AsgO3mFr9KAtsz8wrs0TSDQ
RCRElOx4Ccvu1g+Kzts7/L5kkDOG8jbCKkL7NRccP8eZZOAMxWpuJo9lKQFsMOaMqvrL9fl7voq5
GbBIaHfyjM2cj3K88QizdG/14BZEclSDV5MCoJpoPAHyaehcs9hmAD9mlZ/jpM768pqEGaUjOKSS
oRFBgyjuHzqT9cOuQyeLriQS+WgeGfbJEXxZ2efZc1yB18sfCsfzpktpMI7dp4op8j1rlxaSLN+6
4IRayxr2RTFZHc/NqLUPi24At/iipRGN+U9EJq2RMENStQo+LGoghmL2jB5u57VN9TpGNYLwrkOO
svmfN6f/tPP8x8bz36/Vd/HY6u/v9vJR/fdO9v/DHpWn+v/WpT59FDNd6gddKdOXdlp6vz9/yd+b
VEf84RAM73mub/v8i2n97V+G76blf6LdtDxJi2qZplK+z8+QsdhG//Y3Q/zh+77kx9hg8ysdCvT/
bFMN0/zDVRANfNKjLPvP7vbf/xcfcfhd/mWI8F///S9Fl99RArXNv/3Ncd2/9Kkcp3TQ9LuWcE0H
NaBJg/2PfSqBlqEcFGsKr9Ts+I06w/ZcVRJ2K8HF2nlVbkye0JxXGHDQQqHtQirhvsBy7FBtNsRI
QyGTzvhFdYAHJdRjge5FjJ3x6uTMxMHU8NjRFfJWPBI2llfvQZ1ieed+nRVY5n5ezDm10wa7wq8D
+RPMPTm2NVyaCg9divUNxJt2P2eXnhbygUugM1NANqzcY3M73ZYT+cfYgpRXWEyuy3y8rXsdcAZH
Dg5DbefBQir3rWmtBrOt9p3W7atUsnqqCKlSpzQtrBLfuRPfEpqX5osPiT2qNO3kmft8Ypk9IZw3
Ai/jygYwUGFp11jYvFAEj7UdlPrQZmHzKs02QH3UI0ipORKJU6pGA2thtFhJ4pj33q3lxHIJVF2O
Jf8lyXP7wZPT8JiUefCGYTTL9toEIm4ILe9RxHYsI0wPxGLMUlzsbBWOOHCNgWiflnPnlEu8A13t
OF/eBKKZnLaIfXO/CCFxeJDaohb4qtWNLNOljUY56Z1837Q2uhUFfiMtvHJjh4V3tvsZbaeI6uxY
DuF0bopG0Sc5/4e081hyHEnS8BPBDFpcQZ2ZTK2qLrCS0Frj6fdDzawVCcKI7d4+zBzKLJ0RCOHh
/oviFbtnEjyQ4R38N8v/JkZS+ayKZgAtwyqr73mewIwf9FGEoEsRcsffoHtvvcC793NhGOsZ9Z3f
Ftle7FtcbngZNEjhwLT/qlm6ECMM4Iioubi1EqLXItSPBukdqLeiaGBxyhRyVrRn1e+RY4n3Cgpx
oGH6BPanT6n6IRf97HdrcEdC2pIhs6gkw6AKjJYaQIe0HnAfuFSPCj2im64NQmSe9c74NDM9+Nbn
lvDAAe99KiGsfEg3Bv6EWdYBOGWYj0bnQY7gKdDcqC1bxG5IN7nxquy2zlGMWUVR3EGUTdvk0WkA
dQGVGTZBbYFSNrwGbWxpaGhRdtZz7qGJkiCccTBSSfw0YkAksVR7ZC2t+0UbdGmFZ7SyFdrM3NXY
293rgtHecFlCM6TgRWNPsIDI0m4kFwy4WtEEaRtQHnryqZAJkCkXpo6dQmSissx3BgbnOYOpkwvX
qI+UeVHcob7jv1lKocA7V6lw4yjx1ZSEBrGS0Je9nSW77vc66GheA6PBbklownKvCiZe444zQitV
3DDKpnP98WHR4rMi1Iq25nGqeAfD6vIP2RjUYjdgeg5ctfXSn8DkcT1AdaxDa6ZpcKZRDAEjucFn
2/CsqgCM8MQSyhvSFMSLSCtGHFQpINeoYHHv44YQRtZ7r5JevOJ+AvlYLtwuB4Ybu8ND0JWogLed
73SwBSOw3bg8Os9qyhsAOR+zM7400OpFoAp+bkAwcUW08GS9oyUzJCNGGu8zGsmQ30pcl0JHByjC
MwRmppkgrqXgiGutC6StnwVVpc5SgOZFcUfuPX3H0zTM0Jgnzxz172Xz0etz2mUuycy4oNDyN0cF
L1f/abaSkH0zkoFmdhMPQ7MtpbjDQ3MUR9MB8Ulovoj0UegXKTK4CFOhF4zkA7COg1XGhrxFG1BD
v7tEiGVtYC5J395XZWHTdLFlvrYykH54ZSiE51UBPJl3f2VU+ygwlUq+r2g5FxosCoRWeQXAcTE2
ba5qLicAioJbavRJjRIJvX47NDsPvB8Get1KwtpheJebQvIgKTWFGW8Fv1MFTAZqes0NNOgwaYz+
q5NwXFOLwWBUD/dOmzRD+E5PoxihEhwbwACrhj5oQTbIj9+aSQBQFRRaKr2NwlL6tsmq4LtXDYpB
sVLDtOVFd6RE2eHBBde9RlsIDAmesPLBDZu0/pJ4JjIyOCJBUTWMIdYORtAB4ELpA6m3Rujww9AQ
NO/XVdbCpcjNRt1rMO0oNsWtVpHECxJYp4gqT7dXDFVNniUvxHvRiC0oz6KZAytx/Tp8rttcyo5F
pVrmu0TxABiFolNnyKBRiwct6b38hj2Eppo+oNyy6qHK4cskGfJvEzM/XBWov4DDKymrcQ6M8tPc
y2n81gMXKjFS0lH3SRxacNDrAS9uSecQHOdxIPRvTZ/RtygsDXBlA+SitINBCf0HKyhcizMRCqUt
8fISgbsFuVjs3EQUYQFpRT36Jw1WbwHcixXUIrB/CUNIdsogvjm4HgaHIm6M6FZyhMaAhahaA5eU
qlFo4xlQaiTSvA4L80vpUV6naiOCojULt47eUtqx0i3vgR6F/jgz9HiPPmYhPZmBaFQ7vbWC4aMr
6kiAl9ooQJjQZZbxRMoHp9WwM4v8hD1Se9EIJgrU2GPlmV3n1yOkEJUSjm6OGrRrOYCp1GLUaCb3
PME1unceb9GVKERULSROJvEgt1IDjEQLYLSbpQUgwIdVvNbzHGOvJsik6oYHIqB3TixReUoa+vfw
ToMhwx5EdZPXOkiSEZcW19Y9aDGz3PmD5+vbcfritzp24vS1zlFe3eYUmu6pwzvBXY+6K5+yiXmo
2UGmd1RsSmpRt8VQWKN5ZckLqjUMs4Ss3/SQpoY0iu940QzdD9KEtN45RcUh5ARiDh5KDdAnqqme
wiwWQjwDyyGFiuCFWgHp0Wx8w7xJIk9BlVGhynPg/GirX5TJFajBedF+i2sZolWLqP+Kik887BwB
RN46UCSjB91YdlhRyIA49vwVEd5inhTWVm7A3CPnWnvwr3WZbK/KygS5nbhT3b3FUmbyJFdW7hM/
R/O1qXMH7lxq9BwVVhuNq9vVvG8ZO0X8inmuCQ29iAG62J1iATrV4rqDFF+6AkTyIq3DG3/oWuSs
PZxEdMmRwz3GSQp22VI0+uKZOEKSuzkGBJgkhLpbmIgagW+o4m6TWxX5HdoGMKfrGg7GWgpYNRRY
WjwrrYBzf4WAtdUfyqq3UqRCU+eXBRymWZ3k+//NqE8z6Iv8mTxdJ1snh4bqgnDoef5cCZno6QEn
mqqm+MnJ+lZEgwpEyhoN1F9N3T5dj0eH6qSvRL7+J55Fus7DkyrhJF6T6dSyR7hC5is+DDQfDHXo
ppvrUc67V0QxRI5AiRqGZkmMTDsfVYp2V2YIo0pjBmGwTZD9dzU8lbxINbaUhx2UKvGHbkXkva5H
/vPg+Ns4+09oE2AocnYqav3ytHFWplUJhB1dvEN2kDfZttkbx3YNUcqGhboOFr7f+AQ7n1CGehpv
/PeTRl2R9q6ZZk2G1xUlXKuWDqKePTt1uK0gR2a6uksT67MX4tc2H0VSAuxX/STeLgz7Yh0ZkiYb
438y70Rj+g4rRKcr3QbN3+LTewTh9TLcets8WEs7CC0bJCiOLK/+u3XQFz71+CnP55teDURB0eSN
KnPvnY+f8qpr+hlpR9wJSsYVUfPZ6yzq801qGjTvrw+Up+tFOF61iiHpQOAkffJ5o65T27RG1IFG
I9gJwF8QsAzpE3LL4XqkyzUsaaeRJh82412hQ77HZSVEyYO7Wx01GpHdzFG2CoEV1DVY8Fy3llbw
xRblU54GnmzRMmDrlgJ44Wo7bOVNvvN/iYd6PWyqnbs2V8ahXpjTpYDjv58sYQUt5xHRzxIWuvtS
N24g1X2/Pplzy/N0TJMDQUjFoBeojtklHqxDAgrXCrc1gr5Ja2BVFy3syqVvN66ikxFlHdJ1jsqI
0M74JgEqTgKES/h8nyPHPW/U9wzJietDlOaCaqIkSZqmyZzok++WVGiuQ0VF4+UGXO7Bv022yPi/
iQfhq3tHE9aGUnMM3vLb7vF65Lnvdxp48v00UzYrhden3YS02GUeznf/JgCFJM4YXRXFyaZzclFR
OqeAlUL/UAS8a0K7uh5i5hxl3sS/MSbbrUK+Gyw4MapyE98rew98m42dyyq5l77F23q/EG/mIOGa
snQcFw1TM7VxxZ4skYKKqVfXcCHRuoBttgPC8Niif3gvWBvvPT3gwLjFvwN2DZjP67FnFspZ6PHf
T0L3FkqrWE2W6LtxuuBsZBr0X4vMlcmdtQeA3lsZkNT1oDPntA6ORNVEmdv/4krOPBiyyuiNity0
IX5zTDq77cLAZhaibiimOLaHFVOaXkIu9KUWiBwSc1TyCpDeoLfW14cx89kMVWYZihZb7eKei4s2
Jl/hlSEMyBxTGOQRvqfuvpNrd2E0MzN2FmqyrTpfCoMam1HYdOE3SKBQZUZ1nITnwvUxzQcCyqCb
hsZFOtleFsVHRacVaPvm2Kx19WA/VO2TF1fCwp32J/uZ3NaM6W8o+XzpOW3aqGIQ4fnzAooXsX+E
FnBF7a0VytXWR3zUNuZD/OqWdIxe5Hgbc4Rqdvfmv5ib64OWZr8kD1xDBiukkASf/5RhnI68rhHS
idfibwT20O55L3fC6gfCy8iXI4AG6eXY2s7C5TBzFxmaTLnalHRTF6XJzm9pTlUADUIbe0mqUwMO
ZZQmkUOJnqVqdGkp+4frY53Z8GcRpxtewbrL1ZAhq/2Gsg4Ti0tQpux1PIwH5CSx5d1fjzizE88i
TibXcou8HJt6fD1hK7cGPm6lni7sxYUgsnj+BSEViYWVIvQoNc1jqoc7agELN8/c1tAMXVUpnNDV
mD4kah9EuRdiMesPeyyUUKsAtoAOy7+YLc4Tk0ga3g2TFaF7Zd7LDoXfLHz2jbcYOs+/CaDodFwk
IH3qOMyTE79rZQDf1oA6pOHZsfJDV5cyHmn2Y1h/Q4zb7SQEAGpXsKrxPtsp9Ou25Zv/VtnSjb5V
b+XvWNZ5G+PffP+TkJNpS9U6tbRCoo3S/66HF0j412dNXhrTZN9UpUX7uZEpyO+qg/aBmugLDJRN
+8M5DHvlvtunX1G95Oiyw0e84W6o9ak71QFJsHBkSONSnp6bHBfW+PnMset1PrsZFQHd6ZndrAbh
pEowSYxj6gTo3KUvkht/mEa4g3p2G/lQca9Pw9weOI09+bJDBz9YRBsVdyicRsTS+Akf4CVv9e0/
jSNz+aiGOL6dMfyZjBFTpFpTInS1c7oSajLcBRZHf9osHE0zL/TzOJPxWLBiYh5Wo8f4ur+nV3gH
xmJnhQBnergaGWY8UP/rbdsjxoTI0e31YY5//vxTjuFN7DJ0GZDaNEmRS1oAvU6S4pflcdAayj1O
ihlfJOJ4rmXhv5rVv+HGNX6yL/XMgngcIVbqhPu4ekARoiIJ+/8NafLlKEaCOGhRbBNBP24qwBmI
tKahvsVwzEQJys2gJF0Pebk1x5avbsnA8/QRrHw+rLDABlSIevZ+1Dw5MTo1JEjXQ4y7e/qhAFpT
GTORM9PlyagQAEgGLUOpNGyVTSORTspi0h26Kv3uFEi1moNy30v9Qop0udsoYogm9UuRHjnr5Hxg
ojjofdVwcxoObSq3MgMcIfwHT/YW9sE4Q5Ph8ZwSgYmOrXNlmv+4Wu4bVPjZBslvdKxsRUADYFhV
4Uclfl6fyZklTyjuUAOcuwqh5HxMUl93VTSG8pHUS4Z3k8wf4Qk7shau65lXHF2lv5HUSUrgt+g+
ZzqRCqdGuUavjypCnAN+btjOrRF2fGpS9ygboPXqwLgFRfZSVMO368OduQs1U5EN0VJUjdTBnKyc
UG0HsQ/QF+1vikOyDr92e+cueFe38ZZOFXYS9tJVeLlqiMiRaQKtoK0/rYJVZZSrjsAOrC20PTTF
e9JNEFJkFurCXpcWQimTKbZqrQZIUKNpa5tParxO1vHX5tbaoMePzJA9fFP3iKgtRL1cQWfjUya7
QqkcRS6gByPYjYc5rzql/YrRpqeIC7tiNpABsMUYz2hQ+edLNaSR5LkDtQz0MjYgzI9Fy3yisiIL
8cJOl+WLHcig/saaLta001tNbomlPukwbrflUTyiMt3tWvgPK9XuP3HJ3Kv7/pa2veisYqDvdrZb
WjszFyIVZAhs0E0M9qc1HoQnV4QauFbumbhtlxs0PuWNtKe79s06gtbYZEe8A56v74/x752fPOfx
JnMcq0DAVLRU4TrsugzJNuWYE3MsII3vkzRfWDxzK/bv+Hjhno+PLjMELYcb1+sxvKiPkfKJ+NX1
Mc1kaAxK0nncGoYqcXSfBxEclBRUCLq2vHP32j7cdTfCLrCxZltYNnMr9DTQ5HDxEZAw5JpASvhc
kh2J1ave/DQieeGGnZu1sSJGNR8ImCKOv+NkVVQk15EkBcAG/XaTR/elhGJu9/v6tM0FYZtR0uNW
oLY3mTXJ8oKeIhg3A86tdX4XYPol5+HCUJSZObNkmYYMmTPZlz7JFpzGqPrcrGPkbgEzHNM+k8hL
eqtxEL4TcsDZdYxlEMWVBhAO6IEWC+4Qbw5sEYsM2IWS9d3eC/3mvayh9L6LgIm7W7mA6bMhRzSK
jdAZqOFWniHIEBxTE70uQ++7bS+i3/GAzCtkf95nPb50pSQA6RaDXEKOOsK7OyjATNqSXNe/OnQJ
MYjrB1C5uRDpMHOqLt+LFCsGHKRoVCM0grbFHiEjKzte/xqXKQFIOtzhqJ+xjFV5Mk1dFxA41hI7
x1Buj7OJDE5cBD5muaDYRQHhbKjm5cv1qHMfR1MVdo7EEqCtMllolRG0HSZblEIATnXm7YBwRiki
bRDqC6f7ZdZIl+8k1OSki121BA+BDHqGcKaZwyN7uz6WmfVswe2RjbE5RDluck8JA0tLl+D0G338
URaIu2DInOTh0/UwMy9Tjd6iCvoSyh+7dPwdJ5uTHSXDeSZLREfp3kRKcG2RWLj3eB+t0MyIfkZr
VJ7W6Z2L4q+6adeoxqxxFQ23S3W0yynVRZqtgD0V+U/T9fyXhLEZ0G0z0cOLxT0WnVuhXxjsXATT
FEU2sKQhhji5LngQp4IhwawFTbctNO5GqAQL86nwK8+vJAq6kmFK9C+pIE/XIFR29FV8Ooflxt0r
ayCIOJWG+mOl7Sib4SgIO875Ym3yNeIZd4jcblw8lIudiNcl8stLZ/zMkCWREfPwsGglm5MhI+EA
gdIdsVRYAllVvXL1hdrGTARZljjbLSimdMnHCTlZQHQ2g1rE2h1JRpQaMecoA3Ph1B1/5GRO0TPl
dCcHJief7gUHrHqvCqOPBF6WkO+BxfnIZQsIqWkCSCbUDZCxdLAeb9Pd9e85NzqgybAnRVpD4vTp
JrdtpCWGkQDXSt8HqX2UXUhK/yaGznKxQDIo0xnMtcZVnJxXIbJLr+AenxtZXFj5M88ZXWEEFAVN
nmjytKVXaEOaW3hCsyz7TfAj/GquUeNZ9evhCIU2WJi1y7yMaBp1zj8BjWkKU2SdoSsDUF2nQ5CA
KjUMSVO8i0XvBmg+3qZupkPARTni+kxeHprATxgf70PUzC7KnyABw0YEA42e/6co3mKDUSULKefM
WiQEH4pigU4td3pe1i5ExdwDouW+a/lLFT0gHWWPdIZcKFYhHqxBqS0skPHemqx/RaOjAhHR4kSZ
LhDfKbwU+2BKFMHX0s1to/kd4Uusm891u5BGXV6hPOC5OpGrJhG4qIZokNkgHRFDbc14U4VB/pxC
LdvJFJV2oVUq/2VMnAHxT2FDc0vlNODkIk0AIkRty3zm0lFDybnqO9T1H5we6XjV25uFvjCZlyM0
aLeRWFusUTbCJEmAiJoa5Angx6hjqfJnWT0UFuJLQrYQ6HIxGhgEUy+zoBNwq01v8NKyyH5qqp1q
flDRPRYwoFEiZ319zV+eUIQZm6HoZxnUlibjkTuwym3D6REiIKwG+p1mhPfXQ1x+o7HVhozAmFZd
rnkjVzFNUVh/SujcGjo4ZWN00TpWkA0RZt+l+ULBbGZMZNiWzGrnTITjcX6n4KwI3b5m6rIanvzz
gDnV9RHNLAJWgaRROIUjK6uTb9P0gYEwmY7JkZpjCBVK5QuAp9HmMBI/MDiQFuJd7mDwTOQXaDEq
1ii8cD6gJnSLAUkPvIRREA2/xLp5kNVfivdb8rXt9aFdLLs/r58RB6BQwLpYD/hXAQctQfv4xa+i
eTSV3zESqNdjSOP8nJ1IBIF3I9JlosCoTcFLATbPMuprGO75ZYxMetFhvhvKCTqYigDevrGelBbR
nZycBIcZWdp0bUH7IwNJvZB/XBYdxt9isFZQUh3BgMr53EpD1OPWQBHAwS7HdvflDk32j2RfbcqD
++ljmHB98HMTfBpvXLwnCU+Ht0njkZLQLPrQIbrCz1g1qAz8/6JMVowFpRGFSqMEhzYmOMchqsaq
48K6vNhof+aOWoMKiF682AceHEioc2T/XqEdZCitdo9K1NJqkedWCx3J/40y/vvJjDUhD+qsYcZQ
td6oKw7bbXGbbfKDvHe36T/tikyGNFkOWTk4sYkqI7688B8R8X6pUEIFDH79+1yWacY49AxFrhKR
6vdkUJYGSNGPAUkpFInd0YwpeioxBDGs59Y8Osg8QD0QEBdaiDv+3YutdxJ3Mj7UBLUM+inumSg/
HbKtt4bxz9vB1m7kNUifw0K88e9dizdZ7uEg1CFcVF66qoq/F/XD+Fijf4DxrCg+6eAcpF+dMqCb
ouwbxzr46sIvuLh9mGgdGjrlFozdqSqcrx49VtK+xK7RVmWYXqH4IOjGjgrCCimuaFWV737yeX3M
c7viJKI1KfMpA2rDZcASMpxDjLhEHy91QuW5WT0NMbmAcin2RKdVQhu/CWzQVyYeVrKtrsINck8r
ETSVa6vrck3l9H14GlZ4v7wirftrsR98cROez+50GVcIttVFx95UqTYS/Zi9WrfB1tpg+/csmCt3
FWxcjF4WlvFS2MkqHhDDgnzO+PPEQl4dJzH1mZobBqzx6vrHnDuuT2d6sn5r7OjdNOKqEgOc/MyP
IWvRl68XoswvGYOrEKQ3vlWTLEztqljMC8ajJ9nBk1REE4qFEJf9Ekumi2jq0FTFEfw+OXGkytRa
DW4C6kn28AO402DnN/6Tj8W2rSOs8BhRZI92w8v1CZwZ2llY5Xz/ocXSmzliEdDL4VOCG0Zh+nqE
mcVAkWsEZdLlAtc/+UTIszcZPu0ZxAntGKbcqm+1+SxowcJJMrMUzuJM7lQ91nAKl0B8+uACCie7
LVXkZtO3fzEaTTdIRlQ6y9Ncb/ClxJAEdHvzIVubxj38vj1ONKu+/3E90NxwFE2mDgnDlFiTg1HB
NZnbIKl5eWKKWCk7M3gLEn9zPcplD5Jlh0KSMgo50M0yx693cnu7RWdmWROiOrPGbfi5ePHW4ar8
7MABB5v2e7L7xy26MSDQTpDANM1BtZ4HFNDlh+bCuJRaevVw5xtiYy+bo5vQ94WxXeTlhMJTdcR6
jj0razKFKtziKOEpYEuSrZd2t8ViDrHzlb/p9uoaD4cb1d25K3SXVosn77hvJhcrQ6S+SzkGHKsx
WfUdlEjTlcZbJl+ru+KANcZRfBSRJrSFnU5mJD1eH+3cRj4NOFn+DbRaDTIg/dbwzVC+VmivXA8w
tyBPA0xWisgMu3nCXaIXvwtT2plwP6Gxrv9FFImqJlz9P7We8+VhQnlMLKzL4IEHt0giv+HivFVb
beHYm3tX0FKlj8k7cfxCk3MPaRQI/AIZOM6vG8GO1tFDcwvC0i7vmp37IrxeH9bcUjwNN1kOkha2
fjJ2w+NAt9HFs8FIbSIX8n33UJr5QoNm7lPp9ONIyZG7uyhjCRYe9iFdRnSlv2gphEjtU8Fp8/qQ
Zm8stJhUSrYACsTpTq6SOIcrwfbSolX5rXlUboV7SgfaBn7dKv4ivQVP9W34cT3q3G2CmAMbmqq0
BcT6fH0IWugUVp2FeHpkuV06AnUEJIb0p1bxvKMIUHdhmHMBTVIM0PcjxGe6UMzQqFKpSDlEsLHp
tfJOccHcI9du1P1CYWR2RlGZowlNOZdmySQ1tTwNiqVRY1P5rtNmfzI+3Ccf5KD7Wr1jmoKH67rd
Lx1VMxk4xQve+iqVMwXVjfMZ9dQqQ2MsKOwWl+RiQBo/jI9+9lrmD0GAUau4dFFfQqo5l0FkKaDj
R/qbNbkCELNpwtYgonMMXqND+F4cyl26ClewrrWnZuPt8ZbeKwv5wcwW5BYA8G9R7R8X7fk44f9h
4eDgWeImvu0FcL6p2gUJbBcIOJ23sE5H8ZLpBUC4P1XWsb42rXJJUqL2ZYh6Nq7pQXRvqIHRr+vA
GvaB2aDZmsDVfJAH2e+3jt5ld5UTjcoHtVUcEYzSMOsTWucO4rX+Jesb68Vz5RTsh4JwcBWnlrmu
GjS/wfsX1FLTOPk6qJb4VDpaX1CT9x33fkgbKYbZ7yCHIyRmlO76Nlb2lZpk7Upxyxg9BKXsqJJ5
Ms2drBTljToI1YfpFoaO6AketrauueGT7OkUUK08RbNf01wjXhV5KP6AeQ0gxYEQomNdE0AgN3t3
wEjTNAnZRuhsk4glHToCARZ6la47mNiMagSCjnGJVDc4G9J7SlPYHrGMbmBQ4h1ZixjdLVxesx+f
lzynIl+enuv5x5e1XAgiFWwHii12GlS7RkHE2oQVrdCM/3H9jJq5ivneQOXoEtLxnOK6HNVTXORB
YRnii1Rx6KtWsb8eYkxdJukF1UYJkC8EVrxhJos58GK5wJEauVJD3/YwgiMfnwlNem/UHvcp16br
+9TjInk97MxZQVgUdCSWtor+/fk0gjcJsLEOwVfR7iyYPywUtkiMITdQbCIsq2JvqT04c5cB8kXO
gwadQg1wclGHaCI2mQL0I2iUVY+cu0uOI0oLueLcJxvbIgZdGF5402ulbQsFYyC4LYWciT8Lxe/E
Q9XJsbpQbF+KM0mitBTPF1Gl2J43z7H8S1CWjp2ZdaHjaQAidERQTg/zKtAq0m4DNfq+7VeNFSQ3
JiI5Gzlsh4VVPrcET0PJ52uhKTtdznDns4ODv+dY2Ws73Gj3SwXZuZ17Gmby/TuEbVBYGb8/UBwF
8xLZi1dZdCsLGJ0Y5fr6Ap97D0G2+TuB4wc8eQ9piNpmQ8yohgbGyxAjLVsq1W1VaxxMcvpRqMXP
UA6QBxnMdJOgNKmjV9GE1YACv+8ChEm213/S3JLRKTtwm4x1/ylmUzOxK5cwP7MHq7Rl+Te6bgu7
eiHCFKrpCX0nJioRPPNnnnwpnSXW5NweJmkjISVzo8k/OTb0VPR8cFIlbnl7y3rVLXZxtfD+WYox
Hl0nH05AfsgyRuKgzOWhei/o3WAV/Hr9W8wuRnoitOJMehLTYyLxhshQergHphXHK62PBLtVkNIQ
POU2qV1zZ2bD8/WQcx/H4IHC83VUUJuSfnLPLyOsMkrbwhTISIDAIWR7PcSf2296m5zGmMxdLsl5
o5cF52pThhDsdJRMbCR2MJdRS2T3Vt5QDsGT6bih9WoIYZC+VrmVBiQUcl/STXb7t8r0U2uXdq70
E2R1amwqM1WTm0JR22CjDcoi8HB2qxrgwXh9wLiibHb+xfF5Q8cF4R0aD96r3K4rskiqq4f0Dpl/
nARXyyimuUWG3jkLAJTeqCNwHjLnXnTzrgRU2X84VrmOsEIdgv4f73hFEsHYAgaAaskb7jyKowmK
2jXkD6gIRb/JrpwPrwy7f7ywiGLhEzMuLG7uyVjQLEKISmT6kBJ9yjNnZ8Tp08LCmibBBo1rtEw0
/h9ww8XiTYpcF2u0Wf6wveJvlo0B7I17g8Ca/0qlYoV6VPJ/gCovhZ2sZ79u+7jU5BjZA2NUGN+r
lN8rV77JrPDz+hCn23M6wsm3KjGq+6NqaadALhEQ5mRYemgvhDAn6zyt2F6JAcjURXNz46W1go9b
6S98q8s5Q1qNc4YDmqySwtz5outACw+8RlLyK9PZaiqS4PmABLsRYD7bWKi4/tOJ47GJfhUvam62
C0WZUjazDpxdbKPa/6L2Ia4ZwF4WglwOir8+4nmRG4FINU0eO6uP0t4ECeDHXfMNgYwOEXAf09FB
hdUeuAvhpsfDeCichhu/5MkdRP0AJmCigYzy+gc5qDD41Y3vGipo1+dueg1N40y+Vd64adC1vC17
ET/CqMAoKT5oMn5eVaKuEa9biLc0rnGaT8aloQuGXD5iuQ4uL773qfLga72FPsE4OaeX0H8GBeWf
NiD/O0Vt9K2opuJobdCIYMuaSqxXnlf7++tTtxRFPh9KloeZoCohfPE2x8zQ++GY2ZfrIS7qG39G
IkNOVMT/8EPOYzhaXAXwptH7KkDc+vvsId45d80tjAVrpT0hwnZjooJerv5prjwGpnMEMEQE6wtn
/DywMeCmpVeg1XACx5tQ2eg8rdvgS99+FOFSk29mUcCIH9sGUEGkCx0RV4nqwRJMnky4V3dxvjLD
t8AqlnKT2TCgeTmcKFBxOJ2PKQOZVMLKH+EF3bq9LzH8wk59m6/Lu5SeGEUx1RZvl+DKFwAAphJA
LSVikIZ0Kqblm0Y2fEGCJcvNJXxm23jnA6gc3qudcbi+WubGdxJomsVItaOnquhSqBGtn1bWaWgv
RXdIGy6JXV1UF8ch0Y4AGj3qIPGYPp9JrWotLWn6sRmsbLU7J12lb9kHitU2Zl6P4WcAQmolLQzv
D7t+sq1VCmAjRZFSuzRF5DVW1Dehye01NpiaQ/GQguAJtto23IytJvGFoteO3ia/xrPb23xhv8/c
ACrYyhF1LoLp/POdT46uNAz7lqZdZjuW8yz3wV5S2xu/Su7zQF+4Qee+5GmoyUpFOD6IvYbufjjI
a6VEF/iLYCzx6sbU5WI6T8YzOb8qNZewsydIY+mPpins20LalZGzbct8C8T6ZWj1hZrFRaL9Z+FQ
HQE1imjKRRaH2i/OOzXplGZD8XlO1sFDhEPosdqo22IXHeHaLZHN5j/b35DjNJx8trbEMaQwkZUc
kmarl/peHKWF69x7LzJ58f0zrvzLSf0bbZLEmXiEo5bLAIt1D4Sp3kGm3WNQ/4SdoS0cjJ/Xt/zs
4IDhAhYEe34hDuPLlaYlY3pqYk3T462oKs5b6yr7IllCuM8uF+AEuKSMxIhp0VuNZAGd3xEZngU2
BqG1ddPIHWmJgIT1jYVP5fWh/TlEplNp8iZTJJrXxgULQ21ch23457gWV8Jn/E3c1Gz46jZ5sTbW
0dqku/poHrz36F256deizQG+ytbeK5YV63BNRfvN+yWjmry5/sOk8RtOfhgYNX1s96H1d9F3RkBZ
aAtd4XtWK9Tjvbck2vYbfZXv9HU1HKRslUdjA6L9VD/dlWgva/BdqNqwj0bhDu5MiNtjl+d8UUs9
1gpA5gPbUJ7zALHiB/mpW0vrfGeukx7/pEMswCqzhV+YaKHsbETrblOtvM3SZMycVOB9R3g08wB7
dfKi0Mtea3OFj1RlT1b2WSjZtq3ShZN3Lgja7Uw5DBJIo5PrxinLws+R9LUzDUKR91soKPZ3r9c/
60wmbJwGGdO9k3NCtDBL8AQYe5mqJY+GGx8BO6z6IfrpBwl60HVrra9HnB0WKYFC0W30EpucFRlS
vXltIDA22nqsvdh6xXQ725pxv1DQmksjoVSCQqTHSi45LTY4iRgFtUfG3d4UdyPd1nmVnjtn1azQ
mbdxOvnlvXnH9p9WA1mlnBbotKICw5t9+hCsMUovGmo8dtmR/oRmY9mVpSwMbvwuk914FmTyokhd
XpVRzZmE5syugStpK2heLxxGc0Eo1FHPlxTkqqcN6hAZdYB+mJIapWajLbACxLUQYu5uhMgLQhQi
vySq05QbE1UsuwoMZdqVsxuaFQ5Pe/khencehg2CUXstsNOP6ytwblhsXM4xmTYmHYvzNV+nrobB
DiFNF35o9tOtX64HuOATjUvgJIIxOR8gY0EAEtyAIndta+5gp1W8Gh3aUu0HjA5bU35Xzm83qu0E
PWRx2F6PPztA2kwop1nyJWvRl6RULBzI7FC/oHwnm0T8p9DoPyP8cxqDNBkBVudz2BoSzsRpyxy2
nr6JBcNFDcHNlnQmZhILnkcjMRq7RXbUeJicHE9KV5ko/pLGCHv9xgnX/o23LvbJPj4g8iDZ4ocU
LCzImQMROIYBDwxEBitksjjCxOPpIhLR8Kl5Ccrw2qnirTp471bUrpJ2MBZACzPJDK+/EZs/xkNR
93yIWMvhphgVuPt2KPLrmh1ix4wJG7ZT7fr6upg5eqkIjUK9/AdQcvLR0CmHcWbSPGgF8dGq9Bt1
kO5cRVpa/ktxJvd03Pq1HHhcj2NnCz8i/ybeGRuqLdt+nSBv6oXr8mPpsJqdx5F9jj4AJK0p3q81
RPzDsT2jzh8ceZY+uX5/HzTe1xJl6+vzOHdo0b7QcGYhGrtgskgkv+7EXP2TpA1bbkmet41drlvE
W2VbtJd1OS40LNhv3GAWzH2wcJfCIyjKy42qCTgW3w13yt58jL7TpFQPDjnBHizNyj+Ud/k23EZv
2NMqP9sb4857uz7smWOFUjfSY5QcaRlcdFKE1nXQtMQMKzK/GEP4PfXjhRAzM8vremSnW8hK0rOZ
JD3CEIoOJkyB3T9Va3efbBHIFj6blbWTyXS9X9adqi1swMthEZKrmq1Hyn3Rkx/cWPGasQ8byzcR
Ap26sST8OHMfEIJOAeJ2Go/LaeKK9kCqdwOjSpT3hCqWEONrV6QPRpGt9UJ4qGvInniwvoauc+MX
qEilIlrl1z/fTD50/ismc+u7SWSpIaKQKbIr0NbbdSMchzuaPptiE7+K2nOR3vZr5E+2SxipyxPh
PPT4DU7OcUGRq0LUB44AT18Zg7ViMduuWS0McfZTnszz+DNOwohCH7uJBryikNN1hw2iJbxfn8Sl
gYyn0EmEIdWCVIKtY9dukDMCb5v6PHoMpXy+HmjmvXU+ZeNFdRLJ03FIMgQYJaOC8vuIsEyPwkra
ua/G0Xx0fmqbfttx3DS5Xd92/7g4OVJJONlGQTq24TR3zo0A4G/DG8qKjXxVqMGm9BAZzHhgLYzz
4tyeRJpcFmEuaG5QkUlo/8Pdl2zHjSzJ/svb4z4MgWnxeoEhZ2YmJ1HkBkcSRcQAIAKBMfD1z0Dd
7ioNp3j69K43WcosKZEAAh7u5m5mMNFwMvZUnYhOnE2QKpqUB5K1wYIT9dOPFXnWMP1TEu2ilCWY
DccM5h/mjMo2kLSLUSC8szsOUBzckI394QTGb2sGhwHJFfVOiMbnbwgsvIYcGdXY4SFEGmRKI2sn
VXNb06DL//li/rb+cSSUBegGAadEm/WX9V9gJlf26LEnk/SHtLKnBhDJ8sEj8MeDoH8LKjTkZBCq
f16YUV14ksGkOSHcHFF/XSertj9YFX86BlK+9z0WIMiv6SU07QycMWdksKGXhOUtzHE+OMKfbsrf
j/DLsgMtGU4/PUIybCsSB1I4FArlNfc/OMxHJ/JLzIX5EgQfoHCTAO4/1hgTNNr94Kb/4QFC/+Cv
a7X+hL8FisLGzGJdGZ4UytqG4WbpYJHqfYJRR/bPq+tPlwziHTF0LFZtaf+Xc2m80Y8HiYKF+ccl
2PnNofhIGedPl+vvh/jlXKDW7ZbQGwTIZNMZTs7daOCAVCj7Q47ub3k+HpX1TCBTA/4OBD9/vmq8
iBcYKPE17IwZsfIAivubBbQG/iXwcnKZMjtzd+GYq+8fdZl+wxTXQwPPhxkmhhyB9P186MqJLMUF
9pAo1hqLr/PNDriWtQGsZB1iD8xI0FGn3ejrj8imf7yFfzv0L6veripRFxzL0eh253RTKiYrGz5C
rv60IpEdrwM+IPpAmO/nE+y4ZAwnD5xOLf794E6ul+jetT6HFS/e/G76b1ej6xWFaMaqqk0w+v1L
Pt5Nc9OVpEVvtXt0+C0CVPrPS//31YJvBRwboVO2zoyuZ/y3Zwze6VUnbeRNvCuuRffixiUi65iO
C8avq/82RIbxddAOMLmy9powxvLz0QBuuzKCXBMGFuYsmi7FRHO63P7zKf1+k1YhId8BdxRGBr/V
MI0sYD8oUQzCiQ069LDyrdPJfys/kp36vW229o7+OtCvDToYETLBBA4U3GIqir+CXLbimVD+79eK
8BTOe5FZe7r95/P7Pd3FcVdBUYAHgQf3zF8WxTJUDVwH3X+362Bb13wOof1HKOzvoKIo9+0GAFdC
xmtxJ7/+88H/dHEhTgWPBDA7gN/+8pzNcbEmHgA544qWFx82MTD8swKXJe1Mmy+0c8OPlKF/f7TX
vv9fh/wlOneofavJA+hTUXhjehBSMoQ/ENf6CLL76EC/xOjJnuEHHPoYQewMaLgR+06rPkxK1X8w
0PDHO/j3U1p/yd+eOrhPy64YcAftA9vpKAlk2p9IXl3Yts/7L/pc5eG0n44fQQm/WXyEWDp/P/Av
jzvTuhaNhu39mhiGX+vDcEfKFFJt5mClLLU3bjZK5Kd7WDHCzPyj5t2frrBH0OVYwxmazb/cSqct
aOUHuJVNVaRt/RYu6G6ZD3bz37daMOsw1IPxOGzpv6VxwxyauBDoKQhLfqpiUDCxY33/58fg9wT7
52P8ch3hD8Uk9XSVCHVcJxwQjFIVwNuRHpmEZxxjuT93r/+zg/4SPb2YOsKHxF4C454bV9kvBlJp
oQNvqACGI9Bv6CMvr4P6g3jzp+uJlhTKfGzpyFh/OWxdDwxCKcB8B696UJNDE2kwzvbP5/abtMi6
MgmiKVRo0QXE3vDzIwFLXY7AvR4lXTbNa7XqRcC4uYbHl0hF9pH8859Wog+pfA9cwnXo4ZcYOk3C
DVWJlC/stss+fOF1/n5Cq0XzX9bC3bv18DepjGYlnHF+fvsf/0stodcV8H//03Q5+9J/+bf58/lL
/f3//Z979YU1P/lBr3//337QMH3GpA7SJ6Q1mIdbt64fftCWE/3LgeAxPsSIYQwiDpLHfxtCE+9f
6DqARggwGf8BYPhfdtBu+C8ocWB+A+MVcGvzEWn/84ddfxTEP+7JX7fs76JUYF+tEeinytlb9UoB
RmJvQ33m/hKhlLE7JqrxDRZ/48ZxabGFnaJOR7vq75r4yzCV0z20e0BVbh5hp6wbom87GERn0mOA
vuC2eRY+0OdsYfW3DpL7BzPUzX7wHQgrGCrP1LYvvCGQWhgmb0PJPToE3qG1b0bYB8Ffo+wxHDaH
Nz6MWh/BFUv9ClyQwXJcYDGzyEQwRxl0TuwvLjj5nZ6a52q0kGLDjbPsWy/XaDE/EsdX+ch9sR01
SKTOEMzAU0AjK6Fv/WBgfJov5NusW4Okz3cupTwPtTVfx77+JKKoO/TLEkPr3S6yqVIwqeEuO1Rt
c6c9W5xMVYhTrbQ4RfYhgvZ33k2huC4a8QfZXQ2EKqwhkA1tkEM/PIeFL25H4S2QR/ELncuyeB3X
7w8cGV8om77ZA7a7rsP0b8PG/gi/TbazST3kfRzCMTiEr9HY2SqzpDPuKB/5FspYXvr+7+FP+1pQ
NezffzLqj2NH9byz+ija2V6t9oPqxdkWrsxLi13UYpkz5aW7i01RgF42xPuSzVJsuEJzXYehdahj
Yx3e/6TWt7NLQHzwur5IGg059cWy3KTtLDtXUWPOgTLm3HuROdt94B/nsk5JZ7lD2g5X0QcbNjDz
GaNG1ZbXi7cdpsbGpnvjQTpiRIvMeFegz/69gR5nOg8t6DLwoLyHdfF8AxWSa8V7zPEMcKDOiFPq
nbWQ4vj+0nP4kJmCHKrp1oZyZuIzQZ4iPvVb2Rkrd6MHDg+4ExgLZMuU/3liz6TIXKPrb70zR8mP
n+nFw6mNSAPH7QD24sTEGyo0NrAihvRo3AZb4/Du1mVBkfrMjfOyFm4eWCxClYC76MVNdPlxNiA/
0D1Mo5trr8M5D9oFmrUd7HQhqVLs4nawdqJYiuP7i+K+s/nxE8hSyazlFjnw2ZSZacfhbiIwmZYb
mGqyMgEss2mI5XydXbGXftlf6ExuBCfWoSCBvRM+tqXSnboLVNG6C+DqxB0qrMEIY1GwWeLmgOXE
M+AyRSKbybn67U1lKHnVXYjh2PlYTC1/DNqJbuuuwxz1iFlJvtTfSLNVElbctg7pcRFNc0UbowHH
koCrDa0szGDQDifovPp2y9B0GsCB7ILh8OOKWPDjgTyOvoUQY7jRAXYc44nnya+iTxZGYqAOF32D
JXZ0/vGOcGcXTUuRWo60YD4elDdwcA3TkDmP8D8Fy4O2jn/sTLzk5cj7PHQ1PDX8xb6fpilMSfjj
Tbx+PNrw27DqwTmBJQIxD+fBkf4DBM9MIt2OXhGq1XM0BC/wn5a3EPB+i2ZU7+P6zheRyC0upt2P
U42q8lM3D93l/SVW4TXU5h6tDvsAb7rgtqiG15hbYVor0uxiFurbSkEkd8ksYXk7r26bq+w4yZdR
1JmlY76dwUNN3/+mZRV+xkqkgq5o5XmE/XSADMCEYf89at5o6XdlIgg903acXjC3x9MOjql3cLcV
m6CavdPkqCfcomobF7AetQMlvyK0YKrxa0Ul6DGweM0kHGxAXmm8R8ijvlLuooGnjEydMXAfh6p4
hc5onyli5mtIWvDISAz7dgetg8r28zr2p6ehn84oWq8Bc+TN7Mz+vSinN9hps2RyRwzywno7h+F5
eEGfKcrLgWWDW6p8buh8YyN5gtLNunD6MWanDvtDGs6a7jF/lJQ2xZzKpM+4assRgfKTxWG1ZJXB
3oKJ0EF3tsyKaqEeolBwDxGkz3AxFrmmxroxTWTdBAO8zhNbRXVW+sFuHbnFTgPv9moyn4elNwlj
PN751O0ui1qgCt/YR9Vj3KsS/Zu9PuTajxDv3qP31JTdjsxmR6a6vmLArnmA5bqfaHGpjcu2ZjBs
QwhTT/EokQF7drfDrH3mgPF5en8BPSXaxvZTY2cDCc6mKyeaej5MZ+TobRFA9qRS3QXM5+6iZ8TU
UPp6MwTDfCNUgYpSoBYby1mepwGyILMp3HTqyuC+1uoRo9TjQc1w1F6ludP3X1/CmDlpewPJYkht
O0nlTe0+nJfbBq2rNJJel0WNpjd97CbeSOTlffFFTb5IhGSn7L6KYXgqW1cdSGz56TIRfWoguoXH
mrI0BqAaV1Z/502YKxbaQ2REaEyElPULr5qbgEjyNvQ6i4NvdWjB0MBlUaa6EFTYtegSJIQCQjRb
mxZT4I8q0jihyE4HzvS19xzE10iZz5KYh4ItEGWuhumGTmzeCWeUmYeHd+0RHbpWdxffE2ZvOeXz
rG6l7Qxnb72v8wjmmV8EetsUIa6AnOdbTjCPYYdans364i9WdTKe2faAiT/NlH0BsbH9bJPxqMKY
wsdj5gehQucoZg/u4HAvz8qlNfcTtc/wIV5G6Bkb/Wq7B8wi2xvq1u62E75/rhd+6Ew+hR598iPJ
j3VB59SKighhrhtPUaWKLJxibyeXptkVQd0+w5HYPZVT9E0yVX/56Q8lUCLcXVdvY99qIIXVZ64u
xk0MVnvK1zhP15cRS+TkuOVGGONmAS2CLYc14gnyVl4Gqu70hQYvg5THcpLB53iGatrodt6dy/E3
WTXxvadHkjXhWKVIXCkSOHSdtNDtMwgaUFmDXZftFda+Zdx7hBM8RAECszeWdrcYrOR37y/rRxyK
SXtL6dtYN8uGlMFnuMNfFfqi1GPjw1CP44OOAuyYRXwuCuGmugrVAUIKx7C3+ntSLf1lroHdL0yz
Q0jbKbWpWq6mXRCVWX/nNuQLnq04OJSL7PbShcw68tMYOQ+xd2ToVS6QUmw66HOmY12QDOh/eBOz
kRwnXz1AKoBm7/GO6lJmsHnfvkdmZw3P/X6BuQEY5M0ThJ1Rh8GW/jZ2DUCJEXCIEHsK/YZH1ndH
YhX6SzE0mDmD2uppKZbpVLhdPgPY2CFp0hm6wsuV2dbLMsLffLSK4FW3YwrWAOSwp7m+EX4T3Mje
xQTqoNRT5PDnkeCB8CfP2czctM98to8sUv4xqIXKylp9b8PRe2JDDULxVIBTHLTkCTC0lTTFVB07
38+hehDldkkdiJh1zp3qeTZ5kbjCoWncMqiCZbOZkC23SDgYscEGnQbnhlpiP3B1DgX3P4GduKoI
AqWEsWx/F0CrNiXCFV8K4u0VtXdTF3ZfZoCLXkloicCvNyQYE1jUOK8jPpbDSG+ngoMVs2hxGBsD
WHCuu1tWtMW2L+cxn+TRY7GN4TB5tNFnvSGFijZ4479/OlqH9+0kxGx1zmdIb9RDSFKn4VC6VNo/
tWE0nbDwKSJ8t4Bk0Yw3c6flAVxabztLXMI2mp8rTDNhRwgEOzQl2I/rVmGNQXCCSECwLVwLmdMA
dwFsC6BNjG6TBbx191UcjzAOVWZXk3jZNnE8X+cYKg4WEswzMQM5hwGdknGC1L+oHX9n4mi46TE7
upErHzTEjpBV8yAfhx5bRlvq4dhT2017+IMe6AIryjVpfn8xPfxJQ6P7zeyPedUvMhkmn2AziO2N
D9rSOfYxhto7EQKPLHt4Gk3dacFu8Lr+YR549znwrXtNvE8F5cGeFFV38TiXKdN2l4VV0yPp4OLU
o9ASTs9fl65/E1TB9wJ7GyjBsGjn9RzcRK6qt9V//Wm9sdMS0eP753/9DWc+EihZ7LXnDHeUzABE
oBQC4+FBZZMtc4lgWSY2jO6FQ5cUGMSwe9+fXBcMlZjjooWNRzOpqEKVZJREyjCWmTO1admx7uRT
efiRJ6yErhfkGcCyWvOti3n6I630F5iRc64fLT5i116rUD43b84S1Zix8pAphF0M++xlfEAtMz64
ttnaQeVeCSdpH7jW6f1WNhGP8qmJYNcCigXr6en9pR9detLry98+6wO1Y6L+TJWjU4KleJgsvQ+D
Vt4sax3JSHAaO0ecKhOv6kW4oYFby/P7S1RymtvTkNCqrdP3/evHJrbuWawuvczi2MQyBMDUkLk8
8KnwborOhrPLIsnN+1uKByxfzRfgEOtuY0WQn9C4fGBF/K2hGJIOcNQN0/RFOqhyterXJEiwbWXr
+ikmKLPL1vlqR3DNdKfiixKUXcY46jACUIX5UDTjvan4cvFdvUMaOvTMeYBHWH2H4YvNj8RxfRcK
uYk6Gm6l6v3UH4b+OswlO+nanLTpgjavpJsbqvYaChVHPlohT0e9k+Msb0Uxsl0R+TQdXK87i9nP
f2Re6z1sdP/jo3c0oa4LubUCERz7snIyb/DKu7KEWdLcv+DGTSerZ/q+8OJ+hwZ9n5J5gG26E+j7
CIr/fGAoYQSTd7atnCTqWmszxwLmdAQ/ow8r1F6h86DCwUFJYGfgQQ6nMcA/Cuap27aVVd9RXpep
QQqaLrDXfg4rYS7w5Qw24CRY2yG0jtXYFBt7Zu1z7Xn7wnKD+zGusVn7QpZXWJJWOQ9LwHr2MgLW
9pzU7l3/GyRt8CSIsH9smgax3XrjcWw+j+2yHdBb3FBG531UNJ/kYpfHwRmwrDvIvCfxqNAyYnXz
mVjyDNgyazDMnpHGhOl7Bu1VDIQB5Uyb95ybtkGZlEMHuaJibLeLFdgH41rfDSizW9sfm41xOhTN
Awge4cQvfOyjg57hsNUsrsk6b5k3JaQmUo9PyNs7GveHdoLvwOC1w6anCQvK7tYR1nixQGUSdaCy
2hKZMndNMH4JXH7LlmFIayjNYQCuSG1VNWnk3EeWvO9K59F24dLQI41O/LcQXTFOyydK+H3N+aPy
i69l5OZe0FXZsrSnNl6qlNUo90l3V5LE71yRuiQ8chpBdNAW2L31XUc5xCcmk48q55Y492zxkmi0
aU6GnKr20PX21mgOeGmKMubpYFcv0QsfFwSn6NGW/l2kbfQDkJIXhX6QI3OPVrGcihAmjnpaDetb
N5Eq1gCADNRK406jhubQhJ2xF+PKHONR5P0oi+cqwKbSLG+oJEgm4x5NMsd8LerAzerOhd03i8Ob
ZUI123thMvTUhQLRyG6q9pvDakjj6QgRwbyE1uSd4CJgwxzzNFC7ThZ1jl0a500Eur3x3W3hLJCr
FR5Jptm99ebwjGath5BTmEwNm6YGHNXUTmp583SJFYdHMKyKsyhgzQ5j0+eA+y3U9SOyc1tT7dgA
twJeOHeAVbA6iuCJVmix+U7X78Nmsu4hI/nCFrqqUy2fyoghqjRiU4RWeRgiq9zZaI3VhX2JS+Vc
Rsv+0vn1tI9VsBnEWO4hxIJdQnKwXkprK9pyKzpJT5Boo6cWcNvcOmo/4QFUje6yWtgJBTiWk2+V
JaMN7xh+LHa73nRnL3jodNQcB9fNZWg3jzMmcJYhvo3rLn7t5KVarASyZMGlqfEQ+TpaTpbrp8Qd
trPFyb5qAKRo6JdxB9o93JtvK+5hUrefMxStdtKRzIoW9y5yKE2aUZp0UPMeymFDiiSwzrxoOoxx
2+QFHFUTUUEIgY3RbcWgWRo1otmZ2t/4bLmTAjhlDWuPrNV7P6Q6c60Kgqaz+wThDP9BRCvrSVfl
qiEu0VCtYCZk6vimT/yYqcM62nRYlOfk8VyBd6YdmAWQBmmI19xCruQNNcYb5zPLl1ir1FUYH4lg
apAUiEHONGxiq1VHWpbHlhM4UxW5V3ottKaIk8StQiVi5Dls/MOonJxXBWpaCCAgHWa3lTh0Tdzs
bRuskg7QQ0oBgSRQ0o1QdE7QclQjMhx002+Mc7JH3I+2VssBU9kg/sElpZButavCaafRuE7EMLO0
i60pNdzI/VjADCYK37wSyCHjDt+urILcnelnFfVv7mOxyKtmtryLDE8rH1TJKQKFQADu4AD6Qu/T
MOlynb4UKUL5YfZ1HgRLk3ewREqguLnrHHKspv4Y91ZW2a1JvQJZPuIC8OTGuZ+ZlWEMtrtvXPYi
Ka32cRc2QJ4a5wnjHLu4Ewe3lO7NMKqLXdpXiFy92sqHqlR9hngnpMOEVSVNU9+NjA2bwWqbw1Lq
Mq2tjmYA3QAhh4CyvHo8hOF0LvvqJLzC31txtMV07nSIS7pd+IA0KBq/YYuCNOfkXtBJu48m5hwb
rnJCw37XhC+st1FBLtJJ75g0B9uh1ks9dbi+Aqk41S1o1FD/1iYID6M9fQZiDynHqHm27LA9Kh+e
z3G1gRAGtIhJS5BUSoEvP3SLe5Z6+RxX/WMh2Nt6DbI4FE/GNW+t7YFgDPn0ran6S2msNw/2RTeN
N/FEAdi6GUv31kfpARzEYpLlTtXEZ4WgfBKigWSKVe2Bxu492Wrce+JuF2/Cpt5H5R25Qs/e3zCm
6Fb1MLyOjX+JME2TTjKytkRhuCBypEqDxfjpvFyizo0PM+3utVLLhsafqOOe9YI6oQ5pOjvhgxjq
Vz6SxJO8SxoXy0B3js4qjLjhgW2gyYLJ/KjC0gw7hnRR2tBkdp/oYp40VFsgKhMfS6/hieb12zKQ
KNUSqHTfatSD7jLlgxgWYGujm3RQkwMOXVkHOandUhdDLibzJoPyCDyQ5SZsrpVnwZiscLbzPPFj
xHIbieuBIWZZC4aCFwjnbqbWjnK3UC+eJh0q1fqu4h3A3ALO9aJCdTrBKUrK1nw2EISjxIP0U7yw
/RyX0FSg+lpX3GyXhpzGKbgMtjUcHEjc6xD75ODAfanTTdK3ZE4sLV6B10M+h3tio5YIKZMXqCss
3M7Idb/W4OwgQ4PuZ3wRay7FrMpJ224sj7Y/zZsF6sUbb2kybOsQZrYr4N06TjwqyQlqZCssEmba
mcYkHlrrMoYP06KqHHI3j/i6p6Zq9N5BmoPScHZyBVp2wlQAzB+Zc+r2E0aKfQzgsLD5ipDypTXt
FlmXzCLjDamFgJL20fh9Ie33KcRi9yRNRc9DrOF+63aufGmX+FSgaIOmgrhcKg3x40ZUGwg7j1Bc
7m+XCq2GWndY+tELumwQ+GDkezk3QUqZU2cq8K9lBKU+w9znAJsYsJ0OzJESSsoWFLW5jL1tqx5b
Jf1Ptuq/e8DGNrpotx7Rw0Wqhmxwzb63C1AcWXy2Jyfe4yF5DJxWHtTCUMwELez6dBOlBfpbIqiL
QyvrjTcogjABT1mwYUVGxq5P/UU4m7iHJCLGB0JHiMxz/deoBUjuud+hMfVtcGcAEIBycmHYYxF4
h14vUdKJwka3ZnymUiHLLUWdupO+MSj/2na+xLXXb9qiMpkZxAtC0yvUbCF6GAiYI846hzWCalnS
lOG80QYKK+BILI9d2cN5EtqiTYiCp7aAuAa9TNDAZps6pdwBMWrS+RBV0cGP5jbBngEEc1Bsb5Uy
sWI53jH6nasMlUO0o8Hc50yDSlVEzyMFcqBmAH4IyxWSODXi2SiyognoftGWvW+w9Y/9WG1Ro10c
McX7iLmbSNNhC1ShhA5CHyAHNtMGv6q4krDbEguS/Wh2ZTEUG1NW2OJx8q6K8eHQKL/ZwTsEDTRe
bDo68xRSo6kJPPJCAozbsNL7xkOhUiXsM6s3xVTDKKjjRV6jp5g4Noh0Q92+BEg8U5hl8SxkOGXl
2xMsvztro+aZbIRjb2G4vmc0XFCcAPQmsE3o6+Zi0KxK67G3QCeUQ44+L/AiLz6tFQQcCynEXCNr
vwzfRahhSUdlk4+Df6IGG28wTlPKhDoFqj3NdbXHLL5E3ChveFB89TgAzKrs61ubVQfqay9RrsFz
VI87cF2hYeNqdYMpU4Jnb3pelr7KMQXfJyUxMgnhdR3yEKFkkVigXXUaHZie+BVFCK1pXukQCJ5a
+oPipAUqHz/PmGG44G6eYihNxYiH6Jj522ip20MwF37SyXof2yLeG/DK00Jei3KsNqMtL54/t2d4
m2dWUXl4tGOTVoPclA1/jXjXXtmsNkqYCFCB1thReZUa30A1CVtHYUXf3NIW+dAAYlsnZsOiHdLZ
6m8tGgHLrDFgxDuNMQodu/h3/py4voX/EcbgE08AIfrJfF5zpbqjKoV7pUKZ2F6bqJTHMDZ9smDU
G6fupAHu5bYtQdl2AcqpyGTIU8k+RE2tRxPtSvGVwj95g+4BEFtRZDXzzjZBC8ua/QXZwWjj4eLP
3gKaj+jxxKJErL0yBmnRs5IC0twH4sZA+2t+cGmJysWtYG6rQRFaXJtvl1qgQxg8adt7q3iZCk2u
YyVrpOr8TBl40gz4hFLQlRgdtB/99p4XSBXtClxurZ6sVbLXKzjJMORkvVEzw5e7GxELI0oz1+9e
HdN2OasLdrA1ySFZbk7oIwO0mQsXhIRxPk2uNSTWujEuvoc9Fy+NKadjGZe7hQi5l1b99P7xzAXZ
i2V8ZGPsXT1t+o1fRKhBGvR93z+T0TZQQVUk1EfCYNm9f2RxMKe2cVLj8vAGvX7kKwtF3Yp3ygbJ
DF+KycKuAnFifVnE8GxLEm3t0lVbGbVYwAOx7+qAdIeghSPp+9vQnZerhxaXZNN1qSL3KVjCJgd+
AQTLhupHGWEsWEQUoq2uREO9Yeg+w4tSIcs8FJjNz2o1AqezEHHIaglQyak+LsuERiu1o/JYrx2e
Uc3itDTFsFdOhfKLLPqkfO7gbbQZOGkyx6ddOvXw9ljgBpEXa0dby7E4KlXmP74u7jFVIGamc7PM
41NooNIFg8HRoQRzDVF9JaIBIw78mzSaovLGKccw1WzGNl18r9cONF37aYQsL25twgROXeD0xygu
5qJVz4C7LRQ93nTjdXAUL0n53EzsTtTxeGwncJba2Od3gDdvA629U7hU4i5aesSrcCLihozcXCs9
PKtZ+/fxQts7t/i+jmcEfYgZg8no2xLMTh44G+zpxSacVPusjdn7Mhy2JX1v/AwLUjuv283GLa9I
qnMKY9YJDivxMSAsGRXqtfcXOkTHUkLsf8WISjcoD7YX9qk0/ecSAjFfJ0JTu3LJY9EPOcSzinWG
I2FzQ/Y/YNNmWLerrsyRPIc3fH2JrLE6tqXatbMKj+5iQ3lcQCUEOtq348SK3WgN+mTWDlhckrRy
Wp5yMNyz91X4/hVuVdobZ0QNVGJBnidZDrh70ZxOI3I6P9YhOlG+f7SjsdbIZiIwoZGzFBs3bp2D
hKXd8f1FlIuCFO48VFnXUhfANKCAjACiPs0eJiIyB1qviYNRBqAuaKBLwUGUxYTJuenn4mxaN0A1
qRD51tkCY1rMRwTDqwddh00EeKJv3OpUhYV3doKFnNm8rSHQCJzUn1FKdIZlPFRx9v6N7y8WYM9M
FRqJVuvAuS1qYvsUW7XAkuHH2WS8dv0b0rvDRsKnJi9VVGU0cvQ9Z/2S/vj2Pkbl6nfORorCuS+L
AtgArJ1IhsxjTgIVF8f33xvbBct/oEsVqer0/brb63XvNoPxlpQSdZR2h9x8nQtZgDuC8DcfmhBD
JCh0sHWtIi+maS+q4wEmAJoVmhY4b1exnPo7Zsx03zYORO6m/0/YeSy3rS1r+IlQhbCQpkRgEiUq
WtYEJdsycljIwNPfD9QenFB1z4RbsrwtiQB6df+p5QMC3pF9HrEI+6Wau103lrlfTtNvl21JwaJa
PK1x557FDCY8OHI8ybb4HQ9tcyCZpL6fWbNE4vNihZXZtY9DFB+ivjIvRM0Yu+9fvUibyEuY+8+N
ar3fnoa8N9Ogh033YjaunY1caFRLPmqSeQkHd4h3Smcnl1z8vn0XwUR9ie1jtamM5CY6YqjJ7+qx
ffqulr3KYsmlzPlhp39eYlwomNiys7KsfDHPaVXivqXtiutL1wJUf3+UxcZpsIvgdg1ut8vtQtRo
Jjw1swi0U3PmOAkwV+Xb7chyPIBH9idbVeqEt6eQoJaV81jr9Yc2Kf9ashH3zvYySpoo9iX1MGbG
o2K606G08uEMOwa6rRs/nIlVLrMxiEvZiS9dNec9DEF6GLLShtDLlQv9erITBsDSmlrsAN/0Q1Vb
3TmGUjyPnYPVKqstdA920BUq/BnKmf3t5gDNg90/ZYwvQ9FZD0UPENjD6PAeqX7Sq9ZBa+QcVlm5
p1JVn5XNvuwZ4dYOZQpJU8WSh0jb6pOjKIdv4JZ29I51QfbuVnYZ6PLT9xecdv7KlaTcm2Xc+wRS
omES7Kdya3HtOGjMrHscx7XBAoIvEskY237qcrhriAzbobZRD1pZ6YHDDUleb2nRtXH7NsjdjqOe
JkfZO9X9sNH/aTW4XkfaaN93zV4RqfOK7OIJeUT5u1nr4LvIjZF8nzTBGGao87G76Sy+D5NOyPik
SfIXR/KoOGoGfeeaqM1aJGp/sug56YgynLS8CzVVq48qAlevH5OYZmtDnpcN/J7NZvFx1yePCOwJ
r7ywsITaKNPlW8d200I14yz8sZX+OKEWY00cTNX2KDc4770ppzzDRn7Fxqz8+H7knbkKkiz7M8X1
8qFaFbwbpiD/m+Vx9ZiI/43jNjZOazSMa56MdyoXNCty5Yd+k5BZSfVHsZuQrM3iCf8G8hY+iyda
82w0kd5AvL1GcRsmllvTra8zUPrM1k3FCouqcs6IE3129+mvk2U/3E5LZCxImfnfmjIjcX8GGFw2
BcvtxJy2j2QJEpsr5PFU85T6Yjb0D4zIweoY++83fTLo9G4l4vbAaBOqI0eRLEZWE0GDz+lye1nj
pfTHgWPDSkdSJaTa7Fct0V4J2X6K82b8HZv1UzyDxOlrBTdGDJPW52HZu3zzrQStbqkwcyYajqMp
30einr4bs6UDBO+x3O15E3+JDlZDRVqlFZl5HMhrfpvsZJ/mkIUbtq+32ZVQe87xruUqtNoz8OX3
r5zE1nTQh+Xzu5Zp5nLksKx236WgGPrDQNRdJiLDIzWw+Fmn4+O6DNNvxubQEMP8elMVkdnjNKce
Fu13m6IqcHJAI67IuBwpZe5x6qwVRjj6q8VF/2baCo1KCelstgvSw5EpwHFHwgFZRBigT0HD2Ss0
8G5XLpSccTlpm01ilkr6khrTvmdwDjTnVEFY3w19te6ion1W8JYMZMrxdqUjtZfU/2Q/rZeMQylT
ktDujfakaBkj98zIRvGnAJsTQqdYhtp2e6UzUqLMdo9aaTjekBjuqResYI5yFDEyXpUgNvB7laZT
PWDDWr26jNbQkaq67wjh7WX960YnDVM0+masBMTJMFvh9uMAYR/UwRlz+7k1sl+d0srnvGiqcG6N
cNr0VubUfOapZdwZ2visFykcsTq2jzn7vjzkgG1YKv277IvpUIFdw0y9l1M/01r1+aHaPi2S6XkB
fbncfobcst7ZCJqfWUv880Z0C81pLsa4wK/X6WctxPJOUu0c5Fn0eWPqLHp0f2wcpghwpOvUTjaC
H0CGVNryvnKi1oergG+INfN+RGqAWMcBM8fyiRLCrM1/NHQk/XZAWfpBKZdfTOIGGrShPxrGRJ1s
54szriMqQtUNV9OauD7DL0uJ14Nigne10nCCxhDk4xkxJSqKF0LHt5YgdYo5FNmUe+wr7hCGNBPM
0/13sUyQ+E7FC4gEKNrWpdbV2sHeU9+cqUzCqRnr++gXP7V2WrpkZGspiscsE6icYHr2GYjVxc1K
hHoimgPFxgRESuFvDeTjB5iJOLaTQyq0454GxTKOqa6+TcJ50tYh+6OU8WsTWcVbWVVDaDtYX/Hh
FnfEQxzUrGr+6YKE3rdXlRjlKUvfCbyj/YOMZZE9kdqLfrRHsQFgEwlzWztMNXF92y6bYJo0BTFF
cX8j/m4v6fY+8s+fCPmKfK0urlY/pCfRR9T8dHlN1nL9VNHe7AZFFbsFkUMI+Fg9WcP00q1q81Nr
ivsuo7F3JtB4bRMPzkMOZ56bOydJ02cRse4Lb0C8B4tcz5ljdZ5j2821nX7eRg3Ez8O1wvtwdeK1
3CVoU+5yTWp3paL+nm5SO7es9/0SOxfkcPZF73X7Im0aSWvQbW8ZhvE020MRDPND1TILGxEEO53y
DOqy6SLjjIwOR3uIWL9hL8TvxFuusuLo14HFLZNasrm37mFGkN5EaqnvEjt564SmHxivwYTd4dHY
6Cobjr5rlQHt5fgFza6osrof44ZRJDLVQJFHI7aLqxk/YakAmIXbiZzpSgT9+jwXoamQA2v0nV/b
iv1ANjl6GzsLJwC7oOxqsAzglyytu323ECLlQGVOwmTIhi1H6lmwqsKSqT9F7ifK6Hk3u9a5LAvn
YEGJKs2lSoAFevu4uCRDCSW/VKm6M635nf5DDXPHvXCnGfvY7nv6UHT06OuohlZ9ECwkOrnJtUgz
1ZsdBFzMqJ99bEV+IvSvbmj/ynpw92oW3cVz7Cso7bwkQlcEc/DLWpX9ONr2IevYh5gmzs+B9vWI
+e+sG+OObS5guJTyAz7iIIltEMm+ib2+GbrdaqHzgDjz0yh9lkVyont+WGz9NKJFVNd0BtD77MpU
nJBO77XC6faRWiBIBnneaXl5V9CaIf77EpF0UMivxNK5zRjIgN/ty9H0YRdr2rV3l3t7YvY3hTLu
p9RNvRitnJCX7pkNm/ORa/VTmlqEKbDNjk4zHYfRVJ4aNsihz/5RmplyZzbawa36+AHps5K1bIlf
IDqj4bOcgdpHS8NuIKf22KK2B+p2tjINCtKsX3HRLp6qlwYbdLID3EvrtxLsuknScMlV7VgQtZCV
xjN24E0EVhVddFSM7nc7ZvEha4t0F2XgD6OW39fTVCKZYQBskG5Nhhqi9qQrwKYQzrYiAnRERYjU
mufa8liHgx1w0v1hVM29QGAygtecx2H+XKXqpZKwavCBzou4u3eqs5zbVhNB5nCBswbYjzoK2ois
OeN9383qMASR0VzHtS24NJgh1O2mXXmLEll7eibvlsR9tiohvYpVT0xFaJaS9aO3yss8aYOnIUXS
FWtv0PjOtrwu6h4ca1GjXdNDNLJpiAMbFuOemSM5lKUkLkS8TpgfvLLje9VOi1LZgFJweuvy3ozc
QFk+fCBaibwOU8LObU1fVVglXUXJafI0R0YHs0lh0ET5yJgeiEpHLphXS5C4QNJTEeZTjmrGQvu+
puZbumDhiTa1AjRr33V/iti6g6iIUJ7nQNW9JAi1KAlSYh1oFr+zxxe9NdvnUUQ/9hXEYRwPkN0K
tYCDjS4o+yVN+X5eR+tnxlcSErR2hp25gV6ly3noHgW7vzprOTRtFWaGuV9GCxVxBG80Da/jqkpf
RYqhrdQ7V7LgssWCsRuE+TXRMWGIKZ5M24z3k61LbyqHH70pXodM8pRtx0ZeIrWNLXlAZeoVktlt
cGJPGoMJwGQgezatTyeTPvAObIvGYmWjk+QixNZ+rD+ndt3nBciuIx1tl+fEBlfOEvAE5IdIW3yu
fzOqPkgwIIZTtPs4VjxRafu+bZXTUptf67qGeg2vTNFZkxaOfmXBjmuSs1yjToAiL15csMFANPnb
wI0USLTitlkYPnf0m2goT3ld2vxFledB2HuEY/d5n8tAMaM5tBOE9K1q+rfPkGM/SAnDrtcdOqlc
QGDqYO7mcKDVOFZL96mqcH3VGtFMG/haMOwZL2v3YsUQWJV0QpDpflPW1gQiWscZD3XYFl7+a4r7
S4SI4axZ/cWd2qd6VKvTY1+s6RUa+7lJInoqmdzRzrQ7sUa/1AE0UnNbb5na0UPWMOymHnCydcSd
UTFBO6Kcg8nS35LF9Id1ntChOXADw8ip+aB0+QfUNDd7OUm/VebQLYsPhK+Uzi6Ru2wZntO1bXe5
7l5Fq301bZyHrpteub/zwG7q9yRhPEKqdXJsaIWK6e7nNLueTMu/3DuL17fgjBnuGXMYZn+tihPP
67XWSitc5UNddGOQMpDtYEVXWKb+rDS5zqQCBQWVxR+Ku7VdWJUdadbRGZQ7kWYIFhhvPGcmAS8F
y1vqSAkg/H7ya5V+EcHk1G71vERqjQjO9LrJtYMyI18V8F45W9UbEk07kCWPpZ7FoSWV1a+y3g6q
5Dzy73QDAk4lD4wxf5qbVPEMHSCH7NuwiVTwapLlfDuC3ervM9SzRDtxNEkjYvuMYR4Isxkxoo+W
l1E3dzJptqG4B3hvi1eUCBmtUPxUcC5xRqqrX1MiLL3yaklwgtRWxbMB1e0ZgYQLXIcIjJ3TKzqU
TvHJWoOmaopHOy4+51H9NMgZ9iNxZ8qY1dBIjo+2q5x6lUhAtw8URwVMJQMPeAe5ayrrfheVfQqT
nKKMW37CDO40RIH7buQUdtKwmeV4bp0JlvRvb8KFzhrUfzY6KNEdlorN+Ykhs/PydP2DhTN/6OqW
oxQvrrak8ty7KQ666L7W45fclDmEunOv6odeNf92UzIFi5gCt15LtGD6c8fCtU3QdigZKzMDHUkV
O+yrH5cGnZHhGy1Mh1Mz7xj57NkOupFmpRUSV7YAkfiWwbpGdcL90mNpiBRlR69qcJuwbZCMRgqZ
oXWhPYDSaNckr3psPmpYde2xEnN17Kbxt4ijci9EIHC7Gnr2lTt6irEKaTW1/97mLaqccbfObukv
CgLbKq0mr+2zI2OAQvNEIFT/tCTaS6ROP/oSd6DKE+wL9Aq7fuJviBXYInupjG46lnaH8ER/hu/R
/K6jH0SHtrOmATkQ4RnETL1jhvtTtknv2YjDBgXBFnASTgKmFK+LMjQXPwqtZkLetF6lAafDMs19
OUSnvsntUElJ6YHB01pi2cfy1KPL6Akr9WE1eRjJYdvF7Zr6RMN+1mb51lZo1hdEXm3m7h1zJup2
QIzs9oWn1gRQbasFjOWItjkJF3mxZvPAdUZA0kR3aIVXeljtunYOPFY6+lNXrX8iRhYUoK856Qn7
njT4zBw9/NETOjtuE0tqUahs+u7qrYvQm2X5j7gVD05Umj4o+oE4jleFxBIPV9zH6DZ+pyQ/cSw/
2omheI3ZeMOQ+GNR9Dws6cg5zI/h2Nge2Xx6KFxEdmuMZJv2KcnUTwp7Cwr06hou5oB5eiKciUUQ
2y9n5RgCJ6jHnVaWxhM0Sr4oj9ocQSdHj7YdJPlYEuLTl4GhFTA+82tndfHVsYyHoTv0s5m8Yavx
CkN3PDV10PXA+odLDBvW1X8G/W7KtBXclS8TTjv51VgsHqv8LpjhHCqSGVKU0rMak5am47ZW1TiQ
2fxp3xbIbRtxpYLMrM4f3OUnIWsPhe52KN6J3SyRBe7tVH5Q7WBFlak4tbn6AXMx+HWreVksQUOW
dA3rpAi6Sr6WGGEdc+zvioGKBrIrfPSGFu8moIxTWo/F6N7NcNQsgP1pqI2zj9cV/spEdIfknqKU
9EHrdtYu1VlGWXeXyEGfYSnTp14mZyBpbac3DsvLkTpi/B6PGBofjFhZTvkyPk6s0vLRV9OKAm/s
oq0UlUKRgYSFV+W1KUixMHOtQgk9Ql3Eq6fNUr8Q8hH5i2arXq2I+6Yqp7sWxpdDaU1Ixp/t+o/i
cL2rwuzCPAZ0zjvrVI4D0WIiJ8a5s2vPaOpPYUZ42tFFoOE3nmaVFRMRiWAqK8IOqSJKoJ9jI5DU
sSada4rdljxLA25urD9cTQ5YVHKTqFpzT8nCcytwGYpSOTh6zPIn0cDyb7roVbmvGGkOi0T9qf+Y
m5lbe5p2onNTRjJj8Ysy1YM0jeBN3UMSjXfpKn9EeaYF9miHQyzoqTeMB+buaizOWWisGk8V48GZ
myy02BRAJPXf2SWhzeFNwydlpV6Cs2uXJVo4rsidK1XSa7k1LlQzmw7uYydZIlXzf9aZwQPCCoxi
zqE0UDXphCmEErozTnj8BQObO1vJWdleJvqknk7VzI/pH3KtoCu1ufU71TojFxHh4i7U7BKZPbIZ
5IDZtLdQLnhJGaEqcnx6S1rPRc5+T+WTA85HgeAj7SUndEEjMvgF8ByioSPzGgEqUMbdIKrdvJ4m
1WmPrj5QEjkdSgpOUk2/NTfbis4p6yttV64w5Rj67hxMfhazwKjZJNdpc+EbthJEUsT4Gt2/80wG
28yT6iyTR3r0q2ros7/06Yu51C9RJ/ZAjIeiw0NZ0UNW8VEO7nmezAyxyjqFCuy/gRIinaKH2Cp3
cxt/rEzMQ1NeZMJfSOvN6CJRLkXvHAS5VzTksiVKc9Jq4c1WNF6XvqETnjuEPRyB3M97oCvC93TH
OrRvAzOOUykq1FAU+UU1Il5FlhxUkUY1AmmB9h0sTCLTr2yA7NfXhfUQTRQQltQFUWX0fLdndqNX
3jInWTArV4UZk63xsXqySLtl0iATSje52S2Nftb+1BjPdpjSrfMwnByjpthn1nvrakCPEms2KgXY
GTZquU24GFjhmRziIKuohHFaHEsrzna6039Uff9ql/aG701tOBrje9T073Zq9TtsKStWvwh26XPU
rQFlGISZ7ckFXjBbdCr4uEWqg02G1TggCBGmE0YGWmq9g/B3/uo0DuRKivK81WLCPhJazOaZKI7y
rseILvV4vWrGXNxNqnLQl0E9D4hYv1+aWT8jOEJWUeq6F5WfUYe3k+nxXFmTySrGIgrGpHIO+Wpd
8Xr8ig3iuoq4fWinxNyVamEFCSdA3s77sQW305wnV6wX4NbkaPZx7muFwKHrLLm3jOVyoacJKm9M
OCXHMXf9JaOJqas82tlJRKIj+3PYSDd5xTzSfrYOLUKHpqvtOtDO7reboxWQwHu7Th8P6PZ/j1sv
3SrNe+Q2yjm1SRmJXdAlMRieblY9fE3sjxLME77T07puAJ5aooBQLBrAbr2MDlSuwVRq1t1bGq2x
5xrP2SIeu6x6tReHbDqSEuxcN8N1mV/HDOMnK34WX5hl5zWMJVpvDbgvki+jSssASGy6R63wCFVF
3nTtgpPaxgXiZQEIWPkW1fDSRTE7tKvuoXLnX/lY2Hun7ma/luNveNHZcapwGFI1EBqZ8LFWo/BJ
y2OMY2mHzUgek/SPphDjlKTqvixZWWdVh5yTIag7dDWGkueXJPPTBWhjcYvHdEQApgqJ0r196Xrp
PLjGzCnEROO2Y4Cz80mDQEdUEJYQuvnSgxHynAEJIBrv9flsRjH3Jk8Ftv8UpUGK5FETzMvNSz63
8K2FNXCpxJdrz6zwtOb4oUBFSQvXYsLNi69BX9mUnGXrcTTZi9GLO4JvntuGBbCy0V6SPqz66VHJ
7iHLJY2qfHLz4jXrrg1mymszcE25SwJFq/J3UwFaEjbddYkTw11Sr0riFlFgIYM6orZwdGuw5/W8
EywQUpZuDQnq4xpge4LhWRGqV0aQJmYcJov110ye+/SiKuUXiV0+olTWcyeOCa7Xvq4xC0N4SjmC
M6vwaAZDuu3+GHXOO5ZsThSkoTsrCgdtak+Zuu8zpcMJqg0ojapPY2Xnq7a4w6XR6z0h0yAsNkEY
0To8Mqek0lrRFPDPVBrtX2RWf9cCB3eWOnf6WL8TfYEANVZQCfKXV8BQdxAHt69xzU2x9tYwuIbR
Yq5eL+pjW0Yf5GbzgOZglxXYefQ8Tuy2nQyob1blmMtymBOCYC1JvXSHpyiK1n1rVlWgZVKGnAi4
k75SK1hbDSO2ws9EqIceDAK5F6uvD1My18FwLE5LY13TpngjsFgecrf6KIZkJbUbv2cepwM7xmMK
1nhWB6YH4PlfaTIcUMNXfr1Cu0ZQcUspcbpS74I6TwSSkfzP2saIQCecu/rA8wAj2j7hA409ZtrD
OlfLa1nP+O/U+a/FlqNL7ogxVCKHDPS4FvQ7jHBzxuYEM1+1g5a7nzPcHK0JiKpKKFixpFh99VZ9
KE5RPdqP40zEQYEKKBtAIIf5S2m0UzIxXalKN/ix/TOdh9+d8VFD/Y7p5M8lMD+H6H5q3J+922Cu
eJ00ZznNPb7z0n2YORhJwxMIF94yVmJYvXaYId80zi97Xe7XyvgsSDHpV7Z2EO26Y8Hcvpzx2NWz
eyWe5gIVurOQ/A5uzqi8gg4sJarEPt21AEKIIX/N1bPW6dEV7eEG+CL1aCrDT1PVPG/sNCR28tDo
zjkyxV/uR/mS1H2/Nw1mr8xYL9CqtTv5iW1+tmb+lrVeO61zYFRGcZiyIij4aTA1DNWhmXobgZDe
gqyCHaotMyVv7RvDm4bVmmXAEh2w6BDG5YLeBXb52ut4hdjgcbKqaj0OM7nOJnY/pyGoYeQfsvdy
UF/WuXiiBkucOlYSukasnqEZ/84IRnUbuUALBa7o1NpkBaubOsUKMiNleq7iu0GgBS6j7UBfx/2I
Gl/Sy2pDzd5Js0c7FycnMSp3DL973dJ3GjLrQy1XkmzTePJd0yYJfeHXoak99oIepnDVoNTnoIt0
+xUvQISI0k8inNYDX4h4ajcx6L2Oey6Mr4niuke9sYyQJX1ZKNv1mM2dg49lB9T0q+uYgh34rF0b
GYdK1pwtpc1NMeqhFNj92m43mIvjdSZWCLPoioMaZ8vBtthICg+0ANdwORVZ/ECyuWd8UbZV7GUo
3I7WXJlqqKTEV12AQNfo96oCxqgszWNauRf2erJCu3hVF37vcX2W2bgXa6hgo/OIpnvVF7IUMaRj
5ScaZUpAFEaLOxHxLoac4Qcq/k25LD9SqA+8n7Y4mpZ8lsoL2QzviojeiIbACWJSB+v8uZBSo6TG
YCYuZmFcjuQBrNYOtc+jiJTPylA6EmWce90oNWQda+FXMmefhbmZ2aXDuS+Nfdekn2QiHhS7QwVd
XJMqCjSZ3Dt9hUI3Wj/sYzM5D03RTrileJidOgbUssR+MorOU3Qn88Bn95JGyrP78XOI+5Wzd8JS
Y9S1NxnJa5wvHxMiY+5R/qRnFOsU52//1ZbM9rPhvsOD/sQlTSb55q2zPtAIB44LBNFy2h6q/F6J
eVcQ5+3UVP6xXFJfzLp5wUz7BhsEdAFky005ewwz+6hbBHObw5VrkEvc7KE2IFSVueJ4c4xyDCmg
YcNMAGRmv3VABcCAUZYfksk6ab3dneM2Kk/fkUQKZ3BZJ3lQ4hbGmbHAwN1eWtgIF1vbgSOB6Xxa
rLM0B+UN+PxClc8ekcUxGaAYR0uiYhdOEYxvKQtG4pqnBR+CwtT4bJoZx8Wc3xumYXJoTGowWpHB
jQZ+Wk+0F3Ei8mM/SsfTN+HF7VMBIQQukivPMfm9g65gmeiU8qLV6nzuSpGHtqnH1GxupRa99xFG
kkcPVXlpNOKjXo3BT3VtvMABx/sswpa36t3T2lPLraoBQnIi3TdxhIO82OgtI5FtJFNYtcPyOHfp
L2R16XXI+tZzq9K+myMVxt7xlL5dTg6RDg/f1LFosvuIHuqcGhwr2TotH4Pe33dGFea2qz0lArfJ
VrfkjazuTb5j3qRoedoFZ+NGP8fp+EYsEzLvNXkwEmwq1KMmoJaRBxPLXVqZIZmXd7IYl49aNMI3
0gwePs2I/FhLPjXyv2B75cutN62bTifEiqXzpjTHg7pUmW+Vq0AQCGxklb/1CDpAjaH53OoiB8c8
bm8Sd3d7vAUkJSctK/PdstnLq0j6nH+47bePlHol2rMD7C3TnzhWpxOUE4LhfH2InGj5iBB4+db0
17RK885EhXpMhrk8yjm2L0Sj4nTsQKp0iaZ1dTJqUq11w/E7dIV+VvUtAzJIS9z0QW4GrDFjsl2V
qH5aRh6KFiHaZ6HSD4rMWa5rfBo3ph2w3Byz4UIGLyzfJjcdNG5lm/RMkqC3OC6FaRIs8S7V9I9h
XKyrq47sHkl6DWSXX+BfQt/+yVb71yw1/b+SQg1hmOKWwEp4oG39R2ygrAUZFIb7pbmCCrlYpzrR
oG0r8zxlwjoSMPszI6yr0RPjJUOyE5jIqQgXiWlLvlU3N7VRiRce6+F8lznQZ3ZnZEcp6+SRJ323
kJTiO9EjfocpYJmr7aeDWR7/xy+ypRb/eySc5bASa9vcYKk2ufF8/V/COh1r5HCuV7Ry0iKQoFX3
eimfkl4JGiLrAiAsedzk+modvzhyiLcYsL+zSdu8pIS+0BAyZCJ4qEza42ikySehgGPN0h+UVDnP
Sfy/ouft/4pstIjYNVWWrLEGiMy8/0ixm7Azx4lMq51ZbNJbUYpyn8uy2ncFeD6bEhAj9/rRWRQD
R3keH6tVyy/11IGTro2Oxxa4Zl9bzYxksohOsQ3eUZnac2dnp3KTxCD5Qw3p6Gd3U1/fXpom8a0o
ln7pRNGJo2+8xzUAKqo5QEE2mADZEq2frqvlO3b+nKirHrjCynEgoEQRGdyL6hI11Av1rttebh9Z
vfFhEHJB9o4AdCI67AIUPXhdX8/7JSLcqqJxXsGnrzCquCJYnL2PzRX9grCd92qY+EhJHqSttD+2
GpR0Tf3cd8o5KlL0mlaGqUgtXJCKTtznyTQf5pletmnQgyGo4UnU30C1lTOCnexptPT+WtMGsTO4
/R/PjPtfz4zDMhRuNmHwH0Hc4b/fanSMCaiXQqYIR3xay2PfrPHz0lvtJW2WB4wWOz1RSPjUFWJN
jZYRp1Eh2W4BcsREmM+xE4Fniw7fydrspy21qTcrtEBQgsfbp4PV4A5stjAHtX+SQ5EflUTBGAMe
+iRTLfcyW3f2wmk5GoQ2BSOZ31Qi7HVE/D537fpsLXZ+aVMTZevK/LpJNMsZs7LhQuKlbmXeWVYF
eYc46FauF3sefWvVirMgAmcHU5meTSHiYIlcEF+nK8+IMg55odpvDsl5ROIW3LbliC8oKRRQ3YIM
JDJOxuT7c1Mad5kcYASwvT23VioP6+j8mEv38aZDvb0gL34kfg3VDqm+QVTSakZLMrzWClp3VgDM
r32rXSNpMLbPJaoNoYPJLBFbNswKsiPHTXEXZ6vJ0iKz+YDN8ZvKNX87m0pvHMggs0ZsaKOlcCTg
TMc0UbiXNa1+0VLnh3/+rI6ty/9fkKz/Kkjb/orbNgRaaZPcin+/S5TEYiDSCKnBm+qGHRprEhmt
LlRMUN5RJOqhXxHtxLYKzDB17FY08uHZWChGC3eYsUPiRkTj2OC+Zc+HbaearynG6zik/eOgLMnD
ar7bWCOfZAYoF0cp3VfL2JNpj2rXs0ZFKMXfZir+us16QZmpnM2BUXZuYUSadVKOTWZ0QZOgsb6F
sawdSs5JM/ZZOhbBFBfLg4OVKG2d+vn2Ug8DkSGon170hp5lmWcHFalqegbRZUG/1YLZaNFNrVl5
nEztKy3S7qdSJyi06/4HQdwZGQylCYCoFm/EQi4eSZ5i//+/8WILt/63k8Cl/LuqyXpOjjTe+39/
4w1jGUycVazQYsWI11pNkxNLVJcH2wjUcvrI1HwlSy9RvayqrbuoiYjQqLrPVuTtfaui6GL7M/cw
N+3bgtYCjNOOL51pX+M8m5+yTGPzUclcK1rMnltqIMXVPtnR/PMmvr69RAOgeqrFv5xFxzVkja7+
f5Sd2XLjWnZt/8XvcKAHGWE/3I2WfS9KekGoRUMAJEA0BL7+DlJl18ms8Ek7qkqVUqYoCsDeezVz
jnWABOTRgJdt+drc7BA6JIWMvEKNhNis07thrpDlEgdTj4nPy0iT/zRCQdHue9NfLw5iIx5Fg4OS
Ade6Kv827gua45CN45JBTpRU/Qegsrx7elDdDXZyuY7oCVjdjPkdFKb1c128nVr9IzrHr61hVBsK
9iFe+hpGVT6MHa1G7cbSv/lVJTezW91a0wF8YnCpkYwrtb7pzJqBP1UZzeNSy6mh3/WwzehMX+Tl
8RWLdTozcnhCj0/7JK1W0jmU38enxulO6cW76pduntwUZToyEsXXeuN6P32opCvYYkemOcZkX0+a
OC4+rp251S/Wkj13mD1YMK1ssTOlYzh6ZTcE47AFvirB0jsxr5jqxpQ2wuU90SlVxNRBnvCynkUi
DyuU8uFcb8f7HyeDhOqswTYASkBBBDXGVg5GrTj1TkeRcioXZbGTTeU9bqz4fYC7kvQ3n5ZP/0yx
vXC1q2IGdGmc7GrRO4vlTnUz/sKOm1qmidqDyLtdUwAdJZbDDC4VjR1ptPzZY5MzerzSUsrVGK3f
3VjVoemx+xJgxoOu9ljA3bW5zgh57+CN25pK89Ueskb3Hp+2d3AsrfaNNsrnD62mdhdsMn8eyttC
Ky5jrqCO0SgZ1yvgmr2DKfH8NDYUejGwFvGCkpmZV8l9JA7XkjGdmdQDLsqcNr1xRVWJzjEb9TGl
LOmgLAt9eIc8/E0qX306KAzgvnbDS5bdVqbW6d9Qk2yFXepPkGr59x0AFq9BE20E/F7VGYJ5D7z+
EgtewS9ewvIECMaKY1/qIzmAtkROGV+CB1ZthCnWpK5EPduyjULWDmxg1xOB1U8QflFKO6TBtMu1
pEOHY1SzobmFc83qjoYZ0UGEc6bMHhjMpja/qBIooHmvUzVXrgepkOvpDSceOL9owsiG3lVOZw1i
Spd7Z/S6tEiSZ+x9MTgztXGoo+cLtRvRJNLP+SJpQor5A02fcT+OJ9f7ML6sGOWuRBD+RHI9dsBq
OTf51C3aTKsp/IzNDc11JGNsG4QK6nxUduLnaR3acHAMRNLO40HJDBCs+GHwJhSwt04XhfJ+q8j2
PRLWYNStkgF6wSkrO0+5f/r42ojmZiCVCRxTvEVRmQI8hhDvNvWY5XDT34FIu5RkzpG4KYZLezVC
lnNT+llpSthJR3E3Zbq2QmBu6vtKq5ZsNaBiG+sVwdV3EaaXjSyRup9P6N0fJF4JygOSDXo95rDG
LnzaXu5mPwS+nxBIk9njs+jSJH84PhT9vgX+ukXqFmezLo8tYlXT+C28G6KbklulQhaQnk6wBsvM
SflpTzdAniK0+ugTaA0G58aKhAUqkl76Fa+2Wm5UU1ndVCU9NP2qBuK3ushpUAwxEBKatJSeI1Pz
T2d0GjXsBWDQQEho6CKONKCz0rEYYtfKZHVWp6ldDjL2QMtqocgwzwQg7Q2c4tVYt4bVHC7ns7je
iXyZMjYWdcempaEOSov9hdbs1ropP/tpHd/q9U+2UI0lO0o6HNOypk+bUot3poL081ZUU6Wr21qY
SZrPixerjuPF48ODw2nURElsyDJVM7wM8ljERXM59tTUvdxiB9Kt6HI81ebeHGMHi3V4fS3CDCEl
ZnynzyFwu5uEeF8Xx9Ak7Cd3pfzjQxcZjG6wTtrP1yLldkIqj/TOgF83pWuTOXKpjRdXJKuodEan
KVWIWDzMBOPsirKqauHwMKEYuRcNqhqfeV+01lJKevpF4MPox25+yhNK3y5y6e2mM+/GkE8jFP1q
uKpy07KzURlDwEAPcVaUzB+BqIRzkN6Bp4hOrWKXNJ0Mfkk7+x3RNrEsDY3rveXNs1pNCdb1LZAS
B2GaelA1K1pWJgK4U/Xj/EQ69zy63bJZGMJGk3v5JQElt2zves+kV6CeFt24CUb5idyMSYEb9NT0
9ozSb0J1UHyV4n2Lwh2N3RJBuPSHSc/qrxOBLFU2VXqSpn4PDGQdYM2v+2XcKX2vn5jlCD7Ky1Qj
sE6oDs7DNmY5XkC1Bhdqw1Q3scjeRhNFP6dBHa01je5nGD/FKKdTeGq9UsysrtH2YVYsx9HI/dlF
FPRWyhU6ww2LKZgC8HgXYs6GGu7ErAvv78O/x3SKfy5ffhlWrWkQ3Whj0+Bi/Tb9Z6CrShnpyuC6
REIyivbkqF9ojD1sIMxjwN92h4ElWjlAqmh8vSsxtNyTJvlSImq8dlOFli8OAzLsKB+jSXhADfHp
JpMBuC0Sw/7YWrATshjTtWZ+4lag+5yWrz//0mxriQafdAGk2HiZElYQSEoVsmE7uA+3QX9j5TQE
Isld7pQkylwrMyRhD1ujhdpxVhmKb8jjdH5NIPBeQlRcagJDMqLbuaeiYrn17aTPR7dd1tPMSQue
HKk2dthZuoXygGqX2TeuTfxcXX4GM1DiwGCps6v2wxQVzXkpdX4b18Btz7ArlMi5quPTor+iDSDf
rN2iM1Q3ZqwRp/pnfAppDF+6NpDGxmQA/W3f0ot2HIOis1FzF9MuL+zH1p0eIiPsgtuIzuoDkl5m
8gfYtfEM81AC5fS0fhjlKpWKeVpFRvD49AI/7Q8P9ujXTN3CI8WY79FIoUGsWcit7oHCXwIBIzZh
45v15/nOxuyHuwNefVybi3YnTbO9iIscSev0TocKR+rCwma91ZEZ22nbEj/cl7/UU8W9U9cK64YM
vMGocdOk0Mb1eVpoMTDtrqn9knqglxYEopgUQjtLqxZNvN4LmB3tum/uIlW6Ugqh+YSTELxO2GjT
8wlN4eORQDz2TxteVWSR3/b4FtSRfnm5C/UM9ji1kzuXBTZM1XFORZsvQvIH6CpbJkIJVS3vJqQ5
YuqCVF9zisvt6me3/LpJB2DKp6GEc/wwTJuXlUlrGX5pCRQ66QDtpCETZLNN2Pf2OdRk8ajVoNXv
54ma7zvcL1OpPdPzvP8p6kzdMZvmvB1GHDnFXDWvI/BOEeSXaJjV4WCPElgfmfIdX42GpCClGI/K
axy+JVm1//s1r/066OVxn0cyKY0FWFkxRqPfshpQa1ZmnLPPm/rUaVb7E+SRfF8cztQ2SLK4WuUD
MVdzip8sNQ5APvavSgtXoU7XP49El+AtSeuWzKOnLKWbXIdWK1/KkDJBnlV4ZHrr8oI0Erb8psqt
7A39zcdgjk47KWtP08vNYLCLFtkRm9R7FHU3+6QRNJLZXey2cKRBixaPD6P7AQt0/O+vArHpL5HL
/TLcx/ApGsJiBWae9VsNlJJfQmpM/bKrclRzCnlH2qrDm5FBYw+j16Jg1neeZse+4t5gBtM9S8UB
Cyf6EqCWPMMuIHSRNVRhCb3wt7LwQfEttNG1ejFiTqcs04GSxpfnS8yB3OdJv358GKEEnerxAJgr
fFbyM6ZA/iBfyd5qM3q+fzL811fJFa5Ypo9dUZ3Q1YC5wj1Z2o+AJLnHJ6Yu7WnOnZegSnI6dAOi
LeqF3hBFPitqRAsPDnKBnBK1DzCtOG1QLEIVPr/1OQITPJDVIjKZrXVv49Rt8tzcjBPGj8tHVxbN
ytKkLc3607y4hc/twFiQjPu70BOp8bOakx3T6FU8qlNJPj7PriftU1MHICcmxm3UlNTi03OA/VY/
lqEGKc/EsVRVFZT7sDEObawD/kuhouMwDVTzSMHhs7rb4C5afeEMKXBWJxVMJdSF01bDHMIiH1/s
R52srTXdfyx7va/VILuX7Gj8//wjAz/4NGruprC0WNdMJ3zgkRkvgXAJbmeg3BCP3Lrw61bnwTXD
kVpV4DZwRV9n2v0Dict1hgPH6OTTjNKrGvzkt2p4tvy8MPtDYuZOmLbej982qk7d9uHpHG7GanzT
lmFyKhZtFYULpohQh8xoUv+8xulmreQ8rWDiHy9o3Y/oZRbIBSUPgenFhaIRv0O8uIyvFJn7EkVU
VBCANXuVeu0hj2Os9c0ouOh4lcda0a4vZ7MH4pbp04tpNhNV7+izkP2e5SHziyaObKmy9sW5P280
Lau9M/35ID+ru7w/SxujthAblfXi3qOC/nsaTyVNpnNz0+rl2UKSOAxN7YIi1R2jh88K5Sdz6qqx
0H4n5ymDZQgITSuCsYmBVzIkeXEpSvkJPEUXGK2VfZgMbv6hrobyRwNcE0biqQ7ycgiYftUvwqEP
l1EH/1M3Is0vrvow1WVJDFF7/qjZtjAm9E868fHyCtssQO7iF1GP+agca8cMlrlbXkv6mibEjJ6s
Qrkd+z6sICwSf2itlIIkpAJVatV3oXI5pAI4SKTp8BzPHvrS92hIl2Bw6/nVkGv/hGfXC5uoC65G
WgdtL6P7Ka+TyDzdFl0Cm6ZWsq0G4Q88l7WtdKtzHsDW1Mj76Q/tWB/JbAyjblGE8jZKk/E/aMeq
kdnYSc/7cwhv8tRlbtSNh6crlX3K0XANFRImHC1hdoMZBoBwJ7d6/TNW8P800Gl/zvnvf9y/57+H
Pv1vZz798k1MJfrHD77PT/rlE7cA5N5vmq+q32I9zOr/Gmh0/5f/27/8x0SmfX9hItPHuSloyG6/
0NH+MplJIWr5nwc5/b/mWldvWfL212FO92/5meWkGON/V2Tm0qskBvzhPgyz+7rW//lviqL+O4OV
FYUQmd4A6Mz/HuUk8T06BymBtDK2CDPvs9av56aO//PfpPucJ8a28fURQ9I5bEb/l2FOvzUgIb6N
FPk+n1iWAYSPTOO3am2pyTE/WZYP8qaugvHK+kBdIj1TbNIC+iYzxZdYk9P7RgqpzTvP0Y0VGLtE
vZCRwR7kLTa6v1zA9U+u8NemqP5rOPGv7+m3c7SN4w5XWycf0v3FS5ayq26IsexiT3PbHeP0m9Re
Nr/MwVVNjcD4gN5wVF7Tme5YQT7ND2d/EIyQ8IugfeJr01CMfSLKXBDjkznZB5p9x+u6XEt/CISU
Xwdj/bxzTac/LTNpS1cekwX/EvAqFmgXRn7Ih25zetNtZqpAH1VT34ww/dgtmv/UHn+q27+/YI95
kv/Muf7xYw0WMNMuDVUf/xZ/ma2ksCMM8uH0lrxJigMb1BKXz2gTrjE2+YpTMDMxp9pXcYzZBXva
RKLuRYB0+UNz7jHc9V/eCr87M7UN06IF82vILxdIkCFgK4dcVM4pwEawbp1snW+QTn1CW5icbck1
3HkyCx36qO7FBRlm3554sGaAz2ex2EzToPKvQbSq/fAPb290f5z/7u399riPWwPnlsaVsiLHkjy4
1dAfas1GDpB2npZ4STxV02VEZdCJcXgtr7je2enxhAjdpm4/BGhiypPDo/h2tRy+NVkuYKnBIkML
jcIxwXave3o4ZSjIyowdabqX0etPBmF51pH2sUsaSe2fmTz8u7s6VXYuncscI8IxkkeWno1Am5w+
nwH2auNArWepOqsoUD2HbrNqmO/8VL5nZ9t4kSbGF4UR7AviqvA5/JS/f7TYov5wxX5bjEyayuDF
cEMHb0/U/C0FxSR1zoIr92x8UPd3ZXf8IfGYQesVvUvWtuRJc2KPAXB2tccdHFgOLi67cXvb8DLv
tXYU5yau9rixiwlXVTi0Hyyvdnp7LBhzEBgr3Y5cxUmdsR0GppA9cFkfu6DN/QrpnN/s5WecF8Zo
WTKP8+q4x8S+2cY0nw+2KlDY0YAmgaI7bdd+ceMDV/fLcK6TazCL/Zt3fm/5FdLp50nkfxhb+khq
/+4R+61+eSoVWUI5Lx+aqbmp9uETXhnEyZUi9MaxZi2uLlaAF23MtbmnLHPa48wOnxN4hBAinXxO
abFHWMZAR6zila8uwQohoPr7G6veF+Lfvc3f6jS3nLE0WUj9GUSHtQPLOfLP26vPPBtQuBHWFl9e
F2MwPfjjHH11nY+C/GQn3l3A/nIrPGbZ//07Yo/47S3hNJPHzD0lh1IoIBn3lu5fds/7GHPcN2px
QEP/ZCFdPYvsc3WarTSMOEKZvybbBXu+vWh5skKGaInL5Czem+2qjcW7Mcdpt6Us+8QpJuJJ2wji
u2E3U/1F63iLwvGoHATW8ivTJmPb2sKSQ0abQMUT8W3eS+KuSJqspTeoAvi3+tXadV1VTIPvTYf6
ws7szP+2U3dpR+sBDSk8EweSszCmLhK/xSEW/fuum9EL3tHwEPg4U7Fctm4+n3fOcnr2ZPEdv+4k
J/ged0Jy4k0vKn9X2FEhEPAr3vUdR4U9i5yAzMrdFPYnxpHt6A93/o+XmWDlr5e5iZgmIFl6f8DW
NMnmg/f6fvEUUR7oeHjIrP1hD1Kaey3S+xUTPIj8h2kA6/V6Pkd07KjeeKpxjCJe9apFOh0dW3/X
i28GdV2E5P39czH+fc/+eSw42sivTQ2Z2K/vV2asUH4xlOIwu953ECSz9mrsrbRg4A0iQV+stOOW
liCuDfvEwDRxO57tW7BFFV2LVnzJbTByRhexzmbrYyF0zZ7Pdae++y/xVs3nil+Il5FQ7GZ92J13
6jEW8RSapE130O0CPOrrb9gKIy8DSGlvLGd2dmfPWGtQXAD4tDVF9H5jb5qAu7+LRSBNgifzDyfX
b0OJKaXeF4fymAvMB0pLv14FWiZQDE1TO5wEbjlxe+f+ua04WtNuxdPG3ETbJm/5Uwnv923i9x/7
2/YPxk7HF68VnOfx5PksXqNgRdVcXFaxfRWL15G/eEaUvfAs7737msQ7BkmIrbYFL75dd96LUYmX
TKy5P9gGA/7qaz0X6jM5ayjsg73JhbXShPM9xcsXjF/Sg+R8zuC1OJEXVPYU7+3HUhWHwm6CT/UP
GpF/iZsev5yhm4RsBMDGY6X8ZcNhtB5ZEZgkrmkuFrXz6q3ij/1EZDPRedbTdBc5n6H9hwPiX8Lb
n586wkiJh40g/vfn+Wz0mt4bp0ML4AoP/VxBjtr4+duQuGY8NZ8UqCzdEyxjLICKHV6ExU7FdjKR
dYI3/RzI+zz3CpNUzm6e1c9TFJifeFIBkKAdZpC7Ou/J82Q2JYYTvUff57Mjv5ZXclBxW1+PgPO0
z79fpJR0ef7+ep7wWymQd9m+rbFhWL9fy7KVYDT3l+iQTeL1jbVCcORdnrtpNikmHPtO6FyfZLdk
K4mfWtH4ksvadVW39LGnnuzOuzxV7uQqzG8eNT8XpTi5kfjAE+0owZfp1EG5AMYy69bXZ9grtk5M
C3bb0ewz+yvl1VWB8MvJ9zD83E6UQWOb/kBKAC/WxQgq9O9wAdPrOFqmi/jEeq8FU29E75Re5Y+d
1EacTmZhrS4T04ZL4DJIxSEKfT3tszfVAyy/PTnDE+gC/+8vHkXC35fZPQ3TLMVCQknNx/y9a9Lg
9UqzntP48kzrEIE4kiIFLgkjJDBAQ/YlTnhlO1OQhb9HX9F2jKlUtLvRG5la/Sy/KcfLPtkAdGVC
gShi9/yNotauVu0+YbhqAit9K9vOaFu+jLbaqvj00gk0hWpvdk5fLiNmbMww6GMWk3YM1eD1wZfv
q4P0Mu/nxqe8Ub/h38pv/ZOx4gZP86fzk1G7hmYDdyAMHAsJPDxNn8+rLGqCreo5fM038cfFC6en
bbHul6g2VDf0mScgF671DMSzmmMnUSlNFP74Ixs8uXnvEmR3sTM8a8/l9rRUmqn8FFXL0Xe+lDI7
fwKCg/+lmLfzYSJ/6YczNT3RMn7uNosToszRAuQDnnVdZF90cWiCet3G2A+r5Cnen590F3LNZ/Ka
BPEn/YWdtWump2WyjJanJWvx9hzv0304ZZbiU7RlVmyxvqzTtTYzI4YYC2ykkgehzDEdzYlELTBx
0lv1wNBw0ZvvrhK8CF6Use72T/kgeJ3v77Mbbs6u5mFp9CXP4Lnup/g5fAbf1Man9MyUcFpZ65wp
Y1dKSohfkCt6Us0YL5FPDcLi4cWaMC5x99m4zGqYn7bmVHNuju6OV6WY8C4n7Vx/sgL95EfI8rxs
koLT4dsu9jVQXmZkodvnkc0kAh5wY2ceYj9ycOQGsRvtzMB6qXxrYjm9H7vSHLCIc3/UDwlMl15c
yH9CZ6ZusgXIp8kyXF4cOUBQI3BoCGny3E85dz1QCsvYTbn6DONj/oSfeBpBzXhuN7Nm6pWBtbvN
Efa4DMadbsdbtBa+3ImP0cqIxPvedFB9iTZo3fOiXPApvADvZO9fU+9C/F8H9TR0SIPW7wo7CWhG
Ea5vIqRT5nNfGtPOqVC6qQOBpHXyIHa+Gi/xj8niFqwJuokGrosRcq/EU+bqVJpHS8OT7XeRB0xK
drCDOCf7PXVAvnqtDVnJ4Y0ui/d+Fa7OzyAc3WTTCJWr1Dqlq3AzqCouF/krb2xyBeIeJEvVjTaM
5tohAbSH2W1STdoJs1lkRB6z3q3m4as2Fhk6y10+g0pciAD3i9CXwwrxKEnxC32D4jlhtc92KXcj
m8+Y6TPFNOgV9+SRHLT5jtzO7xgwJ3o7mbL6p9lO4UlcfSXsbzEjuYJhGfnRxjgyezgTbL1crG46
9rZsKg5PvWe5PCKoa6bmNynteBdPEue2ohXrWCwknoF0crG5s7IYEWzVk85dNW7qc2RM481plXgN
WV4xwejs3Ryw+KywebqQPiHrewG2DEInAMY2tXr/tueZsyXBww+mlI03elbw3aZB4pkCM9bEZpw0
CK4yKKap3QeZbboMQ/Bkdm3yNQe6/mw4pI3Dkt5hZx+eS9f086fBIVt5LbyPZJ4GksvUKY+tnR/Z
TQdujULQigHMZcAKv04PHlbgb1jf3/fVRRclzokt7SQTOZKrwNTa0CRZnhe5/S6vIaILpIc0qS17
f5srlJ16V3uOX1Q7ByeWLwteUvEwhO0MP+VIg9ahT7gBK5X09votg9+iM8t6RCmxpFyQu63zGu+k
e6K6mMM6LsUz6JR4xW3zy/nRZ9aArUxbW7gvFKy2kE3dYHlxk0k8G0/7vS5SyZZsJizgyadT0Qs5
cvBiMwhE1BN2mzJ3CEUhmS4x3/uZM+Pqu71P4uMAZhUgax3+wjU3uGYXo5fxzPqIZpi7XC0AnjO9
l85wkNlnWZw8JBmTbALOTNwmNcuI/SoY+feNXBR7skQxfh4C3Y/tIfi6OhUVtmT+Hi2V3eAxXIsd
cKmsyk09H/k427m1oCkEzmFqPGBU3NOWi410mLD6SmrupXvdJYpcYXJxz/6Iut1A3e6jcXQOrsEj
yJwS3n6VNt4+p3M0/yI+aNu6O3M/9g+wPSfU8p3rR/cMc2sFO1dMl/X3gVrDzcG15RwV+2sktrU4
LL8IjMQbIYRY3fbSNQBKepv1XulT1BGql3rGktlI09FcZhGv88NlErnN5kpQqLrXQ0gAo4WO7mRe
bwU8yGexbBKe4CpQvYo9sPcATrwj4yXnw7Ppa27hG5uLbW0st3E093j/8XRqHPGRT4xNGswpa6yY
wkrs0foUVJ2e18G4eN9CxXihbdJj3rK7n+9rbV2trC3Ey4/bRJ1iCr7v8esJ8dRccbgdvOPLmi1Y
tOxtmUdVxQ05oPLtaZqzfhOO3OFobF5OLuxgW2VXTdxLkAflLPTzYMFwHQ/fkLtmA3bMab2a5E9j
ajOV087ZfF3mEFLqGfkY5H0MNgL4kqMuFpvejie9Wy4Mt3gCUk2NkbJBcD1Efk4eGe6lJ5LIzv2s
HetzBuDASzYn++x/XBfWNnLltbGpAmo/C0u8n0nCLjtzArCdLecyaWeRS63ZOT/fbHmdTEZOwVN8
mmzZ7hyUcrPGPwXdlB2RMwb+1AYdv4NDnveqLhSHXdN+x268VKdg7Vw84i7lAJYn/6OiEC5Sf9fY
gTyD/EsJgR1yB+Yi6PjKyH1Wt+qUnViehlx/w+GEdYF15B6yveTEL1RuqFxxlhuLxC0dss6jcsyO
5jpzPrb3QDXyl+sbzzMgFhcX3qTBJMolHG2i2c1pV6Wt29tSKDNSVfZ7j0DgFbCRrQThvPRix/Av
QbSX7PO0eOEGfo3dyxMz4TcfpxkWMLJxZ5jp685BCypSl9Fd4gjOmpMPKvwCI7Oo34GGLnD/iHpd
OO9UUViGkuCb5yEn0tlGLkoVhJfjSeDtLtR1Idau4Q+E4CM3k5zb0QiaL9U2l5e5+nTzQgAT3zev
98erfHuZ85hRdLmt0v3o0E+TJTN/omV4SCfxPiJBb/x2gu3OhsO1AAZFJalhSTdUT4ivn8lNTB72
jCkpW8Y9cx610xjNK7lNGuDoJuZ3DHu0iq824fkhoupX3uzL+l5QTFcMmvOYOXmoxUvqfbT3uv7r
FcYxu+C8IT86CfPzuiFIs/uPIhhkYa6Nd3OdjoQ+Sd9O/lVUgb4qZiPBiDV2eM0+fsmf9M/8k90s
k029S14BcW+4iggPHRw9U1NcjuEn4cY8ERPLHa1bdmOdokg1m1Medmmn2rIL7sUBUikYsyesVzBh
BCg4hagxQRPez0u7Dpj4EIw+21aFMEh3TvRjGFv342B0Oahn73aluLwmlECPOubd3AQDHwFoVBAa
HPUyk3ajV/IBNqQNvWWPcIICJziAwR99DfPE5cN9s4oITu+pDkez3yxz9+pr88ildc9v/jIihblO
Kj8OUJfYlSimNZdg67fHtLbXzeEU0Oi09yW/OnDQxA8n6uTEoq9nWKfZdOLTihwg1lwIbWMOlU05
pdvA3kGKRZwac9DMKGSLe5LH1iAyb0wtAISrnQfPgCvEMCfWkx4xLkXjIRic0/T5Xkxols+3iWzH
rNz4+VIH4G6ZdThuqH1G28ILF0z8WjINadIkdmnDt/LfB94qpRe6CLyuk61AInICNHPuu1BfjA2b
umW/Md0oSHcKUQIvc/5i3O6KDUxU1Fn7Z3PfeNpyoBsxXlQCpJPTT6jWRfbHXHGjvfEeO/nmNqN0
K1oX+siqcUwP+NBmJGjmIPCYp84Hw5qZZYRdh5McNYvIeHFZMMuenezISOw1UGGODrKpKTYdiknM
NlpEvvnCGJlbdcygVuAsVN3uq5Wc8ZxUbNP5JvFiuQDoWeWbBOvrptnQjWMSzMlnOZSv8iG7b9sb
2llkAOG6WQyxOMk0fc4zBGf34rk50RaFp0/B2rxjA2IQly09ac4lABdyNO1sHy0Z9DlrFtQ68Qh2
DkdFQL0dnsvr9UVdMWLbaQS6Zi9fmpTtGfr5sqF3NHnnBixvPB4SlwwAJEf1iD6TQt6hk4uMXcpp
R1ZY8EUte/Jaz24BxVY/9pRZyJbGE94ybtsuXRAK1WSYnDYRcwbca8YcMYg1IiKE7MX9SK18bZ14
h2RCdsCIGiCe6Hxn4aSaRXONAvCqnxdPFre7u19qGy6Ry+mzP+rPo121lb3L9AwZUgA9UzbW2IUi
M35DTSfjmoewQyfMy8ypKokRfm5rqlD/69wM+FXmIyeEApsmIBlhdt0jaY1Ed0cKwPFEf0csMK+w
d98f4bOveS3kPTsBMjzDb8T/E4B7TPZ89LquxEsRDwZnjOaNTrirfMhRVR0wKogTZmdQetTsCxkZ
WYU92lgzLJM7evZvC0bcTUpxtl8vc4PTmogv4CAbTVNvfG+HrtbJvJwM9nr+hsNlTeQqoslIfFHp
POaOQQMqSPEDSq7E0DMiHerX7aGiLEPNOvHHi5CuirFlDfCC3brx2PZ4n0BspwA+bTZbkT3VG8jS
xKTgRWNmf9mGfx8geAwpo3Y+EhJjMaagE3G7jQUTEvl7/6MWX9oygho7ayMx0XhY5E922xsrNJrc
Q9L2YmtEA/d30XIeVO6IUKgVq4hYCOSXSI/yY/kyiUDsLbcNXNecU+2iu4O6jpfpPTiw1HDD1f1V
osnNTd9yKiJzi3YQ5rpF+TywOffe17yBKiB7Lb+dthq2CbMjsMNMwJI15Ke45/jn/UraYh6+pLa0
jBZopk+Sp2uu/mkt09IFs0iQcKwTrz6qDOoBjQfhYVLM0mWxtfw3ymyRYUtnpk0xYJWhcf51nlOj
nkSvgDM0F/yLC9KKCWEmmEsnXuFEnDDwaX59QaSninLVrHtv8NWJxKi3gJ84Yk99Re9bXXcoNqJp
/lrNwtXo2R5v4icOaloTa3oWp9doWhRBShXHTeb5SzIST9nJ6Y3JyfQTHAI38d3Vdr3oZAHJ2Llj
pD6AZPlUEU+TNbyalHI5cXUzBzysUjmjR2y6vMljZzItyY9KRjALBjEPBBMl279fALXxdC7VSch7
eR5vo5d2W5Veu6DVcVtUi2LRzFRYnMJYI0AvZ+oCxIsMtYXntHLBmlYfquyPd/33/ZCgmjkZPiCv
hk83Gl6dW3yOW9E/mZuzgSyXfSxjjBpyMKd9p0xA+NPOshUKqQBiQFExUdsZUxQCQKt7Od6iZE4F
KtzmmBY6QbOqWkiUIwx77DxDkMNJRDpy772u6VI07/xWfeo1q34PjVVobvZq2OGSKzWj9NH6b9lX
FlwDis/SOtx2lILpK9qfJ484/ZBtgGq/vEn0ABjTcB4+6mYVq7M2nV2+2i/JgSg/rZ14TYeTxJVZ
yVeOarfMJiHLm65nbodDkAIaNlwm8jR4b6ky1A4VBtW2jHlWA/9wseadzOmYVDq0MYqWcG4lcXsj
OnAq8dF708QhvGa6tHtb/n/CzqxJbSTYwr+ICCEJEK9V2heEJBahF6LZ90UsAn79/eS5ca+nx+GO
ifDY3W2jpSor8+Q5Jw9OJ6GVbFrEKTqblTQf1kwjD3jaGJLcnmIa7DNt9GrLsuiMqvAy1G3V26TM
p+HA2sc8t5jqQzU3jn3hFxJdqsQO6MHiQuOrm60V8XZ1zFUthuztvbZdx6xbsLV3zpFSBi2Xc7XX
o4ZgvrG/ujtbszHYifEnOQS8NqHEN/NtYm+Q4LgR3cZZO1V8FWe6owPhr9nfGzb3On2Fa+1L6U5a
1QCnu3tb7j9hqQYdcMbts3ecTmD17YrzbfzZLI1jvnspiDrYXJXK8EvzaLdWlXeL9dlpiLiGKUTH
e884edhm4DpoHlqsY6q9/ZxpGuKycVsvzCpdvIR0czBfexexYhUfxPDigGzKXVcq5uHrQ1lH+mPf
bV693dua6Nftp6WY2dM/8neIrCisc80fdpOXpeQfa9Ori7nX6kOmwQwCoQYfX7N26ZEcd0r4+yoT
xXxwFHOGJjgOJBe/d7WvHlF8J6AO8EPbjHo8VgMEx3ZdcD+pb1SZd8wW88dkFSLvkYv22HqHh4g5
fxHG2dOMaYY1HO60XRJeARdZNhzVJTaFGf1JhyxGVt7FpyNzcKc9THxMWo9tOuqIUF3G3pXoYJak
h9DYTjKTWeNiH2mDABse4k9x1swNlsx31ByiwjgtPZytA2jm4tyvHn5jhUv2dIron6NGqk/n4qtX
v2Qw48e5KPLIaJTMuA32eTtQoQ29rBaBmn06eoQMFUeUPrv2yy9FFdst+mGzNdxfzXuxS15vn93G
AbklvyLFN6nNXkw8TtqUzRd4PWofnyL3PdissSry6ImciSAMuD0HGLRfsV8H1b2Je4EhVaPY01Bm
3HuvSbaqeMraOVTD2+AuG/2OWY0R/zqMyuvsHHV8Jv9Qza6vwMRt2KcS0p5Q8n3/gAcLqdzha0cu
NPqoye4qsTptJPvFM72V3HHttidqNgfvCHxoHzDH7jjprgx2Jp7AR+te2hSFpZq0maWaTqEhMO72
M9YxEdL84y16frAdYcQfKgBxMQJoS0cSD/KLOW4CG4r4vXWj1ayY24t31N0OIbzCDFFiePi4Sf3e
U/Cv3ogq5m9WeA997PUWt1vxRPGFXf7XmbRurN5FNVPTU9iYo0EmKfJp4kFXmJ/OAnRto/S1uBHe
985etWA6qhcg/WO12lmlU7lGbx1Xnp5TguDoBqjF5aRoZ//eFdH/21FS4MZp0Kl1RdH1X1Sj37pz
xqF9OW+u18OQEQo4hZ8G1xUqtGeNsXM4VEfzvKJR2B003DXw5maAIDBB2+8y1tR+z/f990TNTgcA
E0oZfLvNbUjJudKmVrmq3vZrxUqB0xroPZ7c+6eWTt0X/Xc7jIvvKrD7NL0WQHzjMqBLOt2Y4aQP
N+Eon0bwW0RE49RbVnTRx+cw1GRPuq4c/UTsML5z0NoQKH7/5G/t/Xe5Lavjjk+mXqACxCBRRDmm
IC5GS248ixt5sZEzKjnM+Q2QSIai1og18zpI4JYMANkNGpYy6XbsfkW5S2OHaDKGblPn0uJlDTXL
5+zUznKFL+GKUl5eEumubUJukrgmTfNdMuXIwondzB7jLkJhqzFYLHaypZnEb6nRPBCjv68W2mU/
PPH6+78tl8br2e60rp/D8LjafqlAEXf0FILxwoz36JTuhhGChgfRqF44e0/hBPCwqAkg+2Iae3Po
4DCf7hoZMeK/S4xccJ+8I1z4HnTVk7Z7cbXZZYbkjCkvqIbUxefknYs3xd2EnzDgksEvJNgDhGGQ
2lcGraPJo9ulak4uiRf6AL4hEFS+W+El+dbw1xJVeMYSH2Scycc8fJdmnMaKvAbA7Y8+dq2fVYP4
RigHZUiN2X2khseT2Cw72SWvh91SMDBtca4URvScdPp/f6Tq96Zk3ahW8SZD1tBuQw39xmSaMlvk
oq9LjTVsOKfJtacBgWL4yEGCcI9zkTTG7PL/HoR84Kjb7BfM//er0Oqd8u+dBO+jqeHhQHe0o6s1
Qe2393rWLihcOxdtaAwh5pMyKv7GU3o6ls8X2tkPGsz5PUaaRardkE1U8XAKPtQWp6b1XpxGnHe0
SIspWfzuh13e+qZw+oeVYTQ7iDw7PCHjF8Pgt4tDK7xvnx8XRAd2nm/6R3hoYfmU+rDlUtcfYgCP
eO+eRRTRzXEfbsPkhNnSXzubu6jdG43gPsB4mzcy5vWqR1P3S4Ac3RmVdpJ0vUvEQFPBXDzZCVsZ
FbDXIVv98DucTQEpH2pyN1vx6OGPDnKRlY6POQIYjWUmOCeSBuo+MoyDr5Jrz+xTPGjL+G1BoirN
QPOSymXlWouHvx29pYpSzdosSMTxKgbmEi/8+UVXRIEZHBwzwU/XhohmjVbrmGgsT0sN2HG52sJg
OkSLxUiP0CDyfl7mYVAwnoIUnwYUvisM6Z0TsIe7eJOB5IlBi7aBW0ScXyJvD48tYkIL90M5IlTZ
hmFexTkFJ5pi1iRnl/ihiwGttK04zGeG3xDd4JwMHkuYhvAFiyvPMLkGC00EdnSxvbUw+meHPcgF
cP1zXAQtc1QJF6nAKlkEUc6cCYR8OIFY+uh4t6k5Pt4aIH/GZBBXXRpMdqBYk++LDSj6GB7iQQ0R
APYCiz1vwf0AwkihJ+fz++rjLJ2TUu+E/jXSZdGYd2nnxvHe+gRsldnUXLYYsQK5TKhXs90U/TmF
mEOV+xE2z5M6PszjlzguvVa9odOm7hxlCp2miMy8dQehjlQZzQYDvrrcko5IGE5L3G9Kd4lV8BY0
sp2xAaVLlTJ7C58c1vrIW37VRH8KT29S4fNuPtG3iXIEEa2Cwn21XR9XTczyhOvLqbDG74at1aV4
+LImG3QC5kRsb9Z4oq6dy6VHKtkxddX80llc4lTcl5n/dMhzt2DRZcs2+Atd5+b576w5PFiT1kH0
7vK53FiwNPdWOdzb/iOe1tzMCoaUjp14PA3IrX3cuwHHytXk7PV6SEJIm47ZxjqavR7DOcT4mkPZ
6nFTN0wqbcvIybiZHd5rC/FxaJ2lfTGpwq9NcJ2ogunVIut6AVM/HLYjenZB76HeSJskqwicYg9N
rRI3sp9aCvGY7ZwRWdgvzl25bLwdNdj506fNNZP7QMSFrCIMt+e8Y7CMZm8cNuXEV00J2Q1W2O1s
uvAdsluMmSDwH7/d2mt71YKBIHcJBbc9FRPV8DZf9bigUlgN/+ueuKsd5L6EcrQSSFbILIu/x8w/
EpsMrMU60MbqyPQtB9gxrPB1QIg7zKNitgZCatAcvLt7CdXNGqJ0qh+Cu3FA9P7+yd/cX/43IMJh
aWID1m3DBvp3tG62m+VL/XT0IY3IvEaDo7hUbEDDAaDHsv8Bbvb3oS5CSaVlCGhfvlxtbdiQooxY
WuBgK9wrgqAT/v3KtD+dZrDSySg5yVRD+ZaR3RgHWm3KhzbUo9Yp1g/mewVhdA1xmd0c0J5yMEh+
gxG20l1cvSKoJRtBcameZPerwk0x+1AfvzaMgg+bQE0vnzh+WrbTH67zv2kv591v1/nt3TF+/oCl
OIy7ipBbmioRfOoUH28GNsqbHAzu4xQq4w2mAuiZYOO8rC/DHsoqOFEWNgaa98MV1e/sPycwlgyk
smobw61vT844NrQO008/MJr3IgfVLwZYCWfAm95SzEV4YKtePd86WNJNNDrtyd8vAI+cH67g2zPB
5wwTB+WjD0f5ySvsMovjwyAyL3ND5m2nAHWYQ0Y8C9I7CMEa/Ei4M62aGaFEHBv2WgzijiFmnv0S
qTGAhtiE7tEUZ8bdSwwNGYkbe0/mDsg0xSO+L8LyaxK+5Pgj6fQSlSyLAVQSUfgNILKa68I6e5P+
zXToAPWG54nvut2dWNzcZHXMXFjboETLO0V+caK6BIFbm9N0NXpxVI12QyrojkjM1d5crbpmNvqJ
g67+cQ21jQ5GmR2kRVr9/d/SkmvnqB4vV57X2YqiIrZ3dEmqK0eO50DhvRJq79LNiP9r8wd2o/rH
dO23j/5GGEXJdmnhRt0aBiY9/JsYeE46FhZNFGKz6QY/5P3GT7f6LUlFknxmMla9NO45iR+5VNG0
Y+UmZnA2biKeoQ0SM8SY5BCAoHJ2vNQpyLny9vUZvIRe6fR1sz/+wIIovX0YWta+b4g92E5vKgCy
Je0CsQugv2FzDASR4OzcT1xA0Ldwu6ar9YnmtxtB9WiI1doG+azEoqmJxfVGRVTaf98NP77cb8x9
nQGwjLF/1wVeFOGxKG+09D1PmSyndp+jXyjh0HVxo4W1/BMfuP3fKovoRB5ukPMq6Na+Pe6qau8Z
pXBkGBvcnns+wppxAg8sOOAl36BxlavJuk7jipv0dnG6VD2HZqPFjhlDfwnvazHeemGfkunQEfO1
uEVsxnXH2sr++ilCqxS+z7hOmbmLRfL44XT686P77eq/Pbrj5a1uW8pJH5Z2FEAiYiFszJTntg5r
Co7vZiu3442QOIsfXtoftgVGIu0mlpNqp638eq6/7UhcS8rH493ShmYede0Z9Ylw5lZoiMmde4UL
tvhhI/7pvGsqbSYxIMhXDe27Fq0BaRu/O42TOK9vFRAREynGt0G34xxxRKoLETZoZlahxKZyL7Gs
A9ymC2kmD5KSn4CJPzHYmwrEYEjPiq7p3yGR6vNU7hri62FpXke3mhe0Ix8JlPgRwl+HOtgauMg1
/v7g2/WC/HZ4/etTvx0dunrSMNFFVNISZgSb7RkX8TOcbaTN2PcLEiMNVq3QzNndUyUGQDW/c28N
PsDW2JcCXR+XadMdOOlTOBamz8QBNVDgphsoCc+L1hd9lmt2jFe0f+RmOO0hgLdPRba2E/MnkvUf
Nh/3YjCLtUOGhcvev8P6YYN5kcLUADZfrQFowpjsyP7Hovqugov59yfX+eOS/f9PU7+lcrq23l+3
uOYOrxbDNjeeXvChZt3irYlAMQXJzZ4cwzkcid5LzlFa0CqlKQ8dDXbUahduYKAcTgKq6+AsGQw5
NdM7UgxkmVRT8NKoBnbM4JR1L0URveNgA+E62Zp3uefPh2g7vgbK+BChlhcXeD1/v79fact/VoZB
VtNpd7sdpfnt/spH+2Csr8p62Ix1JEWKD7zg3GCuPaFvQN6l0VgGewYIxxrnt1PNn3DweNJAHXT4
6c+56mI30m2A2yX4MSq3CxbtCC+bGHXKN2Rfw/r7JTf/uJh/u+T6lf0WRZQX0xTO16s2PIXrk7V1
p9496PTugm308a8e9LPhdMw8Cefvn/vNoehXVk/Y//9H9W0Tvda7y269UeojJ4jeq0KV0OmtwcH2
0kPgXFbjyXHQ84fsgcTVLuKHlfjjx9f74rfbfjyPj0uJRzt7+PxV604uMZw9mu8QCWfbhN4g1ICu
VfeYYR5YV/tNU0w11/NtxaG9gYqS//BA/pCQ/uuB1MXGb1fU7jbV/YGph8MoUKSNWfHwBmg4AIUi
xZraSnYBdPJhKb7R5qgzSggvgYf996v4pXz6voKb+EgaLVU1EIR/y7Wmj9vnejrdd8N9KVpxecAi
RbSjjWzYL8+w1iO6nrrsYjg3vzKmi/Z6UkJvEOv02hYoCl6QEOiWnJ0yY3cesmesfhnzCmgDphtd
2fAJce9sqdBGziZ5Eof3eriPGmfToK3fWN6RuCKygzHAHIe0xd8t5TlmWACm9BqlHG64FHnN0bFP
gyGlKG56MIJn/NHZOHSb8C4OmSKp0vJSx12ypjuPqtt/UuwHx/hHcXZ9uP/taX1LXW73D7OLdKLn
E02AYTFFVvza6O0FpLsxfTigtp/OfQwPf/jUbynH9PbabjBZOhFFIS9St9iwdcRgqf0SSmH5EsGD
LWqoqhG/ZZsiJv+Yu/7L5D3a3jny0r3s3ya/UBB58mVv0jbnyjRtKNZyOhl4dMWdFxF14B0jghLD
vMTU5kHCdaJw6WGvb/rDtyBFNZn5+6rk6OZfoHDSeJjKaVrT+h/QlmRjkdBbW1RuQgFTuSvpw4kN
SyCgrtOTw/preBqK1qJ9MrXF3xfyr6zx+6tRa+8c0GaCsfHtId1ah2lDe6oaFWaAqhNVCEKHA6Qv
yNsRXGm2l0M6Ce+sp+jmEYba2mnBr3zY4eXrEU5acpu37dfoPrKAimhQrCdH01+Z+3E3/KHg0P9Q
DTfxa1PYcyQxuDD8e+vfp8/daXrBsxKpRXaE2Rm1hBbneWQ3hZ0enXSzEY5nhE7YgPH9Bcbhuxe5
gofgStewfric5p+wnt+v51eQ+C0UKeXr9UA32CQpeDt3c3+yGjH9MVrmMIzWr2GjxFVaAsKuMbNk
2Rv2coMfyrDayjOYLpwd2pRmlZ4WQL6L1j4mFlyCK0NjJgyWaTSguJ6vAhtxZjfjSkM7spL0BYev
2aPynk97veyk+6elgWjb96xFy/WrFWD5DJX01JAPvYcoHmf6y1Q2j+6xCcbYjd53H3n2HoIV4peN
Rfx47V0mudCpPG5NlVLrlKhqikmB0cKfmykKNsHhUwlsiC4v/0q/QbU7k1Z/HTfMt+gs94h/OAV0
ZEyMR1QU/HXFBeH3dbgxrCazZcdMFEFhY9IG+PRPGpMamJSaKk+ziwFwV+zvAiPzV/VD2q/96cD+
bbF0vx3Y5y7J+X77qOWTlc/eBn9f02dblrDHSSRURo1dNK+xz5tnc/PoLXVNsHc9ivTel+vez+GL
0ZvkYTSMvIuaMTtvKs9Blfx9/zXr8/v7/tPwbYZIobdotn5b01jNMpKt9WoO3wkCarDCo9TNJlld
Dz7uT43d1p/SWJ2eDoksTRNUg//eQQemcJ3VQ0sdmlFULq70GO5og2y6kp63sz17Vi4g06ZLh9wC
wFWCwW6Scphl2nBYCsDqkxuKSc/PkjU6QzwRfnhrfwxHv1/gt3CEB3sX61gsoxVnFCF6jWPmm3p1
NyfdDuE5mLCv/PQolzDadtYclTdcnIskxjafboKCmJbIKkPELX5dYV1N/f2F/fkK1SalLIgqedk3
gAfTwca0+ezWE2WYFg9VlgkKZrvYLBScsxb7S/Du1f5C9D8ezrYaXo9ZOTkOG6LUnelT3ioi5xlg
DJHhG4coU2Uk/CtGQro5moxMPSlee45tPhPDW0PGGa/xGmtIdkdz8tn3uji6wQ9+2jB3/n5bDJL6
tSO+L0XMb/7vzr7lNPp7h4Xtxqhh2lHEKXhiQVx1yuVr4rFx7m63ywFALCLV2vu0lTgnlSpGiXf0
mwEU+BtTeNz20/MAnG2kJJXTqKVsFd0ydALTM5RVJGxFFBQFNUwSF+cetPNgsOOnKY67pAUMniW4
i5o1dlsd6LQR5muJcH7xWAqgiTtwRFLv1DvYg48Xva2CwVxxNyhPgsrRS+ekSgyXdp4utDVRRGWY
N+6SlaQgPxKjXZjXXaIoPpnxY0isvplxSZrGS+RGcddwtkXdKKtg5Iy9wUs4Rthfep5doOLZSi7c
YJSoHEABtGrbeaihV/4Z+AVxlL8l/Q8lXTzcIPjw57ZP7d9yBzbl15LrmrNwQb0jPGJAxth0BTDZ
7GhBufSWxOoXlQ+3iVCJAVzIN7hguzjMUTgV3Xmen0IMxd0gqbMBmKSQw0qswIULiJ+5pkmzqkCe
RopzyLa8Eiq/V3CV3Q6vC3ndBU3S3knBY7mZqu5EdkRwX0MLwKq3Fgcdv5isNoqa4Syu3VZ2tvF1
S+kXXuVHNNELOGk7vAsh0GAhjznDEhe2LgexFuCoTFmpPi2yoIZcPneyXiIeDwUtrepw1QcTDACi
Hc9DM+0BWxhAdPk6cmHpMxiow0vsoRqAxWzTPGy6WsiiSMm/lsiFeMRy0xSnB99/cfmFLm2TPCrn
rRZ7y/bAjqdbZ9lEicInDxAVevlIKUbbplWTHk5zPAPo7SKYhxs8SBV6uEibCXQoscTszTIpkKRG
YJfDWfEKuW58KWrVEKoApLqDqek5Za06XS5p+xUo/urL4KV2ZYpeaUD8RJx6Qr01YgzSRY4UH9zH
nt1EazbwjP6yJEvUkU70wvDuz1MPlaILqtGRY7I8S/H66RIog15r6rxgWYmUAUi8qBkLlUWlt/K7
SXJ2gJAp8hayfTIBoTVFTh/XtuPBc1xntKg3axWBFz/7A4rDGZmC0+4TM9Fw1Cj0jBOweKmsfcgw
U4B7e+szDGoJaI9ljoce6O0DxCIYKmx2B1s+vXMsbGnRzhrsSSpAKxhNsQNw3RWFBh0sVDxoSwSm
n3JHAS5ogySvnblCmIUca1XhUrVKXi25MHr00VlqJ37fWizolIcBK3Cd1hcT7wv0MoW+WruG/zJ5
TU97L0re2vtoFrQRwXP5S8ATSRBgd8BL44xKcUkR3qA49Ysa7LabyA9eQEdXZ2C3Ja0SpDKsj6Jj
z14mnfccQfxR3F+9TdguMMw5iPyGgu/OsnQWV3dENzLY9vhjTD4vxWArBuygNIVcshx4s25gI9Uu
Kgfgkk8HuUaEF4o5K8KLt7hR2LNi3yPCnMDCSTdISREuxa+wuIeFWb+wlumCXWFSsUo0MTLrO+cz
2KS8vdneja8Ewy43wIfupedFhSLzZlOYJq94i2LfNuAviGOxTmiu/Fpx2x7/cHsIZxUED8oBIFvL
LuJdThiAtVqLGzo44dOFIdbwTa4sGBFNxyMT/XkUmaPpElihQr3AeKDa3CMCq69vj/6uw9LSb9gy
yHcUs7yPSMcF/wLsHn5l6xExWO4sS5YkNC76QfnFDFyWwELvJcZaAILzaTkxOmbuDQupNfM29oAN
w2LUzKtA4PBikjhiWcU/sUGVhFBhdczRqjXBAUQFEz1QQG3jbIVLC3zinciwD1itHuOAH1WKh9Q7
8uFrbAgKONyNkMK3uMdRza44ioWp9ILgEObqhltUaertyDeJCBXbR4zefCFXZTM0NKp2XW6Y/1Xr
C/Koku6CaixOTk6CN1aeazwAxYo7Ae/LS/UBOzTihiqHSEqjtST6RrYO7zf4x7rFg6qUQhgVcZHn
Tzs4zek/QU1PgryIFXiMhFDCLXyTJChtd7S2MadZx3AHaQ4vgjZxi0lELNE6ZgKc8rr3KZcgI9MY
5jmHczFj8VwZJ8rax5LlfPSxopDv3k0OLvQEHVVnk3hOxyKyQMzQXBZk147Aj8z8IbFcuAXu9U7T
xHyqbNuzIXYts/20yaQWLUaMmXc6Kat3sMr0oIwSCSE2yI0N8SFuhRvJ4iyI3nbwkAmvfJ8hiAt8
SOu8L/cQJXqPo/Cd1CGa0Wod8ZmjYeU/aJBhW7IkouAVszhe9seOaLI2zjHLr9xaNh0z9IYmLHmq
6NWYWjNlKW5F0eC2Gbt26K8R9TmRQvIhI0pU4TUQOmyy1NE9DljPw1GMnISEANd6nsEjGdCSXHKq
B4P6zIUOGGzCe50adk9oZRF8O8QWZhJlFOUyCd7OiKDTYHo2oyNZv9HajZp2Z84tN82C0SQcfI+I
4+MYpWl6zBnjLJFUEggGOxQvgitIPQ+wO4rym5UHhxxBLi5U9ofOjdhEo4r2Cv9srKFN4r+ikxPE
B53AjvmqinC6futHN8bCyx14V0J6y45j2JRYdTHJ/DA/gAXDj6M4ZMQAMgzhdafcuHesI1Uc3cMo
N6J89IqTYA+kwSKuklHwKJEpoCDcdfmII3IZFFMwi0X72HtIhEHnuhXibvyMh7BYPGmYBhrUMre5
E627ucYuTWQQazF2fpF9JAT/IHAzH2Ck9+XLk+NyIoAgYZ3FPGT2RHmQrV/7cb0C9Emyo+n6eMss
gEFYTEjJCriZpGOcPDW/qVgHnCEWQZk1xhFlG2ZKAir2NRTxfI+74gS/WULVavucy+hB0ET82kl1
xU2op13McX4l6YNRSwVe76+8sRGjeo/ap37MYz2z4+q6ghwCs5GISMbV5Ijncg7EnZhVPOQDPGhC
cx3xXXbexyM9oEqK2JYm22MK9YTyAhbCblhBO2EgAg1WBtEiPdbNrItxjWIdchY3/7g24P+feRCM
Mt1d4ayHDxXnIiV+ujBoBPvWy+pl2FMdogooiAY+wxHxAWY6LxW3bBEbr03n4PGUoo9XJ83MBLy+
yDajZ86Rhj9wTc+lc3LXzPbWJZnkCET6LTp3MXg8zLRODbw7WCwNlxa9HyRSnDePknBdn1dsSxrk
0cP65B2O+J0mtyOFBLzAJaQxf4+m/kbG3qDBYS3sONr3SEi6sOBaL5sx3LUn2P5mtx02TGkvgg7g
p2ty/K1TYgUvr2ZO7LKBBxWPI5kNy821zeBp4imiyGDjqQxa9W7WyYvgOo/wy+dB1y9udLWSBE0N
HCJSuYa9MP2a6xoovYV7d6BQVYIj4GrlZiOOZkTAE12l18wDCTIjEz3Xnv3NdrLtU3Zl4riY1edp
aSbJire3vUvV3YE6wgls9F3Zs8YQCyxLHu2MMYqQdFxg4+SdJu6b8zpYr0Y5oROaWQXQvOMc3ltx
1cPdjPf8hC1u1r1pl3/5FvvMczX9kzUsI7fzBfYEgBcszmN+oLa0ghEu/FePJIoI7NaOi8Kqs6XG
ZOVeXX3NKqDhMso5KBrw9XiLgJQESZwYztaFG1twRjQJJByJO7F6u+wrRZz7L8fPMkzOhpvAZ2I6
Mmv0o9HQ77Rtv/Qzt9Hfmu7B8ikWhp2XGEIepmNeX4EYPk7ibON2Ld/hcHuFEATFGPbVTQ7Ptr9a
aRM3429+9cAjubFbvF2b/j3K3oHPJ5tfVsP5Qj+Q+419/yL9I9+lOx903RF5K1XMF4ywMGh5yaqM
Vi46lIVyptfZMtUUSrLQ6/MTi5y6hrqOMN7RK/Oj8QSogsilANADM3PRHGNUTo/Bh0Y/VBnDUNOf
CQ861E4i1aAO6DUNZ8GxVmda7uIaMNqXJ4W2SLgXZ3VwGhd+w61Jv20P6/f8Hh/j+o2fJJLcjPMu
uy837MbhYrNcrS4J7ScEFOK05pcD6qQ6GC6S03K10BrkvYtpWSe3D2HWmQ7k0YCYuCI4smbMDSkN
sdwmqfK8fUQRGcfbtGiFZBlaHnFAfi4iSKTC5UDiyYgPiak4Qb5OyfZNN6md7FDJSh5mnWJDHBUk
M8ev3ARCxhaPawm4mezcRwJCkB4SSHbFnq+UtYThFXEY74HpqjELc+dzz35X9Se9IRZgd+GXiZ9d
Iv7OWvZkOYJ0oYrs4NRYQ729iFWE+NnGgV+DeQgMCwLdPuYpZjtnAcEcmWNPhN2n6eCbOJ5o/oW3
87VR3bNZDS5Ivn1/5+/tBLpeprLyk80w4UKMi+mjd5q5GadTXdF0xHUE9oW8kBzLJn7dsHOgYLln
M+wEr6On+cSUOSXIhfRBI3gO5BMkZF04Yvyy6eOgCAlSxPc+FafAoicnmCiU1o3ZdFSfB/sRST4V
KAyl48E8cErMsCNI+ONhTtiRRU5GzON+wZZEbkYDWZtgFpjtm4J3fnqxIJyVW6e0iqsHhPxGg0wU
BJfA/2oRpGi/Ve4CVs9itVpdn/bqMcvqr754mpfhyTHIsOHpn1uwk2i0TiUlQNcFcg/0rvkQa9vk
Nfhf68Xb/Ho5w8xMWBpoT+AOoQQXb2x57IMG7wMvkHA/hrf4sohKGLU5ZF+L82yBMx7kD071Uafj
XC3qT54C4MtowfffDgqVJuVP8bAKiHZIC4myZOzstMoipwfIFfpG5kGuFmy8e1gBHHB4EkJhSM85
dS1wihtxzxiBftTl7wZjAOOZrl0mTOPTsLGKGWp0ag2c6KhtH4j/oMbEM7sAcKldcTlBUOIKe09l
+4tT27316OyvRaMj0kaJmPW5Fn0MOzzM7AD8yqwBAxDbnK6FEQvnGFzKGlmg2hefHhSKmnDMYOEJ
eAS/Myag0LNBmi6fR1i+a75P+yKegRy+O5bOhHK5uwNPgKrzkUxb9/no+kaUEwVXtFzvGDsyJPF8
N4GYGAkD7dnaJ3U6MECCbdJHl9dha3YwVewFGiRlF00g3H6SjLyeQmNm483V1jyLztuGUl56M5jN
N/H4enI+64/wZXZIQG4tUh3NcA6qOG1F/jSZkYIzzrZNttAST1yuaCiKJ9NnTvKOtMgC7HFXK7JT
MB/OPIMc4TieWrzyUUDVF7jmcJsTsn5xR5KGG9TJI1UvyRXHRk5FthNQ5fCrYNcjMGTJojNLiHmL
cliBJo3W46YXJPjQLEp7xNFfJYSfTpZHrRpgqA8I+Yr8i9xmF4dqgE9C0zOj8Oe/u02Ote11xLTA
2mZV10JecU1vJ99YxvroJpQornMA4JTUHsBhcGdAMDv7DJiLIlnrpR6Mci+9QFqqq5xaFc//6pKg
rnp49mCNjOrM+PFj5AwuyL6lR7k8G2Atw4JZviF2C4cv9hsUrcs7FTSV2Y2kZSmAbMLeoUdD6OIK
j34fi+BaiWVa888M0znhKeO8/Pmn5/RxBbgHzRqI0XWzTpo6NVsHRxRiEVhjXTmAjESx5wE8LGtI
8Ff9ziKwbWcakvEPNBrOaK3t+wXSI2BehIK4xfW2dyzaNqTwB5PrlhzpABRUvzW+13kA9OH/CtF0
m0Khq9tvHP3tq4zbgPJAQaiW0q2Tck9tcEnEyTN9GPON9VLpWDQznmKuRfQbWxsE2bj7WCKl4t/A
M/K2eJRxnd0Ab5ZtAHN0cF6SAlI9+Ohx67tkLpZIW/imsGNLtz8HivK82ryaNxLccAkDNZQ4etSs
+asTw+WTGKl48E/T/taBPibS25535D9dXscnVR8W/DInDKdduvA9w/7CzXwlN6XQ2ANhT05uG0jn
lnGGO47z2O3hdJyj4XXeFg1P5pl+plYnujVsDCXy8abHTAx+7vmRly+KFtsa39DAvNK7aO2SdXR3
G/J1Nq86Ujj2dQtbF8Pu9No7LMQuTzu9cnd6w/V4j6Cg3sDDzZFyihBiWEyFryvk/cX+BzR6BZj4
gela53UGp6+8mAO4SeOTfY02MB6oth+v6JqAX3KCbbJ3hDVD2LhFly1jFEzNXp+yxzpBb3zHYW+v
Osi01F8V7z91Puk8hoIWSTGuzZgCnAB9JxQc7W0G4yWsS2PqacI3ye893NfH3JSUjy/vEZ1bbaMu
cHLsFnY1dlUn3oCYA7TaJfiC+ehQNLybPiuKlEZSMfBBCPcAaaxCC2Pg4392KIk5AiwJlFw3vNnl
zGLTkR2z8d+odAiSxJiptY/XHGEAJQnxgKIV7r58y4iiCZWFysnQ9iNgDT3JcU34Baaj3yoObNLY
Rm+jDfQIBzs+BhTrQ7rDPW35JX4B8/8PSee1rLqSBNEvIkI4Aa/d8g4Z/AsBG5DwAgmnr7+rz42Z
uTNzzt4YdXd1VWZWFkijCnWYgAv84Ngmo2lrvDqnq2ok8XD4mbdJYzHnXdVqlMiFIG//sczi1AF7
+mAcwClZc0pqo5fwHhSOnw2ZA7HHeqQrBW0vOFX0dnDr0HGigCqD/JkBysGWTEyVP1ZpjVcrzKA7
NA09OFiNChmUE4naMi7eIakqscfh9UvOwFu7ChgNx5+Qq6E759KJrVX5Vs/3UPTNxdrumeNH+IYE
0V3SbjHa2Nwp6efE1VVwzk7GeKx4XtaxRcXbg4NF63QX7wCAkNCCw4gKOV8NZYh4zymXzAqvQVW4
Lp6geXIdYptOW7jaEGRCTJY7Xuz8Ymzdu01Tym2eupPfKgcNI7De5RsPQxz6gITPyhcoo2/zJlga
lnwNflQgNAHDr9VyoIi2tWkDgo+TumiVSoJ3Gp95GYsGW2VXRaOPDpC1fY8xkiw/1pVbc+u+oH/G
PRwvToUECN+/51dp63j66ITbrwwiTIodkhNqFfJG6S2blkm7S1UZGPGgN7taFf/gPvrsPMZK9qwC
eEdiU1QdsdZNKmMQPowqN+YPQ1QB7a6X6GfcJ5vBbIpCLcnykbU+qeIqz277o4Gd89V4J8VTvktO
fd/cQHMPxRNPHWHajf0XM/jRKYX+socCn9JcEJr0P8QdmBh95SViKFqji6f4ZJnXgeXeXyS9zLCc
5MKOk9H+jYqGMYg+knNvuWb9TL1LyK1eMn8aAW5jH7w0LkNJ4mZEx523aeWyO6PpZ2QP6qDzs5Z0
R1cMjKOn51EYS7vBhPCf44XA7fs+POC0heztSnwqrMJyfywOYV0BuMeeoNOpfXM6nE7j8ZkwhAuM
SREottpucfBbzPlf31yU4P7Ne1Y7/bunxw0E0HgbDr0G842OfYm75fhWO2oa61uu8Pd+eBcYm8u8
Z5ScK07A3wfkzY51fLrTASYToujb/Rut+sZzfrb5INAeXQZimReGa14WXMqn7kYHHkI7AkXEnUGr
NUgCkCPQML/LpUbut2fi6WiNwcpgLdniX2fybMnKfoXk4usZRGAd+NraXISnqwzhUiUYlmrRWnw5
4ANgoRbe9DBnVwOh1ct8Pl2t/w+4JtCpH8ivRMCucqk+ubNZ4tNt1oU8ydOrzim9znoYHsDFifdF
MoIHpgY7Q/YjPXxn0mYcH4FSLpV7rMSqbym05zEjSkESEGjaFuXE1RxPjt4ENg8pzEmq+9Inf9Fk
3CtWvX9UEE47gHLwJUDvDDsBcWGIBu1tEU8KL8mOJB9FUuBY4QwweAQ43a5J6btfCyROmXkqk9Eb
9LHbH5cVaPvw5oOyYOnEv3Bs6I9rQ7+BnZw3jdXK1uEMjiTXFMh+N2uLz3viUwWhRZ5uKk4qPA9h
Pr4UW8rF9vnyyp784WNmhIMnBTeR0883RPhvW9SWPpC0IpLLDfGn6pK4wsW5JAgEzBQYWW3N+K8f
aha9ZxytrhcgQrNNMzo5OK0ruVIbaATi4PEh838w3U98aOYL9hh67dgLe1r4Uuu9JZ/DVwmPOVlN
J78pkbgxAPhyp2msKrcYK4xpgPuhInxswGp/XhczJgPIDsx4jD0oFrs8XwS4XRNjq0lxE1zpRRtA
ZgJoYbRMgRmPXVkBCVEQ2E0p4zQdPIiSafsk9383nxziApbAnEnOYjDv0VT7m/IxjvQlj/ggKuJT
b6ldBya5BTtqC8an47/RxXppiGMLs5H4me9oWmOYO3TXV5O5uo/D/aZq+vHdvPsXCWhyxj1vfgCj
QOi1He1eYnADHeWcPfAyXVQDa8Z3uyrgrHi7F3nQaCKkhmxaiBdoQ/YbzFFwXtCAM870c481HFQE
WM2vk+IJAnaBN/d8h9uHbOP78nLaXYO68Cy6zGCUuwbnCwk+oUWzD0A5tnJSMeQr4+XQAw6chUCw
MFQQuCewS/eQ8QO5mUPrK+b8K85K1EZ3paIAHzlb6g73T+lz4ikfSy6Hdn98h3/tDiHLSCiPZ5Pl
sCZvWgyxCiyzycQlXhwZ+L3kiuKqQPH4ETgPMd6G2yls++CsFwPAvLtVVw19YRinjavp+HMWEzjl
yX3VmtMj9Ns/oSeMU4bFxXTfieNGM9lM35eVpkQS2PpcjiepGw9kbH4PS/v3LweNqklbEskjM7iw
G9E7223FOH/utFLnnFSoIAsshhTHW1n7v/nL+tvTvTpnxbu1GPgj67umcrFOWPRjSw2d0CKB7PSM
L8XD64St46NP2Ypfz5SYXYjUHe72aW6Cy4PUPhBKUNYwxy2ymZHcZfW9/G22o56GAQyFhjuhInnZ
IBn/iLV8toB8WkF14AKg5AsTbQ/z7hNTsOfFfSuftigJ8fTq7WAzGvHaQ8f8S5puTHc86GfnVW/R
O3RWH6aTnhx9NO/isZSUf4reb14c+Mrshf5bqQmLaf9kOodSgshcx9+vkLfwcLbgWFsT3GIOzRnT
j++KfQdsgUwNKxZwJVAfir+TPLG/yA7zDLbgC5B2AC0dTdQ/d76veRxVixzrmWFfQt1GoX3/x0K1
zNucyimlniIVy/2RAGVW6n+kM7TogsWKb3CJgXJ4ONpXnrJHiNxNdKlUVF8524cOVEwTYLzN1KWp
UnMDmly+QxnMlZHTSCqRA96/NA1xJTVz6hy+BvuZqDHZoxrZYrUUsuHgIOuMu6Myvl3z7sGneKwv
lQLwRJtRp5IBj8YxVdpQTrqS9xKWW5ZGzyzWSPcISrHpyrLlffCprk1tKL/dgHSxGblDUQydEMXP
mmyN9fAvtX0CCww73tj6Zp2Uq+ojO1jVYNa3+q24XdoXSw3UyPnImEtj6fpHMMreGofjofyvOV1f
AjImbvKCnS4+gxUOymUMPm+PKJ94QIrDxYNbPH5AqogEso4CfB64WD/dy8t+zDVNrlGv49I6ww1h
iGNf1DUL+vOzqvZp+2nnZDgXTXq0ELeVmd499h5WLddIFn3wwsPLB7iaKSNtuB08opA85nMEATk8
bfdlnHE36W5HJ74DVUTXjPSO2ECkTG4YqzYyYpucswGkKFZuUpujUZR0SiWFCaJGgXgfT733bCiu
HSN6YNZDc0O/L4b0TxfSNEcA5Wt/+lzVcsOQtaf44pKGJENihPNTWql6dTVq0DUsqK7jT+Z1+Rnt
TmNRpxCbgUcHMNC1l2tGqwfYTgdZjVE5XoSg9zTf3HSJDYCowSMNZQkd88laRjnN9O2UpE8TCvUb
H5qWc3g+RMGv8GbRe6Pao6+MDsGCYXrFqZNGRVkn6omVRtVXo57YN4QBSY/tWXgH6Aacs9uwbckV
41OyP3nJ3USHFRlah2IKsEcaQJK+uf4cDi/Vy799otWB/jNZTF0d5aEGo4rp8axfbN7BqEv5SEH5
r7YcktF01ubFPW9a2Fu/yHGeanfRmEc+FULiP5pxMbm97DJ4nNxPIetT8GaCqoHtMJftCyB1FFKH
vrGiucqfEk2dqZPKHbOZBTkCo4I8MCyQQRQvlUPKQlbyYGaePGKa9dr3XtYa83Em7I5c2MPH9rS/
hTme29/9xWw9xK223l/zcwl6a3E9AUZRIuVu9fKBvxX/dUYn9DHZY2dIlbbbBh2hLl4QaNsXh+LP
6H/MWjIGUDabzUhl22ALPIT9Ewso6gJebvlB/gekfxWbWmX0bX4hUwtgvLHibWBLcFaim2Q8HeAn
SwMvK9cL9LV7eQaDfbnq6rIqHdzlSqi6OfwefqASb/2EzwsbwryCloAgn3U4bRcVVe+kkPgAs/OY
isw/EAFhq31tm4XdY1oj2lmNEbeypZvNPdRpcwcAlOb3KM3l8CLnxcBobnH/YXXVtXbmZPGH/MVR
lRWFOdfxQl8+b+by9pCm3V3Fy2NMxjWnfriIJS5YjbSPd9UM3D5ouIPhT8QHNXF+3ORrsVn7+SKq
gqX3TuroC8bPObRKifNYX9lQGRAFy+RwNC7JO7zAQqzNeqBG4EDXOtX84Lxt6dAn6zNLQiQYkTm5
kfQgxk7JyydbYfBKR8gleeFGJ005kLl88BJQXFi+yCpDmpjUeDhskW0JRWUk7R18CeZtl9Ch4RD/
MiP5LltWm8Z9mzaGJepSmOMd/0ie/PZyrmfo4SP9LjZTLNqP1od7GBWI7lRxX3oOo1ql5gO3Y6wB
TX34TlE1OLP1VyW2tMU4mph6j0lfZuehyKTXllGfA3lKMu8VS4dTLXbeG3Jk6vHdHFkOJK9gDVwn
44o8Zk7XZArKlb+nRRWbWQi7oRVpHRH1HLn8Hoh0vhcNlCnDUxdyUFty+QhKPGkIqBmuXRZfReIZ
7G2uOw8IsAbw7y95wF5SqRI5kwwSWz9JGjH6x3iTJvy+sckIUidTRiWFqnzCBECABZV7dSvjRFQZ
CDI0Lb4u7PnPmoObczaFbTdyGWnGxilDj7NBOb3cDDaeWAb3P2Z1CHwaY5ywKXONCCkSgLL0puRM
Ja+NIQRGnpH3Xkmz70Xe1WrCjjA1Kyi2Nv2S2kuahbNRrRB+hZbAd6amyURthoThGuE53SW7Rkrz
Mut6US94Sgbz+In3TFHkYmRHHc3Wk3T20lLh05dsDikqZHazDVQ4SssxM3z1B8lgmZwzGDx+38my
q1Wwin4Iz9slE9Z85h+Kauf95gfy0z/aVj8G54bVFukccXJXF1MH2gnyY7F4zYDV/FmSYAtmI8XV
Wfie4wls3gNPodrYBCnLDFAFOCqkxHaB9IYg5BAO+9lMUf0Z1GrUsgOd2+ZgtzGD1EEWjsu+rpiz
SyQJDvi/IJDuzjh4rPj2cNlnFb85MrgvWw6qsrC8ygUfxfnNM6eZZgfIQyD+RF0Q5pOWj1MkGVQV
XVhA9giL0/P5oGeau/D5mpoRjfDmW8e3XHpwgdf5zuj4pY30X9xr99a1v7aOxY24QWNFL/fdMjdY
jSQvfKKkZHMOx7WJA+fIXk4vztTBLhKlvizD70MZSVW1SK7UGRk0QTRcdGXHGGzwBCEUDs6Grhnv
Vc9pwr7E7u4zZvg711jLNRIkI+CGycdXS3u2oKWNQPUumYFShEA/Xo0m9EgE1OHF0IFTJ6rJEyoi
O2Y8Ns9sVAWJjx/u66BdGO8VWLhr/m1FncOlC/UqL9McDcuXYii+1YQrlN0l5potgBwKuSNQCv+1
zHeNSWU6NHKiNz570UgtrvJPxZoEMycWcuh4t/THcB+bk8onOdAlfuCNwdP2T1oJf3B1+hweIJ22
5a/g5R6W/CnnwixvCw4z+RGXSseiP6fdto+Tx1tw6LWaWx/SX2BQN+XF+Fnv+hI/WnsrLAE7uH1z
9+MTKNpYFg/FZUOyRB1Lz7WnnKE7ToKrGzk5A4O2aNsyXkclDbZaS4ztQGUe0C+dhnDdcg+ttwPw
ld1xjvSiYxwp1jYj4jEe6+Fo0RlTSdEbRguAkyfWOdxHlUeJiVIAUsDyohf4G6fVKcKE9A0FFpAz
nkGqFeA06Sh05eJ+u7L342I2wGl/RxesecQ3zq7/BCK4et0qk2kQlobVmLlSMCKcxGvqUqrstZMC
MuHVtk3A/Iw78mHAih8d6+QX6XpzL5j0KGeXp/PCCNN+Ph0u0hcpYcdho6vs7Z/+Yv4iOHWX9207
7hLcB+JkV0MLKoxsk0ddrjKn7+74PaMhk0Aq8/OYUFP3ZX+id8adKl53rQvf6a+dwdIy4e0TdArr
fQPOQ+5Ba0Pzw7iRyBVND8gzMIS6m2AxCjjuISxRGrCLXfb4QEcwSgLdvG0TayNP7gY7JBjInbCW
zJfR0FHUtjPDJgoSDPtilxrXyL777OMct2oOXuwjL8si+TW9KRegS4hcan9BC89dPF/ZnY7xr3Of
aZ0dhQlb3LM0gS2Hf0RTJ/Fn/qI1NjSyeT85eDTrbqLMS9Yos3Y1CgCUIOHu2RKv+UfVaEj2KsaB
AI694eYI75hhRVEuX2MHFA9vK30KYrk2e9jBp7Pr9sycK+mvbxysB6rH81leSHjJaNEKWNQEABGl
8Z7+huJbWiRQr56rtcmQWyhbPM98m/TuI+W4q3lsSltJxCGHLaYH5fqUObvvWLsY+WF3ot3ttz3M
Hk5+YMjJcQ5UsuMNPwJJiewflmhJOn6mdC2sdlKQLIfJDOX43eejtQwcEN82RamZ7c6VLPbNctdk
oNUH9MG1XRfMbhb5zS5VvadEzD0PXzml2lSYEaz0rfqntD1SRoHkQPr/zP7iPtPtxwBg/cYzqYOm
jbMhQLuevNGQ49xnjcE5KDMqGgJDoJ5wqHmf4byE/EA21R3jetvdrfccixvD1U02XJfaEcKQzf7x
8g2l0gKHsBHKNwDKpXRw2nqD1Yga4qMyh+HVv/tFSPhlY3L93MIfe1t+GHhClUSfJvSBR8VxG5In
PUMPbc8XMgzPFxpFiHBg7EQGKhagpkPGA3+MCegZ+/bjOwhiWBF8iBhdAZZy5ptDU4RqN+rzH1KO
o4Vg7TTtYRLoFmY2dJjw7DF9UvAa/C251Cjedfl3RyJVItyMvG8RbtQezuT0Fnlo/1DEnVS2yMWx
IRcqH5KoVttYb2YnZ4PJQgBBmT7nI2XycOYolWR9zJHe4IWkMrnPOANh2JGEIgdtXuBjhnQiLfhy
OkheVTLCkd9hL3k3DZI3vjyFqwM7RZnE5uH09N9msSrlyfvCDJQeteQTcAHkp94c4/W4kcy7Fwiu
lOJIKSjWqzxiPqqxSLy1T7/QqSe4Z4Z+FOEs8/sjopMUMngpPCM+4zn9Zc89icuwcqOut3w+hfKO
WBPj6XM8JLPaQk+LjqrmgkBmB9hHfcjvEdi5MCAtoC5V6t7IC+XteWLyiJVTIyUIbwil+RfgmI69
8FqQruelKLnlg1yHLSka0TpM1Vk/POUm6pJ5St42K/eYfWFfxdCKizD/ji3xpyZdmjhb5nHQGzOf
55mLNdSkKA8YqeOsoB6HLtoPGd1MDxznANFq7D7Jw+z9HHBJJZdjNUijKeVPq9JOnLufwBfdZ8iz
Sr7gLeGAdmSdUlgBwY4zLK8LM3lgXeHjjIpGoW1eZC8tOU5cKgCLlElysLiia/9AHaJJnZKSQUIN
LDAv8iuKisU9Kl1aW5DRkVIiRm+7iaoKPOr7Kx4w/8RX2LnKS2mR3nAkDT1FMk3P5witNeJXhJqW
NUJI2ra67J7TflfBt6ECg+imnnw4T6uTwCtMBkMXXYNu+kamUgEWB0RBuW4MYsdB94c2e7H+GAs0
u30xGwUqMc+ql5DEpGqOWun1S1ELB7jrnD1l56cQF7wfZmuzCNvMwyFmTvv/FKEooCTzHoTHbcPW
vsPTcw3j2ML/AVur7Q/e9MQ9m/wbLbBiNGH2uLDB3lGozlRj3ugvXJyCRB08c711SOWkj2JzzDwa
vu7Q1khMgoqWJAa2Icg8qI6h2XFOLdZyqZ32J16czUsdHFJ+gPiCKiQjMG0GuEFcsAKIF/3sHfac
vjKCqKdPyi1iUKIUsYwWyMPV+rDqAhF/e3K4WWERjpRPvc3Ho7F1qiPQvEwPHXKokbvro02TQ9Bj
Ihn7dY1uRTV85IcrdMICiVMthrJ62MnPcf4pxMa5kpEg4lfM8z+pINxu+0816jyhR+BxYFxX1ntM
mxg6GYtb3E4KxgNOfz41Jqg68yq5qfleij0nhyN7WIysLZarBx3aBkHUZyDaH/FVImaeNFGRe7rl
IFr10K3PXtToNyefMyElUDQTYqncIifmlomi9g89qO5rQgOXsGezh9n9C2d3blYmPQ9ZenJFj6Su
MZe0aB8tByeX6NyTctP9ik13U4p8d6NmLyOlvkTge5uyDLwtnsuCCS6h32nE7P8zp21by9wa3tXI
S+bmDNkQPmDNWh2/p+UzQ5Lnh2vlbX/ZdwY8Z2Q7WPWJn0JPDmoH+cMQq3dsz1Ef4bQcFy/vGrF0
r01+Y6SIq80GqOc/JsTcmNOTPGnlnusYN/3huLP7oHQzslbhdje/bHrnZEuUk5wG/K+HtWX9oKEN
v8lmJPplWO/PxoM4kDBLpoBu+INypWZ6WL2WJO3VMC7A6lzFwWSmWm5Wg8IY/A1Rj5h9fwAOL7bI
IOl/xtj7dqPsU0Q4PSQMIQOvnJMGY3mAZk3woeQ0VyH+lPx8TBwmC5RS2sk9P5gveekGA/bim8ih
rg4QhGAtqWFYQptq7CSCNe1qwxvsThBxTTrQxD8xiulSGgW+c6DGkEOoP6ndnL7BnU3bHpcJKkmY
J/f1ktWi7V2iztc6vyQXiOlgM9J6mfd55eHuiaLuzZiV8Ycilfw7l9MfduSbDb3Q3uhC4HeMT/KR
L/wto8U6ISXRcI4ZYTffpQHiZmAPySBMf3v22d5rBEDkEHTIqPMAZ0MMRQiecF2STUst2DTUUigS
jd2D4AQY7ZNUobxS2hCV7EDm0T/RZxChB1oNXwOOvMrTRUhQrS0f0/GZH+J9T3Cxa9xTbALlmr2s
g7c49chrg3BzGJPk3xPZ4YE6yzckcsQY3kYrafVZYBKECcGyo6SoaziAu1/2ZbJzvPaU4wj0Cjnw
EYTo1oQkbkpJa2PpZ5obMtwPuwFH/6Nbm8fJ8jZDyoPm1UJcfR4X5oG0ng6FD9QsfUiHcP2QK2BL
ME65SyASYb+H5uHC+CeF63WoEThdko71qaeazAjcIOnEutkCuC3f6qqDVHG8IKIIHb8WfUl9Ol50
vPrX0fFGpzodKxberOI1xvnc2PRnwMNVUEQm3kIe/A9JjMnH5vsA/MxnD4J3j6aJ0YiQPwC8p0XJ
0TDy5N60njYXU08Rd0wfLj3dyZhdq0fF3WLcWczjGixpmuN6bfmPq13kKWzv4hmAxvPIWLVKiS9Z
fw6o9YugYjk6yD6tcwJ3/4YM4XRgYdt3c2udFjjHHpLzljnWgEVJwezhPpU3XZbshhApiYvohD5F
F7pZk1bqtmBEEBNYSNeOhEqEMKppM6efrA+/DY909BCyqQjKC7DUb8NftBl2KH3eiawukIROPVJy
1RlBFUoUhd5pMczdFxh6TAvXgoCyU04W4Fqdo3V4MEOQdOZkJAyCVV/a9Pm6Fkw/E+jve5wJPvvK
RtegZLiWolcU2MvV3zd2h+L87+Io8KR6WsYJB2/I/uCxWXufFI4GorIN1INOhJlQmMIhWtm+Jww6
/DePHCfgEdzm5SP1KS7UCxafmhOVoj9Eh0nk/XjfX/SgH6RorC7JP+HVmPUu5uyFXYsNx7xacYFQ
IiT001zaZP7/OFGMH8fb383Qpl+e9det4OWQ3WB3DtXc9o/2X585IJ+BC4HIVCEov7O9pt0Czgme
zjlPR1CF8c2Z11fGq+kGUjnUG+QuyuqKIWIYaiBsC3qMp2Ckytx++viiBZ+/OVlzm+qD+dlgvMc1
gAHZNHZhkI443bgDNaRN1qZZpFydm8g07fi57aOqbezAXMJONKE536dDVZI3c3SUneXePrK5bxsz
eBhamzZKpEI68tnCas/TFBLUpFC1PZPYKfqIgvvAlUbVgja9+S+MaMSZDICp0m+qBKXyyJkAivaO
YYIcVOfSNgd3ZgHtlb5TMWzsv7OskWkyuyt3OpjxMtEydCcjaM6U53AkczORXu5pH2cI1hqRHjIN
q6ENmjbEfTdE+cwMMRhnZZKesvZpIJb9n6CTls8U3xUZW8/5r+eWuV4M0oQhfM8nCCBZH3NNVGNy
sJKg1G3zOFX914rjZopC1qYqVB2wSBfxCY5BD5VOC3k4Pv9qfymyMufVJmVHTuijLMZ8gDOzxIw2
zwVP+6cZ1168h+MegLE8Vs/te25NusZq6FHduYM/YhIWkCIdmHFnrEZx00eDG/wRPYGLJAm+GDOv
be58IRoZQquUGcotnmGNxr4srD1d7LjEQ2EiNdQYF6jGiOIl98x4tv6b8XPdl7Wf0PxHho1a9KJm
sjf+yWKhoV2bCtYOPQQPuYfg+XFLdSpPTTZEQh740//Tsh5bSg4tGdgjXKNdXGdmN2Gj24i58Sg3
KqM1G8j7mxeJ74uOC+k+HyDoktdpGsddO66sfaN26Loy+tH+zHbfwrWerEn6dp7zHl2QLD9/309w
noWzT0GGsHbu0iheIih43QN+BnFRuW1JhsoOP8g0h0tAvLBaviW11p8exC2ZKpHmZIISLhr5Y+ye
EJkrwLdDXGJyJa9P0Ywe2YiHhfgbmXsOngptqsu+a7xrZ/vd9fgAzJpnNl3uKCUoYsWzs6r++TER
OJVd6Y1Ndw3JjqFTkbY+Tiafl6fHRiVhaonfsh4oSUw6WY0NfHxwbXBVCxSaQ+tqAnMkd3uvfIB+
O7swCE809wEyiC1SCD3ex2uLc/yYKD0CkuF1wK5XKvOH4r//lDD3YdMhm3IeWLSaEWfod6uowGZy
kuruB+oAxmzMVL09O730+xHnResxZ4GWhkp0Lva2HdAoGH6QXfAHzAESSAMI2NT/fIAvYUCpgAkB
yITps+AiUPw47PL/4kCKCNwjkT4S2hld9DbROtFJpZ6l/ubKuPKBkSpO6NRBCLqiaZmOfI4U1dWK
hsU7hgP8xOXuYYqkDtiDxvMHQgv1De2e0kYp34iro5m0bTTklahldTLVztlhYg/Sm0fUOUKkG7Tw
LRZjphQZ1p2bHinVVzDPL7dRHk9wKXHpHK8OdHfdpVKchsqTfYHMbYuY1leKyNKJY+pjfIBy1Qvg
MlZ1gib+M+MnlJnI0M2RuUy2aDFv9krbkDXjHV5w7h/ymFynp+yFbBWCmtYEiajpRBg9GRMOKxk2
CALmO2i26Fiw0VbXDAotLYt7rzC3vX2FUvbDgVNGXyy/RrL6XRzv8UCgu8QjAAOcf76QLXH0y/gZ
oJl+WmWAvb5cDxGGr7GzVpKtr//Jk25u9zrUbblTQ6HJta1dDRSyDJV8I6wnlDjH5JhcmDr48FTZ
WLqrhcFogqfRU5pVlVn0Dl3lTgDHi1yhLEwa0vtKm6zecKEnR7oAXxs6IEfZyzxG4Zq5DT9z9LdC
7o2saoWSDFcEUtevlW+OG0z62NEjZpzIPCXv8khbGa4MxcF1WwdMGH9eJV//puSx4X3WuZrI8FbW
mKXjjkBMNF7xIXvkdwOXlwSUULnxDXH99zTVuch4eSX9uyszKiBhNH/Ny+Y5tK3Ppof+wfyCl+zK
yWtzj6oNE9ZXKC22Q6S6XXvNhGHkY6RWbP3l6rUhMm4Qeag+2y7L0dtYtZr6/XbVEpHNnJZKngzV
jasxakga9q2tmxaa2HMpnrEHY54TdBeZDJ0x6gtFtBNtQMNRDnVmY/RO4+3qFKseL47XlGsM2Vwh
MTl58/DE+UAnl3IpuWFXwtXDPfhBYt+TVXplnqu6X872yEzHgPDHTRgON9aKyZ68E2vACpjodv+l
8yrVYeO6qS5ieD7CxDlxr+bWYuEQlKtqPlRtA+ximjxXhYGEeAxEsaDM9BfYoFjE5P1w51rb8QJd
40B8G9DNm+GizHTHLlUI9UJeSCW1I2KhQkrTixKApXzDME8BUIR/Vf8BEqKREmK1tOU00qwNvC6V
65oMRSYISUh/d7fFTHWQjP6g4CRzCzLHV8YIHIZRV7KbBtbWyk2OF7c1GU3a+jJZ13W3q9fVIEHl
EiHyEoYJkLZL8wVNRP4RgZTqJnlIjiATqYFMai9U/eL8DNJAJnp6b+Nf211tHEEq4BSN1lvuVE9b
E8PBsQlpFne5R8YrwIk2yueUnlUKaOUxo3mLcyF9XxkIv1i7LkM6FT4Dwv6gVkKEZ5ELq0y+iydn
H6B+MURoI0AAfeaOOaA+DrVRn2dB79gJDpGO/695Q7a/68d0e9UM2AZnGPwpNGhNcX+OVipGt4jP
7J6xdXbUVxlZDF8YD+ZW46THMEXe6JIb0eHeiL2+S5WtwHb7r7qh7kFd0INnxu0YrwLafwziERp4
ZeGBPipNjx5uPMpaZjIeCRoHe6vZgLGxPEB6eDHqsu4/Q+XKxDJ1fAdnLpAXc4vdCaDPjKetWqDe
YOFsEACjhSo0QFUWaD58wCKJ5sL5WR+LqQBArHCulA98R1Xe/3iqHThb4/unzGyaHz30pVtcretI
roa8TgPUL5HDvxq5CN+o1NTBx2M85hoeM/mYePbm0dRMm7L49MRoblllMI7oz+WSWDFngBBGY9kG
RN3ypfyGQDEHY6YwNeAOOvcbg0NET+HaULYgzKBWthwVc+Wvyckab28xR1G+7Al5Ae38OrYThpqC
fExo1qQ4AxNMaJv1fhSCOGj7/mrcnk9c1aoaYr+Bs2DCRHoggOvWd5gkDwtD2+muj4plJJgdQQzZ
5ybm55iE8LHH3FbaQXW3Dw19kvJVTsSAcQ+vcCCMeJesoT4qp0MTuaPNk0Plw6ArPlBV17dw9z7O
PjQQZkguIuTrjvyJXRG+YLg7bKcaYa8gHrLvFzXHuMOxsVbv2nzGyByNk7vYOaMWOgn6i+n4XiAc
BtctVzSgduWG1wK431SxByX/E9O179GHqPBtzi3HEqaQ1wxpWFiornqfVeZP2Q3Z0MY3qM+aAz1N
wjfHlS7LCdmyKicGdmCrK9iiu4ABxRMiCyWT4PyvKLkWiJwWK2X6kLo1IuEjbbL4HWHgQqxTT1kp
a14IinTErAMqf/71w+5VnaDa+iCZF0P6ZDhRJCBkYKivnS95zfhjE0u4W3jqBspI7i/VMAqqoC76
m0Ew/qCHRSq93ar2BjLmgOXu/YgMnU1LeT1xXdBC+hxPVKKZ0/7ElBGIUD5Yzo2rx+epGw8n9I7N
z8H1FCybq2HSDmCg+kP1bjSeuQHMf24C8t7Tdi4ikw5pGmZ1YwAufxFzZNP4FzzEdFMqUUltnrEl
uuDUzfBZrpHa4RGgF7Tc4ZIs1KY/KwgGdGmIFi23wXLgLZW+BCyfKIwVGqnZlFD+O3NEGHtJNmoW
1j9HpkuJPqJC90epGOeBjS/wxOrMJswYtnuG3QpPZTw4O1HhR7bqBNMNKgWW7MR8a5dEvueS4Du0
OPQWIvgTeA2O069Dhryv6IlI7feW8KIWtSzFlmHi6Za7J6XCaKd/8d9oIAXaBrrFMykD8DTljsnM
EVPxJ2rIzlTyfyFTG6YYwMwiEIHbADHVtohNEBYFgU6hQnWSntDY7v+qLtUfzC1aJPRQ+AKvrVMT
UhS0VHprT/KvUKLRPXcKKAGdMKocouTi8wq7NDnrvotA/HhEvt4+kIvfsD+0Y2rqLq2BUL4z/shZ
W3ulFB0fiTWptotTLg7lGjYkzXphYDOiRQBMRWDu5RKWSA7pjGAfHZ3VEV0xotZFrRoHuI6JAmua
WOiF+WBoNQH3oKVogq2Pe9r+qO3tcmbaaT89k7gOd3/9RsRXukCuZKjcdhQxiGSdI6pXkXZu/EW6
piC+lByZ+OanLteFIL6QX9kN2aqKJ7JDJjv5+ijee9Qdf3lQmjEdeyzql9+YM3MyoKRx95w7qy2a
QilfqQTWxiC6zY8PYYMtPM33T9q26mMYn32Lc5DiSGH2ExC0FwBDiRZWKMmmiQHK8WQ3d8Mt4MvF
5W9F6ouhDh/iwyNyL4j0GRKJRNA4ymOAbxPlv+XSf8kn8thCtA50NRuQFdEPR6EYScyyTMrfvfuO
LRffPINrcGKjuwnivjno2n/2u2GYAqwojBZjhmnmi+KRScpwP9m0GvAD849h/72WtsrzKSRSGj7d
IygC39Td90MeFZophtuO5wHPvaUuVxCOv68Xt2axanBQo40XrdXS7Fiebr3cCH4OOQmwO5wsO5UP
c6dOLmea9WK0D4Kb6DFZQ0qhmZp/PVhC+FmTOpYPKKOf2556rauxvDUyKDbzIW/RszY9oMbTZnmN
S7H8geUyE6g9Q9FwYV7sQ736QYeJaN/tXCIPuqX/kXRey6piWxh+IqoEBPFWMog531DLFQgiSRH0
6fubu+tU9enuvXtthRnG+NMIUCGyPSy4Q+hLNkuu8OA4F874nWi5HvbjG09sc3Oke1jX7nGAeRS0
7GDSKTo31i0eZ4bwzY9qtJnaH2SbKEpGYVLSFfWJl/y2x4HLFoeG0E/LjQv9fScyXEaVPl0YiIBy
y1g9Xzxq0x88luLYF25ShrFzrEIxXzgorYtzIb14SVVPGW+K+tjfKbRTrBBeiDhb40CH6eK8kGgT
fQlTISFwuMg2DFN4TGcZ46Zus+9snwqkZwyUIYAsUstsThvRMr+WCUmCra9PrMs/AAS8jQP9QqUC
PQUz9CQhBbt7mYvILjK9qGIMl0+y9KeVteGvDr5DjCUB1YcyowSiieHWzmZdxF2gGFTVfIzZm9Ls
YzkFvsTOniDSowdqx5D3+Tx5Qz6oRH39IwNzvz7dx05uuCKAgIuC7sC/YIiE+RQwAaZmkFefhhXy
OUJZQDUi8HtR9pBjy+XKtUOoosK9A0YlwlroMqI+CKPILzlIhKk73Z0O5fe/cMy3vawCHzs7RxvD
xbjzusqpr7/D0a+Pu+vEuRJPfBT+DV4KL6c8L3dYAl9LDsMPxzUvgacg0pZ+BZLFjmRUIQfBzF1p
LjfUL1F6j8uV0jSLNI6OVNTaU0AmXqBhxednKDxhPNg0N+eqO0dfxiprQVxFBHIhB/Mx1ua301nk
BMNUy26/+tX91zETuMftV445zFhhDg2onbfwxrpLJzbQf/LgmcsnIw4XLc2d74dBluYQSJ80SXv4
hix4m/2aDJF+ng6uZj2hs26Cr1DWKVgv/YFBGrmYpEnVHedMGedVvV8WedCUWpCYghrsPxvYvI1W
gorNDpBAlFLxBmvDuAwgO1bhATl9pfEFqXYp///6GRYfGvg+AHDg84QiH18imLHhn8NIZFHI1sl4
ey/ZEr1Bb8AXTLYi+Kt+eJEK2o0R4AP6TxXOUG2wTqIVhKWWbSKagQ35IFQvFPn2Rv/5dUR8HLjE
jDNZVP4Bv7bIz5zZT6rI/uufsxf08W7H+05H3lDMSQf9/hf/cNJUOyTpcpWuRB6UiBLkIV65fzIx
2Yzi+WJ87IySW7TJYxpuHrU0+zz8ImZNYle4i29bhT8/CFSmFs9rvYd6CZ7ExyizGqmmXJnab0BM
8N7wqEUUD7F9uUlMVEOjK/KQfMOhtUUFdLuuCQ1JWev2z88gDE5HFEFr6PM7HfKTKg0Vxdsdteaw
OojOsjUf23/Tso78qZDHvCv+jk4MzcDLX/K5hGIhBjjgh62lFYUg6pt/tmIu1zPb2AqfJZKAVLb0
SDyGnMEJYpQcFyP7S7sj6QGEw0PC/rkSPMLWBMl6m1hXyNrizu9nvgh/2KRb9iEb8R9LeRI1QETb
NKOg97k1qNb+qU8BnenLcM5xtjXYeECiCKVmzLpdfy0KD2ieH9esH9jeavYRwP3bAbhkb+1/HU6y
12ophw8kR8Qn71q/9l+MgL4s/c2/uewiiJUw0vfS9Rlsigt503rua2L+cjkDN1B0RIbLKShb1+gj
dE8cZY5DVkHsHOcakhWXrAVAZ2pKZ8eYHkrdIBdoFCokVjh4w8Vnc2OS+mbO+2wuUN3RD/QG31zE
E1DmC8X/6XG48Ifv9LOPmdE43G0fNyfHAZl2fVRaFBKjSDoSyerT5BU/uFuSwh5FV4wRAnICe1HM
dn7R1wSRqIz5hfb6l5q5NhYFjDxtmxAAQLXz48kJXV+XS+yXp2EZisNhoMfv/mElolekn1W3NE4e
+RDsu38iLo7W1QVGOb6cojigLqN1FiU7TjMgaYEXk3XwnVN9Z+ZvzWWT2PIVwP3AImifFMaDx7H8
WE9DbB4q5ZzDD8IZL1s8IoAqFQSjTOlM6xUBr+Kz8i8Jr4GVnY6sE4rJO7b26PL6x7UGJ+Llx+A8
ImqWY6wFnCKMUgL+hFHZLZ1fY+fiO6tm399wdi01HIXrauQfXza1yUbcOwLz51697q5371o60+sO
hal3FQY8HxQT8KQDzY9FYAPGp9sNg9rKoRjOHVGuPRzwQwrkXwHFj2oBMzSRAJgTMO3Sy0ztQq0E
dC8A//l7qbqdg5acPaEdb3ZiA2fP3QFgXSRAUFdfGEHuSjY1/mb6mJUaAZgFuagsk2l4pcxlXWhz
Ndxx7Yp+FMfZ4UK6J8ZDUAXmlmw26Z1uYlMD2W/uUEfOEoz8dGpZBi222wtbj300eHdTFdEXyLTh
JN7ACwZdwwcrMoO/REv5/iFM4xfAiC6faNcLGRciCpWp1IovirczwmJGG202VCZ8bpOzdEPmKwlm
OijgAeyV2FfxmQBcXjNYtl8yYAj1nKcbWzigY/9317hA7/CkZiTYaM5O9q3I0o13L7Duj7cjxZLS
BnpZaElCRDMnQF/H6dbLhn0dCKM8XZTzuvLFJzbDAYIxPNDkLj7ZSllt4rNoJvu3qyKLCB6RjJGG
QS49sSlfQB9jvHH/8I2mZQMKjpP1KEZkTvntdqOQeW/ydin/7r7g68RCp1mgZ8tccj+uMrwvUHht
b1JhlV0ioRehP+HAnBAgIuVAAuhBWXCHiYBUJz3h5/QZEUXAN+Inj74s40jks8/cI8d+YlK7sJMp
CuhMZq6LS4CnwZTxGTmzke+MqF1E/hJpDIdmdsWpxom7hGI03Xnv2Bu4Ns0VlNtwJCB6x75W1mAL
AtPjk7fHbG9gWWCleRumJTtk1V7AbBIMbfT1pLFzrnWUmdFB2RwOaGLBN2CgBcSSsz6L3PxmUVOm
WHzZW2t+SERY0gwC98N5Cq34bF4T0QBpwh+tiYLrQnas77PVfg3YEdJofnlhZO84qieCFGY83Xnm
rnwGb8Bb84O+ZZ52upjPNPvXICd2p2GfRSFOpIP4rPys2Pk+qgFPZSK2xSaD8OAbCGk0m+TKdc7N
cd3N/JUaTajIX+aHNmfDMUsioYiqG2Puu9Q/Tx9Vf2YZAc2d4G8+/p2fhOpMkIt6MDIlvJytiB5V
RLjy1EObsz6ggFs+v9/IUy4vAl7BMv+yZQmmGY7XjxZEzliDF2cegU5fKskTgKJkOAYfnC+ksimE
5IrPd8qOPBsA4cdsKs5ohCPkONE2iSQapcbKHbhzHidjX8gX5QxSH6YCMYPuJ+PKe0IqLhZxSOtD
IWnDZvMcRDxvEyW2uOo6IEUtc+4YDtlPT7oNDiD69O/JnjAJMmgMtuzvjov2InXmZSKO5PbIvBt9
yyW6VLhQPjN6StqBN20bJ7xVGKKDS2Z0GKyB4W2xklq2HfQVyyE+d6Qh8/yqqS0rVy0sLNXCwPky
iWB5+RqCOgKvlGDSrhPv5qlevpQWTy/ngNwjaopk2Xz8QkRpsqlpyw8qz/e8Xk7NiSD7o2KbdyGa
hGYfawtDN9/crwK0Sl0ETv7E6dktE/NYf73MdNtFWfjYtMvGsGOSZmDTRoY9Iurh/D5UX6BoWkeI
xL+eghqDuJgBXzSdMzT/ee5K2H7xuJoIm1Z3YY318m1OlIHNcAeOiie304gj5Loc/8kQ2S/vCRv2
MFWnZC8hbibcAHCNUUuPAIkFJmPSQc3KHplNcAubNZKO6u2+kI5QbVAqEBMR3og1kIk6iL0bRx4z
p5mMQjb4D/59ileZ9Yd99sPZo/9Ue20BiBfvmMhLiroQJ8hBvWj8yXpSmzrpQinpFdmB1yUz9lGQ
qrgFx7ZSwEcOsw7j/KVY0lqGOvYXn42MOEFaTG0GRaE5tfInhGANLChjgn6v6DJ6B9FEY9W2IW7v
Prfu8eZFOkVpxSuDzUU/kViDMSNPm7gG7gmLWbZBtskWGsKv1pFPCXgiWCDAgTUs694cqUu5xjGB
n2/Jr00LqpjBKubpfCgdqeT6fq0eWXDTrelrkYQ3CpFAZWoMxD1GSAKNGcZOq8fwH84QISZQbFYD
fYnuqXhC/ooVOHtEVcD+M9z3euLT64xnf5X3Od03tJGffjsOrmy2FASLfrVKotebmdt2TzCFhoOQ
RcF6aVzuNLZevR08ACPSbS1WTk8ONekU0yuvNhrW9M9vzjUaaTQ2h+Tu3ha3EOWGrAfJvgy1iCx7
Qm0Qo1rjlf5zN6+qAwRqGGaWkH9Ktse1DhM/RwMAxcn8sKmlLirzKsD7kfv5GblYJqw7787wyaWl
mqQe2gwx8oDcSahcymj32ancWQRR/Cj+fd+4MApet6HbSZ7EMpy6/guy80BXadG9GW4WivnN8Spe
IX/grCnyQGevsltJ6lkUK/RXFhOm0JNpvr5/jQ76RcY+VgWGNaYvnPFz7oeyINqOrZK4DZUO1dpY
mylimcMgP70YlugB7b7JQct5OBfFfUKcgpcHy5JVWYYpX/j/BzDBR8DMAp5zb97fuI3tZsNRXooQ
BBlPRvl0qz8qdYSgfv+gysutGHvipiVojobfItVXZAzhKNVpeNN/QCHLmsVcbjnyOP3tYvG0ae0a
ZJtP/71QPRVkCV8BXV1uc1PKzr8xiTIPYVfsnoabLNh1tT8oFgjIRWIKgFlgYoWkl3EtDMuUEbH0
0h8nC1NE6TJZ04R3DMGbJhM5RrpV+W1Midtx7j2s0W+zR+LQNfit7Nsiba3bgqHlyBntlheZoKZJ
7277nsWNdZetY4n/CT/YhgHLU+e1buRFQ7e/TjWLMB9b/0GbwkGfWzcBDo+3H/DZGwgQ3mbpwnp8
8Cwx6hNEoyN3/1FGYYdMvOOpN8dqeshpJHiAOdaEIrrdVjoiZkbtkT4zCeLVtOW4Bbf/hMR60Xjw
lDWocFZ/gYyxW5SV36SBXw0MVbQbatjU7dYylWPlIy5Bx0BQhERuVe2MfvtFCuzuEDDI0bIdIS8X
ODHiqhyux/nUnI3rT+w0I6RD930qka/5cu8NTbe8RKRQPKzm5qeP6Hnb95ULu6DBb6mHR+kiIiez
tG128neFvN3YV7cAqEBLLdh73DXz2vBvhnlr0aDRP/60NC8T1UxQvBNLU/2py/Y7zhCl8qjSaOLH
m0m+moJx+G1u95zX3ELMOwF0BFqw9NgcV5Y+dn8w4w0wmm+LQPgXASnfbWp3BxGq+dTtZrjm08sL
VQ+lteHLXHOUSAlva34nqtOX2a+mM326fIyJFNwWTLnr/1SZEn4qHwrGEOrxCqNNzowSepmP1wef
LdEkCffBaEYc0VwtnYFjfWzHjTNpBd5iRD26Oj00ano+hhisxNamWsw84A9QCCpxnVync+Wmx8Fr
f7hhm5Etmca8oiVz6G7C9sW2uG3qOTuYfU4rRVLIpnLv3vugcsgSwQCKpTkPEhL5FMYGwTvHae52
RGaNv6YcDSQnpaf6KAJcOF6+Lh+6gTps2dITLrkUTITIbf4H9pDAXB1POfLbwWL4LCC1ip2asW2e
Idk3TLvEQaAdG8DORlHxk5UBJzzgaxk9LhT6x/qYBKX18o1gsoTnOKW4SZHC//DzVsU8I+yawQ/1
UoFbdujSlU/UPuQZ0T6c6s9i/h55/A2+fSSL3RYe8GGnK/LCTpyWj4UacrIX244rGIcGhdPL+4xM
DnqCNHImUq/ksLwOHunnQl1MmAW/1x3ZNYeGLruwr/lujNXpIBGx9bGfT0910hV5u2tNtrAiXerG
v4dN55TfaetVX4+DYljTE7eOEuW5pT/3Fb+WHSadH2uBMTnL6uJ+rEhuFkJslLd/7XQWGwtWx8it
QixZX3eSVEHLlg2akDl6Yt4F6/2MywqvFHJovKT2Z1sZDrN7VIk8ZGWTHLOD3lui+g3LndqZkiit
Jaa0IoSHUv7Dvs8YCRox+UgVQr4qaZ0hZdLE7KfYzDB9q1v5Oy04T8nFM1Frh9Jk3l2lnyEXIF3y
df+qOa3n3A/+zX7Tb3+8lAw9AmLzmWGjpiWHiDKDOUwfxMhs1AZ85YBkol8/uDCom1qPf3p9T0oC
l5Cr5q05nt+WPYPT1YLh6k6Hlm9u4DuqbInKkgSNmYorIp0XuwcL642V0jIKe/J0wTiVwgMV6UBH
l1lHBKc1UtbkiT4INTrdImXLVuDgfq94234cJN38uVPn7TLf6hUleRZMvI+Tztn7Itq9d4druqTs
O04hOpCKgXchaJOF0iInax+zPYmRBrk2VjO185uIs2Y/YPfyYhfzSSsWeNQjNxWw+COZjTecMKww
50N+Ad6IDhcf6Rik45wfHiQ/BA8obMmt90Wi98Ao4hM35ZRf4h8JhTXg//sQNTzu3tSe8h8ZtasX
dnNcSxZS7HyNJtu+H2+302eJ+p2KMrU1DVXYh99a+JD1k5DBXRKMqPe89qAyy+frMLWL63RKqkfw
QODXubfNm7ap3xBm1i0m3wrx/RPvjpHijmdox/nDmTQlRwqHq/SN4kzo7ZrLJ7yFunJOx6b+VSD2
AP9BcokBMpk3+rGULJ3QsjD72CoC913dzV7Uup0V+6/KmhA2swAijHfKToV3phDKzbzyGqjxbHDb
2k0iQA5jRVwNE9uHHeIFJZAFiGYlXCkpbShoVMN8sWLxcCs0/6/ZdAuXQJSG/ENhrhgO52vWMivK
uX+lWLutfo+sGEEQV+FkakngJLmI+kP2j3ypsocu0onJ+ZOWLG8b8FPM1/VFhCGDqipmbVAdrDQ/
hkoflrkvMpSz8BPPmoXKD0U6v2a4k/dYD1ay0MjuMmWYkCe5uacEAvU0WU6+M48PGPUrRb/edsye
VIPqrIevNa3cApzJM6DpmohCk41ezPbFYrLWCQF79OCwYG1F5pAfNbUHas8J9mrrs7g9rWe7+fTz
sR/PAaYmG7Z0260QhbayWd7Wg+EgC02XlI4k41Q4eyG6uKPF40Lv/9OFGWA+Dpm/z3IcvCPN4x01
7tXgfqUEYhheRqxnuoXCSqKx9T5BWyYzpO1XjOb46Q1AT32F5peO32YrNGP6JlJCt3rBZqAQVufP
kVVvbxeB9sp2fpWYNQj51Tjw0SOJerw3IRbQ0ozWk+10bBNehlafA+iqbUQRtLrvEZ9m9wXZ/VOO
rfjceuS62HcaKhp+TWgkhyOnOyUjNWm8JSUKTtE1LKOHfbB6V0y8oPJD+dBRm1M/7zbIZGVUSXK6
v/91du2rnrGiqvWIJstoPJzdeMVThwLmzbXZHnN0U7rpquVqsbnjNZph4kpG89ePEuhUi8j1vsDh
Pwzok5w3a/vj14mrohz8kaB0iSqdmmAURmAw9ZXysjncFbcbsOx083YIh4fd2feFhF6fbewiFHs6
rHaZIVWp1adcrIalsLsTV0grmMZQT1yWnoZigqYOkZGdkETtVaXbfPUbFh7x7vSqna3gC7ktXv4U
AYzfseSRKeHXevqPyn0qFh9C7oKBYLtFZqtACb0LbLZTPuYdk2c5V8gEcNQ5smhafjSLHMxGSMdB
lQK4zwmoidDm9Jy0M0l8kjGDj+3Ei9Ggk+FFDDQRXlpsPrfJ5lGwXc2stMR1fLdURI+Jm+Dm6nni
NJHKnlqA1io1ZvRYt6BMKBHtKS9lPYU7vaofCyZVyKfBgpDN0/QTv0R8PeqK1/LBXOuxRdX/Xqnr
kTIrDy0gwhDcXc6+j8eMWEZm96vnPUrxbPYmAAcYPakxxIJREIkg26t8JRUsyoyV6ukQcykxBEv0
7wjtIHWfocE/AW0ptE2EUzHthYghN6dhcjm4uvyQQWORX9y6tM6IifvJqllPdbfnIq2AsQvsxZfB
v9Mub7rf+vxkGkIRxC5SVdqZYv4kmOSU7GlJyHc2ixjUG6FEt2c4GwAG9ZZATvpIgahy+sXNq37H
/uMsDVjKEc6YsptzAR3bkG2mHnVNiMSN3FJWCXplLZLdJPbuT6JyvNvn9O78xG2PFJO0v1NrmnOc
hIzLVTeTRb7NQlpYJlNguhUj2hIx8V51M26WAFhI2IdoSV7FTNkp9rsxqXEmIpEailLpmGTMTsRE
cyd5ghjiuU6PGCm7mh6WgyTgnQ0/ymANpC7xsgJdkEFfFCU3fpFqLODOnWUAzLsEUeGJegSMmL/O
I7SA74CY7EiXfdiofJng9nYKrj+zcN40+GAWqZn/5Cc5VFB4tNpcBsLipuNQ1z1kOiGZo5kFHL9c
fENkuSBmwXhsJuf4lG6MbTbPNLMqGUYz2fz698FsNigtgSyeSAf5NGOLM/cxBzrAmlv7t82Ds/oX
qfQkUsplhaZmIduVCtQ+Oj3tBMKmsIzT6y1MyQaaItCaJ6NfnwHXTr+SLrR2jCdm+O1Z1NRIJb5i
Sio48pmERvLULwprs0KYYb6+3s6YUgRvg21YDyem/oFZ3+UIr05CeuOy7sV0QRfVC7tPWNpyBa9c
cZUO+c3T3vaIpDWLkcXp182nduei0H2S2tsr+5NDW63t+zvI1quyde9vt6380c2+FSGTuT7xuoBd
JCjPfMZuO6UfNawn86FZbaqpEVqkBE5Ef6Ffen039QiLmGT2423V3Dqubr9pVoiAXD5FNDsjnR9v
X7/kcOrrFhssHt6JlWo/088ipxTbUiTAUXkVzgDIDw4fEVHhdSHQ0TiYkuvKbMjZBA2c87RGmBbs
dMeRrJFsjLILNQZQGPEv/Df1/ONop2JstuCqCLjsl1A2z9HzU4rQ+lv9gQGSZHDxr9/4td4uFPbo
0pvZRg2lhbYASoWfGQLUxY3bXYgfrkVQPYGgdB5BcmBKD8/49pXQzXBsfkOu5CY5mVu0tgUhfxns
IL2RXcI6jUB2QQ1TeHEQIyGUi3DZGWpU+sCZ8OkSwNrgATaZeelmPjo/znth8gF0A/a33i5H9xMA
+s7ddIt4ffImIbVW5Z6LaWHuJGxxb+YrirnMQ6jpsWUls0Kt4F/Ikg6ur9nS8DWvG5lEK7jCi5BF
d7MMi/D5FxMgc6ZXBwH2H7tqyQAK54OsmrED4QPENGxcNG3bkQpiy8W9YIh5at3CdGvsaropc9zN
puvP1/yFrWq8oq66BcCn81Kx2qW2eJw0mzRcQiMfaEPQv5C+S/b3NrkS8VV+6y79hGbwWnRX6EGc
d/udhKr18b5H39Vo1doTatMxVRlFfvnwwf+e6JDIoTx/1v0JcpYoGcgK6GcOucaS3fGy/QDxgssg
pkCQRIHWBMzfjL1JVP9N4Gv9NwiQrYYAqJ+VBMjKN9UgyN4OEqL6qwV4NfguneAXiPJriEB4OKBp
Kog+d70pIT6fze6Sm36EyEvTqIEELFWGDaPMW2/qfjgmE7uRgs56gQj0lloQm+69LclFheFMfidI
6bpT78TfRGfllX1nPmgwHBQ2loLciQ84QkqVzWNnshkA/59b9v9G8BsSaHYPcjzTXMN/OIQ/G8zg
NDMFGaAyMzYEGA3rzJf/9BmANzeClwMTO7f5YLekVBq2vuSuSM100d7tznou1kNEUDI1t5lf0Uke
uYDBAhNbhVhhcSnQgVP3sWLgzU/i7N/WFHLukpk3X1q/zFs4PSGFYQqjCrWTrFLyHFCvzBQIweKb
xsaSvt50yApCZ47q54zz3+6m0byZP+BMJ5Hgv2kQ7uZkf+df9Py6OefuZkw4FxpLaivzdgLe8/eL
9fe+GBaNmwTpCBLTC+Fl478pZPwp1Aevn99rsC+Rhsp+BTyVRTrBJ5RnxPTAAG0f01nDvtwWmf9Q
czQBnTfqdork52ixoS66P0OlOv6Nq32Vh+Vz1k3mSm/uStlkROctR7iKlpDiCWI8HV3LfNk/cRYY
zD59Y8eqnOEoPULO1NiK8wUSh02MPgw08Cqym71JeqZchcijLCmnTs543rJY6/0LMfmBgVPdbaUN
P282fO/JR06e38mN8jwRfs2anIeC21ACn7MoP+PgI4BM2nr6ZIZcTXza3nw1eUCQxweqEOBotx/s
F4flJGSslWpBcpzLb9rVM7Uc18mOAX4i6If62795NEMNR4zApx8ih+85b33pSB80QaNQYjjS9wr4
2GmwpuHo90EX4SPkWvFV4G9eMBzQKkg20ZtXOO/vtS15EzQVPXQIJma6vVVqkk+KANIkbB2J02y4
3sdc8GhvyHqZ64cqmgiSbFVrswdIyIpPqHmyRXA8uPSLhHq6bIHeZ/sBtYfyslqm6eXLUexJU2ug
PrqhyIRpQcaIHfACTCZ/j5hR+NuO3GmyzPzhK/ETFQ5oMjVbcgg6tMNO97CTKXJB+i32rS8E+bJb
I9pYTFMBcMY0uR6ekXz7v0ZubNc/2QbpglxHgCyaYsngXUxXItiDtYkuDOCNboAyVxutuIZ86MZc
CozHfBoHuZ/6rSWpNg4eegVof5uy6Z/4w4SNFPTFhVjcsQX7fL3hzhcZUKC29IaF0z5MbHTouEkW
rpniNJtuHpFyptCdn41vJIqzfLsU0Tjj4HQvLQTc76+KCyJaOdXTkue5U8YUhZPFDWDlZxcHYPdj
mgYVrQ+JSGa7kb8Sy9ioq+xa2YqrrAkNqM8g4YYl3LzBUwyRATssOeqnNk6xe08hOL45+laWg7R0
zQlhzvFyiir4B5Q618GiaQNmRNePKQhit/P3+abgcD4Uipvy/3ZhLFotLEcEs5/eRPn0OOEQOt5I
qaRqP1Wmyp0SPVAAUve7NcETXrboQI2hLicL6rXSkmZOj4YMOsVFp4HenGGHM7jUwtHs4qv2JNXX
cXSw2HSbiPdQJoLEbfa6CXr0+smX9fF1LR78AkN0uAP9YT3rLmRahjW1H0zcyM+iGImJuAqVrczt
+I8vUKxurXog5lp4xe7A8HhT8pov3JA3JsYGY7vaI/WDvq/86R+ExVGfy8ENw/IYHEQEvGBGY2G9
mRoGaoTmVQO5cR4vtw3IMBszAa0kSnxsNgoCd53l7Sg7nOcpiDzL2Olzt7zyfbuYosTPgPXYtm+E
f8vNOPnu9Dmd4zQPlO0wOnOM3GQHmfNSv5QwJaBCZq5eKBS0zRSMCp1KgwPhY2r8XVtA06OKHd3m
lQ8UwT1htx+PHJ7KN9AHsvdQoS+Ji9VqopCJZZFWZJcyCZNc+mse5espgaVxSeinMyansDUnzUpP
7apdv0b+dK0GbG/UvyRL37mosvmL9wpys0HevzFW8Q+ws/hQv+/4d3RuuXRMZtOg3PL4tyRG/46I
YJgQ6O1gXe2cgUTbgNyBag5OSxTBbdXNk58HbuZ49qboOCEG9olnbL8q4Pvv1yFbYYJuD9L68xdT
SpMyHZDqe98NBdcTVbwlggnIMyS3UgnHIVAsmX53qyWm5OmWJA2SOhjdEeW3+9vyvhyRgPPYDlFF
7FNuj0gpVCWAOzJwXaapMNUPoeVivNAXHY6UeJFseUJ7JtCJgWsFukRH3xCBMxF5CXk04EkiTY2T
Ezmq4tQ3q+ZP751iHI5HVkJIVrtIIChcDKZm+pf5FbINvjh6SNwZms13yBfceKOHrXcwCk4FC0vn
clZ+ihAJOqioQQ7EUl7D1bRY6vH3Xag00lkRAl33tF2Kr/jaImOV16Dyb46KHSOmkr2BMjaL6utk
0T2tgfIZRHguL2CkujPLcLxTfJTMc2WprqeRtNcuEvP9zPGW+gmxO6EMq/ecLU4ZTcCnQWGRf03X
bDb7xWQCdGAsNtnWDrojSDKmOKLwfpqV9XRBh33ZrxntV7gZD79eF/bdqZY3fg3VwalffqL4WgSv
6Bml6zIqo1E4Pt6J+ftE4/lrIX/dzwtlrjvveed/vh675ExKcnwyTiVxUfhjWe+bbJWski7411jF
S57g6y8Tf4m3Cs2qKB6yuahlSUYJYcyPIqsPmwbOA3O6eB4BiWmoNVQUiKgGnBATU17AaSCuXqGQ
ar3imh+VH/RmusX298Zb4sWB00Ysq9olYTOi/HWJVrJIDZhP/yRX+8tW4mM9D3wcnxMiP3yQOERI
OSxGVGzinbYoPeGGoRP0AfqcNHzShPZzLZiuRyfVvc87R3UTgKn1Dcc9veRBLP7KTxfxkug62nm8
Lp6Kg4m8MXgNlvfdaaOMxRDFCC8kUpmaa+c1V/Ws/VQM6NP38rb+rr/HF3krefWp/a5PNQPiDOYl
CDppxFL7G07adrJVt+818t8BIOtp8lf9Ylw4fE76vvE+Z/g5+Qw/SFH4CI2NgkOJ/WAXrtbPHpSF
YrBgsn0DMlL6RBIhYDNGlUBHRv1RWqVUoWDNv92x2MeLia+A5lgf2kzZb0/ZwYgYiXwgiLGey2id
yp3+B8vDBULNRDmKRqnC9ltuoRuiR/RG+he05azcwtjeLiAve9UT1j0RsyGL+UTe5ATlVPsIfL6o
OVY0I+OATN/vZEG3/vkmMGWbMBN5dNEfs8OwKnsxnvDJFDKuRw7lVYULIGbMHet3K62KiK95bphE
xizHMXKA3ORJSFbhvr3MSYFDltUSnqBY35alW6BVtQ3yfTvyPekQvMk5W/JD3Iby1MtdaE7q3bm8
khxjP77Ee3BDQbv8SWAaZVjqXg6ZDQj40zOultMF9YXP0+XtPl+2NgolDnvrw58xcZRmmzRukdsq
we7Q1syto86T3BEeYltW7cNLBLrfDvI2dWOzQohYOQasAW00jjZ63nKeuuqPoboM6AAu/5moiDLM
IvojhUaRbd4TJQ+owNRCw2O/r8/ebjvrTiNOg9bPJLbGQsptor5oysz25begMm+Lb5jczNeeszBz
VITTg0/EJ+PUY1Pdj/kYNGtIID6N87jPxw/rpa2fDTswautrA2LFrASvbhd0Y7Uc3ck8d+/IIFac
nR0IK3lFVt9YsEWqW9yt8RBOqVM+OOBsTXUmtHFUK4u3owXiRrEe/vNjv6128c4sMqZ1tJUsTjtR
GUBmd3SoRIQ0/miuWGXAyCm+Pkwogw37Yz2mbzTHCuxR2I29982UUm9Kl/jLdyDf/E1Sht1dt0F/
vMnX7ih9ThKzG1SWJRdubamKM/4QbFRzsN7CajyTjyShIHh/p54sm1lvJ2AXd25ZiFxXwVaEHOJM
y11FagVmmDL2B+wuKh6CSkbd+dQjzDFrNAIT7tPKemOMzCzF5wOjcucW2+SGcLNhb0IEixqy14TT
i59/v8DE5s3yydO1sxt6cdY7gqN75TxD+PJtMbJuIAa6lTORRUxGmgrE2v99hVX0lgCOnGJbfaDc
A0Oz5G4xhO2VUWSaTVfrxt+3zn4d1DV1uLwAB9F9Y/U7XUilV1ce3wVFoda40vBNRZqO9u/CpOlu
WF7xtvx43YlDr9O9O28WnGlE2sabnJnnjOf/PGsLrKr1mBiMW0poeySNlzqwKUioGhnqQoHOp5SW
w2ZMauA2zRzj3KAUpXPb3KY2T7teDltNwTdGP0bPRTCPkltoqABLMyZYiMlki/TaMMy5J4Bsdhd6
v9vTjqVItQ2v7hh0YBeY0T8miMPUrQdqthPYoQ5lJYWj490a9px3UJq8LfcZveLDY9utSpYgLiKI
x6jqPR6u6tWNjVKUVll9E3Ptdda/7PPdQ4a6M2Po8W3t1eF/JJ3HkqPoEoWfiAiEQMAWb+S9tCFK
1Sq8HCDM09+PuZuZ6Z7ukoQg/8yTxyQ3FaJXPjUjSMsNSpcUfzMH2BAeN5MSIiXvUS8l0iIjE6gz
svgHxRCrMii5LG0evkDLUjEz8ncS1skvqPGPUwlnevRcIYWw8/JF9I9X+utMTIKBv9Bk5jttx8ZP
gGcGF8D9yi68rAI61zgw5wuQhrcZQym9vJBCNPiCqfbMn/J/C2ZlRnodisU2le5v61tYoraIaBQh
Zee1m2qrCZG+50b1ITUzEIFQtW753QHsM3Jb39SpnnNuBuD7B/eLavhSZvsv5lTmCMJUoL9IKLLW
0l78pW96lcGgmbVgl/IRp27W1c6rtBMFOMfKNY+HiCphgbzCFh7phJIHUU79jDNkzBn5WA+btKBw
e1ozGtBnqlVh8oslUWtlWK41ox198pPNQsWdrfRFPo+8weUc34+QO+D4v9lau/BgsKXLr4DkFZgi
cBmwFuklNxR59Yk7LLJA9kYpYO0N256xBIkdtGjxY6eVDUD/Zicm2N3Pc2pRi0TIHORu0XqwNv+M
AxEISOS16zeIwoVvQjjO+JtzjYCeCWYfY2wY3aDTBcq1hVcILADvMLUYFdnqTbbZn7RqzsPmG3zJ
3rIGco2KU7xIF93LBiGYPi1WPdCM4D0RUETKQ9Cx0YVOMhocvResL573ySuAPGPj+kCgO+yw55JU
BqSOZTD13m4cYFV00NbZSgfR3vJMgi2QUcROIngvitUofs6vLez9QxwALdm/Msy532FTB3UQzWmh
TeFQnlM2/v9gS7maZH7pWwVHR7k0sxqcvwHHgycDWXMGbgKUYz2Bm78vIMCG6johUHHoDc6DhNhr
O1m+OXCX/J/K4jfoqALJQV14FlBxqsxJwgF9YJDgbNrMp+bhsBttweliltqWFoa+pLaSg7YVVGy5
2zDfFRvZI0oUWzF3aoMoORNYe2xT8UBkdBwR8/T279uaHJoc1O+T6nMGygy83LTLqWqr6+QQbd+3
ZJHdx383t2LRe9loMk6gUfOFY2nK7CWYy/pNj+xoj8du9LUEDOLeAFYgX52d9rb6sdtAov1nJDuW
kBRY5ikmiE3ErtSebekPEtlob+DVsSmys/zacbmYVleB7a1mFHn4mplFa7cCbNeTLjnT1ntmDqEA
8aoJ85u6j2yJEwofZGbEb0+Fw/T4MzNlHk1MNJ/4VcetUWxFousw/Gvx0dh8EOUrkJEiI22Np2Ap
h4RmOrHF0hTTMbmiiE1NcfPH4mWmE2PzdojZeSUBfVJfn/LZz/D56SCLwBqAdD3uqaKz5DBovv6i
KbOSdnrgDmPIK0Fc4Lpf4hRARsdO9NqbyoijBPEKjWjAwIgDPK6jhrB51jzkjkIi5FlL7OF7yzwF
IgBLL6t3KkzrGMxnwC1wmvYMEoDQmLmv5TX+P4rsK3S2LycHgebU6RB+wkl0OyqGq//UlOvmRz3I
Picum4CJKwxeui7XBd62BMGPUZJsIN+B+PQ6Jl6HdIfa0i8QOmkKgoyOCDwcqyfd7yAwWmziU0M/
thqf2yoWMgIktDQ3jefHlSCKuV8HPk1IdNGCLjKoD7Vb2PJcOXaI2NZANAyVX1yD1UD/6xmgXw9b
aS2YORblegMKsizXlTJX/j6USZPRIOMdwp1eZQd8SSscUL92Rh+H5yIRa2xmW/Px+5pS1WEQ9+hF
RrZZ0Yf9zMCKB6KuFRdex9V7mxrl6ScNIa81Gym3PprRk2AL4aRoT/DgdI+JWEDH1vBEmQpkMGa0
I3kGiBuzCHdpKpvVbFmKud3vl2Z83ah7VQw/MP+siqIk7apbf+o68zvjaB+JONFowd3eaHLtpUi8
y6JSPPG7fLFZZrfbbB70uFB4bDh+te6KMzY5SHJyvAOwxIp5SJZ9b9HiQ8X5FPwROHAwBOBusYeE
UsO2Srv2f/mWNRMIAkf+ufjpf0vZRsdpZ0EW46d9jbXULHfc01K+esFECBq2hLvvplx30bLB5l9m
/okc3O9r8xDISHrabf2dyw4zKicWm4j+3FyAxii4IlxnOvBs3Mmu1McSJAc56eFd2yUUQOipFlmJ
88mfJBkfeZNMvMITSDLTKxeTWatbaHxfxLmlis2iomdAwU06trngvfdWmEg0aveqWGSLFw4gsGKh
IXNO5PPWFhixEAr8zoCLEwzvkU74EzQEc+zboJPlmDeSUD9xqhP3JdVA2tK8Uwieg9VnJhSdKUQJ
6515heYKkdMHL31V0TVwWEkBhIEnAKFEvLnf/ynn77wHivnBbxOOUpQHKtATJMsB9n5kv+YsBuOt
PvNgiCJZVVeE/lR2PgmqI5v2qQ770ifDr2FPwMYoscuBGCloRfnys6+WXbLsbaXBRtUWPj5xVVB4
rtNVk3sw3XskaKUlqRZSZ0rOFu3I9MwbgEIx40J8QKdlfrzdo7bpnOie3nK/kpm3adgidh48jlm0
rTyem1wz9C6IxwCnBA4D7VNr/KnHTTBOeq/FhJ4nd2I0O2uQKTXztArUzGfNNgsnXxs/zDWijAN5
IBPFVNZcwPjvJbM2hitW2W+NqgLfTkJb4dJzRiuycrgTaEnSfZXY6sPtfupNy6xxKOrVl21u+ztd
a3Z2eLgz5lkycvOwegV84WJEOIAhvd0HqOvqzVqw+8loOEgYSHdZH4icSW+39WhSewhtHElkQ7lB
UBzjmE/OyQYOJNqq+ZA89eU21SpduMInpI2kAZNQ+JdbFqKQwRUR70EoS6d2Yrz5RHSzMyv6R2fY
ebA9Rvue1FXNYYkOgq6EVRczWkKuUndSeNrw4gaHGg/qglRjaQ9oo+EPBALmvHGrol+jBZ/Kl4no
TQe7IbibG/t5i1Rjx3M2tXf8Ev521vtFYTcnXGKesl+3G4GLwS1cQWyhiWFFg/YZR4HF95Cfy2+g
/uCp+nCzO4Nvv32XvrTk+PabX0AvOpBtHG37S/twAOHqF7ExtBpAOCn+pTPBfzUOPgF89KVutpdC
8l6YdnExojB/HjgRqmIr7xMoHBZ+erIrvNwpoh0EBAQLPI+Pv8dA2dfIVV0noscOkDv7h2uOv73f
66tCsKf1PMGOUDcVwf6oYbxmgxZjl8UkxL2LXzCkyXG5aWfiRlkwLKFdtLhmguJk6vlDFEIGWsRT
OKeRmi7ir88/piYp4XxnahRK6w8La9pOOGEcYEu64PZXmlg9ZAEnqk1dDJ5nbBS+2kmaeeKOjyjv
aZgrAELjrjwt6SKTMCI7E5yH63GgQH89GsSMtEpXVQ5Tlrz+m00OOuYDhpRMfXW6KsUQb8d8wRz5
hbq9f3FJJG9CK7DJCCSxuciakVDc+cZZWxLBuhV6993YuxqgC8TgqqvzHDvqZlUfHpzJMmmPp3Sl
ZFaSh1MIyN1GWYtvp1GCJ7lC9GI0QhlynZcVsbL7+hE5GPKSe+Obr8f+g404LlzL9tbSkF6IePgs
xiyUmWD2/nDIgCkFfZ7dG8kbzyJeRrMfhxoHJRDm6b38BCI4PI5zJtUei9oM50eMfgCCYTKhUydK
JPMfn8WDlDwpmObXHLSnYuy7fOjCc+gcBVbFerTAlWqn0425EGu10lMezou1n9UnTjNdKT7ezrQr
HNolAwr3gdWcyocfU4VkItdzG4Y+VTnfNVxp1qzaGPb2vb9cDbgVZg7Q9uPl0GlBEGHNRUeAeu2o
gbZPN3lsdxxGDtd8OOZnTEUQziCb+oLuvK7k6lBGUnZK3XqYEKA8ulrHS4m+YGT36h482QlsLAD9
r5fFwUy+psWijgmsvfY95XyeZGFfr/W93rpRBHk9JzR3AiZFn6YCqtniFK6oi40bG0RxAW81p7BD
SKFIutNPMDuUoXRmIKZ19JntaGuSH0CfmWSoWFpgglUyJDlPVnipmW2Jl6uMae4JGwl+S7x4sqsj
4sfKnsuit2nb2uk2Jq/iymj3xMHkP9waVEhyMg8kymMrgnnCbafRDodQJhRjupF3MfPU5PQtAcbs
F4fOBD8Aq/8sBNFjYf1b/Ez4MsF95TWgQc+n2em8nXE6/IRPwZsxGL/gtsHSOHO2R7grtMyjY5QF
bV98SdIzsYGAoxwtOjQnwDVsnLVVjp/TWbvqHply/6Bx+wJbjPJ3mDkMh0S65YJJqw8A2YQxy4pu
wG5dGUZAK7nOICHq9ndBTsGm/JBORyIZOPNvrxvxHj9LNeQifkv7NdkzV7JPSb9muwLa+m41r9nX
Io2IvXwtKx/Sw8/wl4i+Bv05djrzQtLZtA04xDoYvMJ+bDLbUFtmzEAihJAA1FjWw+9j3nTz6OXC
PJ8IJEE9fmFGdhf1X+VtnqkjXErJriLrX2x9svB9A0KebSF1gktT1Eg9ymkv2KYwlb7d4T9EVmcw
6YAQrYbpKwRRsdHKrBtPGjnZuPArLwMfC1Ak1pA7iDBQNhmrJeut+V8UCv31M6yQIiJliIedOpgk
Zmfe88KeLuABhh0F07uDKYTGrEt5Tdp3Kz+luPPw5Qrz4W3hi/dh/oZIzsaVKfcfyObkn/xlVxu+
EU9QWFjuzLx+U4b8wfj0tp9/BDQnc2khLZ+nCR4T3PqfNmgbJ5XPAL094LXFVJc/160GUMJOjAdB
HZZyvBjdDXsS9bq3l/mxYL8asw1k2Ec2puMwGI2xq2Z4eARpTV5u2GerKWkM5Lc0fzn2RNSlRQRt
oHOlfqvB4Jc9WfZjCs1NtSRXZU61GCTJeA/khfR2FEufD+hrLkwer3tdHThZmVFpUadedcPX+oGi
XPDLekkS4IKzlTo09vWqlb5d/eHU6RpphJwvYtBvQmJhO5OrWi01KApTE2t168N1q++TSxOCG+sX
QudSZ4AafIlMDAgR2YhiUNlEvhcEJJXhcNExlss20w7j/wxPQhzZVEvtHFVnUTE7PChT7gNnvtqC
vz/RDu+/YgpnNq8d7DCVG8m+6O6wq3S7VXfhteFaYQUSW08PrtrjLvj/fYLi/MRF5CeW4f7YsysS
h2dpYb7ZOfDnVdUFhGTpPgCi2fyG5GpjHTyKMOQEJz8lbGh2fPWamfij8R8xsED7ofc8MfQpFnGW
OT2RbtfnTzZPNbP9bKecrQ7A1R55jTurMROFYMe3/+79t01QNymU6grdO9IIlGu/EmEoLS2eVcGE
6NYvfVEFj/O736L8EVCG/mp8yQLRRfbku4u6VUPoCAvZ3inmOpc4WwAEMCX33pNHDiEt+OjL18S5
AFX43wzR9sxiCxtBrdAsYEo8aSChiBat3cBtepAvmCUpCq0iSrAlB30dgpViQgCnSrlqqp91nBTO
FL/vOXVQAGNXzJyIC8S2jsTmfiS8ZRM3gm6JZYP18WYWOcbPc2dWcxG2xY90nm6g97ytk1pCaxt0
63F7Pp0HFMvGz1If5IeWtLUkh4mONMWlRhxDieup2c88BXonKM5VXUBWUlAqthb2WlAbhm2Tjkxw
uq+GdgV3bfn8/HhDvos1/5lYa9B+mev7VyZ483Mt9um/CHgIYtnzXFLO1vgOswKkh929l7Cb19Io
cwRJ7S1+4JS32q0kVmMUBghU2u/8o54pp2pnS2+vnIOi9r+j0r1kBcw+kd6W99Z2S/ydcoQDsS2u
+llvCDNLbFEjQEDFKtyC5TTV1x/in1pDm9cBSBcwxQdj2gPEXK07962rjB4tWjo14Ebk2bH6wiS2
dNFsGPG4F+jAhU0uE4BuqhuFMv+8x5/FDM52aukPW5U3MhxT1WrnWW/G5uz8erjTv4Y2FzdsE7Ab
cQ/095+qNBOvGnN5dtPUy7zqHytKcG8r4g2VcKO5r+nZ+GJSI13L6q17HeMufDLw7NhJQ5Pj4BH8
1P/8gWi/iGQ9d275MJrUYU8Rfsyp/ZPvk+P0a417TlM+s7bh9fpPIEAveIzGeCLnC3oU1ZBO3yX3
aL1F00Its+SQsiA8AQSAqg5voBlnODarKCK76XnL3zth/rozh5eXnF1u7CSi+9m2YIaF1dkvg0hc
a0oPY4EcfBeZDdWBnKdDBYkX5svjlNHVRm5UezLsjcZVBe6Rb0BD3TqYRT7YI1yf/fyDPd/tsXnY
5eVRWC2Tv2Kiiipgflxq2P2cTi+/AMgJX0toSv7wgDc/chtrKPQwQYuwR/+IfhKQRBzIbIIAsWe9
PTGnxyQs7Mcml2wYCvWGsAYIfMWPcO1MckFHBvJpgF3oQ9rU4YNAfRtZTpHVX2Z4UXE7W0my05dT
2Ogj4R+iSwSPJnI42jzMeooLOq2ms5rPEZ3fAxlkY89c8uom7EYBd6I/JTJmM/NFY/Lynk+zAxc7
5ZyugKi4wPB7uZtZsmajIhPM12cndsGMfVe2wlFUvCdUzzLIWKFynO4zBf6dDxqAdlf8/Dbo4hII
twAfxQqX+f6g3zKrq43tNwQ+fi7aRXZpEFkYhA/ARZRsgGPcQt7m9pl48bXz+NTRnodcfwRyuuRB
ZZRAHsWAM7oK46wQojBxhWoUvkL+GWe0GZZtXIovlgasPjYSfKsVG7UZBN4XcROzH/H+DN6PoKSH
7pAuZBby2hRFzdNxOyWo27mQejyg3N4NXcskEAHf/6UQHz6selQknOvPEdYOL1Vh9/86gCQWO/LT
nXqt/QHXqoLzfzWspJ2VM2ITkeEbi89zDlVYQ9wEL4mHZ1zcIEsCbZNGX09bWE7CYU/O9pfhGCKy
XXu4JwXDH4yccUDFwBYd3vo7EK/Aeridx/dykSIiR/TMNsBhN/4DR4DH7UPbkF1JvGn/1biNa6ay
gd0ZIc/9fc+F5zr+GrBj2bNAfeEZE/t5ltvqfdd67xN0JVBl6O/e7uuKe8j3smK/qBZ79fHXUQzm
LFFHHwG6NvqGGcUO4hVD6aJqzEFikfbx0RjUR7W0XnhM/OfZp2zYFNHi4Bn6MV4b0bIPH+ocuYtQ
PiN2b71DhjFAxYtSQafD05Vb4k140cYbrc6MxN6dDlQHalv2ihtDceJoOmn4f9bY9k64B31lrV5I
UqvJurHF1KGlhOEjPOZs0aEJdSQqCtK57hYv3KmSYCJ4jIwf6kqzkzLnnSwfeCWePgd0yA/ze1eP
neSmZ9gq5DKw/gDavn63UF44RHhgpuaI2k336izkIJ1BlPpvvgLwFZl5UJzxHeIs0hvi/L3GlB/a
8+hTdMkxYrMvk+Bt6YdfYaMGxYD+m7AnkwLRJlaPabwFtauvR92c2W1rAlDZyWFymWB4PRqWbxUY
3aiHZ5aBGYj+8D5YFmFblC5gVW6Ln+lCv00nkBHZD/cLhm2rlt3ynu1KVweg4RyV+rVS/utX8Imj
yuWucvE9iGb2PXXzLCxxnuP6Q6BNja3q3aYikuSYqpPg17dBIwNTNNbNZsuSVeLUcxWmfRg08shM
zW35Ph2dhvsVLXbtHGw9mAaAKirSsZQQEMjY0wVeAWyqcU75e4kuH+ZrS3MNMMh6+vJOXBWnYdtt
NDBs791hHiD09pILKlGeSwtmt35lRJEn+J37yQ+ozdO42Bnn1mBHK56Uaq6YDZ6fRyJFfHVxanjw
oOTajWR1f81ZvcaT+fs3nVjSXhiMaI5BpAL50anOVFO7qZwe5sBk8d4WePaH2nelCPTDlt+QJRTg
M5QvvtRiygqy8MtrVQby5QMPB7+IbTL1elZAjZNM7JK1kA/b+I2v6YmVX9iRep9gRDKBSgGHOnLf
fDVAmMz0gfAKWEJQUSUCaV9s0tBPPpwvlKMLKqsJVT+GjctxhjXKurBGlUW/YqsgokC3vse8sph0
Yhl/fZAUUwCTLMxpwsM2eCrLSjMVnGHZr0hDhN/EW6RyjRAgJ2TvaWQmvyuuuqiYMA6o8ooaPN7Y
t/RGAoFnVWA77o1UKrigvvQmX9aQz/BFIRjGLz8qFzUamDtpWVM41nyggeOCye+1EMk4VnFPf6bW
Unb4FvibT/ynom6E3PTFc3aLviQz08QxfXRBjorPwQXT0pGGooTdyTzBS23dPBFWW8MJpFFPndE2
Vn3ZE8Wtuc2BsUdbFqiG6lVYRCv6nWlzU+KzOI95y48Djca0vRUez2Y1x6+B5Jr4DmqJ1JzPOcDW
XeuL5GHDq/zy31kHd+wbSoehdCZ7jKhUPGNHhQgtX7HqQpa7k9tjBzjhg/stkMxBlCsGG7AAW2SO
2DL4Vv/kYs5JUbZO+RvhKJssyj02X8YJZKBOuK+zY3vO6yBBgc1TnnkqxjTaykD6QMXUF/HYTo9W
H6R3In68VXi5eY0Dm2AJuZUtNJvxydNTwvZtjIbInJxINTs2r2wJiS7jxOosntM05Cj7ey4jDmca
VXhVz80kZDnLAmgGRzScKAta9aI30wWKyMxFNmCnuC3xqMA0ZSNMccPIrxvF1RpK8In5urHMkNLw
yybyYUJPeedWR1O+iCGSwHcyv7uscgU1mI5U9cdKg1OEtSB8KZwkde87tR8T47lpWTG+/Ily6KAP
JkT3hJnuIYYufp8a0m2zqH2VrCM0CDKkdH2rj2owCC4TYNGiX7X9svl4QInSL/xQMIsNO8HitewG
U+vDBDYVQVfex3q8Fs2LmU3czpYEBP9r9yQKU5AIoS5oVTVsMYHnkJVAiaYC8/vQjcBh+zNoifIz
OxW8vIlow4lNqNL5+gGlwUcvMj5URBrBh9S8VrnLTiQZ7b73udsmi+8miuekRcdmhYZ4KfKl/2Se
hMiK0y2fjyziS8aWzT5xagwZVBiu3QbuM34i+uHR42UNaQAPINkCBD7XtLSq8x+DosC3maoUodhJ
bjoHTYqItn0eRi8nf6IaOov66oCY+UR38XkSpEzIMdfdocF5Lqgw4Ru+G7IlHrKPaDQHKpmK610O
WZNVUDhlJUzyEmRYPuqqvy4c/Gf1UYI/PbO9QUlvTghm/uwHWuSerBeMSwuMazPlCuVoou3frUiB
5Fb5zigaeDPRxME7haTJCYK3FLZQGL3iOwclJLUm+4r+SwlliDQYH4pyUP/L1hN8tGBSU+sV3ItZ
ZvoKBNhbju7SZLjBYJzQoE0aaJcIndGQmyJOlE6J6FD5K96WZK/SwhcflsbSm+b5fZ96so0x4Vx1
FK+l57P/i66iInv5PUqPMSWHVa413ACx6xFrNf14lKDCe3nMBVrKe70vKr8dbLUPv/84NNpRX6pd
0tYfvg6pMSeIONLTFN42dRq7FOTEWU0+D5rsOrwPGzmGGz62/fAJ4CaAduR+V+xEBp2j5Hy2ejAr
nFkCXEhmMqvP3ijX9c/l8TO/IIjikERabnyVEPx8trqQgcoiHtenBLPA9bY03V9y4TXn0Nkog36/
Y6uVS+P4Bscfx7nK0ngUlmmNE5UjOnCtHoP9E4GQmQltuPUzLUlQvsgMg8ZAOkpGQ3ZKU+N3JMBC
p/lYl8E8LeeXzxEuHRqMHlkSO57u4/CjDSfDSgVDCWvsYSoKMzT243fMwyVbknPA3cHFNtfbmQ+N
SV2OjRCMID6PtpS1H0BaQKKKYaYZSUjvlrYOgrMGK9lvBJ/5CWo0jvC/ajUfPDrrUSCn7/hsE6Cb
r8NW85dliW7QryMk8QnfrkiiQJv9gVUSb7tfZSUGHR0bkRS1FQE79yZ6sB7VzZA7OGJlHrhYYWOo
rC3edk/ecGq0lSP+jWmCIYkPHlMbAfKauQmnOywc0p/z+yiOhgbv5ehQ7LMvES/Rv3VtuFN3zr56
bmDAvsZ3GMPIPdYLtE69tXrCV+XdsQiffF29Gncn1TbH3ECjAcAKU5z4SWPD77gnn1G//WgdkcXa
i4eF/z2aFWJENprl0w/Q0tBm+Vu3X69nabj+5bWBJ3LJOE3c38jZfsJoj8h4TAsbcG3qD5jMwX5A
Csma7HQfnvZ6jesZz2Y4u8SGCw6BnAzqH7MmlwohwviK/j4PB8xKPl/zuuADn8vjaP91vaH/3e/x
vRtph/fRQdaH3HACILCrw36FoAXX0cIht+e6R9/JH3SZgt0xvczfrvzo6MDJWuvoYFnU0g5s8iNG
GwDupgUi3gfv4/uoomSksTRv+ycmJgZrnAP0JeN1K0TYV0jnAIBOcLpGHjee3+QHIHq8Y6NmTaDy
uvuIdgfMBVUOxGEGXDCbE0bvqJOM1QyzRR8zUfrm8Q1Psb9eT3EUWXcoT88WSSbXMWWxJOBsgdkA
hgjb/eBl42W9i2uZWouZjj38XXR3QhJkzl7fKP+NGIpxgQe7n6fkgUGoU811ieHstLcvGPE3vxUa
OaFwT3TE2Exa9htSAoFdzGONtSyOnYmLOcGxTAywbEUyNF7edotJnPliQgr1ZRWTPVVlR5xTJgg2
OYu5MGDFwNBcIh8a2l1HjwkHmxmXtfbXxcedvnh+gh1ZXX5P+kJaMaCP4jH5Wp9x3p44wKzGBC9L
PM0M+oI9146fiUqcQ2RfXgk0BRCosM+OY75JDo/RHoJXQ/U/Wo76kMly+I7m8zoNgc52FfaFzqpZ
XqvjojsDj5K5zCuepVlIarkEbWOkeItj+sSuh/ZAljUnVvdx95U+n8BWvMHuQIdiaZkvcXirKM5x
DF5j44IVTmH1d/Sr45dJmeUGGcwrhmu729itwQg0xzSneKsBh48OktfnSA7JLoJBJ10ZZcC94a0+
e2BPS/5r7Vmxy5fc0QMxf5iXFHuuDsDTD1BzCEch8fH0CtIb1jUbbduGu5pbJ3N642+MWu1UexiT
VTHJflJA+oCnA6x9hqkOKrObIKPlkVz+6zmz8E3ucfLVWAkabxYcXPI9Zgljr2YOYwoS3NwZNk2d
eZN1bKvBE16V1dscswv6YImPSq5UX8/BrNlF4Jy91/G0uIbY/nX2mfcM5sdbjyhg8BvJuH2HuBhl
xr/2BI8M7YLXGBu+hkVzvArg0oPTlSYv4dzIoEntbk+zCLxdc2Gg1cxEvm5YyuvJefjV8DzjZ6CC
6UCsB83HcnyJl08yB49ydWt2UtfItgz84Y2EVCBuX3fYjVuGHW3fnMuORUlz5366tT8EViEqTpcy
xoL7zEIvhORnPRY2FINZid7x/TH7lhgsgwMZBjWCxz/ZjDOuFSwNq3BW9AvY4VxrxB5ISVMTsxQx
KPwXhHG++zDeygukowCUiDHOIlkYA64diL7r32k2dyxMA3p81qsj1OfqOrlhIbhlHDLg5bFcIuCA
EjzFUQNd8QYgKXE+wFTRmoI7CRMrBsGZkUARo5EbXdxzlSxPaHko3DWYDlOTDHoJpMqQQD/+evhE
DCIh+r0zqmw6G5gzgzPM1V8R7Ieb5S/BsC4zCHA7U2Fxdnj+jFHHfEU8K9BhUAlqwWgH/RrdPp5/
HHyYqLGapWeFwkuUU2SGtNnZuB6Asm9K8MqU4PNbcERDtHR7FOXA9ZD6qzln2/SM3c0HiBTSCQ8b
gH7AkD+jS7/D1CZV/VHaX4VdpuzfCVbUt+5nYoKqYaDdLKHwHpRb/DS3LqYcDGTA7qpbTpeRelTk
sBdGVRhk3nqwuhNGh76T9XMHj2Dc/b+3PQmScEZv/Ool2To9IhmF/ZI0rN/p9nt61eHUw+Lt2EGD
1Zdwx8icw+1nD4cJw6C/B6c+SDxrXa5GtZSwD8uPMZwr91v5M8XpvvAVuHyFf7aihL/y3Ep27gEO
4pbUWck5DsW/ZvCwILP1cz2awkGWNMcyZd2A5UAbHea8gUsCJxHRLJ3GEnkpNuNrwUbbtsdjT1Bc
LPpmL5w9OZwkkyKEWR7xXFNH0cf+ssqtDETc5siOCKdaI0mFT8vVKI011iWLx3EWYZSQesKvRJcO
owZP07A9QL/lzuPYZOL3AFo0vAkxnqVU2KVLbgrvptu2E2rteISjvxx1/Tm84MdSWZRtMK/OEbQr
EzQippD1bEXnCltYVK/YCFKlTeZLIj403f3Wzuc42byIIpGdPr2y6JioTjTnSSwXtNk9eSUebkHX
5IanM+ogGnYAZBOkj0WF9pum9qS0UDNtetAnSzqlVtJBQGPkGcOcPOlEtnUALA+no13VR0iYDBS2
DHcP/4cfHoC/qTszsPTgDmcHMIHYXACDiJuPDeOlrbgZk0PeBkm11EvvkS8e3qoX6B/wO9nv9Rtx
jZgc0IIrdPEACF+05vhEwuzcCUeShe4d7OQ+s5XHqEfs6X8y10hZPxC+Wa9oqp6jM/eIQT+vn7Ve
OI99u4wC3FR5GBlD6CL2L7//oZInuOiSkmwvKNIxvnjaXSEHFjPJnrqzl4OBzS6ODswP4UBj0cGU
fuQmXzpFXn/bmBitkYKCzTMsUXcwmlHCp+nzvef2c+NnZ46tDBsb/gSC702SO+VoFISHAV43hB15
d2whdQY2FnP5ZF7Ayodsjk07ApLM/AjjuH9D/C3mrqqxAMOqPDNXAGzgNTAubA3nC9q8HFt+LNpx
ycL/52OQp+jSE40JYc/lajub5wGQfEMvheicyreB1c4hsBPPc+ZUgZEYp3U45KwjloA3uLp87H41
W4MWbVV+4gL5obIFCNat7RYSP05AuHNjA8SF2DMG0a5UHJaVqaWEnwJmXtFhLwnd8dQluryvahho
YAYkVqoBq4p7fEzO+1JumcySnbSGqKa4tF244bg9GwHMu3FqwXwCn25omZbLpDBSnljwWDh0cXzQ
6tKpgMbx85MdisAWEMICioByv8NcjwbbAU5XbviC3DFK2soc6A8PX0835f6RfXEH2jCG1oybyaDH
HEZ/hwb0c8TGPIwIwJnHYelXlScnuHyhUQXqHJatYLhbXEFopYtTDclN/eOHaLJdzgUsafGJ/Xo+
DdQ4j0frCl3oRTvzlMGQSgGh9EVnslU0TFZmhGEa+hXN8d9grgFApNEcRriaIOda58Bji+Eibwh7
ZTD8TTxGuPS/gS8iuIgVlLibjS5sTFTAB9L58zf7ZR1KkwpdGBa3ZD0vmDdA4v6Qiybg4mld9KCd
A4bZzWp8oncf2GzucM2Fw2s54dFHQfxxD+yx0FNVTz8LvodWMl+Af3fQ9O7ehwo2Bq0PS2nkH7Me
DP5aKN3zJEzw4oMY3oRjwDw8zMQ/1pcOeBASHX4GEJQFr3gbx7Sfo6/7MrsGydPkP7N7EGWmCbch
mL3sgD95gKb5OOz4Z5C9CaT3TZaNpodSF9md1Z8eRH5xJIePPESkEztorA0T8k26Y5CDTh4KRKAB
kLVeEiQvB1JkM1sEf3nrfPBORb/DMY7r24xoIx75uWglZBzsUXq3CtxTHEgqeNE06Wt8iz7wfekQ
JUKjzFxz4dvwCyvaqZn/zua1RrjAxJ1C5TZIRcI2ZPonYVxiDoqjndUfkcVb67UQLNgn3stbzl4G
FvoNs5uUgBBIX087ulbB+9bHMDn8+G9C7SlcdV+4/5Xa4j7yxfNVc4MftEjs3IEZWC/YeWBlqF+A
JVitWhu1CxpPEFwM9Brv84bME1Q18Xhhc0PKwBrcK8H8UZzQBBNVDOixTe6wxIurGJYrVKdXOYx/
X4snJWbz+h9LZ9akuq4s4V9EBJj5VZJteQRjbGNeCLrdZp5nfv3+tM6JHTfinl7d4EEqVWVlZUZ1
vyGuTxv+x8q5/vH69jLlgt6y9Zb35LRSltpt1GGjPnd5cVgMBKvx6mcgwSZMwWNWBrA6QYq1wajh
v9EGi6xALiZmYPLCxGVyqq/PIL/9PD66S8O2umDkN4CRCRGNmm6h7kUTSnWbiRnAAg6T1RiJlaFj
IUOUPM+TDVysi14Lvznw93ASmHB1mzf3ARAGc+RubyEgYMMKvMTJT3SaPPgYbK6+9q7ancWJCRCm
vmCqNWFItc8156a1C2ngmN5WfEYWDgzvCL0JvTHmj1bX6Wr4sxl67br9HR261TY+tM52c+B9ng/G
VNS2YTevHjP7FH2g9dQbqMw93NO6KYvw3CW8LPrezju2yk4rh9L4MVFw4ZAYQSWHZboD2NuB2Blt
VGLZlAPCMgUus0Ym7HVZN/tewuQc/34/22iR/61bcsfEMhoMyLcQ3vvhvZ/gOmaVrXuNIuA/jAsP
ZneKczuTRmdE6aiz/6ZYb5DibfzpO/WEJwqXIjYkVP2tTg7D4UPqfrVFk4pG0S4i1jH9Q3b+Ttdy
TUWwcaefDE8qIIq/Pyae8L/+Mho18P5gL+wYKHOx7Dv/TGgMY/qCA0dxCtlOzWjIyPsdgPRl/UG5
CN1m1VMX1H7FUb/7ElcIsiNBX50Q3BHHb7QBi33WIB6bkygwWh+DufAtU+eZTr3D32TjcpFtbn7H
ktqizUWjv6Sr8LcvjBpNs63Qu/mBCPoSYCV0dFwsnIx79IJjBcOQx929GT2ytgwPXUvE7aZnEa6h
qTDmZ3Da4jZ7m0J+mLjDnhpTxMrPyPivgGh9JbADCoEgdeUd30PSB2TvIK9nDDmug/fkj2NxBbAl
ez2bLOdN1wtA+MKUhATH4U/oizKuYEabPvaixUG8hoQF156XnrL2GPsVfSwizU92XsnK+gCjAkoP
yK9sEZ/CvZUU8BwQeowu47g8igIA4B+tuBi6A/wt5YH2Llf5US+m7SGYirC0mRzkPPw7/f5KYZwy
6gvOp8YN7oWZHx28sjxN47tM8VQwwshVt61eK5GDF4ACsvRgLRsU02frJUMPg3O03OECP8W4nxVg
i1z1RxgDk5ZhvuPG4e/97FWhosoMFpPYyVGmfuZzdwWXMuaFbiQmib/QJo1KUHHyDlM0hZ7CP/sZ
YxLDMvWlTXNnXDYdPq4pdLJiktugTQJc7OGEpfmWtS9l+PRD+5rHcQ/aP72nkwiLdR7Ghym9aZ10
JslL12fpb3XMii8I6DwSRs4kw/khMA19Adpw2NJ9DjKmCRzH/l3ysty1DSfljHPjZ1SgQu2XMZ6j
/BL59i+oLy70e9snqnjma5eWSLnLo6zI4IFGmn6EWWkte06MlkhLLtdAcLN4K178BydO66zkPPzw
BUsf59K1YKq6MvNoTNHQ9Jcte0+ku4z43DM0xxdpOiDnLLrt8TSyaddTvFdcqX2MTwfnMjUXANdK
8xklxpfW70PZL44wdZws3y7DzcT/aoukRvm024mNNJWPXimfbEa6zUVVqzuISENpGcchcNY+uDmd
URhbomYQqDXW2qgkxJtpKX0NmxJpZ9Sr91KmPEQm9RDja7gIUoSxfPZVGRtyBWbYO6iC58iPj8tl
xnUc0eBgqB5GqdZ+/EYm17b5ithcuzijFi6wyIzFGrxliIvgWcTXxK8ha6fZXj88K1zJq8x2HPDQ
WK/SMpBYCpngr05JOgLfICJoNuGNZ89Xeg6nkjvxng5Sx/jS9ooPlASWFvonHhfq13iRatKSoRtj
IiuTT7KVFQsm1RYbBQNlEfDQ0RJ/O7lROjg04QpWbW+oTo4PZXHctjOd4LCMBk2umRkCQTzGL1Vu
J6yc1ZRS6CjiVpT+e8r4nVz07CNRc2recWJ6z/CqrbTmLcTbmCTtIPy4HBr21zAxm7h8hbG/tzXP
u+tRJ6NzgKExVEoRBTprLTmiZcKPXiDbJyN/TmaLFL3oRbur2BTgBy+mjFBLk5e7qMGLtn/nbHPm
laSrlmiQb0uOyC9xDbkd53CQhWlgItxPj4Zz/WamPIx3JrN3fQo5atlp2G35Re+3XJrgU3aY9lvy
SkT/LyuP9ISvIjtio8YADkuavIId8SgeAyfB7aVeyLSv6oan04HjXzz/aJtgREduON5tHG4FrYsc
Dis8B/5j/yTcZLS0ByyFeNnl6RaUrOWLFgV6MWk6HCc0h8kdPHSJtU5YApK9Jop1QTHzGoqC313e
pawXtmbT3WHeT5JGl/WeQEplkImHquvhS9bAUsoPS2aEXWyY4jRl7IR1r/Mvv6tlyh4nNU3hmqS3
o/AvTsaQr28POVMwd0LChh4wnqUaQSCyrl+kKggcX2kYaz2QOcODxDVTXPCW+2j9/MObKC767p74
ff/om2M2JA8y2yldY88s+QY/0duIFu3cuNDyJcUgDTkKyncO6VNkh9+7yfOzzV6e1Poqd+VyUxLE
dxe1FcvdE/EDuR1KPHL3dhd8K/APKYwgiyEwcduRtpl30/CsJhHASFs0FLSYV3Gjftq6TPazxaEp
QsquT0dhJo70YVRrXOsC9EMEOCwntnsQOQtfVTyp9OAQjFguppgUJaB55rOFsCoPkBmMg6vKq+CF
cRM71rexVzwaUg3hb+BIyQI32wgc9Rbfj44V3aCVjIf8csaMp9MTWQ1+zewCc7potHOBLcyIELvG
ZcasSjv2Zc3hZQPcAVh6L8n/k3cm5iMHcFvo+SpCzDeywub0OlnGnH1FO+EE7/o2fMzT2DTqKCdu
3kCI4vUQhPz3RxAHoYmGXbfrFgdeM81ji5PrpfAUlGm6Gd1BYZuEaLdmxPEgdNU489yMHAc2j910
YGI6ZKf6GpF5a46LC6EGxiKoibxmzGvxX2m+mQSyn7CufX+gY5xbmfhdcglXju/NmJ9CaR1pX5K3
mKvU22XfLe11sCw5Jkfcx3ZCS+/g8VAtYZMTlLYR/Akv4cE7eegrsTQ2MqbK8Y2NMSgOcXDg2OZM
7IwKTtnFDIpuW3JcZI/KnDxNGt9H/tIiuc2hNtpPJlK5ULcdFeVhGj/jdr602WE0FJnuptMIL5iC
86WIEt+ucMt7fhZI3WRprdlv/bVIXkI2xdK+hbYk9ki1UvV2/mGH4aQH7E0vnuPtIXNFmsESlbFN
0sTZLVKtWUEsPQOBzhSZL6dhRcRmnoNVwm/49HL5gytJil6lge7ZzGFXyUaRSshjTCLxNUU2ihnw
teSq4uk+7XBfFyHGvWwhyUskQrIE7aYbGJ942w8PsJYnMBXNQU8JTYDzWxH7hnppa94nGc+Vj9yF
go3ON6dJ0p9WGhUrySMpVvCAx63JU7qi9ONlSjpUMw+cX5DSl52k6eNDkK8UHB2z0m4kA1CxZMPl
aGZtpfrpSkJMyaPydaIeMppBZpaRigLMBRTkOAgbTeFzftpUr71RCG3KlzpJqoajCDNRtgBW3RCd
QlIP1hBZmE1oND0kfrAV76zWi4lOOfNtGp00of3Vry/LzJdMpJrvf8Jp8EOyolYEdVVufb1ytE5Z
pf6Nw4npbfJZm93OouaN1ck2e4k0tc0qsRtu2XftcIUnXmlzytWEmJrReep3UizDmwsLcwqcXToa
hU+MInzbWD+7MiXwmHMRf7scw2FSwKskM9QEcIrTKgkCK2m6eVdtRueJ5byTu7DZGtTy67hEKXnA
dNCZQ/i65KHq05hHuvjpkD4s6cq3ONDQnoCk/Br5T2KuRu/V+MPTbzBHzyx/+TQnvETfo9Rmzipe
Xn2dViTFHAaMOwgc50nPTmRLqh8qMr8m0nE219438ls8yvKjiOd3fp7WDxIJ0FN0DmE/boQPETnd
paR0EXbiKcHA96EJ80TTjaOxHc1xGX1wGdTsxm33Ygc57UCVaiaIQNJUbaIKylD89JrVCdaibIg3
WQFY+TyYJSo9sH74qAC/OuZ4KpVwEqecOW1CAKfcsM+yLvFyZmGxZFX+cUmZoh5uL8NRlGNGQB4V
dM4ugexsdu3jJ/n8qxtSUtERaO8yBnMycmK2NAsi29s9h478eKlZBMk+IsO4cu83soyHyp57ezWT
9op1dGU7M4Bdc1xgnepieziQcUnA+ueQvtbXCennW9o2j1cyaMTx2325w2kvrvQC6Tbkh8gcLyP2
WvPH2LEGG6737Vz3zjmcfVENE1tSqyuj97T3gRXNyO4ASS6olYxfp8SGmkGlRtMB1k4Y4MrbIs8J
N0kzWDmcQcE2pOe3nd5DoIhlQ0Q0hKILnkv10cPToTPZhxf7+vts4aHbHjECImbNjwwQoMr7qlVy
xDFd1Id97Cek89Da7gohqr7aNcXWhXWNYFHcb6uBHE6ZcXhxNlktG+Sl9XbBbRafiUFFhgwtvsXa
Pv7VPUaiyGllxRC9ThVJz4rU5Gao+Hfcj0hWWzCCmMhRR5e3Q+k4bmdZ3O8rEzbqjdIKygNdwsfR
pQPaWmGlxnm9jeqNY/2cZdYJb8As/sFZm+mwlUpQCTv8JNBsmz8pJN6059zZhmN685BRZiZGZDRA
nO3bw2A4Wcj8m+Yf4x18EB/UW2xAeDtJdM3ACjmGq5P8NlTAXxWraDcyRQrxKejNg6Rf6g0yHG1s
TRjyXdtZT9trnfkMtlGYyM4PT0DWCmfYCBNsjDM5IxZ/be+mV6CCDZX2gp5jt/rqaS+vb7UkK9RE
56Q//lcy0LYxad1p+pguv1Fmuqb+G0osgc9HJRH9+iCL0fAksEuLBcWYPEQesZutuMeBTjlPfJuz
lWtinzQLH854vLw9JRN2CxE/E3InWTPjWW+5Yeox3S2HJNdNAtU+Snr2YSuD7ug6C4wjrZUz+ZV8
sp/XxIkwaX2PKl2z+wEk77L7x/cT0LVmWGsdNZxX0olojnEe3TTLlMzHDzg60PViNxYA35yAlHNx
QkilrjvZ/3NQpr+lq+pjnI2lDmjUz0iROXFmPX/+A3X+7uEhCRVwtme2zSQqt4BtQVUMiEqKQYJI
PCF1ejoz/DOECR8EILgxHRrNfYgiz6HbqY0T57wx6gv226w966E7kCySFkJh/AhKDFwm+ptQ5+ev
HD0YeBrmv5TOseqCrlu6zXic6a6/GZqin7llF1R5sy9NzfKgXwBq0PcIOaYMs28mTfSbyofGTVHx
FukzqwlbDSePiFlzfAKjgKTBVFY8dJVyvOityM4T9GFSfrpwWTr4uvDEhyGhk0736mbK17je+owc
crARy24hNT5VNykE5GMB3VDjsjPrpzzZGVeZUJowSc5ToXPOvNog4n42/NOSzuSTDv4KvjSD9Op5
sxtpA3sH/mAd3n9RerHcHfWU/KaHoOuxPHsfJnQV9k/9absr3xiGVZ/2CNcGRFEYJI0fbW21mQHr
7WddUt6tMmOke/LFVyPgfzHGArTKuDAhATGzJpYWIiOMXig5TLOB+T9MDJF2wbJMnpl9ElDMjOlq
AdQGOtCb2c0Qkce/lANqisBObJoiZVv6rzQrrRPllqXQbIPkofRmEpgPYURmmcxYuEGgksY4URWD
+oTYY5Q+OJeTCJVnBvAEpq0OUIYG2Ke+ICjtI2QX5jWHXhY3EmO7Tk5D5WdKCSPTzgKbdRm/06RU
5J3l8gDtWVwRZZCcARzNJ50ngCDs5JtHgcO5gEOKSvIgn9EMz/HaUBF4Nd1QAVt6aayVFwlvCR6a
jdPd3mmMZruccQuHoY2jqN4QG8fU7EFzIS8/jOSbbd8rQJh0QhQ364O7OzKZx3FfK33l4OzhJCWp
c7kgojEBFV6Z5BvWXo/T+RJwxoNzEHEzhHPEsgvIUJPcBsySBpxCjDExxp2+gTqWrRzQcCUo2f7V
cPEjtDV3hJMIWUViygSDC8XEcvNi/G9k0AmgtOA7QrLCtmZlHAPJy7SqHB4gKSQJQvVEA1lXmyIx
eVg5GKGDYZNwJyf7MyFqrr2IFjxWPkgcmfw2STXwmVnrS1rsjkuOWrjk8uY9x5zmJJEUbBik7IoZ
cEpQaSltEmXem9abIn8RPOWhQG+1TqU/9MnPiNqEnkMALeGs0OaYDeBq/CJJT49UOs5Q/k2mHifp
DMtrdf4NZoZ+FrU/TmQl8Fv4lvWQPaKipsQIlgghLOq3nvFNX3tgAgfRYPROLpJdfIgRyvJYcfvp
1rvZxxd3iJPoLECNAHP4nGeCmjUKLyNDUqJcXuPLwkcGmnMetQuSOJ8EDQzv1+TFFRbtSCJ6rCJo
JjylfzQcHtUBWJgqN6Ak0YFOSX4pQzje6DPyu8a029AVb37Akba2OS9q+GW3Cc71i+jFbPyMAfcS
U591OTRGebTA5R0CkOcN1MQbjWBqsWQhpU2GYs418zWt9PxLI5KjlONEJcCE1NGWWXZrn/TErEjC
ArnB/cHmIyyYCjfIt2HQSMlkDMlt9kRMLZxxu/naTSqadg2PJQg/X/N8ug2kydfI1/YI5pjl3Nth
ZNVvbNawM4hHXKcffYl7iz/EQVXyCD7FPkLligTjxoGD7p1c4apxGwWwb64KoSuYUnh1foYMzfIC
g9nCKIsfzGHViwnjW/pWp7P+ZpebS9OGSfDuW2Sd4AQScgeRsrPOUWRX9wkFSG3S+x8Z7i+j3XWd
kCRtfr4lPK0V9y8Q8qSyIWKKw1rmHY6mzUXe7C/Obar1+4GsS7RG+tSFg/3biXIoNNXQC4IcH7Z8
8cdzgt4zg1OK8LnCRv5mR7BPo2+4YGzYDGMMltheQtuZ3/rwhqDYq2cI9ne4SFxVe8kMAw21qZFA
h3rU5pv7BgaZ8RAt/2FH6yrimGDJkAqNFKKtCfk5oSQ/2Ti7zyPCHNJEmLLlhDqCSK6wGI+htnHM
umfFMDJjLmzilQMalT5GxyZVj4rh+dlhCSyecALvbz7nCyvkI88MF8lbbaqEvaVw7eBdhm/ljL4Q
NyEf4Lbr3gtE94wHzEaMDvZoDiOVZhtGQ2a2DyVSzFH+yQpZNZPDDWhi54o2KpuLy+RS927N0BnC
Iyg+ic/UjF9Q6B2mfbCbrx9SZZmq11K+z2tjWPkD8QUsj6R7GtxLOsD0L+R3Zi5sN/liP/P5Z0gE
JSDletEV2l5hPboLhFBJMuiO8GZao6vTCBhppyjr8NI7oSUIRib68XF5c96uPu6DlcdOA+NlOkU6
UZN9SmxGEmGVbT5ihhsi0saGCsURQMjng0cvfzGUwKKYVk2r/MqZ/4uSGvBQhMn0mpCj5h33fndn
nHFHOgJt4bA/0c1glEseli8MCElnDmqIwiCCRAd5WcR3C17iORyOjLQGkeDQJX0E51uC5q04AhBn
o/8t6xuUM07ls9N/6S0hPl37jXI1Strjisy+9leA4nZ6NWmwOQGaHCPpJkUUnhct6IPvV4JM3FSK
E5/kh7tlbhFnETDzdYaqFE7C3NfpqAc26vq8gOfWDhjaf6wEMAhDj2owh/91FYrV1626CDa2RbV3
sSV/j/gH5EEOOQG0MwCbvvuH4EEfxPZBXC2GWB9n5Q97Mt3xBqg/Wyt5cKibbQ4uMBRZQDoOWWYS
mIEuqIGV3nFmANR/kBhZd/AeICkAzMHYb4/RGEYDD87m6r+aIVJ5P59DeJUvg+Sv+xw/p4VLzU5t
eRXg9BJg7VsSsClpgSqoqToHr6/QVmGSumWrxsmpm3qjpFFBaWChozpElRfJrHm6L/3RDO1GlxcH
8GootL8BM6lxcZUbpv0FsHizrZO+V4Ejf1zS+yaA8aS3MYXqY5zFq4quD50lBjP28mjf5ySHovWH
bqjpnnSCa2R6EYDcP5RyyQCoWuE3CgdySnLRf5IsoC0s9nZmFM6ZR3HWo2kT0qjajhhqxikaaglN
zKJN0JfumVlJpiEQjR+oBr3YZ5N2ahci6B9qNbwUOr3MzTymPURABKRg+qjMLPXhJUMqvrwkrdnN
3+SIrD6OqW94dZIerYLIA3HGjP9d06np4MIZv3Pob3x4f8lJdpCHOHpXxjANc9f83iH5imk3uGEm
+DPfdqF7ktJj7rDuSOicX6cP8RLKoglDlo9338+0XxjS/DNgdE6Pgb+ZizrX/wSPbs7wLX6bD33b
/pwOk+dWdjYB15nBEWVozT8ZjVf43ftRl6msLQcMOlvUDqKrj05rY/+ckpMxhIT1dUei2kyKHVzv
kEDxPkBKH7WCNz9lUmWyQn1E7otfpDEvDnR/aDr2uBtDG9L8SuJ5XZve32vWMypM2/wKjMFRFRWo
q7COm9G17iMXydjX/EWYRfyB3qB8fjVDjldn4y0u3vYD2MXcRwrD7UPCxF0ii1WERetk0yUtitUa
2jqy2FFB54d16toyA+cEpL2pO7LQuLYn8H/4v9ZAZpkPVEaJyRzHelKcAb6gFi1mRkAuLBsurTVQ
MOCZAd0+y404ir5pdfmBJEPpaxXAyf5yeYxjeq5A0ykOGztRgLSdFP15cpV/gAB6LBntRhW8ZE6K
y3l8+SqNLCZQCCwSgtfLnm+C+ZyM5krwexFbrvpfsbeACsEpOdjqXlcgr3EZcNig9HMA+KDa/5JU
gdeSUda4/tlPk4r0w01hTv61k1O1gkpxVgWfSZ7QlyMf3qRAvZ0bgoGVroZIdD7U68c6+08s5c31
PjsifRuofL4WGQSl+Eh/bWMCXG3aEDuH3nBHEQQooDYtJK7h2dSPhuRPm/zP7P5nYuPQq0gTOCdW
jOah5feLCAZp2zcNwOMJGxNOZdOXoLDDIDCK5uS5Yo8hsuiaE2G2Zd6Zeq77SxJ3niFpTvetMhQX
bISR5SD2QGGSmKeKtu65fc5KU43nkF+4y+6Wugd4hlqN19RgTdK8t4I79nYOujZHcTkAxq3fntEC
og/3CKyeO6BoOD10lu1a4tFW577TxuMRxSD3fJXL2z6jTYfKxMNH4mf5gMeCHEn0wW+ZwD3tzB4N
fxvfWfJX0PfWedxAdQKaHvOyoOUvvAbarWnznPQxOmDwvBsUG8/4on1Rh5Q44MD2wPcDvUFEZ8Xg
aR87GqLI5G3mkeEojvuH8XhlGltDG6VpOuBteHiSGfw1jNit8hgpYKTiM/8xdimQmcidmGJYp6j0
M5wC85GfK6IeZC7CDVEJXdN7vGHsk2mNB+SWKZHjTeyH9LLm4bp/mx1m5/xDh9+VUF9MnBs0nffD
MZontH2nF0UwuMIT6vbjcWPOtuUJGdWO5zEYRi1cDPA+e9sMZ/72GNcxW/5pdnu/M/u0J1/39wvW
ia1iaR3l32eT3xqGzDDu92XRT8ysFPQqBx9xmj5oURWv31/ma8cWO78oQdS38R7UEsT9fAo6v9DL
IbcgJeFvGRaEf9dzuveQYH41IqEChh5D+7sO+/a5vNKGwFjSvnlLOElbfMGM4kRrb8OINvSCVRm3
yEe9JZQyREZ3Y3KHCQTpm/6SHdAkwBq5EXK/D6d5QezFLV4zpshMN4PqrCuXkDB6bzo6A3w1gE6e
GwKuKBmjNV0c2Lv/OoNxA8rgTbzhUAOpwTHBKqtcjMzUiumnGfQcbsJNcBJfunbZZK5AwEWhY9Iz
bAjLKZtGcRpPmb7LrC2Da8Q2p9ghFo3jvGFzdirezlFfjmgEnx7Ju6d+O6LoJvQGV1O4yl8+sUtb
BU7ITdEL2I3LRgK3wNAotn8JDaMreTY6ahSf1aPQgFyk1EH1AqaFmJg+mFComgcDjZIva23yzgUV
ykXng+zhs+9v9mxIAUj2RkRqTCmm0k6g+ZXKRL6B/Xk41CdjA42ncBNA3xUplklrKNMzpiIFeQz6
9+nzQYuJ6mtXED0ePy9CjK76FVH0DS1vBdsIvWdRQ+1LGZLjlCEhNiLBdO1oCbR9GWvKGaTn+cNm
AdHjC90C2O2HNsZsNsuH4GEgKdsooZgKInBs2mHcF8C+aUrMQLnpcpsGp8FjgV+or9+/w3S2nj5V
HwzaBCBrXt0eTpAOS8CLG8m3KdYgWjxtNITaKz1USds7Ub01+a6Gk9xAn2IwCuiUL4Ghg4S1SWX5
8Ym3b57vN0J+9s6a2oUw3BnKo2GuW8lwbgQgkZBxY2vGBD70uuxyUdT/NLaJ8tSM2tL0QcOcO2g0
qFdRwCirKuWLaIMOyFVHcXzOQ4Q6PbpJSlVWzHMdqhpJCOK7waDXf+Yhp2heneeQ6FGZEpxY/ga3
m4ruYWk4YySH9IaBrcLxLvy9fjzabFi2GCVpmvJNFyLxldwdSGMZf1IUGIFtlxQTA8GXcyu+wclg
Q5tOmAR8gpVyd+5k8Vq/5dNvJTvAKyDgtgSfYfoe9AfQChAhetiztlBAzX4XroNfU82BeMFXCBSL
y3QLgB++I5XAnnXfnIb+PACJ1Yh4AIghYPgGNzYDRxyI2Cioaxcw5X1XFd4Oe4meXIrYznlOv74X
EJXJXH95vHRNTiPUcQF4FswOOSUMu+aoLOGjQZMxPURUIr1aA2jGIDvnZelf6awPVdWMg5mKhr+z
GSpk+SzqGAYJ7VRaTYZds3dTffqH5HNitcGMEjDK5Mq9I5N6GaW0GPSObmSVANmZngnFK59c7rzi
aZd0V0GZqE4B6HRaVzB7lAQwT3Xtf3fCX56XEG2SGlDV39pxTN8aJz8qutoAfF2Vcy1gPw+YU5ri
gIFtMqymExbdeRFipkL8PHh+qkvJecVfIk8VGpVX/x0DhfsyhLAhvkQVhP/4cQnROsxSzTqE20MH
5M3sHaAneiYzeIAvOI+Ea5iAW+K3NXLtcmAaty2X+G3NQpcx6GtdXryYSsH0dxuR7WfviFVTlr4O
7uxc7g2QLC5hoY0bf7T6KBvst9td+mkP9qEPxLEWD8LH8uGVBLuSWViiCgKs4T0moDJda3gj5IrM
5tp03wFbY8PGKxC36NzlGGJC2JkBUJk2RJBJBTrODjEUC2LU2eVJ0eBtV4DeQUBz9l+fHWJTMlTB
B04GubkIkBR0TDPkGaUJs2ymISwzWssAilnJQ6F0v9It8pUhndXsX/syvY1iQqnh7BEtmIJEazGU
cvVriqabWZsV16CoDOHtRCmMMyAvwzimbmfyEGA4BTmMoQUZ+ssSsKwNzgqLmNqR6i2BYZYnNb8D
Q8omJurFV2hqXJZdlVDrdx8KcNfA79ZGZTIhnpBcCYPRbuXupyLfQlDVvqp7mZ+AHnVG75gTlN78
G557y/0o08k3CoSyRkTGIIjQfvpHLpLl5reBNV+alwM4TkM9sOYXmw4ySdvenCFAUfDbxjZnUFoH
VX5gNHneVfTZ+UjfB/zsR8PoaZ/zknhQ14btJclP04ZnxPRMszXIk01a9ya3IqnPUOOvLhObCfk3
eTwd7yyGlFlu8cIReF8ZUAc8MQegII0TC0IEWerwSjL6dmYWRTkpOVeoE84bljKcAtgQNsqnWXzP
DUoL5MrBBFbCPbzHSDRWDznIoKHopU3oDtmEENq05m+Th655xBQtBznuSwEDY2lq68TELh7SUCPa
SWwDjwICBR9RFc0Rvtk8/82XVXIJGP9L2ONXurNsIJr7VP9U8NTt9hUSlweY0RBPEmx5J0wqaG7R
T0OMgDZPSI67dIbm0bGi2nMYdmCdmvYIJK+aXhUoks1JCeNFslnWE3rnvFsIlYAdwFBJcjkpLjXV
V8kWYC/k9OKZh3ztee4RDQDn7Y2Mfjh8B8wQ55YkeehEnPJ5I1DB/LUXkCe8PH+IGkiDniS9o8gZ
4Xb4cxEwaLkggG4ziDY7o9Av5kBk9MrWNBNmp/pmty8ekufyxqZUO8hpnMXQrpIUBiEdCjsHMu1T
QLx/n3cXaXL0YTUzBLSzrg24aS08yVRray48vbqD4pWSk0KWfKJ9LX2yPnRQYQtMbtXgnvQWYoff
Dx0sTr2zS296pT4/HIfPCDUHFz9N58k/dXj0l+kRKgf1Iu8DSYEOHHMbZiMmzaR3pu9zFjax9MBG
Ztz/H5eWsxleuQI04UWurjby5IyNwFCTD/7fHCqu1/I70Ow+DoJ4iAqG8SLwoXIARCPsB5rRwzBH
pBcHuTCScl4/gnBg9GIBqMB/RA0vjjuhUUyPs5OJYZzJVKh/ELHeIDvTvm1NxyFtDPMZdH4p2gxG
wrKyMc9yZbkE/2L3g3ZrXlYm7YLuMyF7WYgv00GlTZJMZGR7+UQKP+0UZ6KU+Sz6yUQp2F4PqlTU
4XNkqgsOZp3Qo4W0weJke9QwnTN+kGWlf084QxYju+OUbkdMMMSYMKptu7vxv+qzPhK+ghb9Likf
Y7OhenGi/VamzeZ56H1k1iRt4quxBIPFcxmyhm27y4q+JixmCeG2lBm5IYDevxzhS018VuQPZzwG
Xrrr4WAYJuqgbMiUPVLFjVOzcCukSRukgBZ49uZLRWpAWQDwuk7T7VMRUmE+/WyTDeED3IPBGjtl
duYlTj2/710Q58TUgOi3cXOa75xbyGkxHMPIjc5iUAOse+j79X5DEpuLs/zXW7NYn82ALrBhYpI4
m7bci79N6GKZeP+P4JmsnADwPZj1XNogekRPEAFNMACiFbvqxhAsU5QYVAHgrAR+q1Om89FGW7O5
EGzglsxpxt7ZKf+TssmTYKhnwdFz5v2nmDNWzcTCwPZG7GMQY0v+tKZsRxMzZuS1fHM0s6TT1++K
XtHs6RiQIVpNtlXbWdTDr/PARJOiR85P9DVQ8JLfvbNgUvIiA2uvzgg10gtJGL+hG4xLzpi0a+gh
ylsPeRWo5DeB1OX2TUKY0HKAHlQR3aXJu2aGmJm2BjaqYc6Qnix0DxbUUFnmT/Kny8wTdFjo/lDA
jvgM/KDbZtkbtZ+/sQimX7sewHE2+f+OOXfy87Vb9ykqmvx5L0ZOVVzhLHCQJh1u9aeqmCJKanAO
WPQIYJAjPlv/YJV+esRIjQlta353HgfceXj8wOdpb/6SQdUFkhR0yLfyQJ/Sbq9I3U42N7Kle1k9
oa2DhVCQSBIjsmC2OQmF3/fhq5OVA05JSYi505NxmhTaaDN+KFk8Gv2Tmv46TI7uOLAmkDKBcWV7
dMQWwDT4D0xuXMCFukisHhT6rlbYc9dtZPTUqUE39stSIV9g7UuJgUuJjN3pH3uPxL8kr9nDZ7Yi
kCPAxQ2OAHvA9yckg9kMP9eTIMSOZhHZZg1N3dBgaVli6cS5YXd3urShwmGHkvBWh5phdgPp9Omp
2DTZ4PQcZARz4cKC2MU0ihy6J2uJ8cQeJIfW3Dp8PoNBlusHUsc6p/JqWr4RJ1lEbwoY8xKQr0TS
i6YVonyMF8RX2kVvAFbgaph2hnZfbK502SHAD/hXqmta780vtOhVWyw/N5ekkCzVQBOqbTN0ext6
/UeYnZnTSXqdrLWzqUb5Kiqpj8uO33ozU5IAYgFhsSj/YNAMIZew7OwKgeNDkaPqygHUKonJ2LRk
z50Lodc5nbyGh43AkUk5OHJwX9vmpIdqwNprPz2qvavh+Q6BqDibttGwsjrRqkUDIXj4OYvPZr/g
5YCUAkLoeG7Fj7gbAu1MnHXDnX9Ap+ztTQ2Z9z1I+miHnLTzI3A+ZvB+NMDngSqTWjc5FeTii4n5
9gt0lofPb7EEvukL4Nq4zgV4cQs6U8Pfk+CLsU9GMxhJLZK+azOgsdj2alxMWHrmrvl9Uy+bRxP1
UfNY+B3ZJL2oCX32NaSbQxLF6Epr42JLIt+jXQ32wk4DK+gd/33qaz3aGvzfTFxkhHEmIGXa2gn2
w6ugefLyEA1MH18OSQAqi4k4luFJVa2Vz/55mcnGuslpU+ygbKA6uJDnE7/S64tkZ7oKDzg1PWaX
sSrgYVPYXQzJhgOW6rgFDaXksq528PJvj+xf7/o7gqJjTZg6BTuGEkbRRlMhOrqkzc2b3KitFRz/
1qbyWsS8s2nOHB3P4AcOy0rUKZGfsxsqIaccnUy+SNMP1KjXwr/jWbdoE9MOoaYuSCM2v/+vPnf/
kfZmzY16WZvvV3njvW6imYeO7nPBJJDQLOThRmF5ACEJTQgQn75/2xVxjlN22Bensuo/ZGalELD3
XutZz9BxRxUcIj1OHJozIUPJrqygHQdaa7ovXjd03jPanV7feBeoLB29QDWFhyJ2cnC2bv/Z/iyO
dTYqNlMCqjxRYFDaI5n3bQvYbSKL7CKxCVI1fBI7GIiAhOYYYssGLyuOQgQ89CMUjvMPtBzHXmQP
qKwG7FoDqjuYRFB/2cFoLRGUnIM5A5i0D15Tvs/75G4EtHKCJYr8YBuCqh7FKO1M70OlHCSvFyRu
u/U7yuoHUM3FebzIcfLBOek8SjeP/eD8MqIOgmkBgfMBEXj0GhAg8yJGQH3mO1A55tN8SHm9VHuN
B//YhPuzYRwpBvTwGhdCFxbQvExZXcoTmxjQOxm2ryDCbxiao2emuKLW8KicUNazabh9QR9+cnvu
pIomcuwymkgIG3nlToapUH1m/NCeqBj77Mujvh7RcoL0P9F+1bQVegWIgKAbGY3Rf0pwBRDigOMo
R0SIGo1cU6E8oq+EyySM57kdgs3dCkhk+zaC2ssWTAceabh4R/NU9PMJNKEAUigQ0Jxho6vtqOaQ
tzGCBvzgLjBL63nOx4uapLwfUN19Rhs0c+nHBwgAdiFsWVgpOVgB7RZUzhTLsFF16nsLyMbFTBBy
MfCmJngkkILsI2cjzNb5qP/UOwa3N8hBbfD0xL04xU8gPAmVIC0pGyLH6/J2i5ai79NECC2Ldf0B
TAUXkcOWJdPAbowxNvk0CrVibbKrgwvusjHn60BMsqEuJqTz0WLQjI+8iH6ZhZ25bwA9WzF+Zf1c
XTYGJEDk8MAP8jtTTGaprwQfMbUHI/xCAU25MS9ALlHE8qPoTOcFIh2kEINWzM67UMWMyi9jh4F0
7xZcNl7rV0k2o3xxFEGAuY1CGi1oxh6EtSlrlsqsotAQTKGp/7khqvBFGDRzP4907vSs4Fk0zdFg
AN1nCF9lOKxqL3SEW8pYchfX1qVwIu8QHXoXIf8cD+2+2jNwp7SwP0ICPyYJ7EhO9DnNUwWP/tHu
0RwQ8ppe114wcwI8tvs4UscSU1+8kU/sNSYRyqv304AsUQLAuM0iWVlTxLAEbs1AAv0Xk0oCEmeb
lCMeGxUMT3ubB1DxGZ/RnHo3ixrn6GcP+XBDajPf1Z5t5tCl/LQbMVUb4Bc47tNDb0khwaDHm76h
Fb7VoVON4ZAx9fkophdExRyxYJDejpUteOaQZ/lBkSo5LEYO6dZdXiLGL4MSy3QOohMz82d6SNsP
YGrTt/C8wLpoiK+uIeo+zZcZR9Kd8bMWQKU//e//+p//z/9+bf9X9n6YHHa37FD+V3ndTw6bsrr8
n/+2jP/+r+N/fjp++z//bRqmpii6pqqaIduaZskmv/76MtuUGb9b+R+yeZDazjyUKZvXs+6tT55G
2HlOUYyfRNbX9PEmdYWLn0lmCbOakL8f4ZReBvte68rS2zZ/K2i9D9EFozCiQ/I3fC4h9LTMDfzW
nRwHPcBz1v2ImR/M7DWz8qJ3PCTn/I2/csyr3Xpj4DaYcB5tGjxw/wOnHFa8+TsJlLXhdhFfF+VM
4thff78DhvXHHRC//uUO6PZ53yrFtkw7cHxop0dOeHU/MDcx3LnTPoB7ICzCtgKQpNDb0MAr4Thj
rmthPCX0xp3KoBi7jyvtReGLRB5Grj1cGQSIp3wo3vk0QUsdSNv+SwNrQfBFJGg8YzgWH8ghDeye
fv9Stmb/9K1sWdNsS7FkR5H//VarQ73Nu8Npm1J0w/MkCwptS4k20RgclbA4RwdqbnJdsBbBSQhx
b+sZF6+7RGYXm1j6Kf0iOTtg1IP81lMZsUqBxdm/CuonFTX8le5HuN000z2+sI6rYISHQ6VK6hj5
WIw9T2XUOAOlTDQqitfbi9JMNBwhI3UpwxOQvPxN018tZ3zD5Iax+Uo0Jyy7ylVXA+qPK/rkm5fz
zkkTBecExkN4RBW1R8W+t32jfGKseCWDZOOftwnRcYZEKGh8a7wa5heTeBKT8AjNURr6F2Xc4X2z
CWybx0QZtgocdnR5uB0oatTgUptBNcP32Jkdi/Ba+u0t5JPwiUQFsu3lIBWYFJ9GBdh17svACN3c
wUi4oXDRkYIzu5Ao2auZMVDrafdQVJ4mu4UTasQZ5R86UCrjlMpVjvEZKRjjx9c6MeyegpOHex2R
BWh/XLcRTi04T9VMh3T3BhCbFo/nR0hHe+pZ3dfWzWi/8W6p+cGMvaEAE74qNoa4U+56vTaB8OM2
kZmkPmg0Dh9q7tpxXqG3yi6YMQlTh90sw0ki0IleJgyQbGmsPYqePDxSmE1wrRyZT10RWoxab76l
E0bnGTf/CuySuRtMP3riIdyAYLt+xbfp27gDEHwXtdNz55eXwYUwyeuw2PsdnQxv+C2+SeER6/rH
HXbgKekxmEK2ZHF87IhogChw8KrDwIGnQCJChbScF2PmAIld/NNcP0Q0dVfY/Ml5IwxScZOxE3wu
bkkjIbpw6wv2z4F8ip0uvpDoexqudjirRFwkPL6FasyYrmrMIqoEI2JiwbozTbenK5PD2BDcClkS
0rWr4VX7QG28y6dAx/YQz0ls7JALRoUWNySMrWCM7K6hcfB3a+aLZL6UH6dXM/M1A4NR28OPhTt0
I72tDs7yrIRDRBuB3IZvRUoFOlPIfFV4247bJXaxphU3WHELH9mTzz+0wc6CyvV8vobHjcNdgYXB
oeQaOEnBgtk/6sRgAs7jlbprJ6rJFmiF5XZxO8wUJeAdO+gPSompN8nss5w9duXrixUz+qOLpbHK
St0me4AIr3Mm9inmp6vzwCj6Z9qqW6SQGU8jcmBE2K9Xc6NO4YY0LZ4yQ71MmJ8fOYWg+BBBMz+O
8SC9Su6GnD5vK3366l7m+cnnDbxkXp25GE7I1VCtYYa7bCfN1Zc3wprKuI4cY6jrE1PzL9qb5Qw2
glozPhDPBgGP8KCYOczl3HNu4m7cgBHo/ZzpTXHtCS/rkdIG6+Hh2fZvcfWyVyC39cRey72GIQuM
OD9kTK/hnkM5ezxv4T1Pr8vjY7vAfUenHQJ+pG+BWvdxHBXP2tHdPsFA2PVt/DYxR7ox4r6+lYNm
oZ6Co5W0GZ/Z12d50nxICVpUnbHdxiP5t+xDHKn4/q+XTsQlESTHTB93dXiXcGPQRrj1s4jS4jss
s8cNdiIuUTb7MZ+vVo8qbiGroeHR6WEXfcaWCJ6TXiT5xqtzXJzUzK8FXFbIQUW2jDRZPeYPgKRa
77Bon+DynwaEfO+x7XhQ9eg4ur0qqXwI8ncpOjOMbtnaMQAf1fRIB4y7ukhuZ9Kkwp33TXlh7Mjy
WMEJDbewGYFJsVGHNG9wvOIt0DMtr1gQZYifmAUHigIl3j4fZgaobefe1t2EMUWJmW6HpuuwJudO
henJ3EZy1SFLlTLqwGoD1BwXdE6M5anqWF9EX1PFYgMMYe4NafMNUN359IXjgOGEXL2T2nRuYmNF
gvfQwfhACaPLZZ5ROM7bYnLUSWNnFuWqes+h/ABnuw70OtxU5Bb46B/JQyyhyeEZSzuhXr1TTAtx
PfvybWRAL3y9vV6heJCjM149AgNTxXaHkLL5yio3PTkxoOHAHVgrWOpvJzS4HFrQaZRmQXDpNW5W
Y0gq1cfV6ZHBid357jSSH1eYkpMlND6u+Xj0y9TFwH86tvLcih3AD6AOjDTygSPnie1NaXy+GYkp
VVKRVelnyXVojbRtX/hGk1ZJAOiA/hfas9M7GEHBxkkAN67ck65+OUy0p2IXnk/+Ba0VDqfZUIGk
IvNSKYA6nJZaBBK2ygPz0q/Z4x9IMkT7UPTt68vt3eTbCU5TBYLGu4e29BYUSY1IdG6/cUp254gX
UoGyDdsAXxBrXQMRAwNIIQ7eneY5SlLyu6+kkkYauNk22mPSl79scHGanEELDTzjeI+HVwggtxDq
cXXFRjcgQ+hsLXc49XFcE0QPMgXvT/dy6wHfnmvzfjoGu9yCJvPQ8oCx19hicHsYkyA0KYE5ptgz
QWDOL/4V2RYI81tBUtoltviy6uHt3NIShfJmIVmJMjHmxpyUCIMQ+ZVvVh+4ZNIj7dn0OT62CQcQ
icsX8qxtD9TJeqse9cID7XfKpCq93yswU/+jAFP+LcCUfNUq58shS7F19Z5zZIunEQRdP1vvLfca
tP74MrsNKbYHJeaO2+F5vfPP8apHiAApBWQTx1QH9QOMSd5+H3kovLJVcAq6R2TKxM6BhxAr5hFZ
zSyjCVHqzC+Jwzh9O8ft5EYCoUf0c3T0//heP5bLXwpL9d/vJRv7jXWTc7iR6NAukfIKpXn1rhLl
bWAsGTTLblHj448n+su2c0G4yaFXjZFBLFdgnzwjqSHjY1PLbgh+CI+Gs3hkLDsssplDt/A7dTcn
jofUbkpIfUS1gudE1+Jd63JoSM9msiOg3MeAnb3sPLQqH+AGq4jVLVHQvuc9NQTbpPstn1Wc9JEs
1kMCxnKFecHv90L5qcg2VFvXRftkOY749S+tg9opTpfXtUqEAIkm+NNhOVo92AsTYfVmYQgtUDEo
aO2uUTv+/bNN8f7cN26GptiWram6qVl3z2FvGHV22DdZKkQc+KUP6rn5og20qF3sxtfpaqmnRlI8
KlEeqk96bFNTaMLkDlYX7k5ZLBOvNM9R9kgfbW/jWxMOLubnbK5X2NDwOHz2DjqClJZA8CkiGcQe
M9gTyCcgL1hT93Tp58Pfv9bPt9QwHE1WdEV3NLGsvtzSzaoqu+vW1FK5h6t32MU6Xr3olSH+vBsj
i3K2mQuCoo1zh/TmLH7/eNX56a7y6aapKIam3bdNR2VX1IpSlykg7y6n7asfH2n2YAjiOTjqmQk+
C8nIghNWjEYvtPAfA+mvt0r54SJU3bZ4o2RDUU1d9Oxf7oGuy2WxK867tKP8eT6B2VSPq+nmJY+J
XFiQ4LZf5omFS3B9joWUcUJHUz9mYxkttDmsnrJRGUqjHfJi5nbJYVlMtilxM8v9aDvdBzawSk8P
iCIZN+iht5NtH4d0D1s+PCwyfn5P7BJECgQKNVmuVQCaEe1jrWdMpZFOFR4TMTKWEJCDVeJhuyfI
0erh0hJaKQNG5jPET2q90xDVBEx4sl81L2PrUqYcy/xhNeyz7YLsrciBRSGHuMDC1DAm+XDHZNQR
5sF/PFTt20PVdMvkqWq66IQdcb+/3M+usuWu2RZNqsHiwSDaDXN/oUVx7Op42cshHGVm2MBqv3+u
Jpbgv0uUbcHUbTAWTWWh3mErTmfW5U4plLTy8WJjSLjj3irgUZuAsYVbL/DDHNpgq5iUOxBDVF+o
SQpg1GLarI8eDTENdfz7Vf3wimumZpiW7aiOYSjG3cZhns5SeWmVLhX6FEgFsKS5uCxqZoutSIyB
5G8Fr8zi6wCTD2Gbwxnrzv2/cJfvGxjXYYJNWCoIhWreveWrm11lUqsVKUMZZ75BIUl/nJDt0nNc
B+Fal2CK6pHcys1q2cUIX/OyXu2aky3v3ev+M4ns5qeceL4IyyCnOapHO94wQVrGBBA09IN+5Y+n
+sPG++913z3VdmU6SiYpBfdPSPnO4P8S3Rb/2IW1j0rugixL/FB8jJ09YvP8dSx5UFzBhcB1J+9Q
5038SEz+vXd6fBJ01k/LD6aykF/FDH4OlJniReEQQ/XXCa5/P8H5Apals7lotvHt5OhWu311aeUu
RekskHCYKdbjc71y1yaYDn1cnijkseEVzqZL3BD2/zEebD2mhYHNC7ohkoZET++lNKkzGI+nbQpy
TfU2+PD/2AyN7/jkvxcr1vaXtZtt29PeasGxhLyAkh+qMzWNGYhJfu3rvTNzxTqk8XC1kLd4JgcQ
maH2klWVY9E/w8p1MmFuIXxxcPPT/XMA6DjdxNQdW3gkNtxQwU/qsOBA410+3ma/rzft+zdgD7dU
U1VMzdYN/W69SZvsoMqK1KbWHL5+KOFF+Mr7raIgUYP31RzKeBB4MkIfZtLj2eT91erR07oYf0Ar
gmIMvIS84o+r+v4SKKqtyppp8xbo+v3qK0ztkDeHs5IK5tnj4NFgsInTez0RduedgID9GYT2V+qG
iT5mk8SqhJeT5Oqjtx3DQmB+t/z9mj7vxL/75b/XdLeyykLfVAbOlOnScOE9KW4cS8EsCxbj9bMB
3Wm8juNZ3Dv5qFuY6Iy6JVTAObNRwSiBP/3251L56dl9vUt32HBRaqfmVh6VdEmKKiK1x6EGQcyK
xrDrx6u4Owb2Ib0Wg5W/Wkxwd4ExD8wWvSCKTlMmQgWmMVEflADCjJhfH+AwF94f901R/3qYd3Uo
ZaimKtdVm5YJ/rw+eaIoICq/DC1UTGsJ6gBWCuCNpCrGna+xcBiPcL6D9HEaobV3tQd+dcrcsKLU
AQuAHMOu6wKRRWszkPvZTHolYyFUvfN889yioVg9tfxGIfuhTqDmHTuzjAwpi1Li5BP0CJcZ4CNk
rBQJfiwtCdBJwQzgNhBMRAvXngyWBlYWIRyqE7LATXjF/7PFu8YMkY2h4EMAwkTT6jXzY1r0DA9c
xJ5JIXoHDMSE6wTxuTNCG3EDz8LfX8bPSu/7y6jZsk4ppnJM/bvxOHkuO91KLaYnzIDya29zZF04
JIdgwN5YvgwBDybG6o/9zvrxUZoGC1OxqD/tu1OxVHV5Zx1XXarM9SmyVL2vejapwcwpb0iLJWSG
VzhWNTylMYlg3lhdtvEivAwXKNWAovDG9GyRUjvBKqILnojEoU6zC+Iv4aUxU2SmEQcJ0TFuj1ku
g1pT0KmYm336rpFr5X4oE+2PQ1P7ftiztL98rbulbZ5v6raW9pf0SgSC5SJKh4FBveNZDwR7VkyM
AlBUQpKJmfGuT3tuMm/lKdYj2Q5RUxLETqH4hOsAA7Xfn7T+U7nNlMSRbUWlOFTubrlSVerB1Jtz
Wp/iYb0w3w+9vAJN3w4tc4jj+kf5xl/Tzt9was8+XepPvUOaj88slgFFMPkFtdcWERa7Gmgmh6JD
3PgSvZQDda96LlNcc/YNdcEJNt2ZVhbxJc4af/Wjf36Tu7us1LpyOGhOl+IU9ZmYcxkBck0Xh+dF
+zAj2Yij0X5678Ut8wlW/3bK5MPtIYulpUFQcoJHUHS4ipZT2CyCUX1lsQrLDzS6f913RVzNtxVm
GZw+sqPbqnHX6tmHcy1ZhlNMlQsYEIQnAjUzc3DZOZ4COcDEJ8RCd+6c/C1+41Co8XraFm+8IMfj
+vd3QP3eIvB+2ipntKyrhvzZkn0pM4pL15WKfpPT4XB9Gy0gWM42jOCF2R0uqxwvkghceXv7/WN/
6BD++Vj1bkqXdZuibs52lVLMvG0HawLqRNx4RylD3cjTMn1RN4rU5NOioNVCGcZm+gI7CUXNIPNh
ff5xST9uQI6jOYajKKat3V2SsTnrt9NhX1He6j27t+ppCGg+2nhPYCw0Ih8ojew4NvrgPDhG5DAL
+RfbOnThZ+GNagdw3/1zwrGMkkQY+/x+gZa4gLvXhnZOo3ahltI1825jtutm1Rl1qad2+ug/k/Yk
yRxjcaxOZi4dzEIazVwOoQd8BZF8I0N2m4mTWl5vFnsu6kUIOZgIvTECEDQFTD6GRDM9+8NIePjh
A0jPgPoy+Bgsf7/wz5Lqlwv//GJf3rHmrGjN7sqweNeOrMfs7HVcLhp9H1reKsm93UQh+bB5aVUx
FSRCa5WYSW15h9eLz8ZoQPxGYajy/OXYWhFxfB5ngcqXcZm87JkdSCL8E2pXBjFYTySE/hu86s4j
A62nv33dvp7CemjPMPh62hvA/95muYWo0BtgartTwt+/rvbDkhJtt8mbpJiqad89J/l03FeqflPT
A++y2Vee5NExqeJL52JdcJ0ykZJ9UkURmaTATpwJZGYO8xcy6YjcQH4biAkK2Ce1A0SMnEF2+Fd9
99nr3j8SOA+27limpmmy+u8hr9oXW+rqlUwrhJoWKubV275sXuxn5lFvJ0C7bHn50KfNlLY0he3y
cSH/ZEqEF9hsabtcPDPU2wRChIkSzyLE2CU3QwHbfOtmh4QeQzu79dl9gtT0bpnumXE5MWeUOBpJ
BhRhwz9eMsUWu+a3r6TIqm1YmsUC/rardoemPmu3NE8gMzRL5xVaB9UWb8gxrBP8I0JOYMfVpy1n
MSxPZywzeCLyvoiv1WwzOr2ofbWLCxyJRYOI+ZHxWFFZhJdRFxuA2XZP7RcxcWmBaL0E9Ruq2Rgi
O7/18rEa6mjvSKTwyZgNAHtV+lu/jevxYUi+fbKNrkOUmGt5InntYPOcj5UIujCD2njF4R5aofly
GxqDjM3vCdc4u/SqQVEhvG1nzAW38JWG58CYylZcQa96JaKezqUh5tmZyqEeko1ZvTSJhvKO1cSE
TIP/97iZZAuUS+3HHuIZ5Or+yx5GX9u6hzf7se6V/cMYBQGULWhtTcSWHx3wd3rBgS9R55tks0C9
Vcy0k8cfakBSq6bX+RVG1epCmZoRLEUBKpr1Fu4KNC+mhx4DTMi/argVvtcQTTnyd390cZ/nw7eH
bTvgS4rYDeW7IcNBNrTStkstRTQSnICUCFmD0Q5lQJtxg5fWUJruF7gur2HQwlu6/nEBilggv13A
3QLaacDfzlGT01MwvmWRhBA/KAedtxp8YI+3yv9AvdUfGjIN5Or//cJi0/myhxpqadityudtlmuA
zKHGG3rpNxAvhcL0gmNElkUEIasNjI04MUOJDYdG+rBuN4Nd88dZpP5Q1mqWo1q6gBVV4x4uto7k
Hxw24usz83RG2/SUbiOCaXbumsipmO2gXCE2tgfYK6JvZSBVY20e/77T6j9cha6JskV3VO6Mc3dk
d3JZtt1xb6RQlYSPm4puiVTKMByvJZvIxIM3c0YEa+E6QdwlAurEyT3scYWvO3AZ+AfcOSHE1Vzp
r1Pgh+1I13XDsHXAJtW4PwW2suHsHbPtqHCeF6LfhLaCV5bwbiDnj3bPnbxCfAhqt4rekwch+ANJ
Kr0dQSKXATXXH/fqh/Lm6/Xc36utkjnSQb+J/soc2kOYHuPPXmoxE/BcsXSQz9GCgi9yafBe3JJs
1zbOPa61945zReGaA7I7hOEqCB2a29iIT9EfbaD6w7r65zLvFrZpnZXLyfm8bUItxmUQZwafh2oG
rPApQ+gxxzURZhz8+N9v0U8v9T+ffbemtWsj3yw734ImbNfQlGgcSXGGt6CFPZNRI3t7NtSWWn+F
JjVgmTtL56n7qz3QzO9byz+XcbfUt9JKN1WNJ5XHxrxMrviqnT7pdtuUCF7Sh9+tIH8wguvTJUSh
3CPboQ9XUOBlee+NYTXEdhSBkTL5i133A4Su/HNpd2estKuMrNxwaTToUBhCnGF4PIfeYbgidmvv
QYIFKNuGZ/w0BBdUpBdIdFOSP/39WX32pnf7L4vLMDSDgZnMGPLf/bCyO32/2p40iiwt2WthNs0f
8LxqOXJS9pxjumMm9Bdl8se38+unikf3ZRc+5obS7lrjRjdf+cPhuAwvPUKRXQpvXk6I5DEKpOmf
cNxPJaVuWKZiwFnVAWbuSsrGMppCNaigT4GKhGgPbRlsSkbIIUeqlw0wYAX9HZwH58DpojLaPlvC
6nC0XdhJS8UWQd+67b185yNc8Pbr3x/G52zy28P4/y7PuNuHpSyTjvt9bqQHrssSDmIh1IldTKL1
xj3OM5ckG+7QALX3dPeBPnW7IIYBv2Puligg8vT3C/qpq+V+OQbohmLZ9ucS+/KcNuWRvClZuYEH
wDCKc3wInxlm8qNXEeunuxmTPMJj+3P4LuBLv3/8j+fS148Xe/GXj1elVZFVtaqn9FmHW7CsMkEV
F25wz8yR3RX77Rv8xrNnheOLNyP8jVq6J2Lqb3j8QW7IpKHAwV+g4s+bLX7bPf/3S1Q+n8m3Z0aX
S83gKNY3vM3aqFJ3q7lFRUKGqTE25t28HdtbV54WlM/98rEbqwSLlrHNcGZ2CQpGqkViPpMlViTO
vH1k9o/DkDG25sD3k2Nw/thR9hsudC7q/w6hpsHE0/Jg4TGyUudarxLuSeULBi8VbjKcyl0/X14e
8yVwMjPXlV+wo8CTTNTgMqtiqLsR7isEmx/Yf3l5UFKFdi+jR1IZMNkAZQR/TaXpKZGCbeCwGK+9
3FvvR9dgNUVziEE8rKJR/dg+rp67V4nxCM4RJPuUln9IVoqPZDt/aTARGxMW9pqzXsoZLdhhUmNP
AR/Tw8zkOLVDcMfWnTu+HVgLOJVssCt0OweY9L8/Fl3s7b89lbsN5nbbbazLUUFZ3QZop8eEN/tA
bcHs028MwSZQBN49kodC5hX34xHVNob3DE9J0BLhPiKtYdBNVhd3+celiT3mt0u7e6mbXGa2tufS
5N5QTJNBXwvVE1D7uiRSkCRQga6fnnfzfA5rgWsEemB2podK2nWuBPdoVM76DnXQGAoPcmg0QsIY
5kN/2M/xJMdU+PdLtn6gqeimLKuy6pgynIK7Q8LJtKtdtJt9Ko1JtJ2SRx4AuWuLS3+LWBHD5sfb
CyYl5cftQ+XsWLmwn/NVj/xl/ltTwyak0JvYku2CFkXdabhpvVPmXVpXW1+XzXC1KBYKEVhZIk+M
MIfz614f0fgQnfNRz24xXBzlJtwEiPHkcySmJPXMgBgFrX+D1coFe1dGALrXzHdDc0qrheAS3uzF
37+2dI9Ddf9HGfhT4/TPLbl7wepNozXZtrulsAHphxFzBFo4DmeTRGVD1BjA9VNK4t8fxCd2dv/u
fH0Qd++O0nUgoXpJpDhFsJjV3LwhY64xZfAgfs+G1sWdkMCC0sTv60nu0kdi8fDH4lK/vw6qw/lp
2rIK4G193psv23Krt3mu2TDTmLGJpZS5/K11398ReMUuEZAkOQgJXzae//HRP6xrPhrOgaEqhmPp
n7P1Lx+t2vtssys3Tar3m/65Vyb75fYFf88VJVsx0fvFxIi6Afmo02xKUTEs/XeMTT0Eu+AXST7D
1Sqf5UPmAo9NfJisBocJJXBSJyca/csfDAXle1+l0tsptqKolBvaPVNiV0rHUq/t88Sq+se6f0Om
LqPDPGWRepk2hzgv15cCfou5CX5/URTl+waogsHqjqErjg5EflfpHHVp261OK0W8n68NDrAlZ+PO
fV5T4tCJ5KiF0Iq754M/y8OQ9+hRy3B7rv0wXCuRmOASCyvSUEXHYL8R7e1dM19s+YSBjfB8yrxR
hRkMXur9/pNwFXsQKUHEvGDP5X28DZbDMhaNEa4p4fKNqT/6zevbC6GE+CWEfR8refESmwjmXEwr
yPrAiwZu7RyX4T/qCFUsi3+XjSaLag80A1DrP2f4l7fmZhr2tsuPtxQCW2yMB8jCiZAPZys8oVsG
MGC8/ay3c5PRAb+Bonfp//44vm/5fD4ApoGURlcY5f9bx2hbszuvyrJLi7hCFutfeseopWme5X88
9x8KNj7JMmxWiQq0Z99tEOdqe1OtraOkg3OC8Z8RnZjQzGbJ8UTiGGdcH39h5LpYb/3+DX+Yz4kP
dmDhyI7xHfVvb+fdNmsUJbWfrx+bqKTEtoJD1gfT2Wf9c7t13yUVQi8mcSNND3NzwIq8JsUAp1du
+m5mnXzJDG76ACDGwVthD/GXZCaA5b9AF8X4jilwsTAEZZtpnax+zlC/vA/6StrtW8kyF+ewAb9G
XG3tQlR9Ur9a3Faj81t7iY4TQuwbP1vm2khbIAfcjB0zAEMuhvUwC7EAX3NlFupr9QyHB3uFKl3N
rGQ1rHnLNNr64+uVgEK0yYxEt76TOHE7vqDerLeh+aFF9tO+bxteN1BfqoTDsVW8Fnugdat7xqsa
HOdXhyE61BSf6lALCVvuoReH54ORg0KGMzT5GoVE5slsJ5Qtjee8nMGxpmguduvTsIJ7iTJAco8R
2LIyK1YBReX+kfQzACV9dni1YR0VWCffsn5LeofI/oVyN7cj+bEaOZOD8LyHOmtXSL886b3ziAxg
/jcoX/RI6ktMaA5Ple0rH+ZxusL+YBfh4XtYVMPdztcHzVqPbDRCA+t9w9S/L00Oqz/eOv3nB2nS
SzuCJmffIQ2tLdnHQuxyvCnJ4yNuy7CmgBsQAOHh6VIQzNa3d209Wz29UzEPRI6kyNEYgVM/aaWP
CZNbzs6UEP2mFOJyRjtARs4fB8EPqKMmM2kyZXhTusUr9+8GUFr19Wo23WohKRtYvsiEmzZcqbJf
52ut/tgIa0bA1+YQ6Fs4U2yKF0DmA1EvE/OSBwrynV03NRBRGQbJPmZataOj/ZJby1u3/n0l/0Cg
5Vp19ktV022DAcy/11opu8vmaBtyepvigRpup8VuKnWu/KZQhLbo9ZeG5KYwfeFZ7v96opolasn7
vZqeU+U/isVmfffxl0IyLofqqKbKeLMEHhElxuI6owEuxievGY4xRICBcg4f/XBNKRjHmL6hhXkp
cTLiQJucOFBQnrT+M/cZL18ogN4FdFt5tTBPCtddlPsca96zhMHK2Hp0mC7py2ckiLmP1vfpGRbe
BoZL/nawBqFz4382Bty2EkFoW3fuiQBst57rXn0Z1hM9iBdi8ayYolXVYKE9HDzQ8/gGGVoHbbI4
cPX05C2OocSGN11fng9eg/ELwrfXer5xFy226JiMLuItBtKKh9DmoXNjzIYZhuDyZKgubudxDKnS
44hCLgbJtnZJm486PDgF3YERnbuqiRwbGT0MMhkWTLHiwfBPD1XyPvGMJfoibL0npzdy+jC2yXVR
kxGTCIwNLxNMmE4bH5UKf0R/80q05vFG94z/FYGhL0xh59jQBdVysyLtkf8rlpY7ouGmqXCQU4aM
PUYNGInQ2ZtrLFXqafvS7+P7hyYeJHb4QeTMHILlXrhBobuHREtQwQDEon3HFAF5RVrPaL/gqPlz
sIxFn8LZfyxj4RBJ6rVwGMOgfXRLRlow76PPvzzgDbxDso7lB15MwhRUxG9hcoc1CnjivC/jzESl
gjneOxLZDAsLY8Ie8SpYf486hifNy3CpC4fbvLdnVNp4SxQcA8Ty0e4ZpWPUXzE2XEREIix/X1/f
i2dNhrSqGqrBQak4d++3qdaycdq1crpDOd8mDrs4Khzcdf7/fcxdIdA6J/nYnEDYbsFRyFbIAy9I
XYv/PPiN7+P0f7+Q+MJfDtOKTS/L5FpOm9zblr556+kcEogyx/LLZtaV4apvocpFtT3ANrcP4Wuu
IsyFzSzN4W14TXQe9quALE/mB6RHzXRCmnvHIbZQXXCe7Ma10XPWZazFxbs8Oo/tJdZP0SmVT+An
l9nhGTNfWEvl1d2/WCI1goyU192kW1yxV6MmtXHIvhHjEDkozs2laiB+JZH69G5B9XyHedvYHkJA
2OcuqI0CTXSakyba58A10UAiZ68wARvCKl5Lc5Udug2sV81vsXF0TcwXUDxMjyffVEO258us2w9N
nfwLErsSg/lnHTZpMS+KcadAHrXnMEuXsGc0wgajTbpNtkMd9UkT/EeGKOfRVgurDcpND62kWUed
5EmbED6THthqdMUxaJkvqoWz92TTdQYIG+1dzJ5UnvoZ2W4ip3p4Vj3klB3PnUEyIDYc7JlkDMtx
WXvX4e2t9CVMdl08XZkKSN4e3wzivvQejFdKBLlIOHw2x8VOSq6M0I/YJ0fXk183rxjdKvaDtB/s
s6BF7F6OpHZsMjlMJAi9vQbfiA9khv+XsPNqUhvr1vAvUhVKCN1qKxNEbuCGgiZnJSTx68+z+7vx
+Ljscs1Mj+1uFPde611vONx35v6aoDmboSKyTYHMt9gXLcSmwu6VtASWZw/v3yn0CiodLKQQi5hu
mvMm4MzIrjyROtPwpvkt3CTMHtJCbXvX8UF2VQKnHJylFcPVlK5++VbOXdwsCFvHDOXcv3lo5cBE
UJgqotI2M51wdgox/zk8raAEzNbhM8pWzHRPq+dXvXrI8DeV2FcArsMFs97zomiL9cMtMXoLjNHb
f+OW4euHNV44C8CHG3ZQxdIg+C3M5ukOJ6JCHCMyEhQXX51zgosr5ObTzUtZu2e1EqIgy9MAu/yz
j8J0+maIfozflXO5ejjKWBhHQz8hdgQfPsPFzF7gEVHM4vaRLV9gqcX+kTMgfz839g7joBFiydPw
jJOO/S+dw5/aFMmltzW4MWrb+G1pOirpq17DMpnRLzYB2RvVy0FufZyiQP6XTOcPAIoOXw7Nk21Y
zPDM3z5Me9VPlsjTZzbPPYyBpIVxf4Hu28ERDU+0a0iOj/S3+5leke7hDAmh7LYjTPtTkWypCqLe
l0NZwJbsT5M0CALA8W2ylSPBSM67zt74iWKCZQKRBmm9s+EET3LnFcvROh5xMmAplLHD0jYPhye2
El4651u66EoHNIQBcYHXMbsBYYyCb8bFLXTNCM3ZPwrZP3aoHQ0jDZNaFsLob+O6d/Uo1qrBIvr5
Pi0pucd2ch0ZUXtzXTF3sLBHitbLdwTrQedlOz6EPix00q7Lq1gvSIS4Beru7xuI+qem+ddD+q1m
veRHTT+Wz9as2/e3PJ/umAY5PrpcvMm/xpV/UCzxNPxy/hLO+GUTOd+sR7sw7y05EJP5zv3+NIqG
w4/A+YOUSrbmv5/dHyvyXz9Qdha/fGCZtW51O+XsCtftJ9GJRyh3puNxwHQ0vrtH/FFH0uzn7x8L
9POH8vbXz/0NSj3bx7PWLtmXOUfCu1WiBJE1Bhipe6mzVZ0pz/XYQXLvXFMcvehpBI0A/mSmFLXA
0PW2HzdJngHwDEecA+dEt2SakLzjr/hOywui8cUnC2Oc4lZHsdhr764Bu8wLNv5zEYz3EWUkZF6G
0bl/7L2dMbXoeKgGNSPpJRQ2zwtqJwjgrBQe5u8kyxBPTwDOQFo+arwlWHFhyBTfp7hGQ3Dkz2Y1
A0v+KIQBc/Kwih3nBFA1QQebL8jVyYOO+RJ88I0aWpHp4tV8Ccj0xsMMEzMJDo3gzJFlKaMAoej8
46r/ATb979P121pDwVWe6pybDR61IuaS+pP8m6gPnyAKlrhacSLLL1zvwbUIkfj7Pf8DXMqnm4xW
bQ3AAQ3Hfx+1e32+Nqx2zczAdDZzFUIqcOyj/pGCk0gy79quQVZ75nUYhfeXQo6hb8HuX5dBbcvz
/L23ssGGpJaExu733kq3S6OB5v9h7IoRQAMS1b9EfKX6Wx4yEp6khCNxnJc3TszE9cdRQWZzCDqI
Ld9OHvQt8qWYqj0kDac79vGlZMGOrtg4JUGvFzMZVB1nL03r/Oh7isch7AanQ0Bb4W7BBvrngF8C
+uEMJvkGc18eqt5AumPNiGyVhsqdCbxZhJKOKi5dFUfy2TG6zTsTE1tBKAQT3IbxihSwTcS8H72d
iIzTbu0fGmhkrmSgjHB99sTkQCAzoXMH6aIn2SyLsOX8a4mUi8T/v562ZXcgKLJ2/zavNS/3V+fN
9jY7TVsUvKrDvHjcnhbUW4Fey1JBqg0u+78/UH8g/aIrNdHdwDlk5vjz57+sXekdaKu+5dqseoFZ
+Y/o2n1N1Gk1rw55XHaRMh99yM8n08O9IjYQwE872DUcNRfHiZOJe3dqOfbkMqw8y22ozV3z/i8g
Uu4Ov12a/xzjbwt6p/P8mHadyUn70x7Ux8BmUPP4Oq8KSfktYmOis59vLrl/A1vAWg5fNfxPRDN6
di/pPxaAP632/zma31b77Fh2ru8s1WavHp0HmSynEwnwgMFrPB2xFBg9EIOXLlV21rVmn/i8PB2s
0RsKIBxqzygwjzQGf7+L6h8eHrVFA2ii1JBi5d86NKWtKbatcIXareCx1Hdt5O8ifwp18IQA3Yis
3Z1ZeDb8o9T4E1L7n8/9bTla23WevzU+l/SIkuSt0CJac4BP0Ce6Td6RdDY1MWaOPgvDuyVNUof2
F5lHQ1vpPXO3OnqERGJPYjOy7rjnb3NJ9f33S/OjT/5/D88vl+b34UVVvxvzyCFK76nkVcDcaVmu
aUV55Z4Yg+NeuPw0eJqYaPMHt2/b9un0nqk0PzImAJzZRqc1yhy2QHtWLR6bMzgnqA3OAKe4nKR6
74yD7k6pp8170Fm7SNcfwfojs8juXziz/f189D8U1r9e8t/XiXNapamNcoCx3c+6717DfHAPAdfG
6xjvsx9qVoEIjHBVT2MAr4frqO1yHg7EUkhisdbVeEz5pQT1/NQtsUbsHv5+lO0/FHz/OcrfatCL
md8rqW8ATKXoFvBfmENjN+Jr3hpIH7YA6u5jnPbNsI0H3g1XPEZD1MxPv14RpSpKiArwDtxrjMAz
LEKplcR+UjwC8pxdYtzHUBkG134d0gCFtiDGguiYQlz9fHuZ8T5aMmOsQdAjTrN/DYH+MBHDqU6z
NEjNzA5bnd8X6+en0mvLVBkdmmUMen6uPAB3AgrifKhSxLzOYWlGf7+ofyps//Opv13U8lG21lXD
p0JvPp9Fiuj96VqDJ4bpC4aRLTDB5DayMVOetD1wR5bL7mn194MwWm2IbX9YkH89fblg/7JplBVM
3/SCtEfrZ4smbl/Ct98iET1/ibk5kTs7nJqWR2DisL8gVBNr15GbevdK5k1+/FW/1V9Zkom/AH0d
4deO6y35j/+LybLI16pwnwd/XSbozeKV220FhNQMZKANBAz8G++5LxNPd4cfL/HJDm/fzJd7s+rD
OsY1G2RGytVOw/68A/JJhtboR1ycQdGTCVydPsmIV+eDsyy/TvjROh2LFFB5eNR1kMb7lDLuc0xg
ov6gjwRUMgSTFbzvyafExxwDD7h9Uck5qQQTLu9f1J1YKZOPMJezT0BgHfffvkxcl+JpntqSHMsa
guvhYLmdBmBqR4Zz8AMh2hkKyMXi57BlQWmIe5jy6tjf6EEYJ1HKA/RMb34ayBm5MpZ0kyeyDPKP
nHt/KmO5bDpf9PMOxeg6BkrC6gRH7w1+Xj0TVxTaYgMuLjYOMHOFCVa9jrHdQMvBdo5TmZBJBi6H
z3nIwTL2UbfZaI3DBj+VFIADPudhtzUA84q7JD32i2n7LDgkDi2c3tyt38d0OuxKEsH04k+RAxKU
Cpo+WJiSa9UABMsLI9lWxy6rAoFGTHX7czTrFG1zprZwsfj9gUabIpXg8mQwzjRuqHjkMZN4aTlY
XMyBWW7wa9bdDThuTDYboCv0SuYIoznOgiS9epzEaz8JCSUHHenjnh2LgYG/PsbFrnvqgQUQA8QP
xdw7jJ/u5ogtfr2CBnBgarP2Pj9e9fgwkxMhxdghljdi8PG8yUSq0NotsVNZbOQD5PAdk0KGIv0k
eVYx5DWyyLvdUZyR+8GjsuuIVpCCynEOsmhiNg73jaRNKdlnvGc63ZfUR3CZMZykQ9saYprcku01
3NKLGTD5+YUmnmBQOyjnLZGhyvE6md8OYJxzi3q7tneZnSd4YQJGnKRF/PNrV9kUscoulFHES3TT
oO38adjVl+CfAqY6n/yco7xVYqn1knbomKosSnyocVWMRuRn2DPoM2SkDTyyGwUTeszo1Ul30SL0
Dh8sMJW+1Ie15pflFurZ6uyVT8YOrT1hoj5vUj4Hh2nkz21Jz2vMR4sgY0ivTvQdkRAHMHcsgUnC
lf4PukykvkTduUtmxQKoBOdaTqDLT4j5B1s0qiyZincB1afrm38m8MsvYe3zYPHtqXtEFDkvspCf
P19riYwewM2L/AtC0vzJ+4IX7mmUTm6wnM4unNALED0GqbF3HHp4VGOGR1jWyMVTCtttLLpWdtjB
8ddD3D0LG5YqrETxagfq4WZgIAqEsSMnbLcjNpPn5ia68tHijTtxj+c2R78WBn65j28SeDvAydLJ
S4R3vrUNbsS7hy8utaODKclh3iEUEDNidNFtmh759JN6QEM7uE+J8RZZf0LyEHEyxZxBzGxjHWZ0
0hzVR4FpzM4pPBLFMEaIX6OZTFqSAw8ZpPDInXiGkcPhMGKA8XTfBDgRvV0jBIc/xxGOpeLoxoyE
l6RnBRcelMHmPaI7vzLERKqBkGTbwTu/M6tE9zj+4FwLYKwLzlOZyFHYdfAjrLKF6RMHwOqd6Pg2
6N2zpAwo8yHoGcLg1MGUYmHhBsfjQPCBwO1FFBOdgBB3emFIDy3W91dGbOGm3n3SKNq4b+LDP+93
Ata3re6enfvoHL+39I6O73Zmb58ok2nDWrndwk300Z00g60eTtO+DCphecsFQu7zHnXNDChvtWKw
K4d7j6HiHHNnW401w5liw7Li/8BNBRCwU+PZR1myxVFsW0wSHmQyl+j8Rl0edxv3z7B2080jj5gM
XnZJmrF4nryVnC/aAxitTh5E9JP5cnjtP8U0ejBDBl5JZd77Sffap1CO/a4yFpn/NrPzKg+m1cBC
9ep0nsFreb65jAV6CnInStZC43pVB6zy8t4j7eO91sIKtgiMJrmUgZKF6Jw+UekZ9qQwCanzF6fC
pfCpY5lig003yzbRFKzv3a7cKzEzI83tIV8uYmV5ORFApx5ZQSR/7CwQF/le7g9w+k+B6cKUbd1c
KKbsdxoXYn33JLCWbz7uNlseJcPQ2JylghAL1tk0gmjIKFLDG3Bp33rvaKXw18lsfSUlFoHiEVWH
pxpkutBeAqaGzFmQT3ncTHliqQTmHN7rnsyx8pcX2y9H3PRVwn7CWkggnCAOneSMm6umeNVmvKs/
HtYjrM3f/ZDwITr6tXi+vMOIkWCs9SYH5HMfJWhrUbfBI+7irhkf8LGLn8gFFkH8FFzQwnbl9o3R
s3EWnWClusnNncKuifyk37x21CTGkeVY2nuQzvBCFWwCN3sGfkfuY510nruK+LG7Zym+sR5+Csiq
nckjY2lqIIbrOrPjKvdfGmFmJ6/g0zCY9OEZBHfDxwLvk3JWBnPyt9scsrprZD6vF7kCh0bcTl7r
GnYC9kyommMAls2izkKFBDYe5vNAPru8AvLxZhA74l8An/AbcQq+Y6iLQQmJ8DehjbCxnVrSSa9w
WzExms8BLDiOxPwulPjjo7xjAbJcQgFwXXhhOKVMCthMSkzYUov9mts+oNBqxjKrVJZKnUYSf1ss
3Iv1rL9IU2K1G4Er34Is6M2CsAgGSZI+1Fe+qIYqrgTT2OtmpXCIN1o/J4tW6zkYO/Pr7c89fm7e
veQeyhpi7e61JTG70gNkqxOIzTFo2HH4JcY2q5XyvfLveKzIFxzoa6p+nT3VoVz6edV4dyynzQW1
gUeJ84Yt4d9QjKCNOMZ7HAO9p3hsGdSPjxAP/W09hbAf4QfervhhFSqP80B5ejrMl7dznnVwuOPO
OVNjxriLw/64jM5weoPF71ZejvshToRHlXD1G93VwXaKKGn1eWjZuagpW97KXKTOa/d6B33Ks2Wb
sBB8VqDhkm2/ZdXrk0T2LfFqnwqqIEIePs20syEzlHnfxX/hVYeP3l4i+M7d9o4oLJj9uSoXZw3s
4qyHTywMpqm8Vm/oCrnVNYqeoXjp5jR85+ENy8jG13kO5E5cf9+s8HLm+dIql8cRBeYLC0m+dvny
vFmPPmWgSRZMa46nsU62MAVla1MMozYFaTqzoCeo4Q3C6HqInSmgmruuxJRbKWNMuVzYKMppMavh
Nfis3byvb581GCAWanouR5IMOfEtccx2DBKwXjKbfOFIQ5byCc7WECaVtPNAIxnXPVXpQ2c2RD3d
qoUHUo3eowo/zhZJ1Pzj4oB9zbkn+jHQkOo7WkesVg9fGgdBhE4+4cW/7td4O1zFK/w+9swVAVZs
UGRHY4zrBEzenvH4/fUObxPKa9oAJ5+R/FtFuCsED0VM19H+1V33PmP5reo9JL0Icm6WCulsK+q7
q/kxjAFUoF+E1pAmsLkOAf9j4IAwTcrEkz5tFuUI5KxYhunNrM0MvoJsxa1N8xYDtunzjsTR4fJ+
8rTvNj0etuV9XI5LC+I+qdD5w3/RN3y18DmRT6kMk9UhV6LkC31HHXwGBbUh8PPauQ1ioHQOhwhw
mV6x3hI8BTlpqjkkIG/02XXZAabxeg8CBG++mRGEDCmHbACoDzZJLXk0G+TJzesQ2nGKKW1GWPHR
E0we3kBmW/EdDy6BPjLUfar2msyrq95ncK2coZbg3z3Kv4eXU6Lp3pBWpd6OLSwM8P1ze63kjGEv
j4BzOYl8wW/KmqWZ1HtKFY/AADcuxpOsz5XLUic2Qn4TE3CZQghnBSzy+tU5z7SO5OHa+MMpQ53E
rFu53RBiK7He+xTqywG7X4YclrDbroJXP6ucm6ODEsaDp/O8v4usO6yGw9yFbNpxeurhJ0ginci6
J8uhsxgLGDEJ3SJlt5OT6o5Sxa56iszgoNdwOziV4IV9ZLG4rd3rbHxKzv296akBfkBLjRqP2y9g
uPYK50OWX2Donqynr/R64tM45N86Geu+QOxwb/x79cUn/RBymkKekAwq24E7EcvpvMbMbvk6QsSL
namXSg9lu/+h4C3q5POiUsdTQBZZCfEfQHFsageG4wDmRD6xaoux82gxrEEFgkjZz+X8/uPo7Ae4
CMufSXIFoUB3nduPka4qntPzmbaIQI5oaXI4/DK8+8nVaLakS3KvMH2ef+/Y+MNbd9hmvEuFdaSA
U53Hsp7aUo12wyyiNbxvMJIgbVIuOnJnsh3yrSJykF+UJDTr1HqdmUmXZNObJFS+hreobbYNmQJw
SHHvpB/3bpGSxxeSu08yoIGIn8NN8SvDt69++aSuKBa6U2WiS31jLmFlkLhEM9Mle5SVVfOmVbCV
PTV7o85Wj4zgwIWR/gboteQ8jA9hvcFFWRSo/ovgVQbP9eS0dpRvTZj8NXrm01D/fvRO3KxPP838
izRlhPJhOe/F/UBDyPz5RE1CQYPqT3+HO521wCCnlPCri7Nbl35n0PHuqqeX0bElrZh16pDuBa+j
zKMTzFxiDFH6eCvZ8mM3RQ3Bg+ae6zhL6fWfwfurVcc16z3GLSoIGkgAPAjCfXxJG/Pus88XwJqj
ftgWZEi10yrdaUnTxjL86b7YVCpIZvwPKzcDb2O21eQ2lPRNYo4dMBt5g6yGOh2ZEY0acUBfB71y
7B0hulcSAtmkXr0VNrbUx5HksSWKAxrAX23ieWNxCtd57bPD5DDEKdIjqlv4IauVTtX9EYrB+Kb2
TYYreD0A0rUH4BT9eRMv+pwxQzTqYQAC6ujxceTrbkIxQBaOE+2vexZkYXC43n2UvCfbVQILXRP9
BkeZ+ygCDLvIOeZKNiMPTdZXnNCik3FGXStBaTIyrdCIG29l+/CLYjYbQneY8LODVQ4rPe5eNnG7
ZLR96Ceg5+2vGLWpnmmxyvlF90oVDxmEG6wBs6azEmc9oaQBV/s6u4vaCMa8Bcm0s2caCFsHi8wj
jxy2mM8NUq1SsPdSuRJgcPcQbQVtb2ejtRl1pBq/ZHp5E+uxTPc5SuoHJuTQC+6EnMBl+QpZxg9K
BbY3OcIicW+V90GOIiAEm8PKMacNABwF8ysPOUE6nQsxcoTN5bW7VWmbjt7J53fv4TYdwMgZr36u
quxVeMjudClnb2t38f3lLmQtPMrDGlPKYsgce9wk40jvpiKxuymp1kKRb9HiPJel8NYKW0Q/7uim
wtuUwhGVocJgNpGAjh6VMF/Kr6vbsCv+2NZcLnQmZP0+qXOZ9FnhlmeHvCKsFHzKtpaQPZfhcQGP
zt4a4/4Y9Er2iF71DbPG+Zr6ivMDhcikyf7p5uvILsFT2uuf3jlzb2l0YnfB+sB0iZJqA4iJwwz6
ngf7FdOmTS6TZhXimJ0JYYWIppfzejhffDqAKVhE46JIvbp6cpVA0oygi+iFlYU5GBGQMxJfl8QW
NsnXj2HVoNyVw7uPvcKe2DDaKomsNHSKAx2tQuq1OoOfUKknLtmSD1Y9Y9AjKgwCrAdH11rCBAlx
OnIoFjYx/BGUYnkMENZimMTqzVzFdFw/icZ3Osq2WN3HSTVg/DWzANGzKT1q9EJWv3Z5/NgNeYrF
9BrK8pTN75sGBRzVevOWtGNJVew/DyZG5d+nLJJA4crwaHJgm+bAiOlPzwtH5+jUGK2y8DU+Rkgh
3bRMyEF9Fe6x8vq6RjiNgGzIiMrhC3fWLz0IinjflgcJ5eC6D/adt9gjlYEG5wafcW9YLtpSRflq
HIqvo0J6QtstuUuWA9HmSMX3wsmNr57CwB94GFh9A9rAU2xTkpGQQlkDAqm634xWUGJSQWQeFE32
l3krQeCozGocJqgGBi9cPSA9e1yTzIo/GMudnQ5g1I95XzP8OnLsD/hAuQe/CicUfhbb3/eXMR2e
4LbeyJbpVLzDVNPjgrLSO3uXlpvW0dnoJolJO2p/W07fzIEogEAV6k/qxXpLB0EJgIw0OnvY1pHh
2FAcc41ojunl6wlI9mXIrXAIJ1klvIhMsMVeH8PLT77MEROnY7DEUiqWX0MNk4HHXy+imfGXnmA2
TSKIirkt4kcsbB3NFPpA5fSQ7yqz3O2wcua9uvFwuF0i5hSDjYdybQDQQ/Iw15Bcu+BC5rJOoDS8
W7pVZ3307Fagjzqcf2s5PrnRlOPjlURBLXUe+EUM0+9zKZqGwTp2Yh5T1uy9SbMofSwJsquTW5N8
4jbMfxpSK+LbOgIUXfY/87vRovRgy288GlXCJBXVLZ/dlpDMQHGGoyIAGos2ykXiDR5UQKwlz811
vHpHtGEqgUwiY8djQ6PMjXR3pUtuwQX6GPpVx0oITLzP20F+DVWbwuIHY2T7ASzEdTBli0Ef2p7Z
Dz+78CZKbbjc2SQ0/XDw25XPswSFZLhQu4JPSuXi0lZ8etvyzRdYDhIyGa4683yUcF+pvQY/E4lp
PvO3Sf8yXbDVVDPsLPB0YpnZkbLAK/je1iBUD3dLWw0mcsf0oxQXrJDX8G6eORQdPB7Ojn3zPxot
ezEtB21btDC7J+LYaW1YSl0zc+mjma1rDoSKFlZLTLe8Bct4ZFLtq/hm+yzAGVAj9RAwtrH7+BY7
iAfECoiqAivoCYkDl7jLFdeCxWWakZdEJs7/Wn8TX2XZqJ/HyTpOPtNkKnvIk+1/uve2UPFHWnc7
y5r3YH9yj5r/FJikXzUflF91tiY2URIno2yo9uyd8EKXb143h5f/SgVIv9efNlytyy4fyytFo3+W
Zsesqke5w/z4efK+tgTvLPAYhQw6+I+7dk/wXr2P9IODhUp2SqSSzBQ8huRC2tuXRkKYcYnW9oT+
rJSjBBqXb7pa9nnpSviAxv7DRsno+tYUkhrzztoO8od3Tge6juGT6WecwfHmnS1RBS9UAGfHgg7/
FsqJPAWesCxSeJ6YXqd9rhFDBzq2Wz05PnfM+R9ETIAyOnxw69GlFgQQ8U3/xZDV2KdXDvmSKGhN
+Y9ce1Si2D0wQQqx28QvJspVQPZnCHodloFKLGCHRXd7BMMXVGEaHkV0xllQPQlo5Gcllr8qonPt
8nqlA84CAAmMmDGONlKvPqOR3FMeCQkeTgZuUGDVOrxIuNpjoZW8V+nU1cvm0OBR2ZEWKOCPghdb
bGZsRySl7nALfAD5UCJLEJN9vT/vuqFMNyRMhCmLJ91CbdyCTn1jPDpiv3nNB1ZOqaGcnJbsLxoB
HnhC54OnTPCQAokXc8gOHY1j4amdhfhl2P3Cr0mKpSSDMuVfPZUkhGA6ZrlXKFZpt/kNSj7wL4g5
y8dWsd1r3z75up6UdVz0QIyIk5yEj5hZz+iMNJ3H+hGmX8RH4skZmUPovwTSwv3Nuz/h27c9UD9y
ZvITHRyYIDr+BMgb7TB3cx1dwsVyAy35GAtggC981F8smvecxse+hlUZ0BESs/HV7iRXcsnZK7v7
zk5TnP1VtKfKvqQTC3vsRR6qd+cVNLYfVtuzi5ylkp4xFZ0zntk8xAVObt14nbnUG+9AC9+jmQXo
TxKpP5mcCIi87JlQ0AkGccqO6jGOf8TXibYlQ1aRsyWSRjhvkvOEJV94/nm7F+aq9dGrF5ocfFiE
vQ0IUToCamKF70q3IwZ3jEcIXQSsmOiAd4v8SdkCYOcsn1PvMV/SmGp3sbGIrh2cv2+naMINj194
Qjq67VnoOp1yyKDAKTYd5+21vun4245Mv+2UYql9t77RkS8Ixh3O1P55UWMyAlka+LWjeqf30hyO
tLHpqi2/qBzwWJQRZXjtjEadQc6o5ZBbUmrOBdtjaXpUxGXFu3p1yfWFat/PILG5OhEVqzbUWuhd
xjEwIZhoTNhxc9WWeuVekJRUvR/5Nq7brdRrK8zg9h1E7rUzUGAf3inCxJqEM9OjnQca8j+i1uI1
wA3i0wPlS03406P3xAw+7kw+Qmv8nt0nrSF8g1bgASeMHsOQ1qLXnrxOvCsOZLU2OlaaftlEPQPm
sMN1mJIHjHG2pJgdxaxKnokU0mOvdihbDoVpLnb28DWrqC9pBmVmLC8hW3J7i6LRpUEZbpblSVqK
Yn96OJKNWnZxLKH4Q1IgXoSb00T0StGmA7MUp7gAd/SPW+agahUw5mtOfMsuVcWuPaDuvjr980Cl
WDHEJ/Ll+rFYmIm2mhtP7PZ4Z1p6qMJVJnHNmYiG9HH5enxppdPDyn/A0PQU3yFbdLqbl6MtCAaj
Qu3FxeDOJ8Gba+A786222xn/nN+ugtR8C0YkQnL3eIDF5F0LMWIOmc2wZz5ARKcp1icjjBouA2a1
waH6Qpbh7ojbCavRwu2fRDReR7QAtAOqz9RQVg9ZT+L+9I9BjZBJIoPHER7B/W2WBxpsd5HLbpD/
b1aJaRK6+3br9YZNEXK7Gt/M72O5qenYqUPwJwIHfY5ZZ2c2m5AiAcmr19qXK909iYzsNoMFEL9N
2bCeLSeh07w3LsVIhQEbUgjx2UKjjcGsMkFjJ51CMCiHsTjC5hE8aK27AYb1tLyIIChWHB1rfTb1
1RolZMO+rlJXFMl7uIKm8w7uRwyMXwDNXvOEmwweeZvUncieLK6P/WdxVrznnEZiPWyB4oN28DCs
/bZXk7iy+xCRu+U1OtXkEY7WhBjSAOZ3v714zzHRmHSSZwSKw80D7kOeVfVijUqQMWi2J2npCQoq
tPDqrjUy3kULAymn/cXk2VVi+bhL/Ge9YIWQCB/rZs4XKN7neSlA8DoRk3vLpf6nKCR6lCEI0Dyz
H9cEdeINyBbGj6M8Qe4dBAyYPuISutxgiSRz15BUvalyoMd3N/jaxUcxOc12T/z7wBtgZpyECo1O
fcOjp2IpLxFYDEaB67heVACY1wmwdUud8rs68bcE8ZggDzm+egrdOHiYQkxEZ9O0UMzdE+MyqetB
M7riGJpjENg2u1R3sliwvyW+9AF8wGn6Ip7otXRHNUVKTg1tGOPciXyLG6fcskotm7q308nWvUwB
8gsW4TNJAcXJpaLy9aQazXMZbTqSNrWokOnp24iA6mBNWCl3Tw6uoZaGBgyQ7rwa7ZgIJC9pwbRz
9YRJykRSUhhhO91D+LiyScNiDcsvYCwm13KBV8ILAVT8IPjGq9URFMFBFL9YXHruiMkv0eB5tAmJ
CZ1XgvaxAGbm2NDoMrDfKTtJZjX67MHzPJ5rRwftC2TaSvT9VTnYamzN0GLaoz5Xn0LCPT6685II
pT6Alpxn6wv0U+bZceGVW+G0Qd/MF35SuwqOZVS/jwHfRJrh3Wt5iZzSSjffd9jGyDK8UxOmwY0p
7UAyTvoM0mqfn0lBcI2PA6AiCQlWqbgbU+3QaXdXslPKHZWprBVWjOIz8SpGKrahHt/gUGCx8hpO
OqMeZXj7cKtzTINzcQyPGcH2Aj8PGJJjqGjfHtBRnq9gS81thEyb2/0jmI+g2B/lDAmDF7zEGQYi
rCaztyry0rVe1CTXWHVevp27yRbRBGzchpO60OqwwjADuhzd9BPfVxdXqhmorb0aqwMZpkG/SRGf
4FpyY0kBiM9HKU7M3gdMX5+q1LDYM7+Wa9wbWK/0ClrcNbogGTrn5AgV45M9K1t9OU2SF54at2Sg
ZNpJecrkPaJt0i7REVWXgVHOncBsaYMiWCvlX78/u2+Qg84nTA1u6bFvGx5Pe36h9QZc1mJlHeNq
fC/GH1s+lFIUg8bu6bVnRB2SWLspMzkaBD9e2AuTQxaF5l7JirJAEjIGBqgeCSPtrDiO2mVVW5Gb
h6QcRJX+jCqcOhV9nvtxFe6pRJ4Ld3FFe0aR2e8z6qsGyfnjrKogaV1dY/9KqP5FTe9cS7SNfwXI
J9JVu9Mjae8aY6f7wn8IH07QRNA+5dKr0RJ5OtMsHhLbX5+p45UtA/ubDxz32SKgVcaMaoalr4wI
et4cl/WTlC7c4V4P72Kxm51yv1nYa0+hQv/0yT58M6BdqBT6skhsf9t3dFJaT7mzsKGvY+2z4BOe
xGMO/+u0wdL2CdOvYZbxvmqO/klu6OiLeZlH2aZDImXuf8idXA/SMib9+E5SIXis0FFgja8GnbFQ
IdVUqMuRcK0vswJmadO6ClzCSEkNDDob7egWb5ipqdAWRhYx8Wj8dREULNOvfmlFWSN47olxdW5f
J5zVwi+KFTOG3cT1kqyaMJ6x6C4l55iSfzf83J39+4tOhEebSRZ1Dyastjd+yVhcI2K8MVTjILh1
x+1of+vizUExtFgO3/FbDIft3d7kdb7gCmC0fDXweg1Fywy21IzU7ELxlmmvmm3pk29vSZLjDP21
6deS/waf3E951QzPEKvF5/vHcStJfJzphtWSDhwnsjR+jknhioPUxepQ1ldrd8omOiWuSwLXTNs/
Y5AZ9+TWW5BI7tgEW6OjYNTAkpS9g+PHQes1PfGSYiq+Xo8Vj8yIMa8yvRgeVFZ3S8u8oX9seCoB
SCXY+GKNMOGUJAzNejz6EitDuPPpRtMVym2LRVkSQi5M+Kg8pS4BbrD/BJ9MWvtkBc7MC4qopr3K
/A7dMijelnRgmqwWK7eN1V8DpMgyfRredqhYL0WIvULtGrUzfbTcO93V1Wd10dDUeBXZnlEZwIJJ
KWbxf3RBY+8ss5+IXvIcjyMkUzLR+jm0KSbmUl42yMaam2KjL82JZmlCsft1knHodR0VQSeX0iNG
jV/5gqxaOec806IrXEldFadkzxPwiI2I8FUQud6bqX3v27p5DCUCrwTvYc1wWsOfW5QGIIuunfrS
3jALxxIuSpKiB+Ulioh/t1ffQ35vfGX9+zjBd85AN+PR2zOUZizmyQnx2xleWRX4fpZkdarNpbf4
3bnSodj9NlwQyr3+Y8iNuakAMXKR34OrfVheQQgKnPQugF+WN758XQWAAaGsLPl5YiyrN7e5toDd
PP0V5O+Rgjn5MHuER33QvORpfMba0IHx0NdWEGFArRlDoGyixbG+NGCfIyv+mJUlLbYZiYfQNnMO
f7Fg8WyTD8FGqo3WtkwQ7L5tIlvFAhswhFHWwNhldK5iL6FPoG0AEt2V6Ex/YYfufYvgDbEtpiVO
eDjIUgB+YjPm6Yh2ebi7d9Wk/rarrs3aJasf/ZuffTl5HfmaPBGUwgOJdb/18fyIqCtunf/m0qT9
I/sr0O2278Iv5a86x3IL02DzAVrELwDe4A3vV3+qOP74NoH6NM2WcuDD6z8cPzr+2wH7mvAbz0An
rY3lURoXOfV0dRq2g//j6MyWU9W2MPxEVAHSeUsPYq+xuaFiTABREaQRnn59rFp7n7NTyTIKzDnH
+LsxAmzgKS1rZVwSr9PlXImL3mG3lalpSZ35Kr5Fy4a3YwwJg9HOyp1FQmL1+Vxu/hM9VVR+ieH8
A6WFQ58LR1MiLNGYLl/uI0Riv1SjZcHwzpc5Hzf3uCOn/eO+YiiEyfE8HQsAs0D6M+Ew4avvx/dw
ZM6jQLkkUTqgMUNFoc9GvhEuCNaAAjszUasg+vA+Y7HXVKZQOfKaeULsIyuQjukOrdxfHI+CtnFE
vZ8yQJkay36Cd2To4VFUW8+1weRzBe+ej1D3Oo1d+JaLdLoWotnM0ED6aP8pEQE44a5ARLhv9BuI
ohgpzfE/Ar9G70GXULjETHx1VFLMnlxJg/JnJIPMggHWZhw7R050sdu3FTwi5/aM6dK1PdD8KGt9
1Ok+mOKs2Twygv98LF83M1E8ksBJeoFNJA1BZLzw2G4JK2ik8iIr3ro7/AHdbEOkiiXL1yv78e19
w9jlU4QRKljguWZYFOHi5pUZZ6Om0T4SewVJJkM4gCWNQUv/8VReAKwFscFSOwPRHks5HJ/LsfiF
f2V3g7CaoqSEgwJWujJ/27xHZGPQI1jE3mT/R7Ts2tZ6vnfgoS51FzhX50kRk7khJSnwHv5Zl81z
AzOIghB1bEftNO75I5+hXRE9TOYcYjn1bJiNRHzG0g8qcqe83YPBlVpoeCS3ufA7/jRY0zKjaoUR
tmoGotydYYv0CwFsIZnhdmzGp1jPTcOqwCKe/qjLxEX3OeYySBW+fRNKmXGhOXE9lsT3viQerp/P
EVUPByYFjiUOnB5ls8HCn3jZRiBCpOFHoHM4aBDOjsnFxc0yrLeGAVs5J1/HEjDMzMmfaHQXQIam
jkxzHaaXy1UwZQK4pLM68rDNr3iPSJgUIFTrlaWI1jpFCc1TLNgz6EHCpGaQyult9gZQWA8qBu+/
8j02b/+jb7kN6+s0ylFs2xxzdPFJ8El/b928ZnehtGE0zYiKwS3SBPIQ0+P8fTq0dwZlgGrfzr2Z
09kziIBl4aTZH3N9U7iyUHT7xPuf1fHYaWa2A1Bizqf92H1PgA/QS1jFdrsvMHuElDmLp2MhgDXR
YzP3zNsah8rT3hYZ5dYpWzl5VBBs18G7RA+Gi5qvRXb6zjVG2Fjtuia6BnyLXPPv+tv6Hs6au7h9
6GRDaWp9NwEFVfJwn4u7ciJMFXyVhJ6xGx3hF/67+hoxoWnYeoW9/ZQmMANZ56u/PwUbjFMCxgAq
tj6ENg0sTxy3rHFuNDAOQwjiPde6zMNCtysA6ypinbwWBgUgkjzBAdzMNpTNAygDHdYY1uQKCCf/
mE8PMEysJbAnrXyNYqmzldQaFOSB+cDuQyyCn9xh9pNvgA0smoo7iUcxAzGfmkQJbNPfvvOt/oEz
fAouoVWogQGDd4/Zp/FFfRdPbQ1CmOEIiWTqpzddGvU1QRdkqTHVeuqoD5d4ByVmpA3yXGDW5S5z
3JGuL/yZS0iNPWbBKI57NrzlZXdDnXLO2GTn52OM4qxZQ1RBrIJJhzFoHx6Ap8/JlrFToKenLwbB
iSOFfbetlo/ucm+OOWEROI/Ib1XGzq9mtEutBJW8Z1L7FCmzSLHx9WKqrU4HssibZZUvM6SXxTNU
cR+h8CBzf7rAhaWW9gQC1qfUUvADSa6OZEZz9CN9/fsX0RjNHcSkguKSSQVfCvleH/N+yefveqkj
N4pJ5/C7wh0VNr1fNOvJM4Qpu8Mi1A08aeuWqf8kQkF2PrclkVdZ54vA7Y3NvHsKea+ndVvf0ihh
Gb7NlGiLUe+Xf0KxdXjpgXAVSGdddz8KcxNj+BjUQOrqo+1gK9j9mBavuxJCTdQ81JgRN6nZSU/v
JQYlcWC5C4qM/ubzDPvGjxufiJCbTuYHmqMroXloMxBAFrSmOtdsnNkAyfebiTNMUS9zw1sBKW8W
hYYM8DHn0ARpfPp0HZBZtNZLXF8vRhPvc4ROTLZH6UHgBgvZTPEAdU4Ka0px0inmm0uZ07EO1XZA
RHLrvrjTuUV7AID1KuzPw1xlU9Mbqfa3bC4UHpG3jdDBF1uLi2FmK429lVJUM+9//2tKsj7u1As5
9Mtm8J69P+kDQwtuRGhUplh7nrY8ZA9LdiVLm3rf8U9r/TBI5OV0tUe/hdYtOui9j/BJZgie3FgG
jhvvxMAo6zBUbrychD2fyIpwoP/8Ppj6gnhlpAticlj1zUi6qelpw3WaMr6BnRZPcRwwg92awkX9
yivxseHz5Ra3TKyobluT6/tpXBmcAH4L8caOMol6hzb6PwQ1CnBcBiWiHB+1NIpiu7vL0h2L1Wws
BrXwPAo4lwHv4cRN7EyoYorBZP+r2UYURW3/f84GPRlYukNp0f6mTA8jyMiLlwwM61Y/UPInSuKa
svoD8glN/iMuPcfho+reCWZ98BgtScKj92NGDMk6JGBtveswJXTzixj1yrvnSsCZ5yHQhouTn3S8
BTNy1s3oPXgzGY+jDRy4RkU+iXjEHnuKdoFzHg32qMaqIvpoBF3jyQuXueOikPBi8VQFAVLSziGC
c/DeNhGkKd5/Y+vFlI0pTRimn533Myz0c5StAK2zk8NQoCeUsp1H+vxx5FqYwRKhrFV6I+mNERTB
yPlFIK1pz+Gvedvm/QiE1nE0e93f4xtt0DljXjDu2eX0wvZUWMhXznk6f0IgUsHTv8ACeux5R5gv
2FFouumsKOxi1ohhe/qKrebwR95SPnLbFGhTym+xstK5n7t7nmV8PBsNd/5/KFSAVF1TFWLyeDkc
qwUnN5YZg4D3I5CLwaOLCzuQbCaRUonVs/vbK8/SAfk4A8vN3TK9U+aV1qQ2x2WLaCBmIs68Grg8
xbzJ6XreLL//BTY+rRKpFm3Cpp6lI5vqNb/VqR7n14GTnZlpeUJlo5fAx5vXrF8N6yhj4hFVLml7
5fTbmM7VLOgkGwJCs0XY1gkLVgF/dGv49Jf5zJZNbROSON1MlMZMsij9mzJ91OSLV8cdTIQQ2MJY
fsgpnSKaMpbasj829jsCNZhYJSXaJrkyoqd62JMezPfzB2XSR98fpBn8uX8TFz1Z1+FPMqeLBdZm
I7X0yvoVt9IaOI0H1vqG1dqPqiVWumRqyDRURka9EQCYkfLjWZwe5ncF7HECj9LX1RBEJZMnH/ZJ
+emPHyu7RfpZFXcZSEdlDmHBJoM/AD0aSkXZjyOZ9Xi3xXl71b4A65ML7bSl/zy+CoJZP7R179Hb
gd0YyKQCxPRy3c4F5PnxnYr3iIQ+3d3BTHZT0rIg31eSKQIa7x/z6SJeTSCyheAumiKJ1raurYlB
ZNoL/dtFAHgYq795jx2f9gIIgZaFdaOUVhvhbJC/UJTtmjkKdFP1QaTA/e9XBsiYMPmtbbzROwC1
EVSqOXQSiAEBlpGasTK8LB7NbzavzmDesNq+OlekC/kviGGtYSXAmxi1rbupOA+8x/EA3TSSTYv8
tFh8/uDD5rCfzL9ha9uUGEl+dxkPFc/OhvzGHXAY44zu9WJg41z8TOAlzen3m91vzkMz3KzWR//D
Tz7QxjKrUQtIrR/GiecTgGeJ40AgMoQmwhrUOXvqDb6SonH7KQA8geyS3N69O2ec4aYqNCdBWtpP
zG1vU2uiSxnukoG9SMYdOCmW8zkGBRDfp9NDJZvyF9QN4BBS385F/52Z+MckXx1RVQlG15UuNxnr
OC0vIr/tpd6NU0Tu3UKVnYn/tpbC8YJeBU3BOT/H+ewJGbs1Ut8wEPePUdgSWDMwZ4vNK3wBwhuh
UjoGzIaVa972D+z/eMRu6YAkPdc6etQZDHpn+qLZYfTrFn69364TSBKGjFOtUTRaWewa992goYMN
X5g5MNoHOKoJpgyHeXf9lpi5+RnlN9U91N6+JAbCjWL5yQaEpirc618DTiNb/2UmbP4/ug6MbJ9k
p78Exro0r+WFzLLWSb1pfQ+0ahY7z8l2qqzu7XzKa1jTHXyqou8abo3+dEfj7PjnTELxjjpvRE5G
OSL6Kv3htzALdv9g50kcoBUlHNVtIx/BJjro4FOM3Z0c5wMjjucVeggKDYAUl6SOFCgDsILHd8yk
FtzrdYw86rdb7bAdraFXDcuBVaje6LhBMtActluEiILfz+6/nVkByf/WskuLnS/lN0zgVmRsYb6b
nggWV3/beY1IXVDtCZLKbW/2M4hC5m4jICTCxV/X84kyUul/9z38obCbBPLiyaCEkdIeRT5yWMFY
jRksmB1ALc500Y3zjFAaw5jVCaaXjHL+tRVRH9uYWaZbOsxxT+V4N/6GGMmV2WJGZdaTBPJX041i
FT4MJcbzN6W2myK7n5LRxkavUjtT6enP4LYkf+1VHmrRbMWoQdmkEeKI3aL8KjdSH8lwiuo6Lsgh
szhDpyK2aMO5NWQs2S1u/B5KXd1X4mbaIDH2oVLiD7GrQaxZCsihvH+w9murwNmYWEYSSsNFWyEp
a+QACPExOE90ye9oAry/Jo1PL3zhGWj5or4yGKVF256vkpaEMUubeIbuGspSanfdkh33PiyfqTXF
+1FTVW4RI5c1kHRv+Amg4wV+LAfPJPuOWR1DH06SUM0XvbKMK+8zkA7LJpsggobmUEwd/gGVbAOM
RJctjPP1JoVHm/mauC2m+MFSQKyPTeUgWf20vgJUQ0plh5wm0AnX7qP6sSpEu8Jeli8+RaRIlq7Y
PPUV1cHNf0y35cPrNFue9RP7vtYKO7vPu8PdR3+uhrIP+cm7f3rZpXhgwTpICSSUTRddUfe92Pvm
KEbwgEnNXJScp2rLpNaCqyiRSJxdkSO4YIEqR9qFUUAIqds4xVKptuLHmQaFLdYo1jxaUvUXLUKl
LKBb3ER2MpZfsStiBzQwvxCVhcWFbAXZe9XuoB9lxbrniKs8ncWnLl535wb7wWFNaCQlDTXxZ6vl
W2abIWMHj7yTcRhUpd1NZzVb66CsoNJl2b9nX3e6UjHEBfbAotHJoU5LXc6mBK9U1qRdPV++QT9E
GTiWovo00KQAoScOmQEhRwpXsK0isTelF/hJ2EFSQNEg0iddrprl1ASsIcrqONBlB9wM3GHYcr36
AwDCRqFL7WxDcVtSfOiq3/YEsydc5F271JJmvnV3QhoT0cF0D+a0cTLlDCqVyPu2W1epr6UnUIQ7
NeiJjkh4rV7qtoec4OMKq/d0QRPF5SiVszxcVKwtwfOzQzFQTmwmpt1VO+1tvQuyiaMckiLg5r8U
+ya4FX7I2H9xw1TV4ovXNMRACMQ4oG9dizoBraMKBoLx5TZIAx3lTcPG+Izq73XfP7UNl4Ec5hZQ
Y6pdNM1+MpNtEjW6/ZS+UOCjTb4LfpyewPaQ88ri5s46UGxlEpA+DGYCsYs/eC1EV5mpbjvM+8+I
GIDKXZf+urxc17bozY4tlB2tfXj7UakVcVo7YErqimeuuUx23I12RcrItF31YGjO+49KtlZBrS6k
GwqnHGX55XksH5zAhDnaNdwtwMrEpEYlMrk5SEtQ6f4sEblw299hgv0u5IgdoleIUpxFschtoEL9
pGh4tAc2fzOlokFO/E1zRpm17bYxWzdKJhKoO0unTfHEUe6ERTKmaTZJUUz3QIxjdbyRNzcqALsI
+ql5W6ABgakiZXGGjlhXLbDJcpbSSh90dkv61kD6u1UWuSiE2nrP+cdrojY0gETeobF8XPuZdG0O
r/Nk1YXoGyBkMTsDD7GTrXpvKpk31ILUXdGDjjwEhVZDKRCe7pNrOeZL3HlaMF42ZrqThzGoU1kN
nsInmN1Wj95KWMtb2GA2mvlAg+DdEf3x7duyWIz89DrzJb+6MJSN3XndRu3PQzc/R3DbsJ4RJYXt
diwtpgd0qxp+rC/aDYkm8GHbn59bVCweXJ2V+Efsg7Keop7sKIW3n9VQuFzyKSchbq5jt6Ggei3B
d7INMA2ngFsxc21WUrVWiEjqKGV81kphl0RTRcA1mgSUYdTqz2UqmHk8JnwDSB84XA2HivUBpmGz
/yy6j8Orlne/X0iHh+yqBgMz6p9yA0NSXUiB/AGkggbd0IN4mOAM2DEgdP9J27tNJ/4dJEA0hQui
VNzHyAga9J6FPRhESPI4OPQx0JVe+4O7ypcFODYucB2+9+IVYzNjNs5iZpHEDjJGlAHvUVgi2ES3
pyB/MWF/FuoW+sDNNGbGSEfRSV+OOgnS+mG/EYXcF4/UTwXENwCedlbbhIaqDPROAfJyFzeVxoBF
yXphQeOwffnErub3C/MHLCx4GZZHMZQxj01pUkMxD6ev+UA7e/dvD7eXvHtPCI4BbTpEXAXIFHQF
iiO85pW+15ftjqpS/mLfA18D//f1Lay0g15HuLTRe5TblBJo8rB7I/MZw1Dl37dmTt9On+L/sZ7R
ZPbiEot/nE9TgbJrUtvKXD1ObCCVco3eavuYCSfpV2Rn9tKoIBShV21BAWNmvNKCGtR405u5+i77
m/BYoEKlukCFmmyEmX6VzzAC0IMtELoqRfXpdptppaeeRBFbSEfnyWed9wIBz4jP+tc+m+sfUuS/
ZJl09aBnAprKrURXpwBBMyTNlzbG6f48foiNh14F3pPtYjMhSd355Lta5twOMLdSZVMmo6zGm1Od
1MfcSCx2/BtCyacjTffyq0f5sLrLtrbW1p+jnrtt7SUcLc1OBOCWagKmcIxWTE5FWAyhmUg7pDrq
ZAzMVvsZCBsIZzb4n/J4AwZn+/ZrXDOofCJquCEwPKD3Fm8LcIlkQ7ihc+6ZEfmx2FhER/I/lMuF
/ei4XKYyENGLXNouw3KBPuB2ar5yRyPv6obo3n38qgO8vNWfJ7Ujc+y9fSxdqKnIiCgedgNwENPD
m9kHdkkCBymDZFF+7MmwYJ72xGuhHb2eSI1X0G3utdVsui9A3Rw6m20ack69CEGS2KSzHoiQYuO9
RcJVgzQdh9Uoa3B6Nh7h5/625bBbo0x1qBxKxDZOu+KDsikx7hawWWRhc0CN61NmyMyTkFdaz7f5
0TzWJcejLnjdy2MAAHURLbo4p4ZNuv0w9fgo7L7TbQL/wWimxAFLzYDBqyBvNqpsPyanFpE2aCXW
RHT0iAu4B8y2Qi0j0eqxBtFuZoAzPCrvX47/x5febUnVUZdt58mwFG+3Su3KTdekAjwdrvAsAbEZ
HwKULVLqJZIv4NOCubsLS5mKgHuTuO8PhNdO0DZ3dmTRlrOQJoJf9NqxKSzRtVe2iladw0+yhIvk
vlHVsIuvqMQBUmTFlmLzM7Ep6KEbb7tUXsgTV/lrIHJEyDCrPugzgKJJlIcV+eRbqplUsWTIX/zL
WyX32okjf9WtmVQ/1IU1xcHTeh8aFN5DeDsTdBENMkMppROtDLCU263psOB458qB2qoh4YHTEkoF
50Dlc7cftKqHh2G+L1IwxRwgoNf7zhaQwVB7G1o+yrvplaOMeLfvtnN5m8lcOusLnTn3f8TesuoS
yLDdY51DCX5CmudqyTqEf740mKtZ2n+gFgPazpBFeofZDtugCOtDHv8+4StOGd3DpSI+ZCdNGDZY
P0Mx3nCkAWdi5tS4bdBi0AjATgrKynqmtYyNQPlKyd4GcRfePsCRBnDnIn6h2UtDUoM+5OPt9HJm
IKbqtT0ACziADrMqOZIMGWMluYNC8kU+8yoleSm2XooHxP3qfmRAsMp+fqNueUsI2r8NcIPKk/YS
lGfdrPJiPHXu5dIorymTD0U7Xb5mN6xAq7dGpWxNEELv+qfdCliNrIFtSHLY1fLkekdjq7PL6w4Q
TIe5kWYp+8UlftfP2LczuzwCNIkgI+/1c0ccEJVeBiAh2E+Ig5DlKM5zCpx9DWOPSsyRpxFVYFOz
+92WvYKtwpwcWnr7zmqUxX0JrfD2+DrPvSk9JrQFC26AZexLCluU/oqbPyw6eOnrPXHE2pkYlvwO
3prTwAZIvgISx5hZw69lb1L/xKnz+ma8FfXWXDQCzfB0nFwrhWwIAp9vgD8pYhtAF7Cq9QO1jbas
yAaCJjK+hYcNrN5NlxWHQOXknSWeQJYLrqYe3Wp0XZuUvMr+OigB7HmHC05fy7HfnYqIKOuSWn6t
whiBQmMPPZE+0qiWBxo9jhKVYicLfvjtmTV1UPjk8804IcDc9Ni164fptap5eGDGRO8ZnVKod6uM
8Puivzx6B9DAnm+TFWJ18KHm72a3c48suVG3V24uuAxzJwDxbeiEfegpBDqIPhR+NPPSm+Wdejvh
aUVPfnpHrHfzxjDgCccflI7ddd4K4DNdfqAy0L4AVHsQVRxzyJuMaOVJ6hhBhDhuq6EWWFFFowgB
o16qs5qakOSWlNqa9BU49gvznC10KaDN6nLMp6D8JaOF7XEhHY+XDmHAaLJAkNJ7RW6T1TvKn1rA
ysPP8+/g6c6vx9helhU0M9AbZQcOz9rcZTPUu1M4/Pm5/IK7n8fnOcoHiVF4IL+bGoE7RASH1GZT
xVYvBJ/8OHV+2ZlmhbUT90+brZ0/fLTU3SjBb/bcj5fndfjFZ3lPRz5jhdvxOStzl0ACUQCN14H0
TMUENlo44V/9S4q0g2TWaf8O8cdFDZbsDhEa28FADFQtvmtrOHfkX2oE7HbR4hFEPedugB6ptL2D
0Zg/xtP0IscZGLm0R/6wXmcXnALwotR9UHzgO8ZsMXzDpRhWb+8nOc58wxS6PWTQ0IM6vm11xA8x
AdytiAGDnhfsdqMvTmbiDCZObocLTkAWbuKZB95ixoBBzNM/EfnrcBucF/j+F2R1gq8/NswAv4fl
HWfig4yrGFVr/FrlAFYlbMAMAG+AB2A7GiY+lTdyW5HZxoj9BjSYWZj/Nh10mWCRoaKN0fZw4aQk
WJ9tn1jLsxZOiRwjKQuNVtY7FH6zL0hzQFjRS5G/gsvm/GbqDQ6v3mGq4gP22Hng/KTCVjGWgFXC
9u7ELwTj8CObzFpF2PefXzksjm6tPgAMo0ZK3q1aYHhIMEx5EvSmswKtjzwtClYxjzFP82+iR5Sx
kBSQ228TpT1jenR+5sA9JutkyVxyLi+Qj3UB7r6gmWVQZm5lIcXj3Q42ULwLqKvSZdZAHK3QPhGp
sHIicWJ9Hk4s4G0QG0TY1be6p/vDXawGlVW6iCNeDFcxTw19cu8cbnxSHA31sl7GIIc487pZisTq
SL7SaCrNmc3JMPhtaQFJsdwbB6gMMmMlcigEXMr5xfgdde2qC5Z7hK8+zo/Ckhk0ulVSCYK0t2+n
KBaMHQV7DXKkCHcO/sef3FOi2KSdPfFVkm6Tu4bT4hbsrImp6susmk0y6p1RRjLuLRpxliibHHlz
TZpFuufsmqm7B7SuxWwNyk8eCFMUbYFQGVNEeEeLCw1jNRrjG2bFHS0IkWBQAOTfhPduBnK4eGi8
MMNF+YXXIVut/7oZWftv6y+3M+RGLEN0Mja+nYRrJJrapVP8Ac+zmaX8sgcykz30SdgHAJPVXIZ0
c7sD7pUR0PfpKrbSzUYEXsb2OK6oRmGR2LeS/7ulTGIvBwzblnIgWKebb0vRrj/mlldAqzEOmYaP
Kn0pSLMFcvLDn586TyuUmSVp5qsFQ5YL97mG3+rM1AOk00Feilso+KJX/NGioKgerWnq2IVCd1KP
ajg4wCYAEGxska0LiXZ8mAjGrvFgfv2Pa/yvKEfBzcrCVoZ9/ChCCY0vMNRzqFirv63zQxLjjBnL
WmlbzNQkrH77LZdB/73T5rVzIKsiRRkTUMtNdZqFK/o0eVaC5JN0MPGT1KebkmQ0jgQ+m0n45tlh
bfGMf/zM+cXY/TMeAIVVgeXTpmByBIAFDjtQpSfhSFyi9P69kZHwA35mCQcdkjjCS+cA2WcU1tNZ
u6pXD1/7KhAdh3TAUTYTeKmAykBtTd2lJ/yiVnhvSpgRygb/EwB5jSwjGs/d4AKnOBMSfW4ZKWKx
hwgRoo62qCPPvA5bU1g8SIJx64Pce+kQ3bziond0rVbPVNjDa31tZkTo8+ARDUmEm/X2NQcXMISn
glTaPcsYPVr7q3VBTB48x73XjcCQjIcPpZo5jHd1nCgD2o7cmaFlxE1UAXIr1Kko/xmoFcE5CccX
7xXsg+9rIVLyYkEoE/0qdkuUeRvhmAxgfPyw/Af2wKt/ZZvRmP9UnRK77OCKf/ox2bzk0SKQAP6S
K6Z5vA3aEMVrXQT76L1H4XZCoDxr/+dOe0Z80OhWxZ76hGYe3Cfd0ZhIJrmsQYu2Gq0W76iOeP2Q
F9ZCd5eR3hqcVfN6jRej/+d/7MPd+iCv+ta3b2RlICZoPDCBjS78x4zK23AwJh76MYqEFUGCGd9Q
7c5s/JtHSTuGdSZf8fe4iRjrLuyJhV+zXC19JwUkUwbvp6/bMn8Pc5QeKfMUUp9NZ2J1YbwX11P/
M+Irqq3bQFXKApELxEXiEicSkF6N5Yx0PWOJ7XZc0EJA0gtVS8/wy8yW/VC0t77/hxpmnDTDegft
8b6I9OPPmym4eHLQAv4Xf40OPMFWV9Mgs+v5yOug6TX4bXfL5nOTuacHY3ZX49TuEfcj52eOdPC5
1C/Insl3mmm/6oxc3ADdvaBzJ86bqZW6yyIUyLQYsQOuMQiN82RlFB4gRoqsw4Vy3hn7W5gvyc2H
s+HKyrMXzu+K7eN7TI9JN+QLNcGe5MLxloyBg+DvEXI29JMQCetRABglCyzCKgmZH45GnB08ttw3
kg/ZRV7R+487+DNly9dyHwAGEIu/9eYY/fu4LZDoK+rDGijARL7T4T30hFl9khc9fAswJuckvTLo
ImjnTniZ5YXhKZhpBJMfUBY3r5wh2LeB8lBj8L/avPlTzWFJfE1Et+ZxWBlrgCDezM89Kv7ohvvY
6RjrAujSSvYtkr1hiyKPIQBjiqN0VPiW3PvGGTmouO7WsPGA/8eab6AVFMrAmPPtbhyi3CDNg5Fx
sp7zF5UpCI+E8LkKXz8VKGzmTJAvjtktWW0KOx41QB2HvVhzKp33YKovMkGNRbx57hE72fc5U/2Q
BE790jec0XeL8Wo2iuPgyTpfx6/LXxrXALfriZKPNheFHpXMeHY8qOW8u6cHNGoD5g5fNE6qNFOp
jZMwngQcOFBqH3TshgmHo37WsuyohFS/vlVAuSbqmDlP0RWWmoM/8n1pDacf7Kpbp+0uJWVFDx+C
hRyWg6+2kmt1fqhL0HapD5/TKHFFpmXMRWpCTkLpElNyqAoxw5YmhCStx5fiZYPaC6olxV/9YXKz
lQaMHHFOma/hsl7wkG5zqT3mL6qdqcT2SHnXzPFxpi2NHs3Nis3iiTq22omODOeWEivPkWLlOFg2
6LGnsJYFo4XI472vIPQlV42YS1Rd7zu4Aqa1GXevZ67SO3wZ+2S6EBqKPPZlY55BP6uuQboVToZv
lMlMOaoDgHjR0VZSuhPepvFektoAt5bcZ/QFmh6xfgyQsxlhOM3vXfHzsRf//4bq1XtOwMyAEATL
WGkBcNzZPAZv8Ds9moAaYcT+sDneWVhTCxQy0VzQjHzCOMO10HiwFMYbo6/T4z7RZv3rq6NiLIqv
ZCEgQf0pITm4vlRGzEcsbbBTnnzgz9+39Zzu/wPe8f3Qvu3qJGBxETCJOPA9vDv1PQcH7xs7h9+3
C1q8YUFNJ3f2+7vdyRNP5JQ9G6f3vCFgRXMfssdBDT0GfKv/1B1Dy6iM6hPVEcUreXiG182T3uM+
iris2DqSBUeK7heKGZdQTiN7T9QhksgGVwQPwhdeHfn3eVWflLZWOXiTHwotuOfSofK9MeFRskaI
h6B88PSHYbNp6JXPzZAhJBur3OCuJPAO1yWCCu5VzlDeeAX5RNIT+qVZ1YM179XPQrs7CcLbqbDO
2D56FoCsrj9N0GLCojKxBzLCG2QNiPMCKkfuPg0HWwKMgsADyL9UFVfidz47/dLuPlxAEjgeXArS
gQDmmsLpcZn5aH01CzQRPDpXzFc9EyZBcqb7QJgEyqIRh3A2Vhj1+0+QsqwXVcLBORwT5nB+C0Cp
dJ78cyzF4I7s/uYXX8+rAu6kEfgVxPyK3+csmVgPwQQqn4D6XYYi4D8RMORYIVSvincPZsCT9cDh
Sb42EQh2wjh6ydXZV6k8BDJ6gmfhFy/3k7nGlV7LeHvC/oVuqSKb3jIE75kuRYmj6vqqXNTTGo/n
a5QBdszpu+lemi7SVTNmc4zw4XtNvCDaDeHYdVjt1M+P+kCP5xvoHRKbNyuAuxOgCf6f7CeiVYuk
Vln1I4BXEK9PBS+WbdA5cqNn3bkmkhD4CpVaF0q6y3stWr/K51qxj5/u9JtgkVazD9MN87sVKLaT
Ac7zad2u3KsosgrLRYiW3WxBDV//bXm3IhCNSMXoha9u1SZ7EhG1NRJN+I5Ss6YWGvEReSvO2nex
vvGX4W1LBzGgHj152HXzBY43hUQ1n4pPa5nntswRKzuPkPx/LicuPjYAHNdnghHJwohtwXpd5AAX
ymfGA0bd6h7PHJjgde7kSEpXCu4PkM2yG3OeemcJo4eqiPSsVzRWU9WRE+mn/Um+kQsLy5Qom90o
oHOX59vOnZsgDWMo4Vt37rWZg1/HvryqZ/UF62QwJjAlYQODg6QTsMawV17teCvQG/SNnPsgHQV0
1LKihSRHISzolkuLiKt9s2FeHh3k4g32StwLLkEd51UX1m48l9czIqzZJO3a+vNnn9XRZohl4mwC
F68S+ZxusCN4xYp3ubdxEaa67faBYDOz3wtmOozyUmpzSg4CCPiCKUJkvuKQRrsDbmNNj2zoINqi
U13r1XI5uXDhLJzPu2JBOsKiXj6Y2o4vbYW21KPcAfMkDeUgzZiSlzvF793evDhwVnrqTuksvNs2
5xehsJ2BhxonrH3KKYV2BL4mKYgJLaazovNOAoCqIvj8pd+jIkp3gBfX5Vx4hbtNfRGcHyOK3QE5
SziZFz/Kji27RpLHc8N0ce9DTCjqmGvB2WGrG3I/+5UYJECr4WTd/Qj7MTLggYwH3M9TvfSrO4K7
kUtndy7iDf9nM1x2vyZxsZ6Ze6QE3A/J/MXjLTgAFx/MoXxWB/oNiHzw0U+1F/RZyC3lVTZ/Sg5C
uZsjfAsfhxwl2LqJxGcmONGol5LhbrAXgat+zIBhfbxBYMee8QdgD7//1cNTYbbh2o1XCWXgL9jf
kwWxeh0+BmudOzh6k8aYJWASFhvIPnJ4W7kxSg7YjVynXrWUlWGP7rAdjxYUDnKvONh4t4tC6pB8
2qyUneflY4Qj7SiAVPS2RcGNt2N44jv6R9KZdSuKLUH4F7kWICq+AptJREXF4cWlR0VwxgH11/eX
1avu7e6q8ijC3rkzIyMiF9XDRnDY/lPYEeAK+HpExhPmb4xs0pifThE3bvxxrHG8aIF4wv1HhpmZ
doPHbxO5Zn8//xMulxCJ4e+RiAnDUyiq6JNHA5juKEvtgTaFXbdBqhJNJnC6r354Ag2xvyTkgE66
20CN6S1pt9o6WfUc4P1/JOGX+8tvtkHbHCH5RDSD4dmJkGo/YTPANLM+0eSjUQtWGMO51uLde+QB
4Rbk3YMeXNW7lG0oXjE32kw5/8bgqfQYGTLhz4lVuJUVWFmfI8ahl66dMnzo+s9IokAtq/IPn2jm
4QRYDMdbhYsWyeOUbovaGcwUkpoYPwmQRrym9E0Jl/jY30HIpm2RyFQnSHY/zHnsf5f+2exyv3EO
/nSzB414NWGgLsCdS7hLTbo19nPGj1ygcrVuLpIniz06+fTytpMOm9ClbwQwZhP0dwaGCy7kJapk
3LLGCB3nS2yqvljm+XdJtfoi5j0HqJnoB9h3/BMoxK2a9QXBGq/JE94Ig+dLicWtIi62xkvGiW2Y
LzuVtcvFQBVIucQ6Ojo7yMUMz2sl9cXZpbSr+ZKY7IKh2fn0/Yn//n3favOA/oeRNNcFW7P2CyZt
Yvc3IeMSEjsNYd0OU2ZGbd92Sz0Yuv4MdkBx/stVDg5qICYVdvedUXuOhVZynMTKHMQVlfPJjeEx
s2xbZTRrZD/AVrPwtQW9bLn/sC4IQxMcB5fLxxpLn3+xOU3f7CchnX+C9LgMQ//vj0BAaNil4SfA
MhBSb7o7bQD2LHf3xLGqLlVK5atvuDsdS2jVZ/iY9uA23PCvNARsd3AInQPMa+AFhykCL+hqgOVD
POSc3c6apGz1QN/Yadu9txxAx9ZoFos/Wjel0IbnO/Svse+zfHZX/4q4xEezCub+h+SDTk4Akmws
7g1usBYW3+EwrW6KVTbDHO6FLTojEX8x2wRB+Ah3OWZVLJev9OJSZ0JwioiY2Cxi5YEZE6u8syk9
bnsYVjM7Zc1q0ZEEyL2YPgMzej5cUibDMdHTNsJhV513LFMgb44HGvx2C5ot/R64noafW+69bSM/
wYwEEqk9JwlkJDM8AfzrWAbmgsJOYO9dSYLrfCwvH7WuAX1af1f1sCPTWg4aZM1ITojOdMDMIG9g
zANplwfJFQXddceZnWNjjkZhZX/xkXXeKfDZNTwzsZtfpAimbXwS5CZ0zOzZiyrTI2Fq9AtecPEv
2WzGK6BOVz0QKZbAv1BY7Ehjfb/rxC/v5X49yHTxegWlXC1iUqMiXFzsqLVef10LAVWfNoUir3sg
oGR8CVkvCh3Ovi41tvUFf9T2gDzQ2NGXMaC+BySEEJaaPrsm3nM7eCwfmOO6ouSE4fXyT3/NmBml
BMAa13l7g/k1RA9ozAU9fvf5CNl5AnQ7zWpehlfLKZIfCNZT1Ju0gb/qAG4JCREd5eVHHmm0PPM4
A6p/eGc0nTj2hwfIMHKo04+j4XQxQ3oxBDBFsnYGs3bPfuflPT+xgbsFo7dwOusWI6bPxtqCU/Zu
72DT9Hcis6BGPPZfbwWh2jWaY5Okjj5OAZa2I38R09/H0/9gfG8DWr+dgjzbIABpo2PTobb5YjH0
K8PZ8eVAu4xeYjiCU9P9m7QZHaidODhmTxXz9PDZxsfEm30inmv7jxbTY4IdjtNseedQj4rYmGDq
lRlbRMOw7gEXwdbxBKEBKNb+P8N50YuZiI4WaRd+VJRN9iPH2ApbN+rNUhW+bf89AOYuPZLtjjIW
gH2wGXnpqUugF1Yy3mDUtmI/IOwSaAdsvx7BqsmDqtt0ps6cR0imsALz327rr48NROvTo8EAPRxd
htuk2LdfU2i7Xgjx9qKTeDGNVVwMJ7TEeSSImTmhLRiJvNjjuBdCeBGRVAFSCqLaiqEX0f9Ug1C+
2+AzRorkogdDbG0FuoulDZd54L3es7CZkGf4IboXzFtRl5ssc+e2FevXKqxFokYER/hyZ2vYxxEg
uqqXTVBa3iB9Q921lFiTh2ndGoYp6+HoGO34x8pvqy6LY7d6kjUX07wvx9phDHcD6JTGvI1SYQct
id9Kix9vHX5R1v4+nqEJ4k87iHiAnYQ9qIbcHrc7o1cXieSCZJy5t4gu6vSBixxQFdHjPT+avuU8
u5H1Fqnl6C0IFSRg6kfM8cSxXLslZtSuuP3o9D7e5W33rTPdQJot49K7YvCNbYBci/yqDIasdAyX
sxEB0A0MFK+50+QZV+JSz2bLewZzq/Da6pLN0nv8ZwuiNvw2b9mb8N/5xNn1TZZnhiKjyZlMGIyD
deFgtadsjv/PnCWorNhfRf955eDhGP1SYErChXk6dgxn503Bh8kYao6W82e56UdiOwIdogK7t/gp
7ephq32EHoL8ON6l0LbF41OPl32IIN2u3W/Yuum89o1xlwaOtzr3aH6Q+cI0gYrD34FEc1u6kKfN
ni5BY79C2i+Wo3T5aeowH9jufzOKIabhsqaFVH67Bjkk/wnd3YDDA4Nd5G6doCNAspgzSkvothAn
YNGPP4vpQ0Fe1aISU5ev6msZe4gTvy+1ADbMyI4GBiMHkFZCOaBPi/0qkwE4VaDbJQVKpjzle2xo
SClIXGinMQFxBiXGu1d/ReP2uTmTiJBduCh9ayo09snBfc6QiHfE05b/DhpIba4+htE4/hPbVuEZ
e5HDYEWCNClGLGrvuJS/R83CuSNPCwn/+DHN1WqB0m7KP2HGeY/p3cf4iZqjr/fuU8iENKwpE1jX
R97wzJ9IQqT/W0clvrSaw+EfThgy8AwopfrmAlwHndZSgPXBhGm0f8fQx6gsxe9+115Qwlp0oWf+
x3mgYVcVmY3p+uR/aYeFsdUWdIp7t0COue/iQpZx9JHUDRGy4ZELHhaYIbEnqRQSLeeJ0YK/M8Yi
dZO9+Jzt6CSzu0AXHCqlFY38IycspYnPvQJlS6hF3kHeR0HCWGTqXkU+GUnDQ59d/WIkNSveo9zb
gs9jifa4LKwT6OFgG3ymY/JjxUPWUh3ZtAoTZpZBnxSbfuHPe2QnSFb0BhxmTdEqVlJl475DliMb
4eyEAzamav61aYHAXHH7/aY7D8bRehEAZ2N8hqybMODUDr13eR+aEy65KWogcZyQbSQOuDvcAN22
e7qp06yjquCyufV+6Xebh38r78/kxt5Jnt4cND//7+WiRHzMu33sbMZvJ1586KTTLwy1v0Yfg5fD
+ut1fGQY6/cefZLX/jsksGwdkPMx2sSY3+xArTDMx5wFFLT/cJFFij8tmTxqqQ81z1O9v7YeXYX+
8XKtQdNHfOBG+N+VuLvfw8WatFQmLP0OmLpz2j1VW2x18dbqnNWMsxBTrYPzVicN3z2gXOPvQwaB
CTpVWJuk5sr6J+xx1HsKpSFDrScvX+t3PEjxDtCwCzYPf7Q1r/eczbSMQKVuMXMQw3cMayKBwjoy
9k+8GozoA4HxSBIc/rzGAL4E6RmG59ReWZsuOdqJsYkVURmDpRFvD/QKcI/HZhsu2+jn0Uo3Iuhh
gpz5WLCOGYqoygmEq3kT6IGoYqFMlHd4z+koJPesO7hbfNo9+3mt+WnyRgJcKyzcYg0TKfSIlEPe
ewYcy8KiCSbOA0+vCb5Ll1sWRMT0NYfWDXwuY1S52XYPIItSZ0TjQaxGbfaubH88mvzN5osqct7i
K3TsQcOe18wfmgyhpCI508nIZUIR5dnJIxmlIUgcQpmIhIRRe+JVfnORe/u0ZohNYMx0r/BXxUJr
wl9oDv2KDq7WWyD8GDcFOAnA/Ewqdi6OkaITpIE1awxXyQs6OJYjUC6H3cWp36aUTxkguuKnVzQM
W0NLiZMbomB6X5V3o2t+V60BU31oz8JMpSueFcl1LUH2zkFYTiSRGNT+wVl2cVi1ewdOxJcYgJFc
U5lyipIrjPDJc8x/Q3v4xP5vUDsy6e7j0r+nnU+nxKHvvEBvFLfVirYvdgSMB6tI5ZhX1aXX2aID
0fBaEyjRWBPioCEu5TTKKbdAktztN9jXdq9pU3UfhnMuBIJFbE27QZOONm2TAA9cmsn32cHH/prm
TqNnYk2/PNW2vsVYhEwAdNxGTaClDdpxdIcQ6myw3B4bPTpwIeSoKY8391AdeLX96D1698BMUX8i
ue/J/7eNmJ9qbVFqJGb6CqRlyHA3/LxdBCp0/CwFyfyXvjWuUWwqtzSCmpyGAD9I+VZIf+RYV7XG
U++4zYZoDMwSWFrRupluaeDRkcl5uO3kujn4x9mVDu/Xv82fi0PMP71XdIhbBC+4QX2G78AY7fCE
OB2r2IxWrDtxPaPmclaRFYmBBYCBstY40SNlY44IfCawO4465teM6F4wSwvNOc4NEXTA8TeR/nSL
LU8OdAyacZMACO/V2QhL4+FXY56xvPUe7BlHm8kEcTA5IlWY+gXig22od6hl30x0wk+0vxgWkEcV
iZenYolUYE7UovEsdpHivSJ24A9KYt2F9ud1eggqyJsFJMX1Pyr+oY1Sburi0DU9MvqtiPIoxc8M
HR0GyFLXYWdNgBwx2Qflb7ohDaWg5HwfUV/QOZHuv4CIFscj8ZtTFuwjOHhwJ8PCBzlou3/tsJuQ
DrkVyCiENTyCSUw5gsiMuUShm104qjjV3Qn9fMYXMyqsQzWlkyKaEY+WLIwPhs7vcCtxxcQ5NjqF
lxBlgNcGtWDQEZo4SiWXgVMaCTC47gaeN7kH1+sxX4ZQakEpeJCp86lyvXIcJqRFY7nyH3S3oyIP
7z2YICBlFDq8lFOZrKn3m1H5yKwhLIKu/bSY7vCzP7ACIzFVhTfrmlCDONxJUkifjyQFJiAR7Qgc
k7gfA+ADkAXIhEO8ceVrU0oV0Qe8FcVpjrkW/X57Z4a3GbWYepPycDS33VV8C0QuKshw233fFEwi
P5V8hd+TK1ihsQA+BGucFQzGyZVFTnrdgROBmF//1UaMSaJcIoknhtz7V7BUvSdLdYN/pQxtvUZn
bpKmjiwf/LTAjiXmQL3whNJgTXG9YLmTitpdEF6eGqm/evfO/m0jN4miRJJAnokkdzozpwj771gk
vfJO4pUj4nUOo3EH+xSazT7SqBGaAYd+lMdx5hN87W3X3Y9lc5KgD3LiaM3WR+1JuBltGyER8YGM
AFLRVR3iU9zkxyCrvKImFATTp2/9dLNDiG05iMTTuxKt+DTiuDYqAX89RpKYKYkHTQ0ohRyhODsx
5piSoifcDOIkvZawQYNmTiZLAZJdsA0xIno0tNZP4VsSXPaU7jX/ZcY/XiYxAC75RDgqsNu9I10Y
sqIM2C1hhRIwOJ2Z0ACGQF58mbBicSYYvsMm61rAAWiuddJF4iRQ4Zn8CbJdl+dL6WgNGwmI1CqW
TFcaGALf7uBl2gNxgszmNPWhCOFbT5L1gq0lIenfSM7gMvxyRsirHj0KMgz7NhNWH0vm6Ft8kEzf
EOxV33zgqKx8YsWRrke/Y+MJOHp7Yk0s+G07Ere/Co1yzH0QsSZcVp9prcy/4DiAceLogyenWzeA
xI/7iv+KEKcJ7Cs5iv6AcWAQLmnOc9OLfeV9hqs1lFsOo4anpdCSODAP00fQbOGJs/0sHoE+ZBbM
qEtJNs4zeQzyoTocCyZqMHDbUhCY3QfyJL+aG/59/55jIj7oDprYkv+fut62g43sbkpsqVBMImIJ
X1+opEUgX0jeFdpwRKefQ+fI9cKOgW5DCkPl2fYbgyYWhIpJsrid45qihDmBuFbEsy0SCLhUPjpU
v8hQlBBzuPFUWVfC+oZw27sJBIHMXGCz6KgQYhPuIfU4wrQBGMBHhLGZHnNSaC4xdxAX4G0r/oUg
1rS0Ye7RY3NawXV5GLfwU6eoYf8SjU6epAeGgrvOumJxMR6Ii4Nv4cI7wmqIphAJmeTlDDZ0rlM8
4H1aT/8M8e8UXeCCvQfoEB0ihCeEjw9gRNGX1dZCRYZnO2U05BW6T+B+tKwUqKgg3qKZJar1gQ+l
SzERuz2Gi/zfKjoHOHVSKPgcJmTwL0lh/s195SUg2B/miuUs/06wgdlfEJPlWJSEFl6UJzeMR8Vt
xsdTdwnPFNj0TlmgGNp07Rd2AHwb9parIwVCmV/y2YM+G/jLk6PAlfk1JCuyyqWgkEG0bV+c6kEk
JxKdqCJVOphzrGO16MONlBOzw4/zfPkd1pP28szkbdxseD+29mZz9wccHaehvG5eQa2RNAyLDe+x
5gGBVyIf46KcD0IugtxmMnn0xTPxJ/gozWOPtUS6DnkGfovpk8LevFWm89y6//YVsAb5huRu6ChI
hEtn9AjuvY7L4sTVtmu3UHqBEEhSdwjfc2aikIhzSXKSqdMYe8kBD8fBv4F1wbMwM01ZPog/A0WI
D4OmVw6luMKRmLVehoy0ZzZT9h3pA30gi9hA3AiZkuXIxXW5dwK75KncNZg+LHSYv1g2ZLDLyFWL
JE+LlCXLm8lOKEP5OfQv2HZ1B1dqQqigYnJNwF3n6ZNh30n+w+ANntvdRoE11F1t3WZAaDW+uIc5
zFjaq9AV4LDYVtaMMfOJWxBCoJ4BoTBKBiN65wZKsMxzlvLLp8EK/OxtXv4Geon6ucZ+Ao7iD5ZN
z4o+IN8CqH7Cy5Ck7448Fe8pYc8RiF/p9zZsUBZLjpytSIbIlxHUaUXtdOmhGijFEI1XW0pdiFMt
ek5fHh/c83DJZ61/scRpK2tnt8VjtOxTIrjzr3qymVnQJIJLLatC2rPfTPcaf+XWJPMoSMAKxvc0
5neiEufhz4GSwQQfbtgcizSY7ALTnZMqNKN635SDxNqD26kWFMM5XV1YnXKTsShbt79sdeH8lSxu
YjSr8pqBjKTnJA/kDXDcg/I8agzaDL+DJc1smXZUbmH9wSdMuyRCGU4Nnb/GQCfGfCnNJBjxYKuD
KtKP+8reB4VJVtz4e2VnzrBHBl0MsYH3PIgGVxi8eSorku8Nw4wtSha1ikgxJ6x6Djb5Gy3DD/Yd
Lyn3UhxJdwIb0v8x1Ys07vzvx58xRaUcgkvoLclr3eQsFTIlQxf5RDgd0kE4DLxnbJARFcGPRjW8
En6aHXHatqNzYuxXoyeX+lh3YALxlfjOzFAmS1/LZcoFyj3mhQ6J643iGoYMAHcE29EtUmALnsof
kv2cRnYMpE5QoT7FpZTAxGkBOr1uxuJ1QURMmabF5iBTWCLZP6a4kXC+S9CQCOh5fdft7TPmNLTt
xVpXDInu9eSbcLTfJclo2j0pnt8u08vsXkYp12cowxjA4eudpM+90Fx43nZSu44TuGytXhBF4IJe
gpu24TpDMjcSrAfGNBN/B1X9Yi/who1k6tF0ZEGpbNr7hqsFwszUEpTaL04x6vHrrsOd+cRYkVc4
+eBQoCUYSeJX3sqaKMrOEfLPB97JVu9Klb4210czynEeOXvPM8J/p8UgCC1gfNCNwwxy3tXvEJQA
CaL+ABL7QMa+fxp91tVtcibZwUqJW5bbf10SFVz3beQD8q2lJn1xnVI3zueSewMZMWmj4hHTspiX
Q55FnTX+2MhAJJhEUcUUKW5BaBYtVu38yCRAMldWa4sQLRmlYB6yoImejX6FegkbS5n/5VZbU8nh
BGNx2QXmwm17dhl3BO7Fm7D6ecUpYKmwEBj7K20zqLhKjnWNjJRlKPRbkA/MAaMiexNVGn8kfTUR
/bgW9ixez0AmkrhyNVQagrJKdxtRtqQ5SIBHEN+0PSKw/2esahH+Ioy3kfgkGdW3m/Ab4gMog4FW
zxgVTEIM79wJOoi/UN66TzSOPn/kW3mGpSodoS7fB5CFuwFWS1zGHLrB1D857kCASCeelHS/ZbNy
b4/wtbbgbx76rzVsKCT/2v4W5oEM6eK0MxyOqeX/E7s6JBbryyQncmmM3gmLAMaZhnAo6wCAcY9v
wXvIE2/IKXeaGPCvWqo5t6JzVpyiN416QtI1+/1xWPz+DtQn458Mvnt7mTiPS6g6AkZplYeDvzkS
xKbL/99/NVt6XLl1xAlsIX1HXRoyt5h7sa/mt3l7aYw4GUllLnEbiT31cvRS58zqo/H+qpxPRGkt
owBW4tuIgJ6JLZQl9Gp6UHhIXWQ/l5VPURpZqKt671nFI9+hhIOCRaoDnKzgJHWwCQItvfvAtjQT
IXGULudE4Rf0ylYTk47Yym1K2ZZTzj03UKKaIFcbTGqx52lP2pSOnVQz3fdMJNNTEyyblx8GnMu7
RrJrweGXFOgw7ijEQ6AEwn7ncIxWAk5TAad3YG3EsM+ZpKvw1EF4734XgSySqx7l7h2iHoU2l0ex
V/+bnissD+m4k4jpaPwxqv2x1frz3oghDCTJHO/DvWA7vbnH4HZKThD/QelWwJT9N3N1MQVkAK3M
twJn7XBNXLJXDp74cEjWR4vNzSO4ciDv0t6gEMWGsg5WYHLodKywZUz5BhQjKI5bKdjE1WnOzn0I
YeG5T7dLD1YLaHapwAv/CnzuH6BAOV4tkKye+7T8AaYlPRafdTR2tIaRQRej1ZCphqVX90EUZs0Z
BD04RT+Yeh4pj9A0GpvTAC+VFTkbfNXhbUHPDcFzPcX+V79H/O+CwyN/Vnv85BUPJ73rtXSnAu+H
1GUw6A+i3+MDeI1sWdW78h7dbuIfSL+P7o/+Rv5MmM819UqPbHXEYpch7V+cIlejW9we1ftD7kM5
heWOQuILWA4OL/P1rAVLA3arNWkuW8xK/+fsfSCVCsvN0zYHneWhAUDZUbgSqC5n+5TWNwKx+jpq
nJTxJF9U2O19vk53iSlU0z/pUYuZtmxVBh1gMllS++J73sNb7/mPAviY56EOLwLIIi7ptjIPB3rk
1z6wTxHMkqudnAYGjiFSTP6YNvtdd28Kgt7khQ2ukL2j5vLZiFGS0YDXgHtKaH4fD1CavsUvvHJm
whD9DS/6qOnrlQ20fX4h2HI06J4Ap5hmokmhgEuYWMbUi7/VgFfBpXm0HSxRuoM2+1rKFOmPy3oU
9LlWEg9x34J7R6ysYtEoCO2+ZesDAwvbL6FYjtwzCI+0WiHPIFBh6KOMVcASFh0RscN5i0hfZ6wx
40Tb/oU6yox0MhQp0gXUtZYktNlvYPhcJslpCZZGKRmhYNI6znHfXl73lHe01ZihzW+wies4hSAR
0HZ1WLgHp5eV1BioPG5d+w1vEuYnqofr5EbAqgLxqennRHBGJoA4dJhdxE9FjCOlJx4j5eYorssA
1xZG/8k0wksPBdN73oRDXknqPaZLOG+iVeKZdyMT7gWUQ+RAZXQiUENyN3uvjpN/Mdp2fvo/i3/+
m/nn6KtsPFjQWYxekND7q11RjjXqbVD0pwcWBhAMrLkBRcW4E0fVAMMddFVnF0e2ueWhiMPEEYMj
Dkq68kBXwD10W3l20T3s+Jd18g0bkelVhfPOmLXY3Bvekw6SYuaBqkY470xeg5Vmf/omdHO/c/Rv
TjU6jcwe1g9uPv72mEti4kfOAKDlESzn5LdTGSakHnSx3MLDyZVJd6CwXwQa01MQ/Zu8FBQDUhqp
yiFStANrxMnG4sl4eISzlVP2twyhBLldqf3+igVuyVjm3IFXs3g6tDzdm1/R7PaY8jF8Bb8mJACk
A9xUz6B8ukCvgEBeu52/o2SItIOpz6SLIB0JHAlDcbaBMSKzPY/r43qlR58XVm4cr1dUH4XXRELO
6KVL9ilDk64mhAr73nR+rGVgSZlIlL2pYsjfRKj3ctt/GjvEbuT9pi/tqpb6pbhreEbYRsqEComT
iYD4gW1G5CInQYDjn6MrmTMM9wDiOZwc0oOED9ZM2E/itPumt/VR8I3d/IuPWWOB3e9z+dxd6aeq
uvauuK8d8fFkwJjdNbyT4Rlo2wiD6EJp7EKGWLmrpFPbIjngeCv9Dk2gTT6G/A8mHrTK4ffRO7zc
0UGhfCv73eHlyxhTRqCc6qDetCgDZ6jc/FO/hQ4Y21dPRD/5+HwarZITTmfu8Wn3cMNj8K7TJhjc
VSM84qsBqj1DJNKiFTNFV0Gz5AsnurT/LQRUeo3taYdhyp0ZNijsLMCeK2NeoEq5JcZkrQVXGpb+
Km2FeIqVqCnA9Gu6KardDCsYt1cX5r2GrmZ7nx3fXqujLKrZDZY22EBt7vRQcV1zO/wxw7emXb13
6eOf3Pj6F4UtVQ9XbsYkrWZndk0M4bpwmnudoc9VdmpLo07rigHjYV0DtQzguBCvoY8+FcSXzujF
03+qMuHh7x8xAylzw61X0EH9PIQZieNi5bF2dEJDhmlj3Xuh8jThLzKI8auao8cc0kTY6bO2nDyk
4gpjpjq2/GbUHtC2oKVJv/KpyHZBL+a1e0q6vuld0iaSdRt3pScHJc6YWEI5VvAYVg7Tp0rcrW3m
UI32e0fUpHwtChRQuyCYPpMPtY4ZM/uhpGxZ2eu2V6Xvq6+5zIt6Og/Gl0MNdaYBzU6ixPHtGPHl
kWkUBtT0nW2j7bWyfNHBhyOkVCF38r7uDYOfM9xN/wDYghD1p/iTruFbjcGDeXKmcy4UL6iovD7u
L7ueRUisMRNifUffdlAmRHvuueFBvjLc1b0PBehhYGNpY3KC6OmQYqClHZTe6eFWzYijS/qmOFDd
qBE9whXgU2hCqFUMimP4VWmbHsKk6HZxm4Z/SSXWOdF+tN3uyb4R9r1p77FP8QGjK4dKzC1f7uHo
HpB97ksVjPevoLvoMgYWxPMJMqoaHhuCltIb/SZub4yKonXLfWo6MAqwHTDoeWM+wO6Vjga5TxdS
pON3VfHxdzthfpNxDWeJE406aN2Cg538yaxv6RXwajwsldZHzI6G4h2Qar2Duka3CZ+ukRR9c2i6
fwvoQR7iNSwyyRLs3iiIYm6BMwMGGjJaN76AA04OKEwrlG25t0q6xH++HfqlBbu+E54IunCKEdsi
Vj2oo7vn60YyLYo7dnTf/rN/9m47rLZvTuQsoGL7kw3dJWBBcrWS4o90qpzTUPrXj/r0zl+/kMTx
4J2F7Aech/OgamDxO4uTQ6BnzezQ6wCALI4rfJMRrF9Zpjy4hjYowfOZd4TLnBHfcMG8JI+wTM/D
4ma/f+K8eF/ZaJSqhjrh+UTH/aOSKQ33NUI1+312WxF66LzRvyUdWoemwzLDEnpxSi2qwtCiYlWs
E/+U5pQ06TXv6dl90miOuEsadiqUwJP1obeoso/qRF+3PV8ggXLKn8No1XvcHUETgCFwDe8htgXF
pDsiqLIpP4o1ShIEsuJqc7b7i9sT6tChF41+7S6U5SVxEZ5DidawqT+8hU7X9G2XKXp8HfYmDZ0M
GR/BRE5hU36+Ez2Z7oOJK1NmnIoyb1KSeg4TdbJ5G8Kiy98zY4eL5fVfxI0Iw3J2pscbzA/pKWnu
33SvyNT2X5BWGoXefYILnn8OP0pr9Jn+Dpd2NT8Edbyy2TU+b8sIQz1b4znDMr4l+aJKdAxj+ak9
D8E4OyAU8WNSpXhhXpKG33SebN/kp+q47X3EKFYjijT8Kmk5ON9sn0nbuw8PwQv2Cm3NxX3CvwpW
Fm986BnxdfuCuJu1phZ3wD/0yl43M63o6rZo6nl3HFMZJNbwux8ELN7RHY9H9M7nTaAWkBNMSPBC
9qtPIDpxco8+JwjPO3emnY+dcCu5irLHDVibZqY+OjKmW/IQb/q2F6lYDtBzWAYXA4Myv7lvaCGz
1i6nsChUxEiybYlpj3dRpDVkJEfbCTAZLiYqMRC8hYhcAzHGzF1qrV6WtYBS0WpLE8CkzcIUjUGT
Md1MSAdUdbNe8LW/7PG64YwDtNoNb3TyR9vScYPC/dpRFNdu4tzgOOOfr3mO4zx9pTvO1VMvV3eU
EzQW+/HZiyLFmJ5cSCSzpBmpCK///cj9pgE7grX1jK1OEDf9eJFI3mG8nNk1jmf66GT7X89H4NS1
db8NdMQcoPgTzcwu/z3rMJgZt4MCZZIzfCyGMwt6ht3yZyYWd43hYTVeCMP/xuDfHovFf59wA76u
cJIIid5npDtsUdbOj3lsHCWYWuEw0cQz+DN9H0nOWA0q+mQLDQ9mPJ/t9S1dL540elnHsmpwqsTH
OShWPmOuAnOFCJ2T19b7SQ6fpsUsVjtZG2/8eeM6bK2vuEna1syJ8LVp4y3ndzm1atNJKhyfZJGG
0w/SEdlY+ir5usgap41ibOLsSUracjAifLBfGHqUT/J2QBGJ8i08cGxOuZQcUS1nUfKEZj2Eegqd
VVyTcRjyVl0fR0vL+WkBQUmiEJzhzxmC1/ePsU4MwoCz9beiK1CxzxmxfK9nD8hHACmsDPKCGS6H
ZNmghvg7RG9H/TiNmXg5rUZvf3oetr0mMRHQz2XEqcMcR3J6lk0jNDYXvxuOpzg+PJVqRhJhfo4/
40BpD584AJNkhx36we0hmIWD2hVQsYaeJHHnyMY3vA/EX5tjmA1RT67DllNPGKLMcV3Mc/ztETZC
SbqCXsNHOq07PvzqkEg96WL2x/w/4Mky4HEs6hDrzfSQlmkT3xzvFSMVYR/lzknV4UmtZUYnNiS3
KR4MUGEkEeyEzLSQ/J5VX6CErRio+cvId0jVcXsIruPKuS214KTugzbUEM01ZNM5dS/3mot7QEMY
xycmvF8ZIgFPinmrAAKEB84r6RHvSWC/eEVQejjji09ssNQ2iMBWqRoI2+/oBklstljwHDknLuva
xRUoWp9Zm+ABvEcZXTF/EC7Klj4klyuoyckZ5Wiuqdztx+DsgQ/5zMTw8D4KtHi9WNQuZ4/BXuJS
pVEtCuAVXaYQUssF/0IFs0WsK5Bo9TKHo+q3bzHTT1ZNm+tiVEfPn8X5UHI4FE4M5H6q7vLhGRNI
fbKAvLci+1y/Ys6hdI1FcmrNV39df7EaaP889Bec04ZdqttUC/jF/ZFVI0VV3WOyHhWYzDwsmXrd
a4rHBEc9vwpA4iMS9qt3JStiPwSX5JN9Y3yR+Cvizde7xk+L5aCxak7soJ+iREQ1L/lgGRxIuYAh
9hr7cnGQja+k6EqSKz5AZMhVhoUaILij74Vbh9kKb3QPH3ExkQTpHhJVOOQ1e8p6dw4pIkRk+Hww
J09K4CoebOMXcRAsfbj7Y8ckwX7UViOiqAw7ycfsi9zBJ+DzrxK4U966FOXepY8h6JRVA3ZHWnPp
U224NZPaLPRdMzKpyBy8YPbDDKMNsN3RF7I3OrmZInuTsfcdp9UnttLzmRNypmZQzM3ejVmMRCh2
zEnpOYuM5YL2/uM/oVBsq/S+mFZ+m20qd5VV/m8wy5jFEFT+ic2AtnJheKgXDumTc74kmWHjzD/7
J1n9y5txZFWIGqJxxJlyObqXET/TZRP8Cmd6i05UxGOMTlheWJSwf2ucIDS2pnnvW6zn9XfcdDiP
iaA4O7kElxagUJNUsHumKqkhOWLzTzjvsOI+uMuglrkyEvfziF9zSJVI7Adv7IIQrKABocwXuj+0
lSDNfYaJrU/NJSv1tP+ecJ6yz4zjxirOWZzWb5VY8wU7IDb58mOD7dhZ5C59+4V48Ect946jNZRS
Fl7dYx1W03H3yB7RZmwQ4oJjvbwzfR131nrDmOn0IViyguh4mF6EmHW65kRea5OEAL7mKCdbLdzR
/opyFH0YH3daTp+jE9CtPX72p/r06H6gCLOhnYfULOoGAYvMiCN7PKbsxA9GxCPEDvklg3GKIxWQ
1YtUAmjVBXb64rFDfiBh6TwYS3yMknuoecaXQqSGJnliT5JNoUz4ZOt6EI1R2QPFDIMxSXzuUmZe
nLEshptdbHmylid/j0ssmfZSLq3koFOfVaLM2HGoQASVyIR9ueqj0J1nZn9bIV4akiR0BlhjrwxY
CthEO3jkUEljJ2oBkG4a4iTpGvAmvuhO/IbV/wxIIJMDSg/fuQ4wska3Q3wbM8Qpd+HUnL8BjVYM
BBCxOPktWjFthBJGSpnjwftCRNOgDoAxHR4Rxo8walTTSF7OlqqIwYxQLsQxfdWdMKDVDXA56MG+
ybQR8BTm65/BPE9WI0qRgo7mMelDSGjT1DUW0H+/9n3fypWOHy+Nff92H+EVcnDmZ82/KxyGXkJf
wel5iyFCb9Re9TAIKe1g/BSTntxlvjLzbHnkdl56FXnebVQhKMdG+klGMzjU6iCDj45uNaqitbMw
5vHJYiXt1fo8jKbfiz11rD/WQcSoVjmVRlAUj6AFI+H+jcm1Kn8fgJaPzBTnP0Zf0SPijuGYgxG3
y8EgyyDfrqdXjotxOWos5BS7LJnK2A3NK7fSTCDSb2Cwfu0XLEvx/NnW9irB+VSMgmpmj2k2lXnA
Th7ptb2FV4mH9Ell2+uT1+2pv8h3yDvxlaLjx+ulMBuN5KnicI0Q6i/rTrb/0XRe24pqSxh+Iscw
g7fkLIhiuHEYliAmMOvT76/sc8bq3rvDapU0Z9WfCsSmw9PFr7hn6KYrfda3wVYVDVLfby+D3Wu9
k5WI281uTj/TXa2yOz1DL41WDTJYPBYmvifd0vUi32mgDCq7QJBX6wB+ojcHxvbRMkE7ux3a4kSJ
OVv7Ydqdei+QDvZlyjCWp7ZOLql+c6M30hFz9V01Derqq7HqWit6+pVMMOPtnd3vgSw1OrCobhtz
L3raKWX9+aRN0pvMDVYdVhAjUv48k14oOjoT2VGYVs35wpQp87Yps1Ut3Q8lo5wh0w+f3pX6TaKQ
OBUG6UxL/V6anEgnKZInb83wNDfZHtbCOYKLvtgqVManONst2BevdFwAWaZyEVkDyN1bp1KCTFiI
WVCRX7MRqeyCrwtusMhzkJ8lFCEd8lf0pMMCoHXiBFb+fef+/TCGAmaY4JKO1uKiv59mgjDg5dWm
kmY9AnQsQnnJtuSh7min9anjPCpqjJICEZ0zyHylIXZ9YFXT8+m2Md6Wf6K/zc49/jCrlygA0CjT
kZr79RnH/VIGxd0cVLZM/9GSnttztyXhMncgUXT2Z0I4/viOpsIpGpxWN5AwihBut57IrdgYxzX+
FiPpK9ru2ddVTvSEJ5TyqoedU/N23kcFyi37xgmjyYJmiI7RmsKVSkhcx358wbYUoM17dGUHnHNn
V7bj0M0QTPUiQuPl3bw3HALINZ/8XUP4NqM7N/0VyFP/VFO0vn0PTvxB5hdCYveKyYCH7K8Kidhp
+vdJe1ouGlzYXyqKXfV4GUDC0XECeowUWHKaOu7FQV9MocYlJO5HHYE13vyjfdadyqaT845OPSRX
DDbXzqljKdyc0gT9oN6YUG9OrpP9EF2hpi4uPzhnsFVcnh3uwIs797yGQWj2bvI1J1Jkej3vExBy
Y+tMPmNJ3XIpYTYr904OFQsv2wdKAv2VifBMvHdn/CQEsuK7RvQFlXreou5Dagk2azRGIl0S8ptU
HjzoBokYTwvKdtZX9NPJJsOj0zFJDul+NSWo/U5MNpHvpAer67//1CnByM5nvVQ48FNKgnm5+JIO
nFZeiyG9i/4rrtMmCQiEHTsffCQUuTiyJ0dyla2KeTqouvv2DSL6Dr0tEUGH1Q2edCzB3cgSYGaT
K/PD8qyX5iuU9Yz6BJtm4BS6aZnIfI6vcS+4Dwc+SdIvaJo/aHX2loni3wvttnhM3rWJh1oINoa0
4vtFwZE7jwwtBFFT6Me6cwbr6GsSTt7uc3iP78PHQbOK2TVGExCJ9IOfrIS4DzAvXDJkMRREJ3OQ
EgrU/+hkCPGjROiYEr9/M+UwRLpEugWHQw2AHV+0u8SQaog7XjsY9L0qaH4jhTs6E0TsYI9alEGJ
0TLJlFjVZyh/nqmIuERtRf63jJqsSbTas4z84qySHZxUFvYTkcLCY20zEufQZS2TpY3u7BxAIqEV
RIbcI4ToPTtlZ7cFYd5CgiW/EiXmFddn7tyDPuPPCxd+SN7kwy0gsoDrWIx93Cei9CeXmYsk8smB
M3BIh2O9J9gDmZ/IyogIiwsWwVV7R2gYTs8cxYF+WxXzLxKqu8tcOxQ/HURwn6y5kwwotA0oJAu3
5HQln+TcMl6kQ5beS9GJOkKl32BPykqyydnMiNYIPqM7SX9dG+0I9g9PlI8gn4sTPfpCZRAl5rvB
cHZF1HJl/2nNMPtVQZM6ESibCUEoIdHaiqhxeIpeKOLXoqTOzVP4dJSIGhOv0qg/X8bi7GKZ8A+T
QXTEaKRX/pOc17AkGAKTF0EYaBOXAQJnexDByx/sDkirW6QnfdN0l9YVeTQ9uHMI+ZuI3NqSPhhK
Xy8zvJYEstabnBYcP45XG1389wiSYpFoX83cfUAr4Ohpb4rVIbhzq/J9V3NPJfqyDi7uInG5H2zN
PoN7ALnZebBHlPtXUWBNn+scTSRQCO+sbvM23uZLeEyLPBhc3MH0MWlOOuiuVZdYEE6uQcwot2bX
7P/dwHcfZFMjkyLRLVATLDJURiJb6npVwGOI5AQ2gacTs9XZHaSyWjJDwZZKozKExxINhdRcNx6L
f/K9CgEYypM7MFmTDa+G62ywCIS0slg0ejBtL2pU8iyHnwRNpIsLDCk3MvjVsI0SjMgt/SMSVgnx
gy+DmAc19T8hwgQbNPskvgPtxUSjG5ZzJs/gCyeRRZOD4bmFvkKOKVpDkfYAYjNo7BcRMFzw3HJ8
A94Siyo/bG26TG+GjdyUsnD9nZI1+/+35CVzIGOCNvDGlWxXonHnBCalnvlMp/dv+mjEFRiFWZIB
pO2EVbzBZSCedAdOG/9HZ1yEqtmZt2I1UubHycs5DA9WHwzlaNMH9+7GDbnEZG/0YSkpgm3U4Da7
qWwesseTvPqHbNxUgnbYShWkmW1b9LTG0UWrRINgI1/fEDze5h3xfyMGahkPG4ksKAjBJjf9O947
jdnSZmrKphhfstuHnHwJVBM1JYAHK+3HaisGq3+9+qcp7qMvW4ai4nkhgXyPO9bVxYE54HIsE+xe
KPuUzX4k+laSqin3iEDK9vSbm+OMD8xGyDZowElgX4LAZPMn6ULHI7oYkt0gDlW08OnAEoElEX+r
MkaR7r6iPoNqkHhpzUmVtkHrkr5q7mFrhy0C3MShuzevw5vdwVjcWiNpHtb8+kWl8HeTI5bwJCQq
RXqwlwiByQb6Ih3A90CeRfQXxyCPxF/DAki8zf6t3UJxoBC+b1UxuY3sd2bHX+beIKrWT79IS963
43wmNzzcb96z1l8M0saZEi5fWr5o+VcYIRIimWeFmCWtrHLTabACPlD5LdFrKzNOMafrpzZYcjvm
o74thlUWKeumjxH78AGSC59pAEPRGBXIZogb11GVsdJRqxWBD9t8DA67JXthjiYBvamB/vMnWLhk
mGe65glmQ/TYHR/VgHvePqJzPJgVKD6Rix68r08ADtFaxRBgzrhZnAz9ELLGkZrTNpdeNS7iHjpW
FI+BSPTJADx49eJz0XvT55DaybmNnm4rIFMKuzYoe8wGDalyEI/nX44PBHSSA2CAtiMrIE/qn5wt
Mn3ZOsEXtdxHJ4mtiB23yeiQvaRpt2HdMGdwmVhrEQ1h/+YF1hLNjOCIo1HISQ/vyKaw3ZSEto6g
ouF5xK6H/ovX/05ReRaoLxGgkT9JwNudWofsn0VzgsuJ2Rh+7j8D1YbUM+4u+QemmrAzR0+wFryA
FSoSPgbrS8N0USq1hvtM5MMHVGkFkrf9Sj47SRH82TMokfBiH0HJx5ilIRltR4aCkUqAlL0LAh+T
1LufPB2kRkwW5bqGX78zJf23xq7Ek2P1nLNxTXsOfYuZ44T6kHl/ihCtRsVcsZhl4h7nX2PpKTMR
/4nID+9h8LGbkTxCHYp/8fLkbtdobqXypQAE4I7aADvCuChSGtuXmLGkoA1fs3RUbf40gzdoGQCX
1vXvC1wsQqRRgnmUk+cwtxqKqcTFZIuLQGw04gb4WosxpnUE52hjcIkaEpkpk5EePv1YZXxhF7AH
slCg3mVN6SIllGWaMF5coB/WRW9+jNrIyeIcwosxu02okT1L288jxwRjAf7AScVKc5oesI9nNLYZ
WnbREH/Mmgwokuf8ssWd/hi9RrXHLrX6MHwMHeQCU5c/gH2Pnj77rkGsGWs0CrT6jzvo83O6rzuM
3cC4m1gtl7miNIdgLIsqLFCCXG0Cbs8hA9HBUvdGY05G4lzaXgpYI6lBSNLPtADmuliF2fT1yr4M
2bZ4DRoyAHDooILvFJ8gBkBamRn6bUJl14iJ2BRQHBg7Mst4R4Am6RaNHcv6BEITtAWZqnNL32Gu
Dzzv4YL8Wj02c8hTYR8Q0Hadtuhmj4CFiEYAbOhrh1ChaBKcIvln7WwYO8Hx0v76bl8QzSz9ZySq
EzBW0jh3jAwnD1coVvPii0KBoWeVvatpUMiHRidonel2qr02+xBTeQca+Tfj+ollFuOTRLqKTYIx
NsEX7OTqPjJ0pzjUUCw+NWuGUpgkPGycXM/lCBYXR2VhN8atuKYXfmk1WWJ8YJpGKtWO2V2IaIpN
zvwOGXlhtADBjEwZFugkm7jeKC6sLs3/lskC7HVMKQjPG5w7QRH02VdO2haKI+7ErZhsVo+Wckb/
6amLLPEqYOnmcOkQ2L6SUwH63RzPA3JoDS3wADpoTAcGWMaKbA+S3g2bSalm24E/juxXbM45SwY7
uUonSq91Mnb8ptQdMSIMJN/XOTgDq0FB8aLQpXmn8hY8NwHQ96Zx38V1R3ZOAM/4/mtrk9p9uHIl
J7qTde2HyWRcUzXbkcq52OqBvbfbbuUgTrSDVeGgN6Bb3DViJkLqalSve0YzAkeIpI7v25L5Ktmf
zgT5xhIibru3u26LOmvE/BSqJQao6uOHPWoAkjYmG83FsKL9cTd9LO4n2COt8HQzADWN+oYabNqx
YuIMjLYDBgszsXoADjkPNnSM0cCkvTHISpEFPeNfUPLcIfUm3z43O59BQpzFYlG2jM74xXrpU/2F
/tWS6ewijUMtS+WixEs9Zz8NO+5z3ozABq8oE5ZmK0VQNgRisnh1r5Fbn7hPdh9bBqFkkyOYwLwb
Nwn2W7FV+mwk2uNBijxwrqAn1BMrHjRQPybquA5AKAHQlJC3aboD8+/hW1/yePbA67/Zfi5sN7T3
c/egqpYcLNEqfaxowqA3vxHzcCIlGF09CAeQfXWWsxUZlzGce9M4QU79EwvaSnLiYkoktsjSKjgJ
qCWjXC2Zi+S1Z4r93eHB3yn2i1QPGrpxf5bHqG4o1uuAsjx4GG/w8Qi6NMmodjE+V+StXn2Aonpa
IrEjr2hVBm/r6F4QcecRjyJlMXJ53JUj9EVCG1AzvkMkZ4gJIPjg5YeXQMgaSlk0tOhr7bivwdCd
TU/+es7HCaL6Ztyj7s24bYXf6MMXSI/euxAkXv2dKqPrn+2PdvQgiCJlCx4DBniAVnJeZ6cxvr70
N+QMLkV3P0St4y19ZLv76R7KiHjhp1nmTvXST+tOzJ1Urxn8AEzHvdq0aRClarnSyzPuWGToIXfH
rFvoCNj6ISbtPovCZ6ROkDkgp3zz5EvjXwY99JCMsORaA6GQYyuPzMu5hkAiziDYQkzvejFEFiAp
q6Mk2iIb0wVU4GYA0B7EsvrtjqHAaCmrz64NJrU0H9P+qIvnx3i09Id/m9Ik0yrGPVdWMPkI5BgB
+XmNtIjlsW840jr3aKe3rAhQhjqCNlD1nXwwVU8gxQOzKRsrMG+yZevaQrxjzN9dtSTBP0g7o4Zd
myPCB88i+9Lz1dP6NTO6ah9WbytjW2XUm9kzzjNZbhh7yalFE/nSHI2slbbbgbOe5ozmgQf/wpMz
mGtVB0/zbqLnu5vdDSIJIvKCaU004GWzufPIMNjK+EVYHX2S30AZZ6jAwsosp4puk+DKFIUhlR3G
3+W4MP7+bF6PsWlXExpS/fmEbXeBsU0McIsWwmsE1tCCMj1aGwKSIJvZRPOWF7jcdLRVZsg6nG37
Pw9u6L6ne09CPYTtfVhoxWI4TbsOzjhIioj3aFofdEEe8GYgdFaTFOzN4OsMrkhFmtadZzSy7elU
aF+ASPvusajnYy7soptWZpuqh3Z52DzqG4Xy/W9pKZOl8xvxcffq3PiOjv5g8k2WDi5o2gA+/k9E
3pUx7v2AMVUu/FFtUHGejfuAlYFhXlplktjo1PTiTCsWeUuDNA4yhZ+LCxIPspVtSRO4gqGhBjSv
VisFo5HtQkeVSoMnKQTH2cnf4vUnaoC+RxpbJVDxc84JDTCL8AJ90I72U/+kWt8XEviGYIznSXVA
dXq2X84ACynbniyTGFFw8cpjAwTbHWErnZ9hA0CCVxc3UmrNg6KPflj81gevofhgvTDLyYtm8mp/
/P76kV5tYNQmCDkjJk/Ge3F0CucwR4PWykTKVPhomlA3xHM0TMYA+EFSXfacjEPQC5tDoQAvLqMH
9Y55NJ8hG9v6vDgSnBxew7P3XhBpCrsLYGmjZ6M62lNfNB3Kuz+UjEiz+msF1ic5yZQD1lvafDBh
dur5ZwSKo4CA6e95A8SAcSuhitmanrUK9isyAwEVVNPvuIp7I8CClQJwFbanxrzkkJ7i6WWyp9rg
iZf6aKebBJ04Tf8dig6gbd1gGa/mEQjLyNFh6+SvkDoIPRpdxkLil6Ye7ccNu3Au2z6cPpqrD/wy
2uLxGxLcKhEi87FvSFcml2Fp8unnhQcInKfFn6hD6T4NCFdmVC66/pOqe4n+Nkao9NUVZBctG/18
Qew36gqyw/h0qzuno9Qg21/QzKgIlRbKF0jRTgGig48tqkxmk1t0DuhqBwhx5XfEtOy1Csa6SWIn
bE89BP/2UC5TxKJiY5zD0iT6HRaOtXUxXg+IcSeR4Ui799G/+J6/W/Vi1pTT4wNFBfMkQbvfZ+6o
9ihTJ5202lSzAj8e+nsSCpTgORfAzWJZstHs4q0nmMpjEhdyL7JJUMcz3joUbTuRafMB0LpPyauC
DxHkDlQsmfkoXknipqQozR2YB7Z1SjUWiBwhrya6VhCg2/RsN7iq7AB2b1vIVOoi7LF1tNIGLcCe
f+6oFokmDjSCk/6E1ByorOnenq2Vfmbu6Lutj5++Dy6YgzAALRUuo63hbZwO9hIzaUd9Zi5Ma+dj
U1ISdQ7HS7VS+zs+ofFxzuEDIIptlsSRKawlzJr1G3kh6ztfJvfwkzVjWg+RrybPEKchnRBerDwy
EhHJDMIyikSryJ9fTIfqAMXi6Oac1vUUtYYJlRXn1D2ym3EKSn1XtyiT5DHPfDRjKlm5C3yZTOGb
IWGLX+OKAgYF1by5mTJHapSHpN3R14i5x7evIE+kmzlAjxfjvL46xDNSgRFFlZ4WgFPmWwPXINnO
nM69uw1VvUSkgLbnZXXTpdU37OBLnt2L+ZrsgTzafQuBkmHCcVO6eqkQCq9hL0OU2N9zPzP516v3
3NPeTnELiLma09dFF70lqZ1B9/lM+WsgAtx+wyZZtfv4bbbM21Cmrnc8BH3QMq3RG1zIJTZ0QEVp
s4FdkAjUiA6ym/UlVg/A9clK/WQFftLKYb5Bsz7tuntabZ0oXfAQEjeMEfJ0RsX75XpvKxHBW7wa
5i+0TS1boXq8+vtJmWJse4No/MV20BCC/NQIkW1u3roSNtPmthV1XWrLO+/D40mqbu62a84W82xu
GCZWfda8E1lP88HkczUpULB7sk+gnEYP8bVbSY/nEs6bLRDQA5BwaXXdvttnnp9GBraiszG1tG9U
XjXiDoMalDQZvLU3uQ+H9AvpFPSSIiJJqWnd3E52i7uByhVQtf2JpFQDZ8oJbJWI7PCOPhChf1iB
zwX99DZj+pqyuBkV3tZhF3EKZ51NLCB9UFwtXVICrkbRR/XUn0mbj+4Yln25fm1vQ3L2sCIxcxqf
s/EW5SwtKDsOgsaO2V9qaOYO22fGKtNI5hMoNwerd4eR8lSG0hbJY/rw8mkHBLLhFpMX9/v7YFyG
T/v9R0eF/M5g7u5imeZjpCQmADVSv+4GNQarMIv0GT1BR+vKos5+pycGpRdukwOdrP2hz6IbiNqR
XzPNpI/6AuRe76XA+b8ArozdlW0TqRWjvSmpIOYXIKmakRh+llMsUAfN5Ju9HilJsvECnC523Mv3
8M7C3DRM6u70wV55tb35VBKUr7tWQv0kmrcbJcfDFa2RCIJyJDiiUCPawft6XIQlyzZ3Jq1UX1ui
0cEVs+E3aN1oMhRgeARHHsHWW9nvgXpj+h5qjgk5nVg9yI/XV/NpZU4RsNVuRVE0fs2OOzPSUUdD
t+oN/wuR3nJVDNvFGCM/Y5OIMOFlwy/6FFZOUWqhsTNuGFUHgXTVA1dQ469JiujLUsIPAyDD/Ckj
ptszJp4BA1PEPQwoQT3poQPNqfJPFgq4iuMKYrb6xZP49rTILoBoK6nIjLOnIiRByKzJrg9w4c2X
AIiezHPjWCln0Y2nHQZjSKCTFDy94THYE42ipED5dyp9S3AAEnG9SDRiczNNhbNNttnxSIyx9oQ7
+5ejBa3IUQnqf/2DwDya3IAcC+UWH0ClRVmhNs3dFx/ot2lrR1OujzwnZmCjI+TpZkQZ05EKoF+E
kB3zaV/SszcRdVZv9za/O6mQn0SvHQLNXOlp4ZVm36Fb5EalamZVmsYHNx+/rCsSUY8tVyoFvMu9
UALSTu4jGCCpvKKAZX8gAKSxRV80v1qcCBHxddw7agfpO+RZufhMgHKgRWWn6Ubw4+e78a1IEJHv
YR/cD/9t1EvzPOm22ET2FiUR5ofaODoozNjjNVFTifI2yQ86kr3JjernBqrk3O2Pu0JPx6aHQFwL
ognCYgfI6Bgx4da9f6gybrM7cwTpoV0mB032yZvxBIAc6lgdM55BH43FckoSoG3PuffILJ6r3My2
+c+RlK46SF5zHVVD76y34sEYAoDmCbGQN2llV6xIHhrvvtZJ9gQJn2ngUIz7HZOZ6/QfrEAsR2iR
MH2IXPBldLz7LojVgBF2Bov6FV6NxBHYMXLW8azLf1SCFNvoou2zg+cIws8op5Khh/W1c3a6iEyI
1Gsjh+uhgeumD2yBLwsVGbewXBmUZei1xaQ1x9MwgoncUnmAcH00PRJR39e8/IzrFH4pYScBj0ib
Qp/5dBRjKm0+M51E52vxFy5S49uMmfXsdIjHuGnhU5FtQtajKWFHQ4FYUnG8ZS1Ynei8g0jXTN0z
XtzIDmY4r+/X3Bn4UkgrMAb8Mf88Fa0soz+948TZXsDvXDLcDHVE0bSt16fpafqxne3ZBszjT4FP
gl/LEAtm8h7Cfd68VgrljjevSwRt3/EBD1gaYXZPmdTI3+07znKAF3wFZuF+h/zfaY9UphCD1Iio
4kBHTLqAVpJ8hPfTvm/wM/MP44FztfJsJqhbodc440OQVaA+1SYtxm4vIPjVm6z74A/FBCvS294J
11wkB6sKOajFnb0EzwCJWEmXO3Y2yM6EAp6PxutpI9qfiR77q88hJcUeInzLEzt8WBv9oBMVbAp+
K1oigqVb+zyhQlmRg97i0DJUjphcSdBtmLjPbBpR7IJlLk3UBjaFN5RhtK0JXPMNX6J9pFCTJwoE
4Dp5kcJn3f8EIzCk36JA5ASAN95AnnqAwqNKrtllXYJ4l8klRdxrV+FnnQ+XoyLsRr04v2sJfpS+
jH7LhNFkh4GLZ5g4LD3kGxRn0oGkRr3Tjt7D2mHpNwdxgxaHi28diQqijEQZoZpcJYn6mnXZ3MyH
5PJAg1FIXfybNwAW2O8kII/gSgsPul5sn8ZenKbW03273Qy6zVoCmRJ4VQGrQ8VbldEc7afMQA8F
IeyOAJJKLWuR3UNIFHP4DMbCZzOiP76QmrLOtlKAF4g64k4lVUyCGkl19RuSVHbRyQuz4UNHCqXU
/g/CTBgMvD7MTssVjQkv76DYIiUh6X42IBmQfCm+gGBlcHrP7QPn+qxzD3ar5+bmYVBtuSJdoNxN
4IaJbbEG1ovYZ0YeFlhe8dcnCtAvYVagqvxJcnLyE/wf+xBUDsYtC1upR1yGQWYgUxssFHwER0k2
YT/02wt2zE9ybAUMuY1ZkNkdPdyvZAYqRiKnHNXY1RikvyAwY0jmlNmnWHgloFj04FFuECFs4MyD
kyX3Bnyqg1VXNVNqHg8xPZIqBwwKlVSI1ILB6ePvTAGOorbvbBtW40fiXkxkeChqE5lpYfkCQ8XH
kIlO0Aj1uiXwQMc1/HqKwKl2RAzEDUFnjKJye5v24srw+b3DDVS4IdoOUtDN/aKszT4z3aMcQI+A
tquD56omT/IJufUIibHbE/5Kf06cjupe12e8TUJnSvDSnvQSguwNBmshhkAToWy+uPgRv2NYgOU9
uhiFn4rTB9NqaYgeWQPe0FhcSsb2sdKc7BaW3S0u4vuD8SAWKkQF7Hj0ANCdtkjHwM+4PYLlXnjX
kEcQBK25puv/M6N5e9NIaCdQWldAAMAkIeRQheJJoVYBfwIj4Etr3wAm3yF2E9ZGPF2vaWFWP24E
qSIVpdhi04nqM1mehWN1xd4nTkDgNBlMuJSsGT4I6YgJrAjys4GWJUdRSE4qVn1En3IqFWso8Sp4
WzrAzSKUR0SnACIAUsrSSd4wFhdeSdYAMd3mWQY0gxYYHso9oh8VmKK0B8FgPAgUaq4OqzHSVi4W
UyfzCD2sRSxlyUxzELkmbMQLm42qn7ugum+mjiGeQ3pHq3fxX5LiVqMgbXGvEY3EPU/aEE9Ba0ZY
xmtH2GcxltiI2syywgZX4nM0xt2Oy39yHq/2CEklCWcD4026PtSVu29qiMnqKYhwARv5NS5NrpR+
umvX0mwuLOvGzSDSidzpMM0MLbnN+GggJewceNDz0TWgg2fv2/Vh6t5Yw3ZYh/PRbHajicVszPJP
RR23JFsvlOkxhEGTvpaI6qiPgENUYfzlgVDQpa3uJI2G/dyFg0NSRXTz0x+14R/NylcNcvWJjdfi
J5NuoYdZaIhCVWHCw4U87gpa3RQ45EYP49Hm84jzrMlIzwfO8DdkFyPlWNxZXaNBzBEriBIJcAua
Hvpd1kl8ACA3Wz6tsYf0G68PEaoVUvBbDKIgNwtFki6twmUKVmGVLqos4HXNwpY4ICkLZpURgoRT
ugzD8x/IDUj7Hq2ZybiF+M7aeovwk+iTXcd7XMs97xJ/uTWlDB14eN4EICyc0vHuo9PmbbNCojo9
jr67gVfgKRs36SIAZQvk8On04F5+wh01rQPzNr7FDzJGaVkMit+z2aeSaniM7MRq9uFfaPxoeJfx
auKVdPGrMsLOgcEud4P5mdr+i2lG6MLr7jFrhN3h1zuAPw0r5AV93vnkniAcardmKkgX8m7c3agk
ZOuHGB8i9AQiwh5W+I70A70PPrwmMshZ44PGVqTuc8xL+gsj4a85uANyzBveaS5kFoE+OQOqvWAV
rZC1DkvvzGWz5TEm8YIXroNj1rPFfgEdnet958Kr1S6ao6S9KaM+aO9VDHfviJfkBHwzKsDZ2Xtt
zzQIiKfRB69xgaLBmiO83FdGFXbXlBlXqOG/FHSebnLygMfYv7SrV6ev9GK9Jy+6s+mEElWlTKve
WsFUbwhjxJXW5cewwuwwm7YN+T1pXXSExno02bOJaTegpZ5+4XrU1ivNdZjz0apt7cd5fBmDfVIl
VqNr1Fmh9NwQM8NVemMyAkKdvIKeh99pfMaL+KQYxZsAHSXUu8zBrRIV798pPWJexRFQJDC5A7zo
ThmiFIZHQPAIylVSOQNlikdkaZLIy5j3JdoV/hLMeSO4M8MBNPUrwwq3N+76ttfeMVaBm1v2rp7R
E25GHVFwuNfJlbBOuorSv//sjHddcLPumsKIN2MVwwQttk2geIwwFf5jMUFWaNi4ExtJKTV8F6OF
MqlRnil2l55oA+40ZbxGPmGETYs43Tm/Uckb4vv4cisAEebHMXxHUOM+xKGMLup4+Dyxi/FU/L0j
Dh/sjp7Y2jOksO0w8PZsywONcfnlK8hQIOb+AIdjKuJce7CYOA+PanbRo3+i2Uiu6BNZiMjKQp/Y
t6+ERnc2ErsoyU1vXHcQO5gHGkvnsoYM9BvSm4tLnxPciDFTlKS5OQ3Iqr8HIOX6Q8NJwgBgpAKW
S1GLAtfrf43m9P73meZpc91wS3JJ8SNQCdLYmxRX9GYMjwOAlnx7yTCUsmo/IpzpVzeLfETUhrMF
oWxloPtJRfCVJM6BfxHmXDE6UbaMI/kqbkf2smcPt3LCEV8hl8zu6D3vuc2HdVgzMLcV3y5eJ+6c
RoMxZQ5E3AtWjZzos9Mf3aa/nYLFf7D9nF26Rfi76xsnJ90bW9uUo3ogNFRwRrymjS3eC1QNxz+m
MT5IevMLD1Szvf4pvAcX6wk89neSVAw+4+TOHn3mOEsICaB9vTcROG8ini2eS04aRXDf3L5fOtXA
1u9PiOWzc2Ims3Y4k1Pyheky214eHbKvlMmD9Lt59TSUBoBJ6/NmP81mhhFSlYY+6MfHO+xqk/jA
xYuIf8YB82suNiwhqLV2Wl2NblibFWsUCkDit+pVl4g1ZdNCG0PsVjl+47MXhdrXGhKK1+rol1X5
ZB9g40KB+tcFg3IPJPyTumIex4dRlwDeYnzGrsckgqYEPMFHk7XSSn0891JocBgyVU1yOFtDZsoK
z/NyMqp5RmtY6FooNYiqgSDro1lgo0XsSEk7pFFYLq4GGBWgAjEsFG0ZCddUPL/4YwulndTGswd9
XTvsaOfSaA6QTjaCNildoxO8q9+LEZLLZie9oNQsEmxLGCJxUyDPSG7iRnD4xWA/MPQlkKPQUJQa
F5hS+YRyaxL4lc4W4ZApAZZVzOUjfi0FakWCEZ8WA5LoPKj7SNmme6R8SvyZ2IRFHWUN1axr1pIz
+NkNhufC+HgiAG+lb2kaXzRTPZQ/e9XKePAgsJ/yDIpsgqqRJRVulAWL8mWukJS6FeXHCXikYaEW
RwnAUgbhQ0mfNXscFlNsVcSdnCIKM3K7eVj8B5TDTWtfpMRquU8CWHKZfwrP++DgSpMHobelQZez
kYDaP/FYSlCCToAGpZiko8uTJ2gh4XOopXASjfkYmc8tAp9GcQZcI9dU2DvSnFw5QhJ4LNElvue0
maVRNfCVU4cICcVB+XT6uaEnzjYppNfIsEOJECszKPRQIxjgQlk3qh1QyV3KpSBRHQ+ACrOLas8x
9JR/0tFmRpZlR1FHGO8hYBJH8r8rLDUP4Dq89hLCW/wSIEH/Rv8a0rI4u2xLrJDjGzsdiANTgy0q
C7S0NP7/NLWig9gmAsMRVU5gORYhSuDt0rxN5SrAgMilIW7jtyRlQvEQe87hdZgLK5yESA5IlkHR
saW0ThyVuB5Uk8h47tobawOJr2xzkzZwrML/McBSk8Y9KuTBuBM3xicQ4v205X6SJZPhxt/0umkw
sG3SuZrv4fJI4/xGV/+g7O6Hl107wR0Gr45j8qPxfcsVqEPI+IXdstJLkvCoTnlyEG8RpMysoUDg
DYJOr9o+y65WJkp3oeeboBWSYE9mBrLiDzw+ghvIL+ZWo5YkKochmL+oz9aM4lVNuoxy7oeSPySK
LV6JIeU+T7zkilKdF7zHK2mlWcIJIxTJX/4hgmBGAcJBunTpMvghQEkR1yuJx2S9o+c6RZTT0nvx
xcMEfrR1dkQvGjTwIq4u9KFF6jRp0k2C5mb0X2TOJZ8RyCgtvNz9KH0Skom79s1UF9+NLBsIPR/U
7SXBmZLt9Z716EHKMf479zwu44pQ1fP8O36Pl17fazNJtGP1CdH9BtV4P6qjwaxkahnAC4ygjBxd
ektmoHQ9qxrfVnzsxyp33gFAAXmZDGvgb06rYkxmFZosiVPeR2j6Gb99DrjXJaWK3CoyaanCm3Yf
1UZb4fFRQIa7o56RT78PJl73TZkXfyXiiQwsNB3MAOCEn2cvr0RGiW74kZ0JYySmhRBIzAiWxGIp
gAToQiUmNZCxsMEb2SPVKGdkiUZbWEjadXTIebT4p4UVtdo5aKRtFnN5BWK7ZEg1Ty3TOmRVDpPk
n1maAJJZGJKATzK6KLZdl/7IHauGy7KCqlDxTx7OJ7sGCLslvUAE4y1AkLPFWOFQNJqS/8tSOh4y
uBRjLnMREY+hKUtTHch6ju0ZmRuVUOOvYjLKICJCHoEtEDaNPeP6iHnDfXIfIr1mlMhV7yNBIhaf
IeuSa720H6sT0CN5l1+9JFOpMEk7JIOMPgxMH3KDTYXUK6bVHMfAOKTj35K3uFle1LQk5osGvmGq
xoYxbR0dePaubeRnfMWdIANqSFi3L6QEFha5vBAbPl/Mh5RRJrUtkfMtdK2YWfgJisAZaQP/vGx0
k0Rxin2FKWB7bYwQRGeapnNymmF38oneDAl4blH/GpIMj0wzk9DwY0wP9otiZP5xGT+wHZ2iE5M/
OEacPQi897hILGZK6yFturDLRD8567eLjnmlWJL+X26XTEJu8EwxMqeDYOZpHWnWRA+KQ8W9k0x+
5WRcVresiN+GOBRyRNaqrdoVjgWhJ9gMkPWKhFVGGxD4Tkxbl8DcE1HXZwtgiBIu26LfY+/w5Aiw
CrDPYq0xX4S3ljw+FcYYxI4/zbI8wHIfdPXD2ZCTI194MdnB/qW0d7nrgEX4hKKR7+oMS+dTCbvb
9cj8RiVTkZvbtx/cyWQyuwfKxn/B3zKKSOXpvbrq7jY6xw2aVvtrkNonIbcyVuVjnqL96J92OY8E
Vut6d4LCqwBZMC4/4kbfRg87zy+RdvRvpgLdnM2Tif1h/WD5kxDMZdIFbOiQrivyXgYVaCOLuDqV
jQyEiNhkHppwwaszg41/WWcAB8uErr+3oWSic5Zk8H1E3dZGeC5zCtaMayQR+8tXBzygY+19yb++
jaQwGmgf8p6/1FFUY6znQAjSgP9WWtYxiSd90/EztriBugMrKSUiEgOAEvPMSsH6Q9GMFnnBY8fQ
CbRIIB7cjdwEI2wC2mLNOiy1WI8ybUZI3z04xvfgkXHxIlCNAUvlzWxjCgK9UBOwjUQuLwmqP5Er
KwoHrLJqnhhxUaIVmz+JUF690x/2qf7H0lktK651UfiJqMLlNi6EhBD0htp4cLenP9+gT/Uv3Vsg
JGutaUMGpeyZvOi94ZY8he+mj8y8H2A9bZvka+ErRkDIO1iI/T3bFWefneV8Uxmt0zMBS34PAONY
Ivg/ZCxzVhh3CgH1NcmdgyA50PG332AIuaiu2DNfBM4dMOtjdIRH0KjqqMoSTkhjDwDFdPPJU1n3
TMWVnTJZ5h5vktNfNPtyftKrn9RPZgO4pHsHTxLnXXQma5xtDxejbHVWywPeo8TuxreCcUK2Q2i9
MERr1eGxTyazeCYYIdK2P6AreizObXDFEeGxIqF8mQTTj3kZ8LBokAqp+ALk/fRlw6QDc9uT18bl
E3xnB04bf73cYzbM8SPtzozzI/NTuDG+n+nwgTrgcnghDYq8r3Ht3XtQsvuvCCYdrMSbORPsWHes
bBOsBJHHah5+w9qbBjfUqvcJMuM6t/ZQJ2Y/LXd+vqMfgQRh8lGtGYcWF/Z7lQsi1HrcpBQsLjmQ
TOIsnaO88EbQYu4CxmX2BFpOHK+GbaQxvJ5RNKj4ZLuo2NyCwW/q8nO9YWhS5mFgC/FPrXYGz4Bb
1vDkYhLPZno0b5woi9CjPrTu2ab6jWxvSXSWPiUHgDXBS9KiQbaotF8uZufBo3/k4tWfB8HDkTtB
cs0pS4SaTxoD2fIwz8UPBWOMBrzW+GdzbM4QjnM+SLfzHeTtH/38JxZ9M+Ej1AhqDBZRM0eNHhe6
h+v49Pod34ln4uI9/UdaQIqM+3XjfCv9s0sBanH3SicQDjBQsKXexlBGkF6V3D4WXQoTYltBJEEf
FnfAd0hknVpLHOYwscWinLKIEJm72HxgHNiYXXtHRtgImvcO2Ahixu2w7JlwVJzGSJr53L4Kn/Fj
i5UB5YBtXuVZS/9bweffcaZHB1Kd40Bwo2DioNf/ZU0pImdrepDYBQJV3jhpuiTGp2ib4QQghIZw
IkKeYF+q65RJhb6Yal3wEgiem7M4u5iZFNS5nZwsPMOMFyU/4Jjk8krEhx1jSYtbRfzgkjm6MYez
fm6irDbcXo6YlOhA/0JcYnYDhy73YFoZrAadlvEsLjKTceJYpBL+DQCTh+uoXtNJuEk4iTkaJ6MR
m5/lqRQTx0asu0sEQIwytHKkCz5pcCv4QZ3i8j9h7ROfYxC2bGDWCTvL1G4jS0m1AXKbj5JDYoNO
JO8EA03dLMZZycEnh8+ZGz6ih3Y20z3IeAF9M5N7MPgy3dss29l+FuMjxz/WBvbbN9cnxhu+XwnT
TOsJP2/WJ1+JfQjEW0fvyviCn+IG5hCSdFkHnM/BpWe+78e8BU5/GvvwuvwEMyjOB9rNgmuyfLCD
wFWEjAV1dsIUbWiuY6kLwt0m5Zp/jgKo927lO6HrTPmx+N8VSgw55QW+Bl9sdZq8qA8yfqm/HEx3
iew3ky8+F+LovpNdiS+sIx0XSn5mvLrW1ptZGILA1gmSYcGGQ4YaMSueGyhnEvW71zhUrMmutOpP
Ej/XS6BDzcrKapAB5ZSkD37pHi1lHdw+/aguPc7ARO9xNyQMPLAYODraqtqF8IFCNRamwVU/o9XP
WijaUBUR/YVzl8LrLsPBmLoTAo7Wkv77bc/U9NfmEW/yX9ZGCyCK45jjnXIYH7MmZWxoqQ8QYbes
hUaPQH0Y/rbuNH4BTWtL3I/XTx2AXsi0D8KVNryKaWEfwP8Lx0PHgWz8r0lVohQJkxq5PmELj6FH
tOtPs+uw1rng0YiMtWi1TXpfOKl/qbGYZUSlBgTY2wtP12a2n1U6x6FahzfnlSBBmiJQLNDAun3Y
4yn8iatW2b8DfNsw96dPHF6Zd8xa6flm4nluA5CupbVOlW52eg2nzy5tSvLoYdNHDrqg8YT8lPFG
1/3PnONCZ+XJvc8anUqKLpZ1osn5DO8zGHh5v1RCUtRoIqIDkXa2nmyckodhPPxIDIvAEnvPYeYv
c3N5BIL2Npyq/YQwR0TqFex1/0j0mAIwWgOgnYM9mRvsjgPlHb0baGSjUP4q2LUEiJbRHwAMKxK9
im8BhlaqSHUgkMj6ZG7aPzvvkE7dz2BWxMtyb521jHRUw93n2KkqLTGVqG4yGcao6XCCaiIRAGYc
L7vQo14i/ihd0VGEJReHa0sHUhzPIsYgFktaRU0cu6AHbaA34J3AsQGHeYyn3jvYDhpRI5KjE+xl
r4nbI7YrAc84aSZwpkNCPEWIZMY/4wMai83xHbI0+yPgLOCUZM9JSnvdxa4UnX5I+xdsX94h0Wwf
H7r3pGq//Ufnyye+4P7I0VAjP/q21ynCdXzOewGnmVZ4hdx/ScXCqYUt59579Wu4uugm7EgPSKQ2
4NDsTSLJfsV5Jdz/sPY7dFV+wLOHgY0SgEtVk9waxWmmvVrsfF1a8OjjdwcYFFCYoutOcSrqjriC
pMdilxcpkl8kbmgjuntsXWvDEtr9Io9D/+veiMUqMoomOeJlR2uA5HxKQ6HdmlPLlWWiMf9ST8Ny
QMgX1DZkIacR1+KHvQH/REuZvX5cKPQhFc0gATvDywBnE4o4ZmONeDfISWx7FZqS1MYk+IQGZIug
3ACtAlzF56L7B47epntAi4EpPP07Fpy2tNKQX1AhiiEA2Bopnz7YWG//DrX9BZ8WhUi4p5STeFpS
oCZ3jjMYjdYdnm7EDAlygRTd8qg4bvoNgq68wN5bFsZ+2FzUgUbiynsN9+A2H3S12/Nd9GRUULOf
DbYyQDp+5UczMkvpGjzrOqr69/DpLSt8Qwf8dIxapwJ0M5E1GPw+YmS/kLIp8e/0OI4jUXYJ7f17
1b/A9n4buE4IE2WsurA9UFFCd8yEaOfqa0Fgjse2izOup6Aly7cTNStWvxBksWqZEIlVzXCCAoQh
4tYcGYZwlB8JlzKQPVofqkPuOxld3tH21N3XAGaPKdOVSuxNiGa+iIENnW5BF9l9itXYcdPSmMD4
JVO2IlodhQXr4fsyo6IqVDT8b0Y0siCMCxpthr9OhQ+XDAM2iMo6PByY1/yq4/up7wLNv1htN/1l
OD6zWcLY/3kb4YqAZC05YbcMhdN/vObHkh9SZIk34xhWs3sk5d47xF+fjsYJQ3d3Lk0CSCPJ3VN6
9MvtjIp3Y0rukQ5sR1XMbPZM75/mjh0KVT6+RCx+Uk41UBQVlUXcYNiSm2hj7aJz8fcsyfEDqYzE
ONlzZCbujYvnnWmEAcrXHN5YDOqdhTUiM5q9bCdT5sG5REr5Dh2Kw5LDxpGd8lwTaNHdK731Fwe0
q8Rb6EN1wf/0QX9W4OuWgJSwiBz6h4/VE3QXxSLTI8BKVXtbcO5UBl1k3fHv3A3qk/OcLj3QqiLb
p0tLsUlCGNcjeo3+NPj0n9ATmbZ3W8NzDDVciS/WAt1tDzvBENN7i4Bi1ttXKCMVPhckFPse3ofP
IeRq1ipHnIdhX9JCzP4FssU4tWvIDrzGqHnOqxl7azMspXcPWNzzH2b7GbDXeBHMDbinmCL8dspT
aaies+8vk6qRpLp7OtaeVLzIkLgQgukmfxg/QuUFKUGPlzKdDBK6N1xpp6KQwcyTzINDyaDrd/jp
mLzcmVoRm4y7dGXKgA2hnu5n8G1rtDGpUroDgIECTnuOoQENBXNE1XIznFKmpgSzls0CBAQbhX5e
cZUDLtDcRURqXFZHd/bF6EwXse7SdHVbsRqbyLbEyHE8aQdi144qfMGjtRNU3RLtcPqgAC/a5bTR
hq3KGE94c5Q9ouYEYABn1tf7cm+mCWE4hJXoXWfXGTmjfZ3hjxh+Z/ccC1dQNGWIaazzmocMzPoD
Q/7GMAPCFDqdRk6vDefDP2mG8CYPKgprYuAh4SDhQD9l3YGppaYrnQPoWqNyd8snJCkaAI950b3r
Q6oAcNKjVbsmgvdKMUDdcnTyGlmxU7crvVqviULRil9rRrS2v71XF27FqNATFw5FDMbe+CftVVkT
V9YDrGVpqXCYN2nCqr9H8hg9iMzU70WjUjJPdSqvMjD5EnlordPMw0paXXzANSUtcz+rLqbZOawm
fDHhbgRs8piG42nSmlGMPYjq3KsQ/AUHPU6KS8o9/qgjDSSIRj0FOIsC089Y9SEvKavXRTfkasnS
Up4lMU+hg8KWtmx1hX8S4Um6K/gG/nPrbeF3s0loZR3974hGe4duAX7gPPPLquw26RWz2QoeLjJ2
WPilkIsFxNHeQJ1yti9Gd9GmPdC3NgjfAHVumvX0jAUkrUlohQvmK7hl2CiYoQGnwZgeHVTaBV+j
VIFUlHx7N/Sd/klJoWO4Brm4wB+XHDb8V7zvUYPRLA2nMQHJc6HHP8E02voyAZS/Qz16BK8gnyY6
v9UnUmPtmtWc/RjdH+5eidwLxCNNU9qn9i5QQPl6KTIF1rEnEQAlZjIF29Dkoyl4oLyMVYBnPp70
IhO0sbf4wSBBxkLeBJD9sGhB0O3lz7wFZOapY4AmxDVM3CHm0eZ8KLmYpqXoij1i9EYcoWVvUXxN
OT6KSEyC7R+uSatZ+3ylwG5Hoz5qrFHlvoaNKZqJzXGro+JFFMtaj9OXo11eL008Uihk3WPRnd5c
SA8NM3ibu7rXaZmmT6IomQ+OA8oassO56On73IQMi2J0nWNNeAFsrEkMsDLy1m7Nnlf5Bi9B3McY
BjIu2qajCxoWxnaV+8KT00aDW5eDifkG29VxtfZvkKQgU5A7SO/yC4agavA62M9yDaqWfQOlG7sN
QPQy/xIFvwDTlUioY3OI7sQyfWgdcSWj5swuvJZa3UPJLRSGT1rVtXalfbCvyT1RgRUSxl3ZdAgE
ZkUbkwjl2rZbtRrAH7B1hf4IHJYqSQv0ZBAwyQkI3b3zfBYSriK1xpkb8VeuT4Wkyl+H1JWf4t7u
SKb4CpXrwVXJuYakwieCjQ77AFV+9Z1EhXnbZgl0O5ZJaCuXicM1bDqVaSivl2zOv7R0N2DuQ1f0
xYnPNIMKm4/M4uNdMT1UX4P6apyL+oI/K3GlRvRI5jnp2utoJstlSlilXSEHIro55OtrmzPiX9WJ
gD3NqAaaFJSkaonQ6TFbHVIICKhQJ/+V9F9jeRsXe+9ulQwxI70xC14BvDuVInsHGEqGSD04FkHr
lMhwns5oRtDDi5GQIEsA7KiB5pQJp9cD/QMOBywxqMHC+MNoEmIaRSUHKDO3jyv0XtPcuBXk6MKQ
Y6LM49KzAODJZImEFxbaE+rgi8xLnitXLgIfwrlyM/1RTaQMWU19fFm6wo0U4l/HHCSBJs/8Zluk
t2178EkrGQNgBtCVXrH7+I2Dmdbq1XnV9sn+As05MVFlqhrWkXmTzadIX/+oAdKg1DAVCCHYHej0
ABo1a+0OBEP8IFjJED/cMR49DEU2A2YQ4R0GFqhF1Vf08KwIMS9KsQ/hlRlmy2fxO1bBLRdThA5I
fYpEkTLYQrQcOUnvR6eWW0/skC2UEOhH4khS8IQx1Efb/T2wmwVuUIsrv7hb33OzNmx5W2QNR+bR
Zylkme9YE+oCiNdbEBKWzTttNmTWcLKRjyo1BWKauLjwQIApcpv5tqS/GOUZnMm6xLoNCpmZ8oBN
RcpWhHk4YtsMokEh3LZ5ZexYM9ECmXxT8LI6BvpUcEiY3v7mrzzefw+NgS8VjfRHtKnoW2BiwnMP
rRGBYQEEVbxqJCPYAk2XLTgZTSigCNeEG5U3aB+xWR16JWxVshjSoJ9M0ZWRiRroUxe+JYeaGmez
qrps8vDRCEmzD2v0MH8ZwN0qI16lK/lQW6uMluyVwvNmcfXrTJMqUk9rPzNegcORU4DbYVmOzwEC
KVqNwAvjNLCYdN+oDmkh0Ocq0fjP0QeJZxVFBHJm94gok84odKtoAMHSOMaN2XNjZFv1jh6u6g91
+spUHjll1Kj+YS7Av8IHXSXkfChq1EeOeXJUj2SV1hIrB05DlI76mFJZtIWMA57LOLl4HNPR1Ece
jFbprk8Nl5Bcs9ep381f8+1NHFsHemNO0EQZLlHHenrED7/WOYc4OVstDkg1VEkomKxx9D/GR+DK
9IvtJXixMn71xCygj3cjOUJdv3qvcUYI5DZsrBb0YuyiPQbxUF4IfqKtCCXajJNhMaFHp27CEsX3
L4JmCipP+YjiuE3/m26gfvwwKvzdD8Yc0y/7Ge6WnPvo6+ydT79C9ZJRtPVrIVPd7sV9DrGDddfB
sdcKFRrIh8iqzvTqL+4hWnd/yGkXeTDmjPToLlHePUxgz3jPsJHmLjSjXm71TYUZbIl/qbm1RE9E
qrNSJwCPuDZ7wEB6w6RAhcBIjJaj7ihH6azUPgU8S/IEDv8q92N4xpmHF6tBZem/3b7oLC2MGkgI
AHXv6K4z4qZqZn+9EAQsBsCMWEiVtqBuIn5of5eoUGvOdkw6zKPFezYEDdvdONQanb2x1PldgLp4
c6pARMfn1YM8gypiohAJTwNsOaHZk0n7kcdesItQNGquiFb9DRqTa9OgE8yaMefCA+IHq1Gg/HA1
zmPzB412yT/ZLU+oNA5H0i6UO+hyOO8xXIaxSPDic3/ZZ+y4D7qJyqs/Qf5HNeCW5iJ6cxxgVq2j
TebZOayZO2qWHwayoHI4/mBoQBYYSOijMd72a0kDQx1EiqAlgYyCCSI0P6KakTx+VPIcwjJSC6D6
3S9dXDBGu5mqB/Ar+iuwKjBBCgXksmYYtAZCivYg7Sq4U8Q4I+RmwS2AzCGQAsbqHOfNfrHbnHCo
Bmc4ifNvXOndIURLLm4KTqFoN5iEn5hoVFDPvMdVOb6a8AVApTSjLbELCHxym8lG6AfH4UMJ20NO
qkGGajQaPdxZxSj16xocJeo6vPp5oOY4A/FBAVf5J3o5GuUyMOFwhSjSrf3QGfSussUVIOPi5A0u
sMiDPQoidBmh4gmT96RjTJ37IdhJqeliW0yuOHFVLV77H3yWUL+GH+T01kDeUV2GnDS13y9akTDl
er0WBL0XakytH/O3zqVX/q8DGU9yvYyOzVrCs5sIn7+PACEOKy81NP1N1IMKQM9tF2s5k5d7rayc
kpNvgL82kiMYQwTQva3YPEDvyR54MzjRRVjn9c5THIoa18xiSEHF2oQNIExcfLjto8CbA9b/oJnK
R1+EHh+FALLAdGENwxMeBiJOEnWi/+NxTR5y53y94CPFCkERXttkEzw4ftzirDkUyU0KTi8kSadD
+gjSOgh+3lEmklZ0IIEJAc4F1r93H+E0PZposWyB7N3Amm3aTbveEaCN/UnpWHXLOG6jvfcgchSp
kIB5eJsRCmpmdgkwzuoeaRif0gYzsANOrV/KC/yEbbAODWcXvsiW2jnpv7MOkf3yL2n116UEoeNX
2gSP8EzlobOq4e3QM6s8UWomT60gzvnovlJNlWseqSfThxo/eeyVvFf07BUjmkBMVRvOMWmMTn/M
rz6RRC//CSdK0wzUPbuI9QlyTRndafBZVT8I/NFN/OFvAWA+R88C3Uvq40oLQOFjcOmUQTQ+iU95
iEAoRTNwqzIoXerJAVQTBWNi518Bsklu8HKgP1ItnrdTAyPE2AufJFqSPe7Xc7TFGY7CmMYaIMsj
3dsyxTODCV4TnimjX0qxZOruUs1BSqIjEH3ReTuY+wQraesJaoiBg7Npi5NR6V3nd32ud7JpQxvw
K73ppAEQoNqtgLVg+XM4XdJ8DSrqina9Xa05D05CfK8rQXEFtIkW07FKm8OrNf3W1TqgyocESN05
n3lHa/cgzlSwDV67UbVhbW54Rm+xPyZl27nXskk7lQrkADb+7lXBq3dbz8Ed8FoTyHZc3HZABdXy
GA2nDcn8xtpFZeYi5O+N9Dg8UO/fQ3jliy/sr3E5KY5fBbxjXRqutNt/5d6mR5Ua3YdT9FbofXhH
ulSfqOIR+ohWRLw73OY+8yszXzqxY0D8RYR0nqrVvzPntEAQXCKqERsYexAXdtHVAyFVBcXJiIop
0gbNlzcGFXeGOEzDCG8qIAnlF3OZVv3vxtkwfbmDdAwLHRV71Z5GNVKmo/DYh3kx/CxodCnHSNAJ
92QAUuoQgagTFQ7R10cAzGi30XFBfQTGZ23vzhHSsnMEWqA3NQFI0wzdOKhuctlYoTgUJopNDGeU
tuyWtabD2Aaw1dfTBPJNerDcQLPrfYfHeAfOFQhRa3iFQejUPCoeihsXjeNgTYeIUdWywbnbgTFA
r1ef7wgNNmrYL5SG/nKXDjeXBV0WQU0w0C9rWO0VohP2KxfMMsbbwTNooJhCx/vXOZ01zLy9bpeK
5uNhfNMWyBGusplwV6kqzWSe8oSrSZ0jxIfm1aS22vQ2Fi50VOtuefnqX7jJaxoiPBY4szZ5jvEB
WA/X358P5+P1gd1l4bjxN760XTBeb3MIaw2FBz4ViabqTDWEGUi/jRItIF7uzYpjfknzHdruhgo8
B/PwRaCd5j66eXz66/A8uw/PtC6RuSSDwisUHBjzhezqnRFxnG4MGhAtbMKYpvJJm6r/NvzP3UP6
ltY+9wAJtRJMXoQQwEgbZDtZg0c9H2JDA2P5CEO53t65QNSg3ydIKGTr9hRhrBof8fJCo9y8r95k
IQdYMhLA/SxqqBWRpHL5id+GO1r2i4DPs1K6PIb1tmsi+Hbxbd/QXBRsBZ2R46xFNkOGE+Vuy35D
MOQ2l8mqKkySd+S6qIPbhUHr7x5U3KdZScnCYAqx/Malj3EGkYv8AQna3T4O7nZSQ32lEL3RfkCS
QS0aWZvQO1xd3OJKSKiyWSDkA8MCEjTaZjsyMWohFyNQmX1qOBD9G7mpmDl1ikwZSpQmKrbj1D87
JPgM4hFvjUCpm89Ms98bR3mRUfJvFH92aF9ep0yp8GlG1hHSw5rxA/BM8kAA/hgR3+COMZgqvJ1m
hJ2dKcQgYzSOW6rbZrT34cdadVBxSFzSx1IPq4Vek4oWmui8srR9gcS01Y6/z6Eg9iswZR82hzjg
FaBsig1VwGNvJwdWWzNIolQ2djd0hrySX6d5Vvx6wLsAL0R8ErJSmmZKD0b084RdB4b+049i7eNI
zGdm1PhIQaFRarBB7qGy73KVFgtgxK93izQrp2ii2X5y970Ge2NZCr+hNjN1gJJeJogm6X206wLR
7F+65aWS+wMtF41IT0ExenTr5nnRHDDXsdbhja71CYFTTq9Up8ejwJHk+xfT8eG+dmpsg6Z19j7J
/E5NQQOFHetytUMXN652O0nI2BMaKq1UZ+fTmKNcwuKWTAQiEfap7f6DXa7dOSIlyNU1oiueEAl2
McHNeqAUJyoRhkpf+0/0oP4+eBxRbqc1Zn7QnkCmyB+TkRxYZp2qg3VKUIGEdcCj/O09Or/eW5om
FFRwythNHbpwsCQHRefVZu1WuoiXtGzYdb/q3wFG9wk+tGnpIfUvHZAHHHCW0czmjX5uDoe2/Ucr
jbaURjECAmhq2IxYueHAm9pdHGlLvWhAzvnRfzTUEcqx7h46GG/aBGyDCtbJfJf7kf6Df2Wpv0SX
YSjJhp9Lz0p/u2EfJq/EYEtG2bHHvGvCSIQuleuebYMHyvtH0NqNkBF1TAHNmeg4xPWoMnpbKtcF
w2y6FZo9AJUlYP6r49FWI7a32WM1EDVcoXAx+hiQpOd7GMjrv5Ea9hDI6BQLiazpKONdNibTk0AT
VDEINClfgNNHtG2xWvXEDe4+oFW1IJ4OCm36HlybKCyf4F/zKSSL39C8EYO4jg4zJQPJr+oUcVjJ
Kqzz20QGYG9TXWB4crB6udMr459Dc0xGEFBfmUYvgGOE9S51XdwwRBj6OiXSeygqIMzVn3h1QGYg
IkHBMjrSbQOrgc4aJQND5MnvECG9+k2cqRBxcyvMBccTd7/o4q/LiIisn7oRILE9iTTzrzkT9ihd
IW7X0YcNHqk99sMEcGN0pqjzzvZuC6PA7Bhgrlresf/VHHAGGgXArm72KNTNE9lE8ExUnOlFbqx7
2AQ5JsWGOuCBKdoPTUJFI+W/9nLO7tGeJmyA7REs75UCaOAQpYlTDyY8cXY2fVRmDGU+EBgwOqBc
HNJFBEUkuWi6rG/GCxWckXCuJ51EIWP7f88RFtjL6FLq0S18UEJTNoKpoEK1oHLThB/QkKIlFRY7
9JG4/0eTpi/4+S9GCeK8yJ787KOPg508zWDnyVVmM4EJyWbponANS1qjO5A6GW1dxGbZlFhe2i6l
PZ844VzJznG2Rhw6XeqMWN6N1OXGCO4joOKGzu4lkMq1jsgrWDdBdWaEAZ1oEH+ZuTPJhlPXlgvX
m3hYp9dCFpQjiDRNvkhcH7oVbzc59y6TW1QCXCbIMs+Uv9gv0jJ2gWSJS+0JmyFkuKWlWcg2qsTa
i2q6ARkKzWRQTRvWHSE7ym9KPhY6t64bhr8ps0DjDN/9WAvAAfSlvo56Ns9GqpF2xdEIEMTY7/Ho
pH9iG1D8OyZn0N8sBZA4ScNum4gIwTnpekiN2C5fmbu2a9obvkwFz3t65vuvTUaQks8BFikA/ln7
0mLCx8PiGKGY03kxT5fAs51blAEYYdiSxfpw4vGyGrYZFCWW5DSgpmBFTPHT/jenJMh+ovzXg0d/
v/+DsmUg94AhApvVIhYsU38nSGJmYEcsccG+uNs8yo2TsSAvxhlxbkE5CdkMprdMeESvZhjATri3
J/dk8uI4zL1WzkMokBVBtyIZmVr+D2UdkUUTXnkjpw74mGrnttqzyeoshvjtcOAScSPULrEm5zxR
b3dURHDG61UxccytR7jeIEnWZAyHhZiEyhq4x9CFpRYjHrd6a5xsS6QH9WAKYqgQCwK/++NLo03y
K9HQzKUR4DDokrKQatmrwz7AjALNCUER1YQowDEAmnyws2ya+MwvtGLzALgFkTBJsKdDfaa9fG21
TDuFdDoG5kPo9s8bhNsvkwfi5yTcRkZVBLgYIw4JTNAgdUS7QyvbvA0YobBjviQP3wVcnlEdLVzm
/2WT01eET85h6HJVhCs5scuRzmv2NxhcJ8ri74yk9gcaNnDLFEyO+9/iIeZA6zUKV4ufzsyozNCX
QwlJCH6bnfF1rqgMsMMbPC+or9aPVnAcv7ODBx723xT07Lzc7UgwzweS5H9lNhAHAbkEEM4r5Dzj
PC4xRP/HmAAr+G+/YuzAntXCSmnaWKXsQBenXQW//OqU+2IdlO1HkfJ9O67QF7p0ChxpkzycEds+
6jzHt65miZogYjQBrBZMCLlJ7gr98luwNPcdfnxSX4ljisgektcwciQKkg80/RAWRZ0hPeyn1Ft0
T6bdvPNERQo2z9vaL1iebFyhhd7OAR+lQLmaFQ66nIKY0jGvYPAS0r3+OpEPqvYATJYi00yFFDUm
oAN1a3MgWXvdUfYdlCEQsmzZBvtkLZwpGb27XlaT5TlMDvz2FPnRAw1izIFVguAVwynG+U81Qn7F
TC8mFeWRnoCEaWBKTtrnxnIM2tkhcNhnRwPdfvbd8hDtc4eK6TrEZIP+JaxW87ZzyvFp1OgnL1Rj
5nM2bMqAsBGcB7f2dbDBXhGV5DVp1ad3Dc5B2YDju/qgcvW1m+RsybzKNDahOAFk794HZ3WjVUQN
acRSqD3NJPe/wYPsrUO6hlYQ1pLMPD8MMbFd9+u9nJMqb9+cerueW5RSoJh+MqLr5GmvkyYTzNLq
kOn/GzXDxi+YcmU8FgTk0+J9SH5mqPbW7DW5JUUmkMEHvp38QdGvQuGCu8QcFBUzf6IqvWEV1NuD
D9OHqu/b2YdD1HGMxAVNT1pQo8typh3UKAN1uB8wP7nDD5+sw1+8Rn4G9Gc1XdAV9RYMpbCO/kml
hAAZYjqmjBQ/AQonpUSEctqjo1/KLtjAbbDP7g37xGDpRgvlbk04GtTMR8gpeTgukHnihWLhDYbS
GjxeNO2+6OhKMNcC8MJdq6OxLYCjuNAcPNg+3LNR2PNQJcVTiTbctNPrXZJH0t9gsWUvcH6DbSKJ
8b1TjFqcwgcWMAo58EO067cI3kx5Lnd007/miZO32+w1kY79IGePUDpqPhAababUj3jTPfcb41LF
KHYgZLR3YRUF3aqx6+/syS6UL4OA5M3EGeCMRWj4sF8zgvbO1L7OHIvrRvDelRwUSPyTgYD4yeot
RtOAKDRYlY3+GUAwX0MiFHDs4HqSEGV0drj1UsWFWxjhwRNpRiU8I9IvtJy1b6OJpDNSf9pOmVQy
4cY7xKSEijAMGQxGFsBo6m2EScylH5PB0TBXtqYiUlupYIOx8id07ZTYRLNMvkI5355oEmTLM0iw
Drov4XXWTNjP7s1hFYEsMBP3RaGBkrBh+FgeENo0S947vn6ubtVuRjpdsEszQOugfn6yyAzl0EBC
AWmxsKIiJAPt3ofL0OzT1RWQM/LFLEvTuTv8jOrGvOxzFjDk4qhDTLgnJOXkx2YQhecxACqSFfBM
VgoxYlLIwMN7UoHuR6PBjnBBcjgrADYr8FHXBlCmXch4BxgGxBnIIBuQn4JBkxrWRiW4nuT1K+Fp
NLfk7J84gpOfXAg8ro7ZV+doKUSDE/22ybfhTQxnu5rw+RoAHP1pzYi4Kso2b8bwiBqZb+FtwLyQ
RC2+0o+8YoECQ6820ly+HEBdbN8gq4Ah+MYDyOv0NKH3biLY1Fgu+W8uIgZW4A7nbrrMsonABMqz
qdS70UiI+vn8iXwliu2uK2CXeCxz2e5c2435rlPeDemxd6NJxfrlGy+iAEoMUMvOqI9cSWY2X/ie
qshIzVYNCgU4BdHh7yFXqgM1u0qeaHK09M4apQrRU6JU4V6vBxs11DWGoFkwIB5RwrluAa9LwqYu
VETpBnr0gy2/weZr4eRYgGLbBDzjjzgywPLoVBAqb0qtcmyTWeheQOFGP4BR+RB0zoDosUMdoOzS
/GScTsHUBgt026OdBByKst2o9AawSjnEmGy3PMQwUFiI4pmAvFQEIEA7mLds0T7SzFRBghYH4eI0
efWzGdHx0IGUj7iO1XSunQCDOYMxsnfsk0AdDXxLX6RP03S7BF6tWcRi5ycJ6vc2ynZoltgBhxAB
AsMEdM0Afbv3SXBMixajgAFaQ8eoV0YNOOg0XPuv7pWimtlHNSx4xWX8mB3UIylxsS8m5NzKONK9
mH6OiTl1B7UxzgSy4BGBs2VEnLGLbfQYok6x6qEVEvRQfwj1nkWi1V+/V/AvRUj9uXN2N0Z/2jT6
6MlhzckZ8yF24e354aoIJTsU6+hcnY0mi9epcWFkaBpkfLC/3OMOFzxiFEZA4RyRp+M7JGr4efbe
ZSZtkjCfdnLrEGM1uCogyHlF6tflLvCHNq7IrUiubamYiQD88ArJTrR6Pr5ksS++QuK1C0YHjLuN
/7Z5RrpwtQleQwyNDE/1l8njiGaPVMnLT9X9RmrLwrfOOD3I0oTlJtwqU3GyeCDbpOudmcidV1/p
2umrZIncA7O3P4hWzhmU7QTOizX6SEvL0viI1rqLax7omfXRRPRtIiRJUQMrCSKDZ2j5mDt8g3GH
Gyd1wvrHQZoQ6cCyxRXzbCJuBTqmgFDIrREH21MpqXZEpI0ShYEh4IUp2N8PFoflFLI+4IXF2tm4
HzJW0IkS/bQRdjm7qEs6fyQXd3Q3b9bFus1b/Xqv1n39zNzPN2dMxMKh25qiIGteg7qzRlhj692S
A0k5Ex8S9DohUxqkZCHDed1KKJc+vWIbcjiDZvTuzcLWRs+EMSlfQQ5SlgL4USK9rTBqfoYanyK1
GdJjIDr2lLwE2Eej96oXcF/8ADo0YTj9G1ATkzYuiEsNyo7wHQMiMcCWI7MG3+NMiYYACPIFDatx
Z+a6d1/hdYcFys7Bz8Tdeh05Lzb3zpvPOwakxmIYsxxR5WSnooNIjwsBbYtVNMmBuOzd7ZLSExUY
tJSWD6mCSf2LD+I+T2YJ62NAoswZaKAcq7+VRw2vkW1YIdyhyPkjNlC6k7OSsdLXoSl/Dqoet/A7
eGR/4woZVqdo/U3Dvw9q852KzTR7B7aGhg6/p/ZN2MIvi07pBKE6vA1e4QEoANYPwe1mNcMrx0DF
fNsd7QLOp2SfVh0OAXTNUC5wD1bdK5NglDH6fkbchLWJpgzSY84Kyb0FGB8PoCf4pT6KDoyRP95j
SMbpUVrrkGX1wuzCLsXr41pt0nTGZNdcrXRYlXk7DGZYkNw24FDeis4R37uFK8n0/lvq67jJES7F
9bC0ZKc3mdsivY4iNX2m3FlJbRC50bC1CDWZV/9jiyHtgTNRGIWidHDro2Na5qb0r0zY7C9L9u0y
mUJ6lIZVWc6aiBVxsk3pUl2dBR7VMR/DK95ZPCC2ePS5c0XknUOJKyXrSaoOqAF1u8yeFiVTFsbR
uM4KCFWfBbpZQQ97eK3ebfccycucO8q27R3doB/0UEr8hHxRE9q+iQZtAKfeNk1E9fiXYZpbDIcG
ZBhXggKRQccpYUndtxMzfdQ53ohXSP7BimCygAt3WogDMqzmj2bKewa/PKiNve02Z2gfW/f0EV+7
37XZBOoQsEim+Dc3b6wnDJHie83yrjzsnbXvXs3eOeohZmsHeE5wxFGE01EdSn0dvZ3eFoEnTFte
4eI7VrfpU+HwrafTtDYugZ2i/RIhiMAwyVh9mLMHjeWGOEKKqyOHncEZ1EjOTK9RKZZLU55UgjWT
pTV2Bx1Ea7V+wa7zHuiE0GsE9ErNxjvK8f3AKSDFOqHtdrNip5QUEBdcN1lD8tJlAs7i9J7Ekau7
CQr+A/UuLFyryPcgRYmCB9CusMsCQ4frRTCZmE8+9jPqNx0CWRDIhP0dbbCR2tD4TMyOnu0aNQ+6
7zyyA5afRDBZJFFNvORPcptdZi+6m9qce7saIgpmnvB4YP6+XRZD2WqjV8JszFhh+UnleXafEcN6
oIAe8os37zb0PuFrtqWPxf1myR1YVIKH/ByBkYHB+/dAOLO7K3QA4ThwSiGad8OCsthh670TTAXY
h1JchK3WBxAXlnypVTxHg3z1ILsA/fAJYN9Q1Dot0H5Sw/kEIcA0ih6A9erx3ucCGtM6+3IC1eiO
ONXoBSvI6yIkiJTjA7CeV0Pm2CuMG74sxcNGG1OHDZrPL+zg1dfIV89RlTezWDYeilHK+UhK0dWA
0BZcc7pPjfjx4ViIJs6IKzwAtP4yMnoMHrD9G3N67URRZfJw5mHugS8AnwySgzk083Ja2KC3e3VR
e14/6KPSMKg/rqAhgOG2NMioO/Y0uZgGvJ1WD972L6k7kdbh6U35cvUns8nhb8TGmnakaaXXrgYk
wmBO2pT5aDTpV+jMJAhy8SjUKH+P0eLhcHEXK2yoONNbCdmWNkKXCpNtCfus4DSyS1ho0/5j+Xoo
rK5w+EI6q24ji7lxn+OwCL58ChoUEyUkcxAoMH+aDFcHaVMZuHhdWhJKYJ/gDkmf8lS1D4XmmuoZ
bBMTRTpCggiC0xQAFYqdIOEXgEkDCcMIFdqSJlItprtREDZxFDPqNsjJc3o3juxo1uwpQLxglS6G
JWSjG6FlAIIwXqoNalDAGw5VCM0MyrDfr1iOI4tYEV7UTPxVNPVAGKf/YfIt+JOjkE9uI8o25q7o
rQEI89a+T1JbMF4Yn9LYf/zH0nl1J44FQfgXcY7J6FVZCCEhRLBeOBbG5Jz59fuVZnd2ZjwOBOne
vt3VVdV4wdzInS8uAKzkf2ugmA7YLA0I9UMiqMNZDiKe5yDt8ccNI5RsT/PUkAFmrQ8vE9kLBAGc
VTTAs+3mOXX/15uXVaWuQsv8diLUtYh9ADRR35ngHCZXkMd0U67FghIfAII+v0k4nwC2YL5lQQ/O
Lkm89PMZ4BfqnSUSxAPKjmCVsfggWPNLrkYhBxUm7JSfLniKGRSqUtbUtnDEMF9oxnzvLLdpg8La
wNcWUJpTGOciTTYiFhDSxCkSGVR2akuf5RbC6JFHFmADUymYLFPz6F6U3E6OUQ0Gos6iqSkl3vRj
U3boWj8nA0oObHMEd6oJ8qaxRD/hwvpveCFlK8LXCNZzESE2ulo28GLOHZG8isvNEnAzwfVwPY0p
ypm841EjYukQyMFiGmLy9KuiSSTkp8ZsYtQeB3BOIXQn9NBYf/BDczYzZTwNOmZNod2iJZvnyK0P
No/d9uYBqEYk2JX+RhrT5QfM8bA9N71UjQ/Jz2bdqi2pANAbzgf63vzdj+tqOgCT8wJz3jHtitDN
aRfV4IHSMqXGrlBTH7CH2fap9Dggp8jMmKvLjYKmeyBpIg4xOZCVWHWprLX2r74tXxz6otHOBV7l
+euY39B77ZoTgMjE7DGKyGL4YprMbEA2nCQC9Kw75INgoCtAoAC5tDBfA6wgM1yE4i5trAj+K9Eu
yhikHKO2K4E9LtUKVwo1C+OVnZjmtzOaQzLl4VR2BuB8UDDipi/Q/oWxLV9x4X1wrRjpjl6FNpe1
HLi0KQhLGY8BOKMD3p6iZmMag0u3IEiBJVdDqXvJsLrDruPBwM8QYCBDpXN78xeLBtoE02Qr3Lju
PEqNwAMao/eBmuPBzMmKk9C8QYgAZYV/AAN9bJ4CYNumgf8eCVPhZuTqVsctPHGAJ/DOCGgb2KmI
MkCicRyhKHBwCSdcMaCN7hBto5IJgOvdwUKIHXEX09T8NueO0/CZ6NUzWR+Z+QELSAFOR7MAAb20
8Ueso3IWIck9bz7miZJWr+eQCli8GcvqQa5HhGImPUY+eAgz6brBoDnab6oF4GSFsgbQDi2m4MHs
kFYCVRcA399TUtcnNFWCd7SF9itgzwgzVEAQFTgMWM9Igia9H9wUUL0wU5Rxq3axNiGtubTMXQmj
1Rtch5vvY5q/rWmIi2P4O41lUHFwc5okQl/yyMYM6wx27rNZbFbkUMT/kfBI7qiBq0B9Qn+Qt0qF
391zCTGUSBOkjgEV4peT8yfLIdbMVJRpc3H9x5yH9uDX7zIHyR+zhenT6cQKx9XEH/zJOvOk5yHV
rCSDEI8TIG0XKir0VBv0zVUETM2e5WAGAQ2L985ZDJI3HHI42XEp0a/yIx6qaNMV03Nm0wlrmEsP
ENdcZG5B85kNd2KQS865qlDIitiP2sOcXYbHooNWnN0Ml30sJIbZxk8v4J6LkaA2Gpwl9gx4PJsa
Nu7C65vw9tbQeaCEWfPkwzaEpwAMiIQiTpdwmuH62ildD8DEpyODsZVJ+Hm54VT9NsoHe0xHKLLH
0cZOW+yuCMMKzAZYxVG4dlGig0lKGchtJN5xgIHbVaFHQyMGW7lH+0EW8LBf5YSNacj3sdM9VidU
AUIoIGM3gFsFLQuYVCcKi35dtkZb3L1j1AyDPL/wmuzcLdjO+FJo+4IZW/yUfvED7BFi3w/r+xph
QMHeZxehSczWXe1E9UVYAzAvgiqzm9WEiDJX9CboavSlcDoG6xvn7pjor1no3FCMaCBJwEhIFsh9
gR6yl//vyKZN3XJsLj7fhCrPpvnKG0lSeBt9XkXSkyMEY3GhHpBo4f/G/hwozsRuWsZobmBKSLEc
qhNPN+QYkRYQBTME33fuICFswovbuZnoMnRtLG/uVS1zwYTtNhhezDs/8OhUgECoEFJ9XEV9Mg+S
Cz7HKRoCiJAXcrXVX9p7CQAPAcXxnkiIGMNr8tpjDDOnuh8c6bw5ggoGFOnJD6ATlQImwKA69wTO
O5wPn6ONkw4JL68VM4yUDqxJz4r5aUFWCjnfvGEavAuvxxVQ+w5hcW+eCTUFml57t72Z1NW8fREA
iEUcEThSZKnpARRx4LvaI2cPXRGLwiqUhLDTSd0Hvo3x/jSSAUWZaQBuMnleyCwpLwmGRsqWC4v3
T54JfytAHQvlhscs5adUyxKOEDMUXpyIQ9iOMAvKIOVzA8yMS/mVMrhcjJEArsSD852eJYekm5N0
0PKIooKFo6PNIkRjEbPwgq1YRRYLGSNGnPm6EAFZUYrk2mSb4SKdi+64C2f0g0Kij4t0EbUNO7Rt
24geDZI4lozB+IcXCBVdA/Y+1YNYKW9+c/bZnNs2f8t6g2VekFmwcFHGQblh4e7JUZW6hZQbTs6m
d1khXO6GzfHuRizlyGWCNYnEgvjHD0zfZZ7rAysTbdwiYrlg7QmwjCbO9KyRSYTd8z2kQkjTtDID
DnEtTjD0gC9B/kmC9AqxDKYnHhmcTB6HpedMmKzp+Cb+dTwSKRw1MDMNeWBdL15B4M1YWEtmraNu
xPiMbZrFRqhMRdC43rRyDJTBNnSDX5abH1osZkK8RXTX+ut44YDQnJEwR2egeGIBh4EFPEXRh8Da
tUhp+RHYZdwwdzp264gzYs5s3tDvoESo2CXccU454GBbiTzHziNErAYUHEOfpSVPip6JyhRlShT4
EgeYLTaP7bPYiES8hJ0dFK56Lqxys+f0xAArtOt0uhFmONR4r+Q4PcI9L5g7zSWp2dbevQ00xZei
3bG6Jheo5/Qdjg9OBmA9T5mZJD0u9kMwOLjwXBze/BReyb+tVPYtHyaHMQcvGcIEu/TIgIZ9Npv+
bIyF10e+ZKwbme2w+Xl6WY1QaoyWvLYzW5KjiCfmbmuM1nfb4rVuIMrlubhE0x1XAjZmwpd6JJT7
URBvpmXjCFYe25zstjyHGBYfn7vKw8iBNNpnBcriCFR3C9SKXGDunuDbCLMihfXU5H/TMUdAjvwC
e18O9EomqaxvZt+ejoAVCUgTRi83uAWlB4aEi0Irz5GSZGRwDu0bdpp0PRxx6ByVWMJnw9zMWuw9
Y2PBmVnwMd0u3jrsXHk9dHiHh4pVvfGMlT4JFD15KPQswLsX18ZqzNDRt1kqEdLtE69dwXaKuezU
t4fWDzCST11hFzrsCQV0FdTApidXcCvET3O8izNfpEvuXHQICENsAzSriQ7hOKpDwydfn3nIz2zL
4gCJyAOJRCg/4WgoGYNMSVtHQycotxoY4qnYCtiVBLwbsWxD9eMShz42nBE+Tz1JbsWlnacuxA8U
qNSa4udFnJc1S2+pIIRWOA9sMog8g1HD/Q5SUhe2NTdibXFQFnXiiF+y3yn0WWljjrgvi4iKj5ke
mAQMTRZ8SzJc6jLonvSAUFeMw19V+grCaqVwi8VZUdYk/MNMd4QO1VRUFin1MFfzEKA4gVoAgQPL
MrVLdawSgZWd08hXgxbGWgTGYUf0EvWw+oVui7wyTVI3K9Y+6pgYvpmNs+y4lHPypvUY2y6h268E
7FUuJrGaSBzEUxsDhDSFxcvFJABS9l7DX7yHQqo6n1HerNGB3x2Q/SMNZNlzAqvc4PCFspTK7nKx
6JmjHt1DbiiTegbDLqkKDcm9RSBm+rLhnIp1hEEJ3sHwilmELe4bCT9Bz0hTNURTSO61INWyozDG
SE0ZTIvQd/nld1an8MGeq/WnxjFyBAhqD6YryGCOyxlG5IOYBdMMVNjmevpgFSE56dv8xcWXVlnk
FodhoY6vLQiX8ZJuhY/4Jk7EX9WrRY1c0+FSrIZaUw+4CTQFnDKppXpZVPR26NcAu2vKmQmskcKy
YPGlngc/wHAS02E8LbpzmvUtNm3So9ZHZZB4Vf7hkd10G/aC06DDylc9Crc6lWfImYYxLHRMQRbz
ZJI8p6UxvNXpHfyTg5dHg7yhhWrJeky422Tum4q1g/CAHvHKmc3BeoipB4+DetgsuIDODOU3RjJs
klsWF1I8KuYWUfxgtLgMKc/dIuY4pC+hfVCBile8esXTO6tcli8Fhpgv9DI1evQFYZPecYUo9cIH
4+lU3RhNFu23f5ZYuE8yA6cyF5OgxkFcHiZjai7t//zxoFreppsEVccMfta+/wCB0m9s2J706aP8
BPmZr2HS1p2OuYczAIRxSN2vQ8X+A3BnvYoZpge0uYM3y7ftsQ+SyXcaaNBXYvz5vCXiAzPYfp/M
JdZJNx7zImKAAHtKEU726kOFGITAXZTt2pkyhT0kL66KTAY4EbUmyKWUFslfKOcc48KhCXVcNh5b
D1ylPYS04W4jEhbQgBjzwBfnyT/VNDu/6pafITDXHO5GjG2blybzSe+77zwDhwODCE6pjjRC/isx
k91hKjzh6nFakHsZQy1nee8JsRSxYMNrwMqNUsRrk3az8LKMKrX8DrXvOYDLyMVaI3FmXB7JiqAQ
tEtUkDoUiRRcHRheIi0zmwko9iZv9RmlmrJvWQ9HU/FTQcB4HWwIQ0Qrm1Q6yKlc4CuRj3CYhjx1
Ib6imPIE6bGtZgO9PG4JpwPFKoiHEkTeGSWsVQ8/HPm8gsAtOBnIuCfrnBuWnb0Xq1nQXvEicQEX
IJ8iYoq+ovRTSTOnfEyOG/IK2aZyCaCXWedq4MAJqILACyYmNJnSIq+MHN0jQYXdlF5dgtGLRPtT
wHEmIzkr4yOsx0ePCpHsQYYHL7YQJwemQHTSudoqosgoYnJramk59Uo3EMHzQG9VQrpMsOFFRnZ0
gbhLhObyYHHFaQbqxxZ52TEnGnE9J0hmhJKYi0eyoMOOhOJuk8ZQZpe3QxRhcCLwRzEoxHvlVuVX
7wqfXtsQcHgXnNt2a1CfP//e5PN3vGggBwQzr2o3eyoSWJqFyEMv84lVBWwC3tQRLbJx4wP8l0p7
GxEsICtw3NULTMLcFamyCFALjmOCP+aR8MTKZQIBQPUlxwzpyAxoQ/zhYDGhNH75KHbsZ//MxRch
RGePAnnSMr1jdMHP80XihUJKlsdcOrAuFgIoakiCorQPBZzleQdzxMDpGSkMD8eRrV+vsIKLAlqc
l3mCz0beu+3C+sWhYmvVNhCxmEGI+zPZU5e8HjkVvzAFWoJeaSnkHGtkvR9YaRSGHhgAySL+FqF+
XgIZRND2KibrqTKer0Y/Z7Q5cHnO1iE+Mc/CabXMZTjr1m9OFcYJoCpCBmLaeA3JumYeUKDNIH31
bzjmMhmB3tC8A8GmEn/9HX8OQX2KEoT/H4TTPzyRGNnbM+JVdhxXhmjppp0B3NO785kz5MBFsN89
MFVngw3wmlldX86eeM5LliXfBamy/I0+nD6NuG2tYTuDI9mG08KSr91vcQ7cwq+GXWWM5+LKpC2z
jYLw4Vw3880juUzu3895bV79YxZt3aG9SKdA0E+ZTNP83DKlU1NBKon69h0GXdMuozP2ZSIY6Hu9
9t+j4uxqg9U2WDE5ZkaFe6JXts2OQZMG4cdCA2FfQSo/yLOYeTm4OIh0uO8fUsw5CK2lmekfOH0S
pAvSe8cC9xgiCy7Wsk/ckWQui1DuhcFy6NjUk6kWYsBxKnMN/ZKe/oKj4N4T9VuMJF2Ef19L2bMs
PP0J5RHyb8WSRwtrRfkxawahnC2bog/LF+Rt661xsRTOKGE9nwBIGUH9BrrkGyt9+RVyooKTsO9w
Hyvu3if4BM0Q6SeRYkbpR3Yczr6PkIEYIck6Xncz6hikbngwsrD1MT/NngNFAS1h4rmgkxdR+5/X
X6p9SdRUqDNImThP+F+qI0BM3h4rn0yCwJTr7GLusjXQYFYx6/+6SFhomw4G4tQL5lGPCs4tHJ62
yPtwlMYKxPLM1kk9gjJ9MYet8Mve//arf7P5OvmaIvSqc6/urkQ0ZB8/NB1/hsPh79/Ko8vf6atr
atI1opAsM21ChfotSkR5XiwksPcZ+A5lRLK1dtzRCXnQz2j0w8iSi/iHDaxxwksEH5BmPDQbWvVL
9wopiXl/LEBMRxhgvHI03KnhH90jR/iBKeYyJtHAGomCNSNmtcCrYyEFMEMVl+49rMM5KdX/9LpJ
2uQCQm9M/FK17a8T+vZ3X7Of4cLQ65A3yBvPHyiSnCOySOFPmtq0pnkUOiA0qvHFCLb0xWhglZYn
UtdXwlXvMn9xwL/d1b3bXNmdg/egvdpyzqsBdOPuu4OhgoKrGG473F1lwLnDDILjC0o+hOGcVoY0
XwS7UAp+dQk+oBMHzomj7Gz+5S9jyWZeGHXr8KXnkhfSV9B5IUHhOovkQgsWmT0UFMAd+sBQQvg7
2qK2E6OD8TlfIfOggSKFumqW0bKk6Pj48bWWDC6j34N437B/uaFyThCLA567RDG6HDP0N1xAOt1P
ruKAtUUzjx6uA6+BAZ8OT15q/+/+ANKH+DBL6A26gMhtIbWLtgONWfS2Cwxyw5clYifCHwavARzE
4D7LfUxWTyt8+kQngS7O5I8r0zOQyNNGPTu1ATMllvw+8w9MYcjG9CI0AZKJDAiN2lhbYBSlsQOt
AW0gmNS6bvoF36/XjGtMOnjCcsLdvHtzNZtyFdSAj2TJoh4lzVryvAatd+ApxjQq3QXFhFbEQlA3
dKYeNS9Y5G51dlEz8Utvq+X9y4QCIAUwYLmXtEkd0EfBqJI9hL5dAoI7D/H7R9+Vrg+ITNn0pSAG
DYvY3GQZyuHI8HxL6SdlyNMiXWtzgtc4yZky6fLC0IHBQPm3tH/VnZYLJlku5CEeBzY83yw+O5a3
VOtl5iDcUsFlkcyRfCZJusAruGU9PQ5DJbU0/kFs1ciT3YpeOR22leqprqqqFzgvOF+GXaiKCbtB
mN0hVuSnVV2+KbZZjBUSr+mUsEcNLAiD3/iXEbvALP8ZjJDGmsoiKbl+yPg4MhzyEbJm2pZ+xZxi
O0F+wxwGn9p2bPst2vM2wpDQ39dwl5EdRA1D0b1TG6m8IzJeYOBZ+4imiRW0Ka6bZousgFHTStYN
1X58vWEhUgPEgdI4hn/VtTQz6QeCh/0VMgTaZlQ6+10kaAmybgRVKDAsgreqBIHbjzKyMSeQi8MQ
BINMsLv1rxa9ajPYd7l1WHOSGHyD/0X41DBYvnypBokNWu8hGssG7WVeh+I86BKAUS6Mjo4oYLwu
SLncwicNee00xq6w3J5kcE8KqhUdtAVzzEvdgYuvvnihhBItNZn6k3xuW2aFtwDJdkwG5f/dokN0
jY9D+5dwrDqk6Rak2soYmyAxysyvg5j6HK9pm74h/6Tku3u1LTACXcAdugi6RE4TI3FEYUBErKct
f9U7ZqmE7p7ih0Bxh5vQ9Jm45z0A7pkERulF/WT5cM3E2iETz+MnELXn0taFCr12bsMXhvLACVKZ
gkGxhDIZVtJI5BUAV6M2VJ4Ko7Z7djh1NdpBTGRteVwr+PvpUKRjhEFo2JIUucFi4TyAOdC0qhZb
0Q8kjS4A4IDWHaZlqohC06EFy4RYy7b+BnJNbqP9xfg7XSw8YIsxgDGJP8hCxqiacVR07II7Qw1E
wj74U+lTt4M5aBWWQ7GLubHQEPrXoAX3Qb3X6SJQ4U3gRGdfsl2mpcDEoRF49y9koWH4r/nT5mnu
olBTOZCJUmUOu38+9a+KHT5J4UVpBKYlcgpAA89EWcNLAN+qmhUomuDyBm9xRwuP6QLsQGrHZUrJ
ozut4RjLcJOpNMPCQjobPZXu4JfzHs/O1tePDHfUGsQZGWPn9APpkxEgKpnBi3TUUCriacAZxYd8
I0UPfsQ1dhLzJ3BzeI7rUALWWEKsfyRjRA4qsvOMfryS2g6m+9wlOXSNo+k/kzSF5n9UkC3yGPjR
iKtWQSOqilAhJy60VnlnhA0h3fUcGjMj4/nKmvkKsMetcMzEIqKMgu6elLkOCuli5hgxfqbUVDJm
3hyveowinMOdJtR31388wLDOgDMUVhpWe6NEpb+/sm5uY1Ab1GBc6xXdpjNsI7Er7UsFseqdVTlt
gkOPcgsBDxIoHIU/rEmZua+IPyurUDv2gku6TBw45T3qVdkly7xgJy40cRd4BTujq1XMxnQdcUKu
zpCsNd1jqh29x6BmN/+KHhSBwOc0GqVx+ud6LFHaTrkaPskZYsvxMkS3jS//1m8ykADZ9Mw8dohF
4sDjSUzZfSVg6+6C14BNVN29Boty9vx9jjiAIojooA+WcQcG/YOp+B5i8jbnAC4XoD6suKiKgQ9X
7j66YNlgb2IqM+rEebLGm4IiheiD6W9IIkOauxteKSVurItVRzFAJvWyiP7YN2xTJNHSiy4XnHNu
ceEkJUUL59wASl8M5GhYT1hF4Lh1OgARI3ROGDK/7G0qmx5Z85dDa/gxg6tDgwyF/BtBF3U/bCQI
UFqKl+TZRxAKv81anVAC7H5Z7KeMB+Pvfb/1t01Lmax7yC7Zy14lXJY1tHWGwTBx4oVmmW/dH7jY
D3QqMX9wrznK4z3tDgM3uif5GPghCNZscB5rrIfOxoLTSup4+V6VOKqCzLb7pE1hhM8+dyLTRaCB
bBanIcYWBoFX753742ySY/+QwKQ4ojb9MIoAu2oTgWJLS0pxTrDxJZNYBy8Cno3mEXVxXKyszqL4
p+zM1/7hF4jTZXLeFaLYJml1a5h0eVdeY15saCYT4q6S5XLI5ES+IGrgymjLM5Fryd3Zhm0WDgFA
8fbdl2rIcJ/pM+WVroQlS/NLXFHvlHJEWDTf78bG5B0t2/ggtENIJStgAZomUugv0hTzXRTE6tkp
XhR3dDbH7mbeGHFgazIB76+smIxQPSqVzFxXTxkHYcPudHXR4Gpxv2mJN5wHnQQDQIpNBgPG58c5
I/IOzpLDg/0YCmgp8SVQzq11KBZ7vFw4XP/3IKBreBrKSbUyqfcyAj93oObUeesfdEQH7oKsHjTz
5ZPplCZvY9fiG9xXRagGvzqz5QHLxRKqiarlW4MvlBrpml9/4JdJuYh0SeIBMH7gNy3Uf9oXrh6p
Fcc33WF0krhP0rJb4ut28ikyEc5YC3q4mHQgIsYA1qKkB6igTnK+rwHoRW8bbHvJ+xdfymXAbTDB
jE16Qavx5m8+c3cTeZCIPKI61SAkAoNcz2IOODXa2SuzCWvGQCTUIHUTZsHBZITF67c1vnKNufJQ
zCtzyXSIQH2NCGr9oVHZsZM63Qq6WVwE2J5kAYNdxTqjPETylKrmprUUP24mPnXEvc43LUy3lVwK
/D1GDfgtUHnalPC14GDYVYK/VRvW85OzBNOZH5EyxLduC5WMs3kzB6uaH/xtxZ25xujW/YoPfr2O
/Uyr9+lXfprOrFcL7ligtTKZrt6BacE38L0LMLjHKo+C3EoVnZpRLZBXtuFcfMNZdGw4QovV3zPZ
TGrJfO1xxdt9UBGbIQQ0XhaCEJLSy0f2mZy74ItK4lKBBo3SOl2C72O0dRpksbSNoPXgwkPeVtoc
J2pBcNdwO3/gQpXOelvypKNNEii0AEsZh+i5jyr9xvfNf1bMZv/9TS/jQrnWa2HQfvNxow6b5DPk
02u33TY/zNYuamiS6XBU+nsGW2w6JirLR5UOanFL7shMqLk73pjBiE69TgVJbL+gJD2jyQOqU1tg
N6SJ+rJvMD1+1CDcUZCkrKxkF+5CpxPfnD0p9Mms0A3s72rO7B7dK+YF3hzxe7TDFpiI3p8tnYkH
fwKQwbDudfPqdnq135Nfp7votQk5VSt7wLO2MohoWOcn28Uy39P8w8y2c9GcvXVE4h+9t75NKsAU
BwC4RlxlHz0J6bNv5c6kpP07iMt11FQF89g425a732iMXbpmeE/1grSYt0QyGsVk94QFVwXQxZXq
b+XsRmtSwA05kjphZOYw+WABEU4fQTljmuXKwnAWMps+4S4YfQLeMAGHsZZYTjA1XAMepSaRYUSt
r9JO7ir0LDI81dlOiNMxSDQwcQzr/S+UoHIR5F8Ebuy9amang7kVcTbf4s4qn6ggwvQFhqOkbzCE
q/HrbJPfvMlDYmOItoFP86Y4gz3Vll9edXgFJ1a+S0qnrwoaUL3MMA+sg1y0NHSD15hh+NtJByPP
1uABKUFdCFZkpc9xvZglVb/GsOwaXHXKGCQh559ZgL+Z1gtHFs4TAEBc4hviwwuU1s+8HVMgn2Ez
d6i9qZLJGzkyVc0WbVfj78jy7Hovx/bSfwXk5eQcgF3DT6hDr/XEl2hJCEFNgofZPq/OyQs9cmnS
Jtu4OTR/mnMJg5rkXtCE6Rld+23iIrPAYcRG7T3z+764oZhk0yta0x34I+8G836wIUaX7c6daVTS
5VxjYzJmLYQhxVdNJvQi4H6BjWYnw14AygUuFSnWWSQovec302vw+kWo9xxfULpjvm6YDD67zizC
2iy7jy+7fHbe2/Tv7Olnpaam+zT5YP3uVWGkN/xth+kMR5ivzezLayxvqOZscmG4D+01rNYzCci1
drXWurKcRVmNa+HU84O5Ga/PUSVoARPUnTPvWmkg2HTre+VC46TZRg38gX7PC8Feuc+iF0S5wtYS
QqVb4SOWW9MG1FYjJkA/DP6GvxNA5X6Ec5b6IkHKe0aVvAjgeCngC89GoBphCJErzVYFhgEibTNi
GntCQlh9Lprm1EmsG4SR3GUNOtq5dBaAZnsXYNoV/jeE0flivrd6c4dzVMf+mq3bt4J6X/2Y5JOq
a/Aio91R+LVY4zomxB1oho3RDqxncB/smSOEEQamPhqzhzcK5dWe3SHwnwRS9T/rgMKMYIt1Bljp
Bu3+rmLvu0aoUSFKYA3zvTOvP8wFPTiNC15nFtb1/InLKrXNx177Gqp1IJ/RoqU4aiwuzJdxT7+v
Xstqb0AMOKGzGFsAPnsdC2Jo+ydMML7Y3e1pC0kPyeZ1jHkdySDqNgWMJ1joZ4IYtQO8y7YC4xDM
HnRsDpqYgQG86DTV0UHMS/DG8DAzW/H2AWvJPsSYwPw6pPvKArA/fcDs73f8glGEjmj42NnJ5Aqg
ukYd2MKF54T/zjlolUrfnTkB7JYDLAh3B7s661K0aT3gF9t5MMjoCIoDkrAC3CDXJNIM5Wkuj1Bl
LRqis/cu0FFI0oF06zdzn59HSkvXDPX6iugU5VdGHpwttcnP1rOB+dwFZjlHtg68OsUa64/ZmOmt
49bRSSVLZmTC2oE0V7KzZt8rxsV96jiVf6ghvGVO+ykIOt/UPVc4ZzryBJ5bNa6NHhI8JFFwEqq9
HexW9Kk+4borNIazR1C4aiY5sAFKyTog8Uh96AQgWUOuxhyNHWUam2CRcsikHmcyGUNvQdebJ3uE
/8ab4LrU9VJ4fC9yqELLc9Gy54tEGcKaSeiM+7wzMsODc9vXAI00zdaDJs9v3znZKVfAgMiIMcOw
b78StT804BRv4pbS6l81qOsuQ77nBk1aGuFzw2yx8+dNHDw0BxD3m+21dEMUpi747DqWz4+KX50w
d0YmyOjl7aF7CFfeuhi3Rp9faUews/fo2sKQnIFsDX75sD7UTzRSCCMSqTBZYcQH7Z7hf5JXfLIP
DAR2qkHdPPu3jTnAj18iK2vMz8ohFILpFxT7sESH8riAra2IzAZFQAskQkpNKIekBehyhRzicsIr
W98y5KpN+0IG41CKqAMBeLrQskBKNdpaHLLleIcL2R4sBBaJCAUoFnjk40BsroJ6Qd4yCW23qjep
eixy2amTTYwaJo3MwIUSDiJaYGskGamQon2fiQ9E3ktPQyhnGLCUxxSF+hT/f05MXaKGN82nS78k
qKl1wqqnImDkC0t6jTXzF2lP3X4u9BUamJ2V/1oBzamSYp3RyjvbT/ds7/4uzrV0pfjQLHu6b7eK
okJqPXoMiLWa1rcMwF70oZpOwzZoJzFhdngZPqN7ZISUGiYbnH5VvWVv/k6OoWy299xZa5IpMHaS
VCzrkHZh8G/th4/olL+iGoLRHcOarhChczb4z9a+eHouBqJjVbcOmtHJSUTc8CYJ/8H4SFbjLV5l
cA1FSgx0o2SPz3kwpBkN3/aOE39tyLN+GKIyp3UXG6M194tDh0lZZGRcFfW52QjsLQJSy9zijuk2
L+bmB+PM+cP5mt465S77Poxn8eOvd6f2jTCE5gnb6dZbUI4wMUjWg02MBs4Ne+5NULxdsy/7GvSP
yXPvWg33/LB2qLCN7izeqc1X3fo7nFm5sLcJUpSZyVxVFP4/T3KaNzbAVKsGZ85v0wV/ev+IQML0
+Z9TcgHWYL4l/DDVo6CDdfuOHd8toMRlMDxifqYhXBgL0EFJfgma7rm7mco4rsRmANQrqJUOUh6G
bbKcOjlQE741SqMq+JOa5ZqULM2RrLVK+wWBw1RrYFZP0j15BN2w4LvIUY8eNgkire9auVnOTLp9
wMqQO2zVZyoDjZpd1uGztGEZasuc5DFm35zsIgRuyAFV2BNZKLRLuxkqy7orUOMT3JJ9v4BfYy/T
in/iRbbQwsAKv1u/zeA8oSUTbqJmYPQQtKmrw15vosrq9NtUPTYT2h0AMbvRv1uanIoCB/lVrWvg
UGbMz+Pjj34zhQqICw/0A7OPnn/XcWewymRM8HIZfEoFTQfVu/U2meZWzTyhWWeoqCp/jyPgXYUJ
8XsAc8v0gZIRrMPlLBnsR0wuUdjmc/VewanDD8LW8DUw9I5f7WWIB4/Of1+zolViCmOiSAHvx/iB
YUtcM5/5wVAGKDJKeEP9seNoP7piqoyH4ECW6fdFE2Q7osBy6qBNR84M6Vnkmv0VGM6246ypiAGB
RzRprc7TrEBng15/ulnrD6jHDgOEt/28exmnC5Ff/fyrbUQ6czXioY3QpIL9DbaTVOHrkT4yKC7l
vmEw92HNEfwonVAN0h8a+pwbLZQZt0Ld4g6/hQ5cCkjRHfuCByfTmQgZLbtNb/uJ38A+qBMBGQ9D
rKl7e6gm4IUia5DScvl4K3yzjlbB6Vxc4A1KaxmEUHQIfcBhlQxEMhv6LZzLS/zDlR/qkoh8wWuC
p6BxX7wDWGdGCgRCbQqpwPxBad29vB2gBMpVPDZFCkA5zrH6MyHsbwWaYDav8Y0z2AHrUSswLIZT
WEu4sTgnelwt9+7qtL26r1Sfm/FZpScL1UR7LhNUN4cC0iVTIaHDZda8u+XL4QXKLKxXh7n5stbB
1X5zDnDRL863872pvVjW5+Da6+N9QMiEvICEeI3KsIJK9wqPy0C0D9NujYX0ky2BxZbL5vBl/t22
B9KdnkYSsO7tH9xnUZt+Eb5hIzgn2r0n6zHaD/eutNB78PaNCQ1UymfYzNgwvJyDc7TrzjV+c5cM
782d2hEV94z5uPxUraO9o8Ncs2uYTe+HG+dDCNdDvZGrXHFePBC9v5iYssZRAPMipChH+4dnlick
ca/tifLQ9O7ui2uHIykM1qr17SXSDZC7OnAj8fdH7MMFb8AE/Xhn+9W9OJVoy9gZTCmdbe/uHvyv
YFXUgAhKQKePjSDLjbMsPHpNv/WjXtAGa931AA/O7rqEmKnxhPBLB8B8Gyb2nTkSKJfr4MkGPBcJ
rGSpuzaBgZmxQI1cBE81j8jIg234xVCcU3waIs6ilMIKmEkurfjAIv5rDir54Wm3vce46nDtgprb
9qoMoWl6LdFd6YHsJvyPLy9O3EJFSDuJhO2CGg7zE8ZZdSvDB8d83a0Kd+apMO0L4MlBD8E4dwEg
ySt08bPfB0+3YT8TnIn+atN1UIme7veur8WEkW1/Gc3Adqpps7+N2ikUIIbUgbvAKOqIk8R1piyp
INKTOeULVE6iS/XQjeEFa0U8YTQvROMxsRpw1R+krwMkKzZeHWc3A/INYa9NaoKbTA0TFJNCAbZo
w9tN61mbAZCs1TUFI27sHCDqDKIHJtWzaYz7PoSFTV6xl/HO66RGMksx7/CW8R/fr9kclaBZhw80
izEH+uFIN8GQ1EUQ1busjIijGtBJ2UVFmBEzmPAFc6qc47uJmfcbz5D6KVqzid0L/TKiCZiftZnf
TtznA2cNBq3MjFdVUKSfiUJG1adG2eNN3QoAajRbQrFUqbd6FTTwTGrH6SowMPW6edcuswJqkUaH
yK+A3IYCZ1iyNIqlq0Z/JRANFiPxtJ6smZlk2PtJNXl7Zxzb8zd2KYPH/Kurad5Pi07khrTRQBGK
2S0keM0dmD2poVv8mmmam32a35khdgazR6CN4+fbm2kgywFH/1IgLWxCmTnDEAd3wZucEbKTLjbu
HoMyQN7RBRU5wiuVQbCM4R8eodxUJjtkiA28i4vtgiKcCzfjThCzjT6cG1bMigPApQgBRNCZRP6T
MhcZZ8zkgeWH86FwY/tQhHwFn0EbYHE5oueSrL6AGnZMEoWkPLnSfIAQtKIS44ff3yniw5F3ZsKZ
Bj1htwmcfI4ItZRme+v9TZ205BY0Mg3jfEzgOAXvg4WmhSRLhc8xeLsTp93lAcYO0j45n7XiznCd
iY1zdesDD7DgRI1xoqO8pO+td4E/NrZsisVEeFJ3qmJQnSXBioYZ9dvn4FcOHBrNPvo4u5ad8UBh
hmh8tZc1acR6qx/SuJ+2d8PfERc0t5J/njbktos5+b45WHLhpnbcmPOq9+i+uo34PpUPdGVrzudU
bibD8bprzhkOHbQNFgZqzhwLXnhcXD0VA2iHurUh5dz9e1IZtXoVhhXVUDrNlzg4eRNdYsxzrxwT
zQFnLz+vEaeld2fpXKqeeUae68GzrFFnRThAcpQ1D7QVdvGjQ7avFOzO7Gt0FLxgqGV4o9/d28Xs
mbgB/PR/NmF3NulijXIiNGMNbK363/2f/iqs2RiJcFjcLHl9/NTsnd9xtzPPsV5e9/FT7eDp0+/u
fJxp3G7poLKCyGLyScxurK7l7KFU7JClTL77OAv1v73JK5UtuGzIOaYuVh8fnsGx96RMgfeG68Lc
XGd12N3b3qvbXln36bNuPf7uvAo6jXzIpIOLawy2zEt0Kt7MdA40ld0253j/tba+7Ib7nPGaSDiw
6SU9ou5dgJonKViA5FZIcsTiJhhTxWu/N0Gr/YvPYXxzepNkDqOUwbT2ksa9il9atw9pHMGs4cL2
4Gr1D07fuJi8uE3/ibFRYwoW5/S/ecIF4XpPp/7nJrqLdp2ZkF4wOkUvhkbQDDSzL1Kbl1S9ZYBd
34SS3unhrdL/5lrxj7dbO5rfumxKPACkNZSU8e7+2gOP7mRY1R7Iw6D2QcNjWWeZWxQ8G3XrPmIL
OyY8+FQgCDCoFxCHTFVR1E0pxLkYSAxTffAqqio5qWFmPpk8HNZYg5bDwmObcrlk0EdrDbbpuex3
FVQgoEEqMNWrosCl6wQP4wl4AYKhEXI07L44XdUyzTWn1VVyyvB1j76I0kgSKkqn+QSPdciNmMSa
D1wy+HCCIyJfEdKBI6GaKCWd8VsjeKF1vxdkCDwUfMJCWDAPr+NJJTGVimBKeWOLxQo6007546WW
hO68UCJlkzp79bvU/KKWgoWBNVmRgwADkyF7MHjUIqfop6/FsXBe7GgwCk1aco3l66/RsdDF0aUA
uqDWwX8PyQhra0uSydKBIS1KNEzlGFlfivnrdqS4ml4haxNmSA4hZXoIFj0pyByTWPoatEfKVgEy
6QLc3eN0MkGCz93oKjw8MNR9GuaE5FvprAVUVmOWEY7EVCp2g8qHv9qO7pR49VDEcfHFMMEmq86K
Y5d3x1zxI2JaycoFTJBMe69QsBJzF1g46KB04TpsAtpConhSOJCjLt5N9BNaN/MGh8KaWoBKgEfW
jQxwWgCenvzH0nktKa4tQfSLiMAI9yov4b15UWAahAcBEuLrz0rmxJy5d6aHppG0d+2qrKzM5Mrt
CXqgqeQYKC2f6ebGVjqq7dkDwEQ8IFl2z1G5YIAHQVSYKXTdhcSSFQDNwPiixASElTrClCk8tEwA
iSzgmfxPIYtNSrUIutoEemjYXr8MHfzA7ToTFZvWPjDbyIlL82gFvjBBM2okxCLcjSCNjCDpkQlj
lGqWXaTNqDzQnUHFMeAXQsUfMv9iL3JTmk5vDgxAhwpJZ2ptihgNEJ/PJjPI6Fq2qB348SStbmOB
LzeSERospCnJliKjBb4oStLyF+fQ/fXAKJhPMekB8ziQDSXO8D4mq4JlGozZDSxK7+Y9KdKOvzYO
PSzAXTowxckJwxVVfqwc/s/7YwoKjpUWOduXb3ejKZp6jHxJi6HH3HGMjRL4lUrGoUZMDIpUNPt3
mUOH+4CKrZBuCtyyWW3QhjgeOP8SnNcM9O76D7+OFEGBrtE/RqIUPI5Abk17z+w5KlD/pJEc3Vep
43AIUGAcneM/RSwbByNP/Rijq1YRCqP8GaohEigBiFsL+AHGYL0H9eSR+xVTzneIhsFDmTagi773
5nY6T+GbPNAi/EB0vPwQCqr2Xs2rznVRkCX43684dhWcY67uxUnJZp9eDXCt3hrfR7TTwfKWzH7r
3p3tih98Wxiogtvl9OlnNLpprRtOdHLGP1Ypo8ckfQoHbJtZNvmu60SjB0Kpi8SUUp2bnjV8hKNC
e4Fo3ddq5ma1HBZill4FFC9lbr7SS+Tv3DuPk95yHRMeiFWkCJDpovAwNKZ1PumhVYIUVfGzk11t
1fZWqRWDBXobxcEZCQEIMDWsjQfIeQS+w3IxPa+CJt4kMifJ4D7MesiRPRYl9lvny/GHUs6Os9Jw
LhXrAS6b28nNLhMUuaIB/5NDqeW1QEWU/XCosYqOsk72sZ5couy9oyNcKjjRJ/Oxiseo2s2fnJrS
PrmX7RKH7qo5OuX00upbpr2kYaMsXvYJYiGhouNsgVwqiwtMtxmaNWTLuDs2sIFmbAyUEgwYxwuH
4Seehp4FRIXrwngAcDIV2Y/IkLtP70ayuFfZ9WQh2e/JxcmXz+HpEmbTRhWthMsDKKgOUvUxnFNu
fmCIwlltv1hBtMi8dP5WyIBilcEs+NAblP5NbYItOTDsGZ2VLGS0+Q5nOaM0piUsBT/3xlOESiic
isqnq0oQihcUivEyc2Cc0RtGK+Y0rJzpyu2H/7CvkygwYoFmDt3bGq3JzKnkbmV+oQUjLtKXJ15G
0gWOaAnQqjZAw+hFOsQHo52PhXAq6VmWsSOmznvCmQFGT/jg0EAunLYHbf3ueU1dC+kvs09BwnPE
cW7XN8jzEp+6BG7+cPhHnkLnm3MYGiIrRnhDmI5QJYARJFqrDrMeRxjDqMDNWlse2QdTMrO+wCD7
vG46xT6oD0PUlFiyIm2MQKSVEUauRloTvOOGQDWU1P9QIBEoADLWTBcCo/xaFyrLCmtBVIeWlLfd
oRpvTErhVb6YIYtOPkNUpgXvlhB3RJTOQUFMtaG4pLiaR+ZCmTt2cikZcAVrdkkivRnl5Cio9GgJ
6ylCLYRTMx4S5r2hxgTwgOLBcTro7F+SkI2RDVFWMw464Hw6XqaqN/l/lPRpYYotLM9E/Bh+qo0B
Hb22M0EIkkSLXJwBsE3/aT+5HdQNo6u5qHH0bjYzsodOR7WxpknRMO1A2CWXGyhuDCkmSIDWpEb0
tpOx2Ohyg5O7J5NurBRVZGIpoR8AZxEPjFp4Ht9WjUGhdw9S6FL5TsjkcfxBapVCBLzyjtR/zmwQ
wgpSSRNww+EOU30PmgIyTthFlBg9skLf39Xt0iLln8cPH7Oxf+6d8vZEWK6vUF5oiS1YoQ5H0q0L
NNSHvU+xfeodeheU2fPfe9ft8vDWuvlsqW/j70ZsVuDeKWwjtTY0uoU28ZlToW4bw+/VAnqKrCfD
AUadd967EmtE7mqc6W5LdrKK+RzprpNDCuSjYLxWt/l8J55wEDFS0co5/plE2F6AbibHv2hP2/7s
YRfa30ICgGouWvsbwz6sAYbv1W84TXQAIB21XpRLqj3HjYd99cv/aMBAIR3s6ODo83EJbHPFAyjf
vWKYzh/a8PiyjbT7xTFX8ykuI+VZ3Qh3FT2c5cR/agsDdbQlZ0yH/AM2JN6BMl5jl19+jzWFEbiH
G6gEBtj2yQ952XZxuZd/nVRkwU58VCjh7efOAaYbz7oGdT8Oci8f1tv5EGsOHMPfO1mLa6lz8nkI
pznIpKXzGn1podHqx34DqGbscKUBXzH4ON9/LAZwGsj8PbwCQmangLtf7nVznhcg+6JK9QMn8KtD
87PmcEMhCFcJh7WB4fGZ1YGTO/g5wFSHIkBXDY8L18xLh95IKBOqm8xpQFqElGBo453JYCmRupoM
ohShbKHVc+L0+vlCda8tJcUUskSwvcdW7YD0gviSuQLjZv0GWEBtvKdjeYKxFXdzwMA3xbEK5IRK
tF/tlimrlKOnlLm4bDGPRlCoUY9vqoNmBz+l/h1cql3vfMJ+rX2bxzSDMZWg//zgVIdlA2ioKZr6
oO59nWb4CN5tGjl0kIEqUY48DzV4de0WGGfbj2NYNc5oN5qU6DM1qR+AoFPnG17alcGpXezVl3dY
j/P9z9Z5H0T4hFU6n8F70VxtTu3miYzxxNUkjgBg/t0HDamCjCs/ZlAuLEzf4MMklhR3kK6SX66t
li9nOzTVpVoG/1DuF/rjdcC6V4uHTBV34D+H6SkBOOTpT7L2r79HTgCIOxTIDUVioL/p+OAH8guA
xC4HHA9K6JW26/kRm7RVxP4TZK4/D1VPNWyKv4L52hpwa1OG2lX/gtHPQGLoHCStGqapJKug10Zg
LEqQ1HCjSsAuceccqldQZEgIPYO/Jt1ipsWYiF6Qj6ppfbQLwyOVAcasEzrb/EnoW4krU3nNuBmg
E5IQ/lCprfCeV+vXE6CukeHql6q/Yl36EWN239+vR//qNOgGvoZn5fBFN3VKFlbThMKTy9ydJzD6
g0go0hb+avKywBEYyAPWLiJoLu1OiX2efnNRZfCL2JdkQvuLVFU9zJFbv/OdKVqefCGf351yT9bm
HxyzDNxHr/4TX1iDwjmZqTiqUvxRMWE8KhUQNgWFrawrlqJt6mFRJ3ZoxvAidUBOHJUa9aQKO5hD
lsVwuOalvJbR1x+H/CObIDnI9NZjylbogAfr6qvkq7KZ7s4hoNvqzFRQ/InyoAqUnoYXbVXxC/oG
4dEzPsK+0INvqv+a8bv/MQGS2pytBjJiE3MW+ZVOGlbpSuCoLDBpxtuesAioe3gcsQ2rwvL+1LXR
Ad90NtQx37APIpr4+jR/Aq0RJbh4ILAMKigcscL0gEU2lHx+E+6vPKuXUAT6FbjYBr0yBU942YRC
QhcePpoBp8tF9FQyJbL4yWfUV7Qqvg9ivdgquSWzY4oUqhtao4RnZozwdrQwQ9XZyDgf01c6bmrO
26z2afghSaOBo4/bICYqyAFv/34RoiktqiQLei/utbjgom6pHNOtk5WPZng0EaH+gJ6fBnR/wBAC
ECL6KiUfahkLOmBGfC4/U2W5ek9VuLocEbihGJF4iOSqJ6wDinmGB3KeJMxIlR5GZwyzMctGPvjg
NgMNoUlImKG0H5+NhiYMiOlP34JspWy9Yd0wmm2P14Ix4F4K4FtrufEntF8OA1EtNaH8D6R4eOce
XRTCixTnTk5vzSkChKVcRBxxnSqca1DDOwVUp2JE3vMQtB2IhKyUB8dNYOkStw9s2I+9bgQsPTAD
JuQ3fZJKRWm9vbjCKawz3QJlaTeE48WdwhoGbaDckx9qw6kEh3WFeQEV/DTkITCfhnCMOXMl7yh+
OkfrUM2FRmhwpms+UivF4PceFIGZqnZZytp1fEH5caBJRX5Lux8sA9ojS1DPTYfkeM0zBPbX4Kg+
3x1CtE6uI8FPT5b75Y1xGWCj8t08Yh4pm5FqUuVibL7g30ApYVp6hH0HqYYmgcbyNdwvybM5bNga
3He4nDSn5O/ILmRERNs7Qhjg9Fcyg6YQHpqy/nrdQaWWwolFaHA+QSChIMNMhJ/07jQyM71DJbkA
2VKlpTSDgNuGgsm4kAsgzZfnDGA7KFLJedfee1KayT8JUo534fJwzOaJ1f0yCadP7IXPwP7j6yNj
z/AEdBwKlC9TaecSVM80eK80pgQlxK2uuSC+E4JU7zo69nRkiMEpd23oqUBWdcIPFFYuETSOyPzE
BiN1EkfA4NXft/XvAKy/UWqRKYRvUsr48sFTGct9HTroa71tou2cWWdijoQ/oLj2mWyfLSKQmqtT
52F7Fcwf9YpuMxQ00y3pDACO7G94dfDH6LurOoS3RanvQXGmDcjh6Bdr1mEJ6gj7eMBXOBB117wf
vYT3e5I5UFfTRSZXkTUmHxPoFPkjhjYuS4ArNY+hw3PScSqrzzwuMnICe5MZaJKWXw+cY77SqbMo
gkNwXF1oyqbTD3LaNFSBl7+kF9QK0FyCtztLib6cjrhRH+1axuc9/V0MTgsVClJUKLJB0Z9E8XVN
Xvv17pqR/+LBrAmPA6bdN+80ecOowz4VmYEf/kZc7ZT2HPNlbgU5BMG49SG7bjfGuFUOyTgmzGos
8gp9bCBOuru0eXuxSyf+4P2w4t/A94ezQj0Xnf/sF36pOGxaM5xbsOWaXRt45rzRtrqz7otUlaC9
dCJdqLEpMaHCMDFCeXT6nSehgds24EXxXN+hhG3PUiWE/h2P5m34KUNlPEOxO4SBZqLGpbZSnZs0
8YirS0QKwT+55RyXLYOyv0dWgFls2vr4l7Amu5g9jb1es2g+oNf1EurF5aVTzjgC+zqBCM2d6vqw
RFUK6O7nmorjwPrAODpZBmcXzm24eD4zcLkMXjndH1dw9z9cBXoQy4yyD71Zjp2ax9DAVabwiwuW
4pDyoWOVlvIMbToZBBzQTiVabHpYSIzjk/AsMIQLEpoBvrGgzcpaebribpPcAoFVOL2vudVciRyg
fWTgcVtDvGYT3/zPF7UprVYFH9zXyKQa3Nt/siXpKFkowb8uvgluDBFtjaIbTzNXxj0li52BOfor
LAk2ohXugMbmUC1KICGLpMVqgEoya/zgZXIrem4En1kE5fPX1mg9MkYvpZ6JEtCJfzSJQZKmWkdB
nv5LzpYg806fFlinyWP9g9hELLhzM9lDf9nCIDFXM+6+Tv0gWpD5BX9ERZB6moi6ngqLXaZb+4nB
d/QXl35Guw4AAl4KUgusUGiO6eyG3EIjsyA7+lhiZIRAkiRWv7IOYf8frKpJG5avUY/8Zh9CZUFZ
Yu88OvmELg39uWGOxiuJ9UYx+LX+YvqqpySbN+DYP75Gp3L410f3wt1z9pCZv8DykzWCThzxqC3d
vDpe6i1+foS/KgszZLNeOk8kUYU0N4vWX21sBFfag126LNdWecywRBHLVqIuhRpRKY6Ijg/YK6py
jID06dr6Nu2XKoFTwTxGVpFS9GqljJ2IMxf5e4+HUGdVpHSzIphRtvGy6nhL0TcV4qxS6Llg8cXm
JsMzmXwwIyG8zW/z583c6EkYZjanH6jS42sZGwC9H3+u1n7SASAW9B5nyxi9IudJHxJwsDqIRrMG
aIJbCQ9YrmCKWnCMTSX80koEEjoiDv+GYcF1dPJthukvSPYpKG7iVQlvomc7WR27euEpKCzPu+Lb
vJF+/cXwGI7OtZXUzZocnq8lh8GNT4UKAmGQdsmjg9UAb/9CgSgsS6BE3h1Zgmk8xFUqiHoiAV13
mUvzDmacjGrP0+aSXukZfj5usJOUs7Fpfu5WaVlK2jnnOUT5TmlA6QWXj5dkbn1AN757vtif3Zsv
Tbmi2mY/5oPC+0NI44W1Pcc7Y67sql7CODOaHdj/LU9UvJMcgGNaJSeOkRpnX8HJwhuL64cG8xN2
yM0T3w3FElnj1eIGL492P9KadTsrT2+5eyibx4fF2xeifhVPOEY6YL3m1oG6523eMzvJbC48BdMs
uEXqhLNFuxVOzMM+Gq6ROCmzyuj2ow0cu9WPEwPIPOzm5LbhbOCsxZUC4sxkEvUciDp0EwrWkIrW
xGwJ0h6ZlqBPyZoBBPKLCHWwePgX+K+b6sOtoj1QthJqO8gJbP2KXF0f8y8m3jYzRc85I1KUAneL
ijphrias5Na9YX3DWuLTXd1j9McA7tv61PEQu9P2LkadnIXXvrXv5TBtiB759vK3ZeDAN7+k5pO7
ldmFQU6LGTjhQ03XflNqQWOi9QyoXhgch/RHq2FpWnaroc7S1Fncxs+q80CaG+YZcGFOY7n7mlbD
gvddNcP78Ei/72DFQ2xirVJYbVjRXM1evfeeVPZmrt4BYXDT9Gj7IqryqZnRvPrlZXnbcGP0xa36
DsQdHtLnBBJw7+4RyXhZ74ZptFA/sArc6n65HRPA8FBvV624RSM56V6H92FuO4B76Enexl9HPe+a
C6uzvdrjf5IMz1e77MZDxD/6zAQAn0IGyOwHa3GX7s7sGxW0kJVoNd1pDrEpZr+WQnMAp0plGPQj
j44rLC9g2BlNPrcUnoKSVx18CPPi+rztci9ekcyEEI1KERXhneCRzbWElyxplhmbprmsdw43PCjh
Ih1wfwcVW1YHJe+4Kw14UeHSqsALZFpml1p3BvQHlWW54pxYOvMyGQUzaEigIOuGgRuyAt6XA6Np
mxeqhSfSQaATBGXWkAbD9p1r67qu2aVu3bmusaz2b0z9BfA9CHYcRf1rK2o/FHIPVQy780UxqJ4h
KvDxCHgPLqfWK0wybRfmmiZ9EQ5PASyLOWzdb1jeXJBViXpfpFUaRAklnVWvznhDL9nVmC5r97Hf
fhOkYQ670IMHp4Dtb39DbntjVMcxdnqJbW4394vVyx9ubRbddVr1Hjfd8lW6+2S8/k1+zNjqmRBy
lWnx4r335I69f3Pjv+XBddWGzwFwTlLPo515+LMUqEdP9GC/2A1RHiTmaaWyhkl+OU3PmbJWXYNm
h5RLYqTXC5vULm1kbgnJdwdvCpEiAhy81iOaF8zRg2s7FwuNGnkUFIcUTRTFHHprkOwiJfCayWhG
zYuhjHDPYyY8Klg+NMVca26MEMGkqXhCVyQh+MGIp24LKI5S8tIUnxuyabisUqDIJtr7GVUWIhah
OheU25L84NtQomegCr+tc/syxSBRgiNPB2ks6zClh9JujqqmAWGb5B+VrFFOQ6YzBZuPg3Te6NTJ
+w5Bukk29w2NxE//TM6EYEo37jz8GoIHyOA026V+tc9vzCxujjy1HrMKQjTrLYD0GP+Qo1Op4XiS
Zh4Gr9ChuDuBSic6NxlgOPT+O15dWfgOGXivYr8yOraBiK3ayYyo1ugk1jr0dISqnqYxpSh4cFik
lxh1GoMLxgmST7mYr41AUKbqeTODqfryYL+KKd06ZXDRy/Te5vGFj12M8TItJltMYLAH6B17u4n0
RcDNzMMUnZQEtwb+VaJhOfeqgcGT1FaeDvMPyKYiVTpnjP6HtL7abDdgCdwArMGRCbrEnn9c5ouA
5j9MIF8Y3Ge+30v4gQKMacyhF4uMgQT9ng1LzaULWHMZsnLC02qOhHhTc3eTMfn5zqBThqIWFXQT
YACSdqcHN2XWrvGQ7ZTghdFEv8sq/zq5DX8ftqB9A4AFHeWEvE9VbCGdW9qxR27twrIPcESdzE94
S13rZZcHWpECxLVwYgvRt9Z0GzmgLvzSwHrAjNV4DBeD80jOnEAfbIg3khM3alJUSCz0Rmgk+1Ot
+Ci8j41Q44cfTZG8u8c7BETYdZ/2r11KnU4gRmkTARdQFJrayIgwJQ5eyJIBEaCqB86gtNWo+Plu
XvtlFvsHub/Owwr+ETgQwoB7XiTD4eRYHFoAKTu6NEXHoG8wvXQZ2dMlsi8HavD0qi2gp5J77jPd
65U26qk3+SXi8ZrBp990qyCqc6B7X7zix3rpVubHPnMaY66Diav65jBswCswmc5nMosnoSO6SDjI
nRJrhS/8++uad+RmaSsCrWL+qtZ8gjeY4JBayGa/ojlwx6sv8gzm0DT6XWdhxf244Z/HIvuXWEB3
bMQLfNJXm6gS1W1Z7j1AsjizwfVWdZKNf3+s0UNngsvIuUfVrJUBA5gpGjKVTWnzTsxb7nxf6NG/
wbMIKrRcpwwBEHRRAqpwYjA8S9jsxYhQDgqxye66bvaR9aHiBPpOWgWfrxLuafaj/ENGzCg+4XVz
MrwrASbCmWpYaPTQ2zsw4EAJD8G36r6QK34MvokNGZ2X7xlRLYTly56+6rwShY9aSw2KO5pC5vyN
BMnqmMoXFikp/M9FS42jzg0pBYadwd2YfiuG4k2yU+eHM3AUn7lJiILGb2dAI6kbJ/68cHIrvccF
ZIpgYnU6dSLbSwY6mXVLpLXNcCWcmTEEXfGGGHNLpd3wfYEZRP2bd393P0DZ5x5gEN46oJM3a7Cj
C46Gq5W1dhAjoDF5j8gmdcSPCJQyIwBiefbGK6HpE2san94joQNV+TBAZldHH7h8o3RDfJAWCH8s
tV8QTfMini+j2+4DKrODYdmcVUfHfxY6RzrKkXNZySKXTr10LHp1ODwlqmYEFjzVXeWxUfeS2HKu
BJB2s+jNyNFK4Qy6MHUKuCAnkFZ4cSfJFBe4JjWDz2BxXiGizYkMTRlQQljgEpHeABAFlB5nTQF9
6nAeLRFGbliJCNhLODCiCZuNfjeT/ZT51DplJc3f7kETCgzKDc02hMlRHYYj+EcP8MnkgJvezG3c
xmPoReNUvfsyURqbOlSxtjVqMB/eEr3T3hrbigjIDTbuuh93uWeOAGfqPOvv5f+B1byDTQbbuNuH
EWnOmh2SgefcKLXzA5NC/RdjVZPHJgHez/j3Rm8hqyoSHTADglSdy2JDXKasCERXOHcmVM4uj4t+
nDsPOj+Sj7rTtzkoOUX4pgav6bArJU7l0i6xr7i96AqV6MUxzOY5ZTP0d4iAtW4/t/YLC5Ab3lju
VzWYALEov2nAzm913oMOpu3Qp0XPwcmEW8DMy/KDXjAfa1fpGXh6Yk+fWvRMUhosRWeOLPuD0UE1
RNGCRG+7tc2hcqQusz1FzqOjMF1Cz1KYNwEZ5UQQFlXhNJgEpAGUqQS/cAfq3Bl6FUgA8c9dZHpZ
21WZipLffNrMq4DK1N3b3i0CMVM2i0oCyABmFMFdMax8WiSkHqxjZEJ6Kbn3Q4+06MjocmoSi25Q
VRrWrdhhQ3KSxlhKDrhTfCj8NBFwIokawDRhLaDKMY++QbNpEs/23Wx3HFc3yD5eETYCnY3MJgs/
N/mvQe23K0O5ZLQ856rv7SOZy7576NJGr5C1nAl8sL3+Sg+/hPTb5IhqGizZt1nafOa8Sid3c8Rq
5cc/dtESHcnakrAhCclLrmQnhcAiMVdOLHIgRqeKpD0uhjlfKN13IgYpiQTY2IwiLGnpalcU/Drn
KR5XNyxgS/1dGWs4lMxovo7u89O6TJOCrc9LS2wfSeU1x0xzbMmbR8XuZU1fwKzbNMovWAH5cKnY
AiJWIVAnZ0do5u7PX09OdJG1oxJ3KuZ0QBYld5zMxDuRAB1mLQlU+lSn/oqewmCQIYTG9CNqeRzI
zmD06oSTpFPv433lxOFo35MJG5TC2atzDMv+CGtM6xxGR2v38k7umRF2Ovbm7gpYwCLpSxqP8G/U
6dsXUAZAD69FiOajXzs/7zyM1069qCubsS0m3Q/GU7bbEkQABO+g/qPdBZsM1z9+/uCK6jMjd5SJ
ziKsWogfUgXrsq3rn7+jTQIUNMOLmRt+Q2UQQgdDBKPCghl0FMYhw2ufnWaPFjKLB2z6dgPdteDM
eEze2u1y88sI9rrZhhaAJlaPYC23uqJp+LUZ8Vp+eFaVXbUeUf60rp14ovbSbpRYKAMMsnV8szK/
2Y/38m1TrC+ut0gdSVvBvHf4aJ2IxhQfGfdNMk0+N3caN8pjJ8Jymnk0LqEBlE+zCKbjrcVyYlu8
GKBgzXPMEu33U3vfsDhFGQ/wW4Nm/wxJIuoOjl5tyMEq+UL1hrZGtxRAxphEzjaGjTCUsB8/LKVv
07/OpzBIVoibEVjVnUEwgOQLt8bBADmMN0rdjA9Ka3cKyeLWSmU2W5m3LB/R59ZUR6CGNaDj8aDR
N6eZQ0XC0N2j9fQpucXnsygsMXBolQcl3kOLdTdo+heePSxCXhAyq010fUKkvM0pd3EAFPBf8r45
7Ueq4Jzf1yGnff8O9wc+UHkOBYOTc1/UJAX3BxO6NY+zpzFdBCT5W5G+4jpy5LEFNsROqGOLyt3y
P/2Xy9VzgnOcTo0uHn0zEozOqWQVW0cn8VJGwjENnEJ/CYqzQrB946mlfWtytLxp+7dejF937541
ccDzc24y1EcnwoISpUcUIq/eAWGqLyKNmSnjx4yHjs6lhy5neHaAD0iqkKlvdD6bw/QwrY4z/0Wy
6J+zYNesIzcpqbwTiv3kICRfc7L6kDSFqW6IGJW6X83dPUk+WTOlDzMyV8gY5QQp22ovmb9BzHrf
3j52iwO2eYUbJELmDTgy+FbMuBN1xZrhYtDZ3NaGT+LJDW86LvddNM8DdRQj59Q7dxpHroRM5TkD
E4Rkg/+jfMv0fVPuLgt8lHHDsOxlOx1RCT0ZOF9iFZKRHjt3FPRvznUz3XK+YUXHdmfM8mgaN/vt
39ZPnhzbEh+Y55qKwGYkxqkvFCwshmAwTv+0C2OkRCGiNJzbrB7Ef0///HfRZRhDOrjeg+9jRJjq
fNYYNpwScDWbSPSdO96psfdsVbeg6vzoKmpzmCY6lKS0U6EhdQ/Yh768ml9hy7llOx99uhlus0n4
GryZcKvNkkkcwhOwDbjZf98ORLTVd0kzw0zMnbVwuqSdzmOElCfzN1vYgXgLKYbFnQIWnOUhl8wD
rPSOUFTrNjGBPgOcJR6xl5srBkCYjjsiF1oIdq15StFwgSlpEj8JvxnUSpdBirBLIDni4IlxLcNx
GhK6YhfPuBx3dAdjiZXGLHG3iHw+HsVUqvzYq2Ws7wbMT0jMWUCEdDjzhFEowySEWQlTd2I1lPX3
NeKcPPB3oLB67fwiEbfUrUHJqlkZVA2bMau+bgQDg/61c57U+/X+2WOE0L1O4o/Jmrj/nVycUluI
c7gZNP7w0rsrgfVjWl3UNf2MU4ES0h8N4jbajWx4Mack2ymtUTGwkAwccMo+di/ATo+W+6iCTkR4
xsfQAICIwCq+bVF16m46rtHVPA1Ka8kiPbzq+ua9wN3R3MelR9oZYhogxsDoPT4aN9pLIkHd/vbh
eYSwGqRFF6GHE32U46/vhwIOU/Z0H/gauv8xs6Z0kcYl6AsNiEGVYaWLRk0XgSMnX8S9g8TQ7A8G
nNsTfaYpb9i4ucnXTrYMMLA+YsbK9Om7USfbGX9vkmLOd84shl954GhpBXB7w2hANL90nxBKPBIK
idLW5xFiKhrsdkhZ9l1gGpBhl9OSEP12nlOCvyq7Eu7o+Y40iapLbNJrcFoBLMmB4R8npE4aJMnU
dSUmnNcRblO7Ck2crpL+g78HGO0n/dx5jatuvCjZpxZFNZlXv2BeoFzkq+JPxK0ugGrv1+gsiVvO
eIO4Fp0DcjjP6Yc/FqWU5BrhhWHn8rSB/cOhe1Ym9k+b3bCAO1TSkpiJmSFPY8qnAwXuXhJl08gD
liK1w7AS6NMVxDOtoR30QtjxX0jI0R7UJkJVGzLuFyTo5R52wDmTUvDEQ9lLCDMsIfZ+hbQLa6Ed
423ItVFIUphuUCHh+avh/ZMEXj890RyObrpudov0Y4a0uFCJSrGFu3h3cGK4Pwh+rRnnlCI5g2vk
vS8f/Y8G3AVkqf++MGlit7SOkWN7eNkfDaFlfRbDmF8yE2czpI1IUjap+5kXTcuOxOk6ck46tJb3
8XP6AJiQ9LAIxtxAUBB0Srun7nMVbysHgIZzH/EGfom1DoaB6jnoDdMaYXl34nzGf7DsILMHAju8
0igfoJLoGU7ytsgXmuy31xJGUytqFV9WPq5Mb9u8ff2amKinoMLbBjzQ1muwZ0OWrISJoTpoOuNQ
uwsMMKfuGfNnu+hexqd+0a5ap/nF3SMCu7eesfk8WUW/3MI1vNhqMnjxc7stmgNomJyLhaBpx6GS
mipa54vmtrEkCShfYPLfOGGiruiiUfe2xiE44GkS/JrIRHNU0kc7MvSbEBk5IFBpbj0QmYChdQRr
f7gNv8QMcDx80gdokOMDZEOQs5nzXL5h2VUGALsU3R7lmrkCsujAOejs24029nFSPReMW+9AFEDZ
IbUKUxh2cPBGpbtFr6ye+9WldQbcpmVxKjM2Rk/pBdXce8Z2bf4Iok3scyd2DI0dLLyeaVaRvxXN
VdZOcRgvOdn40z2SMj/6e8YayvQMmpzxVaadb9tji/3rlJxCeO8WwpthTSaZHyGE5VswHaMxcHEZ
liGdbA4VAP8uQZ0ZsKa1ePMQSITIi4IVnTjAlmC/rVjJFHtijisSIWlcNMzPxS7CTnu6ydmPYWA1
wa9b+2rwfy5MnmleyE/JJJ3CTy9lT+5bY2DIfq5HE5yV9RwI8k69/8aE+O1TWUHNrffJQjlLeNB8
OITrD5ysiO4GR4+DuPNdVIJqf1tzXouEbZ0AMOusV2oHB5nihLccXUbkygzSyNMVC5v7mZygMCYZ
ofCBFa10aoc/IV7TXr7GodpsuPzEHelz055MmDfnoG44yJTKIqtqj1aLL4u2qzssnt6RQjzBBb1I
9tW0jx4fvtXgh3tMBjsQhZWn1JxPb5tzdzlqe3pqRbO7ShAIuXELHwH9S8bVNAz3XmidGJvDuGSV
23mgOqbo/2zE+bxkl/YBf/S7eVk/+Gp1we/tZSZbYHs+/2kTpi6qq+0GpzBq5ZSmKTSvl/uTD+e1
YqPXhfDpsKuMkeMjH6VsIBUwfRhbfNtWf2VmA8AVtNK69CArnmxZTB9NrnyjIS8R/DCjqQ9SxN6Z
7OBch3ZAj5jE+RvSiXlv6Nrd5tk8cegN5/A8aK2WA/oY7Y8DsFu29/MyZ9QysQ6b+sm+1q1vJwlp
YtlF5ERZxUGJGuc4udK1IwtmCHT8DD5d3WY9Kigi5n2QkIsk5DJ797E2joPKIuoyis3HT9iyF6b8
y3aBNF0tmJl4l9JgekAFKveg/myhE3r3abSh2cd/5Yb/bpcADXPzjVzTfWqYi5UGrhZNUqQ9N0F/
ObPVjq03ycWSQFT0WTf38IRG/XVQbFG88ak8ZepXr+gThPgoSAjAzXygdKAKl0bk9uEX2rfWo2lX
gseadHFxsHdhMrBqrkYJ4pXoncxhQhlFXspNUXdG55+qdKRksDYrTWpryR68PJVvGYlcgWSa5Ilc
wn73Lu7N1ae49Fj2R7SiIaLe7Fqr1LkQxEZahAW2XtHkTf2W6khtKy6+lw4+YN2bPKj+RahlF81y
a1T9e3mf5aPH1jX8ozkZKeXDNzT3MfYk9UN8UlxWktEIesedT17aqWdedgthzSVmIuifhPkICmyL
nJbgQwT1RWNFNcEtQmvNiMtGF6F+9piwg+1uJL0e8kBeEPG2YlbRgQUlD+FAm9TKVLUsA/JzrATI
7gr9A+U/SS8sRPTpSUGLFPXvFkUZ9EoVRBRdrsrw2KvB6nv4optrqKBBDkjhx6qniqYY0Dmg75Cv
PY/pRl5PTcWjVM6pO920d9zBHQ4ZvxJrMCD/1XbWREMTy9Vjp9CWGbms0qt9zh908wMAD7YTpgr1
YFsI+BaNH1DiQ12ZNNHdZ/SAMPXPlEBChQnJgyQK6cyQnf60gQOk88lflq+x+JkpZsrKxhgAEzlz
PlXdS2bWmaIZz9+Jcppj2MrrXcHuxlAGoseePGLU3hOYDOpEwGT2i0xI5EbAYG4UPu76JEq2cRYX
HEGx4FXI/jvvli5KGlciqT4YQ0pcZUNFMN/g1vooNJY7dfLqKjoMD6c+UjGo+QXNJjwgtdK1ooYS
i1Stl6NVUh+L65SAgKAXApKAgrgjmEGa/fwQmlyaQyh7NO4E8J/By4n0Xg7EqE7Tr8UBd/KK16Yo
MSh9gXSLzQg10BXVUUoRukvqRXTiPm2JtgQLUTHsQQGwq7Syvr+hK6iMYAuffsLFQf5k6u9G4HzQ
ElWzg+SReycswxVPtE5RpeZHE46ZfLEzpiM0ACoZYfWeaBepQ6ruKLwcPhQEXA3TYAOBsuwbTdo9
uauSZHgPGIaA9QJpk//6Sf/gFx2U9pFuxMGbW+Tm1Mhb2UczoNhkxFELNHJGhh+10smns9pzTFw7
0RBYaH1cAgklgwaT7bfe2Um7Wc/wDf/jvbdX6kiKryCEQ/BaXo5urXUPjVkVp8CadQwzn9J6Kxkz
ZC1Yhs8WlN+Ar43rQRPQCOfBPZsyvHfAuFacfKODO4Bxau122ZpCVkNR7puxnydYXeYf3PdMsNOR
qjg2zBIVNZ89OE+ewDF1DnoSEAEMPsV9dbElMUM4o9lvsGYLwduvLI4TavQ95AMwMM5Y2N1Em5iw
pLBWnTTc+/AFJeLEIFYcJh5EiFZxltSs/eg1OYAIctDurfukMaMY5ns0dgR3uXcheWy98CNJvXt4
5bQv7FDCcxrro9ncPaHT5zb2Nsn0taMWatWYxXhv6MBXYuvchWLGZMaxW+vRtffqoTHXNMajTU/S
e7Yru9M42sBOyhO7gAA0H/jsS5yGk48PwPwTxejVY6Rlx/Fvtc12yBm+B+Q7W6PYMWZAL6G4pJPJ
ESgqZGbzjohiMNxIXe1HRDVXBmJBcMnEgmwy3DCk8WEicLvnKxQQWvI/HclOgGyhptDFd2NOHWtZ
x9lZzyBD/gyqCUCWjkNYAmR7V8gfbaaI3xCy0jBy+ynMDaW2jICGkDoy6FliiPVnjPMr2avxLTMS
gbPZRpyAU5K5uAUpjLmwus6sDmIGLUQvfHEN/Is361ojH3OH8+Q4eFnt0uAzFOGsPWOmwGmHKweq
VRrC2uPhBJgf0q1AR7aPFut2A6Eu8ikz0F2cqeELdcKFF0snAUEEy9nIZ+jLoGmlSleE1HVydLpk
neGeSYn/SDqzJUW1JQw/kRGKInDLPDkgisON4VCAs+KA+vT9pR37nN67q6stBdZamf+U5egU6LAZ
5DOoYHuNpIXkR2IhQAHQ34x5ogW26Dvxqj8pNvczlYMkAXVwagiwIqfggf8CiKbG282WEXhG25o8
vIur8D2vXkURIsdNw9aGF5S+AqAK7sZ64o6nMu7mCpwhQSoCsBbo5fNzIXfd3Iec2c7VuwJ45HK6
CGSYgfLe4Fw0NuFrb0eBHlp5R7yfhauP9h2T8ycBRwXt9qoWpxqdyrxhq3PBfFlJZCjJSUpn85en
oZ804k4/YqIBCP3SArOSd5XncihS9yIw0FEO4NgD0/1YlMLifMbvxhbMMS/TeijRBVaUk34i7QGN
ARXjVrMzvkEbo8oht/DKht2iCPEA4zT7JoN3GIuBfQVnO+fH/wNFrsvO5RyNzp4RsMajD+NqPuay
z5HOpwa4ZfPHYg1ADo61blAcUI07t4EkdhRkcswZGU8HtmLZnkMpgSjxmFF1TARH/0j/IMvepnWg
IrM5YeVKlBzEmq2OwbtdZlRkic2+FDXY5uQMEgxIfuJleon0vo6Z5h3yvSdOnkhVrX1jpMrhWrat
7qTAMLLz1EHvC69UeBgy+LjPfdgllv8M5rV/2i1AqFCx+w5Owb7BOphPiA4h/ZGTjbpaoxZ4wBpI
pUKHUXCRgeyao8p9bZ7WcdbEOXiMBSg9RYVgXnlOaKRqqzQ5Z4/L1AVeLL1Kw5PwTZHL8znKPSXN
N33NtZiuCHCicndrlb3OO63fA3VbiE7F3r73DgjmiMle/eMEZoYhSADNaSeq/ozgS9gdj6FMWrp6
7ZdjBE8IY4GWl/2z9f0T95niWzwABJeM2FV5CLhnzJ3kqD/Dfsro260BrMoJQDEh8T48hgmZWb0P
pdyVzpelxePzMbkYkI18kxZjrT86silqAT/afQmCJ+X9HmG9mmlZ026+ELFJe+tchnQN11ELV5zF
6mag0dKiX5Ghx0QDFNCTAXn78yanPCoSPTR4xxhXFTALiWCGf9uR9+btSKk6j5scrHXICKKGC8qn
a1brKdwAbK1qb2mlqM+nXCDN/hD0bRF+1O3z0VJQRu5bD5hBAwBilT7MB6QDrBBxzRMmUtB4zLrM
vcVc7tz9+5TnSpgHR53T0/KCkQxWk6PyjLXpr3jS3GlPwIqzxTMbdtxJWvsyoInK0GN8FmTSxz73
iZEcdwBqNe8wRv4qyTIV2IOIPEsysz4uCT4Z3dqxr29ucUFxTY4WW/MNPe2wwVxGHFVTIjo8xaVj
pU3nLqqW4dFh0vNfzd1czdWjeduWUf9JMYIWe0zlgEffZGbO5rsoAf6G9d22+BaNVubLDWiuc+Vh
wiBQjAs3fAJV8VRU8pR2crof6U5WVgoJCMGRdnsEnv7fnqYGPTwYTvp9y0nOJgMWTUYHG6U+opex
mz6wMRWoU/KcqnaLYEeoz/YA/ZJUlC9bT8D6Nl0mkDBTkVghSi54KCDcBBgeKJqekF4KeMLdd03i
bTpPBKz22xFD5fblTWhe2FsGH2Aq2TZB5qM3sHWyn9zX3DW/yxpRoamoVWEReLOAKFx2MCDUwmxh
Gm2mOjfwFH/T9kBNlQUcWQRToDCknGEnFIInpA94de3tr26S81FxW1af0WvABSKEr3HtraQu4LfW
o8cRAJbw4WPLxnuP8IIRhac7wpBJZQ6hxF9EVSr+Tv4+WDo4/rykDdonjfk+2S/KxZETLwEb6xDN
+XflpH31OmvFV6bNKdVTh9ef7kP5RyiFKzW0cEyTIjWGt3XpvQcGXiqpsdXBhQqf6jrsML6rQix2
jm9Zl4hNPhLHRGvG+oGIOuVNcHAuE0V8eDXATgFQ6wo9itdI35tDdqXe9/Yy40vgHfR3th7hfRPN
Ivmt1Bb4ZdDtIfodf7PTUEftrTpTUvI4sy9ExJ0IUCZZZ8CMAK/MPobolhu9op21gArpMelqX5C+
fFy0tnXMWp2+6LZv5AIek2P47r0plNh3/prrM8jR1W5SYLiH0iyatkLTttgvrhOyTP3mdDf4rJXp
JT3Av9ZT4Bumx4H604WMn47iKb0GmWvpnSJw1ko/3j1neOOivSmD66y7QGiJDxAf/BuYmrEl9cE/
9BkzAqyOxIvhJNpMnTVz0VeK0LHoXzIZ86gOBH86BuXYGDxz0fN9B0SChqLnm1y5Rrz4IYMRZWNK
xQG9nNRJM2kPdqsX7vAcNSCdHsIfHHDtgAqDbuw9hNYmEONQmbu8tmaM5AHdb/P2kEWLFEm2TGR6
BDk8UG/KP2JVn90BPjZ1ju6NLhOo1EH8tsd7On7EKL9e8YD0osF4gOQLnZBtzfvW5OSmDpAk6syx
gqaa+vruEnylIcSmppT0q/kluCuijceusjONhJtdMVlTRNLxJLxalu3bpOfwK9N5aGK3gpfc04k0
+/2QO2OFq5Y1CUOfg8I6Te+cpXlKxjaDQvd99DGPvOzH0wo9ucbU5ae9C8oMb3Yb2fBQSWu3C33Z
k0SKJamVuFhMHVaZYhZlD1BsgkEgI/TMNfLWqhN/F98egDXL06jM4mRds3u8H70cZOLF8Bnrmzaw
cIJCnMJ5QLHZGTR6++zFoiU7vG39BPzVCnRrVsd1UPqX8TN4BpB5Yz3S3eNI1Ng1Xyl9LSyjt/fu
LaMT9KJfLbpTHa1OAqQiyIqgGgISsBHxFMpVgRtkGy29Rmxwp7M7d35+Av92Vc6hx1yaZ0So9gOg
DFqMrfMJ39ye39ZLqnh6DPov0mWHWnBfFxRKgo+dXI10q1D3a8qry3zSKc0WOzXe41CQ1zyl80py
xnsnPkUBSzeUdu85zXMqNrQo1LNb3Yo4vMm0xnEwbAfN0cXZCoDBYWpGwMvCeQvTcuFTIEra5fqk
nb4H2TPMWkHWWVAWjZnH0FPt3XrPc8xZSVVBrSp1IBkQ/H05EdqMbM7LsFxUf501RCh0HhwhJXTh
soqLlDUspYpcMpncKFPgEUMJNkDwdDW+45sJiEVgnN5sK28u4WQfIgLIAEzRHu18GZccsf5IPLll
JaDBTFSe5Vxh/fxfMXDulBtSxDFILeK1fr5fxKTC5qzXYxnM5NrEJtjQSBSG3eQ8ueeF4y4AWbpJ
9XH5usbSE+AFfSBmU/zAPRg2F3oslWUoqUiMB1x0PSYEimBzGYrbFe8ZIszJflYzWc5B9+YN1kgv
byxkeWs8FYynhHGlnG+OapQZAZ273zW46N/ha87OkHIqtwYMTuTbM4B2mgDuFWscGQo38xh215eB
4oNT9jrCqeDbmoTMMqfztlHhYyBB/hAOp2d/yJK+mjSKRKzSfoGCu/FGIg7oDacSgce6ASUNnfkr
726urN3V5LTR3a6rraRUvy4+AJnOPhL0rxyBcw7mp/FuPGUJn6nsyTIhSw/4JEb4zkmH+eJENqhY
C1Bi0B3+UqniexyHlznmhaT9x/tGVUPHprvF7JFo2d68DxT7MapGz0BdXYZy2ErDBzMCyFmnbCvY
MJbcOfQ+Q4FacYYQThegtcN8soOpeYekHhpmvbkKrs0nRujBh0ZKHyD7IHgX5NQKyX+4KFQVkFqQ
V1LhYgThczn8gUNSrGChS0JY2YjHGvyKpABOvXnc/4HS+1HH5UpxAJvsAdqK3ZNWEzv/RHIHwzD8
OhNkyDY/aofaSMoaSPcJZbl0DinETni90ZctnSS/pNUfGKgL3nsCqF6aL2TPsVP2Vc8ZVs6wO5hu
bpsTbl0sd23eSrwccMVj7jG5tisU1VczfFjdaRkukVw8eqeNiJfY2KxQiR78aKQkEO0gtRQmiGIv
voxmoV+ws+wJ+NVh+tuJJilAFpp0+pxqLoAd/PAx3qFNhGAEZWXTavGgV/GsNWDkWiBn14X+pXJJ
gdfIGm1sDfCfjM6YjgEShsdguUHJR9XFVNqzQ3gVrBqbujyBmM8AMfrt8JgNeXDmLZ7GR1b2FZeD
CHDCKeQQCdNQ+CvCNLCY6dzKPhYaV+IU8idaBWiOJ9wqnfzDAkpaTaRCWV97AqEXkDNXbuyRlxEG
AsHkNaKoDs95m6e/IjTjCemJ24SXhrIzcHmF1cn+uYDeFuhCbYNnf8ZN3DiIEVqTekv6QwtYqN6S
8ZACDqTtCX9ChSbVHeqcq6dEledPHhYRQ5TBdIrXiQRBdN00l4X1iRp2B/BqSZckgD/v4+8TkWBc
bB6jl0cgDl166Kje3ArzrRWmvjPvC3fQJOCVlokB6r70uksOFhkkgL2B5vEqrFjElsYmmVXuPka4
U9nvwdHKTvnDZfsQl4BKiyMDGS9C9bcpEbMOZJGMo+fwB8ck39Z0cSnAIXUd1OoIb4lGd2989wNT
WoK0k/mHolDGKTL7bqIotdnuGmQNcMow/JMJZr9AdoKH/DChJmA0e2AGi2C8MIiEusb8FkOkxMe/
+VkqUVVd3CWUD7zqL1HOZZIb7QGlyxnAjXHaRdZCDxQXdGAUfQTo2Ntt0muikXyBTDOMwBNotxfJ
oPuESaxJb+YiChiI96SgJuE7wdA2L3vGwFPbRshdAhGz+XayNQHL/GGdfxFvUuuVNr/YMxmOI3OH
/gPrlXv327JIOXWpXWrO6SP6rpKWG9CPGyAHvUAQkeDaJH6FM7EAJAWtsqVJa/OiZpRBeawikvLl
38S0ERK1YMoYW5TDFFYGRdj8fs14BkbWEe8k856r4BuT0MT7ALIeUzxFd3b+SA00kSHRi5F+Vpgt
3tFQFGHGFolc/75GHLj/g0v5Q0I6PbjKwboPdL9A2CjDu5vQOgaxW2345UvT/A6eh/C6ucEuXKVt
3m6ll08PbkoK61y4LFpXYiQl1FeeEHBm2HFJHth0UskRv9lDUEmLJiZ0QsUtfdhOc950jfDtMGGB
94DXlutLt51dkNGyuki+iw3aH86wxQPdwMdeWQ/nHmPNNGUDdU4BP7nYgsJivwqnqmf0LnG/XB0C
Ogq77E+/yZMtRDZ1OZYqBq2B+QLGgBfuowfvWM6rT0AvZU6uXsqXK/l/n4jY2oY3r7xUpfilHYMP
B5iYOr5vI0Zlw1K9PsjhvTQNUhKcmsSBJh23wB7XSYEt+cDl2U9QaOkAHfuQRuSQngYSTWjNLcvf
7im9OpRbAnGHh/RIt/njrRz/MrAsM7aocBgtIlpX6Pvq70A1jH6VZ6kRQINGfM+RyXFUy0Azlg84
a1mJUNEYboEeSkzxbAFI2GB7KhsymMJte7DTDJbGOqyFckEG31NCGnoOSNIwG9RBkpknSnue+l/B
06Dl93vM9LUGsx7wFD9L+BvKGXc9owPmL7NSRAZPDea2iLiSdhEJOMEHZ9vtsUBCtgLQkCQTkksK
mSZWhjUzBEL2gx5rgH+1GTB58NcF7AlZpD07m7FF7HgFmZ7ZC1D8k5XB2qVyknGquOPXLXs/r8av
cUH7RUNzjjvIoO/4JFBB6ZMn+DBQHzJ3xCVHR0PacYo6vT2zOBnxZT2eNK7mHf2IXwFeOvgXlobF
vlFr7ntQ4Acj/uAc6obVrJj85O3Wb8AT2lo+w/aKY2y9rKznxda2LY4srwOHSDg6qgaXm9PjkIn3
ZppvU3D9vhk7IbcGXbB5o58R+tSJH/gLuGEU+hmMBHXYBe79ucaYYTMl1kfD3IjPE6piqLk595Eg
mSAxgojzN6xXbaxxNJMx5JxoNgFgkEEyVAJOzSCiEh4RvOvDTZFsElmPYtfLbMAnPyHkw1xwp9ZE
ElDRsrNhwmMD5sK2yQZZ303uh9SoPAh5t9dZRExl5aZH21SgVpH/Jbwa2nIjzWaJxl+kXXTlpoES
36i07egaszdGi4Wr8eVetNX7ooaWwS9N4lNcsL1NK20FJxw8BVUtW+JsQVqdzdLiea4ZMdvv9Hlk
C5NmoQCVRwqqxYf1Yfr/NiwJVenzC/YdY5xFKB/QDQvMbcSdihlfDZYih7VcjRdA/NNvDTujRvye
H67Olr3xBcWEIJxre9acLpMCiP+X+SgMKnNqQK/ozVzCAHlRGxTcM2gSGUuwjDrnoHVxG/EROQyr
F1iUtXhgTXP3GHrfU6Iu3FtBCUVdjYICUS/T2j/pA3DmPdGjHa7meO+X/hdg+5XRKy/Bz3rNQeH9
BWMOxEVregEzOLqbqQe5HuIL19EngjEyd0E8yaIhoWwAIBdXMBeG7pEEUw+wskwa6CmRTKXNCFYQ
zaaI4P0e4315qD4mO0wFS38Zlz4YunuFq4aNANvde7VpTfQfYtuw2byQiXB08MEO6BHQCOX24Yfu
7yd6H874NP2i4CaWhw7srwFahqxVlPliTTYExeRng/Cu6To4g7Y15hvoUJQDhB5dkTkEApJqAddu
+JgoDHuQb//AnXUMUV9BOd6BcX6J9HveTIPorIpriZRxKrvlA07pnBya9uttHo34C/oPiItoa8I2
u4DBMA5O9eYvnFChNvJG+EoeyHe4khf79jAVSGye7iHlZ6ANEb8KlSk4JFs0c/3MnNo0oNrGOcCW
DSnDHwKjOU3UsOIBePGWuyKj4Of9pCl4hQeinuCN/x0G+/CSgrnRXF8sBUaluW7y635x9mre/c4+
DR5vCk8BBETB8fEf1HRPBsugFeIwpcyDZf3RtLQIzDGC6PQpG/mfvmbnQKjVNF+9Nu3Cvmu/Fu/+
MrrYobZSV/jCoQshedFgWEvRWnV8bONf8N86QCZ2hQa7jT+0Cv57JcTnM35k2N1pSkTPsdqPOJRH
Km56W+V83m1P43YOgwbI8c2lGNC8d86pjHU+KKnJOXwPwYNfuxuwajyP8YmDWfNuMaZ3mvmW/QZ8
cLs6T3ITgHZFd8OcDwvuEy6NxxiN2tuZfuWbsI8TOgBoKj3l/yL5yJsvrMvw67Rzw5M3Rs/5hBFE
h7cpglZfprNUfsXYT6B+VHgcAVThhted0RYEXwLOjWRKdjtZbCwXItOcTjRhQWwx59owbtqQ5wDc
xaeHCgHRfBrcX3FS9inIYaNFWJ2IjprVggAFJ4Et0VHsfQQVYir5cCjTrrEG9wkAM4+E8FInF6Iw
gW4GmT4m8H4J2pww7GP1d8CAJ0IxgoYhtRY1TYtxJCuOCPEhxLEyAzamIUBCyf2hRKGYOKTiiIF0
0S0ULqAzPRFe78Exdza9oKX44aTrUtrwi7QhMn2jHfZ5HOShDPvxy4rnK4VXQrYG4JPLU6X4Fxd9
TQG6ZncR7xQWfenhyoPQvNstR75Y0k3Q1LDNyc97TEitW7zB2jkBIEpPwmbwPPIFqRmhX0jbbzko
xpqzl/OgKTkEGM1gx3/lF2i6dMZCOjvhBBSP8QIvbrjofQQJZ6/knaz4jRsi4SKGAuaJj9NEOrTq
uKQXPEZnNhhCIrg4fBQvx/mCcN3qRg9LoobZEmffydtTzFUxq7dS3gEMUMfpbk0SQoPiTCIL2p4+
MHon+PzapcoF3yMtmc/bh+umelTNMziGQVoDV4zTALz5GHaia3JPnwo0imD7yOSGb3j7MJyc+TrX
40CbLjem8rQL1/jkIiR9yN37BPgO8P2UEiKbMpaMb+Moh14SoT4nXLAVkXEm2sQ9+hjOa7wWIlj5
WF/XGJDZGXJEWnsGamgYJO1qcw8b7nt+/ZX6NxzwaFo2tbMfg/t+ceTis90HirePDfaMZKtBqLSH
Ze8efaAWECsmXzA3kSJBCst7uKCAQthFRcz2Z4d9alU+t+wIBJLzPAvHd2QdpA8v1+H/bKhjQpXD
0yqaCXPJMsJuIhAg5zmpoBVqz72XUVgRukyphconUPqCwUH7iQLkNmUPlq2fleGcXOx1ke4Lu4ut
hqYJqhhSMqephKELSaqGbKjcowrShwAp0BdvVyetgOBZ5n4VI3EgL5mA/ra77ByjxqDCalxnpxEh
pi1EN7svynUZFm7MJNO0RrFTkylAwU6hegwUvAgwOMyQYW5109n566srcXO/5rQcPrPjUALfiPuT
qVciIOLbLIyG/K/wC6pVZD2LxXpQkdUkIywMvvKNqatI+CTjk6KZgbJ2NRdRtTRFarSmJFKcn64r
5lUxku9tKluxXtcY0MEH+W9i3OgAdVRgFHo3XpW7zL09x5eM7lpG62nc9FdcYv8WpRh/myrvYu7H
uleMoKTyZa/oi9eBWNZcLhKjNR2FBAZSh5jZg6C/KR9d4vVkfjb1MOZ2yb5Car6T+u/C5fs4l/7H
qbMvRfiJXEToAIkB0BNszbykwSd50LDeGJyNunxbOxXj1mQgGGPGkEiJtYDIYLQCFDb8dKRs8u6W
Ca00bs+HDYKEIgwhgtjM5drBSw/bJPDT2D69gSjUr8F5vJDwP5nQvcCxSwYfdxBTPpGzBHYzGl0M
6zoyDUIsEHsx9NbdB41UjAtvF7vakbZY1HMyqObEdDSclT1hKJVFZWOrhoKv7OVKxxhFQDmdjAxI
3zFrUMIU/yRCU3y7Y5GV0QkRrS0BBrfs61ZxC2iiwSxfOnPk9MKgWcWo5S4k81b+aSGq/wb7GU9i
LCnXTecwYoItt6QhE9xFkN+2B2KcXxDWSPCo+6b7uXlNkHoJz0MjJhMQL2HHkaGorbHqqxFedYfH
5YP0rWOt657hrjvZa9AmwUzuRts1Zgy/46K4MthenclzIhMtPzwFBtE4uO4lW1Fz79hQJBeUvMW7
PIX8IAamoV3Dlf23tFsEhknMHOFclgpyQbrb11Txadm3hHFxzCK6Wyf/br628gi03f28RQyuU/xS
42WEqWTsvc3zmjETYqiWuvZk7f46cyK1GF1yWMjktLPd/aUnMEu0x/eYV+YB/4a/+2Uq0ZEo+5wr
C4TUq8FlIi+5/sEdY1nQDbYEFEeB2Ff2Yx5WBiPsuEcGOSI8MsGCObH/B71fEnk/KKMVb5fBnLLv
yahOYQDk8WB20YelJ3fmv7Dv/uHJ6iI2AICHLlOSG5tVQO7A3WkVPznkj6R+EFidzf5TaEJIlyhj
VM0rCbdH3QBKokC7uc/Q8Gk4wVBBZMqYpA+l1x4fZ1e7RdPr0rByeNGObJujYkoDCnM3bAXseKoN
uQcT8ScayoZLTAkdFDdogOYSBQ7mstFrfqzhAN5zpb+THE7kP9xZzTzjp5nSpdKt7tYSz9km1FIZ
NT9oS25w3qWnjFoEnZNYhG6N2YQKShP5px10+rAJndEtMraXKbDpuh2051jkcLkN2cO3KD+BJSZi
hmvNT1PR6zfie6Rggx+9YSb6KqK+BvhQO8Cqiirk7mvDxlZkRIUt3tIt4fxbUITtFgaTzgOt/VRQ
KtFdjGzioEl5jsSffGezFvMMPRfIos6eQqBILOH2LDKJ8fiydO4r3RNlpYSFyibeRRgkOSRZW+hP
DQZG75HrQBgIXiDZZxghmUN7cxfAPjKmdMe7jEkP+MX8hysDy2Fk5Ij7QP5yxBxjAmTAFG64gwht
4T5wMsGq8lEkyVUNaDOPiO+xWtF/o4Uisov4FtQ540hImCsnN3krYKmHtViFRDzR7bFGSYWgF5YN
/0iYyoM/6uKNlmN/P+7tMOY8aZY/IaWB7lCcnmm3RZ4qhK5w81dwdeZG8vo4YcMv1HR78ACcY/jW
jlcGESVDI22GbHcqttmZMWDmKvYlsTShx0qweLehGSXEQIK835g4ZSIsmmGvOVL6P1UshTks2RHs
/g19jCOfn529BzypCAMEBBLhtILOmCD2oWqf4NC/A0RNkAs9LjDaCC4XomsckRgXePt7fO8vjkh2
W4/QcM5fDyqdbHOE2oAXjpRFhQ2TOX1G2vwZIb05okReQgsW6R5XN4ImEXyLjBwpNc6fj5kwBjBJ
qKvy8q+mjkSNx2uIARnKUoQI9HMiTN3Kk5rv0oTn1+EZFBmpyJr+k69M9uC/gXcQ70kKxt5DriV6
cnXIm4IPESWfCP3KBN2rndMQTJU7FT7t5tWia5zQ3NADm5TiIjxF3xPWgfhyjpS+FLKSK0dYFppL
Yp3m5Ne8rWUKjJm/rSYJcD/xJVyN5sXWr/YRQcnFl0xaFG3jFpJrsJAL3mXKOBlcAkoitKmkD4nz
V3pYvMRWzsJC5xFP579unDKf+rSyPsGklUk+48rB33CmFUsp6XZ2Kouy6QsaKhU85i0aSEBWEQ51
8Bx9nTBN0fbCTFiTEjIFspifVkc7QIgO5WxI2Bu9I11HDoQLVFAjDmOfKn2vC9wbyiibHIgo4dLQ
iH2kSQDHWKLchFprZ200qmSS2iqOD4xM7+y0Xc5Q3tKfQmud6ZlwREEL1jhNVCLDhKUE8QXGqEYH
Ns3eBfnv03C5A0AeqRUe5iK+VXwRDdRxf9U0n1s9mqw+ilhRq+TJL709bAoSEP5sStv9wUODSoG/
hnR6KoXofoHAGDxCKBmeEo9n0WdHE5xK1h/UCTUc4Pw5WKAW7wDZH+4cPDJIQ5aFDghGSwCBLIsa
jePDbDF3hkaSLOhbBM8PzJdglefna3Oe67oFzPd8uUWq1dbx4JBY0BCbLQeny293KVhuY2hQbCCV
GjxugN2EkHHOeQXZJ0T/eZKXyNPTm2JES1AoEDqew0VqnkNjrCHlPQVT6ZAbi7u9I9COiCduA8Mp
H2DQpodyGK6ltKXaQccYkdfGBScuQyZ4QPg+ImJznJEEqnYlOO07qgqG2/FFq5oyv1hb0FmFohQW
TpV49wD7sjPcLF3iLsk8IUE1eT0I3Xz7pA13Xw7Zld5oNBxCsW2oCxr9+4XBzHXvBujCJKGz+9Cp
RTHPStYx42UphkjSZFwyHlySkENqpDZTm1rTHbVSPan/CNxIm11LwjB/owQV55HWfwom8sWYDF4C
9AA3fxG8d4/UvzXxxLVzn5wxMZ4WFYrxP53YBUr0P6YIEGD/BpHh/GCXJkOUQF7MTmOC60fG6OWX
unkiDoqs6onGMDUuCldDsih/OXSF1yVm31g9qXQ2jdWd+dTTjWHt+Jik3HrmvD8BRxWXMtk1ncE5
1zquRq1hmJ9NN+3SStkaO8EdMvoEoibD+qA8Le+YaclxRRD624Irn08ZpS6UugTDM8mtdsW4B8cb
x15/3twcM6F+xZ9TbLmU5O8JAQwKZrKm9v3OEeNWc6PjjAAI/5ikTr5wh9qX2ZP81geys7sdz+/I
OM88M7W7iz94vEn36w42U7iOtuWY0wePHky9cwn6Ux6zrxc7Zzzm+6yddAeotiWn8g1PiqgGaayR
t61nXJ8gV+ox65LpQKXDJomrwTvMSDOEG7DZlixaeTpmlmPIbsL2hffJssAK1LxpVyMDxvztPUYo
G8f6C6K/jhF++00kBr5sWRqWozowcgWYQjjhC/xOWhHvAd3i02YeXJ9NDcCsjFY3twmx8/I6cRl1
3AfQ6ott/O3hlED0bZ3DCVwzjjfJ7GQKA7O6dkPheLj+8Fj0ypWY5gAnVu/sExvhaQxUZilEnMaY
BFiGKtLMeoPGgNxjDfOHd+HAkSGspA4Myj7xn02k6I+k63b9EwfHC0LqtdIV8wTsdRqji9uZ+2y4
wVQ63aGU/3pMbLSnO36O4Cro+B1R9SP8JD8fuJgp43b8Dbns4XQeT2O23PPoNEYAQBjtcE7Kmqg4
GA/uXE6IEhFagL95XwYaT+NiPJ/Pw5UImvdQc4CQABdp2Fr102phZEw/B3ikpveQ3Av2s/6YLXSt
+BbvwX70lnuM5XwsLlmE+2Z89mMCXz0PoQQTMDfsNuChjC1wQIdgzJ1+N7LC5awOwMF8i0dDlK5x
fBr3gZCtfhwKcul0Rf4jiKB9DS00uQnpF0gieeRCC12nWCW3EVFIM/F1SsaCwfn9iRCrIrpFENhp
4NjTeZFLyuF8ct+exhfPPF0yCWwflf7kObyGbTT+k5ur/akc5Yo94fxIQYG9MLVQBUyARjBmmo/J
ayLYJa/oPtMyuiIcHDK48TZEMA6wvhK98oPxk02XA/TNCCF0uuztxH/+CNJpH16zne9HgnTqlGaD
Fwpx7hZxI+yEMeFXCAuqXE8P8ZehHifD/KIrx/sxaoC1E2Q0pgP6PwGypDGTAQwbhs1vmnNikf7Y
ak+9BsAakecHAtKHmsP0O2ZXdO2OPTz0TGbEbRh1wXdYQ4OxDF2bLd6S4SEik3uHXH+iTnnrQlKd
3K8ogh/WhFlI3CPgbS/FoOihWvaPDmuTTAjTRp0/oZJo+p/IR19gwwOkkJD/JwQAMvn5MUzxAGVp
koYI3NvD5OPjrvM/oJMnl39JtcSXeM3zArG8lUctmhTKbHMreOcexpXCjkqIXmgiilSpSNVUPGnf
+XaLXHZKUUh9iR+SYZUetcBlcKBRtuvBAzYEdNLmkQXLB5FbogByykgFD8b+GL7upu4fqIR3dvfr
dk7umZaUgF94R/BdEmLHu23TFvjwNLyJLJuQV7GWrL4/ISGYeYFAH4P7uFodENyw477APj/sxQxh
rVMx1qie6j1L+25419VcH4iS5ZERbTyWtFA2kcNQxXYzj7vpm2OXB0HcLwbpV9GJdMA2I0t2vbZE
kj2AuoceLy8n+XR08P6w+fT7EiRyGxqhwZRw9MUhu1rc/z2nulsBRF+aNjJhoS7EkNL8xJTVWBGH
z7Xep+xAF06cACYubuJUuGjaUY9aL70uIJKapj4VT/SxhyAQODBAtch6ZZ+W+y+FYHoOX71b+lrw
ZMApcQ70FJBgIkUgq4A/XSa0PsfUdp6oxRBjscthGvevo9twD+Vq7eaKu2qEz0B3Q0lUqoMr1DGx
+XO8oM4zNnL8uuK86sxWKyVmT76w4cjnNsJii+i7DYU9fjnLDYx96LDRIKfi9Vl5rXDe55Q8jEls
HXMIkh2NuT4G52Y7b3g11n6REonOKEYX0HLA0OVdXrjVBGVtX4mCkzNn+5CYgW2EBUGwJJBPmnlk
uugFDcpBaUWf/TPBFu349APVpCFt24BWzuC5IkYD7HHXRyZuzq4zaOlMhCXdyT3U37wSzkhX3Clb
mAmV34vHBtzzR5YLZIXugx5WAlLb5Fog27mvrgE/GmmWOevSlJPV8AXgH6IhWULleEvvoToPJkWd
zhSl4vxEQk87SBT0L7Vi+SFNTDBmGdrUyQt/sV6KxAXorrN6EqQPmqRScx3dAUbGBT9ROH0RNEIN
gSGamt5b/lEMMyWx5H2Ou186QAXQ4CZGDVSpFL59DU/tzW/2deAWsbQYNiCBeG7ls77BOA5rAI5z
zefHoeiKi+SbAo8sJ1lEAye89jfdTe8Iogh/X3zoZXX+VBWc+7KqYjh/pkFBiFKUa2bjxjwyRoE7
2uzL9IpuxiwXQMUHIffmwtjo3vWXawpCjTMhULH6gi7rXXvZOwBpH5Uf3w1H/k25GfjEaNWhC31q
9y4QuYhUT9N2cL/Y54t7Wle4ZgDKe3zQAzq8JllvjG52GnxuQOEOH7Jwy0kXHrU2v/voOCnOptZA
vbqzC/Lj19JrsuQ+/L99oXNjqBiJ5CL4o97HyNgY4kFe7wbPKUE3x6f9YZQyafp0Xn5zXQIHYnpm
PQb0q3PksLsGm2C5UFi8wIpIYrvWAy6wZb2hOBSHo3DJ6J3klEL8IvnjGwj14fT08GXSNVFeDTeO
w5HKQbvm7NzDV+yTI6SlznEAK/sm8Tt4F5bKq67bbzn5r4lCjBE6T9rL0vy+2Wlbk1Ud1MHFRlus
+0clWNI99J8n90kTy5yrXA0xRRBIT8XvyZKV0diboScDqKSCaSe7QKon2hKT4YFDBw2MwhazHPkU
wJxrQ28z3DCr+Os4Q8rPs/8lz4IyW+ZXbby3OQK9ThhK6TLoAJiAEB1QTWYKylGncdTtAmrdW/zN
2TRCfUMt6ffZwoeS3tw1p0+GImDy4Z84Fqn50udUvsRPt8UE7TPGwt2QHX6jctg3vDciwa/ncA4B
ZH175+Rki+716skGZZ8Ql0C40uf/Qf8vWn8QvmwtjeInOGo7V3ZZrpxiC5/18PTph+1PZRtsHQJi
vOmoqae4pq7qbKghOURwTRCNWcC4YpBH1D6j+GQcLKWgxiSwX6FhoH/szB70+VJ0nwkzwxGBEurl
tJ3JdVVsoXIvwbXfzhSTOnA3LH1xVnTc5Ww3v7zwr757hWVk0Ht2lbzZm4SKJbUJ8cbg6n3WuEzo
+5lZ5rwp3gkosCiB8E0muFoWr0UnfhXWjVF9lbUP8aec8U2e5jqEqKhcpZ7MoYCs69+V72ozt9S9
p12+KvFS3ekOI4dAKGciXqCkeFmeQoRPQDLE46FevPu3Ndl1Db+7EARfHTOBLzDGYIs5kogFmUMD
2Onxq/daPAdPDqMvuFn4YkU4n/V1gsSS82i1236zRvix96NyhOqYJhkP7RQMgqWCW1aku9+QHPb5
3Z2eV8xYo+9ZtbEbcHrwqDCGoBLJMt0b1xlme4aiGP2XgV2r5DTvzjouF/7N9b2x9wRVRptAmyJD
u2BZ3SWaT9ENFLY25//25W591g37xOFKsFnFuBokg/poB8Idb+XIZTogWCtmUclK3LnHPzAwdGAC
NYo9reYvK1OuGWMVFSCuwqXQZeca4nSNW1lFBFFOIH1tK7NzxjhYr+Pe7wgjoNkBihCXruv0Nphw
Y3CbSyKjiI8ZkUqkwhRjIEeREIV0rGGbOWeK3VGIzTU1nv1stz0MO0gVEbTyxOlW8+ldFNrXX0I8
d5er+uYpZMwZpTMhze6DWJjavAGEblGijn4e2WDnXtJberFZLmwXKP2crigD2nkJYKX5bd36dEoT
fUF3w5I4rhowYbmCyStXocgGbYR1ziuvydZGhoAGAZI4fuRnsWp0O84j7+7jugpoeJkXQJJwYiQV
PpJjhvJcwc8vf6ViVMQtlmB2Zk80XKVla4mCJHrDxNzwdnfOWcHQoEBVzR1KWTTcEIDJP5bOa0tR
bQvDT+QYigG9JQcRQUTlxqGWggETiuHp9zftPfrs093VVYqw1lwz/OGUfuYSF4St3dwoobhQXIaz
3H3NxR6UXYsFEf4JncnXyy9Uyz8v9VljundvlOtURmIjviGNky7IeAPjPboZIqkyyNoBrZoAo/G4
ndH4spWwZjKE3YZ4dwh6vhp28DK6+mK8xqS91jvYtVyG1Rwud4QqD7FJ/rFIRXloP7yaYkxYAcL8
QkhgMcy6Qe5KsGuP3K8Buu7qYIOBTv/4Yc5gUGBkdOY/IBYmziDYlgxMBWNBczXbvn8zseXwgJ8G
PjRnR9XF32Q/RPmXQQ9dBPETpn81u677HI9TBVuQh0olI1G4Z1ACX2i6hS20cpJe0o7xCME+kJ4J
xYjWhuSgt0c4CHXcS0MQ1z3jPGuPzrOGidSx8N230Ny5XsxdmFK1Ro0VttrDYn11aEiRIUOktTtg
To1v/ATD4T/b4gnQMZS/8xMHlsNsOTwjY30wPgzybS6sycGytHBgkYJKHM2P/I45Vry9/7hERz3m
DBF/yLPfT+5YH6I2PLrPMEE0T2txkrv7nDC8s0MnaDYwcR8M9tvHjAKUgV5CCkWdtrfb8XJ49Vni
izc5EhbtB+7z1X+1LJS+sFS8O1z3gJfrG4N4v1VBbWJ0sxS3dHGxfDhLNHE561Gcu+hvrcudChox
8ZfHh9EGrS67tc6zo0f3ysHxTJxtmNqGfQ/0cPL168neEV6XwpTuNObejvZOyZ2BC8pkukRuTUaO
ZQQyMBE7pQqlrwbAa5l8KlPGIbwcM0NfjL5O+EPx/UZ/xawb/3Sj5dymh5ALpBFHT+0aXifd9dm6
YB+FgjY2V5go+ktOTngJThPmklGEpd0Y1f6DdqLD3BlDsreP6/MMxyT7Z2WPfC8iedj2MUjnGklV
AUNkmCAjo60xAWK8KvPxr87kj7lPsOb7uV75ssxg0eQzKtzDbnyuHgNstCL8kPmhDOZ7/LrETEt/
bdvjChF7ahMZYDNZL29MiRiiMw1UN0yT9gxvbysSfabhTJn41TQ/jBnpQZJprkHtPcKClwO7nrOI
loY8dpEiGax/18DdOpov2o7cGw4p3CXFwQ+fCqt0xPQY5Gfw5utgCvix5Tj3IPFSafiXYEl7ak0h
uM2jPYew/fWP2WFyCb5ik/0b13uNEW/l5D9zuSWKg18UUfBzy/hRRI+RI7xxNw/WEswqTl359C3v
RzMBY2LtyFo6Wfi8IS8P2HbSRZaba/BbfslnMFlCLKN/S4l5uLnPZK0xoMW26osv3JeOLk+HFwqA
9FZaqG016U5YhcXlyXqKx9JZLsUsy3mT0wGLZquwm0zE7LDafIh/21T20ANhvMLqj48dPJFYzPzZ
wGHJxcmPd8Teg3UnRl4sCS3mOxJCzQTzR7fU3w5B6Y2ZMjtVPpvsjvhk8Fe+zBssF/IS2L0RGjRk
w7mPfDbm3DLvRowx4E5jugfZ4KYjK30wklhejRfZ43lfioFhIqZxNXdZptRfBzwA/yTuvm1M6ZKX
jWHmkSm9+Pqx3T+oGDKBNkC+2aKOeGI6ja+uo5j9FI4X8/e+t5YlTZE4pEQEYAH7TIArKpNrjAwY
3Qsi4jIS+RiQDX07yNCYx7T5RgVJISMIbQs7VAsSWtZPVeC8eLUhti0heG/+NhOfGcdDrnct79m2
sqMTCkNDwXWbAklf73MB+4oODVh9N1RWR+C/xCVN1uUrSFQumOJJ7HbZNgSJ0U17xrn/Gb0x+e06
si1rtqLqhB0dMAyFxrjgsmu2oeCOM1aFsEXEKzFsYZbQMqoYwMP68Veab/eTXRd4hZws7t8JQR+R
xqHX74lDNzgAmvn6gHrIICrxbyJKWCGYeTLCeiwFd/gDpLDxaoGCd7DYFl+EvX9YiO7OwOo6b9IG
8wAMAzCn0biz7VVGEZvybVb6mQIT3cRW8rRfIBsOkyMu3QUhpeD/z9bRSwYELyZ8TePye9e9VhjJ
MWrLFVWg4XvcC16RpYF5GKsBph5IZjthY/PzB/Efozknwxcqmb2u6l+6b0xVTGX+spAvCbrm2Xm+
OH3Os7HCdxdNrceQfdQZ41tr7G32iWoucZASnONe7/31/tTRFXZ/c9FcnNd3DhsUQ4MvJ6uqcV5y
Pvw1ia4cnHu76hg9mCjDbb4VHMcJYKX4qp1bzG9aFMsc0Uw2kJBpmAoIgqt5rhjalHoH4ADypoPR
Y3anrrU7L33wHrIn++Mlfnw0DxV2CNOPN3vHPPDKwBiQwuMPdAiNwZLAdqGDAuOfHXUNq6hCAKLQ
wp5+pSLiPp0t1Smdd3Je1MmlwlxDSV/pgxE/DvZdIm6R1BTy1a5CROqlg+kWGgO4tVSxUYU36J3c
QEIi3yoM7d6UuTwuJK2wGTGABkUOZko00BshrQLRlBcmE/0GpJBFlYM+g9Ee/BjRy6hIBFkgIKhK
W5feldqd59/TPzzdvVnZ6qyNQJMK9uAD4qDH9lumxZxlCQQf9AHQMoEcCFRLvgMrEKdtvOwjzsVy
UmLviKnwHbXY0ibIyt2R2FQTNk9G13/Z3eH6gctl/6vf/w4Lxbyybgcac3+sakA90N0YkHm6RQOf
iII5JA8Wlt0Rn/MeTUvdTwPi6ndJkjAwc/yO2/EZ6DN/jMHZTHvjszy/fUAGseiPy+2h0E5hGaHl
TGeUjS0oq3qItknfboQiDfbyYGUjMuLQSafb8wShgJWHWXFXQkZd3hEReJ4f2DBwYJdY7EmPnlWa
8mvN9zQxM5E4Wxgd7AYlk2q6xYPVOGAd94bdo/aNNqpJUtekMd1Prk5jRVLcousM5DTCOhgUhcag
bQz1lBRUNs+DPLZn2ILsPTNCX0mZBYZFp5surYMb/w2ZXfdBtL6cfsz8Xoo9MLkOnRVYdsC2EWCJ
LqAabYontBifFDtQiqlX9WdCO5bXKbGK4xs0BkuMJnDj28igS9mIhyj/zukPJnl1cxWrciEQOZRK
aKnTtIaI9jD8VKTxATi+ZEScRrSsrR1PG8o3UHdEiS5jEeNsgubtQ7ewpQv8E4QYnemFQMQcdRmc
riq+i6EGU6c2wp0/vTzKf5zp8BBTgMmW45Y57YOVB9ArYzmaJDYBRZi5lFgCe6axLcJHfJvzpF8l
PmxIiUhPE9mqChLlAxURDCGjZthi4LPoenSL9wYNWJhwUcT8aYQ2Eqp/tHdHMtzyICzwfh/ma4xt
wAtwheMOOPALQlGQytN7Sg+BHjm4Q8Z+zDDrHVjamdAzpefwmTeCvSv0yRtlCfk4VYLi/rwJ1ZEE
qb19dsh1cRIkD/fp5GB80aPuoXYxW6qeD/cUBUrCZJp8eMpC6HCkn+7apsGRT06hjzfy7fYYY/fx
DJ85mzSYMsK97wTgy3O1Nk+qXRPtql4Is7lmcvk1V6wlYNbQbyBwRQweDhGTLdbH2fZ0nEQoHXrG
ZjDa2tXiM2awUrNEa0rZRiQoDnFoh1gqD3G4HFhX1IjU4cvvwqtHzn2HMC0jKWYdOqO5H1FVHiK8
N4j+Ii5CeY2RKwpGEAK0dD/r6ykISFxIAsKXkNpVFAKlMnY84LAgWPw5ihyuIDL5DmkSFzcwU7Qk
z7rnVe7CawV3HQwMKkJEPHqZ0jgW6FOWpan/R0nP4IOGQ7QDkJCP0hS4h+D9oZrSOEGeHKwCVHeg
lMAqEaKDEQa+CBaVBka+raFfJnLnEzoAkBnpDYjyFFwmceuxwDSM6/qn61bNkFMBtUN71/mccYnu
Lno5NAuUef9dLCKvEEY4dpEKUhd8O9mYdat0BL+Z2dmgWlC3pJ+JmOZgsbywnxB2n+zyycd/zV4U
utw8QPlCNHn5gt9BBzw7IgcAGB7yC/u+iGqsuWlU8dsVH4iL0RnextV4vymN6WVcx33p7g/AlzPS
SVF9Y1+2YBaPTG/n/EUMuJjxTRSQI6sRW0z3oicnDyriU7ow61N8BuICFfcnuQf3Q6D/yIdwPBVI
Ukm02SP+JYNreGi2zFE40QE39+n9gPtYoNptmTAH22x5XUZJNMU0JNDB2q+eQ2U4kqEvIByu64PC
3G/04V0SaEwMEhcrIDFwlLnkotKIWwxHBshnMF2l9cdII5WpbjEqXQCII7Dtxaj3U70AH+K1o9xl
K22kAB/oMXJrcXdUkzLHeM0aJCGbvqFybEie7RrWNtHsiz6WhivTwV9QZ/bMDSFamDE/zMkWSP5+
0WOxuOHb/G1MxiJ5/HariqcwKQ8vSHdCNbHSY7b7AiuEVAABD+6ko0d+IBxkyMCAlnY0sye0DHmI
EJqXmj6aTPi6w22tA0FLsNIQZBvpI1qm8gtUEXwm7zaWNt7Cc6ALQnkmOZC+OsB3zfnbXQMZ2j50
ME4iaHazgCM6J7hxrKQdVDX/bqR/IkUyGDdn4DulH787Z4jJoFywnCGJZJ8cRHsBTUwhR9SxVzht
+BqVi7OLzQhweAaNIYoFCxEqoH0TYE9I6wkih5hh1hxrUNG9G6G3R8CB+SB8lz6gHJ4dmR6GuZwT
GtNJurEM/uXFPUEvlTKqljkYC1LXV6w6fQWraFcBOXzpbMcoRdSUAQk0Fvql9wDTAYGtMbEEFtd2
/Ukt6mHMT9naZD7sV1mNdGXvDDSFcvEybsOFeWUOKeKAcoKwmmxQXxYbgvaS2bwQu7wmeDU5eZ/0
7EUcoXSJfYQ1s9Y4rDiWt4UBxmEBFwWoAPuaq+HQ0ScnmLQmEC5GCnC9oX/6Ov1iyFAcYIUmDI87
BzeqfMBRPIStPAbsUw5Zk3vFzvNgsXMGCnhuhRZsDgGXbYCCPjeSAKwDbQBQIpIRF5a7YvEqtjS9
EaocXYMJ5+qLbeTx1LlNKM0Yjm6KFbKnabHNOubc9RaF7+101PYoEpho7hDlkmvbh9GOexfpbDU5
v1esCgfIjLBBGJQ0MHDlaTm+MroackzqTto1RIyZYMn6u5gCI5UMCr6kaoDWE28O0UaRgamkJlCK
DiYYwlDUgSU4C61F2Ba4p0RQg5E5Qo2AFJo35H04n/BuQ4ZK9oNg6YTiSVBnyT9N0jXBo9GAENQz
RHh6IpSR0tT44dPAyVaaAWUW7PwbmDOoL+O2Yl4JSN0TKOxhyJkgsNSbmQoqusWHRoFUrrqwW+Mn
UEnOAPQ5U3HMAPAaD4Y7FGKZo+ttlLuXsep2cvZbX+eaENhicF8ACBX071O0314eyTr4e9qmaLAK
3B9hgDSVNjAcKlea2HBduTUnxtQapGWYGYjKOtX6sC22CNc5sJk5KSDNxKcpZ0nMX5iyPWcnmz9V
WLS6fRAA624DtR+GbqLASGOdw4GxGDY5BAofLi1niMj9xhy8qIwWOMEZEKvHwugTE4s8ZMDG2TNu
rtlETj4BaHdlxaJWxiRq26A5jYQYqzykQU+64HPiPBXzAMcHVER9tHvwI0NlLZS97xXO3iOAFKQ4
8ICEhQcLVEZoNVqVP4ghUqwiNtkl97TewTWrAyYuDwhMD/v2YLgiCpTCciIXM7kryF6VSK1ZddQj
vwsuILZ0dbWfnxzE3o09iYfRGujPvyNrumfB4gKUgjb8K2mRSpL/4W6boJDGEH3YMh82dH3FIuEF
2CJy/CcKeO/4h78tFQesKPbJ1+tGB3SQCprKYvAsaTi5Js0TzRwfqYMMW/fYqfRkbds0TcJxj9CE
mDw9bprIM6xiG8GDSKEAjEHj+mOJvBf8QRNMpnSvJYA+3ZXCVP9FlHwZT5mVyFFHjsawSyJq12TL
A1InLPaQbL2IeYjxXbVXkIEqlExOsSBaC+cjP4pe/ShffM2uPjKvqTIXBULCF1IUm0HUG/BKAmqb
CUSxmgPOQFX0zsF0xPf5Tdv9SMhmfIsx2+Cr3f3NvZTyQ4Y4EqrhWCJXzi5davux6p3jKmmBV/1N
P3h/km9mF1Do+XyChl2ix8KXOLA/aPm3d/yOxLioxvS1WZsABMpGwFeYWOtP7svHWkwFIQHkXycp
mHyIplRrbHsCEeGzqad/B9uX87Ji9wIKAmgqgiqAYaJukiMID2rfbI/b4/oFwFuhM9zURJYashfQ
fDRA1pfZAGck5CdE3rkf99BPItqIBjZB5UFax5DNaCRgtcGmokMF1VB0O3dyrjDF72LxtIzJbxhZ
ixoBhDaLPLZJGcyhw55qkqBNmHlHCkIS1URPiVZMjORj4l3/r4DjcLvzkSQS/l0A+MgfQVRrTo8C
o+N85QRgKTl9vwvbECAShyxTvCkzJRdLCcL2JaH6k/Fbc/4AOWUWqyFlA+MTDqEZWra5scHMyaus
HH79cbhnLGLPWt4BdLH79qTEVCkychyJW/EY2723DlgRuBzCEUylCWikCOTCTjT9snhlvjsTGqUc
XdJAaCCSpY9ITUEmGbvObDpCqtYdTsFFN4gEl6PO7P2UOY6wp+6u4n3kyXFcp/5nLXYDpK1EOqAb
PgwKEB4V/HowDGRe4wMq+VkvQFXPbVgi7QkzCkREw8rXCugLpPmuRpfSAMrdsBlDnD/Oipa1pHV1
sdpM7EgwiJb5pEERDNTnHI3MrTmS6a1Tgte5ayM6hG+q8jcNrO0CRUj2sV9zghDlmdaQ9LwAjREw
EbyCTYFu1dP0J6XRXXkk+yRS8lpoUejOHOMXDU2vr3VbnbBYfFhAYvDwBq5+djlLfDFHpEuDBhmx
GUwDeDxUYOWUAFlBkTAGDgJEQl0AFDsElfOXMoX51R+l0wy6VtYOObhy81rQq44VCBUM+fGcB2j+
FvzLX/SHhheMXbKLpnjYaRnNt+ssBlQTcNwRLLUOpInciqiHGhhacXiBeqZ86oM+yTk3+5GYoKzb
dKX39hWcokCehbRqS3osvfUsmEMfe89Prki99OzM1cZIYilEj25QWS78sjlNGfpMigcUHB3v9rCZ
HsZ0VOmNhqBxOJw5FU90CuRsRONAoGsn2uGjjFbt5BS2fZVpBTbt3E/hM+whGUTIcyiUcgdUZ+Fw
wTa0BtY5gXA4Pw1xLOKqXxj/8R3yAcOdb3ArcAFyQ/cQqg9uWEXf5otS5nzOKtXrgN4ECYpidkyL
wtLHw/EDJaxKFT0po69P+OcXhaybZtRN6PUEyQmJGeh0QWjRBReiFkBPupwx4i5MNCz6f18tlE61
aHEKKxVP9QBpMmB5AtNBR2ierxQbXxzgFrsDtE1YKbX1ulutFsu6RoW989FrwEg9cE21tcz4MwAl
MhK6Sulgckxra5+2Nt8NZmXzZQAT624UJ+sxf2+WGCEDByJ9eUO6E4k1/I25B+InWfBY8G6yu/T4
3tYSw+L9qmezujzFnucjlPQsseM6gCBE2QLCiyjxfKE0wgulwHU7Het5h9MC1Ci77IRAgwDSMuvC
niGyopfy3hzg5wovqBf1+TptshD6zHwwETZLIFyeY9pB9BEuTcEF8TEV+3bXCuI2012oq9hLAVpv
c9H1XLFfLEp+RgRqn+Ztd0fPiO/fffTHpt50oXi47ZZWw/CkaRgq9kfgUQ0AIRgRNZx+BtcGOmO4
BzTIhN/u0w9VJ7wrIpXNCFfJN1pAO/g29wE2PM7FbIWYOHMK8C85Ho9KpPLqc3xzw2OK/uUGMUre
6dQxL7vukceCv/aOF+epdLUcjX33MdCuOabThTtwGg4MJLYTycFdO+4wlEMxQX+QzsGRILFEi2iC
MlhwZ0VnlXf5eQDkxsBphcaJF7E/kYiAPL3WQ/+G580edvX8PW5QEU9Lv5mBguOTvODPdVikw2Ub
p4TDQDvAI4keN8jFTbw/hTvXvFl8B6/z18fz8++8uajak6BJ+bdotyHiwezymypdY3WPWlkN9Tqo
oXSSXnDwkIi1+EK5K4b9KddAlwT5wobfANUUngeiBo3ddlAid6ZDV+pED6sFO4fbWFRmMxpMxCV1
OeVzEy8em9NwGWDYeUzb4Xv+oGRnrHfTFZaAorU3y6g935+ZK97ROh4qqIS22Ip92KzstyeHN2co
cQvpaI/iwZmaXgQ3CZlscakS6gmDtUsQztMBJ698591g2DAXIW+01Mi8Hbb4Gy6sG6RSCn/QoXEE
tEdMZ4/My9F9mFUMcQijPChU2gO8r9HFYiIouGEGaJtN7cBsoN1MwGppQfrRoRuKrUxlZiqXAO30
Zl/s8Oi0NLrCjKRpATM1og65gXpkdmdsXRdn2HlKS5TuEYo0EF4gg9PdlyOFgh6ByR10HSnIzBWS
XiDvIlBE8LYCzxzoU2oJnpsIhZSojP0NDChzvDQdJYv/s4LAx+YAQDItmvmckdLAylCA+UPjJOK1
mvp5XIddadoDJTXUWU3rQ28ltOU95nicgy1GXUy9jB5d7+6kG8pZW8McFq69kPA6dkW7c3cYosw6
mLAt8NEAFAXAMiBANHVCFz1yjJhCjIlT9ak12SCr1ubF+pl8NwqauEuSJe+y45vKlv3yehEd9o1K
R7PQ89VA9l0b8tmwAQcLVjK7DDUxevNwvR/8IlRsCjGARG4WVnMLJA4/iuweU98Q9R2WmAqg8xvO
6zlR9s0m5vQjLaR7x0cDIXWeKwCe3F8EgW0HqXH32MAvwvWdpV1vPp46QYzvJky9/OvkKz7dS7/P
xau+kxX8BzOazhrqaQOUNbw2EEjtF3uIR+LxQQ4XtLgW0T+j6UjfhapXnfSneNvvFOFUEvUgskUf
u30zmNBwODzIep7e1eiZJANsdx4faQZkWMGmcnJo6ZUiMRWVcao8+ISCA0dwIHggl164vwchguJp
SuNUStIB8wqhQL5QFpViuBsug58xc5YedCISucjkBfP2G7LdkY8yfMp7+AYrFMQQ4SBhX013FNqC
Ib0Oaaj4E/IcCvGRQdrjQPPQpQxv06ryobHRSeALg/GLXILerON4u9+MSlC7sj0hqSZhWIecor/L
hG4YTe74yELPNUkBmjr6SPyggZsLQdgI1s+4hHLf9a/IWhUTt2O+gqt1dESqjmWMsXqTs77pYfkL
AnPTxSxdFgNyvx5pjDhPOgZtewe0GI5XDY3KGWV3uhp0FvT+qNjuxHZigOGmEqdYa6AgmZPAOq+1
9C6B3591Km/MII15KtxQKcXJQgwjM+YRAoSygVNf1LiYxocBz4mV72F1T5s7NZ4e5DktpeMtMq/s
v4k0NYGBG3SedRJduHJrJoZJEkCGlZyEPgP3+o/oRVlOCkNRE/h4ftB44S8ZNyGEvN4xswHhI1IR
ueI+g5YzUJgK2fd0DFEyjfy/O4pVFhkLL/BAgiq7j5ee6FYJHPjOWEYH7tfxd5PIv1uktNkFbUry
1DmW5UaAst9H5xG5bWrbWkc7npm1/CzSsH404d34oIjzBfDi72HIG3PtAXeFygfOKe9sCYjkU2mW
gWqVY1x1D1FDEVmGDy5KrmFz+hp1UbrCi0c66+i90hYV83JkrmpLRMw6ZtfZm2E4f+ko+oUu9I6K
yMq0A2ubJNaoVW16tBcg9cAWwM+ae3vM0GfMC4GAqHW7BBVLUa7oLqcCIIt4a1Oi08Lji8K6t4I0
cHtDFzfywAp8cafRNJsS2WZAp7laaPG7bdNUo5AHCvHDa4BlcAWcpo1rv83ELV66IB4sBCVQ9uJu
Z64V26+xSe21TZ7TZvAanenOIUWx9OgvjdS5Oq8ly5UlLPoS0PD5E/w2MOnI3OqitzgRsQq6Zgfb
YDlwe0D0BEHqR0gK+j/6N5slooHrQO+pTBQ7EIqkpSSfg5rAtc0RQnFumGToV6NfJpOFlIvratxy
9Bv5KX6X9tJDxBylMwll1kCWgr4vB5EB9BINXVuWeJTOMzL2NzRnHhchyIF0cg1EQEpHLY3zhx61
8Imxd54bA8QbAtZ/YAABAfDkzq1EpPEArSNMmQRztls055WCwHW3TddFrxFqGxeDCHFTZ0FVU66R
VROdefuuK5/Jch8Onubulpe0aOTNubyUozmwVAwrGXvxMiEbYw2aCXwKq3GAXt9hLCRqopvGF37K
lnxeSg52v0GvmODksDSNzAoFxoKed5A6f86EecQEpee5wVINw5Plcpri6MD6yJB/YxIlqCeuj0pY
YlbA7uIKk8ouAZa4qn8F9MPzql3gTRlzez518hwNLMqGxlphUfcY6GcyjueOc0/AB1mi6McmlT/N
iaO+fOiEBZr1I1YUdvF8bD4ED4cPs9c4AwIDhJnKNrnYFi9Has12D5Bgks0pCqAl9zfI5lRDyNFw
WvADlGgW2oBrPinvAnHeMPLYsrj/6JDGYchiIEuBRMFb4WEfiKZSQPowl6VFtALF1NJIXDhJRDat
jDmcggADe+6CPCR2Rih0CJ4mPZZVjQrKF4VoXkNKpduUOJH55+E8myN4RptGtAkIyXrXD1EJyfIR
d5h60ZTXkF/IoeMTkaNHKirT3AYrieMjpS7HgCgaEGSCgPPFZzllwOlAA1rr++TJpxEIQsDKRqGa
v2EbpGkztjQ3eJ1lASIGmQXJlQuiOCYahaC3OGZaGnizuCSsgAnkW1rGj+VhyeddtwQbJdCqLrWe
m0cHVjjPOSRtoiaYJGhny0dJCkBgISQrmhxGwAlCeYkYLA9uHpBZuSCpXDpdpk0hjbW3YbXZvah/
G0R34HKVbWVEYNYMILbs92z4S2G4muYNAVUBtHLd2ndDVpZKkoW4JFCDHBBOm8sCHabbe30bJ27I
M57PoagQDywGlzwChEW4eFZSqWWaBavZ5lOyEnh2TxtogtUC9RVbNl1LbUHI41VcvkulqzmVOdaX
SSQATnCmNDsPRnfW9l0r5ywOra9WepUGMoljkZUW/mCFwOOIpx3Djemx2m6yHPMAeM0YLp5gz9jK
PEAeTtd0NaBB3FbGZGBCZR/IcCawQHB6cayNQZplHHyuRlznMWyJ5MMxHGkiSmZxJ0GGutacyZzN
3GZm29woARv22DjsW2IHb2vTsrJ5IVJEhAt1goncCbkAt2FylyDoDmW0R+C6eckNiZnXtPQEa3kG
s1IFnDn4SLnsHwL3vNBZX4Sovz8RWGR1shQEUEbpD4bUSrozPixB+0K0ylC9YQ20qEUk+a/1mDlh
xfNFF5j5rmUReQGAE4QZ/AWh3KUu+5KKgRUP4mKjmQx/OL+k9xISGOIk5ATmzBdIZGmzjtkLHIZ0
o+WxybclJEgg4ACn6jxjjhJdVEc5R4kTg9+5nHG7cns4+z1p7kprCATMF53hoWZyRlpoLiJdM0aT
2P9jR9PkIVSwWohvcmJz11yCO70Q8lSWt2QbfNvcF9q/tQb+skbw2Lu6D4I6+HdgO/s4I45QF+p8
Y21JzvMmi8ct4kPvhjo6X4mQMuGHBkI+koOhxzOCGEUijbAcGfB5+EGMgFGddJ9I+F2EZOzvpmMr
Hu8jXSXRWyUyXWhuSXshT/EcLuiH9KPKPJI7o5kylK6HtDuk54Tgq/n4CXH3MmlkiLFKP3ugOHzC
aeUlSidNmjUfGzlRQuTLe1PV4PROs4X6von+M2V8f3QY3nakodQlbp7CAmuH1P0Hl7pAXu5Di6V5
MnCt8HpZTZsHwcWMCiSnEP5SfkJsJTOCcPUmW6fDcHCfH70/LdwWxRddCfLIcvf0RGtUpFaOKX7v
E8Wb4330J9Z8/ezasF5oDgOhRY9q94ZWjQgdNa86+USHIcoxw17QoFktDJEp2b5RebS+TXpC6B+L
DaTcyh7OPZRkNCsSvsz+PODAgqmkSOMrxuSFaLNT2y0mdafgAfUEKqx1CJwy3HG3KZW4qWJVwBGL
8wXEWDReG12NaQ4eJCbzJJrbL8lJM2DGbPKvnL1vmcBZDTOk8csbgIGjJ8nImWGMDL2n/LA+pflB
PdIbAWzg9XEpYdAEMYa85u/kgUK4OTiaSK12t0jWOUA4GXwfRZi0uxEaYjWqh+DokqPT5uAEes37
C2rkKyBdfw/EWipeEXkCpzdyq38w2YQdbZGAMmAAn2JBZBvvGflboB6sjqoxbsQcmwwaLh6d0FuK
ohSnJOQU1r1gPXucb7hAEzBO6MNwZgXhA3kyzn6a0pcZ+jDsKJHJHtDfJg0mx151rdJ7BsfoaLYB
IGzZ0ZAb9PhNgnuxGVTmzgPk6n7U0Ng0bU4o/nFPQx9IkGQ5CrRHadAKgIipHQQFewtIl2QilCLj
V7TKvoOJqcfbijNh3eap0RXJkssW8A0UAdBCmNwFMKYTN9nubdJb2Yhzihy9M35a48GIecJ117I3
OQ2EtwaXnUNTlM207ezrFTuI1LRap8XkRnILKF86IHuND8E1cUD1+dc1QnL0dZIrzWnCdo9mh0UK
YyX42XE8tDLB6ykLkJRee9adgRAnE47FM7Lp9bObuftoiyhts7vYkynhnek4Oh5jgiQH90W3Apov
JGzoYSyNSrujt0Y84WERB0Ow1Qy9bAD1PHUOME4Ql8NEbhHN3ZAWOYpbW86avTYAjz4AEC3yHiSK
5mOsUHh+jaiCWK1i9fECD0gCj3NmlsR9zrwnHAw+gMPN6BnDczouDBvQijnD1/jIZ69npX3Tr5Mv
r84TQxgQb5k2688rxrBN72Ogs5S91agkzTkbS0/c3wEJ42keoZzHc8690yQ3efUOrIBej3cjS7Qs
9OC/FoB1gLlI+fOdtwBMW27Ga/S/CJWIPrNhZH6FMZ2DVbvzpK86b9EwFg8elSuQMr+2qASDNd3b
ByDtHovsyyOh+WJ2LaoVmtwiK6jonOly0qzlq0p6JEIHqqNK68gQuPMb5GdpJqUNSB5IWqGnCMMw
dibJgHrvSr4SyrNwt29yCNIooSF83Zi6isLvQg+tsKRjXwA4K3mBq4+tARkYMN239tmewZk+hvuY
KQMN4JSTxCKOvGjZIEDD/0nHIXhGAsZu/xDdLUM4BkJFufAfjzhFsIyQ9jsxzNNfiwzuQEZXOvfk
Ol4PZgIfV7XHsG0VizeZ01sKz8KIUWGz3j7MAkD3QEr5qIJ0liFAYyRZYYlCysVWY4qSbJ3kntvg
LrklwFn3SYApgG/nJquTRseTs+4YNeIbqKBhblcWBtF0nVruw5pb4JA5Y7v42mcg+WfbWIYnZ0ZK
NT3xu7uWYucCaImckh4jzAradl5hCVni7VTTMnghBsKdOPH8qFJJ2cgctnEsK4jK9rMo9SO8Hdg1
3qYzPpIM5NyaxuiiD+J8CnjFtvrskwrKT0PvjY8wqnqLYiKzDnQAxjXRhTyQCJJ7vCPEJzRcjD48
pFOfSyjA8Qq1o2a/tJjAyCinRl3xMoIvQvb/4cBZRiR1rIA4t2NZF2/STRGCIdt0eH1iHsH6YCxd
CDcJCOxtgrQyOHK5BFgYdhduDWHlqPN02s4xuAX5lAuy4AmNymlrBnWB1Zpr5ZQNngQNOXoSXkAv
4dB+bdhKTf06AxsMq+tegseSSf5jp4JjYdoOZ5L8/W9pNrAhlHM3xYlhMkFCePEYHfxcf6/umviq
PL5gDt6c3BOMTOKP+5ncFt9Vg3PyxiixcI5jBYzp13vNMYvZvYyH2AcgxGKUbvXUB8HdrDbwUkN4
b16NhP9RgZt2NYnOg+DWMm6bw64xVWgnv7Sc7qd3Jv3Z4NEyUSbw1ACmRINp1+zfzXagJOePsXR6
wwdtsfEezOfrpTUxdoUdzmOtfbL8L3wkCh7tE4jGItCYXzfHAnPOUZhIEEZ0jIX5rfU8104IvID6
f0xu9s1+rw997UB8hJ3E+USAfpqfxX76+WGTYY61YmWhmjkx/mW99X3SmQsHV5AUMuMXhW5gG9An
CyKm6Dh9HFx2YM02xd32POV0fQCfv+j99RvkeQGeUEEkoWas3FfMAXARNMQ7fvvys7W+b88ZqrO4
uKF9Tfp8C1vBN9f3uOby3hv0GD18McE1d4bYgsxVEFKW8ImZaeiAHsEzgaPsjnvmciWeTaAAUErD
lJPe/8UXVDwaxkBozgFNw1AUqrqJTEse+EwMaCmC4vGa9sEdYEIGRZ71k95lXMmgR0Os8K+LLWLD
+r60L1qTLj5DRMuWfgOzgljAS2t3DEAC+AuLrWZzqYPYEU8T1NxC5hQAs8/b+02EWvgEzGEREWmu
MUDva+Lu+/HfW8xAQV4UaCTfwh9vvU3IpS2Ts+TOaDyoKQrGlYsCP19+jPK9oRJBUTiFdHogziV3
li1660QHcBiimN7SVW//17DbpQFyAwVkUBy4R/TnvflTEcdYBFsQ/PJauyugPVbyeQWjmpXexnDm
mPSwXOx6pXtdnfiagC5RkDDpWdFyAzluD0EQg0oYdMG/lG6H4dGqVtkE35dxKo1eyFde9PohxYHj
wsUWSmmJsRnQFNTgohpNuDaU0yZpeVQOjwgmYcrbm5zS8672Btmb6Z8DLB3b3sOOuWTBX+GHTM4O
rNMNf5VN8rTYIeSJmyZtI2FaMfoYtgMObJokuTYYHQncqnn2b8b2f7mYAgYipAG4L7ENHsO0yQor
as+93gzjJcx5iTj7QP5D0pOo/XXayNocNJIFuA5RYR0JPyhpUVtKmS5kq4e/dO8Io+mdl3abImLm
5dEZGZK+VmWX7EXfrLXeaweFcfLZek2r7dEbzJrArsKWU0YKf5jcvA6UJ4QTZl2nuX3ZB+Tlm1p3
1ug4r6CyGzMESKNP9n1B12k19C6y9HoXqjH3wTpQpzK/c3tbaEOjljGYldkhvE8kWUJlNFyOyR4Q
HmiMuhzWI9VUSWxqp7JgaSadMQcEJwdx3xS9sdxck9ALyajNbJ4qkhyyC5GjEROyuSNAjbYE6+g0
OU/iu18YhBFtXM6hOMDspIGKVMSacw/ea0fRq8XVubyg8bQLC55OPqVUvyK8Nx4gV7lesplAnACF
nZyOpDfPLe02p0C/iTuvws+7TZ9bhMsmbRJihOVm1Vtv8DBY8OQGcOzgX42LTX/bBKLGCUzYSh7u
c9XYPIbFuKMaykfbxx2vPa850cWq51oYd+zaRgzAG0xzRzJ7AS0hrf3vpvlh0CPj3ReDGxmDV4RK
cEhgoSB0oPaITeKH4X/Df6AkSrO+mDI/GO8NJPVaPz77P9BQGYIQ6q3LAswRIBVDBChK3HuZWfq3
mXrQVPxy6RHklrwI4xzJ5y6rFtCHy0rZDeb52eB/HTqLdBg5M/9j6by2FNW6KPxEjiFigFtyBhHj
DaPMmMXs059v2ecP3dWlZSlh77XmmkEPFVxKKu+5vCVfRHTn4Di7AUqhYHEfM1FwVcF7DJA9LdP3
R/j/UL2a/m785twlSJP9mgPI/XDk9B77Z26ADqXhGOzH3KUalQQL7KyaqePLoGY9x7T6LbbAfQ4z
i7evFZhyrUCpQubZWJlIKc4M2q3TE+7t8SVtzNXxC5NWtgF+Fl/wE8LBm4awiDePSUsdUaRDyJTC
t8mFJZeVuN8ilaXO0ixqoXtBOMqSetYLl6A4J4v64CbiNtzAJ9e/r/UZqc5hibdzImjLxtBAUZkA
0vJ/sBStgBfw6O538OVueAIPMD5ru0w0mWqrTE3okennO4O2240t3C96DGB1o8JfNu5y1cPHQ20i
PCiGyOuQECWQU9ihLVAHpqQBgyBoSYfovcChG94SCckBV9DNFkRg0Y2hJ3gnaKU0Y8wKO1AVJL8O
J1sJsLsIUgAFhCxRGAH36Qdqqb5EdCAAwGbesci0GLIjRcyPh5Ls3MuwkZHJK1dJ1x4tIaFBifpm
PGLdiEfFN1RyxUjBmB6RZEOfhrIUQrpfni/G8Lo8MRaCR4sJu6NnBF8gCqRTB31N4S4SUOLt0Wc0
IPOvetNjaXU6Zq+HI2njHbBbskthgk7yN3GhEjAvozXpl2v36GwwxNqutlQI8GPfbauT3emeyZeP
NuN3SpAJvjbZZlzeiJRwq/nuZ8urYA6SSzYyNFF4scLgU5c9GIJwWXV/g2dUxnxuDkW13ywttlPe
UpnreFB7namWPDik3Nx8BjhXYox6gqMNNppBQNtoEiZDpvxxwIeshCSAtIIdH7R71OFXttDLHSFp
baQ9WAAztZnbbGhfTlY9AA3k+uSjNIz3lUETt8irgQNV6etJi6C04IIpxc5kUkmHQCVc9TcsBB5d
MMvVLr0NuYbTjuwfh4E674xPKX3OG82bPj8NBHrUx63hg9SruYKKadDllu3RZ7U3Zv0w9LZZouaH
/TltTJ6+pfN0qBThZ8RYyek4X3x8t8sSw3ZiikCiQPdPR3pV1Nc0qJiNw4xi9valFGdYIg5HD4JE
O1OgG2nEpZngJrG600Jy6hARSngmdSBDGeYgeF/aK6DDz5rLnLEdBxhipLUUYG6TwCzjNc/5G+jk
Ottyp24dxPnTykVmKaLjB3MLIMmRxtE84Jztav2LNZFpYNN8oOwtAxVf7GPwBLsXHS7tinPE1PoY
FDsKNZog5LtotVltrognibTyC/SqtApsx/CfsjdjvC+NyT09gZo2bFD5c0Av7N5WvJJbz/NeKM2E
Sk9A/2x9hqxqyOf3YS9UQzpPgitPVLbl6JI9+syfcy04UjSZYpt/wVuZRtBgEBHvOYaA0c+oM/kw
Gb34nyPLFPJfBpqP/IPxPPpme0K6JIcuBS4W1JQvdVoisIk28l1n3rSZLnG029K60UZxmdxcNiU2
Lc5DLGV5SjNnadkGoOY9ruwrnfBAhktv78F6Oahm59WelVkDU8Z6gG1QwdJioEF4Hj6Ro47fc+hr
aLkx5NwOdkJtxEkBZdjZRPc7UMJv+A7f2CYIYHFKW1wh7vzlHr1z8BpWfeSXLZy5kHwGYtTFylL9
AW2N51yS4jElI1X6Vvcci0heqhLFu6RUIOjrHXUOd473XKcUKIp3dp/h3tb5P4QY4Jy70ZlfLhyM
vVtTCCEvT3dpNXvOtynK2woU0T3Tx33Do5yiet5usHqfaWjfFAJMeU7zLabn3zH1wPI+LuF3ihXA
mQ/WR7zef3tv6Tz7nZCjebJUq+bFm6sutxdvDZv4e4oXC68s8M/F6fC+ds6qWu1K6+Ldwybe534d
IsvM8srtXjBENM/PYjOsOHwK3KmnDQ6WL3SzNd2Nm2mr0If7SApVhHWvXwz5a/J1L4jFHLbTyqTi
9Ha10QZygAYda+llhAIDCK4QdjP+J76OeR+KZbJ5I826Mh2rzROEa/PARCn/7FwNp4keZ/GumBux
in0TPDNXvO8Y94LBGV7i2ef4h682uMh51mS1YZddXUhHMBTaPH18cXTi62YMaejF5Qwyy8OPAYQt
L2jmvH3YGH+S+7J1cFtwqW7GNan4g7PcGx/7KNChLSzFbCJVrHnNgEOJThnACgXsXxlopLMeUafv
++J+IRhEN+tRKf7ccFWuWBIs2Bdg9qhmb5bh2KIYW7Jgul7pNLnj6Lbt0nsiiYZ0PemAhdsIGW+L
ExB4CQbUiU884NQvFK0vqHEH841PD3ungyPWYMN44QCXGVmi0UxpqkLyjaNdKbRVWc4sGWHRkbJc
H+58g8su1vOuX8VUn/YT6155qJ736A2oBz2uNixtx2K40AA6oEfY8IlYp6lWUXX/vtoPGfPN3t55
eI5lEZG1SjwffmM4+xy/57fhHuyFbxyc73gvNhMMJpX5LVbGLUAwYJU33hBqqBj3PXh0PaCGx0vq
xFJ3W9E2GHOsB3iBB4Ml0fjvOcKf2c1klTraJQ0ABc9h8XJV7+G2IMBl56ATQf66YFMLPfnvXTH9
YRAlnh+3/JofpoemU23AjkigCN7EJ77ZBypvfswvIDTCRWiTg/EsYMsW57xpy0nVIHkTDNkcdYmx
XvZaFqr0pPYhOBkbr0n0BZKaP3YlVwIy2IAo1jrMjBTrBcYbKLTuFHOv0evvVvHFx8ZN5fX3GemT
89uC1/2FB5FX+aXg4cdfb+PW5fChxF3N3LH+YtDL2AE05G3tSoM94wPQSOXNe4IegZAA/CR5+lX4
AE0Fx0cR4uCB7L49heGT2vFf8YerkTGPXxenrDXSKJS3h6iNEG+Buclkl5GJfMok4y+5jR4jZuWq
TL7VSU1eZLM3aa/f5Fg012wD3nxvO+D4YMUAu4g0uI920zPv/RlpQQ/+bnHNd9jUFJA7vmq0A1vD
n0Kf8GH0L5BXBwkbLD1Q2uLNSFJGfzMI1vMHQL7ckMSgcxLEPIWCl/a7NFS8DycHjBD8HmyGF64X
ivObrNG1EBsqVDgoGTlgJ8YskSgfHphKUO2b3eCYC2osCvxndCnuRUsSXBgakIvH2ZtAp/tQJBA8
C6sRPJQh9YZZOXxh/iujd3G1gezMyuLLjFuHi3X9I0iGCoMtm/d1Hd1G+/wNjhodljgrnkrjiuvg
5oQZAFP9SU00ibAuWna5BtqWA1fiyi0fFn+MF54wD/Yjm5OXzBWBC1koZ8dZCx6j1zU12rrr3kA4
3xvLuFYwZNiJto/eOM93bDeY5gTnuHfyDyRLABBqT0/z7yGrdUMCMblnWbuYJ4IhHtAhxrjvFEdg
SsEl9225WO4kK23YKYBjGaOuermeAJLRnI+BuNhFuxBE6XnPQ8q9itJs2MvrMe0wzShd0XYgt/4h
VcZfRkYaIO5pIBSQZ1qSxoRj04k+7FS8cdPmhuhhdux8RpfiK4dCMYiVJd10DxlIc6+jKieAQHJJ
dsV1pOsGNccDFKeCQeu392Od+cD34Jyv5v2bdD6O3rbfD7epuDVmXq2g+yIJY91GNwqyei22QOUP
t0PtenBoYFVsSoJXN1QXjGAVclULGtuyD+H2tLX357BF3cqYko6tdrqnsObBU3jnYqLR6nlfZ8OK
u77tvYaeXjS/BU2MghjYcBcdwLJP4QbTtNrTgLz2XsX9eQ/OGjSRMnh8DFVPtY95axX8ub0HXWCX
Azq0afNoa7focwrhgNIutUq0AgxeT+F+BAEeguI+qDd/xOJ+mHdCiMTpgmcKaX0HAxxzJS4sMrBw
Xov447uAX6rydhfPSS9leEnIQ7T5o3z/UF45z0k5g/y+YXmxqtEruBL+w+j2wGQY3j1sT+4FqODP
CT/JDcBtwfiTb0X3CU83IXOWs3LGr/zAoyQ7Fy/gaDOqPvYJM2rawZfF18yXaR4PGBqAqkJ1PRh7
hiUQCD4mjzbxU5jwBy/Ln3BEtw9z/5Fn8Wo8EaL0fs3f0NXlZwL590degS/4AZ7Ha/Ig//z3ah+8
SQMeZ44sLwXMxAdQLEjmAGmR/MG0h3oEgO1m87P3Ca8LLZJvyxsAPfk9yDya7/PPzuDf9/hN8rhX
b+wWnmUjmOoQQ9H4MHtFJ8+xpgnh7t4aR2RGH0QHBybZbvtpXam3aoNYF76u1q34RQoT/kx/h8k7
7VTWEw9A1dafpnaSr5sJfzQwcMvu0yMf7Wkqy/tUWb7TKzN7GJ04oKbf7ON2cVvluxtiVvhSA0Eg
feUU3NA5VfI/hD4f9/eCn0+8mb+zJtkcqs9b4VXO3jtr5e+UiBZh7joQcuXlzp6yJODyQAfH0w87
wF+1eGGQohb7cSsh+iX7ThsOmjEMKBM9emed4j2VAA7w22vYIv+DH+8AWj2Z/R7nL4xHkisUu19+
Vyh2hApasy4xL90EY2bEbzxEFx6W9nncKN7QMNETF3sAFkvNOtnNu4Wd7DjexniiJg+A5ytPu45b
zOPyF+O6RqEve/5t3JOoMp4s4iFGd+FueBs3lmXePBOaJvBQJwMUiB9ex38g+G4U7Rz1UoKQKOnm
PBY3gKR7Pv2xJ/BBY/nryh+k4V4ls1IQgu1QJ4ns5RG8EHeQyKFrS0SpRBhNLCYeH8Bxyc3dxl1i
2nit/OHx0Xg90chB+yVLTeU37eBl8cMcJTFt0OzG7+NeBP+Wh++0kCAw81bCcYV80IPLTrAK055f
0glqSbx3Qq3lv7NPvqVycN+pZKc9zMsC8jWqlBI+N6nWcNHJRKakkREb1yCRiOaWvuq3pit4ulAb
0j/vaVGkuST+ACqP2LP9bIqG1QzK00y84NT5zinO5JGy6B9SWgl82oB0hb1PB+WwZeAZllEPgtrK
g0rYQF4aU/2BgzaSRi4mZewXBnUhG1LDvof7+J/Z1n74lE5leqRmbGAddKT6BFMevlE+GDrbDk/E
MOAeatCfnh7ViY2N30qmdasdBT/zFvkVT+lb+ZTzYi6+aepYqkP6IPSmuD/iYV5ib6/gvqdZLfC3
biHuYXsqW510BfEWY4ZHMYyRkm5rOBCK+Uw7owhmFiSOazh1+Q27SBvie1DKZ7J55xAj+LWAbrQJ
ueY/vRUryW9bLYECmcIZc5wMNitJrWJfYxp3ZhAp/f+ZIeTdK04D6TufbMt8TPl4lNVHfOuuIMeS
0iXVLT/iyzHcD0v/SkXbwTbszGkRPyvVwvvqNw2myaV5p+thTxc7LzFjW235PWKB16KUhU37ewCE
2SyYuAIC8DD1oHSpCoEY/Iz3DX+MLibTOj5E8l2hGYsH3M6SdhY4ho8hA0ixemrk21RmZowT3cud
Q81pHj9DWrBGzinhZPXyKq7HPNsUnzShtW3T/XA/BCHCvY9WjU+/0qxOonNc8sqm4ADHoGDxtWxF
v5+we1piV8Wp0Pi9PGrmQoHwf1DnfB9rnBY5ZugPOY7YZsnT5Og3fkdaLjfa0Qbd4yrnYDBGXeUY
TGAnk3W5NDo4VwLVYcMoWEzNOeHk2jxfXpEm9zcH2eOhRfmNZ+NnehjL3xWP6iSH9hCEfIV2qSeA
93IFXbxT2Hq5vLiS13V4w0uBqg6FwVQA40QutAZv9Ex8Z157zKB58ZjfTrtVxS0CQ5iT9Iwq/pJj
PK3irt/27w+ngUm2fEOuVMA8q4ZwcfG+HB5eHcto9Dcwb1YKbxxcCRAAL0pBPv69FgaY/FN+Mf6Y
MT44v6vbZ6bLSXPEGafr8/J1SINvqPmVUGvMUjIlb2a8M3PhHnCaxDazdLqRsXC/tVyxvw/yexeE
lnxdunmSY52jDGTFgbl0SufbV5kk8xm/iTojdtX9MCPwO2SofsyL/PI6VJKvux3dcBs3ccBQZ4uK
koJZJ7wy6XH3elw6B2p46G2Y6sr729H2rJUZb4jLJ6C3VWfKrIcBEOr3rfnvC/l99cVs3c1Lx1Cw
nAQDxQkMOowQeG6LZ20qScnL8VgPYIyWkNEm1u4ez2yM2pXFAzy9tSwddaahYAEoIOSUsyiHVow+
eYeflMNUOlrRQRL85fUO60/KD+Sf7OLxRhp/3UhsgDifBDmnanxd0I2rMw7L7JN++79jKihdg6sL
5m7C5PodlBC5DA5Tl+k1DXnBBebKVxsfz9fBt+2cmRLT3AEyQaZAdjPZjnaj7QjpPYXkiNGeg9E2
2c4+j/P72gYvy98VbiPEV8jvd9sDMXJ6g620jdqu7Ta/6x0orgLwl3JIrwt5xm6NxnnN3x9+rJny
ll11xlPlM3AmUUr73z4BILjdpnJ+24Pd+ubwZhV+wdfllRjNkw9xYDVVY0YC8AlhqsHpGlz3mNhe
vI2rMXhSyEKx5BRNlFljxYHjNyUc/bbfsS8Hi29wNjg73N6ct6/R+GOgXnJxw1JImlmHu5FwE3NR
ciC/yb+ncz4bf1w1cES4NzfsGQzEMFOTmwdYxm9BgMk7iC3jveu4BTeh60MHqMe0Sc+fWkKoHzLS
Ya1ZIWpzoSmBcXgs8rAl2KlCjeCMvBqyF5tnOqhtCggFV0M2AlmotiKu8ytE284jSYE0S/drCQ1w
NALCwR4ELI/QVMZvuIJ8DGYvwnBrmQx2YFqzeclfFfPUo+mzebH76cLYhUnio1b+LatGnssyLkvy
b/+2BKR15kdbVvrcb02dHLCFuZ/IA3waMlIb3YJNGGYSi2G+6bvbdCc6XdkDpCuUvWM3uMZIuuwC
eNiAMQQC6kqbeUgPg90gr/p5kcPCZVdw+PMRp/vgxM52hb8Dg3YujSUUJf4ssAeFCF4UV9c5pbiC
ytsC+pQpKyxZRAFid3gZ+DdeH9qPj6hZbP4qm/2pOPcvg3Mgr/OJBbcmq4nni95Jxd+R1EmdSd4s
veV6KDywec8DkAu/kcAuHUCWimSCt/X0n1E3wKmPLh0ux8c+IuXpBgg2NLdpx6gYVJQ3c7AD6FHA
uAgWJt1A1BMdhlEP82kREoI+gCKe31tAYoZrQ+fNKJaK6uU+3CJlP5Vt/8qbm+8sED5OCwcNctUM
YEAo9G2Yjh+gC/QOcXwboUSKrVmITyxt+tnEwrHHmsKODSp/xQoPL1FI2N4JLrHY5cqVIGeL37FH
iV1AJGcE7udCJJPZncBq2F8GsNTxarUwgKSEcSOYJnic2YFNmAv7p8llFnQR5pgrP/czyPZITCAX
Zn/DCw/VxpCKHh8KjfSLcUZwSmIuxvDFofk8MAHArgRjrAGGFtgN9YIpvj8AAUYwvfq7vOncsezB
igODnE2Gr9SZdBFc8HEDGhPYUw4gMBK+3SLY5B200sMag2sbr6M2fIFvv7b1YdPHAapLIQBtmo8G
XM9Ho1JVOP9iHEs5aMzx8A8SW7YEF+uEh3O1LjiGXBdVJAbRmFDz/9rLxr3f7s29Kh8SXGTDnOPr
f/AtFCpatocPujovWBCkohjsqOYyblVuE/5DHYhvrNua8sOrrr8ABWW3oxKgUhQaKcZF8gRxaSKc
SwzeYXzyd5sPaEdvkFYyzRLM7WFQEoFtR/aY5+DnfcX7aYvPUGS6dm3wxdZrGQOO/TAJmlZLYsc5
2kHDNf5cPHymWFY8fHG9kFS5KzZ+LBmqrfJQ1/uT70P+PSKFa3pQdU6x59FgYMtG6E6dtCBoyXMP
XtdBOYz3CfFXRtcj0QrODzYhJDHVJqZa2GaU4R/+D7gT/vWIxiPVAO+RFkPbPxzIHIJSiIQP3jZW
gmI2BDWoxcVQwQTCUm2g4HrUEi6y+TGwhkMXiX7MjhIjedpEi+Hewef98pGv0V+UNPpoxT5O4iZq
IJfK6S964CGJzUqjXxUcpI9Tj/CJ4qKV4yb/GfOzGBP+DqX4gHFFXUaYnxCnUPD9KLlF3UXEN25R
1Ohz4ZXpFHZNn5iWrkHqe8+NMDvUaxwHeRA/KA6Mm4gBFe/wMppGnJjkbuMrE12jenTlB6Y8lbdM
VqD8AjvCDe0if6vB75+2PSVvR85uzyUPDRcpHuEDk8LD7+OdlIOzb+M1aU/lA0TTqTj98woS/E2A
okJmzPTsT1HaGTbffFiw3XiJE8/iM/OOUBfwJk35x/8HICGrj3/IY/KtxP35bPHaxDdw2GyOGCZW
jFc4qFq6+0vKdO/LsyM+id4XFxW5FSPsxki10bGfx+m+g7/Y9m+bNBf3NXfmNmlDioju4GVCTtua
GKKIq73SV1Edpa2U6YM2GJNr0TaooL55d3p++c02Y29LpaoiLFW1WlPhoXzzVzVq9+wbke8Ure+k
bDHlqT3c3b6EcHCjuxiSGr0hleAd9YLU7d59zpq2YbVj7sJYjx3Jl7oa9ZrU/EY7a52YMFBDy0oA
b5HNeMNO1p12KaGpa17GnZv7NxyjKy1hQjL+YTLAjHlWBXdOAcPBH4PT7CV0CEiGsLMrHIzVewnt
Cd+RoZmYQfNLpHmjnYQHIi7pwJpg2hiTP4aodmRyxz9Z1FPem/RareFn1gNoPw1YsOmM8M5u8oVI
n0SCxxbAgNNHtAS7wkIihlatv0QJNHGYZADuCvIa3xkOOjSMsP1FQyKipBloeYcZBa26tIx0XL+2
Mt5w/PJqhfkIxu9ZVkWZKODCF9JapH9g36I3QwXE2mhhXdlKWY1R9NlR6Y0J8Wi4OyGDE2KA1WUw
PS8JYfPeJN91Rr1Rx7xiXpe/cWvrMp1bSEyUit3cIcGJh2iCzEc8ACDJFEBfiIZmts1k40XnIhXM
zMkpy9EhiXHdjjCLE5xRcptsIxJdDooyuCDYdljb4u0QO2tNFOd+NJHJ+gWf6uf2E2GRORW1UQHN
i1oG8OWX2y2OvAiGR+iiT+AtSJhF/akFIP4M95kDs6e/1vWGTPcy6DG171FQgW4CCGLY4d7Wwk7C
icdZ9g84Rmp5C69roTUgKmX+D/gvOy2lDvNRGYfK9pgCPfOp8Efha/GNaTgIvFFwNk30a0sm/aLs
HpxEmn1E9lOUPqJIw+9auXTr7zBfYfwyxl2KY5CtVjbK8aYR2CamURh7RjL+p5SVio19nWsf93Gj
8ibQ7LcTRN0WGq6rccBuGLY+9XzA25ipCNdyxuUoSuPZDJIaFxGjXS5dCic97ERtE3N+7UiUMVIk
RYRWjzVfIVmaQNkm6vzrVPkmZ1zf4MESGaXY2QOTymWHooMyBVWDCAFFoyF8hxlOMqI659qCfB0D
kyMvQji95OIWXRN4k/svSg8xBEdFhBv/gtwxJuc06BgD3Ce6jta+5I4DNyxZN1Ck7GnAnMstBTmE
XLW8kgucSfrTi4gHW/tY53Owcy8bbxdvVyBrQ/1k7uLzWLM35I0xrGSaAa/POr0MsG88oRnIoRy9
RKJVwljPX3btVm1eSZHTlwe3A7yIvpciL/YqyyPK2Ou93IYDDlpIRCul2TEkrwTvQZ3zvDVM0Ysy
InZmFq4kI0RldMu+wCdADQYHFIUtwoI4XPbxlzT7XJRcDxhMoviV88zs1rabKOr94eBnmAG2FiOk
QMB34ghaGOYUV5xHyS7okF7wHRNZnqp3A5kZcmyAOypOIhFYEWQZ8yEa5htwGVZH1n32WhEZOLAo
Cgy4G/kv/ADY7Rn2VFZUQWkkzqEaUluRRFq5UvW7q0UXPh5xh0kXWKVh9oC01AQD5RfAo3dsW2BW
LWLVV6B5AEJIY3nDFzweJwzJcuWMx7zmbjOMAWWAidSVknrW48rb2tcEyxSA7ICxmq8wbEO0PFMj
rl2fUBNigjZTlepnyHZJLunwj4TMluyd3xFJb02HqgPTE+OStxzF/FSUVFA+oxctANcgRJ9Fo8PG
q4HA9Lvc4n2WMFmV+G/X37itojfEj0sMwzAzZcfLSi/CZjhS3StvmjgkijSnDX4Ja1ZcddFAiTEL
tHdWLyvs2iHrk1gmcA1zp3tYv3DphyHhbTe8woG9eWAyuaL/QN08wYvnuBZvrZAVybOTqLX4YhQm
jPUaLZGt7ALcnoB4vWwhmM/daA2yLu/tG8B2d57mRzGE2+BkDehCvG3cg9IjHDfjGGUX+4aSyFwY
uI+ZdOBlbVewEMekzWVAUTuRy+h4SYn+AFTjsDNPYYO9y77BZ07YGuZlkWVta7HAuGvIGUWQ4Gkg
XKTFpNmCAEAtqtxDk2OXZfgCXLxFvTHGPdCBr+Qvg77RiBg5FzAiVWhKzBFZvxBcZcB6HB9kBlh0
SygJwQxDNqpEv7GlVmKTNngtvheiuPYP88DY2FXIuT4AwipJSxpWNxu7/NTTaKFM7SUa+oEzpTi/
kd8qkCBPGNuG78zRdrMNDwXdpUL33U6y6gAFta0j3rX0Sw0Ti/AcYrcGwso4mz1GLvU7XJnzULom
8EhjsTgQNdOJEX+yaNr0uiaVBfW9YYzFJcF1mUiZ7FOnsGOryXb8miqgYUJ1oLVOS14udxcL6hGp
KfYP9mI1BKEFO+eCGtL+YTYGZmu2VgCtcDBMSEJ5RyTfbCchzC3aX4WKAA6RfjeucKRucbqbzDGd
gCSFVxjL5xeiZTcmjJQeOhVsIqnDJiRRTi0t+jOkzBEoezeGPIpZJy2b35xKK88JcVcNKMHcBmEp
vBwgUsdYZUyCQeTf4F1sILTWzOWv/a//SNAWCnIMGA2DbMs1iKbuE7f/NmF9s+7+y24FUhbtxoKb
ry427GMAta9gpSbJxHBLe7zBXG47dsiSIA7YrbChKeyAfiXWozPvQa7CGn+DsdlpufEYgENnuHWN
U6GtRfUqcixqtk6yVewsI6rAvoRE3XiumxkAHS5xs+7v7/ag9MhScjv2+DWhGtG4f6i+nDe9LAFL
vk1O+MV9wMm/zLl6ChFvQHRzmFCYTtow2KjFfwAxR8EMIyXmJQBAR20ExRvfCG59Jvg8Kd4tVKvB
3S8qnB27rcOPxA4ljUUAgdgVUV6y+7okT9P7iQZQbCYXGk64oKgvikSqNg6Kxt6P1skEmGJ2UaET
lFC4nCuV/E38a3Fi9QJz7eFnjGXeIMGldlMgyhZ5ELo/To6CVJ5Vl8qja7IgWemNSogqSGcfnTSp
bHjTbMby3suAPySkEbFlHzeKfohLF/4794fBNFJc/8ThRty1ULfR7EasX/8qI3E+Exnwh+WOIkaE
3iwU8SYGGWv6wMl80J4pI5Ko61OT5Giz3IrdIweoB03I3mBZYN4Uy5q/ebBRsDdJRf4kiGeLAEqb
cs8CGR0p00CBAEvwzyZ+R63s+Yy9Y2vOMSMPYsqUfa44mzcqqBq/vG2xK2rZbE6FUhkSqnEpeFXv
vGgOkPj06PB348r9UAeoqN62WGeh3qS4DudfqwohVXCERpaH/a4VTmKIepgh1NnRe3GHFiwZpFaQ
pYdxIeMlPAtA+VdcOk02iytkdi4tgO7oMK+YCbSzJsmpWvHNT+G4wj1YGhLBKbqWzAHggXsrEriQ
5QAQ0lwwqBJ3+csccRo3K10EMxvYXkl3KuHo7WmRFwWTlLyHsoILxmvkkBHJzJlf2t65L5MrxehE
AIcOMOBD5m/GHJOC/JGrzrznfP4+f50WrBIV5s0MYQVr2Fjq+MpY9Fh6uz419D3M/Rt2DPNVvkGH
lFMgUJAWnGFqxy7lyioHaYseeCn8XARmAl5Bc4vx6OF6pyKTq4XeRMXxpE1V3UDlN0uBGnu2TM0I
ApoBqnCl734XPQQjBkNPlsY5gNsMbMqZTX6G8JJ5KmUgxjbUh1IupDFWIcwzYc/ipwQyBvAnunmH
p1gWOBPmpVhpr/GuX8Io4NRKNvODOj88Yq7Th+vq4OCz3M/7uCmN7SnZzsb0YUVmgFUhs1SzY/UH
ngd1nfCPI4Rldu+NI34t8rEe8EqFnCmWBbI3bHDNEaIpI8dBzpb4ZtYp+gviAZ7GZoiKg8JLvAPk
OmFsxxH/0vfNQVc3MduTDgGMLBFi5nseK/vWbDDiNGtIukoEXfCvLVy03+oC0Qp95zGHIXWiZoSx
6MTFZ/gieAq887yCocmU1Fy1BeZmWuOvUC6KRQSa4l2iJ28+m/+cX4D3kOruk6NidqbqjgGyuI9M
JrMYqKw3JollpNL29ZvxfXDEr4xlz2epdcc5C5oo2cSn5TpDuH5F4WOJu/xpdggOtsLhsq7TM/7C
DE7CPUc6fXkVsyST0TvD8du8NK0dkQLSzELzmzeIJ4M4hB0FpxBjImzV1oFCtypWxfMahxzmJHMt
1CEsTzsYnR76LZxVNWDv8+Do7EItPONX25juryjmdabla+yT8UoWV6wP+56J99S0Z7UTGoEEw+e5
iM8GYpUz2swf5gmh2XtBTzcgc8RVxTEh1YWAIn4Et+AW1M77BIti657n6lSm7l9ISyvtyNT/N68P
4bf/EgmaGEYOzunJ9YbeYJB45gleVLC1dz/7zUO8xoI5XiM/I4d2ULtQ92MM1deDszNAAPfz/n7x
SkuMvrjL2Ce8w5JMMLw3XPu7bjkUPD7XigqyTCebAD5/paeSOOB49vnTJ19H5eHa3+RvB+UMZaf4
6xAsxp246BIzSdOGPcXRTjn47QCiHN4XGxu9KcPc1SqzE0NKGrYdrDoqdKLQ35i3VsE3PGuos1Uu
jPudW58FGtGpkCE70X7D6nrI5vM756/FKpaoC12HLncoSpZfDQ0z3eGskb7WjYH0n8KD7BlXXGT5
8ml1RSg/gwFo3nFD6IsuWjhtdJFWD+nyITphr/C/lBVfSnhKGGGz/aT/2vBHQOwt1oDwCzl1GNG4
RHjkRsqOu/Px7Py5X7Zn+DUog/ui1X/gGwnIFHfjA5psWrUaC8z9SMzchJFyxlLyFrSJp2XI8gZa
BwNZ5XivODRRYmWCFdMnbzinhYgX+ElULFcspK7jrt1/jTWYy1BIGgCbdXyJL1cMYs/Ono4Ei0is
pO6zQX+CudxIABZekav97I1oFx1SSaQ0FpsSKCDr5Tl8GGtBz0HcgEU/TWDzXUDmqQR/42/fRytr
KelotDyPty6dA9wh94Xec4CTvCVOUKXNfj1BYg4uQYPOCjUhTMIOPYJHplsvUQALEY3aUbY4sRPm
WweQATCQPIizkQwD0AjiQeCD4Jgy0OZDHOL7OkdsMz5BEP2lOeOIhAUR+ELWWoMEeDpqxhCvWAtp
WnBiDcReluFMw7wOb+B9+62HbqNBI8+V2ATSC57zJh6i25a5gY94GX5o6+/W9UntfeoVx0efErGB
dUMnNm5JHFZzzqqjNvM7nuo0dfqort2SLfJQ6N20Lv3XX2eTnS9uLcK1U8ctd2EXCBnPv4b1vFLQ
NRT4DSl0UNXcA7lVplJZpU6Oc3K6jY8AfLWNaVp8It6LbdJOC1cziLugcGE4pnpCEhELMXiypbvL
znlHPrsOv/CPOdKsTav/NGlcKT0AeUZ4HdL59cOmYd+Ak5bmba3U/lVPnur4MWEGcnsYyccxHlgT
TnoiWWawlZ16InNu0bKCaY9vg2rQILq6lWMlvHXxNrT7jew+vPS1uc77V90XjDZcXZ5HZuS6c+sF
2nexY/9S/HDW/dppJ2rgOUPJIZBnNcxjKqIoPaDfqcwJvMDbnP7LeEEmUI0bJ13duY9buCMEOtjC
IDe7IIod6z1DEbTbejoOi4aqGhf6F6MLNbVhkxz0xSyAlb6ThWrRwTzkD97WCZOWCVzfLW31eTE5
AiLttu6VCOEREv3nPoKofIQrTQDG0/aac519wnoiYZjeGZNuA9S7l5engsiyDSdMJRAgKia/fwk1
7d0xz5C2INy/q3AzbnSietIOFMQX9GZUO6eds784dDvnjbdqjOjdo4p51uJH8EGWJ+zzlii9CP8+
3hJm9JTAm9rgpJOJGDga/i7UuZi7XkGdPP0Urd97u3UmisDbQNYrBofhnQnIxaQpJQ6JUJFd2yBR
vqlGxDj6ZxpzGLCrFoTjcf/VNPZfi89jAotyykloGXfnvdGVXKfKbt78F6EbKAK8rj48/b1xvF6X
6ZkdHJ9PlngUKkxfkGs5hBqNEAk/ryZoBpG3h5P9unk17PqivkreL0UJw/+oR3DGe/0iPKMTS4fx
+Dhv8rNwRRJphFLD6VcZfnXA/ZvOFfuM+us9et6m0PHMx7x+oenGfX1+uBjEE3UtsS5NYpcEfN1T
AQtGiGufjOgAFp5mNGV3skWmx2JlSjo042iswARdKrm4Dn+bLMG08sOYh3KarbfEpM60zfH272pJ
i+5Q8YlDlu/wEn/MNMBcItMespP2QU08M+A+tDdFVUAIZPQqFoNTFWj625eQapeOgd6CIposXIaW
DC2YQ5oBMR2SivIG5HktJGy2NxTWTWVS0WYq0z7Z6b7hCW8y2FHmdk4OK60w/inOynDBjvOcZp92
zM131srFprsFO6G2x+Pp1GRrB+PbeWDi/S4R3NDybmGbPojmHEME66OYFVID57klKP2JhnzjQI+l
RMGi0sYpfb3uUuwhXjMP8YA4h8pZ92nirSVdoNMfDDXH9F6Ef1A0cGuk626+QxJwIU5iP5B49P6a
aLq7sSSryBYh/aAJEvkwR9shkrKxlqN5n+ITL07u5B1htakolLBXbO+FLHluo7lfnxUTfiNJFFS3
U0SEe4MXFZf+zWA3fAAX8Dm2uLAQFI++sbS3q4N5IoWne4WMuMU9aMNY8ekipVndmogZNaotWIrw
fmB+e/BcMe9fr4/Ohe+udZ+XGW8G277cLsZAJ35aKuoN2y+UHlT5HC9+/zdbrismsf6gZazXDdU4
uI1MdiOL3ZfikahuidFAHUER+PBAwj2vzW2aQTCV5CreyX80nVmXqloShH+Ra6GiwiuzoAjO+sLS
ckRRBBXx198vPd1dfc9Qp1TY7CEzMjLiBewbl7Qb4lHlcZTuYmzReGsxEZmXfozm3W5HXgGAGlTG
Z9Xsc4SS7UZ3T3FrVyNe91OUeCnax5z6COxJbHAxVJId8gYuOh200JgyctSWEXgdiaIskBLhycvH
CKEPe9lQOKQbnhKfBi14GSjXIrAFnAy/19qh2bckdgeYaZANs3AuTOLFIhpw9AIlQQ5xmeXU9CIS
CbRuwGIcVk1Z0BVdk6bjXRBDPLWzredRFumRSUMnsm0vRusf/AfVE7Q0dj3BmwN+Mn54Xrlo84zL
AO3Y7WndkFABZ7fU0/3r+ORRuCGUf6DkcCh1XL9p6pyIEpROncSdeLe4DjweBA9U1B6q4IBw6/Ao
TFZG8Gqe4WG9bUoiyMhbLxqrpneaijBH/0ZBLNf5jQAIuB46Z4lN2uivNJw3bFa34m15H754qH36
YHlsiFJ6fACzv8ZdiPm2xaUEIQu5YuMWPxwyBGaYBEUffuGHxJEp9bGS+K2Nq1s1JfBH85l87jTU
+z3ELjG+cdGe9XbMixOlQ7KWvUy7hGkyu+LDApKCFElKIiATh1UdTw6wjgPQlgycv8cEzk3uscJp
LRHjHu6MCcZUIo4vhqy/Hai92A1NwFrHMJbtXXC35/GLcgBwvhiHTRTjEHvz4KAEP0M0xUWN9zT0
Jkxwjb3E9zzkPzkL+ThCOs9rIII9V8aJyVVQD5jDRkc812A2tqfiooGc5gyfPO/wiwJBo4VzIkLI
wDEkWSXp8i9fQ+3OspjoqFU71Gwc0KsSwNERGOVtaTFRKP9jVsJ/BReokVyCzK5PZI0seSfWAU46
u91kY0Eo3kntCoy7smH0IweGvGYWoMdOsC6VoMwgopb21iZStvLBjCIoEX9gxbIe508gc9HMVFya
vcGORDFZ6mosEIKn26AyP3/olXfQts+RkyPV0fxrJECOSheckFralPWEvdqhOHqn2fQ6KoFwdUfA
0ZhwVwp+4nqr0tV1FyEHCqCYHXvYG5Msl26TBB7wqEWdoetrdMPTyqEK98949zyaHcQ6VgcwE/3u
m1PP1F/f0Nt6ADVJ89Awq0kR6OdZSvj1J9ZCpCd+jQrd/+EPeQoisNcITv2G14pRwh7RSkAXuvZw
7odj2MCQlpaUS0gXqClBIysbKaFlSVPanN4jh7YUKnSvr6lq5q2vICPg0oLBr5dQhPJA4QTcu2yI
kmmip82kPLT/GHx5DpJJ/RIrGo4eG+IdhfPRcLYAWFT41igeifwCz07MBK6wlBycCJZY/Yq8GrbA
pkOphvKSRlZO4C0WvZU7VU3nQamm8TfUlw2Ghn47Guco7Cm0Jd03FXdVFQZzTJCZELGx13xYDMAc
hbVWkN9Q8es7sOQgk5GXPKdSGuRSaKUOh4gBUNY9G0j90hX+OtBCzaWnU8YjC9EQTLhZkUiVuHsI
Fc5RfRklkFZ4BSR1XfCrQ15iiQAqibFoGikH3u4xF50t6ammDcP7jkApavZH9nKOOtIleFTvBDNS
stBXZuFT9RRZipYr7gw940OHJh6vh2c/cRkIsHaH9kXEDyCG8awUHwsJUmAKWCE3jXKcnQ5uy8sh
X+red5LQc4rxICZNiANNWdQ0wwOlsxeZjYDFOhFtLB5pgqicZS2vy+CJKQ0YMmXJpv1dFSopWI2Z
A/aiTY4XbHXmorGfscfucGMJQTu0scBWPQQsBJvo4NdLcxmN+2yJ65OvPaHVPIdqkPsN3w5xOZo/
58YXJkphYLVG3/7cbpvEbx/zeDaQJS2MNIDJown1qCI+pB3JIpQTVSGECCFPFTa6g8lCn3edyjIp
wU1wusNBDRrQyZgk4Xl0cTiMvdw9yLHq4SbFloF9gKjMDsnlRCdOWRdOwBl+454wOwh21LhIog0r
d9n3kdzmGIg7UPT5BoDee4aFnAElBkdUa8XmTxOEl4Q7rx2xSWbO5U8kGGqvMD8uafIEJx1iE4/d
FPcANiOLdB1py74UTflADUIG+/HdMj3khlCD57SgR4LIR2xQRpNilq+hVlFc/5qo8kAyQw514Yfw
1YhxOYhOhs8JyNHDQQ9lCqSL/06YZPmTgxwoJiexd7i5X7YY9NyhzQndp0kPmXGF0RCSXW1o02EA
xecNehSNWtDiNBhB+Fl5k3AgDlqDFgZbIdwq0u/UDiF6biZcIonH5PALfQ5y6OwOwuOacbaB3pOF
2hdHUDmkxyUi3PEtyF+jL1ELVymRVEzsQyAC2snhs5sfPIgHnClyvFWEcTv+YZfwObd9vThhF/d0
ydf58mPGjGd0mLwUSwtmq465Wq0WOHHZdmgPFkAK/ixzmGUwtEi2hVVGmDGTURJB+DPl8HRPeZsT
kLeBRvZwNv4Ec2UwQal4q54+b5qhOTn54sbJEQuUK8yq0J9dmAiF6GAzyY13XPXr/pEkFGoK/mF4
NWE6WeGYy8FuLrikENvCMCSIB3yP3D8ucLB6wZHahP5EbpKGK+tqF6DBJ9tv2xhvYgKJDyjTFxM3
Hm/KYyBAwdFCyJuUWE2WHXFsg3klj/uIWBl64b+5MAl2hIX4KdkIiPdjxOm9CenB5LBDFzYGkiTQ
dxJbHZ9mPdYzI0A0hOmtNPtQwOJYlciKuArBS1v0s3kxrDgr9RLx2vyaOAGPysJKWZUYFkKnrAg7
BI3WR2VlpScL4yN2ESTvkAfFXKYEoXnBGoLnjiipkFC/oxSNuCOek/N0/1P1xKyDtdcYZPSrYKu0
A3psTGMij9O+CeCZEkGlSPHXzA5iYIiv8wK3DyyMiEBE0RREvUxN8uBdiUi61B9fWFh0CqRVRLT/
F9Pve30Pdhar3r7gOsQBJLxXEHRBJmm/vSKaLwA+rBRQarIt6W+hpAbptWe8a0fjCEe39uMcNygl
xmiAidkNvj4YVyWK/7BxnGASED1IUZ3NmgNTOmufke70vHcE8Ge1KIGJxQjnjFwkVfhf8CHno85n
veIiEgaLHC3HcIli5k/QHy3bQ64YVKmxbbsa9CNQLxU1hV+Nedje/uhUP1g/kzYOGOEZf9vfzSyG
QvaWDlnYaHJrHLkZ9GaUBsTmm8CD3nyzCrW7aCnmjtyuDAc5DJcEF6bJTYj5AtUOxW/+Negb+AUj
omsBVgtMNEOm4LsQcBYlrxfMD6GlUULsjC/Y9HlUppC6omEIFaIrok1d87rKI6gUUITob5ehRv2B
kaZf3jhDphZqNm/L9UtxKvdEGPBo6KSHQ4ms0FBBguu7aHryAijMNMBQW2iHtJRQkbJoPZeqFnyB
ekXrDpSvxKHSxZvtE7RepaAv/TZa1OUYDs77YvuBdIswBheaDSnGCy3N2ffCPh1BFADp+t9/t/0H
ZPMsfrn6QtS3qXigzylxCNLNQ1htgG4USYq3Ae1IBGFbkK/uSOzA+5OKbatmNNNoyKwj0utLASph
J5zCakqZdfSYPEzVJ8xBp82/+wpyl03rOe0MTub6SGjMM4JBfnKuTsFyF6q5kWJtSNcQhVh77HIk
ln02bT9GOIrfodsaC9htrSkyj2PyOoqYIqGIeke//zcuAfK/HtA5PVJIg/dkaGixNih/jvunERYH
qHQweN5YFEPGwkycvo7wdhA8J2I1uP2aEglrfCTUe1JEnBw4TpkkbXTHuVYmnLg7QEWH7kcdmTtG
RJUROHswxi2cTobL0ZbQ2Zj+iNtSU5ISgoUBD4F82uenKBbrBjEt0DdQOM3tfFh/S1zTdZECEFsa
SWUhCtKCjirBgdeJuG5AAZyJRg2LK6ASQHJgwXTCooNIZ96eDLvYraAZ2MfGzeYEPBjEG2BaeOoZ
E/K0HlmjNDR4ZBhtdHCpt5+9kcXdWmw4PYEASY0GpQO6ZPtslEdS1OJjHHYdC7zCFatAjWQIQAHF
qu0USoHg6bQ+MDKIAiPQjZsPNCzpvxcuFg8d9gDIjk2e3YvhXLsR8rqUNtfvPo30bocspG+JYLM1
JxZ7tzkJQEDY9Rt9hYOdUwjAYOUdKHRhljywjcVxYBibkJiDjPGHELhBj/0G8o9OAzD7zm/0EIVu
9w84C2sES5ljeZgRYDYmVivncbtjF1MkIXrQWmicoBdAuit/xEGmDXO4zf28Pgb6RghxGtn+jg7d
Y32JPzCaRIKIGsjTEpycSh6xE6Ju5R72qp39qAEO0+I6+njwvPZ7DBPNLiXbKui+oNDrs1cohhQt
9+PklPjRxF4nM4oqX2dIPmg5wVM2WGJ2pw4pTxnMAPHreQD1CviBz0KfDrJxhxWCBQIckCMKaQhf
nM3Rc4p2BWWtz+CDsWi/iPIdNcWMLgVmC/lnAQQ4cgwXv17TrqauzO629YFmAY3VugO6FyiQCfJE
/OCrVEP21eJkMw/aNsd4gZ6j4r1njS58ueAU58RT3eAWl6OrEM8nxBDu5MVvhJDud4aR6oJXVaTi
5cR7RTlHPXATT5IWeGGpen5OS0QkUANKkhdmJdiYX2Ciaj3BQghJgc8DAskl1DtIFKoKOwEeL6l2
bzm8hPlg/rAZEkiXaAsy1VDhxkIEryCLuMNlswA+I25o3UT99ER85j/jjQlrnVCayMOGws+VHLF6
vxpIMNodHyo4MSMU8aafjMLX4DlPluGq7aN7Sk3NoZpQDXQ/99/hzDw3DWXbXeD651ngJQSTDMgo
9Qmrk7EHHMfNvBZEWO7BAzYpYeWjTMT14FkOQqmgfFnMRFyMoqXF9XgxiYc+3aGpZ3mgNdzFkQDg
2i/YU8Q/hR52h2J9ADjpwtmMifI1F2GZoboW1kgGGqURmMAxpYF9mZINImOx6aEo3yNDhSrkvnwR
xOBoZ+ouMVdzejjfQZCjv17Muwg8EHH1xFYeIsqhEXzaBm3hsUric/DN0I3YjKXiD8wQNHedFvkD
NTbZqqBSqmGCn3AbdWbBTDTItji6QMsh4cLwReKZzu6TGsQRaij5GXuSPGHh4n5JWPFNUUMLqKez
y7Za+IVGCv42t2IwXpmUVM/B1OL7Av8jwjmgzwJZNPvjEmYSM+6kkOKhn2rA7czooPAZhKHmdeb6
HM/2gKhaoKxZC7v4ygqJusHIXkR/Xe/Aq+MDhNW4wjKFjOrqstuQ5hwgoorAoYIIaWvwcE7I3gcF
Cq5gE04XRDmm5Bjo7gYbGU5TBF5n33VzVk3RBHDRFXBsaSQBOpLCodQo3+4Tj+mPTfJyM6FC1caT
ELhFeubPcLQVnV0w/NORDftIXAeSjS5ZzoyGZ9tvU8dgX0xAuGUfbq7IVQkerNO+Z9X8yKqHYe5C
sGwia/wKFgrQ8Esz2O/9X9fKbHO1bzbtLm4FRNjGhhLgrKCAvUTOBUgc9zavA9+DTnb2xCDtgKLC
0WiKTr1YRbVCmMDA6KQ0p7480dSMA0xCxVXmDhr7BoaJrkMF8dmjkxLY7jrTDksReBFQ7b54BdCp
uosJWQf7OvgUcbFfg0wBfSE6yET5WLpQFmQ7/4dTyUy6C5KDOr33WFSEoGDvxLnrUROMBOCI0AQh
mD9lTjTXv0rclREsJRLfsUVjJyFmSGKIojtNoi2sJfr9KdpP+a5eK3ab3XX9FbQhCzVfX4qfDZMf
rjsjsqnsHEu22sS5ABOpNb43tDexy18dhyYDaHTwqyiDcXzWv2XDSK63fDAuFQ+0De68k9UaKm6y
eXMGT/VBM5csnVUNmlBtOdqCHXjF3WOB03XMogZrEqtJgtIhRX0gEcQmQVUADoeNkcYHSeAqsS4U
RoTApMW8nBFTenCu3M8iWSGWZhQoPhVQiWlVpeX/4ovsFT4glGKxVEKvz5G2PCAxJJNBqCRKxU5F
3nRKmcZIaJsViTp0iIgppRteItjmggkO50+EoTgUuYpy/uWZlaLYIZ6QL78VC5W8hiIQU+/++G0i
jYJq1cdcNGPUbN3KqdlByVUx4qb0goU3W3w6I53GdfjkAgFLlnZzzxqJUi3sIc+b+bCMRd234ChJ
45Y3OdzxyQjUxdnZkaG6nX65BY0dgjkKj2IIh1KeN/LoAJKq/Rr/8pzlEks3NCId6N2zCwLLfBQ5
ZmJTNARusVmOUpHpjoPJhM0DBUh+jnxaEuMNNAOOxB8Wn02UFn7N/4tL5hbUYtClOD4UQOj4xvfw
Qs6sZKGRUFIjNFchI+CJbjFJTdTw79MmnVFvexExD8XJZbAA9yGsufcXsIq/cWMDp++iSpYgjCD6
26G3JgiqqyQ+Mn1dWJcrVEH6nVk50byrzeWynhv47KYspB/PgyVUkUvvJDkUsGEixRnKKjwgqbU8
AiKtbpjOoNcg2mwnIdvye9Vks0cB5MtPYuJpt+KC2PKFHwXPtgCuhetd4SLsnDHNSEyF1y4fPePV
M+v4iNLOy2iBaD6tJgA7WCzCIKmtA521QvTxDk/K3uIXohunacGWdtlmlOsQgvq4XX56WpIyLjJY
uonZGHB5qDlGL69atFGMTY2MOj11vpxFo/aM08t6vKJH22vp1ie60J+OBg5NMOssgHq20Ad3GslH
pz6c75Z7Pjwd9g/F5TSjvs/FZ3er02cR9qZfNXo2naIxfp1y45MG1kHefW+1UlOh3fjuo+V5Ycv5
jvColdjfb3Z9pQvj65J4F/TZkBSjEO6LrtLR1DS7oHXpYSe0tjGaXl6aX8X4IIXLAeu3W7ussmq2
UhhKy6zivFXEljVj0We0YFk67IXOtAH7HXo56qh/rK8r1paqDUv1PKgcHYFu+qjfGQ0hJOzA/xeP
KMi5gYxVpjZV39M2V6LZH4Wav9lFnG2Qq+YrTnPrjC1mGSgd65wFxyPaZeuuf0WtAOtKcPX2JEtx
prVUxHqanqLbJWX43Hl1zXz03IEDFyc7wx4zM4tphhTDlKRPo8WHNYM61OhlMoF6eCd3/TPd0gOK
+/GLLp19kyLBJ84K5oX5Zhzcs3GCytuztee0+/CyojIebZQj0OBF3xFZ4rDQnCRCDRnbMai0jz1N
yy8LWupjRufFmTVNY9mbvQ2Fw+9xVVXTpDvI+Vh2LlbAp2enblO11MzIP66Onyr+6Ke/npWAGH98
LTw/bBUbXXTUkTCV8vGrM2xC8ItK7/q29UGy6cqZiV5tUntUHtp4+c6SPZP9BWYG3YLTDWfApnl4
P4zDmWQqQ7XrY5Qd9+xMWt5DwfsHh3PN05te/fSUAfrtFbbbraBw28AV7ky/Gmx5iZ2M6x97r4e3
xNklmmhtL5TK3/3j2cmeyPXQDUMAmCZwBowvjHKzSwvd3Tqt2Qlz2j+P0IP4Qv2W7awcQeogwobn
76TtadqIOom9etpvXFooP9al9W4sHrqLG+amaXco55k3ohxA7E7UGPD4Pg23N21GxBDUGPm4zgpY
anZzGyscvdVRSRBpBSm7utQUiUia0bFpz1vDHE/PQ5vmxqabU5SE/UP3fOV/kyD7uIi+lLRmIAd/
9BCyqCN9/UDqK7rFuUv5GhA9YsJutbtN7nm5jDTlr35H2ah3/bsChD/u8eUU6vuuYt10M6Nrhqgg
gf7o5ZmlX7zBE8tiGKp/3/l107laHySsHsPOp2GcwVycK9KKVnUFsQ86lZVFbxfyTP+rQN/BSMDU
+BUOJsTE7/TB+ne75FgPR39ZJMvNi5vSS3mdfeln71gdfVB0wtuD7RCl/681gVRw+9j8ytbUe/fv
ObEWi4cHWA0LlSv3apChui992oKqc2hd9cGl+Zc5TRSVL8G1FRzzvt5Xw7PCAGNWbD46QSP4pnZF
AEuEdZ5jXlmPXuUgoZV5CX+n+bYbd+dRuHXuXQi0Fa94bzLphr252TRFTzExKm37ttMxxw8uZpQY
7BYKm7gW4N/pPE4GVYorxYqcLgCHU8Qyw5nEoqQjiPGrA+lVRgP6H9yOJZIRJiDpPbeNFv7q39F1
QRm0oJX7RUs3KheApgSrckS78iU5YcdUBs0N5/yZABZsQkrxUvWXxi7knJxWT6iwdInBYYhOa4JR
cpJhEh4nzHxH7BgxFmXa9aJ0mLrkhocq0PsN6rSF2wrujkYILzE48QWZFPfINcjHkQeEPFTd+hV9
BPkm9ZTzHUqCLmeZ+StKkGFEHCs4JDjcKME06+m6Po/q4DbjGB3jhLPaCeOCMx80gnoKvFrkppC4
Qqca6ek6oBgf5HAgElv0qk8z7ggaxJgNiIWD570Wdvr4LpgwVcJ2/xGchi/RsqaYLTTVGGaIWXqn
GXpUDIyUL+eAzM0Ra4CRwQS51++BFKuIboG72OqwMyl9qJzsGl4vKhf6qloQPqKvsr8i5zRpbdnR
6gWZCnX6YgbA7pA8BgrSWfDaoiM7b8ApK8f9MJ/d9mQHdcDDwYABVtqQQAxDegSvh40I1GV7G1Ks
hztAIa9JHCZzQjggqa0ENJNrpENq0PJ4Fotr/B6WNKi/xyVNLoOu09xIkUVhsWVRAlRXjl4T1dO2
rWB2eO+h00DU9W+gMi1PJXM+UM8nXsqoEPAgzQs1toAkZqeSnX/XmpP7H/fOYW+cl4X/CSl+wXnp
s1gzFvGO0ofqfO3nhk7FQT34wqFSdLd9wPuBCavR96G7ylKPEf5z2A0gJv0EbjR6lAWChTE37QGY
Rl2kDjrxx4S7hJIbCgiMaf/tI7xjAR/uwVnRz9g3Cb4JqMUfZh8RzOogWl/mvzqSZneSe8I9lXD3
D3FIRyP6g8CEJq4JNPLr10fzm8oahJwJqd+HjiT2wXqQ0EwDQ3anng2W7DgP7eRktxz+mo51t8Gy
7vh1y9BdqlnEh+SO7cMH/u/0Vjqw03oUukr7aXfijntEhHehWqWFWMMqbDns/mc0YyQA7xI2Luht
tQk2I2ksxLbgD9b8AP0ZS98AJ405aZz7HlEo+n9oX06hRkunwfdEzCkke37OlNFSIjBo6srwl036
OpLp2e3ZyfQr8i0dTIT4W3t8QgKHxjQY5Kg8/ERffvw4q0Yawc4GHXdls14LaixEp7n7cNrs9neq
aRQYYW1TW7yzD0jwLZxecoZNRmnvwkSRYqAS+BMOD2pJhTlTrA7lwhk1yEMMkkBuKliPMalY4OrR
iKltMd9+1KgzdBEVNLCQfyfzMMULB581C4s6//3Hi4XDpY2vM0rHJAb58LSuS1M2nxqwRqsHgtmw
eE7xFYmNuN7ibjBkXzLVLROYrAIcObp9mP8dc8Mhwpph93qGSWDenXxdTqpROQqBCpqbYvymK925
7zoPSRoQqIBWpFh5qFNja1Fhk8mrLt/zr3Dw2HzvfYp9b2QXOi6z24VUeOiJTg8bL61NaBjZKmGi
isbz7hq8/R50vJdlFAfcQv5KqzGUqQhL14DQx3aNJitbJgnOhN98CpgTaXNmQkNXXuXGpkIWATuA
0N/c7Fn4tX9qBZMnkgkUICesY9MHWQZAox3URIfEoXZYWStqZgw+5TagMIISjPaOJrVWMsBBSNcH
pCB/UxicMOLRK+WuKxwqbJUhKZKk4DyBFTB/Xg2keoiOCfnhDtqaGCfvLPI3dnibXZtKPX+cp8Cn
gh0JhIs51agmT6bbXYFwI9UeSZSpCyXWiLLP3WBykAVxDRV12Yft4ektxQSOP6nnUkwGbLR3O2bY
IbaW1Ep+ZSJIAxbXCVkKxT4rqGOhmvzsCURJloRcXL5pUgayLeGyWMIEE/CRLJYP4gjYAS/NJvFc
Ol12QvTmbJcKHliBFfPCly1+9jsgtMrmeKLbmaob+f+6tKV5tebHH8a2QBqHulqLIp6gw8tkKBbr
Gt04T4d0OOxNJXnO+dBJzzq5nCYOTn5gfuLmuR7ii8K7KKB2NawZoUKsG1Ibk8aQdY7wO3NWmukQ
DdWG4mZZu3V8SU2yPc2+9ux7cNx2sLUnIhjXHZ9MMU2t3YVDuAjg9ipjEkF90KotosPnkzEg2715
dW19VzvrQ+XdUhQztiD8ZYvP6nSO0nf8Pv11+vWTJZp+3CuZYPTC7gpRC4NouzGlWtoYkFFRZXxN
CUnLu9V6OQqQSj+hnkI0XODptFLpq4IY97bbiLEKZfqxeNIyNqAbHUyM7/OvfCOF3ZOYj9x+eW0g
NUJb9Ccrj0wYfgjVJhpfDN62IrBYQPE+lwG5aBk8KNlCrMUuHawtFGYfNLd9lxAhMXFTR65S76Dg
bZGi0g0F38QtpchbBQlU6uueb1uc0gRBGlAjTkCEICTZBvWO4/wk2amKrzPCsMJqEt4XqO6wPZkz
BWQai4wytLEiEiLZm5kCS0gmz2kA2eLrgNbqA01AbveKx8plcuB0hbw25A6/cMdTC36L3nDZBc+Q
7rYSPvCHNiaA4HP5MKGrnAXW62eL0uOnQfOubnPFA3gTg1Ldu8sD2x0X/5rMpOouE9NZb7fbV4xd
Gc0HX85UzUBEnoqmKGwN0fbSUbJ4/DXXb7Njd6fAGbDAvZK68EyApu+iK96xD/hvUrZ1K9zYKOoi
3iil0K83RipJZLwIUE16QFs2KgBGUPrMelmRa1a2uUXOijHBDxaTXgmZ4GhSWZhLZyQSXJmJ0CFd
YzTPRRBKoDtTiZJ3YZilxwwaIURCCDQsUI8eN9hGuuHIPsSRAysIKMia8zyEKSRbE+7abAFPvofR
dUxMeRDwiIVBRMb2FCR7oHNYV1bCor324Y6xmlitDJTCbcqNUq2m9Co9gKJWAhLHMDrDj2wbtI8E
7BNwbkUgmO1QSmDsG8Rf7DtsE/wfc3JAJmFqQp8UuqJMyQ85v3l8IrIBetqiYPhPLEIqYQImimvg
L3q1LkDm5u7F36T5/UDQe3Hq4DmbQN1gj/aEkHGAR9OAWSjmunOZjOw8byfBnVLemR1Hl1oDPD/k
utD8lvIBnyKkQn0izX9Ma/aWnIsvuA+pIEApE5SQvqW1KFnQuM+QLHlZhz3z7gmyzD3KVUrrPja3
L/bPnNYl2apkP9In+YDGiJiBl5n372s92gqtDtRVmi9Rc8YOUwpkIF50J8Gl7Cc8Thqz24hSfx0g
Dksu7w2jAqYuG9jdjonDdUujWiFlU6KFQ+FOeKRd+243YKtVECHUWGwkr/0m3LxLiEnmmUtqwYLT
4iSuzRI2Ev8uuyWUAfvlM2QdNvXaVHzVfw4qSHoVtyPAcIvqC++iQPTkN6rkHafnbJEk/2dozPpf
C9q7hHU9XzLMVEV9uZti8JpDq2QPEH2TXiCnGOjZSsiZW4bgOqIjkvLgaE1/k1CvGnL08ClSjqFG
9J0gDenliECFEtZAuXIkbZFjSZRsU9IXTJ+BnQZZADMcHWYhijaC7kz3blSPUEu+EFzQhEtBCMFq
now8VPRw0Amia68NKC7XywmyRcqHwBjMdS1oaxNBeCl4yzwQcL9n9aYC1IIk3rGbU4cyRSoONp6u
m1DB+pFg8SqGnTrq8q+y4QQokhxkTvM4cDVicIjXqC41vIyRoiYooyvThInF/UL1IcEq+Hn2yPmQ
CfcbcrueMx2EpEnprAMznJNPNg4ehFyhFvNeaKTIpTAH57L0YpmSMo4iSy8klWMoZyPEQX6X2vwl
VH2eBY1YP504GBA8r45sjb93laU/zOUy4K3CDHaYscjPcwLntOvfpvhHmqJ5/zKHgeoPWTFsHbR3
i+KcglWqxCqyCMROBtYEuv3WdiumT5AJeOoO9rE/3g7FZ4yhoA7I3ZRzWTltishv6TYWOi3PgS9R
K2p6QPIHqayy8kn06SOwKYetukTWGipgHJUWKdMbMGUcAghoDvgV1dg4Ro5cBho1NqdmzAWe91rw
HGO2QsXPSH9cGEcEBhai/770Fab0/WGv4jeh/NgBTMR5wAMCj+eeuGli7AAyKIGO+AU/rSv+n0Qx
E5xj4fiyfFhcFvVcng5PFGpDJYtGniAL5Ok0gRFGEq+XB1mX8n0Oe+anzKDH5tgl7KA1na2HchQH
PiB3ZdLJxUYPvbuGg8f+l1kHPaIjC9p4iykPjOtKVs6vw25tvUHa7PvJaSF7dJ5leMmibkfz35EA
l0VUckTXHKQdiM6oks0uidNFHo5hadld7zlubhSrbZKQYtNBdKz4J52Mt0W3Oy2rDQAP8mTdel5N
JWTFTltUcIjcZYESdpxqQqWpfrbfrNHKa1GGGaZxWbmqQ4cSPis4GGJ8ePXMHgp9uXWnlixtII+t
un1tTxhiPIfPJbr23+P4jbFBmwTeyXA+HTB/CVoPbwuc+USLLi02oL6w55c3SM9Qbx70r9p3zbuT
nKXzV8MpahrnC4irPaYneZz2NtFiQbpEYRAw/TbKyvxozhk1gSToNFn+FxLF1Dm3gpzUG4QVoUm6
ZXkZ/Id9Y9xlsqF8aBa9uCAUo+4+G/dYpj27c/fFa7VFWzUzhAjVRBojJ8XUjJoSHHYi47TjlbjG
ru84f2qWNkVq9A2Ts8K2i2gFq73PGJ3R3rg9JhibtfrtMQlpq39bIHtxQhwP7RK1H3V3LZQ5aU1C
g5ebeKJblc4XdF0t0c3y2z5caEuSevvSZwycy6A7Eb2VywC9gdb0tNhDtBJhDdU6zfUNrn+26Gpw
exBMVx1oFWi5RWm4oskDjjyVVnWLcNGhWkA0PI6KYTnKTUIv6Ugq9i3vSXL4jp/uzYZdSfvX7Sqy
eskfQIDdlAfUcL/zxNiksBE+B4Jp8q0wZUWjQWqh90eRs/8Ryb3mw+w6V+pSR6d7NIj3Tm4Gb5ct
3r2S4zX6Z9xGW8BbE1BKyuOXv3pK/t2SBPtuwXiAXnyPqBg4ZrgxEcnoGkeavvg6bc4gIVV0rkz6
tW4e4rAhFD0EdV3AXAZiIQOZAIsiBEbe2vHZTb5zSKO0tB2jaxfkAoyCIPRusOt0Wa9e7pVNR4cz
433pfFPJDukoy1kURnQcoPtD+OdSArOUHM1hpAv6eYCrrX0ZGk9PjfYo849KxPME4xWTnD/3tO3h
s9P6ewNQoI+0RbIaym8DU2z6zJCjCHqgG2ygfZSXaMCOFlKMbPrHaS9Gce1Nnsws96/h6jauEasx
bGbo4U2BCD5d9fdYqqPzQB+iirkEQbERbJxtPuj0PflvMTCa1J/s7qCOrkEyEKIexStiPPbrIFn1
77MfDQgrJ+Oy7/bplXwGnbB5FCdbKeqhn3wFKQI2wvzZRkZFIugBA/JXoK+CMKi9EXA1DIFNjM/h
QgXoY7Zpflzez8ZtfqOBsHKqJUrCk/pPvEgFjFIACS5I3An0U/Hn87RCdFFb6i6AeQ3bteyLZhyz
aQb3OoS7C7M44V8SI2QeXqaK80bq5AMnpu3LLCunPWZg02d6vkAmrmPTh2dh+wBKNCBOaaNy7cGm
poOytM44Qdltd3Hv36e2+Z0XG43gye0GcG3mNxv++uHno2rnIoq4ac7Z8/xjlI6zqNgkvNbU3ZWo
cYb24mObGwEaupxTgCCDD3XSyroAdOluxtxv+x+/dsC7PqB1rSiDrIlmOR6orEv+eyIn9DajiBf/
K8dWOYgZGm5oz0i20YBNiWaOgFWU0kVuWKfk+l7QvWIV2yTS+h32ZcSTnl5rdcH29L0QzQnpu+6g
LIjIO/rd6q5c7d39HvKX6e75ONGEEBHjfeGh6c3HIEUxYlYckQ4DOBtDQRDtloKqHYLGOSUErohv
oUsyxIHF6Yuk+idIG6a2SlYoriNpfFuMn4HaNhAP0m12Ot3USwOtH5SyH2gp62YdfY/GXw73Ca3v
ZFpBQR+i8jMeC+hJ0+U4+nOjsoF5ltGhc/yLNgsLmkqP2xn+pXNWob/g4Q0GyQhnZ3BVpsgmvI43
4UozFmwE4+4f+39pnRCsbMneE7Lx0H9rK8vLdBXO2uZqA68Mjwh6GwwmsEu9AJae9Bd4PupnAEtf
MK1Q6GRicdy0uw5xB1iSF9qrULF80SoFZDZU6DZN5iNg1czzJAWKydeg99zsj6QsLeAhtF2jcUQP
KpgTO5lhRw1zb6x6Lv0VYIk0K/b6sa86V69iVjLTfWmPBJcxM2DGDXNMaAUzBTpCsDIHA8URlTOR
T0yMIhTdXFCq089VGKMHMx/fuDBKDKhWgCHe1sUaIpyQ4SSepq9MkMnG9Ooq3meWTWD1+BV4Vd03
Oz78+IlA8ZJse16Lm8vH1RQ2kg8vB4IRzCq6HXyENCY+w9iycsjy9JTYs+8QGVjp+ZgcVBp7w5dj
rEwTKoSypZRDMjjBIBkhgntAI8TTpe8OmYsjYHpO9+bJ9qwdibz0aNJWV4P0u5Ccqh+M6qUzShy0
5QtqRLcpmZjExkAT0HyI8kraYhakyRIYSYVkLgIfYGC+wBgogVrkPc6S9HhmQhWEvFEQIErGSM8B
1E0orbrXHimkY+X8NhV20bwT0V6Tuspaul2FYQg3bzZLGAWPXGXu7QDhzs59dJzAUvrRgxo/kogw
tJ6Uil7BefRawJ2b3OBMwa67wWoyfG9Ggy0mmMIhmRCaBN8VuhI4f6/XGaw3rpHkXEixqrQdkPjF
EKTe7kTHxmSHKUesIcEklq6jEXkYWs+AT47GsFCYMSxYWcJS+2lIqr4jLl0gcISvWI8g2fSvCaCF
QAV/gwwFwnDrpxiPvQm86PyjyGzCEN2ipoNAVAGt9EP/VRtuglAaR1tMHNgspk2LXBCySrXGvQ59
TJ0MhZ6xD+kr8mGmk++2zwjuOFqX28TF2gy9LIQfCKmHH8eC9aiTM4o2do3FYz5YUtOnBQ731SEu
ZOYuIdV9kYcKj+jjAHgDGVq72DqwLoUK59N9/NPYAH5c4zPSNMiZyMB067f4KpsYX+AMaStYI5QG
2vpcgA8he67Oq7A5+A5IUf1xQ6S0t/BwYLED8VA4gUANWLAVjU8G9y3yTmYxWCYxZFd4myWsirtx
i9QD0jwwsTRXWirfwnTU1gp9RAB3A5XO3s7kRH7lwm5sDWkoI6BwXua5IFiuwAneYrKi4xHzpZ1C
s9+4ZwCedMe7bNENGwPdakLohU1CG6dLG5PxpUjy66YVQvROuFg9aEhUG90XuYneL0UPAceY/1g6
s+1EtSAMP5FrgQjoLTM44BgTb1wajTgyyCA+/fnKPien053EOCDsXfXXP/gaECt9Qgdw9Yk9ZW9+
GcO4Y3J5hLZCd8ExUCxGiRVXMejfc40uN1QvTrVHFz65ABRuXYPMGZJlwsaIBj+gjKc43wfMNn/6
c55HB7WaAy8Okj6kDGazK4Z1ws8Dpg6giw6YR3JtY6EatuvtPOPvK7uLJ+Y7nPcwTBk/rBimOwlA
zoVK/QU9Ufx7WK7kS8IavZ73k8wvASuqO9EpuXSokRRjtzlV/xMobnlFYNRHuuLq9o0BRD7lutzf
L9bzQ5xl7YXmwFp4zPwbq1lmVdiI97zPiggjgqHv2O6AJ7tBuuC/rvXGOAOZ8y8BAmdZ2z7bt+Kd
DqSuk82+ggjM5AY/a+k9f94tS/aPzA+o2tBS2p1Zg2k0DnjsMD8rzRXl+4UBIe8QonuDs/kDj1Hg
Rz16KusVv2I5Ib44b0TPgrmtAFLmSIyFmKHPdExrpN0XJ1tBTrncaa6lY+fG/fGD9kh8MU2GQfiz
RTVgYazHGVfg74tZw7z16apcNUQyrxGHdF+zt9DHCl+Rrha+OxLlA/3ql77YbrJfEtE+5HABBPp+
l2UhHZqHP/YDLii4jiy3szTIofkBO7JAxJ7cHs5SCM4to+pB2J0LRXMm52aFsGlRjxknycxEjHk4
iehAZYBesWpC4zwA6z2HnCa+jLvSGBWZgz6s9usx73SGkV1KHnKLQerJo/yPWjKQGXigDLuBeDJ1
/5shCIexW7GGMSK2/4CFCGbmzGM+R+/CV6LqF7U7MwKbXrp2Hkv4k3TBDqoPfXhZkLxztIoFfqd2
d/UivZvl4luFXf7AxQifXRzL4n5EYzqC277ZLGPM1XAAxMdm4GVirsyHi2oGZxuveFh7VFXgK5jO
CRhyxR4DG9tODIwyHpu/IhglvO8DLG59+Ktklv+zAnzx/ARMEcRmXLkOElnNM60HOWHka/hjLQYN
WgjAJvcATLoQzzMQn0jch200vjNAvciYGeB2soSy8pz+vrZYEhw6wpEGxeDOaqeLAyiAY2PnX9vx
uA9LCPYspN0J/E3QjCYCswVeFCwL0Zg3xuzkzGE9Y3x86aHNqjZvR7kGJT6RXGmwtOiZ7+RmMnDd
G3hhBefNIzbwNZq1E8S78wJdbMoMj8eGFH6eX/AN+buDAJ/G6dYt+36N2X4xr86hovgnIBtzV5eO
8YjMbbBl3J54ke6ke2gkN2BeUrMecHJ8nZGihT7PuoAXrdpAbTC/cJ/r9uxheONe11rXznBpPGzv
4bkXQw6G92EuwLlxIXpaFyjnaL8USXA+zQuqJ7CY1sZIjnoAgyqyHkXjC1stAwMCdOl5Wyqo+1A/
9NKogEVH77TaXiKAEjrp3L6EDau7EagYzXRyJ+k6WseDbZbvtB566U7ivp9OroRl6Zo3Qik1T2F1
uYR64gDB6d+XpWhozpPOM+rEXcjv978c3vxB02SR7/x223H5+yr9JwHxFfCVjgrGdDqjLnw/Dfjv
Rq6fvikv9H7PxXYLkyhmUqK6t8bt9Jysii+IUCP16r4gC4y7D5Qo9S7jlCfEoueKd23xtcOfjbZp
G5etu+XcvXsc4cSFjnaiJECeM8LtoWQqP7x+Xw/VtPDTjt3Qg+4uIHkkUHuwCUhO3FrnZemqwsC4
zBh7+13STrlLmEaRDkHFUbDU2c4MoEpsaWyJCOx4yUB2v2YmtP9i1J48vDwVFYn2+Ykk5L5r59h3
4NlEFYeKIL7vLncKh8cIsR7p146yz2bUjuMcSj/to9eJn0RW4C90G+Vwz32+enCcwcR6W7tkviT2
lQQBpuTaPSJGbl2KhZw5JzjTsQZjHhqcXegkFTRhv0WDoZDdfQRvcpbg4TPb5CJ7gn4Rh3drfYUp
6nX8+L083ez3/XPGOI/4EViGULEmr9pddE2rr41PMZl5zWxbU+wOzZ9q67CduowYxQpiYFLUiJVP
F0YJfALvvng0Lr51xaqetSMoZJlhdQmD4Oxl5sZE/1KyLqpHMas+9FfNJTD1Ueo+CSNEa8XvWxRs
2fiJcWP28kj0EzaQAW/w5evgdFeXqSHrItYEmx7FSeuaDMVxeOpYVRqZQKNvJzHssjusiSFHj5cE
ahV31GF5BuFMvUdqv7Md9+dwV7eXfVcgJiVHQckJlpvg2N533sSoXH0NuwBcFHyEir2bW/8OFko6
rTVMDBPXYOAcFD9XN8z1idGM76xqwRMA+za5/aL9GXzfd0k+zkZUoa/ExVvLIPuygwCkzsYVCcMM
wYd1zgrm8iblb9b7v9PbmWkHFVVV1Rs37FZTGEMXErsxdhq+Jv3EzaGAHau1zrTxPr/zJlFjcrxa
d9C1zi/ncffgh16WpaMZQf6c1ISiCLl+2hdxai/C52+jNi7QqsaUNQ/1Jc7I4D/pqup7/a0NWxMD
HSQh1GxIY4wRGGmV+3DZ7vnioNbLXm/8etg9yu/o/kfPoVolCd79UEJnL9cVK/HJb2gmaWl8pFvq
wKuuwyt0vj1R9TrkxFWZu5BU3x3ILtegIODIV7v25bdelAuFDWxNVPFYGb+Wxm4vGTurK4ozCPHi
/fm0qsl71GBtyxZY4wHKrGaSLduvM5G1dbhXxRxD9rAs7PtsPsDljQssTn2tkhfz5PZS8nZ+GS9R
6WOKgS8FrgYaGmKZjkClprAXzwOxbagQDuqLbGCdC+bzGhdeMsq+RYe83XBWWl+vmJYrTIyRvhQn
nj+8Z8KbT7jhssRLbAqubShuydGCWoshyOS94BpnINYZMUPUz+LGk6bOk71weYMVelCn+LtzHuN8
t2JA9MVIJQsv08tUjDzyr+aPHUDbRu/vNKca4PXpv9CJ+7PzBN8OfWAVzD1h/SROQj39u4Wezu0Z
YHWJNVWYUpGQEpMeC5Rl86oo7VN2DGiF0TuuoFio+Iat+ivKu96mN4Zlri3eFYxpFCOzTlAxg2Pa
9hncxuBPCDE6tt+bzsktQGKMuUbU37BGiqBZ3Axx2cWxmQ5CyqdM+K3DL1Fv10QaGNHl0BpWvTwP
tZEyrvyS0tPG7+T3HjV+wgwF//eFxCSZqCXVmi6OqeN06zc5zcwgPs3Pk5Kw1/44/buwcLBkqWEX
lSRcR9C9lfGh+w25SPLg38BTRsvKX+X2fRkH1eHzbRlf3V196CLhpQ66kBnABGRADpLJAq+xlAvd
IxkllD0lxhnFRzgor184AvsBvaDi4t8M6/WN5x5Tpj574IBRCYXNjMMXDNnHkdrQq9+o+7Z38bZB
pwnFpOtewP81xob/T9g5o8tw346bseZwtcyYYMVIWodD50BMpgnJgQGCC8ose4hIPi5QVYWlSCE8
CAoszQ/dSekp7K3s5lHpMUyLXgx+k1B67SZ68DqSkbpgOdypC8VPC084J0iIPnOc2zJDT0scNlqU
yLDvQcrDkE1JTNOKxCyuG/fDS3ug0T67Swm916BCAsydZ/kq/QQsw2UD0lrrNd/l4uyiBoH+/O+C
ZCS9u+MYzBxu8Lmwnl/n3csTR5m+4aQF5Z7Mr2V2K0NplpKtTwPfY+6qe3mE3F0ceWfKSq54DGYH
jOS6X+0km1Km8Wt9Mi16kfQW8lbVzgAcZGDRA/tFyEUk0ibFxtqEXCzxsOZfkZicfET7y3Apkzvo
wZifI8ihVeHAjTWRIDNOn+hegdZ+T+W85M1BZE+aFkNBtDxSd38iOPb3Wbp5ki+VHiFZSEpVJE9U
cSmdbyEzW3lhfJI7jOMle8MnwgyhLvbfjjx6197vaeSb1XITs3IVDoUcn1uKs9zNRYAljIsDcmB7
yNOmsmahEwwDfTjuMRVT3PRPW2TfClfui+/IgZQ/0g5JfS5Foi1nBE3YBBYV2IAcOIW6kTPavX7i
vuXQyVWOGzGGpKUM8LEQIYN8pHOawZbmsi7ohRSuDFkedSx25AF4cXKIEbONAGiG7ZzpfB/siik0
3bwM/WX0f+IzJAAXszV6Smm66OaFnAyp4+dCLdDSgosT1ANyLJZpnz8i1mwh1z7GwgfESoLvC8dZ
OCPiaQHZlt5tgLZR/nAfIIZ0ueL51cViBM4gvr34AEe1Dy0cguGHwCx2VTzG8eRBRVjBfJWu/aN6
Ap4kvhEGLKQ5/l+BdP41FlgC2JloD7j3LuMhYbH9u7vEFTUh1H5enzRtsvLI6P8fj1LolULk5Unz
0oRfSU0mv4qokYf82cZ9uKwlkwFoU7QEO0E8Rdi0w+CDsKYdeBsjRyHvynPPgMbkszyPLuYqoqRF
v0hLL8TyFpVlxxfe6ofLiABsJPTRgX0akz4AVt5nxZZ0rqlpywxJ90tYhv8S9lJeW/thj1PO0YdW
geA6iT8Y4VI7anAME950vj55h4qKry8uwWKa9idiJwUbGLIpVKZXp6UWvT9cR/qbz/E+844iqwQK
FvxRmD7IVuh8KQnw7NOd0/oO1Q84CasLYFUNFjdjWk9YcwV226V3/hP/KUbhkRoLdVQstehYZJLN
WJ9L1Foij2P+QxrrkNYWPI/QTxbp12c3Z5uUc33LEkFzhLzwf84IHBuDc1/2M2GAyGeTtUm2qMtI
uBbChBCEVSzlcYPl1jAEuFu5NdnZNhcsDRbr4W1xdiXOiA8KjUzWS7HBGHiSNIhHBuYWZajTE6MP
X/b/NGr6ItQRgApaIR/oj7hYX544/0JMgaUERMnQFDNHcZqXjVZy6xjkDmUwwttIjAGhv+szKcHC
5JJI18TrdYiyIGcY4+N/gfYJvygDjjt/XsMXC7YQixO8vRHtwddKoGXPE6fHQJ84HqzLCZe9EjQs
mYiSaywxh0Kk4vMnzhgbEwad/JpgjWAJLPljxmxDMZlkcL6QJDr53n0lWwNFdkAML77pLIyAlfyi
hyuGCCS5y5k8ONp9ccWI5AnyFf7wWI1zM9F4MnXmpaR2HwIRby65xqHx83mhC5kmHY9w31Z3WHDM
bqZ3QqVEoyQpAUdSgrkPeWr5inC7HGb1kv9iTzwmkCl9cCmElNDTZOnsRtAlUK2KnDFHjSm/IWGP
OIEIxa4DuY3nyJcJL+8c8bKIbiQPeimcqHni9Xl1p89zhInDDxHFcB/Ml8hzwgYLE65vPF8ERGC7
B4KFMUcBIdkdv0xUpnMQWzl3OdycPXtgacgfWfigqtqDyEDHk02L0yiNljizAF0J+QpQh81FsFwQ
dLlj0GLxA4G8eJ8YeH8YkXCECG5hlsPWI7wa2R2pz9kIZOkHrQFOYS80scz+FvNqKZ+XQhUbfqF0
4VyUjxkDFGAwwDZhnsky3/NzuMARvhti5i0REN9YMX6DLsvLE126cJBKrwQf7K9S9I+i+oaISfXS
Ec7fEJONWHI84wDWLFwuoZCjzrJvVEtAd5WtgErL3dDkOO28A4JHPRkqfoEWn8sThhl8FDzT5Ml+
HRrGBosZd+xhEvSIjHVhC8gmH2wc9mKBVJQpjay9i0UUTXY/4KGiXMcUVNYjijPZXMUbmzI3+kdd
k3oEhtyYWRh8xwP+4mMyuOTKEUolxRHeRZ9Q7TeRHsh13fAq1YNMCeKYIw+or5EPTTw2ZzO/h2UF
JzPxG1xZQuTMua7kCpKI8I9AWM5TviZh3AOju27oeMghEYrXUr4n/0SUh+vNQjxxsNrhfOGM5VQk
ulxcAnkOMiJNZ+IdCFMUSxl6puAaPSnFHoB+IH2cYLJG4dczNFkrr+STwu3MOME0p+dqo3dYzdUR
c84g473VgwESTKlQ9gCPnIsf8x7GI1RHnxNG5L58W+EUZZXb71uCtAUzEvNB+TNgDf63CnNq/mPT
vZzzHE4pRCrpy+jHvs6B9GwlUx5xJ5HPCgzUF2CirLQgcGIbJAFccmngmUEz0P3r820qII9QDEZJ
QkuTD2GNyb+hM8nKLgMOYfQZkeoB4kB8G2Du91nq5daa1/flBy8noceCzGgLwUw2BCmMMnaX7Qxb
ELkn+eZliVaeB5UdICOJYxCLGlsqIMGkkbFLNAqb0mPECE6qWE7Tl/eGHn+ayCl7mgwWL0z4ZVfh
J9+lmDE9GCBJJ/MYKdF518OxHeyD79MnQTAVUA/sRxheIORSmN1oQwycTKQVE0Y7V3NE7Dx3n4RS
gQleTKEWQLpftOy/yMrYs/HDYEbJ/ATBFAoqdvDPJpyAw5nOE062lG7wBYmFZM+Xoq3PZZuuc+xK
TfQNc6nixGoC61P5BVFR0eYeKOXGcneMKn2Z70hugHjqCml7ECbHhDxlpqE0MOgvxepWPqTEEdEJ
OvNJywAC7cNuV8Lx2BkfeYDM//oBJVmGyKSwkHfzKeox773xGcs5DzuLT6oA2iZeYMO4VIoTcdfB
IPHz5pGoRW8Ptl3RXF5JBBNXf64Kzn2hdtInR+1RD5YZKR5XIoikXJATVk5Wk3f6NEdZy/sm6+q/
N0ONpSMUEiWmATH0WCYf1Mi8US1tB1m67FAJweNwqFDL1pgjkaTs38ewEC749cgGifvRT+LdJTWD
VPj7KsF1PcGhWRYC2ZghLbBvycYseAebdYDzAd4HbKssEqwxM9iIAPa+XOrPlTQgfDMiEhe+Ye7j
XDNTh4QK83K53Ll+DVvjopdbC3jyINToX4SKwRhRkut6dFcaDEgIxvhyXYOu2+Xf8jMxHn148Fnk
fnwxxkJiO1K+koNciOfgHBjMFjEsZYW4u81cDDT3BDCAl7FayOOK3UHC5fpaysiiCKV2Euj+bhFt
I3PM1kWu/KFg4jXJnUr/RlchPZmCY1AfWuL1S+Ic+j5iCa6zL7lyuV4/tFmucmL8njwxkaIokHZ7
si5JhYdpPhCOLBXNV7aUlar/pxBum8ir4ux4jDqA6V1fthTewV+hMzJLh4SKmB1JuwhGCofZ0oGN
6dsjryllNCA7PH/zNi3/1QIkxzE3GL6GEiNxicmikbcIXTJ5L/r+4SGm5nXKCsz67CIUDVRHZ6Hd
yxpy4gjKUe9xpCT9WJZMPia3J1zKBid+GXQRL8cPpRxgVutso2L575hpLJ66d5vKLVh6oMLh2i8r
J+WNHGTZumS/lx5Y7tak3pBjJ+vTm9O75jDL2yGE2g8llwbug3VRhso9yG3l+3c2RMEHZJnjDfAu
gAiy//67BymfpQKXxe/fWkQZNQY/eUMrVaLbCMxUxt+CuUiRK7eRsZ80wU/4+PMjrLYBeUNos9go
93jRsuNVM7YhtiLZdLiChwLdyXULeYi9ThRG2ZTnzgYhp6+cYpya+OTKsfpXDQmF12BKJPzjF0dB
g5/LgZEXrPwJvKdSiaeTUyBGab3PmS7NA4F+nEjV/BowI+KlCyFZKMlS8Sc25RklYMI7JeeWAeO8
5Y41T7WaiVxb/BzSgfwrj/JP3rc8Qbz22VNFT2HYyuodUmvRA3AK/DtjdbimZ2+BE8CfHtyPsOsX
Nwz70SlwBtAVz1qGnJgLCGuwWhe2Th2DziTGo+QTAALfE+feLZOQHQiCu0x+EyZHi9eB6y3xGR+c
Cvs5v2Bmh1yQtBw0BsMZMIzCUOir/dIcwqFal+iSr564DxTMCjMm6y4IXOY8V7eY6RuKFWl/EyQf
brHr8RxZnW/YHBxbkYI/JpfUNajzVGsNIRMH/2O7KHCSONur67eyfMJs3Bhr5Pq087PnlOF0OZO5
+8yYKRNoJa+rxf/Z8RGdwC8tdSwaY2lEqdxwpbry941hu+iQSxp4aXYl55kZlSQ527IbnPEtu62E
CfBkXr/FHr5CGMzGNe0cLmNKO6gAcEcwpgckwIib1j9Gzouz0SnGDwh6vvhsReKaeXceGKcqMD07
/nVqRlf2hbDr3UOTthquqfDyQs3uRDehFEXlpoqL2WPWC4zh+feSET1dzIyAcc5aXeHrHeXEBVUL
9WW/Vw2LBfYh2QzN99BYZ7PX6g39E211L9h2iBSqVxnlHWwcKAAnxWHY9a6Ye3Hkk9l1QTDGCW4r
Sl6sydFO8SqaAJ3xQlTcWC1gEzZM49K/ub1AyZxyrOAXJrk8Wwy0u54GZw8DUbAGrJXkRXLMAFRg
RShwVAdT4BVgirgZUi3Ezfq8UDBSb9ft+nHEon/Bwfq5rMgX2m/ng9CYI+EyQ6FgaNBFVlWgh9jT
jxGQj+FSDH5uBq5ItxVMC8qCvfkj9w9csDotHmNMRC+GPQBBudqwLzrTdg1yAxWBnAzr44+CudKP
yRK5qNY8yTUm/n34tGJI2/mcG4K0gMn8e+M7kDaQoNOxxSipgYUEWeJ9xg+e58dz1H8kzsicJmMm
ZVKtUKHgdtoZsbhTa8mGBOFe9nlZlvZSltNc9qWHo0yITbY3SmaWH9mb6VFt2j54/2NxP5WaiuaD
oygSR+oQ5w+6l+nMBC2CGiaIhg6CBoSyhAxmoJKmAMKIDZNjLIYoCeesWawrrJTXYXV1L8TcP8IT
OeVO87KflTT+0/dQ/qSEiAl58mx3iVXrh+X6tb7FYoJJcbPSVLdkv+eowJXj2Pascm1MlcYq1v2f
ct9lj0NbAd2dB9hnXbepnFsf7wRmaTafrxu+gf54rO7TjGajYeLUx/CITxjwlUM1KDLnwSq0aq/+
82RXKwBiGAPsc1RgFHlrvjCZFL3sR9xQzD/w0uFbzbGlEidwCRHzkfitF9laDII2A4IMVtniVtrm
Pt8whZdELrqNNQYqyrFcDNYMAIrFI67GzUo5DtbNqhor7GLrB1nqq2JhrtNNy167acbprF1hmbJI
Z9rwQajXPaj8J4WLMBtIlmRPuX+6H1p2/vaeMyaEQ42wD50b6sPMa3jkzza9uM/os9jJFRq14TUy
99UKd1NPdiQplDSwpeSbOF5okbEemOsilk3qRZKrGQyGadRlzE63leFLyo6/kGdBWTaujkSgRYyg
pIyyKM/YDk6Byg4upVfL9lCGJsVAl8cxePVm0E6u9GdsR74ZmAHF1Rj/DSgbOUGUA08Z59EWM+Dg
OsSvcPPvm2ZwD+QHZpBHvVU1G8gr868kCjb+3WV/4RlKC1jEJwRkGB3KN8qYEo4bkihD/cSB4ZeT
X+J0l43fWXfp7WpuYfLzuzvgOGS4oRc/71AP+jt5QImLlN36TDhSJuWMq+Jd/vbet9X9PEvgaXWu
FGknHsLJ4Kni2LO7Pqev6zzp+OyD5/Ns0+bDAXE7Z7ecdut9o/nwLsjLWeKu+MKyRg2LPK7rqDD+
irNrcALvnxP1vjkNyQzZ1iTArJpbcL5HeEs++07Llt93Cgj0uBTUVrG12vL3USIBYb408LvquINR
DLpBcNi3p7fD+oSHJaKeWi/t8o7RCJP9SWVYekkey+IxPQVXJkSarxA0S4orG0/+c5P5BEPP4HGm
3WTQBQUxsZ92eiRCJtjq3uM06Wo/dzWEIHE5Dd94X4Zmj7JYG90nuRKn9+jVdYxsIsb1ZsATa9l6
wjvBQdYJCDvstdifutXEHELv2Tp6QIUDhZCoub6LnmVwYOpPUMBC0sh4TtBCzsHTTx6cWSQ6YqYD
2kTSNrrTLfnpxpGDUz3c6muLpcZTs89XmUqcsD/PoY++VasuvpGdZXebuRhDoNeoODBsc9/syR1q
qZfXRZJycggXo+KjNuXI3r0EtQDm8qGMeZg0+O+Mjujl3A7mNyUnkdtdrncAsatPkC1+KrD7U4pj
OoTJlX9wGVXZ9MI2BNVRmEVq5Q+QFvJ4NxiEGsECAxihbjvhyr8HW/iS0Fm1sDcmosTvqf7rm6Ru
Z0tY1Oi5Ux21b/V3JxCoJ3Nf975dpO/YKOf5l8R8X5aDMnro7pmoO+jGyrRpnOJC870db3v0mwii
0gsWXDWb0LEktIsq52XX4wvtBu1uHigTIbRlU0C0k1OAqmWYPaosmtcjuoInLWl4H7+hW9LeA1x9
Z4yQEZ4P1dAYnwaLDZVocWa76SNTWejY+QHOErea4BqsTp7Qc+09rWesqVYKVSfOforwcoDhEtwI
nq6dJxI0EJ+AlbOzNz0FHk0TmSNzaUCIXfUhduzfzWdss4UtTPnqPXdlCIgzp0v6ohqOtcXzFVf4
FSAZDy846iHDyx1E5Rd1dE04uYDgW3OpnwHYmSqXv7W5G9RDZdOAMoza2VYfFmTF3MRpm6eYAuY1
fnZyuvfC6fUQlMJKDmE4tOzTzaLqjLDeUqCkYOBdP2ioSLH6KFGbrWsuLuDaiKmRTFInD7Vv85sO
ZrYdJx/cA8YhI4ZZJfzd7QW9WtdkKoW3ZqhuyUeQbIrCMSXEsmHQxrbsAkHVo9Mc3gMSbww6OGUZ
o2l2jycAwjYXftR5B32prIjmvpjzcz5VyStllNf7OTFAPU/oT6LCudWWqXH+QYJlQAA5ATAVITtc
8xwZlnU2eEKBViEaP+0lIgVTLrDpkTLpzjISfCH63veo+I2Bwz6v+IwQ6AteLOVM2jb4hErXVC90
8pGRnGHWsVK4fq7f2598Zux6X8BZQDlmQlIHtsLKTJTAKTWMWBggM3xgCecY5jT3+042fHodJJho
d7hyvXJ5pet/0xfvb16nA6SwDauGzNVBgz/G12nWsuUvztE2zDetsdDROIJwwdXscjmVtHzQqUPV
0wU6iC+5ezfsvMeWBTgBGL31MjqTXe/tdpEUcSVDT5p+C9hEncWLgmRgtxjJT+s0ShbV8d64+ZHG
BJlhQD2gmhElQMso4Lo6RQwHNsZX9XXdqcTrzPM/iGopkO87PO17gP8D7vDFdmRVusfcsveHKDkh
e27Lxva623rhnJRgALy3RYxBG1bES7ZJjv6sWADizHr+02qxJoyXv21lT/es5iLpfOA85lAfNT2Q
FgJFt9SuXqna11nO+uJv7/OGIu6FsZl3P0Vc0QV5OYd3uVtfsMm/WwOq7JdNIfRm0HAsrXU/7iO9
MIIUs5yrXcXXZe/kqCSZvCf1RMaS7TyFSdYAVt8vQVth0FnleMxicoC1NLPHQIJFd310NBBgAsmt
OGE4CnF9dJ/2bzYE3QEMukln3JNYqSczv1Hf+L2d7UyLmrtn+tV3ycgNV53f3hXLqiDZnfC+Qlpi
9mwMRYEO051WU9l2d6qsN0Ym2k4G4L8GJJczwAy78q0WNAbvCn+H388mdTqzaX+hRk/C5bRxkSHx
SlgNh/D0ckd/Wn28gI6GQZk8cPHxGSWwj3iWYsbTGZO5YSmjLZTiF6NH8Rm4g62LxN0ABTgFTx5L
wF1hi7LOo8CiGOl92tDrl3Y4EfCO+8sNGWk7g7f3rDy5GEAqJrdDhhR1eM4fVpJF56ijj5naByz/
eqDx/H57YO/sS7AdOH2W5u87hLPPIGZ6AcLRmN28A9AED1o1Sg79h55DmXMKwO/IvHSVrAc8NZAL
f/vAi8Q9X0HtXvN3oFHhHlkx/ZSyefgEAA17qNyAMOLv85D9Mp+f5tmUparHjN1NYTVf+oFGwsKy
QWcPbAIeJQb1IjEANaarYM3FM5UDCHRkFXFB7l7pJd8m6jWCsf/Fzgdm6pQkxBqEKjqX0u6t1NEZ
WbHpaTALOoutb5q/AnM9KnQIj1AtMuucjM87NhvBoLlw3vDLUXli9sw/sCIjLSidKq2Vw0HfPe+L
9quOHwPvNDZtJTRf7ttfbw/gMbMO2SVcH8aQGgw3+ss0W7KHshK2jHXu1v6GWX8/oqocNnPQeorT
FwIK0+osBJAWfItJGB+yevABXkn0z1Jj6SrQMQKKP6/I+NNqxSq6fmbuX8HcRkwzeE/AoLMjl0nm
1MCp0FUS/zG+4PaLSGdJkT2m88CVbpIbdsObCZhK11MG+ZGF/WbXyytV85fy12KcwPDb0VuveYdZ
Pu6qEOUKOO4HpBDxZQb7wE1wsoShZkFAGcDvNsl9cPI1/AaZFcCY+ryjOrvNd29zeK4v7GLnSQo1
TmfdF/kOLMuZAoyIw8GFSR+U6JuddUCJzRHLYkt0mrkEj8cc1wOmqw/sx0d4T1ewwuyHzmF9D3ob
aQL7Ow1b8aKh9Oswtzm5YMT75/hNZXJ123r0nOAUngCrKZtvdZhPeqT8MCbA+sxGXzdWIBkEp3P4
1nnkPc7pzAe57nlHghn2q8GTrpTqpeSETbwl/veCWJ+PQsoH3gObhfUxFCxbmbGDp5P2D5TcLcDk
mC1mv9r3/Y+K1tVHHN85JM2FuT+lo7TrKbwxkFKRp3bdN7sTFp3Wmz2k6z4ol64WfcRLWEXQJUlo
8PqzDkYI/uXpqHDlWQA4SOBr9fQ6F5BRmWUhtQtbDPUEnd41kAh0PEXLrdXjbEsW3fAISJ0OByQE
ftFWjMTjevjCuwXOCoSbjEmJFksvrw1BgL8fI6TQ5m8HPdoSzncuOVFEIhh2mnvVmBb4RqIkhG/f
pNpuIqMaU5iwG3A+KtjywjaDlskgkRXeLWlaOxJlb2IC0BFj3nG60WAkLNS93rG1oQ501Dn0acKT
gL4YrqmCXnLPhZz3XQ6MXh817Gvw+PEvi9MbZWh8e1C8dt9sYi0tAs/1uXskfqOEBZnH+Dxz8XZB
w1L3MYW2Q0RIuzBuC20bP0wuL3hxeI2+GPupeBHXKlGzVhujkQd+6AbdGvVeZfjqzc0PFTBWv7JP
8AVw4eTaCDtjfK52ClNdX8JIvGJS2quSNMf3EyAOWemZ9AA07z4xkmBXgYRnvCIUI8hJ1oJLKEfe
q6c9IA0Hb0RmHbM7cmgWNdfEgWvfWTPZQB9PQ3f10EtO2mnd806j6mdLAzx6rFV/G2duwhwY4Az5
3SNKcr/O/HsZd8P3PHtMcwIFAN40t92fFuke1Ma5zQaT09Wd5w6MXyBAzBVEAhtehwaec2OVWJPJ
dkQc6HEwzkfwc5FmYS8aAedKmUYCwPVL/cVYBPdTeA/ni/+Egv52yr0yPflXgGecuH0da0D/FQ3G
z5HCienm2MHdnN5vtsRqRMMHybrOO9/pnLJnmu7EFaq5RN9gVlY/TPlr1pt2aQpL1j+TIfG5S28z
BUICyDp7OXHoe+XKGllrQS/12jE8C/xlxFIWeWjzZQ77F1c8ZdmpcI/e3N03etmIkqXIfTWVk+99
D3UkvBi//V1/Hu7p+xYz55Lclu7Pi3dnYPvb4NewROpc80f1MRZbuAhCxLqDxcMRPljN5xKxXhPt
YzPD6xL0g9i5DiBBsmhI9qymxk+PStJBFGHCi4SCIsShF2jZdxwT1iA0DXgOQhwTZN9jUvUO1DWe
wFrwuH51KNRr7BwYQAIeQglhFI1zVUn3EL8aS2W4hGUdFhrADfQTk/tlwogsB1A5b8RYnErNOb2W
Cbc+e4BK6rBaGcXqqmEhc3VU2F1gxwOc0jucP07NosU7SZ27ylDODAkYO6hMecZ9GAgdRh0ErFin
TYcRIdZ5rLVkv+QwghJwJD2IKyp8J/0pZrcoSyIw1frilAz7KWshrbsX1VHIuWui4reDeZD6058Q
NBBtG08tJoVdrBY0iicLxyxMtVqmD9NOjbhRIe68wIZkTGzNO3zuLt9qx2ZJMcqY/Oge9iwXkObp
IEDeAnpG8Z2vzpmHAwP7Xpbahe7wIhG+9q1i4L6x9SK5HtrAgid1X2csSAWsihf0ZXJK+pY+rBds
xU5JmXTdw0DFXug2Nhvrdpmy0yoDjJixLID0b1rEekMk0LF+sJjrYlBElJnK0Ctp3BpToRU1Dj/t
nwNucLu4MHg5P1e8RoWAI93uEMXL4DJ3unCjJrjfOhiGJdsAJw+945+p1+8W0K1JSYjJZw2ODS+E
Z8U51LP+EiZTjJ2fkbl40RMJ9y+B8vVkYH0JCQyBxH7oraCXbpCZjAvwi67TdZ60JtYKgLxr+U8Z
lcLKY6+EcyF0h2Z+nTMU443mWmOtI9XGSedbP04QiAetf19jzg357vXVnPyHBplS/cHL+gkXr4sw
hxgC6bMoj6Td0GlTD1FVuYTSsto39hBGPixsLu8Cv+gJi9x10x67N79M+1aOCTP9pAZgN0jDBzGG
UZIFZafx+kyMQfuMt6VfZ11wlG5jDSZd2SpV637+vTWHN3CNNnAyunllaHQpqeqlnpZ2hZqDRT3s
1m5jJMO0xid+yxvbSbycDqW3Vm/fpk5nWE22HRSUXycGR/X08fhu2mVd2jiBXFkcVJ+XlNQ0vuwt
OmAxFSpVXRGYi+07VMrRCdKSJtylp12yzzAt44AlS8CizffFDPoUUuooq6nuZKd9DVDwtSwjL2rB
crTZbL+4VH0NoY0Dks0DU9fKyPnhacNlfRD+lRosQQJNBu56SNqX3U4QVNBh3oYxjWV7j65kyDMp
rnE+dcxFInXBiZY8/0pvkSnjyO7N2uB0rSBPE1MfyDlZz6WZiQVTbXR0bcvnBLHrjTqAk0e4EiB6
OH19nIM2+mhPk3mFd0WAEN3HAA1sXEDSAexiKz/Wzwl+AhaNxAnoHEePcL7spfZyeWxVmHMnaF+p
TNLpVhTsdO1sC3EJNEplGe0sKvdkOu0sh4PH5kkdWDMLBfxg8vg4QIqZgxx1LeA9NoyQJK7LHSk3
LlM3i7JQJonXYe9Yxxwr6hMmqPAKycl0M46FaILGVEq5C1xHyYfUWn3GiK9xIHuq/jeNVG01eDNb
Y/NsEV753d8Mx+Xo5fQ77mPrI/uQqelGuUUbzdkXoPw+WQyPH9YXL8yhuNV7w3SXccyuRlqXd7Za
XOKeM5oEcngS79jVrDlEt2UWL4UBd9QVG+YdZMTg+bB/jf9YOrMlVbUkDD+RESIIeMs8iCjieGOI
2wFHRHF6+v6yTseOPr2HKkthsVbmn/+wEpuZk30s1La7wftFW+j4wWjOfbPvk5Rdwt7xCr7vwzX1
D43nZ70Bh1h2UAOz5eODyhidC1+UIw5KRgcBr2/0bKxKvvbwduSlse6ApyjYgZER37UHR2z17G3P
zYRwyIEVdOMCJYGT1DmzX8aqXEewNS/kwA3zgvEo9l288ztcFEc52hvD7p+nn2hj9oVnqSjuxzJ5
rt094MWWB4ofmIScPr+Ysk0F52uAiiEWupi1wo1UZ8z2QRjSI9Hr8Ih+XtFk/42B8YewGbtgHMWw
Oj2Zjv5jYy7A+XSiiTgdOfaLB3+T3wiRaGv8KMwneu6sX8GXXbtYLIDbnh38Pcq+b4V4UxRFspyv
liL6YO6EqAWi6RP2YFhCRQN3vmXPsBkVHQ4/brRu14v8Lxzq51zo1UC/LKtiRadFm25x+V2m94cl
mvNc4pn7x0G/72/DDHyGMp1HA77w9g6caR2/1hAn1Ac5dDbV8li5W1fI+slqSJVi2MP+itb4Q5/V
MFTsb6rKH2oQNDuvJPtY9WtKK3t09DdtLgCpHLfOhzbtCKUM02RHpaT5+VgY7e0LIUM2G+KvXYCl
2RThrWugsyExIEuulbs/4vnRZYit5z33GQPFgN8l1KMxRwmrwWXBuQaGrNegxiL3BZjTco0BFjRJ
z+2EBlegTJ6xsbe4tZBKBxyfwr/zP8GvgNkhDBqpyb0jKxE12EjIN2xgUDIPTmVaGPuzc4C/Mj5h
QMhmBT2BfR5TOeGUNJAeIPIDwNtcbRial6ALPYYtPRZqB5lrXU+swoSwlgopSNaskAVLlomE0z24
qdXfvAoYEyjdF64wbBw6IwXYuEkYJRFOh1iTFzsOhf4BWZPiJMouQFiMDUHbeVypHk5ECAPrTLwl
kykGltsTNFwhJuRIFVgdKdQChIRWnyLJmm022zIZbns2bpLhprS3Jc+jkg37/T6+S4a9ER9ypnge
KYEnuz2s4pel5Xv/A/vb08IPwotc6LHykaA0pWJQUDL4OjE0O2FPBXMoptQRCvBpYkoOvVBXSwZP
p1gGdFReZ7iTDxuh2FtGit22dfkwXGNaFj+SW8Q8sWIqVwiNmhu27M7uPs+M0B1PPEoNWQWXCJol
fzo67+Q7kTmI3JOOewkMBlIGO2vO5A0ysxCajo5cJliPfqHBcqopmoWiI8MvkWsIf1fGv4zwhrJp
QiQkNq3D63En/hIFRdbBYUdrCEsY7jRUas45B+GGMD9OsbllDsR3Mo3gZ0Or4MdxTay8KI4oANDO
FqojVnFohxhgsWqsXGjE97+IGNjSf+Q0wU54T/xkPjlY0xC6NmuFY4gPLSRlVtpyieSPo0zh3ecy
uMz/EmU4f/mOvQCa8uaEb/rh6ZJfOjeA/y7w1CHmz97g3gLreiIMch6rgG6FjVbg5J8/rGdZXeFZ
ZnUY4YGwf+ILJOflLcHhdCycUeHnyKKjISnEu4fwGshoglu0BqeEvkA42Zct32LDKHf2SwIbycug
yuFhZYh9d3ALih6yCn/4FeDpTZeiOZpznLWHpd+TpxhWzjYbZvj74GvBh7IyWLZmmLESuAm5zpVm
GwvTlP8WHHE0JZ5lqexqw83JHm5mGuY58j81abyHMzPFkwhvJzFdwkIf3+VT+KB77C/wY95ReEJM
FAP+CCkGsySLIBmYh5R5RE+Vf9QDFP7COMS2Hol+BR/liQADPojfxcuKBFvQW4BawMgIp1xUEOLi
jMsfUQ3XtRJdp/d+/xTuqa0YRo56SRl2ABb66FpHNFUYK1Wu5pzja9yzH57GldKdztAYEOPwA2uK
1QEXyHriCHUciEFT7d4dZanxLGLhpToNiRJ7vqxn3zbXYM+IQB28rNmQTOOQ0y/brnI9fLcEvzVV
WALuyQex4MiFlI+8QAp87pVc9QIWuXCj/l8dWTOe/w0uR5DaD6yPnt0dtGz6bP70jH1uULa92MPZ
nRNStAI8QTAV/Auiha2B/dx+IjfT32S4Kpl8PwZqZL8uZB5o9o+FlgO+dICx2HHKsMbwGqG5OG5H
HWg4lyFQMh/5h9/Yi2Wj86nM/mFWBWb+7doKnVxILJi1Ea9tnUU0w7hYqoYzjvKatdHwMit9hmwK
eNYlAZdATfzmSXr+EB7sR7/4PmkmDX32ltmaEoB91ul9dN7InnMGr7sia/jE5vCESxiE/bOk1vJ7
5CRmJHw+pg5pehFyqVuO2O3ObNZqDH/BbJwGJ05Utze7w9lZhc90RW2PYmH6RCcCuZ3CKQYiYdN1
jsC3YFglE6cPPnl5NXxiYfDBJePLYFv3GHzcgJk5bttBayNB5UjToTDLUwDnc/SwPmPEkhmUA86y
eqY7d64jnvwbfWOMJI9S5TqWw7YzuYVtKE2nsOQaEW8xInGPdfumPs4NJEHmGN4RRKF1G+t4jEzE
FQo3qgG/UVD4YJrHHeRmY27PfRSb8j4W9LwWIka3M1dsd2B6PArYlu0aHq8utKguHF68q5zZD+s3
SUc5DQ/Zb3fF8uzlzuTpH7bWq+C+wV4ufXvigEd3VNVWGbaWoIU+p5PpsOT+YbMlP4mnc29XkTxk
iwUtuP+y1QcIm7PvP1nOXouqAxCp9CueB5V9DeIc5XqmZAYxpt2HdStBSK61ZXCy7zGTa8NVJEzg
Y3+xpeqiYfrYpz4DsJG48LNx+vvlxbZOfJh+yTKl6821XI7EzvAa84puO6QW4d971K5e2VeXz4h3
RC/ElTfs3uSwM2yFIubhdZNn1Jq2w2OxCiqXpx+vF3pWLPa+8Fc3CsxLig1cEUiwSFuJGrXn3LK5
EjUoXs/2c8c/n/rdNs51OmWBjSvfPvym7wYXQacd7v0qYGBj/qOUvsBK/lHeBuJtcfSaCcsbdjBn
Ktg84zImimpwcWsQuelhUeXI4xLYRxFDLQeagNPg4FTh43Vw620b/2LiT6AyxsfRKT3gj9AbPmaP
mLZfGdK6Rx8mPYzm3xGdst0dPzfmUmxksTLiw4xuzKRhDMI8+EDivYZYZPZRq2DlB55vzYXZ3rjM
LG5Tuk9I9P2aYcwRGQpYHaesEKtxm2OE3mI+1B2OHgDKnyG2tBSRvr6AUQCRF6CVj+6SqQdVQfc1
hrcHBl7PeUsFAkKuTZnc9hkNoGy+YrAC+AUxiGVQR7RuAOP93/AzRA/9tauNgoOFkZqTFxN/no41
o8Y+LjJIB9szfQ+JsfekPMYnwJI4LN3Zc/gzsab6xUbj6ZdFtdGTHpdYkqzfsEH5+H3JfgKtQemy
G2PMN5qKt9drQ7zec5ySY1fv3ZpBOaoHxluYyf+JMOFBjECeHBPtH3QTXqOmoJwqc7igPQIkYRBh
bW12mWPzjRIULXYr0iaD2+OhbFgl2Aisal+lFn2vQXiAd63uhmHIpoP1Sie6hi9wgfC2+6Vm0qGI
yveDKyp+GB1V/sQJ5TykL605idmjdt0UJ6CI6ggtTzxqxIxrXk6BBrpUm/3X/B2RU0jRKl6+JvzZ
UHTJd9xPlwzPP+gF+lwMbYmds//s8FUvbC++9pRnmkMZFBs9oRD8gOZSriiPe41D6JUhI5uq9/be
OHOaXsXhPP7i33OL/yEBGkegBz8O8MkOu9x5cvx3HF5hD2ijG8F5Vf+D5A5ftIwNlZhk074Ou15n
je75Za12B5jXOcJnnvUqbKD/ApSuoZ7nZSaAEiuERNCLTCxbSOcfqFQh8HzFkKVdDVSzaD0jIKPv
Dm3IZ/bNWEds6LPf4oXwiflahqxfEzO23+KArYioorpQKhtsYUzxFoHLgEcRqCa0V7BGxFRLSVEg
XQF23oxFTuYiXEJcmMzkwJPCNzDyEOI6CQqQNlGexuAyJ2v6CDoD3QWexBekM1Bh2zCPeuLEbCZ6
AlnX7bBNFXp28DvJb6gNcPkgQAbbLviSQwS1qEuCBwZFe49YDv9tkSPJsIUb/CbLDzc3UnJWNov2
+qdMrj01VEITkBU6Kp4ejyv00POb4ehPAQkhWJfr9N39t/JAmgbY77Nkxy3obswjITyB7EFrj9oV
erBDH5jsFnDpDFT9Gp+UBwvPGPceiBtYG2Y9uUV36+yfXp4BUmw9AriosgDIHRBxvDxt40+qhE9C
m2BpHPvI5XG4biIsq4ZE3iMWac8waWCeP3wTXi/Lp8vwe4i69QeZ9MEvDEfeKHm3PNh7IBpMyg8T
lgSWI2xGkN55UD6eGAOcglde5eIVwa0FOvw53Lg4uTrLZiqyaLzpmDS8+s1aj5op0+nVGy+iQ65u
2rV3Zllh3cDyP8AyuzJkhZvd9bpC/77whIIV/2PSRyVmxB8HtJ2gyQBQgq2c/Q7dbYFH5tv+xT84
G7fo+a8ZwCeUhwkKf1quYU3sZBL2svp6T05jBvLghwsMUS9b4I5exoyrO2DGjIIUySZ1jgJR7/Xv
BDfxcecxEEGVOEzvp2heLKHvnPugaxnTKuaVwn7EX86VRgDQHz6ihHXKrBeBeiC+HNzvjA0KMtSB
PlaG1a0Xne6FllahL2J7YLNAc2Rre7BBqJobiAgD4MS+NmWeyFBHJGzw8hPCxpEYe4AUsEY94H+N
dozJaCLtnwhVGfwcxqDZAeDVfSJg8ANZTIk49RWUtC4RYL9/WjasGIQyucQ3Mz5D1LZQO86dC9eB
CImSxRecaAal6RRqqM6IfVH899NvPG183P1G+DR57X9d17ziQfxid6Wk3W9XwOABKEaPEQkyWoAG
FKp/b+tM8zRmdnaTGSnV7x8PV76GoTX37oldaftqGy7jrhgj272vDkq/DroZgm3OO9H9nibMRfxn
AYJC5xYcxgrzd9pZn4kQoqKW282eGPyeC9EeiWdqR2aTuKy22Mr0RQ8QHnwlOfI9d59OCaoJvFOg
iFQNikdGh0n5wEKPftjXjfcRupaUaHjnO8n5WFaLJneFQQySplNSFUJAhvqiWzO24Kn0SU+XGCep
zvioNIGPCSphcWgWf9jSvgYAeaN9KHUctfnep48osBpi8iT2Bsx8bQMQmWlU1GZfFErYsa+kAFd/
L7OnVz35PVpKkLRQyQT0O8f4e2PsiBOpjtuswD8sbVqGE1WZZXEgod+YlgPAaQiLQuOqSDruOgoS
KNmY2H2JnEc9eYbPi5FFALlYZmxtp/E1qDLYzWB9ic/MKrpkmMvIAci7gP6gRW93Ou8MpjL7B3bn
WYYNuW7xdnXcORmqt+nJhUYlJzDG4V4bK5lm/eyrXjM95yYqfYMhPnKajfg7AmLLl9Z/vhs+mjN0
iuTHpMylXnyyyvVzEUOJ8BxBW9GdTxG80uUiuHHnc8oli2hmGd+JME1YcaL5ARoq7oixRM7G8B6K
4wldIZvuF/JFv6Qc+Ihl5g8DPGXDuAVxIYZtfz5g8LAoVK59xuQ3kbKKI8q1/3CXSOwFb2ELshCl
25l0+xdQq5RRmhVfkzdvRc/gOUhUm5xhyGvxGhXPCtOWfApqovMcb0DDw66JwytupSv2vtu6CpdF
uGdcAD2BKWok0RYtFkFD1QiNxxM2KNO2kQofxZ7y+aVIhPbJl8sveWe5tKxn7wN0DELCaiboAUDr
wtOVgRiAkfGM8g9qXJLxDhl/Pm9ZhXwe0bcL0NRMBDeTcWt0nL99ujZZFl349fLUiF4XyMWC+u0c
5uA89mUJAe9P0ocrCGAT71XlGIHE6UmwBywyAj28fyJoxgZfVNT/hWIIEerBpznaU853D/Tw/kcC
ojyPc+78lJPWRONp/7sI0CsX/AIGz4rm6wHO/qRnPKDsJnGZ4HXs09n0XDOkE09bGep5V8UtHv0l
NrCEAmavADFAjokpnPGel6Iue4VFL36xe1nvqi/xMMyZyw9bZr6C2T96YXUiC8eMVn53/t09iLod
vNxDaZNz+FqrRKt5EZlHot3AjeOLosAyWcHIV5BJWc34NJcsbeNuR087ooHA+XV0K5Cb5pdbxMXH
IHZ4JmkMXUh3eMfkfyW1BUcnLqdc51zUmgi97gmoHT4pSwHQUtxcPp4IbRNWtQhw5coALgxn7D80
n0wdwkyQ9QcGO28WCoNFRB0kRiAIR4eBAsTHFi1JILTIiSKzHC5ryr9KVMb7D/nBdxYGuI81SPCP
OYH7CEQVLpWg3D553hu+9qbYCmZdcatPklLwTN4xM23uKdHbxt8NP6UV7iYkFV0gQUD35SzOqbg6
mb2w8NSI8fvdjXcQSDMq1hFxC14yNV1l+BsGgwClubi84OGGQsRKwhLoLAOPZ9Qgukuiq0hVSESm
SlmAlEwOaIxq5qQdxgmGOR5edeRexLwTsi6UT0zJYWxO62an9PgQ18Z/fUn4oaq89o30AQuRIZIL
FQtDdAb4FJQQGNNjKMpjEfKL8l6IAiSmJDcWpnOfYHQxYgaBEOHIpNhusnt2j9J9INo25HgM9TmZ
5U7wF+xdkuYC5QZlw1L1vDS7gEenKe2huBiJ2wWhuPe1yPLarqj5RCgHlJXpBOmqTBBrjvs7/kKi
gBVTjXsmYsnlE75Z1wM6wUtDJIbYkyHJfUdUhRANoaW4t53s/9JnCs9BOGlo9XjOBde6D0QN+pL1
9YEVqeGuBaH1T2zpvlIEATASxbIBRgPKoDav9yJmi9CRK1QpKgjQV1GL/4RSOukBigBv1ewx6Yex
W4XRMDnX1yXdc3xH4USACimvogSSdQ7DUBDlxQ9nOZBk0sTzu5XMxetADSnf51CYnBNxHvP7XwwM
dkruvmgDDQ0q3PSRILjbnFGO8Dj2eEDdAtkaluxossdtmAWC9XCrGOhvHwhPXkN9ijwW/70pPsYZ
RiOUOqL62w9QgzokekxX2WFwym95D+rqvEff4Gksm+kzMdGG3WYdqecNGoyGIlwlmBPw06JP43O7
a6bpkwcVJnb6jUf2rd1L1NHTpTzzDJgikjQVboEg4W0jjzojJgwGi8ZZiAicaA5eFV4xzH5pLwLK
UVvzTA9jm2nbaVOroCTBqRbQlGAIyCw/TMQNaLLdCNKRJXY6CK+I1awm47NrrAnjRU2ODhGwyVNx
x1EQuj2Te/q0122nw7L1TuML8B2MLjJZIYmIuVBlfyaiOcRE26klrDNZ0fgYznWEc05fdzbdrLMQ
3HLTSTfDnp1pNKNUc9TOMG9JISjt4SP8gVt+ve+cGICcTIq8CbX+DUFhyV5H0PeQ17MHjxxJXPBa
av1qUK0/O4Iku9FzoE4VLH0/eG4tyqGZPt1ecl0/Sovf+hhRAiiX3uAZddLDGiiotGa9LwQMeH9K
xJ/4g542HlhW5VazEKol/GYGpj6QN5M2DIsCF3C1ig9FFfO+/1AuM62ml4MrFkACwmdDmYKHfcNf
RD1nHJHNcchaoxeUXxyBbW584NB8352Zu1Bd1R58LTZJrGqB4lj8W75oHYzsRcsE6Nvb647X83Gi
x+v5ARwb6yzI5DAaAwyK8WnPh3DBve7BMXbNVD0GAthzfu0tpR2S7eI31u5oRYCI5VDzdK+dv2Cn
iUeRPnviBBVM7t4x7jjGxxFkERf5C5im8eXeHzEH5G3xA2CGkXJJNceOfp6wfPE4WEmPXfHyjVhx
YtYkhgR4OokpNx697LwTk+g9R/kHOxQzAwqasExbYW/4xSQ5bApiRTpBSQJQwMAAYs6YWEqS3lhQ
kkYZ7cbB6x0+Cjl/MGEgE64VvzFoQGxIAm7eIg5xerCChhX5SqpkLN7730Bkjqe01aJ2qP06qSd6
0SlWPeeFFSAtBV4N7wDN6hAxJgseSQPsWPkIGEYyiiCBsLJv45f/8clqfdoHtizUuifvt32SAXF2
33xAcYrSeCbEYV/sVFuLs1818rqk0ZU3JLLdEDIMT2CISyiYwGJ1o+vuSjdPvYJyhJ/2QPGJHBON
6nWJ0pJhLa8EYEi9p8f/WWA94ibYoV3lT8xA7vIwr3k9qgRhGD0JGR2L5coXlAUOphvcv5tdm2oZ
ensBIx6mJZtETYFAk2/fuI4vGBY8naMv8WutkJpi3XSAgz70lqimPIUjw9LHh1PUOpI7IFZ8Hkj2
Ku0zyAUDg1U00DeMXN4E83DKUcJAJLbWd9I2mTyp/oWcEcXGxpGFQj6axBQSWBRMAJbvAFF9Mgqo
EtjG84ZLffV3Juc6dZljbHXv6xjRF2+Q6JFeWde86lqMvRgG3VfWDapcqM0vw+PDetOWhyDnF2cV
s2KeR8n5W61hTr0Jmn9gslXOrkg+0IcfXSPkAtzYOLbKMW6pYDE44BJlzZ3zKKs+/uQzHbhlPrsD
jUik0CEz54Mm/D2s9UeXsdXdi7RiR3I6QdTYYWJRyO4z1mXTPVS2+/k4g5dPHB/VstOO6w+367Ac
d9RgBbmZog6h7ccam4FMsHgJLMT7s+qNEDc0947bJw3XjTBeY+2UInY9uOMeYzV46lYJEIhbqU2G
OcQTzg+d9Feb7IXJwar98UW1Ip4bcDsKS/77MK2d7LsNxdY9/veD2JKAsVpvABNprlClYGLIVs7/
3cFGeIxynuHzpPTIV/Dj+Q+PMOhIBicrXYvW5eTvCS9JheNaWzcFehmcbFBlvHixndFhtiQZ49Es
FDsaytsE/5rMxIMpxD+Dw315weoLUjRccmZEYj62ubugSs11+gJgX8QXltGpOFHTUqjtdmOcv3m+
rhzQbKSq/05rO7pSdvKhwKnvAQ5qfNtv3Pk6+xsA3tXoE2L5b8WwhqBbAZ14DvWV85zoSGTY6dGl
eycQb/aVdsxjLc/a8eTuTumut5ApJXp6QidXdvWG3hVgYvQuTMUeU/gO/uFyPu1aTQ2xzhn1hjti
/+LPI8IEapnoNnM9QEIIQvRjbFAAWPxpBJ+ir2WUpEslndORYpHecb1cnR3HeGbNHXZ6YjTE95T6
G5JXXsBDMSxA6HmPGAQMcl7OcWXhzdR6UOMAvK4scLCby+6Pl9s0KbM/L8ugTghk1fgnxGD04O/M
Sygw8QlcNAB5U0K3iRE8DcCFMBjtDXTVuvkhU/QWjbWNl9ZrQWN0d+e6T9+X0PVAqRF3joxCyjpu
sIsdYfWVJqa/LKeGRUU8lSaRaLjaM2uq+ZLr4sYSHoeZ0xXyELCGVavwbzLax6LlbqvZVnqDakwZ
WIh90Xxe9SxnXigOn/3OjAHXk2XiTHWmTVwRQNekEHKRfyi2kgxIw37nIuMbxUe7f+HqScsuniTp
1QnDlhtiBgd7hx/ppWXA2nOykPdM34/55/K7WyY5H+tlUc2FaZOF8FfCLG0RO7jthJRZpMZgWR+D
jKwAeMQKjbtF8wzPZAlsE162YegVaYJZPJrlXCyhkESMip9DlYslsQLLfzV8gyDEjClYGGKllHrh
MQUeSmq06mLbPo/HpSO+fAgkP54yp0z3CoAifumMXSDw/GZwxpYw3Gi4U8JBHY3Bz3zpYQkWZpdk
ewXB2Vu4mD2dpNV2pt+I6yABcqyMXQxG44FU5LxUCE8ng6YQczuYWkHFOvIbqDd5IZ/pPaV1qazi
49QXetNlM4Ci9kjyGx2+Jp19yIVdYobemYoxp5A9QhCxjOEfM8kKTU/0/bepDWv7DELaxgVwHKHb
cun+rOUg1XAYQ9opvhh7SJ/3K/sx6/sZPqw59YFE+0rlPk3OXZf7m4Y+tyRM29PWn6Cbm3/wcFXU
w8zKeV7m94MkJCaGl+/dLOdWgH0CBdfia50mYb7lPYdLSUesXfUVXw26K+zguLaavBJLOwE00Og5
AEMSHtv04efJfLracgXJtGCX4u+41cS1ZocxY8msNR1C8W6HGx/+/aQ7YB4PWvAMWbVcYd4GpBZg
Qev2tvyQh5p2o7HQdnDjeBVG9FaWejHuoW+wDJzhRh3QK+uYH4fwkUYQe24TYI8oDJ/xBpa6H/LA
YV/6cR467+YCeToJeSG/5zJ7zzIAIjhm+8ywPvMTjRiXA45UHmZ1IRTClA2ENgkrHrGOmdaMYrX4
wu8OYXz/z5Mhua171iWDRgTpMEwLnH2kITPEOWHOns6jFV7iDg81iEIIkgoez67tLdts6NIcy1Dr
ozjz2tu3rZE+AXOs2cMgbc6mvQCskZ2Uwcs8ke5UrNSAFpI5xsjw4e9E1NKZagzhDk+QNkcJpwQz
VEk7ln1wzpGjgSGz1li2whh9TPKcyBXQsM08VgXikKxiAKu2D14Y0eM0NpwRoZH8O/qj31g+pAGe
AAOYZ6LMlvBf4T7uB2BCNNAT1hSbEflSLCna5dh4so0mVZhUQ3pf8LrV8sgUiFXGSshZHoc525Pk
k6J1KzTovgumVBgS8zz/sFtmCiA8WTVOWzN2A1ag+EG+giOic2zZ7Qx4WkA9CnCsNN5hCG8PAG12
YCjA/cIZwHsefO3h/fjyb6yDFKJ8eHgr0aV/6HvYJohoQM/JOTiCBE6Dj33Pl/syXemAvXiVUTLx
9LrJ8kZ2nswYhLz0ZIHBxYUedwDCU+2fwuHb3TBvE8u1uxV6oL9/10BiRjjf54Co2q745ImcIfu1
zDnlmYBnKfApaypsDPmBUOUQ/x0jtu9jC8Laql9/UcySYwf0fkiZx2Ft/iDgPKjRhAJI059f8V5F
H3j4UFhTRGsne4xBbG9BemWwu6Rf66pZ4wmxUJpnB/ciAOaM2o4dSMUoEVC80slRsYc9wNg/WJfN
3u7yjFAYdWnE7EdOU4NS6x3IYY0TCfAoUyuO6oSZZDlIZMyi5m1ufo4Eco+y+ysWbreUCqOm5+1A
ThqcGt6ajVROkC7laj9mb+s8Gn9/zvhgdbeReM2e3+4YdxxnHGgXizAZpEgBUmVEGfQ7lH3/OkCm
BB/QRJgylZQJHzVBDDXdOSzPyb/fQqQTuxG2bwxJ/NY/orQYnDmjcYPumZWb/8ZP/M1JRba1Gh2N
zVm/GnQxefhRVQg3mqek3fXepp0svWqcZ5032x5HezPVI3H7k5WuWGGJ27XHKJlHHbooR6dh/SON
C2eFhRFK3hPRIgzfWQsgfza75HEMqRgMaB5PXysx4YKDxlqh5mNCts3DlK3ygfwOhIdJ1G2ZGzEP
SQ2PNuTBKk4BhOQfC8VhQEjii8xW/cQ7RWF+2oacLR2XMTzb/xMzvjn2m2wMuLRYrzm7mCrHl6T9
Qg3EUYlHw8DWS/iYnR27laxZ0nq/yAQEMnxMMXPiI4IPJV7OLGVQteFS/2UIz0HcD04P7u6fqRf4
MqRsD2Q2hzdnv2EjT6Dq2WGKZA9enTCnaJFDDGk4Xns4nJ4aJ9sqUDAdJjO+hlCjohMXp1JhCKI6
V/sFYkjCzGl+SJPVavYA+7bTqb+eGHayylaUkdLyfGUxsADW0/iYjHhkqQj5JMz3AF/5UBrLsgVu
T4xqY6kLgwMRGwND2O/l39eaPlAaN4lb+V/gD+fX139qoF4C+bAud6RdxwIqUi1qO6o5ZaP70EE+
84NEX081gWJJudhQ2eVsOadJRukg9rtMujmV5P0kS8XyoPRQOBVCif+rv0Ykscluyn7FO+LOdaLk
bnmwYCjHPH6aTlbNMeTk5HCo8qVxHz1gBnlEp/SrvrKBP4Yo+g+lNCUxa65stJ+4pppS8IppWcJR
Kxxsh/G/6ctc5xSUMbbaLBIFNsUTR2G1YYXlcEqjOSpKmWxRagtBkwSCa0gJxLhZiq1yQJU8B3Tu
O6MH20ZMpi78mytno9x2BpgMKQrNTaiZvOnoawX//skhwj3zuDIvCsXaqZgIQ7Th+Fa8+4DoZxk1
0/3cqZTocH5hQQnfY8jBCc0sxMNXD8ZJhOddJIBxBe0BB3WmYRx7v9mnuNgM2F6ueB7VsCGYo9wU
r678TmMpy1PfVIHzIEv9BkMKtYPTytBFUDptjw/KVMiDIWYGAPKfONvyBUJ9L4ql7M54nV/TkDRO
EobyXF9Q6HFY4ihE+8Vw61f/Ebl6Pq0zAYAufTtwfh/UcP+IMobV/yip1Cw79xy/m0FIFh1AtXKo
B/b8NiCEAP84O8ThJs9WPDFMACgNQWfPQ55xXCVYuVQYLDcea4+fvoXGZRXeHBS+m5PgbXAQ/zFm
7nyjR3VTZB5WPGn1JF2LR1EpLnSMnScDuSwkPV46B0pdORPlAmAUpTutvfeCvWZv95CoeziQXqxt
59JXB8/GO8+O+HXYiHiQDtj3IwQmoANudCsTrrQacxMWxZPmoDUvM2NDEf/sH4c69FqqwaV83g8S
SWyZ+YTUrcIX5wImhzFX/UU2IvKO5W3wI8kXmkBIeZsNIbxuNprj+ysKa34I7/XghDm9Re+LAzJN
CDUVr0wQJr4G4DCzrbngrUO/PhNZDIQ/qLCYrInwsA+fwQXy1D0wP+GqjC5abOhTKGdXgGs8r+ML
5abKnWkd8uuXNBmak8X5B/x2+uMKkrp4/3djpDDRghs0kvPgGJW0egLPlRyKjHUGoAZnd8/48AFJ
0sWnPakB5M68FWVwpJ0mQe3b8xVEAgxRPI0ahjGNWK+DOtlEzNzG4G7We9zbrX8gdmidDo7RhbMO
K25G4a8RZ2sO0S+G1RmFifhuKCDqP79V44vUmjVtNzFI93Xf7MfluvyxVV7O0Y8oob4JFg4jw5wy
Tf1wKclACFEpiarWW3bQ3NzSVx/RElLpynrCbcf2cOXBh5BhRott6DF4YtYz69LaqKyBwdYYtIfX
oLrA8RVObPvjU28ht3AUeBWD1TI+z3uQ8EnIIKUQm4hO2y/pIevoIuauJgcyJDMOfsmau2wExiZW
bDdq9XX3tTAnvRqHfnTs5BI1X7bD1cj05/ugGhY6uo79oOykjGX03VtNivpHavQ//Y4q4pFXeAf/
qD252ycwFC5H0+Ozn/9166TFKzT3WJu24VKixT4MwLPWD5JBibpBGmP/JIXkRQ1YS4YhxLrp156X
g2OOneR4hUAe7xM4rD37rnurqOBppX3DARhSLz3gKVumbSBrEnn3jrZtmTyKdRufa3ESpRp4BL8V
u1lHeir66Tg5Pl121dsadjydHzFnzJalCLcgN3Aso8lHEoTOan4DA1j5bXf5Zn5WYk5m5eqK4Z9J
IZHwV5xsMOYoSrllS2Yoc9hKzF5+trL5L+yMWA922i7dRu2hfpSipjeey5x+iZyew38fdHYvXpl/
aCkSnw5cO5ewdMyitS0qnzoXh7C8w7PmkX/jpYjYbW3NOQO2BV5CGourcJRQNtymxw6TU5hFhtVK
FcaPEN9GkARS2bzb+A5cDmhg4XuNRgbml/SpXfuBdNN9j6biTdRKOSF+eWrMux6tp3WZ0H4/2KRW
4bZGKvOFzR9uvyLIOTpZ+nvSIj74mpD96FxkNAInNjsGw5loilLE3DiIsNF8ZkL031u9yslRgp+l
SOlgCwOHAkxihQJEAAzaYU4f7tFr7vBficfU7CSZCzHizHnL9WXxqM5qivDTIgELAhLIwQojAoST
qUYNvqdkayAy934skxShkn5CGwL+I0Zk4hN9GRBiyVjM616981yVe/x1ecwuLjqpT6DCKZX6irWQ
XyIUYekSDlNpHTvO+U/wTIdpIvcC5Lq1A6q6Pu+K/sHmls5fOMCXSDK8xKAY4ACffoC8+xJJp3jL
FKPbOL3RXNNrk6ZqbY2s57KXJ/kJAy0rewLgVZFCuiK1VqC3xEWgjD5Yu1QT1hsNNBcMeYt00YXY
n37IvjkFLeutQ+D0W2aIaQglDmc8mgW4zI65FaoBFiDUaX8G+lZoyjGlspmclqiG7M7JSi8jvG8K
JpmgbuFnj0SZbhunJATrFpTGpXLuix7m4mIVjgK1uKIXYn6rWBjIdZGycVuzLmqQD1qhFsEB0IVe
bE0oQYYG4WKlv6korJOr5pX2sK1a7F7D9wa69tWwfKZ8MH82PtCC4cKHZrb0aHkoOWprqDXoi5Dp
bXTDr0pSu58MHa1u7elwuoezH3zhxeYgEdItt/V1SqOv7hemxhzq75h/iXa+bODfWqhntTfYxaq6
Wqsmx/KN84OSZNHySap0B64v91yB5wA0114XxY8rJPqw0h9+yF+q7PvTv3wHSCfezkvegLZ5TU//
LsNKFG+cRT8MGGxjp1Pc1wmSeXYAfGV9RfOqHtKHx9XrAZFXPpxxnc6OuWZf28xKCPRVTCsN7Qsw
/y2GD9iue+jBSvB0nh4yGh1aeGh23EMnx7Z1UiQM3/XlPEFBmGfD9tUz0N5Qt48Pjg9BqmJnE2PV
z326GPxMcj2wXRVzHZx2mKii+vueXZVxONM9iU5W1nvV4cAEWyf5EMDOibp2tLiuL5il2q+u5769
58Xv3B2klExjT5pDz4DCf8WYEAqwaRVgH5ck225XnppolgZJg93cPfXPT4yz5nPsZHhGDHuqVjLz
excfEuSlK2Vgy8CMDvHg/6s2z3t44PXG+kjdNBBsebB7Fl4nbbfW3RZqBUgLxxqScq8maZDtwS/Y
GAkV5BgE6stpNu41CmS/gLviX7wvhpPsCfwiYBtatslkwkCM5Eg0bJfeGsYC65zziLkO1b+S0oNC
kH25aNlX9keC8Bhn9XKg67fVbVkjocRe4un+DUbdMlLNsLvC7hBeCUpnEAdQbMzK9j7MKJMQB9zY
Xo2wk3uiHyfv78F5cqRUiCCFastu9eZY0F1O6vsKAm1bmajPm/WvC+LbRVSP3zgDs3/Cd+r4xAdw
zrwzGldsAHCuWqDhFBZO+j+WzmxJUW0Jw09khAIK3DKDIzh7Y2ipOIsoiDz9/tLe0af71O62SoS1
cuXwD+z0o91HD692XhxDtSJ9YikaJ1UACQ/OSdud65k991/L0X1uEr2NUQhrkrdFX2V76a7SoA9A
bUGrBzMlldk0J4ixBtzBjbl8oUL3+XCYKdaDN3IW9qo1mdy95oWquUPdqnEVCAewgkMaQahgNak1
QwUIjMPZAQ928rn4gACVM/HuH2wOdgKYJ6vc0V8WmNIvLgHemUyOwyRp3VjuMBQEUQcAfDXh6BP5
UelMdpb6Gi4FGMNxUkP0e0atHmcZGRUxUeIbWRk5McysCHc4lzMWyAeJA/B1wYdX4CQA9xFCfn1k
SAasDjV8RVShoiDovUcsZ9pgvFmyrwjT4WRCvrqjIKoojYm3tJteDiw87J4EbFr3bhAEOIzEToq8
hEhiymYF3X+MKHaw8XjwNkz65Weiz3rj8BpiBRXw0SB0yGfAE0IialH7r4q/AabCWEeslkWqH3tM
TmVn2ORGUiFRMmggHkY4vUH1pU1L/TTa/10t/xb2LP6KOoZrXqPnv+2MREp+pPNNGXjs+MbzIMaw
AJanaRWUjPOcxOj9Pf98+Ega3YJyfrN9POp9cqJJo8XRESavj3TY+aGZF07Cskv13O4NoQiTMSW0
BkZgNqa9BJilRTD3/eNmPpce78hadhYuA4c0HFH6dWg/mK4y4mIMvIrkGbVIDJpMJrlZ9GgTsAd0
zMsRCRke2whqDCuM6ECjFGz9z+xhYXOwyHur/s9ggtIHfSNgp2G4fVppABnSGeYGZpTWhKkPOUlF
y95YcsPy4Paxgb5yrH94oDKskwrMoyjXFyvyxEkKJprz4rFPVJ14sh5NAAijORAmV9CFv2KFc+Vm
8fXTnuCwRU8HfGOIwhfP+ibsHmsS0h0bk+wPJ/SCiIjopn3AECpLSG20EO22QSud8hP1EyxzCTKV
PcQcTLPTFmruRbINSYU4Ov0PAwuLZo0UAqeTKElo5dopVGbRUHwqp3h7D7V/6r5ZGeu73wFqDXdM
B7rgdporHUJZur02po/G4JF1mSYxtPuOH80hlIX1sV/ULhUI4qUPTofwin61iXTClmSAJUiWDxxN
0gROH4ex9Qw1K9oneCSfaGY0DfvcoXUL3Czva4eW8XbhdLQbUa6pkWmEubY/rtd82I3WQL+yxqI7
D+tqrp/QdnJqpq2htnYREjvmwb0F34s+9wHBpugIpBjVKZUN/1w1C2ey1aaUpm8mDj/LXn2oM9pn
u97PDyu/Jpe8u94jrx6xIDJAVdeltIFbR/eEn9DPtkk81o0YyLnIQIDilclu7gCzpMUMjWaCvgea
BHwWbg+SFUKuBpXx/y/pwnHjaBQQYbEkLoTeK5hzetzWGfmQuJ6TvoMARAHfDxPpG3jZsN5KQZu9
rXf3B2a2GJ0R58SELu2iRRjBz76O0gQ3qRj5z+GX0uzrnWj0VUC7gzurF9gCG+IWSwmPmq8Qi8Uc
hVGn6N6tMgZZMB+QbUcOC4DxEZlPgs/XZdh0omFEqoOKnbD8XKRVwYh5Ff6j5oL6CXEDdMCoeqTn
1NfuPr1Icmz3FQsvvXOZA6PC4YrhHKxMBSK7c19b3hMHZ/QSgy9kKdquyOG6p0SLChfY2xfg9bvX
GH7wBf0gQkHTB+gynBlUjuT1H3dBcdOnszmoAQKjIzRBpBXTlCwUjyF4QG3UNVR5hOj6g47D+OSf
baI40L34xYyZ32em4CKF/W3ajKMFUSiOJSIbiWBo7MEVgD2puR3AfwqzXuEvIMe5pxEmBcOW5NKD
Sc5xwLABHy1kdSFKqFzoT3yJahFSwlkD1p6FCso3eOqFnNYfG7CNaL7HtNnMXncGNUssOxgNwPYQ
qzF6jjOGMIxPt1sKTYumXzV0QBXwqZHmXvRpzHdiSkKdCxbhO3PcaTNy4H5+nD6hXSCSoA/gaObv
sPPkLPA+zMnCN6HKIkINQ0y2uzAZHHNRglmG0+GeZkze4Jx1VgVW6eBqdNs5HYSXo8KsafRAS3tc
OnXmQjdZASxpHg4jWJWdoDOzp60u/Dlpfi6ah/59J0NSroKeBy1QZuOvBLYElHsZik8mBmnT1ylv
lrX3xcvCCFvxct7rceIwR1Ym2dd5/b3bVq8dq/78udDt71Bz/iCDYxlHwsEJBakbiDWDwLuNsIIR
Ev84tWiJcdRK9x2dUVco/60Jx+sGNKWvD73TYMUCJanBlSQbt4MVXbeuluQO6ZbnMTHEQZHulcYA
B+0oCjEF+j3Rg4dPCJ/hMFQMUBJzuVA6itsVqVcIWrEPCCRAng1FLGaMkGXl20nPHDRZHhGaAigh
Utaw6UHb7m8Hx2OZe5SZ6xnbD+P4OH77Z/ceKcEBtC2gURqnoHBY/kWikgpQmjMOSJPbpu/dd8g1
thEa5XBJPO+7eto01aBv2B3Iu4Hqv3pKb+OKzAl3B4G8l/02mIYfhxnp/BsyqTGEyRZkkYvGxoOU
7T2eFH0V+Qy4Sv1yK4mvCJMihEDWISYjt5jcgzvRDqh26PeFl7jk6Amg24yQNyCyol+wz8C5Jowz
fS2sOdWaa2AM160iXP09P+jZR3qc9Ka5eXL8nC2VDiyB0PC3hE0ACsw1pWWeOablSd34U6agHAC1
1qLhj6toXGyZgTqSu92m6AkqHlyToaKBMwf5jzoDGmbAfRku8MnR+QlUSW1S1PPEvOYDafqBsdsN
4G5BF4xiqEUMYqQ7pOEijrzUvdPS4IjOjxy8oZ+7CYHzTNeHJjwJ4YyeKGp3SyQ3UY8UvYebi3p4
scrGDdQCV9xmFsFD1t0JJ7nOh3EpFHSgmHSkmexT0zAA4c4+bBhA8wqSt9qlwfBYASQmlaNvm4Tw
Rl2UJ4g/7GLZy7++BUKAiURkj1v2YAApRqysmiNhZBeDIZdJFMpFNqkUQ5j4PAb60A2KOXggiQYU
PQwt6PBb/fNIo+Hep/EMSYmMrLJIDixOGBnRyO5MESSFvfAHtJSVcOGo4H6nq3r+2Z9E3p7sIjzu
gBrTu5+R3cOyY/5idcGf4G5wsbj/fSYyUGZZwjJQk4yDTJcGgshOnIdIxt1W6PDLQyA/6ApnSu8W
gI5pHmPmysv5PLS4JCIzZaBlz3X5d0yJQEv7cHlWLEM0hNnuPuooR/pSyECw618wr06/M1df4MmV
HDmzDL8TU1IhBH05QFZdlH9YXH/wT0Sr2sVga8Yp9nPtSdAd9R7iT5eHRqQdsOFamMN7zxz/lL3j
arFYxLEAe+MCZB59NQ5woiCjO7m9EA92sw6tMfA9E8ZqCanzKNTZ9kCNgUfTjRKcE8mOGIBxPnC5
6EdeuVMMKoYtTpwXuHnSAIYtJxdtC0mUGRbVjEraniQDRD1bA6wD+8k59U/IbwA3WSmuTJZIDUew
3/cNkmV0VCp7nlnHoPI3dATSkN5Hp6eFBQi/0Xq5DnMMGDqjve/Da7Vkdsk31XbTa9kIILy8kbDk
qfdr+zr7es+eySFFQ4L/alHhvzxz0+7Xg8xF2zOio9zTFuaXjoXpN71LOHADEJkMS1vuq7Rvo9NI
/r5GVoMUNA1PvWvX6JUEeDDzxCHIc2tb5Ddqv0NhI4IseVAn2k5BEWJnEHfetAmRgrVNG1hSmyoO
zYPLh1f9jKnowXwpMrTlad/hM3UcFBiW7QFMlG0HMNZlzxkBVw0Xx/UOfbVu2s+pgCb7x0Ltf2H6
fa3HwoSu9ORzKcCaIHEdD+qqjs/zKslc8OPEibiO2Q97tDUpTHnwCOmssKM5CRMNjcIvYp3Tap4e
AwYw1wfkO9J6Y4Ryiq9uHyvUY7Ix1ljsaN9A1kRHMYJn1MYTFdhoyWhiUMG5mWlseKasnDjRx0MU
dFrFZTQ/J9xDtIo8wNy9R9j6Wl/+Eb7x6DN6R+gNe419p9fYl/ZDFda9AnXUb/v14RaiNh+2/c5Q
s5QhaPdxOlkWPfWwJplxEO9FAKGNAGxycwTL/Zkfo9uQJgoztuA5/LLFsMIBi+u9tgVbsfKuk3t4
hWDbAR7Q2EEj6gIx1rbggwsw6m1KHU9BxWRtFU7hmP0KpNMXC9lnqHlmdEIVZ6dH6+ET0LwGaBtF
gt4/4h5Y2eHHAW/KGmz7Hweo9KARlQf5SvMarJ4mcQYQ7OC6ySDnMowTFp94kBKkRj03A4iARgCO
PPb0EwoxG4v1RW+zqfpngN93C2Q838ECA6emDcvoHiCPsGOHMS4inF6AODVswY5tEbAhwaPvSMim
+SSetKq/FHEWBVHtce4z6YBa1l0n6hKtgS8aoK85njATbOtG7dCAFiGcq/v0hhZZ/x0DOWYSgKT2
a1gOLqOm9woFAa7PDK9cgfrmta8gDuyeyMzAmmJExmfAOQe3XcOiOckKMG0/3+ZMm/rwITk35WgT
vhC9cSLCDVuQz/RMwdiGlQPbe7j2RqO2X9ncZOjpqFl8F5V93Oh9vd+xHmCQUczu5+gFkvjBYWhM
Oy2rgYS+KwwCJVwHzXHKAAVAWRbk3U6ogZ/YrYtApF+IJK/lmizA5JX34A3+X0XHfnwBhhfeem/D
LvhqAt2hRfvyuSz9N24+TdAl0JsTY4BxD/54R2vDQM3FzODdP7vKvInp1uiKPbnh4u5HQTVbrPvX
3oWA2iKTN4ew5KMC5eLcgy3dBfYxvPcvlEORfH/bPvFuIvddCQsgRQOEZW3PsUpA6mZtAdUHAdME
85uDdjrGQiPnbO4ZyXkKWNzNQMWcrdbmn5SIiGy4c/Sn6DNR8F9sWWspXUSZVbxZugQ1NPyH3z+U
TD4OC/JCWuWWLqLjyU9uBy3EmC9Zv19HKCGAkkHhWAyTO7/Fa7IiLLOvDR8LzZovn72SNh78iqje
NHvMG1gVX9lV4OIpjZwlICIkt9BB2NzCz9Ex+NvcajBh8E7D1BOUMsKi5E7ABAuvQ7fjbrd365eF
G4KSPANt0AqPVDABL2jhjgCxPkjnTb8Dlg+tntzFgz1Ud/oOZyqfbuYngFZwyxxlq508pZv1kfzE
9Ur+AZa7hvkjMHksjroHMMwEptyOn64xFQGAxrg/+/qzK5qL7pepOfg/wO7EWA31kzMsKOcr6SDk
2UdUbddLLGj2yR95vdB0OHCE94GAEPltZr9h09LwjBBNUehoBQiu3bv0OEWEBHQ8CpmL5rCK66Q1
aA/oh7glSuXsEuaqo/1+NGpFGh2sOc+LXzm9fUchg6Lr8OuViEDWS3heldXZKYxjYQe4FejMwuMt
+zzVFvIthwzY7BnyR9FDpJuHlxtEKIi9xF2EolB4AYB+o62I6NKhtiGaVO6Hr2ftSI1QwyUOi2Dv
rWeMteGt14FF0/TUaLCEsGenI4VozZn7QdWEx8wZitw5pCRsk0BJoWUa3d3T8oHezeIFCQYSgqUN
G9MTUi4cc6gcGSF3kj1r8F8gUBq/gb7hNFyG8Z44J8vfHD32CegAOKPkd+CgYtCOkRgeiA1r0Zfh
s/RQURFEPLqm9XD2ntimIlsJRpdOJ1m7EOc0shep/MShHlmvEyrYI0yef2zVq5OBlCKne/bP4yMT
EWlP9ZnCnKDMQlgviSZSDjDtIADNv8MWYwVefXSIcOQq6qrw1mMD4R8OwBYSS6+QYxi4VSa6LpRF
VygGT++xU9nsjcMrNP1H+EHFSqgSV+bqH0/0eMyVxLATO5ZVAklItJdAs/pPqiXY8sjTQMeWE6bt
p/ChRLAKwpNrLKLWFE6WjyypXYR69BjdRvcEspR3DJpMO+5u6V85HM8uTBgC2gP+BVYJnzmn4/iK
eYKBNSne8oDnOBWJdLBnxAAeK/hv0AyULjC+Mi4HRmB4Wu816vD5xCP9FbbRrjb92m348pkwpODi
jkHH0zw9gr41IzOYmVHDlxNU42+/TiM6Boi5hwo0rk7wDY2g5Tadb09+wrd3Hzwn0Jx47Ss8BkRD
IZwxkHE1+GsK5KP3oHbzAbHZbaBT1HI73tO7BqIZZgRNPhZnOMw0MDc+p/8Knlf35tBQgguReiaa
uThrzIk4A/x+jtOn6Oxg+4bFGWZjuoM/ig2JFv90iCRPsKbcEHFjPft4tu/WsFiMgTGAWIRBHiFl
iOtcgK+FZ8zrPsIl3j25JiWUOjDSg6+HRO+scNADnC/v1nJjB2NoHfYuRlKFRANBtHMCoUXuWG0X
Ts8fyTZAR4IWh0n75cQM01pNGDFSWTGrQ2HRkZkxnXB+i/lwK6BhjgkrFu1b8Sdl3AGLmbEm6uLi
NM4eobRMo9seuQR2iEhS6AONJFG315MTkggntp9JYpl39QFpql92aUVIjloG74CIFMCVZfvJud6A
c5gH/5K/VnynNYlQXIsYJP2/fyD+ly+/7rQrZRAgPqdAXrxXX59fm3Tv8BOjvR1guxUJQ/Pl31Zy
7SqmYC+UfVFP6gKXwVsWo/MT8ouXWOS/1K66FQkMmrnMgNnMUMcFJ8PANeLDo7/En/HTRyzMo1Mr
//eCUCDRUVS80gDvCmxvxFaz+llutqHoAqFdVH+izW+A2j6Gxgp7HkBkuQOl/wVH/muvPGrvX1d6
6K1aZCv88uVZSJNGflNxcn9/n5BPKVz2KyMZmg2idtgtQQLLcANxvyMvFAE3lhQvFJEosYKlU0Nv
RS6Vhg9tLS6dZEgSIvP3p6hGyu89mdx1e/+fY4hMY0/S79KWgFDBVHpDkQQTxYmMnALfC2wK9YYT
nE8SMm1Sk1PJEPnp0LtHJgwZZUJLgb5Yx1oKrRM9MpLXW8j5xa9K/FEa/tdperIsa5vX/AT7Hj8T
x5zEm83Kv0rEl8hvWPlMW4BV5ge1fVE6exPCGlN5xxN1Udst0aLS+S25MrJa9FKohu5d+QwiT/gn
FFTRJlIJXYQFmJXQmFJwfZ7sEhwgyKHfG8mtH6Ek5pJ9j/49BtRhWRFQ3OX+0TiQyRKLkcck07GU
6YsRjkYvx98njCLoTAuGSBRApTcjog5DzpTJRFD3wmSWqZs8CDlwszlDQtwFLXLnlOSH60KL3BJF
Q1IxrhArgG65PzmnX5AUutWJmNCEsUcqD5oqt65MkiuyIvGToHVMGIPOxU0TSmuNtoZAujJrwFST
J/Nlgi4afZlVI5OGVBu/5ZnlPBLxl5R/JZiQSnHedOS+PRdMx82xuDZ14pJ8c91X/+5AX5CTiWpc
vEqmrTiI2dLJZUJME/s+qTEmFuPU7QuLV26HNL7FrZt+E07I7DKOVWRc96dIjlFZ5My/qFF44+Pg
FtJ58+7WaA43ufDmoxGiJcIfJtJxhiFZx0H1gFcsi4Cs4tbTYy4WaSrSTRKjwxu5KdGm0ymJdL8R
3y1r6U9Qz0dwUtom4jRec81CmleBCzUjja7nvVd55/DL15fZvdeJ7wgedeJ60YwKDDQqxLPZ2ovi
8CFf5QcIE1wAZqIWitod1BkJI6KiQjQkBh4dfGmGp6lstr8Xe+izACbO0kTHgd+yn0Q38vsnt160
657srzSsolxkagrS5z+863w2J61bKSlS/zy/dv9Y71gkXLuipygvrrgtt1BE9eQGtSLmezxJOhNS
FJFuZzMQE1TJMXYInhnLcV6KJOMBh6Desh2fZw3KHeAGpFxSht5nv63OKpB1IsWpJCFqPP8TBAI7
/2+e9p7OOoCQCZBD8nzyLWdUMhg17To5zjV2o+6a/weYf9mWKUKlfPuFx2zQTkPhFI+rf720J20e
GkHys0VxUuoIkTuSGosXk7GhciSDQxqmab9YpnSeOWY4xMShqAN55z0v0chDJohYh2YTwwiduQBD
mt/XiAZsFFfFBRLwL1IhMjsGWo3bfYPtKM0m4Qz+68BTrXHeiNCE2BqfEBh5cqE0g6TlMhKT6LNH
O4o+LB06D5IdAZnTU1grNfmeoHalYcqhNVDRIUDBm85XzdI/j75goGQe1MbtS/RqkTJji1RO55CD
Ijf8/DIFS2T4ghzj/xbPu/uDMJ53CjG3Jy+SsQniZ9hFC9uJ4waOiMI4SNZyBR6P9Rq1VbvPhKVu
06jlAshiJphS5I6MCilWWbaLGe31k2SNZ/xmASRSLtrFhzB40f0SJm30HCLNVrNrIfXfnDFlDIRP
++ra9mbTgkAh8RxiOaoiklW467+lS1Nso7oXgvry7ouhL2kf9GRItzaGsp0EigbNTsn9yH+o26Ei
B4DL5dduV56hUiD8QU7UJTdKdvqoKt28wRRUKBYmRjHCow7IrvRQvhkHXbgO5/5xWhFQl/fSdeAz
6DBxdTDrglr/ztWlMthB3AKwXdgzB8ol805XwwKLbN1vJmfKu/akg5oRFPywQ1MBdRwXkLFE9HRF
TzrvIqy7BQQsiqGoMiGeTX9s8OO4rekgNxKDETQZPPFc2qk1hn/3oShcQdVpdyfFlCwFewOUGsmS
6EzGsAesfCsN2f5jfzbwov1XRKBlsmNYioQ5xvJeiesINUkiQAYRRiSukK6ENeMcOd+3iIGgfaww
yMYiIeH66E0LzeAO1Uyql4+G1ox7H7fnNVRzn2zliajp1fH0zPHa87u3bdrfC9MJcrvMw3qJ7eIp
CGMyaGRw+bTaSPGFyJEBJ3SZbN4G7/C4bCJBoUWnAYMt6aIfbXCjSA958e7BWG5m0jtG/cSOxxHk
bBSmrbnq4/bDqdu79ayl7m/q2Umz7x0adGVH4rK/5sSaqTSwjfg3L+7bgzWh4AYt5500JyiPbozg
NUIuAIVSNydPmhrdCi9GypZp0fZxTtQyFk7M2L+eQ9Rwcb4S28R1xEeQ7abSj6DpDs+X5cU2BddP
t0AQyFrPhP1GUv1wHrs7YxfvGjW30IS2l7H8xuki259XZPIt3DodjQoesQHUND/O9OjmfWV+GR9o
AWqhNEa+sIXRDaKb6Ys9mtwipt8L0nxbod0AlMnRR9g8I2zwhWR/RStLBq6Mrx4z/mC+n24us08O
pQLuCb4JVnFYx8dJ1nuRcoVki+WfsJlNekLhMVyvHrMs1JjcI8S0KeiPcR7ri0vy2SA+uwORcF7W
wEM2F25KAujguYHs28ytLWuqn9GmjqtDE8DvoZ5RXOczvW1lX6uk17WghbOmz3OE62x90dJiiy6b
4xpKZj3ASbCbBxLRNbZsqNAnfxMZqy7HXeZcWXHffZtKAVPRSHEFIhqaf3nqv2aNYZM25R+6NRSs
oRJ3+peDirQfYLAPkB0XLcV9OixowkBBuvO2LP1ui8TlYyHohxkLALEHYv8WU4nTc1stW0t9VC7N
Cd/d8L60yXULBU/Gs1dKudT5IrKRuqC5uG+zE81QgjJz8RwY383nvzM9NDnvTTzRc/fMR+7fVZu7
yzeBA1MXdVjT7JUMuw2bqGtMOH3py0yUUQVCqo9CC/AePMVYgbSyx5B/kEhY0R19TLVlDhf8I0Iu
euGpSbNto3v78hA9dm6zT6TonrSg6JkjnsrQsQw6wKpkrDhIOWdye02OxEpQrXsaqKNLy27DFadh
w6gHMNzyzUxddblyYwXRvUXas0Djb/VCodM+hjcwAkwkgK/hc0Ry2PspAPa5n+tpSh7NsP4bvNZu
Tm+Oil3hYeMvygJsDozkEXQAvMHa4tEnRXTusRDfpsg86og3/4hDl0PpCaKO8y0LiQVXCClF/KTy
QA1PisDomWDSWi9anD+x/necNHWHJX6fFLOvYXdYqzfvNljf3EvHWtPKobfDhCxz1smD+unjn8d6
F7Qwzi8A39rjaiEel+nTLh+M8VGsZDZ4880EWgaifZ0zXZzOLjMdbriOgDY7rBJvKBpYnxFr93Gm
GDXa9oWkiKbE073o9vHvJZvueTDi5oH9tY4vzZBrqwv/bcKrsB70BtF75sek/boiJQmHMqcHY3NJ
riNIxB9fUGrz5CP4T3IRgQVK1+gDlkxLYW6/j5LjwwFBrR3zRctAn8E2GVFCQ4LYEoP/HjLhQtOS
8v9rpWNEcIzttBgGnIfoDAaLDtD7o2YTg1s9lObRxiddn33jEtWWuIIZhRPr3zFsDs69NfSrzWsj
VHDTw6jbx+ZhyTinOaSK6T0g1CgRn5ef8aQWgDZVOahyfCKQ2v4bdPc5RPXOwdphRCYbqNQwrb/W
SEneS9QXnjQlY4CTn8MlMRfVHOeCsUHOAYxSEY83OkeM/uQBw6Va+zduUDnMSfQuToF0YVT1eAns
0np46+o7djR2dvAhCv6XCYv2yxqlc7d5DYAlHHFq5WwERsdQ/RZ9ZmTnAI/G55ArgRT6AmN+YBLt
gc3u0GVCLRiuKt0yw2JA2KHeZVyjdjv7Z9QZwYo6b694Ne5xbzqCFu2d0AYAOk9DjpIG7mEeNGnA
lfOXrQ30nXL0TvA8VJwYLZM/SVca9slrAiwZtcJ0XmyJ4yUZY5OuD6OKq1v1le3Nq5gDnQw4RfZx
b9jXRYGA0eoyqIDJ6jbzVIDdiBU3V+w+5eqU7LtVh05wO7yiVcTjhI33Sq074kIs4QnaFLAJM9n+
CDET0VSbXaJSiDMIpeD8K5IT9w40AkEe6T7IDNAgvTXIAnhPCllcCwHCwlG0oGHgBeyc95dthn5t
niilg+YxoqzZX5NKjoCnQ0EBm9HwzqpNXCxfRFjZrMrH4aEA6ywifQmSlwEEtpt1/7IEZs258VCs
xkr0t8mVSQQ4xXbctPP+zAQttYjpzUj942HpYAyAKnzsesfTblMmkZ3dp08EeulMvFwguwAMNcU/
70hR8YPFA2bKU11z+6kRgDR0eaJrGizxd4XcNZPf7yYfXUfq4nVDrKsMkZyLyiAj+O5fq0tmq70O
jde7c0NMdGPgB85WZgyAlxJA1JfYSxfYg7OpEMnKgTPHXxL5tXXd5csO7yiuU1a206AH/Rnxs3ub
t4bkUKCHqD9B7DDooyuH+nDYuTF+Af/n60E517fNvrL5Tp9kfKzgS0wH6j00twoju+gIGhIp6U9M
VNXiF0wRp4LnEqfd4+41A69lf5Ji8+GcR8ndtAk+KVUEyMEvSNk2s6fNg8tpORUaaXSUCNknOIzn
ML13ucUNVLjXLgvoIsvzlEXPOVGD1vjLNphvpBY+Loz8tSkYAjXRhgUmZIeqB0Ooo1nwdc7L/OXU
mo0l+OfusleB/Z2x4AOXQD+AKVxjxBL8GLY5RiSa4E8WcUJb2iEeg2kaN7o65je4JaMI7gDxRd/o
K1huaPqC+ksT4wBMg+33HldH6z3C+VO4as99c3/9K/rf/inIJsUTcuaTniOZ5ebrkpTucRSKWIDG
rFZsvfsCP/C0MvALU4L5ce2wrx9MrUhAzm4LxPTuSI6VpCu6kvGz/5m2A8Ct8sZ/zX65w76qTXsL
1wqy8Fkr5LqC87Ls4SIyVrc0x2jH353z7orq7RtI+y4LWV+3DR6bEMvo22bTDK402EaAM4sn6A2O
33SG3GlocMy2GZOdGfkMqOJoJjwOzQinF1Av1YXmj0FfGMhF5qFaGwA95V7wjrhYsqz34KYPgJw4
Dk+DFA2tjoVKwrXHisPvcbbm6ANziWY6I9tP0ApbQ24/TDtQUBp0XyXm4K4WDebzIVLGOCKcmTA0
3Qwoj80+Anpr7BovZnI6ivZXoC1n1PLJ8Crgg5zEAXlMtjXtD4fKuDUA+mRY6lajHdR0NEp/1Mv6
3Lhi0NmI4xSdGjIBlNv61FBkBNka0jtSXMt62USQrgzvYwIroZutBHJJcYEsgpplRTVSP6fpCWnO
sMmvUDU4mLTbhe7FYYMhaFb4rPLO121Tdg/IFctn/3LjHHUwHf1Cs705bbjaBENg+x+HrKG1UGIF
G5mvkwEo314Rf0QKTvrrIaN/5Nvu0ZWVtqIDf5u/RUYhYv8NiojcinuqRDV9A32Mj/WQtuwsjZQl
EGn6Q/S2ckl5TPiBraB1w6MCNgsQ9jWVEjklwY105AfKPQWn6N1Ne2vMBB4UneD/AmNJLwB0qd3C
ehUrIL81eEOzH73pnaN5CBjMiC6JdqhAbr0p3OsecgqgwTAC8ZlrAS277OuATUJgg3sSQVBJGT9J
NzenC4B50aAFfCybEyTVLuscMHKxOrlmglPTu/vekolm4w6BAVh8Y0GEZkvo3VS3IDWAd88KMcAB
vLykQMCTzHSquFh0/u6zxtTEq96rQNG7DRD5a7vcnolfnHo6jUrKEALucxU+++Do4Rphf4lH1ym1
y1v8WF2qUHxT45zyYDt89Z/7o3T4yZAVagTmjuqgWHYa1L/plF5x+OgpjPYrv960I6Azq0/hGr0r
pFZivE59QSnqVGS9/+ynKGv14Lmqg3r+2pd4znwC9U0T5ngHQauRazCksbhpZhZ8mS0h6q+SDNVY
Cr6czn38DjN4cvg8kPaxG4XxWdrcEk7U7I3+9KBo8eTbQJivAcqbn/zv9uh+Dq12QuSrmiMaOPkE
RosCV/7B7BFKBhPOPAAxiwslfgXl26d6W1TOKt9lpIhQQQjkwA9BTBMYb1wPiV8K4vFaeyxpMjhR
yKgQPIA4JkJLr0AFPSKO1rqFe/JqEu5/ggEw9UY8gncXJRgEkpiG6CDWtdl9V/egSoMWrh/L04CN
JJEjZHdl9Ugd7wwbiCwFOe8teF7k8/spLFyJ7LcaR2aZ+qA9ontbMFVMktYAipFLxkHI2SrTUkRJ
vhuG57jG67RIBOL1evXeHNoS4zLwTofT7IWo3+qnCwCvY9WfMc+OU2cHlHWNHskJ9QiNnwE7mq4U
Z+QKzOvw0h2mNe++vbes7eqW4ENACcrIxkLR2qQfAS1oNOSYvpe2wFBF4UGkh4afpA/xyEMS90dR
CSDJATeBXLiii/blJ0ImeJGBs1Cs76bBeRp+bnx9XdJJoswA+OpjT0w4IgpxA9h/TqkHx5BUTfPZ
9F1O+bb1BhqMklWwQvfKmMLHo04WFV/OWKcP81MeWstbIEz9QCVKdK+es/5MHXf7Cx6GQF3BovFo
J50DpYIebFEcvrB7T12uU2DHV3oDB8Unbdd8WgVsRZLz5LFpL0D61SxPGR4fRzpHFXhrjj+UTZyn
q1ssGt5/qHMiYJ/4YHKCmshglp/dgiKYlwmI+LQBXyCfQ9jxN+v+cvtwIuVtWDp4eJndLSyY3e/m
cbNObrFvsVVwOwlXfZRLBaNPDBT6kfXgxEDZeaEuUEQwonKitIIV7UiTxtBtw63h5OGU/wafqP0M
Z+QCDrzWGMQ2zKkDOZ7i0xf6HnQLj0+6WJwOE6qjjAIJUOAJTjGtc3P7tIF+TfhHROITJvHQ7jds
VKetA8+D0yg0dZ+K7uFTI+CtOJVWDyT3H+n0vGCj3etu09XbLqdNjpai84HcYmcl7CF6WOxgQhbd
gcrc1OeebDCNwdCV2P9Off5zgT8Pyjz9m/XMfNJ1yA7YWL6jtznMmpV1od5HhNk+HxMgcaiREYU8
jgCc2ZGuXbsYFIBpYSwIft1pFpsKOU+Hlo06pP3ogQnb6o6RPEEyoCD3QJJIVNq25eSKxUWbmhC8
8hM8vdZmxUbcRDSHEyq9zCT93rXoaDmzvge5jEd3o2eNrTe8HGvRhUlASwtYuDBKGTKBAF1kZ6Dq
6tcjYPdYaB14cqxfxWYfrRZNv9uFViIoNYEOfVy+HS4RuGK4vq8DFBNoch7Jir1tz4eAqUVDAza0
rJJwuN0CXne6JwMy94b10HKoqKBJfnxsqZ72CjoYzxLobMPq498oV0OW1BdNX97co1hZ5SFg97xH
w6pefC4BUQELTQlMdM5om3kU1qhptLZJa87tC65DqHIv5A3En2AILfcaiU7RmNqTSCt6dpwGU86Y
8W21RqhFbyE0HE4wiEPM9+sedzmgR7e4EgPS7kqB4WmRErYh1b4G6G6wF7HWsPhqdemGEwaoOEhx
OddJHz7J9gWuX06F4kS7/8RQlcOOGaoDRXRLcIF5RTpDl/2FsC2bthxuawQJyZhpmK5eguZd5Qr5
7OqEykwLQRQ+aBfDj7XLtkbShKxVghaDMqpj55bIWYH+TPUnMkKIYz3cekiHinnadbRtbkRJj46a
6uTLE54k6DubXoqVMXEMl3TeyKoUng/jfHgOTLgkvsGzXKRIImapT9zZ/HvAbyQaV1B8tmgLkIMg
LFE6jfGDaoMXnCfMK+GpiMqyiE4J5wYdmf4CM3rdQaCQhWeOaYGBTZfgmwbbxtraUlfd2UPYanMa
8e7NiJ2geWwCGou99avX0sNj++9T8p0avCL4msu4EcbdehwjazQWocnga8WK3+1/GTYcHac7WwNl
uNFtjfiHXeZ0FybSgq3Ag29A7ufIalwNAWGnQt2FyUCPxiMCfxHUc/I/RAwWpPpdpKZWaW6jyWkT
Zx9Nt6Jb92DHUCShP+jTZu+Exy3Yp2q7xmBl11QZRpoJ6B+r3j5s6JZqgDXkGCTyI6IInTxXD4YZ
exUI6Pg8NFsEBnEgVZFuZSIOVYANleYJFCqz7SpF71VTuF2zIac6V07q2uS2cQz+VA3oaHLhaZft
AYGCZCbNIZL2KgyT4RK9rGzJQSzLAwZEOZp8ntJomjN2os5JaTuBEjeWVEMvMv9ufo6r8k9RmQgY
y/CyYrk8o8a2zBmFcbJgM6azmS+r8DINR8pkrsak35FJr9fK2Sjej2jMKERdnbe6SURiWtdc3hYn
BqsAhTDWMH0DjCmiqdP32xtsUFjtId/O8LMhogAcIaUiBCYUqhkeY4bJ819g2KQCr88qH8RdAUWG
/s/t0zODGSJObECasmbKDIHV0rkSQimFURRjTIqJXTCsMe3DqJH2gvOZ0lFeinHrF18w+iG2tv/y
Ufd3me41FAc2XabNTkWvA32KJOP2H0vntqSokoXhJyJCAUVvSc4ino83hFoKqICiiPj082XviYnY
011dZSmQmWv96z9gLqghZTA7PN09npthPEZlzEFK6gP1GpMHiGjiit2TPNJYy+aR/oOus4sfEvJc
WgAO24lxwsqQ1GM4JF/xurkMrrn3y68cvTxQcnbFWZnnsPyE8nDTCowccTyGQ9N5ZjLRWbCKRnVf
ECrHzzmZyobwXYJkALtVy//WPQ7rfSaqfnx5+8eHw8MjRwns6qDpoJFYhGsemyBZC1IyaS+lcHP+
kbR5f8gDSiItLG4Ik6SDMb4KlhjUEHLK6Qcgb3hlgCCAeE+eTQaptrZ5kLnN92HV9P23qTVuE1F9
IQ7+k6Of48NPPGBCeSe4Q9uRNXp5tZhJG+YBNcF2PMbKCubr9Zj/c5AYwyDiDUH9JDQkPM85zyHg
oqbrjDWPRToBl+TqtjbVw54S9D7NozKq14lH4dmxmVz8I0xUC3QbJooNWMwuQ7sx+3wS5dEj3PbB
Kwc0f6lobPYzljWT+d+2tvcU0Nr2LXFkrGILCUo3NjdZl9nTVXgr/llV4VKmLAq/uaRL+kqWqtBO
HNQMW6iYC58+ujc0M8Agnx73x64pd1F53OC87yNd4oCyICCP1niP7anrpOUjErGx1NvggsvuNF46
lhwzsnWN8fEfr7fUe9ADJkZqUV5xYlJRct1MptroSHCblKeuPdqTeCHjorYoqdBqSS2DtDLpUDxP
jlxTaSLqwitJMRAATuaRcpDxOQgAgDTQTwjAUEyAsAzKaGEgBrkAP5KQC6HizT12+yFFVLkln/If
Q4L4lwyS9uSHsb+brp/04W7io4faYgnovTkoGL4jcIKFek5WUk3JoNOa61cro2PrEhck55BfL8Z8
kXk6CKP12XDDO4gKDCjOWfjcdvfKmYb4dK42OiA8+XtdXnNWUKwskQZqIxkN8KKSM8iS5UxeAgHB
NZOeShiLAnPCPAtKSCKM888gV5j0LPpnynTkZ7qJ4BkeY2IPoEvdZgz8xq8zTh7/Qc7YZPCwPWcp
EO+VOhEgIqYaJLJ1bG3lgirwLcSZxLEuOElJa5Gxn8wQR/jIhcbWm8reMYfC9fkdpsaegRT1a6F5
Y8+mupi7XPTCY6LT2VWjoSxWdVxJy/Ftj8NIpVj6udqB0XqUyx/BBP+hC4ONLbd0aP7M5XKWhQGM
Pr+tMtiiSEHEEDaAbiW6dX4Qa8O82nmzSVbWZvPEFwpeGI8ywlu+6m9JHjmfcgjRJGxfYZFbfSr5
p9gNDM9wf7n1u+AqzSDURKAVKP/t7Gb9dp+KBlOjYFOHh9FTPbgWOclD+t/5PGezyGHMw4tz85Vk
w8Z/Om4h0Kdac7dJpruDGjZ+Jzw8CEDdRcAMM6YWEPeZ7iv+C9+UTWsGg1HUhi1MLc2wDIjXsEr6
ZkKfOBy/YzsJtb4FpYM4sJp47M/sWnhoVXL5GHup85V6kVIMqft0AlRFM8YJNtOhf5A6BCsf0Bb9
0fphlhAGifEaik9h96Vz/1ULqoMyg6xVa2IH07xa79pQCb4QzXeMeJFXiVSSWNrJ7cWWMN0M32Su
gjRo8wEZTOe+r+7uo4c91VzWCUwbwDACMK9WKw1NFNGOMZ38Sqf5iwLvwEDp+fgs6djB4cIKymx+
AP+EhQ7YL7RF/32QszMi/xhc/E4PXGjI8gEwx0KCTqR1yo7fJycsSxwmYc9npEjMuYQgowX3Kd0l
Oy75h8yOmWhEA8zOONnPrSlWHZhucPaDIHjTlUGTsbC7pGkap1xgD/OMNmGcIpTlMITmcMv8Abh4
xRFjkVhEdc/7XEo9LOwljdm0y4DCxadHSAfkZK82+MktrzHyTswXGc07j4Gn4kXIdIYCF6NT2U1S
3LnrBzUHoTDfBkqFcpV5KTIs6P0GqzvUooaNZ7gxWC5xhCd8q1C+9tjHKeCP2C6a8xcBn5Mf2Qz4
Q0/2I3BUhg62Cnd3UTfW+x38MMPiMg8PLamJcuD4/Tr5kw8M9Ez7cqTcQkVxuEGOYw7j/eCB36Cb
kAUBo1BO9JtRLalpmImR0UD3i+sUyE+BMl4NtIH/JO4ztYuhq3ddnakVnze1GJDz9Zc6y+LFdVmF
g56EYeLXkVvG7M3Q5WAYtFceKjeMxm9qwJdVOEXwyHMJh0OIKHxav2a4MMykHGGntW1+BRPBrqPH
m6ZyOvSgUlr9sQp1rf7kUZO/jkkyVvreVb1or6AYHp4AwnSKJXLqFx1V38t629steBpvR33GVovH
1QDH9i6GtI/M6n0WBktbSUnSM1ad2UulaPsCSmOB+anZQJO5mo90GK8flflHzBFhfO33NyrifULW
TeaXTKfa2eADLphPv29YlDdIUMRm/kAYBpWOK8kkV6mhPqf37jXkrRWrqvZ78amXGvZXgSmoRmqD
BdCpc/u5Wh8iZ05UXz6wixqJnVa4GLdazcN9XgMNcz0DIsc0z79hP/05r9TRzPY1vSFhudOQQewY
Wk9lm5arL4qZFuOebuIMw5yRqpa5AM8N1T0iC5yD28fiqXowf4gnul7JSl2837siPWXSOHrwdZUO
xsTzoewPHpgnvqISjCQejroKlkJzI532FFeDjdP7PswP8zc4irXPOXIN+PSFQkFG6XhVTbC1uudA
dZTPBNa8hnTWBvbCkpFWCota+gU+s4DxRclovPFWxsYaNYyvEZJB9O4HRtt618CGfdin87wUk88U
epXqymgXyqxnZDjtupfDS7tul4zGg3+QCN+3lNzJ16F/oXfpi3jdI7uZxqHHGdnNnKyFGky4d7aP
IacN4Epw8EMIivngJCdRjfU/1Ba/Aftr8Q27bEwolp7tdsCV5B6p8Meuxx8Guzk+CEzXvvjbMZRt
vpwX3iA73UhA9Vpep7y6NyN8aIB6aFFJwdKgwaPJTNeMWStghuTjGWnXOnWmN8U31ElJFILq569J
de2zRPxW4QhDKdhZPovVL/crUF8kNh1jncZCTxmXjkpYdbrVEPabblSfQmQAqQVPO/Ho2oaxVIT2
cEGJmTsmwKjAnZc72wWqEN25wbrKXYyfhmxzmJ6/jmXYbLux/WgnqGN+xV/OZUmMFYaMtKXXGeZW
3d5sYBzUzpnupuNkWvRB+lAciFJPJLHAbj5eUXr1h+Dsoea9aRPRqMSi1AE0VSdp3dLNxoBWCMpQ
nkbpJzEH2bT92Ode7SCjibE4lExFXqGLsID8aEuh/bXjabf0HlI/TcHyM3VSb2lEa2jq/lvi3S7u
LOXN7qHi30gumjSoPKSQFzUwqDZgE3LVC37Tvi6Ojwl798frMHsoqPdQTPHo69Z3Pvzxc2zpKrPX
0ur/aRWS2K48Z3OX416aRkFLVdYbqT+seqRMThjjSsWQQlxKZU/7ZqjMokNlCvrzWU+DQOUtDlFo
jNGgPZ3pozU3d8M84YBkWGrfczt/UObeb/MMWdR94d/4z1Gf0mXLClImY3qAuft8u7rZbisER92O
lLuIR89BmcKGJwUqPxEiI3pR186jAUGFXXPTkyWMJMjqT5YP6kZY5eoZl5t0Mz1Tg3OZfCwyO37o
pvNdVIkABYYnM0CEVFDuvrYKZXzzsm5hyK9tHIog70yu0dCev4mZDl9bhFJ84yF6OgL5FSV2dp4P
7ZNkoYZXw1L2IcycgSff9P3ywI+ra15fYeI/n35C8VzaJ1RHoUuWjm26RhXq7Nr7Lk7XGm92o+xj
b0DeVIfA97BDLCXDOEO4Hf/Jo0P9hLjDQmgs9Unq8iNcYuY32ticoltcDVFnI2f0z72XOcdLe57f
xZCS2D91XTQ5ZqTZglKPC9nCcy+iZjrFvp05+XmyH4/ScCRhQEC8+ahhVj2z4tVghUL1tL7exdYa
zG4XqehnyolBGoU37FcerJrYUqDHtUSoGIMx5wkwdNjD77C2Cc9hJolR62sNlU46OdEMfX1JaYdX
tcJyru2akgbvEyTGFUbM1GMRWifuJWUr19Q0IpYBKXgb5rb3gXMuRre7OJ/VXczYWfbQjNGYQVMD
FuKMumGG+0KBl974S5piL+z9dteOW/RliOcXXiB8srX9uVSFmydkyrztFEeb3Mroe8iSD2+V/yin
zx56On3bsEP0y+WPWxj2n742qxrKbtWsKWues+HPuyXuEPUcwyo2YZLZiSW4BSl4L5amXpLv8qef
XY/wioYd7M6mamfE5xFh+LNt2z3xOEoj12Z4PhVex7/nsqD8dMSpU48TI0xux+trVLJRRioMF0bp
V1cfrnv6JCUMfZVauo5J4wCJAWcSVgzZzvhcPkArtOkgB+wTEGo+u7TaML6DVTZPaUJbF6ZEiwxi
j38Xi/5pf3/h1cILQkM4PeB1YsXEvAq6CzQlBndJzyrqKLY6qPyAVEvn3K3glxeAgxPqhjcqbSiY
aMbQAOBjbjZAGFIqrKK+KH3VkXX1de3iSIe4fCg+0ONKWoqbywvO1aubcM9Aw8rV/WF9/72FzJYc
Vub9CKC5QEnuDfrMp2FnvN7OAGXmXv+aWmwaTK1pyTlsJFTVrQImBCqQz7IcM/k/374B5xJTbfpd
B/2SVDUTu+p+59OkjapuEH8BsKBzsYTV6TnDRvnDXzsnfXLSxvryHbBkAd+2obrNprfpQbkcqsC7
YVYraOIGZo3gLMhPbxRtXZHOn7iq3C/EtBseytVvCwc+YVCFpkeaCtK1/UxcF29jAhqkngPKQtDt
SDfDM8TAKQ/zqay8PoRE5+78pFndCDvns0Y/f3QgJa+/u1fAqWuzxthdzzFnAHi9iXXCZRBblwaB
NLIwUb0tuVzXWeVkKPImSgLNGrOGfitA8H8OJkBwPA2nFxJnjGGtw+6zSei5ZUOHYHkj+TKYoEhu
xfp2YNEDYQC1lcQFMZI0Ti3v4omJY+4q+eT28wbjylFih7grkW+wrGAeVVrfr0vyo4aImAJpRGcM
MiE9SrtyLEctK6Q33VGi5FcMiGCfdwE7796+91wWy4xcb1AbiC+FnZOaznxNoyp/3sDKmQEAzg1J
EmftMlChzLae68aW1BOcRamAAN1mCgAnDz+obfcmYFUMHoyemTf8Rs/z7dyL5bbxb81ImPDx8Hgj
X2AvPqXA+YRIEq4IpDQEXjU5odhJ7CAT+HW77HCXj8t4x8FFayEzsiRP92/Um0KLT7p0um9RQ74a
Bwv9yDNi4STb4FlMFg7eqHvdZhDFYLECXWv3CVSx8O1/cugCtAPWaDRaXM0V/Jj5EGzPzE+sKwaB
1oCRulsJUZQuePUyCDKrQ3ATLadH2lNrooQ8P/Y354l4xNGVEeJ3mmyoI4Q0rPP2n5tAB314oFov
f8fBPTBLZfy1Da2wKpocBMtIAx/mjZWAZXtqY5IZm6hpMQiorWTZ472o1uPl7IaXlYZqY/VknlOK
iqgBaJSiL8XgAQl4w6BbLjLcmj9WDxp5365jl/K+Eh9CDJGLy2CCZgPVB8NGmomHPWvM3nRg/3Xm
xQnuWyM0lqEE5DS0arLHkgZIcgKXKdNH5fMEPi2Nxw7FF9wLsCeMcODq2JcP7HT32njeFYuMvmrr
XeENd0OLf2ZdUO9sSsYxN6sgEO1L68eMwAK4N9deMPDwHtizpKUEO22DlGrNGsSjPoyih/2WXasx
JfWBBLjM6v/jX1rqUeXqAJHiqwPtE9QLD/KP3+ntb795pcw13EhexEeJWB/zMY0a8xs5RauhE7Zz
rRoypeuiy5dj5Vf0LNZw3LILrnGd1xygBipE+bLUFPMP3cbe8Y59egsFrgY4CKsTnZWBLZLRmt1i
UlR+BqcqTecxN+/583Sy3W5ehd1KTyLXVxBjxvTMkkfXrjV64pR1J/bsSTbttyuTZzo1+zrbOZHM
Be9L2adxkGGIayTWZwtJoLaBOh+pDYFXutz/PqhUtmNJSgVcovjE0odSZ6MF6KZMUDHFBAXDSt9h
FIJkFFsiab8rPf/qGdBze7Ohr0sZYtaCa8Kz6JickEB/59+cVxosUIT7Ya817Y1O7qE9QJdkb1yK
1elw3DghwWqhPgl3aJYDqpnNRlmfpOQHHNI7A3w+AIWZ+6JqWPJLUUmaGe8xAbmGDoEfLn8ez/0f
zovzj3eeu9r4BFYk0bGvyHSEgTv4irtdhYS52VJ1UEfqE4rdjnu/ilPYz0LsWiB4UP72F+3L/kmz
20+A+s+lUHTdtzmFEYUJ1/x9PKNkPSln1w7rj7kLN7cSZwLUjUzK5m3idoWh0BIjr4tKZiNUDuQ4
StYFEjnkpzQtlFn4r106DHBaWMAMJ0oGHPfFB0cXaGlPtuRSYdb/usSt4IYzqa6hoplKFm732fzD
fOTLaSAxa92weNzeHOdiKzNVyT1F4wZuPBowZh0/DwA8MxU+OJJG4CCKOlWMue8MLLfYpK47c9yU
4bRRmg/WRxQemIKXvC+sUeAjADPErgJXOF0CeTDvq7vj/suRosYBQ3Me4r4LMsmzIP2wJamBj8f7
b0WDYAxtY2ptYZtjAdxYOsIf94VGTVIHBi0/sc05hdSbJ2fMSZc5EUv/uljrcz7TiSf6D1bs+unN
7qvRX7Ix/L/h1TJKJ88cr+qLhLLBnPV8dU6vOqssGO+jZjYa9SMvBtrHXuwpo4OHvtfTTUZPIz4i
dtJ7mqjJLZLpHVw1aW+oX7bbCh7DnrsCwsFq4BKwERO8ve3y2nBCEKgw+Jwpu8vff4NzTi8CCoDJ
pOr/nx0/ultzia0UMi0JlI23DCs9EYiAxyIKcoupwYhxOByVUno6WpQbqnn32reQSYXRPdo1jinw
A2KwYiw4d2ezdiRjIKNrJuzQ3bgglYxuHk7jLl33JGychYcuPZttBwFb8NBnrK/Pr2y3Oza2h3vh
+rRmOgt+5wYzFnJw7u6fxqanWMRWes1opkcPC+KUqeLqfxV9pKRsZmBADXxHbI6p6/HGR9LcBszw
3gAeBomK8PGmPTVq0IsFyc/vdygdPk5FmbNvBKqN5BsiBkJ04aizJALtorJ4zd+n9rdD5rOQImj4
3gabCZvYy5GjH8HAWg6qjS6DZR7fSRzIaXtvdIzXDO1bLdgXU7CVdMpg+TXg8VImfcOCpPUrJyyR
IrU76qzzmGYF5FheHdxLn7F+WMzIWWz4klKcyq9qWFVMd+SbAvzcMx6kK8vM4YlZUdtYTY5gZUWG
MiUodQiGmd3nOG03sbpUdShA5YT7t99rH/PY4sR1Xywpppnw9UoogBku+59ZH527GMTeTfhnaTaN
iYN01B5yWd/4FDtzOiRFuKffxzrzR1yY4LSAEBDKjCqRsgYOic5WJy1YDUYUKZaJOkYxgsX7yhdx
a2PY/3W4Cq/Lv+klavJdVzNncM9p8FgWw7+1SiT1mEeaGToUSzhrfdgFUBW+IQy2ZFZCnIABpT6F
TvH6tWLXqN1x9+fgV/aewTPvMQnvr8sWcNLGzv3hV5PHRHugQH9ImQMbfX7GRX0Aam+dB5/lbaXD
CkwC5kPwIRBwugS79eJRNlYNaQ6e17uBpWs0uPiSN9hSSDgH8KHO3JzvftM79K0G2ihq3wclhwCA
MfBvEOfhXDaPri3FynaXoYCcYC7xlAVfmSp4DmNTI3q9oK+4Vbbs02ZYsNFPDEa+Ig9xjqL7mSM4
8Hd6CwYQVTjX5NMDqw9G7vTyWckltnrMpZVMagMv2px4yRJkBsV0FNIQoCXGTQTGkbYm3Ld3EX0n
Qogm2qFzeazqTScWb6w2gVRt5W1dro2d2tSN2PiYzdukDPHqYyzy49+QvMv1m4zssLPvyFHB42r1
+Oid0Z9SULs0x8yqztQilJzoibzAfi4ZrssCrSXK9PD8iJUBrWmyeOzRiRhn0jcpi44L4mE7sfOm
gvuu8Miad/GPc8rUPRRImw8HWQKKx8uM+nJqX+DOWkAytTtWOYXCSCvm7PK/qCsLyP4JHyXM0QEu
NtBvf/vO3QmB8TlJmxYART1fb8EmWf7YbloEzAqoW2Xtslu4GRh+N7e77oCVL4DbXHXpnnuMBDXE
dQXDQxp+MBVcddHrsFXmrr9MpU20nD23bOewochGYkKCRuW+JMrOHc2KVQPmlLqlV4FbbF9rKg+T
QX9dMhAv6GmAv/71k+AVzJSZ50orvb2T2zQ/mEjgMQyjkPg+9oKc/xiSmUIVB/dCFx9fcpfomaWT
MsNM85y5heeGkR1w09AyeL9xRMwszT0lDUc6bcUVdROUV1ghTN3ZoSCFMMXrh3IYBySU6xgS1N2w
O8vZqHj2YCl3fGpzqgttPAjTYwvBGNkSrUYpuiPwbI6PIVIvJPI5rUoXWiMOlUAirzfS5he26dZX
ckGdvhwSSiMbGYBBu4+b8nnJXirltPXI2CVkKjCAGYZdzfpOlcKJxaz/sBmAQnanBB4vipXK07i6
t9ZqkTiLxWpHlBrqXTse5US46LK1mNWgRB/ozTJfh0TbLeqiQJkUy5J6hV2DYjVufePrtIPoTWou
3EBSQ7Zrjn4Z1uEM8T1ggyjHZx+M46XjvVcK+nS+hHVHTXz7NzXvGEl15QxYRcj6g10Fe5PqoWCL
hs3DRvIzO2s0+gfp1/5qCdCAz5piQPiBtQWhl+hFay8nSjfmY7lbUyCxEJh6QbGOGOmhnSIDTSNx
dchJCGWJ/XAkO15Dqp7gGLSHX2xOMoOLr2EVQQNLu6j2Nh0ICLeR5jVcYTv7+knmAd5WwURfo6dw
YOl+6SaB/HHx6vF/1UeekN8FOEZtyc+NDpH2z4Ry8ZzJaep3Ixtwht08p5QUpDf/EQeGVk7LLAiY
05+jTLaT75Km+YZQjLiEOeZ2I/Tk0umkeEL2VfuQmsEUQB1KQjLQyduSCA736xjXluw9k9GEcgqd
WGPL80/aTaeZdSw1F3vGJX6LHZ9d47K9ZiuoWR/4Uszef6b0aZn3fQred+CaLFTYffttEcL1k9EG
zh2yjxgelzVkJvIrgPd6HkBzvlr6TTQh95ONCqML6SPvzCGAKNjJeiy4l+iscMclkROvRWLhaBl8
fhP/IjWhS/a8HwL6vCXyEK4KsixtA42S1FfWowO3luwBLhV2j0f448DskGwm+oGOuctMUpMUYST5
QBpkgyzROMjowIl66B8AjBIDaKmFuQY3W784k3gNHY9kQXYrk7IJskvGVeYd5ix/pWc30XWHQwV0
d4sDMBtYzOlRM9bg6yiG8RGDygrzmHuNkHKkjpkydfZrfYZTwAlUdSlDYVs5H8J6GG6Q3Lk+Vr8/
YpbCylyj5UpBXv8Rl3nlPY8L4D3/G+D8CaEmiZg6qnhF+MbbhSGH2u+t4mTLV4cG8Yry+9d73r8s
l/RWGFAIMTKgTRbKkI90nwLUztnAEqS65tI/UsFOYIg4HPQ8dH5MrYI1PsRjHh6k2TMOMck4A4qC
wlg0Th9vFuYipNzsKDNCGoYsjr4WlUYZsSVBSnax3XlP+AcqdBB6gf83atHcJcq5JTbo33Cstt/h
11Jg5rG5Mv2GtkMEGWol3rWKDCPAOpn3QWsGZ9pCQUFhQlPwtmqbYbiaW3sCzwr5D7KnQCcQT8Hs
cK0yt22MpwHogcyd6532PNsykhSTUsmSxXMYJ8QLcoU1jsQkzObzvaQu/qsvrVFloTzLqe3lXaLp
4IC4YQrJAYIrraC9kaldMPkR+GxJuGzYZxZrWGkAz5rZX633+392SG4PccnxO0X5Wp00Hs3t2PnB
w7miD9rKH4K6OzaQg+HtA0oKeg6l9t85RoPDmwAMmWH9am1vkfRAV/ezL6DQT7PRK+OgjeEHaaMN
w3P6mwKWFwcetNHRXz2a8V/I6CNeQfXYsRE901Sbn4eMDpp1RjOLxwjknbuDHN59SsMGShoDtwXi
IHXdva48adfXAPk64EVF8MXkewDdxBo4q8ODtuLKMWndORX6iqgnGElm0x1nO1Y8Ld2yWoP/SkMY
IOFNk9iQbgZDpkRmCXgGpipjTsJNCcplh8UhiqoIl4jbYnbVqUYhiDVfTI6qu0glMPJozA7IDZQ7
Uq69S4wj6uRmLd6zKN7uHoV9KB1xwQs1Y85npUDUTjEuCMXULF75trT/DYKA0qeMpOxplZjTig6d
DmgXFXbgAZNapb0e/xt1BOs0fHre7Drj6jLXrc3FwuaTRFwhD7o8n/qNAbXVmK/Nw12UE7I5H1Eg
Fh2gJtxzot2PKhBOZ2HTZQ3w42kXstLqjKjSTLCh1mR6yF2j0SRx/Ul9V3zdv+v4Psa/8E9lldfO
Hzc+hSz2tAvOx81a8aTT/uvyLyC1vHl3HxQZrjeAF91pBTggktoBa/W54Y2ZTSiHIVXbQMHShBGL
hZJP05gGSSgzYtv7to63I+Cs1D3x5b/eDmo5tAwun1uP4Kk8xguKANhH2P4Qzo6vGF6QF1nl8ry5
l94fDLt4nk2qcWrWi4PuRFprDk5oOyMMEjxlurg58gNT2/q8r2UOD46d0dGcMY9wHVgeglA+cGov
PC4adeYSB0cO378e2xvep+4WCQB7gIV/ZGJeUuoqGiIRfdZCLC4v79JgoJDB4EjtujAFsNkOSJ8L
38qe+ekElxkW31yVno+VGU9LT4jB9hB89ge4B1TsSL1uwmsKEMvUrs7y5SEg8F9gQyBDPQwGlP9R
snsf+tvsbX9AmQJs27wHu0DP4mY/gmgYRKUTLBJrpk2xfQYmJ/l29EN9DXujxY6NmHjAxUIY0nAE
XBMmg7Hk9g79RcvNeboqMa5d57bpIcaYIXvErkcMOrbGGuXZYIfALSy8apuO1KlNQZ+BKIeYNeH/
n/n3kE2dcxm05jbHmRqIlZ1sSC5GHbWoGPF9tDntn4BcdcTJQBdqGoTQQclhU5M4ChPyieqmPsSG
7sMkbZJxXTzlYNk+8EFAz4AjSnMV678P8iha+zXNPqy3LQYB5M09aZm3Em2vQfA1yVHCW8A7viB/
o0GVXPIb54aN+gG8SYaLk20mmeYcj+5rz0S3mMKiAewheY+iVw0oc8royXMifZHg0oNTjdHwcRgw
T4Mnfxf7+/LajvgcCO4bGyIS1JaSTTyPOhRahcartxk+Nf2AA17vQ9sHXZJeWgTrLKXQATqprASs
51wXcPyG/KqfBfU98Y73AlHCZIh/X2H3eja/RNWW9LjI3pXKB9QwrLyRAWf3pfw3w+KiMOQw7yFf
ayA8hdtRI0YeDCtYzqAvMIdIJwyATy4y9lND8zkiBWl89P2YPBYJKn1IcXa3PYQOHyuLALq240Z4
1nXmeSO5AsaUqn1uFEdXK+sbJExIxBRpfcClROvbsRleLUihGf846vCop9eg1OPkfq38ZtXUFqUp
rXfq3PYMO3BekeQCn6EggyDZQNWrq+Nr2E/BbbGuVvXPfKLywEtwLoDJxmQOWFSGp8+XL8ozhhU/
mME/958P3hJdSX63+XWNpJZLmi5FNpXHc+1s/12a7uLj3KHAcmySAkXlxOIGj9ZOZN8leDgAvXgE
Eb7Gtx4GWHVjv582Jd/P4xrJvJxeEw6WBroe7WH/CvwFToxzT4O/czeCYTrPV0eJKf52KlO/2oHj
lYPXSZxUsuFo66be4jEG5bcfZ2P3pyypHqRSzgOMHxm1X+gWwP7tw/bZ86FQ82SYdYVifNAXE2zn
YcKBQpn1gJqAMx95LzXylAMatwwp16LslJ5gAzRxUx3pcSYnWo/jWYYoJATnMpuWHrcYe1ET+yS9
zueYs86XHXQpX8kUPJOfM2EORnJxCXI5LMBiWo/9k77EW8CQe5gz2YyAUK4tZoEOU3Ey7Cmg9+OH
NbMYTUv6XHc3KrKRsWS3nRo98fc3DGszxftPDGmXlv+0NrAj7yfZYbgZZ5tsO6i6oQnEvMHbmMzv
2Dqf2x3dXMxoluEsssHYqrqkldF1zrkZ88GOAaU0QbVxChZERYO1wg+YkQ6MbhRjHTHkcOOL61aK
kKA9O+MJQwF4mTYSk5BPCoHcn3+PxPQxrOb5Gx+PY44kZmfSNCqfpDYUDE4l6w9fTzZkVe7Niysn
wKVi5kKr6pWx5XFwWJc7w2uTnfTm3CyU/jcWHJ6XgqlONqGr+xSIJ580/DqMe9LeSDHU2FfYnEcz
Dh/zqVircoddkRmQUbpga2dU9hL0fY1ZPoJC/Gnmb6GZTYAvA/k1EnSZVW+rHDi/6ZpNk4qeoQqj
4QNlKUc09CGeCcmNRE9t9jAGhdkltZIvGdjzPLSXbQ2iTpahTL6h19qDLAIlb9nI63j6YBdsLOXm
gDFieSN+txAT+6HQL8l9o5V8hXX//2IZapm0jcCNpRX3m9OJNM0aiA7mw4Z9VzzOvREzJdxReTb8
p1TibR9MuPG9qiByt/zF5eR5du3u20KUXTGh/Yw/nzGeqnEMFtih4lmxey2SyexPCf/qYLvNo/FY
8bh2u0vQWwuqjWFIxlosIbE0uKDEaWCVYc41462Moe7v9zKli3DwxqwSkMmWzTB+m6uvG/TEY36A
xyuRKDp0biwB4JITzuGc/lwCY3PnQzSBWcsx6iB3KgT80IRJ1Og4j6ewD+mIElU/Sh9l2I4LhQMX
RO62Va3n36N0KwS0SJt4tLH9Q667A9mqg64YXrB7/rg1HTShSnCPMWhwPixSSYkxgiwZRQa0HffQ
tSkPqVM6G2xrGcM2IRGJ9i5fRryVxKTqwXVSJseKjXQ+nLqu/6KTR3kbmvZ1VAWaONyWeUJfbx/4
c1BPVvZwRgH8m4U2fL7gMBgFqhNhePV1AAyLmz/AaS/3OaCAk3HFwKxB2tDjHtFYG0mw4tbNz1N1
Sn+3oISGq4O5b9Wd1eoFb/H4ae2eidvoZxiJ6+iQCCaG39Xn5vNUpdgr88ta+lcXJj6eCWYX0yYI
36CE9g5uC3mKd3shjdekySyFC4WUEFTt9pTpVUlQIHgqAaC1CKGrTM+fEV7vNkgVrP61irMizBfY
akK74LdpDpxA0YEjbWX242693UCx1kkr/T1mqHxhTmChEkRRw4akhdHutpOoY8eKrjWWwlwN8y4/
uTKD0mJjVotqUdnIdyionRbBW1y9QzNhW+g8rN+Kv5oHnMntzYNJoWmLS7LwdO++XzAmwZ/8ttzF
Wz0zV8EMghezb1samAO3YS5mHwRn7owp8nrmLTSQUIF9O9e6oeDC8nZgLnJGemPKv8B2jT3toB89
DhGemUKZeh1erPSFyC0bqI65Cm6cCT8UT/DHt2zemFhQB8r6Vdh2eIKC5aKd2L3CSI53Ot7qOooO
ZvjGwbLvo7cIQ1sxrN1GnWzU5QmtABXSuL+7AacA34GmYA43h+LCrPRqLo+vL9XNdZuKIxKU+ZAD
8LaW2xBCRLzF0eJB0sbbjRPf9NVpf5k35iZDtXFlIOD2eIpxvTu4dpRKH8f3IUo089BBdZy6xRz7
4iv3sJNGPIrQQ+jkLcYZLAarBb6tDlhnLRl9Jnzpu6b+lyzV5MNUk9t6wGyiNm0bp3eMJGHbTJho
DcyOti79MCy3Gwagy83mA3+Qp1+wmttRtfL+ajEiyn3LrCs/MsKb4VMqTHeI/mweuljB7aLHPOh7
4tIyX5MVGDxj2V4zN2Pz4DepW8BoNvXUtjzampEnIXH6Pep1/uFu2rdla9GncmgPLDglwgP5K8b4
JatmsLN37ikOT+1k059sePj4fpt9y6Oh+JGD+ed5gfSYt21ptdpgtyIpBRaPwYpWZkPEAHXT37zw
7G7PtMmSwAeaMVx9cuk6oVRQFfvcexl28O/9yEH5RrpgDqDv4XUXpdAiLHvlyZPNW3w+1gplxIFd
LMLKNjx8owNsjKcq5xPSx0dwUT/abEd8KIsGpyu7/C7CDrZmMQEX0LB68wHojMlEI9RRCoxjj4dg
jnCxFBozDCel9eERU6euIdza2YWvUNrpJiK701ix9vC4nx52U9uO8ulgyySe/eLNFeDy4BOJagwP
1SlbAxHXaJNId7dtflBCqTzyacKVCk35ZLuZYGcULFmWBFf5fyyd2ZKi2BaGn4gIcfaWeUbE+cbQ
VEBFcUBRn/58q/pER1R3ZWdZJGzWXvtf/4D07+e77qTYMafnv8Zq9PfmFTlpnsMO3Blz3HfaHCnN
AHojdFEKXx5+AIRpWxI+jxQHnbpCfRrTTAGYOhYdSg+pu3YYc+/1SE9PCaWCO7MwtX5wQmJ39TDU
KIaYu38bBCJ93Dkv4ZGEMaN71aWyjjeOyWpR9XKrfOMA71Kmo1Nmc5hR8PjGbgejdwSchL1z33ao
8xi4iXqObwlGZ80e98cXcv0sruKTaxL3jTWL1kEtRqN1tH85DhmwHNz3bjgI7t3osWPkP7Swi6L/
YSjF616TeGDUQBVMomS4slp8vDd248aQPkRr/4GkIEHQhnE3bldTtjnix7UaL3+bb/9lK7XK2MSi
d3YJ3pjBbdhieBOL0uOp8QqO7KiOtvC7eVHqUlvd7yHyzOrjf5eyy9SoKs1FoNYigcFMFZicuykx
DzWAK55d86vWQZtuVMVNX7wbvF6Du2qwId3ZkhqWEOOdh9kdbrFv8XIq2wgHPuNQe+NmyaUv70Yr
bdFYj4UFdxhIS4wqDOoiPKtCc6dCRM+hChP/iPdUx9yQR659Rxr2SGwmbLp9MLqeVaLvWd06HhOo
1jc9Po2tp896H4rAybuGLYRqep+pI04JtBEdQ0JLBj99e1xek1kTs2Fs79OmoJMAhCD7kPfgpc2G
zqxEXNOn4WgbHnbJpFc8eU9shdPDxoTn9WBtavRcd+etCAKjKEZv2o32nROn/BF25Bbju2N6PbSg
CDuDlzG7IWrZqjQBz+kPd110vRZiq49JH/Mcst1zYzPUWp9kTLUf6VcRWP1L125z1DNkUYI6RdQH
lF0dwtqePCY1mmhuaaB7Y+3bbhsK89k1I4pJhxwi7BodlkIX/zN8+iTN4YXfq9trGI8/nF+y4FUg
OQA+4SjiHMKzY68e6p3k2aFXh1mr8yS/JcCOMuaNV/W+4l1YyEnHq80Sqxa4roshOlfVIGnAku2a
6rAtSsPDRX3fFncYQy8r+3w0WGhqy320c0P2cOpzobpIJ4hC2sBkeFdEGhhPlOkcgTfWt2WcVSJE
1HDL5w0dTy28myjFTpRD9u3ZwOOtbvlAawI6ReZs42dpcXAcHft9b4YuQQ3TdODefUJkyJLxokHG
Ajn9zI95/1mrK92IxvCWduQRpqyWx0ebdbYgeAQOtBS97eiAnGcmnKYH68uaXaRRAUHQnXPLeLUm
mKW9OGl4QofIGBohl3wJMMYo9n0ylNvsBN4kDfGdKZ7W+DDysOWTtI7w6ez9OaAJIK02jCiv0f6C
g84rIRdzdGM2DNh1Z2jHuFBXb5rfv1u3rskK84lmFlu5wgYNBJ1m18N02qh2iRxdHfgbeDjOH6OY
DOAlWMumay3vJocB+JbdCc37/Ex+Io4QLbFbhcJ9/RsFEDPwrqQ95dOEGnHjzw30Z08WdBeFOwfl
fNcvzbILM9epLuYSrpqbqOx57Hx17jG/ZjSncXFP3B7ff/MayAKMNEetycf1dE7X5wXbZtxgZV+T
E/nChbiC9j34505Cx7UfyjEiT7lhl5inbCQQWPBvw7SYU9CTfxEdq8b55R/dlAkHLrJ8kj//7edk
wLf0IazWDtA143+3bMMRhhkML6gY972vZBNUA7/s6iArd0X8yTpMbCqN4VlD58XBCjV4n/8hMH/L
jMu/u4dG5vVhcoaiBFruCO3nnWzNx21FczPEiBzPiZEYg7DLiHUWxrubqChMGS1gjAm9KSmnzCk2
684f4A0OK/h8/iFNwgUH47bj9osRI3BJMufrDfGY17/5m5HInbLLEbJwuxemQJ8Rv/Mr58tckHMc
BCdIVbh7CQ8YkVM9sJ9A0YXVsJccARp/X9jpW/3D6O/fCfxkY5xiG2R0gsIQG0dm3AjFKg7Gpdka
ABhTwFBrDyDlzAWXvOr3RT+67Di2XzIe+4JydgpVKNpQHPV9jUPM28+zeYnCRisOzBW4N0j6fVkn
hf8dpA/rfQxYOF/AKiKm+XVjFQP3XW5vgjyDaz5xz3dblfe9mRw7k/Kg94amZNyQWZGMTlCuxKm1
QUQZ7V+LDDQBSR56D0ppdk1o9kD+Wyr81/4OOSzHA4ZXX4BY5T2JbpCgpLcMPt74ddMWmrmS7vxo
YcYHiYjzLEeBlua8oWtsPz+zi6UFDeHZRZ5BPdBPDAKKwvvH+SzDfbWTt83YP5328gPR0kIG1eaQ
LJ7KzGY1nFrBy6CTVAAx5oTWdGQejjPXRkdabFfMPS60ZwHG5vbE7ivaQd189BY+iN9XiAQrUgEJ
SKJsAbu4rlg/fKDm8lE/B27MfSbAiKqf1yOgFz4a1pwRdnD2lIKzn89Z9VAtz5imng+HpmucyiWy
E+5Gyqi1SqZPgeKU6LG43cDwaEH+Fj+u7D6ETlle2KwRwcAcnP426erD+e8Jv8/9DhwsQtmZ8K+t
fDgzcAlxnYWYKJ0lFEj5Y5+rfXc/T7rK78uW07Jqbps0hWDbwWobym1Jc4ez8ctJKAND/pjTRo4N
Ixbn2c1EcV8+D/PlZH0Y48TcCDpB763tVbDtDXR+xvBJt+PsS5zY8K6pcdKffIivBT3n4jyIZsXx
b8Tm0Ykeb+dkE6X0TiCY997OyK0x7K3eByoiMfGvVZl7dc2B+rLtuP1T0p8cj/HTbyqvWlDQyKWg
2dHPP+OXOw2T+yP5rpxAaq2DKMIo7eQDkAXXDVdyVmEGl/gMYxl1KOhIHYGKX+uYGt3Fy+41vfx2
XWoCEAo1UXHQP1LTLt8gff6AQxjv6LwwvGhPVmPL/tqotAXViqLoJP0YqCX7jTc6oPs68dpovb6m
vIL87f2DGvglWnGylra7Rix6n3daYaGYQXAObnQE5Kd5cGOJromD6xzV8ikIWIT5OIoKZ3b9ug/m
PDfSnBGA+H2njQL2lYoB6fNktbQG71YzbS0UN9sP2TMqE8NUnPGIbXiagFzsDixXfU/nU+psUEyY
jMcsPWm4rxEFYLLmJfZwZH4q43myD5spoeHmojbxdU9BkRpnNHbK3Lke5yNDIUbMcBAlDyfsIyf8
eYzXyxqaHVxHZAsNqr5XkVDZ5y4b5ewq0WHa59B36GLAlk3mBwB8b5KuZFjT+WjAPOo8J5vuzhi3
rZ8xK+FpvQ+0cs8XpxPdK70bHWF9KNCt4kIKRMiq1jqzvp8+wowHOzCOmB/e7T3DQ56/oFWj6enw
xRIAs7PgWjhl23q8jDM7uVwMrNkk10v4jS5YE+NxRN/OreVBfqdzwtNs8aV0yWR2D+VdnzOjaCWj
gd0O9wPDF5o5PFnUSD/3n/QzjEuoRgWJDHBwO12dPGHc+dnLZJs8tcXxCz/AF5Mw9vLLGA4+QmIS
eir6THkitwVrKTCWV/crBAjoAZsEFwwAQh3qf9I3CZBRXhihhXO0dnyZ1QfN7+Qq6QMGS+2xicLh
PlNp3uDQ8rvlAIeT01TFapkvQ9QAUFjmA+MBNESqCoSS2d5X47fVtwUs5GHWDBy5sNb6ogRI12He
dL+mmBGxT2FJdQpzZta9lMkpG702Z0p+3AHPwtY/Ytr/ZQegwKe5dEzMAOcoe2E7xwMBR6Fl9SiB
rZ8GL+TO0J2vlnhvCH8D0gZjlB6eb1MFAqoR1+g+bqiqNMTRbKmsYrg60zWjuQ6fARbH0KeePeN8
pEVIxmkgOWcD+A72J9ykko4LtY5YJSQ1R8d4Og6wDawJF73S84PuH/aU1olGurLtVOaLIuRDN5zd
lz8vWAExPafb30i/rHp6nYAmnGMWDGwdwprohIYt/cqtMU424uWnf6+j/JVrFJXLgBZoAPGezdw4
nf7a70MBdbc+RQ1+JCctY+/ed2GzbdCXuJ0uG+ZkMyn1MuTS8fVEWdPoKmgZgisIJBEtgJEh/qkQ
hDyPqBhySJ8JiU7NmwCY04fLYIRO5Nf6RrcLrEzv/jPzi65A+6cH/Bsyx83HAlRw/CMPc+Rtex/N
+wKEgX32suukgBTI6Qh5xXCR8dQQnQCAcMzaIndpTanDsSC55j9oGFz9aCWzSLFBkWjNFWB2rDRH
/II4tNa3LygDM3gGKWeDDaMzoH7+x92v/PkDHzeSepxl2JdHievdj57ri/aFzgveLT0r/3k3f+mc
728B0tt7Jy0IE5NMwJlDUfs12h2WBe3HecHtKjxOZAVXlCUGLSRd4Prj7npODZulbcY1OTQ9eeeI
psZUrEVe+0fCX746DfB5fh8YfYhTW5nvYpA44IJ1QsnFkes5D3eQ07BUwjXcw5hXItVxgeWlRGWM
TR8t7PJnYXUoHfiSIRWtJJMkHgpJMFovFq+1cySw/+xff/n7W1YmjSKKkTcX1K0ZEFq0Qdy1d55l
A6ZCkk6B8EIyq1zIjydeiDVVALXWZY4XoeX7TgYwCS3jkS0q96Zt+1ZPH82buNB4b+Eh/GjBI2wY
Mma9FbyYrOqCbxq3EHfs2h/dZ7+KCzLPxhvXKgjPeQNAiMqdo58x9IHXO6Y6j47jSAJ/bPzOVYw6
5AC6OJKRFtX6Q2dQr4yLHDHSbIPa1Gt3TFTYbQgpSFngSI7dIrXtMTpZrDeiYw0o8fPGv0nP/Pvo
5Zyvg33VuhArH4QTcRRnImEZKOqh/Y2Tp9NwOGstKMnRihGU/OUSHxV5M6x1IFjMnK5/YydVTcDD
ZrkCrH1oKdMKTNBXGZrfVRktWjXdEQDdtJryB98c4a5mpKtZRLJbSfIpRAEoKrEOk+CmreD14v7H
xreC/XaZuYPocIGc3LHGTMngr/LuMGODOLIh3F4brDERufD5cDtHGzNoSuu0XVzxmFMJ7P0AAJpf
Y8uRtLtj3qVFTwzTob9IJI/FdQlCz2k0aL00u41E4EL81UOPmsDsgOeACC1aGCGYYDU9UgfP4W03
QMwj3j6EIXRBndTKOIy7hmrbRdRLlLBhDwF1B/OzJOTyOQXPPWomwaWqZreWBTNxYmBvYL28Q9yo
BLNKKakaxneMPOefWCaVRLC0DDAhkD99FV3a4HwcuA3yMO+xt71Otnd38OBneDNlgAYEMtZwjMBU
Vyt9kcYwjGaK2T+Im1qO7ZQScRdH3Jes+esxZ2C0kT/CH+mPDN5p7ukHsqPbWb8vFF1wkrN4zL7A
Yh7MyETF/GoW9D7Q/gCpcGx5WoehgZSWrOURXkZ4smiTFsqdS0DuJIWt55+BsPPxTfM+UVTPhbG0
+Ja6vWJW8jZzkQCDyhYsRhYTw6eVilb3/tfV7CvfPAi57dF9z9cCZPNwn9uVpt/BLB6GeSvdbRM0
Bs+xRGGM3RCmrhPbVkDWfo6sTm55EFUGyomcCQE4R9tSksWxMBaPHnDKx/Tagcc6wwr8Ya1O0bmm
OEr6mBrS1U2giNjlvM6uWRDw7EGxNiSi5SSKat6m0kCJR54ZPTmmbijkq1dhstfxJTOgNwPINVhr
NNM0K35ruiWShyL6MNpfa9MRcI31ZgfKHJS+DUxV1SYfxzCc6fK8N4vuPeZFZkcnzBDJsJaeyWur
dDIumB9g+6sNzCGXDYzEqxbxd70Pwx3TrwdQbsM8pfSZ29sfh2OOAvg0HugLAapP0Rf5IUgTN4P5
GuP2vs3J4qH/Qog/27xmrTG6C07QwUGUKFCUef1WQR172C1JY1lBXd9ox3FAggytW9eghKw63jcw
T1GAQUC5GDPPWdVzAd8LZ5QxWrEZ8zLopRLiI2HtG78wBYgAyIM4RO0jSPeseagtt2q25aGwdWRF
kn1yKg58Of2+U9zNhEoMBHPxObpDDcmIjS+CeYdDDRQazvDJxsxSRqYzB1RwM8lQ3flZlaZH9mMH
s5MfeiKqGOSal9jbgQtckTFdIDV+0M6JqgtFidAZwgssS7yunMFQuqLwCq1qg5QURKE3PSXXswbl
i3xfrFWGukNrQ6vvOGmW4DXbX7/0kbN/CGTzTXpiQj73bzTdTgnX9BKJY6Dyh/QjwJe70d/cY7f6
Tn4EkADSWXTuUA3hGb7DTzdqdk6KNQfGNpGqOGny66Sb9va5a+72+RuwfWcb/H5s5cOBcLBSxljL
Fz1DaaaD96oaWQrBnyp+y02inoEbrEelX4cmwgr3SNSn/Jt28EhuZYWNE9CHMULsXia955rnAV+L
Q8UHZ4ZvwENAWeIX3vE97nMbAdg5HxBcQO5AkSgnWzHKHIxh0E0pZPQlV23QH8MG0X9tv/56r4F3
SfskHNxQGAM0QmPrusf2bijQ7ZuATP4ID0jvzLdMWwYcejuUpnzMbDhtt00ajpt+S5r9zCuZLbHG
2NYY3yWRzsnnFnpDREqojo2WxqZJU9IHd0zYoG08K26YYJhqtvLwxhp4HKftxeIIn9v9mGx30vcJ
1vLcOdeeQeMtuxzcvqF2w5a1tgp8IFcQoLq6qj+eUjKy1SanXoDNM5Kl4vYA5/vBOKeWMflZwWLc
0hkdDdBpEFOCtnE/YlhG5adOPOZUs+4bEt0GuWkmQbw4OwYw337hEZ+L3CaB8R6aKyDlLuRMM4fR
tX4PdDuoCWaR4QNkT6BsuNmvyQNvo6F7/BHUxNigQzktSVO4UCs7EIG1cgtFfDmu6aYPCm4C7FMp
k/MKcGRyXZCrbVIRaI6sGnugltuygk9Ps1flUWeTE0Uow/NW0MKtZrKSYcTLenvoLREJsZDBtRnJ
3zfhash2vrqMO2ZbRk6q+Q0Q1Wmezr7GO59b5N/QQ/UQhOjC/YhvYVmxVpwukrYJaKvQMhn8VYYX
dZcH6cBEG/TSMQJhFDXeWAv2bZPdYzs8auTiBQvlEMjYHcbhkUabj0zbC8iG8JtGzhaGASM8arnJ
4/hFgvUzVGsu+r9mu4810vyj92zoDZreTDlLjOw3SafMUaO2VQLRGNgOeA/v30MszGTkDtxKNSEg
MNUEsqTBoAMxmd6Zs75jetzspPTHbgkI5DAys7VDgMcFm3KAC1s3KNFow8To6CaJiX9BwLKDUOE4
x7QOPe8+fv+0LTspUZ72YUQLMdyzPJy3vngZ1NCIY/S2AJgBghMVYeMkCaecfc6p9MxXRSP0daVI
Q3/lJvQqXb7raL0IzzM2ubZ/+lIkYEYgEWfltbDZeoRXhW1AUe1Wvewv8/2F/M2CoxGARNuIXhvN
e09mvANpbwZG4skt7YNmZgpcha7z8y/mVA02HgQcDGVbT+0IyRH2Ou4WgHOGLOqfe+y1QfBMAu45
0+MubmPQ0B247fiiGuQqQbDRO2yej8kr+PKwz861IRQkLh7MtDCdaU3xwRNXaUxeMdDERZf0mLrQ
cKG+2x/0ukNFewIEGWRmj7lXpv5mrzr5kEFWwWA9piFYCL0KNGaWm8wetYOrTCZ2M7YDM0p1qL/e
6W6lNWetj6mwa7IHpo+ulkJD2f5MVvyqP3C7DxIsr9X4SH5nQqezcdtVgH+Qoj9V6wfAzqSU0S4e
hzhqANbwOltYDpL9OP7oAc0fLeAqL4wbEUhaz779HEaE/5BBFaaITICpdUN54XrC8OApPEc47+ki
JsO4jATUBdBYo/WxxdTOCi8UOsJT2LrbmTBoWwp4yVN2aArOjmrslGzTsDEgaQz/hnTnX9KZZXtW
dTkZzl6plym4J4APGNHTJc1K60HCVeeKmB9s/NnZqmeSaQzXY0Yk8bbv1GGXVkFboUNhSM/tOmHR
QLF+cvbihc+yhlx1tpMdVR+8qm+RAL0K+sGCxhe9bG/lpLOj8BvQ5NFNzr4uKr+IHQvSE8gVh2L4
ySNXtnkhk3gwjpL8ylAJaFlqEbwg9eANLYZub+4U3OO8q8PbSMdDZrLCEJhhf0STijQKbvwL9azm
BUPMcId/DLFEus0N5BXK+Q+vK8HQmfDnOOe/VBMsYIZOsOV0CqdPZzV7h8BZD1jLWrXbw4HRo+Gf
tJH4kJyXNHOQYmGpEyzP1pUOMe7hHzqnubd1HN418JXaZhP8OvQ9Xt8qfIcHkhVnMvAITNwU1mgM
k45ylXhOs8D8H2rDa5Gk5bpHSCgj1J5Lq3WAgYfBRbuwesZ5R4gJjhtmikLYkS6JKtiXHVCfpRlW
/nOA6yVG+NBiKaTQgITcdMvoSAc88h7oj97EMvz5ai/f+RGiesK0ZDCFtYEvgY4WmW96TXkbxCuC
09yk2t0ltA92zxkikWIQfXa6a1lCDwfGWOp8qUu1oQNxFOClpwd0hZLmm4lABHv0OTDMS/jwo+KP
eL3SfBNDOMeCD0MFUr96Wh9KvWT2NDBo9CcxvSwQfXOgwRIXlp/VGhi4joy09QZ64xtn6ybp/8tc
Ora0jB/ikh4F2237Nx0IhGch5jBOVnKR6c3jcab7+47v+9fkshvBduSqq8WQ5sw3wuNkDbGH5An4
wAP6NJQaHHxsHjdITVr0GF0GtV4Zepo43cm1sspGb0046zMVa3kCWgB/oXnBY6S74L6yAJH5MUWC
CA6iCWyROMU6vQoPagTfH1NxxDrnyu4ysjjBSqzd1+SfPuiKvePFGfmotLArx1gVevU6PG83iXjf
oqCDaCSfOBjECszdhz9Ulqe3w+O5nez6OC9G88tv8iapgzcAjDJjqyV7XN/U0ejtpmDrcGp6gyCj
QR2s5OkqA1pA9TbLnCzF8D5FcgG6hIOb3v1NQBFG4zRvm91XdAuPQ6yI3BYTlPTWZ0kzgOuHXcV/
nO3bR7utHzDlOz3CY5j6F1djC5WvPlBDabpnKEN+pT3jbaFTZDlfw34EYpZiQbodcMteHCKgimFe
xpnCwNiELs98Tpk4p4ypGAVj5tPVZleOXOiD2fm90dzrkSMGqTBo0zhqWIF84Xzi0MXI5oXw2ILy
VjDsS170XorLpGlx42OfMAd+QM+u+tT6WLL46lw+k5cjCBSgFKbn8hsm4Rz2xZDsQ6E7cTrVx0Ot
Q+mLct27mjBYw/QDT+ZprD46HJCBTXY9VLrixxv355kk+K5ogDo2Jw7gkJkXbf7Mu8U5ELADqc/s
oW97oBzbt33Ty4TW2/r09dIbsnILk7FI5mEmSd8hbuodhTWFswKD3zBUg/XaaHTDKZHuqCtARvoK
hml7OT69Z+nVNgDBlyHyhEPlwWBFejRP+v8U57OSRAEhxPu+kc267BncQiCbJHmyk+jJ5pzIQxe3
xruTqyYgqZsdjQRJL2/0ekfyM1vtyZiStuEzTuV1Bb03UbN2xsDO7QlvJABzx2R8CkwBHPYsMfFt
TJBgkL4QUzIwc4+Mi+bk0GBIrAnEOUBqxAbMTe/kCqq1xMbhcelj4/BCuEjlwFcVU15j3kMfxNLW
sCIHHyEBAplgpWuTG8c12lB3B0Ubc/DtGv8Ii5x7OgMm+ORdulMEjg2hKt77bOXNuv6rrc+fGHvW
SDVISl339ROBB5z3/A9nbgh9g9ifv2Fb+1/dWO92QgKM0VhAxw3FfTy2mhlHQUSmdy3szvA9ZYbL
uaWl7RkBMIub12dLknKZAzzQKaBT4a+zOn8NXpfWhxyOKcRefEDWFzN2J8wnP87k//4o07ePWEGP
aZPHrwhJ9HoDdonrhWqEoFHREsE19tWudcf/QHPhQo0Rfda7XDu1aG2qcIoIRXQBVxfk6LgDm8Lg
lbnxWAoTXTY/jAbplGXGZhhkKe2ABxEvAecryLZV/KWxbH81+MeasTcydgJO3qfDgPaXMdzduRmo
CTs4AcXAq3E82oXzNw7QQLbhmpcVwSrM+zeqi9gilKUaIfein2SiAfTL0N9lEeVaGQsGNe05MPE5
vD9O0C6IMOTSuugJh/b6NbGeNv4mIiy9ONMp/bRCD1fZ02nbtNZtG2r+t9EwlwbkE9ci5ha7qWVf
kaVxctQ1RHL0wj5xwDNUBGMImT/n4096k4lrEc7gM6XWqsPHQapITSWjSGa6JcxNleZdqHWn7G+I
hzdkoAtG3ggIrHKK1fsUQv3h1XjKHNbRS+9zSDUnY5rTidU/IKrOtYl9Ywubov2YxjdrGT6ByUCK
LeSfGJAxLD4ZKgod5BunvyPCkWMizuvdWQw5b2QOW1bZcXOE2c8Qkpj2YmP4SVACOEy2RDFvWevl
yfXXiBnvaAq30N152tx5KE68qa1kKdpueTfc+OzErwP5V7h1IxV+6vTNQk8VF/uXnuydI53afPPR
/OU6jKdu7rm74yS0dozI0KXSJvdd0oY0yGh2wNB7Ck/DqqE0M7awySGqQTKwSrGfJtTJoZ+y55A6
wd6tYWrxB3F1Ghq+nwFjoIrcGHtoISPC5mrrnwsMRksS7g7WCRqm4ZHO/Rdy5MYFUUQn+6+Rnjbc
sgcqtoE2esbDmw115sOY72Es1494FwKeVCcvJwnanAP9SBtzmgmzBb3CKSk9TlyKzRGngSFAO6BR
TIFWnDSl2+toc9ECicEIMWxYPumo1Xt/kjCebzF/Z6qs4ePorndYubiTQ+2IEqSMUZXuPgZLbss8
QfqAJe5ZMjv5rBJwWk6jVsYK+DHpWu17BXwQKfFiIpbAukBmBeYD72bfp1DcqB1qbi779jpUeZKW
5bcmvk8A0Hb9zV5ZSCa1FfoK05nNAL4PQBcKAu1FCKr+QwklIRsx7x07b8YrMLBcBCiFMTlgxjqx
yCDf8VjloG4/OxpymPuMMOyLmKgWR3c8mExA1K2bhRcMryiGKowuGeFdcGeoA9RaDTEA0WjB+tkY
fBteOlwLTxi9CDNjADc2kwFrYHDkLQz9rw2xQH8usizjeELU4a7U2SD2UGFYExz1YEygqlr/rHVY
u+LKg1kclZVUlSk8a3zhGfnt0JIhfnFph1gDBxj2N67c/ZG0fUa/A465AWXvRaPtX5uTNNgnbCIL
oiTHyGB8mLBFfQqNIruTPPjJuG/ILCDo2H/8/JRMOgMEocZ646Fl2nLvPrw9D+LEPgbpEUwtjS56
gNyQ2hvig805g6mDPhLFF+k//G7aMC0wLGW3Q9P7nLeFD933wPO0DpobYs+myKRR7lmFnVRvBMGZ
giJ5hyUy5s8YbGnh0EYCzitJjZg8GwiFZMXt4iXmAAQQXEZc4ZcLI0UI506zmnwjbl5YmX5nxeie
iTQ+F84/R8D/eEpIrLGPWnMbSZZfL/Gyc2bHJR1d4/tJy2YD+ee4I8JWBv7/CgY/HYWWMZQmxqA3
9khF64FqQ1wB8kS/iKPNUR7PlPP27nk432gA3s7QUCdiGVoa03cLgTUZi2RnzJlsK/qOXZQd9aNN
JwfwG6H1dvQC0AuSLgI4i1CJ0kW0KBV7Y7+2aO0lnfceWiyBZ3R2LOzDpq/1OTmxwaoEFUkVqkIb
ljAgyIDH2/rTxrbFUqFgVNE6bs9ujK80cctM3Lhlrm8BCWTrkJcGD2IoPyUqqwZEFXKQKBA6APiH
iz2NSS1zP6wodUEJxtLEyCcvsxlFWBblRq/vNKSdUBcGVjzFBCF0p7sRL0Y3ubphx3gSp6cXTBGX
D8uX2fB8zuHBRKZuxoRDygo50vzqx7M2relHyUZQtfahwHaQofo/jBlB5vQjexBqQVktPEBBl0Xr
uew+EChe9N2Aw0ADAmfTdAzXEkdBVFNpEeA3O5/hOOPisV6zP3D+SFHv/6zRQ0gJd27vrh7vJIo+
J+oDusO6dvEMXPaW1nqAGwzMBwT1EE75kXA2xWxWnz2BwR62I8fIWnZj3uXl8lv5a/aw6T1E78ei
XJMjFHaw/hQrMfh7IUq9D8zGpRxkEO99WTqUAhJ1CUcS/aXFTZ4StiS8gnxy4QgidRnYmPosDl1G
iAVEL7fPnL5aHsQXu2OhLAUv4wq543/4So6sXajE4iXyZagbso1+Fu6h5Z51DQaWCsaK+fJmpe52
nYAQy90O63TvSaWenEhNxi2VaYyRXQ83PR2tCExbAJrBmhoSQIXjH4OFFDl7At0Oz9xluMkaAClK
33tMqXrIKBptqA8zIdcjwDzgPhALeBP+yKFDCqstBzNSULAEanbGXPgmLByGzGz5XagLPIxTV8dX
gSwLurULVp8KXQWzT3+HmQo3ajkv+EX25LY5BTzr00hhhMjbOQMMF0gvTfb9iNaM6DZsRBGxWZwv
51npOdcQPsf7ZHZWoxVnocwwyHxa3gKhLlJzDW63+A3O+9TfKjsyHLJ+udk5Wz8cdfnxE6wy+mbB
sKNv3P5kUs6OfrUrMYqh3aCqsBaXb8yQCmG1YMcoSmX2CvIF9sp471+Q97EXD/DGt268SvNl3DF2
OSFPboxBqXwrMZlYaT5N2CGhKupk7tDL60Z3Z07a0N1808F8TbzC24xcinL9JEoUnfWIH2HZo4u4
TtfFikXNpAsSZRdIAXsK7mE9BVmknJBCiCL2N6QmsWMnk3zG3vfXjIPg4kLsWNm9n7b4Y3sQLPwC
8lkA25tMMJUt1oXAxiYXC8m7C8xID02rBwzB63rGr71IS8iHG8PlXzyYuNgTnYWk+x/NBXI3gVae
lAYJ52p5kr42ZTT3b48gfQoDxiUnJU7eQD8QS+U7qCj/NpS382GmmgfseDKNoYjhKGxNj34n+JyD
8wgjGg5VZnsO3eZ5pbb0LEvc5LEzkvANOm9EzP5/XAbWGDyHwVIoTbsdSlMig47rux5jUM/vAPW1
Q70oDHycCMJ5DuDbPuLeLl8XqFJO8fTLGT7mwiv78KA54CfAL3LNge0L6vBg7h9/I7Hki8UNyp3S
B+B1rfX+yBXKsWudTONYeL6tLwViTCOlwLNBy/vBYU/oHW24t5WVXMMMocoWYjhoJKsaGLfRpR6A
OWTzHr3rMqQ7pV/RGExYcXif47CC00q5j8GWOSqxdqQ20qAe5TG9/XgX9702AmwNP35MRZoMkzSm
4C9bYvve0zU9+1dvU1geuDZAxrzYuerxBjxNDFBYW8cJVCeTwJg21ZrKiRmA7IEfAzHoCAU9cnZh
eQE9cZRD38wPqS+hwABYwa2GIOW1ZhaX9TRHqbzBktW45DwbcqZcc7LEl0nY5HcTbjDfBdyh3+f/
Ot4aykoP10nuNW7EGt+uIpGShk1sVsg2SnmJuCJ+urzmh0EEzxNZyoFO8KY+MjBU8mBGpoW9Hc47
8YPm3gi7NjlIDC5pDfl/OILRLblxxyK46MTGFZNztI7jjh8jil0v5R5Q4uZhOEqJ/ai0HcGfw6s5
eGvDw/OjxRUeBTruNg94DRZuN/ctf55Ia23K33plS/8ZDV8Z2tLzH0kRVzXC3Ghej37c4XAFZE9a
LvIn1+3r3LAOQhpkTJrFWEKywlS2FX1693Yh3lV0sRUAYp+JG1cFwwe3G3fHzzWdXP1DxSY0rVWh
WaTu4eZrrvt4YNIljtoUGjakHTbZc9YGL9QOOJ70UW067OIgheyWVEuFpXP5Srrqeschld6SGvHz
+ukCSF8Ue1j7f9KYQyDnQ/kUXNLtk4zY4UbwVzwpC1Xo2sfgYR74doIfWtKi5OzFqIqiSp+85FLE
L+m7OuAPduVd/9fFVPpBxNxnj2OeVQFg0qVfvO+sePnMm3GTb1tHUgnp+QiKJK0UpnmTwLjnqLrj
h3AxBRiYeHgfcnzMzuaJV/0+YpWV3DRyqeYjevICqzFcyoAvoCR+MLHlHhIF5vnkbvHt0Xo3cHaU
NGyHEKHnmlxc1+yabR7HujGNtu2rY4WZOsugY8SUpxc/NvMMWYgDX1561g/+h/IqEpu6RnIu5EOx
cmGV0KCsaUggVPE+bErIqW7Npd177BqADpSS6Mt1YP36uxm8uHCzNHVPlxHywwwQL0NZhDx2mhlC
TIR3NAPDfsKLiqRR+IzbA72dYOD0Nf+Vw58R372jdv55TzIouOt0pA+Vcv4m433ylBL8cQ7k4zEn
woGfKEkPSOAMgR03ReYZcCNWnQSRXA13gtgsih9POJQkQYXT/9G2hcXN8DQymXAqGkSU21fjK46w
v01lstmj4EP000NDV2aS1ESuHOdWChN3bTYZo/pcK5f9AI0a9Odk3NfaMKxuzAMFlh8qSHiFxBJF
s/vKM3HdPQI5BtvWNDrv4ao4KSJ5Zm//hjpTZh764q/r2u7Ru6zlXPSbyF919CbEGYzsfLWKPj0+
crEQjztzRYYJCrlyMZn8HM1dwB/ZBtsyivrOCAIAE0wadA8gdIul6U/fKFZjbayBuaG96ueEPMlD
fwzBKjiWT+P/kXRmTapiSxT+RUaoDOorMyKCiBMvxtGyBHEAnNBf319WR8fte7pOqQh7585cuXIt
goGp6mhOm2wFqdLOK3zjPB/PbQ77F+fLeRcz5LSnxTyiQKi8fazP0XfPjT2jTVOdtredcIay6NBb
60yTYdpPJytNMyaEhxd5KD1aqHCFsW8uxv7JI4M/NU/iDxUdO5mnSw122GuZZv/9wMnah51BgjDe
GWkBvcFixqUmGEa0rAZChNphJ/rRK0KOFWG0Aw/5n3tIqf9AQUE7OiJymOCvbQhHxi3D5L7fdztU
G5yEZtMxmTtIyT1HEYKGZKGcw8SeSs7QTmULN/WtGEQRbkMaSgLABI2cTiEDiDHN631CxD1bKLQA
11HGulCK6MC5Kw7Afyja4EwTTRkrtPedaaymNKf5+17IvNRDKvX87wDI16Tf9yERBhm+xc7/crtL
jn+MUyPf4ObAPIuka+CnuEiibLzn6HD8ofVGwNAXcdKL2Xj5HLGSCRPNfmd50OMkPk4SjtnCTjB4
+rBqSP7vMjzMl+8C6HZNwA5ZO4yhJw0PpzITItYuwpkpirohanIogVG9HvF+ZIZyZDJAee/BU8Cr
ZZ9IgrPTJsxMGIxq3Fu3dA9/E5rsETQ6XAVNynVjP8b6BJ1RhQiLjwtfkNd5VL6/JN4OYY9YG0PG
5D2Sh2HY9AdF/o5ifLDj4vkUgYtsf/g2DG0ad/34wfljJgiY1bROMO7O6n+AFo6gYSUkKM/3+f7D
+k/nOZ64bppbIw6G4zgZ/lxMeQfFbXouMyh3a1+SQBiVxx5jxTgkWyjOoCRs+3nEsRe97ShDGTNK
+bM+znZcKty3svGeQNbWyFY3f857KNnx8bbv8kxl1tfgxrfGk7w/JFa0HKRE7ZB4Y356PPUI291o
x2oGhNQ3B7bCw1jd30wsQyrx/9RLSu/5TzR9qjkjuA+2YmswMHuwxTNlyWjO+NGYi38T13e/dMf5
XBuWCSJi/+rYxiBuMjGkP0GLpg3H0B3ic2CLuCQqTlrpQmAKtnD6DELFhuFqtzUEWgZ6TeLVhaHm
9vdpuayS10pLOBd3V0+MCkXXADYMYtzUTnowrFM6tGUz6zIiOPfOIUzvIYLDEW2GbjDXEa5lfH8z
oKnF6qymRdqF0/3erx4fU9cX0CrKE6wPZfraBi0DpRf30H3ZGjS39nxDWlN92YQpOk0G97DKjTo8
atO6nYlY4sl53PxbadWu8jDIDMP3oWLG7G3f3c/T+l5muM+/XxHeaTe4wt0FOVhUC+ue5I1O4BQa
O/ZhUupDp6Goj8qLsZOZtAF8rht5bvfu0F85QWYToZW/g6bR8Onhg5AVjHuTL3jzcjjeXX5zRlDt
DiqxJNI3Erat9+6O7ySj0nbtJtX+saa0Z6FWk4f1GeNVlY9CfuuKQxoaflc4ypff5Tf6sEmMyoLT
fPJ1V8ATHapkOPJo3Lg/I1Sky/ko3qKvwSRjCzv3Oq6sZmD/HH+J1R0HPEOLKOYgKovWl4VttcKo
Avgy57a7xl9tYAB49DqiIlTyXQGATtwSvC2bnjWYI+PXl7vzFsv5EaQ1GcLbGiDAgtxSlVF4LKJb
VnIgC3t7tKdfxEGVkmaRKeSWQh6TPwlPF34jijIxTB/ALbdQ9/4wjoO8FDzirKOAcq97CtORws/u
+UyqaObQnCGEdfNmb2N4s0SkrxSlpjuWrJEy8X3Mxi9uTnguxwSlV0xcmJPnMy+NvKL/dOkL0fVa
w+HSvcHkuqYHMlmjpAWj75y7jCKS9ofRsLTxqVjDZYgzFJbrRBPzc4fVUhjb5e7o9es4u8k0Yvgi
n/98vCXRninF3+6FnhoQAOIUpDA4H0daFFR7BQE/ENLPwPh5GiqAiuCkzolKVuQTmQfsUxFku8+U
c5bztX3HzSi7fKy2sErCp8RQIhvLnBMu6ZH59klPxXS4+HBJn0Pa7lpkBF78ysmKiMgkW2geEjc5
HyRd3ZEDiW42OppRmgpBpcNAhoXFCe0buyZ3sOVgV7CykRT6eKT0Ikem3iRR5PJKm9S0bwOifidK
4dTuNSISUtMKJ1KxCJJMyBwGTM2BEAJtiGanimYwYqg8d8G5QIucjHya9HHL0UkNQkbK/Z+pCVQF
fswuviyoUH4gCZI0g7JlYM8RJB3HN+5OPMpWBHSyqfTO5Q+IOPdNN2IIhLPzaLczeJeohBvPf68+
D+YBjjt0u+OnlGwiQ/YhNjNhI5uZWQvS5YqW1PEXtMLJ0hNlBZHO4c5dU3yvkKpN7lNtwq2mlpDj
qLPiz+c52Qcpg/VlNoL3rf8xoAPO2zOiJ60b0oBAR6yLFMSiYKaRdJ0qETVn4zBvw6/b97GoAUJ7
+5mNUoB8VG+pJcGUfoCd9MWMVjgDVpUpDTj0++ikXLPSQhUxKH9BikfUwUBJ3JH3AdHQiP4Avtvh
xw6xDuBFJi2FNdhf1k5CawkRAzxMLBYrprh/9aPhBV8JI4z3EIPAesvEyR5iA5+Fx2QNBj1gqSkW
OTsYDqUpm3/K10/ebEVE4fszACH6LQz0wYCDB8Bk1mjDiv4Z5MaSYQaapCz6F+2YLneG3bHWaHjA
JKnGl+j3rJuzAdOESx5DyFrPTXAEfkPMvhn42/2wL9agh+0k65vWUvoHP1Bnfp/07la/DGCitmWu
rdBRJt0FfQIj44uDvOUL6Vl/XnRPUEd0K5QRTyOIWxcITe/AE3hsTdsmTMUgU3zN4KKU/+syQo+C
JPX7qyawPfIJgKuofwZoxjx5EYwQ1igE3+C6mHF1lphhbgszy9aWNfJnJSxqnyuXqesfBi8rELUa
uPSHd2ASDu6ovPsZzId+Ncrr0EzACkxRWMFbHuk1KiARcA3W2H3wXOhM0IrL3UCtbOHydeJGNwcb
j7pNnpo6BrctuIrGIfy9RaPEA1YllrN7CvbmDlNOK2AZeE8kFhqTQz23+yv0RO1izqgYbpHixS5b
oyDqKHaEu6QjwnUIXfn6hHrhaghfGzM4v6Sq5ZBE8KG0Od04PfHNSwzNnow0Y1VKPgCqF15JhMhE
adH0WtIzMlBCxu5Pv5eIdgHGv5E3MKHIX5F/2hIMrjFDPyTphLTD4GodRMHDSUNn3UqZCqbu0KZ6
3pykDaKw11ici0DaiLFKzaiCY7AVXwEBQE8/P4//py2o0+nX9Jy1JQH96+DBnJT0dmKxOqrp7nzF
aIMo2+Ve6tmrtpbnCa3OU0yU5Nh/ibgz8Oz2f0FcoNBKBAdB836yO1uhO6Zf36c5mwO5XBpp3eQc
YQbNuu0MsJ88lWPIfjjf1jkW/rtgMqk9ZfQ1MY5BevpjbkFFjuRyjOLj8mlcISAyqg6KhZTw/uuU
Cc3U2niM3EyEEO3OHvVDzkVr+Au4Lv0X1svia4iX+jtj8Zwro4qPZ1/7zq8bdZGbTXTtWoPBuJ5d
7NeDF8gBe5rTsLiqbmkefGH6ntYoQoPAkLZ1/sU6fUByVJSTNhcXPqRNLx5Hw3rW/oBLfBFo/GtY
IwpJveMXs3xoJIf9pzKSEvCPA+PvAxbJmePnspDEWcRE/BSYXgQns12PzjaHMX+rg+2MRBK7IMa/
OV7onnFmEQETvpgb7fgFsWmFRdFLow6vFAQOMElFE3MwXy8DD7H83Dhn0KdmYM3sS0Fv5M68uY7h
MqLwIp/qgdx/txF2sW0f9OK2jEgHfKPm/HQPJbhR7hweAR9aQoo5s5qYgaG1K4jnbodB99sOt4yt
kinsEBRHeI/ViXhgipuOoBk8uRHPvc+5ncf0aa0dWvQo4jzwoIGnjD20eYAXkEbPGTctxOMwQeff
6CLFa+miyK2aThdKHLF1yTb5zTd9hLKfM17TwbsQuBTFeBEtvB9uqkFWQ/fw5sKbosVDRVN9kG4x
4z9g4WzRSWJHde2vlb9MoLhIW4GSSsO+w8jwnK75JmlO5ldKhwdcLqPwN31Gb6b3lEIf0tJeswc2
/VRuQZipzKmg+B2kICG1yAUXZlxQKsf9tLENW4Q5MJgqNpXxWJagEBiPb2KFigAqLWckwDnkKSZ5
zjT2swsHPVgEOwV2kyLxmNwcisG7Z/427rjHLA0HyHKzUmbtbH/8G1yheJARssvTZVLy9wyTGNli
boaGACXKprA28DKH04FapkJ7rf3BJkAIFdggSsoH84YlRWRQpvuXbsWly1MmsVBtzvUnk/N2RA/7
zo/ui5MFEA4gySr0hxuYIWHr8UpHWIDcc1qXZIxCJdqvcsZXgHpigOhLmDb0CtkEoBR8FOFNX0aI
FCR9KLvUoblAJN9dTvvgecUcMQeq6JaWEC1OPw7IbM6MLCqpOMgzjsWcyOCwoP01++EnxMt0EJwe
IPLl2bqN1dJNTySubB00EDSgx1EC2MImzqEhMrtECfQwGLC3cMU8uhOm2bnHC4TSRPUHZwtbjzvg
JfItFz5bDMdoPOF0Q10OvC1QKOn6Gul+YhDpGW2ikHvq9wI8azDpiFsPJJmhP+BCF0+TtbXcYtts
IqBbMqUTQNsK2Xz64fGOKXhgErSGGh9gwEzsxSs5oQdgMj0Qx7RY/Vzz01aCiXksrfPQOPZptypB
quTG7pZIerhetrEccs3ECelu/C1gJ7PC+xgMki3piKm8QMgI4aPZQZ8yIGUi/VmH5dDKHpTeNFmu
Dq4UpZwQ6RO7Tdy2KfMMBCOempUyoNmBHvQnwd5fyL5ng0nJziwPPISPuc5p8zHiw4qGGmXTZ+B2
mRypc2/OYN2cuPO7ZJabM5TsndHVGg/73QcLhKagFzBiOCjDliBKv6uWJfDYXXhmcBK+JjLNdEZI
7z3VvhNgj2LRQijm8Fje+UgGbXAW5tjjpASnSqW5i7w+Mn8DG9G1PqICYGws5gB8xgQawlmImHzx
8HHidNj1vBRxUObnZIKBgRkb9TzDT/wLB+aTPBb0O7hxeEitcKfPzdrmepB5lZDiwnksCNsytKgw
cE9AvfFHHaaO3RPDAP8Foxr+P9qDfAbefrtrjGRkEPUC3oO5jaS/OapGIkyrfyjqyQJMkrQSUp4L
jMo65T0MWu+YG2OCiaLtFxOafcydmdraEsbZlClUWvH+bXaeQ4jq0CIA5pHhHCb/mAKP6f1zXT1h
tfQs2cLswi6t4SW9qgMgF+fZZDOduLGf3BcJoyzgO2AxsF4iDJ1Pqz3QiuHQdkVi3+NO+gblTZN2
GosZ5MiXVStXjg+rX9JcqgFozYweLJ2w5CCdQF7iZ2HuQ9otul5XilTOm+E4IhlhwUjhJUdKSlMv
u4unIjWR68uMrTizuC7Uml3G+ZaF9Ci/hDICFow33k1nI7Hgb2b0tEnCDSd8/66jhkoBglvuqD/c
SxQ1MW7jPMR3icQUxgNSAfIZUGFqk7IwYipXhGeYh+45FNxYK3bgogHVHP6O5dD1T8i4vdd7USa5
vOxoB96xw851x0CgaMCRzJG/EoQGzi49YwAxtGLjWRlkUE5UpdRLctUpl/KZ8mRz/vfact5vLVp+
kIHoF3EZ0hKAZoGEnxp91h/FjNE1AjJrG87io5dRf425BShmcrtilLSuIO6cmb5Wg3PuGU0yfCpw
whZrEKuOK6cvN1fiuOLpHGD8kXKVc9QhJPX82c9MDZFFsKAe0brgLEhysydlGYRg2+ddDkgtcvcJ
ql4JyeizzLYwqt9CmihZtD1+9uIgWffma4uGC9v6BPPV7DJv1+WhOFws9YkZ0HanpA/JOcTdEtAh
Y/8TaXa5EzkRFZfvEJ13SXQb092iGBFtXqgCUHhncNbM9YCklMShok0iTRJyF4o57hjI6CEZ2Ajw
TezzPxsMnK0+ps6kVqGRpQGDNvDOlEB0mW/i3bq1hhsM7fj9nj3FEWbTQfhv/7eBe3ggdQLA5ktL
zt6wmegmEuGLJaSKX4JUbjndMLRG6TIYklhDFPlLXu8wgLJsgOYHrEaZWuHu2KiBIJNGUjpkIUyK
sRgGclnCMDvqEgMHHjnSLbxoVlc370cIHgkqY6uEUALa3MyBMza3GU2DvopbJJp6a3yrGdH7vIx/
TLNNph3eC0GDBw2KrXN8+f5hG6dfT/ovHBMILt/W8WRqdtjCNEcY42EixV71UF9Eoe5xG7eGfsK7
eeEmtwWHI4zXRxRxn9ixMPTcDy65x/D5RkQKOSCRDEIWHYolHNIDAJzTmps7OmgA7615p6vTT7ux
EiLukiL8OD3+DCGBP5Zwyr6A2kZnsUcUj3FmhtbKsFsEtWphnQX3Ck6OPxpwz07Wa3ccD6iV0P3m
4B1caXExHDlkJZ0tbfduoT32sAk3LiAkCWTT+mU/wAqkVgHeornHo6Vm+co9NFiHXHTfEeYQqQ/r
HuNg1gs1FW4woDT4svQ0F+8bmLRksETCAd+8NN9DW3tOyWGOuXcpg0/feYPNDsYjPcRORO87Gpyu
OxbEIQCQFtEEB9Hp0hGrQUv5qEZd9A+XE0gGg3dDY3hhiLV0tzi61A61xQgywjnotgzZg/yN34vd
Q7GVfkIV1Q5DHcQjviJYZ2H7NLw7PViiRomvZjHvcr6Z6L/r9veFog2Wk8vh0Po2Y9Ucgqc97OG/
ihp34OVbRy+ttNatO2Gnb77wCRvX381rmOjvqNyu9ebQea3fuGeWjg7ZVXHrxqxb+7RnT3boe7Bo
e0NWf/cS975ByUBcSZ/F7b+TRwNs2lr316R4T14/t6vVPTrFbQ51rWufC6vbxKi7Y3PMJVV1NNDs
7ivpDq1uFZy+gfLiwD72/OzStUmm8ooabdBAX60vVv8aPNr5vU9FCCONhOMyXVvKHO4T5RPPOz7v
eHimpCKEQRqfKSsWSM6BnU9EGAdkOoB0KbkXrEhRYZGEJE0Z1VZ/aLLR/SWTBG9j+oFK+LN4uxIc
BIYVJkJto1IH1hD0M8DbLhjPjigNVsbOYPmlFFUc3gSBvQzltIRs9W3hALh+gEKFDY4wnHsEBw4R
r4ygCt0EgwUxFUogfLW/kr0mY06UpCF8d48WosiSskiXTNtBtu5aRQD/QucfGnVRtPt8qetg1eGB
KP3xSLW/CC8MwwoBJ4izL3f0HD+GJEH3nyNka83eXm2IPDmZS31FKtY9jTxYWDhxHt3+b6Y2OK5E
1xfcMO24u+bIMph1skXvFw+cB+e206Rd3cj0enmGxnbOOUaP628fD6lbL1S/ma4zIVD6QNatiCZb
H8zD9eB5i7Xhv/UAxoaqcR9V3aLCL4WsA/pm4f24hle+7s4KpIof6OmBrcP7mhU0ZvG2nI/8nPno
50pgG0TUfpBNoXYhfyS+RU+X4jQbADUy5nD/fe3B0DmssQJBRHcMSQvjZTqGCMEgJypAG6zgPug8
9g3YXTJfU3qvwoBdrAkhlzPKkYPsj/xDVp++k90I3D0SHsE9xMYLhVOISoyz0lrwQSx7nv+cHYMu
ClbOx95+pJMRXWEHj+yEWh4kgGOcMVPITn1ci8nWgFgpXFE53nEQU9AQbIbE7EuN+Rr/eBxkMLkS
GLHKhEeX8bMsuaIbiPNr/7bQpA7rEMGEVQkUbKsdT7pYI4Rb0yEwdZrPtwitIgkOdGcVWYpPIU3D
CuZuRKumBxGM+Z1VOupY74z4U2sWDU8IMRoCCdzTDBSOmu6i00vISty/iBHsMHIvqKsc0tHw39VS
WI8JtM8EDFxQcL+/0FYRVc/wl1fBPWjmTcfsAfjjUFgHF6QwKac17wlGUMxSKF60Pn6eVOkgjtD2
jsLzFrT7PD/N0/S9gAklTdC/Y7xn8HHSZBJ8huoFlQOzOjKUXk9peJBl9nvuc8mHZ7yoiuimH2cg
IXSkRZyfjdcwJeTkW/f4mtRVcP0E7y/mDj5iibDMWBiy+szbMxl24lu9BFFyByVRfPxwBvPjtIDj
U4HrXaDZpJ3El6CCYwXHC1NDqM2Y5/XJBKNET75bYxjJsLD16Zkzr+Mt4XvAum1xoViqy5d/SYAZ
cZ+Hb+OcxGjhPFFgvhlLpBHAV4CSjGoNbZIRT3xqkObHfy5YLgHu8PDg3xS220O3gpU/Qvr6jLoO
MYR0ob470uhZK8QagFRoo5IzQqHCxeO44ne+Z8LgF8ZogbC8T6+JJ4H630FNZdiAcDBV6DzFULMp
F684vUItGQurLHiw2SCO0PgubKcgWQu3wg7pzzDzYD7rx1sKNTEIu7+Y4IjrLqQW/gcLb4lSGCyX
CjPzxviyMe/jEpH0N3NnprfsOEGo8hHOZ6p5OxIk7cMl87wpEQmIdoXk1ToEB2RrD908Jp9CWJMK
4eoL54kJi8q5w9UWA64bvS6BDmQ/Pa7SI7lxzsNeLDzyUaiDiajXdOzCBXeZxNDAqSwi8eh4csj8
qFVcXegLhx3FvN24LPc8qcVb4OUwBfQr/HCgDdrTc1LjHauVI6lvsrhe8e6NeQjQ2+ePgevvnNB6
kqlM7vYVmaR141NRpQU8a2IIbQOdApV5TEUem9CQM4W/58Z+a3pOF7Y6jWbQEwhbbHeSugt0gGfI
EaP7CZnen2XbccagFWlBenqyGaAe+A3WGW7a4wQaflypnfXfEVk4KOKDgpDhH1JWtqhINPMuBjLr
nHqrFKrFPRl12IkMIXAtVD4SU2nWC+JykHGuzp434lZRklA5JxU1zG0iHS6hAY1WMmLDpA+ep6O7
IVQwzuEBH0kKxYxaBC/obLgobU3sGHsNsMkNVe+Ob8lYFd30LgLXlfP5MhKGyzIIMw0LVlAAqy7L
6AX2KdtUm8sS/BdBqe5MuhsfGyCAmpvp9gpo3GEJ9NZZRqNYcYqaVjbieeFz2sGzccpUPMTIr6Mx
46SO2/nuHAFYUCRTeIE7akzDufjD9MyH6pL4qhbt3nl36G42/17Cn5yWa+ZdHXWH7MUUgYM4Z0pR
G8v5nC8VRvmYkjA/OIG2UuvHL2K59GZJr0GOBLBlKX4WO1ZEbiTkoD7rgDETx2eNRc6T/luzkSyi
CEX0mGfq+wg+oCbOlKY9geHDOW3uOTMggXDaCHZDeoN9HKkGH+MQFQV4UHlqvkCwfiLl+mMsY1iC
/XKYgbyv6Wc5pD0Exh4bOSRWYNsHvXPgsYjf/4jX0WVGoQFHntIEqgtmm9eTmcCsqyCD2DCyOcmS
P0ISSSxzcHB8ljK88o1Qp1ufAEQqEPfJ6mtODiBr7EOAPJ+hM33GCQCGt0UqzHIoiBDwXTsFxUUZ
uvFgQUm66zD3kkUtoHoSrkNlvg53KSB4AvjsQkZqPIbQorW0XRltA4kiOxcLP6aDaCpndAuJinYQ
0JuLJJmHJiu4z9eCTEviRXeAgpKWPFECwFfYeOR52ZXl7SfufrJRbwbGCPZm2lAttSiCgyxx78rx
FxAN7PDsh+ErvptA/uN8TjnwZi+94xjtIfNKydSbMaEG9GWUE732hFZ1yCFqbd9c6G12D0kduNFJ
JxE9df6DER6HqnEdLGeMD78WdCCXa1AqKmcpAm8uFSKHTCYwDdIrNvOwr5kN+Q1RcVoT0bM1MWcE
r6JFDCMGjnewNWdL2PBwhVGSNNof1oYlg3Ex/q325DyFGqZGbqzC5T/yHrnzKKjetbupsWJ335Sw
C3wiHHxVMiT1DmIJu5Yjqsc9f98O/IcMDrxG7MQ/yyZp3+z6torvH4VJxnNVBOtzWGo8sl6CDMWK
oUHa2//op3xCmOPEziZmpTawwzOQrQETfN+EKJUdPdAjdgbda99VpixeMijJkQTZYoWQJcvQIeHL
vTHEw8PxQfBa9lWKMgatM0r6TP/I86UDg06ZFfvPzdarEBwXaGtHlG2Y57/Y93Agekti5slXJwX8
ekhTOgPC7RN7rYevWGAq7ssvpoqP+K9TkFzd3MrDCpeRkDtKzWLNLIj2IzjNn67mlcGW12nrY/L5
zdMtDN+z2faN6885hj1yjptJ8W8Yoqu3qgN1+t3UOLL3oGm4cDvcfFLutKimJdnx9DFvHj2cp3Hx
8XBw0VT0GXkikJGhk5vuVbfxMTYwX5hubWFbQ0NkC9PGZIs/JrorM0z0FHFmZZ64RFYOV6jOHCyc
7BMdSVJ/JiJlUJiSFDbamyygDXB6FOwXbOLmfiC9jljTEECcvrM/sUYgVXmMyOKL+bHRV/Q0+BYn
6DvyPmj9mA3HGVqB5L6//xqXq2Jy5GzwmL/+CiMIJpf5cLQY3CJQF8/wAqtGgVujM/qBqNu4ifJo
hBNGE25w3h7f0c+SUdEL302Bb82qAUcmd0sHEec8TxHUyR7anqYY2P+18fG39vruc2CV07OFFDzt
QAU+S7GsMLo/rz+z9dMfUUd8PFhGTh2+PN064cLaTsoE8GdBEg2F/YliHrMqDA+euJnfQFu1+Ht1
bUcnEyGAUldzzxlEJlXVWBDlpJU8APajYbe0Mpgd4ji5uQxdUAqOmKyRpdS3z04J2MLCBsihzTqY
b12NP5O3gLhbW5zlpkNf93umZpaoGUKEtUrepmNvyc1q/vwKhtZpzjfj18kBIJa7LAcbSj4ZyYj7
wZOkFYmRrA0Thza1aA9RXtGyzp2OrbJ06AwQz+6WdGABJPZnQ0FaSVSIxBqtYSaDulzacFw58AHf
pCalKWwmwbidEPStDj/9mohFQUAcAuggqcK0N/RYt3AxXTDfziO4UmLI4+Pv8JtjHBB+iA1jg2r7
6728Jng7KP1QQbTQ4THpoaRHYIXV+rTgZPBotKiaoINOb2dr4fDr1e7LQwEI4QdCjHWdF8jY0Qys
rYLbw2p7TaiTpvq4nmqEQrMdq9Z3jLKAiVoSZUSPAbrbehh1ndNUc5VxY2+jiy8WPMAOS+OKCErt
b/eFRcPIRKUEM0MLh03Gs6ybf2agrmuhiTY+uRUpI2+JVFGDQotmdqMv0kJb7CAQbnP+2nhTOjeo
RkUn/6droSs/btx70DCVeUM6+mg29sicPFGCq7nbyL8RrI/OEK5gg95Fj4/vOshGW1QDXGfXednD
qB2PQjVS3HLydkah/P/R77kPmFownI+0DA4JhwUnErPa5BkSknh+Q+vjjEVVQx5KyT/jzQoC8t2i
KOUBPtj0R198XACFaGa1ZsWVnSI0Mnj06EtBkxgQIf4ooiyxWPHu7hnEKrdijEaklu2RcuTOvmJE
q2ushCDfo4+Bex4PUlYF8qIEG/GkH/JYF9AfW1O1UnnvL38FZZZdwvfF4Bh4gGti4FDm88xNibiV
LIWClf01CRK6SyVAKGrNeGvMH9C28fTA0oMrEsaMnCZnFotqHGqGG4F8ewRK7Fz/VjF4n9UilsXs
4IdaKQXGMO9L8kjuExktAYmn0vISkgtY4lxtaU76fMLJWHVwLFetJ0p7uVCxyFiEey+35sHCZAfy
2Ys3xcEdMh8NDC06M/NH44cgSR0IVEVGycwTULLORRwk72CjU70Kq2lEgLrB6UGjjsfOD4IP1/4x
sztFaE1YxD/d2dJdRdPIVv0a5SZt1sL8YrNkzJRxxWxxirST0yHwyC0vQnrWTGnZ5+VpKfpiIJxO
f0wBaMY0ydD2+hogDvybRJO7SuJEMEi/Jrce7ST7X8z5QLYkDNkOgeTOMkWJYKPTHB6x4RtjceKl
Hd5AtidHiMFwaEGCxxQANxQfJejWDP+3PL1Vib85pff3b92gVMwKhyu/3434XNL5Ar4PIVamfVli
PGBzsbUqYw7+wX9hpmgSwuIuj60gkVHNAy88USsQb6kyJAjI+/X476H1tBDK5QBCl0GVsMRfoa3O
P2/u/17GqyhHxClTLM6lN135rUVo4Px6M9TT4TZRgJvLlyRlgt79rUjw6mTrysA8G0wWLBofPBXR
OVX/Fuj/Ybf1BnBFGTPmwpmuITf6GP8Ky/x98/aM8QHE9rwOwmh4R8LL4ZQkPyanuZnsGJ03ehMr
X8gmNPaAYAMi8xd7AftZ03tkQAkIW3RKXxQRMjz3gLmGDvFsyz7iyMEw7G1wIJoDpM9azGi6/jXo
JcfwuiL37G+uqyaodj0GwlZYAcGQQpMgeAQcd2EvcJRVL7iH50h6/kqgBc/FfUFPoxj3Vt++TSkw
G6yaqJ4NvHcI84U1f3UkGmjB3WWG3T8GD//BSPIxuMaX5OGXSR5fpsoacv70waxCHbYrFvECwdbh
pggH0+NCS5qguzmGVaBwlaULMjWl8UZcwCAM7x9jyinr3MIStFyI3PJETw7nX7xnkXPeyJnErDE3
HFEZbsidfURI0VGsYZHK+UV/lRVI8OMefswfGSFt6BFKgvPgeIYMDR9jYHOuACBLbFCQmWA1yMDy
nRVO7Wf9y3kQJ6tPwiJZ15I7x/58CHrFlh9S2xFvOEII33cpwQhSbMcdlrcEkQth4EBORoCsEIt6
2f8YP1i8Ee9qeA0Hs0meSCoqwYIOpkGe2wUP68iWthfgLxy+4hR/NxLFnLL6jF0sDMmrsUn5BqzF
Ug4R4juwImcl+ywrWYNHyFs0DImXQJPcSt34V8k4C30g1gpn5oubQBLOFwLqtUa8ytzv8AlnR0qT
+surCKXUfnEq78ICJGzwI8Kz4ImOxNmhAUFoRbHMF4StxYKmGJN+NldR8wYrtBg3BYR+yKnjr/Ug
4txdjgdu64tpN/AN3tglfrNo4ddzlCPfRyVj9R2OFnvILevHQ8IGvFJTHT//Xewr6RMXz0DC24pX
QLi+YhYkVD0Qf3zCLZGY/URvElBaO/pktMhXD6/xULglfSrGH6wa+TxH884kGBeW04XlNVhdrTf8
pnzx5BtQqTJdhoQC5z/psdMSHvhCFOx8xtdadvyGI6JAWuDsntjTfGv3ZQ12D3Z4TSZCyAi0iCFz
bpdPJLYvJqL9zBIvFbLq4zhCbozOphyJPYZ95G7TROS65WleQnHQAm3yaRJdzBVhzmT+oWY9xGhs
sTp18xuoFhGZQIqZGgct63jX5+XQRsh78SHObp46Bcl3RoQVifYcZqhtU2RyutNmcQZTiPz+cVLy
tru7rUCv0jE5pgq2vtMCdckB4Q3XCRbe1h/+jJIL9BFuMHe3Ho/YZvD4SWsjZXdfDHCFi/jXFfUq
yoQbZwIURjAO1SB+wGSmYcUZxSuk/dp2rVvGbegPJ4WNwkFJD6xVvffiwczPA1sUcnZeXsmqP3e4
88fKxJz20eEW9Nks6BS9prpmDW492qSZPoi3N27kpaLPeK2t0XHyuLvqkyFrv8LHpfzwW6HynDMe
/+2uWnpdT8U9Dpzb2R9tCWFDzVKLw7ny86PV16eD7ew0Qqn4Of+EGEt/XXDx4dG/Z3zk8TvL39N0
MAi3DExsJ5fW7v415VrNe13T97SifN3dLt57ZD5vDLO6lzxV8Hm6U+wPE7ovXVDZY1o8lj3soJqf
48XbwrNXxk/d6Z0nJ7irr3H78I/a5vxzhD7e58PH/W5UDC14ivBuHv5p67afoEOZylbcGuc/3Ppd
mLtmM5KiHX11Zo2ly0wYCp4t/HaUDqgUMZPBMQ/XE5OeT5Gvr+cJvTYqgbN3TQtYEG808Lv+QD0M
q+ntpRj1l6+wNU6daHhhH2BX7FcoM/sfxPyqoZe/3O93zgA4TaA79QfAfF4xopHXm9Mg6X2wHB4j
pvau4xyaIynMw/ucvWEONLdFfCnn9KCye5kfvv4bnOSzeCrj1mruaXZVzeJLDHwwARFr2qF3JpHQ
Se5uxLg3DaDj7PXUsJmjw9IZj2rUqsIOVrRVuv36vf6Efv81yD9OeYtfGBMjKDJgouW07jMToPg5
CDqDz7nxPbLr0BHm/zs5xIGbdYZDqjv/6ifa/W8sib05SlszQbJheAuYHgJhW3/ahtSPHsk/5Swa
qOPZ722FzgojADA26NhfYx5P5gyljokQHCGnezlMFX4XcwyLgdkwXzZVJE6k63VcnhC4ZEBdXJEg
O67XRyb8l/pCOAvXHyFtg1R4HtKAuQ3v/D370XxY1mEI7CxNR/wp1k7YgwNEq1QBEYLOW8190DI/
KoLUEepHCgz9KowwgvQ0dhjapEIaD24oiqHfb/MEHaQNRIXrbS5nMNlnfB16cIoJ/pozVmD+bKez
nwroi6FnofW/1uuXFTYwuG4GYyHAVj/Cxf4gdSGmKjd7qWDksxwuuCng5Mip/und+IxxMTTnPMHn
lmkEnBODaE1gHXHmAw+mhDf69AlwMt6fIVgvcigiQ0CaaFCpxJQ/k5EpeA9JiCg8VNL6KQJs2yUU
He0EVpwv4y7E0cOAgAdGnxwZ3wW6BHzLGFsStE/sr/Vf/ONZs48Jjpq0Lszf2fafcEXwvEYtZAyN
xmJK6AOFnun4f/1/tJMEd142Dr+DJrUMVVxTJyptNIo0Zi+ZF6YRS5w3npRjXwv0RuQlxDxZoy39
tqX7Aq4+4jd4c97qM1vCQmeiALC3g3ZL/SbQg4tfUVU9hp2uHfNV83mqAlDuNARmmEzmjjKksT3Z
B+B73JigiYGaChIIvIsuyfcpx/DIoAvEgXxLMt85ztIyAJJjhUeMMGgBn7+2uq5l4UqdAs2n3FJX
yfwYGhPcEDKFzgyksUPFBhtdJMWNSeffN9lP1Gi1QQx48h9J57WkuBGF4SdSFQoo3KIcyGFmuFEB
w0gIRFAEPb2/Xpdd9no9S5DU3ef86YCllRP0p4s08d2IabXuF+N+ZzOCN9fbCKxaXSYJ4xK2nX/b
k4prRyDBK8te8UpE/cpb5l/e3fsOldRiYY7iXLZxmglsF+qF7KsXUSh2/fBM0hopiG4Ab0JduIE5
FfKkUH1xmSghYKqEqsWGjMjA+W3pugQM4eTciPYGWJiKv59YXKkXkRQv6h8amyfIIds1jYmgTJdS
CSU00XuAXKqckKMbHeh0ddHRoNL0IVx6tRSbwodece9szqf72kide+Xz5pR6ZkKTiwRozKxNDEpE
MGT0ABtK194FnG0MGoP79Lk2r/F9PXp6r1dSzcGR5oaE3RUozRInnsZZhmDb/VzYjoTyY6pndgYC
C5fwcpXzEdz0fgH+0IaDIoe1HL5D4h40i0KyjFI62okqAiwV0irMeHTQD+3bbRajQ32Zer06bYGz
0+4I19fZxjPgYK1+r7HgdJklk/patszrzUNGSZGpvmGF49LT1UhObvIMgQZ+CdO567+K+U2K5hMO
m4Fe9Dyg9K/J7c3xTgwJU2s+Jp2SIjJ60PA/rUmOGmXSt95vS6N3f4scMLSkv6gehN9sEPgxJA7h
CMdL/KghnSDnd28m7vD60JPcWTzN4TGLRU5GeGR/1f6UMUccA+gFwPwdX3Jaemxdz2RKMM/RS32k
R1dqaXYJqmWKWspNdky2SxJOpvMjCNneGyeqCAKZyuTe2ZbpQXJRY/2ThWEGN/PJYqUvSntI4ZWe
oKFQJaD6mAptqhmeDwEjb1YSWVw64fzhNcrnyntj9oE8aW8LFSjovlSG6EagxfwKCGTuS6Rq3Oj6
4cK0w1VesCcExDw8x4w22DxU7K/7svmFzabUebFvMOml2RVtmOu7dPyTYZMopGNFyseFDiRbvLI5
pYSFK4BY0m6lSOt77RhZrNgDJcDYvXO+Sgwz1hBvHjhaB4Cz19yMVK9TCS/N4o8000AhpGmtLjtk
JKMge8a14ncUsY6EkbodEWTRfMscv6lfVcvpfO4VG6G1yKDKIAusbdX2k+kAQwwxO1p2p4GJ7myU
8Co3D04VIs/7SK6VTmGkB8v/GLEJSc4uaGSA0dg1ZOAXQnBijdaMrbJNXSYC1ruRXW06UckUG/iW
QmBR8e17WKQHbdo8p+UwHePavzkIiaEiCMBB5oH3TMeP0LV+xZKIgAtcUtqO/0TpOOVK9E6fmcgc
a8LUtF8t3Hs90+1pk7t70WSxseBkxfU3w86ouWy4HIs8hpx1wO5CZOjcpw7xX2zdiskxWBZfeGUY
cfUhjdKmwOMRewr2eS9YD5EQyVH0T2+k+JhJcXQh/xnoKXisC4wRASp3SDyxghRGOSIR59cwZUHI
/N9gBU9hnpHAw2cIESLbO6gae1MqQ9KMiVWddGtPMLR73CvzPS6PLW3vUkGpxq7NS0KEet9cG4s4
lWJznZVgaocx50eDINtpsZtRKeIUmRBvShEtSLJiIXNzwLKplRngBIHLrC8mfgl6FJFdIAdU8hKG
MlJyUc0i/0IOki1JPOFOjP7eXh7uDDHnx/kn8Mb3yIklmO1YXf9zFmELmnG9KEewro0nI7/sqdni
b8rA6XdNJpVIglvRyiPBFUFt6GmMgFvBaW+hQzreW4hzaU65xLwwviFhKscNtAB4GU/LvrkI7U4v
M4LzNfZwNU8ZBcl5PRUTtRCAzKVvXolj8koDzlt0v9QW/VlIVlDwoJ6/TNTRZJW9JivkXAEPEij5
kcslTosJjlcOB7YXTUOxOZoqGDFhUj478xqQGCf0Y8LmIjQ6HwjnEj5csxFliZuUf4P7C03kc83T
mrA5csOFleK+3tDoodi5nplPbBtH6p55x+m33F9XAt14IOYRlcZxHIfkir0oIITWfF8fjlYsE4SR
kPx0+72U0XvMFE/Zq5QJhNO0Q6kRp2d0Fi6aiWLB9tosZIp9ziZOPoZSoKRwTsoGT4hJ1q2AFKQZ
6p5JC0crseNRY+GtfHukxgol7SfiVnI+cFsgmisGGnDzZa7EfN/uKGs3HlXLGSv4HCmvTHt/pquj
OQRY6NG6wQtyrQYaAmax8oAIp+jYaxb0Apr75lyzL6R/rz8QVBR0eBeg6dnyORQoOh878mCh9TgB
mKgIqmF7PaLgyWgn06iWSyIJYI6QHogA2pznksIQdqHkHwLUYX/HMvFDjTbCjEE5JURcBdSEwxQg
wFI8TcsbvB0byrPjrOjCDTIYiA8FqQtnCeOuhkAEu0mwOOjuWKqaXf1LY9O2BLRQ8hN/yxGF4OEB
If4UF/MMoyOKCTRRXKcAuQYfOPXpQ4lxEFkuuBNrnk7heUOcst83PJHjBM8waUyb/ES9AwBGKTl5
rulWCZoHHbqedYY6gNRmMJYUEcf3mhZQt3EmaOJJe6/vzlhQmxkTbkWQlS1ZHKbkVInrncXcV9Tw
ESOL/bfQrV/ZNBCkzHWdG/VAVQ26xi0YGF4gVD4vvnx3pIzuvlrxSXTRyJsHtg/6TqDM73pkHxXx
xqhKD0fUdFwJHNM4ihG/Gd9garj9seLkVnQkC8f0ORw2CKdSMFchvUDGfP4QO0nJVuW4rRsu2QU6
ODVcAfMiUPYkVGp4zjAJUxEwdpa8OGvETk8oZnswMh9DOXcZflDmkoDeDAk2oxbqkpkbwBdMK2B6
OQ/1ZrQVlhBqtomQl2UrtnAC/hTUrDC/V4BfQRjs8QwAFFOD8+41AQNCEY5z9vEBshWSwP1e3x0B
hkgCuYokFuybNDMs4EFUs/4XFgSA62hxj2EviHqc+A8jOVNlQnRtqBQn+Q2K4jzagjKz79uedPpO
p9AHL/zswlAAvsxtoKp9E9HHJeLb1fqEAmk/FadlKY46NBHiuaZwfRAl5tQZng0wj4mOJ8UA35Q4
CgwEA1hHjZXmTJiABKbauV/j6cmg0F6JbIxTIn8YivCVysl4mvkVsxGmn8LXYE6YAry7ZuDOfm8k
1uzCro9CvQP5elP+ML+VoCTtCzQPVZ+Q4lGGPIOeoAIj2mCNZNncQT/eIN1NIx7TK08kVZjh5eRo
ruDlcQ95JmlJEosppb7mK/LCiBehMN9LfFiXvXhE2plIQ2IoWx/w/PUAgNtRfha7MPM+HufmeB79
LOof2D6Sxg2fnKA/MdWbiMwR/M3wxyAcIIGkb+jKWOw6QA9t4YWcYPBlWQRrLjr8MUNQojj51ckO
ckr4fD6rMxZPAJL32xFkrLIzELHkS9zZr+KQ6xMGclxKr02MIkxGc2pFy91cl8J4hO3FwSOjQnzf
Pi5OetiMwqVheoKHTZQbGyOpy076sYdTOam+ezvTvFKERpfHfMt00orOk36cQIv+MEWz5IZciiJ1
cu99AyMk0oUcSvqf4P1l8s3pc4guEB41lfsTXfYEkLg0KIirJh99wS3iTMO+dmW8XYOQnnNs2udB
awqwW405PfGMjbWgeQYfagTkDjnLKWZFDXQnIyEDQkTPLb26usgczehhJxW4DNIjsPMdMsXdq2Yg
JnUp5y8BWJx81mTcREzcvLtP3S3E2f2aHeE9ziUj2B3rSBDeVxfjSEHQrxK+p8JjhI/ozp4gSPOW
KCmbCrBm8CyiBjYsfaEvVBboIqf5fwGHv4Orb1BlbViqD7SigbYDxV8L5sbw0r9LADAQsHGnP2b4
enjvL2GqeJBz6X4OF2QSIsBkj3Im6BhI6rwFz1ARK0NVdNTPasIGh2j+8+aQvgYSuBmeY0orNRix
nY+3lhHd12hSts8Kir5EYx0Zso37+e20y+IZXnvyerT3pB+W7bAx9Rlh0Oy9PPIypCgD0Qkr6eRF
Js9Z20TvUBZvLCxljrllDeywxXIZ6bwu9IzdsR3Fo7GtwMbGY7e78OqTklmkDtG4fGCypqP67jx/
LIQp7GJrjtvbScJtwvbSUQEj4YW7nbNk0oUao/6Di0cgXE6tGSPqaJRGrOfBP50z3QZTIPLM50CV
iWMTxFWGJkawG+77mLnsBWfu0DuQ46sLljMTmxDoMfize7F4Jnp3fEILEjDLC+lKxjx4sW2K02WK
Y1iUFILPEXmc3A3YLExSEKNEPEvobUWrni5yT19YLvE8MGZUnjqUczkdAoK51838vcYMwhivwVP/
SUEHygl0GAZ1LWUDW+V5OF73bBY81wDLCEPHASr+09GEA/WOFzibPUsRmZjpo+IA7qE4ItJP8KAL
TEp88uTOUlssVJ/yHB0D3+4oeENjvsfNLRhkhoHwhQUTR+7K2UCJLWJjMRXgkxZU6xEE000hRck0
EO8kDAIQlmLjFb8n8tToQgHga480aKJEWKlHIZUW/Low7teUj2LIrVCdGgnzLwFfSSDdXFYqmAhc
JWwJrL7gpt4MnIex9xQbeZDgpZn1PDmfSMWeHHVYq2PumeFGgYOherHPY3fsoiDA/mIEF2HWTX3B
+4hv8zXm9ylRpxW4OxjQWQM4djrGACF5unvPNTWH/vOA1dAcJbwHBjNEwFfti2oz/LFy2U/YY0cI
FfJDumZDSIqgW/LYKpNhVxCUIGJVkxEFN18t0vg313xGFNk7UtbGvkzuTIf/TG67S1gzxlHa9Y4U
FcxXy7dPhBNCWSPZCQuaIVdklnrGUhPkaM03JaNWiKDp0AUPWHGQExSlUmKiEbk7SbMb+ycqfk6Y
gZhE3UdagiBFIUvyyKEzSdcZtsQ73Mrg13hLE+hG3q0lr7LzelrJ0udxsTvvehCxq7ebLXl1BHGy
p5gtD6379sh4HfMnKSKsOTv7ZUYnOP5+HN5Jh2wfwAlAy4RAN5jK52hIziy4WNYgO/trK8etn58Q
qfzvCLosYaamGGmixxln8a8emo1DlyVIc1zPiDToEyOT58l01FkacDGhdxaD30AhW+J8RlfTOPKc
YA9SlDjwRXoewXj6/HbgyM8WBbKFBeOFlG9rmh+yjeUbEc2ur3gmuhNtQuREjgUMvQK7jE/dCCSL
2NxA3V6b/7QTclKF41M6Fdpl0yfSGCVTIH0jisctQ612UxE+cZD0W2IRzjC/AMnzLHrz+Rp3HBl/
T4Y86cEtGqGNAYvCRXv752gULBc2ay4VKod0epmBGGjcjFPvGdPFQ8DPnubrHCg3jwKbMpanswuU
0OCZHiOgehesR3ICOTJFjh7BzSwoxEku2wsHxAlloyUkBNRy8QiHar17C2AX0sC07DwcPNkraodi
BUF1SoD+w/3s8LqAdo2SurKvcYUWfTuW7Cv5Fi/XwP0/71JHNTYZJw5cUypmUwFnYsZ9nRGDA+JV
TWjmLDX0UyTmsKmgq2B2ljEjJvkLLt8dMVlcQL/U5r6JHRQd2OJ6hleTUVapdBT8RTj3a/rZDshj
yaLN9le+F42Fk6PcIKJQctlFeZgFHfygmFPmHD1iHW0B/Nh5kEJEo8UFNrRCglX6PgticrTcr+RB
bK/3xaKev7jwpwa2XeflRPUoBFYogNgYBn9AZ8DEVtYfGinYVsN/uyxZ5URAmRA+p+sO2VWadLTw
9Aq8ibXiwWE7EjuV6Qh9DaWEP8QLoU8CIOW7oi+CyZxwY3VHtk+aQ+TBCyUHst5o8CGHoJB7p5ld
nR8aQjRhLCb32IGY45nFGEPVa9lfJ0yLCFwEWZuJLbcIb+Eb4Ib6BCD8nshzyTNX5VxFDQA+4Naz
FuIipakVtD6Myxtg1aQ2BxFh9eAmFMNT2UNYPuhmGP7exJDkNRAB59by4VsU1YhTxIe5BLeNhmjK
mNxoFu7hcPo3V1mefyLhHLijxHy4o9nHZ1dYFc549W/ztVvmTNr3rxoJA6auCxq/x5Z8YGKJClci
p+wTm7OM8mgz8tOpxSmGj/Tt9TP5+I5BsFcfUFAmuX084ryaEytzUnoE5EDo8tiComk2vidAPL6S
5vb+CKEHTiAQBGE+oB+zzxsL4644u4W+hrZe9IqcoWCZKDRrH9cux5JMP0j3xRdD0Ceh5EHbZ6LR
5gebo+ESjEoAn2E/A0Ynjin3RXEB+egbcbMw2FIEesYpdAnKAGYs6f+eCaM4YaDIT/8rEpkjYW+6
5op43eMI627qMoJ4UkSF/feaI4Po7b8iBkt1XiFKc5uJHMHdH5HAdnEM5xU8gsLP1kw1nS5LLgHb
AsKYl3elFIjrWHKUFfaWcFioC2UFKcWsQ7cPxk4fN74U/f3k7s22v6RQYwBQ55kugdk+a59HnDeb
qGg2Rp6gCqn1nTS+I23afhLFG6KDya+fTEzSGTBBv8OfuLtCtNDPZfI3xCKRoorRwVG/JleNSawF
NCODnJwKrWGdWD5zAL+JAMVWkHKbzAlkIhPWOObYhBEksxk/wg+yDTXq/LvPHulJXuoyBDcAqJ2P
uMtUVZHu35MHuJsFyM1zbLqA5+Uf5DhfR98/uAbgxrmvIdPmauRbgxSptJxc1uTlRJ/gMrd+LCbM
GE4d5FPT5dcEl1+ZEcmcmtFxFFyo/tE7MDXLK9xRcD9fHFxS/igm64obcPEUfoSp1912dGQmGHEo
p2rKG9QoBoiyH1W4MEq3WtekVzyW7V4596t21YXjQE4+sy68L7K4wtoDKhh1Sb+rDyCBrx19BA43
AqI05BWD8/zVDs8nGmJaW2pRsEmhmXkTPsW0sqQMpvqu+mnWr6hZ1DONQLlqQRQ1pRF24J8xeDYE
GGy6rwEm97v+wAHO2PhYCRTuO0Kq6MrdVZKX9zea9GERj5gQSbc761avOSNd48cT9WJQBNfvelFF
zeoWWOeWGVDqWaPD9zSGGr82o6T83RbutohLNsm7mBzuMZKv85U4OrAQvxd0meilKH7J/mEPj9Tg
MzcZlli5qn07kOLySJqXfV0U8YerzNQsolvq9X3Z7dOvZ3RlD776jfItszJfbiPjy/XfCE1uPhrT
ZU4ol2JnI6c5G1mYoiUFFMpD7ciwmdRYdkBLmX3fr4GRavvipbKt8owvay2ozs32Na/Xkj65LAbX
+jO/xThR/fjMbI0eWRA89mt+X37iVA2IPXwzERDx26wirHDGWLawZhW2QeWPt/IblZGXT2pW5sdX
59K8clRYCMZjNV6674DLVWF4eESgyy9eFhSD8w/xyBa5hXKmKZOxBVhfpulmgz8+kiZSc1ibEwWb
N70oh9G+VL3RO7S07cX4enx+dLyMeTIqmJGsuldzUePwfGxBkkZb82G3++LULG6nFlsL3Ld+Ltgl
Z5BkaAXnGggifA6XLgY9Kgju2tVLrxs5pSEQUBg4ps3fTshcmMXECBtUukyRBs9EPficPJjJrTsj
nMFAVPmp3+enCh2LmMdR3/z+hcyIP948xeQBRnYok1bkH/AihCVin9j2MMsZNjzHirsqkgqPF7di
Xl7HYBsDhc5aCAkENA+XprHAYls7kD/A++91urv++8mDtmtXoPEa0Cnv1K54wGLNvf88f+78J1hH
0M5gB8Hg+Ci5zwt1IfSQQaw/OnBCGvg2GBzQahNlgyZ4AOiXg4q2bggZeTFFKoYWVl9oi9H6o1KF
Ay2NSxf/SOU+Y0GyQxBcp+YPNV45ZUJnYmzHvn+6oTOPRR1L2YVonzKMKiSj0qJEqShUrlsEWMFt
kWIzOG7OQlOGFCBfcahDHQu8goPJ1aOayGVKEFhjTOv/dLQgRCDYky5GVAt+wg9us3MvasbqC0b1
S/lJRfkfouM7ydQWZ8xmVXBFCynkTekG5VOw0p2LfUnGLpUNfxMkRTo64uQTjQ24XeZ/ceVsE5+M
jFhen9coa1/O14LWC3qaVY395gkAsaoCCc0Qw3SpaMgBogZNnfHsjo+iCSYEVf2Y1HoA6+jzIFC/
8D2BuMYoxfgjWIZxxYFLEzOBtUV8AlAVKhAqJfex7Y4o/hkfQNsjYFq0mpDhQpQLVIeyTdR76Nu+
LmfyVlxwYurHmLuKrlHjM+Nhav4QfNXu2C9m6bza5StENNcNbOXmw/66qw5XoG/0eK7b2JxDuodA
KxQbO9/I1ggTZC7gFHl7wzkm249QO0nTR0Jk1H2wH9RLQTd2Xh7y+IEDTws+HK+M9+VWpZeEgQ+D
qzilt67hCgxXnzGTE42Gd6Mt57hopvflfd8AU3rPiNF+TNFNIUZ2OuetkvDSvh481oXYtwpCct++
7D4cFXmvxaxl8ZklisMvTl0OSGSV1Ad8kCuk1beMitR9/2UbfW5m7IlIoa0pv2m+vVpO3iu9DT7F
ZIwslNXGwCEe3gGBD7g+7v1cC0dZcOWCyXGHp6c6CpxkS0A9mOrFU2NEYxWa0ocDoKsT24P29Atm
7OUD9Jq/Nyl+97/FvJxWZEPItil7fRY8x3s0t3rhqxQqPyh7wwficWeIV9Ck6ZueuwXzwbsNG1T7
RdPYbHZsKR2qw+J80/EiOp/tOL7E0rdVbJ8b5QlZSTgtem7qelBIStfGa27J4zXD718r+5sVmLqn
SLMxKkqK7H8JADBJQ2h9Yn1w2QxwP+OtbeY8VLdHlPlZ0lqM12aY/RND0prukAwLVLEqvBZTHMIK
Zc+3RqmBsZbk/H8ZPIX/kcANI5KypTq+35ZXmPenpyEyXigY0WnWKkKHY2Ov3+xmDBngicGe5tco
eNFZH/vjGAQjC4ibNRa3s4pKnRsALxFKQkf++h3/qdH1HY8ATRTAZpcnL9WYXuzns48lhmSXzvOv
FB/v1LaTNxtpBHYQ3R/xK3lA0+yHZdkurcPj6t1QTZ6s6fAHcsdgiQxLe3iPODMtmv51TRxj3BzM
yjE5jFmC8Gbkeft3Kep3RMchirz42PpOyAUmlx6iiBplhIrFltGnvJwUtdc1wulZT/GABaRG9AdV
CDIL2hZrQg7haJlhIwBQe1GZvTGFWROSkPnuzoCO9l1OXvlitGgL91EgfWZDIYLs6RZjP9uadICy
O4xIUi+oqN7zto6km9MMYW7yjDmjGwPxwjf0KcfWuWaWPXgBxA57o6FHDDkAYTWRPXQD7TCyL4nU
ki2CBLCHxmGTI34bHmynoR/ZVBf7uZL8gdbrOe/fcbUzIJPALJlqW0vRc3BLZZIAs6euBtM7co36
rGKvgn6boZUAP0g5WBUXSoxAZ0aCtLL/Vu2iDmTcZcrGunn02+QsvO4+gNZrkSIQwC1nTUbXULp5
/UFOxHChgPMOKL5Zq8S0VMHnx7BszvqUX11Zd1KIQXe0borI+IQ9M86Jkqic5Kv8eDlpdy/w9yhR
FJCc0VoD06h2Virgd6oPOsD6Qwzw4H12znX1TMZz9eXkyOc/MI2yp1F2byzSgueM9Bi3cNjKUlZX
hYgxHvCM9ww6CUptKqtOh0/s5qerz/FqMlypmb6n/bykUj18Oj/nCtMYULLjt+woCttE0uNeirQ6
yDYvKHY44+SCUyOdMee6fm24uPL0CbKHq6KfyIsKzUxBJgUPdjR+z+rSB+Fr3RLpFMeFGdYDzjL1
Na1rCjKwlpmF24GTUbGbhcRR++CL9JF5c43kWbgp87gTrEgwksIBx6zj0nutKzIG/GAsBYyXjfSX
i8Qz1SNm8ZYMmrYVsFIL31TUfTdN9FTt8u6rsmOioq9WJX/kEj97bjllXOW+Rn7PbKXjQ7ar84Vj
YNYGD0iPB7NKXImCmnxWpn1/l6WjVxMmzAC9WD7KuOvdfcyoj/TdGJT3sszchw8vkJ2rbjc80BP9
iiHilke2CGzto1tZldOb9hgcrp08NdcKjHxWxlYiizGqbWw9PAnQS5u0xHPQIM4NxlZ7mgkq4+mF
nW9LNAlPvqTydF+B/KsuBgJ8/TeJvQzJq92KnQP7HFNoN5DpXVK6QOVozKH2Ppk7IpGY6YErY4bs
mT6H3hhKmHk9Z3xpime9/AJ/MOfxjTYFHSgoWL00GIUqLCIG3dMtumZ8/slrfRmHNzToHA4zOdSm
+j4PZYZb/nUqsCVNty7tWjJ/VC+Ue6+MyJiKVWjwfM5QluDRh5xKVBBYZpjimtO5c+H20KjZx5c6
L+Rs4/R6I2FiiQaU7jGl4WC3uwLA4rrrx7G2Rx/RRmOAB4DMUYhCKsO4sOp9WG5yfY7mZoXlXNkM
wEja+sFcud3r9DixT/UidPqCoUvQABLyq46yn2nBX9pXwQNb+FzS23cN9MZlVND2FEknT/QpgpT+
z6s8KVFZSDniwe32+p3Tvf42kNStfzvop0fLaFiMR7XTAGnvqcBOkuFQq4g2++Yq8f2ccf8gcZgY
LtGg7OmIClw0Y/8Gv/SJCoCg3hvARVvH7L2RaMMmw/Q9o674YoX1dAdfBM+umKPOgzm7RXd4FP56
sjtwc1E9CGOrvsrocW0lLpnXRcWDHfGr53YWPxeQMS8V08EYzJjNIFteWMUSxFOIhVil6iVB3yvF
GsmGmzamnX5eHcl0h/2IEQ8UHQXBwL5eevdPyGwve3a5rT75sf8dGF1ULXJulFfNnqg4KbjcZvb4
yYHV+BSEy0CLpf4dwhPZbnL9bRS/15IW9eQz1tuImQNXtk6DgUTR9T69dJxdzo2vLNtZN1O0eW96
HLkNC9J8J6ndC7vDhclSCMJ5mjuvPRrF7Pqih6UX9hn+m8PIPZMPxRo/YM5MfaljKqN81YnBA4vH
bbcYFrd2KWGJBNAhYufnYzhPaVowQKFfUfaRYlYuahYx+GIFivhJStJFwXFWVJxG/GT0KJRG6V5V
+3Ey7M8o1hZYR9t/ZVkTn7vxvorl63IEoo1YCxrlHbKDt26OhweQCr2H042nZQ4Pb3BUFhvqMzis
AZugbEv3QCL4gfJH8/m1RebzsukwFFf4k/csCRJjOIvH80ed8HxmJDA/T+XjV1oXUC5cq4tzoa5e
5DzZltNjlHQU6J5h9XknxfTNg0x6OEU0AJALEhZKqatz1LBlSM57ZrKUKD/hop5ewfNGdBQIn+Xc
vrWlBja2z1aAlMhCrnxkeaLkEZp2ELIVmSGVwI0ZSbe8wRJhjrogxWciAKExz9xlmsWKEK8Rihxw
QUV49pmRdh1743VN3BKnKuIZ5nLVB+3v4wKtuObynjsaNUikRGJg10mbZjcEQi/chM6tdlmeYpoU
j+/m8sUk1fJLXpizZ2+/mDMPeoTTHGbhW/GznfqbutX0vn0R7XH+BGrhtA1cTRsYwOwUy8DvkPjO
bftHEvH8Nr2ssdQ6/ZFD4atA67aQ0YwQf7eiLH5OrlQqz8kn5fQYO1J8/86T+2lY1+h3/c7jPb2/
DivNrwrJZvq7VwAZgYoDrQuWvVfAccDYz9T9JUZFkHuZA3Z0nfDWN5+P7hiAgKZd+QVel2L723gE
7GDxkdeIm8JH3AucyzcWikywPcUn5h68uj1Io4nUZookAhryaIRs3fbHN21xfNYxbxS+yRPKAIAt
XJ1r+ZuoKyDn/q8+ZAHA71JaQ/Ljvmz/SJQ6QbVNEWNjBf9jCCp2IIplX1k84wSXi30o6b/ylU8H
/1x0vwNeB2wcXTiIt1ghuozHAAomDXEJgKbsqrBbFL8MNpiNdsoBC4zzesOzcs9vjoGtGn4GZ9bA
SEVWNXUmhv0ZuELAR958XASXQvRYJSQXkbbQJA/8d2kEouzxhrS5qqe4FBAUQw36PeaKkwDJtXEa
2Jorl3vX0rSRru0xU3L9YdC7inlLtvsw6aKMG487EU3WJF9evOdUd1FipN4rmVXRc8k5PLkFkt+s
2AWHQ3oqAi0xIrb3kffwCOW1qXVyEEs9aGZ9ojCkRDiw75HplYvLpt9cAQkWT/eRjGGtzii14EFI
unNOb9zEEIvKJAfKva0WAqZekNSKgciukoxQehgj+xU2u5yhDotq+jwDVnJ332zH3pXnZrSSf5gg
zpK2MM3hIrWmGEztbUUz3MysvzzAsRTnruapEdWIm8ZmXCyhI4OPA59JgeS0nLQLU7brOdaS3eBq
X/dI3rXryr/W9gfdFhsvxMMOlcRj5FrwlwxK6yCWim9Sa65xvepX3HuyslbjzgbF6VcWkD3cBQE9
bAwZ4z7xT4cVgUX0cSraU2QCGg8BUQDsESGtIfTb7UezEXmuFLcKMxBW+sWOGNZLnCLr/20PmYjX
G+2GDYU2wnIKK2jDTRpVJBWAG+U/9axLeOCIgUQ6fIEd4IybNJsbz9zncF+Y0TtERvdYafwP7K3O
58AI0cU1uP/CSf08F9J3FzLgmd/BcLGSvmmENwNzS9MIf2J8+0VBt5EQxJFB5dIvZQFTAD0h0ORz
8Mn42Jo9BSDCI8UbS3wxlUgodheG9rjPDeYPMUZQ9VqEkNCPhCkIcp15pfofpBPZEB8XDDi5/Q4J
m+vn8CbR4+OyQzKsEJIeeYvQYljfVwy+b+e22RsnfFr26wCbiYei4u16HfVXiYm1ClNI48uKsXtQ
x2MC8rG2JhAm84/biCEYYqB9B46RZJhfjVMFUzUVPLMWdV6xEVLV2n0mRNvb5rSg1FMZ1Org6Nmp
P7uPTajRnpSaOz5IBJP/CJp/I+IQrPUzg4ko7YFgM7y4ZPXbNFhUl2/JHmR70IKWfrz30Fg9lhZx
s9EH1NYdJ1YTDDhBITDByCDycd1o8vxhsqOwp+DOKqPmF8iAwYv3at7xNxzULXhvdAL+FD/nBRkb
nIMjSLPnr5Fun6RQDO4DHs9rWU+YPNHDl+gSw3sHLC0mJl7/YZX8fg+KL19Jw0FNOZjB6xb1nPUj
aIb3QaZ3qbNlL9LWPL0+dYoDxftQfFTZLVsAFSP8YvYtnerBvV5h8lq3o8afV4k1//zJHpeZD6B+
D6MZu9NLnzQdz9A7BFNtSM+4JeRRPw0WEGvBACpa9DMsgIh1UwiBsDTWSpdoZXRTJzcOpIdLzmUX
ApGaFFv1BNik5IrfkJcHRR5f5Ln2Ocj1khpAwLgpuiZXzv2qCQoou4d/ITFk8KTcaXFicAxMrcwf
j90891Wq3qGcTIvb9n/4tgRqJfYCbufEac3rsJj1nQrTwu2Mezh3/KnH9BdBU/dAJkBwsZAdi+yA
83tV64G+BtOwsqml/BjZtEnXbze/BYom26kZUgC2jVsdSnDEjztGhYhyQhecwh8zoqypwjT4J1js
kUHLTh+9vXbyiDs5ln+o6uq4RaNAL0vH6V88afHUJvleh7x+e9If2Msb2LHzzdMrvGN+dlqQdP5n
PrlFlIWNDyB210LwHkIOW8SqXXz6Sr1hpY/id0YWYzBa9C3SfahOjlKOPtwzsgofUlDL+XU/yaay
7I4/Tv6lThvQRCBizkYkyGhRl8/49tWQ5FR4MAVq/NlmFQJFh52v+MUgOUJvcF1x8I6BhkXThkBY
LJqaQv4LhdbRJCyrhDxHxvYYIkDCiIbVEGFZPCWApftmDuTwmeH5D5ukHHvlgc2BVsQzTK9F7B1B
aQZ0Fs2LGSnI+MnlSVFtqRgUFLYYDI0Y5KEB+gnEy80XNYWVPJjR6LRB0YevJm6/6q8L8TccuQyK
2ueou/6AF0zZr90RxFRpoBJim0Jvja9NOA5ztwUwM5yuZaWxmrzqSm8Z6DSaHTUojxdBuTYuxzef
igSgrTw+5rV7I3tkouKA5NYfNNNmo9y0swbF6cNPSd/PTa8hRgbphPQIsvf0jbmop9D0y23RTMaV
/WmX1CSm97nbNSDcGtDkRU+qkmfMYahsLojOui/aUODqHuc7AXASqq0OKZAwW13cbDfyUT0tfpkz
K4cjApSiMYVbd/p8RHqfyM2Z0jD+qMF9ThAazSppDEQ3MteKqsR82vI6dY37igEz9POvoDjDXN52
LZwfz4ksjlB9C71eiQFfI59L+R9L57XsqrGE4SeiCpEk3ZJBgEB56YZSBhRAKKKnP99sn3LZZW+v
IGCY6f5TP8IPlWRyiX+wRkjD7uZg+Z3/sAWkLFKXw1z6Kxu/d4DB9OrcFtgG4hmLIl76ei8q82zA
6kEYEutO6196zguyhWPy4WqFXfm9GFTk5gEdyPnoB3hM/aOzDVIPkdDC4A32EWNk8NaATmBPxzv3
HbHZFJtvt6w3D919SQ5yOOdOIlPfpqSnhn/2d/WmRcwUfbw+8deZMv/u3xxaHE9ZExXsKGz3oA3W
AGG6lonom4sLm3ImVRnVe2eWnYO2AJVfj1EFaOcQ+i0U0AN1gKgFXZyG7QSyPTovqkFQSw7bLEhc
S94HvpcatQkm7BtnIZWjMLoxbE6knFwoB6uXc9nXyGT5DpvNtrcCB3lGfGrws2aPGs5rXXmS01U2
yKKEwu8WPFMkm/QAbs+ue4Fa2EQ0DbK3FPLcmYbGnJacWcFUAelrMsQ+CV0k/DbiwyBnHUnJ60MN
xxHiN3s2zGsz4ho4FIq6NsuLf+6PzmygaoijiLcd2JoamGilY0cnQVhpo/N77we53cvfDefWJQ/u
YBmce31iPYtHjOZyeNqWYH/GzQNJ587xjLDUsUnXsJOdiWfqifALRDbffmVu6W3o63ixbkzIoQ77
vnHj2Y8JAcg6xkbqw2LEISBhjSbJGLX37MFd5dyFJnzjA/fE2fj09WHAmBm6tyFDeMkP7fndZthL
z0p8BtJsF2wlshr2B/6vnWHBotp5DGzj4YIl9B/+uRkp54CbcVbD6uqyRdwvPo5r9KmYKdglHozY
Hvg5Zb7s4/7mIO2/vEaxeQBc5+UVftXoNvC7h/t8BB+e5csatAzOYXyrc9GsGjARmwQS/mf4kIPu
ahPZi10LTO5BRCYdA4gLz73YtGpUtDHPU6rHv4f/5lmBMe5IL2VGX0XjWVr1hrUNkvpm7xbmsZBT
Hu/6oG8rVF4M6jiyhMQh/5zwRkgwUj9LX7GN0n1j3OJ7nuCY2s9vGFLJIUYhmY8v6PmIzsLheLWH
nFGM7AGRnui0SaKqehFwP69YC/ZpSbgyMWkewNCbMVz2YywG3l8sPTDYUMBz+ry4pRvC6luwBWkt
5vZ+zCZWA5A5rHOy9XVbdA1nGxCEY1JjVh8BFI4+jo0vOVKA1KgsOtSAjIIRmhiiL0DdUdxk+BxI
sUV8d9U44irkCXgRiLvmFW3t7/ju4xU0dZXP93PFF0IeKakI2AG+xafx2sAaA0gPOVaMq6NerPMC
cBPkjI6dfOLgzdiQqby+gX2jtU1q4mQvCCfim8A+pjcKXu6QPv6E0iCuj/qOu13s70keMsILKp0a
/cT4z6/18VACsDcIzwi5WCzSb3jDfkK/F2pS9LbXM4LM/DexXSL66bdUfZGgRXSqt6agRQrz8lUG
mg2O2jcgEHxGwNHNquNXjPIaGPcjBsvn2evkPrJGIcSNd3tPoNRhex4JV5snvxwlUP4m6GNDYFWn
WEoOt7PbCOvRwQAfWhBPhi5somJ0A/bw0FhgpxPOH5Djk4/7iXCzC3AW3R3XZsKcQkhRufCpn6Ew
jkDOYjrWDwBtr6hjlay6sYHHWiEsq5+hl3Q/szqtA5miCFhhmcpk3Nm95On3liKmBNU5QAcyXlJy
IKbJjU/+iNkqHSKuuFPCqI6/CYSDiI4b+4b594uhjfhDIeEbkk7DfmYRwZOQqNbayWfKebJ4O51N
4TJN3lR01FP0rXR6Vu6yr/C/4QSAArVIhucccE3iKwBzObYJIXwjExr4LYJZqLwIBM/p3Id7BaEX
LGZpLcVw0V4M9WOfo593AKvjbyV4nOy39YhUxDtSKt+CxvrGbzm+LLQpoX8p0msoZQw5SCxdW+S3
cKwTEYMCEBb1PXknDT1/f5Ynt/gWVpPTTDpQcAOlvImeNzWyyl7wYDshMUR96iMcsw6ME6lGL+ji
5vi72C01uv1c7qKEOZrAvaxo1KezBkJ9aMLcDNeyq27oFQrr4yIw8ECx2KUY9z2I1Mll+/kQoMmQ
6UBElAjlYPohBktEmu00U8+kOSw2TwHMytsxWdiAqc/HZ8SYNjzLhyv5JelSQBPodSw+7A889OHA
o/1qR6odqLLPFz1fqS2lbzSEWH0x8WjeM1q7LTX30tg37I0IMdjvHyL48O3rIA9CDNkjKefkFq01
oCLimgj2aa1XelbR/jC9aQDlVscVEYSMNf5S1ZIpDXlndmgbD+9Ec3vw89B7aT0b0NfSMH/mshQ+
N8Aneya0UlpgF2RLKWypddFeyCQiABsVtqxNNPS07K2F0zG/+eaoA2onG9kOB8PsOXlahV85WjIk
xQ7QQUY4NwHZdnsu0oJ4gJhDPCpQJBACIMbQiPH57nJCODiwXSWGTIZdXTc7YVeVkQ/SDiMf98Fb
90jlEX0yD6jziqCxDWeAHYe5eWxdSCuwQpmLLPEznxx4dlYKp2c8/CJd4gy3XuN7+syea5RIpi9v
W0CjUuiOr7N2UafYnZlnyx5LKLKdr2Qy9VTvF15ZSWpntmyn3HU04otbIgHnD8MuahnYgyw3lUL+
GRT+J8D7DixTUyqbdxeV31/nd6OS9479Iv0uvsdP9Am0CCmrq3ukQYY6WrBHUE3a5B48oluS7wYI
84xVlbxcHU3fK7pMfs4teT5cHecqTvjCQbbOAbACsbpzCsJpHTsinjkBpkNg+Yt1be0yaDsHifr4
s3sTtTRmHYZq1nBaIF1FZDE000M+y6MOtIOX7poRKsbO5REeCbQEr4J6RJ0gXkUVeI6kdaQftVUy
Z70BnkbI9GjTCrIiLNoNW173bR6ykQxVGAL+kOhKc7ohVcEdjPlIZQT7nX5cZd/9wd97t1EzgnEm
prkhjDGfDWY3Xx4L4cjvY3+dDVUp8l6+3T6nLHturG61E9C+tNrIbpliKcycYnL5WTdyj3kbndP8
bC07u+eAzu3ZXiM1vG2us2H4CCA2FFs/Kqzxj40EhexYUsoQiGirP9VS2dgIuElL0k991FBxuZq/
+L6ecwNgK/dowye8ata0IZDl35hHl3tg1q7qSGGBweAdv6YM6XKHi3ZSsbWmdaxucdvM8O4IaExM
qgMOh9oVOvYz8pgdGnQRTofCUnZ71h+Ah134g9HZLcImLsfSXwWQuGyws2Gu+8ES+ghKSR3SWFpP
FyvD2yqY54LvZ9/bnGDvOGkmd2DJOjdPfz1RqYhRywoFluI9QTOksPeMaKGKfDoYnwM10+MLk7XG
BtLal8nCGWYfXt+ANX5KL8kjqpKb5Oin+I6bHSjlFOuegYsTilRzWHXNgIlyYIK0mcTv4qBfsZ0+
j/1z+HlZLdXWrtrwfVLMvkdkbCyvJOr0lrhulugjDyHX+rE8VmbFUg6+2FxnytPqr78dCRomvg4k
2a2rTHc9g9hM/W1fkdYS0bV7ErbASeddFvw+9l0ghhPeAeDkzu2x3HWzRGLEVEO2Wbb9vg9eATNP
auCCf0NW8arHDcLlTEKkY4wucsAMapdINPI38aWgp1/cgx8v+s1xhj1mygibHcHDiZR17rNjjgN4
Rp9qAkQ6I70T5gaJBlDURqLc7MxeCALiPB1jzEvJR6KI5HNxPiMbGfc9Xl4OngV3a9EuWIBsrvIJ
UENbnXOTQzJ8oFI4+3WQdy5f+2KX1z82aIoKV8C7zxBulSX88HkW+ZR7i+Rpw07A5X4/9mXDL33Z
nxVwS42GwZIZAOrIn9E3fLlwxuv8KXLKUNtdTQkL/wRrJf40lFvXGPOevsX89hDDbMSgJ4ycSnBG
1K1bqE46aKF7oOG491TdPM1Amm9J4TdJM7R6zsX/TKUwX/EHVAz8Hy5gjMsiuxyrI1S19+78hq3U
JONWtIogMPEpFBEW2N8oQoTAbELhmmE2oKYV7Nq/0WD2s79FhiTxaXojJoAPlEWfYxfbBGj5fAhH
KIT+uJVrukn+OnBIDrBmol7AW4TFONR9fEP4514ZFHr4HLeKhbkYuiEVMCfFjYjIfcwvU3WkA87f
/n7RbY/9iWlKZwKecD8w8QjzvIiCJoPjPeKjpO0ScdUJUZ9Q2XGfKLj7CQKrc4xQy0ck+pMs5Uxp
TgCKVhKyV09oSSFBEKejfqQaIRiQ3ZltVRnf/Jp4XOtDvZ4ZkRAK9rkfeF3QWQKgCHeUcONi3IoH
+xNpO8ulsNtQW53nQSMz9bGA5LAxnZSexpsmZQYSvBYhnpAMVsnXUqmg5i02M5TeOS4V9l0lIKh/
C4zxwVwNFCqu8D1irJ9PQlFve8PAgFHCem9LegzY0wPdnydK0ege/cJm05ODF2cCmiL3spBkD4hG
j3lnqYPESCtCg7mGygYhRpPJzDh8ojDHwtY70cqRQnoPNffzPOtti8olYDRAvIaM4evrSUWRjRpR
aEBBgBHNzoAV2lmdwFaoLrDlcz8cEQI5fmhmfbjO+alcRbMtmUb4RHanre5kfV+j3TMso9tITzCb
LOFiWeAsF1DZ3/LmQkaha6DRJrV6+BXTz984gsWYsBob4G1LWKV/I9yADR1jEDwh8FZ6cphKxn5+
3lzZyJwXGSHYkZ6qhRZrOMWW1DXp42hAHuOHY6yS6A/qsPTP9agwJjJyAiqo7LdXWlAKG9TT1/9A
dKSAQhHpH74ez7iHaMpxn2JyKy1iW5wqy5PHVopqagH7A7AGzIJUZF7EcIbja5+vr6d39DbZO/km
nUrneNwv+vAHizXEEuwuLnXiBbNhWrofszi8RoUmJhgzk4ZjCR9D7fxIZdoKn1dJUHKOEybAkSdi
cMh7eu8kgczu+VbBapn+ye0HSCdYnLeAiRrYp8fn8dMryahgrTht+E4qP1/q1muPIISgQthKf6Ai
A7HPuJ2PxcMfkDJ58n5g4DapFYScwATTjVfGBNTAUP7qh3tfFAomOgON1JuG+Doqc0sN+ns+Su+P
JhtVUgG3hlkEdtkxoDfAqiEFGHkTk0DFw+iR/vkOVB8ikX8DK9voq0sKM/UMbnskhd3xvsAtJ2x0
t7CZcHAC1VOOyX5P8b7QLjh6/AKIz+FXZUwzRcpJ8w3DhUgjIzFh+yN9lK03g/zh9sDOIWLvRnTu
KWZf7kVMWhwGwoamXxHiIGKZq+wzFf0epBmUTR7Csqn8FAbO798RuPyVtvzq/IbcLHAFi7lGAXgy
/z2sIsCzNpAU5jMZIUB+f8Vdu0ER5TS4Qrysgh52zFHUaFjJgRgRhApq/mKS9w1JkqNyAReH1QVG
AuWVSFPALu8zwu+ImVBP79igUwPNk/1efyBbu1CAjFWIooaj7mNvcJB7ki39CSE9RBX50Lv+mCna
T/yfQDpYg6yS9hDk9eFoWcsgEBF72QivGVdb2m/4bC2HK8envbl+7Lug+ZUQtv/HUQMD+uHazWF6
wRbyPXxGUgRWTapTaizQxfd84MoSqp9vymkWWvs3VjDb+GHysneoNMykgz9o0F9l5K1vdaL4if3v
/0SqKS0Bg6B5ZcFocQ+G/F7rOQawYqMBdUaHNj97qAfxl1IukD5swMcJ6OJLKiyxQngZ3+gyEUto
2UrkY1ZBEbUrhF/5+kklMFYQF90dMnet0cAhx//jKOGN2GDhFew8xVvjx6Wfh4GzwWCI1hMBwBMR
xg5rZi78KoaDO02uEIFaqO7G+LFizpqAaHfS1SDVrALjE7M0xrEYkWpmVdZP9/szP+vuLHC+WeU4
T+7+HtGAmcWsJLSFoUoYUg8eAWEHYaOwJD6NEudKZV0OMBPuO5JWgOGMl1wz5hA0soO8ZJMG1RJx
gIBrP2KxRPDUbLZeFEQCCIPW1dzfrJ8TNh6QNE8DmVAEL8l7asQKZMLDYTsEwEDouWXwGafMv2B2
u/Hr3RAyJdFjVKKXY0vERBWSzwxXMn2Bu6/FRJXbDqc/KI8cYiYSAYBNYK94m4PTslySvPGMXjBx
AgUi5ZLPMtLRW/Ayfk2oWBEzyvyIlTCgMfkHbnEnH1sUUQ7W7zufa80k1mlAOhJHyvJkMlIYTOw0
FrorER+45moxDrpr4JPthEg0LlgIQ6H2uAjm7h6+vshVoM4Ycv/4UvjlPoW95j13FcH+wlZN1CvK
fcTBt8VnJa/0TPdumwGl94SOnJnSSAfUUPVeK/poBKcZxoJ5G9Jkpdwva+ahKbhMBitrPrSTAV7m
d0jdedkUG77Hxe1MB0cd92Na7K0TsdKnOZAWKaoBBZI209m6dboL6iTdeoCLPcXcZxSwhN8J46W2
F02WmoHJlAgvVsOTrWA6ixr2eZLjBv+yZ9m0Heyn/x4u6nNeF0hKgRw+/5rdI7w76rR2ah+ZC/rh
xSdUx6cFc9J706uJiJyBSxL8JeOr3Rq33af7t+LHjNDJanPdYzb7ajRFnWr6Hx71LaqC+zEH2hNp
jvfkkiKmAtNb80YM/1uAYv327CdnPg3PvJ9o0+fHRqrnYlnDNUB1TedAQz8v7WlCrixOcv7IE3/0
Xugh7fIDvzgyDaaFEpp2W/YnlGpxic4VPTxCwbtHyMdvaeCsYDIlASNOmZyIsyPhBYqeyq0ADdRj
tM0W30Ghcl/jUOHkzS6tc6lQd8DitowAMphd7V72TTUhqxGJHG4KGZoe6uNDxYQcBpFIm8lN2htu
iT87PQ5t36tW51JAnAzMyHpoEv5KOdwOjTHZtYXqNJjaPR1bWAxPW7yCKxAevsrWOesZPDNVERo3
hAt+mQn88zpBR/E1JrzC3dLoxUX6tiWexTN8gpGjclSG03c+hlpBEbd5u43Y7ISS3AKcVxZqxDXd
Yk0z+xLa6qkGmnFxWsoKlXltKIEDwRa1U3V57jwmQbCFkurEAC/mpazJABHpNiJ/m2Si8Jz1CRjg
DwQcyzARclA3X93hjC+TK2pbm3v0jNCVXYAwVLxTLG37FgGGZ7KbMxkcAbg5XPxAEYFVMwqxAoWF
VU04rTEDVmHdArQvn0VYjxWfbL8G9zihyGpgJJeWWljiPYc2+iIJu2FO4GzbogPWEJuvBvPvygBX
p4JzkKuNH3nakQPwMiHT7IpthtUefGrUOMqkmr+WjNgszFd4vEfXgAgB/CHqvE14neUITWRC9fC9
ghVUE2R3t4TOTphWLmsZi9/VvqcD97yTI76qnl1tnI/rFkPlwO9t0PPg8eZ05AFH7wUuM3gnFLpX
pJtoH9v5JR7OCq+CYJoNHFWzy6VEzXYhx2nyzRc48Zr4EuqHz77EIEa9mUpAqZROiieR6EFGGfs3
5snV/ec2RPGnzZl2m9fiuRgSSI6NBr5xgxqJPetBvK7ZAq8UE9pTWhQEqx6bTvSIpOxKPsHJk13r
PdEiVOKojCDiKHr4FSu6QUWyYOwbRMdM07Gp/mZgYra4NPRUFKruY4zQFmUq3H0PGFoPFfcRUVpw
lPxtfEGS5AxwYU6MzV0noHwO39sht0VMApL3CEArHZ3ZV5W5QW9I6y15oKnpI2iTXI16nDcQdye7
C4BDXoD2+b9HcB73UYdjKv39QVej7/DxkuImbTACUf9wdoihjF0o8xdWieiTyeshSRbR0CdFVp6U
2/0gkSKD2RlVpE+LgHSUkREP4k/IX1ntG/Mz6nLOVLgjmF7JPo/FcXyJjxd+nUI8weMf8Uposk0d
zAlJ7YDSaQqn5JaLIvju5AwBNKvrhJzBYqEFkM4YtrEnqybmWQS8sve0KQDnrdtLRYD3EekfOwmH
MaHFEayUSPllh9yL2TyG94C+Ea6B1n2FeGD2ovAhYMf+TY0YCNXS973gFVaRlg1iLYZpFQAV4Hdn
EcPNTLvOKjcGDDBk+HljsPt7+hTI9RZxJGPzJN8dVLakijlv2kgDyeHNhceg08Vqfl0I4m1FEd4g
M3wsuo5S+3UcZNjh3SIShBaKjul5cyOw57ZjoC5l7RPVksGduR9PieYNGIHDtJYZtCESWTQTzNBj
JsSXwG7vfjhnoj9/zYkmC3++ur1NSWYfN8gMCZPHlk+W++Eaf1Fci69i57xM+RfOPCLRkDnimz68
1u8U69EneYPVIAPD4kj04WhIpJs++szFb5wyiO7qvMcdJUONtPHq48hUEMSz3g0BxaO5uaT8PpI3
TJpKnzReIarznu6KhbRXQnKJhMQ1zxReNGgtcn4gwvJQwIFi5F5DVnFHXs3L+dBIPu0++6RoX6pI
4ZkwJ8wpZjLfqpDP1h8TudW6OlGKcKIFurvL7HbyjMIyqmBhOBoexoswvmeijpPDPBt4+Zofifpy
990ZGcLwFVTeefPlh1A0LkSlckIMrSbnWB0V7mOO6lPc9UiM6NEOdNUktjSMV+mZawhTouEACfE5
TdqICxKRiiKPLKPcpPzBZoQIGgUcmi1yfkAMfF4iu/ZkfpDIXGNSEm3LcFcg/H/uBozH/Lr9FUpQ
l2hOFvIIo3D8ZBYVnnpoAdpsio8eKhZ9NvR/43KRy975yJE1IY/e6SZC/52qe2k0QHgJv1nFGokU
C8mtR/2Il0kNSO9mIrNF2XJ39Cl/U3mjtwcQ+4WyCuDKHJGLJ8amVAF3hpSAcC3hF3LVltmrIoXv
CzI3sDgpobypRFwiOnh0tI7IK4zsFqnjy5D0rIeDys0iLXt2C1qb4WdvXkeJxQW/SqJTNBRMKH1Y
T1QENEr1Rlwbg3BhTFkhsUJrEvemeN+j1r2zGBhDJMz0FYE7REP4WyAqqE0qV/eENbZx32N0AJzI
4a+xJUFqzpRFjY92g7LwhihdmhY0I08WlsHYqmtym7EMq0Cm+oJh7fiaDqs7V7J7OfsMhQ1oNmhA
ZnjIiZkFL0Ize6uZmAI2EVsDBshAYn/msqFG+Chvc4nKAkhTSTmwmbQxPvHxuGR2yZxF8TBnhU2k
06yOMaCaSxG2ISXEPtCpKggnf7wHYpzmdlZNUaLYYFlfOnQmylDNkvkhKEzAHgFFMI1F4s/Qk9pM
iq/Ro/KkUB/xxhA4Kto+A8yJSr6EjoeZJZdJAdexBwRcnxMRQFWbkC9cuhFu/5tIMaMyD27RQIQS
mvDxPAzDm4kxY1fPsLQjz+TfCC7F66wLclRS50mUIhxSxP+xhrmLjsYz5P1HSyImaKA4YL2KHhP9
vE0+5oh7lP6XEL5aZKut4OFpcJEqvSn0NIc8JzTDbN7M7KLbXO1D2T4KxE/gUGPC8KgoccYi5p9c
wz4Lj5gegonHJzYmerjrfEbFxjRJW3QgM0G9b7nMhp4NdzttCbr0/5rPXc26R1qHRKYBpSLh1uNZ
CY8vd4GvJr5BpDJ2x4UPbYQSoWWs2g9J9pUtSkiuxTC1l8l+tCCgnKHHrFvE+txAMEueETCfCHES
TSyZ7TRTxxX33bzE9APsfLlXpUIBLWrCJkBfOjQXlTdF5OytSjb8hndINJkIdwiEVCfgi+mEYzx8
ZQ9v6M7EBFJCh5roxjejF6Bd68zh39MV3SFoPz3tYBZhuTEDMfXhZE4AGMfMfR0xbvnDEwL/DsRc
FUUk1YyGQJo0u6gppqAVSJZVF9jPrJdvjk4Nah368MuH4FFhVsrpGRpHSkorAnX3UCt9zcOSOAJI
MgOMktLG8hrTuQZ/hun1kqt3jxt3LYJ/sb0Fd45VaAnSvmCBTN437kufkE6+722aO4zamMw5M9ix
BUrwOsIsgJMgG/mnqDhlFAnoBkBLBJiITscZMkmaAI45Azw4xMWxiZF+xAxBYpc+aV/oxtjfvrzb
qn8KifhFwVlZYA6uRPoaOksOGUaoB+cFWWVgTtdY/iNvR3DXdBZjJSiDvkdK35rZeov7pA+brvyR
rysLE9cgLdlO2LEAlSFB8UDnLtE+SIbZIMAkGZ3xtgusCZgVmb2FcwoOAbWYjYjK0txbct9eCazJ
wQQxhncu5B4E+y98h6iHwi+kGDN2GOUGi+/g2ZnjKFm8MMZz0OIMRwuK7An91x/yRLBmUgZz1Ac3
Dn0+G9ZhOjeaMALK0HMDcQvpSJ4OZgcxi+wdIjgjY3BcWsN550IXiWcXXpkfmKMWQeOFKFVwBrDT
9/DFlejJibleYn0SMuMTPIMcAhU5o4YIoGBxQNKTqdrnuS2Jo7MenJLoMZDRdIjkBAJQbBGdXq2b
mLTcWw5Svuvp5zO6JgB8aNmXnY/v+1OqWo9pn05Y8Wu3SarJMxbkVg3HQUuEz6GDkCwp7UBHgj9l
BGyIG57BbzHZlb5QdMCH5WNjdbd7IybUTUkfcBT3mVDI96wmGXqnQVBt1PjEQgMVF4P9jFFJrNab
Gaqd/eD98PtMyGqgfJChcqbvHm6fqIA8lbCGLhmtOxoEHfAdYQsoXy2E1k4pZqsqwS9Dh8wfgmFZ
9erjvtLOHmA0xaTgnXkDNvq62ggaCMhi+4b/4TgN3iN5BQrO4DfSL6x+CIt3ZR7oOW0XqB87H4t9
2MsIKJvq4b+LYD7c7DqrRhtoL/bg2TkawOx8TJYz+GLnNs4gRf359UkMtjATG7g/1PDDwoNISXLA
hMZlsyVlj88Mcic6+leCYsy9jL8wAWPcMdZs0oDrQKaIyz4JOqmy3bXw8VzFrGmxYTM2MbzyaosU
PoMKdSG2uycJL6hub3TBvPS0UD6HQTo6uQux5VBQ/qsYMECToNXnTSUO1kqLJLrbOz6yTVw3Sl6O
DErNCNsWvBTMpRln/2B5gVZAyLBUzfHka6WzjzNmqZJcKCi6AylZKoQPbDZfcCBhAUZliAzpGbak
Iq+FXFOohCCtHnwDXG5C5g0qf1TKP3s2ST1txbw7MqfEfEsxY35C3EQgJrIiZgqJagsOdHUcnwCf
dDI6G9qXn4gQi2K3msIbluHhttx9SMdCsgiLn6bm/OkBwNo6WXMEl55MXkdYb9bHgktlAxtTGPRR
98Bur/oUJSPeq2ZEFJdCYOOZmhH9tjUE3iBcl0kkorIkEPJwW2C2IS2Myxugp0H0INh99l8kxUy3
p4wW9c4t0ABgW7L7uUyqQTujTRqOleMKsIpLYfAOi/wHOAcHSZvgafahz0lbsJnzdu5Rd8Ppva0I
idSYJpLLerk5R56tucPwOlNI2aERMTcqLw9kKGUTw1zCgZhFCHy35GaarZl4E0R9fm1NNJNRuQpx
UOgkzDmhZUcBClzdEpU7bb9oQnPrOKWdxX7kEj6zW1JhsYwh3XZMgxdSLf4G4sP477xTlMtcBxIh
YYV6gErxYD2GajIckEiNAPuPjQ2bsadsmnjV/IdNw01ZMyD0CYXT4kJbnxg0v5RYJZbax5+IqA2P
ZOcMENwALaisV7b6ORpHDFR/Q++SkJYILuC2Dmut5LM9DhWDPIk+26WMF47KQPV46hbiNMFN9mPe
PBP212wnhqtFIeoqBJD42U1KHPKkcJvCS8qrYkNkB6GIwJvWY1ccP5i5kMLvlUBDEkCaGhvJDVlG
4bPfTTSmVbKO2RU+J1vgcEZhDjeIKPzTnJgXMVyOQBlLXaNrW/cyxlQ+/q+QkrJ+Vkzei5OVr0gh
gJS6p1hVA3YZTwjHlQ80KrGkZYhXsxkAWtPLjVAQU+9j+kM1aorAxg996VtYc1CXk2WL5NbJARq5
+vC5YDHiF9ixf5EUHJ25p5+oXQjYBFq+J1AMPTQ4ylG4kSAjJD8LzX0nRYeVTbXuKXueU8/6bFvP
hZQR7+MaO10oGJAr4LBAD2MB2lCNkZEBn9Ej9yMQmwCEOSa+PEX7hdavP5eDXtYIUvlld+wOAKRj
HfUS5y0Tw4KnE3UrIi7ZERABLHfKGDucfQLE4XVPdz/Pw+ZwfLPrDx7eSwgHSF2BG8JiDIIzDGEa
Jy9b6pjg9c4mDamesOsjNKOP9f0gTYiItG+j3L8zHYyE4WohzfmxxHlSlwnpZO49V9/daSONi1So
hb2WTLwGtWBGtFx9fGoOAQCemmrJN1XCavaOilSnk0YER8cqpvrIIT0ZvdECRoxxtlgXiPLvkVOE
+xrZOlH8Edad3t2+Ahsx90i0YB/mGGzFv6KaI3YWMsrtPayWJQr+O2CEANbjp10TDsv8IEzjBCau
v0wwepMQic57xwGJYIapAjzDWGg+vFfncg9QNPFAquN38qGjfLksQuVPIQSJrLMpc2fNz4Jg/sRg
P+ULUECge8Hhy7omSz2Az7vi2nKBe4aRFMmESfZcOhs2sqw8lgtk65eoCFSkcqQ3YGw7jzTvviUr
AC90L639FxXM0nBKuzoACq6wK+WoD1eYwI5AAoMM3a7gpH5TGV9EZ3c0ELL5qzCY1tv+XknUhrlN
YKt7mYYD2m55h31CrcNedxzEBaJqrDPjnLmePDjKVwxjuijDaUlxbTLffHFKQPpIRsRCFAvRTVQs
B/v72+mTf/ncnlD4QvwfzocnxDYF2rwa52mFSJi0hj+MP6GybldKzDkXX+LcOfesyqu3eCB/yMcm
Bn3ZH2EJ5RTJy1zGp2ZMfrql/v3efj453agTHtsB7XhYrBFIPefG9j7W6RrhhZ3epgG5B6UJnglh
PQJOYFzxI6kZMQZXTG52CC/6gJV+euQk3nFaWHKCaDsmK62cfrbFvJcOb2aDNjS8BG30DOT4Pn+O
SKRcINcsSBt/O3cNd2z4boDGsT/ZPQZNf8zP22mEWCLvEfLAviJXACvkp7Q/ouC5IXRu8F8AlTaS
kmvMypN6KEDtB+8yw+5qpPOuSt2OJYWyVBq9aQ4HKLicG2cC3ymbPTxZ8HkhsQefs9MVfp8WpxMT
b7JLdE3OIgbgy1l3PBHkDgzFMYXEkf4WjAOso6HZ7Lv/Rm8LyyMAF1i4MylstveSJpZ0sBFxGbNq
8zwSKHzBVdq3IRPfMP9UUtXK4Br4T1G/h2+E75ZKoU3+6fxqXTjG1/URbXkIFkKJVyJfhyMFV6k3
/ZVIHP2F/QxtLHpx/JoeoBIYUYpA2k7Q74Yve7hmz1p9wy+Z3gTnpf8QE0G+vICL+0RGY91Ah00g
GJXkP7uO4gwZmF1GzAIYQnWK//tyT3MO7pL2uV0eqGOmnJ6U7nmAVic6HXrJm4oeM54e5QsGaFK4
YwLZcInDHaAlLMmAdtD+7cR99B7LgQAB1kPRhqYGQaB47HCKbscSHTqWfAcubgibhp7PI6ZYTOcR
41FKT2yEmJMK6nE+/hXVuVmCH5DD535Wgr1rR6c5+8UJ1Jz1QXnMdCZ9XPG6PB/TunE7aH0yJZ5T
8pc6vLm4ZAfIY7T5B4afLq0846kcs2sxIMoAa0qV9DJSs19YYSNcqVl1RGGEh4hjBRUZZECIWI7a
39GPPdkfeo+Tpx5ltlQa6I/bW784Wh05hRCqyQfEdAoVJaHWL3150YCZJ/h2cEIAScLXaOjwKG0o
AQS4KQMKDH0NPMDpT8U5WSfaRiwzbiapBdrEcGDBGXRwi4QvlfWP9AgalJVQOgUh3lhDEbPf7abx
wXqvJMZ9I15VoI+RAiYDKnlOCip0UqbD/qpEF0BAil9Sr9O3cjsoSKgOAPiIk+UZ8LOQ0KDBcjTk
cHPlwCyAH9yE1AjuDMJ20QcllYNzQjWMJJ1jukuezEBAwMQgAcgcrm2G+Q1fEAMkl5X7ZE676t3R
frjAMjQLNLey/WLyDfHsDHodq0TeE6omXnL8S2kdonUhhmf0nfaQ9P/8l/eBCkN2j89F5w0SHR7j
nCsamWKK9iZ4lCO6p2VDkB9jiMfXSROU4ppx+kWMVNmLqM2Xw+4c3HbghKOaATwjLTFoQ1rszYX1
XVUzCEcVrhIYfpD9bvQ2wDTMgMKyNUHiJdvC3XUJ9Ol1BM5AcBbWQVFxP4BTFPRwBYTauPT7uybt
g4DQ6E4Y2auDv538F0zE7DvpZYMe8/Q+5PgSTsYMTQwUfbpOKg3yUWgHLzgHhWWSyQOnQA6eEHKY
Keg3kdqSZoeZlOiI1jutv8tOS7Q/dZK7ZCCvDOSRmluj9gUQQCFg8n7EjAlTydKYfsuAks+YnZCO
o+Wq48f8wmhtpqqUcf31kNwvrgB68TmoiM8F0lEX2g6tpnhgK4UDtGFPq08eYmEOb7xjMzKWg1Y8
/G8zfhERP/nOeBg/dCFTdIL/JhYATpIgTbbgYSiidghhYITwe8neXXuMj0Qrychk0WfesMmaOfmw
gO7IZ8LcFwnKQ1EbwDsSRfWA1cb+hNmJqZSDRbHq5he39XWAFiJnby6eVS3AcSv/9ZKudXBFpPwe
3S6ZNcqYhFE7G3hfBBYjLe6XNnIewFgOwdYiwvqu2HMGnZBZAUWjxffGa3Za9lX2Q8M/H/MD4prz
8vsx78vi0OOk4uz62X3NVt84D8guQlPMIdvpwRl52NBmCK2HHdQzMnZ/kKLpaVFILiVBFwL0LB7L
y9yqYmlfVCOVYod3KsB1WPhKbrexMiLOKfuSq6DW/OPt3SFmYQHhtE4cm6wMOn96OKcgxMzWAwq+
ab6uF2dyIeAQJv8j6cyWFMW2MPxERCCg4C0zOCumww2hpomIisjs0/e3q6PrVHX0yXIA9t5r/esf
CFdiK2AHGKAqJ/lUM18gd3nAcafVi2F6gBHY9kxw2EPor8M7BwhQ62066qxi7Bj/TOuyHsKT218J
ToXqqdz/BOETPQJ3q79+WFW6lVK+xa5khBIuFQeV/DI9d4wUunnCDd/gfikPgoaqnjNPWY4oVN6T
+EdOfR6O7ShQ1/JSPujbHQTITovqiCl92DCwPJAjwhIXdmEVw4bHCsWutIQ1vCuXZWN9R1QV1v1j
dUhCfzTGq1lQ6usePJYd2rC+T1uDj/4xm96E4WBgnXwEH8MkUneQV0v+jdJnJjNQl011l89Qzpjq
/IHlHLqVkC2+kmGGo4l5cQDhHc9Thfs8Z8Whje5+92NcbjBK7py7i2T6BSvFKzLozsYBeOqOSAOm
b+62LyuGw9lZJ8iEw9N7/phriw9VaI1rL6eqU0w5T+Crn/rLeKvObmDfsttB9S0+fkLudxwNia6D
WOVRagMfHdIZxxZyRmc6r/8fDmNNwTK5xc6X8oMd2kZAgiXx6m1YCUPmhyWETNrvWguHcMyGEvPC
VwB3gnHMVzDqBTbNvx56HlVahAinVAE0IMFEAQP9TCB3N1wXFyo722vyZX/U7Yb8cFRbU6TEW2nK
we5MkPz3VsxwrC7hAjslMTKGiA8BEsRIhQIF67jxWBChJCySSl9FcOHq8FMkfv8pvgHcpTjmfRBS
Vx8fo6nyDyZDH1Zudg8lgNDNCwky8BlWgm+H+rZbYsqkHR9YvgF+k05EAAIGqesm5gN4FXeSwQe8
KlEuG7B9zPbKyfgUqT0/xryc9EPvPQM3mHdtOI5G65rqDnY8s0FevF/h6qesxHwsPw8Jr8RWh8bh
B5lmJ82+3URFEphPvsM18uwHFQDEH9OgfKTYJ0+AlKMlTclPozk0UjOIGYPKYXHGy9dejYZ387l4
faxKCBZfVwmswEv/7u1kr5qbIayMvwf7LIcJNyQYu2dSY3JMj1mwDInRUYoExX8W+D3gJ8puRG4k
UZoYilwSAzMFhrfRdwygm51a2FswUdAkA+7CPtNoURyqkYAijSnqkrL4ZMwA5yY4SRlbHOiw2BJG
mpLik6h4Rpx5t7KBrxmMZXKC25C8WEO8vssQuWe8qgY2NA9EK7Bj8fj4o4YZbkYUreVCuG+hEC2E
WxwMyAv6QRTZwyNiOPK1h77mGDhofDckYzjCRITzgiK3gST0DJvzVbee+/iXNNlvCJBuSTrKfZVx
Cg3fDyl4AO/48SIExsFGwUbCgTROFLZAIvDBjP/4KCy0KfrwBcv/EpsjPjp+4DxlLnaXqDo/K9Ss
fLuhq1K04GIMTgzFnXw6Hx+Z4bIO31O8NOHC3Mxm8aXcKh1YuljtfVxuzh/8vpQMNOG7SwpUtnpu
VVQAnvFy22U+bY5ZhL8alpLQJgPqTLJZrsX1c2a2Muve3ug3PuAG11nk9RRbVGHrjAKTEEpknWoy
LeGIU0sOsL+z8y3ZVYU3LndyR5+B1wXpZkF8mxEfrdqQjIBzRTxKXttv1KUoeQOtwJGbYSPXBNMN
VjL0LYr4iV7OB2pQIWnTnXbgkoOUMOelxcDQNQlHv4lXMX/ci5L/ZPjK7kZPjP0kzfFzgxd2MFo4
Sem/MA2Pw13Lcg5Z4jJ7LYTZBSVfNTXCek1FyhBh/FwWAzvFe1EoXxA7rMY8Q4VhUSUGNxw4RIfa
rrpLBvUF4ZqYyLM93P+Nj/B3sLIr2VSd3xrOa4x1zTkvtpShw6FfZyCtPKIk6SXr26/4lg+slcSI
OIBrdsdfmXKEI3g54ol/291j/oKtPHrOCsbDhnNn7unpmIZCfiMj0GVE3VpNbRYEyTMquhCJ6D5r
Ru7FDCjryc3D35uuBOYntwH/1gy6gD/GOuchsNb1IJ5RRBchHSUMcDDhwZ5tDTDEJN6G7F8iI9jT
COOEiP8AEVqfx/9MZZrpWDE5hxPnBRriMQBaclxa0sUAn7HYH/sfzSFJBE6+KJ3wyxhEqd8y8KWg
eP5ARIhem46UFGaQxTEbOy+kJduKOfNzkmzUZXOJV/p+6GJABWtMcXlU3MELicLpbYTkk3xJEKUs
Tt9nickZnTz2QKA0q6GvY1aKiIjJ8sOpVBuba1I3/9lZS++Fcuo/c7lANgceIAaYXLRkznK7/d4u
BfMlSEVHHjr238Ht3CMLHSbLoXHBScUI5X6LjPrz+6hYi1iI328W/ka8Qd2JJAc8v2HdvILxpT41
9f6roVQBlyXQnCJ9xBpPRlAjusfxrU4z1BdsMM0UPy168A6crjdrnXFivf4Y/gv5U0pIqSd2370y
nDCg/eLQbWLM9DXEQfBlODvwMRZoMXYiBRRSew99y4GV0mDsRXuhk49u4chNldPPKrSjX7C8VMyK
o2EKQuH1wGZNUDCp5SXkAB099poEhrs1anLGpRd06KHO8C6fJPGcf8HwCA8GYTRT+RUXtcWgTmea
XsEpBT/HbAY4+oV1iXHJErerQ/m5oQ9RZSwYWDPY/wMNKzDUo5LT4LNq4lN3W4seEv6AYo9x+bIw
Bn77IyayqkPa7hhcsvGODOb0ybjb6JQEnLI8eKAPT2g6D5ehD5DL6OXmNCnP4F7N64aeulH8QIUH
nLvrjPYiB2TzNQTx4sFhKKSv8bZ5ZnYPaQC2gUImjUgLelPIkRCDFm4BE3SY+3gw3zQ/vfkV+BGA
bucDtiBT+4Yv+Sejo9KwhyEHJ7azbcwgWfrfU9xYGlKAV0PG4BE3ZQadNz8HNE784dqIFIwH9SDB
V6X2ZLYgiPdgjn2QMQhm8I7gFafV29eXCmBy/PWshu+4RNqIwfbDcPnkQ80bgIt5yVW5L7MZMqOh
1cMa17G1qTGogve7Re2Hw2G3zi8do0Y6W6caTlC06n/xRf87IO4Vymg2bCgVsEU4uxJkhszvGU6b
xaxbw40iKoN7TmYjhF6KC5CczQ/Ec0FRKgdHTTCkuolGwkzuD1GL0gZic3v4AMlRDUpuUjpt5r5R
Ld1t406QVnnQZY/Gkdr2vv7OdJKIrzGILTPOMR8Yewkk49PbTxUiEyWRwOpjXx2tSiZrhE2my5gM
pNzVfsdYpN+w80OfPvK/BvnBfjoG4tAmD5Bcik85OyvpMpixywtzCJomQFFj3r9+MmzVezyQAYiB
9uDHtZ/zSKMLNEZ2jIlvhx1BHj3ayWh7J4ZpUV2enKwgHX9P4Q7TQLmBVEzI690lKXuMvpW5ClhD
Z9bb2qvw2OcfQd2A3cK04tah0CjqKUtMzbYDKUzWgo7Q/8XAV09s/NgfAXDWX4AlrCpBIo0nooF+
PE9eTkcaUwSkiwvGRyAm0Bf349IxktlTCZ8Etw68NwRVFxsN+eNSfhBlzMRCtZJqPWh3dqqECjrW
E0CzlCJX5HDGKfjNeQlVqg+76RvHwug19v51wLcCoEIPlO5o3DfDzn0RUJcG9wE4PvwPXIc5lQx0
5f7De2vgPxMpahpHkybQUWPnTVoSOq3ULXb4Qozt3svmJTQzzbNhrRYvH2I4mFLC97LvUQmSXHk3
hLOBVHp0rO3f84uEfNEA59yD/PTiMXzYY0Etebu5tBk+XGB/MG55lqMz4eDHHRjXOMp1hcaK59tN
1xIl1JOTq7Z+ZUS07+3zTZqBmUOF3BzuWCB8zOflacfn52G8GsyVJbxkwFbz1tpCqNrAhNl88Jq3
arJDULTQgeluVoNXCIfBynt7db1MFi8a7Rda8vDWUQZjMJizW3nAzWWAfHPAWMzwje+cWY8MfvRg
J2VyDin38dxlEHplZOA04slhOJg9JCzOnbc+kcfnMSIYLMqm71P3CJW9guAUMT22ToijOzNjNKps
tQRCNi6z2q7C/aEJaYJV1R0ys4eMf/ewBc0JOGdHKk4Sg0s86eiS9bCQopF+1AqvT6YjosNvwhaz
PTcaskWHXmLEyAEz+MeqHljKY3/D8aUlK4X5O/ZfTCfLEETUVv4GzG3J5+2Y97ifEZmw2ydpaOMV
YPRjociMIunkYPDfAmrLR+30MJ3wqjDgMw6Cl7SSyllb/WSI6VnojXW/s6kY6yriPC1fm3YYvYzL
h160nCUp3g7RUzsYile//zBvvf9WtCEvJ2W6/xmtpc9qqE7771FP12CUpSvHgM9L+a+XfV1w8YxZ
v7p5fHqnKOkRu8Vg8a2FQ9PbUY73IF49ltlkSCBl8K1CcrVoMgUzr8Q9Bf60l4YReTEipQU5fEsA
4iwrXWYeSlhBfyCH54ONZuKPoIKeRPjyfQkj84j2rEOypEzpNVkBOL7aT/yn16Q+4W9sVUyyDK6i
0Lbmx9eCMrkGS2eSGJlrdxT1h8+5vMqzKhCkdFC8nPr9xU1XRDda7TWeLWVFyU/YONYvCYEb8BSQ
h4rWhWEPneZizJu7PBNTKj0dIi9+7pDllzAsmQuDe7lijP/Y0pVqXhPVROYQfQG+D20nGFNdLA1m
5+I6EMuOVIZq7e2OWpF5A0mJId0jQrNmP45MaqGSwW34bIxWfAfG1WQ0zl/7CU0c5b3o1IofOeSz
ip3GLmHIIM0bTWT41y8vXjXwWVp9Emd+SiObkMpu93+f2qMVNZDUvq7t+we9VadeY+4TRROWQsp7
eR/+4bLEtyneS8p3JIQEMCL3kylAnycj87PPhWrQYDZ64uLUN5ZuFX6VqY4YrVgdYWMYZyBkkp/o
4dn6vnIHCjzjDIypmZ3RSqNRQSURDEsnPdV/X64DPQL2WhlOGHi1BMPab6GtANEx46M4/0VnjJmy
l8bLjAirdPLVceqwm2ySLNC6vYGhTbDvdfG2ij/E1o4xeXhdYb+2Hcewf787zbXw1ShnbMs/DySC
KhbGG6abFJzQPGSOakZN4XNOZNz56TOTjrLTkblHhnvObfP0E/xU29MTcAYy3MiqwFwwGIa/h2LT
He9Q9O5kZj8qVQh25DOmqC71EIOop4915ABt5fzOdOZNXCu8tkC6fq3Bz4H4xc7E8Pu5akmHJXAF
P7VpnlD5uTCeS67bsoBZuyd/MYyhgtsf+DlM3z8ujjfM/+FERwOIlRmVDHptil5NOEvoXjFVIrTn
pG3uGJqKrJFuQ9sCupxc10SzbIDuFu9+zTa6YSsm6wUxBZAVLyNDKrvAUbphYSc2a8dwR5gR94Ee
opZ3MGhzNek4SHf5pYiPACols/xu/b5b6nrYIzazbuzwbD8v/rh7QmGH1cq9v8g5LHas5JCC9SEc
S5JPiHZS6+W3cfUz1B1G8Us8/oQLUZgd8bwAV4dlCTWC1NfEoVglXnirMQtngKdADsjpaPFPp97c
ZdeG+KbtsPBGGCY9VsNxFFcLNaWci+6k90EweSz0jxc/LgbdXcWyZXz8xQeMhMFRCLH3dogJvRZq
QEYLaefwOYsKF44FU5R2rUv25+4OGpemm6CGw12y4gMTvR1xLIPC0yuzYSzmx5zhS8KUl4chjFln
WgLWIOVRzas6tmn3x6dvb/UM7p92iWKht6Bw0RhqoDkTqXZHmMB6o5nsrRD/oeoYzaXayXu7G51z
g4gOaH/6Ju4DqNcNPTKg7H44Lbc8hz2HJOFFWGffRkdKLq4c1Lnmj06+TsKaUouxNnq/u03/9kz+
KvHoaSAeTHcJdtP8z5N5CSXH90cwOEktge4Jzs8o7qc6djCgOuG39/Gg6ZgE0R6fq+Kol1bD8Xws
QlzRBoZJyhH4L9dCoizE1qRxGbiCoj47H4QKoKGsCRpGSz8mZowJxQLdOsRGzYQ6gXyswAtHoZQy
n/AZ6Vc21QU3L2WOE98AFYnhDCQfue/QkqDxwfCRwLU2OWQ8kGcGX1Tlufu5ypXJMsfODGNh2eTd
YHwjgYDoT7PWz7/gRQ9CP9LrwwhFer300+E6M4KPAGX/tSqExyFjyw6zRaBdjK5+4KvfmAoW6zH5
u2CRoxbapVK5EEfHwl6OoDKhwYrpIRS6UPwvwX0GOuvAEdvXdxhy5ct8+kIAd32IkpbNXdk+njMl
P2Hpj7pNLSM8ejgPeB3jNxcCcd0bTWFe7+g2SLplBaWEXZukDtTZXGkc4/AgmhL3BEbrqwbhgz5d
kcEFOsO2wOh2fXPxmdC2LxfSJNd/+fFTVF87wO0xviUL8l7HEGag8pE88TkaAa/JrqahIr4daKay
JIBZsJUeM56ZZMWMpHnun+2hbylewMiqMpk0eVDHP2OCp5pZBXmnW9XK5AGD7bEqmUrlVsEG3kX6
QAzeB3rIjJ1hA6RZVOMalmS8KFgka4aYajaEVox8GAPidc3koQetubs8Q/0Ik5VVQ3deKPsk/Sue
lzHnfrlko+RXh+2mO7yvMekr+u2rmt2T5Q29ExrgJKBnGuCaijGkAyg0h4anm49sX8WTG+MZkL5y
kkHTBx6kenXUG2pKzByeSzl1HnO8ozEtcQcwR6jo8NiCcJB6nWyNT2Ri/X0YANIgE+EUIPAKMniT
TKLiaXeU8D0SjlM+YqlS4QU5Ljcfpqcgs4JeA8xN81J39hjyKrQLXFhAxZmXZiLxmM4b0vVFaHw0
TEAo17/MEh97GUFDOk/PsEb2NFbc8T0mZXwyUZ8/O/uNzAObxmp/iwyMT+HY8ByxPEdWC/iPmcIX
0dTNHzWLD28HBN1vGc0vm2LDfPx5bSnMQli97DoBcCHlCSJkZH4QAT5QTqG0/nYYlA5lPrink6OX
EIJtwfi98zQb8H4vl3n7O6TXsMn6VR9XRpQfMmI6yjdEV9x4YKbv+UW6bohlD9p584UrB8NR3ay1
eTr7rtVjxdZVBG8aRShurxNnnePoHoXMCCRZhsf2JThyMz7F9DSfnAGbp4ymY1x/W8EMonLdwQ+W
1gUgawxyOU1m1NMwQYzlA44Q2waddDnpKjNhimAwFF6koyUj/vTI2nTKrbTO7zC247vNxL/evkrm
gzviWdPH/NFySvWz9gg6gw8tcUhmsYLdSn6UOh/hvBzdz2nye3sFchMYjd+cR9BOqd6eZ072L50b
glaKje7vMZp15Yag6z5Ueg8AM75x9BnQcbSg7oFzKRtAf/snRsff33RITywx/WF33L7l6SN2yU+g
Um5hmmSHZqOopICYiRIUn2Wib3Je53NQQK5QIOYKNTnMGb3ByRRuIn/cPlFNeUvpc9K2C/0MnMrF
had1wO4FQKQJi3+92fu+0xaPv3xfNpPvLdKLzkmof2SgxqQoQWxG7kNfGcpGS38kHgfY6cmBcXzn
aa91MVx+kSsWnafOld/PPyMcJi0FEBFUtB5YlOV5/xnUdIcGh9c6XWWt3w2Pby2odip8qWLD7VTT
BVVV+VrL4FDjbMWYOPd6xqtIS4xVel9qGnjU4fsOMT6B4sEdzrY3lz2O1xOFHdAslqkDh3BiNh4e
OvDQGBJUZ72F8GELukBa43v9WED+eSzeGXkk7kIFxeOWMOA29dJmQMV+J6G6CmuwnsM3qOBFvp34
n0d7KH023Lcms3DY1q7VDqH4lY/AwCBbQeFlASIn+voFU2wB1acOTx1DDmHHQpCvx+d6QmnR7B5o
YT6Yy0tjCoZs8x8gdcMoF3xEFTUD024NKc4ArqHuIbdepoc6KiItJl9m5INbUfXW3ym2Jdg1YzL6
g1g1es9vEDZ/kk90zydZMaMMesdYonEP8bbC/g31bEzlB5WAMSeHzITNc/Le6uzJCJMWwyiNHQXy
zo5Z3uQFp0ebvwrxkzpQ3Iwzt9/J2SJ5LOI3SU9RWa2eo+sAL0OKNUzO2eywyRoqYSa8xD5Upip1
TG/21T4nosxR9rAvh5REIEmYF8kRWJy87JfFVO+wGqTiEpVDcIUpsB5z1D5kr+j2j3I+foXVm+El
ZAPgMPlUoHBks62DG+UocOUX4W961qQAf5jKv9Fjp0v2mmYCzUJV/Ip9QhZbG6SKCUfPWEhcBgTQ
NH+gqdIqYRg860VTZTLKeJ3Q4xpk78gW+ueMYA/cjPwbbr0fq0VXw2bcWgiDUmh9tc7b2/UZmls7
gQOQnh97EB6yvJgbPaDfvTBkgsWL2AHNyfK5Z7XxFcBF2ZW+k+RIhCE7ekAtj6ejfLjtkhUjGBks
Adk7NHVmAhmVL4clnK3OJXJFhWrPp1iM0WXdLnW3r2N/NJpWE6bNrLiKuc2dEhUZ9FzTllU9Fz4X
PSvq2QbZYFINmWPfYSpc4g8Tb+RDqLR2lCxs0ShQuimba9scoN3R2twWb4WB7d3uicMgk+gd1tIa
DHfYYQxLVjRXm4CFWRz7jI4eAhF1jA38kPFK2aMybvCzYMT5oNOlHLFuIP5DTlpSyF7oGdqh0wCU
A8ssPqx3EB8uEf6/d1iBL3+HieC+oi1ILOCVnCPnsfy+pwmpO6UnZTaE2gwrlcMAADFbdCaeR7I6
oT7KVzH0VS8JsWGFkD1AfDpeD+fNmUpmCEWo8uGU9oc8d3XF1wZu1U2HT/N15lF57R6alxMtBfwW
Tz40nmZPMXGLCnJr6sD4LAyb6VlCrb3DpNTqfwxcuNwUCgLukHTkwAoIGyBQROCbnwhrJOhOMtQM
KviJfCBpj9Pzz4Drd+nWcmUDZQE4QN+Hq7VEkg/vkr4bI3u0njBnMDE4dv4ot4xTqayIv90+Ds9T
jJf2nuFQRZYZVKtk0l8XlE/qmZZPnTB8Ig8BdtuqBQ8ceRqeKeU6ZaffcMg9YK4fXmfe93VW4fWB
PswbtqdNK0S97Fkzcitpxud8TZ691OOzPvFgzW1ImNSmFAgyZCI6nPXXdMEN99iHpD9IZYkKAwZK
T8lcAUwRwoaF/qvenQxiGv5eOl9O5F/fLUin48DfiNoesr4PVXVNcO+O4+0yab8zDSh3p8wSaY9q
mhG66gwWdybyi2avgqnDQTcNEhiaKaMXBGqpCSfCdSPab7paXt9WX9gmW80AVjBeD9A+YYdGIteQ
TZrunbHAzFyIFK2nVdI33U0gOGuHMdzBe/vXbpfzF5+oJ++En66ZLh6j9yLiMPGY/zKDstfNBC/d
BbUoQRbIcIX5C4Yfwl+e09amY6CXdxQPmswMSTgidkJpJPO3nuhvE5Lw26bNkT3IFkd+2pQWx/50
5uFfYdzGoBZvaz5nyrjWbji0QAfdRVAFIGMAqCpajluEpM09vn61n3NL8rAKy0e3V3/yZDPQTO3M
0d+a/qbd9SbYi3nrgPwcNejZCV/u5GeFdB9UnbBsRIjElVp1hd/PGHsESFCW7P+9rOc48kO/lUlK
4ahg2rZreX69AfIPBhHk4eFatN3U7ALhy5r8kR38I4CWmb1Y6BPXneGzJpQiL0RVsMatBLq+vUmQ
aMhosgCQemiNLzOstgAZhRm2Pt0bHkpO481PHeaoGIaYYbNWNVMxw5Byz3VwjHdDujIJE0ud6S5i
krC7vi2rjaikzQ/7BAeXa5QYHYiXUlGlnGMdNh/sbr66weOoHZvLa6ov0vkHwWdq0pkFTAQraTEc
e4UcDFXht9Sb+zJ2MI5+IIlkCNqGMvZGte/jPQB1WhClJgryiO3Nyd8ETed6CE7/yRzYYNi8MVOm
lCTFjBZGxAaQyNzD1kpBgj7et8GPi6731A9nL3kPuaBlmblVcv20JBgpiBD41dtDxjvd5UkPD2Os
8b9oJdRgTPMGd9EncAk6MSZyXs3T/Jmk4+X4E2pzJthj0ptIYkJH7H3Zs/t1qS0wQwM5jWXrjdUA
/v98pDnPSbaI1+19NYKcxlmEXUE9g7N915wH30OG9AZ1c50CesVu/vgbtdRY7SUfbKXb9I1pOiGC
FdTCcpkZ7hC5Z+k8/VKENYwHI1ObGSSrtWH+V8M1t/XCbkFghrc5MxoczoQ8fqtsVbeHx8oZMGUE
qUtuP/C0ftFA8m7zJdMZYUk0/PjSwvAMsj0tEEZAzxaiFUFektP/yCpaxSQRI6QMbRUGnJZCMwXx
jGcE8Ozl3GSf7CF5+Rky2zYCHDkrp+3duCIISrCLXrgY0iijhoEXzRauwL77MgmW3LoIngYrfETL
66vxPq5mtcH0qb0DgTLESuCjDYuN+sHYtbKBwEadNxRQGYXUEXpn/ItVYHEUU8vELyS/ZY7IM4d0
MaCLaVTSY2e37zqjfI/TC+O+piTMU+SD9tJ17HxfQd3Ap0MYKxNOGFZnaT4GQxhHeTODq9lq80bG
x4HDHeDiAUXiO2lSN9+um3O01oezEfDLR5rk1yAwUHBznrkwyq1kRaujIMcR+5qC37HPi0W51bdR
1Ep/N5sDiDrD/eR+sFhzBkTNLoJM/4W2yua5gQY0C9xIaQ6UyGtAhyAK+AsDc921PxFk3cQM2Fvv
Fr/Hh+i2Ydc1zCjAxQeuTXRb8Ck6mNxijxWvx7bsREkYJJkXQF1hf/dBXOmbEPj6BWY4i+wYo1AA
1IDAqz8gIQrpHixfKwU0SPkmoHdsNgQmRuz1+NVxxi1QFWZYtUxT7DAHyHahXOSz4kEh5gzOgLeG
OX6s0mNOVQIwSRiTXaJGSBwGKqAYolV1ce41i9kCYKPWwFN7dBqLFIMiaLthwdUuZskqC/E/zJkP
uZysfJHYLuHvFFcQGL4jpT7nBP+58/m/CdtbYDpUmFEqfolvUViEtg6hcFr81l75YapoTM2KWX3l
lihQTKBX+vQaqPzFC6D15y9DReGAoKdBUgNR2vh3MdWdsH2/2w/yHcvZAFuDxwYsHnnO8+3Cm1HP
b0C/Dq9z3pv/3XkJNDu0MTwVMD5jaowbck84nQVgNiLwSHZALRbq9AxVgRBC7lRhnYuQ4B20zNzK
CA/L2A6ir7ifwottjvfamghLEN1FPgcmFNdRwLmMVJlxH1uPgRc9DRg3gkiuQBhFw+mAqzS5ZrkL
OhjbUfA4RBkYF+f6WllS4V3oVNAWfCeRCGY3ORH9wBsMw5RB/ZUA0a2xjCDlTGosuK+IIin83DWP
oujBuHVoTonLK07cSiuAPYbn7RpnZlOo4M800hywT+v69r9zsiOLAIkLK/exA+gfLVGXSAgbIOGK
Bw3nDSFiHZwjVcEN3+2h32Q8x4m5rrc4e0ZRQJq3xe/ngKsJl/jF+uaRSw2HQcAVVoNoSmkEWRy3
DX+Ru/n0uFz1MmrOLku3sFiuEj/E316/+6lYp7yWWCXcMGxcaWcPsLO6MG0jWpMrXg8R5KAtpP0f
1AoOmENqHTUAy2LLxXZ5xyiQ1rwcslFSbxY48wWiWLZ5TZ7megZAioSWSp/nvqbq4Q3dgG2MA/VM
//GGlN6tmK2AJ61hVKtgQ7+Qbyif8FSy9MIrrCcGAGJJdxNMNQqTf6eEiZoJ65G66bag/mVFZ0d4
5Ueeb582mUaPu47dSCl6CHDD7FhuBUWZ9dXtWAiMW1EiXy/Gy5w60xNDJ6v4JQuJff1QGVYlRhXA
tQf483x3c6zbKF8/SPWT2U0nxnELCaRtC4sZvCWNnbsM4GB25TKVUQu+YBqN7dt9U+o/wB2f8UTX
QumUMz5Saj+jQaSffOhRPizsQtmQK86vkbL57J76tPK1Q8nQAU3SP6NcetXcvo9Jp0eR9C12dO7x
mgbmPoDeVzSrvJ4pdZQOeB7UuaHOb+MDBD2ruC9BWnHgbfFMHDiVsOSIeFzWi86/uWLjYJ0WMyw/
2BTxpBBOvFxhlydbXCIUHijHd7kHpFRYXDn42BkLlKp8sVahfVljZykHSyH4lF1nDiwp5t7vVb3o
CWpnkylsYLanmCwh44Q1wo/F3eQA/SpoVjBrN5vHEcdx2/chvepLagjmlEyvR8K7YkQEmajxdkZm
Tm4e3p29mWwEFEGUYmwNf2NrBU3LyO3NShmSxD79Sr70W2M2D6aE/8rNOmbzI+awGEpeW8hqS6/E
GH5JJsDXJ2tceBYLg49CWFXkuIdNRU0pyukB9ntnxs7Yb37tTWpvDI0q7MOKO7895qb2+PC76g53
REc+/MiPtXpZvmVh4WnTWLcHNXcujF6oBMrpwTp1888R1zF4XeZYcnR9Upb2DddO7JmoNLJpGZ0E
4x6DKy6ItaLUN/sf+JJoBNy5rtugQO72SQlKaTghQ5ALJtAUrpCGin49yrErAj2Qx/a74dOPp8kf
NpsvDCRyE04wzAzeDJunQNCvRSqD/6sBiK2eY9vA1vP3LwzNnfLbLmM+84NXSknb8iuNNDI8VrnL
cnW48Gx7SH5tgfQI93b4DdPBCrs5aymNqVYXsRRkzeymBUMyU53PrtVs5cAEsbdTj3fLrusLeApa
oHOGWR/ekbOlGUAk3mMe+Cfu2JEyY7qotwJUa85f5uudiS1U3DrCTMoTm3IQrHFqJsDabe/0SgMm
K3YQPI9RwPbDHKRiLmAJUwc/igPy4fmDSU9sIdFA1PPc9uTzsXOZkeqrAysqGcViocEBfd8MJvfF
v3QQ8XCYQUCZ4QU4/TmvjeoPuPbsexanOtwi8mBckWKF84T/nUg8ELD7HzjziyhlOJyYHmJGtYZJ
JhymE3+wmJA4C6QibL9gajQw1vFfN6sIjtNPssbvssdk/QLPB0MxQeiScFdZvH9h0ZEHZApBffiK
wwnX6BN83uZxJkaYjgEPGhyosNUFF1HdMygfKuYMSy0I25RC44FYx3wbShbMXGpvhnEfRmaz45lN
kzNvstZe6GFnWbuiKnwBvQ2F5cOZg1dUT4DMxRWtDvfh2iXmFQiD0ow9P8qxGl7gNyy8uvk5Vhir
jO0/A4X37skUJ46xy+50uwA1P30oH8iUFItkMaDkzBVuOToEIMpWoilxeRhwurNdIyMJ1lIpPhp7
E2WpqHI4Ezk3Hpv7Zh3gSOMFolZAkKX5En9XnEk6VrrFqcFHAKurDzI4+qvOpnB/bSAR0pmPftjs
1ibfAQ/vznuSi7LGc2ur1y6QMHRXZGHRUrN3c5rA3sTM4oMh3xPJz17K/GGIhB2uMtRWHUGg0xAx
QTyE5koM8jHtq7yClibbAIMKrcWwc/TvYfzdak+Y8I6kHhMPLO51ZnSNXuxur4M1RRjAB47WwYt9
ODg/lnTld5PbY+Dg8yMfJ/vZ2aUgAISG1SKOOHtdNlBuLR4qcOh/z+B7wdeH7YXFDNvXeCMtZu3p
jCGa2VIhAcMwzOMlBKxiHMS6YdLMyYshNrbEmG1KH6h3WgRWTI1Bdy7SGD6wAnXgeHZ3biyl/EJz
zsmX23fOQ6rPQB9b3tNao3YEZCYjneIDWibVCWSHDhORDR5Ys2y+75GmHV/BcYACggUXCLMGovpI
KqAYes6uukNoW2rjnDASeQDTjyMvxluJ1BFozEyisTOQAn0OhMaxRdVHhfP/cQUZcUJ/x7aNfgQy
9RLvVYpNN6p216smRpXMYwmTt3AbmHYhrhNQTx3IWfPuZw5/6b02TFI64OcziNNcOZ024vgW85Zp
/3KBgUt5opaQzZKZttSalYrbGWhvtWDmrX8m6lxWmcW69WGY/dUxdL5Z3y/zzmUqcV+l+fZbwJeg
F96ld2g6TkWKuiL50b8Tl8cOnjLyfFxMAirNwEB5ZBqnBWlE7HumFgq/DQzAVjD41AjIbi3sW2UP
XTylBkYcY55+hg6z4Epst3+JXcj+AxPfSeu2+3qQJ+Bhbl6mo+0xt6isrUJCMWBMKAWg4eTvvsNT
P9Vu9tj7WqNSDCiHZGq0e4ZXmWsMponm1MQFnorUU34zpPfaURqG32LzUk4wcYHZGueaz6LBDhaI
2L8Z/WDbIappGod8S+ELzGddedoxPDAkr4TSP6smOfs67fCN75yt2H3Ojw23TXHwUqmgdk9nmPuW
XpSuonwlupQ1h7Zmcwbv0ygP5snbPLT2DnmiOTVMxwpHkw2TyRrLydRG5LoBQJz9SQBC7VlICUxL
P21JOcN727z55MTf/VMZHejPEGs1T/ups+GZB/k/ks5rWVVsC8NPRJUklVsyiBhQUW+sZQJRUAQD
Pn1/c3edPl3dq/cyzjDG+NOazInBDNpSNlaG8Brd6HsNawhjyPEpX6B0ecK3ou1ZU24vvvk317Ml
I9xO8tXHfSgL9Uk+KKv8ibMtH6RqFVcWXRYotd3Pl1+KPLvXODqgByrDpJ85jP+v1WRIVwwIXI20
j8e4cz5n3RcpvgbXdyBdx09ElraKXmTOj06iR4H+SjVlXofBh2iuboK5BEyPIiQGNbjlXIh0Hv0p
C4x+1X5OWooNV/kT2nBaAN2etNMJPFfFxmxuPNH9YDGcss2Jr7p6goHs0zd5Dp/Wd9lA5PCQ3LPA
zAG2K3j8cHBH/YSZOo+3wYVEs9nQfKHOfsHsdb7VI67UQsBk1yWWLJsFpxpnrugqcLgQ32U+ubku
nJwxuqk5n0DPguur3s0tllbYjUvW9A14MgWklG3Mksk8gJLcJ/SCkaJP8IyYiRPfdQPxbqz9ntuY
koH4bHPctybsKML0zGYJnZ7+E27vD2ozisScDpQqj+hkfwHzkXuLpo+X53II9jHXuY6v3iOlyMFr
OnhhCWHe4BoHF8SWb0eee5Hzh21XeN7JDoPAMHIOc3Chk7TC5B9fEyzWwxBbz5lKGWj5oeV43ctJ
f2HaczfWBSmMaZWLWLilwkexYbxYHyZ1GUyB6dlvl8l3G/p+Zc3qke/7H7/DZPXP+SI9x5/sZzkQ
zB1QCWFAPUqq7Zn1Yi25slHgnPxXeoS1JkHwQVJ6dfv7JPn4jF5z70ZWsMVtY3/MaoYRfM+2wu+Y
PKUT8Bq321Jx9bPzuZupCBfBF6wYT/F3QaxJBTFjfw28znaA//yembyuli9tzgyWOUk0AqzP1XIG
Y7je/4hVT0p2YPxz8NGJyArCO5uTNdz8NdThIbZXWMxAhdnnZj5jOmtLNhs1YUApCn29whoCMQxO
vdZTNY/3Ea/Xu3kwrDFOw6fWTUqXLCInpiXDDSOSfhY5JZkVDs6w4TXst+D4Jkm7rLaMTRnDu/6H
72HmhyrM4cIMLwxueH4OgfElJzfKvDmhajkM4uOlb59XO/BKldq4gu7OOB+GmgMls++gNeez4yRh
dkpHodvQoUKb+/Vn787bnytMA2/RqsLzXIuPSoHrpJjN8gXwZci8lQrz29BnpmthZbQWy5TZgCvq
SZOl+1ZYvdgqb0Vu4AeOzgcJJM0HPRU6vPFksWDEYLpc504J3xnlkWHKumNggYG1AoDIdz3c9rzb
GmSyZYMQ687TFg7wB1/TE2pQQRir+2UMzxkiyJ/g/eZr9Nl3aTVmeNzBC5wrrCyYycmDlVFtRdwp
9SdvubBmD4TnZnVo3fLMeBqDT/fS86SLfUREpRPlRXBUPQJ8tAab8wXv34LBiPlCzoK1h+L/+taD
/xGdZbHi2/GFjmpJdpkBG8eGULVd1uiFXzh+tCRnff8wDBaZ69LAZvpOGhZJPS/uo9volOEXAQ1A
VPAi0mpxejjNGnKXglVchIXFGWsXNojosvJRaH14R841qbzwyV591taGhBurZ4aEnfFtfsyfxO7Y
Wb/pAFE6ZsBDlA6Qz2t/xKpMwru7JAFng5/zzlyy0hQzfg9Gf3g/2TdcSqhuaMdzM0mSh0c0sjl7
mTiZ8g3DWgWjws+V7feCro0LiVWK3PnwBycQU6U6bikKmA0D3V/G4krqtc6QWSjmVPGu8ZkwPBXP
yMcIin88ZYzTQ4s8S2Hw8DD/MKAe5g7doojUqnqIF/PZ+3l8E7D5FRFIH4yUqU0ZoEAZxoDuMeAy
GhhpuomgpGN0ZTAqY4qT26eM9vfEAIipUTh5YCLIROgCAiimqVP+EfIApaHGaayp9jtHiQunPrmv
675P6TdcDO2eRE15SxlvTBucnQ4nrg9c/LgsI6fnMujmEOuZLcw9s91CIvxayQsrlGXO3rgtR+UI
Ca3NAuBfs8pMSu7xq9vj7Lt5u7lhS63ts1dfI5ZQ67UW0SRm3/3+/V2msLNzK+2DcFmmA27jI2BA
YGQpFPabwcXJ0tHshjMXbnmI53dmfEE1M2Ud1IG1XIYX+/wZHet0F5+LLeuVb1LFacsEJ74sKvKt
cO/SrUMvSKMoZpyRKP7QDzd04P3Dz4oorg56Zk6rUcoUyWJpJU9wN173CZTlzDKjUdhNdqZVu8sw
mxxfFuzrq3mcvUYcBpV3BhO5Mfj50LmJNz/Jx8XprKC2Iz6sHXM/rPCklGclNl6cw0iWIHrxXM+V
I26Rnh1f1qH/IPvDHtizpGdasXwW1mXLgvUtDDaPDXb3m5yn4YVxE5gGVV/HuW0UnGfk/tpXN1zy
QGrI40LdAKkgFos4szhUTG6mszp9jc5kLXJnLYdubi7PBgcI+zIGZCW7RhzNhbhdAPMVf7DASO2a
JHyUqCS3GrjIxWG9E2XmFHMyh0A9m7XXHQXyvjkMxr9wI81iI6yFD/zsMWZbjmpks+bDS/z3+P7i
2vvjUJAfpOl96+Ovcd/X4CJNmtZR+jCMrss+WbTGnr8zFmn8h9nhpJeP2V5UiNVccYu5itfe26PA
1bkn/67T9iqodL/XvlVREVnfxq2DdjCS5TG603UTFF/7ybwRTLD9y+lo1Hz8F/9+Vpt9bZbzzd9l
XjnV87HChtWZ6dQMdgD18NEl0U49N0GzkLCXe8l8F8JZkbxrLtfHSvc29B0997pDHkYUYMsW12Gw
zgt0eU0AO3X4go93RHhy7cUbpOqYdmmrZ19oUjT38WOoGwufPj2s4s6GyU4WstkjZ5YPDBdN1Lav
iOWZTS8/TmiduFy4DY0vtfsLgTY4pN/Ct7rZ6ccb1Mcvd2iB67L7QY2N+xMLv4+RwJfvAk4/jXbv
xScYW+mHEHlwDrBxXPgD3mmO3t7svc2lsWIlUDdTwqbDSX0FPnoefpVhXRevy/xJiMnFfCD/vpbw
PuvFQJqquyR7TDZffnF534QbJ60o43uQqONbHyXiNTI+lNc3zWr517aNKrQAmadpP/vJlexk0Oor
M400fX4NesXyLU1/WFrD5e0BUpGm83RBWnI8MUmAH4UJ5GPT1y0nkr2CwmMC9aFd969b6Rq+CgiD
fEAOHwKedkdA4sTqGy6ePfa1W1Unn0HjVhiuXOFTYeVrDobmnv7EXgsNdiMuiWWXEOJNrh6HEJBm
9HfpO03uGRBMqP/bUBvuVWlakvPJoh1/UbLA6OCl1Qvs/f/085Wc2C/4cZcIdlTtltQeGLCSIQ0C
A4mFe/NEbBFfojXc2XeAFnGlsY45MZrCVaqxYi47Vr5CSSne7YCZnuxKhYM/PiA5LNbcFFt21rvb
rWSufonwwiQioSJYkgVLAFZ/pCpiELPGLRurJEw3Vyjt8U/ajT9cnrSjV4glOP6Wl4B+J3MYwBbQ
W0yFvDB9JFcEGlzTMu3A9f3PYPYhIsLa9bFJqpNPEzcvd1jRvUqImalVht5Y/jcwAragy91CZPkV
EckWsEt+GD2XN3xnn6SKPLAI0AB2DfysjLenOPB/sh6JUHalRwRjM5LA/NB6a9EDc4zGfjLwHuPa
esaQn/oGQoz1AbUU6VjHp22vgd1Vw2QiNMwxFH5DkG3+moH7wPhc3VAnVstzUs2usAbsmU+Djcfv
Fj9mxcqnb3t89RmU2DUOiza8zxKbt2QljSgEibvM3RqhBoySHsLlWLm5X/gLH+Yh5YkpWeeywoTC
jElxQv48MV/YdE8ZIx+NxQzbwCdLlPpB1NAzRrmOlQ6WDNEj4kNpKRrWFTR7m/It5LREMMEtsBKY
0emyBDZg/ANzbW4u9pk5NibjLd0QAoOvCTTATLMcz6EfiUHX8OjBQXsTIOptOGAMGMXbvrVFaIwb
6WK3QUQLSRezt0wM1cyDlo8g6P+rHiTHKe50gNf1suaakS4W1XJPIPD9Z5RVMQQjxqr86Sc8u9of
WHfJ7Sd93nfjZse/DFM3MF6ICvaljFB6f7z8CS2Z+Bvnuo7ZAEbjGhxN/HcS33bmryIoA6uLiPZy
mG8HNXqBn3KxdKqhw12wZ+rMOQj47DtABr8BlgbgU4zwO58OL4Kj1ZrTl4TZZfpCTFhEdeax87Bi
MMzNTnJxOCri+m0S7k7oYdlL/+4LZgB9Mhj7pjSwSsiydOytSACmqZ4WAwjV3sX7QffkSXmue+ul
7ycjlkf6NmHO1SIQEAaBMFKGUjZ9q9sr1Fww+csJ3EpMuIS18Is6GYMYRqiUUxD5B85c0ymilMVB
uy8aUngp1vSPHZndy0wvwZsky81gKPwm46/3J6/+3uRvS47V6M6mWei/SY2cAVueHxXIHiZojsZ+
uMSf58BOrryvPWiC9w6NGqdXw6SptCY1CRgXe9sh5B+YxWJAJj0UJn/d44QcBswrVUsLx5I5eW2v
OAszPKgkG32CxdD2axPjzqyaYe2B5oQlZGZ486EqhcARaMQIQrhLCIIzTGWFLB6CjNUAxk7o0nC4
EBRac8K4F1tYBTUpJlbjJt6tditGlEvQZ9gOHE7vBbuHiTJ6j9vkPgOz3btj+zOrr2OCzkxtZwN6
zGYEJUJPctfPaOwylRRjbdgTTPnTyYIJlOyuFQ+cAZcH+o1NZgsDH34vSQabmbR4IfvYnT4WL2VL
/7WlZuUEMpGf7mpr+1EXyOUrzdqDu/LZpnMGrlhgTVl908ZgeZDa+YTKF/WakImOQi/GUTVGr82U
wryAEmJ6xVmTzeXXXyq1aDX69ABtyKj4im/Lzvl2CIpDfrGHYrZZf5FFBRTpiMWdbBhEF8MraoCK
2PhB/Q3vw2DAyKgDHqMk155Bed9cDGg/8Enrzn1227qIftXpWzo9vg9pqyjHFvnKrva5UgEhsp9s
9/UvSS7znDfxlUNt8voQWDdADQ9h8iFv7l1cPmak1drKLvyox+c1uX9Gyr+xko9ha434uDRPuyNj
5/kbFqq90/YlhRvhS6p9qMt/qJBOsh6DDuy5/oBrZTffM7gxGKPwOMYlmBJX61VqwDBJnFMNHZTZ
LUEjZvubDabg4HjKTd8gerF7YhDMZIUJsTY99SG6FHbv7RjaWNgs2GAUjxH0357DNgYs30HHa3Th
YkSCFi8TZIU5Ob6EIpDypEMTn84fGIUB3QqD+cPFSqPeOkp7yYFNfzO920gHAmO8zPPhMlj5Mp+G
P219fWfN5+o4bTh8eU0556+ymCJ/wzjypVv12892813PLdJfnmJU7iu0NsI4Bjuq+RAuHqGjtofA
P5P8i9cDWNv5DFhgBg0CjSABDLDr4ENHmy2lXVQoPoIpAPLdbY4GED57o6a7xeBpPQ3hUNkwDXE+
fcpO3Lzuy88AeWF+NU+we+ccSv3XIm8ZSnJZMS3XCgcikAHvYpyh14D4uzgMmPHgyeIwkIFf5vsz
8MLjbu5f7VAUgaaDEZp1+5Qej0PkxXAjVf4H5Xq2Ud5oKkeV+lcqrmwGshb8SIDFbsG+Qm9isghE
bbKRg31j7tXMc7eDEZtfCNlgNigZUCJNBsl+dxtYsFZTjac47VwvtujfgE17tXd8ZAK1xVRzoaLE
a81zcobVRl4OhDbX951I305fzJIy1gMQyqmHGpKTRZprRQx0dYXkIOAqebQYuP+OrcmEbncBMYlm
tUDXdLdeEB51bwB9ibVhSvD9YN8RBcG4tZjemtGgTor3WbJOAQfSG3hx4NRZCADfy4/PPuCbzbOg
Z2LkSSYCWHk7acVQYnibN7jHms0B+vX833Bn/BGK9snVcWF60GU1cImuAeuI0rj08MvDJQyv/Otz
1khjPCYpq2/+v9Fa6OghN1f6tZQEajuk7l+cftwNXOYY72rfqjz/eLnbR7iXvZHoJGFsjpbq16Zd
WalKuMucTfk2N/oQqZ/3W1HAD7zc7JHSJNlFFs44EE0q4I6P+DbEhtYo9188pkWwvNVMxVq4m3Gt
YuyOhILzP2tmcf8AcbuQreu87Lvv1u8yV1RjsBeQGL4gt3Bi8qeRgiK3+NkBMwSRj1iGmAqA7bEp
6X5ICTVIyMFp9B3sJ2/F+ixFVjOnPhhv5R88jlGNaB5zjlWCVbxdEBxOi2CP3ajDyFjASuDDyIjH
JebPjJAzTOEVe7Tbkj65XNVMvpha3xddn9LzuiIA4+ozpK+E1BgHYsjXRdSr4tWPihNzOrsmLz7c
X3VzIUhME9meYJpLO+JfBjaD6fEE/lHhojQUZJnFZGz3lz0CFKE8qrDQGV+erwzPTmcmtiPryTYa
1BajCj+fzWYPeySSHBlvlwCUFytH9+n1vjOdxmvxTIgmGLIaQqN3WMDNw7QLb+8ePllf2OMVUB58
+RHYX7k0T42rNCFZLDnVP5sawcsXtN+WxHl6ugG0/8QZKcvOqduoP4pEzYxQPqQvDjtDC/vPEAfG
9LWhXple+v6djLZe6KFl4eHHJ+0Iwx3P6HEp27dR6wMJluYc3CedSlvuJnpf6tALPhbMOU14MlwH
utOPmC9UI8YG1waeA7g6n7jFSXqaC+oYg0tBb+tjby3MyoXtat9bT/SRIFt5HggG/nmCZAMpJ7DC
Kkwk5haywyQhaUR3Zcl/zmUHIlgfQFSe684YbxogB4dqm0M0f+7lwmcrqT36rvj9C5rP6FmN7toc
L3OMqgUCr81vpadl83sTNo+ZgaLhGe0Q5F2CRugge3QBg8wwC5mSCHJC3zhW3f5VUX2usCy5qQwM
7E6bfjit0DuAkv9gpQwctsFXdjgiTr85KQl20Moc9HNkN6AJc2/Ov0JFEOwqIFuZqPYLniMuy1nD
ARdyeyOIPN87GIy9CzLhBCvgGmhkcMrUdPEFQccvxSIhCAcEgX6bE/iPt0RA7tZCELlyEHhITpDM
wVZgo+MWxZ1XeyAe/Ol/rIdyya7yXabNfB//SAhjF+XlfTzkBcOi4C+YmiN+xMxPh3WvBeUYbmiB
5sjn1KvuPg4xMEIhV0F+M9E68iT8mcsWMd8jLCBB8Py85hOvUcaC/VsKvqCvjoyWfQ/xQuJjTTAY
IgbJcPhh5kzmsEgLzPsFJFSPYRs6twnb61m4T9RRfeICqne4LefwBL07BCr6PbYgBAvEKdTTc5BU
6Fr0xvBRl6e+mkDRKOFpLEgRD1xBFaFGgI7QB50KMeFzAfhx+/f4DGBQAobjLVm40Oz5Znhuu6IL
6sback9BioCBnKGO6nY3M8zHIvO3+BRUQ4K/xHReOOuvDSaWsIUvtKzuZABhT1AihtgC/p2eflPE
LwBwS4OUM3BOw3cw57Ms+VZyl/fNZJK52WRAwqgpw3L8OvtvsCWUawsq8A/bv4y9KfrpfnSgnbGG
5TyHvothkKiWDmKv8jGIq4c64zqI2P4XHLr3fH9fGG7//o+NLfJXByYrR90kk849efRErVzEkIE/
1V+twP1BCFjEKncfGgZeKxY/HyzFMIHmAuXxYVbzAIs3p96/5xM5FP+4Ales5KSYizOeMwcX4gGW
JbIcAUVDy+M84EcLvmg4HwbwkcudsMNL/cvoJBq1rtxa8gTtNlYq/4MfdCexCslj1IrGvv+P0Xc/
IWRx4UD0MMghgg9hP8bR6J2pPIH5tx/EhxzeKFgHmPxjd0YfyXeBMgv0nwgoOjJlkUrLtPLfps4L
XYAZBgEf/SPk/eymvHRv3rjT51ncychlO1ctAhDwllaXE5A+G+L2pFTs5+pL1it1O3+91vrNppzV
ezOt9nHN234tmXGraN04xNp5ixNmpznaIPham6GJQM6PyxaOflBiecLkDoTjzHRDoy4nTNNVapQ7
PjkanaN1bpPThzqbN0iPv8FrQVn8Iw6hJhE8Wy7Ek2FxmA8MPIrDei0q0ib6ROC0seL2frR/9tP8
U1jlsfrhodTzJrou+usBgS8fJeojnn3/Jrf4W2HmNUejBxHPie43K1/lj9VAc0mi4Xin5WVGi5V9
yiWAG3zeMwF8ZnpMDcTl4fWjFLojDUjr4HtN2uTleLsxfQ3R+wlwJWWGzdBjmfOzzeCWfDE+YRge
kUW52QzXyJbj4chCvdD5RcioK9wppmWdBcwGWANWPbQ23/M/Fsij85WEV9Wf5EN6KwEHMVMx456L
GVbn9uElpWnORAQDBrM6X552pAmLYlHimXmsQR1EDcDEvvrLv7bjePhjMrbvg07euonxnXw7//ew
0t2VY9mOogLsErBgeOi5dYS59exzeOKeyVYNuX/oCs16yLUljbHhfglvIfKtwxvbUmK60h0kVbQu
/aR6MoOwmfs63rtIpK+jPywculMGy6YRyuOhX7qP7d0mN/PvsdrI3gEDYY2ehu7pAasEKseAZdZk
c2nJQAKHLcUmBIKcDiwfBB7AC4CHT6gEy2wjyskp+QTdlDUPCvbs0OuaaJlJPql90poeLzYpTCXZ
TLF4lvHvQJCBUSG4BzJjsIHCMqqVcWPd/umosHPaLSKenXxP3jMEEOvW7U9oC7Ci4Fxj7Dv1TkXl
DxfIJtGFuf3o5aaRtekoa00Bn2BXZH6mmHYIRjV1L8Gj5KtSmg6hRUTDFouQkg3nlTdrGv3jpiRX
EEIrzqab6Y4FfDfoFOAYcj8jk9xgF9kn+6XeyzOVj/+lmM7XwqHzlC3nkCHMP8uf+X3H9hPrFSTV
OEcib/l0FU4cRUzU+ubmMt2IjvJmOqAvHVC8bfnnfnzdM+Nf9LbY5/irlwm1s90mAIWA99OpMqkP
fFIBq9O3jxcZ8Y3p+08v2ZSBIJ4k/uiqMhf9Qig1prLqIJAfzYiDYu5K2Pz5nCW38QsEi3JGvVuh
GJmrYRlEJUfExIl51cSEDssAjuvIT/RT7d7t+E8mVYVm0npRvHWQaYGWHl7pxnGqb6OU82pTrADm
+fXza8SU2MtsP057jAyBPc3B4ni+ToBvGl+fJr6viT9inY/ydBaG2NzfAyekxRgdvxPIKpTjJpFU
y+uGeY2ZMFxBKecsVaucfleX40Wz3gIi+asXSpQdgTnIkoHURu6NaRAaCsHITKeVMEPH51lk5Xyi
WPe0CUfwIT2opX/IAhMj2bvnzQ8HBiXRn05xbLLmRaiNA9x3WyYdr/EWWrPOm/EN4EQbYz5uOn9Q
JPhkbX0DLXUTU89mEce5Yc8PSmL9nfmYB5skDB2TNKaBM33gHG/A9fI8SEEgNXQ7gveAR3VmHul1
BA0iWVqwKTyHEw4tlG5FTuzDMK7BfsEP/bNPYxy/oiil5dc9febw3Z9njM99PwwBl0MLZgVoYfkC
cttEZcQDkIdLH5V8kGrxBBmnHzZrAtVUxkDnFryIEGzqAst3k5fJDhquaXG6KAY2psAnL3xbdfwb
Hnu6Snp8xPUfs2ztV4vV4T8jE3M+nZM3xZmGDytU2zx3h9Fht+jzLajUgJBWLp5hfaagEbMvB2XN
q7qJl3kbW8nToq9n5c/nwwDvmzFmsc6J+pPBHPXiHEIiv+sgjJuEziaCuMz4ktQmG6ITtL4g2MuR
686LMgBmgvXuiLgvuO/3i/g6n6swvrLxnlYCUDgJ/RXd0ezOhA8ahUxGySCY+WCrCpltQzNKMabl
pTAmW2ymHR2smbI69QUrWPLChOkePiM31aodOQEptTYEA3JAWvaZ79A37NkMwVg+9oF1LVMBInRY
nIodJoZtHEGaZrnT85ed/cdgndEpuDPYCENVtH2TS+Y4vD3XYQ7iRR/bCXW2MCzrT0rvhq112IHN
ZpblDCeVGTPRNMNy8uAoEQSGpOUZHU9cH93x5fL9OX9+MsvNOO7cFOieV2TZzBsV0jpE/C9Ui/GZ
6y12nPQzjViSS9/fOYNA2EkNwclgyHtPLg6hqbdWjbP+XdC3Yg2wvsCiMguiehFhjp62oWI/NfuM
cK7ToPWODMWtgAue9PMQNmAjFQ7TDMoH8pd4pZxuvJk+KDqLElJMe7fOoNIzWadbbUYNI2J7ON85
vqpb50sie7oz7TYHw3qUIyFj1wHmTEcGcqs8fJqYVVs9Uknnu5f319moIvDXJWXC8BTusaNOZl+E
6aKCneGmJp+F9iyCve9VMpw9DJbIHQJUrHJk29Sifzt1BYVB8hT78TONs+Yy2B+EsgDNNvDDN9mx
7s93Uni5LhvtbKiLB5AsGMPzu5RriEnOgOwXOEl9kgWbAGg2w1PcVIZBf81N8goyvnOoQmLieya3
ykV3OgRMRTb4AgpBu/6JCs0mkPsroCoEq0t4Ms09vEk+6k3zu1llNj+G+gvGVxBsA+JtSF7fgbv3
tHApcKC6BCxNTi+msTZ6eo9jWiwYBpLQWPM9LlVs29f0rtlkSt4/ZrFXy4DeUqIptU7MNU5c10Yv
BJzhL8iExt/0S4XBuTgIw7eXcHsNpokVOjKL14lfU0uc+TQugHUBFGPVE0cv54cFyHGXQulxvIEK
Z3S0gq083WTTiNPiwjXVAUZCeA0Ntu6KZuph4VMqQhwuXZw9AxwSU0FHsTfaJCN2AqBUtiOrdahy
Ske7Tx7k3t+2DamLBva3rPabunmqmxsEAJvVsVsP1wMdn1BMVYmexA1UoQcN3qu8joeSyMwyfpPX
0NfPkvdhnMMp9RyDvHcRsP0TyDr8R2WR4bfZm2uJJ/u4bbmYsIZ8Ln6w8q6RRACzmaM9ye1bfJGn
1AfVxfoORmJC9cIsBIrOqxupZSLjDwOQTKD4kFoNvNcI+tdIk0KmYJAXF9dAGmOfX48btAdQQkCu
HLLS8d3nNvpdU/l5MJjiYJli45qFVf2+lsYCC6+DuJnGD5PxW89lW3T1YmgsBfT+28pvrGjutO7f
AfxICWBCc2Wn3sRVjD0loL96P91hlTM8a9ePPz7GJ2nvguBE8XWNYh6FGVCXlovbYFSjHNXO2fEN
QHzXgOMemxzIl12VSeOXGimQBIbYAPYPxuMI9F1rZxEYsMPAmt3/iNP40jq8UCrTWPpAWRAAtcgl
wC4N5oIY+NECX3YdPy1uJMjc1YjnBDB/Uox+IsZSDRt7zbUkjemVedSv04NeBzKFW9Yvfq4YS0Kw
EOV4FKsNzUO2blcZjyrrLncD643N3Ph8VEMzMzwMFzo3ZzV1DgkBLVOs3UTn6W9Jml3mUcx/YuU0
UVFhqftBgBFRZw88oI1IJ2STWjDI+ujTGWaymC8QmRkm4LH5ovKtait6wsUfWgOPBdniveqWUEp/
fhpdsxfbI709pk/BgMIpST5LM5jOL7uOeurKyMbPVeSoT7MqbWP2enn8JrQuBrXWoAiqPzzDaOdQ
mVWeSKoH8mzJE0Mi63gsBGV2aXzaDOwMXS2fN4Q+0mB9e0ij7hNsR0yHuzyEHPLySNAELjq0IBv1
ePgMwIYKjCjOUXUfkUOmEHRGVf8HBlTnNvdK8acd+LXh05cx5LtAAHBIBmSLma8d5Ja1+iPsegZC
pBXwrrutXo1oXL9WHj9kr9TnLayKjfKb5tgiCriKLyrSoFiS+SVimJjXB/eII56ffcFFL0u5wLgr
F0ErMD45AdBwMUbD0JaEgdpK00c1KsjaesCXxp17PsQQc3INiGSBxvyAJKA38823GlF44A9/j4cK
jd4w4U0VuqvJtt5ENGbd+mfxroC+MHJ/YCTZci6y5XgFT7/7ppCZRSuOWH7+gQKXX33VM4qUvpWW
a5hzBVMYrGSeTv1ueX09CHga4NVr6DUFE0rl8K8gMfo2rQ1mNI1t0CD9xmiTStVq1r8ibauRVE0r
3kTpTL/dmCrySy3aP3AAhLvD39CFwbWzjh2RJoDtGaEB83dnG8BZqPeyZiIRw4pERnOIn8EwalCO
uszWys0NRM18ZQ7DA9AkqQh/H8o/t376HLIveaUCH/MS2ksqV9MCBgk68zf+1e4Te0UZWy+nGQTU
QjfNxXGWn9CT8kP9bTOoJD1niL3X/39voQRaTIduUrTDBBSrrat7P1yZq+akWNA1Oi0dbVyqc3kQ
X6SgfXhtZyOEeG1kMkt6lgxTevSg5ejjMxMyrhXeNp090MMPFWeBvstuMAbmn5m3FOxelC6zAlcB
SVhiIQ25iestR+wqmX1yY8pAmyKcATmjNIANiJ2+dSU7VuhrM4Sub+c9v7s9iAhjoifwQGTop3vv
u0tSy31ElACsudp7QEKEs50OFvCGRg3xFladcvyVe5XseC1Wp79prW5V0YRd+YO70ZehyLijl9vF
l4RZQo/DZv2Z6KcbFmKL1/FC3X+xKqQpVGKndkvcbpo7Gby1PBzOO++SIpt0RIGu40O0W/4OXdib
qYtCtntxgV9mOrTgAgGSWH8wjl2n78bgkc5fZx5x0hZ1FkMzSw4I3TFbaCOiliSwTQcvQPVMVpSG
CCx3dea/xKiPuNKcbH/Zq0if0nYzWPySHS0I1Dlf8q84bm+7B8bOlBwh77taf6e104deDFDu9eP7
qICXjwJfBgunGOrmxzK97B8gWsvvJo8G8HCyBOrPfa8g9/Gep+LU3t16Nyp3Vrtp2f0yPiHtRbhS
dvDOHlNcVsEQyT+Rku9aGtX+twDZzF2+h/rtqsCak3Iy6u150Ntt1Fvcp9yrEXHHXgNuva4XL2gs
Ctke+bTHYJDQgR3QkK1R0GFsdXN1aKwRAoMe6MdBXncdIZzarAs/4SA3O/A3+070FejjHWtG87b+
jN6Z1S6loPHlAN/sklks7kAY+BpP7lsTd0zstR5EBum2MNZ1EWkH2aiOgW+MyYtUrR8mrxcb5dyn
8gdEDfIlStbvE1Sc+LonLQa2Eb2+cx2LAmy60IjQUlxWhDrmbDC8xjvUhCMul8nuWKgBYRkMOp54
WWzQwCGkQO2I4cb+Sant9aA643Rl4iTyoudDVgNtGwX9kG6esVa+hUh0T0lKGjrD+DNC2srg+kCx
SiV0nyIzDDygLm0xtHdfD5vE4SLXxkgsUXnsMKSgW3nZWB3yXEbMttN4t/wXpmqUPvNX8Bsr+2dv
rewfDIXJbGL9l7YyAiQ+XRKubJV1G/UzL9olraMTdF7YEHww8hTz3RbHYlxGdSAYw2ppAiHrfxku
5THMveg2h5rMAY52hRrrfKOn43IxxpgmNdFv1gnvJLBpoQaSCTSCxQ4PaXa9El5dTfQUrzfnNZdt
ad2tfhESoidOM42Hxgl6MfwwiOlHdUxpuvuM1LBhd7yZDq4pgBYq1HyMQJANEM+5I5OSKDCCoBGE
i8PVxj0i/DJrq3ywbkxmbeE0rzZmNxlsH8S2ujuXVoOB5TvNJ/UJtRqOPfyNsfQ8w2wBhgx8Ka8f
DOa6EBZ2m+6B8r6/QHauLQZWkRLSNJa9Ie0ZRR46JytmGgjxzKpFgLkR/kj5BfRxwK9hDAQy8+hu
9Y1eMUG+NRJn8zEVCxa90kmjsy9ius4BAwmR6FzTVJfe3Psimz0MgQf0OcxGuixrOgefoDOAMIDJ
fktcGx6vrD3UMny+GtMvhLbrt5Cw2X37glULNvtTtGSFJc+7jczegXJmk+rmSdtrtPPFTA8F2J5b
tTB5ozUAaIGQBUMQRFmQ8Lag9x59QxnIfJ5TdJrLDAXRKcdEaWT8R9J5LSmqRWH4iagiqMAtWUAw
pxtLbSUZEDHg059vz6muMzNnplsFdlh7/ankhp3aEIvb9XZ+euQkQQp9Ysnss3MImKlosGejG7ni
NO053/TmF3gPPNTJz1eHGIwJXJ4OZuaTpoSKvMKol+vjCoFzC/6x8OkhgldhNFC5FwS6QjjapMJP
AsuLFang0cU5eHU8mHB64OuAnsytgdEFYCSmI0scMJEQtmKPnCDwB/UqwmyCmY/w+AjfK5HsSK5j
QGodbyX8B4jCYwBM/fFpOO/clB+xm1kRsvs6c8S+5JULQdDhS9CJRniQhesGQj3+AONz/fWWL7tv
YTtRpngyCC+LND82aW9Rey3hsHG96dnKnITSKbZzdMfm8IooofEkxzfE26J6hGwMUiJSh7PTYNis
1E220BP2WmIJh+L2iO46PVbOji5MJmPcEyiXmCC4ExMiDuDyFnatX64dRi2wFVOXR+LADoJVFVkm
yiZgqCFELkwpBGFLoCywOYcCdcUrjtE/vThIssZKVM8AdMBMdHaFtQdoqZLoeBNZOLq1hST5D0Yp
RmLoilxMrOB5SvjGAmXxJtBoePOtuGFPIgxUW/Mk60D+EFSqvke3XCCQiKgxsSL9nMdLuGIVYoEp
HqbmiLsq4JvWROJyt+CLiB9ADUtMrTMdbbfA+/N55g7FZ5wz9hzM1zA2sY4X6zSdN+mhCNL51HSn
AqjamtZtCMtiKD6X8DqgqwWbS8MHPR8j8rCFtPvBgwboA4sQD7nnDoUzl/ig7LwuuzYWJGyw8WX4
cd9Osa+Sg2IdhCCnz7zm2cluOURYnU6FzoGhy1PwNDKmPxUW6jfMlnjW16mOTxqaXTovdOqc7Rf0
sMcFRmy/XPB2sISuxIdV7cdU2AysJbjEOn/A75OZWfJpU3SRkIfcclOP6eR7eLaRDNuzxdVBTTrq
du2euAceXlO4RuFfy0uLgbbFPBxbrPNihrzfebhXC6OvsI9Y1+QZVS6cZ2iIYpkRK5XQ1Z/GRIzA
Afzwkflwc8YZTwEHdhdtenyAn2YvKXUAgyxuBsMt5P1Zdhl939VzURuwbNgtZ+RjBiYK63yGJ8WB
7xFdIJqrQGxu4Uq2tRDdhhpnVdYflVihKzY5Bbrr9MlidKgwMYEUBX58oGf8Zd7meFIYY9g5GrhX
YZ0MJ9V5VsgCqe2FRQpoDphLfshGWODwcO8srQY2cTyZR7wSzmx0VHi+zB0k44U9LlhH+0mFqQW2
iFjcMKNeaAU1Tx4p2F9IUDTTLex8m43e5XOPfoTNio8VH+HlO2NtpE2PmDaiU5YWO8avHHYQiVmH
ctbuJ7cPsRjBqVhggx4f2CE93DQTcsTjbtOuWmF8l8XHOV7OhLlBUf56mHfwwwKGpGO9KJe3JZvf
c/6I8zO4STGiBazUPr1u+UuO0B9WcOXrDffLzMnSWPY2U2BbFtQyqVcyhjUyH1qgvDhD6S6C8p+I
iwgkquB7OdanOfbVLlbgID2cfbCMmx7z2qUzJVc4QnmVsb82wU6JIekRs3mhsHrh60tXPL33D9V7
hlkktzHbsn6aex3dJ+ElLtx/jS6AXHlxXEOLo09CDjkGxpjFl1+i1XX7uIrRk3z9RfaimyrRkaFD
JY3o27l0Xh50yj+ryQ0T1gPF5OxKbMTXzdZCg4aUJrOhfJ0Hd/g1KWpGuoKUriFV8/fjt973+HT1
mBBUgGs69zOjduGx6XC5nI65cMhJ6aKa9qX4xcHigt1ckZ4bH5lOWNbHLw+pxkScZFP20g+iz4aS
Qk45ez2f7jekrzG+snyLx9NTE+MPh5Oej/q5PlDU5zMErfoKZI77bg0PJewddlXOhSQu52xM2BOJ
KVZN5vMOqwdIYtYFHruNsBk0VxjBMrDlU4raW5ghNDsGUW7DlhOWPrr3jbf/fGARr84Jf5qk+Pw/
sTHQyLdiYR/KLNZQI3hNTi9vzpnEObSbEtoBHAMk1VR46KbPSvrhYOqvtTUGzprXJ5KcIAP3i0Pn
5odXQBtjp+j9cQ7fnj//jM3Tj4FSqLNQrQGfaBtzTDcAHS5Lyh+NeVwnoEcxikcHE37sk5wrwEVL
qLQvzhyiCig7ZuKUhAhudYrBR/jh8q+mnXYaoW/EJNab1BTslv8dOcb/GAOwUHAOGCEoB5Xg+oLH
CI/If+U2LJnV/DV5so6VPZYytrHgwE4WUpG/MUd+r8R9/rBG45LOEo5cgY04ViixWfRus1Z4ebEl
5CFUYkEIvTBh/5FmHOXwC8hnxq7raXd0hNk7gYjoA1pzfDxMg/Fh9xufhyzSTL93Cj4lqEKFdoig
6Zy0H2l+ghXhaiBJIaTDB8/9ObAR14m9pfrhSHXHNooCi+c9N3qWyaelRuHDbfmmylVZqW4WI2Z7
T6AwaBy7rHrDQEI0bpldjBXkYbD/4j3ZC3X2FLHKVJw77IxkC5EmBEwTSkcZ+04YbDnIyLF3MqNP
UnB3hnfD+THTnK8jQc4eyIFKsBi4sLUz4HIjnZYpu+YPK8WxhEBaTzZcOEQsS5TqBBrj5pVbRMf9
Vsrh4vTAUo41euXanuN+LnT7u2EtsyAM+Z5TMRps8tmQx+ZQ68+4xPtoUNKU40K+wZQ8A2lo4uCG
twqwEfv/TiS2MJjYV7hr0CjFou15zfg9fto83BNdhilUyy08JiqO64LlPDTfPL1sorEDoYEZycJv
ayiGQGWDYuFi5h22JngJO5xwiRPDggGaR5zIQS3YtnDHCgcd+wDpNOwzEM2xnyNEhVQXD1qVqB55
pxBmHjsIrkT4lRXu42s/FiKTD+5OZWkH+tuLJ0ts9D7omGivTli3099lD8Ps4Pjzv6GRFm8s0yL6
bTUPuHEHymnQO2IIaE7o8dFRvKoQ6FyiNYyZOHcJVEPtu2QJfV/TXI+ky8zg2AUbxIVb90T5mtOb
BDk0L7OM7DXd+ZbDy2ex48DNMtgh4N70jvnD3vUopkI44qXYEM1U1g+yGlcX7wWkO+SF5CNWJbLi
3GFPmJYPdnXFk6SzIGf08fAh/4b9NJabIO97X5h53R38Rz3voJRXswFaCVTH9e1PfazVfEEjameM
7tm0YfP6tfvB/3SDZioPFtUTut81MNVhD9lvb4y5/fW+6IoIs/RRf9rjNIut0G8wyb5hvTI09siV
Pr28vfoA3wyzN/1NPvjrrLI842lKscpwgEzNzqYMQpZXotPeJ5jFGYNJg9ym/KYkW7q/A5TDL4xz
7KuK05cYQBYXni1j6p9xkKgrvVLU/2RrUObq7AQF+isKxAcLdtfDf6aR7EaM3KePG971O8KmLuvs
5+T7pzmihBt0bPk9FAjY3S2f4OBWz+ebwtYhegZaEpYx6LPfziDE1mZ60P69CCgIRCBo4U51qg8Q
jZVvbDglo+zr726e2C4bEqskD3UJh2DAnj2YjbHuVKf4U+zL9KU6fRnUpabhXwiKyy+QtdNlsH4W
+LBBalv8OjdPSgT39g9iEORC+oNHLOgQr2A8e0OvAtsDjSSe+Df7KM5jzZsaJHP5TSK3h1MIvjCU
hgXA73dKUCJvY1jSBLBkj/rnbI7/EJb/7vEMOX6YaAAeshQSZ1INUaOwvGzNLlCufix70ETWtfUW
7ef7kGsQ3AHvd74OpS1ElHfP6/BTssjzVsJVzgD2RCsWuR/fHj/oeKu8NXngOIrQxzBmdH9/yiTL
p8zb5S7guJvIG8qnxVcLOLo6LFqAacHxuCLNi/M7n7gBfJUj1MM9hC4P61wikrOaMAzrJAFNoJfy
AGh24DKtLhHFo4QXM1ImxYcNlC+PfXJ5kG5Z1zVYGVzRFSIGbKcpGmDiJzo/CdhxBGhRquCeu0w+
CENwVl6UDvXVOuJdB110/qZiN0cAEMCbQJxwK9wFzcMyZ4mcgYMM2F118nwIOAlyHQWM/Rt4UohR
2vWyIOWhxi/7g6UE7/CDUNbjQbPLkjwK7K860mehcY83cLAasMHB9IZQ1CLDDKqZ22jz/j1qyObL
6YPOhcITfCNUKN6W/5htYKj33jLDtm9XbfuIIJHfQwFToSugOAfdozmvOO25UUOgPz7C7R2bXyfb
oDk0RIxtoCog/Wja7Y7OAq55iisJ1TaTe8BD+55ve3Ayv0xKYL1lOUWaCV7HXmSXi9qHDr1zxV2N
i7lyHhAIyNQi0XZY7tW13sZfQFzOaDYyOBhjDa43LnpK23jbxfDlqHhijpGjQkHAUn0swDDV8hG9
P7E3d/joOLICC3d095DrD1SEllgEIy2IyW+wf9MfaLNNh2D9bBzhUvFLemXM7WEphTl2fOXwBDzm
+GhnK9IQYweZ2tKGS0zj6T7mug18+7wXOau/IJ++qwCchZfC+PXDM5KHF7Lh6GcpKHQhULnyMQOa
VB1oYy9Uu/DzmuF9yE3X6DS1y98S1BxNNbozNO4I7LFJbMXCrPsK5DO2tFz433Df0x9+Fm1hX3Hm
RBxEbNIZjxp/A/+bN+W4S78ROxq6uZAV1W4s635DrkXrQ48udqFZBkox3F1TaeAABnf6gq7aWe+G
j3qO7K7caz875xiLBNV/hdVenSia008zefha3unOc7bVK2tQDBXFKnKbcvwqUwdH6rQ3NVwYVTwv
qgz6rzS7iuEVuMpieePXPqkbH+8RMxLhOck1duQ0Xn2YUoCIcTEtkrv34tkbFv41zm17s8bVIvNB
6MwRrWHf5Kp08kIuVk59ccHAaQb4B3mzP3ocddbcnotAOv7WUTXHKKEXF+v3ICkfXqsn7dO6Id/c
mnT93N9YGf4Ie4w1iwwmHtYRHOk7bp2b5uxCjNUluiYELkeo2yH8Tp8BmIOG9RCUAa9llcGECktf
OIR700841XQGbiI/hL5V/J0YMWRkvBh3ga57HNdMNKMTGgQ/fo4UF4TAyItIoN4y6W11+e67ytsn
/fDV4eaFYq1yoIiEu20n0XMgnphuyZmo2f19bx5pplPqUfnfnx6dfALOc2zFp+gV8IMY6niP3qA8
P+mn3Rz1TvWSr1++EqmnHzpiF5IDOMwBQ8lNhl9QeI0/x2KIrxJ43lvxPxfvSVvm5QOrglyLAGXB
9b8fKSU4jVfhro5/Bxp2ZDdUTnv4Z7p3x4nsHj7MUBs1RBy5JbJ30+FwKnzU6POZIk1bGFPN9BKv
Sz8BdRSiF3kk897f8OW9mPSGP04wdfKuJus/OGSeQBqlUpJYjs2kfwOR5gGLAgV4kx9dgxZqLJ4C
mVE9pOLFPQWPzWmZtj4MUBnnKsck4fw5fTwmWkdFMCuXXN2F+0Q8Oajy02U7eVvouswRtU78TY59
XONRYgKdxmwOIMwGlzVhsgT0lW2iN6hh93lnaTiU8tvr4fySum9ZLeo+WjyuTicATMC0jmr69J6O
PmLxRw4yKkg17dJbQCQ4zULBPMtOeBSDLGbkpDY0UIg751apc3NKY4qmaj/JtposrP+f7ElIKPrY
BrtmosrRrlv3sYKG1iKs8xv6v4CWKQQzp48tRX8quhT+rXNZJmA8wgEQuKvwGGDJXLMnHRvJfRGy
uIEtgWFAz2NFfw21Zedc8AO6bHW8CznA4dCDf7rTCzi6dwMfQ4ZUY0dOu8gcczYEQ2FirDC5ibRN
PrpgwQSJ70W+x2Msx9WmntZTOIR7yLySYbN1ZX+fuBoP1hiqaDY0EcxIbvDzWK8yYRXwO3/PXAUW
N1BM1/xFDc8z7q0ZB/c5ebNuzht6F/eaXuw/odbUvG1n/83MpTicDjgYCU1rX6jEPvaIPSp6D0lw
4Lj4jXV6jXxP8IXEIYqCdlGkLKxkz//lIxS2m256OxYHoh5myOWfB8Nd4PcHiWIF9rKb04/hcIwn
pjbKRInwDvtbDQLux5NG3GFaNok0wc70qK6hUpTwH/WJEvIvsofLQlBGwprIaPHDKbDJL4ggxc2I
VCDvKuHrXs1oSqAqt0C5LFzxvdtCfmINxWrgXB3NvY8N7+qQORhCVWNF+mBgdEVMkZ7PF3/A0x9d
TvUi3zaYi6edbL0OxIKKR2Po4gxvbsqt3h+zA2LFk9EpfEAFgbAuBKRQUr5LsVn9m0h68At3KawZ
icwKADGqeuBCPsYPaIvd6vij5dk4qCDO/OlCfQbKOVIYy5N3xEmwYFtFEvl2ZaDiFW1mSlpxzici
lhNeOXtHtxkyqoSjBe34W0qABHVbS3V+SbMQpYw4918nKEbQy0R4Q8N5zx1hEYgUBWtqtvttFmJ+
HYqenZBDhM9FnpKJM8lTOgHWZwOkxn4p2o2QrWVIp5fZ1RfiR1xq2lDpAp3mFLYXdjZ9LQdhHfdf
VnXuOFsPtjukZKJZTlioeqMJfIuJ0EtbGqwFHhweJ6aJsBCmAUmrq5eKapaSja0JagSBP8tizua8
m73PBjRDuPwFWkhGBpSovXqUJj/8wZitvunAMFQhuOBJIsa0tqxhGl7c5DnEgYQXdE2/Bz6LTUAX
EAPwJzENoQSXeD/c07ePlQCFo0O5eAOSRoB0hhoHi3YQdWu4J5mvn7KSUs2hOCu1kLnWW7f6Gqq+
ZsNCqu8RymMYYCoUd4pg9Qi1XAkpvGC/9PSg0wMKoQGBulfqyyMMEHOi3SJ4LE5zH1OXlCzkRtLe
l9APIK7SGLbUzK2RPoBvZ9BqxxiHAjyhNEFq+0SRN776DSZnhffivvWtV/qmsytZNZ52fy11QzUy
g4tpFWZCKI1byCNE6QPYLwjUG/ALnE4+26Kz2sHhAyWT/mqWcK49wwd/Biq8LsEXJaIZAziGqfNa
EnW71CAqAUB3/AAJalYBctsZwlzwgglCYZNPvlNSGdH/jVb8LsyQk+53oRIbS9N7TRjVAUdIKjvO
ZG0ouazVR8B8LAgfdJnUpRY/fYC15QNVyzV5LYtp2bqy++Qf4apMZH93umK3l03up5thzWtwppfY
gh/cDc6lTh9j4nJIVMrcOKMnIIvtFkuzbF/tr0nOuvPH2OdstMCDOyQ8I6jJCUgL6g14UL4501Mp
LaY/hz6XY4Rb8jiip0+FGMgy8a/vY6MRimbVpE6z8tGgxclgaiIzseXzc19iODzW1ioTO7knSs6E
ptrbwzVOlWMdP66OHF6A3hqaTVCiX/YTi6ohqfKEjpAHm5SCgW09dNxyAYxUgl8I+bWrQ3+YzYDD
M688mZsnkaY5NdUOJKGCMORmCBKXAhPjhJHWBAq2seHfYtg84mMih0d61Aa3qMPSc2sCDwCXOWrY
s4XZOCONFq7h3gNl/HLpHvnVlk4MpvPpb1WRbyqWmGwrLLwvB42YK4oQ3f7J9o1XRFkhNl3ghyzm
qMfp7IsDCu3l82stLcrztwwwGPzVNgqJSrMV5Eu1TSubwYrlY9+SU9yt+ppPC79lH56TUM78ivVE
3bQRumCMlfAgvRLvxpiwyczz3vNrAGDv0bsMBJQpUMvqhLqO24BuVYC96lCZ6tPiBGt1c0mpF8XS
IrkXxTbG4KLAiwFtfJDADP3BAvDCRdfBFLTAIypOnt9J8Y/ybro65t8nI/5sMCOqPNa3/W2lcr3J
jrY/OEoM+NpEZkIVCiOnt0G8eB2RyMn9Q6Mlk7wbk3xOOe0QZbazTYErNDv78QrgM92bobQoTKwi
A/S4D8nDx/mvN1THAkUXyKPCyomGDVR0p3jfnj8oxg+RvBrTpdlJR3VMsOFtBX3oSUYKFG0XSpGk
jWoSxZWoV/p9miXDjlwYnQZdDWS9Q+K/46RP9wcJEjwFF8TmcsjP0G5R8+NoJs8MaPH8YEv0CsMm
C8mRTKS3V84qH45XST015e3Jw+yz17KfKnSCvtFuw37xQfxFm4/VAOSZwQrYCri5xPZBoT6Clpm7
jWqRa1yrwiWnv0aCGH4YXRcS9TixK3B4T3TtZH3Y7UavNf4KbwcTgr6GVLyxH2uMUws2VAX0xVV7
01gffRuwH4LEhKvIitFFr5iatRu/b5HcjVfxZ63s3MEL9VKnnNqScstW9b1GohU4tjC1x4DA+MxV
7A9ah66lAWUXHBb5446V4mD8taZwZyBSwN8F+fLptX2LTGyqxqT3B+/wbwB7gbvFnklD0t7NPnij
1G4d0JNF90npyQ55HRGqNoY7EWXCWBPB5NfiGSe9TbEoRgYj9w5uRgItuLSUEPw7LRZXer0CXBVA
OS1s9AT8EC8BEsV/bLS7uAnwUUDBY4DT59ChMPPmI8ByNoBQRYTDYNhG+O06uI3PMjRz0shIszF9
IiyvFLtNuuHV+aRldB9rNMAEF2NnmX6oUhvB02/2lLA9D3q68+P2/vVD8snHn2EXC59m3HQhW2Bp
NpFGQp6Hg9EEEzDKbI4mnnCPhau8vg75UkUzyJhpk9caakov1SZ3dp4a2gudm5m5LYatC5d6hkYM
euqxeNloMJagiuZoh+U2LaPnGgH06wir78PBUbN/E1YZmDfS4gH+6vW35oKTgOK/Q5kVjmQ4joFC
Zy2Uawb4+RZlxeP4ZALnKE9wiDAdaXmLeIwtz45JVke33mjwB5Onn6AL9TkHB8bfq3Q62EPMRs5h
qL/b6OoXox7+bswz2qH5DHm3S7OaEOvR1cUGhLY4HyB6TroRCepvW245hdab5i8Dg4auafdh4npd
UkUf/8qyjDcL58hViWD2PqLVvv2u4BG1h2rBSQXAhJwJev8E4wlj9WJUryo8pGU+ANoGzi/k+AFG
0UI+iRxCujFApP0xCx7G1bR1eQGDE/kCpzXcOegHkzQMQUQsejV8BOSjKsg12kfg5AD7D/DQJ6Al
FJ08+k4N4in/oHhhGvexqTHuqkdsC7rYdjUg4VjHkwBMCT4EYSY8dwo/kusnMY+bxp9ShjVyAvax
nwsLlxNJORDmvXRdWGtLcoxyjkHUdGUCXb13hALF1mH3lPP1Sd/4lpRn1PW9eWsZMaRKxCUSw5+O
MEb7dIRhE+NO4mc42N5dVmNaocELVizHnsbNhhgcJFXpN92Q9EkhwKs5AY5h0ForDIXph+ZgEQfk
tWqHR7mCOYmnHB5btWd5/GWXgWXQEn+QYIfDJ+Wu4v6wpaXZbdERFx3dJ/63NSjzN+6d8vVNxLzD
1YLW0nMMvonlMour70SVoMXoWISyXkxW72W5lEbXdYEVbpENDU6frFtAP7ssONFf+mEPQbkADa+y
P5Qlu8iEQ8q0dRG44FOEP6MtQcxp7UIhxkslIYDUySbqw/FTvB3abudDpOQXYQut2Y8lLeES0u+C
a/8dIAnC84Stkfe2eTUD6U4voOqLSheHRQD0FRbPDiby9hQHlx5aqIy+V7M4N7ZKE/JmHdkzwWv7
o3/+T6LANuiODJE/ZOZiV895wG8iiH6j7LYB5lB7Qpf5OV6EkC2umvUbH4fBYAF7CicpfQobXar9
b290YkgxUhV2JS9rvR+JMV1O15mDivBLVxKQdfh5mRwVjCsCH2gYs37otswA6TyZ5OSre41ZL6w+
CKH3cJBXpJUW93crCHZvrAJp17O3aROWBnPUuixHPSSQd8KQ/dvrUDWj3lFeuyVM9uMApAZk7pU+
ycUKnmi/APmWFfAypPtmWVy9Z/wUzXjTb5cGvPRhfT//pPFtj901DUi1DS+/VFfIk1/K/SlH7h0m
QmLFpXP8XRq0YVuuHGpES/GweMQdqoEMRLD48GQ5Z2OVG16lsEPZwDLbfaOmCpTwrTKYhLcMuGkM
anDkbgt/wL7Pfd79xrjuoRhsnl5dBRD/B+rydvP5OOX+3aGqHdLqfLzYAHTY7TQMkjIp5r0j7edP
T7QyPmtmK+cWJiQNwZ4a93q47Tk3xmt3ZLMFU8AeA9ErHR7W5EEqcx0pYYnjV/yQE6mN6z0daDnI
by5HXu2ChxMmaT5NJtJdOKyTF4pC4+KVQsEyre8JH+vO/g4Kh1kqXljKsJyySnyQR+C9w5l+qYW0
ydAvMMC4a/QiEQ+gsijGTHL0EoiJsRztHS1e8knbjKvnsERWHy112sF0oypkHTzNkbYl9YvyweEa
wXXQQO+/vuy84l3ans0Ro1TZNhSff0rCCgJxF+QhZrBSb1+2f9Cj/6RgMLrqjmJShjjwelXAYs5M
xz7M0NyrkD2PMRtY6rgZpzjd6g/ouq4060Jy6kbabLCgTRPvvpyY7Pemwj80gGUseddnkpMzrDkN
K/rdod2g0X9koa+dhzGRwMshQn88/rdkUVhJUw1kLUcmM7ovbm0ESktN2bIDUAUigbqbJ3bBlve3
C6x8t8yGnWcuxA0g1n2Jf9zPf8YwrUlyp9yF7TUmHcmiQ1i7KIl/FPV3Vzrhi8RwocHcni9gLsCt
DBBWroU8RDZZRxTobIM0qxZZqB0+o2b2/VPRwdBlWvdQG1K/+XlssFwDExMiNKKMpcbkYxbRj44K
uZNgGiWZATrqWQbAC8UjcCwjgk4lv0pbJigDrbcLpdEHnQOTCd6C8Ctn+2f4sfjTR0wNzstnCjqW
UphmHfCW+zlCSeSVlSRjqYKJAQ9IcAgq+8iy0br1sqLYaDG/Q4sWos76IDAHN6ZTj7HehQhxoTKQ
j9CwgUXC55oeJccdpJAUHNf4AfK7pOK5uoxLkF06nPiNMTluZy4EIy+JdrhsE6dLm3DBdZsivieb
DP9J1z4vt470aR2UaAQp/Ef97efIdOvakDY7796nW6iDXwQgDzxJjky3M8yhHnwmgPy47za8ot1G
oo5UgiExuH36ptXojfVVHbGJo75BczQkW+bcQ69iOp/Ch61NCdgH3hWsOmgJcL7/ZY5BxSZ472Pp
DCv78+GAwDNi1xTBuhgOumwSnIcEfDs/UCNEuzHcrhWdJGB5ekwppkKw1AS/9H34rmTC8UQBSjHc
Ryq3oKqdNqspsRuk0OEyKPjDaEBRjUuTB81Sn9YsKk3qqXfQBk2kJFyxPPxsflP4TWLb5/Zi6DXQ
nN+UA52P8t86ivoSAlSQER0rFNz1b9icGZ5APcxthkXrXuc/Wte5zRjCslTpvcWhlI6KqsQ5Swvm
EgNCsXllk5BxgCrMdthOyBJ5HFWsya5SoCd1wL12ce01ZmqKmHA3h0JhbFSJ85Tpcilwz+T1x/kh
dv5BHHwHhPLhlrSp76G8GYzRdRA8Wyw6ykbFa1bvQfiTomqrU7PBWMW7hVYqSIRs0aiTretWX/Xe
KeXHq3L6xE2Kfopb1N5j1FO9D2SInfO62xwhkqaZvQ+fwThTPeipwhjkseA8RyTXXXB/R3igoXyD
YIOEc0wpIjp3L3ACZmMPlSjRqB21toLhM6DwWj0CqeFeASqInsD9MjbJ9firGFME5IUE2kG4Djls
Qnt9CnLiN+IjRDoJIpC5qN2M9T/ZguowE3T/h/pBizF9bd9TOW6nekHd6UhS8tvXicxSfJYv25Ze
nkmx3MYM/co4AImxd5H5+AxQW/0us7bbDoyFbPjZPMtx3bc/Hhs8PXVQeHRiAzjQwBPK5NLCfnvq
wf3lq8c+XMxbyoHhIqz10ZwVQ1LOdDZ+TpFKWOK0MTH7keZnQyXhTDfQhd82p4fP0dwygCAa0JHj
f6GfxEWOAQK88AyMId/vUvbai5x+cP9lP2NjYc+kyqUHWc3Jlp8i2ufPVA98QP4+x+cKB66+dzHJ
ll+gTULwjDqCGJueB4gPubpY6NVMPX6OmHFRxXTmnuVmQKOvs+CIcDqSjERS5jwUVcFIa4XrZzcI
SJvurmlzcT4bZSqe0nUk0gUhg5H95jesQh4kiKsZZxbkd2SdB/reveAJFcQvCddhXvTwEIYhCbQG
CItM6gdE6jVseCa/lUMwKm4vXUvTh9dC7DjAD9crHm4ffSsSBaqhzggkBC67BXt19seeLa95BFii
KOePI/FMx8/5dz/walze72l7MtgFJr/tDQhP7qN5tbhfv3qMSzJ7rU6Mg399OuWUSQy0rEcVhi6X
ACkqh8K/nQnd4JJkO/ZH1hX3+0+yt8ucZ7FAlVkF/zMNPmuWdOgM+T6bg1b/vDLpdqkMKiV+tK/Q
LHWkckh4qIow47nOsThBi5n96cq8T8dv8kDLgX8yFD4BY1H0cMYMWXGYkyK4BXqPsAdhpyiXrXth
E2EL6k8Q83HcP+MZAEN2BiQsSx4UT0rRwewdFlgJcO6En0pdkl6sAoFTG8qzO+x9kCSX2jPKVzSQ
Lit5TEXsNpzeIVqZ6OLMqVgX38w2QW8TXYCcL81TPJqCoWBOc9YQ1NgJPDuo4HDHHXRhNLbEAe7v
KLoPNAyCiuaRCNGiWebcacMm4qVKj7hrzqvkcfIjxyeaRapXDkedIAi7j1jaNi7CjxERqAJM89Xx
9BbxcVe8uJbUUeFz5HKwr0kKzqkzSFMVzdfr5EFfUZgj5bMvySR37EzI+GN5hDhEP0OrXUr6q08o
84gUMA69aBJEhCjdCsEeeo4EhRyr0fA+2o13wwpCD2A13ZhipMN0pjOywNWKa3n53eJwdVWSJRV4
iBACoULDEQTIEN9+HxEVjYxISqpTi9laE5UK91QmBmtRYTPM8uaDDUW85PQN+Ph/kwTercezOnHv
cSc8stUUNAPpUQtUAhbrcTDcxZfI3L/tdzge03cngwVmDKcPeDI0CRJATIoOYc8vvIM2pq8t8ZCm
4xuoB8wSmlHt3/xslmPG2B1u/m2ReZeRqP6xXwARZPN1WnoJIa4Dk9KFDoINoTkW+ieCvLxB8Bs1
k6vDAdoTLv6Zk6Fnu9iGC4s8zv0nmvZdwsuiBDRWnz9wChmlxUYKX3HnYPscvcGJgj4I8DyW3FUd
bgQnaIGmi9dp7BgjGlBONbr5YHcAgGSv2sT+ZdRryRdzWCgaulUdPlB7+7Y+R2d5/kwudKkWRin8
qQM1+qwu2yyVg9sJ10TYwdVBBhH0Kyyalf0DAbsGF8uiRyNuEK4eQY+zKuhhWqVPjO1oJATXMfft
bBAVET+GzbLdc3SFX1NGRoROercqo1dakgQD88aB4EZLhYCqBXwydaEUDvqSH3DSh5Z2OdLxS7FZ
vVxw3m9ANbqHFNlfZ4HhN8Nb39XWVAnogmjqMfzuE3lgPzFuHvhaupP92ukPwV2lsSoDHmI7ix45
o6ZgnuygULA35FZ5J5dl35534tFxJ8vJd/EZVshmSZtA+T4ZWM1ZFjxssNP7+eulnd04YEpQMDwS
EnRc5yCEEWPniH793f1j58dYt0UaucMZY9LHFsl5QmvF6KMkcQEe3/kTNuuX+40VNDz3c7vebSFZ
VJzg9+X8s9yqIV4R6+ygEbcyBm2lMc4WjFEKx5kBq4TsFLDFJecDLkknaHYGMHrBNIzyAMk3EJnQ
MItiC1wuvC0pcPBi6JykJKjDhsnosJ3g74OVlN1F9H9tfcwH4+Nxz1GKOyUhHx/rjyFd+zhk5NZs
EZJD0Incz/0CU5kzudb0pnH20SBWP9wWJALDN0i0MBPGH/fjfv+hJpiGem8Hf+6l+Ds6wE6f59kS
0UXpF2q8GRR6IFva6ZHhEk8/RiLpG9PMeWFlIiFgJaTKF3ndMO+YREwnmGHCbISPRj4XWVaAf7ew
cu6p+NPlH4HNRuxqkVoFGM7zJXycI5uP/o5+uY/lP7ggNoPRw6OasV8pRwN+pwq3IfY5+DDYgqQ1
+Nc0LQPVEf9/c0UmkWijqnAAxK8ZPkoDNkE6Ap1D/5jMif//tOd2nbl5gnL/EZESDBxyToIBSOaQ
KAjb/KeL5NqY+BfQzg+RRuIaCy93RYjHv5tOcAXhLFzp1evbZcDZGdOFn1txVscA4znXaPMyCjZ7
MyT6gNGcKDRwwUQ5G69oHiM9sV8YRyk8ekbEarxKkpDnKb5QTttqVDmVI24GWyiXS/jXudm/l1j9
OzWLm+TdOYY6Swb9kIlKnDoXgbyHYQ7tG/PoyY5ZNLoH1Qp7GLGOiQd18csFbUU386BBp5+DIB7g
Hc8l62PxPaQVYawk8fAqDzgJWJYFTkwkh5KLLxWChHjEzHxuVO1oeORIASgDfyJ/HJsS8TdgaRao
NPf3wkCQmLUtw1rcPIamuGe5i1mvgHx7AZ2vmS2oBM6MgSwIAeKnsDXhPXDQHU/+WH0Z8UvxhpPz
WSSWnjGhdsg+ShjtuRWcM/F5MSiymRMvBnwUfT3YgnwtYVIHmlihXPErM5t/FiP34mceLkdhzbrZ
MH7ELYaXCHjFf5Dn8OzZf+1xi1lIwgcjLMvdb/ZiftrnyR9pA1G0/AMi9AqPhyZccVatbQSaSztr
jjIEhsLvjNtTHO+TcJEsxJjjczJ72UkYYNPCK8Mv94W4RQay4sKXTRSXWJdBBCWRB9/zcJInPKu3
xkzL2kNj4S/6oaCFvjCn2fzclY9PPD5M9uRvUlnL5XqpW3Ts+ZL/o+m8ulPHliD8i1iLHF6VMwgh
wnlhgTEZk+Ovv1+JueMJZ2wM0tbeHaqrq92Hc+ExoOWbbF2+cngWydU7ju58py11n90cbxay+0fb
4PaP7tsqqmDX7r3bdi59OCoQN7A9XvljeYjzFFULWGoQE8qcYkqPxRZAsvQPiKVpM1+WXUT3K3ej
SQFFK6+Lo0UbC0E8SuvaTDSwnOKn90SVBiIJ7vUEEzaAdEMnPuJZSHHbL/d8M4/OK97rZO3/5WCW
OlQ+I3jpLwnL0Yc21hdDiFmLfSLopPqjM4X+wdtY95GWMBvBbkEHcNm6JTXMxNv6Y+oIvQ88E44q
p4smemfr1vxOBNnbxMO7SzAm7MgFHSykoHYoJgGOYW7qqNyhTEQbeX2O6Wo6nziYTJqGSx0VhWRk
Oo+ES311ww4GjNOq0MP3Mnr2hIE6Uc9VEennRyojUjxWyeflHgkuThJ34xyazaRGr7Sx6dJ8/Rej
H81i62SsjRkjy+zRi/04MYMgy7BWjHo6jNTwv2AkmMTfuPglsQhOAkUcR3ELzRx2kjPrSdbzmb3i
pnft4ktiwhmFSB63Bmv18puduxeTwTgQOawa40Zo/PZZTdomzJELY4BeK+q3Zu9CakvLIlptk6mh
W+AEw/Exl4o87uzpIJghLkAKjmwP9BBsRc6gCMQavCzLj/7FQKY5vPPEn9BrOOVlb2vf4mp4heKC
atsOT7fn5OKGQ2s8LgfNdBg+USrzZG7kBZ/Zw/1LJRRVhj+76x7w9LC6ME3BDI07l2iQfyWBduXf
7zOc9p/zFUzq7pJzW4ZncmFVy4VV61hbxt+1bZStFlgorBSd7pDdH9a/Dk2Mb3ra1v40PsMPRbho
ZbL54KwYZmpxbTFR0MunSxHmIkcMkWAKhkHZfQbbSJOIh68uM0d+h2t/WI078DIlvTB8BsgFcA7l
SbdmNa7HJa8CTd9e+xTbbIYaQ3A40mm56VccqOJOp7v36YuIOhl0BuNp//n7QZ0+RlgVPXqldrNp
Oh7TJVnzP/RRW+tftNk5yOmC7w2HTMqL2//Oy2Z6ijbJid/98w8JXQhTt+LAVwicfz5xDGUvw0wy
1l1O5oQ23/I5KvmyZhurOtpZPGVG0pXZGlOjFdRMJhzpKQEbynqzn9qjK5pwKpZA/OKJiNWDpjmw
L9KTyJE8bKZxQh1KKQCgC/6jjviDr/yHMRF+h2lQBxjMlMIheeC3yeceQQsYnNolvfLdp3N/BRWY
NtREwj8gVZp6eO+POUPzPbGZbuaFy9RbpGElRv41GeMRg4xhOOiXeaFDaDNmmJksUgISY/BXYHkx
5heHx/Vv7WCvb/Jd/rpqsx0IslbI7dAC38aA3TAUCMJpeyqoWS7QIqwy7bfXQAsO6+ChRUs4x/Ap
hNpmmx+OH/GafBvMijmWiNigGvLlvfLm/JM/mHh9IPsAYHBgz39szJS55gAwXKtqlSPGY5g0yoz2
tNk/zOjJZO9RRJgA2MPZlAmT+Wobs9mJB4Lx19Rxbc8jhlocO+kuylez6RUv8pxi/VdOveVDK3WZ
cuc3rJRtcrblGYYs0NPIUC20XzELpQiyDd9vYgeSf/qA8WmT0BXsEtiYfKCCFunu3+xpxtNkYh3F
qOVqANaLTufLNAITF7dyFGpw+OnoM7jat2XiNrM1karWDAObqNWSQSJutIvo44SD1bsFV+fjblAb
uCAMxiZ4Og241xOXZNG1bfyibU7QTeUSgIhoWOhRe4QlAbpC0koBtz0BOQWF7s47sCjPxvhhvZyy
CZRLm1aVoJcQ1y51X3SSUXOEgXwVcm7cXQ4x/2Vyob1Ra3fsDHwa7H9U3Xpz20RmCIOi89j9L2Y7
MWtRUevpX9kIZgm+YA3UD57RSt9Qw5E4ja5wXaAIzH/ot3V/lZ/DoIbG5NLSY/5SpoGStXJ/eg9q
sUKTYXzToVJE/3qGPEFNNUcYBrOeywPdAFHZkdqOB1xSlccOI4aTpqhzZT79mdilH2IP+bcqe7bO
/tRxfRLfQc3oX8MrTLxWr+W3eoQ/PXqkrGf4DGUos+uV+K+dKBKUzSTqtLWBN47C+ic6kHTO8kjR
AQ0PZToqS4O1W+53ojaBx1KeE9+yc1Cb00l5ElMQRxIeLFJ2A3VxgrMOP+CdtzaaIwSeXBKJo1VH
x6TkNPymPSXkg1rDXDfs9qqrc7vLRN+VwSEZUp6O8CVhGy9s+Mc5I3V4k/8nG1qWvb3HGBF3yL9g
0ErWNOmgSrrqnuc6BiX/73fT7SBm7vBpnIbD6OxtuTUGM/BB21QRyZsEm2XxOn7LbyftpOFvXdR2
XOYqYM6PdtVldCT4FBa6nTbdMgSvP5QYdv2Vd4Gqe0GmgMKE3xqfmOvhXIcywG+7HTyQJwNM+lhq
Ja1Zt4VUATYenD21zioTe9Fo1QRzis+88gW1DNWF4cr76z38HcIGEPOSCvu2BCA1Deh4TNQuufLK
JG1TJejBFPbcv26VT5kGzM3Bmb01rFOeRyOXm3bHUz53pOFYTd7KCh/OgYiNhI+hftAR+mQ6bBeh
Jwq/az7TqK2nSXEeN9Uy/s3vv3CM6PGt81Udgqjy3Qcf9QEva/PxscUzWco/EBSg4OEjmBkoJlAO
c3YaLyNQviMjMnKpADJAwjh5z56mLe4ohGDr+afEcDb9UsWGEmMrdeNHN+ioVB0iyQbfbBmiqUFm
VY6OC5TxzDaZoh4/0lGaVkgFG/tKaEPE8oqVROOiMMjZDtgEq0gux3byN91S70IESo8HmQARhk10
RJs/u0fB0o4IneQA0jgpvPLYwr7vjFdO4GJPRwS0fKG1eu6+dkZwtB6pvIZud2VeOJD0jxBfkVc4
ykeJmwmRtt6aXPFMinCi9QzCVlR1aANhtMCYJhpKcXeoTVen3IWKT1W+QzHrb9RKRF/axaoQtCAf
r9zS8BujNf0TbV9Tj0GiKjE4D9bmzbLBOgkAgSmeKL2sI1n8QVfuE4hxcAd2wMaij7jz6xQYWPih
WuTsIEvJsgjsSLjadsmpQdssI+jE4MeoGlf8i9OAb0665zwcinom8JFddr+RzZRj2eghDUpmdQ+3
cTMhoU7o2ek3E80obUzOo1YPM8MrSF3xQA8qmPdAg2K/GMXF0o4kOyNXuwZ6/7MtT7X2D8t2vPWb
/7bR2l/79ZNZ6zb/0acY7fnGbtlAiNmoukRibPmbhfiX/aGx/rrU3lSw9lF4V0aD4mF1ujQcBy9A
Hb1UsR/zNMSt13EpB6tEu1nJ4zgcEyKmeEiZLH+JKYN+ICDxObqPABM9BhHj1C5Mm82UpbcdeE4K
AZQ3k+lCwCzsYYEsFuaR8jM5sr7u0lC1cMkYQTJvn0SSBFfDjhmuaQ7TxbVQ/ATwsTr8TLJP/Dta
8IIGsBfvQlKMMmgHKTDeBwOVcoD1d2NyDc9hrVeKeJK8FRGPUnUwG54hFX3sWZtxwCh+sO5q+Xyb
iiV5EQ1C/PfilLybQxWIL3jy5s0BoWMD8N4yvph3Y4lGrE2SYaZpOKb5HggCa9LoyqIoDtb63+0G
RvJJNXe5GTbjCqte8mRIbjzkRtaM78EZ8kpcTj7Zh/euGZ9ezT/aN6Fb5T4zVS2wtUFlMdSVN22U
S6PVqDbQlW9N1sJbkb6yS83jHJbYABgHRwXSi+1q9ZCBNKnQkAG+eyebA3Z2hq3GvLL516luaJci
Kw7ZfyurBjwGu/tfpdv+V3WRSbFp62WS7g5REkoxpNBnWwH8xVr7zP+ruore1/4zUPCu/96c70I9
yBuqbjOmqz15sX/q7pYKQjvdJAiJCWDTTlPnuzbkE7PZdFuo1tDxdGdJ/nwW8mWNHaTSomrQIgO4
2+83v1iCJX0cfmrm3T4zBOY1Zr+zBO+lxGe688GgizzOh9/bzfb+3m/Cw+50627dvdpNHm3T3ftg
IGGYtl0njvf+iYYAEaPfwd4/I3/M5mn71bf9iMZ/4xwV9N8dMlQIUtxM2Bi0yL3jKlDCNmpz3k5R
3a26rexTcq6USWg5uNODETTQsnMRoKF3Fb0cWMR0QUCq/Ihu9EIfZD7X5dGsM7vgQXVGn5yD7tZv
gIUgXcdaVJxmvJptZs208rNKGHFlrTzASCa6+VsSs4itmh0xJQpb6SejMTndQ07KHj9stiWsMG9L
rb67jbYc6/VAi/12X5Oj/Tpb9fjhwKHvsL0bGeTzeyA0aZ2X2NlMwQw7EedI6uUSKjV3S/RnFH0p
zKD3H8C/0mMaZtxWACC8mxCB2KPBvL6DUVUCf2Yu9tF+/HyHlJ+xevu44XcGTW6uHSOMmX6TOz0Q
qOhNpk/TlVdnPBTzcuP1nYCorPR4BDhSuA8ynCcXdg+PG6cx6SBwrMwMMBcz0JhgAK5hjQM3oa+P
XPeeQGEhpvli/M6TQkIDxKeBL6cZCBH1jXNxb+m5C8SWneIMf5VnSKsTP5nqHBKGp/OP8SC4EkCI
HKFOXYMXtMgX4jC+SqAIvjsn+8xdyVCUogYGTCAdENvZJpnAgoUhACSld6dKi4NAeOHO/EgOBdZj
SMiXKIKT5QJYJcjiHzS2Pxl2FooH+SwIulMdHQkEGtYF0BD6M2OUuV6B4hunw+wwEqz+PSQaHUkB
mkCNixDeWLwH3+aPQxkjxTV3DbVWAUcomJDrLVtINoRnU/zamkRdQEBxrLBedfdmrWbwom2d42YK
K8RZJcdhp7tqGo2fTreUVcgtdIbHCCIiB4KUGitFlsWN6Jnro7Woekc+g26GxYJIk8+QneTKiMpi
xIrmT/cPkY05dAd7A/8DtROpcAy6/+IxeIMwaVyPQmGgwxWp3DbdCiAmQh2tGApeWDsCZDSiczxQ
PguSDKQdG73Jlgs5rxSwVNE5+oSkFYIvkxG9gnB+rA983xupNerOqL8HiIAvJA6foM0vBZloNOK7
+RZQZWsAPi1SjDyugkUmVuQGUMu3CFXPZEygEXy/NNCDVaHMS7leHSFqpGTKYCg12zQMYLE+aRVl
Wt4ZiMpgUHH/jRidWM51aqIj+p5IjHjJifFtLVPoABnghKoGMaCSPkYU8sXMhJ74zz8/EuwffdFz
IDap3GvPU4jxAZOFVxOGEY4lebBcZkEeFFuI40YHML5CJ4OdkXdwx4c5u+/C9kCYhJpfkRZnKSMa
CySa9EQJipwMJUW8O0ATISTgMeeVNPdkTKIgB6Eje+gwcJruvuFCB2Jqpp6XeVa6nNqL6+juFRmF
vBb6kNojinmQtCQ1/TiXiOaiXULHagFFqVCjkkyTkj1rLIUrmcrWf4FM3dULK47yhyqVrYo118NQ
fsuGMufzqxGP4xBV+ww6EBgfUajCFEIWMA1bMe4XgZTHXejoJFNCNtBptN1vxBm9PXUOJvsaJyqo
lEb0ukpGRIAvo0EoQPbEga9oVxAPpImOVOdBiWlDE478xREYpzfNyTi6dDzdkOgZUlcEVgDLTi4b
c3YzT8ElfvyCM0FpNLIrzTdTm2I0UR/6GdGq/+ZPgGjc+fpB7ygumVpkfOQ11Em3SKxiCFDYDkED
rVawG8BQbEFuckDKhdmQ4gUq3tQQg5+oZMsk4dOvylS0ICrek6cGYAI9qwiJpca6my9oq4lWJHiw
D+MWRoh4t9on3Cr17nPBKKenWe2fw2fLWAY2wotVH+XzywFOVS0WJfYCHRv4Cm4CdNg2ARPjjTmT
ankssvmV8hsa34H2xTN9Ouukxq+Qu09/SPGBUW6BZBmI1uFPtLv0vBm9By0J6NI2e2UKxFBlSc+x
gUw8otWlSR9Ls0cnYZOuE/pvIE7zEggOl3A6uEgSAuji4F9mZU3ufpEWVaMDHZ3kID4PAYB4fnSe
g4uJrX3OpwnatoeHA0gwQtWWqvF11JmsrDV0bBANTigv9vSaK0wag80+p46xMgH69ydOE57G3Wpz
/cpq5SpcaL8pd0cmFwUIbK7qE013M1P+UO23i4MFzfNftiTqTVZdGj5VA1o8aBibbF0GP5/LBppY
OL4SbGGXc7p2qab/XNEvW7xp/ArVDF9NvBQgzwMmQudCWY206FWweJkAR6N6BzujeR0RPGwBOkbk
9noRQw3sCQdYSJsq9RNGFzHDyZ9RWmo69B8KjlliimUuhKioDChcIsjAT3VsZBiWHueKIYT8EdQD
uFDWe5HWhGNn3jLDtGJip/2Ofw1lXt7Yn7uHw23bHD0lBuDpVIdCjLr69Z8AL/eCfKCSHJgaxgWu
rHYvmwn6QkwPJh8Jbrnks7Ft2dqmTBBQE8AY60tvSzrPQ1nKeIHK8UdsY1EI3ENgKGCWUAQIFQGV
+9f8UoQXs9fx1btiS3la846/j4GJ8MJCEvUuQgjkdch7BDWqVI37uZmFeRUMxK0AsA/5S/i63CB9
CAAuqFKzLmH4NMdKTpSv6DDiW3AuCr9Xw4czzcuufCixJ7aAGjR5YNm9/VRw6vjOKxaKKAg4A41P
ytIs4cqSb9ct66PGOtoNwX9y0m8CZ/IQYEACk+GY5MS5OTsqVhD/rT0QMQ754QyHHQ+TYDE6IfVS
y0MIlJJHMeHDH2msCTpwiA4YvRFuSp01I2DaCLBUNQ9YtsYsYI7KRNx+9hGln2gCkMnB/dEcEiaR
oL93MJsTNEV/e+B/DFv7dd3ezgRnXPnuKFr5+NuesE/emN0ZjSI2bRRVuyAldgRWAsXBZnYCr7UT
3LU2mJ6Y8mnmO7CYwuKu8jwLioEC5TIeg4Iq+TDqHu5xvmCDGRQKW0bIs2ljSHkC7BbtE6KkO89b
joDdrMDvCwVtLHJOJbNKauU/cXsGuxlfm7Ztfk8BCS9gBybcuw4bZ8gM+HwvTRdESF8AicjQ4itc
lCIOAJuIopRgYvxrUsTfHA3qW8yyRD8E8JAEmZhnsfj0yD3DNFvpOohn2KvsdLWZ50FO+xSXkRG4
mBQrpoYNdE1NiIqth+MlhrKIs0jkhwvZX7lj9kp8nW/zbSwTI6YCB5mHx9KqwarsCIylDm8u2f5n
bzFkWwD6G9LU1H+VwrF9PDJrdp6uUu/IemesaxryVFYO6z/kk2OyvpsFujCO9R4ljzVn/QWMpm0z
XN49Uv2mAmcqyZyUlL90i/xYcZTOoMpUAKypZYVDYgjeuoi/dAkUn3k1Zz/1HKvrOPF46xNs4yJr
xmKoWiFHvVcwQ3K5/zyDO0MwmMPmxiALEuPL5cERwSRmQEFlmSoN0qahrKdt0Aa+uRK4sku4WUZx
8eS+JA9xpb5RxBfO7RBykXhPZFY6PuA/CGCey/KxNPpVBm1Qdde7a6/KNOpPutQGt79cCKCV2aQK
uNy6bGSZREgLS7ZXRhCKEz3IsmAvKJLKSPJI01R0ja+t4+3Ar1ULVWy2cXjcWyUMbLCVc2UrpmFY
Com9OR482gLetlAaYEt32XLcGaVu8Bo+lYcQLhrkhh3tOa4BFcsn9zBNtjGRhJYDfIKtEcY0M2I1
LC9dqvADmvx+/7Cx2F54u0HbPocb+lOpL+K3iRo+eG1W8e7h0LT5l+/wD6EKZJ2+98QnrXC9U/so
yoYYCsrDFhxFnA7uZ5mxPuu8M8C7O3oqkMLsRciVCPUCoABvMYZfzKt7Nij0nU1fUqhMhB1cXUjC
RcB+2RS5XNkFF+BzrDA8aWKP/PI3M+KdOxaTgqKf6GRDxKME9K/gKjHvy55l7BBERPwi0+DIm2Vc
wTRUisHGcj22Ao6stLiBrFzMyt07Iswui8LN4LZ0AOgfczoItJlvKDc9dvwUrL1ty5Zv1kYbpVTU
Je2CgGC8RyWrgrQhvz61eYpv9+K08fnmpyeksmMdR6WoWNkrFOqq16BsulhPvQu9Ftge75Dd4u3a
p3Ls0N+BbkXZqo8ujHj8N/3zH9SBqIBYVwiYazZOp1dDcgNBxdKkOqUuqmZwZDYO3VXDe7AJEUXv
EnaSZJesJhy5CuoncEdgMFacDdV/nHOOtgFU29V4u7M3fwZO89Bh6/LeVNTjS9zpUQMPL2zqDnkA
3MROrzV5MWtuzWas9R6oEQBtQBXLTxvjj4LqBodGIHbPmgyjTDtuxcwfKawEWPJ/3oW6e61trmfl
dl6Flf1OUBeqIYNDk1/0XiDHAiAN6Y/OLpvlwU+TNBy8Oq18yCMa97wCtDZaBUi4b+IarcSJWiDt
R29PcG3d1MZsnxEuh5yOZrTHxRH01yjd58jZ1+ZSwfCnPbUnz8/UM+i4RTnhxYiScMo0ZuOXwBRl
rluIkM9rDiB0WAWNmkcz4zE/ckmrFFIrwzr5IH63BC42edPU8bCv7DG8Jt29sbiutMkjNlqhwRzK
xcNwe0ZEpB9FvdHZ6n1pKfKRFBMDmAs4XETgUAChEQ3mIcW2qIqecI3GONp3O1BIPwhg3SdPBGlg
zCRV2g0gsI7q6BTQ//tL+5PblKNWoa5j/pbINvm/ukHfC8qIUkIXa3VDi79L50bwh0I7iukrw+gT
IduuwazK+7gV03ZP12uv/9vnZyjxxShB9n/x86ORrfwAnv2LKijV7jGdPajRVmHJjJqLFal5JalA
B77rKbejdtQjaUfBDbzQkWgL1XVyTqXy/902tNoVKkj6+iRngDckdHZmkz7EG1LBKPJYKwAGqVf/
TVah4fu909v6GdGoQNxbCxA8cQ4+mw5NEMXBqr0y9YLGC6ZRVZY15PEuw6PPcCsRAj42rl71GFUT
3hSCiYmQpx6jhoFaEGeVWAml44306C2Izb7yepA4Gj32lI+/sfmXFCOiE82UyD+i0HdgQowk8neI
ut+tWoAkm4jlyE5BDH9BHZCeIA20rnGBRAtrxdnzv/RdNBgaQm4L/O7Uw9LRSey+T7Mt7b4Sgvdd
Vo+pzw4S9B+fPiJOx0qjSh5l90QB7OCWu4AKqtmewksIaeeHPiYutUFL28V+QBVgoKP56tPbZrfA
hrmbj3uxe5ouz06E9kVOm2d5rrjkAIEMXwt5gvO801gPgGNxYnAR8SU4D8qDBnhMwyzR2ykJYSr/
Sd15M3AKujx4iHgOLHRj2YT4BbkgYabL23/BrkB0znu5LzrKUSMOPHKILbyNItZfDIlcM09ENdEI
XPqLmrTpczpGoyOtjAJPNMOylN7h6qB3ZRCjfjTBbzQRt6eFWRF5g3AApGjtzXjMjYDEaDMgj+Wh
qUJNvkrpiO7IjelOWHd+bCcmtaaP6dogPGx8uxbw3rawFihLuDdue6s6iXg0uRhVwTl75DRWY/v0
IyUwhfslZMF5h9RhmX93yVVCoQRNazg+kUiH+AT7e4qLGFQOU3XqLz9RwSbGU6yM8AFxhQoJVFPA
GX7AslPaw4krC8eHduGJKLbBwcGHoB5VRFEnhR9ESMVlL8m7NPqwLOeCf0zRLKJ6nWV6i+WaO4P9
BsYlgiYzzjq4ieL9l2t7meKkeQgkwWJiBBkle5VDmfhHeE78vVQsA0BRJtDzCGHIV8JVEvLXFgdJ
fEKER7ASeoCuYRz/RZ9xdXlcxvLpQtpIbgIVEUBCmCtA7BQTORLX+NdgaMXQp0xeQvajQJAyTrB2
X93b5G6GY1BMhNmQSUH0E+BIb0WscKNi8zTDN8U40GwSrydYLNEl3fG8AxOkIj76ZR2NOOQXLoQ7
N4sfcr1gmAqJeQ/+VuBAJjVsWGxD0lB2YMI5jtg54uw0+edGx4NOtYqPYIwRhwfKK0bMDuxMVAa2
UzLLGUTIEZhQv7En0CGTv36yT5Bzikc0PokAA8G1hxQHAXsECXJPi0liG6Zr+P2BT8wDUv2Pe43j
ri+ZXaPvuu6D2YUQRwAKRb3WSRD0wi59wtzJGRep/5kkSZmdEwTi6NqVpXY7yRevqjsTCB7UoFVb
FVJz99GSG0xeDJt2yw7mqSpo5WEfOMC1gBlgV4Rx+b92VxTvp4Ol1Bwx8sJJYk9oAMPA3q3tsPxD
wvh2NoPTsAKJEfvEl2zfCZFAARfI2xowAGtuNJkQo4P5ZqLBJQkjICOaIwhi0G5Sr6WONPiPi7nQ
hZ+5pcROJmKnNPEuxW0jqWmwsHc6J1pxnXINmkJQsO4OZZbhJ0AjIi7ltAwsL+pdw88p57yszWpX
XgW50rQZMYp6RbtrrX9RXwcVaWQ36ABRo+KLYs8tbCN2VZJQMUL9kHEG3bhjdJHeP9MRI3rOC+Es
lE7g7OxwqvRyxPTGYHzb6KrIo2J8q+TJ6ilF/snd5QBP9ObQWND/NZimmsNF4/nAzYOYFE2AcqDa
shpkzDyrSFCOuAN0OGAcZIEhirEjTTNhaNcPbvzg/tJ53/s+8wlP41M4Pz31d8FgFGMBiunyw1RO
FenFgYO5HcHmpsOj5NKzxJaY6ZuIv0NzmLF55J01HRNrJnwYNiZ5pHZar8eHHrhVZl7rRZoCg3wf
LAhG0jGgpUyj+98MhdB1v8b/vOlnYFoPiCaoL66RPSnigYzy1mb6sHju4uaqWQKiS1CfY95Ih/Ey
+sOXsSDyWpXf4wfUo5mn5NDNwn8vQHNIPkLH1Z8Ky4jSqXhC/DaaeEK2Vs5brCCnTVaeAtkQk6uy
KvBLhW1gvIJ0IxwJ40hWpwqFMCXSRUoxZEcK/pXckB7EG769UJ5HlpvyB+pNFHkoJUcvpkcBvNLP
sFiA5RoAQu2crHoYApiRipIGQ1gCOBKmI6tT1Kl5ixblcrGHlD8i2UdGiUXXHextLDM5cscXAM8F
QfHA4FJPItuFSuRQHFmDWAhO45dtEnbUtJyGrJeo5cKnmLVpPUdKRvltmKLixa+wAzAalilXBTVV
tcUO1ljgPOCCCAIkozgoeQdBJDijmSa38vBqZj6ZYQ6XgvuUWC/xUwIDmVRLjOj13dGIqgcQJJgO
7mW5ZPWg9LKyoBMri1y1wB8QYXZVQhbl4UpZXtegOoDmyhyTp32iYIrSlHnx6f8Pao7+T/jX20SP
BJt9oYDfoDrFGrP4a+rmlL+FTJRNMYrmJ+dqbLwzhl6dbw/rw886ZB10+A3EoRgPhcPpSdApU3w2
5Do+b+qqV+5llc29z5wsv9StMsfdIb8sr00V0kQwUBlNdIAWvkW/rlQVxzUMF8tpAkCwp5OFXbB2
C6yoAdQiDyaSorgCrWLaxB2/9bTVknfy68Et+jjPpUgbDd7zSyDRQgHxyVl1ROaD7KGnBJujQ8W4
/W/rc0nTuNE90sEOKE0zKYIVsEsEB4rnUcxNXi4oUU5NcMbFwlvmeCMqZhGeCk/wExmEemZWFE7/
qyaai5rRGUxZGppkmParjgy4LWugGJgrNN3/RxdoF1V02m+6lPRBR50zQTZl/z//BGNMJRzxUyjJ
D6WkJgIK8sPxbbyPwHOyCrxilX9UJtok1aDpyiOLvSiuWOunHqz62iB1t5Qdh3dqRvDSHFaDgSAD
EAAqiqILMHUBsXhu3GC0FR+6ha627TWDV1XqaiuvaiL0nSjOuNuH4Wu8G8J3SI9L0Wwa2ZcDpnXV
EwdZtS+R9kDDIWlCqfVgo9qKAheNYRDcRKjUZ6x7xWuXumT207idPpdbKnMoczubWSnbJE0XgjPE
hTtVn+/jpB5LjMPlU3PWjaqnQXtY/x53GLeCBpyp3XQD69K6QE3jxboMBidQCqvD5XxF+14JQbyX
1X4XFTMWVSygagDD+udI413Z/vfmBNf5Bh1d5CVUYB1k7AhjQjFx+BtrRnRT6XI1LVZaPIsvpWhM
ETTd0vkkM7ek/n6KZR2JPeGDiSe7GiCyQbvtCZC4CGdoQCB8YZZmw1UERHyTJCaBjSIETaMWLTpy
I+JpwueEbbZzsmAWyKEI8wywKZBoiR7lXGTu5BJyKpbY/K8JBvL90tz4FkZd8TblYzDVotcHSnxX
ZVGaySiOZZQy3FMsepti8KPTONP+wHD7hpnnNNLAbGXic+QagvH0IXv7j68LlUQs2J4UiEQno/VA
4D/dx3CgBIBhY+Hak+0UvGkugzYdPuBAg7K4/1saPMA+xJRTLxdEWsIRuM74bf5MAZUInZtZiiV8
SkW3e7kn+hyQl7bXYSmo2Ff/6ouN3AiO/tmfdjUJ/uDvfIVN37RRUljy5bhlheDCVGSYgZwtlHQB
+Qr2H5Xv/D0C3MFhYrIzLSk33aAX4hS0oQshYUZ+Vnda5EPwbnms9EZbgMwses5oWkZl09Cldos7
HQ4EAeqg5scrkig9/zeeXHFvMgOK1oPhQ4j8qUVTTDcDmyITAeeMQI6bZ6kJ6OCjJ0nOHHkNYRfA
+l+iIgasfDQD5tnJhAFQXcltVFYnBBFlEh41oXPCW+rDuWLdNSkN78CMY1BqEXLx0r48ID+glAW5
kbRl47A2aZ333Qbi9bNdbNArggvIl2KofymLFZMKuvYWG5DyYVFVF/V47RGsUCxbFQvE7HMx1Csm
B2DvvX3aMyhGUall0DlbOaE4lRwGJt/dOKpYIYjG1juZ3nLRAvqneJ7ug003oJKgdhcvw1GyI8i7
OATs/bLFao0IwYnZa79cysqc8DTOjg4JhXfKkYo/lq2JPLLCFlXgRXoPn+lqVKGsPbx6iwWIaYrv
F+tD+Yq+0fI57MM0TKEjwgpK4fdQb2hSLihKbuz1/wcGV4Bbh8iIIAdN/pa/JAQCmj1fzXa/odaA
oitmBHhltSYdf/tLQwoP85K/vezEv+C2QMwWJMBuEJ7I4yCjJGBiD8Jtkd2hsOWdYSuli5ZViqxF
gxdxLxAvpmY4bNrlpB6fbRxoO2/G9X9qPynBynemsM+g6/2AIJ5hp+zhVzESU2zHO7qiajWBywmD
c+teR8x1pCALRNrwN22KeNWiw7EFdL93zwRAQOHZ/ldVX8xaBcjg989siDp9IctYNBYVjgrsI7VO
W2VCEVqHoRIB61rTvOOVnO9g0IkaU64j7GMLLpWal08xkuiwjD6sEASi1bKSvfsUHN3apE1qGh7C
igiMcwQWwm2D8kgzofJb6R29V7dJwarVE2Xp4pTTRjb9144FBaM0Dhlox+RQdJwJUP+tbWAgb5+K
EFxmM2u05HT+4DhDDiCudkQPeM+PiLd7FJvBmgVnN6g0iYBaxwXIEdTUlHPxGw6D8XqHfhWKOwjq
CgVVaZOAMNooBRGP0tyu6S+tkJlwVKjRAm27DCHs8czIqok7AvhC0B8zkbTfdt08BGvzmCgkUsGG
oRV3vFKHAIxJufFh+FDAok7dChHc3ldq3uTR/7667fxiVdPH+ETm361178RSXA6tQjAseJNat5O1
U9qHButee9lRfDpcJfzgylzRlwKUq62aqEIHBiAK0EXSHuJIlUDvHdzu5uYjGS40GeAdDM9F8r5S
BpGWR7BZlaGT0ETv7hkctElyC3JoSgafoM8+Rtuk4z4fBjMbalCNGX35r5RTeKfRPJC49Cv4QPWh
XcbHqjCTQH149KP+3uelntgBAOHsjLjd/3PXaYdDvGsbIEV4H2zv5P3ztDB2KESgtheCDoEDZauz
TTkSCkjZu8WIe1tVRMC3fS6iAyf8kTLIAeXilisxayFYJz50b9e9GwTui3sCt9uTEC1vINFVsz7H
Snun37+YHZ/vAyji+dNrUGMFN+5P6bclZ9johFIBTfKrvw4rOYsTyE5TGerVk5JzGB3hsXQGtFn4
HbICqkbkKUW5puASkU6pjEFa5bbIQsIxBcp5t7tRBENQobj3SKGw6t6cv7Fo+0JkoAPAnBX95T+u
/oJoFXNQ1kjdIvfA9+dTbPaJqihpikpiyh++RlAfSUbBVcI4UNKjElzHV/VWhbAib8EQkRMqvJAX
+3aWiK1+6b+jctQwZ+CXuABiEbky/BBrEMA4y7JUfcNLPAvsehUkCx8jB6RUTH0eWIiOtZjalGhK
kUpiuhLVrmWmr2GNRwKqRvepYpb8QcZbJNEypAtoKJAdS6R9iyJPU8c+sBTJiDicF+dI5qCAXcRm
Km5MUlNlSPcoYyHas4jnU6IOkkR5T3WrXUyPK5WL0ArhfKiO84iqiVzCAT4oqRK/TV0EtiIUTXOd
q3SJC4UYieFncUVPgBnMUxG1oMH/C0aDd9B9OWJvQR5EQ/cVdaCeVwn3L744WQqJlZRwK6qBMumK
K/q2RMlna2X5Hom5vD+HA3+sNlTAY1ZTsSbBXEJm+NvxRVJT4U1RYJVtr0VTPY5smNBUd6ZXK41V
Kq+0e+2ew7WrZYEq8+FOkZvHQnWikvOasMMhLpKrs0aoDRy6QAkCDIAxbv+Eq+eAHALuJyBpksRD
3RSc+v8Um4gdo74Hgl1BxG3G1hSxDuEdkBOBkXr+N7wpQQbOVGVZFVa/YZmKeNVkOnv1YOMGSsbE
Ry2ok4CkgnH06HRz2lVsdK0I0oAxjVHgIXqewkO0FpzmAhQWC1IfIfxAD5Upsz5OX6ekYOuB5TWE
HAE+6z0pqpLx6RnqBPIL/KNTUkAL31hK70/EdSTgIwYMaZBTj0pOQMvlqHl8Zc5A3kRUpCl9BtQn
XiOIY5IThwYeF47FIoaisXjjCE2RqgPZA1olWobFnTvmcLIxM52vZ7ghBNE9iAnMOYFVfLxxO3Ky
urrvbYkPrbQeBzmq9cCTVUPViVMAooVeitijYyhyB9xpTs4Ndp64/d+E6s3+VarMTMdgPzgm2EF2
6ferTo+SmpPUPadXKYkjIYdIo6ek86UTxunFfLMnjmP4mvRmX32131Qt8TsZrrRQXHhgOliTKsaf
3cb0S9x+cvdXWIRAcNsfsSNWJ6C92NkNsDuEhlXrzOvvXXRant46JXRCpJojfw3OGOZLvE8fcXUE
vzWATEJsrD+f1E2uNi5xSeAAhK2ScUdenhj+FzmOB2kKxdsd8yrqNLnug8PPM9o3HQSRGHiW1+cE
A+u8znIl1XaAap55+X2Ha2ZDr40rreOTz806//n3ms/AmNMmvKysxiVoWbvRkgZj3OOx90FjkaIV
vRQl2hQPyA8B9XGdlPShnk9njH6n3aHsflDfhUVvHxiUaRBM0WWWV0/2pkQ0WP9EyDsyecH6g78O
IaaNGRuUJ0jeXA1zWyUP6vweMlRTVlOr2b+UvEbdgiVXakWoRkzNz595ZKMyGc6bIrcLlDPZOZ+6
0QyfdMPXzTWj9miSgv3R7O85uYzb7CLxWovJRFHReKGahRRmHRcSMo8zaxD4k7GzKVmekq+92M6n
2PAlrjmc7SkQtsGhG/hXIl4ag5HIO/t/Q41PRWDO35nUK9Eyd7HsVPJ76xyfevca/vLlVnExWQkG
zcqpVwDq9ja8YIB++2JQdgMAZ4HJoR7xjAqk+VP3I/wTBW8sHzWYXyRwwB6JGHDcFYYuqDRct1bQ
qRjlRfUL5bmflgaHvALkxvtlXzVR1JGQJxowGp2mtd5649BctSjZVJrNn1qylxg4uk69ASOVUdrj
/WouCoZVhm+D32al4QqJKiTIng4iuedpQBkRsWxk7DKGQD1/7j/vH5YOPbU6amIXr5Fex534QkM5
gf7w/LMpGW+yU++A6g9hcX5leF7tH1g7FUgUr8efVOTRHUkWZW11PW+pPZwtBtsIEXaqDrJimF2L
OUBmZQl9VP2zR5+pCNAWxzTEOasB+qkD1MUGD3D+p1NzkU17j6k6NLtQU9HWqlyoJNfcRtqgNFJ2
CvHSZvdBJRh9a6JAZDDaMHuxnkOkvjbGi/yXGVJUCjYMu9GtMT6kQlRVQwr6Yf6PpTNbUhQLwvAT
GaG44S37KgLuN0ZpWYKIqLjh08+X9kTPdHd1LSpyzsn8t6zgoR+cB7e5IBxPs2IYEBD3+Oio/vFk
PG36Zc6A66ozh7iBO8EnnBJdB+H5MswL76ecJOzJGG3JAmWmz0JhUNKaXLbaIEPvDXAO480z8C4w
ziDohM+KU7hewRcEwmLyzV/BHTPn076JufBhKdEDfTgqui5P88vD7IR34QtLVwIjvrszTa48N+B3
9msBFgR7/6GqrZCnT1p/RLnIkxRKirxV6l9RSjnwgUiyYgg6wZ7myNw5j6rJJRe2mpA24jRlOk8r
lCszWvfDmoyiYViTjfnYle5hynX/LoycpwN7M38E7zmboZSrjJDHI6keoBnOHKdY+nDLD3lmyhJG
yBmuR7yYPDhC0oi5nslyWCKzsUKlwdP+rp6aSnzoXV2hM9hPJ8z/mTfMlJLZThs0rQ279NvMnFOS
OQOGVQ0sEuXxWqJ3dR787fM3iluM9hjSYZ/hp7ESCuTCnl67JyZlGTPwLRJTmoCwJvffaBdIkfBt
y3SanCMrguCWtiBmAoxfWir5JkL2qg7jwWYNcQ4SBqKz8LmUFOADoiqeMSEP+HYFI3ri2Hzu+RtX
BEund9s/10BM5iW8z74arW2DUJigh/EzlCMf0Chli6aknqj0uFJjdt2r33FpHikLs/0AP2GLUrmL
vrVlDacIhrETEf6xRUg6plrndxx2GOdaU+lSRcg2wLc4dPEnB8MJshjriga2jMTL8B5j//Zus5b7
2qIL5/ixznQvDLoT67Cf41+m7OJOno1WX5Utn5RWgmxa3Cyyg14XbTahLYT3jI519aIDEniGT4W4
lO3LniqTc1kqEbEpVBzqQghUnLiCbnSxDgxmDRafQfLL+YGa1RokvNxZH2vlgFKPkERc23QvxjDo
uKMJijS4lquDV8Z8gGj+YrlZ1R4TxNK71aEYpXrtR6cA7T4wrRgT+mkvHj00phS/8/Gr73XqqGFq
8/LBzT8wPykwQnjjWfq9A5s5WsYOiju8PGJpEkOeyIeJzVxgIw24xNQgOK1+KWIQFoNKsP2Ppn3j
E912eDcbWmESDTlhZlmQBe+onXxSYWR6vAkcjbaSDEwkUe11ixqWNCr0vio3wI0IhS6IPA27AbKO
OJPXfbNOy/cFDPkS3Jdn7HSjSMHtNowef3gm4sO4Z+fjYfSNEO5Kry1+wHYijDpJ5AlhEnq70ZbH
YDDLF32aG0gx47k85jx8sUBAZGIOQMlutjyQKy1PgD/Q6s2P7nNXkvEc05og7uASTrr0hEqijO9M
XCQeKRhO+VxQOYzkGRHRkxMOspkBstvg4erNuoulrY+1lQdoMBM22Awxw/oNRMeEKjA8M5vCKlPp
RggE49b+ezm+uK761B5c1HfUcaWMvhhZoIxHDti9S9khnD4zgDwlPgXIRD+7G2cWNbM3CMn0SlDz
H7ZDyljG13HbgZVQ8cx5T0ikEaddn5LSxRNJiOb6igOeDGZqS8F85Ul03eH0YqDQtobR6+gO/9Xv
LqiNZE68JyNSMA5G96VRiFx9JvfQOH09et7VrHy5ImKxbFnHGVmsBM+SxvVIT6z1x2K4emAX+pJG
8i6+LVKcHHSxDOsajFlBajJIWr9YalasN4xuDzDul9MmU+PG4SMxXXglHCWZ33bwPUoMKoNNs5gz
is7KgldcOU/cCOwGQFC19hKO4cb7PgL0A9U2SZO2iOGruFf7bnfSXV19OiW+nPtdoxjPwmpx9Xvj
zoXbR6zO1ZZOUkI2fkvMqfSotaYy5TrlC5SxLEUBhRQWqpJ03WJ77tG5Dugo1XHe0bM9i386nAo0
ID2b+r3xpYHdsA+VjE9IFAQNX/cbpZtkBYHADZIr28jDyfblxxhQ3juyhVwIu8N2Y6O+ue1lXpdg
/3gwjhrbcaponZ/Z79tiIC7cBzEJmkJpCrTSQj7AQUFSEucycikOVub+ok2Ss0F4ARPBuojiFiRy
6MQPiXb3aPuxD4oBv0P0QNs0rCWCWC9DZvyhzhTzu/xUMXDRC54hPBSyNZgmrBUBv6cFOpE7h7oo
2RDbmVD0oEvI4LGl2RM7oTZDFiCqMjgjfjEEV/54C6H+sc0AGYbIqC4Jr+BHAR6X2BVpniUsSFCr
O0cVFfNAm0kYkjATZEOyVXNnyV4ivHUFbEDTL7AIQMU/GvjBdaVxkCZtKFJXWxpwCYZgx+b/g8X+
Rk5FLJ2WVKFsfxPp5b6aJno94UZuxBxJiynpGFjhCBWQ1pc+n35V8TeCmQiJD8NhnzxJzSo6muS5
EuI6IwLL5gSU2Duh/RXeApGUITYx+vOz6dUT+UfgtCm8DL2CZOAxR46YLGlIewSRyTcyuU3j0DVP
zs8MGZ3JwDwA+3Ii533b+BH+QIQGaDZdPk8TK0EFtGK6iAzemEX1sVwwkdVJkSPkw53nWYGvCjwg
RJO8QGpbXrI0uNLMCiiM6ptTM6j8ucBfmV3ht5B2XM6whs229r7/AuIqFv+2zWYgxDZ/XngjOMGm
0hETl80Zw1nD+XQz2JQ8LNfLJ9TkJuyMtKY04ZeXpaq/l4O4BzTaizu7TTiIPyOt/jsHktNxdBvv
abGTDbGbBH18xwxsEoe6eOlq9iKhqUeEZog4Wlh1SUAUoEmsKyJw4jz4Mu3RP/W0MNHd3aavqbEa
b9Ztb4PHlweB8D6M8VS32aoOwLvyzw8eRjauttdmkrKwuvI7DDmDkASNtUgdgNTGXfC3waLd6MXP
w1RjsYH/CygQiltIc1z2T9hfunQe5GtR5Qg7ue/l1+uNFA68Yt1r+E2eETGVbPsd4gPSUyC0AAp0
S7ISvlste1uGk68hfME4Lwfs59cMVODh9RhiVoDI45Ceie+fSQac1XLiiWIbRIzxpxQYX9GGQHkc
FtMDIUjsk/0p8ZkcdTSU5PTzfjBhkJvXYP+EeCHM4Rh8cJEFD6/kDJBNsj2mjJjcQSAPkBDlIq91
Jm7yKB0iYRpb8Bg1BIW3Ds7XDQ5NLKkNg9kH0deTXeUeV1JXTiX/SAxM7yOmas4EtsgJi3evJriD
x/B8W0m2gls57497VCypQuZsNFpthgR9ENl52yvILDloJKYT2eYdZvA2w4BMCQda0ICBMBYoRaXf
BmN6yxRm5N+XvSo4XWvyLMhbtvmU+OPIVQObaOyCaKIrewcGg94H2eeXHP6XEemROltI5MjhIjm0
sC8DmnXjRTLmDIgDBwxnZRfqmtgfpso+9xuGO9X6Pbyiaez5ELHsFOxj3sZ/TA7QBsvGHc1TOSYp
YNgxGiOfDpHSdnS6QUr9MwqmDuX+ixyE4vfwK/o1NmFaSZmtAVpOcspYsY7J23wFfer+Piq9IeOO
7/PzT3up7AS8l/QuwkJ2J671sqC7J6hLP/40y9P8+KPwdzg/Mnq40gauS+AMYZ8KzaEOQ9HLuBb8
TyIJv/hvTRTdLRMKluCk598mFeKWlmkpIS8dmAMmBUcS8nR1e4jqJpmxg0CQlCVmvzOTO5885286
Jf78AXAxXy5ZL3PVZwOEJfysVauUbfYL7DEycQc/uZRkxgG9BjFnY95YvY6uq+FB74F6x6oPgj9E
lHKcHpLh8vRbjFtRg6B7/KJ8Kq5IKagVwy5VsteJXsyVO8w3s83svLvs1NkRjcLqQLIt1c1FZxHk
iwNFYitgGSjj30/ESAsoIWy93nX8RKcTKsAIjdZZPshoe/yxYdyCzu62606pJFbcsjLm8+vI9xwR
4L31WWvFUWK3seIdGBw6ckGksAByly+Os+6qsxokMeUWfBrZTj0Svak6ZAFCynUnNDsLnsqZOF5q
6rvVSh/Ubrhb4WyM+d1SbKr8B4fAIGJE1FP7TgC/PvSVR8aB21lRx+Jp2BJd9Z2vs7GIXSSClbBo
ZZUx9v2lM9j1smivNlNG5a5UzhOOE/ri8XlLoHSS75/+e5Glh0aos0Kv6OZTjKvD8Wl78Rm1iSib
uHHS33+4bRHuJVA2HznPvMFyGHfj6y5p2CSI+CFbm6T9g/YckiqN67adMs8tH2kAVwzBu+6aqL8G
JSjdJ2JTtJhL4tVRUA+WqC8Pq7YlUj6EzyDZXZl+wj3sIhbnBP6Ed7vigO6E79nAV1Siinqktqlb
dfueIVkgfmvgn+MiLY3O/uQpzhUUl5W9gDtf3ElZg3DJoMCOcQ+gN4ZNh83IuKvIhOOIH7FBSaqB
WaW/GN8Jz5tJSyEOZuag4pmW0BvhEipTJgnTXOjgJ7KkqATIPrjgqR1gGIG3xMuYQjuZXfMWY0eh
zkG7w1bx+8vpG4hgMLfai5v9md3WKgCniKwRDK5f4GZUEOszT/4GQvdc3yihZm9S6dhjBgsIUpVa
4K13ZBNkUA8UcJEe4zIqUu62ZqsuMq81eS0uM0R9oKggiszQlXqyiE4zEVO08Is/+FjaWGJyVl1G
erHry02IywKgYxMct4MpU9qpIqQepUxFIXhIsz0IL992pm8UioZyl/sf3hly5gDyT4F6YG/8rgu+
ckFHPBHWXX4dZw/iHkV/jdQcOc4QQntSL2qa3zMdYmsqflbuHqo9CBz4KMjoXzqNZJPgreJpwNuh
aARK4IEkbedg1f5jq44v+i8MGd8i+RhvqyHg0qK5MW7jmrlsl7ESzBCPuw8H15jf+OoYJD6Vzvdg
sW1HOcxyi8pwhZUePViOBOYP/IIQZNAR54yI/cwzrxYoD4OHnp5RCqLstEGRGa3b+GlOpSnRjNhu
wzzlSnGvNFRcRQov6fOe0CR0sWWfvF5A4iw7L0Dx0ePe9J970bhA8XlUGJRJahhzIwVdTk0leP9U
xIBQlJrgx0RTjRD0EEXOnYQbCVnOZqHglzruM85X4Wrv0H2n+Bbj24nkTlP8e9j4qPjdI2ARjLpz
m5302ZuaEoIwX4oGFYUIyE8v6PkD4kbvdsdkgAVjChRDZSFtfKYBG4IDvSLCBdwKkLsEI/ynUe3x
zIRh61FQwZvvMpCODN33xXlDp7yZh82sZQXMSiEFr7cVFgVhE5Y5Yj2Bk0BujP5ETUSbAZM8zvZi
YRR9B/cwdR48LfX4IVKT0YqOijoVO3aPDgtTHh8/wCbeHRhJ83LwCHqcvNmwme7tFx/il4ZHEysb
COa23qLSTLgrUaiybB9MNn/M5yi0QDlN5MjkENikaYFM8dbSvulY4v7+Hlshc9Bx8N9mTCJEAkAE
Z4WGFqaGjR3DKU42NFuwrHCtEv9HacDSgMXBdH/cs+nTbsSYTmVwNY4uIkfiK4cA+QyJhKsIsawm
3OPsOXwlTl8q56tDzN5EaFdoG9lolvPfEW25xNYIG8TzQTXzle8afofUNpIC8dnLT+v+M+w/j+Zo
CjmFJSIR+aiE5rWHrBfWyj9vhKxbcfxKIwSRMcSln83IvODnSDcra42lqoEVIT4h60buaNYAJlzp
WXlAWXtIg2kVgLpm2V66Mzx5jy1cgcBXohmhGxPO8CuL8incqM/+KJvOMxHm8tLHj+2PiJFg+aQB
4l6U/BFKssaB4U/TzFOk46IX477RWItvNvPeImW1iSznoh+9D18nijVU9qZ+hiX5/giS4kEfS1Zd
Jb2cWjNkQNYcK9QabFVIGIq3giJU1GuyHYik5tsrspXQPwgPh6eDkJx58+UupWCF0pUcbjEMCjrW
B4QxfuUO2Zi8Nwt5Q+WjSn6CMLn8BN57H3L7odFTxfIeyy+JLBGGX4AQJFDZntygYgP5K2nBYk7+
EBzx3e0ESuP9knnbQr9kwS+Nm0Zbz+4Yx+CnXP3cOgHggVWyuUlezt93/8X4KswtYfr0vzJeAeLl
W1e3/Wwt+sMslsOB8yhEyzEZ9YwzRQvFCg0VGwU+GtzB9eI0O+1h5Lhfo5efeUdO1GzdANrAWQuT
/zfGr3Qx4Td0j6WKzAeEkafGm7Xh9pJXzLnLIQdl0EA5sssK5ZzGvCAtLRiOLvr2Nrac2cA6eypo
9BM7CT0wAzGAwcuJgN8Dq8U4uav7ZH1KcBLtEPWxsLcTmTow5JMN2yXDHCgzj+MqOM+he+BQrsFt
vomI1bMQOGrjBc0G34r6T4hJeFtw+6e+YaYRFJQLLwM/ImyCKDsHwcceRK2QA9bGaUGpVTM6p71r
ls3y9TV94Xg0FAx8DRYQJmIJuXRnZhX8HCF9ajS0KeTBTlTese9Eds3LTKaJjHNMkqwqi1FWlmJu
IWsg3XAJwhgVUB8XM/tprdW0FUps4h2zg8wb4FXCGcgMkru54mgzZcjcA4xGCCGyASFx6mBIK4B2
56vyu/KR+BX4yJeBLVzO4V85aQeZU5EsowLgn5wX7O4Rip/SqM+IiSfoyy3Gter0nHPccK2i+4yF
tmhv4fpomHjnvzcV7gFryN8UvF+NfxpIzEjmcSaDG9BBOlCvJdYQK6dyt9gDQR/BCcmr34zzlPN3
w6bwrQ7YhSDVTyHcgIb862zzxblRIcyeCGS5wI9FwrUYgXHkEt5z1RQ6cGoxbiXA5VoHIKMFo8cT
PJGWjy2ZQEiZTlGkwPK4Ip/mj0OCpjZn7F9Kl9d2UmSXHgnzxBS8tgK8pZd9G3AwzpgqF6VIfFcz
7mYih774iBw/rUnFNvHQfF4uBz5t5v+rWPY9gc2P+0NE8oYxWrGihclurSDyhcS/OuUCtsLsfbTz
TsIZAV6X17/DuO29Xka3Njdx51vcPwkkBBbI9bvL4F9jG667gOE39ObPgBRcV9JCBfiQLg2/F9vJ
n4G7QULenks8BpayzuznRcszHXFhe30AlmWPZkbkEngYQSW7Dq8I2BdgnB2KjI07+OxIW4cioAMI
zyValPKWKGzE/6kS35b3Hblx6pqYP+MIOD+IRed0dA/jV2miYeMnfXb8HEOxJTeNfzYxA5w0n2PK
qPCqAYtjkNyV4EDIEObnKX1GlJMXV4wbs0V20lWLhk4PB4RIwF+hjKy5xmVcrgsUehUpvEf8yscU
Y7NTMljbzelG7cP62AJfqjQmBmcpo23QedgdZ2SdJ6yng4b9t9Ddyi7Mvp/phsThp2zDyy7ZSxJz
V8UPZqZ/mNI5lmDUZr4hHek6bv9cphUhTMpc9b5Jr5WKMp3E18Y8TRgqrnp96+2eJ72rXiRdo01K
7AOgE8Hhzd1edYbZHbRI0Z+B/wuWjmovUm1JfUUn6IrcvmQqTxfTBpmyfy/z5natx09jdtCovz5m
NjlOeP+xZ5A5/yGlqW9ZB4ifoM2zq+cD7+a+flRyYjvatLAtC5zJCEFYci5iBfK3VNGqzIWLYPBr
WnuwCQESE1HCqclRX67vUU2ZSfNAHntasocyDecdtv4F8V4twS8bCAK2hif8NGQY4h66v0JvtpeG
o5yrzKkgA9GpY8gCyEL0YfADQ7rm7pQbLwvulkoIzBpPRT9tc5/OhbTpj7RWVIzzpH3l0lTj9rzH
0NW2XtLqHHCl88s89DXSDu5psz7tlFq7Tdpm17hNO8GZq3IPCE/EJHEKaIQvpOwiZ9lAE0ju1ChF
IgN5JnYLScY86oMR6o4S0ol6583YYukjWpbQcpRQnJCjX/RrbSzy9C0JjRGqHfqh0epU6Q1lApgR
FQhdDkLeEagEJSrCHsYh2CT+hTfIeELuQuUb7nBIc4tCAq9RDZoKMoEQnXHhb5awSCyQjZ208reo
jStzvzK/x4jJc63VAC+Uf9ynIj8RY7A0dbhgPRgARoLNqC+3NFc99h0Z1SJc5eil09R9GQFXRprc
ZpKRoEANHGNlC2nQfSD+YsaHrsRt4g1ZpUvVPk5LUM0P5sq3USZgcgPtkLQRvSF8gznDm8SWY5+m
regC7or5Bf8p/SmiSIpBCnGByeFmJGSZOCdozLtNngWIuePRHKAEgmW/6pdxMblAOWS8NJjpJiAN
eCfHDrPtzojcm6nKyYJgxnzOHuLBVbdlelmj90rbC8ozZkDtKbLIPOQd8EeMJSZ0QXJOOIAoDHtB
XliEBROBdaOSbJN0/w6ldKOWZjsEslz1JV+xqBl3o4wvMJQMBFgLBPSx2qxuMpg9VtMTa8nNvbsf
JgrhZJk3+ogC3mRUMa4eYc7a616tCYkp83JeC1G4tFYnVNQ0UI6QEtwr0WDxmZ3XqO4BKzfJcS9C
RuafTi6w5SyAfgrsBKB01PFwAbx+1fQ2nJhY29BFzKSBEoLlIe1dqTEomE00QSFiDr1GRLCv2ixm
rzmb0fyJpXJS/3SoY9gm37+FU+uX6BoP5pHrThlhoSWd8YmTaHHzmXxHg+HeGCh5J7F8COYikQ15
TNBB+MJTH7KlvHF0Hq28MBmJbbyZzsXXvvHpY+JfDnZtq0LJIIFvcEAhwEt8tc5f4dF0ZAvShwlV
J5Hh5nRKQhdAjNgaVoorwQuj5EZNDXFBkKjPvhsfvMGLv17DjpPHtY3vyXuFHe2O0H1deN1tGbfA
dM1OTarEdd/li8p1Sa5E/Ng/7Hp2YdzZ2brRQFKExKNtwUSzz7QAq3Pe7ifoI9XQDj6jh4K7q/6R
y+1vvLvbKcm4lqj43LlMFYxyJVi2xpXauH2IOPuTYP/Xj3OURXR8Jb5IXLsqxCoNaitGBIMSBm6r
Xr6WLShZUwbWUdj8PUldHJl5OBrLcdRxuts3qanEJ+gl4PLAVjCIRsxsSysy3Sqr5M3aMqYtxGNr
Mc4tZST6S5dvGVLoRYxipuKLrsA5GUiLiZOrtbyOR4rWm394PX2rmfetl923TmyDhdO1yvHAO/7m
zos8cc4LtEuugqmf4vX3sb5jdow+22N67RudbfVmqmpOdZm/THI6PgutYoz2Sz+sR8j4Ngb/KZDE
mB8uBHcMQC05RwB82LUw3pEdh1wC0689RAleoMk6gp4ARwev3+e6xWDvfckRtk83eKQwj3HskuX9
HliKoo3+zuPNyUJ0k08ZIKHshvEQJiSuIX12p7+7x6hy5t3bo5/X6jnU7qSVkoT3oa5qaXdGAoBX
brPo7VR7httdB7iJoQtJbEgixtM53AEF4xz97uLVY458m/CVfem97GemTQ+guPHI7+0vqzqeUtt4
RVzuN8RuN8Bdk7bbjspgGINZglbmk/y3S3THnN33koDbzavfapKvRn8dkwWoLt/zhmEJFSwq9BpI
HcJOfcbXUUqiQYWgk5k+JE4dNYi6AwcLdCrvI7DeDb84t5C5yPUkIcmD0v/IFUU8zxp3etYrqCai
rGS+Gwjt7y+KuYH47cWvRH/UCySWcjhHvk2BDgLEIwmm82GWDr56hpSbF74W5wxqHrFUy0AJXGkH
/W8mDdDIviFbReR9dWeglNYfazkAyBf12eqHlqw0eMZDT0ZTjEWpmbZ9mn+aaFNk5BKPOUI7cfL+
9CxmXxW59R+OoxTF5pourmbv5cFl6wXQMsiEsJmq8KGXL62UjHSo7RwqQ7qtihj5HtNpnvPesnTf
f4BZXnvJaMjzvMT6zhR6+8nwz6E+wVnHsPIlQ9fBjJSoNbuZvQef5mtlUjUiNQ+AeHL7QzuHKqxj
D9KBqNsmhI9m8+G6b4Odp0TNn4Rw5pV+vAvTPB/aYpCihZvf/riT1wjqjDNDOUhMWW6s4Sz7uxpq
TuIHoSvZX3Xme09wstuKuYDb7iYdjdooSmCE0JMDPb+/nKvCxC46b6FLQQabbePcmG0bAYv4J1T/
lNwLBjOhR6ZypU8hrtA50ws43Xl3xtUsNZ1n0UxMBq+fSw2mNm4FkpP6UyFFIzxuYzUQFrtOXMLh
j8cQ77DtTFcOxj/HeDZbrQjA6dh406uQGpgCd4CgUCzqhwBdYjZH4scVsJlex816N0dhY23SbwZ/
MCaSAMEdogZt1eMlUXgEP2au92McIV7pktQgOjv6aaR57eWO20wlZf4ayPPqky0gUnKxRZoNw6uk
7WTYFtCZqi2GOv08akesIoxYCoL2Ejgc99E3CbZwK7R7XU/ARl7TRFyUzM4jQkLCHE1P9wT6MfXA
5h2Y9DBWLgLbXD2MxYqke9aJ9YZ3ge7myWvHoVAHt1IfMSaRNkONRRykeKEkBr4tBA3Lk7scUXOv
cYqK15goUH4nV5DE7XV4mg418rQJ8LHOgbC0d+TR8gnpgVqaFdZzvnhpHbRtGM5/v0kfYRSFmcsX
kdJxdgnU3n7Vg6rOQ/m/vk9PAwUdgSsiwYaL5YsUr5wPRww04S8iuz4YSBWGlMC4gXkeknQojoMC
Gy32Lh56uwzRUfEs/8UulLQ1kL6Ofw56mIQoYs4uDDcHw+DvHgjzfHaPUw4ds2ttbzQ/J+uW1hql
jhoPtag3FyPvPRgAwU7u02fEiRvfMu1qE8mw+PhVYcr5xHDqE+UVV2hPjQxLGj2dLM1RxfOfVsDS
zgrvnF5nlcKg8tx8EOyApWlSa30rqiEG6/CwZhxzSdtVh51FbV/kHLoUenfBQ4HDITSgnhvojz2n
XrlmiGl0oANiaqPdnhXrat1xToXOJ/Z5zPdiySJxouvXUH09ni2PrMttPjIR0eiFd91/nBOjlx/y
c+jTMXUlOfrWRZLUGhdppA306TEqe1pFoBPsaYvh0wwwHasTiK8LAuKcQUpLecPCq8YpweRYI18f
tImNcmV/oNdkljdTVXNTDGMH77ktSdCSC8V6cyqV4CvaTBIuZod1ZefxKaW0ManX8VBPO76cTouC
UudE7tXVfhOrwZBwbEJt2twTRcORVlL0zhPeiCNfQYocvS6P42d8h7UNDaRhoBIh8S2NHjK2l3x2
Li4ZcD3z7Z5WF2volHxT6TwnD7ugq1S9T9DGxE2QcNfqW9LdIoKn4BXZQ0sbWqTNuwfNnfS0sSg9
HGy5uhnsJLdjsiD40QwgKxsoWxkQVLiyPGXm2pk/u6QlsQMNbQAxpv2BkZM8pbE6MYqIkULMJJKe
8jIO6N6XnEMCwInNRAS5gvuP7BMkyQvnGIye9fM2ORtsKTZLyOzshydlc8D7fWbllky47YMAnBn0
c8bS0LVwq/+Nou6yGj8DeWU3V4zcmMG/s34H3oURWb2/Awa8hvXSsJAkF4fOBpf7wRkg3TizbFma
H9aX/1vytsu3f7ijcOB/BWrZlLU3Qj1CxjtaEDHT4C0SfbA8yBsjHxoQQIm1hPJL7MJVWyOfWl+1
reQuqLHIVL7kckIThSNeYvdlY6rmQDq8Fx2Wu+Cc0mnJzIAe61N+CvYM2nhJZwcEQsshmpWR/M+4
BWpX2WwuU8aeEgRRgRfJLAMaM6aKddjXWlj1gUrQh8imJz9eBvWILUU4fJnYUICuMJyG/geX/ccV
0OhGurlYh4gm4KMGg4igJCocv+pyx/OSwbbIXXY7bonc705PRLvOC/jnfZJHugTfl4jj5IZA81+k
hIRZRNH0QyhMQVgYN5XLj+P25wc+DdnbJA37aYSGD2DdxoDv6D8UKaI5cvxfIipkG5YrrtqK10rJ
cR5v4kPS8+p5NpWggZ5XjgumqF1AwSR5oVtpx8kDQIRJPQx5HoO8TNscVMltUnk5qXMd7vuzcY3P
UqizAmQtgijZXf8RPsJLeiWbZ1GHNaNlWUleTUzdlSXcd7oO3gFJjEXJ9mYH1N1I7itMFkHXLzys
GbPN5Om0CGjLKezZAuWonUyLOPfKcLCSWGeydKj6L4sG09j4sqWu3jBzgLOUGTCq+148/ae/cTfI
4pCR8ztbPXvckKNygdDuxzNt8BA9d2ptyzxaliiyZZlSgl0MmAIqmRITrspEUYYQRoCbO8GC0HVM
ccZzKeFa4hG/22egZsHexeyDc9x/h8+kNbAkxoxBq4HqdMw76xiZIEIzMAv+LQPlclte5h9BhT/m
OXm454RvEUfh+Eb9KVryRc0ladFT3X57nqBhHUwMASGKrFuR/Yhlrhu8xjLmiE8aijm05KOePrRo
3rrG0BowlrjgrJo/xg3gWzt82R/KjgUmVTRtLXsmhE8nJJ+NF/smTYqabgHx59QW08jd67QJDuRF
S2P3TnnLBgYXWKaCf/yO80yTADtTsWoHIzQ3eImxNCGhY9yWirpdEgmq33aJQO/oNEHPonGBzATJ
sKupMLoE55nU+rVLHw5QLvW3/P4gw0BiA/r6EDe9zFn7YJZ6MTEjJ4JDQjjeXATux+QdbJBoVmB+
gvudJnSl086dk7riKgz0yhta2I3d9ld3KQnwn+DpKuYnoKe1pn34AP6RC9gnoZ2P9MYEDHYkIUM2
KsUDOwTAUHQJBHl+/yafIbyDA5ET3XrYPZNOmwlpiqn8AKJZG/s2VeSYsjr+yQI84HvBSEumQm07
POdbxM9C5SaVkhwaV27u7xyQgl2ZSeYm7zC/mP89Yiga5+TRwpMzSaYR+6CcLjefzjFJFAYifL6H
Ze9pFhV2nNGQeiFJ5NBY2QlfvsGMtl5vu76kSn20wpPD1n1QgEjUFNZmUrBC4IOZOyUHdatwsp1h
SWT5ytfzZ1hxdqbvBeeoQ1fP/iWJkwU1cMAKopP/7XuaJgNW2KX7liCt4oYj2casvz/jI9seRkbv
6VR6afM8W4n7pEpIWIfJiYT0idjER9xWA5RPqtFGn2H3JoX9QfjrUqTMuN2U1RmnEoEYoTK5+e1V
wZPouQMiKXN7aJ4XD+aKGLuCDMsBTw7fDwLcHR0JdbECuPJijOeMOAhZ0iJSJYz5m+swaxurVeli
wJaxUBI9hSdHqnSzXJ78Xd/cjURGY3YS6v1Cf6w+xGAODNIyTfztwcGW2Xr4l8YjTlqT3r5Fi80L
6NBt+4eQfzcnexwtE34U6VYD92CPzAOT7qWZIG+RJ0hpTivmUehHnIDru8sJGlnTzNjnfJ3kf9F/
0CVPe8ZxS1Lp5GBfmPwAcYW5KJT5YASDMYB0SD0PDW9dyZLc9cdP7E9XY0h7krtKBI6EHb/3Kynd
G4v0y/hGiLR/Wsjg0o3VZtaPWx7N/ngzBZfoJv2x+L3uTj85zG6L2+K+oFa1Spv3j5tqJXtrK1GR
Ly4qW51gFiv3WURJwf3Roq58OiA3PPeCwE3m3hhlADOoLNvLw3TB1ZBPjOQCWie/596du1PYO7ky
icSfVeFzobolP7eYUQ36lLB2ZZezHFzIcltmFskvnonNRbTf/LThWCLWSEBlayfSNBkl1M8s3Jra
suNkupB+d1KfwDRqvdY5PZmyQbGqLZgBn/aiHe8ode2Ajgv0mAYKsR32uCY6+d1QSbXj38bZZBp5
cNHVOPlPrjIuQJYc9wsjwrzcHWEL7NslzZtk1UG/eB1t4GXTISJXBY2JGEcef5fMUMlvR5Qqytm2
jbJMaJyaGKTGFigfNqjl9AhMllFKfdk05MVzyQ9mzsFZsrd3AuJ79NtUvByBMu9aNfkEH23PVcDl
ZKL5Y7/ELMqpRX8f19bZkby6oR5QcGoTNpg9qxEfn333K/3KTEggQTYlhqzIoicNtFxfQS67jrBB
PPzsvpUTGNAx3PVruRnF8AechP/P3ayKWWGzQicXpzcZmf2EpAefn719+reFwu1OXW8KDvfagzqy
ZXYcULgivtLEXO2zNEmZtDTqRCUQlTd09nTIXLDlDsqgmsDWeBpAlvo+s3J6gbdT7zvbA3jq0XjQ
JV2pYwFdze5i+nauOkgmN0KW4qjze2BltE1vh40PaLPN/gSce2fzf7s1tT4t0xEMsebfAVDfvGCq
fja6elyHZfyMztRVPAf7aGzb+sY77R77jt/DnhYWnmrUlsziPPvttPebhx32cgng6KY3a5RRKCpU
1i0OVpNnRIlUeSfjlPKq7Ncqo3cAuCY6m83/Fp2gqV5hvT5brxldDnTU9hEqs6v3mRKWIRm9Y0Jb
KFVvHPkly5BOlipP0U8kPQRVAoRpqJ6wNwe/w1n3nNbjFx0P2YSCikmmGNVkRVxH7nTYoC/EWTzd
2+QZUErk/sfY5s76FPHt3P05aAQ2UtwLINfUpJ+KQpHemnqY6lJhBBbzyknRkgnqQ+s6LqmcQPuT
B3C5FBdghrj66Zqc9+8reWGEcz7T3o/0GTBPb/dlUx7KoM9ETAxvWkIWo79EZIPygyFuvzGTTNpm
gwoUguq4K/xsWXldrMVkh6g/HLRjgpH1A55KnNQAB7Ts9o0IMCheY3nm6KBGqXgvuFa53w4LEGuk
Hcw2ZTakVkLyfpyS2ybn1qCN9FXvVyKUcjitEXcJB9i4mT85C6lhve1Qm+5zcz3HFc0BV1NSjaw6
OQAaWs367V699qzv8NabJ7KNO9MLSbps1y/2vHx/X3SZQUhoMx3FgERvwrvpgdr6J8j04fYW3blL
ZqXX9Tt+s6/tq32Juv7uo8kHWfqhxuCuIYhMnunL5ppF5+ie9ojT1AmiNpRJvdxo+4zjWELJJWnh
FMBdU9Ygave7Drf7OXrfWA+13nUEjnhr8hANH3PT0/eX8Q11Maunm0wHXkVA82uPZZtW1I+mpX2B
B6AyUY2+SSPtSbXVPNhPDx5oQQu1GYlKLO8eDfbRGpmDyYGUy40LbczGQscjSTxipf8qx9BUzfvi
3ZfYgCUyPDCU0uPlL47RKaqAzf3OVjj4Iu74V5vIS3oKbOL8T93v8KQ6VCMf9gwAgJAhNFhdcp08
EOhe7o0XRObZOlHqlmbXz01pMaTfOkK96nsu4pcOphbcygkxOZjbxqSYCzqGLHLEFHyncD1QAM7Q
/7gVlaMUdWeYcFidcBrOW8A9Lvswy0ncBlQ7PCzeXpeOZ/WcfgIZM9q3cv/K8FJuOQ4atjiW3tN6
mHnSZfU9g3fQgKVSgEom3TpiTBcHtZyQk4r9WzXoLuWdBIziwmG7QsQgPNkTDQJq5f9YOq8txbEl
iH4Ra+HNq4QsQggBhXlhYYVHePP1vUP07Tsz1VUFSEfHREZGRmo9NgXpXtYxVKynQECOGVOCZdEs
H2vDrE6MKdskhzX7aRv/JkmWPrR9RGbA78marmBj6kbIz3qND/2XxVyzv+Q5GrDJ4GQSYNRccEbN
cgv9EPc7MniVLOhnFekAmrfxgTII3cUEykpPfMADY74nG9jiHkzwSrTstqz5btSQTKnW2IbXoNG5
BiSn00BxvgLyiapLuDR7RGEZznjIHN6Cxnuf/cZhJ90Elwpdhr6d7TpHjrXsULMhpTgbU8Gu0gz2
HL5hZKZ+/UB1CrVaDO7ba0DZlIIv240c976c3e6lW3IPdtoRx5Z2DqDcY3dvneyb82B/LrkPh1Og
qwW5Z77Lw4iDY550Sekd2zmY9pxOzfZ20EgINTkUwyupLTdB+LBKrfjNBGWDY+inXoKX+/A+Jzm3
X4FaRIoJ8O7beMECoXT41gG2RydHBPH7e3EHL3BvKYF1nwv9NOKnm0K0U3BPQNC6t65zfszr6G+q
/E2dZXbXIcmJBoC6uuDjAxCZzIarc7hhiSHIWfnx1d3x/fEXtoOKAo5Z/uFEZwcpRuXlNKhZ9b4g
7QdQjXnAYbinoyoZxubisywL1fLPl7qVKB/RJ4m/6FvscATuWZ4jvKIAurTcNQT6WHIvFYvTZVqN
eJkGiVWOjpyhO/vNZjPlvjGqZ9NBaNIkUtmCr8H97jQgbcQH1MxDqxBWg2pwRMWIb1ZHbV6/3ZQU
hpIYqSUHdwEwicNwCuzim2Bd8FVPvHJPXyvRyD4lKewfldj32TG6hgcswVXoNcsTYFIPSwdctX/e
2wP6o8hWmdr1ZnVEKQgpHVnbHuJtpNa8b9pcbflZA2nX80/lIHn+kcwrneHkdHPlTiuxGCUK1nA4
vs5UH6+6+RclJkmU59wIzhSnb/u7mS6ay/Mr2ALssXEvLwqUdUDQbY3GpNyRGu0HK67ARBDoFOym
IkDEG7QPf4A59fpaV37JshMoOMXet1vu3Wywf/dJ7u4YTNE/kUpbV7rkbJRkeAFsH3YRpwre54G1
dIA/Pw3hfi6Lbx5jtDiy+3xJEIXjK83MYWepLnyaGmdlFaCZyTIRgNsz6mUwWZALsPx9cySe1Kh3
AIXgjzGymc2Q92Lb96BWYYzO9IBDYNGYKZf3QKQwo8VKZhFjhfJk1rNSACSzdZGbfdAJTB28/lyL
iSYAQ8iIcCwXZ5E3mCkrUsxiRcWgcGnNKTUz8aps5DtDchiLSLBe9M7TpFKDIgfFdHKIUCQkSKPe
O6qijBYEYCqpfPtFyBUGttzjAcoFQaP0hpF9+2+e1OGPlu0MyNMgXtPc+tg1fkkeDMAlAk6lya7q
7c7zhswlfSMzBc1E3pPNHR6FR6W6zXg+6RDuKKbT5WSZpbu7WmTvriBPQY1i18ztGbNNs9beZ81F
fp3+yOnuA542V0d+8YNRG3PcSqJdfPYqNB9QkpQm9JT9TJE1PPA2kLvBhyRn5skoTXlWtxju0UeS
IZW/ZBnnKvh/OB4cEFgJLzwQ9FNlV5GwF+h7g1eZnk8Skc0lThUR/WhGUl6RXbRFs4POF4uIO39A
0ZBG7WsNyQay2AzHDlhU/Dv7KDd+afL2sxlmWaShycpu4cwQamc2TCREMf1B/4MmZazWvRFluRSL
ECBQa4LmkCvO+UhTudLfim2sN27O2Udyzkn6J8MZKjBnbrRVD1slm1XCqlz5MPqBICaxkZBjU4wb
YecxRESELz09B+UhJHu1F9dTbeWbDZyLCpRMXdknrllRKZuEmjrsbCIBYLApSqdhp7YQY9J6elW4
nQNbHGEEaY+pdx8iB6mFuRBC8j6HdCF607FZh0WdOi9L5Gud3oRTOmdSXhTe8DKkwtZSXb1+Iniv
RINYPQ42pRfIPrTILAGS2Dl7R1FFgwsEK3yKVQd16dBIVsTlFk7j9rZLOEwSZWML4CnsIlQip3MD
P32Jo0G/9sV5DUid8IefTCQDLBEskwGhU+3OzmIzHYNnh8ifhYmB384GWGXpli/IHUQmGETpltpC
i/qfE5jhaQ5oSnw1Qtl29/7ef6zIRPE9nbZn2DDSY/ysT8KW3MHF8DgFiOqBkXgCASX11sBTkJmC
NI00ARTB2dG/II9r3wiSgHVfcjhHrkzcAUEiMhY+lIOS4zKsRk+OSt262nnoo+nMwk4h2mXTgwzm
OH7yuv9nJLuK3gumwSd0tC8KIHnNG+CdfZ+YGIYj6Sqw1fq8QhUDUFc8X2Iz6JEWio47lu28BwOO
EMRiwMGvcADQYJkiZq6/QYoxd1Qaq1k06QAafgKe53AaTSM0K941n8GFevM0VH+VSljvb2X9Tq9D
UjdVMC9IOzt9v2GDrivAAHBEfazby1nXM4crJy/3vDE/YcOuAfGEoDWysCKsQyJiYP3XLbS2RltK
LHQjzI+8acdHJ4aRSgxcMDmrYR6hDIbAF6NOhQNG85DxmDgzBFsHKcnWMQ7DhvmhgYmIKjWUIW0N
GRdVA+1gjRCUhMu9hpL5xezTg2WBtHKhUAC4CeBra9t7G6Q1N51LFaSvoJ/p6SSawCZJQyJepgOB
ALfQpxcOGAYEJpiVC5nxPOCb/k2kxU7E4KtljoiqGkw8MwJlFMyBOID5zSRKi3NWGdWoboNtgq2J
eBpGdS7aAXTnS27EJIak1HXxpowlARWP/6eL1fgxX5jgCbe0Mft9VNfEKzqZCGvDb0uU7BfWivln
b31SqLa+Qz6zfeoAN3kaR4Jk0avH9rl9hO3iE1lKin5O0MnCrHafIgVG4ttSHFN+g7nnRxeFmcEB
pyNPpaJPFysnF6zPA+VXXSYwl6xRZtR83oDfaTDI9OYhRGs+CCLhvXgLzneKNJp0j2Dk5nSoQMTp
bWdFH54ANoA7FqNwJtmTuB+rNhJc34DkG0Y7gUK4kwis2ZN3kFsQdPyRaWPxE8uIwEBjD6p9k7T5
kpBqJXBJD3S3J+M2QBslTH0ktdytDEvDylCSs0KL3BFbygaynE2rC9aG23m6Va8O+XJZsZGQoOs2
aHBinTro1cDvYHa+ICnt3zEkCsvjMjzKkAlHqDnWbCtqKEkxbFwOLiEsdA0YG9Umu/VlUZjk2eNS
ihAS77ROP4hZkHygPvvS4Wbr7Wa72Zmc4prihGfFmAJ9okJIj9Ax0+4Lk3XtVVqHTi68D6dYaoHb
aaaw3D7btbDG1HJeDMSwAsNK2Dy8ozqJ33F52yywXMt48Legkwf4W50X+d55UZrQX4JPuS3kDSVv
pRLu15fRi46HQuZJm6naFvBnZYUpU4cde2ezS6CuI+uFX4qFfmwavK/cD92I1nuAYqH79csURdAo
t3/0Kg6eSv1vCG88zCO8QElI3sE5d88+af5z90UyVELAL5uQON86FVVoCumpQErhBZOhGbcf1GJ1
nkhVHmHmVecB3CIG52Di22olpR0cRtF8cIl7HoAOEjmd77us4x9KeLt1tmZiGPg9LRdlAFjD5AVr
iMbn5HpHZ6xpiFnvTbvDfoa32tZRoyf1RlLEkYf9Zyhi3qEFPQwD7dZQnXCx7O1Mfo45rSadCzXz
DHuv6b9t15vbdjpXvESKwLkSIbH3slyt1P0ICWpT1T18DU+LOs9++ObM/RIyaR1l2wiLtgzJ1rBL
AWsEwV9zg4JDTaOUgNUfpJ5skwrs2CybC+3aOJIERe/UkkK0EmeiO9p0cJxmmIi9BvSqAKsQAvh1
rTnYbG3m2V6t841zToHTj07XTpNtzToDtIulBIuSUJCrYYODiZLdvZLESgM3+BoCka/rG+L+q0dI
pgJzXsHH/silOVsYSlA2kPcwO+svqC52zf7bQ0iRYPjWCLXpXtqiVNgKtc+4T/KqiE1zjLl2vvqy
7JUgMoiENby/S9WtHBkQ8W9wHTdCbMlkcM8hX/8E5cuKXzhH7AszhbwxT47UU4U6MTZK0WrKcCFh
wXkWIlgXIMhBIOn2lWjmNGigj92i2aqAt+8g4UAJHJIt5F3UZYUpAT0HS/TMDDSwxYDEzJGmEroA
T8BKSk8yJ4PHpZXIvRfsOhzJ1IEeQkCgAeTFsDK64FLz66X2BsGAKBFRJCPQGpTE0ZgU0CL/IXX5
sTV36Ps9WihIIwmRsNngnzwnManmFnJ3c37mX/AXjn4E6ctRkiE2AaDeQTQio8yz4h+GxEcQA8jZ
AifQvzJJheEURc+PDJAQzgNST0lGEhxGo8UxxzPjnfVDTVURaYyWxliPo2RLqTL1221FW6QJhfgg
0ykIAGaWmfqp11ZmkqQ6BBuGzDCXYqC4BYs6kwqUpgw1a82/NqQ8gMeAlG79IU1QplpLgzAMrlub
wpQ5VzA+bQERVhSkQNmaQ9xGnD3Imtg/lapfig4mfANaEGQR2nPCXUyu52TPlRJDb/OyePeJCDB1
3zjOPkgZ0G3I95enOpmLFoQ9IQ8hSkVxoENKBMZCGcEGiyqxEElrRKzL4NQrwVJqHVxbK5KfnSMT
RSld8m7BAxIcIc5qsUdnTXpjpTethNo+rpxsgjtlb5E4ZS91iZ7x2fOo2HajMtwKzWwvTbbKxQrw
AwMjQa0ixeGCBB3rm2NR+yn7IHYI7BPq4pPjIrSqj1A5W0f/5VAnJaHUxwXSkVfIS4BY4k1tDyML
9odrFQpQ1uS33t5GvzNqtrA0UK3Sy6QJxH/G5YAEpeTJbkGtaiiYUgksD+9qvztHBHUUuTb637Fc
3y5056QSvUR+HyUDxSfU7oqzpaCFF1I961GD6tXxWppaFXLz+CqcrSImJfJiyLUog+m/EmxyL5g/
oX1h9j9w/Hm4y5z9cRC85LAz22EffLG4F3hRlC9lCi7RpiAcQIWAhzxGbC9qhlXpCoJb4YXColLj
jpRp8AXXlsh8Cds4R/akrTWfM7OFvMV7CXhq9/zlqRUXgMeY/l9S+pxpwN0UVdMVhQ4UKgv0nLl9
v5H6tAld+lXgOe4pcKVyUFaLEtlppc1RHXUTkm08W5hz4uaTEB9yBW9sLD+p0YXL3amumRYQsjBq
YG5d533q5s0ngYBZMmPxoncP/8UKDrPmMzyvHHSJQGtUgPFLywbrSkMpKSUVE2GN63w393wY96+S
NK4fwO7XYEopYUJ5VeDf57+aQVkSqwAZkN1oFUgtdNGwsdWVxQ1bZd4DdpsszLgUlNlxxc3l/1Q3
dQ/UnaSIxAT0Dc0vcvmF6caX2D7CLUt6LDPXKfsNamuQmf7p7+rAckciqb1BQpNXqIMHOehRps2U
cxgfkp4S1UmV9EETUST5WmgqSzQv8R+x42AI80JybC54vSdgYp/iikn02IW5dAr6DjDCPTU/IZmd
+cU40IwFIj1O+IMyi35hnCBXL3FrKGEUVesPliSMy6SEvE3SvFe4oc0nZWeUgP2x+Zhvj/zQNZJo
r8HOJcCgeFSAJSU7wQ6pw4BsMUsX3dUTAhsR2UxnwVsSjDIpxNNyUjQnXCiDrI1tDm/sEjETpbKV
K3bU3Kua196WgDhLdSBaQmyJECpHmmFyIl2hB6GzhAxcqXWyyRZW3LSDYCox30iNi/ZlUnNvfAqX
WWFbv3Xrs/oqPyg1Szw+khfFZnV9grzsMz2oSWM4/7YxpWkGFXVkvSlD2fQIVpcwyUMUI5SrFKNa
XA/4Yp/4D8rLKoQ/j3aJjawOItlgeE+cuMOVFUjLTvV4ATLObGtX4FeD4x8ZjHUdobNrltwvERMb
o5cE+WU+NY675h2G9Wa+KeUh4h6gxxrWl6KqI3qZkbRsI0/Zdkt5I90IqOGb2Su07p1t64VmjnW9
N7/e5W5/PQSpyGH5rXO77tH7bIJqjFlWar5IhZHFOhkkz+wGIp7hs1OclQcF48nB0j7Z96g82LwM
Qu787ATdAuVp3uJT9ECtVl1fYtKX8TG+ezcykjqWGEQ7CdE5VqwCxetE2Jxr0WZq1EaXGXV+m2gf
X8J7cJ49zq3Xwbgdm2nReNFcYdOsf93StH39hjX8sT7Ga+8++aazjytMZLicr10bJSRCFX0TMwKC
cp3CiCZEftp/zO794h9rEsebqVNmZM/oFuDB2cFy8ZbM0z26hVzJ8oAYzJv6j9lr9m3evXlUp56g
4ajy+BXcvH1EdQG5XeuDbcU+elvlUa599PAncqbua7T1HvZnlOuW8SeqdHGuxbSmhI8kHQK2xvVj
iDWfsu9SgEdimILanfT1Z7tgnkdV8CgKH5d5iD7mEL6og+ZERNxLmqs2ulOyQY8GxE5BFZMr2if7
hTy58S/4HrTevhzMb1xGH4C+xyJpwBDMSCOc5slgSieYGAZrkHTRIwMnW29iv9IQFuDUA5YRerbI
WhEt0YGNFi/WhxNN8Cm1y4MGIiRkJzy8FATYZWJ9yYxsyQdeOTwRjLD00BEIitLVE2ul4G3d/5Jo
2qH6qLyoLhB5zD4UH13/KJypLqYdCeYpn3mvscCh2Wy9gZ3wOeA7JeRwPFic10aNilGAG9uYJ9JM
vapRpmntOXiud39DdbNRCuDAqycvjJzSuvmESOw810RgU6pRLtD/7/WNqJxgbEsfHipQxHfXuj/R
CRTvA6ndyTh7JTgi4Hu32nv7eAjXe1sv6Te69L1bSyZcsHRKYgFrIq7DN+fm1XwEfPhd4WAhGhON
HN8qEfOWHOTGVIi6xN5B0qc6v9H92DfmTBGTn5pDX6AKH1g3gs0wT8vcMkR8DeI637uMqL9HW3Rr
UoDGLgbEgNWpWOcFBss2Fr3oHorezV6lbs36dLaB9oZ3N3FOQ1JRqIWEYFAqeVei+OkybS2eJBdq
g6lNQMzblfv5krG6DmEqVYGQ0Xei9eXXDNwSk7brfeHo6hHUDAwXTtAKjuQRcCOdArdfM9HsoKl2
4hq8tOl2l2vTNSlzsAKHAABbxsAR07GgA6REn9B3wqZs/mrH5VN/sKR9+9Vxe1gncGh1t3EH4lG4
AvW3TU0Z5zAGz0gA7LN/Rq7CdOVClZcWvwabhOwSGJ0CqTOFM4scVCv4mLaqb8AP4nTJw61CMEWC
iFox0JnDOekofZ+I5mgdBegvCBaln+Yf83OwatTA9EhV9igxQ0XIelIQXpVMDlEWSyc/rqCxOYBC
4jIxGDprugAzLboFArj9ZJMj3a/QdtcRF/nlEtlNel/KoREkuuzxHHdS90DVAKByMcoDG/UPxM75
70lRGaNUMOIGoT4WDc60v6WIT2K3oreb36dmOUpW0+g6TFEOdQ+dJzb1lsqyS813DyoBsEnEOvWK
RA/hmxAYvPZoEFNnHF77PQfSTh5tXkabZVQPiuZyMWdDmAykHhILS01dt9Ri/6dEgBD46YJ8YRda
GbfW3vUoRthxTnIaQAZhydF5NuzKkPCcj5G3A3WRiBaqRrHzjhNkcgvFooosgNwQoNkjREZVCKSO
3fJXIAoKbZCUTnOpyNHGNCWGRLaT8bkcPzyd0/IaXbCQeA1q6IkOMEFFQro/hCCk/FOq+8gVPpGm
Tj/I1hlRikKarDHy2+ooI039OyhaxxjcwG6Jeso7t/ek7KWhyzADMUgBNcLWPQJZIeG+gaDINsaE
1EH7E0+dJC6aZaT4d5zXtzAS8DiDW7vm7rCkYX+MxHzBBzAoVwomfvmZd+sgEfZtxVjP+ZES2psO
GqzuY7BrsmkzlJNc3biRId8jfPjgoPjlYp8wYilnHgvw7hYRQsz3XTR/PNnPk7Y+6ZyG5iUIIVZ9
1YP4zc2qsNtLlIq4WikQhNjJG/AESkDce8haIAdF3hTHaWszrOEJa0HewJdBHeKXVh1Po++8VjOY
NhvwCPWEUzgBbrMNA72B6mPOUrdqwfpNz/amc+gdeqjHQBKKbL/ujaGAWWXtoNTKoOOtXWH3YGNt
c43LzZw8miWiPHVReQYJcgfqqCafCKlOqxhN7eyAQsiGhHDLJiB5ORd1wtKipTwKTDuRrVhX7pam
RjVeNu0/INViUF4HYgVyRcpoIlrlINpQ5i1oQ+acj6wFuneKAk+BIflzRIOiLVJLClLAFfsbpqPk
qEmbElRy3GmyUnAbJW5ptOtjQ8CHl1HEMyIu4vygRHenhyVfhLSXEeytLUKu7/xEsaK77xZTO0Wx
xWYDMcZKpE7nbNaR4lbNesRTxPifbHsBTe2TFpTLK3QyMr4HWbYQdvE6hKmPoblVg1ONtKfXm0Wv
8IZehBqtUpRQRTBOE18iiEeo4/jaE/aFoQ8rcS5km0NoyC6FziGe4lDIQEw9ZoTyKMUXeDCdV8fH
Qd2bRpz/kAIT2A1fiBw6SoqgkigQ5gfJqGattW9p35Xyb8vT3EDei9U/m9rnK3TerfEykSYUZqGH
BjhCMLJrK5pGWVGLT3hsKbuiy6gF9eg44PV8bp+M0oX1iKZ0AFM/YMLuHaQUVyq2q3C5C1KKZu6P
v6DFENn3QBZUZM8TcFOwoIjoaFBcwUlybwLN6RkV8//VMIo3Ta+jyAHJ9+/aM96vicdf/4AU5egX
GPVVzjTAMcmEkWKSa4LSZgFZr/K8BV/peM4eiAiYsM6kTbSXxGccETcRcuHnk5CpH6+05S22zJi5
gpJ5g8IVRYNcIrs9hz+dt16UOG1dCblE0QDILK8vwTo0UoFvZEMpDlJa7Ce7LdHARJwKYTYnoBIt
R/ZDNFradRGBVYh2jfPk7M91gujpq0aD5UbejxcwrtkC0PLngLoNJD7jmfrvZQWBvQLH7GzyzuGJ
susc3mkwbvInYVc2KvNH2Th2JVSrUYb97udn4gyfNpE0+VLF0Dunyt5aI1rmxsrWpIahE4Z3RKFK
RqI8hPBEzA/eP1Lkgq7QOVsF+p67eNk0xrlxukrZbDcGFhAJxCV2g3kqsWiAKN+JVNb12IrlXRz+
etcVTm2t0+TVuXexSPoEaUg/BKoSZjfvijEoWg77LmMoTKhoGQkHIJu5I7YfaRtfno2PyQLYGurF
xM4jrlDSipfiB6KjjjYL3W+hU+hcsMHOT17mIaCusPMc3Uc4xDygBClnom0b/IJT8mQ4lTp5442/
A750ZKUFMKl2dZMXWWsKVrCj+7TwRLQQHuLpj5PswXzTqsE/BSkdaF/WvX+lp6ki2ceEEuP2KyQH
DF9I6qmCXPMRJyy2t0c7N7MGjfQOdthGk7nSxLoqPVUevBykdqQgbM5z0MGmWeDcZqfx4d6iO9z0
nO3YPLoNIjQkm0wXWN4KuZ5KC6bSAWHhxGCqtfyU5Ygj24V2gvg1IADANC6shsd5aXmhYL25BONQ
Md3FDrepHkxNMUJUgZm09YNRbO2CUkfWwq8jJVNPu9Z7g2AcXI2D6QAUhsrBeI4O6idVgjRR8l5U
7L2ZkB1ZP/yGW+pgAOxVkBQEErM9KavppGOtHJUFFZrXqFOlOmobtvM49/fxIi13q05pRNFXfx+j
eKMK7gIBRmMTVpwQxAQSZbaBaEBOqlLBr1cK6BbTJ4Qn31JxXwy0aum31CJqiYBOrbRTJLR5gEGD
GuK1b1CWR8Hrr47lohqvFmmOshDjUu9uMXZJ3AYj+JNT3im8wzQi87zp8HRJ6cJIwE/siVwJRwGh
LzDe0VfmEpkAAKjPozLuObZbT+JjGBgqVSR/bJC6ES+qZKTwsLbs55C0iPYMtvBQ2wy97ShxP+JH
22gXnOjLDrxF6U+Bd6ZNQZbrLEpxqUGFBjzGsrrMS2rmFdErx+SzSRAold2AD602ycJQA8LZtJ/0
4Tzb4D72EgFxScxS90qNKjIagrgkIqd1QWRSNtjbyZya6NouNbJsi+sHmndvxv0RnvQvs9Sp9BAN
dm/Eb4ta5wTdJ8gF2CVj/IWhGJJcoGTvicl0SsDdoymz0VgUSf0gl/k7sM0vjw1oMUgCHyBjk//G
nlK2XWUQK70y7nh/DVnSNLagKmT4qds1TEt21I6bz/HphRXAabRhix5tHnhXl53HC7qAtVdFzLIU
UFuecXz+u92M6qwSbMaynOBnN6ZRSqJVRB4qYyVZmzmKjanIQuGEmKhOZfGxm4cJW1CxhAvQpn2k
aSfWMn6pQ2sAexpv2he3sKxiCvTx0lGyrlJwhNt3Ht/vza+n8IgpXCXnCNVBjhvLa4oSbohM8J/u
MxwvazujEDLYI5/huyNun+R7Ov5CfUtRuLcaWH+g0br2G4sjnlI48XBIIHXFzEYkZ0YZ4yYt/9HM
EGxVpDU6Loff8a5hMCxHxAmQENTHjjbeffQw6YCJZJsmsVxMpZMCy3wcrfDq4kohOkcnivFmjQW4
ugxh6hT/rtEbxmizOCx2o+LgsUf0Lex6MRmkLa4+kyeVSci94PUEGJFvKJOe9t5kc9tUJnVp5p3Z
XVHugFagEh7RoLbIz26mzVoIQAKX4pMB649qEiFD7gQYOBKLcfR1asTh4IxPW9L+IwK7Vdo5+miY
TyzcBxsjIpsuamumMkf8vVMmkCipsIJ8KgVLxf4Ba5PyuISH8eDuysxP0sYtyYBnK6XQRpegZOXV
Td2iVwnLvCgdlmJsFIBgV3czrAdlL/cHWN2Cp8nrojSDz1HNynnxdXA16EztDbU9ZA0G6Ml4cIJB
JBf4vAwQLaUhYNsBPrH22alJItkqBuOUV8qoL1V+oUU0xjXzcBMUBDx7/QH4poTuuvQ7tVlX6J47
qhvYwybaGpDc1IuNReBEjhKCZDzJVxC88bkr4f5qE6mYRHEL5HT6s8BPkD2lYVLCRJE0HxRPm6vV
UXkPEpVw/QoBlPyTOAhBiORKuvSjw1WSH/T6GeHjcAxlAbo0Bm3kGpCwvNYm9hFK6YruE8erWjjI
gM5c0E0qnaM1z24YRITESeEh6ZvY8fRdRpiPZmuEw1UZvf6mrAxZwxUpO5JsW8OIJbuIhZ++GSBV
OniP/kIJYWXfuGZibibPSlInx4sBh/vBBpQXE/lyEq6Yn5SpRlmhqitpsaQbGtNf5lMyF2gtBB6N
mIgkqo5z4bnt7SneUbIZffFc4hXqssZKfE2bpRqjkxVphegpkINJ7YROIRmoLqtBjrZGkRtG1AQU
CVyOsskR27ZXcA5rCU6HFYSjV+spCd3i7TfaD1vV6chT6dOVIrdVXZHEjeoxhZM0NWTU262KEYxx
HXID5te7DiF+rQcOHoBX6sMQVA5JeqEloHwgzNJf+Abg4JPprTQ9wbDUECAxAshD2iDuXOasKoq2
1e9hbrsZ3teNoTJhgFZUW0AFQTBKOk14qGfAQ/2dXExIZCWbJqEOCFuZMry0W8yseCHRvS4fSopi
DqYd36Gnxor/LFZep92iPqv799ccjSZznJ+YbEx9iTGUildirgADSW5TKm6OMT2co3PVzYH4JbaR
3k5XoaKE3/WIl4ydQhgRPiKB0lrKZEhSVHHpWlVVzKSqBEoIWjwPuUh2qC2q/QSlGgsJOZVSfaU2
i2fBHbEws92LGAsmTH80bQgnkGSd3FL7gRWtJw5nqzJFpFhSJmrYcCcPkSMonahXTNnnGE4iIl7M
v6RD1Zfa7KvUZUmII2GbpiSzNvzVXRP7UjtY5fUcC9knY+0//KlXtZiLBNXKvOo2xb9Ip8S1xRp0
yBmE3g0i3wPt7lB0aSLmxw1+qYFAq0o2QXfHeyvTSmFntKDyeziMnMWdD11ETNcVO0Xia56I4Ivf
htfHeKrPFxxhtM1lp6mSn9gOIrK/zBGICol4tSmxCJ0hfihj/BWguZBcM/+JuZlO/H+4uFG/FyF8
M1HbMkkUmWMNkzVoU8lrwdxhCzo1wsQMZ8G0M+3wVmEY+ihjZB86lGjOHNJuvIY2XMY8U1qMqY6c
9nR/dSS2apeWpz+7tPKSmdfRKk1H6GJD/2tlVbV9KYzHaKmlvea/kqjD0AT61uxLQ5dxAZZXfhKo
rk+zin8LpFafGvlgFuJsxFo3fZT5O0Sz2Kse4prP1UjYjpHMeCi/m/F4Fg7oU+ajpVU3dm7AXbs9
08TWSB6qCj4tzJdmsw/qd17m+3Jq7vUGZshYzDBWQ8uN1Tb6XKh69PT+TNJ/lWvTq92Jhlx6ILuZ
E3HPpr1cd/2BaY6HbC9fcywxdckpOMgaqVb2Zz2yZ3YPkS7eNNUO9w2tzs1ayLp1JXjS83aiyJkI
xLnDAHo7DHt4IdFUZsdnrHs9Ptnnenrrqdl1XVj5R9MKx+G45lx0w3LAQbePFw7F78wGhw49lm8S
MfLLIbdZtBH8Ww0U7tTk8v7RcEH0L7AqMXYwtsYMHw8emyosc/X0qGDP+fSTMGcFk2dRtMPAoTQ7
dvDlCaww3DD+B5//4SvjgEkiPV3x8uOBCuRL1sB31fh0a/d8rHFvHnmdjz3GeQgbqSgKaHufjfra
7/lcLBPRCgcMFWbJckE9UHqx7vbwkeTRqauwnjhibzWsUUtVv7de01c+5F18nh1NJHFUl3tFo1kh
ojSWtCKm6zwsOac1TywY087uQ+X9yZInvoLJHuMJetsZ9A/lFXgcYKneaOqF3PcszJ4LLbGb8sp9
Mj76bBwn/LJbJEjVxcp8Yr3Gv3hntuhmx1hr1lJ5gGZeYvtcO5vlJ+OIqKzkDx2tujJrcqFdUptr
YthkXvk//iHt3zmOeAeigYO8084Sz2V8UusYE52NkfS1JEERkxEj/Y3Q4YyIiex2x+v04/6mmc49
vup0JmJmpHA5G+3RqGK0RnSQabdt2yOLtOUk0gcjNWNP0U7J152+NFZ4vAg5Ub+yohb7KU2livbB
bUCXOse4uELkBFRAxZ7jBdq7Mg2I9pKhtogHhSAHdiGHoyVmz6F6lzcAdqz2zsqIorfPT2tdCuzA
IhGvCnj4FmZPByaPQfpIf6bGpc/a1kRk4/kb8zWuZhLGn3GJ0Y4xGKT+uz2YUYlRwPVQa+zDSjk4
uGpjrd1jIVsG1RV8KmtBn2GaPnkkHq0/CH3Tzxv4FBkDXs/7kiqSNYRKzpVug0s1F4nhxAuWke8q
lbJu+ab8IwJjwSLQqLGjMq2GQWiGdMF+4dy2ZIthdQW6+5zpxA5XYDJPD4T+OX3yTOuVeIlL1rRQ
9cubXVr7txPHXr/T92KP/lcU3jY/VAfd/am7KFPCwShbYxOXuAHbcspLWX/jcDgebgP+NR7TkoC9
90gyjs2OzQ+HtJpTHLGlasqqrIAGXiJVNH9JkjGH2e3o0dRzWUOzcKpK/U12DFRYjE604M64WRZz
mIbqEpVisDXAkpGenmyNLEDWf57tUQ3B72xtcEMwN662T20evxe4vZ6vBgMuLsrmufOkuKgYEdpu
Id+JoItPK1FSBy62nbYYUIotjmYkOeQiir29z5m3chxjzIByvoLsmCTsjyqroWEI1soaQ43P1EUL
Be98xPK6ZuY7TwrXVUuSJxm6pbijSpQNDa3F944X1DJpipUZB+6R0gqHA/fslJRD0ZMFxE8hr1XL
L/eGX1WZwJHUjzqUI3aUPYtIZ272rWQgbbCAaaZaRuF2IM0HUu/BNGdqUGEJ8J65EgqHcviEVOsj
DqGaHm3OKyZwtgvcDhxLjrR4dd2ZgNIVIajeYEVpr7lCnIUO3XwyPpJIrlasKTNiyOCDT8QDmpNc
XLQYOgutaqmo40jHwYIbBGtytdK5KslYAaH8CuAavNmCRUxZF+VUGiZa9lCA6esYyQIALJApicmA
07sVA8+o94nleXFhDPhrEW2bJGNc0tYEk2wdYJpofz56awqoCdyB+kDjQj9vkuIaPLAp8aKJZ5NS
LNxfakX6q0jamoUbOnpYIWIwM5ENKlBJFt/NJJbSEWdXALHCLxUgekS1ys0pGMsJ8i4A1kJ6IDSL
UYBqIWCBnyNwlvSTvDyoCr3Vwbax5oEBszv8kq6uFAsLoiUmlJrX7LlqOpge5knkNVfJ7EDNQKJD
ac6VqHQgHokcChuZLIkDzNwOtkwI5XsFE/WH13LDC90Xb/E/+6uJdc+2HD1O3pC8C3LegYDsvp2H
9yEpo18SPJ0Sw/FQbZIsN/MJSYqSnNHn0Wr/1T4pIy3VpP0W5YflSW0P7VlZIzqMOPbJUbNLH7Hm
Iuesz0SikN0z4BRcK9qKz2ZGU8Ul+SkaQ+mTFc/q7b9/hb+BDw2Fqa70C9pAN+pXLoy0Q8DHWa/m
I3ReIGu/xbqdZucI36h2NOvxeg0rYqrPgn4maNXLXq4XY9DbVjPnLb0EEl6X0DJCOX/sI3UuY+ke
Cw/8lYwl2W3p/A40vVDvcToxuvS7fyGipzvBwWlEFUo277xIx7n6gAtMaJfKjmqaiwwfNO/TOY/r
/BhDZP5QzQ39PDX/JFH7Q7Kmfmc73psONLzrsnu1/0AktAtRyx6UfX84Q1tVZHHqnYSeEOcQ2BQv
yW5rcLElZWC3lMWjbIY3IDfBF4EbDclhgqrbVhsvNf3L8121TlDzgrvzblO1b98d/X6Ct9CgSOas
iJO2qRNOG+0Bnm7XVo+TXF9NHnSDWxvnSIaNBg1AoA+/OeAUVAsRlZxhRm+pnYweGD3+8C0d4bIJ
eqWHJ0bTfG/AaSAGv3tBnki3PVjBDQWvSKZ4CkCc3/Vj5wp0TehVQ98Dkw6i3GbW+g8yjHY5sbDQ
hss94h21oZGLTO97jIMQYtYFPgJLzsY61uvMyQ/tnmfjcAASLnSFYrWhqzzxhbcbJo17D6DJycWU
07Wr0YSeWy2icyOEJTQcTS50t3Id1XVobLiA3j0ba5pT6ISXTd2HmERA/0rhX44tqTkbO9ZqhShj
IdhBKoojLk9riJJF40OmL27NvL9GjcZuaFP07H41fQmJEDrLDNBx0nWGTA2w80bjmA2UIN2PmKvr
Yktzno5EdBF5D/QmGSqlSymNOmE15YXKpEMdOhU/SEcj4GojoItHiAO0VcHqOaU8Hn21t1sdaBb1
cW9f5jPsXzMd5KnxowuYnLyZShkGvXOValuip83i4YnrA5mSWqmHCb+jmmAmQ4NOlvohbD8JJjV+
mVqouyHbsyZUco/LZJtM/nOLvjm0YNKSotmok/M+WjeMy4lEkBaeVLB7gyQGK515UuPfKjPUQJ3t
Ac/ht5JZ/Zhfa0qa/mCMGZDv9tYPLoLtInuhXpqtR65fmwdPk9Wixya/MH+gcWc4WWlalAyVZqQu
oM4dMD8ZvW631lyCwdYED90/OrTyc7XxfBjcxXK51NbDzLB6PW2PALIa80g7i9pWqjrydzXq2fVq
HVhJqUMfmA39lggRitRm5jUJNd7rgTUzA/qjgicHlsWsDQPf8vk9sxfOZtybRqG77q01ZMusaUsG
DnXl+kOxJ8/jalbdwYUv6DvGFWXP8Wz/MlwD4JSG8cPsvTtfmpby6WCr3+piV/9OBmviHTrpNErA
TpV6KjuorXcDMAYpm0HgUelI+RGkvjgOELzOKfE81SaZ/UCONNrrEWpwjP4qq0QSUszF6adX6dVA
eB2icIHdAlVe8FkZLcFrsoSx2ExOTVghzGZEsKrwQOYUP3wcxcAOgNvepHgVoIImKuYtRanz3RUM
BfZ4Dig6XsUewQ7VDHiuYkci/TRSMZU3fMzWndUg2ffHlN0L9lNNop8aZL68Wj5mu030QzRiT9ok
Q4xJB9wkZxF9SMYJU5cHOQS3w5lOUaIsMsWrbB0hJzGi4JYYttjfZZwattY0KgTNDfR7q1Xk9DUC
kmspYP46ieeshKo4FQWQZ/44wMIsFkMbi33jRaorSThdtxz9YsBVkJ7BoR8XXPRwQBO3tuLzhe8U
jUHkw+9tQRtCoQtK2+JYX6PNEMgCPWgwdckMKFADWKOj+m0Q3wLfBIqvfworygT0IOgy25oyStnn
8ujBWDgZAUFFMaq8UhfAEGWFjCqbFRy4I4zRHfx+Js8kOUplgAizA0WsqnfWExSZKXQS65urosCf
TNQEkfhyCO9BCxcUjrSWGmrh6DgyFFYTwxHbKUiAK0HMJ1tv0l95yNiH/SbZ5gxD+CftyHIBftEO
B/dlFdUn3tN/Url+ta7rRrsElhU/q3SbKE/ybFiBlo0I3jR7OACdPJzHBb89WfGJvKGin+JnVYoj
RKaYXJSJDhvsg2ecU9pFD/9oOq8lxbEgiH4REcIKXmURQkgIYV+Ihqbx3vP1e1LsbO/MtKGFzL1l
srKyGEDfb3GWDV/aBqZ/bFe7anQYKiO6QxyUv0CUgPh2SVc8yriCqsY/wroUhikBoqhsg5hILWHT
gZqojHiYyN91bLuLVCXUemwn9Tz+qAXn5akJBYYmCTu9iOKWw8SH2E+tk/S9Cmdf5Hk1LshaI3jC
qFRMoIwunQfELpoP82TQGGGTp6kKNII7LZ/tpqg2/Ya2Wvoqj+TFBItYWw/6kdNBWDBwIL8qCtJt
hWjLDNEa2eTYZqgZQ1dZWW9v2E5Sy/WHykBQAfCkWsGthzKqa2T8kUeVBoGCPmoa7G70t7U2tSuU
4KMW4AzzPJKxbwwnnOKQUWVkVciAKo6jL8L+7dI00cfs7ucSosTw8kMU7rCCZJeCJ3+EhCkgBLHD
W1DA1IRlDZvLYymLYTm/vb9en+/g98pQFihedkv5Y/lBPh3Fyx3Rq2FpjhcCl11NM5bgZY2ZiUwt
4pfks994MPmaFa/tszxaf72vn+Ld5eUIDkLCLvzC33ccmIErP9jOb+hgn/k9q09eztgKaQZ0Ojk1
lpPvC/BSLMJn6EqCY7pYfOZXXXymfJIz66Q1pY851oBMvZPfaukegUK2h9RYMlWysbS0llLuppcN
ejJkH6mQCpmXgcUWY4/5GgYj1URq5hhTphHT+qRWpXj2sZB0UvHmuz5EalXGKO6xehbQD44Ie3Fi
dtPh84xCz2MFib9KrRGTRJkgdw95B/3KAUpP4NY/wn0f7bxkTa9+ni3J/KqQIGuxIPkBjiavhvvS
nidz+owS3KcNxfWeN/YMuorF88RAAguCEHJw9iAtwacHmPHzZLw1wRsIRZpmNN3TM0NnGJwgkQnV
GcDdkDfDQZFmiSmtDDbIZtkp5t6Q9CGwxzVfwROW2Hu+5h7K7sY5AmeSYLL9hLDFE4S4sfwSsOTq
aaHiQzrKsxj3A6wWF7OiwzfpPc7rZpTF+IWZEUGaBHw7WpOJBAHo91vze08UxB7k/dAuuMPgPGn2
7GPs1ecFVieiPi08kiR+cVC6wSY4vwZUSZE6TkjwPhzTGuHqijR/CNrTT/ltOs7A+qQbWmeqw9s9
0SyjdpmPV2phOJjbQmcLVCL1/cjUhGpi+f3q5NL7gcGZcO9gLFGvt2PAP+w9BRG5JAF9YqhBg4FT
0YW8D2+Q1Qr5FiZjnSEUpPetz1CLjepiX2SoHEDheatpWwxYBRd0P3KM6VhHVaOlWtlZPXyu1Fpw
Y6YCB+XQDK2qdycGOdSHN4tZrxO+L2cuqSGVXPE5mC2CF1cllNzQJ9IuuYEgf33fXB2p+shreBhq
Ag3coHANpuDQz/ZBjAaFQ+nAVJzUQ9Cr4ht09cjGXuiIRLDJzJlWDKmiVVKtjwysQkBZys6ad1OD
ZV3r3mif0fDysrUPT3y+ZDD3gSHbNaBaEVjEeqL7Gr7GHvP9tEcGTZrqN6xFF+fQ3rXPxN5bK+xS
zsgBfBRq1CsmLPpgX0PNjKEAQKytRJfsN2cgEAYTApMJyxfcoT4xGkZCB3AGQDdEd0NLwpzpUeQL
UncZGIk7LgiFXhS1+cJ6gFZmb8X8hT1DtZ/fVO+UBLekUoOsLtw0fUfKU2u0QI5IJ18QYav8vXi/
UdjsOmEkuVfBMufOmkYl8cYvENLOP1qFWp56I0rR3ioRcafCWxh0S30P9HDWPyZwzttdQxF5wzmU
IH0Bmo/Gn0+7hVjC129m6sAtb5b43QptXHlQqCfyZkCzaW1oY3sx8kpvV0boS2JhL0/K3dKioC8F
poneVG97CgpzdAS15iAiqqAKl6FmI8dAACs2rtqM8bjMS9HhqJBqyzDoS9vdm6nmrb37wWYUUura
e0F+tgHgBXRD1RMbR1youCCZK+CWVdAHamn8raBYfyMi5oCyy7CoJJ9hEwRlxWhdS3ZBUhrbcKYg
Wvvl+9SgIX7DZm0bbjjzTAizdR1IO4q9LyyOnSXbrIjwC641AG4syh6Kazbuc2uXSGUpiAwRqlEN
TupHGNUl6TyaNXy2+yl2FfxBgQCY1KLQ6esyMmoDcLu0WnKby3fxP9r4x4WYB1KVV4upmky/4QWU
E6TyVenE0mJGYFsRG1KYNVP68Ik9qd2yl02ErglutVuTttXB0YLbtxPVpr7I2KM1n2s4hbDTAl5K
yOXSp2o1XEYXpE4UAn/vG+eIKVNmIHuH+fViK1DB2Af9x+sDvgsKe2EQHhyklNUfNsM6VN4vp9Ij
yWFCbRIOg05tSrMF8T1iQ52x2x7OJQcyl+oSYaDpu75FbCVqu64QB6H9l6XKErQu6uJXJ9K5kBXV
QdfcJMxrqsg65fVitqqbUxZXNA6gbvyVvqrSFliGhsvKHUziyejO7DecAVbpifHA8tIlzNpmpWOX
PIJDepVH6OvW/SjOrYA6w6wZTQj6h9+Maj5rWKRZjzxnBRQJ7ceFL+EqQ5l6a+n1ajDJsJGH3ywF
faiU0HHhRnxj63yxXOiauibPgCRT8Y8SeCFsf5potXP7RVclhg51EqQeYA3m8SFECiw2QTpMjWmW
tn3uKqF4qFqEYvw3+hAqHUtbC5EqT+SMijMnaJTcal7cl7jBiqkyQ8jLqrZnmTbAykvoinE7aJ23
fRXVWEQ7zHrRp8S20ObRbuFpehHXf0Wu0Ow94UeqdUHNC6jh+2c6Ydc/MiDTC62QDE+UN/2gnznT
thehUjETjBo6OrXnqoxNUGeD2hjKMJEr9ik5W+smTaM5RzJHmXnamDt+EzlIWk3VniPzRZsVFlZO
+hTk8oT0qarLVU33URQOwjAa8bxkDdUMrr7974pWN71WpZcpv/Y8WBxdx4k8aEIZevPoXVJGoAto
hiGJRIZTBq2e2g+28T7QYdR+yrqgd3LGxeS2GV7bQG3y9F1wOWiFY8yJKuEkqWE8r08Q9hFSsW5l
VJQuBvFM3cb3gQ7xCRR8vJxCPPFmshZLLICWML9A6s9u4MX6yKMe4i8NlKIq6M9Tqp65Wc048aca
Zb9vsUj5Bk0AJLf6kEKDnqFsi+xuqt+noRVC5x7vJJt/Ceq++oXllaR/IJ01eW95XT0/db1MlFzp
7VAHcSs00rKXppNnq+RLw1E7Sa+MocOkvp/cMEDkK0yLIovNMUkh7G3K8ko4KbBwacQe6HCpdyCV
+c//SVdOBiOOwPFoLVOelqJGVWIJ3GIvAB7gFzN5AxwzjNV7JOWkmW5kTMbHAnh4kRMEAYSO+Vw5
t7wFtGVsA6ICC7mKLP7eGN1khJc+zXSBzVCspGKvQslZvHV5FlpyGnyocpKCY129zAfuLGKhyLe/
J2V6garM+pgwJ9LBC9MzpMWqaQ0qsSgQqDIFczKBlkzY8/xmn1qlZ95HxWrItGKP5V2ePPRA65Pe
HJwep35EhVJtxdyPbafONFs1IpG6Krw6ytny2FmzSi7OXRWtR08RoO1RyDu1+yG52dItrFrLN30x
5Io0x1TgFNY619GOKjKT58jVCw9nUaecMcdgyMOKUkfUOURvCQ8v/0nH3UzQTpkhPHgOOUeqBXTt
ycPIn+TFqqE8X842wtugn0QlBxk+qk9oLetZSO7hq+AkNp0i2m3/K/JLI5ueKF0fMq3TTEDbi9Zg
tcxJcYtKPteYXWkQODB1BfNO/qZoiMekxV4mp1IK8u6oKRw3JhcLE90tZtwgkazw7TADtT3/7RMV
5eUQBTAhlSO/CNUQ3hJV1USsNwXHvIAA5YYnlhYEFpRLEBVPakrQDz2QNhECkHEnRzcRXB9eMMG4
Ad1OHxG/sp+g/SA6i6ANsTuYFqwiuECQsUv1mKzdBqSp0X8DADPk/5ugEsAn9M+hbb5aFYSHrk4N
BUIVuk16Jx9WKaBi2EBSSzXB+bwqsSaLBEg72FMRPGdo8ZzmBypo7/EiWE7kHlNUI7nkpQ9Rmy3a
cI3kC2RJiyvfklwvr+P0xeK74tmE7nHVgYqDeQThqjCnmycoSxy63E+QxCl80uJBmkmmHruj/YuE
E//KResxEDLy93vBHAE2cBArh/7fffPc9Hh2KhhSLKSnQB6Av7H6EvqiiZLZeXTUrcOKvQxhweeh
eNG6Y3F5zmRfHNG3wJaFjY1FERJph08F6rXNqNaTsEiqM8i4iRRzNWJHEQ3cmbpeZnZ5Pk/nA3YF
DQnAaiiqQQeuBFgGMHj375fiWKjCVZ1CA0PZc8CFjg1mg/5RnAsFiggcUWXq4e/c14SOXFAVefcT
kSTqhiBn/jlv0RWKJggnDzAByfuqL/GFAz3g4PaZgZbXYWidB8cu8ROYBELbTM6uDl1pSn4/ds0o
IcN/ueIwjA0HkphCD6SdCE+HYiYcQJpUgFRlSFjai0L1i8lfzxGpXL74GCsmeDWBLZkz4hgakHN3
kopFEy974wTiLWK/ACjRrSqxPtPta7NmRfuYIgeqkPSMoKUkLvVT/YQdkVfF6zGamURHc8b2+eP5
EHy2NNZch6tX6N/nWw6vQUfjnxeAjnC/faDHBjQMeDHkwq+BpEL5ty3GCpcmp3LDjClt/Y7gg8HB
qsSEailq2e2JM2S+lY6wrITXyPwvcDc4BfJyIjlGDYhiTIWdVksRIcFfIWHC8sEk4brxGTIrmGGl
WJpjqZBCwUb3zZjtFeAZII9ArN7vIIrALLIvwKOglcBp8Hu3AQ0GTztS3u7BH0qDyBuEvyq/SBAD
cY+7aGZEYYoUh26OcALm/YFp9WCrMbq+ahGrhNks0sspWUJMG8ScmBfHYdhohiMPHKaO+RT/+4Du
YDVlDOkG+gDUkGY5lWGrurtQlHJzcgd4GZ1HhInsApgCWIFymucIlORlGoGAi76wpippxIFJDMgL
+tJdQ9EPAqmJhRDdXMX7HLKmxg4uGgFwrPvfSgn2JAfXF5hWEg45ipPLM2PdgCIgaQu39gqtGC0A
PFF7iVKTENKns+k84RTqSRcRTBFr0WC8PFPnmJhe8MGwtGvqcCZVSkWc1DnxCwq3RUdBnafTHreH
vNG8rYVv/RxRMTgxHffsQVUqjbShARO1z+A8ihElOPoFoxkjy2cSKS0zoabivZE0fTqFrsyDFFkl
1Po1F1eH+ZUImn43j4oFiVTExCMJYuUL5NaDPYGCZwUQclVIuLEt7+1OjYEjjOnFNOn82a+wCJW7
zYHy63yP7/z0D3B+qLpqMK3QTpC8vOpPIdoyAxUowUvFTti5K+GoOZT6ZyOgzngj9GlGAn0mh7Yi
BX1vA+HR5dYOycXyUmDeSrUSHHqB9MlbIOjqHJ0rg1CYm0xBD6xYaG1Onwz+/khO+JLwIy87D5UL
UufbLZ5DGrRgC2z6pwj7JH1Z0XPO/U2P5v72coF04pCG7MLU/mDZUBARhCgRUFyM/KqpVlJkzslr
hKtvFzThLF6004IDSncbO42xBngNwXBCMa7LuZAP7gknC9+G5y5GJroXXWNUh2urZ1Vs3Z3i27oS
ervbrJhPCbpYz+xDJcP0a/Px0rYt/lMgrmz368R9CE7vXK35QvtvOULc7z4//Bnxkn6wdiEqjVZp
422Vd1a1zpBl/t3/vp0bDpKQdtfc0Iz7Q9uf+bZKF+cFoWTeuAAI1OLNgBNisBPrGbL8c0TpBfDF
W3WM+Wqwbh9oXOkVO6vZmx7jPWJ9mqeJPjEa5t3NgPnD66wenwYPdg41GNDu1il6hyrvMiHVOQar
sAqRoMKamEKoqDomtVGP9rlAXXMn++dmialkoBf99JbJVXNJf9a/aIP4KqyIgWzQV8wop6Dsnj1i
xd6qtffO3pX5Sm9y00rnPJSoU3kM7SNedc8rq7ioQckGXqt0jmH3gbD02THUJz0k1KvRpjSsmlaZ
3kt0BYdTJqfe/E33ttgfrNLQaD4woDDZ7sHnZ/9r/n2Q3X5hTkTP2fUkN0d7QHMXfthv2o/GCNlC
5pQ+/hgDHJV29sl0zncYQrVxaWXfaX3b2dWG9UQHBAwNtTY4o2gFGMlpCIdoQTdtYygxf8lIMgVY
GowFtwzKzHgLJI1/ahB7aO5KNPFs16516/51bdNv+gkevXd0imnzh5pHmQkNeNVoGboIuA7pvUJT
f4BvnGwJhlb2JjX4JZv25z3TtulWblcjJhzzyCU1XQD2BJVbM9nlnRaaZ7fWvTNBe22dCPuYDH6j
Yy0hwi8hoLFyGX35U6taq0yD5kt/KPQ1GtYUwcnuvoOiDxL25WEhhf3eY8RMSjmSwGjDoHNvu3Xf
qDUlxZSJo90qgSeg7mlGhdQvLS7JFJmb2++HJ9jeJc6+w6Cr7BKrRx5X23tGj/Y9XY0lkQ8U6FX8
qnMeFrx9WEesnylzuD/QRntgsLlsEq6LM+VvBCEILJfu4gY+nBRQCvpWROnbJoJTR7Eqo6AXeQIs
sOcmMmaR3fbkQ+vzEFI6A19uTKoRDge9JSWmmrCyYISOWIWqASRFm3lMZVjIChHqo3Lr2F4NtrSU
4TZF06+1i6w4uho2NKNvgutfnbxiuBsZ/mN0rtu3NTOv6vAFt4ShyvbMOU1q6fTvTZTwITc8o6zP
46UshNN6YaFUJrgxE6GKihVp2t88eRCA09Lq7ckMdN5G8obVzjyky4zmbIoS6XJSrsQbCGtEn7/l
KkYE+dALu3nOWl0Fn7jmrmC80GYMKSQ6T53quDxegfE+oWOARO2rTD0vfSyDvXVuShSN00eE7NQm
w2ViXx+v1WqCXgwYevrOVSQuCI0NENcSKYWw1G60w5Bm1hbDADO1uQg8DCajUGP/YDrQWrtja2/c
vy6sZhViPEVECw/ko+TvWY86WFd1RJyYgOLCndsA6BOTWjpNakzdMAxB0+hevCAl58RcOGS/GIr0
wxlJH1NWNRyVCYqaPTUdQ1ghbibQAXpXkVK4fWUiUF/HF6Z/Rhapam3aZm+bg3IlZh+9SGkERAu4
e9qDGnA/oy9s3Y4HifDGLiSE3s6vLptjLx1noAEZcnlQzDjDEHhNZJ8NEjh37gwvgp0FeUXIv87i
E38jeQrA7j0UFaSebvwvJ6anKvCvGD782sZ+JY22pPLOcJVqnWpQaJMA8MOlZ6pyDNUN5lC8BBYm
sQoOkaoOvI3U3L5QyqxMP1nBuncqrDcEqBhPccmEgFUBDT4ss1Og9XlKDomm9W3GBjiXdHYF/9Mf
6tOPGVTo1TTjF82RB0a61LpbPA0dztdcl0M1b3CuGZEtPBPajNT4mCdpZNvqwC+SJWkYnUl29SV5
KE4GSKCh2crI8UnfJhGw/ZHy+tlVz6kBwldguoZu/JHMR5w+aFLBqnsCmeX+Tu2w2+w1QdOA01Cx
F6grCUJVs1DlnajMukPEVdXGskMrIlLf9PFiFwrWJROmJ4nXtRvPvjVIUAzEMbm5psMEBWhcRgrH
K9QzKwb67tQVqYpyPdxCesBHo2ii+/kAPyRLbEmIVfcTU0W8RinjhSW7c390dxizQr1E1b3jQIrG
6owGzAHd4udAfm9kBFh3VJo0ekQUAzEaq9bgnU8dPVq3AJOnFfvy6Cu3hbeAB4HcELIQrHwyI0JM
gT74ovMKXtkybHhvRi41GM6F6AsnqKoA9bnMA1N7E6Hhr+/gZ6qSmUCsm6A22Vpv/xUr0BeRkriH
Upu1+/2g0iqA6ogas/SYD8EyLcTLVPAds08YeaqSTR190lUi+fgG3c0yEBuWSgkboufJ8LB2mb03
EH1tOXwD4Br+vcVoKpSaxZsrJrpgPfaCB7bXMvxyT1yLi8NNaDCH7MgxivGgHBzde+vkXLx3eprX
wQLcV/xOj+5u9InLvcrkFasaeCfC80qTYxO1UxdBAxe+JRoN7JfZtAMXFItEMHuJDpTnMAwoSCai
pZU6CCy2G81VW74SbVbeXwuQeuya5uwpTfY1rrqOwJjmsJ4CczT15Z0we1gfCem/SrgQfkDuV/c1
nxZ1N8QGUC1cp+I+AVQjXUjw1ULmsMX8TO4bMofIQhT46aktbULFE1quAugQkINU4Kpx//mDShz7
hzK37By4ssT6QHOBglFq+rupud/SJNZsisZHbKLcnaVAo4I9FwHoswP/VSbQAD+VLGwpMtsX73cg
9qLIeGreB26AYkd3NPRFYvWc2jbZQ+GEpAZ7WJxfWswh4j6tavIHm1GEvF9paDaapfRX9MdzWGhX
sXjQIKN7OL17Mn2ySkttrWDlr/wCCm3loNF8JdOfPSKdpUgWFM02lJZlnPdsjTcYu7QMtJk0lK7k
F+NCs9hb/lWi9cXaUpzngzG16OVV4xIGA4h4csf3sb5P+C/WgV1MzuGKSkcDHiajFlul2TpWErN3
amGRbdZktGrzCLHoS/7dweXVjIgSwWmJEDKnsIozIhhETBOIqYwxh/ch8OTIN+BHLb3nzKRd3ykz
IkKeTveTK01Mp945N4Fr/GuzzFeF9uVpVzrcLH9jG52BSsK6kXiKSJxYGTl5C5l+cSt0HxgupH0v
HFhAm7brm41rYnGfP9L7kvmaahSSwGLGorEwkQxlU1ZHDbADVULEQaCh3q1Fqm//SmuVt7OdMARQ
31GKZZNpXayYQ0wcjXt8togenH1YaN7Zi/VIe+GKo8Ts6L0xSDjmU/v6p+HpIvcjV4XsZc6J4IzU
FRGngUX616a92AKay4A+lGGlAkepDFjw/nJEw4Oo0hywhn7rNkvvCo+T5E5kVXF0ACr/VEqXwW9k
Ik3rhonyXOfzQgYe8TvgKjCPckL4FKSbMPeY/94aQfxjzotX3ASLEF4DMrV0KgMYSkMfw0lNQi8r
DpGeJEbcQ+UvQuwCwBCKjLpuuKxY4AuqZ2gEIbF4dEQCnjqqRoAzY1LzsihgJTT9eJW8QJrO58rL
qXmB7SAmTE6SdyAIm9ZxpSFeVx/N+MZIQiWhEHGg26i2JxCas81pfhzVBys0EDlRS5SUfHknKIii
OkpbVgWMvN2anniwcwLWc5TL3OD7oBoxZh0UXWphXCE0SUdDLw69e/TFqIyopmIBXll+ORYhSWUg
atMZdEdNKeaGCHHeOCi1UVkVteVrexRpQWop2dG2c2prmT3aUWMEQ0kGSmUFgWG0pnMEcC2yLHiV
KB2L3yn7pKq4KCcIjfCGGqapEoCCgi+X8kqxnVJF0ZmooqYJ1Po4Ekh/mLC175T+XjjaG+9MpIxg
rL6SFWYs2FWqq0w1RpGsVrf3HVKXoNKiSIi2dUszpDWQW7sGwQ1XRcFH8vQNSjooLHiH8YqEhil6
sCioVa1G0k7VOiG6YApHEWYK5Bgxc7lNoHX7xZ7ZH/voy1AFtQeMyWGGurMQhq/imPSZdBfPhEFc
ejabzWSzG2iWcv90BZMZFQXKoihxgw0IfFaZMqc1VEGgzSbVJv5XXrN3PwyLJN6wJlKu5t5Q+xFk
HXNcPSGOpvIPtb7sMJZMdSWnbmjWaL1FxY9fwkfwMtGLGK3ty5i8HNUT/PTqUSWbty1qWXRvCXAl
xRmmROlLVnBOCkAKQrVv4gjGrKgwR2zOstDIYl2itO/wWxTFU/pN3TEAqtuh6Y26e5qyjqiliRWg
uJ0WKpCWo4/iNj1TlEh1q3BUGvvL4qXSIoyepSIBzXTPjmCSDGvGTH0vnjikIYUeuU15XujtB3f0
gfeDF4ZggCXLrZTW6mR2B3rPi5fA7nlFhB68L5ALBRS1SkaJ/xQioF6wMpBoKn0KJMGS4iOyfmjC
UjGQwAKkDp68VrAoJ5Lp2i8QtEP5b4JGKKNemGZYYXIxayPm5mCOwtGE5iQ2JttN9u5D1Fcmw4UR
EA0GCCq3zfbJecNtJu4oEFJKG+noygL//tpNumObTeJ/IjEKd8ii63pCQigjLQfn5hHU5RxWnTWZ
coFUQG4Di7ikrWZQROn9t0vzLY2CWEceUxRCrUdMBeHoM54IOZbxefbBg5N/iG+/dJq9/ifaw7Lu
GFkxaoolNEAMH8pUtXfFsSLhM2jsSIkELCO6TUtNcw2u36T6TkyFC5QnlL2mmgBsV3LezM7ejktg
ZbrfDR/J19HbW2cn4HO3Hhe7uYzY2O3cbKBEWIsKEEMoERK7V3DZiJ9/dZ6qyv5TuFHI5RAIMlUZ
GtYNAwSEgVKtCp+YCm0U6TRX3EcP/aD0wyQfCneXWHDe7WA1pk5xCA4IRw7mW7QGZ2+teqp6A/zF
j+F6ocnNDZdOuLXtD9U+yjCmJQ4ZZxxew3tztxCrdO2dTw6Q0qm/jbf0GlTCfcFhyHi334fk6lJB
6QsUViGHkjRAv2QwAEoaqJbS984gi0TKkowlLuHGOjvD0kzpU854L+/BsNYIMuQ+aJptZofwOa5l
5QvVt/d4NzyFpd/jzallRnKnugkNuWMk1ycjKGqOidNY0s7HD+pZuSONFnkSiJzJqidJwokWbT4J
hirosY/6jOafaCwMfCXq/gvgd4oqqsm4t78nw4NXnS0lwCNGu13ojm1iISJCd12n73odb1m70JYL
pJzrrU1SZhRt+rGbBxK/yTtc996zJ+FrdIoO/WWvEJyiwlitNWvy25N/oYPpNVnOERd0K01QZwgq
AL0g2/F9PmxTqKQGpDqO/p6vcXqaED2f+2nBpUYLox89OLbqQkwnJXrU4CiwQECitGBrHl+ld/ca
W/y4qsUI0jSrYCgg3hRcbA74peLXAm69ypHoT6sMLSeq6AQfpYJNkCaqdCIoHc2xW9yhmpMMKXvB
CB8s+So/wbYPyE6v61y+WUXXToNS2RjetApUksYJeNdcPSbWuDWsCN2dvtvRHWXRFO0HcJnAftXH
2hzs4x4Tqg8A9apF6TjiaO9CtBF5lSpZEHAZ6QwS/a0l/EBXHqv01aYcXnGmlME0Ta0sgjJc4ALb
dRctCTsR2Ydp/oS9S4O91CU0TaBBQ/m0jA4hGDl4uBwb9tbCUsmC4Qvo6sVgY/VfuEEVvimNexOl
kg9IAdK7EzWA18piq6guT57NyEZMy8HXyJXjug4Ofq5gUUTNGThf2TPRdiYwgePJJBOVdM8jEAEI
Ab+1iSPEAfBkSV0VU8CR4Gvun/6SWWVkcks5vT5gEYJzKCPi/XaOPJSs5gQOR5bikFKQBrw4p6bK
vpg1ytZvbVg7L5witAa5HPl6T5601nrAa2So9dcz4dbxQdRv04Qnu+ZJGJTA05TLpfqCBiK4zyhy
vABeoZobxGuao7jQaSl1WNotGt9bLXcszquYUzjWJGXLyd7ATJPyxQVGnwoeFIw+Ll/nTe7MqxMN
HcKVS0thpa0XyKB+Bo2WQanoA8L/Ysj2KlUdkxp+skgWEkKSBGr913R5jwV2CIxcM25UAVGbaxX0
VCep0xStT3S3L0WFLpCk7VMXU5lO2+fuDVXf0GKnWJumWDTFnaxtgagV/s71BnR35D0XKYEqb+pT
ra8liSRb57RRqMTLT5FzwRP7C9bHRIRsPPbIk7YvUjhwBghuuc0KgAs6yENjTEBllLYOGNGgGbRH
twAaMOj+kjd4VLoWXsBnVfxtFI7yJguG9VC0kfhdRJQUOwRZvBFUp8gjVGGxaYVAudOjVlzBwua/
OPIA8kAgezQFYOkQ+JPmQJNH8iMaIr1xvW4XNBBMaGf//ja7TRJm+jq6IFML0mdKs6SjnoEjkxsX
aJjT/Ngc4YD8WLCO5Dgr+LZRKCLbYBQeGSQhVybmLWNEMmVz4o+JxVNvqag3I6beuzG7kYsYdWm6
C5usNa5dxLZMbR20/cMTIYbWldz9S8yvKMZUHCgOg4IpIkalgtLo8wgomFJLBjaDs+HPfdpgNF6k
BnMy9TN+eTK5BBMvJwoBMrAzviiDpu5yEncX7IuIka2IZgUWLYbyrWJ1Blweo5CVCdMl1wzfviKR
+4xApEuDHgVmVQaV4IO6EmEQt4AXCDYVFFRoGn7V6irFQ2OR3F4dNiNWiLLWgbh/5MEDvgUeU+Z+
m8DRd2Wuv2oy/KbMIwbgfElkBcjdqkUCNHF8xigw+yInfTM9R5AOyh+8Fe2OhsXj7dMw80+XQN3v
WviF/qMFo8CjecPzRtMJyAKUTs9LMUB+u0TzDGaYku9QbQ7aHOzjj13tcjP5lrYPFVuGYKFZjD6V
ju66zaYCVFVIj7A4hPHlf+IHUNNI1hSqeUu3AimkmBoDaPdWlOabM7iMhLhXe4Xmh2vNmzj3wFwX
BEjfrR2QkwInLXXWOHQAONyYTzNfSbC1vkCBUAKhvOokkaDincYE/J2BWqmSAtHxyOyUG0ypJg/2
1u8+LMIkuBB3KQzlqatvjQG5GdpvrjQCFDMfxSgm0ibF7PP48zdj7Yq6RvQJo1ckiDUD50/gtGy6
PN2DIxeyhLID4g5omzCJC74JSRepE/pgktlWVotR0hg5ptZ9OVn5OssWX1Uu6QSIL1VNmfKwx7yp
+A8jgFNSrwEyUaRqUwy98i6EGjgLmh19HR9KM1plxH7Efx75PLkqP7JzTbDzgujIJ67fIU2OZcgg
a+abjf0Ge7uV5a9uFgkkle1w1TgtpjVTQaJKp4HzDAiJrnyj2jxPzl1SPk1XMjQdXMms7M/KnmCc
8thVjKJz6xMYmoPO03jCalJCqM/FY6rx+dVWC49aT77oyRoa4t0/9XQ7EIHDGSr94jpRRpCoaT7E
RFerP8rtlbqIj8aohKYQ4/x9dEP0DvrNI3+QKpjJD4CacJlio0g5RrCNkjP9hBtMiEA3DqC9cvev
vpmePMQ6pnT9Ow/BK7hGQIf8uIqoFGxz9wD8V5yNAgWFCkr89cE5fd3v90s6VfVTHRZaKYchVeQE
1XCpcdNyNqrpyQ813ISOcGEhUMRYDPSb0DAEO51JmHzSIA9XCou2HX4RnyL9P2QgRGEXFZSv+I6A
H6ZnSteNYwHEIJ4GNMMLGGQJjJOQmRJL0zLFjLcAYeaclVfolBgmgiY4S2kGYAJdjUD/MZSAvBAO
FSOufQaxMf9KYYeaaqT+p7uSXxCTakVJ1OXpSep5KKz5PhGx2vTTY94NLMxE34GjGbF10SmRz/5q
XKR7yoOpbkcu0cf2ejX5krogFFVgPjBu0XdwbqqWaAvq5rJn7Xxua45TgMNwA4XX6Kkz8FBU4K9T
YdgXL0lR+tv7unB2ELeTDgb23LYvCVPdAeEDumQ9U30IJAP6yBsO2EA8YD1/KalqYetDZGV9pUWj
myBgJdOksT3ngNpGneNxVMqees5EqfSFVYivclgNSUpNZeTd82hBy/QfLZDV9F1FuCNhYGTFXFiq
eAKrLiSB5SIFOBIXZOhUJpYdkeiH/iwWkn08ESuJp8WwUWdj8JfImDVK+Vy7DQSXJ0wsHiQMBU0g
d8KdUYils/12a2rTaMvwRvQWcKimBpAuZJpYZ7JRIqyC44Hk0XmQd0k9hrpeqtV5qKaHoU62ZXc9
UeitIbnirWpegowEf9j83+2ve8/v8ix0JugZMglQF6uLmOvKjUCUfsaVwxNVQlGzykz1WDKQRb5K
zCglT8yBhh63AmPixTLxe+auvLqi2KmPWqq2X3UUnf33xslZKr1Crb57hdbGwXB8jMggH23QsH1A
LcbkNbpapPOkXgaNocB9EuCJDiCriTPmXuY7OhfnzAKNzoOdNVBrgHq+huVIIbfOVc06B3g25dam
YzCgUsOgj8G5vczeXtXXRPEtQ0qUKK06dB3zUbrnlMArKldwECEK6l+5aynLrTPTZ+AKv1RsQQ9w
8kiANAyu1VV0njr+/YmgtgTuUBT724sZaw0Nb0+/bc7b7FYY4mL6Usd48iGOkHIzfXaFGfpmQLfe
TF+bICHwhD7wzETlotGZrh5dAKX/QD9mTk5cRKZPslBViAg6q2MbmtGgTI8RM9pXP1W/EIl3pOOJ
dVlGt8+E+a40M1EPBryyoWSVGCUe19loI7EjxYK7MrVXrfDv+GHXOSW/1CvFF8ITPTOeMOFK/qT7
Rg+SY/hKGz+fzql5BNHJkLQH4VbYrydouvW2mtMhVCarGXwE034nleCOZkz+SMUv006D3YweEMyE
TFmGBO2lUqANuV2Am65ivoFBxLShPl3MBYOkxD6rUVwVJjtbNl/OJh+zVZ2/7WmXwV9EMfRe2EX0
4L9ZIHOLyCvPDJpad2iNhKqPR39hURWV7Cj8UgIGohRaWhqo4nalb4KSTY6dzs4t5Y/y2/I3Ohcs
iMYXyGWphRFuImqeUBHZGbqiDZtU5kajYYF3+pjJZn287vNqj42a9/HumBsk/sgdTjLcRDRDRS6X
M5F1UROVqBuYFb7mqUlxk+HLjmaza8K67ILJ9FbklJpTemtEBVTXdtHX4n+1NK796qkLyrQ3Qzk5
XBrdbNxoTzMAdbuhCDJ05w2q8ABBurXYRS2Ftlt2GnYrkKabTgQdp846WhLYaf+taK99MZcLFX8a
3yX2sM7X5qrDfCXP10YeaqgQXDg1ZM21zV72HUoN9gIMijNx2eXavEJw5gvppC10TBrLlzklB6Uo
aisVDPxXW0oTVzGHgMulsczstzvsa9Dzz6ET5J6Spop0gwMFHEfoXV04F8B/NI0Z5MENILjIQG9k
Ean6A/g3iLTefWjfxFuvrIwWMn2Tbrn9TAl7cKssj9ZrRg8seBjt2FZjRiOf96C6YuLVzoxVEEVB
Ar1ylp9Q5CDJcyFCsaQoRHnowkkjUSHrGAmD0+QoLC/WHm5qQAvFnfq3wUH0cI0Y1eb2HHvPtqnQ
ayZfynshhAZtC1IVLHu7FJsTPl8iTX6D6Ag1acrFoZZFB96FGSVYdT5Duou1AQcIoE4cfSNOpu16
+z3e+tUUJHGDjR++OAjCG8PlYhu9hlxkk96OplgB7AQNJ/HLzoOmr/iaGn0N3IXMsG4aCxTX/SKl
g5V9AepkEuUpYS5fAEOkXeEFj6zazl3roacJItA3FjdGxSEHV4T+y7brCT4vwP5lTYdMfAs/fF+d
wKWyVSHm7R/ZvPT8L+370v6IaWU8GGhpupj4+ArrCFUmm4t40DmyQZJ+jUT9kkpLOf00FzAkme9E
EtKDDSchavZExUrwqcOy254vI9yRW6agW2f1nUflmnM0/ipMJSFUc+iyqHF4t7YChT4NLivgToiR
9UuzPIHm2zKaLybAOrCsntDfT5F0J/vNPjXeFXlkJQqXCQMQgnW860/tF72X/rVXhjAvVXEEZ1r9
Xb+8AT2AeCqpzV3Nbp1AIb3LohBsumunivhRrfkMUeS6QCQxs19aPJuVTmE8daWk9RijhXPpP4eF
5LZqPaIWyI5lji99CgXPsDRsjEt7yz6Rseo9zfHWe/lbpJU2LWSDdtEqOnTf4c2/0Trw954By65a
56dXX3uPBXLnh2gfQvq6z1Ykljdrc/JAap1nLYLDFx8mSzZUNP78NFr10fqSlSjsnhJpcdSM5PGJ
Dz8HxAZffwZwxeB28HdXBMaZjCDVgF71QwPS3i7W7WVlsWPYxHFlfQrJfQq1AFkfIzht8W7nYNfZ
7zd27db6/BVL4zfVUbnH1+HvhhLBuEzl7upOY2N0O4YXMDaPh7Mp0EBRcobr8l99jdU7dy9VZsj5
uOkqpNW3fVpG5be9oy261OaF29vTQl2V0LjRObf9EoKoxe67TJbOdEjmbxT96ia4bJufd1xiJNzU
fcF+Pc8Lb7vOe1PIahkn5gicGTFX9eqw6prVN5PRDgefEeVSEmGWNT6Tu+gbHUouJiwII7zHT5R3
a0V4nU4BJaLNaApxalm3V0GJoXJecemUy+5mbT3/JnRtkQbRHMuYszcdkt2V6TzL9rHu8/vw0mFG
FxenvyokjfkKUJ6tUGdzvNrMJLrBjL/a7/uYIVtEirFpWrt6doWtdbPKVDfelJ5XReS8l4TijFCj
Zsn8DuXYqFxTrFwgUnqsOof4ShyV8zm3T2niXL0zyk1zxs3hYoiVUXdnUPRGUDBvlgaPJS6+s4Ci
aD1MKyEiWFHuid9J6RcQ/Y7xhoD1dFe9D+RMKk0IcB1tk82J5h0py3ZC3o/+I4OYntb67VceQR19
mWiHeCA+iVjPZAeBFJ7cI8JvRRfG7Gu4iwEFLrPDrVPL4NgzbO5hu8tx8adw8Es4mrO9TergofeA
x71eW0avdrA3de+JaAv9Heg3r/sXcmdELpoLTKLR28FTYk7wqbeD1I0rg5a9O3lVZoc4rcbg1LkY
zU+p24gqGZWUp+ljKEy3yiiw1ww984xLN4IP0WLJM8utz8/PT8PflvTwbhd8pRGXowbduM69vUu3
kGHgzddbBZiP1wOEkG61YNnIPT1n9u6Iyu9ws3g3l9iEVu2VFPvlc/tccEqMmQkOzNYhB/EvPHxG
LlHMNhBLMWv2jkd5OEtnBMQj3mGfosMr6BpW9zQpI13zbpXAtxrepuwdKHgcEEHrH5dOocVsxouz
TNSwUERDvT2+EgSgGnbMVnX7eHHWbByoUlcXAvmzxGAHx30U3NvnP5LOa0lxJIiiX0SEEE56LXmD
93ohoPEgjIQMfP2enI3ZiN3tobtBKlVl3rxmeP7E5BTqhaUz/ER7Yy5fzqPDqOqzO/8wl4W+gBsP
BrFiIsz4PHlTFXMzq0Lpa3O7wRZl2RxQbJ63p5GGKTT27MbFJuupQycKI4K/8SvMQDmkBdsmyv3F
zK4DcONWfy//sWsOKCYWmA/hFWOWTnbQsIz5jOf1QLfPNJUfpBkszvD3VV6o4ie1DYjfSPfvCboC
aBiGYmqVAb0fXgUkIA2tEhPtI0zltL1A3/NLqu6kU82vmHgEz/0dc5qwUSlI75Pu6teNTuI5mZh/
d5hBDowP+qOlvj4Fj5/fRQTAFvQLjba0CgVc/GuQkoP6d87+2KfeMTPm4jdg1/lxUUoIhXy41/7T
jTYGWQ1R7/2Xaf1vFjw3/ccn/l7pYupy223a5Wfy/fvmzl1DIva1TmenfA6eBm6RRpCbw7yQ7MzH
+6+7Cc0zAgRzqptD7TfS4RhzpJ1EFMjG57JhdsYERTbDBwz91Hsd9Wpp9g2VvsfVhwLJ8Dqvvwfx
yyg92q72p5l4MjUSRuJfJ//V6tUuVTPvqRoCHWVzymdsxBUa3RPJohhzZNnu3lxL5XLJeLgv89fr
j2XSSV/SEBL18xjc0nVL827tv2dNYa/M59/ldrVb/acx3DxmWU0vM+oQaX5ztenGfzD52Vg6xMjR
8+8OcMHtLMYvMsGC7qw5YV1XVnNCD0k5hbXBTufLPciUFewAfEghgkDm1yoxFAUHEoiA9pJanjwO
VHsi7QNpszeLFyYTXaThVb/AKwe+UryWCS5o/xnu21n+hWUREit08120Pw9ne/Y12GIizRNSmPzl
WTFlE14c8ZcQnOdhw0Nb54vOBq7+PzUIQj+Z7zErcZbMCjGZ0lzDwnc6hMIaruWFeNDJ712v43B6
ci3MyUa8mfl8infddAzgj8p8zCwPwcW/kbQEQTGOtu9jLhlGdJJIhGwLO6Uljx4mUuJPx+uRB4oV
IueqCJHE88r02isJIe2haiqZHknrmJb0krS5NoKPZmj85bEQ5VtfdZldB5fZGuO886SkJqJh/kKC
b1B/IGzhvEdqN7iNNNyoJnps6fHjhObl9eN/W7XduVgpD+ai+/GfhSpN50tXXTk188an/4UnRM/7
sts73jpOw/VbVWxcNQNkzL2vkE+ZyqHgwtj56ZsvdWlaPyBi2IQVr29T4NY81KpmAR5eVONDXlOv
vxNooV3CXlWvsF6lunecG7BTZlc4Ko/1MOfmAEx3VLvfZhpRqFNlt5NNH44DpqRMhUg2QldBs8pP
uLnvq3/iK2ODlNRMnXt+9s/n7pi0MxU9SLWFI0Sci9Mc/MKfpYqz0+wBLSzf1HLgaD0O5RhZw2rD
cOvkSZ6lferKzy4Mq71xUAt01KmY/G5xg5ncgLfxg4Rd4j+QsZsW5I1xbvY5U1vtfmeSHnrusMG4
G8u9uBo3R92N1Vzflp1ZhmVQG224CRhEPlOrsPLFd1woyr19I67fPsoZlY+67t1vLzGnZDINu8Mx
Z90sagLT5VaP/vYKUdszmg4VJfSQ1r4zawaft13A86BmYaLMwlFHjiXryRCyn4LkrjBBvM/P/ROp
nW37yV3xwkagUeNSsmZuk8HO46nIy0Hm0j8jhugXSC6opcNV6249ty8TEjGzjog6udo11/cV2WMN
9LXHTXKG8oXpI9qJRSPzu5RD1AfAYCeHoyOdd2E8InA/Fnr4YbXOzLiAT0GFMYGqwR5PnwaXuDfs
4nhB1a4uUzYf6uQGEzpNNSm5S0oQOPYn+/u1NNYHjKDtc9Kep2NQiTYifvwHUrvchD8YwKR2C3J/
8km4rgjaufHznQKSdTYT8vMd1uDidXIq4IWhq1d+52X/osC9HbqjzZ7OhzhtSrAhXscQvvMQHiyH
++imeWSByfzvDXQ8lJROWG9PRAdook4WjGXCU2sVdq7egJLgqykuL/xN63pzhBXZniDguNhGTnqW
QhlX+BdEdRzMEwPSaxW+AKZGm0ERjfl15ocU+JN7m2LKEfJI0qaoV0IcXDrs4PwclrfocbCKD1s7
eXTh4/C5OVoUUl5c3CdkhLbS/dTusSMbTjp/8H0e3BJ8pMBY3R5jWmzerur3sq9DxiftG9GrwJI4
eWzWNOU3p0VCA8uOu7NIb+6vHp4X3b8i/trZT7VZIvDJYtqLzt1m7zk/MA0gZGpRwR46vmnqjp2v
4oQV2G0zLdqOvun/NAbVzKeHjT4S9mMrefnS9faNzElRacwybHJH79IqgOGug5Rgau/VocauMbkt
lQZU+3eZnSt7uX2Fj5oLUsIiAIyjLDHsr91lzLEvc1cXP7t0eHHb0LE5Od2iqeqDpt462zmdhtde
tvB1mLcoqulmlYYaYxRuIMsGV6ZnsOSqSRlvsAfwjPnZ2zANetrsV23UjWQ39kmFazUJmWJ8eR7R
gWJYEmcNctoY6o218NW0NQyovC4gJYm71n0mdiOt+OHWu/b8s1H6Md0aSZVG0TnuzjcDPh1wiMsT
afTUPwnc17e5r3bvY28INh0gUgrbbhEbLvuwT8q4e5aW0OD5dVJUM9P8ZXO7T3SsWvIxIbTdHo5u
dRcYS3kkuv+sbMb77N/eWJi2l2E5roJN1I4e5Fj9o4pjTgQzwE/JRmM8uPyipnrZBTY+ICDAxV8y
QjbkkUGVMv6Ky7xYvZCFjlstD8MYCLcp0S30FOSqvb0m0Er0YC9DEISc4AaXtIH5+CPauPEvNMfL
8qSADCSp4RXqy2tEXinMw97XKfAQhrXWAoYz+ft3/OMoUJthRlL6uMCPGB2ODQmrTtWFYTHF/Xn0
0H06hdMBb4PNurlsNZ0XJgoNvwN5ZcJLvpXXuobaHrFzQQNWEVtKLwTYgLpE3zZWWdADbQ8aKwOP
JZKC+6yRDRIYqJ4JxfDj63c/Xrd2zeQESfxu83cXRMUAxCIzq6BbBT/ywbnAv+BlWN2WdSXxUQtG
ljXiiOl2Jq+t2XHTUXqxN9j0k5YOhNR1yyKm7N2osNbZURztOrmiUh6XNJeqS0mMYPzncFj/cY/L
SblN/wxN/K+zA03Hy+ocLKdxfAxaHTeHs3d2imGxZL/fDOo5X7hh/6zl/nWi2wbd3U01HhbFiIYv
7gPxVpRhmnw7q8tQumR1Z+Qyg7Ni8eGyRc5UKkhz/9MD2jRKqxXCY0k+/da8++QpBwFvXYNNHlIj
37DM/gFcU4dQnfOGm30Mfcdtahg8ByEaTtu7Y8/WGQXCnwswY365V8P5t+mbnDrlySoxGhDH6efy
veTjTRvrkhr3at3n6XDcobf0Pmj5forDEQ6b1VxdJuUMIBERCogKk1nnt6bUxskyDh+5GvRAczI7
3N5eyucT9xim3aFU3R5qahb2qVKD7eC15f5vzyyuBkWSaK63TYfWhOQFbquLJ+SSY7KkXuEpEHcF
aK1PtX5ftq9tr7JPt/hZeB+n/kDwMpVD85qBxkkAgmEy6Wgem5buFsH2lzztKacZ+ovObC80ik1/
ZYxz5/d3+wXtpMmyYrDjtB5uyW+5elyYjFBSRtyliwQPyvzHhqZpCkZV0Uioj+42rtFTdwzDHY8b
9hEch0TQNoKZ+3zco/BWXwBZDc59FWVvCt33Q2kRGaXw+nBjFqgLSl9jzS0K24aq+/ov7kbdhu1/
+mfH53of2MrVkwIPAfzHKj2049oSvBBwSk1P9tFemP4KYgl8scBlbugIfjtcJUL7iCJMQW9ueHd6
h22X0RphqQErAzk+7uTYNKmNxntqX1xW9VeVc+ztl1+OTjzRcV91Iav04Qa1FGbLwk498QYK++78
bgjNgfdcykzZohuR7lGJweCJOsFzB+0T7gNQW0Hjs/50rJ9IhQyG6GyTJfW+0fH8zWTcgWr7wP6G
orGnToNV+rOuQXNI31B74oHBMu6iu6ANqFydkcs9av3AE7S1zhu30/lJfduw2QC/J5iZcTgzvYbw
BjUidmdQUj8qp7BQ3vp67tOs/0A2Jf1s+fpaxd+TmEKElxkhaLX1vChYmtmi17PbrnlsOvme5j+z
LoX6JWkLRUt6sqvASkcb9cxmP9reuWSCoMhM4ObQc7Ck0FFPzBlF59V61C6uilQzKGxQC+ckWage
1n6UcjN0G80gf0DNh47vQcr5QtH5TZGs7GAhm8j3Ph97/9wduYgPqlweRp7eqd8Y1Qa4HFWZXEZ9
dx5jjO5x76CFUj3Yt5/YsNNMJVNuAOrvHs0+kAfaFPua8MAhX0UQUuwQX0YNd1G6HxgzJhJkyjJY
UymOUf5sduOeMHAvPP2mds9J8mMaMEIgwM7K+7wGlJEXQh5zcklhapd2lLTD58X6bk0Idm8rKS8o
BjvyamHDlHg+Uvnf46iFKNDL/qhhYSLRKitzCluHilS3RWtTLXCRAoKiRrSGQjITse9p0jRV86+G
twYhCxrVxxrWMd8Es+uHQiz+FN610b/QElDkRpKuixBtnO8qddP473pELXVR8MQ+cVIMZlW/uYR3
gVbHRqCQW0+fGNo8QndVDyPqyC6VRmva/Fjcgat1gVn9HmrqWPl51LksflfEW6wKnhK2oSlS8D4b
2VCuasiTFbajKYDx8VzYdKYmCsWg8Dt7YqygtJK38i1YyHE6Y+syaB0vs2XLk52anB8dJxH/60V6
aCLXxewOwQVy+YGG6M39OE0OLkO9g22+f8/IaDdEUy2MqLf9Cf816fr1H7lAr9T9oyZPSw2hsbHd
BHb9JyKlVTtkWAcLgYnT+bikbtsz5xlyJROGbAFU3c/XlqFinzIUX8CLOMuFBqu/ozx9Vq03LqSs
s1Akm941Y+RdkYPMWMaKf8e186vt8ucMzpNMCwom7s4DD2UMJ8Z3z7f8rbW+zda4W09fB1GBgamt
zTH8xviGkaQeOHHnmC1irPMafQxu7NvsCqaZ203H0ClxtBmOOo7uP5n70axrqlVjrSEGLhLPbNol
k2zEAP2LbW0ubhd/Y3lsvzRXGaFXt9U3ruDREz5jAz9wm2Das1FfnZ9sx+T3UOo0YKrXeAxwXjtZ
WyKKv4q3w+1qr9ofLHpad1y8SVbwj0dWGOumyfDvRJwNw9Th9w8AExQcEAlEA3apptsXqbe/Rfjs
OIN6qzEJZ6jymGznNVfk+L/M7XQZnp8x5wgb+Sv5KvpK3JDnmyiD1/yccQ5ikKRg/GdHfnSoI56v
HfA9M0UegITvb5pOgShARTcOm213wKH1qqSRGafEanNIWs2O9U8fmIonbpLkA81JqiPPS2OYL2TP
LSRPOWWH7xBEba6n4H2MOR7qpjtfoFw3TfsUJBWX3n6wTeI2clnB92scNUDOgQGrk+W/vHLcUrf7
5/FpKpL4q3dmgeeALYuMifbLM+NmYJ5jbYLVNa641thk5jI1/C0qmQJKFJUqE2SsNdm/N7bHsIlz
GGCF8AZmokYVvrFgwrYWC4urbZoUUcwqg1NSw3xhyEZWK4wYEFQQ5w7jZ/GpMlNBr7qEFuLbAjkW
dwEiQKyOjH7PCzPR/grwP9Cb98lj2d6+Z/uDeQ6YCblCdqfBDMZr4FvAk71l3kT5rkCTTu6xheeD
NR7zWLNMWeVFQIk4/dzUPXndQJKAlqWDv72lomvq0QdIRpnIFgkgQSdJdW3SI+ITU529Fqf6VfcG
JT8HY7H9+GWDPTIkRsciImP+iKn2oj1c3tFcHymD23cYz9v1O8Bxqhj++hrlIyhVlCOuYP49Es/Q
2SHtTxhsLpedkN3iXtuX0aecbBs9u4kO2X3iG6zbIMDhPaymuto2vN5RcnQws+ABFejLw0ugSwfH
NoigFZXE8slWeHcwuqQLqBen3N4UltaKWQhsZ9WWZS8OQI/cNchIpjzb/Nj3wPEMm1C9chw+p9Py
ydoH43RBSgDjyIp49CEAm/Z+T274sI08WYnIc7IvyaZZt0YAK1eKSx5JqMKPvwgwY/H1CjVv9ln6
PhLQLPrStRMsLku4+wx/DZ99N8pfzpjqP4MDSpeloRjt2VNOa0Y3Upy8LI5UWm/ySp3faVqAb8um
8V538AUunI5FyQ+cng+N5YVarN0g+YXKc0wDvRNl6m9dD/nJnQgfkKBemUPgXbqkBYfe+u6HZ5/e
dMXja94goLBJ/F0Z6yB1NPZwijBcUA1JWnqd1axD0QcucePYA6xyZgheUoFiqeRYxtAXhbh3CWEW
qlkZZQ9Y4uUHYRcWhIAL/XKvO5tj8XD6PV252RpzRTbVvugEmrpKWrbb8mdgJrATStXRHMYy92UJ
0e6H0CVjgzgx1n0VLvgvVjZ3dSV2btM3x43+k75LnREGONuSYiy3R0CB0CoICaZZg6/on9e5Euay
O/vH30L5+aE/t1//6B3QmsVVadUd20nlzRiDoZheNzthjZ4Tog1PcNAU8qj6CPXNfIZmT5FjClY+
+A1UbI7XIHjCIH2SEgv3clojkaE04fR+Wp3lDF5ntHuVlqles1MrhJOei5/w0IWM2w5b2EFBN8aX
xejZH1rWuAWIjb8Q/HBhb4tDeKreR2GPgxsm30Ewc/lU8Prk14DGSRihKHET95NCeKk8cUPo7Yp5
Mc/npP+qYg7MABIOaMasluj1XXM2NG5BLfCjZrW+LvwJNhwBJgR9qJx2+HWS92RYeeUIijHLA1F4
bpsI3LuCO+6ZTEWzCuEA9JwkuaLmsKsBlIxgJoWt2g0Nb0XJBW7niAKji6wYgsZDaH+phW0T7+Rq
V/OaTpJBL1hbOhCfVV4JaD9je4VOt9mzxZK6d7ZnPMfyShz1nWdtyVK828Gk22FIiVYF8p/QDBsp
VCIxtbz+/dO+Jv/or+CDQwge083T0kvKRcahb6shvNsUlewHFqaxFVkjaeslH+12R733A5kNH3tE
mobd3X65q2GZe0V/QsWwgTjzya1gGMhKh1oC23+M48/TqmpBLjY3YeqxrZcR4CVfgtw4yYaXCLvt
M5UhwB86QviXEz7m2yoRKIDlPvmoYdIqPEqqRAxLAKxBBpcGoBI2COy1r7he3c/OBqXsUyXVVmMq
Di5v851vaBKzTXjjfapXy36NMBja0OcQSv5wElGSVkmKf70GLsOFf0zpyHigA6OhwGqgK3EuY/NE
Lcn1lluzWd9F0QjJ+lt7conL3JoQN+Ogi6knTe/v3uMXWPxz6ZBkEmQ7Ps9AbDe/h9n9j8KZO3wK
U0tHydF0UZviIZnbQHO0hjV+hd3dNeHI6Q/0ElNBlzApL183M3iINU+8BTrUc/540nlP6N+I1L3u
PK6mcYkOMH031mQYlOjyvWZUMEwgmoFjH5rpLcKH9EFDbHEj8FlnrVyx1guBaeHMf/Z1zDJtOAmY
Tfhlx4JOtk3azDrlzvfaVoG7c8cpg12H3ndejmDWr3lc36EumsM37UWyaXo6DO+h5hgHU2l31RfW
dWcpj6A2Z4kOgUF/3HW9Na1bsGvpAIVYXfyjNYsRkrySZ1RHrLHpIkZCS/o8IFVUNxMSekBk3aF3
x/+arJeTguW3xIpMM4J3ZsfXwWcxIKxemQuTxwrW7PL7sZ7i/vhwmiaAgw5Tjsd4evW1+DWoHYPJ
jpiHLq1tyJjlZLehGLA5SfnPjGVsdelkLuTKGn6Yo2hiaLcjGw3U8+7fVvOT+EO8iK1q80hQZ91o
A2nrzoQygS1Hb2wic5nnvLDMI9vOvq22PXBjaQJOe6gjhtSYdpZTmFhMmaGz6LF5skKTSlVzLzgj
givEKe4o43za9guDcpb3cKTlHvf26dIExmYmIQiCBiB9VpvIMn9Scg/m2oVC5ZxZRW7rSj50AHnG
StePSee0uhGw0Fp87XUH7YnSv+51cJs9cOtjLrw1XxbjXDTWYYOYmsy5fp3OmI5+eyIeGvhQJFA5
c8OTvby1JwyPufQPoo3TWXr2tnM9noKWjq2PN+Vof3nM4BBoGSCcv+M7boYMbC9vfl5G9Xu222eb
TDZOCIg93DlxxLtANhvdZgBCv57d+QXUIDhqhpd18wgL5xPT5n8lACF3iMgEvcIgDUShGmWmzfPW
5t0haU5N7zJ6CXr2L/SNQZr6JPPvm7E5gk2bukUkgKBnvRk43hUISfcemY9Dect5YjCDEpBK1zf9
2/K222QW4MziGqy+x+JY2v1+M/5feNS26LsQ/wOg/XUwWwqz7aC52H6sL/V05vmSZ0ZNAz6iJ90k
Wj0CTijOk1XUnI73YZvJ6n0M10mnJ5HK9Lct9pJTxxSgA+cKetbJ8pl1g5OYDArIRLxbWBR+rDQd
nlH4cCxt6Uua8D/virU/tSilvnbRw/Ap3bXW/7pnA++eLyotfdwgx2Ybh7SpgIHi8iHJdKx2TG/8
l/83KdE0gmRD1VKcwAgO2VUwlJtoa7jfaemMqlHuxo1kSbsLxLL+UkBY9wWrZuDFreO/0OX1+hk/
Ufw9A0y43AblaI4bzM2nfsVHsrS2pzbFMnSDxRYyVFWS2Hy2AQyp4uEILPFwq1/WsjO+BCfYbapY
9fofYeN0nE6uJPL3p7iAX1IviMvitJj8wRCkKBKPYBg3sh9v1pQ14fB6hfjuBpMc5zs4aupEIJ/u
btOXEnFqK1wvq5MjiHOrZzsjenBVMqXw6zGxuE5I2UihyZRg2obV9LGK2QcEy92WSZ1YX3p9uxqG
g4f4Em6Z7m4v6wuGHZMzBUWA/OVknyMe5SkDiB/0lBubOspGXkmjse+F2/OgsAGWsSsmVJAMA9Oa
31z6r/xMOaBSQ8GUeyMDezlmcHzcbNrYmll7zRWQQuWMx6DXiiDwDPW3mp07lDafgNo1BWf50NBj
ct5yh6bbQ3zM8c9xQooVm/CPKiK7OBpOMk+vDJ6TTVh02bwTrb+b5fMWCqZJoGHkcawhyQMzcMXR
+rgN9gknedzmd8NvH/V7aK5ePKsGnif37/R2C9qVrSPAAmrsZm6BjWge4mGO6A4V4BlLOWkIEM0z
1eTEsh5jiWC8rYyzd2/6BqgJQCwWYJxPzvg0PG6cMdYwLUVJfp4x9iViKxRcUbNOSEFMK6lP4vbC
0aRZj4BuyhOP9JNPqabK0T+5yAQB7wytiUiJCJ4BJd2jxytUw7eHP7w8OvEweWDcjUULdN4OIzNo
zGW/NzkDzdAxae6jgmLZGvy0bVeL/swaHhpLtDF+qZBZAMU0UT4H/PdmreVsAsHXs+ikeZAZCTih
Ra4xftKj9mzUmxwokzm6esAtytzmV3QW5ncHGCN5gqk9CNcWXM8brGFjfdD2hRtrrjO/glMU0REX
BGoDRnY9io4bmqBgBovUZ2AzObvuLHkwWKB4ppQpPAKYPyoON9Dil6PqTRDz6PWl6DfnkizQgxIy
amxFyUc4N8RC6zHTFvfZKiqgS2BbzsS57UEawG+ISTduZQMdZl/ArIMqa9FPMnzRQPa2HdRxzEzi
ZEP9PRTjkJ/6ZNSlFLn1dAfH9M4BrF4fhmWFhB09a0Ut8sTzGIHUsJ4moss0V8U2KZyebaM29ekC
I0rijfiViOf/Dna6VLXDe8PK+29acnBgVU9158axBsvafWfx8G1aLOuKKsVGqdxwoDskFI1Czf0X
DaOKccI7oeoIds8x+2SkHbj9CT4tGNnZAI9kDDwwWIIVMQZKPrFgS5dzALIaQDlc+s24SO3HbPOl
xWAuqYA7OlYPQmw7FsZL5R/bA50Y1To0nDdXz6+H5kaIjuClH3t12gxgO+hWtlH8+zTJ0QyhM511
w/t1sulF4oNqsHpRHL4dusllRGNtT6d0xlbUUv1VLjBp7+RodEI0grPHlJ5JrJXBgEw4dibdRduL
zvSKi4JPPiycO3E/Z9pPZkdipPickEv0PTCLDnjEcw/I8DtIWoZ/Hl1H761JHcf8eP+wCyotzIE8
0GNh3NnANOV4s6+eTPioK0lof6F3uyMg/9fEnafIqIy4BbUdYcCpAXn54zc3jAkgFR6KHkzlBu6U
ZB68LQMaFm3hRzwr3/2e3/o4z7vP6DNe8UBGF3fqX6OwvFhbwmL9Y9TEwgxnBQi7FYNZPKiuP+Vc
Rr8jD5919KMvu8sZBgLa1vHFHSMl7TeGIiss95SQ6B0oNINZR1Igpd3Apr5ELMxv6w3xn2M9VGRY
dyLUlTR+dMJ2b3lLfthTYNvSVD8OBR9urA3Pgt2VfGr7w5isGNLPsLAONPjI9NtzriRj//ACrVOU
+bDIc8us3N1jdvrRsJnsSEnqgyjcBx2cDK7rGlo4OABoORv2GwkRjlR0gbhWwXzgP8S/UVD8ps1d
oceFaCdf2N05y1CoHoANYP3v2K/7rAwHIduw+y867TUcFgPRulZ9Hr9fjP+ki5u+CnjSMSxkNuZq
FnOClrL7K56uXKSx0L5miAHsNMy9NJzhfIT3L2U24+qr24TnL5oxaXoQrKMIo370/iVu0vJQF7Bd
oYPEHUYuiSPPKsoPNIEfxACMr8YygZj+INxToLp8Mz8B2oPoKqW1Y+P9BLtd5bFl0Ihbs6HcuZ0g
BAwQEZQ2/UvCUuM9QKbANafqY5YTISthJwczEXlbh2+mdR6inkGvHcwAvj0M3jg2mGnwkZyC9oHF
isLgAKDegjP3T+4v0g1tlcYiW24O3Efcr5wVOTMsHxplfh5tXiTjBXrBWZWITKaMpbGRx/QjDzbj
HrXKFzgqQZVhCNLlCe5jsnDjOnBxMSAzeWqhBoBRpIMEX0JAFMTENjcMRQbOZLDy+cPdc5PTRAQS
Ym2W8LDyRwZMyX0kcll+zYrJcn8B9IuKuA8sgmWAwB20ViLrOw8bE1SiQYAcQ4ofKM/chxmAhjIO
O6TtItuZeJ6GtZHgIhwxAdI6pL0M2JCP5J7rJl+k9ZiV9RMk1gxa0HijyuZX8lsYVPlJcpmY+DlK
aFW9umwf8TWzMz4Zo2wsT+EUpXaOsPx4nuGy9iduU+ngPBLHNVFzryK7UHhUsslCOmEt9qZnca+B
rY4FudLkGm35yS5epyZGOzmFooPFOwYDrSmK9+ErTjFuk6eWRxdyyIdvNhKxZTsdm1MSycBG/O/4
dIRAAn8K38NKZdTRnFEGZ37FmcWzzWLuM01sMHgEtsuYnohFhch9jDWZQhQ6aSI64hKhS4sAMZHF
NCNC8ZwXyk1Zip/lp+WfqqCBMqly8kNeq+by5dZ8kraHjSFSpyZpcu31BUu0etlcmstylu2vYqj1
oPR7YUTw7bP6ufV4c+b9TixoOeCJZ0aX6Ob3fM2pIGcCi/RPSXp4H0T8WpNepTsAIk8oWek4G/Z8
rK3++X7Jwmn+sXB2icYr4Z3z5iGcEjH0GA0Z6XEMSE3ElqY41cYYITVwdDmwLdRux/64FNEdfpK4
BWB+6yb1VLp1VLwjA7aL5pjio4daCHYfMqcNBVENT52Kg0ef53F5nyIv6zNqArjiCv+WiLkwUxEJ
8bMPKtkOkM22fC7eE5kxIpkQc96zPSHBETG593JFyKPve4O/zH+u9OEteG0hMcF0VUi+4k1cRkYA
E4V4z31GLZJkC8LGlU5bN/mBU7Ef4orkFoN3SE/q1aMW0zLIaH4LY7d62YnqoLk7Je95T+BlO+85
xfotbPoOGFvT6sZMksfC22ZQhjDqPvzCgr047PYQ2347GiBshkf6jJyS34BAj3XtH+7vqQGpdaSj
Eb2ifL3vdG6uIypSTRJEWVzwblV+OKGy/Nk3AtZRR6VooXJMDgd5yzKTDzYApv3YWFR7mH3DGN+l
hzODMdxdl0gRqTMXD433eX0GXcR/ywsjNybuNGDtv+6qh6uOYVfQD7d1UoD+revjG7hx2BiXYdov
d5f5M84meVBuUWrGTQyq2J5neVwe6Y5RGEDy1+N0xMD8fqzD26w77DnXXTWCPnRk6qednTX2LH8i
9Vx/sDCD6qrInIVbTzCA6X1tRg1Yq//zR2PMFIg2lAwLfXTdHeLlYwHBdwBpFHzjqqZ4mg+Fk1se
3tO7k0+nW522vyJKS3MHwB5rp7KXEOKXpAbUzror1vvQTP3nXgx8wnUNLCAjFuLf634oRN8X1kk4
VkrmLVNbsj2yyVVZEIcJeNFw0GSrxGaUJ1OOPdm7xRSrR3iNQKEiHUcz4eTWgyo0yDGHa7HMJbWK
5Mpk97+b1saTgEmmrz10k+IGUmKwLLUDG5qYcEhOX5+TlAGxT07mTCrj4e4Wok3mePvfZxCCleQ9
0YHkIAUbT5wOxO9AwGosPNB2uaXb7n/gQePh8YQzIA6VhAsOXuijuxQC4l0n1X2Ls+k2uM8Mr0km
1iPISOFitA5hbtXkIYbsjSsr8ARWtpX1dr7eOf56Yh/yDcU2lOvB2cLR1pS8JGoS+R+KpX+GgcQZ
tTGwEzeOCEKt1fAri02azyj5YVQS1FCUBnxWIxRjFlMx2YeLR4VTU7HLMQHfixpGLoyGd7QJLRBD
X7n24JuxEWLuEFMwcb5jysDJFOBCBE7P8UKdIyelWCflDq5nQg+gWMckSfpNky/fBtdRizsp5yOY
Iiew2B1mgYSEQk3hfcqpcxnkXBVByf//mrxWBgTy/x+qw8XXEguVSAZQ4kAjN5IcMjgUHHOpHHPE
lkIu96GK+z4Wc7w2sXFrEVM3HORAjphumUIbmuILF2IOB3VqAf2KUSHfI8nvD+tLQ0Dxjhu2uYce
ahGmG1VU9TUcDWA8Nzr3yfbFP3yxl+/c4/6CMzhLOeKFpJDwo/cEzPshnJUMfvGU3An0cDbA1Bgu
hASVzC3e0hhoQv74415wh+lkYMBD/4yJDBZ3i9/o7O1bpGti7cqSMhietQKxGMZcbgmbaCG+PDbE
kf4/r9u3z533xXDv7u2ba8jHgGOt0bjwfxXTaJhe+zf23AyBOVl79vgol2h87m/w3sNSmA+5eHBA
R4s77CC5BiTTcx1gJHlcEwINMstc/KOOkp0gCKn7wteUnypZ90xG/eOXJldsXjDYduUtiWF4NTb9
j0upVbtnaOh4ILHgZCiUUP1wj8PFw+I22fmkLYMNFgq80YR6qinPI3ZavdXXIbGOpxIq7SqLpZqS
eE4WHI+MrOKfTcGzMizs3Hk+XOJcUKrWcEtXlHxDap7+6sez9c8WMl6e4CFNeBKosSm3vMOflF1i
6m3+2x/YVqym7+4SGCnU3Pb4uSMKeryvxlyafwUb9u2oJAbcZFzRWUbMa9e6i6UcbISp40hwlRdb
1pHJO7sB93FlJzLyCTzaevgklI47l11IcC8epqCpNoudRHXsbk4aUhFj5N3hAZMmlwELVo94GUkx
mDJQwZJqNHIGD7ZKMyS0BRUivj0oLvhviaOo7JpIC/kjUnoMK9UyEGSeknK3CTzUzmmwJMGcL1AM
QTwEeCMMiDgPDP+4LGq0hoIQsvpDx4EDjko89toAdjzzm/A+YodBdBhIymr/5rMfK7hL0A2G58BI
coI7MNWW+8rDiTF+P8JaivxruCBh6O9ZsD1uMHXWIqUjp44unMviufi/k6O4A2HYyb5yw23jcLUP
FHvQ48U3QywwADVDzjlb/l4aNmTUuMHCqIWWbVRInU9jPEoQv+FbgdwaQxzxX6u5siyD2sbDia35
JXSSShWREK9eHo8bCdPjqzWeYnLvYacNZZLdZM9fyKsqDqkK9QkJRUIQvHqSWAWPLoiATqII0yuf
DHHRzpAFADOM12wc4ZNAPYFLfHLN4E0viTWlSfEcRezC+eGJI+d5KNnP9PL4YPT/2RraQgOiUEEQ
uQmypRj64BaEI4v4lEgtRrFyuNLpcpZJdyEbqKlYNDQPhMEaowyaNq4vSLr5+DKk5fhyES/TT/Ab
kToxjqN4liwZFhL2AIxMvQtTbmnOZIZHrYdTzm0sTkEYLDKJFMeWmlUoMXJ4iIrvSUGkN9fcp2FG
Dy3GujdU3w2KcLJeRbf+d8gi0xkJeKChWYS5jdQQo4CJ+KLxSgwEKMl510SGWG2c+xlMxt3tDrBa
EfWJ7wYyulJQy34b3omYEBb/sXRWu44cURT9IktmeG3mbrfZL9Y1M/PXZ21PNEp0M5OxG6rq0AZY
/+D9ezKqmsn7qMEfT5xmJCG2g+l2p6lvRKZtZxlgDVRyKA8hU19pr109HJzk34SIZLbCwlNs9h1F
bO4TCFGKNSLbtF3IVWwO90miKzFiXWo5k+XSQltF4g8Ecpe7ZE2h2zJCVaf3z0MWsSbo4HJ/YOjM
5zIZje/I1XERaOks8Jez8028iaG9gntBoRAqPR2ZFsKYKDLzmpuZ/KIOJs92Opb0umRzCe68ZgJ9
jiCaOwrAjsBdRfKHr3pCH4cJ24LUX8+ug6bfSpqZVJf13qXjK8kHanjeHX1R3LNCDkhOv6mR61Z1
3gEAkMO2PHs185cUIv/dkQxSd9t5Dyj3WQnMDtD0oZCPL7DtSbbir3flJJbyElJXbEQJt/BNiEwg
n0ZyRUuDbswhwF/QKsZVu4r2LYR70jW96lfe4OSX4MUvHeHSAOVg6KEorRJT/qjC2yk9KNBF4fim
ueOpJXExuRumupQwpH4WvH4Am3pYT0vi6g/gj1eioWwrToTReY0oqwmzzqJKWm4XwfHEEx0B+p8k
ss0JrEZAzI+/NIFnpAyG/p38ONc+0yO02N+otit7GRLkkd6LQ6mGOb4aDUMegm9kCwpwuzHACjNG
XlKPnWYDr1L6jWpXT9nxSMt135xSGDDyTpULErjeXP9PM587phiu0CnTVUu5fM7ZSXCbuEMWQeoM
4xpXl/Juug4HsjuIXJ+vaPbv2YVHpeyPCDOGoJ1IZ47wyWAbGIHRRWNIABbp6DAGcujz8lQRgdQr
l9nWv5Wy4VDIJarDdAWQ3R5FuNOvwbMbT7KnlwMpIU7wAVo5/ChYA4uAf3ZjQVMVM1VZ4+6j6Cl9
NrXwlVaSkNsEuZ9GSvic0sbhjEHxiQ6L/saGP8klVabuxm81cgip9v6ihqRjZzO+9Xj/qGbhKWNt
MKzk2rvSG1KrjiYNt6BfdJpYZBK+lo4mCxOtC7Cp/85JJeNrf0Lj4skLYXWxdlZhOpZgE3GQlzWd
0hBTBa/vUpKs75Kwik4pOlgoc8redm1Oy+b0w5tNp5xXWvvqmpHkMpJBrZ3V/cxkXC4VtK+/fhkN
YqgnrRalMAjBAERRm+ZNB5l2Bg/Pvm4Imm/ykz5ZFJQHc29WsqsjNftUprVrhv6K/mACFt0uCY5a
V8XgxWdoB/CZXFKq5gAWMj/rNGXLBNONwf6Z+mgq4ulm5DdGhZzrYEO4Pl01wZO8p6RDRrei+77w
QKZK3B1aZxLByrs+i1eRJFVzEewxtqAU++CHWnyQA7aiW4NMDZrdqsEkYnOFPMRuYbiHppq9ozMd
wOvDqE3AwdT/jlQAX0CkmK7UQDyWachjVsOdrpYV/8g0ZEQn7h3dn9QPB+SZbJoLkxHN2pMLKhEI
IVbjwaG3D4/LF87ep8VHQwE6H5WCyf/F5TNq9T/9a9m6tZElXsGIpYDH7V06UJ3baI1kVp+R92Hv
VCGMVSD5c3r/CnR0jdnZBzYO7aSTcxyUu+gLLe8BR+3x6bSuZrGAbNfJWQPDCNZIMif1oAG1z8Z5
ZbxqO6udXaefZa3iAijIhkMfD++LM2I/L/uzxHCm4Gy7O4BDLHkEsaocwu5+8IJKxzIizv99m0b3
BB3YXqeQcEQ5sxicWoMvjkoP2gZAxrdud9K/++W3dcBVorcb087fWmf0dYkHE5N2CPBiiDDdYyV9
Fs1Nwdkw52X0XgJXANbhwywWezp0jYGRXnD2BGnXb+4Jt26V6WVcRUrl1C/ObAj0l120h/NCBV4G
QtxrLTYlIHLeFpkl1DYQE4WxCmuMKSeIhaq3SzfWY2duQ+ayFeC45W654K6iQcG9pVcXtOrZneRX
8FCYVjA7dArdyQW171YE53+869QHjwzvvr/aEoL/Yw72sY+ybPBgyeVHdiFaG5dhoXcbrrLRmuad
wex2faJ5caqa75JPr0MKV8e/e7l7Gb6vUQ1eGbA1aV2cj1LtOEOQbFgfvrHNtJqx/GIFD2RUnTLl
LwMg+TiADcBL1DgtitmmO9mb13q4Q9QG5PXVn5y7EOAPlUV1Epy+ybZfcGm6XPbOs3ixz1sgF6fo
u4pPDQ8gRQWeXoWZ+9a/XNotphDFq7duUEWXRmXpinz993VjHR5u85iWy6ApnqX2E2TRvnOdDB5b
JAqsIwnCMazdovLNvlRAQ7qtrXcEpsF0D9DPeXlppXu23GqdPyrmA99e/0l36Oo/a8PzijHdptcE
NvBBZwUwNefSjzJPu+lqRLvo92jlHEl/avxGGLSCUyWk4GE9bcWTzg7N6lKAXSMKIW8EIJBYIANT
FqafGm0JcNVT7EhxQb3hl15Pi5RhAQ0q97qstZudWnvnlzHdvX747RIevhu/EB/41Jslk0jld/Bm
QaiktfY7eDg7v8aHtGJZ/e2gwX2Djb/tS/BJqt0tACwVtzwb3Ao7qwTtGEWxFpyq67RVYIrA+vui
pcVc5XU0Dxz1By57f1g+rBboMpahs4O74K/7aOvQI+Mzjs3OdmIfaDdXw/11epuMt/e/Ky8M2DYq
wqenjQMayd89YNJ5zMqFduXg0TfcmnduHWUzwTRp9l2qINkRXUFCDw5S1WhSklC/O3VrhrjMOQEw
fxOpjxvt1GcX/yqlN1hyJfc2O9W9HTheTApvRxDAbvkyrDUHnD3v5FKKiuhN1KaXT7YC5va+L1rf
3r5SNO/BB9Otb7xvds6lbqnq1NwLLUJSn4+D6sKkw8u+H8MbA/neceMfP1bWSAz8RL3BYsX2WEXr
9EFnaIGCwhYQIFY2KSIp9yUKFftChkUginCn9+ABzxmsxilrrhDOyJ6X2QRgMi39m314d6rgdpoE
tAZLzqliXElX0W594xZrjFQDbuk3e9aMwn4hfsK7Fpa3aF3eLVqWrNHW+OHA9jl/kBAY7Y3XsLlz
6h1EY2SIy3tm01O8jnrLWwjwyDRluoDwBF1GFN9aBhoNrLuDf6qYUcTl2i7OGnTOggb11cPe9RmI
Hz5GeAMKRLCc0eWaAqdLSBuIlMD+0Bl7zDbRCfKPkTXGmFROqBIk/7cxB9LRowK+APSiIh41yYeQ
1PPvHIjGGcFDyVCIWoDX7nBQ6NfikovRJNVIuVtkiM0t3Rx63nzo01w1kJNo0kPZg0lpvfmzUvse
IAFhF/qZe2WoIaGIBV3pb7vENgA7WE5PgGLSGZp0G/Tr9gPXhSNysW7WZxbR4UbgDF2s+vw4lSwj
Re+ptwqIFM5pQeNZEjlPr3xyVuM1cm7XQQMbH3r3KBIDZbQIOYSHHWkfCNetTbk4sSpAZaZVnLCV
gtHSb2bvQYWYAu7wKTmK18alKe5rApC9jSMAt+mXyJPtOB1rYesSzsqoSUAaQD2t4p49UMuvDM2b
lVvBEQ3oJGkg3wA40o1a8VpEVlgTtWB08l8MyI7pnibJkFP5NjwMORYCrD45imocEg+aGE2DQkRl
LBpuPvpuPoeDe7HUpX5Sa6E1FjGjdyedQnyJ4OaQSW5IaN5WNSD7JmvirnmtTLZRFaftDYhOpIGX
d4bhKU+kmlkuI7Zyi7C4TVfdB9FuKD0kNm3c6hXTb7vVkx7Zug9oZMjS3i6/CbcGAISZw/z6sfjp
RZnLRNi6Ekrie4eRSBsY6qV9a9/xvry1P3ElWoWnBEz446+wRsmbp4LjAy7eNprg2xaHtn3s0qKA
AfSpqZ9KRj8mLeN2iNawZyzwSR9rhQhe1fw0vQ/ZgPX8axqABJ9/FcT3SSHse77HKPvgHINr+5G+
483wjOrWt3du383KotwEQP+Or+3rGDbOo7Oa1YGr4SLKb74xnz3wcBDF2vgsY7ir0QYtTbjKcaFX
LKHcxmsZltqV+B4U/mTj/kafHzAROcTbPiYPHuAqq+EVgHQllN+L88EMdR0Wo1e3yARjczYuGdDA
5EKUf/jFaB2+8GIFwWl9uuvw4twx+n50muERxjZGFCvsowK1YhtohMvkax0drNPVbk7azaTKmZtC
IGwhugK533wEb1SMELyw/v5GA3b1BHQRJsF0ZaBSNh0IonIM+BjJxQ+WFl4gnBNUih+GIU0Yysik
iNR6ja+9c+/eqwPnDIvevn2NwX9O4dHQAUh36SE9u7uU5mdcDmWYgVAHLmA0ijyvdwNbYNM0JdSL
32fc88ZCzI2yx508e2Vv5+zbfImHrAnMBfhTm9kFcOH9Z8P8tP86NF3n0Es8fjMIzE6bJuMJoqOe
UeVvN0Tf4JGtTHskrc+iIwNmxuncId1jL4iMwayCNmWDzsfOdBnkSEsTzrJdsjnORF6G2YYNO7iX
Zcuf96/OfVTpPohj5g2T2y3kxSOiAGZg2Ojis4+l8LlCw/8vgHnS7thmhAUIHQj8FPDozDJC/xAS
FBMoxBI/xuBpzqTMCJPl13es8fVvmy9cQU75OzhBj71nNb2LU+tvcFiHocUwiEGq/7HKzIkuPrIs
oyRpuPwdkY7lQ6wPk2TjA91ytYFW5AI/2Cou6lSqqH/OyPEGAxyriw5nNasXl58HKYlkBL/mKAGc
FtjRtp+NOgCBoKK0g8SkRUts16CzaRm2ge5SwpAMajOhunAm3TlF+/6dbScZJiaCoMEkycRQq85F
CGwgvdOz0fuT2fN90emV2UaQxBokTLqyiMNuhAaOHvxZhvOXKCEVCzsBpRjYbQnoDN5BxBOoO8HO
MhM+m+seuGIR8k0M1DiZYMtZRbrqBrAq5hGcWi/vMWhhX63uPIBkyb13aDSyCl9QglU4qgX58UAT
x+vg2HtNW9ly7zaTClMiuWbAi5X1o0YJGEGyuW6Dh7cFbBvzhx3sBAeTpACiFhUv/id0VpJ3Jn7d
B8ZOyS942MXQR3kFVbrhkCjialwEkRr2yzkfOZj3+4yNlsVgk2zRU9BARqaJ/T7GPBBg8eOr27j2
gSF0uFiPYcRSDVeWfbvgI6m/UPFL94NAjsshP2sO0QHwbe7zotMDQ//3l/Cc6w5kTwSCaLhvXV2q
PB6bNs+lJxb9LUQcZLtojVqjM0Z0cKaOLPIybFk5+K3QskAo0NFIhv3scMi4Xgsi6WsCZ9jdpEW0
P62O/gdKFXTKnr13jDNOCmW3aARo1jEMLSARAUxYPGqpUcuZERshuHX/Pv0x/aBotOscqHzWwZlh
CR/j3jIc+jhk3249fK0B7oIkRWoDkjcbuZf8nZOi1RN9VRSsQsTD4GqwnKEjZJ8X5Sm81yJWrEeJ
E1hvYA4pkirXurkiDHS2Y6yKYKTDz/eK/ALTzvgwZMhuc+rzB1t73waSum1vV0DdC9YDWNaHcphn
dHShx26sZ51h1cFRLOA7t8HapsJbokrQQ3vDrE8bSD651949vhXMKzB7ZG6aJ+sxuHwtCYAgvFMb
VWnLuCVOpni+7tX8WsZycz+oPCW4B0pO59zbts+wREalrcvyHKGQtHFYy9cYNmMblP9r6xw6G2u+
mX5H2/gFIKPISrg6tfme3lHDuOImoS95hSjBMDO74iMA1mUdoai0lyGhfwrRj6n4bw1grs5mUCOE
HBDBEEUVkrD8H/dxCxsZFs9olcqLD6DJaoot54wJBTYOR7e+Mm5e8WM9R1SJFf/VMOY3u13o8tU3
b92DUenWEzn3cVOI0/CtD6/B3sNeoOJj1XCy51q+TNbYnL84xpO4eJjo4pTAnzBxk+9GI2tATcvr
EDHnmGX5m8GHDWbX5tVcY75D2EAHqGnzVd0OrGNNExnqarqlWet8vvx4y5qMH2yGVBsHIYMewg4f
gzGEljShhPPLYKvskAm4m94nfHzgYBwBtQOKZgIJM8Fb28tdh62A8gE/g10I72NySLNiByVzNLC3
BnP91y8bq8+QjuSgvC/R7jBU+IlIcCMhe9oDjP04g6GdK8hBsiXXc88a9j/ttfeGRwBE9uXJEBki
8hIuJ4h53pG9jrHuMi8HyTBdgX/nKzxUwKncJfv+a31tXMmM3z2cEl78DX9xDhcTGpH8RMcBZ6l6
1EBeOMtwqBlFxiLXzCNf0NC/h0hVoUlLe3PigxqCxoPb4lwt0YIN6gM5Fynzgi8MciAv9G/Vn1Hn
0Vcz7NMDZKqGWMkYn33gxzRQzTHoPnK08S4EDDbeAeIBcFDD4boeaHStniMe6Ph8xZq+C+N1jZj2
MzdGGCQePvljUEaySpm46varz7/zoM8JnoTxrXpxu/GBydamjcwtPUjRlfCBmJK3E4MXmc+DQYba
FdR/AaTvjG7szfmk1Co2w7qnYQwGwC+hr849Brh4rz28uSWHYeZQmkX588tgGzeT9tJiYmxhsLw3
l0wyIXGiGiFAIr1ouqUab0XY51C5Hw2xg5V5k4C/TU1MVDMwW9KUyXGBNOpCHYxnLO83NvNA1TJE
llQ/TFIa0+O4qzdLJ5NShW7km3EGaNL8fGGChIbwvOyjx65/SGKOoQvrI0YW2nuoU8EaI0DzMHnm
Y9+QdrpkvWsoJtGIaaY0rn065g/CDi16lfF1JL2r/jl8q2CZROsiYhWS+LajBJQyxSWLn1yL2Jv8
RSCiXOLxCxA3m6BosHdMsy2zgcYobPIsbSpHg7ku6R5T1RbqaA7ylxq6wwwueAWGCFBZHE0wBDJg
phGGNSy5X8SX13DnRwlSeck+IbXhvoj0dcbEmaBrKpJ39Gmx/hmijfewt9Ha78+9YajVE/NChm9H
0wr1rlOWfe6WfVVIKlbPBkREA6VlG3YUxDObKTMNWwYNDn+Cxj018s0akB0xJ8aCUyZPDriPtAgA
8aF2eY5U4MhmMsRLTkiFn0nv4PRQfCFoLZewcRiTronQVptDBzc9zhPvuIBbnqqMAiQATSLlDCG7
Urz25DjU/hCdOlfC6xrlKrJrwBUHiwOGCbF3Dv7sXwLGMBLwHIJKrBxyygHxj8h3NPekA9CqVsa8
fcGVfbnsdZbLikEmQ8ISbuPbYGJDs1+lnGEJ4Z2QzyieIzxtmwl0InKsJEmQDwz+eB6M6ownIEng
KPxqHPB+cO2AKEsUFdAD5nOMp08z10JFzdd+SP/jH5KuCDQFRMXyTqz/hd0T5+jB6o3smVoDgOc4
MwTXdPOTyeCPaSHtXxNUgVscHTQP5es1M7yzd5lmBOr05r4mFtitWLTKvUtcCWtUub9P4Yw2EAW3
UIUC2dj0q5lhA5P+lw2FQKQiFEoBMGRK7582cC4YWe1VVuVcnqRq40FVUGq8R19IotAo55ufVNRD
vA6iiqslo+T6bv+2E/UEb1ziLhW77kBU4GmQ/FAQmMgteuZIBTTjdI02NToWaoI1Izly1a4+TL6G
KTIfOi/MUSpT3QWWXVzBET3rDbW3Frt0/280s2nY9OloOi23heCNxMyqw0Yg3v4fOZAG6KyTtvyb
f6HaJQ8oUwd9uHMUPmyX94eZobkqGd6rwzsh9wRjc/ITlCW2Xu9EMnx1O20adCEDag5tjYime4fR
5Ndi3IsufigScRGSrvx7zh2adjq18qzGVpn5MbM2xnialum3MasCOyAs00bw7m1XHqUCML0CAE25
YMN9TEonWEmVg8qs6iIuAw5enlBAhZyWt4Kk+TJ38Mo6Lbg7KZDYtQ9JvYw+yhaEAngnbMZxrK85
U474+PvFjkaspzMs7p3JJXfXYC67MD0f8bHDDAocGjNbNBYW6w4X6Dqa35ZwawFTvYZzu2VKEOQu
3fZj77zooN9B0cg6jZIemQgFcdoBfMRDDVhpLLR2vrJzia/Ufig7n8IO5UfuXory9E808puWWJDw
H9lE3wENcUz2DvHCZRdRrKoIAeEEW8aE+Gf2eqxSwQIhRj2inoe+1dJLgPMNCOw8VabODL/NwYDC
qGwF0UCNHjX8KN5cDqU12Q34YYGE5YU3Xczo/gauwRz2kDCq+odUBwwCgYbhqHNmpnUwc2PwcbJF
XmcOCThVVh0w47ECoJptpmAfsyxfO2ic4FlwMgUdkanb0aD4ouL199zfzYgrYFZgPIMfWLk5KNw0
xx/vM3wNj32Sm5nbpDi2T6CiVHEpnZT8CTqnAttAZ4w2QiJzlqpGeGTrcG8DafTqIZRAlaE8MDCb
BpkRirpOBQDmy/csLL/7gMowQfOoFEcXayDKHWcoxDbVsxXEWi8O35H06lPqPQII2i4gzGJOcB6A
tQSTBajHz2EM2X+jhsu578eXP5HSq8D8UuaCyszKqGmgT0fEWPGKN1nDpc4EPuokdefmk+UFBMSl
xzicBFI4gUE0SAquaWL6TSOgA7ZpZts93nLvxBWZRMiTRXrh8UMPeGcS2L4v7ELKioRI3XVielgM
xxmT03n9ESjGsM7BIxOgFzz9aMQV1A3CVpNfZWeVlR3kwookk1R5LIgvbpK3iL6FSZ9XmFK607AT
acIi30Kw9ptQ5Lh8WkoosJD7Uo9LhWblNHwOk8qomRTmRAuKjwcx4+U1sjoMVerQnLiO87tKZVVT
3MGJHFm9FM6QDjEe/q/Nf66gBoPi4cG8APqp2qOWmN480Hxm+cQSuIVhxffYT96y0KWMNvkqb8m+
UFz54ePIzPlvajEyV1Cd0OPaOOKaZAjtUNU9nzyBWwqYqN+uU/aCw+sjtYafjSbygESEmWHz8FRB
XRC9GFn7eU4eCMEHDgA5a4vog98lWwFMjsfvgd4w3MXAbhIK1WgxR2eqnMOU8c2owdIuAEUV5wsE
mt9d8Ankx2xLmx0P9Od/GJEIBuwGf9eTY9Rx2uRPoBWy2y4uLmbt9ZpjAnwIYQx4bAfwFtn0AXsp
wEoYO5B2501LH8y6IOkAh6YYSCuTXjy4LlA1LguKRcdzclhw5K0bIDZinTB1GABKITNf4cMlpyhN
rM9cN9O3ZBLA+/Wq5ookMmsGzD3cy98Fd2whAz8HJem2/LGf0dlfgRRp8Peay3jjrfhLQgVrHF9z
iiCLnRtAtBKumQxVzW3GGT+HeejvM7mryFJzPJV99sFrcEBTs2M5XgEOsGmnwib+MLVrkIJdBvBM
2zWpz1zui7/q+5lab3sPMUMUTBDkJ//jlGDlRiQFmezP6SVFJ06CEbwcF/jUKEqYjqO9jNCOj3bY
36jALqCo6u3oHaEf1sceB8D1ta82GGLzP2MOJhd0k6ok/8ICzqoW80R7n9D/Cjht1olaUjTnmiCx
kwNnCyQG1ww4GevWgM+mNQUpb9Ty+aoZcjyWi1yN6iBuC0BTnGWQgEeucefoJoWxQY0BvEapGsDF
LngQVTGOKyGLAKgNkBiHq1tQZscaxGn66wHOekd4Yi+yGT4DDgB7rhRZcGaHtPS6dYMHAcaAIkgZ
rnJclUxqHoHW6YO/JSeOy4HoJQ9Wjr9AFNteoR/csteIZRc7M7E/5GsDYL7IMpZjC4l1sZNhfpVv
yHz2Bi2/BT9mGSMmVmZG43Bh5MS2fOEuokj9NxelHjIXeMc+ChAt+ymvVlYY1aBupgsDpWDE/ZfZ
V4qQq0IhoIxkm5Nn5LMGSZAqG5Js2+Y94o9Ku4/XcGQzc5cUHRDR27zWMoB3zvcjzO2Dg6I8z99L
zCQZrboG1qoaeRkGYIsaOUw+cweUNgOAbQyn1onCCEWvkVEvWaj3tzUPYen8yipS6RAIOwIvRGou
RmZgBJSdXydL1BnLBSmeJFGU6zRJWbYTpB5YvMKV7MCxq+QgrFDjxqDA5ftJO+6BwNLGIUmu57So
l9TxGIbOh0Qgvagyko2wqQIlPk9rnU0F2HxiHQayEIwJF7RlqUy1nYAggXZfHnKM4SmvObUE31vM
yh1YZXp8XBV2LTnCZ8ku1ikmJ8cCUB1+mJIZ6bf+nSOIcXAPeMp4crQRYDHPFyt34QOHck59VYkc
l3oKZOc4FIOYtU06txSRFAm0KRIbEz1RpI0BFWGgc982SeSlTMCCYX95JM/lLo+/ySHKLlUtsaBO
qQDHo5LCII9kF9XVjen6GlFh60acxQGrSR0p9G3JDGq8SxcijlYGNH/689wnGdu0CwqQY30Ahw3E
FXotzPsWC9BNQhXxuXaCyJU4Fb+mM1R2WOgdemn/Ei7+TeJFR1lO3VE0oORPHWQJBOWhAJQB8QUv
mzcPC9CYXq56EUVllDVn3HQh7haV8pzoSrStwDTx8sXDedlfuzdvjkIfb6sOCC8W0Fq4bJ5nxZnq
iAOKF8dMPZiF8U+PLlGgtiFFn4dtLfylsRzjVT+9giE88nP0AhT8lIktB6YAW4vMZb7wsCLIIthv
QoAAa03ZzsV3czbdgkRzqoMgvoH3Dz2G6BMC2V+P4pKV2KPT2eksKbhfZjwdD2lVwGoO2xQtoND3
JoVqbPER49iCkhoPrZA0JeGNwwigYuiDkBMDhLMdxi1HTkq3Q1xh3SRNdWBHwKJwmt1axA2eEUmW
AwDq371zAOXsRTE4/VijKfRJcf2Fyp13/w0c3/zvDhzflPBJqE6H4dUSKp62N8DCIXw/J5fGkhb7
zmZxutFfsiWTpBCLoHuDJc3/HTw6DYexx8DoBXQYqjdDTZFO5AwMSIZcgk6j90MgMy+C1102Y8gQ
Z053TvumQdZmJzUXDnqAW62ggdrdbxxYQ6/dIe/gczxIuC8eGXQFmHpDEQZv9CwEqTxHwyevBTbH
y3bGVTtGv3RjYVXLh+ijBGV3ulr1EMG456El92BU5kJO7I9ZQPU01XsASgxM9OZ2p7HeGQ3uJZhp
Mh+kvH6vQ8dIEXRcw1mF04vJmbcxycApPEkIUP4CLrsxeS65H0uQjQZtwaFUd09hMRE5ECmPCYyW
J3C4Lu+llExgtpHUqPpDNgBxKAZ42rs6RHl38oPMyD8LbfJrl/PUl+8TZ39OM5CEZcWXIsmED7bw
eLxjGBVqf/xwojzvdtlot9vwdqUYcrHDORO0tm6aZUhrsz2nWTJfu6ph1warL1XdD8CQvCaA2p7X
fc4A8gccwEWeYdmTgLnwpshrTc4VUhHOAaVJk1Ge08UZJUTryPd3bZ5hmw6LycXQEEKBZNhHwZ58
FQVRTUzmkpglg+RTMfbEeVy2YpyeL5yix0MaWbzPluHDDzfzPJrdLMymFlzND10L3o84RgXzAfQf
Lfwu2Ecsp2Gxw9HQQcC+hsu+Ndfxi5tGqZBNDpmmHcbQLAxfr7nm8dw2yQdOldyaBS3VmS0fxwXY
ON5ESlYITrHIoaD9xvHOSzo7d2iwarluO36Xc+YOn0sg8wrUxA2YPyo+DDjXYBIhMuOgRouL6E2M
5KB6/JHQAdcEnql1JrjylmwZ5GnXp0syag41aLww4Wey65DyVJlaN4irNA11UB98TZakZHHrqBag
rfK2V5lNncQpTGBY0U+XUXaPoiMJDpbJcFF+h1R81JdGj7X8E3ig4Q3lYjabIKWZUY1dDW/+cfuo
E5ogMBUcCMSgufXEtGz7fcbcZgdZGIIFOQjkFHTPfpvUgd6ddqUaqGi0yH2se1EqN4acHlIfUy+G
JSTHerA0VjUZQpbeBYvsKn9MF5Vdej6u1HfpZlAwNNoDykkumTuC2hGBsWdaSZHgDgJvS+PfsAMa
KSa1z5Lunf0XjSIy2dmA2jWhujX8DLZp2lCyq1VCkCk5K/hnU4494Z4BsK+M8T8YN0fmlJaeAt0J
pDvoF7PcyWZQtxH5eeeywNRstwFcQINp1uBM812iri5xm49Go+NfZdlwyZwD4imynM5oz1wY/IlN
jjvpQG1kBo5lylPwtBShml7g9dmCnLAyWLdCGiAxsZdtt3YobOj5PYZ6BIk9MpgOECNFOxmnXcMn
/1OEb6qlSwcPmpKZz4hQQa+nEq5htbp6+7ShsDsSJ+qKUdq796ES79UHl/SCtowdZSdW796qhb7Y
41PWsNDQ6MGpzUccSUElhw/3xjJlY6nMWtD82CcfNcYIvzzUH7HBq2LCPVRCyu4EOYRdHsawIkz8
mHcKQ+pNkQTuQ/0V+V9Wga0gnmkOcugFnGDR4K8Gw2wU0R2vJPgS8WtB2cZSkDvminEJEiIcLOd8
6yUjKEsN4DRVDs+cs2CsQMYC4XeMTVTuiobBk0OiMf+a7sBNEb4DqaJ1endKJWMbIbBEfOsvO3sa
q8u+DuUh54wg7vEPwq548XM+12wzDEktFY7W/sWez+n2xSqLmXMByyA8x860FQJZhI8tW3UYayh3
m0NRzt9O2UV5Hw6bCasMOzJEaog4cwrsogFChN2Lx4zeWXsZ0kHnw55W01VOqKAG3d36uOrOPYEI
/WiReCfZzfl5qqIZU+oYgUZshqXhMSTsCWBNBlGzVI2IE9YdxzIwj6t0AO+z4li3qptrcZSNOZIE
kQBEDe3RPMNtfOGgQXbN5KjIaQTJYttRXPrAwNdEHX4cVzUmcGtj/TQcPBg9wp8LiU7goq6S1g9L
9V96Mh3Hd2LgnduuEZnAt6Zc6XzCk9MAYoJAOEEdleQ2qU7ZvaIpInA5yuH9GtkC+t3uT41AEXoI
o6FAwqOBFNGaw50cbZhOS5G4ojkh2B87fb0UqFw0RvkbY5gFKXxDeBDijT5QuiCp+3pTFQL7iFyB
x1C1C4NiTBHVoIhCl+AEwZKW6Icv4q+vMTsW3ozhHf3xs11p12LhIoFL/NkAAktjMu4v00eyl8hV
exKDeuFQQYxSQFNLUym9rD9G5fTkSUE/1gWgKAk7dkMoqJp2o/2m4ZHQ8Qxc0gYYOe6MhjcoOgwt
2sX5rIlbXYELQZ2QWds2nYzuA6j2lBcxRfGV9ODMPEongQzCr2GTQph+I50BS6RW2IZavUxDaLrB
JZcbEw1TYPh6R6R+qqp2icNGROvGwRIO1zV7xmCHk+kRgPgm5VJpdQuUb/F4H3ah8wrJT+n9sPZu
QdkFtAfggm9BpxsNphDxYujANEf1MpQvXf2KUzqYlTIrL/UXWYsqxJ+mk2BNbdWlFGe3/7JMlhFL
OkQXvkspx3uyKKelhT9hwBXHN/mCwuq5ml+/gRaUNyZ9Xi4D6sRPpxohuHtPPj4qlMn3b+/RJhRx
uz0nDUSJpD9fHpytPQcPwmH6hi1AwNG5T8PnAPPDS7lWyKxaiayhVC0qHuvg4fzyuXTKqtPm7iNj
YIzJvU0c5oxZLY4WeZdF9XVYj6I46/BQNjax+1c2Iy14VvI1OkZFcwgJhuyRL14zrECMIOym4ARY
7aAGuCyWKCIKXJUWJIkdK5Q+JK1s1WQEHg3SNvSkyU1IKMYF3qDmuGIpNbwx9GWkjSEh6sT+ta6g
wOn8xgV0cSLj4JRTpcKs+F9BO+EU5Wyf8cmkrN3p+OqTOq0gL/jpDbfgfIGeFDL4tLrE5iNavzGa
FrKp5ipmL2S0CubB55gpDVcQzL/OxfAlvTLLogNY1DNtlAczUQJFrU1GEVfxzovuTCYm7dKwHCBj
weAMOWCyYwl0sKtj5FiPTgXdlS/TKE3KMZPMck1vp2tzP7uZ0xOUsAJdOPbagOyPGKlfoL7kZzib
HcMS4lDY7gJ+9UdRIVbudCZvueF4A/SCRnLVqTv1sEk7Vs1tkH1+MwQVN2a5tIucpGQ/wq09AP6V
8KqmObI2DlQ3TGEZQVGVfwnYXAaLR8MbZByYfUCOy2uCrdI8jOW0Sx9KWgyqKtTv1DwBPErYxJa4
wTtGJEYTRf1bHyVD+yd0vHvYElzUUY++5N7xqQJwRcJx4naVA9KUZyJIO9/t4cLd1LSUPsCHNuBY
cHR14UYMLK4GZw9wde4EmOqdhhksQyL071mpeYFunMtSo5g4equojP9bmeD/e1m1uDVGh7GPYytD
D6bZ4ONpd1eBW6J34n8DQKpmtVNxJX6I2umKj6hyZL3IVd82bQvNjCXScMUD/AY284WlsXKiS1eO
iFtvuwIaVY3UUdKMAoK2eaaLCs6o0nt19uhdJTT0AQ6yi1W7Hzrrsboe0aLqN7ucUsjmQY3QRtkO
jmEzmtGcWCOy1yKtPeYrEuQrNc0uBcLjPmOUB3nRkuTjEQ8KpAvg3v5eKGFPOJM1ahBiroK/ZHVW
Mq985RVMW5m2PeYfoiePWFhoqcmMfFkWHFvmI8wnkFsnW5dpm7r+H2eFjCJCf/60DqLO1+aou832
3gc7K7FTnbZn0AjJ62/iIshTRjOFPq/P1CqsOc3gworl5ob7+ad/7jZ0hN4gzxGjL+NTULanIqsp
UKN6EHxQuA9q6XEDfEN9SNXgWGoONIxCjkm5l8oQVhvLSisVmSoChzKyLcUJMi1Fk9YkHbAdrTe9
sS0Tm0SbLWd/mTOaoIVYxQO+Glr6vYA/jNjch97T2/RE1dOHqvmi8SNpkF+DV8bFtktsDnprfh2l
kQIvqYAaOrUxtSTsMTT3kH4zb1QEK6OY1NFjq+eTvAFGFDBrAfgRsKzTtGE1TeBq5jrSkXzDwknp
QAype16KNt7dbwboLUBtKjlSbyuKkM02CybAaOo+FYDU05qIVDyRm9kgI3wnLMLLWxw88XjRvUF5
DRCDUbP2AMsY4IbPGLQrk90Cv6MAtAVaOFlcoCOH9d4JTGE1aUVrt+V9M+kXrJGuIFuTJ0XRFHmq
SC/iZtfSn6Td29n1bx/kixrpqd+ATg9VNAUcEdyJJOVASR1USHRk8kci8pmSui/t1rVxw2GNmK91
2mAmjovW79DFydByHXHt6IHSFSJZGtIbIhHCaZb6nmjPgBawzp2T9I0UxsPWfEFD4fOoytcPq2CC
iubR/4LXTkpMwXl7AdK5wQfFIdbjKSkzBOf3HfSnX5DgJDHCTLXIBzV4xtIQo5jrknNB8TyMH+4L
dWssdFKcThZr855xYIx/hEmrxeC9Qh+VmE37rjV4oDl0dNDHYlpJ55qXBDzfXQOJatikA11SkQNy
I0IljfUF+axlAhAYRYC1g31y45hz2eY1W5XEi4b8vU8ZZDXazfTcj3a+pnGM02F0If/vC9H7tb92
NQKobT+TO8f2C/NV/29UnT2sJ+dXs4MPxeFXs+G9gD3ngFxNGPHfEWsdMshKkZRhzIrJ1JEoIz6n
OQmKMepEBGSi3HrQRDEIVJfFuwHd7204q3fg/9UlXYF12fAznfrgC54BHhBe5XULbI+aIP1XoKqi
6Co3PkZAvZebv7tV6HzIfcvuxS51sHuCeHYmz6JkoXxmKOsiAk+ri70jPmYDHepfkm3V+YNCRy/4
tx6Re2dhAH30qv0DTVzrmh3nKAN5T//1J54nnXOy/YkLkzhRP+s81++SvtNE0YnrdeY3ephbGno/
vK5fzenBvUySPq//CAqOlGNe5nf2MlVdibB6BC/wbXEzutxvVu9pA7V8AX5VMsn/gr+LVoG3SgUq
pEPapA9a6NYQbgVCU7P+Y+m8llXVljD8RFYpGPCWHBUxzxvLCJgRFfTp99eufVbV2WvNYGIwRvff
f8B2wQQbHRE9AffQMQMxvZFKlcWBSANFrX8RjJP1Hw2FCjfSlhRCi1mvAY/z/OuBYY0lakXvVgbU
YPyX+EAqSraaXc70lRcH1UGTUQ0uZ3xcjaE2+trkPnrIHriPSQ1gv2AT42ll96gssfmrcY7mssmX
f6M7erqnKTLmXBjK3yWVcY/pXIOPoiFSVigRmnmc505nsEdpshd4m/by4bUPci78DCW0j9EdfT48
z8fSHLFPfYe1qX2wC6mslDKNSOrf9vYOHxSEtDB9VsTDxobMoCx/8afpLKQ96ulXHlQj78J8hi1p
ksTtR0wZcSkzOChwNSmtQuxu4ISEjUXG233yZEcSuD6Hf/aXICZfRonarOemwYlWhSrZ5JEnspHM
uhT0Mn3ESxfbMV6MT6lPrh1KenaEDYdXzUAFraklFa5QBfk6BmIOd7L0UHvao1p/zlPU55S8eBDR
DPIUcmoJlC2fq7yRPzuaXO0HVvfsCVR9GtsgY5ShOA8kQ6IB/vhFOfCkO/yzPaChjjOnpUrY3ZXZ
g/9vmXX4mLwGJ5eXIBXwd/6asmP5eEjiZ/onyncwH7o+iUF+C3RgMJlTYm3Xs5pxlwOTejLIkREf
bYz6xaZROFAy3G3NGRGdx3YCYaPtpQ5vj71KwNszGGZp3BBImsd23/iyx14JBdRW9vPp3oM7dncK
XuaI5O7xNX5OiuQaNwAFZb7b44+Agsya+ChKVp8QgkR2/o/vsflJ9Onb6JIk2ZGTooA/ImZ6OEr9
Q1l4yZSbwFiOJA3cRo/xAwXf5hXVECmGeOJz6knHsnkyxRup88sfbK6gz5LFlSm8T46xYkFK4QCn
7sDZlCeI7ywSdXGevGYtu+0rB1JXcdqrZiq946zPaVOur5NTco5Ttxy8Q7Qs5ZqFy8mywuVUfCRx
ArWEiNW3XzUcIHwUfSbTaOqh8WzuHBs4nPOxId9ySATmV77eY3wfi977p1ZnQZEKGXL28OllS3xU
ZaEwGHib5YXHLwdPZuryUkTMXmHbzs7MGJ0FlfDjZpab2uFjXTTzlrDxJe+MnbI/VDKEqGL0o3AS
yxqUjhpuDny1M0I/O51I11CENQ1CRnWH8pDi26bUFVYDqv/UOk3zqMFL0feapwIbT47zveMcyQuB
GI73zQ3X4aP0TDFp8xSPNSnU+LKH/TUnxRee5zVQYjXBzA0XFfO5geZL7zCF9dcARkOyyZ4hFRx3
A3M2/8oQa5xa+K+YlL1IwLWjhNnIMBlysNKzGNFF8spuXdD7L2AcI2teZgFGQwZDS8/eBkp3qVHA
winDEK9PPgAjTEUx7PrCJz86M3GewOmmq6fJg2GXEMj6w5XT4rJwL3ErC4DAl80XTS57Ef0t6dBs
CdHE8x74IihxzhA0Y45d2TEnJpaezyGeKm90kFAzFKOzhSn25tN8WsxOQFvZNzapTvTx/MgE2uHb
mJaTukGsI7JzcSfZJptixs80jBjMWB2Qam7+dUd/ku/KRz5f6XF3dw5aSHel3xATtepXLYKsQ6Rm
lkJtPkWf0WFqzjayp6zgw2BsSowDv9Dl/s8jJgzcLyM0RTivGI7QmUg4dumNISeY1QT3/jSWk3EN
Nj6UhnI9RYgWGFPSoShz+QJL5KdXXpL4U23wYzfuPC1sHhoKcYzjIa2QEarwkTUIx0xR6VuQgk3p
gy7Y1QnFhyYIQpUICrvDO6FT+OyTIC3Rmjevvfh+IEBerN8ifVr9v8LknQRf/J5lz3KLaa13IRLn
RithCfUZ45boD2FwyLtBA4xjDLY67MIrj04nJh8G79T75r7p/9BF8wobgTi6nXCca5idASw7AaPg
xIECNJh0aSbgLZfBQRlLntYQQMyVHuO5kcDveMvs/2vMwRtoMOgDv8ZtIlNorJxWdrwMCS0T6FMi
C+AX3Oxx5j8jBCr+9JeT/aUpAh9enjzE6d2fvFuvtm8fBXRh3q137pV2BtRlKy/3jfaENBqT2+0F
Mit9Hd7eRj9ZXQ0UpD1B+jUzw22vw6RuTyIG9NUCx80mcEmTZggK+1TwEeHgM8s8BwUuCyyND93q
c/YxL5PMLTFet/Ndxfh38KY0LDKrJyzp8ERHAnn9EmrDJzUewaEVC+hLJH3tN6ZvHyfGUcuBJ4O1
u4+Ohcn1kZ5WSBYQ8BAImxdYrhWCYuHjUTY+SCsgWl1HdXodDCDCooqmhRaohcoWya2kh2duHvf9
9VS0TJRFTeuUvKn7FgLo/uztpKz5Idwy/ZICTAjzY2zdMtCw6YOF9OWC5p6+1E+TiwfTwN/NdvBX
qCP88gCLBfKZiOymfr7t7Q2frk8EcseBeiCOfDlYLnukQCI61mz4gUyZmHN0mSBBkGMuPzXOeDCu
LRditrTHKKKtFMXtQQOSbxlZQNjdkw67DEFUEBfqFOJXqLJNk3t03pj2oldf79yN3t8p5CtoNRm+
M33niM8nb2AXtK+x4KOnkJacAn41hk4EVsJJDtDAer9bIsOLmZR0GEt0GZ86OugtaJGztKDkQXc5
WuOa4Ihq+IasaOkWw6erGT13RNXYQGI6yCpuov/aZgQcd/dusX9Tv4Pp0oYwC+ElM2VY57HQ1lZg
GaAOa23bXuBzNvuElg9XMOStoUw1oSQdk8r05Uer8MtTsiTyC/M9mRrhklmQUhgucwmgYE7Dzkld
jxrGLwE7WYk0Jz5EfGUhAhb2FyFWEfjW5FndzCFjKoBKSEQy3GvTFPefkWv4QkM+d4FARHYJdVRM
3/DuM12M/vlxTX9SLKMK6unZ6DVPbfjMR71X6anNb500xFcqVZm+Xj9zA/pzbb1C1VdIzuAIgS2b
kpfBxEtOxSuoSsmesHKrGAwIWq6+hckPbyeBaM63trohe6ZUWQzjIPpMQZhBYEIux0cWkGyJzeEc
Nos1p+r7A5aWkf0fQ+cNwS4fS7gEmOPdaGyFtAHhp4MxEkDmRHC/mEaxbZbL90XChPOG/qF2ML6k
r0pPNtiKKr01Ao/i+mFaevNOdHaEmLXDylMgNx0Bh1on9K2WP8jZeAuvB/e51I9U4EiJLpN1l47Y
aIbHgOsMYYpMhwYwE+BjBS4nhv05AAqSM7kRBAUiOLgCqsu4hVf6+2uQ6pV09mxdCrAVWdTwLjZX
G8pwFzT7T6AJIaOKDRH58vAXvYeipwjoHXzbj2D79FZtTC4ryv0TXddiNUKSA6DQB9CVEqhjV+Tz
pYysTaETNi9mSwom8X9iABCVOEBYrzXPhusBIx/Vff1dbc8TUQ5lsyDg3p7xx3wO/g9/+decCIIA
zVP0ipCNmYPh/D3xYHboETNTKVOlbr96wAwm5lhguRW0nZ6err+0pwsJUqdO/2NoBIZgFWfCtp/4
LH4MNhr6w9oWDyl5ktpuDAnZlKHbzIVQ5pokYC8C/Kv4Hx0TzRgIB65g1NVMGqAosHNjKAw1gOIL
CxrCuxoG75Qfh8MlbvHZGFs+YVQx/3VCtnYqfTg7GHV/jAjeCZI2xnVoQR3TPCDaFHI45B2Tjpk9
VZzuay/++QlhEwY0SwMPgEbJt8eP2RXeFZIlhu8GeBk7V8viVaeM8WA8yY7mUEGkFma8IPg0LFwD
6aCYkcuBRCMIlC7CrQ2tCvC+x2vD5XzCDw6zse7BkGsuExg5/Kz7DbiJnmguPCzTBLsrUxicWLDv
0RYal2T4wPf6qwDY3CfFGiHrTLzJ+sMa7hz55S3KO8bV9jlc3UGqrl7X6WylndV8WmiJ+l3BgBCv
UHpvSkIQJW4ugoTpk5jrmUwDaExxqVi3wI4oll8aaP8DlQqNX9O459ym6lYbaaN88CU5Ix10R0Ta
DZvkcqSDL6NLwjlYuW0HnDJkIurDQznkg0W0kyOHD9u2Exvm1hfdkPR/t1mbQIHtl2nj4TZT/FJm
t7SZI9jPV2PXncr6b4KcyZj0Gr6wO9ccxlzSLwjVV090SOVvSIlkZGC+K+CTGg6bsyPe5jY9Pwwo
E0rk3iNmThDCPpFrzwnWTMCwTKjsU3LB/fW8k4YramFPLS2MeF4DbgDUbqKoOejoARuR/G7UsSGR
47LGCmzvFOQuXPTJxaKH6W0+EYaZL6f7krw06dFYjUz/4e8xSECPRPkjFDnkUNyEN0MKfBs3O6jS
YrF/jzdU3DexX8c9Vy9mxM/RJjEjyEzxrme1L8CD2Bowp/X4IbZhzrFkyCD0uOv6JE2YRwAZdEEa
EQ2lNWu4N1oZZtKowDTGKdYb9fJvzil4KZ+IZ5s80+3QYE6OR6ZUEfDhGPyZJYGslBEIkTlLhP6F
8ruHpLJpV8wZ1tS5wEQ/QGcmc+LMS9eC21S0VWF/Awo91tomrh0TbddPuC0gCeCBtaeZQaLpfKkL
GOvAmV6JNd8x57OXOxEUMnl6j/iLiOc8+RyOE+bs1iW5x11jIzdDrMdzYeMPXpOm2Qwl+RQrZqYA
H2ygsFgItxwPQuTpWxdKPPxTATAgM3nOHBW+HtJhtZcaZwTgtJSwoAzoLdgq2GKAe/4wDIZLnJBy
IhIT0gqY4Zj1hllpcMc4UnIbbB6dMtth36dX4erbDOJL2FC8aRuXErxNAAeF+qAwtliFd+YkUJdl
kCdsybcBDxQ77jrpY1WhYFZA+S5oPS0eNSkd5Z5zRYzJbRmlfXGrcuLzpgdvOEWtVQcJ/JCEiNhN
ToP/Y5FCcsfwHWkyA2l930hkjL/f0+Fw+vJ77C8w1J7MdRyehP1/nns1bCDCRDjkqG84jIkihJXX
xH+KM/MW1ofnQcqQp9UBSQLW0JfzPnDIWiiknb+2KS3DfhvDkF8TUOOwyzEYmosYQiq8DqTxkOc6
m6qoVtmSHYRVMiIHFaqDPbeOCdm5xz9TSKdMwQ2ozjqVMtMIa4lhj7Ue3dxgZYkO3vAxIvCp4/pk
bnkZPjdf7GgIMH1wEgsFJY+k7Ec9IycbhwV99b9BGrIYdtUEr3Bme4MWQ/uHQ10iDj1Sw7Tuxuel
h+8HbGlEOZzUIszh44WYBIlfGKW00e51mP998QeEH8flbJQ6RFn9uKYXIDBKTXCfF8krO/vTnD3Z
Jcn9gKrXhP8OY0W2/SThPGIB0CvgOuLjE4CYFdPWFXm/9Gji7pOZqBCEzW3DqLOuvr+GGEnd6o7h
QyGZmcDYumPsU1E9te0boy7pK8tFDHMQDQJt79bSp0xSDPRRLHw2Bg6qOGG7jqBA2TJv52MBSacT
MLRJYf5IrjIHQxl9MvOh4aPE4lKgVcn08c90YMzx1nZFjS21ZWqSLO/QUftf/GqwFBmUjFa2EP9h
wVCSz78EjHNNG+u2t9qJPoONkVtDki5w7tETJe4bHwa2tU92F/YX9NItq8vuYabxIykg//84aB/7
s5Aq/mV3Rk9r3gWJyIzrQYSoL3S1jf3V/eyIYpM+XfwgO4BN+GeYr+318M4Mwr2qlvjpcb9llZmH
vNVbSo/QM4ojdlZcQu4+3P6/ma14yXbfxHyLVgtUMQONyN+wlVos5jaflAxSPylLTStcGsWn03K+
o9RTOzRqPE+xgKtkHOfNWNlRjtr0uwVdSo9qt2fhTbT7xF/4ZPpt8bBqZFB3i0e9LTC+utV23Lq4
XbNQdYrWVWlmm65ZoQkzbkh/6bBxK+mIL9MdiapRj4ouu8inYpFmbVgEGkSCF/JO+uDT01ytPOJa
y6NeXMPrzex3R62kZ7zS7R1xeVnpNMN59AHVt+43yvW6b3Ynd3gjbY+7mI59d3cZ8Wlegr+tA/Tk
gSP0HjCuNC/dt5ed5EGqVKNv9L664t0aQATX+WrSSbqxiidZnO7xNab15iIH5b6cnu3nVd9A6UwT
7DwR8Dphh2PQ0WPue6jZmd5FH6vbGxJn7Vs0kSETZF3WcB1wSFcMyN9Eh9COoZSONTz7uXB9A5zi
MZc/3KDiloW+KHHiDuy5BL3difE7iDkDW9m3sJRAldv3xNs5ZH9ilyYhYi73iX4OYiosT1JRPBYp
j8aWAdlowSDiADQxNd0gEloC5/0w4ns5Xpi8tAak/7erP8WdhdCi+BGsQtCplI2+O36wwFK4on9l
anbhAoiRsFBcqwhdgOzt3Up/NPXWDcoA/213IAV0EiwTG0ZvoMRvoJi1QjkBunFqc1ktRdVxdeT9
ZysyffDu4ai4U4oSfdSsdPyKrRb12JI/zFD5WWCPvsVFE3tg/i1bv6xg1um6sumFMr1XgKFsodCa
T2gtgyeyTOa1mHejDC65IBAqpZUW+7wngEfTvk0+eInQoW7vQB23zCKmOGxp2GnopIsTgUilduhh
fPWmab0PGoS6+kA9E1gU8HJSfFE0HEVonNoLekhteMtMQVZVowUvwG9va9ieTH2Hd6KXsN6ZNsWm
CEwMIyIioGGdM9PfEY15ZetXDXKW7VdMHy+kcAr6yKRsl4ZEBuFU9u7oPMoAMsQxqHIzv+Gxu1O3
XMwm7pLfdTWsvKl/Im52f7MbeG8G04Hfp3uz8oUC6+CDaZmQ0kk/FL478nLq55vRDqShNm5DcUd6
OicTUz5AlpfRGs5Q4K8G5whrCxv1FVt7O2ytG2ekTPkuc9cdoyDz/IF3ldAL8EoiNUWjTDm7RW41
wza0rVgJS7gEPXBCMCAi+7o2ugrjGcl7waDFgMYQQPttmKmQJvikht/9ChyAoTHGU1ip3KPqa5Zf
Exud5cpoqDqDdIxrsj/UmHAtXE6aEe8nPOr1XgkVdve73nDWF7O94XkgsqUqffDd6LzMJkL4a9Rk
ogGZElBSRea3f/+9eSI9397/xo+IF8CBMX9GOUcpv3Xn3BvX0QU2TWfWghUrb3oIlaOAqwW704CV
Mv14bUZp+glPqYuJ3u9jPmBY5HEZ8r7zSdGxTrEil7nxwU+TiSxQyyvsHT5hv7SrsEM3HVSU4jPx
ZOLg4Wyj1pcBTLPUHwSxoQbxi0QxqOn7W2ZtTChWvmpHedI9dEBWiKo57xQ04Sg2wBYe8YpwJDrq
kST8vOmcRVvHUARchsguibHxRJUKwmUVeDtAWqaHN94bxLtUifzGghartDQwCRm4IsXATIPNAv4Y
PR7ABdN3xijofGYkCn5tOuiStkC+e8EY4w7TInFAz4fsOrT/5Ataw4sl452CsRnlIcd26kYf6zTo
86g0Lx57KMiXMHNKE61diXkonk9rPraPme8e65aR7vKdXs/aQlVZAigjpKN+Z7yKqwFlHkAmUmNt
nGMkIizfr3ncbZAnQa+7k8omR7V0GH9wumhdB9AiyZUfLiRKCtjAi8PWyHH4q/jq86YZ9z7o2tPB
aiQDwmLEpPMPpqACF4Ffkkkq7/pD/LApPImM2oWx0Dnu2RWOQUZ7nRlivc0/zuSaFEaf6p4SQVp3
oVsy3OtAQ5vjPaYFF/sxLZlgYY+zmk/XxhLREp0L7T/aRxzhVeZ2LZcZEiJ2YKO+/jlABQW6EHW8
YiADoQSlF6jBbx4zdURkq6z8KZsUYxRqEBWojWPjnHRtShvnZl62UAupOX3YVoIM45lFbqvVP46u
hWGxCFXj41WUQqnsdctVQA4nADQ+BRhjMQiPNFu1cEnUy0k1+Vr3wT1RzFXAZkdyUJKleokLXdPs
f9nVbrBQwuZK70P8NUBqha+2vsTiU1eF73XpUZTUxiCE9y/XMY95kbMWF/jJEb/rBk/640J/Rve/
ZlACNGOBxAbBRtFELgwFAgXlg7IX9TG13HnEBig6An7r0zC686b+JfdzKNYEX9yY0haEHCXgkTjh
IK5Fp2Fzno0uwxfCwHkfb1somuP3VLZWqJX+F/ZMgTVDO/jW0Kc+hfWOHhHbl9+aKhwNvf316l9R
O+gFKwBCHm1t13wNtJx0WcLxVAjCBE7rVxYVkyQmCCOmhPMj/4SCil522pv3Nxi1u9TicntcId3J
eKuFsO6RcacWhKmDbnHWpUYJODQ6ySMwgyqiFl7v13E1fY4huTktt4pYISWSPygpEtpGBJzZIw5L
1h/F9/A24udkdioW4DkmZHRXcOXhsmA0bLz47tW8j4XSUk3P5go2Bdva7GuyxTwmDxwSGQ2G4uAg
N9XqoNKU9yBLx6+1cuj6OeM18BaY3S9rAWh7NBaCKDQtfp2Eui5nGbSdJHUzzorwDumWcEV4QsLH
ecSYUlFKkx6Euph2z9hs0IcpFsxYHqEZfSenJqhHze1ZP43zld+8YAv+SZG8NKPKOb70rNKf8VDF
NJPZ3de8T4hWVaDrDL1rwJ23RzNKLQUoCCJ4dbnVsZto++w/TQJbxW0Bno+RDUs0tDmxDCnTRzpS
GjsHrJ5dean6YLtTKJX+HaEVgkbV96+jZsA/P4hUuoPWstI58AeCvncG6kCaZGggeh0JO/7jTpdQ
8nAS+GCcMm7qWvB0WFkciD8/u8odT3u4JL7aPLaY4/xOAwYzZvemr2U4CXoJwoQnHGZrnIxMnMTe
RcylgNYHHzEHovyBXWDt5fVnNnsC/lDI98ZjhAEHsPB8XKEBK4JDNS83dyrhfdKmJ5LuidFs8CW9
ona3tFZyF3EGWzh6TAlooP4cQX0DqknEr/QetGka8Ah9wgGiwUsZjm4xU93y/DEiF39s9OMx1nFY
iNLFAI4Xi6/PXBBHQpovZsY9snnd8diYWvzPYcD2j0x5xSSSGQEDiMUKk3TdwBGymo/9Qc9vI9Wm
HedsBFRK4LGTYmRlG3khLaYiGPsKc5ONU3DTng72xim47KAXZ0I/BaHkElNeosfo0ikm+R+9B9cF
wwTYMbcBzBRRrP/IjFiFS0QUpIE8gUJWfK08ISfzjJwfggl4yyHnpBucEs25huI60hOBrCcFPlRZ
IRzzta6TDxRfUhY+cP2YQv+JK0mHqSgVHcfP1/ysQfUhkslZRIUeAft23JN1Gt38SbUXgkY27HoJ
nQMsmpX/3vUEu4s+t6A2y6bb9UFJ7xejyyJuH5qGuKFwaphDEc7LoUbLTJXbFbLW6DuKuQFAl1qj
+AlGIn2BNORXKCCcHsTaOAN/6giA4p38AiqSvQgaATAv5/+i8Lk1TDxx6OSd3uA8P87xZ9b3v/aC
x9UwtwDeiTCJB8rDyb+qkjso99/wapI1hGgiMEU7BQwIoh2wN6xgMI12Y4osNPfcJez+gzFr43Qi
DPbsuFM3tx/RYXQoXezaIvhVLUP4VjCqgX5RsDSJb2gyfG8KWj6R+1fGs+igwDaAiPlTQCltefI3
qNkOEQ7ffxDjGzcw+ZpwlJ4/RkB0RiwiV8RGcQfh5A+UE2gd7vzPgCgACa9gv+/cGaIRdBqi6+D8
X3x5c+juMpPtBV53A/lgY0Zji9XwXAQ83R23EqzAhtVhOo1F5WBlKhWN6HPePsrsX5sk3UlDWrSS
QsHMzlhnFIFoPuR+D4i5apjKCteLI7Z+GIdl0fcI5Uz1VLDOB/M9GwLbrMSfcs4cgQFSBSovhCgZ
Z1xUh8v3NlO3WwADF4NsRzoTNQi3yQMXD0TUer1CBfMA06k+MCj4XR+9rGa04uDmfknuEAI7hDyF
YukDySKKKFMJISiBjySObUIKHEMEoUHxHvbpPp12vQylGc3fQByCFZC9BtwPPlSL6tPY8AoiFsOY
C+zi61WDWDDk+2k7RUGqWKrLrCXqWiYdMxP9lBQTaZfLSFTcMEVtBjfw33qxyDk+RrTJaV1tJiCm
mEsijcDocgWWgwWj/ZyehjgpjeDD4nCJMrPtmDvNCEY8A7Ssvw383h00khef1oTzI9tiyCGDCSzc
IHACfHbCjmsL7ssbl0SKtkGcAS5Gyl40QsjKNt1ZlagYTrMbGxKipcyarK4ZShJ+SS4D9j6O4Oew
cRyMyhsD/Bm8xpHKkdXKHr3BOagm4BX4GIrLcfx42ysKL6g4EE+MpocZunc+Mq+t0Iw8YQEQzXMO
IGNCIWjAWAk7EDBpFpwrOshtucUm+cEdZaXg801wnvpOhjHwET7WuIDa5VM8wps44upf5qm8aP0L
TENCfOdPHbWBlYCcjlQ/basAhn/ofKlBAEOSlWGVM9XncY+HJ+zPXDV6J+y7K9TQrG2IvhMNAViI
t3pj3zlbcPwLc2UzQDUbsyPzcVgbTLQX6qhaKExhQHJFuVFE9aZ2gQ/2GtgVxG110Bnc5yIa6PG3
9vIBv+V0DBIQkFhN9epoKktN1ROAdj7PlM0KCgTksYp3EohWBHMCS8ElKAK5gmBQ0fq34woXEu8U
JRxSnMrAVQxusW0AxsOfKSWcXRwXuHDCLwggDB09YYFyBdleziZOGhgvDVJih3iJhaAdOApMZZol
EghiwcReQIXFQ/hTkI1Jsvgi92AnnRKPtaSxmgLukLPy2w+KClAXIMMivghcqWEhRoG8URkJ75fg
eCCRjsBifJxvI/siNeFSCREgmytetlFRcCngg08xzO9ZdSLCEBgxBL/+vdAzoLTDchtfeslVAMNM
eVaYqtwFiCcF/xidIBpw6TMABqAzJ41A0EBXLF7Y6k1CAqnQXKruBOpIe8LkzwHxnLSvwEIKPjpY
L/R5pyvvg60Z9CO5M2+cV9crKmS9tyHSdMNVcLk6sMBKmF71HHetDTjTqG9fYGVEVLIX6xRoM0ms
kWQUOY9+YB2nUxxSD9wYPPcpfnwDpTyMdHYp7Ufd/cANuBvTVYCluHro+MdBDVt9JG/s7WfzOiH1
qQuUQPViPmV6ZmHRQMw8GD0HNLDc6Ud6lY2MflrOfDYev7UVmIX5NYBd4bxQrR+HmItwi2KmFkAF
IPfqYz8P0LGZ5vFs9WgrVMstrsURH/CKvgFm5qJQjRMH0F+15XLUXBcIPtxj9G0k8xFhbTSmqXdb
PNuIUlaKkd+IiLM6fxe2R6NZuE/9xpK+oY/JQUl72IYSdf+VKQCRpUDu4oj+9mElkBdiNaYrbCep
33xl3GH4tFWjDhCMheVKoOy4dt9BGpYQSZQdmjpLxKRVDKwL9Yg0RwQ6YjrU9o7MXi4N/XU1yDqx
Aeni4mpUQG7cm0/e/IvLOLm7YJR3N3euwR7GFRavAwQ9k/bu1cAmoMM5g0k9yHtpbzkLuCkSGv3p
fUOaeaAs1Zd9n4P4fYhUb0JrAlbtczasJtyffeO8MqqO8Qa0S/q8Uyi1sK/Ek3I14X6n5iBS3GxP
+B5KT6uLi0pCTAwZMQx+eOZs86U6Y702x03GlXxYPtSu0r5te1OW8hfQ97K4uoiFtisXnhyfJWj4
FZiV3HL3Ax7SBQiiWe83ONRy5hs+xnNAU8vuutknaaY9S4PXoJ5cyC/wU04ZAm4G950Evss8Dxcn
T+fIMJYpLbKm6N8ZOhyAruSRlJOjq9mtWRGra/pI9z1YZU6NAaVbDa9+NdS6ztlXp+WwHWjBat6a
Powp/q3FsBZQKhOQUeAy5wGqdx/VDpbFjINYa2YrEqTv7ayCZ5KR8nek6V9TR7nwoiDmNfzpCAKZ
kZGnB1lqgJsW6sanyQ6HpeIo/xeWx71V4Q8pvTOYG53uEygSySG6oiMwSjFKnUdxOM0fDIo4gRsW
jRMj6Qt6mvlcyD+EjvjdoaSM9NBXddmuWP3CWHxmBocFw8CcKBKWfe2r6OzapsJQG+oK9qEEXoeS
BixuE9AsOePxraLlkq1snyI0o6KaNKhkhpM9hGN9C7rPjXgNxGMI8BeoqIv0WsIPcoP9tIvznAbi
651hQotcEPmcGDXi243iquP4tQNud7HxwbzYh5erDXJ7vGM7Y4CMCJJZLx/rfGWgX2ZCgShuAOVH
uEA4d6aRswr3KsUqGDxibhl3yWgcqBlQYx7LXG6zeVlYUkkdtHfC4+C4lo9DhFzccfAHRU2F/wXW
dzIlFRHiiUAFpnxuubxbrYQzifmpfK89FktSwWVq64LtvJj6XmyG1GcYhUvE6hSXHAlGh+1xgJDp
BEAxpQV8AoHBU6zMUJVVBHxJvmLXwjJoeqhcvAdBfPnJto2zMl4RTEc7TssPyeE2GJKYjLCeG8md
2pY2CRNyLwullYllExIX82fjhXprlCXngdDstKGMGPFur4E3S7wlJcjSF19PSSbdFRTNP79RXgaU
SGzYApFXlNa/4rsLbVs0OhX/FtEFYlHWqagb/gmXMov20592ccjCORlwhpBmiSo++uPrlEuE3Tql
uKg3ckpgNj/3ssmcjimhcwKZUxZTAZjAwKE4zjOZQzHahsVydTn4ck5TOUWhRzBJhntODfANBC/h
UKSIq8NjDDLQ0vEJ2tPAdtk+5bNImTLn3oWrJjYTGBtfOCBSDhoMl6LEzoFMIIzCKJVEtbcb0zFL
dY+R1w+ag08Ifow/ozBs6HjxemSY99JjBi5Jsg3xgFX9/ogpMQOy2+LITJDJLs7rl0nxZjHAxDTm
nONEYxnGFUeG06SPohCm7kSc5qqcAXcRqgK2g+nN2fFkNu+IhdISVH69zBLAh7EsIqid0DTbw5bT
GpG5s8XGaiouBL2kB9lSvCc422QPPjM5lnNCqXlTK7OFCsdlUIygNvhS2gLrTL+b47AVnGme/v60
0R8NA34nDQ74DsywK8225EQL6lzrq1i0pcKFWMg9tztHdDehXMCfUlhEAoAxXAPFOmEYt6Ea/7UW
Kb0DNCj9efifpMskPnNZcTFzmjS+rlfDM0aP9HDaT9u6EiAGL1VSfn/tk6FEotUR3nLO+lTwNJUt
ELecX/bvYGVpA7EFlw3z4eDWboGcgs0UHoYlL6bSLH7wFWpfbvzxPyErV4RyQtwa4LBTwOzlkM5m
8XkmhEaKU9paGc2kjGJAhYQ62hHXx9I7Jh0GSeyxOjL6cW6ntjgbIhzCuVyiMbSEzGDr7JCMigiH
6Gl/gQ3OSf9ZfnFXue7Nhd30Q4Rmo768EawLr4avQKAUhIXIL8sNGq64NESo/km9A40b4TuPqaIx
pkqHHVnprfhDPR0UQTFnKIRb/7ENNIWOCQm6TMTbc9JAXBSEQdttz89/jEVMdhKE/xjy5nbDA3id
PiKmGhF3q1jz9w+PgUr+CIcgGOpx9GBSYAhAK/rXJlzyGmBXE/NcBicUZTqf3nEMjsyK4XWCjy81
e0ouwOjMmxEOAdgP25jAasboAKkDDoDp42gaymnHFgEjAxoo+cOcXpDY1ripu1hzidxVDM5xD1kZ
YxfYXXf4SVKSfUWOSPA4hnG4L4E+gKUZl/GJj4UsWv3jHoiL4D+/kRd/S81DO8DrfTzVAt4HexF5
ItkoZ0/7Z1zc8VSvRP7WTjCO9zLnjtND0Fry2XY8tFrTflw0UYidnvjUaJT7MZdM8AR1ourpTDwo
QExfVrpWt5dZf4xndZjBS0NA1bIvyWctasc8kFFgC5Sitf0gpkPaYGQIzlTo+2x7rfFzy/ZqvuCk
sIe+YJbdnab74VBXKA4U87VjsWEr7UreR71+rFUc3a+Tj1UMmCCcl7fksevbp6AYyTxYGnoSjswY
XpDfnyJv5/Oj2Eqav87F+A62PYf9OF9qPDoXQoZ8Kh75TYSIIinO1h+7pul8ILedH9c31NYlGCE9
p6NgTBxfsVcWq46bg23Ayntu+gk1+2NznxOaSUvEvrORMFg576XOhLliyHQYEAX/KLee56Ny/2Ga
BV9T09O/m0ypcvKbbyiJQATYnWp982C4zc6z+VHQ8Kplj7/BeqLhFltLIDy/ABMck6VKHyflMDAF
7/7n9IKokD1LDDYhgRjEf+b4OMAjtiq6AzXYXKCltNwNIJEYoEUbDosbAIFigbqmAOlJBuUKfmqT
3wUeorLx+IIYyVRRghSWMwcyTGDaUIIxKLl6Q0oLOCvhVrhYyRBaI3si3LEfsAV18ebwCt7BRBzq
tiFmZW0cZBRiS5KuwYcIMYjIQX6a4kRmKYM2Qz5AUJCsFgURCDjnE9/+WW0RKAN3IsErJ9fhUcG8
YTQcd02LamK6pLyg5gEtfGBgs/RxYL0aU04Uymbg2nAb8yDQUyfCtcqFpioE89Ch8KcK0sFieWxO
NMAuAGauITZtKNESeGZzvKHMG3zPxxCRcNMgQZIWS4XB06K/FoEw9EL/4wPOJXlwRjrAMdxF0fik
cXLr4dMW9l8LMxohZTY/+m3GWI6aCw0PyVocXZ3BakfmL1QdCikIYKSV5R4GxOKcWkYTOVg2Mmfh
2nBTuRJUzrQf5Ev0xm+7gMM1DIpZf6hum4cSX1N+igub/JJ95DCSxSF6rZLhz1CE0Fc0YkYxI10S
bnSSgwkDG4h1ubAphQQNNoll1qRtZeOzmQhzj8YfKJWmkat2mYIZg0TAkaUS9nqUYrgxYs/ikBBm
q3+0w3txgKXk1OmNU6+i5XxYCm+MMem2NYJt/7BSL52cKAJIlTPYHFd2SRgfG7yDHuNBQyg+sFuE
Q1dwJHhHEXBMc1g/YLi/jdWYioEsQrVtH2dYmx5qFEM9px/RMnqdUW/EnTujDun5yuLNuektsU6e
U9SgXI2gITJb2tQmq5wkB2onigGaLLEYxfYZbxpY7jSS8sMGUEy1/MSl/sYmiv1Pjx7h22tTBgp9
N0JBJ333SWw9oIRfsCJq6JGcYDZFVZzITVsTUaF4PaosOXoV6zpMR2dsYu72/3Ih1f3HJ8WM8xKd
x2/3Pr9LT7lasiTBX0hgcy77/X2z8nIGaxMZEAAXLUu6JUA5Rnh/1N+D3h9nOdwsCr/+VBmLAvrm
UeMukEMR+vWhxJY0NQ6zbbprHapT+IIWeOg7d6nLG5G2vc4aIyoycWF44/eOdsbvUdrBTvDPMjA8
mZfx0xmo/ho6A8z91Hh5oG24eIitAzRL+GLqAaeGxWOwXmpU3vTKBzRcmDEsu3hAw9+3yZ2Eq/bw
B1/uvd++9SUg/ho/4gsGuxco1F00YSt9+BxuevYNUrFESR/tVQxN8Ti26911ya0gVF42Y+A3dEY1
Ny98Hlqampbs6f7qv+QWcZcZ76DLzZ47uHP/eh8IhdgOe5SPe1QLGOMjeLNUBlodvwhbB+G8QWIk
cWA/4RmAgeFRxn1Szci1oGBA8hFMyWRaXyb/ilnq4ugYEH4jEzNfbKaZmfHKe+xdhbNRLKaSrCYO
QnF2wtzSuqCWpMZkSwZ6CmBlrVDKYfP+H01n1qWotgThX+RaiqLyKrOA4jy8uErLwlkU519/v7DP
XX36dHcNFsLeuTMjIyIT6PiQqSWrlY1Cr2AvVj00CkkWoOQk0T8NhstPKCbuc2xgqw+sLTEnJrvM
XSZk4dSMcY9KCytwLGfMYuRL7Dm1x3jKEOkIJIPcpo0CasdkIFVbqkg+XgNrrZv3xoChyTndYC4d
ksBjh7vMwAH/wNCUwWeybd/X/ImtLxEgqLCz3cdybXKqPJZ9b5/UqGC3PaBJtlVIq8s5+czsiaxh
cEiebA/NdfZKnT4gmwa6g0LyWFebTjp50AVi7rhJgwJspsUXIapk1jn74sYgdsstV7w+mOU2OV27
x6iQo+Dt4ZbC8vJJcrXoA6RrcFBpaDl3EiRUNLl/S54TEhgst+nOKD9ddM7uhq8rxSWPhOkXg6sK
vRHaLwn7zkO7HZW5EaC//Up6npCYVIH6NbpnuyTxP3ZpiD75yGLEjeeWPe1fjZHCYSiPzTt30aC3
pklxuGsEsARmO9LeK/PbSCIgu95jugfjMmaq479s4CTHFuSejW9AWYFx6N48fBqj7RiWm0FnG00Z
B+8JL7Jg9CfiCIhAEV5gNZXxToNgSCySKCQx7GuaRL17+te0qR0k+ABgso0RfgKtZEcPvNKa/poY
ChBGy9497PzZcUq1cfV/d6TQT/otUTByfvf0U7j0LMB36Myq6N3bpGU23mV7+Nh7DhJYNcPh3BkN
eqiRZWURkSKjM0NeyTyjCCE5lgGcTO3puY3XoNWKevWgB5nJS5bYqr3tX0xzSHBlNLbtnJiOIBns
BhN04DS7Ts+NK0/ndfgDr+jQbTSYLMcpwy7uLxzMwcPb2XnD6V5T9sX5VcAjhN+Ha4A8fCWk4BZv
j2Gjt1b/OqGcRU0T/5ARNFsp4pFtsnAYoaLCLO/W3Pr4FlaBB6ZZVBu9OeW3aATuftW5sniPuIM/
cSxyrRVidgLNERKByCsQ2wJGfP31LiSsF3fQfo3buMehzEF3zb6eLa1JDgwCU2NQt3ewJDlVC/fh
HDm15XMStPEzIvOEcsXYxZvPoLAB6yKRnB+NReZcgV3xgvHgpNwXLQhYEPgc2SIZATQQMv/BSbbx
7rvHeiNx9LadZzsDqfJLg0Xy/DukkgoXiL0b3pShUCwVCx6aHN/GtziP51+DBKgLdIM4/DD0cim7
8MfCHoyoeiHMM6UrNDyu0s77V4qzrbezP90q/Um8MOK2W+tSVu7G7uHTvW9bs8XgSfmIKyZyqxyd
CskZvaXePXg3qCc2fhmbxbPTYHIVpQRrvbPz79GWrfnyDW3cnMWdCPZbuNX0jQ4uiJoshg07smZT
R16YvVMEPQ3ioowD9LqKVtAgid3gnKCb2ryyUp0l35RUMcbLXJaf1BeyXMWkg5r0HBXt32crquOH
CltaYAKubkBH18hfdHHm90d4DrEQqQ7wBUzh4fuMHa2tUH6uDDbOGwa+1V504e8MgJoUdPrMDsBM
A5QIaIBJYiJBbFxmUM6KaEx9p51sEO5pH0DN2Xa59IjhPsj7vmUst+UcVVMavlFzdOBswOIF/tt+
nP2V/UNcWSHncebgmFin4fSR1t1KaAXlHpp79/hmpKi9+MnG9N56GEHgizmcEoRmB5/nzcymO6TL
XbInclGvneLCPd3pP78cyjNXpAHWGsAOFSVQKkMQwM9bDRbyEyewMkP4YDoPrlq5ajH9HvisVNSg
ZJSHDP87cVTUHt4GiSN8JB43Axu9sgOi41CnUUi3uTfJffmcCPgynV+S1ZC4eHZppY6DF0iCNj36
Y5yhSE45mUAMnT3DxAAz2rL/eUbZAOSD8wowGa6mIejhzSQ3FpbMqnpjzUZr9nfMGlz8WETaUkCT
3S8wx8KYvIBDZpcGVvf+d3cbWP40e/h46G3fWQ4gEIOsxBgS/15mDlB2almlVmDN+PdyQU7+tC/v
mKFxzCoEHJKzyilc4Din3Hr4hXg4jpSgt9hOHO7Uuwk2Eu+fLPrAXjT+IB57Frq5+pugIeBwCxvy
QG2AhobZrdCM7rhP1doMdwkfSLTU9m6CebCj6WnzdMEZxS7aw4XCXxNS4ZoibsJ5TwYOd3qonJ5K
rss2iPHhwD3lSazehSIGiOooyd6w25+kKSxCdveLXrVJCJNTxb698xpR1pZbIR7oh4kE5SXaj2JZ
5PwLA2X6hlgrEPdpxUGakF2V2sd73FeUkn0ikrAqxb0unYpxGb6i4Rw2FVQFeh6EwiXNdsbAYJBJ
9FYV4ml/1lms0T8vX7gQbUyRyZaN3rTGyn+6zLEVy/EJqsSCxa2Xxcfusc0B3/VipR/Z9Bcoqm9i
EY8ckbz7CwxVHy1+brOCOMN14kJj7552Nnn7DSbXOdHVu3rNgmPImG+hAocL7r4wjJujIkg+TfqR
yoBMWVwzdO/s/JopYqtRY5Z1mZJ3GGFHlW7mu947+NJ+vysQuBgTne2gvITOwNo9MoDzSiCDhpsM
8LQAstmAo2nA1R5qiOCNNiQRu/3T/lsQ7nqUDNNdXE9KQQMGPhjU/NXN6RGGJQBGk/dFfvBJ7/a7
V0YIdoTGyQKckjkc4sbgKltTbUzmk5SIghwbRA1QmSOocLjvNKbXcBtsPtG71Bree7Wf66+3aF+H
22B7hM4mciipH7yRa4DR7AWoHMbUnkENzK0oLTGU6r2BJ7C+IuYjo6uvjVFOWU7ferQB+CJDw7kw
Qv4UUK2oEFaJKvNsqmzwA1khcNSCpJLhWkbLq7elyRK7IISRVbK82zm0IrjCQB5DTl9S1XNnM4MZ
1D7+gNlCYuBxMNmTp8kvGWrjxnpDaxcxA7jinikpzr+7qEYN6eJCgodBTmYBTnpjIBk60g20PHO5
5JL9xuQDG/XovjsbmNduBVVlztA8EAhYQ7iBk3Jfxqy36spipWHxA1sYs+IO2s4u6vx9+sOcQL+O
yxSDqr/0/I2nPny+xCew5tfTRv+YAM4nzI9IXvR7vqD0bWJ1tmvsM9I9tYb810iQUWBj2tZMbxX7
PCp1uHEeSXOT5q3u37cT6TCUaTO4YNIlMxmNasp6WfszsYAvQO3VvIbv1z62i0RUDbBIKgVJUd9u
aUX+xixo5eCViXmDonNwltIp7gi/U24upBAaWvxUFegNNwPdOgV0ouz0HJs9MLD/umNZWBvQoQcC
E+C+Sj/0y9JT8OnlQeH964ExTIPRv6egAX+EU82/AR/Sb6PtNclBvrf2jZUaVfpyGKmFK+O3VnXu
6FhAyPJgt+TXgh8gLzGNEXkgiMOQhaZtkz6FkVY6ol/kbn0gaTv1eVjuAu39XAOMNHhFvCAm9Hzf
JqLPPPBrgzttD6a1I7DRiz6ufEWaquu1Agfs1EM6sOuVsDwmeUBoEQxOBCdRo/ea8eQQH8IqfmFS
IAPqU3CKFl6Zwv11ZEgbVjJT3i9chgbxbtf6MB4WwmMMryGke/9LtPSrTFTGgB5/RxGobtGehJP6
URovOBiYxHQgaIaPaI9z315uq55Fzgf9/LpEPcKcZD1sfouRAfrBTAG+WaUSXV/FbZerJpSy4z6B
mhPYCKlryCgBtKhgSXTGcxQwMr2y3BOwg/7NYBICOT+8z2Lzd10ckr5nSAnYsd+320+GxCF+62Dj
DvzELybUy3gFlA6qmC+y8uDZGoCYyvjhhhxlSyM/h9IDlYK7p9gOqEZPzkzu3oWFZGFx2XRWH7/M
1EE8DfmyzF81aXauxCGphXoYtTSj94mxTAe9AnjMiwW7Z68wRT5kiQuN4/l9sVHevt4kLR17rYIf
PLCGDElj2qH0sHJgb2HphqCzpilyEHjyQCab1vdKFh6uPGs9JDSX/qYi7GcLvMmXM+olVOMLmRKt
r6xGK4yYRdmln8H+gcQOAYQCWt1ZcFWIzliFBuwtQIGSVk50RbTbAHGQ829/rUs0MB1Dt8Ir6N7I
6VJHJydoX/jthlfQx6HPYDUoCsmelh6vxtOBipi1D6BSPCYY1VgOVaN9+8vxRZZ7mmXRNmhg7FOL
Ta88fn+wAySHaBeZ94CcbYD+YnY4MVsLtgGYYykqgirmY9MMScHwEC2c7St8N93CxwErtoz4DfO8
dVoZvQsEsMfNvryggQNPw1KyYCSA6oEbq7dYJmG8Iy/Y2Sc+67/7J3wOxVDE084A0R7tE8p4sMS4
hv9SZeMdlldYMktyBXTvxNoqAYZWAsqjM8fi4J9zOM4Bw0d6Glzw+tv7t+ULxgQA/qt1EoS1owUI
4vSA6tXCzR2A94pOHgAMDixd2w6VHyt4VCC/B4rl7wWRy+odiSFKWZhqVVuDnrdqqQVGVm2hh8Np
s9S3ls0f6jLGiYyKvjzZ3CGnQbCY1UM4uRSQ1c4hetmuxekBpRmWmFslqwnOo4v9IDXtPkdWySlj
K1c4JXQNYxOTLo4u+qigp0zXYyGaeM/WZo0RK9zpIz4u5qwwG13NBsyLAOyd2jfGnN+dVQo1BEAT
N4u8v6+2fj5j7IbYPlznBngE3h2bujVDyUBjmnLB2aa6JWrNH37QJuzjInMrc2RpqBpptMwr14jg
dMR5rP7CLvjIFii8fAygGsLP6226ZSAAz5SXyIgxbunbsH8Mr9k9Wi1odp+ye4J2DPaC5wYT0dE/
zu447IHQYYEgWSxMCEB+6v2NnVfa121YKftvPFSYVb0IsjX0QFxkPw6n3PAwMCMWiOi63EEG3mAT
k8FNMVDqrnZd+HCg7X5zfRlpQ+UzOGsA8R90bZjN3L0Vl1FwqtRa5Werv7Kk4crH5e5uY78aXnm2
wDFk2bAPT2fBGOdB4d2i8uy2HVaJ4/UQeSSwgGLBIpAfpKhonGAoQ5EC0ism0JDqIitXCIO20Sdt
Gc5RxsrCBxzRX8cppuBXUVRmGqyHcxL0B1sUYra5BM5lGlZRlmyTJsgnJlKiSdB1Wq/LszpKRAMW
oOgdGk9GbkQUYT+rvdCH3NVsncOGj6i7zbxa7xTV6KTwGnLFQkubMd72yv/hy/FLKJhmpJFUEEcJ
vQzK5LOJMVPWLiE5dIi4kXx8vRaNXtRMUpmiXAUmJqhs2fJ0MohQDNCVAzE3oMRxLStiiz5wRuuM
q+fupAwJwJM3Bg3VQHnIMsML1kdPloxeu8ERowMFomOwh+6yQI0qA22itTyMw36fi9drMEYZTdVE
GtWv1F6dAHIXABnpQYXni4VTbePNIh/jjK2nh5MHZxhgfSPkxK1h2NaMRQZbQTsLbu0FkZ2NQXCO
RbVR2OQ8IG2huYO6P22GBp2+xCKQQmp4RY/lBy/8gnRHzTJUXO0T4e0aIlrB+gPSzdlnDLGOUUms
SZQYefXh8Lt7uJDC70hf/U+HbKX+C49Gj1FnE5nuI0K93zGlstVxLVSMl0vUO2LOBhXThoF1R+al
wNFA0UIGR1BgajSz0NC6cpyAefN/El7+jwfJAL6ln81xzKVSwDhX1E4+0NM3fjjqdRKRqOBOLcZH
QEigC8g3ip+sETEHiAzikkoYU2G6lYQ2/BnlwK0CyfU1OqF5wvBFdPbpEsRpEKsB4gj125N5XCrE
zi42wBv6WZpIrFFPolKLZTgHIwNQEmLEz+J40s9nRXEO8hDA0itMFSPIkKhpWIeU3WRPcbVD+HWv
E9J9six6GUqLvn/qdurGqFX471wULEdJKXvgElztKoKdOmdP9Wu/+P8fCFFSp6Vu7vDkLFUX6/1w
OnNr/53bnLxETv0+0v0tkQtdI30P6S7FinwEKJ3F0Phv2bPZePpbDayY/VzVS5ywhGlv1UmiyFbo
KuqN6qmpDaGLhU7C31QKUbroHoplXaZcfzlSt2mMJrA791f6wW37+4Wqnf/9JhRQuuNuQyWjWuNt
57Eab9b3owYvRF7Hg+Khr1cVvwxjjIEaLXptypN1cwuG4pUaOJtBMVuLHCyn24IEWkS0urOZmB9i
ETxbZWJkQQQONn386Z+ISDWN4GWOAo+HljWpLyxadD8m3CJYkf2tvxgSfSLV/mZ/8bsYKr0hoJLq
7CEl0xzt1Dksb9GJ2iefKNhaHYTgtbTp1OiSl2eYCrjsYEwkuOJHu9Ird8/TT0e5mlhMIjSJZreS
+5rR3YxFUNqM64NGcvhDUA6pTNPD67SPpD6ia/iBREErC2zpgvEXzDTfn73Q/JGSggzR/6KNr3kw
39dncgK5DtEKcX7382XwsRxHhWcMNOKb/mKz5RPkpXx5EF7JVYcE78DqcBbfIooEoBB3XXcOE9kE
f/NW0Z2VKGYjEiOOZNPlDMBFlUOfFUYqPyyXJM2xOnSbmPD3mHwmx9GRtoIE3TTZfeXu6xW4jfY9
UxD9JfYk/gtUWFQJSLxVlG0Ucj7bMmCPAt5GwjFfkwUbgEDR27o5lpz6Vu3e7y8U+YWPFo6FxU5g
lw9NtqlqbKlHWfI6HzgDGGpPnFLSufeR++VUBnlQIc5mSXVnk3GnEo6dJoyIZ7twztBxUWVzxTGV
VtqY7P0weackzPGjzSgBfPcyrhYIC1+IDzR5JurIY/DOA9WAgX/CqLKXM5jmu7ees0onjw7LsBaK
AWtxAqm/zsKkmBD71wh3nBZaquJ0E8451yBwkeWrelixGYdnCtz0PTtMsEUkm2HeHysJwwO2d4Mw
o5NI164hYBabfe9nI1YzFRj4FQp/1O4ELE2DUuC5Lo8+ZV+yH3GGPe38zGR5KJApwiYa35TxHevt
SPDSeTFPyoBsS40By6sM+3+pOls7HJdevM8rGDrBfhneMQgUENa9+x5b2F5PSOqgAOKM0J1fB5r/
SeYwprvEdsU9LzTbm6BJUfX2GKUN0nlkCjCUqwYExyqn0JabQTpFIRD23QLMjoMSfzMH2wfILA2Q
uBoPN2965M6Uzf/QBYIy75TiYlIBpVgzl7OtUKVpm6I6p6x6MjGaAykB4wzbG/45WS70sGsAO5B7
2i9Tv1h2hmeNbvClyn6rcVF1Nmbh8TyGlL0ZrVidP5JjGW5p+gqHmK52Ll6nQ6LUqj2RcLgqbAVW
stYtDhFpdaR/ovvjeH2yhbn0UJr9i3koc2bB+kniRFAXD4K5i9BvCqc8ODGikxYjDAgC6xLO3d8c
UoRDSYv27+DcfWNc5+AAQWLJk3iQGIWVuewfoDxmIw4KP8XQTlWm2B+gBgHaD4MuLznSgmOiT2G2
6V6XsHQi5kLH9VXhVTCAeJZBKcqDA4uRFuSbhB/7fMQdJj8HBAzIhiz3yH9tY+8w0pZWnQnufJ0C
MaMEOtKfhVhDkgkJHRgB6lu/LCEijcXgRjV0tt8dlTOAEy6OJiuO+ouriRvH5FVjInmRLI3xAzey
O9Wgv213a0AzsyNOMnuK0AfsHw73kbmsTCxgXR7Hy95n9pFRf+3mDFoxnWEdNIdhnQHWQ8Ndb/o6
nTnriGQL5hCNCCZrrJix6WhCKibXfrqfMsPBa+4jnJvdKkbmedxYwRYX2qLB4vWH203mmmXkwCCP
ZxkOj9B0IMQdEH/jRRbTcyfmsxxVxi9mB6duQ4oZAk8U2h/QNkijf3JPTSh8znFPJUSThBO9lK1Q
2D9t8SO+TvzyoGegCGOffwouHJZJhXhCPspoxmfLNX0c4OgciLh191ilySpl5yf9od74shvy5Gez
PT3+gl2n9HGbgN5RNzIpZNnFBsBDxP9hoKiShiYWNIiPyQ+7ZNJNlrfSqsyV+Iy9cGvrOHiSJBGA
FxSvVSdPQyS9NrON2wIDa0+bXVcmTr6gQ8ADEJ3szkkkFhm82Jk0LLhwJhzDcTlEmgDslEePsr1j
tD3RFt+Y3WThIR6QCxW2iX1ZIElYkCUsQLpVsQoCZUyEUNZ5DljCYyH3QfvbV5JCDoUmWF5JeEbY
fUVY6gsoM8WUss83YWlzpzjgSBw5eOAzkbRABHvhFcSm4zq4dDT5bB7uFtcnnEo2dOZXk72hymL9
a5au0nXx3QRlYdiFBJuSn8iiQiD1m1Amn06DgW0GAn4qTALdGYxINleWXcw+/TzS+cPLU0SQU2PQ
Aoz2DeOk0ilSnLDUr88IJTeO0jNH6SeC3NuhFyywBkYMyDL6Q5ZVibzzDjsZ0mDrh5TBhESPzvmr
qEP3jEEINGw8JF/jE7xwSJ2QTfeeQarhi3UqWoze+4Iu1jNQ2+xv0zp2X5iIZNAu79GOuZ13OJX4
5a9rtFo6uWM61BrOqAwp5omoWIybu3dqwLe2/E1fhqwcfBI1xeLA5A0EL+g6Lqsa813o1BLgSkmD
Z6EbpPHGlEMYGWXxt1zdtMy5QnLG4QXvRRgSy+djG7Q+0vOsypg2ywYkOgzO4oEzV9mpOo8Q3big
XegTqqclSWGsvUnh628693jBCQ1HipN34V2mQBw9OTW/WZvMavuXlm0GqhMExPLwIapxst/erXx8
n76n16NTn5bMVm1a/TsPF9PG36eSmKWJBamw0+kwXADXyE1n058B49LskY2P5mZ8eFtQv1AAgqdw
ul1CGtp1o7WJsJbJ20Z02LQPa7ir3Ml3vLm2rj8lvxzzmxzor0i301sxOvFm5sL4IawUk9NruH30
GtgkBJkVy2RNPgJb9za4Z5jE4WDAvIusQQ5Ev55cSBNRqpREVW0PRj2eugUURT4PcQ9V6A9nut3M
wk/4di8/DH6xCKV9RnhcofEV1EFIXJ9/bzYKpLkSshBGsxu9w5DmHKUKVA16+xB2mFiAEDsscKuI
RVpcxEOUnzh+0sja/53iy0++cSv0bDA0p+jpmAyWw+N/132wHJd9CnVctw9/SvL7L423xvPda/qq
JqiKNJDXpMNjDcQovHklZik0hgYMFQgGs6ecIPbNlhXWqA6rrVu1VaKDEFpdi/5nXrWZcZB1cD65
Iudq8Tbe1BzO1Ws4pXvwouQGiiEboSQ52NnT2Z1pmhkoTJ72lBbR+OmO78HFzYmXhbv9QanQeTmq
Vjh1C1/mUnQuYM1r6Lp6kkxpqbuXoNzBL+6IOJdWMh8XEbX4lr7IEalCrIJqhj6mSTwT5n0E5wYj
ov90J6eVqEHl34feKRMGGjSir8y1evBzxVptkjEiHSPNUmNxyf3h1hP8kPssP4pPTar2PMKLq+FW
Ortlpa9ilH8aqTRc6AJvgcEnyd6pE4XAo9iUK/mCxPMWVelLpALNqX0oGoF4QlF5qyJrZokCo4mW
rFaV/q/RqdB/pnC/LW9LFZkUEqDbEBeXi98bwiNc8GbKOkmoIPJpLtVj+ZgsUj6GVbzKfJWrGoSu
WQfM+mNu7xnY919Cw2GlApmKE5EmzEHq/z2HNgntBWQR4pvyXXfHnKz0MdFJxGAE6nRIjbqt0hgB
VWiUpqpm6cd0jwsfTIStoTvMQYl7BbsE5wlO5d3wyYJ+eW+ab+V21lFvVPddFSpQrwucC0UXWw11
rOmhCMRGHmT6kDrP8Xu6I42l97PSjzozyOBLwZMnHBogAfCSl2yABPuPb6WHUS+Rm/Lt504c1RGv
J0Ajp95VLYJGlXoDg50mAZXalmhbZjbMCyGl5oLJR/oNqsywVvCkfyaEMIGX1DdUkRreipkEObNK
5grZ1wOb/d9qp5zSfUgWQ9RbnatM/tW/oy2TbAZoc3WgvzhmlVfjyQizVEgAoP0XylNKrhoFNKWF
34A4DI4Zmg4HRw+1u//167Q1/BYiDcsYBgjwikaYiAikDaKW3ZlG63L+r7dtce/5OpcItRQ2ACxD
NaYTWh0Q5RAP7IVmb45vGQXSpv+msmKvcJCz4K434v2WZSmeqdA4bSR4rW4ONVAtfnWiSiTramFo
10rcQj+RjSfxMglheOAM0sTDPUgcBpcQP2GHwqkyMQCnraKdSn5iIbsSaCikgPqKK4SFzsIqgTVK
c6S/8bNJAmBDaMtCbPDorHKryEU+rdZs0zmGe4YvUv8TI9kTHBLq3YATcJdpVwEQqdgWIKc3u1qp
bvsHEZF4mgRBTYsS50BTUaD+uPhGsAXSPZ50vApHl/w8VYPKqJt+FvduC7MXpdpgu20ZXeBwspCa
U50/2nL1VJVDgUgeI6ohRSGZhballjYEUUife1r7Z6dKcoRFHH4/RNHBA8UN9tD8ndWDH/UuMNus
QCy0p+hqrbeN5vYwVvoHG5qtl6x1sq6uf1TNiNXHhz/BIpvJZkJCwK2j4sPrEOMOEtXFoOBe4//V
s5Kqvxlbo2JGOQyCRvKaR2eskmh4PdMLgw9PQWlMd+P+xEOx/Fu/2R84fPaNqotongGMhrwj8ogX
fyUYxOhwB3sLg1b8uR2rQVPFraOKk9n9Oay2H24Fy/z7FGFwDtWm4Vz/DNojSAIHZq/6tjc/eDXx
CTQWO3DBvWeiO80ck4jBJvnJaPm9UB5jDI/H/i6pdErje3N9y/07BKmQ7Ud0PbZuu94N+qTJYtrT
HIAuwWl2tc2rXaCzginEqNN+tU+NxocaLq3WZylcYaFHet2w6dAyvoBCYrCI6qfWxaMedTRVnUnE
O2SilvOhlHHyZNM2giuOCxsIRC8m8H71p1u7GOLWGVJv7rUsgI4snzdPukKJ0znGR5lhTguUuMbw
arZoRwN/nHCjklgENPzNQBLI0mQyH5ywglrNPrnv8DN//mLkGL1Gj3UZAcvRO7g5jLVdezOXRRzU
EJLszsHVRVz7+5n+fvTqk+PgsG/l89McWZKfzz/r5uSAX4+4bjh3zqzZwa4j0SHRCYrgn3xQxhaX
MSwP+FS/uzZDvBEHYYZXdD/JyK6g1HvH2W/jrwqhGSgG+ghhsDQ36L9M78StXtFhfEnNo9zbdqIH
vKFxDWLN2+aAx1FA1CkJC7AawyXG6tJBVH5zJb4T/+cWnORDKmlPlyylifCBrgkWz0iKt+qcHH3l
//6KUM3cAXYkhcyW+H9rlcYp7goBsz1oNqDJ61NE4epEIKAm41hrFxxpvee68I+9Urn1XJce3g6j
1yqGUJspfhTHwAyWdfsBcXT+dqFpMmaepui/4UeaVqb54wy+7g+RpniIXftpiM0NVzofHhx09LhH
L3GkHm5dMGDB40DlwfdTQjK6oLnhsJITvyCl8FZaFszQfdC4Qfa3vnAd7x9+rkhKCN6x2WaQG95R
zhwWCyY7zP4sZFv5dmmbMtVLgPASrtH7S8yC7GNAP4O5V0+qMHiUGGF+fp2WSK7Gx9YJGpfIXHks
q3nNpxKT9x8yDAJ/Wt1i5rCi8cSPNlxNsPrgBUSDhPmIyfzaSyAG4dMD2ycMUw9Tn0arD+nb9LpL
bD9434z94Q4RskXgOgDCuPQUuuoqZG2ehYREFeLevAuTl656mTztXSI10mmEyyd1ZcKzqrVM2KS0
7i4vsIJtu9TJt12kUEf7UNjXJeUhGGN9dseFdplRWRuPHmlSE/JjI75dhKKu6zOAZeew5MSlFwNB
hduVMXtxBy0QCyxYlMPzxb4hyXOWrNrZvicBEZUaku/I4Dx8IQMBr28iJKkz0gJFJftZ56Mieu23
/LubmB0SPNEntiPAWVM93FfAuB6aQ7QjGT3/7YlxnA9Agqk29+sr5RxMPUiJYKRCBPZ7o1Wu+DuS
jL+t6bzKSz6znZ8PdNeB+rE+qG6ZA1d27/QrPDmlw8AKy+0rypSVKGVRKTYmJ7YZ+uyD//cbYeJP
Qh31zPB09hY2Ss9eFBUuQM0Sf0PYFuh+j6iYKkD3/bXO7hL39b9uBT0qrFS7INOO6D/hATI7eB/1
9rb3WhZ1sIrmeVBd7laPJr4zmKt4x53hWbfWpUS3gidMbUR3B9WSHv91ZnlLcKo+IwO6WEJF0S96
TooMTeJmwTEaumtIWuk3ziWnAdgas0Ez2iotOp4b9rNNC8zTYb3S9Feue5XFYLWCm7n3EpvegkO5
hUXIGvoDV3AgTpTrubcBj6jRW7aOH05eks/ZPPe27U2X5K/obpu0lQoo/ZemU62/guc+fAJj9LIO
3Ma7Xd/BXj3f13smQ7DQ/sCqd0//do6vm3J433CrEVt/zNRyfhf2u2knmUWW+XcjAC+aiyHzQkpQ
UxqUrxHriuSk91xxYNYu4G8r8xPEVu/pGd1tzEmF74x1csgQs5dfTvs3WPdkH6013UmWNMIYUgeh
5mvCGTnjRMQPWUEAjBD5vvNZW0Dc6+6LOmaoXFjklOaQ7CehhuGcGhEM6f0meaFKhD144pZocE9z
VlqAZcHE6SA5RcNHeM2bRK1vD7FMrLsitSMSvpzERHbia5DzUv1OuahhQyQdIVl+1r6PWCkscokX
BRFuBiVauFIzKrlqapLVNareeZKwhtgDX9OUmfJMcDRlrwrxxD9CPcdArHjKq6d++h20wagctiX+
DT8awAqokcarBb0gZVYX5wOoUenhsPBe1QflAf3dgra+V+pZ7eofXIh9uk/rU6bvSJaU/xzZ/diS
P4l9MelN/2sGBryDttymefAkC8OS2pU4Ts5u6uBoBcLdoOuvJUj7hs4MFdG6DgJBQ532Z5sID6+R
6a6wHSFyeJBwqJxKdNI/nd249KNGmb49vSMn+9pLb3kNhqhwFSf6XrzbYX+1D7mMhYcGjma93xww
5LjaWQwfOH/TVivgtUNbYyv04TaQuoovoIfNN/HmGIQi44F4QvvIXlWZGEXON2+Q3F+plhS31J6a
aGqvmnmCGum/TFavdorIEeMeX91MOd5/m5E8OfmfimVUJGoMw/Hy+yD74Xb0WB5RJ344vBinraFK
hG+APGRvgCScfBYnhOp/cXR3v9ZqzrzqneNjFigvB6qmJnaufY7KQ5p44FMmH4eix5IUQWIehi59
km6O0aLdShfdiQfBfWuHj28MRrb/Uw8A4dABTGjk0VgV5qSWOfGUi/FgYkPtH2o0okZcqGoXDxGN
D2BizYkZ9LV1mHdkgSHCQ8jHsrxX+UgTUwWkVIfxak0fEpDFuS4pEtPJZHaPH037TLftFELLYeAB
MZV22Ldfy9rZwRtpVcTkekUyOAI+eq/VOM5wrqSvA04Oy7d7p9QYbN27jwImYQERe4NzUsHirkgE
LSEbuWAZkIfJ5vflLHqLhMMYD6WvbTPDsENwazoNz39hAgoZ31mDdq0htwg2GQvzPDqMfvyXqbCu
CFddrFK5l1ThORQYHUt7Hu5qNUmxJur3VzcWT8rdlx0/HC67oFU8L3eNwS0HXgO/Q+eqsVdINpwd
dOM7Dsbwe+iMaspzyecmapyAGi9gdKjS3yEjoyx0M2eMJiirJXgGAkzrSDjUYvVdhkWy4RDfLH4b
nLXQoWymDoPftpzxnamXUJp3UYXBrgYTl8veFcJxa5K2MPWGNAPW/cPEJc9vFasb02Xarx4tEHj5
QINZWusWTqrkb0WJYAyrRWt1qeJh3vp2+IjD2EUBVtDRRxEAhYa1QVFWe9L0wMoB1I4+IbcE1xZG
m9NwjPGlPWmT4VlUhyV5+MNxDDOwK2Q6aYS0EblDpFayiqrRMuY05H/EiyZUUBWetd8GX0S1v/rH
BVBA1t8W+MtqFN1KZipUxfyVvem8U4hhbOI8qjAfDsYPrTcCcZnXWnP9cEfkVX9ayF8eEflBylTj
GlJSNSu0KChr7zbnCn5JMS+0+3t3+ddlBZ6EW9LJcnCTrw8bOfW2aC1lBBo4i1m5v614xiwb0UKl
uVCCoMCsNXh7/PjHuX1iMgonCVaEMzNCEkgHsxYewOWSPcDAhvKV/v7rGlFLYbVfTlfUNZ/eG8nn
CyUMJNnMSXn+d9tYFdN92KR9IT+CVwfSFVC+5DKaBDEbVZIRExMCjcYSaE5ZDY6j0QHtDb4JAf68
Lu641N7ULQAL8WzGYvz5qSRQsgc9Ep+d/ff3vmFWkNuXwdXXd3Fiy/MixPtlgM0e0ij9xNmMkwRr
zvbZ+azxFGqDDF9P7iW0/Et4HO5/TRhE6DCZQN4uYpOAYb2xsgY6ZrIdLG+0UhqTUnURCVO1n/qf
v7tDfVuC5tPwO8yeqAc/szhOCeN1eEZiGkGvKjxzzgJTeNUByarYcs5V+Aw/iDh4nmJ/go8ORTwh
HUgbzojsK3K7NDskmXPhRz5bZ9SRVKJSAh1sHBCBiMKCTkLJAVG39wO8LJYD7BsOXIR+L6J7VyOw
fioufDxuKAcCTidiznI20wfi5ASniFkUQTZCjwl7mqusDY+YsMf1uEzvtD5oDnRRqzPTEjCV5oT6
ELuNlR4ER7A+CPRCH3kPDkRZMn00nPrqNt5jGbbS07yQcTM67xxrhL36EpqFplYWxgkHVyj91tmt
rd0/xwaNRY7uWMkyU6SVT8v+FQXpObgEZniZ7NY7/0/vuNngTqDX4Y0DHDDdC/ROTiIGT+ngvka1
CWgAHQCaKQe3Fu292/pknxJ9R9Zd2LvEDA/2Y2Z0qqSmUmlg9J1xeBB+fYgyAjGhR/ALjIuchz+A
UnEUNqOTh3b2mcH/eoWGa1IICZ1GmMrxJwOfr9IjeAEwZ6g6t8sd5hiLzmWJDs2u9ZlkjJ5ST4zL
kS/Iy6ZVMd+0JcHD7sPWCj46u5ZMpFFvBPCkg17T1SK2yRZ5t5ixA1MSIHedTQd7JSiy2i/fQEPT
m70B46TO7TWc0UhuWDVPvy6p4Vx7SKG+9vaPBNXTAIGazJGid7Rbaw298XcGM/AJE0h5RxCXzmER
V+wJQx3QRMaTmcYYWp1SV3DudDpFKYI16PSNzIgilmPqCCCoblElYFg9VQOFIKepio0QdbIZn2ZV
2krb1hH10RG3Z4ib3EO8N1yMJJZfklZ74V/D+5gbyKmIflfPRz6gPHabUgdAQUDdkSiBu2u326Bo
HB3nQx2IzMbgZxc+DWgAVTouLnXgoPDN5XEOCI7aWFZ4OQn1LaJ07PdNsghxHOAdMqVBFN/Vv/fZ
Ib7UPMz1tHpuGF3voMle8U0J9Cz/PT8Z6AiRYYJoKNrQv4bfpgN91f/udtN9zvB8x0cMqBTWzRJA
tf2u28g4zQi0vGtOCmb5VmE7LPx5l4SyP8ygETsc4KCeX+6fyp7DkiPDfeXwCCmTiSXCG/VnyhHz
XZyCmZW2HZltiIaq7YmfWHVMAIbGSqnRfvwGUtDMru13ldeZUa9kKetIXJw8DIB44IYsmJdtCv4C
6l7p4rzbZTL/BNQV/7t4Ty7WruLmN30z3fwUfyz+rU+IuN0YvNuUe/oaukI3QISnXfIq3JWUvhFi
KRpHQRUNOUPBmXuubYezW8foMHAFfMKjs0OHJay7V5AjIRAQzFkUFdz3oLhquLwmC5No0+lQ9brH
kIlo+H16/AvTCwpZgpFSbRktZ/QEyHkS61uiMDy1EuglTiBDR17422Mbm9N9Z9vRbDM6ce3teBOi
DqUlpDeDPe3ottqEeovcgLfNWzvFJS4fgfQq6zwxYuQqz4xay4Ly+JBy41irqCqnWM66S0WHI2/J
gygPphsI3coCZL98SD9/zjLWxF4+TVJpMYu7Du8HN/udhzvwLZzPFY0srB0MFwQDhwcHn+/RibYY
xBtV6CDaug8Ujn1GlckhDql0wpvQ88g6d7oqtb8ssL6cQHpcQN1zijvuJxlhgezvQigPNrl41dC1
ZrclUEv/aO8KeLaLIVhvNiIdBud4A6mevf+RdF5LiitBEP0iIvCCV3kBMgiBgBcCN3jv+fo9ycZc
s2YGhNRdXZWVmdVYgGI/gxqGo1CoUMhQ0/Hm/Pe1pdUGG6zCn5MLaO6MfT/AviouakClkM+3B3hX
8vS4wVWRrgd89lPvADLjbQgeCKfqzPFIjQVJ901GT0GE68lGnB5YaYiG78Lg6mhWSGljSobiHwgh
9DdyQ3WhCX/zX+LFvjVvb5wOH8yXQVz1BfVyqKO+kQqzbxlGUvPYKr5a9GiYtcKJgIeoh+UFHMVA
HTUkMzbA068x10iqW+fzhqEIWQxRIz71Twg73vURPam5eLyQm5447AeTDbndnYVHX4iFCd+ClgMd
w+BILSGfUJrn+e5CijmhFdP/QFuygarELmPYDtkQFT7s/shIJXMBBDBSSv6gPhJMw82AWWN55GLJ
kpYuHJmo9cH7JnBn3AoOLLQnVJqilVZp1qAuSNXAK4+kIVE3Evo0LYP/f9ukscIbMx8CCmaSHkiB
172tfBQIzPCq4B/SCwGI/62orGTG9SnCdooqZrNpbasOVNXPl4clvzebMQrjGojBpgaVBgvqV1qT
jOiDTXHEXnvP9pXeRXFZX/Rmf4u3FNVCGIDAGoWxmi1zdYO4UMYsccVqF2lDz0VR+0+8l1RIUixS
JzifTQgjcPmKI54EQo+FaGb8HI2fjAf9S2RV0f7/d8cIoROwCjdQnRy18HIx2ETuA1QCXPB2Ilgu
V2gYc1EqmXK/wxLZBsXkXBHrmZMlVoOU1mx+55GXkH88Zyu8MkT+PfRFzub7uqsu/+UmiW8N/xqa
ACcATTRRraitxXUGpRRtEFaWHjLORBtgWOIwcCgYIw36IpU18BVT42iS8cw21GvN9Fzkb1ewx5+g
DehQxAfl/eHsqJmoV6bnbKD1Q0lY4h2ebX3zeVYfaY54nSay8JkzRNtr+/OiEtIC078wcNVTZsoy
p0mgD0THjw99onlFgOAmCFdvPWfE5CsFdMMslVC1Wvy2saUjDS8SLSODnFLCcil9jBKY9PwBmIcC
9ZyiOqU5BzCFyllYLevaXqasXBjYrFNnmUordfcTDVLTRS6X2hEpV3KcLfU3cKj5P7gfLsnQepqR
YZhLiGTktN5ymTIvb5kqLK7gtrM+URCISi8GkyJ/FS4BeQbLWFRwVi0IKe0GYf1MXxFoAAEVYadi
jkhaDMLjQ/Pk+Hrzf/aCvkH4Ffb3oOjFFg7JdRi3sDxouNIih482VRqz8tkCQ/VpKaxJD+Wti4oW
JXWHyaiw+bS/xnGs7SGRqjq0lx+FfhszJ3KZqnJURKlSQDKb5vdLSDT6YtitWpHqw4yQ1NjQlsFG
+OfFQGJxnHNhPXNtJWgLSxVzEjak0phkWpUZqCh8HrqsXqA18cO3WE+5kGEtY0lLdDVA93wXkcF9
Qs0kF464+/wDTx2SiQxGL4D3GWAxFpEwX8YEDxK3ge4P2CHCfw4hQG2b6MIjYfUjYSjAJQPuu0KN
KTonbGt0KPKDG3HodXfBGxHN0oKBGk86g4gBGi7rmkB18AB9lU5ynVSk6vkz/wOuhqaBKo0iAE1P
5jrhsXIRnUsqan62jw9MEhGrQNw1QVfqXbOQeNRc1f9W8MphJQKEWeMQ/1J1LvRWibASfJCg0jBK
zWb3yuOe9MxKRaI6hIEW3pxuq8aDySITqv/vLMA5Byay5IkEsNwZNXClfML2zjK6JbO3j030oVsB
zxwXSrKF6jN+HVQbdIRo05cbNcjE9T9DZBNWR1UUDAkN5ZzNXYcicnbu23jV6LzzGxXSrr3C9Q2/
6PB4bjVO7peKkTHoJFDI+ipQSYWUrWdNp4SD+lZqFnheu/Ht3AErYnXeCP3NPCgQPTcU4HSKAbDX
auWCJ4CB4IBe6W6vbhljc5B8CoeDed1SSZ5K7tUA7kAecCMpvLbRjV22dpXDdes8AQugLPDPznly
ta0m4FuP2Q6ty5ipqEdko2qikPD+2ijfGZ2IHVpzNDcFsmc4tVW6LoWrLLPwBS9YF4gIiAjKuPQg
+6e4KblStTzx2Sf1Y4z50zkEeEzXxqJ3FMl0dsgtab9IH92khsAU7GVxMyHNfqN1/t/iGfCGhHFR
ScGHuPvPNrwXuAJLtjyGrniLxiAVUaMe3C4IIeA0fyXiA/dZ5/tchHCJh34Zw/UE55DvK5gvNPSw
XND941xPT5NFh/1BXt5SgtRONolpfbSvecdbe7M0Gi7ReSLS54Wgip63ma57ShpO4QkmCmuRRTef
A6sMn8xtZDTmDX/BQljv5T8qwHptPmc/1gWMBAOgF3io8QPhDO89KCHrOL+sMgMje4nhl4aPojc7
bv1LJy/d+w1aTq3+FfrJJ0aaxDnQYSLgog6AVa9AzRabP9+RIxbNJ+cJ59ZqzPge7a8y/cvXtM4Q
gF2rieYgRNvfFxOoiA9VqU3pDMYmwhOZXaFovci2IGeKmaQAq2SAM+xA5D94214hkg+FQpCoHyx1
0DUUajLg05Ghn5M4GL5mOhmxmsM3KNkMx4DVeMesKXIsxTaUVxyg1b4GAR2xOnybNfw8UFVxi+jG
zfTWxPgdLbf3kV5E/9qjh8TOF2VDd3BP04DiOPYqpAmICM7mCxTehiVALgtQzJdD/4mn6c09YvPV
YUq5ssMUn0GSpZmmH5RspnNfIJVoEPYwJL7tfGXo4y8jsWvDEqCB4pyuhDEYZK6A0Owq7LlJkvu1
sHS2co1qva7ZhhvwXHFAinOjO8HOZV6kSmUZ3P/AU+itBV84NgDJaFBgQApPcTUV6pUzionTlpxA
He/WvifeJ12aH8dn4p//nq1NR87gXWOMyz3JO8DpOhc9GBoTGCqla3UBM2RFTA9QAg7Xg4oHNokO
mxzsYR7/jBAtEaciZFG6D+/WBzH9EYQT9/QMCYYJ++eQ3Bbv6Ohg9IIHCm0ge481ZQO094hSPgyM
k410fSaKD3ExeC4eqWp/qnvyWpJ9Dhx0Xjj90KggljRIUjR+YEv0peouadJkIzmFcjdgriBK9FP3
5dWn98UrZepKMxcdAJj+wLyWB8trcc43/QYeTTZrEpXGm2GRl+WxB4zPd92WV7CpuLg0cvXylTaS
lB2iiksIJfW9dGs5g6c4rBypfZc6n755aaaDUkdX030mq7YsVqThKLlve7dmvhuR25LERjnJmu2s
44MlNS6rFpCL8ddinHzhitM/rZroiooX2vTgAzeXQ74Rr672FilhXwihLBDoLlk3ahwsv2FZSQvw
Scr4oHPu0OS0aCdRHeNqsOrcW2WyB46mWG7kPHScD44m25S+Wy0ueobZ6Brmf77G9YgF+Kt7d7EN
erFwXdXqDZo61bDUeycPHKRoFiPkK49fLVE5tLz3FLfRbloanoPhGR12w9pFhYpVYag4c7+ZdeYy
O2ZuUNFfHFzJsm9S6NSjYgow295gPNYrA6viwwNi7j46l8DApebJjMBTtvYBQYsQpYA23StMplYz
2fQKAf8y+NGQfRlId2vfvXbPrdrbvMk8Ht4rjt+nNXuAgWbOljGfgNxxM5nISemWX/JGZNjGohjd
t0jPm3YVy4W+kXz8P+zDYQOLk1XHt3frTyEUX83JTLMq190jkEpokDKibufHbj6vkmxKVjMzNlBC
rffoMKP+vTKCpukX2s21ue4YHUZst8reHSeVtbXdmPXxmim3spq6uu9kRWX0kPlSusrvR6tuAIwg
lhy/H2a5+1pb7+EW9AyWbvx52XXoAZNuaXiHKcLov065W+0eySXvjFffBpBwN1NEELUStSMzwZ+U
X90LVz9+Du9nxtdMsIPBEAYHmEXDqabr0AgA/A7uChzO3o7ZjAyiXDNQC38az8Cs7vky2w/s4AY1
sI9wOCZilczQtrt7zwZi3po93Hv9Owi1v7fwmgLmxMQOS5VPyuWnl3YhY8wKuB2up46Un7KBG4/J
woPrjJYqgRlQDDOh0G4b9o4Wc/oxzFqy+GvV2yCcOP1hEHG2DHYMa4DnPN7Y+yo2zRPWDnMy7Wbw
8HkA763zfZm4ni/X/RVBIVr3X5hhwdBniW4dMPOJY9indi0o1DB24ntP7QeYLt5aDadMNz5qvrDi
OVbNFR+LVLCLERXuVTv72KrmxfaCFe9veg/OhIL1OQLCW8WiXf7y/qf2perypC90icCzDMCuZs2q
4I8YbmlZ9d+jDWfnyi7ySO4cpl7ZAyN7Yp5dhqd9iB4lD9z5xLyampCzNTvi1llB78Yr8uoc/k5O
LbkTQx4ewa91m79YPGer+bRvwwk7vunUSg6A4X5i354Ovf4D8m1oxUmViXh9hcJN9zDWkQrCc8+f
GMfUEbud8ENNFShI0UjXaNSTRB2ARyl84O7sNDVks2yMGBnLDK4Kc+WeQQF1awADE8ngr14hEQe2
ubNZmpzXUA74PR+VUL5cdXf9bcMkRpIzMF3vLHNS6i/bnSFR6jDElIOf/BWlFSX1jJFaXQMR3Hsm
WdXGUb09G2Nf+IHWVPfGs4x+PZwbCD0lRJ4uJCo4WgRDE0OqQlwdPNIrnrIIRbyYNTpD6URZIXUS
ZUTFfkXn0ZECUDnH1iVtkevxO6fQJeNMSe+FEqimke6LfIBDQ2JKQLg6BDTxqFMJf2bPTvylevqV
QQjvVBsYmloiUTLFKvg210ftU5A5+V4GGWEcbMY/+fXRxZIYmlSTT/z1IbeHM30rZ5mnTSWbEopr
psnjXsARIUNkFTi4I7ygTaLlKlmMholXNRvzVvInqhanzhR02s98Mhn3ZFm8a3+iW1Qw74smmpM9
nDXNpFpDyQwvrWfyibBg5sY0zT38jNYTt8/ZTCy25pABg7+WR4Y+iu1JF0cKZAooWPECkPmqeg/4
GpwYJDj6nLr8uAk9/uUI+wfzdEGvmaLman6Iqln9tAh+dUIHhS60/PaurRwIvEpMNLG/SygZdFRu
/AuvV3H57Ydzv0jJfEhr7hNP0s+0ApeoSI+g6LwGJVc+Z7/H3tpEDY+505xUTvGvQd2H7TAnjzoT
yGfgRssxrCCbO+BVHccquNfJZSq5IN/EFWzhZmanQd1bRQYYsBiQaFHYpBA0YRmTUwa3X4v9QZtd
Jk717mbK6JDBjZpfvCHGoLaeav7okNuDuzYwTLsMrp0KpT55HsdeHe/yVSqhh+KooDGBY4LHNHYN
mxGShNfvLvBhYR9eGawn1ICIwtcDi0GW7DmmB82tV1OKtTgDpP/yc0fqZsEOBxjhOMORfpCCUDrr
SdRmxb7+lAE19n0Rj917Z8zot1+FDbRFNc6KwYAYQzVyGT2xqjWu8AT0yN82pPzo7J5dklmtjrd9
mj6p6PVo+E4GB6mJw/xN/9D61excGCgAHjpIHshuRJqMZ+/Oh1VzgCWYZQ36P+7NylhWY70lxEyZ
Dyj/1YfgiSMPqXqQxPTbTKmXoIgsY0u7QOFNwJINfwg6YZoxQwX5JrZtnTGHgDnwvPj8FysIY1Yb
vETiDeFvR9GPZ0FvNub5EGI5jTAaF65JXchezF39AF0kATySMqC4YAMidopjVpZWjF5NCEi6TGGM
5DnD4iS3VugSPsEPOkEgd9wBd1NV7Jtx24IVuLhr2+RJvawf1ALQsJ+x4KS6XOJXG8QUIrplAJIZ
kw2RLfJ9Yh9NFsLCGgIXfmAmtIIgjhEegl+gGVEK3yClB66AZkK/TaIIkdyomyzAHqT4mjOpaWnw
CoSVUlug/JNAU5mnoEilreLt63PLeEFXIt93kbUm7jb/oSS8ExAdHesmRQSomgh0XB0XjC6R30kG
Ar/gRxHgnflL3IAgvVNKV3ln/hrY5sDPEigtESrMBJJ6vsyTPPI/+P6ri9314SlJi5GrO9/4tTK9
uZQBItBXUsbPRw1s7+XNdIWOdPcpUKGr2LQlP7ZYBHVo7ldNVaua+SrAZiSaFs2IYZ2dWrjroIkb
S8b3sPM63Auu4A2hDM5ByXLgYTEh5IXvwRu2ywc/cek91WS7gQyL759rPpi5HqAuZdbJBuRtPbh+
ANoB+uXkj+cAdI8dA36qcaWL8q57ZugFai2nPBwByOl79HrzOeAvFz7Hu+qMcoYWrYU42+o7UGQk
VT/NJUlPoWSxjmW3D9JL+emcghI+5hHEcGZvNK/mCCRp3+YtkdNTPXGLl9Q/Bn63GHxIhCM65o54
qq2MAUen0RKwUyAmbGnFclJR5tEhKLDUf9UyR9LGSSmFEPGvgMFVtOXibghWL4IY6/GDHQqE5pdI
mQRbY+cNpA8RLEytbTsXlQ3VGBxg3uDsc1tF76Llq3YwgBlURm0U1MXA5sDUo21P9wODBF486Ux6
eetgRw5LFHMZFsyaY+TlnVme8NOipqTM7rTorpn0Ep2QlGysRMSJa56qVtUIOIDwCGSdQ5x7wiLU
oueGI7cBWEbv02RpAwH8BMB6ECALoKg7CJWAKuw2PsHRzijoufaiG4lRh76VBAQEgOp3j8whBbHR
TSPSQf1CPvy2sKXrsHJIUP/6zgiOhPS3xYQEC10FwlKoaeoUcBOIOJt0XAGulPf6XEL8pV5KgYu7
RmLGTuMxFsCSnthgymQBXyD6HGGHdSRyw8qqWK1Wwb6ajpPPibGeYT1G5gV4soC95jLFnQqsU2B5
DOF+zDTxZLL4CpxiRX3NJewTbk12zCWhJIpB5eRYdrNgede09f5dLuPOszVBOQ3cEq66Si28Vo8Z
ROsfG4DhOSassVQBUSCx7hzaeGK3XP5DDX3Sa+umwcmDq+4i+z9D/CM5ShUZ+ODYgHkl+IA1/i0z
f4wgRstzC9fwDdhQiSj2IVjimtGMEkysgKzwaFsyEMJZoYuZmIRWOIOyP0y56EPAwIZCSy6xX2Zy
RzyEGmtUMWf+gW2rvSWnlkIq/B4UzaNfmICqs0ZSfQAWeUDLr4G9DreBcCKGoBhr4JTmKVHbv9yZ
4u/sFcI7SA8LmKXr099RKRNroLvFEisGQiVzRwplnhcBQYgwC+wXYRieBYQFrdG5spXPvP7DvgQ5
oBSImcnDoo2s44suDqZMKR92RPFJ8cMIA4/HBVlU597RPdDAMOdenTYi0OiGC6+Omg5MYpEg1cgr
WP8fLyEXvEPRek2hlczxx7fm9G+yMBy6gPG0rOQHR0SgkU6PodGb9N6E33XaSVJQFlx0WKvykv/v
ZKRbSoO0s56BEG48XKoKUGRT0ni4DTrQ2Pg8OSHl3HBsQPh2bgjGC9QTus/a71Aq64z2YItmCGMp
BBHdQJ56Oybu2vQsIxqsdcvA85zkvqANCaWSGSkmwNYF62gRdSOoKIKLQQ5h8VUTwa9zxTOirEQ3
kZfQi3j3SiynJYeOBhBBPoU7z+rZO/jt8+O4AvAUgyWb/WoeW9CtXvYbtiH+YPjThTwqrnOn/hFd
lFH/ZJ/caWMY8TTeVnFYA87fdfRVC1EARurRcM6cOgYUb1T9oMbsOIJhkDIXzOHh2JhxUz4GF577
Ex3ClGNFL1/yqUNJ54E2I82/YGEiq6548kOsZtyshuYBN1xR1+BCCmmsMLf5NKSvLAGeBG16d66b
eTfMZtF6XiLfSsktmnAmSK84gXdW/rU8blri4Uck43j0Mwrmy1cC6kh4pLDK2XX/hXtzDXhEqo+p
CCPDRVkTbPUIa3wkenCEQiYfm/kUghpq9bpb1Lggp2j2G7RAOJpBypfKYMS/kfpDtyP1UqIWgjDl
ALk2cUrI5U+Je/zS5UmbAQcGAYwJgszq6jgdjCEfNtA7FuDu6GWPmLbNFuV40ii6EUpCbglDFJwE
MeERPw24B14p8lh6tHc4RfRfXQEvD/GWQQ1BmU/9pomCmyq7bYZpfpzx7exUuYIwrI/Bcc3uKjPg
x+vPVuwaNq5us+6R3Gt+HXvHZdiLcmtUQSmUq6jMtfw+GocSMWuuW0QrQb1eJlGHg4EW9TEouWOX
YXweDFKnbnZYYssEDYKf0yhSw9NwsAcCh0+9ICNNpTECScTGTJYPwUViJWh7HpeDstg3PQ5F+PIe
LFxFnbM5yj/0lxRbq26DgAi2Bj5mTnV01GBWPviEFe9ASIIDrUehRSVmrZqJ4mIqE3rYWt4MwIUp
aO6bdgogDpRYCVca+aWZqcqQAN7Jjv5TzMluijFUjozNj8UFfQTCwMUGQ8fM4beM1KsXERU26jcq
wnNvTrlD34izmxaKHKCEn3MjIDUdcTUBzyT70rXcOgbGNTgB8YLKv3SDqqLy6nS9tlf0XSawF5Xm
XnFWhbkKXZZ8mLOVFKUnpAFEAe4eaQeSJNUUxQRE3xB7CKaJXQwmLq0r5KdvChB63BTsinkcMeRh
tgF7RzX9jfwJcTPjPBVQ6Vmk9RHpQF0WYWTPqDRodUCSx8VNNnZSQazdI5mY0o/lh4PsYheWzyt5
CLmIs2xOvZS1qJQK7JtTVui3/lUOo5eUAYHam4HnRAxnYNRrUY+yRJDS0iRgc4DRh+WqgDpg1uej
FlgpREpAPMcZ5Ur0DoQV6V4JjqzRNRTClibK6m7V7dtozs0XyULtvp+VCOgyxy68FaAFEh1Rqr5d
vE440ORdixYTQj3R/mcSqNJA5w3cBDwGENymYpH+NDoa702AQokum1moK8i86M/t5eIVNDFiAs+X
/D3B9AS3qVNIf5A2Dn4flrRkOpYU4k8iOpEJQncntVXvQupktW9Jfqh8wLt8OUJc24zw4DbrZ/gP
wXjO9ajU0db9cQyUuZeRenie47R6PfZFrzXt5B0UNjzszAu8nBvN32Ck/deDgo7/Y/wzTXK8xMsC
+FWEq6WJ74THWZMqByTjqXoiAbyZXRWkpFSkycwFHakDGU17PaHb5E0a3kJFwshhqz+FDU3ZCEHw
5iIUhipE30j7RT0VmbIo19baFSNMTuZvOugNym6hZhqrVSKZMjvTacQrvaj0p2d+T/YN8kWI49OI
egRPMxrxYT4g1T8M9W45ORkzRsScb6Ti6He4L8rsE6bd+1Z30fUtItKcaThmsKS71ACjZg/ukYYU
g0uN1reojEs2MBEbyxgkKNQK7QMMn+CbfpIPls20ILjFbE4WCouFQZrJr+qj9Cr3ivGNmlQRoRLK
GVqZgUoeeD101gWg4bgg/gXt9Fy5noNFD4+R1J7boqWnpUb4/tkXk+TTGay/MB+Mx/AVST4F9hSw
CJkpof6V34B7SF8YNakDfre25+JK3oEaj39o7CiZWGcyKRD0BMACCsJynptUZOIhKehIQUNBIyPy
+uI4u86YyVRk7DZa6TamINgcWMtKdKOW2rFrQCkxKT3XvGczU8NpZzNxbWIfaSt2m7P1sMAzFZ/v
2ZFi5GCVyby/pjF7Qtl4m59+Bery/JIaLhiJrincZw/gtbJ3cd7xJ727xxL8zcEDqEGoBJ1MrZOy
pUFbGnkyqDM1ptCpmDScMFMAegF2Sk9/xWgI8s4Jy4w27hFSGU1qEIkW6IgHxSgtyl46enpuP+4U
JaVwAlWjGAWnK5J+cezmqhqrWaFP9CA/xlbFQn1UBO6fG2dEz0ZryyJ6Wi/iin0d0JJw0SfiXk+l
jkWLtyKlXjORAf0j2+uGyqhzyvDpxYuwxrIgFneIzZybeJGJUUJOg8mvXA3EklEdK+yZQkLJsHCj
/wxJDfch2UOYKzjXVYglOpIe9wnRSn8JrJygcndrQJRqchIRIzjXhY2QpHNIa8thM2Ryk2gssy84
mbFUdjISB5xpnbVXsDduPW1rFh0IFvJRlFSEIo4SKqZSdzuQqt7p9Ecw4fHR1UjGIh+WezSYxBzR
nJW8cOrN8/+eUxz2LLMkp+YlWaDoJh9otbpM2sF4n0f8AHa1//rlztY/2XgB7HkplZhH/wocm8nW
QJF6ucxZ4cT23qLZkW3EtP/mzWnTMzXyxWOqhbI4lQEGxgM+1MoCtnZ6jgXevG5y1utuAdwLB+Dj
y3PBK8dUC+SEaOCxkiIqbaGVrOlsg8MCBQIVQpmC/atFpwkCWMIIAAAfH2uGY4mKBr+YH0PK5bj/
oUj8vPZfTmfT2+LLMQe8/OJUOOM2Lsmzyb/JjAXP7M3InKIocihwSx6CAff4x/Auaj9VZVHrBYt4
7VVMv8VgYs4mz+n5LYd0XCcj7RR4XixCOIPcGUh+/M7AtG9if3OGEi4T/eWTHgPMXYz/Xdi6Ah+L
LSGbOFxW49ewwm1ZBnUi7uRo0ueudVc0BAdPMhGNM221KPj/FmuTYg56fEtvIQem33HDocjEinns
LlnYAh7Y43qLdVLtItgizlPUkKYgY8NEouh2wPFIz/+rj5fsNXY2dzEgbVWLQFGddEsfTMOIKC+y
WZxB+c2Zv3YKcHjigPY84pfreQ3tYhZT8hodZ1gsK7Eih59V8Q4WYoe6ZwZ0SNIisFijE9At+FnK
M2kleNZRaslg60uWAQY2Ki5kqa+KQ8WKrmxNWMlUjJeQhn1cNEyUbF9waYTwuJV9QW3UANjAaW4O
icQpd5t7E8s0wJPwkxP4gYEX40Oo8YjSdkzdSpGnpPKFMORy4IU7eZJls5u5XTSYLFGjn8B0Rgkb
+JyN1hhU8e7PZWDydkiUAU4xc8O4xfZAt9Ok0s07aNwwmGPIgh7KvVW3icdIYAkEvZs5rg2/RM7p
dfILHPJcUfM+SMn6JbzBvtvsITfiimclO1sTFUHLQ6XvcdCpxlgWh3NMUjCmx8bKbXbPO2a2msxI
IulakxAwUCStt2ZY7/DcBYBvBk9Jzsnim2GVQPp0tlMDhrz7f86hQN89XYoCbJomHQP8HrMC0ZhL
zyltOPV4fxnhSbgPVsS3zoDGZ9egxAG2pKISJOal9IJ+HNLMQ1ckuixLvQV1jb1AwYQXGYQhvlew
FKZE7NmJJwa1/F29KvmTP6sMXQpL+vri4H+cGbFgmap4Cocva2hIECyW75gf41xsB/E+UAZ0JyYw
HEJFH4CNygJBrlikEPiSNAg/VqjomlDYstspiD6glKBtc046fJh4y4Sr4PDxy8kcjEjRcM56s1Kn
Q2XNuaMHROaBSSpl3JLFzGrNk3kZER1owqlV86tc19dl1E1nAqHhbld6OhVjyA9SKG046cDFft0s
ZNNlVtTbJ/RtrBT2IJm8BlIqNgCKxKwed/hA93DD3CEJTmZ7QXpxMVlLsPJA/hmp+ku4KBnUmCD7
EO/nwPMOx3TkbeAcTSUpW8wnIz+UAOJs94iWQ4bSkHgEBf8B/2Jc9do0BrO3nyA7rHnyx1uhsDpY
nZaASUxLXJZNlXaQXsYdc+7oLld4pK/RZOMg5yT+4du2ZP5YII8KTjXAzIBvWgo18dgPc6w2e8VA
mYxAzkTVWwDv1Ux5EGFIAsU1ACoJNMUcAF6T9U61bekZ8wWfnIOKjIholXcA/+Yemn9ECMolzDEe
ER4qzQSRKsZiGW8C1MqYQ7UxecbhkBspsivqCBHVj9xNPD10KSJ4umHDuyLjcVN+kD9TucztRJFy
DUhaqp6y7HjMC0F7F+Q5cedidAKkB8Qhje7uWBbjz3zHk6PoG1FqhB2f5RApSWU4/qGQjzoWs1v/
oogxbsQuQtvwdCK/JSeFWLtiMshHJk7Ex/QMd4liNNn1d30RJjGxZQZO2MC/zgcBB3Fl81//ShOn
9rG2DRXNJOqQLiTCRJR5RX4Ah4VzS2woUiPlvMgOUuiCZ5iLy88I8ykp4Oan4IUNXKSzUE0GDR4X
++sLgFYOboKQNYSEYKdjRQYnsMGcPcpKfZGd9uTqo+PbcADA5kyEjthuzEEdAoN0K92S9+5WxphA
8vyYxvV3xYQF3y7G/LU2uN7CR7APDJubIzx8YmFf9N7pilwIq1b4RaAka+yA4MIxezWUqSTeV13Z
Lc83AgKYBfrgvfjwvBUw3n76RYaLOa8wK+WAVY7533eq5sZTgQbokyZcoYc5pFPqbJiIrrk/G7yI
T3XrXrJI5itkEml19OLqIJ5VTKNplw7EKwE5kAzwWRONE+KXjNPq9nlC+0PSqh39NGpda9X/3AG4
N+gEMrwUmGyFlfCLftp5xrjUMCCNgTJ4zxsJuGnyNaRvSW/c7tETCwZU9yi/f39Zp2+ME2zwvFNh
AxvgZ8IBgsgK2SSqCnSJM8yZR8ccN2DQb4/rWhfaoAw7s7QPYai9zDdubLAleb+v/6CudSplDsr1
t7NxXue0rBPTyFXPnUdvMiE1wm+DeuuYfDvg5i/WA85XZv1jnSvWGhrYgVGO66ARfod15sk3vGOZ
7HcMBRvjL2gOP4XQjDnO3iXMQkg8K7v78QafPzrOLbjWSZwpow+yc0yiBpBbc/KLfRhSm0DVBbpZ
/6HdvZs5imQv1ZrTsSdkIK8BMSUwAlWVg1fiGH3EpAfN/rAWD4nesBsEizAA1RzWQzsOqZSrEN7I
T3mVtZU0Xq3GhrX6QA36GTY5NpHyzGaMBRwfmEdJ5JLh/RMhA3Rlujn1xbyaJQVYAu8YlJtEtDEK
MJoRt5P84TZK0knyNSs5t54tb54L1mO5v1uyvaU6o5EAPsQUqJv16m8u7qfKZ9m9fEAGqBRAE+C/
PJV2xWhl696dX5rni9MYpbBZWEOmXlv1wJaTrsEz2zMXvPak6ZXtnjZ8CmiAfvz4Ogd1dZg98aXU
O/CnZGvQBN/2hmZryRtOwmGlN9C4FLhN/uDjPSxYPjoCsNp5GiYRO9wHGCR5w/DmYVbKPQnDq10o
2IMnjCoFQdrY1DTUnJQ19GsQGHAOnP5+Z1GcgRZZ2MviL/wk3pC8bDLHY1jN1soLIbgisbTqPCLX
5Q9BHOXIdR5gZhDAi+b4G4AC5vUV2RZGN5zWQAkjSpWOwDxI6SfKFYDwco/QSFX3smsfczWKNlmp
lTQhTxHOzu3PyLDy4pzEG80zKHQpSpZBegAM50Z6zYP6xJBnVU5SKqlxvhunE47I2evCif5UTxt7
HLqiIA3rH1y4sdzg1g90jEypwtLs0lV5l64xLkfTcnnYKupSkJOHg0ruQ2aM8BeagLLESn6O3euZ
I4atSGrz7npIlPcXK694yW20ATclRQFnqpw4RXihM69GB/HOR1VHaQvbZ2chzvrFXOSYuy4fQeUg
MDqaJdpBF/NeZTVirX5wJhwlTLMJIOGvCP2cicGmLasmqhCT6lxKElIyfAKWcIMRmNwPIDlutR8E
CfDjHGiM2pOWx8YtTezHh817EaWUW8NCq5WsTDRUagYkJWyXpow2N3gEF9w7/p+w/cxXd721B6Eb
b0irBruPyal57Rwiqbl6vLdBXqHmcIp3Wx+Bp6YIkJNOP9Zmug22QSm+wfrtMSP3NIDuQAdlDlOF
BLAUN8DTOsQQOH1e2w7jmp8duDhEHz5Q34bD6LO3TJd5iEMybZ3d3pEKdJTQie91yvMHCKxZOzC1
68MxRcGTzidHN2lOr1yGvUd8ZERnWjNIIijmf4+Nc740I4n/BtceSdgGl3J4t/sRghIec0axonz6
tuYw4U5A5LnK+IpU6jUmxyCegbKTjBFOo5fMNvBAtrrNl7W9mH6h017DfgxLw+FeObkBWygMZ1z4
7sEgpfGxh9GtEkSojkGFpmaKnR+SZwuzAssx6TFzD5XSVwpc7Hi4DYazpsuPP82H1j6Zeqq0BppZ
L7v2PlS3/O6g+CZAh6xmuBm0UWBq3TVgEelsCJYN7Af8DwwbrZETuAfUnQ61tX2fD7qVUbtdGtI0
cIO0SFuApcKipiwGv1jq1Wntes2pUDvqMEqCY9x0N20l1cAUg/FFoT8QPmSfodBpcazRdwYDYw3C
wP3tLirZmaBmPUv6y3GFliZtN+5J/42radNqVsLmq3MHiTGNMY0XPHR4lgaqvEMHBrRDxnHHN+7B
FeVGX5g2Lqc7Sl4ZhWcz1YvbRKaKNdhQlz+lcxB3dAuW2Mz7MGqK2OYh8Ts7n7P5GV1RUVCIQNr3
uQ3hKoVX1bl9LCTmDe/EsNsi+ALNdG0RyZXYQToWIA1yh5IGPRgX42L2mNAjupPJcs8R6s+RjT3B
i60HSatwDQV6zmvoEjsmaSyro2XAAt/5DIw+fTBWe7W4HWTorntBDBQO33GbMnQGVQLWILMtTdKf
ZJ0jr7qeQSZF+CGiIYFIwcNTyA7Y31T8tfW4WrPG3xi916AeoUoR2fNqA8Tx2WjCbtWH5zwNYLcw
N0OvegGsScokZppMQNjc8kFOL+eik67+UprEpqnNdnRKG4PZKR0XP6TRVNYsBxCL8BLyepjNjA9A
sFZ8Zsjd0xrz2HkKw/3iOFEkCZ+bH3pz4kT6Y7T00QTZqlZxWpggYIsG+wC6LmSp0pYJ1ZCbdoNw
yAzlzwAIaJYiovc3T0dgxRfD+BlzmeM700ZQRh+fZsg41mq6ODk7PilM1qoXUmfKDs7cFXy4qkBy
OAgxxNNCgIGfaHAMUJS/rMFLdSdbFIbiEP+609aqZFwg0geKpoY3rn6tsT2sOwiw7/aCI3VI6cKS
cL4M6O2BAjvfZHOzGEDd6G815rMYPeFq++32h5mX0DvKd3u1JZJv4UgB9eK50k456yFqMsIFGU/N
osMmHk8nueflUXLCg0EkqmVT5unnvZ2YMLG2I8jQR2/C8HR9aiJBjUjZHo5hOWZuSs+FloT3Soq9
S0WTpHhyRRAUhBXEj/jS+lmOvq7msET6dA1gdv1+JtkRBego3gUdkxgeQKpZI+qX/eABa0zUEePQ
dbPGgkYjB4i6cOuoqsaxhLz/9YtuePo6gOLf3s5swzemgDFfBjd2CAfweLNjww/cFKF1yeCVT2EQ
j5npXXcGH/JvH/g4xN+P1eQtm3LKeY1yQNKyW/CmFqPfVrbfB5yv9kqfAKAXnsVrE81v7npA531l
skBcIFfIwGwCaQIrdoGNdIjC4e3gPTGDHJeosCG9pbetdNk0VjsVr8Gogjy9WG54GcRuQjMRb76g
lpMYZi5b0mH8AQcqSk8q+RdtKbUynX002hGldYMO4fKce5sVEwrZi4BkAA7YR3Is5Rt4LICTg2Sj
WWZErI/7cenA58+VmZ/4/RPGLsIG24v3I2rSZoSTrKy0SpAwOcM8qkPTsxw4Sgxo7R5mC8Ytt3v+
1JHiZoRDfG+Lf8fWxBZW1kWwR9yOgVQCnMepYHL0Ybr6GnkCmgY07eaK1hTfktdCUNbPiOy0cHZS
8tCILne09Xt+g2hI0691cltWfTjl/2rlPPIGs/Is/8o79m8AZdkUvhxlObotGi6LGw3geceaWtbL
RxPjLJpHs0sXuI5FjoYOkxGtrbbPLOn+5Wb9+ftx2T/QJGKu/Yfr6z+72J+SHtTceyXbwrUi2Duw
3eYyiiUVIxPFSpNfnSlG8SKC2yBqkF2rmH8vcw0oikMJc8iv5qlqnSDm0JQmWfmYlBg0dHEuuzt1
SmWzPKy1rrjf8GmPEQy4Tr6E2Awlop++hSKzthtgLWc/udkOzKdH1Wrtsq91/aNsSWlrZlnZMdBN
E1LonJ8dD3CrYfKSo/LwgliKu9K6pp97cFiMuEVrchW54H+S+fqupKjvRQ7sha3ToyWRFrzjamjs
86ZXfLfz6hzPaODaKZr0pJ5RJzV6QqS2hggYnevgEkRR/75sMaLeqbRyAgRObMAw9wGtRR8JBBKS
vsYFTGixPxhzp/kr0T+SzmxJUSwIw09khKCC3LKD+77cGGopKCoKAuLT95d2RM9MT3eVpXA4J/PP
f4ksy0e1MnuGiyE8PpRKL6sP0yzkfn8GYoLksb/gklULyzWIZ4FnXrDh4AELmtJNqbpnDvcYIoUo
ZsINiyjeK/gOdeFidMjT/TD2a724bNGAMwrA8O7TIUy1ltlmW6NbdkzHwjN2gZ3+/m35yGx8P1Rh
fg3D8Ik17FumMx87vljfGqyhO4r3xfp57gIPxhZOwi7Axqq4WXFlR6g0FfP9GFea/yUu4e7oNWFq
WtkrkPIj2cLHpjBTGH+gCjwbKvVsd4hC7Igl0iuowUYmIOsJvbkP1FBEdvPl75rCGQCqSMvVDYfb
S1AZ4ZfEyeWn6bS1gA/3ZViE5MkQwKJAWULzk4+Vu8/O+c2sqN9uOWy7EAUMs3NzeARzGmG0L0S5
z8Stm49Sm+KhfMO59rpngBpPi+Arnr6jRLFfa9ARulSgT8O8La/DJ7MbmqOCzhcrlUnExHCJtrSK
7PjcWDzOrwtkQX5mH+/fWeImo65uXhcalQMMCIR4ihVPskUB+7xBaFRnQBEcZjRTRb/jCaUv7+fc
bba/b/hgXf0ckRRuiOqigroOvzfarp05VLEjVmWAPFh0GKUtZmw2YbPXYC/OkbVcF9HoSXa6jqUR
RouYtJVe2y89Ko3FZVb5D0/iz+8ESaumMkjscljbe9SDuLZl3h77IITEcC3E7W0PTM4yeAwv4+tQ
5zAUFhC3CcppcN138O0Tg2IZ/DX5wsdAZFXFCilWNCpot1dPeOOMuk8ZSIx5md2ov7v4pFSiERhp
HtjsoDtIzC6nE/ujBSnlw6j3YdUrpC926RWjt/e23t59VPu3wZUhDwYh9B+GjdUp0e4GO4agFLDq
PG3W8hrbaA5BCEM0IKmBTFvAECR0RPdodOcRH5G4T1s1EXdhs21NKkvgyJrDsGvF3s6pezW+yreQ
Hzu8/xmkPBMaVP7fwL7nFMCXOe1RM2DEdCk72kztCZ5Y1zblPrzLAcbciNdWFBOtSXPW2WbQgsuQ
ZdSeQRwVaSThG4xLQHu26TpzCHw0BgCDTMOfLLM/0lau1ptzmDYUYoPY0eFls6DQayB3/IrTNfFI
iP3YNvchwreH5fQBVzlawUrn1AZ8WFYz+JjGzXr2OjgeconCbr81eB1BJkE6jczthF1iF9X1G69f
vChtBhe0Z/vr9DJ/n3VGLzLQSebZnl75G6oKdLhWh4Hv8ohTxGpKTgrRmzaOgifFDwhRBCfqOwUD
tkUd6Bdr8ZgO9XefjY5TBJnwIrHv5ZDaK9hx3+4IydQbdSb6wb8myAaCqpuHROtU+4ko9c4EdfRi
s5vboSrDYQ0vZjyhrCdDvyUbDTwuM5q0eHwo+SFbQpzi6rI/mKCwx1vF3k6bLiPOVpMcU2EuHmgJ
Du9xblZ7lRQNHTNFhiYXR2ZqNSN4lAlfa5A7S22xbE+x9Xaq2WwiKxb125X1YfdwAhIVHa68LrbY
Oc7Y6yxgSogJc5gOsSdiHqOyjaLaEFVHxaz+CVI7EWlJRVnbWTdGSjdQ1lcVMKcZW7utEtnZzdLf
VmtUT1TvSlquOsiRWn7c7Pg+vkBpBgYqvcxuem9XG8Q0/cQumoyF/ypKXVET0/TzSLV57xhC/v5k
2aL0fdqYADgNH71eRQMj/xa4iUkL4hWB3RnK6hKS1FdobYBV7e42w2dYpHl4eH3c/wDtx11XoAgS
ZA/1gBy8vkg45bFp+E2vO1BGBJrXoTzTuCFh492Yfexkql9Mft2RhbxEtgI1ogzKudLPh7c/OCKk
mgmtPXEQGAGpzbdbwDjatC8Mq4PIEcTKhKqxZ1DFilm/iBSEA5UytaH6krJvTLshlA0hCM3dyLv3
+9OAMQy9tdxUtp+B1L8oOzD5ENOoJ9whkcJgQTARtrK8JsMeLYymr2U7VEOFCvwrgkqVIyFgaNSH
nmHRrCNKm6uLCxcAvi0ijx8xK9qCFd4XPHnz0ejLZ97d7cNh9ICZJPSCm13CUmWyJhCpRAi1CRHO
gk8/3nz6/DSo3jkkRNPsy6CDJwrCSMXc6Q5hU+OUhxADwgQBbU5Y7tMnFR6WDCnqiPaS01vykeVm
SgPcti50lrjw2pKe2d3LW2R90lHJ56PJMJ8GykeeB3nj6FScDJsR5p6ilWqHQvwQcwyuG400raiQ
TOSV4ci6ciVbKOjE2kPQCI7wNUaKuNNhfIgZoZ15TX/WoqzdMQjfkZMBrCcWdhaJRuyn/Huh25Fb
cTrJ3lr3xNpOvqmJCd/FjlGYkn60YntnYxBhqDJqoTSG53hF+6SGnSOLDiRCxNayXICWJdMEDjGX
eYSHhxdj49bdRNt0kUgY8Q1n1ccM04h6oK9aJEp1esUUozmaX6VfDNVlV7SCxfLdFxMWfaSsk320
vyxVj+ndsUWd3BOmwnogrh8RvuPYBTxX7bEGs9SQLvwq2S/4C+NYRfJoAOXpO41AVHUz76CflC/Z
kQKk+gAYbOYNMvQqZjIZ46ugNZWMGCHRAvfRRGLBaeGXCZmc8TvBW3pmxYrzEjfOzjC9ks3VnitM
PYB1Hg+/wikGgMFPdZycLp4y7dQ2lhvZewyY+lCc3fwyMCxK2gIJiGFD3oOX/eXRBpfNei9sDRkO
QHHJrULp3TiXD8xQAD+0N5maLL4Ec7Bhi0lcm4jO+upQKO7+jOlJMj/Q1gOkc/bCAVm02B9Qmp46
bMNwk3g3ZGwNtI1Ol3d6cGSlFrgozgp4/r2Qoxm9C77rInbLOZt+g1gRQAhGMZ3CaL8uYdwhemqH
zzmlNjtG0NBpFuctFnWDzp11KCuZ0cAbHkLhwseDeCdmDg2LxnUKB073GhPhBosLLY7QEzFiQH9B
W9ehasZoiG6Cpqq1ZZZxylank2avxkILecDro6E1FrDd+AtI5BDTsdvg2ZOUKiFYMjhl5g9k9KOu
4K7E6SPReDxpwjA7iF6tZNHUob0uwrU9ANMP+Cph4TNkIcEEIanEgZ6gxhFejF1PNH4shV4g2qDr
EKrK/6nfZ1KPgBlRdAWNYTxL2F6+vrKSA+y+rRYZQBftIcba47aId0iO5O8loqyDy59y6BzUxX9d
J8/yeldzIBTo9ZkSDAZyA9CgQpTnesG6ANAEnwZ4m3bnLCiUGZJBC9XUmqNiiIUdBubDPnCgqpgi
SKW+cGV/0GA5qtDyB4fRAVQWkuW4P+54FBCfMxRssTFtz0oLb0iJlOmvuLo4ck1PAuti5Y83MmxS
r/PGU8DmDI/BNxg2w9eFKS2Z2oDrzmoHCYwfSzOAbJG3L5e37X0APGIkn01HtqYDS2gOOCmyhilc
xMevD0UVJN28MI/RSPXZXgNwGB5ZhkVt+jfhgxb2mMpLcm6PpykrDwC3HQIhi9pQlhpfLi8r5SMh
3AhYGIoKj/2HAlA6MaulQhqG1qQAAqBxwpLWcYYr7zhGhytMMs3GW0wwWPbzscirmwHgADiD8zMX
h8+Aj/FTpDpcWY8EGAos778Zan+ljoSE3aecGi6Gw83KCRgkcL/wZUI3Oef97rzBiKsKUOi6tBfL
L3FJLDp4p0zEvl5rMhaEiU1bpgei0cXnj8eo/RBnSXa9NaNq6gGG6RydYKUnDyprn+YZ4gfwDj20
tPPYDLJE4VK9nfo4xOIWgGHIX18gl8hS4ewTxjHwvy6OW7gh8bY98ZAC5IYZxBhQrIHx+ULehGlP
0DedmlvCDXAZzdN/+l2r60zOVsinHa8aPBJ7uvBFMWd+3B3RTz2XYo7covVQmOhX7vMMYYGQwcH4
TTKjcM4lelDAB3ZbRB0thESY6bTNmbgyFObZ92dIETT3w4XURc6lWIjmQB7opaBrocEwZOkyVTWv
WywPYEVP/uSGWl34ugqNfkg7gC3qzJ/oeLb+nYF3OOMYAfzPTlKGxzbkgeoob5LLdh2SLN+HVFFB
uxIQF1IGt/7Ls9A19cmXgB/p9/tsYPAX5lNR5jOQBIZk1EQKzGoV8+GFgU9flv1kXneMhue0aNIj
Yow8tOjh6Lgsfwe7G7JbQ3IF9ZsZGqdyYSXrsEFR1Ov6i5tTDrTVbRJWM/rGG595CLX61EXcB/Wj
mBbTL+JwXMFdbEhxh8rCnE0NrCzqMThAwdfBm5KCeybqVrIj3r0TC1FUYnffvQWDhEoF29e29yXO
pSGV6ZVa9WmrmaUNv5tJQcNnzKWxSkwwW/YhtNE/FbDwV2i7AIPOykjKydoTfLhiWbY5ieULoVAN
H4SaS9gsXA/qGDI8gEuFgp/4X7sb3uYDjQdBxuZzdqjnSnQD8sDSbHrYUV88EHUcl6SW5ImWPJak
d3fIkY08Tl84NZie//jJGAxx8GG5eOWxF0UjH1MowHNqtIEWikSKqEg6MloNfk1XzDhRlmamZbK/
MJfibPBQWjiQ7myh0KPc6QP2sD55znnCKExHkPI4GDGmgwg9JnLaQZMqIgn2B0C01ZWnmwbnzzDs
T8pUWiS9MWQDYWeS+SwDa0wayWAKiKp8mfjNUAa9+BKmoIur+0INDh6XYMGWLz6qk25/ITcOk8MY
UuP/sHMmEEMpRbOx3FnZRmtYBlrY9ZLhI/i64h3ycuqwPanDz/HZstoTY3YNDNyKBzduEgMkyGaC
IdOOkOM+qWnX3nixODgJ93yKpybsjlK88zydCoPHjXOS2Y7OnRG9SEnSFdOxq24Dw12X+g+4vafm
hVtDo8rp8UKW8iEfqjWBS7f9EEd850iHTQMIJdQS8XvULdji4i9ofw7MunAncp7EIwihtG0XqICh
FctLKuwdH1S8cEFrXhgyPAQLp8UPzRwPLpsQG6ZjdiXKGG4Sq+R0F1rASejnkYMlAigQtFT839CN
iBuFxcaHfsITZRP9J9/18uZypjYsYeHuYCHhzIGNe8QHAsmJh7tZFzd6rJWQrbJb6d5G3OSRJssj
LgP0rnmdivQmoWJBDVAfwVgL+0cmetdm/IJqxXUjooGlJ1zdj4ma7EmjIRaGVFBA89aUg4eZNmem
xbF5HHO+s9HwaqQaLNE2D9/g1WCfPzdAobF7TyJGcPbve1+O24Axhpx8tDoHSgJminAIcldekMcD
lFXWvAzx4KDOPTQ5tPy3HlVTf7hBhDo7hwvVHIbxVOcG/djClF5CzxMoXq4la4DCistE88bllccA
O4owT9iGWsQXMQ6VRXWnW12vyaqhhOJQlrcyDcYw8IUPKh/uO0TbIkNV5jUeZIQXlpDvg4idGaVI
El7Lbu7ngUOS1j6yIksZWEAP9iyUULWmzQm2l/OXsIL/UicyVRPJDeR/MUSX42TcGUA/95xNP7T8
P4QQ/pDbuNqw9T5R2orxdXA88UhTICDUaTjj9rwaGwjIwFvEmvRBi+32mYYf5RDf7PfyTYSJHOVq
UIkKkW6lhPX6Q5agNgL85ZyVQmUMdwLac4MxAFf86+G+tiGDm5VdXB1JcmGRyrOPC8v219RCnZIq
TSbczEP+t2wUZUjQYJvVo/5U6hecMXnLko/6gQXHqSHSvBDhz8uuxjfdPBoLuBsALvCc1RH8Pmak
dCNo63auyLtgS4LWjATnKnn2gJ8UbNDEFS3qH/tcsn7fmlhDiJmcaAF9WUS3e8dVyFrawHo4Yg6Y
VlM/46l2uITUn7ib/J3a80fvZUs1xjPBThoyk+AQ+6luDZ5vxh9cS4okYR+d2E1ZOJK7JxMulph7
YQSCsIm/5+ndbIpg+HEu81SqCLwA5BrXoztor9fYd7CPlb1BfvHPTz1idZoWBnSt4eMAL4zq80CE
FGwUbPuixUUMZkh+6XempPVNL9CL1YZstpRKc+mqU7ZwIezXG0lH5FK0BmOuBLG8eOo3yTCQFDeB
zFfP8/NMRiR3IAqaowaX+oigmuzdQa3wDtX5rkRwDJ/ubV+ave7FgWbHaG7nZ4bNnzVl1aQN8w2L
gOoXVKEHm63SRONGVc6JwVAeSjecDaiKJwQ41rOGFyvzGdq/B/3uhqYtac266DX5dnh1HevSGbeK
87U7j9qrKNvyYdMXG0NyoAG83dYMW7A47nQ3TcX9lsuqDDQF6uNbnzzwpYQnC2E9BaHBfEJx1TJg
WWp6fzeOMSoN5tp3TfVM+5aeauyl2E05AHJh6aiRD7UiHsGlxCO2GJc7crDQ++x6D5yZwFsjOAnW
NbXpo4/dTl8SMFaby5hTVr/5pUbD7NR8QLNQ7fdSXROOoNv1ml0t+ht+hlezEft5ForQ4v0yzzqT
cRKYs8RUsZhhZm1/ORNGqeqc0WFsM+5PYw4+3gloQB7mrIXWw2nmVnOVsXkW9vkyupJ0zkDsFTO4
MuOtHxXmLO+au9J9DP6+nMRWpWPf1PtePH7TtWrVf8I0xglymF1tQLqb96msc/4FplVqb9rpum8W
GuzCjy5mkLvKa/7FzxlloLKjSqG5vpd+DVzwHnYJi+R2th6AHfdBW++jwo4q6J+kcnA83dlC47BB
JqSds7joBIPpEU+4TY0Xi0f0I501W3pqXscdOjZjxKQ4lqZtWw+ap+q0I0NgAEnV11147/nDiWN4
5tF0/b1ReEGFedh6jxupkmmIbSc67qLwj1Eq3UFj8FgyJbg7re3n3ouoczZ7FejVSzqAHnZtcn4B
E9gpSuBK/jHcxK0hbZ+w5jrNzk90KdWhNmdg17AMCcWwqzVCitHw+qEm/1orDi5+wJKQlZvqN1re
iegjFsu8PT+2Geeo/RIDNA6zndrHdoEdiVEuTw4PfGN5KjpWAqS+UceQbOODASTynF2FZIQ9Bw94
dyN7ECL5CkzQ0bCx47jFU5F819x/aHQgD7saFSPuvCBcEexJFVO4gZ9ie8Ccw7n8DV9yYPxmX1fG
7IS2MW+d6sAipoEhBaEyV+7dZdB89MtP//0LnhzzRr7YOCod9FEarubu+zcYyOh00/WqM0n7aWzr
LHbvU0yrPHiTWfTw2ms9VPsRqxwFAqk23+FxquvmqTMdj8fvM7VFbG9kvxOP+8wfg+fEbtXFwV6F
pzd5t6wPrL9rAMynQJ9O8uMjD2h14/l9meWOgrkIfUzPUK0UoQM+e+e3XZxv8B2p/2Ejpj72aJIA
3R0+oJZd8NVsOdcGoH0HAq0TYQ2HUz8TNVjFZrfE54oXx+PIPyQdIJwn4CF40/DbH8VjgEZQVqnt
9VlHEpyXf3fQKjA3JcjVUXS+UvNffX5AZb0y9535GYgXkUKvp5fCVfJeK43QuqAzfq12VtpruBny
3FlzUj+Ghj6CUVlb29LVJmuNpKLl9lBND49xvQSRu1iHH8T5DXgKVq0VqMkPHlYM4h4rT9zMW3Ab
MMza7ljADlwuKnY8DHmI5rlXDTooYRbVzUkIBbDe48cfxv3rD+uU3keD1VKDUpKEYOnM/ZB3MCHg
cRo+gZlVKEvGrDgbI77Cjgni0HtXLJxUE0NkA1Ue1S3MXieDmQi6fufKrCvUeqSuMSm0SoxOgNP6
WkRrRniTW6sIgvNBwsCj65TCMjQ4tmuv9T3ek6Xg5LdRDMn69FrQHrwWUB9ByfEDnrQ0yE16Azfb
KLH5Y/oFyIsKqBi4P/hor5H3AFUPsNSebR92I9gMSVURoRkpTUUNR4e1OhDxzMvB9VXIiS8rhsLg
tIsR/wWgV11Yaez4McdE2u0DPqPeW7UY4KQUbnAYq4pUxG40SxevDm6YfvnCZC6rKOpmvJOrW7wW
WUP8/QmRy09F7d1cpjglfaj/kKH+oJPP+J4buB186syr4KELYGN8lk+ewMsHMfCL4Yvq1sm4Jqz9
pN8HFcMASnZGHfh4dIIkjC7+G/s+SAaQU2sPZm9CgDzcALP4mPlCWd3aPu+htUq2khRxfVvzDvy8
Bm09bLYLP5Ip1DOBw2u/VScqR/y7SS4Yl+ZpV1EA5zVPIOC88Y/B3ANXUqcq7HT7WnzaPv7MUcxW
c4dfYZbdCcpmTnJ8rZmUM+xoV+wjJT5bwK044zESuKdslLbsI6nzwKkUqbqUrCLtay2rWajx0JsP
L+JO2DvgvMhnzJv0sqerFHYTipUAGRyKTLVSf/bw7k/7sdBLh1931YknycNsoDAAIWbuloz5s7Ly
eebABCkt8UKCJl/j3OykxfCxuCNA5WVNhdnAqeXcuPbkZNhvMsj5GwkyzqHT2pcub+rzwmXDkIik
XTTuap72tL/1/NOx1ReOiq+ueZtcHc7oKtlEtMcSLUwSIsiLHofMeD8WU2skCot3RCH/C969sj3a
d8xNkYnbNewRv6SIrMNklIKi0ob1VAjNsRk27WFyd79L7KPt1jKyCs1JL/aidQs0ygwMiwhaMLXS
4rWoEL44E27VwzX2b4VtSM4vtrS1SXbuT0Nf+xxpZRkYY5/YXdxh2TbNF7ut1ezXzLPOjK4pVO5u
u5fBVsT0zmn6ZBidZ8gwcqBm5KiNaUPaBm4ojzL6KLWEz7r9Fh5MsSmO5MwDIpgaWe+og3Stonn7
5vZpltu2eF21SKIqlq3plB1+GpA4wRrpPbkLQBw6UGXk3XpjTrOfJpFpCk1Omg1gwGjH0nmfr1oP
lQrFdiO2nH1HdBmtUBpr0oK9hLzs0nn1L2NElTAF3pPhMzczIoOyECLF2wovMAZ4dMrg3BhXvgIV
bdN9O3HT2rPrA4bAWYBWjoGD8IuZA0BsxukaYVtuwWZlgLd6UocAziRecOk6qNZ+A4ycwcadJoDi
NYi2V6YFDR1fRN3fgeKbgD2APtCGnmGLtn/QGb6hgqLchGZsNyg53Nv4Pr3lUKyTZ083nzHbZtnf
Pjd8n/DyD/UyQVoto8W4ZWvU+fPdWX0hOWkxUrXaTSQafmQMr53pes0WLF7MEcLih/dSJ9iqpsBl
GttuRAM7DSIPZtjrhakrD44gQVMx/wFSmW47HJZY6nGw6X7T6hrD5t02zItvQBgFh52KamplbCsX
bhD9Cx04s7xoAcgzQ0tCH/8z8zNVfH8fYLVovuWHflZg/MI921GE8JuMJfemiU5LUf2emOJgW4ww
RhUPC4ybaRBoCRp33IxD2oKNQFpmCT7wsDoDtGQqi8PAULqNnwuNJkMGhj1MyHu/EnKukCyMhV/R
lgMFuTpeoTz6bX5LcdfPvdxTT8CAJDxUlPWyUi98MjprhQJxFzTFVEPbnBoplM7YrkoHZv/0eYC3
hXiXOb4p+X5IEU94JJuvLbODaML2Bo/1YQW4sKMRIwuY2z55A+a62n70IC6B2RNGl6iSNaYt2axA
/aXdgPTLOeT1hRKbr8xyM9yerXzyJT+WM0QVn/uU54ltNV3QBX0YLZsFbz7H8xJZ5Fj7hh0R4EhY
QDp5zPhbr8n6J2TPai7wXvrAKYaKST3yknCCnP1+jj/MgPnOhG1YcXfD2aToTXpFeDdRrfE14Kj6
IT7qwH9mN7WeI64baQXbqaBfCpqvegwGJrYWVB6Hz4xv+VERYMQu2zzxFulDEsTMrHx8COSwZRKD
R2M8juALltYATu7kSQffISSMrZXtbvYmXgz+tVUOO224FrHf2BQ0aW6ieQkKdU6zwxnXZjLGrQah
5X0onZ+NsjGCZPTkBs/aPQU/ZbZfWhzKBOe5hf8Hyg1LDIImT1M7ZAaO3EB7OHlmVZ7O9pKFl2ZY
SznCEQoQlTlP1Tp839yA9/jOczdkquwmlI9L8crFFDhZ57PMuk0Su2ZeYoMLYxQNVxbDTuKsr90p
mOTDhqmeExYUKHf3kKtATS/5c6cq7TbMc8RDVg34WLyP2mXwGsaG/xp+SkKUuYwxg+W/++uvra/v
w8pJAJa+OcWRnYE32Q/4h6Zx7NKHN4M8x+jT6hBQPLynXlNzy68bcXtVu921onLahk31p2vTjPTH
HgaxAyIzx9VyB0Oqr52zoMNLjRD7DR6D3FeCHTmdkd8Ov2ulsKjp8o+t8IKMvPcpq+piPefZ102Q
r2SDXe42junDSTUAbPzy+rcxrWnwwaB0r6Lvmj7vbpNa4Xwbp1M+VyOzu+d8CbWAU7A0H/hAjdth
qveyZPHMg6TJ2igxCGWSLwxyFtRAPFS7YTL9EABa30KhqADSi7eowdL6uF2ONK+zplwVI5H7sOS5
ZAbjxWOu2hBa+BuBKSq/CaqR/f/fP6FMPcfKOo4xPcWFCMLKqE3YpBvd7QSy8yg9KzDNkBMeY8TO
C7jtE5+5izFfPu0XD8tcCTrztHBx2KbiM//+JOvu72YtAYneLqtkByVIt7vYVdys2Yz5Tci85T56
WhCBcBYLOImNDbSDWRg+nCfG2HDJChL0eBrwt2HZMn6r7TCEy8rcBoSAwc6m8zEfOJ5qZpkEoT/B
zprQPEjPOsvlunkxpnSF3oHi1easx2A69yc+ZcPLXfg4WS/CltV095AhQxL2gALtnuh4YQVAKkDR
DuomiGVvKS6ieqANxTV8wt4AD/E3OFWgNVkd2+7YSqDbTf1n47BkRWIzwFjVZyLSm/xVOAdcRjET
Jmq5wrZCiBBXvu2ySnv6vNFHyzohm7Kc7HofD7IopFqfD8N7QYsgiwja/z63RL+v+y7mJ4Plc13z
gO0WTU8IPwMo1kykaWJbGHibkOFb5suxGR35Pdu2EcewyeHjLfMXrMP5RLbYcFo+Fxt4GpMa6hk2
bsIFJV+gxNcDJ9FzsVbJdwGWBsrGs80JrfPfZMkOBdVoVnFbd4MdUV+1dQEGJC4N0tR3bYwu+84M
CrrqRSMIiOatJX1ewXRXKEi0MIyAaovuBxV1r2P3BN0cDqolVJT1mxvADQqrJsiZebYnS4jpzKBs
CP0+JGi4q8UcGDoD6b32Foum+QfTfz1AZ/wJdJ8jBQDFj/wcjQGbSTbm5O8xsvKVOa2PTWkHVkKl
4GphClNBGFsMVcX6N7Np8EoG1zjyfiCi7fDwZSlAoGrAlIL/BJvLQsmjokQRKoBAskT78Cz1txdo
YbKL5tQzGAFjrD1sOrBZmMYiGJOTvmF++vI1Ev42GiBBZKT+v+RYCH9JMRmmQKWaJJMbOCbUf5sx
1nTaJiQJt3RxAKQ2Ef0KfKI5AkHxfHvm1vNQikKpSClu3Tn4oU0Tx+wgWdBWfAmcQY+zRcooTDl9
CAsgCW/uFCNFNCZSplnNWSSIIzWbSMFxdoBq4TRwuhG8j+PEuVvwUkpAUcDdH2+J81zYUcCj1Lld
NNM/H0WH2fcoCtSZisIIb4CwQKYOj9lpjnH6gKnIVI0gECJliXa68OOjj/etkZRAgAyalUVLpJHl
/DMd8WgHaQv5dZ1RFz5m/K44dS74xbHh6+H3PuADk/6RVw5ljAoXDx8iBmNUjbH/oibioj1QILID
0Hm3rUOG9gCH8QdcyQ00Kmijx8axclrrdFmFb55laGCuhh66f8ud71Gk+zI2Z0HS1EHsQm/L5cDH
dsyt3SNlxphJP4hXmPi1PfvPAMPyq32oHZKhVAgMy7dLtW4eaJoYkMt6ax1xOW7j8XAKDmJIAFpg
Fhy5OiN0LcRnosKE+ToWTMLcdjmPP65AGdz90+me9p6G9+ziTYrNK5ZkMHxwBP/w8/l5kT+njkmm
xZ2Vq+2b+4Y56mRi9d12WCopU56eivUp8Prqo4srJeaXMApG22hKgTwgiHo+l9FrYqHk7Hdp7OCN
X6z6TyOV3tGpLL1yFTEFc3JPA0RjWXeXX5sDrfPpZSJulNBO3c9mVKbkybrzgsiZeeeAYU7F64rx
3htbB+hlh68/H7GVseDlr0eXOzq5B4h77Ga9KSZW/U0aNPEK6TsvhawbdX2fw/bZsWbbRCi9PIQA
wpzFowEchQkuUdv4tcg8FxT/RIFMICF8PQAJJABg0pJkrDQdlf+IeXoJyYY3wdPG6qEzJfi+mI44
jX/zP2pRF49Phm0Lj9GXuTIgd+JZHOPiiWsYtDM6Dqg+jN+cIUOnYYnkE4tKDX9f6NOgerCIBGnM
Iwdti34NC33BBObjPmurysPUYJzCmcWoIvqEhnwQZXsUbnhqLHawi84Gs35kFrMj3JKL/cvl0ZX9
pZpoTAjKQQbo7dMHArbgxUAFTsdBW5UT1cMMeVGBvTMcXny6LslLGnRimNjV5IN2vjIZeV4ZQrLR
aVueKnaMckOnkfRueph2bJChB3PcA2FSLcwA3cYXEiG4xosK01F6HVq+VUzWVoe9h6bgB2a82AkF
DIH9yZ0Y8Tzg8+o2mmKov+3CKbapjy7+QdiIJY+vAolJ+KKj+AkAV9mPgnWezbdxZb4EhLbK0UsN
DhkFs/n+yxCxbQxX9r5sxqOuIsSXal4SrAa7OZP/gkAnPPyDgrIcDe8TM0A6odoaF89fRiPXIUMn
z2Go4N768RHrPmZ8yiajMhZBRwuVZ1gSM4kQGkoEVGXMB61DGslTuTfaFl1EEyAIsx6ys5Fvlr23
7EI8eCYdL20jPLa/w93BELJCrtEymwLqQErezO8TVn9kjX4VNK+omBmxV7JjAl7QJ1aMCEWmzAAX
UQgcmFf/mrs6uOWkjc9d4SlM69aVfRm/f5KFW7gSyXVj8fW++GNfBhcyUbsN08MsIT4cm3D2RwUP
t0p9ios++y3cRXOVrxHhQAw6tvnWe18yZ9JAc6tZKqhK60RjcE4BPYGULl+7KF1/BwBglR6QSdN+
0Oon/b3SHFWlmTPbXWeMPpcIUCZNV3gqOnui2e53VRgsw/c+VSFMNQ0vbzPle3BL7ZCeA4T9NOkE
qE5b5j2jIMjcP91ubFA7GW5m0dN8BtkkrbxuYi2uzjsByWorFnBV9CQCREVklY/CfVsFCxzw+rkP
TZHBbwMq18dW7UhcokpoZwxmlw2JwWp1zGge4X0HB5+Bbt1H7ISAppFa5QIH7nME5VsbUiVRFF/8
woTEQrlJcHhzGK00HI+8rvNagQU9rPQwWV77S3jS1AKfYwVJvOk9O1bsFRS9aBssZB9Z6bRgVoKv
1v2HlZ3aK0b69N52/nKaAA3mbIfNJmM9+7Z9cYC9zEWGeRuf8xxmJ+JXBucsdX3EWVencbEWGqk5
q3avAcFJ9al/G5s4Mc/aqnNKWNlS9VydczI7Gw3zrK5QcYFQPSGv9KhiqZQnhE1rZKMbBNyg0KjN
ZAThXoEtRaYxhXf1FwMJWJURfOhVzlCOvCs6m23MzOZt3Vmq1i18UNj5j0Wz95q98BVtu9Gm6Dft
t/WaNcaUweSgdB2Nwyuz7hwXh2bq3BgYYIpg2PUU77qm08jxRQgYI7x44XCZU5l+xi9UAIzskKhE
qw+5CbnT9HI/3lYrxBmDHcfF7LYlx2X2XtyBO+EObMEGn9u23+2lMwOo3Cs/ZjZpaFbVDRUUyyDS
IPKRxSVNHm6dA2ep/Qe11zLuvdFwXmxgLhaJ4S1Y7ne7ZRkhi7W2i+Bu30dZZL1PWfgaPUMNrTMH
ChOzUxWk7jVk6Ltsmh/uQ8owWj00gqdXEgtdBLHPDySiqGTFGsuWgGTKXr1b+zB+u/y8CyrJc7Nv
hK2vpSx5kOqdqd3dqs9cZtwtzdcfgGKbw+nmV6WVseY4Zy82r6C5xbxqW2+M8JePLn0mK8z5YouL
6SUNH0qcj82LXjY32cLMuLbz8Xva2htIZu8uPzcdVwz7AkQVjTM5XHfrNWfoGrNzjjsPSNwxzVE/
/VO69ovVxIt97Oc0QwnzXfLG1f4TBN96T283HJDbvQqjDfYdpjcdrl01ajBUWLNIkw0/3Fi2ieBe
3vyrz1ZAL2V3yY64WPsrqPcfuy5k6gpxDytrwYDVqg6SOM6IzekkdsWQdUURYRV/1wxbcDAqQYJl
GPtYxKfOuGqhJClWySiKTZ4vpqw7KnGwZqP/mu2SUYMWgq08YUJI3FjBO2n6quHd//isL1xl+YCN
vUqdD9xJgULpdAtb2rrZsh6QFxlND9Nsch1+XuxWFYWuBu8uclkp3JoOwzN8OO02/iXaaPXqJ/OK
93rmqnZeVkdW0XOabsLLBnvqDeRetDGGt1fa4dWM1rJCLS33oKNQWVnNOXfkbWXTzIz9Otgb51tu
cgcc9kiGL6aPIAauvVnNWBncjqviIwpxX/CYvMo3gngQuQRhwRmBXXPH1BSYFUFsY5/55BkKHqzd
LCgR6I9Mra8M8eOGfACLA6CYaSDNvuaj57u0KTUYqmaI+UCuCeBREc6MjMbYSE+fxN/twpzYgAyq
JTrGIprymS7zVgyl3O3nVc8gPyOD3vrFO8dp4qMnbK3GICmsvHZb34Gq2Nc7Z9B1mF+EbxO1rD7X
DjCSxCNX1QNj8I+lM9tSVEvC8BO5loID3jJPKgKONy41HUBxQhR8+v6iTl90dZ2sTFNhs3fEH/+Q
z5nV2HAZ8PCJ8UJg0r/gHqVq45UrmDPMbk8juArfKz445qGHKiLYv6hTlvLnaWCVFeXX6ctB/2rA
2foeQLmUj1QbsIygd+ERlhnOcMQ9+WzHBUZvaLmYKOoMVZFU4Vom9qUP6KPlUVVc8jqg+VCxQnw8
kP9Hrp5xA+5+b1cqLv94qbEQYBzJPhINev6TNDUGMyC1WtKBwFaagxFarwHhBGO6Mowt3jvESght
eDPkK5MlxFdv4SHfdc3m65w3BnNuOhWsYBhQUUhhXosWLocTyM/fZ9iTMlkxkIN59K8IotFihvm2
JuV8y83Mt3DIIMB0PYeOA8I5RpgdD8MFwNSHnvYWKVUeTAFcl0Qz/cq8aAOX5zVXGhs05Gxwb48h
grd/BNZ2ApWHJqOlr+uwnJfcPQUJtdNF3KlvRl80R53kVM1Jc3ua+AYEASjUhIJO0osPfbGdOVAQ
26egGL/CbCwKo+LnDcnq6oPY5W7ejC8/903JT6X+GnhMe+vBLOsK3D9lbslmAHEcDwRoJ+btMSV/
/sQ/NkYxfxLrCUvELjtAHO3c/cBQ2qAdUZzHm6/cj/CO2J9LKwfV9U8/Y/k89nBmGMmbAM6qcIbT
WK7GMFEnzKxJZDMfIfg/2p8LH9WSKB+wB431neZeFwUmnFQFCsGRjw+/q2GexmvUV0a/dnMk++cK
VnC5gVsAQ467dxxZc5IDHIDFISZnDZBCn+n7d1vGWLfgjIau6ir40VIA1tEjEhXazx69h/oSo44N
YiBLALrnvDrCLIG+BSOMNz7vHvuNfiJMWlepIi8uQB5Dh9IavUvy1sP7Jukq0x+a5yx+NAtcocDp
Plcb0K59C7KLWzHkN05l+EArh0mVXgTZroV16UMvfub0hboT6vfHRVjO2YwLaNQDgkf5CSojkIfm
j3aNiP/us/eO4ZOqEh5NkCpraoy1Vkm7/j42bJNA+pRb6bOafhBruq35j7Nc1MEnAFvrsaEmAp/t
2hfN6b6da+6VvX328srbqnOCAtELmuXgZV+b9V3lOLSyPPwV1hmDmgJp6nkOU7SnJTUcMgY+PyyV
Wua7sRAAdnDPz8NbZ9ov/aJ56a2GE6oX1J10s6mtC1tzCzuU0u81bvcUZ8rx3Fg9YLaSqiZp3feX
jb+A5QJ1r6PzxkpkVdN76X9y9/fcZRc4V9Ws+CZZa70Z+s1zeed2KJgP9DjUgeEpgn/OqWVvBl2j
3HeK4En12XvFTI0Gr1AruDIY5R1u9/29mJyUPxzVP4PkUk27AwdNc9ZEtYIe2m39tp3a6rC39LVR
u7g6505mvhr33nKKyvtGSpkbOd0Lljvtyurlo14XDOkcdQa21u+Zr5paNFLg8WlYQn/YNLm/2fhc
2Rr0tLijeJ06Pg9WxTCu6iUjo/bsNDpjX41t6dfPmJnd2gBW6vg5PDylTDjBx8P/Do3VEGIDbe+z
gBJT74fNriknp2zfyhmSkFTSXVcfi735C99sSBeC//P4FfTZvH673jMZZOkDhhfQbBlcn472wfuu
nFzf2GwNMBWtvLIf9s0vDB4aH0d9JL+bv2mTjjKAN7HoraP6BUqKi9CdviLKY1gGH2M7hArWGP4H
5RnH4uupU0Jim6uuKA16LffGCAtXGxhgPYyb23QdZ3jLm4fVXuSgt+wpeq3YJXIcg9P2x/eUBuMK
vqXrJgNY19TReU9PCpuOd4JIHTZ7PWnzSNBvw1GpDK1g7SWnns048VuGefgeeO1pl0miv/mA9jYg
6Zd8qpU0Pj/wsJ6vVHbr61+IsyTMzfhA9RsQP/kYWHXLU7gc19x61mE7bl6Q52wNq6jVyyRacBj2
0hufbVotpnhzzJkdiafYJpZQw4bTkNtiTFt/AmfXker9bsaJDMyO3dv8kafI9cgRWj+QUq/6sco3
KKOnS+FtfD5W6b6x4FicmLjFX72LZOZu5s7fKcnsVtSmfz5QmRGluLH+xOVXnZQWUl6dpydwCS8C
tgeK0mczM6m4/JAXyE1UuJSw2pKCGwpkwB49nHY0OmYu+vBhb7gbjO50ZXFhsRg9YLtJksAEgAjA
QAvnBPTUGAB/HG4fMg9j+OWPZLOjPzrZf38ve469Jhtvqw6YY8jIdY0wWd2JL0tlsZDZvpYAt7h8
HCEVNboKQ4LOAEMB2QGHTfTNPHGGqbgsLXjsHLjA//fdGbmGIfgu5wm6e5/v/RjKWBGuU5s0ytxS
5BEM6mqVOygcBnZ1X/zadgWNwmlt3DsGiV/5zqqGusOb9wbRfWO2kchN8AuYbsDGAoZ5dFyyIMmx
ZEj7NvnVyFre443RjU8dy5yeKPz1v+tsijKFrtHF0EbGFfyIJXM7yb8kKpOFxHj+ary/xt80UWgy
H0wBuViMVjbm1eGaSfEsXAbKCcAe9+x27fE73mqMbHTieA3u8nH4J2+D20H4KsWrwiDVSlBoQocg
coDnxxjjp4HUztn6FxMiCeuJLY2BRUT1HuQ8Vl9ACz13ZIZRBBi7NgauW4CXI3hToihjbrGu1l3r
461v6SPMPXxMb1HLhiLZMjFN4J5bK30hlqNvSx8/PV+zk4TOj+FA5T+vaHrKG425uvorS6MVvSUP
tHaMcR5TujzGX68b4pAdJO1FZmpPZ6qN6YXzA5MZZQxkz7ADwjm0gouBIni9XvcdjAvnKq2DHrA+
GD6gH578IEltPGi/h+dXj2LCpZGaFdYEgeJ+eQsDFgM0dTaAbHxNoUsynSAK946e6W/aksLfQhAl
mhLGlgvqb0s9ZimDkyBfiHsm71TfLH2f+8fzmj2sPzN5MbJFJ8v1dNHB45I+A3zCPYaNmIknqogQ
QZ3AINxcLrHvK/qMls7jtbCAREwjqjcUbS0eTshB7bsezhDbAq3vWIDf4Ms6A2bAG3sV8j2YJogY
aqsI1qBsTDg+GdcN59sU1Ax4C4VhCklftx8RZ/5EososhQa4DTH7uyzCF9XE8jXXOF/trdVjNPU4
GccTS/hqPKEEcA7Q9e9uo+P1ZCTdh5uc12Q+n5h4NTvelf4X1JP5MGmO8DfejF8UIBuDcaoY1dPf
W5elQlNE99jgJLBd4dbqicbqG8USZQTelk/S8uyXI01m5fDZ6gUsTiGewIYZ4be0kOrAiBEuqubE
UdJIEDg8iTrhxIZbISxvc4G9waSHRxIzH8HefydzKfqjc2R/vOKkNxzBULmohGWsQBPVooY+KNFh
iHcu9Tv3T6rqOPrFb5idadSLaVaCj4s6HL4uACu8/i5pc5MKdaFJPiE64hj7LYmLj+OcHNB0wlwb
tm0M1JibXHyp/GWmwsafhJhO0DwX+/GGGCkKKnC6xiafCG+hrZGxhp5MhmkfZzdfrXkS3gKCzJ7M
/q8oHnOQdfAvXcVULIXQdrW/s/7ZTZtRB5U4gUMM3ixF7jdVeOwd+oTnKMk/iZ2j0TlWNmObxcCx
WGx0ogi4rxY6gjB8+w7vEuCfHik7oJDGwrBv1sz0OCj01w2wXcwBS3zNBgvUSU7h4536f6XbHrKu
cNQ74GyQhgDny67Z4lRcDdvGjRfw+xN6U3QfSKCbCPeUPdUOTvkWDBooYlCQB05/mYH4Y8uCC8e8
hYlFi7ylannxvksMfUNQfiPaE+dCQ7YoQjwIh1Mxcm8m+JvQur2Ob0sD+Vn12Wh6CI2+9hC6AWSp
Bbau2h8Qu4iMLiP0zw+aSpFGVDCzFCQY2upOKGvGoG4Y2LEHqWo0GC2QHyEMAGuxTxEW/KAQ0cMo
o2w5Xo0rG5YVbUqC5Djg816cuGWRnEivl3FhMooOhhAFGQa4ymoSuwLlAYc/IlMKkmAxuraiatll
AAFFkkWFECKkjyVBajIWkW2XiyU0H/oNvD9acI7I3V3j0m8eYsY7ey2hgotVnps4nbC/sYbZnxz+
CW4S4hUD7efNlVvX4r78YuSV9PCqjyXROOFTBOeREv8xQWfU7gvpWnzLRa3pJ6jEJS+Ot4DM97Xg
nvDQKZMntrwo5YG+KfltBpIsyEmXukLmLnHXBHG+jlX2M70DZbOjc94XyVsONj2jbgjrWZuqQjgs
uf6I+zYRAFhKHRPF/M1nkPwpynrGdgXeql/9agK+mfhf7zspEyWAZ86jwGBuIZWeQmibLwfY28El
x2TH4CiE2I1i7eZkNuXh7XBh+wXfM7dj+oueQ2PMqEscu8YICyRknJNzi4IUcRDMVFHkGV0iAM74
wm9nmdny1Ogr27Gm30RdWniEt9ew60Swts0inlG2Q0cU34U5Y3PnE/j+1go/5HlhryoJoBDKRBSG
SJTX7PCY9/el53dBqDfgZ9dYMsmyMPS3fRenMzFo0fhNWC2/jvkcxjzOiSEKNzdaLK76JgHJiWoL
sKpvY+xjoId97o5Azqk6x+s5kKv30rcDh7TKEMW0pkP34809cBNrmyusOqdIgUQcif+GLCcma7hG
wJMWL4//6CRigU8XbMKU9jimQHycZ9jY/HY3I8URTTg3GS8uTH2iNxn2nFQWvYNEYmhUGIotlIeF
6P56/jdULZy6W76QWl86olupwI/wI/BkMPozVeraP/Et475xC0z0sPjLbPZ4AXR4dkW5hYo9kinG
11zs0VydARHBaz7HJ4jTAnFABvEdj/62fcX6G/FVwsFM9Q8PiSkAf0OyvkJhUoUr3hiD4ox3Lj7n
fI95dnvGjMvDKvG3P9o8g0suH2mj/+ZZhDCamQBHsoCVWDORdj1puwDV2BcR2mtiPETmyWprAWU2
YAO50d/1zkBkmwSXbLzMtvXVL/j0htaZD7LFBS+WjYVDoaGFDFjoC4bI6bAE26NnrDgbGNGPhvQJ
nLpYtFucTHC+QV7owg/VQ//hmwXA8L4k4HLI0LT92JJ3IYD5VL3oft8mK2PLcwvk94OcZAPmsQ9O
y9L/ImAxUX28YFPnZm9jbBCfskI/7mHzN4DWzj8BrB1F3YrKjWb8fPW76EYqYzW8+IvrPGTQv/8M
KEc5TtS2z855smjdlD1eRD3IOfCYcXJQx/nTqfCnArcsV5EqcXQ8NB0jh0SG2rtnvQUwhkNFRGKf
ny7NFsjSi4i6kAP+v8EttfU0xdl4Aqurmjc9ajo8B+/wa58otu7GewF29hGRVLg/zyVF7ozIVMEG
Q2yPV8PT6DG/EsAkZ8K/gIJOjFaRn6H06cEWUbYwR7ckk58a8+tgWuOnGy8uYWanovGuB0aLlsiN
sJ5Ho3FkCwB9QXjPR0gf8FnL+HYLpBJpjfp7A+O3ccKzeDOKXcDwo1VHL9oEjk3jWC0eJ2/4se5P
upATU4VjrVHsXRh22082aRlRX6YKch//eegxBjsDIbZhbHPUSfQxMIoBnff3Mfs3G1s7ChHxbAGt
YQI5n5AjP79su042/24srRXWJVAW0BF58ljD6i0mD/p5pRi95XCo4zRUWv0iGJYOggRmNxT59B0z
9zLxkyYZaxmlRsd6MeVxjWNGXwi36Jf0yLbAV4jgL6ebe1CbgUcuGvRbcKqPKV67PFZYdv54nO92
L+pFlaSUvQ4Xu+syyINHqm8q4wXXlRbQSOB40WsKSWyzLvRTn6GoCVni4nVKrw2xL1IMNA1CtRDX
zXnL7ZmaMTAfd7tc/KCYXJaa8RzAyLrtX6Yy7Q1m9dsByGIyiosaFlSInWuLzgIaNTKUvozweqgU
+PDFPIM/l8PpBfhTMZG1uUwXF8egO7kLogsW0zKOxHK3ATKG0VZtDLr3HkSjjTG9W3fLfMEY/Fo9
DxMCajOGJZS9TM6OxaRFmXwsFn/tNdWA0fbPA/ejos8CSVi/Q5JSgVOmnNLZF4XXF9BXKlAGdoS3
A0Pih0NuOaUbBSveoAzc/s6jO2Oyvw+6HEhU2jQbK4/ohuxnibcZ1bL9kk/NFWyLzdXzOL+cDWX0
yBmH+PcdUqaLpW2CrDc6j7TGHGRBbkAWVb3bzeDHFQeNPoIvmBcNowmnAEbpDfUG0BhtCz4j+820
4pIpPsPL8SkGSqUaijf+j6CToHArR+TKhX+doEdZ37/e8zLHugdaz0dmuUb1g1hTJzAglmoIhjI0
eGyo5feDkQQwvBdwCYYPI5venu59aKnoy2XTo3aFeI3v0dk4udiCkEfS91VbJQx9A9wqSRlwfMRq
SrLsGXbjqH2iCYDTvT71DaBwBCwS4arvsCYmBv5nv0GDocgAtHAlow0kxbs1n95GWOqwtOZtJwDH
c8QwDBcC9h4SzzHZ5+5Mq9lH03tBsRZSQ7ZGDokSRawHuh6kDbYJAzNGnsgUTwFlvrPB9LNRJGnG
pb3n6f34zqFwMHiVIcAZwjJ2B//p9mkvUE5HL2tI5iwjdmy4qAjYEo53b0AiJq4S+BgiJ+6BZOz7
CP7HimqcogvkZBKnmwl1MV6nPoMt9Od46rOUPpxp/vbJWTlwOO4YfFk+Bc4+wtoIgfffnm6yWVJQ
aNykO9Qdkb83B5mgLJjhvBpE0vmYpA8+04QZMzCC2NHyLOLtOtAD1uIxXx9vTuAyIxDNV2Pw8A//
pa3AfzOw/vLfk3NH/44gaDGgcZu2W45FrXXj4eIBYMgGBP7y/uUt2siLYPZMePyXKDhmkjGMshjG
iXVjAcCE7fAjSI0jLnZrFrIZi1yOs4WHyCq51lh+QbIArZYKNULnrY4oRn6OhDG+rDPOeh/kg6DW
fODv4SwSgtFtQmhjgPx7PGPoyzlOucpmR/XEzIK96mOtxhTF7Lte6Zozqg2RQsDZQBOp2Fg5hVrC
GwDWshgNobBUbchleGXwxT0VPjW+dKQ4iI1w/5dP/p39m1exWG/2F9+0LBZWIvY3PhyS8dt+WvN5
MPyr8HRrBmxK4uBW233nEWJZNkGOaip+ebzMcVc8i6TsQgiBgiy+mbHsGOZ8qeoBxISZNQjwqQpb
+zySB4ipB4mW9U0vD2f7Qw3v1guV2ErIL8yfR1JoJHDsOSQUg259WSCpSw9vYmVwq1nIOslm0jvg
qpHhlAqBjyy8zssgbsTH5YdqYbFgoYnzCRGKsSxvGPPCSoYeatT2x5ZN5m3DUvFyY94f3UEXz84X
RirTFEoZjwcU17lBgsc7pc3QfZitsD8eQtYQmaL4QDMFQI/DnPUzKmyhBkMaRsQvPvA/UyFhpAMR
jjkBz7n0+hgu+xgQd400O+BhdSA1nJykCO/0VMWoCHuIVkylH4uz+Dt4B1Jg3UkYHWIBV84uIA9w
M5nHp3L1Kuc7qxiNoI5L0VQZ2JbMRGimH/YfBnugCOsUv3j4keyMhP0NePD3PbaHmK8Rc/nPdwWw
2YHH2dndEv5BogaYyCCmoUMjBzwdIJxgijmZwNwUOxExemOPQCwC8wnXqH9riU3OwMXZXuNdro92
sEXx2AsI3qSEgLiVkD3ytNQF1io1HKZHgugc/+Wr2Rxo0S7o4DJfWzFGkT6SbpMsw2qGcF+KIrah
AyI1POjuTubf/Rc31nwlNZIDKz7QMePrqm9kcXdX8ZmmAEHwyDtcd6Rr/9zdOde93IxjcTtjGisp
LW9JniNo+xtG+zi+G/bF+jqIOyIsXWrJjtJX5/jHsopjcYCBq4ny+Rd4NbzM3QEztAhTg4QiIjnr
9eGy9LdS1OHSYOaLPW0N3qlsBIMZaRK/32hfLDNclDb63lGdN4O0M+KwUbfF/BMUQLzAcPelyMAv
9MZjSPmf4TkxQG7+ma/A1C7ppmsVUZEyz3/RgvX895xa22pj1POM+H+7468sn+Yl8cuoHhfmfaKA
hU//Kn0uvHfEU4vbKEdh8+Wo19XINZJxmXbmWPjQyKCsZlvWHf0QY2sQQgDTv56Y+GRgxsrG0OLS
fS56SN1NZfGZ0se6rmp1gwILWPBOTdfiZ9CPB+np6bRs8Gt78Ncdt1IAd+OJKGeIJqOFjYMcZlen
WgDru6/Rw1HgX5jU5wzE7wyGDWrLqPDuFMDTn0H9/YR5ic7EAa6ePCc3v17nyPpqmDeNBz/DhcAB
1ehugzxndOGT5Ltogzfmo5ce4rWBksH5wQnzZzDY8WeKGm/2ceinujbhxEtrTCRnCGsANNL327Tz
bX0AsqAbji7uOTgh4vc2NPB2wDmt4YbKDUSPpdc7Ap05NMXq/DuDKacrBOc8oj7LmbIXJwyEZYVx
B1JDqpr5j6SPRSJ5VYDGJuCdRyavRMdrUSGKNarc1VtY0wijgEfaqGD+TiMQjIMgXRvAvA2FwRgv
PEjJePEQ2H5xlBWoTyFHNvNznk8ey91kncXyhKbP0R22366CEIhyShyzRCVODC7elmz7MZN8dLK8
OgVK6YiPKyYVsYMbWGsqeaPsq+eFOLt8rBtJiykUH/K/aaRoYUvvHDDP1FcVraslBtyWP766pZfH
sDc0GzsKMBPoKFZtbU9RFXaOFbdiw8EFpAEWPBGs5Qw/D8aR1w9yfbzis6fv5BvDML8bvYd1/mAP
wJHZw3AfgZ5kuGt/XKc3sYZ8+FEfizCaSp5vsUJhjkxwy/5JqM8XHK5IeYvunckK6CGMnzmusDTZ
q+tc9VFoEDuMtzTUDU7gqPXjVZRIvI5Q1Xm42axWNL7go6IeMP5LAqDFOCV/lwUChXLxdw8U8nG0
0WYk9cWQBD8sRzumTdXMrbjDVM2sHo6fz9HFugFA3dcVc8JIZuiXGBXPF+MBfLJSqARzdan42fg0
zhXY1dewDQpiIsgS64QBA/NrqF4xP/rYMs+Q33VBiLRxxBuTAATvmkiJ2TnrJTKy51rOjn85zGmd
kNpgqebA7fxjQp+j1gRpsrVh6P/w8PpHzIb5zWD5nxBIPK3eHoLzJz5c1YjeEy3PO33qjz9xHr37
u90nzeAEz2u8EnkP4tkjpTDw6tmMMUOBIowrAG5xjpxVELQ1j504Yh/FqbsDorPAf9gWTxmcknRZ
WCIDHU4b23JINzhhDA4Vmphlqb7EILOxrn8KxfXGQdcE2KMxB+OGkn2zzr1vo99C8mFoOeDUzwJc
O5FJVDjj7q9naCJypSThxIJJGXM+jh6Tf2J0mDfQ3yVmB4y89nsDm/g6TL8n+25EwAUl8Gqmuf7Z
Ha9CrHAK5qM6PnpfoA3tHHTTl4sbBK1i2F/JCYQyAiaehO3iPUlq0+vuMzu+m73KJl7idTfxzszF
ao9+Q6yD1YBpAeBrYTCiHsbZDDNgSMpc4HWaiqUiuobC4Pi6mt57cWY9MV/g4eT7KeLYDaRhQFLg
1QvAoprkYk6+ft+KsPTYVyuxqwubl4SV+3Is3Cy4hObljYAZLitkSiLYMvMOqFeYT+Cz0l71ka3o
VfQytJ2L53RlNv+NpSFHYqU9iJ4/GuxOS/++qWg+2LqVEbAnWCVWehiQ1nG0qA0It1uNaM3/dOEP
nuveDJw08Gfs6GeXZl0vo2vmnrowyMV8qkeI0z9fINTB8w4dBJ41APP4ZDUWAbYPjgwLd3vf+gdp
Ukxzcrh1LDkFBRvx28K7CBbVFyhtEYo9VY+zYPXC19zNnOsCRy5jHy0k/JrphIzdwUkjDCMWSlCA
kgGFNFDCwghov82Tf4gG0IuPPwDTx1bbi0L54i3Ek+k3LZfdBOx10iaPtTfFzIvqCTwKOyTUp+zm
l9kz0OKhh2TcUFfFQtJGcu8KJvA8olVEvvFaDk4mGrWh3p/ifEGLfWIMN7UnSxE6ilJKBbo1StRr
y4DRPkKvHbkCJH4F/zkI86ghIIoHSclr007bvwQ8f/xG8CTgB9Kyv/6UBwTeEuYad1g/mJloRrcw
63/qpr6DjtHv2OsdNHc6eOrnC4fEx+SBZjLEyzfjU8AzD3XeBzCvR6IafALoB5MUN9BPlNWsThyd
CkwYHBbnzX4/9B0AD/97GkhOM84RFDFi0TdVzceEY5BSOB2x031FAnIfTxA6Rehp6QtIR5NjT2ww
8Dcwrwjz9Q/MsJNxx2KKyu+94A+IpIvTupo9wXhVl3BYGnEqSjyd43e6m7RHKW2sdjPi88PaXwMd
Rl8BQKODX74H6Pu913HVY+GFZWGswGWZTzoP0QtHtWGt7ukN0hpAKhE1YcYKprgMPgG8sTPxJrQq
7Ch5+tyij689GrLJZg5V/hfgyAE1S7TSu/52l//1ILTueYdnqoAOxSO+Ft6b6nm/npQxIU7PjORe
B6YPaUi7lIsHWvZCq3DGLrjP2JbTm/g4K/2OPOwtEH+gfHllMiZ+jmIIeEMiMHVM+m9Hpk88YCcK
7TSs/UjlQETV8kLahBQBLxXo9uzI33giBiHoN9c0Am1TNGeyfC4xuI3xw8Lz5+ISINuMIHQAE2hL
pLTnFB2ayChQuPfCNO0sBL4jactjlEfzNPQNiQ4TmUxaiBTsag7ttAS3M9MK2eHC4zZiUQXesZ+o
FCMnHydbuz0CoICmiHEW9lXk3jJDYlPW23TFLJkayTSnZMULJulgx6JSDm8wRcix7ComrhuUS3TK
eh9fox1vMUuHl9ELfT9xDcaNTbA1RsbA9WT54e8BFgmBZ4QPDz3h4ZzQuHidgJ0fic+/vMGNx4z2
cGht8bKQgdNQ0mfozvHzi/bYeVmzZyWS8SUj03L/pMixxPUtnSB57OtLSIF3pFU5Ft2jUap70QcA
ab9oe2TL4jnqT+IexaF/TQgBrFOiCRkvMzWyl115zDGUgcvnPJBIrjnAug4A2Rfy3kvICdD2UnDS
sRqKlO8/rdQ74na1ecLQh6juaZqm3BC0U218hIiZUaK4DmJITRosiRumP5dB+FXHH6jUHGX1zrus
savjjLgZwtvsDFDB2YqSlKD3TG4Xn471Pfn3FlguuS9MFdeERSHSATeC2KwX4rgZI0jhrw73UsEH
yWt9IWaSDhoPz7ZmlicULGJPhvcQPgmsogHEUbpUZtIMrDngIRJgQ3B1W4i8MKINr2eDOeXqxoxJ
r/bS95ThuGO94/EKe4h7Cvq6yW2DMwrWsZSMmz0zvvsfgznGV6/aKOyrdQfD1bsU+vBQYCEGp0TN
3Nd2zDA6Hn+p+IzyrzGFTPrm1/3oHeHByjL/0iV7p2k8xNsGTAx5Vw0t9W07v2cSF85j9+wy4KT0
Y/+JORcADInlulhvQtdBJ/610Dvybgi/INWdNNsT4CmYwDaXqZhoQBq48VZ9s16lTsXJWbwaHHGx
cWfdAI/UbTtcMZgYmN0lRGBVM+jAqlAGVPjH3a9GGF7YrLad7XboENcCdE9p3TmSuEC6QQITBae6
kklo0l8kCbzz3JmCkWPgZTKzmr30a4xUTTxhsQRsOeBo+qqtMGkmnhtS/pzzLI7ihi6ZzeMTANSr
zv6AARh3eHS1AUS5PJ+FoIcUxbTrucaDlfZxOSE1i9YcLgoUJ/f61xCy6n7jnvvvKWbuhOcvmixy
8lha4k5JedJCS4SfGjAXPW1jbDbeJbcGlKdnpJjQJPlsnOGAVcUfOpHyZY1XuITsW+NJ2qHqmpbG
5sIvu+Dt4KWfBc8/NGXxBTJ3w4AHS/T1GDEwUgH44+RTwxteDmZVxfVwJprWtXLV15e33fnIN2y1
6XKpMkXBBB2UtXqFEsAB6Qa/R9RSsLSd9soB1eMjw1imuPXX7N4ge9qBnAWyHKI6I77KZLAwWr+i
T/RLO2CCJYO4i8v+Kodp5rLVBsMArRlG1RWu43wB8GHynAIskM6tmp+3C0VzV41QXTqAWIUCo19i
YLq6JnYCVvn0eBq7duZxPC2YtM4lRMhgFEyni1o7j8d+UelbY0XSPPHwRccWexBCts1b4Sxa67DL
sKsx/61BslMgZotfM5vujE8JvMtGimc1Zp2L1qxnxcL7xgBjRMn+1WPMU437zdg/Cmf/G+PaYQ/Z
8y6F2d9YXZDtGriV81zPthK/YPRHipguLr/HNuMPALVnwwQDStAY2iQeVNlDhP5rTTZOobkEX4Zw
FtxjLmGqMDb7YIfwj+HdUsHMW8tv19+d3A6z3fv2gxK0MTAFaMESNP+ZBvSsVxc7fQrJk425li/h
HD/qZx3RM5jasgGHnnbeBLwQfsGmemPCZ9zHuzN8JwHLkVoGbJptdoV9TvH5aZ0MkUUOoAeZdWOd
4SEpR+DnomJ843U+5pt0s8vHO4D8/2cGazG2fTDYbDGt/Vmr62CpAcSosNfbDBvGWWFvJL0K8zQe
DkPdZqtLxHB+K+UkDqYHTW67wxj4ESENPZsPDHv34MKQglpta78pnXYluT+iWVidS32VpeDJ7FJv
OiAy8KiB9OJsUXfzfcIOiUC0MDdBdcx97/mr13gLeiSqu+FUx52NBS1xkZwdV3IF0g451ir9CZmC
Hg3wHtfnhROBkuH68cFKQ4q56WSS8YytWyWQpQznnnAmIikUeeJ+UKXsy/T3T8OO1Ulb9642jjlS
Z6AGVgwUtM9Sv0UslYFZaHCr4NxREO6k+8w3EMQONSoPPAbhrp++24IswCu8+fqRXoGtbsHm57Hc
EOWFVGJDvZfpj8zkTSNHzVhjA73ef1o2VsHGAxcJKOtGsZUh01Pi2aT3A9gXYW5hdHP9cNtFBDzq
iHeHo5sGW40U9rseYSuYwda6EGPAFWK7OhQY0NFE9TsQkI2CQoyiS+E/9s/KRdJq/bSx2AUOOs7p
r0bs19nOXujPmWaAhIR6Rss9kTGvsCbOwYNIBb0Ln+7YiqatUHkZf0NzyjFm4FtoWTM4JYjJzijg
LND7f7PmSyrmsDz2JD7RlykbndS1Fd01LGWTGwcZt0/1JJ7YA3eNQHs5SAhFxMMu+HuYgfS9Npl6
qRbFt4UKAHxWIX0BdMap0L34SeK2QXnTR5IW9JVEie5Ju4qoQpmJCQRCeTmDngPr72OIyCOs56rR
OiJg64JsmGUfFkLREopshYkZVFCipVwlmNFCcljnz0iBvgmkWIU4IH4YPgHlFelt3INXs70KvseG
xNc0GqqXZmRpZaL/OKETwGlKRknSTTJfd/55Zk8ugSphrzKYIEasNaE18sCKKZP7xghjhqXqQRvV
4ibYxNO/FtdimY2xRGS7/nn4uojJEG5BG9O7JVDx1s/x+mu9z1bffyBq8zH0vuvrXng20mpEiVPr
kBg++I0XUybXmTuQkND1rheAtoPkYaSAd7G5mS7XJ1cG/1LoSqTLpsNfyP+gqP38MQQEsTjzy3hc
PDJfrOJAcXQAbdtxkO2A4TgiSQiSP+oFQCAcF5zoMmuwu06A+qiwrPi649QyYGexNDG1G/2C2NvY
/3g81tk1VoTVwWggcQ0BfewcpIhlajQpin99Gd2SxGtr8E95uUswWV/in405oP5r2dl2gF7C7HLd
twxXG2M+9My+Ne+2HXXgMJc2nhRmmOS84C+hPTI3x39D+reXr0RBUoBSX3kWaUo5LOFryim5Vvwh
roW7CtQx1oDRnsAVcefJSwoalKH15XMyg9xEFFZND3K5y7ID7QAH9GMC6d+IHwfWsLKp6o0eRSzp
6RGL3h69PvoOdX1uDje8hroYLBi8zYqHgfNPrlpPgb2++HPg74doHK9Ltzl7Q+YP6xraES3EQ+aI
eFisT1Oa9suBN3SZAanwK6hq6+A8yXxxauAcZNxNx8mspXbOwm74Hnjt8aTNyHeCilzc0yiFSZhR
ZU41kDAWqpzhrNpDqFpdAJiAjL+UeZzWbweTdiXK8nG+EFUSe4y47dMyce/PCQkGkj9ZzLI1bgFS
n3oDKC8qyyJbQ8tilPAMK0Vf9XkLUtVa0AS1ST4XE9RqmVPrECSHj2nl7NZDOZnBIz97WguY/+Bu
VnNk5F6N1wMV6HBJrA380pGCIoihKJ9HHA8krVzPAqInhIShsojIwT40K7iVv4UXA14hDrcGZK7A
yTda5MjBpaeKLmEiaPMNAOB1z2y1jXOhugPt5ljQh0x4igGvC2HlbNI/ySnDgGMzYXPVEvFbpTTN
qfXQc/8xkYq8GDbOiEiHlGlY9w98IpSBBLM8lsijA/AwotdFmiPNZCe40e8+7B2jezKWZFDE9sgZ
yJ2RMvSjug8E5ogOncVwOhyBmRN9IXZ2TLtxl75Q6ZQHueq4NHixkFV6WEsQxOKMm7elUKjoDGUR
C3FQSEbLY76iyCTpXm9N8VSEnWpbTPqMfHr1obuOG0TokK3dByxiGxvXTmOFq1ch5LClwEYfg5xB
DK+js8T9fhY1yyrFKMJJmQh4tGh9s8swk1REEGuoKHd91YHlcPqzmhR7HjkjLgk1to8t0EMP7+Gq
vychbzb7JuNxg/35HUzL/xxmF4gDxmzc1VwmOmG1J42RQnCPIfz/SDqzZUWVLYp+kRHS2L1m0oMo
oqK+GPY9KoqIX18jd8W5cc+pql02QGauNddssibQyIxTBnMq8ZeEQcrgre3hnaHsHK8x71Md2eDZ
oBkdZzAJReM3UbwkI8k6JG/hoE8UiT7ekQpUz28fux1hGc6nRnWpGIBzKFSeC1ELF/ovO0gJpKcP
Hq3weHO7NbKhoAO3mpqxwBCk4eiP5Hrb/TFTf7V3qPH3+H0HBXj7VRYPWR+sbttrQBWS7mtOgEce
Nn0kjfQOue4N6dWo1z+kfWPmseuRNAf87J5A2DRxn2EkwiQExIXwg57tYyrS2bDNgxiBv7h8s5wP
nXHgbDrPcKNq6Hyl7TVZH3EDP+QSi07b6DJYQ2mAneX+yUCpzLAASKHhcTBzgx6Mow60TT7btqBv
Yo/HGWYw4qhFei5HjRubH4gCMyiMyzWpLMAPExbXjsHLxbQquKc65tlHaJNbtSN8VdPkH/rvpsSA
G3qa7m3aW3wVvzLDzRsndIpPrP+oRnvKPDzrEUEuhypuUIcmzXkNtVcVg+8rDxOXgcQNcjihGagX
KPx8SjnICX4XWC9gl5DVpVv8cKf2gBaSoXotMGtxBM0TdJ64BKtTGI4w27PvmsKdX8a40BcxXW3H
LZdBm+/WDnGbH2LQ4t58lnNGjOod/Jwsyyg6uP6IHQS4q5p3j39UU0Y3yhTlrRanC3Li0jmlEWEJ
UIhpFLNqE4EF4+8CEe/JeGlF25wnekY2Cu5dA4RRaKGgDTmlb19VYs3y4mRQZSuCP8Rj9cPzFLM+
SiM6bvRuUJ2VpwB1OHwc6lj2OZ1bX3BAqHehOv8xCU7oQlkBemEBFrLMqV76EAu7sgm9gx9btR0v
vU6YEYQpinFTrUaox/vzDgXKG+q43DczHA4W6aS1MuTkM+rqYqX1P9gmqHV7Qs2P4AiChQwqtBFC
ySLE1hxR47s6ZC28ujGrVOHQSBlTCoyLKAz+76w0K3CBqGYKiVwBusCiR89zuMHDakUUJeR7ecq/
6W97V6yC7kLNqyDCkFVEvQ9rPt5q8725lERYklGQvCC/UghXw4tl4tcQXK9ud40NXz89s3PJ6u4r
n4sfw1NY0C+B4u6gupl2CVBhylNvfeX2M5/+glz09sWqAyVLNDd/MQ8U/GrNdB25T7pILc5BY+7h
pjqvUE8oPjvzFVbrC1e7wW+8uMfN1UJZEsuWatFodz5grjMcivDdsxd40IoDcCbeABxX8RdbGdnU
ibrulW5PHHLVeFNrLW6j9xCS3MNTh8D9Yhc8vnBBYNP9KQsoya7WGYwUsh1+TSpMDnj5z80K0FPp
kRmhgkvRmgWRKro/K+r61ZevtVQ6AHKcMCKDDJgGExlVM/bVgAvDHHM07w46JtsWq7JC1wZr/sRe
1IhZNj2iAjEmw2mEfswdccK15O5J92RAjQQ3eqnSaDfARU3DRQ0qEauiMVIo+gPWz9hYg72+KHlz
gGeQWkqGJtMYzrmxEVF3YfMJAztYUBOdMNdmwMtISRUtCOw1+6fZ/p3jm/J3/B13PhLhjINBZYjf
FmtS5725Uu7o6gCoO/qks2az/I05iZAs2AxJod0DViH6sAktwq4lWr4D5dRUD93R0gcZpqYDe4YD
QrQsTJzxBxKGGIwJ+sKULsQjztoq9zOwjlswBpQeqQBgB2LI2kFvE3b73OVlwn1F303F4FHaqZk0
hqTWjc92CQY9Z1BN1RdtwLkCtwHtiRbrYjgYn1OnLddcDJ8w7MwlUzeaMyyaG3uDx9KGAw6J/kft
wE4yr9Gq/PnBzL8caqUKfuE8cX0gLeksCt1SNmT0rr4YGU0Jyy06s61hUEoEdzT88pcsN89GX0bw
quZB2L7o7h2n/tnwgm4rMJfCuWMRx3AFYiL9J1E1HZ+BdaIC1RcGhRGgx/0FKfAyol6G7bxZMHvl
izzgfYpW9AzaK7I1gsV1o9xXDQXYE6gmcCjlviK4u4j2Ax+BTw9a1viO/4A0GNuP8p+1eyIcAfHG
ofBBvlBAQ4cPKrVzzSB1SVNEkIvzoO4c9+zrMtQNEhlgGjzdwmCEflH1+MVlDGkOtcMcys9fHd6e
/wHq3I3b5Ab3hVL9ukYtc5jTSH/ePNvvHq6dffPJkdBqJT3ZBdES7QI21XuLt9qVSupWBZuMx2YA
eEkpALaCwyRLrOBz2D9oMOoYYiMuqF45h+xu1LF1Ti+CAy0m/A3pblSw98GnL39br4a/yREriysh
Z9oCojQmsgI+ek8e12dyQTgR0A7RiMmi41yIxuAQ/LLoGOx3rW5kdqbfzvy9BMSSYFtGXHhww95n
IC5YKYQx9WSTfRxBzEV3RjAsAL+hXBkerXBNAAfsZ/V842zVsMktnDdwD4Ed9cX9WbS3UKwKychR
xz6JxbLZPda79vgC62R0IXrR4w710GsSjA0WArI+OvUx1qXNKQCmY5joM6UL4mrB0AXnR2nckew7
GfFQGwOwxVfsR8B/TrWzw0r9i8NsszfQeT1B51mj76mImv5uiAGGOE34Asykaf2/hN0xqWGRsgNo
QFSMz0B4FKkuoUI5ubue3FzwT1euHbp/1uyb0jyZ1mnpoechyuMlNubJ2sATPSfQ0yhULzJzP4Ui
7FNVmEzjRdQgATC3NptfBMzZAXlZtKfPxevhnAsXZAj/v/E343ECpO2/VZHT/YyVVGeJV8SBkgf9
z/tFJTVSgn7fbNB/tD/2jp8fjWk7VA4hVQNaJPn6gM3yYCMcd6scsXYjD6D4PaB+GHEXJ0R/A0kM
YdcIHBPiMBYDMKhEB3cc0T1Z3ypq0MWfoJfVjLKpSEh46F1dl8Hhs0evIdz4d+h/SJ1CaK7EbgyZ
VSWk5/MzSfTUcV1MK6L4C1rDRY6NgCyGaUZdDRXzs2q4AfW6VFOHdgrNqpbzEpKIYNRR3dlVTjdu
LySiK9kTqLRefm3No/ZGAT7ccOV/1+P5aIx8f7h5mw4b0cuPC4X0okJSySOozY6eotXQCxQ7pRcu
T07twaF6h4id/+RE6eEoMC9d8rTJ81MkciKl+7AzvOHSVF8jwoRvII0hklQoy4WUwR8ElSf3wWFD
cRavjt4Km5rm0X6NJ8ewHEzMbC8PSJa68Qu6MU+sUms2M0oo+dtR2HktfGAwlnGQNRAb+KxT6uMa
qRQrjskW1494YmGGsAs6VjFXCV0dhr32haIJjvSggHZyvURfy9yXbWbRX314ruhExzzjiX/atc88
zSznTb11h4gYxxQi4XvIMwOox0kucrU1tljcYUlndx6wYMPmxx/dMCkEohDjgvocd35FxR2zd/KQ
KLD0fFNj4z/lHPm0CY8igtP1zzKg50PmwU/kj/nO6kGVRs87hpHhEk20WcIOasP2VbHTNmKBEZQi
tUg72VgdSy5WD5m+aZG2VUbYIZXRK+o1UWDMVWogfnItKIpFpHGy6YHy2ADfpqHgKuRDtKAvhZQv
iL321TD5A4x9W/WXihWE2wYkoh7mdAyIMS2uF93KVldJUNsQJHFQFFkJtdLH2RiY677qiWqKXvcM
FQZjCSXE2qPYP8vPXO9fRD+85W4jBe5/EjoLhCquhcXYe4aFXM8lkVXkLXsxAPxg2rNQyFKtZi11
PHjTE/CKYLOccl1ABvZR8SVDb4p1sRoXvA8YlSJfYG8jCwPkZEAyMYwJuEvXLSNySrZbkDuc5hQO
yseydbSxRzcCU35T8Ol7x1m/dcyzCDSQJb7+C2a4ZAD1YGhxL+i5DFRI+Bk6nVC9CmcXAA7E7k6I
Iy2ycZghqizkRskBbL0BdfN3C8on1Eyd3U/x4HCR5ZONrxAMrTe2L0zwmQ/SGw6pPoubxEF1Dfqo
UJkb+wmRfMUc0lP8I/LSxvQPTZq4GQ7EUP63PuAk6/XCF6CvNOFdOB8e0cYFbk8boL4PzrI2vx4W
nZmq6k4XECkm02BPOxwBsa24sQd254xfeaNHy9e/sOFgPtOsmAP9NLySPkIbwD2CIq1NWuSx0/k1
nN7HomcrN83KxSbjNzr5SM5wcorNwTOXD7gl/SbLAR8b9h4UzA5Djaa2N3pUO53g9PJuPo7sBdla
CMqQqpLnosvhDZ6T06UGxmMNnz5aLIdK+Mjv8SpR9nIunJGCXRNeDmgXFfvs9hj/tEC/yu9n8sJD
HxqGUThL0MaChvRl2hxvxTU46UQ0+opJuboPwchF3EgQ9Zpg0OowfTnt1I4puldfN0CEiYZ+7+3V
LmPCndc8Q85fBKu+xc4cjoYcU+4XW+BIWT/Rp7x8vHdWZoRZ4F6J+nvWaw2JCIqZZF4cpsZKxaju
XCWSVrUmczA9Vx0AA3F+7dKb704SKRiWaxbNHDZ/+hsNpvLCa833HWTEyUOyY558aoXzB7yYeaFN
rX5NIQfTglB6u5B2vvRC7DlYEjEMoajXeH4AIb/hyS50mx8djZ7UhLIz4gkAbIQZ5tFNSAhfPOiA
pJoaeTHTROKnBAwL/clYpSTeC0n8DTRVmF95nmERY91B8Vq0e9gIn5f+GzN8wDkQQWI2+Zy8+hJC
suM8gbteCwPNfhfhdOsR3HavHYvoxenDxKEbkW/9nDwnX+Syg3JxhTpxJtojLbuEg3vYW+Zd5/r7
y1fG4IxPC++1rBKN0b0HiAGDr32hnPuOIIXldyXkQ8Uaoj9hZowjQ4XM5OC2TPdJvhdDCMawLfno
WcSLPcK2gQA/KDLSqSjDf3E7ZXoFy0uRVA5Bni6HpFLqZHjYz8+Y2CroVbUatmgj7l6n3JWQBA8B
yWFM0JbmsDRiBvQUlNQ156X90f1fTQQaZSikjt8R8Zq9JAAu0YmeBFqAY42F3OxFggOiFcRd71m3
Tul76X5fP+dKWmlaNSyjZX0Wp9kJA9z5c4A7XIio6jP6gMNUtsndnhWj+5ApYIFs12CwJFdHyGdn
GCWoFOlL7T1MDlpygUPOuYbL4L77H65rMik6OJi8ONXbawRZ632HmtEqM7RalR+j6QOrgPUIIOC+
wWUcfBOUc0JOTh9dlWE3y/RwgCStXX0j50NWKNPQR997nnJVND0sWskgc166ffView74VimXNMCf
ZYpT1EyTmjJRvG+LEVJQL75T+GOC+h5F128pOeEKuL25TVHJkbhRHOADRbJu3Yg4AXJpU/0n/AWT
CNzKmh8+ouQAdH/nAGmj2huY5/yYUHAWAx1e0J24GxaZ/dvPNVStoua9m+Pc5vhiHvoiFNcGH/7r
Edg4ZxkIk2lRc7A/8qCo/OzhEqTKFM98sGQ4B9ph3WEd40fBbvKB8XdVRtwUITGvg0yo8xKNKXuY
ClfM2psW7M731c/xjbjahgmcU0CMxcyxKeCVrG5Hl/ZfZbzpaAkxGqfXsIl69BgPsUyzQ8JOITtP
t5mUEn9Jg/G+3YbG93YYg5c2fS+m3vA2j00EXvWTHZxlpiqdWzHk1H6kl0XRTaq27KzPb9l5WGW/
noBmNzkc4ZGOeUbVKJOMtv5ZQUCvAMtKs+Mc3Rckm7O9bW1PRJmKIxTDFgbwLJJyfpL++CYdaquF
5vT7FtxXOEV9lirEQbNL7AhaE4cIRGeM3offhktIzhOSoMbmy8zCWvcpFObrkjNmmTx/rsJKcuS9
zAxJHmIPo+MHrZSfoxiYE/YcbP9kfZKUAdfxewnTDV6zmpbphGVo4BpKRwGPCzgDrGqQf+Ri6ZbT
U5vhs29S2GwaGvQBPKgZ0sORAgZyqDschjrl3cbvpM10UlV3Svhz8r6+/j817uSMleRNtCh4EYxo
QscbA4MJ8FNG+6KrMlPKpMU4juQNAiFJNaBsYc+G2EYIHh0HnBZgKFMxl7DCQ0wIs8PK07J/v6DS
4yP/f03oZ2/FugI8Kt168Ulv11C58OIZAkYluoGzBL6Et4GRaEjtNv+17YZ4jJlGn0ZPIm3raTmF
jtLgtOOnZhcjuP3E0j0PC/xsHkNAu86sfA4LdJTP8DV6GKwrj7/dXr3HTVxjx++bgys4uz1BYjdr
OWXuqY0rqKNwagkbBb8iyMh7Ujjb1dXV/jKlbosrJJ4uUV70fhIw7HbAgf4Q/savLp50IeXFA+ya
e/2wFOmrjX8w29LubqbUVJwKMG8pUngMWl4vIx7aOfU7tUU2Y/1JYIKuuUgcESbBfHdLMzw4yZQZ
v6TedPWI6RQrJyItiNYguB3cHyYnLzIcKlUNwAJ67+9QF1tm2FvRF3cm4MJ4mWBbcveuLVrtC/Sm
bbsTfQ3v4/U6nMJkPBIHRZTbV9nmIHDivl/a8kDxZPhn7AHPFhRQHa24MSguCS1xnmlNJKWSjEiS
aThPzxZxm7+4YEeZGXe7d7eXL1awXhGchwcTro12vmrRnfzkfXu3rgDO7KZf+WyRgycIYsSX6cDn
pIfuN3X/wkTsIGSHigPrXDhYTa/tvPxueGE3st8T0q+jPMT0edBAWgEUgZNY3JhUQ2iqJRqY3csY
LZH2HJ183apHDd0rnkqLxDWoanc57G4vHsv6tGohRmaExwQS5idQtSwR2AHyIZ2avBLmZfeIA7PX
hmfJYTwBGPB7IH2QN4LH+tgdL+datpwPYOb1OslNd1r3gBHZouSb/Vy9ZR2ukF8stiAsxJsWpWan
yeTu9bFyzJ4QC07gdJmT91ZjbTb39c3WZua+G8AAbcv2rrNBm9zWAoiNPKnjLll0YPNVULGkH1jc
vAe/HlQru1v7X07irP7WoudfiXK23ixbE+9GFg6Uge7m+2Y0RyLiTT1AN5ggNv4lPuLX5/Q70PE/
QPAe33noSqexrXCCRptZZC8sq9mTFvSyldTmL5Cgmz5BCN3Gek6yWSK7W8oiqL0f1cYXn6ZjP+2O
zqa4Z68AlEmgCWbpQEG5Ua0r2O27Ji1Ue9pnmhXwMQbxXbu44w9oaSCAt8WlazvHQQerpUtckL4n
2CBq7Ju7oqHb79K+YrPOKENUkwsUAMRlD4+EQnltWKayda8v1sgk2esY3IzwxendBIKvVMDPnR03
6OAKTrznnV2p8/AaKIgh9HB00XGreTQ36KoWfS9jVTOZvlc2m5eabKtu1WRkohgbaS9hdBd0mZx/
vTtHqrzOfxHb0Hl4wS6t9w56DDg2zb5qQL5y2fAIx9R9iiVsE3EtfVS7+9Ez2UWT10EWxqRk8k80
k+kbGXq9r+DND3ewGm/d/j1w+C850Rcc7c8dJdiAvWSN2/uafw+4gri9D1rmAG0EEOWAb2c0YSJx
lHzvft0eGtn3lfKCr1ZmtNhqSBTkWcfc/eeVE3QlT5tTkmCmAV9kAFscWcnP+tD4JQziwRA+23p6
i1knZpcrY9885Bgpf6V4BhA270wR8fyQxwMRMxhGteXxiT6kE9CUsUOShIih27ymVZs1cfoEf+TR
g5vUhdnI6dYigWwLA7JhQS+4dBh+WI2sxDSQcMGJ6jcFMJVJPAT3xWlk+oQVCsnsjw5F+DiNnndF
nXkeXMO8HoCSHVHHHle9xQ8jsVkvDw+6lU+/nOGo7PCdDHA4rrGqxwxXBQPZDPx7GLWOUGPhBS67
3nJgpjrIygaXESLTKLKe0W18HYF+41O3hE+2+q7uJ7tcihN1UvxuOdRAuF6y0ljkArkN4kdhAlR0
LDqvBZ7OGtxQDfcqu8Cb3Xv07JdhaRy9osOAYUawYnLtH5Xy7ugWKwAsGAf8lYAJ4j36EWjlzHP7
s7sPWqgm9GcfP48VEyZB9V/wh88x32aFtzGL5zn+/bzOr38tHBWx/uaAW8F8zFBg1NintPAxgg7U
0YK85Vyn75v9roGWGVfHLZp1zeMO+8v0AJmIot7w6SluIPJAM093Of+E+RIhxqdptcJ7/7K7Zsf1
icj29uY81cds/+hn7Kwqg7vTMETlLcMD9Xud0V6DAy7F30ZSibTM8i/gFteKAISKqdbnbuMOw5iM
HGRZAdiPeCgHrRxvSdFixrSpSknBa+YD5oedhg1ZoyRwvYkEorJoomFycSVPRJAwtaZdbs/uDDIh
joGfPjfKD+Yyg+HHLWQkaeKVBeyPX0uDVVJQvvRxIcaeHPVAbceumro9HZ06PL0zg0Sqk+XBm5A8
XXl6UBLjOLVtoNtNT34xvQwBC2Pm5c3N44GJ2XcZn7W+/ufFvRQ4vqUHR9fsRgWgiLaPyEO2Tnu5
uPqFA8rIk6aL/dM7MB69W/dUYw+af1c8ZthUV4WvXdKXdS9dJoCE8MWwCk7z9qyrzGuQz6TP26DX
58jVYIIWZG0yUylwecIdbfHweO0OCpWXVR4pj+BKRmfdzXX3duMx/XwZ8OYjMEg8bYc4uG7eszM4
lPdG10HfizHtlZ8bc7x88G0V7ZgvD4g6+fMyMTAYipcxzPCgs+dzM8ENfjbrQGfIyXXvSmNBzfJL
CDWoZse4WLVfXoliDF01wh6QuGh1T1l6OMworNa5jk7sDFDPD2i5JPb6uP8jsu5tZk13f/65pDxd
k978pdld5qUNkT4zHRQPahlDttVj1p5QMNTZm7N7k6/OXjlshwcHe/7cPdvIFISWkFtgdQt8zY9k
2rZHy/Wv//J/+0N0Yx/XK7frc546FEQrM2WeKAv3YNXIwWqruS6S2geKmT+zwulpuABOS4Yw1m9Q
P6RBiNMppf+LmwADky7Oumf32udiNbAw/1RMYawTIbjhZ5fA9XxNm8yV05JP1rY7VLJdpidMtT5k
XeLDIqvsWMnH1zVoLxkyG3hUYFrS2R670OO9I9GV6ANgJ5iYLW/Mu0fK2/HrM25+QxZ9Z9rXP8y0
/g1JS27TZj40bzlbbnr9n+ZWWxhOpzP0QYnQGSHk7uyxfYBedNPHFPzXMcEC1vnSw5jygxjFepAL
CcLBzO0TPHDpIZgMurwObPMCl3TuuCeAPr+jN93ny/perXbE+BlBUaLPO5Ni9RgtW95n+iDyjIBp
ZqIv6tGePNeqn8TvF2I6G2W+ymBXKRBC6eFXR/xXT9bFertHDyAsNfp+xylBEjkWDgGQxZE5RR6S
ZdlRYUUMftS8P5/oVnegD8qog7Cii3ctl/wooC3ik5QYDLgw8xEP/gwXrR/C1A/UK3Ua5EHxZRZ/
HeUvp3R+MQPk4zr3cNea9ZLj6NNv8LjV/iWiRGIgvSicLoYrsJmxiH2DyB5wpa5HZLM6b/druC0O
Lriu7md05D04BZUd1HWqXMyMHfZXqMX2uHiUs29yURE2D6/3RXIMA4yRQQo4aV3Dwm58rOvqOfuO
rgVg1o+hMGOge9QcaO6zdpaGLDXrAv+1A40IJxx0d0F305IVpYpdLPCLH/bGjXJ8nmDLSr1cdRKe
mUf/Pfn0eRrnddraPRZYXbWs12dYkw5Nnb1GwZeeli5pNN2DrXGJmcgyHGiNih4sWwHCCFn3+uvD
8MWeavJk1M9GErbWIP9HBw6gNmIvwj6vX07oaYlgtc9xsTfwmNOBK6Kbf4OqjO9jjuXnY1ri3Yhe
p/Tbc1JP8I4jarcIieStZYUdG7GltajHOk9ziUVaj1TD76D1tF7Bd3DP6AjUZebqvh0deKktWgxz
Zm/JnKqSTE5ElRIFcBvmHec8MqiKJ4bEWB7TOTFBRJkwLxi+hqaHTp8D2IOTwDCaMV8DaPI4hS1j
2zFMiwDlvHcCd3KSpZ0kqRKAUGgPYwjG6V4V2xWPa3LJEhZ+QrBIDtUT6Ui1TlPvkHrwjhOevNpL
TjSA3tcQU1I9Jp7FCL9/hItx9Kd6vyvD9qWfXBEC9+8gVLgFKQH3xfFqgFHdm0w0e4Vv3TOKV9oU
Ity36WmMzrLzFBm1jJtjBN8gsV7IEwkQ3J+WPOyMIqgsSB0gtfZBwBtaBXvYHLAO3qgVNLmcrboO
J5eX8i9vFRCIIGAQA+/cfIHoIQP/HS2Hro9Na2e6sueNpIeeBMYCrDxreiBzjAme08L/OLwJy5jN
pmVHhv3ZibDVCi+P5mhaiaMp+ATgbfsXHGY237+1qfg9rZbC19wkgVM9ve0NYbDFliL0YAF5+IwS
1HIQ01tYWA3PELcw2dfr/MtCwjZOQzFkSSU8VV8gkDrju4Z7MWWMm0NXJRAw/J5H85iBnpojIkN9
7JUWRt1nnNzObDEPfKSBq4u+rLYejrOWIZS24Qa9wmPmxStj1Eq8PSogpk9HMSH6giuk7eOJGa1W
15EhW0hwzzwq8y4EP3zq5M/mHZV2hEvkteNkn1jGePsMORLwBU4kel0WAOUOxx0CLSWzfRZeBE+9
OY7nc4aIghdNXzw3rZ5MJ/u9N50e/TA52mn8+YkVwCbjwF+f4SQMJt4ekJCH1ZgEdltcSmjKNQNQ
2KO8QxWtqvHqtMWSIeCanSw6J7ZRNsYEf90q+DPFUrbwsL6WsABmEwXNGYRa/GR00EVm331N3ser
2n86LBz1RGL4g9fwgwvePMY2xq2RjQWccuOJIUwftprk3Vac+KtVbl/hZqUkESYERSYYLNYisaAO
h4QeBvD5Ybp99xF0MfJEwnnc2S9nf16GAUslTSc4qVUWZhvBMdjruZ80hmlq83eGFL4bgZUE+wML
7IdwAsNv5pxkBaUq9BS4uiLfMOWo9FL+eDIxVjIxfMtTJkgWD5OXfvo0LgTO7INGwH/IsydTRf9M
cLuYcIcgVcTcbfRgNyfpl10x+bqKrAO/RUg5SfePSRoYK3U+pjD1PZTgyhwSI9VYWfualI7C884T
z7tsgvTJfujsGRVXgm5766XIE2xN8t2a3pXvUXmJymR8OnyJk5WmOIp8zyJJ9pJP/BhJmZz7+/Sa
pPuSB9Jr5/6en6cIOTi/O1G1V1V06LmXa1gn8AtZhel7x+t4njzCv5XPjJfkqxCuCYmY6/X/TT+a
A1GOYYszAZJWpEOq4B+ArLJu5BsH9nvKQ0qqNAxLMiDxEf//z/6OMJRokoRaTbk2YOH8WHDErQJM
ELPMaMJTZV1wBb09ts+QtKQ3NfxtwuQ8l8QtbacQ5xpencdow4BiO8Cay/59qhylA2g9UJI6WDU0
cDhRlGt+Ah1CNynIl6NeAlYYIZGZrn0mQSgP1mqyREIiNktARTWb0Okklewb9TfeTJCcnmjXwu5C
Ib5/imwGsKaL/UPSAVhXrnMgvOLGtsGh6n2sS8uB291fXHJrYeJ5hiXVjykQ5xh0Gvs9hzCEXJb1
Zz11r7X0/irWt3XB94WdYt/iVECn3tW9joUMsYOMjkvHbzJfHJ77FSMD+Bby9yEQlacUd7Y7x4xK
VD/wJxcew4QHDLcj5hcPqVU+d017OJDgZ7AdLaiS5Jkyvhd4Up9laMZJKoMOMgWezDrMJ8nEW33B
MFFfwAAK8uD44aHkVCkwoBpwWLTXXrpPtkZLPS1uQihqoE3Zk0hdh5/Qr9LPIg+uiVciQrmED5m3
43bbVZ5Le3JpRHL3LG91PIjV94NpOOae9iRqRgZ+xcCnd5xaO6uV6XSY2bdoV+V8yUdDCwwaY5me
2fKlYWs2tjPsXk4A84+cLIpNw7475ufvRWPK1pOI2QEYTdgIf9jF+UUU0cRiUMwySdNOm8M4UJoY
ntwo0mFGQfCJg/QoEobw3ATP665fx+hXLtKrdyGfCxMJsertOCxUwP05pJMcL8X95uQHp9Ww310r
pm+nSPlhqUkmJbwEsnOQGi0FKU7gaIQpsQetmnTpOiv+x/70CNLi7QyjLF5u5hVa1M8LdQ5zpPnj
z9T6xf5+uyOOV9zgFQ2lTsF8eI7Jz67SyqF5y8WcwhrBW9FyoImj6Hz6puXa/P3IxbSjOfwI3bAY
9HBS2GydeAz2hsyvHmK/TzFUx8M0+z9FeTkuBdho7Dj9L8YE8AZ/EPuxFW4wzrWpHwJ2Is/74twt
OGMpMSaYcCBOc2384h/sbVgtsVF5MrgPA4xEJbo6zgM7M/EtYjozpmQ+Uhj6WIlsskgLhliOEKGD
AYuyChjuMI7GxzoSw2oOeSP6TONjmFKSmRneQFPKCwR9QnOH+dSVwdGGyoOri5RmRMWEYeNhHYaP
CJeGadc+uhdBafGxnIURLRbWzGLnSGAoe57K5cWrj6Nkq+41Ry2lWYAvLzrMergzsF9bOswlUUe7
gmm2HaQUWWQBJ4Hkusb82lMHtHL+tbYzUmnD8oATWd8Q2zBhGw4gAkm53YY9SgMCaC22QHU+82rs
alfb2yfMkL0El3ysib0qVJvaLdwmFmejLXFeGaI/5AleMX0Q5ZDrqnuK5/7ytkBiNNKts2B+7m1P
662Xu3wrtb0qFny13mOMNrVwrp9SLmKRy0vyp7xHOFviQbHoOI41O2RTD3CcSWmQePfQk3JOmywE
FQgXqBQvb8ps3Qr4YB4V94QX4OBbIRqzY87l02CfaPMkfFjsfb0B1/Y82VID0Xk+ZrN+Oe1bId/P
YLV7E9hUyguXNm8W4YZle/iXEj3RsqYh+Tj9WXjYT80Rd+KQ7mnclMSBVMDpFfeHTNmjtWBxYqCS
iUCqmiYJm6Ok9JItla/HxrdnO4z3jx38X5twSGqpTQauBJ0O7ri7iifqoOQKkkqwXdF/phxf+23H
2hIoYCVvx+qH/U9kzWp3G26Jd+DbVzBtavk5idmsDjAU97irnlLPmbOIfYDrEizljcHUMOGUPNqg
VkHDZWmznVnWOZrheGP3t9RKKfr34DmncfZYZtk3cVnLMW7G2AlzYwLPayElBhyBh0zhBCPZQ8CA
TbFNNTIh+iwG/6JuUSWhd5zsvbPN7vkKKAPYg8Oap7gSaOoYJc6cRXOlyOaXmDp0xncJZFxM5+xj
NtJDFVYxI1moe6ViJnTb4pjgJ+zewrUpwIL3XxsDtT8AXIylFx4j5dnT+bPylOErCHneGbf8Hfh8
8nmES8COznOURU9/ZbObquOZQnV7jKDqC6tf+P2ZNSO4b77ifCFTyVfu8M/Zm0bPZkMJclfKCHnA
3f9Mg4lXZ6m8z6Wq35NXR0yvsqTC8C40Gp844CGKSJgeZVThdnDasJvdfGQwh66bdSN3xzAJoS17
+ZxBUNAWPAzSxlw1fM8p3qg0aRj9eSCDPQuITUCPIUIfyQUXsjddxUBec4PJtKg2BQN1hXdOKQpg
h4yIdxXHwXjsiBH70oj9C3qQzajWH7GRuVTMtkxYm7yZ+qzUsPosdgH5h/CY4EONDc/3oU1DX/Nh
n52nERTuSUAOekjzl2KKMJ/b0Wikfnro4sIZxZRL2xZFJ0IF+O5dxwv23OUmC5v4dAl1gc2J0IPY
VoWow26i/pm1E9QFyGxPIwqWmQcGQ0PAMYk4gOwLUOftCrUzU8zOiJqTQoLlKs1MZdiQ7MFmgeUR
BPgjNfnpZX+Clr10IPStIfFiEjyGxAanrQ/f6ofpaAZXDxMk9vSRz2at+Nj6OIMPacfPCO8hbZFF
sCLiQlBN+0lSHQStEjuV7WoQimJbCS8cDgcceyB7ILIQLiuho5oR+EC2zoZTCfoO5e/VEv26FlRl
lQx/Gr9rhxZ9wbZjUJqmLWKbBAUQS5GQQCEptzlPbQT58yRB1cveUlMrB8uQMtyQfNb5UH08jibO
YJZZqiaF+Y628a+sssLwY/UxhGRo3hOWhaNPQ81m/P3zIqnnn2nb+2JR9LM/iHigWcg5swJYXgjC
/7ikGTyGQ2GBn6I8fZL1xqU5SapN5d7yx1Z0oNJCsUXOCL/2hCcPz4bw7bilFgqJwNy6+DJUtYKM
BLIjLjlaug+09GGP55C2yY1Jf5gL2pkRT6LrZo99dvepG+LaN8MCAUzu0tUT+gObRSZWQPQkaKaI
gOhZDa4tKZ7oRCYxzhhKLfdmkEAIaFord3ztx3KmTSb8BT/0KHLxblMUiy+6VQbRhSbeSgihZfCY
D/zhGbxSRNQ4K9y5mJI8VMgEqgx254oePrBlpCWZkvgQqjGnDJKcoUvsjxNu2Et1LucFYBftW+3H
7BY0wQBcLo+GuqH4k9Ptsk/EtEiM8bzA0zP8VCDIw/3atjjd+2ZgMExhwvoXyvPdzP6xdGZdqmJJ
FP5FroUj+srhMIsgisOLyxRxnmd/fX3hrb7d1Vl5MxUhTgw7duzIP/3rOj8RWqti2dWTk74wk7N9
IYspszOri9W12/pbWy26q6SFO0ocudz10EwK/EPOmu+X+vRD1uhc/jpJmWV3BViNCK5m8WeHBZZn
5uqOlgvHjxWAEeAA+RyjOgz8kYrKYOC1y7F6wZK3CiodSiphHKE8QrcTrGLPJp8SfrAixLbumvl6
d69JoljSSoBF4NHad1k7RY7AlBVm8Z3joKVajJopwzDHOAYJOFosAhiqT5imYZP0lSko9Ka8C/lK
uU9hYJMukJ9vCmQcESoBhSHCOburD0GnQlOC3ha+FVxzMJk3c1Iho0K4vPfX4fyeBt4eKM9hIRar
H0cUagenZtWHd/gle2TDwHcFlmiNhsFkQgJFuxV+YWCmLL6UmnaN591aO/hWgC+aWFVHsV8fq86H
0gxgAwI0JTcKlfclFTmoHAs/J9c+s8f09zjH2YZnUhblaQQsdTurN47ZbhaMOTIhSl0K4W/l0Beq
UX6Qm1FDR0AKLrhWwOuCpIkSGt0OIiv3UJWdAZLh7M0CvkBt7MEjIKVispr6jW8T9FnBzlWWJTd9
CupRT8icPOBCA8vpbdtRVay59afuRGafJqKMSdBe4a5CEV/cgxGyERPYWMMawYBqTrZlARrY3S7k
mc+UQRr4OHY3T0EPqZ/a8TupsFqHJbiu5KPg9nRJGq5JJ8MLzajO/WSa47dL1oDn9Mbf038BuRCM
CWCHjVUrfoWMEjSSkcz+jbIx35ua6Mk3nL2bZo0/tmnd2LHDZl43XdMHtW4h2aQokdbsCQk3mKWg
MMGbY3e6uU20etSpR2fguwQ0gk/LM15byIgKOvCxsvbfE5L91aL7dle33jklQjfYG+AFK7VBg0c9
kuFVydGFctirQojg16HSfawhN7nBX9OTZXbTCLm156CqhwBR5B3CZGMCkF2n2xVxFF56jXv8sDr8
KCMj/PbBe29SvAQdQIRV2avp7JuSdzW+zgpSnP6wdaNLPODkXdXsroPbma+PQVbreEcUStDhWbPn
WODdOS7KxNFAWQWtpb/BC0wIi/BUKc8OQExc0cc+9l8NgiiqmuDrdJA4KDTiydYOnSFfN4kmL8RC
rS8VFWu25tRS6FugmGxVyd0h2m3eIdzd+lrtURGqupUhMkKjxgrO7bpk9Bb67gTlQRcxgYaI87ub
GZMxDBowSv9mqmSdIWQ9QA9Doe0kGz/pbCbMpzHLYjV6I2R+Er1LKqx8CjOQHTJi7zHyMrpBbEy5
C+TcRDdvYpndd4eUbdYCosFsP85T73j6MUeYXJMnhb8m9xQ8vE3FYKffhAFI0+LAgBQgHD++6PGj
JJwwKwRSfEKcAAfOL1pPWjAjmEH6xvAk0Mwka/2txpgXWBkvrdnxxFnqJCmNtb3bNDU7Ce+Me0Ak
s5utKK3+pPlA0//qeDzOCUtXPnQm3WNTVn+RjiN5wGP8LiHvzE8N9qpSVnf26NuC4SME8g1PR+fn
NOrsp/aqOKzwkjRqVo3/7oadYMtIrpqJjWAgbQAL4TXOT081bFON01VlYabFZut9B91B40auVN97
p2RD++EALvz4owX6ZnwhwlJ4v7s/vJyt4O62oRbx9Pc0zOiNsznGvfnbo20YaAtT7LNGwm7enKvR
AyZ4r9L9yX3d/LpsF7+SGGHfww34xn0es+ZX3OAwm8NtNChB21abNxrwYWsdoI7DXZvlkSEIrVpI
Uvpt0xu9NbtGbnTO62kDwVWWHTJbWHN3ybnaNVvhrWaTWMNJO9YDBlUw9wAPyeqv9tikFvoi/UG2
y3DeLro9rc+5d78klRcS24Z3Gcwb9ehNZgLV+JNhXqUwN3UFjSmu7BG9agDWhpHsLwXp0KxX2fqV
TrxmvpKDwLZS/m8ee6yR+6bQ2BEbMb32scfRgK3ysE0kcdX1oEfEn+T89c3uLqqeFf2hEY38Y77a
Ee1l7GaEGBnz1/Cw2S7ir7MBkyOjSrx2ZsUX1lQDkSyiE4IG1T+/X1ELBqJa9ELVElngxTNogH8w
5xDDk09aBY+W5ccwDdoJ+8GucCa7rJWSRUqqQjTijxzA5B7Crl2yk4efwfkBXNCWo8wR3WrfZIj0
xRIdgXi3Fjt6EkbeoUsvoKFGT5a35KhpdRSCDNKUZKCKzlyvz7UuZ361FSzNPhseaT4u+HyyImUF
tZL04crnO6rlHY4EkoAMBq5Z/oiYhoLCUY37T1O6nxtcxK7bl8nRr8WyXNRw1J4tDlvuwRMuVAUI
5QA/DR0GJjCd6S7+q1iDB+OHjDAcWNOi1qPTmHk95sgfrCGVvPTxsFxI9geXpB5m8lHmTG/QmFZC
5kNo8K8Ot+yT19Sf0DZvZLCM2SAiiCjG8vjX7w9ElAoXlqCnAOiNw6dOZofcVd9sS0jBy9kALjHL
Wdoyi/ZFzMz1t1mfWXtXlhZEqKHJsEDfkqUGDyb07QtaMs2RCLmJ3KqB4Bfk0YvqOdM3+r1nx+n7
7YH1D7QVWbCBaK+TWcP3gYVElcXCMREEH7BNYMpzFdKvEF973Aynb10P6IOyKYlS3XLRZfFRiRn4
TlJlgIk1FH6f5u4sQq2Fok+EolfTN0p9zHhiOhVWO3KzZR7TWjQGVD00GMDDK/ZrVGaBtqzE7Pdp
Y2OU3UWLBQmMT47opiBRaEKwZjSJYgdMkjxJ2iqZVzsQun+9CvQ2FiKUv5yhj+guXYEjSRYzYiYR
nuLB2HJL+n0m/IDW1/TlXrSS05S0j6Yh48+iP2bDdySrWLEnM6AlFJ2JQtzwNkwCRm8w4iWiq9hu
oIfwqcGNAo+6TypXpWpIZtBk4QOyWp3Jdxb8AArLgPoW1NY7OB8g0ZVT2MU7aVrtKagIvRjEk/hm
KRhfj52Mk4Cqzk5NG5wZ6Ysn9VVGAhwWVfpQnhreaUJewG7jDgVom61/v202L2vtChyTtb05LPob
vpg+ClFApW3VBEerZ/kTuMnLhiTAiJQgzfQh5TGRSA8o4qDh9VgPThIWTUSAYyjICmPt1mEmxEMv
zRvdUPZSj1Ob+EQtcvDfqPjhoeiddAbhQ31MRdI8U+wAK7OhbGSKOwgPgJpGbz2hOpLW4a7HFVGR
rvg5PozWPEqthoEUOQDxYfttMc1vFmVaAgnFZA2Aq3pUyRvSBAH6Yz1OKCUwpRlEtCR/qVMZ5g34
hdpDM5CSV5VpvmWfMsqzO4vhmv6e66oPHnR46PhQm6VpmtcfujIACOx6GcWCMRiyoMq7H+0YhIuo
ESuZPqAPWv7m+7GGcsOAnS0bVs+2EJLmbIs3ZgipB9eb9RI+1bm/UqZ0hJC+1TcCTuVjfY/MZhMv
UDEqEatxngrnsai7tOxZvbTvwzqOW4u7brDkYUEB39EQhS0K/wXGaiX9Gcz8CC0pn3Sclt1kwpTR
mBWXCcsUOKAydLpsF/C7JgyKAyyS6JNvk18rSy9u8AMEI9LcXQrFSlG8vMK7k0pjq5ZmvmSEHAyG
4NllviqBAlUQow9D/shDsUy9fHquAEITHDU9Dx4Jc0vkSpr2XsfOPLraVKPxkKKAR9rS3P8qx2WH
92UUAa2MXwfxCgpRbt0MwtWK5/mms28xLCrB6a4NWRu2Wwsu9VQyqQifDAHEDM/hDITCjqwfDNP+
tifKfWpJ2W6BYrIosexM9mrrenQuMIsoAnona0ZFFmAE2OMPKxXahyRPZXjeAq2+k9QGsJNGGzvh
mJjBBR29hR5xxLhlAJpp2fHpTf4aGGm5+wOOQmYOwiKz9phwgM2GgvsCC0arg9Lsb6XxGXxGMKtd
HTAEqZOLnVj41rfIRa7AHfA7OLmr2vKj7EMOGp7WDIoMAS1E07VvuTT/uNgH1G/KQmZmqU3l4DB5
w+gxwH+/o2EpAX+lPmGcHff+qMHfXnNWfbQMJ+GGiSEw93wgms8KAjTej61Y7wCvCavXAhaaQDV7
9dSOfImWOZ5xdBgvkn49JodRPCry2Siqd8+Gu2Gd1b1bv5EsxgjPi7uGrLcbonOYboL6P73mK7Ho
/lsD4LvLIw+IBHsToIV0CHzGof1rmKCU85XhYlaheshFkI7TGan5bnKzcaB18MXDTS6EzJoNeZIO
MIxGNZYClO4f6qbzT3pla0kzI1d20rDk/k9GleEI/QNMECMQp5dnmVItwmLjX/3leUVbA/EplK/R
/tTbUUtg1quGkQCH486yO2sXPQNwUKCKxWh7c8hQncmQFnTcDCh6r66s78v2uAayk+hpKJdQZvUX
0ICsVSSQV7TkcMjKSNp3JHN0aIV504rQoW1Rx0Tip9bEtQBMcknZ4bPkEtpjZ4jYU2vwKUzl/xqc
vS7KX2Rk3JSZ51p+nWJlk64wn2WdNOf8sRNQWNkjS6oLiON16OgOA7hIQqXQZM+Kh8tCGdYvyW8R
qTD/jis5tA7okmDJnPk8hcBhsZbsal85qNy0H4iI5E7TII2M1v0JpgDXmH0QdPuGXkb4kW6FCqIV
mgTWxh8d58SiVHExmjaMgJV1Vc15CGynBnAHOhCZcqK5SptJPfu5A3xtkyK2Fgace+LbO8XEwLG2
IY1VEPwYXfPFTgHNsc/J7rtflxJ6AoSiZEsF+49hrrDHEbuYcJPd0Q6VBBZ7oobM3lVulSRZKEOA
y8csexGVAT4S5kSqZMmaGk3wwa8eQ1cDLX1VzJpYnGSQ5sa0zvpYdhBU69yQUGU0Dj6YtAxQHWds
4o1bpBfEwLvS8T7urNUokhQ4imgEeWHrZoUlvXQ6RjN1lGbeDpVQPev/UoIAZVwETdsWGRK3oDPh
blQGJaWhGDChdh+yGVHGqqkRsXcwGEIRnDuB6dg6isYQGgiWe6mrt1oc+FgW+gexlVzDt0WmR2fZ
Mhaim6qlZUjDJYUTIQOmOKmrFaR7l76370XcWxlPTKgexMWRBJXCRxNPrPigT6veX9Do5LdAmIZe
2tY5qRRZGKE2Gj3IsCX4kmZkGREwCOTfyLxdH0Ux9xsv7k1Zcyx1hoR3KZsBdWjIpDmCPvxLMEFY
799CPg//a8TjJ+vhdohrMq9ttwz1npxpPbFSmH8gRhRjdX9lTeCwnU3ZCcbHmBytdzXBtQeqwJ5j
7IhNtQcXLSa6LgJKceDTDmgPyVx+0QZNCbw5QBdkEFJjAhIu+Om1kuSE5CsSwX0NvgsXmNXJpHxD
3Qw4Tm88ggQa9jEaW3G5OHLrn07aSMZvR5OOG2ERB8E5+WVmNPAUFIQzS6Icftq6OTVf9mGJAqDM
bTGHz94enwdAdj+KIsMhGwVUriRksHzJw5uM8B0ujuqAzwaPc5m2GPTRuViO8CuEXQUGt4VsHpYf
bxuAWwUtJ550Ul1tYiKQyjc4f4JM8FoO2itErg/qI/LOGMrRs/z+G4omG7FdGqJMCfZ7aLgjgrNk
R5SFNhgcKDOFqs6UC+INLFSUVeX8ZwSS3kNaB98Odx0nSSDiQ5IYBGCzT3d+pqsMouwzejjziDWG
tRwcUA2EDDJatu1kg9YEt5+mDgk2O20tvIPsWYb+0+D50Dx60gdzVUWKCHY31ID9rXnNud6cN80L
Fokw+T1aVSl/PkeCXh0pj45CRg4hG8QVfVwGBac/aP5tiCuY4zscONcCbVKFnL18yJVmEQ2th0M8
ZgE5qoE3mTq2+txuin6lySv8lXYJz1gHlRatrnhIJfJLQ2n3ISrBQ2UqCZ8lFLbg4BBvtjSOKTqG
Om53MPtmKvpvTASni36nPyuWFDu6GiJ32EUTjPqmqXm+klHT0XF4+Pt+HAxvUuN5e94NyjUkXdAE
TAgeMJxCuh4Xm1keqkEICXKkqS9l5QVBhbQUCNDFH9LjX/nuY8LUJ0IPKFFCFufMyGSxbAaTQhx6
INssuU/UQ+77qhBbGenP+Kof4wmtiwm4F2QNPH24r8ALgzT2/WByQDrAwNQpIOGVkIUOzmpO9fcI
EDsyStNiE7uZ0UGq0g99zjye7grfP8SUteVuR4isAiGKNZGfzDf+RMI7rbg0D42gJrtM6KrXrfMC
vl8wBO7GhQnmSVYZw3PDZR/jCSyaLXGEpzTB95DO0aKsDNFhWETVKYLfD/a2owDNEAnOqa4UKG2Z
Gv3QoylBJTe2NzzzG4A05CK6u1fHljqPD/N2mETp5bcgzbyWN8RxgsyF7JtvT4UweVxA5kl5FXrx
arakmDn8efsuDb5VRpUgeeGP6yIcEWMFFTwCgnx16AQcmCNFzp5D4phTOKFAulC9yB7lId9dcueX
tQLYg3TEDgzQcfvYpUp6EcW51/Qa1kzuD1kvxH0kLdpgWm2WwEuOVw8I/pxKsGBnqCcr2rNJdAds
5+wZVA0uPd3JnJPFGy3J88sCKLB4KDNKPWlOR1V6oUQaar0wxD3yMFHNsNB2ZeipJ23uHJpB8fij
dFLMs8BvIbvizj4WmmgMKYhchjrSzdKvVGgdasJsK82uOJbRGBSM3PUBW7dGBOmOO6OouON4VlqU
LmnuUj7QqqUJxudQhx7dY/ggxAlp7Mhpo0s7KNJNj6pQ2YiXL0yatGPabZQjbKPO6GX3vGDrYavQ
jjk6OG7F8GKXarHqs8rXqkKSx6Cg+W9VJTSmzBTulZGOx98HZWDNDTusFsMYGMbNvySTd2IRFHJV
0NiTrn6Nnm/jZuXcDPvsoy4MhsEs+sDnOPf+agrZkN8vv8en8nTQ4bGp6r38pAscQh2eIE+2TXMs
KT5POqpfyJ0Wc/RGeK+4hYC61BTnt1XuYQR6FRt6PVOQd2LqPvh26QQJIaCNn6NgsOEi8oUBbLHM
VlUreLvsgElqHbcjaOvd8N6aDQKCkDMw80T0QUghu+jnIyJYNb/umyV0Q54RbZ+OX2xZ+McKBlUn
SaFI/pXBpBl4FtzM+uuRrvK0hSlIDxzZI47862rRxEnJR6RWu+qzTEEK6KI5bZA79uP8wBQj+BqV
NZwIZkE6LD0c0/QN2pT15DTpuxeG1UV++Sg6gB+F+kE3LTlFiste5yM9EfaZtEWPXhUuAFmz8aC3
+tZ6LilEyHENEUV70GrPm+yRtU9EezDNqL2yGWbFUQnDglyCo8vK3WAMlGJj8bwD9O4tb9iYNlFh
N5kZnGJWlknVqRpntStlFSK7MikwqlJaYAFH1tdytZBCTHurID0DckAEZXSFSoBgPaTRMoRAMdnH
k7dqkc6lm6SKTO2DlSuyzrou7cdzPG95tMkhDVcRSJM9v8Qe61AyUgJISbYJBwSfgq28lJlUJrwy
u2Ic0TMiT6QrDowANjZiegUeekgPGXbblyb5i2dp/IlxQFUt0vxq27+xd+SbofP2/zYWEjKDZ7EJ
mYxfIVHkb+bCYwC1E0lBRlt/AjhIUz9IqpBOfyLz9cPPt+wluyryCjSEr1jBzxRr4ezv2ghh7DEe
2W9vcHsyJ9ZWk5pD3zbbIfa4RQoEBncmaTCcB8KC/6hqJmQ+tMx2FUwvaZ6cl5dVtnwsWC80QiGC
f9Fl/YC3yzTA0JCof6GvShfP2+51g/Vyo2Nab+thtea8l1e1YR8tZ916GHb1rWD7tq4uQiltsLsb
OduFNfZwg+agFuIxIeH9Tw66k5x16SUkWXFv0CPGIDjsLU3yRB0wqhLUTTe+AFPfuRHz+avHiBnH
QZqC75s1N8uYBI3HsoZrxS0zMNRRwra7pClrRRiDwclxIqyo5sSEZLqCELXIQyUGwUvNccgBFAKa
/zQEL+F8y/zKSQP5d+srxUeev+76Bp1yBiS0XMKG8S1ENhQ7FSvpxAys6JsCe4q9AaRhHZy6tfsR
+jicI64o2CRic2sLtY2sTryJ6ZXA+rBbzgy6E+3xPcoQk850xNtoAsBhgX+fgbngktn7ZlOVrmQO
r48iTN9IXAg1xCp4Q+vujh4cCA8mB80bjgZn6gzXYGWzE64RcwWwoWlkPwDIaOMzG1Hdj9oMFDHt
Rln4EUV+rmRMasRAFaVYJ5jTc5qbwT7G1VD6u8x0yu3tIKVZCYA/zqnEgnL/sCv2LjuRhlDV0KCx
ytoN8qvin22kaz2ZGajR6DYa/jbY6sYO+oVsRzmTlnWSDH+MGg5IadKJNhRmT13cIRSyIJraq3nS
yc1BTMN0TfeDN+UCwubdaXm7BQYIXR4ZsvD3iarEhbp73tOU4ufYU68oSbNDD4fKKOEn3LxAcjc2
0wnPFoH+cvbocsDcrQAFftkeVlNUCXgW69indXruKEZdySANjqJ9rfqwW+drQzZXGF/neLSZqL8s
4+EK+jBi8thi8DjjewmZaDWaLAhCaGA/ryMpTMYjuNDxNWR/wxvYBgwvYX0DHKNm3NG77pK1XdZt
+6MBTaTaePTgJUbb3IpLINbTH1aKLwvEWiRbSZCKS4TiSxZFY/tGStR5uymd9+A0YQwNWvpGaLeX
Gj0ngbe3ciigntteca5YXOXBybQFcr24s10sMA2XfLcxZuSPmVGktFlivOO0II14IOIckSxBSoTG
EjA8PRiKE2ejOqrvb3Sf3zS7gq4E5/78nrtuYjCSQuuKvziilbEmcwdTtcl4+d6bkpbPx8kgdxoB
QJJWQRYEc+GwfkEWR6uIs0pfh9YIWIrAGKAbpN+Zx8SA9EL3lHNDXoPxYNVi5pPL1O9gkVylWYCM
HlUZleDNocPCnPQOhh19xYfS+zwCN0ykyKIIgTkEfCZ3SFit8DqzWQjcAYdBAN+NurPlvYMIIfS6
ycDfcsemVatqbReQgzeszhDdRfojlHKLkZlSpwlz9RzWfDjDJpDM0qcVEvg+qxe743rP7vYA2uik
bXn7tt2ok/bzsaBkCUaCS3I18C2BUgou6gUIDqWgPXNB/Y+WhYgjFRX9Zyo09nS4wsGrhogHiH7c
AIFnhMQ2Z8XwOU0Gt7+8jvqDjXe06aD3r+Hi3LGTy3hEnwWVzLDNw+gosb4pz0OqBykRMxGREnCf
Up17iYgmk0B6SFye6aKoHK3CFoRakTzCNJXyKqixOTNujFXsMW1SNCcp3aCax5LXOSuO1vFEGqAm
CCvfII2UBPyphGsNMGwfhssrwPHK8m8QoSuCUFByQVDDb2UbUOr5/JtrxfqAH0+sOgBKhuwFGIgK
LM9fvDzsi9VCQn0WQlyj3/UUeZptlPM51nQy3hIu2eCC79I6k/wkbVqvwCZV8FAginW7F89JfHoe
cJLw7bYRHCq0Z7rdLX6BsvRFJoJQWW/F1jWEkKOwpEuPuTYVXlncC10gj2wSV+VkYWrEvDOU6h9e
rsAbYDq+yZHTD2mA/YBOFXb3A3nJMfVMDhcXaHDTJiCTaspTl5SdHj6YVGkPDZIlmOBBkJbFydtZ
+SfIu1U/v4QQZBgWG3d75wGJrnxocgsCpqLKr7QZPTAsIKr10GOGKK/xofdV+6LDkBlLyED0spp+
ntskfxTesgsPGQ3Fxg6pvvikyDFQfr0ntKB8KiDqsE22nVLEdkH1jPGEynDNUCchrUEjCVZ9zRnW
Nab6Zq9qQOkMi3xE90NjZQzDcRJASqtA1pvoSrUlPkDqYfjAbrQuEwTc8D0sWg/YI+SljZjStAaN
XJpyaVgD80O+JkKN4g+HDeQ3IiAcXnQCagNi5G9IsGj9YmzVT+nJpaihdyYwyaQ5JXqSIfMxHav3
6vYu1tTOUSDApzJIAkcSikVJkH6cguJURVML1sVxKJRQPu3wzvTvisW8ZimEgAS6GzLzZ10PJMu4
OBnTjWFnY8M7E4ZhPBm575TGD4A1xpQzp5Pmv4KlYJgHrp03lCZBVSURQOGCc/7xMqaFMsyjbm0r
cr7avJARvXxpJnL5Xm4y1MvQdOox6DGb/Yg6jIkx/KurKQdRxxLk9/xhqjCuRJh1RuF38xm240CX
pHsgUOUKOKpY9WgL3kA+KRjaGBNkckz1Xy+IkiYAThw9nOTnD/hd8oYW7XJqD/tOrg23FsnXmWvb
6H1X63zAK/J59DftFCIlMY7FKW+hb8+LlImNh7yJdJboWN1pdpP1U4Y+6fUdu3R20Q6zQGc5fOQn
aD3yCBj1ZDqL1c0AGfFhENNHlGwU8MZl1vFw8Hc4bf/u3PQbeMjKpebxUqou6c1i01VVCGW6l116
YCoTBS2dqAyvWWDFssyh6nhkuYAWNPYC7RUw8bkXFyYMSFgqPidvyp2yq2zM8HldAhTpqBD+KaYD
ilfazLQga30yqTPzl1yWevSy9GGyOApdud9TIIdB8+kj1Uhn4J3pNbOklPc/OEAiczJHmgKCABIV
tQtrIIWWx8o9QIsW41OWMQ3BplPk3I2WCyFUqEkwe6XmRvyqW+MLTvYZaRnOHzTmmLGEtpRjbr1L
T156CwEXRleXjeAlhk7hcqLCakL5W/XQC9rYwnLNTj1k5fjfVtc89AgA7PcN3o0puX1XkF3TRsai
4vOL/E+IfFQLFbv2h0kyl8voK5pr3yWehIFuRgXx2METtAPZ/UCQIYW6Yd4iz7Ng+wkETRJ58wnb
QsQDpz7PkTCUiPNi3P+6pAvXHW5eFsPGk3Ufo6YttBou3OhHAyg5zRiR655QXWfhgqlcqSdBmsje
wayLOi0t998UbFvBmPNLPiGwi645mOOoPmXMHxFICENwzX8VM7eYU5HRqJZGqMQ/RjInrR5GA3mA
iOrDA+PIlGQnzJ3Rm6a14dCiIPYwq9rGNChguCgk/QFb4ZDKzB4YuqSytbWQXWPdhOoNgJOV3DHy
FixrJu0Hj4TjjT2BusuhDeFHbm6cLjs8H6l+x+tkTMWJFJb9nhTrYQc3Lg6JcVA7Py/2JysXUoIo
SJITpgWfHjkt6qSi8KCskujJnAjzfGMTlTUhdxa5sBBkCOKjttS3NNVxi9wn+KMrB/eCKTFRJPOX
d4wLM52A/MxJuEDL+UmmS66Cef94XTiWoORD4pkDNkthwS/+LWcSWfAHLnvHKxdADbR45Zf5Mges
Q3GdKcPBgEnDC5vxKOxDOLuoZzJN1+bgCJEjDYmG8NXZRZANf+kIVsmLUDiHNoOMsEfHXX7N82KI
2TLiijNJCw/EQaZWcsA/fpBZJKrnKVrPsE75J3QCwmO3G3r4UGC2VE4DgTJ9hR27hCHNFfIeFMS8
ZxtaHTz5OU1XcPUEAhTZrvD8WT6OPi4DFhg3qeqcbGY3IFXhOcpVhCEYFBkIqYAMr1OQZSUAGJPv
mYIQu1IAMPAJyMTBgufEc041J1n+OeQ/sUG58rGJn5TE2HXm0ccDf2JQJyNuDEUhJ4CqPsE0R27U
J4d7kz4ul08Ffkc7AQxv7kmykYYgtjKJBYSoMrA4DOQUyqkoAC83TlnCkoFFEElOTSoHU57uTJ6n
dAh1RNNZmonC2VomyWJUE5F0jlnqFYXcMYaHtm4O57wobjhsZqB4s5IPnHGQcTtbV+Je3c9LeZw5
SBCPjKfRdpkg5QbxPjiQteZR4xnG8kRfLKafuR+2KrBbhKXZ9YWMHcnUgyzPligDnCv4payX5FHJ
exclB/yMnRz/D3x8v0IwECwYnV/UiG9aKC/yGlwQ24hb5K8pE7V7CiAhB4dFfltZZgShGgIydsOT
otvBQ+PnCmbkAKZkzrWSfR3Jrf794fkCcWfUWgBlYR0EespkXCjpUcpNgXzM1N2427E++m3Lvjmx
OwwTv87x+Kgu8ou9wdf6YwyNlFqe1Tg0IRxx3XIsCwne9C0nQofMuOkcEKI+9kbt4wEdOWyO41fR
A7BgaXPUM+/D6eOa5ZLH3enU6U65Iubn8VmkakOiO/UitsC3wtymGUAG9NebOtOxrYA6hCDy77U/
mp0U9t+0S6/AlrM9l48q52k8lnR1LciYPE4kGArTN+2b19Lkh6C/PBHuAKegyyX2eg3FLhA+u/n7
A+TIYxRc7+JdvLX7hbAct6Gy//tdDLMErJG8F9Ng5u6CYe2IQITU34w0/g1QLsx59MChYT7Ox9w4
D7tFEjOTyCUmLG5Ecwd/b2Z72AcZs1wU94lMCvPESaX87QGPwBgZ1RXH01hhWIU8TvmDhXOCNvYZ
aEDG4uVPUNIn4TXWGEcA1UCG3ksSTOi9TG3xEmKaPKZMrT0m+Dn4wyENMYofjrW8wNUtjwQQ8aJZ
TAFCBlFINV/waUnPeHs5VlzimtghnkXANvEFTPyJAykYdJNTwBARP7bG7IFYShIs7je1P1GR4GaN
pFkFiwjmWZE2fXG95EIEco1pwF8mfctzLFtO7e8wKTyhXF52VhtHvvjdJrkLnM/f9fKxuYGcrBM1
C8ohpEqmD1cNoph8HDORkNTWkio0/XVX4uRMm8R90z/iufBeXDbsJbmvpFPcpWIFyU9XScfbutZH
QyU425Xw7pw5snJUUQ1y387bqS4eWmIVh3mBytrvaMjRlu/to4cWu/o6yK24/06agZRaI9jFu3iW
snGEQuaL6xfnjwqvPa1YuBn57o11Qv41etuHeNMHlAleeJ1GcI3q49ZVbFvCY7v7dJhUZ7BV3o4J
dJROP4GENY7YA5OURy9eQLh90PMQ4RB5ckB0AjMtctu0uNk3XuFpv52WO0sb+DMJvjwCcjLCslV1
amXbleaEfP8VVDxU4tA8b7LX7u0cI35RZvBNJnh51ZqaGlrOk5wodPHp7REN2/hMVFPpBVl/U3zU
C5fjdPmSA9rFzuX9qeYea/g4vEiX8QvRWZfXRM7F+f/+2pxKfYFeIl56POUl5ar+eTzxwq2u/OWK
C0cX/n+P+gnE04q27BnRIo5/S9fxfsxV+gzkd3EGZAOoDuR2wVwLpkKTittHj8KWl+RGcuYLbMXH
PLChmcZm7BpNdG9Nb6i2xc4epEbtA/bzCDv+vzxFjEo8PqI9UD1xb+mavFMMF6YG//6LDjm1uayu
LPEJYspkq1gvEs++zFs14ka8dttYKf+klAfw9La4o+5DAXjyp8WSmKez9p/c/3aXWoPC5xgZQZPh
uDGSb8wQd3q14OjXsJ29/+QeIy+/MOhdy/SpVEeIr/NQen/42O7X+Y5bLhroA9Oii92xZ8ga+3+D
bcZmb6hh0vBd2+DxLP6BP4T4rBgtk6cSdPgaefY/cg/5S6IGX/31/nDfHYsYEOIbGMoKILqQY+Cp
GTSjtTcnhYb9GoOQkALIODPJ108iZlFzu+Mqa5p2hnp9h0YjWJnWC0jrsXNPFzYTfNlShIDp1tn3
0PxGcuzgVvq7BpnGwZV1zH2UjUG1OrqRbFw2kiBTCvlYIyDBgp+VrnpsWEbSFmaPuwrW9hrhWvlT
BYNiCW+wXrzcG+q3DcWu1U1Y07ef0v7fw62CWPUc5g3lIw/AeuDJA/te7Q7bzI0Ak3ent4PXUMjL
mmu77rQBaP3T0X3o3T3a+5wKOV0GLSKK+nGDhpOBChwOp54U7OZ9dh9e5wycbOe5eJQrAzSqyZIM
1dkiJHHD1r4FoiMUihnbKbZYDjIdpOdbujfvlmrT6blksxEyEs4O29sA8fIzmXqJ9QG52dROZXE+
i/sXPPvn+yiZHMRfNyTYvKSYImPzX2lg4pYfTv2JZ6T5cAddkdYyqj3koqRFT87mDncPVKRvXlqK
ew6qXQpJQYZKZDEeTrHZOA0IznJYYDL1+aH7srVxDHS7Nlm7Eq4pyDrNeIsCzDl4ITCKEA7tmB1H
7YGozrr73OpKHWDoa9WQ5qL1mR8gvbIa9e2cwOjscXOBg6V4taYIAyPAgj7+yqWkEJzpvng6W7/J
tKw1G8qyhg/K/+o2SjtPf7tsI1Pb1hSZ3hZVS119diXDgAvDt8rHE3EmdIhe6cqpstEFNlF/6yKH
RCFYp9CEjt1W1eTk3SXEPMgZQBEQOWddAxLJ7LLGsV3b7kXXuVBYapbZ2/uzq/NhUyjzIMSNu+k3
M7bW78fPycUDp/i+qLiJXmwVMVPuPGXYLjXazkydq2G96tzwQo2+JCigNfXe+ZsQB9jNG+xq7tVv
MYzj4DUlOrRk0UXTmt4e/TpuvJuvoCPz8anb8utKPxFdZl6Wnm3KvJf4qpVj2se0Naqi42oxDiSj
XEyHXlW742wvjPddpfB+c5deZ5CJFqqKrR63qXFjs69ktzvdmLHNXRc8dNN+7MbXY/Swju9x+4Kp
vGhh6PFmTrQS0HKWTmusxYVX58zoipBV56SgaL5H2wEd2Yvcrg/5Ax3ZE9KhxLIjVJM7j44JT/sJ
/NSEFUEfyNluuPWNji25GNXV2PgQOFicTXJz7w+HWL4FWfAA3P1K20evxJibyYs1nDZ6ewgIMhX5
kDFHfA/dO8wE0vGlhzfi9arIqNeuhIs1QSS8SI5n1uJZa/Ix9BrwdTNLZm+9jc6IK+5fKn/CAfnY
x1O0a6E8sHrl29USlgD5NGGWTIl+DrkM/t+t33tEE5ZBVbWMT5sNmzRQNFJAU0ieuKOvq/vGDvk7
YZB/yB8Bb8s9S3Y0RfPKySA3SWwpuHbC+6qm6U8YD2QymOxEgcPihhlMUKriuuXUbtCAeiBwQt16
OhPPwEJEI5ECE5Y8kS8ktRRSBxjkiyN+87jkDU2jLfGubm1GxE/uLuO6D5XDK5pmUs8I4HK+23TM
zgBArb/W3eJj7Gra8BrAM0cXZ/NrN+OKFmdpnNDL2lRgS0sD+4Q89COCdiKFnaAEHB1+PD0uoV0T
KDos3OM5OR5+rWKv0NIT6yOhNQgGZOAkxtzLV3hB9JYzUzk6db8GE/Sk8/bTDl9qW4sa6KyQKX22
HoegjiL84obtt7rvKgDmaWSg0SoOrwISgoWoU/YQ0sibARd6yQw31tV1gzwWnIGDDXDCFqOrj6Th
OmY27KCf6vhRq5Ve0HPa1NXoCZFgMKLNM4mRtJB+76kHO9yh185HBYvyNhAEMGIPa3scSU4uXk5U
l5QK97DKyToJ+KzPtsB37yd0/wB56drTMaTPFZYGd7VDNsuYhmAYHPQDUX21Hk93b4INKui7vVcZ
X6zrU732/it+Z1XrM3wN0Y6vWE//0rb/I+nMltTUojD8RFYpIOAtmxlnHPvGchZxRkF9+nzL1KmT
VJK2W2Gzxn/w3xHa44RJZjcylU8a0oi8WN46rRANfccYEv73vEnKnA1393zzjG5LdzdPbOLpoaDl
IoMvX9AE8MBO3q0z0AE2MyBxtVyCU7TRqL+ebvJ9Bdmw48NOAgkxHrH7Vn+XUY060bMnq8831sYX
/HkKZq3q61oLh1UGoH0Mk28RXh2w8XifLWYwAIt/b7A3Q/qYwswAeGMGaGtqLvIfdoB1fUl1KeL2
HVYWwGtezH9xiHtT9ljgCMgFFHTOZLEkrU5aIfwEFJoObwTSyGkBA2SetDCp9o43vjIhIMfldVqS
3IhOAUFtV7M8HkX3USlGv1SE5oV+gbbogciYbISBSHAzUYySqUI5FsgVq8IKG0x2DmonaIZWRD7b
7kLACrufrwrRHY6iJPgNfcabd3gH0+vWIO27HFuyRHOtxdlQKrZXJqVGt9mm6gGhcHesFde0rnqr
s3f/sxpqhK33ORvUHB2mxo5OQm+PQM9nTtlrwCZV1C0XYBjUaYjnHwE3n1y8Uab2VZ0HLwNvp6d6
phkbLqGKbT9Cjoq+yWj17FMFbVYVlL2JoSyfbgXpCvPj1Zkc+PqHhGM5IF06L0+YX/fhX6+1pkbD
xALDL6rxT/wD+0jNqkuKpPahtZ3g2VTfNTJuL27J7cL5MO91iPExJR2E2u8TLY9jT3u5o+GhZ/bz
LUVaKiUaThm9UdG5q+v2rhBCElwDv8pbP2+H0Aec1ZPleNyc8t3E4YBPniUZ1QN9VY5GmAiCPQ4c
iySf0Epk3T3tGEVsk8/2x3llIiPDdpFjkCZICLVXEUvdXIwWN5csNCiIz8yY00ceZORJsuA1rEVH
ryQeC5Gb2X5tzrMeEsS3p79zapcas6Q94fJNU/zAcsJU7AyY4vnd1+iBTJVKn2I7fIzfV8V4M7Dw
Kk8bJpMDCODsY+DA3oLM/4XqTBYjzKpvwQ6VQ55d+x637iz8k4bSalCtGpWL5BIkroDdZwBaghEh
KC7oQU2wfHnOZJ8/L/Yue68P5TxUXbUoIl3dN9C53e++d3hONE1d3h42Mxh5FiPwGt25Npu+0Aj6
7gps7qJTvQcp1mYeeDNB6j314E7d3JBNIxB7RAW7rW33KWZmhzPznQsxA+wqeB/G55jY193sk+AT
bQGefg6aqgbqCSsm5HsAfWgKjS/uQ61/YHyoeWG5hfbOwIF4PMca2jqBWUR3FvwmosjXdmPRB3W9
lP0CeosliyvMUJDUQiR3Or4NnnQvThc1M51lHRClI+S1l2rGmg143PqGNDvXZI68MbqfbAcvgF0A
t2kJzy5TB4aR9SvzX1AiVDzSw6WpiZvUlwhC/GArypDNHE5OM7JOQbdlcayf0d8ZcFGoc6zeyMaL
3T02JL36R9UO9NdQ2FvuwWL9ZtWCAxCGgoxaNTsaxd5lyAk73wC6GRdQtsORhZFDYvfBXYC9EmvC
o81Zygct72Owyj8D/OpngB8OE+4R09cWDP/7y0Ph6ooQcNGuz4BGpKQVcSjM1WUqqBwwAZguCSoc
sQ2PxOganHhmfzNCBmlTuqUAwiqbA9qpOvjxJ0QHbudSS7IbIJpjnHW20kRxW+NjWoKaOoQ5S0jM
5YkyIIYXurx93i8xRfhDJ77zz8UpffZfgBsKF2m8vu6/NffZFlvPHuMNaHNV8vUzHspsyGQEm6F4
VS/oS+8Dw+uhLf9nL5E1qYAtgO4Ykc5G8GBHo1WToox2gI5+8SUgfb7hVbYIR82lSq6rjEyix3bM
FrnPJyRUiDDKoUUj+NqKmygjCgiu7gqgwrP/6X7dOpzaj9db1TiVIGN0lzjYIpIc5gfM82iUpeHQ
kZcb2uzJdmeAJpp7vqR/VVfDnWn83pzxRzurRpOR5XFemvym+4SnNz/mz5hkZ3xmJAjyNX8do3Lx
UKitEYYmvA2P/S/PJkqTyi7b4CX2N4Ulw7J2ajfcpv8hK5xN/zY6GOqhuZWXF8TiWgrOtA6C+oX2
v4f3VVHrazA1sNjx9uFlDsSSkiCPuUU1SFd5MMz47AiyQ4IltLMUzZ1oZeauaSojT143/6uJdO8L
LzkgKzRPR+6DaXYP68Y9xtDgCVLIP6W39IAxHS22DI1HtbMTAWvJ2CGIy6rcpfsW+V9Mar1veKYr
cRtYWK7O2xpRO7jCYX6CBGJPoFUxivCF028BuwTR81YQsOdP/tfrUTOGetLNqG77i8RgBHnwtGaw
WBAupXzr8DSCDOwxdnn2pHWzauEOeWQGliD8HZVnQVMRjwg4CwaXjwl7YJ6Zq7lwsExfVxTOSg90
EJ0nvxnUzl7djuYF6j3HvY/mSxfUxDUNjVtci7Rp7h/foSatkJbQLhVHv3iqS/z+ot2NmYjz/cNa
geQKbqPFZq3Lirt5SE/eF60EpB0FvqOfoKazUz+KuO2epYtQQcC6nYbt+aGLgqBYgf9wUfpuXu5Y
V4q/JbChi9vXsacInnun/xR+30ifCtRua8LL47HeYzbEXeDCO9utsYGL3CLlKsxR9l4OlcE9+Dh+
YPzznUFfg74tX4lnG5L3N6dfe/kgk0G5qKhl+9wgcZziWUZkdM7DzMblmcDT4+7gpBLpzFiPQHSw
pNp+NgIoEOQskDwdiYYKfu57ucQZ4BQua8HcCtog90k+JUzHVqbGC1Z4c4SZ7DUqpEuOeiIj6W57
O/JHaDk5kQ8LKAN3hLCC7eSb2xDHphnWOdtbQNMwTUGSU6ctAhuikartWEvV/cedi7uY0ZXyPqaQ
ZvbB8Mwn5FQOh7S9Is1h/5xrKHJggwKVQW6gxgcwogzL1E+NAVKB6gx0ENPd5uxebiAaUTBv9ysC
IEL9LEtfm/EH25dvINvbpXEAUvJ1bvSKod7ooPJgag6KkwunhpsB8KOXa6zBjtp3Vx80RbTwNkGu
qZ4GrGjhILdxarvLpXlMRDQDmO8TAhP6TgFtLN4TTGyeKrRyxjzgJF+IaR6cjag4MmnZ07LQzFqs
nFnVlJY3OGc+w6R3gFKG0jGgdGvSEd7vKVOGLGDG+ShD2lLEDI0OTQBBU3KTOE1aJFPnvh8829iB
aNKGM0bozWyBYlNvy1S21iOjWQnirPHsva5oTBz93H4lZpdgzx8RSBzsjn+ImhLyIC8zegK7yrDH
mjNaB+wiWEqgX736qNG5kYhFMqkYVS4gSHC6I5P6y8kjGDoZJkdvoXfCFv/S/mH9EbxYwNTD18Nl
Bf7RJjib7fFEeD0imOVFbDjFujVmUAVKPgsqBXSkxH+Okq55mT/wtG4EqOt9LLfkiFN2gTvUR1R1
dxo7ppkMThFLqdQC/3fw0AAST3GxbKEL5a9apbOyEgIyI8Rof0WYfmhXSjRpyaLOeTAqnJw234mu
g5Gorm1PK10LM1UHuvfy5ze8cH2M4nAgcawzIJM5RwAJhQ8r/f0nEeUayI7YfGg+hs/tAJwjCxPo
vZfl9zhYIGtCdCSh0pCpk+3b7h56dj4mvtZrmzcKS/wjLC279M5b8lqoowok5olEdQzDT/5KbDZV
dgpedcaZZ49mYGXvWGjm08orlovdX2O0elFWH1mxgyBVw2O1WbjNmzdEIZxvDDDKoC52zcoZYiKr
vaIKzTo3eDNud0qaAWU4a22EkQjdi2paCI51TBiQzpA2YlR1ys0BurpzDjERi8VKnTdGE5pTf5FD
OX1kQE4UNq7n4Oma794nltvwndHgchXpVH8tEssOBAe9+4WlxJ6KAJYJFQhNySPSlOG9cKdVrdXe
Wcyj4WLUx09RhAKnF0e7dxbi3slT9hGLn0YwPVcO3tBb/cTpiFvqevQsz4yyzg/T+U4W/RHGXb2h
7Vow9908qDFnpt4ATUvLwqBbPKQPvgVE2jXKkCriAOyPdmR/IyOWGX9Bm8XXYKJTdEaAIEetI2H0
I7F6H1sL5ulfNJLSe3Dyz4Mv8moOOjCj7K/GCNCntHRsq11CVl9wWTWKPsYMKngcVP+NfgV+X6bl
sQTHnenZv13wD4bf5aOzYXRa2BvUnJa3L6OtNrcvarglBDb4Svx0Fkk2JpwHHKT3pnak75ITfFfi
mNnh9hfi8YZQB7eVQfmz5Z9sPibQgsGlNTKuvDH9426HvD9egHAKr6VnMYmw5jwzugtXt2ErrYYZ
RW1gHr3tfrzHr4Ikcdedvn0AynuwnWZneiMrsdMYvQ6TxSLqt7y75TV0MS7HauaRrM8YYbS3w+vV
l7/sHkv/+do7qBJQjJq46GGQMWvo4RNHgXyQH7s8EuoG3xivdQaGYU33Dbfl6QT2oxEIp/WE0oeQ
us4RAN7j8HANHk5l0JGQ004QLUlG7zsBmFIPMZnRgvdaF4trvNXX5miRBY/wewnzEhedwiBdEHHj
JzZW83I1wtycXQQNp6RY4glYZts75wFDzgXjbFWg1ufQu+O2C5F8+2m6T83jyIDg8YbYP0GPwFVH
1Stny3Hf9KnXSfdv9WgERAjuV3TElPcA1L7GDNl/MYtwz1eevQdL0+t0279Mt+9LxOsPX4zrzUbC
PZcby4k9j4Hi4/rd7NsRzuYull9QPhH4vJH/SrgZUBAf3pnNkk+8tRpx8VLl2bMxnY20XnByDgcM
n9Td/ZruY+9oI24V3u0oIHWHoyHmbHyXrGcNq3f81UONIxu07lMxFkIai31aTJkoPUKDMgWzvHz7
yPxz8FiR+F19uG397GRFvR/zJVHKO5yJk+QBQP630YuMaTE+dpE/gyW00L23CRodC7o9bMA7RueW
txi9RUNAl18W7hmMf8O7dm5GeA2wwdrDLnIqzcdnI+R6oyomdtaskET4p8zmKAcFee6dyj19dngv
O9U+xKrYnDfZ0R2MSILg/1eNzrb3prLidW+yjDfK8+D8d+k1QEChOZlJRZxcekhMii6PiaRBZ4t6
kU1F2sfvvuGbl7F+7BRUtC5Xk2S+my72lDaLljPHYlysdm2ep2mTzUwYTtdrCrphfif8mlGwDoTp
SP9lHAKj0YcKE76XOseXDp2U4N/7Tf6ggfeF7eoYADKO3iVA7DS+jVnuwJSBjrxH2+uVAFEZi8L4
MbCiImTNQpNq4N8CTI1RHqwWRJOB8qU6dvPIWStMNkCVw5TLmGRpoYofSJUWyMf9WTneQ/Q6YkWU
667hP01/aRRhoREPQLLf5RCLEId4dksqpKgVgoHN/9Cb+J9hiouifHst52g9FaEDjv1OW7+B2Bcu
mKH1uh8w1iKCwPUDQkBtLKTPkjJKvloY9es1I1mvWlMxwLIuCPB9FpctlJoQCmlBwC1gwXyDhti6
OWu0TVQNAR+bJ4XOsOI4bKUslk7k/38keoIb6dC/bxurbzi6B8ff/pN1IRa/2+1w3TfdIfh9ZXJr
Fzy/wv8mHINZx/EOOFbUi1A+EttsabRy3JKfiTF/hsg3TPcdg3hneUgVdrXRk51/tPALv8KiLCh8
IIXtZ0zZ4v7UcsBLwIlzwUYlGw+plnWpgukc+VkGQ9LcgJyhtBQBCrnKcnFZjpGOpYziWkPE5s0g
KxQNYfkDvBQK3JtDRzkq94IbwkAIMig8Gvmdm4TOpAxSHpM7/yKl91z++TdVkn8TcCGSqgShH8VX
vo/81LdHozJHyb3J1pPvLn9HsQ98FrguYrNzZGKADPFXlL4EZHijKJJ74yW6D8KDnoJahtkKOqTb
BeLVD/owPuX2/g6MhGVs1/ifeM/nL0CTCsEPWpDA/CEFR7CZwEaWovgh0JQ5Lmj8llFLQo33uuDf
Qg/g/jNeTzlA1GBzrltguFpEK0VDJXRgxvx8GYiVfrBG8Z2vATrI8Zwirc5QiraS1SbVN9feTOqM
lZTYH4iwwvjqXjyjzbAhxEpFrGb4iHzeOmrzi6sg8SACILbGh5vzDuXTQCH5TzR4o+J780QyUKSM
lHwOflq8A7MXzzUfvSXgT1wlKGJ8vjnaRD81qJ9EDCSQfjTi3nLDUPkR4gTfCMYNV3Paf5CshriR
u0C9UYXhxG638sG4IBwqSAbAuFTgBNMAZsOQKo+0AVVrOnUQlvGjHvULf+Yu8la8wAFcKDxxD3q5
6ErBnx2AhJIVf+5XbLYEBgQMSxqFmWAMwW3x3hWcNVj4kCzIJX8sWHe3QEDrEA81585QQrh0i0KB
VBLgYDNAZgIcrAsRg+t8AuCOj1OaMjBPJiUkzCLccNV3peyXLqK3PaYVAkkIsoCDxkBsxgXuzpmC
CfB2d14d1aEETJEg+CHr81uMnm4zBgUs17pLCxenT2IjqQdgcazmDVa7sITimIUUsorUsXgvsm7T
DXeTfHsJIs6AZGw14IdCV1zM4NCxi+HlB5axGG/ilHEHNAwURPZ3aZ3JJJ98F2tC1oYZwKBCNEHZ
l8lg9MdxAuB9bnibE++QsxXSvhEGGQanIbjzncVq5dlUMJCZ/DUVaIHURmWxj1ZipHM7WFs8GPPX
1FPzn4fwbsVMp6336MBSM7YLVZLKHGPh3pogpy6ou4pSENpUtI+MOoEo8o0cDBf6ZyS+8h6X/YB8
iX890mDX5arc589hyV1T9eSni1Q0wbrzGqEgwp6MgOeBXitlSceCL4GkhBgoH/WJ+0funXs5QzmX
n3ILzsJCrcLmkQuqWXJpWY8l8DrZww3w/zEKxdgGkwnRLBXC8q1T/fe1MbqNCIMlPWUPMxEd7cbs
6xtxQc8cNA9Aj3BxZYkMKMDg/rAGhD7hA7f7XGUxRQWtmqggKUAETfYdFBxvw2eiwjWdD09Zbxs8
GKlQaUREh5y1H/wyHLmZNANaYxDFWMfwrQ576GR7W+3HNFyHFM2dzG/A6iR3HKn59zwgrADFX0XG
FWIgZMKOuvfMEq5UPuME0HDQqVY+g6MDETa2ae1c+uQHIx026Y620k1y+I0s7X3u8fEQ5Tip+p/K
t25+fDxRbDiPd1i/hQ/WFNRDKv1ury5kGvAeEMSOfywN4gZQbddI8MEAblOHSxiJOmukObVTVLvz
hXm9bdqxxSm7+/oWH3TeJRMIdFESenceJoCJEy73eSeQT1B8Hyfj4sVCCscjKds8nPqZQgxDLvD6
vfFXD2rvsAye/PJGuCbnPM13CRvqxZDjKuthULmKGp4NWpERbxlZkqGF4JUF9ZpDVuba8p+kIdjP
Fy9HCIRJeQZJ/LEpRk+YYKI89xZuMazQY5PVSYyaJtMWmud8TvEDE4bjimT/VZxv4DhzbaBTQJY8
kmYPyb4KrkCYsRpXb4BR57jI3MbkWgaPrqqPrC90GWMh5/m+fdgzRlfAP+rRx2WhAEtYsNBAXsFC
cCYH5dHdHMeDIrmiE3AFf4arwA1osEWDi8o105MT43TG/rM/GTqvGGSvDNUoA+BDdlB5M5DG5hjk
Eyj0MTpwwn/B82QHArbpJgTPObxAp5uPPjiz8dHzOXFwj7EuHSYj6B6AwbvG+vMZsdaVwbo+PbFs
dmrDIbpU1FSlh+IUM7W6e94sHBYv0F8ql9K63b7agWRGCEKklnF7PmWFbfAq2tzhQph/w1fFzGFo
9g9+PoaFSF0qo8B8O7wlQ5S3gnmuca/ydr9+bt8pVaZzYyayJ7RGZJky3F7HAke/43OCigYcJNFa
xnrg0Lmj6Ae0WeR8lkh1t4J5Cw4XYp0XciUpfcYDN2/rzMeagzt+eV9wa27/saDA0QesCVjmuoxO
4HmLcGuDTc69fcSJ4oQSxWttkP9OCfXiZQVo7bkaSv0n74FBrILbsGvhnMV/O5zi4jlsz/+mIp4x
Csh/PNMXHuRmRuZ7h9sh5ZPXViyfECaAT0A6qI1QVxZUFbROJnX1UdxEz4iCZhgt3NEIfU6GAFcm
yypH9PQn+w49EdcIN/7KxI4Xs4NhakeFzQkVpPcLcqTiWYN66aM75bMJB8OA20WS6RGqd5PmT6MA
mNgCT+bnfMMJRLlC6gJdyIKCrYZaO8A1AYQ/mhQYHXG2RIcvHLcmhGLKdsbN0G3REiLlTVudNrIC
wbS+QXaKDB2TovkeaJ2D5R/Y6ozQhS9wgA0JDAm8BtskPMem+qCMKcMDBgrSRYkSz6UZI+TRVbtX
As7vMYh3pJZQFEHamMxB/AXg8csxrNl3C3Sh1o0uNSy3mFdBjRABxBR64i4U3G8cJgdPmEVoiTzX
776GzpOQNCAygSeGQYxyI/gXcg5LTDdTVUXb0O97DA890pHke6FiWJGGUhDPpxj4fQiMjyAViY8W
7XR9RnUQHxJci1JqazgM/LzG/Kh4JRP+NmqFXExYQQJobu7dyQOoVCvcvIkjmNMEqbt7GK5IYBRX
9vsgcS7ODo9USfsNOvMvTntis7TMN9cnfIozWdqaCBP4D8ltiDzMoebte4tCmFM5jhExh8FWHxII
3NRlAdldvqFSUolAgQTxcl1tdrghmclzsIzrbWwPq3b5VS2Yz7WBughptGQz7L9QcA1KJVMPyKrw
IhwqWu8HBN+8gNrDRvFEAY0QFwOmrqYSl429g3Ma8uYb7F2ANBw92KQmi9MU/W0CJXorHHNGS+7Y
gn8KBO1OodbCiOHBMivvmy3KABnHM9oFnzW13Fs5eJWTJsta0AwjcMgnKua0MVZ1eXogaFKO6U92
jQ/382Gw3GIwErUa7uk+YJh8vDovUMygsTTA97YHuucogJNrfXyagWF+uMyBcM65slbFQky2ZwDc
7E5y9cALDliLd3YvLBAhH6lJcmzzj4824ReUUv9whDjwpvwJ/55RyeTXjDuzRec/0YgUp1HUbTAd
muHOcndMitUSAXHAKVrGGo7dl3VoX7Ig+9DqBhb4n727ysDReosTb8MEMMm4h22g5jXI/l80zhAX
OjxU44uYp7ev4sfwck8ut8DAy/ybsBipNPp4m8iA9pd0tBUc8XU9FTFD1IJ9iGUv7u4H9MPwPWGP
zitcbsp/bct2MSNik0/cKb8bfmEQICn7cWD4uNcSHa/iBdXr8Q0wW6VBcs0bzJufFge2UNAA81SI
dIhj8Xh0Fg8Sp0ZJDFQYLQx8xErRnhZbT8yLKahhJyOsgmwdQyIDXRKUax3V4AS39UEg9hSKwlbI
LoWEm51U30h6tSEKMIrY+62oic1NGpdDQeW9UK2BhgJjE54DaJ9G++4Uk46veatRjR2NIr11/h7c
PibfvxPxIEJymGDysF9vuDXwbGo2EV6ngLuQI3Iaa9jQDJabpXPp/3VYfHZ6xd+DqWBPZ3R/DrWl
jrXSb6tBR0ZHIh8cjvQ9zXnjH2SdAxXbszk6WXPvupHZRMFHeAPHR72t36evIK5mTsWDNkcIcDol
6LMjjwKzvQ7yNl8bd9GaIv6lqgzG3rKiIuFsxDmQlX1CDVGMqERemtIvLqIdt2ymf4kQOH5yxxp9
zUfCnBpkuTyvhTSjId3LskejI9Cmu9t2p1LZFTIEQp+KpGspy8uIxY0pg2oEzIJ6FNA5yXwkaLdU
YDI7wRWE1Mjuqh/8hgY3GjmI7jI1YTz+6b1jadUXXA4yGYRh+u06hQHa4OMKvPYOty530kwn0NLS
lBkQIj5PIqsHk5iOjjdRINuGzOCh8+PDqgGgeFpDGJTYJqFWQmucrd9Bo7NskK94FLrH4bFLZKL/
f/l1ABBqrXfM9iWxR/qQlTQDk4SZeI/OkxkS2wQpCb8xu1rwvk4QlQlmJlPOXQrqRlpxtouazyzj
tuO7dtkioj3rMPXYj98o0wVBxcAUpRIl1KLmf+qSMPynQSXqD1QGYQpIi6YAGhOWeCHBH8Mu0vKP
lkLEcd0e9AxOaRm1nLrq/BJraztmG7mJBcU/kJ5WqDr0n87w2jmgTxdQI1HHWkR78DFsm6CUDoT0
VVL2TSC+kcG6bYAc8sAKT130gN4BLXVIbhqnJk8TBpTirBZuoFUPcAKjh+7OuXeJTCtaAeVM8hnC
eAtoS0HPp5PJK4H2svjyzNCcx3S3fXyXxLmg0ZW+HfdAhyBMbmTEgRY2QqnoTdLNE9fdKqEC2LQo
TDwYijCI2o8PP4fqhnen0s2OmE7Z9GCKWwOB+aOT1UY803D+EFta/hhag0NA6u78AXDgyk0SEZ5E
y4Nii3J2358vlyk/Be1puv26a/tUHnzPzeAKnz8BIow9JNgxYbBchCRUBiBHqZm4GNKFZmv+UBVq
h9wtYADzKm6q4CNBJ6dMTjf56lJy82hxxztkfrZML9FWyvxrL/djzE/PrlZTsTXhCUKIzGkvDs76
eFABD0A63Uf9tjnzRLSkmPf1IdiYq48IK/epHIYnr2IH7aMzlLlULNx3cC19bjCVoSBGuYrsZmUc
MgG37w5OxFry5CBZLIWT9mJ6d51STTGh/wvHxoUJ7U46ZYH3sllbgP8RiP+AjgCwtpDGBVM4YarS
GRCfpMb4CR1d6Lf4JlxCILkv+osXWnHsx0iOIZcSp3Jup0D1Fx9mFi1ho5DXeAHi54hKP3kI6UjH
KALQS7hQIfcxMmNyeEWUlroA+Jc0/zPM/LLCXZbDZZa5kPTp7EVD54Qm7B69GRqwfEPycpoWk0Mc
Q9z7huF0Q91wvXpFtR1VRDe+gwH4tFtyrQzZywsEy2XeAlAYvgHRrPtBoIzL90LE3mlCiinZDgPm
QIeKxw+lTOqHceUwETCYr3gikg3Hs2KArzYFsMuwNYe8wD8x3YWfurw5X1u0yykbIHuHONUAEuAA
hUx3TiQeghfHXBxV9YgKYUbLNjvk5JlFp/Aehvf0kQ+pJZgfP5pkqAp4AHB/5v3uoDl/VAOgoClQ
8ohEasrUpJXDR+Z9fRaulJnmlNMIbNA56y5wTg4FcL7ODpDYQMIJI5+UQunGPX8JrJcjkVwPPmXO
ZmN2OcG23KqUkmmwsMiinxWHY0A+jbhtuIc4IaViaomt6G9+Qh+w06bMvajuNocObkq83pBytW3i
5ADcoqSnrhB2c4ybQ3tzDVjGMt2OpcVrsZ5lwca4BQvys5KuTmv8bIvmuBZ9l8VZWXnU2t2Ge8B5
JJ7ihl4t0JY3faAPo/GZkDRP3vjACh/5idrutWDGecOAjHnQ8e2l3zdysOrRabxHNfdre9eeVXm6
jP0+I53JSyMa09IypxADOY8GIUS4TJ8vvCe/ZWAJrDdMROp9IPC9tLG0ySvsJVJCgOjSL8CkDOQA
EK8sCF5IwhmAvbE13GDkZPoxTHC2DCeGMUsNk/FX+sJUyX3AUv+gjwfWGyKMJo2xbFP4uPP4bnqY
k6iuRaNARmFPv7RFZlfU2k9eai1pAERhoCIiIYYv6AWmD4Aeswszm0xutgwS0RtJLkuejudu3jil
JkecnNronLpnOFOtVR15CzqWA6m57p+bTDqQ1Jl3H+S6CWNIcSwzZ/cRpijs3Rk6MFHJXcga1No6
u5i34dhfKog2omIzow32ZLxIqGHkLHCFoW+QTS6dAUweAjWC4/eHe1j+6kaZTDXvasm9vPti2Ry2
Xkw2xmbh7pmeqUKefh5E/NmWXxTEgZkNkR44CXTh8wpM2DZSA7Gt23vT8qbWt4cPstQr5rUWQic4
eryVnU55iAYE+z1PIdUNMoNUgQiIXHByw8/n2oe7DjLqRQdoh3ZJsXgI54xkzxIjbs7hzfB3aSId
l4oUrkQAuyu8B1V2v5dgvqftQTONR8wq29VIGKyQC4gFVB/2cJ/W3DpXAt0HNPUwqgUhwM9jRBTz
EYk9BTNaTIvRweLeWT+bGc0dz82ZDCFCfC3nMbof3e5LQiFc230KU4pThlwZX0SHhO5mBxT/w0/Q
uuxQq9bHI8yEu7WUXxFIYCNAU/5xzuzLuAG7Aqq71oFIXnl//iLW1H5o0aFrhn92vtQDUPZoQ8yO
BTaU0Y+gc0SMQXQcHfk0QGGp1Zxz+nzzG9Tfw3bHtIhZKwAafjkmqLrbjC68eWA6/Xq0Njd78COf
/p6StYwp0Su/TpsOkoZCavrZUHuhAS8yz2jH4ulMVqAgJiy7tJy7Me7VFLTI41QiFM1mxuxNP2JE
9vHvJ3ZDYgjIeOnzQQlLlnqUl/zied9de9pk91G1EYfz2sVJPRg24fZAG8oTkyJfKKXf9DBhrALc
to2LB+jtG8EZ5Pd5PNxqlLA6hQrhgEgICBboqSsckfDY2fdIYmJ4IMUxfwVTbYd9pzoOiBGgcHlK
UX+AHach30HMT+M3mURxA9TrwIXjmeD7UCFxVWv8oh+dXGf/KQmBtHlkGCHVyhmQP5w4ooSW7OwF
RfCu1q8npz9Q14OB3oeMT1+7Yemw0xAwGn//uq+omyO1tuRhjjBWwVplDZtDHS1wB+2KVp+Suysf
Kl56xhodLzppaiwqhgqdXrEMRWMPiy3FoCaDjifbBluJxRkTWm4K5xF+PUatyE142oyijWT+icIY
ShEpEg0H1K7aoljtUZkM9uRPJ7xtqfVQRQHNAA3zLA82SkNsbgaYF4jrxgLZGqr6cIy633VEzqR3
+ZPMI2wHaEMY4tX6FXUNw1yeAt4TYhxt2ztCmt0cO2RfFiWYhtRcypGfUkEF8wPMTgu5zkUAyaTw
EoTLEyttFLE0+48ZLd9gZ/609iQ15oQpCENGyO7iAZ7+YXsFFhirRh48gntv3GyRQx/cIahAlguD
4H5Tk8m3kvz/RWpqQ0aUW3smKvKgQDhnvLwd3BF97W8wQ9upG/uj3SdJDcZ2g7DmT/bsSl0mN2gk
iPNmK1gyamYmIm6IMXLgqIqFInmySTlA2G8wN1ddziyi9Pgri+IRfYQUBcjKyrzJWPFIcvo2DDUn
DLFQnWanCbJp0J6XjLkokehBWILqYAHlGUPEgRI7UUs6fua1GxqJNNzBhmcogjVBSOmCFgvzJQwU
ZeSFWTCTORI9gq48+rHokaPWRA3D7lEcvE7QkRfw03RKd67QA46TUGmbVSBqC7KNg5kNqfrt/mdM
y0BLqCqDYiW15OMd1NqXEgmobglTQ0z/sgU3m1kpxV7KGeG666NNZYkxOE37lZUAJPiDqsdnJDuQ
ZIyP0QPBBQOIMluxA9hjt00CwKUELek5293Lrs3Ods5AhOrbmHXxQos1frqwzi4wp3fmSmSCCPai
fWIMJ2/kiWa8306DOU8HtjGVjXq/PNjcM819Mf1cMt6oNpKYWSTyvB9iTkXuiXwGH46tTkMh+ntq
zOxjj1LlKa6ADxJNFj5vwBsd9D7Ld8c2gw8L44FRYwtzbEF9ZEr7oECD61hzx+cqaI6BQHwLR/ce
wmAYSz0JcTMwIWL8qBpwonzyke1n8/zeY9QzjsUhsnHAkGdM6SZrjOUDVVN/d6wQ6GXDVfAjGZXw
/jYTsfGBTric0VdCJGxEBdywGoSVP+bCDNXo1ghVcjvAeaaI7/P+WOCQlZir0OA03sKcu0DvVCei
QvWdjG0DUBM1DUKhqtF5qhI6Ko8ZP5FDxYB4gncqcwge8qglgxQGZEC8wAiBr8Lkwe992+i8PrdC
b4K1NP52BKIoexlRMcwjvYBBYmN1IELfDDTzfhHhXQZv4gkNgbB9xIPk5QL4Vd+HZByZjUCLo07s
L1HD9wxJUoZr1H068CBjqjFC+jFhX86u7dMrVfu0xHykDw3JAV853lpdsQsjtGLBgMVzA19XtSQf
M6s1Idy6IaFdhCe5+QO0X+hK0SdhYO1Rso6NJEZK3ptmoDEdHCloeyG+eBpNOeKnBF/0fdDuuULO
5SlCtGOMk0Of5pBXiJEIQVVyPmtLHppmtClZ69HZoVsjSAVZfvAce5yflKwUJtD6fpLImgizYJvL
s9JiWS5GuuS+tjBxMLIgpoguR6v9RCGky0P14fE/wWHo3M8uY0sUiW0+nmg/ocVKZuCLr/iF0jcT
5a+8Ma+/eDAHYujxcLDIofWkJqkVrD0tEUbxvCnbTcNkb48I0ROZDlQKmKRnV7pTxRMOx3XB+xIH
CsZ5wMmmQD2QmAxDnr6TzOB3FLiilkWVuuaf6HJFXKfiN9m0M1ICVgAO1F+euJhkN9oa1nzHASyZ
KKTlnc32w+bMDlw+DW5JLefdZmT792fGPM4aUkfE5twfS20udUdS85vA0sgTdnD+qsvozpPvf8aj
Xh7+1RwUiZOZzVVirE+z+yAziAelrvBMpsCkpKPtPylK64sCDz2QUMVwsPNX/yJ6MENuhoS3ox+k
geD5uU93mJIzUmtTI9BxEXqhjTIoJHR+GP2D62AQgZrNJqEcYOenUDtqI+EN+5AEhxghMyFAw4xe
TA9cgUjF00OIAChBO0wmVtpEwaL6QPaWRSqG6LgSsBg4hWjylbgBSCPE4gWJQ6GEqkOUzK42GRTC
8UImoywSwSR3RUZjwdLwwMYB8G6t5RfKWBbguGmtSH0uWaqKDD7GQfdFRF7jMbuJMp3tsGj9ghd6
C+Lsrc4CaYFnwHi6q8Z3X5FMaFvIgmIz+UOQALpcs787ggEG809MVphFXMJpIHrGYu6O8UoXcTCe
CI9T376u2xwvEXOQA/nZ8PxaSDattTSgoKcc68oOnzBvbfj4DMu61BoROpxSjO3IZG6tVBOmGTuE
jQUs9HMZJGBQMbE0I7WnUni0Ni+aKuTmDSdvOVPRb7uA56z3ph7PkXhzLDz2ilRUYj9EqEEKD0HQ
zWBPw09tF6vlnGe+O0Z2WHj+ou7HKImgiq5ZXT2hnSZ3cgeGa8T/Z4CJJTWwchB59QIGdIwUYtKT
8LWh+f0XXmkJhBw+azxjZ8bmOxZuGpC8OHyABVXhmDtD2ndkwoR46roB0Q6Yt9cFSMf5Tbjpk0Yv
YVrDsA5lrW4XViqXahA2RF5MaN8pLAAE9TIIS/4hsf+RdF5LimNJGH4iRWCFuJW3gBBIwA0BTSGD
Ewj/9PMlE70xO1vbhZGOzsn8XbqMtaFOsUbf/fpOqtvm/4/EPpicGYah0EcMeVhzrzpZCDyT0vBo
+T1PYM76jM5nArzaOOgUntu/4WhKi8ATjAQGHj25RT6GFZ52h6J16l3n7S3aUY/pLUSDJQ/aC8L6
DZRZT8YAoZrEqabPmL0oMKfVzHA0yuYrey/J1CFyHCoYsD2p+zU6anq9iwkLAfewT3dR9PKDKMLR
RcAT14/QLx/ubTP0R5yQSQK2bLVRjB0t0fVIsUK2gbkgy8qUZpJ3gkGOF+KEJk5mrKAY0M/ktr29
Ve31/0UUQOwoEmbZ7BLDvUrzsTfkXGKkYcBXejcAKqW93wH7cvWJjYfjKFKL+dwbmsGKroquy4xz
cVMwqgkMIERjyLOBU8kRovjyN3N0HS2dcMBJ9T9AK8MjrI1qk9VIMvkPJtBoRdFUMgIt5aQ9Nbp9
S4iXi6QSjlmMAAvuSC3gDoQnPSSEDXpGwtPgwyA8ABf4OBTauycRKMBITNOj3e8w7pgdjkyfL46y
m7e6T8aLBSqNiz3fKHtugOysfP5YklJX28cX0f0Hd6RunyxPRtwjI/xD0I6MFS8xbEsE6/Vc9HVI
NkRHCNpeY0bs4CyZaQZv6i/be7YNHbDTSNaWJONDEsOaucbGUjHGZBOnN0OeadGF+R0eRB4um9zR
wdKkeFYTeGb0WMFpyPnUgxTz6t/JCN9HYG1Ko+AGBpyV4VJvAnjXZCKRo0UvEIvPRD5XnO6p6UQG
FpEvxv1OSn3AlKb71apMRkSSHESdKElnCCkrfZe2d4HMY9NY3JDYfJTJPmCb580Wizp3BvTe53DN
L8hIHzpfOn4zRIPX95/7RgIYOX/Z/9dkUuwf1oKClPYCLQvWW9lxwBJZ66BCJi3HwzDpRpO+sVHi
0OkMmGHlVBqqxXwCdkf4qUyA43RM3NGPoGnoip8jLpUa0BJIU+CiX17GnA3kEWsE2gnVZ3DYcx7D
yAOq38NoQV6wgDbyZP2UaVx+4FSEgZRMMlSDDy2IOtwa6RnvMaPR/Y+/4FnregximZMsFnC8HEMc
2KvoPlthuV+kmhx0aAYC8z1hxxwH8YfS5WkvLnJfvknArCc53J9/PmGlI06MfWK6XW4Ox/j6Y6R9
KjBBLdbGgeKC4CMetmIliacE13BSEEsqRw6zR472ErCMhYDqQUKVyDXZfZzUXCjJmTs51NO3LPMG
PNy5bgGohc2g0aSn+NnmXwxG4RZQhUBOMTBhxFxeDlFXcc3osuHjvP8xD5OE4NVxMu6aF9R1dKP5
tGKy/J5HhnVsid1qKfJA+q6E0eJkW/IcraKnJ5eDC0IhDgIv0DtFn70XxO8zm1tQBpI8KC6Po+mx
DxDSOUKPtPl41FYgaQHXxCSiqmMsJHmAnEVuj2zRwwnAJSL+0X3KPEI6I5K0QaRYOEHaUEE8KAU5
3Fh+MhuRQ0NImYSERHJkCEPm4SehlnZMYu7SaGFvmX0hsXRf1DIINSA2+NPAhd5MRWajS1KcFCSI
EIBZRISBvEK+Z3okcfoDX8QqBqT6JRwWBKqgPuSjsnaALHlYYV/4o3FqukeninjE26gimdzC+YQA
wgJrYIqQw/glmCOi1TTETw/r4DYUWwuQLAqp3a8KxX3Guc7BAX5B/Qvls+GbBkyEefEUay+2/quF
IOcLFqHYiv19OZLLuDYAHSl/2HovWxm71Rql8vWgItsTzWIRdFnk6jS+HSwqvrwtLIHLx0P4rZ3t
f8yvzD02HKT1BKYi//tAnV1mH3NZcb4xiZShUk+9ZBvXJuryqZ+3E3CntxKG0FICsUP3AAM43RVF
SK0vWfFsIRFvhUoiJSDO3EM50Axao7sMVWLCOK3tG93EkVjkdodkaxoU2N+PWQ6mz4MnzVOD6yxh
PygB5Iq1lXH5NuzzwCExKYroZZAuSwnW1pJB5b6GY6z8MkvSlnIBMJcaKVYCNs0+ealEDM1rs/PV
g9NWIkyxRV3oFzq1Q3Zh9Mj2LRn4QnIKM8KZUejc8DWwH3PMwscKEuSqwRcE01CzBHRzD8bAxDTe
I8YBIFlQKDF/RBerBGDIIAmX5QDyxjoH++Z8oIyWQ9gNzv+Y+so2e3RlYKxSkhfQ//BsTAhGQdYt
21i+ZGeibhji0MBXCfj4WPzOA7Q+ZpozYZykMwJ47Zjqhq2ibXCMFkCI2XEvYm2DbQ0xJB9sLzmP
9KyLVLE5uEkrNmqy6bm6IRHdhPk/savz0hbCN05A0w0UnkI6pjaAJfH7ljiAXuZ6PBr5PwrqhVPU
ofljB6hmK3KJ9kSwdqbp4i24ST856XlGaieh3syhoqhkWEqKZE6mxJpuym/lrjjZSNNbIBlyQTDw
g+L8JByVe0a8jiRfsV7YB2AVSNqlazxTo0sh/KQftFD806ZhmJsPLMRm1Ub9tzT8PeNCG+TZVEvM
ZI+DIfkkRp/uU6hFXpHkugF9eh9hQzNaRdHibqfNEMKV2KfDRnMwgQfm0E3JuVtPS+leaLXYDjY/
yKkDfk+lyLRCSLoReBbymZQM1DbtDINaBXdBczeKJCZm8WCunhx7rHoWIrkMMbd+j/2Wq9Dhm6KA
Pq7m6JtQqvsonEQTUqXcg5F1YxYjMAB5/vUHK4dgwUsk8JTKpFUTE5wS90T46t1mEubbIjSCQpG7
YtNk7PpdM+X7AjwM9N0gTANObZDy/VHC34ERDzfuzCAchru9BnbOjB10alAjKxpBzhuLfqQzzjhB
aXv1kl2E/g2dVdwacXhIJ/Gb9Llki5Oene/Pd5fw8ItOxgBe2H+mHVyYrHMKguEsNvrY0a7OHpBp
m7hrQmGkMaFGdCgJnsxomQMLQrVAVvwNTQVEiwoIIihJWlwHGYzAyhEE6EVVHHdnQUoUBEF+DEU8
O1cqT4Z50yfRNlO80JJc9U4qmSVfWYWiOCBoG6vHsUGoodqv2RqykRcKVCugS+Qw4CX3BbshlwCy
aN6a0aov2JQDKmHaIjoXGb+E1VdiKmKTL73XRKjDi8glVCgPzM6esWY+UfMTArSJZNoVDh/lpRlP
8gWpBI6shQtXg99h7pjF7oItWQBs9HPUW1CBCdAHz8T5hIM2+o14IjK78Ong+NqI0ObAYNynmFNq
cfSi4MQ345zF1PwlzvQXos6Lg3NR4MtO0xjEnbvMKqrhAORx2gWDEgmQiU7D9wHduKio5Pb9JWjG
mXkWBF0BdZ/1gUYBv39jHzswyNGq5qfg8nW7i6q0mqiaDJJh2GTvFzHKnYDw3Fq/pBo5+Hwe1Acd
mO5XVrRtjXBxRB8hKV8cqi+jJumiY6ua3dHsAynwbwfURklu5FXgrOpilq5C8hjDx8lpdyVvJu2P
lYDQpPRLB7yH/3WTQ4/RdwMTpOYUMiGB/jRm5MW/z8vBvPw0tJDgkuX0b82GAyki9qHC7lRYlcTz
KZTON/765d1SyceBlvl+vXxyWpalVRzdb2H0rqamWoVmq5Oytod9551hFL3kfh69CcRiguPZW7sH
QrNK54hhretpy3NQA42mA7/Ttwaq3gleGWx7a2g/hjYO8irOiT49e18C8EiczMqhXb/RlNuts4cE
std1i4PDM3CApO+ScORA4iqyLCFjv+PetJhrBEEgEiCFVSLs2uNLoEwq/5x7LwisbZkw9MdvoeCa
DFWrTBqPgag+NtLcRCd1HHXj1uQLQ/92zj33TKrO9tlzj5V9qu3Pw2xelvZ2jqgGgu6XFJjzaJDm
hGiUds3uhD0X5ojjt2M/cWR2rDu/UePpddof565ZndIeYN7oWI+OxV9w7xFigltt8/NLz3313B6v
EH/fRitbX8w6ahPV3jH4+o9txVFQ27xSn5eftw9WvmBWEC/Scbv4Cef1x+kF/Ze87O1l8ZfuDrI6
uEfG93wx7zEtoW8Sa4Y/QlEJCTHVpz3o2KjDOqi9tz2SkzjWKpsr90J8Hle13eo7p/GJrSw+KLKy
eVNtq2r6g6jRMXciqh4OQXoqMnYyPR9Gl7TG6BWrOPRqoz9u0n7PKDdqdHiZ4NoQjLlx8KuZ3CrW
Y0hk3JWb6ShMKFHjNjYXko3Ciked8umuq5OnX6f3DzTvekZigra8BRfifojNixqP+RS3FXxY2smt
p/+Mv1/sSGu+DEEuyTcBv8CRcMOtckCCO+tdLcCqztXSarPxWndjmDbewF+7g2mV9IDqa5u8zxMp
CzqZkGjoIjia6JOxtyG5ePbN4V/J8mCrJxwXbQF2ETSlzKlatef10eLynGqXy0bgXP9gfQCtyayf
EzmwKtAxFID1Gtm07iHp0WlQY7F2T+gymAxPWELGOA30DhOY66t9JefhaaqK0cfBODDgCXoEf1D6
sAzI1MSycTQ7jZSYysvCtIN6kv8rR4N0tJSDWSHSe1nF2yrx6RytnI9IHCuQHrBxY/ZxlnfNR2PW
LYPlXg+tqvKPLb87NNpD41NaiETn1QcjB9bTxZX+vTTOkyvZMy3rScxEWs8AVMtp6Z5G1eyCGv5o
I6itby7hk4+DX34s5qkUudVgYWBEm1uvXcQzsEctGlhG5Rh72dh0/kkRuKdUKO2Hqx5BJVZgdevS
/KL7x8SO6IPHGQv84zUje6BVWZpHxgGhWndERmZn1iczFSohNzUO8IFbkbtZucc0n+WTzqJQbfqk
ykV22X6bH4KjhiBhx6GMcHpKEKTV3Z8lDMJED/l981RwKQyGV/UgVVX7fbZafYa3oWp1+OeLfxZW
t+XWDPZS7XO+GLThEMxqdMMK9LGbxmu3XNX+MFSJ/8augmFEsdbJ48FYPuOzuKe8SjF99PhZzXyI
PswtVHbr5h1m/a/Lvz6/7vPgPtlbH8734H80p+jbSs/mf+KLPjIbmletXKYblppz79nnMmtdFx/Q
Xv7zsFpdzN/2ubDXD/fAMaI4zdP7vP11234gbHLO+P1m+DdOSImZX8T4MV3y186ULxilZ+2gvc3x
ipMQIUkDZzF1HCLuwR/6SFosSXterGxPnxxeImCkWWRMNyyLRt6TBRvlo9oNjblvxIyGpPX0jeuT
RLDHpG2JypNsCQyvnsT64gzVp2vOHGYanaRAFuE+DQVa09KkRfatcgYnQC3tH6Sb/NLzhuQLQvdj
pA//KekkFIF4z6Zyv+mFC6QhfjpI7QMgmD+/TEbDdK4vpQTi870HGEmpAeFbv9GGPlKJMibJwX3f
9Of0zqr4hBSRIyQJD7MY9QtK+4xQIOsfUQbg0miUjuC+Q7gufTCfTLXJpI+IqTBn9sWfoSWKmPjl
9SyQQHfaqzCiIEuQoRDzt+AEtAQyZ3p0nlIXchwn+/sfbQU0nDSxbe9J7+GRxMw4mB7UPqQJOnug
aHQq8HUO0pEGXPYlYbhSUgMJk2TGyXZ2wrCTYF1+odeurfYp+If8ygOVGRBllADUQ1zRyKDskW4K
fyrOV1/Mqqi4HQIdJu8BdpseRfIRVSac8ahnAw6RVLDUnYHx11pOXiLjAuZZftmNad+xou766Nyi
9ahPHSyyBVLrl0CpdAxAl/v4DdJjwGJTMfovs2JUIMOBZuLeveF+O5FRwyg1/boQy6jDgLeDMZje
MpIhHiMyla2ptiP7mfimC17+mcSfkLnHesnnGriDqbAtnHQHLynzs0RMbeGtZEwgnoMd45aA+3+A
QgbovDanefSvhUWXiSKbPrUyPSSVaiJSXUf/O82daea0aTOBzhkrRTXsALOD9AmJFCGqwRRDkbu2
HhkjBDJhW1wofuBNxE3U8vSXMuR6enJILhrKHD70JVB+MCyoS0B99oIa0w2mNEYAecBopQ1biXDZ
7etFmO7i9TSWkPS+MM0SLm7bW1Ix9HyF5R/4XSc/F7fX0TnwscGDcEY7SWtLJcDCiFBsVBSywYkK
VZ6e3ETyY6a067Qm8LswvCByYpDlvTldD+kDpivaDdSQnzT5z3rjck3Ag7mI0hf60Ad02EgEGWWh
ALdicgiYjCg9IeQekugM4B4YECRkR3orZtQEmcLNQoZDT+cLVhrvehUrxd8gcpgDM+6ZbLCPnzAf
NWQW+FKkHlzYj5K0d6h2wKMUqovy233/7ZlUps1NuIkO9J+uboWzGNCp96FiUKdME+Me+wl3iBYh
HerbdjheoSCDSQE5hExj4AZHNJCA8DfdJWSbm3ZnvCfNzdirCn3mqYaJFCFml6IlI+wQm3sA179q
9C2BePZsYI8jBWg6TV/U/sKUJCc+BRcDVcORQACnJuX1pztgvgrEFz0DKQoTkkh/kghh1dLfSOIu
sB4Rm1bK7YH1w4vCpY2p+1HP0GpwQUfZa4F09SXrxSqQnqEssePvEsz9DGDp6xC9gtqx8Xxj1Dz0
dy5Nx5pzTyZC7cj/IyAt5O3yjFU0SKLgPRHSDzNP188FchQMFIBtBFDF4wtcA0EJ+EyPCjU+QjsO
CAVEwVu/eHhgJLqyuQMRoUsz2I+ZnGLBwNG/dqY7FuH1AR6DlfcvJnm47wXp543+48VM4gPpZiy6
nvNBpGqd36MHTorSpLkZMJWkCzyH0kObBsmxtmNEyA5wjzBOZ7oNncQVnlCcuvaZDW4doBSccWRL
lqNG9FLV2PeDGzqDo5kdPJGvbzaCgj8f7IlkjL/ZC4QcHDi40JdY3zbQeP4dqc9PttDI9CzagI+Q
PqTnc/4RxG0AO8k6uUqZXQBMwfPVJr30rPW2Hh9OYzu/2aeTwwQldWhdes61bSkP7zggvscuLnaf
WeEnj2ird+7Ss/Qw8EniBWHlp4t7q4LOxe90vf7kSvtDPPOYt+lhM/g4t5fXR3pGxg5ZYpr9JLWm
71zRdlz8duUM23bPZSIycZ3BI6zcjqviQtaiIZ1jn+zKWR0ocdEh0ZyOYvEM1ZjuCQLakrbmjlA3
fPgk6Prn9DgqExWMqZqsyVpkHnlBzN+SbifjtUii5bCfNI1VTA/jTvzwiUePlESNOZEekq1cxJ0r
ecYWnTBfTHUHzLH6zp8EjOLTvlPiKgafu7k5XYw9Yzqee+4TYg4MeI6PR6sg+iwuEyVkr8Fj1V7U
PSNXbYWfqPa1NA+lJTeZI55a3AejQf5KJEy2PG8Q9vvI3gU+Gv5dONTpFWlZTEFsSbHUfjoxNHas
Ho7Ic0Q/Jc8zIzwupoizkuQjCq0KKmptwvieCDWFWZYJJrRQaNvohASqUwT/YMgd68QoF5QDGypQ
+FZhkmSHfeDTAB1Wpz+fXsXha/tr5tIjG+Kz4THH27QRtenGfzO5DXRCUrchAMc+GweHfRznGjus
4+OJlB9VfzKJ/bAFWWdPJZ2va5+WZFFMvKm21H/OVZ53fw/bldyM0b/1zOGcvLG9InZg11V2cSzj
6BLGSSZzH2stGpXW8o+czQwZZsVLKXOLH49QR/Cc7tjqCxgOjGpALrwArOh14rrN9ndSCvedgV+W
Bnop4jJ4E7D2EgzJZRMFT2boIJcIjtBHtQacCcXbZcTrmDDFm0EmBk6WPbo12Z3JnjVG+mSAecHY
yHEFccgA+53LXA+RRKx9IMOApi/AYwABsACO/8QBEhRxjrI9AOMIzJgOgFIQ1yAJJmfkuLGgf9rW
lXJKBDHMiv7xbEPOUE7N/o+n41SGvyHemynCgOGnCXus/o5YGsCMuzIzY2DUDd6VfVy1AaSHJsgk
DLF8KWeUI+yOkY70vkxK2u0PBLgRGYeuI+kEeNXMOf6petphYiYYvYEzlpWDWBa47bza70VkEBsF
FxLZEUQvxaq1+aAuMSCV4/fSDaBVuZWbD2Ua4R8tUbdmbT+kQNxQU+2JAMdagaTxJjT8Hj6S2y+q
fQ6d1so1ZQwZ2Xa5Jzl8mYhBP0jX2RiuRuN1AlJR5+AYp7R0mzSHak8HY7PART4hgvT51G+7orS6
Cy1aI7Cw2bseGdsPRwjvoRF33kIopEbFbL2vC1LqLO6UTGipc2t9sCkK4GQeBMgaD0/GSp/M+8e6
pY+eQXPVWZyD4fQ0P/YdorK6V2dQ2AyyDLUE6faAgwPDH7iMhkrt5hxURzkQdOu3Ra71XHED0NDC
GrBjtZ/eu23XTwos0q8DpJ8ifWGbZniQe5bhezDbzEll+jR+V0tajQ1QnIhjPDC4ysKIwOyZy9jf
l+MXW4fjbzq28C5MCc6Wb5FX8iCLqSnPdriOOIzlgGBl5RTcQjFx0smMtIv1ejPzCpUQVxv+3Rqh
IMy+PicoCklhnuLdHVU/vtn9Prk7BsOWZPjWjlGiwRPg2iC4Hvs0dRfbyB5dK0XEQ6+kKqbEp0HB
iBPOOY/Abo/zIRsr0lgR03W2iZp1mOOEW4Dz9apfYRaMJ4lOpOhmx9xtv53T9hSokYbvsu0ML3o3
Z2KUNfz3hkQnMfBKjs+i5MQiGbH4e7hPjizznuuSapjPBj7JyXfU1z2DpEdCIockHGJBZG/PvfPL
uufe00ELj82Xu8sE52tp1aND2F+1lneG+yoGSNjg4nZwDObe6WVVSZ8urkipCI6xnGVBK0NH+z3Q
vTpNwp4OcMIKQCXYcolaEWr29neME+M2HY3y3TelQ4c84VEVN9iOq4aeYU/5Q/wI/N2Nh8qX1Bb0
YBQjFiJI6t2dwWPRnbk+PwIJNhge68BUAqYr9m8OlNBEpuZihynp79gzkkSE2kSpwzlSqF1spA+b
A5pARA6qKxAJ6CN7HEJFKrQZBqDCpkzYf3ui+X4hyuc0ArPImHKF9C5s7Ow9fRtv3P1THgI0iAbn
0NAs0GlFV9nL4IlSNni04cgPWKtLCxlKQiksUubqDxafcRoSb8/Dd+q6OefNiCyEEu/F9cTZ3/bU
EbAoQQPKRAG4bAVa9F0cc6ckHmo+IMERXI/z+Wof52dryLkNDpNWEy16UvUOrLfoGE4aGISjUgeQ
dDCIzkCt5/lg3HhsX1fvuGm8T2GAj/UCTvITpYQW8cq3qNkqCI3/qnCYPABE1Z7x4pi3G3CK68M4
zO4kELAdPJ2KwqOLtsi7AVPEQwahV/HQvaYEoaTvjg4w9Mj4iyrGDW6/3ospN06j/piPPkY1dGzs
I2UKr+H2x+XXyJNTence/gm+WI1V5AHpBXI1VMaDrvHtWSqOuM7dKjjuvN6YuFqGxUP0F24ZrnuW
VvJEDZf+IKrcPOEy9Cdf8ho9+FA+OxE4lCCkuq/tc8rml32HRu0q43fWWaj2De6SsmUdaX7pVrzq
E1dJUMSNR4RNjrvtUzLpoT9ef6yo3sE8jMCNnpue22EeKal6znmuTS9Bv623CqO2y2n7wZywR5jP
1pjLecp8rjRvEpbjMzwUhfsFjiHRplwLGGH3iuf0ZRTUWxAv9jshg9rtTxhCz4gYbH7hNf0kZVJy
5eVtqvDO5BXA65JBEcHdabxbdA2GyZ1BY+CLoFxtEuqCt88vcMeVcL0djjreK2t77Q3CiFBL715t
FxM+It4U45pWcy5QjpAbVonxB9HFZtW4KjxCe3MYU3eGdHSXoBcTnSm37xEWLlnG9pEsAJVFBgIz
BB0keeERssR4jhrjyzwA7+hVk/5k6LY3Z0YUKxynxzkC/15cTNT4ETZe5ff5t7YH9tnwDlzBrlfN
+XdtqoSYxHH2fS1ga6fyB4SkXvweEmuYYg4b7scQ1rnXc+q3k18dJMyMMU46UAlDmksz59iEtGrs
IWN97WfjXlG4gpPZnfskp+R+eg/aPQf66sWSeyNZLMx+7vBr6sBeu71xPlH2lWoP9goP9wfWgyXU
YTBSS88r5zA/48O+wg64wM3FwHQ6WDKHznl0IZ8G3NV8nwlAOS17T4Mcgw848fjIyc4t5XtHh9wb
TtXxcHqmGBg/omFttoPmbr7b1lpxjg/77vdZfp213sHSQVgeT2ffobjvM6fBglcgCgnGqJ+72GKv
hA7yH/xFN6dd2/eLoZGgPX5kMB4c3lE91GFp1dFgeaQI6h71DiL+mKXyIYFKWa6vTv/twE8IUpyb
h/Fgws6kSksQtGaFC25+10kDYik+sa1kKpj/zakjBhh9NPubu/eeDk1AV0NlDTQBIn24mrzyhFyP
JhswxQjQ/2oSqcMyo/eDyqri95tK7ZR8MqR6BwZK4W+bHMbMsYiPiG6Ie6e7Ucm85tpP6KuhA2RC
0Js8I6JlOC2lzg4qHpztz29LSQ95FOCCr+eMJySjiDGJJB9QObDt0mW6zIxRvGbLgUxAoXCoqHWp
c/mrdXTs6coS8IpfkhlqgxfswfGPBTQuUJXRnJq1L4VWsTqM6z90CjAzF/K2VLxx10TLnn9ckPj9
dzMYS5OBzTCCmKELEYcX4ngJojqvTjRzvP5hzEX5QRpdpjXfTNGZKXblMKNm9RGISWbMVqDRU6oE
SckqyRMqbU4XIhkp2KZDk0+tLDtbeJ9OcEryMVYt58DpJZdFUo7hQ+Z8cyIf6MPkCh1X2GgdXP18
b/4yTTEqC0ZzzE9Jo3H2ygfmivKH1OYmoLxmxJzDS/ArL5fLCLRET1f44E1y3UEhipW8Vyt4/hHx
IB+lt+1tz/xQzR6c3PE7+v5xVaI6OoxvXDEF+UzATT47fHCD2HTiO/4+2Lk/Wy4zH+EPS07ANDCr
N+3OGl+4oK/NU6n5DcZTMcQpEg95X32je0zIF8gNyG+Owy79YKk2RQYiK0EY4v6EkgnJFgoV/KJ6
aT/nWibiyIpGubBomxnPXjtdMWd83Nu8/uPC8OLVivAz0DBBXX+LpBz3tgeTahQfE/AV7qAPnx5E
obWFCDCgfMVwJ6/H6uK2HBlPzsToA+U6uKhV/7UyqeX4whavcBrzHqKOKbgf9KgHm8U7Phu9rIMh
V7//scD8OoJWSwZmhTL7icflzDAQMQjIRGLpxI5x+Y/7M5P0dmIiUvne0sje8TH9XNfqiB45LCIq
XX7hkLwj0qwmuK0wUjPhTM0pKrGDuGdf1idl5pHfvAnMQppimwWHyYNyqUTHyTtSMP0kArwU3mHK
oQszO+ZqxoLhLwxMJczN51zuNzMr6FTOc9KsM2UirTe+0ZWs58u4xUPbtt5pDQ5N+h54Gv4mPk4J
2sLUJQrdR0t49wcN63me2yxO7OnTOro5LFOdn6Ddctlb8J9tX25D1NuQN+Mu8N3FT3GdnXA0/ZYx
qCiJRQMEnwAcpDnbt7CxFLc9uVMKIilrzOGKuX0Y+rhZPPvvOQaRmcJXO/usQNrdYsXNH3Nlzn/F
io/SFxFTLQTeNenx3WSsY83rU9fTDsrARZ57IIEiuJhNcl9xoVcFYgWZ4rEeAR/rly1yHFvZDejc
bkYzeZJR38JHS1AsfwY7zcgz3EExKnyfm83KNTjRuXksNv20a6eiZiLS8Z8ktfNBYXu5eHYDeGTJ
Z3jAOuoVmxi3qbeVz9OM2T6uiXSvsMtZmWDLNwtuiVyx2wpilJzWHl03vy2bz9qQ5cW3QMhSy5Ii
51UcEm9201ZGg4oz9OzUzv3vSQy/rW3vv0e7ZqypoDHUAMxBz2geJx2sDF7ffC4rVu2QFQuap/eh
AsSxcwStP6I/ZoLWRJ0OJ2ywII9UnWycd5oi+Xxqdknuf1AkbgV6zMN3sDsZj1qHR/HAeLgjJ0QP
Y+SJx4e9hsDZlTi1IQGnXd5Usd8TWaz4lxlF3uHryr4IOMsLQs/T7bWjVwJby/dluBkZIqxYl8dR
FvCN1SbX+EnFP//y3TUe88ogG3p2DxmuB8qgGZRZo5wmjSefR/ACwcQvsP8TYkTaDlGPrAa2tnHJ
hxVXJakzk/WIjRO4kTGX03OkzE7bAmyfsaDMHpGRH1u4NyK4GC/YZ+apqDcGTHjiN8UbB6xROb0p
+tobJwYC2EXZ2DYRQpRjC0LluY+00G2HzB7FwXAgCW5Zb1ztJarnYEyI8yZz9pkxI0XmKEQnQuQl
907yLhVHcZ5pQwLoHaUcBDTzyfQhAew59ifNlDjbAWJDsRHQJmW36ARJJdZ52djwqcID9AYg7TtM
LcA11pu0LzAxnhW5NQjQQIT+7i5husAi6J4QtBlzTBuec2Js+D/Ej9xyl+NB4CgDXT/OKxTuk4kk
0PoCt8Azjgx4ln+g0oh8BTUXnJxRAiTQ6z2RJT7tdlK1TdzOuFpEIFg7Ln9tKWGbDsmJRBqLMzZE
bb/0fVAHGsvRCCoRXSZtHPlAc6frIKzd+Oae3swh7xH/jGqlhG8diSGzlj29/QGZtEbtyLcA64lJ
dkh6cz2IsowkJWv0w/+8mCUi+tkLSYUEyYCt4IoiARYJ7uGiO8tiGiJG5GpAtmA3piOYExywA8b/
TaMNvmwGQROgYaVRFTzogTen5TMoOpAB2EmD3ctB7TyjvzyLDuklREmF5Z5LS9fj7dCvmbR4LaeG
h8NSUuJct2QQhiVTmLJr6NNvMvojJJENzNvCgGVx7Wl4Y2IhxGmDNggJuDEKYeq61j+AQVTeWNNh
dV4BnUkwlEjLgOKNGZ36TqUpIV3PR47CRxFENjaDNp8D5AOSYwkL2V5B3YZcau4xQ9tli9QPtEuz
T7DnFY7RJ5DQIfJF6fWr6RJifXmaEVQGrUvNSLlg+PBmkJnQyGg5qWqY9kLgEDcPXsOIWYM/KAVp
l4zjRZiMoHAYUmAY3GzIuDuS9XnLBcbdXdGAG7/2HPjP4NNxY8h3xh3HsgB5WI+GJK2J7hd6gMfd
+2BpjXdQXRvYU/ZiovlQE9LmiIwVaIk1z81k0WFgsMDLwuEqJMkVDoW39f+XcNfu37uwrxWcZ1ny
LIBeJK4GUQbPA54rRzggCPaxwBQDKtC3Af0XiZZ06e5kLBikVEq845KAUcGfiMkDOwPGAkxZ9m7m
EJuruCAQj8NVZSZJLz8bXenBSfKZJRUUsJGp6rz+21zdZ5JidtowEvnifsIRkogRhzN1Lt4FOZoS
Xtv4m6I+M5lV5OnOP6z8ujidZJ+u5zxnW0Vq+1uUYDPBd7cq4FJ0Rbe5C5gIj4DlRKFQfbPewN/Q
JvL88hZEji3B+jlmeJjoQzh7NYldGI0kn5hYr83wbw65w1cRtmZHxIbEFSzoWCx5/brWbZzFdbhY
DfjhAmoOJbkEf3AJUezF+R79obiXmREoyX0XeYiVSSya4o+NlCBkYJXjK9x/rTDZTt4OvSl1vbNj
L8VnTSou2aNbkEQJD7inztefOK+arPCfF0VYTbJQcom6gSvd79bczMuYVwHU3O9k7e+pGkjp5FES
Ii9nZxSJrdwfHu0EZ1GIktj1Wc8FqDrreA7S6XJu4f7A1Jgw/IfSgpmvfKcNSDF+S55J7gqSRhB3
TP0W9rBNzXbmg4JCmUrYIxgbSqd9gM1xB+8QcyO4dFHHGi8OrGYGoZJvwo5DWOmeAkfUvrB+bs9t
ne1J6PB4obpq+BLfswn2iYVz8ncyGEWTtfkcCHe4ohAphArz4MDAW3yzRHZlUD22cJm7mj9sNI0P
Yx34o4MEMW+4hB2YxRHHk9UlwTLlKjF8VySZgcp5ztMI87iRJ5Fdkn3JoAh5/nH7Ae4U0wSTTYO8
YgIlPqxld88uEL4WhFaTEYXziJoxT7jiKjQkXB0wwcDoM3Mv6CavcBSebsDuYjDQCCv/5Y4B6ILa
MixxLTNekU7/sr+RI0zejBBz/tTdv6v5c+F+KewxvAn693Ep5SqUp7oGPHxBtMmFVQtCkOAztClQ
NJak8GFrD3y2REzG+5jdf1Do2A5QqlP0s2g4QU3uZUgi4r8TTaaEQL2wwArxztcgH0GjWvziQqeB
gc3aSl/GW4rcgw+CIkWfthgyaOQRIxuQPLMlMz6e6wcAiRaeq3tHkLx/bKlseATYyy5Sxdc6h8OZ
6eNIYM+hGP53l7ZlshJRGCP0pleep7STI+ScJK0woS57F7KRYULMucU8BWS9zDdMsBt9nkYfC4HM
l3zx+ZhIqJ9Q9x4pjzp0GnqZLoKHv0vZrhGNZE/r4IVLJbb8vmbUV44S5PU9/cxOJknrS+wcQmvF
GCGpbnBN+gnvZ4X5CegdCQWHCQeSkHyJyyfZ4O+UBH8Q/TmPG5/94XfH2M2wuZVHX6aDi1CJEorQ
gHg4AT7hZExM4ade9GkGG4GB31tZwWwAxLM/Axe6++BJWhLgPCoXBDKMTJTPSJzM6LBjPzqioJEw
1ZMJ44AHxFKt2+Jm/kaGE7iPQdYdD/nuZ4+fNthecaNQh+xFziMRYJzZBsoIHk4Mdpo7IsKVB1dw
6UTyMGm4YZAApTkVLOg81eyhQJ9xeSwW+WYkfkQMqRiy3jzPPGdEgOAD4E2iCL/RagUPho2ZAAm2
hav98Fps1BqfvmNTu3BU7aVmIJ9Czg8U51+07Cwx/vBl5Iiudfz0mNC6rEfMu0tmyYJX3+jphJpi
QLjH+kJiP8LshZU8lJKXHogd3J/vW5lUenNmSiEcYm0PjM7uPQ0zPgHuO27hK+gvNQP0PS0Ivrps
MEV/J+me3sZJqmAjFi1ii5BbUkm17HCuBXM56dmm/60bxEm9sbwhVSWns9AvX0I2cM6h/hchgstj
ppHK+PHZ3dD1LzofrovK/k2ROk8GKS4kQmzfNWbo0zZ+ZYIIkWUkaPy2ybCNU3WUE03vkqqkO52x
FM0D5jj8TZ4Ggp5fgJE1eSz/ZUvMVJzzYtbhqsnRfpGACWukkkIAEJDsdpAR7AswkyLrCdhbpTVB
xykUQ2ub8EsYhb8UkPfGJnboIioxsjr8W0qxOlgNVLO23nHP/EfE4oksY9vu/cfSeS2rrWRh+IlU
hRBKt2plcg43FJiNyEEgJPT08y3OlKc8ZR+8UehevcIf1Eq4B4uwW3STBHRf8leCeoVKREUWdxr/
HiJeXfrQ84n/v7EW2Zq8hn9/GYKsgxZovUsPeuiUs53TiT2zm80WQF6+waoO4S7K8JRTAGyRMLJQ
DHrNWFHkb7sxOX0AeiTSwZrBYKE84rbZlOue8P2AQ5C74QB/lboM9GO27E3pIsss34bBzAMtw9+8
c8lA2gAvGHTWsURukFNm8JcAPByBoIqesvqI/PxwigYkHlv/cKtT9JfZ52MR1fmM4FScoLwxiZ4a
atl7HvzCv+esj0p9mCZ4pNZBJeZWwNfgL8l5VHjXOUt8TC3Cycnz4Wl7t9myc51Q0AhfyF1F8+8O
2Wo3WoLW4nVJFr2m5jsLiAPk0ZstRwDfg4xiBT7ItRbUKVgn2FKUOP4IPmvFNBwvvAF2bmeoQHN0
jnhoG4B8yKTICZ4uRdHUjNAlEXyjCKjwXCHJ/0tAuk0niQMeXIGNhHDsjYDGC81d4h+hUXBAaCQA
tRzUvYGc0XBeiLQh+AD4f6Q1yPt1ucsx24bo8XugdjCv0s5AvEgE4fev5g3OARrBi0rXpHcN7/Wk
/hh/t7/zAz2Qdrep+oiWgrrDUnGy7aOEKri1NnGDLOan81D1Z7iO7mbZlsURl/M9nIpZ18dEi5bI
kJwZdBFIK8vrIt1J37Tsf4aIJg7RURvGO4QR2iJq6YMpQ6mKLECk0CT4o6kDeslffPdIUIvVsg0a
LrQ23VUxg1WpA916TieG3+3qYVfgecAzBEo2bHf5aM7Y+o7lpvcK1mg+QGWJkd4xn0QlusLkqPGH
7+EIoQ4fXiFWgUj+94ABbuHA9vYJigYmujB1KCVgmzGvAlja6qRAp5w+rxFOh9TgjoI8Stmwp30l
VKrYz0NU/1OZ+RJa2Aq2z0Elk0tKViYMG3I6QsVaMY4TpTjr5c1IDLkQnh3lCq7Q2Z7bPvdw8RTK
DdypE3JFL295njBaZ+/8AJMW3L1/wmM7diu0UlhpWGfgEkL++pOhsSG3okyCqQP7jsjy5E9ixyMu
vuYGThjXjIRye0cyzTq5dQHW4E/tQ6wv2T4vX1j7b7G/YGGB4/0g3lJFBUVDz9gz+4Q+Eu55BJIa
L0FUCLdS8r3+pifNBtCc6KO82YHWmFIRndXeN0mFF0w6xL6i5iPpHe70QeFBUoKcGm4+G6I3WJOj
P4TntAfhxM6DK0SfTJBxV7QdREGNdmG6BynOBZC6d3rk7lKmW54Wsbf2xZyCWA9IBnqS4I9pwnKZ
rAv0lKnDMT+HGXeVipOPNtrD4W7Hq+p2m/s2EAdyY1naCGDSGwDJpnVYzW5M4e505TARjbT18OOf
Z6Q30BoIiDMbHTsShaw/Jlqm30kT4E+x4/yEqioEWyQM53PSuqs6d5MJtiaolWDvIqpuNIXIAtiq
oq1E3+eOqhBMPdvbxSiOfifg+puk3zg/BITNlyu+m5aP2jkKinIc0b7wSE1IjhHQYJn5O8Lb2avH
pEA8BtHQpsdLnxCdD6bDsARwuCi2bAUIixw/dA3dlFT2xMjwBK3hQDmRbjpEBuJu/Jj+CjPQQzax
GUtyAkXZUZI8gMJDGRwmoWRbQHagGZN6sJJp1oP/o9XQ5jicbsDeEcTFxIdRPXrLTPTFvd2ifd0W
RXMevZ3sILsg1/5rkUklIfqv7CcQS50BOKdkJHF0Eg1oxci6HZY2gYYSas8UVtYgSAr4/8A/uQrU
M1B7RXGhT40oevXoDSa5NH75dSKEl94JgAWoQzoMqtgOz335OtQ/KHrsZA0uU1Aben/2Bs5hPCS1
Ai3LcXYZOiQ1Rx/bkAfteWnnPUC78YdPN8cDKSY0zJEXiMBMk5l8k/GNPAKyGN/EeiZrR41xR8Yj
8cD/zuMhsjfJLCYbEm5iZ/7Cc8cKace00AjmnQSBN8AaihKM0437BjpVbofo2qIF06XOXQgihc50
yg+k0Sp4rApALfXqC5WGbDu0Wcz+TN5OF3/6j8/ypXkoiFV3sX0PVmjjwhWlTYMga1omY0SLRLuH
p0GXtlQkZlZEO5FimmLLoe00ZtdyQB1xuR8u0/80P/huIBrGD08GE5yt/ELfpeb0bvnXxVyMkmq1
RH6LfzjnjJ+Sr5EntDLAUjEnHsk/yQiz9cEAVbNfaR3M62jw5xLU0P2806XUlNH7+6DfREeNuiuj
sGUFfZHtng/HVMec4Gjo3uKWd0z+Uar9IXlAdsiZyjNjrkZT/haTH06puL3OEWp2A1i29BJ/dgOc
GocuMB8KZNNzVv+XyKG/sljo3Dxp8WxGnAScx6F9Y0/RCPlFc5HNydFLHu/TNWuDrbwngLDoyKAA
4B465PIKob0OWbsYftmKnIb6GMIvWH+og2Yyo5sN69cKpCrkbSKI+ztPhHwpXV/iDXIEiDMyhBVF
DKHnQ34AOSatHZKwAFz/vwvGSCRFnCC73fHAySMnP9BXGirLTgQaCL9oZYwubQjPUQB7IqXwbJAo
A5EcSw50HoCkE6nJTkc7U6waKfSLVOV0hzalwNYQH8GL5YQEkSi7QfroTsIsDYFFh5LV4qSCeoKE
AVy7/X6CXovoZU0ohD6JtGi60D/Hwmq9TQQPLJTTGVF1ZneED1twFc02PkyEdOIWhjPKTlq92ayx
QmXgOFrdeysnEtUVkR2ZLvPNEqgXpSxEdCB//uLdgSYMasIAZemF6DOBsW70pJppRkxUQ+lvAX+T
ryZmU6pLO1AuRyQCs3gL0XK5tTWcrXM8dBLNu+36XaBycEN1nVYrKmVwmft8hfcYT/or9JYkAa9D
l+YW+kt9TmvAWaiAoGvCt9vjn/CCA16Xq6MSo8VCO6xdBldjAsOK7jTt5NnvgA8tNenfxhNx26D3
6iPqiH42n6lCoPkmms0GE4ZfZQZO4tfgbuQ8QSp0N949IYm083BG0tKA67pqqX7ZQ2UPkY4Wo7hn
tziQxF1d7tPN/aYKHwxpAyfVuPUGUJGOy33Y/Y9/4MUwW+Ue5Leyx2g5/QanlqqwKtBAFJ+xFafh
Ha6HX8olhUfCrVMEFXaNQU4m4h12l8ktORidHEk7OG3AN0Jb61Z+xv/qIAMf08rDhx1/QI7hqvhM
EAV5AGU5XjxDC3UX0HqF6cl7jUKjQcqtnhyHNimyXxz6d9K/FVpgFHbTM1pTHs8A3RTepddqpsDM
Gwrc0XVWlr6h+9Vx+mj+Nfk5x+m9ZshNGPyiZaCIgKfEMND6axv9s7mwtdXpG9pj9M4AERMkbx1n
HTjDQhsQJu9LDdm7lJ8pzycbXR1TGefOFxddsYO9Jc9yWoclTU1xd8c5XpZ68waxkmeeX/l2HH7C
iqnvC3aDwUPZN4LGi3blJ1k/Fe/gggyDgu0f5hN5IwSORaVz664WHnhdV3yQf4vWjsvH4NxI4Lld
/ee704QuCe2A2Q9iJf5n0Rxa3e9Q0xAxIAp7j29othCl8R5N+roOgAlhfzyV3a8WpxwMTs4VH0b4
mYqeke16ZfAxOmWQCWczviWXq8LNaoVhPJc6cXAn6pUYLvCN6bEZ2XZc1Qwh5ZsKPa2sLYwGrXPF
UNqm4wKW5zyzdf9IgX/r81LDxjl9Q0OeOd3yTp7whLC2Tutj5x06eae2I6fFiLMExbC1AuYNtbOv
Gm1MZ5f1u4ujQoMJRNlMtHs39891Yla91sVfkNzb/TJo3PZWydq/vQM7923J1PHZrN8QXb0Vrhgr
6Q+7GFE+WcmCJ5UR2Reh8wBoK111RB9frOKI5V3590t8Ri8jOPa+6gGhjuXQihanumd8e5XLkz4k
xFe27z8GTPJiWOh33I96IDKPbIQ7HMK+zerm3inIdd/ow4L8rxXVlFUERpO3IyhN4rmxXt3hbF5Y
L/1WoXkv+lhgr2Bt9T+0/N7d16t3KtPTc3Fx+pfWAA+eK8rxdkgRKvHAIIE4n2LLpBt6uHV0gHUn
VYveCbolZecFs6C3NguvINLZGGgxPfZa3+QZPFqj5n12yQLAfNf29aDOkKDLtNlIG2QXjq1Op062
QU/zAB/Pc/utlN89c1Hx5b7b16t56z06YOW7eFltOwsOLCVHuVnQPAFQ4HmaTuKaowbPmbh7oLqi
6A+qg2+QfPjMMFhnojMMK4Rtz9BSLL7bVzO1Df/MuLbN7f+u46tee45g2yv3UBVfQE/roHolxLK7
JzvmQCaByUnydAPwYX/b9QPomZq8BzXfAmRO1j+bqP7nrHhgFMjB7jqn7vJc+oGc6LSwtATG/F1a
NftzKUK1JJT1yOmBJ7vrSlgaSqRtJBoJcoCNj7yT5tUfhPCaRsQjL7zJ5NXykjeG7ol1bFeSbT3H
RuYdcOnMvMsY+w9I/U3vXnsOOz62GnHt39YRP8YMjBD1to/PE23p0X2jLxrqIVuXI4rs0sfVvNXJ
cdoheTjmfkf/ekvUi3Jt7oizqRaVV4FhMwHymsyaeh8UNXJ/U882GZAj0kjgpH3uM+vHJF3P7fvt
eFkNQlbk3oeHP2RXuXu8Ry7AezLPuaprEeCWaNo+9dphg5fPK/wbcDcFgcaDypjrwSjz3JPi0+LD
fAP95n22Gb/DxDuGk4k4TFPsJAmAOFoYW1c87901DE+suulVLBhMLXtvImjvRo4CHBLjCfTPOah8
yA9vI8pMNX29YGQ/mtHySN+XYTTC5d66L24oCJk+PCZsIncD5dPzeuckOhY8oYxNuSjwVismyHQ2
+hAe9/PCh9grvU8jvTXiy/dK9XKBxs0LuwGPVqdGkh0CcwiI0jvl4QAcXfLZtww1F5/SDBAFX2zQ
rQwa4nhzubfvIkL49RX4knE5zzHMKSBA3FNtcignJiBMOr1Gq0cjXoD8zITs4H3qnaIPmIhHtCbQ
G73aVJoDf7/enqKKlngD1U005+u3v2M+hf/hzUOPQ8rDsUARZGHy3/RPDFSs6DZHpq9TeSK+TuFo
VQF1z6nDtNud8CW09p/oyUAIvAA6A4p1ATck64B51h8j5vu3Iz2HH5CML5l+IaIjSaCey2mj06C/
BU9YgRqdFo0QdH41BbtTcQEO6BC4pUrQauhhEeDDyyIPn8Hnn0S9l8n+YJvXR8LF5x3UaNfO9IOf
N/1XI/74BVxZqgnac1TVFYOIf4xD3qrMVXULGy/UXV73dGcn32fk2Nw2OMGD4GHK7dUNS6ae9LYo
jR8tz2y2r33kEUCmoCc7vj06DxBsDxlQWqc+CDkzEbfhQ5YIXk0k6YXAwl/5rS3QZo2ByRhpxP1j
SgF5U3zo+1KvatZ8kep+RHIIKWizjFsgnPAwEaX+JwbaqhAEC9QlbPxw7hEZE076Fif5pOjqbIFc
7NQPDsoN/gEUkFeePUotTvwFRk5fb1EE7tj0XrSV3QBgwtAeCAhuDCgeIMuvqRTvhEhZa5S17sSY
0CKif2WzhFqjE+ebdwPO619ao8djeNBWnCMASPokQSnc1JdHrJ3oxL4P7Mfv3mbkZXpnINXnVOvr
uc9ZeFQm2VpLbe32zc+h1KHbo2N5kaNd4K3rOKtVg4T5uiEZ7J52Wyjhunf41zR98uMmZ9P0q8fv
3fsY2C//ma6wMmql7KgFuIsXR9JxS0OEkvwPapu6TM/h8IJaMFP2I7bi832LbZ5mKY7XtT/q0ybF
s5i4iacVMcT7ILM2eTMKN2QMb2wQrnor+6icl5+pYxHciyAHeKOQny+eAWiBVsfdLws3onWb6qX/
JGmD8ojewKBnmUDXPr17iU0IZP9qk28Ax0GxL6fVPpvAgNYhBW3qswemhzFSr7lAVJ4kGNeHU2yX
6H9d/+48Wd23H2CX6WmZXW3WHLiBxTRYncV4Dqt6buLJN+C9vh21Bn/1aIC6aZAx5rTuoH+ku0Ld
SLOxoulbgl7G0eemOFtccR4FCkdZSZ9m1MvRRHKHwMOBol18c43sfZVSidHEV2gZ6F6aQjoqDhEo
69H5TaaCsoD3dGJECO5FWnNq6LQhacDTgrudk7XHkht/fbwzTvmA/l3tPZHB0NQduqpyBKzXaGsJ
HbIGMWp8Ar3znDbgDP4GIWsTAAKbg3PRYfCTMdsDuGR3vp+Xd2KMylGiaYl9bDva4hA9bZpYHOBV
MclDTu+TodYrUxqwbitA0c/qFrw3tOsNmvThGkT7KSCKIeQCVjaADwRo7sNEqf1yhnxRtzHnKvT1
zNGV1QxqS90wkUdMBY4Mw0cKtVpAckCodhUdHUl6RLq4ETHsfeTxN7XWgZ5xYJvf3ktfNqOm00Nr
W3smnzC3k8dx9Xa7NKBIzqpm5/0cfhWHNlumJll8NMLvUT0O0dZgB2P/lHWdIqALhfskk+8vL6vt
JIiogXz1nrT6j2LYfU7713i1uk26UF1hfaCYp71I9j7/XoHdp4JnaXp1HT5dRfn4bkrtUgQioWa7
aa175hEbOj/HocoOHp9EQGvuR/EjZs7KLbxF/ZyY6y5J/10CicwVq5CA0DDbVUgqSmmWD/Nv215o
X7CSVGYUSM5DVS6NS4tquPSP6/Hviw9nurOTLwMyQtraBZztgwZpJMeWcopIh1pCodI/H3xEhXpZ
ckAvq04YATZC95S0iqjBk8raby24bJZGZGlhy4k0t8eZjlxGAxjZEHduyoNX8PRRn3isg39176vR
rrZuHeOaoASNHIHlS2t4zkyXrXKThtlnxRTsdFSkA0KKYyvOsRx50pB+7xv/mHGQzoCHoAP4bMEt
S+Bx592c7fsM4dbBB6GLdBUtlA3WhLALkAdFOupLBHwF53Ns8qL9R7PTaIXwwvPct4YLDeSflbxZ
x4b/oDqkY6pOeqex2hHoaf8+yF53bx3dySN1wjFqkgW1BXI7RuqYwZPTA5UpPQWZ79lj3sNiAUsF
fBatGBs5TuIZvxyZHR1UY+Scu0V8LBLHjWnaby/9U/8KcAn9o6tyqWFoiZxu6EWg3870iHlfI+m0
XI/hEeDlMe5sS90Gj+CUCiWVvwJFgGrLgKluqFHzFBjwHgpQdqegWSTGYWKTVSIA4GPId+coCs26
a5qM2VGTaXZax+n7dfEO1+BUJ58jPpW+k2EYcbky6r4299dOXsfu9S+/kmCrevgKn+bWfYdvmwHX
ene2O3lbf8Dmi0eEbrJcUWiZTjhbdTW5d1/RlYk5dgqm/2x59RULUjgFCLV4hUUmpY5lwLWHE14/
cvYcmk0qzfOwOqkXN/cZNnevw+C5uOmpjmzbhbXchJB6+dIeCICo1dHRRJsvWBs+ElMtcAb30ElG
DZN/G1wQ1fE/suUC1pyvAbk0u/qr/czSBzCB9uOR/uZzSZgN10ubg2t5JOby64T5B9UjV1zFRy+x
14p/wKvBukI9o2qLy/IHY1R0gYx2/7T4vPxj7GwmF5+f166IC9ZyjVL8s2vEk7J3tMPMmuCLUgRa
06/9y4DDlp3KKslcVV7HRzyEpT1yv6Rnu/0sRjRSjmYL6kT/kTzsf4+JERZUPLwwPVnXEJrUM7XK
QPfebngK7a2BNISBUg5zLTtFDZQ8dZBxF9WRvFxnbvc+9Sd3Vpg+r9vrJafmOdDhiJXJ9/zv/ndi
LOVPLoxufJBLldzk2X9OH2cFjTTSiR8hBxGYfoZDTBzm9c9a+r6a8EWNbwo0BlaRomeDnkx5iv44
vskRkow01VbO09dWTxpQvnFKCmCwcLHWY/cxMEsfcRsR9vxArlbFv4FJccbiR1ls/fC0HpEWZjz9
33c8eKeRObzN2AEX8Y8aQIUB6gIUzs+Gp2dwxDEKFeP1USFCXlretkpqTLjZKWgBWR76VZdkjT6p
Z85Zj3d6dBBBVEKT4BQ9KBnXf7d8fDXGvP+/L7pqFEuf5AHF0msUie5S8Hyr6BN/0Plvc59/Ry1u
cuRlsF+AhBSh3mTo3lw6yVfH8inS7umnGKxBwcrsttpKRdQqJ9YnuT14cURhdT31NHWh8jASNzDK
TlGgWEXfDzBR/ApPzvhbnXG5mptk7NguHfpsbv7nvIj73ArKKOd7WDMSRA+FKIFPwp+1q1693Bpe
DqFpDiu75SOr9mBs/N1aIKCs+P3kfHwuAO2eundgJ0vH3ZnX2LDHWgYBYWCegMoOT7Y/v9D7JxH1
v4UyI/5weo8M+BeEIJuNr/Miq/F5jVqjdVFzl1YIwTN4HFUTuP9svYATVWPQxPD1FWY7dJWQgwPJ
QWsE2aTWrHwluhkSz82wuIRm9GbGdh6jAnNQTTc9IA1Dbe5/9vC1MjBBuEIyRrh2Lq+eaaA5gJpS
kEWadDRu8E19GzedqY6KGYeJjYu0PZ2X4ZPuon3r6Ze9A7OebqBAi+p1cGTaxUHWL51EOyWluCFe
38ErnyC5d6bOGWjPf5+sy7iC0xVQdzWu3zQm6b437ogBPSYoZzjep+TE7M+Xj5njbr5h0xxBd4Pl
dZ7aj8GFhK/Fm8ew2y1GzMhak08jdqo2tWd00BOYinBtHw2aG25yuEf3D8Q1Aj5IhCyCr9h6p8Vz
UsJGgRsCHLjZ/6R3woXbL+2E47BsMjhseQYjJ4a6uGZeO+ciIq3UI/vWzr9B7qh5i3aMOKRy8UtB
NK49bQ/c1EzvHY1xYtk+nIAduF9VIgV7P/i3G0oNA4OknbK3iEw9tW599Psst1vQLL21tdO4xFH3
23P0jku3SUe2ByuxCtxAyVhgs3TseN0HUlfT3TVIkiMDvVUor1dealTZbQZi3OnSHvKiEdiSZWWb
HuU1H1qedyT5rU4Dgc2QQHPwLFzPSQh6rw/Wtco+qGWxyAPE3lq4kBw4WH176LjoSzXDErPa/fLb
CmoSve53Z3HSISz/9iN3mgcvXyP21KQP2H3OUMmY0qyALhI5L5VTzH73Lc7fB8RkZvO3Y4qWG6H3
DA8NBUy4N9zK8xU9hF3ubMGp9mOsfjSmMrnfisp95Z8GWyI2clmI/13Cb6b69YQRAW3CzndPLonk
9XW//msyh8DYbUntzGz7uxWrBAaPw2ogAgd0e1YH1ReBxTup5DnYhnJANBQd61m1BEWKImXzjTF7
0b59AuYs7pIiFYoUKfjQWDZHNAWABdJogXnQjse7vAXIBYgWNnxXcBEoKlCaVf/1kWm1eZfFN/OG
jKyv34422O/vhBsQcUCKQZcThWRGylQPuVhWFXl5Idji3fDNZQsvhBE62FCOjAflDPk4JKyBgE3d
ydoIXfjdr/RG89r1jAlFwQcmm6nKT8isKbETALAl2w0xzeIO84IsHv7R4GExmHZ9CAMNoJowB0Rg
TppilDGj82BdROy3uR79Y4TW+3NaZAvPCLNABkyWFpN6wKMiap29ydq3ksMz0DKv8Un0zBvlNKqg
hjh9/RvfYpOKN3Z2f4dx5Zlvr887a1UASZJ3G205o52MSsOL0DYj/PLMPPIsPNSvkt4f6QmkHEun
sITsAuvQ0x7Bn/P215O/dzroYJzXscYD6+DBbJC4TIfA56gdnf+MtSKX+wQNjR955agODXqL8C1G
0lQr8T5kvKHOq2z1NzmN+YejLBowvAsENMLU0dpOkTegEUP9Ca6rLbr/nxfdt/OKImSQDAhMmIV6
oJAQNNt8hi7AJrTCg7FpKUhVKk8ZW6jPpsyix+bhfTubYwkO/L0RsbOSASC1nRDWKEjHh+EHGAZg
jZ84+HXC7qT505hDlUMmHnzfRZBqS+YLwzsVpviepIHs5Svja1slyb070gKOR/UgmbS7xgEQCPJ0
tM02xKMNSmZYLNKnBFxYkNS/g8aiDIswp1h4gKDSgVXfsHv2eaAlqRs+TS+0fZ+Pfg+CsedS/cFL
6BDgBay1HNSnuFGFHGoDau9Pm1xNDf7mgw698Btg0q94yQS9BmhdJuek7hiA0/RR8QbaF5fgrvSh
SZZ45hVJBpeYMesqQIcHlJStbjH+ck/Ev5nUDW1EpcnPX4hp53DuHTzLA7oNHxvADN1ZTHzTeenS
nf1HOqkMjhiPIAY+LvN4RdgFN+lVQnrrDeZE4pwi6EvZ122hV6jekBamNJ9f2yH8JLEFPkohxVRW
vDtFpxk0S7B5Ms5BDGwJ367CTVumyMLTAskTn9axhooM0FWFI0mHxpeh7gUPge5mrd77O0uE2xDR
6d+zOcwsD7FqAYe+ERSHtCFmQTsBYd1chtwiI8MlknnP58uCg6cRprg+xWCkQTezs/13x7eJJ3k4
FKigYEXWC2BHoOy2e2It4+VDAEJuDCYF/QviiTp199e+SLjowQYFBG2FoOAA/MkNOsyyA9bj+Gf5
HfoyaTkWQgFqGKpeIkzMn77yNysAAtC3YpYenHU5ZTa8S9fnko7XoFTv36iAgKhkTA3CQ0vAlEKv
X6R0FYACNejzT+suq0idd49sUdDt7LGu8RC8eUCTQG5AdUASiN4HE3QsiWrBHADGRcvuRnCaWMEr
tbquLmMLjJcZgtLkuHQoCXGoXcuxZqYsEEQEc4VO/o7wazJiBTGIsP070lLVOU46gak+K5404MqT
tPqGw7wLDU0tD7OfD/MU+8evv8kA2Oxy5sDrC7MbfUxjhReFHRuz7x2qJfsY+APoUbpEYmoiLd07
FRY3KdG5McHj5e6zf+FucjoANeDzaNSCygK5GQBo6x0HgI73IlQiTQoQw37MEwbckWATeHRo/wiL
+hLTzrpflckW6BppiSsmaV1A4wxFRqoCSBti2OJ2AVz2enwhKBSN0X7MEhV2IejhHuAy4DrNDN7H
AdNh8gYvJ6f3gZTl1NPvAtukIe1qPC26x35FgJRjaM3/vbs8qFuXdSTdV1LZCFp/HjqqzfN7KLZI
2nsix+mDYumBOz2IL5kQCK9kimd+AG1o9hDtSMTYjEEBYebICDvCwu3k4+c5TlHMUK6jNgIvAeUw
htWDBKVAIaRMQZOHmAi7MQL6BDbZYNaFwfqaG4My+bskJrYFWAPzBy4QjuNeXoEEzQzkXbn23CMD
jbHA/R9wL9keUwH52tGJOeSFyEdNS51DWrMUD0dkzABp/Qc6zU3Bv+2hpIKBPXf04RvhH7K+TgN0
NWIcKYN1troPdA534SakmtvQesDbHIvoFTzprkaDvlCv4FQogUIhugpoR1uOa3Yn7T0Zqssve8w1
0OPe7zEfypVBnJfOjDskSvB89jCTYAqD1mOOdJnyGyd4fAfJ9mUsJfCwaWsu6oYWVjFY3hHSZE2O
YSyafOsDeJZgaXIBYKw5fz2D3hfkg+cPFno1PNk9KN8RpAhaYHqek589e6WYFRFWmITQGEePBzA1
KxWsctVZAYIQgXML+E2MemYMPIJZaAfNp5N3pudpTjdIladCXWu3T6ZyJzO6kzNBdo7BbamY1qcs
0RZKZlxu0oGUiOf7iEGVTH2Wm+cgYwHhvwngfQgzhdbtkDnKLRLIKS4d4XZyJPEIn2no+zJ4xR+S
9TcEnlh67kDbkfHMf3gn/gObFbW/HUBrhsYvr1wZse41A+7EZxzKvbQh4Ih7HEkvlBcFEmYHBwNr
nbvMl8njZmg1ugPWUfyEm5nAI2dvDO8Y6FpbsSjlddIfI+EAKsN1jK//6D3jT0+7Vg94gQw3cTYp
UJoEJMhHRRuVfseAGLBWTdpMELt4KbpgdZjUf5YzecnsMNTp2ZGW2gtu9tQ2N5vg1Zkb0dyO8NDi
Kjh2gHdGYI3d0Vn9s5U+jKyOJEPTyhs0E/TK3pgfoJXzSYFqJbZQQcgIxOatsOXwkZDKDIkwnnbE
yMfeA+/moUCtWM12cPdF3qs5BHXzTWe009qAHIccKN94X8Ro1chwhXYu6Tf4G4gjFWkrox2/iqZa
xGbZpID2COvMwBjnCOSrrSeLLnMOoUNF7Ybq9oten4HOAlwiuy8b59M9/sN4Ct6IWUgxgA1l6HPv
bS//SNM/oI6YZyOeKAvTmh/hJWEx2o4VrMfeZcTpzcOC3DWYIUe/6ObYe/sCzhL8FyeQ6jxx/6P3
yWmbZiEe4yILpRm8grG4yzLoYAbGj8ZMHjK2xtvFWhiBDqDObZbwLOMhFLDqJNIwMLmMehsUE4sP
Ers5svto8oPwGGPGJTgkzOxWGmjsnU5v8ry9B29IxuAo8EupOaOYjeO7WeLtu9+xqQAShV2/UDuk
KeTooJsdgh6IimCFLiaCNjRG1OQcdwkYAmhEhS6chf2Lv7U2ONiQGbA3Wupsev2+9WWBs2kx9uEv
+85m2weiBVQTKt5QJJUeEnR3w5JARIPEO0wAbXBdCx8N3N9BNzwDNB3mYbvbp1g6BmFIfxTMeLN7
iIQYG+OGx+u77exFt3/GV0obTUBlCdygb81W3TbwOnFm28FrADqUdlsqIQUfrDuIieMsN6kOqIDS
yf+jpaptJ+Br39vKG4X9llAucWn6N7MiopfhvWIxpuWGbeIY89ZGCkiCjckoFyuBSfcca7TTXhG0
DOoT3QtP/f7N30pRJ9kSaqxjYLDtme9vdW8iGAFRtkVbtKBmRHYGV0I7PCz6K+4PFKH8qxWrresj
igr/kKNdpGfd+AVKqRa6JpO/1dYIdZ+O4MgORjwaHKDrxSeXiNt1opV4U01obt7jdSNg9nKBqQ09
ACG52ecfbVJQOBScsAHBpwmCacUsK+aK6iygq+2VDrgqRgLQffjZP3hY3mG4I7Cz148UURqre7u+
jtBYKIKbDjAC3YSVgXKPVzKl5PEcEuAeplBnSZs2F/4EsF2YkOSIYPZY8I32gZpqWcT5bdMcOW5b
06JdjVQ1hT/dom6pBy2iK0qOINfxpUbUKouLVxsRH3161untRShkTEGG75u6KuZp/J4CS7/SXGGy
bcm0bXxa7aUA1ZcndMcDMsvMF1kKSRWsZ4DaI1NhyaGaj+D6jArUA8var5yACMOwmCcvSSkaMezG
fVb0jA85BTKflxMdQc+uUA6QtfH4E2NVSB8PAg4E1LFGNiLm6ShiHkOmvOV5cgz3nOlnaxWDEUVj
Jthxng4Z9k6hzgm8bUHx2xCpPjQyGbmo756OTc6peQ9a7MMeJJYLmgHAmpvsGqDES3O41kKKqdzX
7m3D9oGHtGitx1QX5jdYfgFTIMxFGoIqRUA/QyzyJBVatN0+wiocLkySybEMLUHPCu05VIAzNIp8
68VvtGeYtYN41cmp6RwQ8UiRAYW+ywSaqyYfZyeTdCL5IvkfUPwG4hPABvg7mFTSWxb8OZkBEhgj
bGXYBwgUoVvIMyffLttOD+n/EY0Ptm19CelZMFcGWG5CmGR23rXIqv2XRYclGwEleOQ+3bnnl7kH
6xTDzOOapF+yisxqf49cZaCDWvIaYuTJ40QyzBlqpDy0FaiD9CFT1mLxuQY8IbAkhTpsdJOu27Ob
o/VCOvYBNFLzeajgjLpbtK7mqCiQtdk+U1Ug35u8Qepp0YYKcIyZcrquRzrLh+AHTQi0PN0seq4i
aNLCGAEiEomeaD+Al0bAZI8GOKtCNEfIQaSVwtBzl/GBmlxdFdfk3iZfZqlDtjOfHFoo19zUB99d
fHSpZqw79GTaWS2Wk80ApEf68LNAeQmM201Y2Jmi3fJQQ+ANvDq2GCJGBrVe9D2RDDnqaXtVEVyP
9CM9nbftiaeyQKZ4clClSNFVU3xtc8ZLuNprJJmQq9YHb/A1pBehLnuqTDADEEcWH8Yz8p+tZxfc
zI7iXe+e/13Dmn49sBFkDHFGpUXsoDDpN9t6mRwqtlVGiv3oHP2a3i/dgRILBK7ZJIVtgfV5pt8t
ZVxluzSp/MzxxiWGUx5SwkmKyc6dgvKpcYvOttyhIdkdX8HvnyNnTarG/XL7sA13120uTSkSYYH+
uv/Cx25bVnRd+MSPYvBpeKcxIxRf99Ytbz1bnQaud5qwcnyDhsCXkwk1KwWobgdEkejPKUn153oN
ctZH0JxYPhC+Chwy4lYdDGlPm3mPqamZgnQakYDyitGoua8pcyL6aitAimzFC1in5UYoA/WeHsms
gwo6Jk+Lh02blZW33GTAKQYUvf9tL8yfUepbPuEJSNfBrYIrCtQzuhyNkDQNKFaTJ7p3k/uWNfAm
zYB2AISFYhapG7NWoKqo7A36LOrS6+WQAGP9r0kldZnCIICHAaOuDV2d/Ief04KDb0kiqQEK4n5Z
d3IoMPNEbaBXbMcktDgDp8EVuh91HBSpMXEh6+/bP59ItXAuJP+4QtEC2NkTkipkVoPLH6WdAgHF
KmXi/Qle7UYDI/UlydGXXD4t+9PxmEi/a1s3+Byo2iLO+D+WzqtJcWwJwr+ICCRk0Ku8QyCEfyGa
phEIJ7zg1+9XzMaNvbM70wMy59SpysrM4ne4GSaETSYdxCMWI7uMoSAEYinTSKBh6Aub7n/6zNNg
RPyekN3CAoNf8ZH9Q9mzEikFhMPxmMLpB8nca/XNzzlZwTCgo3XBq5zdAAsQVLIvypf1RHq6ms/h
/+Zm2sEMSW+vB0H3LvGFwSvubevXv8J/X+zChSL47d3dg3MLeRJM3QXv7mYfYSYwZo4gq2WCwLKX
irvsAPL4JIguF9pFx3hH09kuvT0Q0S4ylZguPD0Y6lHGEwDZzU/ZcQ18BhZEGBM0vmSc9IB2gHn2
KliAjT8oUZc9XZVRByISVzzcLcExxsxdXuLxU2A3lCmbuTNWeRQciXhTMgvzHVGbKbW9vrCcyStw
TX4lAjPjt7MUn4GnjtVaF7PfV2gxvQbO1B4U47qIm+xHwSriivjQncvC1HuS4u/uLogtII9qwUi2
f5VjeBVVJmBShhFuRC3HW++ioPBDvCjsjAaEszMjVIr4W7xK+1mLWr4VXu8Bx1OrmJGwr2U27tbe
whw/JsD25W9dYsh5NjxROGOHRPdoybBrYz6Auuh5pN+RKERxZXjlbyyondaI7A1RuQigFMgsnMzS
cwX0FM0WNThQLsyLyS+t4zYqq4Fol3LtiDP88PqIjmCmOY4shPH5HcNtez87Iiqz/uJrw0eN2yki
OnwXRCxEdQl8L9Ogsax5rePtMT7OgSuuDPBiiktDOkG2tP9FiXv/wZlmQ82NOhq2XSBGZNhECF5G
5ch0WBxm1+LBIpML3lEIHoj9iuj1UfBPXnDmcR44pUjmw3isO7wprCNEDYKSB6qIWD10qLK63vqx
2tSA+ZwhDMy5IKRzN5i4gawRmlF3I8tjGg5SBAl3IaH964OCZIQkyEdfQgCkeqYF4FVg1HivVCsN
KqODG4/ysQcpIkQgP2R44w5X6HFqBjQknT+Q6vfcROIac1DyWcJP5FdJE9DcNXTul+gpOyOiCxGm
hQIGas+R8lyq3iPNF2vEdDCiCwcdg76zeTA9CbjM1AeZjp5RReFHgBkLZTsqVwt7BzhkY76FnPA1
hatpI0b3so6IA7/SW91umJhiE1GZJih6LCA1zrwVFMOxhmSeAankBWwuuw3IbqK1DVJ4YlgUEl+N
bC0JtGkGBgNH2D93cJrl1md9SQxiuUhcaQ9fTqeQqQn7FQZO8um7FXfEpuptzoBBzoZOCxjl1jZl
DT6JodSb3Ru+DR1B3RjXLHOUtyyGzaBkPspRcxl686cwZdDDi0CQWvIn7I0Ye4zzq4P6i0rn7vMl
zxe8k+WfQgcH71kmNhBuquSdEiNcMMpsTrIDdv7l2Wgzsaw6DREDFd9DOWHKWpLvRLR2o06zXMIh
7hIysAXhoYelfidGjQw3tcuq2Qi2xbbCKlCSQkXcaBD+Sv21TxT7sjjrbrR1VtDtqfuYKo6uhTaD
0+kzFxFA6kOUZrlhs8K2qkQedgnlqTEzlvrGH+28bUGVpDB0BnkvzTlGTQjEscG9RY/xMp4CJcAJ
ZqCfgB0sHGBQG0mXjq7qhmUUDTLMVLi0XIF55oI4cMBVf7RDqT8YxkQ+welFp4HmhjSgLT25uSb9
RVBmzMaZ647p28XG9Pbjze9dxklS/6N1MxFhor3fOwEcZqzw/MJru4JlDw5tNJoDD6weDqBI0UDc
kI3Zg246vE+DYcnEa+DmEj8xavdLxJtkKjH3LIn47uf8Jpk9h2fxs2dSI4sUIemTY+AXSH4gtjtz
YHQgIunJ2RfLvfpASItj5tcPSGxgY0bXmcEKPntCTmp8S4pF6nydLD93xXyE0sjFr1Kd7vuyCc9P
P4Rii0KWZB978d6+QtNaPFaMPKBJJAXQcgitGLt8pkvZ8b4oQt2J9VidnWgEEfsoF4A9/zYIYcf3
IQHJ+w6KwF1SIAScACkAqpwTj48AscebWdoHOFb4r8xfIB5LkCOajGlgwgbRWfxOyj5GDWtSzd+J
WZy27pHCpscoYOyd16cHCw40g0JNCxQGiQknmYT5wji5p4cgHKU9h1t3zFQd8m42H1M9YL5Cahnd
nIUCfRKVuu4iIkzgFcN6VWPCDlbguPSY8/W6lpHsmFM8qI9NOatAQ3DduEP6JrterzWQgcZlMB9q
J/cFftGiEwmGZYrrBy9kghXFgx1EVsNlVXhnhN9UmJCE2mdFDOY58f6z/fw2UBm/5JL3/GOEOhzZ
YKCw/R9upfsMfmLMBakbGSW7UDBJaMMocDNntx7jlw0wj2fb/DTxdjt7n26V+E4zlfOTpUmPkZen
+BD1W208LMyTS/JuYlaGJnO6w9ApqtwRpRQkrX2ABU36IUqf57zjJx0Iig4yQyYOt4YQn/d2RJtV
+jSsXuZtcF/4tO3ojnsFMtm23V0Rj7Chqqka24K+i1VVzbZfxteoBd4AcgCnvM5izocG95+f8T0v
mNYMCid42qyc0BQHxEjctQmZyzmvchm+WIxrpjj1Qx7XK9V8D7ZsOtUU3JL0GPbgWEswjcH9VzrW
WEsnTByVfFUQjN7JHdHFHR1jPek3Uf8rA7LsHRGFaJRsvpZ+9x7J84zCd484YkpfocsL2jDI3Jv1
bhM+RIxg2wip4831DzdFNnNIS4mvg5EvZm09/9SxF71eF10uSZZEC/j2vPt1XguARguGKzJ6CU2q
GZqvfYiJwTmP+h+Xy7ims6Sdi5g07Gi0D2CQtj2KNOA/gJYESE1a+O8J9hxt3EwkSLzyHBmAnDZm
CSrlTZ6ExGSzKZZsWZB44H1O6QMrihU9meQ9IxauwYJ7ZsQQSUkvRzxJbobWDfwHCm9kotN5AwIJ
FEfCD1JNCF/s2KKCNSbMcaFNLH/HOgNcQyrsMS5k1V+hiUE9OxIPc26RulrzX44WlJnggIveJ+1z
AwSf/RXoiQnqbFxAHDDs0m2wYN8c/tgiKwggtjLGHSLYwMjn4QrcFdK6A1+mZ5y2Iyz5TgiKxQiE
8EWhso2MhXihGtmeljiYe65OxduDtlCMtr0hVSR+bizGifMR0ClIxJo/BAJ+UccZgx6ceEPToBYL
Rc5CG8Wq/p00JdStkw/cOEvYAGQovMfNCcMGkBO+RaYdS0tAwPdx601WFtBa+2P576X1gEAY0IjQ
BPRQ36IeiPLaJHYQyH9+kOzT+PLTj/NDuge5ehPK/Apmr/ghzQwaXk48N7EioX1CSnaSo6pN+pkz
VBUTqdsXFADIBeqiR8Zz4HbH5OXxEWhHhghICIWmgfU91gbybhcXdFL9exEpychw+gmsMNAmuogs
SQo4QWw2sFs++I9dHWUSE6BxhRMvRVSZg/MQyFciGs5g4OcXzjJ42ZKIecxzoslDxUfamLQzFu2C
fYx4uTPoDqnliKusIiyY3DqaJXoBvNlbWD4G1bKMaHoofSkrEd/n97/ixtwJ0I+vsgUvO/AIElaE
59cA6yxKppyGJGZ1JnCpno46wJqofWU3EalxiXhNQUhsIiy9L0CsdsYuQaHKWwXzzTprJgngLEmC
Q/iWZi4VpBqIkV/XIaGjRcKd9KozTEQHfZguJeom5LlWJE5iZFuPS/exomFI9BYg0eT5x6GsHFBW
/xNZ0a4o6pyKALSaHouR7movpLVtXpLXPUinGN5Q5zDi4j0lU1IkPBTLlkPejV/ecsXh0S9IxTf6
YH0a5xY+OkhueHQO6KMlcFJeINTrbU6LjnD0MUCtGziFvvQ1OFJ7BC3UPNI3fSX133t1u+AmyfmD
x49Gt3VBSKaaqOEMXHtUdJszAyRZrrx90FEgmO/5zM1j58eFm5xnLHV6fgyq4rxu/t6AL9SMHYcl
jtffGgOYiufO1ghxwf0einpUGnFyK1n55F2423KPLC5rTkr2cW+rD3e074FdyqtCXVPkjLp0J5+C
OO2uPySxNehIsczAsUz8/TE9M90apV9ghUvLoWtYiNuDNeLLlfi5xcvTPph2GuBmSS41n6cK7WmS
2zepOhX2CcTrRg3Fa2RKSG98G2Wk6zEFUvvh4H4xfvXxEGM4OUE0ouSg/JV9Re5Bd0otpgAlKWZT
c7xG4D8xFM2T5L8Qf6yTrcQ4a5BzL0/R5jomzcsQcKQ/HU5ozxvWyc4ZgLXQSY2dO50guoY8KdKS
r5qCkAKXPUyuv/j0ifvxgVIFQl1Ay71g+ZzQnGD+iDPpbuZc6EwyEzcbDqZkqNSj1jx0xkecSwmR
Mn18m4jxChOwSWcPi6L8xRroNR9MqbWdbEzgoimoDNa4fgFKg6FrlQP0ThozIIZgAUD2i61TcHaG
Z5hF92ljd0dweUfpdP5DWKGpHKyZ3u4DFkszK+FEEdlKLA5LmbP/xeI2YAGEzKWnlQqK4qUajCDP
kcCYErXgbA/WeG+GRWu+GXd+4kIMs5HCkL0S/BKOVnw7o/kumnKDcW7wQZivXQrAuJDfOpFDC6C8
9JhRQ8cLeqdd/GSocoRbw4ChOUwOeGIe75cdkHP8Vh6nB/uZ2y2OBX8bCo333JDaPOyft4t4hqY1
EwW+RIOSo7OZHxyXeR7tvlgsYMwlJjFwCQASH+6G9+t57zlmTCXUsz389enwGEcRCkfcGueZlhLe
gxzoBKuMO4+nwEElxHJil/IgOGjk4NCGiOaoFElpNt2h+APe7daPLiYvMv9cpUtX2hDrCVkN9gaQ
MUDfyO9OABklDnucIglvsNiwemDNcJDs0kDM8Arbufke7zTnFZADHH0H+s500B4wh09oDRAYDQ4F
CgwtoDMIbYIh8IPuCPqZb9sADyxwyBds/nxCf36Nx1vOZ4WwrrxBSV/8IOMvA/rSxVrLwvBE9U/d
NfhloLPQ2kqbLNMLpC4h64d84DPljYTGf0uv8jLlXYP/Zm0Xsx+iJg1b6f/I9Tw8lN+kGL0RVLwn
/LZWBkN7MZOOozE0W8QXcS40KGREUKy4VIwhjZbuFPN1ShY2CynSN320bIIMLg2MNHNGNN9IrOgE
Cz9pucLyk2vIzzxVzkjEP9EtNMYJ0GcofIvjDZfwhpSRcFoWm4RWoeSO3cCIyyFutuE1zo4jvhh7
bbB7tjE/wQnDXWHetHPXOOAm7G1z4lx7GyHoXEFsqoCKKQ89FAsp4+n4OYojAuIO/iPDyOHpFRj0
OHAfrmwyQTypfSd4sZGQQTEAuYKewmajmLXCCTzXPl2CIDflNKBQhnRCYrC1Id8w5UTzGYLJXCx2
Crgs1RcyW/IosAM7FWoL74GqhKql7VAWyhzJgFG7fCstBbgGhbYi3Geg7AVoEA+LAs0cEGcy9Wx7
mAop6+W4iqhwRMfJ4Q1XCMR9+INHVBazuPerA/42jKIlH+CD2Abitzw4CEyDhaR4yQrKSuzBbfS7
0m70binKFHwP6t9HDMcV5/kaZU1inmzXH9GblSNezSGFRG+n1wHKLWWGGscIOrKv82jCRyDEhPT1
dYbmqqGkbUImgFIjiEyX2GgfVuBTeFd+fSsxTpHHIfUX7IMEKwjykvqJVYd4g6zFuhj+RnwXz+oq
lq7O5qr4OH3lRKnYwUVlmjpAcRX/fF9fPSS8c2s1WjrGkU3dXL1Sl4uDVcwW/XI5WgOwr+A9MNJf
mA8EkwLyBmcKviomwn4yYQzhbw7DE7EwI8X5Jz5rXKjAmCRtBFgcvyGp0f9n6V19MuuJ3DrHVddk
7Tx4eXBSmFWMiZtwLCEvyCV/+rTSK40RpV/ipczo8ohsO8ZTgriFoK/u5kpvLyLd/rlAUFjnjHmm
tOiRdhLIgjF4MwQQqrsdZVqHpyQpfe0vvjXRFWS23mLjxkN3aWhlzFRj5QCmAeAKNEFq0ichhwVx
COCYlHZteiRTLMq8eCcOzuoptCa05oQGkLg6ADtMOIexZqKraCK4Ok/ZD0/X9zsh7jJUiFf3HXCr
3C//JAfyIs5OCr+19YpJyzcY6X2cRkbePsCSRlOCmwcqRtxN8jiraHsA/cZYN3ruukvfXpk/52sH
YflnArMyFlXw5D6f8GCHosI9ey72h+Jztdbna4ER7v7DMxV7v6EIa9hIPIkbMefmwP+W5vbkIigL
rQM0xJxZrJJXxGAxSD1f0AWjVMmZJsnk8zs7Nb7whmQaAN1AB5ekHOtfSd+5+UNA2oolTjkT+2Ws
wdeA5jrNhzrCNESg0hMMr4gfjKiuqDwdTM9qEiFSt3wiVnJ08Si4c4pj2CT5IdhwrDERHacd/H4U
vNlwFM0cfLm8qsdIVUpXgMkpKQkcYE4/8UX/lGyVTc5DnxCBqQOFdBWDlFc0rlKCWgiv4du1FsSK
xZqHclZmTdcRH8zMC65HeyBWmR4rj6tgEBlZnUpFzUOkgdJ2hFVjwzmZlRvIOxS3zBkPN+ZfcViQ
Ux9ZGC0I05/wjCHiL9OCBKbLICA67aQOBGitHKItHBEKrKISGj8b3bc9YzQQpmMXS2BWfGuAsTB8
P0RO3BZk0J2L2JwVKukpTZyYSkWNF4YjiKUYGJ3HACPHXukp8CHIetaITkhkFfZ2BSsvef7SCiqD
Wat0O7/sB71/8Zo5PXRyQo8TgO+kqd9hEQHRbRqMJjjBXAbGmvwqIDcECRobIOyaTc+GKWJTmU9d
gYPHn1gP6k9E0YCL0wfCKPd7d4ykwbScjbMpXmBAlDrMs7QG9CNgwmeJ86XtcuCsqbtk1lgGSAyY
48DyY6vQYffv/hnSihwu7ELyMS6AcdKJ6XItODi3aU4VU0DVH1LbRxHXQ9QhPGjL5f3jiaXFsFH/
MOX1zoUa0hqSYqP09RdH32bjAOWEh78QA/jjCZeuidVf9lhqzK3hYrUpucyOw/jkHJecF8QoaUJs
yoIH4c7K4Zu1TF6w5pOLcB0aSbH1wgmBhAkOL0HYWyOKNtoTB/fArOCrW5Hu5rkygMlxTuGNQ0eD
eCgHTXEFUqgglZKHkYw+/N+lD+oVYN0NlxByn0PrHlZrzBG882WsRMHYobKnRe27S0r0Jej/4ab6
gjjReOeIdB9l7+SSgjRr/ljlJhhH6FFC5aAaLwE8uIkQUCFHa/T2sW9lF/BTDwmmWdIqcIcJY+OM
MVnI8GjQFsyGgmWOYPdNpf30mc9yKcYUMRAquzYADgRkcgU1YRoMBy2Pggknrouf9paElL8CKSfv
9V+BwOpH2xy0QgS2SPCFJnsSkjMkGySulGJUu4Z3+r1K76b0QZldKVcefrv0dvQ7SIGczKHbkUJC
Llhd+RpW24UzH9IbJQ+WxO+lA6uAOR082zh9+8HvX0vmQvy1nAHGYp43ZxIlUQuCPy+PgNyxSa5I
aOhygMswa3RifHj1ZOkohck2ORsBZz+voOVbj5Ew3+4/JKo16WGGX2XGK8Sm+aFQpNCbQQEDc43E
mWkms5JRAPjCsiaf9HqJyAkH9Y9j/KbpG8PVDiXB4DGnchN28dipPCkJ+LBbMiEa0j1o/A9lJIjH
BvqJ+47QD8Ohfm4wvYjbL6wGcYervJq08BAzA4Q+2eB8IgObrz/C9+WRtHFUsruw/U0cfxkTCQLR
6U/obUuLJWsFXUiuth1059eET6PCpxV43zL0es0UPuA1YVvvDOTCErEpnGgnkWjjWkmKBHAkA5eA
K5qv/3BrgsUJk7jJBkG92TaxMm6zb0hh8Ejkjs1sMIABAJkyBnmkoga5SSDEsKUBjchZMJG+pNXR
1XO03sx8luPnIvPtFMpD0LR0ereREyOtHIjBNCRu5s0uE9zWsVYuqEIYaECXhemGwgQg8HWKpEUS
QC+eiDoUy3VA3w2uJmtObpogwCPrCcyvzYZAjZ0oXTbOHeoNqh16PeFvgP2etP9aEEVkj+KkSwOp
j0ekS2tJXGmp3jksi/zGxNMA7PCXhBNnx/HPI/UK6SXI/JOcUHVITiEnvDB25stfGddCeZQnT8Xe
atQy9S8CX8bowMDnrh066HT+MV2ce4ZiE25fPvGx0LnWOjizTt7UJpznnb7LaBSYihDk1i6Oags2
XgLNjUVLa2qWvMAvciiX8+pH5jYUrMcUmitmxbzOgyg24sxJU8sZbP0nIJJrMyoklm5rUY1Ddcj0
ZuETurLj8DMHoAIQ68a9WTNgD9OTdRtBsmjq0fzPqHjIInarVir9Oo5VSop0SKnkDH+FQP9DXTXm
ti8EG1x/WcAPjr8lq5/iFYS163WBTcjVJsKS58G6axh5kC457gFeeJ/wLdEsOckXgOEmBaml8eH2
fJ+j0KvcXe5HCwGPMUR80B+pAgxMUJCJgzqJDsgJMA86MbKYHxoPSG+COwQuBn2A0fCM4SHLm84C
pOxf9DOTPU6DY5Xfam89gez5jpMnQsRCJ58BiwXfg4+5cBPCJ4DZV+MGo4oYtmtSQDSKsKuTEcZE
N3SjgQOvKurmszXeRD5eQhS+BBmUUXPm0EuTlBGI/YSMSDDHGw90HGfIVfHsl6ZKXPCGZU7LEtMx
aVcxL8bTeymCBrDyMSN2t373RogXi2+iIMwEF6dN1C2/0rQ74NIqWgF6clQMDpDWkySYvRO3U7Hx
rxyhkFohBIYCL13HpbdXnl1wmDp2Qjw2SGOV+VrY2e+hUIE3GvSaLupBUtHrTMzwIAfXNoG4ResK
8h0d2ZB6EdscdAVAs7WZWoMXVEpCq3TNvlkY2QRhnXZhI271JMcgCJz0ztN/bQA5eZVcWZLTb+NF
ArmLyyfIAW77HQc5jMRBWpeDXNQpdHyQVlJFNchipIBCQjH7TjcFws35czOwerLKN0VujroOg0lU
Z/LkeDtn2wE4rRZ0fkmA3gFiLIyi5wXsbcqfljzsJ0RyWrkHezud4jpMU8cZg9x8W7khyE06DQZi
JjWkP3XckdgApAYPgEaePOVEWJAFHTjlXFi4gvjyMtfbs7SUtwEgcrmhtdcd4u4KE4oOTU0mAGVa
quNpQKzOHBc9zzrkGsgJqIlzpgldAbOtPuh3xx1dnGjYciKwfMQ8dBQpDdhC5YRh1hJUmPTEMXDs
RDWFqDTeDcjUJdW6TNsSk/GUb/I8Ce8smskFovsEMIv9ygVNNlwPaiHZc+bXtIdJM9oQ8AT0uILR
wN1STEJ7JWWVYIfKY4NDditxeybGkTMScx23N5YQqqOH8FMBgHi0CebzutTrPHX523Q6CRJd71PU
ZE9shFHFvHnyRSovr9XrFrfZg0EsBbgMkqBZN3/6pOjdcVIffOo8VitMpyO3DHs1X3fWMDL4TuCg
wuAdcdLL+5rKtG6qEUIn01rF7vLAgAnKWu5bOtoc2pzpqD43Hc+cGGNySamzObqEmkWKmMRCeBG9
WLHB+usym2Yh5DCWNkUHM69lLo8ENJMnzkiixtFEe0cRw/ac4MQckvHhAev8ADZGXCltd3xkB3PA
wsFh9Zs6DELjMQgvok2/CmXVnCyYHYSWygNWBgEkWwVVnaNhJJ1k/4PAi2qpNb7Ij/Abr+m6CwEu
B1ViL76Sy3Rt0CDG1JZZBbxuFOIkepWXj8HPsNSYUmRRc4+sAS+BkTo7CHugAVPqpMxl6F7MYcg0
h8sKxI/a77h6QG7IyC6mWkE5yNgOB9iDC3wwkoEJWQ6HGbjYaG3O4TpgQQvG8tteW+gWG/u5OkO4
GTEbRI7drQ3sDx4n2t8cchcpBB2M0GEGlXVCBiaO8qD5vBYdkoPbDNbwTWmTBT/m5qdw1vrgQj+H
ZgRFB2YryHR2NiHLrQkf6B/drylNwoIBdcmWM2wwxTctJk88DPFpZRNPjhLQEMC1GdOCET4knB8Q
oNfKiixXoc4mk6s8JSKc1NHuYy+D7WBGJ1NynHfKMGWyCxnqcN4kExJSMmDWLv1UjJlJOJ3M+NUY
BeaCjW4tACgGGcK+8hmn/OIgpQ7rZqcWxz+4gNf6I/WoObHWnagz4kgs8XpkRa+X9td9Zh6ienDL
4SxhX+BcOOXUT7S4x94k7SZlVKh0zt6nvy5ElnnjnGfJrzrzbUC8Fy3mBjyeVYmfM48WBHXNiUo8
WWt80qxXE5wQEhB1KSG/7UEgSs57YjaNFfLiBC2nA6C7KSCG0Gohi4cXhYybTp64586M3uwzQ0lC
QgNWvN5iawNUjPtnWLtfR/UXLvisHRDj7dnnsydLduJ7+KCX9kJdvd4GYHOCNXBeHSGSej8cyzkT
eghJOCTSsxGGnZOBc2kjwCtyQcqPEAAWLZJ0oSWNhsNM3o2rE4c20YdgeJ6uZS/9P2xHx9eN50cu
znzHIUmrhjk4x+rSg9M16bJVDPlbLDrTzWk1MeL724arRdLC1rTa/jbYBtKGg90PPjLmOYOGXoNz
MdZpEj+t9DM2Kl9AOrZObqUEBJJ0XhGqNAwz7eYY0GPV4evRZAZgbwXxGNhNZeIX5Xn7Qb8+M1+x
MtihHVjvYLbgKvX+bXYTdhRNHtphRA+aZHt/SQL3BMepcsHHyc84c2h7Xh0N3fQ3ua9x1gBPFIKA
AiTillNmzUQbdt6jyypWenjPCtXMO7ElwDgDiq4zPowAjWTQt+QxhcP6xyQkBw6lGdi4YSwVe/A7
xCEnDiIjxZIdre7XJq76I8MhC6MGRrk5EV4Xr5JjnlMCdRhb3jFmgI10jBwZd3dvOwHREFg4oXlF
y930ul5yi9VFR3ove8XTxb+dTM+AomVyeHLt9BP/iT8hlhpkSsimnMcKA5Epw7dmHQYz4Oqp+E+O
u6cIDGMKq4n2dnPMDJFtnmTM6vUPmjopmLxQWIronP0qEjvlChfSbiZT1dhEngxARc1AX1IQVZX/
7b4TN2lTUday1R98BejJSPEbF3YToR/X49uUMbGwNWqU0Nv4jbgbBywSQhbzzr3+bcVme2W9CARV
fr4GTC2F2+mWsyYQObxwpUEvcGNEnWJgdoAPRgvpLPOq7lAvYHUsPdYsioUpVTctIjEp4KPkF9Y+
LDvTxjLqErKCmzmx6CKTmliCRDSLZbPry6fjOUOfvCgVLEvsJwJJ+ANsroaMpRpjQeOqgRZQjfr4
JCs+rd7aNhzdb+NBqwALXsm+9l1M8IArTMIbvSNX7ze+GhuBCrAKgvVBJ+AeWj9HLJYxm+Gkf6Rd
kKJoqfTah7A9OZjDtgfbZGgaw8atPn6F5t55AfV2Ui6LUCSuOPvSOewdXH4+4dXyb72D/2rsVXfC
n9mXHyyet24zIwloH4qt6t4xP7TwG3XOVaTGGC8rBKQ7Preo6fuaDn1t2VNX++L5iZSjt3/7jYPI
AtX7E6jJ1QMVj+dr9D73P4figyEzLVuPI7qis7XzOQ5Osu8sn0msDxdXUKQRMSxfzj7NAXLU3wy0
d+dwbxlWXts3Ie293d3OfTJVu6ZJWOb7NY4zbWBlkCeRxirC2JvNEeU/ymDXZXo762qJzMSASWJe
7EcfFi9+biyfcUGpfhojVOG8JcCyOMD8qj+lwqOCoD1mwbC+LbdNDZ5DrRc0Ee6bo7JIvCPBgmmm
QEq01JFdQ2Pb+eiBZEAyjDoXcQODSr39L0MoVMo7UVfTm6YBc8Lh0Md+pHHQzGDx0XJRdqCZYdQp
Q+UvDO1Fzqr9g/y8p0iJjowfd46+zpv8+4yRszY2Vp+fTG0F9aqFn2jn6avMKDhMLvuBsfeWx9Xt
vuionnkO97X/2iKV8J+ryztQz0Pj7KB7aO8Da2Uwv3vK77bJHd9uO9LYjZfgXMa3XsOJXFTw6wjD
DdVI+NSDcmHC43mFyiXY5WoVGFVw7n1wy2Qf/qkDPBQybQktRatdAxkEtj9wjFRvizvZJT4WrYE6
xZulT6f+FD+BbpmbPUYIdvHabfcQIwq5B9v88fxDR0vE7XrmXMvUW1LCxu4xRO6lhYwrf+4nyh6n
wZFZ+2c4defQaCWN7tbPvo5JNA/iNEMic1ExW/a2Te9h+c+35W33216HcWsPM36ZcamNLy//wKKK
rHesfVwNcWilu93Prw7JYK9ozkMlhCyJLxUJf5Orn7Rt+dfL+Nxy7k30ZIKsVhyaSDlDAw5aptdq
hU816e78e+1fy6iq06vhdIlmDGU/JBY9xiaqML2G+gGd4zVtY2HC7MVjzn8Jx49/QtbYhSAAP2UG
XcPQBMouOldSWGozFFRIkfjZwoBpvuBG0Nbo+4yuQ3gVLkdQFEWrU5wCfE9lMhvQ0WcXfg6JlnRX
kGVYnKeXVy3uZxAYUENOaTAOwqYbanxb2MENHr+2fqPZV3zRaKeTi7Eut97RjDXefJuqvsF/obfN
oR1xNp+G4w4YC4w3xueqH7da8N7QwZfR3Rw8/9pYldulRjZ87WkXWORLa3RSyJghSbAJ9r7yCo1z
9NYjrEhWuCHBFJf5NO+W82qzXeTApSmvqAmWPcsz+fJScTCElYdwahy+931PGmPwefU+GJjdxq8y
xT+z4hio90Etj+aNgcQ9UY3+HZR9G7L0uMVm791QVDAmePw6QqU5oXoynDNPPjlxmFzi8HpJNSN4
Wt6r4iC+/9Wqz1819v0GrFUng0NtyIB6lxdNvcC5B8cGMhF+Qu+krVPqCmq3/6RWl4Ln0HiWbOeW
MpMD6+g//1rvwNnV3BB8t5tctL6ftJmufSZMtA6D2kq3VvrGPtrmJiEGmXsPRtozK19czgb02uyd
lyNiaJ/1zzF47LMOX+z3Rx/oPcYVABWX5WHdQyOB//gEx+LzpyizvR5VDZ0QECdASv4StMGPcJbD
dssp1OlhG1+xkXwODh2fUMVx9mY77YM9rvKn/KO7HdXvLkcnvdhXc031iGBKN91p48O2uD77lupb
+8nuOFLbdmegYTk+aeG4zilEQsPTPCRdc1DqxU4vrDsXEV9h4pRpi7XdCZpub7n36mtwfM11gtoe
M/+XV2Mevli+gxeKQDW6dd165z13OOl5b/5Q9S4v77Fb67u59g6WKo6jF/toZk89xRhOv/UqlnkX
n1ffsNLSzI718HTDmCru6u75RqF7d3CNq9TfnensP/nhEeKNeSnt967Xrun02buuW4bbQQvqoRpY
doM8Qyec370LBzqjj04e/8+fLi4frH6dezeuOaO8+pbvb/YdA17xA51t7zRTkA+3aQMfnQMJ1AsD
7IeD+TxHpvp30oYQNBcKCRCJdDn9rC3s9Umo6RNvx+2uz4HErg2p5ghWUNQIpnS55kfOyK5nPFEE
EGwEQceEafucW48eldZ+1QCevpw9itLP/LMLmmrV5RnGRziyb0ineDjzgnEoPSB/tHnqJ7fETImm
m5Wc5Qm1AkNlvoG9BQ6w/lqmvzyleofz3O8wqs7e7XHla8JPiCsTToHIB1cWTpDOpU5Lm98zXvbp
5phcidPR4072IJ2am84bJGezJGnrONaCeSmXCSBwSEmYtDSvhFt4dakgESio/vXo3q7uk1EDB/92
I8cokB+iTFZ+8FhTjkzB6lrB+QNX/4JhKz7/qhjWIQzCJpUay2pHLRO76L4VWORNdMQrbATt+pk+
ygy/iNc+vUT3n/MA3vcIC1tMIZ8uArNWMz+aPZ117y+bCfz+h7s9YF+jzrSXb5QpzD//CF0PVlFt
t62owtCwwkGDMu5HtW/ym8feh/XZ2NVCxRQLJnzb1fSDfWFyzhWlhOqrqrfvkLrQjfEObUfTU/Zc
Z+/taDTBGYGR1/x9bouWLqehdi/0vXt7Za1toSrDc/9h9kp+rfz3y1ea3vWTn5Q+BlqHzvxore6G
vze8ZnG+RXr5S1u3vLjY63IofDT71rUfLUk4IAM8apdAryYv1HBMX1+xw4+ueXauAT/STm41DAEo
iLfiTIpK3ubxWWd/Bxsfcx0jPCtQrfhzshGJq71nbjB1bu+88LYpCOP4Ut3JTjDS6p9iFetHAjO5
FKwBBF5qm1ahax0o7B/RPcOQ/v6xz3MdzrVqt3DQLPgymLZ84pQnINf40KPulI+QHLuRz63zPYsp
5mfIn1XRWJFa9NTkGpziEy2krUyl/jkO2EnAxDq+PJ2Gwg2DuDHG6+43+zo83JacgkLQF9WHjvES
A6MvvAwIusAgU4IpwZ1sykG7g4tdop9F400dyLH6/KsD0v99n4TuhDKcQ8fGReY6fLvL2ZWsE4dk
JgIgVbW7jIrEXStfTu8Bre6AgrFUeWwfXAgcFQA3uTCVhnObvJE+cp/wy4HzHJeQbKb8MJzP67gG
PBMmOtg470R3rqxodt6Easp9BluRZhqh1rXbokQ/uhrkPvvZ2zGdQnXuu5CjaIwY7BCbeC3HR9Wp
F6xmqqttTGJw7GO7DNWKJgCpwN65hUQBT4WeWoGayGA2v7PBc9CrmU4SXbMTOoxUN7jgG2Evkuem
MlWXdXErjvh8uHzvibm03EbT6/CAYt6pmnCGx11q0Tv1oRYgA0OcUfo/bV92I/uSzWxtjJ39+Tmy
iRkn+31GKkgdmcrJq/M7b5IM+8C1k4pdiuWNf0df/teat+bLjAFfGYKefaTnRr/b3w1Uv/lR3Wum
Im3nDXJIfHqYBsEPfPSVMVeKcp19T/3AhcrbgIAj7otsPJ5i26VGkBJCYfxMSulp63/8VT5l/2tN
jtywQVOuh8HgV+VNL4+IaNM4xrVnN9NCFk7Tq8BDnOUK/ReVJdfDpiAXaMa4cecENfwwZWZrzaRM
Awpe+Irwc5OKheGajDI8kD4dZPch08cDgb3M0f7G/tEMMMd64oD+wT3d569++PdXdACA5tnvSpd1
ZTBrjO2sOheQcf+M2qRHVfJq+58bPTzWCpd/9NlOcIXvPSjfKjEIuinqLd5+nSLftC1ILVZeZccB
IAsroYN0dt6ZoFh2Nd/wcZgbnuednxZnosQHbH74PtZDbT+Dt0rs+PAEWPisWP64WXQ8drvSa8js
0Z7s2GhUUCuiElWXMVQzXbYRho7SgMhwqR610EMfnf9IOs8mRbEoDP8iqxRQ4Cs5iDm0fqF0bAkm
ghL89fvc3tqtnZ7ZHlvhcu8573lDjBdHZmSXAczez7xa8uj83c447PGFEgL9fooL0+j0ro0hOjcb
M/RmBq8yVkwkLJ37146xUEfQA8QDg19vxGUZWly6RmxC9aVfP23e9+djp2Hrd27CDPUg5NFPYN5y
zf5DYVZs8yiPVJxDr/K1ZHV8zXKTNaZMiw2LasIewx6WhzyQLIqOvhVvGktreAvspPg42J83M/Im
452UCB3vYnYdKphh8lDvktzgAs3+blaKPnbG++FDjGzZpnttZnw6qhCkCxQZ8GB5+KQp31cv1B0u
+jI64LhxhTpV4i0A/GAGxS3SHD4Ktz9BF6xPENNqGStN3k7Ct/k48N6yAyucfzXv7xX5E9Eq8zVp
6Tzp4u2/Z3nFU84P5kbK7GssLskS387FVndYnENx/Zq59/FlO8G2As/Yqea1lw9XsvW5J9j7AQuz
7qihEV9qAgYS94M7kUG4oCy1uXoWrWTrf5DeLZRpvag5nvn0ZjMDo5J37HgDQmrETauC0Ul/8tlg
lXF+XCYOv/BBTuis0iG23xDhjS7DE95sa0uKjVtuZP8SmkTzRgP1saRz9at5GJ6uJ5fBb0XL8mAx
Wg3Msie21+7r4bwadyiBULqNvOyxCq6XbTFPYhfD2+xNi+UNCa3Z6Gx3EI2oBwlMetrN0+7xBgYq
uExAkR7ObDz0q+H8LvFihv496q2Foz9FyUAK8FqvG/wOh8Ucz1i2h52WWnzF3Fl/n8mBGXF8YYVB
oM006cPxQ3SoE2r+zqh1N530G22IKeUpVi63BBA4PqX0mrj7khA8GkYTY3pIdFepf3AimsVMXO7E
DZlfaZN93AEWawgnK2Hmjic7f+PhG5QRWw3ax6SH4pTY5WuOFgd3buOJt7Nb3HzIHcIfoyB5haem
KXdfkjtv+yGkrB5q66TiaWzqf0VJ/kvESvn4X1BRHvrvkdpdHNj0d5U7ibGX9foi0OU1A8/Lq4YO
TwqLn3PoKLOX4IP86UYVXGdAlz8gqeSQopJAPQWC1FuYdX0XMib8loQJ9+o+8G+S1yHztCodkPqr
R7oeJC2W+9iKvOETVngL3n/V0iI5IPXbgBqhdLrHHI7v8G5h5Ur/IC+azvmopi7NmvzcMrchSQSL
xWtWz9Lcit+/XQZL6ntQqfVeFvOhoWoAH3WKhdk+b/npddAWDcgJQLioTbYlIfQIJ/kzAGHm57jd
CIx5sGEa05paN8WACUDgj5o9XgjrG6a/zCB40fT4Z/fHid9P13fRvbt/Xp7pMi0cqo8tRWYI7aXY
AiCCRa8/OTmWx565jeiWhXNGAXAK1SrGIiBa4p9TUa0iDWRmGg17i/EJ40HFbTD0lvdihI0NeQd6
b19SGnDGoKgkH5jxm499eFUXAjBfptvLS57Dk0kK3PRNZQWwrq1yCrd9NkYcJ0/st2zkI0eM3xi0
U/hj9MF5ApAMZ4XUw+V3wa1VnRGToRcSL9RC/5OP3g7D5GGAavNHL60d1Ef+alcfYNINrz/x0H2L
3okAtV0+8ZgW4a3HQNJUou4fxjlGRRfg1vZdNjOVOPjXDfENQQmjf0/se4PXyK2ISpuPE2TfzkQE
SVgalKh35WNqhEHzw5VrG8cZEliYGLXbNLW/TkIua2kenSee28YxDh4AhnQLZov3PNkUTvJ16aWi
DU/zAFrhyPsOoadzmYkjO5dmFvwZyrY0ShZULJ4nc9NvC814a0a2TCXzkXoFVS01DXWL3STTEUMI
57Ottxs6qQyWYk9xO2+3TxxEjNd9pt3cVrf18J65aExPkimzgSJ6HbG3GGOGCd6oMSUcyD3JzBeq
iDHT8BdSU1vZHW+rMXAoNMaPzaAnviJs5fQkrS5Da0XZYPsRKbk/ujGnZUK9mNktYZ98ls+Rqoyj
3QEDxMqZ3IyalBsz/zdPJ2STmbrTn2qawgdAs3GkYU7tLI0KdvgTZM8HFV957bl3OQOuRnfHFGQK
GtC5LozGbvi3g0/D6adjMdKBOaARos3kgvj39abdYjez5v/1UDhxF/KQsrb8boY9+epYHNLSGk5M
Xic6v3h62McJEeBipF+iGsncGpY7GvDbKSVIq5gN2a5SchTvHtb8moXz/QqtGhp2jlFwEUy9dDwG
Xf/PMt/oyblM15jRcxP2tfC7oC3OsAFnI4/wUf+w3Mj8goysx/aXxfN+UPZcVLPQF9AcbM/7HqBr
jZzbEzUC7fwvkxBy+ECymEBIJY3DYxKMcd5pg8FGkE9pXapfAYGZg5sdUMbMnqv36XbhzHk1JucF
BELEMTDjM7TWFE+sixKjfvOmBfKHjIfpy6FkmHwQB+RoB8ROwFQO6gCoH/ppkG0fuwqOO2sMmYR3
wnibphxCYs5g+7agtnxek6/D4YOh8IM7ZTSU6AJRd99X/XjgOBiPDWGcSQlqm61/iBnGPRhu2o+f
f9U1Pwmepim98diIp69//2qrai3OI8UhTwHWCQFhB7e0RHYD1xWyrBIMdPPfK1t8JV8u3F5ZFMy/
zCFGsrqlPVb92MQW4QZSiXs/vr0JN4uwls3zKXyYB3bZ2A93mLv6jFaGR+cRbRLIrFuNy8kz9CaK
KEPS84CEawCJpwzs4BpjBtT+0hb+rhJSLVSDuAEewoa2CDus74r/vtxaZAvQ7UICcsYMxu3oSBDh
iCccyY5EaBMZWJbw/YsZqz3lXefIOobCRomoDU2NFUddPpUVyWjvxutpD4xRY8jOPXWj/hUex0gX
iXaZq0h2BCnqZdQ7MoWMZwEEJTutHBCu1Xxcvqvb6oisAUrw5bVgG3eqX9uqkc2Ox4c390dvY4O3
jF18jDkZNfgxmXM/X/uOSCwdQL1W//0MA82N0PWmh7PzsJWnNR8TPGFUm/cNo8Pu7sgQVeEPfriZ
TAvxcsN7q4bHHUhY5mN0YurAUGZ+ODbTjovgjAfBUzxoZ0xqzPknOsvT89c68kiRhAeGxa+DuaC+
9mMjEp9yVMEWaazsNJmEgznZm5UI2eJwrm3FzYiv1I277qLTfcT7xrqdZOGO91NXBuLienfnY00Y
WGG/w2wqAGCLdjt4FEY3x7KdUQv+bfzH6k02bdjyIc6h7rqcr1lR3Fyxzj97Ov4zzzfYlFExc68U
ArvC9wHYsbfH5H8zrH9DKGyv+nrCdf/sKDdbgh2RQ1+bKdBowiU7fsiB5FdScjYshNidAK1aZwXB
NBUbpbZ5d/QzySDzY7I6EsVsjdYE5Koe7LqKT8HUQfx1Gho21fkg4+t0IUjysIYCQd5SYJULaSzM
aZh6u1BF43vbwc0WcpEwDD14/qKQghtveJNV6QkTevgB7XrXMiDHGRNLMsjJfA39hkGidUVuCr9I
tQYcnOzEAXAbn1NGOyKYHXA+LWhDF6VmFivE63A/5UW5F3Id9EJYyV0o+hFoYfIIjRD673J4xBvl
Pv3LwhQ8qfH6hZvbEEgNlzDISPD9lmLOALXZXqsLUun+DKKvtLdbWsF+A9cUoRsjOVqKQDQXJ9yq
Thr7Fc2fZJ1sot/t0kf7z255lLdimDYAfdNEQYjF2J56Au+7eTG15vJ0TvVvtO7xWIAMksGIk2Go
h8KuifOm+3tGa+4wM2rIYviJssIH8+eGeKSUa8r9nYgFkCDcNtverqaAp5TzhDKRapm4rRiFk0Kr
oD3FsszsKj8p/2lLnpWfV2YmFQ5wwmv+m86yxHlfJOAvywEjHl4LwqI+JiZsd+4YpaZq1AQUKGIq
yKde080F/XRkMjfFj8j+Ik4HT8Z7BE0XLsQS5mDrRl1gdrhuz3geYKUycMbNxMQ468vW/La4GYMG
6ycm/WrmYs2iQAJZ3PYvb+iyK70MjlqNbEyepe4fnjYKuwD5klbZzDu0wuf5e0HxMGB/Ic9y02OI
l+GvYbYUWMsN5cgNgIBC9PcpmWOu/9CSazNelEQIGBuQ3/PXG7ysBuUSyBJpbueSYCDG8WzRvcX2
upU9R9pOdkyvm4eZUiSBDvqxm3m1W/6KIGnZK92OuUB4XyfB8PAOqL/teEEcI1Q+a+TFi69xvi84
XD1hdPp2/p69QPVeAd4KMmEv5tMaGNQw3jOzZEt2klV+URm332aSOSBA5sW8W/nt9regO48ZzB50
Igkpq1S6jnAw04k6nGaROoMI69VGs3hPj6BY7jOc+JmbkD3K8GBN22VPKKXw3gqJ2TG04G+w/kur
uAVTtsWgILcGs5fbnPVVQi042qd8dzLrCOb7wJCMXWJ//PpaioBhTpsfscXcL0wj57dZvExmtIim
7BAQimByxOTbgx+R/754DHGfnVMaiM0BsxSeIRJgzDSB/VtEqKidN6rq6ojzIgK3ZC4GCiqGWkM3
n44WkksdZNazOHha+aby9XM+r4B9/cLT7XeoESwfltvSHW5rilnZ6k+cVuez+M2XZ6MNqqlEpPSZ
pCiL4FUzPoxnk0MTlFY8VSMdwIxQoNJiDE1faPSLoU8rROIQBzza6saMnTEHc+7Ei3fY5xzJE//m
Pp0Bm19sAWYYUUL5+d4n3AFlc+OCl8cN6ycngvwWcDcInf3+6P8mXPDehjQNf+J5KQ6v4Kvh7veI
SnfsUVmTrMe2POEndV7hfV2dqiDTbJ2MdaynEF9Hmatdkm3GUJSdCWYS5JvYqbwHd/DtFbBpBhiD
GhlD6qjyJEoN4paiZNuh2mV46yRT2IHp0PiXTDv4j6l4Sq97ELEKa288xUDMmemBQB1u8KlrVyyl
4+R6rGoyl6kKiNJVMJzYJWcoXI1j3aF2lbt847z9QUysobnJAjkszbPwjKaJhdKNX7YRdcLaR/6w
aGo7YTRCYtuUGoSAuNSOj8kJkobbBkRSQsNkYgVvl+Bg9NhCYIsaFrJYNr/++YjhO5BHuh9ju1JD
hRF0Nho5h60fAarHQJDRjQvfytzatPwgqTDcrjtvJ1YeCsO1F+DIBIfT9nJ3uTYRUNAEGJDT8YkX
DS7HEd+LwIdeHfoYVPJ8GoYwZhBioQNAjCPmMPwjOMYzYU0PVQuqFYQK64qZxPq65jXFGBXG1zIM
2Zej4xyVL0nQlKT4QyOiqMEmJ+6Tts0SPgKnwxTiJ/SpQwJcS+cFKQwfJcVAdhXPX/4d5zWKZOp0
ofnXXWTVHkbOQoSJMJUCo8W7WRwZohhj4PnHogcxtXcXOI1PEzeT8EccmFh7wz1MAce21x6vhsbl
AMNoBHY+E3r67KEg/+6ikPLEjCyO6eVa0MiH1CFKWP3WglBGFdJ7fPs29WYCBDavkicUxo818wy+
YvqO0cMltMa8F45a4Iw/KL5bYI/vqtQty6ELa3fOqRJoUeV087czmg8pAOQFisMOn3JO6xBuM1mI
jg6hFg5Zhw3HJ8AxA5IRvGmERP8wiHbktVguoTBkU6cvtLp/fOtPoHtfXl9I9ir/L2AbnzyxEBnQ
0X7kGFpByrumS6YzbEavc42cT58OHNQL6DAFTRJ+tVhigkbXc8nEP6QdfLnnzDlSeFzCEQHiOXCv
MPQHDwsy57rkuvK/4fJTeDjkuwY4RH4QZIhBDcUCr1miNGKa7VKdervvAvIGLEQqOlvbjq0JKEOP
srWl6FQNiSzssZM6GbtP88aBmxxfo4HoDJM/dUY/vOgz1J7keDo8Uro0/UxCTLonD7snJ3XZyuZg
1b5XWbstChzKnu9QZF6KNc2PhEk5gOj9gvQMA/OiWq9z6qI+4j2A8i4E9/Nlv6DN5XS8jriPcFEZ
jFMgaTQGlNKB+k+FitchLKPi3fEuDX39pJd4nEQ+OSnrPMzfxQ7fGJAloSW+BlvUE0HMCkQ8huDz
7z7gzLLEUmWR7T9QZae48dFbmS7Ez3huw9y+pi5ixXmOlGctXBKgkvCohbvntKXk3JmCWNhgRQmd
lbsqSjbWOZ2lBkq7DRimgfbC8cWO4IBB2ekEdExeQAUuqwc93SGQHPwuDIiFOmLCAzg7bQXNWzBN
2BK48eDRFmRXYb+IsoA5bXMd/tx8QgsH0dtOZ1CA7H1Gvk4t2kQ8gG4+9r6ohkUqXM7bc5/efs/j
/OC8+Vh7kue2TYUuRJq3/+DwRa8psyiSqRq72mlGhfnDqfuyGVR4BRxem5dk9U5LCc/keSm2hMm/
G0jJ4rGhq2122j9ip4PBMX67wKQpNGAcLkQ4QrUiL/6Qhkzb2LYCbf+Nnqis6ZbDzIL/1XIo37cD
JsTYJ6FzIfYIi6p4NUFVcGjpNQbY7pr9/onr1H3LH3jxLGGoDxmRfaDZrsVckEvjZAeIq0qIqTB/
IHgy4HxMGuntwWttQXyauLnd3JGsNRH7I4OGBsS9xIBdAcIX9TEGwEMv+HAD561fL7rTzHyeMDq2
2fjGV2YjaQg6HjFZwtuT1DJGGWPrRlTdL7BEoezjOBzGJuClusGw45Jc29yT3242dkT8MPJFtBJP
m0IxP4h+Uv8QFusV2rmTp6BKDgl97XZIQTS2nvME6uFDN6kjnzBjNYEUPQCHKqt4UN7k+Pw7lZ8x
ywiyU0VdSkiCK8EyY5BLyPXAG8k8zbsntY3VHaBpHuHKweGmmoFcWtvgdiuaE2rplYyRxp/CAVtm
fVPu37CTCTS+vAC5qJ9ytgsgY9H1yGttO1onqXO7Fj9PRFjpb/qbwb0DRkGiiOvnd00wwqHc6365
x71yvJC5gdyoka0u7nxroJ3FsbSj7Vh+2JWQrcYMY1v+8L79QtGA7erB2dveg/4RIX+oKCUIUtwP
8A0mkfF8xerioS0xhCTIAzvG3ESWvRqPcJIA42k2DT65b+MC1zR/Wy8IPHQqgwXs+E9qYe4qRPeA
q7ezdUXUiLtVLQl3qeD+p9Nq8IvCapsFUP1mpV3e+atph1cMC2vKTLUIYCMIjyyIrhAPW7x2MSYq
Ufnm2DR2kc4sRnbbt8+kjFw0vZm+ifdrgro6zCpcWGEk3YSrH+ShmDZ1/mLsHikOVIPbJrhd8LBR
YqucI32oFzMxEIOBMh7Y6WryD7nsTXMfn2WemlVqZn6xa3Y4vH3muZ19Zk95DQaNtlAaB4OJnT38
0f3w7maahMYSG4t9+WZBfTayjHy4xkKuZRSWhfydW2Hf4NTebPBwiDKadGoa/914g4/3VBa3VzBS
LPwXmifvhlqzDLX6t72xsxEl3EcxWEz/XLwerpL55S1om+138i8fwSd/usWmXMWu5vagaGAdP8UU
MOTVGyX1R+tKtKtPr47N/mUh2ZKYsZHKrOED57djN9dsT0udgj2aKhDA4G69sylWrcT20lbqe7ke
MfwxvyQZsm1QAQ/8L6Hf6lQdmw0JHRSbYzGp1TZqs2FgMMmXZbYZVrS+P33PM+z1z9m9IvIWn2y6
wTtkEidFLLjOejvZ3XJymj1FgR6QLhhmcGDR9fYAvzyC1I08fYfNkHYu1lgZXBED2KhlYMdkbC4x
xp8I6eobQHmezQYwElJGg6PgyyElyqOWq6DPgNYb+p0p2A4n3KAGRR44sb5QotFaTWfNIXsbljaT
i+248TTZgw4D5eQ2h172F9BujF8OR6wHKgnNXWA7vRzcKEpa9x67ik20pWhcj2PO0dKs6KDJsWHW
MnAf5xyX07+4ANVKxgB/5r3xwmREJLL5URmGH2+K+4YClpSuhKIAn6mVUA1B9cP/FiLVmsVczmGD
uP3G7iboG6nb7nBgPqxcRy2PBZUWGnZaKdTuwNNghnZDFWD25bySomrk95vJfoAjCdbJZ7bjm6Wc
ac8KusCvFbNbvqY6hfWIEkhZTbbFTyEzyLDHld9pgtkNK6kDXertJo6wHy9HQcX/xTiAP3p9Pe1x
HbehJLE3ZlPGWNLxQSLSP+VPFh8/w7fmaz0Ljm7r+gGDI9RdnTeKTfZx0kNYNBomPA0va3N9bp9Z
kwTjBBzozpBuEkEfGidrdicpn8utz53pQ30hL1iMQ6hplQUGQFeNfaL0tHRORKZd83G9BOdP/9F2
wF2SbHAun2TLR+IrLckERndm4WLd2xq+IoVjaMPgjtZwsBLfdQv6SNqOM5soI+hw9lOZfsd2Z8Vi
+pDqrjqyBpikLKsYht6f/cy/b2r3Tzuj2IAS3wOU0ir19pB5UAfX00RrjmMZ86Pbcnhb9t303sCM
4gy4nXncHznluowfig8Qe+eViks9cncjaVowfh6sqeVbHseMbYWcbkPVoix1HnDbqA8pn/AkQz8l
hHRwZ48JK2TNYYmCjyEn1gs4LtKW55a80bYptAP7pYr+NF31QmFJbpxL59al1p3DneBx5ndwB/Ae
/eyiBjoC6+LuOitGKPR6SggF8Tv4G7LEsM9Tw3cG53YFVSez5h1UBcYZPLZcIZw5Uoa1kFx6T1qS
P67jyI9WgCsqDmoIXCPQmQorUroZVayJxp2E+Um+rwspUBS7fwedWWbbTpvdvz50PPh9ycccvWz3
jb4kvjvElU7mys2RMz/P/Ya1mLjS3SHK6kWI0Pd3PYK+A+f2setI/BheOoRSDNov9udfgQpbthYo
Nz9vgIEiqvTZo3eINdUqL4vnfPEZWXJUgyMynaVi59gliO82MTdJMGic99gfFZ7CbxkzJcFmxVLi
Jm8VsqXA1vEElW0JJzDVXOhRg6dHajZP3dQf9lDaUTBWPtHW32UDNAI1yvsq0buA5UqwwyxJ4VXg
oTKyH+CRa0X1789QHhtvNER05bWTJWGimEUNXdSQiuV0WHnPHV6rNwkSrU2BW5pKbb1iv5v1axNy
EKqQzUOyYTl/IMK39hUDg8/wnHOIInuk4iPDBxGBggdgkFXBJ4bqUazq7z5/YxJij3b53a/hNVoT
2dwzf2d6Iq0bYFRyUOhPboybIE+GE2YQtzCF6zdcfV4maNWLk8oCaesIdxgYPRUDA7+nd2M1AmIh
EkpNGIzLKTf9+boy+4+LzSSOalZb7zx33TUWxe7YeOhGTN6wFvWlBZaR9U5zC57DSI336SSsy2gQ
L3QJPri+VtiJarhfRNYGvFWu/+dHvzGaIH/NLAFQfxsc5ZianLUcACRsYosh6GML2zSfJ4nPbyq8
5BNzcgKey9/+g/kUxN/+yMnDEIaRNPMTJFeToGb6osfhe2isGNUoje34m9evX8w/S65Iwys8AhDJ
zCZkaC6HjwiIZ8zQQPbbwy2hQsF95EY+z1nTf1/armOkHVvdJFDhCeU2MN/v0JfWeOZJP0zSBJ2G
7UAawCcxs5wkUY86maK6pmGRTWWeTWNH8ik3xk9PYt5Btg30Pxe6sv8qRXpostX5wxcT18FOWrvE
USbpSlfNEbHa1bQeXl8/I9LLaAt7RllrGgxScgdOpYLhONiZDDLRBHVXYjszysWFSpzt3BQELmco
2ew549GPMlxBk1qnEyib8ICYHbqsm+cJ7TYBlTV+2jo3IgKZkhsrUbe6bqYvi2GaXP9pktNTerrF
p5pRyxI/xUQCOtq/6qABTwdHb386srxBCRpvNCuYDCwyGuzk0EpYHL0XA0xeNRt6mXH7VYEUTYBN
BU6bvFbelsKB8PQVmBfYS6JQPko5Z/Ew4pMlPZxsVz4CklG9Yc5I31lzJaJmZI9eiH4cjrDLiqef
mVsHGImBSXlUDsU9GsXhU3NqpiCbfWPacHLuMzg4SjGf3Kb32aC3n01G4egW+oxwBaZI1O4u+S3P
njuGZ3xbWtLmyfyEFTEEEYcd8Z0M8KUE8leC+g7TLCOc2Wu7oAFFInzLZ79R2IvGljQgMs56KlEZ
owaHycwC4vWwVP6gHnvPuSQ5Hhf8VHlI2bNjdxoTwzs5f++QwR5XHWcwzO6Z1EMRstLzeJVFm2/Y
bqsbLFIfn4V1h/YHWF6EkXeKq8OoUsJFdidqGXbOONCLBaznoerp8QLeIZOkm1dJbleEA+hd5Vze
fXeQt99DH+IzNiQMF6FLnb5fuAvUgUHKFyUi5xG5ksA0lAlzfRjo0ZTnV/uBqKdWi8fErhi6Pu1c
N1lMEK1lwN14ofEszbodM4mJ1xZE6P0KR/XUbVVs5K1KsUYjECWO1gX2Ql1l72770djUcIyDiJmQ
020GIly2mCANRsUCIMvt/8WcUt+M/F3z0zBcCsMlMgp9kbrCgeaHYQoK8lmkShaRWD/xMRrfOe2H
ARNOKwNcKT1NNRnvKZQmOFjLZn/zfnpbrv1UMXHuKxY6Y7qG4ezW2TzX7EHqTH3496ERt6YPU5pH
FphSmmWdrddWSn2Z2ZioDVVLqRycnR7vKX5DAGUUwbkpYxQyWEA4p3EXBGeGahiOpTTd3odhfvxL
wftT7t7TuDQnpBZZY2Tz8qVbxBTaKqCrtFKHIVfl8fT1DGahsWZ/keygNUQlesHqt3QpeuG/ADQU
P68WDrn3GEaUuLmvYy+bmkgE0kE0Yir69UvSpiuDKdtMsj9cMILxBl70gn1gfOfjzeX+e33/amEx
g3nVQmOcqpVxH9jy1294ZX1etACFmSE5+C8AUpRYjNHyw0mFjASU1h2aFo9c3Sv+tXcLdBD4sTdU
WM/b/OFKE6xahA09SqsvP6WHtmdNUqifAC1D3cg26ep7AmaSXdbarQ3lh6uXTr7ryfQeEa0Q2/WP
3YIVKM7gGarEYYCbG5iuBmJ46ekXoCs6Vg6j0+AgnZnTduBG8KqfvzjuFNOxwJ2bFRBFiKfHleRH
CEMfT0WrhywVUHaCvPR6Bfxg+T1dpEQokrAfn+nXbREEtzkoTak7iQPluz9X21dpK+fX93JbA4CU
EDMVr+o8ZQ+nG9oUH7w8lRM31gm+HK3U1NP2ACYDGAXDX7U/DDOojl90IjDf7oycSC6WDPlumOh5
W8g/OGfp8w+qR31djFwNqSilen1mfyooVoZBfq1IppBSa5rvRLrCCEMkMUnBSLYxGfe5THW84khQ
y86WyRYzlZ8RNXBN6WftBxF65xs0HZA3zTRclcPLokcyILYjKZp4ZspokGZmNlge2AXxkWG3nMk7
Cbb9yMtY3XMTsdEReFxY6LAyMSXC2Yqx1g8mjEYWrfzjeA7afB2G96gZYHO2ejP1UjwCqPoGmWNY
RDFntYnaPo2QaqNy8sB0WV/kIQmbGFmYZqmHFoWlRmZuNbZaz6Na9rwR8jLXozUCKSE+CBozhhSu
rcGXg3VrfY/pEXEkEQ1P28MuuhgYeH4FPbg6CiWlIXfcAKjItN9siLLRjd92Bmtc8vXOYgeMU+vw
habU72/VpuLCqSAsvr4sfabg44UQVgGmMlKLV+nx5bTz4HHBpF4oDAD2BgH74ImMFrPAs/CsX+gG
pOjxglQP0VaHowA+fCz8jonW7ivYT8r2+FjRIUNCkP/9ZH9GjfoGRycUZusL8wIHHlS7g6rQCPh3
h7IYT9bvT2h9BXAVBifJMZUnJgrnxMGY7hNEEIFwxYlYQ6r5ut6ZGtcBRZ5pMSjbZIxJCz/3gZ/f
B306uWHeuGSWlPoA34gNphXD6uWXXw1sEqb3KZvHDeCPqdzPrgHRnXDixBYe6iMfRKJfdhCeMGPn
kK1DQC4pJnUPwHo0V6Id3EYlp1AG4PWRHtHXJjp5dotC2P6jd5NeXntmTHRzJRWR0J3S7ZhPZsif
vxYeyPSZtE80xx4Xw3sTg1wo2FMgnDWbJRAVzqAk9mRqhGzicI9EZpGA2w6sOrYZtO7Q5KuorfDM
EOOVZI7Jw4X1cMEl00MwuLwS5kcRaKVLsWOwmyGcTp3wUnLXVuQJ7C8gPTbOYxcAwBgQsWXaCqHo
DN3Jwjnvzutig8jyhKBP9gpILJL6gIKKaG6TbX459hUGS3Ai+JTHDtNPo5Ad0FgEeeycoFYOvkgx
uCD4QA/UXa6fjYUxBG6dNNHtUoxqLvVex28cbIbxzEe0lstlsgZNv+bECuILIzyyhyzApvMREOpI
/NZemTMM+RT+Z4iP14zBVW9BVuJpXQLxt0taTCsHMV5D8sWZBflh10Qf3gK5oUgg4WTB7mLcIjDG
T3gDitrWIYgS0pEziD73EH3RJGLXu+PqjX8lbIEWchiXAlSQHAgkIoxzCbJge+bKkF28e3OhsGKK
GQKQI1K5eMVxeq1Khl1iXMNPAjPGUgTYOG3Ny7LFcHctC+XjFWGluRRxxEClO/pm3FjZrUkY/jDa
Bry7s1l8E+9auTUsHSFTXVdLzFWIFaLilcgG4gPhnbZ6MIvg3oGOCvk9DTs8VAwtichjaTGA6qfX
cMBsHMt0vw5f3TQ2xz7GmQCw6AIwYGw/TMbV17aV/Ut55pVozAidADcvaGGc0Wt1P96X+sRcM4vj
R5bjKHcbUp/ZCc0LDwgbF+oYb3JuOmwcUHUzAQD2vcKwAXPuFhNp/sbJQoliOMNmrxoAVKwgusPL
xcN2Jf9YeGxTUnwRbBu48l6EdypkjjEackcGelMYaaXpjuk+Ew/otbehUYsRWbtH6hsC3GIX9/d3
xVdEHgriXr9PoL8zXRiQP4jmGJHKGmqJGJ/BRVbxB5K74NuaSK+uwL9/qZCUJmJg1sy2B/mKTe72
NmZu8N6ou+1W4bmEY8OFHVMGQRRkbgxqJ54Q2pgRtAM+9ZrHbw1/goxnRD1GMt4+JqcPRp/btgnG
utmKYV++JH7i+jEgclPyqMyF6YVxA4+WzMm2OC44rDBciRG14uPGMzFZiIqgvsG5MbSxR0f2jdYc
AUtI0SkP7Nul5iUc82FumyV6rH5N0hYDdhhRU8nqyMMSXpFsPz2MIwyqsfwjD/JhamNIwg6oiDHc
bNdiYV903pGwaPvyG9yIoJoLySy7ISKbvSJ2FoRuQledMSpT4CNRDwPqPxyME2FVodTjbsjo1XCz
wA804frwt7i5LHfhqM/nvVyG4+DyaLBS/yK8UKLxZ/NhKkTdPTZZwM8xlDp7vJFmsKwBkN7CiQBX
7zvWWTVD1ReZFa00xwt2UygLgGb8OtgoEwODRuE2gM8HM0FhFZvCb7E0YVJ7/wHOQbTIJct5TRVx
FY3nkydHTCZYDR8mrMKjAEkZjYFNADk5XlnMmC5M9rSxUG6cEEIR65cgbM/bYqUn9pZtYNMYcFjF
BqPzDB4A+xfPMDAcI8oxzMDoQdE6MqoMx4tJO71nC+ah3bQMwenF9+II2yVBu2dRYqbIK4jZB9tE
/eVT8JiMxzi3fsU+NWwu0FJRhSgYvk1m+G1N7Msdx4E6vFwrEjvtieS1T6/UD/j73FcaF0HfXFio
6NmRhvFgPI2/zD3OB6Pm3nXQLnxKmDIYFr6iMCYvw/oyFJnJ8GlpV6zEnDHK5+kUubsiUYbzgjOT
Su1HmI3OcK80RnfSFU1MmCC+QWj8cFXFxkkDHGCZuebUwhmiYqkZwaizThrccTtZkFlAVCSgk2sc
CmO2ZovX+OQMCdntzFFj4xVos6VyLerzEnc2ijLOpgbjIZj968QZgUMSj0Ezwrdcl6p/WYrZI3rN
hOvPXNjmgSskXxLglHwa3k4Zh4q2elKjKtPcE0MeYaCj7P/Yjx67FWZeGHjDLxapWI8E/ePD+RSi
PtwmA9zM2bgf4hQC2kasVoi4s+WFWXQ3p4xn8vsvRK4wWVIeXjRcK7IdY0PYhmz/LAaVYTj+e8TL
senzT/jqTR3foXG/oA3BImclwm15F7nV/eUJA4bCzbE/T6gCYuHz064IbIV7wKD1i+PrdmDHhWQx
2cNu5lhp7/MMmCShvwZJZCq/glYXqj47PNKR8A1x9mMVS00DPjKV1H2P5pVu3hBNPvaKYg4CSsUW
DNqqGKU+j2UJsB+HDeQ0UW9E7FT/kXRmS4piWxh+IiJEGW+ZERXn6cZIUxMUUWTWp+9vV0ecPtVd
lZWpuIe1/mmxez5KbMxuZ52YkoBcIDycFWYiGM0QJ84YH4xmaXuToQxalDMFwDwYs+pMcVXK3hB5
2RK5BSKIwqZslI0wm93XHXlwGgpxzsB2MyB83nrN4NpCJONZNv6iBEuW2gLELneaHPbOOqlI1vXf
ZJkvi3l5yEwnpuM0GMcDFREyiQjZKKRqpYFQWMht68SvflLsa084MXeIPOJtS6t+9O810Bryd7MA
CXydOvJeVVz0vvBGtNPZPaxesyGsl/tFhKXOhhd5OZiDZXVPD/318FIjWVgBw0BH5NDyCTLlfbIu
t+RSRKfo35GZYw5M1jy1yf08YsHtUEGVQXd3PocO6zcQEDhHCkZKauzlLfzgZdCi0OgE9ifN8P8T
VcPgmCRQ993f50UWIxYMEsi0JSE8hH1MH5Pmj9eMICqdJ0X0P0f1FHeCGGerm8KmYcbVn6wHaqzH
BQpDELRYDlrObIG1jIgSBOOjoM+mBVovxFSdzSAMjv/UUqM7rMFCPlsDxQnV5bWizFrXlgZYuH9u
jVWx1ReYqZ0OaQkChu8YpM5rvDoAOgFVT3zZR+O+pDfxFCfxya6flxEH2hF4i4kblFW8ORbyEdUk
0P9ymIxl9PJ2ifPF2C6XYirHbSwUwfHzQN5E9K3d1/Ljdhwjj0Chp2+tPfldtK5CfcuFIeKIpKdY
b5CQBhlccA7xTY1EahRE6ZpZpfmMnzuXoAGdIWyHU2joAJXbvjicv2iZ6UxuEAVfxE0RmjRiQhmY
x5RR70HVOlIpg+CLxMgKrPWiyiNYDPoNTp1JZSLemh/0nGinOa0F30ZoacHQDx4wzgnTpgXLCMVv
m6nznsVxHcfrdMU6mPlLIOSR3/5N5g+cYZbRewTbzU3XuFzpJyR3DQqcuG8CwddfLgiUvfp5XV1l
plFlsxszq6Zi4rrIp2d69N3e8sKFPi3aH5nOPp3u5RjtklDp8KiEwKgWw5OwhouxM3/bAUcQGeTM
jWZHjF+4aJ1CyNCHC5o9wuDPFAcKb3mo84ZJQ/lEHO0J4wJWf88pRTy9xdfaMsInOXMRLnlIPPsL
CAV6NW0jpEFQhxfgii1X6h+9XjNeOBD2lOYOqgFziPKTyUg/ewgTf8t9DxcJTm2DpT8RFUFHkanm
mZwT3qNbCW2akH0fY2U7cCVUgbebHZPOH6eIQCgeLUgk+7bIp+F6mTOpwwRtjQhFuM3ZfZI9qmcM
1UNybuVHZMsFCq9QtK/nD8p2DWccFgW0hTEtLh9pirgpezlb2nht2dJH8svlk4i5ZiaRsgPaTwSr
a3rfuFlmUazvwt4KfTiXOU6KdheCtkyBit/WUl2S/cDrYMiQC0h6P/+aUB/RNfN9ZstlfBvsH79l
wGjnHVXafLlM0Y3c3GZq4mW4OyFAHtsjuvmYTzF8FAvFUQbe786gp7XyveKYtub4bfBv51gtXiWx
reBBnNg7VtsjAxYqv1iFeku+7duOswC/kZGLtaKWLk8793m4txk2jiN6dcB4pspyh5mtvXcwHByr
5fEkLByL/WOS4vggNcEuHU1Qi/LqQktDz8PFx6NiZOq/mvnw8Gt22iiAo5BmORRo+rR43CHEkcV0
vmUfJHwOLwLnJbdr3WWPuQicsYnBhBMw9jV4eJhYj2ZGbhZcCiSI10dwDYkbci587KkUi3hSXgkL
1kfYymzC+9wbumqwziH3bMHui0wvzseegOP1eY0ce93zvWtoGYjYuJs9L+j7v4zk6H8Zu8Bukp2Y
TRZel5VkLVksL19Ghq4+wy8aXKGrLw9nlhBiTPxkXrSvxoxUuMk2QXGRw73u7g0hZJ5jr18LJ1ZD
SMPbxRfHvjet6Z6vYVjifsqWjZCezM6cClY7dJBmhDEUD0j7b2upDxfdu8VrMDq/DOqTzfMRT6Xx
T5q1HmGnC/PgeGy2+K98Viu5uIiTt0xprYKt6O2xYIIVoDud8pK872S6zhfr8PayxUeRsc/szK1X
ENodM+8wNgPfctly93Y6Fo+pB/f4iElxmZzAJC4IBvEH3+zbftVfKZ/+ohozxhAtiu5W5w5qWCDE
PaUUsMhCYT3wK2W1iNSgGKV5wLUKCkATxHVDIbEhDHBlq5TlF7RJ4WG4ZxB4M7IPSGE3G+H5QudE
eUhfiepuLHIC4CoYHnOAmi0wUDPuBCT7iAYLMy9kF+mfpH0T3HfFTpt4AqsnaRrj6Zf5qa8d9gvQ
RAZL/NIykvhgi9FbpDusHFLuOLcY19Hg4fTVC8UKY7hBv0kPBf6gNcakHcFKoedDR4g14Q3VwORU
spysEj0r43gJu6C65iEAO/yNBI5QS0Do/QH/SSyv6nc4uk1KJ+JUFVHsdCbZme52wKqlevQQqDaB
RCwp3QHt8IIDk1oxqj7OltKSDiNxGB0uqsLaEvNLRDxhBxpEw0CliXGeJL7Fg+3OW334+Y3BWjdn
sPsTCcmsTlF+rcAMbmsxCEdMUxSmngFjlLcj5Bp/ZnDbMRUb3MKhu+c9i77HZzLY/ci3eBL2tUaD
N97MbnNayw3a0z+AA6wwJO5I+kQGtQgEWBitTIc5Xqcl1CHPlE+YRuQGZEXlrtNZcY1SDifWSmTg
goECcyCiYp50saBnwOjNz6QYptFdETM8I1SUlpxxDh8K9tUP4cBgIR1gCI39Qwy/UKxdA3zhKZ95
9zuZMCF41oQiIE/33d0gvME7qGwmewfZviOu/NqibocpDltL4R9ft/nrN+Y4jbbFhjEJvB7EMOSN
EYMnRpdBJ4AXmM4f4FIxpevELizyl5HNCLTI/YeySDVvkkqd5S/a9VVZAF4RjvLP3D9+XQAVaqEm
j/7wcnPlFyBPB8Je4TRp0zn0kDXSMa9WDGyTt8y7gN4EiKFbS34H61l2YQD2hhVogllp3NeOgGpY
B2SEnxkBao2yeUbQxpmVBy6TFbTGGLoc3NxXAuDIlkMyZpnKrNi0JAdvWj4ybs75fUP3SSUzQgcM
kkQlJ0UPeDio5TFzAAQi/pxquzcpNiLFT56W/mlWKw7cfrEpj/Um80BvIBr4DaJ4aC/n0JiYvdHj
u0QFAaciSURsiIiQgQgbc62Hhc9SnaUzfQFIDg/g01NM5BUwVjjY6Ycb60Xo3en0AK5A35g/Dp77
k7pCLz/kb7TH17xeDKNkT6KlZ/qfsJvcl8WyqKx83U3q5T3IWtvYI1HomjGCMANW0gQNOJ+wfYux
TO/5Xecvmn75Q/+MOZrItV/c/sDkj5/hrxGbiwaBSWl9TCsjbIXyIC4gGRbtXwGUq/LmpOvo2JjQ
QiIrABL5iWKhY26MVeHZZDSL4WESenNFRCpVdu10tVOcNSoeTDgD4QQt8dbdwvYedAgsqvE7Qeno
lwO/McdvDPVEhIA5K1SrNeaJ565/oSDhGsAO6D2UQD5/wZ5Un+qQ307RE2hjCguVxIh5fbeVC9wC
6l/Ivb8+MA7K/F07zaFwYUF67AnAKTjV4QNXJmTdT9LaJgmTbjG9Lwg9aTdZnLrNqjx+seGJhMiB
gLzfxLlJh/41SYiwIyJS4WO9xVXwVG3glBBFnlcsCr4cKEqKQEdVziISDGj/GLYyVztrhMntH2nK
odojWSxEFuv3YF60Gf/JtGDyL/kaavJpHqUbhcMiNJaQ/mA4PoucM+xFHYH6xCLpChB5FJIqKpJN
+lkLCdzPvgqxQUDFbJxsBTx5v+bnFuzHtAdH6sjyM9PuQf+MbzQnCF4S9/OxxTwhjIof6wYmVoqZ
Hyr1Jvz93X+//QYXULYYvpyR7IG2JBUxjMzW/CjoK8ntv3+8JJnSUSP0wBPTW92YaT40uZXbce8x
hZnGASIeVoxm4EOeBui7cgT2UoSpqfU0HxsdDnWrIHVkiQ9S/UVFgSKTbSOIqFs0AK/ZfaPmWho0
a7a8k6l5W2Jo88DYDkncwUOez14/PcjjzX7/SHsVTmytn79rA2LrUD2dwddutqi+YJuxtOVvu4D/
xPz/2rYTY8EPrcM+lM51LCN74ErYpL/3fc7leHhAEKHMQ/k9/669x0UnB1entiGbFTXhjPZ5WFq8
uwrt/yj+VphHtYWOqpyXiK9gC+WS/XUIi34ljqYfaZJezctg+Y2No7ZIltBBPMGSInIhr1Lcdsit
Fvch31mNR3sEBIgdR/t2ZD9b4IEseHq4/tVd/nBey/brSag3c65bJwuKuUwtMNdjHTvdov/FOmaI
VwFwMMTF+IO0jX8tJ81PuW4vld+j5bZHTnKbPO5jSiqCnmwUGkF3OE3SkzNivx1u49e4nmMQ5gnl
qJxNgEAsqRb1mGuuK5BA+J3Me61ZvBhIS+5L6IPhsmIN0Bn0Hlq0GR+3b64IxTzUB1pf3T5NTk4z
pSmHcufh4X6kHzbdyiOWQ2islFjaKKEWludbYqu8MW3MsJvZDWjXYawHBcOSMAxeRo6vS41GUYpe
AJU3N7QnobuZiKyMBgkcdTD7lyPTMQm2BGxSL+yuqpkXBJt2W4kNSQbuEdzciN5rAqM5AfwGyolK
g9+k4qK04VC5FP2MuuRU2k85eqrzhmfDTZKIHht/II337NstuGCq82sUfJYjeA90m3i5t999smVa
GXs8BBreEZb8jqUUqrPdfM5vcmddnRGYX83hLB1i6VC9Zn/y6kjBm1EJEY/QcK24KJJLfxRXF2Oi
Rn71m6beYayj0BwJ8k7NPKN1Sg+QNjvLh0E+OcFi5n665ejm9Ed1SzhaI4qjt+mAVqoH1MmUHX7+
RonmnM5UIPDeVjIfAUOFLweteKgV4+L4PuSprzT+AVuBoQenkY086SWNpepsSIT/TKTT7ntyjVWP
P0d2TPAQ7pMGQATdGWK/9X12ejvMUpo1aEeIBBv5PxN9vMjm4538h4y4Ha65QYwyfJ3i2oD1rvlm
yir9g/Lg7WiT8hMSEVCjU/rg7sh9ebYEClgqOF5qa7R7Ot1W9z5TEjSajTopQY1mJzbCiAPiPbs7
V4SLsxd2lvrrfoTeRR2jWEAVJpFyGn7RTPQiFgtdBxJvpAokPL0HDjf+SHUepttWG8Jl2wXEwhC1
GfHpnL5w1C/nX/w3X0eA6WMD8/mS7Q/bI59oMxxO0TvOUzirm9dudJz+DmF7/ZHCwuxtCMM0XStg
Je7T730qgUHt8955bPeSKVKCH3AeQQWZTPtpz3cEwrlbijTHODkoal4j1IFO8lgqjV3tsTH5YnJr
vn+KMmqK8eh9vgyX0kSkR5PXGLCW+Z+OyWN3AltDIrx7jMGD+w1DI0OoHXDKP33Ia+vG1ctxOsRi
BalFdv+a7tNxy7Qxaf1R/IevnQe8DfIn3t5nRzFObzP5kB/A0LJqQgjZ5rP+ojca+gQLUUFQBiET
RUdXkrSy5cJmJpL/0UNVRJXNZL9HnQ1m3nMPKlMdiD+5pIzaIiuKkEhudgbiUps1XjatnstyJyPg
oi+f1jFiRNSTBGtXWKz9Ye8PqLPCTHcHYeXBYzNviKUS3pffozIhsgkG9xXhWhXYmAmJybnqM896
zPL72NoqD81xtqeonL/Pn4gAXPs9GfnKEGMCJCr0rVND0y1YyLV7D27r04r/foX6uPzRxwMCRrFk
D1v8NMKKw0xBnxU/+eHVXxB8Ruo15Xhpt8UWeQLBtqTx2upRo0ApfOpDEdiJrhrLD1UmzphVyktC
thNKC54Xc7uGAmbVF6PEOq0fvUDhn+PbHqOGvOr32Y72bXQlzHgPkkM+11+2f8W3X3wYoYxrSh1r
ZOmNqGA+0UYds2OWgKubwd2pz7D/NsJHqwukebPbJPMNFTH5bgXEWrYmXY8xpNqM4wubDtbKD+n2
+nyAjflANXMYEmvoDqPep86l47hH9DFo7BkVV0M7GUu6AQpXWom658y1ZFOkH8qPQN5+nMaTj+q0
Z0EQBR/WEKs+KV814SstimahpKFyVWmjwZcpPhkUNubPwCAQxkxpnacvIjC4ltD8MjINgZIYTEM2
4oamFW2aGFKX7Eeu6WsgAh4CMeZGQspyhkfd+h2i7ZzIx9GidXndBN3BnVO2/fR/37G8AJveme4z
wviAFBw/2wabgZVCYeGzRMIRpGNGdxB1cmyX94h8ueX7kiEF/nqvwWxQBd9iVj7G1Sk28CUNQkNd
3k+MU43Nj2t8PNS9yJTrb3wzEWjbUk7sl9di662CUefIg2lFdOcrKjn9ZF/lTyVXQnaZuy/M8EOk
ih5vevQN+KMWRm3SgtIjKAB6pXh7O+m2cz5riTCaKyY/sl51F1cTlWkV6n7lVb+dt0mx+6JKHuPT
Q75hFK46ly+Q43cXvlrYPe0vWj94m3yicskTZu5RKbs5o7C0JeTWRj9InrCQvqOGfE1xa8jYHZ4+
FkyXDXYnmZJgLeYS5IKtXplbkQhIQJsBlINA76L6X8yM4Lz37fBX+0WF+CJ2ZP2gfebI4wp4OwD9
tBLhe8JGI0S+dxFa5R6VdebI7m3+afzb0Gl4VD/3nwG5moZ4mBw6NDG0X0hMbxM6lfZP2RfMJ+En
GMwLtZL1420/GZwoil7LPEpgm5Pi57bubnwtF1uHqm5yC+U/1NEJuYlrk9VWBwJMveGixFwUInAL
8kO5VKmrIIc/64/z2Jp+Qkhqc/5wL6hjTkTush92u6s4dZTgSA1RP+xv83J2B2We5HPi4cTZ8Ubb
pI8r9iFa2+BaOdz079Qd/ZGlGGTxk63FhifMB76C64oW9cA1w39VSizjCDvToFLGnJbKMyAvTbqU
MuZ9cio8xrnTp/fYL1ANoU7Pu61GF8LRSYEg00kOmHZigUidmEI2IIThHhOIYD/C0uMiikUBTgjD
WZ9/zg159TMgX/3C1UG331Qr+a/e5rgv2eI4qc9ASlwiXmInazAd0CH6JUz3V8DPf4dbxffpkwD5
OyuCYGJMPsBDSTHGuLPp3r6mkyDnMkViCEIPb46LBqwEDsbhTerh00chDCn6nHJQihEshVg74KP+
oWCCM1YPkEdUFqiUkFlo+MHuNk0ZdqRDN5ZjXINP08qJBjuNNdQY9mtbhOX6MdfoWWfGWHaSHz2u
KXFVD/pD+WtuNlaLel3MOzxi7ESakzXoOHLeCbbnkU1dbhTzlI9Xizr3IU2pzosWQrxGA8/eW33G
2U8xeZCXhJoO5u5PS4SIFYPP4B72ZVDu8bTdkQXD2Cd+bMYgyXOSZ55Qfp+wuaPmIazZVXWix60T
oWm4TX/v3J33YPgJhHeLWEUYIBntjnN6+Bi7CPoALavGpKOnHrd4Cw121yfgfvrA0z7O6+3f5cik
kuGIJxK4djQwKDO0nxshHYKeLxuiiVwFgVRu2SSLuEQPA2Q73RnNI590NCQAtl/WiF5BASHEWYAy
8J8DTQ8t8k3G42Ezf07RD7TtcJIThkeVfosLitGWi07RQZWK48OXAmmFn7wjWHMoDFIldwQxu4ha
HN1nrsX0S1RtGqgRBgeZqlq65i2R+NOmArJK5/5h6HRR1D1DRGXVY/pSfSWDBdGOXKb2mNY8nXbq
lC4gKxi+OR4lnPF35zUASwag7ZAC1S/vc1s/9nSjNZXxnZAs5IsqApp6o09K+nbZA6YCj4SIYckP
7+u+DXk6+fml+LT23HSq/aJWVryhEmnHZ0mIlw2SORyjUa3p1wxf1n1jmvy0xDdSPOZjjQajcvAi
gPv3pl/Rb81ubuHhEx3nSLNjPOaAzx816vi4Ja/l0hw57wHcxu7b+6h0ZP5fnyBtVQBFZJuDgakQ
CoAIhFUfVKue/FAygxfY6YAtHlcRAiMEUhzKEtwHku0biytIy/Dd/MhlkAwPQ2aRRXkWNIiyFv17
wU6MK8N+DuZl+qP2OM4SYRDsZgrIQs2DEFlb9FZDgt4trY4xpTycDFR+Iz44lNWZIZCbO4UGH/e4
JdU4oJfEGRG/SNu/VkNP8J9+002TUfQN4k6zoXdwhA05Ik0knAywcFqKF3rQCCfIg9kBV+Oqk6BO
chcP8oklddKPbI/B18bHPuKAynD8lJOvjtZEmd6BYxDipDWHwYKPqu0C5P4caB9SCZv54JysbDSM
YIT3NOiBKmirboyMCOhlq7cLKFmLtzD+fB1GtzBGJu/mX3VGRyRWhq+3DAOavc/fO81/4mA85KdJ
EbGEty3HANa8eg8l/bjcL9lMQXD9J6ED3pMSmM/00dWLdMoJZhcqpJzdURy/SH58kwiOasrrtEiP
PUe8s96DhQOt1sh6docFZyF+naf7yCbmG6137LDSRskPhL2CD3N4RS4OSqBXY1X+OsJFyGeGQMt9
PeetFrzxCpKJN8QDNX/+fsZPzO+4Py/MLEA+s1HuY+Yo3e+uAQ/SyBsp/5G+rafOc0LPKhv+r8PA
+FhydIyw7NMYvI/YbAdVVL4masvYDnxHXnr8cv+TBFTQWr5sO2oe01F5bO/odjJUnSCIWf8ryHuE
bdW8NpfdkJxXdGP5sjPh0ScFkT0oAlDHOR8sz246RkqF2BJh2Sc0v25qRqf3eNjtFQNJF2X36Os/
gUJ4wJ/F9z3pUEZSpfbr6n7IP3/9e5JRH7X0S2WB1XXkm3JsoH0mzBjXMxWIj4CYjma442xQr3wk
iETaKa1aUB51rB9v18CIR7L5d5zhPTf3rzliEdKHn3KoEpjJuCXkZeXUGMxaqkFzf3oeB6INgHyY
8k5ThmtUK9DJzkXH2cXtz51RMCdALEQpSZwKY7UjJfYI6K5J5h/uFWqSlFAeZVEaImX3TpsmH1Mj
GlDfEPNQih70jUJn4GSZRzNJ4nmvELJOgFaxYCnrfBxgzZR23O1qcNPCD6BBFw8lfPB4iU4kHyjM
OkDIGQ4TMacFRwbPU5K22k6e8iMJZZXs6hV251VDhAAfyMkhf+OkTsfMj+1ke3AGPWAGE7y2vyt+
6iOiHCTQ6J8k4gKm9DEF038G5BUiFSa363b5rNuNyjiaIRcI1A3+KKtZaQYTsH1Siss8SCjCye57
Iic8vOqg46/lBLAQHPtxtcxrjJ/Gu2UTSsGKDCz+zukTDdb6Yyt/x3VpdwC45NFrzEIi2yctf0Ya
t9i0TANt9z32P2IaMM/j8XGqS3Z5ldMaqvsUn1TKuFWjaNZwqNlKtjEx/hXiVeQXOK12EL9oIRlf
mE6F0mXoDKgiJbfZN8QrcbPnWJAJXSDNPXNHyG7ZBpifuHrubsUzMxihox5BcVlqZe+bmklBNrmT
n/khun14BqR9x1nHG7ODcY0ziWmpzBlovdWdKsqbJRSJs3pGwD7SRMSzxKdvXHW8a4jWeFmHQzbn
nvgXS8GrOxjx09ohFH0QNbhJQn3Kv/ZLEwhDWxMxjiZhBMSHkCesnF1v0xo4SJdKq1JR3f+gfON+
gZhj22WMWOup5+4LBJ6CZXv6anoRNFoXfNGCCK0Jur1R4KgHXWhshVy4bYgEoe420IqJwhUWg0RO
0dGicPJWKNn+6Mo4JQcMD/ijM1wh8w8Y5kKH+OrmD5r7QecBCDAEAN2gPSbQQMxFWmFo96W/eySh
Rqos7vLiQyzc62TNpId1I2gKNQCJ9E8XNvRTOXlFGcHGGstv+4ec9dxDG+ayOv7XdQqqSWhB+U0I
DTQns5EcFJ9Q3/J3QFWgzSp8mapdXV4Dr5obCq3zrXTfT15bfVxxbmBFIa4BzeezQBlM1gAOB1Ro
ESnpf9TcixYfXc81L4WPJPgKIHKdI4n8F1PLhaWvTld9DUVoMfQVo3aMRZQanvR68+Ul7fz+Gff/
3PmTosBwskqV6JuOIZf5nqnuNjlPoELGnFFtKU47vDzBWSE0XvgmaBO48p8hNDOcHXV0BiJVirLS
pMUrxwN0E3KLBXrRq3MVtJZkyWm3oxg3KpH+UQDEtoGZBKWEOVIi7GL5Bo75UKclQ/fBdjKY3Muw
IbeDOyx+5O7ASKSei47P8cjUDE4ZDmuljqTGYTXdRo75992mpoMA8z3MsNKO78ZkQOViol17/pMi
6/Q+t99KX6htqDxDGbXny0nu8ZfUY160q0qM/qvGBOzdwbofwXMt9Ssi/N75yuzuboc+K9Gjb+lU
fw3sAhefO0LwRD4f1NeYu5gISyaFnBY6WE7qYKtHn/iVfK4y9NzS6Qr795btTooG3OPalHE935Rm
xXmqsxEh5NmWV/0GVTTXH+34UsJcCXs50p9ei4VsJ53EYDhDCem1NQWFT7HgVZVvf5nSTnipU+x8
RG41iU+0LfKAX5iQdeX6nwmxB+gtZJ+15l14QFfrsI/W9PuWQgODAsQgl9R6a0wErK5r6mKd6IN+
t86OrysyCCKWG+LXvoHSIRJ54gejOU2DjpxgpAYRYXbUZ1V1XGN8U/RJ0XrLYpcBe6j2/IWedZ9I
3nyXbnsbUm8oFL13XKPgFR/10jmVsjV1B1us8Bs+3aSI8693+v0atFAYmfyunKKBpIDKAXhlLcJ6
9KdPW0bZ2L9lFFqe7h2tZZggxwR700HoOLom85ttLdtoOVecOWNdkTmIgcnExrrmYoQEj1EzzmhJ
DpvOBCoOk+iEaIkZWVKQEB2ID1GfEIr2JYzvSv1UnHNUs1f+fM4Fqbu1Nsa9+drIt5iIN2m2lN4+
jI+dJ+QIzIW2hmF3X/HE+3NN+JAFzC5ERj3KY9+kD19VnP6B7FTlfEDI4M10m/ePbL3GRHZwPkHp
WnKU8qFIConAo7MsitRsvOR7Ur5fX9P35jb+ZC7cZ+IOmEBPLqXb4jeFH8XsyXSmz5gvgK6iSXZq
cx3WaBh4BenbLTJS2J3yMb3f46adolK8bVg/zYxMW+bsMIvYUByeSXrp1SnCzVFgPCe/wsSsuhkC
A91Out3vvGx/P3DQAjOXwBnvP5NdNrnH62ZKnKKVxtlGshshBUsL97pU+8mSCVFn0x4OZxlDFYhW
+i45WkV8L/wujlPTapyGrEDkkpOP7DDWOJu05O25IE6fNkrC+SgP5iqJpPA4/Rme7E7cbOOvyae2
8ymQUou8iSRlw+0t4+AvefKvaxrzlnksCypb67SlQbEHIls6WyiZq57rla6GA8UaGd6Vz2+Tejw7
sotxhon9IlSirnbHcD8zwpLsj/cxV2YVx59Ef4Ita+Q8aPQYQ2bNS5dsejKcCOwjFuPjYre0vASx
WsArZJvmXD2W4WAaN0VycD8KYKi6tQKp5EBj09QAVWI+jJkgBclw89bxE/nLTzOanpvjZyNb7Zyt
eLOhxG187G1cWTrrkhbbGxhzgiNRZRvkEMpEDVpP78zzucGWbsk18OIzhgUCxb9OitnNfiazWBmE
RFUjY7X12v1O7hdyL05+/thRQLTEwxJb5XMfAOu7issRfjl3T1RuuWvCpmKcdtv3uBg4DdNCvIGI
pOTMyBBIu1o6xtQM9zHarF+LfwcICxlg3rBk2m6Oh1gs7dOBawLM77BemmK805LoxfXydEDEhWxH
Eeu29U5OiS7cLqRIzxYv9KCOUGY943PyIeNqgbi013hxUuqaeJbpGC1UFSTOwRNpBJ5BQlnofpDd
Obhp0Q0L6VAQIFXSNnhamb/i7PcieI08Vzg4clS53Gp/QDIIIk9O+foDBZ6uYVDxcsEF8WOwHIRn
hva4xIVzKqJ1PJsEhwMg03xuE6bDcfE0aKQThAV5eXyQh/d1YmbMsBdX3EdKGJ8On6vSo9iDUDJ3
ZLimIyIuSwZhfGkAfICcvt5jFZjeQ1LMM/JmSD7DmkugUgYA6Bbl+qmQSZpWi+bFE3lZGfs4I9yu
c9IKh1Z4yld0crXC+ijn7aUxsTZYab4YFh5Ds7osesNIoSH4WumeENXX8bUYjqJn58nM8qFXGDhf
za+Z4dO4ORMP1iUJp5Py5n7wyvN5hCX2+NQxptpmgKsGhZMU3w88pme/S29LdXRF9m0gt6k8k9JP
DYbaTOq8uxrcdf9escz8dDB5qMFSSYNW8x9kft4wn2KO58nqbx8OrpoOCLPqvMfqPDr3UYWcBpyU
QFMeH+GvnFYNYQPMlbK5olJihbKLDKKW+n0zLpSthhD9ZFX9tA+xWR16UI7Ze6ZGFds/bIjXJgBC
sUsSZjgt/UdMCH7OmHSmzElOs7kt1POIyaXENhVQYqQTwYwYTvmOK9NWAZYQ0LVk72dwFAhHqAYT
R9qpyYTA/X76JN4zfoxcVfPfvftkSi2fVu2V8yEeep9qIdvymfVOuzbPglj+0OAtgfpqrG/rAubt
5eug1AmYgFtiF+EAa8mG8AcPf4SUidwYmgzcATiHfoTsgNqlAMa0KlISH3HzZp5qJIN2JEx6CJt8
JuN6pDBD42jiTT6fdPKZ5sTBsIs/bdxRUgEochBeqy/TKqPGrwjLYTrLlRcCIqnmHolqWuG1ErNc
1+/paX6bSlvSCAYrpQkrIunm+V4qJyd0PRMNnOsxij+3GenpRkt5IHMzkt1bA9EwIY1rSCuPzE0E
ornKO4CZfPwifrZzs0Us71Cqk/TwLMbS7IQ4TqXYYQaYX8Mpn4LhvEnQ7/cctQVB+v340aL4R5ZD
2WocHo2X11SroUSsys3wVbSKD/FHiFNJRDDC74fwip9kRL13Dx/dz4DGloC+DAiK6weDAWkxxqb4
y/eEtSZTbL5H/ONwHzqZjp95NkmqcPRxRyfBl5TdT65qlrl4yP4JWBU9CrE7uNfjkmMX9BPuCix7
1gLAXFOP1zFQcaSPqT/U1ANaJnzk/gpKsI/PGGISnvGhxEnjgBCAX1wlKTKuDFNB4Na5Kfdyf46R
Wlfkj1CYu2919s2nj4L8HbvKZvKZwzQFm4hfCupdCkvTIwnphgqRt0Je1J0znRP2RdUeQGp7NSBu
B2LjM1+PapoC/NAABvIWSDKfSwjIGLFCWAy53Zn9Zj5XTCIjDLCHSi2nWGq9gnuTcgPXLO0mM62Z
scaEW3YMjdfn/G3ivN/mz/0Q6LRataATTHelgKEh7OwbSU3lCgyGFBu712xo+x1z1kAfsNqdiF3C
cUIugS987vxOcjj9DuCMtj0EFyqGhvA0AWtU7GqK3I9r7+x8tB3BZCiVO/YNq3ysajdBejib8Knr
z+sTSOA7PplTgoZKCL9ec4yb+12enszD3Bdoycjuprm+UmrxfHSEm22g3VEko6bmbmZs5CsNXqRX
h2iIT3/3QxadoHN3r0XqeDzku5gGa2sHigtKaYLFQKMvqNGSadVZmWrriIlgCX/f2q/89Bt4OZbH
6D3XatB9saDyPjqtYAcpAjVI4PSnA3p3fkp7gdNaoiTbMF2VHMgQJouHwV1lNC5fSRVUO2UpiHyN
TT9H1U19hbXJ8FT3NwvZnHcHdZqdLBivE799qroBpimX90jiUICSg0AK2lwE4/z6oW6AUsrDBB5c
8qWH/zFiCSPy2ykZB1fFsrQ34ZC0U6Ar0yGd+YVQFtZSQt1Lh7IzlFkK2s/0c8KURzQuk+fbN/ox
q/qukMg0QUTHNF+27fD2+61nr9fE0EuR2/14hiPjMHoG2i3KCPxQGxD7SwsbKelrE5RIS6Aa3hor
bPvG48cKlBnyNmQvT5LEoIcmEusWpvJiiL7wFmqrFxO8RKOmLP8j6cyWFEWiMPxERiCC4C37JiDu
3hilZSmuKIvA08+XPTF9MV1dZSkkmef8519qzWeaq2GN0Hv34VZJOGnIx0Jsj0MNj//k4ygjk9Hp
9ottFIco1FmyRyIEfUsyZ1oekAl2p38/KdvoAzcBxXop1t4powfuPfyBg0g6NNae4zZUNiVktI6x
qcO2csHc3FHNztKTFooJTmddDMqEa4X6CBW8ryEnwRmCwsAXiYRER3P4MjnFTZagrtblFzZdtkfk
7dz3llqQvuboV0ocxgb44GDuDsHSoIN9M8LA8w4RfUXlrWg2z3ZzeGv4q1BeCJCVn/C4OU8oIxRW
nVu8bUHgx9DmxrhGSCg0CIGlsFqTqcep41phaHJ+UUZBrIT26r4oIYvDwJxkV8W/5M6nQl0DsjKZ
kACPutYd1IRWmL3O1IJlIYzcm0OxHrDQiMg4u+1szJt7LDVoF8SCPL3Bxcmbade67ZUMLcHI4aay
kkuyOTgKIdzBLf3mDCeC7xdZAL2iWR9xx4n3lk9FP30Rnvx/8cxE8WVWY1sF5hP+E4xP0J3aV5DD
S7C3KmwbJY4XGgpvj4OMRh4FPbnxgmBQWezKLPzxQvq6Eoo2Bj1cEEKrsdtcvvgvn75hgMDVG7gX
9urKoHFy+oMoSnfngPar5SKjtzK65cNjlqDrFmiEqJF5ds/m7eaqlVER4+g/sFSSRfX+qXkIcbYE
UbA+yYNqDvNfzp7qQGv35uV5F0q6Tx9LBcI2Px2qdh8Uf+pu75Cdig2SGmP7M4YrC3z9++YzAcTO
WGWT1q72NozZIWLvaT8bRyNQAHFKNX+40MK0IvkQp8xh6UjgFZB0eBndrUk+BYehcILuT4QW72zF
djPi8WR6sEe84AyZaF6XfWdE0uauWfVGOt4+lnjh97HFExxqryreQVVm7Ej1YNeWGvms7oetmyHE
27p1AH+4Ni+HV08549rl0jdB2hlMUm03cjungDdUM5Q84yOA+nP3GQY8z1Lr5CRZInZe7qFhJxI5
5UZhf2xYTaUFtIhY1MRrzC6jV7RP8t/b9pG2pL5U9ng+1tw90XF+tx3FPLNHYBSfLBaYHggYrYf/
zGrAHmznYPJh4g1rc+K2f18HaJ+PwrifEyMHKY/rqFxA+1hN7sYz5uxfScl4Lm3Yv8Z4XyzIySZS
QocOg2joNSVkDcBjhb0ShrrymqnaF5LUgJxhSLpYIhl5Sh3zKZ1vNCCvDr3wmmn2c6lulawhRg9p
2C8jVNwvyvVw229HC9x35qg3c/hnqlPNOyKAQkiOf9LflYMQlgZhichS/y6pHjy8vQsHbPbhwjHi
8SZRL69RgkvZlU1jp+vzivf8M3TeRdh1ImRjMH9TSx5Y2xX4Qzmlm2c+BBUga6JL2jgvkkKAzrzP
VGJAKBlyOIQ9O1e3EMEiDoMZr9Efpc7E4Gi/w82bOI8x1OZMmeq7p19cMyZNxaZDnc2g1CXJJTef
xKD2ZhdhC2WfHcjKxOGSubUlPHhYe8P5KMGulzfzJ38cmK4fbHQFG7pwH1iH6Nvb+os2Bm4Rpsgn
yATMBRtvlOa8P9wIk8+0mapm/wdM2zHr35sgDLmLHZW7PjXsYsefAaR4DCXg8EDdViGEkZC2cy/E
UaK73dtfsQsRZufIDhSuqbrrNTyoqHz7etlAiQmV3Lrj+D+AMu488HFgxSAak9NxiozMVF2GkTY0
i5P6NRkX67UDgtp1FsNtRqbl+r7MkxfTjFk3x1DgJ992vhzCeADn3p+FkUEJeWbRb0tk/sDVs9eA
bDkcPOBqgHd/ps93JK+/ovaLhDM6wZcefDhIbiiNrGZaTGF0QL+7khbDRBkDBDgzt/kFSgF5o0hk
Tjl4c+czv+qnrL9Q9hSvdcf4yBIOjuuAcc0Up54XO3F9X+vrdADsDvXGeJbGN1HCR3KFO35gPrRH
nyAcBwmFpkcyWzcfHV4N/mFGE4/Dz3SQ7jEfodk4NAg1Wtb23ShZxjqSG+vREAT1nndIb6CpI0pI
b1YMQw9InWjQB1rsCrra9+FQLukVXtS+Er3nn+X3UK4hZEivQAO4chkmMrB/DcKcifVM+xn88TgD
4KNbwMcMXRPTrDpl6CF/psMVkpz5GLdSHSsZbIVx2Z8Rbn76kNpGECzBl7Jbo4nobCipt0W12mOP
xoCxsutoz3mLv55Be0cLYV1Owy0L/bxHHTk7o8EF3FfE/JM/cOIf2NUOjFULDZ+bBhuv9sb2cIgR
z5F4K5D+W1LM9uGD9anHFMmSBhmqms0l/GBgvJCU+7LIoJaRLNKlMO3aPgrjkfbm0JXm6qxY9TZC
8haamWThZ+uf/WGm/7ZZjhlRyfFJFxA9f1gSTNwoIFv7nnW42cuCtll7bTr0L8ui8bn6uytB8zPq
cB2WPF5jYCA6foDTIX9gR8mHFoTME14aomKzoUfhEiXIby8Pe6QMcbst3Mzjz4+efMhCLtNRa+Gg
8WIG6V7jiSuhL6Nuq+AV0BSW5lWDqOoPSaZZ96hipqMr1miItugriMIdgdoKgRQDc9KFky2CHByp
GWevGvPKWtUWf58A7uuX4Sha86QEl6Bt2UPBgb8HSmxwRGlE3fas6LiMRgH3D00FXGRsgppsvyHQ
8jrGYsfrSu+1GK4w97RL8s4x4ttCNLKYeTZPq/nB6GyEv0krzO/Ao2+/lxDtAbdECG9RMjDmUPCW
GZtwk6TDc/cJhEf1GMbnzdqz3QAYdJtmhXwpHG3ls+EJdXdlf64BynaVmZXPzlp71Pg5hEramzqC
XjFDtm8IrRe8748aM7GGLcPY5TrwIDSxByAloeO6ys4/1ZGCeheQ8MC2wbtqsWdBn4I8kaqRnymc
17xGDwFX8gIlmUEtUa+El/A5NhedMB0cQbw6vavCxGAsY+BeIgdPmX2+fhsm42cHo8quoXdx+lW5
YBxG4qz9DS/Toc/2B1MXb65d7VVbFUYVfhG7sWJWLjO6AX/b252L/e3oqCYT78XJT8bMdYfLfAHf
7mu/JIsmsBS0CW0Lv0x/+siUnFcir58MHKxHwvJgf0OHQog3ffcfoZtYMWFSQW+ph0y7z5r7nH1O
yGg6Nsa36jMLrqZ0o/dgH6qMv4cnGH8v5Ma5LcMwX+hEZOxtHjaoR6DJxpxNl4E35FGFRvoZPqIu
qS2o+g6mJL352oz/b87p3DuR5QbxDGZXabLJQV2Dh5v22QdztffivZVDGIAXVgzTMTKl2ASNkx59
oczCzLVvy8JrgsmMIXM0FD64jMZ6m1hIjwPR25ILMFUWxPlAU6Hr2Z7d69856t3aesajgAZAgMkV
CDqO8C2Ccvs5V6NRVM9AYmUAA1Pfgjeg/Kfzb9YlAPmuXHaU+zrjvUBdf09tKDD685KCO6cdB/5g
0s6M/Bm9RLnv6IWRn/BUJSGRecQXS45EV4wxFj2Ma3fVekjcYQgq5xZMuMgKlo3peNXtzoX7SXM2
QlgHcYljAWwqjP4quCZgkXSFB16KjLu8sdRDvnvOWx+V7Sd50YQAmzLSnTE6IYzXbpw6ABIKq1/6
t/GP3CIHflrDkG6kOiiNP1wPDrB4JETGX+e9ewXNorOlgKgk++vyI2Bp2DqAxw25CADXRVrHCtQA
A6Sc0QsimGfin89kZTJmg9A0byA76QYYYNkaz+2X4LcmmjifOSX94yRxjf7hKP/Sm766rW/zGeBh
JK/AODug55cxjDSRB8QH7E6TsJ3LfKBdNZ+si3nr5ad+HxZrJiwia4uxnkBwzxNxoeTevDF/g/K0
eJNtHY1bcaVA4KJm0x7vfm/hEvEKGOGB5kCD+iRQvCSbW4GkB+oTvcUdiMZ9AWgfSMoM6mUXF786
XTNiiUTGFTZhqom1B+YcI7jBR2avxBhxG0OW2Oxmn8ORw7axEok+F3e0pfAYRF32namJ7lYL3e03
FSogZ78Ct1+MbijJK4AnZDNXyswBWXQBDMTRKIJktqqOz4ipqgXpAYyZ6vJ5If/plpVIB+0rrvIM
yg1gQYQ3jCjeMV6zM07JJwwyMOZyB4h5T4Cr6FcpQLm9i/tv7qkeS5izG+IdTL/D3v8Sp4RALtRX
z/SOv4Q9DMEWh+tPjxkrUnVngKBNN6p5vazCcvvasMfi0MqxuQT28eWV9uEiUjyHkMwwAk8+6Lsv
prrZ/8m4dfziL0efItl5hvWBMMkDS/yFxVG7l6TorbfO+W3iMFylMEJybxKSQvacX6Gq+ntvQhTf
9fiefU+PHWaaOtz2yQY6HCOjP6B+j554xG9uUmy5q1RmN3PueBgw8wjxr17eZjg//1B8JwSVFfbw
PsXRI1HD3u+jVzwBsbz7mveYnQOwVdYly2s2NilxjCZq/AvetPPeY3h7YMzFU6CjckPE9p3WyxqW
xk71el8fBXXMMACu7MRR8fpR/YarRTIDeKZxwe0AhYQHoxGYguEUvsGWQorG5RcRTXzOFB5p1Uca
QjKkzKxrwqQFiEQIt0j5ApU/lJQXqR4xtxNDxWFYoYbIndvN7r2SJLi6NNropm/eGR085Qlr8LrV
/3iM7n5zfG7YXja1PRCSsemNgdPTyYNLwv9P+zWYUvxhdus8nbMN/O8oPtlqKHa4k8w1xA4DUWcJ
qGYzsVjmYR9pL2RpAJsruL5kLuHJgGHv2YQYWJO/a90C+KyNf5sOMgR1dhOhFgzxPkf18wpqofu5
zPdYPwxK+LfAD2BknWaDeAhkYHQYeexHEAEgv8fSDyw6NIi2ZB4uSeWdXXU62kmEvhPspTMt7hn5
DL1/CDAb8G60Zg7znD9mN29ijINzTAulzy4p1GHzNhuuL8kk1q1niHNNeLdyMGH5hPkGJywD5iCf
juLBabwADDgvb9N8Jvwoehwl0zb6YtPMQ81t83pWJEk3ycfW7AeyPELWsB8WYaSoGC0MWyDWp/vg
zdSYZ3b7WLK82/XD1bK9f09u9mdxoHZcgjXt/dLlhuNBPWSiC4kHw4uc5/m3ZGLSh6i9zEOtW+OV
NGVYesNazb4ogi9QsUW1nnxzdTXWeksrbEFVQlCMV5r16tx6+YqZmt2yoQNJlA37NiMGIGRSA8Es
AE+9OhNHXpU/5apEUckcRIUQHUmdMTlONkUqE1hjjk0OHIYt+9XTeZDd1/qMIi+fYADBjMtpM8HS
W+9KGDeUBYPxpt9GBBnc6NPIjMYYPs5D1avqQEvkmRQUfuV/0vYT9BLjU+MzB3HDMVm4b56zyq9h
T3nSmOw6fKUMJhVirslyzoilYVuZ62DBJeQz41IHUNU3I4KNd5fjjfk1TdxWIh6QuLrSZJPT3jO2
0QJ3LfA/BIwh5wJ2/s+UnepHODbJgUiNwo94+nggA9Xg0+1ef/nP7UfdwADyh4th9J4Vc7GrWg3H
x7TMrlfBuieM7/YzMRYVbnaR4g5R6EaoNAk+/af3bBdP5zXF5WZV4IMk/Q2d0rwkKN/OwcjhbH5D
nQpqMhMHMUuZzhnwiFi+Kv3uGlYG65gCiLwrfgDirE0iiPNyx6ZM7KvmaEzYvxxa7FQCLANMeHJg
3OL74vorQyKjx0SRyyDYkv/YHNu5ZBMN3UQ50NnqHY+fxK9xE1I1It4nuLkDcczNCkfWrHJZMhbL
Hj/aN8TdRh66r0yxuZ4Auk8yASuPZ/W3SikaAdO1h1UgY8xIbEEI0WIJjjhkYnN8Gm+rp7MEgfjt
UsYgXy4adlHpCzcl8dA09OlIogmFEiUfrsQDlwnibPBzmxIkHCk+GwLnAdjlZ12M2bBJGEAZlk6G
Pze4Rnk6ALcuRl7+9WQt5Gy/sdeiuHubXI3JYUItBk55TfKdGnbIrrh+TJJMxIP4X/iDjMNs77/M
N1E5wK4twdHdUraf0Ak48SR2ZoJk8NE2zidB+fYgelDCyJ9fqiLqsGI7ODy3uFzrKDLfJy6qeXr4
KfwKbvp7CtILnfq1vHJN1iow3VKDuwcybnIWiKkH1tUM6Bjd8y84Ke4oJcvTBTr7nKMPc1hGIzsY
QNIpnyHlZTOSF7Qzj+jt5+nNv4faDjpRDHPNAulRwC942Nj/91aBWxBWvxbqWnD+9fW33BWLlubN
HP/1KGWo+WaXi0tNaRcs/zdlW+UpC7AQ95Z+LRzsj1e8B9A2UOasoKcAkvdQpCjjP3OqcWbCY1Ld
CA9iBmd8L2yMJyWZuCr5XLBBvYMKc4jdYFsu87HFiDa3la2eMrTYc8Q/ppf5lzZpxn1bXi3qFOHp
dVTdt68B6TDu9ZQNsrYFaI5DGsKCthxjGcL0alyU7ysw2WFrF+ASTErZt51eN+oZO/G/nYJd2b8h
EAMHpxqs2U81A5IBb6h0OaAHZsq9M8ep2PAZ76oeM+eXO7FV+wsG9fypN1dwIoR2SBFH2cPFdx1U
EfbZ9qKbZ/+7Ge2U3/4FedfmUaUtxvSIHYCRcxVRNdnAr6bki99+cSDMrugTaA3PCR+T8CzKihlA
P57xkOMfXh+NEE7BE7uHE4gz7Nwg3BDyV+/o80O+0Sd7s61FJDhHpaURrED0wfrF5J6I5dVwOfoD
vuf0o8MoXsFVoh0R5JAmfWLxUxyenpYxa/eUJQXUnCfOVjOwPg5Q3Cq4ceiTqdo4eO0WXfrIaqPy
p5p/0OAmt1k+aziWhnBcPnOppuBEuQexC4RDzAQBawfTPGqz5t9MqzhAtRn/ajFTKUqmpgdQSahk
WRgEq8LHyhqkgzWm8DeKzZI80J2+RR8QP1QTvusXxif8inCAWyT9KkIvu6e/+5MXcnpeMpO5Jnv0
5OjaDyCIz/AZktJAcS1aC1nUiYT5bKkkX+THNwqHLxmv5vbh4NcaP3/e1nM9iZuDFo/iwh5J3h18
tGUVOyAEkFtz3CKfMQCKJ0XEh+ioSVFjWkB/ieoWMYvLQoXI+FrjExchNPyEv+u6W4JIoywNvsyp
0BQFcWu3H4dEiJGrw+LBPrXzWmw5gesZBlJ0BSBKuCncre74FMpuaeAwThtS7iMbHrwdWMmMZpRH
dKXsejqFGtS4SL53DbNmom73FifH/ftbHa4OXGvhfgSyk2pxFUI/ekay+bDzQAw07vMrJdWN+wVx
Ud42pPFSq7L4Lxbkoy/dj7DSQ/yRiMxWJWBaaN7HK0pkDxOuaTujuiRA4cv0x2jhcjj3FNXUNSUb
na1LoE2qe6Q8xGQVR6guhs+wQMIwo0aknsxGUznhm3YDsDAMrSFu4S0DwUky26eHAnj8my9x9nZb
H5JPOLG1UoyD4C8Z3yX2CLeAiU/IY/SL6EozbicabdXB/eGT6NxYDjWj+O0XOL2ZRNv3P8MAXPiJ
jpYPyMEzgw3uMz1jpef2IIYtMIq1uFlrsezri896nF5AZIxySuEi+GcwcsIq1chYjR825zuTDrSF
PKFgsPbr5XZsJD5v4bl9uNSoTfjuXBrlSYYUI7wfOJz29MHF4kvK7cA+igPvDmmeafsGz/x1vx6z
r8FgI2/leDmcp4/pFcMM8dnRWRljLAHECTl0i5CpF5pfTPVjPZpMn95l/SzW7685wilWoNsQvqAl
/9IVitLSo1bBbesW0lLAUj1zb0YhZ1byos2vUso8IDRsPcgW3bxW+C94fDgwQbbCR3C2uewI8Hry
NhiLI0X7tzoEk++D6x+tAnQ2qp3SFa0uKwBeEZHAnAWTn8tcfBvwmFuTYSD9Nay8Z6qYdUxdvJps
ekuhH2JyZ38OFDTcEyBTHjHxm5oAsQ5fy13dgtuy/+V0JXmM791bDPwMnZel/uD1b4GoN5hkBKIs
Io0K5RUpKoJsQWUNKYzoHH4UNcd0YMJ14NSVl5R9/B87Lxpukm7M8XFvjB2tZVPRk69VWi3vhgGM
cT8cdYufFe3wv6KFxBVzEnP/Jgy8xsnAbVb37MPo4gteNVjmPhPbqF2BIlEDNXbB1zXcc4sfED10
OnxZfAyk3Jgj8TtqqwRi/ASjVW3hh0irNwx7Y4zrkaMG1McuXrXcfzow5CIJyRYqu87evKj2kALH
/K7EJThoG/lfKX3mWhxuIbjlsqL/BuZfPoJydhBBGTigfU0GpwZydJzbeSMcJ9QXJnRNPi1KBC43
l1FQLQQTF5oonn4iWpksDxoamUcx5/UBEpICDh2dsjPgIfv/U7x98fm7yroV0aGx8ODCpwNjevxS
avvjH8hSuR7AgDgLV3VcxiXCymg8DLEOJIDbdTm7CCF9bF+6d/Yxs0JzWth6BFTQ0CwPvQGsO87M
c+Bnmokv2T4xbHcibOJ8TkK7A0NCbOZnbo/JoKHgj+Wmw2zvuJHmMjyE/FvoXH2x36TMR1AmDs0B
FnhlFbFhk2o5IuNu4MPjvh4VkD12mpu5x/dutxiiWlOpfPGJHZgY1mXsHimXib4XorLrwCXN3MJ2
sZ5AowFLhut7W0S2q9rwWU9dmq4/dsT0NmrN9NKLbv7wfeMk6NGaTXROcniKWDKxtgcmBAYInA0d
tTAG9RfczUUC7c0/ncaFcRxbisWrbbG2RiEOaMz1eVjbSH8kg5+Um0agCvQXHl9BKDSmt5/d9JBQ
ukIwzy2NJuILLzqUSNTgOYUvveQjTCGDybCzrFbx4clymv9rLqk++MjCQhFJ25I9l14WBixtPe/s
QxV8JUFHYT3cTi07qHQ/itfyYXwfNTONoob0VraLlKk4/O+huWWMQHoynm7VdH42gzq3y4fzniOs
0MR0Zf400ajjnGQwGGBmQFKyTEG3bFfLj7EEGBakp3mw5EEqsedS/Dr5YT3X5g/sDB24PC65Gqvt
PhGh0JXY6xYlBb1vYI1JzplxXI+N9XgDMaoxqNx0Y526kJNonHkILB+yPuVyJF3cuJHdT4y3Vsx9
GFtqpsNwsk9DyEWtP/6pEK4b74DhJmMka1HzYLABsvcVykn52j70SvwKYdN+qNaah3E6IZqt4697
mBiglMkOC98DjpVn28jcLiFmDSn8ZeWe3eOpWHOPaZSxh3EhxKxxy7xWp0sbfTwVq84qLopA4/ZA
l7CoKuneLUk3k/MENykGEu4Agi+tLjdR+m7vDljShVmhPeSN1hk0ca6LO3mYalQa9ZRHZ3EGwv5H
6J2wK9namt3SpydwHATWXws/V5dZgLMolwtut7bfSIyDNedTnyj0Wd0Xmu7Fm2uI0RzwB7sxvT7Z
6X2eKNuzLXbOcupnVFGt+yGudThX0bXdSDkWRMKL7uQYBkHxp7GSbiBFPrhVa5zo5z7ouF5tADsC
Ta7xmk4UX8KvFrMxzWmq2aE0k5LVC4WmIDKLDOtmCiLNz2YZy39g730SZ0Uxi8lRamimbfxcSSy5
TTMqggXv6DzdV9ubq+DBmzP2R/M7zRInmU4ra0PwuJ+p4pYlz0W1gKVBp/U0FsYi4Yrtty+TBwWb
WhPMxWAZHODAGdNHbmKoWUPsRcVvFXBYzwn7VnDjQE6+2eGMqG806y1B4ia814MqrjPa8Gj8s8Pu
s4C6y+HCxQcaG0Wv4Bsn5SgAog4P5WQDfI7NDCMOI3nHnKSKqebZBEerwT/cemANDkB0+0W3TIBI
hI60ll26luTBXmNACj8orBt4LQ9TAG+ize12YzOBwJ28Df/wT/Lgo0f3ztxHycxB6PCTZryhNqTt
OHgvUabRJk2MvZtICJpHJW4MscTsWDT6uxcx1rd4swGbAa4EEkL8M0jYuZmHmIzDOap6Pt49lXKz
jSbGkK3jy6/u+X/+RdDgkU5vRNTJanDB1HeDoKeyJrWxkcz6bkwrOHf295s9f5MBFjppcXYlc8fr
sn8XlU8srQqEmRQOX9k9ifBwsJJGEm10dif5L4Pxx5gp99PKK2dHUyfYq5ZCvsvXJkAR41iuOxCu
kDOcA/xXWUfoRtC6BVxLlyNkCyhNG4whV2fn3JmA93z1MWg7uExQ/wYIajsDblntPJk22pDdzzAW
CViRDph5AF4JQ6hZ3I+N5TIQcROEQlvzzsAf4ueW9pMYGXSDTxbt6AbyJPZLKmTy+xpGHFduGETj
MylW1houjEjbxpGTuZrsRmc8I1/GWmVn1N01Fhgqfmwf0DdkEJCIyohUpCBG/ymMO8+VSWZCproo
PBpcbKIf2WImbOM2lT7x/Cx586SqZYV3HEdrSiE8I0BD3CitJDyKGkhHR6Q+FzWcYOz9cXoQoZdL
pULD88XBxVaOoK2z10amK4RLiYMFM7OvKEouyYcxQBuMMKsZ8MXepQA7TP41XPT0zO9whXoxsJUS
LYMf+VmPMjFlnrj3TFRlyE4ExqpHn7WSfik3bQoqNA+0pyhHqL9iTgXhV2oeW0rK45PUcjxg3OrA
8TpevDT7ep92v5TK4CVA7fC03afzjXkawc6qtEqK5DKH43WeiaNuAhLv5qe9jxHbruV9ApPAi6dV
Zw50GXVIiylohw6SNJzhJA6uBdmlINB1L9wjnosXpdwPcUDVbztXZRvVi1aQDQovD482t1vSmNbu
d4IvkKmcJCAkirLceZ2ukNpvFkMWDXZKYz8Pyq98iXvII4dP7byGSOudPpNTDNafEOONgrq8M7Ff
wFkK/nUzp61JGo8C6Q179QEb5B4rmw8LtMHbLJRVOi37vu6JZNIArZrDvz7ncqRoyO0b0Fmx7n4V
GkSBg/UmZnugbt2x6xxAD0TePuHKc0oQvgoyhhqS45K8ybm2myyr4BFB8hzBd1OJl8bk0cAN+hdv
omDkgtXxtz30h5s/WbZZy6hWdWmyHMZCG8HsGe506zE94oRJF6xCrQXmV+3RjLU9YXpNxAxrMTj/
Dle3tP2Ta1MLmI5nOR1vZ+WCriX0iM3Lbpcjyh7q4vnjyL8yzC+g4UYKuM138+6cAV2OCuGotb/+
W7HIly9MnO+v+OpAspzyeVEX0e3sqJXPWJ1F70hPepeOK6Y1/YR6NILQb2gTEzifOYe8hY70MUdk
yWN04Awr9j088mr7hTduZUmXdM9UHhrBBJ4N8/bZdQgDaiIIrO0+hLsJRxeC4SWhlR1gz9u5TDBB
OvFg57mFEIJelrmo27/t+mz2Mo6O7peCeodRpvylHQhACLtTfrc+c6aRzEgRIlGcI3QAFAdTRYwj
z4DatyPnE2FDmPRzBWVQQAJec9T3kTpn4+4ZIk2MAScMOsgABHBP9y32UeKfV+8/OB34/cumstQe
uDkPX5tuJ/+0/t15MxCRlgUK/LTuqVlmTACaeftbXEL0K8pqhEGdGHAUJMNBHbaU1etjdvxoN33f
XNSLxfy7YxI3gTD1W+ydFoDDVP7UI+nYGyWWYozD5tihR8PFPmAyBKyBBWgRspZo8UCJq4Puj+LL
uiOKYx/yqNMx5i/nM/KUenpRSUOFe4j+VTXRC9KmT2K2r8EPwJT+C3DyRe9M7YMqiTUEw3UU88Pd
L/YYIXOdvF6Q+MaOgLc8ybFcavM9pACzhjvlEj8Yh7Nr6yuqe6l1lW2zHsDFzc7u60mWKBRnPSHG
DKMj3mc58K7zB6a52DfIDreXRpUWYw8iQZOFh0ygMvlSAirFe3plANpjj0qKnOjLGM+z/2i6A67A
N/ODD4fpaGtj4dOKfq+HcwI6KFRe0CIul/DQLXtfqpwn/ox4b/3QMv4A7X5tou6mcC6YQzyoMnAD
5Rh+QXc2ZXNHNcLv4+mxgQksnt8IaRAP6RITWBixTWVkOfNGahEwBcoG6k3cs9+COcuCmuZixZ5F
uyboyGLMLMzP0fPgiIdfl5hFMc8SJACQlQWfT/4RFQIF7c2TzMHH10qbMJTOqTt0+RiSjSlKcHC7
2OooYvy5RdNFDOvJ56zeFRRkQZaOR/aLLWCdwYGf7Dm2zycQVmJorZ73yO8Rk3uAqCtNSk5DkLG3
pENmc00w1qcDBU+D1IiiOjdi2RkF2/VgOeY5Xo6NbdC4P6iGLcJTffqTYTQof4qOCED8Ns30KC9u
5hN95Z5tq2X6dJlnwC9k+wH4vK4QW0CO2MLOXCWc8g+8JccB6DUWtUv9TaQJAVG8paujb5lwv41d
He9kk1IlP/MEVOnI4vYzC54cFrSkeLX3F8NfXJDM3lxElnzc8LY7KCYmCLb8h5fQhSovRyQQFg6z
DO4r7UoplHkMd9AfMl+6G1cqGVSKAkIDTzOyEtdcJHw40NuLheZsNJEronTMQpk6vjBj4I1Bol3c
MRM2hs75aT3AL9CLMdy6jqjfxkFyDqc7yj/ZXcngMzY+An9/1+CJ8bjw7Z4V1kqbw0UW3qziGGUG
LJlTp/mVEV9RK/7sVWcKNsaVEE6fvX/fUgrLkF+cGm4YJl08CKvmN1GZNrP26tPiUVuLUfSwH95B
oFAO2oks58Zi3M7mnFYeDTHAD+MlFsQF+R8BXhA/FqODaFUebqb47uCN02dAt9jHbzKtFANdI88y
V4YsgR1wPbVlu8ApCofi7fOXGcjiHTCXTwZr+AFnPO2cx6wEuoLs5UuvSEYnzJSaIHCupwZCworA
wIyuH3UgWzvNjoBdmHCdlyyZ5elBSCwo1SgEcI9ZEczqPZZej0RX9OjZCz8eXh1Y4H3xUHouxO7B
yALV4HFkEdP+b6WQy8DeQOGrIO5nzt3Sm1Q4XIzsDklq4V0AmluGeNLUkc1pw+fY19EOEY1kSkU6
VR1hoXo4AObyfLju3iPTJXKxHRBtKqVwsoO9QrFdMi46PB2mmmLJZtkXhygfAreC/Kwm5OGYNTzr
oiF0v6kLBdywIxmKp3kC0fBBHvlXPoyLXMSItqgxsEvbbgdBY0dRynFab2nfSB+EFAv1OTk8aCwW
dNXm6bxEgkQhXji+cYxkjDCouVMaQO6omJi3kPTBZD0/uXxRDdPIdvF1k2uUOh5nJ+I50ACOCqJn
73YjORKgRWcxIceeGPIlXH6IUdKy13gitcMb2aGV2+fWJ86AGR3WSfQE7ymaL/O7XFCoMRzjCfJ8
w1hHk5kdCC9v+dDjTy4ilIqT1uFKT+opYtQvyJb1FsQXP2dY1tq6hBLAfNxx7YiWukOVOqQ4Ak1+
hBLF2whwJ1Nwn+kmv+ijqs6S52cmgiOgLWFpB7KIJANUWiwTxtyU4Qckq7uz50xC9jpmsoA08Fs4
6VCT3Grrodsv4GTe9r8sBMbOsBKNXXL9pYX4GNNNhxosJGL+2Jmb18/O2RVbtovxioYHKuX0Tt8y
Zw7Eo6aYHP0Kh8RK/mNB3LxFJ6LKOSZYYHwfDilrjir291biDLnD3uL9CC3xQmUrzoMF7a77D1U6
GxnPQb3NXcNnw6MN27H8UZQ5pzTjXgts3cQ/KmTz2RBVqiUbvs0BDmDjXNOy7gpiSzHgpd/c7GCi
CCpFt2SFnBXjBHZIvxBf12l9PDIgObnMhenuGCcy605834eQf2XTj2PdM2m9oreV+lT7Gdgs27WT
7RcMsr+wrcTfoaT4wAsgfXRe8qaBKHj/a+HSm40aSFugWdoKRCbgqQ+B+z1DdZqeRhpgKmhBAYgn
UDgt4wlXbEJXxWMFhj+aSn7qwleyMsRDHFqLxcNb+Jmv2QY0j4Xw7V/jpiDgaGgVvMTLzVAqIeDf
XtbyPPft/s820gr5uzrlY4Oy3Eze7zD0XZBOw2bGENu2cdwvTuJzjLzMT+XkHEUkJQuwkWcGlXwG
Rre1j0wbMsO1v5ZBa2b4Q6/kUQZYZaNfgoX2YWYYWDhQ9gdjjymOECRaJsvX3p7N+G634XDN52IL
4YzCV9Xws+PQ3fI2uNHp0AzOm9eWjpcwSAhud9Obm0HANmGrpgjEpc1sTH4jiwUIjXXu0g4+jW1p
YeW6rdMOiRXYzsL/Yr6w6H2H72oSgj6m4g5p3FmVoRefj/XD827sJgZJ7CAAyeIxPYmDX+ylBwgd
ZhOxmTmLk6HZ0Vo58vS5sENvO24BPD1HW0Zuntp8Dh9w5z+SzmtJdSwLol9EhJBAiFd5b/EvBBRW
eCGQxNf3Ore7YyZmum9VUdI52+TOncnbAwR8OPxmxvxn+IrwhuN5pWcGLbojLaAmvMKw1mlJxddj
YkOa4KvE103qYP9eQhSH8CGwU2+CoARB8C80/EJAAptGxltss0z3QgQkeWeEuHswx4pIB8GuXSIV
bFLORK0JwG7PsjO/BxO5OqWU23sOW7EED8faaLZvWWnuTEr7jKVMwH/zo2jpRoZzinm6xC2GQfpg
uf/X298ZT9z1uN1QO7mb43I51yc2TEdplqdLAlCMQ4NkxnrqgCHrzjL8ZWGIBYhvuGgYQQvXwTAf
Ub4H7fbvmziWddcIFA8LiNqI2QG6fXXo9ZVuSX+NGcumgaaOuUOELFOWwyh8hyEl9RwUgp9SWr6Z
9WzXZSbrLX8WPyRoE9PlSW/8TwECfE6qKdKlwT1iBZN/cLXeHESJ73o0jWm8nLN3uPlcjVT3uCUy
n/pkeJwZx7JiCdC3D4xisRqSWsuxzyenwxZ4t6d5nFZ7wqMikQi+VX42HIdzF/u/KF4ua6ZyHPq7
HxMmeJbn0sK0Js8FrzhG3yRcLp09OCgn7FlM1ktgcA5KGLPSYfpVdDgmRexbz5k1bR1L00mtcz4E
Jw3aPs0Ix3Idel6FEw/M6nnO17IQFcbLzSDs70NnT8hkp+5HtTjpbSdn5g3MTOZqwvFobGXl5Bzu
vbz76qFF7Tqwl+LYXu3JJ+MOmTAZmIx427bYUp6TDyx+PeJCfAqWjs4RLdl7m3gpe7qxYvGXwyfz
GPTb3rxZqOwrWJLJsdKTtrC9vNZT3f+kmyXOc+x5hb5h4ruyo5GZPs3MNVBURq9Tj5FA+zon/Fxu
OnXgSZ8+zM3Q4OasdT10cg+obRWpxkTEiB+gKs8BzlRSmvnIyv/dkHq+37c5VAx8q/U5cXCULY3P
zqJ6cKzXhMR5zWMmCfhTubOLHgwc0yx+U/9wLg6+UbqKddJvNrDX1M1m4NlOpNjJ21gllKTWwQ1e
Vm1GmYEbNK04AlwQFk1lWuqb9QJPitB3Cw357+khyBafWUs7Y3YgdYXZObNo1dNX8ODiAxZhJ5wa
g4Dyd/Slhuubv9D2yLv2ZGurvhDy+OTQsLiLVfFymv3k4q5uenRKH1AsbrrZ5SPzGrmcZ4S29Xpa
7wsU6zEYPrBVcF+JCEvErF7ou7PS89Rd/Hr4fcxRquZIVWr5GSOg8iH8eExJh5vux66RveaZ71sQ
YHS/FM/nVwSGsA+65v7VLYpsJ5Mtt8IgJxC6GlGAlwoCXwWWvEZX8K6sy4Q3738Sl+/MiGL5dr/Y
p3DBuc4O6jNrEk0a8sz8Q7e9OmJpiH8Nfd9lvQmviYwbG8fcyblIXc85mgCOsPdleWR3rPWAzBpj
cbmqnEOzFb5DgIq6HPZwZD4v3IudlVFWkjeOjb5BJRTREO0HKqw5q1W3eeivDVZPWOu2kc9KBK/N
dTFUC/BbNRbCp8r1p1JoGOZMXmGpigfwbpeRdmoeaA+LW7ef3p4Wtp8mPJt4JkeYpY7Z/cncKx+g
KMapUXwSHy3sAmdtUeE1BTt34tjwyGatDb3Im32FVx7eQWtmW9hD65eUG4g++80cRTBuwlE2Lw9Q
f4izWO5iNjplPYO3YMQ/6rhuMQcSS7m9tauZf5/lnCpkedyBOzGdgrTBENee89r84pjsxqGwMvoc
rl6LL1mFPluGnreLtejGFw3qz+hFdHlPY97ZG99li2uQN24mu+DQrHGFc8LYYZCQvwCLLeTOsh4r
tqiTZYbReC5enOt9w4FENAJRajZpDB7m36oN7S3DVd+DHwf+NOljLmaPdLz21qtgFLqmWxs+ys24
jRp402bnOaAlzNsFf5ygyi0PhubuaGYzDtpIj8jKUTQ0A/FnL/osiqKbZUeBJo4iSNXNwDGbyWzz
S2TkPiExotIRQgkBztZfM8nAFTbjkB1wrK1MlFmxSKFLoxr7IN/9HTkueeST+p2eDcDOjBkbi/pa
eLtGC8laMOblp6w3irfjzZb8MTGR1OagGLo4se1FN3B4XBJqhHo8GRqZw6uTzRSOXhQxdSqLCVOi
0+QGYyJAMr9hpVHjRysJktgTcZdEwcqv+jEERQLZmMWiX0d0NHBmwh1OUZLw04UcFQ8Nw7g6wcut
bKjcOJWIIEV73ZrPCahhXHmnJwQLBEX/FuuVAmt05NHS+5zn3SfgvopWmq1wvu77d0G+/YUkD+/q
IAR3Mvy4M5dJrz4TxprGQloFr+DwCQ4sGkP3QBEEwNhs5thfsl2Ce73fTLih50mogjcZ817E9IEx
MrUFGlPUAF833zPoZiueB0SqovGKKNDSuDhlxo0yEHXJm6WCj+ESgHmA9tWnLEPjukGqzvzSrXO/
c3dMd50Z5HJUknsDC+sY6LZjfTaqISfqv3SohpqlLBliNGL1Epdg2h1CibZFQVBCphOhpsQvS39a
Ks55KfcpK5/HBb0k46c1BIcYuJcVYt+KSzzMpCTNxe2CTkfhdA9SxQlxNJ0PrR70PhaX+jQ0zGiv
AQn/RdIFrNlg+2ZY1i92rLETb/rTu9Uh0X+2XXEXGe0r8d+XlMSUBwSYF8l7nF06kQjFEToawjpS
ol6xUcujEpJ7JkOWzeNmsxm8UVAFNUQpcuLjDZ173/kZ8uIMA4VqzdVgJxiECP879R/LeOQISp+h
/PS5s6QgbePNZQeGyaIuGQF398Cd4efDybfLM+6WsLQEJwcQSWQXsmJlZyQofqnp9HDf70xFj/g3
UDqhB8xEAV6t7uxY6O/Ed/n4/ULlqLr3veRq2/OfL7nSHFTcegkXOXnuT0eqTtpVDAN9fJeDKGWV
KWcqPdgBbxFw96GRKaBSChYVz/2h0Xdtg7IYCg7v7aETRjJ4NWen7B7dCgT9sZrX+w+jOIwxG6Yc
Y62Wdz1gXnZMXAmToy8ObEPBACiD4scITR/NkAHVv5s3/bF52V3SpVSZMcShTSw88dCsYzcR/Vb9
lBOQS519VsPQbGrMGyYlQiJtTn/DK8MPHLvkCLdxGKMdJx3Y1O9YVR9FoUWesubQaN8ca4MHwzLc
iLRlmn6sz+s2CS0pjEOq+xTwMQyX3GWMi7tAy7PCmPoW/EPkt02oKoSRDWHmn4Xox/0EmSEHlC7s
jznoAnyNMLSW05vpG+Gy1vdquh9ZKUtbh9DAfs53d7e+dbgaBdu+pHYrHFl/eRvsj05qGbgC8oAc
EvqRSEX6tE6rev/bI76oWwCZGh8Cawt5sdxsKn86mBcPe0ovxlAnE0kJ1s2m5/BsLwt/2Zx1zn7B
79qbyMRm4YV3TmS6PMxTxhrorLFhkz80lNR1C1R7ii9KzjoVnWUtzx7NzLSXHigKiKfd/GBoQRwv
h5XuWzIG4vFtIhh383l1hekDHdAUWRZtQSzvrJAa2slp66393Aqv0GiMNiIeW8Spu4FhHt7eieHL
/FKhlZZbx6KU53ekPKI2cXf9dFd8M+PwnOJ7UnydJWkUdTtIOklOIzl5Mq5DVQ7sIwc8ojSd3rNi
SpK4+odm3oBWuk1wOKCCywfnYlFRomWoU4HB5aWEHU+yhtEOCjKRgmDQlPqM3hc7HbfTr1NzALqt
775Iiu5gqUvUA710t2Z29tJ3THKEgW528jPz4QYR6qBmHXZWxM5Zx5TnX9K7L4K3y19+i/Ar660s
NoP0ANPqmnteIv8DUfBrcEkyUoC5kJk82yAvsEAYuUPTINkOnIqz2XlsayuWgVshxPYJ04qhEbh3
x3/YPmFbbw8U5k3iy+zNZmRfcBOQdXyEfTGxf7+MxUy12KGMuWtTf2Cri03R8wprc8ot/8BGKJJV
CR/iY2AF+jIieRY9PWb0fAdHEWa2WBEkhAGurH5fdDhFwOdhuWKOuJZ+hA2L91DprpnuUQBdwdb/
lbbPqNBcq4rZp445F35lVA76cAHp24MR2zeD7zJAPO5mWptqExOD18QkIG7zgE63ucOxCjmGxeoc
JFEJi6L0FGqz7FBw/w0EZGFk5df8N6M7Fa8uM/t8W4qRK382qiestfA/GqO2H0G2Zttbsy7bU7Tj
8B0qIyYEWwAtOn2vRl8ghS4lCA9O9ukBgM+ch67xNh90GNTQAVGAX7QoOc2FFBxGw5Qq/p8HIn0G
Pn6W7tRHmFGU8sUJueXsuphh7LoQpAmVMI4UzQ6b52emWIqxGW1kfUD6xFQKqeffkcxAxaL3PO2o
H/6RpiyD2pBXcnJ23dXk9bkH/5v7hGqodMbmPaG3Jyi69yjTcjW/LzS8fOqNVvvxexJjY7EndjLj
hFoOcK4mOIZEV/9IXTAYOEO07mGfss/Ch7OJEDevY7oPGR0AmVD09dGQNB6YwvB67bujWWO3B69B
o9CjdIt6NtUVegbMtdN13gUgZbjy4j7MRLfB8OZ4M34W0H6PlfsRmYBlXCwtH2bnomeQPdCfnGE/
Mj857+ATsPAJT86QMQ9gehyxxi5M3TXoBYiCsLt3Ad3A+8i8WveI2WKIXJqLxKZzY6Dqqs571vk8
4H9ui6lqtfYx7tml07nN7hNe/eGsb3GlYyZz9FiMm+hIWR8CJIRooT/sp9PM5fmQbcm54g1WfZvF
Emg2rV2GbVo692n1oXuYDfzaxschaBBlQE3CriieDmy44/LTi6qZ5t6ST9J5bzrT4rkvs0sSN4BU
Y+Fxc8qFu0g1RWGFgTUTPFdy71NhUhqci1uiBmxFo7LiPAoYcmV21PTT0Xgj+AXnitJoK8/HF4v1
c9S7KZXY3qTMjMN8P4YWMUfA7aO3keSO0Rmgpi2nnf5KK+dcjEwVLQfMRfivryObzMGdl6uyB2Yi
FpBdN0y+qUltZV+tEBW07ywNAAxV+ES9gl7w/EMsYsSswUCBqefD+5fMp19PT6shgr041FKnPJlO
wnllF8K+TofocRVvD0DmyepCVvrj5QmhBdE8BlcPXVdbhFeFCQQ6hYwMNioe2s9I5AqEoOhnWk7u
kxjWM8voSe8Bu2TBjz2nA1hHQh7gBKdy1QNvfTvfodnBm89GPFEsHkzETmdHJtBrnfrhiwkNbFEs
MP0mpFp9LEc0b2sIMN0Ev83FZQIGt+3NLuHgr571/DZuEEV2Bn/QZ0HSmI+gvw269nBeEYt6TJ+/
VJr0beRFFM4MzOYYfw1TiAsujpOUl5Bvwap67FWPzSn3Tv9sn9FmkPAVJj1Cxp7+zY6HznSNTSYJ
kDmLcZ0/tyf2l6yzp/FODtTG080oo7axetFSWKSqDLHjuzEfwD+FZYoJCBKsOme1tNoIgReAVMzf
0D4JBN+WMhcRAs1+Utyg/MQy4hiKRwNTBEZzKLMrKlasuEEuf85uXDLa0e6Z4wmyBSa861lL26Va
WnwskNfHRXLSA7Yg34SiFb6Yv0jZ9A4frOAI9AhwePwNURpBnrSk0oJJBmfk4UKi4MKcELT4sc91
UzCm44UaPQxlxzN4uIQQNpI2C5S0AgzU8pb9Io+kcaOCR1EhvMf9GV3LJaHeQ1aJltkW4jVYy9lX
b1ZR8qFl3G7GPkIaj4SIaeGkJZwUMYv8krMEJgCFJ7s6D07Sze6oJjKheMGOBtaqZ3P2thoESs/m
Jykt+mSmlK09E9ij5rKANivdPosPRm9ZT8VNYxfDfEF8AY9k8IEp82MuM/IPxmBJN6FA3WxL/wWC
b8AteIlx/jhG33DCqkcJN8v8ARw8nCs3YGiVeYMg1IZ9LXWBTBRea5cUtu/5Z9PhACCm8uINeNrL
zilB+YxoTacjq4wcysOiAezwmu0CcIz8M6k2fWKNw76FIwnv1wYNjQMKKvgo3cH2JsOZKAwInYx7
wt50uGJcdz8Ms4a7lGENAgEghK9nPChlNz/UJlCAoU+BS70Y9E3IF7SKp1j85AmwgirAXkH5cc6w
+whsyZn2PSuFVsEbzS+mO1DSvPbKaUNL2rq6Cix4xiios93jF9ilEDQJf5vnRqI95FdOOxs6EVpS
a72elZseWyfsiqGNOj9aTEq5NyMVcXZifen3ELHQ1x1l+J19sGu8LhR6+QZ/uPNETTTke+kOkLVH
YnJxOZmw5O4zKGrZj+3e71xOu3Sw/AUN4o0NG+bnqMay6UFCQl5GeIuo7oBNIkfiOfhSojCtbt0x
CpD6wCPZUJ0wXoucper+HdnUwOyQIFa6nScQLTSAAiyVfLAIayouKan/5AwnYF2mGmM15vQKsTYj
E6c4+W//u6TbGGHTJGclYM9l9rJ6E1SfXnrcy47pQzxjYXA7yMeTyr57XxuzLpajTisZVtMow96W
mmsdQzELP4AUdaM/SYtjnytUzU6ccGJrO+vPHmbt1Dl8KhhwVJouJggf9uIWki0SYp3VzDExjTFc
FvAggn0IoQeRMo5mNeVNQn52UaAklK2tCrk3iiHOoCNQidpeG5KLlTnHEVXY1Z0XhCvQAST4TFZX
Y4oVLBPpTbEo7kgyZSB0eDBwMkvvsun8dYSAqD3UhQCMykaUc1liR3I0/bMhM09RKFh6iJqi4WbF
PMiCoPd2z/OSZ/qiB5CKe/DFnBLzIQP+mSPZPca0Ir0hQCdmf3CjdsMNUcN4OtdIzfFFL9TFy8ZL
MHpS0LYgXbNTNlX/UA5EV/OUXQiEQo1w7MLEtOLGlgt8OPipx+2Vn3r1qz2mmvppjlhlBneSnUVK
HOdDsD0JJSxnQzdvVSiMcKztu0VfjG/PSWctXK9WBClDmcT9ijRGOwy5DX/IBUb07CoWx2IwwsCG
zJ5qZr2FPc0P2ZxtsNPGmL75tIS8JwQg8iHcOIi+fg81ICo8B2Kdg2tl0TOF3RNkJ1Nx+ocfPS71
cyhlsBWscyBWkWfHvGWnQ++nR/sGyqLXhyuABUTWkkR8s9dWfwneAZOPE97GPA6PTOV3/q+A2UFM
RQgbz6KtHHzSH3mEdWVoLHAIH15lrK0rGdMu9wqYGSU6OrGozIIVkLY0/ZsduaDUlUaTvS2N6Izp
ArDSg6WcIQBnO8Pr0JRJrDhW2U8DJPamr7aIDjutiYYa9bNYNWFPhnZJsX703Z3XRkB8cyCmsJdg
F89ZnA6RS9WsBVJQv/TkoAJqnDx01f599gcTgdbG88WjrKroqHF8XXLQjfnTJdWYY74K5JkflRU3
iv0SIHMEgJGu4xFfeA/hj0GMcYp3IAUs+FlqQvzZIdjnMBtCXd5ocym5zhSaWgfhHu7nKEQeEUhc
zdFRglL59Xmrr2A4GUTEB5FfYXZzUD3IiZwZHgdmF0aXXzh1cJqKzxz8F9yClaW/vqHana5xVnkG
uC6vjco8Tah0WZecoiWRdDn0EN6b4iCdzL1e84fElnhL2qRzZ7uSotAi24BkKToWx9OXK7MbvGt7
qO/ZFLkONz3H8S7GOMn9uJ0zdtESSr7h0D7Pm4c73A9fOKx2Rg1Vq6UUPkVvdj8Z6U55x7J7TDBN
pYrvtqL23ZCIoJhbol0FwJq8ceum+wLlqWbETCS6hiYbo34//MJZp07jUutPBEAmD04erkdWsQE8
s7myc8ViV4zkEg4gqBfU3WU+mt1wK3rPH3PxDj/pNOSII53TBnVwd9/mdfP2YtWeU78h0HD091RZ
oJXGo+ilCDHRj3jCRA9SdxXOTv4HXHuckD/5EKJmqbg+qMUDy1+AEO5/7t0a8WDp1pyHu55q1g2i
j0spxdrhDKIZq89HNqZqt3K5qyi3iRL6wZ4rm+Z2P70kGHWkYwAYwhP0vrCCvGLLwfFpst5xS75o
0rQ6s5ldaV1XKPc5IbGFiSMSJY6So5zJ/sZJgIUOMZ4KJWZZ1oVYatzD3T26+0PGxi0mSHCynHey
Bma0VJcbRwHiXQm8vAMTHh7lUgxzDL0Bap5eUIaqhfI494vemVfAH8rW22b3zGmKcOQsfVl4NS5E
8QajkCUGL9OItE2C9eD2VijWGPoLFRbCvtypoT+kxD0Xd54P6Inb2ceJqIrHaKE9UW4UhSISrPyU
waHbQMv+5OfgRrNO+rGV+dM+B1+PJva1VRFdRptAiw5Ih7LhYoESq/MqWlsj85x8eCmNy10wrmlL
reONC47UeyeyIlyeeHD4bBbEq4Q7AIHtEbd8/hlicdYxP3njlCIVqvIjZRYz9CEw/1ZPQH5KQqb4
MNEEVa8KISVjoXziPW1v5j0qo3H4NY8/fQEJ7yn62C2hiM8xUfF3FfaiaqY5gkf2psG060zFPCDC
ucbj54LD3Hm63G0Kf//8d6aLVOOhdzcqSpgqV4VQltEY51g+DPUD349FZDrcnArOR4QvICLALTYt
JVIY9uMOkrxpZhgQBNfpHYDjH5dnYCyYHC4lXkbQZ8e3C08rzGZr5x4/87GpLBnL9Fk35JICmvHG
aMqYcuvySD98QEFRqFqebTXoPHWB1BrLaD8mrXxCNnY4SSuJikkwsC9/tQNwpbDL/rGed7OFQbf7
TGj6aGFrzTxTEPysx3hb5mDfJxa5GTS0hzruglF6Bh3nBCyRS9RiUhQ2lqRbeolTou0QVAvHU5mV
lvA+f85VjMokUB5XmwwUvUZLh3neVOzSvszehtVyOioH5rRY9oRhD6QCreg7ebPRKf7BBgo1fQPD
NlQWCbAsx0d3I7iCnXXBAASlB+woDI3ABEVryOqGmJmIooi7bM2p/ykxsQvF2RNA62EznmAHwBia
bmOHUOFZ73yBv/AbbEfEXmJs+owV6nDeiA0uYol2EVRsJRbDDTyJSIQnHxustXtjMVuoHWRU2fLf
W1ghoJQB+ALZVDDyFaOLvin0Dn7Vc6pQ2UCPt1Q+I4vrpEBeIeul7LWCt2ouUFNpzVRuOYrzSHsh
OcpxZlBCGQgJBZVip0Y+rqT3v+JW/fIOdEiOCjJ45HOLC9mnKRvM738gDjCab94boPKBHywXuW/s
ruztNKzt9bwdARJ/Ss57Uhq1yZjPlqiX4KBzHz/gi639sYqpiIagLWTsj1Xu+uympLdZxXS9XTTZ
LyXfPNixy39cJHQ3qUKYqLwoMjrDvXGZKLv9Mrx6EjAO80bndVgI+3NIo6GKShK7MPyasNR8yb/l
D6oQawC5mW0hWKuP2QAgFvv6vt49Ee7XT9ikNE7Jeit83YHANdaAMaTpY6IFdcYAnIcDZ+/d19+p
zPTuQB9mX+xb8aKTPi770X11waYIJUfy5S2gCTtvCK1H+438KgAxeyegU6xVr14MuZkOgNVWecV3
RaXV6gWk6ASY7MjteUyOZF/UaWlx1wHajLJJu+VfDaiqjhRARFDGlrb9TdsVazQnb7Q5naPhgcry
7N14ihu1uDAYhJCXoKI9QYIXG83qCBZ2Ke7++oRYAWn340kL9a9jbwUVZNhDB20xWJwnP/ZFaNGH
+2/2SmmqB4v1IFeTD/zYgVjuoagqamcEZhr8rDMmcsz5fgfVboUafEsa6E+plW0gV1+dE1iOn4A9
DGQD1/M6/1kIVmZfiK0suBhLKezDLLnr6cl+Ra1r9Td8POsI3EdJxTBR/fe3bKt2BZGh2TXU2Y+A
omN7p5o5eUOOFMp2Wf03Sh6b8R/mGyPUbTy1o/l4WNLdJSTWA1MqhQyjxkHW9BvLSkVXfNjTVpM+
vQs0iBFdM60gc6+KakNAglC/D6NNzZ4Mii2sDhH3wAHhbkenNlNI0zVSyADL+CCgYbHts/oMQAkI
Vk4pC4XHfIae7HffauxJmQKfWz2hIYPxUNsQi47COHGc4jyI7sME3ncbXtMmfmcq22Xs8zzd888Z
wVonquKRyj+EsOZJSCJJFdekb462yUi/kDfDW97WLkDJbJw8j5ZCFu0YW1MHmYiumJeixOv3aaOR
aJd09ERqMNtDG62pydHhN4/Ten6337Nt3sAKlP+G/ivVgmemBn0s6I6pQmgY9vgUOigfqz7g2hXH
7pJec0L6F/E81R0LckyPRT7miLeM+r+XMomy+BYRM6hEpWlc1CNzQJHuKVFJ91ydjZIx1uGR4qJM
g3LxOIXqX8X5b/DVVDNm/UMUbuhNdkVjtmiDIRz6CBv6bIzbGeDTekw12IcNbWk1G5I9JhzA5wZD
5tnPUT2paPApBnYjnKFpnYqHwq07fEG/JZN6mkOIJK1+JlU37hCxUaOhpVwDmRGpUmDFqxPXs4of
J8aCtCDU4WhQokCHnmWpQ2th6mofaW5Fs0mYiHuTsUkdsCZ53pZrZnwA0Q4SoMeCw5Hy1XzcPgf5
NLvBhGEaziTmlK2NvseKZUqiB1n6JMcl3F9SDpVwn94KxCxAHjMAtzVxJddyyjQMM1hfE03rgH3I
+cknpNDm9QBn6Kec3q6HqeiTdQk0RnEr7QjQZfRhDc2uYTD1k+ffE0cI/YS66B/hEuUv907RKWr0
S8LabY+gfF08F5D0K6ITR3aB4dogqpc0a8MJF26hUC86mgvS8/UlhQmBLu9o5HvwLM7zmr2vr6kg
p+lephV5k/e6xlhbCj8sydOHF2qISMyyXRvH7IHBlVhrF/laSt72LTwxS71aA+a1f5Vf7ytSM5Vh
zcgcdQx/5CA9GtWARns16GE3RiIEJxv7vFeXAYEaV46M8sIX2XX/RbUNpoK3+TC9Thm3oO3uMeDD
KwtktZBJZK2/PJtcRU+NxsWAT/ozgDsQJzabkCJdYVmxgXuNewsniNmQcdCY+onCf7hguwz4OGZQ
NFYJK8OB/pn30Z2ozdHkB6yxbILrqp4do9pVYgYsESDG6WdoY37+EHigW2oT6U4Zc4yO4TFkHKzJ
/EyZukAmu4qul5QQ1dzVKUVFLv5DX0qap9jW5QkiIDp+bbDHKjIp4q/Uvq+EAMnUDCDMKnCVInWv
ziHC2VQtZYS19pwJD4XPjxH1DWyLEGyDcgee2L1QgXd47iKCITAdtM6VsaEoJappSd0+SD7LCp82
MDKhSoF7qN3ZQBUBiX3EW2JscZ6wrmlV8yN4Y9/HHu4ZfNlV+MSngmVwqN3qTqB2Tzb7jwL6Yk7E
0KFk5ofigyt2CsUNEzVF36NMzXmjtKgZKXqQ05HCQ6M9VxiM5s8SBhxMrtNUjqpFmwy9xsVkmmcD
zkbjhVI6ypAXanBYfJ9tg6uN0RuYPXw4vjatAsZ/F25SAMfkCx4xuRWdzXlmyxCZfQKVg2uEbD62
zIxA0quIlLhSZkdWJkz6bpFOntMWNOwA6HtJ2dtnO6iD4IGMMCMketNDv0CuhxelJYLN4qE3J/IN
SRQPt6Hz8JgUM13HKXT2+rsxi2+pBa50XGeITgfYHOoQAUaRDO8ZGWPoyTGz5H56dbDupDn47eB3
ZWovHKAIGkvBK+H5t3eTKaG2XaNnll1Q/CmwjC2enYNVJ5FZ9Jpb/+5r6Fs/TUx7c/wRfbDaprOX
I5AqNbx4p/jiyXaJ653xmJx3QxCJkVEH2KZiwXZ0SMyia5RgtyFk8wteGWKaGPUg6UX0/HjsApib
2nqZBuhW1FuurV+qRlqEimqixm/KYFWA1Kol/g9qyp27eUMg0OAEXLx+RuHy5YYezZc7VK3/wQMt
fnIvrpsBKL2jZFIyjvAfwOMNVel7Ds3Ul7ZXaBAcVQdzA+dU3NiuOftj6+jQfTc2WVP/BLc/MUvr
gpLxCqRJe2QCeJJ48mdEUL07SqpQbM6/OGduzxBxjnrTF5m/v1Q8KX+7DMAZJ26PiXS24QXcsBTU
cCuy3/MT7taMBnno09uc4wmzrreT8jEEa//+9r4gzrRx9EWyi2/54IHgtFvueScEsiHlAaB5+kD0
RQiSrT12iiCLjxz5rB/ZmxTnCS4BHwiVarIWDk5ADkRDATD3GT7cUT2Ys7jKN+iTBNgQ566hZHpG
0RrExOz+oYx3BMPfbmewW+jc0XhY9kzQtFQAt2/qtekdvpcBQ+SS0DSOPToDjuoH3ja/Dl/4S6u/
YfEFKRKy5WRV75dq4ElleOJkyqsGmgTVu8+AlUFOhXz9HdahHPKEFi1QIx0QK/RGN/ky5G9BIXnz
Ju2Ki1ybMwgqP/76CqPlb6B6Knz6kIzrARNZsSgYL1PV/NOIRRLq6ePZ2kWvGWBRiDFL6LwTwlqr
P6OFoY/q4PUdbVZtl2+/RLXxHtZ06iPzgJ4IezPkTVwLLEDPjiZ8vadLgVZVZsMNgy4TTd2ixWRh
bJbgqNA8iCYmql7Sgvxz+P8X0fBAg/LhUl4QyZQ+9cvTOkZEvqchLdawz7g+4nKDccgRNDYmin1n
ZOHSw4yNujEoYEtYU8ZeAFIT1aacbfwMgysgQTiZixF1/kjRGQFq+Ihj/vvbrIv+RrOZ8wzQSKys
dXKi/IpIPfQVeJVKyOHCgWHQlZZ7sGoaxWH83HJQevQpqLx7TyQi8wYRXjnRYPq6YhbzChlU8Wqo
2HHFtGpX+HJIL/Po3Ld39pmWcnqFqn5GM1tUlHDmKBmFDpzG/x6t1IR5IeM7f2j2a9qzz1gHOmSZ
ISUk9Vwt4tcCRkHE5HzGquO4/B0qSw1H0SjrZaKowskqOS4kk8nxOun71WzsHymiGYBuII5Aq3G7
AMCY7RCE/9Gyp3Om17gBaIrqSMyDO0+if6qdb86g70853Lg5+dujCJx9JgOGL1+YbBg/+cMpvDo5
xLTb6Ty6q7XMYOTOnZytgzqqVOP81z9IcBBD5dDhzJI/yPrUKd55wnQZTQLVpum3gXexuTA3I3EP
Q2Y/wG3+z2nM4YaSzR97L4Lstmc+QKAdzsYMhajDBQ1zaakAqCSIusWoqHJ4uQSxNFFmyKHLCKkC
XP78UbS2b87aSxE0NYZ7nLdBiNZJsxhFFcsk0fXl9G9ei3tZfLIp6Lig4oEiyTk9szWAuIiwOmuY
w7Jbp/wTKwRCgSyHJ0rahURm/MoJ3E9rDhOcrVv4OAAZdoFOgCA9dKaQ6L9btOsQM4bTN7UylpTA
lU+goLH32CrGWwGj40P/oFf3f8YNKTIEGVjjXycjMa+jYgJ7RYDG7rFFL4cSQU1U20xcMGTBPlBQ
HbQ3POkm3Fz5Y/AtoA8LV4BGf7kvqCRA0xPWg34UPafpKyg+iM3hmuDVvpj3wQnnXh1OFvMACvBT
VNmN8XLRJdDfbKhLPhJtqFCnvV1F8Y3nOo1BZ4pa+7RSqacKXhGdOvRSlQIUDsFny6ElJDHTDDvS
AtVHLhi9/QLwfYmXgMD9Wps6wGyAHmqek9fCRiAygD/OuG3Md9ldekE6wbAiU7c10x8wChTiEFZn
6sXMgQk01h9zvqM3Sp+MwKoYIJtxLqxPJjLwj2h43nT5J4I6vXhIXUJ2KYeM51pHDp85H41jT+bs
QVRSrcu8RwWBaCJ4AnX/wMbw3CxX7+QzeaWsWDO9INMCn50xC6LHFWOG635ovqEePKfAEh6jcOeU
tgtEUCzVkGARg/56jLBBs1/MvtcO47fk8jAHmQrR4maCAMrOefOD+/QAigxOGWdouLwF6vR2qBYS
PhsFM+9m0R5ER+Yx2v4oSLcaw846xeXsMcb7Q3/9QdigEhSJ5Wx+sx78194U4qctag168wXtDxMj
8znQZeDQMSDDI7k2RhdIqJGNhdmCRmkXly1+ClTkygIPGMLPlWEn4zHZZUzEKcEIzrqGV+BrJR2n
fUaQ4M3GLy1ZgUkYbwXnky1l66i/eDOrzYZ/MnMseNgJYh4t/+a+qM2Bf4YckQMiOT0XUAuaVb2k
E9tekN7u70aQL2Ak2Q9MhsI2PoD/GJIP5fsKBW39H0nn2awotoXhX2QVKop8JSeRYDxfKDNGEBDR
Xz/P7qlbfaemp0+ruMNab1r6ANCNgGvSMCE09NfqZcrxwB7bpdsGVSB5TVC6o9pE817DeX7eyELu
aKyQaWcUPEJ0PEGV1q6RQjl8k1TvlV2Q1MiBJtHoZPiFwMdXV479/kJCw6iM9BteKh+FKV5DRN7O
PRbAg0guMIsNTOL7oHhvQ/kjzI+WQXKAMCbOqkseVHyCDnxRlpR2f9o7jaCEGApPsU7h75cLJXqt
1LmyuQ+t8i4yQGZ1QPXgD6xsJsyrkapn87svbZ5OFqjAmtsJVEa++DjPeEBH3No3awOJj7jvI6Qt
YCAI8rIkP34cgSiWtAp3bVsY7PyRscAyvX6T8YpY/jx7IX67C3nrArqbKzK4JfAD9igtzN8GddRs
soLwlPzPTtkoxsNv35wk+bRw3l5N5z8bcctpfNf6faHMJ8gU+cO0hpAO5VjPfkaff5/fPern6mlk
qhO+AuZnmZ5iUH9ebRZcsyhjil4KIgsfCzH66zs3dW7ebcA9gB9mafnnif7w1Xm9IscsC1kp1huc
zWeKOrKeC1IrRq4R8rvIgRzjR58fs77kSt0YoMsQSIIg9PtfviPMhQl9YBkk9r29/J0MmHieae3E
yAtGZhiD2paR9fJo8RsQ9k7iIqdaN4VnoLiMv5wZiAxCGDvk1eELDwEs+Ukl/kO7g3MBJbO9LkL8
8ZoPmBqBCCRiUd2YybAf8dRnEHhcSHWEAk15mjLXOSTsnOisq8ZD6J8JuzCqE3Epk+zvuTSv3KWp
nA7mKrpNBVuAYmVeiRdXJcJPdJaV+TYm+7H1Ztgx3GgZioK8NXPnRXybjzrQwDiZRcLz8rLgkfBd
ClwICQmd5OWo0kkgSKK2OxsjWodY0gS/gDZCDbKEPJ0LGncYH+qODw0Eh13Ob4iDGgrEqCgYL3aG
UjOEdUuGlB1gnrXbRyGEKoDypWOG87ZlEf5bXMH12IvorqIHDCDUi/HDMoIegalNDy5HrrYx4HfD
ygZOdB5gHCCisKj9zcu8usWWf+1YFRGp4fQxsB3LEdVPcj+QFVQS/Z0HavCGlBv80Y1yB5t8fngb
FIT3swnEdp3SbzaEqNrcF5xvi8sPUSLbnGFbT0zAiXpkwNDu7aMpYqMgFgQHYshSiVkU8w+qa/DF
KxglTQtgO7h1zwWS6LlQqVRwojm6LEpnhX8APQN57ECl0qlCwTuY8vK9OSeyTb1qj2AiKeaFw4QB
c7vn9I2yEwgROFO/QKC/vQsEOk24oFaZThUsrvYg7LkvBsZ8VoK4fQZvcygGZI2ia2fTevcXRPWw
Nlm3C54A9zY3nj8Ii92LiwweJOwzXwvZl9+/2VXCcLwxExy930kVdHVrELIrEGpzRFGFb2JJ5Yqh
EM6IvVyyUlFZvqMxt9JzygZnq4FlKUdqBJo6GnFggDZpwtuaJ4Q10JcD8iZ5+9fp168FkjgJf4yC
wNt5NeB01CmlDVrjh/WZs3dLo95dpxxpM6pycfIe5JB6ZSY5HIy+yupjnuVW6NHP0eJ6HG1GFL8x
YkwTGcch5yhhsnHK9QsYJRSqGUhGxU3L6l1c9jLtPw2fUO6BWlDEEqWsne2WQbPZ4cIl8kjFlUCv
SrxwX1SPBBchbkCwRp1hfv3e5pHeUVAOmdKFQI1fyHgd7LQKNOUbfrWdNowN4z3pNZpazjRckFx7
aym4+tnqJc6lwiB04mH3VwR15lbDacwV7TBnzM8S1RV/owCWqem4tEu7B4BOYqi//zFtb+xf9kyl
uiMccBTEdb8ckXWMtssaMMC2TR4WZVT1h0z1s6OiMWp2J6PoOKI6VhvRlGBuQlHzxKahLiHxeIfM
Al83KFoM+myVGKDFK+3YtQADO2prMrm5lmROPEQLPksIWlsvgeuhvGToCB6FS4noNDEYFpKETvuQ
jPNh04MJfPFOQ9eREABTfLGgTNH98v2Ju47WHjfIEHVmZ0KgYyxxuKdQb/Gz9mOP+Hqee7fZ3UZK
Ma13lNvuGGPgHUQQ7te/rgXvXKLlybixe0azCMdIx7knHbYtpMACmoffRhlF/tv0tb043+nHfGx/
BbQU8P4YeLXg6Hlt4hEnx/iE6mcJh69XXPMXKO6dCi5Mc2g2wcRDvfH3RUf2Xq2LBG4ZaV7ACdJF
gDb5V2NGvclyMVm7bLy/QdJSt3xWzGN6xv1pCbWNqMWg1GRT0vdDUc0unDXWHpESXA9nJNYUWrzT
7YBuE4uAm6HYbEyhOnQr8yVSPu9LSF6Q3InRt3uAPQkR3JvLX89kzqsj8T0C4XEJapPDlxBd+hMR
KfyxxPn+4XxwBvts1tHifZ2ee/fgCAS1xiBuZHVc2ushwAmTpFL4mSOYMjEYfJ7LjEcQcbBR5PB9
FFZ/U9yn79pX5kDZECM/QlD+uo0EksGnxERKcv6sJM52pHOYLQZ+6dVzJJWMfrujEsy0TRv+zO4u
RlAzLtPsD9FXCN2UoIXxbbHl9o9pQSY9mKElscPKP2YNstz/yaM7u7SBA25WHQ2XbXL3ONS5OGOh
Eh6ZoxVjhVkDVkt2s9Dndux09YQaL5qgnur5HPk6Pak0F4KqGqX7DRdLOrI7FjDHhbiGrFuCsOCL
RAHIFz+Dkwrh0nA+sCdxyfmHfPN0Xo4ZuDAyMMHPH7NJghovn0ohhg4mtVGqKMYdnP9PDagO3/5r
VdR42uApIGdH0S+SYF5/6yIc8BQe3m9+BjZJP97rbjzJsQJ2VrSmsAZjD10tA29sbnCq34//3rEs
uXUbuwamFUpnAOHPqiKj/0kzWU5LbGTKhraLB0+AN2cCaD4gejhYc0e7bxftdWuLP5NBnfdAsdxx
CJFC9c+J8UpR8FbHhhoNyWPMUX1GWNhz8Hz89jlfV3rZjuO39/C7SDQ6nD09cCpGd3SgDi7E57/I
s876xr/166KX8yqYxJIthWPkSe5VZcjQrotQx4eveVoaw9mLESd46Di5pbDw0TxRdoDHVlbLakMQ
o3OXqifJOK2l/yt3Dl3ijs1vjHwp00MdUQSuMVzhEnzbk3YUrCo5nVLTY4Xx+BzsxU99uIlRanUI
K1b/VBZkWtLrfNCIdmfkAwJfSlPuMECoGTiIAcIIBUrqLn3cifmKuP8cyoDD6EDmh8bAzmFnNai9
Vsjq+kN6yiw5kauLq8gLqfigVfCEUD0j0oOX3r0DSvajiy58TiQJIckE8moPZza/Ay1oCdHbc/vX
Gvfll8Q1F3kKyoOJUwILvhsX7QGLTmuhHFSNAI1ZFFVO8izcpNGCaEMMQakxcHAKsGmhpcbJxihb
fF3eeIeqkBSGt2Fv+jyqu+eNthiUw9tcML6PYPUjdxfPF4ZF51AaWIHXTnxy0MCoH+PtLtKe4cSG
35/5PpYoj+B99maHJ52ieH5NQOk6g41teuj3tBNTPMWG0Q3uI4djOcfA85voW1Re6d3+3zH+nE/9
qb88dWM85JzeHv9W3zFG+x1fQg82J1I7O6VVeOGs0H9HzogAA+FJ2P7XaHaM9TLGn4Q8QDwTWKI+
yDkFIm9cuOXxswFVI3geINGQ/RQ1wYLyXXhuF6QNFBG4CY9yy9RLrKFa2tkCVjRH/ORWvKGbth7b
Pnd37DiLs+5hc6B7Ih7D4IZYNgjSZrc05FNtaDMxMXjPZPupHUbpUlG7G16Dinis/1tj1V5ctHys
UkfOdUKT3Ih4rnF4UDeX1HvIehhX1nTaGtO1ymsbjv52cQ+RxSHcTZDupLshwVijplxSZY4mwUMY
318b5uuWGskddEg3TLukeiCm1VZnSu+CSb8yDLGF5I7gKU17biHolmHogSOFeMEmnb95JmyMgljS
lddNt5l2OZDjKWyym5xgmMdbb68OH+i+DTeLgYbGMY6xxOOVsmPO3bRvtrHuxfdFP/pygzzcCV1p
xqbhKYIq0ktp3GxcYaanp0AAKdgtrxJSYhLeHvQLnybuBHg1HSUDcg8WqUO/iJ2TB11tQS5eB3k9
IbF+j2Nfcy+eexyFWcDHswm3ZjX4w4wd/9F03jQBCR+gClvjI34Zc68T/AGvwVK193c/kjbfJ1Nr
on2A+tC03zDrNPCouLTwGfIj3umcsmNMlvSGrRUIv2p4dbZmnnjgQ6c4lsLYoQZLF7AL2laYcR5L
Ad+Q5WVUFl9ayuhLzzh8uCNY0djFkRP7/L+wsYOBu6z4+BCzDgxlNk6YfIJeDoWlqnVvUL471A20
tYZV99UgE0xB+2Ohyy4xiwuz7WQIVU60ROV55d9tBoO6oXSH4NZ511/0GvhexRpN+SiGc4C3ujM+
mUG3Ey2FkRqKpiU9ifjbeGL6w/l6eVlmdyHfqM1lYfoHOF4M3BDys6c2jK83xj+BIL6NlSlwCrX3
z6T5jKGDwy35A6aJtWFjhj1v+y9ZgeZ2qH/Wgdk/8VVYFQCdGA51TETieVEglkzs8fx4VBOimlBZ
YfiF5iUmiWAVcn1gJVL9JDIthtHhw9cq0shRQBP7wxan7AlWjNHW9tFNt0nJn8+YISEyZ4j7oQtO
iFQiLoc0IG3xmem6GY3MJCGTa56QyeSg0WkZ7znbmPiUyQqDAoKZwNprHu2E7DjusBBHAopG7OqN
13kd2foBkEbhvHbMd5tXdNb3aHizXyKTsvOey2Yp+giam68h1Q53DHK68Qxl+vr+0hs1HExc9kEB
ZTOyvgCIlaUqxjnqf4z7RB8r/DbZlE+wm7ErKFjcHD2wJ1X8NUy85cjnq6n0fPc9oEvTGuIAMbti
o9mO1xX1YWX0YhA75oPv6/V39uPuyApCKrHlEbqICJwQTcS5jCdEe/xyGRbg/v5aip7jFQdou6Ub
w2DTwy1oXxfvBjEcXe07bRP+E20QVu7wTDWl6NGdWNthcrMz4w0bOeSyAe6grKB8Emk0+wjumd1C
uSZsOGAd4BkI4E6tOZjBhjG/QMUojnhRE9qzVzbL0usSA4EQ/t42MoX6TwhSfvqbmTcM11AX5de4
+7zklML1NmXDN0w/QdbgSG5vMUn5QV/RcWPwTVwCxpjIcwbwDDZD0D9OcZwOjLd5LzK3H0ouM9a/
M7Jz6W9CmeV01poVDd5GUXhSLeOuGDFofEROmQ1TiE5xGIihABSLUW48TGIPzYTMAYDzPOy8wfy5
kqJ682HrfqDGj7kCoYNrKJGpGTqzRac9WENdDWWS+YjY6Suw20xSuXDZg078GPB2tc4AYNDGCKWg
9gzJpWloNItmJCOpHDCsR/zXxC3xifHHCljIzWWqhC+Gl/9zVHQmIuSabL5xIKcYax6EecHGIFjV
o57JM5vgkGP+Ac+CSa0A3Q44sCD0WJHIWaLJ1VTD0l+hPGns6FnrL7LpCkKvMot2jM0vz5EzA7GO
UZPQ0uCJBxqxhmmONaZlThldCuih0KCylBDhaq0O1AiJZp0hEfE2AfK9/A+KfXhEddFybskBMsdF
L/jEOFT+cpjZ/VA7hcoIDnFBQZWTFCVuDDh2oac6zx6IIkSsxWBfflGVXNn8qDTAGwXRRz/j9g5C
Oy8cikHG6xfGoUZuVzj9Q2OdEzQOf2893aovgv67+OyqSGooETGaobX3Vo3TrBgtCHDA634tnIZ0
bXJQTc+zrnVQX5V6yBpD78C7qKiUF3yCZIRkE6wgPz4TyATM/dWUMlxGquabDV4JtOFkobXMNLr8
TUhsrsyBEMbvwdTwbkBS4uRCt40HgGCSB1wvznb7q20fc/IBvhHjkLStCnMBUXuQwWcr/TkFZrsS
poCbD0WAIIUg5pCJPRNhAG4s2Vb7RrOGqlNyvdye9eU1oF/p/jrQ6bejHM7IstPedOiha1tBlBkP
th1YIxEokj2wi+XERtChNxfSfWSG5qnOqRRKWfA/7j0UkAD6vzUx20ZzIFM4wDeg/yhFvnwb7ZIj
AvHBnWIFSRWQF7IrMCuJ8HgcCKf6xHQS1opAT2QQRRmKFvW2XXGMgknqtf85806IN+fqhqKkCIO4
iaD7DVaR2fsJKyYn2NNspzizkDYAHcVyOKTfXLbkE2JDSy8OzdMPT4DKKKLXsuUEetBICBTZEYJ5
CAIHKk781VBdX8NUYtEyoS2i1/siAcsBX0HOuQP+yhAVAQu3ojxoLL4BlnQL3zgemyskw5xfGYm4
UNZXk6vV7ru0vRVCE8SS/1RbZ7iTyhinCI/QXydnd5yyAqQ1LTtHKma9h3v96FWbDhR9dLMOknVj
r5YOUhQIMwhhJrDMPiqXLhwG/UsszuEGMvM8h4KPK7DKUBy2QllB75OkOFMpmG+r4dNKAyZUvXjj
68p+np6ItCh9L2lFliHwAgKPy7zP+r1hKJKTfCGF59NolsWKMcC8hZ1j+DcAjOELiurVmFmLYsIp
9Y0txQRRo28O/vprDCNM0Nwj4tIVo90g4snxiY/geTYylCGOI6znvEvULFIqz0axomOjra2Lq9jq
SeUUfSL92/KNckQQbsWVZjx2+M1haVjJSKtyowiHxkhI4+hEAX0+LFQhGKWAfqILl4EM6YtHRsqK
p82SHGgC5OqjucriU6KRIdlloMAj5W7BVhNyxC8QcLq4bwfG79SduL1M5rNuBaw1RND6XoGtgyPd
fObqaqO03N8Bja8R4s8pwlAFQxpfoU5t6deUdV2EHGg9/uufEUCPFzKvdq7J7O5dmJTQVcb10LU6
bgNyfHKzv35smcg8QRh3twYV9h7pIdZ8LxCMiw7cn0P8Ds2PO+DwwhwAPcp+sCGo5piiZpNOYx3f
dsPNe1WSQw5m8eZhclTub6v0HXAM23Ly4nPTzzqDGkXcA3ShZwuFwgz0eZftOYt5uhVoPeYevxEc
hcAikCaAELukDNQg8ndf4JtP79DNDhUAMIP+LJqVrw1iGlT0qjePAdVruDPwUGEvGhHk0hzL5JE+
5vDuoG7oLriFQybAer3ZAIqQGc5AX4CIT3vJ0Edh2WEkBfN/yVA2Oo9fDoclq2M0VXVmdzE3WtYU
px9wUXIpYfF+ijOHQbZleovbVCL7rZ0Rtlrg8YO7s1vA/4oy4K/jQ76Jm8JRYqG0FKzr9KNnpG0g
Fj0LoucCljs6tBvFvcYVuWNvvYdSTEGFSKQbRHPHiNmSWOEPxy4RTV6VyouOX+Pl2LttL1uZgedP
424VC0qsvvMS05+L8GddXVWTeTtRGwyx4nqSXqGMl08Mz45HXPAErxIwgAXcPZPE+mQ+dAazA41R
bDtSM0hRKGY/+FqBQb5PwCuPj6Ewy26NjLTag2GwUsi14t6E6cihMC5LRk1XBrwv+x6i0iioaKIn
kFlUMwuUjheYH54jUCu3XT95x99ZS3ecZlu+tQnT0PUBA/yEFVpaZp15zTzyKe7mm4F4L6FJ7TWS
5pxPY0V/qhpGO0XCiQLdwPLbsHj6mfODceCGUg0UyoguuQoQR+BmaqaP0qmOdzHc/rKWreHDBJK7
2jDs5JIAZJIEq2TWN0FlQiAB2FS5wLox2eGZKY/4UaYSds7jmEWND+83Q/AzmCoHwMTH0wUIG6Lt
4J7paWjCSsD6mzkA3poqEfIuONcphAtxEfDsTNmyFWF0R2p2hPt/6jDkbzDXuzHBi0DnvBu5mY9a
1/jNoFxUQz0bMDHD9APvciWSnm9NGyTwW/yvZ3wxCBwYXsjWRKmAXf7t5Ph0b+srkjYqNLDr1m4Z
UbEYWNR9Zj6lZNG/ayI9xCGtcNJxZ2zfuAm42/3+YRx+7Ruh9rM7rtYH+qI7PaVRMXQBmaqLwPzD
oexwQVxQd7A0SM0fm+TeTXJmPOJHN3o4auyhW+5hz6EqsfYPMXdCFXzEk0V67RSwJGgZZIBvNPQ4
REZcEzPOgh6DDxhIon2Jy4+qBQLyByaDEF8CH0Lcb31XjK3/YkD6eHBOpJgM/ApnAl37aNkVZu9m
UOzKGDImhoyHv7X72xJvJbAwT1clNpWhbw83H7r34Uwh01+/ELQvId0ZhhnuAVcYmjmh6EnOkfpA
pSDtC+6H954ZdOaEUUYY87dlDUl+20ysAbkZhNz+40EezHKmiqJbOTJ9i2Da566U9JxS46J1J4lD
gJF0HBpA1tDuPM4Tt25DMkqcOaV/tjuPux/39HbcNySmUjBnBdsizmz1VJA5oDKnWS+P712xaxVT
DlUHsYkh/Uteh9Ody/YEvSahhaCFVLtXvYXTkA208SwMCVUGXhFnuBhb58OQjAUWs91HuXCNS4+p
S9wKdFyF+Vh+c11JwT6PQhVrtMKalK2vTkeulBQU85owAsguqDgfKA327vc3aPUi6p0+M9a5/Xbw
fCJZmSvzfDqKnjbXPNMCZDgQIHkiJioDuKpc3lx6JC5hmLwnbrXrkT10AWeQEL/8lvDbFbLZl/9L
CbH50nd/kLQQHzG2XpseM6NFxCPdJk08ZLZdiKeZO3d8wPBzXKv5dMEURYP4foVc4nsMyUR7kE2J
BiQfm8sQn2JBQrOfB080F4pVxyoIk98BlnQC9+Ys/GlDRRsjd3ZEpvpXr7/YIp9uP/hsb87FbLkf
XvrPWPeFdA+wRX0zxajBIrfoDLx8Vg5F/KaMJarQVUgA/HiKhgHInCH+7Fs3v03f0yESMJKHe7Mc
3yK2pMwekn7zNPqBvOAXcw7Ix9m/UbQPjPzQzDE7eSVaMufDMFZ3GN2nL2Zb4VrAFtrEkxV8+UEO
bhgIYVGxX+Jle6W53y0fA8YQvv7ZrnCP4iYxrsdb2ky5YTGokqQxf8AgpePdm+zBMfbv/oChHQ4q
OG28mcveEGT7e/rtz9trwCB4nGAAbhUSpNeM89uFuwswlOAx2YyscXx967JNFlVHw1r8PZwXpkZy
0qGfEMzfDaZlf9nASM1+ThU0LmM+GheNOo5a7OrCYgvCgH+99Xs9o3tyTQObX/pm89E/KLToU+F5
SiJXuK/ckTjwvefVeDGk9RKO89kXrQAM79DhRvjK0/HAaRSzeNkjzijBnOP94UCqGuPV33KwDqgj
meM51Mph+h57IwHvcvxfSONn1CxF5JGXg9em8qYrkn7OMyiAvCnLR16e3KIGWcdN55ifDF1ojOUV
KonTYU/ph+WptGsA6rxA50prZY6AHFnoDx1teIS6VYRCoJNke3qyht5fStGT4OqG+8QHP/ca0WFU
dsj8gsca5AfpfW6qRkP+Qx5gw9AFGHRNnhSM4lr5Jld7McYog4+wcYACjCJSl6+ZSEli8i83X2VX
OHaY6UdP5xK6NEPEQmNNucMMS1AypuiRqYgKG2gJ8bSywL6YXA5PrhTuKPYLTqotZis6Q1RNyXmj
Lps/KJjbWmZ+IZppyVcjRJEXg7KSJcI+pukiCYba3XsH2IzI+fsNOH94EpS89Jl2QxtLFmb4ODbM
kcU7ZVx90QkUu+yYI3Jq9EcEoMRITGHBQwitXxboB/mTAmnOUtBdI+NCDDKAxs2Dy4poAZRxwUgc
aahCANauwMrCfnQLRrhUGRDgT9AyPbXzJseWJHYMnSFMS3Xkfp/iIjKHy47hnhvlhLzZ5KNxx6Kv
XhR98YX55BkuKlONbxFmH5z+NpI+Y8tYJSvrGc/4QNkhPrMYXiXe1QTa/OsomHdv6w+KCBpVsi3k
QN79pteHNgGE8Dk8Ja1bUEgLeTWFxp/I3YC3tJAGIp3OGUMsuv2rOfBh10RZTvlI7Ew3bRd4yd70
5MeJsBRSRooL/4fQRkqJDxhjF8KRlEAYNVMFMvBXW3XQ9y5uT0fhJEbOqEyS5WlQ8nMUBz1izQeR
5KK7lZ08VqLnUcbWhf9PsjJ4SFQyHOyq+9i9fTT7PoxCqHi3NcQozdyUsLwbGj/7Ag8xYR19DPRL
nSmyfIX4TdUpp4tF4/cWALFXnzpAHFoVk1XQHRTGpqcz8A82eA/YiP7ntSljgnUG38PEZBciWwH2
N2U0Isd7jMCvOiLZQgxTUdDAEJO01diVtrpir1r9ar2/agYmI2g6/HM/gwHq3a7d0eSjjk6pvtkR
nuxfWLtT1i3yFKQdYzLqXrQMeGQG7Alp/vS6BRlEuPMH8dtE6ON8MEGsBjKT5XpMtEBKxdUl7K/Y
v+kiwQh4nYFlyiyCIfpwWeAaX03CPIDIJr0eEZ3R+wzXpLs4j6MKmajOZQgGBH7U+84jfJ9+qkb9
1VkomgaxXzi9w+FwPgml0NCdJMDv+zxGWLPhPcur7w5sc84FQIgij2TfZz2KGhMTA7g1uhAloggi
M26MJ4D2khJMyDQINUDQQrnDY7baPwCFHL+AbISo3/aygwkVSTCK12AcPGyeaLcDqKyciG+An3+k
Z2byWugdACwkqz7QZJNlKkAxsdMFBgW1Uvs0iAiqiBCjmL/kOp0jda+86x9HWB6dkdjI+M05UlFm
YK6+YBD4Gk1Sp4R/Dsg3wtm/8p5+2E7xyKJifOoLIegn3ZokK/A5RBscJz5OdrQfpYYAeoXlhqhS
Snyu7mtUUHUd7oaYLSOGib7Sy5riIcPRQ8GxU51m/UofOwoX7EAdTw18+8Q4eIon4858boT5h//F
hwqGADU4sQF0mCFb1Cn51GPAOxy+jGim05/YTaj5semMBN7JIU96gj5ZkeMl8rW63TNlanHaoMPI
VsMlPuvphULhkQI659YexNlsdYW5Kci3lvjI+h0WHTAVxMX1copghzofV6wo/Z1DFlcu3753cRTS
Rn4In1PMQAw4lMXnJAIp7a4GBZbXJ89wOg57PmlXL9ytIlsWm/HndEbHbeBQQ2p1HsPI3v3zEK3T
AO8nc6QhCQIJWG3gjxZ7gA5dKfRxQWAAGn4UEVssbBbpokQLv5Cbsn8oaFYd+qTKJpDCkFZoNeBr
hLWWOyLtbXKcXbiJ5hlIAQcbEJi0QhQU1Oltj/6txBxBdCwyRuziW44vWLqCCwoJCMcc4TbE7T1W
o/mEMESOu4e2yji0uFmR5AC2f5ERk/1Tcjc9ZpTlJNTgqCRQ5HzFPLHqZt8xXQ+p7t4FdT12WX0Q
ThZCDrW5LjsksC2gMCqfNxYQ0szgm3kVvCXiS3jGT0zE5BxZWylFCuUSmEGavI88cP3mkBPKDSQo
BzRjo2i4kcOJuSAzycasn7/061JwYDj4ENoNhIbK2CMKhUGqFrQp6HrhTHzCZkD/gB6BB4OvTkQ8
vdnpYTXTz1V/LalYsMk/5kVuVtyC8chWpmxYybo6hcscvBwuJfevPq0htQrefDJA6UbZ0WDRyBHS
bWYxhB6MmoHCSPRz/4BeVox5w3Mc/oLOkBgwlRuTjWSOv6ZCjsslaan+GqCtZcaxAsxlMoTSQ7WZ
TJx22r8ZE3JnUlwbhKPw9jq0nmewjsIswjJo1w8fMmI25DY6lvEdKUi2g4lCTf7wlfX9UCG6NXx5
RSK0M2G/fK3REnEf9htA3ns43LIhYQ7qgDaKSALMcRYaUbD/j5jt19sI1XruyvaYtEdUbE6NMaU6
Ca3oZz0IRsio8K5ADy7vNPAtiG0kYy+QVpfVhRhmgWHnf/QLQU2L19LgEQ3GXoGkAGKUPcRy6IZN
Kl6mtpLbqGpkgmyeLrmRdh8YyEvxSBBOguLR8jpqk7SaZ7aQiaAen/Xw6Z4aHjso0HmHLMx49w3i
yggKJl2DOzz3eSGds0c2K/xgYNZekdT2z6+nqvVimkJAu21gYD8KI5XQkvUdxgGahGUwV/XiTOB4
GTbJmLbCnEzFrXQ3+glvMmohGRCX6jVj/8TEbsa8Eq9XRkNmf1wY71BaRfgKS5FqNgePnMETW8xP
KUJJl2NF+2zBM4AaB9Nm/zj14NJmuWxmIElvd/Q2IQaGImoH4T9jt5Jmdl3/wI9R50orxoDtFAEh
vQrz/KZKoHAXEXxGxp3QEhdzQJYOe0Jq9DegHaSL48zpMzDmDmEDbKGt62RIfNl1PsCP0yTUDHTj
iH7MVEQ+YWXk+MvFsklHHrrIyTonDILclVmLjNdcDiyAV5HoWGxKFuG8niNsrrG/3S2yc3AwytjA
oaAXYVNbuU9yuRgw/zWq5GKVbp3wnbQ2nW0x+4LPBs1S4UYWrOO/lHxsF2h7P+bvj3mjzIMFrUW/
77/mfcaUtwlkC0hT0tqoq6n9yPzJtk+TGMg7e65JvsEP1xRXRngrtdPL8X7LJolb40LGEwlmwMf/
4p2CWsg1377EmOE1MZtulnCSanU9x/exerk8NqAlPuBPRb1IsU+xyjE651K31mL8r6+KOm6tYlLj
dzgyiVCkKES5S+cdCcQO1HcnzalnT+pMQUyi5w4X6JWw8QaIROT/EtobDwGqC94To1nZhJBJKOh9
eSq0h9i2dcquBCS83Xx0eaSdkwvUBGlijvFdYa/oCTmy4KPu5sRXhRe0/GvjIULW72w40lquikO1
oiwblsbsfbzOxrAqvrAzioy9DhcqiqAv+jkUBitMo2KwKwzsnzyXjSxA/I74AEvnH6PBerwJh0DL
OZM6qxXDN5lZQEY8XQVExUxq8KZRj+x/kGAkqMuOss12Tbzla4+I79CZL1Jp0NFMWTTb2Ye5aYhM
buasb1UbJsy5TOAykpt5NgF3AxkaTFnWRPVOkg3qcoa1cDdzKY65F0mfKzcvxI+rvg7SIpRayCGp
jGtQJYbpfrdkyUD16wyCpQVhLSZ3q9OgCBkxD9eKM2gIvwpiTgdIyyYuqAPGBk9k8dkDX7JERiJ9
4+OImPmQ+crxsumWypf+fbC+M6YOQkDrJwNT9s7OkPdrH9+0hz047D56hseMYMG456LXW7IbHOxm
ZtIXB8Kuh5WXBF99K5ThQxgndIlkpqNutUjx+4eP9w2CaAbCXTTAItCDXi1tSQQgpkxKryM84j0w
f+Jja3wxfWNkiQHe1HN4SD76EJPw1x+4qAttGZkHrr2NpCFAoZr0/I/JmFCyjOAQsKSJ1UJ+0VYY
Wj9zEVfFGc8MpT4LmgkQuMNsjHoi86U2xyd5yTiwFGzYI4MLb2StcdkXY+AseQp2vqgWsE1gOgPv
TEBcTFoa0OoAiOPttLg81YhWLmcS5JFjHGqhN6K8hUbvafJBCW9Y9UdTZBG+sECP5xtMFj27CQko
xqxlXjwGZM4FYkh+LXMir1YTAb5fidgRbOiVHLcqYemiLpaixuPjBNUS5RMfRgDOnf/zOepZMK05
isVlMp5ggRiZDVUHE51nivmxyi2RBT/Grk6Aki6S+UL2srimFZabVws6ILW6qL0/bo31GgaW9p5s
SXC/CXmKvfmbsNxPVCIc/0YZrs0m/KGy+MyGZIm98OJiqWZ/ZA5HpQtHVxH/4LWkkppiDAFdiyu5
55hZqeP5BNazJQasdb6bj7V50UfQqyMAW8rc8jQYeAKdcYJHE538m7aXbcqwAtKtL8gDN/DZjEzM
UVk7P29kDtBc1BHFQHJGwCP5tU+kDpOdwc594Yltplk4doSKY6Oyr36s5YtNTwWKy2gTSPN6HbEZ
lxRA1xVgL8htSaZUAVPULrlexCHJZUobOeBvK/QqrRlJjX4JJoQH/SCWFpsxsrceeNd3SdbZj9Oc
tEyHrqnYCelxfwo1Ks8vCFI/GAGZjsZ0Fxrn3G+OKMHZXk6hra962nBA10g9E85vnAdOFTamcM9y
ujGO0IbUpuDc3KL+FkrXRgoA5hkwtC1D0SB068QZHz+7p45G74fiPxq7j2n/r0PlkD34j2wRBshj
7AJq9h4bGIl7fEnHjsJLXK1RwJF1M3NgSEahjUl+wijBFrjThmZTYdwhdAuHP/ZBJP54ObkOIYnF
pXxLPgD94t7siEekRUe1/HbekFNPt5zX28alEGD8RR3gZvXgllyS1cGuACszZKZcSmRf+DRsvOee
yW1ERcsr/zAHiqSDmh3g3dLFjxtWInKw5nJF7SdKYEBMczTrB0RBC3eAxRxJYD7od4rSn/fjCn+R
uTKiwPttPsCbEwEw6GOW0EX/IU3lH2i/B6gFAoJ71h9Lnov4C2EHrWwYxIkvRNLI1lxixyBfRBYp
pBrTx7xYcsa5XcYLnPI6bTtHIsWHUFW/zNv27Nz8kYMy281OKtE6E1vGMQHnIHtP9/CAUSHeicoR
P4hNMNOGygAUsUH1UTskGNgPSJ/7sSLC9irs8sLSLLAzlIlnigD7OZ9/9ZiulFjv24ub8byStqXg
LKqCE11Y/j/Wl/ThM89LdrCkmvEYvSw0AXdiZ94G2mSfMzILa3pKerstdPqsB3J8RKd/JWVbegGP
c2FE3IyXIxk5kIFBST4VtrnVA0Y7V5Ht18GZIS4J8zq4kCqdlyCbhJQNifq1JH5O1PokA/KyBBez
W4Rtx8AzAOTCTyAFYJaq3vDg2EDRI63JMryGDd4xrpQM0wXiJofsQQ4XEfkW9P9j6by2VdWyNfxE
tmZWbhnkJIgCemNzimDO+enr62vXRZ3ap/ZacyqM0Puf+rjWNaulU3+DSnE+3JZUT4PkHuCxQ/kl
Cu49QQrivW9OGiw1qs3pEzoK6QZf7tpBIl6TnsBjxlsx3YU1kP7Ge/tfDpwa2zfwsHlyDnC25Kqb
y2P6mj5jib/hK3qneAADy0LlyziPnc7Jf7WwMDHx0fmM6Agpj/s96xCjFW9mP2algXxDsHyMoY3Q
u+kB6ZfwKUaDu7FFW/YxYEh/ZIzg7HbwSoFKQ7O/jGMGzA+2OeWlXLfsAZiX5BAdceP8UxmxPugc
Fvw8h64p3Y6+eflVX7O5XNgATlgEh+bw3wWoGsV7WTOVQF5tcsaiA5DxZJ6uAzgLgjEi/y95TTkm
+X8dcOUtWAMvbmi3AvmyEHdkjkq5wW61scskEhD2sCnJLuT3myf0XxlyWvM9Gv4hygeuJEwNAKFm
gtZPXbjwqF7sxqRDUTGk98PoPAUsBmYOxFmHkIINIxmrXMvXqONs51hKQ3lqYnVFwzJFLOMPNQmP
2XgPm0Ak1AkQn+FphYmUaIRBQgCW+meAgaChL6v18BkiPft6H6hr9gSJk6xMf4PI2vCRlE731i/E
++udwkZ5zLvTC+Ep6c5+rOnN9VN5KrmeKWzef0dyAnBpGbz1eGBdRh16+9Ex+fzJJFcBPP8uk15R
V9yYpDalrDjKAh4bsgLcTdDXN+uAX+0WD3CPO3DBoLIzhF1ofw766ieVv4QxaURxUTj0Q44biuiL
yB3g01/BHkD1RXgk/iuD54sPKf1MMePZ5d5Bq2kxhjzbzb6gCYDLOAhrnV6uqSkIvX9YoPGZ3+bX
VAIzb0CtC551I5UUPXJTgqGCWdX3kxZV+OqjbyiUjYXfx+dMJqeLJl+OQFY+xR5JhbHGPDL/htG8
CTY5QMBKa5kOox495S1mUrIw4d+7vilq6Fz4sZdi7q3xsfY6sxA603d5He1xhKC2wzNysMOBA1nG
t7vq2YZcN+RSnngIOBwgVvWfyw8AgGLJgOckhwQ2FAINEdTk5C7s7ZiRB0T+cQ6eTYG02ExMlO8Y
mDN+JdS3eWPcBdYHlbYNEEbcKHSCDiHzeA3phT17heIWlsxyPrxfkChGbjDE3LgPjeaSXtfeqHvW
RTo+hrYiI23otWLoUKyhILREQnETvM3NbACiNqC/7ttPGAptspsy6YDUaBaP3+LlUb//sgPJJVnX
PsRfGeHk/1b7Zd9mQ4B0/KyHS26hR/AIdDpdUo/2ZJdRPm7jH7p0znhTIsbENlWvXlE3GOJflrqH
ORKk3m18zSWoxoRk6XlvZttzMD5USQ49ZMEdE1oNC/tVGivy5F0x4yK0xdFAGATimGBj9N2XQ/ll
fScbrD9MhhDek1WI05XIIxQnHR12/Ji3hMo0EKOagJ1od+rxf9ngROex+wkiyppKqAeO97ODBBd8
bIiRETaEQwM9htr6uxhjEWqsO20R+/+t+tBWqPIC8FLSUgF3YlDEl/WqDcLFKBI46yeDnmqTTfxW
jQkuGTZUi24fKeeXjUxn3dIXd/s2sPB0DfQt0zP+WhRQZQOZ0piMGb62Bhho9A3cYlSRuMM+PJ6H
+qwlTvBHEv0VC8Fg/FFwSEeSbYaMzsJ3PNpFm/HbzbVxTQvJNchJA10kxMUDjeKLIPmZzOQFcmbz
UFiMCVAbeQPAOZluAHzGYhtg44eJuGELQ+aA12Yp5rMOH+EyJnbO5V3hjIH0gcL5o/B16ZhNgVMg
PEl23NkbaDDQsfDpHgAmOQC53X88iotOs7KdS6QCbDgKNmou5+UzIZpUPvyzI0H+QogNlIv98Z3m
ChetYD8DQhkIuiVc52G9zT7CUeahoGk0qAeETMov4Z7DlCIRknofPcjwAHlFYbfrotCgTTP2obS1
xMMgGm+49arNzU2ECYEWZDZMhxK7rhHkcic4R5/xU6luWwCr4p1AUWczI8SYkRpOiNcrOq0vMicK
4QDzAujYj3bDJK5or1pUev+UmXZ7THQxl8TdeM/2wW758nCfMGAYn4BPX67fiYKkoUY2i7LDPquJ
/Kuhg7tpRxXCvEh68o318WNQH7sNOn5sE2A1NJdt2uqDnbH1EAPeEPj1TQnphS11pwye4YZnKa8o
rRRnekMMdB6QEcASf8YkYlqLj9aH4RhPjnuNLIgLYVGkLuNfRl7zR+A3N7AW022jc6RyMghso2KU
OUtc9VCNpADzKISC3RrdrsKpBlD0JtXkwrIjgHeocyd8d5bk1n+pp7me0XRB+ZGqrN5/OztrmhrT
xtXVE0nfP9c30AqB8zb45t6gJiGFgVRKyj958Fp8Was37kHwsS3wGYkgoqLDrosTE2cQ01LODExn
qtL1r5k3gh96cnTH15ZZygVFuhFyethYDj1kM6OruY0agW8MMJcW0BuEWN9sE4oDv8NITEe4JxSz
yU7IenOcSX7CHKkwnDdNC58IrqgTbQzTKrxUMzguZI4i5QTSnPzLhTAhZZqdtN2SH8FMgxq8iaFN
yF+k7QCLJ+NawU9VXb/P4wMXyAkNtbfJC1iozUOFl3ciM8dRYzLujCqFX+XANNuoQ0Q4xGS4i2gW
ah5vjzSDC/Yu21xf8hfTrk3b9FJxplQtjrX73xtPz5Td4c2GTPUmivCg68HHnHnfCfcVxS1B1Dsf
TtYtOLbwlYX4Lg1miwFxwHgZwFxvHV1AYngAEQF+M5MsE4bN/putbKL35KvgcJkumKBmegQyGlii
Go5Pqca0KtD8gqhkw4GFaYVsJW4spGnXAXGYSILQEx31x9/CmbEp+TwVL5oli6ziBWSRMmKQL5PA
KrM2AD0Rp3oaxvIyQfHBeyGrQ6+LMw4bIBjeRW2c//Cf4WxjeprOuTIZ2/x3ZDLSySMgv283JeAD
erjn3j1i4G2jhJpj9qNTgcKAuz4p5nADGeIy7DqV+KmGqqyctO2kJAL5e+YoILkC5j++LNYWOnEF
oweWMsYvBt0+RRSMWhKxg4XN9nsxP+yygV5CRtTBm358oJMidScVZJf3jc1dbW0mkpMAGMRMsPvB
jIHhufhvnmxmRav2UPHY/TFnwz2+XG4Cu2WamITH4zrR3Zee3y1MRbgfDKbg9Y14Bsdv9yUXOVih
qH/gvQGviBnuPGRGhkd0p0EySXLFDr4EJWFOLP9wfepsq/ZDd3AHMtS4Fenmkt4TzxnJFr+9DRvY
A5OYIqlxaEBYGR3k1di6HlPiY9ZfMjD4m1gpUwf+yoE8eI1r5amE/UHB0VvLpq6YLVpBjenamtVw
I2DAIQ0XITrK+5hoM7w+Efirdx39wj1yh52FPw8O/4wUw37Ob2i90dRJ/57ehL8czMqvz/sxsRky
V4rbAkMeZ5wv2RI/q+Ew/3Uy3fniUvIYxbUS7tkv2ck/I2wyD5d1yUKHiyO9gnHAVyxNwJijV8Tk
mqrrEZaComMavTJEVBOBilohY9Io4+Zzfofs+zJNleqcjBr1oPIMeIoivMFFcAMyZpRid+dPASI8
CaRQ01fUWmoZ8Nr1xB37sLIsqWhqM2NO5TeX2i5EWfzUaVhSbH+Y3bYs7aPByusxnPe0s8tFVNFO
ocfnWiyZdZvC/FO3qzockHuRC2TVGE9kxHr/ZX58Fkg9tZGKxNh+SP40AODEfY3hGi6o/c/Xg12b
ANKVRnkg6hK6+upY1mS6uHQQbA1PqUhj1S2g90icuFv17GReAe6djVeJKzF6I0UA48LFleP6Yzo4
7D5vqG280/PTYegIdLW53U/PE2LJoF4c75FMU5pDznruGP6PivZYxJV557AH8VxQSNratGMzgv43
jvMgIKKcElulVcXU6o192+m+AxVZeZFJTsoev6GJviUFAS210z+ty8FvqJtgdV9gCVEjvnX2Ifmt
zDxqGz16MY2sp7MOHDLH/edcnbLyHMZeBj0JSd1Fs6vLrABc2twNu4Sf/HbKhHxJMk71R4OLIAtb
xgH7jJTeZiGckTYifyREBbxFNCh4cdcuJPCC6TtDbiIol+SbN/8ARKvnX4LXO/HSzlo62QtVrM4z
8yRhGhXaWUQ9r+xEAVDH39XuqsQek8lIIt2tGZe3xS0sp1qD2KgRRjlYfGikBl68TwSn8rWrNwRe
dhNazscxzfJk/2w5CxEPO1iyjXTJBHBqKcbrGQ98D0uZ4dEKRj+rgEKSucGN+NPl+nDKI9ZDRtaI
s9cPBxyPe1y37Af2BGJQdCt8EDJFdTkiz2laDeJqhztZQ8zdv+NQqUDc4D5a0EB4I7m/3g2DYdIN
PT2ECepAhIOnIMvgvX10u8IY4GV1jO74mVYa+N2Nm44z555ewL8+Ts+BBTFu2YXQ5D15m7s8ZnQz
NKlXUW9gmwb35obH/4307zBtGCVjkb9ekTlYFBg6ypjOSvaQnEUgL2cjJQWNfabQW4hzmhqswLvK
t4RBBiwDMcfluzAdZ8m/JuyUOiFNkuxUcAIYjucxhYvdQFXJI+CTR/h98atyeTCoJuHRUSgcmTVi
erAgswMR2nDgOJU5HMsndyQMsZ7JYYT3mlk8FI+4H1jQ4qY2ZOIWR0UCDOaAVp24EAnKQENpLFqm
08doxaFQMk06w73aRJnhzv/wZOuaPj/39UNJuph+Xg74Ig+LX0Pak71JNALiMYw74sSUp0CR/0eF
4ak0oVZGogxEIXMrqcT9EMFFyCNgFd3sFIetHG7F0B7QmPVzh3UGmglGd+TvldmH/DfeODQNghRC
WsGFp+wdccqS+ALTseZ7pDCEdLYUkR7AvJPg+U9xAaDPIrWXA73HVHLN5WmS4QwzTzmwTTGcHhTl
upRPzT+Gm0GOv45Gd2XawACcGJi5/O28f1J2bdsmg7lm/FkeoNOSAUKx43PQK0qBIB6Y7fiNxEUn
hYLHzB5jJ7HMk7tE+jO1lBcjQ435sRLNpMNDtIwA0D6HpuUjGwl4sM50UZ/HzjlP4s4X2Hg3JqzB
TcrWRS/5khxHpgriZqqb3C4q8akEMBf7FR+LjfBBN9fX+YE4ybmbdTApgTG2RLRu8g7jQw7RVDkc
d6L/hNtWSZKKb55e2ZvlNwg0yCmsmU2LNIkradqYREfApTlfWgOS+OpMLEiyd3Ix6JEcFDHeneQL
ajstGBjJW8dX5PtGsY3Y0JiLMzYvT/wxXYyPP6NyOG6pBTQ7yHlgzLpNtis5u2VsJgMb0krqQka5
oCuZoi2m77rO7mJSZYCLqlDmDTVrCuJD5UDc4+wC0zn5Wd0vA8ex19d/ZEcoho0TAUQW61mfBfbW
jT8JOQlDnccBP6xPMQAw0dxgp1F8f835xS38xKjkzvt3Gjc3VpkkCEvNdINduOpy4++Wfd3OV+O9
inctte6645xHtrzpKXgkUQGetxzq95e+VCn0JVWdhMySSgGri351j0xoCmfFZGd65tYGL88TRso9
h5/ctcariy/+ZRYRRc6ZJwFIM4gpsbcGVTChOxxd9m0len+mxRdfVbyxmj/VYyZV44ar/WJk7KRb
W2dDtcOMeldiIFJOn5XHcz2pamFyMchpxIBH6xdvoPuiFhhiw8/gqAt84NlpYJaY1FgSVdXMK6cE
z660WZK0vwbSXmabG4W2YqruE0tr2xrYvXXTgMWJqAntdkeHArPz4OTYOL7XrSdoMfYXWl34pQaD
Mc19y2eYd9943RTW5WFwfSvKdNIFB/M6GN/+1vFA2XZA4ANvivAKn6OOjoWJeOtbvo5XthJFNckk
AT5nG3dUUtPGrlsRb9dWUduYpqABjnPPFe8jsO9GHATRczKdDezAJmVHdzejwViLguDHln3GVAUJ
E5HpXWz3p7s2vwENsGfmZsz25UT8OgDiCI6ZNhrQbDVnxwA/sjmOn7NYn4E+8Kb/rWcmXE5QRnFm
cI9ebZfKuGGDdN0g33D208ZhCcE4O089FHQP3dbHuJEVFTQPaRy7UC8ef0lfLqfocOS9++8k42jc
G8IKNzUGgjLgwTMVH5I/XCvX5TTSI5ja583mOZVle5yxezD6ecuNM01TEgt+6xQ92wCVEOi30c5O
C30+f01Gz+waWQVb5ukx6xeIFFceYwS+Og01VzrUI8fTBQKC8m4H9due5DZX1NIkKMer0GqyLQg5
YHsXRcsKf8F8F8OVWWHBlROynqywa86Lsrzmv/StftwQctdxl3FiHcYR97YHK8RxoXzAl/lup4+M
0Ci5ujDKPHVyDFIKCzOSWRyYcyEUcIGWGefKvK1CDkeDXIajjmVQ04237DM9/VGyYv/iVGJfU/OO
bvGccjwkqYYO7Ov57Tn1V8YBjtnWU1WV7P8G/25u/jZh4dEs+HhEg0UtCjlOYyMh6jJ7V/DtQ5f+
vGZu1cST9YG++zQ2iWUQiP/uEqPIH3e6Uck9wj8wQ88ChqLg8TMjSZlZcp/MII+/+mw7OcObdAgD
cdq0BU5HN8KTCwzeVAYjMQyDSe+c3A/1bz58SfGYpHSwLK1+YXKl4lZibouGiFCXvjr7ctpxwSpn
yoNdLooljY6eVul0+QxMbt2ErpsjgXSUI81nypAgengjG5q/Lt3DzkdS3UahltkxjOmKGOnhUMKF
DtPq1gUqoStDiVlPcaoTaEPs8cZrYuh9cAtAlH4Z+Ay6hv1dduVlvYgWOb/9q3ufSDkSHQN1fXvz
DAnHSRIjG2z0rEyUIn4hGMxjzT6S5r2I3uZJnlfI+0xYjhBhhLasq0vPoFf+hMopfeOqFwYCgyrx
tcB/8xwS7pmEJsKM33ShpvIqAEBucrnZwaNLQCEyS+5IoJWjgvZqBvyc8nIy1sLORc9mGA7Xm06d
8dYZWiJqdn5Dk9XFQZdAvYrTdRE5N5vPSyPCQVbkZGv2dHKvSKqodkTmtGYJhkOeBCg/P4mtRoqF
JAcNiMPZW15nzxh1zUZpEBCeMZt+3alKv3+8Mt4Eemr2NpdjAhSRJMmJGqbsXKivk7eTeM69xWVC
zwNXWwNX/Uvf4SDT1NjV0dEcix0RYu6WGnBA5HQHUTt5yxRFT8ehvb4zS74Koil/0UkJZxtvOuAl
NDa9BOuCSQ+Ide9hKGY5KBnAXlEQpbcpySWMgZomVNqcKp044WYI4V3e5ryhs63+/Tfux9p6J1/U
4L8U7EfdUcsyJFsq1cWYB57PoshxWJ13hxxJP/yQcLPNimIzKYBxaGG54fySZ8lEj2Laz6e9JaLm
7YQRv5X0ishcg+0k6MztGXBOBJkst5iNcB8ZAY83pQxiwq8p8A40QjKdkk2o2Z4ikRCHmnGHEQm/
rAUngb0j4iJBv/Cu7StReeRQMVIYC4FbM5wKIKPWx/HiX7xWSnAi3xpua8T8Jh6dwjMui0tKAQrw
/mqmgKbA8HBN4WSg/vzy8j9rIQPrUcLZ04yoTO7eO4FCg/RNyZHzvL7lmbPTwQNgZaNKt+m/mQ02
ms+/CMey2mhjqY8enP177mc+NryESq6sqROOwvRsqJmonCLz38kkix/YHxDEp8Jibw9GxQU4lW1+
gJ78qmb1NBlCpjnMMzA9j/MOIoRmvGl9IExeEJJokOh6tyNHcoZApwZwE7B7jl9qFAE0SGDdLcqi
plpsSFcyBlTQLvt+m19z1sV2dFGYLRmLMj2YSOaA1L2azE1QoJvOCGm+wVd/kuZHFs7FfPpVu8uD
coZ/dOgV6Dfb4tnAobHEacaRNeQv0AMw0CpEhb//2+eIP5wah5b+kHZ3u4Tiq+5E4IJq/IvF19CB
brnsFwiCmNoa3RYlLH45MG4tHjr5nvav9vAMcWu8wfy2qVTUddbs6cNz1pP5h99TdDPCxqjvLbKh
LTfUIkQr0eU+Xza4pMGIlVOnZEvAOuCghJeqFmQdBxTqJ1uCkIwXZ7rRo/nQqLaBjZgBQhtF0I5T
7Ufp+8RDcDz4jwupQVPacBvggyejrR+QjvSGcANo7W/zHu8dbZ8oFGnVeWisJMq1wxTqnQ0lZRsC
WJ7+B081Akv+2JrdjUYsitpWRJ1Cufrv9EJtTJwhPZ3jpIu/Voj9P0AOSeA+TSnjvCtel5TwhzWF
xV1GeCvotarLrT/lAiSNYuolfH6abjelPaeH5MGQ0A//zvEMHCHeUArQA6xMT4eYKnx8fyF1BQMC
z8YS4QaPrsl9yGNItg+dlmZzLbb3CIfoZytBqhdjo75eWVasI05Bwdc2ZgWfT+PsSJofhYXBTXE2
Oa35yPe8qk7TiuP++sddckNRdIj/SH50ANtaRTGvnTCkbRJ8LOxY/M8UWglOArn2wrYyCnpsZnhm
1I4j8LXNBEBFIAkAO4NfwbEZtkpWxo+Tl3Lkt+LWryv6WsO3wOTCkGobyJUs6uzC3Y15t/AHIDKX
tj5vWeT2gLMdzeP09redExvQxh6AIiBo3czBAcnv17jQ7QGnWIyX6AdNpqAFR6tJ3w+uy83d5LVD
9kR1eW/rMpovB8DCiVUR2wFouTq//cfWfRcPs5GQ5A6OQLkhmMheWC+CGskIDn8hYNh8p8HycPOA
0n5wtxnQU3owi1RdpNHiZtSzCA0q1v1fNkOYO1S/L3zCe3VHD+MOdW/JGbdJWAkmBwShIiTDeVsL
LTdRTcFLBdQwy54El/5Im+a2AHziHi1ObhiO7mqyMSZWGIZZgyYNE75/szKCtEFp+KOVj/W7LJ1q
a1TbpoEza/2bP1AmAvi2zAgA4qJHfGyyUpCCEfnyG9vrjbUxXIou33U/Ooh7EIF2UlZUAqmYAkUT
+AUrxYWA/XzqpAPX8Pc7oPMMWCbLWq7PCgQfq2gUw1MCnEJUINN044Dv7e0plqm0KQk2gFVZKUF9
oPN+mp7WGKaYRaKmqcY561dV5Q1zwcOWgyuzUZofn0dxelhgsLOZtlGzONjkK7CBCPIcYnHOOF+K
IG9Zl7SdWpK3UaURfxnRaF+5C+j9+SQBXQSfBKR9YT10l+mEDb7mVtny4GU84AUOvjED1lBwLMT0
6Hbw7yrCAkJ91YuTOq0oFyf1qGvhb2Tct0lfvJmnU/nowHHnHKzJp1E0cB9QwTokSU6ooIlKga1y
zub9phtHP0u4kR0BkgCO+yZVNrJ3NsmhhG1jaDT48cMCHwWm9m+rr41uCsCBooIikEsSnOM6AcGg
zKBDobZrEFTEU7IiJWK4t25oTjYMuWaMp8qAZADWjZJ+9eSixNcwwbOHvg0T73BrUhS/UVh02FcF
+45QTWzv/5i0818JNsV6AhSC6IMEatM+9M1MogPKhIPhiY3AaEdfyDDeGL1XWvPltBGfP2T8sYwE
LW4oThjKAmLbQz77gn/lAxwjaKo2zgr9iugLcwZ3QYYQ3/WT3kzMQMyJmdCcrvIgj6Kn6w1Qm+6Q
FRc0E4vR7HHCt81L9XpwE8xiy7m465R97XD7AFUxBAtPlYp+Tfd3Zb40AiH6e2lUiP7jnEpgfAy4
QMqse0bCId283x8DpVBX6tOoYS9hG4DVQEmLfcRfaGD2aAbLZ5u0AWYC1go3Jcuti49bnnhl+PwA
O7SaZt3EyI7bwrmEfA691tCj0QLEPgNzoEw5fJ30lbQBcphnjjWba5XgDPpVLo2OaDnFsQGSPlVT
LsWzO7sBMkF1kSwqQ0jSKsmy+cAaURlyztLtECXXq1HrkqNsUqbaHFhnlwXNrwUqsZNyECQQapQH
tD+pwOAgkL5PWQ6fGciZXVcc1SDcPRizpOPuMM4GHt+LPiDZkK4HzC0Y6w/8z2n4gxTJFs1gdoPe
xIn3D2TEGUUAcYugOGyXmk1kJXXP5WNwzk5ZtiB+Tx9otunwI6g3SoNDM6GmZ7LTKL+TaxHXNhFQ
IHrxgWTmp5WTWSetOXXg0fDU+aiWPxPJF9c6fXZNq9Gc97khi15Byym4l4NgCDAOhMgj1ZFOnkqV
SEGOb9Ku2CiVHNSsZKeb2v8STAWw5JmkXAIcDcHPXo8b0Zr54OrisLVz8xlE99ibUYOaYCOUtYyk
s+SjtRTdK6cZnCmXuaTM0PSdgoJd3qxQ3KMo1y2gVZUIf8se7E8TiTyt0j5q8ynxxBATT2M76cjJ
xHHcqVpqUXQ4ZjY39Y+/BtcYW3tv8v3pI8u29ej5sxa1De93QmsK3LJPKUc8ompVxN85E5GB4T0H
eE3uMCpEIFdwFLYftqwBmPwLKRy8N7cGnv7JqaNzJkljAJIOuOAJi+07iztVFckM+GgE9+KqoTtE
9GvjbWcZAr2BtPEkyeGDheeoYdtD1spSepBpQOb5EX33hiU1iaaDtYehmtN4wGkF+ADYuudYA9iW
opkdBeNHhbojv9LeT3L6NZ6EMpfdwONIPbub7B7IY+dwx5saa44kOxYjTW68f9Tu00+RHfoJLe8X
IWK3afeI6MWMdeME5NOgTRTgjuZSYJCpkpYS91oe9Gh8GmBEgeIoTXkt9MoAehw7VGqM2+BvvVXm
TL2o5Z0hAOgfnIq3f4f/dLshG68PZwnAseF3NFU9FikXpy3Oe6wC7CKBLrbqziTm5aacj57JqNvF
zTAa9TbGKxii7SsObt8m86VgBiwpRfhNgVlrRecGXk415TMS40ImCOab1PkiXD1gOE0YZHZBzBOt
WzRQ7TeTRRdqjVsB9z1Bz4BqvXDHpIrTBkXxgbs64ggUvtsTmynJ1qTkNlHkbozA/h5U8DB3DR7K
i8EuBoGAUdMKxCIZ/4uprYM1NpTxGL37er296uyLJtDZ+CNcdd0A0Mf58vqLN7mtu821FAx6fHE4
sGebMe2P3R4JyI5h3wP90+3x5Jho6CLYjowqX4pEA07bBascx1zAlE1o3GfTKXiYwwApZfhXk/sr
vNF6AfZGnimLqqfSfwm7363JuAYm6EBfUTPT7HYzZJ08WGg6If05QVMF4UvVACuUlDusTQb8ZhCI
MRzRUxQhGSWALFgqMJolXDxsPB9oDSxMBaGiupC6XYSk7I1XeA5s+8dXdf9ce70yUWZHIJxjdyKo
YMBnC0y7M88hKduFvo6J0AtWm+Y/HQdzmZNg1qvYNb0sIn6TcSK2604aXQUUTVMnOG7eSVCWKHOh
6YR6cmJ5xKeh8JDfMBo4d92FDB4jRQ70CDTsQdwjBy9ZYWoIINTPARFRaC+XgA/wTwmrvgjR5iID
gdui90fFAcicclCQKLoEuqUdVRuPsql1MPsYQBR805FkBXVjxoMxDwtuR87Uo5Vu8CgLjykpoYSY
J/5rVpY9mB6vGbCDuFMUisSGs4/AJfn4NC+F30plQ8zrofFwpRKSe4YXg0nHc6gk2ETzn2vNt2Np
Nw8cunIbwdKg3j+O7sB4clHz0WVrf//17Gd65YarODE8+mp2JZQTv7rvs7WPAeUP36097qRniwRT
JncHiHbyVkJxTyMO/8F2eCU3jK/piRYM7MpRHsWTDRdgSwsQXPFFiA2UKe4owvEfGTm4zQwlUfTi
flg4gLQCTaS0qUaHKpEzBPmxwlUk+IgoLqAdJVqXOISkAqyjijz4Ntg61DuDFEqmQficN/Qg/OoX
h6J/9B224IzUnjnnX4dAiAG+Ll7wa87hyJ9lOgCFVpYNRuidUo6m41JwuSMCCLLAC1+wWINSgZtu
Rj25T+8+gweOzRlk2YgxrjZof75lUgY3DlPcvlZuLuW4b8rvNQM7dpGrjceasnOTSCCQH4+CP/Hv
vFEPF24QLSmE/IPGFcdGNGcdO+/qW7YRxTfGmGDWJefXBF9mx8GHMXWDiIGdjcn0M+OLbjznAMSl
ozgW0hVblk6mL7nNWBUlSyj4MpFsBl5jzvLg5UlqNi0xOAejkgYogBU6vIsTB3ySYNszl+x7yGHu
7QVZ8WP56mrWLoL8WYD3BdCtpvkxI9TzgQDLkMKMvOkkuG7sGdIDBfbFbQdKW4RXYbCEMeZt3imN
GMUTHaJIJW0IZ+CAqudmXFeKMhe7LkKrKU1VAgENf/e60g4yt1oBNkTQ8UaOnFLN9hNuOiqN2qok
BTywF0GsBx2P0GNKgdaoKHnxQpLRTKCfoqc66YgQYx4l2LvHuhWgHl5rz3EMHcKXpE2goKn5G46/
aehyO5BJGLWDX9W1eF6cSKONcnH9cW7neZMlJCuLfoUCbNYsTHZAZNKa3GHGEidSgRnbr6PQJVOE
zdIlsbiVojFOPlDof+XdA3DF+jHu2jKoF8ZQ09mPKbIB0VA5yFb5UMhvNq7El18bVO8fyouXlRGG
gGJ4JuHwGpjjlgILMLMJGZu2C7GNjoJZwL/k0G7OWVJMJTYCk/hCNtYs+Ic7sjTZNi3vo+jyzky6
o95GwyeKBWAhOUc00GmQ3wrOk2blNzoztMajEITCh9Om0sR7wd5+eax8EnAL5oWopr2PfgKoAWAh
cH5RzEg+d2s6pLa9exfpvjiE2F6D9O5tvLP/JVuCUeCRF8xaIEJIaBvMAQNyJ6fiEzM+3SgzEvx8
6BeOOcyBf3LscWg25zj+6X8aKwQW12q71Ea4rZ8E1Q2AyxH4tFQDvMG8Uy4gHGWcFoB5e66V6p7e
/x72P+ibScDS/gs45NAXMeOLnzmcN5yeeyHyZIkBUuXs77w3F4fpbsBRRWsv0ukq5fupDgpDjH6I
r6Vg1txh9I+OTGkzlrMfuSs9qknKbcx6+oqRLGxEck0iDjcByaUm5uzaBgHx3PZY+jksJJY7scfk
e1NjwPKZ/JGf4g/kAj1T33EdSTdig0RR6WVtkpEImRd6kLbFo7ogB59USq5eEb/8C5ammMD6tEL5
HHL9RjDVERllM8ptaIZZ8DxwbDVJwRiccHMcs0zYfIryfwC0n2TNJKujHgfTdwyqnT5lhjHEzQEp
ZLJpmPXdJeqzYxJJwI539jkSthv9Igie9IYz9O1COlIcKjVrJLJqS1GuVNI5RDYnCgD0TUVULcQL
AJHwaSfuXbfG47Ws2IhRobR2UDcoGjG7UtwvRuQ7LDjt+EUo7VIGT9E6S1EtGFvDQA7G9Mfg/0/Q
gznk3tH7Gz2W6z//YHMpEAyEGlx0B9MbMXZZwy99ChroORNGcDH67yNz3zPFp4ZvJYaDmoqXX9WS
vcQhIXKXfVZQYRPpBwwMLfJNl5RhxwBRaXOyRFsY9PWoif6F0IWVvbFovxCpLqgKqU2YN+p+w9VT
TIf514qiFzQtV67cuVwSvL04HrpxzIkDIUCJWjViuUs5SDhuuCMl/KDlSPzRCklH3si4Mjjj+osQ
SxXOFjAykE+To09HahyhX6JPcmBcdpAJ7GBUTR+hh8hxmcZCOagq0crNC3jdqOh5lL3LHzqfD/NK
DthOtPDsQc7I9RJSIJnBDcnaMudWZaPxCSN+JFWwh7BVOktWGl/EqM5/gnNkO3fBlgUncahoRJRx
0UGsAvT5u7DtPH30xcpZKruT5FzRMz1e/SOPa92Nu6Wd54BptEJEuqWoIKFGYMJRQVB/mBS/RI3/
WHJbS5o1KjCoUSPZWn7WtItLgD4L7gJBDmIS9IPUauelELrk0MkswsaoBpIbW5N5iPGdA5GOfz60
+QMUSTqdXThq6RP72FOubs17xfyu3y4ArbQf9CQgMIMUccJFPRp4kJpLDUxZDtBGusM4w9idnr7R
dGD8hNGRHP/ZqwU+AiQ/t8TsrNfJhkdruoCoaoQPaGP05JxEGGnc1txxNF5wGWDCb6y1FOxP/uNc
JfOsPDtZWMzftjVZGK6AlPTosKdY+CCAfcxUSdKKh1EzGiaavilHJ2OEKfeuLvEcN0tMSqbRKQbW
5DQacawa5MT4WOcAYxjNUfSVO9ml3HsDPukrgALvYfBgrGBGMVRYV3002REq0TZHRVj+iC5JLnQF
G3d70wGsbhZ5zDf9MGkFAv0QsysPU0s3AbPBWCtUd4KeCcsuGOt8Thl7rq5mfw4AvTHqikuidcOa
BuRM/oJ9pXJmBhbkMziW2A/3A3SFwznlWR9p1UaI7PuVP8AbpCmlimNQllwa+8h63vX5E+8nGUna
ih/ewN7ZsFpp4qfvP+FyC8MK/0aMYxiN2iYIXcsSoIazHWbA+nuAn3uHnvl74TTDz/vDOfBVL5h3
Ika3rQkPHOvEwnw+rSFwVSsAZxmoC+HN7K3HySqxU+2IPEEG3Tthw0oQsuxcHiZ2lvWP5k3sbW2W
I0pmrF0o+qh70HY/cwdJdNm/8EIbW//wLWrCqCaaXGvADEJUHKvuwXh6J0JHOmb2eIoADW82wzO4
7WpQFKUF2pP8GX6NUMHvi4nCCZnLocA6Dc8nooSSZCXyc7j/JOGwiccDFY5dNueoPdvefK5hNOl3
9ckj3qj51wTX9H6kaS4QzBDdIP94u5vwFUjciFZEJLFgQAmqp9Wu6d9gbXfUdh1WQGNvneiLqWB2
Gg0HOkp5RPvqVfM4m17B/S0vrP4YV4zWLx46+oEepfpIEMwHNMiXoldvHNUIDSkovzHMRvf53n8z
xBh3YbXZcBdeeTW06daN4W1tEwcquUpDJjf01PGPUDmoPJu9ShhfM7nRiqgrXE+4Z9e+wU1bR5Q7
aBaGNvRgseAZg/Y/1alBkO//SDqzZUWxLAw/EREKKHjriMyToN4YDkcBFUFQ1Kevb2dFR1d1ZGee
VNjDWv/6h7moiN4YxE41G1dZdLurBICBDgurZHRBAlguwRtuawqOoZhTSp7ETt7fcbHd9y8L2Bb/
hpenjo5XNN8jPzh1T5BjJmOUs5BmS0fMgywmlIkAb8SpFZxqi9IZPDwyJTgjgtnPRBHrwHO1gHmz
EnN+faYKl/UTsup5qYTVsUlK3pcnHcjhCS+wavJxpszYzw91zDzjNl0W0Q9KIJ4ChwEu0Ozi7e0k
klsPcQMRB1cAGvbJ4dDeyb2YjMZFTIgPimPILlNqqcs099rhRMZEIIWco23gHqbw2Vi8Z0zj7ij0
SVeiJEx6W1DPlrMDe5sGe6AfeAzE3//f9roWKDzHM5L54KPOCopDMZmjdIOB051fgznWDUse7Kac
53hgUCNdXQ5HYjv5g/TSAsr/8N4BSGe985sgkvUah7T/72fcjMIMo940Y0AuPNx7T2ugzfjA8LQj
BqKmBEGQCwOaAsRSRzYllhufD8tJ9u8VNgiH1lMATx1e+MwWRJfMKh3lZIEPb7OEU+p6nxbYQvNF
+4R92Xdg5RVKCPgeM1CWDkrPA0VHPcO7qIiHDj7GPq9vAntFd2QGzIjuGAZwxvzGV6TuaMEX5YUn
Cjktc4bAa0vuL6bfZ3ZjoMm4cT1KK4uV412a9dlBR7mbNtCewStI4YA/d1u33finzYIBRyHLaqtU
Nj208LIfn0DyuhQC4leMU0QuFCPvbtaAT63wGTYqks3G5XumiQn3mJ8zmJbHH860IiMLW8xV/rTa
od3hS1dq+1u5+nXmU8F4ySSBdTyQ4FAylmLH5z4kUq77oVMnjte5PadHP2rmiExuEZe6RP6GTAc9
2Umkff4MTIE+ky/m4OPnqScMOQzMC1qUBKsV652nglRzjorlJDjTV51NUG6roAQToe1/4vAx/v09
zd8QYxAAFPg9x2ybH1DyQzw46AZY6j8SEcTiubIZUcOgc2QZy9QuAAcSHcgd8fznNTVRzm5lMfS1
05EDVEQxooAZgfXNzDOPj35rsqLzve1n9GiTqHJE+DU1tCgAFIjAZNVO5APTG85XaMEzcNsvfj1w
RUFfZkJ9Ix+iM5ulZKZCWqEjRjr7ycDcwERnq3MhDU4B8OSEclS1KfPs8ryx9wzZRP+obfCX2iGy
+aAIgRqAd3q9fs4kG4sj2NAv+LvEVuMG8FoKsd5NRKdBMRGC+CtL8bvAkhPHK8mXQyHslx0J6DNP
q3Uf/6Se2QuZgeC2bENXumGUXDnC4blcgQ3bEnpRjcEvWlEDC3YcQ7Tl1yixmUT9KfY8M5bwQe+B
H5wzBMpBP7yBKje9O9mEvqw+YO67vAbZEobMl1KCIOCZ5jTL0t1hBUroApEr2b+U6MLm0vAvXuEo
kbrtBXqQxe/Fba/C4Dju5AlMdh9cbQ6rWbjOjbZva7dR/Z9b49N9n2snydct8lsId9QWqoWtsKed
Hulgcwt3URZmW9WFbg0K5Q5FlsENzmhm8+1onagmd97NIn2Er//C/wY+A/dGD+37aeegSN/8fPYl
HaJf2n17kDKPuOwhXygR9eTlrMII2GBJTZ8Pu1SLn0fd/Gwe6desV0+7TuTgaQ+dzuzQcsMmjr4w
/Y8VKSD45rHQPKxlHt4OyhPyf0vaPpZ8UGYqvbC/AR7/eA0nUCKHlYOHlF2cyWZgZjNE7UgyCkxv
3OIuMe98xR6tzA67iXfyTB5xjrfdi0w92ZNGRKEPgi8t96RD3OnlsYpTZGf1pnf7E+A47Y58yS8J
MH7g4yIvr5uHRxwsNsZXA4Mxk4BU6Ly3rYTBxePQw1RGIymq4W61G8ame7AX8hxjGuCev/Muq4/5
sMuEiBEMZ9pVgWkt5aJkMVJeajjMZMnL1pk8Y5rMN3XlaIggvYfqLvOqFmtAPcYJ9OJ3VGu/iMl3
TcyD7lQOfyZ8+LnXzUcOHgWWSG7A6dTeLapVxnzmtsUdAaDoBs1yRFI2UArZuTEE6PDJBJvsQeGP
guveojbvQK6fv2yrndQCCxF8L7dyPIx0rNP66Y2s99XAvMQYFmFzkNOxWZV/N36H3Pmu75DJ+8kN
vtljifTOzaefRcd4tvVHwsVsUTI13yv0mHkiiyOhPy6SzkZjCSek+lN81onsal7lXazOJRAA8frb
UVY/ttcvUp1e0CIc6S+URQ8T1QFKhIRbFy+O+sBl4H1Qq18MNsiMZTqKeyHh9TOZYwDe2pfb48j0
uTwVp/5vPryNvfJURfVKFyc5Tf8ZetWN6/04mHsS5QZWdjhYCw/JdoumnU4xFBTxwRnTo7++842/
2ZhzYaCMmwNMrTtVych57vWQUr8XDk5I+56oEak94UItCfEA+keK/RvXlhJU2hj3Lm4yHh+KKyop
HNFB/49CCPC1npa6fBO2hk8ullB27g25iaUxekNm1Vw3zlSL5bC3VaL74SeN8wNSmSatgiJEhVxg
pcLRKDQ/WDctnrOGzRd2voZPiVOnAwx60cjuvMy4+OW5MkUdaD2iwYkQd6zNrwce3tXrhc+g2qvr
fHNzStpxKWDVepdtlehz9aAsOwNhFf2L8yAfFnKKOZhpsLHvhmZp7g4L58zMLHAhPHLxVsTAf2i9
YkkHcrrDL+ObVKsRvtvR1VOt3V7hPMJWa6Ush4zTssUOxqy+/ZCh+dmMDIaKuORgLKjx3wJpeAcm
pabohCZDlxpo9j0Uq5/3Cj82QZczmWjlf1YbvXQw1Q0MO/q48fT2X6f0hek3kl/zAWxEvKhLK4WG
VUX0j6uQCUu6wZpW44zkTkgf6e/Uc1U+2c1+WLclmJ5HMpj9xIPJxatTizlfcyx09GNpltvh4RY0
gl5zW/CZsXFW4VWJgEvZfcPfu7rX8zfsR6RoeGB76OS1scorNmo7j7SYxVFNsZxiBX8XF6PCPLK3
6NC30A4hlqgPBDivCJb9+YhVMd8s/5gOZn8gxZy8S/6lh7zA9LnGgMhT04FJ3DufzZNiVBlL8J92
/15hvbWomW/+AfVwiMsBEbbBzmxo84isW1PY4MlyvGDyoBvPEP19lPPVNJGifPqsOHnzKaHyoUrW
qRrUpgJJVFk2Lkc5PAI2Um97Se5n7nciVKIBjGbukgIQMd9fDxzYBcrcdsGN4vIxbN37zX5nBQRK
MIcGx0fy3ki4lEj2cNuIKviRlsHXfgYX7815OdpAubxhKXTzrxDCiOkNhSslREDz7fSmcnDdI0Tb
dyYPqVqpFiJBVGhODzO9Ht4etfVyL5Y27TuNJ6ydNNyDqa/9xs+w1FvAqsTpfhd+U/7c60C6Klqx
e1DaJURik/sDquMwLQkzB4k1XsFneTfekY730Q6TXj3NaKH4awvxkBoUBRE31Uhs1h33OP6uKRa7
qGAHG8w0DkhOyMuKeQnXCKVbNcYNz9XNl9NQciMIBj/D4dR44b0hYpDZEUsZGc3XJtk1VDFG5T+e
EmLFyInuaFHuvkzVUR3G6cpGOw1XI6gfvw01NB4vLhZENgG6Fu6tgiSCF2br4JxtYDwd1sY3JBEo
bcGl+/syaFL1cPd4VbKDSQW85FMvnwBWg8hTW2sMyyiUqA2orwfjIptm8rg5v86qU4gYvgfxSEAG
X1oykpPGr7X0nWQ91Mdjzs9y1iJiZU1+9jrxqWPKAiTPQS+4hXqkbD8hB5cMBHDkGrFrHgaJVmkR
lYfv5hm1XhUNDvqm2xB8PNpSgvJDd2t6lt1RY2gaFpYODrpug2sFCa5N8EjiKzUe+6z8e/+JOO/h
4Rl8XHboNXoGSqJbpJcH+brx+rNR+Ey5WN+BbtURpAjnGvTTYdS6BHNTRAyXLanoXzSEGK1HeSws
+EaUPm8b90rwEbdOdiaG0Vi2cloG1d8NcSsWWqv7HteP/cvMfJEKAi4GO0+zpXl3qKN30j9TJ5AV
Ht09DEGmWlqv8OBfyenwMMQWF1ic9M3l0y8jImlY/5rfeDKL+zq9rN9uxXReeETyTzllCpc+WSDi
gVjkmDuiGr05iPjN1s7QY7JLi6BkK1GQp1KMCxCOhx9McOjoHGERfOSBcte5/IQivG8w/Vo899IZ
P34usrD2sMaCpIORCCVaMkj6TgsKyZZ5/3ELqmlJJbPW8vHTv/C9ecj5Gi8qn4EwPjIMFyEt9/c7
S1k9hVJ1+13qB47UOHc/0DU3eM8oc9yr8MqMnznNUWvzs3QU+1hMYFf18trP+MUb7B0qDPr9ilfZ
O1DUAABFg/jjq8Eo/TIlFO6xZ20uB6PjO+6c+pxBOMSkEg3Zc3LpibaSfo6AgrgXv93BXxfJlL5/
7Z8wX3hvr5ufU5+ycHds90z36niUYPkfaskjqoknebD5CURDEsjhTnVSOS/vt3+dyi1sR4xXbxRu
UU6gS9yPuiQzm9N1/dsitvitfpD2uO+J/Aje212qcTKpdrl6xmoyog/0JULPqZtMDa6lSGpsR5Or
h+9UjD0deS/cdvY91BPp8FsWm8bZrajvUHJi0U6Lg2TyMNoMPPm8W2WrcyMKHj3kQHr/Xafa8kan
XfxV6+KkrbGTX78S4r55yp5GqA6mXr/oDg8n+GGjFFSxnBSsOM1S7HZ9CZt94TyDbPXDxvNiPSNO
4FEkb+9Wu3mZb792pTW5Q+E3fHDYHK6c1LAEMKqy68sYr19/uG/9OqjDPlb2L4tu4VxsHkN4KNlJ
cALj15e/vv+aXACKuKMwpo2RE6Wsn6kxMp6xTgN8egXVafs5alRIsL7u8LGcvtduajAyPwuGoXpW
xDMELMY/t0nex+om4PyXbBQO/GPs3HAd+EfFWkHIJdsqbr2HedvolGrGZysf2Jlc3xcg8LQNfn/f
FEIuhP+dw6WfVDZWh8H77/cnNFaSwft6hMAGUObmfIehszsMU9AbYK8bPqOxFlH7cbtm4j0zYt9w
6bmdXcf1QfOv0G+iHvd5+g7Ugxw2GKt+YDGNFtDrQVTDp707lCs16IXacbTs/42Sl1f+UT1qx27P
11QivhhXAwJ4DOKpxL5pgXFqMe6vPsy7oGt+Q85mHj8oVNqcR2tl/TSVhK4Iy5NrNIjuLoNHTMdG
DIu0U+u0QT8SFvkOVXtMxhLC9vXX4I4/9KHJUgZSf7ON8pRujFZdxqFhpacIIlJROi7wzslxZNPW
fcqaAY8h0TZUDxBXH+f7XsU2AitzNR0aw/Urbv8eaWvjvhy1Sxom70lPq0XZSed3VKt2rRkayrWH
S0Xe4QR1BkHv+5jgc12DN1csTO5343su48F98nWakJJe/QKX0272tlTXlOKfDQ9lcYdCJvrPxmTi
SRk/Gl9EmVNs7oayfazYpQCfu78dfTncQY/3stv3goHP7fc3tPDr3+xwgUGJGI1WGgZi9LTneoNx
JNEGuwlqosuOKSF/eIKcYkBoooq936xrJqNu0ttNocO9VRzzpkj63o+JTKzEZXKvpphS4MmCoT3L
J28n4nXxO0lnZSoOUl3PW07T/uSmgiBhftFHG8rJccHjdlyfWKDixmCTMEdCkKAIi8gL/bg8xkYC
H8WcgJcxW3uH9PMOFj0eDefXdc1vIpsJl0h1cnmtoV/9uJxt1Bz5TkQX1jhdnx7MVq7g3uLDgIFR
oX8Za/cnLcki8GRLG/xawantJuCbFx6yCJnlSY1MlPOQlEq6J5Ux97TA3xJ3Leyt3iI8rTi+byHu
l6NJCUGNoHpuOuDEdpbfJy/46pgf3Scwpd8dXvUTxoF6REn9oorIJl1/Sluu1tPva1wUkwK60XfC
xPK66Xpj9hhBKV6DacqJk/8N1RNdKz2lxPOeMolHevogtfAzBrBn7DHYid2pwFxieMbQsj8mto73
W/bHQ1Qp37HSm/yoyMkPgD0ArXQLPqwyEWXF0zb+6akQimPylPaB0M+D8y+5nFgV37jx4OkribId
KuPi0ALb14KeP+tl089+eKCuUJBcw7p9j4fIUgZjUJUHBmxccMqE65b3UDTi17+n0Z6O8EZi1Ggs
kBjOEJQxm+/xQaS2165a2mfY6r0DjkicPsEuLROVwWauCwO8FyFTO2u0PSLLTSbwtV5eFTRetsUE
1Ee2v/wAgcAiBVrXLVy7ANTum4uXxToF9Mt/r24Ohw4NkoyjPIpkerOexZVMJOeyMIUrWweTcbTV
gp87cL++FpS4KKgejrfh3ZGSHlVcleR+ETxQtkqYM7ymo20/uK87qB996O61tVHpO2m9iAXUl4rT
J/srM96zvnWn4JIxH3ugBiC9w3ybI0cKquRLI9xLM6Pi/9HXEs1ag4/Qbdq4vyWHeKjO6sXFb5Y7
4+pjB44n7f4T5hjSl6uRP9isBq4UqhF5x8xjiE1at6LhQKAZqNbNzdzOb+kG7xi3XHyNGu9pNhG8
a1T0VILeI1IP5badaUAXA46hN+K+R/ShXIAhiZYPoDG9+XU44kG/MTPDK8ZS/KEDGgcAAjLrKBt9
O/AftJJU+g7hyBxkOKrYty2gDlgMutvpii07HiUyr482IRkcv3uMtOnjQEUMWkP7kV6mmLcK3+op
yGGspyp4Hr1j+Sde0gsrS4hotCDSRjbfGPrnLjlD1pMitMYMJ1LdeyRkTV8Qn6d9DV8mAQteD43X
vn+Uw9sf2TmBjP584GHWeefgJwGGrzy0qC8yMv9Gi3dyjbTNgx6icu4+XsnRe4vTaPrw8DZc1/7u
CIMMyJIDtLGa+dcfIvmKB0EeV3t9/RGY26kINY5waks8evxLfD09YvX4ccl9O5Zuu69wfwGrE6Eg
BkkGjmJ9LA1j5deyN7+YTwNs1+tS6KuvJYGvQNuFofNMLysCmFf9RecPfUJZsfYm+yPdzQf84L6r
uRez8iSsC71PUCTXuFuzvcpEZuMeW0YBR/inX//697NfxCb3z9/10NaAi5xme/OuHLMrzpTfoVlU
hr7Rl/2kju9xySpv9x+TDOh8lSGn/dthg/n35hPmUbbCZ2sxCHenzH2Q01FFnQOYt/MlIKi0ZW5J
GjkQ3nKEroA1aNVzxhvewCJwy/tY/D3za0TiBkHB+LEBZpN7RNwG4FswnJZeZWXh0JB8af476qyv
p1OuegY1vC3hdIufQ4yo2wET8Fk44dVqCJcUm2Vnfo339kWc1cPD9NzV9u+wZxO/5OHiZXbWwKd+
RwdtN27P6Fm4V7q9RXaq4puPxMLLFkU8ABN+xOACXPI3ykcQ5VQ2FNyMvHKZranxvTt8oLvb7Ts6
vMV3xffuFpektgDSH95MxdSPUsmjigdKH63FdD/8Emqsf8el/4xBYeB7qyhRVAOWHp1zY79i3coC
puHnu3vfvxJsLoVFE+FbWNzQB7bJG1cfhpzjav+Ir5uedYlr1idL3sNIa3oxlbSZ6nQebJpFbVzD
2q3D3oway6KjW3SJtKas+i3L+D4d7PNCEH/mX7sXt8FgBQmfs69wiC0JQQU9Dphp51Y+oUKMLz5u
B8r6DK9RPWvcakkZB5lh5Cl2RzvfLj4O9hZzpkiID58A3NzAXuNzdJPHhMtbtAtH8S2+Gq/FaI6d
G17TWJ7gIXwuYm2dWx1Ql/K3E3lC64q/hFSA9Rs4l9KvcKj4CiyoUAV/Dp90d2L9hPVUC6/Izz80
od/0tsrg+MGppH9RDYZic43ZjJD8V6ABAG2ejPbvE/VtUiz8OrltanOQUhQAyQnwvHZL77lkPD/F
BZJYOyh3fBNt+XQvUX2AdsHRsKIfVQ+P+ZP8hosjL9XjNebacX/gPP2kIiyA5rNLS8cchbovcCuJ
eBKO/QV2uBNlNiQ8zMB6kO/eBs/gSWRJ43VRRc7Je56zkB5huXnyOilBuXadncXJjT/rcNq6Mo5+
kjE8v5cF4Yq8c/O9ls9kXV9BH3wZOWc6mkMAsbS0+fuuvhh0bmVGQCrjpoCO4B7d/t724zKWDl8m
8NEuUYB+iLR2RumLM51JbLHsiaMx1ZFbfsgjF0nZuVH5GCQaIsuT0XxvP7B/tsw3lvyX8Y7lFZZD
6Yt9UCxwxsW7FeYDg546GO4/bCYm6v5nSXSLX6y/qxsNbJjFQzY9U3RmND9muHMCmnDHVQjCcn/V
VMGDNPdK7MzhFFJkaRCOe7i2P2YVDWPjquyYxr/7VIlcWQyaRAktmy2qocJpsCPH9isZJhfojNzz
6HEGWGGqydO/AjYrK/o10DHe+dfCk+E6lWYSAgn4CnPcdm+O7gzWxfy1yEh5HJGLML+Gfbv1n9HV
qN18dTUuxoUK1cu3jSMnWPdGPPCj4g0dLAaXuomocn7DlRY7aVyuWVkL+Txgnv0mPOuX3Ded118h
D6XzgjRhfZa8j1d4O1XLn9P4+fGy3h0QWMQ5NyHJZHPSwoVjqfn5k02oR6zNyY2EnQ+Wjnf/7RI7
Ao2f4fzlyMUkkN+CSUidDOxm+zHyesLxQZ8J62MzsNW/X5zRoNlfswy6SLTfd/eCSpjS6zRafwjT
6WLivIgX1jZ4qZ+7fR28tqK1QjsFJnV3eyFodHRncgR0LE1zQhMOLXExAu5n9DgnglMN+76y0E8t
JCqKYc7BbMu8AiEHXCCUHviVWy+LqFz7w7TfYUa1uqBh2YxO1GnEKfU2v2C4HgEwgxsD5fsPi6yx
JaG6q0uKQTTUslHAlTvFR/yQrcDumpT8b7zH2K7Hy5mR+jc8KYvsi7h4DMEa76vV0JWii3txz8A5
eVzS4BfMbrWZTjOxIZ6AlvEH7lKZo7giQb6YjQzw5WU+/2wAqhW88lPqsmV1GLkdbqfUE5MStyy4
EBB3NN/8egwgsgThS8gHAtywZOvi983e8bIcMNdPexvFvSVUnHBtmxQe0ZoFeAD5DyUb0gLHFaE6
i96BudRgAx6A7Wv0OiDdM54pdhXbK7num35IQgRS1HAY4nMX5kuOvD/iP1AuihHl5g454CLQBOe3
IJRCuIptgN5FFj1DejDTWR+Tr2zLAMrq/AGalwG1E2eec5uBKHPWdAegFEnkSFO10vyC20wKlBMv
xHskOjoXYDJiuZZaXPO7W0wFhq4Wt+7jVOG+UCf0ptd9Ez5ctkTU8iROwxQ4IpKoAXvHaoWLOoqv
ion76rq6bH9padE67LzOGzIDail+XukPCx91+1uzin3YLZaCuXFnkxy5HB01D9yPjd542pBcJhgP
C/ye54A6O1cy0MuTHU6XLtkYlR5y7019Rb6mQzmKPerOveK+kSWjkNIUDQqGoxOKo4UWD3HI39mv
440ICYGH98a9tHWIHoIYHslore9hecopkxI2O7Hv7/3IvDIMGEJ1pt8Zmfm6i5vTB2zha+jmLy79
S9jhSNM5jGQm0vELFj/CIfx7zuJXAnUfG3qEyA8fe5JZFdd7HFeFAj1Bm8o7BCahkY0FRI9/u41d
fzjADbxd1VHhgK/duZCGs9Fa5zisOFoZHUokEI5fKyWtnd/yx2umj5bT51/BdIjcBvziufu9+vTw
X9EH7Y3wRL+REZJHjIvRg2iI6EpMX1ts22FDLwVdTTjoUqW//0pWGQFdPi7Gsypqti8HcZWvMGZ6
jCbkBr29gfEjxbZzX0ErHlR10uQxkGaBEGzdokjYSCm/3LmZD6emPvfX6gx38YDG/h1+XEZTqONj
IdorTabfHnePar+d1nk7mfUOfgx5KwIVd5Y4TVoq9RLD8N6COGeIie9Fhb6P8okArPdKNAdZqHof
znTJf4DDfae9+cRurbt5Xd6MG9g56Z3LbsmYyGBobBBKx2pXWEkM3e3KHs2/9SQ7ve0fuNkzupu/
KSYotFoYl/F8dHM3kafCX4SRxYRoXiqe51KZ1mbjaAStNib4LBVUCQ0VSIGLjlt4CbEwaJeZL62l
ozLPFtpcs0DTXntt/TLJmXev8zag2/OxX2JFvPYZPyTj1XzcHAwdKhOCIhEPVgMEgDw1Zru8h3dz
EOrTgfWJsvXV6onywf94VKaGdqj/lPSX5pgCPkBSFfvtv9xeMrAwa7dhYzqPw40LmH3t3bbDA5Ue
cq+KVYEwzgZtKv1mz5zI/Cw0ILldCgIfYioOow8H+giwIWxcili+ShZwGc1rQqUyjuqPK+FVBl8k
zI2XezW277k4KyrqQ4Wdb0KAoySmdQT6uoaAi0/qg+e0v2qDz7bzqITNm/+Zgr6Af2X4e0SUNm+/
jboQpg38QwB3nmPtagwZeQLGdbVbFHg7AVMmH/sZSeHNeyQEYproLKmeRt6wnmD1zuwIAhbd7qL0
O5cgbBMy6bQIhrPcKCKFfXtxC1OjBMKACqLsxyqhzV5d7Lm3byrb1/geKvZnKSe0ToRkfpWpag/o
Y4nvdL97aATrkfX2c6s23/HOrAMZFZQIk/zum6CKCu+d1qaGQryEP9BzdjifQ3SSAGNW4up8eCUf
4EqeyGPGiA8F7m4xsmp352jrn92dP0eOQ+YpWJE4d1dN+qzUNs7Wr9VrS9JzPPxXO/LI4hcng3Qs
T1AQa32agels1P3TB1pu46qZSmsOGY4gJWL0MEzEZ2YhDo5FjLfl4Hin2zl2ZgY1+LrVGYFuq3lm
cy18DxJse+GAWAWf/W2f7QG3RDzOsbDaLZwsRKoB/5cLGveIufm1gN5TCZiMtayd66aPhyLSpEfc
7gn/DnfI/N+rJqrCt/Pvx7YrYV++Q2pQhf/H4LlZTAFTh7pzoenH4R755yu5D8ckyfUZG4aEnQli
Lm7GHgs6aUUmHVUj3+6OjdZ3rweCZpgIwoNL8OkajvGBCx3OawGnFCIh5YH4OViSkqTIaIsapRsz
nr1y9w0mIIFovabDLUxWbRPo0BmJpqLUKUUcONHP1DT8QX6x5jfAeCA+sVjkuOn++3V+24DXy/QT
J3+Au93kV0zhNvwblIuodblA+g91T9w4MNvokPibD088hQofmgX0+u31SGrT6EyltWMYvuLfzDmY
A1364/4f6Cp4f6fDgGPGpI+fW7ys3tscenGKcg6AgTSFfxeBDDMNjX5ANguEij9IhwDGoOD3H6Uh
gUB6OclXhJIw+NS76e635J8d5SPmfvokzycqFgI0U68Jy4OccZHk0cBPkI8vRUCUT4IJB2NgVmXP
J2DmxT8vmwd9JrCmDxuIGxO0/5SDG5zquwBkuTdrrFNhp4J983AYo8CsSvNYPn6l8ZMHAguwmTz+
4AqqGzV+0AODTFZM4+EaHdsFHIDHlL/76wF2lSGplXwd5q5Y9vO/WHyWshiu6ckgjvrdmpXKSpTg
9mB7121ANcs547rG+VmtQXLXUvWAOzUXH55lvvxuLkvZz1ycjBHhqF7NRJpxPsFZLUpHaIOOSjiD
gpEcuVVjIgoxh25SDUhgB2VtGODovyYAzEMIpUc66Mv6n0GtLQunfeHHTgMMx24KY5HUQXneN0X0
T468jrSqmUimZwBJUSbx9+5iEJoBysOeQREz382lJZzRpTbpbNghHLc3U5ANFtNBjMC6v/4x3gyu
Ca4vx4HAHHoLprDngdmDbyEBM8BOpYTultRCHKMAAnA3JJt+NMR92sKq39Fm2V6D0lLg8ivqq+uW
OhSXiKdL8BaZbByZwmTtvX/FdGEMQX4MU4ZU54IHcZlDrsYkuUiAsJZN/Fp+kHko2MwVlgLLHaPZ
/01DsBlPYNUFCvbSj7luqDSCDMhpYL4mt0z4SX5kZtd0RpUJqz7tC4jLYcy6+DH5qUwa8VkeXuBL
E+wT331wmub0Dhk+bsnPJr+xZytJR8BjNfuZO0/3MEx24fYlDb+5cG/nYXz5GxBlB4XSAbCxy8UF
teJoA+IWj7Ywy57jzt+dCoqAN+W8gnl4vVDIKiJ8zejNAXeMwmjmHbW9Gj1Wb+PiEDm4yIyPdZ8N
8B/olvX840V3VHYXQGDGRPTIRGKv+WVHD3P6x74NiyeHMF5S5uXAZJ89VQhwn0LCOO2cDakLgltH
FDCorj9khbwTfCrA3LKwwP3hRxqRvrgta1cnCeHiXRCoQgHzhMgXkoiroofYOReXg7SHQqR04MPM
mvnVB2uypHmNQyBoCYuAfAnjQbSZbIL7LDRspEaeDCbg38NdINlXxsE3MS6v9sxfePUeKQX+4NzE
AKOGZMIshEiHR5ErzySR2mderfcS+Cls8ZEeYWtTTVY62sE2fC1RRyPZqf2e8bRvfrbpkntIfNLi
4d9J/FTNZj+ay4ufnYea0bk98zWJwCZhSn0W0hmiFTHI7Js5gSVoDjV9KX3n5DHhVGFKG6KE3JIC
jmGoqBBhsNoPuMVzRtI6xENcOzgISfDoUEflMcuM989KIUcGUGY8gJVA+iOEg38YGjhQG5WAuzCJ
uL3MQQQTxhR3TG5dLWWuUSCUfuF3xg9SMj4q7Pc5qRs2MZY40tTwhEW5rmLj3q5AYJaEa0zqA6BK
dA3UCReeSu9brnRogLuFvvoIUkHtyud6j2RhCZnBxunH/KZYLhLF6NEa3MbO9BJSlfjgeDVP+UKD
As0o1BcDq2DMiBTBoKaOXqc+k9bmfA8HRBNBP3CGZkuByjiUSfDQ1GxQh+lAjKPn08ceGImRrnK8
YmLAnymW5L4nHNQ4gwwRPFH7rS8nkiMWV0Nw0LHHFLPi+fYS/vtQNaHFp//RqJp7tzEku/zjwGZX
5v94qBzRxoQUm95CncF2mV4AuUZLbUoQGZt8UrkFRzu0tAXqHfqhAkEj2LdwAkEpdlsIm67vgucd
P6E0sfKBVooY2sHms8xpcKj/MpusuHB0/iSkGvFhn5DZSJcPd7DperZs5af3QofuT4Rf8lkS3Ha4
z+h9t0TAuUP3bvEueuH7+HA/6yfMexK9R8GOBcPxiMMstF0qymrR94YLCZxl5A1wAP86D7M/5VBi
K8Ktm2SwZOBCY11/4ZYE4uI/BZkRJVsiYwur6y+jMR/2Tv0vNYCw2ulX/DnjumGuYD0d+H3nOoH5
ub7FH/ttQ9r2GSZ+zp39AYi/+6TaoKp54NI7sks+7Yu1KCe0JfyYIdQvYhLpbJ7Q2anJ95fwtW9t
1bxxk4hn/F0yCvXJEPp3KuiL0pbWT7g8mY97+DTz8YlyGdeBonL8a9MOKs7dJVTUymY7d0SPT9Qu
MSGXzYfsjmHE8wZgI4ELeQ+sbqrIMn6DZ//upFx+WSmcBjQkCpeTPGt4/RRNkA93DhCs+QqhfDPj
uk+VoyTeLJacIuuazbgArp/jTOtUwKc6nj2wUcHxLmY/kOkOH7Bo5anMVVN7FRGJlAtErEB6w8cs
hxhZLumR8d8H+jX4OMJHyHjAJxLUON26M2XjSgJZR8/I7EeaMYnza1j0sghbZq5xC4ec7wKuU/6Y
w2AXTVj6/uU2wXf79FWusZenwNNRbQVyQBkwrIQuUTEiQ+ijHIk76p3ZZFl8DfmwZBXm4WM2XOec
uoRE8VhGU3ICZk/7OW2W0J1pBlBPBRmzUR/DZwuT/3MZVoxLdkQ/X05tUoRctuE7qUlaKgyShc0f
eUOZzXEdZvbFvbvSkYPSyv1+sjv2jsWe2ohu3/uPpTNbUlXLougXEaGgiK/0CoqK2L0Qkioqokgj
4tfX2OdWRFVF3XvyZJqwm7Xmmk25rLk04Yj6jxOJdQANopUTTGPxU3EmZX4n9mF/cp1hNDjNnWuo
+SpsxsVgDSt8ToTKruU+EX6/jKs40c4f0qzIRJ0SM+cMyaKCvYUlbrUZAsjKU4yeIbPAz6ORIRGH
c92NinkW5P+an/jyOt4xjCqPv2OKOM2Dd3X4Tr/JdfXFlU2GEP6YM+jdpevPLKxcmc+pkd78JtX9
dpYnP6TrZNGbKbO5Al9yJq0GvgIIs5spyjRUWj1zvBRyiNpGeylh3P/gMY8wnfiQ7cHMIiOCiXKS
ZpV9zPgK3IwgjI3sCGjxPjsOiNlgTo2OAdb1/OYzZ3BqpiSFgCW4w1U9nnQ7MVOAvEDP2DOZmMyh
xFsZagemxxNwYcSPnAxwat6chINlbUAF7F+yxd2tuZOgsTs0eNiFMTmRpz//M3nxvyjwHYMmoOcT
1WTHFjEJR5bR+5jThjJFPA07PV1T0abr34VpUAt3AGojjE6T9mwxXPyCtydhiE6tjEcGXtguLCa/
mT6WBYgNFNVuJR9683L33A3D9vKbNBZCp2N7uPsgi4SeO6RNB5JNK+wQ+Q3jU50289qGmUZXBjwA
O5dvDGDuXx1ACeZQxEvu6gNjajrnQcJKm0IqtmvATBA72K9X1sPgHzSP2e8spv6LOWtH6+E6T1Tu
dhU5H/lL8MJDkBwDIT0H7vWMOuncJdqKxqkUhdabIVC8Eqk2cNqWMdHGGYTaDiMzLBToaYBCHwAm
kLkmYyyAbgMimMb4hOUWwWHgYWoiJ9RGboy1xTMSMyUw1gA2YRnRQ6mw+GjChvv7pEb0InuvWBiE
KyMr76P1FyrKHE3oUuIJY7x3uU4VuvGCm6idiL1abkaUmDhjQ+VDF2M11Nqp0RdANfr1yk4nvKPw
zcN4+5xYBwhBqK7AIxljY+MXgVQuO1uCFnSFEd0g530x0mu3Y/zMWJWtoD1y/y8e02wNJ50kn59V
XuppCUghjBj7zI5zQm/eThMR1EmScuNoC80v3CFMAglAuN6OvSbKZ7AGCeAaGUyD0wVm2Ahr/l4Y
D2UiBQRwlkHWtHJqD5Ugyg6N1fRB7X+fNz53B7nkPyDNnMHIi/jJEpwCPcOGC4oqtBP/dGrWMT3C
EFv0vt+siK50G586gqG6LBKPKc64X4DPBElemPVzKzFJZ7M6L2CtkWmCPIKjSdvGyZbDbQPveuzF
02zenwwS4mZW3JuUyL0tHI35cIfkAq8OYGBCyjkWPZn9rRl0hfbnAm7qkMxD/vKLYQqj+imFbPhD
0pyuvjYXFAoCwn/pTGgn0AkMWYdMb6zOVZgCogyFHP7lgJVXzLh0jQ6CkwVTcvjphaVB6CYbZUPJ
4ZCEB9sEARSHa4uWCIAQNL927uCUFPrbVyg4RkBs0CZwkrNxTIEFzmAPDBiFn8eoCSN88BOHteBc
oTKwf6Hh5UFvCwV9UoLpZGTOa/i0xmChDVQNvha05GM2RKCiPXJL7rRhBKcer9Iro9+S2k8icboW
9mJcAPt89jJIFpjdiHd/Rp1HhiZ1DUgzyck/ss3pvIHKNX28GixkNFkDL8f67mVD/QN5RjozHVF+
i+uR4DYI+6/p0wbXeOONJG5MYIYqiAHd6/N9SdYvVO4RNqg3I2ZSpULSVSHqv0M4GuHnLMi9NXMw
6rGw9PIIeRT883T2wwa/71bmgHivvz4vMyXa6T17zR42nZcjPs6LSLaSfCaEQzg5xIE8kbiCuEIp
xXIXYo5Dmi67QvGy5W3ZRBoeHE/rsZQ9CCsraCIMi+/LdzhAWkMNQKX0APSDwkKRLk3A4V3YTeQ2
Z7MXAo8vEwExQoYraD5YyYyXaY84G12StMHvGTmjf/jSYGr+mPmgPClciF/mFp0QAw3ve4J4iUM/
70BIATyNhECKK5RpJQMo+gqIn3wipmNsnx58GlC0wVZM5T0sAyL6MwLJ4EfbXwf8f6Ym98PzzAMQ
J+m+8Fj5Sx58H+/aG1oKhYkQM7M86J+f0DwhKWurkd9s5VUHmQzILyjPsp9DbUk3t0tJgAVDX9KO
PbwUvwz/SaSYyVikQBRx0adBlunhESphdsNVCP/G0/5gJ5yFjGPbc8p1xvXWJMXLQKV5JZUkEQdV
SCe7yDxmzHKUMjvsEM8N19cpZYT/DIYJhrI3rzmOkzEYm6vYVdKjJT38zkQoctg/XwZnnTqXl6nH
PQkaxwo+t1sW3kxzcnfoDc7v8zgZzGiRoDbEFsarUW9b2iXlS7bqjmPUZZti0oblivATFB2ctk8c
atrNUAYTlI/Anc/Ta4XAFcT9dlKBQbkSZOfrM9F27hF3tlCtvvUyIOQUh6UPoEDnaJexdw0Z59Ue
gCTE4m7+WwNg0+WKKGys9FDBBL81SHO1bM61N7auYbz/IdP/rO/7Zk65GyhJvCd5Ifx6dfBZiGV6
m4xt6QY2e9+ndj+qghfF2tgGpHZQvq/AZyfDxceuViU4xNB/zVsqvkeo8uc8fz9dthtI5fhnOlyQ
UPJ7Ue2xPznRV6DRB22hMBi4n2Ayo/fCWK/bfOgrGjEgYwyNJcQBtgqDmJrrKP17Uuewa93vmnhK
fzhJA8qR4Z5X3uFrn84/68Ln3+Er8Yb9wmIrIlDsx5IQ4ChF+JZ5Xz8LwWBmVSh8GkZH+J/qFJ7N
CvWIUSLqnn6ioVn4bxgaEikixEg7b53Qyp9dTCoWyYtfRdwIgr0FL4Q5w5AYS3VbcfMy6cQXAiXh
4QY5WfGB7XG8/vnMwFyo61MlGiN9EJpXxLJbZZLPVQfl44esp/EEoQpNx73Vh26zUh0x7kih7T/R
BuZwrD9On7OzBH+CXmPf171ZGYL8BLZs/fwi6EVE3lGUwD/yuP6mv6SZvaftcegx6NgSX+mDwrVc
MQ2fON+kuEgxKf67I2X5Ey14PRESkH+6w4VMvRXjPfAkmY8KCiUrFHdtFUdQkHfQevuLehcjHl5i
E7FHtQzb93L9x2Jujs0qQS0GaM5zb7ZlBOPkEVEk3Bhc1nq/1ftDg0w9wGdA7B//iEcqLGxk0pwq
7glM+7bVos8O4vPtqGLU5MPA8IpDtQC35YUOtr+zumPKeshCjdq44mQCTfy/3W63UfEEGOnxQWMe
z7csAWs5ciAXH76UahGLaizpfYngDWPEdsaYsUbVbwxPCrl/s9GGGGkIoyGnRqNOYbbyx4iN+MGg
2khIOuETBRm63lf4giRlFB3J6RZiULy0vpeGeuFSQaA/lVzgQFtjHeIpdUxDN0MPuKqgihzFXH9R
LpqRCTlVPd2JMUS6P3/Y8BI23+Mr5DGhXIppmLe33ePAM+qj4CR6GEZ7anzODfEQj6A5VFEBKrQF
g/5gJnQnOujBSQ8RbrgaR7+O4DEBMbzXN/83bx1qLhyqGxu+1c+U96NZvpYmyGuN08h5boQa7bXt
B8oasgw6W6G67RNJBPkyACKPg/sG+p8vliC5WmtA78WVINRx1PgMPyYf6LGbyrzig76iYn0uI5RW
Xj1/h1xByy+nldD9qjTyoEtrHBUWEvDx2BlehDCIaG6GeYgb/BYPzy/WHW9YNjIQAc6/CFkpOuAJ
9Pa01EDcFKXUTQ9gOzzgV5LYSqzdM/K+HrozFYsPJlL5hrde7/mf365GDYXGlWBhZtcECWyU0h5B
vzh+L8WGgtnJkiv3zx/o1TCod9mm2PGmGUEBTwsFbljYT78dCQueu68aA1qA1ssofoDdpv82kRQq
6xHAJ+lH2tsEzX+8jQKi+9X4XOSdeH5CsAO9sdpdj4Mg9wlvJGjq7ZfH+5w/loOWyT00wVDyHn3z
tnmsMZYQyiw+A/MuxPPxUjWA7he3lYiAl61xCPeE8VkkUa7Ic4j1iRJ+dny9tHsuBOz3xdpZhR8m
OZV/XaGf+lei4GBgjjd3F75X0O2Gs8cmDlVfoOH1tGdrASDx8uYPQt4tHOHOHISj2XeZ8/Eas9jC
TLUIv/VhPfHW89kzKTyVUMX+IiO/qdm9/HTdd1JGwdA0ZkO4srBwlsXfeI0LmQXxHj3vCF4/B6GX
H4emctIimf20K/5+C6GwSsGn0eILGUE+vx0r7+oNN9miXN4j9aDO+mE/0KLeUvIy8714uMP17ajx
Zn8HIiXnGanXWKUTxQ7fA+Am99uFskQrtIv9x5ZABthxMib3A3s4LTCmUqZCyd9noNBbSBAD6A2I
ejnxYSH0u5Bf0ZX6wz/EGZxxqxTaxdtVp2+Gfd/F94/ZnhJwyEgeczxmYoQJ/2ZcV/D10BmAueDk
BVv/hCtLsUP28N1xSubzFwoV4N7PUTmT5NLCylxXIYEuHHD1KtuVB7QHvTUaBPZRAUTBpAWLgRvd
YbfspvKlWfYQJ+yuzDsZyDGnOz/6eoPjyIDj8q+bmjmrvXNgHKHO+fAB1owT8QL4NXjaIb1GsIIr
B04syxoZ+MsYbDkPOfr5JFRKyPVTIYXV5p5n8Bg4wBVLDsaMH58GpKjRT4di1icYBK4Pcue3Pv7p
0rkXVpx1IUOz+jJCyQaFBXEhXrL75hQnjPuUKOcQPTFo+yw7rv/T65TuGcY2i/LA/VAl/Wm7jwm7
2TG0KVe/I5K8Dbwc7L3FXG10JGNUTHGvy3jElQ+b76OPopInwP00Rg+CN3x6Arn8bt6nbv0+jS6I
5bTU4a9L6KQu5dvgOAZ2SjG9Q4SRGxnmPDj5HKp9vhvzax5QAeB5NYIFfzflyXCuck+cCqL5uLnp
E7HKRoKi6D163uizgQ6QMFqOWj4PszlJ3BWIiaD7ZDZ/Ai39t3ie36GcDOYwoHL6C2mNUvlxAMoV
O/efUghGD9gG7/mUnm4UsDy20eV35Lcp5z+LR5a0SwhH+++e8glJ6Oui4Q/HfIO2pT7/k7unodC5
JqzEYiZv71G11QRZvJu8F90WgROkXXUXh68TW4lRnF+RFnyfDUOMzxjrxcv7uut0lnDL6JQT8KZT
jZVoIlZcmXw8Fmlx7gMIdIiAc74Z1dWRYcoUvAng9pZg1YHHXaDsbwhWBghrBRcVIvDqvZVC9K97
KHR8HlQ4xSFtbTnhabrtRQWW+kYF3x3Psgz1yr9CrUHy81n1K70Nxxsiz5WIR6Fsbn8flKPP6HGo
1kjlvxSE7RYyCZVFT1f+1RFERh4Q+PBaGMThP8T+7dHxZYGqXwFSknYh3CW0P3Sv6w6lkjCnGy7z
vQSlrfWbXQMzYJFxQeNUSRo5lxi6GV4XNwgsO1RiQDLo87baXkX6eouqqL9Sw5Q7IlRGuranB7n2
SMtGOqLueyd45cxvqkl9+EQ0AbP0T/Bsy2m+f627Nc8D7RZAj5qIJ3DWoHERgApji74DVy4m2MgT
j/nfleEikBv6FEbEZxi+Q4K6ZuNTt7pRudCjEVtxZngPVQPlSa8iVL635nSt9QrD3BmLtm30/1b6
jSnxpSVQYyv39ZzB8wt+gCFEpz+dnY1dAXUI/8lpS+uNcDDZyTuUqNXf48icQlAiAcxghZwqDpZ9
SQnGp+1WX2Q6sJKxSV0+x8Zn81nJPv+khCndGqhApC1ht86682MRH54UWcqmQWN52yAUndzWTAnn
H2AOZd8tP3/ycrjrYBwhDMKyZ7TsL+sLH6WYQyqjBBXYHLTaHVMnV4KjLtx8Cr+yIE3gYDKX1iPO
Uw4F0CnaUeYM41m5UVcFjJ01NzskIDms/kpEP8jrKRA4ZEClgWPiPxX+FkXl6gqmjTNm9OH5irRn
NbhfnhvoAswYjsj+gwHahiGgUwYXlcpjBLrSMZTEdwqyBFk6bEGK225JTQFszd+bFpG8AqTLtl8W
VhCDmc5l4jLaBPGq34yMLhnMuCB2MH4Ov0D6e0W0g2u+lTjR2VywjLEZDt9w26rlKFAWUMrx4oeM
xOEWUibDzkazOefrHzs4IhQEkGIXvaQ3/9JNq1EJW+1NnjeaiXLZUq8iTUWaj/4du6foPRJMkvtY
L/6ujVH+UdzDX+Al9w7cXcppiJ5rrkZpgkCPtn/2uKAJQ6csHXNJHx8ziS3AKhsfkPOUrfm5itqH
nTQIC0C5XT1nUFeLMxjFBtfaWRBqpowk1kqpc1kMXLZxDdmG6/ZzpkTnNyh3gwupiQdxKhwgqYzX
XER8akEfyXYMELFaJYIp+DidqUyb3e8CJ9EGqGv5qjQgEhkxz2f2nRGrwK77jzr5zzdkQ1lAwA+H
L+MBEdkEVdceMPZXrgb5vIDWbDZmuKQsVfoA+xsqw+lw+bEYLdtyUFtxgPZ/MQDIwvYPC9/eRCV7
I/97/PQHmglgNqB0/mD5Ip6Yuf7bUHeMEr7zemwxc18XTwugkrkDFMKIvkhdjU0Ozjl731eWqS+f
GrtC/al+uAJaZo6MQ54HRgbrcloB/5wzzKK6Sa0yBtOIDoJty7SsNeBx8AEgFZygT4rSpYQFr80h
dFiYFTuN8d1JxDxp86dTMw5mDoiBX2UV/sDBGZA7F4oH6DfzMkcKa7jcjScnQlHUsqVOPxinFVJc
+HX8Lsf4CggGWYJvSx6mQCGY+4gU4cZAjqICZSCXedKtKniWpODJXyfm8d+nAwxvPQZ8KM0ZtYMt
9fEWHQSI0IBfedsU/gukiRw8zI/5NmQTByN419e+MbJU/VgYXHaP2X1Z/lNdOCNSojPowQi8Xc5E
LCW+jNKR8Ha2gieOMMz6YU06mj06I+X59my6QieDkepSP7NiQKg4+MSYBAmVEKWM4AkU/maZA8Li
9C28c1j/yQeMPIkt8cgGBp/eANWyUQgAQmHRgaOh/jTr4G5jmgaA2pu/+XetSxFmPHFHGOqygTwO
63+oBQLruy1GG83ldDz80PoxFqLZuVxXQziZgLB4uZX+dX/jYDZZ9zMc3yaMevfYjHTMblsChLrg
awjiD18fAtjjmAy6ep90/7gZzRRFGfMaIWUtSXO7841vJjMWkFzhhJyuMIjTxzjHiHyWbqNtHjaB
tWZff66hSfecfPOGsiqTFvX3g5bwATPuaM36drGX+HBiFISzss0iVOFyo4+YyMtfiIVoP2DG+LIg
hwBcIMy1MZW3CTfq860cws7hj/rEI9yEnxAxGixZegeYj9gvFr6oUsHnRvqJMs96Y2lW8OErH+km
GDf0ThPVQB9VfkmmIMcTY72elU1HSR30eB+Q36hYMfnAgew6A2g3hjY3M7Z7raWIGCwyKjiGaRS5
HlERtBDVjNc/gW850FEB/WhxhiZtP64RENFBB/DCjX39Y2QTpv4YCIXwrcLK5JKzepOatwSVBuIP
FmiEtOgja0C+mnULmm20lameDKgfJulKxvhCabv4w1KDBpqXwkpnZDfF+47YYYHoYpZHUiWlEH4k
PI5DyttkE04QjaKsWALQs3Cwq2bJslnRBWMEp01epAe7HwONN2HYIORRlVBc1pDOv6IWoCIQ1Zsq
QMs73w5uJTAb9w9jO7IucHrL7T5BJzG+dalZg4iRoLXtuSeazjlPVuf1QY+ZAERzRoz0niVtvyG0
DIwkETBOHpPOQn7RWSD9U05SxuxjFCOpp/HlN5PkKXHGiPwvpL8P8yD8txmamQ9crwq4qj/zxKEd
pH/UQDl8AE2/M17+ffXRmbAjD60bGHuFoS9TBGBYA2K20jPhrdd6O0M+DGqF/eXjbnarNBmfWpcn
WBpXTPlRgBRkmyD+vmXANyhGU5viSexeuAaCGM23g6yIxEvDLngB3sMEAui6DYWpBDIV64kLJxz2
Et+VsV3NgFpGXJxs/Q3OAdQXm8dE0U+FAwh+yWk406CFwUPv4NG4Cf7BddP+OySfTDVUm455CxAr
VAADpx4RSQSxAK9u0KN0gKR0z+ycwxnfFf85pTakhyxJdWAUPVtCLlq8vmbtq0t1htMa26Zdc/91
6xdssQ90gB5ioQczohKKEwYSUKOqI2Sdbt4exEmlYLCjOSm67dzoc3ssVepZHgd7CHD8Y3LCqUMn
ZUBzAe0dWBX++EDJmFcy9rW1pTyFacW3sV+bcThExLIchngGepQ/qCxQJCREvgnfnvDjP0+9DdR6
lD2D44fT6xZQq9i40vLEW6xxsBbBEL2wx6RQveDMVi5dIBk2uie480iBDycSa0zo/DM+yrQW/DE8
GjlIvzbs0tnPVUyIWRMoL0vEjCuJxyjOt2LGnGo6WDEIZ6aOSw+0j86hO3sYKHWOX40r7fk3mF+Y
9BrQOXSwAP1Ooh+bx2RMuH6ZJxY2AxoYEXBoTXVXk+zLbI2bc4TZr4HhvyVIBaWTQsJGnttDHq3Y
PYhXSPJ9aC5OZ31D+sHwGwzw8lEWDG8OjWir8NgUxyGJn7mtAWdplcHsAFWZOSAY/jKGucCWj1rq
+8wEbYDjpkGWurLGLoqYwOpyRenBwbOB8ET/clvQRnfw28SJAs2BKIUONPfyvmG0y84GYQC2JsOr
Xt0tOTbvZ2AFo0HKc5JIE+0vXm69uzMmh0sFue6JXxsuAhyJPJWB/TIRqqGn7HyZaSF8nAaWGeey
7HVraDyUjrwQCUMCnV9EWC0NYbjgGWBJE6SdLPge32Q4vcEigy4/oXFXnsYv+li0KzX+On9HcFhI
xhIiatJU/dv5Fg0wTlfZuEyq7zyX8nLdZBP8zT1tki7jhbwfmD7TE29ErTN0rqKJR34eTzQztZTk
yh7K/ePzQDVsFJYA/ntMsMD5fo46eW7jQv9TdZ4QfIio8v8yY2xBsIZ2Jyw/nrOoMSmTq0VrLlDA
O12rc1prNjxCoaOaC2JGPbtPX3vFOEvGeSscvISxPvqQu+4P5/35kA/9XHXmdqVgSvUySMqZICnk
aB9g2E9aI5Mdag0mSWKsjFqR7g0ogUfSmmiPiK7smVtWqX23cZWwBlgimGPjaorBuGYWFqTkpoHu
iwLey75G3k5iBoJf7xFc7YyxnqgxIcb4mfOwq0N3PqNuws/CQJ+5fTsv9nP4WsZ7rBmQChKrV8Kl
8+9zPAcJ7B46bxOvBgWyF2YY0dctknfLB6hMNosJzIr0VuZjYrKLDSwIj/FxgZ73d1RSqc+nmQwN
TmnUKBTvZ1gMxh53wvkYsffrb0QlJl1eSH95JLd/roycpjAgrlCHyc4grw1H5Koy6ErIL73acDqC
F5Pj8GvJf3G4Re22aLhIt8cnWpuKtn68f5yv5wvlJTuH4xBCBUEU5oZa2i3PxKX6bHNWUuuVQjDh
1I1QzvKkmS8bIt6E0QHxY7yI3Iddj7/pHevoh4Gf4n0lkeRIUqP55W6HsOAWVrmBeAw14WY9gtT6
Q5s1nX+Xmhkvcl6Evi4xsXZuS/Ei/A/5AgttMcYMdASvgKE2yY2pfeSsZzWgIDLHE7wkXztqCzOz
8qUY39ysBTLnLYRLGrlWf53BGuLJAJkoPaUzmg8mXyS6jvTTn4m2UHHsJ8V93dl/zLqdsfXDDUs0
I7xtlgHtufGx4J0YkGpC/79SUbEEf4UaSYNMe6Ll+gWwFua0dzfzx83X2cUcsMF7Jj8HSQIr1Wf0
luAlQnm8Za97sX2bQBSSg9jlt7YwBjZASrAVFIYT0JJklrti8DRNyhJ+PJc/JRzYwHV5HJi3ycci
OQ95sAJPrMDTW3aWuUl/9TI5R6KC3cnE7TOn3XEocgzIKsapFEaZjnLqCOMU2sdMj8S4W2TgZrRN
nT805llrgByCbAzM2hoSx0CT8WB0h4kCdwwOJ3rhaAZKJsBPA76ZDWAx/7KIbyanUgfM/RLF7vTm
Di7lGuso8+PdrKfJcgIF1qW/HzzobN5YiAapDQKV6fyIvMl6dQUW9Z/Gpp58MdVacvDKLqDVjdGS
seQeoPJH3oONIvRX/SQyJmHsgO/EK2oPmgtc/65+bfZt9C8Ab6qRLeWvYSteRaECtZqfjvu318d+
67oGSeACjJc/Fs3TRGmLJm6STte1X10qOn+KOVLM4L9zeUFxwkDxAV5WOJKfA3G0rqeYEskurjh1
GalWqtPS0IgyGbMYFgtSp3Y+okZKbdQd18Om0h8Iw/hQZLPe3BGezVNxr6CV+/LDeZiQ7gosmkrk
xQNsBMfMmh/8Fyce7v2R7d1x1X/hIsAYPBw4opwU1eDAetHoh/xI+epWA4EnA7Sgctr2vXLL9bDG
RlayMWz0seidPiiVoavSc8TLYtLNh+7T1BysdjlCc+Nh36w+zVV+TOeDAyCKKPsEvZQ+lgCdt/Xe
4LHHIiAy1n2i+OYjsrrwuDbgBNvxlEE+3xoxW8jtD4/LDgBV+jaDcQcGNfRS2jYO3HgCQg+L/Ge/
5hnXp88M5nJfp0K/yBh3I29hoUFbFdWuTaVNiAUZMoAQj6moKowORlIxwQfN4Sru6eQ5VVM6SH4H
+J083d8keRPHct3Wbu605/c0dm5z9CzcqgKDv4WaBSaov5y+fkAaBIte3v5XXOcutg5W7UpWshGe
ncwSdQyUJi+nsFPrZXwhwNIxmYwbGX7gSw0f0oMQ0eHbViwlSEOdvj8iDZ3jy1ib9qEPsTXpHWQH
UU3+T57k0MoweL+exyfB0T6x/+htJczzjJYVj0MNg8y5IMEDRViPcyRTkGJToCOLGHDoU/VOOIk+
I0tZ0H1FHBMzIkhkWEcFFge5YOvbWDehQAr3NFvOLZJWN8PgyASJobbuJbK+LbdjY4tNI0t1Cgx0
tTqqRRVDjoYD4U1TLTpaSifjPS950curhb8bpUiB95NR/9EM4wUJoP0yqU65StCGg9lJzEsq/Rk+
Caw2ldb9zyaqrwneHpXYOuU2PiuRLLxLS4Zc12mvp+dY6CruD/pFdJ8V5xanGQ0uLZbrFu5EdETw
eWpM48A+TK618Ynf+huwJMxZbiS7ARZv4Ct8nRMDbuAQI5xrn8SwEcphDLc0qwT7ACh8TCiWzmOt
/YsKPXHxbrSghbz8cNtQw3P0AATMb27doYZyvOCtrisLulvSRp0yE78D1lX4lq4euyvd81EUeU+D
URP2YxDBBx5WFwwycRrAFR2bfj0LrmeE2QuyjuUVZIcZJf7LuyVvcBQONgq/f2RD+QBKpHCExR5U
bEEDjJ8uvqiYT4sKvDYZ86F617BjkVY/VmT9V9o5WnjAJpykTYGHQKoIXnryjpKY2R3JH8Zt+oUV
AI8FfQdMOOSbj5myYD+COpcovGBhSPprdrMyl+vxhflgfjfT2cd90z4MiLzXv3CtzxhM6QDCV7TC
B5X1PwzwCqcyoUS9T/rm0/6hdLjbGMOR4AFu+Q86F6cx4gQ8ex42XjMYjo3E/hSEvKcPdqBZ9yBe
v3gtMHQKn4ukpUpHzogA6UaNhK8Yc75EM0Vb8L6gZdLhMFACSQaVrkPOhD1eC2AFxGwm/uw7KYJf
kk4TAF1OZGZvuOK7PwNpFUsV/SfWB7n1DD7cwtvDfQLPAsc7GwX5GyVSTYMkreKFmErQ3+NkRn9e
QjIHeZdXY6hz3z2mqqAeN84vhQNh/+Iq4edqAqZmjWogd9TtC9Gzc50EOZKP3nQAxY0g+Hmy/rra
ovC+XMQJZerdxI9mAl7y26vojBG4c4EPzcbqcQu9Z3xI4egmH/gInKE8OvH0DvH+GZvdgKVjXO2H
uZNnDAt4o9adEVDufSCFc/pcICmStcGrNUarrzdeBYc4So+IB11V4OaS2wCdvbgc64B3T0k8tvNp
St3Udz8u8yorng3IBod7Yzd0fem8uUgQG3rW8A9JNFv8yf1f2+QohDJ5K48JhCSfaX8VNU8DMtIH
CcLv7zaPGbA21GgpUTLSGGYQkzDS2K3rjCjQAdRE4aBgAZzHK9p4YwxdM3N7Uxbq7LaFtKDzNr9k
PYy4/BQbZP7wDfpQZMj6gHQM0eB+RppZuZQysaFtuSWT+PgL6JJd7VLdDGlHqcI0Gz8e/+6P3QJD
Oy4Mq6aZEPWCgC82WLxFIpjy7ncrsY3gHL30EwwazlJc/o0nS/xu9rdgedQxMBBM2clxI8A7oh+e
bjY6lpAikNaixMMfjboJ1ACwSx0g2DPigY34Kx+SxulTTIXoBXaX4g79ku2qGRcVtQXRhNzK+k4y
T5rT23zMDTYfDM2pcS0a8kVtVxcNOigQudkdMtdj+sccg9NNQYVl8YGLqM2Ehh9f8g7CPXQCRo0k
NPYAYO9nrCFbow5zGqkibBqTOwkSKTkcH1TeULlmnwOSGb7ndjwpBERFKgkZb7/J+9BhBC4ZRaiY
m9YjPfZxSP/iLexkQiofBj+FKwDzP9nF+SjqErr01sC1EddoKpSPnZAql3QYfG0VSjUwNG92AU1j
zgtQgxFAmGfGk+yWldiwMXcqp6KxpRt9UV1j6wQTcDQRqCoICkdGBUbZODwEQ5wIwhIM4f+TUpy/
6EgQxv7BWFCF3XZVhD+X2pODqNpSXfHCS6fDbL/DWAS5AJcP5O1iVoL7qqDEBR3PgPVKTAt32I9i
pbAfcDY5f4ZcxRwMOvzSlO2IK46XRSrdMslOI321zaA16ytc29YcX8uvx9G2uOmHzeikzcCh+T1h
i3mcuo8z9ikLTMq4hEEmxe1KMIaXCIOD355AHuPrSTS3NEwMyynR7BtSGKTkCbaOM5nuSDGzaQaN
+El4lTX+BwjeiFhMwwvTsz1jitbdHFTV6CecITk1BK2QsuXBV3SEPESIZiPgRrGQFL6J+N2ybWqr
SRoIFj4YwmixCb6Z8cIouIMexXAJ8xeL1KLFbQpzx/y5GSwe3G8YkQAjjnm+PJtpScuwyjHz7537
0HHv5AUuxJUgkma4skltk+fIhlDiiocHf/bw2Y7cbCmxRcChnHTK43SuAfVbAnbOe5a5Diq6VmU/
ND/2IT9w/LODxrg8H/hV2EXAc5zB77Nk0TSOqT/FtKBB+HZgwEwjhO8bR/L+ZZUIdkGi2bxA5yy8
ZXaWoNDyRQeeUb8nmgJkO5gh0EWTd+6IWvBj9k3ZQmrICS7QpiGgGAO6CTQpY5Z5wJfPIJ8xGKI1
flE/c6naWnQlobWwR9vMokjGnSTFdOMW4r2NM9QuxtIbHMPSTgzM+KxoeLGRNn6ibq+opYHZU+gY
4kpgaydgB/E+ZelB6bEPOAMaAPEYvlGJV1NoKEp4RW4Ggcr+es1M2zOefvLWnWBIMzEEX36YMeCz
5HF5UJdjz4i2i6CpmWTzV0Glybhq8YNcZdiOZRtxb3YeknZl0o4w2xAX3sNvaQiuQX+bN9zFsoHC
k6JnbFIGctf/u+rGFDNJwsjbg6DD6J1HpWcWdxe+/gwuCK9jY1uijBCFLa9s8U5icVBxMvOjjASL
JV4W3YZwJHeGDA9CQH8I2ziiQrkf7zMebt/F/y65h0Nm+w73Fyhoz2B8Oc3BZDllxxMApQPbjFEF
ijtjEkv6mvAKugdeBft6KQDhF5dbabdUeQVEUEr41XDyQL0ExozkjCP5q1OuZKgD+fBmwHXJzLbn
ECqE4yi7J2bVs67+iPGEnSK0T2/i9uh8LYISTdEiH96GNJ8xyzCTl/OgVWopvmQDxzOjhfwQPP+E
ZJZKcILWiScVvKOc8xIAl+GxhRdTj9IRBMHm5OLaI9DXaBMIvP+IGb05it+k8Sp6bEbu+mjEaqrY
ZsLPV+Y8yqOnORICAZI4R4w6qMIgDUA7BwqhlxSrjUPtakgEvg09Fn+QIFt0sLqfZhAFckcdGf2+
8PiVkJrKlcH45tmA2En7e0s1DisHBTfYF8MGwLo+twfUNNFMGX28T2gmzJ9pcg7BjbnORvBUXQG9
M+0DIcJD3SkRYyreI7wGV5OBugqwQa1IFeyBFpXWHqUAFgr8GD565aYwCHDtXCFA4zbmWsBTiekL
u0TMQTVjV69zHacDDFiCeKVIIsJlMMcn3e0R1YN4iemjOHX6brLB7o65hHtFMCpS0khFmR9ODK+l
fTecvYlqeFutlZOXNX9NleRuS68py9XKthzT3ArtXZBsr/go4RBtdtQcqj6LDSIlUv4i9vYAYuAX
bANqEkoWpmfERyVKTz8ADBNqpM0rKk2+BzI/QNATIkE+GYp8zjAAyIALfcEVyOxMAbc2xbANU2lI
GKJn2EIiq9jTkMcrY0BNxYQSYcpzxdoB+7Z2GJJB1ee3IhKyFUO5l+KO1gDnS4W2vF6P3OY83Eoc
nLM2c5RtfsjIYQJk4/9aChzRbyD5D4b9MQdRyIuvIwWXPX6rAg0KQi5LuPODt/BBPncrfU4gHgL4
iULWrSjhU4CEBxff82anb+Hx8BHgA42+I6pbLqunMaAMeYEftmy3MYZPzKiAL/DqifIl1gzo8qM+
u4xSBUiiWKRgK4wGwEZh3A/4RFyLSYjtVA0bg8aJqRlHH/xb8lQL+z0D9oBw1td3CHy3mFVxoXPl
mlkkcVtwFN55GzB1TGp6sRZ77AUWbB6psE648V3xs3G9EOp4ZjNPm6fDzhKzE/xRuCx/Hv0UvxNf
//MG1m8rzTWwLy+fDQFcNDsYOFBVzfysUZoslJU44//H0pktKYptYfiJjAAEkVsB5wknxBsiQQVH
Jhmf/ny7+kSc091VlZWpsoe1/vUPspU5T4ttWkm4bdB5kRNvvvhEML6b4CV61Wg86IKYZ89Fc8Hp
9nVlTt/d55i7/owroFpo69/iAcdf5Gz8rPSArVtESZYRqgCgYmIGWNA2GOeLsZBYPRx4LUd/b52Z
F4CdcXXmALJ94Qm26Gg5eCoW7EzJm+Uz+cxIfJrDFGhG2kInGa8axQdGkIyEDG6n+XASm+VNplcc
rNR5H6eQkUqfZwjcieOQjyLgk98pEDe5/PsB32fALY+rqNcXLQLUlo7gOTECC76H1pw6zS1CfAVj
HA0AsOf0cUwmHFrw4sVOpdQgD3VgqRYvZP/k5Dzr6A/ZUXTNrBfxGHIqBJ7Y0HqZQLleREVUrMnp
+PoECA7meJjgGyNbogWLitEPzB86HgEtUNH4J7qvBEAdC1nI11uDRVZPKHO6t2PsftPB4fC1RLZn
txH1WI3Nlr+NHDYd4+/v+PsCI6O+in9mhpjQfM3lw4+5bWEPbLFuxEjNEI/vwTukLN4NuGBqh/OL
SmJ447nRMc+yU0StmnJfgJ7Buiq4oVhv3ADxqnZy9tTbanBoYF/hOvgcA1nbMMbYZ6819CDQNj56
UsVEl/2PrW/7O4GVdcQJYnY9eQiYa0Yjg+p/mTOtxPnWfs5q7Kn4MbAPmvGAwKEfmCzMSObnXLBI
gWVEG0GtWpFKUYWH1fbJJru//ZHEWwdae5tdnzRIJvezB4x8LA4wzB6yLOJrum1t4XeGHyQWx/qU
c7Q48SA0SCyMgYHqO2TSGj08plTVjKU4TVYMqsDa0o1ybI8UYz0asiNb4+/Dn6YEP84KD0i/YYGr
R0Oze0Fye4bF7nvt59a3sH5Mt7D+6o3U36bQzIoCiRILfm02reh8cjtpxvEpJ+YdCPfLlIsznFk/
LjIlUUzUIzkmPQ4T40Ftdr75qGY6+YrluM/zi8d9FWGp9WR0B02pHJfwjVP70UzkFjf01fBhDxnl
Cc5jH2IjBC1/VMTW4G1ChUttvZ19wT/JEhGAiik0xWDqQ0LCuZBlW6Hlx5OP9BWV0rlj6mSQ3F1h
WtYypM8Re8BHS4hOM7YVcr/KztEwqxhkWwnhJkynuAKZC6JkmEOkgFIDQI2plImXK3NGjLywE4JR
ApmEfgpMfqqhdxzDBzhB9aXaNV9LjzsN9p2+xQnFZOswK/GQe8+BRrGEJJrrN0HSQlBaPevBSp6j
QPaBLY0tXou2dFYhao7fJHVWjE6h/uccbWZMHE9u11xnS9UCS8oYz4VM2PgJX8B65N9iKCFNcXnY
FcsW32b8d66KFRsmNK54Fx2EyBkvDYe51oSzNbVVq36i+4XF0dolKA/s7RJnN7xTTi1KW/hiMDNb
umeowgjaX+fBWBAwkLajlqS3pMuDt4yIGR9y+Y2wM7cHuPmITj3acySLgOk/sDth2stGrEk8e9oF
TwzlOSMYvgi6zxRfZFrF9YdX+ztB/8eAPLYNoWHEnC7IYH3cUvYVLrWVzTA57wn7XoVJtQLbTbxO
A2HAa8tvdqiPTy1JfhjVQBe4Dq3y9hwbJoAPSgHh293cdRx7o5WEtIKVoY20i7RPOQzUmepx0Ri7
ChqGg7GHxSJdMIhUbhIHEoWMqWygcJcWJid7Ng5kbP/woL3FaSEwMGt9mxWMLUY9cKb6UG00MwEY
Vc3fHy8amyDrH4UM5wi6Tn0RsWYL2yuiybtn804UhlGZiRBGaGF0C4elfjdt/VUPihBD/WT7if4S
bJ7yWe+79YFRTzoB7eMa+pbwRpI2LzNyftPae7v6moaFu1kxS+bBc1I7PeygSktfv4OcqxiMKNDt
sqaQsituBs9YwwdugvLGYfWyfyjvjNjqWx9Ts/OpvJMnz3vZjHuf6dPVgdACPqc8eNAYcucmE3Cz
DeMKZsERLGPfApNY4umCXhlkB4pHRxqIMpcpJRAputFFzHTVkdCUpoN5yuydG5zq7xa/xOX5BBhI
D9/rTx49r8JKWsCzbytyuJLwrADZGU56HOdUfpWrEnWwyxhgBRQFfBMlWcbG2Gd+B1FOn6fGuB90
PTOyH85w27ElPImtc9RgBQWYa0N/ZnmQeIxEurV7DHxttBXMCnloAs6eAtBAYFv3q1GHlOeKvdBn
14isN1EY1JPYUqHj+WYVJKuiGXXUdmACEx9fSovnFOL7hUoI1xIuAhM/acS00ZyXMxnsWww3RFQO
W5LsAsxV6zA511wI4hzAIqDFbJEzGPvyjjhmBxU7Rf+4n9DzDaCkaAg0qvf4jW2LTgEqzEcI5kPx
ER+BeoY0DNRZxoHkNhiTyO1PnzV6jjdcEy18z/KxukOevezv9U1uVeEH9da6FEVwTVMN+EtNjHOr
BcVXRde+9Lk0M+iYePyPhNqltWgfveethVWIlovJ2mehQMcG3Ewt/6+GY0c5az4vrF08KCEpu3VA
7zCwaweeCwSh90FnajWYKE4OwMGEe0lRzmdJnTNW1lx7FGp4EGDgNONVGUv+geGruFAF1EKPVd/y
vT4mE9gqJt20mhWnPi2d6EwfKyqSYkxRIgiGBV2273xOMTr0L6MhH8+aEoJdcUsmj8nuab2QeHYE
RnFXIsCRtsa6w6oZaJOhP1iMgGD1xbu0n1BVMLMg2fg+HJoqI+j3qL0TZA058ZSzKAcXMZvsRmkA
hGwmS3lSmdqEUxWFVTKc5Ej9+WjxGqOlDMvvGMqEtMcUw/lmuF3g7U5rb3FrA3deqevb+YckDWaj
LlD462UPgCrKeiq7TFymCZyBNTrWbZ+9UuBXlTzMsQZonayaxcMRyCcxZcScV1a2xmu6mymc8S5t
lTQY/TBeg6mKVwbNRfhg56IE5vvVk2T1W5RA04tfoDELG8CC5Bi7v0e74MU4b8dA95R6Be8RY1Tq
KzASFFPzAYO0SXWglMd/EzuAwWiTT29DixLvuQRFsPpLeVxRd0FSgFzlDDGDLMc0/7JHV4UnN55A
aJvgKbCAVaAedKZQLICijw9LWI6njMHxTcHp7ePiAsG4tBrLNFUdk0nRaKumMo/+Bo7RjFWCUQnx
+faFvx7DGILPY9X2b8ljRlzQ1YgX3XdZpjbcSzTGUAUlBkfGrOWCu70USgfBZeOfLa62twe1W2EK
hAx19/eMrpl3TDVJagnMz8FfCu3y2NLTTliULJuGI2djYGaFCRk/GsmCTKCdxFQ+shpiju8AlZZ0
/jBVkScdd4/zAalX0DHxk2jK9dkQrAEYCRAGwQX9H1ZZPrQkzHM7XioyTpfaZasEaTbSK5t5GmCa
w78oWcijUsfwD1bGgV2MaBCUdQjairsDaM/HxdrqSIIjFGYOUtkEqIzA4elkp3xeULgs+vtaZs6i
SGahozudMPMDXTE4Q3LG/TVolTBYHVJskxmzLcgJX8hMnrBt7I0Kn/JI22B928wHuXnSMYrpgIWW
/iVmPED0LBIo5ouCy4mrC50pbNrtDwpIY0lfCyIfGsDcYr7R/rGzINe2TJVxYr3R71Sbb2lXpS0m
paDFTEsaS9hOvTCanRshNDjcFqV5TCcDOxwXlDcQ4fCkI93qYHNaVNf4XDIKe3rDP5VyQOU1oDec
UDnzw2AO56R8cBJnKGlHDYEvHoxATC5XKbLzcvUuHCP1UmmdSBdfmRva9dFYXAYlBEMEj1e+AR+P
XJoF5vS5Jeezd24BRyGEICeeyQQ7JGK0w5XGIIZGGA8bae7/9RYlphEITeewdRmyojRWSQZOhBsm
Df27tAau9pcwmf0EiCTAcQpJYDBZ8CaouQyGq8dgVN7x3qywsP0elDlkJPxgwmSXetGCBoFEHQbj
PEN+fHTq9u+nzeVA3Eeg7JAds+QI6qCkYqkaI+XyYslRxJ8NTnRePtAHSBXUDFwlI1YEwUhZy/Bg
VKFGu+slJfgoAZBDpo9aFCo9rBfGEhTOcIeZBIZ8s8GRZdBsxS8RSMkiP+p5lgMfhp07uCt05Xcu
tPfWAOfFPQYa6zW5Rah37tio5Yr4eikflSDnVx9xlVc7cBnpe59nzkUUfRpd4YoHzJ3MDey+Fu8r
TTTw/KBG6od1OHoRCMnsDyE97LmMMGjgT+3HUu/vqxx24eeSb3j4dE991zgD2mUXerto1zs3M2T4
R05ZgDDs+fftiXMAU7UdvXkt7FL/5U1+t4kjeZCdJO+54cNJThpT4eL0FDaYKA95Z/j2bwVEAYnO
+zgJNra4N0gC6gDM0eCZLJrDLzAK3kC1V08tztMV/Lfy9nA+9DC31xHo5RkSWaBgYfTba3yagH/H
Bkjsyk8h0MYhw3JXOvG+xMsl20UXPs2vtqmP6rGhJwnqGy9aWnFQMWWRLwMvW0FWUW7qCV9gIAVk
JsAvgey+D8UfnNa9FvAjXpfqEF+/ABfwOJEgGaMsBxh/3NnUs/pkuJmjnvhj5Y5RF1uacmdVeupV
FGuU+JyqFM7/QHx0aeq1BvYNJNKO6CtoPMCzod+wxHxTdsUQe0e7tsTWory1t4I7+Fo4ZC/JB/rd
9g8XXkLmjkOPLpop3WMq/eUUS/T1D5PtbYByr/UxtXvwdCvoC0EjSkJwJE46Gnp+9HPcHn1QRxIr
qmu5KzH/rdc5XtCEnf3cz1lBV0+DzzXFQJ6FjsgGufOBmtk41p5xfCPC1nI0gOYwfBbjhm0fcsH3
8QAMv6ecXEZkA+cMX89kA4Rk54vHrUOC+Pp7K0KMr4Kds2HhkVFEwTIU6I0Jvb1AdsPBODQ5U6pD
yeK6tEeVJxVoAY+aohJ+Ak+I/7HIW/EHuFIjXH7ZEiR8dO5D8UEzWGe59Wh2Lvw2u4D1Ayh9qfa5
h/zWJwSI1ffbk5Jsj8SgiL8LPrxLD2xNLqwhzSfWCHyUeBFnJh9olOIFawoTb1ApPhAoTBC5PoKZ
ncY2V/p/B9sQfJ+EMU1go9Gd04LbS6O0okTn5AAHkMYdvIEHQ2wcKFiHpCFA2rJiPHL00ZczDVnu
Xx4ANgAAokrk1/6VDvX5BwaQumySz60Bq9sQanjjjfGJUANSIL1ub7YVbJ3g7cb/BI01mTwyK9yp
z/W29VjsnBPEBrDV5hH4VjPLbvx1LRicnnDDGeyKw6EZ8qE94UUe1Zv0pyPJwp089+ojfIXXhVWg
r/koCyf598keQfQ0MF7OCmDV6KJ4Kf9aAn7kAbgvD4HXqLsDvKK5gJQTwSAkhRpoLkEptslcuSW5
KYC7U7XhW4m5C72eCOnLl8SaHoxFD6aJRM2JWA4SwV8fD7KdAMXFASDTKSqjhj9j2HP+eUwSwGxR
3vHkQJOyE92jE3GxX+W/gQLtGpJfQmTy2XcRWKg6/iPGfRhiJXWrD89FHaRE7hWY/L32fTJ0KaTu
ye55/nFJMTMLqz1HZrMvGN1fyUKmQblTBT+vgH0s4G8MExdKPIe9mpqJNmZFg2Tx6lhxv015ZFuD
VgNgNuxFCgrQYOpHnf0/Yl9BaeiI1AEZAzXmfuAQ5Qb39MuHE/4eCb1qe+1d1P2TuBgOCJggV5Vj
45A5+UY5pVudGhYVsiGusPhjcqHHV5Yvv5HdQViTU3fmeuQGQZRw+lkWDDhiKt+r+oAbp2qAUo3i
waiARr6PaPr3LRjaVYLoT6sHsflOcwZkgsZbCAFZzdRMmS+cq6u3uMlzrI8YH75N1noHdQbknQOf
rRhTC4zoq2BPGASP1JMh7GIo7WDfEF11G5lxRheDWIvooS6jcx09O9H+gw4gM0STqHDPkyb6vRN4
1/zhWxmDsWTmF3nBtbtQ7SGMuwBmDdYcLl/skKFkoFLqzYnZ7fdNWkWKmqgzX1D1/nDB/5gsEYpu
jZK9FbddrzSRXmjgxP2QfdzLLN5K3Zoy6CZRtuq4ZOA/4234HZjLaNBa1HlEGFKfUK6wjvgPTLep
J8QojC+AzAO2RyPHhKSmaDD9m/SY/Tw+/QxBe2rCCmK9sHjrzuQFcHp/r0PMJ65fr7ly7FebEs43
m47zhLNDXEaU4UGmsv159HT7zz1zA24G6ebXtnSrd/KB0O2w2uAtQNvtpaBaOJYI5yKZPh1yZDVK
wZbZLx+TtVIPRg8S01muOF2rJqh27LNZzea15GQGnWd/YcBp0+6XxWjwx+LPbI7gyv0FjN15tt8Z
qHwumwa85QBDgppPStwzYCIs3V5OcvsIUONbmJwJLxzoAFCvbzbdVb6AirKIJT6bgJnF49bAMYlH
hyf6HQ5w3JyaUTIw9Qoh04hyj/x3FzYpnSj3F8g/HwvHpiYxH0TIpP59U+Ig0i2XY8Re80fsTd5x
CrzG2QC4TRTHvS+OMqqbtyfIqG9Illxm1gkOzy1Zk47D9VohJzzrgA1bLkUHnEHHkLehDClXFN5b
afVar3Afdh7TzME9DO6CvMgwZomwLqtmuFuB97Sk7OLK5M+x7g8BfTpTD6mHc4V0epNCqaT87MwS
nd+mnfTPcGO48PxV/9xfsBj1MNp9sYBFBDqlkhcqT4OeBBo0SxnxCk03hNCHycPhOuLmzDh7uKtB
QSDJYIt7r+ACIZBhhH5pYRZRhIYG7ggHRMafu7qOgjTUrwl3TdhBaYjFV2RcV2EMtoRIA5RXtvge
bB2WQU+20tdStA6YzgHTzRWcZYkw6sxPYmewWgsLORgylN6cQlFBuU0kYT7NTq1h+Q3hjBNRrmbT
N4kagkZdEOH63pXh2x0exDL43gG1gfxQjdIEil9nWOnymqFTXqg7yJR8gPQxB2YaF1sEbUY4Uzyu
nEkGODEeI6h5H4BXe2KoS0Q47azjDDuk0OoF1kgp8mfwbXb+Jj1piLEvKRzOAxl23hfXqrNCB3Is
QpT0scsRy8vgghtieM5C4hSNx6zT3qnoY+DDv3XkMMTxJQu8pO7Sldf5g2rAHTChj00pgZDsQzAE
swEABannWKUkopYBwcRVhjqiJXqQN6HQMLEah+KtVzxbxn+cQPC1IJ4b4nc4hTVsDDkJMfAGX6Nr
60yfaU0h3Dl4izHHPz3dubkAmkfnlicMLfbSsTVyuyTewuzThzcY93/k0SN8nA1YIxcZxgGsz1PH
yUrJTomFlqRCF1xl5utKchiui8L644Vsia12Ljm+S5GtwdgOOnAzgpyu4KvUYxuKnoyje+CbNDT6
z+LMr/9dvxx4Xwgf3Gj66FeLBoibArEf+rmcwRvzD4DOXbvD6WFbBrRVyhqnqhVDhQ3Sa+5IUC5E
KYyGqDxQd7AL4QS6Kn+L9uGIwcLAJcDkYSNN8QjCg0uMrSm2qv55OK6XL8yO0nk5JqAIHyTMnond
RP+DE3DvEq8/hz6ut8JdUxdGjTS9y3jxuqIY49a91txAX9DFk29g71XBjQeI+eFDXxGagp8b8VHN
7etURyVg5HH+jgj0RH90J7BpWrt8GtyMP+aSoroQlyR0C6z3IN/2Rk1PuIVwdbvQszKuzj1TZWhn
2M2Pycx0cGdiWg89fEXGyL135gBWTtgJcJ1zDISNPKJF7SOJxcmU/PElC+orAibE/ZNjeIEXMtow
S0ah/N39aBM3fFRuXtN11qyVhQBwZoMDs4DPLTEnL9QzYgZyptQohcSSl6uhsOGQGAPBUo/QoQEs
93eZsOMXcS3lPh+YXGv8RBATKlhOjheTNEo9mmrI1bStrARNiFe4JDlieLnE+8aJGZHpI3wragYr
a3+BFB+RPDMKh02Yc9HfX3wH/pjXBP+Bib5vcnH0qZFKuw7ZG/EfvgUPACw8kCnQWU8QRjxcoO7Z
Wb8gWp8zXnkc2E59cWz0juqVG2oIqxLuDCo4j6IqO2MRwvZuwcwD7hewzE293fGkVEGBy2kNEVrC
wSa2glqiBsRe0DBx1YKUU4+XtcnQQBeXVkutxttmgBCNWmZ69J6QKMFiqAS8rTRDGIq0h6ZpyGPj
MP6ITAnU1IzvJEvft7A7z5QCdMiMvdjVgOPA3geJl3yOTyW1AWiCMiq8pzgPH15yfUCXRYl5JxGD
wwylwKHHO0GBTPHCt/6r8YthSsZJ0l0alPTB0OVMyC/NjXLkfVOoCXhsQQOQ6r6GI7xN/p7ss9P7
UoPzZaOrLzZaLsxamKHxVbDAbzBqmGcKBzgWNZv+FSQuszyMHUk0xBZS24rJPW0FkvtH8I9zTmTs
EhLclB5oikTp8CNcs14k0wqiRYZDN/DwBaQN7zaSeVnDzxMpTM7QfaA6q0wQT+A8aVnsScikBaPl
5FZxP3B+YDjwqbKshiMBiIKYhtm9f33dIa0eXyEvngMoCViZ8Nvxe2Tj8c5fAX0Y4J3SjTQ4brfa
YR9ANWED/lblIZ1nQF2UMo6/fweV+7m9ZjnpXs2qj+cDE7Rptv9shgHir23s6BgbdayMAPtKbaQe
8AVLQp4dtuXAbk67r3bFtdwOQSl5zmGEpn0RobgCwGMQxPjsQJtG48rO+lfO+Z5ypfGMZt0Jpxfj
jykm8kWxaDk69s+wByGAfB+oO7RLe/9aBaSbUe3sNccnHyfby8doq4ZsI24nZY+xKRepwjFDuU4G
yvvOfRXduCrVQ3z39+wQzgUNKgvyKjrYzNTu+WDEvDKnkrj+KJNAlf70U/PvnEdj8WxG0YMaEtLH
hZWDW2KApoCb7Awg1T8vVtSv1DfU2sOPPcSogflRZEW6Fc9wvI9Ng8E1DdfThM2DagMTEUbKv2N3
pfIwENbzk3FZBQkG8kNAwIUl/KefR55kBukxMdEnDF0Zi9s1YlbJHVwYu5AUpG3eW8oZvgb/0jFp
fqivOSscMtEmmpDIxUsYIBfdpUzsB80U31XOkg+m8YnzA28hjrEf/pbSLg+rQ3F6Y34RRn8iAuiQ
btoVRVazHQSc9rZyGvx1y56r4uiCSoE3xdbB5vZPIgCLHgFE8BWI98EpCggMl7M2AYKJ/TYQJyFg
gQgGdXVJMOVC3VMfcJNz7H48UYZsf1Tbf/wOAUc3lF3VpTny1yAvdSvfJQL0Rnrwv7fGO0Xewb16
5JtrwgEhXzEvxk9vVQaDHb+JGKJb5btyA+oYkXSKu/yGs1qDxc7WKGCV4AlCtE/l5HA7KKMIloMu
bBIE4fBwoYd8Q+4JDnDMyPF34kaQAjZKzysOg4CIRgfLtjFc6D0Y5ivoe9wX2MIcWOTNH0N27r2V
2JdcGht5WZ/aHSDlTtuXp/T6YyY6wISqEGFPaIVkJn/1qHdI/3n/cQrNoJMtMBF3yJvQqSKpcQHU
KROoHWjTiCnvsD96jiRIkf+GAXzKLzcHlM5Xg+CN1wDCAi7fr2Bzc4C0LpoiVpsCfVy7yXg4IWoS
5WBxYOG/F48DamwsrgvYnymTNb76wYQY0GSIL0iyH4wh8C+rkLXkcZNxeHKHdVtGjeJSw/+/usnb
zx1kfoChrPrXnijnaYFBfrjcBy5TiNcdFOknrNt6VxWg/g4uIDlRKyBmhkUN94JYNz8qy/rfaUbp
Cj8I0ShZ6fQlHv5/HFNBjxw/khxBW3TRmVah//ckXoCEsfXvLAm7AJp4wbyFVCnLXPaYeJMC88Tk
tDr3riwcZhxsP17X98wDfuAEi/HyNlsoxx4cu1sv6FC6iNCznXZWPpPqNRYjiVN7UmEj4zOVj0va
CKAcEA7QDFipLSoVQPvef+f1P7LylwJHbGV72J81lc3K4xEZjEPkBd2x/LQ4wjW4KHR5t4LBzZDp
qLHH1vT2hc59FLJo0F/3ee4W5eQzlwV+NQEQo5tUa1S1r8vniCBqm8niMfm46wGaMcf7oVsGiBOu
W/hX863QIgOIUZiAp7ElcNTggB2OWFY1OymocecStpbcAjAPJWn0GAIIWQWLniqFalb/v8JLBb7Y
v70PLAdoQKA8TAjp3GnhwFgeuxiDovfDxCOSMuxhckRdMo+SdOjqVP/7Jw20YOy89hwYMFxW2hxN
94ZrgSg6N61F30Wp1QFSHNIDo7TCybd8e4E60Mll1oejBS0wQCGVEH0pOPHTAkbgnGEJNp5xQHwt
DhxqNJOaKcUmBKo0VdvDKkBVOoZzowHUCKyYae52vjhzqBiM2qJvSml3kCv7wETCLSkmJhKYkL6J
sMyr6gOXgQj17iUIGmSs1+gD3fUyxLyIvoWE7DBdR5jSyff37gVIulavkvdek+t0p5C+Sa58+zmg
bMXhfUptc91heV0G1BiSbFPPU1kgpX8AGHE434ZDChbuGBoRPIi6e1aZ351EzmMOEIkLJ/tV5mJh
L4FA/7OjolKi0MHXi3qy2ZXoki76xXCUM7/WtNEw5MLjC2rszMm+3ib7QhTmn30uXOZ4FRlG1mwt
jbRB+IlYQYA6wuVlqLtAjcdJwMVE78KHG3Cg/W5DhhOLSoSkPSF4iQ6Put5uLo8Qo0I+XALAv8gd
RXGAFfi5wnONDvB7N/7w7V7nK9ajtDQSk1AY2FDd/beKHRMlzj4Vale6LIuvgB1cXep9h0bgJjcj
P5AO+I5Oe0fFEs7aiAznlBGUj/9ubY2rFR7tUESe8Uh4HXSYGQMA73NQ99QG9mMpfOt/UIH0S7Ks
MG777vgacDXWJUpxR91zI+LtZUsbkpMmKEvpbRIPO7WwCCmKcGB21CWeXAzFFhjvHfpQFgbZhBu5
XlAy0qR1m+HOcHgJ9R7qk7oBoKO1orKnz5b2DZUxAKejzchh3mXu7wgoVrpEeoWPA9uUO6y4K7Qb
LmQz9nQOk+yihmrAVuUk5MwfHqEnc3lFrsbRyn9yLD5FN8UT48f7xxhUHMgK1h8NCtZGQPWYndF0
cH2I7uuGpTMHiyxwOc4IOPQzdrlE+ToAxnLqa7VjGzy8lsKb4APj2OJUne40jB+mxlZYzuN/8XPK
64dLEN9BvC2HIBHC5PGB7SN7hBWP8eCpf1E2BWMPnoV65nqXws5ha/p4O7hwhVtPJjhusO/PYQpb
xbKe9rc5mrLM5Zzs83AVxLAa8RRk2t6JSkNUAf2Us91g2wlvtl2mmPofXemi+9NwwY6nPoy5765P
iM1gcexMhLmkP9a7fpA4Ty/hhufxUFEz8CvMAfx2r3EeWwhSwBn8r/2On3dlI6J2lH28k0/Nis+0
dQcbWEFeFvYQQxEXhzVJOWOj4VjA8bEk1e9EFybvaL8etyL8zest7v1z1fOx+4lWP1FM8+XVvOJP
FBjQtx9m5KrHUOKxwjdorZAD812kU5LR7Ei06bhmxX8wAiH3qpMaUwqsQWPIW0wtYhdjw3iNbfiy
d+MMolN83/O7jxRyGY/+9Fkxk/A14JtMOqhBvV2EncLDpj7u1ny5sqc6JyWPL+ehhGDZ0rm5p2ti
yjC++iyz5QdpfWL3po3Nad3ZElr7j6WbyVGHkxevqRY+hwbZboIvtohGxUEGeyxtK5spf7/CyixZ
pLCIsCfGVhfa5BQBqIMz3SyyDIJJoTta2kbeoJ0iY61edraBdTPfzdY3JBUtG+QZzNsglogYhJ5F
Q56jBEbLgNgG0YGpovjQuMUlBAQghBgrsPgsGeLnlM3qyvvo9D6il9iWbnXEjXFLMZrSZrdiNlm0
ZsWJRdUiqomvSffH2UaRGU8BtK9Y220JRNpJ53iHVcMRtCZyUybA3P3KZFFCeFedJqRSoXyAg8GO
VxiI39iofY+9KEoizCKOzaXcw2iOTL5zn6kQx2NYX7MtBo5eygNrHDqU9WfzL5WH24YVgoHyCnno
JQKypd+AqImWsbZAvDid2rDn9I8TBr0r/SgwAwByevp2VPQBBI1cEGuLmuVH/y9RDzNVpcIBhV78
XI0OiyG7N5i9F6WFY55pTJACzlBiEI8D74p2YaeMlYXqQsqes+BxYo32tBtcsHj552ZDMeu1U+Ip
5j2nZZ/SIZi9o+xUZpiesu0QXWu96M1VF9LYsZ3IIS5Wu5Z4pyY0NpRh+pWzPJ9w5xBrqJnF+blW
hREgnzE83Tn+rZPBXMUxO10O0Z+AqUxjT8aQX99zZr3PNKsUagz34yMW7fvkxBCHIcXwiDYErsIV
+BD0KxDFOXl1xZI1GGRB5N6bzQDvdMplvhDNLgUOHh8BmB1w0wWPwnz0nJZEg9Oljv3dB8KuUGzS
pVjlohJm4bvC7Y3j7WDX4HlKVJJLfjZ8mdoSrifKmgh2QKRxNfcPJLdsMTtaklEESXYhESgPaxNN
94usnvw4hPaEoRcurlBwSGPGVN9ykgNo2/2xet18BpEPjKn1lT6PxpI4YPY5jH/2IplbOMDN8xnB
LNCMwbWnsD1cgS/h/PYv0yYV9uRO9Tfgg21EOsL0SygcdyxKOqSraNqzLRHl0wxoHRx99grQduIl
M5g32Nr1F8P5L1RIvCnnchjbPaKq9Bn0nDHxWSKPA5kmEucVYedzDZQXSGvZg9MqMiT12cfFMmtK
xBXW3LRi+KHhjcEAaVoHCKxPxibedmE++RwKkszJgjqBkXgky+ON3kfo/pzFBIjvE+JJUuTxz6VA
64QjD2fvGC11ZF2d+1XoatKlj4CHlDRTyEzxreAMnRtjI9Cn3abAUCSluP8usdmcxxeYYZPeNBVI
LmNWWBt79myORP3ryeeipSn+rGl5tSA7ySKYiL0L5up+Q2Ulh8mfAelNugwvP6A/LounpTFzTO0e
hF0CZxMLQIZBHrsDcI9buaJEA4g6EV6HxbTDNY7gl/E2lT5l7UL1wNo+mE5wS1wMivArLVlFR4RX
H+NWfMNo/2GsCf82elFA6grJFlc0oy1cETcKTgERAwmzr4q/I1zgyA9ibr8fLHCQOgCAAx1yRHCm
F4fv0R+rV21CQUjhdSCHe47Zz0XYvJZLfnpxLpZgtwGo1x/kwSmyA4e0co4MjYL930XNvhhstLW+
yhcSsekkFAhDzFPNwQONBj39wfjLg2cgiHnxWgkpnuLTdwQxaRptkkU8qdkSmRWGAtcbcmywr+bP
ec6cQwRnYWe2TXbon1fxqjgZS2NGdKRFYcc58DO1bWslMyLPJ725NmsAstlQuG+tvwt41DZeA9PX
CNZnD5o1/ux8dYc6Q57gez5iQ4xp8MeqNcGsjnuSdesobjLuzyrPJ0n2RWtbBzguucKr7D3/CMvV
AGLrDhhlrS5kBF/kri7Z03ZBUmxqi0uQ+2isrum0wVB6hzcG4t/Eqs+k2MK0L2cImqeEyC4HDKdQ
3Mlki4DQ8TG3S3/ax83sTSALp2k55QRZq8vHnlOjv9WX3zP8w+TO36k8CcdUzTYm36kEWz0/9fHP
/wAocKX0DhBoeXP/Xi2W7STVkQS1xhPo2HjKGlsLfFJE7iA8T7KhCPzxwH3wxL4qa041gvrICcNC
pT/FWXg6nKATPDwPKjLuD9qoFJItnm9ouFQMTrmkp/1zZhduuupt4xVB79t49nJTgt85vSeDNWNp
axgO1gZA0e/8mffWFYYGmB+H8VbbU83GJGwm9+ikXDIuSSC4cXsGgRc+f8JxSSTIOsTTTJ6ofclR
AhRwf+ce+nHh/ams8nA4Z4XQyJzw3sSufpwvucK/55T09nrO/03JYTcDuHXhEDMabfSifUOJcKEg
FkgAVwPsgmitbRqMxiP3EcgbsT+PjwuDYsgeA6bRVN0euF+7bYIKKgU0mkW06/a/M/09sBbzQ2aF
8U2Cd+4aQMzoLBbSnReiXjBgXiHrm30PWHUKfrXQ+aSrdv91ShfNiFBau3RRAwKBOGue4sxc9xZR
UDvpub7Dlj4mi4Jzs+fFl4RL53Ho3418VJGd9bxhZooIJBkfifleqUJxJtz24arSBasX6GV9Aypb
tTeCx6LPAQffi8EEnxQQxD36IzSbt+9RhtBU0uXT30dj/lF0lq+L+ZTQgiq2jIxMYFnxjtOjOYkJ
HyP/ixK2+3ztT5OwPcNxKGdgXeqqmDGOROR5wybgj65C24JeHyS3f3zRAHy27zUkEvdjeXi5zd+L
xsSunMxlMpUbuzGVK0DEbILp0FU4isKdonytF5oXj/5L4IiwSoDUDmIywUPaa9Go/GxyzmjHUcgT
yPHZv18TrMwMU6cyVGCAWu25scvN79JaKva6Y9xuBWL7PT2W69e4b77X3fy7yBiziSzgsQhcKmfZ
z6Yta99jEi2R4TKYzG1Vn7wXMgUUctF/TQCVlHrNYCZcdWj7CPwmE8P8TnkfWO0wRSN8AUzsDF6c
LGn6MWeSps8jjVxNJxVfSGRGSGscQEwQWHOTAbh/b/998k+0q9+wRXlnfZE8E1Y4FUsV8n7xL51S
cp7YPCJDxW8J0icLPZt+wDGLuQ6NmPPeUR0I5afhUXW4t0J4m+Vz9loLSXhpozIXBpY+Wb3kl2HW
NHxjgZY7jKB3UEZSf91IKHBJgGVehE+k8Avz1ziBcIUtfBnZkNDrTjWrCF4WoOK4Hhckc3ciOOPQ
TBDykHjJoifYHaIGIcfLx7S3+UGjYK/hrYXSHCG7CBS22x0O/1sI+v9k1uheUDp8t/qUgfgWhlhD
+XyHa1tS5N7hW3wPEBFyikzkiC1kgeiu7e/JvocpyLEICvd9o+NlgkIHcfydNILAf2s/HDK73UZ4
/g0X7LELPwv/69+ZTc9ND98F+gagP/I3MtaRbrxNHQ8+pFw+5hzod+lyJX8kI3uCckEVPe/NYchs
dQoezDu4MPQYYkAVkUwCPn5i//Fx43pWMZEFuD6yh+8t5wc+AXt5/14+1sQIbIy9NIG8MVHXMVhs
oM8wUrVACP5H0nktq4q1a/iKqJIg4VRyNMcTyzAFVERUFL36fsbq2vtP3XP1VMIY43tjxh8iEfqB
iLrPUqhjlyiwPH3xrmx9LiBmzykYYvUdiBd82leJWWj41RyolnrAQ87oAg9OKp0qZOGviFHgyB3k
LmqrGtca1B+caXfgU5tEdUHDsmAdL+sHVVkcLDgUTMAC4IfyPSArmvcv5iCopBHqMEdL0SpRjjfb
/vEJ8v13IlHRYjgRL4ytOAiGCAZhJ8FK3LO5yJCy48vgJEjmq0/K1hoEFBQOpI1YZuOIVpDsMk+f
MCRBv75sEFhl/Pa4hs0pPw9QOorvzgDGDMlBGs0/kkp65X6u7t135BEDNHkiIPBmN0v4caKTlyiG
UsI1018k/7tVlQctWHDwPPFb6IdDD1UmVKie2uTt0/C2/CzPvgnCgjZpu7vlLuaJiNeCEEM8fjM1
wpNSsH2j3uAymq64QgL5eiDhcKiF6m0+yJHYd2BxNhJ+LVrDi8LRx7IFghOW+oB6Y6TuYmO9Oohk
OBwRIO9KRFIjzci+i+cOcBTShLRZdvn+gDAeEkWxt8GD82lUUlZRXl1p3vqcnic4I2nKbwIATJ47
DV04fl7ibdm3dm/ClY91Vk5KQkZW5N4BMlULDhy+qAuuMb8iubcBhEir6mPlX7KH87BCq4C4hfWk
4j5QPawmF5f8hpiitYEIWAsvbj8hHTe7AvRxxsdXgqLeiCWIram6v+HHIgwpt9WYB6jFMmM/CX0w
BQ9qZoy39k5b3smKAikMW+BXMSaSAgO+/M+n8yTQC64KoTdrs87hFQc4goUH75q46brlcDjAZ0DL
gQhdIAaH+8bDIFNu0L2co8w4xR/IHrTAYAijqWaJF5+DvZKqWF8ZDIkQh+PhyNHE3Ujl7MCkVy/V
mZZyxRGpiYMmjcgrMOVz2AP4SFXK0SN1dZvhvEYaWtKR+vR0ssdLvD6X+RmRp4/p6xJIpDIdjBUW
BYAGcnS0scnIsI1IxIVLxj5AURmIFri3h27s4z53PZcCuVbYix2OGCVlqKjI4RPxNlSxdaT41jdg
SyHPne2SIjZbZhozYBykuNzdVSI8YWONo5axSaSstvE7ox6OEwVvR5Gys2AMFTF5ZGYIq9Pt0CPe
qX+4hXxXovwIWhAuMjUx0fonl53mKxkQ+SeiQZuJrOAXQtq7LfkUL4rL30mF1ssMc1ceGDyeNFrr
GNDKVHeUKdqD7wj+t++bK7LSw9sSrOpMETFs5NPGOPiabsmiwfRmrM5HtMlYFVKuC6o5zMaIuSxu
GR8L2J71yW8M50zAfsQsJjr2egseQw8/pdsgRBfeB7cILeTyhqfABNiEtaKV5Z/fZDn/NB8SYIgi
uBwjxnW7sE0LUg76k3ugO2de2LCfkBVBAADxY+aoBCRR7e2APExoIc4jsb4G1XRH96D1kBiBsYGb
I0Wc3faI61ExVOk2vKSvvYgNOk+tDNk5v79bthDHpLihxwVYidR9Dpj3l//9GbAJx8rvhYB+6kbE
vV4n8s0ZFYQ7YmP/dHafkVRfvOG71z+FkCR2bZ9Aj5w8Dyr33g6tgEczSu+zJitE+pc9eDqYQ1w9
+Dj6sFh8YcGSLoK2zsFsAP3ue4QYyogzijZCg8GpREgBcbihAOfKaG7n3P/FMpPLyYyJKjVhfRK5
IkqG6W98P0gJbywBcsCJvNO0ffJH+uRos1e77Vhalps2t6sNThpLBBMVB2UuB+fhRsTan30RzURW
xuY9EuWwJVnqqcrwfV9jrfJY49j6yffn4k7znTI2N99xb8JHokcUJeCghMADXKVPAgZmiZUTC6U2
KgjkGCGzvk3PU5T3P5LueGvG7byJ+LmOaaYlc4LgJ0KqwzZ7E/JvHL473efxIpPN4Yq84p//A96U
MmwBJDhUOxouRV74V+cNxtSDfhzF7jjF98X4FOLOa8lihShhNCycy4LXOhUTGONr0vO11KQQZyjF
9EynIn2ceqroOlL3IkcMd9GhP1TS/oztRqIPuYH3EY0RApDYbt4rY/h1b2szsoYdgducVbC/ScHD
w2JFlIYIZGNQqbh0qEYVhGqj78lYbSM6qRENTnKY3eweGsNz8jrwefIlx2w4T3PCQD0VwZ8EHBCK
ymmLoL/yr30HChLhzZ0FKz3DG7ll/EYsS3adNNHWvA4XhvfGUf3wQnviufR6uK4I2u2EyJyYac9K
VV93EGUS4YhfedUQvlzPr07PrSZfEljKiFiHPx5/fW3OyMGC4ppXTG9t+Bqbgg7fDvifTvcP0Z+J
Fy3fHDpKHTn0zuDlpyhlbZSSvsmtYYVadKfLqE/2KHOuMW4pQWhCNWKl+WUTg9t2N3wC8GJqM8mG
zpED8AnlCF6Se33zvtm2JQwKK4eFdZGW4gbfpcLqGrIKnzV7S2Mo6neKaCohLcV3kBvxmce14YsU
5Gdhp3bfyzO1no8pTxviIhYvcU7s524MiHx+OtXLKzg/V46JAJEmCPRDK9JRAqQzZB2KQ3p74k9d
yfaRp8BCVI16vxX7MaFciHBLt2aK1k5YOO6z3uLrfiT3SVfzjgeOrCukFdsNxTbYXSnTAMgaERle
3QYdBA+mRjAAfcMuQOWwxyOFnki5u589rcPiSN/u60DbNMFpy3EPf3hMS6qoex8DEYHfGiE5F7zW
VXKFo/gIyxazw46N6fa2czZ/aF1qQGmEYAFfoh6+S/YX6p5bdoneU9wNpeV+ScjQg7znqPn0g4mv
Drp/TQv0j3I2bNDEY81AJSThTyWEQsiNcXAf1WUXQ1RcEYioZI6xL/ccVux+WG5YqiQTNTarIS74
DMGxEqHt+q2k+O5o/tYX5wuuXBVh+SB76Tz//Jxi3lAmrw4JTFgS4AOntQEGuLG8kXnY2mhdSLxW
wNB6s8/wNvlANJEXguGMGRQltGW/CUU4VvgP5wTCIoELtqubWzpirEJZDeBL4B/RyNhg/JYzF/HN
L58jDGXKNiR1j/Pg6rK2TOeRGafO15Y7HmdG0tVtUq/PgtdUI9gWg5yZVd8VIdpAdAkoAvZbn2CD
aSlcHiZRDgviCmzJVVCF8jdo6Y7OWdX65x0PvQqmdY7hLaF9LgkrfZ2UMyiPCHnLmASgX6p7T+RK
xybZTouFMgWngItIIG4AidwuRv1OvgB53EXwdt/RP1xRGyL1o4yeNcH5jpD2XRKL8giwarh8MGPB
eYWA4CbKF+4A51FmjZU0RGsNgc8rs3x7+SQP+vikX6sGriNlBBP8A7CfJEd14dx2ko8E9kujDby0
4PSoU6HKg5NzEZmKC2GLKQTfejWCuGA8rrhbfUZ6HEiLPgkHRcBfwbfdP8qj3t19SwI/JRAsgkxZ
Qn5Cg1uh5MnQE9d5E/P0I/74RwK8CML06P+NSNpBeTdUk4KjbtY/6L4Z4eqyeP+M4H3MqVP+kj0L
ohuDe9CfKVoMf+QckKEE1A8c96eQgkQWIq3gHFCRMIpPzx0bfI79P9TCJDaRxMbrgl9wznkVF9FB
gtfZAJkU0ZG4TSQu9B8/SbPlmUSgMwc8lbz+iEvLsVViX/kHxxBAA1rC95GSkr5hGWVENapGYlhL
n5FyF8ZIY2qiGzTnWJJ9YAyHh1LzTg8npfXZBonlaTHbAfyfHIEXQy2IhidiUIQ8+uvIwOTnhphN
XtyGVzMmUt/nbrLCsYC1C3nFrbfNTF6LS0mjyAUs7jJSwEBI36cx0kbUR9cr41Me1od+hgxUymqS
G7QBSozUoCUCCdEU4Oj+R4UCqsVnAAutTEgf2wtpEfEH4Jd0KTN0xaxmEH5zSVRwqOspaz3wyxTa
UGiPi8FTgl4p0K+AqrLXzhnhtr1Bh48vqkfvhfDF8ZdqYEEoKJtkga+DvWYLslU4TaglxNhDviwv
FKfyOjokErP/MnQSQUk5r6tRuWNXa3PV8yTYQXAJYBC+nU/NNokDBQnPbcAnu35cAZC8SJjH7Ixk
e/MpvTZGWOGJekxJcGRrpJBzrmw+FfoIon8o4iuJvi8o11A03nNUK0Ds7LksLnrGUyrNtpNzhMyI
g+/p5SrTjnPozYVUN+NeoHLwAabtOwh/ihTZCoezCDFUuaOk1QNb5pgvHfGbz+HkERki0yiD7bIe
kv5NFfvXY24mjoYn1wLRpzyHbBsXSSG/ZIIwltI4BjPkbEy1/id6iLBhH2IDwc81+gRU8RHP6qiA
WMr0Q18XqwzaTI1K9+0MqFB0iHgtKC+CS060tUfy2Bo5iIgJZGvjHuzhPmZQ/OxoWJLAlPOhyIdu
EbHqGcZwdLBkTd/nBiH8fIL4yn+rlqBFLoVSbFUc7iACqDTnteQn0FpdPGOnJYC+vJewWcTLudCl
fDfoGPw8Q9m9BqhK6HPp3Z3e8g3kYSKVEAVITC/E6kgs6spYS3+jfgjCptSkXQ8Il+UllGZPxG6w
eFRCwRfzUjB8Uysb8ChRoWCSR/wgfulNTL5A2aQEMaw8vCaKbQ1BjqThnR2JHL9pTVlB5cuBSUYq
SvS/KynRQMccmdHWTbqwfDsGy+WxolGAQEOQQP7xaLaCHkgzaru0nT+Gupih2eiMZcOBhCyUP01z
un3d2Si8CHynwooVgBu4smLqgJISEwnBZ9Ptgv4oMrXC94yxcvpJ7+tW3nBI+XZOI4c40IeKW1/d
YvVJaWunAxQ5591uxr/lMzViXFAc6H/c3D6CB/89srw+mG+ax5fgvPru0MmBlWXdAsJZSTCRu1LU
eES++rybsJ6Ehelet7gPIIXFWZk0LnzRDaur+LrgaMR416j8cuBTEuW+TG0ST+CDWH3h9W9dPTIF
Nes+kcWSJoZopJeUT6db8ByxV5P20wSN+4D8HjRLBNNbRP/NMF89FTuHMp+qiD9u7kdAw0os+udw
TaX3qKBF9wv+kFIbl702kFkgH3hfibhZK8goWchxZpTTLVmcbPPIiulWiBX+j2TDrnX4A9MnODLk
PZePnyDtXIzj9Ukll76Fu9X2CGzmh3Len9AaTVE0LpNgScQVRw2MrRkaAUKb4ord2HTZI/m+pzUS
Fb+/u119VJ+YJpNyXVKdCvlUj7pdb1biLQ9J9osfm55kv/8+7MAsSr/R8+oATBAPwpioTquT4qNl
mH4DayY584bmd1wTt3nho5hZkIOZcSjtHITrLKVv32Si/TiCLgUmh2Hur+9/IrCXGARMauQNxCQZ
CkPKOWXHu88tOJ2GpLDL4HiLtB5bgp4B17IE/WhgVkcANdL69ffGSKY6P2pkCvRyXEt1zSZ5Br1/
ETnR+SxIsQga7gafffVzUIZpWY982Zb+BZDSwsGiITvf0+ekDhln3hbX6JpdTKq+SZri9r/sIzvo
gBMZrLRO6VyzhNqfkb/BmgyM9yDsXRz2AHroZohMkgWY8EDeSTonkGcgH7sRpIsjxdRBHiBIand8
DYoIc8w5hWgWEk+W4zHJXBD54FHk9kkBuktqzj1+/L1Cl8BIuNBPmLzn4HefneyR7+jw1AikmwSX
ccMnPxSKQDTOyFAY2kHcmC489ngWjGdwJ82anvcPOK0oJizw1Zj7cvUcIkD0t/CH0A+gYpMq6dEl
jRvKnKICJWJM4nzDRBGzVN3ZUkm7R69JqY7pmavX4nVC0gZEG6CB4gcAv5Aa84gRO7Gj4AnefS7+
qTovERMEEvI3u/SemwDShtIfWM06qsccXx1TyiPuE+Mq1NZl4Ql15RQq4cU6yI7FcT55shxvd+TR
41GVc/d7QgmPAkg0LOBOY35taRMBlc4rvz7poDYoap2G3gczUUYALuMqeo30CPGXCwvATbmGKBaw
7ehZ/8hV6o/IQ4d5/IDdvLi8PkI2n/gWbg3fvvS6tBqiwZFCfVKiYo7f62eMurmHzJxs3Q2R7MTE
360BbNTkzbP8DKjLCeX1Q0T6K36fkI42E315hog9Lf60TPrX0pLjtz0+yvgLfMyBbPxIEPEgGCU2
SGykgKOQJkxFQBCcR2syRRsyBMVhFqC8SBcFWf2Nqx7eVJCQbj2fcmZBl0D05vBJqzkhRNs5T/uS
EyuWD0JJGd23kfwILJLbYIeIS9FcmMNvX4Su7/DuC1yYs/XqCVRd2pebC3cnJPd0bUX3BAL3Eqg0
7AGifZz/2wM5ZqJ+tclV7FP7EVYBkok570Jds2080968Q6e7MeIyBvQpIGpFlvPNw5oTIQuOKxc4
yPJI7vUZ38le4qBt7/G0zfc/ugPuhxLFQ0HS5C1UCefS178YYdhE/8PyF4tbr7j4cEH1iuN91uLx
Dckh5NFmHEfzO7JAwhjdGh+HfbdHZR39SK7keMNh5O0wUV9n5EmJPq5EoedVYkPN6Xz9TIA86swa
YEDWCXis/Xdw5kQf/+JnJ6IQz9N6LkIS92VQkREmT54gsv5vye+zJj/+bSfx9XlUYeNdTME5pqLz
EoYEySPQyYRYUbFUkDDTD0UaMeQosTTBJ5YYOm6HLT6HMsv5OjTNiFYGOIu/N2/yzaeclTmIQsng
mbU+VmP/fHyVA/JlbWlgsb8GFyA7ohoB+C2qWiriE8F5d4b3mn43KhHWW345f5xgqFihFtL0L8Cs
hDUR/MQ7ChLUZOCsjHDvGPU380Wcp3h6ReuAX3i90SuufULeqITj2SN/Oc+qzITte5400AVqAiKA
U3s7RuSvkUimkbZUuggaoaE8pDwEPJWRqDwgHZx6y1fYBwBgEGSmkz2m+IB1DapY5JeWFLWcp3uW
VQy7k/foEg25/CjKxwAFRDnie5kpEhm5IOLOnT6174mf5B5jAO2711k32570k+E9hghwUAn8Wh/s
ayV1lF1Z04fm4h/pZKf9QncapIL3IgEJfvjQ7BCsF1Q4EI3OenBLRPNAFXCYIhe+dcEJriH/hfVv
yxvZuNfCBbwHY+ReGTAMVL2JwB5+TgdrgTqk0kKcQq/oWpmsPmItWFVEasMb8PmvHkcnnxQrYm+a
E/Cm0x2LtYDKtpQxZLWPSSdqF/hcuKnTR1ID87eAccoJV/T9zRAFzX6HpnmR4fWx+8eef1m0NgsI
kpE3BoUJ+w3cyQRR5uqdVmQYjRr0dJWnAWMNlVgixpLFhANOy2mECiG5QyOYr17+23+GqPB8KcQu
6vJxmftayl8lR58gAxOKc+ZnjvcUMgF8Aev+7PLmVpnM2B2ej/Wk6Dxzwd+yeHO7ZR61qTibPvgf
IQ9RePfkOMfyRZxzYHhwsCJy+oNrOw86Gkpvsy4UyWikTymU3Qky+nZo8W+5v/WTVLqeu6Wu8Dtm
zWIFF5nVW44p5BeR6U6hDqFCJtw+ygjjgCtawKqjNrvEZVBvzqj5swvy9fE2LQ3HHAM0IzXDqB1q
IwCje6DM7rzLP2FbJORFC/FrYW+m+ofsP/H/SCeXGqO6Tbw6JYjlrsdLTUDSlNAJVp3MWsEhN5mM
JggY+tML9OiRQMn2Tlyu1WVhDFlorak67G1ezset6TV6WKzFj+QxkxMu1B9le7PnWoNXGLFso2MR
2CM6+ZooG8weMjlNTJ5ug6jW8Pvj9pDPdFpjwcMEsed8DoS1gQURDDG/7i9plXLcZzt5Ac+DIDqc
vA0S3sDsOk7sRNWKywdNUk0UFJ7OY/YY3bERoxEYMZCkCF1CThocSSMLovQ8o6TyN9BOMkv1dq75
gs4mT2Xct0ADcHpQdAupOAbAblH/CMiDBYwgbaDCcbdSEAbPkMaSpHe0BiTi47PBZ4gcjiEQBzbr
gzbOsxrM/DfDm+vowB/yoOX6fO2SqOurL/3pwwdcXif22gK1Dtzia92QIad5yN+emvcAE/81Tv/i
fb9Al03l4ICrLuEWTc5CZTUgOxDXW3Pz6wWPFWy6Ntb5e7vrDH50orBZSIE6O4eIdVb1b3ABC2Jm
DolJf9Dta97BVsi+Aw5nQBYVrbRikWBF1vXl6rQbwxNFZjLY+3sl0mlSykdAiX7DPMNqH+nERESE
eLktdDDSw4BEWeDXf6lvvVNt2fqp2gmXXkpIgEzVmGH3oTUYtdj4bmD2vehyYjKVQ6A31rh+8hre
nDwyMuWo0CCwIQMI3grqyUcDGeerBzXUnMI+e2mkM67gwllTElXFn4jHEvzKOY9vyDtVgS0gRhdd
R8fbihD6UQvFz9eEkUZYhjQGPnqVO8Art83lcI0U0kQ9fh7HkVsupztYJ7h5i2ldKO4AhIYm+pbf
olyJinDJfy22Q6wQho8KQF+BKBVBl/XZdWc42rXVlueLqtxFUftnxb+B7x3rIdFisCTG8Ko4YOJ0
D3CzV78VC2Dx8zpBhxLmQo/YpMluIesQFHVFoGDSIVtgcIDxYJJC0k57MFq4q02Xt3DblUwyNOKh
xKuHn6mKVRpIF7F1SfYEHSYcjtA8zIxIp3j7iBGfMEi67mRE7vU/6236brwaUty/sBFENGyTY0yi
wfiZPMMLB6spaz7h+owmgDXfAGQ4NDYdsZan1jNnhvvxqlDyH5GMFjwnPfZ1AoN9QmNskTL+7KeQ
l+PkRKAnsIdvfE0ZihyhetGS3I5w2tlSmhOI/QiWCBPX5REJ/OVoIa9H2he14XeKt+OHLyO4TAlq
YpXmHfaQObzHyGTo28Q+NSwQrDzDc8yKkNZXQtMAn5BhY3cBNYOcAb6+BjKnT4TSN25rDxFDObzO
H/OLaFI1wihSPFTHo+rYj66c1mHUB/VM8i/h/aRGghLQJPv3Vx502liJop6JQl5z0EWFaW+H9cyK
kEJuKJkkG5OGOz2QqK8nwIXeTn6VwqBvRWD1w2ZdIbn6wR5CkUwek9f4ibCTjfi1xkHyYCBgl3qg
PvXQbi4/sPYEmabIbXB7uZV3dfkSEx4jx+ARUII+TZoo29TTDTT8xUeiaw6kQ8JO/ANcRimy3TGN
kQkqdPiYDUCvflM6QFDXznmFTs9EMKKG385YbwOdXUdeifqLR3r/V1tL0AQeHBzYzLknqhQ90F5E
+K7gLshpjvVM/BzJhgdVKEZtwh0Yl10YL++1UxLEMRPTCpuwTvpwuaI/lwtPjSux4Jd9u3/uUQbX
QRvdCKh8Zuxhrpni0aPKht4x+qIeoRAyuS8Ib6QxHp03RJASA8lKShP5WA7Rb7L6DdGZ0+1YOgiG
DaA/FiFrSgV5gFD4nOLmG0N/AOP64IVkXV59DgtPxnxWQwguIe4idce7jjqizrWxItosuEIcx0Xu
fhU9gDvGBLq5ROV4fWaECop0qAaWV6y7sA9WpXoXwGrMYkzPT/oKCKbw8hizr/u0a18wg6KIWLT/
flwTG+8lfsyaSIYID7/kLXzd52S76C0o8ZK3A5NN4z4zT3kG7SxPy53ohjf42vJBtKT/ygWZCfmw
jZkuIbp4zUMFN0A+JfQMbf/tIMoz8jGbmEPbIJQyMs5yQWFTWu51nPKiTAjRlFCDh+WewBaartqF
Ntai7+LqFFP8DX12jpynDgGzErY8RjN4+XzMhVCXj2kZkZ13l3kEXHP0ObuYI2wrI5anmV+HpKKG
um8gD0GHhlSdZFmOyz9y/iUXPBZ9AvF2YX/YCoUHnOLfJ7ViomyYkjghAR66EvovODaFzfa7l7Bg
4Zdh2ibPxW9j8G9Ks6mnR0mLU4Vt7OtWomy6GHHXf17Jx34x1H7t2+yTdRBhL6+HiHmqskMBRoIp
j8kJAd+EnufP9Tz8083y9hmztZx9graxLVM8yIrLk47PmUMUwlxcnmZAGq6DUsBXeRwl+g/54RpI
ATPMi4YylFqUX/OtvwyoDvL+8HsC5+Rfr+TxcKi3SoCxwaHVD12fwUcmn5cXxBcvw3uO1our+c8w
emY7oYnRJ1XkeA06GCWhIVSohWLxB434u29y+7277trEwK/FEjv+pVhM+KGzcJP0w+f+Or/gl3L4
wxSkuv+KLpSzzdZYgNFznogNtN8xluWUvL0EgGxwQfYwh9FhbdB/Tm9/jvT9c3jf8L/bPTIja1YH
Ys5ES8eAIDt9j0K8MYfXfxwSQiEjtNb61gHCKlA4bl4Xl9kdd4NPrcqwGf5IdQAw9yT+cyhfkJNf
x5o5kNN7prD9bjNlLzmYkui4sQIj4eO3ezQhwNBmRrz6pqBya8yE4gDg8/XdOeubVyT8u31C3DO+
U40g1JFqmJ/QOxkjlbQIQCORzE4kK8LhsECEQFowowsmD2S+bxs57+E8KzN9/InUEQeOGc/g1gf3
VVyUPUOgNnWFyqE54YCyps2izoq1cdsQb6Xo3idT/hio4c5rfIfoWEc9chksEVi99QhVhUEjPfMy
6RN2Q3LfLFei+vQ7QE0wyzE+zmSP5xGN/ko/WUMzpd2VjTnhbIfYW4voYHaU9Bn0EGk+g98UVX2C
/Wd9J30XSRR6IoURPbt6BPx6iNk4H/ZJHPZ6GciaQvZFh5BJHZmWI80+qDi3S86mizpUwYFZYvGJ
mSmJM3ibBF+r7b94f9HdiW2KG0XhTOGaseYRjoCJE2+xDUcqZ1QOnFQclI+QvZ/zLlsEAWdmyI6m
Db+e4EcPkKgpGRTnCR297sfhiWAhObAncIZWBuTfnHd1iMnJwY3AgGr6/1Z5qDQUraKWvqQ+t3ZZ
zK3ZEwbhudimLZ4qjPh2b2GKmzy7ryRmeBoqkaJ5twQDyWAhh68VuvUXQcH45iPEfvmCILj7AVNa
qa3IAEFcCGS+QLcGNhTjAr/cPdFFQiwqKzaWefhGhAhoLclBCTl54ExA6viMkRBwiTCXUImDYAwI
RvV04ANeluwh4C/Yb41R8/anIEMFcpyf5ywdPPwugfsURltr9sdBQ8TWNb36AcTOXsuQJfTGaNhL
pq3rDHGChbef9ekkRha19ZunR7A0dtNKzHrKiUMhRqWTcmLQINcdmuaLHoGIJ6kXQtKrDUFHfCWi
hMo14m6OH9uVset21qLnVGFOAjRj/6pJGHV8cQ6rkzsSRsOR+wMGLUU4P/XO45BlTnvDLYXiWB1l
55I0HJZz944OFn8IWRMw8FRdc2MzmZ4JCDzGo+Vn+Awb/JXdD7i8RPzFgjQrj6ZHRLJL61tyAxoT
zs7rLj+2hMOdnqMXgKDDuTw9QTFisLpnHR+7dBntO9wvt8jicGF0rGRC5/tTXUq5QJrAzMH3fxrp
LIMriniiJLZYLa1ITtHW8cUECGw50B/sFxeJ1ew+NtCsYXQGnIWAc+pX+qHJFLHnqch6lL2Et4mW
/P705Xe5JQ9Ye9s4C+8cvSz/vfvOHgx9xOGCseRedcTNTGC7Gp4t1P+1Zy57QcsgxZKG286IOKL+
OK3Vnmi2xeZO/5Tg7C68HArkKxHUGPs0/j4qfl+avfr2Azo9eMyN1pkSePSw35v+n7F4anahexLR
bWuZxhcQXbyDSEWfsn2bY/ridXIvB5JJWufGAEwaAZ4TGu0YHs0BOwWMtRiHYPzwNd3n5/Hv4hNU
IZhDBCSOOv/OrtCD7HQIPBa8wDnnCTD15BtS9ipK3O8Rs/kDGceL0+Z5XE6F1Lp1tOnjtGZkDLjW
iXjw3IsD0Q8MXrjkVOx6gsblKgAe2dYIZpvEwiA7vANMk3Kmpmg6wk94J+VJX22nonfC4Kj9GeXz
+/6zpkpEHcsRtQ3hVrVrDkSrWkqfvLHMZZ/RmdCg0lfwnJ/PYUUWTPL03l+n41dhaVgqMwt63v2h
tKTo6/AYrMtER40atsR1yV/HmCg0peCGaL3zUk2J/cflYW9nTw6AZGZxMPSqBGf16rzDN9rDe4Yb
0m+9AuIFtwPPFi4o7I+0jOzRu19R1V5TJrPcgTF3LFK/WEwVzxibg/fk5+YjCimQhzQ9Qj7OEVCU
W+5fTKDkhDuClvgDSEeXILgidlkTPQRT1R4pBHeZdZhMjmGXsglO1BHJ5AwY2C9BTOMHKROU1C2x
zJ3nJBuRb9Iw6sTfaTvMIZirg7UQ3QAVy46FJAb/yTls/uEu150+LcNnAoUPCyyeW3hsjpjHnzTQ
GAvC4o8v9EhpBI8UnEonzs5F+jNYGD9RD8EEBiP5hQ7DCuQhRC/A1uh3rANSVljzirHJ8+kXKWvl
M2KbgU0wZrDEAc8eR0mED3jmQqFfdqV1u6dQi7McBexuRRsixB/HzzmTdX60TjkHXVLtBKOCEOEc
/1IiFZgk3WpWHSE6A6ITsxbRE67bLXcLPGgOo0v+RMQg/BwqLBYc45616GBD7xRKx8JVaUSBdUoY
edBc71GCbXGlsVp5ux7sB23XXI4LwFNyY2jDl6/SSCOUEu/T52C41/13mCccint9+4Wd4g/hG0R2
HrFP2v1dvkLUYTEvB+XbTuQBaLz5Z2AKQ1zhHJa3p5f/POvUjEi/uE+2K53IdlADZjsuz3YSLfFO
odGlzbRLCuxYu+ekAiGGnJoBFvRXAMQKdswL4ZHMFvb7n7r1k1ABA1pLHs7PxeoHCMNTu3mxGGnJ
Y1LP7rtiwuLqCiEK+6ttpQUNxxwTpu26m/xEWKC+4nnXDgXxdUgsZB8R4YJgQ6J/wUlQrpJr1bgv
1BMpqe9c6+SyIqACBas+76HVf4QvAlOB5I0pwPyYQEWHBwOqiWGlvrsclC2Bw3LCG1BqUs5v8SN4
Ld970s2CDlGTD9npNz4ptewwN4MAJwRW22ETQmo7HAAEg8fUjRuKv4hk7dQLSSkuU0gVelCt/X39
pbdmch8iD39sHTSaagk0XUeXmHPYG4kYppA1FZ6OEk7k4MMffAcvmFVUMEVM+M7AsMu57ojX3IgU
2gfw+vJ3dSQc3eR6kjBvdsgnKbdAd0v8QKBR4STym2lwyuBN3vEveKzlmblQSTqCCdRstaIR9j7s
9vepvtOw4qBEzn5M/Bf0Bm8IclJ4KOVCbHuH47kFUETBZ96PGy7IXI4LT+QZpAgd0I8lZObTTqrz
30woOQTyS/pMyBOV7Jb7DglVTE2IvX+pcch/H3t4C+a0FzVrdJXG2BMHVXAha2B8HlqZSccFWeUa
/t0vQgqbo2ROUFNsHpFnU7o3FpeoI6yuIEMTKSItXfbHg/WlDFNoyfP4aZPY5VfjD6PyET7C+1Gt
yandl5NcWOdKMkyF5ruZ035BSFN8n3bT96ycIKwwSIFZM7Z9N9voLAQXVJR+TfeJmuNOxnQz4Qgd
w40gNkaf/MlIWkV/e12fZ9uxMv7Ru4IaDdxaFS9DteNHKr7eL1FXn4/Tn8oybjzk4IQpA5vEim/6
19GNxBEGXlgsWzQmFogp8BL9HIsoOZymzMt17QGdI0g/D0t0cHy00U1wa1S/kvEQNthJRmXcj6tx
5Wuj76if5mTG+EX2EvkPTzTm71PvoG6IDXZ5uzXSIHHOboMezpoJxUYxpWf8GgyenEdtM5RxsaX8
Om6+frzF/ndobHRHFJQ39iu+LfXEmvcOiAtcFAg29TQjfpFyfKK+9KsQmtPXHPbBsBCtLPQjvaJf
do0vSRmiTny244dIEhSw+/OQ0xBFM4s8+Q7xSavjW/wZfRqnWT1O7wg877qwwPy+lW2ugL7Yn53S
hxDUOexRPv122z/YqxctaMaUkWUlimyQXkcwdrxQ/AJHW+nDp/dZv1FmCgUUxt/4gUIr0ZGM8EkN
sEeLMLoPXzfWjzk7qjU2Cf2owzKU/h744j+OOubDgQXuH7E2k+8EBqOTq8GoemEFUQanGND6ve97
CPs9ZVT7ZohMGw3nTnjqSJoUrtMIDxMO6ylVaSaMBoprzZEWt5iXQ+q5Gr8Mpf89MMNu+V7qIzPp
Z8KV0Tj07KaigaUXkoHSG14X2mDCy/X3HG9DUshh0HruJ/vHF5AoWAVlRG1wyOtCrShQHTwriYph
P/gFhcf19yk9tI2AMmq/C17I1BxtmIdKCBMbQM15Z+dP1As9lpSokPKGv8o8mjNtRtzBsHGeK+wh
yc8Xau/cfy27CWcwybHndUjCU2v3xy/T1kGa4UoWGsQKj0nQhMAUmstTydJer/TEmDx4eTl2ayKg
yNqQUfIZ3WIr62h3NKh626upGimr3qEMyZPRKXxOujr6lqMcuJf0QzJu0BgefqHk9jD0xswA9FH9
RDJtsYTTwNZakXV9de6n78t/IDUz5p8DZyXmBsNFwathdNQh95sRBL8vc8yrZsRtk7kzfZ2uO5UK
M6g4LheYTg0CW8/q2SPTe6goH6Q7CcgQghxbIfFTbB0AwkQaD38ubr9FnRh3+zf+TUwWJTM88y+w
4snF3x5Vir/HghLqnE54sxxmDyQjH69RcPOLeqA8lHYUa+0a5+JbJEtQxjZi64UrM3ib4zutTupK
j/qrCw1QpvO2eyuYFw4V4B2jFgO75hEFZoOLcQ/jSypWz2X9N4F1Pk/fQd9tnffivVgSN7AUq0lF
TozpELB+jzmtXrYBDXqwY5hjhNZDH8y/HBCvn0BmbAAm0hwyV9GmEMtBQsoQuTgeuNmz8DjIvCD/
bgGQC3IjcvSAxmWmVcXZ7rusWd8n/7F0ZkuKYlsYfiIiRFDkVmYQEId0uCHUTJlEcQae/ny7+kSc
6OroU1WpsIe1/vUPkwwZ6mutuiVY/3X9gRwIMREN2L+L/EtG99f9hKLDZ/z0PH6P46fxwc4i31OU
6YLIev7HoSzXYGJwTaA+6Z7+C93vyUgBZ3OouOAzGdawK9mD9bcp7lYDChJjFHJjcm8CNgR0g6sn
dissIYoLbuyFqHrQkjfwdN5b6NhIFhiYUFiVC0zUTHhJFi3mSl4LSExfYV0wwzrz3GwZhGUm5AMs
GLeyBwdH6OSgXVZGjTsGDDZ43Xsc+RoV68ARULIgJsNq4xMB3A3NMrhGWO72Ux2nBWw15jk0oRFS
RwqfnxtzI8G/pXoaxsOtjk0QYJoJzYzaB5pyZePalf+B3clU+UC28TBhHtfGyEjH69f2xuE8rzho
bSa0eNeNH+ARTEHRt3uffw09n4XKFkYGVERBlsBVpdpMFgLQUObQaf4Nr0tHdJ4MWkDXL1bK7RS8
nOJlfBEKk0EPEenrPWFx3TfZEiwsE42VwdDPqnTMj/6F+YnvTXX1/Rdc1lidTRU9hhZ6/WuwFkXg
nShONuNQZePqLSb+lK+9g1K74RR6c9RHN2aZbhNINCHIDPEc0qBEw3hphSGbkoAMUBjSMOFVgTgr
rDDRgpu1oQpKdxmDaJIhTc5ZLtY8ZsJ8oTxfFn+30qE+Ulf8NVR1nCk5Hsv8rtXL1/YFD42LwaaN
BG+5RJOYaMBRwoT4O0Nv0P+MmAOVLrUFarXZExr/yNEYJTo7IKQfLdFDFXQAOmnYwaZkGDcQZliK
Dx3+xNele4wLrx2bHK9AhfUSiDOHKwLB3xyYGO7wJ/026kNyW8ELj7jJsBMu+6GbB68Dw5XLAcfB
OUF9tBiao8aYNZq4WBKQag9sFao0LRa/Dk2MW8NmjZEhRhf0u7NH9LjR2IlmBIMQSM3cSliAm2jL
OvuFL2iI7H+8bC4mIWRh/ZdxnFD2dn5OakOV3NaEgFmX4HEzU5K7rHqviXBWtAlBRToJRKF7co2p
XIrw/jLfTI/cC8VZiUmbmTnPE8fzCiS/CvsjOFfBqRQ3y4wgey9FlnjjRPpwuVXOs6V2AIxEb460
0rk5ElV+414UqwuL/W2P7IQZNqFxQxgGeMS+w3KrEi0DAeKFtBkQ2FDcUk9WSF7GN+Pua4w0afN8
slHfByizz8V3QVoKgQFUXdXHVCRD2RCqTjAySV2Q3YwJ1yjJQftqfVtjRMspTGWkWeUZESKTFIE2
Mddj1W0LqOFUFFgyFeHbgYhn1LMsHHskC8+aGEIDJyN2JAvO1nwjA91HF24/FI6DvzIeso1Vj3pr
jFb2d8J1+0Fs9jNeEYghrS8bDBBnw225gD/59XKfBm9bzZ47JWo2nPNhyhFks/CpSyggHm46Tz1d
mARWENH2AzIODcJ6HXGlonbiVMTmpDblOcjlTHIr4tEAJJE2dM5ozvAxvB050r+Us2PkypgTYklz
XyrCxAVIdUw3OmThXg4D/gQ2XpRgVJWCws+p9KpMWtR3wCSPPVGtKALo3Zg7c8xKyRWimy+hPodC
D/j3WKjooOBISIYgcBNDZKhIJY7VEi4MWOQtpidDg2EenjM1/ljaQYc3BgOZe2nkZJixoGZiDp7Z
AG4t4tJWUMABCUAXHOamQDdIATxs55DrT+H7o5WAJs4wFKgTrrAncehWoq3+HvHu89QAxi0XxdXR
VxegwRYzlpZFSNoxc/mSflJnT6WygZxBMp8geLTGCT/7PrQwQAtuNpnZiEYee9ywKI6Q55nIG8hh
u4Y1WSz5Ho4xilvkHd5EUDJAfYUABhj84z6Dt3vuEGpM7EMz3Y24g3l2wF9+yjmMRUU4OI1B5z54
D9jjE9dTT9oBBhjYqsGyKmfSTGdagUT/xIPfjVGT1AYioR8edjfDx8EulhifXagXUTwJuLfFEDDf
4zpLT8daFGOPMcxW7AA5Bx0cFQQlCQ+ci5hxT45qgArjta/j7z8EKAf47nFdKI0z/FuI5NMyM95L
cNPBStzKHHeY2ZEzgAakWI2A68YB2gaC4NF3eWvWA6dlyAvSk+xX8vEk8hRnEL+4aLWfDmKAgCHR
AzDl0QCg3vETMQA/OWWbgiLaN8C2myUrFnMsEy7GVRB72xjiaQ9kSXAWrQ0byoIqPJ04H/vnB2HD
XBVmtDcqUmTR/QkpToRxB50y00mJNwQS7qQBEOsr6bw8wGVySTTSdKfi/iVbBFdnePqU7sSGLNzf
MCqgFuQa7tDrwZIBbRLs0qv3ws4djuHQqTbpYbDAOugfVVfdPLC8N+7v6fuXh4rB0lSFcyEoUTFu
YcL3ntBb/8mM+e/p4kUwglkBRNpQxqI1ZbD8xvrhMBF61YvmYkFRYytx9+qOGBPUeaIGeMpWw7BQ
NhBGPDeYqiwqPuEZKR1sSLmzmyEPy/yeEQAMgcnBCRDSwYigXu89+QTRzcoWxPBhjs2csI6YCqMj
73yywNHGMgb5WJRmKpRvvpJkXL/2jeoGUVZ6fh/wFZsx5myJZF68wwpaVG1d5mih9W0+r6bInPuf
IYxUpxReG2KUM3HvHEkfA8vtR9T4E+zZ5Bu1UxAM/TuiX77rnmHXll46GhDk+ba+PrEriHipPgGt
/cme76d/DOlp8k/oCZAnS3jT/CbYAhBKPHQ3sLLiwQYhUCiMdoc4hmjz0sXjC5gYLxA0eTBl+O1w
fr7A+yLgtN6cof0LUtjl0PCegF2iIf4gEt0f3CVGYqi7KIfX3GkCvs8ThsFwqgcMxEQN2C/REQPg
SAmA3qbGEbL2Pj6u5Eud2AXke4F2wMUGglL+l3OyFdu+nWoqlfaAWUeGHRRBCnkCRY7lcTejYXAY
Wcj7TCxM4iWGO0VY8Ju+dkUWL5Oj2dNMZyWpQjN1egA5ZdWSikLxA72NSUHtgbOTO4zE1tEX7Sbd
TeDAqbyJTTFTnPsMsxRAyunrZ42eBeUThnOER4C8pzHaCaN3MPBsGDEFrR+NSmP/9aE45zNmdIMI
e3GckMg7F5zL+1o+xkrwfkCXTb3HZuDJCcfXcKUAXtXoMefU3eQ3T69I3OhHn2TG5LFu/Y0IiMaG
YHfdjCzuLtnX/EiY0eh7ntz5SaxyThyptun/G+bf8UuzkEF/Gh94p67MOgQp+u4ub3tEVKbkZH8d
VwZmE6Y6hYFhE0rrFi8KMqMO6wRDKCAo3WIfs43TKSRQLg8XWOF7s2EN4AT0wCYVYs+pnjgPJHVP
a1DO2t4VlkmcBom6YuakRDyXAT5vRoV0CQigIC98msP+bqGtkw14xsijWrDbisVrDn9iU9PTvW31
9IXm0VkgAns5Se0rp9nqulEYkx8rmupLrG0ugJSF+e2ncAuroNs3LNHgKk9zxl+bTDMGzFHCCckK
IE6iYUaSDUOwMx6kbbUYsYHlID61FGs8zcEtCrAl7hrBhsBFgI6DlgkvQbywuc0skmn9wni5SpT+
wsemvMr2r80Y4yCTChkoQbuEUP7dR9y7+oJgcI+DK4/rcHQEVkRwvOKOlwGziuBOjJIPwwRiTEMU
54vOdEFCH8HIztghZt7IDs+cXCUb7UFxxuLofiZ316aY34BA6ht1YqXeB4wxNz6z3Ojx2CTb+esQ
7BtTxEGUnqwmZrvBN4BqjIQ1V8jNweEMrG38eg8zHDoO4KJOIrUrbn+8+0wcM+8mrnbCSyElowJJ
0fKBNs59HoD9HnOdsoWHwoQRyt5MQSZEFq0vC/L5LYReAnU2eHHOcK+BB68rv1sP18/o+XNdMWMf
cExW8GIkEPkf2NNVlDrqAad3DDceczjH61vrjjb4Hky82hFB0FrQReXuG3UC8gPpg48NqRpydj5t
uI2BQ2BILEso2fZwrbi3MIM6jTMG3SBy+fFOW2hWNftMYwUZ2geOtw4WC6PboDTmpzD0/YSCASxb
L4wbK0s+Qup5TcjC6mfCcGCI5YsiJDbpTt4Q1c0m74DGBRGJJN0RcW/kLFHD9WctoRMCeWfipDJ7
dYWxtAM3dkbWgzDnNcEeHryD0m0Smvz9M57cLSs1LzFV96Ayb8l3USoiHG4lg9IyDsuJWeLPdIJq
e7vYbxvyIWmA+HobUGVI6MV85zZCpx+37uNIQybBNQaC14XNw4LbFXcdyORAuffegqw9wVkkNUGy
qv01ptqHuAPlWpvD73u7o998jbJtiZATavZ9xYC3/8EECj3tOKo31AdLeLYQAX/ogPc6+O/27uuZ
k3KqRngLQOIl6P1mSFEWMhAISDfAcDJz72BNoNoteFoO/T7fagF0a9qZByeV3cUySxJVnaVAamX0
7+dYGwG9znWd6lVEqkjRaMG/0afWYY9y4LtQmaCun+HdqVqBeQP31JJbTLftnPxbj7S6fIXbxhOq
LYfJxa7/yBJjNEj9gFYcqOsSsORRTIC+X3evJdU2a0MN0SmHzVuogyEhZ+4nbpddD5Ofq1+4VwH4
wXUzVPMPukQ0+hgCOYUGBO5Od5MfpH3B7t02gRZ9jv2mib8LibLNZmNfwJNUT0eToR9vRmVcOyBX
4GNXgllhDEIZPSKEZ5jmeW71JyQxUiDH2HMWhyqCdoa7/ZBAdSRfsF7ghxj5TvUvHtpAifqjOghl
DrPHu5vxMoLRnPs1QipH77tVIcoDPIkRsBzqaPm7gCnfB3xLOEVCCEYRg4dRDZNdkLokt4NCunwI
o6wysyrVLs6jlWDxA3nA2MPz6YX3OSW+9cG5gyrZr9f6M/gcx97T1v9F4NCjspUo9+HRCXEHJhmI
CKjOXMj1PXkpwuEES2ciG8dzDlP0+ZrzhHbSeSMD4ux0BJHrONjVX3cFYWXeJdC0mZ3U7O3vH8Ql
qv1/QeZcazTcd4c74PT/pMSazmRscNmNkeCVJ0xvNuPS5OKkH4UA57fHFwzEI3cEeanzJ/3K8skQ
lnkJXhkY6C7FwAJFDqHchftlJ6HHoiXDEu4RIt5LH3aLIknMT+kCCQhXiaBSkz6WVmijtmhtlyqw
UOdKHkKLZII2AR0oKi4NJd4QJpu2IkQbal0Bp/O2kbC4q479Eg7JaDpatjbK2EAxZfgoIvW7gy5v
3v+yt0nTT8YL6HcT9AleI7hgCr9yawz7vOH0/a4fwvGGeYrQlkB3oiDlrMDwdV4v4DZarcuoakhh
M7HpqmmxP4FGkYOx7j28+e99/0K8yVNGvzLL+Z1/zz/NhrcywQKX2+aya8nj6NbstkHmiunf8GpQ
GGh4o6hTnF8hY0xfKMzsOU+TTnZJTeEQY6Y547ix/lblL76aRvMLnJA63Rk7HGOQwbZ8BAzkfv4B
NOxiwIu70ywhG+H7kB9xDQ64e8Gh6vDf/tXCkSVxRAPnz/kafHuQAN7rKEpX2IzF0ubp4GcSQ+/k
WsiSsddH6pILXnOArPE+/5ksx+IPcCHKizbpTviDfyyARlsK7zPJ6TywVjH1qLyKUha5BXgMUbjF
msqpjF9HrhPKkuu5OVPzFXPNUKArYq26SakxmUAKwrH1Ak2+O1/utrHD4TGELjZ0VIYEhxpbQEEo
vTlf50K+zGDXL9BHjGfyghmB3yZ4YwDCMSC6oKFiLO5kXgf1GHQw7uZ91CYcNw+NJz6JCcVc4PpK
yQG0lUetD++bsVFjTWegtp9QkA43N9xz8YwcYYjwxZWMngSyigaoW5rfaTThNPkpoLUB3uL0se4B
L/CygEdEVgBTUYvZ45wFaJUxZUyGAHQBQMOILbePyBTOYrRGdxXyRJleGlw0mcuANq6sy+7uM3Aq
0aCTrUKIGEf3x73Ilsx3qGcgael0ycEIVEczPT2p3pgsEBfLNcavHOxOw/McAMrt5tnfhAMMzVI0
XhUojSVULTau6eV0RgXDUXEuf7BCg7NBx1/MmFNxbzIrYDsPkD+mCQo1zUYKoSNtw/YLjQymJJva
GlB+gIAliDbF/Q6FFc9/9EdCme5Q+FQJmzGg8OiiMW4PDMKPlAyjmwmi990BhA7EkCVdDVfUv6/U
kvtwoIflxBAVJW+bSdjyhTg+4uXOhpk5kafyw9bCyUyPAFyrt6kwgpIW1OP4lke5zTxVZdkGWUQj
S6rwTNDJOtzDuI+EWdMK8zwutvGD00nB1/TwYE6A35Fukd82a4Icv6KhN4zfJx2cyKeGu5Xmkxkp
PS5iWyZEYbsYxjKYj874jtWGQVXYnfi8lNmw+lgIzQ90GSL6MNmt6HbaQ8mQVxDeSf94JS15F7/V
FphI+ftiMAOpHnn94rpAcT4ArP+CgvktvGx8C3khT2PHnIkxZXkkruhrZ3tlQ7EFcrl6OhK7ZvKb
b67uro1wH8XOxWO1z/nvSyyJEjYxckiR9DIRIcTaGPc1Bu2pKfRvjO8WaAApeaXGz+hqxobs9jgN
5vH9j1fWb0A6u7dZ7dEueAWCVBypHU6ywR8PPZkwUW+DbM07ePDYRjB1QpWzNqRHoqyUcfQ68vvp
UWjb6YE4hfgI1JyPjfB8lpOSM0uytGjEaIiqtHIoVPBcs9KZKLOhnEA9AfG6hFfnoBlP84DBagz4
xZRwSacNNnNjFB+R2wQyZ+L/LGKVmH4wFnj9PdZdZQzAoNWAQI84TxgeoBFxxq9p1/hgf0BIH1Yk
/4QMVjnQch++okIBNKCUTfBzCy+j6S2GkhfxVlgGv4rFc73/XbCG0ynwMWl3J3S+VFpNO0Of+sLi
TAmo0qhIbg7yRmJYW4Jypk+YQ4xQ/l3KOgMF/JMXN2mahd38aVdQ/CkhTdrU3now3fXZ4Byao2Ri
asamANQbBAeSF2rzvVXCl39B3chstPAE8Bs+1zmAKj7w4xmr26bIYxANRaG0Mya2HfgCdwKeWwCo
UW3pET3dvLHjUkz8VY4x2kIlSd2Cvc7W5Vtk8Mvw1XKp+d870e3MXy7TCiItfGQhDNizNcJiT6W8
FD9J9rHgWo1XMt5DQHM5UDezuQMxQcB5IwQgCtxPPDxWyGruvx0Y1yQgksyvsCyj716rKzpzPvg9
pKzYVIRCYL2WzwWxFwcDEVwr62ZGHQTHGLIK2WRPUnvN25pFBaydjuati2Y5oCS5/73XrCTqDo9R
5Yb1pu7yj33FO2AuR6rHn2SFsQDpSdMd5y2HiMW5iNMM5l56UHKhs99HvAnNxytr+4UkBLWIBNka
WzDrUcIc8RCwMbGc0xEKhTRwIZfbkc8F16Z/GhrO9+tbWFGhjkzqt2zPFhzvhpDFWYrQJbQFBLxe
nCXs8sIubDqOveZkUAuz5Ruze8kDLEIaT9CpU5sXF0NWnh+1O57j/xEEx15LY/oKYPoNQTPI31hr
VpsooR4OtpAufnTu4CZBvm+QvjPH2xWwxRjQmQYMLOU5Hl8POG+1/TB2hHWGwoD8jEe2jO71kggK
ATmPIsmAUeklfKO2sRnhYetPII5goL4oHPvVoDXx2ytQRD7PiP/55I+/Kx0J0gWks3/DI1x9UPZ6
aIF3493ynbrSTp8/8UFnngmX6THEpmt4zhYfwOefFPjjaoHf9QBuUBh3MjNL1CnZAW9oP/2Tvdvx
SWxpGhEWQQNYGM+X9axhhXarzwF8WhrZ7XmsGKDQ8IDZUXbvg+kgiGr2gyNuZ3wwBgWbkvEMW5JV
xOqCIcRcmJM4c1+3GfPm7uY3TBmOpBNBJyRpQMIXAwr/A1t3jNCw9DlcXEyFmDpAgR79VqjbaRnM
yeaSSGZ9xCAVHhPWVpILPKzPtPfq+wgemgXECos7QZjjYhqTWmqEGgPHzjfF95FxMy6kyGBH0wST
EQ6BhdCHCfOFAt66tiJcyd+CPmrmkx0aq2CaZPIgAETEpgiKP8cn7GLEMLCpE3jtHGSLgpZU2Ias
DzISAgxUhJ9PVNIN8h7yMMWwiQKb/ExLIjO6tOBH4o9DK05tR6IYzK40kNlfObd0avStf9sQWR58
GLn/5nDCIqFJWLJeMIr/gDAJ4x/SnoRYztDmPXp2NCyXmbQc+2PETcj9RiJeTgaupGZJtB0DeY5r
PWNhFLBIoizm60gYdQnbDsy5KnH+OtJv+532xK0becgHHc15wiwpAal+jw9+GBKZMY5u76CKa5Is
8CQyCWAlAvKogPRrzpD7Ig3gbBDPYpyvJ3knzws8fuDmkU/HA2RGjkUQ1C4E44QqMMxlWFGGkCSg
WYiR7ZqGV9rXWKiJ+Rs3uoOEcP/4q0WmIglkiDdgm4YYaQgGp0LZfiIRxwHFl8zliWNJaGOfUODf
6Ma5/nF0S2fDHSNN8qxvUeuBZQpnSuEEinS5XTByg37ok+nkwZt1IMkaI+RczkAxxlvlRzlDx0Tu
NqOaJXqFQRyzqD1sR1TFTxKQ+KU81LNRqK7S3zuuUItq/awsLniQhTV4L4LFgZkG7V/jCxqqMPdj
XnMx+3W1bAxAQTwH/AzyuENtXoQlmnr9qG8mh9xAAsjsJHNGGjgJ1EE4oOOdwuHH9c4xxRtIKrx2
5p9oTPZLZguz2dwC6tlS3GPvY349hiZ04F+QCrNzbkEarZ3hjkIZoiYhHYa64jnajznOCIiStaVo
4zJrTLQr0+/BqUXM8JNHsF4gWWE8x6Agwe2E6qPd3B1OmniA5c3TQmGK/oyI8QdIcI8inRJaHJtj
iM3SOvNyqDPFir+RDZWNnAKT/FfISGlWRgotSDGXQjjpwmHS/ATFOsvc8gjdTTNgpIH2Ub/O5b0S
UVJz3m2oAjJPxfY6uBy1iNuhd2n0MvoYvhhVwjXADnkhWmgAf0GY4SrSMZXAT+2vo9u+Wz2lPbfe
dWBCGvQuyysWUpd5+kOVSlF7tetQWdCw0US8UPKj99/w1ulvKnK9qDuxD8R1fzuML9B3KGE/LuU3
OM2OW4qXhv5aWQAzEyinNQ7D3u8cZlTEM6KNJ1fkFt1+hHgPji+FBMXJ9KKb4kOLdz9C0N4CagqT
XQuL3ZSAIp2rIEH8zemtnaSTKuwypqo1PFxJmgToogH3UW7L0+wn3Y+Jljo0QouAGRM0GbgJBFFL
qJb1JaUl0GZrtzGNhJ+5CkwGF6eEAnJlCqQuJzTZIF/K7DMD+TextLtPjOpwOzCYQQVCzOvQSX2M
B+zH8kvT/kKXkgFAPECEWz6JMNAGhqGJSFe8uRx/Kk+9m9nsJnnNaJpx0M3uW3hR2H1Zt3CK2SST
gS4uHJoUGgt6dKbmKSuL85by8G1KC/KK8UP1Jx63Ccu4iPBPGUJu0hepTd8CoSTInMnvULMUfG29
yyY38Z00PjcP/9+FshjuegByiloM0rZprE4Jm6wjPud+ItvMDXLmhoxjJnxvguxRAgGLCK8Bbdt7
3xC/AkNJOhgjdB14WQ8MgMvUe/9Ji8eG4+CNqb4Ec5CMGIHu6BFs8j2z/hWVwqIJHpY4AkZcJ2wl
lwUlWGI63V25GpPYcQdTzMKr20eTOf9m3f4mPCzNSn+bI/Ui+Qvoghs0dYSnYBA1mO66E33z3UTo
i6qPApcFzyzdyTd9Qv1k7OvousJZ1b+vaX1p29gmHl5uJmXS0LoT2/CEvCcINJwjn42MKcUaFjAB
11R/9HO02orbc4LiBnXsHUH8c/LFc9b7GbwC3WAfKIuPbNE80Euzhjlk3tgvY8scMHuxZhdKeBJb
79O1w0gC4N5vV/VCP2Xu2+ndat1PFZygbz5KVSbYRmvj38L/yfrjNB5685dfzApnssv+ULF6qa0k
mojD4u7BW0SC0i5RSHNHaOsxzh+wf1gWH2HWy4Ve/xSAGNjzWs8/RhiLwU5b18yfaWd/YYPoC0pc
anE69NXQa5N0pq4U3lXO8lg0R0xrBt77BBez9SGRRooGSw8khj09nlO/KwseihxVL/JpENAmAMTx
v7fk1Ntn4eQQyRWjJLJioOOli99hMJzOGE54EmUfTI6CzmPOz1zynPVDq01TW3wrdjJdZOZlM4XC
OY9fAA/3dW5mIQsftilO+sbuC+okWJrKP637UEimrodR0n4h9+pgjVzpK6QoIntXZLmpW4jf9FEM
FSiQkxq3jN57xWBjK9YezczwYcGkLDBJeFjKvvrSII13iGVyW3iog+IP4g+LgEw9e/Oe0KZcaodz
jrgC0DIkOv7wBLMfZkoXv1AIJ3PSMSmsoLSAjKOV+RLFR5LZAT75+LePhm3UuNcjlFWfa5U1o2LQ
sYdJxcHG5+8TNDDGsbM44Mb4UNe44ugRKUAJTAl+A4R54lcE7AAxBwXcjCZpzDeHZgCHxpiQ+BfB
mwnFLBFmoVe51yVD6gRu0UKdk3TOZ3sBlsDLJQZIfZP3LOLg7SvkLzAEkhptYTlEq05zUkMfoig2
dUsJUzeddVAWbeitd4io7DMA4kcASDFiAOtpizGHazP9Yj67G8YC5KI9cGl63uRKs7NVU983Vr/Q
uFijy0asg1Zo1adXHhXzl0mM/QCCVJa54ijkHvS4uP63ydJVodKGaS5GUQeGOnxRFuHYHMSKQzIC
RC1LSy7/guWqFeifHvbCARqeseC+MaO+RJeoWKU42ILr+Cx9SXixx3irGL0tznMcg/g7zX8T26E3
AkChGYaxVpkQR+mlahY62ijVg/e95GMx8njhxOACbFvapnYHhKBJ7sBhoQBg6QtGe1tB0eeOxYnC
1oI36gyMrh3sAa3xKkfKzuM9yChg8X+z4LR7rDx50S96wfErVtQc/Aqf3KEzpRJRtljzwxG7/zF8
eUkmrkagO1b9EzA0ySjZDyrFIjpJjEXwmoHkzprUp8jPiWHFOPWGVQg++rOMYDKWrf+iuCVY4P6w
h6oty2aDAq02cTD54ivUukAmb/z/O/NZWvTKCDqwxWmYsg6WuNhgcj/5Fdywq80h+N3Rvn5UB3CT
wk8xGW7P6i/teUdMrbrn5GGJUizKlvorD4yysfDvlm0mwaXNuWVK5E+QHY4tCEG/f2qItRJ+OBag
UNBg7PslzUBMKLgvcSjhaPW4RFcn5qNuu2mQRzvUlhslt3nXTNG09YfvfAKNBXbPqBlHFroW6iQV
JvvbPEmLCyP1jbYAHqktrP6ZlaPo/VpIVh4QDNckqSE/gDQM38UtXPrFMWZoh+chgz88hztoCT8w
LPBZ/mAFBjOreGKi0XUG/HOCwIebGroiYZvwjQXmxfxOsxVMwB6BEg1ZgMwSxeseLAXWqZBg5CDT
MCh1uA/8W4vldA2Kqi84nT7Grjd6kYuiW5R3UE9gYzIGzBgxijuNMeG8NdbRByZfsxGyP8izjT+Y
3T0ItkTxohgE3QY3Qk2F0G1D84JPyoxdojGrGjjl+b3lnGfD/DLU9alY2AcjZ4zgZuBpa8G2RrPH
f+GsQJpqK9YDYpq6aPE0FNxoWssjWBa5TsxXs9JiMK9Od42xJvETkygoYKjgBEXr9pme+BhbXGsN
PeE/pFswS2NkIqEDkGDuNK8Au3RfOU9iLck82LCA2mC2tEStJTvomuf9zzeGWQ2hbIR5iNCbv6dr
6VzPy+hzFjcNHGAqVQNmIvkX5qGKqUf+uqA+YtWM6IdB+ZhrE1o459GOcQHtGHwTkkYm1pn0ZJiD
mkNqPQ0N3CXBkL8hqJCSz5kHPGuNqFqueckFdR2tqND7diYgDNdOub0b89YanUlHj4S8dDSHJYPU
nrBy83a6BpDX6Tqd0zX+44j3jKeHny9aYlS2jKaw95k4WF/Ca/kuO1xpDFb8nBFJQ3/7SnhOAChs
X6AwUhyvePxeYT6Qpyp2PK5QNsTopJ0D5Mzz/QXKHI7IfLbOvhLMCDQGqENVZ75hPVmHYcBShW74
se4gNwpWyecx3pkJzfpsaApj4Y4+uwOFK1b5WIwgUXBPz4JMxDQyGc+ksF+gSYdUJHkCh8CzS4xc
uMYEpsQ2/ic2T2NaABCLzXeuLIr1y70ESgJAbVwTRJc26HU8wvL0bjMRWNebLnnTFWn+w/h92WmS
ex0DUDnENnnXR6x/aHLwjEWIbGp9p+hILK4TAwAJY8CwRGsKwaSPqtnI0Z2beU7XgErKmQsTFwmM
Jkart4/3EpweNLMwOy+HbntYPmy0nSwC/trKux4+Z+Qs4LkDPhVt0YrIHev03sEAwIRVs05Th912
w+vzy9fA2oG/DqdMwaA65JgBoyosF/xWI9vcLWHW/Z0uh6bmwKhJ4Wm8fm7z2w4TFAFzXZ1JkBGo
IAUMe6PKk/3n6k7AFSXtiDkubo6osDM6fB6vk4ZDjvClaouY0o6PpvDVT3IAjWS6GBOpISX4/pwG
5tDFGzRkwmme1z6uNJitMl3m4nlbIQmVKySMAPHw8guzxNtW+G5cfawCqFcBrcgKQo1H8QpE7adT
X/5hScDQsu5UyPZnpk1/wfXwycb3+JfQNoOxJS8bjQnnu2Ai0NM/Lf6QsA/tHJU2B1srhpGDM5ff
unRAQaPHlFi/KuphNrd8OQmBP/ny3Fcj7IPO3FjSaYv7+IwxFeIFB6I+czidW3DIRcgvD+8yx0bX
oo+BcyTbMMrDR0z3KtJB0LyeHrPRiTa/xJ8RI+DhmeSEN9v5bjQcSATOHd4s7QBrFOvjaUzh5Tkj
lLfRmAzaBM6INcQBt8OXPfrl8bE8MLj6kWNMUISxT8jz9Ib2GZnl4wRNA/Oyh1lPA2ZVXMXy9sWx
JMJ1UidNgr0ew/rojCBI/9od9Mnv1ExKlJbm8BkkbvlFFOfgYS9hJZrwHnALL5gjIINdXtY5FhFV
h2VdUMNBM4QDP8x8LnU0OHmgkvddk2CVBgPouQa7IIcb/w4k+vEJIRD8Xf6Yfg6H5Ck+RFM6yuj9
Ozo0QJhksbYQXMRBhUiB5f92b+5ZaxFAlOt/chTHdbFU0KF8KVgpO9UvoCeCcFtM6jqE9EXcuTC1
sehHOgZJVPet9ZXKDqTbHW9RDhyaBJdxEBEGVCZJuvCKZWw61yCfxDHjFjXHrXQ628GVw58bhTKX
SGWXIaYsOEdzJICO8bEoZ7CuyPmI7Vw4yeMgiAOxS1rb6Qkp9G5CzOsetk7DX3r8u+T+jjfkrm9Q
c2ccZRz/BJasO1OB9Tc4QsG2+8LQcLjqSU3i2BKvHFaEPgnfbLvMvOOZqNqk+sjb74/CkprfnSKU
/ho3RUf0PbSenFOxfY6XZW7gnkEYKxqSBU6q8f04vJlPRha7SWo8kTPofOiBo9CSoVudwgGRPYNz
kpkjUT6IQuDGOcNf2jbC5k3A/OJmwL+gRadcGq64nrpNFd9A/pGb8DdmoJRQPP3vUgyG5tdIPgMO
FsQbMD0FfejcTYXSglYTLQKDKgdINV+D8lYQg1qH46nYZbvrolvqfyW9Hw1uAYFaYuTuKaDgsqAC
ZCsKFxuoN4DSW/oT94bjm/ANgVnu8N5gG/xco+c8BeDGKqefWIIVPbQIryZx9I68+ut99g8fbBz5
hTrBqh14m6Nb8H8FDzHaUNgie4Qc9fFHjoTNH3ZuUDghJJTRYDvmSrq6wrldFsJEO3W7WMVmTPNT
1EFoX0nXKKzXXtDY8X8eWjzxHt9m2cJQxZ6EotIVkPsRAzmgN5z0/RvQLZvEHn6mxjUabtXtffVa
VG9xdQw3uAHdmUFBamwxYSFCiTwA+KG32DeM9RsWGDpo/CoQsWumjobkUKzaM3eAS46GI4VkjiNM
OF+j1rmSeVmz1JH9+ArljwET6+7dybMWuefrkkSDx9TYAG4SPOMWgMSoYuwrk0ZiASIsQz6I9fBo
5zG+Qpj6j1DFvqxccAvfjbbjp6AVvy7aSLsZBNrajImIOzBRC7xQyNQzHhav6UvLFb8W16iMOpKo
ZgXpzeMNCh6zp0xsGZCJvoYwuu63/EFblC7vOK9ALQfe8mj0oZOKdpLycHzKI32Pd6W0BnIdeFfG
A0kN54ITJfhuAcicErY6nFwoLR+vOdKbXo5AMcy5wDexdB2xnKcvNFT7foNY+8vjlbeccOkce1JG
tEwFLGAxZLRUx7HC9fAyhKGPZY6ZS0wojiaGtP14jDN1iHX//gdRCBLQhBk8c+qX/anXKXO6xWMV
bye1lT3F5oU6MCSz3CTwmCbQHsVfONQxTp5cEgNWZopWzrjhvCzHZB9BxIu5GHuzQMqLyf3imfS4
h5ZzQnG4MKDj4byQMRUCgToARMqQhq8OBsIjohhxfSdJjKFBooiBnOibib+x3mv44W6zwl54cWu5
U/iLuh/siOl5jjY3guqo5+4MG1CE59ymW+jqDiMcBPgE3j1xqh4tnx2uWiMbxVZCGyJuF7tyX6vx
WcYsnKpj/u6F5azMzN39RgWNSevpNiNLzbWR6FjNkcM1YGZPANgIx+Fm2aApb1wlVGH5TJb6WkIc
ADuJCerVm5BAUmIWlE35ifLsamsulHfQwbtfWT1zysvy+dfYgNqioaF95r0CPvEMTVppxLb0ti40
WGX23PdeCRz1cbNk5FYJ838Xd6Y/Ghji0fhMtK5hu+T3ygwOoV0vi6+FOZd9o/9gJjxDIOxeTnUC
Jid6HBzv9hdbhUL7mt0O+epr6bZ+BFr47vkxQqdfCvfm5ve9z5j3HgY//yPpvLZUxbo2fEWMYUDA
U3JQkgGtE4YRRQyoCHr1/azdB3/8umvvUlhrzjfyh4wC/oH3rBIJG6Dc9fRs3fZCC6VmPHafbLC+
Lj4/8wNexJ7KblDqdolCD7GiI8xdYcMexKcVoEA3WLzuzgMUUJlU2/eWN1gA4sh0xsuCCw0hvStt
6Uh7/Wm1nnbGTviy30ss1viQGKxSYhcZej+LTbMCPa2J5kSFSKb127x3jogMwE3D0jnmNrPQdkJw
oi6/Wkx4jmrXoL5UiKadp2xeRhnJQL6EELBsCm0mGczsX/7d2NH4ypiaISWxvL+xDYfipNxW+G8N
MtXnjU0GEGRLLyC9hgtGQgJYOzF+1fBmPab3Nbf/gY9rLpvNbuTwN6LzUYeDgAM3eXuo+KqNNMU+
z43NhUq8kJ4iaJ9IBzajh8NtwXDNND3fvK3JIHjw2+f6Diz2oExsOkFMSiG6no4ocwKaxR3QrJQa
uSy7OVOEANy9Yo7cpt215hdHOTO+IcWbvj+yPi434wX9Ax4ntMhDBB+dnm1k11+/bAk5/ATQwem9
TYLC0U6PcGBWtIS1pphvaIR374TBs0WMHiBL7QxQVsZaWy3CDezxQHdIKNKfSZlYtGIMQ1L0rb7P
ase8kacuZOiJousr/Q63jRaNqRKE//e4QgVyAzyGGMDqGV9nRaotewgmByyuA9u3fAyK5IQGLIGT
DA4L0UGGXMvI3m620TItQzUi2L7OUDAGkXeUqly5b+fNnQx6LvFUGmfYcxGTe+GAqJh9zwEYjchN
9E+eEioWXpmO8Wf7gRLjs9ne/KcjxfWWfxu6EtpSgTdq9WTa+zuhJP67kjQItcTrJhocXxhYJmM3
gb49wdnAktQk6/NdVskbySDQAVgSzNrHl8l+uPrKc1oq9pe/dOMoSL1H1oC1hxaJsS6rLnbSnBIH
dLGtqQ2WImgYcq3x0DWYKs8SwyuhtbyquP/vBGafUzCsn/6bk5/LRdT3mSTp45ZX4BMKfNkJCypm
UzJPatEbKOzu1Hk5Nb8XRiJ082Px/mvx9cA7XWHenEvhOUFYbKHJG6W15P76lgZWHvGOCPR3Lmr9
zpun1yNUOC73F+yYF6TJ93BwpBKZLERyFjiyLtMXpiqQKOoZEQHjypu2hDx/ouf+G0qQtlOJvf5w
/lMNFbTvE4lvvgs4iaLmUCSyl0NokEJg4cZDxULAOu/rxUBgFFdZMcUgIggPM97gB4BvKnfQ9gZm
BMHInmypJISE204Db/ywb+Yr+A/eYg5QHvJYgiqpxGE001huiUAZhdzP3Mr8nZAvMnSAGcMfGgeO
R5O02Bg8TkqFxmXgg/XwBoqcJfHX6rb8h1BK9eG9RW1Non7hE+oSdayWiLfNQTwOxS8i8jXnb5IU
1oM1f1APJwynklNlSCxlXqCBu+A35jv0BPHY92sYu40orFRYTy7e5ohbZg6caH8yZI9ETv/8K3D1
rky743CDsgmK+E9Ij86eFp1+dHuhbCJyhrFldrZ5NmkqEL4jadKXEEn9prQbkL5KguMlO779NaFJ
6kOnHDhGhHJQIIbhmJCqcDtaMccOR3Qz+WYE26aX/YPY1TqivmSNeGuGlIi5g5eQlEPVm8m6S+DT
GqnB2d4UHmgrWtnwB61V6X4eujAOfLL4SHIj1qjz5g3hlPuRyCJt0TdhI55KFgpM56lvTiEn6wg9
TEEjoFPrf52H8YR/L0LhbsyH/yy4hbNtANNRpU2pILPrmWI/U2yb9kmfFCLu88ozILE6d6BJi0qc
gotmUVi7rJ28j4LZbub1nLs4zPXHgfXAbcGBOX/PcHRMeyT/Hk4H+GqWKOQypX4EtuGo1qJ4nPIV
6vR8b1iLeb5En0LBHZcdX4FfESH4gKDWwskH58yQJ6LwxyEaeI7lDJqQxiRsbvZaOJdKm6+//Qe2
03SMfWJX2cPtv/xWhjZc7cjQ+EQef4pLZGyCy4+nHm7BxibPPv3lQ80k/0UB+mRxpJkeZpbS23jg
KBCJAskSkZrAaRaXDA1ZIHaZhuCbt2ZPdiFIL1qK55960BANGQO6Fgc6XuLiZfYm95llpSnhAWzB
m2FrXqB0S+8LDumjKRiaF4kYSYJU+Q7KSALUYIACoE8/2x7Q4OEy7Vx0s7dssP85tLQDwpNNyN5p
ngU2DgoVxkPSh/CHu/CPzA8v6pfY1azPyH8Q/JkOIA34tEgWEEsPnCVNRxmvCo/cxB8CWTaBy0+H
2gMPpudW1UdzVd9yw1FjqHjshQ6sDQ6sAvas5wkqhduCgSSHMMJ8DPbiyAGpSOurCCGIBenhPTGe
oc+Lc2x2PVueyJMq2cSISjkeJprL8muLYxk4kigiW4wrqfDfwEUQk3OdXhaDtTBqQdSm6MkMcv4Y
fkVNILlqwKLfLfEW1LpU1iIDBGV82naLNTI9Ok4BzIGBjTE1TaZNyY2KVI7GJgZI/EbCHUaxuURq
84k2Lghk8GIglTWp2cFj+g6Fd3IN7sCPeiWHHZA8aouRsebI4wfUDNhkJQo3BzzAIAZrPkeb1va5
/SrDkpaYA2EPyR0dekSblEbCgEmsFU8ZEwrVNJwazgWvAvUE7P4Yir0uJBJqivQOOIRzRgXSKjY8
ApwcGm/uSmT2juYzkPgLgWlfmOddvv8Ym7O5gOrmr6c6YS/b4EQDjGwC/2GFkCul1d9jiAZzXd/4
vApsm8z0WliTKE692CHkfHFwteWT3KZCj5v7teVx5qLOeWPR9ZDEQX2H+RDPNokZjniAmCAtvvDa
PDwAWRncMa6ht3/ZgLU3bqroMuNN1sxxWkzjmz4DyZxp/OKGusbpHvpkNXQG8Dl/EEARfWsF1Fge
vQi3KiyUPmSD9ziIkFUlB2ZGNvKvzanCCz7Z5XgXaaW/mGFjhu4TtorjaAyOSOMzmi7qyHw5/VK3
dYkXR2AzE/Sxcsv0ziAnXgCNeK/11UYUIHufDIqJqtarEYv0jNtBRPCRwmhYbL+Q6dFHX1/MBbKY
s82Bg6YSmaabcW1xi6Zfm6OcbG+CQ/hL3IGEPwSOPw2exLRv9B0xhaKiQ884CPqH38EiuICcA9PD
mNbn9qMWkSAqXBxo24mf5zzjFuZ/BDB3/9TCY2PTZqeEAFx0A/joz9C9t6DQp62PPorI7WAsNKsK
N4ash4T6ZH3j4yw6rgqIyndA/a/zg5+HKmMnZ9tdIQSN4dQjgc6sWT0K4gyHxvrGPPjRwWwIsOWT
E8WEkA//XoinDrxLni150shUkVxjTuB/i8lK4mb76Ycf95F4mdQU3QYhzx0PgpRS6mFuLHOIfouL
J76CVk9ZYu0Txd4HbScwr5KMFaClgDN98iWRsuHnguq99afV6ZiuYoXfDORk4mwHi3tC6gXH+g18
VydZGLwCKwoDhDjwd31jwiNrthSv4dbfdtnh6g129YR3g40CFHi8LBPh8NX02AOqXiPwcxSWBzyZ
YkYGUqSWcgqtgPh4AsDGbyNILkhhPTySVexfjWztsFYfaHSDr5Bn0iZ3LevGVXmxYWEgz9PsjcCg
Ze7tEMHx2+ky0JBPRD3fHLzSU8irYOrpPl2K21EQMw+MEd4F6RFWGzRba6AZU9mVoZjGuTHnhbF4
/n0WmPmDkQkiwAxnP0wCGYCjgQJo/NI4uno2X/zNGmCXJ6VA2Iop9nr5hIbyRKKbTcS1tX+vLpsX
9cAiO+742QFocHA4GmC9iOG9ZyefZE08Vx4nGDzGZ0noknhCManwutnwBADQ3IKramS9ybiSqdQB
sOQRHu3v1gPzP0nLRZTzTuvMPZCnNIJRrkJ4mCjRamEEvplIlUdsO6JYrFt1pOQAKuDm+bL1wFSJ
/kaS2hbUeIXcWEDOtElS16BCjBVbpi9+1R8jIDT6BWUasbLimCrCf2YoAu759q5zBdB2HH/5pMuA
tQ+R7w/tNq/qnMgB4CBoD9mZ/oAr3dOcPkoPYSWh+Izy4JyP6c3/8Im/qCbgkGV+EdsZEKrHqnZK
LoDAIgiipX2rcalyW+Km6KG1whE6vVgXV16eXVJEPe3vNgGseR0bgzgW2TwlrNcWhykHF0Ws+gzm
57esY8aDhBucs77yjjW5yxV5t/zBWSU+SgvV5/xkkEH1v0hM1BrTmqXvsSvYBB4lcg/+RohnpzZF
zcCbEf0nxAQ+ePiOmlOkPb6q1vpSb81uNoxOpCn1IzBriDZ5iloWJNtq97WNL9Faib8tQxmDAKKu
Mm6WryWQlNe69HuSGcDsy9/zY6rMbY0R7FFc0AUlra6bD1XPgCZ3+Me+TXt5QgX79M4hN+bXyhc5
6ju8nANDDbpJs3xj3cIfgJP5Ce+4+VrvOYj9DLHofd/OtaCicBAZbWUEsPSrjuRHq9FXXwsHmJ8n
2FW8q/9PK0rajIENUyfgE5kl2lf+L3LsOBu+etAu+YrLGEXE5MNHkB/pShRR0ZRdElXJXzPAhQrB
5jYzoB1M0539mX8mfSQNfcpslkey44LKP6LFtZolNSg6mRU81H0il882tNpGmoHB0TOm0PKioL+e
/Ob39GajBeRYe4n4G/yU1+BlIQXkNQLJJhWB3l3YKhFS+fZ6x0d8m/PluMoLXutJyAfoxKQDdKSa
zXhFvHX8QqjPN8/1x+tm1LBhf76GJCBCw1XevnL2HzAy8aW/yCYmwOez71mFy88UxFPP6diayfbi
v0HgGfWaLbp/uBnLgYOFkEFYJWQD7TOH0Qhw/71Z7Ie7LzGbs5OLSxPQiJWE9xhn7Vo81ici/8Yr
uK5EQ0TPGbX6A4R7TxSMib/9daulT5gTThSCgR8MIneKfUrMwGfOmC8ZJ5XVEmRzX6NFRjtW02G/
asUZY/E/KreC2B3xBX0m3+NjQm3v3xdu7B+f9bZb/GR2uzwBdXr9nfI3+B9FyJGzvG1kzfEF1VM8
SFFe1zh2wK6Hx5/lI2da0DLDz0WxbyxLH5pg7AFV2BCEj2llrDRK6HlZjgMkZMQfIRdi/0RnaBU8
yHco3k9ScaRfyU4pwA22MNqG4tzmV34lI1HRq6Bs+dLdJAsmz9aM44UzedPjg/v37Aga1lwVKXlE
/L9QR05woBs430XxXfjckX3GJyz7bx6vbn3jk5CJ52dY45MY2SOcddCjFApwLqrQ+Nl12wuDAK0C
ezOUAzoqRGLOaGS8VNFvO2HczMN2y0thDWskxvzuZrIkYBsUd/pMyAPBS9oXgb3jOfcNsb/BBb4P
dIdgsfLAYVU02LVLiT/0y5ObH4AizWfyXEC7NHfvDV6u+hIBSkxIXyfX7FMLlhKdHyaFIBJaL2Xa
Y1skox5vFFBr4Wl9C4F5IbsfzSqowcNJzTVFocfIqf7F/uQ/k6ifSytyzohiGxg/WjYKYaUU8Weo
BKg8b6iINMhF+87u2BTB3lBEcZMoxokqULQBDxQvz6n6FclJDbcJdMHfiBfP7nmcP5mAlAlSZyZF
uK0/lxtmDoJD2kkZkNOL6nav8jokQryHYBxP8dgZ4xOED8dvB1EtU4cD/cTYezvm9mmL7qhgAzvN
qMU2+tmFnUyIMYj0Ii1RiDL4r7U2Z5pFLimmS0gX/AyLG+hIFj4WBU0vyZ5KFh4JjbccE4IJerDh
xxi4jZmq7jG3lTFDjtS4XKFcqXd9+eByVM3z7DZF5IH08Ml3A8tt3DgpTJVUPzoYPHpB5ko6iiGT
Krw4pCrmDHzi/GaB4IkZzwH3T4thfN+OuMt+psLT10sQAWC86Xuq+Vs/ub+uGHKtL+yh5Dx4iLdP
zB2UoH5dpbab0kUf0JCtnlvYxMU5U2IGr3KoYp5Eu7vZPdVW39NmbFKky3HIEHn1rtLqTgqTsnyp
sy9n8/r7NZ8K+kyzfljDTzLkTeDmR1O6pgGXufdFnkjrXcns7NtaiofA7wgiOwfXngWTLlsXCzHW
9gFnwj3gtHdatuzXtkCd00bgySH3bB1z6g1JuCUokCWO/CSqgD7hM8yfpkSdYeNjN5B3Fh/+dy7q
3bupRnczKnj8zAgTysXX1TL04Ix6EFx+T5hdK7CbEyDMxRvBHqLNZBqFgIzewLPoXFgqKj0UTewl
3xzHsrlEsU+/0kv7V/dq3oMbJjx9uKlSIpao9tZ+/AGixg8jPt8oEgqezmW3u3kP9g19Ty21A5oF
ekA+a8ozLqxRD+qtdjmNddwub+ON9JAtTSP3hK1+5MOqszOB6mLYeP+VyZdemoH1njogwITfgIWA
Tqd9i/AEkencOa85ofWoczijXwRxHDYHtFiwcXnEdZAMBSHe6PIfMVCM9zCE1znBYxOCL7gxAEuO
N/IauCz4mtgj6yBnCu4WOFQokXok5EvRLMi820IaXP0RudGm6I+ukoouGkZcvrNTQtQQoMAO0aKx
o4mVmNty87P605zqK0jMcvM1OXB88Z1QBuuO5vdtQT8AMhgOJ5OU5sbu7aXp2CH0ig+x4kc+nc9P
L9Y1qalX0pngexmSzxHjJoqWAU8+JdeImXiydpdNOSH9Sk/e3MYNLm44YkTrbITVgVCLCBEIEcI4
BeKfLdEaV9CV5e9L99gnSuFj0tjIi4rFhUSW61L567gsn145H896uHqYnvflYrQfxeN1PX9SZkxZ
BF/5fnPFF9XLRizS9KxfImjjH+mDKu4X7h7eWiACwlAr92zuFfQZMOjvZeOJSwLZm7jJraCzhwzn
+7eI3Ng0/7hy9m3yq2ncGupf/8uY2O45SW1J2KZG60XBgiRhxWLpO0POxaqoLOiHGOWF2V1saJXb
QJaj3tL9ln+Ju3zADkcMks8a9MPnk0eH2scroV/iYv1OJYYJyeMwEOHrV1PM6y+KKwDokCyCrpM7
lPOVCsnH3Rxik+847OvoAb6vZ49gct29AVIBTXtQt+mZ92iHU55FqMc/oDrtvrRIZ0ePASbp8+tw
315oN7qHN3NgPSeozNk/kTT+vYwVRCgSWK75Mr5DPiGxQdloy5xDlFqSEx0/VybgI7+DPSa6w/xR
N1aGJY5vQs3fHKidwjrAsJDTnzIG3EneK95O1nWR389JeD7u10UXiCWfE3rokavBtM5DSRUAUEw7
wSQdIUZjGmXAnw99AT383N/2LeJ4IaAs7ix5RfAu8MRjiliADPKnKGdgmZeB1Eqd+1YcJhgZzeKv
fDonEvngxB2YLy4kcdLc0t/NJLgemiefnRBHAEKMfMVesALxkiKYshgET5MHor+ExwsLAW0/DXAn
ZxQNxfhEetC1PzeiDZAOsuqAbU6d9COVcqYlBnGvhWBT+K1EzfXdemEq6pjwR6sGGtkFJ149+VN3
BZG9jdfOBMCU4Dw3HyyypLwJKTJPAQWN9oMzggJr/7Zi15kg+LY3lxNnWp+D8RxRz+HA+zA1+p/0
oQ+nZ+RlPG/cnsySnoA0xoSlXPyTDTpiUKUTIJJuMeBWYT35n6DT0seUajujOGoJdVZGArQqrt8R
01sLR3i1sfh/t6xMoL6jULBydFoEiLttxIv5dAhpRDpJVM2VzYBTG02dAVP+vDKsld4eKIdmaLEc
UTh1VBiM4Mm5ZVtQrduCqUgjI8a5bm9ID6kiAKg4WZye+V5E9ghmCjH6CD0qLnrxBwNKmL1Qcj8U
zUK2E/yCA9E7AkESAGRrEzjSt/9vDWU5FesG0ug8uc2ZD+EQ9MZYLVf9GSs0D/aQ7ZqHlX5u4aF9
BSVzSIxzfCrgACH/LRaECYuIUj4qDtBI5qkTorxhqwOR9ai1KmzuT0tsT49D6VBI4NUbJGgz2elY
1Qjjml5djbQQXsx624/ZnkNcSlX8wcrCWeiizOtYq+IPElTyde9mIxtacEuwsQvbI82xvJF08Y3x
a/IAYJE8R9xwE5KVQEqoYw3vAbe3KDUpVpfZZabw0md3ovqGQCCSwqaiOmcPwBpzbiSRikrBQXif
FzG6lJxf6lzq1JswdV5mGCpNtGtctcUMO26izntpnTXbE7zKCzAWoQvgyqQ3eWxGBqGEvGcvROmd
qEO8sJcq+PiEGEzU0jXADZP3GliXZgzydqdPSjsUq+d8VrwOZGKKhiSOWSyYUjBcF2aDii1C0HOm
cRUjeiKDJoMAASxYLzjuZjLYwSCSOA5h2BNg+8tGsAwOxT80xG/rnGcFaZv6KcQHofUJp5DNM+YT
2DFyBkjgdjuyOiQnq42XUyQwqIyzEMBAeIJA09bAWyg5wZFz94k5PytIrJMS0d/SY0+W0+pQsJ+N
COLOKaQepg8Xfwt0w23OYu0CSwQSlwChCWCjIdF2FtS4RYUYFAHh4tbDwShaTkFK/6FnjTsA8Anw
44735G2OY04vbOF7AqGj0mo9If+pJGuAAQfxKe/f/gmQdwUww8aVUwnA3HbxiSUgUMJ52AR4OQdN
v+w1PSNZODlgi2TKro2GRvt9i4chh/O2+mjDwHY4MFDa20RGoTHHo2MO7EeKlpec8SOmFjYbXOSi
ErNePx2iteFIxn6NLurrcdtVBGQrDIJVeNqo0zM8KtkTW76zlNOAT47rGXbpyHDYIFaRAXnDfoIT
fjckug5n5NgSQUSDWWtX1Gqof4CvCTA0CBfUUEgIBonTnizw+xb4FYwe5NmqKG3TItzoVEsyocVv
S/BOaJm2iovm3Bc1kiSImkRzI2D4MpLG8gwSGVMKQligbHqKxF+0tBvYDYd7WFw6EPuK66vYRMnR
YRZb/tik+ekQCX6bjYcok688YWC9NDjuoTySE8zCgUe6MEXwOZeYCu1j9+b005TImVghGXwTLaUJ
YcoA4pDsggSUiw52PxUXoaqXN+OvcM+clQOaGjXMGUBFZyyvJycBUfAGYT/qdjIKatkZw5dgtLTG
MzJFwSDfHrGTvEV0KhHO8HkZJCVSQAdGXJo3as07k9TfuGODMSldWV+XzDDcA4jNUR+gvFmW+5qX
1eCsND7mmFZXKxkxmxdoKhe3A4Hd8AEELoFONgwJws0mEa1BIhlxM19ucSWkVc3Bm+m0tCikPXRZ
ek7k7qLw4RenGrT40KYm/uyiEhrxUMyGZrP88FNb4ktrILVu3oBQO1qCQTH8kODJH/PT/8asWcEn
Zsj1BUk0zPrmk1Dr+OLSWMn0yz/zoRSyDVlJOXoSXHchizsbyhxUziISagtMeiCXzXoTRjp9rEZz
PPJxb1tOa/frnJcF4yJgAmnSiMh7AR07T0AKHFeNRSDvDYOaZks0ZrI80eSDbpYiTdEvRT2Ud9/S
Qjuai3JhlwGJQUtdr7YcHQZRfWQ3GK/F32t71ZCglEg8XwjJiHjnluCF6Mjwfke9X3qXvfvHzolf
vadMSD2quGSXhaEP0Crrl5WcdewTB5449skFAUJ13zr/zCscLlqdg7J9+pJPqVO9v724n6vlj1sc
bQWDIafAixpP7lpqeJuAzNxDE3GUvmY//lEfjQfGTabWdjVOWECGkoVjDAKfLc+Dtc2jYl6lJbMm
gmtTyYRq2JKBuDuHNTxhDgk6S9td4JLmD0QqDKgx/Ox7w+3ReoOB/tk8iTgoVtwKuUXf4ZbQ0ETe
tlHFPBBBk0Xnk3Xhwkr4Gb/lKRiJN5Pf5TI/pS1VtXLARfdxOgC9MOyfERAgZsVMkP4qq4a26FMJ
NYIlS38b9KyE9UcfTgmwi+/Ev6/JqafXiWYuu2NfFbwByHnHnYjElQ+YmfmRCL2AsJp0oUxMd9LE
s5NPAqFxjtlHGVmEPSJnF4LJ7jufI85z8zXPAd8onHNPkyfiFU4CTFbw1xqYWzupMHHkaTEjTszL
+cbhZhDOcGerMcHEvMs8cMRL1LRssOwCgHPaE6ovEhVoao2QZFm/SE6unARFgD7oa6yEQrrDYUHO
wtDj8uzHVBJu8YulNL6xu71cRtJffA9q5Flg6rBhvL/kPC8GwcBFDPtAzl26A6biaoq/0HlQQc/e
6bL23akKwjoR1CLivwY3Hu+lCSkddo9oxo8pSeZ5O95/ychhJY9AqYr9k40f2jWQJid4CkPONmw9
z61MUS2mSRCvqTiFkVkl30zZlhYLIzwAGwpOwA962m82jke0Xv4jJOznFATqSiFXlo+chkOIZM2b
zqOvABi4JzgwB+US9hcesTF/2z1PppS8l6gxDNF01LP7VjPLt+wOSHd7k1PAYwf3FPN86eTaER8J
N/ZJPouCn7wGsZsRgyFYE6G2UiORLVE5AwZZPiKxTVXhkEAT2t/+UUVut1ZSvDxQPJXzQEwF7oh+
AiUJL/FtwQfy2iK/QNI/+JiXN6MkpgdYJeKwl2LZuwj2foH3f1kSfE2HQcq48cVrIO++8NRZa4Yy
1L1wJVEPtui5xHAfGK2vJHMw//wrMq8WAlh6eJE61m/zt0lyLdSk6hdxS0T2lwTvm/PKhmTd3MNP
rLBy2vSb8/nz0EseSnYO3bg80BzLdAEcet5RvW6MeCuZqofWya1SeVKSGs1b0YBOgONc5vcJ4Y9b
CPLKHQt5/3c7w9IutL2ZaAY+E3YfsF8Ndj3+//ViQDiwicSvjntge2IaKBoytRhT36SZCCpOMEDD
mIN0vBfvJMRYettUocQLtrop+qg11aSx77tBlNsfF0kRQymuGETSS8XtFhTyAgdzx1jSHr7Ivyxf
x5OHpop9itcoIEnPoMIkVv2W0hKrt/rRmcNrjC0KZ8Bm7Mg76WQMVgWKbKaH66IGzMNSS9YJVQOy
/TvKbJgE1DFYCMvZzekWpC9vy+T9x02PiB7uu92qXLlZz+1P26iea+S31MSIDW2U+KyWqvXIhLEX
twZhUYS2Q0x6Ddf4Gy47A8+1qmxsvbdECMrrHYy8dV7h6xCDPEDdmXhK6yAtB2+jn+LCP8Fjs572
bGDYM+oXbB3Ce/5eDDxgghOe8c5AbzU+/ox4CBEN5I6VBhksFDMVCbhB2lmNCaqmx0GjDoo/R42J
GKLkXsDjAJ/8tKcvlKxPVFalf4OSA19goet0NMVnpBDCfAhEcNLRTJL55nEKCK4ECshf3fnl8hSr
pjH0tQjDLg5IFDmQ91xWXGWXGcwElClr44u/KssvkB3rwWVsc+xo1nhy8ooQr6BTLRbcP1wE8W1B
tUYsMjJF7zW9p9DB+URYB+gAW/GX4H4+sM2Tig7yGl8ZUlFsW+jTyD0bT1u7DMOWZZh/GZTWwsmW
Sesvh1B/SSCKqVCkAGeP6Mr9nkDpqAkQ2wUkJ38pvlqiu8SNgdMr4IgA3ocVzAAEG7hmbBty0O9Y
+HmoG6h9Xnag5GF0PUIl8J7jvtIRiAJPCFuKO1pAnWUWNYlsr0yD4l/j9eYXq5Y1Z66SKfaAL0cY
dtDIAASJQtfyD1bXp3YQyuNfwDP28YBmJIR7NxdRQ4mwi2506uoXhMfAGzl49HNgbo2JrvVynQC3
C5M9CVRcWw1SwVNUIRG/AWzZnIacmCPUVqI8iJTP+W96qix+GfwFt7/BlpP3ATb3ing/ncG0gT8V
pSjCEkE2O/45REL82phChJlOs9nHwA3kiPqnOQJZzN/kQFBQZBbJQSY4Jp+piCwUYgIRWzn4jCYd
9oc76m7w2QWAqi2S8ylNTIn2n7ZZtRBfq0c+Yjll6SBU6+w8Agf8n1h9mYYMKhCaDCNHBd9qDNE0
b/VBeHeJDi658Jh1wtruZZSOoc4jNSNWMLAuvoG6fi/y7Y0/gWdH0KEQHSLWSehQaJrBKTK2O+ZS
jkRIcFJu7uaDgY6YmLtJIjdzOwu0RCwbUTXFoWEtpzciJfoA14GpUFxBoAKv6ji9khwjIeqA8TCe
QcbRkrMfVtD/fMmCrAef4adZ7Kc8P+9pL2jhT9g6Mq4WkeuGmphXDztzn37vnDUJaXUQ89bZfEvw
BRGoCZrGsafO4RI5FMQpPkjFnUQ9j039aAhwQ5i6DjLm7JiO+NRdLiY8Pc4io/feeBq8n8wlcG8H
uETiIEYExZ2smqeeXmReLvgJrlPgDsRuPEVCpQp4LQ5OtJbWJ0gVXkeOyKkUM6822zyV4n6Mm/xH
TpUSjtc3giQpe83IRUJEUIYEQtqioPM6G4NH4Zb8gMYKeBJVGOkESOkt1Bdu/4Cfxz6lovmTGxm8
Drj6xlvcbBUiy43HDjx/wiBFNP2IYDgCBSG9kWGq6Mw5ZArvzUaHcH/6uRt3yRgD0eG4QWbV2gNv
GBLPjSSIb35xnT4z8YL0TG3b46ZdvQ9joMiSfRPUH3u2SDpgiWIt5XcGOw84JBxRfyu7zxQZCvQQ
nAozCLGDxBfxseLcZSjqQx1mog+T6QWdMyK7fxxG7qoojEjwYbPmKROY5YsMMnQn0loJiqjtMzYu
6gkQOTlq5BMU1uBAci+ddQ9qa2irBf6nieGQh6M10x5rKeppGBPwdYZyfiDtj+AQRYx4ivoOcRch
yQIYZUHGG8NNlKfPQ7s1CETYEu8JyIMNlEMjqBzQ1Ne68zHTc4+tyU8JBhyS4WtGFqjGbAiicJnK
LY/3aYZ5jpcLfUxwjsAu8lQJu/U9gzYVRlDeZZ9jKuhzuGhEhgrXPC8v5Xc8yjkqJyECIgOx0feI
YqyLt4YLERdWqpjD6SNoOM85+gWU9lOMIffoVuR5o6l6rfv8JPR4ztsCJRVBWyOfvgA+cpWaV1pU
WOL0lr71xgQMg3t9bW/Mv0BCJhHzuxekxsmnaktMH9dAW6CS9znl2bKrv5wnuwrIjIYZQQf1x21j
PrdC2f0Ujl0S9ac+yJ8IOARdQjfmbvgPFipc7gzI8rSgDnx7MQm2kRl3AzR14T8dABfQ+pSE8j7n
2FW5zEhNgGXmZxCUFZ8W+BlvxqbeUcYq/qQp7jxC2szwab19jhuSGx3Jue44MZ7kO8keAxFDLZFc
Xy4VfJuZoM+lm368z7A2+41NFDCWsdMGOMm6+UJqSMRaF/Fhj0SM6JmXgtSBKiCPh3FcFaKCCFXV
H751ZkimkPDIlI5rF9tqj/sKNoGbCzO8ucnI65536Ms+nFAwqmQ2MEdxm/G8sB6i1HW0TFBaT1tx
+jtmNjz2KL29Kv1OyB9z2RXtDzANhK4Q0WEzhEIWuXTDxWKHfX8LHcLXf7c1IDG+tZGFLuXqxBpY
8xM0cnM2dhuGOfAp4hIJN9PXL0+2M4XAEhZUCBY8f/zHWJS2z+yWqcaGX60zjg2ADWBLcp8Nsi/Y
IfwcpzLQC9FWwj6zy66g+QYO/jVbxp9MYxVcL4QtuLr5IaaOJ9sZrVn+MRj/mzartGNKEU8PYdwc
54sHLtae8wXxnUBA4+w+xcLrzNaLDKsBNWk4y8htGTA7VeSKd/YTrZSAhqH9jefsM+uEH4yFPOrs
f6BO1jhqMMpUnGU/ZhYi8lGrvXwcL3SdEGRBHskvq0y5w1uEieyJ9qu3uLg44EaQ4jTRv4EtwE1J
8EDAAqFFhSc4B1g/FrhL2o7sIn2zIc+LzVVDkYg6qW8qCeFAk0sIH/HGw12Ej/nHy5ctvfCj2Wk+
oJCGCFyRVfGO3qAytSW5b/hueeAgUENMh/UqLte58zEbZj/qja1uJvtSBNCUIsiAVrtw+6CW+AII
nYNLgOPtMb+4pMGt82OdqivM12S9E9iGTQ8NyOL7955Rs5oOeegNxWLmxDA3tl9OFbXTcjWA7Mdo
nOV47wx5oW1IOX5HbGZC4L+9kFGqraW0/ieWQkwRILARshSvr8dDp9oIb+TJvloDcGn2NrppUOw4
rEkthu5zpG0RNVGop5fr0aTjO0LJhfQGUQVvFpwzc91MQAGaRYqR2bNGbnPY8mnjPScLBeyN9gi/
DgkywxZwV43XNRxrWFqGaKL6iLA+e4AczvIep5yAwX8xif4OWZ5lIq2F3uW2f9jA0GRX4R3r8WfI
iGh66fdIjT16rxrxUv9tVh9XndzhZFAQiph50MOGAQL9KexpxP9VkZa9+MnmfUscvcR6StCT/Zjf
zNehnQ6G7PqKX/s3e7Vv3cGWieTrLn+I1jVWyZfZp4xdr5MeFiORW9RlYDQWE0V/zclYHjDiRQpN
US9L5dlonEvw2vQn1Y6//eqcse/dt18RypEjk0ZNwfIkY7oXCQD5lE3ERtK3VunjFvza2wTbdL6d
Uc4uENu3fzqpr/9Y0VoDKD5pBTKupTBbhQEaEUpzPg7Snu17oKUFsXtniNIf4mzUVJshC+AJVnRx
Qnrztgdpj8CEx9XgA5jd0D0oCe3b6Yi4iFavZ9zvLLcIshcIqWnnBiO9m11E1EVhsBZconJ6z0BJ
ZP6iL4xh7NjWfSkTFofbCXs4I2gii2hoxVmeEbjMuk1/I8IXXgFLkxzewYLYBMXSP/67AABsQCqm
78M3w91FpJ3mYAtlw4LGXgh4Yi1mJzJapr50B6BoOABu5nB7swWxNOTsUInFwrIYN0T4BT3qAkiH
FcPN/UCIvtC5Ga3AoYEH+CAXsORbcRD1edrJux26Kua91q8IVxCpFACTWojKdUos3kfn0Xo0Bnm3
XrNB2cUp6Eg+gw/T0dM51hABqldNeHHR+XURwBVCT8lcvldKguqOnAppLc3FEgeOYQsaF4D8CQOg
9Pj7IquKSaadnqYPE2DVU3y1b8r8gnQ3TmCUhh6P1Uio5Iyzr6xrlLGK38fVRNIe2YUDQ6jlJhwc
9fJ1/KBudZ4T5L5UxBmwJ7j10QTal5BiPJCakk9WdIaMhVgyoZTEwneaYKdyH7iWSKn0BtxhIhyI
uhsoIv8boi+ZSDtaSpkTU3xsQ5hSNuLC6SF2aERgYIMHmEIqDIUAdkqiRvwn1by+WZ95myos4KRp
Z1fSNWZq8FO8R/SwX+n3ZzzjS6D8R9J5NiuKbWH4F1klGJCvSg4CIhi+WIYjQVHEBP76eXZP1dTc
vj3dR8Ud1nrXG7g6+XYh93IQ4kSLZAa0yn6FHKzRmJMonw13OoaTuz4chyGq8llu92e8mczdpYef
JwOxgd7zjzPc7vbfqMNSS6Dg1N6AFBbBU30n93LIWVyf8LJyDMd1nitkNrB2aEW/dZYCXXIGbHYL
mCooQRO0iQVDS4W8k4HXegoFBtBwMIbRM5fNgjMFUpH1xWOxF/forX01kOD58LnxxTileJ0yA2D/
zwHBh/Md0+hZn7oU3NUtfRxRjzj6bkd/NYt7FEIoSr7WGGh+N+cy0LLFbUlEFsytLxcsVdWE2QoY
TML6FucC0pcZztrBZd8ap9p8Bk0i0uBEVhR9LPgN/jrMUx/6e3b1hW9r7g/nsWr+zlkIbfzlF/I/
J2FzxKFyeG3j8SoDVxe0sat3KoI3NfDHpAL6Y2Pond3Zu8PH/ImYI+cLoAhTBFWvftfZw2IgDT8A
1hDuMk6dyBCGoISJxla2VA47AeXiK8cZAVoFFpITR46wkfkqaDzTmSulDbgKiVSEBKAQGJAqX4Fa
0SJpJ8LpDIncirHOSdOzZTqEh1ctyTCMKoC1y/pGj0PktA12z9CZA+8DlDH0VGc/Pozg2f1myR1x
yj9c9Kp/UI4Jz5aWIBEi5DEopZJRwaFhMy4HwfN8Y69rmDzAWtSoEG86y2rWC57zF9zU0xi9Deff
VhVbai1HpJFMX9D/HtM5mcf7N6O6vjZI8ESddSZ9Izt6JjHbyhcDU9rSx5gYDyUlozjAD5hrtCxU
iC+apiwR4ghagAS9H1QR3BEYv9CBfg91MlzRlzy4J83vbLAm32ID9226S0pE/80SApjWC/Hxmo5w
lGHpd/p3W4cTGl2HTI8hdCJxfLFnao8lesejDS53MccJhhCQCfB7ET9dgeiOI3fo/kMyQH3ixu/c
+BufqZuk6SXlVqGE+axf79nYKTfYyQP0KrzqDTMcptEWVHGeK4tZm6P7A+mFiT4r5kJjJGZnlRAW
6G8br2UMk+La47jAuEZBokvLioYpX8LXD5S42FMCevfzTZ0ijttM5r3wYmwe3njNRIc+JPzpyCtc
ac8ZDLlqEtUemSKeyhj3TuBLq2H9NmFKciW8DUwN6PWn0wWKgSlzU8y2gNWQBKERF4+6A2v+u88C
EAX8QXSHNQoFHrCbC+CxYqIPx/q6HkGxKpdUKFyZV2x9YAsDJuDoYHDBE134O44BVrC3YUKtby5w
5yCtmQN0CNyLeC4YDVIFhqY2WyO4+Vh2wJZ7ArGjiIDI1ts8LdUa+iOYWlWgbjDA4ZOIlJ0eDd0r
Eaz+RqCUJAWMHTFwxGhA/2kKnhzrHQW2L8Xf6Z65Nfc9S3maL69e/zyiKiwFyqfoFe56faejXJbn
jOeoIMh5K8MHnhLTYsoR2gswJrohvP6snzlF+HAmxuGwYihZP2tkxxo4odWFNKXTBKSgMzyM7/WJ
XRNnjuskrqnEodE1lJTrskPJjhJUdvJZFY35cZ0DBxcx9hcuOfe29+VBd5SOJAO2KiVlqylvRozT
/IpF9SXdRZ2O2BD4foCWr0jQVRO8J3y79NtlhuwOq9nZNVagbAubXKMzVeruTt/KBHVRisc1aiLF
eM4WhAny4XyyjaYjVAw7JqI3DfoBFRxaTgFt63gXKwgNt3dz5A2sLUwrNk3NI6/wk0bRLBTE/I0x
AUk4MOBzMzCCfPnEkAGJFBLVa4x34uhh4iDQrn4e0WpooxpgqBDTkAq6FWVHrd/Hs2sw8lRXpWQp
nK/5TAqODneooyO38vji0P75fRhu1o4MWfSZ5CoBag8sjEGmYrKN88IQjRJpObAadilZCcgOG09c
E3iUs3boMqhVCOExBquLW4d1yCUS/SCJPWc56CUrd1EvVQabd/H9+igY2WNs2l/IGch6LwwFaIJr
HvdsKhM74oTRJvgtLysKYuiwF/Ki+CJ1KkaMMyijjP6QUhx0xjYnf+9kQN1wd/jsP2nmKxq5kQ8e
fUmQ4Ail54e2dAeX9QYu/hEoB0pcwoF4MllE3gAWvss3UfaV2fsnNtjBXLGYswG119sLNSlV/L5L
30g3Mx+1HKvv7/fhHCLPEJ1h/J66venblNzfAYq+8WTAhuKNmf2K/ux6tx/wlTXigKEizRXcrzB+
h+rUkhOco62aCeYzP+fUIQvBfP+vJe1dcN6Qu7Vohnlg3PK9I1ocE7NirBVY6tjd6hJFWyf+vimE
tRjFkp4zCW/BO+LLTYToWfgYq3FO1BE5RbG6um0yqww7iIUFY4ORRUgI+0/YkfxkooeFR39tj83S
+8XqUoGWALmWOO+zXtg1LPs8Et2COA9oUCntuMN8LtoXawPe7KGlXJhtR1bbQ8BC6gL9aE9kZPTm
wHcV50qJFv7ivAHAvtNLS74t36CERSVsgOPB73yeGsv9YeItElz8if2ECI0ZA2feuh9dmIzMqcKe
O62TBIUauyCr7+DZQliCDJii4c4/K7Eck9AISmDJ1lWrYCjT7W56Fn01kt7hBomuiB/CLaNl7LB+
kptLm+m8z9CR0U2t7z9byXQu6F7MZSXO9pd1U3AUuop1A2jJG2/x6+AahAXs8oGs3rFjJPmZ1tD/
YjhFQIQ4qxnCeohGRirCOzVZskvuCKcqfRjtWAfwMixq7BVAOxMS+gXcEUTwhSmzYuiUttcagVbv
hDtFvGNAD2Ms+R44vmvwkBXDkhskkB9kGgFqUFDoTKw1ZiNCzIYXHfusPRWWULGJaWkfBIlb/I8G
dEIKBXY4H8RKpfFX/JUis/oTN2GX9s+lTRNoasyXgLP8z4YicFWaPTQl8kzYbqOJY576Dx3joioR
nW/eVqqwJ98+B+6UIpN90GH0ADYQCKu3kcUJVxscCbZ4urnX7zPJzwyMi+jlYV/3iS0WK4poHAIU
OktGb06DVVgt0XMlq057m1gSoUz1Ru4zEeeSi/oLmcmEWwtSKncfeCjHJWdEi8+rU1m35RX2IN+w
hb2NBKov67yLFop6S79SzUkimV9pejOjXZKIuLjaKiSWbiZvYdGqy9zDw8OT4pzUAdgDPNSFGFSM
MJWbNcMpw0Tx4ckR+xc2g9KjwRi6M1mSu8WJiAmOCwwe3Sb5rk7Yo7/+1SM3O7PueD/k+J8K2g7S
iiy+oGFILvonJKmC26NGbDUxIaOGTCrjhh9ce/LqxWHJPrroEL595n9ITijMgQYGSNZh4HGf1Drz
DJZKj/voaktGeRqh6To/cPYvjdGAl1OBMBh5B1/+jQqXg+WJf9LHu+JR0mqf4BZwVClMuhi2gye4
RIZ+OUJeAEn8ptHNv/tm+Tn11rRmPb6gl3fDRYjYUYKjOtomMDGYaQw4cG2LnntiFlOm8OUA7Yrx
JGEdxAjZWDpac2v2Mf9TCZacDgg+Q+XezSiZpEYHPpUXpFDQW/7R5P+bO2Y2CTr+LaJfxctFQdSY
QFMh/8p4GB28YiaCrNbJor9Qtd1i8OXJv23ipiwOVKE/KpfwWDV1c/po1BrfiiskhclC+Tm7nxuD
lG4aU5yhvAn5bn1BgOLXo/UXugB12/obociaD+dKWP/JK/Q+tTlcsRggG/T4LQgsPqHcK+nLKOUN
yo1K/OrQ6AjzgZ1LMvXsMpnuJwxuMdrZTRPyr6hPP37tQ0wxxuBX4AJ8YNoZ0jO2Y+A8KEwSOiIw
eeER2c4ocxgbMEngDLiawwXETD67SMT4AUxQjiZjwGcCNuCDgqGvcn2PMxk5EDdniMd9bxa32xdc
oAhFJBi1wJsKt5tJMKE/y8LlhCOkXei5mfONRIIIVdwHFZt2FTUjTIE33iCpiq01Z+H/4ugH0ORn
qa6IyWSTXjHdGqIG3xEA54ANbWX9vX2YbL1iCyHSPYjDqb948UcRH8N0PmDIlRLbxbqRo9x8ulgV
ursDySDwasA6KKxlXKmE1NP52cO/ISYvPDh47+10BDnmMqOGukSqIRoLzp1JxIUbUwyZxV8eVNsv
LxNh3sRkByzFvsp65nBuI4Bm3jP4aV+IzCssxSZOA0bM12vyECKhdYJ7usCbf7X76C8wF0qfsZnN
xUX9uYj3IAGrNjj1xSKdjAuh1B58aBGTyp+Ae8vxQvRDMvp30sjqrFP1CRdl3HpCg0dd8PjDhApo
mYVvMPrC4iXTBQA0fMxUg3qnB/CGwIzjhUjf4BldA5kkgvhCjc+0hlEpTA4e4/ZpqszLycKib5Wm
DeFBVNt4+sY4wT1IJ3BqaD1iH6NX+XuRGXyJbjGI1PevxEOfx+gR2dmBpcjEtk2VNbAJN+CdvGI4
W9MdvmPBByiEenRojGLpyFd17QzSwhUCsltjkiA3PZOzmkOD+QqS3g73KYU62sq/MyZQ9VGRsS0M
Lm9yD7Siv6+hXG/5yxM/QwGGxhsqAlIcVAAsPaQLKsqhAo9aWqgh5qTPRd8fuUVU1loVvfiD9s6U
0bEDTWV6R1g9bCFi42mp/hFwR4iQ9uOj4JkgGpujH2TExtOE8mm1c7DXZtGmdzRvedoALPv5gZRI
eB0y3svhB2EbZHwMC5jB4fugCI7BHYNy/NVwOhjDpX9tSdIGAWDK4ZHrrt/oXWLEg4sdXnhQi2cj
XxxUo3/h7l8PW+WCOed1PzxWGBziAUy8HHN7B8/bGVNxnCsvqxI+Zx9WFsEyzoXiWXv5JCs1CdQo
+wnvFJlQyR5u6YCc0f6Bbw92gkkfFKM1i+O7jyb+BoZwgcpH9fVCn3pfCjNPENk/+fBeDWGn34UD
M3EUb4w7R8zXBD+HkLSU9wTJnSwSa3R+MUFhBO1UHiMo7RuA2k0pq9Yjuvt6y6h+e6KAxJWZaxbp
vcFgj0OOM3jerAVMdIXF3+c4FQZeN13IEgbpBY37pgpK2UCuKXDEr1NiwBc12vlrqyY+lJKmkGPD
RFcg98H38HSrA80C/7wpON8sJYY2qJI1QumoSZvwPV+fkJ3xBZXJ5G0AQDuXPQJ5ULrLHja7GuAy
b5M0Fn4Q9I6xvaTy3VU6OluUy9PfkTOFpd4u4dxh20xnA6QR5p6E8EkNcJftxbwcNg8QUz6rKsG4
8IUkhODPj5YDXlCt4PyCQrbvvJ1BHN1s5UhYvdWdQSlZnV8AYroluB1ccE7vWJ7GBYX7z8BFLBmA
9AEn0ULRBYDjdhTOPRtdGCM+84QlFsCByUxIf8SAaiuZw7K01XXt8Tnu1JUUsTNuMECUjy0txy0T
LNAVbxJ9Gq1z+lsZ4JXkKtDtXDJuN28HV6/UCY9SQDBiaPwmtQJzQW4dwCHmZCMbeEmDLGRcjFaU
m+ABE0zPFFsA3v+gakxtoJ9+BNcLutFH5Gxh1svkuhFCpSu4s2w93joduThdZaxd+issGqxqKRQO
5z2jbucOQZwuZrrApulP+YPXh0nLg3+DxAMUDAQbGO6RX+LHtupWUAWu0cccE5Du5o7YYVhSMBr0
qGyIcdl+HAlav5AkUpPAQ5QIzMAaRyRBRBiBwMF7h6j6qEVMlXG+w3LURPF6tT9rFDu8EFTQZZ6w
rSnOHUY7FBmH5u/jv+MnTYv7DId4bb1Nsc8RFU9Xk9MRa1963CQUJDj4Q43IdNNSmhYxWmPiVf+x
0KEpqg4sKXSvJzxrvGYhqgoZhGgQ1KhChCDQYifwyjA//yDiT5/gPzdY8TAD+YLw8YUtceG6xVu7
mnIIvx0mUG+tCrLjDRPxHE+fJ6LeLyIsmbi9ezBcIR32gK9ZHHD0dcEGpnrYUVSwtma5aEgmHe0a
fJAVlWEkIaHh/cIv57xmzt5aYw0YFULDG8YePrXDw6/FEOzON8gkgziyO/jsC9tWk3ABxEt4tKa1
07B0XYo5nW8vVt/ooMaWBwAsnLqaSBria/0nnCdoATRuWYYc6LiFAQ940w0+/2iWQws2GmFSxSif
09OsLWFf29dKSLLCHEWowPijeg/VJIClIE+KZ6136RclG1WaghLrX0dTaRXUs4oESTToZg4uKWPC
cCfEYoeZwqzzq7mMAPj2R5rkAucAgKLCqBKKBn80xQFd8JjMt2ie6Ttb+/53PFImw/elMYbdjgrJ
BAtbIhhYwZv9Qop9ms2276Z0yZSWMH+Tlz9fHZPalHyP5AU84bG0xSxLFFt3rTFPkGUoWAWoXEPg
B90OGrOBYoPmD7z7DpT/6PCLGBgTyLrOO0IA8BUtzzN5R+8Fg0x49KMpRSvKndUJNs/25lBvopr6
piQ5IJ+bthsqQO678Yxv94o1M1SD7Rsq9PfE1IeVIURRwrOst7mxOJ4MKRvmy2FBE7FBxuxzg0O2
l0Jc3KczxW/rGRKdPB3GQJVNCot0PhAHxp3jQqhgRsvhdoxq6c74UdX2I+eVCpJhf8kAEMLE3cPl
jO+1hlbC35/1URkr3m7+g9D8ZPh2yPXS/SyGtNPTyUpGKtVC3pnYYjFO0CRD94TsiT8KLIj+nNMX
9epa4lX7TC+fkDyJTAUjZdiPFBZBbM2VtoOB3hgTxFfC4IFJoy8GLfAqaHlqdBe4hrhXUuZm+Ylr
gGUkAHdco9NBfF3/QvIBkTsOceYYak+HMFznRcbdy1BRD+ZMBFo+yjiWTEjnoIEvvcRtGiW18Oi/
ReUWFCT/g8dscWSbXHWM89YdTdfDAX6iotn99YzT4MRc5ukQI8gs3P+eeTOSQczUgexbLqlbAMJY
keUEw+1r0oyf8PJwlNUj+jD8Y6C5fq2v61qjZbqtMcTWGHB0AsOl6ZPNbK8cOzoc9D9Pemdhdqvy
pdNiuCTZMexkVWgTtg4X5vVNjeYBu8pcPcdeQJgfBi6CO/ltsNihPKtKG5U8tRWuyPCfmOznMxrk
l6TdU8x24C/cimmFsOqc5xphXA7ciFXBRE9sGLiKGLCiAj0DIJLazX9lHAmXVLs8dPrWHQ1F/hfQ
j/dJlk1AILIR89SBNU4/XjZHgvE3NmUMzhqb0RfWvkziX39fjrtWk6Zkvrwp2NMiLnGQmSn8vLQP
90IU1wEQ2ux9IE5r9HCuQR0AgmmGsN1JMQYWNS+l+ZMJKC00xi8ABLAws+kxI2RptMI4marAEXas
OZhg79DDW/UJ9Pfy2nWzluzhgrhKzMQwwQVq6oNyyU627wXv/Q65EnXWmjGmC+JVbKki+CIPJsbb
8DFczNaSzPkBkaKgZtOAZN01BRrLifl2yElEW07cFDtm0X9Oh/DWDT5QGUCOcxdPPw/G4c+9Qu+W
FhV8CwDZSdrtEfiabTFtloAOAF0/DzaGL0K/avsObsWR+Up62glX5Pu/gMIhZGOrl0y0klrkbQ6s
Q5b+RO+GnnjIIFo4/VCggN0p858lfld5aHxwQzFgvmJLMxLBQJhwgv9JwOPSim1kY+5s7JzvVrKI
BAqvWOQUzsUnDNcf6hOnf+bn+xlckAlBctLyi4Loon/xlgDn5RtvlkMHp3lkuhLCZ2rMsfMBRh+s
2gOvuAvRKJEX948xNQ4zB1xC5Jgfau9nD9zB4U4e7scKJtBlboCilz/GDjfSQvied60F0WNHM6jQ
XGWcqgtmCdjMFBY/n1XZnUkEo339yFwtH6b5fApGDx+imO4JCA1nxmXfOay3hI45veKqVOHZxF7H
o8zoO2TcWSOLFzV/i1y7xWXAkJngahTWArZEx9jHIwfzMJKSRG/5ibl2sNpwSnRJ8Gl1SEM0r9+z
KDw5bnnyNCe8RVkfeSPrcNWACRmCwUQF7+NLGJ9B2Sf4whLbo2EXY6D5At5b/rQy/NhXZEAdkw/e
sclzRwF9xTEJLgJALaCURIZJ3WhkZ2vv8zAaxMwR6UIfzEaYLXN09BGQmO06mzNXmzcb5uH1SSBI
N60TUno8klmmA0PQjrAsxTFZlL2j9fa+zxSGBXenih4J23HkEgauunLSjbSXQLuUKSP84YxvoLrr
OSpfrHbxaGCmbJDbRFAWOa9P/S2TcOlyOqmKXUkmoNEPK4JfCJWLU2hAPM1XU9Fsws/BE54OVRJ9
5O4WcgLVgxlO3y8qPWCv+0k8JQcWIjSEUMabcFMQmtUPZRFN/sShx/gawtUCjN5jHhNmFI0T2HL6
EGfGXQhdWB8f30cl6cLbShR9T9TF3lueSilee5CJOa56iwm109e4CyW5w1iZikaKMFWZ3RATMibX
fgywqfDmXIiAEPjmzuBQGoSgMZgXIQRoE46Ee0poVuGdnQdYeQ1gCk4MIs/Wdw+DCDoblHIjT/lN
O6K4mm6KZLJvXw8jRvX4oDK8JVR7yKwTP12ksjpO4pjCZya5QlTx1PeoPS30qfctQwuVuEnyNGFn
jGevwri/tfJuFxfz+8dl85x2fzkMZIpdOHrGZZsbECR/Vg/yW0bcZU7AUj8BYsGEaQB1o9rnYTZ/
GYz6V09Cf0SP9wsvB8awsSJmVDq2K6Qel/r5pVEUM5bNDGp44FCigFBSQ5WdYJcn2r5xIuT3fbgF
A9ylZQaEKugq/AmGtAh56FVgDDnV/LWs7e+Z6wCR4Qfzq0p/JgNMwYD7qS7kOaJmlucNdqvJhQas
d2VMK8gv44O66ZFxiPkocAgjQY5uYbp+/xtooBSwA0oTqTnpEzsQISbE4P5BkfYjoI0BwvUDiuYZ
rwZPqmeD8lLC5I5sAaDMZMBvts1cVKQ9e0IoEC3FDVKaIPiwrUpb1AEDg1r4JHcazwmiN5hGgAJq
BEIZAUETKGGgtgJNpqk6oWUzkT72t9jxgvm9bS5lQEP4HtK0IonDQqPx1zvd3Vep/ShwBWLSN2nA
/XGC+unF9rIwdAMmDhjzghXfyRykOWOB4u9SsJARyaMLEqSGATa6gg07Zh6JdmD9w1xTSSByD7ke
BOBIae/mf6CbHZA9QwwqWsEvVgCnCIkicXJNUfBB54slGioz+8ZMk//wsCglfrhZ8CAJd8LfSiFL
xPp29ggiFYPDSBrbN2CkVyrny18eggDVaHYlWtYEWvpjxb9oRFGfB6JmJbjEnWATOSaMSlPsyYwx
Lk3TVxhXQ2xV4Mx/0h67sAGdbThdLFgUcGi4+NbPtBcLRTvMJ50veZbF2ALCCSClWxO6LuE/SCIt
JQbCgCWME7imV7vvuOiKeEiigYS1t0xpRai12PgEKNNffgP0+j5FNS5GBxH4oGDIxdBTPwlfEi5O
MUJHuzcxxXZpOa0pVSyOQtZuILmSO26RF+M+bz24GuPh34/RjlFqfxdu42wxcS7uO3mMZ8MN2Y04
l60Y2Y6z2XsBUvgDgAo/S8GnuHqfTKfTY6lRAPItyAJLV4JrrkEifTFvub20b0T+W5ECr2Nz9MgB
3DUoDjXVHRhPSmUnTFQeFpsDfuCiB0a6/Gz4f1iOjbRfwJcr+NlvjIxwlDzx/auFOTrByi1xTOu0
K/ymty7L1r31drVZ3TXI1GyzG4OQuzNAwAt5n9YReeZz9sVPZ2Jk0uyCmgL6KHIKKO2rYZRvKFuA
B3ldhCEq8RD4cQ1t1A8YJUTI4Yar/iELVDsHiyv/5AW0R86bUgCIkM0qsA5GCf1pR6g1DVFv+q11
CULAHTaay6vWOIxwp0MGp5tiVggPlh4XoA/EaSp9dDbLWJkKgx/adD4bmD/mkcRUAxFwauAkJ7vZ
GruwKG9nFLFffI0I2wJXRkzPiQpO8dMYzjHOQy+B6xH7GaQEhjP/sNt/9xme2uzzJ1cO+EM5vZ9K
mlm0ucwLhRpfhHcqiJXR3KWPZXu+puNlfWDCf/HfdDlkZZGR01q4X6d9t9a6VQWzziE1huurdST3
4T8w4SzCt0fKMzDKFTbP26MwZPcg1SfPBJnZx58YakyXQIWw4EG/kh+DDUyxVw2GTTdirkjmxXDk
EYzOjfMMheD4CAvLHWLvcPcHwgOAmNnx8cU502DF0Z/z9Jnc93rT/kHML7a0oEr624O6YlJ1Z0x+
rs2f2YX4+pMJUAQSEqYrfxexvkW4PQmTX2+yJvzOvq3UZBg3uhxIUX/DLdqshpssekPdpdUgJIOm
QB+vJ8GNuIx8WcwHvhSJBLaPmJQE6FkikVAmx72kY6OOohyRFh4R2+dagrodP1xcz50KQSzumjMZ
3fkERALbf6+B6TXYIG70Vad0hRJDse9umVxZaJVbrZgmXbd8bZL/PPGpblzu5HQCbPCBV7J9X2cJ
M3d7iOV39jdaDObZkmj5QPb6uL3UieoRUQ9xfnwcUyW8DtD+o3vwJgBQijLO742CFfXIeaBFBLLf
DsOPWS6gbjSHzM7dF5e6aI4/SFDUea0PEaTiJeygJPTy4Aj7a0IV8j71XVr5OVpnVu+KqLHDJR5i
8s1IEHfKITRAaL83jo123fFok5dIjX+kg3DijkmARUOOz+BWObETuMTIEKfU3rdreGB417wShqY0
oZND699j5p+AhJA34jJ6BjvoaHCVg19apmMb2iYyxtviE329Zt5g6MSZv3oErKShNVyNCZdCo+HV
zmDTOINzfW4Ob7DuR9Aj8BDGUThZj87XuVh+V2fsX4IHjLjetrfN50WoQpuSNTBjiiXiexnUz8fh
Bx8YcIrbQvYeQRv24q/DHHk9OZYpecdRFz6XpBsFrSkjKMx1NcHACEEmSIhXRnnCPljvHJQq5g0N
d724byYrkML4aY+tCSm10irHMPMRg+m5QjveromL05o9xaMLNcyuVuqphJMLDwTws1m9OJgSUsUZ
LwQ4NwSqdwl+xNmz9VYq5bbo4XwcMeYjhBxP43dQFp+M3T+hzNjcmPbl7hg9dM8ebYrDE604SY1W
lQgp0CVE9QfDkf5ZH/uNp3B54WO9JJ8J6K1bOmDcdp+v83O8z/0XDGbuPSVs9MK74Zc0/0dACyb6
yCnM9sCjhwbnEFfGsoERTe1Whl8iL8g+84s910qFW8RxCFutAAsrLDyVtJfHGtWermp9zd3m7oOp
2IAe28ES1gg4ewyEhAMFNVR/kSdFWMNXLk4y2mpOOEs+97lFr2HFhqbYt7isOyaWXM3h14SkBPmY
we8LRjlJb3/iqH+yxMDoEUDi0KL90qHbO9bLJlTXk3nDXDLoBZLXkFgg4txkt5k18E4nLjxa8xo9
Sb4j1tx+HZFYLDn1SIgN+uD9fIcRfkhWPX/Nx/icDs+IPZxsg2omRYoNF5GiBJrpbguDEahDxerq
0zGkcU8D/DsJTl/34qbRhr6I/npbY595Q2+JAmuP5m1x131stUKVqN0WLxak8Cm6nOB+ECsQuSDz
zt65wxQ3/xdwgX3LhsOTt38P8rTzlOiWjl35IMU7/wekmZ92URa/Fj/4u89l34pB2OFXLwYhgivu
a7F5GRPs2WIPxLtLBd/XNYFYem9fLqpjM6/C3YEpc7fgVou+x7fdHZ6Hu9vC240/69Zu7WYpUfTA
gRnFtzVSmaA85fYLAtZfHo3WmHvIabW/xE1UuQMmCP73sAuulJzVIlsU7m9dUMsfsCLaQlBiasBi
869+NidUc/mdt8c6mayblIF2MnG+0cTJzU80JtWtxJEMLZKu+u1Z8gG0+mh7xZXrlo4CYCTPb2Cw
H+/rykxbI+4ZKQC1DZ92x6GTxRk6cqdF/sZ9JkEAwnzZ/p0wX6Deyc7SiRpkgIsVzCTmHkwERbbY
ZAFxWhuEAyLeqHUzcHKc3j7oClq9PmRhs0dlZGVeL8mWD0R8FZrxlttUnKmKNwgvS7L3yOobwXza
fKMCnoA/XoOLR2O8qsYuks5LQN2ML+Af8BvnKoJ/aBWb5wEuCO+D85YfyQEPy146IqLd/hzeyIcb
Ban87UgNFVcuP5dGQz6MNo8AETrc8VR2b6mUMj7gZjefWplO5znRR6NtDxfTErs9rFSPk+hlo2Rk
lmvlUJ68bl2dKF1BtbChU87XH6MWxr1FivnDiRdhp0o4XVjvKZ58CnNep1mLNYUr7yQabLoFuonP
1Kq5Lx7Gb/NOf8J2rd1A5FCPg021rDC3Sd4ggpgQAkaBLxjK+r0frEFYn2lllcHr8IGpB/aHkZMa
7PYKiTgERKLSEDSrEbkQOEGnPU+1b8zjIKuvi7AKcQIMBDsImGXxPWdpGz4w9RLG+H16L1bhIITk
zpuUjhOd3irYjyAsccbQ0AFSQwdBXjiviCTZ2WSWGy3C2DEl0y7Ej+cfZ2G0bBlG2PgY2xPuWEK5
PKyx0DP0Al+e4UkM4VZe8O3BIQnjuzWAKAdq47FNmt70hCsJjQRqF5QHZdgsuUTcYrE2wDuXNcZg
rJneUtr0zQdLJNd/y4u7iyreyHf2JN2TuTadbBEpxyFM49p/IvvZmcVccS+ij5//jsW89WSTtMMe
FEskJxZEUUsCFKaxCdsSXy5uYSawHrKLPfRQWHkcdypnfrt+pDXe6yKf85EC7lyXI5oByi+sVKsD
W2s18bvzhBfd+U//hkQKyNVs1r9Y9hWvWJGnGeJiKvyA0SNV6e4P69UV3jMWs2+KZPVUuRCzqz1Q
7/vMdBQSNaliZKEDnU/49xA8Av68wyTrI8BT5vWtJ605N4/o+y32rdmfZ4df2F/ITH4eK7jMsPzw
gbK+vGUeGQCdv4uGFKOI/7kRVCvj8RIOd3Ezl4EwnBTjunymwyg7lFDfmXWPbDxC/Av5Q6OAPUh6
sstw+Dx6wkZVoUqtcVhmhdu4FfNjzsxdLudScAo0vkEGmftir8yvxi/sWReHVLtIhiXarL6bYVym
rfOC0LtolsgD17JJhqyIbHOkDaxtOvQfK9PIotrFxgrBb3OoDXheJLl9bDRPbwEpcE0wk94gI0MH
A8IS9NGdKWvckPkgIFbLwbFY/Ox+Ojg+9mTJMXaa+LhG+7fwX4MHK1H28wR35fX9XJ2z1Ufs9mXm
0vst6VLKBO8Ryk0WC7eR+zk+U/6KCuV94F70XXJlXj228fbARCf725H9iOE81IShrcxlxAxyUHjI
f+/+ZXvZvgKcv6lPxmeVPPlrDAujIXwJ6BTbp5PIpQNUPstRtbjMBfb5QMkNPVhZcPvwv0+UzJAB
/+pYsu7bGjwC0sojBZobnt8MhwDG5el1g6pHdUesVn6gfL6hLWJ4gtFIMW1zJP+wpWeM1S9wtqlC
kDcxC4IblBZnziN/EGAcs1Bi+O8hPlW4g2OXIsYYj/SdFqsMtWzYPzxWWHin9/0oqI+w63xl3oV9
+0FT8eJzC05elfTmckgRaY/P70V3ZmFnHFwoKxYX57YqfHX9nEveeLYUZlsmslsYXpvf4ZLUqzzI
+DoqF5CEb+Ddaaj+gGQylor12tAbCdPI5qNfcdLjWhYMaOg2Zwb7a9xr//CU+lMx7eTPK9TExZKp
O8RPeSFv22DIoQqUmUin9ogl6/PMGi7SMuS1ybJe0hrKIYS97/x6orbh2eQeaOkl/eC6yLDtuh6y
MOMMqseyOF9WL0zLOPAfZ8Ui2eQS7TYfISt6nDm5h/47lHwEJjA33M+cmNpNCZLjvdb0AEdWGLdZ
PCQCagkD8xX8lo89p4rMkMcfb3/eK8QlCSABqQbSljmAbb6Bfopf77ZE18a8CO4C4aI82JVwQQVq
wHbBG5wfBkLC14bfQLeXQo9ec1KtwEwW7WZkAFsyCEm7OdOcl85tAWUfQgToBU9ix4gUYjYG0jE/
gyRWT4UaYP5SommEWOpywNj2mIW7PdcZb4v5Gs8q7ZJbDE8czCXp9j2qO41hCAR53tUJqNNCHl8j
C/UZW4gwSnGJXaegeXxxTAPEueVK6rQ7k5KcSkcaliPKU3MGeTU3sQeN4WNSYW0G28+/EFYZCmTI
BaLeZhUoEzUDYtXv9P9f0Id18COYwiLah8R2VEMhbOoJyAQhV759LAEgUUFC+OwfWmZgdfJLK3e3
pfiAbcguz6fPbtoi7+yPqAirgN8jMrk8SUiz4G9AiDgVeGb+xCX+SYkdP6tHkgrYRFOtgGOHCwqg
7oPQQet1xEUH+4eFsoQP04Z4YsBLcW/bR8DINuIBvJZDgr/5Kgcxm+uaFJuafhPnIEcKWHQof26b
d3ILmUNUe4YXX7f1Ocn7JGrOUGjCoVn+4iahy+Y9p99lEwGn3g+AMeW2QNb8opQ4XRb0Ec/9OOWX
+8cBwca5XGKBGT5C+Lh7xl7L3po/ckm7hWsArRlFJoYOSW0AVmFiOZz/81gaCLi3r4AmnljV7aZB
5A32g6vAF/6qgIj4bbYtsBDm2txpwJt4FQDeZND4xFdC/VX+UbPxGzxvuBtgkkjwx5LeQdyeVdDA
qebQ/X/0gqht2pXLNMOEegMtjtdGhOXjWnN4EZKDa/cfHBv4oZSHLJFLAAfa5ZfmD/OzrdRijTz6
43+e0LohMgMVMSSeTKsjbNIctgUilb8CwzH8LZiAs69Rfoi/pAq6CaQqjFgp+dByMaCAxEzlvgdY
ynnn+6EnKMMDYajPgcDQhDFQ9Zv9iNQaYHUENDZTdlOJsSWjFh4ZXC+YCFMiP/toIn/Co3IABY9U
vj8EAhz7GU44gKCnLwc8FMkN7LAepDHGOKwBvLXoZif/kXRmS4oqWxh+IiNEHG9J5lEGAb0xVAoV
B5ynp99f9o7Yp7tPd5WlkGSu9a9/0BRmlP8Ii1uI/yhZQAMXbEXg8z1wzI92wffgLqOjmFVwtowA
o5m+/u3K9iMFJ5wYzZgnUc6SgPfcgflE7CSp84XE1HhYUA+04gYHG5knQClQ3kH+ClP4TVBfR9wI
1umS9u68IA5zxYEhUvn75kFUYInxxRHgCjS/wgPvcofVrO2RKcDVgIHHHsDOXb4WpFkjzfdOisxq
VNFele9qC5jJCI58I67aiq9drhXeT8xdwbUH3A+KHN4XIGJPRcjnm9qdUea/VSXHB7BD17+FmuOG
OvaQFDJJz7Y+9TtteFsj9bRbc2++/XP+9J7elhoDWyiZFiIbU/OaI3IqB2h+h6GC9wFq3nzgQGX4
f/5fH1ZdoyeHsmy+rKL6bqAaAAGHwzyobhQMzfxbS7nct+DF2XL3PzZxtYQeLUfCEhB6Fm0xsZVo
X/OYvWfLKbzZV3GJ3gVUMOwa18Pgnk988AkGry3Zn4PNxxtOJ9EXyvkvU2jj2dfjI0fZt3w6zayT
cp5SkTW2mnY2cq4TvXzOqzb8paii05GD5t0/xyRYrKhPI+pFWLIbOKAJIX5SO8B75/m7xLgwwq75
+nQc6wq8JbptOv4wUbMOtf/VVTjWrgs5p/oUcp/jSG4j5OkBDrGmtK7po1HisvCa7rP410N88v4G
6/WYzeDSmrTcPF5zTOS2+ai8zvpzNeSwPKFvPxR365KOqA841/Z2b7pkieb8spxyUEMXp1BpKnIu
kxYt2H5Fja+ke0ms7eYdWR+0bL3fGHAxOaTjRHF+XislcQr4c6lueDPk2foSndyvn/gmlKBr0x+V
oJLKF7dfayV5FV2LUjXiYOzIOeLZu5jtigva5q+Ninvfer9WNscZxkRA9p0KA0TpJ0HBfFpTFOHu
ew22q+FixCyABgqvfiK4XzA33zZzFOTAPQ8mVtm1H4iDJWqC6sxlK8PbnYBaNRplu+Dp0dVDP3/N
O84ugbrz1slbAOgBcZld/KVLLo1FAiBMpEC6jeyjq3ML7gRCdjLAk5niNH9o6u1fQRmF0g4lHGRg
v8m7nD/X4im9O4dEXnWgxzUGgTwEoODsBSiBdTiGzriWF2pK7Q79NSe6POkslukhw1Ae7e4Vp0o4
6JBSy77JsEKoKPwJpUcFj2NN0BRcflLX3uuPMQreG87oO8faCnCc5zSX9VV927y/sGG+8R0iUy99
bnb5DuseVIBeH9s2zpBJ9U0mhA2pGd6AzBPZKphwrjk8ODAo1w8JZiCckgOkW97wFWLdleE2maK0
Rp6BaT3uCtu0XzxyBaD98dcgUW7Kq6tiBYnfcvTzOYynbKD9HEdXr0t40JAhEx547PSHFMHcLRxu
dri5sLUMQ3g9hjTsolQYyfEM7rDcsWyLO+AoaOpz3k1PQZ/AKEyRPSXuRW12dLfpd31bPCEdMnUm
RIGbDK2W+4oJ41NwR1iC8u+oParRU3uxclWNGIeu/nNJla6hghTwpI/iuuaqQH+a7dPR/LTuh7/5
Nv83P9quWWadCA4TYdvYBIaMOzc3mFlvV8Z2P6J9PJyzuZMBPduHJ0gjV0zvJXPGHqXvUKnG8Aqg
VLkpzCEAwVvU5ZK3oeLdcwXEqhfK7SnYbYYu1czPedYfZ7De+ff4IEOVKdphUvatXwRb0dSixiTy
0SYUhwRazFjwxNrBPEEuZ3HKuH0UquxusL/lvtgPULpaP7tJGUNbBBydmKciwU6RbwA0Mel0RuYx
Otk8w/EI9ROgQtxiA898NoCHGE+mIJsEF8utSJmCl78LnsUA//YarXfWrvbJnur0kA03J2ysm4Rn
yR2lXQuco9znl3IrlLgfsTjv7ItDe1jcPQRE+Fy/gvv0Gn0LMHo2VnTWUrvy8iVIyaAulGvn5BJg
jUDwUeyhscF85CE+JarzmTHfzJi8yCzDiU2lHR3QAHZhbx0WqjcGB5mUn6lMtjgBsX0CMmS8rn+1
zzDbzhgGTWISKxCVQAwlQtr09wjfSVPU++YL5QYe32YP2/5+Ic1OL1BAv3Q5qpynf6A/XxzOF+8e
fNY4PgZtTPKt2zh9vMiYVP0d0uYPU91U0skvGHaTgUDmOTQhb2v1pdrQhkLBCGjpjuNxcJQEOBiw
V3zvluF3LT0DVGfn5NiMORTCVv4ybayTogat/9jEbx9/wzY/gBYd4OwMULouXaBtF6ffDTQ7aD7k
hpEn1LV3GtMhEl+ogCOegW/8I2sxIDohORTIioENURk910prMqa27zXcRGijezQ8MzSlEWEu636C
FRafQbF/9sTsJIq2oAPL2/pRMgd2u4H6r5+KOFa3SHnHmJ8fp7LkLvuLlng6/4uKcK/RzZ5LHCSm
vZhJLIZGuykKquy+VtmF23ScXkhA7yUDVLQ7A/9QjPINvKG9jjdewHffDI1Reg4IA2XQ9vRQ2QeD
vU72KTaPuLWA8d9Kdgt+RMjjLu2SwGtdCGSLs95P5EBV2sNzWPIfbNE7DoTL9AUPsJwE54QfxQCc
eRGlW/abSwIpCGv52vQh/t5I3SHuAkOMlzNIv8kYCsgCiBAq51vATWzQDv9MWPEVQrl0n6F1tRr7
iCCYN/SbjnxQgAa5YNd6rLGtDvcF37kNl9jRjVHSTxjz9dIJZnlnvF3f9mD+mfZCSO8cnN7Bf8OL
Ln7xezqMQG+LJRO8a85HUee8OpATqhBsYjISZmaAmCMASKU8Mn+ge/0xGehsIDhx0jAEZjw9PNtk
R9APNNYdUjpYlbdMpL5iGP7MX3E2QdP+UeZpI9iATzVQhNx9TrNvgOF+cp9RsCV9WgtGiH8gkIu2
gMLER8pbb1QxgkfpQLbR2XL5Ct7Ya85PVac0EXLocrKZ6g8yNB4AcGoGKuu+qdm4f2u8n6d3dsgM
ZewkbbGtOYF09ONOCN5afANAMO9IuP1Zvzk/wgOgLZ7LXjiJ4BwE28XNixqQqnHAobddA1C9NtuC
n49tgvNGloUVKluirJWYmDBmcsqbiY/3fOKf4r0t70fesem2cF3SKpgOx4g3sDpm7IXxadbjUsyG
8MVUqaZ5cfloGwr66d7suZI9NWMplLALOmCWOTsPIr75bvrZ0Gzj1l/z5FEaMdOlZwkH6T35+Vie
Mqq+F5SeXjdkbs9Egxqb5rGfsHywnyjVujVVLLhC5izS5tI9BwMVkSqb45OBGuumVqengjv7Xh/M
/prsutnQ+60e+XGFry0inhehxSP3DMX6LKcNZ8KGmr9l2om30REYU01b7+kfsu30UdP0GmfKWuRB
zLJH84p1wM7KvjziXUl+BD3XqQA2Q5bUySgU4HB/1zQHilyILBYdguZ8Xy//tsVls8fHf5t9N2T5
UBbN9uYt7xU9uHP0TnfBAXQvBuRb0a5r0GXGtPoTn4uLbc+Vpr4bqlk37gNY0oe/Slrh8JcQ47vL
DjliHdb5Ns/lCuJuDxfbGtxgv5KPqhpd4xbvqQuUhpBa7FwOmA0OSCrT+I9ijLcAEeReUH4PGslg
etPQXqcYtKff4lrsV9fVJ5tEjJE2cPCUzSi6IolhyW1eoBIXUhlkWy0H6g3p1JIu3y1GDKQPNmgP
FbBCqCQkTPwZ8BWL7x5Jum5Tqj5ULueJUv096xCdfEbf165+5WWnc34zpWvDhwNp17v+PQPJlqTG
4ChTPeCpAQ5DbJ+8zPRayyYcblRITJ9zrw8JMv4EvZ0xKu7Bncl4u3gGSvaEmjvDk0hMMhSl9D/2
zzz7lN/YATGTmHfmE+dmHad3uqd7+EkHPq0ueIaCDmqFzRp5BebOf82H4XN9RmEssTFpHB5ic5pR
+kLtZtQ2LJ6S2cS6ahKof308EPwdBHlLTZmcjIOOqZaKTxlTqvPd4kSUwmmKNoXi+ptgtxb96MCG
HloVJlC/g7WbwVHyKBeBgSDmH/Irnkn9eGyhJEt7yNqxIk1g9kq/SYfL7N7ze0Iykgdr2fux50BD
S5/GgGHzGMocY5D0wC3BTd+j2J4zdQtuKdmfFls/27J/dW+O9ETAy4+hMQbCaeM0FVpjn8eWPAbl
bx8hXioxPcywSJ3MGRRSTwKW4a3+JfUSSw2GsVR08SOWjqW99dhQdc4clvExZoKGQ1enfOYoutft
Wo2+wTFqfEYnV9b3xMEFnJ985M0SFZmQc+6r/sF7TO95j5kvGbXuOVvGciw8KCe0Hb98XGJwtuhM
ueisVv+2gA5i8Ux7eHXALPiuofEmLLr8E7ER9YLx7Fo3M2RHOfUClki4Cqb3ehhAsl2hqaz76atW
6hO9LcMZc5mAvy/GC85Wa6jotPPS5mjskZtmYxKKI8+xxN4bz1KwCcRV43hUjrHfbhjQNGRGHnyO
b/D9l0kKcvabHmOMxHEhgIgzjHY1xM3JAnDgMD0nfTyhL6tx+t6QD+C8FkwumcEfIQKM8LHvWLAj
VoQCHbIJCbzdmJNTX8I1IdFJCq7p+HBWmWjAsCCjMEF4zgFsDleU68jaGid+I6xmNowckzVtUPez
rioAPIYifNPARAiC0u2Io+Dd6kdL+xzBlUYRjtFhcl0BIp/NzuwT/2zSPwGonzUoEfOnyYbv5o9j
ZzglMTVospF9I4joBIv9gxM7dSveHkyMkPJl3eCA78MotOgDZgO/Hf5zC8l7+SBlr9wXt/Dt/Mob
U4Npd4aGQ74xPBrflBB86N/flgDi3x+AIzoyNAYKeVUkYmHoGl9zpWAO4b9nin39I8XMahMe2TZp
Z0Mewxx7PedRH5NBvAQUXHeKzgZed9DLO+W4bsM23CcNN8M/rdV0+UeBT9j7pWyyY4WZUDFiytgp
GA/U9DUuqm/QCv4lOs4fmRTWIyGZsQ1LJmMGM7G8+0QZMOkniiSgsVc3hH6F5/xGiCdjaTZSDhN/
nyNiNPC6p6fQOZRXg3IUkcaWf6pHxlZoHazWXc4PKJkmGaGZpK+Pk0FJ51m3qz6A6SjdIvpmHitD
OpBD0zv/YbRbLLPR4oGqwttfBZduPOAyDOc3zI9w+5tfMkBXoA3qB3Sn3IwPw5lTvP3rGXwE4L4A
tCG/JkuXM5x6SdZpfrc1YA3Z1Th8LMgYhDSDYSW86QVZown34lTfSvbjZ44vA2wk0mt8OTlecm5e
KLxOKzzI5L7IaMBAc5sPg+GUBmbxmY4XH6+Td1ZDZsXjOVWLnIq/1xgDckkKDpyQZNrqlgFpgbNw
8PdAwa41Uni8QeT8lPpLHIjKHZjdEJCG8QFNEn9QNyheXhBJ3slwOkiwUAjARf9xXp4BVpc5F5JX
NJhNZ5IuTDMPWX7aXS15eNjPjoxQtsYHaigUmZFW/h4cpV1BH4Gpe9c9aZ3rW3pBkVSLX+y1bHxi
eQdl1HBid9AnfdFS1rxL6oDOjqNbwc/mq18Vg6whBhEYY3r2ZF6ThonG5KHVKkpKTAsPsE2Zz9Db
dvW3yHmyE3w+l9qEP/CUsX8xN0jsW/wEOhXXvi2RyI9mp82i3zonjNM6uG0/gtnZgPKvsytmIL1P
HI4Ir09T0dOMuW+8NwWZ6TBL3BCw3Dhrfe0zJKOe6NBVo6Vfm6SYrW4jC8Q8pRZpT3eVqwgZrNoh
CUJYWZkr4pHmADvO7SKmfjhLj4L4NtfG1drGWveN2Q01GBTkujpioxIdNEp0kqfO5GxqcROkyDB5
ey3vyz4LAjkGlfdStEomxRBp5aChwUgMItZLb7UIGFmc3ItpBtiCYq5jtZKxFJR5I6qq6sxjexjG
OZ0Kkl/ETmUOpkT6T8f3+guK/FQWvdVSYOCoTc7wnHkfE61FnotRik588kIvqYNzZbr7q6rPvKps
Ui5wo494YzhpUoYdETwFJWsdIJC9nmFQPDTyO5x2RmQM/SLID/j84IonvPpo1ey0MeZ4CBzpOcuT
Vqqap+NJeU+py0y72q9hSQnQ3oOmYzCf0hvBnUzPAv5N3kWfxs/5aoOtjjej5DUFT6FLfal9IBUJ
OGgyrUAVp5UdpwB8rh5zj3kfgAKSpsEzPxY3KimERwKycX1xXnoZfGOv/FB30X5LzlPJ8trj52NG
zi7Nogg1W8eAze7tG5GXQysY1l+mpXj3iicGFSjYMHCcaAvcF7v5AEFwdXECxHQ5MxvR3O0R42KI
J8cb2UjdjrE/IwwFA+aU2X/Z9ZjuTuBNpx3o5BgwkinECoBw4C7WP4dWSHe28OqyLAhKatjlrG/R
YWKqSNcsPxpA6z737q4nqSFGww760/tMLq7wq9XnC9EgzrT7qyWNKZuYupak+X3UQhJGECKucCr4
LtHid3iPwEXv3q81l1jVwFRiEDTRmdnBSxobdEgMkq7FMJkMfawYh7voNzL4px9oG1ZuWEw9zcHS
vnoqpCEe5s8ecfyo6jUi5qJDN03+8Y4VjKihJKM5DJtlgrVk0Dyicc/eNWELfoyL7cciyknlqnlP
+qbhY7p7zi+MEbtQuO+njnkGrNtvfjC4j0GfZaxC/64wllRexNDcYNyoDt5DA3jqs7v9PpZ7EP7u
pSOOaqGM0fl2PvSkYJP39RsY7yghXdk0idOYIRbSwcNBsMQwHZGNVg0wdhY4E0GiwmYZ4yz91+jE
ZXseA7L4ImKGm5hLWeOv3mOAmBNXcz9CT3xsBugzICjIMSpy1fqHW1o08SIOmOwxAqniBv2k7xPO
HPTNh78bDQ/GGJ2baE+r7z78YcN/Tcf65WJ8lhDiT9Zz63bCEXM3zPBuA4s5uJM5ZAXAOdjGgLGg
RfAQvkTG3Qm0hOpuJBPxx0Au/WnO3uhDp6alB5lp7Sz7rZkzgURD8rZ26d5Ixu+ML4327mtgZZkz
5DO9jGSvJR+vDYboRPFBwZ5FEQqyA4b1qEEu8A7E6ZQ8RtrNxuVsZzKBwj57OsZAnmiC28vMcA1C
isb3ao5DY3YSDgta6WNg1wr1Sv8aq0uBIeB0jEiBCLarcM7Yoo3oo7v4y+rM0HCsmAAlGP8+oIUH
4Afi6A26Lu+p4YV+KH0YqsxUMjLeNg4mjoPz1t/O/Ms+XvL3ocV2HAfbXePwcZ/9KcExL8xVzQaj
Lc4CzBJnn2RcDVBjULGOjC6Z3ez7R+8EHR9X6wGZWPM+jlukE2sPBqU6kQ0ZQQv4HoQOEsJRH6HZ
IuBsqmLIWNJml0AHCPaeh9uQGWCOy9h50RXmJWXXDgL1izbtnS/dj74I7kbpDWfMqNFwamC2eint
DURJVPxOK73F2FqouorlfU8w5GbwfdD3GLEsdZWUH9aQcrOWTzy6j9FPw32mFRkYWsyFb2c/LRt5
e01ZU8aB0aO0azhBGU/qV8liFdzNLYqxPip6RGBIHPHeY+oIM4jf/k5/e9bNX7LD+kK8l8jmk78R
m474e7/5lZoFNVYTfewk+XCWiF6jsdpOQSseZ+72D3Ia+THvkcEIXiv8oVZo/PXtrGWoOnj97R8v
JRVdyd/YT/iiIvnrO1PHacwMZWHSmyZ8gE7hYJe9PkAqSuAYf9/a35CzE93odMJf8QJ7I5NAZMbv
zt9lbWVsFJrD0FKciz9YcI6VXBu+8lWcHxo/4aVtBoblJIqtOX/HVoe4LJKDfHp+GC5zRbcxECbv
8LPuD/Sn1L9jNMiEdkb5+EeiHVr7iGdi1ZuReT+W8sOPFNkeTvYVm7Cl1d+a3z9lqf9aB+0ZekyE
i5iz8Z45wK2t5hxN/HZ4/vh4qAI/6eNqf/b6UdU/hJ9RG+sHL1Ptibc4v8T6QbgrxciMC7dnALer
euB0WzYwRvgcQu3vX5nmdqLHzdl3DFSl2lG6vz5H+othCeI85tIWZ8qobBG8nZnKoGUekqW+ZM52
P+mDnrYDHCQ9hGc64t5gxKPYh50Nzu9Ly7uMVfdDSqvqEeedtLA8eOvrIrsGbNBcazkANNdvSLuc
WI2e8Oj/JV2n6BMvncJ+GGmb7rRPDfs3riYG+4JcZSbm4e9ZMjGmZ0+bPk2fMKKO62KHqn0xfztp
tpgRS8IOyY2wuV5HPcOH3V4vXcwutYxUHhqppVH09Yng9f+mj66YDsKBTIT33i9jTPbWEqlOh0nl
Duc//BEwtTRG1CQIAMR9QW4w6i0+zXsFU4tjWTUXGC3O1/cxVurr21xFJ0fUH0PJux59+GzfIOPO
z+QjQhTFUt/p7KBOhDfyeGvSd6RnXcmiXr4Y4C+qdSQEMIrgXHfFZLMA2ZleoLUYx2pxMkwHG3MD
VdNB7l84fAvnMOMh4JERj5Nm8ZbZJwumN3jQ37Uo+uZ0soi1uOUjbthL7O2ONv6LUP34i+1HhyJU
Ub4pwUcfbUrmOUIpuwOTfnKi3bL1dgTA+La4tdBYdEgO0cFNgGx5OPkgHePEuvxx826RvM90BjWd
EGW69s35WQNwT2+C8FayM3CZP271SaGgIXqhwFTtBvLcUX9F+OXv4Ydo55N5wQwWV9aKrZF6D+Kb
eH/0cX3PR5tfibIe1tpnwRyKOD1NLd/GgrEzLnXrTD4gyVLnuWWN9DBd5dTEREqL+GCHs0HXwaDj
qJcfcxFEnaW2XrOq8WXdGa8TCuRuXZ59yjWuAUaVfwMN8iN9CdPlfARUyzVk+ah4opytt41juEk7
cQgDDF09amrKuzJH5W7HF90LgnsYHYhkoUfQc2ru4FiNrY/sSzVJfrx7FUwHDotQjh9zRrV2/Etj
nGcZfFGzVrDVqxoAca+/yX7HWh96LoZ2PywaBd9ZHym0Hh2NxqZrccd+pVSEBtyAPhDvw4MLcnL7
WF29TW4b+nJtP5IskscN7v/55e0IYpt4x1FIGsvEeEb0UMYNKk7J0Tg2dpAf9e8aUeYwfMd5sE8m
2lpChlcuAM47yxyX0FZg6uiYEXDMcqS/V9Fh4qFogsfvlwqGviQHM8+VNF4Ot/FI8FbtmEHsF6SE
Bg3B50OrEJrxJ8hdFngZ6s0lzsMH2YlRr65voh5Na5TMVy2tv+uzcF+LVMSSwasx5x56sjHa6tXY
WMqGDyz5L8XIwqANXVdLzAY4ihDRImeW+wJ+PkdhNwbRP+jhwazHRncN1wSLSRmQ9fbincbDaK8u
YfgJhG17vZ8W1/sUABm8vAKlhvFNqHQRx8c/KEGW667wncblei4mfW100AGuLe4TRgXbtOZGIpgh
rvwPQxEtftOkCVnj4SyF62VVYx6Xwmyy66Xweou8emuCcIH0FqRwtUnvUEQc28zWbnFtpzGf9a15
tgiNl1GM03knDl3Xfhd117btGmywhjLjziQNYafNjvaKCYfV/IyL5rqghKmspvnKNNRUi2+GgYP6
5+sgEQG+a6zU/ljCjomXqWyx2k4vmtHVRIpwj9c9mdtS2PI6cAGudGNBekprVMKJbRPtTI4ZbOPL
wYLCqNEPu27Y22vhVghEnvGQEFjEjnzit8ZrYa5Uc8vsHKAprrZ63UNzNZgkWHOn3S7LnS9TpjEy
3eLM80H7UTEJYlgutQybnYYOIY7phONliAM2TXA8mmI49v43oMKxA6oXGZVcinfkflYu4YYYaOF6
hJ63vdhPvGC0MHShMslEQyBLQNeKBy39arZ7ajSXDyIfwZS2QnvF4e5adS5ofpkvCXhj7lgLi5th
QBCb43GEGJJWW7hChL5fqHFhdM25SFllf7V7E0IYJzzOXrgiDaziWaoLg4Qn0nKQ6yizk9lnV9Rm
v7u2cmscSq5oKS96GvcvRrrXU67f/LIKXcGFf7Ik6HNnW+GeQxdVckqj0bhgFUjm3FDzp9PfeqtZ
Q58EQogq3IQ7fz/WjI0SWpyOxOG+QhGeNf9Rw8SdYDVzdVakLdnpDgyND9vT5q/8S9DQj74BXe98
GWkFBK+O+TQLgFV0eYab1rlHIwTgQPAq6/XirlZQusLZmA2jp83CVz4TSIQ7WT07bWZMhY4S23gQ
BKgvHwbTH4Nb2BDu87DSEMP38eashc9sNR+qYt7VsXLjTuBZpqU2N+MwDcNXcgtXRBrXS8P2oP17
S1hfXEz2Nm18FD5aCmPl8s54iuN4jymFpH7S2kIg8OoK2mIFZsIHdI3VB6zm5LP85yvUKKSfHGPs
ceBVB0cthFrwEgYOK08xn5MLzW4Q18sQLfg0hmPjgQjBqhijeIVsRrTXVqRtRMrU6pKEXOH5OBpq
n5vJ9o1VeeheTRc5NxxU8KRFTXNAAiJ4D9T9/c98Q2DoLQMZGRSuHsI9svdMuMVHS+ZGz6gHzYt4
BMyLXVy89MkUjkkVA+IVGPeoHtygnZTEwrtz73f9nMxvV3GEIk4Qmdy+MEhYzbqQ5h5sL2x/N7yu
HsZ8OzWIB1VmjbY68zVyt+CyvOKGJ51B22uGWRGUa/NkLkkxMiYDfbQVJx1kbIcxqdFGp7MGFYIO
V+w3fcZ0O9xnGc1szeszBHlDnmp8O5j/sTYX7BZe/bQZ+mPFKv0/QKRGZH/W9ZPd2IPLw5rbaeHw
YYRvpAhvBG+NNhsWrjDAsV1Eq3yen4EjFDJQ+m0LfObJxGFfgw05X34qNgfuES6ExxDyKywQON8d
9rRw9eSPV59BgLwZjI0+Yj75MgNvQoM7Y9cEToWr/XTehHushWJFcM0sRvR89cii8N4F/OMlXPW0
myvBPxh3b/gQZ1ERQQ0DTHAysnrYyKAvvTX7AfVTYPi2N9Oj1MfuZYjkF1+yPtdIY6/sgAkQhoPA
pmY4+JYYAVfi9ldTebxhINQcfTT2FFi6srXtikETcmhm3sSKPI0q5uLW0L/50RJLaNcgMU/zDs43
eAt58EFLjFiZk8YgKOdZ1BglyR2NnGV+zKFDjFSxNEAd/pUXXwJjtk+NnMYmtjvT+rnma+PugKeO
LRrlSMzhr91mNRNM/dHXq5ECooFofCYO+i9wd4adorCpcQP4d5pzJqbcIHsZVhUMsNIrn0aZA+mR
DJrKk4HcFWAQahx5+GEbNZLebpi3zj4v/LlgEaJAVxQ+z/gC4vS0+yNkiLjx4TEBO/QEzf0gXkCN
p3IAi+/2YkyBhXAKEFTUb5szakkMNRurBFuuY23fmMOXiS/6qZv8xj5O6eOzHbc3ayKG9EOq/fhu
2rdzP+TNtxqf1smGNHbi6MSQiMqJe5HKwBVnwW9IEuEpXaG81faUp+TtQQ4m4P3qzAd0MsQH9DR2
alS/NWokjI/T48xOBe4eT6o0SBNPLD5YOK94R72wTXexjCmrpKfVALpsx47vL5ObzguQV0gUDQj/
jV9OzLvx4W2moEhynZ8u2DhyybANZ1Hw+NRI5ily+Jse8IiNhy3sJMSeHOAT/zYQA5nI6vV7tl4D
SqVbM37R99hVrqPLGIIc3MmzhNUjEcgJ6uAnW3hIjO1+YKCGh3tIiiA4kr46TOcvwwfNPky0qX/X
X0yO5AZ5kDYw2x7/5/kh967Fj+y+w7/F6GOB1iFAF+UJv9C/fY2LceUCW9jFGCOL4sAWPMgQ9iuv
fntpiuyPDymrQOzo5LOBb0ZquwgwiXE7bdwTHvSY83Ziw+dZm06tL2d6YC2zl/b3Cy3/IwDcm/CU
LbXVK6EIMoRYzS+abx3ru26Ntban+f50ad5sNSjYLIlDeFwFX/AuEYgQVfEIAe0HFjESFPEcjJyO
XXMCC8xxR67LkSQ3Ok5fVzX4Qk6GsGsOn4KUXlrrcs4uIQQkRNueCcN/luw9VAlcQkFKG/HGKSR3
jR6ZjUQ8rIPJrlGTOvOZ5i8F6N07QNaspMvwbuSQbz3LKwiBMiQRcgRnoUj7az6VHc655L0jPwKO
gdzZFHdCqeLMP/UtZ7tzfPWmza+UF+FsZgMHyT7pt/mCoAPNS/Gcfu25AENPrXwDrwIADxt7Owbf
954Cka1E+71c+VenSgoLPE8mWB+y7kuPf5KQfB4wvOKuQBFE03EhZS0/FercI5Ek10sTHIX23WGo
EAQ4kJ3lS9Qv/NoYO+Mz1ua0VtqHt4TPW1TSYcI2B5Z/gyVpvAJsJKQ0BtfgIkjvyLkIHIQvs4Ii
wHWhiVgwxrE9aiF5uGsdxWNjSAnp3LA1LrCcC8PvXpNlhBLQH3CnGi3s320uCQXfLBSt4/uq5T/1
CXi51kClI8QCW8d209cZ+rX6dOgzudlRWjRXDpSPsCzgnykGAld974/EfT7tR0fN34VzQTyObMpi
G+poBWGQ4rY/pm7ZM59gDX+5eRfhPiPsKv5ShWOT9CnqGuY0M+ozzepONR+m/Fc3pgAZY6ClgTEd
WENt855vHf+WH5Mbjp7pLPTvJQ+YCgMVSiAPxuwVUz1ySyIqmIMFDzL+V/18meE2f6DXlCb0Kex/
ULBIi8UqfC6Vy7BcecxkR1nDItB4jOsKcP6p5S9uGRDgVURmwF+4FH1wgQ5YHuFjg4XtTqh0YToj
yfIOkvttDKhH5k9bY6sUMY4a6OCJ9VsQ/a4BqucQebCgxV82ChbMjqhu3cEf7yamGrH1m6nTL6tm
sMN2jg7OW2DGpUvYgZXGnRWYbS9YakykgCuCsUVDfjf4FixbB8Yi6PK/saUz/KpUxxuLjgc2Vt94
hU4EjCEjUoJoYkZRawFxBPkXrFfgwFve6ESxkhXlWM4kMeICzIEmfnKjvtEy0jywuSGno9fHIazH
K6F5lJgYYygajfSAgw1BqwkDMi/f8yEv/scckBKh4kq4tdeqH2XM5NeAceyr2mKfIHjI5eeS0ydv
oHtYbNTiM0tlBuu7GOg5Tx4YLgMSVknHfU2sEVfu6Hu/NN81eMwQc4ENLdk9pzsaEznrVFiiJ2dn
5Xf3sjlgRrfY22hsgW3P3JBjmn0U7NNaYcLSHfLq65pxZl2jpaAs56bTKVP1nWNXOetQpjg11hTL
Os6vuAGJR8IJxlpmix7oPIs7kb9wF8IKGXW6aOGsMb4jsVljOVUn6hAadOrWMeifRpGxZTDEKIhq
1akff3VMz18y9WdkCN7gfDZUBZ5H28viDVc3aWU6GzPj3Jo0lv0fjxGlaHH8aoVxDsMHjVF4W82F
rMWPCxqqyd+MsivVK8ZuJpxiNgJISNnV2mvRyDR1ZoK0JrLy7MGgmyH4kRtDyjvkjfSDCkuA2MvL
UoXtYAVr6NQa0IzczuAU4n1U5h0zl89IjU0+e8dBlw+g8ue6g5+go6QmyNWepa4OG7oTCEofNhAD
K2BB8RNX4DESh4ddx0MEvdoEcGIYFx28xXEKEG9KT0E9yPM4PbtKkLqPPzu+rumpW5paakNXmbnU
F6FhGRZC9un0brLpLzddSo++j5hDpOdZ/Q/N4JpVsVrFdMq2uGnCKHpZYQEOzGXDRcslJOn4Qg/q
atIG6l9PyCh6q3N9RtwmNgWMr9iB+YVR7Fazcwa2XrDuG48oCryYonOg0+tXzNmwtj2MNK+ECck2
KYfCD9YADkcopMLYDoUPlYfE74KeTDPuOo5Z4UPMADM4O0didqB4BB6hYqZCdlXWGG38fSlo9nVv
+cdYH1uvuF3HNUYlOP2OSwhRNy30i6lv0PCOuZEYFLBzgZpU1S9lzkstaVNwbH6CvfhC14DRnKGx
SnABo2sR4d2fz4hX+H/+BiCDCIptOsWiRrTMMIBDGs0IFde3puzAIIeJ4RvcF5HWNVFUouKE4xDl
zGyN3I5BBeTVsOH0ByNtEUWZYrPuogDmmiykFqZieoGHbwG8wZxO7mtBZuTULIPF2oyIRiKQp2eY
vZrBHmNuLx/5MofTdkEAoFB3nP9IO5Mm9bEtyX+VsrduWYMGJNq6eqF7NYIAMaMNBkEgCRCDGAR8
+v7dyF50mbXZW3SVWb7M/EdGENIdznH3457ulCzLZQQcPPM+4ARRvLwaMAcqXFAqbeOXqlVsbhbM
vABTZIGWqTvqRn+0OrQriEoYgnoYHksBO4Tlgr495kkCxQCScAqcBAQTvqCWcL4cbDo3tSIcOa/V
gKPNnc1ZHkqwCx1LdfeCJ7Q74HGG6txWpb3OpCLiD9gmzQ5ODvGU9zP/wOAUjlipot75efVYcMTt
lWZhpxC4Fk5PohXG+XJyfrvxRXor/Yd+TwEdvAUuXFebBd7q7bXF4IZNgLuatbgqwl6OspC5LJGG
exrX+IZvz8f3uBIX/fPGW33jfs0NAG/qNf6C0nyweQUDz0XNfJcd969gdW783aIsPMrAcPTbHb/d
dZ8owx5GQu3MZH/0F44L4726jEz/ULnMoOGQTWGOhT9/6TdSASggYJQetdig+DIQb5BrxXgVBfqQ
83z2ursgb5NDKh5isDKXfd6CoG3T3Xhwm0J9igXI0dn1aPkVCgJ8uNkoEQizWS6d3H3LbjKQYBy+
fnepC4QEmD8MHhxPpAbw3NXNxPV0fbnZxeV2hDrKloz8zNWk5jysgwlHOEX0DjRxF2oRNYAHPMf1
pSo5pAkPHaVBxTWq7sjsDnfE/Ze1OZXQAmySJUUf4dJAaty+y/tGV1/67jsY2vgJs64Z8+YtQYZB
ZLsdVVyiN5gmn/Wg8T6P/kOFWp6nXS5M5v+4/Q4jwmdzhXx3Jw9JjxfgVtEP2Zz7+ONKRmN6y7+Z
WhIZexU1YdC799R9WM6XmO2uiM3B+uOZzC15+2AOeDHJso7Mj7R31jO6G0Mdp6ZV+uztCCr8ji1N
AePMOlHcnNDL4lmnyvb617kLsDWxIyEGJ3V1//NACdhrQ2QynZttKTJU5gMWreP1CNJ4DXM8vuEQ
mbt0m0AdXhtmGVidocOczsed5qS6YbGaM7TvVZAYiiOFnX0OsmrAcOhRSTueXKoDnjg1hLyM7TsV
gU6V0HWT3kPOW2SrZMakoODnimVCUx0ysAnKoeEESVeqCSyIM2/TKiRJ0RSMD7IC3FVn8hKvGJPL
amljp3xfgpW0OTBBW63NGgmQLleXSrDGVAmcERVtwiUSvxtyZiAsJt0edDJJOeDwyIAXZzqSiiBF
hoDsG5RlRsMBErk/gQrRA+MadY/oCb3BM9oAka0Q7m9mJmJN3MD8W8RW7QbcWNevOzAEA9NHPsBg
Zc85cu4WYGvHv7ww+gWFruP2mxZIAZcZvTsQJiUDlSGlBk8BCT2FJ8fR3Ml6zHx0716CLWAP3d+E
IltBy/RTHkNcCsOMT24EdxtxSwZ4/zBM25EBJfPAq2SswIg0pVVAlsxVt2PFsRoosNLZBvm52pjv
YKbSE+kCdRQ1LgERc9NVhk/KNo6puFl3zur5O51QgoPDqlJF//ov3kiH/YsnWr+MAHxJQluMRrRk
NISgpqO4mZDbDv6MTbP6DnGXdpgb/DDo060huB+CNnrjY+Mu7KRDv9ZvixauI1MabkQkFpfdczhD
3n9xOR2t2Wzz8t7nwGu93A0GtnxGwOQF1ywQY8H9Zb5EjHnlxyXUkSfEy03nGIAmkDCUzaqUNtx/
sOMJkRhxyAFNAUSulExIf3MzbFuW6slj+phQqhDXwFQOlfHFRUbAN7p4ysePW+UcTMrlTNvPit4M
OBdZxefvXFx0nmSCPmU9Xxn7+svxzVB1SN0Zz8nsSHtyWSixHXF/y+XyBibEBT8rr+6mpYtBG0h2
AIypuIVitt9jTo5BDCNX54sXp2GaL7DY6YxTvttDmuk/l0zvBu6xHoTXZKL66sHG2A829Nfg/iCK
CpEKDUrSyWs2CaHJgI2bHs+mkp4uCY2cMDWv7PEnb7y9Wn3dVZ/AJCZ1gm+WuwHV55rBTh2hpmj/
zmaPlsd4wlfMzLM7m6gBdAX+qXmmFLGcuq4ZHI/oO2w3YRjcxVEOaVy13fUaiEDMmWlazz/MesNX
gLRNTr+AwebNoxds1tRXQs6x9pxD8rC+Qey7hVhdppuZAm7pbeZczZM528ANAUifpPz+lczlcP9K
gFIXCsGdHb7ujM3agiuqJCI8b5JybM65lblOplnLI7jcUpHkaDdFBhKKNqRFdwGcmkOadW5Kcy51
pS8kGxn4aHfnQFLBcHU/oxF69an5vGVy6qsWi/CrF31T2aNhGhNdRNjc5BlYW1oujjfKiCQjyXf4
mQ3xcZ+jVA98pfaY3oXvZw7B0+7RiJ3riGjG62p4SenRXlG2Dsgaxd/z7r/vJBleiuWthEHvMln5
3L5ZjbczShimPiPmvdSDNlOeOB2bOlTXe12gnXWC3pJpVB+vGWjcdbaUaP/SlLSklDG3v1d1R59H
wQaw5t1BAJh8sKDAQ5S/ifUKUEWgtBMGVuXovWkOhjD3HPl0utvXzpyTDejevp6zzxi1K/iKLgQw
tzE+ynizqk+F9FUNc5FGgrGrfFxusm1gDVgGDVZjr1WBX8O1Rb+oTyx9AjjIoAizKrbhQnMRc7dU
1N+6imyE2ANdD+f3EJIJEhJfzGCjgoUPihMk9SKE+bk9Mcs6cQx85NurKnZlS+r9TdxRY/KsdAm9
yWpnMB8appzswSCOLjXYg/hmainFqYWgFYq9RlgEUV5PoHkZzB/RFvcpWYeUtxQZ1L9Al2fWC3LP
fiohJGdxfB7b8cY+EdYV3m5yQ2QCEBzN4mjAzwc1rQnWUHjc/hzsdp9gvmR/ULqot8X/vEsOms9c
Q/riblVlwVZi7xASy70rdwYmrO4pUcRBkbDjmh5zRfHXi4HUFa42wYZudh8KwM0dkkRIVUUX7jlj
0/csPP9iNwHiCYRe86mV6HYCUMQF4lkB1CiqQxjKDVBerPM3gzqecHTuLPoRGiT2zzlIyYxGpvfX
9BdgKIE6cCZmGF+I8eaXXC8HxptTJxebcrfmM81ChQbh5ueii+Z3OS3njHKlNAKxYoa/GadJCSwj
Wq+gPkUKHmzP6DVIDOSTpui4elgUuZcQ6CuElPu4Gy4t3eUG5LSazdp7T4GK9xGpjjoBsgm3Mz8R
iw5addTQIL4pqgCYptLfH4e89/dgEzcvsnSPu1lNOciBqPoiL1gwgu/RGKwGYNxwQpT4H//jv71i
vDIoSZHk8/Lccsd1j1SZiiBIU4t3Q2A9g5W3RpZzSjXkhOBEu+dC9UbcdnHbZKnKElDuMuF7nMfN
brCmdOGOikG/tBEq5lzRdPAde+avVduZhk7Y4YmCn4JVAOZziLPCGz7/hAOU86+jNi86ZtbqniaJ
qyJIAU3/7vYGw2ZiImh8FEHDz+Y/o/VPYcF4zehRSfRiFhNSF0TgDyqc1QRFits60kqxMbkCpDGv
Vuu1q4TECk+Tkxt/h8MFk4/IITyqnrUr+OcZmxBu84RBAFtL6AW8bb6CR5vUwZXFR3MVXmTs9Rfa
DHeveR8yEeiRA1od890d8Rzh7M5sYsmrr2Be4V6OkEJUKz2axQpJMmdjUobA0A3mYjjAJAwCc4vz
rw+7m+ug6s/Oo+yxu7ucl6qIp5jN6y3S3M08NW13ve5htYLwVJM1RRyrLqFe2di/7HWwijdIBufD
96s4WO6ws4CpneuDx+ogHA/JtBcDvCijd8eHEkzRXbMLwl3HY4pOPW8kirnS3IPL4vuoBu2Y4lM9
ewzzG1Pccas9e7i2cP0mk5qVo/BuSKgUbe5JpNqIjiQceJDvi3ft/qhqhiKR65ve5RoIDijXQ6BA
67520XOxk/FSoWSskNqTIQK23haw4KwPlBMWLudc3Yo/+GxDjB7/VqEe8rNnr/EEZpvqks5xXvuf
9CGdxAa+oH2ltSKcr1IabCemQ1keLm7P5jhKsnq0jpVGznTUk2babN8S3J8MgEZ/Ck5IdjJWoyxR
gwwWPkqVOzdQthHtHICy94eMhbi3qz9dyylaSj8B2zMT7HB3Fou/B+jfM4acdPZPhlGd2B6Ww8tZ
kp7bEfUIw/+Hn9yJHekxG0P0EwMFCszM/tYFw4iqoHVEqThHCpsBnT5Kk1XBEuxcQ0ijo6pYqfHe
YA5IPzvz7LbhVwLmYs6PJmXdYPf+ofDwihEQ2I0xjevDy1obUySQHtyQmIY63pxWwJaG7YHLMIns
setYo2AGI6Q2d5hEBtVRnKvF92QrKbk+Q6d8sCt6cKnelDPkdFUSjMk+7D18mTA+yJkPSjpAAcXY
Aj/sLRNdLWymWcA/aU/5pjzN2g/ZEQo7Pz7ZJfDduMPQY3Mn4K+B/OjqMpojOCIOb+pdxH78yooO
wzZVhhhf0/sBr7ZdRsa01Z6FDhc7sRUHXflH+UgF9WDKFO4zptF1WBqiRXV5V0VFN3ytdmryRJU5
SebEquwBvyWbPZkf294FNOIIRXnKQ5DPg0v3Qu2IHIC/LhSJZUPH6tw8ZLiNuS+ABda9zQbMf6sK
UICBNSW/Dnkz4KDAH0C9x0OwOwU0RMLz7stgBZwFKlqPmz5AQsyAg5pEkEv83LiGKROw8caVdCmR
tPkozKjfyCz20fqjoMsy6npWnCJmbj1usB5uGPxjS9zQe1C9EJBy4C8Jcze8NCaKiQvgPg6o4rbk
PmVK3jY9+3/qTKu/PawIwXBbNxfbBhaOZ9NCu1vdmxq9LYJOjdyEC0tULSSvGr9xusXF6YwfEl8G
1jnQ+GvGbDNVES1dNrTO7vYRDaHWALko0VD354xvE0fWL9bMijJLZbIu2J8fWxKRctkRAUfWs9sQ
9qhGFwiWw6mrf9V83LyD3s6mrjj0lzaOMII/dtiDD5Vju6K+u8NHMaumq6Ly4x7tHn5JlcavTK2H
36erPkyCfaTZyITfEFCI/4MG7rs3+RNFJk/Ed/gzJdBWXto8X1X+0dMD/xFqJzKkdJkyYVKGoArh
fv7ToLCB7GiPfxElBZKv3hL9HPpEuZ5vqVKVPW6BAlom+Hl+bPYcG4hZuX/w4pKIb/nm8bz9pUb9
/m0Cqs9VmjYhxMHbpWM/CZNM0VgD0LsyAczh2NDBs1/hm0HqyYdifINUI2Jo8EAY2pxOzZ7YKRx5
kq3tf7JPMiRt/BTqTJdiPEX7QpQw2kempN804g+J80SSDXVUigrMUaXgbex/+5cBNfOdid+6Gx1W
DzICEUfy/wiNEazyYxjYVbvoRf0dg3l+lRZULYGOLTNbtQx/hIqqAEuHZad1fj5HGhri4wtyuU0F
VFmqfPJaEH5vwHaWOzovJi1oSeYUnzEuXC5RTJhVvHELwbTU3asSl93+cemXKCigDy/hkuBlpnAy
Vcv/FZZMfuHqf4+P2NTgtwXQRWesQepgE4Ye9KmSmD88pAQ5I2QFhyE3AhJ6WgbQOMYBbxsQWbcQ
nP9Iit1HOKYx8NFYwzStczHMcFVbLq2h0ncWfSbRZEp9DtWbUrio1iO54RklnhsEtyR3CN79CzOF
0pnazLUqrQCGNAzCk1FVLSwmCwBIOPSQN2Dv64PohgwgIjymbCx6EyFVJQ4BphqwdcyGBsUg8rCH
xzQ+Ckry1IMTe9ZuDwfTnoZdQtqpQFtAYMHHQxAB9VAdlU65pUFKqRQeFkXqbDYYmEucMdzOYoIC
EphdNTUPynXiFd8novGUqc13x7Wq0H/yJ3aQPVQMeAxxGMa4CbVcDJvSHasHfySYMMLJu6KGao+O
bcz1nodxjt4zO2LdvrBX6Zo2DAxokSIu2h88vJ9jLaaW3oNE0pB61y6FDiEnrAtc8XTB6BZYADnY
styUIG2bLGuSofSZZV6yMQ3/izxuwxvEjhazlHkXwH5OobLrvYdy2f3Bu4ubhykKdL/+l3Taivxd
VXNxwECGL6s5mZj4oDLX65/qBHVOf833zZUWGt7oOHg/+UA0iut4eI64yl9dnj2gZQt/DhrjlgPe
R5P79YoCL9iMQaTvD63hcY8tCG0hUNxsgIKNQFEBebPrnZlPCq6mh9iYfhuB4hrVCcHQkoWICQ17
uT0x3A7cHnNa7k4ZDYwO4sGw2g2D4AvzIZbL5oBDks1rnl6sIIXlITiGkUAWTuVuvHI5maCk+eAV
TUlHN0OVfhbwIR817jjpkstMNchtv2O9EI4z55RlAkk9abKnPgzB1XT+3SWMxH2cKfSgKjhaTBqp
9fDwAE/QjZQYzanGBijUJuWGAfdh9+HFJDrMbrpZTe6M7hp5cBhp4AQ8OP+BzhrkKcuu1jzvIUnf
bNs9R/eNRbflbpVm/A3UhiDH02i5vuRC0OWPh1ihuxX7TBfUZYWgTyWV2UftjiTZdbKrYPHMm3ju
CAa+dIqtXdVzQLKqXq0F3ar/0JgTGt3WOJPbnKcJCiR1maP0XcCVUuUzeNmeU5TW7JaWa3TQGhFi
EupcTgF26eg5LhKgiFYUN2PKTx0tsrr+5a4VSIWjtUu5TRL4IzTPzSIlslCykhJSujgnKHLaI7Ve
Lu727lqasIjfQTh9BUD/cmmt44zmOB/bVEoP+SFqhkLry/Gs8FAuAkqfWjxuPu1cQ4d7D1GiL3ng
1Huvlv+dfr4uNrncglPOfGqrNj6LOH33misI+khPNKtfHcTLcLEr5QKqJVjJIaB7QB+Q4vnArO+U
KCCh1gmsXEstQacKq97hDWtGn2O7+wn6zWuiEaHeCR5HHJLrp0SMjR7Dpj9DCzbWaSnQOaEUgD1s
obItL7I7RVYg1uPbVTKxShOB4k65/GFW1VY48GPVsgcUlvcxtMecjUUTxq5jziqe83MHkJ/YrJCV
AnY9BfuCTib6ucvFMGc8UfNtq3/G/9oW/Cx22++Vh8bwZu1jWDzlHFbJhMBeHa/F88G6W/LaGRcn
6uSVtldrE4iDwPIuU12Sf+YzHX7bqnA0HsMuH9SIDGuEUjNlmE/tILSaxMsPrzAjqC9RHWOooAl8
Y1Qnhiik+FVnZDds2Urhcty2VzuoiKSaQIKEWFGYcn1BZo+aLUBHiD3Ln7oPs9fzy/u0lZRvj78f
hzU9r2GiZA/3Oz7xFZ/gI68Glz5F5VZX0sgfeCupeQK00QAt5YCDj9lVhrpoVs+mDC3Wd3qFoKJv
4qw/ghJyY1o8VMH7vdGKI+ru5mGNUeTs4z46Ys2QAWFQXBxj6lkXd0hn+/cHtwNRnUCkN/+GqKrl
fVryTnfZ9c4XMfmboqZxtgRpAjM6kyMcqA9/y+C6OKuSRbBuCkpYQjM74jKZXBmRv1PJtEAvg044
eM+RSYm4/i3l93eya68kGv7JHuyht9sDpfg8Mup5qgM+1KKDErLXVUKhzpcuG4xhCqAy6wDIoEtn
oyRqX/II7VVDr1QSsMRTqiaxE8Y2mWy65LI5vOXgg0cidCSJo6IC1M8mjHy/T95AXN8y1hlGiAeG
I2BBPpCiVeG1HRi9jba/AsiWqCnRCx2gCbsW8PyRiou4J7dfTiEOdGRiFgbSr3ZgfKNiYKGEKsFb
isGiBfzaP+NR4ucf/2mH7fh1cldNxbdGqgT72JUB5ORXIHJu4QjhLg6g7m+Bkpem2ZibPgPm1scF
Wjx9UanzM/Xlqo0ljVvPFwf1v/AdP43hjowkgJs3xAW93i3VUoeYboCvqy3IlzB7f+oPZHZH3OUQ
ZLBcgNA5+zyBw9Jw4REURYtOAf5LkXBcPgJYll0KQsCLCHesd0JByOKJsIVHwej+6z/++//6nz/v
/5H/XnAr/OSX83+cn9XoUp4f9//8V7v1r/+4/vOvo91//qtjdQyj3TZaHdtoOV3b1Dv8+c9mXJ5z
9dX/7VPkz5NxsdozOoMXwUDhjSEB5CpkzLCIruL/88fZ//XHFYX+aq1feWt2pX685O490QBFSIRY
FOm/+1H6/+NX0/WO47QMy27blvrz/+tX04zr9fm+PVvYakiu/e7E6YozDkpUJ3guzrFqSUrTbbhc
17K0pNYC/KOC/5jyhvbE8Ei9LW+zRx28m9GNTC16Jdj2S//AEjLJOxWnNtb54nQXL14SNJrS6zs/
+TRfx58RX2WMHRSOl9HXRlna65TeYa+3ZUX4xrQ2UgdjjK/74SBgumZ2+4y1Z4T175USzHYfhEK9
A0IonzkoLoFrpKuVizfSP4KANTISmf2SR8xx4G2vgqCtDj5VD7yCrm+IxnZ0rbHNMih7sezJuSuh
s2j2qDpYuIBG3ilBe/RvHrjeNv7dIzf+6yPPnaJuGv2iz8rzqM3lARswrq44Ej525fyOSc1jYEyY
o7067mdQ/9Rs7umVEDV0N90VCuASgcRzX5l+Redneh2UhFC7/UPSqYMjSAACxgB/VVg0c4zS8S7b
ZBQTr+DzEABf9IGBiAq3lYgL8/t7tsV11rlEjIoBn/R10N1KmpsCpGdzGB17nWJ/zIW2uA0uHhXb
Qfe5Y5rwSNwoDjW4MYu2KsSqgTO3FhfaQe4KiSOKOKFaxKKsVD3eSd5/7LFuqnHdb++eMtFZ6qs2
rv0nVHmFpKeCgueT3ytqBK8+Y0z4FW++ak1w4IWfzIi2ypB9oA2swycu9wRKdYPv0nI2R1s6H6Hz
HJ1O7+0E9zkOB3AsxqESZ2usvdHb4oKVYKFz3Dtn2WJO7MkkW6oofYtZHB6pX/TABO3abaYnLDBm
dLf6whrVd3hvxvPFLT1aknn1Blzrtrce4oNEk9nYS8hAPipVw8upG5LcwYHphtkFIwlznSopcjDg
EnyQO4jsT8kB9kKyjHyFEw5gpwPuZg0ZRfou+e/x1vU1dUNo4Z3Ua1zB6KGtqHSAHJrgQqTqQeYx
WaXKVR7VI++q7E1tIOZSwQwd/K8Q6NX9T1dYoOVjLAmozpMv9oxE4GIFhc34k1SP2HogrLjsTa/M
uleyBDvosEYE1EQlno032mG3MpkRkIfJlXnJTmAcfIaBP5+4wSasJWuofkcq5/8pJNTBkDkh8Yt3
3u+8o3M3tPER+Hqv6Nh4FfDZ8mHO7qwLXBOggqw2vq0ZQ+B2J2kZ/uUzPTqj9ndXEgpepq11v33C
CSx4lNJ+9g6N+/pSkBJzYQorD164RzEa8oD44BW/H9G9eOCztjBxgCcLs3uPsPZClP5JzSJs/V4N
Rse9YsevfWkHLZxbjfhxl/XKvkrdjNuA1NqsAfwvkneREWta3CWaz7blnZ3xiYLrKNtE/OITMG5d
AWYLxsg4HS5D7eQftNk9/Ry9zu8b+EHhdI8ni6KHdzrfoubcIZj5vHaLY//eDs8455beBynLx69I
RoDpKJWTBrBRsdPo6w1e6JNyHEiEmXyfHudLu1kDkRXEURC5EdAWsTrRBVHJAVO8lVjnRLOkura2
HX6XSy20sAW0KLCcwOlI5bZx1oAQOSUJonQfPv/p4+DdtuSP/Fqje88h+jB4MxbLFsY+E1QswezB
R4GVPrB/2yn3k1pCJ+L4ROIOSh7FeWIdXkxtVq/EdjetQAYkVrOi3CzxB8CHIcdpgsFiIK3MjPm6
SZI9g6iMx6/eb91jSvjp/b7AMMZTjAf+D3DlwqdgbqkQhQTdqP9Wf/7b3RClIH9zB8GC+LFF4GnB
Ff9u7LXc6EueqA4aoQtlriTG4+viN5pufXrlZfeOoLKhd4WHDBSxyMAuuEkhsT1oKceGCF6xS77H
KUIgiQjpcPSd+YNtzqDY19u+p4DVJzl2kUSvyqlWiH7wm7tDwMPLDW5S4evRL5r+ZhmMxgz7Dkly
hURuBqBQCKTMA+4s7WGPNrlRiDJCTSapMdtuZvmY9ixT4cGM/BfSbUU/rzhg4n86PcuSHlSfo1ui
w1cuRry3SyPVHOhSSr6bYnZfSgVNT8nJyq+HCvAEu202/HpRodwAcs0dndckmXoUJ8m3QvK1HmJZ
Hn0RuZWCzIzjL44aEVPJnDD+dHqYFLJFtYpKRqABh6wX1oBZ/sjMw/Hn4L5AuINfdthxFoyJoS2x
J0Qqkh4Q/c8OsnSfCSYD9vZVB5QEnEYQEJmh/f0Bq0GR1zmxi+DE6GTTYzzVtp1NIW7jyxibq45v
+HDdsO+UnuAZZhWQYoZHGGm63aBDOsUpBg1z5JNJaZM0FK5D0g9evNNmQEAe+eNdBsz+xK4KA63b
Klr4uS8refcAbdawj5V3PA/Ws1oevxEPj3uguIekczzPPRbcYQrAZorTTiFsLyaYsUW4i/duCFKj
vrkT4BqqWtQpucwyI7X54A6fCdTJHzzZNQVnSmkkw6MaZGebX6csfFgdxJQKvEJAwYuya6nV8szi
KRH4o3SnZCI0xeHpvK7S2OYeNojrFc/9LPCuOHrAe5ysECOMMwNTsBeBs1x0eNlzDKHygFsLgXGV
HQHN+kGwKNL77CTbTMqDKmreq68hDTFL4OOuLpHELdkLUHxcfT9dlbV6azAaThnJVZSbJZib9HeY
Fy3PasLCGhJRP6DD3NMFhbt2pIbW7xvN8jTgkGeAe4scl8njIKoG1GMtXX+oeMJuDpm/TrPDSyQn
J6wGfyK3QuQX/vCNHJaZECVKJXOlM9P8kynNQY7NuAOReAk1HfE35gnIwMEJUwO9O+pCukTAyRAy
Gl//GIo92c9BOhImv5VA9RMvafSXdgmG4bylDs+QHQe03k36p7zvAoar2W8qIl4HGrnj4IkIv8B8
mOMTG7weB08SWfhmlOnJRyYCHKtwaaivdQAAB8m+sZlzB4bAZQjOeO1BSQJWF5z7gv4feoGTXMHM
zWb7GbA+3WlgVe74C0aroG80y9gCg2T52XYYvba+75OBrVieDB4jKpj17Y1zFfj8+9tCYCsCHunq
l9Cbu9+Kxk4UodyF9FMIMenkzLlwyEzxASkm0XD6NSQhU+4HF2A+NIhz04oePA3M3thHMVtBeZzV
rGVuzLuLBMVpRU89+EoNf2fWI8919PE+VFyVj4a88sn3bnF7QVeWG3S2D7HkWWffl4qLuJGGc4Km
g4H47PnGPghPtGPiGBcsNboHgpjsu3KORvk5KK/CwsWFmg8LADQuSq1yIiGLSi8mEVnBMUVWBw0T
z/CGc3WuoQSzPr0Mxgg8Wwnq7alNqJxqOAKwgrXXhWYb0OtagpTJC/IcWGYAWxibkUwZeclRz3Ig
MBl8kzNK3n+QeQ5iQErvrlB+u60QaxBFt60EZ7Z70mXbp4riNSEzJyMw3N0Xc5YYjEHf7zouT3/t
CMY0+Bpgvo4WMme6sp7+I6T3uCmZ5lFa3BoVdXamQyLhhIyhmJJqS1zTWQiwv8tkqAxiWFxDXjnH
9kz7YyVuLC/erc0gAI5wCLa4bnFlsCWYDCYC9u5sA9IfAtTrwIGgKMxifuDYc2mvlGFVg9rwgzue
jxkFd0JWhT4nC5E4NRGQOXFsyUPK9aa3hPV5YBeG6BbSgYEv0POAiYYXGZeXMY1QHoJ0LKhFZt9D
j5/sePVBcrYY0V2pI/FM6zD/eic2CAm7WJqsjUmLZd9d5qEppseUU4ssapGZls/JyVzLbHuS54kK
PlIeHVFXsRcm/l1RNPQVD9dpx0uDU/gt+bhTcNWZDrbjYtwkjm9l2hRWQcWN3d7eBLMtJHKh16G4
gHggHW13CFI1MsFVrwZ4kH2hUpiXYLdMxmMdxf0zK6Sj4TY1TG7QzLygmH+ZTqts2yaPiLcP/YOk
eQgTzjnqVigwcbVy1xBHbLSjNx2SHblETZNiFnHDdgkt2bu/Yw7M4rIvwDg7+0QNloEpb2FYgihn
+1/RhVBBcE6PSm56DvmQnGgGBlGZ/x7Z3dA3Rvh5I05DBW/yaCqPbwVZtOTWkNKeoBSIoa1nMDt+
DXXECFoL8qiVKUw+Uw8LKxjqju3zGDUQlkT1NYjAmn0DHJ7jOMRKxFdCFGKtrgCOvWWt+cSq1Xzo
Dsem8nAaNmNstRy3WFYejjkSsIGano4F6/3p+Je5yc8STCfCkAqnDTTfMbU0G/vVH74muFH+4q7z
nPFQveaEDk/3cJvJLryg8iyhytGa+cPD8ORPk0wpGrJWGVr+baxIOWBRHRZWCbmNZcZ7OzXBLaZF
5MHIjDuUdNEqpXCl50RwxviUtHqmdzgLAx2hldI6sf0flD7RTQy3OO1zU7/k90fNPCkJhebyg3OS
78gJPAwjIHpFn2qcaZ+4w6gJ1yGvDIcgvmbFT+0IP1HTf7zUUUKFxyuh5YsiUA0WVCGoyZMWmvcM
fvoSRKMK7lHks/HUf0dDlgj8Hjg5vwpVcPRdYxem86FYwo3Jdf8MzDfJBx/Csd6ii8xborvu0cWc
VywQ12650+5aUE49KVLf2J89Hu7B7x6n2kWWaSE7F34XFBRyus5DfI7gEF1En4kePOBDVKWrlgQZ
y75B3vOVRb4dcgT1/CFVprkyD8r16uFSq9oYZ0Ft/X7vwNQCk7C3WyVjPgSsRiGnD4K+Zy8j7MAa
csTBDqBd7nh1eAGrnnZ0EbxcezB2RupXO3p3JZ7j2Dwh1mQPY2bGgxuPgcDFAiyXePpO/8W/OMiT
T+yT2roJp2q+wT/aq5gx2b56wUcLTgtlbqXK4I5S4hmTDjFky2Q6LRyXkGaQKfHGN6pxf7Q5wOLi
OxiN2cgoBqeczVidK4fJ9QxqebLdZlRc+yTJ8IWKKDi7tjs+evzqFt5+FK1Yg0GzKlXhC8RaXTEU
Bh8si3usC8kZHWnV369B3cpmXeNsJzqr8VjZg5W/DSWxa33da91T+5j71PXV2f2JFaPC/UnRPitn
Gs6osByIOrC33D6H8N0MeNyiAvkqzaQLzrS5IFg0vNZ0dvCQrj3SNgo74C4VMoF0q5I248OOmoLR
l0/cgcvKR51x6RcVo86HjtvIy5R5zN0XakkM8u7sKTGlZaSRTtTXNT+/DE1zbNR+FYEY19cRGdiW
r7NB+HI+zayGNCCO3r+j+Mi/vY1SZaK7UtFVVs4gnUTehL2FFdM7UAvl3vsyODmi1PfGRzQUu420
q173kxhv78HyFFcrNu7uyGm7C7De49cvX+KL7rnZMeKty82hI1/j2eY2fXmdk49gP6rd2SPtdgQj
s8L08aJowVJSAAElYZvA92/k8eV+Y4e68jwMDvd+jtsWTYq+qLQf5u5t741ctcbJMbC9Q8vlTr4Z
Cyzyvi3xiJ/t+d1nxda9z0G+QssM6ic2dECUkS26N7/m1kSb4WkCo8J27v58RkzJ4A2usCDvxq5g
rrvaDUC8+x8wct+UHcp2X5u8kFv4jffUuHE5anBXYDUWwzH+YYWMUGhdl8skUUIswhqPGASCxI9x
nEwbFwGbshtAWUr0O/RetGOEF/LrHB60kCnkz/ge6ymXIlpmtjjd4pZL5ffOR/q+OCvM4HLpn8/R
1UpuF3+sNqJmDJ/W6MzDA9mQGklhSzY3v3P5+7t+4ULHdTqrVBNbqwFa7tUelypfQqUarfFivBJR
jfhQlE10kIaV/DUWylhrTM8MgyaUt9UD6RmbhyP5Flxol3T/Si9jd6dXxpdmbfee4fclCsC/sveK
6KfX++/Ds+q/spQGTlPSFXVRz5GuGyNrRDQRSG10j7WQloAbD6UQReot3l4nhLlwShFVJppXeiUY
Ei4U0Iwr+tDTxDHBNg9Imt8guwgE5PJ9i5ujNHRKNHUr5fxqHJmvBZ3/72sbHZmnucyK4TEthsYD
X7Vpe2v0aMNdc9MmtUwdf9/tG30HVijbuujb28tx9G7JXJuXDJi3bNdpeSS/ek/8h03mEUUzuz+H
FYpRK3SWdlom52ELtUqbcDpKKOxP4MpCbD0GNccrmQ5DyFXr56u0xTlWFFVaOXF3Rc+6dkGb3nj+
NYNjRz7r0c3E5kbesDeoZH4dvWuZczUfgarAbzc5irTZF9rrtyzIfCcQp3WKzui2PwFeizkFQmpd
Q2Wz50hY8HslTx8fiLXVmt5seTwtbFQvGyO0rcBe8BOuhiCvNzmAE4IpNfMDNiT4cI2N8df2q9/z
0Jy371GxazbFmTEEr5NPES/pLIDGM7VxlyQ9JClEljGGMTnX4WlNi5in5+0T+e4qJzi8BqpJuhiZ
bWgy7pdfBwxsk3OGUAqRMUrpPG5/Qs6Rtlt8By+O6g4xFfkGEAwIHEktcI73mQFEXzVZMApj+F34
au8VPqbABfrvYfHecuKeLjFqps6tpxcgqzYA2EEhPkxTbbi6Dz96HpsU68EVzwMzaPAIl83ghave
qfcGuPhtvwDJeRlu55dbu5Ugh/jfHJ3HcuNmEISfCFXIAK9EZk5LUrqgJEoCEYicn94fXeWDy2ut
SOAPM9093Rkmrp62eYp2LlmUsQIFU44fBSZ8VfQ7pevmc9aRlvilYgvQeU1AiHv0HZbrOdGokinE
Cg/z3MXTXph+N8ZWa5zGeit0mHHUR40nb2JI4/RNoBNf1wSvBINwZVNQ1CnC1+c0KG5U/jUarKsY
FDlzXGIQZsg7Ci5ieBWxwFdEPlYLHssQOxHFwRNEuTLuRn18q1WIZR2U0H2p6C10jkJkA8J4nv4i
Y92zRKUYwEm+NPWj6E1bU97rjNTDzZT6yYturSdrkx+pIA2fpOE8M/uJZ84r/5OGpy2o0s4wvrvp
s1zsX/MewLwRub+nOeh5BzMwdzm56Qtx2vTZoGbL8W3XWdpi6BpTiuUJs3eaM6E3LkoXqH6IBivJ
P6IudVKklkq4Mrrls0Iml/8Y9V1EGSJVQUKFJIGNBiqHRuJCmnOTE1yKafDZ4HRaw7oXuYNm7B+q
BnXFtB4aT/7guymt5q+QPYgXGC9a446Bf1RTOzQwuL/SsXKns5fw2O88M/FZTvxoSWLNO43c7tEs
Au1HkyNENiLBGiTYnl5OKdkL7HUW61cJHdPCp+OM6KTm2YRTVc6L0O+FABmCNBzF3tUbIOMT89sJ
kQKxJ8a4a9rVBxdfMi7FxI3vuCpVIHikxvPUMxKahvkUqz4MdgyIm9spRjbiKnzUo5NEtynZp/c+
PSASKFxmMbiKSYoo36HBpU/pp7vTN6ZwePrN5+Yadq7uVDQMqDoWdAfMthcsfshqF5aC4LYdboRC
9slZd6zdYf2CxRmtjOQqgADeSfFT0En7jfguPVMCla+aQ59KgfDTAKPBASCKAOkhPYd47G3m6d8C
w/xFMJluPXqySHCg8UD46jMw/KyDiMwaTzlhiSAfhUeIRPI+fc1rljbybJ1jTbGzs/q0EnRQKgLi
5PHEQMYSTrB5qKJcrgSJl2I9hRXh4StVXItnjQgw+AAfC0AVaeKtJ2kE7L4E9CWij6tIF8ixEPil
7R0EhMNVu5ljwCGW1MRIR5Qg+yexkedOXxK8iQyxZJl94db0U/hgXLMLzzAqNikkgPwSwhyU/AR9
TmRa0QaM9jtCQYZ8KZgDRJAKtfgPmOUFudr51We7cBV9pQ9egwouINaWCEdE0a2F+yTIXh4AU7xu
6MnxyUAaETvad7Kffgkves8MP11EOxn6hA/9r4P3d7XPkRwV4S1/ZGJpPQFroY8FA2zt7NDlDn8l
WFbzFyP+4cRekhvwliImDJ/VdkGEVHnm68BGhT8EkX1lD0WyOO3wL+UIhTfEPRmRBn5IbKboSyTD
MxDOAlzpQ9kYiq+tCUCxC+hWf2Zu7afaDod3a6vS/r0lV/ii0isS0qiDjRL/Ya7e6qmzuTE+NUDN
HRCcYmlP74VT0w/t0YwDMf8QykHXYBNR8/7LSMFYLXjsLvekiRURS4fRWD7L9MMCeFZeDnNG2c9n
Qur5WWwnw5HWHNOqQ3QZpvMoS1GoeCNyuUAw/VgBAp10t8cNVj90TEL570uVS0K/AuErvqqcVclN
bhwKW2qC3H5e3hQyJzYqueXzwwi92djGq+ANE3Y2s7lGgjQ2yGy9ZhRf86udvHCM3Sv1RDRU19cJ
HetoaSmUvgUnmqIVSyB5PxYUNnwhg/fK5ZQDBZfviMXZp+EZyZZJT7KBto9joffH2hLmpZnzVg8c
jNSfu1xazjdI9xdsrcMTW6RbanF8ZZ6s2xrbGMX84MtrTncvfvWjQm2/ITLsd9G66a8cqPuJgwZF
YRByp9/Ho7TS0O4W6xakbF7WJOf+djH+1hT2tA4RnmTiNo+274/BsoocIbcXp1r3DBXLePgr5WZ8
xh5lCfRkZpv5chSXcwImNxrUnXTjjPZ8zJnd3ipv2umjJQ92t4s+B+T1xlJhXuEQ51+UqXCgXeEQ
v+moX+lnOFDEV/eGY/gbrC0FVpKWEA9KuCTiNrmzATlthiXx3wfm5wxXtyTfoC1DmmOBNstUG4Zd
sQHVjQAW2aEMXUrCd4g4UHEQWmuVHdEmrPCnAj74Rxk9lwSb6FdNsqtdSjMLwbzhe+n2lFktgnY7
2ffjRoSUkv32Fn5kf8KpOGLUnDFYcAR/ly1hHzvjKXM7xOGAsnj8jn8sCdKgYvIPatis48sTt/RS
4cYwmVLIpjXRpzBtRICfy/ViG24SW/73HsUgSx374xEm1cZUlhCLPe9SupaIjrXIAXCHcwcevI2b
EKKoI5NibWwWwvJ9Iqk5Cmf2TBmIvMYrdR5ba8YpnI7JAIwl0Pe7pM5DH0BHI0+O6ahgK+BgX3S1
p8IbNKthThyrCURs9S8ENB5I2hnn1Va1XldG3k1uiWWOt8UMMyPqFlwLpC0jMYMrnGKLLMsVcOn6
9QkQIjwiGBB0WgROfGPMci4x7rbFp08Q4y9dc2O3647EGFt9DDQQzsDHfyd/Sz5LrPjVHg0q9Run
yHw0g2m74H0eWRSLyqmSHx3R4mE8igfFJp4MtGP3Wr+uE/JyBj4oIevQFs/GbsHKxtWIUwuIeZd0
7rzuvI7ERxSuMrCxVd/62R54RYgM38MEF3GFV3Zq0Yiw09me4NjPbVg6YKMtyPBaKDnClyhipKer
o28NYjyknBpt5QpsDGtxhiUR8R9LvgMgj+mywrkQBe2tpp2cp0sDmhLvlv/vHH/gXEjJagbWNR7z
ATWz4sIpmLlL+2JiI44LPPmMyU2BfWfKULXBybLWojuojurbDVnFJwWVjOQ0E/Y8AuOV36zEHUhc
Xx3n5z+Fdb6wi++O80L9lQGptqFmjQSO7EVQ1M6WUot1n67YPs2u8OItXoaaw51QUk3hw5gHOWLN
nih7nhjfGotS1MfjKpNAClZ1e9DBrW3SuIhFGlhyZwR7aJxLS9otXsFCdDR1W3ndTkSYfc2/63f8
SEvRzsleB/OpNV1x8Scs7LSwZLJIHzLmaLOVHkfS0deRQ7Olq6skduhn4lM770ymkK3+3gdkZNDl
+z3XygMfaa+EaiGC1Vdba7xp9JK7HoLH48qChmHh4S61IbMQv6O7FDuIq8ufobONW8uouvxbTACc
9DKR6tAA9IUdHqT1lDklffabtuck1/hQhV3z2/k1Z4j+7o8SNEOfyIRvu8kyFy0yz11zuPnXOaSW
TwKuxWG1WFF/aKqjogu/D5OTX0w6j79SIJBXNq3u5RRfpUQ9mtHn8DGIEjRumuaZFMcm7bAHH2+8
2yTlmxcj/xi78vzKPBoTszwBfuaNl0d2SYaVG/0qPBK7DaiEJlIYhU2Cwf3j6cxX/RR3bkG4FiX0
rDoAlQOdMesevfT0V5GU48Rb+dxodp8H2D8Qsqx5DdOgspuOvjr4uM1T8FXk/6Krb1zDL981gM9p
8zrVCCqeNi+DLxNztDQEWeunrnK6N4XUag5yCY25URymqMdQvyIbDID5C3GPI33zhRiBNp+STLCl
3lPBp+haaO0dAO52JTAAgvxzOTcr8Wn1ZkA7ppH7vB+/Dee5Cz9KX/lcHHUGBysrJSOWgyEO2Fkv
P0QeVW6JPgYXrJf9hS8/MT8C2FL6KdSYPwmO5I43vKRHsniW2olr1Tg1QwDXz81k/BABlGxGcO5N
57dIfnezxKPK3QGK0bQKuHdLZqBoR62feYWTBTO8nLCj2EELkqOgIvsW2U/AUq5+Fcs8yC7t6Fzy
AV4sak8nRwL3x+Hdy5Y//e35N0+PRKZh8s2n/xQ+pFN0nH6psto9F7GsoR6FQasxKmd3+ZQFhads
+eFu8+DoSr2WgguBmJVa35JnHuYTWJ0OobSpyVZ/3SMJW2x+Qt/IhGsP19fkFWTuDtuQ1F6IGUzR
RlfaKGu0UBobkxMVXQ69dX3nuu9mhzqSUIf0X7lWKFogQmSnP8+bHPOt5mux70hyk/bkXO/jNSkD
5Zp92KIjI8uh8eQv5T5ToW+IROHIAQlLZMKpCRLEA3/G7sdP1/VZKXzYlSL042I/HzsGDRyw1PlE
Focp+BUUSfWPx2liy4l2+p/8r9i+99uNDT1ToNa2zLsg5dtD0VWmVvdJxUfl7gs74jRS5RYTK3GT
i00Wvh/XObm0w7ppN/KL6BcLwADAR0Iph/fisWjWuvf8SMjzceYXsZw4oFGvR/54659LBVPNHKTP
NukBLoNk1QMptSlKJIi9U/rLLUAeDk7G1Z5kTYaFQhC5C+EdgAjvsj8kDrixxW1DoNQ9pMqWr+mv
kvh9zRcQkUGeusZhkrpgcOH1VQi+Hvm8/dfoFPDUuUNlROuR+zQ3VPJmEPoKJvhM9h9ExQr9DpHk
uUicHL0H1b03nwa4lYwhwAK9MfvVSaZ9+3QxLOUvHiC6acgExi3fhNFsy8caFTFVJszCNjO4uNKT
5ue++QgByAnBDkYQMUX+l9devdfni7EIStVCrch2oQDKg/pBKiiXzMX0lEP4r7cHr/7G7SIovvhf
ADo7yCFAPuaGfdp9Sgg73ysbqCVxXurTJRz8N/oI8W4RfjEd6IwQF6PZKslVskbi4nG+uDwZiW12
yqn5VGK72JKqkMw03rc2YfbBsFJ0lpX1oQuruPGV/Dc2PT061bjuYRyx+IOqnPrt09ZMVxG/X+Id
icXi+Gap3herJeDVUIDDwXQBsngwM+8EDAMhwS9vojS2Ja0wXf2joOIjQMlYg60UaBSYAjMdzmKq
tnfkOBg5Z2XkPj+6EcNLJGLxYL+h3jOTIxTNJ+IxyfbZ1TQm9+nlDaCs2+FFKEF6EpnKXNivPdNk
nElO7LMFu+3CDW0P52HnwCXlA276wjfJ7Yx80tAen4xkEL+RoejktQZIENk2kQuMy9nxkwXVOv1C
d3mU8Q/hKsVXMf5LmbFcgZK9HML4ChtZ7RscrN5Jwe0DDRoUcLqCpaG7hOhBPa7aZExYzIgDlSMs
Lje5HSEu0oPkFm0TOJPGYdRuRV20jDeV/fzu+ZwZOPqMOJxqkmyt1MuVf9Q6hYHArNjw8koTrevC
Xgw/ElYvtLKndg0zJa0r/D0Zi/3gJ8f18CHsRG5lRu0QODaQz+rZoF4DeO1hJuxY90vzHHLR3aPE
UaQvKiCBXZWuaoaUFGsgeBJDhxQ34HdaOwpAWh3/KeIR4ujYDjVBcUGOP+c8iffpHI/r2aB+dRqM
3kFtL+C7Y3yHPBHkfCkyPMQC2aVosP4xZYJ6FzkGnlSrf/U1DTJS4UW3vFabcK/LNl0GQXQKrhWo
qy+q+tunfvqBPlkqPYW0Gx8wboBNgdabcQJK5NVYUrqgk4eKjpdf7aomotq05HnXRZ7eeRFtBn+H
+pgQ2qKMBe7gt2BP91p4gx3uF9OnxJQCMSf3kIwI/c4sQSt5gkoQxlbCraX4iattWLGh1R9qV/mj
h2rDExBF4LQ0cjpQ7xnexCpoF7aOqd+HDmUN1pQwXstWdwy0kVcY0SokgWvVUxwypfV0n6zjDj8J
Xbgwsa9Hywl2YljVMcjpklnuKfenPHiiQXj6i3ITvi0VpdFv9jUKF7yAv4zoHk3rSZMBPJc9Hdxn
rgS1H0nuCz8z1ZHvut8g5UKv4Xbcu9N6bl1ltFXyZk76d1R7U4DWu/uJRnfazFsGW0LWgVtvw3UV
LD7lDfpecD9EtaCO/9CtY6MDSS/bOSE03Jv76odhB0U6NkiEYrsG4vid/KinvtEQL5h+66noctxn
tes0p4q8eDzzuKavEZJn02EHSmVGmPxfRvbNw7iq2LS97NdF1xzpH9bapiUycn8pAk32elDecxVI
1+hn8csyxA5oloIE1fzbDLgI+nDXZayilnbZCERpQ4Pe5yu1dirBpU2v40AQ6AurltuALk91wsnN
kWmsZk5Tmqx/jLYQMd5YWN4mVSA+90LsNMlKb387NeAhztv4Pl4rbobrgOTb0/4tZqvtceF2lL/p
Qm7He/ZqO/MbzTNN8/yjZ/f06XZ+jlXXuhzdVvtuSR0HxKNKElcNzCRroPT6R1wRQP4H6hHl61H+
xdnvXStiQbeaRCfCUfQj1vEcHPFFBrEzFvtQWulTEBocBvvOSR1tJ9N3XUQKaG/gPq3wKl2C7T79
KICxFa4EQVGaEzGCF4N5xGqHwxcACAdSePnn0kSYinCx3ppvISSzo4D5H61YwUJsTWbRdl0PBhXw
R6+fJnOL5GR8Fbzy2WuCfPgHispa7qZzdJmPi11JtECNy946WWU+lmTRR4QsnsyPa8wvIRaXGR/T
537munYF1a6jwCyBlFfJL27pbeqVsAqG0/Vu9U3h+0Q1aC7JZWiMd1XEIlWN1XMAU14Ost+h6zfx
xErlj/lpp/r9eQARmYPm3ywQGgwJpDFv3q1G039qUHIp5fl0QDOphRQmyt+CAg5WZmH1Lzfv3lJ7
KfJqzm7VKgpPQynCSD0T0+gCMZeUXCMoQV9pP6Dq6H9WBoThxdgv7miBXlArnA3/QuGuHRgwm3yx
tUoYjDNR7gjwon/yC9Pn8+sGGJ539gQ8yDO4dBf44nnbzbZGTC72OFTifvarUKZgZqaQq5xkhxap
FmkH1Z75rVfhE7/GwY7rHpsTCbPsqVAs+ttba+GpPodJl5zVzCGbb+HzqdBnR3OgflZroG6pcyrR
mzkf2A8jMwOQ7Xcuw8pYLwBh8Dmedzj0ZT32H8u+c5p+U6tW3a1E9ZLH3xMrp7NFgIN7Quf/xcNc
oK1/+mlpCQgRC+0SYVV+hIMwGCB8orkPL2Q/QhwLK+5tRd4MGBj+lbTX1O5ztKNxrnavrygJWi/m
2Z/CdfPaJquRPFyCrMu1NNp64s6MaTMhYn7Qd23Ej9diyVmaDv/Tohxz6DgRKu7Vxim/YNyb6VxB
9WG1mnv8S76D/hlfPtx+uZVPg2FlNGddUB5Hnt/sJ2Iw8D6YuvnmOc/OIKxUrIsEctdqdyHZamaH
vyOY8q/cX0m6eJobdKT0v5gRLbbSn5QzLe2UJ4PBePWaRW5MHCvoDmoV3jR8KBO5SPGxW/jqQeBv
+a9sumbivvZhSK7BihvHCM8jq02VNyYiCAQEDfAeAYfMm5tMv3CaPFW7+X5nsVSX9GIQWnWU3aRw
Ov5WWJ2XvcjseQJqhvbEIl9mn2wzInJu+VG6tteCFFiA728kJN1GJDL2CZzhPHOES0slZ3Zo82bZ
wYUkirgK2VnlpGsQX+A6/U+UAhAIYZDI2rSj51FdkT3drMzPQXAyM1hAVRyrXYOnAvl7tNCJV4S/
TxKBIMDQ+ZBaDsQqnLJbBvstbCL6A3Of9rnDuROYDW4g8SZ5z6lYU3lsin0tYBfYPbLsLMy+hm6L
5UHF5oYUJQwe6+tF5knwVpBnANLXZnJVnfvKVyYnfMAo8ZA5nnud2US3/SqVi1ztTdMfFl4mAiyN
NxAbubLrel2yLR4qoR8deDjlEkKZ4WCeK3JF+3Ws+fXgpMq/4tzSM7dLjcuYhlNwmmDS/KKxm9bi
9RjJtR2X5PDkY2CgXyXdhjiJryZ0dfK4N8wF5Gvhk9fPWKbsfvCFjITD66FeyD3MK0eQoHRt4NNF
DjVCDCjkjy2OQYQzAN0W8sfRAmdO9t1weQ1B1rva05X1TTd6Vb4Bdmo5UqAsdA+s57kfaJ0xL5S+
ZSKgw9M4QHR90+mDir24L74TxRl+qboPT7DZVWjuekr4xo0pWX5TWBCVaPb8XAwfQBsU34RN0SZF
qi1XftZswhcyXUbmkkDchyzPQgjYfS/Kl8SiYRPldQzR4WshdPBMGUakh+hIz7Xy3mBXIogh/fPh
rJgeofdnevwcZ1FGF/NVSIEbcpXaGXA9fNIR580IMC5r3AiLjc3M4NTLAXuPheV0MFDeTADOq4aA
INBw0QG3H7V7qPt9vi719Rw6Y2bLuHVntgLClomeijqINrv5rtHtgRMvlr0BwLAWFI/q2hzP8c9L
dwwYNRCZxXacoGL9CP0A82TxBuwvfd9YaGedhnrxSEVI+XUTD+w7+WWpeLDEiHfIrBt3aWeZ4buo
vnV4c0OrnmJl2dMcWcNFvU+cKaxYyhzxQEz8VsNnoHAk7gkUVN/0Ui20arOqmeA1bJkbH8oxchgm
r0pe+Q6EjVyvEYMC+TwxGSMcx8hm6grZeCGs046RYdkxmBb5LRDvAw8whxGBEFsiY4cIYpJlUzkK
irzBLWpHe604R+qrHnlRi2mP/WxcGuZZWs1/49eLOukzXfjmTcO3qr+8EOtpFgNdE/VUsus/4r92
9P61n3VKjrlkwhFgQi2tqPCkyWqUzQygTOzB9gW8cOoUpFJrFl7GTdKB5aJTMBiFn4J+3iqgfHxL
vI8Gr3yPg6/oMTvqjxf209NSe3kc1NStT2OtA6NpTtK4FcCubBt/JdSweo3xve6+W33dDraIrxqm
jBT477OUwy3svFTYdiR4P+0XeoF31I+Ukj9cvsCY8g0Dk5WxrOmYS/g+f/GDCDl1xU32BZej7/XF
spPs/KvfDrfuTI1bUCUzi+Uq2fJl0qnQnpC3vrAjzTX/zOKNW0bqZfhTKIZhhBjsujMkBaPyy3qv
b1BrqDoZlDKDdPZDBtK2TD/yTS2caXcGFU6L3R51l0JiOyMi/Av8Qeoxgk7srYbcjjeZWxIM9Yy4
yx747JSJI9NmzvjI33H22KtEBK6aZ5v5qUhbG/KPQCXPssOX5wXbgYbcVbXjs/V4p7puG+8ZewTh
TK8ykLOwZ4Sc3y/+4sGq/loUEgMHJ+MXNPXMHl5hjVs8EvwEuBlolDRBYuWnu9Y7AhOPrI8TT4h1
r6cb2hCVDFi7OxP2JCProRd9xPAllSPJLqdpi7kAY2zG7+Jvoa9hQbtNrP9N/XJQNt3imyOdonZi
xhV/mngO5PTcl8eedj7f9Nmp0taLeAP71SLp2MukUjKUjRCvvNZ3M/ZZronhw93wHBAtsB8U8ws3
venIkwg1+pQjG6qYrLaFB0FrFJrnPHKKd9LhPpPee0tYbPXw0MzIaMPymsF6owfRTiLqEKYPVapU
SqHMxT5X5VXBPasTBx4wTbuCfltg2MdYfOfxT0WVkNx6ThtWA26gTJpVASOgPGRd5J0XrQWQAQpc
njkReCuoz9Mv5QEbLY628WheXLoMGz60mGpsPj3/CdqNH0SjHbfLBnx/sM2XM7MXcP5w356a+Tpr
wZfM03Pdi9snGlqqlZJukrXE4f1DH0DqDWaZ+CHFX6/BruLgrXdUnZ4G59nv89EfzmGx1xCuofcD
kAQa4jMKituL/+BNJcQvs6uTRXNVEU82LCUfpw6lRANWxmhplwAGcrFnCDrt2YpLRIXc35zcT9wd
Xn5Zu8bL43WXX8qMH162LTCWOIg6+aLqncaD/iGPiUwHaBwd2B26dtw8fyekJbhfj26zIiShyo5R
vn1f/5XVT8vyytkibAtl0/zEe+WjQvRIS8TW+RpuTN7N+A8STImF9g88JXKhlib3Ez2LETEacKnv
72ToYsU5IPXHUKHE53QKkG73eO/gUaL+iHOQTvsn6UZ4CfVHAdrnN0S8MpBJ4NFljJQbeGYIiJGs
sFvXvz1kNfNj4O7cxsz+vTwGuEETi+tzw/oUmBrWEMPcXn8L8C9T9Vo2ImbgaPgUvwJ4i9eKYpcP
Fvfz6cgsNR2EC5sNureLiRDoXCEwyXcG/iTmXR1txrSyHBBjKX7Fr9uYbhAiIVmZ/sDDmnKXM6p0
ghUF54A9QoyeW+10RvsluqCd8BM4oujH96xLESG8zX7pcnXxa8aOHsaa8QwOIoU6BZoBmuIhxbsa
+OhvdLNA7VkiyxeJR6LVd+RbA9BZJdfuV4xYE5jKYXp54GSkpKp9gzuWmHm8/FgXnCWO+ak8SjMo
NBSI3GzrYjOYgXxvcc+mBzmUY8SjY5CFEZZkWkkMztea3Q4fzfmFLOeCNVWV7nG+Nka2/PZVOXSX
Pfae6YMWvmrf/S6VBQb27XWUPe6P8I4SCVkZfdFoiQyb/1MB65TlM7rV8l2bNAvlUfXTXuX9DBrV
HaKPqbOk48LDVjk+5G9TNQwkaVeX+tm8xwwnWfGhFT2CsC/Jle6Xxf4vuknM7XSkmTSlswjMYbeA
vjR59CPszgtoJLPEQ0TcGLf0v3gzOuAk3Ov7LGeew8ZvgHyBwlKTd3DoaqKB8lt5+zqkh9eD1l5l
d7ZvXoBjNhHOuXoxtVOI5TSiWobRXyfjDRQjWZ/tGhAaO0m6e5srTGOuIPeraYMJeaRjEWAhlC5a
X2VqSbBzvBE/nsASFAjkKH6OTvYVlpeihplibRmZF3lSvjIMN5XPJInP2XEYj6GEplD9UhQ//nwx
dlbaI6Z91SY7L9J9nIFKLaP+IxOP+nDOOEhD7VHOe/mRJze5XSWnULZpbYenI7ar1Awo4l7lFgJr
rtcAtKGLeqPHJw054JGjKktuDSliVA3gtA9VPaCVytpDW9iwsRooP4MZC94XV6qAFy+2bQVDV+t+
22zq3VOzpZ8wO846VMBu+hb7P52TXrTguA28MKvV87fVN6xy2TfNpYCvO9s71ch5P/OxAeFAUpng
GQ7hufl46qtE9RqiImI3w20gMy+ZzpnXXSrpLeEy+h/5R6UwPEvycSQ7tP0eLgwjxdqWMyaGBr4N
SJoZjFVddg+KaaxWxHV21A4iYhnRmakT4p88Crgs5OeGE0/61bkCuDraczs65WvV/WRQkxRZbuzi
b5b3PugBX1rPg1iHf0kunCWYEcUMy2T38SDn6w5DCIRK1H7U+JwJw9XUV2p/MJFxJeGmxGTh9dxF
wNCJsnpK+7q+iglQcUYl6bUvD0GBVq+T5KIpXgE4wtEZXyHucW3Kf6tvf1KCBFMAhHGKLzG0M2yp
XiLzV5YPcbca6oAYHi96kCZHeJJwkYTjzOCVfIRkTH09dMDNkvJTADMeVwMcOb96uBrCn5peJn3b
8SlN86gkP0b6I5tYaNEUSfWfmZwko/WmaS0vvsv6RxBpfIWzvPBkbhWnRwDEKN34Os9YPgESv9Sr
gNEutxlyffqi3iP+SYqRqwgrY6CtY2aMdWTYhuYmxoS0xjOyc8/hlhv3xfxZ0scL+d8ELqh0J31c
y+CNYUJWCqQqf8wzL6azBH6hi4f2XdcxAKMjSGVMuXVi5Zo8mStgLqn4kPmvQnhbzMG4YO43nL2W
WIUIBsCoHoCamb5WW/DY8vhSnUV+fdV+Gn9GijXS18z/jMyplLfGBTuYLZNEryNHDXyBJThB7o4E
3TxvSkF+R3lV75rXryaMyUW3+RiPtHjRAQzBrxHuW+Ohuuk7gYQRfKo23apxaqgNihNc6t9OR38r
RgdQGK3RG+AjbhFv/vZbXtKruaEjBMiWyLFkhNqNXHiG5Q7//nFN1PcHYKsDL4dM8JBuUwsXHtp3
r2YwJOFfrXiFCMtLV5Gj2sZRvucnM15SVzSHeTsfIb7U3IpUGPS3OAhqsnSwqUzt0dNW1YHczB8u
MUhOqFxk66/wThcK265mq/nePip//mHscGUgVogzJ8Zg+KqJu4XL4TIzOj/DYzgvdfcmPr9n3ZE0
TwqZLfDm2H07vZx1ZkUYIqSghQfezIFSBGnpMqnVeHT26VFfWORBz+XqWfnFyfwyBwf5Fb4S7XRV
YerQB5IEijgp3469i4zgBVQQu+M3apaElLdpM4HxMCXKNxyXMKsVrCEDMod+33HoLo4snOpX/qev
mj/UApfxHB1hBIt/A4rxJZpQhID0ig3osonGC6OkJUywnK6ZYahV3PrdMHL570+w2PO7yoS51954
IYWjwAToJUGtnzkggey/1ITP9TXW1gNZHnrguHERiSYaZhdrhIMLN/4snj4E8qu3zcGXR4s5MkF2
lBv4hdrZbXZ/EnHhzBKaEifr3JizgMDCyjOxh8Uum1cHLXKtmOTWbPOQJmtmCapPxvhQScFqVSqY
6ZbaD90JY1yS04oWb0jQPKUMdOJKdJaA+wSLWklovaiXIRXhgJrYh1mTX6iHhOuMBrTwKoS/EiNe
iTuMuA18R6MzLzz6mqhG1BpAoDLP3v+EQ5CfF4M7AVJSgR3bW4P5O+xZ5hqpX+YeZuEzthB+IezN
xb9qdk1gzktPQQTI8wfFAVtCvQtDtBN9rMSSo8Hu+DIxx/iRSx9wGxi2xqPmt96J3P3qtUbIy1jE
6DTzJlxzMffdpnlPPsXevKaQ/pthhnc1hgPMtw4f2Soe3QrQn2oGkYKU2sgZKPDpdzPhptY+zXB4
Fn90qEV03t8Nhu2rfGZ0w6Urp+6PxfdP9O1GuvYcDLOzuC5AyNmVa3x36GuUzk7qU3OID9TRb2kl
SdM4aZsmQ43OYqVxVLZv+yw4kRzwa628bPpu6vx3HMojahxgWJ1BTjAQ0x4He3hIWDmsq8iZPhg6
lQ9MONGu8yST3bt1QKfQMa44fMaY8jyU1AfeI81SVB/Zn/iAeOOv7tLPNHMF1FnsiZ8YfXHrYFYx
zwGHYtP4C15LdaDz1P5QkzDGxXRj9L2AlkdSwHQOxgPvxsMD7W3+lb84DKO+W9UnCVsNr5ldeT4v
Xivsyk11L+GTuTIEfypWKrpUxtV0K36YD7kO4h9KOkB1cv/KxTU+g/PywgzDDgW3zcEV7Cn9N3/2
6DChliKLCSxR96bQ7Ug1pdzB1vMLlLLWXEH0IkCdx3Apj6LkxN9viJiRLjpw18idUV2PxL8xwMZa
ohH6azCa/Or4oHeFUWTceU27llc97Nw+0dbQXMBkkHb97Iu6XwzUhDijoLwK8YZINoCo/GFsqsiu
A2bCpFPsNclae+7bxbpWgsWXWANCwhHD7jROirrgzo0yRQ4Fd4Gdh2LJzGtkn4roR+LN4O2z3hu0
2eA6jt5aCm6Yp8W4bxmXpvBsDgUz1Mua0qjZAgmo1HL/UXYmO45i3dq+lV9njkRrYGp63PdhT6yw
wwm2wWDAdFd/HmpwVF9+pUr9k1KqMjKMgb33Wu96m/ccIZy4pKqmnO7on8IKC97SNVfPzj3q3jt1
22iVqKGKO7e2z/KgL7/vuM8lDnEH0DWEOoT4VoeK5Ktz9uD853wT5/EN2OQDHf9UtLReAWBBPAfR
exRWAg/onWOB2oE5AzI6VLcvajlKj56m4+UZkl2dXgZ47CSjn4+xMPR4wH3jJFCCsbzBs28iTs7s
ByUpgjXQXOLWe7kEq3Op4qIlLKknik2Awp2xfaIuQmO3hMBR7yUyJF7r2FfkUFtJpzsWYdfM8MAX
H+DbvDQ76oH3lTUJYtXTwv187pP7FKhxZKByGiBOgeBRRnvdRmnsCGx13F0RSTAnYTSrAEZkdvKL
X6Je846IuXHDLIuEgX6VX5KJyhpkzWSLNiG82nlB6MHUurc05UgFXSneUPQ8D0n+8wbAIBXUtNVF
sX5TGtz6hy0sX2HydjXTKda66APUcEeSFYPFOl2flcUoxzkIr3pHlp0qX0cj70ld+pl0PBbOwPqC
4PPR00PSbSrWgxKS4Q47sgsEqvyi8uflzxOfx1vtusvdBcg038FMQ9wagQqslSVNX6T6j9M5mr5C
Q7RzKB+IID/z+nktL41pSxt0QDz40bpf6gsIpmdPuibFFxxRH7EMAzacKql7MdQfjDSiiwLxPw/b
Gy0ijDxyCDD5SjcKiC5QDPz9GZVGtcJA4xH7OH/FuwZzEHRdh+cXJeH5Qq608rApxEmE5upSOKWL
10zENAYudjTPv4kwq6z3RRGGBADWUzIw25i1Ej1wqWYlK8mGXRHDA6vW8rX7Sd4HndsuufWDTiBa
Myx5kQeBkUQaSIC75lIuj0J/pMkBI9WxBgGRhAoPkHCjslCKTfIK0ta7q4fkYCJwUey+hpwIQ58E
XgXF2QnrwQzhJQ7ZOwaBMA4zgLYIf8hxz7gBO7ob35QNLzsHWIX2sxFHcg59AfBh3LKHGjz0+8c3
zlup814IzQQg8cVAH5j03w94UW8NQZINxsMjXTZIthC6Vsz+iKJgQvmEtIAPKEyf7WdQA9hofp/Y
ZphzqVo3PRgR3ejQwcYO0xIGcarmqJjH13RAM6bJME+4lhzdjRg8BOctT4e3KYFxuo/72QuLm7tO
CEOLpeeCHjcBZB0SoWZNva3TAE4gN+MZ/eRvL929FpLBAKKv93QKMUJ7DSGlY/CYmMvB+MktaFYP
I0SmTtu7z0IqF7CUdI3ITwAXO2Kav1Z8WgzFj78anJZ/qJMA/Jic9Yx/YlvOfzW/BE7YuUZpgRDu
+n5tlAjrn2WD3zSHAm8ebjSt8+y9tLOZnuSESXZfuWlDimez6Tw6V4jcOf0fFNcjHBOJcT4dKZ0V
hFzIbTedkQ+LO2y/Xlf55RVLEVbOyOJfqQ4nVDaBUqah1Dm7fW4jVNSwZzhQs0T1uHIaSAm6e07W
0WsNZa6LEMt+rhEqqL2ihakxLeGE4qC5zNbFAj6XtEa8cPsM01aLLUJbKSGjGdkM6TGgYBZIZ2Ae
tZrXfRZi4+TVgbkwM8Pyu4SAyqRemrVfJgPAcX794J3HoUHTyp61Lq4xpfkci6FkiYSoMsckVSsb
sVs0gGOJXyPDGgbiVrHQ8Zh1jBylg4tmjQM9fPKrHGZbNQ4AC4aWLtEO5a1s4HMn1aaJQwjDsL+q
IH8Gn/O3OQOUAXAUPx5cTSo0AUEz6qLYEijPbHpfw8ozzoBBUF49NyImWUWIJLQAh78D1AjWYzP4
9/1if4dN11OO5r4+yPiIAB7+T5UhDh+r0tJAWDzy3u1PjGmkNIELqSNoR1mNZDl4cJST5/aFek3B
OSrygV56EhUU+A9WjjlQHHTmig6fBR0FqumyZxbZ5iGGpkhBjBGLMLghl3fcet+TKFpWn+nZuCjV
WntbnDopBH4097szepMJLt9Yf46ZHjzvR+05Pz9Mu+hWRR929bw6pVeSVlPzgv5O5xIAZmiAzoOB
MLLEJ/4Y016KrMqYvujYUcGV3rOgmeERHp/pFE5PNFFKZuKhRHtba8gZctgAg14yW3yY6/6MfgrE
yheELOcZ6kqpCwocr5SgfWyBu4J8Twlzv9ujkkZ/fMYBQnCsNwNnUC+ZE9k3UKie3bd4MGQbD2Yt
Iap9ym7AwE4VIECPxdw2MPZBLZr72nfUb2jPucFMmA+j+nBecPntHNJv+6vSIVv48TcHdKl/D5Q8
SbRNcwVRlrEPKhC0YW7Z7uuV+XI0Sk92Qe3Y1J6OSyDk0djvoWbKQ+wJFJb3RT5hFkRthvtgMaNP
QDRXVI5Be/vG5w/KXk5ws6UzF9WngEGvWSlbdb0wew8jD8kVJwKBkxLxNL7oG2uJ3M488RrRzWQ2
NzoIixKTohFMh22YCRtTn9p0ZM7SLQCUgE+MYqlb6GVSZ2O9AUV9Li7lhyMu25DznnoWVkAx/ywr
6HFO3ToYKAt0ep6At4YNoQSVZzNaCK3dx6v3wgSzLje1DEPBUmePwh+VY4YupeFWzcr4gPUAVVwZ
XjwZlHaT/CfzPrVPK6rCdJTGtNjMfREs0k3eu0XrZvMXxphTzRwnup/lV27Mo2CnQY/T7V7bhphK
N9oXd8+AhRyAt9fS5FzgGmDB82T2pLGT+gLO4DcTKwN0b2xtE+HNq+cNScCKWxKLMiCzLwMGvtdV
h4z5Aq/d55BmwUAhGvC0pHSEicyRC5h5Sw9n2loG7rFPKSgizHm95y27CYAupZKgW+KmL+cRZOiL
tFJwqkFW8nFfl0exQXKSMFqWVs0L3hhtD4sU66gNRQHNSXlHDXQyU2TNLvAO2GqcLXEa7uDUMX3T
voBoOnU9whe8GOMKMawcj3r6Be1Vt8qrMOvZY47tKVtInFccYjcoleUFxAXyQyhtPpP7O2TXZH2K
kEhEXg4rKcCWXbQ0Cu8YN89wk+dQiqG014qddqPWg1/ZKA4HceeK0RqsOv9+xl5+6g4lNpjQ1Wc0
piwqzDaQW1SehhUYAZOQpl/HJ0F0eCXL4zSZ0qaVJoTAwj9HNkw73Fqa2H9h2oOLch+AbuCghZni
nhVZDkc7omb7rGNvh0L5+b6a6KQc6ENQdxu85C3KktdN5PWiOTZrXKpmIJ3tEtkKDont+m5s7phU
tyjAps/NW/N68JWd9AMfS0absWZ/ytk0Y1qfKa/EGw2Uk32c5n2sSpfGsx7IdJNbTjec2b05QV6J
n/fHA8PurcSnZclsGYYkLT2yGiou8fyNTfNHmBmxbSXfVLPMKvulMYgvuvm9m2vpj8IkBOqnfg8i
eawjZXjZI+Dn7BqZv95wMPE0fWIK9No8JNpW3FPHDOpAl6BT5Uu92zQ47NKVQsRkvlsDEMiemPjx
9dHuY7rk19icn10q/15LrYKpLbBr3aOVLOjhiSIagbtl7rPhXxRbrV8SjqDGK9g32loGUkaFaqgg
HbTQt+aW9/s0O2jlARwny6dsG8fH4c05tehYxRuNHHkcD/aYgABYi18FJzLfNL6et+fj/Vb7Eoc+
5GjWIOoq5s/Om0FvgKwyQ+TqMyM8YzkZu7ro4L4HBgHpWrCUA3VN952FHJb8o5JtBiNedNd+quNm
AyvTRUYh4n7AHkCpb1oUHwjU0j40dQqdyOIDWI1FN5UadgYXDq1CaXwzzg5ZgKscsgtRwRCimrFJ
Tz7B14db/DzdUWW9HTg++PFKF5FeXXaQSkJJAhNECP3w0Mi9b8lCsjFog9PdwNSLAA08E20UZQ8S
9daiSir0MVWOSYSC7uByxgwBflk5e6/hK6D+gfdRLWIZ8J+T0Wo4EpkVsLZICJNv2FMhRUObi4AL
/Da79Zf3akS5Fg/mWmfVhj8POmc4WTuI49TW/yDIQCV+Y/dMPoHIQ3rcPjsddMbIp2nLQ6a7t4QW
f98lF424M3vwIqIKX5TU8jkCnwETe3FqHrD28OnTO6/gyYEkjHBphNVsYWCJekT9gTwj63BBJnDK
782My0ARouAjAAaCET4G5guu9ROHmFNExNKow5eRLjFV0sB84cNd4aarXzrLj3o7mfLfkWIN/DLs
/1DyxHNZnOBBIwtBhdPV6D7nJr+q+bnNx+uPNEFf85S4644mo5vqlxCxYqhbmfMACYPej7cUE48Z
YsM2hz9i3TUnUbf0uMKsBP5BjDLpmODO4UA+ZuqpMPZPNXihwlhQbAEufNBFdG75A3E3gYq2xXYA
MnHB5loFo+6AMjg7z/r5ArUJBiK8oQhNoUPE6zezR2jzlHmmXX9c8+43Lptxx4gkUN1y0UFqrRg8
/5Qfq3FNT6BxWp8X8IPMFYyWCBoK7vaEM7ysYnW+GiiE6SgvH7SXDIwYEeJik237r2ZFEWBcNI8v
/FQHeEzprJcTDVqE4r5jw1Hnxa2d5ftoijZqzaTcmMA+Ed3UlTYtx9Nx5EI5023c6VXfeIT5FRf4
KXgERIvMJhOCcc04Z3AK3wG2j1V59fdAfcbHZ9lq9oDlEWHMqzmVcPuX53gMFFd92xzKDU+TA5AB
qW/Mml/QfhyZQdSFYueafLer0QLZbHDeZb/w6qnIMyAWDCPDzBZW6Q990qw61JgljxNKBsU9rz8w
A67PdbvUjkDwL0sLxQUha+4T7CbaylgvwHWaacv6yEBbxx1KGtkvHRaovMym72V1ilxxHq1lLzL5
Q/uF4E+r0E4IQNheQg4liOFn8zmM3PhX7VSnAsK1/3E+64dXUQn+lJvCcOKZfMo5/l1cHDzoSInf
Dge1XfrM+2MvhnMOIGeiKZ8YK4HpI348gntGBRfQrscnZZlOsM2Ip/CPH74GFhRqe077LTyhcXbs
Sgf+JwFu9TRl8mpF68e0sn0BalGAvStLnUxYDHoAydgEXOEazyhs9WMZSl8idqVl+PrKWOEeOGxz
UdcvXmBHhqExawKQ0Nd+qPHhhSC5ebn5TByoEPJXulSn4l/mHK8pc6vs8vzhnKi8PmxFK9knjvIA
aWjcAheuBQ+fcJ4JPX+BBeFO3zy/hxm+9Z6/piAwtzdGLGsaMiZ3+KRMqyOTP0oHB1cBk50KQwSg
8nEqWOmRAgcfaPwHo/398IIxtjImz0UG1R01DPR0+FZoGTc5L4nBYQKJeNqF2YH6Ip8aa2aL78kw
WN0RrTdHqHUXyZDj+AdCZT399bAEX8eDFT3W1Dh8DtEvhivl7rUUaxv6dTwbxAz2GxWtELwv/cO7
81IzkzOfdvqDezqjRouxMbwjmE6PxcMHzaKfU/b5iju8erQr3DFBQNrZk9nP/LPRIh9+gNCMG8nR
tvENmhH4lR7CH8mO6EPeG6ZfWGRPS98g9gdA3DkvaPnKQN4al+LJPuB/AnbXDPMY5wWsVVrMUfak
pa2UPT/4winb4fdj58rAQ7Qlu7HK3o4x3UMV/TkVW53w1v17In3BH2OruqlrxGYK2+FCWozAUwmm
JV4HK/pfEXzQELcpNmHSeTi/MCgHCcOaPLLqVeuMkFXJFBVEPIFJaQG0P7WzzkXw5uqcaqd7TBLy
lfawPxQTt7fh6sfCk6DWb9SDcqfgYyO74JskeQwO+v37B+FMVoWm9+BcblzCjLRlO8NBAZ7/FsoT
plZ4I8yRq2xL/+0z0npNQdlG5LMBm7N3Q3yJn7bh9F9viNyeFgD7IKEIPqQlV3tgIcmuAw5dacOu
lVsfiNrgN+BtiUOCesb65+vP+WXECpc0btusW0MVo5lIbWnkVh7GtLOYIdQaX3bc9birryPl4xQt
Mm8O7CrCaaTW0x+eKdGoDAb2XUDq6kYLix3BCTCLh6ImJ8ewnZtLLvDspBvoRNid1X7JxHrcTMXD
+bsaqOTgWSfubMsW9qsr3L5ZqZpXnDKSOlmEI1gazrsKo5/nwKnKd3oEIAnAIYD5Q/71GVq7LRw6
xPRL6D/YmeY414B/M1UR0nGqX8QDJK7Xff6e6GEvL9QF2eTQuhkuh/ftCIkOoKvYWUxjI//NNrjM
wcxD2Jn4MzvaSvAY2ZgeiHIeHqFyax7ZQfOIUayT45P/zc4nBuoRKVjyRsXnsZwRbW06GL7VFHIX
RxJVh6/ky0KacaJ0b5uf0uDsbx9M4PxkOpIwUcnOdqn69SnLw7OKuhypBNsM5131S5zqVOS/2LHA
XRDitYNlBFLXYs8sk8NiNZoPmyBCSfizrFnO8WZbnermWN0GkdFPc+U0HSiCNPoEAmHeCbixIR8b
nh4Bopwy7OW9/1T2I+woIOJsUZFOinXcDmAqsG51e+HwYwxtI58hzQD9cIA6thepnAJThqO5OD93
6y6s7mPt+Fy0J6W1y6/RV8YZbzC+NtmjruKi33NAEXFvfW60ip65l31WC6VW5+SRTeuVhG8S2GIe
F8jiolhBhwj4sg3BlATFkJ1XgQLOiNYlRnnxlpedMKveFgAnrwXtuxhNYiKElI+X/GjRHEsJdNg1
e+I8uwgIbMvv80zC3Ca3TRogQgDGGbMCdPu6f2dSKfn4h4/IA4PaSw8YOb3oPg/sJUjmRmDlDI0X
OX5+AW98/g3xGdcbxljzyE8Cgot258OdgFhO6DeXAWCbzJ8urypURVRpgPHbKLaL/euWrOisgH1i
oLZJGVQOPYF6lTBfnHYCrkvl5YPWq/IhBubMXggpMkNzBg/9Rme5welLG8irVK5OuxOC+m2/zOEc
nr2+q4uUWwUkyHETdDm9Z3rUITz8AgnGdsP4ylEtlRbujvnB3GXuMNlBb4Z+SJmq0wKDpXR/Njc9
ZOoTjDp4edlBJQ0O514OqUOFSv8ACkWDiIEtBJjBf1w6YF4eW8oPz8ygzQ9V50XeHDOKcUkjBINw
/PrJIc+xZn9EdZEgl36HPZSgdAXJvx1GlJ8NCmlOFYZRM0wkcXNeokJl3c4hR8fTKnHxbCBZAtku
UhRr4HAMiQVYgZZsNZ5KvgIW/E0LQcUrUNxQxVHRT+qvzwnDORzkmJMCaSU+f5MCVNWYLC3z2sOd
qmH0w0Nf89Mu4elDzyPj7tqAhIL3816NDWmCVQoEggyyI3P9bFFHkyeZtpDvBZxDfAUW+eirR1kA
B//dsZqmBpT11BsxsJD1TZTeEL6Wyh3kMoRl1gKSehlM+o/bjMJ+GHLDGPDeuo2FxjABYxKIwR2T
7LN1nw+BikwfV+mBbC68/UAsA04yUj8jG5yz8igOZYiaE3LVnecBCikQ5bcAYXdGPzqDJwh/8Q3r
pNzyPGTYnksMvIo5nD5Ayku6NC75TTlG6KinQLTuE2ztUrJsTk0eUvKAzEGmb/z3Bj8ZtNPMgWcc
Rwd84ubIJAyoKwwtGBah7gq70/ObEjbxVE8nA2F9XkUc7vhS2IbhmAsIogiv5ZedwoxmiXN7YLRj
tUCbRsJnuRACwTaYoDQOiw3Y9DOkYBTzDC8ss7Afu7dbG2wSMGB8kmneVh7s4QZRrOShsLwfTL9k
f5wSbXB7++k+u8B2qnPko07EmVdhIbUBdGP7uFO4Pm1qucgiZ5pzeGDJnsyjRIEFkSBe3Q2XChhn
hZCzSchdNt8ylK9I5GwKoAmgJRBPdRSg1yJ6ai7CVF+QhiI7TJqkY7uRSacJEtONpwpY2tupcV/q
F8NA7CChXoR2iOgSqGVx/9Z/5HaBFIAjLF0knhhGbBnsPUgm2RHEgPH6YxZP+8JvQuTq/L520VHd
QgDa4VPVOdAu0hk3lUkG+XuF7JQQ+vA1WEmyfV7VipP8qLuceqLDZsBCq/bFgagsqves4iTssX/x
Uv+1oXHaR3FQZ4F803GMIJjHGEwWzXp8FzbqM+RRKAuMMZBJ5KfPDyfbg6NHnd2ZQ9Fy7pg6EEM9
z08cUmDpmRMDfO1wCDnvU2am3QkrH1reZpfu0pDV8tlhfLg+B62GxiZBal9wYrsJgDKgKIw5T6yG
thHJG66LvoLJAf3yhEO9hTmCmQPY0lEr8Y+AJKcsADwGuLEf2uwH9AjhM+9u7Q8iHIZFkHJHCFto
RplIMarpkY+FkHzJEtD+kufxMzK1Q4FLQSYspeibO5t+3PNO9LBQIscFF4x7AFZ0V0/oAijIGpH5
B6InahX+CAysBYgCccSvqdtZJRjRNDYcbIC44J3a5E7AhMGdbsE0dYinvbvSviNU3JyWv/rSTTft
NeU8xv93Gm2o/cXvEYHemJFNekiCcFvnhPFg5AAGf0JkCcJaYuE3dAlYuH1Q7I7VPR5J5az4wa3u
Qem3NeN1vD3DZ8Hdq6YXx5kfAiRJJ5ZpBHGyS6rgiTFCz8CHigRyF3g7VU09MbHmua9JgIHetGgV
JjoeEoygTrmago3fzoMWRDNyGt2WGbDDLyM25yj48oShB3NNeUJnJ65H1FZTzlQ8p0qYRXvtUgfG
iZxUallNn+JeC1lHgYeMAnD2mkbFHlu4qt803XcOtMfcVFTQPvENKTGfTjLUwdhwpgHE3gz71M6N
puIyOduSMIkHQcn0rnwRUdGjSpfZgR0CobAtTcgVMpkIlaRmSFuQsDf8Ii/Z9IVXKm77AxD8wbUD
7BSvlD7ExkLKwxHUgPfTaXZyCW0k1FMqo3laTFUJ09chy0nlvur5MdfXTXnFGOcdrzIF/i+zRpEE
wMYbPScqZsfVBnN4VQowGDLus0w7Rm/0fzMMGNIzg8wx9Tpr+0yNrGF5d31wZBYTdsRWmtb0ltVS
v1+oT2uSH+T6W4o5FJ5+UwDABBKOfiXMLHSI2ho0JDoo8AAMa9SD51VsfTOxnxUYA6Y+ylQkCLJy
kpRlgwE6VpjoKM5OljJWE0M+QgkEIprRCIwC8lmfOZNAGLcZu02ZH5B53DEElyDweoxF5yWnTo1n
d4Xx8h26Jh0txnwxpAWbwDOqxnIhHpjKyHCnptVgz1C4Lexd4I1vCQaGH8EGkwKauZHhUgFSsXBS
gR4wGxa+jJdX822J4sLoyET3ljI2ag9t50JeBwKTYW0gDnn7tGJkUb2g/xwxBRl02sxlluXDTyGC
CzN9YEgsh+q5XWULUbZU1fscRLogXJprzYKIkG7owwQxSK8Sc416OTo8mml+ErcwvlPYx0TCKmEy
zEqk72ibGIONNJJimKdg+8ovuD+aMEXiJZY+lIvHe6Mr3hga+Fk4PYVQKlxFt1/l9VnOUozJsB6k
Am4wX8NciAKhcBDooWeTFd69eTpaQ7p/YHRrXFpz/jlDIoc2XiPnbCsr1YNPPenxuhzxUlu59J3X
nJCNVzenHPdIoRwFAtoU8N/0sX9izBP7QrkxL8zDk3OgD5veLD3xF9gpJM0UmFAv1+oHPj/YPz00
dvnMn7DsOAfp2YN0pf3Vs0oahCnPAJ6D9VhvBNk7E/csujEYGzuRTdam+ZlB1iXb9BybVpPtu3tQ
mjAr4505bNdGgkTENlCGZB10FV5BpxAJNavth76XCrLVoJo9UT9EZW2PMkx8UE7Xyjxm+W0GfgdF
3yhoAmzOGnLaMRBNL+3Cf8wQaUH4eNyyX8y6IQS8ZFt6fAtfsb7uaZ658MgmbrjAl/GMxcckKhyf
08JgbwKu99rl575AnMIsETlgbRXkMNYoKCFsOOoJwdazmmfV8nWtEB5ewXpexLadwfJANACjkgQ2
mvUe6rTjvZtWDXiSesiBCStilNFvAZiNKHHBK9X7McVUWgsShIfm69KqtdUj7BTtM2jl86pyClZu
hsCT/KzWroAA3tvy441bJErCQnojSRugW/raXp8Upas+dsyH8mp9Lr8QeUe8KszBIIqVlQ28nuCg
6+EjaTT8c15r5/EMed4oQ5P7Vn1NP/VMl3cFRkMHI0wirw+QWSjlmopHhIxF9KVtKHvzGUrZHH34
9QXj10UZhHPR9nkUbP0n2tRHYdEzQvNeP7LXqT6PU5UsYy2vNXkgvrZLbu7qM4VL4Z8XMTl7Y865
p6s3YwQ5t2JGg7lG2s3wk9kYHc/TVQTgVxrqYo+TBHwK4dfoCniJK0WuW++fZqJJm3JSWPCx8F2m
JZehFqyAqEsmNpMPzApiuTGcxGqEeOQ9+AOn71fBVvKLrQWXB2Up1zZJUdF3Q+MOlOc0vxqaZkaH
THRBtdOLgkAKVRmxkBBW0EhTi/n0kTh1qJaxkigc7xAOreZCojZlmy3Ldqn597tXzzqfwF2cR0Pa
rd4ZHWBfpdNemeXSNp6nxziZnCcYnU9iTrTSQjP/DSLBUGaXNOTdQCKD2zCDmkRDfunhUFqyny5B
zejpUIrTeWqzRPaFHfb5om+iJ4NWKk5gMU0ek3yvNQDW8M9m+olRV5ui7xk9LTAg1LAWKFTuAcCw
RpUjtQGH9jOERztcYgBrhJBKxs82MqyhcMFuhXGeD7cU3unlszCPqv+ZqkRsD20JqHqEOh47Kn48
lT39+kHD8tf0F1nWMOh8QJUQIeRTFtln2UceC4o1Iw4Y6iZzym0+i6xQK9wUFyeMNcCTu4c/2Nu4
+GEyN1g0AdxF6CVnnvyTN4LHyV8zSK33beZRYKR3t7pBAQGc16waIyl2VqIOA7Gz1SHQHYkhChqY
GcgUB1oJhAOnmchrne1iRPB8c2VskbodSUkBBsSX/ig5gP+UZOCBcLUDmfcrlGaUsu8FgBluBOIE
GKAGFLrhus7/knUIdLM7DRfRmdQtJecunOytsAFQ6kL2puxy/85Eywilq+AKtrTEnJp+9oQj/CJq
BzdDxCMrPGQ5jWz8LjnhSXzUNuZUXT3x5nv6HRN/PFV4nRDEfZFS4Mn4JTI4BHF4Ub3hEYFcj12E
vhMgA+uwRc/oiD5vFMo603Q4epsKStcW/BPGwFXDntcqvuIATWsXGlA/pZAiifY++qWQSuWAqPNu
Dcat+upNJfUNBBWHdBqBTN0MH+vKEgTTItsxrAVHnQISwQEWDbowF0DrabotFKslgg4NHAdCKfhY
mPloKV8hgkaIJjh0acdOsBB5JY60fFDBcu7TBX4sOBBIc5IdOpIAJp6wglMTE6xq9bBnmZNO9J9U
pyIBSYCBmHoUOQj8yPzYt+y68HQZ4di8pQ2S6GFmNx7aR9yK3GQHUYEVVo4xbJIX7DEA2j3I0g+U
H6UnBg4xJgGUk3bWOm93NJc9aBfUvW9k0GuKkcEOAF38V4L8Y9+EeKc8SwuQD5L/e6LlLuAkU4Uc
p/AXY9sQvXsEqevG/jE0qJXfniAMzxv0bNU+ciEp/TxL7LVX2SbTMFUiWS3AQoTwUructKys1zT5
eun+4Go+f07akZf/iCvTvNWNlx6aCRzdrnbvj4FbUpB4wVd5rTjXKgxIwu5s67dm8C0pzzaaXUA5
Oqc5rTNbZQpDzZPwF3uC+dJ2UKgzX2jGDzjPnh5/0xe5wEo8NZwVI+oMds+d6gEHRWeb/jdmLSq3
anZejzobIkXsfRcnY52i4YR8ung/fCngd2d2jT+jqy/RIH7MwwclAcZVKclvkCH7b5okJmkZVv7w
jE7ZxwfufHlQS9GYn8d09tkqPgJ8k3zJvNiVKeLPg28TqP/H59Hqkp3JIQuGZgIyD69SjhBhClVS
Bytuvsop8WHAVU9gDwicronrhU2lgTHLfQ7gEzvpMaOyHFqRCXIxxNprEYLWosEVaKcIt4HY6nAM
FieGaFzFjDIRSlG6eNW25KhUCgSS8m68kDdOPhNwEQqIVh6CNhqFQt+qv9hrhG2F1DJDZFDdYP5s
sQQv13KorvHoYYOg+7kPnnhDUIm5pS1grKKx+QBgO52BrAJjVCfHERCgkIvD6z00u0CHKGEhfhwi
jh5g02tVgbvktb/yeQugNkxpDewscC+0P/hyxeM3Q7g/Jllr//P//ivJWv5b3LPK31+//y/J+inV
5/yTRkz6IBmSSouzr7qsMJinMizRCKMQGF3Aj1q8Syb/868p2vqQa/x7irasiIo0xGmLkvhbrPVZ
FSK96ox+B83WbcLJYzbZg+WOMY5TphdCQfTl3vBkPFXrcTS294blz9z7EK/ifnUzODa+SapQi3Vl
PtHnwXQOpvQYo3X6PMbetHIIPFesykGZY02P3EjQs1+jORF1DyK6mz8EOZv/mOL8t29j/Oed7DpD
S2vh0ewmM9VymW5aRJpVy20QVD6+mgR7PewAHaR3Yx6DTocHvGCli+MAnaZ1nQqDABOT57EXEOZU
bba9v41gEDOOVwNv+lzm47D2Qix9T41PTAUwHrJqzp7CxVAW8GWLWSuIum8V1lzwwoHMbWfV+Gci
ruLpKsIJ+g9fWRtejv9+gIqu8RRVQ9WHl+vvL48Yx+pD5SsD3CbT+zOs7C8F2M6GJTKAna3t3ieX
bLV92Ot1cuE8/TjXdogOyqYHKZweDxRUQbI3FtNMsaZZ4FTexofZOf7ZQD14jX9+yvDzh6uWzD9c
9W/h7UVRZnGac9WF/fX+ninTYFyNvcZlvrmkiNxErv2HN12S/vEjdckwZN0YGepwSX+7UbVWvous
yvFwk3HpJsxAdqDQ5vszXdE2dszpv68s6R9XtfJ/n6cN+fV/+7xkZOSjO03K7k7YKV2SRXQDNNZv
TNCXIiGbUHLwyIJ3zByn/NP9/ceFoOqqOZJFUTKV37aU9qGKZirxZfEJgIDZO2gGEbIKrvj1cpgL
U3+9vH//wvI/PNORouuqqEmKoSn6b5/Z96NEfqptv1Nnsy940qcJryTl0NfstFjLR/G4HE2VFTPk
/X0Jz8HaRPZq/+/X8Nfb/ttqGCmGKuu6aIxkSfztvVI/3V09N1q3o5gABSk+/sC6+isE7rwiewzL
4HK8lfCpZoI63q7TmVgH0LrAoGpnJLm3M7FM63oC3Ar3y6ox/KpsifFtkNCjM7cZ3OHie3BVx9PW
cpzWszqmBHhDRuPV5heWWZH9YzjlJEKyWgc9hKphRkFKA8V7E7sMYRTRLdx//9ryPzzu//jav+3i
2VMwDP2hdjtjBzMiHdunLXu0B2vZezYhjMCxE1m+wHWeHe3nT6tZHrbVv991XTO51brJiyZqpqL9
tu2+YuOcvoS+WRRfn/U9fATmVguoWZMj/HIHJ5dQO9twvka1k1/KJsRGIN3GaWgIFtpjAw90qCyg
qjazpj/cmX+6NMPUTMMURXEkyr+9EPVHaO/PVw2ByJpRA3wRQyttL4TquSSAqdsrd8bBRCisZr4Q
/NLt1Z82aOX3fWe4OaamG8pIk83RSPtt39E+gsJmJ/bbJLivjT3pX6FkFwHc4z2L5LOH6uY/eVgm
7E/68ChIg2JsHF4YeQEc4V73RdCMr2z//cZIwyvx+zP722WNftueetUsHw+t77d7zaXpYHBnEdt3
ADWDq4/suhhv6Mf0P33s8Gt/+1hZkkeSacqqPtLF3+7GW+/ecdNozXYoMhb3melM5xGF+v//t/v7
x0i/fTvhXIln7R51W+ZFLtUzzx7xvAWvbP6ZfLMg/CPCwz8sw79+6798ub+OoL9t+YXYa4mmjJqt
Nv5SXPzniKzDUcx6/uGt/q+zjHfqP77esB/87YOecpSlYhN3W32M1tq/O3dk7b1TMN43rD/cyt+3
9b8+S1FEXeI1VlTltxX0UP+XsHfdUhTZwrWviDE4g385HwTFs/5xmGmKJwRREb3676G+MfbKnV27
cnWv7qzqrAQkYkbEnPN9XvNOWC20yQnXu0k4gqYxtGw72m2hZP3yYH+LJLL07WI/AlnzaK7K+nnW
JrcoJipvGsdLCNi5FfrCjHH5cNynk0bTYBes7dj596PK3Qr1n/f37eo/4piiXNvmpVy0ySxZrHQb
5Hw4OsdQk1OXMD8OcNmYbX8LEFL3sv5zVVU3JU3siXrP/DFWRUVp9LUhPSdEan/VTQmSxS5yX4sy
dvDLI3Zv618X66LVt5FT96rmfBN5RPo5nYXp0xxvU3OGvIARsN9YQ989s3NVQCREWeb8OnJ/7or+
jKZvD/tj5GqFZLT1mr5h6oFY06KdCVWnjcjJRDcHGkM5/+2I8/cx9e2S3RHo2yOraqmvqzf0zxjH
5T37EcPyMOwOJ6NRnvhDVvLlOUUEGNlZtv33x638Ndx9u3Y34r5fuxHM3vHx1CbvsWItcIsxrARP
2Bzz1VEdDO+sPhQL3OOMYW3bDLKnxbT69038Z3fw8zP/cURoipO2f8h8ACT7LE4GZA4sb2L5Q9cy
uQHZCX6ZSL8+9o+Y0Tz2Z8Fsuo+824vcNji52Yu42CUL76Pb6dN0Me3nZCJS252O7eyX66vdx/qv
Uf4zjBxkQdtfr4/BvfXUwxyAaz6Hc58rIO9qpcMPJGszfsihQGL72X+3nR/To9yclenLIJeYmFUm
9gYmDuy9mXCMmvsw71EB7K+x8KSJjBLntX/c73Qwo5fF/YiKZlGfRyc9qtH3Gt4Bu8GTfzbcf7/J
/xybfr7JHwGqMI7yWjTEbvXs3L06U4vRethLzf6Bs/byxVrT+pV/TMr5v6/82xvt/QhSJ9EwtfPF
bCc1NmsmbmzCQI8OtOhewmNIhhTa89rRAb8qfhHSJtaxEMu+4pJDsq8eGiJb++Ul//XDkHuqxmZC
13RD6gbB97lVPt7Cs1uYKgc/95XXha+v4bDvTu0s+G0S/fVqiqRJhmFytOj1flxtfdCK9bp6Pgbv
sRiZ/j005k/6Z73euxPR/OkMB5tw2gpojLA6sDjr04jz77fwZ7f6c1x/v4kfM/l2rKT3+rXXJouk
CyQYMPkTy3D7bPCXNq3hVhS8rCD7fRf716Xx+5V/zOjWeOvlMz/8WRqTgWSFXxNfd3zXtOx0bAdP
K3OqX16w8pctqvz9mj9msS6oL6m6tY9BFT6oMuFJCmPdPm9N+v1uvvhALOUgkIYrUApWNUffkz9D
fVK7791jTHHyVTk3yC8n+/glbI0lYvIaSQuNHeOueA6pDcT/6N9vSP1bwP9+zz9mqJYruqziCzpx
zBW7eze5Wt7NGkzyLByRYiInRn1l6dp2YPTLwCFTtHFJjbmR/csWWP6Z2etixf+5E4PTz/89PXIA
4YXyfN8HV4rFe5tug3bwvgywyKSAl4/yGGsMkn6AA1FK4iI8VDCwk5myMAbwz6J6cfoliPx7+HJL
PzYfx0rM79iWdisxskfLO0Qk4fxwNPx0LVuzg92Tk04WbH/5KP49d7nuj02HrDW1VhTndtK5ziJm
tR72inaJMPfVreoQNs3UtAzaq6Xw38Phz97tvxPW1CXFMGW2/j+u/OYwsG8FhkO8OE4SdZ2WVj05
BfVkRZNO4tUDjMEpx7CL/5icvRGkeBsuseJI6bzmYBoFmdDfZsHY7pM6mcO5zipL8FP6aZaRm/b7
RZ92Hie17d0rDqKpOCmXZCfHB6876UOI287+/UB/XVkV6X8P9GMzJZ/Eo/nWejxQgkoC1WeS3NxF
t77zMJS+XJo9m3n3WlGBo/Kw6cd1Pt9R/+W4FL7HOuGSmpc3FoZsddb2TPB+ixvyX07cjPz/3eOP
UJ3Lal5pbz70ZKH7PWs1CAlVw/lcspdRsMt+PeL/P6ba/y74Iyy/6p7K4X+tTtjtJAMQqHgBWmHP
tpakFyJ2lsHFz7JfD0t/jzX/u+yPmFzvj7e1VJgqu4FFwXJws8KR7qiO606ndrDNfnn3vz7mj3ic
i7K4rlkZJ4uXnXiUfyyS56PQv1u4v7vplIRe8PvutXtb/5pCPyJq+b5L5mvNh9sLOJWpdpfL7s4q
Pdsnd5AqmzQg5/bLs/5JkP7jqsaP6Hm+NLfH4daFqtJKvFN88WDSrcPcYqkfsmlONwyl3BuDg+Xc
wPK3jX+JWn9d/WSTg74hqqL+51jzbXuzPp3ros7V+wCmLo5EuYzR+cW/0Ry2rvx/z2r5t2v9yMr0
Xvey6lXYKLCTMqzV6t2H39EGI2oinI7S52Q6DQpvnKEVsOLfNnJ/PZ8o/3vSP3vPb0/6vhyEUn7I
zNcEW8aNF7aWZR2YPe4UejfY5132y2f72wP/Sdp9u2Rz1MrmILy7EJEg+tPtSeixEvm+3zetNJWt
KWaTtGpnv165G67/GVjfHvbHiqC/2oN4bLly6cZeIts4D0727F3ZTPV1Hnnj2mMeOTPTXy/dxYN/
XfpH7D7ty6uhllx6EZMP8zwaHK1yKriW/8kGhAP/GP6AfaY092vo+GWA/axH6EapVuvuqWeJSOwo
IxCO1qSwiR5rz3ffrmsHPSerrlbg/DKV/77r+PaJ/4jO6+r0Nu5PhhdOUdaCy69WguVd7dCyPv1u
JqdCljrBb0Psr3Hr22W7t/FtiB33p3NPfTCn4nggJpNJaH0dbJ+MoB3V9pgVIYizX08p/31YXdRk
Q5YVTVINmXPRj6sap0txefRa1oRidgP0N7jOKpRp6+m53w7hpaWa1wwvS8V7zBDmjBGKI03P6j1L
t2DTOY4lpfo1XD7D1h7SSIb9qtIHHY4vWPeHZRsht/xV3e1X2lqfNDzRwDlToq451+q5E/C+LpZq
1vAw0bI7aonP25KucMryE9OZvxysgdIL6XetX9qoWhDTYp4VmnQLXUanpRS9nPcNwLlVYQJiNZA2
tQ78gBUY3kzQKhP8PX3aO1wUvqBz39YzUwYtgATVe2Nnh7RvRhcElqEt6V0UquPLLycwTpf/mcDd
J9zr8Rn3FKOn/0nnfXuvL+llCO+bDno8vFMDB+5jiQAy4LW4+3e6n9QPJBsi6gc61jkA8H8IQERV
iebvF6Ie+RgY0DAGdN0YNq/GgapL6wXuI902XWmQAx3FGIhBHBz9sw0Cd21njxi/GB7JwvaMXs5g
JzgB5xl2rh8c+MY7ItV1vtW2L4BkFT1HFqk9dj5tH9uQRd1fqKAznRiwmLXtOQ86JI42Zd0F1TnU
cy5N9VCXvcWTNk9+47ajUSVKjqq90j7p+QoNpJS6L3bozdVj9AHOcnCKB8mKZqMqTM5DzjjtGAYs
0qH4NR0024IWdbu+Oe8+AwYiHj5SNqoWym/w/x0aO6D90PTGNuI4WXGXcIpoP7IqfhIK5z1d1zYo
I+eULrTBorQc009Wxc1S7cXeDGQAqd0ypasevdwYPPEG6nW0uPTp7j071ctbIB82GLEzsCNkoGiF
4nov7LoFWpwfvo4ZxysFRAegDEE/+0F06jdXxN7d0uhPs67uYQZ7fW/TE41BqqvwKeQbHdHS3X/g
jfB4BRf0mBerIyx6IjQAiLUPd3a+E2Hun5q1pl/Po+/JOqxdRFqAYsAooVA8lh6AbcnDlct52EIc
N5809Q5mKsw7++gbQ4yTuszBFhGtigny00frI/i8MF7csQmLD1LQKJXhI2/pz/rYbnVeHIIXOr3o
V7S27RCihH2YdZk+zYmz43QbnCPMQq064h+Vv8sUvqUXODE1t4XD/8Zv1E1Ha3MZ1dafmiwOtNyF
2DgZbU8Yk4cGk4lONJpNMTJHmY7Y2G1Q59lMtE4BYAtQFUFIwWwCxzw5Hcm+1PnotB4uOGrRR9Sp
OAzikbdYcPZsnEW93ih64cjREU22Ru/dvV/317R34ZFVh8dhC7uGt615sEjooKR+25K3xKPPvXe8
Ljpl6WPzkAU6N74RNaLb4uWL2Nh9O0V0QNIFFzG89Bfa56N10MOmyjstAYMCcnTMKI+RUXCBHQoj
j3Yfj+Eh22hsXtgM8YP16OleN0+3SM3dm+58SE00v/VfL/dI3xPupwlUnfAcQrDvCt0aY4R+UJBw
FHxwdLrzh+lzw/7z4pLyhWDAHztPzIh5RutWiWq5G9t5ug/F9MZNN31AYtDSk3xnjNfJhYRamUKd
VRY0egtj3IAx8/g8pPqOD7K9YcaCaJU83HWGIymj+xEJfT3tBXpy7vcGRq+zBO/u+xE9aJ6jRxeb
Tlrse/jZB70xONg93gsFFn5dL54WtDwIXAIawGiYMoZ3NE9jcypCR7u5ldw/0ELWQTSd4uVip0Rv
JMJO2ikFVJv0imZg5JDO405BoKPjWy46WTfSCfTdN60TTxwA7uA4g8Fcl3o4CC7CR74WT9H55RkS
dCybnkvp2D+HRNKycIiexNNyx9Ayu6Hk4ivTUXV0J8e4YoxQNGsPfb7O56LhMRRrxRL2ffo+xauH
pQYWxuIFkzpCJiALR1OG+yPyAAzH3CPktocrdlRZR8QPRQlaBguSXME3JnwvkZi5isbtbAeVrZDh
cxFS+acPwYEGwCg2PFQseWD6wvjmXmegjdXO4KAO1S94Ao4AcxovmlXHlpa2aBZClU7PCUDEgPyc
11zhcjSZ/oG3CPMuqEg8CNMibFn/bv0nGaM+EminoA+nGEKW84tB5cN1zjRU/GJQgCW0aNCzc9qM
XlGewi9k4N9SJNHhOqPp3bt3nbhokDBIxPnqsmgHrEYkPVAPSHPGBDSXLiC+6TTu+u/Rw/GIe5cp
z1ylJNrAnF2PmOW1pyaas05pASrHGNfa51THAQyBOmRpu/BozzZTINsu5uxDE28Joa9s6dfF93CG
JZvfuzrX2jrV0IAcKZSWRwS29BEeri78B7fxsW9Q6XpEFeMeR7KzA83m9cbKotjo/ntw7rNIcp/1
53pD6/kjoGGRzPLTwX8TSr2Fe1h4SVsfL78WDzIz1bYVjebpfmqEEI77WOZsSMXPhM9T0AyAdEey
gN/w1dcCdYYZSUZ73QlCt3MbVbhWWW9E+8hxWY4BZwKE4kG0yTO7020ciyPwMCJuq/QapzXD32fE
6j6BxdHiR2kXLkSJDGuh1TOSIyxcoxfxqMb2Q2RRw+gXl2GRFQ6ZHsbBaX5x0Mth8FekrITS2SPa
CQ8LyEiP1nRHT2ld7Jx4wzw2o3JGzzHUjbKZvplPSAbxIH5M+XBPO0J0vmMWMIVMpPrd1HEPhcsO
qJSD80JfrVdMXPMUAcTuCBCwsw+Wg9CgA0Ek50O8F2OE/mrCkid3niZX6IV4G22NLd2itLv3bn63
MhEPJKtBqrTeCI19+Xx0wA1jq0xUlDhunr52ROBIGd7mzbHrdhO2vS2dmOBHte6VYK8MNmwjdt3L
2pibFTCHfFAROIwre4wcXkVCf8wKj2wJ6rgMD4a3/YB+MlovKpqDabuP5Dm6bwShTempQJWeFlrU
ziCHZfPxYQyV8GxHveyYKjthZwbtFD7J2hFjzRZxq8fl9dZvN6WHoj01Ya08XNm+2ZDD3XyDth3V
c0FiAfwXLl/sg8kpX+3BPuFpFFzrByCdnl/vEL+hDd27VI9CNdI8qFre9eXrqtN8VB+H6TtQWToe
NuJ9tHUjYVjC9PBfPhigOhCAjtBR6TyQDIqogezbFOkgLesPfHyBtow73KTKmCnngnfss9lG6gdw
2kTbjWCSAE5kfOyYE9huo2NGZds541r5GIed5YH5CSXp2vGvYYfBB0kx/U4hwJ1ozab/yFsHKB+g
oomfQBvxuBk8Fw+6ABX7utRFJ0c3Ivs93xzcFhdsnWFkOmwiKWQcxodxC87OtFCg4CL7cX2khzKg
6REe5DlRhujz2bOd3AMCjqCawgDBAhPlSqdgZZtJlCUcoac77JQ/FLjYgAEkzmkQxkbhOu/cI7ZE
4IbBBm/WhxGG4L9HLYGWfhpjQCR8wDEOnzM46c5+IvB+NveFqcanP538LRXdB1XqBzEvq0yfhUaO
qlCcvWb0RVd9BCvd7GA7hC6GtppV9Vms3fd4778C7Kn7R+olW0pai/WerTlEXmZdanyeUhqOIwFH
g65R8jLD7IGoZQbo7DAM6r2sovCatuOC72OxX21utYOkFUII4Owevg7WnVLc7hwrqbm9zw8n1JMd
omrt0Hbq4w7uY+c4LlG3AmHv5BP5UHQAr2WEgBUUc7wLgBdYnN5A5lwdPWwok6+9/WyNsh8DdFD1
zhp5XihHeqT0tTjPTPrrLgHCGwg8uNKhvebGm917hzJln1a7vA8eMzjHOqZ2MT30wZ4uyPjtPN1y
1snGF92MKGzNrV0e4hS+Bqe+FF1wE8IItMY9OWz8J6+mjjCaYLPjjCv2YzAfYD/LqPEiPuYrUl66
4+l3mb+xu0Rx16lTH5WrkmcI1MQYXwBc0dQgWZfFe3uQyBDbZQzAB+Lqi+0wqOT7klhzOAaHXfPJ
yztt9Oz6covd+otA995KSwxPrlcfzUI+xzM2oQP8FPDycFeXPrtdBPvrgTRkUGohStZDZ4X1HrAm
r21jYl6cywLTAXb2esZTE8YZmgS6B7toIM4ftOY/9h4P8Yh0oov7/qQv3qhdNDB3HYugmEWyW5QI
32AYZuoOjzT96Xi9gZxhzvD0Y0D+yhAW0OmjpAvw2C/ZsHCoOMzgpXKaA5btaEvS3i9f9tGXsd00
s96nRlriMZNtmG7RPZT6x2Uz0fqUbmzjozdvBs1AnjbjFk2af/MxpMcPZ2mkdzqaPpGq9aFJebif
h2W/Gy7nWe1qKyiMU6wM8ukZfdQluDWJLASwRr5M6HaMxRoDOaphwojuZ0kd3FmjGg+oWgFRTrRy
kA18IMjB184JcXTllYkwAjSYr5qbDVEzt+DLmVQZkA9Dgn93PLZr1aeJHj1WC/fIdJHPF9BZUfyX
Nki828nFi7WS3QbV34mOfNtA22tCkYiV+VO3NR4nt7WP8ulKEgGZX3RQ9GfAvRzB2TWe9O4gwVfY
alc311LM5A8nH+sQiZF7wjMPj3F4c2+8xzmVAEAbKx8UrDVUmxDobH5HmSvzGx4HPa++WFf2+DRP
YWM8P62ODjth9Nx8H34dkObam70eth/8vBf2dVc0LvYtw1Pu2XOFtfViT9fglANIkJOEhNf1EEFP
3T+GqCfRG3G28M/AhI3hcaoM6YSEn8FubZ3kqZlxOGXWjdY+xwqrN8abKpVDYCRBEzVgrjbNjhn4
XOhjkWLmPbjHh6kMgBKQLqVLXnWi48QB+gZkMttY+NMjCcTUohxJAFBYAPrrp/NmSzHYh2VAYNz7
JUc2/HZ81IadmVs7PPqvOUqLZRkL3jMwhsJE8MxEIsuDV0J3gOBLmCRyRDojRF4Nl4CfmAeo5V/p
GWKivtVGVYDVUQiqEan3osDP+m6fBL9laLFhHZaL/Uz+BD8K3wtGPCx/NsmzeiMvAGmf+vWL6ARg
TYrUMcwwQHX6IEcfsMD1FpCKElUb6JU9trGDvhLR0xoOD+GTds3jBkVu38ikXe22mZJKozdrzcW2
5FAevyNhjTdjJ2I8c+DhhxCghpLdS16SQ3wGWo/pGgxb2KUfenhiDUNXeOj3wB0MuHniK3+/bcXX
kjtJm/Qyf9OmFPLfVXI2/ik0sjY6GthGW49liXHz5DV8IjCPwLKe4zaCVRG1kTwA7ouVw8VaB20m
pfs5wTd+fD4W60DxFQommrufP5evi21uAWij21Tk4PLwEGFKdawUYYN4/I0aDugVa6Mtw5iSXPMR
VIB0KXcfkTkjcHPUIam1G4YltNQgqMCLGpUqx+SjiwSYUM/XfDoPrM2uMPUc1CQSeQYm61TiJAOQ
ZcgndyFA8NI+6g/9jvHWq4201Bgp6CI+1lutsJoYAqdGoxiASEA4nJxH6p8ve0A0E4Q7fqUOsIY5
YNwKVPur9K2Dz/fz6Z4S/q0/u4hiXP313bnP92Nix+mriy7YxsxVIVgf/S9hZC7VNmKQ3+dFcvqq
CV8EIjBjc6lykWDoCiAMtn8OX3dOwGv7s4oxXYUY/udbHzSxcSnYqaZXze+d/oRnwXybRe/g8Uzq
Un12P0KHqgUEbcvziRI9mrmaVhLBJxXwbF+i7lJYKR6ogkGZIBV2+FN664utz70ZRreXV0rQvy4P
o3Y2UjDGHAn88Nq5lv28tPl9HnhfLPIMqAGv0WD2EEwdoXQOUxP8Jx/LtJEQUbO/joFhEmqQsQqV
S9ikekpQ6mgn5PlMqvK4+3n7AV8S597rDjlBgCZEEVY7cGtrncda492IiSB1ISESGoCfVF6+ukKw
JGwTMEGlEBABZ2KDQAjh+pV3RkIMYomzXVJOTxlJLQXmCdcyodxbty/QHwTsY9XBP49jIjiXes+P
49d1anRLAjkw//HFH2vRtHwQe0XEzcDRcMuBFvry33BZQRu4Z0DIaIFPjvHnauIpraD4zwnZ3FaN
4yzOrG+n2nfX5p/XrwePDwqJVARKR3CRdG+QcLtaCkNcdvOIY9S5cviNq07WxeIHnstQ+WiDFyvF
is8EZ50S9XgIwdQog3Kar3IyOYzKwi583mYlwtHk/OAW9imCYte/DxXTQri/lj2uXCbvOVRXXPmm
KMACVBrDw7SJz57Wf4yuOtt+PvnoNq0Fuwf9oLWqMfSQIju4p6gFys+L6tbFawKOhd3+ZQzthe3n
qqq6JbJ7ZysAsN2Xuc0b2I85mNcfp+n9g5HJBD1M2zkuyfqSocKpUcfwpAUy8PEeaTfLkpU/rrEU
1I+bfboenFPOziBSNnvm20LglS8f46vhF5iaR69QDjQykVm7KjB4m8uQFAEWTysE91Mo24+brS2p
w8ea6hxQ3gw6+dwI6EZalTYACpzOL9NjVFYOVtOXKYcA4KDPQMDDGZJhwiI/p4uG5pohQmBtCIZ8
vk6NUCdZyiiaI4agnvOAu88ytxQ/AGKr2BwRCl4+6Y/TgP6cOumg2UBfEg4z1VczxZMuuo6rpEl6
pqvOAafDksFJp6PRTdVgH9E9UK2KwT0ROw+g15hz0Hvakz38fWD+RBjUJ2LAJ2m9Yk4pMlu5ABZn
3BIO6HD/AlfUfIFbRyx6t2tsUx3xo6YFA2I+ZZlXfGd2MYGQoK6Am58G8vxWhocBlKJqpX4cxjAe
hoJTsVMQHCiOxqbxX5gvQLKdwslgro8bfMl8aXriB4sxni3ZK66nF3COAjWZdUKzmkb65sUhVf/Q
EGKtoI0Ra0c4xwAZso4xnNrBhbo251/MU0g/FZ7aNxeobpFZy94dBaW0JEdlNy5ilKuDzhNKkAca
FR+ykbn12DdTYrlDbbBrdwl/MWXjAtKojSm8cGxWE90fHAfmxdY1ThOU7/dxlRr+kqvjw4MQARUC
S544EBIVYLqFLLODZCGaqMbHMXIZogcuJJxn6rhYwEeks+OSQapxMYOE9mQG6gLiqdWz99562Fjk
7VYEe04ee6e1hkz8GV0i7oaDDkR6a8ORKq3dT44V0Tsm8p6y3pz8Qee7Fp0HbcxKsg6lUS8V0qvf
DJ+bQ3zLmsG7f9neRhdP6Rto/SjORwXlJfjSpMgUMLhSBN2Owuo7VmJ18zqB6iy+oCUBh3mHIMFR
uXeRhYhiAl8esgiqy26N+uB7gOM0H/rwglyFXTYRPE/amN9vguNHE60xv7HyyBzm0yrIw3skh8B6
827ZWi/xtPTMMS4+HDCGmiuHVfza8ik2QcE6xwLSI6bIw3PMH52aQ9N5+2wcbMNlYWTVei33HwC0
EsXHQP4Qomh2e5WtjvUx1pVztluENiK6b7jGdD2Ww6dAB2C5KFn2Qeb08746xmDp2oM8jroN371+
7ktpHeA8sMJG4p2REBjJkyuMszlGlrN3ptFHuGQcBFVsbtm/3efPu3Ocv5b01EExteuPfHrHnBe+
kMNO9IRRx9XHFnqYrwCOgHJm/1p9YLQ21yd4QYT5lxiy5Ubmwl+Auc5UFG/+3rv/8ZX+egdG3P2y
nr/QTS3Lr+NYORKbD9FzRbqHtTmsQsOjpBLroWGjZnbloLZGuT+6wON8jqT4OOCeaJRnPfqS5uHF
qcc5NqJ2ERURq9AjkRyFHA55F/pSD5mQcjLgZu7hk4UqYXfdudFfI3R5bR9/jVEzFPENs66bc0hu
u1nAGCPLdw9pufhs+m8P7zcSaPmMEy+p9M17AvKVY+DkMinT2+Y6qvswJAeH+DQyaucUHJd0tsen
oExNX0JdU2TEcgC87/iR1mE5UpxT1PPgsI/X2CWI1nW6HzQfLD6I0DjJHCKQVEcHKvZ5cPVlFENq
x1VrP94feVZ/sKPgHMcLiVnWWXAKTlJH+7BinWT/wcqih5iAvB0mLHxoHLyT7qCIY7RdTlmIz+Pz
mKRVG2tzJkIXGTCnkD2+VmKN9jMKZ9j7WJelN6jJKj83OcMS1WKzBW9uqe41wt3Mkuj5MqOmo15x
AhIPNrmthIwiG1jr6NH5VSST80CLRVC6FDgcPptAiotEZ3xQ4kyUQOrXvGeRZillLiYc2bp6oJx1
ZR12NfHeuybGXJq0k7aw12frOXqzDxiRbS90y/jkCJ9vXu4LH0GKLeFxwakku8zXIfBNBMkPJj+G
Kbv35r7RTGKN5L+ZA/nXfo1/jTqud71XZ/yMZ9mbJcU+AY+ymd4Q/2MJBsI9WnsaKox3enflBemf
SEuEWcMmeHiZ1wjaGVnQzsGcj4xUc/EQd7ToFj49dUDG0QH1BgvZJAhyEqFErlHGITspJBx11MFr
e9ndqZyggScxS8X8lLCz4yYf/YtLPayDDUrXjg0JMjkpnBo6Uo8KDJcdVWlFYY3kFDRdI6IOBL8U
08jCE/e+cnHEW1YjKVVx9XLbGTuD9d7BROvZ+MrdAyhGglDbdWTaKZtLnpbZNm4h0Y6osldSAB9w
eAubDQtPsYXZJPafW4UlrsKWj1/cb+S76hU0kleIt5eyUQ9unZpYZ3LgcKtNN1FLR+yb3iPU7Jbu
nSq9p49+ORT7l5G2OQ1lb/155xHOqca5AwYJ1t+p5LY6tCqnah1QUadh4worZWU0zkWj2uQViz0m
AYS97uhB6BTHwP0hzcNwwXvvqiDYBqk15AeuTCzPSJf73ARgXvjgYMZwhqAYW8aAFWJ9RfKXFCS1
Df/cv0VFnHvsfOppM30AkxrcACORMyGJGZ2ztnTvo4pEh979vYeMYjok/XRO+I0NbwVAFxAIPipz
wV97Zimn3Gb2lGFewnOxNBJWO9HD1g4mUz4BWMuAu7sviArzgloDmSeXVOFjIRLkWThoGISQzFn3
nZ2t+ctD0VV7DMNRyxHJyjOmehPomBKyPA874EcveoB5hJJjC1GbyDwLkADBaX0huoaAc0TKBg70
XX7oqVPZ2NR7ZEiml40WPSYXqAucntzS09gpvt0NxcnsGK3jZ8gmw7RfDpCoiURvargeHyYyLtlO
dJtffCz/OoflgeqdhsdgH8BNX8iLanbfMO7qzQlrxQVeRt6BudQwvswxxodMgnanJfv04bUR1iWz
IsyHV+5mcHxz9CdLyZmLhfS1rV0TRxJriFd8ht2Vf8B69YZBp4VQZ0pK3YVeteD71UETtdklVoCm
KhY72FAM4YC49eg8KoZMN/YYgOFn7Y47IiOq6RaV0OE5fZL/huMxg+nFWTwPxQFYDylTO6s/UubH
zXkmfpb914AM6n7Wjsg6QNtfD24OGJJpk3QAXRCmyzufxB5e0I3Rfd+QCyZvcZgYPomOgrJ1qmX5
aXWjL4QRQmbivEHwwq3cdxJp4/RAIpg8C5AaMtOU0veu+Qnw+EKQcc5iIuAhlVXkMPADZiDAP+yQ
YWzA7WYHXfoI1o062N5BRs4HaLxD9RPUE0A1ktmMO/u6JznrIHXhg+NnAX9O5QWjjW1ZlxghP33C
aQR79ikhCZNGYyoPdLz1wLdYOvtaTGpNT7JJQw0YwHd4zBnXwViYnwH8GF4gg/kC0/wWstfj3vjE
xZJtust9VTMe8Q2guZsb5zdkPPsw1KFP4mKRaZFEmGh81XPXi/VCJk1P/4JVDMVJlVLswUdM8UVm
AjSc6SWqIlnHocwpqETc5qSUccOcopm/JPB6p/Ic6LlA9XdCjvkOY5F0ZIyvkX2c5X2BAxx7+iHb
IWHKZioPJf94tW+U4IfmIh/2uIz1np2Wt6HgXz3uO8qXxQRE2GEIBIbAdonghHegLfI/HEq7nT0o
bczN2dbXmvMktW9THjmumq9qev0QJtrwPH3MH7jM96jIsx+GhOf0kGc+vNOEA1+n9rqGQqYvdO85
OY9kOmgOdp22m2JbOvf0khpZMREXTLvejKsTaePdORJCfV5F0vQ5uIzwyWtSOM2EG0YfqBnAQxx3
Wpf6F/wVEWfWdtq1m5zD2qHlBD0Qq4pzTLmWEVFlWFGHja4DA0AsJ0KZEqBXM7FKvgWwf7SD8YHh
MNZQlvrBKSg4efvp3t2odDO713E9xZgGW5y4HNy/7j5cpyuAZVvkDpLWhz0DU0n9wODyNuBY05Qu
0FXgWWqfX5UD3EqXBPrVPhIpKfz5fjPOKf1iEs4JwYcZU7UBi9+pCjnywVkPOBi+5pwpL0nn0tDB
QtUY2+lZm0AcrEzXGJLRiZnRJTYWn9zNeUW90MqXDDmroSoIO3oo918EgeBMr1afEvtC5JTSU7uX
Klzt66TaEIrgE9psyFEj9uwjPH9r71yCB67vnSGp/KkumOSskvS2S0BvAJeTjExgUeHHZz23DYm9
aTu9Y6YgexyV8Vd1unh3Tt87+ZOsIgnJPSbbVNnB+zolJQqb2g901q5EU0GjtHtUd6EZMSOkWbnd
LM2zdxwxbfKDw5lwYcKAsuevhQ5swJn7JDI3ONoEE8H2fdyIOLWdCRa7oc/u6+0jDOijE7htp8tH
YW+gx/jMDVpLq2SfCc55iuoahDTIJbVDsNP94e6CMdNlPFVmvSi9ydYyutvT8cmhFTYAVlZ1XkeX
7rS+pxcIF5iA9P+IjgQaFGJIozaw3fFhJ/vJ8xQszGSmTLYXLIZulonPJbahZ0elVSArPrJz8uAs
zRE4OrtNQqoBkFhUszdH//GIiSqUak9OTZfBrgKrYAyLDxjrPrmHMNuvuKX7F+46R2vMHomuJjtq
MrRPe9ferUfmSEwxKZg/LVzEcm9X+y9kcRf7T3DAGgLsJOXTZ9fsAOPkYgckWeZkEuYnSm4HxBNi
ML0NU2OXHuOxvcsJNXYxFrmrncZRq3HPya7yJVzWTta0SUXa+5HPJFXGcMVWkCsJYc8xR3zz7llC
KeuFaseEEZb87sNTmJh4Wb7p97hbO55HaLu7fGiD7ibNc+JkFK/QRlCxelrkCoywt4WI6VyBOdsv
jFRtWYsMvMjwirHNmsqXd+XTOQpBbCKlV0l9BgRD7cmfvMFpi4ueM6M7jNYe5/D6UFNFHV5OH/x4
LPRKZ0u3StdxzPZna+927CC4mx3PEpFCASTFWoU3AP8VzC7/IhXqRPX//99sJ9sW8W96aKXrgP6/
2pR/NFj+aFOW7v8fZ+e1m7ratusjQnIvu+6mF1N3EIQEbKrBuB39upx/48tkREFaM1I0xxgJLm97
yl32tbyvyiqaaf7Cu+9aAGxQoHKKcTryQjDa7nL9sSEMQ7MPhXMHvhL9fqDajvaGb/krdfgnMv0F
F3+sztdWfarAxfdED4bh3o0evQjVfaLCzpgl6ENbYm4wcS4W0Lo39KHm4//zJhoK1/8gxMoLCUFV
dfN5TKAAoAppa7ZIIUVmn469N/D/X4kkP67zwsu64KzxFBKleUzPOzlRdHCsT6trM7WbdTN6N8TK
P0P88mAvIPjjXV4blQiT5NmeUVYHlQQhbAtyD+xehLu2Fa3DeFRb48+6PzR7pb0s3Q3HJ0hFludt
CjSfkiJ3puIW8AYvLr976y/zTzfMWjdOshIdLQe6Vhfwae30nrN7V3S2IboxGeztzGJ7rbp9DR2Y
dtf9Lp6Redn2Tr7Rvn8H7NbevbEXTtNNQtukygCx08S1EIq0wLGLzu1pRSGFNX/sRchcWcNu15qm
w40bR302/4aXiQy/BZgVVaiO05nAJFsu53G3W9tLWGMsmjdTqXk5f03ZF7B9Kj00xJfEZiotel7h
DyjP+IiAAXt3EwvNrOMgeDuf3q1T5QX1fjDPiSQeoRecrU6v11NsGEJeaDgg/K1uAfMMCtbe2wWd
3d+PK/8DBn+ZyA3v4QcYXNezy9o8QzW7AkIGqbxaUXk9eZjV6wxKePXHiWBRqlMstyE42i0AtEVn
cvLZ0KkWfyX+mzuS3g3AC10qjhUB6j1b1qHbc3ppQz21rHE9hujQJkxkRgRvFszbS77sktcYCTmx
Zsw7Tg9pgZBi7NhwxjBaeGrwsP7F7tA9td68+zcEi1eBrevhmq9Vhcs2rLtvOtpzGkGIDverMUVt
qB1qu0/gM7V3etQZnVaN4NzIeXMXb/ZO9WXvRBf7qpsld/FEj8TDSdjPg3J+tc3xZ8JNsE+4m+kU
axynQpiysEBW4s7yhmzyPcH/WHbqy4Za1llcCjVkE9XqOAsv7+IiqJk2NemLk1rCA0S0zCvaRhyf
FlhOugf95WnT724oxOQ1+G+qROhbAr7ntGdyvt0Y3qwU9WVXlauHdnnemJdoq+xBQIN9ADjmgaWl
1MmEseqR656HG6Xb3AMwmXcjJTVbz1/vqJlPP9aqUGZ77VE1XNweyYW178SdAaJ4R5uAAiepm+Xe
rfbEaYUOuN2/Z4nUbED/XFuGlYPmkW4Ywus+sc8Q0GoCiQae73gDNYhCDUCqNdZduM+o6VR0iwA0
O8472tfv59mPa7/sCOXDkB7mg2un7qy30oPBbRJZoeVa7avTtyzfChP4Zx+sVSNoc2SwRVAiezND
376Bl01CqtS7rF7YojuLxWoFWdVmqbI18fq7ruJtZLc9+Qqc65sQTv6VDPy/pxdfYqi4QgoqvTWk
t95K7m5j60Fv+jt8o/OisEWRJ9ntKWqUWJUM2J9Zo7N3VN23d/GySxT62ZDNI2OAM6UPgIOIB3rO
FqNHbiVgGlAjdodzYN/9fhG2Jxe/4Ua/iyKkX7fMHy/jZZvIbnmlJZmSRPv+425TuFdmeIQay3Wk
RU2NAvzM2Sfl2NhNS1agqfatRd0kMLCr/l4T4q87gmzCo9Iklf9ebuZ4lq65WkhJhLEpJe7uYFt3
MFM1HGGQUlBr28no1kvBf7y58L8JRnNo/7jwy1YUm4dKaaVFc2gvoJWskHr6ZiTGo/1oPQzHVmbN
rWV/Y5DvUM2gcOR9ney3scOvnMgft/GyHx0LIX0cy/w50LVAVMMC/s8tSEHyFqCYvJb8dT7Mq8fq
AuCjBNcVI08Te/vTNlbmgIRKKVBwssJCABebYz8HzVZ3zjHQ9EC4tcvrOE0G6/zrcvxYx3Ta3QoP
1QSXuODvUfx9V/3xFC8BnxHf9LVg5s3MvmLoaRH2rTzZ+aZoU5UlOi4WJ4uS8TR4E2sq7ybQS9Sn
XQ5rUckYx7vjIENgEXfEn2sn9HqLDjS33a4R2PA8bH/Aevi+Yc3nD6+7XNrTNnmNPcLzCRRnMHoT
D/2aP/x4Iy97fXk7xIagMK+rNsh5a6s568kZnsbfL178fS3/b/m8bOuH4hqv6xuXkU24Q6t8+OEZ
VJwq7zDeL++2+UbPVPqdM42wJjoWyHyqysvrzhT9qicHoQL2D0CemgfQDBtt+WbIkTgJQ4w8LsGa
N967f/TosqZ+NBCjRhUCVE3TvVmr9qdJT63ZaoAFcuZ4ZFbHDWRkreH1b1twQu0waVrM1wbdE108
sUNlr7cGAk17AOQyCIIg4rNpoAI9cxPv6h+AVWe0/qJwKzsKaXLi1Z3rdD28+tHRHSju4OHLnfFh
cvwcn+bjS1D7H1hqz3W77udA5D10gzDHI3uq23N6NaINGa67LBx8AyfU0Wq7Lzn2bQUrnLAJurR/
bnfnH1rUkMVdaNP4jRNocXiDqEHiK3Ec6iXIbVIGpGyRUaayR8iJQmSgJqOZDpXxm7sz13iTuwds
DgctYD38ZjC1CUYaQrRhtdu4325jByjNaKLNqRS1hnQG8ZZoPka9dkejR6fy/55Uv6woWZVESVDY
khXBeFnM8ePeUNNjcwDL5UlpCaf2c43rWU+7062K+39fTf4lVyEigkOriYagyerL5fZ3Xdrr+30j
YEH2pFur21CyORebnKW2PnPLANpMp/S6INnuZ7bdmAKu3ZHhyqG4+/tmvospLyHaf27mZXpfc0HW
TopcD/agz7OupDlCFWCC0OjTz55nVwJocVFmegooh79LnwptePD4l9KJ42GLQPYZFXfQiVcMUfNg
jw2MMUV2zalOK2kAUmfduYEaC1LhagtnUOxKKJ1M61zTFQLVgWSUmDm3/E38o//2jrVGtgqFbwZW
fzllWLSycizyanD/wEclWQI2b2EDH8RQqY4eymiXe8OXu3xowLNu2FBB2bLWK1yZUh4SX7izrcVA
uAJDouXk3VKHVj1gvlJwMFJPCoSM7WcrKIGNiR6IOHCBV5jXGeJMUH4RRgsL3S8rJ8X0/TPDbeTi
n6T2Re8cn3Y5EkQQ1Va1Bs52yrz9mQ5JdpjcNMe4OYI6EI+YUfWv6kAWO9jpYrhgJOzYz3enWDO2
r2OvmZrCro2SrfH9En+kBqJwuYnSUcX/GX6emDvrHKugnoQz6N+T7JejQREkuOOGrsoEPS9z7KCI
reKi34XBmfKqfToMjdbnA8rQYdUq7KJ6s2V/f9zLYymIuhsIIguyIRkvEZZQK/eHJt5b1ALSKkwp
UeQQPmBtw/dyy50KHqzVXzt797N8emlidekFDg0atRS0YDigX9qII/bdqzOBVNL72rW8EVSjRs6G
HEHe7eAXK+M3C1H+JS5SFUU0RQXRKjaGl7s+XNctcy3eT5iuWXfyxJOlm8jdwWCFX3ukp4O1wzjx
9r2113SAgQDn22wr90EusY7k8R7sNU1PzIl2cj+BBTMTztF5UMyPcwOJgBr37zcR5T/bpibIqqCJ
iqKaqoj+wn8zy0MSSzoKU8JAoEBrtrNzLwEaCrBHSHtXsX4ziaR/UpqXy72c/OxAz0tdlyK1wP/b
NrcXZ9Do4VDyOA770+BdeUH+J9Z4ueJL8hZrxf2i7bkiOBbJ7kEWQrhk2/BTYHhZ1MTDJoPP2y5Z
9M1KzlbbbHNgtIPgGcyCv9fQt5r0f2Z1czOipqgS3zVNeHn8LFUzo9aZ1SlWrHasO9LdWvWK8WDd
hs8daTaKKmNshOHNJ04eCIUNKnsIWHtY+3O602DzL9Yc/FfMC4PwHdpfraaWfM6s0aUHdHeb4u14
dfCUjTnIHfxrlPHhs7Of//0g/+YhGor9qmmKLE0E6V9P2zSTzOoioU3doZTrRZdJ6vMe5fHRH0oR
cYA1Bcm6+hrNFkp70Xm0dw1s9M1q+zd+p9siqmwRBu4PHBQvq00wLydVrQ96RBCGoFMPiZQFprTE
YbgDkZ2nDnsAY2pNizmtsHf1SkP554BqbkAzRRXlcKk5pP67eIT1MzaLay1EeK9DNHfWVZgAz7Dy
e5g7LPrWunfd3MDNuJfdfd/BrnaJRoTSFI+OZUCvnlBBusLcoY4EgoskIBfpz0QN2e5eO1XSAbPp
acWIaObaA6bNJGmA+fym5OHSNqjnz31YAxjShkDkgNbbhB9wowD570knEC1v8CO2UlgVrHn7+Kkr
vkE3kd5e5hjDInG1VginoFIcw3mK3nodwFaAoQBvphXA1TDdApJocLqE16T/0F3hycViv6FrUHej
ew4oVgAdakMcgGggg6u/uSinyQE8C4CmtW5d9W7eUfRuCW4O76fn3pJUYt4G4pe7SOgmHUNEoCqM
btfgDrz12tCdq9ZYgzlII/QyBhkoJJ3xGcvRAEd5dxzdldDIw5TmsLYUEl9JXCCs/Du9ypTWd0lx
yrw6YyBkw9iF3mD2D856GcZWeFPC2rogx2JhijY+9tA9tXM5MPt7sItAdR1WW/HNH2uUm/lVRgOk
EQZQxpIsF8D7teGCAGGVgzGV0lsjGldbsdTBpIIPJwGApBZGXgNnbIgPLAq1Bz+B4TXobTegx8Rr
wWQ54o7mJk46JScYM+y4E00A1T+mYJWJ2y35Ye9XmHx4yErc2gn/oG4B7pdoczr5PLXPn2cIX1Qi
4ZuFUC72LnKe4naNy9skio0ujbBIVn128abjJ1jQwRpuG+V9jD34LVpBcRv+BvFQ4qXw1ACJNCjh
xAFoSfXk6sUrKGUZjegG+o8OPtsOWPGjzSeRnYjCFmEgEnxI4POIh0Y/D2avjc0tjJy0gRhiatay
EZQ7WNFVYYCj8/TghOX8NOGPEC3S5tZifvwwCQchg82NNnwb/tqtASgygIyBaN8I2fB59E9UWxLH
p8EGmncvdRSxI1+CEsFH6JgXuHEOsHEM0A6JfblDhXTmZo8057YB2eleYxfhwQaC3zjyHUDcuBVx
rzV9DERcjwVXcI6xu270XRD8kxxQhQqwxZNp16f2aSwDVDM/MzudsJ303Ticn5o21SnpbZ5hBRbH
PVwxKmiX/fJzvwBDZZ1g6XSrqD2prFHiB0UndtrtPfRKZBDPzkbeAyLixMEEGu8WKrjt/d6hUdgG
4+PiQwNXwToObHwxz9Ry9qLFe7l40zWITXiwoH+/cT3wJPYd8JgebOBJ+z5tutxtF4zaPHcxfJlO
UNohvaMV2qIYhE9j1tB8QKtAfghugC7P9k3zgG0cQJggXxRbpmZtQG0M8eBawjvJOk0+U0zD8c1t
csZ6ts7pXvdPpdNf8z+yafcfoUxkXKPDsrda14n+eWo3XAUEE/DaJA/kPTvpumki0NMbZCB8mh59
Y7aDYTtPBhqB+6aar194hZj+kVIAa1jX0OBjr+U8IZ2B0mQ3gp30TV+AtULb/8ievqYHGyaKxVs+
fVbb4mHzfw9+a3how6rhokCGaB2BqSh19GdgOuCmi9h8ZX0pjw7ABR/gBUVCpIkkHYcZ74Qg5fxi
j2qcQX0OUnU4KjrBEXmxnTJG9uqeOshw4Inx5GdLlCjQSkZ9Ax8iWfiCEHw6zG6ALYQOv613d3co
utJAl5tkLOPBYHfBg/LBu1t3mW87dVkCmXhugbFQ1/y8wgnzYidQE+ASkIz3DnCIwnp0wK0crS9z
OBGQKWB+jAKyaGAsV+cLjM/ZkhVnX8OSRAC1EZDFjxLzO6wtM4weLXN3Zm+zawzFEv/ZUSFhBF8P
0Q4mwR4zxfUYjSZq+uR+DcZk75goo5ymwpYxa0FABwkG5mbtfMXOF7YXGJbrZIFJNKJ6gLU49hiX
AEdB24QHkOjdrGwfYw8Cda7aMacL5uxoZSg8ELiNmwvYDf80E3szNBCKUf6BfFTliCJrfdJahyeE
MGIHU1A9n5zx2Zb9U9E+YbM1az0EC12U8rS5BnE5EB6b/GmVaSAJbfncTVUsWtHecB83uC5HpG/E
ln/T3V11ab8Jf36Jmv9z8L9EHqZsXhuJWpXyHYKScd/8aJpCT8gg1kMIVhenCSqxXfoYlm0UnGIA
WkAbG4egm4XbXJsdFtEeKwjedkyausNLhKniZUK2jIOOIH13fX+kg/k6Pgqamdb0Kgx/lexWyrTm
zArpKeYItS/bmwkgny8wbPYyR20TVELnTb9ElJrH/+smXmLuVrK+H3T5XiNbJ/kLAqFvTSR3IOM3
50BmPjnwaDtbIhwXEaV9MKj6CZimylY2ebQXA0hNFx8zxa3aBeHJ7AJFo3scNUPlq+yu0nYExG3c
6o8LdDpctAddCFD1J6FV115ew/kxhByIhzXBFTtsP0YiyoyJ6p+hC5AVwMMDYHMP9OXILbr9ae5P
Tp8j5Igcc4kY7ak30YIg9higTfvZbWMOj5zNmJQIGiI71Z34DbwTkZDC5hPNZn9Prn/bTU1U+b8h
/K72/BhC49ZKHlXGEIJ9WFTuamB620ePCKkR4QNz7vZxccRGgk7nm0v/W5h9ufRLQFvrt/op1tea
ZKn2OggFEW9idIO3VQvwDjDhN9nn7yH8j2d9WUgPpd5r8qN51lnv1qUDv4Vcv7d8gIHfywU5Szxl
GQlAb8Hu3eNq/+Tr38+rUT1BE89Q1ZcKU1xmYnoV10/MvH0EHu6yLaxtRNFiEfLL+ktxW7vi67rC
8HQmTmQ4NOmXOsm61SbbHlfFKN6gEbFp7TDxEyfFpvjCETVRZrXQ1/foxlSBvDXvfqw6rayvQ13+
fD4dBckMnOdAn6/7ILxHp404A1kLKv0DXuRGmVw2+fi2On2KS2FcjMplOpeXx624lJcmiiTkdp+H
Tz3az9aranScm8tsVETSoljUYyMqhtJSWZ4/sy2R6np52zbKHVi8bW9zaSlTQYZyzhff+8WQr8Vh
81xUg7pfjiBXjeAc96tBa/qEAI+ax7g15d9GykSZgOvvoMOBQfGoGAJ3h4VSklCvDrNi0RIwFccV
1JG/dGhYtRNDO0x9OToSda5OK7b5G/bGiMA8vTtwYN0Ts945DqnD79NGYe7N+vltc6ZoRGqISY8q
vybZilpm6fn0aLbAsrkvto3K7W1vHhkQWNPUwYrlRrFs47YlgJocbrhI2++6t9/d2ddN8OdtvGyC
VSu/x4l5LLFv0i1YFKRFUA+x1907fz+wqP9Tm2Ma/7jUa6P4rq1PumLIz8F62uqIH3dkg7rM5YIR
6nTKhZ756c2+k6sttcq5zg0X8ggMPyS4UkSwxEEFe2mcsNSQ17NK6CBUhGMoHI4J1KeHWJxHRUtx
5dQp7xCiUHLbXxD2tZQ7EHCLGobsaWBZ+YvKqlBgXNXOo5+WDupQkn2ieNeGOiWFwqVJNLqPboLE
Dyh+6rT34JH4R98SQtWlWq4Tgua2IEMgAqEoE5cH+krtaRPRJ9Oim7LI7dbqQRNhdJjJCB5CZeye
F4+Lp3XLUSbYzG7BrcfFUBhSn60Goq9NblThwRCPUnQHFtUOdd677qCJQIS7yLH5JksdaxHGoh4U
ZWj6x08IJ2PK3A+xi1xXPoVnHBw+aZAU20CX7OIMxbdcVpBEKSTrHKWmIy5zhCm26fxZOxNpLKGM
scOoFZO8bklu7tWEOqnVacIdOXon1S7+to1JCp55uqxqqi6+NCNqJVMVqSVVkTl52plHbesBDLwR
iS8809d9eF0Wmldvpl2zOf4zwX9c9aUifEo1XVMNrvpoS77iIitFRt017U/NWlv56F2lUvkttJE0
lOhlLLiaPjj38+NcPFxFU7nkHE6A1S5nu3dhPiCW+NisBudgUJNk+jn976Hsz+ca4LnPYb21xg2a
qg+pdkaIIKXIjxYBiK43J8mvlaCf9/ZykJzl1lpObnoRwdjaruEtnsBfYoF2pN0DpTntqXS+nh3D
RvSJNh8BYRT5ezgwG8k7BLW9573dBPQqPmSavUd4ASqtNmgVtNbe2WIpzcD8M3A/ZGBfbvbRet72
+qmoovjSeaBvNbstbmQmtHl65uAwrLuKW31WU/iRz95lIAbJhIoM1YsEfXi4nXBtYXXeO8/l6asJ
p9CILKZQgNCFWJR9w7CUedKw1FHm+0QoKXsXNFBY++UBsHwV2NvR68cS878zgeZxddQS2rmXxSyF
ZoX2rIUaWe4tnoRLJyc893BFzaCd2+MoPLEgBJfdYErzlYpEjeWzkzg0wag8OMK+faD4VcuDHM9e
aloXTHnpJDUWAFSvKrnPh1xxXDwNKOdEZN0UpXplAJtYH7fctKld5fNoHFKQo55HhQqauO76ULlB
b24ILm02RTRwd+e5uutMCmuSelO3ZdgIflhTfcMJBJ3N1W8s0nSJBX1tY1M9sWE60KlQYcvZ6RZ7
CZK6fdNS5dR0rgMSs8Tafe2kMcpja/Io/nXOCNogX5CsgUI7vM4xKCy6o0Pv5O8Sf7Y7JM7szki+
9bNRfjuAfg7ISxfhpmXH+iGKVZR9zBY1so5N0AoUGorH2b/knjEEq4ZDl9yz3K5LjZOjMO12fYVG
8QCItA0Hc4L0AUE41IFjz+wK4we1tjcdxV9D65/3+VJ/j9ObUV6ulwbuySYCJdimxe+N8ZPqLmnT
0n/4Gr3DmL6drS+BgKBLWYIzD453D1+FiU3jg3KqVYNuxNqbZChdRRDSLZo+nxRwo5NzWHgrJF0b
W4QmeYssw/kUdhyIq3UgHcGBZDP4fI1Bn7G4HKFgUjeyJ8182aEOJ4UdRvr/a/v98e5ebZTK6/1c
S9X1OVBxfUUcNYprO/moYNahDr26bpF6nVKIEUOmrE7q1c5P9kWyOPEvqi/lvTr37rSWEohWNhXb
hEh2Jm7Mz/vqRDsachwu3H7y8KAZUY0MTj3O3gwIExVdyfv76PqtKaT+fJaXPOcknvS4PjNfO2Cu
/w/PicnlR3S1QRd+dHO3e+xaoCj6Ni3Dyb1Hvtfb6c47UNtvbZT/3MfLTpyY8bO6VkwNbgMuf6MK
vLfMPv2AyXhM+BPbYDjamKKgQzOYfBnjr44Z7d5iJ767fK8nws/38RJA5NpDuLXkKhs0buXngYTO
QWujxpsTm8zx5B6rNgpPByiXd0yjwrXui4/x7avA+J3dXg1MMaxpwQcpFC3GckvNp578PWS/ZoqK
Qb/JVFVRFsWXPV9ZC6cy16+NEQ5SeI7sMcEcit+QbGHqQg69EXXo9nIyuviHRkfDPkzfYUx+a1+q
P2/iZZ87SkflcT3izYn0sZ0GiMHYeahwKIL8C43lR21LnuFBZYVoubalN6AT5beI6+flX7YvzQA3
np7VpuyEGqmFLY/ohOPLfEy5abBY9+jENYhMYWliuoPfpA2zjEU1twUnmAjzgzuisLh7t6v+Gn7S
AiT+afqalJ3+exwLiXw9ZCJDgwaxj0Oge/ZvSDxohPwPgEi03tBAQouq/7T/nhTmb5HMzyu/rGMj
Kfba6cALuSw6iy14OW3IIop6q+Krp3ornYiGBhRf+w5JPFrcswcl6u5OmxInf2TeGZK+g8wiFJPU
6pEhDqVdkQYkGPLKIPYCVkA1XreHMq2573CB1omPJTsc7xjrGKp5VI1OnNWxDzEvaFBQ3YezfHT7
sl2FmI8gYP4OPCj+Fv78fOqXookoPCtTuMdVhFYV6LMyPLomeIihbIOEh5j6JqEmwP4l3lKwYRYY
XMNkCf53gMsqUcs4j8moW3d3pviZ4up7BxOBa/Soe7knNPLz1E+AyMh06QCFEOc2FtoIVs6eNu+c
c2l0+UCY3u8tCre3ykMPm+em39O4VtM7A+y2Xcmkjh7A9hBlCjq4UeSt0O5D7s066o5gN+K1cIdA
41ig0ElCwR4Hn7fOONOcDxyjcwvtFm8wWOkfi7vTEYfCajcbgU4ake81lESaBet+QojRiCWfuZmF
DtovOkPXaqhIjPPw9nWCcwINHlFpOIb2mLM3ZHmFBJR7zmISuzGB+hhw5HYVj3sgf+lsxXTtiHg8
ufnT59i8owTTslE/2FtetJ4h061Z2zO3LAf/h+DOudw5cxDOEezPI30WEFqN+IfQaAXO98Pu5m61
SmffxIipChuku5RRJrdQkcB0DGUwa7Dd6ihy2Fti2osVfdIbHn8aOwhVKBP6x+4HzF/mr5/TQrN8
KJ92Y7ilm30iL0ejIO0O6zi8u9oEkApowus6QDVxeLjNY8Q9Wz6FEsCvsciWzs+U9HKsZHb5yhXv
6WFfBzcG2QM5DqsPYC2oIXExo/SO3e5F9CXZplVkoNewadFpunOKJm7FJ7EpW22hQ/W0IedVwUgd
NgzRa9ZXWKuIOgRXOTjp3TiDxBvszNg3I0mw8ZvrlINjI5lc0FVtugWqE2939cUTxtfbhAkGAXeE
QJTg7pQ+824d/L3TiM1O8npCKhgaySTZoJGMZon8SD73T6U8Xa56GQH1i1CttYbkuDBMT2+2NPHX
Pf7HhV5CAv2USPVRRvxzJqHFLXsPkmr6+jiAVRER/9+P9fup+uNqLwd/9lDztdT4q3agvEl4ckZh
OGbsra7tspU0lIrgfdjz67b946ovZ3nrkpW3/fmmAp5cOAsJlU279WHin/REe4+QNwTzPE4ONt56
64/mXH9GFIINb3IvLdJKsoTgTc/CePfaX45W424ae/nJ+K7wIWkXLhYXXTzibJW6YRyUk2tbnydO
Tw5lSg6ql8FEOTiNXUyjfdJF3XYgptYGxBbyViINOrQbjn5PAEZNBwN1s7ottv2T83Ghi3C3l2hD
Beig2pRmDmONrTv4nCOiBlE5H90LV6qbpicMBtvwO0fv4h+3GEK64vDN8DcnxX9ntSiCsWNLF0xF
+qdwpGkXWavTQo5mHfIhyu/j8PMjth8e9wnKXA93o5vz9zV/MaH57zVfBl8rn6J4Tu5cU+kx/p1C
d0qvdO54RniDPBxEcHzyOXqMuUtBcXfpzCkMwvp0+1LsIvPQt1F1ALtMY8edAtP6cjozdvujNVq7
QWfmkLPbvU4noGsevLn374Pur/f1Ev9dW8lTVoRUjmj8UFBAsHs1GNBbu3x1eWsXb8g+iGBFw07d
zQ5gYt/cwDei6K8beJmmz+oeq4b6kCOtRxoJ98Tka3AMUPWluMHxh8lbt+uiDbUGFOCWPpgHDMff
LRfp3+Xy30F8iQiEg1ZVaZXJzb4R91dmbJ1y2+NVHGlRuUvikDptos+3LapfQvD/XFl6CTZbaqyf
a+PJ9Ok5LWv1fTZT5OtyNXvyniT5Lz9X++/1XkJMcS3cpeedJ638RUeEAEZAQqAJDc33u11jEEe1
jY+f3XlXN/h+kj/G+rvL+uPI0Z/rbJ8WuRw5C5zeetBSCEO6FsVMJN4nndHf6/Ld1Hotr96lK0W1
grk9Uxuf0U6NNhpeNQ3wtueFn2cbONiHEqEpD8YWBUQgCJPde0e9f2vZ/33fzcz78dTVvbwais72
UNgd7EFartd7jmBohPQIoNslmgXupJHauaNa8XZev9kQv8/LH1eX8rKVpyIvoYPDHYfhwfH9IZd1
g2ZuvRWM+H6pf43xy2ZI0UyRi6KZzarVwysKBgEUgsbf/GIpi27bfX/6vtvEXiG/cV0k+u3GjJ71
qq/G0k5yDzbgOLRRCXR5XHACd81iQU2pKX0hv/3usNV+K+X/jKZetg/tvFb2V+FeRYXgU4E+oICX
dZWzW6CgfXYo7ieoysKUmT1dbJOxHFnrjvwI9JN3IhjA1KfGV8c9ZO7+1MZnCHYA1lm4iBhgvwFL
HewzNVfFu65ddYI5SUKFqnTLlieI7bvUbWU+nSlF9CtiVvzVUXDb4GKCwc/zK52ZH+fxbfkYPSlc
TQowdogyplZVhI8n2lXWPR8m6yU93dg6T6+Yx2SNELK4dg7UHNQBCDp0g9EFTig00wZDh5P+V2m3
bu3nEeiWd4NzgNbtNKXAj75sC6aKg6z8A0kmlGTSNmLEF1TJkQ4CKKEiG0tZDw1FvD9ij1uhfs0v
lJIr623+XtV6cDIyA+VXC3n4pOWQDChqXyt6yrGjZ5Z09A00hAz32i53h0V+wJglw/m8eSuI9XjI
ILplkHcG8kAAZXEZxG1KKtYTqfR1SKkfU4XT3EAXQrVR9UW0/sFFUQ9EJMk3vXOAeD3Cp8gE30iX
P/LwicIhGQkYsei+MxeHZSlZjxmWUrlsY0Pl0uAL10NPHdC4AbK597eXg2MOsm7G3It9hRW3BTtL
KN9WCJ7QVQUd3tNGDek0yoNLgw5EfM8xplpPYbkAdObHULRMZ1Vbxg7ra4+h77blZmi+oZycwuYg
fyw/VoYjDSESgBhaoDMZIbUP9WuNBfDqQE9je5zBVcQxNXe2iEXjTw43ZiONCkI8GeaBMAKMeexx
dwWuQXBf2i2miysPHrh1GX7qIobtYajVGH7lTmOw0sicmuOsTY/Avw0gKlAqI4oZlocGY2nzDkMU
uOYpn6mRA58GALS6uX0M8UruKs6lowyN5Z44iNRGQfozYUAGQhvjl0A/2hL0MSP0H3xSMrgNy3Bw
HNHsb+RUQzyySB1N5z6ga4FIPPFTTXp8nF57OSTVsN4iZ2QL7gUcJ4pV1MELW8aszmYSzzHUOm54
Rv861mbJ4kluTN2PUkiBr8q1i4S1g+i3p9uPBXlJ7+FLU7Ebj2HccNUJotSdA08CCwYTQ8E7Q6I0
R0iCPXPL9M9R/WXCfcjOFtLxRigtbyK1YPCspeqDUU1ZGL7eUYM6yOesEsCmR7lT8+Kmygw2VzEu
emXLJvcPnpvjmLAHeZNk+OyrAU/Ee0Zp0MudU7dwZefktMaprcyyyWl4dtX52RfQt927l8lhgl78
rVEHNsdXn8vbwsc3YBo5/QxQJny34c3P7BuePHHUWtF4PsEZdJH2u83gvCCUSdCvk3TaOJlQmS19
qVtKPoKWj8w99fcckigRh4BcPYlezUb116D7QDihfsmPIo/WJ0XOZheaQLqTfZWuYD3akKmG+yWQ
JYTSvXtPtQ9jVOgUL8U9K560MB1ywFzjbt54CyB44IANBELcspR+0RG27Ar9NLyiXokpESKad1Km
O4xoYkEquBMzhHyEEQNOCtX2AbRyjlpZvnrSUPcVZEIBlHsI+fvPQEKXf151wNd2DRz4br3L9OSi
g6Zung8Emc/DpCN+rjtJu5pnfrE778q+8PArIFqzciXubamLPGaNbgOeR6sqOsaOcXBR+kRCT5wh
T6c7fIyL+CfmvJmPPhX+WMBl2/uFsgVqmHHP9SyzlblqA6yVZ3hlSMik6bMWis7IVt1M2P7KEU00
BT3L4V6x03iDgJ/qyytqHHRUQZ7SPZX6j6DYAjhF8X2Q988IuOy4DcmBHs4OitSk4Nz6qbdGBvGR
+5p3HyEiwV1jE/Pw7vw57UtUPZBUE8MT02bv7dNBjo665NQIa57bwqO35qEQ+LyFueydUu9e+0dw
jD2FHpfpPfmeDMxrF8ykum/n8gRM5GO7VgZAJqHwPpHgzxx5eA3qkw3icj+/Hz6OxwXqWGBCH/NH
7iWH4Iylx2fpQ15FsfLs4TOErSC7Zu5dPnIPgtG+f+ry23JUNlDSEpzs8PLJmzQLbC+tsqDY8gCF
qYSxEhyBgVcYjyGIZtUA3gFq6/MrZlno2QsO30taLmy2VZQiKHAIUnFMVT/FMmyPXOcTIbf2eZkh
3Q61gD4JYRhOQ9295FJmO8O8p8jG4E/exKa/FiD/VzB4rTCryT1Lj/K6jEBUWHv3SSYNBiDcXm0N
D4ezrVgtRGuPSB8OQRT9P9LOq0l1ZNnCv4gIecSrLN53N/BCtAMBwgkEEr/+fsW5Z5rW1lAnZmJe
xsTspFRVWWlWruUyC+i9cDW+kSuhZlSvjtW+jBfjPn34O3RTAIxVVVVXQFeo96r4Q6i43Z3Xhp5Q
qEnaeg+nWd/66LU50Ky5zMc1dJ7W67viXwImqRtp51b/3jYu7rne7+Z1ZncZqnCmVr1N67lOYJ0H
xza9Ax6tbBg77zD7QsN3bKzJ/jMapjY4ji2gYCj7YHloiQomIGuqYEmw7tT6CPb4e0mUVpJ//F5g
IdfcmafkuFvtsjG2GhWWSHPKTz5siK0vLiEihf0rx6Himc4G1PTzLS8tcpsmnxYUKzPnxQmjNNsY
cZ6aV2pEMc82yn9UYg1Pw6si2xJWZZl12RF7tFeIxC8p6VaS00qY0AzYO+c2dNmIwxIZDzOH6uwB
FvKQcikE8Gj+uqDV3SYteoGrrn9JG01lATLwNUqNNiOXehHGu95WFft4ttZjkM8NNdBQGbUH8Hgr
LrNEwdJfhisYm1PIauPXdbcW8ppQFqk2ZL2de8Lzxyl/+CGFSH2/ulVjW+WHHP0EMeUj7erZhb4J
xWzixitSdn2tZ/eOPDtKvdrIh9nn1xFBin90HH5+RxEUG9uVfH88z8+9q96pMPZyAE89X3J54sXB
JIA5onDUnFe8CK35mH9/qUjy4z/zUm5D1bAUxTY4k/eW8sN1P2ZogEdrlcLf6T5ffh2k1xASzgvk
mJKjL0oYhW9uMc9WM0wVGGP1DoR6MGXutaQ6P3DxEopZRKV4lU2je3Bt/7khsXfP7BSOfKpayKof
o2x8g8tgTGeBqj/NrOdGyrqDv1ZTqJldoeg7btQVjVuo34i1YQwFCrkl7rL7KwKo5i7cIqkiK9iX
3OdfZgveK08t5izt+XXMzJw3gb2AQhkhtPeZvCdS73EfNXz2KQvXZAWhhzKPK1caw8JPCnZyeCKA
ezK9UpdVAcuaEY9rK9KH5Udq5+saawPgSUupt/K/b64IRCsyryiOwJN1FSnCVP1mppU0zsakTWdS
sGiEhBoNgSrRR9Jmsg8NYg3ck+0tQ0ar3tB5oDALLw+LVwd5QPTqwVRBgx6ZnAbNm+eHq6SWofz6
EqKe83BVatk5PW8NjrD4EjugX7M5MDsd+mBkh4HTCTE4D0QdICu/+2aAsiG9RjN29x2Hsm0pQxf9
+jHiSD78mOvmllft7HDjyepcUIiuOZd2MtZeP3r7QUDXrV1NnGkCw7eY3B0xgSNxUdJzUaidVeen
3cnYsFtHXzgOm/7ioTVFN8HVG88/vFruo2q6rYpJE6VWaBzFy+v5mm858FWnd6lvwnbiLE6tV4mV
8kv8Y6XgoZaH07KqMb3NguxQ1AvOLYTnW8Ar6JREHSkxTflx/7FX8FUnBSxD7Xi/xuiUE2uuwk80
Ckd4KTB6EPAeW7JTo8vWWHBUW6WqW8v1Rpya+WA9pgq1QWnDeKGyMmCcNSO1td4RJAUjemne+Ae8
ClOETGN+XOsXaPJS0rwjN00gkaXeW7bPBceWnrJKvsnu+6zz+lcIgK6o+Sw9Gb5Mf24JdOfv2xOl
VWsf2esb1FbGIBO9jRvsOPCB99MhM6YtDdUylERpQqNyIeD7EWoRQH4YuaCOMxmBM406NcFgephU
x//qIEJM8fvHLeeRmWTCv1+8nqjd7F1gn7HTXaJBuHYlxsQ1/dPp/vcUqkrBqVloXJ5MjRfzAEQQ
NGCQ1M9oSNAJe6l4DFVUJWQbhvj1RYMwQBBpmrBWqMVY2zKO+W53292ouW8Fb0Xcfs1EaxYfCrzf
3dThIhqCttD61EtWs7n3vav3wfFPr41N//06Tt67Ly/Nwdr9knwJsdJnP6xw/0/WUlsedrj3NUEw
3UnBXrxpZz6Zh/yzy4wVLr+20077ucBwI5OqNXvnljoUFZwcEPbVkaWPpQ708ZsXrn1Ns68V64g1
ajno6Sz9/pWpY2C9nuQblhXbBb/HX7tbuMInxc5vVa2WjbUmBcp1QwlT/9Jm6mGkNC0QqWdEpW/t
68mZpXvqZmtw/EmgBsbNzdr26ylU/MnJv/qCtAqZqrAHymeSLpZDsCdgYsi+N3UrnIeXxq01O/oc
ofcELekLOGAqwQCUwmU9Z/bVe6Xw2UKfNVCghNa9rR+PSI09RLACKncUbCmudw0CB4b205cjk/4J
HAlpCCVWu9aKR0yfo/xF6WjfXnej9+gNWn/gip05pO4xM72VsNqsdG7+7f04VRkGpOztVQZGAL5F
TPwAnD69wQiP/CUVv8zf+crbqmfVoxbyNxxzZgnaybAS5g2Gqslo81beQDVG7dhvpz4uhure8csW
BZig6tUk4arYgycHvVjgSKObeuB2XsfACoVIpTdFDD4KJUdBcsJrBS82X6e3WsXgzJ0DBtrIbbnN
gD2sHkLQoKIk1lTZogp+LF3btevO0NLeJll5KxUiJYTlTbj40UQ610KTYh2zwqtWSjfHDC61nork
LMyFNjPwH8rVv94mioZaRDpT97O0OnfV3cBEHvgarjXTOSIkmC9gTDNe9tcrgiI5Yz4gqBLFPSqT
fFtliMh+OeQ1d7uGocGaQ3Te0zQK6vo3eRucQTpzMhvoADiJCAll6evuYnvx9fuCiPvu+pKtbeYe
o0VK6TR+txk32lYB359ehHrvHM3VZoU5DwrJcA/A6AAp1DINtTiobdH6ZY7eTTY+ghNp1TFrZ3gJ
pqfqAP3nCiXYq7tZct5QB7EHur0XhBD87zW9aVS8ynZ4O0/R8joh37qsayfN2xzaNK+WeW+bwq1w
ZW4KooWEYega3Z5rZlCLrjJYvawn60tTOXSV1bdBhXEFZ9DpVq1fV7oH+te/RY1UtstmWfiimipJ
MS7GsIskXYzqaPmtsrwwHfFmpMPTzocV7FSDdHMwv06PB3RDKWPD1gT7zvpKy6mVo0ODaF081A4v
5oqhX0rbOxZkXwaGNTRW7e3mxd515qtAR7tKa0UZXSW/BuisFigHQTnwetTf7ergfHyZ55+H5YKi
pgmQ/tZMovqy4kGzfpnOaZj1a2mnuupfALQdJLnznxSghPqP6y4EwBmUuPFZxauiWhPMw0PwTQ8K
ppMjiFd0Dt2vBDUEaTxWhtS21KpGHUKr8VpXC3cqX13X15oSmyBQYC/cOkHnQ/PHJkBDQWP02Xbf
m7VXqHCl+ICSVjULrtZ0XdMMogSj8Dwu19op3pup4KxudQz4ik6OmPG4AZcEZzjtWkET7glG2p+7
kRIAxm+7hYdyWa3ktSuUdWDkJ+d2zbGbwSGAJ6lBfvPZnq67XVf3r70mNIVeXVb/KknsgSNYRk1X
tGpVh0ISx/2Q062WZvVmxZcrsRidQXTuoqDW/YQc0UXI5/T2fK3mnw5aWLN1Cw5DVdPuQcOjNf28
UjYZeCzBKkgOOTs3Zluf5uE4CIJJFjCrMGMQ3g0A6cHO3dbd7tsUwGh76nd9qBpzQE/k3rCIMEsj
qwfLflzh9VjO48xcn/lxHDs0usFBNvqfYcjwjuKMFv+A9Fogbx4+RuGor3ZHKzJM7HkT1n3zAEaA
TuwvQx+GW3gLmouat5At8s8s5LdR4e4eduBy1uyNmmAU6QFB9ew0Km6/DabJB18kn0D/03v+NidS
gQdzlY1xPZ+rN33MUM26jSDwVPk2emlj52/QZxut69JZ0T8f5d8WC37raG+T7DZngRNvxhvjgrVs
9ElkKGfvwnpLEteU3N7f5goR/DK6GvP0ts3HyaoNIPyAUiL4gkUlDy695eAG8NNqXuFGBD0P/0s1
YGiPSlI1QDbtNW9UDgHz5Hj0c+uAOGp3K7lwJUnn759XcGqbfbZOrptcbDfk5gwL9D7ybjAGaDXs
W17fb7eVwH85BhClMkcnO2yyvSi6tviQGLfLf074rGO2e4DLVDx6LwBd5qtNMbfqvs9bo9FAlhX8
mfKx8B/kp1LYl6hmnS9qApAwBeya+8iL0jyvDlaAUOuWZG6lpInw21jhK9fAVG2TvYCWAbAQf0Hx
H1C1hHPLGSPX4vjdUwqBveT7lu/uwyKL3/d0tOfnGwi66yBqt0hI9szUfSDE06+8Omfw620wPo7v
N92RGAqWvVzi8v4O6n8vW2z/w+WuRtrZsudA2VJ30pohbPABajggiQ0p4YBnVcZ465H3+vwRKXmo
f5ktPiLWan+trjLMwmhddYymIF8J8GQrCPMR85iaMBx261J/XRLu/7ZbeB8Oy2sexyfsbkkpBQp3
AoCOyYa+ILfSAON+PV9o6e352d370/3wedeZflMqOdXOdKHWv+NWHlhBHMoigJKI6/eyCi/CKc9r
8UVnWbceYujOpNPJvFkQnEIRb9GMpI27c4QgTSpl85HCbAvPQ6qul6fzkgMMHhMuQWcyI2kbO/P6
Z4JrmvovLlTNX5JrIztAd5/+8GEvS+1wMGusGNhprzH8Ht4hkASVuePVEQh0nu9jyRTkry98L/I/
2FtvltdYOwKCbG1yKBw7iguYA8jWBOQp5/bDoez3+RZVvXY7FujXd4JMiT8sf6d+DtPdlTz8hmi3
2saZAH6K5u8sOzFK12h8o4HNlG2vXW12X3ZMKFcaQn5t8Co7ZCVZ1K9PcAfnPprf7o3z3uaTIzGS
voogt+J8VN/G48230Nl4e2sD4/FfBBHXyKdpNoWX3p+O2JEBpAKdVqXXaXnuscfABhdNtkN3qPET
T3bfwYefF5uVxDZ27NDVpT0Omg9HehJR6Nn5RPB1eniHaFc6lFGSY/3+KoXjv7ZjkY/wSHn/CXw3
rYDGWtt3jxR+5AGuxKHohdBol8yjjaKIc58tfRP5LPFczF97mybDX40+u8D0RnBAf8reMx7hSj2a
7L7rhVd5o8R2ehOwelGIZYqu6oCChd00aPTDBMrY4K0t5LGAXrue7AZIIgK98EjnN9ARicbqgfRX
MMkYp+u8tcXjmMM2J71xpenEw40rPM7KUTspsYA+A/Sez3CsrJMBgiGytqsGtK0MLsiCUdkGFx7k
8zK1NuczSzSRXaL+8h5Ng8AB322G1B4X/pQgHzkbZzCotwayYdWS9uCv02wUUsnLcnNSDykLzgeT
VrR1J3aHSZXIDZxvWP2RNEI/tT21xcmSheF3BpgnF/jeAXi4wNtDlCiXCzdp+7qeO7d2OrTcTdPo
I4wbd3e+zuBSWJvKqpqy82wUUriTtk80ZpZJGYn3YBI59IAwj3lQQrcbm84Ljlzty4XExEV9ttrC
k51E+/P8emW1SjihOkPRG3L+DiQxDZrUfpgzteXsuu8M67Ykt+h+Q5+ZLrgsFTHC/dXgBlsdwBuQ
JjG9OsrdPfJFmt9rjIdVJAMdWOum1gRMrO1MIfxmnt5tkrTXGWzzZK+55J4V0STVzVVXTjl7QP2E
yBsZLVzoG7QGWJPZkvgQo+C/qofzaqOmwoNOduMLxRpxo6GqDs+vQhxIPodUYlA3wciYGlWpql2c
16jZyXY/N2MRquAkhysYgNBuM5yQZF081cf6xpF1ictGkH4ZLaxyHy+X65OO0Q1hCtoPjMc0QnpF
R09IarDIwfMAyRJ/YOFQ/TJYcJVmUlkf1Nrh3DvZ3cO+l6zbtepHYg23UedU82sf1iZcW510H2zV
wFKDHNgzoercP2tBbL5llWFkeMdDF4Cba6NlsiaWWJ76+9N7cqg5OoB0tbZyV9abHk9sivJb9BwO
e3iRQd8ykr3dT20tcuZK5mzz1l5/NbI3w/o85W9LG4Hc6N2y6vtboB2b2ryV2t427UN8euS9sjbj
g9nV3jaVnWNGI3vfTNbUZMfrPQzHq9Z+J3PwJWf914cqOPjjfr7KKxY7o4TWrNXpBcNGSP/eOwUh
SlmQu8Df+nxvylzco8li4JhtlvPlbrsThwEEOKUqcoMhdTHUJWhoEatwHl4lNiXnoRgtapvj1V7D
P8pMWmtihXCHVBiWbwyXd8JRoRq55vzXj1LDkutWjAPt23J7NQy+b+ryhPbGISMMQiPTn4qRx39t
ruDHt3F+uta2rBOZxGBM4nxDBFuH0Kvtduvc70HC1Dyoacnnla2y4MNvp/lNvRwwK6qwEzH9NhzC
DQDpQ3uK07SlGVBZgeTXISpEnuZhV70exEJ5JtjKYN8ZDpEcaVJdtR3GsHgnX6O1/3ydZQn7L6sF
P2ZEhzUqlHthNffBugpeixBV2G7TXww8GW3XPXx+4sWKAaZ6uuVbPTvolNJZZubYjKuOG0xwwMFE
sgU9VJ/70kWgGTgx9wb9IbIb2d2RuIgistbUt5Gui0UfPC5rEHyT5YWIfVECqqeOjAu3rHrw6xsX
PJKqRllm1+5HGNIWYvkJxA0snK65ywyJ+/nWPjUoZtcHC4S/ZP6wpJr9aL0YcsbzynGbIggMfmri
9QIwK8Ndi4xNDE67rde9zF7pxzU0SzNEj8qsFXKI2vVgqJvTRmTRgeFDyNcId/UQ2mFRAGp6dQ5V
PHl+ikvwU6oOAP8vm/bvKhsuaWUZWaoIJyFKXYCk32sBZQOoqAO4E3BPYqJx+p507YDDdXBHsOC0
vqQkgGVZ8q9fUtjrZJWiM3Jm9Vvn1Zup3jgYDq3GJ7FI7L+MBoOvr+dLL8soHgwCTf699Iu9mp82
NbZXVNzIJWadMdoRjdD4Ursh4IghyZvH9AMzH/1/aVr40IeEQj2dMzVXWesrVZrZvNnbEeptw6EI
gpwp+HgA6ZeOSBxleVTZoPKvVYtD+GA6Ug9abX9eYZrQixk+lgw58t4lCEvqvA3+exOCbXcAYTDR
n8x8efT313lD0OW3+dtqra51sfIOZcDYQ5OH2gASpNDZo5VGoixFxolb84fjfLBYeI/mhrpbHq01
t8r7SIcwXW7phTMaeWSEB+IareG0HUTGV5NmfbSMnAVt5wF1wUH91t849TiURPl3r/Hs9xReq/VF
zbXait9DsQpyFlHpvTKgMVN4RHpsxPBbY1RbF00zogIhXeySZU5dRRCey/x56WP98HEKj9j1eD3m
61ok/HlrolHs5iE7ug1qpGH72BaObvHPYr4HmwU3d97d9rF+4gTi5mZwAdzPgGjIOk33RQi8o5Xs
SS6c2ORnH73g5pa6YmwNlXV2ZgjQIhWzHEDWIRji4MSg3w+btPtlu7LPK07zM7MFn2ZW9zVF3QuP
3mHatxEMeaZvQhyb3STVAW3tmNK1ij17YrTYwdjGu+h22HHAdBIsUiwYoxBGF5WSRmh2DIcJWV+I
bQixZ9mCJZftjrF+8C5pLYp3yn+eMLSWZx8VNIa5bQ1AZILTU4hyizeEIpG83C85y8WOhqVn+vaU
48+jGu1Iav5jQURl9Pt2myorGAsBr5A9IpKDdR/EeljwZccgG5GgPq7ViRF64wAd2fCWe5znJvaW
o8FKcWRhWFlr7tGJq+JXPVgFUJRqS4Xj3DKda1Mk0eJUDw8toX0UOugJK4Hro5s4Imt7labwsl0u
uLCamVl6ngoXBjrL6ZDldsCyBDzXIRqWq0Y43Y7pNIgz/po61ovkMj+PkxCR/L16tLO2kbXBgXQI
WVRKY0OmbyBecEXitgoITwbPLZaM04koCcwSHG6WBrb4t8VMu62uSC1eCBWOxEVQoUeBBVRJAcod
vcierLLK/S9zBbehHS6Rdpkvrwxs5pZjvRrvy9YRBlhIw9oRPGr9xE06a+fYzx3ZBS53Hn+ttBjz
bmppEmmrpah30T86AVPqjYffwByVhggNGASpLxavMlzF3wR/P2YLAZF9ytJbYlU0MT/YIfzsDSNv
KKTJER+CqLU5QL4kkGxqub/4sVmIhGpwtmiJlYDnhB2PUown2rvvuSNDpP9NzPNjqBDzRJXopFdU
FgelvidK1rTQHSjepsBG3C/ZDpZmLT9n1Sj4hkg9x2lyZQfJEhtI4/6HVAiVdfx9XdrtlH3EgivI
z3PrYB2EJ0LKhWLK7ANMQv9tCv3ru+jxPN+zskbj480olkiTzVIxLzc+pUCcgKSixUpNFsfzTfrr
+u/vpChN4ocvWdRS1mb9ZbkQtSSJvkfY0WITW5TEe5cR0lw9xLQcdEX64RudTh/BKIj5UDui5bP0
1qGs6VNecnjY2oIbmh+VXRbNsyvR2m5izSLg5zot7W2YtIzxdQ1z4br7CeA1MBtS2nPZsSr4JP26
razOyKiCsYbtBXYfwZU6/0Itrr4yKMqfW8Q2juPy6g1Ob4N6kxP31hXIBb7IHCFF6QUuoY3/5ZWL
g3zVvbVb2xY/6eCRM8ZtMFnQXCT9gCBfkGN+I07AJOGUUNoIuheiroOr1flFozisv2w93ucFKbU0
6hOf4s8A7K/7Xhz7Q0rieFpv5tq98Xp0zn2rhn9pICdtO92ky9Vw/WzWHEFmPgL8V3+VpBiy9+MO
lHwID7QoX27PW54r05kZ/q0BoTBz/0zBOBAv4E6zzgpY2AlBBcn1lBySe6P+wfB6qV9tDeitiHc/
YJ0KYXEhi3AH/0MQIrNV8HPbjXHO9nfPQ+4eiJ5rg/4Fe60LYW5pI6jM0QntBAaLkV43iu1tzT5X
VOWqaGPqxaBIRJKESoIIOSiIuC2pYy17iB/tif/+8ClXe7O2XEU3PiXLI34/QaQz7g0BeyWM8L93
ESD3obmXteBKZkLVu0bEf9dZ8HPrKLXt+FLJxoCuZswujbO3DGnSb0jioAw8M7YPbnQTMLy/9Fpw
OP+DE/S47IKL258P0cYUnxmt3//UJ8ASVl2RDePZBwvZa1kWSz7aK7g1M7kpuZGofGacei+ARqnC
zkICKBAKV5AykrtZGuk8GCwGWNH2cl6eDpsrjXuraQb5zAYMjYjCxlXhZInrB5iNDmDgK55BAG2+
JuGX5BNLTnKxm32paPMTasYaBQhRUoXmSEittR26AtwbibXSVOVxvYUoq5rZ521cvWVjQM+flR6c
LMjaNM89e7oJ9ZqHmmkEbecqUPq7+jRqvuT1+GUE33CWhebaiQaMPMXUQExZJCHZ+Pvj8nC/LvZ+
s7ZPYuO50CeUX31BSUgBPXdGA6QAJPZK6/eP38H4fZ8ru2SlpFku7B2Bwb2K5jqUxx61iORtFX5n
W/zJvQEqZNScA9U/cBSy01fmNB9/RSFc0+JDdMlR3iZ+6mgvcF7uX9BvwC4XO3k5wPyzkCxckziy
Ysg2N6/mca2x8FYnWNaZ6W700EwdNvoGCGF/PnGPwai+DP6H5qLsoBdc2dzaWJtjzBa3Ygb26IER
q1COoL/4lgeuW5nKNrk0QHv8vAXvVU3mt+1qj9NuTSaifT8MDfScm00O8MCT9QukV6vguy7m+mJu
ctYHQrYzG0epk9ITEpAcyh279y60i/nbKKaGSDnT+ycTDY8vRTH8Um+1pWaKz0v0dYcGc5wacC+C
CKZdIUUryD5uMaxKzSjT4jNnF7kHSqUfDfBzJP2mS3NAck9q4jYWQ7iHjSxGUFmy1tT5nI3cOrMd
GqzETd7tVBfy59ClDNHLXg1QAW59D4ckxg4dkqYpinoR0xwvza7vQ2uehrseEi482X4TXL477Z68
9rSJgxGVv+Pb1wit2TAc2vj+pP6N80FExd0hq6a1X8AafFzRnHUWx495V/oKSfxAMVBbro1VpcLU
zrh1n4SaQRE6JCeFh4CNk3gAvawK+vgxC65vo1aTOFbEPRQQmo+Nv60zLiuapobfI5IaNkQKJYL0
9wzaNRQPZocQiLXk3ZPtacH3VezlLc6qrLlz550XXPMOHx3+2RGFdtqXsji8DAr864YUY7hDZsL0
i8VJh1l0OoiEF9j02Wa0cqhTSVYo29WCw4t32+R4ibFXqU8mlmsAduZCtv3kdVr/h82Dx30teLuK
9dcTylg/mtNicX2wgASmVOFqtCslC5Q9ombB46n6ZXNERJ3QxTM/W1GDBsqElj/VMWcce+Ph0DHG
INQCZjgdev92IJAcFa8+kJXoZL7XElvxED6kyTGqVVURnpPqBFt/fFOcsVCuAszxQtlXtN8JWBci
gpTVIiQvqiXevQfbyATv0116OvcMraOuVZ95XDiAbldVks7pkhtjFWK3i60KNn0u7oQS84yMTpA2
iowfAodhmA0o9oqEEqCO2xXp7KmFOkgs9IklB1vykt8lNh5WrG/T3Y30i6vr9VR8rw/WgmPmknwd
uLvSiysJDq2Cx9qZ2e2mrrHntQIhCEh7dHgvMJNZLhZyGJTMXsE1XfJ5rsUR9kAPZ4SFwdim/EnD
RJRcF8ifef/ygxY8k129gC29CYMk6uR4AIfv3OP+e31BJ+zfRtt3KdmHDazo6qGm7TlJyJ5wY0i0
QHGgXAm6Ea0XlMNaX89XWFoDeXBOdyL9B4vqubrazEV0EnSyBrWI8JvAZO8xhwHR/XNbspzOKrgl
XO5lnl74mjDpT3oRvTbKrt+E1dPpiyBWl071Sl7U4lwtKkebJL6wuA1Q7M6lcXQ+RKUX9ADIb0Gu
JxrYsjMjOaTVgts5z29JUhV7iPybGsw61yHjLZ+hXwm7Z9Qu6q7UomyZ4hc97GFmW8Zar2LR68xO
kBX3KGhv3c/wDVx9kyWew423kIUJsmWKH/VgNLcqVQVCCWGUmwiBghN5TgNdGyEI5QLtkl9/iXsr
sgAct+fzzdDvKRJjukwncy2IFQWUfSAvsUiej2rB2eT2f9Mir6MGSYPRYGgaYYg/1H0IW3wI4l/w
q7sQSJXknog/+UlUXS14nUumr3aGKj4t+QJjEqBPgCX2wbP7XRzdaCBQia8So+LyPTNaDIrSKF7n
Ky7nRJ0oCzimGwJLj7IiWPLI+1wJF9TV/b3qvMDVOhh9DV5lN0e27kKgdM7++5y0oDUlccH3Nb6r
vsC3vqtgycl+5ap0sstTcEqnw87Ucz1j3UDpg1nsBQ34ZqBdurmO+85tHQxkGaks17cLUVGUHfNY
U+75b6d37jP/9i2GBkT17tR4AXW6hOpUusPi8z3ZYbvgmFRrvlmpR45VEkw6HyDHxjDiO3NvSJRg
gCpHjcVHOklp5c4ibUm9lMx8wUvF26qVVYWXSt1XsycQr5b7QXtEqBwF/XY39+YOoKoRD6s0j5PZ
LjirzfZ4yI0dh/sO35tRyAINKkpZyw5NqTbAYoR7R5XGIAXqa/mSqyU5Yrbx21Uql2xr3Q74Ld49
IYTQEyoqwz6zdhQT0wbgoS+Zdy5fsKnXaMeDHis+Qpvr2Tbi01mjtQHwQTwLyJ/Fo8aQWFRM9aFw
owRN6lhfNa8lld8phRpbgEL/a76w1yYMLqt0z4oJRD90JMkQwUVsksodY2URVHKja2tRp7EiyXz+
JsSwbR1JC1Tk7sWRh1cp1qqH7Jyl4pCJgiVoi/G3uFmiUI3XolQo2dvyXPIvg0WlGHWzijJzd9UY
Bnid3Js5DqR5HuDx/6G7Uu6jf4wVbjCAsPU6TQ7ZWB9FY4iqvKOnBLfF4vma/qaC9GOmsHvQspjr
m3ahh0nxlVIEYoTfuxZ7t/VEhU5W+Lijnf50TD/2CrdzvV4ezvaRZR28yIU+tQ/GoDGNB9e62n++
tNL2tKX/mCpcxZWWmGp0rKqA6jKQ2SCWGaX4IBC90abNHATgPy1GTafNl3gmyDPBdj7/BSVMtaJx
9PMLCmFFwg9I0j0fl+MZjKPAnlpTmgqi+Ait+fD49txeCcH2b3uFYKJ20+y8uuSAeh0QblyIxtAA
0AdihOhl8CrLQf+mivWzvkIccYji2yrR8Tz4OnQWGWsl67/HL59k/V1fDHoug9HaX4C5Ii7/l8sV
jvHBAdA2qh4j4fiQ1uiMKaA787YvMkRXFBS/am1Z3FQelP6stxA/5Lt0n2YHYTDobH3iw91HKBgQ
ROmKYpk6lX1h2fW811wellg1z9X57cyOgimjRCdAyY7TBkQA9FWaAt+nJ59czuIYkJme9dTaYg3q
EuqSs8PYQn3ecqstxHx6yxkRxHQIuCMMdfGy6M2u0n7XVs77/6dXUElyrplShEbnS7LZ5Q/rX9++
OCm0zPldtKdUnpl5ODs6DSSkoHum2t2kQiuG83jQ/6XNgrPSz2c73sR4EIGmELD0jlDq4lJ5nyJ6
u48gSJ814ZaebULBbammZsTRyVLBqm4RhIHBZe/itYZ5v883V8HUUESDjQkNUtkDJznfxYb+xlif
YzMW/kM0moNgD6aPU44EXddFyQNhvOcfWHrgCg5rQ71lXdtyoRjZFm0/pMmDXpVV04tjqFlgwXti
jsgZnqZ5/2A6fT+nIO8OiK7qu87g+EZl5vlv+psK9c9BKzg15WDmVpoTVtBTEaX4pWNcHRHOEFSM
Kv0dIilUcaVnTfbtC87soqTnfHfi27cANyDBt0OLmlHXPtAYv4lSw0LW0CnF4D28TnrBm61jdBrz
Ix9/gi4a7SPot6gJEai+vydMUnuS7ypZYLHLX7koe8s4C+fJ0aLnuOfLkta73VHkCx4QGSK4/DU0
NM2qGqiswk30+3m4Led2ptzYSBhARNVCVBFExfJlUfG8+vPVlRe/H4wVPqaZJJvU1tk+kh0zaHxs
mjuvd2tzdGuikRMNu80X9/C99UZ4KhmioDzJ/LFeZPs8mFlFS/Z8W+Ezrqi5VOoUaobfG7d/cU2/
3+cKE+DUX2WXpTQkfjAsNv3hfTJq621lvrlv6i3AK5PsEBG/mWFTcDzI5e1EOPqHc3ywVwhXs9vB
0Nc1IiodcFPeGUe9bzgKaSHSaFzk9ToIQ4mPKh24sx5MFh6BSy3bnRRxbiv1FhwPwCt3XoNgrqFM
P69TervMJh2apPDHuRQ2J/zfs+UW3oJbLVOUWsoRFkRBIsTiFItRP6bQPmGZmIp5mLhDl0Ga68g+
dCF0zQ7VZLNNWXVrxiwnVU2GVdlYkVstFvDhy7xDaT3o4SsXXoK1trcq6zWlGQF1HjdsdJMYBEaG
W6DJFmSQgy+9L20b3Tkmn33ggrM3s+pGT5cs8+BpIWRBxgyq/e2Cj00A3XNWnSFCajD3DEUBMnPX
ryg3mq6PCFrNeeuSWlNJgarpSzqUVu6dHz5IwXsZ52tmXsTTqDvQNOLAnOGwT+Myo34xknV3SpNN
MPwKvV5Vs4r+Q7U3a31+Iivb+8susca8vmkkUs2VUqiy9WCm4C3mmn2xMpXbS0FovB8wctSEAHPp
QyPmiTk7d3Q4OouDu6j0r47tf0musl56nR7sF7xHbEexAlfBPb4Vg369+8AwAlBO4/KxRABvSIDh
0EKz3l5GowU9n8FiFUhbFWLr/jh0Dz+j4FF4qpLbUiPCexVIA3swW9ZnvQN3jPepz5gK9GbzyQvF
3/9hGkl4jGe2Cx7lYBvX+c3EdgWYw30OijGZIS9xzf1uwzcLW4yYkZF9+vJE5mHNBX+yVbMo1lZ8
ekH2evXVICCEdz7h0RaiJu8gpJ8/yOVlqQeDBYey31SW+9NVvP60KwNINxt3hNV/+rI041sDqQyp
Kvu4BW+iRPP14bbhGs2/9R5qjuH2u+bb3jyoDGL/0AGF/3yR0q9acBJRoq8iU7z7rQkdC9J9sMW8
9GtgoVf5iFVpBAfru6HVAEOqxUHVqHrMzuraUMctQVESuUkvGXGHqaWQEUEei071y2jdPIfuaFHf
0aSV1vzudes/j+/PTygc3+UmudhXE6GaqL0CPV9tCJxV7Omt00BFIGX5DhV8mAuFu8Hk0l4tndw3
0GXZ4EP33bgfuavB7Q3xB9hHjs7G/26fkGAcrvrbsfqavF8n8dZXUCnN3pbN5cZHvhYxzTiIPNZ2
WVTC+d55qXlqv9ae+6sA0bCGhkSmFwFmUjy9aZqcZbi725eKE4X58Plulxc8H75/4Q6ph+iWptcb
35/3iVlh+OQEPw3xHXCqugLg/18aLN6hwyqxVztT5dK+GiHlM0BRzn3ev01Nqfvitv4BozwlrIc1
Fq7QRlmvWKIZoVMW9Vd1w9311QGczMeGHVQakvWVBh0PxorXJ7qcIa8XH7RF8xYo+fh79zYE1E2q
t1iAeP36ks0DqKUR84PNQqKQK8p+vpvvRQF0013We1X3bTuGf02ytHJX9NdFuf+Mh8D8qOxr6j7X
RekCAAW1HEJHOmymL7iMbm7Xby4GlUDywP6NA/yxWnjg40it1Cq2UB2AuWZFL8BubKgUdT/nd8Gk
uf98leX1g5+PWZxvPdUU63RJUFGp9aKxslCaVTRRu68MA+TBiEHi3pUC5PDmZQ2hd1OdVf0Iyor+
/FOBTOdcr7qph4pwOOfhy5FFNJs6Ep48DM9/pjizT5zWfZTyYS+uW1tnBtiKxqtuT33bve8DWZdR
dqruG/NgYlvJVrXVxYgAkxjNrJ21rMapbQRrP5cdrNLE4OGTF5yQolX0ZcVciRHB9QX3ChqgaQH7
3IZtFS3ies1VmzYgzc0ImdnW0pMxW5aHqj9HrOCTlI1yVdMlb2ytvnlHIRj31zYmiuRlLa0CVdWq
bVIIslW92Osx05p22dnCNbyS1vYahIgEh290bQm/Rwy0yQyWHZJHg4Wrc1zGNdhCFboVqT/pbYZo
3fYC1RmGR0LjWsLDovovEPcsoBXWZZ7+DkwuHtFH62LXH86PaszPlfikCfWtQwPl0fqxa73utw7o
dNCndJ/Ob8vwODF6ebDsZ3z125sBBAw9FXRQzqHWqvQr/abQ0Yk7217i7KnSbcA7JoHSXHavLnrq
YTo6Dw/83fPLVdqEePzphWj6vE/Nw3zJh1MGprNbiTptJWY+KA0bRJhaI3x7m/d2r2+VDtIWXved
rqTLLNS/3sBCaHI5r/LzJeF3RI2NMzk0OgGwp0ZQ4WP9H2fftdy4si35RYiAN69VBYAO9KQkviAk
tQTvPb5+EjoRc9hoXvHO9O63rVYBhaplc2UubX6532AcEqigEry+68UzT/3I3N9vwuxWKo3nNtnP
6XmVV7db+rYLGYqmYCnjra1yvSAc+/O/iAgfXcb7ZWeXMahqjSsGvDNI8RZXnJ0NCIVlcxlEBH1v
izf56w5YwSNsrme/yP9BdwQUghLYhmENiqLfD8PDYs39A83CB70QOBc1E1xbpk9dArCbVA6aJhid
3u9f0BqSN5feQbcP+JJnoIsfb/PbJZqFE2rbG3I1Sv453OSbeqOuvEW/kGx3xx0gvLv6/VUfxv73
rzoLJDKx1sJ2+uQO+I2BNFiCGChYmqiXTLSP+tO+xJNv/U8rKs+0RtCn9aZBjp7toBN+2cUYW0F1
3N5scbJXfQVuMZDiPTnej9hGUcH9v9Z43pgymnhQuwTmqbZ4+uGtILIOURRwBQ8sPtQX6BaH5Nl4
78P+8f2iM5uo1LqvpgDpn9c1W6PnNPF9Tp2wM9oiDBU4BDY40G+r8TYsf8qd7GlA9cQp/Ni+O7Pc
1VoSgxvHP8cb3kRKshTMZ0HwD0vaL6f2B/F8twbChjqtPQGOB9i3OKEGUdDK/cGug3knmeYwkGH0
K4DYWyC5t/WWnjoSOhh35N7AHvLkWz+8wrqqqLyiCQBSz5+ndgUhlXDUziGs+NoBuz72OukIl5n2
Cxj2TRNALWUJuq2QBk/D80eG9H71mSHlx7hV9VDuzq/eojEgTnz+hCQyyPVdUt+gUP/EYD0sSd2v
N7OgvqD5Um708F72GuT6P1Q80QF1KX8HMHBL+rVHwED6+fmTccF/ZOx0Whisbs2n/U7l2cvPrGfb
jFVSRzjxr84r2r5jiK7JiBPvLo/gZQRl4YtkvyAZe+NWYCBbwMwcwCpN081A14W5YAuasK05lQFS
fKRggnf59tNS0qMM6n7LZma2zrRCbwdoeELUElJxPttn5wwT/s+a7w/nfu8XmlnYQYpzvhFz5FCf
k0CRs1Mp+uDW2chNVKe/XAvgKvBV1E7dTxPPIDoAveDvVv5hyfTuGeRpM+5uZ11pkq5UOB+IKaYL
6pwFci4ucGn6xgadRLTD6D6mnlEqfLb0k32eD8V6Sa+nrVdPHfebxJaJ4xEbfW+RAT3HDhBnfHLz
f/KguSW6f9eZwU3SIony9CcIFZgCmdLQ+uxpTqaPy+2fdlynX/fbcrPAURxTIeL4SgA7Jj1j6nQ5
wdPN7QWwxG/21H8+HNS5f7tZfJj6/pBAVw5VX3zIifJkgtym6C34aHyDkGkatTUvyEYja2qIosOv
LdfPgdXT7fjtrWcGzkiMfFSkcgobrGDt09EnuxoT1uYZRWC0f3MS/RHMkhTWpb6doEmV2uxJbVZ5
VEi834qZ0StVNTHC8kePVLCKlPUucTuWK+B8G3SqWcJHRZutONJk0UFvzQrMxNHP+qbGkRBogAxz
vBSFmRbIMzNWtOAHPGh276QXKOtIMdBOoUdb+x3qfeUqXWUcDc1rLJPmSTL8MOK7f5GZweSLsQ8i
Ed4C0EtTQUnUgxJ5i6k9EdbgmW96oLspSPerzQxfEymcXjU/tgCuwhEAeAzZ0voAWiAj7Nq+oZ9w
g4zCGdSnak6+jsBE5TvUZxcIwPuFRWRQ3QaUmIY9on6HQn8EZ3KQOjpNV/eTW8fFRtnraXIkTF/0
t1M3M6WyHhsi6lFwqxomw3IfjzPJc174dWpfOhaxwHoKxX3izf4ZxvXSok+MKYV3gOSY0hAQGtka
BakeeM/A/AMT9tRnTNfnlxedT8mOejL6UVbgluOSw2HspmulMvLSgmEOuRjoBMD78mzZh4Wwu6Mx
H16N9ZwX+gBH4+qsgRiaVj4vM/t49NHdQQK6GxyyNPDpzez8TlGhn1h54J2dmH7Hzh/255kK9UMa
6/snmpm7RupSzVcmcweJD3abTiWYRFs0r3EEN60JsvzFQXs2bv4wmr1fdm7eoqFPUlCJwl+WDJ/g
tgOZA5KF47nDhcHHWIIYCYkD2hXvW6idDDU5tV+nQ2x3z4oqD1EZ988yM3Nx2QSG1COSjYiwW3d0
mPg7gLMBdA3Zw4hK7DQqKKwQST0d134ISLlffGaa/IHLdGOEd7tiZkcCJbKZXULIDEJkSF6iRwQU
FW69xwzcfgxpk4n68FkE8ShlvH+GmcESisHzpBDP8B/RBLC69uwjWVgIb4/IKTAndXhD/RVDqcDv
rRfPZ+weOzuDlyH7pxqAAeG23kVPpRdLwygghCmZ86Gtl+gU8cT2GSb7MIkGglWIc+AAJBbGIJ4K
kvwP3uG/q8+uwCj7nOxBfRHtk8HkLz7TTBn+FSO4K4M9M3fS/2AD/rvc7OiXBQQqOAnOqKMta95R
grCSkgTfSUj7HFzyGdEszQoWEGv+7K1+01YsGdgQekTaDOZBXGc7jyUkR9slOqJiXphDRNBXW7SA
9PRraY2WmUFKkfoCSfGbhmsske5Wp0TWTQD/F/1G2CBs20UXTBAJ65pnw7aDzvGpiEi0EphkjUhr
BDzGiMgdas5WZxvou0PotGPlcbBqYAG6r3GhmemLd+lB8Me9pDuvR6XRAIwpgmIf0OI6DFvjeAlY
ACMTBWczXVTAxhsr7drVlGfFpl95dkYLOtwK0IJXVrQUqMiGV97iVh2Dyjutvr5GRJYBzV/yD+gH
0gC0iVtvmeAn221t+yv9qOyNN1QWaE/jtWRrdrMcnWyXXgKrv+R2VZPhBdwGTFlFywKfVpeIDL48
nchWSeL3lrb0BdvPuJxwbyHUUVhJuIMBJWx7PCK1W/9H9NPqXqSQlXYArrILz8Kj/Dqara0uFOrt
UzOzeGYcgqV4ytfpWiYCEsAMmAlLR9rVWoMt7aFcfshYs8SAt7TSd7AqzN0b1IOxxVgyckh9F9Fx
EZg9KeGCJCRp/LpZZC+BVcvoy+T4vPF62iOAbpYGC53cFr48Ju1TOzmhmYpdc18VRKYe6rnCKeQI
f5TelLcsX3lopJrFOnZKx1+5JpqekHpYxrZ71M1CI6HdLDg8pMKGtXGOnRhIxhRs9woZYqLbLZy+
fHS3+Re/Vhf5Qf1Ibd8e99Ies+J/EutpyP84DPnvFZlZZDmWRbdLYZAmzsGd8qGsUcw5Tv6Z4IAA
WJudctuzUCx9yiL12DNpijFB9MGYOe9VtYCQtaoRIxwBHvEV1bPzuXCAggFkbipPghYMqrcTBeJ2
Wx/wKBMBTPHyv2AJe7gJdw8yM4oJyAndhE+xCZisDgAr2y0BcTpi+m4PHfQfIUGUyE/NYv20TfUw
5bpbemYRE07LG7UCi2cES1IB/qPva9yYC4/QXH8mEvkw/rtbbGYPe1eoJVfIfrrX4RLWD686gbf/
fLZ0UuEEwsel66ccmg/T5rtlZ2cs6Ya8zDi9PbfWRI16ViEw75LTs2zgIXRNv1tn5uDTdFR7KcZn
XFcmkNJ5CyQEFMVJ4xHQaE/aVwh2hhCwMfDWI5XuALhZLnkQaU+KUD6pL6tuuTITFy6JA/6Ge+L9
H/ujuwece39VLTyvAuVeg9RIWMRvqRWsMMSfW/UpgVlqaWUFS+3QWS4ZMDPQ0Jx5aI1+lwdxscnX
n8DX57YLLHgLwjcDKtwG0vLf6ysPq+j3uzhLTJS40ZJgwC7CWQLzDlwyAXOjPUFKsSdPtuRhm/Zu
tXlXsXLBI1v0P6S5U7aYUfgAyTwZ7Pe3egh9vl9n1kyUdX7QR62ud5wckHJ4Kauzz1ek8P+U9Xvn
sZSPSSxlFLBLGlffuXiWva08DgS6QEyTJQqsD1PHmhjPUuaHIeF/D8UPxuUuIksV3oswBAaEAAUG
TF027D1/mik/jrx1FYLXCrBs0g847G4V35WgHAqk0LmJoRlEsm9+mNiKzp2dWrFLj9I6Xbgn0WO9
TxUb6uqO/jIQbT+gQTl8/P8dsrvHmZkEj5MyIR8g7Q4GbgedhEms1v6pNklXCKf+/vEfH+m71WaG
IdC93vcSrDbhPgowwWBkyAQdU4+qzoI+K8c+BKrqd8vNrnkpSC50O5QJ0HJ9vTmwsBNb/wu6BJPG
3/X3l3tcL79bbXZfO0PKIY6k9mjwOfXmdvsBRPtWdPkCeZG7RwVrj8h+W1dQ/wWDUfQCzhkH3fpn
zzFt4j95/n+fY94NazBl3BkR3voKb+5Yt49zYKYnCCZBm6xhP124iRghgwD2SrWgrvgs5X+IULjb
93lPTPO4pHM7GTuBz4zC8MQQDaUOcFKiU0MhUwCSnydHa/atdY3XZF5VtUlI3oBCGj+zK2OvcKnU
hYJTmdzOQDLAApjkcdNtO7PdiNeAJp7dNRTz3bsazPYaq560PWe4zp9HEHiwXPCGwUuSoM0OQAwm
iqaRoasqO2g5T359Ik7AhLvtv8TlpC85gmzpAEqTpyNof3/zn6UlWeElZVqaB0zt72yy90afbzDT
iaH6jtbW66v1MflYj4DkHZNoU0wBuYYVw7Tz76d+Nkj6s7IMVLYmq7KiQ8N+FrJxUGqJuSrqd17K
AmB3vSPn2YnKqujTbd5qf9e4PWlF8Emqe7fsSRycKsUOmv2QkCeP8nftFo+iI5nGfxJgoFNePYuq
RKlVJSMvsm2tXwJdJlAuIWkHD11c1ODSDs6ISmIZrDo++n8+fTocl4pTB41WHYpA8t/7H7UY7Fdz
nHiMkk4qZdMsHpKcL5OYGiYAn+36365K1wReEaDcJEoYuZMk6ecC3jkRwKS9zlDzdFulBo2QSpfd
dyl6G7lyco1f1KpHU+/J8X6wpshrON2CronY6pntVoam71O1zs4ta5fjoqVvGfNN78lOzvrpeDVB
hFi7pmiGKirTpv69k51YZ1C6VpJNI9wSubW4YhUqwkZo7bStSItifFEj4Kp4YsSrjNfNLj4U6ghf
qptPztN0Xv5rSP/zKLpgaIaOgy3Lc+qVtiq5Uo2qeFMIThDbSYJmqxLQJkAm0lfW6C19VExcb6u9
ZdkCKgBP9uKfHcdW4ClwomTB4Pk5DVPGF32pFlq0iVKTa1dJdWtluyidGkc4XwXa4ff3ndsQ7DyY
kuUJVCbqInp3f+982kS+EadVsglSUwlMvbcHt6ZN7Qzu06883YfZ1koSzLQMhgRRxZ+/13K7Vhez
gOccrRVIB+ZvPYlvCYeSAgSXMfYP9btFEaqrMdaZ0b65YUI0nTPhYZ8YjVkx+OcjAzSOXQaFsgZV
zVmMwPNSFCVjLm6ymHWdvhYing5iYEoNcQeXVBprxGzptsIxMTyHG+ptJraWF/MsA5ar5LJ1axRE
LfNF1ER2kkYn0S/Po84xv+iYn/FPDsUMav2fB5bxlXA0DBX2fvaZdEA2jQSjLJtSTlgD9eao6akY
a0RyNapJDfhMlBJcxJ1H9C4nXv0a+yhtdJuB37b2MHAQzETFpBjsMdFIpDhNIdu/n6QfndW/Py8G
dgxR0XiDFxWcqb8/r6whpJT9XnWystsoGMMetJSEgel5Z0+lfrNtYyD0jVtWbiUjIpLeMknaJElp
qQm0AozXNKFK05GS+xRyZ4wyEoSoXKmrYdyWmuV/d8Vr0BpE9Rcg+qdFspFicN2Nm1BaSkJPO/mU
VkdDPgzlWz2gXNWmGy6tSRwWqyJ5cm/+CT0E9L4g4gL+MlXRMYAwt4ylkKiVZuAhXKcpaaCgw1dK
rBUjoou3VLtxzTfwx3iHm172loLIX6w509c6EmcjEdqKDpJT6S8y79tRf/z9YzywqBLqy4IBF6Uo
uvoPL6CqZZo+pt5OKZat9unxdjKuRG7Cb2QbBV47uvGt7XIsyhdZdFaVJ47jf3gAXVdUHRGKZMwu
e9D46VTVCTZe8+435SqIUK/LVRKlFYkm/Gj2oovChisvnXtRimRZogTnIS/ipacxwr82FetrBsIk
XZh86CxcEWIkuq3Ix5ugG0lQIbkHC2/jAhqcftdGzrIBhdEQJK/cFx5LUzInaRWiVjbffkuxvhu0
kE4fzJPFZ/n+D3HY7NbA1RiKrogCOGN+Qq07r15FJUSvvDbeqGJitqliZ4pgRkK6E8VD6KaW4tZr
Fw6w4UKcaJRO2rNaCaZbnkbx1e/NsPIJ0bi9Ia+4ENuLN6tilNC1DafQ3HACObP95JiEA4VI8hK/
VZJ6+M+EdRBmNrxbwxkMM7MkblTCJQch3sj+K36sK1SaJ+liUFZ18K5h9qRISGDm7ar1MHMCJgZO
C7eDwVzlvWsaKik6lf23xOWoFGa0zrYQGiA1h9Yv9C98x9V9R9AwsxJgVQHk4TnrMqdTb3xm9uFV
bQrY3m+pdwbZ2yQIGusysPUQ+ZLwChl1loUt6/I9In6S5sNe49aefOXyivIujxoBHeLSJT4fraQS
cTeShorkcr1oJHBvZkZKy7Vo4Kun0V5VlKVfeaStji5qYZo9Vu99qpGyuUl1dsDPp3Fkpn1IRV7Z
S4m2HQ3UrvWQapVI0UWj4WhWub7oao+q7i12S0uu0XIfNBv+mxoKGNGTQ11UZhTXaw9WIONvcH92
WR8AiqeNz28hhcU6FQNBhbJU5a8xxHgPPyw0oWIKbmtGTq66C8MvQ22ZLF29cSs0I6kRQCsh+mRV
RtpoFbnLIS/odIZ5z2yFm67ERE7OY2aGbc+i3pbjmxZKLA8XusEd0zpfaenmd1sza+1NzkmaBrBk
SdRkxMFz6aUiSFQknwquV3E10luvoohz1sddlV97+ZoO64jvqarVVhpWuEd2MMasHzEHlQAsIQ5m
2l6iZYV94RUZrCWisA6MS17Eay5CRX+nuGjS+BoRB8w0QT3k96f/6bn9fQFlxECGKig8qjMSPzPk
fsp3XhmGwSYPjjj/0zVI3O86TakeMqG/hHBOqkvbbAMrzdf9E9f+bwCGodrp3k9xryL/FBju7r/R
dUAZabCTuHJVuio6hxf7yfYE2ROT/MBlIXmAjjh4uQwFWdEsiPBzDVEN30dTrJfldobQNhVaBnfl
Jt9+eMTpbIaOqa0jdwe1g8m+TEryKm4N9yZlPYxOSg2AWKav8eQrzNM4xNqw0fi2Mmpkmj4Pe6Wx
9jFOlqabOkyo2khWmwqoFA604b+lDnEOimNGdzHKryzIny0++aLZEZB5+Ci4Sh4jmj82+u4bhMOA
IBGjhBs3veqiLabfouhk2XtVA8+TvfvVVstLmpxbd5vqm9QZkYjo+bNK/RQfzZ9CEA1FQxwnacZc
Faos+rAamsHfaN4RFteNTEFx2qQivLpE6P/7hs/bs9OtleFykGNM+jsI/yeneffSWh5XmiKl6bbx
SqRVKJsMoZMEjlddYvVLaqXXROHwP3LaB4KDeNnu1HAlFrSUvmSNhe6Aa4Ggp6iYXH+o+Zfo59tE
iEy+iFgR6mbZd8vWi0lZOmltbOvoVmTCws90ypWHIRuIn3l0bFZaLhAJRn38HvIA7YKBtNJHm3NL
zwDWzuvNXvvgBn3DJblC68RzQg1wMOW1EBvYwKPPofghbzz1Tah0AZbWP4qRU9YMfztfYo0ECJnS
rsvxJRne69EjuXqMi10abXL80zRvKUeykjbe15DsR/cgIgvI+kXlx7RNVOoiH6q7axqiPZAI1x42
erSKyOTGU9kBhZtTqbO4MrYQmhMuXUbyCYY6i+0iWAndt5It5NbMUcZ2SZKa/LDUE1MtJvhwXdrD
rcRMVMz4djc2e2xnlFEJI567BF3iGpeApL4dGGbWMGU4+eoyBfI4VhZaYVYcWq4hybpD3yHzHwor
ydDJdI1T1sok1VBNb7hNHx+qSiZeK1u9pxz4JCNvXaxQMbxx+PHMLSxR7xdtF62CsqeRUn0gJuiB
wOBoNXq0V5O16K9UHpMyBuu0iBTCPsQ5QPPbC3g7Lj4ENbF4P1uX2Wg3gMRF6OKKVcwyWbT0MF6X
yElSmnOsaeXXyvvyuHilK/3CNQDp9Q7KgKavCAn7OD55TWziiXl1XAhCaQ15yAy8iFGWRNAhhS5Y
7tBuFGXMaMdXlq9n2zThqIqqX1mFpMrKP5V65GUJdNvyH95AA1nIQ8QVge2XqTUEnZkkyAy0P00X
skpJqZCnVh/2JBBDU+kC2l9z/6AFEO9WJZZiI/PWkbCBcgrIWh8wr7XbNELA9ceoblp+GYqD4IUL
fEoXSU4L7K10qVIrAiJded0bbrwW40vJL4PK8cfIjNF9d2Vz6NBuLJ1ASGmieZ+DpNIuHVPScwZC
hlvcXMZaZQbXLqpwYELZLxEPdULE3NjdJ11Hp8V7W3KD1RTwSUg+EEQuQTFeh1+SFiwLV+NIfInj
wpRViQDdaBnDK6dftTanboZhrsHpi0uaCavMza0kOQSAKCbqRfBXhSuRUOLI0H9VupPyOWnVbart
c/dWC2t9nfunFp0ciagpUwy4ZVPXdBLhzSoNmEZDIW3gf5VpyHxPowJmb3ouNlMt3Yb896C077Eu
nOW0RoKoW3wc2VFprKU8tvO++hCTYo9x20UryGu+6N7bIDHlMSR9qDIBv0aNDq2y14r8SSD+A1ye
WV+YQzwpj2oXrygz56j2id8lQadvB3nNJW+Nu8/TnVpcI8GuEbLK+knQ36XsPIwLfjRrkTZ2lr97
xkaqt72yarN9150U9ZxpVxECXtpLVb5H3SnybL8Bx2kG0IqwV/ilh/nAaNxGFSv404A0sd5F0ZPk
9CfVnr8M2vq8ISgIbvh5LX4wkigVOV/f8sapK2pSV8sq3Kvaq8svfHQ6i0MamAWAIe67j5xGhKaR
uyx1ZyivmZLTRFkbIpPLP6EGKWbMlJuF66h6REAbi53ZBfWqFVCLWqSjyVdnJVrWuDGiAZTw1c3P
VWeV4sHIKOetKhEdL4NJmt31Jq+df/di/xSi4cSgVgYPJmlTD4CfObHaK+Mw0ktt6yZrSdjLKSvR
vmWjbhX8OvP3NSCVqf0W+8skX8InFfVWFZdPHuLfupaq4+DohooQ7l+2kqaU/dFA3chx86tcXUtB
3+q6TqEghXQ7ac7+Om8jMniA1QjVJg3/1OWzipY8pbB/fXFUXFA+5VFExZAKKsQzbz4kbh77YuXw
jbr0Yf849RNJfVBvFCGw1SxZNgZnT0U3zzsUIx0KgxqFTp14PEXdJhgbqkee6Sc8zQBBC1IBNmyj
en8aySM8RpdbkYVhbTZRyLqQWwRIm3horigcFIlq10WVxaddxMMzvkV+juoOGgD8qy/GTOs1og7P
ko7phf55YV2ZxN6w9dj/v184jjUlH1R+OEThQi1Ja9hitnVVVlzhnofrYLb9ujdsAyCkBZLEoTF7
+dXG0/qJqWXbUVvXoh2W1NUJBAdf/J4263W3kI9PDgf/z8iEirYQqkT4KOoU2s0TjCHVEj5EWe/s
aQyZotHQjPDRUoqp8jm4J30wB5/K8Sn239XULA1b8RkCIVWjfbcOCppkpqib+Zt34D0qdwsUynSS
HD2FGAB02IVG433aWR48dGd7+oRel3gWi7CbdoIEUyba8DXkljL4JBRpqNnGOhqJElsuUFicKbdM
9HdAhHXqIeGJ0BNj2a0KVGOuXbpEI4f79BWzPgUj7VbCKzIw1RZdc/TNvlx2JRkx4w5kVkmq5Juv
jmG6ayXiBgvD30sdGXALMtUeXsJ2V/TXTF2qOeOgKyOaOqZ5nCSiyGl7hAL7EcMVkalgykm0uIDq
vokS5md6Cx3tj3dqVrHdYsR30yRsNEiyiLZlBje9rs8thHg61gaoXVPU15Sawfu5I4lfB1subNEJ
AfhCmNBsy5WyTz2aKXZVsenBrb4gvYfxxFBkLgY7jlkPPGDwngKM/qWXWyR/VWYb4r66iAjUiB9d
gKpPbS+gxbdmLJHFGz7Tr+Dkyzmag3/Xab7Ftx6gf4z5F/YgEeEmy8SvkU6SvoYeJ2I5/038008F
CKpphO/MVNjz7z74r0PSHCG9ptuawGJE0Sx84b8AikD8qJR2jnj4gjZPk9lZfwm2WcJQGQre44y4
F/17BGJxKSqEM95TcSO6L0m0ykrifQQV1au1oFLvNV1pGaoIVtjQID4F5WfxrnZE7qmcWY0NY+2+
F9l1+AbWIvNI96WGwFa2f9yQeEATdo4aroXFeI6zZeNRA6/gkSK3tNKuNNqVFwHlGAfQn3BXD2wU
8Uv8VelOUxJtvR8zNrasjBF5nPzWJbYxIEgcKJCKXWhXqBnlrJVYLdNgJIPv6PxBj1njmkZ21g9p
ybrEhrCp4DGdP9ccKB1Kj2kYtNgn3z0ExbPPLDErzVJ5Ow3W0gkNYRcObNjhH0niNf6jX6ohJUNu
yq7Zj1Y+nFBQ8jITO9DZ5ZuoEgh0RTkYp7LBKjwzuIyYBKk3zaXGDdXsFgH+C6rUaXFWNihieCLx
AGkILu7Z/9Q3kk71k++yISedbAYKFWKnEK3epYLqjOt+iZJUXy9w99SECYFVVFZzKUcG31lc3E1k
EM0jCY44oKQCUd/qHbYxIaJgKS+DzOKQ5h+5Tr1NLJhYA7DWFgGl2b0Fh2GrhqangbAy2kgHESy7
ICKIsddIO0wJsNL3RF+gQIfoI8AyqLmR6tNbjsC6vDdvkk/Vt8Jjsm6DMsbQX7Cqd2ljJ0PdBvhN
PN9X2hKtoY3OuJ2a2SWUHSQWn8NPCUW3HIQ3A8DEDene1JrJ3tK9wvACn4v9xJnH4GKTmdEiAGFr
T7lj4zPPqdtJVDEmiqN/iTheYObwP1HX1z7SnMQ6GUFIorB255/4kKV7LI7boXeEf/feY6R2PIVp
in2muCQ4dIbZfnAiwW7sxwMHgLu67s6YxEGxwN+OhzakyAHkXY+5rRgmkADo9w1W8reWx3abgBmu
gpZUucVpwMoO1cL7I4vE6JiwClM6rhWPpNvUwbgjtCaOfoKQmzRf4U7YKhhVWbTvDYvBMWEidPbf
oJnYIbh9w+7qGUUWVCAfW2v6BHnTIfIqnXkcKzC8IUS3ygXIf+pv4d0HruxQXgUVCQLlE0sv7S5b
xlAPhmxTYCrhMg9QgaaVavKj1Q1rjncylAa/244l2nJILXEpSqTsj6FPouzdW/no+KBZa1BeZzjd
wAJ7tMCevQkcQ85qtFZ2k6wy3CmOoNNKpvIfTrXV9+YggzRII76+klorfylDmn7H0UKvTCQDdWVJ
Zv3uGgRYrvQad0xMqCAjyWKqpV36Q39DslJYhviW4+sOpiLYbbUJwE00TMNQdbQAMKCuN8XeS6yW
X7i1WQkk2fiZyX9oV0FhdWZWxkIZp9cNqqVy7cHeEBxH44RVJTTAAiJGF+WiurteY63v5D3royWK
WyhoObwEj0JD6Wx8D7AAOSveUkd4bc/dt2+QEYmNR8Rjt+sVJgtUedOu6VfBMRVMlagzmQaqAeDX
Da1QtAKk/uAF1YngtKjEEh3XZjeoNj6lb0o6NgNwQM7mXBqnZFwi++80s1RIJE8XM0ZmVJnKsFQq
4oZmXK3HgflXnKUcqp6xhTdRWxIfoz0Qbmg/eNCFbmkpr1MUeZcYIW/tJqL60UA+Ua+VZbVO3mF9
+LXokjFlzci6nb9CvpVYaUwjqy6oAMrLmGYnJF+CEx5CfJySIY2PCtNY6ofWg4e180OPnAy26BLa
ObB1m9LW1HWqgnlqjEnB7QpLvo0IUtA4NMsD4iSc18Ty3utqMW6Skfbeuj/zgI9/SiIc/GpyPC1x
V+n/4exMexTVon7/iUyYh7ebSXCetd4Qa1BEERFB4NPfn31vnqe7TqcruTknJ326qwUZ9l7rPy11
ne/zAg+fF7ceNUxa9qH3um0cO6eW+kDcLk5MQ5cN2KB7fnH3M53WLih2ZiHuZ+pUl+ucODXCnQmj
PlJGM9uiuEKdAXsHujY2lyfU8gPeftNw6Fbc9KvYgYSw2U00C+GouTsYfaUOsqdPg6zMYvJCOqEm
/W5k2b5quvLsNi4f4uy/gPNStAh2ptXD4bcq5w4PmY3azq1nvV25uJ6cHsxlJqTtNfeucKyUDpTW
y0u/er+ElPkM1Z4lklPEbk1vumkmSuLIC2PQw0DQicqMqIyVAThWr9+2zHd49pzH+Li47m9zdCpa
4soPXyYvc205ZwX7uODF6jmZ4vXuzrP05MxlGZJ4Fck1s+mXRSOHvWV6Egjdj1ff2tSz2nKfi4vO
U24o7g3xSxvcC9fC4FCMFNBdKrVUEip/W/LixNdyN6P33HVn91xEfKIFsX32QWYqkb1LUUqpVqei
0wSc0smVK6HNKBIt5yS52fsPxfGfqC+mekpj4G9TBYRkMIP0jTKOb/C2VSzJK2vU+XmkaeP4U9rK
um9huISab38A25U/0fb/d0BdNYDAVUmTvgteq6ZusyxJnytl9MBbUuHwJIsKcxqq94YI/v60h6uc
+LIFMNtolgQ/KKcU829noKuKYSl0CpzQ65L8Brs+zfImNSelW9m4Vk4sAzg1O/8yrdaNq621NdWB
spf2tn+thP3+5BEW6fQ4z1FSv9TUlEo38nTZpUIi2M+iujmFZ070RbZuo2uI9pqpCY37dhwz/cIf
bdHUM8VH8RBcjMAyow79LU/PXCUn6ejLvj15etq6Xau1qEZn4F2RbOGrrC9r3zEH9rnOWdeqtwnI
W3Aex0E9OfE6rOPgsWCQScZz4ujDCbz+5Bi9YpdOg3RaUJwXWFrgWqOjsD0qgDMek2IbY82ZsOVn
wydl07BNvHJJxziE/aG02BZcjnDnnJh+fhiKYfCIyKjZBMbw1pemwfQqjAnT2eX9M2TnGXvdIV50
iVMMKV/S8RmvjLJ9sIitHxxBYcMQykcXPWUWHeQkLnXPeWhUonTJEgWUIAIIKKdCnYjOuCAd0bdH
/MqaqMET4Ni1tkxZus9Yt2caNAATgCwPvq7nZpNZOdAB+HK0ufaUbBPe6NiDSncpcN8oF4iIfVmm
LyN7mrnnRR1IIlsQyjeRYkA91vbrKPbMYeUkIcv6uvbd0/sNsz77lzaX0O+N+RVgnj2ENi1J09WO
onovBub0LD7NXez8FGJl/u1F/P2p/AYfgKHrRpUn8sosozTxzoREzuTMoWa47vL9K83EEvYn0Dwu
LhoxikXnTkH4eTzA2PMsEc2EOKa36SHV6Ba9zC9M/7LTVua8uDra0avKqEoFQBKwZu/qUl+oengf
HIuZdfJ6q8chOc6emVPI44vtGZL73CQ9UZSOsbkf+3IaXCn4DJp558FeOOfiLBNd3NkDS+faB+Lm
lH9YKv7UDPzfleL3K/JNM1DWeWZnFVdEis6XfhHV/dvBthx66Gvwwyr4J3bz30O98KXfloQClcT9
bmfyKoYI6OidyjmdUDa6DtqhvC5uwt7pT+/fB9X/BK3+e9BveGdRMZ+yevTq1TYT57G6JZASyGrY
I7bySWfsXBLvpoh8TSusiObip0vJSdShrrFamci435hmF7y6DV1YC/4TLwy2a+dBIdkM0HKdMueM
yL+fK6LOXAtjQaR9UKEMo5+mO/3HxfDaRX6/Vd+kJvq1etx7DbeqW9zCetJCGIzbSeVyr7KffMTy
f+YO/zoah7NNODSDbMg/71asn48Ppnbpy/PLMqbgm/hsnv5p9uo+Fm0p1PsLvUlWaNroi6ywtkIW
3VssDP21Dm+tfbJIZAeq6tFi+DuvVJeQgfPA5D5ETSsekZaKG97c0bFfetn4zO8XDIpF/yGFxeoh
O/cF4y6j9uiokw7fQrXSOdRrtnQXNH1tgu1P7VNkYmvEQ1h0oh6wrLdYnhFDHc8ilUXzjrLqujed
8q3zm01yHLEgx+8V1dpSD6Hm4LvHBsk7jjKvDhVpHvKaFpK//prRxWKpYqM03dWVXpKcUVkXAB+g
OeuzH5t9pS+Nq341qd57/tFt3fNE3VULc395o2R07ej+fhH1KNlnCcyBeE6eAzW6bWL/Ujg0qbBj
fovVC3AS4fbgwvg1aUAR+VEtKN/rbX6J6B08E2DCuwTAK1s6w/5p2hL1er4KvQnKT0URHQ8i34Xa
Xf147KpN2jdbjpVQZxIr0BN0Ij9hfX8SuP/vlTJNVbPBg3Xl++jborQf0q2upFXjq5iHph075UfP
ED/Z1v6TBPV6BF9CWR0VMHLKX0T/bwvGQ7ndj7UVtytVUAnI29bZ3tnpsbL+SmOXMVUDCmDwJ1Qh
Ee1gsSqnzo8DDYy/LSEGOmRFB/S2Ze1bKZOV9zTWe12z6qhRepPOlRr3VnnAKAV1wZpnzvBlaQyD
Db6AbXd5HMSw6/XwchMT5h4Df2zRseziyWVsRnfxDBXaq0ukV265qGeIV4jpFOdyZHfe+dPQDrdL
/zxdtctXah3l/0Ie7Z/0PoafDBaEU8c/GndQsvA2/y/M/H/vKdPETKQJmmrqv2Ruv13q7lI9ngkU
xBIYquU1uQh1Uq2Rrnr6wqJ3GVLD0cMkiJqA/jQvfzPAOTph9uMdUsVVt9WcY+ekU31Qa85lkp+c
RPLLc5jbtKgC31NMcHFN1XWmSXyrDtdl4sQzwN98DgSrrK+hFNyHz84xh7x89u6xKw6cRU/vZwWW
xQzJl+3cVPcYqZYoZvHwsjdEycwHyp2gvLvXi7h5seyiuDQBserB5SLMVasMoSEbCE/tHp5owDVO
y7lfvDPO7JOQTshwotbeg0ewol29pF8dgxY59qVfIn1+uuiMrszIMr3sXT+5xurfu9Pfn3BTxS1l
62D832XJ9kW5nFIl6VY0thoxivRZ9+XJEI+tJDloCpqtnYv7Ln/LV8/j1y0T9lt9uCPMMgQlYWrM
9Dd71taio9HVhA62rYVUcfbu+ZPv8RfR8J8n5LdT/bb7tESnt1ZRNiv6ucDEWX8Ljaham1soiGE2
Lk5OHDw9gAiWrdvy8tl6zVCjQh13rhU9QtXP5/dl60FJuL0ET7pci3cK82wueYbT7mWXISjHUGU8
2HSjzzZq9Ervo87tRT3U4e5jnPRbdwxehqtTd/aa/6yJ5izDFNhod2GdPjnP8LS7zqVhPYftH2Ll
/eFu/RLF/+caWJKmWDhRDMX+VizJ+EHKhD1zyc5Ho59dFmkZXnimHt4pcxtQ2mVvImm+xTkVHl20
Xohi2UyAep9RuTiuURMas3Zm77ROSLMYpHN7Au2an9YGLS2Zn1Aksg0m4jAzndeuch5LxL96b9R1
4xIsvmC9vQxTeAqs2onTu41OfQVZHuj+JB4V84KLT31pO4oaNJqj3KdUrfwt3jEohNvuPkQCWZ37
ZulZEbq9UugAtQ47N9wHz5p2dE57W3JphavM0xGB5+LcV93zjD7tLolHIrQD6OXlHd3j10UnEYA9
/Pou56im3C4fGLIbJ6LGGnYa1s1Qz11EFmkZAMf3xid88x3kvlC1EL4GwcdT9bO3dq9dwrvCTg6k
fu4Xo2fPK6Bc4Z9BV2n17eAYISyOQ2V5ubma7qqJZ6NeKcDiX6CElDoVK8n6Ab7i2h/1R3z1qCce
inupPOnipY/B8wm+6+e1l5ceZwSOxZgp8VSdRhdFKjQiiu9oUl3z7DytoUJugLY4rc7gGSwoN89E
dH4DRiAfK36KYqxKjrw05zRfLfCqHlzvQh+DO9YwHy2IuyiX7XulefFHLxsk7BSapwHKHTS8/GsD
lDadnInr5d+LoyhfIGCUoh3op7iRAAC0hby+Ftr5hewDvTTuiY4OOBluxXTv46Tz2HCJVtIG94Nt
unkNy+kkrZM0QgauOzzG169LTxwniAmzOABXUj6q2L1Fd++4fexKxgCyeJtON2+eLjUG6RWZczFE
9Wkk7j1DcuHpmXsiMOitydwH6QKtd149e4jlhLbkB48MNn14KSKS3SVMRhw34aFDc38PsgPMVHMl
CUrtxLVwzODBpRHIZcDS4EupXo7kG2burfQhjGPKH9zoiqBbldeX6p0m4HZ2jw+eEpHr4tIEx10C
IrlpZKgUB2rj+pVXyHIdY6Dd3dd3K714k+xf2KvmKaqjFo4Sj852qNxnBZTSEyGpgyFV41U0hnIq
9EUxyVVxXBQ3sMvXGZ0o+hY0WwUJGal3skSaelyi+wtbTahDFQHCiGHjCn3TE/9eWP4K15gKorzX
RvzS5v1Za58vaCcMhYqKZs9V8CefoixIfNmFvBlew3pasyWOkW72j0N7Vo+4lFBLESlOo5P/k1VY
ebVE31c5kyBIBBUKi530rU+TXuOpenUqr85j2S0JNbmEnR9H5YwK3rN99C5+HPaCnDW5HSJtcZNB
RZT6ZfTvq/Kr5vjPeZiGoRoypjDW1j+vyityP22Lo7xCwKlbgWz1S6kP4eQZO6rvqzhDAHdeUfbJ
Hfvp2C8g4Pux0fiaiCUlrDO/2srf6iHVfp6fsnpVpypFXuYVxKiQiqdG8YAcjcW/v+ivaM3/HIxS
V0Ydq2iU1X9+0fu9qZMyzdRp40t7WREXxbVlF2ya+lrcjT6VvP3ZBjf8ph/2a4c11qklaKQ6yUPk
XmGTAZRuPVoTYN6mo/wRKqK3yV0DVPkpcZn+728XB4OTgqFc18gE//N8u5tsFJlcNysIaHBFxGbz
+HCeP8JjPxujv8HSvaVXUwkihtbZyb4V3IbWKPdYTR03tfoj36ZpW4rg6W88w53G7tG7+cqqCetl
N2QTYNO5f5zGoHS7fGzJwehqh4yUiApg6Vs80VONcILts/W2XCvVev9VWRRjK7reJsmneRLkfChX
911a98REUn2rcdpx1tf9nnjuC/jHAL6GjjZhe6BmQZqQgSfWTA5h3ztUllPkA/J6foVXVPsuc0h6
k4jIK0YQ4ujzYRjHWsAYmScRCZm4D1E3SA67Faz00TMF+gfpcI7H7Ogk9l52D6Lu2dmwyYjQcrMg
fJ/UQ1Ml9HVy7teL9zcjAsMkFKMS/YPUj6KrFxmKwMorlUE17agR6BkXi/vXgrQYw9/LDtA7+dov
fA8s4qQIQ9wf78n8qgR6Dy/uvZ6rjtaLZIIGWFzdGh1M5+331d3d5RTPVFFPXtr4Fl49x9Nvg5X5
lYji6bPHO9ISpUnjqk5kr3tRGyZyP+33Tz4ZdbNL6hKFfg2cPmihu2fPOtC+SMTYRPc5/Cb9gb+X
3CHt+TwA5bmKpb55h1sld5GGLTQIArLgRAm4JRXr6OHkfZ+MbCE525oOTxfr5BEMGHtxDRWnc1+X
bcLYry8hhVS4QUrZv+l0sckrZ+jBWB0Uf3w6uW3mE61FvRUdnhsytXrD+O50CHSqPv6GOVgl27bs
vFJz+msmFw/YUDK3MLcndQbom4aSMbifh5mMvf152bTxOCndfCx3vuLot8lTCSrDr04jJA2OdJz1
PrRrAGsTYgLfDjKRe5/55nNN6JcCMOS+XZcyLy80fqDcplIFro3QiKrxFlo6n5g8buL93H9/jtgh
QWZ5LjBrKDrsKnrehXU6VA1DXYGnoyK67vQMlkRo+7p2Xmglj2CY7NJdXor78g7LwTpNQe2eBqQ3
0hVRUgOvAyiWTGDIri59aBzl8zjohmRM9SH7eaJ5XENp/zTE9ZPaXfLKcXx4FeM0dR2W8glDigDj
568yvmOOeUqSWdDjtiGznMdu7J75v8zBtpiJePnoE3f0GQ+RSVw2SqiFzBs3vVu/Ndemcxx9vNDR
EBufxOjQ4ZBnT3ae7q7hOb0JyX+l33BrgN+EHZCltIUPhdHzmZ9rCMU/L/MQ4eWU332saf7Cp3uc
nqYxCTadZ2ztIJ0z/mVNkqUYP8OkX4R2oPmV4uqHfEkCFZJQPpeHP2WKTKA6V+agN4yPMw8mNGDI
UQYYHqeXvsqJlWHtZeH4dYaR6iE4LukyYM5CM7rRvR93LS8MokHfoH10i5Bi30+g0TnpXbNW/Nc/
7VBd12vzUO+fLnz8HPmgCTVYWe/HMiwUoWcP0rIMOxbQUSEkbvR4hUD23TbYSlEG8evdiqWcsgHr
VigdRvdunJyHlMEP3XszBWIPpg1+rp8A9yK6zFkN5HxQVtKAVBmDJlKDDRjf5rqjw7Y67XFA2UiG
cbtoGkGfEkgPp7Odwkdz/HIBeeedjtSW85a9ixpY1kcyaIDGbxP5EhXdxujtbcRLVru45kiiACu4
YkIRsPu/rl/LMKnWhy8lgROlOCuUIlQSwdL+PunvstDLpsmAr1nv+c+FRWKV8ucAfDiMcaRNeQbc
9EjJjAZziP6OEQbV4vDjvvXXPf23besbFGxcsWIWFdtWGTGmYP0G1sjy5BRRpzgUOuMToyPjPCBm
iy2hLJzGlf37shDPuQxpRIaajw5IqOOva996OOrsueXlEeUx4PG9l2KvrxjDQIJUhi6B9+Q9ylBJ
CKV/c1bmnj87ubfRYxQdWbFxzR9Yj37cm39tvf8pJX77jt9KiZNkNg8rrprVVolG5A9CWQTzE+mb
GoPMvR0NJhuMHV6c19HXP9Qx3yOYXngdUkUiIjD4yJrx7eB68bSS87nXruoKknkwahImRPuMbcwd
zmBIFoq3AgXbfMikgXr7xQzqb/nvc/hri/77OXyDra92++wop6UVyrw1uLIARKIPTJfX4VZjArg6
H23NLYWF85xPyC7JgszRAIOWm9IlHnOoLeiUh5IqXmIdqfYMHaMCWENf64kvBBBfoTwW8HUEKI65
k/kLwuPeOrf5/rngF2Dd7uH4YsAkY3Q4smWWffXzJ3he/VuN/vvX/MYoF2czS+8pl/qyRYbxElFu
QUgZufbOBArUVV+0Wc6TFCom/CEGZQ5pvR47V29B3uSBcPCfmLW/gqSvrMdfYRnwzt9eriIpOmr1
W7fSF9XhaQyKzD1iESzgs1ydUor8uhMQ6biTRYxG6tBtecPSGvWj84IdAFNoM7mee3ZG+z3/0ggT
TCL1HQtJpUYtvsndI+9n8qJR32zbO8ZRffcVIOBrK6p7eOnAAQSSoxPVoeaf+aSHiwdAhzg9Dnoo
C1flyS83p4LySFwVn1CDnP7fXCZP59+P4K8Bvv95B8HGiWrBaIdD/M/y+NiD7odvaVd3t/BIK2HZ
OH7hbq2WseRbhndnUrejZv30gNzutYTsnf6ib05tF5HPk5i+JF8CwaQO1+3SCz7V6edj9+9zlKW/
MaEouf/nJL/dr2tu1XUtG90KdZkUPGT36aShvUD2T+aXLV5vSCxsSLkRimiKDlRTK73nTKy95CnO
tncPW6fxW8wcJAUwvsB/U4eTQFmCv556LJO2xwyDxKe4OVHB+VRbbC3OdjJhXoYSdmP86uLS0cX1
suCmzJBQDU9nolxgxXMcIwibSh+hUMdguA8EUiicZfjq+MOCdhISf8yOxuu2kAYLczeDsqnAqp+Z
SDW3nZs/qLC/GQ1eXTlpBPRntIOmShj0t1saP9Xzo0qq6ypF0sWol8y7MlLqNIPxJda0RHJQjHJ0
Ae/Z6LQCgnVLahaNQUynSdUvvDsEj4muSQ6NUTW4smnSSU4Uv3JRvfSLfhtJohekUf6DDEP+Sy//
54l/u81xqT0KMoovK23ERc6FrXlVK5KluehNoPgH1qwNygMU33MGRIMpeSZ/pODJJ1HuJbzTkTI6
ERfHvVrmpMmRIwwEtoU3LemlKNqxQpT99nBhw/9AMS1vbMlJ0dVzF2ShPXAz4w3Ac1x/Gej2qPsf
tDcUZxe/RFS6tCN5bXzcDw2W60jvKwtrUb0mg132ylbath+XqB3ab8dpF8W7dmRN0wme6aU+St4R
pFbDcxCTP9obqp6B0ILXzSftcqwszNFj/xhJfcqhNgTcuXVCe1e40MV73n8Exwkd4SwN7OhK1dG/
nIgg+/f79Zfrzlb42+v1fX02jUzvemoLVwuAuT7v33xyw5ECcG3nr2ffHiEjZYjtK4QYKcTnv4//
y/nyfQ2yFRO7I7E9rzCNP9eg+lg85Gttdasm8bhb15N7mmvBkd3JEJoUMt1vaT4G+ZdugltKjX8d
QJpaS3NWDUtELycnz5zmYGQO/CHu+8byEoCvn6Cmv9JO/3uaDPz68zRPddsei/yqrFovsSMgYW1X
R8dlVyBsFddZ+x7L3k97p/y3pY/QCB0AHwOJYn67Nsrxktvn3l1ZaZnXDW1SGqmF4YUXyvb2Vf2w
G/ySWv3nTgDqkH4Aa8Dg9z+/4rO8XeOHLrcrTAxrU2yvQ3fiz+GwA2W7i4lLc/996/9WAqK5kqjD
8GOAYH1bqy7ao+x1tdKucoCIq5s7xlNkATUNw1gr1JAi9h+etaX5nfRCc/oJwy/M5U9Lz99ALUU2
LCy+jIDXGCvz5/e28GPdFIvvzRzEcBmHJ+gekIP16A10Jgx+RXfR/alOFZJZ9wmq7f9/XIjfz+Db
fb4/ekas37gQ58R5bMsXF1XtiU1Oew6uz1h7MROAaES1H0c62uhelA7Q3SCWbXKn1mlJHBSC/z4p
+xeW++15UGSc35qOkYuBft8K1C618/SWlMYSCSXKE1UWZ8uRZhA0KWz9R9G6RyIQgucFgVIgMUnh
wRi6EfKGppjlhx4iaragl8/UT+morKDn49qXFxWtF57U0scbVGIrpa9TIos1H+X4RDEGVevhUcp6
Q8JqpCws1L1d9y94G3YdEq/oFxhO4wLh9FW942+M54gebFpFCyFQ2gYJ9qib95hBmZptUEhzYPgL
tRlKBHwRu97AQnYQnffo12tbWHegEXjjo7IEusa/gcw2OUE3+bfOx14VozfvRXbfxjTzEtCesW98
yPEImB8uIWzI9fm0CqGTReCafIMrr2dkpsN0qnT9bEPQi/1ik8/ATqon2xO4LYwODZa/dHXXPTap
Z0MsUMDkmBsCLT6KQkQFRQFpQfxMvJBTqkuj87Bd69pE7g10aP0VHBd6cIAMxGvsyLkrvyMNy3EP
ILdPfTa4CyBKFWDXMBovR2rbIDfdW9WnPFF0AkkgFrgrwE7I2S6Vo6zLt5YG8kuHx0pFsiHi6TbV
wmxor475XOdJQ/02ptvI37Jz0Kaeko7xP6GfXyOpuZKvzQR6JuuCEwHEE/oMqc0F7sZp5yftRqpN
x3oZaH25GcNjXFYnBgNq4mIO690TMA1E7xpqMaIawR2ayTKKcMPCOeLIjc8nwRBJjnYgP5xaGM/z
/GaEirGozRdud0G0DVMbA83JbK9z6Kfly+cJfRcc3wCfsMMeWU7W5Ps0L+sEPNRTnKA8IS0GzSDW
F7iz8MtgX5rebN9W+zgWbpvnV28ccwv6mjk0a98yhw8LTjK8Lx+f9OAQgcnDrXiWLlMUQ6cGXzGI
A6+KioMz6pVemq50gtGHshHcmChacWwbUf3UEKe7a+3o6rEC3ny4OC3bcMtvaJDeS1yKC30D5UXc
amQ8tupMx+l5ju5Xj9/KA34qeyk3YGx1fiTGQu3Ayh3vbuNY8ehxuDFfRIV0C9XSIbUgX+nD04jn
6lK4Bb76s8DkTeCUyB4RNthzeBypGDMu/dObOiu+koU8t7HlLZQFDRksXvnJYTXXJgedK1Rnotze
et55eKw9OaA60r1mEy/PdxeNdPuZj64qqBvmmKfmKswf3mhfTZ+wqwqsHFW2kDTPqEQCOXYwWdsT
t9paO+qz+4LJyjQWYIVBVbrHz9Py8cbPJxtpiN6yXED86U5heMq24BlVv3ifpXOLn9Tt2tVTmnbr
VvN0XK0fva+MhvhJRxW+DERU+uQQ3lykWvUgnpobi4QC2WnlwbENrkRWIUSY58ewx1vmVKsjEHZI
+wNRCZKn8mKbLiDaLZ+eltqwGGITxrKeEH5DcUS0zSMGvvJtlFPj7lXxYfVpZjbSwdCmxCPo0nI7
xlD1jUfEbUJyl6s45EV6Rh2OdQLllIug5Dyi7bCxnDPN5onDbaLNk+Hl7mKOQOWacU2x7WMtvzrN
BIr57lvz3kBhkqZENQwd22zjMTKqy1koKQ/3TegAqKjrCeaa4Lnj9bqSQV/gBHafaHPXakhYTrtR
ZC+Dip4ayFoHdj8/gAhVmZArXibeqwYUknO+u/CbPXXzjJ3jAunpqeeYhEosn0sEYyoeB4K2iDAR
sLmrrHaezy1aUZaW1BbX4dGt3+yQD4gBOcIT2oPyirVGJqW/D2uvzQnW0zCTC1LKRjzRCNNGd5cG
4DkzNeS6uSWIbfhEpcDPPHa0eyRIFLcIWVuKfAJxvjYwmA9jonfr3X0kFaj5eK6vwrp4R5qYfg9t
+XvJLMA6rFq3GmgD7qqm9vnBxyge1KVPTlvyZtwKkZ+HJFLkmFImKHW0RTJBENvCa3F9eoFVhT2u
S+vkVPUXB0WeRPeAZePuyF4xNL0Xz44ACfPutDZffkE5oEBk/+kNrQGnUbzs3pr+IkbJSUhqwhn6
XYTDghsWlyGqZEje8Mjh8fzv88Y/LjWMZGH8obnV7BEdCccgayHUyA3DcQYFVw17M20hya70aY8w
5OdDze2tc1vIuOYST+/6jeScsEr086eHMoNBDGf3MUWIkQft9PqZR4/al74exuhKfRE88g/5zql4
ceGmuHiKdT0/gXJvqyV2upq9E02Y7N7ey3sos4+vWIKvi5d6QgtZYqTFaVaHREO0IzV2qzf5/dG5
5vvx6VjDPKCIV8Ii841h9uLnuTa89nNGLGC1eDNcizFt5ii9Bh33i+v60eDww93spAN4NGNsjIq1
dXlJ9NPgxOvMGtc4R4b/Sa4EzDsr+1c1ACypvwA0yQjg3lt93olil6A2QDPdL3H9T58DaQgYc16a
lovcjRsw7l4kFmqR7OKfNQd6Up4rW0TtD4+wjARezTU35mvKbm9PbCofbiPj8XEHKp/puklD5BmK
6pRIbMP67kg0eFNt22AZqQKWKn2W9i9j9a1tFsYnmlz1DSwhRXO5uaKpLPsnpwyMKBsl6/iDrhJT
E96fhoOt7tfAnNubhPoPVVru2itOmLSVGzJ6tDBR/nD0xk3fEIIZol2mno207Y1iEOuMj6yCSoiX
rm58Ngn/OWC1Wx3fu5SXqp0Z6FgTsH7HvpEm81p6iN3oDcFUiIpZdV/H93Jz+zq/JzBb+zYq13yS
+vFy/RYba5Zv7oE1l96LSbW5bP9de/4NNPyj9PzWilTPIleVIpFW9w8gjMZ9JG6Nuv3im91Ykt+O
4PEVE0fYgB6DdCHzIk3srH9cljXGSnYkQO4qDrNTwGiw2NV7fWnjNGNkFtyn7qv7EUj7C578x/l+
Tz2okpumVRTwzURCfo1U5Ku3eKIIaf0MATCGRt7H3FGiZ8vwTAN5hhMvsz6Kcl7+20H6sGeXMXkx
sKQ/DTn4CwX++6l9z6G+nxtCm0+c2oCZT3sszE6xquE3Ab6c4IM06iiKaLbJo9z0UZ/8lMet/+34
mHsUG6Bd0gl1+rO76nrJ86jbRbNatw4j0Lbpp3FgDozPSuDoPrL1zq9diYhoK3juX+MLg2CzY/TK
/uV8e+Hcu9fcWI/AfW/fMt4Ui1YZbjrnlb9/mA1+Ss3+66P3+/l+a0r1e6JrnZp2SHnRkN4wVY5u
bhs1nCUeecceyC9iPA4xh/e8+zsQibKMWXKfPouffxvXax2JL8kyNCvBDyjZ3wDbV1jY/1zMb61q
l3bHe90gbUQD8FaHqtsNtbUVEV9poMO7UHYdg7vHuBkMScFqMTOZsH1oBXS8WPWmSLzhvF6zjNof
51D+zUbFqdk4xxSL/Nrv00vys3HUbAZrrdDYi9rfsoaFTDCAjA0n3XCyHbHarHFIdUD/Zy8UX1Nt
Gvil44O43tz4bdu4aGSx+4s3Jeot3t7fkQM65DatGoEqv3MUHEAihzDNcWjeeL9Ft6f6cRfRwXYZ
j/UTHoJym0fzewMMLo6nQCFUm9TMPx/d1MoLKWv4SmsEcW7tvsn+FdAXyw0T1Kq1Sh7qnD9hlxjS
aiXTxgXeXx7naIgZm1KtX/mZaD09404tdV2my8uyIN7FYak3B/wQ/54N8WQMEXvaGDVkhljuo+yc
cq/QiPK5KA3JCAqr0u89IrUbW0/4ofaAAej121g8kSFfpghahnzWZfoI8/GRomtq2+QRuE0V3Ypd
3S2yh69kEU7vi+LgXEDPGJUoHvQBhap4CDg3HGAZktbdbh+NyWGIyi2lvzproh2Etei9GYvKz4a3
8wI1XSwf0Cf78GLe9Otjc/e67CsLWwoQao4IC37tQU+Pmb9Mzn6CmuHw6TpX8YETDIbao7EUOw1h
Nnk9QxzIJ90z0aTAypZDbfs6XOO1/u4OUSsfUELHELR38PQX597ydzW/W8dI/0S9Nxkov9MjQnXd
MWXsVPMJ1YKqb/Z21OzrPRUSU4/cpH8T+3pdwbgjlLvM0ZncxhIEsPwizYEQIffHHWNpb+Pz9EXD
I4msxXWeTWtoYc0fN16xrPfXOcgF5apvH67zcR6CCe35DKh3kjbCev0cFsvo/xB2XsuJc9G2fiJV
CSEUbpUzOd5QxjZZAiRAwNPvb9F7n+rm9zHlttsmaWnFGcYY0whsDYRL8nG2Tx2i/jtPtmyLbr5Z
oW8nCiC0By207aBr2EB3AEoHuG4LfOIDGi7CI8cwhxkPoo/sdNYM5dxybrXVnK6HzY4Bj6NFCSaT
fshazrvMc1NEmn6b8i+731aT0Yk9S4/hBcwtFKRJOvN2sWcyDxeVFW78B6WmtplmTe8TkVu8O9RI
E5CAbjO89363An6MD/69/l52u2aral23IkU8ugjs0oz026x99EJ8UZ/pShUFrWlPo/57/LTxrh9e
InL1Ri3lnXoXGXhBS8W3mrtCsIbpwtZLmGE/W6mD9don4ZSvBgtYYtLRwe9iFWBiV6n60SSUcSRf
m2ct1d5KPpAYtRmJCmmt0pmBKut9UjLsHLV8Ci+CtAHbsoZmgzgsXGkN9ZiY0NHulBVXn43F9GXY
NdveHIOZYIlizyrLjB9W3kVcAO8WT3OqXgI0DjDHoeMJfC9lyPuDysefhu5sqVIf/kMk280Jwd1r
GYBzbisC2EWfEtiaoXSH/eeqU/wftHHOTocAypm8CVnkpY64oMk9ZognDD72rsjPH30old9L/CzC
AzHoq20gS+3y4TZtPKqptPyYbhQ2bc0jA+aWo/G8j98HTwE0xsfBY3Us44M7AXN3tSYpacQYNytc
KhTEkBzIYytbtpbwkzpz++tLzlqI+puf3iVLZ/PupQG0H54wh4Q/0OyZt+6g/H4Y3aDHYlWsBHZo
xhZ6sEaxwDWU0FmQ3l4j4Xfwm3p8xEKE5F64PNioPIKFoPQfH4pVf5kRjtXAv9q93mEIKOFTc8YC
ymWf1q7Lfv1ZWFO8NMNKVMqm7F2AfiDK7GEGgGRKx2CA39IogdZRWPb8CtziZH+svlBtw5dJcN1A
FdtHgGrICZz9IzaqGa6cdfqlueCzrtD/0OGeNKAcHJBdJwbqgAzYrvyLa/gzYSNJQFK8SasdUzpk
H9DaxjKD4bpqj3JAdL4AB68tTSGZd1jBgD0cw8e3ZlgfKOxc9yEb0wHdjHtrRDfcBOh5etkmF2fV
ctW9l4zxbCsuEI21eQpHsAVywO4vKYX6xphBVPWnzYZaZ7raIO9D3bN/z1f1di+UQl/JQ3PszVJM
uXg9NKAMxZN1R5/MSPjAgLfkrEvpR56t7ZzkuzVZc4qeUB3BcsSIFBxstMutr7WPQzOCpmmlWB7t
BaVvT6oArLlhb5XqVFbcJZ1vrXO1emsKOnuK23QoarZKfS9M8w/qYTUcq3dv9wD77WZWD+jT53rZ
I7SIiReerVt04xRD6WJ6tpDWUqh/pMMBQa9Vt1t50OgxSdiPbkujnVNw+BLuJgJlU7Wj6JLbH8KK
FWCWZofCI6NYwFFnRjSTK8ubxHE36B+8Pv6ZE0QsjnVsB1HhB3G+gGwxhSDArTrtVuDN9qF4a3t2
bbfT9G6jU0CZ9e9u90C05NGme8y+bsXgWuKgGLIvS4OgX3RhYz2R48SJft+kn3CJ/5wYfw3iy4mR
F9fjTlaEfS+DQ6pcQiPUelnncEUoQmIt2FJsJTTdXIDFu2RuqREO9/RjuHPAhE2nFwdI1wqEu03V
QTBIoMviNzNNE+7ib218OUhOWnUytq0b8VmPKumq78zM5vfDS8tw0RhQdFRoDoDSXaOOLeL/jMzs
OG1XaXiLw04ZNEpbYreF2Dwm+X9bAqL6QFtx8HG/gnb9KG6OuXTLaAhZPLbtrMhIE5G6dru19eZO
fsoIKuT4/9+SeTmXzpumcrgVm8dwG7YmTLq4ZDIucsT0BMdis/h9cLWfrXo4tcAyAIgor2CZ8pjX
rfmxvA1rqPGtduWqXeMyvHrbpNkmS0NIH0GP9B6twxE8VjCxNdBj5/ZZ2x5LC9Bsw6osUWzOtBYr
TpobiEHU4GwdlIU40xHtcQ3s6uoPhJkFHFhYiHecKSCz2byvzy7OxUnMlHkyTTiKKJAcRdOrm4Ff
C764atAd9kcxolVpcYex2tWpWlwFoHpANRMqVJdzvIRLcvkoBg8Houo+wAQ3ADMrDgEF8LTSp0JO
rwrmPhkReIFGuP7Ctt+j+LNOa4CbiDBwkPRuHKr5bL1xrlAcK+fejLTouPb1eyxL/YecwdEn0wN9
qEA7grzSA6jrEXQtco5Rw0P8GywNso8fRUfBKWBTRl3mJvTCJLiphI1S2d0Odnq8/doOuAl4hu6C
+tCSZUSTCXMp97psCBgfojdhotGXH7QGq+hO1VNiqGd3FRyyprfYuYLheYPKppDoId6bodLjbWSb
3QbIOSRF9+G0VXtBCsnHDCDP1MC7rd0ZyO/Btmnt4nsmLQa9m/Xpd4hTubpPds0i2IbXRf0VhG6z
BoYuQTkLzwyDubncTOVkXSItFaiV01I5SE8bRx4oAjlild/76Nb0q68SIEGH4ENvQIwNAT5PR5ni
EUt2Z+x3BkDtC5xG7eP4RfvXVmvMRusSf+qtOS37YH5jBIQVoQh3yWQXyC/IR5n+nZGq/ubI3qMm
cXEYrvqz1d0jwGZvlw0mWjKHnIDTAnSu5ScwaJL9baYb2c0+42wQRnLJV6XEexsOIbkxRTYxbTMi
EM7eujioKhJrNBDjUgYP7AiKo/gISkEMQr7mtrwVPjHfE8Dy1VedgEHA/ZETNJwj0Lp8aYEaHGen
/pmE05wZ562LCBTp5ewW2YNxIyaEJGYDOJ9VARqhp0UMCyk2KtpislAG4R635ngo8EiAAnMIdjJe
nXeA60JwOsrBzdUj02dsXA70Et7/JbkqPhsTMNaGOtC8Z+pE1LglzClTf2RQr7LrypM0jxMrO2iu
NgddK2BKQUzqe3LFysVjd1h0bsZAF9b4+9vv9aikJDCzZa9lxLdGwLsM1NdcQldOsLa+dla87BLo
iSkd/nXBrz9TCOvqNdlX9+HVI7VB+MkQVD293/i8ArqEZqFEGhlJt3KPyaS2L64gba6yyT6pwW1N
JlDMeTOgXgwgxU8DO+rbXRufikJyoZswnuMrgE0cxkypGMiLh5YgMmEI6eDgPTizSQKiVYISrscR
PS1dOP2P5S1iHvMkWOvM74Rt2fYG353aq7ySEcEjRvjJLbEaeE/i+9/fZyth9rhZNgS9HfEjIUb7
nCpgFi9JC6BXSeTnq/v1+yb8oxsk8IpUDzHQpG+9BEPXG/V8lZTiIYQhvE2MHwGIiyyeS+7f0l38
ajJrc7SiYLxC1MeUxPA/Wd3fm/Fk+L4eogZUesH+gW3VfDnoi+3msi01aQ9ag4kh25dRSslo1yii
o/PoGzO8ihX0Qdj1Fot6AG+RvAHqit8rAHazQyqq6N7K+Ps4hs6Y2wbsCqC2q401nq4G412yh2Vp
Ja5NuUtqz6Oq417i4G6hwGRH2yDiQVwRzKIATSqKRwzv1tnvS2E/6O7fmqY/aI0of9/ri8HQ1Mrd
/HAElFTboxoCwgGHC35O4UiCFxNiFJKxtdgmWlEDx+LgRDWwPtCt7u+d/hPt+p+GvJz3TUo5UAGg
bgzBHWDbPXAK2gIrHQ4Qr4SQUqWkBu0eHYmbRdJpgkESBYW9RD1++i46oPwUyzWBhFLtDF1dRX/h
uVXVZn15nLb5sHIPpD0dku+Dc3JNAEElgxW2Nh1zdH2mAKkg9zyCmUCRxdHvfdIQnf86EaluAeNN
EVIHTxvpL8bb3qyurdPN3A9bQWO8zrRk3kGH9TEuYpLZ+sc8Mwf1oiV7v19W/SnGbwJDBahmIj3w
Wk2pod1VvVJZhuhEcTznxIEoTgUGVg9wOvdTCa3vsy1tvOvWeyx21GohqeWa2amG98+fj6BuORt8
WhjQxIxPjpQeQlNDwh6iGPWuCw5JleNhgcv7LpTS+qHP6Cq1IasmVeP4/tfV2p5K/bq+tu7DUXpl
GrdRptjFAwTVnZ1rxpW9qHwitRQDgWW9BybaDhNXiaON81xmw4OnBVc/iq4+WYo+HBDWJP6KzMlO
GICF+Xtf/7D8/mmtcBz/GuFTJbVOq+oGzIVEgbIjL3hxkBraD9+tr59c0H+upPx7JWVtlodmvSLe
5RofWwPDZO6NfdfNBOthiU8G+8C9pvM3WZmGWLcvc7hJpJyxaBHPl9UX1/d4BvZYNHN5iGl85hAk
u5Ui34N3eXVbHFrsJ7936UtNmKduxj9XfNm+qwsIzKbMFUV4AfawW4QEtJxVgIoTeQ0k8yz84ZDF
e4PwokCU+eRYETFR2Rkuf29M4weHDAYGlT0MCqDonGov3V4pu+q2KkBtRPEuS3fx1pNWVkcbfGLD
uY8h0iFzO3hz0Z/WAEF+URDH1Anpv8wqdWuqGnKz9yEhgoPlpHWvt/mmv+eQjqgT946Y+/MY/3W9
l7n1OCnVVT8fReYNYP18agAH2Q0lN/8Oy8JqnAfnAZS7G0VONgj+9FLV9o7QjM5X5wyMopWqTWAk
ZH5JQGPDIDbU+WwQib667CjyJm5p3c/7VyvrHQ/BYxFup0/QrhKozZ75SA/Qj/dg+IOmTtgkSy6U
yi5trfT7Zo32C1WjgkuVwZVaN6BhNFzNdI3UbCuRqVjpcZJv7e5x2JVbURyYHQLk8F/9LPeCr+ZU
nzqgJQDEdYvaMgDpYEr5R80ubOWWUJMJbLuCBlhaBevvy3ievTFEmmKcXtYO/i95GajfoDXNl2Tr
jgIniipJ8vDSsjbUAeu3JrtDn1oPnUYga9RMQMOZXNzWb/QQh20uL4MdBJm4OrpbRN/Da08eXzpH
AnnIWaK9KVkNwrbhm8n2wwz/q5H/oYRLq/vcADIMJXwkL+H7fgOoa0FOHwF68cArI5aygfkRGsGm
LWfV+PfLP7G6//8+0p6kir92UOO+r7bbYl+Dpo8nF7ftnXDId2nPGGxqGyJAuOuGa+8cN3uUfqaC
qLXx7KIbdU0nQBJkf3Ux5X9v0k/ZtH965GU5nFYbozxvadK9q6LsYaeI81ih/mDHnXufECKdDMNe
d96Zzz+OhKaQmlRFBEN+nS7G/HgsTRQmCa5tNxYbbnoC4E5tE2Q6eh2dEuv9KdkchW2uC8rzbVXg
H+cr5AZKxVL/QdbFvvTXWOjrx23X2NGAWHhVsMz2eBq97RgvMbLXbiB1grjl/N7bTXGA/GcC/HVR
cQD9ddG6Ouxa+YWLou7CbodrPzsPcKVERBwSCMHRnl/EpP2SKW4m4WMCyBjd1t7/Ct4FrX6wnFT9
r7YIs/KvthzMtSLt9rSFPC/VzVveJpqDipjH9zdb/E+u0j9XEnPhryvtivxEglx0dVq7bbZAzPWV
Nej5nxYZxk2HIsAwrr+ab1b7T4bxP9d9mWOGpOfFfberh8Zwcl8qcJAwsNj0cx8iuZZ8jtU2nmcm
mK3AzJYX680kR7/n9/E2Xgw84yLXenlgdaEdApmsLUc6KFGr0sgR4jgU4QwxARIjwq0HYUe+xaMe
+CndO17qGLyLgT86cVqNyMd7BJp71nllfYu8pUeYebOMxarx1o7p3gnFWLfe9yYt4wcW/0F3la/x
NcrJh4ypfmwl+2zaOUxc3/SBqtug4m7WN6rN1t5ZAPJz092IVXiwFopLYJiqc9ZnsztGnt79QF/3
aA2jldMHjuXhyiyXlLrZus6yf/VdvG3hx+vpuErG+BZHf0V9cQIWTapKWaPC3vS7hB025Zu96yfc
xd/ja7yYDqe6sd3IYl6lEwDGAn0ZklAjvUIkDbEAt1eMN75AhXR0tyNU3lSPaIqdG0AvcGAz1KRR
HZbHABUub9r2kzv0T9te9tV6fzM3q2PRGEJ0aiCigSXntxC5tjeD6yyaf1bt48PO+/qbHUZ5s8MY
Lybsua73+kplzh+d0gHw4aFHw2z5Ztp0COHmYcJqC74M13y3yn8wnv+5Y/XfVb5vrRtyteLKTbTf
xO7W8GZreyCWG5oDoRyCICJzlVXtfvcUdEdvttYfvOB/Lv+6n+/m0obqVGwyq9ohkUPUGL2AqEzI
G+xIyd7iHZGNznh8Ifc5td3m3XKfycB5m8iRApGmfluKvPmDcftPo172+0O5Wp9Ksd8jF8EC1mxz
AbqZ7a9oh9DAP8doN5CbiFDV7gdDSgQEHxG5Fs7b1RvbQ3nXlJft/lre1MNZLBZVRBDPSerpFGKf
O73erZdYUjfDuyB2b7y3MThM32yDLwfA2bxVB1OMDXCiyYSd4TAexaixWO29gzZHr9VjI+otEEnZ
D1KJre3qpWkT6tEKQheGNonwsIUQCC/6pt622kEgNwmNEQRsdnI5tMZSF8iNpbRxEsn9sp/XAUu8
Ze8Du/iGqrdNVx5Yuo0TdLWe5OxtQP8gPL4YAP4VFrHDaIv0Bzk/w34zM99YGsbLMZRT/zVXDtx9
DSMX1IgzSxfX/mDXHRwiROtaLvkrEcuVvakArVwaJI2d2nLeEdfeTQHz5TTa5/9n8tx9IF/pNSGr
1ibuQFbQmid+h/wNeNWMUB/n8VsM3xNr9ovxY75s1/PHKb/ftUNjuA6hfq7tQvNzlSTuntFyUDCG
abNzf+/7lujb3675sg0fUCDaX002JUI53euncDFlLAHFXhQehUksoHlWIx6UmJ0kk/0sUxwyWKgE
MXsUrxwl4ya+rxzCDLK+yer1lHB88abbrBUJtJDThdqqpFKi3Z03xgMu6Zu2v2zlRnGpzw8tF203
Zhc39RaDU3oDP0KxmR5qtaDwdFciZIt2miOwhm1ZqHuA5i8t5BtmTYcKAYaFUGY5aAvY3m3HWZDv
XLg5t/HgZvXKhZ7dLHNuh9/a1/dgIA8HW+wj33S/97GYlMCbk8TXmCHXoCOiMJ3SLUbXyP8uSau4
BsVITg66bJ/+xvaPY7+ET89aIg6Ve1Vh9QnBVmtySy7Jnc7Gvxd25962smm/L013DgIpUQKnJUnI
24bnHiiWzEemL8B8OY4VkOGDnX2G6khFCRRYXFCSzjU9AFUj/mV2uvrXg4pOyOuJkglXKqJ7INKI
pBhXRxj1Ix1N/lxoDYHMIQNSRSjLwWNqIl9xWsDbWN6tleQsl3sfV3N6ClrOoz3S+7p1ktCumZTO
aO3v2UvkRc2mfLG0h9WFVMIVHS0TidW3Js0fTdrfJuzLKTrPc60sdDaL3LpTOmkyaWOYI1S65aeX
CoH71QcQG9WeYUIe0Qe3ul2p08XQmqBcKJM89BokytcdIE28Y4La8RRAip2dR5l76edO3wyrSPFH
aIUhJWs3wtjI4m5zIMAOBM2zpJn6nNNutDyMJZE+6n+ZATkOuDAu8lcClLSAMoQsVWUPwvMCtP1h
i+iAFKccKUH79N0INi6S+unja5LWo9yCuv6FMcJwINbwJ8WMLJnzJQuISONoGTYKAH4/ysCQ2kOK
S3HVOCJ35Fef44adyUiOzHuXGKNF7l2svV2Nu5dISyfHRDcR+G8DgesdF1Rss6GwgJayvEWqRQBV
sKg32YyF4G0Xfi9PYQ6x4XG8OHHrhOQ/yB2T+W4Zjt+qrE4YFl74nW+Z7i0mlFVtWV69waU7WLnf
G1KucYdc97pns0tn9scRlsoO/p1jeHePeas5Z0subF/+8hNQPgqpu5UNsBc2sgx4JMimictn+IPe
w6pR/e/NOxWyMLnPStzZjSwZuw17A7STtGXt7MFq1V7yic3S89o4aLULpoUj0vyc6fHiFrALINIB
qN0JiReQ1Y96vQ7C8Nb4mQaNZEya4lsKA9JfmZtI4NutBJxX9jGMQEEcxn07mrrJLUJPC1VO0qkX
FHcuHc1zyaJOo+GjstgLyfoEo91Y7XWDAIs5sruXgBF5u929cZXMF/tta1Bs3hTO2slFmM4jDNHG
+w87biPCNME8clrvbOU3ZskryV0xL6fDoeCSUjCagEo7kU/SbGEUneO10/vW3YQMLpVJrMZQBGHe
5hDfNeDFJmtWx+PlQv3DoZN6uAlOuOYcAj6M5YJdM/esJMkdfNOosC/jr27zS+u9w1Mrb8x288U2
O82L08Y0RCeA1njinwg4z1kCuguyubDI0bqoRJG9AjezWgQnzLffD2lSVf896UjhmJouRAxFlROe
/ytAsD0rZ2V3aNUDEpcpErPoY1BnM1j50JG9YyB+247LYB5o4TU2MyO8BddgHs6f/+dp7p/j3D/5
hVN4KkKAjQB5CD+P7tkmAOwRUpEPMeb2KitCA5Fo5EwBmQEJdRHxB/FxBNlLansblhOUTDxtdvbW
oTE8TtbhOiRfH5IKR4CwCFM1MmAEGb74X4ngHW/D+ZDKNKHmGgSySt5XJFdvH27DFecYT4mPOHsS
XxSk8c5eFWgueFC+ti4g5ECJgUd6ubd1S3/nKUHpi8eLFA1fPvTg3n3ZV/x9cvbu0T6hwhANFM0p
whbqTLVfUI2OcrleM9gBHoeNyDMHd+2vffRpXMhGqMCxQzeRTw3KeD9WAQtDbuUnzigCa+e4DHQX
GJ5zjI9B5R3dTXh0pdnFE18Q8Dzx98WDhTl88B7xisqDFujL/aOLri2fcuuCtwNzV3kNfxPW3iGp
SfbrnNqEBT53oe5X0O88+HMhH/kpPpYKyLxYiDVDVf0UF23yhpyXHkKKGvq7jtACq0KQ976AZp94
5hQCDv888Jvsgbv1HrxCWASlz/rw74StymFOV+YUo/JFbyJI0gxLrxmufTQ+/UvMd1BzGrXCdSp5
rQEh8Xvv0f99Nv/kgf89mZ9lGP6azIqsm6aqktDIOX7gSAvljjZCI+u7Nc7Dhw0MjWiXQlUdq/9m
R1N/2FAMFJR0EilozaBO8e9CMo+7s5nr8/WQJPDsDqMY5ZS1vwv2VFuRSFDvIkKM4bfwgwmvjpHJ
qZIN4Hr72hsCijfOQFTVJAN/v7KH/T41pNbRBuSLbQAKC9+47NoPy57WGgqFWA00Uhsvto52KbX6
ML/WA5SY/D3qn5TK89AFji7o01KjYe/Bqd6xoK8DxZVd1S2cG7P11pWGYipRgMZjWoi59Wfm5OEh
hAeYIyTXcG8ZW2eAFvzeX39j8wRrX8wEyduMxcKSgtLT3OvxLTjgp+SlIRsNityymbUM42UM9tdH
y3ysD+uhlpJDXK47GrVJH2C/dqAt50GxrNBFhCGKq4EupxbsnKX0NrYrLvJiRhpCJEptIjikk0L8
dyJcH+vV7VTc18PRzUwVBnkXXdx6yZUFEoSDDnyYTd0B7AllOQPFL9QaF3fECi35u/IhQ3+Hbc6i
MUb/gKIVwBoQKheLX/JgfHzs7O+5IwTtqFTvAGtzEAhJ3CZWG3LMcGZhBUkoC2ZDXAFKAm08zJFh
y74n9h2tfWs/mt5ZxNveFApmAKsmFSlr/MC4C9wavxCnqnvWXSqPrr3f16cuZtV/usZAdpaOAUP5
dLv+Wp/Xx3VlXu+lOGxKT+ynfE/uEft5iACD2FoR2fSb3ipAAdNpcTArLmrqbLInv7HIfaRI2ELL
4M9GKs4garTz0whRrGSrvDMpBZnk4FDZkomI4Hz7thR7lulL/nxSdQ5O2T36clAHex8VoVAPkXAi
zMEB8vu9NvSfnEgDjGiDw1UWUsQvwYfNVaJYd9G8Ds7eJVI52u7A0JGRUmeae/agq6PoWFojhIJB
1OAX7BOpTx+QlwzLRKVUVsH/nJEJxW8+lQifgTgraOd2SfqC16962xD5KQ4p0ZFSoPh1tA2NdJ+I
g0+cn0IWDKYGcNRtqLLMtzy2DuXoskSzRI5kzrVVdv40ZvfoHql8kPgukiLZh5vM6Kq+eI3Mcy0U
6rlUtOUc1GY4e0JXKl8aac1HQCalBZfo7InD8s+1a/4S7WGYKf7Lw9dPGrex9onKBeYA0rm1xGyL
S225GP5Em3M+abWllbMN96E49iGGCwugTChMV/DyfajSSpMX7rJ9uMvMdpmc+V2OzDZVLHyjK0wF
NZr7TKCYEm1Ry0PsDLlgI1KpbSCmV57dR4iNFAMtusKw3HYAuXZEPYS7u+kZzxkoTBVhZhj+vFsm
m6fpMvexZbLLkpJ6/9stlKGkidDaQKpuLDUSTVKj9UB0nRg6hQFsfh653y13KG5oxV1SsoKRKz1h
sWDvgL/eT9gRvRwB4ebX18VuDYDtu1tfD/ccm4LbBHKNM5b5KuasFArTZdcWZ6qQJYNvM+U1lM89
BWB82WkpwsgDUnKKTzHKos9Hmk+TpsIsEebQhVHR+E1zV+zHpaeHW/ZnzRXvpqhNcOD/27TBe+40
RZzYPMbrzoCcL9wVc5WfGG6GT+z/iFG3Qp5ZrNhrKISkocFz3NEJFDcXiFtuWHPXCZGvgeZWgcTN
X+iGs1egLC2sKyYB80ryjgiT8+Xt4H+oqZhWx4kyE1P9jJi6MVNT2TeD81S6Ul6s+GSGdVfIfXii
caLXaD6fDwA5hJsUE2WQwm0khfcABeq4YLVvkE26BzJfR1Qu4CLs2gpC7DyECSN1Crq3DiBNbFN6
9ptf6oDTtw6k8AgtRY133t49Iva25acUCqtG0M/g12/TOqj4c5/yVrG1nCxQV/TrNjUyikN3KkZr
m+55gbiEeJkYTfHbHbuo4DfRPmFL1bSNmAfP7FMV2YlpFXChVA8PCwacQcYXFzd5CjhTGRn9S9hW
VCGKqL7cFZ8uZsuRKzFb6Bps62TLMMisoeeqYgGGYhkygEW4CQrqshx8qOMRu2nMgY95e+7nLjp5
ZGYp1x2w/paMOnKvrDSpj94yO4HG3iD2B7V87tunEauB5VU+v5reLZGpUmEw58V8EWte7EZifQk3
gKnxtArE7KvFiuCVrCyfCxAXYhleEy1qTZQ7nH+grpp/Wc67ettg7e/DuViY+AI0z9tigzed3N3R
WHFcFM7Rq7JVID/XPPrj7ABNb5ex3fFPLL1tojGz9pMz01kmFqv6Ul8490q0Z7n+2TvmfrnhA5oO
GDW4TB6xCeHfHPsnn54KUOQKz4HWQegEJwnXSBw9VArCUifj99nyhVHU8hvRI5LSZgRPqunvQuqA
8IAwm7Yfebjj67qEFkNtaLiuWE8G5LdTIhGm8VuY4y3+OADlvXDwP3zVwU/gkEP8nLLheGKAHcXB
d4DYFR3SW0xV5Rn+mauFCFbgtanhMVBCSBolf/w5MKnbUVtXTkyiF8KN2yH841N+WzBf4U3cggcE
uXQVCefuHCMLzfvOQec+PfPf01GhHJL4/eCTxY12kdhkZXfVQweB/VKc2tTw8Vb+PBCNRmfBQ/c7
lEZCT1oVPiWcIy3UMy2EQGSER/wfjYePwZzek4a78LzMB83oEH40bOi6ofa5I1MqkzsMN8PVtwS4
dx6qnXNgIOSP3/mngSjkCnfKzQkiUKYR9QC8IdEJ9FZ0jaWswKo94K2tolP6CBD/iEWVZsKnz56K
ta8/FoVBzwlvd8NbRT+esTLoxVhYFnQhRjiemvhkbuaLBG8obquIVQjmogEbKnOK8TkG2/F6LPy7
+1T8xXdO2Y2KF5sff5y1P6VyVKflMnXEWDnIukUPUamO4Wau8P88aPB/yzfah0TMGqNd48U9oh0U
6xA5Ta/FnJs/PUVkUJ6e4R8vEN69qLImGiNcxcsnv7uP6M+UFFOrGcFrjnSmZyOKThOcwMnRNYdi
uI60f4Mz33R0Vk3TE4NafzDEbO8yK+yAAXamuaIqFtjxG+0yZ8JJ1V0xL4imLZrML3FHt66Y802u
t85wS7mEzPT9MzAqPQ2jUndxjbHoUnHRFQ5uiRNc8C2mw5yOFo8Jx/dyoe/F/dJG8TTrTXSZ8Igf
vOjRu3hK/xo9n6eTZI+N0K8XSCWzkepsiDipYAhlR/UQyXZJqPtii5QRDUc9wWvRGWL9Ct9afKoc
bsdi6MVNsXJS4adv/F1qEm1l9R9S0Q1U0cCvZwqK15iMNvxQ3iNu7ZCKAInBzBbNb2RzPlf47vlE
+PX7ZdN/DgkBFliWX9JIrIM/1yAmwKfN+ckUzPZUL03FWiefzpl6DFc9senqbWHLcVxyFIgvcRKI
XKsGUwdTiGc0v4Qpo3vCLs7pW9Es1kugZ2KSUt2d1XvluVsswhYnQhJiJTBRiQiIxorx2KU04nl7
AtTAqmVqiD3gOcWfgyGa/+AmxM0Il3AVqn3UeJ7WuVgQYgmI94gxFyN5Y4AuBDWgZjGPa0/Mwx0h
C9gJfGoZi3WM/M1zBUC13/Bk02f/JNwg9kGxIwrzXnieh6QBSdj0CdWeEjH7NLYzbUBn8zTRDBjZ
YiWJj7hFu7ARFR/iZ5Von3evSk7EOdSJYMGfqYEg+RRepqAf8VdkX1UU4esE8kIk/IcqLLIml/q/
DRkySiiI8hWfIITkt4Hq7YM6xGOHUxQ23Ro9jtbI8FoIElFzgG+Tyjh8uuTnHahOA8lvLakTQHyG
NFbOBZG4h6hShZcE7LN/oNjsrmNGD9ckEKN6oqmnkKA0FeKJxHBlWpDz/3UpYjYmkRm4RmEFkR8B
dqb3sSf4+Rr3kX+Jv6n87Qs/SFymzFRPjy7cwYN7WwcyJRMbH5QyTMTfCLHyPsVBe1+wYojv7AME
tF0jOPDYOjY8xHbofFTOnkMDMSQx/XtSuNvg4F39q6/xiVefYg4EgISdhUmFtXqA4E/t6lDcrjjh
GEJXRsj+DM1XCc5Py3aenQjOobXF9xZnQXzL/2uLYgPVGEUb7x5cmOzCvNXDDdI9rG7sY2EEV0G+
ENafCDHoSekhFItZLRwSPBbMj01W4jvgGWCCiLgeCwaD6Y9JOMeAE6EqIncJVe+xIKXg0VcQG/BW
Y5NW/e4W/oQ6/tspfIUlPUpUfc/FajUUpXUn+8+WbD3mziYarJB4TJXaUmqyezBF8OqR9kVnGPvA
CLBW9VroW1627TuxLQC6bxzWnxDxBsKqmoHiqaGrTyjZX875fb6pVaXQAJH0b15OXYo8asarLnJf
oU/tQG8300H1sGcfx6tUDpXwMNyvwXagDdznSIu0fu434rVndL5Rv6B0AJgKS2Nu3NJyuI9Mp6rs
alGvvdshbXTWml2Pzc7a/71/G8/I1WuMAXAjpdxkRHTlZ4zor9u45vPd/XQ1bwPqTsdoE+SuVFht
jL6VW9+DZhvilWJtqHZGxS0q7rQRLERqQkbYfFxufAibWh4Yd+e+jVaylU3i5ciJENx6UCuzvaeG
gIUh3Lz6G1wNO6eMSGDampJRSuyoU7GkUxbho4iaVVafHKW9aji9zpYNSTSkDX4Z1HKNfxgcqXnY
a0S6TXmN49qWPSltFc52tC69fOvOi+QTVNfdzc+BRAmjZO9eBpSrczeAE1aLlQeRHdgcITSD2hQR
NvJXSQmac/sGW7NlZ5ONly/26aH2GrVV6W+SBk8s/n+6uGmIGkIKdW0bL4ENcz2fl43DXBq02oTY
EO/zbuvkNKzIg6PA0mx0qBtgTI99PWgoFsnuIt6OGg1KBMrEzScP2z1qouQY5UKAzT3QHztGSL+p
yJb18YYWNcEBQP9H6118uPFTjBYZ3/9r+Cvp4zR/6PqmMmk4BMraVbqIaFpVbX02bGJGUaTF3Xfh
wJ/QaE/FWJViTDKXfolJGnOptdk9rtLAod6Mh3AIsk6k2ajxsAbxy2Oqf7dTB519J/U8YMnIt3e0
aOKgLG9HH6YfAYZFfzidpYhTPMIjHglK7KYALZdjDA1HGCB6Ztobu+MmsFDRZ3GTMSlNEkeGvbQ/
+lAE2cQJd5534L77VMi1FPCtNrAnStcmURTYzluS+Q8Yin9u/AVDcXrk5fE4v1cdlfCQlF4JnGxl
BEBs4PHb25t1r/2Apm5R8MyEAqUYkPGe4/DXur8UqqKvGvphiPcIrEh2/oewM21OVdva9i+yir75
SiOIvcYmfqGMGhAFQUTQX/9c5H3eerKyraRWnbPXqX0SASdzjnGPuzm/pSdkqaZLZnGv9JouJu7v
Ib0LWYVILMF8XPLRKxpdI6hmJbYCDvurjO9yXWDqipFkwuFEDgWq2vLjBG5kMtAiIzO1tQNYj3vr
XcdEo4JcmoNsIczqIB2dOQhLYhJ9FdMI5AXbbKzQyGg944RFjUOb5nd22gGrvzQ4w3PBxpTIkQ1d
3XGTlN6JYEne+8H9ZIcBmcog8kMMaE3SV+lIB+B/9QgvWcBifkLGVYvblN0s6dLa1YRzt4GQR1/j
t/U1WFmyJeE2YPbiu926fmo2Vkqy3xk9EK/P0w2fgt0ubR+q8DN+gL1weJ3gB9t07Chqc1NW1bLa
UA7ui0PncO5qwI9Ykuoj0SSL6xhwiGHJ9ClNHgfclsL3I4WJGITAeNKnBncD6NaBzrEFbxNX175+
gixiY/GL2utop3iwNr4wvb51dkwRMX3D0MnBTgpMKQ0M2VI3Tye+Tk9e8vkYdviguTkjOqhbJlS0
2ZyA0mJYAUq64IlI7fD7cotRGBjbm2hdGk6pamJ+3jxMDWc5jqAzit4QM0tMb9XZaY+YtWM3czrR
mE5HHLQTQ+wfyTjB+eTml4vjolk2QWd5wmSEVhn/07H2Fk6AEeS+HrYBHdDirm8SHfjDY6cbyR/q
CBglsjDRv43vgaJYBnD857OndyPF6uAY3EZZ3j6eHpaGNxz7BqfN+aNwrlvtLRsXAVtghUUU82eZ
lhH/AqSD+Soep2c77Im8sjhekhmGOqDHSVJHbv6AsCNP75OTYrUHio/d2jLeUFk790+84TGP32Lb
W7FUfO39+rAMxcUxKpogjUROj6ccfOirEzENADPv1rpVz5MZP4b1JhTZQm5jJQlzSHf5NhxfcXip
+51ygOUYD3YowYeZU+5eLXJ5o4k8Pa6vo8i0jpl9Odk4e3ZgN3BGlmRfc8JijSjiQ4AOXO/F0N4e
FuWy30wUfHRyGzVnS0dZmOxuA56h8Pncd950gkB2VWrlinWlbCOos7LAFuXxSbAyVtEIFT2KWhcy
XcmsfvBAGzS/c0EYUVjVWModQ7ARJVZwlsD3yo9rYuH1KJEdjgaxtOuP+wa3/Ae2xS6oJx72XZMd
8sKbH/PKESlnn9bPLVDA/rl5HhQC1jAFYORZMzjQx50u4b0d6G2Dy/4ylnFDskjnVKHbDFJqb0zI
49gnZDOIR1T8T7RlaRezTW5xhNwFDY55iOo2jepELB5xm61JnjGLcMPBpgu2S2NdYRkhKZpqdgiK
GRHsipetbRKDgrSWQpvuoiHEmqwEBPb+Y3Cdnv2KQFEk+W8gUEv4L+lOPtw35EutojGa+3XmXsbC
jEyIZTNsPhnSUfvOs52yMabR9rrDl4G51Ehfw2SjoSRkdo1x+XmRTaURoKcHGi04Eszi1YPDWvso
kI4P6RgGKjMH7Ql6S5v1oSGZBFS9qc51VLf/gKrGAB5QN7diuC4nEnCt80afoMx+PoII8+4TfA8e
QdU7j6oe112z4PsMsjD47V0Pf+kNX+iI/z0utH+ndJebchcuUfiE85L3OpSxdPf2xTuzCUwsz5sx
m/Fu8IqegQBzHUqrbUCAGvLi94vVX7W39t/ChKsRZVk1JI2B7BeX8tvhlTao3c9NLbRk5VZ+qH2a
iM4kay13gR4h395X0KcYJh/p2JmidGctNdcEEYOl1Umdke614NHRGqyE8ZfMP5kFxZhEdSz8rz1n
fban83xDUDEMfIG6nHhY+HTEW/xefiv/nfD9cyNfqoxvN6KF4r1QMx5r/96lTbHYz8kAN+0xh9U4
nx+tZx9xgCft2+GmtzvZgxWmcQksH8yADCeQHHgZINWVI1C9IJVb/jmYeyEF+/caf5BhL5mYhZUZ
I5emiM7sM2CJFPuYgRjtWKyBALxkGeTdCkPY4DGUcMrupvCwnmvEzehS5XSIxUjM2bwSghLZ3OE8
KZc3zRWWHPnnZqJXoxJ8Ft9aX20dk3Xs0cpuwgtlOOerjaVtZyyD7+0z0S+TGV/bRbZxNJ8I7HdY
soyri0s6j0R1cuqbiqftaxFLe1fDeU0ja9jpgGNllt6HgpYZ0xL9IrZlOCYPTpLTdOYntm/NInk7
kQNYZ/iiq595PrrSuHAqx65O3tvolPkcmzhJl/Nk8UBM+cAZuxvijKx6jH/bbUZ37x1E9Mu849Uh
qc2tMc3k8lXxZG+kE+C1yICnTb5MEic8FCt+YWvsPCkL97jLI7uaY4UWznTVzjBU/Ku0/m+B+e/3
+KOyjpJnGmdKGE8zThRhJFd9ie1M0Z4TMqrV09tN/8ypEsxyluR0rYXpHZtRxslQdB7u47iqlPyP
S/qS6f7bGbWXpOkmKl5VR878764Sofd7pvIpW5SEMEezbI1df4ccWl+ihGf8j3PZJ8VTZ1zrDtkR
9x2jXP435Mzno4sL3u3otFGb6SEKsI5Osa3A9h9B+qwk9cqKP0RYlb1KxU2KmO9unPSeNY0lYBkG
bfk4FB26Rb76LOoqMOdwPoY8eqj+CpR/QVzjNmWsa4l9aRX0P9gjUhrFxr1zuy5yoggioo7vvTMJ
JbN7l0nP2d7c4CXIvgAwBr/zOTI3cWFjXIn3yi1zbtMk2P++7bxcCbqoa6Yh6oL5pVb6tuvkun4P
C7O5Lq5dZltAmEg7Ln/gIy8k2pj1CpoomWorUZd+sCRVoa4ayczShTYl7nd9pazLx6Vn2vha2/qM
wE6GPZh2dQv/97tT/svP/PeTf5xVpnkzDTUrn4sziePT1iEqwuBUWW5wCZYHOB+KzrgFp2fAtwM8
2s3hI+KMdoqKLM4E+y1itwaBgar7k/kgFGomxX+BAvKrnR8oAM6LokJ3+LIc+/YdhM+qRBBWJtMY
BEvQlMnDvZVqL1Jr3K1OwjCKm8GV3Pvi3hNKwtHqSdO4snib6InmZifVydkBVUXyk+phy+ZC59WV
pNy7aflbnFbLIo6o5QWUsvqtYZUJjnotXcHsPmLdqfQ/lCMvFBN814Kqw1VpyZE/oYLoeNGMsKmL
RWu+c+rTEsWkYD26woCaLz8049+/4xfQxL+f9+NQyvKokgudz5PnpLIGrfeATox6/wLSvH/gNtGQ
jICfGoWvPf39s7V2/fzctb7f649dqz4npRpJ5zZ2CDe4NcY/G8XtvR1dQhY/xuPb4KPL+oLA9laD
BPYuwzerQ4E0eUw8D8Khieqc5BTbrQf4sD/R8LYaFrSTa2iaPDykzUtyh8EvifZb/WmbiOfPi+vX
27AsgXUlql+0o29LL73ezeicXsWF5KFy2uj+Zp1CeWcG//nEDus4Qtw0WG/awCgsJHl9hhv6cUw+
LkHUvw3W60vootfjxjcPt2Nh/lF4SfdGnRTjJQPpNeEfbTaj+JxJZEmeSB0SaphXCiNQa3ZonWd4
OJ0P3LpaEjFTIAzlbVQU6sU5pPaks8QzTEPx2jpZFcz9rNHdi3kbJ/O5PXoXkWGI3lO3j8hzJQtL
MXfUjIJ3Yz0K5MZuvCv+ejY+b8Zo6gfZZu6rEzLCQZFkDBSBLJaf5aoQrHPkhzae9HXrWw/wR6CH
7Ptz6A/HOY0L4aEkHVPA4yF0gttM+N7SGYLYIbjg2yr9KSW7PzfBGPvCH/4eivZqf9AFHFc0AVac
+bV/fPuSROWsdCRFIx4BgtonbnA6yejs12m30yZth5tHS24Se9L0suyk3bhwbgbxg8cR96jOxUmy
MXzz5DaYGTA8gEjr5uhnJmxlbkM60MMWd+FCC65jfa0sFbQvdrI3Lm0golB2NcqhpSyvskvXCPtX
crBPa2UYbTu0Z0XfGOJBmdgXBCbEUzD0mJ/mJOz22hypPjoH4qQr4l18eOrVyZeevXjQlG4tBrwv
8KhIscxGnOYO2mLinUBeD1Eypi+jyE5X+HYYtDIOTraExxE6RNlNtk9p33mzZ2dK+4UuWzA2aCXZ
p0fCVH4PiVS2ZahEZfDsRv1sHCddxo+nkyP3S+AUSDk1AdtXglreTpscq9cS1ecSkQwSm7MNH0kl
AGfJRTbjMLfPb9WIzSQMRLJLTO++QwOWQ3KgYojt1LTPmAIub71UhYyRbiW0EwwfnUjDjzsQlsrC
vLlJbaXQWkSryR2NcSTGOEgF+gKhCvpYzyxzHiJp2Tw/ctFO6P5HGvIF6CWK9WgYN1Z3N/7AZHSJ
xV+GZgh5E7GP01Og3XsnQHScsmjrTYf/JlzRwe1khFsck1JIJzbjAt3qfKXnXKF/tRETgA6cBmBb
5Ej7NcMEErYRtOmbtIfbe+aY6lg1rPxk54IDGpbQcodd+dhV+9KyXt4ru6KtHIg+Kq7jppwKFVWU
1aYvu4RzwEVJHBlTsYcngXJdEuc4BUEqO1Y6vENGeVDCo3GisrfVS0AM1OPhKR1CW6ubo3A/Dbl8
8uasO2AoZFbIQ/JK6ot9zskqcbXEvaijiucybEIc/LLJNbY6BHf7z0FYW0qHHI+uIc/Fm8VSvjhP
xacVuPv6tHh7N92QLO1TX0uckpHYEGYCCdCoZRwgCshFQMEKnBsm45JzJVxEs0zcVRhNltg5dnXM
yBS2BOd86xoY938+NwAC7yjuLvBMxpeb26FMw1FvSgkZvVMzkyKyy8/OUwUSnIS720wkwYcXi7bi
4nWetnmcXzfpvU9qy5Fo5DboXsMqZ0Cq920WVdgUSkvDvOHzMayBDGUWzUEWvBN6sZN9eQTa5LpK
aKk7VpVYR9nuYKDJUBcFDqj21Zapf6eheyntaz0070N2rUji765OyFcB4HGDYAWoKLZvlAraCMR2
kJeS6tPWVKovvJFTBMsV9u/cbIi3+QgVX+Jyajs0u9VjH936+vuzGpKlQn5c3TtDrSrnQC9V6GQB
qbNtks4fO+HLQkkXQal1qjbN+AlUH5sc8UnGaVW6znCcrGmLz2NOEXR8q+tnq0pGFG3Nc+xjIlJK
QLwmS9/Phr7z+7GvvDw2v13Ij7LyKSpill9yEQss9l4eaTf0YlRsH2/lxX6DD2SRWnNg4Odpg5Wl
Jj3s/iZCT3Myf+Lmlmu3idlHZ45o+pi8SXJvvyyD36+RXL1XZ/u3i2yRk2/HxrVO5bDqPCpqE7SY
Kr6/jWx1fKikDzt/U7sQ1ch3AqK/6z6QlVzgqNEKvjlJqVU+Wn6iCFTyARSxK11GdDBZcO1kbBKP
a4gSTHtxIi3tjs0LfBzoaNhYdbY5FgjJdc6OaYe4lvV2rcgTam46A63z8j7NvObcV/zHeuspVhsL
infisqy861ZpafHyNHm4EVGyxdttFErODY/R96JLh3wk1x0Adv5gxH7qRg4Rosnm2FVm6h9d0Uug
4/tKa9umb88uutyl/CKFzYKUJesztT44SYGTqOt8UFPn6c/IEuMPRLBW69m/unip8ycJsBmsreV+
erVw6e44f70DovwK8NKJGUcvgQON8lN2FJm30+1WFA+8ErCnxrDUzkOLQLvrzf/IK+tjk+yRqCMn
uthMRAqyGfi2TL49RGKzGQQgfFit3rP/hplulwkMwzFhqKJi2CiFfe9x6H/q+IgNh2GgNdZHiXi3
B8EEc41eb9iQCoFp4Ntb7Ew8IhkaTDmCKyOyYj5/9EYjTAqE3Tv1FoJ0Z+43XtVbGH5A6gF+owky
bcEBYs9tn3IBlaZfrz7nCtq5FvG+WgqMnFuvlU7Ol7+/Da+3jm9P7cfgVcsV+aGll9NC82SWuF9g
D2IXs4hX4b2YggZxZwEuFwGRTST/qFuEwBGBHIfG27aUPXvAGwuV2OYw/VNLpv7xnf5U32RyzWK7
VJeFEugwKk6jCmEXXMxtM4gnMQSmnty/91sdTuTG49LpoG7OXXXaqi3BjVsaTwSzpyUNZlAI7y75
wJPaVyG2ai6UJ4goOu4JlX9H0fXALsEcA/x4fzzjV822/r+0fVEXf27Ptd7UUpFdWw1RMqCWrhGr
ou4edye5j0tv05/N7jZy/fctEMtWsLA1+KMfe9nvf7+EHxuzTDSrcDpxCWXQP2Oi8SRplZRdySHe
uVgKmdeOibuH8wclHMyqlZi3UYfoY0sSEHtbrFWueFch7tihLHI+aY+t3x+S9LKYx58eD2wDsdMX
nv1tZxGEu5ycTbPkCqklj09LML9S7KEedgsYpCd4b4PrJ2UaU6fagUxVTpoNB2uy+P1KXvbp+rcr
+bHHmeHzci0f1/NCB/pjh3gS/KCO7jb2/RjMd/44M1/4GqmIyP7vxn+8gXfYA1UUC+2WuoE8bLce
n9i4u4XdWpzUDrFCW5v4qHOrNNuzOcVspH/c8qt23WBIIEmaSkyw8gMquBzD4ymJjgUh9VyCYWMj
IVoyA1bFWZG7vr1558r5U6z6css2TJ21p6J1IXLp39Oko6RhdhSO6cLYXAy8PB298h7gkLAYmSmS
TnwBs6gWNa7Ft8F5TwRTMikNu4befLRv+2JaP6w7jBvE71TMzpkAPPIyEO1UXYOQxC+GU0u+L+Lx
I2eExVzXLF3mcE+OrZ0GMZrcHTqnT1m26+WNXulT76ZB4QnK6H7xIVLdnXQb5pa+Ig8VwVXm6oJT
HvBieNf7l40sEOQ6yc/TuGNDezzaCilzZxdnBpU8g8RLT042psMpFi2tp3+l3c8xzrP5i7bnEKpA
np5OhLh/WI/J2o6ddKAv8j7z2rD70Hsn2Q6J4qSTtMppfLIJfqXvO2SiLVCxYH8xwF6k05K96/Vl
39jCHttl4W4ZfSaAeDAg/Hv0m9QRa0emLUNYcrWK3RUcg4/kxMPJexNtTDwWuEVPnhKpmM1UlX9n
qw/rhO85TQXHAcbLlPTq8rqQP++oylwOAVNj2mqs0nnDABoK06rzCamIDD0mxORFdqWNTJBon4kl
PxfQumYRgwxi79L+cdwsUrXXeOpWoScJ0kk4U53zQHWUfrHvtD/W8TuDpu4zG1jhnZhfbAVWzSph
SXhky33qy/sm8XU63Y0kWPOrvU1YG9OMArf6A4DXXu3e3xbpT/HdWdKOz6fePBaPs1O3Vl8KeGnT
1e7bYTypq9nToc54bFO/HaKhYDk5yY2XmH7s7bRoLE3lPc4JZZ4VMr5a5fr92ZnAyTd0//jG8CTc
2dszjvPWc/Ectsn1x3e8v6ZsPat8yASaM6lNIjrbuvNXBODL2cL3W/vx2kuXvLkbaYp7ZkzqQDgQ
x0dArrsDGejoHd56G/SFw/V6j0XAHIwQi53lWicX4yMNcPOZHg4aoWxl5EpXd0WwVRF57+ejjXs5
BKPfd6gXWlgg4P/bKr6Gr9+Oh/gePYqr2V6qPMcmflhSpbfuO2vw3xsJLpivdZ89PDJ6jdUCZjsd
vnJp7VrC4+TdsEajau5uZQwTMrAyAmR83/+rlnq1i5qIRWWD+YWsKT8OWShEWnPqyDm8Dzg+23zw
xDf/4RYWKB5AgHWHT3V4+gdzeMNDnRAtO8CqbO/bRGhiLn61I6LkLu4fT64lRf2EYhEPC0xVFInJ
ys9NVgoVSb3w5DTqD8mTsYQvl1gFHUnZKz24dBDQcZI5g8fOaBgxCTjZJ7Hr3XCtxGjfDQyfsJv5
fArABPxEU07m0h+HoP6qcfy/i1SFHwrXY12XsaadHotkgNtXUdjDNTrWzviUAW/0WjmrzrvV7WGM
gaElQOjbZHe8+tWuWjO1DN3WURcswtlddnh7HITeqnTabz0Ad0OcP5/O8YX5TOyGnBd1zvs7ruxp
CZIZu1Q6ztR8C+0/loPxaoT0/Z5+vF3p2bzFUtZpvjww1mij0i+3F4GYOrK+Spem8uPZu89LGmVZ
sj6qKb4+adBjrQwG2/fBYCJudgMXPYG9lazFO6xtBzMefM2Wa6czXj/s0s0dwmxs+31VkxU3GrWR
cAWtID4r5md5o6UOMNvg1f2jnnwh9lbx2fz/i0oVfuD7t5uIu7KcPMgwq+xT1n+S6TBIl8/uJiUK
6NixJhHMxI/xprPbwDagLXq7W/g9WB62Kw14TRl456Vm3fBQB5zIt6RO2+3ujQmTdHbF3rTGF8jE
2gutmvWXV4jWXt5/3gl06oYks6ng+f9v4VFID6OiHsnargebG7hztPFo5dA+2FhJIQ4kOgrwDZm8
+qbYsKlZf9m4M8K6wiEfGTEasuph+K7A5ogGHQ+qE8x8/JMWN8QVYUA7/E76V48UE4TSOC8MWhZL
vYK6VPXTsfDRISH59xddffGiyyb8WUOG8YFW/AeuYcSP0MRFUWC9LYeYkQptAElpj2f3FdYyNhKl
g/E+470uu+zW+jTtedasrTaZMPRaP+7gMxsazNs9Ij/flspoyW4Eo8n640LlVyUv9tB4c+uiymT7
Z0NE7Nu5PKcgMHioiS0qjCWPVHMlMoO93NExzUE3rLWRjqkLuzvu3j7Aj8YgLXZzthEadh/TbCDP
b4Rf3GD6JAT7SR6RXgP8NFPS2JgfMxP3zaMLfEP8rkTaxNMe80ucekpwJ94w6PgXoQPLUXiHpMO3
2jjqzrRuE8HGOUS1mN1gMfr0PwB7oRjZH1GgQme72CVqwjOv8NG/TaIArt/DSRfM2PF5Rvj4ZJcS
YQV68DVkT4sdSIXiQB8ZE0Gxnj3J1qHjtOrsuwNVU181PtmmYGDYKCcZOJLqmrbxHq8vEWwRqXLu
E/3OBfhE351cgGost95dyFiOvmH0g0EQkc49kyDwSeoxRcLf7DSQ1pl/TewEufDZvZu1lT1crekW
x8XzMiGsGoKZDrbu3JaZ5FWXsYgO3LRKNBW79yK0qBg7Hl4GlzGUKgLLay92b5BNe1K+4nFRy2R2
2e8gekodeDaf23kOiymBLdnxjc2VEmmvvj883E6yUflwTSZKDIiJVPlEn24wQLiwn8OAnbGFkUVP
drRPcLnB7Bbaq+FiMMAZRMSGH5VOHHW3ubctHdnbLqKuAZsNFTOc+ftOGgqzbAcdmbIy45FUA0ya
No3ndiAhC1a1eli3IbLnfTZckCZ+dQ0MAIKiy7yzaI1PwzFisuloyy3NoIYZtraADHh16CXIt+ER
02fR6NqkOHMWSZ/9ZeRcZ3P/L5fPV7WNKkB80E0BEgDlw7+7UWzKmabe7m0cbjswRCW6aRP2NuOK
mG8l+DD7H7O4q7VmWE2/Jyx6PcIoWgfY0409P8iDeUxEgiVxPrPXR7SJDIj+mF6/6s9haBiKoTG8
hnb+o7gJ77J6z8zyip38ZWlalFwnn/EuQlHTNrfSPGUBrWWkVUr3OsxQKcsT/e34l9/Dy8sA+zNa
TjZo31dJ+60OjJQLOpP8kgLeFp8Gb/U0etrP3XlfesdDmbW7XO5nH7rNVFWf0enZz2W1T0yH7PrM
/33HFV8UfCq2IFwIxRVm+z92XDUhMubeTthJo2Y21nvDdzp0BEyW4JXaC8VvDuzzf3zqC9tpRp7K
F61PYrz5s6C7Z3l4Nk43QPbWk4YQLmyYv6boPSZYE31YUrvhD8uO3vFyriMIpvo7A1zbfPvLcFx/
ceZ8uxb9Z932LB6mGtbajZ08xCWi/ryy9Vlrch3ueL9FXd1pMwXvrJac8lwkG/nqVt7RhbVu4y+E
wBaz48b638gsxue4M5ZrmMz1uiDItR6QA2+ipqQpvZD9FKP9udpzBjQGVX+/zzyd82rDSIPPwOef
lAedWTNDL5Fz6y/w++XNauAkOI0QEqT/eE+FUMnLY1QjPVrLY7Pt3jUyqzsgJWMmf33o4FmJ0VaK
/sZHx6T1drFzgnoxKFEdfxp9oZ8sjJFeW5199XTS1e+rEb+T/1Y1imRKYCm6JMMq+vGKVnFk5NdM
ahYm8HZhZ84lgKZgt9ARknnERZIdek+A+2GHPRr4D+weBk9mi3hL5t3WeUrsl7joce4mFGNAAMzw
mVK0VmpMQNkR8UbADVr6CCE6dNgrBZ77J1umI7iX6RnwyMR7eg7ubl/xjY5QxMM/ZPi6aANMalfh
SC3IJTM4oluIibNWJIss7K12AzICuGxWgtUPudKSVCCuMHEUhiYty4K5md3B3ho5Cx57Hf4eeux4
4GSty2Vj/780KdVrqH9VQPNZidYhtaFf2ncYTbQVvBQFP1a7hVu7rQUfJjq4hp0hyJ2dU5B0U+Bj
Em8lxJbkJaJZTCyXmhyRmd3aIB6Dds4RcUAjHLf5tQw5IhfCLIQt7PbaIKwJaBRdKTgFdll+W4hr
1q7tSDMW5btHx+VMnvxyawXLto1DhkjJtZLn7LWfh1ELP7JYXG3iZdFIejvN8jZfTuJcx4diV0Pu
inHLQWl/Ix+ZoM4J+R0C3xX8CxY/PrjzyrJHT3tByB8xTkdnd6P+u7nEd00Aw/m0Nl/sxucS+wKD
RuTPlmKL71bg4wGLuPkzpodoZnkE7W9gltqF4+F2nNBdgFDTuy58vn1OcJXlRS0ARNyKyU7do5N5
odse46azjxymFvv5tG2yzqCnizbBCUpb5Bh/9LnsuP9d/v/sxj8aXUHCHTa+S3DaWoNLZw2Dnx0y
tfaVb9j9gmEflYhunSv7xv8B9E/Awdd+nrubqvVPOu8/AASpsvrPwYZ/gZDLR1uAg3trrorJ1uDR
XanDHeNvtikST3vV+0HJWAU6Aoqrm1NPMWulafMGov1FyZHt7WmCEKKQLNCy2BYffL8kEmzz4DKe
x8Gn8TGfohH45OkF2tV7WJ8ZMbzyX/Dui+76+5P5yTwrUjEUs/qUEioJA+HccZ55oOzzTz0wSJYD
ekOmIFjqG2RkNfujcJDbNvdHr6VCNlR0zizoVD/xs0wvL3XT1OlCjpzOXEdqls3hpDEaDXQA0Y9s
fPHMDTXsAusAN4Gi58Tb5GiLEdSuZhL3IcBcPhjR4vZz+GPLfIHtqf8Lequ6iGnhv5VXrqaS3nYi
i2Pip9aSjhy93Lg3A4A9Lmb1ZEfEYlcjv4bgjCuY0SevF39+vwrtxbny7SrM/xyijI7O8oOruHZ5
mSCP4fcr2F/2oEqwGYMelcMPWNoxElGvsM5wXnH9gZzjQdN863kH2A8lLv2Dwjn2COorB3hsht1R
IECQxY33nfWHT+jNDleMFj+T4V+SRPlV76lLQAKKJprQZX/y5ZLknB3Vh5QshNRTUve2P0MLoSFO
Rydz0Lk4JLMwUrzrwSmflZGtFTYcDoVL3dyPbk1K+xT7AM1NYdTdKq/eQBEQyDjl9V2YOB3Sy/BK
KVazJxWs6dXg8GQXNNaRRMl+DVGG8oZO6O1O6iTRXx8g8OJAXj9OQX4n8s4WdEfYPomiT4h0p1jD
Y+k8pkO69dR4lqCuIw9zKR1KOJJmy00RFsCK9KXkjIuFCxmP2LzTo5vjAjajtjKY/8P/mYsS9R65
bLcVdOt77Ir+VbfE0C5NqPoWSzzbh1Pqg3svPdAO3pTuo3RhGyVsf8GDGvXBwGKZ7RX243mpuBFj
85EYz5AuyQjcnFOGfC9ZiSuu26zsorYugW5aCXGinBO9lBERar9BnY/oUAswsB5STuPhGmf/PtYi
52K4uWHF67RB5Rm5p6MV559X0LOLp7EHD+XQ7YhBc7VVWHM+7r+bO/SHtUq1DBOxW3wwnJagK0IB
JIX3aAmiU8ktn5Dc5mLH3gEtWCWRzarej1dHm9TQ52ziyHkKxO9Qk1HqvCdPO+YCpUCmAtB91APP
c3DsqVANhw10/21CMuVcLyxfjH2Rm9hkPHVbeEsr786JfLdS2vTpkTN+d6ZXGwmM4ROLgc7J6MZi
FylA8fRPD1sim+8j4hnDswE26Fh3WG73HpMlYVp/XGk6U1vYgU01qApJiH/aj36IGmlLu1mNdbV/
/4TlbkpdCXcEExB+iZQHCcR5WChdYRbXLpFPpEC2+eq9/EDGbTiH47SqkGvxhPQu92C+l2hUtF6Z
2Pmi85khSUdgzQ/Fjo44eWTiXDFKV5IyNhlPdzzkZWeEco/+8V0srGR5H54Tt6TOmsFMQi2BajlC
dl1MIPSl6LdqeM9WvboxEOkzgTH3gv9c0t0/ZPsybkRCIulkawDwgz7R9/nOfJM43RPnSgk3yBvn
SIAEFkSNdYeu8RfU/DWv+7HVswvohmiAP+m63J5D35ozGd5183hWyeKCLPZwQ1xW2MoB9lqY9PPQ
0Y9vIf2h2DXenyPW3qn0jXU6r0lB74dP69ThS7893WolTqLYrjCH+KN1Ul/gfjpke40eW9VAoNqd
+NsFVlWRnk95FC/0MkAU2jy79Qk97lMCV8avugb4QGMiXCZSuFaS4LS9nINHq5tBkvboi5JVCr00
6orrMygHzIx3lVzOm6vd/RMRwvBLNbJg71vafOtK6sONhmBQvxs3CnLMGarBo1zjcHnBZIUaonRU
Bm1p049J2EXM7BY620bv98NFfHW64I0oSoIqtaMJ/QcMrVTPKo2bLFoIWL3gsuWCnTio6uybXw3Z
CCtMLc8TcdC5U7wXLqYZThSjgMRcHWsssLIe70eIx0WOkC3uFptyxOBQ9atRg+uWEBTuxb0Tf0yZ
v0Q1mU2aXurzr8jv7FWeSrm5MN6FCQLUxx5jmhssKnFa9RpbngrjJzYHhAbcA32Er4uD5gzkirTg
p5u5WwIJh4BCNlrKQEJsecOfBNKks6NuoMOilorswfEL82rjgPNhyW9VXXl25bxGhQ4RKQA50l1A
AWS4GF8gkoWmsk0Hp7frqPMuQp6cpX3m/OZAmyULVmCnh96Jek4eYRbjZsH1EA/jaUvcjXvpMh0p
rcOaK7KxdX//ol68PFCXBFpolD6s0S+U6NvavIfyUSo0BHu5M2yjlTYf47fCazWEEFVn3gr/FiJx
W68+6F6wWf8asb1oH7kARTEEKACqqKo/0IwyvB/lvCaQ1VgsT1+VM18n2ligUnrAcY/zM6H7amg8
DjNzJOV8k6l9DZ270a3vbhPaHAZ861BI+3ULVh2Om94MxfGALAxMYiTrQc9hMztmmhGk+2swZ/wC
YtVx9pniTDXd2hf9PHH29PMChyQtYziiYYbD+6YPfn/cZns3/+5VX0wx+mU6ZoNJxr9bgSKmxI/e
0VURsX7lbN1KIH4PGKdO3rEk3c6Za0BfDKS9AADcbVYaE4nQjjYphHBjgg0HJka1RZ+Peu75dEKc
jHABli0tGyhZt3WjaunMSRGc3+HjyuwdcG5Jwd6yb3QYKcgEe/vNMPzAjUV+2KQpnA7VhkKJwf7R
PuFu89weAV5hbZJLK8OM7RkgqUc32kXrJoKAHw/lfSra+cl5Hm4L853JeTRPkfCjeeUFN7pw2sOF
CNcBzxxshWAmh/RdlA8aKcqdP8pY9b/wgwYqBXtHUmVi2IwfTzQ3T2l5u94uC2lIlab4GGkPm50G
csOM2GommKY0ayOoh0cM1bRBjBa2pod/QpW8gMY3/uHW5+4wilIceI+MlouhvD5h4WQA+NrKWAyw
T2qGNw8yQuZKvrSO8LcXRuBOfxwUXx3Rj9VBxyTwEpjEQqMD+Xd1aJoex/eGAZHgPbAqfhzwBTzh
FgUDFIMpAa8gdm6Q5NirbGn2+9JUXtBooeF8+/QfbcmTCD8tLwwYSHOgJYxaqyWoqw8p5kFW+0jf
Nx2r84ZCSQA2Z3TbqmKkDUVRmXvGorha4cYIIXZbOmnGMjant//h7MyWE0e6LfxERAhJTLegmdmA
DdwQNjYIMQkQ49Ofb0ndEf1XdXRFnKbLAwZJpDJ37mHttULzLZ1W+vQWcITtE9YEl4JkreTdy76o
UAF+TMxhmdD46jdwNdoiewGpsXd35D8avQXUNm68oYCZjuvDCjb56T5MhxnG/lHvWWmzQR22DIDm
fvHq9Rb6vY8+gJu4TOK/9Tg5tU6F9v3ENYZwd1jT48fiM921rJlB+QJ9r/D48Rrt30uwQo+r9RYQ
HZC3O6oEw8qYpLxxc5IzjY6lzrF9j2rjy8uhn7feOi/Xn1QiOrspBJ7r9y2s5O+vwQbkaeIgsGgf
wtsPBFqz0qAKp/ql9aBZH/K/lwIHwkp+TX4ey8fyWW9tDv76JaYIOhroyjjMakTEH/akfkKYo5le
IMRREDNvtOnxpR2CsnRCuRDu8iQsm53aNf/452bp4Z3ZsOxWMssGVjseGd/156BsuMbs9nV6yGCk
FX8BjgVOB0C+8ADVWglrAYjdx+neEkCHSjZQltX+6Z3b5jiGgKPRfBC9gDLaNxsTsg3BorOLW7uv
BxQ9zW13Pbzgl5Ogm9Xe4rfjAAoG1gwRwK3WKk2eM5ztKz3yo+vJqfRqMCcAizSow1JP2JpNm72V
epDdr/etFWwVHZWIgNsd3u+dS/8G1ri54QYPId2BkvQ4uO687at3rU8ujX5Me9PPuQ0zT/tKaawL
Dwg8FsRju37tq3Jp0SdhBaeIzaEyfJb1cW+0l4Mh6p0evnFzy28vlDOqnUbviAEU/VMKQxQGM7EA
JyX97Q+kh93XsFJzTHKLnZSM99JAGjqE2gofHcNSa2EjsZeAlqLdF710987h8/Yew4/6gkeAfGsy
tK4Omw98CaZJqcs/GwFu933RL/vYIBNM2Cck3osBbvSBac7RLkxOxvrzMl2P97AhMSffaDK81Zz6
EphUbfhYmfTEvD37VtQY2F61s1tt21AfhtV++rXvrpkJbm24dktsZniaQXm8xsHq7r9rELodndsP
fVMgC7t3QNtEIlSsvFbiEg+QDyq7RCjtxrfIkJ/tRgcWslk2WVCLbdcoIu+25MSpfV1b9rz2ff06
/5RM70E0jMgW+Ry6SKg6Qn5phE8S0H3zD+0GtvF7Pgnn3qji62Pw2Tp/caOfx1r5cjTRKDco0257
5NQ617gFJbQav+wh7qWHZEs8YJnAb3VfXd8xXafP0/uG3pKeBEEIyx+kPqclzGfr6+HwSjNPT2+D
u2tG2Cvyb4D89pcmBmeFy/m+DiCS6Lw6FFdNeq+CxkK9Oie/BKrmDBcgAPzOuEvZF33dESq7LjNy
vmnf/SMsKajKfEHAgocLFYVbCZ4/j5gOu1Or0q59bIdXvxycWrFzIYn8QZs0xv7UJOxfuwsEBzdz
mBljqv8gAVOjSc+8XQITippvyuyjvb9pva19a85n4piIMUHg0oRjE4yi8tQwrlh0prn4CaIZndwC
alPSudgKLABZIr0rH5tT8zjRSUNiCfia+psfuo8QNf+5fey7/PXRrrXI5SRBabVGK6Z3QyX8OSbP
Tt72/ZsWGS9un8D/y122XEB3qs3Wm88RNdx6uzy5+ZNhKRhGNxLBhrOdEl4Oav6BNPDBx2DC7tuu
04gxS6kn3vvV4MkoDG8/9Y819A5MsWRuftlfEPBR0Zl+QTvenBie1dpArLx2qm2Sw8A1AHE6z+gO
N1SHZieHdh6INox2Ood6YXKH1NhXqrO5p2AMuO3jQAsvMI9ddIA2GWUDttNGWHezZQrFNkjLcvvY
pWdy59CLAamz4UGiRiiy89dQ9+F4uWqcXTfvYS/+BDfdib1t60JSPI0y9+poSc3ghIED5hKsvV3P
5ibsucu36MYKPAUplQKQYjOoLmBEac3EjgObEd8oq9eVJA9I3EIo2AhPsehTNt65OboGI5uqSdSY
GR+74R5uw7NvozDMrfX2JNC3/fX0NU/cPQlzlUCeX0m3McD+zaDYi7trOm7fRCy4+Sr9AVhR/92n
/d91qQz5P0IIw84uFhKp8CCR/6ZTjzaUG0n6l0f5nzW1DqrRIpqbFFQOYziM35Akh+DoRGe9c/dp
PfP2QQ2U6dycnEeVD7QlfH9Gosm9vak4sW4xyEBB2ajkjnHzVV3UDDyTs72OPz9Tnq+ChBHRpZ6n
/co3nAlp8D2OWhIkgZ4Fy/wnAHPl90QuFWGo4+BIgBz/t3b9JCtfFuv0ScIGLTyK6P3b97TE4NN9
5TpIsh4goW3OU1am1zRn54+3waaVvJOYAU7RQcXjs0q+kpTXp3lsfpbdaNRafSetyjeO6387d/8C
PcJHrtSqRHomFYlf0+HW43KPk3r5BRjv2XqBLqBw+vCAYbSurUeJb+tn871C2aJBP4Wbsitx5RXv
6+732RXLRpMU35ZaHinBv/QWs+YtQptl+ii5s4yuq27Hfnp352k2X6tZ5wkyq3kouaAyTbK/aeuP
Yp223NH/dZb5SFUyPmCpDLOaB5b/mHan8+3+OJ4bL3CP7W4yRsR2G8CsjWRXfwoF3UX9TGGofsRm
MgVstJ2Er95DClbwV9NAcnRGbNKKXAjEYRQYHUf8QCnrTyCGPAT59UrpI6b5yyzTaGD/EqK86o/T
rfKsPdAoER2oyQN0IWTiJmz+Z6jLLecCIffJ33e3UPIW8hA2WXUxxZoI1tjTPfVpUDaQEu9dyxP9
uMj4Rf5mkP8V5WzpXRTDL/8xhD8Yb5seN/GqSuMGbjUEgUphI7zSQi0dkytEo7Fv97YfYsu/zeDQ
n4jD/A+z7nfLAE8gywI590aj/vstuq7t+vZx2EycKQ3piB/BCQNH0Rw5VXBSzT6eGaE9bWqAiTCJ
zWZr5KyGwxZ6WXeng97wyblRSp2hkjjkP5q5RgTudBSqJJwCMaBDf/QHUKj5LxmJ/73qXzISD+Nc
rb6oHo3TZXGzDB9K1dBA6eDoiorVhEqPxQCjPMTx3EojkkaFdCn0sJZiN96F15W+StjhRud+htvE
fd+vzJzzvY7kggQW6DAC9FcH+AykGSLqCnEnWoVwLouzXGi++qAaViFBP7cXEHxXejjhnkixRRUO
mB7ybfEzi/E6J6OmnxzK5mq47W4m5Erg9R7TwczhOUVOF57Rblt3fngF00knBiTGV3xzmJLFIC4y
cJF/Q/VM81LBZfwQGIJ/LPS7B3EL7NTPXKRE9MT0A0CH/IqsPEoVp7foimtzqbM8nUevSmFbZLrw
3rYB+mkG7pA2yAlv2yg8FLIHyCpohCG8ZVpLpaLgipbUhUY4Y8cX0W0cPdEFuEKaG3cl8VHNFxH0
BUHyLf2GyxvcASwLPaRUoYWGVihqEFYYNACPPRE/iCPED9gqDRBnGQIrUASzQHZsz6IMLiMYf2TJ
7HZ8kcKCEejiUzbkRa800Bp6IpFw4tol1PB8s8LjHzIB/5InqlvgjUC7mhW0jX41GVn9fDWya/kx
zpZnzPR5KukIqaJIp0QKK9JGkQmIUU7Rd4wBM7EQOolDgG2v0ZNuMxY18hJPZAn2riRmNj6c5xBe
u7VWYy6OdrIzmByaoKkvhSKvFom1XgEL+7TgrtbdhdwaGvTXCllAT9THNZ9sJ/dZf7nCU6OvFs/V
/F2u+XFBHeOMRMd/GxTzXzCcdbos62Xoa4D/YlP+19d4JtY12UruaQdasjxCkGUpKYTySIZVpMcm
whrn6T3SypXwhvRJLhFlAb4epohueBDoGeDdJd6kf9tVKUBhzYLF+LhS+J9bVfgXkJqQEoOJYtQB
cJx03iBvBBCek8jXoZTXrFMfKs2duWnWAIsuXSIH5JW9y0xU9gdWVM2tf8MqL2Z5TPiDopfWmcw2
KgOomJVZRlIze7CI9NiGBfO3nt+EYiaHZ5zn9ayW/SHYU3xNmvcyjPKcyEupZnHLROZfEPlfclr5
W4vDs1ohN3nCaCnCbdxZ9hTCydCcWhF1gfv0uTzCPi6acsUzesONUpkexrLer0FQrgUsomqpf7xm
mvdav9dC+ePnwG/XQIIhCbTW+id1Fo08KkGk8CvjI/zTN3SLS8HiU+udrBL3Ku7o+T/Xg36vtzBJ
KjZ9G9SEqbf8st8m6/ouy/ab1+Bcdh5UF5KgMl6/3fA7X87zFT6W11dwTcILisHb6HYOwfJhh9Gu
+SRAJMtE7otk+zKxWsga3UAk4YvSVgH7YFYFOtykwHvYNBc/8GCczqMjdJSV5rriX0B/brxSx/o2
bw6whhcyzCoIAgaF6GIQ247hn8B70ozV34LMICakXdlsGjA1ujCink6U85wyJWbi1YtHjRemWQgh
ANicHLjwB5u3a0X6MZNsdnJfU6OMj4Yvl8SqZT99C4JTqkUOSYAyhBqW2wAwhBc2is9+HdhUQHV4
Pd9E2V3EsukAaNK7IFEJdK7kNNwaFCBXwVgphIAaKbsQOMO6WSZpBRVF53H2ITwF8Nhc2M0jLnW5
tSOpwlGAIXYP29YJim+aB4k96cciRd/fUdhqXSanhns3m/dvE2tLFZfop/cglwDkwjOb5seiTQKF
omK0KDmlu5O+Nehfc0nu856rT9Ebd+3gvyJ4V1G+ohlr0T8i4bcQ1SLvqiTRoubfXIuMb9lJKP1l
0YZ6wPsDjyM4LCAAoO9tTOy8r3WsXm1OIQHuUYBB1TaZ7fWYPPd5tacm5UBECm4OShWXzNWTECQn
7fAXu175PFo4d5hHW/spFNi3M9E/2SE0my8uKa+E+LBPD1JKI943bVWml81vkwyCGsO5f6dxWJnA
U8HnT1vWq7Ud0MdWb9GNlcGGBuc75JDV5qTkNDoJ6X/u3pJ4IttBt9KqdQCNNxwKsqevOp0cQJTF
Lr2AwPPcSoIbuiiUVOmCblLHoES9hUb7j8HD74mXul2pWhhcYoe6afziEN0e14qVnEu3CRWLTRsw
QPs+Wfeu7dKs/oYWnmOw7hc9GG/g5qRHatUI7GEtAJc42geH0S14+Y2PdJCNQMIlHgkP6CltZ4ee
QC/9evYrUaVb7d+ns6zlTIyvp7OVAZwyDyJEcTtVyPfRrXRLfyjFlHOc7C9u+f98rF+y7eXdMznU
76UbbvlOykLAtFDkWvfwqtHBYnfBbuETS/Nq4StXc0Rf5sJ3XHCHZnUIkOv+k9z2qopsDKwKznZ+
hG+JMgyVTMR9JMIDvM81gf2ZfN266NSgUCG7LxmQhUeB5SbLrR1CrcZbtl+bXnLtC6+30/S6LKPZ
cMRss1Y85s6ivXNpi6VOKdGD9SyXJOjjpnzg2WCOn7gqqX/2T/1L/97P8HJ2879cf1yWxH/M/mhu
fy/A1O2q1YCtrsoM+Q2OvL2vd41dDRL1x7RBogvDdnEvGLbwcGulHSNtzftwBLFbOQdkYBBZAVDQ
oLPTXZ9mD6xPdJisP/7bTyhEKn+9t0atQqQL4SgkTb90dtXO2f50X2/jyY72whuNcXhM5PVpgLCH
4sPo9scNFyYhBz2fNrUfKIsdZR0IGnfOT6PlA7/se+Pj5IVEeuwtHKEpX/wTqwY8OqR7YWmAqsAl
gvGhAfBiB2Gfcm/5Q/H00c7JN2DJfgMRHff4D0nlQ/MDZmCQeHAvkMZqqx2HUXBWcBkQ0dyJadAz
j6AR5f/g3mwROEfRZNKI6NGffJKAJBkSwaVy+iCt1Rwmrbp7hZWSVC8LkAqbDyVZCVmxo2uBu/5D
XFT+txyCTc84blcDUJ31K1u+uT+uG8k2u4/vEYHMAldL2odnZNiO7j1aTORmSyqPlpilfkIYDyks
RjxXq9h82H7Fu/UPyOpagb5eIamlPuKyQxD9llE00k8H4qGDA4E266gItGiN4jmSo9Hr6xWc/OeE
9wzLvObZUyBGsWeIrCJ/STxUkXhQ8eShRURdnhBYAbCkziTlITdGImjSzpFrr9WyJTrZO3siAOnr
lJBePH8WS87IZV4kGNvwL1SUpW2ih4kfVUK0RP8M5ERKpOBNb/1toMLzpN9DArSIs0CebKHUA1Ux
EYWK6HKV5Bz993yv/kug/c9b8yvUspZcS+bzlsSk4CjVtcg+k3GWdHnXO8/6L2atG7mDn+XZHeyZ
6xQ930DqZ+7PuN8fe6IOAbULfVs0GsISAXea/bXpA6ltrRApISXC3AyYb/991eXfobP4aY2qiZfG
D791oBjPKvqixj6eGK1jTzrErw9jkDWfU7FoQDe2axl/KCLkBJq/2gW4eRoViw4w0Oq/1Dg3l5p9
elSqMR2EDhtmizTEsZndSEYgQNrqj8OS+zawncEHvCw4A4OmO6MhIPo8ROaHWIKuX0IUv/9hIHIM
/39c1q/3j3wE+tXb632sIIYMQVchL+Vs6SzWh+QXKOL0NyUXBFjHQGYw4bs0McsU35Cd01N2noC4
rqA8Y8OSXgzbFlqXerECQ4lV6ieYgSmfnpGMRJkOFppCx1pbGsJwBDM2P2llXeDqzvpKc0AT5AIL
ILtqd06DjFwrlJV8rQAlt0kvIclDPChxZmUDFMZIgeoWNSa36OJZF3ThOQD7mjIK0lMqw/xJsCKl
LgUtxkjKz8Scua5Uba6Y8tJJP49h+qmoRbFLhVdom7zPtKqL8Gqr9JZjuedcBUsyhLt8TT/R2DFZ
11v0F6EL94oVrtWPd07yIfEVnPz3Laz/m49ULlcpTFXNmmFVFJP8Ixu5KG9Oz4eBcVS4XiFe3LsN
aggM6NWvtshGgFo6UwlqoLDZmJK0Y5Bl1NDFIgujr0ruKYJcz0Enc2OKANR8l37hkY98xRRhVBj6
k3cbUnLBtFRacVsq16W/TJI0Y+OgQjpDhs0MlHY5Y+QSJTwifSXp0Y7nzy+KyP+vIUCspgqIwKhD
h/S/Q5CdjFq5dH7FE3t+b4GFJ/NFw3cMazBsU4Cc9wLBg48HSdwFhok877UZlGRc6m47Vge2tCkg
u6R7CtLO6Id+i3PrSi21Vd84F7p7jXDwAPLa2lxbHwY6UOe3wdUDrfVszoBMp03fPYY9y53QOfBo
jk79uDl6fomGGyJDli2cEUBTzZEF1t1c/MGftP4F8laH+twg1wm426pXf8lNpPfyumRvdvGkiyKK
M/1etdvzLh2dIDi9MxKxNNnFtLrcgrcx3dIzAPwhmqIVuuMzOohIXGCPyF7TSjFcDXet9sujX8Cl
6tv0xNTZDOn+oZ85HIfNtxcsX64amt78XgdSqVfzLYTjpzVtNNlZvzarRavhJH77nbbF1veCII0C
WhuNZphQU0QLZ8y5TvrlH5fAt09O59mMen4KKTMAKt9u0upSI/Hai5ufeC3Q7nZ+Qp0+RXwqDH/I
/Tez5hsA4i2vpPgIrWjznLrhHsLERaX1U8eJ508f+vOj/ROev5jlSGhAVgb1Rnvd3XQlorjwqKSX
PivuYN1VQwO9DtRUh7IUbp1Bknw3bTa0ag06rRVpTC8ZbpwIZlD+TyJK6+D01I1S7yPCHUD3wa2G
xGI7ujeD9rQ/XjjhnFn2vdJKoLFk5eQbowewgSHPHHglilFnaBwHPekZQXfThRQJ6rqkGQyDXYu3
1zrvqfOOvDECtu2KA+E87SuDU0BwDH/l2bH6YrB5bwer4buO1Ob2fV9pMJWYK/EYcWpAAxM+m7w0
Na3G/reqLagpwbsEkwiu3rBBA+XaA5zkglDtfWf+iKpfA7ihs/s5QAAaMif+22rlVum3fecfU1Z+
xT+sVmLt012plkrHOk/I5HLL2itSEqss3891INVhE3NluimhjLq1aJeiViGfTSp/pBB9a/Vy0zfq
u+DBEX5TUol01d1TnrCM97Pxrrmk759ij1rV/rdczz8X3S9B3Caxt8ZuU72PszybJ480I/NI2Ib0
GulBrDHZPUDkPC039TyNw2sErolMPr9BtSqHVQ/pPSuzWu0m5FYNsofoOdBdQ/a02o1JvGZL8Ds7
pH6NPP966PydedV31QGkYq1HPd9oYftJQsnFFjswGSNlaIsHlYGzI0llaVJveoz1Bn6/Qt+avR0b
yY6t5HUNMGyR1N1xcDaRzmnFMcnnNvpVhEup/+Tp7R1uAXLT2vSRhgOLAeOGtG31DiNXuZVPIN1c
qcitAZSqNFHI2BbXIT9dfoTuvM4qPwKWI50MPJPUnYryBq6IGcUxrgjQRR1O+tEmlQ4z0luojvDQ
R1KBYxfGY/1NsbBU0VUR0Qnool9KWdo+Q6GiqyiuZQ2XER/tQLytCsDxcxdOrwAzNpD8o24BYymh
9i7MOk8AMX/FFzq0AMD8ddMDWKxjcXIMFQzq/KzLl5C1vpf6en5LhK+T6JVSJy+KBbpA/VUnSDts
1cYKRAiHKgTM9SJle/m8qmQVV7zlY0rWuzgHqYALC8ZwVfOus3xybSbef/zUGwCb6FDQSNWQ51Xp
r9QvDmNyaju6rypg7lQY0jvzW8fFMPL6PBpQ/fG6gt0lH2LwJn09+1xJhlhXcO6QRNQ3Dalkq88d
vRXx0ynn1q9kGJlOHLt65iYeT61zB7IrVMiVANVfzOi5kqeiA3Kh+paGteURrS+Nps5XjOrphdCw
/syRN+iX65qwG/ntv66Kq+XUT7Y+DT5TjLPSX6Th5vjopfNeBlnzDJSOteTSNWFS5t+NlCZ/1avl
/2osKvlkLqanFpXcXSOi9zckJXWV2oVmFUsiv3lF/U3v0wF1JlzhYTGlDRBnfglsH/qjMnScntcZ
+dxF45kjr3usH524mKrFvdXPxe/khjSvaQKXgrR8bF6u98llT/hVR2AFQ7feX38uupryuliNXuGR
k81SCYf3ajh0mfX84rRi9SyvhrqSgbGZC6oiFleYoebDO+Tnc3h9+sypEhsUyxbzomKQCpG35UEG
TBEAl4W0XW50gEqpVmT4DyomsnPFNT85ThFw6OWyIMi4RZW+bFXMSOcfQLTjRaHpGaFCxGXKmFGO
wr4qXpGNtP3jSmfX7dGBTqtdZw9iv1+fxxxT5yxsY52gJAkxpSCCeTmHKA6TTqHfoj5zETeqHpuV
jHDm3ZbbVUaW4TAtfrfnT55XMdbgGnQFGYWG+kSx05UPKM3M9Yd2Av2uKlRMlqLkSZrziDSnChOv
kWpjetDRHzRADevvZQobeg1JzY/Yf80spOMlS6tSXy5R2y2+QzAGaYtKHSp52LRW/aViL0lPPXXR
G/J/qoxcSDmoXlILGxVRiqkOXwurcIsFRxzxi4qJuAonmMuB6HS5krbFeXXdVngKnqAygKifuCwV
1Y58dNoluOi/P4Iu8Uh98zbTM6BSCW+osfBB2qmDyjx/gt6Qt16i9ccTCJCKMqeAtiYdLUOri73T
8KvArPKjawPNb+yc1kCov9uUxly7q121qsnCSFv9hDl8WjVYA9o275HukippxXy4UXXUBMq8PXwY
XtzRnsk0oZKunGpxE44QvlwiXSs8uPmOW+9W55oPRZ2TS+qStdNdPkwf12ZKXU+3NYaUU9fHDk2W
Vj8p9aSPoJNqMugZzSrNOtV/b8tymeMURVTNUpTTuaQ980rP6jqLtUNRip3+uCr3tyvt3HIasG1+
nc/NZ1lxOZriAGcinU9PWn2dTS+MGZKnXwP5NtEH1nk0jyUMrw+li9HLFxPSZ4xp8TGeHEqCsVWG
RWsMEiA+0pNX6i7tcFdUxKxP5Kgc8jKwcm4aBqWtNRAUNL3HzABiwEifvX0bLI8urTwy5lonV7pv
DO6a7g7obJNloQWrS9MIFnV3nZAh1mDpKnWz9JDLpA98XFmYhOI5jv3gad0xtMbkWqncGod6hVa/
DJYRXVeyZXf2rN04y7MNUuHOtLMmYYWcrF4qayNLVB9i+MMbL1PUaLPvsvvU/VKf7Qke8Ld4IL9A
z2sLZxvFq0gxnbL6Gyy4to2UEIsUY/+K8dQ5ZAA1PbfvsmHrXmkkj42WQ6DlOzYteSvaR9Y9KVEb
EWYcw905kzjjOPfoxE4oe4482gjbq8+kl0HmyG7X6G97clG01atfgwLBp56RRyFUh7Z3Snad7oIP
se9RYwygSEce9wF9DrkB5VgOHmU4OdSqKWyjTXT6OXZP/vXnljp3Es+Q+0Tlr+PPEU97gTA0xWOC
RxUQskBoj5obf9CrF0h3O/8OaOMcxF8SrFbROeGv8UdKORrGGQSpDCeJZIgubVk9GQkZlKKUKxOi
ejgLKb/rspWCNQgyiKG6IzNcClO6kJ7B1jv8lGCtEhpDz14Dnv2i9MDvlBvc0prURBmiuSJPKuDI
CU1oiSYjNIACthVZUQVYpem93mswqgqgJOnnC+mNOFDWVGLQiBwNTmioIbUcnjqloQS3L0RvxIhq
hth2tqg32/1XVO2THHoH6zQ8ddbjen893iJxqGSUgCmLkYAp0p3fd47S+BgmvevyQpLqTGp430Gu
1q/MK9QXVV0vdZ8ELeh5j595qlc6zznwgSTUnaq44Dapa46VjJLIOlLp1PrXvp4pz1++MVow8Epm
FYkwld7BiPvmkuYvvlcIiI5AZ+rLxa4V9/TrKWwARRMaBXzn0AzOsHqd4bytk2GuMVINyPFtapN+
dVx6l578jT4WJdZepNkW1NYqqJbrepRMW5AiK8TldWYTOeMDt19/FR4A2jASdC8+Z55uU5otf2TR
IliHj6EScjXXDk0UyGmI44HOOvm6dVicQz/X3OPUDO1xGiAiM0P/l2MLn7Bb6Vj6jV9OU9ilYJjS
Jeqk67DMv+J0yvztp6ep7Qj2IIBDZa436sKs/FVbNET0vOAQa0AI+olhBKKg53UcfcSFp/yipNIl
264bqr8sguNUF1EcWznG4t2lia5BmUW9usg36hZpMC1uIrrPDIsQWBqIxgRpEwZOAA4NbupqiLg+
rlRDaIQ6v5BaemcxwDq/zpa6MQhcLkWH04n0US6e/qjZArY/R2bob4LM6LvBfdJF62L0XZcBTQ2X
qVRq6j7eNNNeb8lHNTQgf1t4tB6Y48ewMjfDUsNl3uapVsH/du0UKKDm5MJ7DC+zx5Cei5HSsaX3
5GO5gSmmkmdRK8C89AZuLZYkbetNwpZRM4ERrQf80F90Kj2laXbqnqT8/pbJ+rQzEpb6zQSZpp8W
39su0r29c3sLmEwwMv1UB2BmD4pns4CuhirAxmpYezu3qa7XehnA720OVsuCMqBXuodJfsrWvcj6
WMFlaHkWKliY67/8TRll7UEC80D61ZEfUwnxbfDE8JGEOgHNiNclVMkGzfNspg0Ld5R4Ehy/k43Q
XEEbAKfbT6dnr06mUo6lNi/5GXjfRV68DAiNMNPbvMsplrcuJ7s6XPgbalNlUrVZUM3ZvVmbTspn
F4AeVdTZItAN1VLTvNdtQH2R8dr79HBx+7VIS+8py6Z4jeaZ8FMLnqEhlT5F7zjdyMS3Sz0Vs2T0
hS7awjrLLzcQWoL4bXyad7Q+qV8GrNiQW5hvCrqZ9neGFSpAhHZ4ozWcZatHGtCqwwK/z8i7KdvH
i7V37EtI/Wi72LCt6Fj5xXLk54yOwpTT/IUt5ANxq7mLvK24EBg0qFzXw6ytm/dqIzPC151X+aIc
Tua6+Jqwx3FTP+C/p4K+Roo3DVTZ1pZgLgUq2zKHc2PAEtLHU318Gx7Do7N3hPjbgr1HxoJWAxXj
oMfgNZo+yjPq1WeXzQWqSpvixCVUUYLtha+2J+NK96p3/tHupR0K3U82E4HXtMZerDUZiQJdpYVd
IOI2jMTVO6ywly5R/WrNtKyxYFihU0Bw079Xt9ZsjrOqhjEfkwCe8Hn/SbuWk4IhE0jMdG9IiVuQ
+Sjlr9xZcWuhczCTfD8XxlM3PUf48letgg21l+PwQratcBLkKKgeo6E80BGtBLCQaZaTDeClBadm
OdUW/GjvyDz2LDSeq/K+mNNFGJyH3DhMStXQPbbEqckjcEWxZo4VDBbUFGyP8nMlorZCLZPtXAFM
0KVFm5zMGdnoM5kQfcgd2YkiSC5+UtYBrGunTlqqQilpH9g/NPKRNLRIHhqM4ctsFkWNTWDzhy1g
U9lPmUHZ4ny3GMuzQWkaXfCfxXcx1ypuFeir9iO4VyHI4YavsUeCtOrp3Ud1rHnNsimmej6U+RJF
1F5k/LzMZng1ZzVvzvwt//n7CsBWS1UnrXJqTCPCzFqcF88cFztbGaNf7iUfWs64UrA84gxoMy8N
rx0Iq5O3Q8/wLmA0VBZmO/chmyimV+EGaCuozWWk6bvytmPAYFEjMnmL6sOvd5upKl9JteZHjrCk
zSx/qO5lsURwRnJ3h7NyX+Qvld0q79L7lGmVhyf/yPJLc204Wkp0WC41riB1l5qwYGrCxlzPvCKN
uCa89ittTvqqTULFOdms6lhDXSyxPXoLa1iqDjB17WlKxS47N+Z1FQ+XrKXSUPK/1z358GsSREW6
Si4w5BtLvOo8z8EcVCKIBN22Jw9f/nwpzyGR76LDE3dcCR9FDUUEIcdcKRs1ZZLiKnx9zTdlbGSe
5fvroMrwaKojac6szKODPNH35FDWUlNbQIUqSfUrAGRhGBVmlzwrT3oTSnXoVQBioCWpZaflKTAB
cHw+euF867tQm1lwY4lKFkBbgGaRtkQ4EpnL7Geaj3pCk6swkekH3cWYR8Am7AL6m0h+eJHcH7nE
JvaKIup7+lbO7ZLKrA2cQkDI2K7FVFZMgAQVWgU2ML0bTvODKcQ7WaCaNigZmUs5qBu8pcKVELhI
p9DkllunKa2d3hilGDitFV1Tnf1bkNQ1FGNWOwFlseUOK9tf8Z6fVRTYa+zBj45sWBZqYWdEPAu/
upIp2PDsOazQjXDs2SuFOFrdFtFQxUNCc2A5QLFzawiatlONDLfBMKt2wLZGp4NGRD6A8BoaXm0g
t6+4j7xWd02LHaymwYmASNaSLQXGfO0v7jYqB1CncbGb6JASUh3ZUHTLeEXiEWEFty+1UCwYbt0S
nYSD072GV6I5ne+EuWcIqQqbG+QNtYnsetE+IZ8W57LB09qmtB4KvL0Mgpw3+YQC4uqRug2CB/2G
8hR3YE/IIS+UHf3QhFkKx7Xs71aHlQ1fH684rwTx1WvuOHkAvDhercdkYmppOgmGCycrjQDsZrIq
cP24gqqovE0Ju63vZ2q5e+9E35d2xysYYPqiBCuKA00f2lV7xfZH7MWqv09fUbrSFle4lHnJVAd1
mUCMBr3vDNeLDZyfqbnXZPkpIWcwxqncrNp78qlwS6HPPbc79P0Ftpf1jtDFCRdAY7wjJL2sklAy
sljJu9xb2Rr1seioqgflMR5buvJpqJPnj2u+tZfFwBHh1bq5IzDXSOtf7hIDUtYxKthJ6k20Iqi7
QMer+TZY5oqPzsAdsMArogMVfR3IveSLyw7KBmrMFUkU0YTc8kf0JKPkZhW+mOWmntIf9Si8dzwK
3rTGSxC0Qb00qq2/2CHVSauPjLw3QyiTfaTv8rmkB7b4xBpr/ZMF1oyQddY13D17qXGUNdYDlIkC
j0VwWOkCtx0tYMTiCJP1hntu/hWZVvwbZ9Fb488yv98ZXr1iz9c8KObz88fkUy+iqfo5NalQ5ufQ
h9FIaBRlHfhAy2IOluanDg0dMMTp3Qg8hZl6gekARouQdKM1uxDa3wn472jCMxfyO0vg+sSk6HTy
37RF6aTlSF9ljRZ86CebkX7XgQsvS6aoiIIU0ZT9wwoW9XyktxL8ZkAk/5AHxwq5S10NRB7Ew05O
5B7nE3Cbj48WXDHmSMMzFf6+EkXumiTWmTRBseOBEyY9oFmiCyp+SndNjWSZmZKtZIP185Gr0F3W
qJpLQeWRvuJzaCEdsbq2ZzHFBRLLWimIijs+qTpZBL1TZvekIITsZkZiLiPqUOrOJGXaCLTPWAB7
GuTalHSx52e+kiVU6PHkxWfeojy2cox3qtLkYMl8kuFVwlY7l1KD+nfhpmy/En8DUA3uRUyIjI6m
skZUxklBqD4baOmV5gm+LV81lOoZkFcTfwmDo0W/8eOP+MMmSFcIYztyGmQg5BQUThnAa96vcUo+
i5EpNhflGUxiDnlVMqgyXTwwIFu/8aYgMO8kYuMrohD9VcGLohnAAgpjAPIpqaVIAX22dt59wh9z
t7+iLc1/5BZFLrymGB8Su1DJAxRdumISeYEKqfWBtMPlKY6xMl+PN/2s/MOVIBg8OJZLIbVWAoPF
YtOg0MGyhAtWJqoI3OWAam0JdUuyYIkhVgcMa4OOF60mDbh+LmZmo1vGk8K2gpkvrk076pkwTKtN
LRsKSW7ubSUDUpqAX5ooBquGi5muXsNT+F53LkCDLR9OjyINVV1eQRwWq460UecBIkOfIMdUKT7S
RqMTHzilvq/zka87b+jnYDqZvZr4NHwQ27J2714JYWeTz0D+wiMz+CWLL42q0kRW6gYQe8dN082r
fytloESbpk4xXeS93Ij+C2xlEVEWp3691dzrbM1x1SekRak8X4UUm9BblXzcZA4YBdb134tP2C4Z
CPm3+lch2cau+GzqTX/bjyp02ZfpI9p31Emz6Mh7J2mxJQq4RSZMCrp567C56RgcSNm1CvOVprR8
eGHAjWzvwepYEG5kpEo1X40ZFH9KkOhzQZSFe7DzrsRV8iVgeSpigw05MA1U4SRrJchSaNt+cNv1
b01nDqYUaJz6Y+IojoyAPZoUXsIeYXDTOS+3W96iYng5OedLa69mK8X1pAba224D4iLFsHIYtQ7T
dvxBmmCZr8VKc8HdODPmOKdwzGf5rdYc+Hu7unE5Wv6acfqqaEB5YVYJs14zHUPGpR/Y12XUtGU0
5ocV8xMmdvog1j4oK6j17MQp915kMuL+dgIj8rFV+bre3f0Q6roOXTGHsDKCt9WHzMS9s2wgUvjJ
CKRHsEe8Sj7dCYByYn/9Gc/SMRiv0/udJhYoS3Kv/LBo0ueaR6uKWLduNpLLvfPkWmMIglILBvoQ
yoHFwE78/U9tQcKjBkYzcehbSdRSEr5IAR290zAZmG8Yw7JbzhxYBBaAjKrBtjZcnKEFdPJKB6ZW
tTqZUZWBVGgQDnnzQe67reJYUQZRyoiwAGMOFYHLscN1ix1entUW0IqcFGw2KAVKAYZvjVVoO7bP
HJG6DFG0CggCfKigimZ80ZIrDIZCbFWFdIIYeanmqX0M6NzhnX/BRjrl0JgfXTYCimocQpVcqhhH
YiEdUTUVFUoU8ijIigfHT0VItbx0ogBIcRJ1JcCclJgMSlR6gmouiSqVl4uiVb1LEVYRfoEErfWF
Fs3QKjQAlqqqL9hGUWxWsdeeU5g9T4s6to5B+YvNyerbeaVZ6TCVlBP6utZfqumpmkuKjLhLObYC
HvB3ZUdJM+K/JzWlhDeptpR0uFQuUpMio+Sz8CuesEWWQx8s/xRDlKkSqRCka1M4pyBPQxOPBXul
0jxc91TAqndVp1IRv6hFax+lvjYqcX9V/9I9gXrIHtKFNrT63EXBDra9NNz3YLh3U7Blpy6NQUR2
LC8ZN7JJ4nfBBrbtgSK3DINR62kFQs3WrYaP9oPQkOwL1oIlTTCIvEhuESHYFIpTS/TGktXWtA1v
K8wtbjQMszQhEcI1WIfCkN/yqJ8JjOlAx2OAlcfRh2oOp542GkcuxrMdu/p971VzNLksqIoW2pxY
7ZxEpkVrJ7coCqAUhirJuACWBe8mCKy5jCEeP7vPgj1RW78e+kRK5eVpXiJFeavYf7aL+lJ7hYIP
XaccOfIV2HK5aFWaAQ1yFkqg6VHj2W1HoZMCYfaHbn2QBaR3VaZiyAC45VfJaIYVRrEYFplU7Xz4
oxh1i/Pucb50BhjY7f6dfCDb0VIfsIivdXcUda/XkHArSlUUKRzayb9O9m7NO73dxkoxYVloz1Sq
yfKKWFSJgTIpX7iV0pDsFdPOJPegRYUUW97kqRcr4LUJezUF9bNeKbCOFojQF7QyMCX/j7Mz7Uqd
W6L1L8oY6ZuvaeiRVlG/MNStkAQSQhoCv/4+Befc43Y7dNw7fN36YiDJylq1qmZVzbnuykeVL/qH
IGAO3T/AGS0s5Ixtlw8BT+urUjVjX98ii0GgieNIypkkUxgTMTcjmeHH60fLHJfZTdEI8zLrk5eU
NSN1gWKwbrUdt7oJmc5iaiS/bVIwIhUVUp8hFRvu8+0YspusXHndfb7VonnkP8+A5g2pZRLCmlgC
MtMVh4lNkA8UFoLLm0btya16R4yYvC5rSlbR7UixdVfz1i0/5BU5SYObSw778T/WkGPlEm+nlpoT
DANgjZgiGUipk5KBlHoXHgE3J/iOZFVv5UACKR5BF6q+EdZ0iBR8NwueKYhCg6WQvePAs98DArQw
Jmigq7cKGhsgSY64lfHI6K+77UjGU2wHBfPcyXkAjauk5/lNrpKsgphQLuPW8cuxXJHYV3cmd/qf
grfrZb7IjcmYkiu/cqhIUYjR3z2Simip0CUX0RFIicTDUCpDqPAQrCkZK30Jn7z+aXga7sYeOVNe
Gdav0v8ODkXEQBVIVD1pC0lrCKuRzDUpOMLUfziPRwYE2OQhdcN1V43CuLd9Eisr4MuJ1k1Amggh
wH48b0Z7ks8VuXMZRown006G5PaTOSm29hw9yvyX42Ruy2ORrUUelDzSEpRNprFMUp1FtYfN99Cp
Jsoq66h0sNkDD0bZrsvy0TpwLgm0LOtDkLwGeAfghyuSR4hgTlQBDwkkJA9Dronz7KUMvq+8yeKS
SxR0Wi7H/ZDf5JLkwySDTtfQh4ntl1eupWv64FriJcNzK4mSTLzsgDKTpErSZGYJ/Cxl9aeuEYp9
RicWUUUxRTZOn7jI4iFJkC/Bp3iO4tv+J3giGL05eoIciK8v7pdYTfG0bt+CHoidkrDxmse+/i4I
rS6Ag/xB3K1bmC0G9RaSUC0tEcGlC8oAKITbyP8592JzxU8jQ0piVyyzZIX0peSFJFQT7MMgUbJ/
FFzWuyfKaP3KvoLVkoC5xUCyRzXk22QnAFS8IozivuoQs/0nkyM3T6xX4l2JBy//Cup2DdmAx6Vm
wAwF/BZ4W4J0KchuZwJeCf2DwGeSSjLxJh1GRu4XMEu8X9lYpL1K9jj6CnrCzSD+73awERJUmf7Z
WJaA0kcrCc+RDnFZJjiJq4vU49zsC1UvuBmyjrYsCsEccoLsgiD3hjpYUQNCuX+/bgKkBOTa8d57
pDd5OjJecsdyX3villv0JQ/ixB1sX3juK0Ec/9OhQt2BNihJFOnsqc0Dre2DAuzjhsHboDPyToI/
RGUEbJAnLjHQGXf8+HEDZWCZ+pAklOyT8q/DmMgxt+sRLF4mg+ylW3ilIz4a7XakKRkbQe+wBmIT
GBRq86kDEwyBEot6SB3Yu8AJJdQs4nryohx3elVXSDSxCcuMklwF+ak/twdocAhP6BaCJysz1HlK
gnwJdwOpq8ENhRa4Wdr6JSY132Qk1m/SzSZwjXStCeDc0DtxCxiVmdRnOKBshxdKuSX+l9u73ZYE
b+A8SU9ePDNeEuUKHCUQmERx+qPXlXCZF29hI/F+VLIcZaveUCMhgyiXUFDJcaDNTiI9+XywCyIu
iWJ3LAuZlEdqDOQzZGkISiGLQhbpfzkObhkhefj2coumcnQy/N3qFm1JQyGpWvbyqq9hPrFLyxS7
xi5/xY7FMMhCaIDtmTrXsFb8DNjZcO8E9HYH9N3Al4Z3iJvXXPObzRDeZPpXJzgj5ETSAfvUzIEl
QmyW1IxKgdGNbISqQb6kgqboqSoqVfK/17K+OIR4MpKKw2tFHYXoEqPY94dH2alkI6AcbiRQkuyv
FZV0UtYmHZW32iwpvZLfSVpfS9Avb5e38wA3/7ZZS6G2yTYtW7ZEIrj+QR2lL1IfK/ZeXBIpBrbe
5ILFSZGLNzHrUlktbrkYaDHR9uAciRsFLx6uVRqdutLwKmGyIPCaOML0ZDBgNMmS15QItR0KwHO5
DiOoPYfEgxLqVaB6GGJ5j7xXsHvjVcqbStw5gfcFvv/P91ASTTV0JdJsUF8TntIkmkLqSTvVNRfA
GwU+ujm8YpduhkjWHF7r0iPOPQnWyYT6rwN58z2Bo5byLYtIov/d0S/fZE7JuhJzdzPxNxz4ZgjE
BEjyLuYjMXtSonHDtP8LAgh4KUsCQ3i1HgJOCjgKyihAiDFQgadhWwQEEtMpYbuYdi4CIwwm8M6a
4GboKN5T6WVGduCyldJYzkyoiBYLHuTNk3SvG6ls/+Ldigcpe6bMBGpkmSGyJ/J4cQkr/BGZeWJu
84hwDN+IDRxZO5hOqT4j+p5IW5n8/62rw6Dvj96/+4xYTBaNO5BoHaECIjLJ+JQvspnLts7n8LV5
uYW31yiLKUZRBROk7J4KsjTyfCUZfZWs4wKlcF3CPPngmJaFm9cqk3gHN5Js8jdPQeYg8eJ/fU2z
e7mWfYvfeHPDxUG6+afatVTeFv3jmXSiSOglu5TDo5SHJXGSZMTkkUp8ws66oBrufEX7xBAq91J2
IV8XAQuvz14Oli+AMkSFusB/sqeLIRdTSaLhsbhuFNqD5OPEsntdsyOtwmJG8yUidrKrCFgMeskf
va72IRCcRFGCc4mxg3wUdExmzO3DBfsy3yyEkrGKLbNEthN5k3BiAGcJLk9ehM8h4zHbwpqH0oZk
AnecN++Xo+2cOca71m/sw8B7XtfFBIPQ3JAfWF8ncvnyx7y/mcJwzHYtDEcavMZ0L4MOGYN4yXyV
y/JmcsJ6JJuivEnamrWPeGoMtney2wtIeQPXxWIDyDLY8rosOIEwN8v1Qiz8hWBSId0tRwmC54wt
JMKkvGgHukXGg7IXKaG61ZZJGIk79CD/Z1HwxhE8k0sXUrM7io8CNi7NN1m7Wa98AsReWZHK+hbf
RfLUkl0l3GZjFC9AanMklbt/B2eTFwUSlhoROa8U2khNXHbdWwSsXY9kh7mZBAp4ri6FMV73pFKL
4i74R7pQyG766iQdka2ZNcCi8iWY5B5Sa0r+0hx/SGoRva5UH8oUBGwbOVEz9O7sqWAL9Nv9ka3a
A0aQnwpJP0G+5ULLcTqAGXliRg0LznukypXumHgufTCIB3nALemDi9CZxC7pg/wrkU96t11KXKSx
ogXCMJcNBYqU7g11hlHcUB3wVBnXzOOP3VyyyJK200MpO7jlkw/7EMNEdcCe1FP1cJuCWK+l4MQ0
ckmCi8NLVP/YzmeSN5LqAfGNawZHYnd8VM4mJk1ymVBskx/h5OLSigGWsa8GknROVlKxY/a1G8B6
K8WQUg3W7TCmzEweBiH/cPcqh0FSKpRUPM4hXk7clQFbM5T4rtCSggYIDlwDabNaWZ+nkTfY9ip0
lm/N9tIYLAlJsJeXZE4JKfM4mdd0enc9HpNCzSW08d0S7gx5i+Q5mzsN2hmUGlkbemh35HXxQnfA
gdJEK+RjKtkwfNlTD1U1crDHrt7Te1UXcnBc1l2kSw5WUB2Nd8qnZDOYB55x8Gh4pccc0mhxgCU8
BN/BGlwGTDJ2KRkq0FI4Ua4ZTIiZRns2svbB6+7mYlTaKJ3KMq5Ht1KRu+ODoOft4PhwNRW7OzEV
BnkrqYUV8yJFt3KK224mDw1uWNaqrEeBkDTWlxjGKxxzL+5/wYYi+z2bLMI/+qAZCUQrKWn5RFnV
stnJvL+tb0HEJS8qSV0ZX8mP5gyccR22enEFs/B8s+eKnJU6TEnQDw6kr83XY9eGl3Ugwypt2vRy
diFsZTQFQRcKE/11y18PV743U4V+QA6Vnu7bm1T+P4kQ2hzovdZEIoznMMwncghfYzqe+aPQOgi5
Q9qp3gVOU4dCAKHDYslnxR3YYDkUgnGu6X9vvIUwErnAFcHHZeO4AxfCRIqez0MS8HzLx6SLADLZ
KyMdH8VZ6atuA73ytxZMJ7DBFPcbpHjoS857mTviFSUJD4X/UdnT3Lg/JRPFvNs+Q0x7iri2Yx2q
lc+02m0+du9KMownymlWaCjm5T1of7xmvM6hMg83yMgNlX5iosZzjzJ2HG6fuZkNlRBhYk/PypAX
z+cRZ1aaMQos6m6Wo5ZRoTEcHOFaPPUsCrQgfEreevy5IfhCrSc63B+61v5VBNf0C1TDw3w/hlvo
cH+2GFZ+46hdGyzOfrxeprSovx+JYcIDVSJFBCnRebi3x6kzQLbjvJaXj6e+Dn/uYRBP4KnlntAe
bk6z1lidMMBzPUXgpmuFsKGb87MXbhEniev3h0072q8oSocbTDpe8qF+J8noa48LlTu41EPGjUUk
QL4yAlmXos8NnMcj807KQg0ac8XxMaanJJA3KiP5gGII1e8KhIbfqHsflTjj/HWsTSXm/E+nD/jN
lh6f7Vg6cMqeNxKX3eh7I+9KVXbuSupWLirlEsseSI+APhzOlRYcHq/E5ZfUg7xRF9QfGIhPkWuU
phc+AaqmqKW16BYRkIwYuuim1hwrR/EtZ7SjC7eRD+UmpTKfO1zJKY70fN0J3IQhGcslyiH/vZ2y
h0TuyfHRto1VPo6K2OttqtfPZhj5hXQJo0GRrPyZkZABlDKMS8IbLk986NSY8gKjYN9JC1PBs4Ln
ijyKvIunJaiVF84kUhVLJo9C3swflZG8oFK7c31Mch55FDLKnJlDGSekrTmtwbE8p6F9tyY0omyS
A52D7zDy+SsfD+M0w8s3T/xWr1XzzppzSK69HkrPAbzGUtDlTPlfvk7Y1M1kW/iCtp2GYGzgb/Xr
DuUymrPWd2sIq5LCd6byt9vhzpPSh5CS18fczTvHQFEw5p8zZWKsOaXhNJLmv8F4FOFwlsMY+3/m
CniZ08pbvb6SBck4cDgngTsceXKv15/8vusaCXcm18gtjZOxIwwUPBhG5npolYS3KScNZVu0g2Wq
ysTFeZffhgdFFMEZMvkf6dhgVlxnSj60lnLodbyZdkxAaqIpbSO2lCJo+U3+3TBbpeCNyJJ0lLSJ
7WFLY1pJQks6xiQQ3cjcjX5uMEcjlw7ynzrMvxKumK2dqXm9vSdjSyooaB/puQfT88DKy/kEwr14
jgQVlObwsWzRMYI9ei9cfWs4hR9TdWJBDiv9qmOI0AaOT+smiPuu7/hlNjyGtd+g3xnlNBvaM+oI
H4fVY9MROWPNB7qwukuDBkj4xocX5GxiH0fi6IXatrNbTY9Oxwn2yIDO4wAeCWRKsLWSKX9DcWEf
jNxNOBIuY3vytPdQXaWqpg7tc4fCrv5+itzF8H5QuP4C4vL1Pni5vKAfO4Gv24WnuyKcW3xgkWdY
9UZ4CTDwVPv2jsHpzz12E+7EgGUTGstfRvyqrPTPiCOE4qCqg868+2XEzVPZnjwdLhnJca7JOAoZ
hyBtgh4AERAfyk8aP2FskghT0IXbK5LjvMWTinSk3csEce+xWfSdybtlmgjsLdk32tUJ6iQTIwUd
VydNfG0BWsWVuwGK4oyLD8c3Tl3c3b1Kntv+k8B/KdGvAJI3OBJnTzxCj2Q4/QDQMliDqieHS0x3
mWtqwK9DSV1J6YK6aGc3qFRCAYG18EjwaYW6VYIb+SktNTdfIr3uz7J8BXErwN9Zjte6HQ3xElbP
GaL9K/SIjcGM3Ba8pITFAxHHQ5yCUw+qLsko/7pINCEp+OGReV/Yyqpdu98c2l17/xA/DMedyXwT
9Zedx3PXLmGVYI3kiP1aCBBvNxFUkw+noKQrHsbrGA17f94tQFc/plvU36KayZvcoU8lhGVZ2O8v
5/SEbD+6fXkhjYiTl5P67jn5gzjBkhf7p2n3Xbnrvo9oshq99fvasPvmU18ajWCnO8B/NDj1kyiu
ArwwISAUEpXeQvUXgu1Cj7FmkwVt/o0dCgW3X0blC42ndUgyx9sehVJHMhWSXzjd1TNBE2/FyFnI
b3zv8VzllVtSUPoPBISSqEvmluCDxCC9AyWWApwLxC1zkCoSPGGjC8QpAT7cqLL4JZYGkeRfurY8
wj7JEAAKPB16KlQcXWhoJJhRn+RjbyAskgrkGqRP7zL8Hz7V9qjuF9xQ0sMwpTRDFbE21sJ1Haxu
kK2sF2nIcZ4dYm1J+8qXzFfSvrBgAhGQ5JT7vSU9W+6AChFCLfHhJbqWehTx6a/p1CtYLSSvVChe
E8dCO3aBlJf1gPY8PRRsYLJlK53m4IsnIyuaXtjHDfvGDYO/OS+yb0tvjWxD63sXhUgMwrEj/g0r
hV2p7OFlSLuzLBhBqwXWF2+F/sEnZBEFzs8e/7tV4aHwZS1prH4VX0muYC9uGCfH4VnyRn5K+l4l
KSCujlylOGxyPnmHfJ79y+6kf0ceYmmua8ADaXnmV6LYytXWlYIe15LOV7N9ViGE/WgXWQcGvzUM
NmZf/bMnMHmzYSKTlDgEfJsQrnghT//ZbBvfcaF9vpQv/FGem8X5UT+e7q+psmlGQu8ATcI6PK6E
vg0F6ehRgd3vlTI7A3FvAj9QBsF9ihG9B8NicUCLi7yL1f/5ymD4/GYdfr60L7oremVqbRkXm/sM
05+MjuisWD655Dy6TOqBgSbdgZIJik6Dwp9QiuObT+yqT01PIXFTDbcIau2Zxfy8L7oWAVLtA6pg
iwAcgwtrooU/FinEe7u/LELENsLFgYgawUss1j6YnsJpi5L0oTdCfAPpjXco+9GI7nCzh3E8+diO
9Tk+azBzEZt/Epm6ElO9RaYveOKdKNkF20XaTbSA1jMa28wnj/Kv53U/ET1CoxJO2xm1BVR1BGh5
jC89JJHGF06tYDYQmqN1Lb6XygnEXn0RENje7TlPPeyh3ovoNSERqic7wIO639y5r1LCAawQkGbC
WiqdpIvgALyv/RpO/3hE7s8/gl+9YQM4yZs95YronvOCgpxgTJ4OpajoPN6DBYsX03+fdi+oXnTn
/SxUUSef9P0RYs+ZP5pGT5jlxXm4WCB9HeKtwiSE5AKx9awmlmPHQ0bbvdsslKUT5lE5QKlqos+a
NxrBt32eG+6TcCLk+P64mWvClHWUBIYvEcrPE0lTxWB/3eYsuEJhx7Js+GS/zPFdWrebJvGo1SDV
/ZjC7kLHyFxgbFCHULCGlFxARmJf0iCUFTyLhSCeIj0ijgpcEsDYUngjqcCiK1kCyRF8YlEbVuQP
SgDyW+sVzKskx6TJUaDB/bv0eIi9rTsJ6Kngm6eREBS5PetFACF4xSNtLL8JCCQFYca70MILFAQM
RP+ZuxJutQXMnb9YAPMbMRHTsqDVNA2V/9wvo2PnCitNwQLYY4TUZsWDESbUerH5gfZR6kHaRnaY
ZrVFKvLJD8jfARSHu7GBcCRIEtWWbCMzqLwRkQT66l/+/PwADVnoX5/fZ6bXL1xLdnFynbKF6ZUM
gBtkKHL165cGPV7oVY8htTDHSVMGR0BZFzgxhcXK7u372ZGCcdCrhj3oGEBXeqcOrbZ3QCduuv+F
0Mr4zqLbJpyvGsraDnONW/hEaFUf90qxadUGsoN4tl6iRTNpnvTugYTJYbnpeUMjgX3Ynmp3gFgN
deAt/GEXlpIeHoPdwHlSe/WqHGpPPw8dElXfjZ2rXlUKhSHwi4uX5nlWWK3RLoV/sQnSfHgqAh0N
qYWhoIDROV+AXRBW7p8+4pfDplsQKr1ZE5jhuicYzgIA4K6NQvE2OoHldCALQqi6v5tUC9UN9qBI
JJiRrCSahd/zAMnA5JQHByU4F53+a798v4RHpOzutsUgWQCukkrehS/mZOP5GegoPQSUJpySyEkC
czOI4ZS2z8GoXUUetTvTrAccOYVVWzv31QofqKM5ncoeUHuAjKr2fHCDU+3n9bgCQUWDCbknRCfU
pl8S2m39yaXouvbIIf6iq2+7UKjDqLDLO7dzZN9/2gymUhE7ds7z5DBQzC50um0lrZEHHLtV3ERr
OiexSrP0KYm2bBd+duorIKWUegdo3S6Im81w8GjPo0enGWf5CKxMHT4u2jYYHlsfCnfu/x0fNrHu
8nXn9Hr/eIz/KGG4GAzPKyu9AwbYdBwgtMfdfVz7+7AZ6yubkQwu+vAR/jXwLTsP78peb1BgXbn4
dGg9NUDBASX59zEGveI8xtOT4w+skJC/7pnr4eNAm6Y+ltccm4C7/V0a7hKiVv6OIlkA3NF01s3H
pqMqwzYJc7OXyrOm2swBl7D+rO+S2f1j/VqhyjVJ0IJ5+WVi/utke6pMSwNyRgMxna+khWtHbc4H
V7v32MyezRcUyzwzeFVW++d+hIhzFlVz62Ht76d3A9gj/gB9+T9fgvbvtvDXJXhf1qymNGZpafsL
BCeHvrbStMB6fdNQlkZ6uk6Dn8/2jYXwNHRuUSX2TGJk+8sNZ02Vmlu31e6PFMGO1aDzusQXGWek
mVB6x+foQuNF4M+Ge0BiqgoGROsw/q2DikrO8DelD+0bSlouyDYtQnV0jFz7i1VtdGWXVedYvz/N
Lo/WY/KUpz59bR5IrOmrG1yAyWP8Mia+4UJFK8ecYrhMPId3urbfrKgbRWc0hi+2D3th1E9Co6dv
AmW1PL+n8D2+v6NQ78+Z4H6/Hi8rzV8m4ZyohHdP30aRcuRGgwB9rG30IfiZD0gR+NF666+eqoeD
P6jm/DHq9Xr2K77ORzb++ONGJ5yE6tGC27AXZveH8QwJW9NHpIyFj65kGaR6kKS4oxRyYVqec3LT
9nxn+meMknDYZ8/Z/Xb889PV/t1EkeNCbwiiesdw4Kv/2/5vc0svcnuj3e8g5geDgTYOoHBAR64y
pqao9/PpWCT/mHVPNxFPRsvXFLrxLw/PjNX2mJblhdlkTQxQhCO8knWkPdYflMiBc0kNnvOobUP9
AwPe9RZAGxCiIjDYMQPlceMFF/Thg2TtQ2JnvbGJ7m2frUG2VbiG6CQuffXh9RzlF//ZetzHARWA
mIuH7I8ExM965A7ICY8ua18Li0EzrZ+91y3yeiFlsZSi5g/KAq7LSPHPd9pIhAgBg6PxeNzpz53g
nWlhoAYYJR2kSyfwL5O/n51Sv0GbiVpbtL7sYDN8LbvNotr6eetrq6xzXDQFVR1ZB5WIML9rRpdO
CVkeootpgQaCj8hFE7YECepgjM4i0uMifwcLAQ0cxM5ZEuh9N2zhH7iP7zdRPr4M03sJi5FnwAcu
wwyVjIkG5UvdKd4ay6/ObJi+M1aeK9oqCNiTa8f1DspJtO967oocD7+ZaCwgVfHnePHVfeDmfrmU
fsRypFFUgDDfwb8Em+nRDUD30HKUzkxCf7heYp+8egbTwfwuyJ5RjO5Xd+0L2nJeF4L+7jFwXgD1
hjZShzorrVgCAMLITGqOlOqoZDsCQBpmF7952Rx8BU4bmgMnJ7wwWw3bsbuiO8Rf0Q/YcWl1plYu
Dk9kjiAuHtsrJRQtox1LqAezMnVzSVT+iSdnBFJ1/zBLBhgC2OCV0JmuwXJPvvVEZZiNRPWmDKyD
j9SI13MDpP3IgXTQl/15juv/MhtDz62LkIoQdavXyPWTS6UXja4Zx+wMGrj3oe9dn8Jx2utM4mjZ
tcPVJWBxScXAAP3HxTr4ZYldGbn/cjpN0/Rc1zJcTeNC7C+Ok1KXbaJVrTuD6T+wyW4YjR3UOdVh
Td3VSkhZdGz3ztYnsdvV9Jm7pmPxOKgv72e0Y89Qi5v75S5dvzfK/pdrs/8ZGkSUVcdxHcM0rnvK
39YGUeo03iRHa2afmRdc1/5QRJpXUqdZPCVOEhWnNxed18RIHiEM3NSbvufhKVNdGF6gz1Rboud0
H+SHN2WyS0e784NF42ZCHXyeVr4KGYNG5ehxHufL4wmpxGKorwfnFBGBzVuJDm8bXRDeKO8Pav9E
t44etvW8Olud058zQBM1uEbrn1Kr3xTxhVr8kmqGIyoputMQiV4K89XeoNHbHH3XsBaWa7NkUtiq
N+iUuHanSIhhN83knA9+nlOyx355po7mqraL6Dw78JXO/tOUSoomdexWMQkEtRGUPWRSfj6BYNw/
neCLWW7y2kncfGstzwGVVFQ0eWO0JNnOfz7NvwASHpMwfruqa6GL8nVt7NQmU9wqWy/py8Febglh
LfRfjzCBbPpklqkHujaSBvvJISDp9Pob8/93N8rZDUO3GU12vr9noJcfHC1OG2+5HgtRwosFFfLx
g2KEXzZW/btH9vlEX0b0sLXtk6ddyDeNoNqhqQv73qGXbSw1G6D/1NMZc2rzASgBHycC5pGg2w2S
+/qXVffvHi+D/umeZUw+zZ56vzZrpzp5S6jainny5tAB1rFQpqPC8MWZ/vKI/wnc/jobe/3fZ3Pz
sj6d9zziJjQHQtB9mFJD2nHY1OIuAM6hR7KSDvzqAeFedEmJ1oPkF2xAc/6Ja7kKQ3M13RU7aFwx
uk/3bFU4IKXq0NkVW7NkG27wfwKj3AC8bcaKeek4znnq1exKm5dsVy7VFjbwAkNh7dTuMVd6ewhW
vXLfy9OaQpWLvdgfjMij/6AJd2BtVTehvDDp1fVmFbdJfzMvkKr2vMH5SD2HRpH6Jg8Pp9V6V4UF
+k+J8WDComjm4ZGocV8+2Pgn2wJYTqGqydJm1akdJXiBhhO06imwnHhVSWlAvg8VD5X4Rnm5HCeJ
RmX0BXJKIzIw2srmbUPLX7ujuGhzb3kPNnCUbgW1goLM+i2vjmHWDLSaygSXYl01woQtLtUpUJuV
vlY6KQn5/Hyca7XZxdsexQ5wUoGBOY3Ny0tplCHSVFm18lRqH82Dv68pHNmLqzoy8wPK7xt/R4IO
rgh9/bLdToyyiWLjrijGx9yaIDu4L7DXD2rTTTfPJjHsASudn993phOcVCdU4Fo6IEh1SLb3hjNT
kLfJT0Z3R+iX7du7WtdxCa1pZlmBm7SBuz+PW+/YTzT4EL3dsOWsFsSHRZzOFfcM5X3lW4kWORq1
OJTLEd2vD3m09kBJAS+ywgugxg6tXXTcGaOsgK7DgC+RkBLTClDTLbN4YKtaqGwuEbtLBvvAmZrO
dBuQbfKz7T408PW2J6R6kKlusMc7e1pm5EDUt8PG6Jx3VlhsRtsU8cp2/vPC0iSs+2qjDcMlS6mj
b2h5srl+mtKN5bTH4zZez7QmQRxu4OrP2yI6kNxAGStfv3jkTyo3LABE4miX/3J665u92/l8+i9x
YLU7H63jNvGWIKL9Aq0qbbJ/1Qen9+1TLsXKyfspillqfvy8f05TP5/mnfa1eF8/pXNniFo3vCFB
MWmhKcwXLcVI6bJ9qF6ksm/bc4fVA44hEgT5ohzsH9zndrrvWCe/Gu9+sw3/hDxiGkyd/RT/yEOG
+O9xtDcbz2nswluaY/WlGOh/jh9QEkX6XP9FPOW7LeDTiZwvlrDEQFWXfeYtqd9d2As9vPxia/+N
zbkVG3V3cfYcjXnx9620Xl3ksVqRO+6Z7xXNovVD+XCMfWWVPtiE5eP9XH8wVB81O4ocqQT4gH+p
et6/1f14qgvtSa+93y9270f86Z+n63cbrY34GWLDSF255pf973KM3TLZte4SSS8C7GqIz0TLy28R
5XfuLkPwv/N8eZprb2OcjePWm5kWouH2u1Yfl3FKG3WmZpN1/mLskPhx0Z/L9PCskL7Q015yCNbV
zDQgZd9W872KXc3h7d3Znv/zIGjyAL6u2U9XdxXE/rRmbaeI8511dmF0LQb2iz3YhUcSqtQmL9I3
67fp8N0SRcKR3R7U2VWviPmnszlaplX7xnGWFYkiY7ieKnPp2d2GSkSq4HkbSp9B2dVWZYenMczR
osdkkDpKO9Z0PdcpF1JJ+K/vTiQXfxmJf0Arpurna5O/f7o2e3/cx4pzdJYpzZoXdA7jWeOvyLJO
dr8EYP9WB3w51ZdVsW/MXaLsE3fpLKpH5K56NfgobgfKZF5kUg9edT9QUYt+063+bsojsa1rtoW+
ufk18jLcQjtkG6Y8zl6v7W9mXjdBydt5+nkozW+H0iAdRDRFMKB/GUrFQoWvUhJnplqqHyNg2XqQ
UphvRmXhchUZykzESFodeKd6UKuInWxp8oLkRcsPAeKE430MpTsJrUxPIjsufcXqbVvqFYx0WVWL
1uQRGS8uuKvslkZmZcHevYSXy/qPopSU41lVsHEpYDO0wcZZTxQYTPIgLSLXHlSHl5/vVv9u20Pb
9//e7Zen6dSaEiuNC5kkm9vJ3uzCbBtu1/Wo3CBCp6EReIE5Ji8HxSGm0Ix9XqFG7uJuedq1eqfG
68HlsokuZhs4aRvtc+o8C1LEe+CUbKzSfP3zBWvfrsJPFyw39GmmZ7HXZqf12lnSoDrwyExCshWh
LOqvVpvA7JmoKv9yxn9ANZnwDniazR5AquTLGXeurTnF6eQuH2n/RH0vna373nwztmk1r9GVdwwf
6VXj6bcszXfx/F8nlljg063aWnHWN7uSW0UYrBluAy8qglceD+sbTQB/38mp/prTeE7TUzk+jQ8d
GQiIa6gcme9o0E0QCpxCfEJFcoIQDQI50ECe0JBJ/EM3JnWsBKszMn4nbJMUKDLzOmuI+Snq9RdK
57cl7H7jHLCEXbwCw5as2Je1pcaJXsTbwl6G4Th8Hk86k0kWdibbABX2wgeaW3b6/TlVQkt++NP5
9L07j6LgKSIlxk8RWO/Ner1gkfjBSxW8DIKgNwvJV/DvQxL0Hn559N9Mtr+u98vqIMLUvLbN7eUh
PDxRyJxN3To0VsboPN081X2AOTyxxWbx82ld2b2/7GuuboLkWiA5uml8CaOd2jkdDjqnHSJ/1xk/
dyZLVPMmnefOGN2oMAwfHzuMnhFOEObqT2L/OnDdaLVimJ7ungIK/qPBy2AR9BaMVm8QRd2u748i
AdaDYAF+N5sNfwE5vluZf131F59kezllipofYL8MSJ73veH5XlvBXxMvlUFCgpMsFTF4XAY/j9Z3
G9Ln837dl5N1USSlUdkzZT/xrLmSHYLSmB3c93SvBwpheKF3auvVybpGDCpLgHXYzlLnuVRYL2Fi
/OKXfvfwgNqABDAWlvn1cqr8rJ3X4pfaY6WndZQ5jMcds/fzTX9jk1D3QoBIRdvMA4r82zQgsOiu
da32lt6kmpBC/aO91+ovpva7G2ESWnw69UhkFP4+x87aVTuKZQkce8mxZyHv1Q5o7oUbs/jNfflu
nYlfpZGzUA31irF8snTqVqnWuyxVZ3W62IEBqnnpc0ICsMzOKK0F48nebApnib3U46C0j0G2hteg
/m3BfwOvuDj9qqVZNupp3hcD5VpxrLU23D2X892JXhaDGhwtHR4yZ6CAWYJ4WicjOp/bTnpGfTkv
Ohc1Hlmn38b+m9gD3TZbt8mEqqqFk//34LemY7q7bRvP285uWcwhqdn4Jo2QHxZp8ITNNfXjnnv0
rVHuRtVKBSNYxlvEbLO74k8Wj/dv1IXjdZeHwJ5vJrWLjtvPU/Df+Mv2cIZNQRrlmX2xjVbm2BvT
sKDCh0zhuFojjk0CoP1/jycd27NZS6YNsEAdxd8D0eRrY7s7O8e5rO7k5bwfuLCEWKjRHcPDIUiR
aN5Ofr4z/d/VJeck5LNtyvHc6zb2aTq2am7aimI3S5JgxybAhtF86eL+kKDxATY3vfQlHZaPpIr2
vrnwjv724fKgjuo+Sti0wtSv+twc797/fy5LksS6iVQoV/f3UBwS73Q4tnk1d/fhJkcJhaiTYtN5
NQEgOOJC3p3cyDn0L9QR71LquYOWuno9VNqxBWeHHm61cZu9b49+m4Yt/A36GkD9F6thynP/e/Ni
8DxqXTB9qKl+XctpbmTKNi6qeX1M/bU1vMSHgBp5pVh6uIz+fuAxK180IpOJ53TaleGFFakiNBto
t6KKZPfhZpugJrH8h6YyNTAft8+2238qFnQJVc/WKYhfmyY6Kh/u0DHDXPPtrF/9EgVgSr+9DVfm
NgWZmvnFwpp71zpVtVHN07Nvm74zbBb2e136u2mBtEoRnkirTNabToUWpBrVL9vLsFpzYwfEHB+S
x91T8ic9BtI5QJlF23H2QVVM6heN/rPl+cWpg3bZ4MhZ0XZ6mltxxz3QZV1Ss1gGZqAdxwpUq0jQ
mkGFWPVdpvlp1dnMaTlnQz1NSqjjVX/TBjEU2yg6XsI9qn4eVjGk2kaBEJSxGlav7pN98E9ZQPFK
TLdA2wXQctVOdo7QsGx2obmEZO8SqKPdu9a344lBI8C9Td1NaJbBZmEsoZGDChhbAuNjHTZdjbxF
Mjit7uNpAh+E6luD+g9CtL1TtJsalJwcA+Pl8KD7mwW2kUTnkGLfRzKH4w3JpSeIXOfnft4E9/Xo
UPrFNiopEC98bZo8H4pOG5P2iSiTydKwLsMk7Vr37SlS9GFZBdRfuGmgXQam6xuQI+ZjvZjE+p1D
mQRkUPWiPg6KRXbut9092jOnXya2prrfzAkXs2wyHSzX8a4O+ye7UMVpXpvmOZs3He3twvPSHs1t
cIrK4IzsYtUpRBG3f36g88PtPp/tYRJIZ8L/Ie08mxNnmrb9i1QlFNFXSeSMARt/oRzWiiCSEr/+
ORrurWuXdZmq9y3W60CQZqbT9HSfJ8BMbSH9BspgGMXU89N4A2zfZONZNienhQ81sl8/41tYfJbv
RIFtQqheauQzyCEr9RkEuNq1w2YvXTaNieZqrtMXpkk6fEkUz8NW3vCUPTWwYAW1q7bT1qjJJ33p
2wtawt6dHQcBxoZj3kbs22w4uZ3nfOPbvew5ap+XiB+1sOsmkCewnYEgeuhWDC+YW55KaUXZQiTp
hEHQ+PC6VVP1tV2ZEERS1tB5byBslEVTSp08U4Ndelc4uz4p/nNIYwAH8sOqZ3Y5pDBSAjCG9izd
StRsx+6RbfAULKJf4AhTF4CSVZ4DGENCtelCo0tR81Sw976klStVqPuW6vvwkx593/SFFJLem5cc
ePtB2WfGSIHTDVsAgCHtIM23ICjBCIRiBlVkg0b1Wt/phiCuHRkJx+6U+FzayqSkum2zjHv6i6A2
AXp3acefFqe2I3UWDk9HmF9b5/1IP/gWJbMWm+SRytHvIvUCP2oXS7OiGeHUb3olZJ+UXcEIVfZX
KTUpl4/i4Dfpxdp92Ez/hj/lIGEodE/krrM+dat17pEWglYz8aOnyL/Q5DjS3unr8qkCo1Ds9B75
1YGkA1XGF9jeW+zc2urFp8UynEVPCZWCwiW641YEVbwJ6uFIymz3HsUI1A5k1B5HPjzD3NaGqtzo
CUVqUPjyBCxks4UnGBXzRK5OC6jvrK15/gx1Dmy3fvIke57MO1HIy0kF28Td6DiiwTVqJ/Bxc+GZ
fnBVujJTDsEHtn/06V7hD5GfncgJuqszKAs6HRpO71MgAa25CdAVRR2u1pJdS4Hhb6bdfJe4HBXA
YScutnShSOIPLifVPbLI9Jhz0DXQ23abRCuATsVQ12gm0QfUdribmebBJedpGI3JYSQQKcfPNAn9
vB4Vze3y1IoopwcX39NGIQUwqOnZzz1z2oTOO+xQlWOM9+yJS4DGoYmD4Jaybamq33cOnLFsWuY6
y2goaPIMB0eUykTuu+lG73zG05H2xxAIwmxVtjj+8dn20PeRgAwStS4DgK6CSu+EWk2T2CAtt629
Xri1Fk7K5tcC3Z5GFJ6HfgKH8MXTYP5ucTzlYWZ3cFkWi6x/GJ0wCQcvoWJlxzYZzj1MzYVJrYYO
EHGvIRPVoHQnXFheTCKy6RdeSb3w0XubkpCkgix1K+8MwQmYA55BxYnhl23b7JBoMsA0EQgT4Cr8
j5JCEvrSKD1LuAUJdzg+TDM/sGsXn/JuXUgs6OlEtZ4AwWxF8AS3tJUJ2GPeUig1ygfMKmU9O998
FhBdiiDw6h8VdWtSzCMVLlO9LvyjOj8GWuugJwCkAzVD1+oxdkep8WmvD5ycehk6Qnu6QSd4Sxnk
3PrUurgN3S2y9gb5Nv3YoWafNcoa3qaFhvkKTMW194n9wh7Fi1dl46ojViHr45ylwCC+oAqbg7/d
0hnK3RefihsOpTIKtMVF6B1GehdCE2rYCKupTNuYruGsmg3q0iixV/01hblMCIsiZ6ruh+WCRtFf
wyXwJvN29k5PR3xo4mdPNF975HxfqSkL7fYFRlewxwtWsJWxDMo4YSIACfCXG1cfNa1gEgOQm4w2
fvhkUOiHe20X1DfqXrNw1eHeLVYlrfcC6aou1GGTFbpwvXSmTJ9ikLqMrRcXVGbtOCukn32KxHnH
Prk4egygsEGWzBNVropnb+lZaHAgzE0+m+vdctPCRDBaEtivQZtOtA0t0m61Bwda+umgcpemO713
WSuf1LPSqio4A/SNH0+/NGvlNJQ+gYM2ocIJYZkEUzKC53lGSqr4lU12GZ2rn3RsnUkJgkZxbhVU
BXIShTySK5sXPCGlucrouDK4T0IQzEnSLkiola2gHY8u0AGW7omdH4VedHPQaGb7L1oZY14Ce1JS
DauCuTBkV+a8xJ/N2q1bp3G6VlenN/WrQZSl4rXsbr6UZJk9K+g7qlqbl7TR1VeNVfUGAsmXqbQO
vT01Qyud9KfR8C8cVOunursp4m4ACI/j52e/jAZ7ivDnhFLb2A9BKJqmtpW4J+mfUoQfoPkZlgCG
ONm6Dg/v8X4cZURQQYeezWbuHqvXfcKi1HCehRRucVxC4sH2TSKiT/x70ADw1tXY9lK3NdJBW1S6
F8M/PBfx+NDw0hGQtoHdp9I4mjxRxJjsXB3ojL5hLDc4quO4oZmtVB/BJPVKnL/mPGIsE1yD+6J7
Eg9xWujTpqI2POuC72p6V4uHDqVLGvNRMvX9uDxi8CK/7pUFhQvK1ncooSrejHY+Uf0Ctoddq+ik
URcMAGqaySHWXjQ/Y/L1yaEFOWbWarYOz0F7h02mPJWiu7Z/TloX6sDMAqclIAhR255GFJOW3m6E
Q8MRQeOWtJzYx1nwGz18UZuj6POBmiVqml1PPww3Bxi+Xmj1A3ebomUgyeHsBhMOloEKPBApudsv
g7bJjNIkCcJB92He8t+9AHFfU3pYqWzRr/vFP+I+Lau2RWBa2/mOosIon2c0xXEIrZ1t37BH+yx4
lHL+N/UiiV8u2VCvnSl3u/9IMc+nIrR28/psezkwwjYxgHrqRRWA9py75xu2R6W3vzg9J+1rNkVY
DVcpR409nWP758o+daxs94BSXvs3e8td2Q3Ks+lR09Tryckf03DSj5s6Cw+7+R5t265icxipEPCc
i1amxl7qzAqn8rYc81UZZxYxd7RfkURyrbLylVPWS440AJ4VL1C2FIrlD1Ji1wOgu43nX7d3l5A4
qEFUFEFR0WkM49F42618qj+1fkW3Rdk5tcjXgP2mGS57J9p1dLoIGjP6nhLQhDYL2MCmZLlaMDDU
U/WlXsfjqAcZ/TBaWK422LWswXGkDpxp/Y60TWrpfe8aI2eojeEUpSOQYOLn/X7j31Y3OXigIsGi
4NBmvu9GdGrutZrUWEXXswUOhu1fdC9dnLBXW68eXYhCljQqx8+q4qYfpICUi6vE3gkML/wYP+lZ
14m9s+pqeDGwNd73xC8zA4wMwwWzPALh54v6U/7lSlsjN/tLf876RUimyW+uqLDlBMwoXZvCKpR6
J4mQw8G1hmrhmvOU8pkJRv85ah0n0S9nabwcaV1Znb/sL2dlDEm87r0DbXMz+227vrxFn8k0HgVA
0owTUlMUi3xlaxBwivnmmUhXi7048ABmwNITcKt0sW2J4Ty2+LVNiyNGKlhlFiX4FP0SN1JyXv9y
niwConnyXBHOrM5TxXaPT9qSWPI00B3XP7SM5/zLhP4YPqBsrs2Cd3N6pGqmdBvrzZxWliYOdcQ+
Fe9mve6XxLZVxrmXZ4wL0wNBJXvHSWpgv7LFcQRS3HqU6vum8sRmfVWVJFeTjeV9SZeZa3rsWEE0
p3Gpkb3uQyL/muq5xG9mW7ex7TbzTljPdjYlHERGp/ODhLX2b9Kz2UDEpEHJxt7Ykp39Q6/N3VaN
Tofdca4a7aARdsMt2bXKIqIsTm5TBRegsCAnqYkzjhWANwYwN+CnEz1tJwZQ7fH+1DELak4vezri
TqVXmMr0aNVPhj4pit7lnMx/1ox/83NUPJik1y0Ti6w7d4mwQ7m3zaN6MmfZtpOm80M4PQWd8Lgk
hvn5Qt8U9zUNp0Edi0phLXVBYqj/mJokDiNqXApnVlatszEn1bltAp+wp0cDmCeYXANYVJH0ny/7
bzr8r6vqd+Nr5se0qDTGF+YzBueAEqI/yHFek4V/W0uuYWo61czkusnh/j2yOtvEGyVu6ovVy8vr
K/sMkpzeHOAytiSRO58rXqeSpo5fnY9hR3tav/W/ZlH76+sr9eRx3RC5JpvwRw043y3unzd2N+Wc
qm/K3d6xZk2wd/WZVnVr0OVOH81HZyj/Otm/ZuA+UXnZldUu3qWGSFGQdZztsoEKhC2zWhhR6+cV
/bdZ0fj7YncHC2ahRfFZI2RfrShbf3m9HtpxbMdmMmkF7q+KxhjHm0937nIJWi1nu9J6T43fA9G6
nh3+sO73PkVT61wxC26ELS/7ycydvIaebGqlCVo6eua/Op3nddGSo+31uL/shy6r/vX5SZvYg5u5
9lL9czOccpg27TENCu/+FsJNeNkbxy03Q1MF20eq42lHeeUo+NpbBNipqzA5i9fX17I1Wnx8AF7i
/irY1fLoSi911Y2fYoVvF9m3XZ+QbVwCe0PiDTvD8diLXUCinmQIXwxh9fkZ+KQoBvgXWrPL55Jd
2RQ0LU6R/aev/vJtSU9R6T7sK/teAv4Y652VVbVzWNgZCsf6Y1/d1YrsyAtLz4byV+p2plN2myID
naenL4q1W1/dz5+F8JsTWoTwj1u4syucqtVpXicGRzZ7v5k+pZwORZCRb+vZMUz8DedJURr0jniZ
KJyfi9SrtiCUJfXMMqIHXudb7bMs1WHhaVi6r1XXam2T66VizWJtGNBdns132Sd6R2llXDzQvm9M
Cv1s2G/O01Qp3/pbzOIoqmxjVxuL46cDaAvF2dqg+WA8/+aGm5xdqpbNNwO3dDe35T6vD6iWsYBx
m66i09CZ/rx6jy5wZ7CjugrsxuFgs1Qts/DqoLtvjKL8/3MYd9ZX05w831SRubg4LiwF8LBe4M/+
eSTfLP1fU3V3tLI5BbZyvjBVZb/+Oiy1l4+4Xz/aQolBvTMtf17kvjZwk5XnulK5CFm4ZG54MdiF
xgTqbuAYHnVNXmvC/rmYbspRka457I3+FrDLJtxRcH2izLl1auUtx6VfTawpqi35N1oh4ZkjCfn1
9chbylz9e2XOrOnRt2zHuLOgTpI2HM6sjUXeqoacBbFYpa+5Tz+v2LXU9afL3Bmv+njJlTOV9osR
4QJ8yfiNDJ+xwFkMxU280Zf59eCa366g/t/Q7jRKtQ8mGmUbC3EKGidj7735vINNxys9hZj01c8X
/M48ms4fF7zTMHNXH4q05IJ04tLL4S7wyolHo7Hqfj0yxd+ZpD+vdadnHDum+V4Gt8UBTxaL+Zza
nbfl1+zzQVmO9khC7rQtS5xE2+1Yukqczifhh+2+TibvVBRBF+JOQTYBvWNY+2PoJ5nV2c+zKpLx
g+Tc62G6UfI0Vi3sIgzBx278YCvwaNHMu8CqvOilkWGPFzT3SjPpNQr4NX1ej4lbHszlg0W7RwwJ
zKg6xIpqLKz+dpyN7E7ZU7s/T9d3O44/hdC881XHojydlcQxFulQ7+0m5+cP2yuHgLc+MPTatwtj
UEfAtlOltPFOAu2sVPW4ZuJe0CxguyqkQqLQ5/7yifhn8PL2VrvdR/HnN9Va4iD/u+ydOKbJNixy
tqKLwQtK9goeGCo9XI+/Zo9MY0Ns3z+i99+l7kWvuWlo5w01VAuw/DIQ/eaM8Rdou0/ghP28at/6
5j+udCeEdp3tisrgSvpkQ7HltMy95svPl7gG5v+OhkDJAs6D8uc765RVVE6VCZZ+NxW2lZMLBgMp
UL21BzPjEdzZ9wP672J3wpFW+2JzOTftWZm1AnWQ0/5dtFKl8/OYvvebxn+XuROG+GLrx+32LFbw
ZfT+DnqcWFzOjYbXTRBx+OfqgeX91hz+d8n7XV9q7nebQ8w0xtMLp3Skvv0SJKdHvuTfXOk1Dvy9
WveVrpekuTueTRMQ7Jemd3gzB4dfxov10aTP+uc5/N4A/jEg7e/YI0xt9aykDIgDLx4ToKKmU/aR
fVASHsyd9kAsrqmsP9IhUZ3kuRmxXmJsbRfLQekGbkQiHQGr+MV1m3iRvcv6fQncFIe5P4/321sw
NRqMNFVraPe5kct5u6eFGlWD+WkKAlHtFg9mVP927f64xJ2mEQWoWRTjMVcrMo8cLjqc+vbYqXUI
d6bsKjmXa72xL+7OZrNHe2L58H/U/I+L32meFTbtotLZq1za58+T58zyz0fHGdfapbtrWFS3MIn0
cFLXfhfNWU7m1GeFon9jA/5QDa7JnjNopbfZk3jQBgnnMYeYM10lnezBVN6ZXuCc+jYVTntI/Rp0
P6pj3Un84ty70FTYVHTyuYvmkVIVqt/2OsWb1v51o03S43obU8SZgInlhO/HalkUW+qUXi679yo7
vBnN/chR7f6FIqttSIFuHXlKY1btqTWpBpQS7/ZbVwmolSD/pj/qmvkuNPprHkTW/hDns1XEyXGj
X7fkjkuV9cWdU6fVJXWAR1q/vT3NZitWeDAgcfCzGMsy/rQEdzJWNBv6SSf7saAkqEU2gz1C3H/o
bL/x8eywLVPDy3NqY9wFE2ezLlSrYF+yxTLcgvbKr3zNk5oJkFeM3MvWPw/satn+Gdkf1xSv/Mek
XqzgsNPFRmhsvF61j+NTNWi8m6MKPAKOIB95qkdDvJNlzk2SVDEZov7SgPPT3f36eTzf+Iu/pvBO
RhJaEA2FisxF9HYB8A4i0Red44LpI2F8NI47gbjstaQ6KbKFfNs9w3r+wHQ/+vg7s7KPNqZeO3y8
9hW2m+ynHoST35jlv6bpzpNnWys/VDWfr7xsR9QhCnj1zwvx4Ar30Vy+35+0i2kCKaf395c5zVfU
oe/+H1JFf47jfjsR57RdxBuWe7fYt4tBtkhhAfh5INcQ405DbEdvcHDRoJ2tod1pSLm1tkVRHjez
LeUbZ4DDylVCC7ZzdhnU4eJbD48xvrE2ttO09IYBrJapNu6E2N6fzsdYjaxZqa7NJGsDg81RPgCz
aeSF5+Fp8x4rePLd57EappQEb8xhczdTEmqwjG6tJ8Ig8PMkfKNW0h2MDwJ5kUaguzuqGkaRbKvU
nuVWO1yH50EN0rvVNteBswYN/OeLMcZ/zS39GGRIaOprcJZ/ZwiL/Tk0a4qWZ1qhvigFfI073J0U
HHFMGllVz9itDni/KgUMz7l6vw3mJIpezzrFv+VQTuSKza4dU0/TaIyjkm30+bgqNP8Qwq9B0UN9
Xl04Cjepwq9V07OcsbnL3Us8PBgzC9ikIDzATZDOd5tlaYO+ooy1OPEbJvwj1E/ugqjnZC9FCNtm
mwCHc3Q/aj5HqTK+aLBtJCcgCYaKQysyPrvSgc/cUMFWUzJZTYxmP4hrrxF/HVWIW3nBrhzakCcl
IKeEHOwUgSxztUtaKY38VmF2849GafX0/YnqYI6Mw2l+WKrhPLk0XL2prSpAUy/le6TlneBw8J0j
9Qccc5sgC2nR+35d02yu5N0kZ+DnoJ7lZ+gU35NwuQVtaatRJl0uzdOHce6WVf113B+8rQ2+59ZP
m003bqy3m2WavYfx6uyQX2xSo6rWPdNsTuKTSm8OQL1WOFOCT8UEVTqCghP/H5yaY7VuHbfLMxFB
2QC1t1gnwUcaaxTlL3dB6BaXbG48LHz4xvIIoopDGwawWpyU/u3R6Izh7PMIfs+2bllAKe3mu8Yo
yR9Y0O9ElHjWNnW6TklW32mEpea70to5gt7TI9Q6GR+R8yAX891AaCplA8l+n6jgzvA0L2lSJ7Tn
zaLyTatmbOwUSsT3j3BoOLT+Rt04UgYGgHoZahfu9ySmltWntKmyT9jyAKaJI8b+06r2Xtg18NvE
IJ9X+cB/jcHDARoMrN7XxYQEH3v093dKSHyBE3+X1B+7wnnqDp8Bx54+ky6YE4oLjtz0ubN+Likt
W1Pd8LIej8fL8fjZcg/+GIC8WUm2tXaX62dSQTMKWGU/1J19wQT/1p190kaXyP7FcQerQeaOXl9s
f6b3Vp9P/TE4XMPUfR5/Pa0eJJC+sXpNaWDWOIZRTVb5b0mqL3pFKjUgh3/qnammKBPqUcal0rto
sy0FGOed8sD0fQMs0WxiZKUhjR1TU5Wl+iMcq8PsUMbWRl0MbvEfE71YBK3FK0NmJXpzAI2H007v
/X3SYdSt4cYdriuvNV5+vbBeq+7T03g8A04vpbj5gVn+xi39dW93Il/Xp72tbgGsSitI/ZQCqBGq
4k6Tqge4jKtSvZMcUm9jzHbqxWuUZd+0BjlFLuGWQpSAAmZncAziB3f17RpZpMRo/xaQrzslORZ0
dNVhupntorkWfaHtp7ybUZ0RfqHz5+iBSHDifq8swD8SD5g6+B+Ghon5e4Xiw66K9ctBBXHxpQS4
SXFcsD4s4nW4zWkDaDqU4AcpGZJKgnjHrVcH91WPWicqYCQHH1DzVnrUg9FP4vjz7Ygqcf/90puM
oL717A+gYIDG/drrFPCA3uK/7nuqt+kfwOmb1L8OlL8W75mXAfXmZ1F/304/XifKh9RjGxtOM6p2
SAoeyr3pWfcVF+SLbFyuKHdebPoTZ7BIJ0rDA0t1MOGp3cbN1R4afvxU3AKIVnCZmv2JIZuO95Cy
G3r43EXSz7xFsvwVgnbd7gxPQ+qAKGqs3eciGzdKf03BrvWyrom2IXTS+003yTvZsJWm/e3WO66A
ptVcVL3wYgjkKMut21Q6LnctYCYSjnfTvoDclZq3TPzuVzmYVXGLQsud5yjuFxxCrl56M2Oe0LIA
UqsWuDOnpLQJ00516dIYHl27v3E3Z7nwdGy1Hcsdb6fWy+7NeNm1ItIaqg9W7amg6jeI/O10Z3H/
hNX4+KZrTQTCd7zc958ASv2ibmo9czh7/ll7mv9kCgQ2VAWHAskBa0W9C7lNZ78z9INdXzk1Ro5L
DccieF2cvFcO7jiCek/6qEpCwXLvNNOfr2Xp1K1QktmlPEwAFinmyjxMMYLCoU4uJA6TBv3YmGHj
M6CoDM4ZusdaueN+NCjvdbUDgOGdMeXl9BXTjkUfiXHo2BQngza2pMuEeWWHF0xmhIz0kh+ec/cA
4RRMT+3Pn4dP1PGN4oB1R/8rDfhMxT3UzFat8roIz40pIEQ0bwjhZN0X0uxoLHTe+yu1CCSUtHTs
4KKOgIa0+uE04ZlonIzPwwK8bzq3Fqf5EW5pcLq7wHcMSHNApgCMSGsT+yUYHwGFt7Cv5uA279uA
Q46Eo3U7iicZTHlAswMFEk5gYn2CFngk1I+Fu+EVVHULr94ABVvCT6q6SP3rno9BizQcnlq5wnMZ
Xemt7baQwUKsMMhggaC5KIaIPV1kjnfunTqHEXEYDOF539Y9i6Y+x7Mjt1wKvfURauvml02RY9Tl
p76JxslPEcTZ6Trgu5DObr7k70KDXQy1Fl+rCCZNodaWv8lP8RrApv+9VyhW4dd8k/fK58gzwrx5
+y6/N/vyHnlWWDnlWbni9V76Aa8Wym6DloomYOrNfrMvv8s7gNFZyzvkO/gE159/XzXg/U3ahcLp
HnhOXmLyMdc7klecGau8P+Dat0+9vRqacdjq5W8W1ypYVCh2oZtsE1UAZjmyjscJSWbqF2O3QeXx
0VjBgjQMxkI0sx+Wpb9hLBfhESDs6IFW2wrmURfWXfhh884mG0SICqURRa96jvrh5DIQSYjgEg/m
G6ALJsEck02BZjA/w/NObxFidYQxYcv75H7VtwKQNllrGkfJZ2nwnwfz7Zi3z+BVKNyj5ioTZRKN
44X8z+XHv7/ffrr9pkziBdfilQniG403s3AaXH9Saxc2XRpT+au8Vh4AvkbjHZK+H8rDmRyH4SJA
M0bCWXpTCyFbN+DeuTHuCFPr7acbw450AsgDPP7rQziinKlw3FltG1TRcyeYwOc6jFvq2UuszuGJ
c3wVxqtg4kzZGGgwZwsR9/HXrurqT1m3hKlKgSAroA1gZJwG2bt8IARb9JvZPdM/ti+gowuVpOgm
E8RSi8YyvfJL1DVaST982UNMlY72MFcJJyxssq10VLQvvn1VX2GQPSNHdrte6l29G7NgcRM873gS
T6AHHjUGtJdBxi5C60ysvvTBiFpuwe4Hw5O3oKijAisg7CzCzhr1TrA/Wz04WwbCvAymFvqujA+j
ahDTdBRP6IuHvRDNvXIYQk0Owj8kTwO4JvjsyEacYbD1RRoyBicrrPYL+pAgQRDWEti46MWDISkY
x4wHwjn4S4SuxBQyEh5aZ0erG9y5GLIdiQlhJxLCThHRm25JdyEUyjAjyerKksNci1vlG/SczGrW
KmflTJYYXpN+yIvkhTEqI1YvmG1HMqp4ApX0JJhlo2AmFg5AF+mqiic8SZ8Ctk9m5vYQO3jjq046
4eRKP024EqCsDQRDWFJMXyicuI0Y9pATlC1HqFTiK/X6Bd6vKydUJ2casRXIoVA+yyoH3S1ynK3k
BkE4QBhEv0EYnsmo9szBdgzLNbbTbIsdibrpp9ipm42KuqdZ0m8Mon7KkrP6LJEsfALvsyhvo3t4
hQAcBuLJjg8RgSnnOgjFYgwh1OnJ8e52LP/fPlDMnLGirUgstHzlMCOzKeV/dSluQxyH3r3Z9rwj
1irjY5TJZqZMaFekWJbljsbQYo/PcEuIhIXM8RbfUfmm5gmdhGju1YgwW9e1Y62P2BNRAZFneWMJ
44J+1YPb7VoruWWZiZv72rdFxsTVYRmQjGgmXOvlFBZ2vL7dPe5BDRAhvI1QfKF8iThuZsYR+yFy
IzZAtF4k8zSIO840eNqMiZCcaTqie3WQjmj1wBhgP3uiPTIe5xkIaVpcWTJInq1WPZflPXVLmEmz
9rFD0zB2wYbrSj5WRPum6duxKMYB2VPGQV+sr5jwBLbhyR46ZuH5yuAkly8RXvnoy5PpQ8TBT9A8
ydNap/lKo21EM2CCk7/5F1knG6cuSs2aUz6OVtOvA3ErXnqa8SWTKcsGW1M/gOALHfehURIA6H5x
ZfeSKMBuqWuJCG4Ps3Xwi/5mYvZBpIXjFHbZtQ1ndjU8rG5G/+aADdy5OG5Z6Q30sXDtUv4gn3f7
nDN3UQy2I9EoWSSzlQ3D8WZCiwsGB3qQcHIaiTHatbWl0br59AIy9OCEMRSrKI5SmYiiiHpIIHBT
hQAXfx5uZrc4SAwCnbKoXjWB7xCCPjEv8iUTeJtaiZvk1eIreD0PWSVZp0NXGiZ3/NVqAXIRTWQJ
5W3OZwAL6X5UQr4ksmsjeTaRfjilpxb9kDAqxGZsDRh1ZJzZ1e7qmCzhQBGeKSAzsTpiPWW+xXoU
T+IkbZYtnxstQP+RLFHiBkYcS5TQykkziavMi0GKKRd9PmCmZCITbMh2dB7ASNoKI0Z2o0bbzCRs
IJM7Pa4VUI1ljNbrTWYkYtwBcI6qB2Otc8BgwV55M7vWVeSEhk7sl4hh8/ouVGMcDDTUTdYX1cTr
o482geGNvVzsAkKFbZCHDIB4D3pg3AHDjSeynvJmETqdv4jjsCGAgRe878yUWTw2hUprehM8Tr/i
2Cun1Tx9N3wxuhB4Ma+4sEEA93tE+pGEhjOX2bt9mEhUMBPPE0/weRy+5B3R+PNgj+RG8HUJYxcG
oWN24JD3m8yOgp8D6BzWungcTA89u3/iS0iHhWuGBG1XaImLTv7UfD53TpziDI5QDMuTUHMPbZp6
aTqF9EvGIQ5Tv46JndWT4VdzC+GWUV6dImOIOur6tzoFgHYLq965K+6mMRBXtG9LUH0YyeP3dwJo
qI9YYmBQ6eLB0vRspvAmPdXZbTBMOOSjq4vdt2F7nhoEKWbf7h/gHpaR8b23AxmpmOmMRionipkB
e/iR6YeARHj7mHZrIbcqX5tPyP5oqySMz5ZiKtSlrFwxlW2AWFri3UVBZ3+I56aleyJRs4SG+B6M
ikjCGVdyi8Vv8XAxLaYSF0tQQHiJhyIoeRKQTkGdB0Wwf/MesicQLRJPIyZK5Iiu4Y5/jUqZJLlE
46o1EY5OIhuZGREOrAkcbzKlVzo4rFjegelqJMPAcw+0texfZCZlDyOGRsRKWJXjcT50daieT0Ob
abMJZo7v8oEib/ha+FVYtxz5aUDuo8OseLNpspQSBRRXbcbQhhNZYxEzHcJ6qNrhoC5mwMtDWaQN
wEOcKFOStcFT+qL0tC4M2dBan2kQVAcRNH4hAaY6kN+AroU7GegImItH1xf6WXs/OrQTgGAuz0Xa
raHs4tZl8TI63SU2/d/b+QAFctXTlbgthyVZgxhbyLjLiVBCQyTSgQu7T0dXDy5WuFrhX+bS9N1P
5ZGObLpPu1fQbKQfRm20Qe60nPy+X+FjEr5tDU5p+XD5DtR1p5yUk5AQWYatc0HpiZUR6gIJuDaj
Ap2lqvbSb/RvxNhJ7wR30oXfhEhP/r9RW1/6QiTJucCr/F2eAX2dVx3533mVv/zWN1kQ4UCX8FP+
KpR8uVDHj4TI/vdD/np6EWG/veIW3Mpfbz/BKeY5y31LtDaHlPD2dSUovJKo7zETty+JKCC7QbOF
qB6luWq4mJZyKitvwvfgYbwyesr4NX0WHk56AlvCF+jAxJ4+y18NVF90DfT8rsMHBp3GXPg6xVPe
zIXIlrzq90P+enutmAyL9515pxBzykNdyzvFpJ4HFtTUrrZu9kirioyLhIqcyutE4m/fb3IrGiO6
sX9XYGBl5w69e7MnXlv287KHx7VAjoafkcfNcctb5XELiXk7zQnXJ0UTCnYHG56C2u1covISYYqB
EsOfd9Rl8SQmREIUIk/Ue8/GP++I8au6dHNjQiSAvem4uFJxc2IMbzov+p936l9iHrb4y5tZks/e
Yp7E+UqkI6M+dYKWjFkMrvxFGdPpDrm9iJbEHEpr/05gTywitkBmRfyyzA0D61DUM8BH0zTexzFD
diZR5gWTUnAjMhihL2PZZieeYZCQ/4ELDWWnDEki5d9B0MHX8Q5Bv2LrcKSV2GhDfdG7sNiycZCp
avasnkiTbLBuXk5uQTZgotvbnuYDpDsCyIqdUjA5QiEJRncfNk0ROnkIw7z4LqUj6i2ey1wZoSuv
C7tKB46NcJWvg18yGyLe9UfU0/GBolA3lQvhrA/fzJY1lFkQwwXoV4e+667wSYACXX1d+keeyCBp
4+pQsIFyisJv2yCbw72OiQr7yYQvSLwyNjpifG7/p6Otf/4SG7vtpdhZ8UxG+8Tdnnon+D3lKieY
E5VOPqzo32Zdxg44dmiyzYAwjr6JU5a3yEPeJl+kTSuO1nq0VGI1RKtlaDJnkIp6ebuai0aiXpxW
tp7pcOe3HOfIX3iF6PdNNW7OQyT5piC3jS/jBLgPD98LMdK3YIDv0A7T0y+mRi4pF250lFcY1niI
HxmWsAw0+uEYphPeT5dtXwchi8jCpDaSv9qUHMsr5PNvNlA+Ru792OU+xUaIhook3rzT7/85FUU7
b7os7KnC2AuHagDUEUpH+M5xI6O9WVFZwGwo95+2tEHgSy4oHrGLUa+uQOzyzU43wMPqay96X4Z0
kzcqmXRALhAUmQmbwEAMWGNezY8t51VZ3f56JK4rBlYPK7dvWb51NQdyf/KGm8mGMRVxKeES59Pk
sfkUNbttNCT2ESsKyhFadDOFshWQLxm82RI045tdv3rSqw+Q9VWWQM6iFyL08VhCHJHyE1oSdg0c
D73/kZu/FH1tUcAUxTTejJ5oliBD/TWvt+BZ/pe2WuJoCqCQBDF8NFix+weFhChEDJKEHwcOF8QO
3CJceUbM0S2BQF6CAmwC8oiWQbHbp3ZERH5kOEyS2AoZHZkLUqaSYkh6gNvLBx1GwGAEzIxsztit
V+6NJ/cyz9vYz/9NnnwXJ7WHMxHFgMISLmQCCrhHWSqZEFkSuSpCzq4zvJCwEKmW60rGJMGmiINw
+IBbwLNF7sQ4Svrm8FIiynoHzpMILu/rzzcRv82yqOmJIDIfigKLLh6Glz5QuVg9GfBtjao54/Tq
NeZ/ZlNWhz3GJHKPctfYKW4Dy9uhEZr3SWE3AY5GqJAPNf8MWrTmLsWwmCudWNWCO1eWFuqVttU2
2HGG4HmENNt7nIrvMrpe3b1k4yRgN9E5ETgJZkUZ+YloTqQj7G6e5QOOHQlU9Jbmi/0SWZGL2IxB
3p0PoVmO0GcTDyxCii4Svt+UYtuz2koHzuHp8Qi9g2f47ExENm/x/s3yiGyKW0F+PVkiebb+kGhG
4pgtH52xXwimWAHNTdnt5kPmQZ7HGAM3sWupmFEJ/CRhoAk9OZdtcKcSUMn3c+VH0/2pvYHWYtzg
lrEqVzstZlGGovkRsCeQpXbkLWK0LBbKxNAcuHSIOUpRGJOLqUyFRGkHLqGxlSHqZCmiyY5AUB71
4PY/5EcbX5nuR/JE3A+JGeN+3LfeuT/m8/ay3Uisi6B7SzozJjcpiZJ8AAnukwYrg18+HaZV5zA1
hKBJfAa5UtAETrAVmz3BzZJkiWzJbxtz2aJnLbMHyFNHsK/kWdnUyivlSxzLZX0lI57W/nYYLHZ9
WuTBZs7o+M/ddNOVsk3Km1XIqnxbd+3F9t2eZocneAB34ad28VUYWa3XRJ1HvuEs9ulHYL5F+aDp
tBUSLGGvgqnb9jjCugTdBo30UxUCjwRgSb+EtYMzMWEplZkjmKZ5n6Ozm5cgrm4Vr3sCegnky65x
dttKjyAecLlfwJ/lKrAf4a8AD0mYDWUzzfcO+MOnM9/yd7bUE4jZYPM+uLyAVzv/R9mZNrXNBl36
F6lK+/LVki0vgDFgti+qQIIkS7I2W9uvn6vNvDNPSCbUFBVijLGle+m7+3T3OSvhkoq38aKfHcOu
u26AmdNFc5kiuKqy2fBL4oUmNN9UpoUNJXRV+PPoDS2Pgx+rgVfPsmez8+PnBkL2oUbJzD/8ct88
Mp9BsZiudxwTlwnNFtM+mcvUqpsq5JU7mXbWRlj/PNzJmh0RuYDoXG79MwggW/m2k9VT+dTLXqOY
Xc/g1InvewIPruAX183ywH1ZUgMJedGtPLRW8T2sB9CTlSjxJHtoG5PQg22nJG326TeAwQTlG5K9
omgtTzlB/RZBJ/YJo0HVdmveCVDjrCBv20PItmw3bjFr9rvDtRC5QX02b98cmN7kc2SwWac8L1+X
gWdhAD9LO7cLrwgfe/mRJ6I7aLCIjZiBJeK9AdqPJFRWLDKKMi4rnOn79SEOWY70uvOC+DqPhEa6
fzqE4qrJTco/eVYuwHlh9nkAiJhzkwRYoItyxdzVaXatvcg4cBmUnV0WuCXClWyAz5/YAtr8MFx+
ujCd+d7PxZkx8X7KO9jx7NGSDwG04j3cectNnNHqHp8EdJYbY3P94qYZSMQsA3ncL3fsUnnqKZAL
+fxzh431fyD4Ysb7fA43wwhXlSxVMkjcc/KLRcq9QQeyqdwrvEDiVVaesKd5rAOBx2BlQoqQlQq3
zYaiyDWLmz9QVjBXXFb/hocO+RAZvAOMQbOPz8e89a/oTt4eBrZPt5exV16UQFFY1YSn+55sCvmU
5fiGbeI9b2HT+QUdjkKShu/Ie0LNxtjOsxtBnSRTsB2b2UbZUot7o21t5Dz7bXb0oWxCHIpTpn+Y
HtkOW30pJlgiWjmSLqufwFiu17lgtzIe8mVdFhTgsOzQlCs4cL0y6BAJokbxP0CiXL5LlP05jJ8Q
G7QSXhDNWWS3KvrUJIs4Cj+tMIZxlfu1Tjo/kRehg8MnYwCFsA1hgRJiwwpeuXreLfJVFDYPApCT
NgQu90iPCf4pyTfBR+M7UXWuODeXAnFK6lcBWb5k1G4qSbzp67MWnsYFkmgmnGDHTQ2X1E7gQDHB
3Ah7WIy8citnQwYEKtOpzeXwNzHjFbcsi0jMPVN8E2+TnZj2z4NADobPrwju2MGn83wDvZGcJgqq
ECzw/oBaXskGnO7/nSJHt/PP0hIy5DDGItUEi/NXPcjONc99ndvDA+rVJJAk3efdW9scPFd+NqjN
Oq9VlKxPC/NaD/v1GQ+dnIuzJWVEakhyg+N6eB//d7roeOVps54f/ifNZG3tXQHuTWVKToaHdFrY
UVYKmixJRp2sk7xN8ehtM2r/Vjk5jYo8Fiq+IfqbZLskm1Oh2Ej6kt8deIUdym8BZpFwXJ0QnYSj
kew0OS8J7q15txYvQ7S9BiCuEqDLmmtr1Kd9OcxVOLaqH+LJeOGnpHZJwGXwExGgOEToH+kP+oLg
LnRCbV2swFsJAYuVQzCYrcYLAvM/z6OMF2YIM4qPc8jhMRvWE/CshGXqKsZ1zD8IXa769/JqINgo
wWLTVb+YSVzjbnveS/7Wuxa/R1uPCyfUFxRohv+eZ+MvlSC/TfOXShA4sp1Us8zhgbmbAwSTuBaf
HCrCMKZwoSbjla7LsMOhw1Olombg3BJ+CY4m/mFTVuMyRddxxGicv1Unsf4oqUJEByVZVBs03XEs
90uFkzJNrVKeMlmGzbMA6sIwJ0tQDaO92IrquZE884esPfe153eSC8xZf+RLcfnFfxzxJKu5DLp4
5v3iyNCfL9GRfi8ZE1bBK+4/UyOvkLj5MP/+Xv4iGy83g6QrLbqOBfvMl4K6DGGr6JAo/cNpoZOS
hIAZxfd4PS3BS/g+AOPGa7CjNwmmISQqGHe4k7LrCpRK4lobXOnEa0T/veZvSOMSklyCo1V8DaKx
sub6KkbCrlomT8Bx+LASEWRIryurI+ePHJEKnLtyhMt37OI1huTzVL+c67d5iCvFLzFJlzlGs5P/
eRFmV1nUS2TYELPH7mxq7LQcsN+syT9q+74M05favlOlHZrcSoYHmceYjEgLmp2BCkne1fYld0t1
GpleC5woZu+NBDcDYY4aEMuIewXqijZpthDGU1mY38nY/a3wDpFCA45vm6JYy/3StVlHzZSqZ3e4
1YWn7t0ZkkXXhP2d+osodiI4j+AvREIWbm3/DMnhGe7DWQtvKQla189rf6IopCCAf1eMVU1NwhBo
eUiBc0WaSp3VVjgcHv89rNafvVs8Rc0X3QNIRlve10p2yneTzFXPw4OylGxoSTHQUuHAPZFaP5Pj
L5E6VMn5iYUm886Gku9iyuW7+0r+/6q/WGcAPUpBTAxxvmouVQLKuzpHz5cpoaB82dweg24Zs9Us
AezmkFBiRj3MpsdkDZJ+koBd1vIFwACP4THJ9RCDs0E5JswXGtu3vphq4RmdiM5JpqDfg8D6sKQ2
zaCihlcFJM0CTNeivkGs8tYNK6qfpFLBeYdR+UoOBKHqlQUDynmvXUwc77OBIuaSahA4hFATAzt8
XA4DzG6KaY8l1gYfloxIxy4DXuAvEPddsylXEzuvZAfCIoVUplz3sAQeuWhIgkTIxWbhZf9y0R0f
KmjP/9xuzMkjmA0HAcMgCRcQKAYABlVQhviXgFPAypfvgj3IqzJeJVhExetRgmYA7ZUyF3MgX9zE
xr6N5dI5YpxJUKUHAS24dmBRuaDL23HX8ozkd0YYlHkvMHgMSLQontvFUd7nMiXRQns1ADi96wn7
aTCRxVVxJQeUnEtaOKxjTE11UUEW8+PwmA79pylUVxMDygSv1HcLREROR50gWQ/YH7sGx0iccuI7
nvG4XrKXoc6Fxr9OS5mGkp18JIQ60SdKgkYO2J7trS7iW8qGCLhydncRQHCEKDRZF/xWTFtGtRBS
0fxCvnA7xQRccjbyfD5v74vAhEWy3RZcB0EVZxanF3ZOPE0Nv19OFsiU17IVyOheggjiAqoQ+FJu
W5LV7s0hVK4UAgeX8NrCm5XvB14sj9nHlKdYK+enPLIuP8mra2IAe5494bpeJ2FBUEWG+EUOMD0U
VylnhVaXVTrO7XX/mC6rFXLbEFRjvqx1T4ss+0cNNG6uITAWS35+Q5yTcIVIRQzwtXz+IcQ+10vl
CteTq6eAZqVc1cvuZbwTd1R+LrHdykIub0R3mZeJF/4ZRokZ/wwVzTt4dHnx5/UeGBzYXJfxh/yh
TJ2YfflnrIyVwkFQbuQuv+tp09S/nAK/WasvJ3871VlU5m26ryAK7RYYnF07NwjwDv7PR0ifFtZs
WJznwrYhfNCTEGJB+NTRwpz6Ib0Adw8P7ez6+vm5ouSjgm4MDgt6CDy+LiXFFBNT9Twv2KYKpE+p
f/v0hN5KH0wU4kohMdSy9LcGNry5+eyWJp4Z73xLtzKYNHThKMhnQMOVn8z2kJicgxfNp7OXqnMY
TKvg39b7k9Dqt9Yvsd707lP/Dw/TH93LRa8Nem21w4PKyoj21HuBqxYX+wEqeYNXu9GWx8CiNC0K
jUWFpyzmz9teSlgp28IvljXnbGWpa/CMi90fQ/u6pMLjtMhJv5RYN+qKNmJv67D9dVhIFqcv/ZoT
WL2usTlirZz54UlMIkMHDTR86xhYiiN4cwkTEg6MHG50RGbn7Z2FiZZrQs7mGd4hrgoSXKot9XkW
RpcUjNiAz3wktmUtqRXx2TJM8LjQ1t2H/O6SHgArhYA67OFkfJbTxAu1D7j1fiikOHQQxgFG3uhd
XegLSTwATHLecOaOC5VfypPlqr0qLjZswKx8vpsGoCcv1DmmvFD+yYGlXB6Jx01jmS+YJ6gizoR4
PPZcgUpeBrFfi78pRyaNWWs5HGUgP797apA9ycvrDRvurUUmC4iCzcmfL/69Npy/OPG/LQ35/X8b
NZraHFStHvArxcCeLqVPZyZCKviqK3MtZ6BB2YGBc288yVmgvzTo7kmyQJxfyZ/KaSfIbfrLBuiW
gywOj0yQYM8yVBamHEcaWyyU0mKDR+zd+QLLiOMolmikH+ziOWJcNnzJWHFBzTc3rF86Nv+1Gb70
VelFNgyxhivTYz+xDhIRnrhRyP1Z84goyHKUgF3KHhNqdsWHEa/mhMVSGKUGX0Y2koyVlD2Kt4M8
EXV21IIhDLCVoZOIkyC0XaaQTFOwwzdKL0tq3Yg0+Z38kbhHGHH5kJQAWC7lM3KVgDRf6VySCXjg
ElR15JsZ9UuaPVuRo+txNGQdyoqXVS4/A5ZvE/hj5cztcZV6YkByC0SAFp5uAnBdXhFpEn3KqsVP
/GCJl0SnZIuo6yakZEJD5VHCAHEAOjwHCTCmpbhUn3408P/FbUL+OdBxnayFQQ247NGKCsAYKyKO
Dd7LxUmSFLe4P5KBUg2y8spesp+fJ/O0tkLffPfCeiU7CL2PsHyQzSiRohee4MoeeE5dGB86S0f+
VT9KQPV6NXL+e2FJNnLg7yzop+RwLy7shfoT6RnOZ0oAf/FdwLifl6OO8wundeF9G2lq6h/cDV8M
7JdQuK30qSlbKHPFKiI5sGdK+ZK1Ma47ws4jqyi6FmyCdfJhrrWFzb8olFAkCiPK521fwhWpPRdv
UwsKQhUTOQrxUeFV9kltB6hlsAKovAqnRznX5fbNi/Wy1vkPi4km3yC86MxrcmcxdLL35NlPsGFY
f6ZOpIxjhJuGPxYUOltI1Cawk+w5Ghzx8P9tZjTzL10T2BmoTC3boMfpq7DNULZe343V8CBjIfDO
iAEsoMRjN4zsBHFmcLy3WT5LHxHVhn59/hlOtNCwr8FxUpz0Yi5OOA44hVgVpYdUZjNcOPC40J++
rKRDpUI5E5f98ryYI5jxOAf6RfxA2nV8/wzs2S75BZxxt4K8ODvZH3JKiJ13/vc5InsIh3jrvWqh
9doBxIhR06mdEb/5kqx6+Cz+YMeQTXLxJuEbv7g7FxOOGbdgUiZIIoMiJ8DxXcwIjzeUtBJiZuTH
5N9h3mMUZfTHb6JiV/qM/zR5KDhpNrxLNO38buSH6mwUbsHgM6xitYjX8MIcThRlmT/LMz14HEao
+MiZDfCPG+rb6Z6QUpGMujHBcbM5ncoc2esLzMNTUlQohuHAMBOiPAiCoG5jjlqHlTeRNhNYzIIt
iE29JmVoIRatB+dV/CLWR0KldDWsxX4VlLQmyyIQsKHlhPxm9Rl/gYJYff93AL7E3EelOlbRsZFT
DvY/bvATKZRHn47HpzlGGWLrhi4Sn1hfwCCQSWLbw5W9x2+de1QeS1VmBKCNAu1be4ktJULqOPOi
BRQNYXHFQrtqn+OVso9wdiTQOV7+l8jVux7W1nwifJNF2fIXAinJAFA0RVgmAd0g3hPOEVU5Fzka
KcfLKHmhkJP3YfFh9ghb8FsuIctl8cgiIvuD9EoOXlPwnNSGyaJK5oJgCCQjHro7T1Wcd4PQQ2Ip
sYcj3/892oYM5r9Wm/77amv046mIUwab0n+GL8e3OSFStOG85UjEtXtky3KMEMQCUKYcWtkqpXBg
Ea+OH1LlMuIO/PuaPl3cf13Ul1b8FFlDSzPxcwCgmMscQFA6ErA0y5hMjbI0th7QhpzyZ2b9AhOy
OqQKeXivP0RQSYBBcU/lkS4rB99I8A78gmWCT6wQIslqYpXMC8JxqQ7ANPz8NEnE/+wZRNOCHFvf
4i0f2DtStyGvE28q5jgX5/WCIQg4RU2KRNtSGSbVJkub8xmBElBG/cGaH5c60bcsJJMTNsLqgRTw
rwwvBf6ADHIKX4J1CbItvjBZHPC8BeC1rDhlL5hyjDFT3+V5Wa0U+4XO3qH4T76kqKYggnZYdeIM
l6vpQw5elEg4V2QbC5TNq8R/kAfiWXCOB3KuSMD5CaLJ+Uve8UnaM/LnESsnZw1yTy+R5zNylyBT
osqSl13ybsTMElxLxq1dGshokAJy5zTvw4AvjrAGFYq4rOIpyolON87zN2vmgsT9a818CSN1LTaU
0isHtN7xCDlwBDzklKYvY7wWx0ewIXF/pC5YnVfkhKQZDAyLR27YcEAdKU/DJ8ZGUF5DACSPpcSM
Ony+d6CyMkUyy2l4fBOYR7p9YGf4xHPwngCG8P7itU1N88WnqlpUVuDuoWZvohzb2EjHGM2VIFo5
3oMUv50QaT1K0Ry2BLTpgg2ncwp/59bbxbpIbV0R+8Rry2Qha/X4ZoJZVUv9QUorL2vvgeISvHm5
6kZ8+1CuPKbCT+AmupKAur2wQRXqEw2WFOsnMiw/S4ZO/HpwYlgmQPvHpfomzNIq3Vl2PS8WQC1+
ew9mKX4bxTR8FZeC3Jx4yaT4tdqd78Wj43SE8x/YR/5Vodi4A2gOxQyXGoASdIOqO6IK7VqCLSmx
lTdTqYoj/SnpBhLQDillSQuK/y6YQwNgI3vXDD1aZcgd+bgTV+JxixuiAoGIE4TYwlUJBnPBOq7l
UlBE48tCD4uSjIuhAtNZ23P1VQzqMdTfsL8sfT6fFfztQf43PxN9UMeBhB4qLedLFsCtTunkGqzI
Tzsjtkms2AisLp8/Yq+49tfP/grpdZGz/fN8/0RmP/FYfa1hhQRiFBdfXHTmk7BcvsSMUJlJiWSz
bAHYANa21KhrQb84/JAwTvJbcsBLpkt8JTEF4owKVia+T//9+W3/5UT5723L7/8TpCppVLMTlfGh
1MpZApxTzOMY1HweUSJYrpr6ySuf9BRqk1fvGNZ0eRqbpBm/wVH+jBzhx0CS0UCaE4In1f1ysHVO
2lleWmv3CEGRssR7nZ695xi9tMfjg92ImBjo2+EnSuRGkLzXr+jpoZEJrI9sRIV+zNuBznMK4VDP
SHznGvxgB8J/+lH+PN2l78f16RpNtVCD025f3k8w620p4qG0hPKS+P47oe9L/us38/bldr4cid10
dM8npdLu6frvkbbVZypaX4SrFNMdfLv2NcO3rk7a7GgEE6UpxpVabkZ7Y9ob+3TVH0NrXHTg0UDM
SVC1S+Q2u+nGKLdDuS2rGxM1LH2n62tkkZsuzFT/nM8tG+2zuTYFJ6LdIVS7ZWUsHfzRJNBNPx+D
82neEhEet9qEinJw1NcximKELSy8fNEwu/QqRPM8W05Q3UAJUG6VaXlEAMjx3Xpu9fMxDdzC76xg
YBsM86IOzt7yHIXZed5yTrQB3C9ZRFvXN8fFHxHOl+H8clpEaTU0x57VgW7U2QnORVBP8xxRMPy0
xj9TzxT5eeufaeNnSA++tatRTTOlos47zvvON24Pv5DArI7+v6/sT65GuTJLp5UdxVzyoV8mWneg
1otKJrpF5AR8UQ/iacY1lfvzc5LPXG1GdSnSat2spBRH++7jZVv8d50h9YBsMNqxpo5+JSqWv+9e
NTMPuuoN6q6eXqtxA5POmX3QnH/SBtTsmtM+yh6KKjhPb/+f9/35wR5pNt3QodH5YjamxnYzzS2H
ndNv0K7Rjju3iANjbGfqaRubM03fHSZjZhNQp1KDU/4oDtrs3xfh/eXuKYNg9C3DQ4T+axa6bc1s
Ig/Y7eLmHUnN+66I1tGY3ZrVVVODTTYcaIZ3WyvVXXQGM6pO24y2cHVIF4MCBeEpD6fKm53Wkb1v
TvnM1DIfuQjDpmDLI9FBzdmhmptTHzSaMctgIhoQKi0zP7Pe2xb9FhKDRXhUzkFs0T9TuHPTnBZl
ms86U/edJHk9Gu5LrZ4CM2nYXYizIcJqNs7spJADrue6GqbDa9Gjm3pwAk9N/VNHHry+ifMhzFk2
43nhppBF3VXeYaGbFHuU1JzEetC6u+L4UFimf2Zzj6dm1sb1Is+m2XFCmw4U60gqy/lV5u/uMfWd
cdHoycxF5qsCqLXtKLARARrXDm3weulseuWhHNPXiBzoN5P05wqlUoD0pufYUDtcCGP/c77YXnpK
XC2Zdod+k57v0JRStafmdIc62zCGhnf374/T5Zj+siNc1zM9hKoNTThyft8RRtwlWt3AhQTaCPck
wsoNBaRwJJq+Cb8u8qcGNCA+9a7ofVUIu/oNbrLnx8asL/zzw/TeQAMC44UG5dY3C9YSa/Dl4uBt
dDzH8FQPeYwv25WZGJoESa9dXN6ePDTHHMSXnF6ZtbmDKKR3feCciyYLU/1S5tlCVx4HlC+s2h+b
fOm20eKUURdn5FfnZEDFWJnm1bg8unngteove1wc2/ymOl9NnuFHxXmHFFlw/mkY69y0g8It/cjd
HVskvaKHaaQ7eqLiKf1VHhYe/GVnx0dsYVawnCFym7cFooW1imKAk3OMWAtPi/wuLPLvRkXTv7pe
GBMP+4lYkW2h0u18gfjqJFbiOCr63dGb5YafNAFKUcHC2bqvCVqDCWtZVJp/tHTWlGsSStbS84s7
67m4Oz8Wd81Dd2tsokft4VDNrOfmod3Rgodq4PElYlM/oib4cq0/Tg9o0HfeSlskt6dt/zgdZ/o+
3YnQ+grpqxLqKLhTIVppZtH9IfVtw29SH2pIA1o2PTD1mdmg4ExbWot7ijK76x+pbKWHPAmGSTS3
4IypC7+HvAwSvtQvTC7cBwysvdnZmJmHAEnv0QwMCvhbnxbHMvbrX8q6RYgSMJISqCnge1atM7Qm
Y99UZ109o/JQozSkmOUUSCszfZq1kA/8zFS4pb7ZqxwcfyxQaHjxfvHEABKNi37Zf3ZrntZ6ZCmN
8mDcC4Q/MVTlo/bcv1LQKDLEetgw+luqya76eR8mvuoHMVGKFSCGTAXfGu63DzRqN+nCu6UYcZ/s
szfzzvip7qxt9sO7L/MZ9YrJg/vqnHkj7fnwUP4wR55B4HdX3xhBdm1KdkO5btHznTl7gxCq2XaE
iNG1G0Jb7Xeg4BUyZCvUqcELulV/nUFLRl8uzZBbm+bsCUnj/qakHyF6IVZfe7NnSldzVJGpPGzf
vAf7xiO1DFa1OwWaRJtbCOiGZYsSax6ICI3k7qJV66NnvippJfduho2NmM3oHx60RTvvAgNp2B4W
l2J52pbhMfPbfb1LX4ko35KF/aK/pPtib2zQIw3aR7SWGbDj1dm3b9iwawTBfNgzdgpRUA1cWcNz
/5aTI4mXzgLihetkcbzHf1l7QFcJMPU4L1M/u6npYmvDfm6RPhSV2Al2A1qm4X46vDgLJCrIC3o3
2bV969DYQu3E3JHGj5dibfHGCFwukZC+GqnkoLPsl7XRnsiwXun3+go52oCG0H20ONxMdMuRi10j
arN0Ns4TVA63WWjSiHOktKBZFn4LGYKKIjPimUQ70VWFgjRJRB2VbKi+rsu9fts+Nx/Gzg7Tu8Mt
AtoPUEUdtxkydLcenWXZ8nxdvHZM3mFhB9NTsjBX6m1K6CstejZMGpQgkptUf5y2Z4gsNxBS76KV
c6e+UEaRXr+hOOsLMDPRKHRcFlcdRQS3ZEN+uS8gNoGzKdf5w8C7D0vrptoAGvpHWtFps9tLh265
HlbHI+PVbFhlxhN9OyhsksHxRf0TF3mpoVQEjlBRc5oukdpbmOGZ/vBOdJ5AlQTjiYJy8I3NOOd+
Qg8gMd1RFLM/Xy9iwHSa29eKbzNmIm6ZfExL9QX/POivpfSkpuXnROMdrZ8+esw+xE7URvMwhV5I
0t7tQl/RN1P5h20URFfuS3GdB2fqWhKyvzBA0rooM316i/c09tx1RJQpqAcAFahx/EqD0HX1hC8e
RIDD9Asgm723b5yrdtM/RTfH65LmV5PSVWqMr0i7EdSf/PN2vG92FO5SEnsIzRtJuSDPu5zm+3YZ
U07I+0gbsW9ekd5YAAJE83qRbOAfZcefQkIRCmrHp3yXbpGfrmaYTemmvbTiZoG9oUUF0UXKHKSo
duR9XaAEh4Jnb1Xcn28PIBiIYd9TRrHO/YTCc9EY7fb6VQ+GnS04LpG4JoGFWrRPNfMVYtgvUuCp
kfUXDMOYn66rNWKnofvcbjlAZ+4igY+TzoaR9qnzy/jivpTXtjJzb6sn/QHh3ufDj+wqRi9857zG
V7hhfTA+u+8uTS4ts3yChqxcjPfnlfeRbEx0EuF1Lmbukn75IwLC+rsKatGsm93hV7Et6RVUAsCz
dyKOnUJTo7lst/l6D3s6SEnQUDXi7KRYUwPziJ/Ajnn/0zyaodCQzKpZdmVvSSUhnHve/PQE2ENk
FjVfX8Ycd3YfB6gFH/16ad60T7QjrOznnj7pI1ofHPM0wuQICqL9HQdou94gpXdL8mPDzG2PojZL
kEeWEhRxMc7qjXqDX3u4suB2sVbuDQKudD88CNQ+rQ93ztpdugxqep/s6if1Tr9Jn7R7fVd+eFcW
ouiJ59eLak3lDwXiCDOGZDmG3J/uDepy1JuCDDtB7RIl4rW9l+qV6Vqb6zN6xzSkGXu/7eBbm50w
iEUgZ0aL1I5JrbBNq+zbTzoV5kwGwLp9Uy7Tt4lVQvE964tCcnBKZSnFbrpfQfJ0fmqfKOrGoFMj
hJlNH6NXpMHzK6QlffvZPjOIDX0Z9Wb6+W9/U/ua/vCgf6T0Q8Q8kYsgBvzd31Tsusr7vh93APN+
ot7oxWlra8+Ve6PXTCkUh47WrfTk52mMg/KcBNakX5c6UmcTbJF98dBlE+0C+ADusQj+fXF/0KF/
ubiLs/yf4zztjOGo5o6x65QhgHVQGQ6+my5PyGGqUxrUYz1XqY2PjWqtTfSCEEZEU7SXMM7t/NK6
6xT4ZnGLVANJttJexDZkucXarDO/LndJO87MogtH0/MPGbKw5dM3N/CnZ6gztJAcA8lRdnShJv/P
DViTmdnZoYAiesBY045h5vexovpxpD+qw4902tfl4bFJDvAG3JRx40epO/MsFXrZ4825zIOuileq
FTbj+tR432VeZW5/d+d/u7rL8P/n6pCjKibbOTi7zL13teMyq+KnsXeDumpntgsbo7Mz48eMnsFj
Fy06QABQruBsAuepbqDVjq/XySruom/ijMuwfL0wj+BHR5jFsP/ICEdn3avayNZ2inWXEvykuKJq
PlfgVIjfx+Suys6LbrwW8dF/T9gfSgusOAf/0VAtxG9JCn7ZDoVn50ZuN8Zu1NeWm/hNRDZ3omde
s250HTkLjT7Nmhz60KT7BLnlk4XPH0PMrCgrU+v8xMxntQPVFx1/XffDSa/LId6kxRV8wj7Fs3XQ
Z92ibpOFNUx43fgstb0Ye2X47la+IqNyKwizsLe5ERouvpTv5HU66ZWZoHabHGee66waxfOR7O10
LXBh8ep3ZnHTn384XuYf8tdiDKL8pzbp22NWs31eqh7uAapTkqreeyZq7VMLNKejNYpuemX7Y4Jf
UV7ZzU4TkXIv169RIpvng/mcNvOuppLvMMxRZ/7mxv7Q/Ph6Y1/mqJoUK9LSHt8XwWfXLClzLpY5
8XH3qmZvPciHgyU/gZ/VJRYZu9ZHj4fzzkHHXj8RltAcB5gQjUjIQzeeKx8FrB31iMD4oBJLK8vs
W1P2tyXtmA46fJB+Azl9tQTt6WhYbUeMeDqFOhGUYu5LxrhcRcdtfyz8uIFlQamJ41ffLOk/g3b9
v5/8dZcbNmpXUHNroEyHcMxpQc7L440OrdO5j58773QzeagvpBYkkWrsFwqn1nmeHDc58WYyRIHu
ra1hbh3dxTgubA+v/VzPnd79KM0P5fyKBBX8O+0wOx+1WeRUm2LyXlxCgXT0B+t43dT1N0ULfzu0
kI6wbVNnaSN18AWHGKvj0BteM+0ASoK+oy7ksLYw+lkSz73j6+F84w43etkGHUBz+iM1aRr3Xg/k
9PGbmznT/53e0h9iSCxK1yTiRLYKVUcAnN/P0Ux13LrSi2lXjsskLXwr+uHY4fn1hI1KDvf2aV3A
xlMBzNTfmPE/mm3ko4l4gafY7pb6VejxgARjeq6s8y4lv+sRd9uLvrXYnzvVTrf04fhaqt8r6hXi
wUFxWCuWPqtgAS2oEuqp+rBpqa2KmzMxflvvJ9SIZiRUdoYVoY/x0yNr5OxTrQwGLbqxi9uOxjr6
0W2KuvqXii7byK023TEHFHz/99KlheDPE8oFUwFg0ThCta/VKf3RnbrUULpdVKIfXr4ci3oxpT2+
ADHk6TCv23dr0GfOsZqNdhqA3cPYbmd0ZcL1Uk/2zO1vbM63/hTEseIT8GXe/KTELydvGT16RRZq
aXxj1eVGPbyclQfT2U0Rjpdu+3m00N04sCq2Bb2IXnHnZh8NuIlNDTnwPeqXC7ff54crp123vPkp
f/GahsMgn6lcYUVby4CshQmmg4B5DWjXHvcn0E5VUecMbObBuwO4rZRUGhh9qNgvZVQHmt749QGt
GjiSc7zNM2LXHfqwUM8zWfWZ4ogsCbSTPps6qDshtjl1cJ3sDPCgwckpNnHBRE0KJqb3eKCrrILt
cEIOB1mBc7K0ImJCwMOMKX3KbV9RN1bn3GdUP0Uz7dDNjcnxo/KlN9KZU4Rj9dK6ZVDTXuz0OxX5
bWOEYGiElBB+zIS6hQPufPVh2N0y6d4GrlQ3IQToHBIdDPhwW2vPSvlYlD1M+89T5M31bJ/gbB2T
5No7Jtf/XjJ/wqeYBNOSNBx+LUIOX7bhodC1WkGlOknfTjBzQUaXPv77I/7iNbkcqRrqwAKFfkXt
B9PpKqNuB1bVj4mGICpwqKc3Pkawgu6bz7r0Q37xhH77MLnf/7ho7Whn50k79TunDo5JAOL8MtCt
f/bJJkK4rbx5T/k77Mr0q/WzM1P8wQnd3OcoXrmzM4LpzfyU+cCD0WM/zJLzzHFw62b2C/8rd2dc
fm2moTKRgBKyxvwp8/vBpxmmejt+2OwEvBmRl8l+1j+7xyGf9d3MpO2I3f5Y/ASKt67JRMAzHcER
TnD5Y8SgvB6mmYJrjWDr46jPsocTXvevw+vxl/ezeHOdGQ3ww769H59impI20DZ3L0cS7XfZvfGS
PrUQE7vkOQ9AXek3HvlfJ8+DnFnVMNLuV4Nix65y6BvntMPj8arnop/Hh/3JxbGr5+53LtiFmf3r
7EGITWEjakdYZ/332euGvkX/5Hje9SkF32d1M7lAhWWyiN1oYbOVi/7Nru1w0DZ2cWRLULJ4uM8d
fXYwuyCCLEoz8TTP82ygN9m8za0bRbWXdbc5dnmYAEZm6r3qLXKQhKm4QhkodNXopnZVv3YWHqYH
5calk5986NzXp/52mtkF6GtCg5txntknY9bkV1WXgEeMk18h9XKOKtiA+1NoAgVn1ug7YVRQIxxN
V2i2BEbcr+uFVcyR/xjg4e7DWNtY55+edzPGN2dtP3D2ndyt2dwBgwOVjuoYODQeOz/0I/WsnCKQ
I/SaX6vvjtmzHLdtsuoOo68XNyqmT4tqnOJkpsAI/lOrqOGxuqA8MQ6x494ck2822B/SN3J4ktpR
EfWyUUtWxYv+zwYzU08rSqNrd+Pwmqoro32ozkNwHsG0EUOJm9aPMLteY32DVf8hO/n5wejKIwGj
u5CJ//7B6nSwy+SgVDsvDpymQ47EZSeG2QhaMm7c+GcTj37F1KnmR9oxUuSLB205em4wURA/Ocrc
5lz5t237Q/+Qq/JQpTFU2kxtFcGM36/KqMbD2RuyepefvEXSu7MSDDRqFuIMWAR7Jpk5DuwrHAVv
XKUlVNHHuRcfIVRqfON0QE4LGhq2+KRtVOrHuuwbTOAvG9hjopBnN4jUENH+/QK1Xo1Q87K6nZ0t
MyD0CM95Wf2InqLTd4Pxt48igsIroRdTlEN+/yj71FneKTqfdnH1yJREj7oCxtnJwXkiyfLNyP8F
iCGvpqsq4kOG6rlfTq7RcE4FYc1ppyilnzOQ/V08VrgC2GKrnZ261m8c2FDuiuQ0P2cJcYziV8fJ
7ySMjOJFRnL3HGG/2whDjzM8QkNeqGEM/UzeTmiaK36p7ov0SZ+01cm8//cNSDj5xdZxGNpcOEE7
lvXLRmqcOj4e3Kbdkbm20rlN5Bi1L0Wy0dXiG///rxPzfz/qa8epoU1apnqH065RXh13GVHOg76R
mdzF8d6sv5uZP2okZE9gxVFrN11BJeTO/2MiiiYuj6Y2tLuTs/eU6zr1U93xqZPwvLfBw+N8UUiB
Ov2+NChNs2+izPtmcfw/LuF/cXZeu21r2xp+IgLs5ZZFzbJs2ZZs64aQG3vvfPrzMfsmywli4GB7
rxUkWSok55xj/OMvKktShSNPZtR/P4LRaIqmD0pzTCXdTlhqGgicONtmCQ2u2AZN4GbawWA/L/1k
JUmjY8GQtwpvan8IBfo1zPx+nzl2VNTzJslV6reroSlizpYpNUerFc+htO+byR2DK92azX5y3wbN
viRFJ+s1eyJ7QxgGRzAkByRfB1FS3+JydkP5INaEhVTvWv4EisJpIpELFa+T+T0GgJSbedPEz7Qv
McW37sZCeBzNiHFk50m97AnCUyqqjlUFXh/OqyFUqJEhe0rlPksq12eOClocN50nG+PObPN1rqIh
Es+BjhxFeI6KzEk3ox+65uz6iWYHAXcumFe9ODpVwkqD+zH2hdtC+aO91APxzhA7b1APaTHY/Yh9
AqNRmcpFrEtGzpyEnVeHJFr0ZeSMOiZqIoXS9PDvNfa3B//3a7/8+W9PYtBOmjjrenlkGwg5mnrh
prYOffhisEuE6g+3elmxf9xpQGGqFywSiCX+77uZodwqUlE1R0lnV0k82gE1FGype/33t9J+eKNf
ZNvfvpbajnlfRGJ9XOb3rQnZgVwzv0+8gIupV4wCqCybccMRPQYfct0SeHI/io0TRGiLlLM4VI9S
jg9GVp2S4KOtSBWDXJdOaDhgU8E38CwU1fJpaU1KrNyUqcQhVJU0uxsJdiAMtNEeUhARUOwqdpdn
SlcgYykAG1VBN40yUx8eY1Fyynje+hokP3v05VVTfGqZgfvYnZXjjJxGXsJzqYOW/fsS/e1wMInU
tRaSoUGG1X9vhVVaHW13XR+HCXsHAWcTxE7415D/ZQXwpnWHufq/3/Jv+7mJsYQMRUkBgv32lmZB
XFbv+yXEqPVgKpDTXkPT6aqGBfLj/ra82B+PGuUXhjAiHgLfaWhWZTZJ2PNmSbuPpvbYVF/tcJEa
EAkRVwPYo5mxxg+sZoqstz9807/ASQqpNWAMhFgD1H9PpJrrgYIiDeujWgY8T/s0hJAoncL+BWzU
9hUK3EPXDF4LjwMXv3jypjxwSsR2bGJCjAh4BFDZ/vv6/7nW+VCg0BqEUov7/u36JwqiHCXK6mOW
PM54ZlengM123gbtbav8sNLx3vnjBvzn3b57iCiJrw0pqDue++9UJ/bgM4eIL9OwMEjgIgqKN9Mf
JWPkdP0CKNU3RrHQP81NOkBBIx6pHHy7pWaO5mqlZ3dxBjkTuDW3dlU5OjVocqOVNLHeQCKSUYHE
0SpELRrLDnvsMNpmuXQRJwbOkbeQ1NJKBDnJNmHmO5Em2FYbH1POh6hdjrwMpprOcdAGRyUOd5V6
xrF0vJj9NhAhuI2hVxlkSmiWp8SKbSk3nZ7cqS6lvjfJjPKLyfPPCpQikfYqbGioJxowoJxeW1Vz
7EYKAnApdseOcb1RvOjGZyzf6OW6AVVo8WLq3mQuggDwU86ObL61zCjqATCaClmNiA+oy7OBly2+
0mwPA/mWSd3aGhSYgrI9Z7OpRMtt9XLHg5T5jW101DAxfPFcdZpzKmenxOw8tTFXs+aNbEWBdQwV
vF3E5Kxbb7C9wvJmRjeqd8S7N/+vRYEzDkMY2aCk+1aPRlFVEeFo1MuSbGDtifVJaZ9GZd6KfKXZ
glhF/IbRH/zhSPdH4vdWS9+HEM5h/SB2h9SiQoGR++9V8RccnQeVhGhA9IVq9R1nLYR4qunsydNo
95M1rUt/XqXqGzxGQ9W3cjc5egmfU7758Zj6Vef9d5Na2iKy8nS0ciyCbyuykwrZyAo6tqH8iIHN
e3VcNWGwqUZED5p61+k4ULTSQ4Ka0/SdOZ53BbZ7BTh4kygOWx9tPTqL8pT2j5By7aWQr/EhCBim
YZ8DDOHVKSwfDrh/X7U/4g+XsnWh2AJFiJIEs/C/50ebtbWUalZzXB7FhMihFttg4P1Wi1wxxl1T
Tgj9rB2hLTFqHN25LRi63WTmiywVt2aB9wyLtMOFtiqlU1F1+GCR6RYbn21xFgLxEEX1R9m+peAZ
LYylVnbyFFNn9RCIqxo4QtlRSmkaTpPcGotqJUpSAI57gdrdl9RtWl7Q4dmB+ZPtz68u7dtdk5ei
WVw6OA6yb/XqnJpFbkgcLe2QO3NwSq1gxZyKTFDFI1q8Z09ftgYxn7zlcIMLvf25h/jLZv77h9CW
8/23CmeMB8tgal0ffesQoeGvi6Ok3Vhz54wqw7mfjIT+tp3L6rJ2OUJ07Na+vZ8ZmMpMYVIdTevQ
gCAX9IbteG8RUpF6+uzEFLELp/6GClIcbyZrJfsrbpUpEzRXYoCKNRxgU/xTqffXu7E0uBZHmkZ8
6rcKtu7MtvPFtD2280qeiHtXHNifDCWm4rHtuTaVG/pkclD4qYpxqbOHf68E6c9aExyOaQLzGJV/
fG/mgsocsyQeuiO5r17LMBd6m0IiwpxxHghZyxJg+F2edARB4bweOQDFKfwFAvXSD0mLf5ZY//0s
3y5GmghdMolaedRUiMURmO5rjPC/eRqL4AfY5O9vxXQKoAmsS/+2mytBmE6amddHs3mo2nkfAwoU
deOxzz3mfvTTLv0nDL98M3JWLcNi6ql/g05iFDbpXPfVUaSEyw39EYLuizD1bis+KNp4n87+pkMJ
kbXRrrtXVOTDeVruimG4VSL1h+/+a8L5fQv4/dN8a2QaYxqKQS1hhslHn4O3H0dX7K3bvqwPsQQt
p0tBFw8GdIcYnY7PxKbEJi12mxKDBYp6U6vYHjN455NNyqzNJP1OKgN3QWF9uQe/GzxwlWTOd7Iy
e332k+DwLwAAF3QZ76GXkNX/Dcp+20DmosgkLQlY0HBHMdQ1cnF5XAT4T7PGxN7JpTUjOFn7Gkhi
ZrYCSRwIqPuhUPzb6iGJFKc5TddE4/s5Yk5BECVFVx5T67SM0AjOoqhpmDn8sEz/2DAXkx7Tshin
LvIU/dvSUCtRicbOoiXEZ68+TZiL1ubs5Xp0m8LyIT98FRLB2gfSYRl3pdFRj80HkZMzNdM7oVNv
8goaabj64XOBxn2vlPlkOLSBt6BcQW/3bSITqmNjWeJYksYKHd8eEEWd5at6LiBSQIoitfRWCd36
KX8Vr+WrSTYp+8kZrkFxbO/NXfsCsas4m7tiJ0EeY1izLSsXMgBz1LP82ZL3+Vk+Tif5jGXGzVhu
2Lln024u1hsU35nuS7UnlcRqO9Bs8xPmyXStP2CHQ0l54T7wbvI1fu0/0s6mzkyO/tP4Vj6lT/JX
c+CFr+OLPNlM58/ievkGLVKuexFXkWTvTzas84smOV0HzrniF9XB6iimbNgVMVzEaRk7BY0dgUmW
tsCcZgPTgumB1dll58jhcrDAlrs1L/17/Z7VtvSRtXa8UNMXIriOxLy11ef4VtiH+/Ylemi36rlp
oEXZ/hdyh/hVevfX7V12bE7ZLvpkotjaBqAA2o/P+r479s/FKX4xv0TdDksbeny514/MQfDOeQ8O
zZf0mL8b8Brf/YR5kgVPO8nX4UeG7K6HwbL8lNwYEUyHWPB019cun9q/qNg+FXYNLARY2i9Zlhaz
29qWv/wv+Ut6T85I+sp3cHjhvgbluWTv2TvZ4wJl/AdE0Xy24VYahIR9Ru/yfr6Szh7OdoqeCIj8
IXrx3yB/0plEzNs+h7viA5q9Ch9btkeMFF/bo/o8JnQcdneXwo798Jm+vIhP3VPx0d13CrWSzc/M
sRjcCNBIS0dkDK+hzvNQZvXo6T+aOx+7fIZ5B6wa4LkHCzGdEUzzpr+RVfGpfCzI1nv3VV2n6//m
fgp345TD67qCg1i9LTwPpGB/qDzXEX2+ndywuHCG+HU95dKxUJ6EvKAB05PIhDsF8eJo1xcuSXGX
PGbPxTMMdVT0X9G1qRylc2BvzVS68GtIHeU+reiyGWRc6ZyVcwsrOraV5WKVwId010gn4U3h6M8X
5eo8jbfhzQThXfmovmJwbZ+H0O7QH3aOj9H8ffzO6FI/V9dwL3RQerzqq3vuP/Xn/EKXgvR+f4su
lIfqFDxrks32rmBQnK10VJPZDU5fOL0RjPEYEEVm3gov7d38HJ0IScnvigdG4FwWbZ++K7BTcc5/
bB+Fu8nD2euAElJ4k/UlfFhiucOoeCpmu/5ILvWb/2S+TvBDX5PPDPVDSy4qStAWuug5REh3qOAl
fNVP7A38Gdd/y0KcH82L9k5MKI0VC25ISZC3q680o/xg0mtLT3xR5rdy4NSv4hK0rJ/T+/px/rU+
1M8FD4b+ytyX6o09ILURK7x18FjnaSUgvcic8V56xVvkHL77Xwz79S+0OIK0aFUhNPMD5RMOJGzj
ff3EO9Z8VMQj76yL+EX8FN4mKD4XHaijtIcGySJAtMOvfSRIW/UqvYzoWZrb0nfbN3St1efE/6Kj
Adl4UQhDWtAu8XP51p2yPd4HwxKcxjkliXbKgK1lHXD5jBe+1P3ASkBsltjtm4+u6RUURrkUL+Mx
9t34rVJs8TUljM6/Nz/MbeoGaNx9aMHzl/ze4xf8Jn/kNW0xrZfdelLoyMiJrEXVwrwKwUuG/iz0
Zhp99sutbtmj6RAZJipOb7hSbRf33WNwj6Cu4nG56DTw7FDKkh00kNjKbCtjOmPXbxKekQ/CKW1t
Psdr9Knvu3fKC2bmcFF4b/klYNNhg/ySP+iLjYv6pJf2XLgEN5pA9c9gjZPmMEXPr+ZegbWxbfDU
Ms+hQrJYbqHgoljx5iNv2PgPKJ9ciqRYM+xx/KgSxU5dNV8H+mGpX84RiiFIm+LJEskKscfH4Sy9
U7Cw/NivwYhRgzxHN+IVtLxqlgVOI8CPwsZuEg9jl7LdHIy3EV3dJ4IU7oAa7FS0kHy/mLsFV8CJ
yLbGsADoGY535+YA+4NjzC5HFFgKa0RjCxodjo5odNBtnAJ9+av8UCfUksPX5iXG2bWM5c7rZHFA
N6CESEh4GA0e3R1NZsQt8e/LjISqXSneSaZrKauppXF0m7fpAQZENtklwSm8CCyBjbjYz2792mlB
lgggxTAFV5nwtmB5m7C9vEJwq8eg3M6XOHdn5IqyY4LlXtQNuygSYubMwPxzvp7gsstuf8h3/Snd
zZeEl38yKKxWsnI/NyskVJbmytrtcpTBd5uQC/ARlAlahmCr/lbOWGoSrT29tY0qLemXHQ2wxvgM
tGGXH3SiUPB9Q32Mr2y8ov1jC+Reh/jPsENEUOF11emvuuBGyQoOm3KtCbqg8Lz2x+KjvEoTmly1
Wx5XeBc1e0nEecRuSRAHTaxJqkFuQ8mrUEpA67gaDGR9u2/grtqdaf9CLu30ON6buCUwpLiw+5hf
8Stqpjs4gJCQpcyRr8w1WOWUJSz+kUtjsyjZglilzYV9qLlUO05J9hly2KliODzf9dkehSXJfB64
kY4MWZua+dKdcWZ6bgiItyFEzR/RM8kPNxQJvPanup5f0lzfGPezTjYSRyly5xHiIWcvt+bTpHzw
2tHWPrlM0SuSjFV+xlJEOEG122OpBFOEcmjcBp0dvY/6cqj6L/VRfIbjbS3/0XhIJFt+nm/LM/NI
9HjvLCcWsvyaPs7PDfIQ5VZ40F8jNOz2cirjV8J5dLZOJES+KYfoCXoIDn5Eyc+LCrof7TEBtHAQ
oaI4YAbkn7Kz+hCin5FsA5EiGz5M7xbuA4CGbX2IB/gsDSMHFqbKaUkZIDPs/1yUFcPz4pXcnhC8
IwpAQLNJj+oeDpp0bUpbWlS+jnaq7paw06d/F7PKH9X8t1J2+fPfmoooFlK/TKryWL4jWJwbbzDc
BtoZV7CBa2A3X01qZw/sHvVj3y6bit65KVxRqr1HcnLyt+ljpsYbXOuXxLDDZMNAfOksxU9gI6jm
Lk7P3fO/P/efQNzyuU300stERPxDN22GsSykRdscTTQuIlNBzB62Vn+wpnfyZ8jRqkXyaAI4igIq
J5D5khgD8SShqOkgvnqjekgIpKpgtiSO6u+1+97wmKH88DHFP5puPicUCoyR4ZjQMS1//tv1reVS
jiNJKo5676adQ/HSQo4hEqm35712k7J5ak6HOW/kCPv4E/ZPMuAMAH+G5nifkh2FSqtzKLiR5jfU
3Cp8XFT4tlzCAVkTmDJWGx99iu/FgM/INfHiwYRIcQvTHUpH4o6GzrAYS6yUcFfg09OvkAcroUe5
4A+eJbj8U6HJgOqdrpFBTNj8Np4531XBUZ4d9Nk5IKXg9fOKGOUyO2kaAeU4psartofPvi0eaiJs
+beyGxeb7FU3e2ruDnjWmR5UMjmBTezWlReizLNWcbkpUk/EcLv3it5DpTFPzlBDPXeidMWoL7dc
CTrduOMjqaRgiTejchvVLxY7kA7zNI+IPYtqvKw/4+DFf5Fx7643TPrUadXQqFD6LHvtLCMm91Dz
6BwiuaMhr2sclKn1tE5TNyb7cDz6SGdNBHbSNlV2UnHTYXJIdEyOGtYbyBqN9/J8qFqYz2s2cjgY
SrRKMOxgi9OW0qDN3KDZCNA10TPJtv7cj26C047JHXMb4dji/0M4BG5b5ooPEA8ebBhqdwuGk+iY
lETNuoZ7S+q27Chw7z7zz4qZx6sJXVNy9cENcoLScN9Y1qYmO8i6MYEYEmccvJkIDmtl0f6/Dpbb
GT81un9rwH9/dr814IKUN52slw3sn34dYPARQyVJn8dm9KJFet29mgJu1tQrAtrevj4M+UsUo24r
AHyI7/XLtRhau38vqT8nxawoA1mvYZiIlsTvmgZl6AELiiI/wo3LaE6b7cwJZgo7P4luDRn7HcB/
pc/u47AkakSN3HTIPD5sT2ssGZYjlBWqVK3Xbbww7C5p9gtpaTIvJl0xM0hXUtl11SdLnB4ayJDx
9C7Bnp2l5kaiGk6Z/EgZrREcMWmihEOLzlMkNm+BufPxzx9WNCd49dvjElIIfxc+n2BQrBjnCXWP
KDxMMwxg/S6ONqFcbv59ff4YE3+7PN9uGqhaPwljnh8xYR/Sz4RPDBUnlE9wG6AnbKEd/YCtSX8S
6H6RsWTuC643sqV9A9e6MrcmtY/A14NF9o7QvjIdOXUFQoVW5nWiWU6c6WChmCZLc/SoKxRrM9Pl
R1hTsNU4srCIg2mxptFJ2I7UrQUro3DKD2Zv+ujm3D1Hox9OXSqTuHElNOtwSaLVivpRsNy4cXRi
nZAC4kyB6RN5U8Rwq66vujOTutJtS9p9l1omAv53k5P54T9Zp/RaHwpxJeXu9FhWqzr1xspeFpV+
HwrnrNy04U4vNrV2MJHcBltZ3WJ7EVg2RWIQueNVobcFsyAHjIcqtjEciKWN3DsStkpsYxQtg5cQ
BVd7UmVDbeh1J/SIWukgYqGg0Jz2Jy+CX0SA/0Cdy93QFx9Hk6NH/o6bpUVVKHJdMDWWXsMm3Y1U
MxNZ4gftXvMfekuy+45PxxnSltTeWscR7SXxaZwuGp38NgyrFTwjmzmjtGA51QnKzgw7pqBTtHp6
e4wv5Hj6mqPHokeg/RMmjvjwb1vPkiUA9w78T/4+I9AZkPh6TlkiNTvJv/V9L++QpXgZDtq9qz+I
N+rsavSFREiIWHAskABPlWq60eDJOFKcFcS3tHkIkTdiZsuSNxQEirld6ir6piTAoff6cd0LNnjO
hFGG5hY343tUOem9tDduIuq8c2E6irnl6GMR0V8AJTnCTfe1vC8Wu9h5E8jXrBpxcxsQd0c7yYmR
bDL8i3XI/7Q7uyTdxa1nvdOAjbLNqgi+5hJCgx298YWgOIXiPS4ftQJxkqPb84tdOa0tLGvHdY6X
Mk4CKPEnN6XKr5dOr8p2Y+9EFYq0tYwXhOKVKvsPA/WtRN/QgbI5UbHqYmRyXghrf1xrpeN3Xt/S
2t/lyiaO7tJ8U2IJRgQUOd4E5WLboC7dLTEDxRo8yNScpnAMLh/eD5TkwCtIqAMXVwPrF8AI6+xz
jNwe/SUsOJr/eN1LK7LdKBqZYsqGjcsRNwZPAO1ebO0OPNF3ZFTyuWN8CDcLMneUJ6c6A/7Nd2pw
VJuzLG16aM43HRsqfWfoNBPEAyfDMlPaDMjHq6uh3Y0MCgWHuyzghIAs0KL7dAfM3tJVzw+O91Qm
NEIf+hcmNpyYWuWaYCXEuO3FY3RVXsr78TG6oJzXVQbuTl1vlWQRiVcul7gQMPIke6SzFZyMB6/B
TYGQncCk+cNMzIkeWfxF5PqC0ydr2afs9ZLuRujuLDabcNUOyEhdmgMDEU7IbuTQK3AFuCQa/Vjl
DESjQicAbblyaYGO8nvMWvQVCsqmXkif1qEAOWkWICuOCK+jnAENrEeYXnYJijJtlIAvb/ukxemL
WLkkm7hYQZ8u8tVc3kTUQfFD16+VaCdZDqWN3Lg6Ps7JTWruJ5PLRtvTp48T5VQVvvpmszVDdWUl
7XoBzxee8zhLzsAzl9TMgOsOycxsS/nJH4wtM/VkusuqmzE03CAGlG3MHcynTRlXqygqVzF0KyER
7pWwpPfDhQg09QWVjBZPtOGzPbAHS1hkh88tTFXJgNoVveTyyLSYvokhuRxb4A0My63BkQMiA00f
4vubFe5N/cYqXqHAhqQGBp8lGjRz/uoELAl46jhmmwyVQXBK5JuFRNIgiin7wNEboFRp3U+h2/AB
Rkl3tFSEx65A1VoncbwvuTeKIblF+RmCc4jK45zeigreIUyK01bxjJpI43yBSSzgG+gBd1jXR2Jz
TuogdCqTpyYPUPQNwqrhOvagc0O/wAo46mHyrKXepG9jNiudO9gplLIAJLODXGaKwKjAvo35KCDh
lzGGlJ+qlVSoe6jgRjB+dG1LS+YMSob1x+Dox0gEJG8uUvYEBTuEX2Flwy/NUcPCbZttVT3IZIbQ
J3At2MGL8l7otBzaG0Eww6lb4mZrssejTS/nTmA9lJN2N2CdEMteYC3DUFzTGEJaeKmVSOomAxuP
Mr4XxfayGEqlce+YRu9UfvrUxHhVVge9IKYuk9eDYHhZM6xakZXwUrNMJyifnXJQ0ubWaiN3mkov
xICNACyKLrUIb+IYFNdshWOM9wxWZzo2AaxKfoGzYggtdIPLUfwCOBVzclKKs0jBsnwXbLCA3Xqo
QfTM8k1PfQ+dmK2jBq+hqOQoW7qHoMACfGLCaNwkVcc1B8fd9jqDPx5vw8KP3zxGVbuZG8Kk9Xwz
amAnLVtgkezGwDOnTUkybGzczYGIeCvA/CbajOpJjwpnDuNVPD4ULTCNSHMch/QxjAxlIEStwVnD
giRT116e5Q8M6+ze1OGGChvNeEjq+3TQqE7zp6hiC8v4f/AEwXIw1vp06GJgKIXATNy8fAaPJZwj
KOFhUaHsG2g8sDJqbuoqO+pqtAoC6tUWOO2qSMijh6uf9m6eC24zX3ujxXiJLjzYB0mJuR0xLVbo
zksFmppvuYID/NR4mT/caKB6AlVYyh0IwObCgR2QjaryZxQy6spA+iP7aCKMPZtNDWsj5LPM8KCX
cWmkzGslzXYLAVIIjmMRXsIsZIxEeg94lxWYTwLl70Thw25D43dToEmeEThgQ7a8iEznEDblIfan
1SzdzVCb6w4T8JAdjXDmiBSfAEgR2q4eKvd1CWzO0HqCwJuyDWEGwOrGjzmZ3KXEkdnJZh9wu3s2
gDSGrqAjUzfBJLsVUj713IFkWkj5oITcLAK/tpJXuIuH5ZOoMmRTD0YybjoEr+F0hHXISlXy54Uh
MuWdO+vWlvk2tVHjRECAGvwyCD1tInoLf1XzkUavh660+1RdR6HHoNiu5XqVFPB/SICFKpefpcOA
OIeoD9oXMP/P7FV+FD9oLVnkSokdoqM+5ZOLihG1FtPx+AUVfinZi5XrqN3OnKChV9zHyhprJ2TD
xO8yjQKt1K4VMFKxoJhR45qPtacZEMW8vHBj39Ox5a1XFglB6T6VtjFPXr0h25vRUn9b4BsN/Xkh
/rlURXSYYIVAWjzZSWfnF4YBnPAUFBIg67rHklvz4tlDFd/iHXVFItjPFAEe1umm6uFEgm5MJTYA
ky+KfNBKojRxNw+9SKVu4Km0rZ3fL0Os+jBf6bvpjTW6pzNIYIqCDKEyCCHIt12KDlhoggEFTkKY
I/HVyRkn3gy79N4VQTRoFCo3oEy0bFhZYopjnMeViQ8sD/Op2ulXDrxsR8ATOLYKiZmLdV+9KjuF
wQzINGAd0P4lXPHXwtTp650KnIc9CG+wa3XPF7wIg+/QQzzezB6w+kBTh8+pRbWEx91pwuoq56nQ
VZAP1h2YMdCsHiKBcfgG4MaFbAdAY7iEqF7NGuKpWGrTpWmZscpTwLEcvrl2AjzswdLh9D6bxXbk
32/KmadEl5koGEf5A0LPvcQg03eKweHE5WlJwC1fpieWKCAIP6DZYbqFRkIXItBc4S/FpMaEQ2iD
hpZkg/NpGoridce8bWS86IIQaxzCjBo2A3J+HuqL9smQARtS7DWTxoUaBmPsXHxErcdRln8Zh0al
vnFhaxeoDtTVpD7o48rC8E/fTC/yHcXTpHrcdAWr4dkZ83ULwGWuNTIPG6fRHb9czfgnPxaMt2s8
zJjzNJgOOMJzf696HKQw6jFIVYgMbl2WVIw1MHU5gzNpXe0BH0ZxPeB5ZLq14NXwSVIHB9W6dGbT
sdb9EfMBUNpKcLRPrgIE1STyCqa1uovlZ0Z8RORo/H54AWsGZAZR61Vb5mGg6t1o5U0THPCoY/xK
lLOjnITX+TF9YtqiM1X9ogJLdLtDSJA5PlYRvS3z7fCCyaAru7ABwtCFENCGHpUmf5nfodZn5xdk
RqF0uJ7ykX+2p+pjefAJBgbdymweAZP4n5Hxl6MNTlG4HXyHBUp1qWn1k8oom3h3gMPQgQzOxsIM
m/0PaHH0l6nc2HoysdWVI34Z3TrilMNhCP42C+KL92dO79MHUeO+g8b3nZN8UXNNnKrA6Al/sFwC
psjxp3yh54tgL9R2cg2eqRyEgeE9O6jBRTJt42otjyUI8PSBAGaOHWTBkOwGZoodPAhPDN1lnYvg
wU6OZgXbVibA1YLw0zcz88BulSo1xdqmdhrqDFY6cWHkj2kryCzRsl3bBRUyjSg+ZIGtPgYfVeRV
0VuJ+iZwiqVmWYVs760Nz0AevRLTO1zuZJcB0fiKA6J/RQH1lXwJNwPWafRHaCa/gjdOE2M/Pw5f
8JE1qgueaMasuDkxA+8Wtzqx8IJzvKdxU7FgZJdieFEyQnEG1LNcrAt3i70lYx8CI+/siqOWoRKD
A/becqsFTiO4GrGCSBk7FzAqShxaf/GJ4QToJTeBocKF3XW4q3oWmMMTbQ0uGwbrUFexrV1CFWFO
aLEbm14XreJLeIFnFJUbcmgjQI3BSa7MVEKYAbQZOLq9govyYJSxJz9EtLXcSnmlyStTX9cjNBN8
huZ7ALtHbc+jQpernuvHZYUlLpA+OuEWB7bFZZAeCnJKQCf3YF7NHJYqQ+fi8hS71hu8kvwDagtf
vID+sHSAzdV6qfA47mzA5eQcXbWn5lnHSqzYIB2VDAC4ldV5AfwS4E7uEAwY7jzqG34Hgy/DNRkb
yGuLYOT7ALMV1VlGy9EyJ9WVlaIu7SgUgiUA5Dl9oe3hkQdbm7E55OhdJtXcPV6Mhtxk/suGdZlf
aaR5ZLlXPNtd6TQlX4/dY11pK1pGqAkJ1tSCV6ImARuCfcc5RgIMl0kUYXvZvCKHxBuUsS9emtF0
QmvjcDgItCiPyfOU2SObNlg+JehaeEluuDjvlMblh4AJK3BADSVn+Co/mMpTRTPULaCuv0Jnqd+4
0tw6Xin/6J/KewgXaLXfAbYok+VTc2vmyzbIcF9W7TRxDKgGnJ/cqcXnUXgWnqUVs2GfjQ7CWuOR
JDSZDkeSzhedHDPBjoXm2R4e2KHAH9oP/9w/VWcaTep3ooYe8Ae/xaEAvw9pUVujKBXx5TeXM8Iv
3ah1KGVq/rT2TNGdiHg2OV49OGWM2JIX7D7F3mmBvkGFqHdoys1lIMtNUdrd3K1HykyeEN6O/QAe
TOQNswfBCKdfnP/ri4555ZsMzWIv4xjAoKH1wg/a4yb3+CLcDXhHMHQYgAicPbrdZC5MKyxaTG0V
8s6+zXPoIytg5dniGTqIfuHRx8jEIhcAQtgTq1o/0zpsKxivlZ3mTpTZGRbw3ZoRy/KSV1ncytUH
CLtkcVkgaKxZ64vdUHVIG6x3XW42pOTOKz+tc/TIuBPD5sZyQDU/ud9Xrj3tS8OZTQ0mM++yw3fu
bkMYAdgHm9njoNrWMxAon7QE42E86LszkbzJQuUw+QwMWzl5blSF/dsGiIHdJTJcZNlnDkwOQNT5
VrmOa05vZoHjJwMrqFQDHmbKi39pduIbY85+5LF0lcSdODIYrchEA3uyvi7wZVdW7Ul9g+BSukxA
WmOfSI70GnwNZ05Xpd0szynRoYBUIFLLu0JOCa7+hTHLgDi/cST2fB4nyWbU6khex1398p+pJO61
o3FqKwdxQk3mY7Cz3kQs+9ovhYA7JknEuXzUaPcgSdxa982XecgetcnOPqD+GJnX+4+l4FXdTmVY
op2b6hXklHGtZtBmecO0SuAMkfMwQh9xSq9+HrHrhy9NIAUkv3aVkMlBHJL8DrlgMw80ll7HQJb5
D1IRZc3oL529TN33omck66leK8WGH6NaG+EKaMMMPE3EvGAzY7sXvFhUS8p9KZw5fhQAERCo0CsH
ZJVcUpeSjXrb8h+ps+bpLs4/dXlfi5vMWg/NVjFu2mw3NG5GFky07Po0Oq2DfUKGnwYNe+5JwSpq
1gKhWQQM5auIsCYU8+Vt1O5Qwajag57f+RymZfpY7dt2T/2GXwyvPYEJ4JKZeUVzK3V7YWdQUeAC
n1LZbvj1RIuMI88F2ZnKcJHhVbIWgo3qO4wT42StY9ZqAJF4NNAV5k9uV50H+ThC/SblkLDqeTWb
m6lYl8ZDJ20hhmWrJqfGxRDJyUkskHYtMgeJaeMy6oauUKjOKG51ji88H8mbndciD9bgmKM9wTap
XVYT+23kA1c5k7TLp1WYLfXPYvrBYZRxoqIvckqa6MCJES53Nsbswv+Rdl67kStJt34iAvTmVuW9
Siq5viFk6b3n0/9fal+MurqgAs7BABuD2T1NFpnMjFixzBdoDUHy6h3d/8EhQwO7NgZkJJi5i5E8
POxFlZVNfgI125ro2/SucheKdyzJVkKVJE/Zt5p6E8Blfxt7egsSTdlwqIVxeDWWOCVTtHLQttKW
/3dD6CQJoFhTEg8GbMxQrZ9yG5H3p5C3DSdmsc0CHONnSjdzi4UvLQt7bqHz7ReVvgDFNQjPyZZh
PtclGDATeavke2c8DAkGLEudpyiBUnBlqJWbIr8yXL40Wv6JkZ8R/KPezZ0Bqvox1WcJk4TwWWiQ
ESWN14wKrlzJOWOOG3GDONaCOY5x1UBIiz3XIIqpYItX2PAoS5mHnw0vdKQ9mPdiMG0iu+ff/5iX
t3bvm7GeZEf7IQxhkNx4JlFfHO2w4JRnBWGvM4meePQmzgLkBDDXxc6L1s+ftMJLt/xIrAloGdWC
rZ/Ywlnz0Dj1dAY+z4ScoSrcUAbp7l4yJljvIERTomlK5k4llq9OtAW8Ygw+661szMea+L+c4wcz
XhxGqxlQCvyWBFosLRsaOXqsU7kbd95hfGYAwcUH/Mt9EsqmYbQd5B3FCH9hUM01ZarjTQhz9s14
h6Slw6IzZzlRWNoUlMVRbzBhbRaRtm5olYkTg2ZEdgKFjz6hHkuZeflTrqdCzDQFTRV9G6Uu44QW
R3QJatsN+Wi4gIeTJF2DqzD3ahmiAYzed+8VeuziZtgzYouY1R7gaEEhZsimnDS4SXQIdJYPwx/3
kSJLtyehvcLBiHINDkgLDdZnBH3TeDfyU37MNso75x4sxQbo/4UyEbmaaU3xiDDjKRQyNVqpNsAV
H/2c4R6jNzB9jx2LuIpPDu3CfoLDqH4WR47DXBOERoNh2NJ6Kz7D9AZPEOZ3Cg3o3jx1sJw4Mylt
8wk8OkNZgy0walebCQG2+nt0CuCuutzhVPkSo3fai2O1tWmI6BL9if9fu3h07xVGEi0Oo9FpqJ79
7kG2H0rIy/SnlGD0a1CY8wn4QR5P4e6ZxiT6xF1J27dP6ZslT8hYUgiAdKdw/Xqg3nCSwqSCmQ2p
J9rQyNqCFAYRkbjorf3J4HjgEPgDQt6FU428y46m7iYuF2ANEN7UaJax6BizvDHIZD0MD8VDstOO
2ldfsDXN/MceLvUXzED7PX+FelRADYMVmrGeKIFmKhFL1K1C0DRBlHy0aDRQTFKa0GziY+dNHMB4
TENTAMmFVNxiQChF09bG+Bu0GOPvRd+fpGzuwda0aImn7avP5Igi4aNf9Av1GTwWtML2p0U7kZhz
geJl7MSIpafdBx6tpbmBhRVTSZEjxmEJsQtXKUhKRJa3c7ueEg9S37gvzqt5GB+D2+E9fISAyUZp
9TeFNJXtG+aiWU29hsR7DRyvSpOYYbE5SekuVThfK/mN4QkutS7UDbJzGd/WLI6px/iFqriZVgUY
/hS2m3C2SOleIWDD/chuMUzlFr0XzLaaVpyL8ja1p6ShJ+0EVCZVF+L3dMQaTDVgLHYXNGs0qy38
9onymDO+Y2ALLKTf2FcESIb1jzZGDOl/7HJnMsI417IqUaP8mMgvUAZiSrcsvrfHnTlgoLjRsG/u
oVutO3NelA+t+uZat5hf6hnvlBztrjuWBMzhwx2v6I/kWYApTLSs1BdXn9sK8XURMQwgznrPUPor
ixcK4450NQ5bQ1/2MB/q5DjiYd3cZiTsya/G+EYDyC5jSre4TOlosYap0Sx7WLL5hoVtFessWGbq
puuPgb8e26lRzMNsXesrzgZBCkR/QuvPGN630ciAQ8zRF/rYTes3OCyhoAexj4kZLWZFP5GNqcT7
+h70BfhajwyooOYwWCeCKp5X+dxtsCCdi5tCql8uRrhyxVqPFsgSFPsmQnMDPOYuqr0d31ruSwvo
YbXQU9nk+DG2u6TmCmDpQLKB5qfO824+RExrbyzaE7GQJrmxCtopjliGO038NdpGtVs1BgcCDBvh
bq+GsAygA9+AhbfBwYEuJqDAuVZvTP68vyxM8cfAkbtu4ogyYJlgQECfRMs6wSnTT8VJxK0LKxd7
iqmBONKWcMSl8kSfJwZh5sxhmw7mqDq40fbNog9zONAmtrs38pcgXnrZLCHNCPiBrDcOhxj21NKH
HlZvSwrQ7/OMIyl4C4B9hSIibhZwxVyop81EtNGEuYBvvRrbsJ6U8PgbQeOMcO4J16WzbIMZLAxn
zk1rICD21HCWvrTwyXBi+8hWDfrachFKLIFZ++E5qKIXI3U3EV38JAjX7dpylpEzpTHOmxtfmg6w
XsyphJhAvpHQMafT9hQs+WESKwDMAimHcFSCznGTutMghDDFWOCmH2b6N2o8En40zHxK8vy2gzGu
z0uD/XWpJYuGyDR5lRECZC8lKFnysmGsBOGTSGQXC4RpyH3gOK9t2FI6MFSP/eRW0feBsbDNNfNZ
tdpI/ZpMFxIjOmkK/mdLDz6cbY/ZxjwEkgOJcRd6OwEjrQ7ms+rcxCYGADQiU/Ze30QLMRGWOzYU
rCn7o6B9AZ59IKllDBIBAd8bTECrm3LTWI8J8B27/iPpCpS5UHuj9+YeSisoYz5HXFjTt/1BaZnx
/vMZvFlH45CfhubWxEU/mrHvGZDYvElvzzyguBf4vv0wAV8FX8uZN4G2wGAX8nyMLm5qaqB6Okpi
2wIlgnDqhDMpnOXGtLPXpozY/AZLb/QLyjTCSh6uHnlu/oImTbXWPLQmmnjqRM6BqicZvl/jXKG3
lQ/ZeG+WO12C4TdnBEP/NcJIxvSRtHSmWiA0DYlKgsgmNxuMGop0p+DPr+LHrmibMd5gWAZyUKmT
oN24JMkVOKksu3rTkQv6fbuGMc2DZerMQm+iZFuGvyNp8jvnGYCpo8Vm6MB/kHPxtEabbgpqr0x8
FlgUbAH6Q4q37av7TNuE2QeJkQODxHcOKAu2IMRu+Dm3SjLT+V8Brb4aUpWPA2jwuxJvWD+wpRPG
dTbuPZP2s27E+MMGzoQhisHDB92TftczS3UnVEG47Gkv6XZ8bt/TZ+kQvI3M7V+GNywLmHU1J8mY
20wvtYlyZ5Nd0ILwYwJMhhNxqPFG6lbO1tKncIAdXHoW9aNY4xbW2jdDs66T5Wjuy/Kh014rWfT/
B4zXXNr5qlzY493Y7WLjtnGp3igKVHuvKNveYwOd5Tc9DvnScoymJW0xcatsKXk884pljLl3ldxk
DIpDUQSF04Kzre/XhvsV9e/ZNdfrS7RiHAMcWEiKhvbzrIzPA6vMUdiWxyZepWjQaoAoJM4SB//v
dDfzkhYPA1gbrzJTUQgP/rthSN1G8ks1QxWJ1ay90gb4+ejPSmmtpxvKdjmeBoAsd8my2EU6fBXB
OXWRIHyaeJormyTaR96KgizVlzaJ5mgtKDIoHgDaq6UKq5VsMIFhLVqoLuE0RXlx557ijSGCB8cO
UGcaZFMN4wbQTuJftRW8IhVv5w8CBJg8PenDh9Pukqfff7glfth5pwTTSwTOfNOgz2oIjAjyFhsN
gmIyeVP7byWORLKlH3rjz6hbN0qDcnBVhNlDDvut6CyGj3clXCZhLcgYfLRePConm+mOOVj43Jz6
UKefQSAzWOsifhfj2Yh5hQasIIkfLid7r4YYzKiRoZ/GZJQJQcEUFVaLfw9UifGG4mILKDZ5FLHY
mft031gRvEuu+hT5rOAKmw40DwluLkDgFgY7eslfK43rjtm23N8F+QzbEzj25jwKX7Ls2BQF4D8r
qMJ8hR23AdAvAGj9ON/20LDaimgIhT+QYumhtNWVJlsRMuV/HjNBMpaK6QSC17P11WWKa8S+lB1H
+8HGrjFgKl4xks/yB0N5MTmHrQe5nkQJ0c0QWAysk39/0apyqVp0ftzCmdx01MZoKPu4PGqVOrOZ
7fv93OyGp9B/TQ0xLiPpsAZMbwphJmmw+3bjKZDhJg3mOwZbvo//sF9NDUaDuBPrfXHfFv4M/a45
HiO0cThCiD8j7FrEX5jUYCPKQ99Hy+6pZB6Fhd+N7xwbFbz1sdDC1xb23Qh43VRbUy62wp7SQKQK
gXJs55LZYRaeL/n7q3LfqEgqWtuCQgWhCWWK1kJwFuZ1EiogWT9lubP0CHSSIBdlDkw2pdyXioa8
R/sww2GTiL5Aaece+LTN8EMzmYarSLceo3Y7+t206u2p5Vd3lpIsVablIRaSgmohqLe+91DivTHQ
2csqDV781YKmd701bzM63Dxc6wxMHMApG3SqtY+OIW1Cq1/hqX4T4iwoaA41vAUtrFaJSiit8+bL
px4sNLNKrAE41quHsdHXwrpMgwIATWMIDkn5BE4US/LCD6qVHG7TuvgSNAk5cu6UsNpXdrwM0Pun
/ZvEBDdXmDgpw85W5oGLWlUpJ3ydzGM+1eZeSLlHjyTpulwAMOF9Dro5757sBkohRW7AqDrRcRKW
31Gpf5uM1IQjokJPIenVPRCWNTJTe0oy8EjxLDrpPSsxZ6vIqjEpeLQ7dy6zG9Q1HPVWzM2WGF0z
2GDOh/1koQrbUcVMj5V1bLNmFXjb3HvWoEWOBFbGsB8CBrKtB+7SvrgeivlWXeDHEqnBQjUgb7Y7
fMW3XH9XG4wI8j8KPWXr7xP/ZNWzuszWjustGzg5MhMBt86oqSmdi5VhmXOVwZLN2BCvkFjQmSEu
OS8GG3Qb2TMjvtKdqZe/eNQamOfruiOLf/8DgnIgouCAaSGJaYn0aQi7osgKJLbyDAscmIGFwuA6
SxfakE6b8N1uKor4GIYjSh2d3h0xFtVoDvITChYgdHm95l6BWo0re4Mui13+bHtiT8LNwjAA05Rz
l4+gbevE7MHLwugB6/q7b+cgQ0hZKpxmfBQYG7HhD7jqNRjQ2owpsnbcpeXKIvTWpDNk14AmZrIV
87bWNfx3Kel3DfIRVx52JTxJ8X8w7We9HdYYAk1lDSpzQjlmWSQCWIx+lU3HWx2Gkp5R3mSAVFFP
Hny7ycd3UuQw2GZjUQkfYqjjZ0zqyi91fLXjd2lk8AwcAt7i+lh5yw+59hhQizuyunLh3z4PSFcU
3J96b69DbQVxjPNsIRzWQkvd18BxtU0x7/0Jrac0fwAqdIloCbf4AXGmR0O7sJwMjgS0P8dYqh2F
Kj1q2+0jI97qEHzxF+dqD5KPBJvpaELNpj7otEpBz57FBGxgvfu2y78tqfifahiKbvahIyKAQqyX
mxgCsd7Wj5HGY1UxFCnQzzjtXQWTQdhAQjdaCxdVBQJg8ZJ4CuQPMJJ0nEbRe5Dp05aPTnKLZWQ8
hSAi6bvUHVRwc8m9NxHrRKw+u6SDjZcNjDylcVb4+S9TrZyMBnpOehGlt1/UkZGIxnPkL08odjGw
O3kwLOL6LbFhWaB7YzrvCvVWs88Z4DcFDVjIHslJZnfRbkS2NkT+jrN6rWOM4waogqVRnfU+RbQZ
uTDSEqR0Xr5BTZyVDOaBBtnSdBsGioTdfVTfRiED4CCa+UkyC01rDTSy8PJkCs8YIr8rM0Tm/Mod
bTuIkca4dAxkLeWt7b9EFnw3Rg2lvk6T8jnG1RyKfQfEO2vVYF72qHgaH3YQkyb/oFSE06d3QzGu
LIYpI5yd0Y8wLdqnGTpRed8pyi6xkPbA/Iro69grS7iKDXQCMy9uFVbbW4OwSdbfIk4llnHXwgD2
TgU81lHRGDFJq5Iv3q+0RaXGPVQt0E6dlowiOpdV9gO4p/YRE1CsddayBWyoAFPS3vf6vUKFMzhf
KM1SmeYlGJBk0et7+P4oKWvXX/VsfFKdQJdISgLSnwKMD5oV/EwKDViumXH6rHkktX3MGCiH7K9Q
OU2+Ac0FuNm31EGKQrvCmDWlAMHsMzO/HLh9tSPNeJ7SuPfdhpIbXVf3pgBWh+4iUItlGDXAmhUg
ohiP1/AnUCQOIgGQ6b1Zw3n50hHytpbQ9u4kZHUoaavqKGh8wt40cEgoYjsupXLeDAXi7xt8jKkT
CW5/jXXmA934lIRkQo2v+An1vo+jM4GMcD0j5SngYuKRYBuqEhhhuyfB37VhGFl4qGS3A//Ny2cy
OGLtyixpHnZw1+G2HwKzdNldDD+j1kFyTFRnCgDnKId02uRagSFo2tRhSNAUD7Fdr1qVgzEhupRJ
gTOXk3wfh9VJp69UDGuhqispmMk4+0Dxk/wcAhOysegppN9X+V8LLZ0bIZ5ANAS+frLtQ6gcOf8x
CNKNVQZJxxiPMpjcUvP7lfjUxV8SejksOmpbPppGmRdC7geiyMUnCZiZSMY0dCBjBoIqxTPP69XW
VwN8IJnV/XvpeGGY8vNwcM7Eh6ZOvGsDF/mYMQsogh760Zskvzd8n9jDtnG8ZNX8fskLoyIOI83G
dl8htsE8u2TuVY7Bdl8dfUYZwTHVHvArDPQ3q71yoX/Ns5FTKg6+MHjh4Ab9LYP5cUxnZmVWllIW
R4tKRvNfqV7xMCunfsCg0oHbo1CdWB3jHKZjn13zLLNWpTpaSjCFVBfH3OFdc/v/B9HcT/WNfVas
R7WW9nKiFkcIpat0aJZmbRylkBPZedAIHiV0+IFKCoMgb4mj7yFjYI8DImAUxJXGOnqMVSIojIzH
Zr+/GuUfg0chDKJRxrUHF2HlPOfLtjMu2GOt6aAul9N3cRw14EsgJ24DI21XBh81NX6QXntXZx2M
MICiSDEcOlUuTjj63yVVNeByNaY6WAUn87ABP3TI12PYIC3lcJEbc2iBLSwwfxVEh7I5tNLiym8/
65b/uYMz9zvPc2olGLiDopwHIcXP0nJXgYbSFSPLlR+ukmo5enicT0CmmEpcufzFB0BMDUlMlqpa
/2iykkIxS/yp9q7GW94CXnvOVtOwd5wRtDOSq4ierFuE+sZUJsyZsZW8cgdnVe33A7BUIjFsW4OD
rJ69gtzMFHOoMIw1rBWuW2Mzk6y1riyL4FGX2CkXPWZD0V1Rbcz0imTzvIf+59pnD7+qizJuSh5+
i0QQemZ+SAC1/WUnoaDZ8eQre8WYCo4bHPDff7d2piT779qGoqPJwLNKU842JEVtywasy96TAYfg
7TBWy1C9DYg372alcldqD3HwUjUHhMlZs8v7gy6R6nGfZ4/oW0Bt+WeUvToEohQrW/+U1I2kM7aZ
9spzmryjLDJUEghBe+Gt0ATBhlqP/TwPUTt+/v5TLj9Gx1R4e8Kk1jnT6pe2Xw9Dl9j7EMDcO7ra
2ugAvRd8RQX5y86DIa+i7lbHBbu9kqminvUZ34/RlkXakkJaIKaCf3/BKo83V1XX2jPGDu2FUy9K
dw0rFSStLRYatb3wDcDg++RCxdF2rjCfWFvDXWxu4n7XwScjbLS+srEYZzjjP7d1trKUIs39HLHC
vsQkoq4WSXAoK6jxG9+fuemm7xYWMvQx3srjzO+hWDfTbwUjsZT9xoIjF7t4bc5bKOAUomW4rWLy
bo42ZhSSTs+21mHLmyfHWDfh3iJkWX5hxfK9RvkhYx6THkUuQzPexuSzF09NdJC0PRi2Vc9huNTj
Qapf7XrRurd0R3RhB6xW0b1Pfl8Z6sXHoGJwiXExdn362dvpa4XttazsPUbe2KB/mtJ+9N86zCqi
AEAPtxeb5Wlq+6idFZ1A79ni2GrDWeggjOQHLXIQ7wyiXMoc4skz/jTtp6w+/H6f50jWf6+L+8PN
2MFHXz5bwZ3hWXHTlzbiinmlnTJrbgLU5/UxAG0Y7C83O5j2vKJXHT9zJsG1uvGC+ZWbuLQj2D9u
4mxHKAZ/dPHPZyfMISboO4acrXxrtR9pdAggjgbSnQ9tr32KlaVmbxQIvUm4VKt9Gr4n4xW0Qbl0
MP28mzO9tmMHmqfYhb2XAeIc/V2O1wgh4+7WdO+S9sjOovAF4fYd76PoDq+235/GOdrx/Uropk1s
UXXHMDRxfz/KqEFW3YB5tAUKzjK4FZ+x/Ife2IoPhrXTSP7qN4VyG8PYlLZdcsDaQKsgEiyZkPNu
vIal/6BZ7NxXsA3z0on1887EmfrjzszeT0fOTWtvjmwkVNfhaxYuAdc71BzSRg9fSmml1Yg404fU
3wzlh1admiaD54nPWICWw9wp5loup3J2sM0735yTK+A6pL4aa00/tDaTUCLC20et3EA3J8kxwukN
dk+Kr8JCTx90to8I3djJt45NOS2NeUJ5Ykz1mudB3tNn+uhvS5OZDi4SyG+r4jGUPuvuyUeR7Hcn
y3+0PKQ9yevvL+3iSfDz0Zx9R1pVxXLQqdaeByLb+yFd6PLKyacI3gc6rnGpYlyBXhjh/zXIybx0
Egj3UAtdNrYm5tmW67hNMwBHWXvDSZ4ceLfOugRKKt9MKOjg6DeGfap5HQRIxdk4VRF55gzywoXV
bLrkMcZNI0AzEub0pX0KMIEkQn+u1Fv4gLp8b/eMae8S3cMQ6VanPQ6zjZ0cIvWxjO5rF0sf8GgL
IiJcAPlt0MGQAWmc6F21PxztKakEUSl0Dz49WAA/Oza+cv1urICxwmeAsVHGtdB+TML7wLuFGKNz
hMtQan9/Q5f2GKpoggBFIIpinX3VcpwURRmo/lYhd8nd+cGspYHvimPkrpzu+PvFLi+HH1dz/v5S
PN/oOkWnMNCwCNc9+3YwjJ1WSXypNNH7YgD1VUHXU9qK9r7PUtTSwZVffJ5++N9G8r+bsM/OIC9X
tNaVcgKaVHx/rGeIgkX7QvgGtq4MTLdmtcgJCwSNia79/kvH34+nbZ8tyQR4baza/ru4R7Tr0v0z
pM0xw2sxwYyOfNCURm6Pl1V0atNXzPOldJvLV2rsiy+dBschMUGBu3j2VdpGWGiS3YkQ6q2CZAnf
DVGaAcKZ3p4rX3nrFz5ERWZqIRJ3ZMqys1/dKNVAcjCHPpr10PoKwfbBgmhrjGyp+vsO6n70Pjo0
x921S4ut9wfqLN41l3boJE3N1p3zYAI3NJrIkVKO0ELo9/mhY5Evigg3s1vZejSahwIc9xSGa0fC
rYhcMd0ory24C+eDIis4mjP4ZSdSzhZc03shw4Ts+yb8/IVHoNjLIFtUUISesH3pLMQNsDI0YtLU
K6/6OwT4nyfw4+JnDz90QzOyRt41D19qF0H3kkSbJF04DmKTHob9IjNvBtLLmT7FjDp17WmUJypH
1JalqKMTg/DoApUhxV300SbUv0lteXe62n2Lr/+3WxXr6Mc5WlR5KmUeHya9p6e98LJi44APjpe/
8GjoFn5fl6J8+vdymPOLN8NQ/mwzKmU58nxL9reqegwhb5tHAizY88L+Sk+vimf8y5WsswWg+Fbt
dWps7xEyV9I+YDRvW5grlveZugN4zqJbU4KlH6z64ODjlAWJ80s2Zj7KMc0fluj34Tz1yBuuTo0v
fpuGjOuXpuJQdp4hXdRlFBYGz5xBIfTsIN+QwsgKocXU7RWvHOI5flDplTbtG/T655FYskhLNS0x
Evr7XfuSqVapaBGNey9aU8zp4VPh7D07vynLHVxCFR1MCVVFRIni3tY+DmiWlFmd49mofPolkgFk
3JgW0K/90dtPCXJqGj3G2Sz2n+KZq69oFH5fMJeOL0UgU6SkKwb72VlBPspGUZG3ATxQLOkqaW3r
DtX0EuVMIW8G6w21cUygSLaSvGvQhH5pDdn0TPROVDXnndNQNoqelba1BxQSrhRC4wtCfjD0g0rJ
4s7UcQ4wEw9LWDtXL3/x07Rt6gOZsbVmnZ0YVpWEjR3xy4f2ge8yj05mc2yKE7U150UWXVke32SY
f5aHo5iKDvzH7OXsemHRFxqmP5zRMQYCJOft2BMKJtGoV5jtF+gwGLNq69je4aqSNPPRp9Ndw6Gx
nIVv7rQCzOTWdu9lc+NWfHErq97BUgc/Gcb1WN2zwqxsZeOCGmwGrBkwmMY8ALqIewsBrI1vWfpe
fojqdaXflf20cHf8mSicAaqzxiKszSSsZNaiv+iPjJtw5bRzBC0bqd353ZI1gDvT7+vvG7v47amc
rT9Zd60xC3gq5KLaUN6WSbzCIUlirUenRiCFTBXv0gYGTYbk/N4m1DabtTBV26M/rL9+v51L+6fI
tXbEOBdI8Gz/7DMl4ugeJchLUIomRbfTuzWCl8788/uFLlVsAqk3LdafSSi5+DZ+HAyu66d2UND6
ucmmVKdxsu3zaZiuRPKnvbKdhZicYpzaXHvglzZuXQZL+rapUr8xux8X1tQijCytIbkMogmOrXG6
0oWdRFzvXBSnNB4TT+mXhrOpJSIDiAw9BXBUvXVYwPmXc5h3rrvw2kGMJNERXdmQzqlV3+XNz/s7
ewVlp9ljFPNg4C+zP7IvGP2eGdE8DW7Bj2lqvCOfKxDu4D2b6Z2UzFOGC376zMpPDQi3qIG79BVw
0bfXfFy58eHnBwO/92BFeKuUbMAXC/jpNNRdg9ICqt7WUxmzYozto04ZNZyfYcN7RK0rfcEnBLpo
LQVIKn3KzZwWmBg0BRU4SQ74ET11Pb7QyYpvJalOZftHNpZSZSOHPoz2LoSYMdpbvqICpWIe4XHa
zzJatSzeiSSvwnkBc76yui6VZ7rCju4YJHX+Z/H14yVHQ1JEYdBYe3YPZ9jbaHsBAaMFfC0QsQLd
OSZk0FxQiudXdnXj0jeESSCAL2E9REGfH4O97/SWK1v7JP1wwgdj2BveHWneUnN02mcpXzfaWspp
WgleWhvpcgwMjr/n3HlPoDtVaMzVjVHvy3ofDbdW8gYflTqJVob3Z9Y7K50CyqSEltQbgaV5AqBx
UbniZmluu/YU9gepfNTh0HslQRLvOg2HuecvGgc8CoqdCzu6frEhxPrNzu+POpqktD39/ga0S1U6
+QQaZbpqYQd39hTMQu6xnRFvIN9k8bq2+LIhsczgz8TxNoTg7AdzvXjMtYcwLW68+k+LKT5HbhZu
a33RV7da99xacx5crs8TkNJ4kiEc8L96mvsqeilxlOnV5yF5LpxN6q0lFBhXfsOlQkpndzLoNxQB
QP+9RyWuRgpwkln7Qd/QVtUWQs0HVvHCbyG2hitkU8xQ5PAtqw5hdiuPt26xA3fF/QzEtogeOZrY
z2AaIKTE6Yq4SAYuHDvUFJyyQ/8xouEr7n+/7YsljQjHgJgqQADrrOYWcrmyKxMAGuin1qZ3llW6
xi6XThR0ZuDEDKAL0oZfx82+t+3z44xYHVHNGKrGi//7kVWyM4Zuq5v7VBunaYXw3HvrT373LI9r
tXspJCjp6WuFD4QTwuRaZkzg3pyFNR5yIkwcFDThLS5jHsxdHNETKbvyTi8VPYapkkStq6bKGff3
/Q2Kq3Wer8JxLqbUPSDOtfNiuys+KRZY5bz8/i4udOXKz8ud1Txd2iemRE2EATMmQbMO03+YE+aG
t88u+vu1Lu07bDtEoyg6yUvfy+LHnhePgVdHSowbe7hiw6Mbtp2DiySi3/7/Xejss8ijMi3Lmgv5
/pTmQgsP1ClKv4uLKy/r4kqmMmUPp9+3kWX+/bYaa1QSPYpMBqeaoJHNTHgEHH6mZ+JssqCXqAm/
RARckmTlQC+6DnSIH3O+oH/egnjDP56qFWQq2xg/FrKSYeOJtuf3uvP+rjbxasUJcg65joCxXH5m
fvv7gz4fmotaQAVlgH5LU2WjSv374k0dSaEHJVqMriHQpXBoumXqTip1q2HOlyHKWrbXppbKOa/v
v8uK6Bsy7oSR59ljr2wpN4iisva9fYjRRIaEDvdTnjvgTilt7GgKRt9hUBItfDYVeyD1oUBVZ2MX
qdKywRySh2czeyh7OFvNl58zq3M/dPcuhjoDkamcW9Ea22RGnM4nbBCEb5hFRfaOEpuDji/fx1lG
n95l3jr4HtMzBKN9VYYVbsyuQ6QutT1cYZzeZ2mB7GxmhHs1PORiz7010ruSa+UPTrPCds2dK/Ed
oAjfBQ8R1mwKwU6bU2+mOOdDMjeQ201tPJhAtGP3jyVhELSP/aUVbIDq0E4r7SZGZ4ODqdmiCoa7
VtT7OttSuNT9Wq43uO8a+ZwKCZ0gJi9XlsGFNUho1v/ex9karJIsLXO34Cylourn+H36DAfoRtRN
3swpzaiY0eEPxlLBH/bqzOrCxsLl6QlYgaQOymd7ZhPmjO+j3AJPmErlMcqEHwuQAjQKWM8c1kay
cHWhz9TDOb0yo3TL3DKc+f0xfDekZ58i9wG7R9d0FIz22b6T6WkTRx3HMdCCME7BQMEVfApuqDPv
WZtKdOLQZWPg/nR3T1sxelgn8DYnHIKusff8Nbswf75FM0NupM9aqfdxvk7IRCw3HOPYcCtMWnDk
ob1UV2Oy4Z+M4emL+ZWsWgA0mUwTDLA7yH941SPZmPPwUaKy10bZjlXMV8m/5Z/gGW084T5wjw0S
cbssoUZbsnSU9kU2dmheTXXF6mMmGbkIn2esnqvTLPVCMaZSDDNg41ggSvNsAVFml5AkqQg8Pqv6
rkXOjZn5GgqC7C8d+zT2H+yl6DeYOGtI2A1+3QzMDD6Ih3sN6EMPbCVjZiv64PjqjnPhVBZzfV0W
yZYABGdvNsrb0SuKgPsbcMLC7Cb44zRrtz7EWL60n2KGzAynj9a1hBNzM8U4o6ieBnPhaPva3gbZ
lRr+m5hxvtRUmdrPMYDSiQH7e+NVaO+IxLXIUtdpW249nDTtRTZyM6JnbIt7pqMFRR9rJtyyYBh2
8bpT48qSvzSzhu7wv/s4K+VsKRi0qOU+6GMIHIU3gLd9wkgSN7CApg8bkwjf73nVLXhJbEeqevj9
q7t4BqHy0SmABX3ru935cQB2ZYe5KOKUPSCNPKzYRzmGWEF5tGOpUMvQhFBK/n7Vcw/m7yMI/2jd
ZFRP83COYSZDM3SlwooY8dtO5XEqI9XPhxp/uI2Pg5pTzvICk3ED1aOyCCCV2oywy+xUlW/peKuk
BwKm6DAimXNFBQftRa/bEPlFqcK50fd3qT8fYlwmJdxQQwUv3RMIU+uBhm/5LyMqe+xk1GPrPnn9
E8QLfi2nkGLsdByKEfJRhvQbdcRkaVy2uT8xpSMdGtC6kGAVs4EMEKTv9pajyPUPrA1FTCXLP573
wqO8iq8popY8X7MmRRJvSsd7+xz7tmIlroM0dfZiiyNTwH3oO3zoMbtdVuw3wapL/kT6VsLEeVz3
vE9pyd7z+3v7Lwn8n7twKK0p/lXNOLfraOMhdaRKrNhB7Gu9t4D0pLnrYlOxv/ULIIzMes6KD6Y3
DVofj3FEgPhRJ2W6AnV5oF33SvTlR4vQKGeuG9UiVR5i+Sh1jwAaobzHqMIz0b4Of3iOaaMQUdJM
Cg8ioXwUExF3k453XDgK17n3GtJr1ATymJjtYb+yzst1l99BL+BzBhohWc7x72oKKjO6YfF0RDER
44C/UPRm63DKZzr7Tb9JCgL/pgZBFsmK/EHQdT3HDxD3MjWGYK49FuP37NvDE/sETofsBnyFeZSO
q5SRfmTY7EjJV6R+GcgR5aq7wWTxVvdQdLSg4uhoxf/u9gSQlUfVYQ8cD3XxWDKyqbYQIJIVSCZt
5H9Fn4oVjLnlDQrnafWLEgW4jHUHXCaFb247T71j421855aeGRCVY4d/AoHCu6GkufbSL1UIVKoq
nFsKBMU8qxDGMG11F33k3qIqqCkKGabviDYUuH/srEA1RfEYznmIinWn8Ao9gH+aB3huuIs0z7TW
urwAgtcJ5rP+j7Mz7VFU697+JzJhHt4yg4hjqVVvTI0ogiAKCp/+/6Pv5Ekfu1KVPDk5fbqrq44K
m73XutY1hBxTVGDwtkQc9KWlUkbDkQp6eyMyxePrVHhsyNzdSn3XD0+H66I0QUxuCL2YsPezEeaN
udMiMZUTsCp2cWkI+RI/s2sEys8TQh27794on/hNept0jBrOKqa4En6lE5pVilWT1D9Z+tPcqB63
YKQv8QDE/JLvb03vfHKujUvrg1iAlQKjlI0AOIavmJcFt++CeoAtyJTJh4oqRce2Y3nJX7ntoNOp
RNwPyVJJXiaQEAmAh7EAGdOncpD6AfEBIjsrXlmuB8yM4oDxx6n3KTK4CgwGzE/oFWyM1MGstV5a
KWjieJfqLqFYgUMyAko/e+BuheYr+gSVYv9Eofzzvf/2zstIlSBXGMCWDw1uU2fHfXkStAQYkOlv
00xppttiKR4+fn4h9bsahkbs/73SQ1NyK5vs1ps3LQH7VvHWMeXZCdB4F57QOYgmBi9abNaZizJH
EF6N+0t5Hu8rfd5BKr4J5M7m1OeSp6mVfe4RbagSBiqiq/HXyg3KvCq6dyS50mAIgEZdGF0dICG7
V4ApEP1g72jWaTDKGk+Sru7tVgVtm7pafceUCRMdTHwyBTuY7R7Dhxyez4Eh/PmPhTJmsPcbL8z/
bLQ5iDOJ4XhFQsTPF+gbqEH6+/o81HhZnx4K88ydaHVaRMQWYwgY/4Ma6uy3umSYbj7u8jp1pDFw
W8HQHwq2++WsHC5kyieVesFJiJxPnMVImDs5FVMDYbbH6ufXV/2OTjuo4uDRAt4wtHtoh8tdK5zM
W0MvjtF1Q2VdwJ3RjTdEJTim7n10TdzTHCcF4ufqsNyLXkN/dyinKck97Sk6HRQ3vUg+rNsrFB0e
cw0BSYk4vkPHykwTgegOS/GtvtPwmrhhYPLck6hX4mbTVkeyjnD4SFsMG5HdugJDzP+Pe/jXB3y4
rIdyd61UBW+VQhvryld/X+S4T9zHpgqF45d53LfrRWUJc4Yz1HisuU2CyZWmy3hyccHDaJvNj9fr
+kRHgP4rTea3V3s4IUZGKd01DRiFHkjSxio+OKMxdLHsrkNJ/W249O2uNMyV0BooXM+HsvmY5pp2
P9HvUISgQ9SvvrgyVOYU+Bg+leoMD1/ckG/UJnoymJnCw786v5bO331mYkTgx8DLUQz1YbnmTXtv
Tu2V+BZ1ySTnLgeVNLAeMjiL4vLnlfNt9QeVk8OXD22a6sNHPh/2wvVSFEBllQ0uhyCPUpataDh6
tKjGScKMaO9JTAg5ErguHLa334j+3/VxZCUPkBXh78IjUkBwSncuTgKfmAjL2i7INcc6Q0JCdd+k
cJKHidnPn5tO5JutiCw2TTJkoG7psbc1j5i2mXfqWaI3lvoUKz27DbH+t5UXHCits6v4p7BM7lgP
YtfsSP4pFiLeissQLyiT42LnCzZaDEu2TOcSlAHE7DtRhMrk+nyfyR/9Ml1rLzXgcCSGRFDFil87
KMStiwuDm1ciy9vGmd2WfNRVDjmqk3aLN4p9tG721dnerL21vFkfnY8huaXzT+e+TFdvzMFsc3UJ
djYWxRbutTY+c3bwRSiCt3MN9xxorubikR6OpQhBmB2GFmRgW3FiYQZnNDhM+DsyH+2Ur6+m7VaK
UDC7ogP328NV0YGWb/VO5/bOCu80ezt19jbVLj9R2qu3cLoKw9kn3goeHDEbuy/n6PbWAhsqN/Ng
6XmlbTgje8+Xmfw5/Vs7JoctgE3IpSQChc9BzF3Y2YLNK9lElNpnPp1gTyU+9y0St4zZnCxsvdZb
373G/d+lgqNp4QnhDl/BSsBvHUxuQhrsMA81X/bA/13d4iLHl/WlIiJXHaNetkcJ0l2HOt43Qi3E
/Sfcze4BQ0ofjGV8nIAdTHax6bbWYvhGLDDI5EyHVJnqTV1Um3rD2tuBudjppA4+U4sAa76Z5sO+
Bgv8a+x3vKccacbcbtJv7gJ2qmQGW5m3elF5gxPFF72RRXqnRTLURpqZyS6kLfBLbg0ZIMFxzhr/
1EAqEA2OTRszdR+XMEux2F/tbGrM0slsRhAGlvKZ21mkOVjYQ7s562Lnfi0j2SWcysJKMaqeuiBz
d9YreSS4nrdu48lzc8LPuoInWUzLIyXII0R8Fpb+lmHhI7u6veM1UyjOcBlUt4jleRsdQjT2/Kq/
4DISC9NrdOdPtUtawuQQY1JqiXbnXdeqf7fvLnZt9is5m47gYRvqd9sihr1knx3Vx8qBr1XWM35r
tm7TfPmLT0IQrJOFUNO6uzevjeiMp8M/N0/2cc10hv9R40CIi1pXjDpPjTQP/41Q5c/glDbWcV7n
CI7Er5JX87kEq7Jze5z7uf31hHOzr0amTwhfeCr8M27c4T4YRWev9KDJuF0AZuZkLubRbuoYbr/E
AcqHIW5f3cYpPBh4mf2hJGVAOLc38hq75V9MALY8qSxBwglttAlkXu549MgbIBcEb2gLt7DoNr6M
5fBCGE/plu6eNcwEOVZDOSSrJyTSYYwnVdiQGprbuZ86uX+a7COiKG3stvmb3I421BcWwXzBjrva
2hoXKbUj9oITH5FNkUUA4Ym/6xyZz0KS/aQLTjYsvvDokSEzXGtkEdwTqMtBF5w3nc+0cCwtbnwQ
pvLewWuC2294j/TdHm4KFAYcXVCSlIeDRC3vzTVXOyZ4o6mOtVGtj4g9Q5x6aqJG0ggTxEALKzBU
P4NwohazqdZXQaWyhSG1390A4vNz2GN8o8yEYrErX9r6uN4Z71KPjBinSEPFc7V7v+cLTXv++Tj4
Fq2CvKISBTMwWP7Qbf5Cq0qIkXKfglbdCIpV0o2Rj6wrVdtumlcJU7fr9WmkuXfYD7+88Hclh6mg
ghkSQbX/zVT+emGxIJBG5LqCJj8f6/Hh6p0Ev2rX5Ca3++m9m2B7UZMgfiBPI1dF7Dl8TZ7qt3F9
/q36+aZTkkHqsEACfxnAoP+Cl42SalKR9WqiXBlNXT5u+J2L+aoQp3n+QnTXSIKriArQrNeDdvpU
f43OrzmD9p8vyXeo83/ex0PNJ4rtSMUeSU1Encit47JKZwKO/vfdwjA7/1yNkhIzuAy/e7BEpKnW
pd/jElUte4L4FIHNMdMxxBQJTDLtjMSePYJoVfYudeHkRgsamv7SQ303cOQtDwuI+EVm/g9NZn3N
Rl3T3tSkPgDYB1L6aZw2INAZVO6G/Y784W7wpifzwngeCb9csUdZ8YB6ypDxmHgCpoD7Prz85aKl
ZlWeqMmH8bzXlQn5c0w7Rgx3cjwo1iBPEArAC/J0Tgcy2jPz8I+eZjo/37tvNoH/vJGh6PprNWOM
UHbFqAUkFNdiFYDVEGmDjBZleYqLoS/jyv3zK/5RJTy0lDQihjKQyVVGFUPL+ddLClmq7dI8U5Nj
tsRXSIyhqSBbU7CLSwEvgiz162aenzgTj77QveT4iZ4xLLxArDc3ojG5aGO8HAmV2o0AQpRgBHlg
tNvqoxSDrMnZJLQF+/q+Xe6Fd9mcjvRPuSVEOXuRrhPxFMnYZ6Uh4uemLZ0ew11hFJGSneIQw2cu
iAy6qYMBqDny6hSb3GVvoPhrLPR+LVmypBkQW6NJT9BccnxxNZVAj9YudMwxcCXypHuMxKRyQQF2
gvN+HQHqATI4NePIX5fxN+05zBsY4hDTh7nhQ+chZgiis3SnJJfykzocKkAHDi6IG5AZodiOULb0
7Nc/30Fp2Fce76DM3ZNUQQW7/4eYX6SKUmeakhSCYl3yK3bwEXodssid1vwQxY7IMYwVRgTh4GjX
axLaHGIR4J/XJOVdvlIpd3O8i4WKCq7Y9uKLvFtjkWwU85/f6R8d/E/v9OH63BkwymzGSsIY4awa
w4CbB609r7DjF4HWzHe5jzV1o7TPNIyj+3BmbaBk4jd5y2cNiVoSwXbRtcakJWYk3xaTI+DrEduh
SdG8iP1ng4mjxmq5oEXFPmsup+oYMEbDK8YQh6/AwV/dVU/E1pHO7NIEBgb+13F3WQJvYhpbCyFh
wMMMsYwLOZTw8MDQHp++DEYizs3gAzNAcoLpZN2vTiiHY/LH+P7zGXv/KQNphrGMg6GuHow5WioM
poln6BbgxsMwD1UCI3N+trz+Jk/45ihk9zQGfAjagvKHGvbXk3zWy0NnZEc1QY58xNryhHe8d8HE
msgWiispxpYCh9AziWuiV+Eh/CKSijxighMZw3TWw1oSD5zyEvfGSi/pTBjjHs+/AWbfnk9/v89H
7PJ+afASY8c5E7IJ4C5bx8E12k73E2YmGdZAE+3uY9qQZv4elPVDZ/KNvdzV0YljX0u4n36e86XU
Wli0/7JCv3uU/rqEDwfB9VhfmfoVaoKWCaJFKwfMbwCC+j5SlV/AvG8aaHkYDGMMAGeMqc1/N970
kLVX7cBlGA0W8jin5hc8bDyY0m2ausrxl4cPTfB3Hw4/AuwzKIhkZTh8/lofGSrI4rgzlGQsW+Oa
BtU70zUKdKZE87h1nIXIHekKDb+zW4cW3noTrbcpIkxr+vIm2OPxcjkP1uvti7NG1sLPdbbmGy/l
mCz2cDuODGrtznmtrNReBmPdwk2Ufr2wPmiNDwvRE+zGHg8twPxmfe1o1XEt9cYfHOp04B1F+/rE
f1InoDKhU81jGgd60lOM/aKHyag9tA5H+liyAe0P8kNo8edJ4+Ay6+P7Sp9EJBRfI+PIIpbQFT2J
FpnozuFHgsKaL1+f6QRye9s6uB+6pvXSOndq+ps9fHIir2ziUemP9IgOybvRBVRWktPoiVE6G/kp
7+5D5Ttv9tBB04e7Cp8BM6MpqVKviPJd8n1oM76Gj8OzY9VOED2/djRErUeQ1XpovbGdwB7d0SZY
svP5Wkf07k7jXlwEa7ZoN7Foj3wcbuzhOnIlh+vDJ786oyUpUZ7h47ptHbi4CjDLgGsM9wLbau4H
g1m+c7hSw9eHO3jg35eXlRjMWmtzskQ7bq09x6B1t5/d943MddsHeK/SJ23AJDpQlVNIWKJzTHrv
5uYhNsh89Qx0gV21ffBN2lBi6+3UvfjYsjpHgBHR796HppugHHcXYr8UjJKRTuhyGxQTAAMnjejE
PbSffh+UPibQfs6f7hZSVS93cq/0GdLxZ+RQEQ6Gf16iDvA48rCZBuMAC7HFZENndvMoZh3CAnnL
t9iwsJtONrq98WFPODcPk2caXyghFlEA1s2r6EiH36fEcgxrU3JeYQPGalS9nhKDb5ltyK8ZkAHr
KbVdlz7/lWXEnDuiPUzZiRT+sJlpVjwb3gpZEly54QcNK4lom2nFuaw076wXYei0LXJX+cuRr3jE
DLGGMKWJehe1jf1qPdW2YEWvdvIM49v6ugR0zaxVooVtVigL8+OXh/5/FI5/jlydemRQ7UFGeWhK
DK1os6YylURlnfSstzy8Oy8DdsbSd6oZzsL8/hr3DqRz5+1grQR3WF4XFs4ALpHCZfXANWiDrAHG
ehF4qAfkiW8fIB8cU3nqCJ0CkCDsxuLpT2ab1cl5u1uLqxUnMaZRXIiO+8Didsp4WNj0iPTmQP+4
ihIEReYSJtkOe0JmB8Gys+zoFQDJXu7s+ZiwSJf9IhpuEm18Z81la8tuNOfhoLfkScO9kvd5cz32
oNfnZP8HnRke1vXPp8N34glS6OlSDKb9A2/mvzvovsiFyhjJEJoKF4Yv036Gqwc8jBtPO3r/o4Sj
nqEU+OWFv2kt4fQivDa1ocYzH/oCreXMvzCjSZjWItinbkIwRVfLO5DyBYJ9ZprA6sg3ZCGsKmyl
fmuRviku/vMOHg6PXZH2FwPl9VC6wQXRzWleh9BRMNfAM1YgA57xaz0eYQd6ibNqTDXVp9H9V8rS
z+/DFB5ugXk463u8oZSEOTRE4hOoTjdmrM2MARURWqKWBPZDSG1nfnXEgOuRIQe/yhC/c3D463KY
jzT7Mj+1F/kiK4OMZuAYE1hyGwRDHWNJQpljaJVkamYTvIJ/vRfywIJ6eKZ1jDRAgejX5H8IebWZ
qWbfS0rC+L7Bexec3YUqz9qAUpGS3bsbuCjtxe+U1bkJapOx52J32xzuUVXh8RdJYCI9tmZh2wYM
Jo6pr/pt+yqK47RgZv1Lg/IdqwvzDyoc5l0SlhMPe1B1gyLDBEVJSDeA0lHfkIMtGfAa6MXIGLqP
kYbB4SzaCONqqKii4jAigfz1y1M0FJYP140uVxAklHdw5R/JTSp8zsrIMyXpRXIh3gg9qHG+vWCP
TDx7nzvpmWG2cyi8q9kGGpgaGUJkpO9+QTtQN37zRjBxVnWsWUTzH8pQLgsj2biVUkI6YbQnlm1d
EUj+fj1Y8taIxNXehj3wsrfVbVbYeCRf4+tqzw7pkso9I4otbGOca42oeJW9IuALjjHPkBerljHP
V0o0Yjf86joqAPmd/L2gmgmvxLYIcnSG9GBhxJiccQmId3MyoDtL35JFvYuYHRPxlGKeiXeh3ca7
SB1DLGUmgTEitpAMNY4LhXO/8FuMtQ+4yVn9XAqvQTXW4goYHVeIdbnC7JPuSiDP+VXPrbuPRTly
aEv7IPwKAPwYlisyPLyLp06IADtYdefy6/4Vmx7sAOeSB/7Mpg7NkzPiDKZAaUeW1FrYiqS+XzhM
GCJygI84yZsYqsZHdbGiu9++jubXkUvMypYIMIUCbu80oRLv3jhtx7clEHN8c1Tqs87qxsR6v0Mr
I1jPubuinSW7d5Laonr+CqoQbnbTkV8652k1SR22VxxDrDY+JKcVThQ7V0nuz43VPosfp3ei7DTn
/r5fHdbCPPUKXlMLDk6xzJ/2VALos8YnGzB5/9ty/qeBAK4ZHKoNhB+46+gP3fTtetKYPdZ9QuyP
cw/lcbVMXYnJASRFtxt31mGW2l+Z3y9/eY7+2X8eXvjheVak7Cpl9blPmGn5jKdAXpifzBkL/LJz
SP+0LA+v9ABldoDghmHySp39VviZU1JOQscJ0FJvL84r8Jw/8oDMfbgm1PA79zdh+79H/sM7eGhW
cbgQ5XvKRaYHdctF4YLD2c+3GE9PGpafL+wf497/bFAqRC5VMsGyKdk4z/9bX2h5WZT9fcfT6bYe
Y7mICI1A93iMrWwCzyJuotbj8d6KnjEnHc0j78Mh3m6qzdPFfiV0ZJbwWFPB2b1Fjc/IrAjgey0A
PCj7N6ZfufmGetwdvRFIYjOVouoWg9R9N30cjG8xWsc4X+/XOP5cMZjxzC/Ny93aP09hvoEazXJX
YGbyy+f+Zz/kc4vwy5GjwmtBvvffzy13tSR3jYRiz6pC4ENED9Y5aOhibolMmSrQ62AKw+2H5+3K
MfJMZzTt3GZNXJwn0pjsHRKLKE+LRPXONjHsNkw0VwaJHCpZ+hbdrd1jSN6Je33p+O8tBpph/1jh
8188p5h0x1WEmo911NGdfXy1fvNhRqeElBEnm1TOzx/5Xx+D4SNzHOqKzEHE1P6/H7klhF2oirZL
9hCp2PaPi2zVrO/xdUYQsq85OUGLJ9SDzr53L6FkfWi/QB3/wjDDO2B8j6fQwBdVHyqpfancjba6
dIk0KWE/flHGSBV9yJbwm6HlT11y6AlhqqN8b8NiZYY47GtMwpKfr8Wfsvm/yx6TxAGREPGyHqCJ
/16LRjub2V5VW24/5qn2nVPnjSPwhYgsmmyG4NvmdfRGQsNTEZvzm3dlikzzTOeRLWRXPlv90TpF
XdAEl+C6JYflI38yZ6OV/Mt2pPzxs3l4pzJ22YRcALRq2h+y3F8QyokRxt7ozy3sQUuI9rPOrraX
qBmfx4gaJjyl4SHponHlGy6JsnG6RiKKI3g14Cs069NjUiyIE935ZaJFaUAXMcegmsY7n+5oMDu0
HUAp+Uxi6aevdbzzC7qxZqKPLz4g+glHVyxmxrCiVtWsWZznl88iwmoiMXwxlsf15jg52826Ctmn
5gRg0zcbIc/5/B610TDOPzvS1GAiXeIOtJW2d1ptii2PQ4oq5FkHdyBr1yL20CMCizkAA2KQ1neD
hpugIMdMDnMUR31gOPKimBwm1TiNsVvpnkm1cS/bemwu8jc2FbuPDvEp0ELFQYRkxHtywZSnwr09
HebtuPhUnvfYVL/twnxaTWvcUFPiJI6f180VvJ/EaHzlrXy8IoE+UWpWIw5tE3HxKY5xpz/7/Xi/
NF3S9paGU73VsGueoQzsnvWFmdzfSHrXZu2GsoTXP04goL5VcR733iXpXsicujztnk/Ty9kq/XQi
wF09W9dAWSFwOlm6K2e2NLsG9VhMdquaQOhpRZrk+266m+rUK4AFQT/B13eJi94pggC8UnBEF6yl
GIl094aNsebk4O2SYnP2EsqXOrdMP1uQ0hqQjBfki82O8bweYZS9xuBis39JvfMYEI18QlcKvnaL
mpqjGI8+an/dQPPwUXMZpl3LllDbuvNa23PB11fp19Eij9haAnv5ylT0e7+NRAjLo6hkPH+aIBez
C0dhpH5gJfSM2K++Sclr7/3j200fAg2RtAXZ5DLGhYGuJWjGB+8cgIHNs6D0Ro7p7H0M7kXZERny
L58bD+WBn79K3sA9KB3G7Pxoo3gSzuXLfYjFaxy0X7tpleB8hTEbgham7QS0XZamsxnCMtEUx3ig
DBRJy+ByfNFLOvVCGQtjODmcNMKb6ajhF1lHsz1+z9RT2UQNNSEakbTtGxM8GuLcF4La6m15Dnsu
S+BvUNSpTgYR1dWXl/XVo2CLO7+JDJWwESTvMEnu8WGs2S/Vlmt6dVLORDJyOdz61zY5P7OL3D9H
/j3Rgr3bWJeoFy3lJYcLb9cwRUa/gfXCPy29CiDz11bycObta+WaoZJok3SdJvJ7vz0mhEc4I1d3
GRt7JmweNZAtdXYLjLfcP4+7eWNDtB+LYfueFkRxEAM+fAqigaa7Z8PRVtJsZL9VqzY8sh9cw+ty
9IbogMhKJ/U1YLg+OQyhW8bJCksL63BLBY3TUGQxGbDkCV7EDoGHdcAE+5m172Irae1m+M3vp/WY
ct2nBg7qAKGh9V6Pz04aEnTvF0/ihtwATwv7sTjunggCDKSP8glmaiItGePxUCnO6Q3Gqpy0wf4r
jaUVSKAvzsWXNuq2ozmGUtv6q/rSfclrVu0E/dMeSbID3pHIH8cNxI85bZIukfZ8Di5vuLpmk8PG
hF8iTi+wN0qPtfR2nPJXK/ICuXvLBsTJflJ4Omr7ZMszaUJuBH3uOayTdnJ9yj/Lq0WEPNPD5o2l
d7FaouNmJLA5o0AmAs3ex1FlqXOCOa3Kb+Ck/Hzs/S+m6J/TRGf6Cm0CVOdRZnsgpaBu5KxNoMzN
weZY38w/FXhxH7w/O4vZ/qgDAKBR4Vu7J+3pyKM2GQXtswJ/i0T057tqjwAZKV38y1sZ7D7LIOW6
TVSYOZOWVU44rGW8mGRFvQjzIwC0EfUxvNOdr27LxPQ4WzbneTNXN9hnl5/a7OiLThsS+fOy+5SX
x3W6yGY6eZQAfWsJbBmcPFzfHX1Mz+EVX9J83n6mjs7Txl0KkGTAR7EGxk7uEzhwmO6AOFPWozo9
u2TvcsuqrcomHuyS0S5gnhYWb0zQspfLBmbkvDVJZiHLSZnnoby9eukbgGOyXxnRcXEYnxzSSwGY
HRnni5f7LE1OYbqAGOeZ791ahjIn2VnYrA9BEdDTosOPCs69Cwj32/VNLR0eg0BbGRDWiok2g9Lm
HEJjVbnDCbx36gAb8akwMxxS16zCr8Y11gPWIXX7qIyJkIvVOZyquRjh2emdY3jw7j7Q3g8zeRhJ
Wp2XM47g6OJQCkiTC8Wv0eQSNw4LPiay9BK3dLCUDtvqtbXzsZkweYSfBqd9vAv0iUEXDaEuPvrK
cvRyjm9bOGZx6ZG7N7SiFgFsA7+tsPTkxPE8M20KouQCY4NdVdkKW5MD/MAgI9JOHsfin6cZV9Hn
iyfOpalm5V+H2vHbbvD+Nqj5Uw5RBgLrm2M+nbeNR3yYBzvv05xojg5FjcPk5bQ+vZ7AA+AVxXtr
Z0ciPX4e3KYkkQk4s8TFc7PMGOlo7t66ra52NbltwOR4G03EKqaLhxYpuOqfbkUPcccLqHJe9hEH
zS9l9Z+i9eGRwmLGoDyjpkW4/riryjelMrNrk6iEzvWB1tvETmUVNAp84cPz1/nVfIcecNdClfLh
sGiIgCPq/bojLRgXoGmvfuqFh4atutjZZo+nFo4TJZmaCW4YhvakYBK8t5vClvpxW0SFsCF9sDtN
Tnic1IhkELSELTw50SqlAT+CwC6Dv9x+6xSpiB8/piyAQ8P2lfjP0FD9VYcOVI6Lcq2aJNs7xGFC
YgOT6YkM+eWYGi7XT6/zgDuX3eF+ujW8zhE0gUEQIDfx9r+Zun3TZGuoC7Cu0P64Cz4OKUytvwsX
9URGyd0r++Bc+gYZOqLXCjhOuzLOy5qrix6ly89b8L+0NfJYMQFjVmpK4HHmQ8NdS9VhVEK8xyyN
qFknTb09bt6cwIw0Ru6QPn61xd/oRn8Ugf+9qoC3IoCoKqGnxv7sv3evqrJBwndrksY2Xg5fmuCT
utLjsV1OzaN3LZnl3ZnSCNQ22DvCzNXroHcKt1rKmztbBRRALLirjSDzQFOWe7l1/WriNmGM50DW
jd6bm6W6NcgeM0t46e5oQtgVgylicux0xQ6U0yQvdZ7tW4wXE5mm/mWatDAl+d5fnslvUI0Bq0as
ouNOIut/mI9/LdabfL639b5sEpnxJTHTSlQkcBxp81cd+Y2aXUb4u+KlZDzvPnJnv1Xf9lNzgbWr
3YDrzIjgC825trxGVhWcHXkiTO+07poHf2OJc0DyVE+yp/JNWVROtRV8ZUKkyRuBseGrwLiZYFyr
h2gd5f76Nk/Xu4Er6qtfTJPcCzDg68Exn/FH0cNfFpcw3MeH+4xqnzIPOAfU+dGUJS9TQh80DIUy
RqpQ0yNnLXqix0AXImnAUNsRHRlSN2bFPh5k/uSltF68VegBeOALbU0OlrfzwUImDLKnCHzs6cGa
TG8+g3uvZyxH2n1ihEf/82gPpOCUJn2gBm82d3szy61YnaCqiUeUMCPf9G8sAAy3LCnYBwPVuINB
zIoZ15PRbMRxfRsrCcTbX8oc8LBfLsPDJnJoLvq5P16uiQKCpU+HvvYYaJGTjtUgHXfJyVuJY31M
LEEkB8PEPiN/aHN9Gy2OT0QULXS41BcPm3v/8DRKlNku3gX5+ERF+p5CtBYTfbJPjivFKic0QWuA
ipDjPd5tdzxJ3oluhXCfs0W43SRzVVtfm7PbWHw+c0SZzilOqfeGlNGjtcZIgOD5/41jCygEjUvi
EXCXBvhGn2OjCojNoNyg9ghSTw8h90xuUT/b+5o78n5ePvq/oJghMbSVILWKGLFoAwr712NT5dXh
eO0wvLjZAwuiA9/Ed98bGBA8LSgAtHljfSFasLfDXBfjdC9NmAIUa3OareqYqX0CLcClj2F2f4wQ
p4CFpYSoUtZ30/c789dDmIaUNExvcZAGDgQWQLJs35xLfI7P4TDRlqGCZ4DkhCfAFccl25ob7BEf
P3/aPxjP47OCgoZ9EUgK75OHRVKYvXA6aE2TKJPeuyISAmzVhn2Ruh8Jp/HCJIMZxHv+gX/W9Dg5
BTiqLutxjWd0RwwUyMZxsp/uBy6Br8PwfkMzqn0Y8fld9I8r8nolt54g3STX2K38fJJvifnsHX2m
Jb9Ba9yef5e8LhmcJ6KkDGzuB2ytO+6OV8JL64RatvhKX6UoXw3cigGkFiiiZepflkwwzOCPLuI2
62MH5EMPuiznp+VhPuA4Ay7bjg/Wmz6AcSTQH58ohlUL8xMHgGjcj3OG9nenDsnYnaieZpNs6ldv
bbAygEuBef0DKg0SrVHgQPIBV5SBzfg5VBFh4d8D5hbMA2NmJkEDKIJOvt5AvnJQMNjCcxXIKKaX
d8AO6ly0A1MaeKd1VZcrGpfMXgZsdP9yEyy6tatPRJKHVd/dPa/kteTI+2D3JgNentxmWUwHrATK
vneEiA/xf34BTydBkqpRnTXsjVyps3v1UBTC1ngCQFlA9P/DexHD48ZYnGxpc7NG8cjBNZIFuJ9f
YeDun07E2v7KKpeGg/9hOUIGRteF5QlH1yMifSgpGXKTG4i/eZc76vRCAwbkAG07PBaOjPn5Uxaq
77gT1bL9cXTI2EWJdEAl6+4/0kA6WiaWNImxPke3p8LeA8CjV/EHlBpUA9EP6X3LFpw+aI7WIZLB
PI/zdF5h1lZZu5DzvXtmdY9BoLopjJkJc9MABUg8DMxer8n9tYnTlY4F09dpnYNSZ4vesMVIa6xs
fR7IS7cQBndtHVe31qojEhZm1KMyTJ7V7r0CrgqJPfcHtlOVPCfwzj7yaCDKmHH2qTongq1fjZcB
hcrYRHZ28UZfjSeJvPr5wdeHR+GnK/1QyvZCc86UlittTPT3zv4YxBvoLezdhJVhlQnx0LM+7HJL
f99/MLW84UADfL+uZ2qAdIqDT5qWcWsToB4JCKkGMZIcsAfYp68e4xK3Z5tXuUy7s2POT+vqS/Xz
RPPS99MLbgbwOxnTAzOEt+j6Pgr0GGiXix+Asv38SUlNefyoOI6ZUP3Y5AYd7aNkrjNM5llplrGj
m1Y9k562lDcbbSElAPDytGJS86We8baxtLkIbvt+jy+JiAQkaPx2pQZha3/ubcDdNe4F9Cf8Xw5W
+1Y+NU/6WI6FyXFeIrKqQXUuTzf8nAJxvHvGd59UwvMTU4XwvhgIU413RUHWWbnuvNOrTi+LHQO8
GKfKQLPN7RnRXhfJEP/2MLU0+7zY08uOZfhb89I34dq4yrQIN3jrTHQoPPqC6W4V3FHUQY2iWkPj
xZt+uX+lobhQZnwfir2BxXWZjKhQs3XKKUXN0tsUaE876+LJE/LWBliU1HXvYG/2VupVdoyeWPu4
eMkpeq5cYhJvlr4WYuBVp9kgPrKN7SmBswtpgNR5yKI4s0TDLnSJO48k0+gcEm0KBnGaCxu0qDbm
E1tjafr0MD4yIYqlg/0suoUH8EeCuF297N3z2ygslqeJtihdHTYhQXeQ7aI2VGOm6jZ69Jt9/pJQ
rsOUnICQAJiTv2pax6T1wGWXmWRdt/07Nho0v5Odzb3lToXVU0b1Va8LunrRJpEOrPUWiNqAwPqd
ZWyr9SUE0pUHpLVfA1UwVvXL4IZGcZ/o4Mp+/wX8A68wA7yi52enZWJtl28/r9M/hcV/nsiHZfpA
9RFzQ7iV/TFL0i9CqTqLaNhz4dbbKj4s0JGU65crBcS6+igWbZiJnD2MZcFRwJe5/4qlrU4b1TVd
IayDlIH/+R1ERJ6oE+DpRPQTrs9Tzsj96t4jA9EJUxymDwXSMcJvsTF70meE2f8faWe2o7iWhekn
soRH7FvP2MwzcYMYIsA2NgYbDDx9fzt6yiSOMtRqlVR16mRkeN57rfVPSctWf6nItZ+lKOIkTdZw
69NwbAE45wv9o6ZqPXTpSE7csc/g8OCuP5INuH6JgU232lzGS8rTzpqH5QI9DtRBisr0BozIouIK
GqLiLE+dRPevcBLIU98d1zZOIR0zQpo2VXgX1j3xpAlV5R3BVrF/YROHlQX7UXLGaOM6XQHKKtRz
1RjDCwUmx2V0GhwOjhorn4Wvujgd0BTC/GDi9iVT0F2Y1YyOQ2lZobdA2htCm68nYkfPN5hQuCeU
DP4hvmN+iU+eXXcujMRoIWuVSg23w4zPgIBQpwQcz/wTKr7UY3P18LCA1aDvrp3HVJudVi83oYoA
C77M4HtA+dSX927BtRlX9uVTUPvGKNvoAyMi9ooCZe0C/QTXWGxkgp5JEhM0d4w7ApAi7tf5U6Ik
U0et3ePLWCZAqSqPHH8PYOfjAPY209hXtxzcMpfhdcMWmHvoRzJPSEtbE3KhQWMgBIWnrbZSz26L
7zhIunKg9ml75b7K29Se4W9p2eVXulFcdBaTdL6e1AJukT2aYa/cKKhWYGai38QiPnhFT9VJphBB
u5ehFekR87RAc3M2YYnMVOSchGl3YOfzxSaO6J0z/0DDBK/5SxBHuJ1hy646+CCdBwR8dlRWl/vF
1kLA8QhKv0tC1oyYMLLRw8Kre61FKwa/CJvueZgNs2l2Z+qG+V4+LceKv+C+jbII0/NicPIPEXZ2
TACTrjHgBBpfmjXALBDzgVyf9kzQK9Xcw2B4c+tcumok6iyJeeDKCLVtyitEQxtxApwupZYYxbKQ
9F+gUkqYDNKe3GHl8ErehuOnPswWj+FzZFCTdYXwenfoG0FGxU0jAW9ozqQdgmjqHHsH/xoAjpQz
i12rg4s4IBc3ExgWTayb+Skm/2hnsfQ9fRjb58LqHBg8orIb8xHrwyNsGnpTzMx+cb+xfgAob9/y
26jvWavrori/xLf82rWiwxhtQ4bTMazxw9dh/lgihLbs09GFMAFCzCf2wQipy+OCGH4lKgeSuQaH
4tqZgnZ2sC4aNTtzULN3sVM5wJODHHMa2omd6JsFGJL3KMI76L8+eBoeoLkve23UtQ82J3oUW54L
dvkx+KIqpI69xJsT1jxkLLvGshjjtE4Htdht1rEWKltEufYvXdTPshUJHSMlk1uD/ojG4+/17aiX
9c1q3Qmf6dZuMc1C+qJeMbiMdErIj5zys4wT3p5kWJJGmYTW0HKl7mHR+kUL+ZPhZpHQaRmcDkIU
WA5ve4hyP7dL1DaIe5ikx2q8dhntbHXwy7G2N4ZrmN74Rg2bJpC/kqFO2dlEh8KWhrDmn46613gn
Qc1/KcHwu/9Rgv11Xt8A/x8bAGqW0pTv53VP6wkCf43Km0WeBT2dItnf5GGLDvFoV7Pi3DlZuCp6
VOkLFug2AFPjHKhQUpd05Zt7+NBTB0dKfazRyKhkAdp5K65l70WvjFytn7qPRbvoHBncVBlSQh5A
coyQx5dxAVzKJ96VyGnDKRFPNeoEq2u5bD7SsCA9Z7SOcUh5dqv9xdfCgs1EnSWM16lzGn7kODOx
KlBym1xhAaCq+xrwSrVphtrT88Iimot9uG2nM3O8Zk60IhTpaYGnmTeeuAbhO7W18e3wC0HiZ0LK
34/9uwL+4/aaTVunesgRT0b4DjiXb/ToMj/yJuLiAsYijYsQb6BdtUsg7EujU//Z0TeHCRZWw/yX
4TXxO//RxmGVI/wzBV8DwuXf30OdknKmy2kl5tcNEI3YkV9LbdTurnsyVg0JcydKGzZJiHqf6z1g
D9SDTt01Ruru/NWKxCS26a+jZFxTACZxi104tws/3TWwL3LvwTMZI5W0CQA6O/qqChtH9is7G23b
y6Kj+tchzZ4vedZ4PUT2mH3esTvtnUeQOid1BxYnSXRstRDuN4RKy7bl6yQ9Oy+op1OFpmf5vDin
ITjd+LmpNvHJ0RbH6Jw5ZMx6rQDHEcrN2zzDgdSloghvPcl+fhGE2Gpc5HMHvNZAL3VY/+qAp3JC
THMVOIzKs6FUvfP/kz7hhksFOHzJFm9/AbNPMvrw+27dO+t+9sJgySm6hIGwAeaDg/saCmOGbPzq
3sZWTH66Z0S6f+D9p6xBSmxueOO2VQ8OShnwr++d50yeZlEFuNvTPIJybLD6ntQlRGhCq5UzAyCv
OZImWtTMEaAulM88zOiJC7yz4npBS9d/LBgH9vLeHV6G5Ly2B8N5gly7ai0KCjQkDMgfdsPYRNBA
7nH1uXZ30gdJg+0RHN6OMZRhm6QtW3ONYRJJ/AjAdA+Kk2uNH/EdBqtgwkGYcwjGXmrA4DXFWpxF
5pw84Q+LIeSJeKP1ZHhG+aDGLfQRH+dADtvM5JMPfL7B91wIgnK3HV9A1oI75BoJ+FsfrQcVlhFg
Zf6QGZxzpX/tN8FxZ1FN9A6RtqoXR7ycHqhi3UNmUw61kT1RAMPPkMIDgx/Wmqw39Q+heGsJKgwY
9YxSTj1loD9rhnWcBMeFNYOrYgyUHXBC/8rM4emeG/uSgr8bE4VZKYbCbhKoY8KjBqfCTtgSWJAO
o/tCxfsd4MXJZsZw96L4EUij5UkMjF0pXz5CHD3On/wwYAzz9LUjjy/fDhQv2EUJVQt28ylVSzu4
QbK9AhdxZ6He6AyHfGN42kpXR+9zF2tKPZTGPW7EiJCAHBbOkdwa+8T84759GJGC0RsZFL0zz0B2
tKJrYnUMaQXJov3aqltstlzRy95FzbkVt2tIxdixOB7rLryDGfyjSD4yEbhumacw1eJWEtF0eDCA
aQ2ZHS74xTgKipkLr1Q2S/2jnwcsA9tkPLgFDzvvHvsXkNGqx7P1BFWIzvoek6XpJNGTl0zyNNvq
we55Rc1QH9O9Wh+tAe4fzEtP4KKMWdnGRlxsT3NNbBZxO5tYlghne2B7U34bf9y6jAKYfbkFpTGU
KXolfdQMFxVHNwb30jFIL8CnLybEFFlHm0a53QO8za4dXurdaQOKC4c9Lr3K5z04gv/vYXnEr4WZ
2m0cZS49KfFRL7IsJFEdkoCEXUrq6+ODZw7V+Di42wEzRK+BR4kym+WHp0sowOwav/r3m3+H/jQx
u8wL7NaqkewDrzVG4P0L0m7yIt3a05Ywm1ZaN4U7OU/mCPNm6krp0zjni3aJXgeJljAX6QkKqbpq
tpIQ+mQrwR06esyjTvbsC4oNvKbs6+JNHpuDI7kVjOnMZfi21L9MPwWkSQN6X4NP/WTL8MF69y8C
5nZnXoGkgzMARf/DeQ6Pc+DC9QTnsKt327V2GpStV19UHZUNm1wZEkeL8Ixv7eiqQTswl+TWcBOy
6BFaDMEvQ9O2HOnj5bBv1j6RangO4WMSnFH/Hfurg1MNVK/sMxuH+j5PYF5t1rwHT3+V77N9d/w4
83lptorxkwOVziPzYjorAl6/AJ0x2UsMNAsGOy2gBBOp3y6Ad748MmxC+4W9tL3u47IGa6vulT0L
Q5sAn9d4vRUd3HOMNaqrhGeGrifO69SZqytwm5GYyUMttJswY3YAGS+6eF/CsaUOTDxbiKp19AG1
sUsXxSii7e7vPorFaJ8jdrTA4FVWYdNr2X3DXpWzenaE0UgR/4K7MaI7j9RPYiPoeEZm+KRobqLv
rTSdnoaID2BWSH25Zrr5wW8amrBvKieZkJ3TOw/WHp6Rk/O8wmCnQ6ntQrNh0uZ86NsCXcFtozh7
nrxfB4jl7MQ3x0r8hO0k+c9Y71jTAyS0Y/AawBdwcn9/BmUpvKdtrU6oR6sTQIjRr5dzfClozFjp
PDPA9AhHSEAC3hnSMCP8jpwJ+r9+GdGseKM5rKlNAqNEH2QgUdLODBBSegrtc+fg1zMe0zmYscvV
7heurZ2L36xtgwvHRiBAquzvjd6eCrFEfgpNDxCPIQE3FUMc34KKlGOOs/bwuU5n0Hmc2+buzgmh
HpuhNb8M9Xk1kTo83ajByKrNg0Toxlh7ikA/KIIZnYLPoca6XfHaRDc7vHTO7tcct6aljDQzJ6+I
B07LF97Ypau4dF4zCdwAFb1txjcRdxHIbVtUoGxk547OhwTr2UH9jeEVloiTELw4fHYPjrHgpB99
pZutanQCYFlzuHoeF8zf4jJuXB+vwamHv/zX5oQLEvwtuhxaTWSjKiugGsiN+8lwB07OPVR7h46Q
Xr68gqruOq5HgoWoA+W0gD3W/Bpwz7DaP/paLFSy4uVQQbB4oRJfd/d1MFKCWLDvVDF2q75M8Alf
1Tx9Nz9xGfr8yN+oPG0ED9C7gcBdac8TulSUwu6lr3erXvVxCKuAaUi/mtM1Qyvkm5NWrUU2SYPG
VuLMb/j3sA6p2P0c46Jq4ULiAFCQ9mg0ohRp7xVJAVj17tg9dtcfDXMYKCI6NHzOOmiv7rwddMZi
dr5sOt9CZgMbrRK2bt29eEtsK+7MLjrYcPk4xXZiSi/68Zq/sHbMmT5t45xUjgrPzPnSUwx2+TaB
+RgpQa6XhhVfgssCHlzEvOYIDw6uZh9/MYAizrgHdvVJLUYZBdMm3MNm7IJeu1G+N/3DMo2U+AQr
SeFslX6De3jxWc7uI4U1VQgr+7glef3ZbPPamD5RPAUPWPDe184EbeoEzUrhgFDz5hEPk/gUW/dQ
omBohNYVGvjyBWSghKfREVXPd5MB+bU1ztqsF4f+tWteKQ7NHo5P40ZMRuLrTOqY4/aQOTsF0HGM
0IeX7/WZfgi1duKLPKPtjRtPJgicVWaAQQXh/cr0BAJZ5vY5bG+3es2YaKGmPXn9K+xQhVkL9sWc
gcKERrA/VfuBfXy3oLQHwbXFwkntwb34Mr1jtEZeXQNfPbusaPzAA7HKJcTKCdhUXqK+ctu1/eyJ
Z7yGetxjosE2pEOby+0bDnXXz4K6cHuQnFLsUAw01n2FVeHV2NbU6Av1utrZpx/FyHINjCKAjO7L
zD6OALpaEYnEEJFEC8J/w0BlGtKEVufqM94rl9YEHrn/6Ahk8AY3VbXPi2qLDu/aK4Lz9kV+DC+o
n8LepX5ll2AboPHcV5SH7Atgeqtz+CVkRueSI6Ni9/m6HgCFnMLJ3mc+K8ZY7sidY7ew7BHo2h5q
KX9vN3/a8EcgG95gsu/BeNmXz1saw0fN5nBHS9uErAFz+ZdJhfqTWURgKgR7wbzBGt94m1QkqXJL
Vfl57TcRuJq1VLxnD7vi8NVpTmGZ+7D3NEfZVAHlm9y3esfNYZ+Oy/lt2R6l4/PKUAS/eIjpMdfZ
wCaGd83++MuQSfsB2eh/n6b48z8a2qTdnPM2ZuN9epXBy6dhOiQOspIHqEUW5ptyqsPNSAimDqS+
Pi7wWAEuW+meMRDSb90p1Egn/McXxmtGXPfOk6PXTF49JosZq4nkGr+oKZT2f52zTrg3IbFYGYE0
/X3OaZGKgMzDFTkFUg5fh2IB5RB0AvE3fgVdLBTD/Xr0hLyNTAHPHVvuVDHkS+bSRqQBN9Wl+0TV
rDjXicTOPqpZFCaY7WEKbRPqQDNpt5gUNt4AM3zRMGsRQ/BYDV9bDJSwwkZ+lGPx2AQVgmT7sTAa
KsvCbTEpZHCSzeizM+caYjpw7tCigmgKk7pblxgEymGCST7bnvAXpEe5DgynXOGfiFPALVCQQ5xc
XP+iB/wQ3o2slwQ1lSwVyO3zQStG/zZEVgCD8+TD86c9gpEZKkJzXkZPW5i6CSLD4hqijlOjz/tC
QrqY+HRciEpgTOKvf7Br29hhzgq1GiMDAbzWWOdRCFzx7Gv5M2qpyW2a7R+GnU/bo3L+8nA8DRUq
eQ7BAli7hMRQy4H79NZee8iq1je2x49cmFX0hCUdm3Ew+oLBhdkCsbD8v1a4V76p5thMzUqmyfeg
1b1GrWnul8GaDY+1IihGxw+Nj5/eF/MNBgWrvGWziNe0NjinSDTrtoGJ3h3KStq7MM0UEBJxaLhL
AHUWjJPZEsfEarLKMk1ywWJGZTDL/Wcn9RqkK1gfOkyT/g0qIV57n7zxJemko7aFSb1ORvbfb+VT
v1Vm1W7DSeG9QdFP+fvFt9T2C582Mcc94uAwItm2+3Woj9fdFroVmLHeawzx1K5j0TgKwSm03NwZ
05J9Hv02/hGm22262MX0u2fe3DY4O9082oDPcoA3NbuoFAWoZOj0PzkCjhSjdMCLtWUBnx5ow9Zw
flV0XuqmGrAlL9NQCQ1qixur/Is/jo2FfnYUNodQEmWykPkQtILTFPQ92MoPXwhjcddEpDFGw5EG
7M4zZXx1xYDxQ+3oOsSAJqq801SJrm61ZVBk/kZk/E6I/Au0+769qvDwsoiANd+m4URLKlbVmBew
5bJznd6HVoxiWA8t6IOMo6KcVqn9cQd+ykZI6iatTRJfB5iox9kHZZPz7FX0vUcgqHrS9IkrgTf0
Wdvj6bZh/x3lJt9jgrvHenWHWljHq2TIU7Hx4gGmHGROFtEgo95BDhy1acUNbtBecEgsRFtyFNwX
kJoRw04Y8iJxOMV3nrLcFw8Tv26Y18CoU6Abz3T13go89isbPrtQcdlPBe3pMsd0NdZGplNRvx0c
YkJlD6hmQ4jMAKPBGY4pyEAoCepZEaXhLHGloeCeK4FJ+5lGMvymz8fnK3PVzHt83rY8MDzB+ZRc
fCkHZ+h4A77a/t0d7VsxUjKemL7D83GVIs3OmZblDR81khjv9QFFwSHGYVTPtPjZefW0bcHX9u9P
pv1fw0vdYHLZJnkHf/83SlQrv1+bUlcv3woo4pJ8WJKHMOsfxnAiqC4LX3tig4orC+oNMS98Mpwc
q8SQO8rnjT59wehwwpdy+cQbnsXhM/m8SWiq795lf+u8NoomNqhInx1j4WHSnh+WJBvxFkSn2TMG
77mc0Jy0sQptMddh8Rvpc6EDY+LIPsf2ttJ48BDQfnudf+IY4m2GMKoKK0UikN4uPX3o8km7JFdU
t2Rmzi+AacxDXEZCD+bownqWzq+bQcAvXohSixEs88vaTT/ZVClbTe/fj0IWi9NfX5eJ4QLZGjC9
NGjX32bIf5QB5fVpEhh8vvTPKcUK9vX5g+HQ5RI+b9YouQHxKw/oUucLfYLhtq71ZI0q6nFb758v
5oYvvQ0mrK6vmIo+j51cf/2yvEIM/K8zBHBpAd7rRBC+IdtYOF5fspld+sYM032waKn7GJ6WSNPP
X2QzfWnBcbgOrnTsWZzEL77jBzLChowPatjObXb4wLunu56up4yo1sPWsJq1+6gfwpo9lfBEpBl8
fkEemtE6eCBEbtrupZJYjQ9Qk1RmTHjsh4RMMus2hwn/zkSRLqwD9A5sywE1E6PnruVjqwA1sY7z
Ts5AEit3NThFL+Y6CaZAGqbJZiDMjUl5oRI+YrWchDJKvqSX+rcg8wBKQ4IghWsyKllr3L6g+LBi
1HWo51rA1AriOTEcJzuKijwBvST0e7Du16znLeQpcQtTV0He1Duwm+j0mhBHGu+OZR7tjUBbqviR
nJ0rBNDpa9TqpFujm2Oee9iby2v/1D8j78dUQyERSWShdYQSHEw1YBrRwZC3c8JVVvz2Eg6q8I2C
sLUe4P8TlPSO+Jb0bpRdEmBs2Tv2fsU8fiwaeHKTH6cL6E0ltuGtYNUP+sWss8elb4VKlO5gVa9X
hnv1qq7ssZdtGVn8whdRf/B73w6p/L2zl/jB317Z89K/LtWBupOXGNOUNQiUk40v43ZMWsPQcM0J
Ooq1m7B+HA3EzefhGVvhW7fooyMxkD062Ypy5Zc+Q/5RdrydnDj5P77cVyVrybni5I6w9VS4Tco8
dckqAgZ9Jtg8wT3xj6zq1vSXJeM/74pBh9Ni7YCJ8vYgrnnxzOVXw1hiICiaLMfjU6xBodxAL4nb
vx3uP6/zj8O9PYQTa42kPjmcagPkf3+GsKeOdIhdlcb7Fqt74Yj+lf5W2Wk/IFVxh8n7JTRKo5P7
/vM/7nBySJPqiC9Pf54ySTUdwL5+y2sxj4RM/VFR2H0Ck8L8gTIAS/s1VJ+esYMb0i89IIiVMKWO
rM4xaA/liT550E/BQ4mZmVTbbA1m+Vhd2ZjDfz+f9o/TBqpURDkKVN7CR+htizk2pD3rpGD1jKcD
YRpp7tc6uikYrFCeRlVE7UD9kLIIyeSmDx47aWIG5Y0cCtvcC7OyetEeZ8xaWq7KKy45es9CXaHY
2vYePLun/sPhdzPgoJJ9tW31ZR8Bsm5uMkVCU/Q3fSu6dTAtCQ6TAy4jlxX/YdrZRk0UykOzz+yN
u+NmVfDvC3/byngfW1CSFfIETfJ1Sbj8+4No7reX3liF2mtQ2+OpOzXQ500P+7Nr/rIwvKPB74f6
Fmv98Wa05dtTuqi52pOuHVp6JXEuD+fGVDKNXycGlsFB9zLdgWAMbbj+1PcPT8VUBv035iwojRnp
g7/2rx9nIHUdpaatpu7/193Q377SVmKdLo+05BQn2TiLDh6so/P02UIG8O8DyW9d+Y+b8faBnpPK
PN0KjkTbM85Dhmp9MpLmkIJ8Jj3/Ptgvz1h/W/RImm7Jh/qsCmMHcy4v1tDpEpucNHSQv5kivC08
P65L+/t9kg5korUb3ifTdPS7X8H3Ki/2SfH//y7prb45YsZWrnEhFpfEwKhV+m2INcN0fI2k4b8P
Jb8tDT8u6a2XyrSroWTikiS71Us+ANMQSZeMy5x0LHWus2pLqnbbNmb/Pu5/PjV0i1RvZEVCWPj7
TpanZ/1o0kztGScXuW0L0TTOx/vnFCThd4Y7v+yPivZ/XqPVwjfO0AQn8m3501vNqZSzI8sA7IWw
MWzaPMupdhf6McWWe9bqN23mO/nyfx0SHZiGzA+j+7frM6qmsHIzVXsVJIyuwTD7IOydWkK77cu9
atAsfjum9p9vJ0zP/33Mty/hZKwf9V3jmBjNrhtXo7uECUbRZmB2wljfk48+WxSuENjOtPiZj3SX
ZG5Rukrq5SiP8I97+oezf5bsRnUMHHRglF8dVRYAbwZzp+UYdZweIgvuP8jmxZN4MRV+m9FjHt1e
1oCckCmw07B8af///MborOdoZlCZKWzBf78xenI46e1jW+kZPXrAqveCmvckfsN5YqH+y5oii7Hh
2xvz18HebuWleGbFvTCV3pNg3otb0trgzXvHnpH3hRSSXz5486cy4LuwoJ9B+9RuM9n4++qa4n59
1jolDbanbrq/TpugHGJf9nBBx3AHKhg74vgTncewZW9efPDJWgN4AswA4GSoptCqpAwXO81XNtYJ
hxnd+6OKjh9tXeFj9obyS0Hvf+oagb5ToqQvT2qcT7FYvTEQF4ERAABc2scEtrLzheY82AvAwCDM
RgaMzh3hgMWKJMgxcCsdaXpZMAmOcSdw1Y3BpCLtZQsVvRr4VRpOiLcZHcmrQb6/k3dNBPsFnBOA
GbftpRi8mZ4wAGjvcDVi1JWA+CgBQw8IN9TUGlnmDvYxcteK6djQjZydx9q9t0hpdS+NkwIzDdV+
ERsTC5+OMXHz/hg8Xw3PM4u6W5jaXhj1L0lc6UAsaPFewnmx+pAmPi5Qc8r9A1AzNpmkLfBpCYv4
jgZ1ftysdxLEhgPURzWi8feUGEl5gafb5ILVEv7bMYwTHJZIRRaj04k2kGaPUYHTiRoMLzBLlJUE
iwB/iDyQcaXSREOAV6tQLApfUOWEPLWIW4UPqee04Jvk3hoDkeZS0Tmcl922Z3bKWOtY40ZzEROQ
rHS5e8Ze7muT01ybmBMd29LIGuMCNS8gPehjBenAw5GY3QoKShcyzHeZhiUsbZp75ew593KgeKWf
uib//D12HGBrNquhb+5uzBY12riaC+OfXHn0xB3hFaKb6qjoLBKE9KwlKE6eA37Ryphzo3uHGcIz
PMoGr/jw2eCyHcAHyTGi6umQn+8hVJzBU0Nk30EQ7+swNPWlZNOK91hY4CHr3kI5M7+E0RAe0UKc
7P7BSeN8qDLH2txP9s3PGZ1jmIfUtw7TBQR7+jsQXlDeCsZ1MUdfVMHRCT9B7fA/ZjqU27gBoApx
Ev7s8nGIDr0i5hcFEoZx5yXOe8HNL7/Qk3qoNTimsHRdrIflwOgkADFt6MnP74yblN+7JsDbMTGV
gXCITxMi1uDcIe8VvtDNtxC6nrGeS9g1wyKzJVppYnPouon2wRzUPoHEGYBqYQaQhdjzYlvkv/HT
T9cck/6XBncIPy3g4SLoN350gq1c4p+HMgxK8vbgkfJhAyvf0MstGMlKHS2WVohaI7PP/JXv54OZ
LIFUAMuArqPHAFXPYP7VTG8MwE3vqwigJYF0GS3+B3m/K00ni7Rti5SeY5/AHVQ12CI4Oo6CGggz
f8kenlAArIRRrRJKYGSKUJbOq24LbkDuyL0M1hw8TMgXACwp3ALtAx7rFWA1ag+Sfg0n7A4MD2rZ
rXAx3jymeD9FOK4xCi8JrrGG5O7kU9WZXDwoeRtV0DMdnzGIMK8GwRM8XQlUWP+CdXJ298fOaDPz
OZzCpjUi6csZYJ3U69muApwLr4z0HfAwMDGFibsSKeA1rHJuxXr91TK/rba5jr4cOdxFUPT5to0n
DEtnIPgkLJL+HaTIBEtMZwp48CLx79/ALBwW5ifgsoLQ5oIgD6pYHlrdO6h9p2JaiAsfbEuytNqo
Dhq7z6sJqo36hWeOilYkhDFyUQZqUNpfWOuE0sUVUWBK48KDfEKMxcVDTI7WI9nPN7jXAedCKvCw
apqoQ8FfZO2O0UPb2GjD3rgu17jhoUvqZDS/T2eCyDcSdBJtW35KzIDwfwyvgRES8RRY2GqzRMGI
1Acltsdwf48IDc9btfMYHDVvX8J5wUGMMb+I2BJazcIh1cKteMPWBIMZPXMG6Yx8In1gzuhMN2vU
27iLK10ThnfxiWEPGmJpMqqGAue74QKuQII62/MvrF6AF/Y8kBEJXF1cjFMPAAZJL9oiQrhyrlSL
IaquVA+cELINfCbn30WDIqqCPzZyJpmiYf+/++pbeWudy7t8vdSXftkRxuHMlUOMzD09ftiCFRK+
vNO4dGaN2w44td9Ksvfq+sfhRcn2R1eo6U1+vV05vBIVU2nJeM+W4CW56LM07iDrxnn1CxPYeO++
vg9qtUgJwmhH1/CgfTuooa/XhlUwo3Il3hGmocgE0m6ZIs8F4t9c3QNicFiLPm88/lPt6VGyeVXP
ufdaHofgptfpkTfnxcs5t6ZCKE6bujxsegVK/QkWfs/IdIivRvnV+oKVs0ek522nSYCr34sPhT1g
gyMPZvPHrj6g0hRFh+KQx2vPDxi8VAtrWAlMghTeuQYdnM0CMQMjm4MvD6F0d6UQBETM16hc0kEV
xO3hc3H6eIZQrhKkGOgNFhK/vwR8JM+eNwtOEWy77XkB/jES8Vj1Kg0Og7xyRoQpIOascERHshRl
08naewwJwxArqADolKh0k7k5Omz4MaFqQ5fYtssJHpi0lDCbbjBmLgjhH6v64KIltbe5nWC3jnnX
lNrzSYk8SbZYGKFQxUqHm/G6dq7uyPRXV489DTjSvZDm1dgA0b0t4QAedDJvWXJ9SR/6lj9Ih7o/
ht+x21FoOsn4YtgZsinEnfjYAVd91KwO1w7xd+yHmffR5uw0dBsg8BTDURXqqzwWOLVlPz8/hEf/
QONvly37tlJkTOl0r4KSgigSHHGiDa8hBVFN/tuCHDl2GU21pxfqElS3znoq9z+3uUcmnVD6vVzO
El++LTIxvySx7x7WMc5JDLnwrY2w1cvge9Yg20dvVbBZj6FujgjW8Aw2lzHbdER+20aB5TRlW+wE
4ObIryClCplwHhShEJsgO0DLOsbEeXdesnljnuWMNSzUGUGzm28xCw6SEA3eUE5sZibXSTrREY2f
3PUwR+9/DZvhaYH0BkkVtkcDvL+eQ22QdLNOq3PA72txQ0zsFfG375fW2AV6ZNkr7r6SQvtlCQ4B
/DpJjzCRGTsrKg6iChc1Lnf7S+pq03uU0qcu0/4RTP1BbJ7IXIOI7naLWPpsf8jjdYjsbW/EZx+F
Ev54y/xKPadk/mPMpMWY4r/8GhVfMqQkcvOewEyv4NytvucwdQTdkxIHcQXIBPN+hYeAQotrhZju
FGunjoXREqbSd7fC1Xd3ubr3uqtCxkGt46F8/1wUGLoB+yJe1z0xb4SdxPYvY2hZbs5DRIfE5Sl+
iYMthbS9Aon2730xlUYprcKHK2ekaWPsJADzA4VL/OopvjXaCMX3DWBXi3QbwqHA1WdotdjBYbs6
8mDEsIqsCcFls1z6MUkUN8Jczycq2p5DKHLkjSAu3f0SBoDY4sjKXQN4Yd2yErJsxf6CnRZBnUwd
tivRQPSONuJd6hzdrQmCyPj1+AhcmaD90uz9ROvZIQiFUpnpagYi+LfxQMso0rN0yYUUmKnubV5M
X13kh8omOwtg+DBcE/cbWl86yyWl1IFSQhVRADocM1Ee3H45offuUyzgnBBtoJja0vG+jS31ojqa
WZVe+igFHMXzhyeIbPAj/703/udhCABjQIoxKnvFW5P7Ulu5nFwZZn+AgvHKMYMhGWKg/ILtqm/N
9Pfl/Hmct/3oYKhH+ZVyHHx+p605ICfk63QgeSitYYxLntBW5oHw1Xs4GwBvaEMm/pHAzJ/SUDDH
frnwt+HT/zwhXNFNYcTKRPyt2X49y8OzVRolXjUvH5xTaFFyh3WIbxaiezcNvyC3SkOTCujfh/4J
9vJoQaz+z6Hf6pH6cai10lDLvhSKMhBS/kzpJAHxyx6h4HVKEyhopSKzUXBlxYbUoo4/L7Tqt8ev
iOf7Vhv9dS5vxcnzbt2eZtIusSGhfAUyHbXZE3a6PRX207TM+BK0Suf8hXJSnrSZ7+CfXoJRttg0
0ViN2KNZ4QfwQYQyvHTzr4QlEq9XmXL2xoPEzQ/StRTXLsC8Y65ethFtCTEjWWQnUe9n6IZz8Juc
Lqx7ny+KwWOhDbFQhFjRrKQNHW1v02DEK6JCB+s7KWP2ZYeo4Hh0XoarGq6W+RIQ59lmGaWxXoO/
TcojveETnTszsAGS99mZpZB8GvyX4G8Q7tKD8rr6pq9I+4PauVKFkSxzgCD776f9X4DcX3f4bWVp
V1nZmEdetGTz8ovhVmJmwU6rI6Fk54gRNp1mmFp7/z7s9/D0x4MlG4tvGqtpSId/F4DnMnnmp7tS
9nGQjDGIRZ22pSmH3ygqFa13XWofPLtQ3mvfmsU5SFZrZA3yOaC1Za97eOxGbch0Eq4IDxS7CC0O
9qfCC0tjhTR8/aFFzL0Jv5G3CP88InTD48CQfQAjtekqexU5nowe3JawQ0XvDo9GiWjqlaWQkZ76
6vw+euKN2sZq8D6CYXFB5VUjjGSq9O+b8dOATHxxloYjlQH0Jb8zS5QiLa1KlkuwSQBzpl76DvPX
LwjmrEZlFyuWG2WkjAoW+8jdZUzZO7/FhleiKOtrXr2oghO0POlmf+TefcGAB3zvRusyaU3IbYz0
IL35BsLqhhKUQTlq4B2jEGl2/5TuU3r2oyc/UFtoceFdP5q9Gecy3GyDO9X5zYynLZbSv588hT8+
2zp1fxtY/O2TvhuV/no86jNhC8ep+DipjuEUTQ5I8HxY3FgeQRzI8FtmR43vnVtw+TRXNKLeR44j
RuWQyGw4eGfEDHbMldahZmljkpPPrlu8c8TMJTgyNRlqOyqDL925fyoxlNQWEwWiZfsB+SiLIkK3
ee/BrcFIIORgnIRECNdvsKYu3uMfVwvq3JZVsU2qb+t4qeZ5atXnc/82r8anKXkFqGYgUeqFrcyF
lbQethkFzU6TPEp9CHd46UvedXthQD29rR6jTHVau3z6VFwTQ9IuFGxrWMyU8PpRQfop7AyK4afW
hwBNmZ/HVvfY+x+knddyG0mXrZ+oIsqbW1gCBEiCThJvKiiJLO99Pf35kj1nGixiWBP/qDsU0c1u
ZaXbuc3aa5WcIUHF//0p1b/aYjbubCqTd0Hu9SRQkjwjZus33o30E/gn3VCIIHuL8TBAg7VnFqf8
VwiWlp0hd4bfDyeYeVsjFhHs1Ftnm9z1W4v29aWcXcVkZakxbIfrlKYcOOGosFY/vv/qD0PyZQMQ
CELuRPzSp4am1fSoM6vsJjwoP2nBVOFsoIf0hY/2f4G+gc+8BNbOc5E9paQmOtHuVyDt8Va9VbT1
tdeIfOB5+CvlN4RmtJ9FW65WgFVa1r/NRwDo1/2J3BStkbRw/Qz20VZ6Lp+VeJGBmBPEBXv68gF0
HUGMyov2pblzwW7x2qDPtZN+0Yn1INO/AaJvE4PNh95/mUP+hmqiAS6ePM29fiOB9kc89l67G/+W
0kKdASlrX90N9vZslSZ+lttmgeJmXEoTetA/tFltkmvl54DbTvYNFhr4uX8RZ7CvEd3QoIZyfKLh
jjrOo3xIyUttCjKz5FPXCHcjMLqMHjR9VUikmnj6VnNG5MKr9fl7J/5aBX1kmntNdqNC1+eRrkKq
5QpoMKYQji1QoHAnFZv6GNwibD0HsfjoSp+eKYiDIA9SZK61OrkJzpg2Cu54dhPvwsd+M2zz3bB+
1CWCwBovCYav65Rkbnvl7duHx/FKp2sdyOeVQSb9hd8e4L5dV4IC/LXbJbflsjxadFTCYDEeaTuR
xIEhPQCB651GG3F2TxPN63V3He/Beycr+UBPENz6PzsYgEnvCkble+H0A8+CodtYvlPBbpbfX6Sv
orywuKpMGU0IB2a4D/6HszyRLGeFlycWDAr4M7RgXIO3f27Isde/s3RZ/m73tABK+/E5vEIHcg5G
/+HpT9b80/CTNe/Udiw61YxvbNgdIMF51qubxF82/hLJUheayu6anEhL++az83vchX+7Z/e5eKNN
NkyvOpjN4HSE5Ykn467epStS+Y/NHxcN0mSFfI3xYkP9kuztlXT0+1WNxo297PWNEq9AnzdvwYtD
pA8sQj5EcNf9+QFDDseeZxJRGp5nWPIPpfdnZskvWNxPc548lV7mJ5rWs+TdXoKO9G/+q//tDCu0
VNP3HNAWfSsUNObIbKeFYWKPzzs9cQl1q/XMuGJYmTJcsx3pNqUxLaWhDL1PAydooebrYQ4koXxl
B2BcRPEsRTAHaAiufPYJR71RAqdsma6x6O9aErW0GD2PoHBIqeH+st0trInoKjp0owkauL8w6yCM
qt9rt3IC6XWLB5vctAezXgX4f/WOHuU43ys/aprN1UfwkRJCLEgxwoKy9P86PwJ9MYpe75hWLX4Y
LhX6nn7w32XQURsFIGm4spqn+BHSamttelfuQds6aBVva2DnNzQ5WlsfDcP4KIOdS36RlaNhwvmV
PNB1KVOLGlmrrUpuuTtqQs5yBGqSImTJow/3Ft2nz3DD/VF/dodBXUSobYNbdH86z8huJYjbkxrJ
F0QslK510m3rgpBna0PDXhHd08gENvKuv/EewQik90639p+sfumfrDlUiTOBy6AD8pkrbXIUrUiO
hnL0wpvkPaagYt2qBFwNedRVQRnoTx5vANSTaSF+VkmtIsbxGN5BdLmh0RtfkjBteK8QCHnEvVv6
v9WH9D1MIDZUiIDIla6UvQWZC6iVh7akCjpS5PqNE3egpVp/aMX/s/mTqEIxyiEL+wC53zE82C8h
6R3Rf9yv6QGh3Hpq6SOLVr/Ig0lP/Ob5q37vIYAFS2EEpRKBxvd3VNyFM7MkQBSfqvCTh0gaXKeo
JZMiz08POHi7yn9EwaLQOCuL/9tIE0+yqrxRNwNGypslZWH8Lf0vFs0DCjOn8zTxBr5MamJroybr
HK1gKI2kw7g0jRVAUXUl/2n+khT7floft/rrCqKdp5LokAHJfr71Wq1oYeBp6rGGfLPdZbBzAUrd
l/fmVb6s9t+PdgkDx379O9pkvzpbLxwtMFQCTCINIknjFrMi6Pur5lAtfkO2rv4hPqe0PcKQAU8e
+DP0m+FeHQdaHMBwzvjVU1/mv1b730+abKxVSkGRpXwSvF6iY7Ld3G4gFn57Kyl0m8qCFvz371dB
mcRgX4acbHCvDHXjFwwJM0m/2hwfaZEl5ar+lNFgk2Zp4BXx5323xxPr4bShnWUue2wQxuloQVFH
XTI/yv6LmG77d6Ew/P0cp6/JP3M0VBIMCtSO8tTxb4KhbBqlVI8WtWdZ3Rc0bUsx0mzKItuHq5CM
gV9uoBtYagOdrC5Oo+h5KX7299SaKdlSZ76JWQ1cCmQ+qnxu3y9uAqJPQoeRvK4x2XejirRUySuV
3lwKPEu6rkC24Z1AbgUKlRKwQzV+zoub2PH/WpV/B53sfKCpmqINYtB9v/qA7aMZVPOQOUBdv98B
+/IEHfIZCrlrcsWfbzZcVHImNcU/EyxuPHJsPJrwYiwFHRFP4to9JTfya3xnDuv8UTmEf6U/Og9b
unb39iuc64f2oC5bbWW/1u7Guo5v4x80nVHPwaT3dBTAFPiOlffx4YDhQMVL+z1EcJkQPDRIBL5K
J+1d2ld3LZ2dgFU9+IWJruwlrqp9qy3bF5nG/KsKdSjzJvlN57R9E0ESJ/0VJXh4Fm7nNuCSaVWR
qyKLD8LKnFo7vVStvillsf5gDRbhRt01qwI4wfdrP/XWP/b5fByxN2feuq7kalpbo3q8/n38rSEW
/Hi/3d6Ro++3D6JSMjPc3LQmZ9k1WyWtE0U9kpDdR9e/o7W3lo8xKaeWbrKGoo5/1d/4AgQy91jN
TnVypP1as1pl+C/jUpFdGXe3j9s7obv4mq3o9oMhe2a+03rMl+WdGDSlq1WjynX1mDyPP7sENgXj
oTx0qHWTZ4OYgXIiIgALYVYFR4p720D7hDIzDOWbgCzXXHJmdhEmd61VG7DlLYtQQJEJ9emOvrOF
dINCEHa9HwRh3kYjs9BcGY/f7716yaScHzVxNs6OWpKZmZ6n7L2Qnx9Xvwvk6eMVHRZcVbLowsaD
wr/ugM3M+Q6XvK+zofVJa7UR6anux2yDcuuecrJrKU372uqxJX9PIRUi5uSxvtHW3dX3c/5Coj89
ALpYlLNJ991oOG3EyBFsaohhXZWrgA7rhHTPH4F/Md+z+Cqs1x4O+7sK8C9+AI0G8MhMUAjRX/V1
iuNGr9SDoK1DPzF5DrF1kHmGm1FwPCTLP3d0y+o/Ndh4BOwnXSMmTKliEFSWVMVhK30jJHhMb/RD
fVNv+y3uMYhA5zji/Nb3wRbfWqDM2z2gQNF5a+BPQ78JiV33Nz7BYbPu9tGzhNBXeySjAC1n+fwK
gb1MnNJuUQW7cumU96+KhxYQjfd7Zg0vOQXnm6d+XsImaaJECVlC4X0JAXNqIsvdPdyldKCoVB9k
WshmxhTO5NQR0ch0KfRk0c74UQc827baKrRc7Qf1iOjSUpCCb1ysU3UgLSkK0yvvx8yAl07o+YCT
c1JJ+pDIhrDDP/M7dR1dj8QyERcD8Bo18zWo5k28/fv9qOqknPlxOs9HnSyt0/dBrZeM+pNU6y8h
D29sxt3uLeA+/vqlbrKVSr0J+pO5G3npHTgfWKz/2fqGo21pesj6CugHGvXL6ECz05Ux97xdOjvn
40yet7pVujHTGQdSg5voql/1B+tKLCsNLQf4WDc9OIHo9vtlvejGno86eeWq2m5VI2ZZrcVRQS8j
39zu7uCfqu6erv7OYKSmuKx/9hCyexg5dBoQptmQLFMqU/c64Sm0K6Ser/TXAZY6d1XDa9cQMo+Q
f88cnIvbdzbmZPuydKzybKyJjhDv66mvehgB0XQ/s5AXz+fZOJPtixKSp4qYG6WEVXcTIHsllLtE
w9X/caTJlmmtq9SVz0g1vFCwrOORQDsM2mMOxnfxop9NaeKFKGZWB4VYOueqW3fb4K3atdtgZjpz
+zNxO2q1U60xZjYUBlYxyM9Vtetvis3/dRwx2bNr3BpGqURFI/aHwPhDzdfZ0vH1f5zOxHMwyqpz
vYxhcFlAMbd7ckHY/LkczRRtOL1KH+bybDrlkKtWkrZi2drb6iT6A7Md3v9W/xHM2YhL3hAiFf//
2n54S2djBVXQ2gbuIT0g0ZUYiXlhlUDVH4u5x2VurImZd11XiUrjY/3gEbjN6Jcjh7Yd+4UMn9Z/
cpMsRDhI/sNlbE7ORNHYclybHm4eEL7q6Cz7+xqZX9jx5qyDOMVfHumzkSbHQg2SvtJDX0TucLe+
to8WyhLuyj7U7+VrynEX8F9BwDczQ2ELvhnXmniTYROFRdMyQ9jRTjBPQOtpgLEr36091DRvcMYA
zpwZ8+IW/jtXa+IfNOQPnSRnrvCDrETwrwHgCghUESqYWdeLXoFuyHC9UIcGezFZVyMNQs1sJdDx
MaS0/Up91mDRvXLvhEi95C/rV2c/PAprkh/bF5F+m5msMOvTBab9UBb9vYZsfPQAn92NWIsTSRoU
hSeNvoKDfRTJGPHEeDv6/Vei83tmxEvLa6ICDVbN0Gx7+oiGpuYGadopxw5hHqADt8EJFtll/+Ld
zsWElx6A86Emb6c1Zk0QeK2YHOUJcpguqPo5EpKLpux8FLHEZ0uY63nEOWVC5hFNC86MyIe0hAOg
/2as88XA7nysydtZSg2F84AZVRChKXSCd9sWbKR4D9gyzqq1FW3VcLeSchf6kjObJ1ZselzOx588
qVapKX06MlfxCoEyfBamVCBJRfCjQ6g/M54wl1/G08hKAUsBmKKKn5+tbT0OVRLLjXLUPphnQNss
xWEpIYqj6WQWZzc33OTAhFLg1xKECHgMdC6cSkR1m/0o2u0FgTKsUL+rPyIVCO8sra4dWaK5Z34K
r/x4GM2zGU9OEytsdJpdKscXoAscpZ5kieAgda5mlvaSaT0faHKUOjcIm0xnrrgtQJnRozjSzQQY
ObxKj9T3wFTNre9HKu277ZwcHzOIfScZ2E775O5BzkIsDxnDjfcDCoENmkXSLXm/W5ho4ZqlBNjC
J22WFOXrdUG0LDI4sIsgx4RCw1xq9GLR43w9Jo6cY/WuLrmsB30PqwTd339Wv4MbVNr/R3b3fLTJ
060YXabKA6NxwiAlr44+QYSLYy/4EdRrCFrmrtJFu3t2sCZPTVJ0UFS0jJitn6t1BQHV3dY4Cbrb
mYM1c4mmAX3Sh5UpiU0GIZcvgCTgAwkM2LAyoB9/mD3Il56ws6XUJu912SSOO4obI6Roeg5yuEr2
wsFL7lysoOi9+H6GUzju9I5qE6vU19ogNVYtZkgufBdCiQzneE3GBDgp8skC6CKdjD15bbihHJIY
MSd27jPmTuw0cS3I/MskFAsNLWGzRj3vUKEekV4NK7i/5qKpKSD7y6wnlkk228HTAmZNed9k6jCq
4o75K2ihgQBCWERvXwP0XbvmXhMUQzfOc+ugV/XH/QN8Q6TUZx8kcWq/sSjaxIrZnhp4pcnmC/8F
KQ+ONTkHBEARNQE4gozUnTDSojdw9kZdHBvtDv1DsEzTJne4VdS6gtRHjE2jnL/yH4P74F5UcCzo
xpMDrNsoWvv3KTl+WhNm7tmHd/9l6oasKJTTbFgKJuee6m2RR3BzHCGIR5eIQjq5SnC26/bORMKB
f/3y+3aEn24DumLxe6evytc/d9t0/br8cyCf+C50cAI6d+5gsk+RynqAyZgWs18Pgs0VRsTFEhRX
tMAYwYrIP77P7d5HSvbrFDQDhV+wgLo5sblDprpWJYUegu3hAZmdU4reUXUsjt4JyF/2gr7MHn72
6Cjv5J+luRhf43t0bhvkvry7DswVAWNAc6VzoJ8Sglwk1sMjirZ3IPO+v/MXE03Qhv33p042W/GL
IArMUFgZCoMr5yb9rSK/8gtyRG65fSMdCA9+y/LMLisfxuS7NZrY7bLWAr0rI4WEumZvDfXQvEu3
9MsBnASCUj2Hdx79ov2yOg0vwXUIHexN/ntA9B6JiZA28v4HUjLB2gOJgsBBf6/urBu0ZugJUnfO
jXsHR4G4NRocdXeI3wH1OKrAiX4DeS+PQCYyFDWCTbKixQNOaoiZ38wbaWU8tXDtQvxOwy3EzFy1
mue5pdYHUMBcIP6y7HGT9CsdJCdqtDzaPGyYAxwpGETVO/1RpLHo+MJxxVij/QXu/hpqTrTo9h7U
Rs5f6VE6WHcwgZ/AidwKvD3U1yIhpT1m1+ZN+KSEK0FRiFDLjevMAhMuO/aIBdmCJ1a1p50uqmIq
cdja8rEWDd45IgKQ6y1F8n8+wr4UYJuCQI+WGhXtw8lN6MyslIPYYiwAFw6I93lbeTHYPB9jcoQ7
J4ysvP4YA0RWu/TuO95LGglBSEUH9QEOtmX2F4DFHkL9+7nL/j8s579TnBxkxa29MGs/hu93+S8w
ujg7FtrSglp55rZe9An+Xc5p3iBJqtLRvI+xoivBh1sd3ZWK3GexaY9I3/Jkzox4yb2yFBtyGtgP
FX0q5+SrUp7qvT5ed+WzOsgw7tGxgvSf3S7VdjumpA+g3Nf1pzC7nxn6Uur2bOipYlMX9Uk1GoX8
EZS1u36H/tJCeR9pkf1+pEuH9HygyYuT2y0zdxjoH5yCuoN+9Mf3Q1yMf87HmPhWSphocpEyRrdu
d/BVrL1js9IP5XYu9zI7kvY5thxD3fAa+2M2oDpW1IYp1kk0us/MSHzx1ICfz2jiN7lJU7eq4w1H
/04FX3El/6HH5UgDBDHW/yJlduE0mFRENNuERRgpr0mMpUutNPrax7TE0Rd8gtY+FWRtM0/ipYr7
p5EmNkuLW1trq9w7QoNwJao97c5GZwnRWdSng4Pho8Wr3+q3/o1zgm3g2rkbspV7w+uMlqwzw0Mu
jNdklT99zMS45U5kBPQlyjimFQ+aTDJZCPx9v5f2haD50ygTGwY9U24VBg6LckusSpBYq0uDrgqQ
19n9GB0Q4kUCazx0xLbZvqGh9zp/yO1F0kMhFYMbvYZHqj3AiX6l9gh+RdfOdWAtOniY4crTH+mq
Q23zxtqHdNjmN/m9oMDTYNikah5SQL8H3uzcKXcNUlD4Sxvjqbizr1rkX+MrejhkZKju45soWUp7
0B3bGqh9tnTveVNf8nFvXsMDgjLa94ty6SKdL8rHu3OWpHG0lhyiuLIlJbEYChm4bu4HnIW55b8U
8XwaaWKAmqjUdRWsDukg89QymkTsAXmMQaGdlsOZ7OzsxCa2SFLjaLC1XD4KS+SgbAT/Am2F83m1
y4eX90qFmlr+KsJmeGqRdKF4/UXVxVk6/6sMx4VXkeX7d5jJHTENv3TtPPKOmbxV73vQKPXSA0J5
q3OenasRjAGcTgfn1rsffyavkJTSMp9Dz7rM4Bm6yR/BUgzv7il+lG7jx744Zq/OQySkYg7eK6Qf
L555HbxG6MekB/VUo/N4cGncvpWh2adBcC+4tL2TVd9A9uveOTcS7UYn9847pezjQ3NUh31mkHLX
d8Fh3Mf3NYUF7blP9gY0zcEyNBfxa9ddCwSyLx/z7Lpwj/FzyF/+sOgNeuBlom/pGKt7CeQZqZvb
8rnl1N9WP+mlV3e0bUUoR2V/9QOUqiU8WOQtD9mjvTGv6qP2K7vOrrRyn9RzSOH/4eT+u/QTw6Gq
7lCldiSTWRSRenRlCY6gK/9KW2eoIM3cyAvOyPlGm5OySZGGemD4sThPDcC9GNcHGDxaR/+LLMR0
LMUyROOPZsoqTeHER5+fUbfsjLLXyuhgSygboBj+y0ErPczem46y15ObnCJj+/38PqL6c2M/HXNy
MUdD07tiaGC3Vvah89TQI6LHV6Y4sr8aFHoiJLvkrQQyuiufsuBFonMze6bTpDaPanDqzZcGlp/O
BIRVHAMdxnfvJQz3Rck/PLn6sZAhr5OB8hAORekxpNebHzdFOfOETh2qj3lYqqrh91sa8MPPa+eV
ODtdyNp1ytaN99lb0m/H4cU0ZsRGv6CLpwNNbn4Yd5ajZRkLNh411F+ClQklwr4tl3JxDJNtVG81
a2VGJxW2p2LmOIqz/WW3LLqKbUU0kkxRtUpJ5ToOuHlStdZQN8to5eu2SXnS4m3vvcf9zPGYWtOP
ydqqoZMbwSGfEv2742gkfh0S0jCZnMZ4WgnD9QBXTWuvOnc1cxiFn/hlemfDTTaxbG2zrnTWdizA
EkLRFFrKH4AwS9ewnil3LaK4vVNqfdmCbgqNF8Uf10ZvUcSAc9r3tpD7rZ3uxgoeqxilEAWRMgvh
olEon3bPg/8SjMm7R/9YmQXbKt1FJa3yMq0qQbnIpRfXtDffz+iLsRILSBudEEogtQTtwOdj2fWG
VjmOFB6qZC3o3LlSVrYfvHfOC1AipLu2abNtw7WnzOVZLp0VoH06/qsNOfcHhPzMl/Bz3Yp0o43w
HhdWvSedMXT0HPjrNN9yN7t8pvtgylvPkWSuZwMKj+9sQImsv5kODCjLRznZD/CxlfGw9JGaRnIq
uO37QwrkHIK5YTlEvDFwm5GrIMAKTirTN7q5LxLGa3qezr9o4sCnypikZdhFBw2YonrKyic7f2+0
I+uPBeNjtI5zlEeo4s5cnMsbr5hQX9lQZVIT/rwYVic1kdMxdO5Zm8xI1nlDP25OqbHY2oOGrZV3
bQrfWYh8X7+0w3zGVBhicl8n/+8XTF6Tppc7wzew7E0LHbRlLg3WGPtud0gzEsTnkHc6ylLjTWkx
32riLNu+WDbtq2yWm4gnqDeerBAOIoWyKOop4aBvGxS3BoPM1lhuPc3nYu4UiutWv3WCo191+9AD
6Gi8+QpERQmvWObS3Ea0Xh05cAkZMPkuaUCJasESNt8rm4yW9Dq09KoH4gqO7dGS7prkl4d2q/dx
LLiuuuPNrI6wJN8tzuTZs/xWLQbL+rgcvBhjdbL7razS/hvNjHRxGz5wJbRpwJY/OYO+SNRoXR0d
6oHClPbEwQsh8IEi8T8xNWcDTYxnlwyDHjhVdOjRqXLRVUcPt3rimeaFsP7ZlTxf5t3RByHx/dgX
V/Ns6ImVi506yZuUoe0Rn3TP5Zfbo2NRbJ1bzUsPEnI/qmzRcWGRr/98rTo3LtuxYqQoxXAmtEeL
axxU2858CbIZ+3HRgmq6bDkIWwFUnHiaepCHaivn+BRcmwEpOuwUcpXo4YZw8yV7Tv336/ilW+rD
hP47ojGxGmrUtO3Q8gCGavFL8WFWDMZ1XUCmhrIEnCt6CdE7ntRQuks/AIMdo+9N03ohQ2xZvWj+
q7hcMx918QSffdTEkIQ+tiwYsvDgePexom7d1F0PbX4oA5Rx5GEdj/WV5MLtJzhe4Mque31h2NXf
OHoTXp9vv3//QTPb8sFKcfbOeFAe1G2dftzdqsWO+N2K8xY7Ky+0NpayG+2ZjMiXBoSPfRFiLIqJ
JgvdLZ+PXSMVpVGUUXpIVEgOZBpNjCel9peZTUAGmqG27BUp7lsHdDrn0UDKg5/aenhrZeAxh2ST
IdIXZq/fr8TF2wAcz7ZM0qTy9Il3i0zv2pYDGlTv+GVptEvTrQq3Z4aA74wd+wCIfDGZZ4MZn9cA
REeppRpnM1WZ2njCuSXAw9fmQeVatPARgEFk2uxFne615F3x2P38rY4pj+XHIFhL5VMXn2wW6ft1
+JJe+Gd//l2IiVlIvFzv646FiN7RLSrrdJlGS71Z85bg7Qx5scTNmBnzkrNKdhqsPdlBS7PFz8+O
od5I9VA4HMOK+Rl6tBLlS+iUg2PZETcLP0NYKKnm5WzpCsvCq++/4KLVPfuASTZ01LXAGxQ+IPde
FfWp145hus3HrdGcvh/o4oUzbGRF0Iaitjg5/apMubou2XmXC+6v2WbJ2EHfR5An+acymjE4X7Kh
H7tp0smq6ahlwFz2eWVbybMRM+mSAysajQsr9bWFEnXrUM4eLOdJLaCEGMJHbXwzpbcuDLaFPK6E
N5Iq0B01MSpcsfQgpy+GvYLayE5gNNHGdUZuUKbZv06Mjd4CjTGdzfcLdfkcovXx0RYoiOc/f3kj
ybEu+U7I87QO06OHVGHw3IVPWbHv6IlzV13zPDPkxWN4NuTk6Lt6W/pGKYcH30WuWn8r6xNRYWid
+vjUN8+u9pb7J0yxbryEsw72NEMudkqjeEdFT3MsGPw+zzctbFXSuhiXP9xl6RW4o8BZ+/meVe7c
p4wM65yGhiH+yKkZOh9yssSK07RhLPMapZ67DOQXfQxWmRwsaYm5dlpyWQkhn5mUCzUECG3eRE23
MiE1MD1tU1Xy0qmyteYUW+AGS8yD1w1Lz3omCbIgJFPDraXv+ddVPyyTHvKRhMfVSTc8rgqWRfF1
lGb8hdln2JZ0W7jIurbmJmneMYTC+KlIGwTpWs1hFvatVSBve0s/9iYFCkhepRZqcUS5RoirbREG
xc3MU/WlNDndksl5aL0ykuwiIoZWaRY1T2ZuI4ZyGgeIKpVu6dn6wicQiJJXR5euVf+VhI0Z50vD
+DUYASxFIjKseeJMSZlzb8TYX/YOoVAAHqaNJsPEvelKV80NxQ0POnGX02xjP15YuAie/FJ32yiB
BKg9ks0Q8QBBIbFqb+ortULPaO7oXjKeKDXAPWgr4vGcnFwlDI2izwnM2SECABkdAwLzDAvnwZc7
c0eFh/Rl3meDTc6sU/quUullfFDqpQ6VNIfKSo9kjUw4MeIXz3vCfSW99/2wl7yD8ylOToIzBnII
cFcYo60BMIBUHZFAuq20J6uZ4Zj80tDzcexINOhC4Qh2k8l6RrbWJKWVxiL4z50jmb+EANNjn22p
WCrGqW2fwuaJlBx+QCatWnEj9JmvuLipkK7xC6GRLwlUPVKsWBp8XBR41bzbUXnlCA3u42yu4+JB
PhtI/Wz3Ki0ZA6MMIvFCVelHtNM9DdVcUvNLof9jVc/GmfgYlhxXcegzDjmccSyWeWMveeqx7lb9
zEUpmxdD2TVkw74/OhcfMqL//17JyXamqprZccj18IP1iPuEoqPr/22cHS9ZmsO+bC9c5Wlm0IvX
xAG0QbYKnp5prj0KcsWIbGabkSZq93L/RBspj5nsrYfiyW22HilPyTDmJnt5N9GmcUiqUjma+DcB
xIV+7xjhoZH3OpSyz51HgRA6RG6opCN0ciTb+U/WrM3WoV0sjOoFEcjvpw8M5oKZ0LGKtmHyN5KU
n09VOoZlqhZ4D4UK2M2+bSwPdXCFl8Rr10H72zSgaI/3mA6lVV478mvZCIVvfMqUk+1YOOVHceG0
WN+McFbraNx2T02wN4J016EKUF6lgHwC9yGGlCZdUy1Nk1Nl3xUG9Ecsrfom9zsylDwcDew+0M9E
a907qFfKuC30dGl1tzh7yP4azVVI1pvkXfjLQLLUoa+jOUAHhCKqA182tDbq2jOOdfyiK09R6v4I
YDUkml4qsbwTby1pCMmD81N/S4JnNmBZ1/UGO6xWT5L3KmGGB8Q2sc1Sh7R1RWNwSdCh7IWdzlOk
JuDmobm2tJ80X9tp1p1UNnt7hD17PJoNBFf9Phpo2U6P5FZJ/Yl1ERkuyftr3MlRvO5I+RZ+vik4
TrH3YlDUp5+YhEmbIhjUv9V9s5H8YuUp1zV6ydFPC6kBc5fY2b7S9rXyricjXAzvvgwvGTI/jcST
5f8YwjuV7gvl2taTFRm4ZRk6ZKoPsZYhO4EopHkonQeDwmQiP0btDnRZLidr6v+rYQAoKEHIRTZD
tXd1a131hPwpbO520j/YbES0LPgjYOo2851H3RulGnldIUDRvIt5pGiy9t3PGK73vwVarWmwDGD9
FknX8om7G5D4iWwIJTUDGopyWZlH6gY5aEBqN2ZzwqCYJsKW8krpn7TiPihWwDIXnDE7fwqYr24l
K7LoXb5i+wvzpCJDh9sTi3yyY4G0zpAkcERRiLwMdt71V4Wx9IxVr8WLMPspFdu2Hhdp/gMsj18t
crI35P38/oqdjqObVF7q7qsUmIt+XCojkSRCRkhlyLfJI1RA8m/pl3wd/XT/KMjJ4d0gaREsRmBX
HPqq2PqWsUn1o0iQtGW/asInkaJI1WRBpFI0/UqkSdoB3toIdrrhSVaGdWo/JqF1HYbvoQNSrnuS
01OWVRtb34vkxRjCvWm9wNK80asElo2E7Q+WqZVvc9jm7dRacvlcSmaaWSxSo19+bxQuhV66bGAT
TYME1FRptR9bKXUVXjSSeu52DO5zaZWBE2RbKij1/BkbdLG6BQAWhUU8en6pn02QL7md0LAMDyOi
YFCVKNmLGpUL0k+E9ATxGOHE3XFtu+xI0ny24HTRBH4oduOX0Uo1Sbm5cuaXWo8JJJ1ARiPT3tK3
ArbJ71f14ruKg0CzmBiGgT5Ps5U110tcmy4t5EF567YJgYqeIRpvW9cf9ikwlzpsK7bUPBnJ68zw
l2I2CHENijKsM9W1z8NLYSMrpk/MhmfWPsiqi/eNsnJ3pQ2rmnYRq8WIbzNQbuaIsKk1k9e85BiC
tEY9U0fJTrXEJpxlLnorrJ3WGkLhVVBIVFBhSU4FdNfJC6mL7+eqXnrUdWragDGhV/zCEdspo2Rn
Ejs6Il3mNycLMNOoIj0xpHtRv9Oh+BtNHS0xZyligVR6Sq3wtkjbQyVDUAyjar2nuMurQiO89BKT
cfz+Ey/6ruefOFkPSxmyMhn4RC4ZDZKEIhI1ufrIM0ASx7aR2Un34srZKNzKCFYpEWUj3Nr/5DtM
COGRN5WRTZm8/3FsxkPU4Yek1Vo8w/6+Q2/JKIQFNpU3s94Xbrfk2tXVPi1FgVkdnZmPuHgBz75h
Eqqo6pBIoSslH3V08gjZnqeJqsz3U/3CVCYcWyqTEKLBD0XZXnjyZ0ewUjKt4MkMxJI7i9H6QyxQ
lv7GKF7k7DlH68orrOcme3cqk5C9X3ERIBp3lnY5Uszd5+54kLpwR9AUGC+DP6wbtPKMV4fc1C/p
VzdbXbl4Zc8+eOIjVklWNlGgQ2OCOXQBxBBTJ1h/v64WdbINiKAldVh7IzazPxXKSfFnOSSF8Z2G
kSD7Ndr3UCz/UkzOVCtJ4kYBmy+fXIrJRB5O9xZQdJPujOpdZP/QrlLH9axrfimw0gXRGAlwVXOm
ZZfB1KS8Hs3wwF3EXGQd+YQXojgreP7+YHy0BH+ZI+Gb6MMWnNLCnJwdDN2QWrQpGUnx1p5nbhwT
QF8H4u+fLIVlnbrAfgx7OpOqfmf4zl684rr93pUvUnJCsa+zaXBLj6755OXKfY1omOPdktKJy7e0
VrZhuo8hP1ayKxfOac4P/nNI5kEKV7H+EKTHxFQXlYGHCXl2nCz4P3MLYRj9rY32uDUayZMg0yi5
WHstyFahj5fQ8BxbEV4LJMESylxIPAr7ULfyu1RBRKKfhLegg6AApRHAyMlzk+HgaAGtFr6xFUdf
LrZ15IsC3fdLevFGn63o5EnviCKyumFFgSDo/VGkBT3+fv9+lIvlAR0uNKjAbQ0Y0+RNG1K7y5zU
jg/+Ixy6HloTsDsnwMTDJazgtEb4yUnOF2a58wA3ZpsmR+zP2VZ/zR8+YcZsf+/FCwtKDO55g0+y
J56E53um5I4awZRyHJtyjS5QEO0JBVoa31ESoVqIlVerGNTjsLbcHUeLlx+OVHddNMaVViO0g4pn
HtvXMfVa8zTr7Fy6VXSsm+hBW7oJNf7ns+64rRynfRWKnEljIe9nrbjApGfC2cLipUNgaKppQHKs
6MbUr2rsGD0TA79uaFdw0bdU6M3xmmdoa/2IFXfRPYk426EQvhmCfonS5z6l98tRZt7ai+7Avx/C
1D/P2QtcQcCpQ7PaLAsFKASafQvC/KLY+PHSfDZkWMZoWNXuPWSwKGkMqx4pZ3cx4iqdYAr//the
8q+RpaYvxQAchKT4588xuywNJT/EFar3uoK+QH10g22KfY+DY6QRNM5Cgi45RGdDTp0/K5GizO+9
D29DsfNtFZAufyYTaDRPQMgC802rnsjWfz/Ri6Vl5qjooBBUOtomzkXe63ZvK314IL5202esuEvI
SnliIBNXlPWmCW6C6ggT7lJgkcgQ8jTLxrGQHklOznyMGGxq5Q3T4sjjBoOJmJyCUE7MPnRrrHy9
HLX37P9xdl7LcRvdFn4iVCGHW0ziDIcUKYuUxRsUZZHIOePpz9c8QRwINTi/q2SXadnqgO7dO6y1
No1L5JdO+iEy01n7XievsXd0kJeXaEXGS7eKyhBuzB8TsAAKyppBh465MoUxwBJK1Dg9g3kky0OK
Jy1XvOxFPJTxaYzZ9e5GbWjqEHcOd02A55L+e658Q4A+8bZ1cyjMb9qhhaynW2cEV44+5SwV6eQX
wnKFBqZm/3Z915fcfjohAx/ktFOxnM1nrAjRvZRNH6odpi+04AX2IuhnZB7B64MtXiygbyYhBnBF
TRikT++4XHa5WfdGKL4wRhdICAaGiE4vHgnG19Fui7bUQQBEVlWZ0z1bnNFBWQjS7MNDGaw3ORI5
FKd6U8vDv1nY74HEu/N5YaSzbd9JozNmVOWJ7w+cn+q1DF9V/YvzcH2wxdAET/n/ljW7tV4/2l1Z
MZrVU5GhrhScBu+pon1j8JoHj3X7Iq6MNaa7pnkKPJrb53dD+XR9FosFWRNpFV2HImubc3V8k2St
4YdsbpdoNxPQPcykXo8ubHHIsuQIJOulI9mViMxLdmqpHnWDhCBkdpMOD4ZyW47/kDj2EzJpKqAR
/yUZT1iYqdVdrzx5nroSxSzC7z7PeHb8vLzNWjtNcNeTnRUjL4Gguj3+MKzHwtgjGeAK906lXqfL
v8rh+fp+LWZRqP6C0IU9ZOjz/mG0mtDKuGH0cNyhGY52dpY4u6TWtnV8IPWlxd9NpL697jQ1L5Me
i5BhZQpLBo6YW8dbt1GjmXOXoiKyqK9jfNL8QbG/Vp5z0HN7owlcRPhziI/G+KMIgOttTHzY8pgm
zSalSH59GksmB7SMjcNBuEJTtcvLYtZFqHZxkQi8MgBUfM+q2HH/8XH+VfEHy4a7R57BIt1wOVbT
j3UyaFp4btMDYC1xFumMENfHtjHd68taMjZ8WEtTBF7fnNcx6y5J7cFwwjNoBPIVopDnPPnqA5b7
+kBLVpSgE9QR5VJSNbNjrIfD1HuqFVLcv4vIeLakisnDI/FM1GE1PJb/BmD3eUSx9E/mzTOQe28s
RvSmO11+Gbyt2Z9k+aHuD6tVtOVt/L26WUwd5L7lh3RAOyd0X9TeJv2o8SJa1Hj6tesgHIr5e48s
scxtUG0wJbOD2AZepaa2GZ7LXa2UO8rMtQ7gFM8S8jXJ4LtVEZTFC/hpxNlxjEovT6WKjaQi0dNJ
u7G/WN1fDq2oKo9W4Shv2T3ABT4jTbnbJ1wzQtDKXXVDFjf50zxm71VqFmquVVwLvBBqzwld0ut7
rmBvr+zx2kCzp4qrLmmJmiZnnnsyE+CDtOwdjLe5BstcNCqfViR2/tMRVdTeJ6Wq8y2nF4VG80CG
9dPYiNLkure+FEZ+PjizG5h0cpQ2NrlBKhT2IDCmoDsowlF8Epk5RX4t0ndyBI29Fa7z9eu/mKf+
PPrsNkaxklaFJ7wo60mpH7tMF21TzRgMR/0XZVHqNA31Pent+rhrOzy7mOhK9l4hc2ZIfXaoXFNf
BrZeKg95+riaC1w7N7MQLCqnWFY6PmcTvhpgA/wTLilujLeqSS+u3BUjMJfTsevc9lIdjEJdPDMS
rxEZIwIhxbjL1B8NGjPxM76w5K9EAtrKErWZ9dFT53+sjyM6Hmfvfha4JVmr9FDRo8WSuq1qawdl
oKkTOakakK/h/CjLd4KkjaZWG8egx91zYuzrVqH2U+xj3oImpy2sw5dJdjoPAr3LM1D8hNKe95Oi
KqHgZqLA5iuuiQNE1thI1toQLLtZOsIOxBW8hfNGh7GTFdmkYORwswgp5PIJZsHQwhgsT6SOxyHb
aea+cM4CAHX9jC6GVyYPvoKcGc/9PISLYvBVvQb2jHAGuB0flOot35R8qKjV9sNJ95+Bn47dI4B7
kVihXpXSBcF4KSlCanWzvz6jxVuDV8WDRhcpWmdd2iWzRkEG4VcAoekOVx0baGcbzvIYHFaP1CIi
mbAKkQRsnWrNRRJSLY6sNCC9JRxc9Z1HpiF+N16A5Ap8cqu8iIQO6Ends7aARQrlkTqwHT9RvwXM
dn3li6AzIl3Ri4KUjmbM7nBvlnpt9Wp0NuP3CBD2WL6LHH4W+NtaDVygqQJ/xpcBBQQGzs1sGhzT
jS3rnwBFetNr5w1uQQl7nNZgFYs29NPc5rkGSemtEIonicBig+0Ouxd+3OjmTivp6CM9myiU1S+y
+nR9TxYhNGDdZB2Hw7KQ3bs8DsZUZE5m9B8R6ZhvhgbWS3jSygPfwZd/4U1Z6yWkpecKlRVQwZYN
WncutJJITTDpHYNKIb2eQFgInAOX0RutfUdlQMtH1n0YsRt9gljdoNzii19f+dI9+DyHmSMQTP6o
pxqZjY6+dcArKVlzGaX+CYghd/D6YPN+Xh+sM4uYlDKSgQrmPInagZrxTJmsBreAVC/VY5H9NwwB
dvPCYpMWd5yyyn7oYLf7xSpEa8lFh/HJFCxZQ/Zztto+6UeU2CuOV/MK7KzK5R00KsqEKD1RuwBe
Q/EcaCk+ggaVOq4A4zXPzZDuQBoI1IsoJq76SMvb8mlaMydJGpOs0T1yy5pP1wooCR3Kqwhc1QKa
wVy68g1QMNYJD209YbB4BLDKKvI7MNDm0ecEtDJDmhTE+HTXmcWhk+7K/g50Mr1Cx+RR+MOiBmw2
6bFokxMJGyM/KfltpN0yMfG6GUaxKfMv8VgfqHsGeB+2CqGcGix9ZMh1CHDGyklacg+4rwCvTJQD
KBxcXtg6sEYl6Du2rDr9ty/y3+g+4efxAcuudJGyxX6uFk8WbRQnGXtuKB/NyC6H9sPa821RgS7C
r1R+AyCoPc+W9HAa6LrxltUvDcS7lfUKr2PuDn0adK7sEyZxNqp28JGEpa6Xi3AyeKg66CN7Xfqi
GRk0ZvqgbVfGXfKGPo8784asyYu7wCfnrvlfyXy5ogwTPgpkV1eWrle/iM0u7I0wUoWRu41/HJtX
vHsvDnae/W1lOn+aTFwhri7iczp5yjm7ISwVqWpEaYQACSeiGM1XTUV4dtCOGRBWvTQFUFVWsm3T
FTs1pXqiyzfXJ/GnERFz+GhN6FB8n1c9K/onjX4VfiQVU/VAqqRJ76TpFXRV3CL7t+YKL46nikcJ
XBFSGbOjPhqU1TtlIFZLdp2dblMcfak4cOA44Sal1rXyg7q4yzgsssURV825KldppXle2A1qFPad
sI1pEN6JMjpeEnn/Iot2cTi6CXTTWCluLJCOqvNFUxOAilw7w98IyHyY965RvKlgFVsTmWeIHdm/
SBXwLT7NVNi2T+GlKid4E07/AU0glBWsbZG9h/xH3qXS05OmSet5lwV3gWF5RRRKBsKfm92KobL0
yIvZoLR/IrjETfFIlTKkVz3qIaQVc7uapF+AYVwOOjsHXmLVo1NU4Rnt2Kfe/EFtKGof9ehXZuAo
Z+DukRNxLBckjB7c47gIBB1lShIWZLxk8xgMH7l8Lsh4Y1JZBpNqWbmrBU+5vOrJidlcGixma5Pe
VyiX0lh95mWWtTb49lCQL/JeYCC1GepuxhbgUt4eeO2H5p2cvzE9EcZdv54f/uufI9PHHOwFFSt5
5svxyCVN3LQhnMfxXgQRci6SAEFKL8/2lLSDa8Ln1uPwTq1RJZIee7w9gTnlHeHAizM0Vg/tvTNA
Vg1QAox+Wd6dbG1LtAGbn6H0DtKtqmmZrfc/9JKmbk6+lYAheg3ccOCa/gdmttlzEgIeQbXUtnok
31DBcmH4ZNXbOLxZQDubxjl09wLPoHfqvrX6Gw5NjCiMNAqWYLptUov8QbKtstNqJP/nqy++z+9d
Eob/083p+8EeU5+bAziJugiIDOYGBbhOBTHu+idZCD0vB5tdUynvxiTsGQwQG9fUqR75BwGWpiwi
awdw2wPV+0Dl2qzpVCzeVRTBHDxOAA/6XKglC9U81RvyI3n2LHadenVjPub1blS2SXIq1lCgC7Eu
mjC0lNPpLI/Q+7x87xR12YURmVIjooubph0ly/sxARj2zXtLvylydliwvL2dpNQwPe5DzguQMb5y
AUpqqt+UEaXtYC1BtWhAfk9Mnce8njo4finyqlLp7IdM3hlSvU8s3H3YTV4pb8auR+VhcKcu36uC
ZOMdw+LR1rdG/6x7X1Lp1YrfKH8UCtjtxN+UlrK3Erog49+JBHdYGkjwwpYqg5UEwh+SqQq4fqoF
sEbhrYD6n7nIoTGMaNZFWFw520pO+jgiz2TV9PCL64PWHuoYIZwGbLGsPfo3fVXcT1J4b04JXXpR
P4nehhQljeFONodNg9CFjb2OfuppS0oXBxasgqdEd2n2EuktQgj8OSH3bnzSKbp4SfQYJ9JOIB9P
ZvMt9av7enLu0VhwpdhaWerSZaGntY03RXVUJUq6vJm0ITWqViuqs1N8C4p6W4DNsbp/kqKCEHbQ
ZX442mqOlK3UHq9f1I/4emY7Mdm6SWgET5mGkJdjB/DZiyD0gFg4NSCnDS79jrpJ6Zn32WDucQDk
8SVqok2l25tGl3ZtW6Mxkdzg9WA+swDd9uDkKE+YSHhEKaiAiAMl1cGNOcE0sKydYQw7gWZw/aHb
i/9AJ+wk+0yrZ2oJT+LBLqEU4FdikyyULZzpzo6AJJX2adTQs2lIF/GwIUbXvRahAxuB5y95MetD
BZNBJ53UdFCqy+2gG8DVCyp4Idm1cc01/tMlJ6GlI3wJz9rgS81SSKFnyNUQ6OUZmi2KeIVLJ9MN
JTNRUSVQI2eg3xdq6V7/RAvhB2hvasyk0pA5JGFx+YmGxmml1MtKQJ+2q4zxF7noDhGYWx5WOl5t
ZOtpepf759RayyDqfwYDDG3ScR10O2DQufetT3S6GtqoPHuOffBseR+rdL2utD0F7hYGS2rcy4H6
XCvpPqb/8MizGp7Stj3WlrQrUAlRa+2mLIwN3LN7I5r+kam2ah6kFlk7Bfa9wf/k3Jfjvuu9fSAr
D70Z7PX0tZGtsxrcmz5p18dA/0vRtU0+dNtSS7/KnnwGukD8CdTdjw9FU2+Kwv5SNcO3qQh+rez+
wrMJIVLka9gJgQi/3H0pHrpJK+3ijGdwikO4zgEqbwq30ZCOYaiccv/VcCoIkzRt8E/mgPJvY7u6
Q4/XDl3iRNqTw+rDlcBoQRpMsHoVsCIaGHlb1y/nlXaGnkWtUwhaVI9UTW4VrqX/Uyr294mYYUij
jdlAafbvdKXCK1L+QiThrHd08+5pYd0epza5CfrmUBn1SQuKI5bgi1J5W4EdVaobUrIcaMVvoCSl
x8yTjiDt5TL4HqbSHgBU0NCnj62/vt0flImZPWK3EeURvH1gMDMvsvOzJK2zqTgHknI0qvLIS0Q7
Bdqrqrw2L4Y6fpEbC08/3Mq1fegjpLZ0lfAfC/W9l61bubVu/VK7SbXgGCiaO4L0pSPAvuNVU1CC
NpN37Isyaeiv5JCM5NssRwE6A3ia3U4GqSHvGHvvDthyb1CIu2I3zTO4WO9BDW1GS/aktARHkt0Z
Y+cUee+VhMZeZ7u93u+BLirVJvWacxhOey2ubjs7e1WlFvpVD2FMouTmkerXQFC7nQiugvFcxe3O
V1cRyX+WVVGX+r2XcyxbkOqx6YN9htCrb0vvXu8PVW1tpMes3uP4oXmtDCvFlAVIDCGr6HnjcDgF
r+DyWNJSy+lhg+Vnf9oQGzcyPdZ6YBXRrjBPFfS9X0ZMQEvQDG3rdly10Qtrvhh/dl3VtvaHVPbz
c0L6Yriz2vym0l/88dZE/8a8G23YCv7++qFd8jhpTmUSfgCWM3jTLhddDmUh+RDRz4l9AAGgWsaB
BJFE9xZ4XU7/qEHt8vw1DamFNMHFqLN3QRcdJZvezM7KsEdtphYMDaEg5kvkWA9luLJKsXOzm3kx
3OxmhmY66UFhZWfSMPjvDAQYmgzFyl4uPLIMQycc/o7zp86cIaurSz2JVdQ5/a+GTlb6pYIonD9N
8M7GZkM1tW1oV91FK8+sOJh/LI/sjqpQD6BoM1uemVSFVftKRjeDnaPfsYNd9np9bQuvKYKN+BCM
wms6R92pQ4dWT1VmHxC/+qaN7loEPr37Mv+PgSlCwR9dZGoNZM0+nvVPoV6UKamXdAxE4tCLd/BM
Cfjg1AucPGl+Cx/s+sqWzgbCmAKji9oEdabLCxBHkiwXGgOG5GKQ1oiHQ6qbGwCq18dZ+kjcMwG4
Qz9ekWfeauf0VVvkeSY8MOrCfCSKq9eHWF7K7yG0y6VYeuzXdsBSqBNO9NNSnkRi5T+vwvCFkKUB
tgfmV5lLmYeIEWpNFn0shAJQZ5Ap2CoNPO7ie989X1/SgqGAF8IvIUQkAzO+XFJS+2Vbe+waoEjJ
R5fR9XCSIQvqtBRQpvXVLezhxYCzO6z1+WQVZZWdycIAv8Kzh246RCvLWqiicMS5UdCVIL7oc/xV
p3Gh9CbNzn1xnyvH8lF6bZ4TdVc/Jj9HWhmYz4SoRb9iKJbCtYth59YebwJKWoLclHIisUGIlAfv
HWGRTZCjm/UeHfyQADlIX/VMWblpHw/ozE5djD67ar01Fc7gZ9lZtsEhoNdw5+SuZH8N2lvtRTOB
E2xC+vrmPEQuiN66+NIG96hp6qgEH7yd3uxsaYMGWNJu8RivHzRdXI755LCgFFYx3nyR2UmjmpWk
wWihDVSCydGaf/Qcn+ObYbypzXNLuw4oNIN2jqF0tgDJ0secqjKzbBqhC5WQIYp3H4kh5UtX/6OU
t1p/TPu9QosPe19ptJ/9EfHS5Y+R9VD2BwIH9lltXb8ztnL/vQmUTey89C0ADmnY+PBWpjXCzuKp
0wWggmXCkjNnD0XTSnrZjjodXP6BWQ87w5s2sA6jL8lPnUBm2kFLyugFvCZptfB6UPliVzG0uP76
7MMPSa5bVcqHh18GKh+7LlWmm3ckOddu1tL9/TzUbIllMald3jOUYCOoB6p/A4VqHN7rx2XJLn0a
Zq6np4R1XfU9Mo9xH27aQDq1Eu39+idvjG+BGIUd/cmqFa3ztTHnpgm4jOQHLG1KNkqwa7NtYUJj
cZNsOyTwOg/Xl7iyk/NSTsQpGhMF08tLPNRQJfQ7uBOp+S8e4M+Hw5i9WkneW0ausyzgNrz1vFoM
s/rBFqDTJsPA/yNdRRnm4258cix8TysnKWuzc17cdyQxE+9Yd3dFv+/K72rvTpWrTUdzeIitO89+
yYcV+aTl8Unqoh5jaIi3zu5AV0eBT1qMO1D5Oy6B3ahbvWrdGCGArHumBcU2DCa3jccPBUhKAVSg
RjQarn9VxVkydMQZ+HEC2AD18vJJ1a1GI82I5GAlP4tKRwR0TE/1myn4Okg5BJLUHWgCAbr6BlFb
s4hOcujtwuKn6e+n4qX7ESODIdLFwg6Go78VTOrwDtW+aCp2EVmSvm/dygEFH5KwvFWdzO0iZK2c
p9hA4T3/q8uEgMZBJ4nWN99a+zEpMjdJ473iI+0XbrvuUcWVrVHbqG9G+QhA0VHbvRwfhPCFNd2b
/VNdPAeGugPgW1E5skf/QW6UnYH/RkKjQBovYD7mWxihji9lu0GyXHAcLCjwEMygQOLHJi+eTG5Y
dbNvPkAayRxee+BkyL9ByqPS+DflUiusfphVsyUmQyVEjVAhtIpT1hu8ziButacy+YrC62TfOKPj
KvYLQIjAeiSfaKEAMFYI2nsuShzulBinqC22hXzn+TsqTm4y3eGfkSVqRCMtEmJUUerxEcpQaaIr
ODk8L9W28Oytmp762kKCI73BoFUxahwyHRcTH6CD4dZjv3WacK+U2AKRDSYdak3hTVpIZJ7GPR/H
KYwTGHI5+P4BZiEHCZZKjaJNB/k8SWGPGqeg83egsG4ptW1HB3QAm1jlv4zxFyxxykl74ozW5URK
rsgatpZ2StRiU5XqKfSGbV602zJIXbkebpSm2Hdx81hN0086ib8LeZ16eHNS9H1kSL4pVVZ8q7C9
paC0q0vYLqF2/GWOtLi6K0x9n4ODRYoofhukd937OzW97YCex/WrsGjgVN2GBkOKUDdnaSjdy/V4
aLgIE2RBKqN6f0oMnSTZylshbvbcszCAsInm1jDTHDGPT5ZH84n/csvnSZry7dSMZ3A7IHVEVKho
9m3WrcShi+vSieURRsB3nmc+J6mOzVbGQYdnRx6B8ju83NV4ZnEUE+InDiw2bU60r/IiypqSUVCk
JI0uEujV4ypte22UudXUwszyxhA/WeHc0FKWcj46D6sCuUseCn44ZQzqqYJhc/mNahJ6xSgB0WEc
gLvpeALNNPmCw3390C3gK01c/98jqZcjGW2ja7Vmp2fvzYKX+kFT/TJGd8pP6T6x3CJxC9ONqs2o
Ik1JQ0abBlzSyslffIxIsKkUTzj+lLwvJ6HL5dA7spqegzPwSf3ds6lPUX3aB5mb/t2GruocLW2f
8tOaL7jAF2UDPo0924DRa3tFDvX0bIc3Xhcjdwjm/eAPjevQGic8dP39GJxoUteSm1QcgS5rtxrc
+zGftk6ZrHhVi07x5/nM/I/ajP2oN5mPpm0aijk65NCfyGG01kEZN9GwRXlheGr11/zn9aOweOY+
bcTM/mh5NU7OoKTU/r8K1Dhsv+nl/8NrWBoIMUK8fhA5VHpnL36UyZmkdkR9GF8G8npwco9CtokI
5PqSlkwdUBwOlKKSH5BFEuSTqfM6u80ky0kF/GdQn9OsdjNSBNXGrIP9atOKxdEA/YjG0+gRzkO2
qg8TAEd8uTCWzzgJGAcdUKJNpdVCPWyN674wnAXCCPSrDcAJPPLl4hxjggKb1ogt9s7esI82em0Y
V6dWEFHJEINYeTcW/H3Gg3UmUyIx/1CPUyrTQqYJjltnHXB3cFiHotzArHXIDYClWiWFLZkFi8w3
g1n0+oS8frnCsjWtokvy5NwjdxHUd0r26JuGW6n2Tm4Eeg6wihs4D12Wcm0LKJmgctaUOj7SpLP3
8mIWs3uRRFYcRRmz4BDpNGj3t3ayNZwnExZqE0foe91psssvFV0lyOW6DUDmqwM8hg5f5bcSiTK0
w9f4ax9cij+nBZROFJsVmM6Xm9N5QsRl0OgZO2j3aoxgR/BapdR3UnTNAKbYRr3pu2IbM02B5Bnz
wO1N7ajslYyeozBbSfuJxHoc3RcdUvpKz4bW5U0wxa9NOT734dfOD+9KvzuTT9CGu0djrWa+eKR0
5Ld0ylOIEorf/3Q/ba+ha0WByeG2xDTtsH2mEN4NVbb16btQHf7dpfk94vyODqMZd5EsY+SCXa+8
yDW6yoKoGU0aHvR/nmNFup/qNk4PCcN5lppntY3kmsGAvO0xPALomVIYu27klkAzSBITxZHHNZES
m+1iU/c6fGUIacRFdXjMSU+NrvwKJyFQ3BjSrXaT5Tehsp/ou4eOp75B1kX3tnqxc9qblcksGPff
k0HZZmaVuLJyH0xMBqIDd/VOfq1fjkHDU7aValdu3fCh+EqHV59ehjR1XeuatTw87SdsnZYkf6R2
lHKKIqkPknOjqa4+pBtON6n6orovgrU6x+JY5IDRgaEhDM7L5ektO8njrvnJWQgx0lrKNVSql3D1
EpKX8ZqjthAnA4r6PZqYzee70jSG7o2MFhu3emrvJ+WNagRMHCGUCihKYHhpTUNY9EKgAjdh7ZiJ
Lzc3OJ8nIN6jTxOIjFSXKp+tRXM6z3YOyI3UlV4jaZenm/EbmsvXj9KScfg83uxYp5Wd23rOeJ6B
/qc7yS44MC/ZIJBY5Zt+7eQsD0fshXUQr9zMzEdxWvVp5dG/pN0IydFWeyTepi6Pk/+qyueKfqzX
F7gER+GT/h5yZsIr04kdWtHTtkeadlP+rUqfQsDBhOzUnTZjczBL9Vggo0Qb3JWvubba2dmNa8dH
3lYCK9mH+1oy9qwVj4+kmqVV+4LOF8g0rSx36b7AXNEtEXv+Cfox4Mj0aWCww9bBJ3NBRnsvGrg4
6BJN4DybZ4htDn3XEmnTKu/Eb40KL7A8O13xYK46h0sFdkr6xIwW35xuF7MDlkVjZHv+//ACBJkr
7+/iSNtXzaZDx7MBy1mH8g0wrspr9t74pnbauxaEm2FIVo7C0tZgr4j+wT4Kqv3l3XIMI0vCti7O
XWYcEo4d3Aj0zKE8Zmtu3FLEh3S1yRdA0p53d3aPPTnIkT4qinMt2ajDNwfRWyTwn/L8dYgQwA1A
j2WvU11s+TcijvZfM3C9mdlucfF0MLZx0qy8lEuunq3jN/NW0n4EBN3lBvRtMpiTmhdnP6Fvpk5N
clQoyjyRmzfJoMHNpzvhVtPHbYLLInLocOdH+XXliKp/2jgeDhN2DCVRJEBm06gjvzWbpiwE5qEw
dkWFbAQYYyXp3aS7T/VuL0htebQL04SeZs/Xh/+IfGYm1qYK58CMoGD/R2TE9qdS4an5uRzsv8Yq
fs5M1NQaOk6iEKeNESpxz0bzzcglYFG4MWjPggOhSlJI2iHFAjf5e1dn+7QwVJd8n4TOpgHWhtK/
3PhIsvMYBq+oxaBOE5rhIaJa4AiHFsVjI36HE5F3JiGSsUfsf2P5Ngkw7wAmnDTmmvUTR3q+VlMT
GWhoIBqiD5df3JG9WgNAm5/BMXvVC3EEblgGivb6nn6ULv8Yh9o9aW78MMKzy3EgzXUk2/P83BJE
lN0/OhITdqVA1YrR3jvkoX4wA22fFN9B1AnOoNngiKr51qfPhAgwdJo9CmAx8Lmy2b4KZkDQPpUO
iQp+xx6C48qMxUvz54xRdFNgVGIRZi89hRw1xwDl59hxvkSl+hhML3G0q4ri0JbOVocSYMcPTXff
ZxPHEmpZp55EYzm/vociuMkhnUEiEfBbQapJVeegeQoE1cQNsq8rkxVv1LXJzm5MOtrGRBCan5uB
TmZtX2+sUt7pZcgF9b+UfrFN43gv0Yg1zekpIb0At3OhMxOo3RWDtksG8P/TJvb0XQRgVYiyNa23
UcAaR4PxtdSsmxxN7euzXjC3cN/IP8CnptPLnD1qDOk4UALMz5ZN24o3RCrGln4VpYvQ8/WRFt7Z
i5HEt/7kNI19VqZNW7I91iFS36ldhckBGYdkeAFAD6vk+nBit//4GiIFKnDeJEJn70jhp5GZZiys
lU8jh4J2RfoBZOJIU5a1muNSYEzHcDI4XGHHpFfZ5dosezBracjy86BAwddgoO5zNCpNrSDQDPcq
lA5HAscX3ccsm7uSWN2mU16GJLkBxSCEpIuw23lDfojDaO+VaxX+pciI5mkkuUWDZDias923hsae
Qsq9OFjpg0fdQLI1N42ne1G4QWMUTb5pM1pojdMRT85fdHj8VrqrHDiZXPNae9LlU5rd25Ddr3+o
pXPxeWYz10+16yEztCg/o0xIrl/FuESbA6D5Ljgla4SiJVP7ebDZqWjrQM6tNs7PZvlMYQkBSEFq
6t6vL2npUnGjPmBLNorPs82WjWQgjwpeMHCegPtg0E0oI1AMVoFFSzlSRuCjkjAWiggzmy7VnVmk
vQ0Mpz4P2ZOiT6d2LFzFIrzsT436Q693ZfqEu6I03ibDnfgXSxUIRVXhloFwujz5igrDmfZsvNOK
UFFGMwRntQr/H43ylhwSkl//N9IsM17KalGYnkRRKPiKtlxVKNteUU5IpLz65nA3ThQbw8KtanC1
xNP/+TLJ9fFAg8+gq+vs3HRd1TlZDYAQU1LGz3RZYpkR7piuHf7NSFxS9FthqM6xymoeKPi/8kdd
JdULF/0y6ID0i1n1sZZOKSHI/440dzuQbpW6PmekNKH+KbphErHTPmH1kH70hJrbYgeFDKF6SoJr
PtKgdDWhB5+ubNVtbf/l2PT4eJDpFeBZr6RIaJIE+zn6pWp0Vc+edQDxUvhFkbaxPdwkNB8PRpRB
47t/DnJC4fRXAUuAe0uLg0a46NW5NeGztLnbTxRfOf5TLbtluuaOLF62z+uYHcGi6oPeGblsqPui
YxdmP4VLPAHBQFnBFa0I2+auG6NNSNuGsSFWX009fKga/rGX6NuSZAHpJ3+gpT49oxY0lLrQAOjS
khmuoL9TFVqE6Bo4Cfr8NM1ZLn1K2YAm1HI/qsW2vlf8Z8v5klTRbjLK26EkAxcrJDjNrRLsi2bY
xf5fhl9sRtFCa3iUJMB8sQQEQCTpQqRC0ydVtIFQsx3ra8b4hh5NLnDMwaL5td7egrmSKmlXwo4Z
nZ1sjAgjxfug3zeqTpeuelvrCAJK3TkJg22aqqK3S+UDU03hucAAk56HYHDbwHZT8z6oD3H01pQk
U6g8la21U2io4df9ccSVK5rvqudvVNBbmVwdHP+lr5SdDCJBCvIHWIHCE4xRDBcKRr3R/l2CDxeY
7RwhLNqT0ouKp++RSoI7UFkDkPCWfqvkm4KDhHu0beVuqyOOmRabOPT2CXWSPK4RYbyHaIp0dMyf
49XezZQrOxQmrIxTJ57vrpEOMWJ68NZod+wTy4veQMQXtZzBt+7dAqnwqXVuqoD5mAqNwuNjLLco
5RDE+e+2/zL6jksxWG+dLTueFs2m7t6QXyKP4Drdj7aIN4E27ugU8z0yi5vS0XaWGa8V3RbMrCNo
KfTH4uFy5tSUZhg62a9B48DJ2qWh85qTdUHNyJW7vz18aLnYNZF/I5RajazZrwaeC+4A4hGyoKAA
Y+WtvnxQsiYzHWcEdGRDtGxOjY8LPyAi8YrBjQcO4xpqdin5IQTpeKrIdhF6z2orSpvEuWJQhPOm
o6HvEifdmvrjYD+ilGsWrqzaNP2EpZEi2h2eBhLzTljubDLK1y2/tuCyXkxk5jbYU5VbQZ9B+VSe
I05QLI+3mpXciJpPL8c3ZTdsKoIb8RceHOS4lDNSlCLT2gzlroGp3gXtwZ6cczJ+0Zx04/uHrPrq
1bsMUmyxtRBbKG4c3J9BfF+XvNs21Isj9GUYBUZIaRdFswj28fWlLTw1lK2I32h0xPs5h1iX+hDU
dicQa7YQfoisRxjlmXQf5enKSEvH5/NIs49p1Has1xrwXSV4JTpEz7Afnnwy8KGlbPBrV/EJS571
xdpmX00do3BErxGDLN9Rw418m6TRVwE8HWVTqC0rTnGLLbTUnSYftWZv+xqetk9yDSEMKEbisVrV
NFg6S2BlLaGRoxPazWelFEZWWoBA8MuEe2+p9RGH0KCH8niSTOvh+gdeepbI2VGCRUYFtcWPp/PT
s6RKU5JZJv3u4KWN+egaiJ0m+Y+w3vvFrQ5BWNs2To/Ix7uWbnTIt57kTjZYrgdfGjd5caiKYw2p
Ou1/xCiRAwncDn27Rzk1as/9OSnvU4LpPkkRBqdkY/2ih/vOlv8xvyfOWaT4c/kfLd41/l8mSiph
MdxfX+BSrtDBpefRNRSYe3Ptscrwm8weAWaElDhiltE4pEl3Ym9pINIWjUuOTvxUNvVN6Dw1DjJv
YbsPB0sw70XdMe2eVyYl3M6ZM3AxKWHMP+36FDYmnil1dqNQd5x46nhAmML0qy9R/50EQ7wAaxZM
DUWDuzDZCJkAwp2cg3p9KkshsMOXJ1kIfJlU/mwqZgLjelCn9EwrwEQ3XQc1KnW6od/jFvcAHGWa
bQa6FwmBfVD3rpiTaDDlIb4ujdtQdW006RugEJ62a5yViGzJdXNE/3ChQ0INfZ5V1YvK6CZZzs9y
9ktPtlFsH7OG7DIwgRC3ZzJOilNR+EyCA0E4GYLVeutSYhcGEgxEMAOU4+bFydhMG5yRJhdgD0q8
W78wcRELtHeg8Xnvnvns5NrOtmhaFfVb38/QC32Q+5Uzs2QYfs/CmVclrcZLoZLV+ZlmnJyCsH7y
Pt5WHH8T3+b6qfhzMIveNlQUgLth+v+Ls/NabhuLtu0XoQo5vIIIDMrR1gvKdkvIORJff8ZW36qW
aF3x1Cl127JEEsAOa68w15zvZZ8P6zOn/mhX41CKvhdIjmo2AbYfdiexHaJz2+Fv2//5aidL0J7L
OG7lmkaBDlxL5ZPJj5dbTsqcIz3LwIaeqUT+fayJC5o02dN9RWFb3NCHx4NwLZ2WpWLNa09yKiSS
IQeFwCcpxzMDCUH9X1v907VOwcG52pA4nvvyIu9tLzezzSJXu4TacQRNVLkUNL/XbpFw5BdPJshV
iYQK+e62fe50zbNraggFWmtkPi2kcuwm96ys3qzDdew0VFBh2anRvzXHTZNiSAnAIilI0wzKMjuQ
LFAPCqrTCdJ4kbPB/E2JATR0gRvBgq4Gcm3Ap1nq7A3lqtSm+6lVg2WKf9lzs531yO1w/GVyIJ2O
uzznPACRXr8zSSMTcWjNveWnAGa15p9UAyU8KkhQFhuZ25KGxdUmYLhuPjqbQsvudJD1Y2IxAJQj
rMk1sGmouGnHYhNBaiQ8xnKSN2TaSEx4q2F6NDVSgU82BdiTqSx9zDMTNUoOpuktjVUUP+jxL+YA
hkW4Ngw3HWo3XcKivnPqX6CjRGs4LDOxhnHlKRYnDp3hMe4vVQ4buScdDt2A6quoDFrA9pwkC0B0
+ClhWb/od/hW9Zh7BliktdK9o126R81yVUlGc+JJuNKlVUP5Kfl6fylXxEfLa4vmnFRV3vcb8qst
IhrdUG2BlYnz7POKXaTMQTmaFYuLaUvTptFBuzI4C5rH1Bya0MrOHJx/H1F0h3244okjMgDst6K6
YY+MRHFa5rEfmS2Rjv/+0b5omP18pZNEIueuqXVry7NZEfAKGe923IyO5UExjSUVJseK3kozPnP0
vZ8dn09hcWEUJYC4qBoO7udBPUoJHUpLAf5Ivr2cSJwCk/BF/G/Oq2uMrVdOutva+bMuF9d9qbpF
223T+oFS3tjeDomJS/iCsFC4jGmQLy2Kva8JCvMxG9WQlSDpWArG7mgdPYqA4KqaXrsgm00UbRwN
2qHdKfm5SOm2Nsz7ugVhklmbMW18KVL9lIgUyFQ4MhgAqPvljzKcWVRfRFAMALBC/Ht0RogaPw9A
VEAhXrJhL5rqeu3Hq9IA2768JTGbNmu8pL+KyR9oWbXJZvqIs8UFRF/fc2icM5Mi3fjXVPx3J6fp
yEmllqWpCQfOL7VsDqis1CmmxXlEXM8oWn9EYE/+fWbhfbmpIPCC9pBmbbpvPj9+qy6yOWhScRFT
curSXy2h/tDHgYbgZlf0QR9Hbl/i8yK6SgVCjqVQ8vEyutk3Wtkbae+KWJXx2pw5n/4/E/PfnZ2c
iORM13HKGY51lKDLuAQEFyf3OYwzZnf0Mg6Df9NoRwQeUgoCdusXmFC7tc/skS9qjywRWwVfQGcL
vWYnZqA2STROMneizdXGRrydtPEFLD27YzP6kfackeNJaGn3u2I2vMJUQTROvpb8rJyHSlavE8po
rQP2RT3MGsQtVNfGYSXrkxs2sAml3Fja/BOqwERCwuf7Cf5qfuGRp0UOHKFIyn6e38Z22i6dbPBG
HLuCb0rAQ4p8ox1bn6wEYLklGs6s5K88p4/XPDHUeiQ4bAn+0Yv0YVNFIYddFI3CM5U6+8wDfuXH
fLzYyeSU1nAsE9MsRAkGn5Bdg5GmLiVM5vdD+dVpYBL/06iuU+p+T4F88JhiA5mOSEULKleEFpdQ
1J0mBHjXM9f5cvg+XOfEImX0k4/zaBQXHbqJmZiwnBYXxk+QYp8V9xQL4NTqfHiq0/y2MmczwiKM
30itkSxAFajjPzQrLAWkaEAerU2b4GmHZ1P4X0D2Lfo2oe8R0qb8dzJzpBCKcXSOINGkJMhhT2GV
CDYkOf1NY05u+qUUQqoQGbt+fiuTxrfiZScSD9H4NgAj+X52v1xH7HBHlS16F04xI8kQd+0wg8MW
+iesWlLEbU5EujGtM5btC30aHtxQ6A2S8WIg6Pu8Jwu9lapEI9+QjnTFJcZFqow+6e4Nyn0baUr3
dgv4s7F8GTZ7u3tRFsSy6UyPrHxDKMyBO6/tpsoTaHHnQ17Kfu1cxnN8o5fTbTLGN5ZFEiMed5UR
nUmxfjVKVF0cill0mMND9vnWV8kk7VYxZ6Q3zQJq2/mNUvCUvbK3v5+Pd3r704VpaxCUg4smSDlt
cComTR9Hk+2GYjFVAJEXJ6CcJJESz7fkQj2V1AmbXWSpj2ZLoj7ZiGMBvyTiPKjqX5TqURwRNWA0
wXCm6Rj0leEFaUW2ErsYktZFaCGe00H5ylKQKkS8AxozSm4nKxv1nKlfRkCIUbGb5ECWA41Wb/nM
uQTV5hd7F6iZjWYPyGFW7ufZaOqkXVd9LS7s7DmB6hFOZ2BGoH2OlBFfY825q5tuZx5J+2cAMo7o
Ww8BFd0MUJEQhgQucaStr1eDMj8I+mcjGQ4djYRy5NC9H70JUi08cTe2Vfow9bBL0JEXCisE4A34
KS0KlLl3YznZ2l5t0eVIRhfOxWBOp72zJjTw5eCXZetu4Ix0jl6pKAIYeTRum+ihnX1oZDcTnP9Z
6ewF+jW5BUyh08+qAUFwuisI+dfMGy0CKG65MD0n03YoWwpNGbWBFe3KWl5EZUGvdkNmvEAJm8Gk
I5EWsZxN2Va0vyL/zWPoQP1T/zggIJjX98R1+wi5gty+kKa9yGKoVudm6yWRRGyamzG+KhT7mnxQ
Rx0/acztQFNVD71ZFlF3ivuNYHRW0luBgTlGsacOxdOodhDzXWjVnUQHfyMHi2RcFGxakwSmSFv1
tnzlKEW45n6Sl/s0TcORUg/M1kYpX6C7gBbVvm0UXzKfIjrf6Cklk8JWOzKkVtXeQ/tOiK7UT1ox
+U7hbI5ZscMtm7UpcBHYkJK31ta3ozZs8zo+TIp8XWXxXVJazyPChebk1aQwj9L48P1m/dKWI6iA
TRCWDX/j80q0uyrNhlgT1vMOilGe1WqTXa4eUOjx1+FeFGLIU0GwifWKEbKSKHWnzq20TuH/Ipz6
agN+vJ2TDWgkhSnXIxsjbZ/+rcXEleWCS2K59Vnp2YTdnKvN+rJotd+My0Zadj2kiBiIMyPzlVcv
WMlIn2nQI7yLbXzwGux6bmlgkoGyp79EMZM8FTYLijraJ4lZqXx6a/r7+4vaXxmGjxcVLsaHiw5R
ph7lGJS5HNEvko53WkvHW0mfqPwkcKKgsgN5wYOOtUB3JK9Le7HMkN3cdGMWkHdP1+4g55C6UR9k
ixUwpRD5Huf4Tu8fydYCUith3CY9GqV/UkD5c/ekUH8x81JkRSqekRzu5CoS4WN3aQ/tDSxgfe1t
9uWibdbYeaucIB7JPRgQNsi3BrUHotGABLAAnAhOcb7FRRW2nIkSVqJKExI3e+h7C5peZYMMLL9M
iieHIBUkqYhZCxEmL25Gz21tvQx662k4avi5TZe5hFH7YkruzBU+t/VlXMorbSHBoUUIjyCS3crB
9zPxniU8PcU+zsTJWd/QC1yVwkQnypPgkSdnqg6US2nFbG12wCNgoQbG9o5G9e8v/d5u+c2lTz27
ypgkjk9OoT4uPUO6hanRXbXyAMc/N2MtP3I47CA1cJ04IeSHIXKYPJOgvNRe4ym/svWfSp5tZymh
I3075HbYMVtzBtuls5OKH6n0ArEhlnjZRtRYpf5ydbZGRnLMjmmURxbzEQqG7YgK0JHJlds/Zvbz
2LQb0pmyCSdIeyt3G7vZysnk2tUf9WqGyAp8hLeu8nZWq6AjFZY1qzsvR7frGjc2qItr2GASd98P
1ldhkijdku6l848c++cNI2vtMcrzhR41RRCW4dYI955CH8tN5LgAkX9/wXdw09+z898Vjc9XXNPO
VGp9LAQqh2SvDD6gjJHZitD6uFBKjHzpxtAyi6rHeQb/Lw3kh+cVv/9oIEpjnqZ4fvfjgDIKK41x
OkagQapfApdNiiaGg5f0U6QmlGLfk16WpGzUon38fijO3YswZh/uxRz7YzQ1GcZKrtzeaL2x3OCv
pef87q+NIgw18GQIn/LkjGrlRJLkeCgukKSEr161njBMDhRFy3jO6Iusyd+T+9+lTpZTO8SSrkzs
eqfbrfV1qb6oTYn/c1E5zY5Ibo1SkgfQMRTnYosvB5P2fESCDfz0d5fx42DK2VQPDRNrE+8nqW9P
0WYF8oV4edib8yNp5M3S2ZCD9Fj/zM2oWKlqHTSitMm2wrlL1kdrbsM0wjW21ZIcHZ1CNmyk1kGB
XY/HaH6cR6l9FfXSO4geEa00NDScRBZDn89jBjnjBe4DRzOEeuBWKPniqYtj6fslR1vXVzP04XIn
i0G3i3mNLMK9Kv41k9XVFP9OcPKWlHqGZHBFAwMHxWQ/govmvIz8kSbD2p+70u1bqjSPQ7N6cq3B
gElfaC8FoxpIjNb7Aa9uqlYhJ9SFi11syUnk6tuyGhsBNacphMoOaNEeNI1QMpgTFaqdW01C0AKs
hohT6OlcijfRiLbYQLDdTH9kQ07Upm1mpsNRUWoq8kcX1SoVkpmpL8PMkWkgNbmB2cUvXrrf9Cgy
jDaXEHmK7LWZB0HbkbSKyNU3Y+V2izsY6Be0j1GzF2dpgccMBByC0FtRgRkG7TdOisDVUpJQtJIK
8S2hXl0/CycOxxV8n5a+iogjV5xNhFIVrbu1/WrneAnoklwJB1lq7ob2QpywFfkfAXQ6/jSzVxuA
kpHG3ozLajdkz3LW2WvTlztuL64NnH3IQojFJc0TR8O5NXBmCZxsUmNokml0cJIG6ZJZR5gPXLsw
gRqk+I6+Z59K0MIlBBAiIf791b/cpx/W34n5rzuppBUPoyc54uIC+UUt5qx09Zc278NlTux8TkhS
jXS0i+xYN9wOmlhHZfVCRuX75/kyFv24f0+seKYfV7QwyQzE3asRpT/W2Xg2yFjDJL6LaDxCAXFn
68/rWu2d6klUU5esdzURCkz7vn6Dcd2rsn4zvAf4lw3ww7p76/LjjWh9GeiakMY3PEKpaHaD7JAQ
ARdDXgxom1rd5tPYezQ3i8SImXQXc2/7ji1t57oIbDXfLxlwB+CAaRbd3PtH+UbsFvycpfZF5Xgt
8kAg4Ub7SlPQtQYXsUbb70fonIE78cntIV8i2UneQyRQF8djSDlZ+LfvzLnfX+vL5Iljw4QMEyDK
5ae1MtTM7OMK1z8sNItnIp1Nak/spHKwYApvfUJhk2Qwq1wIz6YIlkCA4lUK0n4TsW0CTxRzhjLF
Wu5F/qBZbE8gV+Pxl6DNF3bKJiHjUIVTe0Jo2MrPMed+mSb7+Awn+zOrp0m2KvzXoy7TxYQ2HDPU
jTyP+gZpJ0NnV9ZGTmwPimMXlF1b3EFuHDSgJomvcuk1bm4r+Tpy34o0c3OaMe12cOH+vcKh0sFw
fD/oXxbxAOFZ9H7ZDlHwia8fz61ddcLXx6WjEbNf1x8ScohFw1KWvPSoh2ofwRp9Djf2BUDEomGc
4Js2GAuEj3BHPhz6U5XIWClqWHAblP2TqOFkjUMp+iCxjcRRzy4p+9UzUmBGFJSF73Hm4b80aB/u
4eT87uLeiCebpCYzBn6XZF257w11U9MzhIHrjq/kfUZO1rwcIWnCyi6XAERjDrHRbnZn7uaLqBtX
ApoyiOJRW7NOzGtD0JWlC9qZkv1r+SOOJ6wMKHE5a7aluule2nPkw19NwqdLnppa065qCVp34VEQ
QNMEqxpi8J9KXDD86H+DiTJxvHJ8s6rqzOr7astzfQPOZbCgYKxPJiBzJkOy5BLPb8kDzlixW0iA
CkiBcFVg1mY7CO/EqG4Sq/PS2tnoC3IX9iu2CL0YANLQqWTmHotk8EvSpCISj5jPMeseQP60xKrO
nrK/yVl/Zsa+OKm4fXSjRYMfD3EyfM2iSGm7clJlw141S1/KNo19Sy63zmt/Ic+tqZdi8HJKZNXo
xfKdMpCmc8C7Pp53o79w4OkcVZEXABemKu9k8x92FEotyTBq+AZNPe51enh7jF+mVCHJ6JTjwVmy
QK4I50lvAvE1tNCpUGNlnSFUHrHhHAMdCArHnLVa//i/ANN/ucI/3OHJeNVF2fR0kOZCvxh13aX8
MdVSQNoFMFS66LspeTqT+/8CLYon8eGSJ0f8cOzjghrYu2JoIreb4/GaNNvOUH/JWRg3/ZNwEElp
kMilQizqsvPxgpF0jRY5BM4ZDVdZ6BqeWzpf2J5PN3ZieAeU1CG046TQlH9qsqLkdNzeeoDw5Xoy
2l2+UDMqLWA094Wuk+XdjMBGJmOjlQ/mILlH6yoxL6zO+WEXz4gL+Hr6IykyirTF1unLZ1t9adXW
12IgbyVeSpVtjHkvMPI8plYofiREsenhtaRXQeEySKA1OtnHaz+23UYcwZDnq2hwlPlrjUtJ5/am
rJLNnNUh1EJD0V3hg8ZWCgcxZ4Wp/yib5a47Ri46SCA26VKmeYGeZYQpC3ZwA4if4w9giIMfRYdk
UCVv1DzLUTQxFWxOk0OGNPmsWsjbDGTgsUTlmzDLIjzgYxLE0umXlfXXIqKivi4Q/XerBywoBuAo
iAsgsUC44U4rMBVgmPrM8AWQgxRdk9+qxoa0M5DvzawsvgXMqfIIbFBH39uDBysU0ckzGlKiykBI
Sa4tNV9pDp2Gi0wrfVHCsm8F1A1cGwSA1oYe+bq7RAhYpCJkOXsrlruKngSHkEoELJTGXLIQJPkS
UQwtb/v0lxo/6nx+qv5KrGqT55EgY6RUOU46lLcygCvYjqW7uJxgvZ38Cap/q8+DqZ28dF3DWLlX
R3oRhEehP8YEVcd48EwbQYj+UYse6Wew+Meq6gE1rnW6NNU/a7TPtdrtrGWjzOS1jq9n1vKX21pD
3Udg+lU6Wz8f5c6sap0Agl+AU2urfeSkOxHnUROF25sJlxoNvT0jOHPZL+0djNjoAAOEIYX/+bJd
h3rB6iAJQJwggkhObLzTSKC7ojcCExGJ5cjYUE77P10Z8U1HxonBvHy+MhWsOjXjFTEC3CRSk5px
iRFj7Qq3X5w9yzEUNuN8xuErB5NSxX+XPskBFECRzG7moS23T4ebMd2bCBU0EGFayXgbRxerThWM
gHvOnUtwHlNnhqLI2CuWJzyo0cg2aPGKlGlWLLvUQUoJ9HDUvJc0NHhzJGcJk/D7EfvyoIRW3oQp
mH60U76agZzP1CvQjYBLreQry4BLRbqurCty3N9f6YuIBUT0f1c6sff52NrwlXEIWigPOI+EDxiO
6EjYUOyprn5/sa/9pw9XO4mPzFYCN5ZztZE0Oe2YsfxCiTbJ7tDgqo+C00TUatd4EXDYpns8c3mx
zk5Sdp8e9uQMmWnqOTod56nU+8AfRq0h91Js6bLt6tChAQvwuVmGpDzoJ/7+2l80z3CwAj2nw5n+
TBg2P+8BtVYa9HY4v2pIU43ooe4Rm62UYDrG7jQnmxUD6+hoqBtgOEWHrO73NWXXMaMp4Qg8j442
eAZXGxRpDZtqfAzqY+GxRJ0S+NaM6Hir7RrdW44/piTyDEfy4+NrY91IkuNmwyPiL7Y2bzrtPp4S
EJX6Oe9OjN7fo/vfE55stTntncJumFzkIvHElbxBMu21TRDT2hPm96nlAi8XbALCHGtYIAXXtANI
SMuHSGVaO1M56zh8aWw/jPtJhGk4ea/0KVtJCG0PT/Iyua0OLwqwF694XPTD2Y6bLz0VIKU4uLSc
KKed/RkYZjm38HJpBCbnQ1cdqdjkFiDC90vqy6374TonW9fS1jSVUK79f+D1FFvE8Yy7wsY5C5P9
eusacJxS4MSHP+1Cm4pUkeTGgBIIL2ZcN5X1UuQDBVVcPgN+CNvr8S9MPA+LiD0pO5o4z5wj5pf7
98M9nMwlfHBAGUzugf5WqpLi9OpfDIV1JtUB2dK2mAJlesOw5Mjd1flWBIWwRiBjejdNQB9U65r+
tUN7ZQ3dTUYGBPeN9GmB6uswkFZdrXeXB9qQ6YawZET8lxqVf9Tf1GAFaG4UyQZ2kQ7FPNDg/Rya
QBambPGom8oIJnF+KwBWoiTfkn1z5NUjvQIwu8IhXGDtTcdbTnkWA7Dt2pCJbeLrSdoWVXHmAHnH
F/21GU00wAm3LNA8J5vR7FdN6QwVTDx4dWnBd+1NIB1HMA26J5KhK7TY5Mvo4K4XbUvimr8b8nRP
gqLZ/COSdgKDvjQ+6V+9KTxVi2ASa+k3rH7k48pYUMHFLsUBbV7u/2Fp0wiD6C0tW86psayNSS6i
aXl3VXrt9hiLrCBRBz4hgfX31/p6ZdP0DZqTPpC/UGFHSbI7HVSmIP7v5nBccd5L6uj4/qTej3j2
8PIfQdjjB0iQuJ1N4L7jzv6aLC5uwpMg1FxP1rXcls68Hqf3db3o0kb7Y2fJ7rgujxG5JdmMNp0t
0SUQCuWNNb9URmtHWdHFmynWPxUN6A4BgGjuShR4v531fqgct3dy0FQPd5QwaGifBVX4UZRdhBGG
yB1NCl6f+kS7WOu0rLY1jNoWLdV8jjDWbZ55s2nADPLoTNpdghtuU7kTgBuipSOsQ00loh3SjpEC
OYd8qXL8/LujRPJnMV+6tLvQrHcU6jv+JvlVWzuR9kXeSBku+gv2RvM4TmhZTuatXqMBWXcJ4jPR
a61SjgE406ixP+dtkJTHUMv/LIR0aaxdJ8DRaRRrzrGtfSEfyjlt6xo0KdBWkF79fE6nR2eIABvl
F2bVH0a/DlUle2PUNJZ/Kq8/rByGe3JeZZzdiFirB6woQp9poVudg46ud8jXBeMU4dzarxeygU4G
TeiUSkxTYOhQntzYk/p/2TIf7vtkDbVtbtp9J3xsismV9AiRVIIRxEaJBApJ3O93zYlmHflH4gh4
geHO1XBmIH79PE5VfgRRL5nFVYU7vGb2NhfNBFAMZPBRpT2BcrRTOd9ryMjEjEdj7Y264pqDJ1AR
mZH/lIoEi3kjVgbVcfGeCdsTTR64QO+dqbF9FOl/seIonjXKZcfe1OCiE0qmiGlaMJwta/00zvmd
RFlKBTewyBmN+P9y0xMA17LqLley0hI+QxMzKjTd/1nhu2ciWnQde9agolwKqgwtzQPoY7fOtDyI
wlhFD56ECU/j3DMb5Kj7xRPkAt8P5Inc5PtA6kRkChkorA8ov88Dqc7VpNH0ttDwBl/uRdU07qiq
l7MuHQZ67WKc4UZCCcB+bXWUDcPeRpgAOoIW1QCV+HSOXkzDBsTj2ZLvrDNAea+To+3oGI8SZX19
cMdJ9esVcF1+W7CMu+kVwrG1cu0V1joEz20fW3tfzn5t+KZVe1qt7RJ5dbOeboQku4KE35HwTiXv
+2eHfIiH+8/yodMnBJpopyQs1IUa7IlHTlcKlMi4vo8/LmkrdJ3gmpKqd91vXlavdi+fMCPkBnaG
+0PeXMu9Swd8MF289O4uC3a9exnM/g+Ag+RPumD4czjEwe3BfLwdD8XmcBn07sO0HQ53Oz5UceHd
/Z0E5aZ6Xu7C3vN/jhcXrmv5xtWfG+MyrNwrxffdwb2hQhzeNb57oY4b2/X9NrjyqTf4Vnjla/6V
P9eu7YL886+y7V5272+3jnd/L1/Irn7IvWrDTXhyWLr25p9N4m6tn9v9o+Zv3orN7Zl0HR7l3wNI
7Ufj1IIZHjo84/PqMbKxbJM6WR6qCzOMt/A6heu2DMtwUjZJEO2i3XpAViE47pOw3bZb4x9rl4T9
Aahxv+23WZiF/H0wfenC9PnFFsGJfpvwY/EPa9fzHinoAvuxC5JdF6gvyv0QABcC3xZCvn4l74td
8oAI8d4IdJ9wNSiCZVuHLfehee3t/GhuiqAKKu/9f896Fn8Xwcgr2rAKev4Xf+Y+FKlhHQ6H5fe0
Zdr4SsPonzSMQzpkQt1L+Xs4oKIUKltUnYMopFl/vwbFrtg1F9XO5vkrr35Z3t8di3fslNDg6/hH
C4HABoYv3xu+4RfP3UGlOu1ODBV03Ltua/kxFxKXEv8b/Kk+iDc0/35tDV99qLbiJ+JmuLnDxEPS
EK4c4r14hvmxChpGYH5qds2u23UX8h4w7YURKNsi0Dy6673cT7dGMHCv4m7FK7KdGh55HSlx3qF4
4qlUMaK76PK4by7mX+Kdum9u8veRVbb5XoxWvK9fled4nwXKYd2C5gthDg5KMf7ecK95pa946Tb5
qfpRKD/pey0w99UuvVL5zGwnrlpd6KH4LtnZl2o4BGL2/53y8YBE+xZE/rb2j2Htd0z/EIz7I7/v
AuOBPdkFx/DIPxxe0u/rbXRphvJefFH/4qEwwft2az+yRF5geQryt/H9p8lO3osHVkPrWrwqY+Le
B2GfX00XNkuGJjPGVsyB9PTvTFiMuLozHzpoa0LzASrE32nYbLuD5XdbVXMNf/wZBaPGTtaZyDiE
r4cZOmgx23jaUjreWY99kM+u7uleHP67oOKwOcSX4oPiMArke4heWCAKy2QMlj2cg3uSIT4orfDf
n8UspTHQQrGk4h3V7ICzLGJB8JH7IpD9jlnX9yvX67ZjYITK3grzHZ19b+Ijy53iV2ETZj709n65
K3fJVbtbfdWTPTVQg2OQ72zFdS6V0GLBlrsjH0Hane/QW7usto3fB42f7pwXhXuoaf/cLft8B/Pg
Lt/1F8dAuqT8tK93cuDcVr8Mwh++LfkVhupN3IoR2tczT/DvF43/XKPcOaG1V7gN1SP+4RvuxQkd
PkkOoj9qUD/ogerVHoDPbRlkvFC8Rg+oQQZ50IRVmAaV3z40dyqvKb3utuTVeSB+q26l3XHr7OZt
DQoymA9R7I7bcRsh4sKPsdFh/zt7xMs69JxRhxFzk2GkxDrMLsUaFO8Xf/Pn7/h+xE4Jk2RgwNqD
7YvP0hAN34kv+wqXGNPFp2SXWThuk0s9FibugL277A81b2V5UyDwOdtC3sfHbVe6/Vjn1j9i5dcH
YSDL33zPi9/fjT9a/hZ2UtrxHIcqnLegFrc0FvDspACD5IWzUfzy34vywoAPOUR4NKF5JvyFHuML
Yy/UCgxCBSFyK3IdHypWMN4akVLl6kOZbBptozauuXdUaAx27M8nAoLhR9/lrkoZHfi9S77lYvhp
3aw/+stBhZDZk9+gTF6um2Ogvi5FIG1R60US7D7vNshs53foirBtjxuo8XV3sF08H+mPRngBR0Pm
gi8uRne672p3eXYC60+W+jHRJSrEf+Ynu7tqMRs/YKyXoo0Dzz7VaYe60DZ75SYlHK9g0DY9UufE
WRG4I1yV6Cp/jp+S+to66PtM2icwnm/0N6fYIDNXIXf8pjZX0JTAAR8r10JFqPLjZcNNg/91Bp/6
ZyXfUOZfVNCjSP3gEu3HcFmC3LmS1IvoZX50IC//p3+M00Ni3ta7ybfbnXyvK14Bf7E3ikuFUwPr
ojteSa7Jfw+K6VH2qEgPePQ0DK+W4a4EQV5fXVPvjfJABlt83EQu+KrF2LSdB2QWARYJXhxPu1w7
1/iZw2pOZeG4je5XX6/ZYcVTPd5Kxg+1uTWe8tSjrgcmudyUO4Gf+nm0tsedDEmY/k80buJ+R1d7
3z7IF/Rj0JIZTzfz9fggJz4U1Mct7eLlNbDqaDtrKV71xjqiQHroQv1P/0MxIKTayvf0XxzvF+fG
eO3rLWhpOD7HGzkwDyncV+xUnNrBJYZa4FoYQcxvjtHt4Fvyzlm2C15hCKtuvaSuntAv61Hu7COv
XD0QCu5QnYko6EY+Wd4QX1j0AhH1Q/tg//v7D8t7SOhFXir9+NApVGuCErzZU8KhXHrNsDdGtG08
xQYDRxPZrvmh3VAQOoaUrgZ6XogNpEuy+ma2GyX60z2NrjK+edRYG8+yciDRkY4QDG5bzjFrPwOQ
eCwNbxK5D2+1g4zX3aZMGHqNbv8y0SGvu/KjRI3Ndo+X1l38Wr4Qj+qPIqy2/XYh9PAmc29TY7yT
/wFXWB3d4Zd6mHf6TfJMP2i3V7fWi/5nfhieFFTRb3oFbSw3D7Nn+34Nj/9M645IBaD9tEkd/t1A
8P3S/Z5hFeAeLipIfQHokB9+nADBIFTuTqXn3Kpkr9uN8prkXhu0KrVIEq2e0rrryHL1Afy1+Gew
0t05hlutFBxhGwvn+/UXwlyFD/YQvcxsuVxeeE9NO8DsK3koSYRvXq9sIm1XozfwMCt+HW3a524/
76xfaRAbYVVt6mST/pLLELT3iJYXAOZog0egX1JKNMvdrIfaw1E+szbecbsf4wRKR7Qvs0DeIwX6
dD9bvoVuq4zsgH5QostsMZ+dKL2NZDOcFvsyHfTt3JQHm91slXS3G8DL0nUIYg5PE8G0274tNmtK
jq8Zw1wKF82mTmxcjMW0WWLFm6wgUhU6iaD1Yeg134gqP6O5XdfXTVHft+shMY5+U8CBAIdPsbbX
Q9VWpOiHawMLkMFSUYzNW2+faxM9yUaQudMA7dKriAoY7Od8//m51zoG4bImVA3csbmplhtQdGR9
UuAZmDXB9TBjkps+Ozjzq9aMe4p6UDolA3yEmrmlr7LOFY/EFaXksSX2Kfb8bMC060a6TRflFSD/
mUzEX8cUe5gKI2kBkO+o3pzSlpf1MZ8ztXWu7OhmgiItf+EBquhab5+aYUdyJIr/CF354vhHXkNg
2pMyuIm9j5N90x9K7T63fdQw+/y3ctxN0XOuPaXsV7q7sujeGi9M6XfN3lovejIB2VU83szpgxP/
qfNqM2KIhwHCDBZmf44q4nPGndkAbiRbGgIo9HQ6UAp8no15LfJYrzuU1zJRM0YhrUJSuOh3M2RK
iQWbFgJ1lkMMCHwAOnts9ktlzpcCu0bKutYRxtoaYI3T6QXioYuC0GSeNvUE+YjyPMn6VlvLcDEs
16nxsCQjRGfXAE8sN7/0Gfwdfd3pM0ieMe1oHg00A49H7nHdUJJN2l1TmDAI0Luvz2EBmDanzVVu
R697qtFkbIzikpRLKECBErIBAG72iJHQV6k/0E1E+kr6tdCJkecQlmbXuZ33m0XtvWRusJEYXHk6
Q61rWH+NqIadh1qcbJthkf48ybZJjYRESTcYt8VyqIgR1oNzfI6qQ1b91LNnh4DSOgzLoYVHXnf1
LkCgKWYfm4+d8hRp5Jq2beSNB/2uB7b8lrBLWlqI6VDxi3lT/Uh26ZucPVdFAFyulHfLcojvxuLZ
lHz16VL1u+vyUZHdft13nZ8r2/VQW34r/yhfbKJW7WZMfkAPhpTmCvT7dm7/GUrZrX/pb/MKCM9N
kit9Y9RQXFj/dKYJiANlyLnYNC00GpwHylW/upJ6U2kLc+VPhl9bh2aGA2YNrNJ2reJFkTjkp1/r
sPkfws6saXGkydJ/pa3vZcMmkMZm5iJC+4LYtxvZywsIBEICJIH49fOo2ma6q762KsuqtKysTNAS
4eF+/Jzjzc3rdMImA6Ygb8UC/rengYSKYU/gzniTg+e+o6GPebOWPqxuxaQr/AKSF2kV3t8iGY/E
PqeX7mu59fzGZorlVhYOu9Zd8wBP85GVkEjYqSbRXB9q2kXV1yhTE/2JrzFxiLT+ace6kRiq3JZe
urqZRfhRxHV9Pj4+x5/GHZlXWSKqMoZKwhHF7NN0YHYLRvhFl4/zhfato711sJL5HHTOJWrGy7Qx
NV0+gxdPJqqeY0ipqIt0cC6BGEWeN2SKo4etq9EA+sbQo6SOv5tGcYa1eX276cND2nuhZip48zPi
WqX5j5/rvEsd83MHZXn+fjb3tz2ghL2T5CbTVKW9CRox9J7JvvdaDb3uBXGw+A7dd6jH4hPQdck9
1Xkdy3gRcZKe/U6Y0UiS57neNVtMLZukla/VLkH2df+J32J49pSxG8fOAFtRqCoPu6it3n152w9H
JBqnlAJHOfSyWR8X78S7QjG/a2S9nf2H3Botc0IOuFNUoR+v+vTVk9+vifC9gJ93F7HfgewCpJkZ
se4WJC94GD3NF8/LzDJZVXZH/xneF5WR9wgNOASY5A355tUXuqljx0nMO8nGeFWtSXs3scrlTXFv
x97IO2McpP8xrHN4Nj6UTZVf2707OluQ9SlfeAa2WTSpGNQuhJ/e4jNF+RDbT89Bp6U4dUKW+zIe
v809OJ/oOV+M3HqLktK3I27T3NI00e84WumhWv820esmP9OCMovZ26iErcFbpvs7QY2GCusecepg
OXzaN290bNz+ir7BXTH7Tag9jEclScovfebsRrCCKqxYde9VcoOxvCphU2yT5xQXKBBP75UgM7ZY
ic2WoMiF13gU6tTxLxzUn27T+OdvlNe2pnmAzdfCG9bWaLg+jxjSR8qc5aJLhds5I1ATHP0kWA0a
3yAW/JOOu9NmgtVqbaYUMuFW2zy2yBcuVzZlR+iTrwZPzLtf7ca/VDAIJsxRxmb1zDBU7kAkORoJ
eS9nZG69nln3rTMvqysfPvNyb6XRX3D2VX6ehfFrXtx8QNinlxcEkVxk50lee8gxUELyNd3culbY
rVvFm1MCroCXR8xlhDPDO4whqRzq3bDzm96MDCRODV5Iul/dlrLU1U2oZigOtN9XTyS/idVW4J7C
GhGPyZtEWjLaqXmtlTpMl838dQEmr4/dt6h3lDi9oAgxol3kHfH2z8Iop8NYPIIGCj3owyMcjpzR
T0ZLtZjFCPscJtmVW/Xl3TYaoxucjCro/jNIW9/Z7VMZymc6Gei+um1YaRfrbGovCWFQfOwnVI9C
dhxewqPwRlrQbU1DP6tL4lfsPsnss6upTy6K/x79AyGqhUb/lFNy9qBmwIIS3B0B/1/OHrh9dedS
cLqgZNYUG27dq/ynjOG/+wqmGeL4OWDW4F+FwTGDe5Jn9uYrSkg1Xom+BziJvfcPOHp7qX+5lQEn
qMZ8hH7LLWmP2f9SOT3fqlpdclTg+2aWbtSh97XVj5m7l98Bq6SwG/EPwHP3X2o1fCZp+9Ab+cNA
/q9kMvV6e2b5S8/H2p1mutdONCR9KzOXIgip6Tt2lQb8oPMPdzr4l+9VGaE4BATBnILe8F9Ju42K
xfWlUyg+PgjNndJouLvhTQQ2Li8oe3GTZDoORo6SUVRFjnkcdNX7SLFKLQ+KAU3VG/LGlMvMNdm2
mHSrrjh2GC/XER+Qzq+jn4ez8/05/9aGVnaD7vUbnu99Yn3pngfJEkOiS1qYTz7rOhiBEHxthkY+
Ho9/6o38mbjSNu2pdxCqolZlmf7LoKFX3HsnCTO+x6ObpVZSTcZ1Nn18EIwa3aHffTLxu/8Pvaj+
6A/u4X+uJL6lj74AcnYX9SR2UX8ttN4f7XrTlYxR6qJnh1+DfkyEXm39FQucpnEMl+Hu4l8EFk2Z
Zn5F19nXk93Qy8Wm8Vaju6BCHqvuARvmDuxasaoLYfjZKVn7DOaxE+N2PJxDoNy7k73G3/lKCzfX
8Q50yC6ilMaylcuLiHZTxTrk+5tcAXX5ztlzhpBy5fOouIl1k7gJunC1dpDyAjpD+iYXBsDWXa7i
IwcelydLI13sImUdUeIKnS5SIzl8L+Zm87VCqwmRJQgGLGDkt06Evl7Uk5eIvYcIr2PCsKg3pPgb
fwcPPAxL4yqmBLZuIaapfRV+zW9cxWoam9OLgeX7GrYwQ/MMKAMUAOJ+NjelATXQ91W3AgYy8Io6
fOrwVISN8KR5Hm9/nkI6ztTfKE7H9ruT4Uucily2e7Vy3nyPfPIJquh5I+HrTiY26sbYfCaqWPEa
xM4aSqvLfTMTXD68BfkIBakoowrmsVH+JvtMGLt+YOm8KrsSqrEKv5bfF6vhGNqHKILNipvyEU1s
38KBhLbiS/iXinIkDu8pD32aGPSsVkaCcIu/qYWZCKHZWoXbwzGEh8rzfzVyE7YX1JihzzHn+2Fs
N2b7CHkN7cMIaYq4s5ciPiKe5BIFOTWJ4ENGga8cnBPsBsSMZsXTWlGueH5J+wwpuoAR61PQrQ+a
bvBEqL6d+VKaoBBCjp15QhrCEnuLc49f8UKMMDpv9rtNXxz0iXLguXf41KlizM805pxGTKed8cG5
WM7hinldKabV+jQHKuEZGG9nCuJ7k2+Q6Ytx4nxqeDsVTV9xOM1zyxt/5HpAM3BomUF9ehumHDpz
zmlDnxxUd4rrpFrKaeUoxkoVA3tzmdGl3MO7zuj5oDUV9cVyFwyBH09jgFnUDcaD+VxXbqDanw5q
IRgJyR5Z0WIRbxkmM/LWHiwURycwGSPx/T1XsrMDy6GTgbleWydgZwA8afXnvSlm6KIjNz05XHVW
DxEVFoZky8RLxKJ3pLV29h52L5fuhTHlYhcqPkSK/mKVuixz+EtiZO3CzcqYOpd5PLsxCYQbS4zD
6OOVqc3wx+4EJxVRebwXuYmn15+Q+/u6rK+htx/IodxXYVf0ls+zWCTiSTTlngFTsfi0sQOhNJYf
0UtNUAu46NtMDt1J7PAuAbBse4IhCrLZfSLsDqh2X9iTi1yb5t0023ZsCBq3hec1AKBKnNH4ldIe
qmVQmsEVUA+sbGt/pus7JvtymwVDMW5bK2YAOc22Y+NY3J1k2bvLYxK0hhgGPHBTUAaN75nwzO3b
WutPEdiXYLJtrLuYfG09DCaqqY+sD7uJzlF3JAeL2dFN/4iIu5HA6Tm0ztIiigC8CagzV7E4WzPa
VElI79HunuVQ8ItJIgaKgKjA1NmAeuL4wQ/duNo13AxxnH1EvrzNq5AyZP84JsKKEj/3rA8UNKsE
FiEeYr87Xbhoukcik/Fk0cnlrStcZLipZOO/YAfxmnmwDzFbRNagjWL7hf6SBG5Bl9zyGbbSlYfO
2N9sdlHXWHR99zg0+HInNe5XAm7m3eZnS20/RWN0ozG7ylpkm3WA4w2ZIc5Vhrl+bdYmww4Dcxzk
ughmpQPw+BYzuzM/6maMUzvf114zWJrMl+1er5aL1Hodz3Na8NYOmxEKeVZfVyy+hAArguG6v4h7
FGWmlQuaFFDvuJz0G/zH78S2FUUuTFaRWgvL6hK6adkdr3Lmuur6FaZPu9JMNzO5y7fJx3jRTrN3
6VZpVyHkcmNxM4gJ3XkYRq57tPtfcRSJuXjyyHUrDHmkjfT5mRKf6yu2z3nEyDYOja/YlZN9LtJF
+LFW70L6Hyvc7faQZ2+/6rp9VzHL4frgpTS8YHPBcohCCAmG4mRt6H4aREbNJthl5juMQrYnFsrh
sJAoQDgl3DAaypcAqIn6xv5jbEB4tiBI31TQn+q1G7y/wKpDqL+56EGqEdEAg1ZOR83bGI1tvCn9
+Sk2+6pcKZXpN9PPbybeZnkRdFJ0UbsRfZII90FdQD/cfBMT5QbHSGL3z8aOIB4+vMy8el/KSspD
WwGl1l+iqphDaxx7pcEuHsrj07/Y/XA9iGgFvY0gmLk3I+qEEbPHnYXuY5Ue9MzoIghwBn84riUR
jw/rDIx48ZsEkAkngtdR5bL1qeLBaQYN9t+XsdXtceMy7MJ8BMFEl/Ys8dy+cxH1pEcYuwjkLkIt
WN8vDF8MhDd78XQmn+lkjWtkI9YXt7ewZ+osNvjhLviHylOyW7Cu6rgjeePPlCbaAnTvMmBcn8Uy
Vu2O9VOInxQGYxZxlBRDucyMsSmYr5gbBZOInDVRxPRiymXlIYj0ipFEHDYQ6cScbpQmTs7PNrgE
QfAx7d90fUyOx9gKAtW2S2EPJ6VYBwWYleFdNnz0K/hmxl3UZmnexVdu77OfJVywFqdnFsf6NpSN
f7VKe1kF2698xsYd9/2UdX6Rvzz4LU4+CHvsYMKtOEfNoLzOpTJm13s33tLDrlQDEwNzt7/O9veH
0SktTOfEgs1kfBn6haGrXPBPvG3fwUPu+4bldlLcfURuX+BLGS2DYJHiVklWQcZB9kZ6a2elSJc3
MrmntQktF2aMtXubf3BrUuNiLva7wWkPiPJot+2v6nQd92woRJYFn4bnn0nIIuCI3S62I8Jasjwb
s+gsQ4PkL4yqmWu/UvFbc16wo9y9IqxVsvJDYoQ16+QWbj/zBE7Q8b4/5jKKrN11tiMmzKABSCFM
VUrTdt38eObD4+D8khNlpYgdExHDakZw6fvw71hgYh/l7Dk2+VkuAJ2+PL+WJdmmbAr/K3qJWyHu
h7NE/SFe/Mxoa0F8VWa1Q//TuEXvcRSNSg5U8xNEdbTnlsikOEEJFlCUPhyGhbuD5zF1+UCV5wjB
jJuMrsyKYS0/xG2yGzRigyebND4v86KYbzNBSZjz/6L9PVp0By5DILvYR/Dnn1GyZwoa0B45xdM6
qJNqff8PHpHP57PVdazWOPajyuZCCb7zi0h04FJrtNmNHqRiCpjgFBrzM2IuIj/3rc8i2m10rs+6
+DtdbAY0EsU3agNg03Ex41msnsYK7JO5lTJdDskMv3OVU59QOMmh73Op9STq+xfS//9/YHw/Qe9j
Z1A0agFzZjNxZ+zzj+CQGMnsLS7Br8twxrapTGySu7CR4JgidzrjVQjNUuy6RtaRD9ADnv3dcln7
HJyAbUAIYsZ5NOm4zS8tnvdGTI6zmq8+Rwuy4H27XsO+0qJ81BG6tcin7sdJQppwb+zm1jjLwiGU
HTfoTofGpPC/s1zufOiGPD9hKSJyc9uF0INneQb7a3YTvejqri0RwZsdrV0Mq1g8YB7G7rvAk//O
QW/MtEC7mJPZbDGUwNPBDtJaW1HMvomYdHdBjYXR6gzKIro2QY3zq2gDJIOY9fGHJclafu0orcrc
aY/pbHk8PjNxvITEav4MkFdlXN4kRcrsqJprfRoE/XA26Y5EPyaXYNs+jrNsp+wrez87Xok5yqoT
vX52GzXahC/J8Vevj5/KUigdeRHKLI1AgyZ2VzdmFi0IR7fILWZisOiN7JvYQnZbT47a5GrPJmtC
ZkAUI8dIRFRG+76TeASTJxvdPTYkUosruCpn1nMRe30DsMrB4M8iuLsWZ+dPxL2iyCQ7eO6PManU
bpJd/iDUdTMyiZpnVHqjWztWYf2LHWhfHEvnSLCKrJA12XgbXYSsZXFlX890OSHIB3cx2NyFadti
Bsf1K2YkHG70PHAj3C1VHDUH+VjxYGHmRwIH76272Md2WVOFLL7O8QMT1lzMMs+1SUIjCPkL89fm
7JgRrRuLgaq4TXp3PkKWHU4lezL7QJ8jhaFFygxXM9u97AUJKfwGqRb2kUd7JKdTKRhT2Uzs4OsF
6bj4GY/fkSfWg8WksyWbFYKTLdDtbeWOg9/YOQ4Ps8kHlN1MfyprXSWGvd5uETdeMhmIu1+YQQD+
qYmxp4IGy14tBta2Y60HlfgdmUdOmnZzEZDuBvS13nYyDEQAAszh/DTXHWs7tIJfnl6bhMeGGHAe
CvM2LsZmcJHsKTZmm76QZP+SCcivHGxMWUrJnqBa4hdYFycT1dPEz+tiLLGfn+dROr3LO+cUh2AL
WfYoqW5XZlaKInTm3s/ZgUokzWByPtnBtn/SNW5Q22xVL8gYOCr7Hqomnsz3FICGv3VGjFrtoihU
UGU86eW2EONSnjkPp+qbuuj0/PDrFjZwKnFLjfRN2U8Z1hzOXbMWozG6T0YL8K5pRzxYLu5QDtiM
4TOTJLlMsVwn/K09HpCEC3PWdziexEgT++YjHzZHIUNhDV7EtF1aN2s7KcxjLZTx0/ldb28/t68s
xGPBNS29bF4PxCsaY28u3kbVgtUF7+mFFYrB3x57PWP+Wb6jcfkx6LffxmynLBhfSYQn75fB4DHj
ukCQEmQ39+KMCFmbUVQaG4Yj7HqyHmA4bn6N3cDkFLVctvijNu/rahiQ9BdDjy6OBtneHtKfNkmx
UyPe0to1UiuDNUs0XFyPiZklRIYzxyXJQcYkAJP9W69TY6aTd4ta/HbHE0axyBtWbCIHR6qsCV2c
89NK80nNb/Mf78kvEUyR/KhoadBgIBviC0cibilvCkIW6ppehPXehkBaGt+zNcA4vc9B1V9fQDOq
7fc6HWDElxvax5tRGx1p66WSZLl9T3lwX/cUdzTYKbpPp6A5xBfzPAj754X+XcLR61N2zR8Grn5d
KDZo72m9PyQKZOgPK5ocMQ0Ht9Mz2C69l1M+0CDgsDO+f0DEjPM4jmoirHxo9ot3hN40MTW4I8Wk
TBCe2dtLLHLdrp7Gi7X3lUSgBt4l3Cj6Xh/zidqZOPDuc5PF1y3euOoFZWN+vg56VUWb31UKxMYi
teuzNhFIzGAB1fZDcz6f9pLgRCyaoPsTiy//1ivMF8SL9H1zLaJzSwQSxVj3vpgeiew3rxwa1eww
TPCzih4XgyhYc8D2cU90Shk/vEIO1+nuzMgHycxATbRUNOPwcjTZvVs5PGfd6PjzDBN+kYqSVs+F
fQzjXQycece50yOQTmYsVTm+dMbfFTePm2ImEHNUUAW7LpMLH5V4zauItBx631UsT3d58OF0+A//
VMjTEFJzzz+d5JQiMp61iMk1OiUGwI0yyXSLR8yVdSX2n6NUzHv7eex7bSCZa/T1un512bbMiHvi
Qj+Cb3SXj45w+JKrNb/ZJ9U4bEKUjVCKDLAf3Tmk9lStoTjpLhb9Mh3KE4gMhEFxQCR4IltmI57F
SXGNlNSlN131Qp/GkFU5KhVR+KndD/+x13Msb9tRh98G1gfSJufWsrMz2gwuKjVgBkbqkaH33cOg
+zMcYkvrVQIr2wdgnwnDp8UvGxuI5KPZN7azNv/8lgbA8XVkjAgkkM1mPLqu2b+M9UMqoaAKNXpL
xY9zE88BdatyK1NV7D5B4XZOFF619SZRHAEG8Wcb72k008L4Hl4UoF1T67sKgARv7PR2TjQ9jCkm
s0w+IQrBmZRoFkkzuWNSi5GTdW1Mv3SSqOfDqKvFNwK6A5qB+vt7ZdkKhMxXR306gxb5pMqFldPL
GNYmeuQXwQH7XCay0AQ+kdxlNnhpQg1BFT7iBzoMmuewyNaVYCoIjSsehod3WF/WmO8YL8T6YJKd
kcEI6+Sn/UuvjoNLL365JL2PB6+TWXVPcMA2zdpEakCj7cRtb840hg1av/ZUvuYDp5BktNNK+kbY
t/YPyHvnNoQ3ALWlZQCInTp+cQTguzCPCS12MB1ollaOK4YnyCvox35+B1HpWzmndM88JVFhn27h
fP7lX2029Z7e8maygJhpmGKvZqVHJzbndzs9JsZzALdq/sRGwMPINJw7t4c4eY/JAC6/tq5tbw5W
JEfGCQrefH7+cChpMw27HzmdQmo90eLMrVNxdKaHZK8EN4ZJugdjc3e5dnRCqXQSg0rxg4uAyHrm
nb8PfvydqW4qtWVp0QHTeTyfaDg7PH9f5vAsa6Plr8HThnvubnRHD6CSlHJFLi6fibHaDL0Nr2aV
O6+Y9ZkYVVcCFvfZHpXn5zlSjWRGIhT4/QmYaJ8B45CzgL9PJMFIKRp6F7l1eKP+QLqgyo6x/O4w
fdp6y47jOHohnOWYCdvWc1URuoi8Y3PZE97pvpwX0jOLFaa+sM2e4rxav9kFpqLLz+y3skYhR30h
GMzZHpuZHMPgNKmdf+Ax/rQ1cNNe7fqUWHepb5n1JQ+rTahEYVhRB0zV7eHQp8phnZdIsK231EYs
3MY+jBZvPElXD7i8W5TQA6JaTCB40nJCwlsBk/RCaBBlPm1vsMWcnz2RrfwE3wxx2/gHFjDB8Sfe
aJZnxKYDh8OQ5pYhhAKqZmn2mVnQEjH7JzIUE6EMAMxPbS+H+2UqzH5Y4s1gj1DipeI4kpNti/6S
FJCpONTt0PBAdOWTQjQHG+uIdtW0WUtsfu8sFdqr4lWwj9MjwUufTFd94SN2uc5ofWjSr+QKpH3q
Q0iRFn7ru13LZQkBwPavJa2M5cu+WRTQFqQRwUieFexi3r6nZf5gSiLRNSK9K2lYse2w85IvsmIK
bhLwFtTJ7Rd1NWbU0Pg+8uotgH+jHT3pCSf6btWx20yL+swCsW0FnfcpE8cMZ1Q7cwVzPsHZxO7T
F5Cqho3hsIE+tPS5pY6/XMaXNld0iqWPEIB1/Ks4YPfNPh5PewmfOn/ymDlIeQA0YWzP4wFo4x6Q
w7oemVN24ZxZS/MTzHCaELfd6RSPE6NJZRcWbiqpPVl1nmeSPcJj/zFpCJOSBkH+nXy9Ia13Tml8
I9YsvKYWhdhum01g1tPKlaSxb3/an7xFPD7NWwDGXZaS49S5hSOXTsDZHYnN/k3hvHxIK9xsYEyj
OaKbxKxxEW5e3iExjCcYYZhud8iTNpsVzJKrYHzCYAwjJJY0ub6K6I1pfJQb2jI9L3yvehfiVwlh
jyMdG932mIAkgIxSlVpjVM5pUGJWJunLOsm67bLRoHR3HdontJCMFF4qa+TENDDJbnnOpxeSM4lk
c1iY08HsbI+oQsox3zsy0vofKOZ/MNj+rv33l0byQysQdb7Uz7JHn+8hFwz2ZE3geSGgWsiPVZGk
UsSTaG0B0sW+B1SS2fB7RM8gIoi2Aj4bA/GH6sYqzdpMLPIqDqaYH4e2eeC0YNK//9v/+D//6/fz
P5NjPvmP6/u3e5VN8gtD7/73vw9ajdxfL1vD2WQwYOaw2uv+RUP3TrWkepTxd6nc+So9AmE29hcP
SEcX1WqniPNm+KO0QHfXn2U2ST5DvShSagXwP/iaMJ+zQwph9wzSt2QzDmZ9t+v+/VWqfyYc/NFb
ZQwTfh4IS3tMa2mNA/5Ll76nq49KeffL5Qak+GOMOCh37FNSflCvjgnylYcfmDML0gTwqNqfvYyP
bKyu95UwIWTPSAU0FzuJ7sQa3fytpTmHl2uA0vmbR9sDe/9DR7j33zxZrhmSno55BRLFv5AktLjK
OnGv/i5LozQ6YEAfd99O6WmRDjExg3Eil91w9FMQRW5Sk3//yPoto/IvL/ZPX/+XF/u99t/fzrXp
LNv85xnQLN7slF/mDxjI08E7Z0c6EXCRDNpnv1vp/MAkEVfD043c/Aed+B9kjb+7lvb1/pfX9x7d
4nfy/HSWof+19jtrx7QbW/MsALsZEEUtbv5kcTTX5s9DrnGFBTV1biZ8unm79v/+wfx3K/5PD+Yv
a6nQ4nPObL/OkkYzTVmlT9jaRXuQLDDLO00kcZwAuJUC4JvOjWG/gjFLaI6tCqcz5YRxNc5mg3jR
+Psr6/2Zt/D/Vvl/rpi/UJZ7j3vyOJ/L55IjOR4aHfQS3sC8R8/1MLg7k9GuQvM0cDiZmAUokRX+
/ffDkviXNTMcaL0+g0sYEz1AzP3n93RTnv2k6ZTZMp8N7WJD9gwpBiypGA9bWcqdTOHwhT+7G+7K
irHusvzFd0W9MJ1QlBy5+v49foxjiDqafJy+iD1GUlGMUR8dLmx871IY2W+xHAEiY4Nvkpq/Ve9O
PKa2UOQ7AKm/m58J9MOQnJTCKFtTeW30NLgvlItQnSGBPkon77G+ruCHrt87dLY4cl0h+S8T59MT
kCMZNo70LzPPE4il9witAePVaGO6t9UgejotX3edPKzvyx6uhqfO6eZ+o86pM76MLz7tlsusmvVM
7v4mVf/md6kHj2nUQBgcWfpIoNcke+L02V4HgsYocLMWJCActTOgb7fULRwswnyMlW/3FsSruL3E
0bxnlgCB5/Vn3Syrmb6+gA9yHDjI3FYfDxwfRA670LeBC9e4k/oKTMnLFogirrbAAbq6oxWK+yDc
zudahRI677k0BB5mb4JCzz5Hxbo3eW9oMjJVoBH9fPLtTq80CJ14kd1kQ769vzjZsiDF88+Wvqf7
ht3kS0cbApCQhLWfHzEnI1ErSR+CJuro1DJmf5bOL3YTld6VHH1eXOcNDQ1o1oXZ31cz/N8xgepJ
EIbHoqXLffwXPMHqxsgIMQx6aGWnrxZy05CmSPC89xDTQOMa9juAG2CAz9zoZm48eaiyOwOogfX6
phbAyUg8Ty2bUJ925jdKX+f8M7RoQH+ng4M6BsQlWQOLqSjyzlKfNr/XkUs+rR1Gs1SR3eBcCG1a
us91uf4Gmks7rWXq3U/fxig0+VzdViVy2B3PoDOU3f1tm4cYzv6+aqzgUDsihczjExeMlcNnCiSd
2Lcf5kBcJ+fxp5GDQ+H0wyFsmlM1kJozXFMq51E1aSzIgd1VZ5HNBzMmZ+IS3/2lYlZOV5TPr5YG
2Sy64QAZCWXdmBRntMj7zqBrPtYfiKLLMpf1z9NmuFXw2Q7wnFPka5F6zdlS3rKeKm63jFi8P/H4
bn/rKIuK4xmDIw1KcnBmQoHT/dr9BEYvnsJk1sq2s2ggUGNYQadpMzLTjuiQIrrN5jlOAgyAuz2b
kiTfVgvMGLeU9UNIQ7clFmdOR4GQTc+d1PbszWHqzEOIXwx/sdE3CTzAGYoJL4PppE6BHkjmZmpe
FoqtHypPn9/db9C9i8QBRH6z0x4MmgAWSOAvtqK6tn6DsXPqb96rC659E5Ua9h6LO7AKUhRGvFRj
1XkuniWJ1AtdlQ99s0RdTP8jtgrWi2LfaodCdogbf+6AoNwIkCVZK8mmEqjACIeCNrK8KDLjd1x1
wQTPdHE53d0RsOUghAaW3eg8wS8sAnUoywc1GA4Tgtl98cM8C83vMpoNbx7Rc/TJ/ffyNTBQLEiD
0TdWDk89DZPTDVbm7LO8ROW4G54hBtdGs84dwhtDO06vcfU2b6VHu0yBdq6Yt8Pd/STGleq0EKoq
FffJSGf6GvNsfaUyyqBm6XOGKSPfAg4AQcjaORGCwdn5+p76XZURVsG1tmKwTueViNH27w+C7p+l
8e1BxDnAATDoDNRBO5/jz+fA9fLK9cv5lrVJ4RMNG/AmnavYLxtDpS2C07voOPFPvn7+qq7GukB8
ShH/91cBpe5fjyOVgXKQ+DpY2QzUv5zUt2ce480xYFBGRKvt88szR0xPg/tpoHKd6pFqFZu6xW0Y
EoE2ejiuc8FAeCVSuwaSt86UjuHwaXV/s55dHHp0PvwP1yuKuW7l49p/kqBPbxO0A8t4OxzgYyHu
PUPDKAFdIAKwSQcV5/pTi/xlwVpJqXfpzd+sW2mygHtdu3g5SEjxW8FHYdi1S+jmWCyK9yn5mt2g
s0pZJUNZHLpOb3nZlev8bVJwjvaD43umliYPFvdovqxY5LtmhR3IiGJgcdsOfpJGlofLSETV7rG8
19Z1R6cZ1nZxFrV//vnM4gWHEL1RQmznLSuCSauqIB7KV44em9ZfEhKYH5RbRjrvbAv/aioz2gVa
1J/GljZpBRKHrw1LPnfjOVJQBKOiAxdPdCYY2bVBt7PRx7VHJjbJrHs4sDpRc3iugFOt5/R6eDOd
tEKxzLjP7XX98gdOMu9ve2N1W+y6Yd8EIBgs7uvR7jxLf7S+fGKc+Nvb5EwrfRtNY70Www2HDLj4
zextlF1vPljEuni7VV9Cl9Z/bquHVX9lf9rTxct9bUae6tabeposbheZLC6HykVAv8PH8jZ+/d5/
LodhpEzPvkqEgOtSjrMJQHYv0hZwruFheVrLP0Mg0kpFG6u6IC0i68DC6rKoVx8OROc2HvhouKfK
Lp3f/JfLRz3HQMRw/lc15qM8voGpIgycA3e3QkVsbP4vYWfWo7qyZOFfZAmwweYVPM82Q1G8IKja
2Mazmfn1/eU+3VL37dZtnaNdAxTgdGYMK1asKMD0aQmto5wuN4ATQJD0AoV9qX0xH6ZApXT52gjT
rwl4evKFPm/v0yM6V8B0anNOu02QhRPjmUxjxM5O3Y6N/mDMyiU+bJr7kogrX4+24KPeUOq3jZLW
H6eyaJpVMpriZXdmMz42BDEZEZ4cZ8FtN5gPR4OTOyAIs+i37/ThPLEklT6VcUfyZNFuh90LuJxo
InNBmqXMfWTONcZPfLYP62JTpDpl3822CTprus2Tf3+2xwwx/H8O978Eu5driSKUNmo3nj5QkVrs
tspe3z3J5bg5VLU98GK0t/hpTn1fhhuxWq+dPKKAmN48OkqoeJ4uPxGh55vm4yfOeYGEk2bNRoHy
NgCK0bbPlxTfnxtg37vBIG0gH7wNoxTMEkbIAhrBHcL+YL7MHth3rGsK2Nn9AOJjI63JSLrZ5iGD
3yZzJ1lVlBLmYGCy8/m9AwECMszC3+07ORy3tAxZeQLw/Fx4H3QWlgVtsdaU7nZ6BIFT7PObkp+a
80/f6asrEOLpte+WtLwCE4CvEsU4M/TujO1h6Uk6qcbTeYUESvryeV2eDyCpNCuSpgbyrgZJSWhd
sRnpBMQyFlyJizOz9ioF5MYc27mZm6ajfWMa6iU1eGarLgAbDOpdPPW6ZbEn1q7T8fXbJ1DLnoo2
6M17eQEClDxa+reybPwqKbgDjCwPluNfxiKkDX03M/jMzCavgXVZF+AYo/d+r9CqRss9ah0FtBpI
WdKiTveUR539HuqZB27Hn1UbUXHgnjLHe7FLSDjd2e6wcC/UZnTyTm+n/nCLVvVCcWHfHiNMNuyY
ZA2HoAF5mMDDAskD2nSbH1jFIEqLAiQU6sjd2puwxPRnQqQkNyZ4t72jIE59G4pWFOwFx3a7bb9+
D6Gq04FbLzzb5sy6AOQsBOTrwCMIQOXgceGJgAKmUMrZC0CL9b7ayRNPy4rpAYw5oJB6OXiQdeAJ
4lHSUxDo3lyGW1YudpQr9jCwVGjFNUIjyPKs93vBXCHN/HhgkNaaOB6K1+uwTGGyRQEXvtuJBh3D
jCC7IiiqS8af1jJNcxLKzVLytxNKW3RpbwIkMwJ9m9g07ZEmW57X6YFgFQ2r8aKK1if4qFUcPC3I
IHTYmoI7Ij5h9+U4DvI/LZ8fvwDK+aHjDf6EQcoLz8HuvmB3QCR4WrV9gpSyHM8t5Jdpxn9CXR7/
fK5GNhPWhKEfxiwhtJKvrsCMX2alWbCnqYjAuGNLqLEoQFOfgEoL9ytBGecME3lVmuek+eH0oKFD
GSPbsgtAcnhPB3+1hhQRPCGWL3bymlsLMLGUdFuK3wuCL8DNxW0D4SxJOHuouprnVQXqBCiWJJK9
A4Ds+Q+rvFxL6bqEdIGREIwd9ptxo88JlQJhVtmB2ycsiTt7UJByoTd2ZrMSvJLMFfV9JT4I+pIJ
j8JDruxDr2dp6jt+lP39x+Q+Uxqx7NwQpY2790sJBiDyseBgbqe6fU62O4Qc4E9EDoSEdN2ZTppO
Q9is8HkNJJWgcCi68YaP6fF2+QrmBRmSZAyFSYeflKaCE8YdWXSn1GRXj3j9SQJrP3wLZuOO7VT+
iaI5LHvBOseigXldEzN66fRiZSmHDaDfrXVo8ojSLXaZTex9cKN7AmWnRdsCOvrTHd8XkDgZ5B1y
+renjqNimOvHF1TnO3vkxua1FfhGgWQHAdyiBXCNqSz//hyt/+Erpk6EzVkLZiwEwtcC8qu6YNQ8
NFY6Lv8QkIjBzoYJ2v0LZ5UPJwpe04he00VQpxOoPMuLeYgRsUXTCJM+3Bd7+bE4NXDsUk2vSBOX
U8OqYXUUi1ARlOXsN5xa4HoxpIfP3jCMlrC61xH1231pC/r8GvDVfJs/dWmDrOeccXpgFYKjCe3H
SkkdcZuRoyCLtZyc96VtmoULffrPz8G0REaECsT+5o5+//RPChcGl91uxosuYoMs0lg1xqFvvc2l
j1SMtnDLnfvWJ/5l4Y68i8EsBwpDxPXu7AduCCUWBhIt+D8PS+d1gE5Znd9R5bFMGA8WFBZVvlw7
KTQrNCX0ctnN9apYF+KSrt+DjVKPMOMHB4cH1ddSN18U92GJLA0KCGGz+P4QqS6+FfNIJ+xCis8T
srYXtRUO4NNeriooJjYDQFd2Ras1vogOv8XsRKX7FsKOkUgy1reRPb/5akWF+ghF4YduyxGtgqpN
kKh0QaZtyk8M/eG6m2++rlRrh2W5PPz+qQNIwsOqDwaPRZ4vG4+SwvvHNzSq+ZTwotUmW/IDXZMg
2ZI5Uy2Vce2GQgQ5eNUJRaHNH6hqvBSUK4RQb+KOyww3AMh4CkoGtgmbJo/wK+tUcVLpjzWjq3Jy
X8AdgYc60kOWesFC+75qfQzDlTfudxZ/T60bRaWDZL6WdwFynJD76GByFAGoQzpbI1ohaDPGRrOP
FEYq0Jc3zNMr6IMziufLS878ByLev3/0xnzwhBi0/pGQQJO9U76ZQFgYaAlE4cqkOfY4rdw33ZaU
jyRBufB9RDGguIaU1EyIBEbYHH3/Aa+tbZY/L7eildSwABiNMBwWR2rs0GNRjVu8NsOGvgrYyeK/
peZ1XGlxo4A42j2W+RkDohpfC+o6qhu6rUklqLESD+SWua8I7cAp2fNi6CzQ+YvZrKFdnJqg1oQD
br+uB++wPGOFE4ADyATnO8TzRWaOTtR6h4BKCpHOsHBfxrf1sb44U+E3hNuLgfGl3qwu6NzJDSqe
N+7PQjM3pMchGjfmClD06nnVLtFXVIATenQ+UA/mGPN/Hz7+q0arSFDBcBkOLToDlf/dtffIi1c2
fbcbGoCoLwVwudYQ+WyIiyVtwXAp/3xSw3/qhBZQLWgUofgZ/H8fYzwRGej/BLb/x+eY/Yus0PjZ
N6j83duNSrvxIqelinKPSYfR9sQgptObJvfRbBFN6Y7vlnvsn7x7Lz87lFceg43rK8OopCWsWV2i
nB4uB6bxc+zB/aM5TAiRYdEv6x1BQAqANYEriK4Yylv1gva74C3Bp0GakBjqu4N5PjM2WbfYTBZQ
STprtQkvIc3o4HDQtrUVhb6w/c4X3d59r453Rz1/DPIsZ64sKMdOTudzPlvKKpHoWchMUZYcUSR+
eit6x+isetq/t4d9WI7JEff//m7+n6kAopgz7udI0bSx6Fz8b+UBuesvRVkpHZ1zKpEsmDzOBhie
dBg7/9RhrPz7d6S38/+AOIT2poK+7xiwe/ov6QeiKWX2mNXtRrE6ZxbcrXbzOc3cZ3AN0EdxW+/p
lkm5AQr/w88x9Ku5OcTIAYTUysNLrHqVPl70obRj6NYPLQOjM9DYtVqMdz1fz2RZkbxS/UmqMINh
la2UADbM7k296WpPY8mbuGCUsWSL/EK2yxR1uWCSSnZxvPk1zQEo4rl30YFvl/Y8eoKnzaPByVJa
tJcz6/MzX6mrxw+sknE0jpA2yZftWV3luV5ulQTQvtjyj7oqt8Rp5faxq4GWEaoU/5yLbQGks0Xt
BFB9RRh2zraThB8mCVJRP+OISbLP5OrSHcWhAcRy78bVEEp2M2AW1b/DayojtO+cpwuBwIdpQV/6
w4J4FPeogV3cYTMEI2+C1pjktDolcutFC8qEos+UYjymk7BtalIEIld6WNupySwic+ywALzU+9QF
99Pbq+jZ7oJLUK8mNmNbzBFyZjPvZjFhD24J7Fn6GRvsnxAWq1FgeJhz52bBluB5FFxDhAd+CTRM
GeyvNsHL4Nv2ruohmegerNK+79Xoikjfw+lMVQhAhpkNQd25+eSRQZvWkA5Llr/0xjYCieubw2tS
nWCegHU3oOCZbcpr2u9AcblAZ+Ywl8EXr9ZbDwOat80sS+fhjJFjLI0yrKnmaNYUva7Wzv37UsgZ
Hlx6Qo3PUjz2suWQbMUf1nWYhXersK+bnl6bd9AGSOPx3dSr900Ee7FMPqd+8/qigwqmAu1LtHH4
GhIEDODx5/t8q60u4WzXArEAaexmP8P2Et62cx7VfMUZh9o6C0bfo+9pOrrpStydmq8iACSh0bAn
3KFoku37P/1m/FUk41OzQr7rNPWeIGWXO2T5d3BbPQN6qd4BERtsv/uCXO0Rc7nxyxH/Fl7pUR/w
Cv6V/cJTtrJfMQ/Se63FQw9OkOrdk8KDuJT+1x9c0zrt1tq5W3drwDjxRTsP62v4z69gSHXrCVjM
uk5f4HFxNl/mv+/tJZZ+6I5ivEl6Pd7WUx/cjYkVYeb1KQDy+np8+dcj51Pejc5PjuexTJv4tJ8k
Srd8/Lx+Pj/tFlG2NS8i0fG1RccZHtf9jCwGAEp7nDC56IcQf4YsMHJtNCjww3Qng3yv0atoj92D
11Z//j5v/kNKrv7wq+nuP7+f7vgV2hvp7FxyiZff55ZrKdO/X5o1X0TTgzjuN39CU7Tm8Ko9Y6SJ
rbm83+muF59B/Xmfedn+qIq3Vnc8Plyd+1bdPXLKXXPYO/p0xzPaI38/3eU345Xr/PxmqDfXs+2Z
XrvQtGWzbtZ/F7NM8+8qvm9ZFHlHkY0CcePUR6p65bFaDzEf/AdsMzuKZTm+djIyneRh4OHMxTvy
Lc8EVOfJsC4H+HEGT3zDZ3gsLlz/D4/xTH7HI/yO7187voLTYiXHXIDJC8i7G/bqKCE4yFzTREke
PrRAR45U8xpMzdxHMRXJw4HjfndRrTpKK12Hqm4qloIxbsMp1K7yeEjYB7vPY1HaCIy4DQ61cfqw
N7AraGtOo8aZubU7onFEI/1hckIy4acpCq/jCAAO00yiyIsydNRA9NNXEp5jTSPJHMxyq1nU8Jyr
VfPYxVGSntxb4h1kc2522JwxEoyDPnFLzjFVMGsCo7pxzM8OldDk8aOu5itWKNec8thu+7OM2X5b
KrQ/R6JjSIeQFl4cNSps0jNPwmLKEQwipw3HNlMQbJTaMCKNmaFaijZrgsQmkYTwDx08+4MuWnik
EG1Tj6P6dQ86MsKx/3KG1cuv1tIOxf3zc3vfsnForznC82qP012FsM6RvTw6M8AIeR4gzqMqdrr6
Ayzd/mVb/tTHnqoFXY3H+sjNq7f1tmH3buerSriMSTLbz4LHj5LMV9ezFshOcWQzRjOWb2QpLHXu
VGtRw+2Nu9HETVy40hzKD4YCUdYpdrQOh/UTTsB9M7UPydiWbS25oHiqeiU2e756+K17DzV37glx
V/GdGh02b0sznrzFE6+8r+06lKLyCOWLmOrDNb/Ph2Buj+PKl3EsvTE3G19z26MUzen2KN0+oE8u
rOI+Le1b9HAuMTIgAcJbX2OrDvqkxvQX1EUxbJrTrWo7w2L1uuYwD5ZkdRrevPrPjJbi56Kzi43Q
N9X8g/lxqyN2tobJ/vT79SF6uZPVyPmkjbegqiinMnDLhr/TvrM9xrZaoS1NN9smS2bfh/jzdd88
g3swCqpY7Odr8DoVSeEiDgxIEUyp4dbs4mE9p7E3X1XRrVziEtyox4NwUQki9941gS5v31Nhim/x
B9meBf3E3mQ7Rhe3W5epcn7pLyrFNJPLOGbFfegvfWTAN8CvUjVday5f15k3xCzOug/z32o9Ovfb
sTirUlRhsx4OoZD7cOr05qg2bi9+b7N0jBm8xA9/iJro5jTx2M+8l18cZQcVF2o20qoJkA/1Px6J
dtj5WjJgjGANuCMc3GiLzpfweKUn2yg++Zhbd6z3yzK5BrL3Dl6/pVfaL1/dUeX5qbl9mY20Nb+p
qJtMPRVP3YcK3rl2n1abtK6Ci6ShL/Nk/+OjFb7T3Cuay+8tKmgUGKd2t/qAJ388WAH7sdcGHfks
k1Zwfa8vLa6DZlWy8VTChIKXn3qjzT2oEUEaIqZl/F2gKyAHXvvjdzi/Pr2GN77vwyeE8vXD/8CP
WP/9p1rnvy+/TaX7EruU9uE1fB5JEFr+JP++howe/G64520o/dy3/Alg7/GvzxmdYaEeWf6rUR5H
9JGsn+eOA7qtj0A+4n4WKV1Wz1rn6SXnFOt7yY2/drwWISCtszi1+QroFes93o13PIMhYTivLb8Y
KJztRWhYbqk4cLoV+mEPosT2M97dz7fda4fZzQxm67x2vBD//40eb7v/jDPbs7IfR6NktvlEV/To
0EqdBUqSbaWVltRHeZfHdPObss92dB5Rx+64/ikTYaUIyggL7umYKOEdYrZX06+pd8lpwu/dd/gh
6ppsmzjzulUZ0AC2fwYf57Vu4stvzRrixxiqcvkVhuXyXXhtWv1eQ7AlEScQRPCgeAqmb7J9sQWU
bRVXsXbmeP0iDCUM4j8+WcUBvsNnQIC4z7yxf+fTddHndFm9/57I8Ve7aaJxiWjEPVG9v0FPu68T
gqPV8w8KI/shUu0XhqIk2hF3kyEH4p2aeHjASMAary8iAoKWcmXjPo9X2DKP9cup2YOHuPhTbMoN
ldYioQWczrgTbTY3VqFaAeRWq+umovdkQyoyDT+u4nVB417jt1/G75/CnwbX3SSiKETJ63KUEvLD
mJEz7jiFAmJPoIvk9stqwtt5FDUeOOMcQEpyB2i77ZqGYKvyJs44LQLNqbzMmQeV19mN/Y4a++F+
Qggip54TWASdNw8ZwO1KwX3HC4uOf15WRgv5jmby3KrXvd+aknuI1GS+b53O1cy7Xx1p4U8qD6DI
uoRFVK968+k0x1mkRM+fSTRyJjEzSKPL9mMhz8wnQm96LRvZ+uHCQnGhE5dxFqtcVYZecxeqiElr
q8wZRQ9Xdt9+7wtl66kBXqNuRlEezhNtpZhdCvDm8/kRjibpdWfRM+482EDxmMySaRPuiAg5Ww9n
Xmz9ONNqEQi2VWOP08yaOTPEmJvkYkswTNARDZXvm10GJQIajrQ5QCq6gT890an+uIVTuaUJ4jbz
7n72i4YoDPqZqSEFPQQTbxzcuQWP8GVlcQXnR6KgevXRjtbMIZW4guxXTaaBnNa+srv6EzCW5Fcz
mkA8/uQuy+cinp67kKXdSRRB3z8fqpxS8nIfLohV2KyIA+CSd3B+C+i9h90Lae55iJ4VKhAHHbqE
NV2WDjV96+JdvdyaTEX08d24OSHFDSKC4sPFMckcCuiSpP0WZNkBXeZpVITjeMC1j6M8oHcFvlcw
89rCmKK+wDRbv/jNHku0VJ8T0cQ1IcjQlnNVhx3ONw1c45Am7gN0Mf2d63eUeJ/MqVhC+Cpj+hpv
W/Wp97kxEKdSlEPdjboqADtiooeQau1HEzVbSMt5Y7S5MWqjl6qXuVHnOjKM0FfQER6jx7hDQElK
Wl/R66uhMjdRCKoVvgScy6ZNUecNhnNJzpzQtoSqGhhxJgvNsY4abVLv3lF+/oTv6P79jsfh6Hec
IlD7XWyA52sSvfZPH0hhcyo3UlrQ8DmLD7+Q8y6i03/yXVtcWXAlbsi8f071NXk5V7yjyReSfAIz
5PJeztT7nLRYiVUIIt+Hb+yg/d42wl8KjxKU0M2mOLUDarja70xgDx/v4R1Q0a88kbFpfnWaxIc1
OOA0lFPxJZ1SuUur6B5+/Ll5O6lpsWkTCSaZiDW+eXQ4FZu7og8neuA+Xw1VJ9FtXa2mJ9W+Hg/u
y+/PYAB/jWoT9RBig89pfFuM/WuC9/OmJ/p8Xd6r++q+MFL1ZviC9oaRop/yJBkPzh6ECA822tL5
mcU1uEnhXjDZMBUCNaQEBeer38A/Kv4MDcIcaHt5BVHY4ySqaGPv4TdmEYxWJLDcqyzIo/EXVxAP
xL7U+paSQYOeOw1nqzn9i9ABAth6tzcF/ldy8HsrF5S4IN/KmK5nPE2AYqPSf5pXOGPj5GB3NpXj
G1xTqvnKqmMxO86LCNnuZhb3HM7eb3TFvS7VpRb1mMQWeXRU0ZMZROJpwJ8V65q3oExEXPrBlo3i
CSL5r4TZqlThW58FCsug2KCRz8v3Pvo6fgbsMXdU6wBh7IUahBLVWMMedfrZauyi2uRMdFQfmIpw
MwACZCCvXm8d2e39B3CzO3apYQQ5NY9iPbZav3IzCPCXoIi6TY7Y+xDCeQifwmSYolnybk6iSTTf
S8ElNATlUQ3yVIYo0HiNN3KmCVVlOINTA+9gI37Ed0jnQ624GPOgs5EvdSGHfB18hPpYac0v1q0j
Ud5u7Qka7uI7Zl6gRFfZkvv0hd26pPIZj5PURLslMg4TekRextWH/FCup6KzdlusBWloh3+S8B1X
k253jxGSorwRCWXxgzDlqIyUfu3zqJO5moOknTu1FJT2EZZAMvDtKCZX6shMlih47GUcog9+Bp1z
+5Lm6SwCTI8R0gx5ZUwpk1xQ7W+d3in8gukIWixmEnTmjHRKqKV33sGGMcJKTd12jWIibe4vl0VA
7mozDUZOx/6r3XJDqO/edy03eRJdncq+hK8BAFbmPfIvFjWeU77pARGLhP2wqvF/JQi46t7onUJg
cp6gWR0VPvy7ZJoIVzNNqKyoSbWFkJjkcOgceT+KRtF8g/MFwFGDg48DCiiofE3TeYiGArxSEV52
VMvoUDUglDGRhYbVaE5BJSONlQyxqQr/gB/U/JfbMFGBsQXGgDjrzIe1oyOWCFhW2Yo9d4XrVYNP
2NiFk6eFwzJajTH7OazkhLukJko02YmnwMLxRz/TmpxTW7XyUole00Wvs5bcuV3m1zs50PxPqobA
pEZtlQh8eU9LxsjV7n1zifrguindzFVT8tMg5+RNHDmlu44bj+f+kTmdzZnFTD5J49Fy3EoLmc/1
5HARqayZa6ID2NlSgN63zyqtMv/+w8eL7gikiLvUeIhophOHwRTwduQT6jlMOlFFA0BS0gI0RW6H
yRJBjeBtC8M2Q3InY7DDzCaGYqdODTkcPMWhvdZhlBjuX2wdjBuRhbZSgxIxH+GuS0dxpGDyM01G
P+Lm3Xe0hweHbxXwTeyY0s+3M6iyBSnLNaCJ3s1XD2+GyI7ohC83SN97DMkk5VJwsyiz886Dhx0O
x95go1nsE7+Yd2dCvGp+OB+1Jc5HSWZJtPNxM0es2ZtZC41VwQ4ZrBn3N7cbCNN3E+EUAjeCNfhL
Ncfj4hGGBa90bCvGgaBHDZ9EhNNkTr3y4LO2NifWn8TsMG5d5ssWIuS6v/j+QsbVfLgitFNW8+M4
GRPh1Os8xKRsDyYKOIEUFMCIHfss53O8rCmjQPKQ1pvg7VwwRgq7/R1pvIsAGrNgOOUrhpFEH4vQ
6otV3M+JYG7AbDsM9ebmdt40mJm9Pk0gPm9yVwu7jVD+523t1pzbsGFROfKBadIueFjtWnWrVLKY
pwHM+zZlV1RKFXui8xu7iFT3bvZOHZFr6hnmmPk1UL+xesEHcKYDh0nhmNoo9+pzq8JyS8FohwOI
ZOPuM0vAKyJp3WFjh02P/ajjhzX6kuJsVa5KJ3Oeu5bIsI6JT9zOvTqaWSWg1aupi20nRn6QVsq6
Qpn5Y8+cKSHcgVfMook3pbPvFUzsi10Tunchep0xlmvXUByUEimp6c4GtL1wDdeTFmYrZp0uMkeM
W5nhXl44DU4sZVOYrxYt5tKS8C48mGPrsmVwD8y93p9h7cYkqi8PRp9YFzWYCA+WFI6acvpMGL6M
5RH7EbAi/BAT4j7MihOgYHQVpzJrd8JEnLGnLhnvIsyu1zORhRCdF9XiD8k50SbPf2GjDvHYOzig
Fw4QUlAGM0J54VkrzCs7yxzsPsiYJ0MKz4yUyr5ZTTD/ntg90ZgCFVzT/2gOTBSS8Jl+I/uHvWM6
83TmcGEOHsrWfgb7xaChxr55JfHtnLCd24KsR2ldmd+TGdxV+7CYcBomi481ovkn43kQ95KaiSsT
D+V057Jirpr5tm9LTovNTJKNwjpk65HZ6lJ89S4bbpDd0lkr2gU0RzioMRaAnGn52SJcBGsBppit
mPC1mAlEw+VXh68b+QCByBUyHwAXIll1fCPOZirL6eKSGnHaLl8jnc7MZOJR1EjwoCITMzrm2HB2
wyHogldwZ6ZfBoJXB8OXio99elnEJiE6IdHCR48iYv1w9s0+iEi23CJGdNpA+Zp6vrR+QzZjEAf7
W2xMXs2DuMdnx3GGV/NgNp5iNgn+24PKjTYcSRLjckrO6sfNvcbQzD56+iRMzMYRJ/vljhMoEM47
1uLLCqZpgZdaQOGneH4JOSirnL14gVxfbGbrmQ7z0SxdxfkIojwoKQ5thjDMPIVwbpSRGFBTrOiM
tSgN2c1pGqrhbE0M6x/WGBGHuSNMLqKJnIyIrhH9iTO7cjLl5V1HPIEBVqVPeynbi5FApFkVIcud
yEnheUyV8tUltGQmAM1whr3+oVYtk82ADCKFe4Os3vGRZ96wvzt4LvpuUwqyVPpuIvwgFqq2nYhd
uR9IBkdXH5MTjThSRD6+QiTYMvfjzrr+TWUdzWP/aDTqaQSqWYBgBb/QPEVnw7L802WLGT/EM8YZ
cX0s/jRR2Jhjt3boIOY6q3BmNtaNwT8X2mkbgwF9ARJW1M4z8uIimn8Xqy6YnP6WDdMnZTSF9K9c
fwiytIjQFVtJJG/j9Jiw1kY4AlvkpbX5/iojOkIv+JXJtxrOyf1zt4jyPfMBGMlEH8n3zaRmhzQX
fxgTONrKTltVWxorVF6NRBEHljmvL0y2VydtwBX+GTnFmjUPRumb0GdEt8bgXbZXnLcMJQPyQcCR
IxJ7sJhfL/xp43HRhhYzhcxEclCni3xFxOhrRmk2LiYzyPe92eM7ZubVmXmwZqtgoH+CH8QTgjyY
pb05IqkXjmbuqq7yo0XYaGgTuGhM+OBhMY3ca/2Wvh4ctimHIhYH1XDFRsSXcAwoUnpiYFS9xk2E
hFchLjki5jalmM9tkNtjjZugImsUPwlTV+tEk+jt+WPE5ygeAvH/PU1had6Bnwe/8eW4Cp5fKCV4
9erN6clTle04T658YPy/zWSpGO4wUAoMdfNh4zHDQgAQZBq98whGxB0Ss5SqgI4J6+72DFmS1ooN
fgA6ev96M9gpQzqzEReAnazX4nKQxufjXVhPhT2sWoo9pU8e8z1YExOBc0zMVQeRYezUBWamzBuU
ZhaJQuzdnsAZ2LypsMixhNzDPzPr5jG2w8mxUuxuSPRZiiqBfmfilmpJAXgBdReZITudgZiEUXMf
pw6zz6wbAfnbzoObqcG9ZEIiIP3bGFElnrgTCJUPgPkiPFiyqaFKwLS6hTkwai6zL/EMEELhITTT
+W4IxDQridqvjPLnS0fPJVZtFNfczhFD6nqULDDYLFjugjswTE3wkXOn0T9oWf4x6U8ducIq35jJ
1vMJxDw2SrdGR8rVYqWntAyETdDeFm/vScFmrl/hzM1Y9TEbd0qPi2gKRSmUzronk9sKTBUQAvYb
ygM2fmIN0OPvfsdX0gis/yygJATz96F3+hwvkjsT2IB8XWf2kxK05BwoOaFYEEHF1ZmaAizfUlyi
i4GddKHDcExhmF4lghotHKAA58Eo4VKJcjPUenpaJO8Go7CM5xJBfOOOOdWMlnecWZQdPIjm1IYm
XOuDslTrDag3TvFFbzLw+dIhhcZK3mz0nFhEc2ZNwtYWpS6mg7nZCuYAy/s0eoMABx3ZjO1OkGPd
PSXo/Jt/oMLPZLtYFMWYKcaMu4GiOhOWmFcImu8XSHiEsn/H6dbJmDBfgXzmf3ZTdE761cSTvjFC
nopox8wik+bTAQqTupWreax+yw69QxDdXPiXKPxHlf+25O8x/Xd01UEjllesZtrakp2llT+Y6mrq
SP4oofxmXrBVI1v+Zp3i3mNomC8xuuwVMUAP3kQNCZYJTZADOJcG9FThFf1PhGx/2H/lSP0uRA/V
IidCnX9f0WehITxgYhebalgqzC9TkhvrOo8uQRV8YkqB3vi72qixEnYQEBQCtuv66WPs8Q8XO/ce
y7n1CCoXn4q/GFyF6FPxNfNhCRs7MBMSOqCbrbVIAIH0Nm5VIFLgdriCL+u6lpIibtfEQMSwh0WV
QqKqUtW92EwqIeQj/Xa06IXFl5LumJPdDseuX0KCzPFlI58jyHLjiNe9WblNMgSc868R4UsTTB2w
Om7bxb7TGT8Q5vCq6R20d7wFjYwvQsYFnGDs3rYFhOTrZuyV6La2ThnB4QIpgDhYubJxsdv11W9J
/0QOJCJo6p/j9RvXeYnmMNvBCuSvNkiltP6TUctH6of0dewezGJDCGiPogOBlIqXICP/G+E9cLk1
EMHAQMoJRk3BFouIMOMg1ETbZVTBXUyGP+VqCGgKLVb5fh4fwssftmkgHh+dsnKJRo1ztQdTZqUz
r0HMDvyKvS34JW/jIHjREgcj1wkNTXoCEuQ7rE/cevP1LFTC/jRLq83lT7VpNvl+CBhLRCpVrAuH
MJXPf/Wr9GI/rBm3sI1uBJxEqDaFNuPGIMLBeC3cdAZqg/vSGYmm35atjokkep0gRElAZ6FbAs0F
77J8LEnR4PG1DqRJTPcMZLsE5Lm4d7s3D8uJJaF8c19AtEIqk9SjQW3hbZbQGWXGFr6xuo0BlIl7
lpYHfAtvF7z4SIs6KJYfQ8wnJEwEIgMw1P+MAbVlC7AFv2dQy3afgEm1PsFqYq4grDKCYUGPWko3
JSh9a9Z0Nt+W87CHZfL4KpjjSAS3RJE+yJYi8HkYL6vmqp4+HtI8kI1l5jwmnuFdRQKLsyPElrnK
PuLDBxmHdoYI0IxK+XXZ+WOyJCiaux5iLq00N2tCZp6vxkSfnABdRYRJEHsmkF8HsAogLDqcB66Y
aBrXPcEucwIJmGb09TOBNKqtKyVOFepPzWiGnOgcjpGn40MwaJ1FVkc8eOU6hDKqCOk6e0yg/PZG
3suaeBXSCkxxAEfGJ2hhBQUHQgA9TpLFpEmi9TlqcCI4AJP3ykh1Gv6IQoEhnGpPMDt3iMzBBO/O
hYi6jojpgwnSPwyfIQsQ24NlQtJIyCox88MAtTZeOi0QGKZkROpfLuk6bf6DszNbVlTLwvUTGQHS
30pr37c3hroURBAREPDpzzfz5mTlydgZcSKqKnLvysylMJsx/vE3WzYIHFQKwnHN6IMClZopY/Fh
kkFPEQWPVci2kRcCqxNkotjTOB5i6v/HOA0MRB4w/B2IBtiG3l2VRMuQzqMFyeuMIopNlFqMMcJZ
PZKoYMUgJu8zq9jRKnKlcu6NDcAxsvBYm15MgWsB1XbYqy1uL+JA43KkDUGeiN5RYRWQZ7sPeceg
9X7ef5/ufWovwW3qg77xl7f944JXQk7mfSZaMZXThyfPl0r7BHFA4LCA0Pg4vkTBAZdrIhqX5yjd
IBER5IxoJWaFYgcr019DzvfIcICquJ6SNQWkrwMCy44EocDg8rD4eVmAt9M0dkn3IDlVu0QrppZB
63dGxl6b4b86Dp0uR/N7TZ3B9X7ELFYc8/ocyjMj6Q5rVZ/UdOdy/+UQHmvTn33YeXSFUxb88DW4
4xEmjegPB/U595h7bON5iSCeC82cdLxiQAGHt5joN7ougDasj4iIWrFY7pOEYbfBVSZBUOlMO9N8
UwVv5mVEdHIOWzONlEkydZZYxk/VSSsqnlU4QcU1N6awxAZHqcetOjOZIpBFO22pNUqaBcVNualY
xCNt0GEfSA4EdKZNQLSfMZGmbrxkGAYjPWNMGLHis5khttMQrzzOYZpbFvXdpkHmFJLgraBsWhwX
1ZaCSZtZIGMGsPSD9RQhxB7TV/RDm8DOcPlcCy5xNtShzlCSQSUnPxTKykKg3OL4aofRSAc+qLgj
xFCTuX1QwZhsdmiqOqunK+oD7vo+SUY+tSd8F6omyDntgOgiSG9hgCJfsHjui4ZQX+2DdCFboNFw
hF0v0woSA6jAYL6k4AHN4DsQhchrxpQ/eC8VBv8NBKDqEM1eM2GgIGTEECN8hrMiYhlwLoiW4D6u
oB++RxCRotXjBK0hWmUbS3ZahANL/q0+b3bM2DtLfQ7PRSbg82bi4QfPhUCymzpXpg2snpxfdefm
Abrn1IQHE42Oa8h9g4YaohhIC+qI/nem9IsBtkxzqFGQZ0b1gN/oMy2MBJURfUmv2JoTE+mkaAUy
fm2tJNZJS8mXUgIKODOeAmR6JfIadpL/ournkII+wjPsiH5kSIPNcu5S7MOWogIW2dRtINCF51iZ
IVRe1lt+xRYC9sLLhyYLxhH5UqhWQHi48MDvaIOoWpak3OGI+eR3tNRpIdcjyUNz0aHogO0NxcZ9
Gl85PccwWmEiCVVBPC621Fy7N+ytDPk2Cc47mFwB3QHIBXFhXrzSvK6LO8K4CVSIUuQvw63AZ2mc
OPmYWmIocx8YMza6K5oCCZomJzO18Jd7Hi6US3oJ1ayye/cR+rgZFxxVNE7GIBpO4Xa5gmGZ4qzT
tSuSpUOYpy9q819Bt7OXk/BrzmNGAEf+/Me7owrnhxUsl4wn/HGe65fPvSAq9bL/JXc7nIfuMPYN
57OnCA+6vqgmoLHaFQ1CCJ5BCwFARmPgliOFhjH28EYIyBLA5zv1j6hFzjiPBzraupyf/BnV9p3m
80lrJiH0IxICV/EmyMa5T9ogyxMxFfsBhBjEihORtyuxTEWqNaQzAqHpvugc2CseRyD9SbgJJ0ca
JJGrGy45iDzDmW9KnmMVwDGjA6j82PkE8pD94SUr9hpHFlsWPFtc8pwnvgAdsMa5htPO7M2bNicC
YxbryaBoEJI7TrEUSvR79FgQB+eIq/cNXGZwfumT+zI+UJ7Pn1cT/m66rYc4wYJOtFO1T4za7MHE
zJjQWXOkxgOG0wB0GZ15PEiQEhyH4S7DcJF02QANLscHpy85xmBSYs7U4SAVnwPgaPwAFrlP7zj3
cM/h+Y0knwZS5XW0EITFf8nuGt+X0pB2EaipRZFc81rpDfp0YfRDyfSOZA3Kr4NzJZTfMFB2dCGD
ePaCRPT0vkGKDz0aEF9ykX8O3pw0LX3HB9MxsBkwkOELGE8dFnz+ZPCas9UG3W3j60Biz0E+ld27
LQafd78adygakgF+nI48qByDyiScRpyPFDMgGkCHwzZI+wk4xoO2EViSUQzgyPpJdLgVFDwE2DrP
UUu3hp7d+zoaKGXkY7HOt3+uQz6OuaCfpTxW4LAnUKU7M7z6xvIVZOFsLihzJxzPJD3PxF2rzLD+
oyLSAA8Bs8iPjsfPdTwQBwh3MjCEODDitdEH0iTBztpHqEle41szjf2Xj3laM0NibK1iVk0CosHP
mmNi2wkc3e7fDzFyvbt4YLRy4DguVnOFuJ7Zd0gKsiW2foADLxpOUgZhc46OFGI6vR21lkP+4i1G
UsMAk8Ja3b5oY3KM/Ng5NiWH93AsdKcescdsa1o9yqsOxZWCNQ85yVT7HAT2h6EjTw8uJhWA2F5U
Hzo6qRiYNBo84G0LWiXD/H58qvuZJ0g0XCZT9j+tfYR9G0MYatyQWv3Js6m56lRI+QlCcwnGeOqq
HFq1T4zXAE4iarzRkcxtfpyrOJ9dhW4A9TsrMd8aUM5jNPHSSExoxGsHpqE+bIMXvpPARS3PAW21
Y02xLERXrP1IjuR93WBgB6hWTmhT52h5fJ1eWwyTopnCBu4wacBD5Lnmot2Kyln8pojqVaKLQqJj
Eu4tQAw6G/7xKQK9MR9jCQNv1/SDOmB3N4BI4n8HjzEz7IDJdI8KnoMmmgP/9E3bFDHrvBCx5djr
bkHySzpNWTEYg0Dtf46bmUzt9KK6MmYASADt92UNNKEGX0poVhmkFn5FGDlOfi62tH4LxH7kAKSs
YCe1AZcU4IlYshxbLK83tciDbqqil5CwXU0obhhzccsJuInqCvebdQT+AT4zKIKCr8IrB8Uki5np
9MPTJwjZWMAphB3uprXMjmb3Ai9ZVBtF8ADvkPvaMgX/SYgRsg4EvA+t/XGhzIwVDpQMaYjOC8qd
TGUSXSO+fESd0zJ3pNBlknXvgyrxk7X9B0eStQJ4xDEKSzWcNkBlbzZfxG5iTAxDA6IIxZnAo1Ew
MDIQQD26+oHY3AElI/flw2PIxdeTwJ2U3T0oR/KyAw4jX8z5a1cMkEJcQQUX+AFGnLXP9T9EMH+z
1/hdAvOH21MUyXryMcN2Df8YbSHlT8htX0Qo46XBDuuP4U6vuZ2OfoYa8W4fVHeaIMsUTuHlEUGc
L/VneiviJHA0gPvC1MVKHHR53beDdyH2gqOR2zo4PPeWzvCN5lddSJH3c3RvkXtz/uEpoPy/hms6
SjDCjsnAlhVD+kNGFMmlEeXylxOtr5OyE1Iy3xcKVmdwzgZ3O/IgKDFJKANpb9klDl524RBRwfmO
UN9nB+EGVwKe3qf//aCV/9fXSyeFWJOJYLa6kq4Lq7bf9E2Ffn+8j90chdGUyXnbOzjn88PF8gbW
77i/uNs4kGOfaZs71ZvQZ62XloMq/b8/hfX3T0HyG1HQGo4qfyie4sL6lHc9ktcS1GoNwrtoSIpN
cao3gqL4HdWTqsBGvSfBgBS4Tj6Ol3CP9H13Bo3IWjyu1gKZyc/9ShLGOqOsfzJ46DB6YRSBmLND
FMqElI4B9tbzTLA9HqvmJt/ixeeUzr6nz8TYtP1yUUC1QC9LwSAaCjGvwAl6Ip3bs7TFNlObSRNM
XIzREd3zkHEv3lgIFIHisuHz8i/Ts19f+08Jn9o1kRRaXVMncfB/X05uynieaW/6w9vLAfJ1OpOO
ZL8Rec6IMRHXi7kNHZ2iIf6HivEvTnQ6kXHiP6xaRdOFRu23dZFaeVvrYgNiYQBdnby0KSpXqBK9
xVX98Rf9Yt1foDqdAEi3zqCaBUt8NdUF0V+2PnQCjJP/EU74R2r2L+cfEU5oGCJYWJb/jEP8KPm7
jZ/HYi0siJ6V/3GkW9fGWaKwv737GC98eAObGo3hxOwZ0FNqDFDRZJNIil4VJ6D+f6/avyo9f/9A
fzyjd+chhfjSJSg9DYzH3vR99DxOMcEs1AgI9cvJCRt37O2xJ2NVBddUyYHlEix7ZynzOHLdXW41
978/lvK3s1NTNYVIRcXC2/GPLd3pJLF6TFNe3XB3IA6EqASClzxyXTBaGPq+P3FBUgeDU9GfrBlX
4o75tOfB5r8/Rlf8mD8XL++rq5kWa1f69TF/W0GqZenfp6TnawBEjORxCsB3AByQSeSRA48ALwbv
9uvUEWCuC5azkmf/+Ah/O3XZNmZXI9tbR0v5v4u40zyt40MpknU9N8e4MKOuwPDi8hhVDG93T5g3
4aDNsM890lB+fOoIs1dv9UX3H4GhivhBfz6L3z+I+KC/PYusLEq9eStfTlk8Eb4eGiU7DA6KsyLI
I7W1yYVYjsLhpM37k1PuYb7rDxm4zP/xUv56ovz+Qf5wz4qUTvx5318pL4W2tf/aWxCS0odjgmrW
TjHThyEA75A+81/elpq4sv98BqxIVZVNzhP0tP/7DN7mvZu/yle7dnbY4WCcw5WtP9w3lbDwihKe
Ep8z3hb9zxYzHeSDNhrR85H5XMKl3rv4WF0eh8o1Wy6r1+CWUas7z/kAh6UBzmkHDAWopXsBOPK/
zC9/CW7/66P/sY7kNm7Ijs/a9Yu8xTEyNSyA2vluN8ZFZrrKxysETs5TtheNyG+DHMvXUIb91PaJ
MnLXmYyMecAHxAI4gDQzcJ8TxN+/HPn/cZPKf1tpvz/lP1ZaNw8jqTIf6Rp9rI9Wql4bBu4GGO65
zeblNzUw2Xf5j332t63++w/9c1XpnUf3fZTRRLiy913hNZkNinEbBmq/nqlEjtQjPWgevLCauWIF
MXCBrv+fK+yvYm1DVXVDwS1Y55743yVWvZuqUJ7hc53fcsYjpKv796cbttSMRL1uKhpezcvDcSd3
0lQYxuDz11mCCS2OL/s++eLujF/bHE/QkmxNQgBQCGaTzruP9vA1rDZI0BqYccYZlzeuxOpkbpKZ
0cEJ+chYdWjOQ1DZZ9GLuw5YnSkPZBpVa6Dpfavw74STK47xI2OqlDlpfa3h11fFMNUOj6P9koZC
BjN+tU7TOiFWCcYoYZCFHUP9JYSmJF6sXEbayWCUHy3TtOzVz3MavR2C5qSu98W9Vyf8IkgIYjjo
9TjHq0zlk5xzELywXXW+jizbj9bHySWzNajhUESQkiHYj7W+1hkqllch27t7Gs08fHJI2Fjiv3HK
lOpem3kR1fcDcWRkde06ezpNTezd4FvdmnhlMeHqBKR03e+Xe36wpLVmrBDvpiHoBPdgyFYmoXed
zh8PVyYjAe4X8glI+Ed8pUcK7jgvp7tLsTy7u2a3F8EYx3C7Lz+cjNPyp0T6OWgLx8S5cArXcdUQ
b4VqbIAGBpNSAs8b93H0pcuDYhnbgXVU8Crt19cN98kY17OaqB3UgUdyO3sGItFJxVMD8Cf3g8hT
HJ6eXawa7Q4WY2RLwX9VTBsq8Cgxne4eYiGx9tfsgKlKF6dRwj6wPqdNJvvlJzph+MZHvu+rcyqg
er33YQWEpJDhYPCcfxYarpm6DdKBfpMutoPjA3LGBHbnx+RJ75XNa61t3hOwpYs+qbYVI2gIJ3zW
H+pPjH0tG64J6S5cCszFQWzrwq6mJQJgxQ7v7kMdFSt+Wg6JlZyfby/8+FXXSTqkTcEYVTaqQSyI
1WuQ3IXziJtnLIRMn7OCIcQ5P+CpxMyG2buwWnpNm6D6uN1VPDWdzuH5dVMUmEjxkWlEP5+ZNpEH
OLDkSHxdYFOY78gFEFq80A2NiK83EPV9BcsodWDO8NUjmfnMd/NcCylGT8KkMtB3subJfKEI7oDm
Gxu+XLQ2sUCc6q0bd3sQMlYd56P33gu19uqHTRx9eTXPTdHrzJPD/aJZdjPGc9RcaCt9nuMGeD4O
taXhlA9XiXtf8j/QVnRdpYMVCuypw2ccXT8ymdGBtkx22RB7KuPjMj/v9MzMyV9uFLvlw8OHqThj
XcnHxNrq0j0d/ap2rNbLNuFJRrePn88AnLwD45AcF4YTslNbDgNbljXZwLxjERBSD9UzBiTfuley
9zycMS8vFd+K41ansxHWqbiUtfitH0lM7imY/rEJhxAt3aYixANGSLlrF7Vpa9N2juUXjyQiYV7u
fQgM4h1dq8FnD1mhwEvoRX6bNChDh9gP6SCcozDT8wuQFJiDqxL3YqlXEOmTOV9jJP51BE+FfqHF
3BZuLKENTzxtgzuIs9rH+j7Dpp/MGBxy3/Y/rom/+Vr8fjz/UQGohnw3s/yL4aB9SGzCQLIeacWN
c9YhFawwRDts7739SfNle21Ptqef/4+fb6qSaUoGfbhl/tFOld/oc1TfFMYvZ0fSnmFxj489b7qg
qfG/k5kyf/ZGJ9bkMrgJ3/N/3c3q3ypzkyB3FTd7Q9X1P1ANvWk+5fv4QLJnt9gtGTingh7KIFyj
HfYchIeibfolhixlBzpLi9r7dWlV74NWcIjH2e6h94A6zuXb9UTUNfqWcnv9qL7hzhSMl3v4LYnE
pzB0sSJSp6NReOxZGMehCOC+IpPtGYggKCyXZ98JVvnJaQQp0TpdfBd4cnISgSABmIiL6dB3vk16
8WYLPXtmrGcp4Mlxyr+i6yvTHlqIbdrt7Qsqx/voSSSvuz9ehC0Kb3NKLtgceQHZvTFquBOF2cf/
XlORA/Zet4QFzZlK4x1HWHOwdH5e/3rUfy10f3vU5h8liZ7EnU8r8ajf3uZ7wZGZOai+3hhQuQxM
4DiLKybNmIsdsb4TytFfsTYKyiwclAJ5Z+LTuUR8Soq5CB/jN9LAiADoG154vXHZP3yAn+SLGEE1
ztc5P4YJR00PoW7vscbn1X6Wk9mjdFooD2Npit93UOD+TWYaHksyjmDY1SF97VWveYdLCXTR9JGJ
6cIh2wRpVuzcg1GyJHapPfZOJj5GT3dZ8vBEYCkTFGafuYOBEc1tdi4sBxu5ytafoM+49G6U3n9v
HlkXT+zPItjSJFORLU0GFPijsqwoOeqHXkJKGUV9ZuGMk3HEhDcJa5Npa31jqta/Y2AQoSGoGTdn
h2a4gpLoGX3NySZPr4Lgrg015NiESg8/5/s8nJcCAoO+i1xL8crhd5LASyN/l7FM5MGPEAS/DzQE
6JqB5CW3jl+N8Flh9oANNeAxM7fEbeFzwV7zfxFjONlhfVRbLL0RARh4paHZnDE09g2MgseMob3a
M+xPXwQcFqQZF2QTkZoGhzuBS5g7Icxj7i4QX4baL4JkJKZD1uoJICpsZclQg709qkei6KiHkseQ
wk9GzMZgNmNqM/lARIpAS/DcY4KLlkdYTEAs7PSVNQRSmJWYwYgRPBN74x+YBJ31316TId6SoXY1
3RS2UL+1mtE3lKPKUtO1Ma1yZkU6dzLuD1gk4KlXBVagXBDQESufjCIhOuGfy0s3R3H3/mH+FKDR
bi5vgrswbCRjrXG5NovYxjCa0bnfPaSoYHqaIhy8PguFUE3nNZaV3qscMINJT5A9XKzaDLcRejai
Lqt1mhBHa2em06AgaRyNSBeM8DnWevHDfp+frWPenXfrGHjRY7lPkYpXfdcz1D6lbYmNNT7kk6xG
LSBjNCMs8jL7yHU6ltZ8DfOKTUOgMgML1MaB2ec/nRw+ouwZxAM9yZQIMazJx82SJsDRtlDDwvUL
UQ7JcN0fyC766k2aA7XE3bEKbA2PI4g+YIpc65rwu6ejOQ4l+MOYGVMyhAMZ+zZh3UP9pXl6I2z9
VTwRyalDLQ8aXXidpQqpK8IMiECaWb5twRnCtQoDNKXq8ZMXdVfqWufU/55Z2i4a8DdU1c829mrh
9AhdekOSiJdBSBcyEPMHApStO2gUPQlb9XZEUYZXcWbRBHi6QiGMPQcixRCRUQ+F5S5jL6bulyZh
jxwD1UdbkQNnKxPUmXwJNyfCXGai3TLFVtcklxOR2YV05Flu2EeD6kuwTCiGMq8llJCQoJnQ/uKy
h71/h4A1fH3YKqGtrh8+zfsHB/C8V0++gbriOcU/2pBQ6IdL/ELkSWxjtW9ctPNjTGDA7uvgW4G7
oXZmwt9HoZoMzc0n+NaOIe4bc0T4M07vxEEZroZP6UKHyLHSFvzOD1LVF3RxCMYIefvdn2QDGhqf
3wl6qPcJopxbCeUOXOmdtIMo7Ny3JcRh81AHyhXaUopjcU/CfaWB6QRt0PlcPycL49yXzctHtdbF
wZtKyG10J9UDvRRJ07RIFSqRdHUnj+PjvAkpwavIeNmtghhT9pEhMcnrONJK9VpwcqnbQ10Ig9gh
j+s+rekL4KLI/eZqoSJ4bt4wLUH1eZeYrlFLX/CYWBseKrHdc3NkigrhEGiDxvlBKICyUVzS3ItL
a/UMNIfSD18BG0SfaQ1uCW7O4jkwqWHw4bUUma8dsXz1i3nn10UW+oWNMcnO6Y32AjlqYhLPocFG
1XdM/SwyKJjcQSTTeNo9pf+55AEfqWFi1NLmnI6Ocg4/PZh8VQ8HarfA+QAdiwcHExO/s5iU35fa
CgPn91K/YWwDQ5d98cb1l4SMkyROdfwGTp/VC4edTbPCJiAMcALjeLF4OLioKk56xqYJt2f4iYsn
LCMuQgg+UACIZEUaGCiz8vLp9N4EW8R2zUWe0FIO0XknMFcMTE4Iaqpszeqli84qe+NNaG0ovCX/
OaO3CdnKuO/bKsfLk2E8RNf1Ayc+TIKSHmeWbuAwZ2262Nw9/IoDPhvdb1jHH5QH10Hh1Odf/v1v
0NorNmlOsQ2Hjy3Eh4AsbgjqeFR48i6920z7CfcGc0aY/APtz+vA/lir24jgqLV1rfC0GLE2G189
W7+sDVjW67uDT2OvueKLPkxWmP3CZWdvH/HmxK6A0We+xf8I24uBcsEqI57VY8zPmRxtCoiB3P3R
SMt61ZamFGaip2Dq6b32D8KtEdpxc74hhm7Va04CM6J3PLHwZT6OTYzU4W4XsE3UOY2XUeN7btM5
wSkqTt+VUuKDjNsY5m6kEnLQwGgZ3ncEL+bIDJ4rjt+j34RueCOIkS+L1aKbMBKPZs8db6okqBST
zGFz7S5itLjE5njJkdKLXIFwCXXAKSmp+tUS10/ImNzjxq6+pRjrTTpQ4Y1NimKGEA8R4KZdjRmy
2k1DhCaJLXscJwED3GigUtTdTMOuh3wBkJX4p7Pvzu/YX6e9+5YQBSQ2jHyZA5YbFekADTiMyB6m
s/Tr286AidYQFCqdaqfP4XhWSByCMoB5Xf/rxQpWU/GooFVVPeINoKfvqmOvPDz2QlKHJurCw6Jc
WMaUHgSamdvKfa+UHwvuikZeGz/C6plLi3hm1SmwLGLLBngBlFh9fk5oL1DIFfgCuJCmITP60YpA
sOCzbjKRwgGfllsKbmo+hL7FyEDfwgTo8w3yvkmXGCJjIOa8sRO0KDSd0PVgaZX/KPm66l9rCZMI
LkPX6Zt+GRX+VksoDylpq6OWrin4EM2qbjpJNyppMc8lVzMmzX0JGmF1ln9gEB2SfoeJdDkm0iLh
YE9mn368IxIBVS90kcQnb8AhpvVzQpINl0PpK5gTn7A87zcefGnmWekshjXFYULbfVPnmqjPHqhy
uxeV2/8liSxonfZiACFOvbHh2cQMf/qCexweypeTHeAJY3kSXonH+TniJ8NxMyjZ1NghJRi/yjY2
RUPMWVw0y2u0ilDLXygBVXyfZEcJyDV3TWdB3pLQp8CSrh2iEJx6rYm/40Jbg1SZ8O/th2M0PsDv
6MsQvCSwelhHEEGoT5G+0PMD1sA/8LiXHWVGh8dF/rEn+xxecoH4BsEs5gFpv8BLGxapS6kAXbcK
KreaUz7b4fRBgeW/5/IV01Yk0AwrREoDfQK6rRCp7GsBjxWQwcXyCbb+kcMBP1pX2kJZcOOFYNmh
4908ZtXSGnwOGZz1xBU6kmQHrQzutrmVIMTcITXIM/VAiX4+zjHWJLZgESM/UDh1cgg7oJFO6/93
N8Ec8W8jX+v/ri31j2bclJqw0+imvA4hmKl7AwNJ4M5FjsOZcG3XpppjiON9GeKYlOF1hjgIEkB3
LAQSLRyvFDJlNBVmFo/BZ9ucszXUvgU0VMshq2TzvnAqhWdtlt/el3J/xPp4gmJi8doZS7YKrElr
Js+0H4OMQwgQk2pA1YY/0UZePi/CMhLWE+SrYiBEIubYgEIpT9NJd5DhL87l4hjwpfGTxDsN10jQ
moHuhvDFSaYJvkvB1bizxPX5GzGJx2ERzV9Mf0qM9JLZAyn+C5YqnMGlDt/t4xmcgNBocEKBOT2G
LI/CU/K1VTZU/S+uaaoLk27dzLqkMSjIFMqBKBhfnG4yfECcIehhgDJhkWXgVhB5b3zBFlsEQV3O
Fl9xvC6qjYw5VjLrzjGlm7xHx3E1iNdK7CRz2Gqju2tNwWux3GJy0A9hdb9n7QI2CD5p1VZneSZz
/NLGb3I47AQ5lIeyaA2fm5J1YoFZ9RsyPlyaZtINRnRway6I7eOsLh63F98H2DEgu3tMFzFWx999
ODkgiRjFTHfwBVvEEAvlpQznWd7yJKTxuz+MManEcxlfF/nX2xBSKn2CvsTFqGpS9EjtlWffaYXj
ASZppZfD7S1bD8oISIqp9bCpQprNa31jU8hRJCg16qLcpwP5/MDCvuLFYwIGEgt4Vi5e+MnPJRwW
8A6940xQr9OJcclPVDSdnYwU9DUDiDliuFjZ/O+3WT6LAE9Efkz8wx8uu07HCI5g5jdGBbRcSnTq
IDHG+AjGP5+IEWQh3Oq6VNs3fmb8o1xk09dTP8ztNrIjLLRATfESBGbBmvkkSHbEIvA3Hu637gLj
qgP/wJfjKUu88iU1AYdhfuOP4eDHj9ZEmVCR8UuDjk4MsPwG3Jjs+A1EBn/pPlqP/MrXBRrwNNmB
H8CSqvvfsYqWs7TLTWdw3z8Xzfi1UIMaGpfxk06bsXRWz63Uq88VFi7XfGqh0l3dYWe04/xEPMwc
glFjv9bchQpmcPRh42ZvjJSlAnCp9CgKQBXzclLSdVor2MQzIU4w1/LyvlHZfMLV1By3t5RAgFs6
wN5zDlRAvX15DK1hm/fipbD77LrGjN3LND/fhkugzc7P85rs0jMkiPJa4OZ9bc+oHe5nlVW17J4p
voqt+MDyngep7MzQxigvSM8KC+azjIXhJ3v3eaWqMBGqzD5z7URZy0Uz6eyx4DQPqB2ncD+SHU++
hiN9ivbWtgYyj2dMDBZFzqIHaE5JUUHIOE8W5qGYKNOaOG6uwfbRs4Y0EFjLSOeyEzxwHePec2S0
G3g8nKybec6H4Lbqjcd4TbGj6EyjZcPL9IjeQVa1jpcmqgv/OH7P0rkE6w3snvjXw3FELmy2zsF/
3iNlWC71DQ2vkUErKkhso/3OFuYP6XCdTU1gwQ8wS7xTttiIP6mBQ6QbNNP3Ay43Ua+Yk6CXb+JV
h42Ro40IOrvXEJNAj5wpQJLuNT2kgLU8e5FShz1Qtba2LGVpruzL63cm7/MzT03ZQ3veHvvHFXHt
2wTrsGYbT+/r9xTPRk5k0Ozv/i4BkhO2gbBykW3LS0roHAfIq2+s0p/23HgYDB04nThSwIz6/Nz0
yhUsgnLoH8pVAR0m9llqyZV1GI04Xim6754yEydVco1QyUlnCqOa9nHKKnmSgdv00Bns+UMvCHNj
/qWGqw2CaEoM3pzRe42PqEfo+dDwoyo6g5HXhDOLrgID1hULjDmDwPk5HxfHtdwHEbzVp0fQHcTz
16BLITw1dgbGeEj5Ru8xrRIaItQZn/n34cQaoSjZCYr8JdV8yjVJ5o5P3G/Sy5cQCJ+f8RFrU7vz
w2U0lNcvCKBEjQCrgfPDmFYdbfmcV9Nia/0UZ2IfphCtsaMYZUwxPZq/DmKpD83HsNyFsJyBmHgY
0D4nWMRwlHcC/k+Uloh7OPEpkDVeNzlpJFYxEUtsDhHsaUc1+SyY0lZ+OpEO942EAQAdjRY7DAp4
ZCknKbazqw8XGRfWzCK97/TgPVx0qC6H7g9Ol0Q5kYI7SFnO9RoEIg2yCbs4s1MYojJbUOJYulWD
I+Yc0IF3+tzE7d8UvtVLKtxH7hJBI515fOzd7yzZcfoyB2Nsyqs6Rh7NBUX6EIJrdr4fnS9QzR71
RrrQKIvoaFZ5UN2OIHLWEnotjQrN+UQ1HIwQ5SVOhmNq73Ne2IgFfGUnz3BU3oKW8XrHOdc98oYl
CFfYQSXLesuuFoPTLMhwGn5jTYXcY/J52OGhWpfLbNPeuicM8MxOL9ew31XuLi6Jo9Cw82u8x4Jy
HMIU7Y67g2r+nJIWj/QALQ/s3ahL52XBboX58OjJQbYopyEAe2x/4yHZ0znj0hRP9VEMqD/FjxHL
rPcOder8jb1scfeO6xBxpLXlCZdfp3a/qhOP0sP36PCpMb9mvBIhS2CyOuEmmGuL5kxiI/93MipI
QhkSwdO5NrJtrTJ2Cp/ycejC1ImdiEWP0A1JGIxl0swWOH0xLrqGQ3VirHiD2Om+VmCa3FEGAMhY
pree63PExbTaq/KSzLIv2LQbo0DoxZXD3nqUJCES30P2y3uUzIqbhuoE4FG2k6mMy/YWGLhQnecE
X6u56nwyh3sWYvESP1IZWRTKm7vKZEz7Qc0z+D5Wn9w/7vM5ZcWommCLDorZvRY4gXL2S1drRN11
dBhha1Py5Jvla9edF5tmpuxfI0rDlcW5yTMmoWf4xEmzxmluK2+B5+WRcmaoojC3IIPo/FQDE9vz
doBZhAR80Dcxp8vXHdXnWSYfLzmX1KA6YVljzCeeQ7rKoQG2TfEi9zQ3Hj4XmMNe1dObYZ/qwExN
ViCIrywAo5E1O1wcD1A7r9EIqQlLdQAPU6fi/B7tGtPSD6EUrswPPgrEtaJ55hZBqYnxRDU1H5u7
5ca5I+FWCz7EKtrxZRlA6swIbqzOplchk+QhgLKc36oN3mHFDlMXcw1wYIzIetvrG2P0JCwcH7dp
BsaIXIWDwS8qLPB637Yn80x4f6CcNGM3Dhv1HK+lTQgU9HC6SDdorFPAAG4/Koxn7JCy3YntqumV
SgB0jAXv02Y9xG/gTeOcTLmhIs3P7QIMEh1l2MP6zS+3+MPS0Wo+ERt4eAhrLN43TTA6zLCv43GU
YWbBFB+XslTgx7HiNEP5hekwuxH8YPjefLcmTk54aBDn4ZVTUg3qKxckHuSAyDjv2UCpsOet9UMV
Ds90hUzLwrmxk4dd3YYRHCLaAlIj+/2Eg1LjJKrfXR2f3hH15BqPKZ9HwuIA7iMqC8JaPPjKfgM+
iBq8ce/Uf8qqUEbd++iVOHc7xuoHXmD93R0/wfM1SLPFsyQAbmS2g5c1VxqeuTFWwkNT2nqb9LJy
8747BdyV/CYlgYmT6Td0Ix7Rqwjt+yJqGr9UZPtTBAQwyhzHEUVOt36495hgFN6bVWtMwAs7zS9W
OyGMMkydd2JLKPlb9rX/4Rw/BmXpxLWddUYFCCaJo8D55JEeHifl4X0bLybl7Bfe/5Bd1spnf6ev
LUZ3bSgvlZXWFWAQX6vZyXKvJldd6YEcgpFY3HAla7OnnztInZYAc1xLc60feg/kUU8fH/BPxYfx
HvgBlH6IVk6zU6oVStdFKoq9FPYKwU3246QvXlc1c6RnQBp6xmtaVPQD/JUJhqT3oGD4BW1uWo65
0FIaxJJiGRIWJpCvPhEVQAMEJY7UMQVKMWkTp1t5JiQbgJppuak54J3q5b4w4RaO5ClLY278NJcS
DGxJeuebxwPu9Q6IJlh053xFY8kpZ4gw+e+a2VeQL/BvtkTgFAaHxHIebRgfBDgdJ9YP5q7JSN5n
k9p/GE6XLIbVYxJPadMtBBXfwm7wrAjM9ae2uVWbvYL0Ei9zrIFxr5aFklE/Rzh1MyJbv0/Yqgxf
V2tPuMXxQPO6f0Me4DJFzd/4VD/kfCpAkw1R5zrWNj7u1TAiyBHThyAIFDO09MkoJ3OuEpOKml7g
YzeqbS2JXimmnUGzZgoE5nQy0WuU19gQunai/owRDcnxGp6I5kPUJjuZiLHjyxW3B95/e04kwYqO
F8cOlnTqBb9LbZ5M5Ju003fAWoTUvE6fDZwZifDE4v8Qdl5LbiPZFv0iRBAeeIWl9/4FQbKqABAk
CE/z9Xel5mF6dBWtiJ5Wj1SqIkEg8+Q5e699aSsPQlguMAFuPn2AGLNmLcARME+j64fWNBEyF9gF
sZukhBO5FrO/ckxk8GdYr4V8guL+4d6+5e+WB58DH03Ppb1SFp9VecbsQBDZOpt9DigdiqebsP0/
fBq+0UTxo6/e/IiqK/rGM4HC/AZRmCb36LO7cvyhsg6pawlKIc+Moss4CsrEi65UtGA1S8WJpsQ+
AKiZTUCQM5IBYwXMEyVF5DrfS6u0/4zdiroQgAimJIxAbKzzO7oUCqnb2ob0zYE71AXTGDfN9rOl
rsabhxd/J63rlTQmKpLuQSito0k6hdeLsYVTbMeKhE3kTZdLjFV+GnodZOVNmIPwmgcF0E5pyn7f
OzQCkoFWDE0AOz+IuzFIjIEIvGgAcUBHJ4ADWYxK2i8Fq72/Acy4c3y/ftPYFeR00Bn9+zeFO/nQ
mIg2KaRFDXucBDQJWJfPnAg/LNqVJUkbWPLlvvKjYALtAasv+xVGWDb7/SN8QY6nfxAwO4Qvmh9Y
CZc3jyX3DlAba2DrUh+gksN8peJEscL7ligaWiFM6Ecp37bjwO9lm2ZEAtbS5CVjgn9v2KXAzTMx
frHN0SKAP54NgbIwBZZ4g9oQ0eURCySQe4YPxb43rXftSE9x1yVzPm/4LGMOgMqRYYH+hQxSwtVw
eHEsnbdD84uzC5BOeDhKUCiBfbCWOPzOdFi10tdQ7bBiezXd7xWNa+Y5hVd9l7CeqNgqTJc3Hijn
BmeKw60UaGNwDaQwZR6/pU1YBOMVDYTQWvZoXrwmUGww6t36wtpuDjy763ePIC1w0gmHFidJUmth
foRv7FyPRbdmgkF3G34AdxQxi+YQrU7jJSHx47lLWcViaNNU72h3x1uQK8NsR3wJIkefgmn+jlyk
AqILEj5+krUW6pIop42pPmPUq5xajq/fGkNvY8XgJx5ChTneF0zxx5+DNmnG9FZAxHDyC3rLKzPF
hsMdFOnjh7kGdLdqVOy6wedgrzOovDoL6TW06dKwKbFIbWJO1aSTE8AQKttuR7i3Qztpk7gAffpC
E+kyXp0jQaLv4/IQGhskmRFodqLPibQghwGW9XWujoyDNCUuAIywHJQTVE+32jMZwA66eHiDuvRk
9T/YIwZOD+K6kNn7wmCo0jhrv9NjvGg3IKypsJ5MvDi/DCTyb3goOTfNsTP7r1k2BRxLjcPFxBRv
bTB0bJi9QDzIFnc6rIJbSzHvC65R8vXBNRz9IBg1sUZhM+Zeo1CnYzeD3j6UhYeX/htBy72hsNi+
PM5ceK33Ny/hSEzB4939ihBe7PhzxgAwIug4jR7DFD+4eYEa8lUNaIdwdytLnllcbx6qjgc8O7bh
/gtUEQgvNHr6OOe7KVsGFvUkD16HcvL8ZnoJxJ6BRCDPo6VEjMOMUHfRhnqLBQ0CPh1I8hrmkOIv
dlBOPzjUqHX44BimiGlM4mjHJ6tOAi/gvsRsftDwS5oOc6M7xeXUOH5mGHE58jy9Jw1uDo2c6pK1
soh3Nu1HNDErffXp14zQpiRKD55b7n2Eh7jkgY6uqFgB7yE4YJhPyxu+/vB+rjf4mlvqUt6wPnuc
7rSF0jMh5REfBnW7SFCmnJyWbOS0YxgUklINkk2CJgluBikRHwFynjCa0mvq0eQknMbFtb2SA+bG
DNdf5E++gsrjAKQs+YAIISdHhEeCVjPQswkZ8QEpVj7bBxox0pJ8C/eqNrzvgG5hSWd6tPug8eGP
nsNftJVAWrNTLT4Y+7S+slO4n1iI6z6soG074Zgw0hZxPzvpM6bxNCNZxVgmoU2QEeTSaLy0P2yL
BFVi4WZupQNQJUpjIS2rnc5EiMee8+0i4U4QDKxJtS6Xb+Iz5T6641E85ESKjQJS7k12o7l2+ISZ
2/t+jaCv+JBkA2rICAFNgnM4BmuDSBZHFLiboQ2KUcVqK9ALtktqM9qmR2g5p8RjGB3W0wq1zZWT
r9Nx3LS4JvDz4CQWjLuZEjrAx+eGV+x6GyievjhAc+OF+YqTYnGW6SqtZf99c+Uf+k9gAWHOjRkL
DrKwN1dhBNiASFBUgG3MJoBBJ4T8BNLyveXurIG0ejR9rfADt0XMmOhO0QGKF294rXpAWNGG0gFL
L1F8HY5xfF/6tAyv9I/6lY9Qga2HUxPAQQYb/Cr/UCJO7hOFGbdNdeXWwameHdhCEahoyErAcGxw
PwD+uQA8paKmktg2fsuGmzvQ5jYQtF+C4zNH2MVbC7U1PDmhj+uhIzIZFlkH0e3m3NoXfIc7cyXA
Qn5KzokytNAxoeLwdBg5Grb7mD/JBgUxggCP43FKM9iDrqg5Ddi/KIeafV8wpgIxSQISdCKECySt
YytCykNRoADLenmPUOdETaEP3Y7xvIGWAz1G9cUh0IYBg8h7QNjEwiBw+xu5+xTpBAnyu2idja+z
5kziJGZKtztDm/hOa/exK3f0PGTyebkgXIKuv2RDC7AjPjmcyyNDcjQo3FyIeAHFi3n7Tt1JSyFZ
Ua4+gzkdGPmL749E+8Df4/GAAZO5Bj0nid75Y2IuiSegXTsFghcir0HbK36W4ZMNhvMFYSLo48y9
oUgpXY7UUHjpB8DzxBTpgDunwHlQVUjUsajMv7n1vQRMheECEMdIKSOeZCiwi8J0keQcVl2GZAtb
vCZYCSbQqesMjLp9AOQz4lyJkc1wc1aFpeJm2x4Xo5yKBTOBiqd6t9XjO/fMGUE6PtAL9DKgpWi7
PobxlM0UuRMMXVp4m45SUIWCgqPBfXMMgIB9W/ToyukB1oMf1lEJ6JY0pwHu1d8SYBz2zLE+eFJN
pguUUsz4OPoq4WPHkkkAJrh1kTKFmOLQmQspCXSynAcmTOnBdUQuAAEy6UaeGgMMZDlo7/ogC3o5
L3BZzLoz17tbGfOXjfmxJbRbW4BZm3PQFBjLbmd9cUIgpSjbXcdsSzmDz54HjG6ssR8RaBMVvBwa
Wz0HTdHzgPDxpE3iZSnUcdahmUVbVujZlbQIdZSDuWl21pp4GIkgiIr7BN8HGzPAdTJPd0hOztai
nfZOvwLOSROGm07L+oPx9Y7PAOHKUFuqV5/vD4oZeCjqpkmBlCLa2NDemlk1f2okeRggORAh0b94
nOJzx2xzbByMr+qcLdrTfWjPZE7leDKpkZBWxM5995ohrVvG08cOfdjzEdAm7XdC7d71cDBwGmif
aOT5VPXl+4T4HyyETSy0BRDiIfkq9D4dpAfjtgBJmliyUTky+QIsd85nrzHV/ZlzHFE7OUoMDvG2
p8PX4CaAPjDgl2pf+2mfrETUImzw3OyeteKutDjC4fNVPcIrglcf6dsJTuJcmuu+RsfxmxN8jaDj
bIYNE00eaJWSkAkEVRADH4+NYvk6wGP24o1Mu7sP+kD00K/za4uNRZnWnOLmgk7HTg3qZUK+1h1w
3xaiGiOPB9spu7mPC6MPUvn7Nms3YHKZRAHPVGyP/g/xmFXklIs3oi6WnML7DDIKkttMRyPPAoLS
APHmEzkAG7C26U3Lh0dDn8N3vXwPUVH2aZVwzKrZyBLe/Et8pCkhQUQYTki6n14RgiU/xdupdpR+
SkCgqEB2PjI/YYb/1V7eF4tp80rgoYoZjbKRQgYHhwuZzg9OziPnDtRx3IXnZFatrhJkc3Dw8zru
86AYGBDop5ATB4LQNZhhI2eBskcxqqAHRIUlQEz+1WIcRznMaWZM00HG9M/Sy6ZlQMXS3c+ipkGy
099es5uZI9RuV5gn095Fu5DgoPKl17OtDiorSLmGRKcQIcSiMermSJ+Q1Lx/eiV5B/SvujH98Shx
0QXS3qMC9x5jsef47484QIXPsHeC8sTBv6AvpY9paKGTVcdUpY1ASr+310M7pVdpY2UZF1+oHxiE
xeDuzCkayGzAUZp6eFpfnoFOMbHJdaY8JCRiQRFujnxADQf5BqJkQsWpfAYfJO8oUin4WgpvO5DR
KUNZIOvBu87k0W1VrMgBQsZMR+Q65QSfti7bLzCGRbJ8sQuaQdMJnWM1B563ahflkD2GBjbMz4VK
TSn0hL1vDhZkGx3IIRh3FJkNcP9aY3u+nWpilgd14j1ar1iTGkWvh24KaKqUkoLEnBBJHPcdBRuH
UCSAvGUFMHhxQBUBUKY9MX2kad7vdmg+f/L1Z3Y/EWd0bM7ESNyZIlDz0u8QiuJsFDFTfeH96p2U
kJA/huWCxvvh6eKsM6G3MOOdI63rBu8JZvJihK8Ko1qLJCPzRdTT3S9IPMqWVFj+x8NSBGCyJhBY
O1zhMQryDBsWkwTEs+XkTlMTGI5rMXEkTKHpx0OAYNQGnb/7BRoNOwcX0vw1QswZQr4Am48ndqCy
0RIwPQHjhqLhQ4oXP/5IFiGviqcWYizU+vb7s+PWKXbKvNkB2R6/LwJfzSQLGB9UF9BsagjHBfn0
HZXNRjsI/LZElKI4xdMRoQTKQrjpF4nbx4C9HxEMwDejCeeb1ErcTzZYe3qBE2Odbq7nnK7vFdI9
epg1ZSXsbIpN5vcphRQJP6xhzU45GGPlYA1OaRBvbmlAJ0Ic+L6ehybGbSAId6LmBBRPNNnqeiI6
B5CGzfFEQJbz0S+6M7kbOex8yoEvAOV90lLeuJPUgOA2l8pxganoOkoT3zyiA+2tbrtGvDZIxazR
5JKTnABt2QOLvLcYg+i76uZRNs2Bgq0YCr7c3vxOJbErOAdfOeY+MIZrswQ9XOTEBYJaa8STTs4b
twptVhr1GMsAf8tOj2H8F6ovc8gNSHUCmHD6WTCYNbhzSH1p3j66U52Z/rGN/Z7sVaan0e+dX7VA
osWher2yH5qdJ32jMH7sr+mgviLT8rr3wEL0awKijv1uprHrot3jcIHdIKR7CRgJyDWWCsHNEyVs
K/Gc43MngZPLPqRJH71C64v0FMa/6SSO3ezqFcUwfoc3PXzKI/387OixspfQFTUw2xGvbAeqHtqw
VXrI0wJa7Vjx6OE3X1fJ05TgEbsG8ibaV6rzWT+oQhE0ID+ohTA27efiO+IC1GSUVCjoOpYBcLan
+8Skem/8VAMRAY+tFYBuFlZEXSwlCsImou1LR6NOITuIdmUW3o/WN/qrQsgYMAfgpmW9nPEAmv07
7wRJ4NV7ZMQsyLIQsCIdnvZWEWKeTTYGXk/cCvlTO+Y3El7JOzNeP6Efw8NBQvZryJ6jPFwqd/sG
6CFgeOXxY58kW63fsxLrh3Dx5ac3OeuEcDEw918gcSQcmo6qhoTuZMyDOP1wEiEuaIT5ziC/kgpK
8fC0vdWxXV7e8KVjzMjNdxwF3fE+N98MoPcdCtX6M89Pz8R7jiE2n3FYJcwxqK6+4r3EScq+0BrZ
6Y2HPQyYqJky53EbpMGnCMUZVkfdL5iNYINYVlsCG5qwxHyGSjoL9PvItF31yEbC2yjUASae5NxB
pKx96T2QaQV2XmZz9KKbep8/Elr/Tk76G73VvWSvblm/x9qDmIx38pPEwRsPWkoX2XlyzxOUYPrt
bXJ7Dd9WkHNfpH0FxNLg9cJj5j7IpH3SNPscq3JLuJGEepk79nmJzLAiGPnNQ1F647fYLlydiXjB
ha7Xvc7NUFSHNNs0gpMIEK1RS3rNT3kPVFB2b9R0WPai1+j19HpMKhiwOTnM7xsVtRB6dtOy/wRn
VG8xYFANIlTPvPbrDdhJdxFLVket8c0Nykog5wGvkD6/6YDumUazN7CXHaOICr3eQQL7yXnxu1SE
4U3DdTJM+GhZglFpv0ZXMr5UbJ6DfGk/XMyht2964o8ZxsPhFbXMd0boID1tKLXF9L1/xl69/9z9
+9piU1OA5jx28st5r+5zBRzfD0MhVod6b3GUZBo1RqEK1XfE3gIK4ocIk2x96+OqbFWovOS3Dy0q
xrovfZArKo55jOnSPL33hcVGxiPLhqFuuy3f6rqtEBZttX1VTNVQgmq0L9vQurFRhvnPc86iS90Q
eyKlqN6n6jjJoF9sutTtSZ7MsfW7rYbFizdER73bKJLodKBqjcAR/ZR2GMEEUIaNMXqDQyKlIfIb
OtaI15dUubwuZlz8fGZV+9suP98YzdKJOWPOuO2eh4w0ioK5fjG1iDPohIIOpF88eBOHYgCWux2N
kTJ+ByIWBnfzON3ByJzpm/RgCTWTV67lH5ZYdqNq++ACfbbKnhGkclERA5MHMzQXj0G0Ahg1JYl1
0iJJajbFQp4UU43cAa58ddKhCCtIzqSvZnLrK3t9qPR5dVQXeer68hbG2Kw5PWeZ5t5Oqt9t8iXy
XPGkZH208VoWMNkzmFuuu75BXenxz3P/WL/Hr1NvXHwnG7rIn318SrfqV/KNkKPa2AeOHcWF6c3u
ZQApcqKR9JNvjfVzzvplL4pFPahAJgGDntzoWO3in+4SHcX8fC/KvAVd+5I7u3TUp3NF6fHFuQ38
vl/sDZ3QU/IO5xzPeUBzft6bLAWzHryeg6fW5xEQYvjcaensEFxFc+3ICM7cJnTWDiUWUQoroa7H
Ju6aiYuo/7GG7vA4Xzl5yf7rUHNeYby/6PafS0vvM+bR+pLxVvMM8MDxpbjRDDTyvaX6HNyLfg21
j1I8c58cXjmjfNvl2EwGmc1N7GXAsGHT3YMSTpo0+xBf0vQ1HomP20ony97ciwNha3YPeczJKhep
NOxM70q/lklnsbWM/lMW/pxztOoFmChMDAVGUMFTeTtSttNIzYG6+nYpCkrbIQoN9f9a2tzXrxPm
7idtF8olxTNogWZDQuhJU0ndD0IKFnB69VUQ08lR1nq2unab2OzLREl8Bjg66kNs+hgpI/jq2KxP
peoocEl+cDJxd1MXUSoye8CLhD9l/Y7AxA3UbJjwpMBtpOAifeyZjp+9ET2cXvDmNkuxtDMX5ETB
q7FCm4NN4RqQSa9hlgurrdJM08+SGStKD85uOCqihofSZp72RKXkRmzTsftRBAuS7q+1SXkWH366
u5vcbkh1dHKAOe6c6p0QWKxfh6eQvsfoaxYcARlyPJjpRJZ3u53ZhhTZxRXxTJxikR6i0QdUa/It
z+u3KwakN6+3SE/66r2QVzdaFMZEXSVjaUQJgC4HIuEK0eL9J97W2Dyuc4YsxrElYBlxSUnzUL4F
5CmXTMKhWrP1KB5n1ucWQaK6p03+2H72r4tyRIO7ZnjHTIRxwf3M6RX/O8Lwc7kTAquR/kX3fYaL
ofTfS21K8zP+eCouygi9jjatLuBNp2hGL6Rc7u/w1X49Q3fX2OoiZRtp30laNSST3sbnnFAzDgNa
KxAJFcQg2ivPDcmZh3Jp/XBGkS9N7SOKfAWC9fD0cH9yBVCd7dFMTjo6PjC6lxGnt1Fyea1txWtm
OiCmp9/R+SLPzubhPdVL7bum4xN5iHEG+p7TME+2bjtFOUGimayZb18TD1VmTXrHugSLZzs8zkol
pnUxNGbkgyQ5oKtTQxXuqzIo316nYTnlSHOuTN+oAJa5V5tXwynHxjUuGbaT3WkEoBs0ntBU4iZM
KSZyfVq8QzNDWKdurPvk9l5fjxlCYXx4pMC+Bt1nWHEPb2xjWjJdMYp+wdJAc5ZgptugJYQGJA8T
Q32rt+OOPYp1ROlN7Xb5uB+fd9dm9S/nkTWIq4X66edySPiWeQ9fzDgec0Vblp/5pzoX5CtZs0ge
K2jbmTIRUmMuOt5VEmg0+tp+hIreM3PP/lAaElfI50yRCFfzQKz88TMwObwg4IHcTB+iFM64wqem
5mm0CcT7zntOU9Ch9a3WL3VXOpmbp+yRpDm+nthIVNNLiIZqDxk+xg3BoRtyLiBZ91bqGxeJlyFh
Nl2RO2qtKclfi/qgsmyKP0LxJC0Q5b3AktN0YS9r192vWEsWv1nznS+iUTm7gXdgNoh8KUZU4DY8
pUcLxVJHTUuthGvRFf8Qf8G6R8V1d5+KY11s+il0a/cVVGpWxvV1yyJGNZAQkejFZAFysF404XNW
TY09deADfSlorWbymFGDVQupdHRNWIyqzWOl0CveAmq8QzeHfDhBQDiivGBjI8WSETo3TaR4bepp
1EG0+TLvPXh9HINmyina44QjDYhQOTyEMlFbRFUm2xqCJHMKkUCVXQhhIcjKwvCAH+kTEJXJcYlv
mlLtI2sEEihQ7xn7f18j0NcQb7pVERv5FjFtv1o5K36rs1wJHcHlRQzjx43QaZBouSRToP8EtjTK
h8WUstnirBK7bGIZyz8uZ5N3ilIXcRxO0/WLS8EEdQI4onRLhUKh1FyiOVU5ZPfgU2sxSGErSSoM
0E50d+VJNYwPKiCKOTqeZ+vGldfSXGFQC/9QOyiCI04Rffco1amOj8YqW8eH9/iDV7CkPm3RuDnc
RkSBKlCJuS9QphZLroBEjtydtuyAbeZ1B77hK+bpiXw3Jcaes4QLaYdbyTzebwEXlS3Jjiet2e9d
qNy0C+Wwtm8kX6oD7preiPWbaR611YGp7rvwdXpQ6MpaVlAKdDd9Yr6ll7Tt2aGkDP/zgRZL/cek
fSbRmfJ03l/j36rtjWjCxK/ykGL4BocGLfrPlcdrFC3Bj7Qrhcj3xf1gZG4KhZg+LchNvB5MFWfl
3DpXT9/kyzJX396WdYPa0+syz4TjXLkwTfCW3MlSrLZW/z2eaiMmbMrH6U2tTX6hnfxd6R431/U2
aHBk0Vse8ukiJUlMBx5OM63nHKHKQy9zucezOYV/tX0BY89POYjaHrYH7uuv7lD3eztwXde/oCdU
Qf75zbxu9HqKasq6bmuK9hsOILKSNLqW7X1jhM9TorntVtt+RI8on9Fn7Zw5o62tPBVryVIldK0k
B6P8ypdlUIuh3j0ffIAaeZb/7z4Y5Q9ECANEmgmNQrcs2f7dBaNHidTcFGy0jupUnuncnSOn21Ww
BnkVXpyx35Su3+85q/7C+wsMTBFW8N8vigL90TYNDU+//RuPw+g+tfx+aMLRPzkGQXQoLBp/r9EA
99Oc+5/0AooF8J4rxCwcNv9iAvpl8fm3ny9YVv+wlyW5Wtdmw8+natniXjCJ4iHdxXBnJBdWI4RZ
pMW5/sHvpuq255VBf7WAkLpNtyNlsng6iwxrUh+Q/79/KJogGfzb6/qNdJDmdqwYeaRuxEfSBZNJ
1hcEiIezZyztyJV3DGCXoQ2eDMLkfJEXO3+Mo9PfpFdnOmXzGLruanELv/7qm1L+AGEwFO5kw9Zt
U+mZvyEH753SUxNbzTdYCqBhuj3k4w4+GDd2vtsDg7TxAaqrM9ysnufF4m9oQf0Ppq1//vjfCSpp
IleNEcvAfFb7fUPbu9Pcs+qlYIMySPc0ouhIOwjUCn/JYJDFZEmo4u46PSSjYTeRDVJGPpvKXVz9
PqeLm5t9vB/J+4lXbs/54Zzm/uUe1/74gP33glm/IcE+10QpIlV+byB6KUe7X3kqQY6oxm5jIVr+
XLCtcglnL+e7c2llUeDREb0RV9S55DTrC3Vy30OLwMdeMv/WaCFnY7IBZ4JmhOlvV/bjc9v723r1
x1vwHy/7t0fzE0tSV5h8ztxrqUOZeARx6VezehM7A0qlavRNM9ZhpuRARXamq+GPwGo/KYrOMcuU
7v2Fvmn8aQX9x51n/fawKnVrspDx0SMMd5jCpw6WLoMoZY6+hbceMNp0jvLDOSr+YD2YM+Wio4bx
dfqCh3J3vy+6P2eQBTuaY5C3qobD3m5FVfu9QD664mnm7HJzY2FzTZHYcHCa/OUtyPIf/Kz/c/v+
9mDn1VtpP5n63kQbwOpoWyxPnnICm3RDQrhd+okqPS3sMeerxZwBhAuDbuY9K7TJ9CcfG/RBLATs
lCuTW0iZtOyeAL3jnRJyeqJWCPkXXnPbWaL+/ik4V94YS13PxRky7bxE9ISzbmrSiOT0wYEpgT62
QokS02hFg3FE/1LYTnfhFBJvuUXDwRKJweQKLYIoWKb7jAKkgLZQciLJZAyojGTTEz3zhC3646JK
sDg3BPU4glNG7HIBP4ycaOReuKZwVwhLxdNF9oYUOImHnK+QjHP85DDyaf+yuf3J4vk/l/u3TVdL
G9uICm6Z98JDcZm41XjCo1azWD3cwbexvpFdw+LAi3Rid8Orw8OTeovI/9sn/7fH6Tcoys0ybpKh
PtQNkS5r0JP3/jJlsSTwJrACjjR/eXwV8TD8vx0EbG5P1025p+q/vXMpjdWenvH4Pvw9PvAhmemC
b7lcystLA2gT6wvU1Wd/AQ/sb67tP694//3Zv71XI8/fth3zs3GVOvkaiVowQwSw/IZwxejH2b38
ITwx5yefjCKf+wlF3r9voDB5//L+xZ//Y2cvX2nalPc026iVryFEgsSYf6myZ5C2bg0MYp04w9An
4/RE8rOJjI2pXkpnn8S3rZ2vW0TIckhb4vMOFPIoilHJqCdBIhXm0VD/zCN5ca085e3foPh3jkTS
muRbHJ9gSkDnUCHMzpgdYm2FTNL1JURVD7cH654EM4irrYdZCX1m5r7hNsVj/hupmo2iHixF5PVs
NMi+hPmUkwNRzDx9SOMZaRC/QZZBy2hIsH1tUgaImCN2rvFzwj5/YfHEcZfRZUM6aDnn/POigyc6
VbjuXqAnuuCz09HwLaQaQ4dndAO7nUtdAMRNhv/kMpCTz8xMpF1GqA2iUIRnBjihjBP8y3mtIWqq
bp6H+hvoA65LcfzikU9+0LGtS85HQXtRvpAT0BljnkTbkyAmy71N4YpMG8hfe1zmOAW+ug1/t3u6
JiOXmXIse87rqAkX7JB2b/Rl+/ak25KCSj+eB4Q39XVFP9hxOntqofXCjNMU48ryY6hxnOohmHe+
lLv5sw/Fe/3GAoIqiE677BakXZZjTjv28yDFfVlhOkaGl6X2PxP6r0T+gqmZobCTJ7dvvgwY8KDu
OYj1pWHEfJK88MlTEb0rm3EJLKwCFSItnxmthCteXPIN8G4w4yEw9RKpY4KKSV+qBrmxNxoQEkFh
0EpxtWRMc+NRM3AIb6/16zVs38um95elRv/bo/8b4y1qXqw0eqptJt6xGxz3EzxzqrPvvCMNCnF/
Dl5i9549hgMaMUmwtLzPcvdyxz2i9ugcuAok4k3iuK9wQ8hJ7iKmISHSAbo+av+yVsh/LCcht5om
SC/j/xHxisfrphlKrm60CWbDoxwk7nrwuLBVELg3/In+siMof6ofAVJTKPTgeBv2b+sCh53knhj8
PBFWc+8jOyrl4DlnxmBd3oPbhhFIX8ZWwbIEzKFBUGP87SX86S3/8yX89vk0nfw2pbtCmo6H3tL5
BMfaDUCZj6J1A0BccNnGEQXVSvK+THYm79/XRuNvl+C3Cv7WpJ9WM9gUe+EDVdix+UJbeXNmkkP8
y/pFvOiaYfOJNAMyA9FxAHJB+TC/fKZ01GfjQzQ7KMFwWLmrOOAIxBPMns7GOcvdT+xiPrguVo/I
EykGP4vFX169+qeF/b9Xz+z9dl7Ns1TW81rpbUbemxBuRC4l6SrIQZ6o9ih1sFUN6mOJsEg5ZDdq
aGGQQk7ZU53Xy0/oQDvMd/uvjZYGwkirbETP4yDl43r47xfa+tOer/d68OvJFOCEK/78H3uQqd2e
77xX3Tf1Fuo3nsN2KB8M3BVN62Ji/TAwxj7xAFRHwhiEOuZ1m5rargxTYGJjdRsPRGg5o/g+eKs6
RLEcmiMG0y0hMEQBWmc8XxO5DwJlgTSsj6nn8CTGGJOKRlxj76KQ09wR4BRNTO+9hueTOcDfhxF5
dPmw2RBPtSuDhHhOcpGnFH4Sij4Clvv/fh1k1TD/VLv/41L8qu3/eSnU91N+JMpjQ7yySxogGV92
0I3qAC6zl3sZYk0FSxLFWe2jd0ZEY00qFIzoX/pEYhOKBx2U9Ep0imD8XmRAaUOzn000GfltvBE6
NyJPA1g0QM9sgtLasJg1K6LYSYW5Lxgyeo8NmWlo5QafcT1Vtmz3xs9zC5SBVJ2f949pO9UvYkP7
8xRgF/4P//Afj2asXl7vAB80VK0f9XKFent5/mAK1i/qBdU5aRrF111ZNIjm+AeHGXX4MKqClmM7
M+/roDW98jqAmHBjMIGh52THNPo/e36HRLDKg+BEJOW2d/dfe8YXNOtxt/IFYhyAYefX13/26YkW
xWN73/ItbtwyK+Z9WPS2mfjbHWEM4rs9trXp8XWvPd/5QW1/3zKisFfRhDDe16Xbv7FO7bs9ZGnx
C7PE2HKBCgD7TE1qH5kMGmnMr8Q64I5cJejTZsDzzVVzkWf6ytooC3nWXFqdWYwMDcIgYrbYJ2MY
Dw94IxoOpBQMzfCAJIsI96HAK73JI7oRVoaZFykYOZTc7/LAGlI9EV5Z0OLAlOPCswJYB6aHvEIx
t333a0LicpFvvFjk+A8bDwg0OZPvPuFQYJpkAjYp74gXtHzez8Nf0L0j8UYAVBFnsHQTjUg7+zrM
0I7rYXTuSM/C9L0h8nnUbODRDNn/yfnKFw1JcPVZhbkUL+/T8nQlHa+ewkTzJJHQTZWeEfoDD2OK
l2BK/bR70G+w5nD1hGuOuxI5Y4jtDag9fiOkYvrM4rYGhIUURRByuXpkY5IRGGKaYTIWCOWPQjp6
iep4KKJp6x3plIE2UcC7xFPi90ibFhFqRB3OGToht6/D+5JM1+l9mZIRZ66AzSztMfrRs0Tu9uOM
RWCpHggWguJMvNECkYOveBZCdMJUHaTxk5gMF3ENGNwL2AbhT9h5CXgCEIQNL2O6bQCbtIi3JO+T
vCDii2YMBHbJgvCeFaGvgTIG6THOpyrRRRYR4SQwDsS/GU4RYNDOsoFGZhW9FnJar8SuX8NXmGM1
Q98+JBiTIKCcfPB6hOUI7b+FJuH2K2mNgov0c0IZVwqbSMfnUXzHM2IiR/WknOhE9pqDOwwhvoYg
97YvsDz3/ldH9B43xTynTcjKBnqhHkm05BoC9W4D4hpFABihxjlhVFpYDNrl040IBqtHxP65V26O
FCuThMgjOho0ZNqfZG5in7kJ6v8Iaescs81Y2b5AZlmLFEi2SHsi1HpocJiWENjrYBJvoG+Im/Oo
7rls4o2QGrbLSdBF6MBbAUo1q0fP841gsuvmHthDgXixV9wHIuMMZT3BzmDJ7HlFPKqNcgEPya8w
cj4MXxvysXHHXMOGv0DgVj4HNukjG3Sa0CJjPYd7V46YbJJIh+UICM0L1akVAi5CFMibhEaAOnyA
vhD0k7m06Z5EKFILDPr03PEfFgMmtVgiaKm42rCdQPQZfvbSLF2y6voUgcT08qJEaAOJZe3oFaRY
A5F0kYAUkz/bkrFX4cXLpq9xwat7DEXyYcynhDKWTG3eBrlzSt/gjnjC+CkG4nnJD5qv4vXxcRWS
PEm0Th+sgg299TOAnDc0kd4j95KWNiZ6zyBTPaY4JRMNPSkJiYST8bRN78Ou/wDtmvP3BJoxIVmd
YMgJ37Yv8/TZXBH+vSI5eyrvY7B5gq6jIZE+3nFki2UvneLgH/NiBHeEYDVWa1fjLYGnIgbSGsrj
+nid34n5ZugaVLi6kIz2Y9LCPkRjaTjW+UYf2K5lkAMiwIfHjVOfomE8quZYKEePxZNN6T1RA5Pr
wXUbZ/2sr4/tIOtXM/IdATBEw4oMyAIpbxFYhH1dvQYKksmVRsAaFAhZkd+Jne+XdP/u52uTziFm
jBPMJF5yEbQkDzUjaZngw03WxTgZV2Mh6EXYNuRMJ155x16YLczgOeVHTtNRSvgnFH1+yHMCgD8s
VsDhwtcULQcX8k5OaSwMEQzEh8x5q3ncx8PU4P06ig8W4wl0mG52m7dbtcK6k3xly3RJVxjO05qB
OC7JpfZz42pIlxc5B/xWKXYkaYW7CRnS6dcOxwqK9Rxj5YOMBL4gWfOL2OpwXImNL8HQpHjX9TUO
BSKGL5VWBByIfTXD49WPaYaCSUf9+p+/WP989uWWubf4avCF0eK6Ni/Xdbzk/2C5Fdld9gVfpvjy
6xpcFQe4ZbxUePiTeftxb2v8f+v27l3n//m9mpU/Xb4xMCZrlQyyatxucRf80D9rf2xcSnttEYE7
0WeoxfbWRJUdeEL0e1NkudjUdIfMsHiL+bPCtozb3B4rS57m7KxNjR4QKXWenbGRTgEDzcX/xHIO
TmaJCXKqzi2EuuOM3/gclKk9htOCS21tqVCO8j1SgQO/N/0/ks5sS1FtiaJfxBgIIvAqdiCdPfrC
sEkFFQEVBL7+zF1n3LxVeTItG5rYEbFjzQVvJiEWPv/uHobN+39Wb9jrDLAuTWh+33Gnzlf4WU+Z
wGL2othUBFu807zvRp4NxrX7tDFVs3+z/rwmFr0RihKcWWJ1olqOLyN9xVGGVVzB7Y4EFu9AvD1x
EnzhKAyDEl2kiJt9wo0g+7LooPSF/oW6tgA+A0gMU03maQg3P1BlHwJEN+vRI+H6QsjERqWYunAY
U5kVxO+WjEGFtVeE3BKIzMSdiFAOm8c7nsHoI7gROiTLNYtUMe1WBmiydAmIhYWoQ6BagCZTLI8Y
NCexwuNSOFzqjErr3F+oEbmRP1ONqAdsZkYswaiUgRtHvOXbXNjKok7kEi+552A1nxW0/SjiMOej
WeJ2o+SMqyG2yO8pXTY8R2teQWUu/OExUjVwuK2JG7WtWM+piWAYOScSmNvigWchua4jWXbpqIg0
oACirJMC1ntUqvxogLpKBAuEmHNBqzbngKJmIscvWfKY9A/KWTlHUISh532DPRt8F8N7uYbD9KAN
NowjLVIxHTEIj6ZqaAj0zIXxnOVUI5S8wcTBuBt3rj7RCJEpoagiAjKvz8d/+NWQXZIxKC8QmpBZ
BYjSUixhKwtJGSEXgQi0n0KQwRty9gHAPcceFqdWbZLi5o29+Egmd2Eod/jCZD6bVlAVU18WQXOu
8vGwP5nK5FQ+E+sYF2uYWtPccmVkTgQqwviDU4TJK0eKcQCCpFgOPhwVNgGZNZBGzeiBQSkbP7gv
JgIKC0Yaht0AfdDb/lBKNAhNikkDo455VxRs6EAd2fq67BuMEZRweSgODin8DrO56Q3bGLx3h0CR
0/Gdq4aiki0GjteGM+ZVG42ZeW0p/L1mgAAwh8cQnF83c5pzk+b/AXwrRaPI/LXLID1UR3UqVHFL
2nJjgVhOcT29TdErz25Tobz70PrNRjXoegw/Zm1IY9J//N1XzxXT9p8N4KrfsNtVHmKX1ROxjzpf
o+1Q5zroYkTjeHRLwXv95S5gB9ljJB5rLcRI82wG9IgL/u0iG/WLsPRfYXsUfxowv5hij4o1wNbf
VoXStm2UEeTTrcIk8jo/cgHS4yxhFLCxxp6aKI0en4kaKUxWbdWourZTvG9hbaEXli4Dj/qANaYJ
7+5rlC7yqeQ3pF6IBH3W2q1BKgbEwXlijIsekMuIQSC3cTnIM972iBV7hKx2jHc1v0EkiOssxezs
geV4QhaM0zULjPCchdJFqgW5fvz7t6q/VrAp5jEEdXKIFf7AfGSgvZGI8CwOCOcwZytcacVKk22l
24gvc/UQ9VIdPcT6k+GnwX8xFBaBoNIJHvk1+78MExUVv3psGVlO+Su/iu267PqmGAQKCreNSkhf
xeyLrHicShGk8t/1GeMeqiRtdduyoaI1k5p+xEGiEetAUWVrJWD8rg958BV1QZpYXSDNFX6qHPjb
U9dNIPuQAZMJaqileoGSovjKUrsAmVjX1D47ukH5Lt/BXSlPjGblJ2DD9Dj3z79nOcRjdMeY3tPR
p6UrfKoNBMGNx4zIOA0U7DVbbM0JjFYDY/Q+e0/7wmrX0/Zv7+X0PKB74XuZBYzDLCs6mIwQY1n+
nPZsjFHYGNtgBHphqnX+w8lMjSiDXNBjSy0qai6NJnqzCoE4gsHfOwPUWuTHfFtuC1youKFXv2lt
i2Rg3QeUuGomuByQjWGryw5xO8XJhEE/eJ/y4naV8Kh9TlefmQcDhdJOnr2IcQzaTeoJkzwUf3jS
k28TtwjdeP7gPntfPIKnQwXgp5Ru3OxIJnFUFZCBZIppr/NIoI5pAvtmQrBkaJF3SMq/E+XX+08K
Jbfg2HBVoxXXVpWD//qKTNpuAp0qjsaBbzhfG2n9C3IbA4K2FDJ0SWGEaZIvTErxaJ6b9gf8LO6y
roBYCqvV53QANEZwJ2TnTuGCGRMxFhT/WJ1kPokRoSf335BqTWoIdY4rATF/zV0xebBHZ66MA817
fL1htGCf+juJ8yj8xXlZOJ8f14gq+8XoFeKTsBQ2qqeUCqmA2q77BrUyCIgHdq9wo53n3485ZFCR
e9wLeWqAFZS/rANLplqZohEsTlZ3t5qkTE7jdRDcbBCuwEEHnjiE5CMAQYsRsIuZxHcqNpnUWG6+
TbwGNmlKas0KgrEA6Iplu+C25xylnurfARfEbm/ZtzOBJmDB52SDFWaRKqlYP3Mt7I2aXY9P/SIa
JGTDqOQ4MPz35AUXQQ1oyto9RBnzxxZ5NqCCh3NHKsb5nt8W2qwFqcv1eBUTmvEBNRxrplAXdm7m
346iM5QH7E4TuHLYrQ+KdY0C6UVoAkY7hrccoArwaigOL95KYut79ultICioopJVidkGdAjUnKbL
uwf0iRsoJ2zZuY0NbS1Ml/pZwtgAJAHDoaXP3mm3h6gl0kgQjVctiL3vGs2YLZB18hXm6oJYY5e+
fGW8U+BReaMfHwoB2NeXB92Fu0Z1yQ7I26kVZuVfb84El5c7ILH5Tp/VAeYtyERvc3WHJHeR84iP
oJ78E+eAHS9WScAuzAu3iR4LP0sqgj2nORXz2H3ukD8hmEZCh9RKWg7C10kXGBdE/0v+0Xun+oar
hPW83augid8nDbFUt4hnHes+O5eVcAMehaGJE0UcIFVnIeN1LJ9hdlfyejxq4Ob/3LQzN2b2/o25
i7n4N/CHdGPPBvGoP+yveDo3+yGC7q97PnobQCPLIkdeylR/sevvUdT0kVfL31G85pfpBtJcTMnB
Vtv+e+K37917xzSCjEcAaskBP0SkFu+NfYPy6sTeG3MLO77P/poTwh58BtAWNyeBvELCE4fZpj7V
jP7R7GcK46/cANNkcdkxad2c4j1PJv6lUY+ZAYXiceDXqN553t4OhU96SA+0cdNDb6eDKtixV9bb
PcSDPpveDgfbzwY2HydohVz2s3kc+C96vJvqj1+Idb4H9A20AMu9eEY15jnSAxuB3Q4pLvi01EGg
VazU+W/6pQVU2+WS+VzncUzW0kqNEHkD/f4Stky+L6eCuvAef0lvBKMKpO9cJfVBCTnCA2YmcqzU
kcZ3brM3XtnEsn/tAXoi5IU1NJRmNrBaB7QHouY77Z0a/++M+CRq44K7eWDjFGyxm9y3CmrAZpjD
xeu5td2bPRAAlu4vemAhzE0/etopDro86qQIet4SGFAooNy3uUlbsHLX6VAhHeQCX9xpBLAUTBWK
KrLmVQrRro/SvLx8MG4o+CQ/hj7ptlGUk/LRdyPDGJDgILGmYXBiloCn5R0S5NGNSZFsUayQTpZ+
6+eoytnPDLIFOvFBqHnI8mavVYY94G1DyhH+IK3PkGM6/4yQw3Jdk49orjaPw3h9m6ZjUTu/QIl0
0zZ6+qycdDGkCQFuqoyydW/TUCrRtnTwF/Iq1wha+u6pqx7kQPXyM4oYlGfP+W8vh71lcuIyXyIH
KHaMdhSnKp/AAnifTLSOf0hGuTjZNOZHMhSEpeqvmWi0WTU5Tr3Th36Kk6x4GCTFPv9gsEcvry0R
FY4lwuRvS4CZiautE1fiZ/NPsakvP6SLcx2IdOHq55yVLF9mRJD8UARF8NsUQXmgO+Fh2ldMxI8+
h5/3ObyDlj+LIF/EudViddJ6FCKAYKEOlItmBRPXk3Yy4qxI5jfKRvxA/DPx//dK6EUZvPG4a59s
AANcoRO0pW46M4EOJjsj22699jGswxfj90sU/Uh1BWq3Xv3wSumIc9Wi9R7Imh9zpMlr4qE72D7m
zbqiowFSMfjCQ7J4mR37JTmm86yXHg28cblF4b/8LJGwrv9/XvE8r72K9r8Oe242Y4yeyo7lF3V9
jp6d3hLJ8o8+brZUJxgucVnX7CTdeIYPkTm50MHY//uOeE/8P/IJlhrlTViE8vFFVwTB4hLIDO2E
WlBD2i39HJDXHS3YdAjxDFAx6RAbbWaEJh6k61JKRuIRrdAo6GC5GT/QI/NMQiVydPnYc/tbFdRB
A/ZB5zAwlE5uT1XIKoWII8zJv6qj6Etmwgxp9tuK1nWFBwpcWQgsSUAwcog3XkZDLwWn9dopdsqK
BuNqTlQnSZB81D4eymcvnpl0vxoK3wdVRjfTl/wMr5CbQOxzunhd/za9Ax/rgQ5SkSrXoz67Tjwq
7Bat29o5OljRpGZL/Dn0fyw7z6Pm/GyZLtl9QYt78t686EyYe1rddodACTMKrDntZPFmFamPhf8I
30f3dUSM9jwyqH7PRmLSaFtFbP0PVsk2Y0fjcBd/9VfPKyMYxz6g27uYQoiXaZCvhMRto2oED8Ew
3w9CeR+7JSuMH69bbsHfi2/F4qb5SmhcdDaP4JqxFjIBuuF7IAc7bqr37tf/J2JG7vDeQRTpRqwy
3xMK5HQy2KP1jPfxnhXgxlYjofqxIKSIOE5MLzfp4V8JV25QFRBy/HavoIEWm3obECj3IYhlBKeU
xenmeeKdud1S5gHPk+G+5hrHJkEC/iALMzfiJzLaBN6b+poldB26UfWzSvCB/VEj+ITW98TUo0nT
2B+sDfejAnC5/UFSNUY/LEsE9YIlfD1wVe9zloPielu3k876Xl0U/56+wV1THKT1R7OMtepXLPgc
nxHDHN20c16kkeWkWJpOHKXhI2yuLRYxD1L57eDfGegYtBfP3F/FiqV5dWGp3pfC1/86D2KYVzKd
irtYG92P+iF1NW9HXFzoXpUOs/Ugge6aXmRmnRvfmA3mZciewELawGSgJJaDZJu7hl2cdC/xe2jB
3zMOj6uOB5G5uK2lwxc9+W2NWpMyjCeVDn0aNBBpkC0XWwUQPhn6BNMTxrz6swoGhUolAR8sLG1Q
OK4+7U11rwT+MsZWSwlAttiCqt9b3NwGp5vOMVZca59IDl5X3TM9JRoEr3kzg9sCBOcHsT/1mYEp
R010R6SwLekSYtHips49QEUaiIIcKhFLMwymTTNnUyHI8ftKF/jHBxWsMKH7F5u32g6w6JAmOIkr
l0iyYo01V0kIaPODtw0mFsiDos+RBtCsH6rec57xrrrF8/rvrpBZcjSfbZmZCsI2hQLwh3aOQoPW
m0tvxgZ4FVVOS5vsJwxjoj54upZtj5jJiy7orURdavD9S4LcIfbzEldbs59CCcHW/m3V24OopbTh
f0zYRui/XPNc29r8G3z8Z6i5Ei6PjSVym2YnAWTd35QJ6IH5YyqpgQw+HIcbRPs06zBPlU+6sknB
lkEPwDGg3GC3VZA8W7V6bNg+vNlkamXKrioJbQ6BiA0DFE/9WfYbFzi8ZIvee9qTLKNZdPxJfqRO
QWqgCWf5Q5hcL5qv3zMmXRWqmgf1vj+wZIZl6yF6H+xrskO67M1bBoQ3/UsDGVXbAX2SYNGrm6pY
Jp1r3KfAXSswmfdxV+6Qu+Nca6qzx2/fars4cUgn+jSzqNZpMD62MfuamteL50j4UV+gv80jRLIs
5hkixaEQJSNDeGIS/9pVCJAxwqAsDaQ9/dBxgnRYc/rnfiBtqgnWsqg2FVvB1AxeLzyGwQq6hkI/
DNPEGTSnuWLfMR4xh0/oZ5QTWTvGiW6sDVWq217AGXq1E8HxR0wnL1HuQQUMoRrCcPmNB560QlpW
nysB1cKG5IYv8h+c2ztcgCWB48P+QT/I0vkPP4s75jHrB/00MAB8vexWXTUvu1+PTfxxmKBSNg8Y
SLVXxts7OTJ4W2Oh5TM8fJPP7s2MCygXurby8vmF7xeU7XrAexhYP4yAGsQ5w29vacBz/IVGHZSN
19wnT91rwXH1Z58bNtzPk7nQDnBd0scQOK95QFGsdTZSrwKuWfUhiZo3lfUZjEzs0i7oAT/+F3sv
pid4NlSiT/9pOCqkltT5lBMJMXgybS5o9J/q5om+8O4TRePUN1t8WDf/vMba+7SFljx/MpsLBzEN
S2Wl62soCbf+jhG6nGKnQKeO14QtC5exfUJ+9hjXQA2S2e+x5c8iXuePaZPDFLDjclPHa7lYyo+R
ZooPWPy4tccyaa00+hEu2EsdWDXz3y+O2Ah04qMbloeqFiZoiFVQLpl3AHqChaBltto79u/+jc2J
ytOZw0ZcWDhGPimYhevvmm6UN+saPylWJprXxgKwTIlZyxf6gRggfDTel9uJ5jkZXolkJ8qoJ9/T
QrES2X02AmD28BTGFvW1SfeomUqsuRMiM8zq3P7ebCXzvupchs2MjwyD7UA6C3tQjCqQILieoVZI
LWRQSj1skZARwIQjMcNno5seJBp12LD3HDJI2MDbOpu4yB4LwEfH+FywKXY1/5D63CJwFl+AKsrM
XKC3a4nkcliC708CGDtd1JWC3Ivx7NftAv2innXGIM6/ln1C7hJGEjE4NhT2ziuA0+GtHcdLNTDh
GmaMwkYmOsOJmApaxJ9xndrfatJeFHMJaAw/TtrJYhT7Do3+auQoRi1ZXcKO6V1vhs2Qs/SnTFBA
PXHgYkrS0b3vX3rWGTL4k4zR43L/uvR6mPrDMhB18VV3nleEajcOhzJKnA8oKZeRxp7qPD+wIJ7z
evu99g6DC1cfeDNXB+wpIAD92kpRZh7RMzNS2A+qdFnSuhCKfFtTpwWI2umHjZ9KjFNvB8CoqYzp
fy8GS0Y4EHeJDrXqN4vB2/mYywfGlyDB6cE1LmAYrKr1ER9GrJ7Ytf2ltAA5ctiSjgvMRUhMOAQP
77XM1vriDgy4WiHbqrkwL18uw2t7jkHo3f00rFx928DmZSgysx7Ia/uEhCFKqywdIb+K82Fzffu6
SN3Wxi7HLajPAP73iLaI5GCwQiSeHJklv8/fgyE+ZRJWYYbFVGVcWYA9YtXKkS1W6Ocxo4LK16Jt
tb6GEOW9UeER380h+N+WUWew5wUGjsOMyVkEwCH3Txn1V1AJlhCxRxIV1Y6b6HkCyiHvqbOoxnos
ZycKMpGv4WDAlO6LlI6V+bbR2fPcxXuifTWVxslJWSe7HpMoslXPDHwEbxiND1nvGnn4ODwOEzF0
9D0ZF4LaxVzSUqkBvGOSI7AtRPXXrDx/Yf4AolvynPfgeWJLhpm7Z/DyiRnb21p48CmBvkESuRig
EK3nDZW1tOhHj5CEuR+0AcjDa3MFWgP0diV0rcMSlSTagFFxZdyXMf3+BRUBWCRzSWn5WmnwGyz0
56S/It3FOwOfA9CGYnjV6h2AHzHBbwy7K9J45KuIbHV6rXjbPB1ytD6S1N8II1+FMSrGPLLRRxmW
4BK43/4p+nk8duU5dQ7Di+yAPK/vK1gafswXus3/L4Gcq+OsotUGMMFQAhPMtWWWFt7dGm15pqb5
6qw7u/4dLH4MISwkhOgtUbTGzwkoAZ4ATMRrMGzPnHgxgYsx3HfMS/O2IWkgpRx0fjPmCkleY1Ag
T+SVlbhafqYghMj/1mVUCjwLn6mQ7VdnoY/kanmDZGEzmUsIeSQfFLEs/o4wKUCDAxdDysi8Ex+a
KV4GwyhdkXUzksAo00EoRw9lz5J1IW7A6EMXBu4nOj4ZKKJR6n1paNbz6o/zXZPi30/UDZDuP4t4
m6CTpgZCKNtaBsMcWK5zWPAwRiXEqxEbhAgIZrbFnBkzYejSf1sAPZQo2EJCLegEbp4+Er4dW5IN
PA9LqOe9YfEbFZi9MWCKbPd6s7k0HsmodwCJmV0UdjXYamQieshFr6x+eMyebPhj+t1pll3L2jn6
CufnITcPT82fdEnUVtw81Bzqrljx/mm3yH/3nmDkfkOYiNhdcrA4OhzoHmCRYU4ovVDp/A7wyIoV
s+uYoek71aVSyhYQDXhFiHSibjpUyzRj5FzfJfiDnOTLVxvC+fi+h7hHmkeQDLJg5nGiyKIq+hkn
hve1E7cXEYpHpa4cGGv6Jsr+F0LDWfDhswgai3HJz3cEJiCF4BHkI9IIHQxfjxl3fcnt/tzRaQQ9
Vf7R8RN3KwMnNAjXnw3WsLD7edO8EvQiZt/j6yv8hqSZvQg+gat/rGJvchMR6Nbxtrn0rwUHaqmd
VMgCJZ/0R3cDwRT8svoErYS3SZg76XP5XBLi2JFnLhxohARUoRJabaTOMXhiBBOaiBXP020trrka
kxRLAT2L01InOBTPAUFrhOCZb4Cac30Dg+JfKtj6gAyCX2wOURZD2yAyEBbfVw6cHBLo2gCEFdCK
gLBGJsyVox+4XzmCCexMvOc2+Tn7cQY4FJx1ql8OD4P8nZ9smR7tFpCnGCOB7QJHvUCqFFLb0kA7
JfK/ltU/Y2+DEhQw7h04aGzzXe+EYYUugitHBbEr9wHwUGyD/vBC6jP3eviGygZP4PYvP/RecP0G
x4Lrast6jnFDsyoP+E+waHO3DLZcJ18GtO4RHA+3iRj4oDMlWiU3HEWI0UOsbNa1q+9IvLv54w/W
xqLFE8ejDUaXFT/uyz0odrwJ4LFi8Pu+7a80/06n+aIeKFijdK3sOOL0HypEQxUX9FgXAPFxU1hf
LkfTenHrmwATBMGy0QWrkkonfBzoEfQ3FERL+U/GjZf+6IF1Id/wcQPZY4aGrrN06j/GvHo/VApx
AoyLiqPt8S0Dh6jAuVgNzXmuFW5ODldMKiHgMKiruHjaCygtLtE3WMbozjnviVvizgVNl+3E0sel
AFisCm4kjYc3tXq5yi6svp+1cnpc2B78Ljrrsf4uTKLO2vRYANJA25tIzddYeyic74V8qFigiGTC
q+f+99mRYZ9iH/WD9tfDD7awehRbEHjN2Zc2M4oLxR58Z41pyTFu5sPfB04VCe00g4jOnh6R3BSQ
KdICckFwVnxBhXoxL/BPTVEbwDWwMhv1/qkkys+ItSAmDNMqJut9zip0kXxDqK5FVtH790iDqNy3
mgPS/eZPdTpHidAu+CIEIeTh3UEshDXAdE5fZKF83XlBVqcJCB4wEujUwDQg5o+Hed+6fUasc98B
Eg7v1Y2R+6vXn4ndhsUyIDKu2P+p7iv2pYpO7Xvxyq8SNlmy10u8vHKy77jfzPNknJOY9nsjripO
avoePdYsioTSBsHZH1cKywxn6SmFNwxoX6GEioWhBFVg2XgUuMPnSXNF92Z6I0BXXIOWEqOom6CM
f5FdJrOmmCTKnLvbuM1+n8NrMIVlanrPcy7iZ7X8PO0fXFq4O6bfBxEqjbFvuoF36Q8LDHHNIUPx
6meexNB+phj9HcGQvMP63NkUCwwqsUPBjoY2edYwO4bI8xgqghtPoL3QZ/yrP/Mbw6no6ul9QTlj
bAapJCYSjJ2TovMv8lErDWUNQraVNlMqK4iWpcRBHrFo8RoQUduNemIXBQxmDeiVcQv8Mm4kmgQO
Y8/TqzuxCxOwMNC/p7dn3cBq4wvDLRoyPsOrEQOQH4Maoy/CYsdwlZiKH6qd+Ep2hC79gLnQUpUt
TewrwbfMoiyCrBlxQm5h4ZPK3LuxEanXyiY8YJMTpsznU4SQYebB633mgayAg3TcQcNniBVG+5Jv
YbjzcfDq/mIFLCE9Hd/54Izp4loEZqIc5cxWPSbG1wK816dEMUWd016Im3JpswqRL3KE3sxX3Vm0
cWiwJynCKz4b7XviIn0bqHp/oi/0Zy5fO340NdZ3X2Mcl4uJjUmgqSSqUYqTjLqoJnCwT1/Xw3ej
emPEhyvIm3DfDqGgAlfQ9tVBPdGXYZfsT6y8HEteng7mF+squoYo3T8WJ6Z3Am6dHWt2dKsj80eb
gv2x2wYSh02pQkRiFX7q0CAwQYZw2tnFiob/ogh/4ox1J7YcbovsT/PpOYIgunnqkq4taa+2oPwZ
l5fHpR/9zuzXbRSaaPWWcdAAUddO+qtpZnC0z4geFix/ryOnU1mRG1D7wz7bxquxXY64JX5MibP9
QV5ZWJQoiWG9ueF4HImCbIkYThMjYNeOa4WISo4Eewqs2/c5YrVqQXuwnvIB1spZXpFHDdg7oomK
zD7Gj4Z9FZDeXK+4iwNOY8MUMRxjOPHPAgmKM9KOI1Xj0cd2A6RCtjWQvSxQVKmnX0PkN/6+YXxl
cAbjF0uLxDDEE6EjuDyNsZP4ygQkBM41o4QD4Q2pus99Ca3laFz1KDn1V0Y4oIOoU80mK5bePOod
zUV94lWSQN7i1MMiEN25NTbShk8MSQ9a6Dr7Q1E6rzZVpKxYsLprs/idBeZ0U/lJPEwur4DWl8r5
QzbAvNWZQ0K5R3EEk4pD9nVeu3Rsd4s8Ys255SL1APHHUUu28vl5JIdIjiQJHfC36/1Ed0pesTI1
4q6g/Oe0CRybzXl5H5tNPEl2kk95QfpGOUYmY0yqHQIybV9suX5pwYGd8fkncFo4ua8jtkWiFCHl
2d6v0ga0Jm+q1knNeH/4thCySJuu3D/SH3uttP4vvz9ymfuORJCYwmlERil4jRx41sgt1dhg+1r/
tqzE9M2ljRKVEcVlR8FNkxiFvVdFyKKJEnzgki4bySYL6Pb5154eBnSqbpscK+gs/9JPDl7dCncm
QDfdlSWX487h5Ytr+3Xkjctnnto4f8C4bQdRS9R/U9P8y8qUM6ROn8s5izjgCli3c+ewZkMsoubh
HDLySNGKt/lOObPOixoYohStzB1FaR+TLOrVE1HjvtMXzJpFmNQPUKkz3i0wV8RQi3NF4El2XN3S
MWVWuh/cwdHxLgezlHHfHCeTBhTR17F0JzlyAGnMc/aMEC2r0JcTFFJq1tjVFwLdQMNbuZhvi3wt
XzTrmJY0b57Jm87yLc15j6uoHlv1uDp/9hI9zR1rXsr+4ZuBDIFqh6m2YAdkQTbe0Kz8MpbAxBm7
Vub8vnoTkJaYdAdDSlPG4IISL4BqtE8tFU0SXBavg4urT/XFbfoKPgxovmf5uoGI0A8+0WAFL3NL
jZnZyZZg4eXUyi92NNSlfuj5Cfs6XGLSwVhxHAdRvr6tZWB77OlSN0MG4gIgdCzkiMKZjupHtTj4
1Z5E7HtqvQKM2hCIXBSvkiV1YD1m+ebifI840Fz2xHYCyoejyhFCtMwgy78TyP3C/cQ1kptiHfpV
okghs2M5J2fuHVhFyJbb8Ny/cEXzYp/fsIadocK3HXGhs5nDQkLpRlQn/ij4FNBMYESA2YANu0Ya
O5uxxWXO0oO3JmMMbPhAw6bM4OvH/D41Fr2okQFPtRnSiFfov+364g8QM9C0PSnCWZm/Ma27SH62
MegamGLE1+nvtCsBIT/L4fNqMIWReu8Tux7rMmy23L0cz/7qdXq49KNXX6e5GlHjvfxb2EbSQnPE
/xWguTDO2bdi4An621aac88zDAWlY/o6YckyM8Nqp6+zOSNvM7Hz8Js/Vsbp7ajs35UhJfVjTfN8
Wm8z++3f2U28mxadsebIH932u71duq1+pRFAS+hxUYBAHgfcSMwzhx330VbAUkU05A4hl9eWEr2U
11z3M1cJfvNqXvt0rZ6Ldnd3BsGD+Zf37rljhw0W848lOvpFsi2GDt6nqRxwe762EkG0t8CAbE3H
lqiRqVY/aqBD0n++5pF5kA5Pnv67YyfVyTCEIH6KzKJDe1P4Elcj6kk2WYv5e9Y47wW+zPOczTxc
GjCdMBd3v8K+B9HWEXDSEZiTZxJ2snVlwzXbwpcKWzdbE2TuUFjzSEUAg9u0f1/KkbaACLaJ/d64
3uYT9Qr/M8htjh54SumQrhEtzxXGNGGpzt5Lei9GRLO1AhuijU1sCXq+CbBSGQFRDnqL8qxN8Vl0
mzH1/ZSTBZSgnVSjYSful+4IxDQ9d0eUP7601rAv/iE+LGa5m4pDb5yJgFfKDtbshI7lPxrYT5Se
OsN5QJbozbTjFsU4IvXnBDxXrw3otNCQeWFJgbEXDeCnlTJDzEIPreI2fsMr7cGatAhTyd2S9/AO
F+qpERMT1JpklKSZrNqMFZB4AoZnhebmoIIfZwd9blI0+qSldAAZxl4/g3YLBngh9FxN9F1jS+PE
Czauzhnb6CgH8JBg0i6omaGiZGDPzvSpxoBfd1ESZgdpS2QOf+fpLYzn9ZgJX5yqGG8i70gonjjl
DMnykh+xmEGUXNH+aJbpn477W824zXsWL147xnrnhAZjdTtw8Mb0s2esD1/Od7qJAyVK3Y/LPq3H
WDCl6pU8aUTOyIIR0dtkGS1YvdDbE7pDIPBha6c2ycKlWZobbl5qc4yT1p+Ihhzrk7IS68yajE1l
TacZSNXBF8sGb5fVpS8eYi5JuWVmq35huujm8URdMtzifyJ1Wl8LQildCeqh79G8sl+3iFcEAvZk
o8/k4fEcLFVi835PZ5O2Lv+VrYsDi6bNDn8VcqMCN4NeE3/xmrPu7ZhT+zBZMK3PnvdFFKbYA1ZU
obIp8JYlrlm3clTDtgPiVWN9QZPvM6J8pDSk8qNepFOY1hZNSFBr3O60F7mkRDZB04RLFIOtwto1
fbifXLR0kUl4EjDEtAQRkB6laRuynPN+WqpwRAC08OBCU50AxBaJH14O2GZqDJXT18KACr9J8HYn
9lC/YkCsFutligskZnqu2Dr+bj9uP+qOnHKWgr3Ifq6P8LXNGcfmhb5Xzl7JGsJx2g5mXCG0E7i/
4StQzO+4cdfcmDp5Lz1ULngx6ZY5+YL2C3uYuMBjg8Pl5RIpbpcBSyC8Ra40AaEWiQPLfcOJ5HQe
ud6wR3EJ1ep7YoLOv/I48hEalrmLegiIgraQPINeH9Z4dUlPd2heyVWabXapeIdbOaKYYkFjHet8
OtDsiWzj6ENjygHf1nNuUPiSZYmNYmbD1e1hI5D4pZ2vKzdjuzx331vNwZ9xrTkJbDbdaRw5MD35
nK7NRXO9+/pUdVg4x083tjYFE2qdk9pMmrIii9kArmBITGIHP2Ex7wE8ytnavrnJ7jnvM9LAOMKl
H8bhe4VxLiqlet7DHxiLzjHjIagdsL7xhBATz+pdhvSNGzsQAPzXHOjDvD/CMMiXYNOzkTvVfHNp
2JRaDhuYIOCLOZfb6M34GmIFT0zof4cdTuAJs6FM0I8NuGyM/INtZ4/f6oOzwHQIOdx9mo4YcZ98
vfs4HoP9INRD8iGiskJM4Q6TL+khvh9jJm4gxX9nmsNKia4iQf2CjHnOVUav1BJCjuf4PouHjaMu
oGHOyFAxDDEmbytjhchZLcSRTRnL0ad9m0E+R2U04TMp5ho+PuQ+7A4Qb4FGOl+YGb9JN9Ux+pE8
ibieu8LaJgmoa6cfhAmlLWSdMKDHGmg1i/p22M2E0h/MyQig9REWTjXqjdHpWljbCWHKSGFvmlFw
R5nnI8lhM9a5hebivRX2TT/74yLstG7hgHlhIQuVFiq/F0IaejZHje0o4JxMuzDPgMbCYusY0Ygy
Htjs8Y/jSXdkF4q/Jd54HORoQiD/2RkuWDHq3fc/+R0oe94wV5x9nyVL3cGfdfZkhh1vUUwa0cf+
0wQmDkl4wPJOcMCVaMBqx2RL2Le1JQ5PGKjlSAYnX0Qm3SxlLw3aySxdSkyjYzmKxwpqXj5qM9at
m2eOBwGpyFbsu5Q2tK1JxTBrztxiMtYwOtA9bJ1Ifir3vlR5Pw9uEd2RJ+N2kiyJnV6yZHAl+DLA
yxzypMe516YkE4zLirhqGeLVp3zmEdUCQ5XNrHLbEUm1griynTJEhK7lyZmirwUOA0wmQ/18P2w5
PKT8KK+e4yei2xfnOvOamcEjek42KkZCqqkd7n5ut5MPGc6N6M6YJi/1YWWXR0Au+Vcm8+vJVGHU
GIfmuTmKkd33LJ0h+Df/U9F2FSi49KmxkryMERzse6BmP+zvjDYPBiB4epmeNv1i5I790pRsaSJz
mXRjeS6PNKfYVq7pyPgQljZ0y6npCLdBcyX0mx1+AhhrAh7IuHhKrvVxyYF/o0i7TyvkoT0knBgY
TJhBtRMXYcZWcUrEJCiogL4XSJyhvM6FAib2abnZQp0mLph2egs+dj5KcaUxQ0Sv7MEiFp4aXn/x
2HJEcYzTwn/PAZw9s03ePkcZizsh2ttqGNA8mUzXQp3pc5CzCJ+SjWpXuASlkw/+eKqd7+4bnv6Q
Bcyc7bMgD/qnLDB2hVM4VYAlwvy7fPuEVDLaML0UoLHiiYHCp895G8wEJ7VGasFdExoz2dVYaZmc
I3Nd10difMS/uy8f6/j89r9b/E+Wz3GLBgI1XsgU9erhMuzjPtYMC8wLwqoIEyUhWDowqXWMg6dv
RNipecn25hq0BvphEvx8/GF2fZthic3bZqRxKi7UQcjlO00WN+bie8wHa9bM8I1ljynuL7NWjfOx
kVpMjIB0wAGVO/t6nBZkAYSWyX+EndeSo1qyhp+ICIyEuRVWGCEvVd0QVeoSSMg7QE9/vqy+mbNj
x0z0TO/u6jISLNbK/PM3Dsupzs5phwRiHzcUmmcPlXkO1Rtl+M1nCfGEVtS7kKg4H2zs10nwSDWo
5FUOrzbAyCyikhib+FM48St5QyckOm2gsiOyqFHa9ccXAiXtiFuKUBG9Q/AS/R2Si2PwjGECD5vM
dD+R6uNC0OYaKhlSaxAHRn/2zoDQqBXxikNt3P8DhWEOjnldXVcYulxXqFkIbo1eiHVPPnJ5Nhs7
QSWO1aYe3RboItFDctUDZdbFaEvQlaPk5kp3LNp9dJgSh5HqKb64qbnmYOVNlgy0GYHH1znoARBd
qMTkWXDbUNngxH3gqVDG1wghuqjxE56R5BAjcgy7RAn22YEful9U2SFTV1WsRuWYW8s3ZfpJKhz7
Mk+PHp2H9fyawjAG40hv4ZlXW/GcIjZmz9gvmgjv9UuMwQdf03LA2jO4yOyQDRRqO79MkY/HDT9X
jGWrCBoCC1CohocIpwCucJlLewTMLyYJ9AMc6dVSbqC5ke2qH6p8iSHbXIpdAHUYPDycjqD7N5Sj
pNKm74TMuTF+C5Mbh8uAMWM5ttcOVUFFR8gizunK/AeyxVd4RDBjJvxLJFdGqKGQRKPnEJYKP4hS
Iyj8HoJ6XieBZVckN/UMCMLXiaPV8o7ITYRA4jMQkmsanP/w1Qt7dF0d+O56cuSamcEdGSmZd+xM
NY6EtsvfkBDhquf2hwV3Yo+45ZqwxeBW+EQQeUa2cybdC/AuqJdPtO5XKISIfZAT7UPm6oPSgzSF
DauCeLUNcCwgSnDn3fiqvleSe1eMzkxgeSlPFuxp2XcPcsmzB3QPtrzhLbxG/dmNN3dEw8mNp98y
AwpYH32JfyBLHjGqr44QXaGnxWZvfI/vsTEXeRkUPXTAcPJGJg/OIzws9uyNLXYtBtsUyW45ObZE
q73g7nVTsjGjE5ojFMVZESJUnUmemIkiWew7iDhDAQ6fmAQmAy0NmoKfR67/XHmCgiOypGcISxqx
e4+O7OgVE8bTSo4immwuevCOz7nBBHxyF6qxCcUMISpK8wecfxT5lHV5u5GdW4SBzszY9CawCZFf
o7SGOpP0eUPIjbbnpTl58HJ5Cx/c4fxXiw2EZ/DyLmB+c4KuCeFUZlDZMBgZNWSgFZ/cn0mzfaXF
RPiMVt5sRfWnurtROX2RRnob9viXffqC78iJs0almPPdlFkPs00sNxHrdSH+9IQJd7+/qyOYfWwV
CtqselKg2hWp4Zsf8EjPX9UYawSMEETtxDmU2D5RAzT3plSRXLvnaD/G850WElEPBLtqiHsy17oH
Ee+vss9cEHCGsg/TOMBdPSu/sShnY3Lm5H877E4diX7k17Z4O6xUTOjR+DGJw5f+o8ffvjUK171n
7H0+eGEdwtBEq7K6r1R63+lt8eAcI0OPdQDy5BGljsQJ1KNLHLr1S4bRU3RyJ9y6lNuU9aZVeEut
PLuSOXsXFeEh0zMldRCyyvbRDXU2BB6jACtl3osxVObskYky7xAMAuMgvsCCDYGmOXXQwfFaZOP9
eK4IbDgtmhWhKcqHY/lvAKiTObbOgfJRkdoyYBtfVcx0VuQM1DMcxMVt8cJOcJjAmjjP+PsB6qAL
q+z2ec3t5L1gk06aGdS2qMm74eM9wEGcQ6FYHT3xegmNdfWxS5j3nlk0xubX26b84j/1ckc3k7/z
3qc6UcMEkxoC6ug8cebvwcjSk2IGg2Z0W4KKq+vjzSvnl+3TwZzSA9jYygR9W8ExMmmbzA0dzbjl
4pDEJCDwYdQQ2nJw39Pe+JrBryljaB7osM4L6tpQX9/8cCxurnD0pGFHNWzPqN1P5NdQPTnTHRUm
jTn8+kiYxkYs5igWTuT4hgzLmUr1LvFdbUS70UM+JXsnZwczopLkUW2C0zbHPHVUwLYR2uhloT6O
HCqrB0uZrhKPlk540rhSiBDR+bDGVWaMOSQCGNcEGtU/ND+RzsZuwUnt4eL5prItOfNb/00Za7Mb
4iwbQAqixlM96AhAuXII7Lwne6LseBSR3IM3W5CTGjN55nRkfzbXW5dtiyqKhU/UbIV/Uxc/kJ1j
48BrvkdHpEzn5R6CnokRi5K+NB5wC50eHk5wth+IVal+Y1RKUZWeMYACfIJ8XCwuPNTyPJmLF4TQ
lXgh7LEQTB8f6qjNTRIB9VG5eo9rotm18etDn5JKyGOiEjND/A5Ro/aoVVCB7qnqkJxKhTC8IYVi
ZjC5bbBpMD9LkBb2F4SZIgw2PyWEopnwWlKVzGqko3geKQki3rGV7r6lxGAobPyxUmsuf9WneDpM
fx9h9LkrBxrFR68cMEfHpfy+4gkiJIiR+hMuwEfz94lAvIsFofxZPoSagSfogxm8PDn626tnRyJo
Z5fPV9Zmz1nLU/GEP9cNn2Pn5/fJICTgMaoScZAv/9g5uDeliRSC1GQzFWIxPcysQPmLrg1NPt4q
VCYHzB2+bAiH2CAgwHimZD5lenLPpbm6zx0amz3ZZLuM6M70SPF3ThmloOcDGIidsTUndejbIeHd
+cBhIiPqm6a0JH/LgToocb0N5T3eKAYyUrJpQfvJAuLPZzyabph/qcGN0t1MXpRUO5rVko5sD/ho
0CghYaetqWieLNdEa69A0797V9YnB2mmQ1tuo5s/VgODNgysMD5O2uQd7+lrsUuT/iW+0Ydjwzm4
0o3TH2BQtA8vblSQtKr7dvznEbYL3Czw2Tgn50TESU5+R+BNsjLacXS+WMIdV1VGBDPy231oJjd6
M2uGfgD0QENkRrdG605JEzL/ojjoo1I+RKXbYrdEdBh+V+jpsFiS0DmVFy4lEyc3f8dYadINZpeM
BsY7jKgWcWkiLCzpIsdrkksoXrQHOuXD+IGc+MRo9jdAkJjyhksNRO7h3pTJ0w3ePLykTXRC34Ws
GKnYKQDSCAok8A3y6N2y+9VAS6ujpBUh7fQ4vFST6hQBMFVUS8EH/hDSbCS4QAWoohd6AjGEt6Mn
2G+heOOeefuoJ285urlsCFVEhlKs8F4IHaCha30V2blYEd1p0zHqinccQrbPo4XZ1BPFsI6fB4Nx
1NCiXbIn1yVMW3zxOGKLzPhwxi9GCAqvCcOJTOdQviY8Mpkz1HFW0TyD96XHp7kY74ALRlRuQ+wP
cAIiwHBoAtdQZIjzToiF2Uj2oCOSRtLTY6i8npIqaTe5eB4e9955tpvBayhndX5buLfwh9Dq4S16
Bk2K/SUn5wG/KmmFa2q6s6fR14o+/IBvlatgX2WlxGvHVxx0kGMkGmLDJ8USbPmvHhUYQxCPmSRi
xxMOVNIeXfB3AgYe8mCL+zKhDG45w6jOO2HMgpQAu5JiAoI8RMaO2PrFs9njKSgQCbBfY2hyRd5+
E1MpDmOSuCc18TIcvlEZYa+CkkHcaS7z6gPV2+g13+EQhdSZAtOY9XNlc0ChbGcNZmPcEtwY9imj
AU4DXEsSxghDA93cIUU1h10Lp2RoQVUAXCFgze1Y1TMIt/6NSpdscsjLt1D+T40dKIBJwEgwZMNT
dpvcMpZbyK1jwcCXyRsizY0hJbJ3X13cE7rSIszMkLwMAMb6Q7zzle0BmalcnhL1MCzLmBjq6B37
4erMhaeoj2foKdwSy2J6JJwMEJ9HPdLIzz5lLqcKbFbsApjO+48UjJnldo5EWtEkxWffBaGkhyKv
i6UnN0TAwl10XzaxEuEglJdTK7mlWgUIBrcU7xUI0siwsTCgYNBmx8QYmlNNyvqVMTRyjH9QyePH
EClzhfJXQVEkeInU3Wjg+bzLAnsMXmQxkuOlZkHJg+OkpFj4p6y3qoMqvC9JwcWngCQIEtjJQCPc
00Zz+8bhYMc6Ei0hjrtEtwND4LaA7RWGQhTY6z0/0+Ino0WnapO2raGx3PsKO9sVrO4wxwMG05Mi
dGbyDgzEPrxeuVyM3fbZMwG44BndcenFd5kD0bPJDBU/AiYtydMtQEue3D8uHVf/wDN7YMNoeBAt
nNSMj8k9cebXCEE9YA0qWNwlxS6IrhUNLPvXbzeHvCpxIlWqdWpvFcMf9jlwAtlh2FEGrCqaOq+S
n8RDzhWJ7tGiYG+7Y59Q+PB1eYBIcsVgxqIJt3JmCAOMCHydJaTypO9IRCXZfNqwLzF+pDIq3WNy
ICWZJigE0lresFzo2D9pjOj1bkicLXwjC4xybnQcJugZhhVKYszx3hjVqxtaNTZ5hyRmFjATw31m
zUGCPmDQFNQP/I5lNjZrbEd7EBlCbVfi38aGM26+dyTkftgj7Ak4LhyM325AzhduYYFJqsu744E/
8rCCttG56xRQUgqxfMOKzZ1EZOzJSkQEGOgwJa+jd6rI8OnrQXu1+2L7DxDGovVGpJu98QRS8hOa
YIm71xKswiAA4duFF0wFXSuQYTtB7vNbcnSZ8M8sBNR3MffBukdjgeFOVKDA+NsRiYcj67UPWY0K
rEI+fV7iLbmfK5s7/h2iG3NyC+euNlVo4OqvX0MuscDC6ADbAiVHgoGx+vXXGOXXNaU3IVaTuglD
FWV23WKCIgWTlotPld36PW6Akrxnr+ffPDH+CwE4VkciOaP+es+k56U1oT+TldtgcwiBLuDW8W14
6Cc1TWlMFiXzZM7C+cujzBs1qtup7kXhNjaJS4pdSPKxT8vGAmuIncYkwm9idcIai5EK3fGlZCjN
0rLWuxHLdIbJIkclynhsmUTcfqNbbbawoN0X5aFYLZo847+vanRN2rGR6xSM71/Plnasj3bfUnGS
nDe1/ijz/eL6bY8q+j4zUyfYwegTdVJvYVdOHht1cllTOrHwCv8PaXKACaSu+wDTG3DKrYnFzHEr
X3D5XaN9bP3wrWAHaseU2rhYkCgcY7OH4VFNwy1L2hKrmt7Emf12usrsub2iBhYDuiKuEy05zQyW
QbcU07kn5hW76IkzGjZmMB7yZtmmh/GN2Shbn5hBjY5f4sFmbC7EGvHQUPNmXLy4DeTDcq9JBNyI
5Y1BX/xeS9lhkG9sBbgM4felbHbT/ZxOHtM2DSPSFkuY65IUtn0hC0++3XsDsHBenpe4dkzKaT2V
u8CYdvj7jFB81/xdmghYiFhMxW82Y3gFC1k6FdugFOkxRplwILgo3E7ADS2Xf3dSwf7kcwFS+Cpu
zUrs1uSW00o8vHpVkGWB6Qnb8soYK6lYrGGwJrtqn8TnP+aUX1AmVxBg+x/9j5aB1+K+omIgN5U+
YnptlhrHEGK49/Rdxk/NfRayRxAcRHiQI5XFSf6jjKHc0iKTMujuZt23eK39NQAtveabQo+vKGcH
PCIpREKgT+BP1IAciDWHK7t0jm3RkEbhtqg+CUtdnX5OPxI9+qF8/LbZKqGN4Y1jdwJzKVe/X73B
6WdHdaN+iyfO/vOW2cRDw4T73E84aUjM+vv7Y/HIqEn5OPD1nUryxCcIml3TjfdWhTrY++5l0gNE
Uk+DR3bPxcJT0iydmJlSSj5YABQLDtUEPZkNBCYeMoBz7GL34B0f53AVwK+1sI3RkI9Po+u8wrKG
VKzcpo94xacEpkn0wknMCjtCSE2AUJ3zRsrP/pgURz73BJmiGO1yilCcittQp5+QV6FkB5BJJbss
pbF5TxDYBQ++kxbCLYuYTIFf9p7ufirQ5YMYzX44UEIsS4GUq+FJ7GfgOjyHUnLXHicZjy5bszj/
PKC9seJ5ntIn2xqcfSYPOMstW8bX63Kkx+ZErND2Q5U6TMXVACkZ5gu76St44PJsYH9H+CTVyPGr
waNCAKRySq/LVq7GB/eKAPnAoGIfM8rgxCTEPa+GXYz/IVvPeYQEPzVjG4sbVMTRZbYPSP5gUMmE
KNyzxRuezWGBdS5WRNWcNoXHTeXPbMOc/6nge3YmIBkoY3KjYKZK+QNm6PPcaUDaeqgA9l8xf+O1
+5iLDN9BS7cg7hA7uBBSPJzwfaLdwVRCTJmPI/wfpOsCD33x87DDzA5onHX/HQiQWE619SnFuQdM
0GIxoB2EKhCSDTg1wx4nHJdljtIUA6UT+8QzO3g0eex2uP8lgBmIqVW/JtacFCHQzzc905UMKHOI
McXXfSR+LrA41Ixo5gBOf401mvWN/nOJNdBCZsTmGFXjeQHPDRzmFfdmPcTQOlQmZwG9y4INZs8a
TDn4NYPH6EA/xd7oV5MPB+K4gHF8XuCzPa8X8K1+DjNlevyx8Ad87wbYKd8CY85ODdCGtyfjG50e
iWm6BhKwm/aReiBLnfW/n5jzGN/m+LZSP26rl2igHytrisRsDPdjaabHNWP77XHNC073Kyhi7bQP
KWllviMmFg6NB9u3TDNEiC2nTX8O4ptftwCmTDdYojLE6H9UiyrsTbGGFHurw8JMDjQMNvD9b4Il
SMyYvDB9dN4iRZ+f+X4OG1y77q+FHwkj5bFG4EOB2PvURwY/ggOrAZu7LG4/MtC6zyD5N3mV7MAS
lPg2FQzJmYvjGbTipvEqKPioLBFgahssp43NcwvLVdtoG2BaHXS88VrNq4mhgdSDRJmzk6Td5YEl
Uo6qoRz05ZINfHkDmi2XxULLq/TEgfh3k3+P2/EJDdOUjb/F1lIb71bauDdqOeStuTV/wCXHMxOH
KOYnCr6nYPM01RUGVcBHNFvY0uO1leHpGyB75gmoAHmcOfDXR3/MHs6kZdHRzDIblHZG8QpKSyVh
T5jiTuV11B2X9DoyMQvkEQc9bygc9jxq4hOsx/j8JAWzxSbq07CcfZMy95jsB+7MoDV/pJ1Pg8c2
0XFeQh1m3e+p3DCpHWEhRpORFYsmfnPq2JhV4co7eaVvWCft0Mp3kK+PoxPHco+6xsmlnaww+uHQ
JXLJZQCJKVlHM7wbHaj/XoxbMOjFd8vKdc5KJenwFT3+ohlPqWqpZhD7c2w6J+qhil3DEDtVk7rb
zPY00vvxCeDOyn+3kqCMDmO7cyE1gNnZNDXim0uuEA7TYhGmjc8r7UPOSu0DtS3UGUprSmSwNoNn
YY8yjzO2xRsQiFlq820fy0v5yB3DMOnXdL6n1JNGfnMGxpBzlA6nlx1YRANYU/4FM8/Gv2d63JuU
7Js2nixdqA0ZmswFoqaQmkOecDE9SaFYb/HLwrL2Mj7NpWK5Yd9lAf5cZvesnuDClAnjkbqPB/Ma
Uy6P3lQ5OoXRfUkNrK0pZTG8FLAPP0A7k7LmvD12YMdseUsWO46un29YU/gBSi2oiV+7MxPHBwPv
whto6B4bt37wTqm52QkZbnCbeGBn4uAu3oAUR+Qsa4wdis/dUsrXC60ci4ohBDPKJY0kN0p8Axnm
YBYrV0vAKGINcal7c96oEwGielyHJpbdlvquAMrW1kidcmp1sBQt0byGju1O54mEYSj1ovAHoJ6z
Flv6yeOSu8yYhS094Flg1AI5muXQZMdMfGBuK1jACw2T4iM+zAaDnFe6I8cRj5KxSXv3YAbKneYZ
Oi2u+GY/E0uQy4k9MnkuidRN3zOeIGzqpJdyAELll5KyEeFuO3L+VAvynrNiyr65X5hTnG0/7Onz
+/TjjO/fTVLOQEae34wSIIpj40fa8HezKtGrfv+WOfVsd8Lats67b2u8/xHr2iMFU+lOdh4omljK
3plfM6oIekQA4N6XXjnV8ZaLmZeAczR0krIBQQXAfnW2lW41AgmkteVC7TDB7b45hz9hf/NbLiP+
UzvQV2g7HxlhQfExP2CA3vv9wKJl/AIgc87xHo+veQ8z+Rdeeif/qtI0GzV0FAMlGL7mtwy1zcCB
OvQcCjT4wuAecUkMumISxw7DOrjnXF8mzmJj80JRM3nw3sRpnakx1tTcNnYKppNTEKOYIhIUR3pp
0Cza0GIKJpVwqYAxu5UzLoNSCkdSTPNLpmsuaBXWh/JvFLPcAYwAf5pv/A5RcCDyWvAb9wN/CPZE
tkZ7+joHxZSYLr4xgbZ8efVJSfv0GCKtTuRFnBb35OovroxhoAPN7rV7W9QzfsaFAGpefG/Fe8k0
PZCCs0fEM3PfqeF3swLCAsUjbAJkHTgDwW5AWvcGVDZGfR9GfoBrJayyPSMZIVAdmbEq4DNYuOcW
+wrGfkQE9Cl3wQMHu/E9PY6ftOJqipiAKcuOr+zSe4B9BoMUYQVxlSh+LlBG0Eux2deECsjUW6Hq
4ieEkCIDst6wN8RJm5lyHwDHZl5W5/jQBBSpHreVc6X6gR8KEsr99G1IJk1afpArACYGgh6+0YKa
vj3FaTIj3YPlz9GbPFcPVmT51cSsSu4KUFp4T4CSWIuMIEdXRvcmfNq/I4Un5wHjYF8wOwtwR4Z0
9KxptWD+x6gUQAOsAtBFFrWQLfgyUKcng5MzNZ44N/Yx3O3xQ2QY1MMZFqUzFxE0TphbdLpSzolp
+jWRx6M3xfqFyZ5AwsCsDNqZqgD+trDEuEkwCkCUUmxCUrJI8DCWslHLOVs4JY3ZjlLVWDvr+1Kl
xui594HhXZkhE7aMddrbE1qDNT9HT1g7L5AuwaL2hGiYGSNeziT6eHz2d1+8bcl714Z0a2xRYjAr
3qHPLaVq8Snm2mx2QMS7ryMG0/iRUxbisi2oHcBLTl0GU6fBoJgJP4AbDeQSwWfMHh9faN7JvWYn
Nift+N0MelNxmHOYITVYIhzpVFuPpFz6fxkTY7fKtQKXo9Ovv274DWtMf5VcWEfM4rNr9OCzCJwA
qAZElFOVm/vAcZmDTCCEO7NnrLYQ1B0n50UxPM2aTLbRXdJtj1/yGe/fyfSTs6eLl5DbJk9cc24I
VQkXWWPLk3NyoCqe0/RupeGoR4R5ATNwe9jW6xGnJqK2+R36g0HwJR6WrAEJAsABEEyE2gk/aAoi
gHBm1TNMVYf69MSQvuVMwLJ2zTqiK4DClJQgAdflg4F9s6zGklauARdTFcTvHDQOLOSQYjqKSX0R
0tywsZJKH+9GL+qfKx9fvgI5BTl8gBup/j2MocficvQEnJKheT29L/vYBeK+v4arER6Z84Pg4+Nu
48O+S5hljDiY6HcwFsM71sIxIH1ud1yoZnsZZtb61yu2/0REdZjX+LIfv+qv/VxbC/5PziPgwG6k
5A/hCHSM/3UBMVWXJJVqDl4G7kEDhZm7knOdl2I+exm33IyWCc81w/xbbOg7CrwSr3qgniFeguIV
T5AbfRTx75jUsQjV7X6MpdvWnrzWGiX67MH0oJ9TlCwL8A/zL9yirfsb+OMVjdl+bHBknylPyIhb
F2AmDvAlJR8BPA4jHNXV3WiBBoEnDld9eBkOVvLi4wbABl+YjPpfx2GMRKmKhadx5SeR+xKyvbIh
QWihOaQkzJVc2/SlNDkCDFGRDTXQbJt/Ek6EoP4OL/MCmEK5x8K2GPHBdYTbxsujV63Ew467hbFg
Wsfn7JQbAFB9/KnqSL45V5ZyZvncPuM7T31HXAJqVRgOJd7iQLs4xVlrGxPdN1cBc1OQaXlCZPyr
c+WB13k495k2NmvC7DEVnzBgsHhw61ENowO8mR9949ZKDSM7m87ewJKnl7AphjDmT620hjMcM4kr
wnoqrTavCBjzOoE96zvYujzSO6522GV9VDmCI7wKneAaS/v2iOr5K75EUO77o8fqDfR6Z6BuJTpC
LPCv0xjTVriZu1AZHLnCx6/71tjcbdfa4PV7drGXii65kcosgEHwl5Pg/Jmh+XMSbDXXhmTrUEti
sgqUgVQJM2+DW2OHjwCDBiK9BLpyQLJ1HqDjUsOK5Kv8Og1Vl+iGhSR+nqL36Ih8Dd6rk4mvmTK6
A+5q5Gaw+XhBxomTq9ENr18A/rBkU5caEXcnLJ2IT2JXgx2CgHSsJ3HpNkN6tckVpt0TcMZgirJz
Hcij1/Tw1dtg3vJ1WrZxj3k3jRiGACjYoNTMn2yQ7LHGhsEG2+1zq22U2X1r4tXOh00pNlmPgkhe
t+dt8WnN6Ozwyv60rnCk+9iGFUQ3nyFAu1gjQGOUOrr4ZCn0B8XC/uQXM4huCj9vqE6h70zOTIs1
epZnfPal01UZ1FXsZuV0P6wDh+LXmmNCxUHpRA3EIoHU9Sn46pRBIKhXMQUAW+GalVEhMkQXN0Hl
4SljYlbIHQLwWlQTdYUPcv5YkJj9WOwn+mpPTSeff/j5rTSlviFlZAxCxx/5nz1V/lCankXNPKh+
+KMzPv0IswbiSYqyghGDQHoyllQSeN1yUM9aFrY6kbpXnThRbwqyHXj007D7jOFjLResn3P9nBnb
zJcF/0hFkgGwDzw6IkOJrIiSnfG9Bi+n3ZvRjwggKv0DWzxhVBwDHYETTHI+e9ClOPZARGguGHGh
j6U3VTmVBfwRAEkbShSQw9LgOeR1NcBE7GMAodJswh6bwBBjX6RNemPehims7yQFh4VQrF4cJKhm
2KCEL2VOOIMmp3HLjZHDxpz01xZgs8bpq9Ig0uOQFvXFc2/whMrM5EjPon1I56LMr3Q0HJn8iTon
eX9ALeL4tNg8jA20s43oYi5ondtU41rg3cSRTOLL6D2s8cprAd4xsdzNzcgOKqJt6g3FXLSHQCjU
AZBAiqs9tuUlVbp09Cb3rqKnEDgE6P3vJZCDvl1T1THl3kPdrOd/eYpqUtHAWIz8lfT+bT28P6Sr
43vy8UvH6JNMgWHbnjCsgZCZfhoSlldAvzETZqYTDU+e9GblitTJAE/ABF9X2KxFVORkLMUnRqC/
TUu3oiKuZ/oK2sZhQjH/g6PEBH4TNtSf/J8yWQhQv590nOnf1P0XuoY6bJzgwKiw9lqyXBT31vha
kxWau2uCM34kVcSnGXqgUmh99si2Ar6d4dn+yXeEh0xnwXe/Zb3v1yUQinLvW34g3psT/fuXZvX5
yM65KfDu6bNjbNvDAf2RvRfwM0ivgVoV7BODma7BoB52r88qbHwZ4hVcBNguvzAAOJQ5rRZ4zv/2
aDyMCxlsk3XUfMNgoe0Q23EQ7/zE7Dbf/pEB+cXbBaEDYoJigraIdx09a3DnI5jzYXLMefP7yX5i
4lEw+9tEnHixAlG/4K8d3MBrMQtJzJV0Sy/Q616CmT696XUmf+6t7qdBy4cfmb1yCHnQuNZa479K
l1aMloy3fPkkbyGD64sWBOJo3I//5pfs6ZDvOKcyOvvYfQEofe+8HR6KWiwE3NPEgM0pHOAjOPR5
dsDqt81gAsdgZpn6La3FI1Opv9Woo5mEN89KbYZ9d+SD0w8rOIMqRRzBMUDGxAaA78sJVqXkd5DS
sqN1O/0wIuAn1Ln0mvyayFRZ/qvSe/ddgrkCDG0I7hJdCeNtKuweBOOO6XIdSFYLio2kl56R3c/o
mMFkILxWGeRpjhBheZ8WFdQwE7KHsTj5sHwg1l6h2rwZqdM1TC4QAp4rZg2QH2Q+yaAkFEotY3TY
L8Wog5iss+CuDAMWcgkuE2GfSBt8z03payfQqbkwxWohf9g9B/ytdOlyIwQJSEZjkxVWb57w+DAP
EUrfCeOt7HGjUzlER1gOLCtGxCjAQo2lKH86/P5dOH+yOJEQ/GKdemoySUokNYwGmrYHdY8ZnNOr
Vy1FZYGOGOILPKZ0N6ymDJSnwpZ+jPADTSrp6090pqfYAW3I5XXIT5QXJy8Raw90yPL7bfIKT7Gx
IFEejMGRvijEHIsIOVwjeThw1OeBh6zOm5YLQB8fLWD+vKDPIQ5xrRhhjlfiP3rmehaAW2g2XCxB
AoxW3XPEOsGtVt7rAXo0qbJd2i6lk2Vcgod2EV2HOwREJ/8Q4e1FLyoY52lBnJ5P7zM8AEh2QH7G
0JOtds9cqVvx6HNeNbjbd6KoGIxY/YikSHsjAeIRvmgdq+jKUu3APvY+GjC3D/2FxcWygtYE7v/m
Kx4ss55sfQImKGO8N9PL8IEIQFYl14guk+YVNjM3gL7SBIzlFbDGdyPoKH5vpNBY/5LaQUeuwXXM
xDxEoXeH7kjwMQtPohLYxL1bykNHq2WHOPzTAwthhAw+Ynjl8hhcSsnbuQXCAJf2FyQRI34HHcB+
coIFh7KEF/GAv1RzrUgW431eFntugArrUT4HZh14B9xs+EXYe9LaOiSzODB7gIjlOEf9YwR/JuzN
njkiydcrFsQdTCSEgqqCmuLhaqhLeYYtZu27yJkpEBjJpfCOUIQEuzrQFRFKOKBpJj1zqKQ7xkoi
ljoGaA8gLxIf5l39I4EDvDtGZkgkf5mHjP9JMGE2HUAFidqx0E2cORgDxQQQG9W77fMAi0rAs39x
LVDQgJabUBz8QFmCpPyl4K4L4fM8VxyGQOTa8Ljs0WI4H/CK/3uUp/GvOZ5azzA009Q0Tf1Hdq1m
vcpHUeq9RUI6R8Z0a9D5n3mOEh7LyGI8HYQYo7xcFIahH1/c2fYMg83l2Pzvr0P/l4xjS1M12zY0
29JVVTJ2/yNP9GT2n/bj8O4WzAsFF3h5OXOyYWhkqwFMxg+0VEKgi6L/ET/ryBv8R666pWmOahKf
bhp2758/+KnWL7viB/cHHoERn51PJ0BJtLQGa3w++DWfY+rjH912gHaSvwcBWHOAx0P8iWMEkDM9
6DoPuGTeTzsIf6gfLD8cyhAqg0bcG8DacDdCyd0gkiaLY3vH/K7yLsvLsvUpTDhDkVf4rLbC7wNb
PGHQok5Kmoia5UCn2WIjAKeChnOwTJaIpBgz/698eclw/+d10HVH1Xq65mhcif9/A8qXXvZfulYv
lANwvHVnlAA/D21IO8BsqIE1fcRs8V0F+BcwHyYMqrkSRGbTbNyDPeYHMPNweZqa5/8Rr2z/S+qu
pfd0q29rWq/PGv3/r+xtdXf7ZFnK2Hi6LydsdYS0SYWjOzRNrv6m6IgJ62FHyqY2KRX3IcoNcDaN
Q4m7hBydEZfulc/pu8iROvBGjHuEFR9NPzX3VxdDJMkckAKcp6Lr+gw2cseYv0AiaLknlqE2UZbI
NRfv6evmOti/uZ0V6kTE+ZfJpsrxIF4g/Xw8Ulxs7+AWmK8OdpBXb/iThTgdYoKIV1YDzxoJ1WVQ
lwk2nYdpR3jLf3+Mev+2mnXTtFXHMTTDUuVx/4/HqLsr1rk0DOq3BDcMqKOzhO3oUxl8awPmuNjh
DR7Ymw2HiG2/UWgPRD/7taJ+wsRi6O/m+Pl9YsM0bl1cnTyiRFmUru2rVd7/U/+vzaf/L8nZFmvO
NjWrZ+uG9o+Xq/eMQ2V0F1zUMeBAzoO3yfLy8PpF8FqYmKipyVvzdg+yUw0onFh4QrY3k+LI7feO
303hEaGkMJM54LZBGMo336a6+8pzcPlzLwfvzfMUErRcIZiOGAsZV+/ZDRQD490BEa18sonF0wvA
oOlcK3+MVRO33ACjgR7plOTntpV/1z+eday/o8ZKqsfwqGWXoc7IfaO93A6t5j06O5DQB4YSv7nr
ZP1eqeq0wc2K7pW7u7lvvDH5OF4g8LJJ7PIdll/tdrha4bJbMr/2DAjM2MIfJhYu5O34gDvHeWPC
7TpMnj98C1IRjBepDLadXuPa9mzSBShkoTyjlCUBeucqmnuDLQOCzOh655/BGXCkUeLGcTtzdMOi
GrP0NuwV0e393VbBgcwPYAuwBmQxVdDgI227B8vtXhgTxA6H5vlP0Z+296B8+o+Xdzh5jpq9zGSv
z3fV9H37tq5B3bg1uYXIGewm7NPNIT3hZd4GvdrtbzXMIz4wbWmeg/IQ7IaHr/bpdUw8VNxMQP6f
XpPfK9+BVeMOcOPfPV28THsQc/jHby2pVtcxhnUX/8jsA6dQ9M84MoHVnnzlFVWfThM9Db8sx8dN
VXM0wnk5YonJCNRxadnMlZ1rTB7u2BimKPSbYc3wg1XDYKMdUIOQOoftLeZRMjrBqHS3wT7ORARC
XAJWpIyqt3fmbbjOzI3ssMe7v/rGqn/3eVRdVRlgLnlvXCzenulz3uSidPniE75a0u/gt5Mz37jN
/D6+6257dRW41JhU9cdX0goqtyT8kBAV3O6wXuLBw/jY1e5cer+ww1c76IgFnx8JyEWJhuOo9J49
6MoQnXiT0NSjxyEg0K3Y6lyS7Rko0sEw0NfOGYXNYe/tTd7O/hPNJXrv8G0MlHNA6fBq4SyZBMuR
F4rBk/i10fU+7QHaxxsaQg0ZNSfal5lgCEtnoboHzUO+1JseMO19e7fWLXlyoGBucXlu8TfHP/IA
ynICXSk9Y46uqX4k5u1/7GqG/m9n039sE/Lv/7GrvZ6Fcqn37/di6WUZ0Y2WHMzUKPMqmBJKvQr9
9GM0OvmLbrCwVxFkweS/76scMv8SU89W1dMdy9J11ez/Y6vqHexL1Z5O5QKZyJ27GbWE7JKyoQwA
mottu7mksEv0Zff1/NI2BaJLjbnuHbe+3eCyAZSI7GlFiBzE3rpmRy2XGLqpuP7h+1liqdUlj6CL
KSdgZA6ZPLj4TCpus9ZWmLOVPkjwsPjE+Qb3NWi+uujCiDkQJNKhwv3aXV3QVcgDB8k5uWGJQX/e
YmZHDKCE8bbYoA6MoCLKZG3gPAG7HCgFZ11Cxlgz9KB4pZP+oQzPF787x+dr2NSTyzlVeWzmpFuT
KEonfIWt2I5vtn/NnZ8elflj1GK581xfN1hMxyXDfI/F/3VNSzbhH6zHf6yvvd99k8odoiqrsRH1
CmuAiiO9dwPWONKu3bYN8Gsedl+IecaM/BTMQalx/kBwZypyIC2UuLYR3LulRIqBcmJ0ggspzqBD
NLWzl9+laGxQePayM5TbV4qSM3RSYKRPfBYkFGLZJaXmvrH5w96MOGTCen/eHuNBAtISdk6UI5hZ
hs6fE7HkeDVZA+LSd9ydjHNEwSNCDXvH8LHhb03hF2yQEbedHLXJXhggJKnPzok9ghxYTWBqQEKS
7y7x6q8PhlWnBVKm8IgretjBffk/ws5rt3Et26JfRIA5vDIq52DrhbBkm0EkRTFJ4tffwXq5ddyF
KqCBBs7ptmWJ2nuFOcfE28RA8pNEcSB9W927utlHhb8z4qiDKTCcmLbCwfEgXxbL6ilZW8NAz79+
ma51FhDtmE48HkyWhDOz5yln6U6kT+Mbi+IASQ6VWf8L9YgZNB4uOp687v0OF4f0CNVBYgvzY4hU
nTUXNRAPdGvu6wxJd0mEHcq2dBKyWJ2gO/h8gckCGEaYguSn7yBV3GeL9UrkUvafdJ6o1XJuwKn5
BKfF1DMFvfiWZY7A+tFiZlGoLplwsCq/ZJJcODk8tsTCyw6nzRPHMWabzGsWLFNrp/pqCvIVSVN1
bnNQdA2wMabaRFrU1KAETRardJvAVOiJllO/QXku0hnzKWUVBujJDtpCfDd8UnznqeLInO5evshc
4j/RwQksf+YN2QRjvMBHWLOfvf9YMxfGO4Yk9o1XqOyQu+gDo7lbwTXmhM9ScqeRNBGe001vXyKg
4BhUFxY9FJqNL/kVBcsG/t+6JVV0IHJETrcHa/reXsiSxIE2g9ET17788js8xW8VVeljJrLmB1+D
+SECGrQhoiAVnCuGMqchLCycNSyw19dRiN9xJBAYI+9vHOivSayOydEwFsQ5j5pzOdIsN1qbh+v8
zFIGYd+pgP/PJOkd2mEheZlpGyAb718Adgl0wNIdzngPjoSXpK61SMmxXaVMNVkGiV5auhnbQZIE
IMcQWkpxcp+ToFYe2ZCspQ0JJtGXPoGzzP8FXoufEsAFmdo4qeN0iWBv381Iqhvrrdufezd3YGY4
jz1qv7OAjRJUkOW0+0G9XnGBzRuKypQ+AtrgFV/qzdVOFCFgfPRPaGm3eT0H0YN24h2QpQRjo/m+
h6Nk9zjftuabEK4ot43TQ3KFk2ibM2OvLuVV2c9LqJDf2ib+5o0GLgWZ5nDzKTge7IuBwbrKGtAQ
ItIlrTz+O5muVl0CDJ4oD/6BS8UL4aruF5RFqswAoXprLEZe2rl7nG7K5gp8XZlboveCHy2Ae7Oo
KrU7MrrR4+HdWO1D7vus3in11ANmOXb2E35hBaDjunpAMlPfMy7QA8fHWVdtsrL4Zp/zL+VMggm5
dsy2pXFGKNTAE1+Xy36W+tXx9pXsiQ3pjkNEF7QVL+OjItGdPkPDxIMOlJDv66YYgvAkFkgLBN0U
pqgRgbtvUJhd5EERKTuSS5TJkA+ikPuBuJXrypOO5uzFhY6K4xOxH5LYg8HhxlfZABkVczNhb63n
JBiPZRpbHqa5tiYHIVoyjf96bbM5u6KjuQNMPC7X+8YBddR7+HqjjkvtuoTTAICFbQ3TyZmCI5/3
RHRgUoJZ+eJZoWZ8U9mDB/B72y2d1Z2V7wdkRaBSdw54w7aQg3ZqIIhO6Oqqy8BpjKVyJA9gzBIA
723SnIddXQqfKnWGQtK9k+0CUezIPo7XwO+qgCKl5xpjxRApR8094M9fn7UP56pG9/aLhdlA6Lh9
imfG9Bp+Y3ZXxeHlZpPr2QSuCf13is9tz/O0q+ZIOryHD51L9qnfN7Ca5Mtji2vf16cA2pvDa6R9
on5iWs0gUqeoij7bpfoGllgAeLeSxxgAPfEtPfItlWbAj7bpopsoMCndB2Cnu11NrrNoFq97jDtn
5asuh4F3OgyJ9GLMpDPdFJoNJaweiwNzx4ANSIoUUVdbAfgpvA5yAOKNPoreq6/yRBjMSj72kGJf
bogJ7GweM6/7yKLBmw2TOKVFpkmdXVcsz5gxrq1vc6SeKxmhS3t5wrhdm9z2widK/A9arpJcRIpp
P9kBlOJ7xHx4WTxHvMQakgYijkk7fTKXnVindiWOCV7ag+qgtKU055ldg+yA/1AMZM5vFWUarK9h
TQOroiZZV5jmpo3C/vml8Iolh8O5e48+MHZCZl1xtWmpJ4bOa5QzDlcDRP3lPmYFxQD1Ix0jKpJ9
5X0YcXYPO+fbzwmiOT3ps3e0j+T0YiBh66SprpLaj/XAnsG7iCDrhXQQpyTrynycwy0ispI+oHHX
w0YJ1SuqS/10oBj+5eLndUhGgGuZCaBXIMFlXI2q2Bhba2tVMq3a/70I1f80CFGYU0mGZJmm+LNb
7tVYKMxbI+8fa5yt6FRCOyWCsUTzzfiDhfr3sttxUMsrzSuBhRGMbl2e4zEo4vyrtk8yq28W33ab
BOU0dtXxY2WUDni1h+ygI6NRCuliQMo9xbE8BhjfB0AEGVigOtwWHo+yLbqzMLSL4NsgK+BkKP+Y
CPxxDPjbnyhb/630pTAvyuuDPxHGnauvqXnRUA05xMaFv3ekjMD/s+ClnXqzAmBXxDTuy3+MBOX/
fZ8NUVVNTZb4b1nVf4zCnn2cPKs6jPaYZvQtIE79saPVFnFGHsvbhLulyz2V8CYq+7keTsPQadVR
/FUWaD4AHhXctpS4H3//+OVhzvXfCR0vR7cY62iqITO0/PHeKKEZpV3GYZ4HtAF6ZT9deOBAB1ZN
ZBOvuaBoiYLrTnKwIvBF+/vvV/71+392Ydn9HqVmou4Pmj2fvxZLy/a1wj4DhQjtm322psvxe+fF
G7NyF3ph77v9lUWL84+P59dE9uf7oKuipeiyYjGxHj6+37rBKK3NZ6XG2v6BSw6JFfQf7/rxNkeU
PVQLtjJlYNscN2AdHflzxSjrCKfTJlrBCI76cvZu2kxct7ctoPtgrcHYMGbpP1pWTRqe1P++St1Q
+JJahqgblikN/eRvr1KJ8nuhKGW2F++U2QQ4sWevuerZMD5cFTVF6misKkIbIUnvoUzh9sXamjsS
CC7mqO1OnJpF8OCfQZZHt2BuNdyncOUQrKCTU1aVELRq8KKVAstguSrrd5h7TcyMZ4hs6XDxqnZ9
Lhndnpi9iIvkNeSpGQ3rJjoNEsstpyPLnPPwCDyddeDLNS5EYKZk/czgIxI4gEclq90q9ooL7VeP
3Ih7eiAWo+qwloR9CyQt2SYkWYwXPJHaKIbfPCNg1GJl1S9ffH+lLyV1NSSjlX27L7CSqC8veWGN
E3svfvrty6u/UyTLaKuGZqgbArBmOc5dZcuBnUk+p/QzqN+KwSKGtJV8KA3twePjGTL4W4bUJgQV
Lgvdyz8oCpaMVUEvfuAVdzBzcNvh5+hF23j5KaNFwW92+qlWRmIZ0Mgrgp8QEoArCQPpM+BqQ6Ty
PCGHEJHqoj6mp1nhbkAeAZK5dhm2SGShwCmEtMcHabjaCBscso/QyQ/5ULm1BB7bmPveBt4kEJba
7xK3Fj2r9uJqpKpTPrinbKfs2Z5uWHgW9ddrISQzAZrYwwn3CphN3c1Uh/eqMxmnuRIJxYTjwIad
kBehPQ53jMS9LevOdcMYQTFGWeEzfqjn5KmV+D0c+ibavqRcgF0gXuFo8i7Pr8KkAeI9C6MPps8Y
clmmkqwjzo3b4tVMBKboaNh4DCP8MK5xSMJRSpNOfBDTwQNZijwwL09nKsUlArUe5K98SC2fxL6M
0qXf5HrQMzLeFCvecGWuWC5go/3NDBT895Ydf9N5JJadv3yyv4TKUeGw880ETJm5uTBKEkebPtiO
75i73fcZrMHM5YG6zTlt86+MnkbwqutkCIcq+jFxDNKR3kFE26Z64ud9rt6HVTSzNSxu1ikHo7lk
9l5pvhxOeMSVImBCae2hYAMhpUxrZsLGPNzZKxBfdMo2GegEVhmmzdGu8PmDuIX7xogFWhjQaNoT
+IWF8zj3H4XgwekgPIQlTuFmU+qxhzvEHu3Z/VZeiT+KOkFllrKsZVeNPJmsp1G6YGrKb6bu7cnK
wKP8slPD5m+OVId+oWE4uL+u1d2TKXLmGrQXN/9hOJJqw4SR7RtkzRUrGcpXFXFa4vBLcqgipwIp
7bxG+BR7/YZmToemuiN8QChcpXPNT3RypDMo7Jm2XF7CwdSGhIeeVqIeYPCVl3eeYPoaGn2XqqnH
XV0PYFHw1cSTE8f19kL6QT194dUTDAC51qp8EtImPAg8LNEnp4655O8Sx4RwAEx9wdtfp2cZICld
RDsMOCn+aRl1tuEL5fDcP8hgeTndPIld/jTlwB8/oM9Vm2UtlnakahWlXPAgY+TlkYOTwTpedHws
KwxNzYb6K4uCvLKj0tPBxtZDkFRtYfAsrmh3ynajHYjUqbd/vweN4Z79ebKrbKI01iy6oqk/a5S6
KV6Pl/ja3/D6P/1eshMIZIWDiGgfo/gC1oP1NxnfSIwk/wNGP5O2U+VjFV7wwcxfG3zN4qbHmz6A
H1E00psloIEIzmhCF/KxntK83PGuWcC76fFoUSKWNwP6+k0ZonWJUr27Ook65ZyWiXCS6ltdcvhX
3wxXao6PLYBm8a34ADEHoPHvb4Dyp1Uhf75hmqrFFSz+eAOuvZQWSXy97jHFMAqrP3REsQRDLPEf
fxvTnBsodNRs4H3rtrQhhTH7Vi/Jp3ag4J9am96Jcx6k0nSAKAa0588FSJK5IYyzt7+/VG2oSf7n
s+IKlimaTZXK8r+3sNGUaSoLGQ4xZOuKFQi1cx2xRySFCLadrwPQMBxmQ9rMJIjzEaA7nRvH6gz9
O3YeKwUmNL5K0IqYRei5FrB5aXCrhcjc5DNPUFOYx9hw1HPJaYLlwmoJpX1Na7YMqL4wrSnjv/9F
yp9WZur//0Xmjyrw9XpI91qtr3tmPgUi8RnxH304Je5DG1VwoAGIULCfrZypGYRZzEJeqw3HWLZ5
BvnypQVtM0XpJW7MzuURpZBXVtz9w6S2cO7GP6rGPxTTuqFJhq7oosyX5ldT81sdVHRXBAZtpu7n
b/Ozvxvbm9VmNpstPGc0Wq/X7T8KL/nXOvjnR67JhqUqw7ReN4an97dfWOqV0um1kfCRo/7OEB4D
kSoWUAnwLjI4Ny5MaZ6gvt7CIBJWpjVk8cJZEMm0RIYDDhBZI5OuzimIfmEhvAgDtmnKVPD6KfR9
TJewbgaFwOAwZgAkLVvua0Y5Q4YLsMh7kG4lcDoQYpBNcE4yL30vl9qQkMUIsVzpRSCiAdY2OZNB
T8FfAd5d8uPEfx4V0qhbFyUn03/bhHHyjq8TWgo/WDqrLJ3IZBkTY4eccittCIXrqLAqR5pUi5qs
u9oDl09mDkuZIR8mQb0BYZalmmtNtds43opjQgMrD8sM463P+Om2OMs1rJIArsW32+dte1dHTMUZ
+wONYeWEhFJmetV4whc4fM3p1s8vsJZMWt7NU7jQrm6auRRcbLct7qygS4lY1n2stXUbAIJPFxDl
PTRaqBDXBGyxQe+AKcUZGjk29M9L6jSnZInYE7HDzbSRRy2Ii+LlWYinjA90WWgp58qBoMO1aNj0
22lQnMwR8wHoi5/JSgEx8R3nRBgehMnzRKrG5x3z+j++d3+q53VRHBbrlqIp+vC9/O2xMoQwqmPr
Ke/ZBASYiIfYd0G2Txa0CR4x7HzGtrkwQT2Q3O4ET4TBJ7QIIukYK2qOD07n7jZNVhOUmozCjcgp
HYiP/3j8f7UVP59+XVYlTeKboVjaj941qrKX2jxyeV927Mgw/zk14jFMwuHs6fDW3v1BI5v/Yz9m
/m9vyBdNMUxLk0TNUKUf56wmRvVVu8bynuVUyernBSStvTs0NXfYL2uBk1UfsaBKDJfdRUZMw+6F
cO0VVFpw35v42OEkEJwBmIgKaEeYlrykqVVJhlJGDdZ05MKfEuIL1uY9pfHYpM2g5C09xsPZsaQr
eDlDmtJ1zJUPInSGevSxzPErYFeD0RATqOEmZwXTFBEdKOcH5veoYQhLOjEZuOWoaV0hDRDuwi00
aey/LeIJe9fYRcd/PErSn24lXVUN3RA1RZV+nuFKkUaPVjOj/QtfE8YPM8h7D1kuQ1DnxkmCf5QN
lncLlOArGVXjcI+k4bqoGHGBFQqi6XWufpK/FjzxeNwX9Tf8Q3yQ4l5yJbZfIFy+xRPZCLNylfmm
m6JQ/c7ILM2+iSsxZ7QUkLHkbcSUO3GJzKPVA5bRDOPV9jEuGT6jb+Ozi3gtQAvpj1zd7dkulm+9
D6zSVZnVj3QiwUYvhKoW9v4waI4AiSdEI2JB8fOD7DRjHZ3YAPYNXXlFxADVTEDAA40HSgBA7myM
diw+IMjR8G5Dn6IRovWnvu05IsqgZGAHL/wcHRQYz4RWMrFSG/SNFkLS+k0mjzJ1+Q8GQaLc2fOj
rSToRn1HJEoYDNZChYQVvyYYvofYzU+kD0VsBQCLWSS0Sgm3KApDVIkLYl04qwiDCRn8pl/vYckh
yeNEasqyGOn0lDArxk9gdh15re3SeL/6/E/3ifPBwYOigfCbSznoUFe8Bhwjyu4bjNbTERweRpsA
dU93k44b2xbpWpCd0qlOAPn5OT/pumQeymsqnoHSuPXLpYxs3pUl1w7XlpI5VFdVDqNCn6DLcniF
WCwM6NaMio3ZBO0Bez/DFh3hcngw8h5OT20Hg2aRBUhjKqhFJe2EU3HKz2hOzSBFAyouBPJRWcVK
eBuYSNSYIR9ncSRvKdvIDYXCyPRT9hPQkf/4BvzvhI2ZiKKbMqofS1PNHxVkXJZS+dBaeX8Q14dB
QXez57vdJndepNiSwys+UNspi8xeMZ3eeYt6t3cm29GhNpBM3ct/HJryn3b7//9ytF+Tt9/O9jY1
Velxfch7Fz/a3Kfld5a7ej4OVzyfXzOHd/i5V/bOaP15+Ps7If1JsPX7r/5RzkVqXpdJGsbQL4eP
J4RzvOwZwy7TI5VnKyAOobVLn0O0ItZP9ljIeKV/fR7D8fzz1rBUQ1JkajUO8B+jvdgQhaJDArhn
+cJDz+y1gRHcuWztGOzlnr+5sKkjLmM2e2dP3tnv70fvtoRCO/r811Xyh8PRZM5pGJpFdyGLPy7a
0LhK6TO6Zvseh7/hiuJSJtwZ5DF8dfRIvDgGe0StkDDGgMa5RziV+tsIlQRSIzrRfh3u1NdbwwCp
sdmutMAOWGFGASkUHzrU/y/DK79DvoUT6/sRe9faJaaVmEmTPAvNv1N7AaByWuxSJFSzUturiVcn
XkkHzTScdUoTjePWNWNMqmwrWj8d9+8Rpwh+89RF+QF76JivbsvWbjO3ZXGd2J8JtK/N35+dP/Vh
dKAGQ1CTikRVfwxCrya1da5o/f6tcA/z+fzUrag9bOb20w3OjM6+QMMX3b3kXF6+9wHM+Ga3MDa+
Uy+b/+NB/qUP/fEIoTqUVJosDYHML6nfb98hoU/ishdCca/YU15KbaMPtXfP45Mv9BcRlbHLjNp7
2NwmC4BxIwFoDpa487fgjrAw89HRC//9DfpDyfafl/SjE5C7tC/qvMn2BkTB1ouJYMmU0bNjYORb
9w9ULn//fcqf1hdMeg2FxoORL2/Df4vEOpJuUi4V+Z78So5wLj+aEA7RFXgeFJ94BcB1cVleJ4Yx
apk+be8fmD6x3c41iag4J/xAbxX5923EoICZo18RAzYf3KW3xWMh6wQRKpcXTJ86QHrk1cFt0sHH
frIOh7xj7ur3x7tEnis9qlcCtOBbkbPNFxYk8FkbCTzUUtednN3fLk4AaOSTKKJHit8IHUMuJNnN
jjTntXZEBmCQVroxSbD7tPwGYYjl19xkowznaeiq7sOPApPC8uoRcElBQoBEehAO0pqbPppJm+cZ
OnK6Nd9RvokrefecdC/77pLfPlR2zTT5Mk58KTfEXbOpPDxW5AR2k+zwotcwL0QZHIoDq7/Ro3Hi
KdNFvfYqCgPGjBSVMxK8vAINRDeRNsa88jSStUeCdw+QRxZDHckNPyB5LNr7L7p50clRAEylYyxj
2WxJWt7tiIdBIfLcVtt02xy1hU4fN7qOUQvqvFnMkGcJPBgAZzneC/qRmTxFuMKpkJ3UkfbREd0c
UE1cdHIyXhfWfxpJKeYbe2HkFbd9Rc5Mxx2PLNTkzp1WazQwi/4yMMLHZGys76b9nA8RJ/FGORBg
ApDgic8TeB/8LMLuSgZh8TRew0XWfIbDNZ/JJ+Bwlks9ZULqKMSrMuvfXNlvvw9E5jDIMeRi2hQA
5SdHdgMYO2ruDAfJVOcbmWNsEQRAWqU0wuHIkxXvw40MqTOf4/AJoepeHeO9AW2hQqroLxU7UNU1
kQK+9XBy2fhJ26H2kFAZBn//+vxa3Pz3CEGwTNOuWax3FGqD/357hIfcNtdUGVosSd1ExbQ13O7C
Hy5iw+VvLN7SbnRVfaHDdUMLZrpXXLT9JzttNI4MMqJD9zYgduZ0zNOe3NvpVXMT3TUQ8ISpmxMr
lIDVrqawiikNgQCqEwKkyF2yrfnTkS9mNSZ0SoAm+GTyP6QEPqiKGDY/Xdakkewaa+jinCaj/NIz
D0JtuzfGNMql2/lvDPWjww0/fzYgJ44oaEZ/f4f+cMgyypKRS1v0Wrpp/agWmlhobulTVvbTNxSf
7IXQOGMHN2z/BAwMudBS3S97O3Q3ge6uvNmsQqDw0TNwg22EKGO//tex/4cJGy+J+8dSLdpj6+ee
Kw6TuBYSNdpLsMSkGSNRnwrCaUasLygp8Y/6HG345aitTxS00puFSAIO7t3Dr+OxSb95dM7wod8K
Z+Cj3L3kg40FXQY9dk5oQztt2QyhTXt5Ej2ERp4Pnwsf2rpFa9I6io9dZDrkLL7jvk5RDxfT4z0o
fcYvCuENEwaUTrG8BRgYx+obIWSeSOrXNcjO1y8ldAkojy+RYbfQ4EcFSrT97QTQ15MufMLMe6ZE
vHoMKblQM1efcCKCpUXaYT9wPzHz2fFqgZslQXU0nNvkwRWs03dFkLmZw9zdoUGtpoikxuIWYUs3
1TbhiPHo3S1AYoezzuEJI0gKwQlGTLqeBwI9Azsf644F410p9J4OMo9LgyZHjFxpQUu/znfR59BA
iUOmJqiV7jskMW0FH9d/f60ePrISVkD0ZkT28I+3BUqKDQBwCn5XWJv+w51J/GV0ZUwk2mM/T8jG
AIlOqyNi1a1XIBD93mkc+P9Otbit6m0Z7MPZkcijCWpKV99/PggbIRaRwHoQeIhUWVIwIbr5FcAX
I+AeyI4JCY7mBb3mHjWInWN+gIDYuRwxUJUznlzmlIHAdZd6EQxP4MHDXAS6LQyLC4u1p78G0vgd
KvxYlLLIRoURBCksWhDuJmhGAYsm54ghd8ohEc57vwX7SGc00VZDAxQd4Nk6FukUSC95L33JlkYW
CAP4IJBf0V/OJQetUjuLiEONnMrBy2XT53LAnk3HnJcovLECryM8Yn//Nsv/W/v/96vz47xrM/nZ
56oQ7UGhlLOOzpJ7h1DEbUn2yvRZO8YmNX1xDPMuQeBxk1h0Drdf8i527ARQlfadZ75Qf3+hfDIA
bTf/GPVbfzyTf/96/+jUtCyU66xX4j1rYhPKTzWW2YO+thLcKeT3xkQP3yqUjB9pjWjMN0VPu4/V
fMTOo7amdetnQnDtRySNdAH4j8dt0YS2hmJt38d2euHHtNn2Wq5qRFzMZI3x87YOabzZnzThqXsD
RJeY7s1aRAwX5Rm0AjUfv0KWWiyW/eYZNO08p8F9HUR0/vP4Sgq7nz9cE1vBI1o/q92duS71QB8F
EmRz3Xta9muTXOct2GH01OR91DMVjPTwW0wcAfwsT6pHrG2ftRuLi6IfCp7GVVBOYRCFc8D/GxUZ
BO040Mj2vC2p7WTTeRCkQuR87FFdNASnZXs2y9xKSc/ifyvSU1OMffcz42jJtgCpx5xcR1Xn3x6j
BLImuGfBlpmIMUvl1po+QRCr44RS7+Yka5F1gj6Jrl7XsNAdmWBBmX+yCyZRivWp7D7AeWYB5gQT
h/1Ea8ZNvX7J635s3hbthokby+In3fRYZkxR2LU5TQHkZOOInSs0u8SJSKzR/FT9okBVTSeExxQ/
iRxXGO06fBM7LI8j9bXESsVG+dV7vAOSbMtQbnQPYWG1ImlzWGzGV5oyAtQxX78I9t2w0npvI0ZM
SNHZo7sv4mmImEBnwHtTEz8+vpeLe223+6S3EUfwTnXbWz5B21e5bX9KV8LxWb6Lmm+gjI79WzpW
pNlTmETlIqGSZPbCpnuBljrEGMP0iVsFgBjipwwHhc0gtHt7Kt9KzbNFUrJr1j6q+RwCdWzrnzdk
UggnTsy6SnkWfjGhHO6dDUwE0m0vVNYRryr3QhZ4zUzOjkLlKXg2UE2sq8zXfN7McKI+3HJX1qDp
UNhfu49WsyMYO09W3fbz6cMnbtuDKu4TlghsARM7EZ0awNY0JaslHMU4/G7NUroHHSMdoXQFQkm4
Ru/I81zh7hH6GfsP4ot5g48GKu/5kD0bF+N7UH8wG7wBskw8NrTi1UuL+Z1wXyw5t8kTKo2wyYRp
Zr1vrhEumkm0Vg3vxeVIqAEJkcR50kt/aIGu2O1jdy3OqFJ7VCESS+dB3nzHqoRSxRWfBNGMCmpS
mfTBlOXwbZSg70GRmc+xJ1Wz4jNBw/lhcjUaEyaEKkfAu9zOdQFounlMQLaRxsI9QRgtmyY8DYwr
15UBbNM8oAZOdninBY/J8Wt2j1y+B+pnvLAOyAvZlZe4Gx5YFDyDam8hTZR4jrZaLNEHuk8WDKiu
FbqDkZaO88ZrVwh5m2ZjYZBh/XJuGb0hgSU6gpyHjXq5kpUDnwGRnsfG3DgYEF/qQOZYVWfU9TfZ
5Uepx+hMboKKlVpZxnv5+Pxgpschh8853jeRA8aBgTVyRuluX1UnGxFIAvmTqXJMeCe7e9BDmvs6
P5cDnxjd9FxFqrBs+pEhETMJdv46FhCHapiNGEhghyLywVUiqMYDib8XR1SbOrvEBRSF/oBIAVc5
cPgZOWR3+7a644bsnazxzTf+yqcUlEfCdGP0q4QVdnMlGhUQbr4qMr3Vd+uA5PHJ5Zj7TCGbO5LW
IV7Xy5EpoA2e3BO3OA2iTuqSBXv4K3xQ7iRMQ9cG3Z9+qXfa1wO3HB4vMl6g1V01H6OC6aUnyUNz
wbsboeYo5SDV/IaQmW92Hv3BIlcV25B5RBbQAPDm39UM45GV2E9yu5yn4ebU69x+yIC5i/ev5ctP
3pVFsiJGNt4QsDjwJxw62GSMeBbhZ7exgp6BJT91C++Af71+MPwFBZT7z0W6f83KE/Oy+wrRAJ+m
OlMFbPLqMLd24iIwOdGGQNWw8qR+/JipBDeM83feymrCvPVmMJAEQ1017p3HnMXb8gYoQXhw2Loo
UMUhKKj61i+EfbN6D5cqELw1Vu1Rjaq9nIT3uUE9dHfQItS3nZEx0fUJksv95qOf6GggSKzY87bj
dXfRiQq0luQkmMvrZ71SCu8FtP/uDl/LeN5IwaNfYYl7CD4nMTtEZTGEWuRbLYjGqJfTERFimPs5
cKe3FSYDE5hMyGyZSX8+47MiaPsjPVmHjpYXqcFYRE5wxlNn4rFBdzFjFS+/3VZ8GvrNfaVIs135
LJJLeeVkGyysMRKKHXIC3voXR+wmh1Q3z6J1KnrZmmzf9lvdNBBaTwhlH5g+SKODIMNelC9yRjYB
xwn2yHyiok50yx7H9LQN6ebtsHOTD+FSIYuaI+dkT6R8trNqjgKdCWzrIrgSWGiDBuNQy0EsyCSr
ciTm1OKXTuP+t/GLdOwjdEc7aJXfEL/9ERNDsCEH56MeN4enynOGFzfzs96rck9/JxrxWJPWAuAu
JBcPL+PJmNTICKctgk7KhIBHDcjv0GkYV4ed646x/V1xqUmIyskBM1GOhcQOjhFZBVdnxWRwmuyS
mfmO1TQ5WXNay/A9HLGO5bwrRswFTOjnr29+RsD/OiFXtyO0nG9guE1W2Z6KgrBARDe67nJORBcU
MBYnFU/gl8W3ayQaIwlJvZcQJwKoQJsa6VatlgVGvMpRaM0TB0uZgUJ1Gl7ai/BhFstIWtWVW0rr
B7rpwZbwcGU4Bbn7Ms/ld5PbQohRo33Xvrt1a451EjKHT0CepdejiH/pSTpvxBQpHcvq5cmFWFNL
HapqlSr+M5tqySi+z6T9PUGy5vEsWXQ28qwo+WzHpow628UB1cIWUSe31ns0aN1mJlNaMMuULoDT
Yk/grO8duC5/L6v1/9XnDGW1ISpIRJmN/hQAtJn5UIpXJ+1bg5VxcnjgpkOvpziUYzmb5buDy2HW
1+7jQ0dMhD2g94vPdsOSRYGJFF8UEJTv1TJ3LGZH9YVl5SY9sv1Z0wJyz6OixH6FQ5IRHiE2gfQt
xHNGU8yG+qeL8LXaNMzrCd8qNgwXJq8zcoswxJSeNP/YSv9a5/4cmfz+t/5Qmd4Ks2gsq1eIC+T0
wwnNRMBXCGcfzx+Bf+rctzdu+enbsPMJA5z7znK80TabfhQvx3zK9q8neDbrHQ7fyYfTrBcP1qAk
G8r+gnZowpx2+o91i/W/2x8+HNU0UeTo+CmtH3PZPFbFIosN9NUvQnUUNp3RiIhmqIJQysZDh4wg
4502w2Wvi0fES2lTxXc+nknngCPfZ2da27O2uTrtG8/da1mT9A7eZ0FavcMVx2wS6AuDAeQHQeE0
G/gheATxPUwZJs7w7SCOTzbgnD3kYgTs5stPzf4eTjjWYdSduXOIuYkHkqQ6EWH74Kpiq9yteV9Q
vwP+/Meo+g8rqF9ac/TdvC+K+es9+218npcvMBQvNjAmsMRuJQ1Cj4KUySB3mFsQezy2ThbpxHwk
A0auGHZzuBIwFi3B+o7//hVSzf9dCCFb1tXBZqAxjpN/DJruWR6msdFE+7p0GN/I80pzktRB76hI
kZ0g7GN4VvE1f+M+MWAYMdOhhFB2ae4TMfmQJqW1TM2AahaJ3O2DowTMGTaJzDdy2HENU0RWzGVA
f8TMTgrkEwegkHpKetCxlkFdIrkZkwnxH5ybxDIJHp2KCiYF+TLJAOyEX5Clzg/cW7BwaTb6odhH
ggzsE1f3B+LjrPdjzZNQkfJUcBhStZ96WoqPO8EMvdc/p9Q3OV9gAc+XlyozhGGl5JpYQa42ltCG
R7LZSOwnf9Eg65d3ZdBaT/TX/FpNb2e2kSVzkHYfU0XybyA/lE641uF8vjzNbpRPfisaOTjQ5rK9
jkw0miYnqd0NK616bTDiusGRoBp0y7G4JwVNdVVh0xcjZvHdsihdi0SK51ol9vsaCO3qGbpZ+J7M
C26mnZzghEBbebsOi/vy7qEBQzxY4d62TddQRpjKsAGisIhUW21cmezCL3Vl7ii503ugqfNGm4hb
I59Ki5ZSmsKVifah4nm6TqinbzPtBP2Is58ZHFULJRIFQNKMDSnQ+1WEsPO7AKBhjkleLwLKdAQ+
uP/B6/TM91WyqZPAMOjXkB9VmDjIdVQTpym9MNzEUPZ4kDC5XadYGFTntU/fZMp8zEvoq6/ubY7x
grsY4zKerXYuQi3LN/f5A5AGm7ilyi07bucPeMIyjqJxSGfT+gL1gOOjiMXq2SMJ6FCGegmM28iu
erdrFyodCdXR8+k2m2bI8t1VJ7R7+cpcCuj43hbdB46/+xg+CzG/WLV+De+7DUv6CwwP1Nq0MTTD
WC8cKoik5FgYqqw37AUm+nyyOrldwEoQcbU2bl71fd8BrUQ6RdXLVJgzWiOEOSs9ddufTK9DEO1D
/Zq1nEprA6kCgzAa6EOD5fqX0duolnSH+mAqAYYgUiVMJDjzEM/QWRJxDc1gYtZ8us5rTT4RSQG1
A4itZCOJKe5qR5YP4yviy4pM4TYGwcZI8uG1ny1Ax+hDvCjWEXly/I285gHAVfMYJFG9U6eDMSJ6
fSi1VWsJoOEKYxmio7VBUXi/mK3HE/bcdGRESLMaqbPq/R9fZ7bbKLRt0S9CwmAav9KD+zaxX5AT
xxgwNj2Yrz+Dum9XR0cqlVKpxA1m773WXLORCIXl7ois4lfJbPjVomSJ3/m8zgP0mBBNQkRq9Tqe
WtjIIKiB8lueRkYaTp2s5Hvqz/4+UOa4mDODkxbe2OsO4zImJcobagciesHdWIOMPhOzgKX9p/7O
gk7H/9Et8ITB3yQ2t8jBcKNipY2eIlbKnAVnDFAYo1KX5cgdbo9CFDQ17YU0M2gdtil1u2h3d9h9
s8YQRXva2/XLAQVhhot3woyBmR1P10rrjelRFF2FLybf/3vfZW47+287ryZrWDIpuAzI+v8DBd+P
tJg0n+F5DP+mTCoD1cXX17qNBm58nBu88VlN7MFEeCxHpAQY2m6d8peJz2Ik/JANhO4Xt6FrMRKL
VwWBIPmBBp3sEoubSnRfWO1XK2KBdvpWIbFt/7mLgIqMDVi8wKrTFYt6C/6BqBzD+1/okf3DYrjR
XNXxeoLER1hORDbYexhu9H+JwnpnoW9oBJ5N3z7xL27h4b+ttj4r6uI9sTHySLVtpgZdbvekwn/F
mJi9dq+A5L7R046ktHJxL/YvipKj+ENH4GLfT6zsiRNivApTesmWT9lJZ5aM8WvyDZwmEzvCCQB3
coM1d0kvgm/xVcarCSdaNu5sV9/GICPZEX5fhCMD8hv4f3OcN4F+eSC8mBjI+SZrejANEQkJfUgr
HxT4LyvGiE4ce98J/gj4l6FOXdb8Z/Cg15vd5BvpDPhycnU3vQMX12xT/hMfNA/d4PQCFsJBMGVC
AY6zqw/VSr3mh392/6By6w7yMeG38HduOKAuWR7oZ+YJBvyiq+D1S7aMDZkTEiu3Y7QTfjncPtf3
rqOJVogXq+zb5+tU2C1Sk1N56P3MU/+xTYl5tuH4zyeow7B6qLzLzKExIQeGlDC3DY2eZptNAhfr
lLhuIgZkphmEQesfI7+pAYxyN5lnmxmdLYpaYg8GH7I/YzHOd7/yFeLPbuWqWUx/cYbAZZlT3JTe
3Aw+C0gmBx1k9tx2ZjWP97CIVrjB1EsEMN59hePK+zY7vQGdyBj2uoNk3Jj/sNnQb443ISjq44B7
NkNRBTBgTCbR6KEyU5gZsGNAOieknOG0PpC+JpkCR1Bsc2XqDWY4L3dAI8AbhCm1QQeWjtTdLcNQ
fH90pNY01KmDdRC5E9EXGYkGvm5WtCcGzgv/Um4TGMI0StSe4UjybU7UCirFPhiIH57Kf3aqpEQu
y46RFXWjo83f2Cjnh0lpcdCn0OROgHerNAAik1/G9FpitUBo8NMpI1dFLKSbYIlIT3ix93jHvYES
Cl1PdVUIGVHJthsN1elVhD04e58vMeWtmapcuDWhMPAeQCdQTLwYjsPq4lCwaaO5Q1+ajaEEI4sx
Pw+RyA3QnBgk0Zv5dM1uD2mM1O7yewwA4VAh+WXdah6+6N/pCZNpShcwHc5VABC/W+IIrVkpPeVO
NafYcNPKEwKjRdZsshDauU6Mwa4/f7YEARKu29tN8GCscmOxzg7xKB8axU++FUGVF3D/E7cUkCyy
kcJ4ZWyHhxM9V3MS691HH1FOHFCAl/GRZ3NrltS9IpGRPo3AVc3xh5e/W6s4QdxWfvlgtN/siral
sj+kK9Y+NjRf7TzEKTIjyfZ11RuDmf3nV4VPsn6d9P0XWgmgSMjDTNzJ1mKw1P09ccJATI6hIh2E
YrE82BpwvjPxxmgXODGIR/0v7C1Y4RSNj7MCfZpVglorQ6FhkJhetwYuOgn0gBOAMY7Tbu6TOaIG
5KGFW2KpMdiJVi+ODEpPEgFVnBWYDcMB5v79VZzqwo3jjDJ/rpqDC/buc+otEhyJaAZoNlmMpFta
eG7ihBiaKL3BAPSR0D6OX54OorkZ89ABY7rKxbjBf8MK/ZxwX4S7VVGbqowvo2tGEMIC25Fs11wJ
TL49zuXNeZy5C4Vf+J0Yim/UU47TX+nRakmTsU4BHUZCjOQOpoeI0KcHpuOCPPFLsIHrAerzm0JQ
1CLGFqTdN9vXRsJfaUXC/A9TnS/inQbvtUYM7iO8i7bxX/22ULQkGL/Oi+UIkgT9/J/4CRKI/b5g
dPO+CD/9IWc5vt2GBA6VvdPhFpQjl/WBSwnTbekOeD6pA02GbDoxCCJT/Z4gvNpqfhL3RDFy4Loj
6aPSRpYIcJ9zDvy7sbm9eSTtN1FsSDfi62FUz32L8/t37IWtqaIXw/5cWj9/8rFkhqFqctNgR1Ud
n1UQV1hWj8uGdDzm0HyyjBlTJ4Z7z0FxjL/kzZjNjlDzBIi9VnAE+lKJ45KC7lQTUfLAoZ/+0Xvv
t/Vvhsd+tutW4jG8q9fPSrq+DiwKmiU/42k6UwoemwK6we55xmIsDFggVTFCF9JnPE1UMg5IZALK
ugwNanRuKWQNL7RgxHNxRPYO0BF1A0kI5Xd4HMjugsjKCSrPDFKyf6odhmLsoB3k4oddcgNfK81i
Lp9QS+2lnbDAMDtySJjCynrC76zbBTGGDskLzOaJiPa5NgjL4fkOZOV4jESQemUIcCWGYA+8cOL7
52NSunDFoMONDaBD2kQAd8UC1D5PZEKuNGBi0hpGSbdEGqO4Da9DbtAB0m/nYKgm15lw8FEEjkhs
fKMYA+RmJ44ClfhHa3ymne25nUBzFdlviI+qMXTgCBVHwJYdumEgemAU7Ir3fEGVS7NldA9nTFsi
HYmIKWalsmJu1ePsBs/l3J7HAKvWwhUmQFKGCb+X/UDdiu5jxIbgMbq0ceRxKpvX3gWjXxyZEXR5
hdfzbEZNHIDVcSzj7m9YbIzz4RtnmR0YxOGBfRmn8ZSDfcyHlQ1MoxxuWxubcwN37tZKjsTpmveG
8JrcfFvH8RFLSyCYJSETeF5GFvc3o3nccaTLZ1dy7cj1NDTm2PnvvzdODjpVCBRxAir4itLeJFfC
+H5tHgdMvqcXZMXUv/Bk4FQnFiZhs0P60+Q2fUNFzkyyvAv+NsSdVLUbDzoyVNPRlbUjzEcEeWcI
AVrN3LMtULUZxR4q8elaYurreSzBsf552AEE7KkRgCPi+wqh38AyyoAigHGAfb2ijLXgIeJWbN55
cIb5PAiojmLzDTQTusG2iQlmMAnw8gI9s/djINFITE5XrGVCoi06EnMZmt8sEOjOKAl8qBNc3Xm1
Y2LBTcX+bz3NE5JIY1lbS4zWPGxZjOUFT7DeegeX7+j02bWjkyrBsHy0xRcS3d3ehOZl5u6WXfhy
+b7hRTHzCR79SR30XIbqBAI2t3dzebEAXYjZ5fbyP18isdhCkFlb67Kc7wH0g5n14IHOMG4grI/F
Ilzw78aeN9x4BBt5Fke5UTtYvJqch+vt5IzAkpf49KFAEzrirWfG+iAYc2AI85vgAKZPb8N5je8D
L14SO0zJ/rlwyWE18CbxcDeggNmxRz3CFeC9a8Bbgw+gdsfxgQUUKOvagfXNLkCLxXZChkVuleSz
zUnMpELAQYAX45XmftuMPUNQWz0pa6OndQHS9aYQnd/fznhhb7TePiNev7JPM/498+dzrA7cJRCZ
SZIO1lqn2xhFnBnf9B9OsvkhfMHkRfK5fSscsbV1gSC0vkxwURWQF6jU9t8QeT68DPZhO7URwtra
L5UI2YGVjeeWfUpc3eTOtUMCY4X5/WHs5/w0PiFkI27H8DvQHXwqFS7KPXNm1klyUyKhn/5pjMhB
x0E88i03t/PMOMEU8YnTwo0Xl5Vu3hkntiFukY7PVPEff92cSJ3z0+Rjx+vFmy7w9AoSCPSke+JQ
Ds3YuNUWyfG33PKCwQRoVKzTjd2NCKHYuuZGAKGVXY+GHlbLw8CT3Nqf6XGNcaW0FveBdyN0Zfw9
Cni0EjpkpYmX2rSZBjylzF3TAu/ZyujyGGDipnRgwHjFXI2yl53RwTbQJLOCVHiM+Va19d3ZYLu4
CBSB7BXGd2X3TmfKfFI5fsRPi5Buqz5MoOiobBy4gRIR6cRkiFEajy0gLKf9+4kYPSg8+VYndo/4
DDlA+kOK+23KLaqYY8ACoopN84Vr1oho7xpU6Thm9uzLGLCQvb7v5qk1Us4kYx+a8r4zt/vrApTZ
sEvDMNa7l7daYQpBBWkQ4Q2tytwzVcO/YbwzZgYfHy2TC5/rMIoxgUaM79P9pPnNFwmGZmZAnGQj
ZKyGxITpEO9uvK3nYz57acIfwm5Zs+YdZSxhRHb/jb5R2Ud3CRkmKWY3xnmPIyKQhmwN8uyZziPj
1KnBMLXHM+Z5UedY+3ByM7fY5sSFjWt5ggV4BA8KjhIAioWxjolzBOQVAwcAPuutbt+ZeS3Z02rn
DnnJDiQnMe57RCzVAtHAkzv7vj9xTBkXPldvT9yTC7wOxz7ewWFB6xTgZQbPbdxI5su3sV6OBPzR
2Kyaf7z9icLfIU3RvhxaY7cW2d9ltjrqX6chI+eXrGTjiIweNFizMIczc3J2Dixisj3RzG1pFlIS
FiIWPaFmWOu8LiHCYHFRtpbMRfgVIvPjt6uisaVFix58PqVymvgSRNzKx9WX4XJ8w+gHgZ/KW91V
G4GlA+/hB/2IrFi1jLjQzGhUEQyoRrMpd1FntKJdMp86KbAYQgNFFuVMBnnsuSXe9ljyolBEevol
YZFDvY+ppfC4ZmMUrWQFtCN9VrAvtdJJFxAPvsANsM2Hcv8lkBMthE4v3WJlPkKuSVBNMbWidLOi
h0lfTQHweTgZgUSaDXdVafwWhf3ETgkgh7zwWuSCO423tDKNiPZq2ebLSGMCEiHi/8J7ISfsS9wW
HD3U08x4UCmneyF1JmHw0P3hdzKxEuwkKLXtrsVdB9vfzC1oIaGR1iPPLCX847MSM+w5gPO8QXeJ
jNL8Z3SdTp2QQw3l7sSiK3pCbMtcSjpNv4pu+w2sAhcSEcaUt2Ymw0YKbdgnRepxgeRoRwQnBoS5
7vISsuoH4wi6u9lsTV1b6jRd+WoaLTNgiWGlp2TZpnBnpjdNWogYEsz2tbIr32spDSbaT4v7w8Qt
08sLiDpzZwl95h/+GBH1MdDAq3HV8At2DjqMWRgQMvN+3QERet3PlZ0oLr/5j1flxXIw7a1XY8vE
D3Iw5DtpcIuYphALhWD4gb4UsT0xf8f2Cp9lxa2UVahuYogFhFqQEjFzQLrhP8msr48Lto0kVpZm
ZibA56HL5DiAuC5YvR5UW5zJZGz8VPdDNxuen+GhjYiKL66lYH4I0cLzJV8oWiAMll/05kdyZnkQ
Q/YEH6cjz5Zas4o4l7Ug0YI03RQ4s6W2oi6f9b6MmGCCvftw5HUI8bHHBcEKHi517EHDCUnnbaxI
24i6jUpO/tKmXsi2XSzCxioJERYXDSE9eqDlFkOFJ2OoxJFyR23XabcWKHAoh6A/YhD+WvaVOz2+
ta8Cb3F84WEGKBa/F/d2jnkL9vzNXH8EWj1POmeIFk/VxRglPKT98iFao+MGpyUkVRQwWxmKvQ41
TPEn1VdDVkS++2A02m16xVde3zgFyzSgmMGQpCacktpMLxPhLIEQ4AFsTtORa/Zp13z9CJ0ZoeGp
nfLeoZcqlk6bCmIeLQTpBwoZyLyqM4GZv5+reHA19Of9MuuZUpiD4k9pput98vmbEa0eLUQYBzHx
7r0nYy8owqr2uSuU3HoJsIYOYTc+TRYHyHi63kdrLSEwKAJeTU/G4T9fkTY1w0cwKd0hNblA438N
iymTgc8fbyvqfa7BAF8KtiqQcOfMfhKuawcLEcDZbEVrMiz6N7vV8xeH1OQv71aqtmkh5yTA+Y0E
g66ZPwimji5pjAVjaoi9N6PpSmS7XvNJ0OVM4eBpZk0YHGZoTzt+Wq3iPcXFpzfe+KEVdimOH9vs
S9FHT78MS1VxMX2uFAGPUguDgRdg3ANpPiaOCF8lfC85W3oTL8BuwL7Ze0fjPQ1H7oM2A1KggsSc
XoaMScotPCh5u9/MsFp63MLrLgKiScZLayhzyBYvU3rDHivin/799cq/3Dp4nHRK9N559ev8Ywog
4CaPCAagQ6/GUXSd8B0Nv2h8QcnUngKnAx+hE+Bi4+DG6CJBgtKDvVMXqu5rQ6ikiz3aV96bIp6B
LEGmrMhIE0cmb5DDd8s3ityIZeg5nB9NZorRCuOO4hbLVgM1itV85kDAUPAxnyyHE1EneE2jkIT+
hH0ow5wRt+JlTAF6TsxbIIAZo3hoC1vQpc+ks7DJxgMjJNEhOddrARYLxG0NcbXzOTZ/2B9snhsm
+i3kPgLuaM+ojAUzdKak0Z2eV6xfkh0kJhVXHjucmulvlDoYqsRPE4UXc/uZbjXrHGbx0+bkx0Lm
ta13w7HcCrFZ7cuLwlkJNEJFt+0ZEAKElIuUylZgtGjq6WignfFP/JTBWxPoKMznnptZ7nTEn6pu
IViNHuCG9AcAyvX6jFeYQ3N8otZS/tqH3+0Z50iiVTBRnUL4xbykYIEC5tF0cuL/VbXJi8Zy7OGK
C1k3hTsTqHQTrtGbV78ZvCR09AwDkcBSvoJsgxapNMZueZXAoVtzcpqhJRVWYhOIAKoc1lwlLFSA
MF9zGHQwpIZAUS2xdkejF6xRJ26Njz14FOFnmpsrRkbhWpqhlz/MnK5+Zk7oSgAn9spydvmgocDR
yKsVI6Y2oxPZDh8zuXeF1WpmRNiH6vNgzBtLTGXafa7gHLuaxF86EF43f5UOtLS36iniQb6EDiFn
PNNnE/nKFrdE3ooFXc8HKBt9p94nglN+sZul9yRLzy8UW/040m/kY5uKqkZnmBPENyhX8M0eKy4G
wm/jXBCSQ0nDm2e4ObIGzQ3CYA96MmCTAuOOguVkgTSDk2PZDi5bMVqgNBZuJ4HqG2fYwZoGKUaz
rfUT2QqkNuPz+17Mtr3RXQ+1HR2m3+/DbJQAQ3iENMdH9BtR/CDzliyONfxw+JPC1aBv4A4vLel3
ktmjaws2SYQxVrglfCK7ks0MgiFysm6NPqqPDC69iNiFix/lx5QYYRozeuHWw/QVk7oUuueEIT2D
Afxk6B/CQyEY0CShz0nnDyBLgCQKsXxa2dXT7GqXKRtoqYZfDcwLeBYUNVhNwVDlrMpG1yS+2ZBN
vGUWIH3nV5g7MWb8g90TYoTtDj+ANg08/GlJqcNLlbHKBPqgPk7Gl9p0CHpneCU/XA1EQjPoZG12
uXm1HH7Cs+7P0A1gNWG2fwS7QuYNEg8NsIGo4yBdGzfeZi4gKvx/KnIdQAHK4eGj2UXiysgHlp8p
eQGmRNE/WNiFUgPEtC6TuY6eXTGnGwkPixX+qSVQNJOciTnrFzFZ4FNfaZ2WkMx8ISMUhY1IPKaO
HT4uqPajc8HpZQV16Dh+kIulAM4/wmEzgj9lzNyAo0mNpnUEfas8sV48axuQESyvROoIAxwVOERj
LGd+X8xA79O7zHt7WEPla0ClQgDZIA5XU2Ejpl+oAfmnnJGoQ+xauOZWTCVXZlFWGJ3Oi4Hd1hxI
m2UUJ1n42Oj3F0ah8ChllzGYih+r7H6uBc4fsLOfXq57Nc8MjxIKaerV8l9dbHPplDGboLAGVnec
gt1R99ekVXYWE4HFdEeoKyD4drJpPDZGUtRTv0HigplPoeAIpyw/zlGw1NG6fEezzXYvjiS/VIHD
YIdMURurpXJQ/AF+7BPLEm/CeuiczGEM3f0AMzoT7UitW93hiDBIHCc+J3kxdM4TDs4TjkjlMcBh
NILjyS82mmxqlT+cuBvZvcK1tiXqgP96ES7HCIiPJ4dJiHdSsoajYor3DALDOh0fHR54rgNAe+nE
BU/Mv/GkoK3QXn9kCLQvFzkXc+bBPL6QnSY+OUduQeYj1biCBA4i71eYuUn13YJpFtEyaq9Jvyd7
4tHj2OqLaTCAxafYk1YMPpnRTLaoO5HpDaVXEsiHfdxrXkqLogNJq903nNbQTl/zB+A14wwcuNiG
P8zbR/r77LOaoURAsCaNQKp4r8g4+DhoCGJIf6tyUYlLEQiig+0ZYdDqs8mpdfDEPaYOysJ8Ry5D
+iDzo5v6y34zBMLydc2ZoYfLd+XN3MS4lbDhTYU8ypokL9gXDMdhg4ZXDSrDvBB9RA85kQiH5BZO
lkxkcsUOOwvKzaguiFwcHh8Dn9I/6/GsXjyQVjKDwJcwBTSNPML+ODF1K8R8gwX010NdgmjK+QsM
r2J0bWQcrlBxhzVzPFYIl5mRjtWHAf0LAoTJ+wxXhylyKSwh8JehkSP5juYJf9OGFuZranK7iKL/
IJ+YsDcqjIIWx5euZWNc0KjisxUaetz6zL+nlC6j+trOC4tB8W/EqdVaJXxfTnneSuNXsssXquy8
MeZjyki46Hl6bWD5QYNmegosLY+MoQSmOgJCFPl80dvruqSNMofKlWNLiW1xwKrOjHFfnPHy3BBC
PLVFZOrAMX+0Kjl+Fczie5MX9Rlcrg3lPtWhTLwSUIG44J85iSKpNYzodaizDNxeOEQtm5eFykOa
LfiCCpz24qUHPF7xnOvoQ2SHd9jNxs7jc+yG4J39UlVSkrZrCEm/HaVQbyalnTR7Kvppv5zwBE9c
91ucIv2nbBNCwk+IMIWJhiZUjFORGostlpoaJJX0GyIyodLN7NeoePCVxFHRDGA2IZnFpb2h6PIZ
vb4Sg4eMmCFK2FTgIWdM8FjJaKSMR4f8weoJ075qLTUl783ie5/6RB8kQNbAzeH6aLz2lr0CDAxT
hA1I7kvmSS4RAO+33U1GxYGKdE8yRNCOyGFcdabXnOpWxS6BiGKHNoEHfWAL8nBf+i4WbUm3uOdq
CJ4A3yic0STVNuQBEUr420bVIxhv5fAhX/NaVtZsutBQGFj8WIOZboyYDYtIyspkmHcj87VdxMhP
a+fJ8ODtyqBu3IGAIsUq0ufZy+qh8KrOAECtz/NqnBEyif+c2miui+sHBissdlcRV+LTk5BScPsz
Fo5HfJdJ9UcOXpv07U7Z4l9YiCOcCGLZRZzdV1t+Np6ZKgcwIqSQI0eynJTg1cJUs30juQIEbnYI
nry2AcCDYhkfB6i90loQ7QnZxI/Vc4ZydU89OMnNSjvqDLar0nvABi6A+zi9NlQBSmtx9Hy9Na8v
nYSChQ1t/bzrMLleqz6EQmfohS8LJFz4SenIr9EvZYbi47VKRHfAG+Yz1pvujGnkc1ekDvKNbCzb
pIMiu88PTnCrGA5mt8iny+EDHzqSV7NqrGXg0Oux2+MUU5qtdphxC+DyA6oFJP35ht/cv4M0cbPe
ffWLYuJUiVW1hx5hM8bv+mkIzYwC6LXTHg41wfR9VGX44EF4e2Ggxc3XOHLjlLrDPz8M5pBFwEVh
gMgIESg92+WLKRBrTPfPHAJfLJf615wdu+8E284PFPocaDp1+tx8JOb0hlan6VgcFEjutFqnrffE
orS7oT4Vpm6O1EmzHyAckfcRbowRBzj1vKxsB/spjbwG0JRCBV4MgCQ5JiTxqEFdb1oMtj9M4ayu
BkxbS9lOZKBE8o/34dkmdpX+YPY/YJCUEAZmQv95DoxcEHWjGtKxQsJ+8bnE/n9C4acGr9Aqh10E
fa1olwrCWMqxNwrqSyF4Xevxtw6B9B1wUUJQannNqxDTnw5NN6JDjIQSqquVpNlUSy8AwQTm4QSC
hcljvd3XOg0eDjUVYamwMrdYCph0rA7+AFhXDkxp4m163OmWAqBduJTK9pt6Dp8A/ALEM+RGH+cd
n7RHSCBz1dDM/Cd0klPkRm7lYOC0Kvkkoo26boPBHYvpjGy+QAYFpTn6mS5KNyMfCuwWAD8lFRAt
zCvQnWzD2TfbVlDWgN8TtngznJyi0hcjVJKbPMTtaCF8llP2Pm2lSOuCULXm0IQeHdOL6hCmMPqH
1uuQBU3sB8Mv7tmMphbjby96L7jy/zcfLj3NlIFw6S/ak/KhTgqdt2B8gBlhtELhx55A/1XX4vo5
z+clxki5re+FLZK6xftbb7E74JhExYUtu4/O3m6cGAEwElR8+qZ74Vp8p7LJ8ptCL93HU/w6cWb6
zj3MrhjOK2RN/yJ3+wRjAQXIBzfSQhR9yjVLJP7qGI1JwZjSchjTwJVbfqz1P8tkD04U+a8T5fws
YobtaXdwVgVmCteMh0J2OTg6Nf1IBgcZTghHxA8rtwAaBR/VxgQ9Z21QEBiTrx7kif4V6Ocv84iz
Eq9qsXo9F/qd+Ts2stmyUiz8V1pYF9gZCOzkQXSpXOSXpsDEC3e6ALNygqPUjQbAgN+CZqeYDlHV
5shc4GxwZ0+4cp2hJu7wMxpXcHejJDAHhIwcG5zm1THT7d5L/9QNGeOHG25GjOTO9yme7xD9WCTo
2P4e9NeQNlhQSzrphgkBtQN3s0XesOBWss/ZyMT4NXEQYIxmB4kraqPXMFPQ9xt9ImlHNKnjUHCc
OVZXGAU5zfTi5TzWs5U85+hVCwNZEkCM0XpxgGAw0AOwj+UUMj550KWjHRikQHtDq8yczqdaedMe
WvKC47buHJW2MO2owozmiIyqaqC20M84pI9Bqqu/Yfh/yWet9Rp4rWhDgIa26GjN9hvJGB65trx+
28Ih3AmbT20kR2LTYIfv279ri3WCl388KKAE2b7X9FEMcpuv91dN2g3irnQZyQT70OVCN4J81Tr9
yODCkYpBsMzh6spwCpprtsNK1tQ2+ZEU0dy4pURIAVP88PTJSAFiev8Yx/krEll2j0u1/hyE4GHc
XphvwjkJ75qXbYevGZf2LLVe9KcrpsjaG6zstYuPReRh7hamP6/nNyvuncw12R8bO2VZREGhbDIo
ybJfStensuwg1fAQpC+wQUk9y+6nJgZCWaZLaTKX4SEpm1xkT9u8sNN4XxXpGLJXJpuxO+y2g4x/
hyW9qT/Ag5TlC6ktBnDSNVvWLDF95FetZ2QMREEn3CfPpRIrRpf8PuSrBN1Z2/aQvTq//EAax9Bx
F/YudkP82lTwpq/d+KhV8pvDapywC80fzSoDTKyha2fsFE17lpWl2C7T1Nb5YDuefC2xBNru760y
p+u3gNqxsor6Q/MejFeumom6fANj1PXDTKp9UroV1LaCrEEQ7moepfMB/0jyfFN7AG8KkxNZl0aE
TJxHerNGyDD9K0ZVFRW3yW+wbvilV7WvOp+f5pvQxGf2L/Q0r0xdNXakn+HYX5oDrkcLeTlZcV3Y
C6VNwZlEKtim/urnHBLlyx8+O9R79Ps5ng+0KQkqZCpDryMDa1El9szuzu/O1AU/p6+E+xhhY6kQ
uRLMcsTWHCMcJK1f4TqFNYKClAZTGDxGwKPxLuYQ5dTsGWY+HO1IjZz3jkjp8M91dzhDZyCzCvNy
OF+ST1v61p26teEhco+KhYtUPHt7H2aUqgmjkYax3Hf4fY/dOMwueDXDdzSgCPDkEuaDOxIuQWVA
yQEi8O4Z1Vkozks+KjKK5HmVOMrUeNI6EFtByO7bk9eMfMJLwcYG4HyDZCHvw97ufwmV97XN41Ks
NZijdmiP5BkwQCvEePCvhZsr2aPid2g3crKOH/i/+GH5oZG0YiIX2k0++aly7sUW31KsXsoyhKbH
DSGP98lmIl+1Es6Tl+bXOL/O+DqnqKs+Ab4nOh4uuVXAmRFCCXE6bIz3juEHunFl4PvLmifW5KeR
a0H9BunF5zpN59yBfDI4SBfRA60CmYsN4OKXAFwVIQ9MJSdMYrPhJhVm5xqWVd0y5VhnR3nY6fJe
fC+e6YGFo1GARPdYX2DzBvE7IUZToBhqz/F7N1OWKtHrqKSA0urPIubmVS9yJZAeAyaNH0e2fDPe
AQaVpgV+Y+dI/H488QCBLfDC97w9s5Cj4jgtYZM16xm87JfP8i7TQ15+sShLfStOgebf+1qYdy1T
3XYZKauSZZmJ32r0h5iCP1G6YTRUNljjuz1yElcSqCTPKelOvKrsJ0KIyY/hHYPsYhDmLaqFguL8
zLSqRGWQhaeoB4hjjLViDaVcrjrlyMh+YLq+d0yYmuieABY9wnPSnyI763TkCywSfZHLxwI8PesP
Gr8SoxFIOa3UJZmrab8V+N5QYB0CpaUBGbWjQIFwrC/aEopSfh3Cc50XzFxk8PqTFJ4S4K+hBmfe
dHSk7/T3DXpZwaGrwlPKvvHU6H6KY5H9vMavoKfkw++zpE8nwar8Ynsgo2CGaOTJlVuFxJ10t0ey
LjBzJzo8BtjYyy+kFpdHemDvYoMdNzM+UopeEW4YhLBGuD+Tda7gRIgEWpHx6qGs/Q1fKFrIWhiv
lw6yzni1+3thltJstHL/5oaK0AiueXHRtglPOtmC6ockOO62GqPvhr1GTH91xieYsyiwBup5fOES
TLlez9IVyn2vuA9m+OEpfDtFZ3dMkXSDKVmDth/D53H6GEzCM3M+NPAIQpCWozfnkJ1h70YT9MUw
L45Af5d6YgnAXUvGOA8QI+ULY4N0KOfDV/Zx+euSXeSff5+VDWL4STco6QtC50qiSJfF8pE4wzxG
uSQaBZqbztc/AcqdDj1Kf0eSEm9RtMgePloR5p1sw1g6/GFFbcjeewiqZbak4g7Zjo0Ksas3c/r9
mD+b/j332Tb5bROHV6rgaSM57wgp8zeTLbUzBRvPCJBReHN+xi1ovg/0jIzECdDO3e5LHtnYDZnT
1PsUgJPgY71sEDr5zVwjCSCAOGTfeQ83IR37CHxC1IQB8E55/ka0CPkhGw1WTJSqkHrhpApnCje3
cdQF1uv7zgKldghDpThIFlPNJP5NJg9csGAlxGY5bxr0E1Sy+Gha/YU0GWfio67uwQ6/GHpCmaKF
MQpLwsGMtpX6e2pVVmsfR2PN11b/aS+TyIR5Hurcx6j83cmy2RcT2LkMUoy4sOTjg0W1byBswC85
g+fygP3qOCyBPndJANa1xjgGT9LO5CqIc4pLUyWlnMYFQnJyw+ysYQO1iqv8Xd1LxKJPqHkYk5Lg
akYLAogCnBgBdzG1XWBsfsVdR7uDseWxCSUCh01YVJfaITFiR9HEAATjT5nEeCQzF9BTwy1MWPY2
bfJsWSzQznL5CJH6HNotctM51mL+Tb2geZ5e8sK3SmQp66x0lN5RNVOHGdGf4Uug8378ZV/yQSIT
J7fEHeWbio8nr9ImdMppMPvtFLMiRgJTTc2W/Nn1cY9jo4AxwPzFnx0/4zFplrzG9WSLV3x+Sg/p
TXcYaUm6of88LzlWQRyTK57zFyR3Od1Vcx1mKN2Fe5psptBNQqxZtQM18gz2Ieh7aFZwa5hT/k0E
b8YASiIcC/pgA5lquorWZHKsF9ygWwlQxFBUxs0rQTXpLj6cVw/D7DnxcPPJOZE5vPym+uqqPf2d
jAnDjAQQ7H0q29c37ZeMH+U4Hv4i93bsJaiDycBFS2Ydz8/5vxp3FBU/AlhJnx925EGaT7Wgz2F7
w6B1pzNH6fxJY0mlG0nmkDtpetZVN6U1SZG+uR/0M53XMiJAewqkzR8iCRihQHZiGZmNLUK3075T
plFgCcOc9gZBtg0+cRXWKsFLgzdLnQFcZQ9n//ldVatpaar4Vkwc6ncNkR/nUB3d67dJn/Iojzm7
DJXD1FDZwfFQmi2acbrvZKVdP3yEJVpvykfWAJtnhv/Gv6Qtkb4scZIgFiwFguQSwXhHgdJY9NVN
bkWC2Ywr/z8kndmSqlgWhp+ICAcQuGWeBSfUG0NNRXEEVMSnr2+fio7uqs5zMhNhs/da//oHzcxo
EgA7hpCl71YnWKcgzbFmv3cwO5+UejvuzCmD40kqMkry64PWyCAvd5hKDmGSidCvlMt6/AuhUye9
pcuGxbwE+d2bX0WHDy2k73yj7wzBDNxLdrTd1RL6IxhweDhgW44P7tvqK1bTJhc8pQZUEDYj3+rl
wQlCcdeMb3BNm50MDZ3igQRLlSwY2hngrBVy+3r9WVcbv1hq9InsvCFZ6d3s5QEA0TxSLJ1bb/QN
3mWo4+wEG6C0BuRuSqGMad3G/FJmsuLxznil+Kg8X+Q8Mrk5U8oIfSRVSFgcTlNKD8rpkl3kjImQ
/R3Yr4spMTmbozDO4Ht4Iwb4r7OlLV4zrAOhCcCxa3GYYjakTG/hgN0LQuM3apMGY+vL4bkTdSvd
LoaC1HlsUuw8M/5J34Ph+/Oa9Zl1itPifLHPVO9We8AAamCS1vI1TlN9QkkLwTMFQJLJwwNR4XTj
G2ISLw9SXmBW8RSzMg9Eqg6xSUibw0fHXMhQQmA8vgVy/zAG+ote3udp6xCyOUMbnE5IObb7Owll
Fp+fATNqK6/bykdir9HJ37Fv7rnDFZqSwtjYtAPCNOSeFKb3wfO8FbKrz7ha36fl9JPTOwAlKcyL
8ALBqOZFDDLRybcl/xCm02zwdA8uodkOnYwppT+YgqDllS1dbJUXC2Yx2PWc6fkHhDrS4KQYnc+k
KtGW30QKUBySvoNGwCxWr4yox/Ure4zL9T2mxI5Kt/Ww8Rax0NDBGG5OB9T7mA7xIvNugZpLaODG
vDLfB/ibIDh84CFmpGPgIsG8T8EIjCOE0qieXE74KCWcoN/j9+e9FhqLXbM6ZpfciNI+z1EG4HwJ
HhWyqAYiblMHKgCMm1/WBDMAsgSEvlsK02Qiqf+JjZ/weIfR6U8+gujesSkB78ER6mQzxpaML8oJ
Knt+ymV+EbWKxQOibnkf1Fx3ilBa4qyHm6ZFvBfpmRR2sTzv4qvgQ+jCd/A+G5l4X7Ymj1IJm/Xw
Hw/w5L53UmlhxvDG482Ab2i8ZVTWJsY9dIUXGt4ExK8OGRE3fZhKxp7Vqk7avnPf/aDDiv/DY938
IeEY4rEOg26+STcqSQg8zuIhQjwFuWYEK8G4sXbno8M5RGTGeIbYA66uXQj1FgUpF38B8qGu2I0K
70z1b7RwqSh7cQ/9GjC8akrjAwV9Q8AB/Krxt7Jb6uOh8+tZz1UD1p91a3xJmQWgP1GZ7TMnwmXw
Mkcv0idQ6eZgMsbcFXEOv/kVqUCjOL6VKWYfLi+1nsgpaxP0dACKfKhAD+ePuUwLTS6h3Wo2d4bP
JLcZ+wA9kgTr7C5eFa4S3SrAwe0rIqWGO74VytojA/PpkppQSaioK9SY34/Z2zKyku82yhMYN2S+
/zGgZRA2GBnDD7uzUWXMh15/rxl1R532qGYI8zx71HkQKW/Zk/D0ndZ66u6x1sFm5rBISsiU03be
JzvmwI7bZI9MHpmbxSN7u7QPXu/QisfeulDFhx+jj4cKZA/cFB5JlQiiAspRq4qRCFhE1FmDxYNY
5SL5EgpReM0j5ZSqvF9piKi9a4S2BzYy80Bf8CsIeYgBEgegQsszAcubre49wkfORxaizfMCY7gh
+T8/r79XljW74j3Cr3O/OQwR+KND061vCr8tizUXH+cx4HuqCe8USznyAli6AyWMCt+l4HoBHTHp
QhuBoZdxcoaTEQ5XD7ws1Ulh86LOaLOxeDj7l2gU4QZvnf160TqMGkTJ+A0ap1sx6rERAcZQLZzf
ZK9BR8ZBNGfrJxoPDpCU1ccO1QD0e914MWnQOeKdZ0iuLkpVGOyUKTmwO1p5iOMs2axZX8dkw1Ot
xsUaHZZHn7jSJyALUdegisK1K2dh8y4gM+fb9QlJPuqE7TZHqbX+TD/+AKulDUwHbBzsmwuwURCy
ytQH6Lgcl1PYWPOeTzqG+B727HPMG4ml5EGfPD0MoC4u279QFl4d9hRbFkyGz+78NaQJkK5kn4Pd
x2kzVDYJ99iSTIgio5Wc6tzmniMUGIyQdsX8/DD7HBhA8qt72Ekup1688fT1xaeTiYR/PnCeqa2K
7OT0k0EK2DucYLMbYpn9Qm9PM0ioWtLzVXuUPtwqLmCBGINUT+iGpOQT4rjGw3xQY7T2CPgTqvq0
wCIYqBlQ9Bs+wM5AHZLhZBgPfNghD3jOEHCkWHaIzwp4ed2BBcaxVF3ocAgYO/YgH3FtoGYQDqxR
UjjzZkaIxvxkb7ulCtlaG7dWRZJQIsXMtURaJW2Hk6QCr0K1KmVV9A24fMIRWveNowbPGSK9sCV4
eri8BrABcQnAwFhN7uE9fFbsskJiDhYB4nuyKfCJ2CLWZMyhMBqfjs0SgywGDdhVgehSDHuogjaH
vt/k1LvsFjYaGIrxu6fA4/kebz6j50SnVWH0oZjYlSFCZlPMeekqj3yxKUxdQ6gUHuGNOBMh7Xw5
RdLYA7fIlVmVq3+ocazaUAKYXvRKaU4tv+76//q+EbR7JRXXOSITgWeI2CChbP1nptka3xVZ6DRZ
3X7ointYTCVr9Qx7Ps7ngH2iUyGFw9pEqMD96wKrIKhbeKxRuAgDY4eK0JoAc6TPbQntX7KS2/Ib
dA6JQoueNZ0KpYDkU5P4ZDmA91Y4dZ6CaoedGYEOb+dji1ZUCRofICRGF2x9XA3jDUELc3QXT4Xg
NiPGDU2FLePd0lmv9UBkFD1j2sxMXz8X+CNge6EgIHg7JMe5+qG00U3DbNgS5vwxFPOCPkNEav3S
xitYBdvG+rnyH/lnv6CKBnv8eDCCBDN/TK8eQ2xX+htKRBninoD2iLdomHwh+2csAmwhemjgEDfT
wtZcg5QhFZ2DVRN7rFqQ1CPWZfgiZPcG2QvrpxlmkfxwORSdHkqmVPTjmylcI5bn18RikU6MAxQr
ISqodja0cUJhSb0jhiq04kg8X0vdY0ty3v59Ir5nTwafVXtMY9nv3HvObIwHCig5PgkROhqjj1nu
TpRyLNWRLizNsEmYYgvzNBN5Opo9PfY/vjRrI/oTvLp4ylm11GG4Tp/2ExfbBEZM+Ipp0qU1Mshv
hq1gcroR1HxOixQpLdzAIsVdCiqrC+/BP6G+uloUkDyVN55B+zq85tew795I+CWC4497Tjf8zsWD
U4NqBl7vvv1nws+6blm4N394xF0CHRptp56pAV5qPukdwSP9sQNoyz4ECNgY2Tf4TQiQI+sOmcAB
gDNY76SxbL5Rs5d/yFndcwBTPgRHVhOi4gepQgcYSzGXfJ30oifvlzh4yJ9HiNb4UoBLE734y64s
fHhXql0S0OO+jjhfe+g/Xi60wvSUNZj+QHJgur0YRHI0/KL3KBsmyZgjWCNcp1/2c5tg9gTzjfDl
urNPCxrqYQK26F3RHsyU+IoeuZc21nmGyVdAGKZTHwv/FcjsmjfCti/+Y0/A7niDy+JK9usQmiOe
wBxy8WbakIbCMH0NaLP6pS8suYn7IC4p/EDVROIMSa/ujMa559qfmKYyk4T9gzeXWADiLR6ksg8Z
fVsvessfF8UdktNRNJww/i5zhtf6pHB/LupZi4OIqfRcZZKLngv1ualZsv+b9JNVoE3uJnnQ8Iix
dIE7AMOxdfqTXvq0Vyf2EOjKjvigr1Cx9fjMuqboCx70+CXN2QbnYdguCOKGFPyUnPCPLxycX4+D
PP4GZ/8TFDObkaQl2H+0rAXfkWywNpyKPQMoVnDGCCi0KSGZBrpiL6Nk9mGVoHFD3ey3xvbmn2d0
lcnXHDgUFVf2Y1hxITavcKB4LC+bc8JtkC+S+3KzWmvbeUKZSJ4NVFIx9DwOAyavJ5z2o4Yazu7t
G2h5/mhf3w+6snw90kvnQH8Ynv0hVs3K5LnjgFcncNZDYct0uFtoTmy6UFag/QuwIjQkVEoXa5jq
oDJDk4mLW8whAJm8QxCqIdvgg6dbwd3o/tAQbJmOEA/JJW7fDHEj/hSsrW9yumDHw9Y2gMUL07Lx
n5ge+OTEu1S7psZxyaz313dVxejpDPTsDoGIZCfqEZNJDWshDHfp10YOvtCd5uGXKaMqqswThVEN
OhAQ+D2qvTMF5bPv/liCXwgSQ7NggFNgbSbbPwQtBe/UI4bGx8HBq4VHhOCCeIMCjrJ708kbXX3w
h+bdpbVLkZ64VCVYoj592eyH1yk89quDhw4p8DmHcSlSJ1mBwS/frPjNvx1TOEBZGh7Kjkf8y4v1
OfiFr3/dLjEw5zhHWcaxsAK1A5PEi57nzFqDUVBkRUazBXmDL5QeN5MhYu0R886vEH5t1BffCciD
1w9vrpjq76ipwF7Xl/XIbBdwYYrJy7+Et4yA1NY42/gWO+UYM/FEWGi3UCCpPqW8H26CB/BsnTLv
5T+4IgTnsGQEAv409KscDhwiFr9IoEbxWfato7pcDoeBRm5SBTHnFstW4WvWycF4k+TBG+L5LlZ3
z7Tb/vzv9BJK+ZIGGkUg6i6E1Y2L/Md/m0u0AyE/Uo+hnbGa+i5sA847TIUtnajVM8dEwzTUbBJ8
AIhQ93iFvbXwNlMd+qcTd59znjKTEnUw75ClY+Qbiy/eZhAydPO0/fArpIkOUEDtCcejOWx8Jbkd
mGxPdErVK1fEPmyDJ/gjsg3oh6r5+UBy1vi3o237eVCQYbs0jN4nJZJVKLJEJRFI8Yc5A1ASHJFv
eMFzjbl3YzL0wp/IOzyyhzkYy1an4JDuIxqnhb3ESlLm6qRh1k/0hSFhDfmxxSvzhh0j9JYqiWYw
20BdhnwrFM43Bcr5gBsJFP5nhq9xFt0os2qzjtkHzFRHOKYHvwXATvJM6okMQ7zvwlJ+4QfkQNHq
OP+YC4QoIBiLYAVlMMm3QRt8Ncgxd/TbJRsa28+DQaex8aBaAtLTrlDXjJw3wHYJPT6kWN5YjYl3
dy5NYHc45wxiAojR0Hnbu4fJ2AKP/g073tWYIxwyUKq6V+oiLIlDmHg0NhwRBGkUNlMUMrNWKrRn
DM0o51Rb84uYWfgrwL7QofA3+xbWJzZEFOpiZKkuNGFou4yuKSc5P0maTX8BPvSX8ISstnQke8/h
7Kic8XrQtwkZRFd6yUAEFyI2rLBTxdVdiIgUGQPrYt3GBFEzEGa+cNC4Nmhz9ickvsPnEKXSQ0/D
0vR0ugGiPWwSMrZq/Ib41XK19Ls2vmbMgdO0bx6khDxjzJb4GbCtUABgDyFqyx/P8ekS4U6BHXST
xiMSwO2MhPidFUDZIL24u6FDP22X1tM+QOvl9WHqzzn+oKTGD4slc3YHvsyeXKvY9vB4KLwtxAR+
QrXp/qYNABRlJBmXW9YBb8wzHM02s1POKT0dckih5xCW9tgbtIFE9Tg0Bi6aTadHuS06kAqvIqKK
HYqZYOiq80/Ae5J2q1/WLEVsmRSrbsdK3JiQ0ZxmKucydhAlPwOg8jrXkr6PONm+ONjecNvP+BPi
rTGGp6CwZY6oure/GC4H95fhO4fr9MbGo001ozNowPtw41ctQu4rBqi4A/gVSuwm5JzkLIgbPiwD
nEeek+w4Q4lgb6kQwXamvGPMuUAyNinxP4pZ4tpf7fA8qDyeqxZxiti96LL8xeg9kZm2zHrEZas+
Z35SB6A5ALiYv3wcOC/CWR2IvwJPEqSYI8mNAZYaNGc2vO2vOR9N+GzzgsFSuS74jndQz9W0cJhH
EdyEjeQGfTW9T427P165CdF65koE1pC1xyMg+zFklin9Kf4UWgMtIHWER/SAljT8r3HNc827Eana
5tzQ1TVeISjhc/Djgg4hv5hsdeySMMfgWJqljXsOZhVSOqAI93s9ARpLKUraP4gNnM5szbrN4kT/
BQpBlaikjFeq3WUnRRTj7jvc2Gw/1/Dxb4XlW6g2/DnuQZsElQNXCLMQwpqoe5jieKijEdYq0IN0
S8HNn7LMwb1AeGWABApUeOiPEmIzi/FzrlOKuT/sCPlxP6A3aPS42Nqad8J74beSnKvfCyTvOwb7
x4ISQ+IO045ITc/T85SPX1LVDFAL62S8oGqGumiV0dCX/tBfO1rIpXoDip6pjAUrFd4YcPUZX+cX
PGfpry/jN/eNDksN2rGW1/Muvx5GE+nvPH4e9HSYDnRIi9wL5WNvTk6TMwwoGiinhgoyASFg/HHh
64LI6tx2CE3Clpfuj8tIuQ2wLO7xsYwVxBdMlWBhlEZ/hT8FwiqRMUN1OCnX4PoYxPLX60MJyW/+
PGj8/LtJCi29Nniu5D8sseNjTY7mx8C4DP35y3q6lz3D5ef64/5sPoAzZ0kQWtdMv4myaMcnJoIM
++ZVijrqy9dPNk0vjgVbyX2kSqDtSYEiOFxn44xJj3Z/YYrigNrgbl38A/ldTFo81Tkbq2fCgOLF
UNCACCqPi2gzZfsMTlslKP5abN736qH6gy7XTpFBP8ab/DI9zXk4ErjYO6/yR9gGd0zZ2i1g5fJY
98yjZiOzV/76tJ0sDaZPJN+9HNifjhJRO9j3vR6xFkXiKcWwM3D7jrQcLDrzvcCwsBo/47fHHBb5
e+GpIGUPgjh6XjG+mm/vOqeRea5HnIYtJGzwdKugRkBigHUYDfsFQ1WEFYawR+XJWbULHe4+1yQe
iMTMkKywxuRN4U2vNOMO93zHPJV0V6Tb/mNWcJxQbdrakBKUao3ypjtRiDTR2VdiOjw1gahvoBBR
Vpfxg+R3ObqAmaVnIKtgs0TNSFXUWT1DTYn+YpdhY7M7sABGdRSUeDGU2cfFtDs9p3Ln6MFliH14
zeuJ9LGCKS1yUp4VHBGDrR/5//YcMz+clw4cepvG7wv0dQO6Ee0AdZcpsYcdG/uIFl2i3KaSoXQu
zClbdVJh70BRAE6DQ6zb+U3KZKGiUEWJjsUaxTVpFNnG0f42XrUcJhKunRSfPdYvlgkuQzeTj6sy
0UWFSM6Qu3F+YJY6B3Th6gBtfLY5qnLqtA5Ag4EkZHjYfi/mRWyi1mf+nF/hylUL0l5cWnq2X2CT
M8mSTxCRDQ1MbRyR3LGWjzWxNrQFqvViHAcSi1ANT/rS7dNjiKShZ/BJBg4aEK4C3GEMpkX5iR27
9egBKYxCOm4iFma3v3pLPG7Uo7ojUAB8DIWZC+ubcuLNd44smPMcIUNRPHFTbnhmPF2F28m4MpAt
KUZA1l9/zJtZBORZUq0Ap9N22fi2pCfZmKM1oatAV4YOxWqXBXT+cW9fJm/4vz6jm5iukGIBnbSF
gxbKzdIClAJbsDazbvzQjQcJh/QKegD+Rg1l6yByVNFODpRGihVYOBsbTAtyx1xaXYAWgTjciZIR
vh/D9Bq/5rjjT8rJaIn8iUdOLWGxU0Qa8jgGLgayByCMhjIdiYNzSlLsvpjozhgC7VBPquweomsV
7E8aGxC1wj9ReMDR5bPaeAh72GC0uTCGoCmlo2fR8NFePDMwh/Q2lXzFh5o2R1XJwSYWWkFQmOK+
FiN+eQ2SI1ZhOz15N7+K/qf/vo5lwubTwY8FLgUX/h7Z5EJI5gA4FWOfvrvl/EePaPIE3CKCmaAw
EzGKaQkZUzyiKuLoc+kh3evkAcm3N71FBfGGfNwPPdu0PAI+oN9xXgHtnPuZwQ+6UaRdYsBk0bj9
PHR6qD/5r9ebF/Y5Fo3myHuPI+aVFI/zjuYZarjzXcgRlUjeQc9Q4HxsGx8ly/id1hklk8MSCn6K
sWE9jbD/eYFn3aJqWbgy+3fIuNEnng0EEH+vGBkObbE42FcvIEX6SA7XxqG7mYkNg79EHFxvSrXq
yNGX41bJ+oJM8LSvOELoa2B8kRYzhut+9s/RaTtYMre2mSXeg60oJDh/iIvVQozn/Ia9GmEjT2s0
JmWCPfiLtT+KD/O5kEFZhEvhdyXHin93sUuacbDDooFi5DMbER25RlVyoZLBqeqbPimQyA/igRCE
SwE+SgRb5O3/iOEAguxNOioS3EM4qNwOSOITD6zKLz2B6P2CnsMSxX5rdl6xUmGAUCGxugiE44VD
aySqIXnyFsprZtEWxww3ycWYxlWw37kvxcGyObbJc9zMr+NhOABvf0aE/sIzfuxqCD3qjFzIX6hP
hF/MHeN/o16GxZEjw8HJImbMqmKwXIEld762O8FUoIcQrIA29EThwjAywS3nZCMqZhvAlQO6Ix5g
YMl397uWd12oJZA7nF7In3rFlF0MpmRO4BLf2oB0bIkEzIcTUacB5lOlYNBDMB1aCV8CKm9yyeeE
BbNRgeqU2RDhYZerfj+FaceJxqv2yR4DXkKgy6C/LTClS37bkaftqOZATSYbaA8PgYq7KH//3tTC
Cj9NbH3Hl1PlXJAg4kBoopDD5/nfToGGiGoXC+9Ji9vLjxfsn2Ub42L23S/GaEYTEeTmjCD/Mvn/
WejhX1+h0r6UxrtBz4TgydDwA8TqD80fwwtM+m7We0iQBHETtrYEtQGDGZJcioxVNoc9r2ROpE7A
Y7obZ1kqsxJAuFDAXAOyXdEEK7guYZ4KlKkSPDCECaLNL/Q5DR+H0oXoq0BLgKaw/Oy5gmTUUGfC
soYoh8kCIcX2NxkA8WOI9mCgcGUcOsDzHWc+XJOZMfMFhcgxO3ukeNJnUDJ4itkn63Do5eC8O68U
WmnjluPDCIwQTTOBKn43PYW6+8YUEHueuYRzJxmKr12fak98D5y/S7YBEoChAP7zzdixTI7i1QgD
TPprgHxwvQKlZTwa2T1yAHhX6EUphaFFPYLbGQVGJUJaL9kJ8DsjPgFrLTGpBa18AI8gfKtizKwB
0Gv7lIAkMk2H5tPrg6zwd3X75XE1X0/slP1AyLWiIgIrB4AaAUBJiWiRN1OVLR2jGEoqKhruEsU5
i6qz5FATc5wPEhSFQvEye/v9LcRB68wJxcl2BgY6m0wrQXxawRE2z6HMRg1iwsn+JmiGU4STw8ET
Ih2GSOQspCJGlfQZbZLXZqsTTjQ2ZqowZ4OPzWBcH/X1Zqq7rDHraT2Xmjm9pICb9J+9NUp2Q3U3
UwRa/eDh026uIb9HFUFrwzkjTCtpaI3eooLnZvRRylQRYkhs2C5MKC78mUsZxj71sK4BRFRa11Oo
Ht4Xk6GTMF+4eRpAmTYTBZzmQK9kp+SfJgza9T0kkzvkUTgYojva9MbZKY6qJ+8UAAjDS6AlcNwf
OG7O4N9ZCcL4K//lTO2LDGUCY8L861UBzk0UI8hw7keVJDjR8iJloTuXDhBRgJ+u0wXRCwb6h5B5
4P5OCcEslAK1db90lox22XG9twvilrLCxwQYnMyfiIPu2zdgNJhmVu9QzW+HDUYyhJ8+nV/+zRVe
eftq1TP4X2AA7ZIxR0r5SYXDhzaYXIxhSfjPEJ0RWhzFhcDHWIVnpS3EaFUMRXpLZGCHawsDcQie
m6JxCTY+w7Ca+m0Cs45LA+6S/YEPecm5U8b7H0/Gjo30Fwqv914XEMWarwxWcHIQXTC1mV6pacRs
6JOP/E1EmZpRbANrXNgcQWOm9A+QFjnSssGDQ2dgYYPMTvaiyjD2uttycAwYHTxtaszSuY8RmQC7
c4vFuoLK45/GdSiDbA84PCmneA1wWMC6/bQ9kM5kM7uk6LnuicE0c553JAYuEdi/fbIu9jv5wv2g
pNEcEDC4+2s+pBv1QlxOrOtCnqpgTQUsSGNemxOsldYHlC7ehnkXpykbLNsExCyznO6JIjRriOiM
hVQi6omCdalxeA+5n/TlK7TG1n2Mx5CUpMljjNdG35xzQx4xg1ljhhDTUMi4YRTtMPK1KRYBo0qu
J+knMO7oHpinDSfRKKT8B/jBDCWQbFGfKW4b8SuMhA3rZ1fTdxj+kHL2hJWbcOnDTZUZCS1kzaiy
W+qJzcEd42/I304Bki/m6gp68Tlc3bfHVIys+pt7GJrYEjBPvnoY3Yy/7sPiNPjwMj6hEZmuGKDn
DIgPGLTP6VUMesFiTMtcEi9DjxHNqX1zBM/uPme0Az5So32Y3sab5DRnODGtxlDaUPP1wv6CTSqo
UmFEWKNWRfHeD5g465ikc/XCI0Jfc2tPqkUzGlF12kwwudNDqst5D0RRcZnXstItpj5iTyQ70EJm
yhoXRT0jUv/qagBb+I9Zws6v52ruKJAMcCUEeWbtnIJRXmdsFITwaDgqmE/FoX8rH1AoPSzhFayt
BlaR3u8uPrs9GoXRsqqAQ5TJmV2X8f89bDrnPmKIvn9B56u992DBKpWZ1MNP9E5xxy4EXAdU/MQS
x8CtC76cdUvelHVmtYN6D5VJKCvkpDf5AAbMKL+CD8hkABXOuaD2UicwIN68gmc0bVBVoMTAFPVI
GfD6lFq3Gao26Lk/1saAjp6MMAuK0SccID7U0fdAfUXD0ku7P8GtQMJQG/paOXOzBBO7CICtd/1c
N6/OgdkTaQCHM30SG1URSKxRrCJRrFzHnx1nkKknZ5M0y/rQ86IzoQlMyx3VI0PPh3OM9s2ZyGPS
q8YU3Q7Tlfj/chHrRKbQqDoSpr+Ftdqn4icecBvnJOArc14ItpGNlWKnbbeWKCB1vMU1qBGU83Qk
/YH3A9yH1Pn1B4fTEpvurFxiQsR9YMVhWhG6e7ZFI6Ue8mA8tPH70MUER8MiAUTGhpJNsfMJtaXi
FFvT7MvQBqLLrMh4lyPVFvU/gZguJ45FHy4FL3OFZs66UN+RLIqWIiWb6WZP2GqZsBW8J7IDAMjv
w1uGvnbOquLXVP7d/gPwMDiLI14Co/9HWWOPKLipeRE9MOADBGKVQHm52GyuruogDXDtLxNNOhho
D7XBGA12PqvlMkEO4T0hxrM5iQhTKUF+AvdxcqEzhdMu0XuI8UvOoUQ1J8YlTGT5gxj2HPOMm3hr
/7E/bszbeh5levC1MdYA9dXTjJrbZhRj6FSRWYdRpBphqAf1weT0VewVXAGXWCiXIAsQDWYEmpUO
GTJwDu0kNkGUoXOQmDDv/D10f2sC3dZBE2rX4Z3qnxc4AFk0Vr9cSUTWNCQb7g3NRGGwZ23fzshI
T9QR9NNkQ8CBVH1l1XmrAbNZEF04Hj5KV3GoEIbLqCkwdjJn3NCpjJqa1GWO5ZJ3B2sIVljMPDWV
ISs0vu7uR75oh9sbbkxgOxIlNDVtNIiOIIhcA/7pCTWHjWkDC6eISmfXh6RWTRjFhID1E20vJgcH
QdnRM1FPU4Xg5gbcwtFJP3XZCf/qac9xlYR78uDoG1gv2l9Q4/QxpZB1IGpmR+q+HS8/43fa3JKf
Jnr82cUe+asB5A2XIQiOuYJJLOYvTSQGBw9OGCzUwBEhs9g14uqUaQPvBdlMHfN2eRlV5nhcxVCx
+bbGwuCnnAxA5l8AQGg+M/iOi98kb/33mJnxyMFSJn4wmF11ObFHzIrx3n0ezuPbVEQEdK4GBf7k
f+HDnbKXS05BCBjfcsY+2ak3EQT+swPVDJUFjHgEpTjvRrINkScX3q4Y6dLBiAQGMQnugwPl0KX+
ycw1lBUF3dB3DJxtw3kwjowO6FS48Qnnv+hCLj5zezBJpAiOyiLg/VufIzCb1h1ynqQrChMofWfS
WNnP9Jgl76Hih+3kS7HuYjCDK9Lbazw4tBRXL6oPaAzVX3QQub9U9wweZFYePlaaBwsjBmtHiw1H
wvwejkyIcbmUSR+vg1qkDdLuAeK/p5d9OwYuexvfu1VPEGPdJ/VXCIih2QXUCdmPcQyFs/Ec31x1
4n7nSQ/qDrZL/6xWIM2Irdnca5DT2FxtuuUWTcnHEvbnWGKA5ucCFsCWaSJ0J5pXM5LAGYB7WHrn
vxZ4YY+APsb/JdCzf0cLv10NADrZfNnMxVtpcwRGtCC9MUeCGPOxmfnovZGkV9Sszeo7QeSSMber
CwMqA6cq/z7qU+BAtjYVZ0iZJNO/3+mDBMbPFtQY+w9EOJhc1BjpL0mvk5t/M0+w96gbAN5xuGaG
IPyixZtEUYS315ANAz6Dy3lT8y9FPII3I0pqjnjueJ99LYhEDUWcDPnQuPhYmsNJaP9Sk0RAKI6j
9LZ8LCsrucYMXmjt/KxHkccmuoJFQALgDlqHg0Se/QnYfDVoeOXw6PRHS+ogys/pdXHxlbW6bvew
icrWAkUT7Q12OweBZbKXDN3Hkp9SWlAQu7+zO0Mmy9HUrgQSwwNbvDEdAzbUBd4HdAF3BKvWWI8p
t4Iv4Bs8qmMZntjdaPc2KI0ZsmHKr2bk7VE1F4hdBpxD/EqroC3yuW55BtUqO3nk1nIxzNrhiUAI
JgJQZTOMgOvhynClFgADmxm8NgotmHP2aTIkPk/pKA1zWlZ2dBygXEy+pICwqhkj5Qd2n3T8GIBg
CgZvxinodz4MXwtP2jcciJBKLJzBhOZ+S64MdlFU1RrFJHGLfOKLiLGViXYrYjnFQWbL9k31pAoM
6S3BoIH14p0cXCg+O5HfrQRl+KSssTH7YH46CqWUUYVe2lqi2We8FfN/hED/6r2OcPRQJ8WnOQ5y
Dv4pfLz3FKkL8BGoMKHYYjBQ+yec99iIxpIPOE8AzPG3Zk+a8ORD3brxrafZS+TZvnw8/zkeCgfq
czxgOCac+h557egvc/NlTei8xvxo7hwiB8yB7JZpwdM6RT2T1AVAn85TVucpjk8SB+DvCILHRi6B
kLT4W8PEs3DxPH6Sza6zLjzw8/6K6zWTIwwXeFIJ5K0zbh8A1ki0aEDA7T6BvPyfQ/fACZ8sJ2tI
68qEAMAXO/mAQpw3mzkxgQk/rgOvj7zEmq9y9ANjsEnp4o/t63t0L0xuW6PZMY0oYxmJL5OcmOvc
ntMfCCklQyqvGmvFzk01wx75CoH5qfIzJr3M2WHXCdQUcwe8VRljcmIBgvOeqFa3K+Mq/I1xxnQV
MD081sZD2JiV3V/W1g29XEn8pqOuynUdcx0jXMP5NTQsh46Edc50hmrqqr+qUPXiauNxoRwnzm16
PomR3mvOrvmZb8LhljxbECMxTGIdLz9Btb/EHPow06g3XCE0QJHHrORL2q1oMDACgA93hmLDs6iT
L8SiDcWifyJCyWuB4aArEEAgokt2tUVmin3FXMVkaNdHhrOqdrAAGXqGZXA/nIyo3J1dSDI9tvst
HNMp3MGe3636GYMSHKp1PsMtF3dchM7I9pIJsF0GVxdO+Jibp+Nxit/eAzZqycPCUZDzCk1ILyvo
NukccAyrcgw+l/KPYTGp0uGUPcOtWIRy/EUvpq+05AWzZKZPvw7JFc66Dfopmq1+et49OvSgOG9g
2mvKqni8OCea9dW872u4rLHkSbMq7CX18rffxPflINNRQrRmsdOjS37JbzCj78x4ZeeK+/qD47dA
2AHFasZqsKFTijVPirtXhcNWGBoMMFBZsZCK3Yh5dW1SChC7ZQIGeX2cTDgtsbpf0QmFV2ZBRu1e
OTq/DJA0DsBBgs7VFwdqP3l69FsLsZmXce2M2LJHtXmKxZjnKZlQ+SEEYXV12X51bNW46v74tZo+
fNhc440N2x8z+KGHUwGqSS3T7GV/9rGUKYtx0vcZ6K7EkAw2Iy/x25wCjGNx/aY5GDH6xbD5RqGE
iIa6hPFHdoexASA9ZNcQFNA/fpLDeAXv+R6LHeI0hxI+FwakEjAqOLpQ0QCJITpYrHlID2Dstb1t
jQrTdQ4uQyMLh2E2GbTUu6nOYzzv3h5zTW/oawk7gNESr/BzMrO17Dlj/O1iA8dfQ2u5McFULfzF
GYg/rexi/bW2MpUb2FLYK5YsgzIiMtPZrDGbIMFCt3BX1IhiMYazxyPodGvwdnihC6orjnhuMH8b
aAI8HlmgqUOxT9EOGR+JZz3fglHj9kkkDVsnw1HmNksWLAU8pn+MzAI95sUtIAb2pyqhKVwGJxbj
x8mIHEVcqeDbDWLwmzGhcNEizDohEP0xQm44EQSThGaeYKe3IE80+Wgyml+OXPVtIQfLZtfukN0y
umBcgVU8PfXk4V2Z2vdc8D3AnUsk+EuSf5qM6I1+nJ88f+eV1AzRHzim6ysVrk0TAtkHrBO68XFD
0PMRvQtLFjmTi9BRcG7h9RPitQCfN9cXkgAam5E/SQK9gA1DfNweOB3yJOoo2b36yPwcMH2s7Trz
jhru5Gx08lXQQ3n9j9fAm6mnEsvl4/DWbWhMygUn1rBk7RfjNz4BWtSSOYZXE0sMoSnesMBfiiu/
U734p/FEQvmhgq7GZ8YcxED6uuAwdpFmHLHqj5EZUdI2OwadUIqKcTMFOGHkAOS9hmSrgb5fwSxy
2Ud1Zz2z3m5D20UaMDfuJRoCOgpyhd059Zb9+jdKVcDwr1RkTH+MlTdlBzkFIGULLJuQsNktEZ8Y
AlEMwW7hpmU6tGveXA/k1urNCiaEYCv04SOQAlqwpHKGtO2d92UWu3jFPX4T07Qy/o+w81hWHs3W
9K1U1LiJljcdfXogLyEQwsOEwAsrEEYSV9/Pt3tyTEedqsyq/HM7tvjMWut1cE+RnLIISOk+ly4A
B5wWEUJQ9Y6jK6yHJ2sGu7HeC4Sjx1nP6bAWrJybp0OJ17psxPjE2UzmT/dKncdXoAyABOJYsJyu
7Nfn7EpUBvQyikL2IC1NyLZwDf7qq0AgKGp9hjM+rAjnjppCyyWo1EX0DXdn1DToq2HyaQTEPMbQ
NLuIWoNORrC8sXzMJWZ24bpJbtSaPHlPjk0ST/iyEOOdrtilxcDIkYCy9jvcH4JxWBNAdZ3zbWdt
t3KfAxt+h8FMEnRMkP4Jc8l19L86GwgeYb9IPz4xTM5OX3D/IBWEbBhOy5nuEWjAbSEcHFceAOMF
whpYiPcY/9Kg7MOGYN9imzk+p61ruJdIWmMu2CZvXoHkQ6eddfos/9DugqpPmPaQA3Fy9tSj1wFm
nDdSWIHw4O3ZfQuMCnty/NlHJgcjueNxZ/sLzukr6gw66QMy5LxF2Ldd5fYWRRjumahj7s68e2Zg
6qwSyHrxPf4GbX6iBmYLebjL4JBsx5x5vOHUBOT9TDpur0h7fGkAPDz5drm3RGblJcH97u+xb8oJ
3qGJdriOX9Pm475JhSdlA7cp2Xne/LpF/OocW+fB/fNzPrb3Sla9JyO+RElKy8V1Uvjm4D15QNHP
maTCrBHEBLTVbovd8Zvm/KAD2wjuDNnaiZSsgDgsDzDcWNwmjN0CLMMOBjkvZ/pjpWcs8eSD+Dc/
kFviUIeMNg3XP1ljgELE4YSvBDchgonQ/QsT6iffEJdRBdNgAlmIXsO5j8RW6aDPub5U16ShPUhL
O0X0na+AY6hOccnMn0wXyUeF3U1f/N6aIxXB2JS7231QJ0fNvIpJzepdSak7lIXbDr0XE5fdiywM
yWuhP+njIrUjUXyQFoCaFNpcLnXn5/mrVxRollYBbHGYrBzNoI6icMV2l+nQK8cPMa0ZgD7d/bwK
5j2mqvwXkQiJO/MK/Ru/CGd+i268PZDt5yDdNuntftDgWVPknJCy0Mk6vMUS34obYzMlXwjQ6Bxr
PBWmCNyPsDaolyAB+iZs3+fkF2lugCEX+RyC0pWgdQk4PJ5sCovBVv/pcQ6InB+STVzkdcTXcIfm
As18pA9mCcTQdZiBGNDamGB4JsAtvtUeJyOkydZ/pzz1vNMBH3TODLXBNFfuEYSLf4aY23oUUTvq
Sy9JrjzOx7xOelcKN5gTYH8ZKSUpDKQPmj9+NAojNt/whooI5lqo9Y5r28GiIqLXxjSsTZDbe2pG
gkhqIBBbQMflpXzHxHzJlMDQz9em7axg/6fV+Di0RywK2wzR7MaIYXl0Yp7x8059ksZw7sT7gbCm
rMnYT1zFwyYQ704RnKArYbKLIBadIJQD1WvqsIJm+XMK5F/4FrvqDjOIe4dCnFhghXnwDxlim3yf
HlWDjeXsGzslpP75GaFGhdj3FX2S9Xeq0FBSL3EDg+GI19MK4wZ4URGL7ut8WjBsjBPvg3J6TeXR
i+qvdzuwS7BXWNw23HwK5drb0zgOYKpPgHvrKKJto3KwQq9iCCA0rFWq5cd+MWZNUdFioqy7KjSF
MqlA+eDTQuTExAsI/b033sxMrpOa83vzQY+g+D94TKtHYiCWDCzuT6jg1DAGfMORDrMGMoUenpBB
tmGJ5vSzuGKnyjPB5xm6ByPgCkMMxKfB6ZLTAVHzXEAL7l9f390ol1M1kwiplj2TyprNq+XERi41
TGYFJx/LAecOn0AOnp9A3nW6RP/ExQLqh3DOPbz6BM8Akho4FtkeGkMMXybfjATb4NUF/AGg74zN
nbyT+tgDk1PJYP6Ffqqi62O4AM79mzLrDWCYOSv0FlUA5kT7pYwElgjzuzNEl6PtakJrpFAAaCFs
vKkdMur04VrLveP8lmE2zrcKfueuJlwGMX/ApzN6wkejZuaf1G/PrHNaGTRo/Fwmt8eRdBnfpKHy
6T+/g6ocrmx+utK9A6yYiEnBNZ8Xdt6KApw5Ma7pF2SqzU+NrNOiucJg05lU8O3ebkW7egl/mBXA
nihdQ4s0cFdMUgwRUik9/fKYfqntgEvRWjHtRJx1jH+X7uWXvvdQ5CzkFwEeDKjZVcvXaCIuoV1H
5TN5MfwFAOPo5NfHTH1whA7H+qJRZKnwvX5cujPp4tbahK+QoifdiXohfSVfgZUY4VHGYsblG2hG
dlsJ16nVMxE2KB33Ua0xgsCz4qwGfIeGKv4cvE/gKVCMrj40SOM2Pqn+GQ/cJuJFvuHvwg8Abmwi
CwdFuNqInHWvWmoYNu8hZqoX78Qkd6ZhNN9EihFqSJEZC2IMqwaNjZvWg6BpisvLYmWECk1Yw7f3
CAGQT1GL6YyKps/5IZg4MMe87H6vQABIMPaZjJYO2qbgOsN7dKZkFngiSdSpvBTYubopACdRVsEI
BH8V3YmYnjH8cW6MmrlGJ2rIz6IfwSMPAh++gly96ZNoHcD8lAKecRqE3t6Hi5eUUp05roA8JhYM
Mc1TAFsAvP5aWgYkylAi35YDSfQpI8EFfqzfbgGHThTPohm69mBEZVBVgOeapQRVgLcLSsGQAUTK
/P0zfzGjf1G3CtZ3CdnnHd73zAP4SBnXqfjEq992NZTmOOX7RS7jfKEAujb+CeFYaARXH78LZgyf
7mPCplL3GjsLdYAe2QwoT4neOMdPJB8D1XZVpdcB6YrMktSXSL8lt3dUra1t0UfWmvwSE2iopUPF
Og1W8nWKhQK1QUoPnqs+o+YMqShTMkTMAgOGxoZYZITECizApB6Au4pC/e197m4dcD0z3WL8Tqj3
eyo64zekGCFl/MTrN9QtQDuubprQo7NeSxvOQr9wsKFnonyhL1a8X6+kIcX33c3tfP2baLyQS0Ao
Cf1px7sIQuLdV6cvKsSdmvzRbXDphNozZfCN22fK9wH2RHcK1n7rCc8RRq7JafDo3xbNstlTnDMI
1TgzsBN6TBvqST3gL22rAz6e08cB/1p1ySASR8+hPSxFpig5m+fR7eITNgO/xIIAqYw+V/IApABn
W1j9WmwPqThkpglIHaD6flyJdQWB3PneAeCg+UzUHCu5QR1r7FVGDRGeZaOdj8n/R5DyaRC46hk5
3WI0j+7UCLtiyWJHxC8EuEKDm3B12y1K2mdsALRzlQmYtwBzOWKo6MJWqLdQRysmgFev3VlCosfl
9YIL88jKSRFkb0ARkfeJAiUoEP6g1gZaPk4Ycp8hxAltrCqmQeJ3QPJBzDshtebmmtnAZQgPmD3X
uKmG1+wGhnaMftSE6hCgDLAUaO2N3l7QIG44mgoZMbuayeAnYg3zJxlCiFgOlx0jq+E3oQFk7Ijo
BE4aMSGxjtWjn3PpCkJobiJMACrlHf0wAYTCxhIh34DC+o9x12cUR38BAxJmH2zT6MH4ltQwmlcx
LbinlJGg7pwK1zUjMniAor115R00C/Ypi4xbwZkcB1Jq03MxYbOTx5DUbr8GSyWBHkNX/w0LCMaV
+6L2C1/obvlBM8I1wlKoeW5QlxUBUUWcAf02foc7UaYxpgm0POI9R0FiCDFEHwzOux10aPnEaI8F
Ke/eozDMORWOC+vjvkBy4QoWxEE5f/wv6eOeUd9B3TpHT+6m5bkrY5sHWsQueZEIAikzsCgLYf58
HES5ZKQLZwFQPMyaetsZTyZ4jQUVoI7ObKvbmJ8B9l4xorYzAtuBOqxXwlL/1XAgIfI+Y61KTH//
Rsul0eVCQMAtXxg/3BD6l8SpUUQJ4ehijMsr/sdHMFwMwuELEe8dmX0ItuiJX+iCes+JGiHRG8iU
uzh3hQTiNLFqAeoUAWUCtiFBplBQGnSSCP0idg7mJfrQ2nVw41mWiTZB7Tljfg6Xigc9xjLImBL8
jnTqisXAGb0mi+ueVyEe2ug+kk7y6xldiRWKkXZS7zG4EIY42CX1f8Mb5S3qGyP4DIYy1N0FvhpA
Mrw3UDjoM29hOAnFvBfTxXXJtAuePalwl5EUTVL9hryNt4W9WCTYBaXMjFhQ5RiVE65l9h4WA5gR
HMIEACNqLk6/DgT3Cp4zh3nVf6+LCDo9beyRkL4iQNJL9zWwMvkP+OZXj1ldl9gYlSzmCYuAZghs
h3JwWCEnR9PLEqS0ZgOIUXgLtQjSzPi9UeIq6kAtwEOaWrkzouHn10ditxR8RlgLOcm1sMNdbVv5
eJ4CWpQcp4RzJSIqxn1MRCVc35hys8jINGMxgxYK1KRFxg3Ja/dAMd8GSBagMMC2FJBvy3QPvjRz
Kym6Tgy+GsyPFwUJ/hV/0sdUJgpmK2WMuJlN/LHQ3AsHZDNEPt4zMg4PCDeT11YoW+H4xNe+ICy9
9xVkzHZcYK72IlL7HPIMIETICQgzKgUmwl1aSDH8cn9TLi0ZGAeCLua9px7A40QHOGfLMl4AuGkS
mNgImLvY7SjQLailIEG3c8zmGOqeIymQARoprxK1+8wbtJ/qEMpZXqB7u/dfKYRgbrYHj7eEQKj7
nR6kEAArgTyBT3ItopQR2luld1A5TwqmNFdY1STocZ8zV2UtkYSzLNM1uAKICiCHBxiPpgDjXgwl
JLKhEqwz+1oXfmd+zqliMXQFAep4nTFEaVfPsDBycNEPLEY6Ong7IwUePx0+g5dGyEuEtSpi7L7d
6+Qgr32DSx6J/33ynAmkz8iL9I3kYCjOxALKnTPHrA+uEjTBP/lL/A0fIZ9AsPetb5cigDquyb3s
bAUF8bmngPRP65/tiARb2t0ROIjMbOrc6wy02Q3Blxjjls5jQNIwpg/pGy7P0EhodKzeIy3XzzWg
TUa/3uHlq/5j+9Zdmbzj4+hHw5VWgbxtKB2xHpbjZmCgkgBKo7vFJJhFZQvOD7PJOSEXGQPK4cu/
rZv0vIBySQznOTVTe0x/Qurw4Ao6gyfYxPJfM6Wvjgkwjsm7XJ/WrwNScNY50mkXBRcSfY908KhB
uUsDEyuHy5pp1hVZT3Cj/QCgeHsVChtesrkavpr006TGe/Ag66nQ+qrm2d8cfO7y6eukQGJz+ml2
+nnQlmSljE9m8rrNmXOuIF5++nRlNTHOx31dNUQ/57RoVD5lGaGugkrZ7KsJUqe4yUAS9h9yzpjA
2wwUgP/wU6QA/My+NQKCCC2Wge8KVQKQL83Ex1mAtDGU/2LnsGSqbQ11TwvL9Wf9mZqM5ckvrd3r
nGW062BwA5DHrK2eKaLuufticgr3bSoSkcAFWFjX1MgrxpICg1R9he9sZRPOga5CiQxXVRQWGuMs
apG3e84FvKMsf+S486S4a75LPEnyT5dC1Wdok4rbHC0mU3HOdZRmEumm7+AXaId3CtU1egGVRB1S
V07CVxSpMnaFXTKFz+5vYfSZvCTmSM6aAXKKHS5wy/NEH9wnKN7Cc0oyNbWPESmcQz1RM+HcBXn1
TtlyXyPHxyj3tDmtqMWlcNWTRy1zsgcDT4v6QOjnb2OLg+P9Z/ZHa0ZFi5MF1h7YCXsY1+IiUAVk
IOfXlARboA0jR4jKjKYY/3albxJpLeZB7wC+hvceSTgdrXTnwtGDt0cTkCeck8hCXsRUObTYRMK1
sp0npyaPbEraooNLrtfMV9i8iWAQUsfswN4s8RbzMrR++1cP7QsnUlowIziRX+faLAlcB6jICbQU
zwwrSpFh+o2N8NQ/A7ttdDTmTDYvw3ZtZngHytCUDk0Gmb+72mt4ajIUPKUGZdK8oj0iEFjDRZMx
yKyTUq6EVbrqGb6GESR0N9zamMqmnZRpwRGGJ7cw0o1X105LfL4vm3PczJ9TGUH/4LH7jYU7z6eH
d3UiJnmcsJB+LiL0yoRVPLcAdNbmx78BQ2nhEcCdqSP0HHBZBhSAtMB0rHt50TRMdWY1xKWqWwEQ
dWHp190XispmQd7VkC8y45bpCoPH6BSQpxVc0y9/WzkpN1hXwZZsBhJI2CkrevLgSwhxV+M0K6EN
mrWLI2EtM3sCjPFuG8sHjkGMWZIOq7H894+9ucBMB4Ow9HB1J/T8jP/IjkUut6KwJZHc65a4foyO
s2r+JkQ2kYZ/GxSbSfRVYFvdclNGenZPGSn14Sv3X5E05ExDDwIGwJ3uCUNMdaHIvo1V/MOvUHXv
O/h5Y2Kg+DW8WdZV7VvJPdaofzuDR++3vyfYjYbwjM45Y4YVYkUg/6jevDblbMoJF11jPQO34sc0
gyemlaC+m4lQgx09DJIc2bv5y4p/1CG9Tbgf7nitvbm7O4Mz4Ucch3Da4KxzpZl4Z67NInoirkYW
YIuGBvjighmbZyLo++2wrcYd3C6izzmQngnyD02b6Kf9i3kAYpsRhxmqAsCezgIhxk74yUtYs0EN
1j1Tnp8U15rZ1/7xFdaXTLEDTsUrV2LR9O65MsNOnmMQmAdz2c/FtSLYLMjczzn6VmvI0qm7sGaZ
tP2odmqCXfDhcBWT0akwxra7JrfFiV+fI2dQA+jDeAYDGunEk+usYewsYQR47Qa6MdIOhNun6MIE
jNu6ceiimYsUplsCOd/zp5QezfALH5tHjOUpTkcdMt2iwsTZzyde8APdClI/uWPPgIlJw9icT5gw
6DjNbZR0dZ8CrqBBo6WDdt5jpCK9wirRi/gzOOH2y3DlPWEMUnN8QLgHcT6Cgj2YY3+9a+NL4ECS
Z6rBDU1H45yafnP1K7xcdTyWAbge6LKoDThZOrlkDTV0xLeoIhfgOF5B6yNgAGfZkxCS3C3vzcBh
Xk3NS/QwHAnuczWhM8XUjyOXq7MH6UeC9bLHrr1wbtv3/jGBhcCIiTwKVs4bfq1ph4TVSD8SaDzN
cKoxB7fedI8kN+BpOzW44rmABVzC9N8y6YPs7Z3yc8v5d5PDF+Sm6Sf5jQxW34E48SM8prWOb14l
JsR29qWjYgZDD08ntv3CRMuUxMa0baH0OFZufcIQ+p15DbgzNbfXsSScAWVcxV/BA9H9x2VO+5p2
bMdK8OYiTKh335U/HydMij80MpBvhj86ORJG3jC2LZrgb1Tu8RqpJxZwItSTYTPCLY+Ys8ZTIQPH
MCKHHTzYxk33vsG2IiEtwm/3xvoOu4tqzTcq73yNbvwB+t62OTDD/N67uJxIwL6pjnsSsqvKa7dH
qDJIuna6/0EVz5V7Hn+tgKCBC8b8o+dSn124iIpE4lYEPWaEg6Z7I4+N9Sl6p7iyuffswzRF9zoz
ab06VOO6307K5Lw7DY/RCjfSpBp8sdsB7rXnpBVsHzEJF/E3fUMbAbc6GIBdTwAA56E4q57NyUr6
UQnkcWQ+/T5yjbw/oYoudET5wFkKezxZJecP8SAaJBsMAbXky6EvpOVVzA96Mmw4XAc8VwWtOajd
Wh/ZGY3eqvcLDAY4MCA5qWBh9y+HE7zO1ZKzbyDO16hN2ASM4/HQiqsAbTcsH+r5WIVI8rQC9e39
Flg8y0DQrFCY9UjjMS9YMgdaUJQl14hSG+hgrx5dec8+S4D2I0wFJ088SkFMSixY2dIFyuzg02HP
ZDKNOgf6L9UNVzNCtvqbbUbvAm2RxHgwhvWKGR9OaPZAaFdPc9V/joUSUKi3aOrYqbiGhscRmdpD
BGYg5xeipDtwe2/Tq+LZzn7GNEpO9iBJQ9YvewHc6j4/zkAfEPuRKloMOiOjp/Rk4uKZya8YfhJZ
FX2wm7J8+Tw9K93zRfjv/niRsNbeywfyGi2qDLRCDqyJmSr09cPfotjfYRxEPHJk/lpYUG0AjyWv
BKbj7ghawPpG/k5ow9M/joz+M3rp1GGrPuefuVDjT3Jm1vkRKq8jgzOfBXGanmZAg6G64+WZY/oG
cEZrcofiub2mJseYzQQKjBDwTx1Zy99OVP5NRDXAcLxA95b8FsKwGazpucFF9QU19kg25QxCxOMR
rOQN74b1Gh04b5lnNRoAPQRlZ6REtwzcHaaptJG6owJK+4V/fwqOwR0a052HTg4uyd7Acc7oSGVw
hwz6goCFIstjlSFFuLrd7kkLEa11ySKHBAUE0uWEpymDV0bffJlzW/iX7Qf6KQOj5I4QFYyEXla4
R2BSHhr0czf05M0Eakz3O8GIY0O13bsupejRA86AO3NObtk1EXpFPoKmgNEKrim8fIg0Z173IyQ2
RsFGQYga+TRQEOivoTYTH8b4oVckjz0NHuyTgipLiChWNJECm2JgGJawbXBi5E+iVn0ykCMDE0lb
uNuBYlF7MnucfANyFpmekAl+Wou5GQZNvPcmd/0qJ7XLBQcfwIvj7HunyyB2BunbX9Qefm3f9TNm
LuUvUvRntLLIm0K44jfXCbchih343gN8FUfFYbAlYovh4HDYMG8J+M/SCOc9KDYZ8RBTsM+5SRNG
yam4QYwtZQcs7+hkmyVhEQSguqCsznlAU2jgRCRele30ZG+ZSa6RUDkSg0a7Qp+IWecBPQD//Thd
eBMOAYe1qwKBGss2B0bkM7oVSxGnQN7IUVQ7+RQYl0/vpBiLU/iYqTRkj8kDnYIZfqO+gG3/3FAy
mYvXrEQvFB4tToWOIKt1oMRAiQjvj7RYwqEg0OfcuBaxM7MbSs09IM45IeDbvybKDFyGItSicCQw
m0o1BMRR4Q0Chm++E1ROyy89UpEgwRFVVcabf8vKLLpklGqUTu89oAny104dk5vjAtv8LW4P8+AC
xQJicxotCi9aab5nDZQD8f+blcJNmQAnp0YxTC9Wion5SiwhwBxQnbPfHAWphaYH94uLJ1+gfrJl
+GLxIrXIhEfDgKynbe5L9tmKw2ODET+WxbiEcPEg9BMDMD4SfeaO039BKDs82JQ5DXLrWnntE9gD
eWRaQ0li86EOHMFOYsTasXxI2O4DRvsFA4q9QoXmqeiFeuw65NeJD3kmdF3X67b8nWNMMzK6Omca
rkv+n8c+tu34daMwvCYlrDleNr43mcSw0YdPQ7E0ecJp86ulTVo4/ScM9P2Nepbi7DiXONGBHAIZ
nT6ZdBm4CKcJEMh1UDS+qgZ8loT3LFMx0Aue6Ivc7Wi1EoVY62CgoDKuWEExKWIVDLmvx18MRmLB
sDhA+bhtmkFDK3rbiFF8SzMMagRKBKkF99NfV8XcQ2jMcC3KTyDwMKsSewLc4QIYtHQU498Q8hmO
gfrkx277uXg0NSF50UUrSsVfnZ1wkmUkfoRgUA3g/T4XKgzoZ6DvGWlv1Wv3wkCW1V0KY/Oy8u+o
H4HswRqZcqGFRNx04sbyKin5LRuksyvHnP5+JJn4CiYTSDdgMS4sQJ7hb2m8vIJymMgEbAhRYzLk
w0MCOiY5d4+Qz//hOYGTAmSQm3OsxdcaCLZ4pFhPA+viJkfRzA2IpRgaXDDD7R1v9iqhLuZ9pJ0g
oRU6Fp4j1ZJmxehbtxxokCVnzNgtRyktiliD5IoTrRYdGTBqk+Lat36eDlZ8mZKLc9f79zpGAEd3
OsEZY7Vya2w+zt3SRNtN5hzorE5FS8dkfxcdqvjVV6iCo5e6fj4Srs+zNG+5RB+BQkqIfe6eT6T+
rM1j8iB15wax1GOKgtbZIm/pxBzstHgbg3fL2xLfvv0a6ztltZBJC6q16HPJgHB1LqwNBURNZ0QX
BJiRVOQEkDtuOXQx7G0qA7angiQIVnWHP4KRik9kLfLLA42yejWcC7cvCMcYxmL3RqPFsJ5UEUwv
OQpoWaYsCY3RML5bmluSdHon2sDVyGOkvsZYOD1i09l4kgLjHFI0bD2kgCASJEFcI1MP6kfWqb27
2TWwySu7+PPd3j4FKfpotq3hIx9hmqaPqeC506mw7u5qaC5owfWB6VUwTyCMoT1aBRitn2KLcaNw
soI6INNyUasRvBJ2mIdxpBAa65mm8GlB5lv2vjOlQ4kC8iAm6fs/3wkUdQjPwkYYmTjKrtzKuUEE
vNP8YsCpFhTlF6tvBtmrmVZ3O3hHTYsDc9ai9XUsgM1JvRhT1TsnvOcr1LGAvtAfq4M2OsZXNNA4
PmkD3OKX9QTBaRtw9iDfLJe/LqwI5qzs3/1rQmCg/Wf1hfxHKOmQyT42FsMmuA+TM54UqIlwafyi
MpFANhOCYLDehCSJu+Sf87o5rwawJmkX6n4xF0oyUg4QfMEjGt9l5xNefAEInLEFlIQH5VAXzvkP
of3A5A7CPvYQCgex0P4hecR8YHp3BtgbI2VTp9gfwYCmYeK9YF4yuPYRkXXhAYAXkimBWkdMZ4nj
HZthByIX3a0zeaFN8R5wP1GKhXcBfsEB/a3ffdjE/Sf8f32A54nwhajTbx+OZfIdksTLtOCUXZcr
KLktjB/Q5K5wsrn1eMvBAViu35A5cj1C4PXy2PkqDPIKaRaacwokLXrR++KbOqIolRtKMsOHUo6C
Ssy4RXbVpJ0LuxcSWxjTFc6imBJfCZzJDYphVAk//dpHQ0VJJoMrnryDwUFO2cOp+BoIcQ4lNcxX
ZndcpJbLSOiALx7eI+iB/q5gAZSeDkW/OkgB9l89SEk+7aXlHhDC9REoIxGhkOOWCqZEyQhwnJtp
9Ikgn9I5MCx1R9KcQTllD4qYsfCnOw2MQOYXBGmMBe0K3JnAar5JX8CLekyJ6chTXmdgx7SQSPyE
zlDmM6nF4Aw8+gD+Qq7mHSSoufLCgCF+YkgGT9qvk9fBglNJfb2FH8uve41eWdUjSmAKbaROiy5H
VYJhJ4wrptigpoGZrXiheYHxCydeotJUATkcRNYfnj3UqNPK+84FhFBjZIicEe+HPwCiK0SVeKkg
oGczCJ0JCgPgVOHSjiqMaiPBygEpP8b53FuPwIbiFZQUQ7fMhm6CUBM84pXCDoRmYHFaHGciLUZ+
OAfc3XibhSgNBRRcCYBbGKaib2ygiV2Yy1WBkZOXHmFiD/nZdHIUcUyx0ZcIMpXwKUHur/Ga+PHv
lOyCCJg9oRVllppDnJ3dJ5+uMqT2ou+QErjfkUb3dPXnOqRDMr962p7uFFZqjpaB442mC3uKxMz0
LdO9ngZ/nAGJT7esd7EBZayMooeZPjVeTwM++jj8pXNzkrjwIveii3r4rtF+e0gzrvehavpHPWy0
vgW1z0jgJt+hbXw8i1jzJ1BSt73lrcMo6qWTjJSTNaFCTKfsAcWpQg7+b9PTMc+GtrokWQiTj0eS
+m328a7DdvQZNX2W0ViaH8f3vthZlwBRzJ8A8DxkByLHJXA1b/EtNKlwCQKhiiWnyn+QQOCaGATj
TPWivOcvYN0xmhmvmn5iWNDcyuJPYqio5BaEST6StNxUWBXkKPBLxuEPnD5gm3GauBIeAOj6qfiA
HV0ICKB3axNWC6SKGNs3/l9U4WuJowpQA5xTjM4pCQnSnn6nn7GS/mioMw0p0nR+/yMMDawuPiSj
Ij8DurTMI58R/aNOIwNBiZ+JcsJewjNzuQ4f+2PwID2Agl8KAd9WmYYeAQpiWLEEJBjU+CLh48IO
c14bQak3x53oLXtThPZLxvWQ6MXOJ36e6xsgkj4ZFscLvOG9PbsKeiEUliKtKtKGT0GL6YnKjaGa
YJIcYSieBxd4htVWSr5pw+mNIn6qhXyM8v2evClnlY3BYfmJcKiJ4CpOGS5V4P91D8SJNhkhH1Mr
HBjgD6O2m5pig8OYM3o3oeu8bTjVkmOgUBGiF41uFiCOmd2mJXiCGF2yC67edVS4NczJIpUHXMLi
yXMfOTPMdXoweRjp6mNg8bw93Prv+D34xXCd0U9Ywwd9KQw2OniEPgv84tUMDCEnL2Ewtrtl/7P+
zWkJPZN4mvCRoCz1OX04L2pMbZgrI2F6z38kLDSBNbERgrrtM/xsrhNNaKJ+A3YJC4mL4gAPNysG
VgKWhLT8NCICXpzsyIlLixkIw0pq9HN+x2sTRA4yMQnzfOoO7DJF0zg+opwR7umYhB1F4gyEmfvo
gbINTt9103I14oQvLo3TqOlEhTay9YGlTGqMl8pAx8mQY4ypRRm/kTGSoYSp7YjqFzqdEsHWh0T0
dfvicDY5HDuRzgQAfS2DZN/qvodkl2HGRPUTSyJa541tHzHTDIZ/I8if+XPE6PdoU5zCBGcrCY1A
JzAm3wWLEQMEwHLhFS3sqXiMeQ1qKFzJ+CwARIjGvLU0RhVB377gFP9QXpgD+LhDM4Y8yNnd4jwn
LBRe3qyGucJlgysUTkwRaDI3oRQo3PvG0Ea6js05JyHwQmJxZGt98IGgZlEeZ+LZwgEGqKez/uAo
giqNE/Q3X1FeTd/49sE7harL8mJyutVlfju6YKB6Cgs6gcPK5MloYXv4BnYkD1BFxUqX1fbznjJO
5TW2RBw1yLx2fDi2d+WMSg+duKehqwEtMX0+fv32+F97IDeJvbvj3DXDKrNnjxvhkkT3OBKGW0K6
iuphfGN6DzMmEQoxNGLhe916CuwNTO+4t+lcgZSIeozfuPyhPkEuF4CeaP3rXI4BZeH4b78C02LU
GVzor6YPiL9371W6n7D1O5nN5+dN0GUR79Txi/EZM53NirRfbL5a76jjSOWXMGMXygbTfdrYiMzh
7ov3jKA23P7FyKblGgOVHIID8jzMKcMbPPMAFJBTENVhAbeiDgIiYnXrgxehagAIfBjoiYlBfhmt
htwVkxeG+4fa6+RHBkiWY4ZMegMwikePw855jiC8J3jUZcyN9p/ZKaNj+ZEZjDsWNNWA+PcQpQ54
uj0iriRkOta/BVr3i50JpB16//ieF/l9wlwM8xTzcBm31HRwfecmFBWqZ0zDgXEoWx5EBhf9AiT5
jY4GCJTRFTykXsuti+rCxgiT6Nm4DcXEqM+a63M8ofDjhh5Zvcu6voNTO29GmDCk+vcx0i34//Ws
FkZerpJA34e3uDsis1pqTJPkLbKL8MZFfGGt285piCiinF4E3G9mr6mCDuJLz4exjK+m2v46oNuu
0uvgw8F9ZQ+PNueFjary4VQxP/ayBre7a/4HzcCIeSnqCSbU2LuB7tmAZpTkH98eg8GhJDAhrPXt
oAXwnr+Gv9Tk+DsjTHmmxvy7fg+/mJpKmzKrEtq7NU1Qc+AK+la0+z4u9G3GFB7T/CsbD34f1h3t
4roh2CuxQ54rzm4yE7lzSEm4lH5CX8EaBeRu45UaUECcNuZnLJ/6+sMxikCF7PkNvk34xc3JZHjr
t9jEfQI0UEekg6KOswfN/ij8VgdgqjITRoQwk464INiq+RcD5jUoYLKZE5FTEDxxm32QNDPYnD03
epPIxBnXcQeUt9i1qGmNBEozYbRKNWohEjBNfcCZYU4EwGZtrC56d8aG3efgBrkNKWxIoSiq4d8E
HSduttwA/fe2Taz8Om7RK7o78KRcKNiQcCVcIAIwxnDVAdndPgG+z5jLRmwHc0fVZEzEOQLuhi1B
IqEfgmqHdIfDIlQF0gqL5JixvltK5+8EoSO+HkwCXRxNkRefZlrPHHFfTUBQDVpyx16IZf9YEx4Y
C38PzKa6ByrrcAW8+8tWEybSKC/8YvGIrynjA0D+F7sxbIVhLuhv95//+J//539vm/913JeD8toe
y/s/7p/boDzd369/+6ep/fMfj//3r+Pdv/3T0A3VlExDlm1dVVTVVnQ+vl0PT/cjny3/j/p91t61
dT5P5KzAxCS8z1FOcJMjBgDPuUT2XA9s3AOyF90t8WdM2AgFCE3MP3JitQh246Yb4aEATQgyZO8Z
KzzKN+kGVoTpKuuEK74gLglm8jPAow4zP9IYtGdslv4xpurD8ViNNWFwA1G+g2gEuCxgp9zWJW5z
N7zCyzFcF9outF7efS4P/vUjUNT/+ghkRTItU7YVRbYk8fF/9wiao2IpttIoE2U5nTPxHTNMiXHf
OqVMC2uPTsMdeXmd/zc/1vzXP1aR/+OP/bxuj8v1x499eJ43r9JeZkyD2PL2R/xWtn7qw/NHIxdG
wPLTf/2zZf3/8zsbsm3Ykm6rqiJL/+mH31+3X+f0q6VJF/S4y/STTiWg6eFUZGTS7S3ny2UwFrb7
Vy9bBlNmyVHe1Rl9LzkRn06wKYKjk/V6LfVdlv1g11IfOtlyg/UuciH0Kk7M1/MB3IHGJ/+I8EtE
sA0v4cWNCWWCyTeA2zfgpsVkQGNaLwU47jv9dQKyESUTpt79EQV+xngMs1lzAQoO51TBfGPF21IH
68XdSdaTUT7lhXUPLlcD/td9wYcn4EaMPZmYuV2sEy1/9988QVU1/uvbZyiSapqmZUmWpYuN9e9W
zZPnVyuFKU3apCp8XU2zpzOV3LPmXoY2ya6cQK/oh7V4+ub8Dcmtv5BWVi3uO8MdX4PhLTrSeZbd
gvaWaY3RRKoCp7HKCoK2q0W9hlwyabEDZEzk4o8zbHDC2V1FMvopUaNYehB3YAgxW/RLvyhG3WaD
MQLtIDcFao6AUF540Nirw/HxitF3d2bS0RAnXy1OPjZrNe/Gzf2hQEX7HVsnMlDOwWX/JVvNuUFW
vPhjM9CDnox/E6hxQJr7NSsZc73RtP5fws6ruVFsXcO/iCpyuCUJoZwsSzcqRxBBIgmQfv158LnY
Pe4ue2p2755uWcBihS+8oXMKVmhIycprgwb6z2Cq6H2QC8ZeyLwlNJVtB5JqOksWzSby2su4GNwi
6o8rtmsjzUR3RUCNZID/Cx+IaRQQ7p7D0XWrIknxsbcu8Dar8EpQrQ6Vix7/chvwAZ+8veMnc0Lk
6TI50+MliT9tMopCCMzAWZrDEph3YNZemE9TxC3Cy/xi3/gDckNkV24oNWHB+UBNZd97qIxZqHtQ
5lxxdnz2KJgntlfjo1WsRzS3m2P/IvROPOkWOP4ubnT7yqfLFpIM5UKJnKPkEBJfYR7R2Qq5/MAr
P4rbBNjeyf5ckebRf1igIEYxghQm+FThx4sB+Rfq6/MaJsQH6R/qj+BzARqDeZ71NTI4F6+ezsVt
M0uO0g5V3FlHDRpYGrhA5KPBRmwfG4skbvt4K4sBvZQCq3Kz65SUXjmckwV9G2Aq9Hj4VYOA80EK
Y9+Ag19WEdJWu2YHOi0HSSa8c20aKNEbmYxNGYwkZzjT9HxZBld8Kfe/bD6y9o+tT5clVTQ1U5RV
8a8d99SWkpyY2a7y4f0PQXATihzNoL0MrKUXej0tpZDg7dnaTGLFuaBUQz7lwhAt6MBBaDPcgJMS
fok/ENZmenhcGJNF+cEWRJknnz9D816QyFqhUnndqj88wWCzZxWq4kKyLtcxAlO30W302iwBF4V3
T/4sX2hnPxs2EEInnzDQAII7+32iz56I+syKalVTe7MncwVFgTImK3rQAkbKBzD/gyV+2SK3mE4h
DEOWu+Cq8kn7+7wXAP/sINTC7/3U3ihpeANidPGQnUWLTyJt+ivaEDiZ2DnecJjW25Fu03GsPXLT
xm/YlW+UDwCb4FN4vJXOsRobZgBiBKcw+mMrvXMr2T0hiNDngG3QszoNwXLyLvl5TZ8S8QBBXKoh
oTcVKbrxD/d+dqrDK2pDm7FFzxi4O2Ure4vlik1x+714+JFFiwRQRQH9+QauoBiju2LXpkvfSXaP
1XLBGmrsxZgreEeVvD3BXQJQ40uMEBBICvAW6M+iDjad0Qa92/BkzyJieOQ6s8VN9NATeOHrerQx
YJ4+q8NBor3NGmL6MeWs6v0Yv/cgVm9gC4lMHZVOL8YxL2yJpX3U77R9RRi4w1mzvnu66RzBBNX2
qwRbmcCdx1iiCWDgHrLd9hA2OIBKey044yhkklj0CthT8VafE1c7Y3zBgfr7PR/Hro9Kubkc5TPg
98MxR20bVpotDWVuOrwAQcCFPIMLDkQaOugiuKIzQ1yyRFEPpE3NQI7IN7goQKGv/8fad/IIIBMN
DrNM98lCcRfD7Alq3ObR1zzyhPS1MOcavuvhHtWnBXy+IwSCzcNer9XxR7/n/gJw7tzcmF9oGEE7
MV5hqGDUg6fgeVU6xQYkClhob5yj/YK7euTRlwjWxZ6WIMxupJwS0K9a6O3CoaVMVK8h83B73QyQ
a++Mg9nQIR3RddhPD5RIidASwuCL7WyyGU1naxmEgyM6goxzxAj4H4Cg5dm5HzA8mzzO4/10sEo6
23OUtMJNutggQjgXZLYVivduM4tBzc7Py/kOaDLoyk14R0uPROHT3u9pWQ3yT/vlfWmv893Dtgcp
KBh/HO3IpvnzeAK0DKxSUM0+b6gDoHu4cZzh+kuYmEgPTvbWkUXlca5oPZnN/DqeTrPJcnSYOxZV
QH9Od3yEBlk+ncKEHfH3h+ZuT8HQSnjJJAHhw7R+htZrH+qpkwWbDTg6a8nuTpLBSRq8vMDfnG9E
e3BZnGxOMbLp4YG7w9YFV1LbW8Z8H9rsFWVOYzT3ysNtPD/BnIUsAL2uRVHIy7Bx2xPtXIAijBAC
mWcBoc1nsHo3xuBEKNJtrq7noTUG2czy3uCnQUibCqtDYTsDxtGZH+xr78PEmYqDoaLXzBUHvhVU
F2s1pMjeTqf0cuW1xpw83WT1Lq9XQePsDjixoRAmuHURqDwRB807luz0fKd73joa6qFXvRzo9Cav
b/WBFFdieCqMAadOiMxDGNv0uu0biiiDnOIIibKbOzBZbagk8navUxmQnznUR9FheM2VEzydPxWb
gjLPhGDcxd7rpdvHzuFODT6EJBgePMROUZoy7KXhTROiQpC7e3sKeGPeIDUTMkQ3/6CEHKCC+6ny
ZNzDGYg26L7hWTd0WIzB16h7XYGoLWwSvOx4dtX9EDAyV4eJvKUTwrQMgdIMvdS5E/BGL7wTgGkv
rekc6CFT3NzNIRCFtP0L0P6fnyAvghX1DqYgQpUlajtbigZnW4w8BBjDuYKKS1U683n4Gd9cSsfZ
aBNTDqIYPayTXfsS3ha7AXgwt6eGY6+3pwObgj1eZpPR9OB5xLibMHSceH3gIfEiwGEUX0FqteOP
t8eIAYUP9nLxArTRDTf52ATz+eNzdOhBys6mj0+W5otyHVFf9JlaGNqMplONWIjAqnIwuQnf3+kn
r9Q1akt76uXONIecx5ZpMxPmw7wZhCoPIx4o0QCHY7rn4fbBjN1Pm5z+gkdn1vYoqNcMj5o7nk1z
M5/u022NUYHiMEfb4bES++MyYRVj7+i1oXSZF9zbaXGwhtBtX8PdYvwL+6WyN4PxSxjOPa5KYPb0
OHnljSjukMznA1VVKOn9BJ+ISk6GDsh7P5zEn2wWQ2w29fZMyUP7ZKKqKzq7TeRO6J+tAqclVzo5
7101AGoa5+l9NfyIB4BjpBzeL0zf0Maw1Jvvdkwjh98OUp0Paqqax15HA4LlErkr7d2lz8VuyD7R
oJfGu21A4FhLAwJ740ZsIbet4CsKpeb8lXIirQz6TZ42KLCFc3OyoQa3+iVfNOR/JRyqpBkKOZto
KdZ/E45LrUbXLDMfu2cClJogAofry3tM3dAIXktnO5zhjwCWxQj3MEL/4fcWTNRBH47yPWfR6EN1
9/vpA2gYaDPEvBE6jPz31H52nxv3CZUV55OphW8l26fO1me5CrkUWTfSm+z9P8eBlvnzA6nifx9I
NS6xXmTWgwS4I/FUAUzBLZleDgVVeMU9B90LwU2owNA/xgdEULavC5jb/jnkfyuUeGwtMCZDCrLl
ZESHGLX6WQ8M5TwmyLcP6H2igix/aU0CWnhL6NEeLmxkrN8xS4UschFPBtUQjh/ay/LghU75YfIZ
bB6zYcfHSWRQiaOVD4mCniAoPFqDFapmuFPdnJ/HQ/33CzZVVdNUajLqkHH+kVE2Ul9YTZfku8kN
WqITLwlk1xaoSqBuXJ6+rYMwhUA6vj3bfu4s2cAH8MLmdsLRBwq4zxq1nDJnuZHUSF7jBA4cjl8r
F/9Mfakd6JJiKoapDy/2jxu1yrrokyZ67Drn5mGYZ7++EuDYtm+T29Nah3PGcYvW8yBviITHz+Mk
D/PiW8lKl/93eePbQigvmi41qpXtqImPy4/sUA7OhHResbNfYs9IipgF4ORBuZFxUcJU59Tz49nP
tyH9o4RiyJZlaoqmqKasfCsAFMpDjPNrI+7oklVTQs8HRW5tMmrt9tPSfJEi9C9XtP5RrDMUUTdk
jQtqojTMoD8GPhEs8dyfMnEno8xGpwA5cJmKf7Qivk6bAa0swXZ94W4ILYGfNOGpBKtkn8G1BCkB
oWmXyBqInrgraWcTS4LGICYVFjWmeQSzT1QbqmZy7/GjdGJE3XBUA4kRO1dWAixkziI4I0vBtO8m
RZseRMs4R0QRc5ZZPIPl9YCeMIO3045LcG+AsCBqSCJo8GPBgk2WZhRAhqX6uihBumEMQ7sFiilk
sjVplLTt+rGUbRO6cLRdASppeIqjz+p0YALgUsWOGbltMj5l/qPxLRR6MBrze+8u0fc9x1A5qD1O
YH21txnV1jtlcW13RUl09+gg2BtPVu72nxoZFUCbdBB+VXBbsWYPw2mIFFBYxLBkc4lo6XS4YHrE
DqbHsU6HLrnDEyXkAC5dM2TySG9CWMW1sXtQNW9tIR01DCK+gSiSaAs9H7SAMD0+kDzFIEY7vuwx
hy/SePTTM/Q1kANG/dm0+QCDWR2Tfsj/rxsEx7RkIuNBGySRg8RF1z911qp9hIXs0+MJZMXJdrcL
8Tsw7m7/AFBj4if62/781wS3LFURJf5RTNlUvrL4P2ZbzlwrMwqjmw49qjTozVGCtBsx/MOvlTCH
TLzEDkfEenh66sd1H5wQNXmEtTq59p4EgAzZht7LEgCa3vlIR+txQgnDjc/+4HgA37hxT/pYa10B
1ckrp6ebEYWbvkIzb1oAG9TdJvaRTCUaMhAVnGRsaRCpgXnoboEqSkS/lWK0Tw+LF4+NGF1rwB6p
R+cu+QD3Jiwj2bvqqIzDIAS/oFp+BH4vGus61lvzB1hYKl+ooOLQ0AXSzQUDUe0AbbdxeFMDATi0
NgcgkbVjOm4/r2b5ryLI1/CqmsqBruvG13Hwx/DGD/EcdY1y3qaoQDwXiIB/RkGzuZMCecqg5eJU
GKUTthZeNJKfd6c3zNbEabtS2PVdyjz3GGzBzzdl/bW3Djdlirxxw5Soz3zbYQz9dL3FlybZSgss
vcb0TWkHgYWie0+M/XSeg58cyaMC+P/pq7dJp5bSB502QhLNRzqYU4oqC+1dYUMZn+KvsD75LRoZ
8L6wkR6gHSaWzkRexPxSQBL0nCNVtqU4STJE4wAt9cHfGMXtgU4OuouK8Thbw5WmQ0ldznlH0IAG
D/JG6I8OmovGL6Mg/XXAWZYmc74Zkqkaw4H833220xQzut7TdNtMbyN1dV0NfuwWMLMbNupFaKDW
Zi3k15/H/iuA+8+5xlU1U+ZQ0WXF0r+vN7kujURV79UGJERlyyti7z304Gf587bOw4FEr4/1qbmM
N7Gfzm47TCozPWQ5IJlgXVxtDZZRWEEfBioC2ka0kdkBY4QwDtVKkf2o9X++Y/mv8+jrjnVJ1zTL
GEp5/x2nyDhJZd+V1HefBPDozBMyQvq7k/suXiQNSSJGTcvitdk3OBMvExB7pz3BfXUEEm50v6wo
5R+TV9NFRWFN6bplKt+aGtI9hb6n6ZdtMc6DfNUj1uKgvgwbHu9UNw0Ut9xp85qYHtuN0Xlz2Vnb
E8XY255SnzkXDtlO+20qDcHI95eqy4ZiGWyhpvo9SrgXUnlqq/6yvYfq0+0YL6JjvOlGkIDX93dE
NxgQHKpmqWhfsXj6LUYZlutfV9clQzNEefjnW0jZVl11Ne/JdXvZKpNiD19lg3OqJyypU4Pk++1y
/zgx2Mr+d7lhy/tjSxOtcyIU1vACXOjBPo4Uo9iHlQci4uqf5pdfAiLlrwyC+ffn9b4Foum1L4t+
eDxtUu4GwwqUb3fyTgS02dgVqJ1tGjZYwV0IkwvQXJARjrDPSYouEGLlCShBlDsou0MUGCmQYrxB
dRfhXER/o99m578Wyx83+zV7/xicQmiNnsOAN7FI14VfTaN5dsC7O6BZc901kkOAdt09cO4DzRy2
+zPKGnpwfy0X3Vb4VF/drrFFgB4D/Iuuanv4eTErw6b291zRaIJali5q4reXl6p63YmV0aAyS3UV
YKZG9V1eSc8iuQRGhJgT73BtvCMi9C7tr0cUqZa1aoNf1t/vyCHS5aLJu4+eqRfWKCEuTtcA8BIE
Ec5n7Ze7lf65rvT/3e23V3+5nYwmyiNm9rT7FN6Sbf5UPskveRhvYAm4WojP2JDKIjy0FYOfh0oS
/7nT6KYum/RQTfN7qha3Sly28R1Yrd+ghan4Gho0POhOxCau9tI1hMbJZXF1MJUIk+VlCpRnjibs
stwiAJftsZ4L5AOSncfTOMEWSNm3MJjnzdJ8oaG4016pR1MXrufsYx6Wx2Nlri/1QzS7BAaWbogM
gzlDJ11dYb4MAxtjHURZMbLqnTOYWHiDKzDhwHjjlTrRIXRMwR+84Sg8AbeFZmTKcZLA147ppgL7
NQ4Qzjby6x17hd+G6l+zypBFXSWwMGj6/HdL0B9iYcoP8brFL3UGpmERjaJpvAbW+Mvm84VU+Gv+
Gqal6KYlsd8OM+aP9WUZmZncCmbEFdXX6Kn8jGr7sqX1Asgd6yL6DfPoqBGBY8j1THWLchYAU4NG
HVid0MTd7+dHV/+5O/3vhsxhEv1xQ9dTm5VSVDQbgeo1PR90S+g2Vu4jdsmlaiwCDhXsCGi0cE5A
uuEMgT8ILVk0KshiVaencjVpwLXIg3deTBFn3R+Lh+00MIaBxD88wSQyRh7BfoD3h+yOmm3uFWBi
cXeZ4N9NEACJtKL999thK/1zCZD2cq7pmqx8LdA/nu6Rm1Umlo/r9oQy1+S6g9sRFnO46yhH/DyQ
xnBu//VmTUtWVVMiLPveapclQxVPp7zZEFbO6XHPhnF8i0+Qn6Do23dQTKjLwQauh84Xva1IGfnJ
e/eiUz9HIm8r0CZecSQQhaDZKL/f3syN+nZ6a9eXY/uRb9SphzjG9LTlb+9L65i8qAt9ejtEWwzW
EI+9v1LNlXbdBmz68vZ+2vcf+tfIsrnRUl3lb1Bm6v3Pj63+67EJqnTGViUeNb9FoWbSXQr9TnR1
X9WU4emNWuhN2hXlBhQkZVsulmU/5PQxPAUyaMywUlfeQe/e3T6IVj/P72dsRzDjGRdrcyLNqpX1
kXJETrPIVl501HKZVah6TM6bn29d+u3Wv8UdhizHp17XbhsLggI8t5sroqVNvP7cbWg1J3A7ROfn
a35Fd99nyZ/D9e38utxT/aadGa7UdNBy9hIjEACC03BFqOON3+o5xLgAv0YKG6XsqzfEAuDq3l3F
cLRHYEWz+/QEHRUlLfL5y4rUX0RaJbJ35emXm/3Ko3662W/Hl6Sa5fXWX5tNVtHtDG6aXwghaIDC
CDoYmJz/+MCSb7QLQR0bRWgmS62eXNF+LMJ755XpqDa9pPSUk1vTy5DAz8MLWTfrx6xZpW/Q4nSk
zwHPrskXd5RYV2hfQMG6ozoIC1idwiA0jeBu+TDSHsRD9DWKX8Kzv2aBIUoisYQmUqzSOCy/vZHK
NKxCaXL45AuZNbquVwMThZLr5xnljp9fv/Y9fPl+sW8j2qtqJVuZnGys1wvqn8fT8jZrnyn90dwv
/GYiK24BDqR3yhm5yUaYd4A2l1fQenHjlOQruNTAYMo2aFRQOFyfHQv7TBrvPvJmUHL63r4umvuo
Ra/rtM4Xj48IexDyc1b+a0PxPf7lif4Kcb4/0bcDTanyMrpbcryRofFM1N4zVwkUrtjrkAiFvoz4
GlDYGjNT7wyrqXKzB42+KP7lHJOk7wfZtxv5HrlGcXsWspvE0EYDZGRwd0rXIqgI9BfgqhzQDZwk
yy7MJ/GWibztkNSuxijZ4UWA6AG2IZt4qU1iX3D6yW1UvhB1R+5j3G+Tg7ZQwFHQnxtRzIQ5ADu6
2aI2sE/Xcon+pJuGCR3pMAGZji422JdJs7yN6g8QuOA3zRW4RSLiI87WlEXQwIhptR3Ej46aYW/n
6eiKzc0s2paxy4Ev1+Mcc6TK7fGcfLmhizEelEJoXb9keB8dtBfsQIcasoRoKOpP+tjCmDO4sIVW
RxrK3DghOLbvKIH5V/OXkf7qePy5K3wf6G8J7FU6S7oaC+dN49+wMmXvxDCKHR/l7M3AqrrK4QOT
G3r4B+ut2t7Rk3srP/Wwf01HRj5B5s0nVujKGYHNdaqgV6RPHkgwboVV/9R/FuIYYAQUk5+Xnjqs
479vm8qRKlO74Jz+b6Ajny+ypJ1Zes2y2Wj7ywIxJ7IFtOCmumO8xuBI/GZRU1WdnAkVkCXrHX5V
CUuAge/qdbwpAok6M93XDzjkO/au5khjGGHKJzxyEhwFrolPw1reG8sWvZVZLXnX/c+PIX2Vz396
jm8Hrp5lFytK62SDMgtEA2EaU2Z+vqOgNE7y6UV70uWZiIldtVSFudj4rMOOYLNdU9A+rzroP1f3
Jrl1he5hP63oLxFcYrKwKSnY1Oi+XIuPyhr3uX8VIZkD+5bSaTUwEUexodtd/CxISxGjVxFa6DbW
xyW0MBUnBurksUNz/m6OamUqQ1dFiRqvBo5vWkXKZ02ACAbxcWzwUa8IDycVSGeIm9dPFY1IdGiV
rfVYtMqKqa7QHI1nIhVneVYb66Z5aumDXeEUbG5Yu6p7o4Ws6spKkFrbVgMhOGqNxUV0z49QKYI7
jIbSu2PMhyEcWsj9TC6CgtJ150MYe0RQRELCIkR0fn49/96E/jfJvoUU51ObymlRlgDeuhdlHr8q
lS3vTy8/X+UrS/hpDnw7s3Qr7W+iyhzoF2fSyKW0oOnRzVmOBtA52qIrxYDycsNGT57d7g5aJwCz
aEVS7RqdnuRdhqz05j7rdimUtIBWe77MrvDO3XTa7Sx8J6k1LEBJSk8Rsg0opbuPPeF+hiTwgEX0
AXkV7/VKge65wLBJce+o+75fnkTJ7dWxNoNGjGE2K2OGfuxCxDX+KXm50iocV8Bj6CJ8PH7LtU3x
X9m2KepURC1Q4tRc/rvCVbOrq75L242m7+7yWEd9C3iJ+RJJo8udHhLAqJJlfQEAqa6lYmX2Xktp
Cwu72DlXr0b5bFxngvQeiQjkgGa0wg7ZO30ME/sRuSbGDPkk6yYncRWBfkaMUZ/0p4UihLd4lhaT
kiWWrk31kCGRbajTi+6pxSddrV6YXTGrk3tSuWUqznptfSqeGnNcJ+M0msnSSkSh9jaV2lF5nl1O
YxZeUdjmOVS7RV683qO9Hu2viML28vqKi5i8VjB1iDeKtboaFC+MWdX5/JEGdBSyOLYgbK3l0Uw9
ULbS5DYrNpcFwTfaACNabB4FL+gWbbpo885OtLESXI+J6EbG8mwss+QgNujp3N9vnVc9phJ0Idkr
C9p146yd3/ttW2+I6JrzQb0tTG3e9k9RN8uMo9C/P/qnhqmPvjp0MqL9aNNhNIfKl7LrT9uTvnxo
C7mYav3TrV+J8Ucjvskd5KC5fnriw5dsm7cLyVrp/SotpnocVjh+KxP+vcWBiHy6PHmgG43wPsZl
hEvmNDtt7ygw0hjRUGFaif1K1+bXR8ibliCqWVOtGX5cqikVIdaTLvg3Bj/bIHhnN5avm4x1cNc2
5358k57LbJ7eV/FlJj2mafkS8Q7SpRqN4/sT38K4iNIzn7/CRi6mghHCbuU/LTU463OdAeqWUTY/
0a8BKsktoh7vPVDeRP6tDKNHeM6W9J9ueG00qNXBBbcQXDzdiGx97qWXPX5TpeBklYlS4bk7z61p
lE3UdCTT9X+gMBCkPWaHEyVdFIjIP0Id93A1yG6TCl24aJoZM27eQpb3HDZlKKhBnk3uyiQPz+VU
Und0VpXOP6WTczw22rkhrU1sQoaPDw9RZss7VixEE/1MzObC8DQTRV8kxuJGzyxbVrfJCWNJSjck
7IKbyU6B3kLh0mSttKBC2St1ezTmkVbAy8dECtMVMXSNx3zGQGIeRXbEXnl9RQAA0JcRjOPwbTaG
jHO8B8ZU59OotPHDHXRDaDm+VY2Urx82oZPiF4s7l2kLAFJ1p4VG2vnoiV0Vnwvwg3nmEVA1SA0L
DtO3T3y1x87B5c9FXEFBXBTD13KjJvmJ4jOq3ICKUwKQPpfrny1PgdCCSjUXlx0BU7siiM5BC5qj
GH7uZHoXVE768f/fXV8EfL58hDyRxXNx12VIhqvyxRpFFFtGBA8lfmG4DsNlwK6GjdMOBJUEgWYE
WwWHWxtunD6r4Sis4YHD7Aj4C+OuSoMEQRvNTTOPb2BFgw/svBp0PdBK7BFxD6KihpyE9MyI9INj
wVSEtY9LwpHYFAEPyWbMWrzT4cXzOc3l+1sgEKlrMpbdMgHPv+Hzd83lB+R+uAtDGAJTURtuk8vx
JvkrpkmGNwxtYjiUyMQgpMfLw5Og87l3vp6pwQlMpsKNW1QxdOdUkr0ymxG8cu69zY8zd5gCjPv/
zx2T94EJQ+LHldeiRtQPY5y3bqx48gf3zZMzgdKvNxtlbv31EnnjEt/BnWYunHmuzO0w3HyeO+Ut
lxVXQBBkmJ0w0HGlpLPzARKX72c2yI9RDz0csCmcSt4VfAPkgESIB8N0pKAFU4FXxLrkWZhYluDw
tvPSzzT88jw99U7pqBq4QIoXKYV9xrYW1SPNLrgTGLGZ19LG5XUWMCxcsR/+nMlRW54EoEdzTdSd
K487PGv2JZ4ybxnRBtoAbwK2aOpIhMdYlzgLFgw5h2/tzQ8kf+n/A4FE/lz3LmipQ6K4ehWZhGJL
sd3zUgjEXnI4zu/34/2ooApdwYh2zxOtHpnIAhqjjBgQEBMCpi2HhGuBnQUrzItEvxzRh9LvLi4W
GjKGSOWwWhkd3gp3xCTUMadAcA24NxOpxLN8+E9GQO4DXgWF4OQN5gavm8fWUGtCTpGWBpKoKHiQ
JAAhqJzLzfaZAbnhMMQMA1cXkeChOo/0PRYJT3c0Tk5Tvp6vZClwvwnUVSoHrdO/F4cKET8UblH0
pJqoIhZnC3A2X4oDP3d6MlE9rN0crRx5rFEgAcxOHYUCIwQf0FM5due2hGw9uE8KUzoEFJ7dARzA
V1k4ylCPANAB9xk1ccWVQJ48nHgYa1eCYImyveokp7GJN23uz+B05879hS+GBqYAhARxXV5cvlaU
xlyIe2vfI5RdUIQBm/hyP1qynb1nB5XePV5RXr1ulvVafVFfkgOkWoDWszP0YFDlGz5ABfH6IhDB
tXZSz3hRuccb4k8H2DzzH5ogQQp6m6skpg50YLxIVbhogrMLARu1fXSO08mjGD/OHoxoDkRWdVaM
22ajaIuq9HqwycgcDFYhOFGigWPg80DX+oRcPvVcH9Xzgl53utQnKtktKSiqgDNrzkGS2fW2QXLk
gPB2ido0u4d7HgFOnqSYemykMSoFE4J/yBprY2nusx0i23S7UPNFK+Idbl393NDyvctoefQvBJnX
A8pK1bFi2RJ7tn4PyIEJzs19JEe6jsjsSYPQDxqoTzrtJlxmru/t8fx8fe+20Zv0wUdjvPLMwZGF
ryrYkvHAZFmyZb214Dcwd2dc4Lc2hEi+cvFUROLPrlD7kc7UXwAa1al+63YsLUzEVhwNIJG4ySJf
R6oD/he6HbkTQbmg6qLbFyaJ6EgkOKexDtse3+3lbUtbSdmlz6Q+AtVQBBHgRlH2XdSLuzauT/5N
8RD6FB6LYtD4litUiMKGAgnxhDpG4IDcRnNRrai4GIAKa4R+VO/CK5ZQLTEd4TISAdsh/HB2oO6g
DlPCWAYApPkSNEh5dC4CGlklMv5baSPA30GZia4KAS5uXm8IEB54AQVuYTHSflSI249acAyU5qHy
1n4KMRUDJxckfHdaVVRQnhEH61U7KCKHGj2Krhd2V/QE23JdsCHo6EtxIlVXlKsC0LFGtdY3Pcgl
vHlpGWQTAY8Czsd8mi8p+xGTWV6kvvZDEZzCZunLNJpogYAxsmBpWp5ImwiC8c1TdB+hK1SZ0FLF
R4MEezDHWaPN21ihlMyRO6A5jD4v6CNmjP5aLxRtLqETmO2N3FPvfq48CZmrzADvVnevfQSdEQBH
hqPFX6b4dyOgDkbpjHeQ/cDf+j7hfaHbJeRhx0LH+EAcDEbpvfBr8qJ93tW3azkmcq5wHYCFaDgV
hBkB7x4fzFeD/GgTSprfMnixx+Tnnhs5NDqOupUgDhYvTJIU2mqmP4NnwuCmLPxCFcepEI9z8fKZ
9B3fnEteeUaDFD8u2dxkF2H+IKzI1aGJcihLF1WyBKYJSHTgKZYjtw5T0Ww8jWUqLDpx03SvUT49
5b4Evc8iOHJx8e11X819hMNylId5DywnAlFtjHB5j9MHwsbAaDgRaTUTM1YjCfUPQG0YTrQeuukm
iKcoEOg80KGIZ3LsJygMaTMS8PoaqPDX+ll5WsXZJMq3KbAqhJdPiC3JXk+MADYNrQhAmPogw8Li
Ec8ceW4S+Q1yrl9dIR1Cce0ZqMZZNlwHVePDtvGB3gmGPu1hKP+qDbM9uNs1X1oOgl71uyOIo74Y
Pda0D01Af7vH5cW6+oO6oOaArdM4y6qNEu3aL5bYCfJ7QpDmXIqdbvr31gdLpYLnwmtARsaTleCd
iMdo2nAutA7drCsMwt6/4LaFjhrRWPUisy9cGwS9x8V9V1y8K1Qidgr4C2waFOnW8ZrqMVIVtHgB
9cXBVXayu8sy1p7k5xqX5ZqVunrAsEbMAZPE5rluPAXbGcx0gMWigYvsJDtIae4E+FunZtBURS+l
Cvti3Vre9eSXGkmAhypfic3sxU3biSAFFXaViFBqtzeNyBY522SdDhtV/cSvPFliuizUm/XaqIfU
GqfLjjV7wv/DUVF8tBy2R7LJxHB0VjrBNqpb6eIGkf2K9gOmTs08WgjG9IE6GzlbOomSg9o/FV0g
YHSAmbmBMOJM1lc3LczhoMd+FYXiaWKdJ5IwipGKUzFIGxfSRIZ4+Ohy/9TO6cG3qVfR6CDcJYlA
OkGemFeXLaqx5GmWI5QsTMqCpjF1VocjATnD9Nl4kajO3fa4w1ccebzoDwE/Vwx1EEpM/BLl5yMb
zPXwYpGuEF7zB1+nCVsFMnctehISFkI2QnkiwhJ0p/q19NJzRH4gS8gJou2Ml/IAdpP/rODoMJtl
j9YEZ4pA5rCoyQSBbvA31AdJG3QyRKq4iwSa6BGHL2qwOWcPK+A8aASoYjezxvJlnJ/c622eAQjk
r/gME1WwawATX6LZEpbSqGOA8EFqk90PqSE4m2hoiyCrXVML8YxD0KCSfEmD5GCLR3meg6JCd4lQ
C9wswn3oAsKOrh3ka2OwGg/3ZvoshvvVLWFv8l3oRaq2KNr04GXSeH1wJ1hGHMusOhSaYADBtCTa
75ymAx7qsJJFdLtPLgcL31hKjABEIjSdp6o6Brj4QMcPuQXyKAmKpgtCUbmj24Tps1elI/78SuxL
emYOX472LDLhLLsMopnOLc4j0xcoIN2QX0QD0F0VVx+qKejIsp9mNIaQYyRENEfp3bs0rkawdYgE
TDj9juCBvQM8M/pW0vhi+F22OD9LBNNookv3rY7QATK6+ZsWb1CFoubH67MoKlS7K+6eH2gTQowj
smfhnxBawD7xsz+yW2EVmMlkcsDRpnC1aRhr6WgQ+Cm8Xtvn2ojtbHB8QK0J01o28XSCUZwl+6bs
CWCozoCeA72AvWRnqYdyBMIuyLskGH1EwVnyOEDRWkZmOKVoimoEik6Fh2FFhXABcojDoTfUTZlk
V2HgmRRI5g0BnXv5KNt53wWX4/2VJUrMoKl7EVVaEKXAG+FUE2WJJ6dPXGYIChhlOTqR35Iw+jU9
NH2KhsXt6kqHGglbHSkpQgXeB71OXPpUGsnILOLLid5bMQO+S1uBRgrcrWaEQwgbWfcWP6EWCDJB
oYyGWRKlYRskDuRPZGiOBGGnnFoQMpEYDLjRW8+m343ZLEAblwtdH1WpO4QBO4PmIFLPYJhk/M09
44Pm9N1EciFUNSbVuH+8xNGCAnCLmXXnNX0QXVZX5RVNL+4VSZkgRme6ctCCvHQehXfh5ib9OKOd
wn7euCrzSVvmJyjUuqPvRZ3Aat7GwRmRoJ4cb5xkE7Pe5/qo1BddM0HDWjKndT6rgaFEYQ/KXJ8m
8RN2lifLK9VnOV4Qy4oTVoS5/rmeK/+zcimhcqGB4zSN7wi4XmwbvYsTfA8HpXbkQF1rDkGfNRqc
aRjZ4jIf3f0zJDzx/wg7r+ZWlTUN/yKqyOFWAmVZ2emGsiwbRM4gfv08eGrOWUvLY9/tmdpnW0JN
99dvfG5pimajnuYXEj1fM+quuYg9JDtGB3bgnz/YF2n2N9Asaoqk4PRAamogsP4bUu0FodezgDbL
K4AuQTOcal9R8BW5e1AhqG4pW4Jei1wmjUm+y0/esWntTppCk2BxuBHeiagkW0LpKic23+RE5bD2
C7fzL+pOtgHMrW5qIjqEew1L0Fh9XqvIdwhR0Cf5iVOUmQ4b+i85JF9c8N3j4A9Zuiqq8MWGePc4
jFLLW1O5VQczIqGsP6K5JVSY2zSTyauFb/UM6Fmda1JoqNm4jUD/zef2mB+qV+ZVeHr2QJ+IUbIS
K/vnn+obXoiHYEA94HaRUUbfCXkkXVBCV5LSY7tQHR8M45w9WaeAFijiZdBZ/fIs/slkMcS//94d
DShXbpwXShMfRArJgy0p6FPlzN/NSOBdbNQxpujP1sQvrX9aoNH72wOIkrLsZqSnPICprQpiGefj
BemYLY0Uxel6cAx8i0VqCwjqh/AF/MPyywipoe3jiB3CwK+T24hjk1S4HfuFdmr2+Ew32alGmAZn
N06oTlBe1HBtUGv6ywO+1xLdf2H573eh1dusvAnXGN4zzcbNFjcHosxLf6oP3KZ+/mPy94/XVL7U
uLpM/sDff03KSr8KgiA+KM85N9cdBbf4fXFw1ET7m59tP3TP3HACwuL54PzoJgblVvsW772lSEX7
UHbproujgHtOGRoc1u0jG/WVqEWC2Bfxnuy8c3zKDtTJLkk+mtImSLnN7bO/jgRM9A4Bb+8oeQJA
kmKEDgG/fMscKZNNPNI/BtSVOHwJTJFb4EgmP0kZVB4Ncg7dLpF88V94rA7la7kDfZpLy24FG053
AUEgx3pXvyYHHeRjEG2Wo+ASUMsJmwkKwwf8Ug6FYFKfeIb4n1TNFCXakPL3TuDk4EJAPcYJwxUS
9A0nSjIyJgRRvVEGTPmx8NQJ9OIC+QHnATtC6uIU0ttxUY5RhoYf5SSlWkwhDFWcJGf3sjVe+wfx
/faMNfq2qj5vz9VbhpH0JM6KnfHIHUAZ4kFJhK0vPtXmYDJMSrjz0SqTBgt6ZI6JkQVfBGGA20aw
SKWFi45uZL43b+U252NmI/EYvoMOvCNvAk3hP3mlk676VLfivPokG+/N8uc5PZjGG3mvwQLLDWTl
9Vl8FrfZkpuyulTPMdA6Ca3JmpxShBTCpN+6jkprCoql/kNaI7OTwZmolbxYn8wQLXlneFH8sVou
qk+YvuzRncVT8F0EZUOY6SCEJdB6mKq5shsIzUI0mINUDMwUrT7Rc5w4X/9MNfzUuOTLlFi6Yc38
vOatgZ/7Z3f9Y8nf7ShpUdZykuV0L9KgIT96y2wiPHRn4VwPfeHhDoQWABmckx0X5QT8TfckBGOc
ODlmgvd+V4HAfoZzSJEVArkdMZ9Hd6l8VLtsgRt7ibKfktZ25r8WNAYMiXHJmFzLCYtxKpLERizl
rHhVToSffGhzY5t80GBFUJ/whEZ8NvQNcRE8qkOx/JGXkesO1QMk1JGJQHoOcYck5WLwonitouec
JnAKaX9+RF8U5v0jskTCSERpkBrqd2obOanyRDDYg7Ln8i18YNTciQVvlPrYr6ILkRkz/0SD5KP6
pq0AgoEaUQ4RigwbgL9WH1dnBCzRAei7oHyveaKJfZK7I+kNxoRgYmNROKXdPdKheZTeqilCc75e
hRW/emj2+SWaWR/qmWSWYkdH4QcX8iofiWfhFy5X+1cmJZp/fM37sywLvUTrApGVQOqiOeUyQrbX
TSc+SF1UE3kN8U/bPWoaxE/te/k8NKVhjkUIVY0+QseYkSG7zDDYjWluWcEcDuHIpMmLxDKU83SC
bY0842Ce2SSK2s2Lvy6ffjNVGN8t5z+/xN1ybv3UUD0XsYM+bYYOdgoX8CA69HGgCCU2nHREgjRo
gkPdhSdyGc9UMqgR3Q+9r8Kpp3hn7DHRj5m439L5ezwFXyCfjoyQ6ZDrLRI6ZhEImx7ARjEd2dGz
NmdJnhbs0mPxJcMK5G6qkWu7NhZjdZZPCGQ5UrC4fPTn9JPMzf1vKlh9OAR/WKBf/vA/BLdJJgWu
lnnxQX6UbIWmcbJ/GABR+jwSxwoUmRJ8QgAVySDUopCpzaWVJBB8nObI5fSgWidmdOnOzL3Gnozy
Kf2p1s59z5k4n8HE2HLBPsFns1c2R26ywccgfMoP/qt3SJdInl44jUlOffBX1swdB6/CC9d98cna
ur+8jYry7Zc1VAVzkUI2290ZHclynYuefD00B+PckxZKJUK2EqkN6lfsTlW8Zs1qvQ1/nta2++KC
11/ieYXNcK5+AW3XeMfFsUIyTLh4uPkCzwsYfRPOlNC9n3ePb0dESx100CbzvPHldf/jxwnq2Ehb
i90DOS3qeoISYcYcd6kuY4Kjfkvtk767PVgM5JIiEVkni+LdxHRL4v5mJrwBNRfCk7Lp32+f3CK4
PERbtl0EVy49e+GsnkpPSFO40tk8NuJgblMWhbQsNkwFxjKa+Id8nWyaTb6LXyFUy1dudTOQR0SS
+em6yzY5E0bD+PB4NP3RUzjH59GQm29wflF4NuhevIWLK60AGB8omVF3bpbWuJwI64RRAlyOSIlp
M0OUGeP4s0icN/oJjjYHipU3LXlAtghf0DKtXOTJdSw55ZaxgNskiFO3rgERAKSNRQKqcRJSGqMJ
yPXCAYIZnG3UdAkjhaDrYLgC8K9iLaPsvgZAGCr8RrR+XqnY+GD5rq7FL8PkP549Jte/fodhHf/x
u2PtTCPfL+IDgD5fMlynGPO+rHkoSBdUTixc25saTrP0D93S3TZP1blYKvtkkZ1AHM4MIgCu6kM6
A5yicMN8aIcKiBHys377yxr9Zsq2pME9LusqFvkvU8sfn/VqimrvG3lyLEgbBBp4ypbtxNuqy+vm
l7/0ryBQxIIxRBioRAuq4p1cKCwTVdColzhwU9knG0zfVPJmdDGRQ7etHgHY8w3Al3e7gK78pgTm
K/27eXBTRYyo4QXEM3C3eXhJKWZCWkWH223tMtnFqDwORFwm1iiiP6CcQp3eYlsjRJ+bFf0F1rhL
HMY/iLoY1Ladec2k5PRqp7d+5rubm7FUCMy4knjFVLoKiCrN9rp6sIpDK6HGmTTgadSF1ttcoM5t
5qOCRTcuZZdCcNT+QdGf3fSFnlruZYBrpI3R7GpthH5biduqWiQInfo5ma+itlaCJX89SFaqZfdc
aKGoEpQ586J+EPgvCHMTk4g41Y150doKiT+g6O9AniC7xOGTmwuBQdA/AgiasisagOYuQHYMzGOH
dGX31PfNr/4UU3zLGc9xH4EI26VC3YgdZ07rAp46P68H9Zvd3DIllZ8DIbhlKXeiOjeK1aZR8uBg
fjal3aBzO/qkvBxr8v+G0gAJmg3mGFoF7BcLE4w4OUZ0EJNKRrsmmrED245MZZEyveEo7R4gM+k6
0SbqBa3WPoSsoygLSeUO0wua4ef0kP8mD5W/GZ3++hZ3EIWu3iwliOLwIGESIOUNyEjZtek08rZ1
Y4ckCQGONKMbg9FD/dnEAP8zpZzXChSPXWfLWiK3YBY0Uz0fmx813eFcshpuc7T0LQPSV7JJ8Owl
izBe5KySzu5xQKcTNTsEBH5Fi6qcd8IGLVyhroxy7pfrEJ+LRDKqiTr9o1HnN6aAPHyo2UuCcKfL
T2H2mtK+pqyDalsYx+DMTg7FllI9+loJKzdHz2FfkaS+Jt2cdsqBPeghRLeUQBZktF2hvkYq+T6a
jf49o8mCWAuqKcQJtxrtJBCSchvHaJPUWaAsr++l4iTxoxF80C9ZWKsr/WsZIj/Hvx486Ag2enw0
+gOKUZ1K1duCbk4gxlu/irl8Nx/KqS2mbrbQthUREtpvgvpvwCziOiyOS0vCj6DfjY1W6vmJWqXo
exGRtAYhAhTK96ng5BGppUVDYW23NtRic60wXgr0ZHMttXoZ9UuyD0LokSC7omNeUdDzy8CjavdA
5XCSgE8iojZRJkvW3TtSG/o1y/T6erjRF4FRjhB6Y8S64hPAi/oQtYa+QSfWI+HDdak4CDYsyNR8
pqG6IvpUdmryOHiy4TLOV0W0QbrkdWv0NFdaj1Q4wfS1fVUpNiUWvB10aC5DVbFVhEGFE3k2JZCa
aHOpV7xV+0EtY0XMBxMkghxhrL508VzlJTVfLHKkEYmZDtbF24fGDQAeot15oSNALpDuAKBP+xQq
rEPRo0EGPwfQNicV94hk3idzUoM95rLaRogliXtpaT3x57lJZdGxDN9zEsvY+JqHkOIM9qinPHxM
601dbyJvhfLQ9T/8bIa4MhrkgbyHuyx+7pYAJgplcO3OIBkDu7GBZO0MLGFqcFfS2Lyk9KCJ4/z6
ePMucoOrxjGMXcGWBztgvcSmM/CvSGD4142pteRxXOl9Wybo8Q7ci5mblJr2QYOiB/LFswUOnDLc
1uqBr13AzwCS1cG0UjepMBuKNlt4LAddo8Zd6INR6Vbbmuyg+ULupj4SjYGir4A8HbEaU1BMTmQV
EmjqAULrJHpKNHNUm0pjfLUxMjTh0ezQJT7LNUmJkkMqCpCoxmhWfsryk07ZimVn6YJkjKF/gtaN
g0VbBti1vqAlSsfqJDziY6u7R/dcuxOgCQsK0EN2OI6vTkHlsrDQJ+6AVWg9FvlsD5rSVfQfzeoD
UL/4xNRVH+RmXF7kq20gSI+pnjDmbrtpuucUhpKoddQq6cxApD5B0sA4dquWIB6kkUYfvX+hhxGo
mhaLrJ1rwSNDQOfPuGrAlcWbgevedSjIX2disqYDgYEupeVYGPPP+nnY/42JCfBCQC02tiVkuIoA
0aTtxDaIrH7WLGo2eph0Y9QIiNIXBKZIg/GMY50avBHf3hOOKFcUYA7vsdpXO9baUvEWdN9lY/0M
x4aohcg5+Egi8LVPnVn3LJ9v2sZHdkhWKYxHMIZOkwBv4MFZT8bI0xaEnHt4QziDWT6QiybJjBdu
jBSVELuGzuEd3jZmecZzgwTNZqkpWyLKrKsjE8RDIQEF8twni2XjLbifJP7CCuzaf2kZH7F4lcsL
44CZzOD45LN55mMV6Pmg6ql6gdRLF2gfQpovYW0uwYfrv3igwIAS6iGP1yE646mLSlaC2nc8HhlE
4yQ/1+fhn41XdCrUg5ZId5clZP9zhL10UW9hj9uzidPAjryZnDkBNircp3qDWO+BW1XDKXOjVAU9
UYm4BntHtifAG4Yv4Rj0tDkaCJ61Wz21c++d0BsBiyUqAxI8BTISsx2cFS2fpfjewGj6i4ZfPtBh
F6fw4PxUgjcbtBHRGWo7WP8WdWL+tuHeHeeFmgbRzW0YLcpVm241fWamjzk3XBKRuhtuk3e8uj4Z
JgKsrtMHJov4VQ1nETHkpVOy1amEPA71v5wg7m2WG8Pjz9x1ICxyHB3i5PpgeSfzSaFAoB/T0dCR
Zk09Cof5p8W+ljsZhWex0z7epAm9W3VnF4fo81rMPclWrVFC3xBhKhs5cSDnMjQ/I46gBvWOa8sH
3ExIOsR62lAoKM5laxOZY4iRTNpFDNilui/SLTqHWttLAuJwNKwzs5gJJQgJtfMGG/NHRpYxBO/l
53GPG/p3A/gfZ9kdlpYYmVuLSREcCN9NqYoVpxphzDeWxlzGTvNZMHmzy5JLG6yyK5vJPPCcZIX+
zn+/IjDs0E2Dt3v5NqAp/ssyJMGxD9i0oe/DaJbWFNp99RqjXIJmZz9BuQHsY46JIKHkprjIn51k
g+Kdwh1FwTFlEZqdZTb31XwPXV/HC0180OmTAcMHB2HjhccM7TqySfQEmw9XBt2uveMXa09etNpI
J1JPRqw77uppTGIRYDQeJkStvEwuv7tdknZPVV8wIC9o/vWtKbFJ2lfaJZ4Hj96R3l3Gpqizr74t
buEk2chr/jPWiSyqTpzCP1rGRLk5lThjmxP4PWl/JAmY6vFHRhEWkiCBmYJvAd2I3dLKtv1juWne
wOA1gEjaHmXbL8bdEN47plgdaUfPY+Ol5hB75Z2FM2dCVti3gauJvqOGgsv4p9zaqb5sakALRvCr
yxUaLXUWsZDtpMZ4hnW4grzdJfIvtv1/MjwGz5uognCAm1gyUTJ/36B9LpGlmfYxPRjyQv0k+9qh
/QcTDNXztaMdTPpVz5R4jJCwLIX9e2lTXjW1TqZNkd28mnlrtFuKQxjd5oa46JFkgV/mxm/AKD6i
JumSBjdpKPfcpFe6Udb3XGf9aKW3b/VrqT6ZEBAFrtYGgWuQQvuL7+XtmEvPFhpGhSQ27AbKjEtb
kj/hxs+1U4gkBxhShu2gF7Gso0kMccEh2NT4kVPKpdrdzSiGa5n5ywXsi0z+Gzv86xt8XW3+uPqL
V+5mmSdGx35V7p4JSRsduVo5qDJ4rPvpdrV6mn5sPz7wZ2/CDecXASM/bwrfIFbDRzDh4BXLhOW9
MwmWbplmusjvTM8tBTfMQxGmQHXoL+9IqAy3wkJxXubVRlt1x2myR4xBw4v2OSSrq/vr+bf9/5vr
3F8f6P420CVWUBQtHyhbKc+S3YKZpWPB8Xak5i9Ro5IBR5/HkyPtxfkJsaU4Q7pu/5aCKf8L6/Ix
6GLAVwUyw4P5e/1n3dXsPasb1n82dxeJTYTzqzAg0U/pytg1zomworF4Jq0dlKhc/ga1av9eayVq
DCSWt0hyj/bl/v1jbQRa6Cta0AUHdZq+uQaAwILf5KosYD7FmPlgyYVdQynhNASds1syhm3iteSN
2nfTopUMCa1WjOD30mat2P6knGgP8RQ8UKWkQZ6UtKcVMD/1pntr3oo9jR/E6fXipoXFQzl2da7P
3SuKMXkIqfp51en/Yl5Y0AlpUUCRTQlE6u+n2+QuJQ7xDWsqL1a2ZT9vKid4z4gdQ+u5JqwKClgk
DSiakFaYW+Mb7YDrYYZKO2rTnSLYczNPucEiMA65RzCaDfac9qQsm1m80jfkuYBNoBsm/VUyuR7Y
sJNxPKhfLR4j0ldyFmgxgXiFX8FTA2aKR3Lcf6oo+RmnyqmIHFJ00Bv+/OX/H982O6tMg4lIptvf
X77zlV651kFw8L2pRHKpYZOz35OZR+0QoTPGbY5kkmEvROg8cFPaCW2l9wsYKH/Fgd5vPn/GANyh
gWIRZ7XaJ3wM+pvEXe5uXfPQE8yC2DP94B8wwiraXst3noidb52ZICSTUJ6V1kNJsk12jHmQj6a1
pU0pT7BvPSfyqqYZKXkR8F+GSTmkYzQmUN20kh6gPNKaBslo4p4k35ZgyxHUnLStEWGPXsi9o3J+
aypywUnivt5E+kjnbnqR3Lea6gqBe+AijBa35IBzGXI885ZduQtqbhMDL24oKwYKv1pX6lgGribb
zptY9NN2tg7ah+OFtuhumQBWR9y2xI1RrKuWcx8S/ibvSmCtclJn25beg+C25AwRlEeqBwwQxu5N
K45ujCQz5yifmpRdNLZ+vSTttmLRUZKEaUicide11gLB78v+zZD2HqGZSChhncKlxvEiIz/O31Jc
1epJS+dS/ZAF1F4CJr25V+LJ9/KNxkoFL5mNta2kYcsAoTlqaDKvOo2ZyYNKvoH44ocLEfuD/GiV
Z3T1TaHbApnJ0mPNjapIH2L9PVY/gnoVVo5e0wT9XJUTA5N575jFLkCsbc1z7QPjorjx8TKYKBmE
td+dSjh6T0zgT9eCthSqvUjsFd2+6VKyHghOv7nrivw7XiJK70CNrkps9zQmdyrKu35dZ8ewW8bi
tqPYi6AuzBVNc3ajEzOSJK+79JAY+LychqY8caHIz2iMWeMirjplEh6uh8iYNI5HwdvMew86J/dO
FQ4k3eamaeDLgGsWnaifSnB57QiZ/qDF9w9pDi5ByYAx2BMQcsK0meERmWIKjAbWgteO/9ctOhrW
Y4yEMZnVwQwFQ4AynhbhVXxpMbl7EBbUr4s2Mls1m8XeClGoRvFqcHZVLHGbBE2cvg5d24r2v2wI
XyT23asoibKo6SKbwhAj+/eOUAt+LWUde72FDbWYR5QOI0xgzt3Vb+Y5zu3rE1pHuq8Qn6DUBYdI
HZJ2XvyrM/y7gJuJbSATocwGgaJnExurWAj/VkG6y+onr1hV0ntdnnqN9IFJqizJsYr3aKRun4NR
C4lsNw5v7PMz3FuFOwHAalUaPhywTyAtNXrEWmjC96OVVEhIHcnbjEx6igz8WUyBoTqihsqt7Ks3
y6j0bbA44IgAC5AfoutcwbV9G9/isXWCempJac1xr4/cCXclDimGaS9cYVxwNx7whVMsPWOGT4RW
6T5xDCqDKUiIZwV7Tz1Cmsv/yiJRVAQtwA84rzGFbprH0ANrQCW/Mq2JgAMxd4xLeAHiwDNhYdcd
Zf6cmnqElWo59jsHrAMw1EvXQWTHtHLGu8haAV+jXs+BGj6uuZ0C4XYj6qYhKfNlyNguLUt9IXVT
6iot9heorX38IOFWk2jb0NOF1MyRk/o8K3AgfUEYKBJXytjyz5Y/qv9ykMgDMPrTsrmb0aNM7sxM
jQNyHhFFWZvrvjl2mK/qcf6Q78k4470jt53OBQIPaAncxC+k7/vUC/68gH/9IHdHidQZXR/euFiq
rxp+eOUz9NceTUHsmP0DOVARheTLkgKql4g6CLQ42uimv+e3ZRY/aY/G8eePI33lvP30YO5AW01x
GyWSSQu4JkvPenD7dRMRVDwz8JLQdHKjHXGiq5NaWsTlJFOJmln75wHpW1koiyGuL8YNl8FUwOwV
k0xYzaXbkkDlIFo18hbYVQLZwUtmjDo6dLVJHs3Mzm6uThjZaT/FwAtg6RFu/oH3sm8mNyysMsVT
SP0db+hRysxZhg4gnJIbFMGKAmHjEnbxygweTKV44sNQFCXqs7wASV0q0jSYBa8YgmJidLURLwzR
SLo5vZLqTc8eMo8vRp263gIEFIQJfS+5SmjBU6e6DQQw0byHvlpF9UoWtw1voOCAvvXgfXgz47VR
LoEdrpo/8uMDLwxvDWHWHsgTmOpUdicIwGNpz+pJjRG5Or41kvtNveVamzcjMqTk9+4NDFNLVyj4
kb2HNIf6kxS5keKU9akoN4QOuMp0gMaiMcr6xJwOIm5sFPE8t35h/r/BOqS/ttS7IcsoZS1Rsupr
Sy2KmbxuqUuhg5na20vR8VhGXj4uyfjE8tqMw8Tx9nnvRBdGyWYA+kbuVnxJPuVntpsUbBNfIn40
eJg9CrhtUI9RCbpTkxSXPZBDOXXn+CkWOlrFekztBk0rBL+Rhy0/99MIqXgx0WjvIvz/NmHvAzoo
hFH14sozWjHS37jWb5i94duj05A5VhRLvXsBVDWQSr+G2XNfjW6pbCIIVaqX2MMMxInlxUNCIz7h
Ei3XN5ynJ23WnV1QWHmlEhiLvJqgbere13UzFvEe0aQoTwwwSlL291U6JeKOO7Jc2hzo8gPqdjCw
YOmjqoAiF+2fX2ft+23uv1/m7qesr34mSAJvs0GbaYe6fiLyjrHBG7huqLgcxKldhezRjlmMeIOg
Wr0xLlj11L4yTEkx/ngkNhphLQTEIFbrR7E4gT9j8RbqQjKXiKdLGdG8oqKOYwnUe48CNszVKbgu
xg6JwC9sTcBSAszY3H/1f8NbvrkR/fWL3WFztVcXfl1EbKG4vJCAEttcT5m4byOKRhGi0n36NvRs
6Q4yIqbUh8ywdc/OHj1Ye6r3uKICZuJA5C13wDVh9DphFLW/nDnasHL+3Vr/82NodyR+E7XDkcOZ
o+Lod52ytem5CppxhlsbExCaJif8FOgxpgo4fohW8aCYwxYyVo1xy20AvgzELB4H7+hpffdYy5MW
SRMHKgpcHFuiHZ9E2sYxsdPkRsAXJyf0EK+Q/AwuB/BV84LVUy3A1ruHTB8KwRVvMLTBKqTEyla/
XFa/ERH99TJ9rc8/buJS0pO16POVe/oDP6Ot9iSfshdannCKT3Cjmr/sXd+/vVyMiXWxkEvcR2ZS
w6YZVVleD+yYIrswFxcEDl+Z/+1r+pEcmLYCZmIHtAYeT9l3HERLec4VckvP+gnaHYGd3U0xcz+h
7rl4wuiKnMVO3twllEK8wTdBLgzSM4ab8pcl8tvHvxeJCVx5U6uyqB99TqW1TEi5ib6Cj2rMEJEy
qQjv4BYAdM3WOgt7fNzFBiIPGb1MPRhdtQySrGg0B9GAnNM9T9hmfPT30uPgdybcDLaa3IYzlXv8
8qo/kjAeHuCG8N78vPd8h0YBw/znpzAHmOiP375S9KQNzfx66N9rJir1dHNYv6a+lCiLdO2GgJkV
UWXBvoXjer6lI+iIWX+CrpChOJ1Y+2UxWt9uhgoFAESRm6JmKH9/oDAsrDgTvfAQUs7jbjt/L5sP
MbSBvHKtQ5VuymzLjDMQxPukmCbQpI3+nuFi534szhp3mvkPuX7srpB0kyp5dldY0skMQWVWq3b9
ogN4XWR2/GqZqociPMrpKgzezdszAsUMckSbqpXtn6XBIDoKBoG1i5QKrgWsBu/l3t915PIjin8I
pQnp4mTH0S9Nk3M499Wj4u2u5Voxlw3AMY7b3S2w25UYULI+E6IlD85UJ+xjXezEWwZ5DaFav/OE
XW4Si7X2o3cVTDbTt400+fm3lv6fH9sACbVUCf3Y3Y/til3oX8EfD4G/V65vOjflaLaOpZlsjUOS
7Tu73EPFc9ZgfgZSCycdabDhOHuBWONYUnA+bsUhbci6rQyCuuRJQtVmtmqarU/GCmCDNeFeLyVz
n4wNyckQIF83IRbQJ/kIQSwhsoO9nCuIdRf8ctkZv7X8jrm6otQqf3R5y+lrogyDTIfEybfwD+cm
IuXJRvGZoapjx2zH/U7qR+G82GlQ27Sfhc5QvqCPi5N4FpcI8SizoFISK+c6WaBGIevkSV0abzrd
afjVVuqUTEuHKtIxGTkjvJUgFvQ45LDGEL9Dc9kT1eVrHS9lu+6x1tPpHY6ZaWAydXiMQsahzv/5
8++jDUv7n6OHZtf/+3nulr51Nb0sNtzrQbzNG/Ui63aMO8smA0wU1427yfR3Q/moq3NUL/z+yW1P
mkBHxFjPL8Wl5iTnLoaxb5Zx3wW6nWiu45pTw6SSS3CgWG5UruF6K3Z9OUlQ+nB30kUKf8RZlD20
6QYDpkW7AtkTbyH7bHUdl084BVWYnN9SySVpuPL/9GXvIIHSbHqhsqBBiU2VS6z904DkcW+pgW6V
I/LldG8iQlkhheDwpbiNwAhCNzDrmhNmoNIYwop5oUk1zlMHaVTzTroPU1MQTmSfwWkZ99NEnfXd
ykNloy3MdhrDzDFH0H1ozoJogdO7706x6oCuXLsZSzCn1Kofwy6zFMon3uAQtyKqF3mSUf/YzmoO
HWOZqS/xCxSXH/IyEIGFzIHcgCHMQnoRd4Y4pA4VR3yINzwrg/EX0rFSRmJOLwnkf+rbQj5uN+mS
YSFnulMJn1p7IDvkfopDmEpKgku84CYU7jzS99JpW723Am55bJRO3k7w4CfRvCWeBwAsWtWFg/n3
58X4/f3ij8V4d/cWvex6u1b8PjGB0TV5x2M2YWWjjaQhATl6aT9EFRF/sMKdBNZBCCEsasAFaHQ9
Sc0Eh4lqDLNKiSv2zYJjIPP79lp+WFjmIOlt8urmT1wFaWTOlg/phRB3F3x1ymGTq7g2J5U+aSnj
YAZ3woOxBSCLVh4aNLIKvPPPX3YYsH9ai3fX+6oXas8XovxIiNYCOQS6+vopnf38R6RvCA8JxhGy
AxkYINjd6624Vlx7bXM9lDwNvPY7i7o6QKTGIfRqjef++OWF/vmvfsd/SZCIeAj/10V4d7mQOkEW
vAomIjhWCCDfo7W/EFbqeqiwKtfdPEUzve+PqiMdi4Og2+bB2l1lu3uDAMa9Wx7qQ4H35Tca7Ous
+eeZa6qFuZPp0/iaA/4YPFp4zSIzLcjNOZY071Fc6LEt0iqnoLicGu/6wr94++hifmircPCeehfl
E8sAUqSrU7H+R/UzYarj/q283H4ZUL+9A/zx2e7OSV83O8swWA/+PNoqM3Ejr26/rIZ/DMLwz/wu
pqJpNL1QrHf3N/IgaD2rqXAavJtTn8rVfKQQT/uafRnaOpw+g9RCnHBZlSiioUzauRKsTx+QSL/e
hSTCYCzNG3xsv6FL/wpU/v5kd+s0iBoh0XzAruKdd19+ZNu1KIitGUqACswVIEFxlpQZ9xd+lkw9
iihT6LGduNL458X7hQv/u0j++5DuDonMr7Q4FKBw8us4OF6Dsfrq4UUmfxSZOzH7u4ZteROt3TWU
zHMNE/ZMbw09FiXxU+Pq2B0l9uexfMJY9JE99Q9hNBGjifLqPxbFSHzPPsXD7SIAMAHaMHrXOPJH
t4lMIwqD2i2zb/oGXIioAyr6fv5uvz3lu/1VSfwwtBQuXdoMAO364b8BXtyekHj95uuVvh2p/1hq
d9ubrHRJc/OReDbPCARkWpfJ40P+98lgcDJWv3yvbzdTylgsNjrTwAHPZvvHiy0atZe0wqB2pS3Z
EZNpiAwmnFea00FlWfO0fPe5mUVkh2qQGPn6etJ0Oyns2rI5MuDMWnQ0eOPR2vhOucM9ZBgTAWWA
EuySYhnIs4rKLrKYhsSyee+PwaKwLkjtqNIQJo1ETvN4nLCxAo6fhmDiggjuqf5+W/GI65fkMe0n
xERdxUlPUZQ1jgJifsf6Jzc5DKn1tpWJZO6kSfAp1mNvJVd2NPMooly63WB/ZxMaYAA8YGsZoAVi
gollXH2oL/hRzVVIGCNozBoMBauqyMg6TtCZBb+sn+9YVgkC/z/P+W5jD6VYlfwbvyrDdPxpbBr7
3M2CT26KLyhO0W1xU3MMm1ambktmws+/8veH2R9//Q7OCb0uif0b8KP3yOsIdYMVvJGcZLnvqJ8j
hG4DNeF/ICf9+Q9/J4r582urd/jM1Wi8JlfZnZJniOWymOSf7q664IoMF/zWt6FLe6l/mh9EZwqp
XZDmOQgkJ4DP6JzEd+3TeEzWBSGYLVOjXcs4rckpHF8PP3/QL9Tkn73rv0/oq2bhj/dA0JW+KBUG
KHHKxkQJgFKQJsf0AvrlorXiUv0inNVBxkAE6ALPQXRItpAcT4OqGtcScXnqWJ8bia0fzQtA5LOw
o0B6quz8fT3XKAV+EUg7ZNeYyyG212Jibf0lrSLysSLa5LcH/+0u8sf3uTuwboGV5VXGekue6XPv
3q9oxGBeInxg+gkIR59Kg7AaX0RqMw4iT/PWlgcLFltTcuJr6tXYmBFPXb4cI5bNtczd//zQpW+M
URxeugaoZCiy/o/cJ70JitmFGRLA3G4/b49gdlm7ZLQnpgKncbo2EOwRh6aQBEUK1ji3Qa79YC4Y
56A41muxnZPuqnazlvSl27KOnkjJNv2dyY2vIfId7mJSkTd2kWiYeuYWwnyLCb5Fkzwjr8N7RAuc
9yNyM4uXeofqvd/lU4Hg5AvBiCo2e4XmIgenu1Y/ZRvXpt6IyEtfmNbtJqMI3DaSRRDMUmmlSiMa
qdu54C0wtNPPvpVuw1bXv4GK1dnII3HvXfLHUPYymx5kCpWY0+ZkKKj5xq684pZXmmdu0ukBvW1p
OODDEJBoLepifX0hKudTExzUg9Bo0JEWIMQC8lKwHlrNEZGrGBPEya2xJk5lMEeAsWkDRdlrB5l8
dGBL/2JdlVH3GlgjCRlgif4BtvAtThdXcfrLL/tlRPj3ffrvL3t3YApNUpm9MACzuyuyxWCFjjOg
UfqYbRTJwXirkELSgCRgaENxitcSQ3Nuq//D2Zk2J6pGa/sXUcU8fGWQwXk2+WIlUUHECRDEX38u
sut9T7dJtVVn20lnJ+lo4OFhrXvdwyMQOk3X2sVuDfVd7cpNwAAxGx2DNfMQIMWOEGE3BZQE1MbM
4+s607G0q12Vww38uskeLYtmf8PNrHVoij+ra7g+dVMGHXg3gklcbRE3voEIaZMRNhBZ5Zv04dc2
wR6XnSBH7ZEwZA0zK2RNKUI/J5hsUuKOeXQL7kaYjNEbraNcRQ7cpd+lgdR68KDY1VhCmJiitcBH
F14HOoR9/wBoscvzNhZUNcKqAULJI5GJFl6CPViXDGCg24CrQ6EA+5hR4Bj7MDenlRTltmzYiYfZ
RE9DKobjFP7Xy0eXOpMVBxzZXMbV0WMbqQYs/k6cuDW04NhtWvTvBCjzjgcBTNLqEVb8MLTyXUyK
oSWPLSwJwA7xtXaqSVBMYbLL9wgU18+9Qw+jvmvTOfMNkouzXtnPthin7KfsyjVu72NGkdge4rZH
WMIZd4gNPG+xdHJ4FUz3u6o6BORh7nZdFqdQbdxX+b5SW9f+a4E9lUmXWrzHickCq8eQY/QFlsXt
JoaPLLcRbFfj9lJj9s0a+Pfall8981PJVIjqPW1KZiMYdom7fBZrndunzkzKLj6qmRneVlJ7eEyc
nzuYe8aj2r2yxxvhq5riW4b/8xigUVIMUQeaf9rk9+fS0A8yXcmZXTHHZJkFRvXvqkdfBhukSobg
tFrrVF72cUc1GXePg/Xu0bGCK1IUN/5MwlOvYggJapoTV9s6Csljs2/isdSXNYx1bQwsm0UZZqE4
Lntxt/7AwFXHitpOw5LgBsBFw4Zb7VvTmstUW2JC+/H4hJqYXf2LElwen6CJtYP8V3OOqi1A3EDi
a3wdA4O6a5m4AGSLpGNGVpd/tO8TYYt9ynH8QNs6iHGCpMvCZEJ10487mjSGSJZLVCC2YKiL3vZz
XCTBwIAzGHMSMKewyMnrFf3my9BamyzdrlfpoOVFs+chee8dZnHv2ksDYXR8u8EFjvakp+be/bMM
cMmzRQw7ERrCv2vA5TxoHyxrxouXsVz4chcFScy9/fEOQqm2pnhNV0xRtoWMkFE/wO4P8Fa7vyXb
SrGLgMj5F6uvXdc/zjkMTEXTNVW0tKdCkmjQRr9mNFmXMgIcT3tyRFgRJPN7IE1kOj845SFwoeJc
e9zIq3fO5X0ujA+banCKksic3Ef/fkm/ggNgJJZlkUMlmd98jD9qJyPJZOF4viNKWzwgv63M/vi8
xOmxY35AAIJwcd/ce2R9YHwuTNCHF98pKzivfbCDo7LqqboP9Mz3+Zf+K28q47dKSNJhFIuWoWBQ
1X79j1fH9CrTCr1mZiLZ4t07nYZphu2kw/gdjKzkzlt3E6j2R58jdT3g2ZMhzaBcwkA2Y7gpRAhy
CMoQQ1gbZTcpg0adGdoiLWc3pS9Z71L3FOhfMCSvRIaeuyLq+oc3Z96OhcQAagME+UrrZNATtMK+
Na3etq6nVTHZNwPsM+WbgxlkvEmO0Snu4HMbk2pfuDjQ1e3WyiLEoknGK3p2M+zLK8b1r42JZHH2
VI5O+3g6PFZ8u9wkkJ06Kt3y67YTIw3lVHSbmyO4OsiAHWuneGytiv3KZ+S7u3xezJIFq1k0sCiQ
n4m3cWkdxP0DuGv/QVghw7Vdq46FMNRA2erIBOsCeB+dPPGYx6piP9M8qJanjWA45KcgmFgJuS2h
ysaLKHEs4M7zAIELTQ1tX6F5xPzNoDo2MzX495o32sPyr1f+VN9U5hovsFJMp/I7FqEocc9wyXZl
4alIcFb7wXmRowLs8ZgSo4gJ8Ur0xbE+ZoaqTGGimO/HSb5UBvLbpSsOlf5lgWNZcrIJwCY+E599
mLclpiTZMBuuw0sXHN3o7j0pQBNpYAU5vRIbwOdSHM4dWNT69yZVjA5fybWHQ18DlotJI5pL0T1I
9n0AywD/hPiC+5SPs2o5uc0UvbXJ/PeB+RUp+/OUPt2Xpf3xhFMXY5Gzxw3nOqC63lU99T0PCdb1
j8EJ3SCEvDfcWELOu6OdunrTcu+qo9u4qB+GZomxz6Py/v3CzBZ9ej5j8E90/jNJLv02/PpjH4DU
KJRxC5Hr72p07wHN3ZZNJC/Kymna8XTs4EiNbXQnxtiHLhnEintf7KVLepP+49vdHQ9v9Wo3TM7w
WRRaKwss0k5dSKrl8vIJ1XRCCg+9Rt25zgQIornThLcZwVzzfHqen3vg7SBxA9UVxnXv8EYReB7C
CR3gGGotHn2QCExEDXRJWUj4zrKci8t0y0RHGz3QK16ctZMF2kJ6+/eh+Z7S/jg07JEtxIkRg/FU
0VxkaQ3sBNZt+uIil21hqlHtzs0xKoMxjjl+GV4n5TDbFL4UYWxr+cIOhVT/5uNrjiW6/nGZtrTd
jY7+1xa5R188fXbE9HT0cMqI27K6SoIIgw6WNU2WT7167cS5X0/RdiLyx2Vz/fk9pIZRebPlvjo+
ghTBhYQks6oDEnVW6xVh8J31q2XxG9MFITXprJqmyeqzw+K1uN4VaU1sGWLbrujH05Qogz6Mxbtt
TWRqlr72Cd2zI2wwv4YE0Fe6UF9Wd7RHmqdsioiPQK/yADvfL/Nqn32s8C9YgxGgBBvIlaPWRN5C
7ZAu4y3ohnV2k8SGb8ek7wCnh17hTZiDkEvj5g1dVfWJqe5xyPBS2eFphoCC7mQbD7F8MvuMoJlB
HZhwLpmA4sSV+7dzWH+Sb/lih9Pa4vHHolAUDQslTUQP/7Qo9KJIhVtCmatMTWV1KiJUqVnhpffu
mUKQwBxYB0K0zlyyiICT8CK5gY1g3EAswAWKdoBpdgEN5hMVmiJF2nlQtoZqzfJkdM11v4r7McVL
M4qFToat8zFcCz7kQxPy9uIyp3NVPuoppNfbsY/dLD66ZgH92b7g4fPKZvNHCGsL77eRRf/vd326
CdZZbWnFDU7XYwWN+eRUzMxmzc76uvnxGEPoQw+/XPDGUBzufXit4Tq8QQ4J1ADvVnOW4XwNqc4v
B+pn84nZDCedZjOCuUucJuDO7VNCFE9oI1mzBEd3rkPhRREmtafj5+ky2OBUWVWV53nV+nYSb7VM
P4S08UpwQSsLyIfmmzp9RMngJttY76KXWqidSz/x/72B/BZCyPH73ydv994/9lazUq2rKoEvGkPt
6xTmvf2g8VQXczAGre+HTmvRU/WbIH31xL/dhv984qfb8Kk2M84sdxtpiGwtLGd50VoECIO4X3yd
gnIB4mHCgLnP5U9l8+K3/q2y/PPJn251hZqbudaSOsVjN+9JrkmnbJPBPEt28ejljPfXGXwr/dJl
tHEydqt/H2RBW9+ujckNrPHhFOrUm/1EtEl12ohTmhUdRb/qMqG7dF78nt8l8o+1hajRaN1dDeNZ
/HW71PeD2E4la9im12EuMUmPSNizDp3H5oibyClcr033VIWnEyiMDdKYHEAZhowEUAHcECMfewd1
Zh5C6M1yhp7BPsWuZPTRAiDLkQLMntaM6oug2aG2Iku8YYAG1nNbXaVApU4hJWBtJ2/MiUCvxb7Y
j+ciUe40Ey2b5xsw2SkgZmZ4ksZrdSLj7s84zLKB0fijKgQXeffH8I7bfz5GgvWgxoyBWm5N9zRZ
5zBJa8Wz7viVQRnR2AKci3cKHgPLzydSHxtr+Pyna0et/Cbu3rCZRD1dBGYzLeJuJgXV9UUhBcPn
tytaU2VRly0czr436D8uqvqUnWui0FClMcxL3KwIcgz6oaJhim56e043NS66LORoBYAUThSEGiN7
ljDw0b0Lbh7b81hXXD11i71zgq7AjUjqgQFfMOxK/AytIv5amVNBh5TbDdz6Ajk8nlbWls63Kfr8
jmbF5h2a7IeGI4zWuZ9Gel8fX3qXUCblYVC66ai5YMpsHwcxeudZDvVfBSo+dkmspSiOqc4xqZFG
yOaIYyLiBnoI69dA83Ymy63fKG9S6a13WjFD9GFee6XYK0mhiHtiMkXucT2OFA3TbjrJ8uGIVe/C
WoJ1ij2TQrgp8SqIgAl/yYYQcvlJewyrMm43qK7tmNacPKAk0sEPrh7F9X4L3Ko2y7M0ytQxJ+5x
g7s+pEE7UqGqgMvOAYgrheTqinEgpt2a4uveq2AhX8MaSAyzUeIApOCEif+eWKiOyfc3UZJ3YInW
EqZKrpGPrHyg3kf1Y2EQJ/IgOmKgnvqNFhjFPDb7pwzSsn9BYBTjezUqxE6FO9qtG+defkH2RTaZ
joX5WDQ29ywUqmGVjQQKfoxDcChP3rAxW2PbEwgps9xAfBXm+us0BN3P/196LQT2x9K7lE1yvJ4K
KJ8DUFNGt7A9P8rpDQKffQgOA+AVp/igJhzpkYw0khs/OWszBOaQ8OQh9fyjzV9hIUDrkl0Knd4B
I2JsidpMFqw4vkXrp4H52RCcjS/VKRLcs1e5uCJixx+92sBeXElPt6e1IlpFnNPjEq2UD+N3ZcIw
8Z2cHsF+hUv+SjdV2vaCYgK5rPo0amsEba9k7fhWpnSdyQhe2IZalax+8pBRyUC5kLWoseHsQ3q8
Io5BDybOVzm+dLHTsv1JexrddxwjfYgfPtg9gBfccHJHEK6fuKI6uhUaZIyNwE9uyDw6pvN/OGJ/
/BbPvOqDkshxc0rAOHc1MadMfAsnZ9Ext0tcPWCM8uIJf1M4tz6FjKxQf8MhaHfDP5acaqH7jg1A
pFu0lyMtDw0LWnygG66If4Hl35ullriFMGWxIY1YyxH3WpkWjXIQlwoiyh1zPUhxqRmoZDt9lPSZ
mvfAhobIxpBcKSSYAMXl7DQqNwRnVSRBckk7JjIRZl90JIZTjtIRY+VT57E0F8VCwGWpZJDwcdpg
UQcwE9sPmI6jvekWA6pEcs9A2/A+JqgLqQ1Jk1IPE6/aTzrrDjg/WOQDxbKyu+0nZAeBBgnlp564
LVohR5zrEwTzIRvmXQwYYxTkeHRJ7dQfnUAjKkTxH9eOskD3a9xxeQFNxS7EuYHdVt0c+roemqdx
YrlyFZUkXiluKiKwjPA3AEx70SLqP29GqsG5gQ+livRK33D8H6dHv+yzvXzGERbz19VxsR5rK8QA
+NEfPmgYgctY7iJGyMRVhPceolfJJXt6VmCnQ97OJz2hjLIEKjUuBqfWhsLzYYnmDh7Q7pkFDPD6
lS/yD4yT0QB91DTkPlkC1M446ZyX52XmnL6UDTkOWigEN3vtaGwY/16EP0toVp5o4e6ryJapPA+r
70VVlolwvs5ggmMGhDvD+NbNVi+e5CeAqymGokgY2CtGG4T890Kv67uirtc029ieZJZtlBhx2NeE
G+IgTTyQRinxTnsE9oEuDPIZ/O4cXBFOH6hJ5zAvIRL5wODNjfxEuxLHHETx1MFmqRSdRIssnLlY
OYTVe3cxOuHWKgOmfMUWo34Hg2aLYQ5zLOSZiBlcBAwXEVO/OX2Z2oF80dX2uJ846qBm7nScyJP9
MYQ3cZYDQ0cA6UDsqG6heiZ7eLLetvymZMjXS1xtM0ec/PtY/TJq+fNYUX7+fayak1hY6Z3NlKPE
JrQnkskgQTX7ZgesZ7IQnpk6YICHQyESN4VcCQBlfGhBYTTHqlubJ/H6qh5uz9Df5TBUF1xc4byr
IEn6UyEuGod1cW80dSJl5Gfr175cyBhyFFFywta7BE3iRq9cxJ6Ahco1JegZGea/j4zSNjZPr0ET
dctQVZ25uak89R4HJTtK1SUpZspXMrqSPXzoXudVF0ChCkzSKzAbQw9q6z1x9XH3kHiFYzXYXVqG
60jiYpysPZyc/JhRxeLfL+034jpwgaTg1AJVUGe8//dZUzO5OZjCw5yUHSyew9NI9URiII9jeUvc
O+GaAQED2Lsdx+crSDPBWgFkugZ2cGB1DhOlRy3xyfTWY3RQf2SujkMErBUXZjM1O/6N7j24eOs3
w4MC7fFrw+fpwoUM5Td1Jo+4v7vHMT5qD5J5iFH1mq0418hbDEAfRxgwdm5vkGHBsHBIjOrQWlze
KWtAH4seM9qamVFPHcb+uXeKTnMoCUhm42HapruQEoQzAzBdQUYkwWz+xa/8jIbHu/tlv1kaI9I1
WitoC1m8vV676cEnVSkj1Yo0ICRbVoeEuVII1BdXyi8GOX8d82+C8B/7c6nliXqpqtvssJCGMpyV
6IpJLzZElLC2hR4K0xLQ5qEKoWyh4KYCOmAD4sxQD3DVs5P0tFVrVBUoo2P3FhVLUmxJ77ZfLNy2
/Pl73YK+yoD9mmrgN/G9rv94nWla7NemZoqTM6OMIgnPLTGCyUI5IYOtsTqlEL5Yjj/327+e8Vl8
GEv7+z15WOJEM0KhPHUvcukZhWYLSBBQXD4S/4glPfJXYcLGmVo14okbOO11oKYvXC5+offyWtj6
FfYOFbzpCa7YG3GsXfJCmmAXdsFXXcI5Yrh+DOXb5IoSJQsz3SNemDg5QkrR6xCchc+Z6hvlZv+4
eLEm46iwPST8s6VZhgfSs5DzGmNZnCs4eAovTta3B+5fZ4u+U2UohN9La1n9fK+q9PyUSZmO/lCE
uudrt0EhA5CmBBF2ssOiANBPX9wff1sgBN0Yki6r7ZF6GteZyT7PD+dUnMj7paZuyHRusCk316Fo
zbO2xzzZ/14gmMv+sib/eMrvkv6PNXkuk7rQbsfb7Giv3t/f8UrHGb5yy/AyioOHywxTwBu7IPy3
cDK3faRu2kEjZLNs7gR3+Wfn7CQuQQ54Jhn2arEwvcVGn9zszZhwBB7DvT27OogS/RNe2e2FmbkY
a/OjyH7ijaLQ2Y5Goy/DmQx5BX3FXuXuioG33TgishI4O/ZsQtapvczsr8rehrE9C9PcfiOZ5e0N
T18bnxJ7SXox/dXb25vd6/k9Skun9zZ4a9zBIHqb3G2fb3j74PzxYMRpT7v9q/2+6nY1t3uzu93V
qnJXGaZaK5HkmFV30e0OvPbnre03sdM+PU9FKlavV3qo98lxQH+j0Yk0gOaEKNqrjRIRFeN6TuOu
7Y+z+/E2WPZ8HCENBBcHN4mobvwNtt3+brNZkN/Iw7BFx7Kp9+3ueJP6m/GaQTpe8o6B7/Mri/xf
aMqMggErwbEU05S/5fp/nG71VmeJcFmXs7JzD4+4TOGIHxFU7VThZ+OQ1dFp+N0rV6RvQ3wyZ1rN
3NoaGIOG4gezCcPjjtRTOw8PSQQkVtsKqRP7G31cE9ILiah0rqNzp/L3HSEURukLce4vVRG/AONa
wzJ0kV3kCa224rslny9aOWOrV7cKTKIujZr/IElsSs7BsU8leP5iorgkuXVEWByIljVTzg6+mv++
dn5uEBxFZiaqpDNdb2fsf9/qH+d7np/PFkbta2Tr4pl7m3vDWDrBq8sUOmvsaCSnTmb/flpuFD8u
WUPSqJ2pMGTV+MmCkMiv0EEoZrVTuu3ykUl0KEMIWA5jOZsCwDt62Mv6By/rUB3zII15rnwW22KL
mGU/PrwTn3N4lz6PAETbx+dxyzmeKBRNlFDdQ//evXel7iE6RhD9rKU4F+e835b4VRzwoWzfN3Nj
qS3P78qn8nnbHtsAKjJvoJihehF74ryctv8K/Xaby81XyBGHL/Kev+Vv+of5UeG2Y1ejZvAIjwGE
UhgxnX0ge6pHA8oO8d++wDSKvYGoG9Io9jywWXZyDybFe93Rh8b4v4c1NofWGKBzPeSdbtl4Wkhp
S2zROtT66le1u+8gKQzaB1Y8HCZf7aBSt0/YlaFgdOgiXBGi0mF0nJWLcpFOBL99AIkF+HyG0O4I
y6mHj7nMsG5pdvOodKBaRWb3Mr6Mr9PztJyn43ScjPdTTJj6ad8cEFVDLZH21LE2VMfyGPwYxx6I
Nf06olP1rZ4wS+bmZD0BHOtiwNGvu1huUUQ9Ug9DGP4g3YQUjS1rg8Oq/Jm+59s9W1D/xLee+msi
MQtA8AGwkTEiYmIST7M5uNV0P0zHh+GRRxadojqx1UAOkqh9Fnjl9JX74akfD+sg3ZJBEmb+f2+p
fwug7QSJr3tS+Aod+o/R8NcdlQsGsoWG3ZjaZlY8XTDp8WwkV5OFW3YK79GRSFdpPLw8g30Ah617
6FrfD62X32xCDfviXFjCK2QxAV275bDuG8QyGN2mbwSPsF05Ham3D9akCKyjqpeHeahGeYjbS7Ru
p9z8fR6kpDJx65zIEekYkRg13486SkIxwuoqUqMLdbrSET3JbR+nTuFzwURSIHWvhBVceUhBveXO
xVUhDMyR6cojdaS7ymQ9s1iZB9YnvEmi8iRugoX9KXDTY2rMe5pbHp+fe76oBP/dPSHzYiuImM5v
N677kr87IGHfj4w2AJpDhDlFhOUsxk0DVKs8A5wI5/JJ0JXgbIXBVvAscDLgFsx0lnq475fd9k0P
6bdCfOeoew9GD5XiRAd5gIEmdR/7YTY+jYk7PA8Pglv2z8PTmEHraYxPFwLge/sR02g+exnn32/F
ECH3ZYwb1bSaV/O97MDZjcOK4GZ1KS/hWJiSc5wSSjZH39LXu3feKoZd5+l5SFpq2YfOUBEUWG2z
9+xd/rTuMwxEcTo+wMOEMxkwFE0iMcDbh5ER4/+a5Xz16y7tWZ912H8d9KT+LHgorxj2w7tmo6SN
/XvXbh4PEZf6vJpQBhuxJ0gu8wVN6Bx3sr9SvowvtGeid6EputvX7R0/YRSRQVUO8rUjr8HiO2fs
NSFNYzELllXUQYbg7ygSX0yCCJ5U9wsJoP3iFCRqGxcQEzs6WB9DPjyeggupBenKPL24F/0sHOk1
LRRquMgRmfg9Tvnjtp5d0vpqHLP7JM/7gvl51+YnPTooCz0mqJ1eLX3R58rqz3uQbtL9tswyy9C+
iWd/PKGZK+gF9Po+QePbQFRQ7rvySAbb1lRJYNilmYLfUOLvU9TsMk3Wg4BnQPHGfDfleYpPOeV9
esfVVor9tObEGzf7zPQrr1/g3z+HpCQz/vFCn/rxU34zrjUEj4l86t6YY2BepzG0uDJWImriKL6o
T34ZVPJ8smxamkinp6vtgfvjwDyyx/VqSWmJ1FRBPXpMv9YyMnSj6jUGbJeMlvthjpTLPrhalZfh
Hlbk6L9MIZCU26sX8xPU48UQKSHKmFcYhvkE1shWiWHT3ipm5w9lWLDRZcM40t9UqKL9y/LWUXuX
vj45L63gRY3yS4miMwKwsOuEX0ed8vdRSKS9XsrS+T5R1h8yKpLjeaK7ay0nK+CwrUD+jtL0vJ/I
D0wkF8KjKzNtO5jJ+00Nd9yIYwLpA5jfydeL1/V9+J9uQcBGFL404ZamP7fgcSybj3WV3SZqBGDs
I8MeCuGicsFHItoXyo9eMTj2r+/N4HwIhWU++xTnuCNNCPa8B+c+l7TpGQMtiLsCCuPbYk2C1gJl
BEZsHzWuDOE+eASKC6s/DqQvxYaNzrzoFmUhFsowwQ9Yhrbu2NYXO48ApyY6zW7+XvCaSeMsMoSS
2gpAe3GDxveRj4QhTKypOU6mmIsOkcN1suEhQHidDs1tG0XXt+zsK3HVEBtHXHNtPMwDpoN7nRsR
aXUxOJQa6Tuhux+kivPJLeWEQwn8YhFDD0eGaZI4jwkR4E46OAViR/KQ7qwq+47fcdxylRrshAoC
pp2kJeTrk3RgtG4wd0/r3z3EASh1+xo84u3DVwsP/nG8McZf5LbnHuaJ9n1ndo2oco4zUg7Qod1G
RY96JkhtpjqxC93/6+xl/n5p+g9OBSQ0ka5n37m46LIZiXbjDkURzqi6rUMzMoPDUFrEqwc0tK1i
J+8Q55iNTy4Tsk5zt7TRxGOhMDh34reLf/fxxAlQfLnzupv7ZsfySUePmGP0c2yGll11jDXai/mR
Jv6cFxgGhbkEOglnAQn136u/rCpZTI5KOVutGqcv+nSWqxUdJS3lzVmtFqtFd7FYdGOXv+ka27bT
sPmo/eyKvhfLWJvvd1c3p99d9Q37vUtv/nm1OxbfverzNdrkVZ9/S7wZ530otH+ADYffX8EJ2n3n
U++0t/1VW4MMw9nDnu1tZsCsi739ORzy/xN7cnYmdMbhhI46tn3Lm0y4EJ3Q57+986UN/G1lf3+X
b/uZ7fuT7XbSOu+OQj6wR5Da+NRkEla2j9+PU9mTPNhODs5kRGq0p3n8pbujLVRne2K6/sjfbv2D
M/L1cHLw0eHZvgl2ibw8mIQznpwUrru93S6/+BG8JoyXff/Lt0e8DBr47WT7sHn+WeLC5+fBx3yi
RR+2If9uhgsK6AQftp7NS2AAb9DrQWW2l/Yb/+P1fJVP0sjzXw9lyRu8ICADx3Oit4g+/yOKPC+K
RJt8yylENae2p7tNsDPctUN7rrmbxQYjN4dm15zU9i6jVmns3fefizPPPOAF582bD/j3/IRoPuA9
P20QfWhONHdAInqDj2i62zXB9AL6GO120/Gutje7XWIHF4f3m9TZbRaJPw6C6Xg63Y1BUgx3swM3
aL9vnDm6B0MfdOBmj8cby82c7mbRvi4IHfaCb+SVjscsMFCUg71hYaVOl5qLvzZ8l2Iv+JM5i/G/
N1fJ/Ik2GqholXaIqeqG+oyYHdP8dNBlcNhjuz7fh5S9qRuTYkZxyyL8LoXBjWjp9n3By4hD89rK
uf2E4Iy+IaARpwoD89K7O6VXu2A9rEcWyhGQCSKcE0627aLgvGN6zlvbHfqj0dUdlbZf2SO8Ogd8
zt9+vb3NOfbtQTJcjuBUcHcbjl3XdMB7Er/9tBGOSdbEZBXYgtGzs2G2hojB5iREA87ceNNtEZru
ImjP5sXpfl+W3QDpC9viWLMX4x3vmZ7yu3H9XdvrdsE5WLRX+zvHnMOcsYbaLvO/bjPjFHAy+Z5/
H3ylnQY939jI7taILVNFxndPew6ZzMkBK2OozYDbNJPrIbdddtajg+PtrdvOed+Vx2R/f3vg2tGE
WADX9fjLmrDdj9Yk44wOnQMWx6SruamwSLLNEQYgls4lGSgvqtXfiiTDQMGhKpaCp5P5VB4U6+aR
put9NWNkiuqGMOH70WGWRtAYH+4wJV1/Hd64F7ySfEvST94aN3+MDBjSSG104hPEero+joZ4NSGA
493Q9n9ZG8Rpt2c67+Gj1KkwX8c11M/DNW/CKg6UDkovusMWLsPSzhPXU2l0KxFUEuhKCjcXnmPR
kKmhHAo4ojocMmcdHNDtiLSJhtM+MMB1b+7SBEAUOzXw4AnsUnKKHoQQR3EGH4OP+Tz6oBJ27077
WI72zkgbq1/1o2OGCESy/uU6AGLDkeVQDu49rusFKyx1TCfpt2Ch6bRv/15X8q/HS2f+raLgpqx9
qmcFTWj2Z+t8nVwesHoPZI9fWu+/6xGSVQ7UUyJYT0PNSgYyUvZG+dJw7r5Y+EgKJkaxa/d+9tF+
r9bXqUiWi1AWXy/Lup9IHGey1VC0MjANpt4TsCBnp/VaiSuS9HKEBDKt7N6X5HleYOX8fqDmUfee
Ub0Yrvwortv5AAiqaKDhaIkBf9/l87qAN1wK9Fzmp5wt8pLEFwX2LCXhi9HJ789EXp9iWgar9+ly
sW6paRSlcZ/Et8m6WIjJVwKfppivH5MXZ1v+sYUrOicZG3gmHpIhy09HUtgLjSoJVTHDpRPf1cxJ
RgpAzcNdHNzUnrdbGQiWA9+ZpbamUpP9e4fwUQzWrjiv6F4zNty9iwMwxi3S8NK7MrKsCXK297t8
lfQqoOZhyUXWIMGrwS0fLrFJrSK7o3pWN7+0edkin8Jvh0ThBCZj3DtNhdI+kGeHBbFN+7KBpXYg
zSh1TrtKs6+S+2AsgW/hw97iYcZIFMNXgM764N00V0SzjqqEIRfQA2aa3DT4UUoH2j5cPRnTeo/u
S+dFgoW/p64i2uf3x8E5RxplNvZf0C/3LmE1JVykvQMF5/Cxf8BvAja3sw+oEi3J+4KPslOxibDY
3PtY3bu64ii7hAwaIjCIrqFObuz8w/yKZbdiRok9Kfr3MromHuF8597t6/JBg5SRukiSCqJvUub6
8vK+bZattg7c/ewaqSfy8bkDTz9t2qgSyHDkeDafOba1lFNbfpiJYX6r/8TVwORwfZKSjKvD5Wrv
jlNxyRwQQByHoqtN6j22E5+4sRZL89iKbfEWwwaiHfTGTnaHrNJGb2rby7uOUoGrirG1iKO3bcz0
CS+LqGrAznkyRwX4eLsix3lFTodX8Hxfa3MJUGcZmqLDwjWf8H7SCdapIpT1RBwT3XciABt4pXtm
uBPm0yuGTyMmZMypPh6denE2nGyouLdFuTpt6n42pVE6Bo0FhMhge5umnbtG8tkkVYF1unUdkHAm
h2dfI1S83mH1JOAkXIcskWJ7OYflZ4LlE9lxGzQNx0sHP2C6r4Mbm54yiZmPGFOMysbKsqxG69TH
jJt7GK4oPYyZ3H0E4Y5sMx1U9U2HL+yc558JopoJCyw1xwShgTBZBrYDNI+n4enhZstHwFXAT1G/
XSLre3T/lEfH98tn+XALaojV0R9V3oPR9kCET2df3kXBaXilPjzCO0MmsxdhZ+/J2G4BsLC+bAWo
ihxYyWuqDvxTpLjS/Boy+W4rwk9haI1wVuVkM6tAVg5ntHDkXuLVYyGsp3FnDM1lN78Mjq6O1tVL
xlVtg0Hft3VXntRL0okwncG5YHwL1mOhe5qLbtFp3Eu0O+QEfMX0y+1QCFlofxpfPbm7b/PIIgVb
2Cb373XAXR6lv1N5Kf0iAUROvKpD6JNOzcdY3J3dkeXTLUaN5KQYIh5GWkMMEXj3AZtx54xfQGnn
DlFqMh2m6QmbF3viD2ztaQW2X/8D0blZ6sGsyqqeHD+g+SQ3R1Gcd87tpaKupf8K8noEbZGEIwTY
e9WNZ5fBkmrgTXUrr7oj8PfJ7FJL0qoIvX7x4n7Zr/+8PJ6Bv/0Bmk5iJQAtBTOHmn0Zc4E1BOAC
cwETXXOTXVyIq7goI0VEXijbJTo4I12d62XCdnoU5qlh2mp9dTWwjIMBi4er/THfX0nZKY1wbxgv
aoqfzhffR9RQqMC4o0nfcRh/HNFLIlDGnkQEC717KPZvk9tH8y7OHyKifRtaTBnA5Y+KdzzOgn0/
FTG5dlSg9mzR9DAqALHAiBQXtnqabw+Sk6n2nmJrqXMGRDRFdsko8hXC+jN98ulFPy+D4pZL14Rl
gPG4K3uy1qkPZHQOTokHtRIdkLVcx+FxD8nHS0Ft8OBLq85XFRCGDm1tLCeTfNGEyeSYeOtAXike
LceEQrxDgsLZg102rhbcCLCLnfI7QIKzzS+wZzz9D45xtfHsI1snSv3WNZ48BPCkF2upLVj+aiH+
/g2fxzPG4XHRBK2oJ3uze7OcG/EOXe6iSkEui93JPpthReLvbvTwKw9SF0LLa+m0mM7Jv+47J+tF
S6P9trahmiGsbrtK6Xnrv4jKJTvueT0CXpZt6IaTA1zmXjK7/Q9hZ9qsKLZt7V9khCiIfKVvRLDD
rV+MrduN2NCIKPDr32fliTfi3qwbp6JOZp3MrLSBxVpzjjHmGJKnEgQAkMHgCZadq/p8MZ43Y/Jd
9H4blNsBtKinOjFT9XnQGjGh0gzEqDaRVBMGfMX0J2djGolu72aOfYhjg4GHyiClZtDpzerqs8kN
3hbZiM0nYXmN/21bGf8DJeJySwojJTJEBA/fX/XjeJDf0k/3/Cxzrzzlcd3MKKyHSY67lKGdOh+x
1601yRLSjpwY3I1hr4uVhnPQ/Emo+4ZRhyNuY/CqBD/0mSkF2ewaKfYgIi3m6/B71LZy8lBFWDDi
/Fofnw6+RnEzf7jadpQcwtK7fjUXDyfOItVJn0iXWSLgTFJPU5adRX2Eccm6sJqtmMLAfsjo9hlW
Aguk3Yi5p/Ki2aMFTsvCkkc2LpaP84fk0s5pQjjfu5iLxMqAqbYqLN23VZWMMbg90CS+eFXQDM3m
WOzeTnPM/bclpq3FiDq35qv+UTDZI0HVfS2lzUC0goMduSPMVY2R02FLM68QdoxDNCgZAUnoZqFP
GYVAeSG7UEutM0QvCmKVxsVaCnEydFdMQtjABNd5thuuGzqtt/58m8/zBk0yv8HjiOTkB7fLKGf8
k+7qF4TyJ8fPzZ3ejOHsjngjwI0XmypmyswsLsz8bvlpBJqAiYt1sfgTrhNt3SHgia0r65aHD8K0
GfGfTRD6OzVvwqwt19W8LKfu8Igr0lPvnJ/RGx9HUpxBO/B3uYbv4b8YBUr/fJpU9MtMTsEHCFfH
vwCCBq6iqtP8tSwJCGg1bwjkXjAX104d2ooB92Y6/BrB12QDvF1ycovxMf003PWL869isH+eqXwY
IlZEi8GE5Vh82P9xAlT9UGv7geidDi2GajxkxdSWx8D+Hzy2pXA8CqfD43/f3/7BBBHh9T/e828t
3ER55v31c+2WcrN8TRDQM7KqLJ/47Q2P/6rS+OdUIFllQwhGlG7Eek+1v44L+d7fpPw96pe3i/Gu
x34NGD8s59mwZMZm+ej8iTp23vCIECAPhPJSvhi8T+oEaVQ9tnsKwb498+H++zX4p+OBiFDT4D7G
EgqS4fQvRugqHVS5VsZoVrIqusu102gISBur/fzgrW1kTPI0Q3qJT9IcGrv/YGWHM4GErroK3lNN
vxVe/ZH/pSCQ/hwt//voAbuSx0x7gaYrzHz97/UgVTdZmt4fVPn4qJCPY2BpvCmfZnuBoEVxYjH6
gLBU54NiuApL/9hcjEE0mqcY8GLA8jLf5tgcB7jWIwLAKPSQSCQ4Mv9VBqWd4x3AuAn+y+1j9igy
VNNbzIrYNceMJ302FzDyVlfS2Rt/tVU5cSbPzbtj/BiPF6RFTKVvJezxNeYoCvM18TOfeSoYG5Dg
eZ1alzyYekMvG82KmZbPP3mEnTG70tNN1+/vF3VsIt1csWNQoT52Em0gnWZt9t8Yai8LG6SxibN1
a0y+Hj/tnNSGIi6oKjK9nQYf0hEYQELaVF9tnFkG6Gv26YkcHHaVfDOCL7E3ZXifGOW5OV6Ci6WY
dW0clHBMJ7wpSZq+4ZMe1KVfXDns+CPsiehxcJ26+AwX0xCWG5o7ZtbwHmCTxH6METZl8NteHSBn
qq+PoezUn2lh9gm8iv1vorT/4yQUSajTKUP4PDTj0V9b012+krh0uX+Wl3VyIOiIMZZ8J58vA7Cm
/Zv8kk+YflwEaJPDEjpeLEqjY1i896tPzI417c3r5dxNfMS7VmGlzGn8y2Mz+kdpxCfEDJePp42F
3er/Xp+H5/t6KG88Np0BUPFNGARY9Mgrk7HxmrOd/8vb/ZNBYkoCdzjxVvIISOav9xsqvVrepPeL
YvPgMGo4YUbcYNDxd2zixqcG+Q8H1JKq56telmsNuUo9L6PLDp34Ev1CGnS/Vy+hWkJeqdDTnu/b
LpY9slgHuHKdL3bUDsxqw0MgbaVaVAi3kuLIqL52z2/FOngM+jgjhICt+TABKj8E9pm3sTnw+jgz
N2+rxNh2uH6fNTNAB7kuQDMuulCFM5/pvvYHWjLCy5l+2aS5/iK9VbiV9xNCXwwkVOjIm9oYowr5
lwsnVspf+whzVGAFIiIeT4O/0IJLOtaarH0iqJ54OMJOtFkru1Lhjid+TwFIFQEjqSyG4+9idW1M
6d+WMrDfv3yCv3ayQ5Znw2me0dvYQWWJIQDZQdrsUeR571nPPymuj6qt2tKaHyZSk1hChdl6jA3Z
Qn6r6Xv+J/4fVggIMoVE9Os5U3W4RJXf+f9/GnaG+CUJzCDYX4KogA986Ar/aK4cJkJe+rYVCoqk
8QcBbAWVm/U0k5d9mSUFHBIfUQB5VDpTozFaYmRCAv70NhJUUaObU+ungWgSxNJDD79CIQyVbGrS
P2Kp0XcaMBL95x8GC/i3ZoufoyNESMSkgwm+BcJ3cIS8FeeWP9+IB1Rnux3yZbEtXQulreCKhGQK
6yqAxrEteCK0gEZnteYISSMSFqFCnd/CZ/AMZA9j1ZeehmUw8jRwdQpcfsZwXe8Xtf02EBKfT2d1
LhjDVI8mcJFxDEGIyNCALHQcYPj4aW1l/bSdWeh7WwtucAYxiPWi/vAgmvXt2HnMnqxx8lLME6Lj
0yl+67IHcwXLBCulWafpmn8L/mnqEU0mxFrQWNZZ0JeacVYtzTjlgWrwC4rONy2G0C7WpqyrIS7o
UWU+MaIT78G4sa06qqPxo//9mB9Tc6Z6yYwCu4vxMF/GeEOFQDi1K36BrspQoAzGiBanTPra/9Eq
4hC47MyWL8SDZjw8orMiTENhE8jgJD5WsA0dP3dUnuK1D6iggVp1xggZohxtS9xvnZstb292ZhOF
aWomgdxMfjh3fjDtbRVHtPfu41heMaTVJ3MhFVS9Crngvw2jyf/HfkvDp8EMgaxPhtO/ToTRu2+l
ouop/m1k52sENOFzq9BXv30SlnfSVgZnuZkQRjI2aPWH69uSjcRKqBvj0ziTIIsOncnjE0u7N/FJ
KCrNLgAewLxNcwE/mQqjbv/v288/cXoCEWAEpkMVUfBU+2v3eV74w/FNfQqt0YOB8JoQe2376sIM
OdR/fyvpv7+X9rd1S4HoLP+U1Xt99SprEjbzSQKsXYSYoB0PUQU4MpscIe8m29r9729NDOK/vflf
m1x219rJsHm8ltPnrMAOkhDHcTQcWnB5CsxWab7i6hbkQ/u5vdshphyjhewDkeS32RB4CeTbeuXh
oHCRF6tqeI9QrIR4k4LfhrSWY+q/XVh99559y533amyzj3mKyKSddGD75pth7Fj2x41Ot+nnXsZ+
cNGVTfawJHhM3IzfYLvyfBDUyWHeKvOs8MZXR10/SvMtXY1KichNO5xJTTqg/yBmdKx/ZLLJ8aXU
wWjvPwN8gfcdEFovnJz6Rp86VJVoljsEbbw80SMXk576/iWtsUGqHbK/7Y/1CJuPLltjFVEqHIEW
k8ZFDkiLBPBpc3X4Ri0btiEdQ+jGz5ORtHHEK2XH8gfpKgDtYU685Lr2r7IwVPUuZA0MDYZxjWdu
DI/3r+vUKkFgo4nLED9O6/iF/gwYwdAAYHAccSrkHW/TJq8hL73HE+dT0ieiBwk1vDS/m8oOOJmS
/t4Aa+lCwHHY4R+hfIuupV0fzAnCoK/rWqrNzOJWZaijr/a0iSiDu/pbpmEh+a7efDAlI0LlqmBt
xeRfSAw9JgCQHMTUrxE3cwujide6nAjx2JSOWQ+3q5s2oib7swwPjMofn/bYboe6MosG/Zy/+zrY
Hw6nHWN9qFY3AONPEGC04FPsTcY2mDlQv3eHuoXD4Hp+5xQzyxsAvXhn6YW9l8HPsjBdKHc15hoJ
gGKGDB5YcaMsb8LPzU4DAkdXNwsp1eoQT7yJKc0bp/BFZXmuNrzAfXXHO5YCk8J8c1scZlUq/j8k
VIMBFpNTHw+7TbUWXBLvYpNZzsA2Vq2Y6CmpGaImJdGu5dB+rpE02ulShv0nvDYzUq5oZjwJCiMg
d8dk9ruxJHx+n6wqBF+YT2Gq1gQqn+WIKSkg1ehY7inQzxe8i2+Jcirmz7gO30emHcuXPhUQV4km
mmwLmgoUOBnS4zzS5tN1fuRr7rVtzgG+oPg75d8T7CDT9Si6HCc7bXnY8SIVC21TLeTE5gUAe5AP
MHX79foCpHcvKzwu7fAS3722gSaSgxwVeek0ntH6XBcil5g3n0kLzETuSZlk8Wd2R2sOeIYovd4K
O5G1EmnR5AlrlkOVzca71+azUpIXoAyWRsq6cfPwFtWrKn4lPT6IycVFeLwTfx/+he9/9fvwOYdJ
U5zu6x50MZ3A88jUQqt/AL7EHda5CsgtR/iPjr5SHNbBLPE4u+gE4pGNUkeQ9HkPLSxCp9VOHzBy
zLyABsRKOrXKNOB3nhCf1PuvX2Yg89+2NHDuev2W382sicebPIQSGxQ2C4+Zxnz/wMv66chb0lC+
gMupfAny2bLjrq6LiaVE6ir7LZJyNphxF2Vbmg+SLhp93WK+0eVcHZHhC8qO2QiEGVNhRaf9QJnu
X9RMQJmMj5Mmc8KCVINWUdcojLXZLZnMlR1Rp6Bh1/PdU4NP+JoVv4fvNsb6xr362m4I3EYi2SYV
qj/jPhsu75vCxUTefcyR2JIFzX18/BYXo/jFqu87n/UxYwve5Pf6w9I5+N335ExAWAX+t78elbl0
lILUA5u0Mr/y8yPXP2Ll0IvtJmPBwpYwgrtrpC4nO6SPcXUcPXR53oJGsvbsyn1vkCTPYCWmS+KM
rCYMbfZcd8LkxHNzDzUXtD592+NdvaV/XaD99omSryKk4WLhg3+jC4eSFOMQVKVbBiJADSXhbyx9
dC5Mv5N2GI+agxVpLzfkiuu3x7envB9uiU76JfHaZEdN7jzzpn2bH5Jw5PdeiMgjoQZlmntsMK/K
mG4ejzaYDBgYlFDwAnawn7eeNis3U0rtliwqJkVpXZgYbU3mXm6b2p7GYeoOosk+s58LJmaDdDXm
QSapx4GVTI3QS5eDVZlaB5FjgjvC3baRZiPlgq1YlmO932p4aknQwlTkxVxA2uWsmDMkN7stP87H
EjvM9Yfie0qtjL6h/Fk/rHSf6kdURpVFC//QD3f94HyMbnvgg7L2AT0mjvaDsHViMGiBpR6ZVLs8
BijF9tuTNzVloRtywdjaHotJAswse9ICB2fDtNOxAJ/blwHWzP7P44Ul/DFd1OFjc/Nbpnntfonp
F2V4v9yJ0hJr96dTYDBi5MbIlBbl92RWiDiFkZUtgJHlROlN9XS82EOv9YFtcQdL6rW24FE1hutT
gyctglMItWFC3HWhZ4Qn0L0yvZC7hfdNAl0FxuMfTrwR779k0swCKZbAoZE0HxEUyGGgfPWU4ij0
VXomi2P5un2NNqnDOJPHvWu9wfL9w323bZuZu6DnqdT5m0mHPwYe5MhNXw6iM/jxmMVWmLfMLoIO
x+4jkff+/XwAcuLOBSqQeO6N1zTnc6RfSSL7x8JInYN5tGnXSDk3JjA4fJTgsKMAes9atJldMvJz
YoKcyjlyd5q5nS2HvOmEEfADHQ6z1hTeekiThbuugr8+WR6bamQ9N8wOYmFpNDMYX4e9LeMzcvj7
cBlXeu4z6A+uAMbFyb3RG63ZkFxtHhV5P1mQX8G6sAauZsLOS9HUGDQWYljFSEk7N4NyhsnN0IIA
sJmCMae5A6OOiHaH4dy2WBw8dZPuP3FhHEMsQ5gKHBkvvIlRz84fD51gPbI9f+7JwR0vCSNdZ1i+
fnQCjnvUHNniDpm8y136G2OwvFljiHFvssaggdfjygObHxYkPlzD8sRWMKO4WxIrwPWE5Z8mhfF2
icrz4mKW7f6YTpbbQ3RKfTLfZvnPZc3x8qZeODgRlil2sbhEQ/YZUPgl3Y9eE/Nip+fi5hw+Oi3m
12iRvK4OBVOGJXQlTuGak5Eh0DtPVZSdSWZ76ZGdzrGVca4miyQRkm1cO68cH7EWXMyT0BdnMT3k
eC7vODsV/qtp+FxTMVB/p/7pnUz103XK4uULvk+3eeaKAmEQNX5DtUmmfCA9II9tRCkXe02uXHA5
YlsKA35wUUXyPd1LxJF7tcXcv2mPIwymo4uRWrxkY2FV7YzAhQalfvHsEg7jpKJ5aI8Po93WBh/p
yFzVsQ/0Qc8mPQa/Wx8/G9TqdrYgXQJUUL+dJ/GN5DHy4sEItjVyBbRq7CbsPs51jsSAcUp8jSb6
65tuqtN12PiNYcinJraQ1O6uW/4YAzI6ZrcQRrlYbnAuedVpejdGa8UZW9nal5zU77g2sHE5R6ww
f7/N0jVOVZvJtjB5zWFUm9flldfn36AgwDTSfN/RrNVCWsCXs1soKK8Dp7CSArHbxHFJM/5VIqy7
zEdAGudP/vW6gpEcU7Qcdb5skfK3x+fxxgNhH7lih++Pqj+6GZ7URMuN9SZ3pS82CVy72odtH3Ln
Qc/vY9IMyqoCiLAV5BwJLBGsAUxM3LI5kYEuYS/XTeNzRLfmkPzUE75tvuoW/A2EM8qOk+nl3JeV
/XFpSDKbfcTZZOZQpcPWjVfSbSv343NW+Ir9ithVgTpQe9QGS6g0fxuX5fwxAPo+HfjH3Xx6KNns
5+x1N9Lk9q0ShwxEIn6adFg0inOhSoB6lnkZ4XbBeT+cGh+OnkwAKKi3ZhKIB+DxHzFUM3AROLXB
26v9hseeHJmDkcgIPoI+/vzyMMAvjvniMFdKMkLm8IsjVwu3zmdjylEfDcxHY5WcLr01uljVBZiC
eu0WY3i34G5Ws1gjl5PkIkwt9o3qoii4GNehK1kGWDaW/I3X3iyhELkmQiFzYse3Ba1H62ZY7Omr
wjYA6B4r7hNotsioqI8MHsTpnVvQLQ4OB5a0epgD3xhFYgcT52hqCKNyPoRVmKAf3GJWH9t46bKi
8/0HZKNkgMBQfKzNz+mqxvwj0L6u3ti77AZARCGQ1mWWG1fvuh6bbHPEk5gJhXAbpTbO1dQWXacr
lGAxwimqkdcFMGsECYtjRG0NosFXT/tqDxOV+Q6Xbt/FjG7yffE+4fRXAsRZo0jjZVc3CMblO+4D
cKvwHXHfLxzwkXpUbNap3M6KIGfmVchePi/yV27caWu6D3Lh5ULGg65EoJocMsU3vngPTmTS+RKW
Lnef+9pb8u+hd+lFUKl0i8rtZbOyoHXueDYhRZITwGM+CBK2wq8cZfaYa0eBGpwrALkEtICyVn0j
TPhWN/f5NbjusWK7/cgz+pBhDXhLv8fR0yqALwaqtNSuDrSH+sv+qaweMGb/MjkYzW5vNyT+8TgY
lO1XxFpWvbrvmwjOcaozlngQTRoCJNpG66YYHyCoDTdOsghmF5N1D6I+vhrTQfzkECMwVV3MaEvd
wM96TPaaidwH4OoWVUiNlJs+0xzuFC6j3oOpc24J+qY00mZNAINLSVJsc6MP+bQuwfG6VeobhFFV
7ZRDowPCspBULe6502GUeNGvNnsu/PtrdvXqpNmH+2bP3BRv1RqXkTXxUKiMSC6ZDzbYDAnGd/v2
h1/YwW4pVplw8aB1CjNdKAT+YlVlfryhPcVE9ZSuwe182Rv7G26v7O4O285MnQe2tpRDm2rGbjEK
H7+cI4CAfFe88zCMUS2iKKo1tio+7sPZuTZ5SJgzkPz5pVgOg4PBomkYVwBuMCxgUdSR+wfF1IZe
hx3zp4vVxeC3Z3j65cZYiyP6McZ4IKx0dNaXvRQjEKPcRtzRoIkA3uMnXQ5udPzAlY9zR5iEPe4Z
o3gDFfLfmAoiHcPoRjxXukEg7NcFlrwyTq/fF+rk+DUvfWMO8bQxFOZIWihG2HDAGo619TCpk8xN
LX7VWf8Z9XnNOv8ed6zZwyIqnKMoTI/2SIhCz82GGspEozfPFgfsB8YH84DtoPs6vohQUnCvvp2q
6LNVYtpIvkPQuT4GDPYIj7IDuuxLpFBZn2v7lcBt7zXaQtbVF4GpXN6G0dWnbhhTkFyu+qIktMCS
/M1N9lgnhVdahMVqy9xN49Yx4ooCzE/j9zJD9WzQfjz3uaGtSVy7Wvn3CimScCD6mVJ8zvDGKF3J
r2yh5CGM5/xOsCk3BzNtJxJPEaKajZ2tT52wKL9ubqYCO0fvII569qAb5wEhXuUMI+WIwtpnD8Ol
R7o6T39o5no8WJ6wi2Qw+YG0sLUmlOTXTn8NrCpCCXpnFuXuKPrH4bUaPVsNgo87cZut5cpf+BQi
SEW6Zvjc+altAHZT1zDlYMyrVYUCLLNFYyVBCl4s3zB6HFZtFqpXbMYhmSo9tcDsdlJlHYvKkfVt
ZCzx9wI1exFhwQraOtlA3gFRD1pdhtm8H1WHHPg/gid2l5Fbbjh46FbeGA5sLGqfU32esr9ZIja7
0y1A6uyUMtFmIN6xqCZixcgX3GXMnynMZ+jZmMKN531YxdOgO0owW0DRqb3p7MbmlXKx3qmuWdaZ
0W+cMR4hq8NbJy3T1OELkPZCjUScW50NQovDZxWzydFKzeUwpdhRFiKCY+Tlui8upu7yOeZFZQJt
jMQLtNaFGL6I3tB+LR9RDtbOmU+2AbW4ih7MIBp7YI6W5bnaXRYMBqdbdRXwjIE3UOgO6aggN2Yl
3v+sUZl2b+QnjLrV1tvrLASFohPl16J6B58kUPTKlF9hhJwa71MkED4AH+tIHcN8N8btmqudwFEv
uyNVbLjHPzy80pYcbe108ciwYtRwYvHp5ZCHpOJ8c4tv7avaF8vcrujKKbRkwWquEFSZD0fmmTNx
MyZDBYM08+q1ZsvE43sWicIYaLQKNQxBjBd8TevdV3+gN3oZ3DB1jhkAO1c6oqIG4jBtRhiMj3VE
6IoL+iaHN9p3IEKWisZ7AyBXgQxC/eOgabAySMCakpocVWtBNle/pNm6Cc0YuB+VLi3WXAtgLUF+
bPtlggUMnX5289l8Y5p8bJ+wRqXpo7nL5sCm2k52MrdwnhE7iId2nokiyZ3G1VmxcSMfGHiokXt+
XfHNAGXDwuhnRRjqt3njdkG1FWOcHIz/mVpM7Z/6G7iAmUTUEhDlfZxGE6d3j2Axn1BgUsKMJLMQ
QI2gV/liRUKHYbcETi2m3jGkH49aXPVRnLMFMuD5q5mvPbBR5XTOB6T7Z+iAOauywS7uYrXBBw48
Igrn+LkhgfYOySihO869yFZPODbW+mw1sRFu/zyh58iKtsY2mOcuVE/JLQWx5jOAAAmT5JStpKGP
YLydQIk3YEQIsp1Q24A49pGGShc0mB5DjamyKYgRpMtgrhkHHV0zHRvKDA2FBXcgZOWhOXV1I/th
9PLwBYKMV7F+mT/BARQfYJfTTtrjAG7Spge4bg285ymzoY+L05v2gqKNazfvfwhnc54MB1uHGFcz
ByuNP81QWC7VXXesEUbhqnxY3JaNcbFk+7G+QzkhVuW7VAF0lvWkQMQrJHc1KKz7GSsySiCeuIyv
73Tri3/nVogDBpMTAG+jOWL5QQQPCorJ/IViroGPBJ78IARMDkw4CI7CuX03c8LbwUg3qnuxqWRM
Vti6xpH0YQz3KKXT0zfsetzpooj9BJBLSW5swBUZ+WGTBWPmTtOv42vSb4ce/oOiAXqitpiCjg4x
zml4woP5x47JtQjedM/+FeaSGizIcqPiaPEoBDmrNOfdu7EyZ6TXYDGSyWMAilWA1Xu8HiJpMybq
bQYJn64k73IeC2AAdBUnlXn5+1bB5fXpWl0U69vp6quYnlzNjsocpR+VJRORRZiBhNGYlhYn15SH
Hc+K7wfDzCcxponJs4kv2I6wB4LKWf0LJaZAf9v5euxOXib56q+4qHXQ+WrZwB+vODwcIFkBvd+t
m0t/XGxoDk+FgUdGwrXM9ROO97PaZlb4Z4gDEyKU3BqtpAA/4rMaoGNAcDD/0Fh73P1eLKIvjhV5
SfaWzxVZijOL84vtbz4J0dWLyQ/VFaJJ87piptQX96xyQDB8JSAcS1f8h33Zv+kaxMDDYPHawFZx
kBy8ApAY3F8JHiEpA+Ezvv6QNYyu5zAbzCl9xjh8BsDOCT6Lo6+720QHXPLQhwLjU8T0BRx5ZnLY
r16Lkavt7hymzHlRnjLkj6kFw1zYJVF3m2V43TwgWFFaKi6QikVdDKVKXpJMrrbf07Q2DtiARg1R
/t63AmMX3RIcsvVcDrgU2frK2f4Qk9H6aPVKcJUCwfQeot/kB5odHgQGy1zyJKqAtvEDh2o0DOmU
FB5jZ0QjaSnoZakSCOc9CO085cd5DoHCtlDJXFpWzPOFYE2sm3H45kl9gnAx0Tb1TqADxuj0/taS
WlSsG4TNS1LIMeBqjycF9SyCfbLDPVjB9YZusgs2HxOxFJD5jE2gdYRQEtODu3vzaA+QFdFYc1aS
mLviVEuGFr0+Yl/OIrMRc+EmxFk8NCLZB4wxZOaMDk7JeaEgCDM+7tjC8GdkKldX3Ty8OPWns2wT
M50Gib5hsoCNAY3AyGTp3VgG8VR/J1hoL6DdDLyD3ENEgbZ9bz7HRyyxqKhqzRNzQDPk/ERtgXK0
AtU1yOvCSXuOVRA3lP0mbUWz+VvFI0g0xodmG1CfOToA1YKZGXpwfx+PEYWp3W2f+4GD5nNxCEjr
fRmas20DNXjDz84Gy4nX437CAmG2AbUg9wGeRuf+MDaRnRq4bCpHinEOVgZuSG9aEMVCJZH6ZVj8
qdBpE4wNpuJsJuiF8eDqAui9m9VH4zil4KcydcXeD4gugaxdTard1+pYfMtcme2EevbqMmzvvn34
T4tvks6+BzzwjBz5N1MmhaRl07ZYuwG2oxYsyMQi/8VgU0skm8FID6p0ntqoi73UfqY4G+CYXtE4
AwCKHe55s6iKkL9y1GSkfkDEk80DsH8/aqOg36e0ctpic9+IMoUz/9jRMWzTF0Mm9fazgN1V18rg
TPZ2ukwGccmlZy1fQeiZydJHs3wPp48u7DeNpNMIlAja8Jx/TVQWzMtQiVNdwCo8qL/ufv+L/yw9
Eph/CioH0fTcTw9UW2jwG7PYcZiI493XTsB/myvbjTAJyL3K721OR8w5IQA6q0Mhb96/621JNAuX
7uZNuEEJIDKbwYTwRfUE+QngTQ0GTeOjrPYVkqpVyty1Zk7dD+h9k3C+t3oBa40ht3x8so+e7wYV
YkDiy4UPWW7yzW1LZVusugX2rvdFaitxTXyphWSW+snclHc2AEbK9JRyjCpo0QUk+mgjW/qEsCWy
S8RMPwqw5CxlfbiUE7GbE5OE+wA1RRplI8b3GmSoIrAAY+5e8Pd4AN52acctfg2MtJrlkLM9MnS9
O/db6Ops2VQwGeWKtA810NBmlHY7wroXQ0BQ0iZGbem2vPG6JaRUB4ecwOQeb/shlhW37/aU26ml
bq60O8+ffoSe3NKeEDXl5PSurSM6qLtB9ikm4aAqYqWRxPPEqI9Tf+Q3CTbYMt7YcCWTsAc8bYxm
L1B2eUoMgH6JX+R9Q7pAjjI4DrjDSEzzm9ydOhdhIC/0e8HbBlyC5O6dPfs3bGxhjLdRag03KbEO
DFNd//DEt7cJVpd2/hUi7enU1YwW9M52fOS3e+4uPq5I4/E44YS5hfyBWx5MR44eIXXeM+5tJrER
WFkK8i6GU6ihhO9Fjn3VZXX4ufMfkQ/a22VcL7iWFcKp1wp7HAGolvr1u9ymPmFD+HFN5ows/16+
lNJvvf7INB5bOLXpXLbuKw7EcDrjFrNXx7DM2MJWG0Z2JVN5mkVCbphwdqQjdNk8QCBb4Q2AOK9k
5nnsCqW+x8J92sPfQSD7FE4Hr9twK5vTjeG1FHUWbuCOBp2trqgNKvdOuXpdV4TGwscixvnQrjdW
ts3m91jV9x3Sr8tXS6nfWcfHfLq47lj/5sRHNBBJ5n1NkiywOvwyBBa7keo/FlrhMs0HNDRhxuFq
A3w45dsQ0oFMwJ731ALuszkw/eeMUnCDtzlr6hmIisWp/fycNMnIGURvD7yC76Xx6OJzF3UimxAD
kPu5XIjScRB9mNtEq3bD40nGgGAcZKkBfzOdXaLj1JluhtSHD557YJEPDMqCuesm+YwINQJMSxfE
aaDigORhR9CJAdGPGVyhxM0dhVAvQA9grNU3i9LlGTvyosL/ZYTJKk5JNkODUHQomCxau2T6RAFB
mdSJUJOj2LmwQWElcac0d7CawC0tpKD74RK/p/qx9IbL+li5ANXJCwEDywviezH8ZRExnVmyTRXh
ONSWceG9E/Vg1HgfCly0Nypb8SFqcGOROFNnU2ccPeaSOOZEh68gr7tDutpYvQ+oYKP7GGU1kbIC
emWAgu2L/nA/+h3OJTvBO2Z/CKHHtqNlsYJ9jS4/DyoSYxoM/J4yTRTnACTwYZ3F2GxuwtVf44tz
mVr0ZC06YjZxOJHktp84HYuStmP9PrUr0oqtcWa/ZscMyzZ1dutNpDEx/Qtm6Ca3xKoV+3hZQQKN
9AQ+nS2OiYsFYhFBroBxc2tocvTfRkeBCrxZGUpjyPhAQ3yI9u7pPsL6m60kYJjx8d3HKh1esxWd
D+PIss7jO2QFDVknb3u0h4YofsWUMqjw4xto4eCmK4Wv9aDERyv0ce5RtSCpyaPxxqn8Q8InX3Im
QToD6Hrkc8xKs2Qtzoa/zK4hpw7w7U+odpaZnZBJgltPgw/KQgH+8YZH1GtEyQDDbB8SCLH05kgx
Xk4RH7YcUKS7oil42EI/QG3Fy5Lz4ZRs+nTPDSdwABFxtX5HnFhW0u7utY9luWpSre8Omx/1HXwW
zOpO5vcNfziAxrGVawD3MAg0akVrupmwSyzqIF220fWMXqmCA/4mdWWVlB4j1Vzaw1xUIQl84J49
xX7at4bzy1F2w4yUGJI9jPvHLVDnlJDwB2aLl01p1J35nGmuerqCZeXWBZl3u64XN5cjJwv6IzFx
AJQNjEPAWKwAJT4b2obW1YR0aJI0hihJjsUe3fMOah1G+IEf09UaX2y5FTEnr8JFfKbSlzHd/NA/
1Bq0exdbVfX7gLwCvTpR0iLifyhzmaag9FEQlQOTbd1+voLpOyT2ZJovR1IwYGMCaPrTffPcgyiN
wFOt+2Pxkl3ttp7gUEwn5o8IJLLGxxzjPg5GlURsu1NW99L9bMTM5Vba5ua0848fnkKOwAlWXyhR
asTr2MdvNKZCJb2v/E8bvqBC+dDY342Drg3Ht92ltZXBOpWD7k68t8M2ODAR8/CH9QIxy9NSS/ei
OrLBbIkqLN+8FOanWtTX87ThEDkwzzu2Og0vcacf0Sa6TM29PUbCeKF9vZeAgbEWnKL1yNyy0Z8j
gxkuxk+asf1CZApWdGb0jvIEhlDsxC+qbJGAy1zp4HSPNbonW0KfH2rC5IWzDc9EsKM/8hHm8kbf
U0pgCy3BY0LaepwnfIj/R9h5LKuubWn6XapdipCXaFRHFhDeQ4dYLCMJJCELQk9f3zy3Gpm3MjJj
n7XPXh65Ocf4x2/u2LhchBIB4DwgOaX7ohBwFAgP4DMWrXKyZHLfcbtdNMKFxHwGaGffRsORle1L
m72W/fHzU4/vQXlO4eQF3Z5vUI5NWNiOdNMYLyn0qymKjhk7dP+Di9dql46tk+RASDk8/B33gxWx
mZzhSr6xRMpDdJrc2eFj3C5r24GskKgui+GbvNsY52wydiHlOKA78OTzNaexnkljGN10q0MV8tzL
v9KpW7AqAmpXm/u3xjDF9C6Z6nIb4GmKJ5hCkb+5gd4tuV7E2rzcgXFZ6tjTbq4tYh8UTN+rh5re
npN/dV4008pscIDyHuuG1uy3Ruzsmgdj/BmcnOfEaZc4MYfPPbhC1K6Sb2PGch6mcxAo6FIngVik
rjSHbjYvz1xP4jj91SvCSMyij5zyOu4rCVhHEss+NiZAX5P00gOTLmIDOLBgcnU9Y4KQLEHShTOm
4lSXjkaKCSNFxx21Kgv8/CMe2iFb8tw43E5kgD/Wsu6t7BXuH166H7kar+q96o8WNweFLwwaAAkU
fVG8Vo48GRCO/nVEsjBpwAQCB06ECbpjbYZNcbD20q+uOJ+lDQdHQBkkXa+uLEQTcIR6i8p6htNN
xwau44FL4ba8VSEsJSqo5x43twpX2dzV5hsoxOCy5bjfxmN24i+Ohwks9jiJ2PyDzlzVEqidkmAB
8IldMgk51+XySg4jQGXN7sqKwiiCkAPqgjA51ZMOyhwT1H9ORYnVLnL66DmHgXPIVrd8byyuq4eP
U+64Cqs1NfQoD+5AQyeaJuCmRRwZxjiBaD97EGB969aqv4unqWtDEe+j9BE2avB4uhwAxbPYuK/e
B/feqCCSSImeexSWlIoSPhso631gnb0IaH8xz52PjtoxvaT7644HqBB3szLWjqxbkOfWF9jdXsXk
6JL69gptBDcO65BL6WlPCK7bqxOsJIJtfvbvXz4GFyZtZYzm8n4Ul8VHMR5P7ofnLD/Z3nPObQ6p
qLpkRC0z42Pas+udFRMMiFHjGqzeHGfqqWAr4ap9D6BV1rj8Yoj3gy9GD5MV/KIN6/19D4X3qLHN
hvYxPQELppIDra8VZQvy3S2+UNS0gFfvywjifRt0IO3Pu9+2K+aIpNdbMzygQAG49GJMxEejNCwU
V71zLxrd2318pjBDMHLgIRU1fLa274BbBrW9c6sevoEz1ZFa5yvdCD/Yz6+FRU+zLbAWU5Oxqm8r
jl+KzJffY+oqcbkhE3IKudXywk13g//ZItKqgTmYiyGn6UMJV7sm6tTg+sQnFFTXv5orLZ+/0+lg
htl7ZTDUuTqGAqnKg/5HTadPWYlzsjFVxku7BqRvClAjRXBzd0zUylsCTA38tURws+9mUj4BpzI4
Q9TKn3+oHGuZFa+YxOg1YBlSMP6q+O0G3K8JGHviqA1BVW4OhGCCnjifDQ2A7rNAl4qw30fhbnnq
gYgPgnPHZGwwnnApKOH9kEExtjvs3tJHlB2QBzKfgR3FzWCJpaHHks+tYWGBpUG5EbJW1CLT0oIg
wydmzVQ7kRCluD1GWj1TpeyAIps0cle5Xa3wjkenNh09xj2lMfOx+8F6ckb+mt93MsE4QrcZahNu
Fz5ICsIwDk8zpiR4dOkOsvx76iBv3N9ZgKkNd2YGd2uYvDjX83jK1vfHbN7l4R0FyP2SJY4up6za
jjYm23k2/VCS4/NLelLisBKk0D4aQoghvjEjjdE2u7Y6fXmEY3ObneOFDqV0+X4G4nmFf0pxlw5h
ra3yTbuDvM7IgvVpVufBk3zrt4NHCNcuG7zvAvecJmKWbBqLT3t4mEdiOprXLG+cmty9LGimsDuC
PAKpJX1vwiWr5jxOUK4YuyluzY/JXWX33LOZJivEclrwTscMNLgNQGS5L1m8eqLc+qr1J3b9CHr8
fFT2XfM18hWLlc1IJxK37gNJ5AuJlwVPqU7ycZxSssnpWiVjQWqSsWwjEFH52RbS7QaWuplOHo+c
XCYmNvkrLN8G20RvJX6evVoce3QleOkU45mI4GGD0O2ckpIdhCK8vuIe8Looo/dcl+igrnTyJhsA
Nq1Q9whNS29JNbGepn+Vxh9JWvXwVgfgQ4kac4RFxYDiXEZADhv0DuWVMrjGR6EB5TF0Tx4aAsXS
bGs+ipXW5LNjit+yhozk2S/SK9p5GZdaJuBKNUneaDch5cd9g9MQ5aKiB109GMT9yRNJYtxqQFr5
xN180KOqRqObK2EPASPT1u8Cp4lGjWQg7qG1XNM4D7rqjKppfifHSh5rTzamrh/myVDsWvsR2oJk
RC9mVnbQ5Yes/NaNetNf06CBlasMPrpYV+Iyfh5Rrl5GqLBV7fTO6fKJ2E1zNmNpf5WaVVFNzWa0
uT+LpVkYwSOjHeHOqghaIc8CAjqzjydPLDxmLe4mSln4jwcU5SvLAT30XV7JDCM504W5F1e8LOCq
a0kovf/e3dXPEbB3Nlln+lIeWPJigPlHshySOJTwCamivEa3r8jjst5mMbtLTMPRvFO/esPhrDNv
VExrRQP2rfP9tWKLL1cFR3AdiFfy0W+UPDtSD2WFiz4aNp2EGTrRlWS1Qkbr2dxraIf0oLWpuyZK
0Gr6uK9SFXg37c3BLfMuzDJQ1oRDICdKXcW14r6k5Cd5Fd6zhr9JTNsnjf2hHthyyvUw2Lskvq5Y
LMWHC6v24vpkv0r//v5Kc7p223sk1Pj350rJTb9Ou3X/zLiF5UXLKlfp36WQFGuuottr9YnVU0rs
zWiX5lgQjIj3TWB2OtdZbDGpqaNV3tjThqRxpkk6ILGVuc+P5peYaaevZh9DnWvej7nSEVuF2UT6
sjBOsp0rXz7qTCzfsX5Sv4r47lcSdBu0Q2b1mkrXh/9ote1LeJy1Kb1yX0ztBhd5Mwt7cthlIJBV
r+A6AolFuy8+xmNdUQI1MqzrUe827Vo8M2UWj1U72T8xV2jeNQARFiqKyeTDbgvXfM6tdm8QZvDS
dhiCq8+JCjSSvAhAqTnKz5frqIBFpB6Y/XZ4DD47DkkHsfqZGMkAF0TvUKwaqMlU6uUCWMB6/io2
KmaMruqMkY3E5klx/kKL0zFi7Fv7WFYZaOLn9LiGqTzyrl0WmPFnlVmvVa5PLMGRF2snA7onbq8t
T9IIPzkz7tbPV754QM0f8AEa4mram9x4ZCvVrY9wBc2XrmDNfpX9wdCjlFFSTfAY/ASLJ0LW3Tbe
9WWzksw3s/S3zBL4gTir3EYIWlsrNCryC1J4ZGP1M+O+M3J/GM3iayAZW1lv8YHEAWWEbYSqxF/C
2g5XzMVIabF0cZk4mgN+4aYc6b1GY5VOhdRfJxBdYlap7U2xP6omqyls5XdYUT8CAd2VkovHflyR
/Z32QW3ev2yTacz976rZizYdv8xXUKG8fU2q5/g9hjsf/XhkFcGYdB9XbKIm0fOmTf7eSfAn2vr0
9vPBKhM+Bxb7tLS3Oyz1F/MFWCXwZxmg28Hbid7OAdh+hi4qDg6pImgtVA/AKypYWutF9sL6YbmH
abnisyYywvkL3tR90Zd7LlJzxAPmikfh7/3hmVKk2H62HvZMQxNnyqT7ONi+aYSCHYJWYxRPce2p
kIhePRbnIp5yGEnlRLwZkMFe1ElTaYYCPUp+we6cSMchdw1831s+Sy3Rn33Y3BgtCAZgdvcytxqz
LWxyCLvQkgUiBpiRTUZbObz+SjDBUgiD+YxNRl3qS9vZdjfLY3wqUhr0zQem0A7Ynd90TXetEiB+
xC2Y83F/zfmV1iq/WSvbJ9nB7V+TA69x6EML9QD2u4wScBWZ8+I4K11kTEZYWU3EBIQx39ZGFwAe
wjaF4PDtE/jOKHPfw8dn2tGMebVZWC2111mchzBqIlRo94n8V+86TF15kg8jvPcKf9wi1Bk3N+hX
NB6I8h2c5VUY3E2EOHPTv3mSHhvOp3oVzCTrzHzwGQ1LY1nAJ4HZCux/Upnnn7SJYBQJ9s0TVQJU
UDtkkqY5YyhP1Kua+15K3kJMuOwzNCOp8JgYmk54Zt5ZLh7Mj+BYIVq57zWARXHzYhuG458nKMlP
lyBmZlzM8GvIdU+CCzxBnvDV4/7KXWViKsWIyb4xqMJEN8ouGDQj0glfe+PhDVDr+Kz7eQdp69rY
UwW4Jbjt7/SlM2EvQ5nGtrC816HalRtSEqeSDTN3tOOkddNBaJer8R/BQEyNze2qhcLFjRqRSoAL
Gm55+Er/vgfvre5zcentZNkYU4tNMkWxxrQiVEY/D2qUwv0zRfJQuqknLYWCQ14m9xo+5QIkMVBl
/fbI7oEEWuL5wP+f1gIQAymSD9kZ1F2LAA3k/Wcho1YEvPrNp8VyiIRMaZxecoibtK5lZABMyfDq
Mgb/fyZwT2jNjTl+USAUTOkG4Ef8Zbfo5f8gaETdOBFjOGwUxTyXyW4LzTK81RPZxbnCYzhzw0t+
KWgn88uTRBF1jMR3t38szWNNNguPZ+fd334aTAGVxnvOcebfc87sPRL+NMC8eFrMfyyMvmnoKSyB
OAlhvNOaLdsdINds2BnjdpJulsFI4HRBBzpD9AWzbGKJQZa0mUodTUtKFX5QfTQOAtG+bkD60Vwh
txDfyN0H/bEmIyibv3Pht+u6Jv25vJTIucPjCcJov98jLUu8BUGj8x44K2SkNK/BAGE2PJcKDmtB
fXie/bP0hyZNw9ECX+SFOocqSnhs9sWu5n8m9frP9f2/2P1TPWh+SAmyDes8BNRxwSrhzSphcVtM
HzyrMhTkRwB7cEEEZzFVybOoQztiavlnRoawGdKZyAV2ZI8C1eY+bcPHtn14T+JWJJF+J2+GLX55
0Lxd6xt0mtCXsZDEIGQK9yyl3TEJf9KOKaK+GU0QUUOsksN4IcZPnL3D6xthFmu9h1io9mzLgwMx
TC6as9XHqjeaIl5TDtZ0iuvRV/xDfiW39rjALuh5zCmOZ1hENscM3IhkIAzqvpUlKzysl48gKPzD
3IJR6c7L3XKeERa9AOGXltdwmBRbICzp6THeADFCg/J0DopGkgwhtGP1SCu+ebsDgka8Aj7OFDf3
fML2p2p0u+mK0gkUiyH6jzJvlnokRxxrEZobZdWv1IsygaJOBImrb6A7rxMN7R2LR3djt2IFNlnU
z/QHEhm1F5o3cy3pKlVH0BihXMBci4rkh0EeL+2XKk1QMyGEmReISJMuPT801pNPqIH+xpP388TV
fG063D6N0MYm+y40lHyMGRyzmSvFgmtrE7mYNltqKagoW6h5grMHrsleRLUGJbz2U3UhgWbgUAj6
mZYOXwk1i3UVricz88+IpcGcj1ZwBWbyjoHN1Aqg6J+V5YjGDQ5ySToQ5KKIUXnfh6zd1q67QRzk
3i788kRoD0FBxqGZyjeCxJ+xZ6INMRdptsw+gi3YbEWSEYEsylfeurW5s1+Oy+qMa37hx/KmWiZU
N1fXvHGgKvjv3eNvfuMwSzAWh8jjps8TB2bgrAXfaEH8A8NtWDTBW0YWDyeEGD6KpbDk58CCg0wU
Sd4oW2FbZb4WSe/L6mqUH932i7aPr6QyaM3Zg+ggxDEk/g7Rp5z4lkC/voYLeMdRbOanfsVmIi/E
FpPVzDqRNvbIpfZ9oO+DFgeRem3FH2iuzfSxRJBpjwnp0j+eFLzxFIbE+eFauOIcilfFwvMNI5Pq
eMRuxotsL1o5e+/Sb+wp13ZAW2R86d+FdZTaC2UoWXD+u1tohTDZal9LiXF4POFh5QrUUDYvOc3L
pGT8C1uMjZv7hDA/v6oQaTvFZy2jNBv4UnPhNy/HAF9CRnh7yt679PDosn6rrTRRVrA9WWW6WeF3
N2o0KhbJLcRk/3kz59wouohXDtMb/9S+qNGOTHgMSOnCX04GX36zKuOlsuRVST/IsOm+vGEPftFs
323UbLkGcoUi2W2NhVnMK05F8TjYfDOyt6c/EuPZrHTMJLRGM9sIsZkUXkC0d9UssVZKPIUq9Fgg
xkRvD0W7hBP0VBxZcRFW3lRkQviJTlMpQjcueKrPG0RYOHuMt28W+6QBWUWoy69Ghlk6NXUHHNb6
xsHkNBihAcrYRpqvyNzIMZZQ26TsJ+rGWsqX+4ohlu49jjxIzIsNF3pDveEdelKKH/pHUamDOUyM
yZ211oC+lNYhHm0eRXZ1E/IqZlHgyLBs2AuhipgJrKGULgq4QC9C/GeX6hxKyJMEDzDZYHiseML1
Ww7nxR8gBJ31JmIpAt0DSk4Dzp4OF6obvu0xl/4NrVTBkIV1XWKqnm5QrI0og0txitLPLMN6zsmS
qbX7ZNiQ4bzoSbSmMZMaetaDXFmTe9+Eujmch+Lvkc/VZz7nKN81lZCUEQnfdudBVQ739EnJ+D6P
dL9lthDVaYPAzuP2Bv5GMK576m24H0z1ixPQmEvsmtAz77k8dh1BMnr3vxVrTxv//vcODor2Xxg4
2KZpaphVaCZe/eLz31+btIib//O/lP+tJCotT2di80zv+aFPWzQkDCeuIcLJrNmI2muubIF5rO0D
F36mp+vanuCZBubHY3GCItnPgA9z/3oozm0e2LnHrGf5gqYl8ujQbjOdeMIAyff9eIgo0Kl+YrwZ
QTvhNgN7Eb20GOAVX11ZmRWofP6ohCSosEccc4EGP+gGm0AxHBkmhyQKU3JSgYoNpB8gFqh5RuiG
nSE0DKemwtjyfgJeqfsWrg7iPW0tze1tcVBQlF79Uela80cWvD8B/rJsyzLOjyySnsQfuoZxRQ2h
TZ5j0+dGwP/2uldoHj4hRM+wPCnb+CDtGOO+fHNj1EuY27AeihUhT4+re/0frpD9Xxig2GTEYjhF
642d0b/5cLdFWipVpXa7ZNaRek/0W5NOWk/EiMgQK8QZvlFpYOD02o0W8kFlm1DPV82aaorXgW/L
aN8/yyT3tg9m1H+3+A2qdMg19xvUhBqLCZRP8fHPn2RsBmZgB5oPJIDx36Ww4YulQWpGtC3mO4Jr
OrjNN1DaE1k69+i6dKbbN2ZoxG8T+LioYbmBZCRBGkXDdmi8imnzsP/vb1tV+cdB5d/8nf6TD5c4
bf/hvu3s2O6KjMTYBDKLTXhPhs9FIui4ZtjAwiGOY98QXfyOkokNxjjlEVUc5D9P7Mrff9gx7SHV
gyovsa8QuxJlI2h4mFz0NaykPRzQiTnymZdz/1drEHn5b+AjPIRBYohJN5If8irG8fq7vmXLW/FD
iUZSUFz9aPi1JV5Bnf4swlRdU8o0lseIR6YCk2bZyawFY5xPP6hkWvd1AJGwEXoxOXVZnmyXGqab
VkX0hkOJd0D8dSjssWC4QAg+ltv48o+aaEvh/kAU6WEVfaKbmOfT0StILUCaKM8X3Ze0JElnaQVl
YPVU6Ax2vmk3Kh5HZpdwDXDDRvU9tD79Qg9RPfae4A08SpA8G9Gt1FvI+a8JgoCBUOgQiYLlvFTI
vmDZ9/1BYuVFPJm4b0BdJlj48Z24HnSCww+0qw9nGusN2AmtP2huXY81BlnqP0ylATRQWILCCsfV
RB0/0EaxXtNWvBfMZtWllLsvZcF89Tny0e3EvMapLMS4cHLZGgtHU32sEplp9+VYGjwBFLbPyZNp
W/qLUYlJq6IxfcSiNz7esWVhX32vHv1kdOO9POFCzTDoTdhUSAcvTZh+YZx6HdPD3KdnudpuCb8F
gun9nFaB/kCSmX/LGk2vtfokkwl6zbVihv223mKToMBRscbd+o5x0sNrXth/+++e7rCUOMs6gK6F
a4EHp4EPIHZgsCyxuj8IAIR2gPS7YqLCDESojz5vNzmOvj7AMjcMypsPnt7hC0LX4GEs3eLMAvsU
P3KGcoJWuEee7cTdpeE37puHn+6VjbxEyPOXrwq0I6pXQQTD/g39AZRoec5FMU5MYuKvp09HwIxk
QLbQ63tTcGnQq7DvxIxyOQ6cf4+J27A+IlP6vRhHfmlReSZoJLssykjery7VmntF08ctB1NPFdNv
FpU8ZTrxNhdVJ7zj/QEJ1cNtbP/KQGLwGAyaSvDhPzgrfAS9O9M2lopuVdDD3zKIdd3iJRwWIWJ0
dLI6jLrc8IrRugdJeLCtlNnuBeXvMwNFKiZGt3pSPD/QjvYu/3WGV9ehrAYyseNvJhc+J7kln2Pw
mPZwqnH77zrvA0xx9YSTTe/YJMJLEBDeTOuA7FlRb/qEQfO2JCHmg9mG//r4Mqmi++6fVy0tRsyS
56gUGXkVxNzKjG3QiYX91R1QMKLEh1LGBsZsg1E+bkOWz9CxvLrcdR1A+Lb/Ahjbi47e3PBXfXn+
SEYARD+DlFZxiDwGmJJEPKR4zDwOaDPRC9r2ulJgqbIgUMl9dSHDhGaEakLx0+by1rePR9jxOIAh
g0Cs2tfiY0M0618rri7z9GGqvRa0eQyABqHEiTl6HlLGGjdaKIbCzKZqfBY4ift8nQNSZEtoJFb7
D3UebFe7aE/PxhjwGpR+FxwnS9hSIUOa0PS1CUGimgMGRnV3KnZvkHP0dFodMhpi1MeJ5deJ6yd+
F9NFQqVV8fKaX577PU/1c6rDbXoHKkbu5qLuIggIw7iwWi++zp7N/qLz0W2tQKGEojVQ0ZtfeDhV
s9j02tVj5AM+UFNh2TPyU2xARnSkp0c9UwV/KK8CwAwjvtTN+V4ELUHw1GJJxe3ms3FVU04Eks9y
Bf0QcgOCa9MtIhjwYuG8NOuEWJFTmvkWx8OIB3a+MRnG77A8Z9a0vg11pPZT7mUcHMx43AIoAPth
zXki+eFOKgzsK/gF8A36hTLtgvJQAmvUv7jVn8tkjBWO5r81YfvGsMxuvEwL7muoVAWN7nV3HnkF
vU23Lef74b25GofSNcooQQRa3rpyzE12KcJimL5Qbhme6shHBlxip1GP2ec8OmSQdgdkFq2rn/gg
Elj4+BjE9YXfQv2TfJuZkLcy/oQbByJdzTWJpal0cBx3lXjAftJUmxYqBEOe5XC0aYKKcNGMkIEg
D9mWBvYB/E49vcNcxy85oQTZle61c2b6qYHJIo8zHHjufs192E3iVZdSyl1GV98ktNWMLOp7xGD9
dABRyF9BDjD0CPs5HDidAOIysu+ba9B/nGZWTRS2nB+Yc9+or4RsdQ9VnP84+Cu4nLRT8gNuXzQw
dJ42xHfuJxy/C/8NYoN+DZU4sj/A4E9AUs8tsaEmo8UU2kxCfr9+cfL3i/GRwUkNkLZixbIdEueW
+kz7CNI5D+I3RIgj1ucIOh9L2MTvbUFFP3IqXJyge2LvFcgQt/FZiJ05Jh/ohej1AA/etz4kK3Si
bm1nX/9CWX+guPqMhznEbGasHNFrAWRBZ0KlABFU2N546RbFis7JP2NOCBcX3GWGoxGe5IyDQdHR
QzF5o/l3GR7px5SCp3NKK/hQXCxriJeir7nzMhnI6GN0vd/g0VAIuyUM0cXzbJ/sQNkz50tjr809
IpOZjUYkB8+BWLDsJiWD5hU6rOAIEENkUjTd3nYgUBdmtlDz4WtpXzVYw53b+u3ViDIAgHDKAMKo
kEw8g+uG1YHR8HFEyR98fiC0wE+lMaPAVEH79kCc+9H6TTbgAxDC+Vq9vVR3a/Gtfh8AXwHACD8G
qKOwDYLcGX3fMOFRCEu8rgmocehLqi/TL3wwBXWGQlrHbILXYgaoUsEhlCzo4I8af/sy1EMoJTlL
lbnusCgIU3Kv/upTlng3yiMWh9kHlitDHGX+um7tZsxMFVEt02PgKeYMCPH+jDzQQH+goxcu2ExJ
oHCRQnCEMeh/eOV4Uq2sGYUedhCFTy7zDQwMRPzq8pg9dmw26wXCHcgBBlMH3t2wNfA8AvILHQNZ
zTMhqANagvCfbBjwLjEEYPLlcZfzCIP1IZ7eXtfQYjXGL8n0jiwTw34wVQ0ep9NnQBIYRjzPOYyF
wLz6zysVMnQMhtp/CSYJCKBwidiofWCtbbqn3AuTRar/ii4h8aBKTCu6tHXGXZU4BvkD9jSD9c3Y
l8AQlq5qcr3pyBQ9JmnFlCoKv4TrTVh/0LWKrJERUw6nmr3m/AimphCQkfVoof0Nypqea7SgKv6a
zUQ+jdDtooKHjIClRLO7LkscLU4PCl/3OSnm7ennOv8g8lfoeWB8cBsuUuhJjLa3d5xlkL1x+55I
CHF6K0rQrb/+lAMlCDZBLAF8FQ/NJpszNWF6tKLNTkJ43tJMuHSgwQdxeBPGRQrD9WYHrLYTtC9n
pBXqUQrTEE9N4HIVruRyKkCfBCo6HZQUgrM1J/Q2C2RP6N9LVm9kYEMaJkTFXFTY9RtMxTQc08RY
A7kOzx+5LYGlTO5cKm4e4yxQDHrJIkzAOvH5IGTFz8aSl50YntHmcikPxcy8GDsmTQz1051CbNL+
ujiAMQdD5zY1PSGehN4zoqhm0zTpEGHtHmgQmeUNgbxmsmtwRMZU0TxOo2fsErDrhTznweLp2gLD
oj7jUT5gGwXW/+jR3uF3clOn6hzA60wXMOmFAHf3QnilQtrWvrE44hkRvUA2oWMSj8IN+vAAO2Nc
LiG+Mc6PmPTCCJ0L0yYuy8gHFdddHCH7b5NddKVHqBj72KULAmLtZi07GaKGyftih+gAyBjgQDXH
DHFrezvLzxfHfEK8cOq9zOMnCrgcCYvXer0njamSYqzHUItEN2S2E1wTASQO0GHBuavfbmMycgfo
fyAvJ+h08gF24wmEOXOf3TH5kpbxhWHGWIHVjwJA5MOSl+vKFjWNOVVOlApqmM1VIexYppfXaeQN
W6zGPH5bfMxUT6LL4adg6yuao2J3Z22TAnvPY61DYI+dQ7owgmxWztrv5zj/uK/Ann4yTrUj4ymN
EkOQmGgGgUfp1+y5kEIVMHyE3VkOY+mEMA7CjauG7cRaYkvJzHdpLe2FDJ4L5x5fKcTgLKsbRFJo
EEZbbnomEEJzckAupRMUixPUMq7Dclru+5DlGOkdU1T/cUy9PXWje19jYcMqI/Azxi64qOyLEP01
3ia45uzeghU6Ha1otLltQGi5Z6jwJsI1hURcqpkuQoys/RKsi2rFQR3XSMgvNAKUUO5BUO/A6lRv
cIfFZyv0/ki0xx8qzxWjwfek+Loz1Aa2rA82gpQNfh+t/4KfyXBpumevaXGyhbO2oB89I4C6bhL8
1BA0QexH1kxhO0U/Q3MPDwF+iAtWVUG6jCxsnLbGjK7WXpRrVnTmifn42Xhsu7LtkANhI9tltBIm
PbuFX64h4U9wQljZNJRLJjBM6n51jNfp3DCKWDarDByEuZTuVvTVlJV0WExjAMtdzWek5MWvFVCq
ffscgZ3bL8T3xbqqfZPZKspKatTasQ7y7nEqLqCqubCkZhcd2X5ienaAOwhQRr6KcxCrCrcSR5fc
Zqcd8AIT5cqer82vgUJNxZaELfAcYkG16/GReo2/m5kGJ5sKhZfovm+Y0kZApne3uSVOhVQ27Bm1
7+NlQZQvG9sY27zvqIPESfiTRS60dveA0J9Bi/33FGEp/mwliVeYJXHF4hV9PkiZfPtpKy9/RvYc
UkYbpF+3JzT1AEYTJjmPhRWgu8J/lM0bN651CYR8Aq+BBTQs+++YScgulv0Pmh5Pu9KqhGrD6JH6
3HnjtM6G6fEsMCZKLqNzE3FpvQP33HuMKTm3HvsS8/pdy9SU+T3oJKT4DKcUygpbdzv4geScEbkD
WI56CW2aNdYACw+P2UNemFlgSP4V16wL2e06XUnA8WZrChJRH5uEkw7cZqMzNQWqusgAwc/G18Qf
lHluAW9i5YwVJpQjY1bKU2ugZxiXiKOhXpFZRAYi5q5NPoVZ2nucuFNFIi6bnJ+fK+KgqygbuXFH
Uhc2lb4cfBpfm8LBM/54uTJ2SaLOxZjuYDulj04S1uOsXIj9ZtJf3iiW8Ol6/hDkxRrCalq5+PUv
yv1rjnfcCEWz5YB0UxpI9wMkBtxs3jgxtuH9QixchjORtSynbTl7YY4muHcOMDsNhXTeS6G1FgrS
1x4xkaMQHndIiOvbls2PyoxyJ9WB/S2D1R+qN24VSAh+m9UolP5kfD0SStyXDssmRIc44JTKoxIV
a3btbtd/oVekADvnsEu3xZSx6NQK5dq3Zxvs5JzmC1WU09L4BsrUpgJ+OulE/X5OKAI9GYs8F9k6
JWgEOg/hojVcZVnQdoyi3hCrm4X12wK1H3u4BVDvaOwLR8whV7JCe9ov7Y3lJXtp17CS3uyNSiwu
nA3WHmEpsvxsB6gPtqfMM3ot2AEqmXZ4KUSfW7vXx1xndt1sUy9A5Og3JHROZVhty19pZzf/g/+/
qf8X+Lwmq7puGAYBXmS3/2ecs/h0j09s3DsmEPhmgr099tBOOZncEnVIrUG1xepEaUB0KQbvKHuZ
87YeszNUWRlm8QAIdCT/euOA+fNxAVrYKP8VcsoNCmvg5Z2EwfxJ2LBfQ4HzIdLFCZOMaaKrxdfz
pAbip4n3eCS/O6qVgu/Es33kqG49uWAbxz8ugAHKjNBp6PTObskT3zjL3TJjnxT/Aq5Ox2RYQ55h
E21ilO9mKF5dxc5zkX3dxeAS23gI2F7Aj5wHu8l8LvKrg/lFPixRid6W8N2dZe7Lc4bYZNR4/USw
9000nPzfJeEamlOUI+OjQ4Aq26Oa73EuIu5A/A+lpkiLFpot8ba7QaBl1t24u9uNn57yMaJ6HDxn
PEXwKBTMf/P1Y0otvUchMFc4DpKzGz7Hb2WL/udvvg8cMOX3D/+8ib+F7zx0Q7JDxK/koRFEaZGk
/UtYtojD/mUjcKgrf4+z0pnNQnKKYOU6R8gZlV8hzmfMwV7yhZ/i8oW48z1pD29sNs9qUDrn44o/
Mzp0PKX4F1HZqHr4JYzIPWU8cKhAvlDdY14GIxjULQlG3PWR4muMKwIvKHVbh29svOM3Mldy3wfh
OSFe5xh3JfSQV09yf39BNVYPMTCAlcvLG82FVz3bAAukGJyQZEOrh4eHiw5og8mtf2XFACn95w+H
IyYNhv/9HYff1JeMahhQykvx4zL4ROKt/hOe+4N7LpyzMRU/WhwmxyhScs/nr+6fsMPyHrK6ulPk
TDA29tT4lNP05/9vhCMGOTLvv0IZ1yoAAb7iaw/lyvlanM/nxWKhOnvZWyxg1k3Piy+NuG/aWu88
+F98DQQ16D7sNQER0du/LanRVKpsNSIaGgfuqfRx7zoYJV8hPkAIN7HfkFZYwda4NPEU8vYDCXvO
XxjYih9UUFnGgfjkaKJQFYqdDHrZD0HdpwMPHHQMHsQPj9GJJ3dKJ4rfIFpc/Azc6PADLyy6+jhA
+bRsFCroGugfCGdJ+MefmFkV7vaPTpSXcA//1n9/FCtr3sSigPpU+D3wSzsWCDBLrlbJxzF64A9V
bsDvcX74b4QMaHrle2Au83UUqf9TgKfx/6ecWZqsKRqhHLqu/Gui8x8mNtK71euhyQmuXd/pO3Mk
srr/eqIjbI/xBRFCKXu16gupju41YbIEJ5V/7ovv0VruI9wtKu98xxthgno3fBw7ztZ9kv9ZtJie
8kspScHlymsc6QL7mOw/N/SnZyn47ydPmsgb+Le5kyYTvquN/i9n59Xbtpau4V9EgL3cqkuWZFOW
6w1hxzZ77/z156EHOOMwggUMMsnMZGdnkVztK2/BqU1R1Ymyv5IXpiSCoz+NLG7pz9jn4ckRmevm
gbnS1K3PAjFwcQXPgNSHd2y3zol7algqlE3gb90qH7GJkHPygJTjLbUUYrFv5BGBx+/PKl8w+sJU
WxRVQ5RFU5s+a63XUjP4RXMuqM4WgPvMnblrH82du4HNshCWSDlvc36AxltTnz/WW0gtaDRYVzwK
Lvg84mIj6pZkWrqpYWbz9y0mdKYcRh5P4nG4LlHvGUlCdNG9Z+OdiirSRjmEOljA4B4g5rp2+wIr
zHoI3uKzuq/s7gEcD7Ww4jO9dciQ3oEVjXUskgs0Y2617S644kSF29CFmf75zONK+LFewYsP4NCr
6oS4J3jtMSymJAkkkHb20j3RerlFr4vv6K1GRly8g33/2Nyrj1xO1Nb7Xcy5AHESMWPhiZLkGade
EGz7FpHG/CEXl7w11w+aENEWci7Cb+wI6oSIVu3zA8bn61F3ZiD9v+2QlbrJ7vg6kARrf94bC5Uq
yp6+WubDslwIkLvaB9pKcPtk7kEPKjzQwk+1HTV81E+4YVvFW3bn9jVrV/SeHGGWPBEom3f9Z7VR
1s5LsS0PHnbBEsYmObVECOzGOnGWnwaKrmRVy/iZxbwS75GG9c/xWlsaaDbTskPr7x38AroYN9ou
2GhfYrwC0vcp6zvUztD24JQGRN7saRcDrAIMNS4yaSfj+If4eXIkdoZ9i/LFWIy88+zqOCI62FJ3
Dz5a8O6quyUIpVYGr8GA/Y3ONUSDF0HlNI/PKI6CK0JoSfzOUw1weVSsSeA6EmANA2OqiJx9B3R6
TnhlgYklqYucR0JI9+n3DYdt/JU1M3GzSxTZNbW0wQ6DmgVkujdKKPc4R3gl7LFPQI1zOCpbNA2H
Z2en7qglAgVEy4wO2KglG94MG3lJqWRk4QMNXzRb4xklNYcgSsUUgoD2yb2Fh+7PQhIJ+nmGPJft
8Ngfunc4sZ8IdPiv9HbZHX8wbKILMWvYOJ/qA1xHnOSWfjcXcH3MH7Q9XZ/38rFVRvENWlMwpu7c
j2iJyv1wxMJxhY7frkRgiHbPgWxl1a9oOS7DmF+iN0T5PnZjka2VFwVs+tv8rkS5W4q26W2JehBF
b7iZyLsgCfLo/yFd5eCj/6ZyO6Okpm3JB2R0EYGiMjaQ7N9nQh0PlJ/HtIXziqiImqyZ2Bwa0sQ2
KzY908jLQD0/PnPHPg8rwth2/vx4gy7r7ON5jBCXYwTIduPHHY/BkU2gMsyXY5ywo0r4ZV8xXlSn
d8f0oaaYBU1yA63loZ5vX9/P49AACL5jRH95PnlEWmMAV832xHQ8w86bbe5te7y8P1AkGAN8nBc2
X9bC/v1rSd9ZxPRzSaOptmpphq6a0/NZN4TI1Trp/Dq6NY0xNVE7cS9ym7vUTha5fUusK4Po6RYW
C9Xcjf+La456o0HGAWZzM/6KMsKMxvYY57/DriaqhoYKMXnp28OGIgQIhnR+2hO9voB9W2tr9MYS
3hfxYOyTxuDVnz/dMRHI0JE+t4vRwYiuxfZb52x2HMOx/juUAX+J8215QxcEyD8hGmHaGPSMIQ7B
32YMBYvDiOuJ6YP19yigzYmc+Le/xmTp48oXvDS1WGnqmm6JmiJPTXiCLk7DIerUs3Ib7RWsOaL7
+BA+WId8ISGO693kd8L29zHlK2N+X7o/LiilaAWpHsfs/jQommf77tlYSZuzsamWzh7pgEP5HJz0
Tboq5mOR3EEKjCJdsP79OaY+Z+OqlgxTNmRDNRV1+uppjide1SeGPTQ7Sftyo0fVu0lw7tRcoECn
3weTx407XamKBRyK1YpltDk5YYskgg/UlTpeIh4Qc1hFq/Tg3SY31VJe6VvL7p/hpu19VMHDr35H
w+r3B5ie8OPbMskEgEy2oUqTqECvBrUMA8+wm3rnUqDp5J1pvGKm+Psw0qVxgHxJmq5LY/I/iTN7
Pasrwy9lu2ze+hReRSzNROOxMG0fclsL3ndQAcRED01GyUT89Ft1HwBclKAtiYRUvz/OpTk28GfF
L9Q0FWsKQtOtttPVwdFsoYqWlfhZKW+YW6k61gCQJNr28ffhpNE2ajrLRNeSyZfGKWtq+Aw1M1D6
2tLPKZX+MXmZP99i3EZYsrjbv3Aw0gn5fUhlmp6ME2upkohDqypKkj7B2YleFcad08p2CpJJHtx1
mDy6Vb9wRiMRQT34IbQrTkRvWJopBKKA0CmJ7oea9h5SMrRuQ2uj5Y9ecF8pdqV4G813Fm1D5o12
roHQqLIM0lOHwMA4ZWJYrn5/g++N9s9H0yWYZYZJnqVPSkVy4Dey6/mGXRvp0YN/rFZ0w0IwD9kf
I3wIswYALyApgDgm3rosG3+XqG94k/GlV7Up7L0ey6yG3F0X9xLKDEH2VeOLqmXhShuZTVpxjI3s
Jm/+/P7o6njz/fvoGkaX4+YyvuOqH0dZK5hS4jTlYKt8QJCFlRwtnYKzXf5jQtpXs3sLamHTNlCe
CVqLE6+/7NM1jEd4TJWwqjw4OHm5woBqMIt5nYSrLFNo5RVLBe5qbJ0qjF89WA1t9mwZT0aBJ1f4
mMTVU6bB2S5Atfv5nsCsSxZWejTznaCih0vR07yy0qRLsYlFEszq5sJlO/Exfrys65SwnxXfPMOH
2VUoqAIXpOZSLJ/yLeyno7P8/etK48T/83X/O+B09/ZOVNVOxIDeNrqrl68FFhnDHgHzxVO7CM/E
0DfRUt5cGfXSSW0ZJnmnrsmKLE6Wo5c7bd9EuWFLcNRl3xaAw7XOY2A9WdHORcrBGx5M9U24+n2v
DTw5OsVSUkLJFNBGdPGQDoKtkO8a0+7Kk6gPC59kzoHwG+xqAtAr76xf+tIckhZvbejUa/+e2jhP
HU0wB93uhG5Za6NG+ZuKDU1IT6TrvxwrXyTSLqbtE/UqgCpwVoh05ObWa17j7lr1+OIpaumiomqy
pHJp/v00UWuG+WB2hh2q5U7TP33lSQYv6nJsW2iZyMYuza6stX9qDhyjpijqxAEqLs5UHf4e06ok
J1QT17BdOHSCK4CgHVljb+M8KKXxGRTFmydUm0Ir5iF5XuzSAeiTTTcQ4qEO1tWn1CDBi06ylTxh
VZcieGDcCUO5LzO81QHuQMG+9qXkC6c/5z/hr4HXpGZOJy708qQ3DVG3ZfzZ9tlwVJxDaerbzPy0
OHFk71gmK7NeNhyp8JPnVfOWeDkk4Z3TYJ/ijvF5eSVfkKYViO9vaUqWonBSqLI0npo/DgrZDcuu
qrQRmqLPBmumyocGDyLnK+7w82qepOC+R/MYPS0xXleyd2X8C8vH5DYxFUWWFCZ0snxSQS/DTiO+
1J7ppVLLOvUkSwMth/79931zcSSLuJlqlYoH/GTbNJLgCHHs6HYr73RU38GmqGtY1mEyjy1bDa9s
0wu7lK/6/8NN90WZ9IZYCYVu94gKC1sXJWl/2ej731/qwqnLKOb3hWbwX5NjvpGtNjN9XqoS0BJZ
d9rOrNddeAz7K7Hi5a/3/wNNIxdfblvZiHrdToiBoxs1zBadiRCO/5BCgsP+paOk+/u7SZf2iyyC
yweEj4m7NVmaeVMHStTIum1UTz28YDdcawqCYSRY3jrqycGIV/Vr0f8/pvXjjiAe5HDRFcPQvh/r
x45Iqsrt+ixxqGgiEr/w1waVN+W9XOvbp6OMEv9YkSI2zq9sBWV8n8kVasoaXtwyfTiC4Mle8LKs
F1NDRa51dhgdijETfn9/V+fvd/unp6fv3sLbjj7pd3oZzT+ujH/xKJBNkw8tW4YuG5M7zbdcjN+t
SD9L996d/Jg++J94oN365xzoQ0n//cr8XrhDTd7VZEjRIqubRMNFWLRS0qNsYd3k+Sh3E6Ew/dGN
fV2YdSEVN+3akro45NgdsKhBaKI+WVIRsVidurFuDyPX00WFhdC6zN9k6xTLxSnkd6gjugWYiG79
++vKl05aRdE5FCwiZ3V6/It5FEeqQlbpvsFibN8yBBtru9i6VMpkGhIv4oGOVfgMcy3+A0EGezhx
137012KmS1tZ0ShYaXx3TfnOi36sb7NJ2tI3UlJ6rBHVZfs5ejfSWsgX1lEDFuDZ0gtOSWviUkQJ
Xn7/CpcCU/PH6N+X5I/Rs9ZMTbHJ1bNwm6JUGd5QcIYPvDZvAbN/mhuCZOPu9zEv1cQYU8ek3TBU
RTcnUaLoWFakKJyShg7HoaLFisqn42c3RimNiCkFt8B0gfaAgsjFPm0OjXawVCL79kXt7UpcqO2D
6yKoA+VX+EgFGkiVtXSRuhTjZOEjnpeXW2MAwRBI2wo5FmWAgkfOhjosihvJCmWNmm4TjbG3gOp+
jJ5yCjlM8SloS/e/v+33jT09Rn6+7WQbt5EzVKpFfFhUtEDRGNi4GLPJD/5Ao9p6cCtkwKBa4KB8
NTQdA69/hobjZyqGLIvq9xb4Mbm9lMRm13S6bUXmxoV5YzXySgi1heJCn8tfGrD3IxlIBqrPGWoi
NWZqMx8+V5BJu9+/g3pxr/94mMmFL+pJJWldpduacesn6BViQzG0u57Bna3WEJ/iW22AQ+iRNFQk
FTT0dihQJm+KeW5miJvSBMk/6JP6iOXhAcL3iokmC+rbdbvW44bs4rWDzRShqRPW8lLRwk1RBFvf
+mPRoHCqkeomGvkW+moKWcNyre3vL3nxzGYfU1elVGVoxuRAy0pEo/QsNuykXHr9vWJuiYMLMUeG
FqFxFNEBtfo9TodkJFqKIZh07RS/FOhAGqRMNUb/uj5ZblXk6oUVkwA0ebVtpLtBgxuBRM5G7/Dk
GCsDo7pS/iRCjSEGm3vWXZLlyzRFlTm4doVdChl0Q1c0g8KOZBrjw/5YgF2eyqEeZ5ptxndZAbvo
2FkyGO6lUy5Vg0298JDk/n0OLp2numEZhNBMg6xNpkBrHC1u41qz0/QYNPMGYJy+a1Gsdsp5aNl6
+vT7eN/lv+ku+zGgMUl/ksQ1i0YMqMYWGyJZr4BtVFTz2IRzEYdzM0/vokRfJcWn2MULzQft626t
EMPLYThfeZZxdv95Fm5xGU9409Sn6YOUZpHlNIJk92B3QaLVwrzpv3IoBJ7S7hSmX8B0pdqZwZvU
vNaJvtT1gd8L1h3KPvVRE65cs5cKESaLUVdFMqyxI/33EiDY0BRL0GW7KLDFJQWtVTg8LmxTS7wJ
EVQqo3fJOLY6/OPB1kd21dh69KER5FjspeXSpbX6+2e6VPjjoSgncwkZxFeTNdIJWd9agSLZfo2y
MgeJFTfzLkNEhFsveHQhu3TmwXKk9ZZIdy7p8i6MkFA080UT0HDQQnzUu4WbP2voq9fWNi2kuTC8
0uEqHfDWp8w/dRhS5eFcMuUrh8x3ajSdZOruGj0dSzL0aUTcZmrVSIXuUNsJthm+FDaaMMBJaPz+
QdcUfClaQtCa78qNh/xKu4NLdUYeFaRCZa3hegFWAHXRQ1oCNg5xgwNhw2G6TfeAbIBRLmENIwcw
d7QlpU+SGEysoxMkFPcjexOLxfBW4ZxTgB1eeQAwcIPgPH33cPX6fZ6IxS6sZwIjk1ISKJJ/qOrZ
EErFUBAqFC64IQw3k2KX18FWkuGQ9e4fSWgeg77E8iyVDmn5KLrKg6YgSZ8NeHIMX2KEqk+NGUjX
bZtW3jb7zi2OWTtsjQ5D3RZOTVOhOQeCCJp5FmPLVirbpKLr2oButPzkpumDZVuhzCSBzEfGrmpP
Q5fj0kveEyGSD7JTHqR1jeB1BehDcXPEzpUPHXVjnQPP9RAKq6wPidsnUBDoaWBulfVaoSBb1U8D
0i8GIgXaUxoRcgeqj+FZMdyedbl8KN1hPpaRFD19HYbPNOt3RZlj/SNvKh/YQOCtc25Hw32tkDyL
PJwiOV61Gl6RIa01GUGqwnoAFRtXpIN8t2Xv1HYZ9cemjJ97NZmXuX4jYf5dwi5xkSFRsWykGuJi
5Cw8DFCSzQjHShRlMhlDNziOtStvInZv5gg733mzhGcz8vctAl6IumadMc/TwvafA8FY1dRnZWp+
kSXh5509G3oNQV+714fsYFDHVe0UPoLfLlxkLceHUaMMx1DYS3mwHx+D7GshUYfOYZEK8E6hTGSB
ifIRKt81E0mhNnVnsbNtWQ0WUyfTgIY3v43RdUbu3u/2jZDNUwOFvHifOrZJYZtEBH68/oYoJazM
ZJMhza6FfHQaOz6FbhlDPg1YUvfp5/JdnRnIOSHcb20t+VgBIGgB8nAUDJWzQsgIsfW+ZV1YEAus
2hbS9rhzxfsS44rB6M8xFFa5wyVoCI8qyim1Ki09UMiqI23oqoGVC5FmK9JqpfratcDz0uVrgL+R
TUpz1Lkm+asRq40xlIFkF9BG88cUYITZ2lK8UWh4JK+I9qE1d7yyYy9uWJoqCjGIzi00Zl0/bvw4
0ELBQwPUzlR5ow52INQPdaOsm8BbhANa3dGNrxxdAe6LgEmCxgFktgchdVY1NZkrD3PpC1jcI4o4
VkSVb3jaj4cxe6nzqybU7Eo96W+DBTcPWoqCw5q866An1f0+qK/AEL775tPTmXTWEmWLsijdjb+/
gK6JXi9qlWzXertwUPHVTBZpdO/o3lFOJMxctU0a3RsVjdu82ZSECK4BW1DDecnajUFh2y1jJDVT
MCxlVC1oiLQ6TfHwzauF51ZDs128bTs4G7B1e2Vdw7GU8YFLo12rtHvPFWdJ5m0hPCAsFnkWbPAM
UcaTYcJV1j4bD1Ic3hg0etwaYpmDTNS2L2nk1/QiWnnOidLn6LPReWmFrwD1zlCSZzJorAj7nPxL
lcCk10e5QxZ0F0gyxsDm3BvspqiXZOtlEu0yBy6ST/HrGCIdrThfTnxTeeI6ztUN1BgJ7B572hTS
20QIueilKxeHcinZ+DEJ3330HzMv+5GhtBFHDHEQqxCGQMLVXvTBTanLq74HtABwm+85T5USpsar
GSQbD2Skf1NIB/ZIlpsIEd57prXxgl2IlqMulfce6LNcfMthe8mFsCKPhffbz1GWy03tSsJ0KY61
wBvSCTUlU50G8l6TdhSoG8mu/DfdRDGuQflnI8OEg9rQ6jOitd+3y4UBLcr4FGRNKnx09v9euEXV
SXlZaMp4XpTJzjMIHwmX39gssQoCw/CvzNK1ASfZQVrlhT4klmIHzpvSSNCZbgz1UMrHiDuPUF2R
rwx4qdphUW3WDOR0aVMZ44HxY1l4ieqG1JxwwrOODoIyqHbk+jlTHnwX7xsH+zWUI42nOrL9Esiz
C/LOXP0PX5lIWNTpBlLhnxwPqhXVbaZFjp1WJ7Qs9OCYJKPK2FjTl+W3ELnB3we8kBDyzv8dcJIQ
Rn7syE0V45BXw+5CKbnLEfVYWrn0P2R7f400zvePr2uIol9mMt0/UVwb5bb2to1wM/jI8pLpN3CM
7Qwtrd/f7lJ+8XPQ71D/x6AJl42QNrVhd+Ix0N86/ItwLBg45ylOS9KL42xz+al211aGeQBS/BJ8
Z7TbdW+VBO9XHka/+LE10RybvBaYlcnHVqKiEsEZkANAElKUbhmhHZn6RN1mNgs5Sg1p2Hox8qb5
Tmv8kyJ+yKQ6aneo1WoNYcp7z9H5I2klUlu6bnaUWwOVdJDTlv4eNFDB6n4Vxe9SqG9DHVayitOt
f0P062box/YIICXs22M2nHIUggluPaT6h+xcd3A+ERgMNPRNav2QCfpNjuqeMdS20ayJJvV0lfX7
GjqQF2FBDN9LHR7iDv5ZCQ0JyUCtDT94Us1cV96wlYMBjT0IiaANjZYy6drAq8vsy40lZAvVxdUA
OXrF3VnCg2JVG6d9Lrxo2ZQ3hoZzsfOnMoeZyV2RQBtQ8+3gRgvuaQfKfp3+GToFe4KvERiQx0j0
Yo9E3SKtD7JGnbJ5y0CEFgo2e1oHaBwDChK4MoYlVL3lifjYafCk4xIriWHr4Hicp8ZN/CcNhi8r
4y8fhplTojPfv6TseN2DIVYCLweHSig6fhVTlBeEm5X0ihbTjZ7i1Q4sJMJ21kRaBLSvrnEgo8R+
23vjgCs28AAF1InhFkZLfcCEEmX6vOZix+alTaEMGhWmZQk+ZsNBqLBoVX2kD+JtWywR84uhU8mh
eqCzvmjUp3wot2aGbhDiLZKZIK2N82R56Bvw0m73PxxJANkUC/wInT9zkg1XuRdQuBKt8eCXKgqp
j7TOC3hWaFN2tmY9/r5LLvWLLQoCMsg5WSdCmgSmjdE3Vg+o7gwnoN4FW32t70Y1ieTWu0UZ+yTe
d7aMmM3eWHubaId8BEaZ9IM/yitX7D/IfnpLFjB5LlnZBAQ0hc9oUY5MmmOK5+E22uJPdQ4+MInc
IRpCcnU/vKsvnCMm7hAHHRW5j76dBSjCwe9BTyPYOO/iE0LPBs2hEu1syG1Az1A6ADajXCnsXDpX
/v9BLbBKfx+tWuWbpefm5MHyvjf2RnyDoEWrbH+fmUvly/9+D4aZrAS58+O8zXvLjkvUT8w7i8o4
jgVxv4ba6tf2kL2B4LDCpXCHgvPvg18oXf019iRzCMHli4OT0DutiCHXLYaTQT4Tvxu1mnP6fbDv
Cs8kSrdUg5SA7hOVhWmVsA0DUaYsZtpVnK7CCvknFQoqoteGjEpvg+aFuVYy8K9sag1XjraFSYsI
e0Xc2iTHOjG3L7Sbl32MUl8+oMF0QEn494e81Cih1SrJ5DDfTZpJZVEMKlgewWDZeScj/4lim3fr
UVb0C4jJRYQ43I0pZju6dotcHyPTYRaiT5pbzqrkOmmLx0qHexPm90Ngp6jLNBJXY43yuNAsCm1l
io9a/Vggo9aH6S5uVYST5sUoHuP0SyF7lNHwaukHUT+W+RZJmXCuU8Urb4LmvnFOUXqSS0zK/M/f
X/wf7si4L3+++LgdflzqIIU8JSoT6XyTgje2RrbhSL3DmWd29mfb8+l0Wq+f4Ikd3x4eKkC+0Lj6
2f2XbV8DcF/aeJrEShlR0iS1k6BYsxIlTSgp2129TuqbptxrD5QAfn/fS4GwJlGKFGlF0qmZxIR+
SQYUaoATfPMYStvIXxcS17r4ouQ3IfQsPbtSlb2QpfN9/zvgJEzRZDH2w4K30uM1Ekm+d2rCK9nE
+MzTDfZjiGmR0q/zahAbS7N9KLrCDcFYlaxVJZo110DRV77e9Gws44KCf1t9X18yerRbYh/6CwPy
I69XwU7fE/7Pe6maDslAhtqkjk/zY2nqetS2Yq5RvKpGxg+UHOvBU961AWkAwG3ta06nMvAelNLc
+hUSCioixDKNDrxlLKQV0/ZPVb30emlnvTWjPOAWr01U37XoNEUInQW71oXxXSAk0sJgTRFXQea2
EbO3eFCXoXMQh2wDGvlgte0hSmiVkuWrQbnQwq0qDvO4wjPBObXYYIjU1PzeWUqVRX301HR2A91b
bCUiR+ywr52prNRLcz6SloHBgR+YUgr0ihZAmkjSOX2s37ptfUBh4ZSdvZdoKyzwi12hH3NKvwbo
xlAsYbiv8X9/MW6lF+8hfpKPyZ35mL/Gr1h41Z8lyN9wIQuzGAfv4ck4Ggf1tvvK9zJy02jdQpH9
8s+ajR8D8mHaytn1B/TMjKN0VF69R2mXnPJ9OO8Pyj5f16t6n536s/6O0ew8uTXwqoPeO0fj4Nzu
E2Q/PsptCW1h/IPxFp3HLxXCDZzRhxxZkS+0bDfmq7BRbunrrdutvupvagwqvS0T8ZK/u6cYRQod
XlP/PmolXbn+v9fwdNXp9LPoLRKjydNKltibjR9bhWZ75dYqlxVS/oH7x6iPXr+s3aWOFLeVLXGF
+P1gos5wYUqB+qtjQxEozHfC82O512FVWapeSOdnpBg2YL/377e377eQtJ81OKuYL/ETX5GFhqCS
sXAgpgoLf+FC0Khnj88jE+f1+fXwmnN0v6c7lApHmvctRzq0axpyMKaixTA7u8szBzyHfD7Dwm3m
bpCyIWvcJrd0J3T+z1NgzvBpJ5hubqlGIOThgHJSAA/OR47eqEXZ3KV2JuJrgWnO3JcWljXPNST8
Fn6M+t58N6pkrOkCtugZvbkvSMnGUIP8GVbdFHSQHnKBesANRh31gKhQ8mnxPg6cWaDTM1wuUWmh
bPn9A8Hg2eGZbhp88ZEkAxXt+6e8G6kxz1/2fQhdn1vpIVp2r3h/zx6AI0CZHpm8/+GzUFHBdXtk
r6A9hsrEf/j8sIR/n0L1QhEUdDVIR6IcerHfMd/PGQxiv6VwLZ0P8I6ZD3X9LEO+l2ardL5eV7P1
OpyfttuzNMMxfLbevzwoS/7zhiTECG1Cy+v3B7oEiLBYTSQUMmytf+gcSRwJWgsTwO4hhMYDfODb
Lj5r7RceKTCjy73LtFKpd6urBYoLZcH/Dk3qMblonUDtzCaPOKAGxBtn7WvxhN8gQU8iz1t3rkCR
Rlc7XEgF2d/cozNUMME6ixd7txOglJHMDyByE88/m1k1+6POnpIZWDBzdnw5kiHOUB5bOch0HAuY
8eNP/tZ5v4jvxn+Y3nGgzP2PbwcCyPziQpvv3vhzR21e8IOFYKMitsbYpcbZA9mRLe0Ottb467i5
gKVahKba3DxJwky704/AsoR9urkyRRfXjG5CeQHvRx17UieTitAX86BT7TDpsal5cTNol+kpNh8V
N15HJq0TYxW71yBol27ybzoRJD6g8lPEW+8JvRtGrmEb6CjRjhKrg0LjnOoHl1ttGWT81xbjpRXB
TU4nWFZ0xdIn17ngGEoWNpZu62z7EnEr9ainCGSuJfOI5LSm3/tw0a9xFfUrw04LkUSUbSxm0AJH
4v+o3vEfXp01wgzPp252cpHRQO8i54Q83d0ls7f7EWiYof6xQ8ngZf+0vutmn5//0bM4r1+yGeTB
zf29rb2MsiDXNu2/0ZwkKdAqVQjdJrDgSRgcJ00dqRH3j2M169TFobRcB4oLsGjnDFdyswuACkmi
+wV6RiFg0KcgGsPIKtUsHcWmi66gOYGbMAHeWssK9FXtBk19Gg3NKc+TpZ82+xC8QKjQhaX8dGUf
/DtNfz/J5LVpvpdRpoGPCkcHZYD9Il1CGNND/02EUgGhaus+e7oy7KWvDSxdhjsPhIMKyd8xpqC4
XiSVKlApNGnTHklDH3f0BKMC3FpSaIUFtrs0IStStVpAFKbp5o4JPKoJtzqmbgHFAaWJrgQDl56K
VEglHEDUwZxWWo0uEPCkcs3zKCStLVFSvHru/JttwX4DkSEaBnC1f9Dv6eCYchc2sk0orVF7wFiP
HhkAhXWOzi+4oZJzSITFTTMqS+9pxZt0ZlwibgkJ7N9n4btV+XfMxcPIqmFYOomMNZVSGDIp6CQd
TokQ3xoNh/Boc+cZG6dzl9BCMet6sojOsbVSqDTbPgwPJ5SXfi8sFZqLfX5woV4W+ZspqS9Sd3B1
f9GXV9Ksi5tFk00Z1qBMhjq90gYxrJXIFYwzVkOLdk7gdCxuQuSg5UW60u7qTXJwrnyZC20Uvgy1
E/Dn30fCZH06WdWFuhoYtiO+1PEaWNPMV9O14j6CJqR2mDX50szjTU+YmtC47+gMjiSuKxN0cbX8
9zGmPgaBUUW66ebszvijrnSo/hun/oD/Na9xjWrXgQ/5vXjLDOtGi4rNANc6F27qED3z4jHRzbVs
3IY6jpAdgDx9dFSz47rbtdrJLQ/OVWrOBSQ7n00dAcdwc0RzGolFbdGmcUuFq0aRUt75WPdRa9X0
GgD9iaKyVXyOkAr31o201RBswGkp0VpEX9qvcsBbwpUPeCGr4IF0iy2tjFjcbwT8z9DQ0Hwd3z8N
Q8sjhigPDd1ZFacMSumOMkvVr4hSZhxcYy1eHheDA4BqpqaLU0Jv22pSMhiZPFL/ujbARhFX1m7N
J1Ca10w6CPiQjxzEa5jv74NzuqXh1nKoWwYl+u8E9scLZ0lFNZCegt2G95rzRs+iQiSvE5dG/lgl
wM6AaVy7Oi/Eu1BLZSD1YDEsgvBJiIFlhVRkegBXQwgXGgZrVrPBKrROxo7cetApqllbPJQagK/6
lQr3dyAxeWPgbRbrjs+tksP9fZVYfjp0YpNKdlav837RDlT0nitlnziHXNs5aNKSSYXGyu236Kb3
8koVvgx6n/lAMr1Sq9uyvE0wOJEeuvYxCM5onPhAv4qV7641aWk0nxLi1MMuQ06bP9GSSlMhbPWP
IbznGltoKLiU0qNeHLJ2qbcYNgBgsGgI6hpzXsjgD+4xpy3iCDF5VGFwopaHPxa4XlXc9TmSs2gp
ytaLbO5UWPbZMVJ3EZewns2lZl1wKTS4tZbr34+WCwBBqhsQThiTo5w45O/PZpApWH3nYiIi49Cg
4c/tvPmyvgBKmurvwGf1FCkypTg2rFOhUFcB91CNMc9/EDZC0yMibRWbsPPmsYfIamBt80TeBy0E
g+4WaOI2UDBPfAO/hRPv4ffHv7Tk/nr8yZLzdT30DANotaU8itFS9HYZQdJor1pV9LRxRtGBAHoY
XqAvf/VK+jd7kGS0knTegioZRc2/P57kBYZf1IZ+Fnfei7UawBZm2Anp2K78D+8JUV4z8BCVSRnl
v0cqA1/xTCUGa0Mk5NcnGqxAoWZZtmy1d341RskhDhPaWWV8ZfALibXEZlZommkELao4GbyLarfS
YuKD51hYIhDmlHu/2nto/SK/Gy+tTUn/0+6e4d+e4lfXbm4iOKjVkZoERrkVaqkSMqi4PX8NO//c
LmSUaSl4tSslR8wCOIA1LB+uZHaXFjZobJnziLmh/TZ5aNPBR1RKw9auGoCEDcJ+LsYUYgHDEbFB
HfuCXrxLYnEli/la6T6oLM5lHP3q0ppTHZpJeD0UO6HDXFccuZ5z0wq3XvRkiMG2VIulhUexD6av
SqhBJi2+TyjIKNfob+P2m5xqylhmZN7hOJvT7Rl5lW/lpA80Jx/wFeYo9fLHGKCSZUfNFRTZpbF0
kSB8pIoqHKV/r7GojPMgYBnA6Ts0+heHHPdFX+/MCu/ba+f1uDWmL/ZzsH+mpysjkKicO+USyxLZ
gQWE9bZ84HJwiKBK5e33LfTd3P1nREkczzlD5EKepDi6K4AHbaXWFjSsy1NtnbfDLHO6WQZtuGsg
9SowYpHAwry4zp8MpdkbNQ5M6omI4tBJ4dpXADlGAMqaZ7eQVjUoVMk89dxrSoDnbuUurEY8lL0J
Bt3duGAtHUogBQpVir8LUAW2TDvMNRS1BB12q5DuEwzKrPIkyrilnkQJfRn+ssZ7HrKjSfxGUcWR
lnqDDjQMDh2HnQZ2D4RWNG7rg9fUK7dMbwrxzxC2eH+9uKIGslXeNNxHebcmtVyZagv5ZthmbUnQ
jp2Qo7yqYrzxxGCdYNFcF/nd4CNHWgFPja2b/6PsvHbjxrY0/EQEGIvkLWMFqaRSlm4IWbKZc+bT
z0cdYI5d1rgwfWE0umUx7b1X+kOz6PsJ4ExegJoQ9btxyS+EnO/ObGWVcdBUVDfIx86GfUpd9cnA
gOjUivtEbzAq+hkId5J6gBQrjW6bnfLNYxKFLjII/14D3xR2f1z5bNrWqeOc5YsEDgv+GxBmAHzK
dI1fMUDEf1/pK904X20cl7SU6COQiJ2t71JKBkPp2bjj+IjednEwNUYVRwB3o3oHhqIJvQZI1vXl
LOy7bazrEhcmBV/zsT+3caWkE3ITsQgV5dBsQEt2V12FwdsuBA5a7IAcT6ong7vJ7pYUjYxTg4RX
6XYj6cXHhbfwTYBUDPqfCpALlEfO5yRKMil6oDbKyaDwkK91rA8S5u3DQcLNKX1ik+eXDpavfXz+
5pl4r+9cXAlhZ/u8DETY4ku3tvQii35CqEXbuRpPYjfempW5j0blV51lBxHoJ57zWERMAEclMpZ3
eBkd97cUyH3RE63Q7a8E885sk3dh7rxmFL1Uzi6E1+9OQpMEgm+2zjy0s0U56cawAENlpXQ/aDat
wN15PgaAy9s1nhvxhcj4XW2gIiBmKERFddXd/XOBCEPXLZsyVk8baZ+Yn4Up3wzlB77lWKe3KzsK
XJbWXcoivnlMrroevXQ7IDifbYh5kdpNmozqCfxRPLyRVlqTPFiUfiQA46ZBv+TpwupT/o4xcEZ4
TmKnKCHW8eeD9n2szOq63UmYJC2zFhxcAoCtAUAu1Ikseno5njg8MmoW1iShqjI7F+7hmx2wkZBB
WXvwSAydB9VUTvvBDKgAxyF2BfXX+tzw/+WgQ/HvvUPhZc3ZhksDgC905dku+OO6Z68baqMYR1Uo
njaiX0i3NT1G/We6vM/jo6QccfYr5pcO0JaJDqLyMw5PpbpfhAdVO0pXEW6jm61QI2V6M2RXRXsC
D1IOrxq2Q7X0EuqjJbYIry6HonlIhdsCVJ12qlb7ykW2CpRfZtpYD8LyQ0hwooiJTdVbKv00tcWC
E2FJzKXE8LPE7BA2KtzIGcbqmx7dbPoHQTyRLUYYI0QfBS6lcfaUx/eJ8aFWv+p0skQUGvvmMVHf
tQmv+lMGdCZqj0vyzLm64FchhY0lRddZfms2TyU6+ovxkuuIKukfjXGvA2ZS4eVtJcXLlpOQfph8
EJVbFPvbdDwm+RMcbOS1e5S7mZ02W61B3DZ/19RboeJuangvP4FP0IhdHVx0e8J6ZmrfsN2umgmH
V8CEMkYIx3T4KSoMyCXgkPr1GB1K7UaMX8d6YwNpt7WRWEyV+O/l9s0m28AsYQaGQOA6uf9zxVfx
qK1CScpJTLYEHI6TtLwjr6LhQM8nmy8U3V8qGeer7L/X24hnO0xsm3rQ5Uk5TcFjis9ZXVdYGhde
U55mRIfMDOs7fIUIeoV418GjysCmzsrErOExWU5jIwIHjRlbjp4eJntFudQ0XJf5XzdIBF47USLV
y1kw7I1x7AMYGqdcTz2x63ejEWP3kp4MaHA4Y5sa/mObcR+WaC4PKS2xC6/om2gMK5R+CLqDIlDz
9Yv91ohpalqjWmZOQIV3FFf2Wn1U46Ncl14hvSwXhQa+O/NQb1vTHNFkJZxdT2/6fOj0WjoNwnsl
Pc/hTa3rnsDONVdaaLDr0uNY0vSLQHmRTw6XKvJvepXUwxoPSyHBKjxbEuWStoFAX/2UAwsNV6/4
+FRibQimTslsYfrRtvsIHRwBCJd2FYlvXUz7w9flC7mHfOFGtPVN/fbmk6qeMlFFZG7t2mbLr0gI
kRgnvwea0/SIYdUdOILS1Rh5blAz66UKM7tfhTlai3gNh6MoU0+KZ5zWMIXMw4exeo6Ac3Txoasw
a64V63KU/G65GITl1RWVWZ1xtl7bQZD1MEQrTJYBK8NOuOvlpyVzQzh38aUg8U06vHbqUMJAk4IS
8+xTRXFrRlqSj6cZFw1wA6XxojfGW8AYNHMlWd3maryjc9cGBStodpAitSrlEOA8K5iCGxa7f59e
330yZIjQECB/g7C6OctMZCHp1aqmMqCb0y6YyywYii/LbhapzeUXoP9AdfN9KsjHSbsOzGmP7Wjy
FjOjmPiRHKO/gFs3W80T5gHYKCz4VRWLER4Gtibk36XXL23wb97iutXWkpmuo3reaBDSJYoClbgl
IZ2eH4Xi2oSmOPhBtNWnz06m2YoH3+auHN7N+bbFZDG/07ufZf6ua/7UH7riGsINPz21p7i+3Uxv
A94BabbPGjco3lP1Xn0E75gn1yoCY/gR17sWi2G86XkdI8VmvhlhlLhlfdoEnqqDKtjnyZU434/4
Rot3vbZd4msxueo2hyTfB+pnNFwtPfCSjaeQ+mIdGlyNvV8OyCztJvNqzF4QSYjSX516zOLbWPpR
xQAntV0NCbDDOjO5gZ5V9j8D/VS1j+2q18GeKoq7xtwX8VNn3v17XfytmIju6Jd8EtqjdNHPM9YN
06m2CfL6VMsPUaQxiiqdQAIlMGETL2a2UqsPC77ntSbsBqxYaugDCRTJtsNMJlHspGg8GZwDhokN
hMZLepZf6/KPKPPn/X0NwX87aqJ5FDWhMspTLO4Qp3ArrXJp96bHEkdeJX0Mko0z6/Q/87slSa9E
2K5aK+FHD15/iHwZAyjT/CH3+JzToJqnt2JwxQqyTETAaDG+pPEwbuSjQcGeph9xcdWJjyKzJhMH
wgH7zbTDqlIIvXl1DUvx0ehfQ7QysYQuVQQwJETJUSuTGrRSe2YtFeKDjDcbgmBvnNoaKE9vOrOM
FlipXmV0dyUFOJo2+rOqv4mBIzO30MLNriwxc8/a44Clz7+/8V+n9dcrXOmbtBrBy5zFLTFKx0pS
+MSbzQEemzDezOHjdJG581d4/PMyX63O375UHOajlANrPIVJtavoClYVwt3Y8daj4dSBgo1Ss4W4
5BUY/yZZTN8/xOvrQmz6ivrnC0YxAblx0K+47LOTN4uLdKwzuTnNrvIRH/s9VJXr2FVuTIykQC3j
b2ZKFsX6L2Xb34m/AsTh7kgyMSF00h9wgduf8kP9EYIKQyISu67eWqgkSktrrOnX8CvAtdoanoYj
7jr6L5zWBslrKxe9k39/tW/ElXmhvz2Jch5lQZVDXR/rUyr5deFrmUf1IETOgJUVjoGhLaJ9X9lR
ZgP0JDnW8IUzIErZkmHRrcIMNcJmeMB22p8qFxNgoJABKbLm8FH6+hibTqK4m+wYEg7QvGlshV/e
+6gBmKHbGrwAZ2C40iI6YskgYdFHL20ZuicJXYdEtwNKjk4cJrZL7Y5f3qtad6hMrwLVmtnGfYb7
IWZuCJOjLKxvU9VemBjtFjrUVA14fuj2vFq575tpJ3Bb+OfQ4keNLLDMpyC9KmS/1NwBt6gBu1Vb
wc3Iru8jZE9e8YybRmB6bly5BT5yz8Now7EYoQE51AYVVPXnEafNHyE2ozMgAHdsnQ6/AMExFgc/
oggaxE5/wih1g41BuC1llwokuzQuXDfX+XKELGiY6CywA8+bVVUQ5IIKDP3UoOYAMHDUKNmiuwwz
QPlD5Gz/96r5m7TKoqFDA6pkFfwCBfFnapZqoxRqZlQC+7BgJga11wBizGycpKH0G7kzCNdLDuvU
ixp/mR0TkW60CRI3xLhmj7UTjrFB7EEoCoc9YqeMliT+0l0tu5DIAIxduN/vDieVLt4KCCJhOl/k
ilgLEecpU3OcVeWrpn4Ikp2ZwYU9wGhPQW7hcFXaY+klgzdEnp45rIRE2SMVABe7wlEod5m95x2A
O7uq7VZxhB5dOVsYXL4sN90h40/ViW8WrqsXcQzydx+Yrr5MDxnHpXN5mmae9GgT1PWpMn+opmoZ
w2ut4yXXdZ4ZHGTGtYK4jad5V7adGzM7/fcL/Bu7wQffqBsUiE1GjZtz3H9JAtENRVGd9HvtBTt3
xPWza4SfmSxkT+wb9Qc+VylmwonTeP++9hfB5Xxx/37tNeX+7cgf51nPOqMsTyv7CswQdvDowC8H
PTyGmR+hrr7AgdnhfqjABU+dXLSLxUuApaskDJaJa/22vq32zGBcY/I3yDbCgzKtYiWSI4ywuq7R
0FBBBRsugb6o7AZ4XevULArVNkc3yfwYO5D4Fza+w6v61tGy8P/9lH/rI69v+Es0nDkRle7ZlpKT
EvZGzpaaf81PqMklIIVkEiSrwh2+2tKUCWSvkYHJO3mN3yM6inmzqyUk3PXnHIUigIDpU1Dth3AX
rqyaLQgfkRTi8983+le2DORpFc2FqAsxQ/ya0vz2NSozzvuq2DSnQr1LQcwUpPQIjMiBVwaX6ptv
tu1XXYP9CbM++RxluRjlkjQ1OUXU+7qxFUU4imrN+LRzhCdpMzsN+llzeAwMb1oJC7W7Iuym5KOt
L3yev8cBPPZGXol3DJzpzZ8twrZpYmBgBHw12ZfpblQPRqS58hool634UQ4HjD1ELKFz3b/8Ir45
32kJyKiPIo4h0rD5cwv0Kgr+MKxKhh508Apfn4+b7qqAsbuZ38b4FCS3QflgTu+z8nOFatCBE9Ur
AZfM4n2eP6X55d+LQPluFTCI+k8I0FCA/fOGunRK9cSUq1Ocu6p4PQu3YXCcJyc23Tk7qtFugzsi
oiG1vTGPRnovk1yEVr+xW4BficMeNBoXfjAWg7UJS4JonNub1Ka310Z+vyDHcid78Xxo0cWa+GGQ
7f9+hK+y7uxYQSQfwpoEXWGdM//5CFNVoVsUStWpGg9l4zW0Ug/5Hc72ZCYJTiDYmuoUHa4SX+XS
vsz9RHUp/uR63YI1N2Q4suz3E2Iu/vrknCYUY/NeTOhEeFTbqfwsFleQ1w31mEY/6aFgaR8zgbyv
ZfJ0K3ztNcwvO0tSreqxv80Wu/0YsIfYBR9ztxWDnWx+tO1DqKCCZ+cVqiTO5TnXeq789RqYT6/S
Z8x4zkv2tNPNVlWG9pS06Hj0aEJ74OKC4iaPDuZAMM7A4VyIx9/t641OKCODVmS8l/589ebEmLUM
+vYUwlhId3mG66j80iGz9+9v/FczZt20v13nbCAeIzs7hogzn9IZGC710INpvobGI2OiYnj997X+
46Lx15vkZABwaIJwFM+ulpvxWhYNxMgekKe1yfcyhtqtrfagnKXeGtRfcmib5bY2rsxqi1BTGu2l
4AF21FLv5/xpIGnlBEn8BJvQ0pl/Kg3ZqhWnfl7dgfVH4DictljvdZqfmq6Mcnx9NYEMzLdp5Qv1
jTbeav0Bjrw2Py8p/QKXvr/UXJfVz0i4yaIrXXCi8GMMrqQHFaS+eFdVO0M7xsJTNxyj4GHGw0lb
DZ3owcvVIZCvi/BJa6+T1yW7GqOXYjnMiz9jJAf8zEChYCsaTo/kKJQbrPdKu7tt72TjYEx2iqNt
70qT22WODJczcwp+JwVpe5N2Tjxsw9LbOMrsCN2xb9+ialfArF6cmYEDokVgSnK3ASqd2SUmPoVf
L8de32qMITU3eN5ob2V/W9WPsXZj4DdcYMBqazkHC0JsLGBXFB1hdkdjt7Re3G2n0GvRy84OE7Z+
zyYuX5CgEyqGg6r5fbVNiPlYDnQ7OfC7/LmRr/FGx3rVMPxkdBLBLbJtp+xr5XYYbyaNhNauwvt6
9cO7GSov1XZS/V5r26o5ZiT8q6Wp18Oirx/o2Mq0emQ7H29l2Q35+exJirdIQ9YSenZ2u3ibdpd/
QA7FrctwSN8HSloYHPB/fiyG20V7OT8pKGoZ7kRw31wLt8LkF2/js4RKxVKzvAREbHK3E+6a4mo2
7guoryRjsy8LnG3303CtTsCrHrp5XwYXJmT6GnzO1z0S0qIsQ0FnYHsWC+qA6ecUzzW6eeQDkdw8
9/XoeblEnhZWBwaVPqoXSKGaWyQW4TAhlgoTTVKsTECAEG+phrKgEWKfFnsHz1nAyDNcUxur73tH
V4S7oJH2Zs0XbpqfCudwTIJmtFQUeOsO2KgOgSc2N0Fw08UTymGpU/SV15VP4szBKXkFZVuKWoTY
YnsJdSabMBIEudHq4CoG6RbFBGmunFCU3Tp5U/rjJNGTamMnaxS3Vn6ZuWwZuO5KkO0LHZ2D2F8K
3R3C2JN4ZClXriX8KzbLxxhufqSjF+KE1tCMGDaXvE7+RjRzplFwMRlgRrAi0P88O2d5M0rVklcn
Rf0YsaEHmzkgICdksMwCT65ROJuvDHLGDnW0mo7Ti3Tp+P4bb849cMStKG6wbPz55z3IeiF0ktG0
p1q4GnqszMbQKU27GuwC3QxREN02192qEJzNBEMUIN9mrjEKc0cFvFv6RmhJMzTG0AEX8dlT0avD
noip3yVkvPZdngJVBhiHvM4yzttFUt6kZtnm7akNyp9GNnpGAHitwPoyfwiR6Qi1gdQRNcUMre5E
9Qb9zSzQXO3F3drzU9QfTZB5gXHbqvwQBt95qrnYmGxHYPNdYU0kL/rmo2j9EHFmeXPfG/6cvBVG
71SEgTDcKyXMTvlTNn9sSkIQzcyyEO3QPPXa+C4sq/MDaasU37X6vSQlXoLTd9m984q6qblP1u4J
fiwMHJfwM+IFScWl3Pa7ZA5tSwnpcOAEFPVnS6rEIBmJX0Z+TEUB1GpXy2EgDqHxh+vw4lWKE2OZ
bbpSa8f7iXPKbl/nl+hX+MYuQ4sFCwkk6qjh6wpBFj8od1N1J+i3eX9gBtFqvmw64nFcjYovBPi/
8dmrctl/b91cv/9v1YiglV2fNBN9uOmmL2GAJYjXSrkvNFcMXXrhYATo+jDFLS7o53+TWnBhVFuB
JqJBdf7OKlksJnHpG6byO3Cr8XoNEVSAp1WP4ND+nVt8V338frXzqZIYD92GNKJZE6Z+2WUkoSqZ
9hG6mBVfNVUDJ9Qdn1t8Ko3oQmLzfyyP/31U4yyvmfNZHaWUE2f4UO5bBItnX5dsUJZS5JeGC2t1
eOqu5dptYhvkf1gxs7FV2RvK/dxTi+7zAB1DJzs0mKaHPsUihlRaRZvPyZe7ot8t4pNQbwXB79Jb
pu0X3t03ySbjdLQK1vYJoKKz2gm6zTJOWQXhNrprtJ/1xsmnnVrcTcouKn6hu13GAFo3WxnUH77T
/U2cXhipfrtWfruDswA5LP2cdcvytUgFtNmxsyEJUsHzCc7FhamsM7azcIwmxapXs1rBAkz6c0tM
Uq6JizBWp4Y5rUw3w5Ix8FFtRil8s5kGKD6JiQPgUHgKUIo0nVjFBtMvih0NneYXk4EOrNlo6QjG
9Df9TccHNb1a9RfdNxBHGLaJeLhQjYGo+ea2mb7RBFmJnEhP/XnbArWGpAxCcapeyKSOm58GhoxO
MnpofoDvPYFoxPe6sObKi2S797ub/g1IpPyuo8X90j7Fd2iuetifb5N7/nSy2xY/gOviFuITbHlp
qxwWuu8e1kk/wIU4KFh5IozuBBtp3BYPGUx7HhSHb0AEPnp6wC4P9XFwQD+7b6o9209Qq/EXfLhb
HbZF26sGdEbQbNoKhm/eUy+O7hJ7kYc5oUW/FyFrKN59AlnkOoOU62PR4gRbfOTvQ7/bln5+XWyl
fXZs9tNjdepvhuNK5H/tjuNNfsuwqYX260n+T9NWUbwdr0CmH+mkP+cOUuO7Yp/exDfd9eYw3oyf
+vua+ZIwUVV/js1+fDDwbLpr9nLizffzLtkKe9aCm7jJKXkbHje4mkJQCx1yUKXGtNThJJnRln3s
7XpbP5uSd/Gwltc4cr4yoeYTY9Zl+ReCrE5NwcjFoFhPsYV3U3aCnysv8ViWOJYhvaonwGtbV0El
V1qEF6WV3hcEV1uErIobqT4MWuUk5HG6OF/LAGuLGQBOV4pvFHpbSRPQmdzY5QC/rApfZCYVAvXU
v48TbT3t/noIFUY4GRB6h18j8N8iTmM087gIaXnqYORjYl7vYoYirZNO13LqrmVMeJWIzkjpkjtl
bRuFj/KlPt7W0b2pv1Xyj1BC0Pa+L72ZdSf5uXoVTIdauj3KmquaXnFaJp8GVoRRboi5rd/E+5gP
lV2ly2HK3Hrj1/l1WW4pDaJ4P2hHUd2Jm339/5/mr8Xsb496FlwNMpMNYk7lKUJ0DK5mYOm5XcC1
QZdCdDjkkStTcHqdLXNfghtb7EmzSOXFe+06v5XwdK+8Cfmw1CV9mWL/31/iu0z4j9tbj93fvkRY
9GM2mXl5CtftKOORitM6BrynBd1OYLM99AaLHXhfXap4vlkCsgbymf4nmP5zSnTQ1pWRSUlxUpRP
UX8JqglA2s1U6VYWXoj834UO0mwSfTJuhTP9z2eU9Fgf5xEAX4g6aVEZ22j+0Cv4SJsZM4TQ6S4C
rr5m3ecLnEQQKpEoY3B4LgwIj1Sbm4CBIIoxKsomk0Wey9HJYdtjfTBY4k8YVJ1qZ4OFQJPQW9ON
gA+06oiBrQ2uYXgb1a8gySFqAd0o81oWRk5rb9XJKDA5TkGR0cVEUd9JYCeA9SjXTuGMrAW0DcGb
JMhYblzbDYqtLXKydvpmSq5ES0Q6dEzTU5fuQkb9hrZZCR7bielFMK8bvAI6p4ohx7TZg55L7Eg4
SPpp1l15wOvLw1W4Ha7593JwZ6IL2jKNvfmUUJATAEjYdN9CBv6SG9zeya8wn55w+MaHw2orp2Ve
BfLZM/mr3AwNgGSVUCMuks5san8MbGprTiU6eioK7LEXU5XjaJq6iNo3xOAesUdH19g5yO1vFWxB
ZCcJEQC3gxdUsAfdobfRFHRBLPoVYryOhPvMlporrfLpmqa9XSHFXdsUeygy67LXb/wSFTdAEvRI
TpwYyuTXEvZxFF9fTdOevN1j9zHCvLD7vkhDf68T0lJEF1aM7tnSzLtKbzqDkVBk0G8+RRFKlaGV
NsdGu+pkhme7TtnN/asSMop0YmG7ATQZOCpGJ6JXdM+FcV1lNG+usvxG4cOgbTpG91LxMpU7Xd1O
NGUYvaZ2a7iD6UGa7ulY5dd55ZW1NcD+CNEBwz3DjiMn6AgodvaML3ht3qUEg9obMifCCajYGSiW
4H8mO4LgigPFyLZPvPSeNVvPWzFHIWynF1cmWnVUa9M+Sf15qydgYB1mLAK6O7eFshcB/yqHQn/O
ovtBdxNha6QPKF/acfwaVbmlV1cl3aPqNW6v6QlNyYEmQZ7vYsR6ya3Sg4qIdRPtlUvHoPpdfitv
/vsdztLzWIySkolQcwowP2UxPFW7cI+aZonIfu2u49ga0K2FaMgEGGXDlG7dSVVi84KMmkm+U0YO
bPXgPriPkPfIbHFvuIQ3y2B3V9baC8ex+7GECXnEq2TeVo+juhOQ02ErXhTS/yYPpKWAtCPDMA48
c00ifjvV62QOQSB2+UmQItrvSJ4XcGB95EeZw1b+xLih39bxYFWCBrz+Qnj/pl9gYmoLnk7iH1Vb
k+vfrt5HQaY1iC1+dYzpxEXKzjSPsnivGhfKqq+E9mz/UDeuZMC1MvmrbcYocAHvxoNKQCfUXrdx
9LUXgA95/JykkFiPZvS6ftc2nH06CIvm5SPLHpGB6vHCZv6mhQfXWweuCNKeEdfZXk6zpS77uipO
ODF+pP2PSb+LBGYbNvL0go7Tgj1v7irtNZBdgl0tXqrRvnvtzGIYsKkiFG/zLPnfRFqlBZ2crRGV
Zx/Uyq8EFEWiYxR+zsQ5aTSulf4wrsVJtvgEYCag+ge9/GRGOfySa/QXYOL847CnZBUzN6LvOcBh
njSYe1mTnUpYVMqh1kNbmgVSUQ2R/t1E0jpB/y1fpJbMrLmEpVLW931++XUFcguwe5lQ/bkMkyyI
Jg3zyZM6vo/F/FjDNCfNMvLw3QwQ/MRDo9X9zrgZ9A8amDZnfCixOV+qpPMGMUDpQwfnrrqKWF0V
I+49lex1QuoltDk1maqnzW7V3s+W96VZ9lCH/r2g/saVm5glYuREOQcrGQbnnw+gI2GMpL2arsjU
sG4Pfe4EEQnMgL0Q4LQO1Zw1jjLQlbHFlh+y8UcrXBcdnd8MPEayHVvFroOdKAg2Mrv/vruvXfzn
65VECR+zL7gM2nhnyz3DlrwJzKp6RGU4bS24uLQdAPsda2ry0o4Qaqu2Na6Za6lhRbA18fCgXgGs
iKYm0R4AC1QfopBVfkC2CT5D2eqOaWrh0sDvE1zAuAY8pNGNmOSf6h+bH+MLsnKBPTEjSa3usWQ4
yikcbvXXtnTM1wV54otY8r+3FcNi4ECiskHhkyHfn19BEJBwGMooP43V56g9FLNmNQilWhkzDRGt
qA51zkZuPIAdx0XUXrL8OHUZ8+sHvpSD1zCzwYd/v/uvbtH5u98g0WOSPuuYyZ2d7327dLM+TRlS
GK4ye1r9kOEdF/rj5GjdLvxCmoWjmxWWglva5AuVz5+0LRiARYzYVSvNrdwgmNssfKauoCSC0CuW
q3HcKoYV9M4cOhizyamXIciLVwpg8I0X0wGRdkYNFhPgs9eGh1a9mlGV5jdrLqfIBnxs7YiLp4tb
efB6Bm85sycr+Dhqr3Jia58LchfWvM/fswpjNgelKaGzsxeAYILiiPT/SRUDki8HlWTqamRaq0tI
Jvnvkxp12f++vq/y9LcANS3qtADPyE61m+yM09K6QujoLaMyv95YAeiYU30tHIMH7XraS3vtV8TI
Q7WVHEVWhyQz2UYX8NN/8/XY6zAGdLRdTCBo5/1B8NOSXC8xh3cfeRsUaDcgdaVQ91ChBQG+G8Kj
BG+woYecPJnDcUSsaoGMKz5gCI7ASbkto6dNENwaFLv9BsOFaNvMuCpBpPv34vs6ts8WH/UacvqM
qmTI2GclYzmGqZAZ5vQYXXVeclW6sh8eFU+hGzS7+RHTAne8Np97v/UXR7iSfdGlyj3kfuRJzvi0
8SOcFSXcDwsntdf/ajitB2vfa1zd1/amb+5XpbTJSpxnrDRc8I573a2d9IqSY8eP+Obbal6U7mRv
dBQbkIQ93hSuus3c0muuY6+6/kRTzXT0XXKd+O1W2kECvZDk/AfS/td7APlA1migf3lukFrAXkOK
aC4fg5+Sp3yiRTqDWH+rbrorObLNbXKd34PnAP0Is/olRR2gBLbaz1bwCEQcKUl/HW48Z6/BCdkX
xOd287HdCjdk7PUv8ZBskz2ieU/93WQinRm2NpBJFdUJy9gmoT1iUGneNh8KrUnNml5RTvRy3tlL
W1vNleCRfyRWfOxulZtGdYorasDSV5+YPf/scMSwSgQKmZRb85aqqt+X7+l2Lu30WrkeDhzTw213
xarbbijO3roI7CktCg9IFYZE8cZbwaZvsT9YyEMdGBXWx+JVir32UXWj1G4OAWJEh3SvqDfpPj5M
XjRZ0NkndryFiCXsp8TqX4Q7xHh+tT7H1OAy2EbK6Da65f/fbOxqNz2o+KJsQz+9Sv3qc9qqnxrw
2Cuo6x+Cl7yk/rSjqE6oodExBwMMiugTccEsYmBvTbElHJjpRQ+svLtNslPvwhdErKWPRsNYw2pu
ch413Dc75Z7p93uwk3z0JtEDVLaKSFvAGgERX0GezW7R7jlSdYcY0WJelsBHYcqMyPtaCJhH4Izm
4Jjvqgrb3AZSsAiOElgdmBvQOKue3glgXSTsVWw2G29gxzzFhb9ZgZBXyCnJs62YSMi6E1DK9zI8
0SDgsiEgXREpWS+DSYj5Cz2rPcjhKDjFmoNXYvAggwzIt76mHkLBmpqDmdjNTcvUAMnA0/w5FzYP
kt3Ft8MvA+xz6vTAng71DUP5xkAEYtvoB7O6LYXrMb1iwr9sYPXQbXhq+33cnqb8PtMPQrLLIzdt
t33jJOk2I84d1FuiTk6/08p/httgp2PUy/KlyfhYQVHZiVjeVc5Cp8EDO4splTN+VMfubbir4O0/
z53VvdWmZ9xLbv487qUPrJMTS0OWEePCN4C22ZZ7yXO729jTI8zKiY6HYyTIfliKgLeQxYfFnTYu
+G3yXfgjxo3tdYKtoXjDI4xEScP8zJo5f/Bp4maA7b/3V7UnPgun4i69jRUob+AW7YVmF+3iyKLF
ENAif832sHEpaw2no/fYuTMpSe6Qm2p+6RgfktviAgB8zdXdJrM2DpL1qKP74qdiF9A9P6O9ua8/
5BtbfSk/lccss7Q3WtDyYb5Pvfa5dA2W4fTWm/4g2tXG4lt0mH7FTnrD9dvPzXP/XLi55je0SSQ7
u45/RYlTJLQ4OFFgjYadJW5NX9Ks8cZw/32yf4EMzk40DXquhlISvHF82P5MdaI8atWhH9ITQXrL
7qPjcrMYFp1kuMIcCurnBlj0bdQBueCky32oqw/iA64VH5uX9tbYqtv5h/4KGVX/LH/UrImfGgjM
zuZp/n2rqKJzL//3vf5FukzRjoyTbk5PaqtYbKpo6N4isGBigkgeYnlhlt8lr1VTXGcaeWJELhGh
mVdTEQn4O/SbFift0pZU7JHG0o+FY4chadErwM/48Xiw8wwwq4RyOnCzsMAqjV8RBpEjRcfkxRuF
bS5sQ2E7NPSgqje5fy2Bmwam6vpSXtpDea3CiTWAv3BJiljsxx4mOfImjbFABE4/QfVg0uS32Yy2
aqF5AKeFQiIh67aZHJ508RWl2tQMEPBZvjLMIR1Ber33c/MY69O+XMJDWg9Xc/FAhtc7MWf1At9F
Y8ouNixM41aZx5MqqNeGAlour5HURXU5rvfLjBpraotFibFdB/B0Vn2lFA7ZjIXq0u9SxDihaW7C
8CijdhvtFvW4zO0qSZp01wMVLNXHtspST88Ba8tu21ytuDeUy+cov+XtXaCwqn8P5FBDRvmH1YmA
GEzWP5fmpNWtFEVL/hg8qkx1yMF2fWRPL/hwtO5qSIXmr2whwWPehAfIT8Oh25cvYr2dU6/7AYpm
McEyOXRv6It+qK52J526LR65BsEVt60YKKIVf8RMxT6nn8xxxudA9S8s2m9KiS9hZYo6kjz9Ky/9
Le/Umv8h7MyWFNeZLfxEjgA8ALfyPDFTDDeOmvCAMWYwxjz9+VR9Lv7uvWN30E1RBdiyJEuZK1eu
vCTP4vJE9TXVg+d5SkEXJI3MRzYdwPw+Ea6COZNwi1enV6zB2xw8LDCTARlKwzF1w4rlfzfoJ/f/
95sIlTLUDqUsr0q66h++zTO9UgvvNk7XQxGTMMbjA7lmB3nms5nbqV1YK1Yl8aEgy993BubHdPVE
oNtx4tiZ+r5/NL996piZcDJMd2HbQbAM7Ig8RBOY1kS0UewmQWFLZWFv7Cc2vAb75iX2gSwYcaAO
ogce7B3+puL/k9X6x3VRfggalU6h7zHww++zBVO6GbT56Tnrf1KDlqxs4DuVgJmueVgpkEtb1gwy
3jGTCu4JctPt8nAEwtTiromNloiMyXoH6Nn8fJY6MqT1f7c38z4ix8EjYYEiZqzMrzs8VRvAHpeU
2DexGi2xqi64Q4vT/ErxyDAsWvvBUXBQVWQBzOs63fz3MFLa7p+LIXzyPt4DLGL1Hws3NZ9SguNt
sS4oyTMyH186EdgXKZf+iJvEoLz5eBKfsbMJ8egEcgejKNuSitRH4Dhz69yK+dwdjW3S41a9mKDA
k1KQgXExewbLP4uEXXb01abtoOMRHhov626SVdNL55/OVlPbPEHI4WJvwZnqobeAwEWvs86MLwbd
yC4X5ffYsDWcG5mkF2pQBzuM4iUR0kpD/D44jS0iHfk7LbmN0BhXQvXpKOM4SWOlc+4UmEIt/AmQ
IC3Lp00t8TG3eVRsX6EBYeIcqeRPd9GTsseJ2eWfLelOQ6doIJ75xWWTYxhBH/SqclUq1rGzSGtL
TlbbWizD+rRcpZnZnWyyceJzQ8RQYE7hPFPUkggICvXHMyEMSoi6l9xVS6B4MVw08WBHpQOEot60
sCNmRwx7RL4hkQSzGFrlyVLf+1eBDhvHeC2eiZ0iGorsi11m5oBakmP7tM1napwHiKwS2pkfty0B
obPoElJCru9sUAY4ragzUw2ar5LqrJKhaetvNdlXDcu8nftwsZal93ivwuPJbNEVRw09ztelZcye
F3Yx8x42azLdsShJjX10kg46fmPLfk5qXRQj9kTKvxYIAcXVQAziJ1qQXgqxcD4CMzOvD69yidSM
bgToRDrLqS5w6Gk2gjmEXDF9gRGPX+2SBNhLYl78J04gvjJJaEPLGJMqHeipCQR+prgnqS6O8q30
yB8RPScZIImtIqH9ZUyRPkmthNLfjlEiC2EDmzcz7L/Rj8ODrtTJxNZ6eToA9uKxRha7imq6SuA4
DS20M3RMqMGkgUlPktFn/+ik/TnpnBmxbfygzQl9zSPXpX6TOjWIjIuv7MkjZe++wUh4b77Gu5a6
wK3ovw88jgOU8VG4bc/sH224oXc0HE5Oc8X00iIsvyK4jkWfA79X/uuLWAZrwX/f1P+S7svtLMuK
kR3Gvf3nGla0uawC8NJn1bmw6mOkFGui8QRfcMxUCtbe+nZ68klcGnU4J21DNNBR2ej6N0dvFu0d
Z8Vwxn8LWf1Q2X9fWoFyUbeEegAkCQTw+9LanK+lpjf5aW3EbMCFn7hX/7aovo5eHrZuvXvMamcY
ltZt3cS6Vy2b76eXzFD+Wr7CbPoMlcVjoyxOZu4aIl3Vb+lMoUvvLnrc4NUmEGeIE29e45NzcRQX
jsa82jPBcSA3uCxUVhPptPEMW/9Lh/8LoMmVaVgYZP8NBuqfklH5Q+2eTZ2d1ici4bqThyePggR9
EIj7jCJRX/1MkMkJ8sq2jUTeY9ZOBvaYCrLiKRLRQcIVA+dlXyfjoPA0p/FVeyCuk/MXIRBENp5x
/qmhMm//OGLgl/U+C9rNoTZzJ3WavxnI/0S/uZqRVJ8lZ5yR+mNrl5imosOUnBmBYVZOZs2u78xX
5+L99zz9F0LK7yf6w2lIHnp5a3uVOoPg0NgvyoCc3bEMkOEQGn4Vnkuztage7BRik22GboCAqEli
dbcY+7fELN3+rvcXa/Ff0LTf2/SHtXhR0nFO5Th1piyVsLXVDT6ztpNRaVYhhi4VV3sHd8RLwaoU
sBQcxiVrvCi+e+lfRmL4byMBEUDmO6FhSOrR73fMoy65kUeMRBdQlTHEAli9HBVr6Gx3h/HY7eXY
WtSzyMwLSpD2Kf4kKZcqJPZryNI9mqG8GpdiHD9EmcG+FqNCtLvqcMbNTD57Vj/uebpmGYvUua/T
z3y2UeOXORAAQ7l1i44UsgA4ujgn5uPRajdA6grorujtrSakGvx/T4cfKaff1wfJYkflqT8Ywe7R
ZGjyf2zcKh31a+XxaFd3J/Ofn5lPYjAoK2JPrgbuJ/9Te83vgoEr65kPfv4+cPufKIs5IIkeDpOf
u5ql2yf36VXghPLbveAaVZSOu71jv8M6q8Egzi7Yg61ZZEzbN0q5qG4/aB3dHbonv+N6h6587hz5
k+yD3s+fqnf5Rj/IDKFtqQ7j0oN2aXdh6Q7981886n9xW37vjT8M0Q7nSjVqemPAVZQ8VOgH0cit
fISY+Dn+vPpIxHo6VDcYPl7uyos5/n/zew6VBmntmEsau2e/okipO2BV1E002dzSVf4CapJKI9fv
P8aPtBtiqkgmk5b/JzZeP0f3LM3U56rn3h35/8oYSoz3upUjxP7N4w3tYqYvtE9PcQCBGSD56AW9
YBAcJ6f3Lmg8fEGM/uZAZTUHIUgP2WWHupOqhfnDGKvuK5Cjwwg4enD2b1FrTXoM1th9HY5+zgd6
y8RBGc1+uX2XevCitklbcVIXFGIENtn3LmDIlwVLterdpzilluoMbDJgrNSrrBIp2r6X75/ewyNt
LC4/jNWQ7+t25cmfFHHnv8pUUwGf5SuViWNMVRBm+Tr3qQzktkysV/AKdNqQAhLenJrvwtPZwZhx
h3azI0/U+XW0l/tyaaGn28P1IyycEy3SHXn1yCz4j1yUPvWJ6aYqSic851RnKXx5i8if8ra4HDJ/
ONXc0j++D4LHWQz4LIxyqBXLUUzvuvLGqaIq4jPR8YCn4bSB4mV+GRV+EbW8ezrkLCa+Ou25v96S
91gXKIQJxmJb+AgtU4WxyAWgCadUp7ws/fRdtsPYy+aRjlH4VVT6tXxHfr6h8/18UvvKVAu6A/FQ
H+YS7xyghrhaAGPPv0bXyHAp5YdTlzE15fRBXi/uwLrl9JfzpIyGU3n58lprvpEvRq7yKb97xpJq
DwNX8cro+Tng6obTgr7oBWMA2jZI1rTiKgZuzaX/6ga5isgpV0e1TwO1QAsQB5iki4rWFKtkfjlw
nZwb1NXpmModZ5Z9PZpzdq7fT+LCR3uN4/Z+Opa16nBiCE4HLZbr0+jnmcZH8q9EMoLhNJ1UjKK8
VLkmGe6AFshxLWlNyeHLiAsozS5oeYxibhfvbPdc+ZDhEsWTC2PHIe/0EMNCoamGUbw7xp7lrxTy
Q7/eynyIXbRAnWa+Ni+ijt80l4rQQTpBEpE6Ij+nrqNfS6ocOZrAPBoEW/UTmASVrQE3ZPUzMHV0
nOSTayRbmk/kNGAM/ZrfK17zJRpIk2UX9zglbfqEi894YEIna9njcvXmkCXLcD5BTj8gk5zHPcon
JStA4acHxZPL/U9X0esyQNTjpxGPvSROYsY9SmIiIHLBwN3sBQkXJNstr0G2/We0ti0zpr9kqfHo
O1YYxTFsZhSv2TJp3cW7Ov0l9wFzSM4/OX/kZcohG9DLKs/6dEAre6xGQNTuw7/7BkEnuXWk3tW/
RxodI/+P3NsbARo5ljkje2cunSYVvN8IwdJJzY0q7wA51eSdOlzKScFsZOLIv2pzeTeOl7SeTKEI
WXP5O1NEzjNmmfz0z5hmUffTuHorl850M/bU1cW7edSBlT00ZlbQercJmqD6fMneZ5bA8vqZIyrX
Ij8lF99bQH+utfjuyM/enWTdcG/IO19+NuMb6vTIOBhMnB6zTPaI4vFtelX+lH+T81JO1FFMGuTP
KJ9tgyP2WTLkMeQ78o5lHSmZdW0AriYnpTYvef61aWMvRbzfBrJxLCznw88KxB3LtXMjtCNTdv81
klJvubDkpJM3j5wnr0+5Jsgpl/k6dzn/Wb0yX55d3h9XrkReH+pjUXok49DpoxlVeCQVZzOZXAMF
8jlLx9Y2V2MW0Wdcti6Vi4naIIxFUOuXysrTsF8nE7GDG7VUwHjCIzVT7MTtRwNbdU5I13v3Fdlq
C51dQyc4SfjAf0Zyvb4s2Ks8oq+z66yykDN29Y3KbkKwyqmco40oKa/kMzG3J/vQxX2FZxc+OhuN
4d/ZYFK3YYuQm8yvbYaSRk7ut87RP7K1yQc0czajq3f17mxQI//IdiIf0prRLLnJXG281RUe7uTz
M9epwqJS/84dxlebuhVbd9S3FMqy+S2Zd6KBXCl2Iup3MPXsz64WQ5ysYX4Rp616aWBXegKvu7Ef
A//yOSNtrP2EArka20PUGsW1M/1PUhPQEBMn9+HBJjdhSJvfJ9dP55p/LOy7NyP65YO0WlfAsS9X
+8rvVg/QO7pTIiuzqJeF0oI5NuFjhk/xWvRrt8lnSQWr9PtkzhRQT6EssoeDllqh7o/KZzZyjpf9
K1sRNBouhoXZFW6+PrOvDiZuGY4eYZmQTm3r7kx1L5dVJE06F8UE0Tmj6fE1wywgPMMYWyo35CHK
fUPYQ+CVxqzeAXe4NPGaENo7zpFN8VB1cxMPo+ItXY3nJJNhbxDdOaD9hjb7aWYqwYQ4lOitKIIK
ZgFEsTpbVJm7moWHkpBdC3McwGnzhqU4+0eQ2QCY/mbheaOeqIk7amwF+njYKLkCbwV2jOFrfZCs
sFDCbqehoBdv+q7yhkoWTkm5uROsiOFENZV5IwxVvt+eTgMjaqsJW4lJFUJcw3Hz71Oc7CAdOQuS
lxMfUI8garvjXXle6BNmS3m6E4mUwljNwLDSmYyXJ6JvJgIstm9qjZktKFsGAQRGhkBSm5iABXIl
CldfnUKrc6lLRY6GMoRSGupfhm31d3VrPgriVl4n5oRjLXZ3ZVaYxuLmzYmjWaT0nS0kRGzsPVGI
Nczls3Bh1u7BU+A692wY7t/9SZ7a9SH3oXy5OqlsV9sgDdQafLZWfbIaGnWJKvnCmG5UdxyLDRUW
Lv5gCmSmdwwTwTKHKo+M9UdhzVZ9j1iP3bw9Iqwk/mmBdVxMp0SU8aHIREHZEe4QlbVsGRV3UNws
7iZg9r60PrQ1KXemZvsr6naTf7jBTR3bEFDJ4XmK0nKaBXwlqD0UxLUGZr3q7Kuf56bcWWMjQJBH
osOpzZSap8BD5L+c3SZ22rXqIWtDDUJzmrydCKE1hLjvsxFQB2mSrCqJ28otZxSQszuF4rwC7XpR
MR7i6GAK0He/ktdl4+2hP2hmmlNkTnq37p01QBl+3wdWcV4mSo0ZtjC5gogdnMUr6JxKlO/p7HaM
RnzfHwnFrQfBeJ5MX6Ztj67W843+PZl2F3VnocQ7kU02KJ/IgojRk9Cl1QxdhKLqzrq/4scNtrGV
umnsFh+GdfeuSEcKll2725IdbFfv9sUXrwP8J9xM8z6RzyB5pvRLnOt7wq8jQEthKq4NsDeEcDrB
AWusu82lSmsaFFUc/RGFNuY8qXM0Y6fnSOPgVJkHZ8mEebcRz3qZxfuIpQ1aW8lC11s+ahQlphfU
DGGEVG/Gp0trCKSOXdMeUy3NEO+Ufugik6CjUNc9Ts5NDjbmZ95xNrmsFDfZqgCW1LQT/TdUayBD
kvpgDfC1ejl3/Hl2lcWUrMtMeoaUgzahlSxP5P2U9skZfp8tLTIc+Y58AP6bGh7ZAD+mfq9/vnm2
btMT/+94afJxmQ347ewQSHavbsk3zqTKXc0TxJW7y1/nZ0c6SzIakgX8DLM96gBeGyp+x8+BxX2x
VH/OpIEwyUfmNbMklC2SLXvFP6+cs8NaxYO6Lnzu5stnzelZ1/eBIx+/vvmyod5zhIFz8aX3ZXx2
TjZpWViPPiId0bUTp4hfI/XHG33xXHmJp4ncT1mzEofgN5sWCJ5ffdy9R5j44wlaBMHJfXkv7/J9
YbesnC4+2Y17so8BHB7oQRe2xycpWySgOSdX8+uPh3di47yw27DTuHnw8o54b6p15NWZvyd++i0d
vaGd43c1eF592qKypR79p32Si3fPaXHPanuwvOGGDfdyt5WNP+I2M8dOPpviL0RAd42pfPcZ4Noh
n8zX5Ifw6wIVR1QPRp8DHFGWHDpPEpCoX8sgl/ZtSSfzODqah8Akr1C4sq/uAA/3yMDVbu9DDl7P
OzkEl/hrtT/xXTLrPUrduA/3xHMWEIh0K/u6l0d+2T2mGPqi9t0kV8E+WfBwWEM7vkG8LADndIqg
/vmmPHfN2QowtF4oj9hBy4C404Y9rxe2P3/q8TaIQNAL67iiSYpfxfI5n1J0dF39NLHYy8bVzEFm
HY05ciEGc6iZMnt+5iYBCxgaTCiS3H52u5vf516X+IPsZmnMYI5hfFwitj1T5Rqv3PSZB92H34jK
OG1EkIIJ/pwUHhqVtmqPOA3eHH49ynimxHDJrGC68z/MAukvjv0WttRo0ni3MMMKvnjIdwDHJJMh
70gzWf516P94AQ4cKfyBPvwpye2S78pPDX2yX50zwLBhy1dYwPgMVwc5kEIowJ7jL52vyIMbxCB1
Xx70SwXBOONNjKWnAaJx5rvy7cw1bJWPHDfyeAVfk18wbHlcacCTtMtreaYrniUlBdQfM166mvJx
tvkfyq/iwvAVDszPcitP0PEZaUTjKu0lMjZaS2NXmvby3cwt4xtNyuILJUEbUCl5kQ0dov840NLd
x63e41zxThU33sDTmAcFHan45U9nVvGvqzNAbUpfEuhQSvWA4bmV4Fbt0oDczvDyY8CWjoRHpAUr
kQnpuh078wI5BgdeoVXyLLLXnjvZh/LK5OVjpvMO/Qm9jq5anzHapfPH+z/dJzuw73cLgyvquWP+
jvvGUNzCG4M95PFTDJe5KG8xuR5JzA5FKDA86pIFDVxAaSU3znCt7mswPpBjW3lvVEHus3UEl3ly
l8hhVPGSZAO1hTwkSueKLx9jMKvOBTKRLgUtL+nF8ZecECN8WRAtxkP28y3oFkokB1t+CmaiK4dz
gCcsK//iQu3l7+f/H/T50MpcOS/kGU8MsOwG1ZetkDNRzgd4ehrpUDZRJzmR5HHlRJRzj49HF+bC
fyOuP7pVfyB2moqenCxdiLT+n3GLJD8N7kdVfxK3oBaS37P3rb210o+jmB+8zF5ali6seOpM62Vu
U2v0Gi6SQqQCqzKinO3YzXfEKBesLt7f6q3+S3BgpOsg37IwFNlNPwSE/0GDi56mVMrg1DHHSUEe
wg8nEO9MndXi5H7fBQt19Dk0hW23fvCM16b3N/Wzf4LvMg1FG5NrOiIZ70/Rr9tJfT2PL7Vb3TKi
VVkPmVNuyaoNDb0QTxRDR0oSq/lBaVP3v8dl9M8kHIgq6J0ZsEPHFNL8A/dPGlVLml7+nCEK9VLN
ui/uNXQOu0Z4rnYuEDgHqHWx4ppqQpaVBenvjP7PwLle3fzlNrWTaBax7CuFDI9Wnnkkcb0ubh9a
WGI1hd1DLBDm5dGCwt3uyEIiHelOQAWBc4T5n2YaFJIfj+9s9cdW2aPQi3i8q29JeKFc9SWxdFbu
FjlUdDjsE9D6YzJ6UCrH01M/r30UKNJXpLOOEisnXb2gNKGZb3tUjaC5ra+ngVJRx3CmkE/Im5z8
6SLp+d+9+FOj74/ZbYypkCOL9lI+8E9itP4wHlVZNdlaAniQ1mF07j+m/sKIZhrWLZVwg7X3tyra
RFn/CYPLIh0ao2eQSvVnUbNu8Bwot8flub7YIcl01BVyx53TM/fToTNFvdq8RokuCG8Tcuduu0jY
bKw4/cY815OhGE6bg76tBtb2SaOhNOz1KX7Z+hyidSpq62wDqhy2rCBvDXfd2zZbPazwJL6+ZCH1
5PsobnYV6YCBqpibAdX6hOlZR+6g0oeKk7p7Cnqnwt8OxdZxcnvq6J/3COqOZn/4/kOs9j375H2M
hXbY74EvRJLFCBqXs8tkOg6pM5xNfcPc81sufOSSXDSYXWdxdBdnXq6SN5nTP/2od87FXGXmR3yP
QtRMoAG19n6fU64djTdyBoILfUB17c7OocgTNz2/79Vof4+22zKCUeA/t8hveV+tmL+FkkOEFtr2
LIwg3ipeGA/MZ9S8XVdTx08sn5atMszE1cfA1HNB0fnhWMSjID5O9tNzAOloe0I9INzWfqgjHhly
xIdFKEVs0/e3N0jzqsyuE/AVKjNszDd6R5nyrixdb9jhvBUBBbqvIpjfwrlieZWNP9t42FylfYCH
tNTCJSri9jhKNTqegCbJe1Qp1J3O3O9vUrWgMBN/Fe/TRe3v6UBg53iamf6iDv3vwsrtVewc31Vn
T5+tCkYImQQo0Kv77CL214F4Wqhe7tA1doCfrVc4c+1ERLZLv5sLqFf7zt6Pb9Y05vCMHnXug5Oo
Iba97fdjJ55uDfdu1VHf6V+txH3q4Fo6Mkx0Qxw2wVd4SJ15f1fGldnbeJ61pWb9wIy34VdqhaoI
e2Yy3/+aOortK+LuT6d9T07rSye2SAyNedz9j9H3RcQhG4g0RhBda4D34od1Zn7hQ+diAf/TXzUT
zdw/rZ6JHpWkTQqlNFO4tuL+ud2e3u/Up02+T+LlnOWJBvZqWjDdnHhMvRtKP7n61ddJUHr/KYOd
mavFcOL7lcVUSKxVafn+5zWVImagPeNZ1kr5Mwx3TfS+7j+5xjMIV/YuEkRIR9YCLY5r+ARxQfgs
FZ8nxd1A6LRNM1uX5mG5vIrJrO+SNbD57ElsbFNMot40CrzaDNy7HVXvT3O8r4AhDAguTzOCTRM9
g83uuOq2+Nfc6iKqxP1t12EEo8jk4kMtolNERciTPfpMSevHpy3fd087oNC7R1A5NDNhT5LS3LVW
F9lH+PKC3OS+KbOb3kEeDuWECRD0VsvCPnzdvK9qza0CsmICAkTS3IkeuOhRNZFb9HLpWVBhRDie
hmFtsb0H751VGLDsHgt7AkwySUCm3vtIQxAxuwf2ZWU05g5S0qMksULCAb2x2GiqyZZvtv57ucBR
BkxYL3G6Pb0UwcVZG5uMfHHRKVZQncR7gMssOMmAbgZmaMm4EJeBGAYTnJee4BYqTMhT86+5hRyG
qZrrAEvMy4QO8IQnsV4f+LUQ5oY8LzqgmJRvFa7bCG/dmQzoW/cmR/rmoFG5jPLV8yp2QxTgt6Uh
6LJK9CuXJPW3SA96nZPPIKYeo3R3hkKLZ09WTi2ehphQaG5pByfLmxPk0oUqrCAIdvkqex98giMY
nDr9kj5xz7qxa6ATEqBenY4FcJ7m3AbW831yNwtxqMzD1192sR9p0z+2MbSzqPxE/H+IQtQftBlN
vWUjpT62qwRTSMZ8fsXAZKTgciCs8hOpkmGYOno5MtAtY1gytjH+TNya2IWMII6kdi+pGiNXBsNH
bvxyNBB2GYUClCccYeylLyEhfBnZk1B7L0DzlocEteUjcXUi6qk3gvVH9FFGS67EEKRLIk1lGeYp
/RcfRgMEbx6XgcSduycpYiDTyHYRmL1hpas4hNW78Xnytc8GH1yGRyVcIG12GU5tCIlSkBPMGM9D
IP5fmdUHLEuS8fHT+cZWd2Fg8Xlp88v/UBV8QKDGlH6+jsdfE0fVLAL8MqFgaHc7QqvMBT58/vHR
JbTxsi+zO96m9MavrvQtj061l6BJw3+00tgLWjzNK/T9AcCI/MYvIGTgGPis0n/Ft950Hky3X26f
9Fr+e/T7iD7805wgK1dHc1qWF6caJ+//jx08OJdteUpuLYGbYqZMR/vjRN/mk2x1nNwmWTzYHzeQ
VVbKrgiyyWWTvvcm6rLlbllcNjXWR3z29M90gZxLyJZzmch8Jv3r+KF+PbbHSbm67Idbddse+NA7
AZeH32c7XWU7Ix6ujqDXIMVzlnjGXN02hztbJmERnY1UX6mw44az4aozrStby1mYTws91rdyBnx9
/+CpW1OpeXOJVXbvkGo5zmCCzNqutkC1P2vEKqsptutYbgrZ8vQ+CvK3waL0+bS2qGIWEsLRURr2
3NeUM/jt29gx/IffuoSQ9e3DVymGDIyJgUQxvANTL0qs8VJZkko6uS/VbblS4SA8PzGyjD3BaiK2
6Zu2H+2zlQyNJqyXGjCI4oyX57BYv6aVT1dNiMClYkgWjH8JDUpOiHNIxpN3eqc4R3RcS3jp9XmW
wb8s6k3QOAoGk95C3Z3CajoMjbk+S9av7Ws2gr65ek6zGadOJ/uXM/7qz9RltpKXokTqtD0YpHdH
jnV39GkyqWB1ZWgF4JU3/hnIBlDDJD3Lu8WqhexR3L7ffR1O5lWGwdfG5CuL9dlIQup4iARfKgyD
bJnvIU5YFWJJtYV5RZS2nZ8ClGKwQKHECsKAbn9WWxd7LL4dssPCS6wTkiKBiJEaO+liFLCja/Nz
mCxeztCr/CYkj2z6sPoeyRBSognS9yk4zUmRtm9u37sDdkN33J95x+lvnHNcLsHv3lqXeE81bfkV
JuzzQ4+mo10XPzeQ4VaIQm1I67ovqXAEF9zJF0wG1CcHu5EqrsvemrjbvpmM4rPtVFuSd4roiLDC
mzIhUyP9ztcEgtN3ZmZ/SkqUwKqmm71sJgkxQI2L41wNz2/9qWaOVvfwEaVEzcZ2ui7RmWrdO6vf
CC5QMRt66TyPW0KGlHsjCkcoBGug9s7ra1hZIzckhosuVtpJgHGN4nbyxQHmunP8Pnq3Q/IN+BEp
RMhM0h3CU0TuG/IkFKi7CxJeOnIrFlzQ6CvbdNsmHAeSKNJztK36bRBDW1BJBmOFO+BOUIayC9eN
wdbNKrMgtXW0QFh6DoWrFPkMTel9H6aIq8bXMP/WSSftTwYzZBUn3Ze2Ut4IzR1JX/tuZzUVL7YF
TuuAXFDR7BRfW2mr8q3YDGZJRI2Oj/7+tm0+uyniJ/txbYJ2lnNF5glSWZvjvObGcugKaE6aNVq9
7NEUAtEK0nvvA2bglB7FodqcnMG0ZRNdKOvcqTpTj42VtnwtrjKU9Fz0ZtnHwBeQlf2Hm67rj9ZN
dmC1a2wPO8eAUEAJm805MgDGgaPBbu9R6x4ZBnzejyeZhhsmHWIwyJiMLMKDfuUmMuJXfdC7Lxev
lzShCeUwFs/5EKNXEaNakJzRWTlgM0xphotoV+9Lx76bDhQ8IITXuAz83T5TTUbOrOKDQGeQzUnn
QsOWqmZuHhn+EDQ+zjb3j+Sr3gwX4/3QfQRDaW2gVPPx3Oh4PqYRj2YwpxlfziJPFJaB9nGbgawR
hqrI/TuiioiISe8umk3P5zqQnCBPI3xtkij/Ppr6UBjT6rvZGMvrpv64fBvRkCoSoptWYfPZnxg7
aHucawwDn/y8PSJEP/LYJEmVa0RtqdMBJXI2WNYHVFv9ZFrMCSLMCI+I9XCmzhq2PGRJNxfnDE3f
SSJ9kq56/nCdbYq7UDf9hT5RghT9Mnc0ozEEv/BV9Ak5hzvUgIsNi3NHxOC4HNO5GFGjlbEj8yff
a8zVuOsRs7lEY8KH8FtXkIm5xERFq0p0u5aEOyQSfeYVdTcyEGIa7aWrlwkxa5FZmOQMF+1nlHqV
qe3oXs45jlMkeJHi4C9leCK+c3FuH6zJ5CiV38qX8nV6KyMCwx+szUYIwP5RAcIny9sWE5HzHaMr
cdmzpXxV39eA8oHRldj4yGv90Sxx0HGbMLWKhNAh031+nr7eCFnvj3sDgDBft36P9MeLOE/rjytj
pk3LeW8o83p+WgASD1ljySRMNaEurh+Mz0NExvJht2T6PWJZYtzqPvTg5k+UuJki6zI5EvJoogZA
W98pXyOnnLwTV7R7Qt5yDK6fguOX34i37/zhootOCuTeRCyS2euDpXSf2g9BrETfPOXcgRKNSRqX
QTFHut3JWQ6phfEFV/6ABpGg+dfv47L8ruNOlPtz5Jy/j+vrvvs4gHAqgmxW9Ouo0SZ2DRHqzn+t
D0wAlpywiM8wTIYteWuCw95o5LzH3KlRUTguj9Prt/EhLWEN845IdnB22mUWtrObjBJZ9ikytu1U
+yjWTE/5vRs/Js3beAW+ijITZV2SBfWW3YagH7z/+puUv2rPPddH6uRu6cSEASODiwUFYVbPq28m
TfZdTOjTbvOIDW9C1JOdIFAY9mpRrMmHjg37QXyk26qL58doZ2yTUD/cJ481wjnHFW9FI9jhZ/8a
l14Ztn69LlaFe3zTvCS8VXTVnaIGy+dO8rk2qOuwY61Hi/FOmeVTLiOZDyZarMxJPDa7RbK4f7eb
8zSd1d/rqNsABpKIks3rOPPKADFj/758Qr/KCKJYFEoIi8gIhl9X5+Wz/YW3oO+dA20yXIHZPHdG
oEwHtdkEbGySJ5RuegsA+xn5cv2dvsxI1D59DGfFOptn36/paza2xlhkYRfdD/cYxvFo8oiTSW9y
niqra0xeAWN7/a7YTr+KfbF+MJAf/eVoMrKxC8mNaYMpt7wF/3JxCdhGyaDubMamc4/eI0IpY6Jb
N/bSvbLsf54nWPj79q2zucr7DrqVedqw6d5X2fpE4YnN3eUGzLl3w+NA5KvRtl6rM1wLLGNtirr6
7PpZRlqMxvQQG00JJe2ns9FN1pfDoNsSKl0pQTc9z9SgspXVX4znf0mEGA8hso+gFFNDGeP5d9s5
pbBdV14bBUv1zj4urdNi9oqAkajYJUJGAHrqnISdJebplski5qA09ABVDfnI6we184/2C2KAIl6g
ZDewhsXd06zNJaKjCTSDg7NZwpKoCDbjl4M5fB7NmT5hRXEva3XzwipRgFl+8pNkqtyUd6RT9AmN
QRwjzZrl5oxoYufs4FoQJjTC/yPtPJpbR6Pt+ldevTnLRAZctgcIzDmIEicoUaJAEACJnH69F9Qe
tKhnsVwudd++QX0BInzhnL3XFqdIJWx349nRoKbp9cVriCGgZo+SDr+K6ScVgr8vltip+n9uM7lW
RC5A1IV5gx3s57WKgqS9ZvK9t0OlVA3HZ2UxHDOoddULZzbx7NgaXS0UheZUsX17/SzFWf5dNjXg
alNoJ9NLoGj7wNGKPKXKqqStd2wlaSFRO9OJobLv1HjcYqazGcPHtIhGChoUhuY5s5LbG0qlrUVj
3Xd49MyIK1chW7kUm/6M4gSV1WRdlJizpYn0pbID2H8WI+0zuhCU80S9/ttH9/P0Hy5fW8V1qIhq
uupn57Jv5c2+vr48uUUPlwjuCAlTgqF1gFZgH/KDX8LLstST8zxbxQYjqZhSWroTJ9kjk5PGkdaC
zsHulQcsFoh3FGU7Z99T1CzP3qV9S0JJhBNUtEIJOUXl7ciuPMD43Jdy/cTZ8SgF/z5TSdVkAEpQ
rTTlwUKSu1rjxbpW7iiE+pqNl1Ik229+Gcf6O7c2SwfBV4D0IgEgMOrdEUxFw/660rclZYt6EGeO
slSNA0JUFKaWQP8nshSsQXDq/HPZ2vVJXsk4+UfkOk7U2ioP6fQsai9VOWZZqPQBKEzzCA2fc7se
SqtfmDQGSSW/GQfNsDD0Cupa9IcBPtXWQZjVU8nQtbxiNKxbetKeJY80Si0i7tOJy2jYmrez1M07
1RjpDN0TW+o5Rk1+golDDRs+iuTSznr4z8z6WStMeHg1/7maGqCQfl/EavvdcfhXCeCWKWHtGUKy
Ij1QUt/D9iVPJ2IwDfvvN2WS0tSlvlYubvVazKYygYTSvriPC/UJaeb/ch5UojA6GRIu5J9DRF7k
oZ6XnEcVbGV0TwhsUCFD54iT7Y0mnRgtFVQ6EKYFGJP3TQu5McdOjeKw2fz9Lny7tv81XH1fEwy6
YIy6H/nlz3PxpHtVZJWbrSIROZ9+G9UAi0XqvKEXmYpM9mOMb77ufWS5t1P74RdpRpar6dNC9bAY
XaaZamxSdV6qiATVmoG4nwybRl/f0mQP1dQmZlfSe04W1Fvhep3qLao90kvtrHoVfXx9FbNYePnS
YvYn14vVu6yTdK7TlQt5H1uDpI96LtxbEIpOXBxj0FZ92/1QOTsiKXzdXSXRXimJOSXCxoCEWOPd
dHXNqulWydlJkL0nGOxH7sE/lwzkE++lKGkMVz8vWdFk+j3qadkqNd7zm0LgdPUauc1cQSVbyC2J
EepWarGIJC9tpG+bW/LM4vPIJfvnFEipgDwlKxJtuZ+nAAchSnFdZ4AgGNaRL2a0n8Ft+Jii56U3
yw1WPOWLcEP6lWXb2g+2sfCu9TNHNfZhrxn6hBpcqxvryNuoCIp1HXpPJsLvc3h8sojXImOhL0HE
1h7HLtlL8uzaJBSx3vz400ixPA0yUCnkox61qDKL1DLg2jZDtp5sd0LjoPhr9Ko3fUe+Qs9Y62/9
sf5a+Sw58y7nbmhcR7o2Iomlvgxc+ET5tPmk5C4gvKtw8YTklljtl/rpbgVQQNv43JSIY0eauL0U
Ni5nFsuB02/tAtm6gIYbY62XdMF3/HHkWoAzLxQ7r6P+8UJ91u+UBC4LGRKitSfT3KNkgDtIZBMB
dN3VIXJElH/ewahuiZwHwbsKGjNR4f0MBHBf1fTKqrAcuWdqYhpiRIRkPdzIkAksEEDCLszRVc7C
ywpvudaz63LQZ9MPIagA8CbuMTWXSGnKfUBoizLqywDsaUAvw/u0KRHIT4lkKbAWM2qzj+4i58lF
uh7/HlN+D7OGQXoyCWMkfEl0jH9+NLe5JmrUpmTopKdLNhf6jSkV77ymZLz+fSTp90z+81APNX2h
rOSy6svI+4SJnm+Edponk1w7Smx+gvz7P5qW2pK6ExjOr1PCilQUMRfnrm2E+1ZB5kWeqXYMbms6
SD4JFt2SZqpoq7Tf/bLKvsRkG1+nsvpkUd2tMX6+HQhFZFEXUI100SMP9z++3nP9GiT3FbFObUar
pUTtGZxSUsIq1+7nzfjJpXpYWHUPXJf+DpNUVGC5KA93pX8pgiTRCpB9ZoRE1rDgq23cN91OD7K9
ySwE129nF9UPrZhRb6wv4MihhhSsvQK7i0RBB/gsap969feJ4Yf9Ly6FKBA3JbEek4iw/vm8xKnY
aHXpGjvAurTWXudLwXydjgL7pZPTdFbgI4piq+ujvtIFBobhm8PhApQl7b7V+eO8Ox7/+b7lqXIA
aKA4rs3V7N2zFocNzeJlbXci4pNnLu/mJzFD5iv4GRQEKCKtxLra9TQi9Ral/WoWm4fSNGesRzo3
vHOzFuZHj0YMYC5Lc87AwM3z6mZOLmZnI+6+rTI/tyNnuEH4i6QnHFzt4fAtNA+Hxb4x2dGak8XN
nJ3P3SlNsBrb/I4z20GywbUcWZvVbAGHEV7tF+AA/q4t1mv+r9uQQuB3d+TisPm0w31nUf5UzJfP
m/VEo/O9jnx8GkUIkrTGZIGd3sN8EhBSLfRucb7H/0Yxzj/f8YxrG5aGEFRtCdNFx/mnUtOs2o2C
FlqxyP7O9cEVTMsq/nIHhsW1V7mW+Sh7o1pnoaBB3oW3GOkj1ohxYBur7CT1xkox14NOtXZmxdNK
Zob0mbIFcZZPPlU3Dz9+KOIWdUYgwBzyI0spzAQCmSQlBuG+rqEYJiV8Rcg7d8fAoMcB60a0/n6Y
H3df328Z0eAgA0CByOAEfz7LOquFu9Rm+T4vOqqilltKARBHeSXe4dR/EXa9E+7ss/p290bU9yh0
dgL99/BLmSeV2R9nELuY2NBmuhtQCDTG7Nt7vADEMCSOB1r43rWklZs9mY6+l3k/rhUNsb7QvYXA
YsHXPkzWlX/zK6Ev3FeBu41RDtIBpVjafFDakogj1aQp7ot48PfVUrvF5V9HfdiIGRKbqR7L4X2z
DnQLq/Ksk2ySf1M4rHqphIzwA9niUV7DeJi5k5Ad/0Z0tGl2hu9kLFyE+VPsDJev/haATPbmjb/V
7N6OXRnLTFrQsSUa7Hocb5W47PzVQbGiqrulKqm9tW/9o/BJoM99FH0hkSQU+cko//vF6q4rszv0
W9CSv6CSYpIH2c1noeaXaHXCiRbRAwIj2a2q3eyC2IOVrp7B/QTDIsxjIp09HaMtnreoP6llYAYk
noGwT2Uy25U5j/RUNV7bYAN81O6m1iTqY9+AetOxQqsGvofgBOR51kg2JCfxQaNqREzUecMiMVtr
ZUZeRjhxm3NUhBI7XZeyZzqLLxqBHL0CImkzUbVjcmNNCJ461+JRBWk+9PPhxWCeYuaUW39TaaLV
QM//+4n4vbB9uF4PA1Heb+Blu0a2UlPVt2q0epW76uVdfCW6OlEZpVyhxgUiz5YgvBa7WC3Geo6q
WniXQkRWoTZIyvRUkHKc5/uyCywX3v8+yV9T98M5douSf20j00t99fqQpleS8tWWEWieSQwa35e7
UkXxDFmlddPfr5fkX4/Qw/So1lJ98bJrsqJIQHdp4kHI8rS+44Vg0UkRyeQbuHma6/667MubchZX
VK7VntOW9ASxpbktte5+UE7cC/0diC5J8BLKx7sqjnVKLFKHk2nlsef5o+QawUGALC/Ex7KieURV
wIctyOYfNsLFKdn0xZCCw+Dc6LymJd4a6OyCfCXICTV62tiXXjBVYnV056kLNcA0MoKzmFmcA4tp
NmjuSAhysKhkL6u61dTC4F6hbNCy5bUeSjmuHpamGifWS/dNAjeZ8kruTy6ea5cG8ENkooZBOKmE
R0cpn6xGfq/Lu5ur4r2H2AFC/LHU6Tb3nq63RbEHpTYhUdsnuAEPONbSHf1pnBTJvG9BtJoFSDlI
FJuUox52IELyBEeeXSd7RHlj+j7ekD5mtz4Y4NPDXDSt9+mkfUHNY3gWC+InA7j8XwylomYoIsh5
uCnG46K7H9xVxQ+uxb6yMOc4VIxtrZO+kTd0J0favp3E1YdhUe+j1kq4O+XIhf5BKR41dOFcYLLl
NmPQClgf7Xo08FghyjXNRfvvl+exPkpRlDWezM7HMFhxUFb++fZkF/Ve5/17sVdMYnQ390mxKT/Z
ByLFzSzoUle7xOhEa0Q0RYh5trfVTxfU8CNEAMX0OsmHn3+fUbdHeHi/pC4MvKuA6GAzHvYQN89N
qjj2whVwe+Cesc3QmF4aYoSejBvfpd+/jvQwyV6E8u4p3g0JaHu8Xt+DLl5UCzBqvTCsWj4IWpDm
dTxx1Zd7gSnynPYIQCzscEIEXV6d9HRd3ec+OgFPfHJbHvll37cFqJ+gkQWj6KLwMKiJjR/rnppn
+wT7fQQjblJXE9I30NSaUILXmIJOGjLCyLnY+mcvA3dqSWtv7MHALYkJAoCMoAz/GvIGlZ5PMVXQ
3f99p74Lsw8XUCZWi40z4Us6eXU/n51auNat23OzfT3onhZhFIw6rQDeh5uVOM3EgCQI/0aYtiee
pGweQHMh/2oSQj2KT+pbPPJnOeajklwReGk1S1MwVtnBt/sIJlb00XrjYCA5fZgtt+GzqGb918a4
I8n/6/QfnjQjVaIquvay/d0h4mWM0FQYJM59mtLToCE7dC3oknimQO+iBtknJoABYZDjHwkHGmqT
yqnH6RZljgU9fNxuepi6om+b8ErjnXbNbCXs6zMZdYgrWxDa9yOwbKzMtVVb4qtv9Rx06xt9lr21
68QmFoE+tIJikO6bMKgOnYCLGMQlrcJokATWDcfGk+dM/C/eNmiHKlmWXfAm1+PnLQxvGTfQaJM9
FW1BdkRvnucTwN9hNr6swIlJC2o5r6g3wi9siZ43TKESKyDqybcc3lf18ILpSv1/pBV1Tz9DJy0B
+jaK3Jcelh1xJBBNXlXJvnGK97mM11SYBUePMpWJexs11LLlbkwbaLd0amOrmdLP1Oz4ydUR5Mex
CAQkzRvCGqgME0jzMEL0rhGn6dfJXu6o8J06x8FGW6z9ob5Mti7GbpQFzrPDSr8mj4fDPqzDW8WN
GQTz+z54SdGMV45waFEwUgUZhmcYHWt5L0x7lj7rvwGeG6voOGB7rsKJRCWfZpG+cBf3J7u332VW
SVHBsLOq6Ui42vef/2uZ5d7Sa7+UghvStxvBSiv3DV+1bFcAlIpxuH9KifpOUPwxukhqFx5KxCKZ
LVCiHl7PuumLaVMGxjI25sLl3afUfLntxfxYsE7RRFzuCKGwEgg3R1He2vzYwAhMo2dD8fdU/Xge
msFOTBMUVSA+5ucr0ibSLYt8/bI3qM+CnHJJI0KjrVLb+4hekpfCXRhLFmUpfhXcvNad7jWELXrQ
KwA33qJkV5HTCq8r2APD20f+akgA7K1rZNVj78ie0zfwZhPEJY5uXz6aJEM125dLNigTairhO1GY
bjcgSsMwPiDqDuAyUANlzVWMlXn+QhmAkilgVEg/p4yKJBYEqkYaQgUInP3TfQSv+wXAVTUt7yx2
vKXxWa/SV/90OycHTXry1ny3NB8umMziRwCaTM6boD3cuERM40Ys8v6y9+pN9bk6VL+KQThVuqRE
VzUpAMZI+DrLKYTIAvDdRzX1FholnHVsp6sU8zRMqG0jm+o42EFOm+aiGaIURA+BczffEr9cIbs5
Gfto341HmRmDeMhGtzke/BVqp/JYM2a+QdCTuQAQJgNixeyS6NnYUmP6vNpKQSByRU4oLRGTzJpn
mQDiQxVN75atrPwECSwwGTSPBWWpLeSgjmJvLq+9hcuqn0Dn2e3TGBTzZE70YLAPCGr0kNfQBb4O
7ku9R51BnAZLqIZPxlPhYYv062QeJuoyEKpYKS/9ubtmM+HUdoDe0VsH+3hKDNEYodNAPLh92AXP
FsIPc+yvIz88C16cXXxf5MiY9614SkiGXTzZpD4WS34d42GUrkJFz6LS68/xV1BvVAa6LX+Yoon+
5MmhHlfLvw71MDIXURH0exU9rGYd7vCCTbO5tpDH7ipYu5MeDqWdj1a2txA2rGxI1lmmL9WM4ZHB
+8o02Qz/XoE9lNR+nc5D6ytS7pHmd58cSIldj3sLoM34rZ9tEp49P9LDKqFNyiCJ6iscXGS0UT2S
TnxiC+49DA269Ja6MFYys2FBkfb/8wn6niz/Ne+E7rWWmv73ZyT3hklPtI0nI9b3avpfI9bjdXxc
bwhXLer3ZDr5uR0hsTYoGpMtZ1FfUV7Qq1jPPtOz0eFxTkn6RpvRae3PtS26oyixULb7m3rGkQ/u
kugfgkBKx19dpmAIPsBW0KFHlzfQZk8f6e7e/fXZuzXQv66ve8+rXLsIvVnEIDW/rFCfT8PtfR5D
tx+TVz66LJqZsqdRiJIbu+6TdcXDAvT/XHrWFuwh+jIVz5+HvxiSf4Xb3p8T4MBKWpwJTzotjwuX
X0d4WEymcpAlkhdyBIY934koCFR27VigkWz/8PcLqf0a9ukACyL2SALPBKySD2NRE+VNfPN65Tyv
B1oyjpN5XVjGdWbUIJptr29pBAf3baysPuhJBK+3eWsMKB25lSnScEFfPENHvQjo6lNVO/vo6igk
Ab9EBUMCMcPL4LLM4fV0VpAeenB3hM/V6R07VgrNkwW8/IWLJYDNM9I0jAGxGRNcaaqv3pXwX8dI
MIRZxJj2qnFCMTEe9VlkBHbN9p+fEGVJZU9zgE//fWn+2bP+eNK6ayOBye2I9TDIH0arQNclErP1
EgMEnsXEeZ1Or9Z0mlFImMRMxMBGZxiDXwunI7Dh6uBhhEo27zT531+K+dp5XivG9ZfKYiJJnJfp
a+cI7f6il0+Eb6Pp60uM9W/6Ulgo315eX16nfGUOrSpvgZDbnONFxSI6t1/n3Q/CAL8e40pi3S3z
YhuOCmMqs9uhdgR0aM/QwHUOuNmb4ziH0DRlc5U6qYN67DBcsf5dzYCVWoyG5kwcownvIjAc0/z4
6Gz5HbUUTtVMQNCtOOK4XSQf8Ugco9Y3XQaYj27jiLgWuzepTubCMSb8ZPH+Lg8WC2u03V4cb4D7
yrdxYNGJH36tDRst35N3kAi4x0Hg+9ZIukDwLNFe+sM0nebG7U7Lj8cWNF3y1dted72P6p2LMwb3
PYD/tsKzks66vl7KhS9QEFFvRP5X2xkyQAgJztq1SH8cXHdwdl7jnTTQcWZmjsbUdDePp4T/9qGM
iRCEGgdptM0jvrpip402aMkh5gdcyG4b3CkPN6HpMnka+BDDRYfFpGlX2cTAmp370L6MDqsKeA7o
kklDmkp/RWSz91nMWB+a6DaBlVDla8Z3u4/fiYTP2d8Ps/B7JUBSL9tTSMLdRpXQp5/jlufJbiP3
82IOR2zIs5oSlvLFM4w1M7XVdWsjBp1SPDsg/eZjUrK5r9kZFJt2Fu/CHfm2XmQrS6Rgl1UEs3PB
DEDX3NsE7yDkMwdxmL7OP0gCpa56MyM+1romZtx3iH+lXVwgxghm/TFc9m4HCIysoXSCqGLqfmK6
QLTevPHD/T67bu8BpQubZLaE6p6hj9qdfi6O6DuIHf3HPeDv5c8+aKkWN3A9LBWI/eO8dtxXb4XY
rHntgYIfq9iC+1OcANyi432p4A6lknEU6pF+8F6RJeo09VjJCvsqdRp1KE8pZewA0A/L+bNklu/d
38/BhOuvCjJfdOt/FVjvauw3qRcX8wCKQdVlFwQbNqTGPBsrZLN1ptfekYAcrCLxsHwWmPbYWCTh
6ufhH14YL8K+WJNuOacULfIIL0jYkNcACDVLWIpfhEO5635k66vkI5+g+98JQ3XWCRg3Csv+ZIwM
vf7C80KfAKDSIrihshsAlK/AnOHFfdFmJKEi/3/tH/NnIHWlm9L/unYPkxSdrUIU/LSYZw5ceWBJ
s2hxJdEeISIpyGwMhGlmwfqehTtS51mMgIedu0tjIryEC2MdiUiCZVMjcJCX0wPI31vpm6tF79kW
6cMXjAJkTyUIs7EAuJvYIgcvsL3B06ld/l55PnwUdHLgLEQkmX31u6X5r9VLYVRlKV+uBTzNeJy9
BJtoFG+rmp6KbZBYjHj5rPS6/O70jTsExZIWXaPZGYHHOPchJn9pZG0BvUCXT4cS3zuIHsT6e6Av
N6qoMdbiWbu6awSRWDR8rgAoxrfKAhNNrxwN+tv9xH47O7kLREtEXeB7QHh/t9Jzhaf1wiJjGi+D
wr5ss3k7ys7+GufM/VyeLkTtUXa8jcurFbHWu6OqOvQWhGaJ5ShubUkfyFc27CPx+hFV4zCax/dx
hZfhOk3EQe+6vBjrUBmr+uwWj4iu8dqJyOxI3RVt1fzuT+hk3tnuIi2N8Ef2UXNuCDg0StXCII8v
v1M8dBF1UBBa9HpfOjpkb5ZItOjGGFmsg4z94zYqyw8N0OA6tN3O9vYZv90+WwqDNFGouFFx2VUv
JTDLrr7cISzBzL571B5iHimRQo1EOlp31Ukk4EcKKPzjg0P2X4zC1LakKMMrUsaQ+MDYormctTKz
cVQvMM4HMOluhFwE2rCHr+KQkZVH2tlUWGYTdY41TcUg935ZpbN+rwtku+6Mj1IE8cqROsp7MIQM
Z86g6ju1lY4Cy3D4LXDfG7wtiG7baUyY0x7ICAOhJFgx31EOkvCF8kKFBi2wWx9msmwpB1LbPJYI
4VLsTH/SfSxE8xvkD9oBehfuhQ0QVuP1NgbjNdLfvL24wraBEr+ywPMRwcHEeTJg1I0u8QTi47fT
TydRyoldkjcGATAxsFMUQXDA0L08lrGNG4nSxgCH6zzjGZu3eBoPHfPkcAO0uObAle74axLOsBSf
kOXzmEGL4GsfTAqK7XeLoR8qJ8X5ird1S8b6azVv5tKsn5nSLJiq7+DVR8URb5qTrKWRXNh1MkGB
TZEPZ3HfzIbdgFADiaHkZzCmUhgnOB1mjWC1KPfOwklEDremI5GYguj0clM8G4cU0lvdAV70c70F
S3jmeOKe4k+qDb0UYa2daBaSBgKhfNVGTffdZLd9hcR2k4nqTm4xJiTdLAPCyc28Z2mZFZKUe7c0
jL+scSlzLdsTno9RFg+4bNyxJhgKfBdJI11EQXMuArN3qo69Q4SXM5uHA2/trsoDlVzMW/d9feAv
hPO0v+/BzLdTPmiDO5pIKDqC8SDe1hx4WeLaP2gH+azMQiwxuHqxakJm45D+MSPIfu4z2iDj4+mg
vgRUcG+AzKuZa/nITod7uw36MnrunHEdrTcBYljleofwox7z12ULVgXZQnwn5IpoGVpNbAESSyoJ
7LMZmxMUAK9eyzCin+NykojzmJxITOsQDxUJvZQp2MUwsTTdPN7esMVC8l8x3rU72kMqWBr+Hidb
KMTP0YgR5S6xm2uVxiO60IR585jQn+Z3Wqx/hAKQKJgFU62129iu9l7o3ASzl0y4f1Q9L5ldkYkX
d+ln931vQzE+7jSZDgOcWzGkjnjCDSKMr1Ne3ZZdLBF0CVU7MyD2tnJy0akV5OmWHwwZxDRq6gAT
FNs4ca+0U01pbk3G2p2n0ZtAxaOmAVt2ckXqNme9OLm8xZ/+RmwcxhB1qC1jWsAZlb71dZXzndeB
D272ozNLkjVoyas+5quFO4b0Q41mUFr3cTPDcAL3oHOb+XSFMXjJpjjuAdXSjrcvV8AB5zNoQzrN
J/wksa+peVYhI260vQwuL5xeu/+3v40pDqwr6DazKu5MflpjYw9038qM9Zk8vmyKnbIvN8242V2n
N4cCbm4lSxnbxiBdx5NsmU5cku3cQ7b1l8Zb37W8ahCuxZPHp70O9FO9JxxDn97fjJd8rZHhNyfq
Js1QzRQ7763ZVcsMp8Q6nNS86QeBO0iaw957zVGUQAjFFM9F+nANwKbl0LflhepUp+hDhXEIRtb+
qKH93RbhqJml6z50OkO3b5M+KR3puzqYYMFzN6HFzM5jApax9SwWfF1gIj/fN/qk2V04N4Tqbyh5
ojfMh+tsVr4U43xTZHZvTSxnby0OsuXE37IFxqnZMBBfFgiaXqRJF1PaG4sbxF/AwGYltAVAXRjV
LMUmxNf2l52FPV7AwV8xLi+yVTJgPQk1Y/5JeClbj263odgEN0wBR3ZgjYw1CfKEg0cIH/xfVrLo
bQawewc6vEDfTjdXM1qGc2RuCRS6grWPsuyBX7U6ZKB4oqXUYMwddlEqoYUUFR+v0lEzJ0Fh1scb
II2ajipCum0Hi50ln50yTLHa+WUqXsx0Eq8JypnKaF7NO7yQPTdSZteyjAozXndkEDsZ+G/64DLy
37JdNgYTaqsD6pTr2AqWzalnS2/FqJjKLmYtO5wnp/DMogKjBqvFcB9tc5yR6uG+7Y/Uk3sQ9urU
kE3l3LbIVS22+sK7/1a/Xzd333YP90F7Fqfdv+kx25Z7fdSPBpcpGsFpx2+ErjgnJ9cgN2fT3LFo
Ujbn15I44B4H2/ycMtlRZD+XLEignc6zQ+9mEdiVKUM2AClXDSflh4QaLvigasClQ5vdMG4Ejn5C
WdGa0pmK+w0atGJHAu+TFX18K4eQuFi+ZBtseEgQInh+zwOTfKaGpcJMNqzat7p2RzzoUwTbXzSy
bKtP0piIhhResl28iQb89rpAFotz1V9ygchvWoUFgUc1+K6aTMgubqlYgsH2R4loae+cbI8pNDbT
jd/ZXcqhylNLeuSb6gOI2QM/vdnXEffRfy2H1EgAhw7CST5H8QI50rP0Q6d1YGT/rMaXaW9yhwkp
T3s2MghyOpU3/In4SqNtvKcJFCDOIR0tJNLGs8JjwWNpzOJjtCzP7iE/pjQtw4my5xbtjbNyvk5r
pCBv+ohn4NPQnOLkstEGX0zg8f6+ImfzwKot37ewgE+5Z11wBim292qco4+UdPBhjETtTAE2DdD/
mNr1s6aes+ccOgLn5dg/hEdOhP+X3EruHfFesllsvQ/hnK/9VxQOp9s63XeEzHQv7GNChwbyqT81
Aod7eOwGFe292tVHjcqkD2KoXLDH3qEuWCvndN29ETkTEiRLbylifjxczuHZpxHJXzNrGRLIwlrf
cWQaA4apcISUMTHdgzyKayufx/tiW2x5x8p1zHaB7s8L96R80YMZlhwexsFlbVQjIitdF2osDfXT
BaXulqdDHbl0Zr1ByRoR9g3ArUHDADsundJ5Y+FpB3z5y3APHZS7cyMImik5sLp3Qh5cuuGBcagZ
UAkDMsrjLzJSSx1CFj9if3Q5u6ScjQIW9z07O108y6M8UjghRcouqcBd6+QrkGirr1nLlnYyDyGm
1+xz1Lk8R03YbO5Xy8/NGMHensi73u6GHuPiRMt0uFbpX/P8AMasJpQwLOhVVFMCNJZdhYpi2FA8
lYBJQziprsM7eJnXbHTfXAgAM/p5k8QRj+7cWOoTgB3LwIE6R9SjR5JBK3QWiXbF9ivcE5kmn5Kp
wc25L5vpba7RHORtOlzP4gbayTacpc/2x4/amm5/rJAUSqVJJa0LweXP8khayG55N+J8XgHj6Agp
mdOAR4MQbenArNxVp4NglHbgHvCvb7/fnvRGhG9B8cPekN4baWFsD3UEZA+l5VZtanaNnEN/fflk
QcWqiFWaz4q6w9hnx2J4tXFXsVpsdwH0kQCn7PF+zPbB9L65fmiH+DrA65EcWQ+zDGQpWm3gYL8J
HWTNGIkgBAF1cIlBTO/BGLCQp9iTT/MpBZhyVO6Mgfh2WQCklj+uI+MtBX5Bi5dEnnCKPKdkj+LZ
fbsadTk86tIIKCcGYGFhCTHkT9gR9BbaBizDxF9l/H7pXBYsTIyhCsCzGCUDeAfL/hhL6Z7S4iR9
kY71RjjSd51UJ+7wZZ9Mb0xjzJuHECKpvpE38bk+BwxDyUnaymtpKa0YOKb6NNwEO3Z+cjq6vVxH
0bY68eDsL3udkr/2TXQBTRPueNjWyk6x69w2Pm+v7UfwQgfDx7oCMiYbRd/sBp73Sba7jup5Bfpj
dCUsllcOlzsorWKbUsZEpT8F2Yuefu9u/vM//tv/+h8f9X/3zgx1YePdb/9xK6LV3b/l2f/8z1+t
Th48nAuqQi8BVcsv1YAot9pdvGbslt8KiUJuOMnYcBKLrSzk/Ik8sSuUPD5hEkp2LIydylx+6J0k
kSffb17AwdizZkwsbrFW01Gqr+5RYv79wb5TsX4cjG4C3iQV7UWHTHqUhPXdW5n6WdzO+tFU688y
ecvS1M0cvySSz7xQqc2flOzlb7Hdj2NyNQ0ZeRA+FUklAOnna3xtWlnx+h53C4MGIZiLO8DS26yx
6G6YBk5y8PjsUX3zvFn1cBvAeoejc7MxgOB1pVRcDgq+txNXGajI6wENRIa2DtV3x6pedGu479I+
zQcyv+hxMDhEw+h8h8UrjaSpdPJRW4UETCChPqFIJLktsQELsisYnHrmkbgFfOyge0k3AmTf2sfu
QN3p1q80EZziOgrboYqMFQA/FeeFVpGWYdFFmOMjWfec5DKKFuxJlROygh46LVie3UlwOh3EvjQ3
gHjs7osr74QrDmfLDGXJIh3LVmsrg3JmfDRWY/Em2AQVUPFOHNJUaUbTdEAST3EkprGRkqjW/TFY
o6E4Qd7ZkQ8ZjhB5cAETxkbAHTY7XUhfPcZJhA+4WwQub4/vE52TwPTAHoprqmzxzFScyJHKMX98
4mwp1BF1yBfSEOe022CBSTp3zMcGARuDrWqu2LpB2qNEDuAOgNjQWx0Ei20LQ4o08Xf38R2IOKa8
iTxgocQat0WVt6DCYcJDb/AiqRT+KLp3LACCUKb0Q7reU86PPhq4koxbcPVWTZVeHEiTLvF2kU4W
hP2xFSARlt6GZ23xAXXhgN2RceSEGJxu5hvoi++vjlSDR4Aavg/Yj9xQeghsUvmi+O0QrMRzwnqO
P0GbZ12HHjyBDlbJhN2Zc1jyd1kUpcN5QOMnodVWOA+or+bHeLdb9jAuAWpwOhdTTRsCXhckRjiW
QxiAuH/8IZ+LHk+XeNXYHRkTd1CnJRbYCvBLlGZhrjkA/Ss7G4Np5iODRxnUzqG7itQAbOuNJTuf
JbKZuh35cDG7PAEACt3HZxlCK6f35nLyfw8Pv8a9zrxoqBq2Mvyn0ncL/1+FUDfuFbzAcX+O7Xbg
2uI4ZuR/VnD9Pa0/HOWhhVfkPeTol0sz9xbdA91+FE6yKHfVQpkag2bP9D6X68F1UY2FeapSDe7Z
9+mzs/jdrv95FuKDHMHrh43f+ll/XvH+eRtQULBZbyOybHhwRuHTayv86uo+HPBxGIxFQ+3JXjN3
z+SyWN6U9SYR4nit+h/XRfLZY3f9rJX8aEvXUbz/+46KD0uoyK+vUSVwUBiGNl01KxhRdLqNMltf
8gouiJQYYFbBLfP3k/TocPh14AfBm3bTe2LRcGBj1Nrassde6Z0B8vqRhE74kb6lpL8yLKVWtmYB
tfKciACQskRr5WiLHiofeYf/Z2asRW1UAOpMYH2kc5bgruUvOeOFMNbXgEM2CG2X8pS9Cfvoq3lb
kOaXv4ejeoHV/rKWcBTOfbscXhcXtPHKe8xWVV10Wz2VXez8qcLx12zOBRcNtI0oHFFsSQ9tkV4W
epc8CIT5ZaYs69fpZdXZCoQFzdvLOzHpXy0oz6fL1H53H3/Msd+HJZBUlfCjoTD8OceGl0vpufeS
1RJTDi5Pc1qYR/rJ/5uz82puXLui9C9CFXJ4ZQ4gKVGx+wUldUAgcgZ+/XzQ9dgSyBHGdrn6tq3b
fXDSPjusvdagP04q4ieUOYt89fCszn//vNCS2A0urE3pAvxCsatQAfAAKiv7yy5Z/3r3Fgh1zxJe
E4/MNeXUGTzK1FvhU0MMKZn/sCELnZ1fqKd2ZMFmy4flD2LE2WbxtOT/e/nxFs+x62R3wR72S8RM
sGkkQrZP4fIXER85l++P2xUAhOnj1piGqSgDGcSoktZZhgcIW+gPICSJfuB5kycO9A2rBfGLSPEI
fhFjiAi+rrAhGEGjCX14AFdw5+67p4ac3/KyrA7eKqJbBGkqmzrdmlieXMJlEeyp4nj3pC6+n+q4
/YybxYeo9IPA/W4pV13Gl0sfDE2/IXpp4FdNCk4n4rre3RjwGlKU4SKQXDz5Ryg3n0ndR9C9Rgsy
zmBBlOjVpNoJTWaKImqPkw3L11P3Vrxpv7zf2ZNra+Qr+rmPK74ZsnUk02AIxHmhHkRuxx8qjYTL
4ELbZshPhJA4PFm/I3kDCVX983KamOxVlVEn9KPbU1EVXYYuZbSxTSHVpesaAdcJ7YATzJ7n6mhs
tH0KMaIK13OyExJ0VLSj/KPUdyFlu63xIry46dzA8yMxbRzrHUBrG1xLYxPdq6uMsAJB7IFI6CGg
9nGClW5PWqyd5cJZ2RIfuycQ2VV59IGjTRT9zRszotQMGBxHmf+Oz5Fj+obrX0T/AOvTsTiYUE5m
y+wgwVsm7dsXiUrf8L8omzTtIwgel3a5db/N6SI9JLvkyb8H8/li2hGe8869y3Wafrw9YYO+Mamh
lwc0kMtDzI+sg7o1oNB27fDZPKVH+tngKts1SEI/eQfBDuwKofJD0M6TvXhsTynn9RACZBXt7MG6
E2w4qdCs2Yd0DNvtCW0HOwiwFt9v8Ucb6lfTpX9ZkNFLoRouCESv93EHWvpBPRI7G1gsH1iZ/sU7
STgF1BpJadgqeP07cevaAdLHZ8qVxaE6RLSg3UlnBExtBxissIO5jAgSd+myDJ7MC37xSbhLD6az
cE/FPoFl7PsJfLyh4wkMHfjWAFMmzBlZhjzyjMxNWv9A+0NoDwa/B4MX3Xsn4+yjlJaiXqaegrNA
6EpekcwuQMfjFD7342X57jNG66hbehQWeuMfTBC6MOnXMxDDyXO1o9P/7EOmZxe75LnepieKkM6d
KsAl6gKPhk70xd/e+bZwL+zMDU/l3jS3wi7eUVKAunH9/XLp17ZaV2WVLhER9iO4REZPVZAgSwC0
2ztYD859bbd2Q1lojzDapv1NNcuGQtf4pd97j3CbPlfP7l6xw1N4QtyhNwAVpCfVWpJJgSlyH5C5
aGwgarBb78Iz7IKUlB76n6Lt7XX0qY4x5RmS/uGOzGVyInOwNTpqH8KuBVgi7qPO9k/i3rsPDlP3
XLt+kb9Oc/C1P/nSmuMVgmjWHk+ScCLO+1EcglP8EG2GQ54c/TMV7dZOAJ7Z2maYSvWnphYN9BjW
j5N1Ns4RoF9zQwpkzaU9mat8V/ymkO1UUIxzyeUXeQ+a5jWkwrWGCwYmubk4iQ6+8e59ncfIW0+s
3hfClHmo98Ip/00VGQF64RSdNUSAAXee2p1x797pG7mE69zKKIRgPr2JV+9G4gJODRkCtsGtkgDF
f11OIaQlNo8BuxbLmqh3wNrJ2/itRhDn+/N56zp/GWnkp7tZFkhdHLjcI/neOl3Ol020owJoU5/0
D/4h3fd4k/FRRSUqVyHoIXEfTYDphkUd3WUaFw1I3ywalyDp+zrbxHWiqg7ASgM4BABGPE9ZSJhE
vX/gnq/GQdxmAJka0JaMDqlRVGaaObVgV0AhkmcXNboTEApOkcLrlB1pl3GeM/i0YHulVntM9+Wu
3QVHg2Yuawcm3YUsU92EpPi+34UbgQuv46cvGx07sb70FzVW+n1MHxnp6ESDvTEk/fre0egS0DLn
P7ftUqV9A1IhEpVNdPD8cF76aNDkE+7lze34z8d8aNF/ustVqIexc8lE0vbgbEns0A48L+/F8/eT
Hqu849rBLkHDiyYOrUqk575uu5zIegWBUHt4JckAjGH+itg1YSJNv6RqZvCJPAfzuf0GmnMHYYi6
g84LV35I7ry/t7MX+8V2cEahfZkjlSGB2kDjdfanpKxJ9nnWzkKUIjKcVVCjcHvioP8AXUeepF0v
oTNsFqj2feBEw/nemD0/7RiIuiKYbnJs389VurWmNL5p9A1KmiaOsY+pLihx6gmAwSFWt5GDZGGD
Rb6H7R4YO+FFuwREtIpOUIxM+PLXwLuPdf7P2KPDJRlGVhQVY6MtDIvjXRwhELQL7pxdgL8Bqfje
2BTHy5mI1DZYoWffmONp3Ce0zHkn9xDZ4bHaZv1DcJTNDaVrHMrH4jcPCh19qcLLMqDcv1+w2+s1
NBJq6OrQEvX1bKQOjcRuR26moPVGJcdpDRqp0/ty693S5P+MM/z801kPohhxpwCkO+0gdr0NGEch
G6ZA8AeWZOIU3HL+hlQ0akAa1ueqNV+K9LrNUkVAwBpJZ5j7oyNeMR0osBmtoh1dBCf/gAel3wl0
NmTPEJL/yvRZ8Lu3eTfpnPEeLgd569sGab7+GJx5IKnytmt6t9q15W2QyVNm6SE9DM4frF/fb8ot
M0VD41CdYldEov6vq1VIuhSnHb08yKrfmZeNteKTTirgiHrnPmaDH7LxJThgvaf/aWSdooGmD4SX
oycilNpc1C2eKcyheRBOzo7A7qmDMRlIL4Dd43BE08Pg+E08Th8hyujVgIOHXn9FGpjOxr15je81
AV/l2B4XSHOXBKDazD0j2mSterId1srY06vt3seDE0+KK917fxO7WgzSkQoah8GmPCiA9DIWxj1N
vuDDoo+/byjYSYqlkhAZZwPaPnc8Xc4dIhwfnXLcXQopW5/E8nv+4jyGe9LGW/WlI0xwt0hEPE6J
x133Ouk6reyq+QErVVFK+3os5E71ejEsHVsAHRHO9V2QzsxdRHW1RpMa7P5P2lH/Zo/NQ302phqD
bmQadXNoGdRIh2jw04xe9ZCCZiW0gWN3HohOxAMGq1U1qAgRwc+SHyl7c4Ia7/dU1k8ejNB45Vlv
clA8Y5SZRoa1qJMykDvXsVtUlo76nzhf02RMLeMgHCPOJBE4tUtxTznPOfq/gAdN9xgPa/vNN1xd
Sb3tUy3gG1Bpv3OeFei1sQlHsCQelUz/gfWGdmRq6kPU8t2oI/NsRIkudUHV7aEY1FEepZIebQIE
P7upcPM6j6yTnYcIWKO1Xb0ifQuTVtSrRDPJL0ITW9tkgLw7WAUIpFjsAseMou7WKgCYXWxSpzvr
rjFm4S7cgNmgU2iqTH/dGzWqKY4Ou1lJhXMJqSm2qLyWK3+vkhlDo53P6FdSi0MBRMNMl98bwOv3
kEqmYohDgdYUafP/esUY0XekUO5tz1uIzzIwzWBexCsBPACyx5PpvxsBCOPRkoXcokQZcwxGiMNM
K1qf8fx8xukG71BuabFfVeiXAIEEh+oadw70wTW8cwOkGJKlJC9/GyHi0EBaIeYR6l3vtIsc/jUX
yQ01O/Z1tigVxAUXzmWnpea2EX/yN3XkTendUNrsLvJwR4KVU/0SaBGpoPHTz04/l6VDUEM+9SJI
i8tFnmnBTyv24eNdtsFTUZ5l9Eq0bq0G8kzV92JxLp0Dv+kI46LADsB0WKDs84PcL7sgQmg1RWmj
BryGygg/UZs3WYpsPopRInMuNAaMVu+0lyThrh/A8MDYfSJV0dk76S9dvo/4gx7Q+Nh8sjxIgHVk
rRWERujJFt8DhIC116J7yVukAi5vqvpXJL71acaBMSZ9VEtCc7A3KjwI1GELZa5BmHJ2UryPTFn2
AP1ARgbGwuqWJV0uCFlTsJZJUpKOjBPg6YUXzYUusgUDScyjq51hU/HVZp4UwODRbFgX/rZz7ti7
i7UaKgMAuGNE/3L6XUik1XBtJFwc90WL7wr/yPEtsVokkWDTARrHP4Ar93gQ7UNwGbDH55jWczNd
tLSOmMKbQ6cWpA6iuK/ImVTig+pkWyNeVjotUO5RBurGLPhoZmBE69prl4WFzlb0YDVPlfUel2Rm
W2ngB077JX++Rx+apYDrH/0m+VfRrNIK5Hu44d9AGXTWyz/dJl63BvVlA3DJQmyOfXPvZzlw8uND
SinFUoVFGdzFlHtRRPCqidzsmNiCaIUbQcAiqmg6wuUwMva9n+tmp1a9/VOiPs9+PClkMvoB7Bo4
x0u7yv/IxbwiUpp84a6d1C9Dj3uJqz405CSqe7uTdlXxS3DXIijBbhEVO1TZunLu7CUFoc4Jm3Pd
4vYxZXK3zB1SkQ+ah0/Osei0Xqy2WW8X3tySnzVQODRYgVOwwMmfhGSdVosqmbD4Ny2dgWom8BAG
Fkc58CwsCz0yk94Oyl2pLMx6KZKipkEMRGm2qtuJ4W5URlncT+ONLGutXzKj1LDnVrFuxEeuvhev
QOJH9cGHRsZpj12xBUSqH2Tj/nujfvstGZj2YSyiJ0sf+dNSKxS+V0W9XYlrBnbWFAktZxHQwYJi
TLPgcijkXGp3wpG/bqYedvbTwKP3W/CkPnfNS2+XwU9spYJ0FXw1/R/6sxYalUJ17ZXnrmvXePMK
4vTotkgLNXjIUeg2luBSRbBNgympbP4NSV1YU5QY191qo08cRWaqY+SWmMZ42JeHtlyXMsD8dUxS
pClXmKpCmBEd+vlBpynjchaNHR+WT7328rV79XWhRmlmDYZBPRb5ip6KorxIkMI253W2VYMX/4L6
szf30KpKt5fkiXrOIrOQMS2thQoMHJ0mrFdMG6s2xxLHdmps1Kkj9JEJ/OqJ8YEWnhGMlwpsxSN3
RKk6NfOsgOsSzmEj6oUnmfaYdYxCNqYIRKO2xw7zPoSX3fBKgHrecm3higb+lMqr/+VEf/qc0e1t
pcTKBJeDZRY2L3+JqAj+kSBh/2ciz4+CueRIX9KFOdUtPfj51ytBI66qDiZ6rLab+7ruKUVICx5Q
dA2K5I1m3PPq6cU8cRYT87x2S00DLT7uLFEXHObDzz+ZRv9CTkGUWHZ2lqOpV3ZH2HexnfItgwuT
tw4cQIVegG9HLth7966KX//7bxhoxCCOUSRRMsfF9wHcVnQ6a92nYI8k2pxAI9JZYergZZS1OlzQ
EuLg8A6MeS7vgwL2xSCeSGpcLzvZE/IZpG4Hxp+PIOnTSnRSpCppkZHnB6T2iCh4uKcNGTf8v50t
vYqkzlBwgXZLusqdNFp3ESzLoIbBijcPfTvQsA+dOcG6ld/wp/7xOHZxcBD0O1+amOZHhu7L8RrG
H7J3Cn2svIejiyaphhlWndfbsJy79GXrMz/cxMozDm3arvRofUn3RbjPg5OuzfEL4IYXoLwtWPll
2jx/+FTPUvHYKYCtgBt4S9l76/ut6j1xLytkorZOA1MRImS1so/LblH1z440bdOuX7yPmVikcHh0
oDIb2TRLbJSi6oWPlWQm+OsuoqEIL/1zU6OSdqO9SfMmF7VXHib28eq8DKMP8AXkKyRILEZvXpZ4
Sd6JWmBLvu3KcAHSNNdpvwKp2elFtHKddldqNa3egHRFjOflsiqH7r7qCGWVm79UhbrwApqXJ77r
yskavsvCwyPeUYe2/q83+pJc5DK4mJ1doKJITGEhdasdGSzynwznWEhgIf9i0CdP1nWsNRp5ZDNR
LU9adgohJ+fAMeFxS71VAHyum6v5giH76sf3k/0wDVeH+dNkR06PVtZxin9A/TZxfwgSTxgdbUqC
AFhKt3s1I5sz88til64CI94bVjUPS5cNAApJs4WW0fSGxy8kop1LoBMq+oazo/G3Lt9DOs3MgY0Q
CTgEMSr1pWgoSuf0z9UlMqRIg18uJ72lZyH6FUT+krbqdP399K4TUqMVHc7gJ5tkZq3WqGHVDo4r
fhVOw+WcgkDlGIEKePLUn9gLHe+5GyIw4nU6x8v4nDubiQ+5yhCNPmQUNFhOVsR6qCPiZiLCAOIo
hXekdGZSPq+UOVvbpAuN5sfvh71yoT9GHZSC0VCCVGR0oMq4DzSxkDhQ8gI1AQHsy+BLziBwzWzZ
+6/f/NFwo8NUi7lXWV0YEfnTgxQ1C7ePaAMnDxke83jT9+RDCHKbvpsLGTUc4fz9dK+9WT4A0lvw
3VCli9r45XfcuBXrlvkW7SIlk9ANeYl8qWTLKAW6A0OQNMequVE/Q8vFU3dx/8jW6+jjxcpr0i8s
90ECblE1dlqeQjLpydtkXHPzmn/6yo+ffzqUcQmSqXKVzm7603DbvFUmDE80HanWH86g1kxcgxvH
AAELYGKqCY7VGoeNsliqYtcxIE8UKyOoOPFL3hoXWa90kaoTp+46QsbrGlpXVN0wBwD86LDrhg9i
zBNbexDRcbplJG3J2M/zMp+F9R+sWd7BzMvWOMcqtC3tWGoTj/TEJxji6HGxjEaWvbhrIQNfvFb5
XYk3BBDIRM4SWD2NvfI6Dwdhzzv88v8hWviyAmTrvtodz4IKMlcZvhwEMfsVoUpL/2870/pV2axI
gfHeBuVW7+e8tVa3UPXNP26LzoLgGPTSSTHTGR1+0O01E0+cevNA0OkBX41mck1GT5wAgZauRmwQ
LlReQCtLbk/4za9+sK1os03V35JUzi9WMOfjNTpbZDrm5BmBD79yifhc7g22U+qqWS/QIo+gqa8M
4YVoHXJoidjos15tOwu5xMG2MrsLsZC0jGIarP1lDlCHM9+G+iwqX/s3orpuG/v63ErPnbT83jAM
hmf0ypnwIv97viM7GJdBETYN28EzwMKz3syBCGgy7JkaaGQBNc2oifqadojjuWkJndi43nQqT83o
ugI3nLBPUxq/bE1lmWnDSEwp65de+Yipyn9x0JiaoeI0ovHG1aPv8q5yhgC0Ce9LgBvfr+x1amj0
HaO7rvqe7zpe29oaKnJb7Vc2SO4yNq8acS+dplP+2e2zi/9NuCsrgCW+Xq026mUrhhfe9rvlexEv
JGeRQ76iLXXg0/XEwbnho7LK/x5MG5kRoUqcKNNqLJnB2V3g2XfuTqWZQ7GraEKMa2qskc0QvNqq
Aa5jMxSyKluMhYtnkA9WevJCXCdVPrbtPxMbnOBPb9BQRM1UgVXUizN3XlxfKDKjtV6dPFSiwInn
q85ac2lDfWX9yauF9OP7g3MNsBq+ACdbRMEeFvUPaPenLzA05qt0EvtY0bgu3jFrIUGfJ9wOfi8Q
IOVv4p1z46E2Hq34KKh7PV+GmrI28w3xCI81Jx/L7RR01uj+xMbfPGWfvm4UGsWZHwfE2q3Nrg9l
CcK4jzM9GA0ejKn36kMj6cpCfRpvFFTqau7kicJ4LAMWKjEh0Pa1uxpvyaCxHpnWjzCAPGCurTh9
sfNQWg958JLGz8PzwTo0dIHBBKHuGu1PnK3IgvkgGaKzXsxV8B1YXciH+EeNszHl3g734LvPHz0o
cuSHXtby+QWk6rwYpO3ZH2SOYLQiGwCCbCoMv+VFQaiMJg6JF5mq6+hqinLZl1Yot3aU3OXdA/FS
C5cvPar1khy4h/bgpB91XWEeziz5NVnGJqCpMDK6sC1acnzBHPBUIscRP9bWuhNSCAMPsBK6HJXw
pwYdRx5tIDAIlxzS72/NrYBmAI0AP8CdQ9Rh9MDETtiIhT4stDcXm4VKb0mLugEtIjBZ1MW6hwoD
dWFAw9RL8l+Zsxkcy+ocx895M5Exl29aLFB6gNVhE+MOfzUiqMP2aSlisXiAOKKUA/lVAp5DdWlG
BY3kG8lIjrMbbTMYniBcaP62wg/OBr8vjUeueU7FTGxx1R0qRT9aLRji3LiesK0fELKrA/rpU0fG
VW5bU3Al1g1T58T9koeDomCoQgUQpYd80HyPF7q4RTDIcetlER0RHDxSGDOoa1km3ErtM2Q1/9Q8
LkC2g4G7IAE6j2K32j3Xvb8YwjjsdUGbWvbHpyoNwvxyiprXxKfFzkPWXX1sK3nXR4vBI8r7nx3Y
kVD9wZ+zqvdhx6Zc8Vs7xJk1DKSwgIboIzOWi30r1C3x76Xf1voyT3dmtsmgGKkWebD+/mx+pDrH
a/x5sJENK/24UmK0K22qBD25TjJjpqOsUw9iLlTeT5xEkvVicw9QgGS5KVUU+s6CepCzV2yYF219
xFO0hRGsy8SOjYcoffX1XRWcZJU6twK5B07xXEPEUzwEdGBPrdY1LnT4/E/LNTJj2PzYhRC5HVJ7
AuTp1U4C0lvQa46eqO3rd5o8VPqwNTr8FGSFmMzgbqV/KH5QdkucvW+tdOjC++iFx5OIjl/NobC8
8tQHz3r+fslvGiRKkDJPEcYAs/D1BupmJDl9nre2mK3Ib+Ccc/0K9w/nNKZYZFmDEUYXUW7+Eu3q
APAn6w43MhsA2CByhETOpMN6tOt6Jl8shFd5aqBFpdW3pND7mCBzpdl5+KYlmwqBNQvSJDhDytcO
cRb5XikGgITIE0EnNGwjJcrN36/MLUf881eNdlK5GL3faCVIc+WVHTOsOW4ULzcB/fcD3XSAP480
ii280sg8RWX+WBY8Bc6G6G04FKR2iYbkev3/8/rdck8+Dzp6Biy9HLir/3mIcuO9tzZF8Gz6dtY9
FM4KdML3k9SGc3R1tWn1QFCCbrArYLbSyKHfgtC143aldVBcmr+z9r531zz21Bw4dyJM87R0o8kM
AQlOjGU9cc2r+j11kB1q7vgLoLyM6DRnhfrigTfAhfvUOvFrADlUs+5IN1trUAKh+FTQOK1s4noF
L5zT4UzM0nBZJt3a8GBMIwvpizENEHuZnjN+iNWVIBYspPOmVCcg2beX+j9TH52k7BJ0ctslvLjl
G1esRHIIBwoKjuDnYMSrqRf+5snFYJOU1aAqEEfjtXoEg0FJ+hkbxOuCB2g6S1LzeMVk03Qqi+cc
viEAPwyPI8xbKTv2dBLn1tOBojN7DdswaLrRdxhi0QKtSZrB1wnkRffXzH4XyTprlhmMl+W8oe7a
Lek0aRpgOg+l+jjs0ryejDCHgcZn7/OHjC5YohaVl2R8SNodLcgoJKqHOUwGRAn/1ytXpM3RFd68
4ldvzZ337w//zRtusReo35FHFcWR1+eKndyZadjYLgEHNMuIufHQo/XlbAQoynxcHQzZ/cSot1xq
S4fyGelZcI36KEKrfcnTPU2oh1E5d9waWN84erK6HPih8KUmg5DbQ+qDfysjHDIOrYMkSNtG9Btb
S9A/hxvvnERkRoEdsdjW5Qcie8s03YaV/t5rb1S3nM5b8LrwqIhDtrVC8kojhzQzW3I+Scm9rzeW
tFXJP8DgIB+87LcuzWVxPrFWwxszOiIWLijXxSIDrH7s4KdYMknS1ECcrbajy+5fdxSuOfjoyhPo
Kfytwhb6NY2dgj4HFDUx+rAT340+2im5SivBzKx6qLzXCGCGK6HYYsF6bYcvnif7yFmn58kU0A3D
9GXSo7ffrIxGUly3saN4jbPNk1PU/0oi8rgWU1BAaGBuzZMjOXR5D4I+o3kWl6o3i0Sq7c5ZcjqS
pdqKi4vfzKz22KKcZYnCqrdO5L2G5F4EGaFV7Hl8U3BJYrB25LXm/NDKjVwN+XmhuO/g94RnI/0z
EABVCDqfNA2teHoV24UivxNMBCpkmEhZS7MyOAGTq80dkt8ziijDU+uuL7WOk/Vq1s84E6ZBzNWu
i+AB75ItUAt30fcvLk072DDOha++prIyAPt8qC+PMsp/P0va7VpxliFzQnIygemKem3pq8Ruu54+
A7eeN9Bxy6/+Bea/Bsq6y1sC5pIFGBJ8Hu2VyLM0r+RJXXXntcVKBKJKwU6S1wGcF0C/H4GpGSEs
g3fcAtGvZr4rrhBXr7oXEEVZ6a0UfVHDAX2pgZCDsrkokFk2xJdwxdQg8QrO0c8g2TnKAncSckC3
uWtVsrTwfXb10ojRv4aJJeqwiINlIK05MMZR7TKLPUU2GfXnd6uhhQ4OM/pOLOEOtoAGiLRwB9SO
P6S5WzEdABIhmAklp2pDV51PyqNElOvHpVhoWbYsrVdeHV3/qyfAXk6SPCAKrYG5ztqoytP3t+rG
M0h/wX8O2+h0t0UZmUVXhHZUvVfOc6k/5sq9FvyKiwk8361rpOG3AhmnBn0lUeTVl7bMjbiBmCcl
8ebPjfcBLfPxvE7H77fu0OfRxt5yHWSeGTDaxQA88JQbA9se0eC/nKGUHvRm2DXCx04/F+ZusjZx
K/WHH4cgE1RINNrJw4J8MpYh3ZlKV1yaIYVgQp2jvZQIG3+QJmPmeWHY7sY8ABhl+h3ihqAYpAmH
8uai40xCFEGRiDLR12/wAj9QiMjrodLdqza5zn8ybLwpKS1QFED++9OkfRpvNGcjLAUz6rvQVtoX
S4F0p9qwCzO1Ol78x++HupWYglJdx3VS+Y/0kbn/tL7oQVZypim1jRUC9eHnd4S/TEyUFnH0oPmv
09WuGzHYlyFHy0kHdNPDnVD/KwYbKjXxCjZsDrKg7YE+YRSm65g3goIvo44WteqKxMh8lVfXnIOG
taBIaJZBumSulNSxdRiW2NtUxtQKTwx81RRrRPlFdpiuVuzkQfUwcEiBLft0TcWjC57q/pSGENHC
67nBVn2/v9fNHrx+n/Z3jHNK0iBXI5NnkEeFxJfm02GRH6jlWlWxrg1c0M0/vmnQn0pL4yP4FIIi
BYpes9olxD4qiULSFxOH/FZN6MuXjR7oGFHMpEpYlwIlnFZZITvh54OXXFarX71O/fEhehQlcNx4
6v2SpARFDELw7xfo/3EBoK/QhqzTlVZJWsuIYRsil5tTQC+xPKM3gMwJEbFvDWkuANvfD3lNV/ix
J/8eclzhDr1EitHIwQXLX83SOBYmfJNKgmTaK46CdVkJwrpXjngMosdWzUV98G+t7NDFzU+XFhEJ
FgznFMKDGgewLBRbXcWxUrsVBoqqZ0lfT7z2wieSmfzZNqlncvfWhXdDLGjNhupnGaLYocv4Gb/1
7qWouzkIR56R2grXerOLTXPV8yJzOVqdyHGhKCeyEon5JPpPQWG3sHp11lBocEHvxeSTLN+6LyuI
maRFXb8p2sro5gNw3+iNue+tBekUUkMPFQR6m5WFyHBYQJoLkL6du/pmwOk36Kvq9R0GHBQ8UPoE
LYHp9+TmbTQosWsDwgDOkq+2PAurOKN5hLXPtmR8LVjhqX3OPWkeV8M34zNU0gyo6WTAco15Hbb9
09Cj1xQorBUHPUMjNlsWSziQ62h+Ev9kT9BJNz8EmMSV+aVbSeFsWf98giDDgIfXX3x/+m4f+E+f
MTz6nyy+F19SUblw7yQLpDoI+ZnfbjPz2YlPXDOxeZ6+Y7f8CLgTmfwgmISKw9chA6HsZQ39Btv3
t5a7qOWZ/kdUFzW9ANXWgU0uhG8aPmEIgUoodvMJp+k6OSDBuUSTnWLS7XeVpBAvpu/GikXHpbb3
NLQQYMkJuOHlu4LacvDrv11gUxvSm4TBElREtAN8na1sCaEZiE1k1+aJBsiV5VrLzt3kxZ0QDh5T
iO13KYToEzt7fcCGgQe9JUAsMDh+wEw+7eyl71NDDVMoKWBa1ZcCzpkj/OkU6Bl7dLQhIsIt590R
qXbfe95vzQA1+FhXP5T+1QBl1BUP0hRL55Dv+BJujr5pdNrUysKbqZLIpttqyLZWxz496tVE2usa
HDoaZpR2yR0BGXQ9juzwN00mHmw0nZ0Ea16PqlpG4kJ30HWdicgWBcuJ7b463AxNHE/LB9U2+otH
jkVdGJe+asGRibApi+YaRWdOuLEIlCdHEJZiQP5dWqTZqtfzg2MiYkN50euSmZ7p8++/5eqgD58i
DwkRdh8qhNHJIxpzWonecHsQpyErAnMbB0+O7LJ8b6c4Yq4zTfgVdLrQByIBKjc/DM2n4+aIlSDr
Im5qoG+i5LduUB7yrJ8J8lXSMiMWzvLyr0caEEXE7+d53YFiaqYB1S9MYiR/rqCCauuVrmSlweAh
EwEH1VGJcxocHi5eRLR/cDtUVVHzImBvUFCdGH1YxtGZ/jL6KJ99aQpNbIJ/Ri+6e/9PozwkSCfp
O7dE0kxfdsW9i8SaEx5Afs9Lc4pe7BqOwPxNUVYlAiKw5WPqETotnYtmxoHdX+JZkUE7L9PEG9J7
hvAqWjLGHzM5i/JDi9hcmD/koTSric8D0C51vjeSY6H/tdJs2Trtby0plkrgrPKumDBIN46jhWiT
Cn0ECnkglL8aQrWQlBRWKZ8WEqgakWKh/Sw4mxltgzud529iW25cxC/DjU5/lkRaKxrDcG05h68X
9tdDRlFJQ1GbEKowAXDBPVQ1NSTPj3FP/kX+WffBkx9PdRdc5QNMyHQ/zXxk9awqa2mB4FPE9uSH
LyE1gBQIKTwWTP37aV9T4YzGGpk+cuFt3gqUU9ouWOqVQpop2QaSs5WFPy4HAobX0GsXHMsAcLrp
I3KANCw95lntr1FXXqSQLzh+thDigRbPse7SqazFzYMgD1KAHAUV7r+vB8E3vK5vVG0ggDg7l2VB
xim9bNpkHSTnpAkmDsLUaKNzUDdKJF801ac1jnhnGUGmr5a7olnryKt13oRzcWuroYKhsm6B8CL1
/3VuStsVutB3NMx0mxCHNs52tf7Yyru8m4gbruuneKxwVWDeh/Z9GBS/DkWBY4A2YN7znCKhed/7
3rLU4mWtPWVmsiJBqSu4cRm8dDx3IRRU+0YuF4L59/sjdx26DR9COoYqKohMGiK+fogeNDqGhw9J
S1RponrW5eJcGpjxy8OAoiZ5WgIH4zgsmsuxklE3QPan0tulwiOpYoUydyppcsMFwJ9neSzDkoGQ
jw+ZpSW1LCYGh4xdBrytGSctSmak42ILDqjXCqHuQjiUxx5qlikH5PrMfR18tDWxmGaCYgGHxceJ
4HPUo/cgfOCE1yICa8XE+3ftVHGHhpYiygdDM9cIyhLKoq8WacRBEHaacQgDrLy8lmB+/H6jb41D
6lfkgaHDRPmgB/r0wiMCX8pK5+O8WcscAYl6Y2rnybW7vkEGmad/jzJOkLjRRZUBvUZUv3cu2kNu
ecqipzjjrfqvy6McXNgYOCGAUQ1jTIpS6WniiaUT2k63iYSXhP7t8FV1n8jWls6z8N/bPYZD3J5a
HNyD5rgTucs9SMwaJbTr7sXN3xwHDRaU+MCH+OqbPlXzuH7/eGrZK24AhT/Y+77eSklKNAJrlcmF
0TrJ5GUkPAne3fdH4obXxyjSkFKC4lQBzvF1lDqKE7l02nCw5aYmIEwGeY2+43nxLSpnFQU/dq4j
ca9cpiSMzeEv/+p5MbiM6aHCackQbHwdPNeDVMjdi7U3wwdN9rYX6Fub6q8zF1aXnOardSbRqIPC
VX1qztIm3jibVFt5XMGeEgLaVCsBzbRXpBw6RQC9A6ArevSCt6TbmGV+ymINKTSkNc2NAma2vCzk
YK3F1Vovul3cIo1Z50Cg4q3Xw77byfMqgHaLqIJi4vxC0QQZPsFbVO3i43eBNSRQKtRGLgHCOXVa
w9WZbQFk+ckmDd8j/sZMoEie3Gf+m+PZWu5shdDa0We2UJwfRu3PjO4sFveO8iQDlalXdRZV+0pu
Nkbg7xNB/aFdnDOu3er7Xb51JbUhXGZ/gd2PQ9i0J0PbSFJoJ9AiG2yusPE1aeGk9ATWE2NdowS5
lPRd8AuuAbQIo02VvNx3vJriSayRGOifLN4srE0KQ0VHV2RDasgQFrx+9D6BT0HOKTkIarcneMey
FoG7SuV6IpK6dZfoRBq0JQbI5gdx5CfLp7lK3paVG9ofT4j6YqHdNhnGfFTFx8cZ3qFB2hSyMLQX
vh5nQH6JLtRpZcvOUgp+6nm5iQ1vPtQU5fsWNlmSMxliMIucjlGx/tkhLO9u+o5g7r1XNlqyG8p3
1WWdCvMyXwuaPy+0eW1CG9fbTmabl19UxdRmn9e4eGI7FLaDckXCLefwFvqvIRu48MW7TE6XVPxc
9/n/cHZeTXFr0bb+RapSbulVsRPdJAPmpQtsrJyzfv35FvtUXRtTps6t3mB2pyWtOMOYYwAZVlrd
I7mG/JDE4TWlsW+Zz61yHNInInOgu8leFjAVgRGr03Cs2KcvbzIKcf+eg2LY/+ocwa9I3EgVtat/
ds7UlEmXbjbZMbYwm8HKyl3r/7uJz07tjSBBElhLlcn3ZxMGHETZpVezY2I81eP+kj2wjWUi5gtr
71cmwqdTSmgIc+xQVP9xex7aRIcjWcmOxcxmZP6KcFDzjfHFLYlow8des1DepsDa0AhqiyP9t4kb
2+Ns5irRjzryiG8S/i37Q1beUu4CSYkYrH934Sc7BRrfADA06k8JBnwYpbIy8rxMK0aphSWGEAD9
OKFOiv55bXzh6phiPD7cHOFD0nAKN4biy4ebi7JNT9FBlh2XFuGcugDAY8Lnt8qBkqlbOe5qD1WZ
cCij5xy2WWPcDkTZUvNllAHVoWJW3zSerlKrsBzgfFGrYEO6P0u5WjacbDY9uUTSRyUXdEp5/xAb
QSTEHlV7J7zrNq28KNGvJzUKhZ2bmkDYjdulJK6+aO6sIQkC9KUk/kF1hGsrQMLQYpcpnyMQD6Kj
y+rQltAOEn8U2YxgUJJaocZg9RfZj6DOl2xtt1BNHUUoZiLD+O/h0j8dr9+6ULz+2/xYpaSNo4bx
6lfNi5src2kDVZJDEtfmUHsX5NPyCrHL5iVqkHuxc88kX5XQAV25lyCIUC+WO6fbdVC2qVG7TdRs
l/lF7jTfGs3Q4MpTOHPiRNtu1OZhkAf3Yi2ODSuR1lcPq4miGXKRdsvJVuPEqFc64HNZQrGpUo6S
HUHzoEAFIT/laLstqCFOk+HEEPj8uyP+DoODSKeWDByoCmIMIoA/OyKKh6HWUyk9jtJLg6pR30Jm
op+wBDWt2RquYTWOSqD4381+suP83urHTcCs5aGZEBI6TgjDTGE12z7eCeaugcMAgeW/W/tssAkQ
yTDQEwzkmP3zHptUi4cWoYNjp3RXDGmsnRWIyOvMh0Xpi5n1SUyK45IIvwwZLrbDxyz5ZdXb+ZLp
YIhgt9eelupNLvZphmpLBLnQ6o89Eqm6tlX65OYyC9UdtASZ5JOKYIyabRNEuArTPIuOl41fS/z8
5YGrftYhOpxI2K42Eir6hw1kUXJrxHBOjyI8FFvxXrOBUEjlrjZyOGu+UffNBOgaOdQ2jiJttnO0
vJgLnBRRsAhOEjU5ljEClVVzaJZ2L+HOtrkPN8GpqiuwEHl0R94sxJn490h+ZiRRpw5umkwGugLm
h3UrK6MaIx6RHkvlLc0K99LDWNg96KV61gpKGS4433qBpIIN5b9yLcU3Un+Lc1N0fjVSOfx1nuOz
qfz7FX3Y+SltVsx1BmKo2yfCLIpehPGAxiWJzMy+idqv2Ibfwxsfd388D1wmWaGezv4wmyH5qds2
n1J4C3vflC+nJYbXOKqvquZUq4g0yuaVWaN71qo7vUzIMzHzBH4ip7JfGxHg1B5lBFLj2N8m0rpf
lslRmn4r2dZBt7JzWyCtW3XlCSwPVa5oPdc7raofCnN2pEwLEuZy+mUoW0y5v+5KWJnEs2FZfbcR
f9uQVb2ZbTsb0qMIHkmK5rWoeEcSCdbqWVsecK3s9bZv7joIElVJJR+re5f5Eqbrt8QI/z3LPhtS
UhiYKFwPCfEPPZxPGNN9ZyLH2P5I1pt4OGEPXZJbJX/I2rt/t/XZfVPcTZW3AOSDV/1zbxqlJp4u
7ZIda+tV8DZIUSAOiQus8f9u6BOLiGAsLr8IWvHvh5uSB20zXboCmkXf7CnyLL9dRrHp4olXfeZ+
+3drn4WhQN8SFSPWiTsuCzPwt/FM4iZRL2OaHS353uI05dicNUQ6o6OZ/pjzHlA/ws3ZYTKvsrby
bGICX1zBpze8IdqgEpeUceD+vIIaFrKo12D1WeaLN5XXS/140+FS6JG3kUYPD8sC1KNxeKf2CUF6
Zbk4jLNak4g1qPBnT6vhTPz3VX02tezfLurDcTuqpRZLOheVwfmvD62XIQw/bhU49nDnvtzpP2kO
TBO+g0a9HZQxH/ogbUerVSFAF5mwNDqxr1vIymW7gR7pv5hgnxwquIjC+MWJUwnM/tnfRdRqXWeI
dBA+VXVQ8weSyySh5K+oxz9ZMgL5xwGmkl/+S1QmqTszke0cW1trIb8J2RiWzWvXdF/MoM9uyKDa
lRo5jWKdj0ZKrFdSvOqc5JFMlcyE0qXsDtJLm+y/DMh9Nk4YC/xHNJkI2Ye+awxotwg2pMdmY7jE
/zaXHUZYrRk+3r39VYH0pzdGzZQCDoO05UevPk+auMktThBoHiw2GzbXCB+BSR+lX6QFPklRojMC
GQ17D4VGkPz+OSt6xejLroXHkzijIFXCdMbgIxpNWg5AGCq15OPSfSKC4eX234vts4nyW9u2+mfb
67zUdpLmoP/Lfa1WmNGvLUnCCb7tfzf0yVZDVavM+Ilk11+HV1UVUiElxNxzi1vzqaGZldfmTYAr
2oeWwNf/vTnQoASLCM0wQcX4/ra3rrlZNFkXvafVIC1tyOixkSvFvjfdDAlp4nr/bvCzCfN7gx+2
kXmYysaeaJA8M31ZIk2znmjPWm//3dDf1akCGQSKHacWqs6/Jck2kba5mKTIzBXxN79p35KFUM7m
je1Eq0wAAw9qcgMC2avmyrXajDIj201KpKD1J1mljjMCQCZ5KmrawvfMUQjWpjC7IF3EOLRIt05n
afhion0y/hsEgDUFlnE0dewPh7ia2FbXmV1ynNILcJ5H0h6z+b3AksGMBs8lgKX/7qhPoigb9lhE
fvE0iBl+2DAmqZatStfiYzaprt2oDkHu/5/8ClgJk1UrK2RZrA+3NdjqkqdRHZNoe1LKGxISNie5
Kb/++14+mV0ieaNAgc7OJ39kK55Krc9bRHYEp5iRvnTprxZLtbQNH2/w30195u4KuBuACZ1Jxjn1
59KplCwzMsPEzJRPaRey8+Wpu4FdnTkztIdsSR3tK9z0Z7YQiSrQMWArVRiZPyyfOs0GfYrtd+4g
UUBr9NZ7GRScv2t3DXK76F1q0uSJ8nC4/r6iwfwsV8EMoYdFcAqayQ83Hc8bvW4nSNtI93C4gEyZ
URdIVhj4ScppFGt8izZX1lfjqr5Xsn4w6jFsCVvCLEhN1MfYZZWYFDOnM8faBX6mGsRjT8XEOCGI
AsP7FAVKH73JxnjI/CxfX1JFgpFk42WF6polzDJNu631ahvFF6e/pFeEKCrrcZmkw0SoP50t10oP
Zn1VOmvutBXSTPZPHSQM6YLsLddk8hX3oInVOCyrJRCneILEXS/tCeBbChKCq3uRZk/kH4hUOkux
wSwmN9XKns6bu/6bYq/7HIc80q2bKo3hkT1hwTlp98TWFxmZ0/E1TXJWBzYhIH1KZV6vY7YzpoiA
TnVVby7nBn4cYOtDdiK1UUlXVJfMelgXmVtEGzey1+u5kh/L6HIdGY2Tzd12rGYnw/lqujO2jaXf
1P0NrDSzda9L0vdee1ansI2is6gzIUn0krMqh7kLExzivE2olkI0ewZwtOqeFEmQvhKJqLqgpbr4
Mm5n0phyXLsJGRw1sSiCTveCsG9owp663guWjoTGvD5Irj6abq6a4YS4Xr2qIMquN1nvUGp228e5
i8ma1KPTtj8NQLPVWQVWPU1P+nh3kb61VoHcsRUfxCekcvYLG5LoQX7M64DSKzdu63Msk3ZUr1Mq
OAo5iH4oysUdkhfJUAInKNi/4agQeKYOFKhxUyG+2t8XdGY1IK61rIdYomAXIEVDeY6rXbXVjyq5
7SKCbJfTlMFOsFJYnftNBOU8uS9z7O6EBUCG0O3XxR9LCSEoPd+KiKN4Ih+fjbecAFQGyRNDXMvl
w03Rr99VymjzheKmsUXxNeqv0hwnzY6+CFt/Ft/4Y8V88A8GO026i4kRzRhll5MVxuZ2IZyccTlq
uCvAihrtYwMnegYpXyfta8iZOGcYiS8T0n/L3nAYE2lQ4PIFXIVU55+bpVmiC6boaSpynFNh+Bhu
MWl21PxMtss6tx2mRdFvx7dftnUUEDfZ3G2WfZzMtxWoy+aLfP/fBGFckAmClfgPMFZL/nAgTdpo
p1O75jiVoNqwXGtJOwuTmb0MvJfUIF5fV0ESj2G+vLTxjdyKtf7FGSK2yw+7mmWQN8fi42w0PuLW
tfFS1XEUxwLLKdcnkDxretYEYxbKTsN+hTzxTiuQFP2yQP4z6AswJwx31ST9u/nIATZRTW3E/RId
QVPFQTac2+SMLT0uv/AjcU+sIRwJaTI6+hjU2fU4P/375sVR9de9/3YBH6aE1Gfa0OFYHxVEckls
V4jcguEub5h9X2KKPoulcrtEKfmNbf2RpgCesuSyUYgZGFbYNdQrth5VGv3lXmD9cjvZZtVtNhjP
MpmHXnlmcy+XGv8pdfSueMRz6nSKWxdnNMnpwTLTIwHWe//3HoFIRaVsSMOu+Bi4KkTQmckeHTlX
CnLgpUjbotOphpsJBXbpK/3cv50airuBPVL6pkHCpH0YgWVWm3JFQVeguMnW4EYB4I6/MpT+Hmei
NlgrgngQguKPJ3ffD6omZYZ0yNstG49I3hOmMMnRzFfZV4bC5pMMMEhOHdlHUUBPox88mjTt4FFV
2vi4RvDjAH7JC9kfqzTQUCKc4SgnQN7py7bJbXfO87uh8LLppSsWjny4OuSLN4MmsaQaChv7zq5d
gkzKwgk6GUFVxm7JPVj4l5ALIx1WIz6ojU/9JPtVWlyxuxEcc/VLFtjEOIFswSBieBl4ibHQjzaY
QKNUjgVWSYfH2qmQusfxdYSpEE2QYkyFq8MkVPdrAPCLwFpDHr63V7hBE7dKyv2YTBRZ5G42TF5q
IdcF9LLqzgYyFK2G4hAf3HDc67ESxHbmxJXtN9nFK2owHFE+cMj3zgBSuq4RWNTrK6Q1nAoS7sFG
sTOKjtGMNHWbP1UbhHDNGIyfFmCRoG1klI4Bv9Bj3s1Oov6MyWPNMXIA9UKB6kLkvAj09Edmd7dS
VtwYZA/n2HLBzcE8nu3z6XLILtPxkiRuamzIoO9A+OEAsMam1l1bYzdhdQHDdou68gUDrQhntbtV
R/ShMR1F6ToWH8PZ7HWsp3ifaO1BLF6YRWe9pLoIKbWNFVw46rtKC6W1/j6047ZYmo1DVOFV42Ae
gNbAa+Cv2RyWRIWR062lQ0Oxa2tLxOowYIEytXLjTBosNEvhWUtCuF/ZEln0m6kjyKHeWssediDg
/72nIoaotoEI0XewakdW42WldWMXhykyKDXJQqs4E++144YMnhmKyLc1TzvWtgXRTRrK1fNlAONn
1aeUNA2mxV2/2eynzZsxZf6iPzTqaUKXONWL8zAM20ifDxYKG8UMpwojLqC4+jqcTA1bUFK9jbaF
lKbTYISqDU+2JqfVhyCWmwc56igcLtypNHcrmgKyLYVil6lWIAzDAMawqCA8Nf0Z58GSNtcSGRxL
ahE7Qap82VMI4UDu6pUAYJeZSiZbpso9uTgYgQ9ASdJ2Dq2x94g+m0rt5fbNCpWkBImwmO6UCTbN
ISWdkcac9KYGnJ6RLeTbJAHEW05yiDQ9XInWU7+RbjaSElYEcifV3gP7y6oOwxdK8Xm9v2Syt479
qa/3dXa/jBbzsvcF/BYM8jIip2dJoYgHacXPtFsPRVzcJcklmKbqUZUa73J5mLAD9XwJZXzstVvP
6JJgK24QtskfV/2hGBkbTNZMfbZIma5dGbbU42opLCM3S5QR/QENetnXyXfDvi+qx/byY9MpL5e0
3xdrEZBnGJiYq6X58zj6eq+CuYmclELMYp8lv6pZ245J7fepRMmkvk+HtnUbWQlblm9RMGLd24Xd
XkdWVPTf0F1O+fhzFLUuKtEt2+pPerLiBOCjXKWLTleNxwEuDmvUtzimpwwsVgNobF5AZurJdtAk
lFBSr6RwxtRvgJBess5PcaUoKrB7y+dIelKn+fodWiXB0TADBaJ2MoITlD0UcEXf5vusGs7ZXJy7
ZJ8Uaee0lpa7hZJt+0PD+bhURtAv0o+krw6zXG3TbnPAqQiXMQ7H64LZ3gEAY3pvDb2LncjeHOqu
d4e5uGuq8ZfCPrGxprDu5C0EhfhgxbZotauVKpqNURzKDUQoJg72RuqENrLYYaHlaos1EKe2Lb+q
iyzYhX27xQuW1LMN6UIPAm3YZPdSd6ddcBOdPiE6uUlw7WJk0agm6kHOpimLZbXCLCnP2kIMpDZ3
6WIGlyX38lz6MeQqoaHkDozovlpekO4+1Ag85WjyopSxsN8og3mTgBJGhe161KNtX43XaXyoN2+p
MvrRbKMylJKKKce9WLODdqVI5h26Ep4Jf2ovb34iKEVgGEjaxD7UpxBl6/mhQLu7pTBw6r7rTXmA
5s1fze9itbecYVG7j5LcUZG9uWy6M+maMAGPnmpnI4GhIW0Dnf2sv3hZT1VhA4bPkrdEUYl32T/t
UaHYf9K+L2BMpJNADdjlFChL8dQjsAOUxrqz0jFQo/m1SMZr9WlJpK3YeAyU1XPLhWHXKTZEfGsR
KStQ5OsAJmcKrFMZRjxdmLDWFyoE1u7NWI3nxuQsXLpwUczHKLtd8ZLbDuAI3py1QBsINpDoR0Dr
zjTOjjxCGM6dxngtIsczbN7YllJKJTUYxRfY4Ln8DN45vEz0byrmTaaV+8ogBpM0oZ5n51qPduyl
ch/v2tiEWqi6NggB6GbjapqcUZ0thxuMzz5LgjlXdovAkTjRPHrt2vpdJv2Ihua1iiO3rubvBf6K
kclPRRps6HuvXTZ+rA8HWSlOasJiTiGmIKXJ4VknmtPosy9xHGUUKzRjC4aDz0YtPP957LVxBUSk
2urmuCvi3I/HZ7J14jzoTdlTkpsut+mscl+wDaf5j76ofNLvHoBtFOBxmDZlBUu8hnbH5Ld7uVff
BuabmcXe2IxeLkE+ttCBjZdXuUshZQSfaH+o8PfokBhk8xo3bt28KDVQGiavpl5ZrJsiv9zlSbFv
G/uqgahJMYALzsZjVZcySgf9QZYvSI0X3qWBHqBfPTVfruvaPHaGXoDVrztXy8xjFqlh03L652xk
xapYkHZMsM8pd03buCZBI32MXBwUH0VSX6W2B8yFQ6VjqK5vdm74euciMbmLMHyU6q5QHu1L9xO3
7GZqWt+mAoE5NdkN2Xthtb02nHZV6UgNh0O+/FSm7hovXPaWrCXpAhZIP0/jr1+ywqhVElzgw92l
L49yqvtgiq/HShXf0nKGb4zLtxSTqIyle7nufUstDFeVLpT2ghLFv3hFo9dLc7RRM0IGI3Gj4uki
T1uO4Y2jziw8JZd3ljE8YHEsXfwNr8iNo8WpMwKsWb3X0uh+0BZSZ2XvGsyDGOjhcCFapzcZOSj9
0JbgrrTkacMk67s1Rr4DrgYSHnpJ+Wqvm/eVutnVHIZFc7hIbZhi9EI7Ke8GIt5o2+bFxt3QSTN4
wxhW52lAEf6y5m81ZmwP/byspl5WSRlyZnpo1fuke5TWUxaL4EAW5Ka11ef6Sqm1u66Ptppc2m6N
puFApU+lYrgxpSd72uZkIKm0nn0r6iAlbe5sIl5jWV3/2zP6uxDTRqFCCLpgqakWLJx/xg8yeWrl
pUrtQ1QlTjelO/C+2gKJZG7cl8O6G5YrdvPISPZVkk0ctTgZiBTkZeQUreVuyBe16KUttYkADWXS
7br99xX+FXkWF4iWtAL+iXTDR+DjHLW2zdGTHzv4oWIsXIXzEScHZ3YAdPzvxv5KEtCYIFiHj0pU
Sr5HaX/L2lT61Mw5UfZDbtwSgsV1NQtQYC3j85yxR03ZF77630iRDy1+iPteormRLsvGOhgE5Jat
zvZhtW8W1gTzSm7vYilIksdFyQJ9fCaSUWRKKDc/ZmEfoKelCdNuuRIAAcLSE3UjOkyF4GIho5Ff
Nx0koQzeJdS107KcgNpsTNtZpK8YEv7uN0SmYQkQot8kOz5mK2M4ZdqB+psD4RYMgHdPb43PstbD
aP5GclRLvyij/auWTDRkIxZDkYRAc36MM8Glk0fynMvHyoQ0CMtfsSo3gx+xn1FtzOGjQqRSo7xl
yL3EUnfj9CxE5xG3jUvsmLdR6R4sWLVyrfOa9RbLJqjmy1dxKGpaP0RjiEGRbaJgngw1PFofu0Ze
OwPecgu+HQfaXldyNsG4g23Mf66JgfOceBgBKkKBEoD7CDtfD9VwDIij+NhOz6mbXhFFdycXHgR/
QK2ZT7uzd1U5o8dp7WoO0hfuxhuclDcJAe/Ze2UxO8CzXew2nlJ/Lf7Eo3mxHQCg4uHqfufIvs57
UDDkI0qAmIgPib/bB7XH9khrMEvdoQ8dpDtkEJ/EVVxOPzNaQOfIxYZ2tB/Dw+D3728mBO0DQwpW
T/bpfq+8hreXRsWXJg/ihsbAfNaczY70gdN7ssvh7ibbxLnf+PiWYed2Dtf4YIZzUDxs7hq/8Zdw
rB08xK19D7FPEPuZV+9fLMdyXjAd3DHsQ6LkHvYW37i4owcLvZOJFII3B+IR3w/+GoivFA+25LDc
WfwWrm9Q7jq4nMJ6Nx7rnXhYoRkmLzMDMbnKjq2YzjtkTo5UOpJPQF695C7nuQ0PBBwdwh50qMoz
hgMu9P2NF94aeQuHxeL8KpwnBIBcM6x4v+xyTvFOtlj6cPLFMK5c1UQ7Ynihggqoxn4f7PXH7E1+
cSp3g5+drsStLYwWxKcO9ZB8FZrdPBQn9uxby7M8CPqO4l/JHx8lX/Jt13YzfiwvC03P9HBijhuX
4o8dEqqu0GwXr0nu5hS9EcTne19fKTphNopZ+Xy+vb9/fe2c8+rAAOCMzo/rx8covATEM5ych+H/
uC7cmU6I+RaculD8rR0i/8L/Z+4PiHy3imO6pCe+v3IEuxU3zbAwPaLD+j51xV3l91a4+JC/ehSt
+OJvcWco3wXSHcmPfbmrXqxw9qz36aUE04OYYDFfq3irl9yK9ys8s/J/Yn29ah4+s6cwxRGL3vOk
P53Q1nOHFzFSlz1LkMcYZE7hPPw83NwcfsL2QZCCZ5/LnXQuTrLPXu/LXK24wvF/p+pwKrnKnK/W
tvg7r8V23eHocbUNI4Ir7ma3WEBH3RVTXzmKdUV0gtfJbZSB5om+GHcEnYLnZ71xIXzDQGO9QIC/
OsXtJWx3/90NBqC/sNKHh82T6JvooLM2aPL5SrxkBOIx3l/2fGivvow7CwGe7bjb0Iju8/hWB0PY
hWUw3NTBclquCp4t6Qr5SvQz38Y90iig8W20rVb2o00gLk/zqr3outf4evGVQFwGa/ih3TUvsLXt
gRbewn/DqkYrWIwmZh0+AktJXJXqa2xk+C23bbctd+WO8L/h/BSrRywG2cFSh8oSvCI689KhZb+J
76NbsS/SJvfXOa94Js5rw6LE5Asnl/RUKDNe3sbTHLhH3GmfOXL4YPoW3yEW3LAt2QgwAl0qb9gI
WHEy62r2pPNE14nhEdud4uQeiuZ+F9Z3eZDRGf/9JD56u8+5J71mfh4gtXQWz5ee5vV34hnx/sSn
9PjOeDUe8yAPlMfmWxMO30CV82qyz88DnG5+eZdjG+2Vrbbtwmyf7Ie3PGhCZUuMa98S23iDuE/b
wtN615ZOecb/9TpnsyXy6QGN4KJoJmiexQxrXOOxcZvnYs/h5YvmuaiAT/CFvBomfveta5wqTG6q
sKpcAucRNKbb9C59v4bX8i4Nkptsv/KedSuWcHXFmuDatANBw/Omd7Kb/JzfNTq66tFNdRXF+2ra
xsG63WE3l6Ts+KqU2xUzqdlX+2yf3aTnZD8fYtUtbv7rPcR8AuOxDEiwlHTqfx1b+NnBfKHbQ7Ky
fhXOvRMHl+/j6+U7WwNb04VtCmC9KzYlzGl3dBuv9Vt/4xpXo5sfxPbUeRt3um54xxA0nnh99tXA
DqvdxP8h+ub374/Rxxh3O290l0Dm9dmHOsrVHjR+927lKVfZD+Wqd+er0i9945vmK74ezL4d2qGs
Ovmt4ounIhc25WvVEx9WeKPmf0ud8TTwVHwAyeLxL/ptAW6u2/IZRH4QhTUDsmur6ax+cx9v460e
wP4UjC9SiFrvvuff5Gf0c/HUQAr1QOO1xZt9OTBCI7Sf4TDbDcEQ4A8/DUG2W4JiZ/6ww+Ie0c/C
bXaz3+zWX7Nfvmz4QO9PgUlY1l/4fPpi3ZEvv2+OxPicTXjtuj8YymvFRbDaxz3zCEJ6EKgcsnN5
NW0jfhPh4Qgrr7JzvJ+25VVyjm+SM77GVc5zywGORuqvroi8vmVB6k8EITywFtwr2gn0j+yJLsW3
92Jfdnq35BV0afhJt4q/PqTblB7QA9mDqHnb7dAs2w47KTS582HH74d4u9nT+S/dxcm+8xG6TQ/i
rRRCrLhD7oxOUt8fUqj9UgPrKfouv49q8nNl/GUa+2+4cBw9zZ8S2gaM59lvPMEVVV4VUAl5IBjG
FRMKdS+OzEiJq5SPFOkxvpM3eb7JIXbZInXqKS4SsA+gCY7zqfJSf/xWu7CS3w7OYSu2F6CnbFvU
BZw0vnDmKsQc3IRyIMZEDsR1Vjs7HI4Nv0UDYn7pQXm7vigPZpB9Fx0ke8Ouu/7vGxS3fViC8qF+
2ITFLtt13hBQxuatJ7EeErf1xfSw3od1OK58P2qohAoexNcSJsbYExthz7kkzIeBHXDiIe3ifRu2
V1kgHupW3w53KCUILsnKg7fKR3jWbYImEPepb1Nf5icLiqC+IQ7p5n7Bxwo6Tj2mPrhaF2/vf62q
d1tl33uw82CdZDz/EzmEQLqWruPnJLj75d65aGA7LVOiYlwYBgYi3yfBcli26rZ+bp/7cAyroPQV
bLxzwxzRWRPxdjmmWzNYjsMu3iKC9ID+NquPy6Tvt8vd5oUV7OdMo+R7uoV1LphYaNPOoGct7kXM
AvthuGZyEa3jG8WwiI1i8Xz5KPEnS2E3n1bWkMw48XNf3YtFqnoFSgUOZTNQLp/FchYzreEdm3Bk
Z8ErYI/Rz7jCfn6ynJrjK/Mirztsf21vbn7t75i+pfNdvAIomaVSu7EvjjdIXpgvC99IlMKxPTIq
vFZ4ROi3BGex0y1Xu19uf9I9DkXBTh5OfPm3F8qv3k/Gf/u0yrso1u8JYeGCaCSkKbWmeBPMPC7K
b17tuqg1EUtcEOEbCNtHdo0APOJO/PXufoiT9ebh+TyEZOcR0RO+wyaIXUhWQ8CKTuG+3QqroHF/
TNdhw2G6HshWheGFe9cD3zkm7hrqXu/8eDy9nE6n7y8vVtC66nbhhsEhuFlAX7OQGHlhFMO49vCQ
YRwYztOh8n8Ku/5bs4tYsd8i9274wq/ffMTifeyCD262rkxTl9d0waHeYYteQiXGjspuz+BpnV3l
Sr64cSwBYYi4Bj4JUgOcWpWLbfw2O2+3vfM4eN8Z8BczaE/DPVJie8QUnJeTGHOWgzdsEy/z4DF6
H9DD8+vVE5M4jIL/7JMStwDf6d+D+zE68t99AbOAo5kqQ+tDUrZZK7OQVjU/IuC8YApkPoo9oD7z
7AtP9h2t+OcksqmzADKuyIA7KJ76MInytmvtaEigwmwO1dRtu+RmMsttbnbBqOZBXxTbbrgdeAru
ehNyPmM+UD96UqwOzaWGgH3qmk0TRDjk1jgB/yT+OcjPbWcgHNY42tJcaz1VxG0RlIZ8M4ypNyi8
VhMQrKOrFgbdhMDgZsXShQRPPJ+kKhEPiPnZVYx5OtU9nAVYQtFXUsB/u/HAsJE/tFk+0MxSa/3n
7St6Vy1lJRvHqk+CzXx9aV8VMycX3IXIrDul1Dn5BMeJ2fpk7IO+Nhsw2z/L1ni4FCtsJ7KzmXHb
xthD1ou/N7tlwCpVkLFbRg+eRTfOKetH9hocbFQdc3PflO2hKNhy6O3YWM452eyckiBqhToptqh+
JEGzjCHeV7GbZ7iQNyR+nYxDPmtJfTRHaLmRcvaiaX+5sD9fQGCplxJZHTJYUeXml43XasixbMog
gQqglXOvkGpvXtnlRcgddZukdJVEOyLe8k03e7QUv5XkQHWkuf89kwmy0YV/zjCxTf2/uSzwDr9t
U4XalpsCQYSjCBTMgYiH4Bhh/Wa+guvUsVWJiIRwkhs/xzO8hMkWjwZnxDgz5fbtTuadKo5IsrX2
UPiRUHbi6/g6vU/gpTyXqiPdmbErnaWzdWOc9VC6a8n3cLYSGChxccqdGYL7w9koQ+CtYeTloeWO
QbxDdm678Sz/8k3bMfe3xk7bVds4FA9t1/AXeFFPD5XA63dnsYlQmMXuNnFcEiYldGHjnUQeIA2J
f4gV4OpeQpQ6cMTkBxGIUfE7hL+Beb9vMJ1BVwfaIwFs3DjjQEUiYIFimz5Ve6CF36dwCtddsZ13
RYT3Nu4SHLn0OyFl4NMv5t7a90e4LvbJKccR0/eolBADUcMnzXmo/BpvqvEzh8QkkQcR7Bn8zhdx
HRF1mHzlSQ/XQDjjokPFw8Qov9b9wtfQ7cKr738Kp1Q70vS94s3H/wJZ7Q4Vcs4YXOa9NNCv9t2C
I8CwWa5+0k8oFXr2NU4b0ZL+vVVMGAIICT4BenNbEVCI8ADv2aQJ8+Ko4uQflSM/uK2aN57Hn7jY
GD5cEY6TcJ6yg4qft+B7ynj86z1qoz8UvGqQ6G5Bn3YhPegVXLruU9Nr0KH9ufTkq/GnTsRBdWV+
pvcQGhYO8Ri+XbRG8OPVYMp1fvsepRGRmjVYfq1Bfi2CDSJ0VtAy7s72v5Da6lyH4RsIyv/h7Mx6
21aCbf2LCHAm9UqJpGbP4wthJw7neeavP197H+AmihHj3G04yZZlkWw2u6tWrVprnWwqJsF8EhNB
cUSumXkJd5ciOmledSfeIaAcYALyUvF/ZGdPCH48xK5I70gneV/C7yR3IvkjGeQBECmyGJ1XgdAI
DJFVj0OLj5Bk/kA8ZM+RyFtr8jPxRdJIWlZ5uas+0HhwAH+4yl3rIM5I2wAPMLfGB4gxvCuBUMBb
K09hTXWnnzkjLJ/Eu8RNj9bGoQMMqoGK4L0A8MCP+CmAJZHLiVeo7Z8FECSd+X9EHDbRJiCXvOU/
XTnYID/F1qR26gxr83h9G3WASisXcifBg3wlcrzp1nDRSG/c3hv5MvzRUwnACuf6xT3CJOC1eBfv
lL2yD6/Da1hjaulIN8EVShTJmZSJV9pjdjb2/VHb18eaP5X9skc14fPXpJN9FVz1R2svMg2Rb9Q7
Gnl8y+89xW9/GG70pPga0fey13jNWnfbaltxOvKd4it73A58ieh/JiMNdpFn7iA/u8QBu5LPwsvj
TgSv/RUpEKkcmZlr+XtKzuQlBMbeeNf56jb3esZ3C27pJ3vCIpGK+Y2fkXiWRN+F21ZO/UJAnjvq
JtvaHqnUfb+ziZ1JScc72zM98k8P+PN2victJRwmsCTzIpHatzsqSSvx167lnEQituJq650JAPn5
ggh+xb9QyOeLARyP3RuZ2DV5ELnGxI9X/kiGPZCXk488rMjLl9uYHL1w8CB1B5dwWCWA/swsgndS
DGJ8853q2inaV6eZ7fDUH8YD+eVepVa0jrnKZK9vw+fgSVx57nVcb/OauZk7XnVcPavCy7wlbeNn
n3nIXcO/stfEnXyRyI2bwV3WC1E1Kv6bmMX0vzUELNrPHfTzHOSEN6RCgEI0C2zsW5EQhbYzbud3
zmIrcqLcIynhPigPJf8q3P8C//9y2InLagESjhDJ3GZruYaLcIKv74b19bTvaRTeLfsJU7h9uFv8
FUSHNbSyz7kisj/d68kqyNO8ckNG5RPabzM/YEvoWE9FOI0Cj4vAgBu4NusJbB7yAFJVcrOMTCz0
xm18lYO4wI88zYcCotQBLfX1dG1tgrUN2lVtIJYwlKnXAHoLhEJMmMRtmEiFTxbPnxFJXLkZbhhc
8erHuK0eYq47YaBFUvb2ABGLWyz5BgkfgQw7ragyBG6/nbeVH+3n7Wq32kV+4pOVMDErAEzuqRhN
cULGN8xMWvS+2vURitOQpaMH9bLxXzaWvh8zOTuSDVyxDZHX2iexNQwsxvIZFoITnyeWH5a/9fs7
SPSWgjuLnfgqqIXgbAsYi96+m7DiiDAeuhvDrXkeoCqrVQqapDs/OsfcDXzfBpsdd/bj6frJJHcb
jyKDI18xSNfuHkQKpx9sD56L8zD5IvcX8T2Ivje+Sxtph/O681A5+4jcLnJ+/fr57zAIoug3AyJS
md/CILsdomwwKXiKrLu4nwlw4u1whNbpaYRE7NAEK/M+24mvhR2poXaRn+29ucf1Lj+bgLTSD/FL
AtMdb8dhY3mQfuItgYar/xIwbfFieZbXgVJnbL+fGU5OmgeXk80RjHBr8AUhZ59vsx+V5mC7eMi3
w8/uJ9WrnwJpTrfiE3TTGXYaWOkK4FlsHiJMM9cCiO829LK6/1WoqEs5MzBt4JIVvIyHkF7jdzHP
xq0BdxCFKCfxJU/yIPxRBGm8yDco34wg4CobvEwJaV4Hb/1noBIiscNYGIyGgMjFvh+9sI+y3+fu
veJYT2yybPrpfv74D4oVF0VY9dq+UmMivNK4tP7Un1oqAPt8b2wrzzqIv3lRvDTye1ADxC/LHxia
+F3Eq9qh5jM13ogy8U78ingDgLG3IjjDS/ZDrdmOZfapV2Mb/VDZVtmO+RIBiLGFf+UZ2/nDONBZ
jcCReEUkCo62gYRyrT+svPGVb15cPWkH5VCfyhMsu1N+mg6r83AIdt0W7r6r7+aX0K+26i70k/cG
jtiwlc7pydzpu9i3eVf8IbkCeC19KFNPlIeupXOnrKen6E462y/SbXBtX6/OJn8G1/nDwOuT7JQP
2K+Ee3RYo7v0IboSR1f4AvLFxwUgWzxx9rgrXwF0USxDqtRfDgy0C1DNGtdS4xBfYoinLedETLc6
R0Q3FC6ugkeiiK34vPYkhkTZgpV3MIIccX3I9e1I59hZO+DR4Ee5a9m9R/bZYVueON60FdgzqAOX
a+9Sf+AA4lKpOT0BxTsWmAWB4Ef0XGyaK3PdXKEH9UAQ/QTY/NN/8tvNMb6W9g/9HVYYjung+KVv
xBKu37XPjSv/ECCyDuhsiu8j7jRs4gINZkEHRw09NjE34etzL98sJ+VUbuDeitf380EG6Ir2+jug
GvWJQ8WelrMTlKDHIEsbDXBUcTH8chpHgKlgPWK9MeBhOmJP08CpsH065ECrM7uBtKmfAA5Y0pEM
8+ctKZ35HnshKzbbym3xGUf8t5tpD91NvomfE2d/190UgGXjJ9YqogLbU97+iw7anTw46U/ws520
n8AwpH1GbICLBG8Tv8ArQNlv2G+u9sRHv8T7+iPwtgghTGKLonWqc7srzsWZV3nDsTgTalHM4VUJ
/DPjJ+1AlBFfR7eM9U1yTs7hdXJWCKYEOC+Cp3632gukvPZWj9gnMmYF6LPIpsQWw5a/b07NSSWg
WCitAWJ2r+ZnxCB2yeIUneqDsbOpB2u75JScVrvwSsCQ0q46Vaf0rhKgNh+BYBUqSwd5qxKFsI+6
Ik/rD8F5tRPHC85QqmBN8ilQi4wNtSS/fu9lRyxK2WnkdoqNINlXDLS8zfY0ExGvlCCOBVMgBdes
dEfizfjkCfgVNXjuN259GxED6J7Ap7nB3MuAczXd0sWvca/61bE6xufwXB1V1uuOajldE9Sa6VLb
K1fKlSi9J+uDzUIJpnuoTvTHHAgHTvFdeBXfiX+Ly+tOKv/SOye/aogWcCI6ZDdKudYP4idiw07v
QPmZiQQ+DeBb9ipmJFHmXgQDnJzODRfBpQhYm081e0oF0g7FPs52eim3ULj2kI1ZudnzruRtRV2A
UdmLOGBksvN9IJmd3/mD8ANSGVPVInP+9374yY/4CxX4LT64ICip5tJGhcF2KFABneyc0jxfuGKx
y4fb2rmi0icyLrC6yAOu9FeucqvdmqIi9GwxCcWD3RE90v1GfM1oAEfGXkbChxqiL9BYEWAxE6i7
//vkacX6ajPH39FWbBzn9NXF2edFVUQI3yAY+FwR8mEiv1ue5f28V2+SndjEbT+7V0g5RQF1IfEc
YYDI++CVZJx3mdARxAYv77Uf4v3KD6gUGTlpQXeR03kQ/x7U184bPNmvnkt3tZ2YQtEObqnfsZvW
UC/ocjLhOwR8VPjW8oJFYnojfxIiFkZUVFmlg+RZR9tVb0WAarwkpOtQK2F+TFAnFngSUDxBXAQ9
ov+l7icvfVP3tEJcCzLFf3dFYDZgKI/DRvWb5//IDOYJNekN1r1QREw/ug9uhk1wEoQM5VmAHxop
a+pCK61Zx7c1GxYcW2qGYvOwN/o1OJWgMdD4Qa4I44zgrvAolRL4CbyEnYdcOX0Vvxq69YliJtxP
viLqpCL9pUDL5wsMSbAS7I15HfsWHygSG5HepEf98wDVNl2L2DG6+y/5/i95BmAgYa/YSTJ+Jr6C
TXli05Jc81pkvubmR+tBo2R7sdbRe/8yYlm9zp5ScuEVUWe447zXw34AHNde56vO+RApr7S+FTm0
v3Nuw1cC1ofQjTw2NEfi1GhUuU6hnZzY+tYVaYhOQpL8gphNGoqopQvv9BD6nSMSZ0lEvR5VWlGi
5lopWx9pWSAEE9AIcdBdSLnVul0xmsG9fc+YipIrCZ34Vm4qV+Nbvasovoo0d7pp+a7Q/2axzx3l
rG+WW2zexKUGR5mL/ry0s7g7XCJBR07CH2yM8wRHhOu6uroSlYN3iEfAcKpLewtf4C6Phje+dTv1
Md4q3HZV0BGIFNI9gdND4YnKtLKlf5bNfTqIr3AfUkMX/6J2zEYvopzhMD2JqbGC3NLSuwhQSobW
ka2JyCc8pWuRs82ak35MBxG+UJz3KHhzsAQjameBIFF57Qlh8X1PUJbuV0/KIbqqT4m0Tq6oz+Nl
CxIiqvfJVfsB6fEUXRF0cDbSOdyndN7uOJn33G+AMlZrnfEM7kmOfYv70rgJhdrsTZQIg+f8ujqz
9d+L0pColIoCm0hqmxv7Cc9Vik4CF+hurTfKy14rE2ZEoo7kDQ/ibeTID58J2bv0IuIAOuV2gSug
R2vXb6WfYqVG6e69J/EzXgKXnHd9kG9N8Q+3P2QkkNuErY6y7hU222KDpBAFkXdHoncSyV7C9suG
6+YcvnCX1/EqT4AcRDAizhc03p24AuWkreNrUvArkawqlDfrnahsCyBk5RuACwIuKLCIcWfKzgLu
0Ic1H8XF3SwnEaRAo+XiRW4vdsTVzkZVEARV7Mql2G4QUYbjNXPypUsGeGNtpPv03Xanyon86QXU
laS5Pui3xkbyaNuhbXpTb4O1gFStzeiIgrQYM5HkJ679VNyI8Wt8sfc1N+2VfRArvwjlSqIp4gif
UjcjRMkUbpf4WxTB++3/jut78Bku6LdQS4i91Cc21M/PKgE9sEQh9KMwTkrdUDnNPXkLJO+1d1D3
ua0QvTkGZ3JH1EaMAqfigyQn8/tt/k6+jfIal5P58xM4sNc+ieBEBCD/3nmUr7JI9AwQeqc9kIrD
Rb1Cngq5aeQEhWW12kOjvOoqoZlErJG4gZrQq/Cr1adNZ48bJCrWiUQVs96P1Tc6mJbQjvlz+14h
NmSD6gtlK7oV/8xm6zxIA6TQkOelbjKFI1R+iGd0DibmR0ldBAu3oAy9ML5Ri1+R/Esvfo3dLxWJ
5FYFDs9ozxwmn37CzUjL1ULrXZizSJbmLXrIGz1rnidNo9ylfRTFazlVcNpfVSjhdZI5SPY4UJlX
xXzdj3exDCegBPjsb7KaGG8x91KINGzR33fqtEYP0OsSKJAkYC0QsHaaYYTNAaboChxFrT5IdLNp
CyeSvwYRTLX6Ji9eo2J+VLT7RPVN5SOMhuOyFNu0MxxdveZzoJ2iIq8jyYdfaqKajhHF//dbjcSI
oG9rtLbK8uWttno7TprVlB6L5kZfHtrl1VptSu1jiOCErnZxcRK8X2JkcrvicWhev5lqf8c4aNxY
SBShrwOVXBVT8TfAYkQFxOyjOEVUqtjNJaAp/UO9nrpoibpSYWDBiYM6O91401vZC23w2mLHjqzX
+3pRdt+czd+AEnNNVYXyjkm30EoTM/K30+lsNcm7uDeOvQQJLZDvV61KKyWiFuHUPWySFCWWhXDf
eDAbfKygiNyuMJuQfbooNRIUlsiudCg2Lu0zMnuerVAm6egmCnGpqbq1Qptjr94WebG1C/oYB/B/
eR8rtbPSNacxjLtaKr0ofE0ySvvoVrRKhRBG7yul9NLithBFoZ/1mLNPb5nKT6gIItNYCQmde/ne
lN6TQsfjLN6MXlobnzM5pqnApMGpxfAwRnfiR5Xy9Dxlc+32BTnDkr4UJl1GzGczTvDbrPYLrW+F
VH7MxvBY1BpyDP0mz/SPomadVpmfsb7p82k3j7pjvRtIP4hJ3EePmrIv1JAOR/2XudSbaEXJNRhf
mtbaGIGy1lrz3o76Y5pm72YeuQXCynVU3Gcw1wsG7t+3U/urwM3dxJ6Eo2HdQwn2Yv0YjUbWl8rU
j2qo7tPopNHqGVpeD37ZxDsTdyrJyh8jmoNGU17P9Ku2cGa6w0jPCgpadBZD+khSb7JtFBEXr7b1
x7En8YqzFu5CZUn7CA+7QceYOVY3Jv00c6QjWoJkQlUc5OA5K3tnTkkvGqhm9dM313fJnFfE9eno
6pikB6aiXVxfPo6UauVGP+qq7ORpt01q+RZxKFOjRbh1g4zgy/RWWvNo4YpTKlCeFSJAU1mnGMQW
2NeCOs1MYDnY90hBNzcWzcDBg5zzUyXZie8pe5LKg9zuh+xZKSEIJgn8Ors+LEm+MbjykV0pF7LL
y3ONrd+/LxGNLZ64P/aAi2u8eCKrlb102VzqRxM26wJtnZo4mhhBNmwK+pXsQDx+/VUwbbIAd/th
PM8LzO8aXhu45WAHTqNexwR5NkXD/lxRMx9W2n5qqduMkdcX5KjI9GXUvu341SLNQIUEVxV6D/pN
JUc0i3r8QFHeWgvAEtRwOk6i9U19NZoFHfJ6XYavJu7Letm4BYJu5bxm8XbsJtxoJXlkep9VgTPI
ZJ4N3OUMV4R6m1neKtvJgRfWGy3kIzbNtNWr7RCvidrBmqN0Xalrlowk3FTVhv8tgg1KM1Lltuba
Biv9sBaa/ZDsdIPuwG8P0ZaextW4q01fGt0QN3ZtMyk7KbxRsidtPGWEVvIwoqMfeFV1Oyzw68pv
dKs+NUMu7xdCl8gyorCparKYs7+toMZcjsqi9voxrWASqPeRnR6XOTnPnb0xNI0lBv6P/JxAMqHz
yZnsio5ulfYVWsZ7yVHUY6P59rxprNbDCtJgReqRyykJQ0fFtctfQfJjCBDdYj9NDAQxKBaOtIkZ
tEq313bxkWu0J+iNh7gBHqT0Yam+3KrQL6m7JNmHpj0sjvSQAREqv9B0wjUtuG5qyIBBSE841JJK
pn8bOpWkr1EiRK4JQRtK0jo08GqXJvcyrDD5SQooVeeao8od+5bqaZTph3nd2kRoC8WxlJoqJl1p
13ur1bzOtW/2Kqwcv3gyBHeH5x7JT/qc/hxpzMGWesRt8YinyFqfrbNRUc7TbQyOoEpK751av8dl
xzJ1gl2CFQ3qSNcLs6sK97bdulKdrFeyjid8QJ+zWjmGTqXC+DQk0JBFqGkA6gAFluJJCSZ0lR8z
fXSMhDoID4uF71ox+InVuFIO9oUhpmWz7x21EeNZ4yFBbThU8C2eXk3uH26Ma7VEKED7mFqqiUXn
KhZUYeJYG9nhKtxVsEMWjSD9PcrqQ6eh77FY9UZRf7Txsg6DeFeP0y4Mn1EbdOyKQl7yjAbYulU1
b1BoSgeJMlfrqL8mknNRa19LdOVZmbSZT5XZrOOp36nBh0X7YUzbbTK+2qCt07B4KwXeFSkH7X1W
n67LGfJ/joS0vNzklmfG9T5BhqbFXKocupellhH1VscnrsxaLTtUA9dyCKBk3oTqgj4Nnz3T1muU
D0HceE1jrkcE0NXR9rsaXnTzpLQ1rZ/F2m5jx+53qP2hWf9LHu7bDGPR5HGJdxmQ8cpy0uDdsMEP
JCg3JlYRnKVZta5hUbBkMKNyH7aEiCWACxoHGVo1xWnVI9FQXtNkHZHMGiwoXRMcp3HeasyNpdF3
lpw9GO34kQdsCgsljTijTnZoqHt2Pwrro7LJwuYHwmpkCIkChasIPi7LuruOTLdDWli0WY9vDSgM
yysU1NVag6b6OL4NtJZeJy/zo/yIcMS4uO2520k/sp9oRhyza/Wtua8pMlX3yTW94tlLd48/mvTD
9jFSfTYfi2FNo2R4S+f0dOypsOHoCmJFWRwwYK7Xfb1uQDquCoj/TVE6RbtrZsSOec9gOfl5Cq6K
BpbAdpb3KCk4yvQ8vGTSL4yJMU2XENg4Fl24wdsjnxNfmSf8ZVkR6FFJSmfhgUf+hXbPnx0AAW3Z
xQ+zR5kjSze0yW60Rru2zNRPaYQOOWQcjwTsibiFY6m6VXsN5WkzVwVNsFQabQWBp5Wj51BHFNuv
5tQvCpDIcfIHYIAJebJ2cGMr2EfIoEVasAvNu5yI0EnJf4PI9KZGQwMiPJktKxHut22SrcNUOrQh
+04QubE53asEq5gYD1etkqxzqT8gHOhHKZBQ2By0ltK6WbpTRCG8opkh3uhwuVfA19bKlzSoQcN1
FS7M1l59GdFuSOvEX1Kaq/TYk2tajFgQozF6KSUZKTU3MrR9UjZ7c3q39XrdIW9uxAe9oTxKQ5o6
E3QiuZL/sguVjlVlu0jEuDyX+gJS1VD2sZV1N0YPEv3QmAfombTtVEqH9vNIghXp8mYkzZnl1b7U
u1Oe0agAVDnkH0aAWQHto8PEh476XblQtYliD/XWs6Hdp8HwgkvYGt8wFMVsJ0ZEOkjeCroQ7JkA
IVTOk4Y/XLNaL9MumrPdRB0hgmxMiF33dygmuElLNRFpR6XcVCHlxhpTWmpHI03dQbmxTPjb3XCa
2hX6Q+VGWllulSme3mgk5VbOnjPTVBFWeDQ0tyGGCa1FZ4tmeyyMcvCwWvzCBPUfO3JIROaCrYQ9
RqJLTlaN/iQUVsi3JWuTc+oz8sX6ChvTQlq32g8WJkeX240UKIeB5csuYXmYw1NhgDrr9q6YSVlH
RA9AkyTArvHXEMDR1quHOSI6LecbbNW3tR3vjABV8WJ67lMxKaT3IqZlB+OHAZHJWPnoR+nOmm+6
9hWni/tK6TdDQDY2MEZI4emq+lPtdijZcpf1+9lALK3DF032CtlwkhQ6xQo0xzipwXG1PPe6vpOi
Zm1OBCX6U5QCJRfmtWJYT2pBPTGHFo9AhNHPz7oO24v0ZMQVN84hteM16tBwMJuvZv9YGB+hTgsr
thUmyu9TTq5CmKCX2sa2w6Ocwf0x2KeXyqvR5WlUoShHeW5EzaKKoU0VnZ8Mt31g+bFSXskKqAlC
O1qnI2dGmJiyDVrTdsF/eymwo+7pFEQ9ciwlN0+aG6kixtJIhU37uFqt52iTchh9MDbdELqFQmd1
ulVV8LgWmRnNIJOL7/quJQ1I2RaJ0BT9Va5p/svAxdg/EAwJFm3fdbeFbPrBUK/T8EGic10tSEKm
2NGnXxOwhfajLnZZcWtCmesA4KyJflTYn+RKvYl4QBid1aH3mxBH0FXnJAAWqzh086Fx9Nl0IgTs
phEuGodV45eoolAU6Sd05xFo1B3NAvoy8dDMSO+WY6+9h9MHxq/EvIMfQrgqTQ1lHmurVd7QUB+F
68XTbLJBZli9FtNa7R/m7tzbnsoti3JaBCfMeCynQ4JatatDuAz3PXqJE7zf6QM/q3usPNcW0io1
2hACDJltZDTax2509Zn2hwqyBaI0idETFKDK/lpB5Jel6CjOt9KJB2jdQ1yjXuDykKSxHxSUKenD
7Wl8J7q4Vwwvj6y7FJX8rH4ziQnzSL6vde0msrymrw5TQsW1abypLjaV+lyBJ0XIkySqcdCScdu2
5L/mU2mcAoxL7PykkTPFQ/0Y5/DQg2qrTXQ5Yi5jldFJKSS/eqBNeTNLNsLntyHNXGGEajUKKsZT
390ZJO9G8hM7levabrdxXWLegpAku+hEYqiJCRFnbtgSUBAimCbyD6pnpJiyQG8ul9Fpe6hUfbtD
owopBwhV8rAJje9AmEu/GfJIVPCFARFuEfTLX0SSudXE0zyE6rFK4x1uFuAtQY8ulykgoNQ4dvkP
FtLx45vc7q/DrgyWTVqxsaoTjoYX9S250zOl7WYFZUFAUFwys1dl8IXGTzSw8MY6W6zbd0+rJP6m
MPgXMoDblyzjqashsYZ8gXIhNGh2kR5FCA4dVw1dlLe1ek8cUTQnC3IalDE4q92r3l+Z4d0Kblm/
04ptIR0UwmjMkybZa6qtqW+KX4Xmy/EmtH7Kw/My3hrxCa3Ndjz3yYs0vFSkKuO9xa5L+WD8Bt24
VHATl6Cawh8YSWqNHODP8N+2pyau57I6LjzkrX2tjI8GUjVq9GbFp2L+Bov9CxP+PJwt8GBDSBN+
5um/5XVFjurJskLqNVIe7ZYMs/fHEht1HIUyJ0x5+od1ke3t4lXKf3HfvkWDL8GOzxMAliOexsfK
/DRN+u0EgnilpWVHBFUCxsWF10no/nUnqf81Auza7ExoiH4zQ78c49+OeQGwVEphxwp2JEdDVtaz
LT+rXQNARt27rF9Gtb7TVqMnNedqiL1ylK5i82MqWPUTlmCTPrWJVVIhIVS+xUUuIXoxGoj9CntA
fL1Yl/+8+zG9FrpeDsnVTIdmu60nRN3OCT1JqG/poIEG6RwkRQLj/roh7+/YDf49OOoldPvfKYj7
oWBTKFsXVYIEZ6FlWIHOk2rZ6muZ4qkgXVk5Det0sdRXqX4ztP0m6wcvZHL0Ma1AVuzMMxpFhe7k
yHOxri8InaXSQ8ITnyz31vymEA8MP7851y+Hy8SaF10OlUXnYrhaRCTNRkur4wpaZ8mGmmjd3hgH
t8GvuaqwDmtiKn+DudXr5dwtk2vNwVajRyI/DaH0g/B7j8PHYwzlJrJJsuIfs0lpFNXbGh/UXRzm
b/8+5U/w7ncgRQwvsg8aFiVCClW/OOVlUeKhK/v0qERvUn4za/166vdTkaFfa97QA3I7NBKOjIOz
9My6/EhQsW4rdWe2rqLcN+i0IhNKy4RXlyHmL5Q0VrYXL9nTHDp1Gu1qUsOsoJg0fVQD8VYG3wgW
S9h+p7bx1eDj/EfwzR3gesRE+u3JjS0plsIIO4JFvmvtR5NcX23Wen1fseEFMiW0SEM4LIFoF9/m
Pc0wQbpWR68p9rXht8FmDsKNZUGZTN+1iBvRoONsxih2ZZtvBv1yS/oc9N9O9WJLaocxjTKzLo+L
YYKIv6Ipucnkbk/YoAX5LhqtHX4S7mKhK6ULwWld1HTaeRO1Zw0b+imhIxcTOvUuSpnqQwUH9s3O
DBGBxVN8bSTtvjSX+1qBJG6199ViHso+cOI58v99KZ/Fsb/mDxLoYpNjf/2Ej34b9SHL8qqLCPjj
wq0kEQ6vh7I4jkh1fCxU+XFPrHO66ub9Mpfevw8uhuny2KaBDY2OFYpNNP7nHU+zPlq6MS2PUuvK
7Yc9+ab5EesP/z6K9tXdAgHjAMKCgm3wz8NYZqF0TZmXx77C/aiTNiVqfWm1LcrBI7t1FcPYxPFd
1TVuOXZeN16Hsn2jpeg0sCJbyXJqSdwR9QHG/cgN+FkLcl7IfFcVOqPKLkcoQEuu80oBnIQ0Ecs2
XWTNvT203yymIsK6HLDfr+Ry3qWoPkVVVh5neXCU4EYxTuziurWPmukbSP2rPY2CqiaWQSG5c7Fs
r8ayYcYlDJriI8CkIqhbwRgv0Tsw9kYaf2MQ8tW2/fvhLqaCNRPAZEFUHuv0V020riMIRs72pv/I
h7U0fjfrL0FR8QD/friLcsFKCebIQL3rmEJNG/2A0pwpfSyfPWs3qiCkS8Dzlur+eyqq4jL+voH/
b1TFGvjb02atsF/Xpqo8jiBDeg49UjO2yII5gyptzIhKsmonbj01+241o3jXY1zu2Ap5SvPR16jB
uNSW6gIR1O41W43Oqn3t5W/u/Gccf3GSKGGh148nHKZJ6sXghH0pl1rP6pa3Id2GzHGQx+I0beXy
bSJb7gYyTQu+U3DSczwe1X69ykRdP9YtIt/h/yqtzM3643wuBi2KajkPyrI8Vqs9QcRk36QBfqEn
jph8p/n0xROGypSBSQKbEC4uF8dS2jgYpZ4nLIG/BaGiWJyAEJbUyxi/iZW/eMIw1yMyg7JAz+el
5VeY2bWUR2Z01GWfy6KvtlPesuk2bf0VbZv/nnlfHIwA1cIsDg8u3DUuwgR9mfUkUqL4iIiaukLE
GPEu/YSOf2691v13RjGKmCIXU+iPw12Ud6KoK6ehiOOjjWBjQPeX/bFqbubSjaWPQrlplBM72aDD
JZtOsnH697UqXyz4vx/9Mm2zNQpLSITFR7IPJNbqktQjfy/lg1V7gI8LftL99JhM360qf1817uYY
e9C+jB8VFZc/n26CDb23gROOhUXrXgDkjsIlhg/KOx1pzRu17wGCidyF+EfRtZ98I7T39xr65+Ev
5i71sc7qsT08hsmT0e1Ndrbx0dL3anDCPmq0b/49zH9PKWI1TL4o48jWCq+dP69WsRaQZVnNj2Nx
bjKIgYgGl25iy2vyuuy7zPKri0P7DTM+G+9OVu8/j2YnZWjiHpEfrfBWAYoHAshR3JexPTCdqfS/
TSS/ujwbr3qE200cr82LvVYd9LZqgyQ/asGJg5mTX5VP8epBHh+l7PbfQ6mIEOTP5wVH598OJpal
3/YF7LG0IQnT/JjYfr/QuwsTvl78UHmsx1M6+axB3EKz24+d+BMvIeu72fvl9YpcAusi6uvmxSn0
WZ4WyirOEbA/seHn835A2DhyzdbXrf+PqfOZt/zvsS5uZgeCG8QpY9tmqObihTL7dXbb0N2jnPrv
5unn4/7X4OJBKKIZCqCfbJ7fBhc2mCmXBYOLdT1PRJ0jDBIdqMRWCJAQ6KHaTMjr/PuW/r2R6DCW
CKipuFroYlwEnSmchwUVyPy4RLcMJ6v70iKX7Rrf7VhfrLV/Hulios6VrCPaypHUKhO5H85c/LnK
ZAeMjggxRR0nRhauonOdxqNv6Xd/TV2QMZMaPngP6ad5sehNgYQhV8Oi1yFW04G6kp6dgXjghP17
RL9Y1v880sX6NrR6o6QLR1LVmwxXF5ADZmkDSCz7HHAMHormI8+/mat/Lzx4JpnQG7Gl4u9PjPD3
2TNTyh5QcBfX918sHNVupL5xRNiMcv3NJqL+HZr+ebzLZ2OIUpIYTSx0uRNhZjvkNOTkR0o2TR1d
zfZw6jPcC4zoLBIYXEMdtjtRxT2GWoMaiC1h7QSsgxBfUx0sdvp/34cvBoSBgCsEwmbquLT+uVaN
YaTURkfcEvZvunpD0piPN2p0HtI982sefv37cF88vsyq3453MSByYSOyrWoRBp40s1NWHl6b8ReV
FKPwTQ29M4ic396GL/JijmopPL46Gapx6d88xBkmZ5Ycid0tVk9qfBNmj2DszqDdi4bm8lTaKGHc
2sPjv6/373UYqyz4GgSGAtO5pDrGhdqnK6mwz2myH3PknF90tH3UFxar5ruI4cur/P1gF6tUqCxd
XUmDfVbo5UPVMTywVsW0BXW+pewp5Ki1K42UlNf/vsgvVsc/LvJizQqCQdVyQ/2MfaPktjFPhA6Q
Xr9dnb4cTczOYBjJlC4uIYba1Kuyy5cIGs9pBHMdzFexreUPbM+wOr5Zor54NKAiQwzF6BIl4cu1
Qi/0xEjtQDpY3V7MGJJIUFHhjkO4q0Uj3lHfJBF/OUXB3GFzQTUGZVzN1vWLKGyJJxiqkyodAiTj
lGVj6e/DBBDlsuOs+l8xyJQd/NI0n2jNKVGRWgmQRQ5e1sV3fqJfRDHo0MAzIvTFTlS+jNHUPJqB
kqT4aNrnDpm3+dxOr8ZAo+HiA+12K2SP6DzcZRUMn+pXl4L6fDOxvtgNOQcNqrJQ0RH1oj9Xp56y
2mqJViQ68a0F0e1/KDvP3bittW0fEQH28ncap0oaxZJt/SHkRGLvnUf/XWsC7EjUQPO92UgcZNta
JFd7yl3K/VDsa/WuCujIIvkmv2gSaKLpzcpfg9a+cTZ+WdesMocDQ4yuAVaenVW2UZXI2+OQKSmI
vIWPUS0CRzKeODNunBNf9y5LDUCn5cjMvIxu0uc3HXJwyT3OxsewfM6BmanBvsHyLED/K8aAiqq+
udBaNPyDl1Z7/X7/fp1q8ODY+YEqZflZnM+fB1cBF08jB/OhRjIhWMu2f9dUh9CNuJPLffZkR8EK
5DEFfK9wD5Z045b8sq0ZnmI3jkT4hDt4hX4evtfypi49fImoWnJixXa5SAy3rE6+/5QBbf3+bU2x
iT5FkCxok4+MKJWK/PI81RmtrEuQHfcOcvmnB8YSQnJQpwKmMjQmFpE13OETvqnLZkWJWjAKxEMh
ecovw4S8ya7ByLRwzOUgvauyWyHkn8gbjCgkA/CTA7izsNdpAYXFdiPl3OrQTjTE4tP3JvoJVmHp
dhCLJPVH1j1RQx7ktRYyEICuoliECkC2QaVUZC5iC6G9UhgarrQ03kxwmTtILCDkWv1XVJxKAy2a
R5uMXxnPwMacW6tSBGHzT4VJl0jVuDcxR/s8M1PjO1Mtjd7B7y2wcsHSy19jDVyNDRz4uYML7W3M
jmh0Hw24OzbrEb3176fryuLEX5MTGFs21eBZZoHiOCkF9jqld+hLtCyK9zgJlkOMoHNob9L+Nc5f
LwdChNFBumgiJF6CVz+lpX4rp/oau1AE4DSU2SEgsL8snCzKx9APCudgIR8TWz5YvGIdD6grqq8i
Lm/2kxQcvCn/68Yn+LpBcIWwOIZJsxRg7bP96el5bg4JBqfY2pANtJi+mA+69A689eBgmwXmIakQ
Q07aRaCeFGhbqbPv8tdeBqRnGq5xq1H1tarI47CBiF3/nZvZwrC7uMgqrYYOiVV3hxFjsW9x5wt7
sBRRtW3Duyhz6ZvSxgdP1u0V4g4TrJ72XqFAEN5cJOILfF6o4nlANJC6aArt8c8LNXLSqIlgVxyD
naOGiI6tNMQcfsbSc1RkQEbCpcS+gxIDAMM1I2o2vrOqYF+GP7+fK/XrpWGRXiB6R4tesa0vJmuZ
n2Fr00T39ijtbVW6CxsbN/icAvEruN4DhhabJjRWei9v5YyPhF1Tf8xVNBQr+Em8gpL9piuwEB6p
xb1dIot18kMkSqN9oB4i9SWwx1v37Jc0hemkSQcegx2G+fpsj/l1OtbdVCZHBcoTLS3CjTAFGepO
xZ35K3vK1Fuuj18PYQtQAeb1FlmHDRPp84QZgVl0mteEIhGr83dq1IsEzJnRBDSN70rU535nDcQv
n8AncrbfT9LX5JP3/Ti6CP0+pIGF1quKEvbJMcAPLvNf2VS8MnGVNZ2Ksjil1XmKnjuAOd8PfG2Z
fhhXn910clNVfqgPoQhgk9qF4CTX5978v2J7KEVQYwdcI5w+CV1nH1fDrZYrpMFvSBUOdEu1/kNi
Z4dUSV9UkJ9szC2Mpu/f7Wvz+jIqpW9o6wpOg7NTaoK1pbSGFx6rAlMu2IOdhOYRTBNimZrry6sF
1AcZQpmYrcHGy383m5UkhdsSpeQIeFuNooRUPdkWIgkYAlcnQ92k+nvxWvT3wM19e5VF3T70nwb/
7KjJ7vsX+ApumL3A7BDR8lbPCDjzo9JKNN7DYR97OaQQLdmNPnBt7V6D2kVuE1hQJEfkdhBWtGgN
e+m5AKyGrLGNdkAhrYUZUhPlrq/52w6NxNw078f4XCu30CpXbgZm+r9vPpvpuE+i0ALgJs5h0oRG
eyI9qYM1EcPN7Mv4Gg2IZfXfYLNdE8lZ6HnNlNzHCdJcGugSpc7QkUzWlv+n6JHRR8uTFtRmCp+q
dhk/W1N0qvscsHl2qj1FBWvrPHoJRGhcB8Eybnq9XOMSAyQhO/kSHHe0ISJwAolnbqsKheAaORYV
vKqGvkRsbQNT3qHrpRrrzqoJO4w7LFqx2AnAJZ2sDh3QDJLaZBx7FIOS1t/Lw12E3GEABjMEldnW
abFQCmARoMaVvlsGZnUjXrk01OZXkUhaLtg6UHazKemrUp9CGKxHg/IytBZyNgEsUAPEc5sXIOiF
slTaaZHBZk1hRZu05bin7SzDjfmF/1LQp86Cs6MLKYY8XVZWBR5Xv3HmfyHaikPCxGoe23RTkdUv
Rj5R1paxMUVHvYQqdqrspwCyk1XVGzihTexA09lkfuyq0cGevKfWDNY+ZCV2bTtg6ABS38JgaewJ
fwYFpcrYDYbnGBu4fth7hARcIIb0wOEG+2ldIv4TlvEu4WvgIKhU9RPdzrA9+6ay7rFwtSs8xOmn
8Pubeq8RR4yBtqlKZMkhf3vtu9M/leOb88alxOkcYlQ2RjBSTlCMFJBoop+qsjtHHTlbBTn8cJ2q
1sayEJ9R3yXIYLH/0kfDQR+bvdQBYYaQoqj7CSLWjWPk2mX68cPOjpHak5up6IC+JP4jbZugPZfV
uEgHcL+qO5ZPOQadDndbOv40TAym9spwppZsWbSYwNDZZ2v8JeO0/P1jXTspPj7VbFkaTmB4ic+d
MCDIhzqNjyVo985yI8/qQOt+P9qVWJnVRSpL4YsuBHnt5xt29DQTulaX3DfxCz6tRr61AFCMSDXp
a/yHMBKMwucbY4qf+WXn/TemPbtd7UltJkequfYAo9Ek/cHK5p7hUFSNYK0kyjrs93Vk7zrEW7Vx
xXYjGpT6MzGIjK+LjgmY2tzaaFc/PDK11HUwnKdd+flLmGEPorAGtdcRmGaoqhg/ZeWnNa5BjZbS
jbjqavgJDlAlW2A8Wu2fR1Ptyoh1zy+OGEBVv+htbgcpPeQ2/A+lQR5VQJeM9mBmCMxn6L04oK40
NC8AViu04rONw7Fbt8Eyx+wutmPiUC89DCm6qUN+CPjjkY9ap4Vy4s/vp+/q7H148ln4YOBGR8kL
QgQxqNO6wN+8JN0DI2KBJgrdex7q+xHFRvyyXkxqdsQrND8vUeKHKHD0G+InrYlFzUWoDJCLsw/F
boSA9P1QVxMmzloHZQNmxrmcxh/GkoWbtCFV8TFN9mLv0YcUfmEJ959lPfg1wpMgWj2b4wpdpJSM
itMrzuN9Cbq+k6g8Ja1745m+9Cm5AUgsbd7dEj2R2X5x7LaTmiKIgWKcau3MJaCogPu1k8RWtTNj
5ySot5hPHL2hHLiexL+d/TD88f1zfLE0EzcRpwV5h5Ak4LD4vGa9PE2MoJN4DoycwQzCp+shbKtL
S32HLaI7h0xDdEYfn6cIDHZ6F2bThltirIeluIdCgnjVABoQ/RnIrEo/crl8AqplVbivbX0rh4jq
T0/iv4y6sy/baNNoZ41ARO3U3WDeEtO4FuZ/fKHZWTsZ+DvLsRcfJa1aSPopR6Is41K8deBdO1pE
S4OCoRBymB94VEGpJgZZeKwLWPiEpsQZEqetHD03PiFHR3KTAB04cauKZmx4Z3N1Atbtk7O4VsVt
/P1cfoWMi7nEOl2m3yG64LO5VPSwCfopjdCWUNe4mC2iFpEtJ70PacyaBeTrgIpbjTopdCSSHxEF
6fqwKIL375/kUiuf726btBacvG7q5gW99WHHSTE7xkiMWGSYfo3rXUuTUYGCE2wAeUbdsMogVVts
dbrVfJcytlYU0830UQWi3E2CbXOnyO/khnGIG1Fdb5XCP9RyseDnHuUKAcw8/aHaOz7w4L8PinVA
1b8ql05Af9h7hg371Eq/Bc6WZBIIveYh7Kg12+9f9Noi+Pie2ufdM+rNJNc49h5z5cwTqxxf/Z5W
f9ucbqJEvhbkmd6Pg80KBU6tl7Xq6fFRzp8lGRp89Z4QuRkJEVeF9TTWkBuckTEaRp9rjE96hlsn
ShXfv/LXtiqP4VB/0qmai3bi7OTSkfKPBh2c9FgXq076HU5PRYqrS4s+B5QosfAVmzJhov9gA9Bo
WbIDRJg50GCtWQFJJy/NHBkAAsMJqvb3z3dtSvDwo7ThAMDACODzlNRDaMuSxv7vyrNBkiG0CTDH
RpUJRTb/Vg74tWskvoYm0GDCc+BLl8SQiqJyGoaL1PdEURaksSvRPKCkEcBVIFxGd4ZFMZoBRovy
UsneY2/HFxG/2ZGGhWLdOJkugIjZ5qNxJFAEoAlABc/WiVnWJkDviM1HSq+bkCQb043qdOUMaBLY
BOeZ/O4nCBRHZ1lB8p1mllMlsMvRrCz0Q5a+xyIjkDzXHuKNweGRoepPc5jHrhoQ6w4O0kwzYN+O
oA43JKMS5OpDqnNfTtiNwTck/vy/bzZgfrSFRJWRntAsrI3yINRD2YqO/V6WXancBznwniMZN9jr
GzGDdi2RoPNEWY5NR/1dLLMPJ1gTNEMxlkosMknLTN3ROGcK/ndY/0bWWfXCh6pHA1V79llTbSCf
5UAF+/ys2csk3hl++UIL30QDQzMyOhtMhPESyBgeqRhsAPPiwBvVfUKjAoZZPjk3L4OrL2BSKucA
Bqk4vwzUprTHMYkTUbcGf5mz6RIFPWTriesXpGBixZj8ljfuoMu1N1t8CtVXGsUGBc0vWDZ5ijJT
EnFdjJ+9LCQBEZQAPtOP8ZblejAJvuXuFBrBkmKORzk1I+AJiPwj9dX0il87gk+1X0VIp+lPUbYw
7Q4ON7Ju5ouunmTInpDy8o24Ejj+SWQn+aSymMVlS/5sTE8JPxSk+pKUVUfbKQRZCxJUzaQNwRT/
xicI8bjz4DmEFRqARDGV/OxnrCZlr2owJajjx+NSBGN1tJLDYEMd42V0NrFuP0/qs+c9RBYiZgnE
qOJcmYgyV2e8b5eto66s6A6JGJg3L2LjhA0maghdZfmNvuFlF3/90LRDbEMzdHmebIR5UseJyW3Q
qDhJozxjFJhpOE/QSarRWZXVU6O8x/0rTDUaRwkRrJI2JxiSdzazXtfOUU8ESsBMsCpLzmZfIRMi
QqW63jsoKUnSky29Ecs58LyVGBlv4UiNUKJmIQKCEHCM+or/qkOBE9lBVOaHzF53Yfi7q20qKzdO
Nf1aikJ/8n/va37ekHJn16qidvHRbJxlknsPmW7e27/tRt6ESFdVhn8cFeexjVEYsduTavp3jyaW
KU2EWR3yv5XzO8ZGMoE1+2Dr8SJG28EwEWRAxB1EsgjHavkZ3SagQs6rpzJ3IWAgidp4m96VKXKF
9V0xmM91vgvkFz+x1t7wLE7wOoW6iE9qjZin/qDYKO+ZCPCn070+3bpvrt5uAGNlWsYCKTY7loag
isM0oPeTN6+k110QbRT5FQh3TBIpFtz3l+mVj87NplBHgLdJg2fWasrGasrMSI2PdcptQZv/3FwA
JtA3/OyJyOr74a683afhZum6p0iBUjWc8I75xN3NHSpJygPxoWQYkP7tzffDXZKb2R4CaieOKbT3
QJvMwre8d3JfhjdzjPRHNUbCwP+rQJTCVJAyRAuhK3FqpB/fOcbfkyMfB109pM6w8Rz8qKDTh6mF
B/sio4oY+kjYTgDKbOyTa4TqNJRDGkIB+koVzPoJyyABHRlfUALTg98Fkexo4usY/+YVl5QF0LTr
F22KNH7XiW20FCFTwuE5xMgG6cFaGtzQ7tGPjG6c2dciOrYOvU00z4gX7FnAYPRZNWQ++TH7WdQh
PeAkEdogGF5im6Epv5sRdyK7OSrJtCGX4dQQWTqRSziFd7pVbDSMt+3A8C8n/veTdGGrfZmkD083
C+gcJzeqLhIRVoWco4kUhLErqOMGdXYctgXy9e3S16EVW+kqhu6VtVtdPD/XS2z/kZONY3hoBbzA
dmhSYCxIJIxesyyE1AxwLE0eFygWL52xXY7TT5qpVOg04xQ19cIV4oSpGRyCHIM1krwcS43xyVax
vA20Pduhh9YgbnmFm64M+nOdtGupkfZZ4RrVuCKMWAiRmhRZN+fUaud4eKws/V4lkR/xO6JVoEOc
wdaaQA21zjhdJyF/BN6gvcm9FMjYPmleSmwBAOusmqK5F2dvF+GqYpebyFBdf3guTGQkBJNQu7eX
jnTLZ/1ax45YErA4RutwfS69iQ+x0KBJctp3aXz0nIdIFzSfob3zImvp0WfCVgOR8/Ts8x2/n3lx
os8nngImgEVhdY8i8+cTPzBCSWodJp5abiY9pYPbpAjXmzegZreG+bL686aRC4aBV8GtyTsxxTeP
tqsfUVClLM4pwNPy7Ci1y1RNjcSJBZ9btHlpx4FIj9hHoudqvMHipgIdRbfa89eO8I/jzs7UNrAi
j2tVZAOnTq9cBFG0xwu8dKN7KtoSN9inVwp7EKT/e8/ZrBWl7sWBz+cMceG6FLYQMRXh3s2e2K2R
ZhM3OnFLy5M3I2zjawLQHhGrlk/yTeCs+ElfViJdGodSBuejORtJryNJznIpOpaeuukpCFpEoaB0
BcICQgGgDxC8Trcc8lcl/KdFqTKsbxSXr04jcp1COpR6tiZW8Yc9OMW2rZvdFB99G3Xf7FFULDVi
VeDCdHo6yVkplud+vwGvr1lLIMMEuEOeSwD4nh150ZTHR1vZI2cmOcXO9xxk5VzuZOYzLyQuS7zM
uSq+H/rq3H4YebZqnThOw0BKCDy0s5CG6PcE+5X9MGQ34uib7zhbr8QAYyolGfVCDugL+sKWho1h
FVj+oRriivQgM3yIOY/fv+IV2CG6fR/ecbaq7DFqLNSiLjvTECm1/NoaxVbqMWwhcEU6ck3S2DvG
ocwRwtBuFi+unnxUCi1ZKBpAsfi8ppKy1xpEXqN7o0RRaz0NR8U8qNENQurVqaRuxfLhVFAu0ceH
lWskdT0apUOvU3Ypc3v07IU6gbMzR/3Ggr0WP1L6gQdNU5W/Zl+0D0zDGzSK6pQO6f5xl3tkuVAq
qV9wBX8/f+q1z6cJMV10QTSLSufnz2d72tRODoTvKEzeEHfceDAEcudZxoAKzNjPljJLO1R3cowQ
mgShSxd7xpumvRV6yM2RGYY4Bwy/R2Pf1NFTU7aIYsV3duPdJ87bgOyNjkHo9099rTkIek4Ux5CL
dBRnlkFIRZ53uVZHR085l0jspVBlafSMNo6S7UtN6WoYmafljWHFWpofoR+HFefbh1XAyjCDQrIJ
7f1XXz35eIkNe4q/IsLiApx88fnObO+c7vH3Y19bgP8NTYIxG7pJvTocTLAx2LUYZyvfRxlqnU/t
reV3rQCv0kWTKb0LDs8F5PLhJWMpD7KsVMNjjGpRf3AqjUzVXvhlv0DrRhuPeY9BjbFlP69MbWtj
J3YLz3sNSPPpGWYXhZBu9dN0yo8hRSdyNskrdzENSP9u+JF5uzR5GJwQ0KqoczjFLyRXNpOlLoPY
OYg7RfQD+t5f2k38l+XbB71ugMaa6ykwj5Awf1djvfp+eq7VtXlim2qbQFp+URUIer0vKsSojjpP
PAV3FC+Xo49tPRVSa3iR9TewCqLE55goBsTrPP/5/RNcTYCol5pUjamUUWT8vELCItbHwehCkVWT
aiyRTdkqvgwabi9gF1aGkYbzbsiPdSktbAdXIM0FBuVF45JH86iETHhVVv2NyPTmc81ixiYJbfRu
EevmMANEBkS7GX6FP2OvWFFgoX5IBpJzTIwySVuVLTqsRCLc8KQHUZLJIshN9rlMm1ub+fqUffhg
s5tjElWaqMnDY2SsM5QoYSvZxx8vifmPYYbuhGRpJOtuHuGTYOWLRm1Wng4AdRVgKTA8TsXvlzTE
urpEQXAnxb8yA/kzrDbMZ8l+auOtHN/JYM9rGuQmmsEG2txOiR9sGWx8s17ZCtxfH0e+muQL8Z24
0NxMxeHSeAgUGo/+c6NgUOb7P7JJXZAcKT1ONDgdtvK+w+qdaqR9tkFM29ounjJo+Cgqt8mdCoA5
8PU1qcjCD94tTEiiVWaph9x5M6iCCRCd/xxX0kJSydDa3xoqyB1CubIVrEyn5ocMC2qMnmE9jEiv
WPIdrTVr/N2iiG9MbpU+hLSfo7RajFrhenEMCGs4iD/pBAmkJCCJSLGGU/pA0/9OQHW5Y9a5/RY6
/2RcLqXkr0SBcoqzbRoVa1FfYgEO5f/HWXalfkx9CQI/7A/Vgrf7eU8Ab7ecADXIY2YjuakSgqV/
DckZzg8dVaisyLasgsC4ESzoYkl/uScgCJBmwhSmr/J52EKaUNDxk+hIy9mtGtB0KSZLI4aL6SMl
4Ko523qCbjBtHdpJxoj8X0tRwu+WNXbSidXvc/wpBJ4nLAscC6KD459KFNk1c9mZD1HyYHCCCJSX
c+IsUWMuIuuNdA810rWsPhFCLFJ6kwLXNAotn8RYJDiUwL7//tC58Ge+vikgXLSEdU02Zge1mSpJ
Hk3oa+kNsKqfiq8tBBYm3YsO2qDhL2ktBlAxTQesHhe133nwh/ghi/1bB/DVb05Ogd+8biv6XITf
GLTO6CsCGcfGK25o9lThVoN8gignGj/Ws+G9ED7d7rJcD0Y+jDwLoXQtkwatjeEPKHsB2cvxb5hQ
1npty3PD4UvJ5XZR82o8IOIfQ4NfAbPi8xILgM57JSoOIuInIEXQLMVkONzT3boxxVeDng8jzYKe
oCkGtbaMCJUZij8nSX+nuSHqUI62FnmjwM5B7Cmobt4Uxbj6bYmDUbkB2GHDaPv8mnIM/DfVUi41
KguiAUUnMKYmhQn9ygQEgL4gqAgL6OONt752ckBYAVMC7RJkz+yto74o0GcD1hbmzpJYj+iytjU6
Eif6DLa+B2UMse7GoNdC/w+Dzs+NukmcNoSiKEQGyGUE1sqOXC/5I6or2LIPYbUVpFOSAVFM7tna
BLmDin/i0xgXa8mWbm2rq48Elp1eucBlW7MTVE+cxmlS4BhSSu6KwipoBlpLVLXNnpsbqbjkMWCD
s9bpEcfGW+vFCNae8QlrXkX198YnurbNqSCAWWGjAxKfHa2SZNU+e43KjEBkYC8nMttpFRM4UA9S
JLRCowPXyU0pmGsALCoXZGUWoTGlvFmO7VSpbuRDG4kaVG7ZS6kTu90Mpzuouwh8AcOXdpxxDG5a
w8qBDmCr6wolfzWQTil6Ud9/imvFlI/PM9saUtLKEc6t8RHgbdrjzWaexJbkK9TaE4iShLv2+xGv
lhk+DjmrYit5Rzu2Ax9JEgJKqFOBywLfjehTxiP2T/aZ9lJp+1iM3EiKb73s7J4BjS2n08TLigLg
ZIiX5RJHBm4pSrZUoGlb3HjZqycAsy2oq5Sq5tiooZK7VAu1C2cqw/+hoWTdUJc7RcW7KNMDZbsd
lV471rm/DIeIBf2ECzrzQ/LlgfPXR4kiHcc6O80E3mcG2ApYzQLJshub++pgVOJwbKIuzhn7+XBt
zbJUJ4d0FkhhUe7ruFwjg6HDoLmtVXa1UAQ873+DzQ6Soa3rVELW5L71HuIU2He65oiLjBdteFFi
Zxl5fwl37/hHZ96AEl99TajzaDg6umzONU8jywipGZeX+zkI1+Cb6IxQHs9vaUNcv60+jDS7NMLB
Sqq4A4EKeYEYaKrrDack3QWCEC18G2va07fajVf7f5zLsKBEGQ7xnc+zmDdo90/VyCzSIuIW2BW2
tjBF3wbllshymVwDCbMeJe9Cqxa0kw89KUHbTdDZECos96H14ATKoklPeqmsxUUukFkiZpGckeTk
XAXOIhxOBYk/ybjcB9ukzdfQFWE/U4Anf0DLSRaK0a9T/ebTZxJx65DLO2N6Eqh9q8t3Q/meSP2q
iJ+/36hXb6gP7z+LhHxt8mKjboqjBQoZsNhQrPp2mVV4chc707t16opjdR7xgkZnJcNlgf07Gw4Q
YK6VchFBUiph3mH1g4VdsquV35VohRYD7gjFEmLanzBB3yVPVmHbrCYNqEVZLTJa8uCpd86QLMip
OlNaS+M5mgJXKp4L/AJSWvh+S3kaSEIJwrGheGYHoB2nl84qFwVmMnQKCSmFVg6BrUAy1J21U5tf
vtmdg7/yaHRjRV2UVbX24TQ0+FSExlLxw42avGs+qERrXMJucbIXL/4Ha4fFFL5qUF8d6z41nloI
zZl0km2cIgjtnO6nJ7ULpX+cvH/K8iAgBh7cjtr+lQL0zrFuQuWtz59VzmNVNBJxhZLDXQTJVrTz
g7RbIQK86XEBSoMTOkorNV13LEDTP3b1oww/B8pv4Dx+vyqu70VbJfeDJAgxfXa4yTBplUmHnZJi
TNq7UMh6qi//0hX+jZNvB+VXqMboUn8YdHbIxVMeFmkJc6OxnvRyEwxu0i/z9+geRLEj/Sqlf6xs
pXB3COXjje3cWJxXtwKhiXPJOhE3+nwUBFi+AAaooqOdPauqQA4a1lkPLp25/vz9B756qkK/pKNE
yQvZic9jFW2V+IHdkvnJri+jug6r+M4j+CMK+H6kqxVJAHMccfCMqPbOIp2KIjC5TnO5if/tbljG
Xs2WlSb6qU6DMC9+wEg34bVnNv9wWN14ADFt8z1PFAAUEXYrd/Ms6FRD3c/TgBsEZgGmgdiiUfcF
YZi6areGT8TxrnBLQy//fuBrUc/HcWdrWJGraSpV7sysOHXlD3laj/EhdB4HpG96CDC3FFhvjTdb
vl1kOr4kQ/FBpYrLWcgCTsZ+LE9IVAMJu4mHurpfUK3gGDUobgMI+ryIYt9rrF4iuwicJ64QBKPY
qgKILoC4frBv7WcyrgzdgB6EIQqXafzj+098bcuISIu/CICwjPz8BL0dq53W6rkIacmjh8RyOcgM
47cA+uoEtt8Pd8lPviyl/8abL6W4VPV27IwcmArJOnKeasktqQcjtjVLq/Mw1NE3WRS6zlT9MLXo
uSzth9SPdqbTHWqremmjt1LBy6zCT7yr2h9eb5+8bFynOUYhqrMWKPQStJ/309eiH2GBnbAUQlGY
ToGPq6QynaVhOUp0Z0YkfRTvLYSeM4XmzqeLP4V/vn/fa9BiiDH/+77z7iseGx3Q4o4Tsd4X2J5l
PlY8MVZzKQ7QPW0mf1oHSbpuL62ncx/FygKU7lI1702aSxkoygQHpJtRgyr2zteJIL0HmmHx1yyj
yD1JwSsh4x6/TDyKHAupmDZdFG3lDtdsvgaI52l44mBRqGKJpKp2BVySTrlF+RwaSTJQ5OpOHtip
7z/bNSq0kF+mnQkqEgzqbFmajdSNOmZoRw8EatSnYJylhdxRYAqildL691qHca+EiUlsPkhtvu2y
vTYkKwRPjAzcmXIKchfiCJBxiShi0igRdFtjaJeVYy+CyP6r0fW1TiHX07HvHYKdnPWrumLx3yyl
iFvny5f+713mS55CdO5pBpuc7V3KBnLXBQ58z9Wd91Mxl3Gz7FwPqyvcv384VncJbr7/mlf3ODKc
FDBUNJ8M7fMe9wptLOsy4GNmz4p3Ak3Pl5GIxICBhdZ067a4ljgiNoTaBjpMDjz2z8NN6Nc3es9t
8S9FK6yfFPWCyCnAWT+JEvjt4sStMWeruYt9x4Z9Hh2F1BTnJvirlqZkJmpjLsrGa5QDFjf7dFdR
+sgR2CjkCpqMPHtVhAiimlwhOqLAQHm97vIHQCzwSNL62dRT8Ld0kXcRNlsTW8tcJ9LvKGBjDaeK
wr9QzxSQSExTMFikgq2NWHyzBMxKFlYQtJSZsUzGf2Z8S8e1UZyJeIVPwm0k8tUrni44CBFR6prT
TT0F+EelskboT+XEqlbwJMhQfmwuzPF3RHhspS+2hnMlTKhGWpjEtn34w7P9lT8oew3NFnN8EKBp
n7wAdHZSoOmK844nv3j6TwxFF0r3GITmSh5wWDVFZwvIc2NunZD8KXqLHFxB6nNLTaXpSjcCdKcn
9caT13V/C5R2oS592ZL/ve28tpGXuSaXapZfFDcjBUpLthek7MxJtk3SAZdW7qqicCVqDk3/rKIq
LdHSlmjGYdu0zMz4Lu/uFAwkqk77a/Jz13GCvxrYA9/v3IuKx+xBgbVyQJvUf7E0mAUIdgjBMHBo
9BuoXsdZu2uggLDYRv2QrwXbr/FwV+rKLem2Hd1pGbjIsl/bodsWmL9NUHm8U+IfJzrAaVYdujq8
IOMS3L27aNn56UoUkFpdJEn1UpzrKSHmANGlt4tdE95R20eW20ND7e8GM8jv3++ShXz3fvMNJA9R
V4qiYp7fUe8Zc5DdrqPT3Hd7xHjgA9DO0W9Siq8E758+6+y4CIaCvk3BsMRdlnUWXDXiLGoThNk3
XvHK4ctQIAlAv3L0zmFnaa8OgIQ4Ijj9i26fENgxIqPVoY9P2dOND3plH38abvZB49Es7ACH4GMR
0AKv8Jlqi1VSnYXYnObqKcwJ9EvS3lnV9j9G+nhjeHGVfJ3P/9529mG7MJXTWCGqoAuWcwk3B/+F
3owvHwyB6uvMpfwTR9K6vLWSLgJF85HRIyX3E8gNypafbx2vhxqr+QRalgb3uXY2Ae6oQfMjSH2X
zk3RUx3W8ZbZJ5xlMU6YmrHuaxyT6B7UWrkwNMh3pbaRW4HaPjj4FVE5GuLXqNfw7Htr6madR+Wa
vFK0W8j62SUvI2TbBpKvJUGqAHSAEOga0rxCI7ujSuABRB/6N8uRFl1duFGbLnIVfc7uJBRbExyj
oB7k474xqoWXNgu5DVZl2y8UTlimq05hU9PhweFRp1MLFMq3nimxT5OxNOEzAYHphj+e/+pUb6X9
JDDqtvam1ZdLVjyl4HA5XLgAZfzwxfTu/VJQSPZQXeBqx+BUNavYC/5uiBpLbO0HsOmenwNpF+Z/
Jhhq+grDU0U0dbuZcW0XfpyyWVyCqFRShB5rFS4VG5EUmtRDCDvcLGZf24Qo2JNByyjXQiL/vDh8
lJE0bYCTQBQODANguZm+0jAkrKZ9dmMPXNuCQqmURF1Yg+mzPWBEWWb7XnTJln06RJyn/nCmbCL0
kbruCfEgv1z37XMV2jfuC1ueDW4A/UdVDASORbhnm9asGtqzQ+ROSoYf4L82pTtsh23tKitj47ko
J+zH92RnnpNdsKuO1SY7Zuh9qa7y9+Sv7RfVNcXfxRKx679VV3fDu2SX3mU7HPWOmE5uxsufR5Pv
aL5QmtsE/HfaIH/DjNxXm3ydr0dX2oZ3xVHeq26wEz9Sdqd/zLW5LrfaztgFbrVBaGdXHJOd7ia7
hJ9tuuo+fw3vxJ+Jdt5TtRndEXT6ovm72ThbZ5v8En88/hP/bPfRTt6LP2afAAmsq79lt9nYZ3nv
88ej3biHKrcTD/bvw0x/mTwS8s/bfJvsnPvxPfoBWm8pfqd9En822Cl/5Vsenr8DN3Ajt+ZFMZne
+1vxyYpdeIfuyIt4XOM+46frrrwXdvW77FgcGZBf4QBe3qR/L/gVifm97Wb82hyrnc0PghCwQThl
Na3R2t5QDl6bu9RF1melrdAuXOnreJ1t4nX0NywM/pu2omO/BTOzDnf9xnDte801XGU/7fuN5vZ/
97/aTbirNxEFvXBhnP/9fzHc4ndpruIO+2KtuPnfHj8h+mmtH62ltbbW6HZsh4O/TxgqZdhshdu1
W7ulO21z1+P/7bY4tbrVNvmp/kCbxljjm83PMNa+i/s1P6K5rKdspa7ldbj1t8rK32LTeplvMW/1
duR/Bb/ma9WtdtpKDKStlFW1y1kXxr35pOww+N30e+W+3UMB5XNXG/QaZPdZW2D0w1oJf9ZbqIO7
8o/4J4lKcvRZhsVOWQHq2JZv+VucL7tDfOoOzVb/be7M3fgbj16ecDE94g/uin81d9XWWgsdzmbL
3wfcvvm1dKka/5WtjK22zTa4uV7+mfGgGE+v0Tqy9/Ze34tVL/4ZM7B9Lo72ydlGbsvb9dtoX7iZ
6+zqbeDi7btZUct8yY4Gk4c6z0uymbap2x281eNw+bDM9LZ3s5X8pDPPYqDqXtuWPAoKV3tokfyu
/0fYmTWpqjXr+hcRQafA7aDH3rLaG6NaRFRQUYRff560vhN77bm/mCsqVk3LhQiDHJlvvtn1CR/n
cob+IMoTPbwsB5HJ0b8nq9jJPDwuv4z7EdOHEydy42HsZnyKT+8iO+v5nBEcF1aCtHGsmzYJg6uD
Q1KHB/7ax+W3LISskx04ofnFNNaEn3AdkeiEXOqfIkEk4me0mZnJb3JZXsq0So2sSpnLS5ne3MnM
SI+OKRQk/zKN+TjeI6XHSm2mVga1H8Pt9z8cP6vSfZrPjWw9s/i8nNuMzmMndmIvvoyHTA8OGfrN
6c+I7nlM1RUiXqXHMQ5Fx5d5HMlX8Qn5bJl2XKOFJNJhKbiwE0rOzzlf6HXKCWg7lllxwYbg2dsr
/kvpLsnZdT5WppfIQCrqsM8GnHSQ9aGTGT/yBXIS7qPPtLffc+5Tedv4kSswfrxYLlE+YmRObGVd
wBDeiLHqEWVh8SmW31U05B07ur3bkfPDwgRmUEVVQEn9d8VxtDKN6CfD0WW052876sNhRPAoyl+1
uA8vq4FvRrf7eRufYqKQdCKOq4JjNPCrAJ8jPBuK2bty4mDHAWayCzkg8vCswsY3QiZqc2W4b4GZ
AJ+TC/JqE0UZne8vZSudeUu03PEuuPIXoyoj+bqBf1ruQvkyvmguf8vFVxEjfsM6lkK40PoX6pHm
uOK+/AO0/VoryoyphSS3gjEL/9surzX32J31w23VRPbEXmyxS1t0iTZzYwqG03WcL2tUrhljlrLD
yoqcSHaQqKxzDGkWl8l+6s3shRwhlsyM3Uc97rLB7BSRfhavH4l+RGIUsP3RNh3MtunthYKru40a
xrurasbyY2d1KhvKzOrxNfJmZnblvXV8eZdtKdvM5Yghit7MGMrrTgYzMR56vOaV+4btwvzY2DHa
IJ3Gw5iW7Nlm/msnUuOFKR3RJd7HxwmtvOLLwmGvtu986Rg+BoMlZs2NbawoLYWSAe9oyQbLwkTu
+1fWnNuK6uiU2EHDfmeKL9bzNOaSM2qy+bnETNNOt3NugPdNrmeXbjkDF4zBup8fu29m6GT0iol+
sUPaGfFK1vOMBhEbdOA7SgzEIaqy6m0fGiuxTQNWXbTROi6wZUa0n7piBCMgp6XI8MOkN9EFOZMf
xrS+IlkTRO+S9K+XZE3RSbr5Pn2biWyCMtITCuYTNgIbByHnHXl1SUWAzfum99hmWnxO7fE2PMXd
qEt2sZPSwihBEi+IM7ReKpbmFKOJ3+SkzLZNzh/5bLBVXnr5uPCn2HKR92p0BEVsWEI3ppVZImJm
x95sl7Y/3gyEtmNOsbJ5lBceQCAWaBgaaUf20WMXW6k8EAKU4AO5U5OFb8bFtJgaRCKXbiyPe73g
1DxNPVsvDuMT/5Zgp98fASc2EqdnJ8Z980DlwMuP5SEo2oOJjaHZ693WiPidMHXyzPVsyJk5OzY0
z9xUjPcpGaZ3SwyWyGMxcmLgmsSZil3QmarDIXnMLDcUfx3uX+pQtN4l6uNBaKZixoepFzYYzQar
mGdi8Z1c7eNNkKtrYr42o2vSkDatTqMTR8n/r2JBDfwkBlCSGHNijcRaXuLue+Uk2sclLjIBD0Ps
jZl2X9fsHOHrcgGCHlDB499XoBmueJiuk3Mkhlgu45ow1R3btE4rzmIl+DvYRZoOYQ+NBBT0bCSM
kq4mfH/DFeaZ2MpbsucNd34dybqU8fVjnUqCKy+ZDb5Obxx3xt5S7iSnsLhuK6AWKFz/HF7Pd8Ev
EoEmDESd8X8iJi8FzVfDc8XoA0IFonaZID3ZlvdnFg+Ar056SbzUHJ1ikcv+UWT5gl4lUTlqIoGv
G34EAjJdhPPLFhNzT1AHCOSx0ciKYqtyVaOemy2zIuvFrGcCBg6AxH5U0O2GtwBkW8V431kPYjM4
gjX4YGwpy2Nxe8bHNdl/X1m6YcqIcswVpipkPvIOGyI/soXwwdMjzXyRACNeJ05ch8x7ypyJERMS
yfbjCmttcjC8Evq+WfCfP8Qe3KZDjNcurKIjFuCADdgHV+55G15jrE7ULI6Yu56vOmIq8zlDwudy
rj0muvs8A07bF2pKY75h3EX0s+RYDzN3t8RjkccDimw93o1MwIjIbM41niNvIgCXKXdjuWaR4jxG
tCcOjalHTMBEls4c4HAqMVpiVZu4gTH091znPrg8mJhAg+9iuGQiBvZ4v48tRpFDfTNoYv2ZPsDh
JuuSTbbN7kb5e5PJ3/qIyZOx/WF//OolOSNplsnAZyXu1pCWExXfaI9KFNYWG73lKlhxFNtx9h+L
HbFM6hb/Lh+zqufVqxFep334e2kG/4oRN7HpVWCPjVAfD3wNRDQAbwkCOM5JF09372ZUsbgXHlLH
MsvyCnICeMXNj3gCu3faD/KXPFLY5OB6R/3eW5Wa0S9SylN5j9rbHxpI370C4mxnZIGMHLamEZuG
khfyQGSn/gLnExpA4KsI131LpQUugfwnvwVcDQDV4gmIDyOKASEGk8q+FGVxHYlWEm0w5POIJw9X
Pl1OZL/L+zQVSm5LeehG/GmuEFFQJz80dOeTF64nRzxpvAMwpCcsW00sothJ2WhD/EzZbjowBj8D
5cw4Lx5mwJTyTOyKGIVTzNPlg0WkpbvJJdl8X0bkBGJBMBPsWLEnHiaEtoZlMP2V0Px14G+S/kme
dcljFrB2ig+LbSav5S+RF96bIC0jgVhYGvb/brKbaOll5G0xdIfJIa6/D/HmrebNwwTWJ9NHZgIK
RBTl2QuocgFa1yWhtrscnBZVZKNULlzadav+zkfcR1X9X5BF4hzJUdIF5w9mjD5QTMi5FgKyzBjs
Qg9NvPImukZBPRateEoFajX8zu9OCJ36ryvx2sRBRJd+F4jLJbLVUIkhqUN8zOyIPIqeEZ/WCDPZ
BiVrLc6RwFYRaMAyu9gCmFdpFfDYwAZ/vzfrTwL5Pwjyf27uD2aH0OrO2q0rubkTmOmO9rCnbmxF
DUgHyIb6FufdxEsVxHQtlPEpXrwAyxpmQdBxC5Q43HGGyI6eFFEnzxX8IEhZw7GVBROISd8y4KW8
Ftf/11Dz1S8C4eRv4Q3ssBbqhY3BiORJifcpdtRlI5SxmPEGo5d/Y6vuRIB93yi/jlke21/ircr2
YsuMhnejLy7ccDVgezJ6Vvbm7dcMwB0MIvgD7lLHlN04reyugt1GUx1wQX2HA4IYzuyoHEPBLidN
/e3+CLEBDMdjo0m2khIPT0cnmSwGNz46ApqEDpFtImpRv6Ot7uPAZsKRGAlG2rAoAD+8ePmXIFtc
/thv+h2Dn6LieSP+8qhE3s0AWSmUjS0Q10lExmSb06UQW1Hg1NF/aizCJTjFexd1JH8hdEGB51aB
ZK5ZDnT4tQiygrK+v26xLAn9Hf08GWJ3YfXww4f+L5GC9cVJ7CItdhBZLWbKAK6aFTZL2eViNdjh
7OTdZBuXz3LLx2TdqyP3KKCvfG4sRb9qZECYJESM26QHEfSG/m+FBkLN/599KnNibLKKaOMoJOY/
cl8pynPbkm42K3s/18yfonxu9xvGncZdl2mmpdzLJWiLR4dSmDN0YtYfaa30/vcNRdPKf7mKPyLv
FYP+bpVb3lY2mGUX5SAT+e8cb6PTAw4CasEE1Vh3QnEdGxHkIHIv2IdJHtHwsYnWjzgeeFO1OHCQ
RCKgAnJrXDAhBLVIcPl2slj79FAUhC4uCmfB1YCsfP518IT4MJ7FrDTJ56dIrBg10SfyI0biHIk/
L69bfn5JAgc848Wnd3Gqb3exa8c0qn3vovXnFbMqOMmLq5WNiy5uM8722x6TLboLXT7K+RfnIvr7
sjr/1dH9n2d7z9b7x7NdUzJ23lCpu/r/tOhuXHTqxK7ZjV9o4oarhgZhfey33+0kW2qTttmRIAYL
q8cbfIe7EmMdI0IA8W1xzdbsDyO+QnvIugjK89jb0D0/sjpi5b1HikaU+SCvztA83qMcCaCAbaHX
WXSB9/z7vRr37vh/EeQ/Uw9Lt+svDtMpV0LDHl42aY4v1Ia07w7ZogBioR2ho7RpxdMtQLciV2Zo
P7k4ueLwHMDkQpIZKDpxFX7v7pgCm1BPzH2IqBFBf10i79GGprRX8ltghuha2DfISQP1SHrqD7wh
iv+umadm7CXdcgOc2LLPRUr10IkGER30ySbla/chaEbUkCBncBST67fvUK53qROZM2Ky70WlCCt0
TEWMRLcJryu2XUzfLjzPjAl9FcWmlBsl6ERMjIdxFPcBK49u5evRLhrePmkBL39/BO4fYbhfq/gP
cfvD5Je0anaOFlGAJrJIbIbPpi/x3VkU77DwuUP4v5UIRR73S6pqkuI7x52oAObik4lqhZPESZFt
WGb7sIEJHcJQWDgxbipiJ+yb3LUFmrlDZaDR7qbELRcTYr0KPHNY6fNIqKhLcvzgtjEc3PKjFg1W
UErpxX/6+73fi4T+j/Qx2dxkZrPU9f8RAWloqWa1FskImzX9Js5+Y2zUyX3a70CZ7i6q+sfqROvK
ntZgDXm37ZyBC4PDV+ER72iyzvpxGA+0zQc0V/2XriqMm/lvytXRHZQ8sWC6Tv5vFV9fO6N0WqNd
QSRkdD76FGdTojAwNOdEx+Psvfs2F76KaEt2emnhbmDFEGABGCZTYpRo0yEUdV+pIWzPreCdIcEG
0biid2n5GG9WEu8QTzTnER6B5SLWEhbIZfiYUAOY1okgevkRxG4Ht4XwxaI2fiMKXcRGYxfA3VLo
lOLCYL+9u68p/x6xq0KUipspmrUjVHH7kffEWRH8Jz5fjz92WIq7Y7I9DvhUwih6GNe/P3jQ7H9d
XSaMki9BT4f7YIF/Ktm10bQ9reBYXQn6MJV+o7ykJjwlVKAo0U5Iuph8bhif6Zq2gtTnKllZgPBY
mzFkBkpm5xOP2vG2Dk8j8NGF0tEzB+pQYKTQkRCJcg66oI+FJDjwrH6f5KlSctQv4baedNhFIfjk
EztCCO7Emcmh64lofDnKe9im16iW68MCyvV1whBxvL3oMhrC2ly0nH89keCTvPoPiDd5KxfiiIuQ
S+DzpjpwwcTVOGpbQFLK9xwglOQGtyk3df6RD8hvufJfZ4CYWfNpvwmE81BGskrCjl1+ELWWIwXu
DmYDdQ7lHuWy5c5PUCVdOIiuqJYio812fH684EQY0RWn4oTgCfulZx5BMxNhLadruCwJqZ3fi2T3
NUSTuJknBgy/N58PiT0Y+HwgVMSUbtXQVXYAt5PYvCog8Hf4H4yKj8xPEToRr326eadPJ+LGDByi
EBIhEN+kBShIvGA/5lOdKmEcTj8GsQkh9iWUsE+3UyH0JbSwmYoT7XB4/SO7ww70B9iJVQ3WlACa
8BPCUNxjSbySS7omYruEpulHO0I0wt7sIHid5+39tSjOkkU5zQS9iG0S2uJCKGX73vyAegvViinh
y2RTVi8SruqXEtUouAcuiPAEPSg3gVyXHEp4pYvkoxIBIVKx0IG0YqEAM3xiOyXsgtUy7n78L6Du
M1kFYYEMXpkPl8h5FOhEEiW32/FNv+SgcbcG+AxfXsjN4ffv0fByuw6XfYbQYRXfJUxCtIZeFAtR
/BYnoaAGhC5hQbAGQW38jDw2+SRujrBxhKxGFYwjISfoypq3G1m9kZCFQgoI8dDimGxBZ3LLcEes
Eh18+C2PT26We+cGhGXC3fysUiETc005cImiuySqlWf3X+t5A/EgGEAoUUKDfLuEwE4jeU+8LBtP
o+V6ZWF6gjny9H+xpCyUiJ+ET1kgFKA8dyfcfmw+hGYVFcl9TGwcLNIuICTj7QMEHlIvD7h7FWZW
fK81FOT9q7k2uHpuXU5kByd8MXk28nTFcxYJFnGUyJV8rdymOMoipJdohyBKJEp+CLndl3kQd4W6
gWDlgUqwS2gfiJvsxge1xxpS9bZ0HkViQUKpuRqg69fIHrROQmnsk7Bp60h7sgPt6bbouUsh1OQT
yOZZ3RYS4c1hZeXB7WMjIV8Bzv8EE0CUElm9yEMSpY9zf5wLubYH6wjdtk1OceO3DxbKXSgXiT9d
MPoCpYsZkVKyGwnz0vI33uA/k1yAtjFmhPiHj/0DmjqREP0wFPfKSGF0VkZK71YjtVJBCwKR8g9x
NwU/bPDKywYP7ZhokZV6Y23sjH95IPFZBdjpsWQnCFWvJRYK18QxIdEZhkAsg5C7Er0Qsl/cOiF2
PRLoOGXz2oG7NU6g8Z0dwd3qjld+8wJweqdYaU4u+QQdWPLGbCb+zH+qE14iJUviGHaL4USQfRdT
Fgu9wC2MBvdYMYGE1SWjbjjd/7RcATkWE7kLAaRfTnCGyhLPSFiH8oM43cSae1/yYTwm7vs4Esf7
OCKsNzXmcgXMeP48sWRbjci5MCBkca/ff69cqDKCSSO5RXt6TKrR7dVKtbE3Lp8r1rFK/m5/Scv+
F/srTtA/7G+5v+4ci1RrUOcmFWyDucyGC0zqjEgb1uA3LUOecxVKzE5jtSqWUtxruUx5xPIATnhF
v2yfAEgh3UV05Hl2EmPZwbAIq35eHBd5uJJYN6QKTa8gR1zGIsEVb1C8ZXaPiV3xVRsMzwCcj2eB
ti5Jx9hjujBAIKYhsT0JchXZPi4mcCxAo/OL7A5RmaKjasyP/nnaqd94s+yCXw1KOiih70KJJRJY
JEqqeXewZxLYFnoc/XyPF59TI4RaDKcWgVpxFvRAKEBxF4QGPs/MOzJi/tJi9+Zxy/+GjpiY/C9P
54/MwF7TqcW+7fv5KQ+H9Wc5iM5kBfWJd1HuW/3prWg+uTd88+zvJqRcNAO/QXP1CtG+arFxDPTz
WGOa6gcTom7zDdhzF2iNfyMrYOPbi4KKgEct2Y/2P0bqUOdFnru6veZnnzzs/sBIirDbqy0o8K0i
eHQY0aNj2IV0lumAJYquievg9lF0E+PtaPluEXQzTDfDw1o1TC8wq/7toYodX9v4zlkNGekdkjJ/
8/V090xrps9qcnjAd/NJ5wPoG+GQlLvd5GaE3XVCSd9lGxpbf09zT5tEZHVNTSZlML3wrD76JryZ
qj+lxfJI+dbUPiq9VTfifwrVV5Kdo81oUdKMyQ3pgwNJKpXv1MGlDRlcFtcXtXV9/fVGUIzWBBcj
qnycyeaDfL0PppgdNH/XBpdaaWE/4mZeVzBwDKTCiN38i6nKtao35OZG5y99XNNK/qheBzazQpWt
jY4bdYOvphH7QZGjSAuEy1fNGF0lM7cpvC+f63pariot0/vpjWmiL5yuKkKzCSmPdN3EIJlxVbze
er9eGvliR5FHS9DhcPwXkvnPup67x0nWpTShk2719waw/9j7xmkwPDdtlT++vOj+0zB8av0uRpOr
IIrgIr+/048V7adV3NDaRx0IYA7VJfCbeEH6ZTKqg+DnX/SRI6UN/41TY4KYS3t/qVX9s/dxWVhn
zTI02KyJ2antnOZsMZMEnLEFGcEaIudRd/RPgTe7PlDC39FG/BJfWWeKB9q41cJKn23XqikUh75Q
dsoosbAL+3H7fg063wluxBderBMmYZsalv9mE/+HVTjTSAguskiaEx3igicSxhUdzT2mPMS7eX1V
9Wvr+hVjluLL/sFrfKYMvgD3X0g+wBQckxM9HVS72I8WTKe9WWqNbJGEv2prfzf42pNMRGHMK67s
jqtLZ+UhYOBYpWgAF8EZUWM68vC/f7yX9mnYBrS13jbhxSL8r830UePTe0pdlwQhrktTGW5wys7z
3sqs69tmGPSPFFL7pOruXbXNANCRufyqRtoXzQ6c1dBVj/13823zR6uSZD3tWx+LPOoZ7PGxmxAT
8G+Zzfy6KyUtOtcU6nRGfthfSVQhxE+ZOx30XMXJqWhjPs2OcFyltLH2FYjesLd+/+CsI9cfbEZn
Bhgp/a344Ov1kcFIjr0iL1xjMVsybf3N/Bbhi9Fv6hjizuRTtycI4Dr+4JO0DpPCY1/y22lvueB/
G11UdfSUV01AmVjxMxnVHl0NyFjyrQutqYLJAp9JZ4Na4XU/O4dW478MGkR5dKRIdxtU6pKdM0w7
CYBGsHAa390ndhVaeYBbtQ9mm3Xqfb7QCRqt0m1TR+H5kHI/duljREyB1gITdInlZU/FTq2PH4UT
7Cz//IOv9sbjb17w2zSyK36ODB0I7V2y/do0YX9cMWBAreln3/kEG6ia2LAqwKKgn91q9YBwnefI
R7+ZOytEpUp0kAKQJuQzee+PjIsaaYk3dqdfl48fSh0KqVpOnDmpGZegmNVxq/p3xkiG3uKYLvM5
7avetZZ+yMqbD17bj4ciWittYX862TDRqKfXg3eP9tnBg9vTyAt95j94wSHeHtWZCdfK+aoSuQJz
uvbPH/rIYg7Rkr+1UQOPS3swjMaAyvEH72W/dO1VhQ97wZlyknwXnN8uaHYzKnjG9OEOKAahkI+w
IwDbGm0val35d218GoQeGWiLNt6/HdwIIFxZ/jpqVLSmrzTZAsweqKM83E8uVaSFB11dn91g5YW1
o9pXvK8RKtp9X+nalBQQvUzOR/+C+No+uj3LR/1anadd4etPBdzsLWjfyZU+TyftISiseHgd72r1
dtwnt5TeGBeDnJ5671svp2hCBuvM+Nod09Pni/PgOGlJ+uo6ZHZQtfXXzCQMzaXx6k6vRrQpmHsD
Th4G5wd3eXZYM2d+fj4/mxOasDEWIWAZ6YXBKCDs5MeF1McPQ+eljbOR4Y14oc691Ek7D1FP42PK
c5mvk/55F9yeBzQuf977DF5n4gJNsW5FVLXJep1Urb/31fDgHz7KhCZuVPpsAwovSQof7anA8Nuz
KnWq2E3l/lBud/btJejW8asE087mDypdnvXA94Ifa17oKtj5Q2ti5mqQdodUC273BDTTC/S3bnmb
6TFNoL08cGETjxOGGRy8WBJvnIAadW27bNtlXaBab+e7ld2kzKv0r2mTmr5mjXckwbfBNWA6yepc
BtHSULatvEZRNLKNdrNdUGbtY7XYGuoG6UoyzFcfDCJmPFiR7frNmIf1WlDI43ydPd9hr6X8WrPR
uvcOi80zZ0CC6d9WxT6plhOjG1W5YEb+O04PK2g2rMAlHFyOKri9kFVvvplv7OvKAJqiR4KWIZR1
ZKhDrYYSNiow2wHjOgbjSC8DmGzFdAdr6R54fnmpjkfGeWY7wz88917wHandOnAqbIaqrKBdqy5w
ATik+K5AlllRKzNxS9/67ie39yHEkFrDVM2On80OrNRPqfdoW/W9LB4ZV0FLINJHrqP0QE8Gv+EJ
aGT5tCXd58dX5ayZ2xH0buS+FmUoZEZO9KwMbW15Baa1vhvozEx+JLC2Hemvg0PCKXeaf2Dahh0s
i6NS2iXS/CtykOesfgkpX/k7PWDM62k22xwDu/5oSbQpCCgbgTE+1C6Yy3FZ8D6Gu1VuPdppj+sy
zZvP7dzmry8rmsws+6kZhLt5m0c6o51NNUDBUZpQvEPWvbPmm6/jdOhvX23mVI+q4+iip8dpsVkw
aN7WUzZn18P4zpscPs0+KefBnF7UQkup97Apg1DGi3YK1vWTo8r3O1Hm061kxwopg/CLqFNCf6v2
Q3sV3bUOi3V4jSrlvHSuD1dIFKbqwuGi1eMX56Aw1Gi3/sO7rEhNI6l2xbxN+60LN0wdZY4sWGtR
ur6Jhpzu6WxPOmhC0rh/fSHLvl6Vy2tqP9IhMB9p5OERfXxF+aDY2AHm057qTI9aCAVRSW94GkQm
l/dJlS9cHCB/34MzmrH5454Q2ny5RqVi5KiVu/bTE7MNfEa8DT5RIH0U9Ob4dFyctm+gih1wPtpX
8+aE5vdxi/UezJB/WCl6abp21JZC6sAF6canb32kU/JCEZ9yl9TCLfKHHdk2j12y9r3Xy/Nh4tLe
0PcAe+TO6CM66FCD0n3UfvOYQ+1s7pl/YANw0sw+q+vL9eUwdh5G+UcZ3b5rBt+i4XHmGUSaaqt1
GFTPp+1ouDS2IVs2xlD7Rz24VX7hKu0aStL1Ll5scqabYPsYSuMF5Qe9VqAq6UW5nmij66sxMye4
4rV/+i4ZCftWzk7xw9YNh9Pyo3/dHZXtRj/OHLLg42sdeq89kvvGFFweONFLT9E9d0udcIQ06My5
WY8u5Pc+nCaGrTaL9vlkROXZd6fNFWedbI2LGnydjsHAUOCKog/P78xGRVLyUcPanyeOmvU4moc0
X9KxqQr05/77+jjSR9tws2B+zYZ0oTw45f51k/wc3ryKLJOnUbcO6glrqc0tZ/xFnZIW0ODyXAWF
4e/dyJgfPDXYBIg4dOyqC6NjwSg2Zk0wIDUqttk1be1R9yaNYJclKcBLKrhdv/1xAR+fg43qsgVz
U3Da8ueDwQJTqynaivAuNdBm6C6KqQTQaXVjloFpq/0bfWWc591BVY/V4zY6HCknMNFJL6giByrQ
vIT4ZUuc8E2wjzkOoFusx8xzHrY+vS2/zXJERQoDw6hZSMCtTFQAL28O/rYOjpMb2aVUlQab55qh
aNyYUubsth+daHvnb6c1sQcI7VNC0rbzs0nWnw4dA941M7sBT/Ow9PEBHSBagEG4FsH2khQgpnbm
jew8MutRDe+ySzabEM8PHBi9HNgKU091h9ACAnpqP6XBbh8BFo/wARu/Tj9IQPzG0lwbX6dlAPAA
VuscTa7j7VfHDINJ93jcxXa4tQL9/TQ3N2mwoWx0lYeAlGZ6Vcq+hMVh5nX+ZhAxv/pzQN6dFXTj
W5kWFIY9tWM7Wr9ou8yLXQW/4DzelqWv+VAY3pRZvofrPH8bjDAemPsWRIiB0NXw9doFn5S9y+I1
7ueVldd8hndcJoM+mNEaY5PQsIuYD63JArf1GYih8mqcK8oRGpwf9gaDKQaBscQUhLv3/OsAs06u
1fCg9lGb5is7h5Vv2FCzFiXzVKwZ/Bwwns8m7tp+2oG5OlvqaKl+6tBwVa1J2mKlyFcEYFY+5rd6
O9rqXKqajaeG89QA4FT+xQ3TwfMJuhNOrsWRCIsRiZJj86kPCBt43bM2q4efDp5MtEEGav+6g1og
1erwvT/75GVoWrT1vwIcjk12fbTH18Uhuy7Wzzrlc+rJq2n3gyq7XULjAXZx6293TAn2KVu2Cd4C
bJQx37Q+zWTrFZDdmvUPFIQ9bk+B+3az/CtNcINhma5bylrQ+iCU0sdyrcfXPZAzOoAddza5O7ue
fNmyVJturFE1WyUWaoHp68p0QP0MigluiecPv2SwDNFHpPORtr7N/gUQwGQQJrFT7j2WB9EHPf6P
IuHaSbpJHXUhAUDKrIQYJd84T9CEkHrXYGIbMYb5Fq4GhIJWpzz2jgs6zNebgOrVGgnepMdT5Ix7
Tf1oAenQyq+/mTPT6mo34VdgNsocZadS7d424YOmqSIqKBEsff3sdyhqWiR8162yQFtRuX7If8rn
2SnQzUx7wQIBcPCJ9Vu4q6LNGPM5pXLG1XjS5SCogDJLC+SdHSLbfsjVmVZND0yZK2JlLD0iqwPf
7/2Nio9ftKhimJc5bqYbggPwXuq23ETVt5XAznh4GfZUOz6T7duvAwr1jpMc8SddmVEJH8bI3So7
Tzrkugm8+vlGE4NnppduIpMWwt63O262mftwW5R+Gbd24LkrwUHM6iER8BjPFKfJVTfZncJtZN6y
7UfJlc3PHsqDivRkyCWWm8ctwZv98kwX5NOSEiprdjtkh4G6+qGkJZbj40u7W7ZMTaSE9+Cvx6e1
b5gpQmJt/Z0ZVt9cIzmr30VOIGL4es6T7SbSrMkJf3Buk0AJsh7XbQCZ1b+fU0pqXiovbW6B8U7z
FzdxI592yOZ4SLCgfzpMXSzNu1spy48TKjozfdz1xOVvo+uoJQN/XlZRqzEnMtnB1uEsARskaTZt
qsBw6Y2MApiNvSqoL1ONIZ5UWbf++fhIdz1kr9h+VW14ct52RN9ur1dAEkZDL5IhvmjTb5RZJOvj
8jo/7ce7fnTOIwvDBt6C17PD9WQRuUPZqzphJul8MK53fusfmtjdjx7eDoxaorMz8NNh8wmhvscR
zUEcJIDQ8NdMMEJ1w1jpBK9wmz7tf7zt+HZ7aLX5hN4kh/xjVz5uADzTqJoae3/QP+xer9fMfj86
kd7DikxzgiUY724BJ3IlYZQmvHMGLmB5FkhmwXj4rwviM2rqgBEc/nnACOepodYNydUAaTTVo9EH
iNzlbfi+nWtadgSrfNGYef99GLzpFV3Ng5zvySEqMxTz6dnZ+qSuAOJxtRYFY1Dt9PxY92Ocs2Ns
jDxyvW9qO4z1oU+bMOPZJSWC1Y5wogbBOfdNKfyto3P+wFj2XBXUMlr4blW8x1M3XDBxfqvhbHK/
PtMBJtl85aQmsRxaC7Ic+G62t/CofzZXv9V03yyBwe7P9rxozzIS7Qs8jNXrDg9bTHG/yePNV72m
q0Po/jAaRZ22y/w41Z1RZ61Mvx5+nbWH07oJ6+ICx1kepzWz/PpnugVgIE/GwS/qM37NrNUTxnKi
2VMLX/rmJhZTzIYVFOZeDbz4NFxe7SfAMuHzapS7L4W1MMxAk1oQCpOOU2MTlLfA0sneBs5cyvRw
Wtk1gS0tG5jMHnX3vqcffOb/BtByu0sGoGK23XbeUVMwhl9UkHE52d/1LM9fcMm2brLlTNScq4u1
svlnvXuwGRF4eiqWObLln9LddwHDgU48+1qgpbUP8VEqEoHqF6BjtxxsptTLk9mHr0WGAgGDgsSK
8xNgvzECOvAMh0Ghhdc5HRLo+9f2aqMHlhYc5uV0AITZ+29F81F3UcuQPTvs+tQeABoj9DI7iOZ0
eRcWT21mPeg6xTGD9Gf3bbghTXWa6ZHAAMnisweWyBnXebAmD31Nv+aP20tj+fBal/VD6b5sXk/M
+TmGeyrVqc6gVBw2pwt2XrCeC9jK1fBrz8S8rdpP2N7za6CtHztiWZXSnzYrKgUXkGISe3vqI7ql
Ul71qtOR8e06tNTADNuY5b99nb5wxXDJ3N6H9ShOy4MzKweLclRH/apAp/m5OdN7CC3qnBzopZZr
INHk8oZPWWJsSAb4JibesIaB3SNtfUBnhwAnZWiuqunGPz96vr1ap1Dtrku7P9U76kQ0ZMseiChR
HPrNGZn3rc3s2sxRqYcR0yYP77vDiIDpyvKHiAipb3moT3ZzbRPo3C91q5fAfb3VYVOHG13Zr/vH
zcPQZ//Fg8BK7aX1dRrvl2DB9YX+4xP6ADIQZjwYe/+PpvNaUh1rlvATESFvbuUlvG+4UXQ3DUIG
kAQS4un/b+05JyZ2D21AbpmqrMys1nvlUzyO6wJ7oNnLv6zeGCJdWWAjK8ncTZUMxyLC/x5mwDlN
Us2hm6QcqCNXrKTH6zKfj+4JFSfP8h735Eabspv7QflgD/P094NUEZ0PMNRr5ORro3ce2NVfSIPt
c15MSyaF6hZuvmc7e+wHaA0z8nA5YlkG1gC6uReh+khYZd7Y6GuOtn13rtxGmBQUpluuL9v2CxDl
RDRME6FsRM3XfpPSkfqPyORqX5bdj3PxCR6Jtu5UjEPJnhjFuFLHjVowkKbmi1YII68iX8qOV9hb
M5ktMwclHxl/KjGK9fgkw/cFoNy3kpxCmvHHHCF1J4KnglSRXTr1m53to7gF9SJl+si/7yTLMhCo
4RS2i/moy55xHbbNZ833dxPTxcltobLOURRxtY+bAuW+4jfo9/4on0AyqVvKql/UrnW+Rg2gStA8
vFQOanzYUEUOIYEVYyh/7pUh6V7jjNppGVLds0jDCfzw/Y+NLsa0tgtoAvC8ZVSrDNdqzoqPLYQJ
pyTi7FSISCWG8X59Ccp2k7JPVNUerM3WCXu/0pDUCJF8RasvZwTQkRSFf5kaIKR/l2U7Vd5xupMn
GUWnKsovuwupapaNGzq9k5oOWeebrLQmTeoFmv99y78v2j3M6CdC/n6RUo+P5ZZao8HrCiSnz+Vb
63DZ/u7LHWH8HVLNlUGTj9wCqSBK8j8BzxFeyr510uL5fpMGc2vSDDG61x4cw/+4ddxqdG92W2BA
C5Oxf1hj6kYkSDWpWjopXH3V6otXh4MMJTnL6YeQYLbQ16rEKk5VnhLYR/55TWXpt0rYv0qebAc7
MqFhfICgCjbvX4rF81TPAuOE8KzHYROlw23RwtWujZ+UVCbhUhya6JAfyI6xZsPTAMX+gbp3N80X
wEh08mwsyrV/5diSMcWass0qzvUxfa+Mzb0IXofU8JlS8j35kLbxfuprdOkrraCjOcDl+1n96Z33
Ooxa54OtxyXJymWWOZtVrzmvrX2ZvAw627upMvvAZ37/0l/MWOirK1ITusrSE8t2npa7x1PDqJej
z8upgZzC4at6uVeyELYbMm8fxK7sArpoutDzXeU3/26+rycMvOSZpnhFhq8TzA0qHdRJsXfJvYbW
GfAhXKmhd0Zo9m7PLrNIZwAiL+zH+okSqRBC37DtR7EEtLOv1nXwgo8ymhqI/aUvBk6il/Fj5G+d
wosaMJk+Nr+/MfOPc7j29J2Or2v8fR4SZxrpyXXz8spd99r26Gp08JKE+gp0zPIPN9bKqYZJ5Y0f
S6GBym/e4DXK1H5NPubYuK7SNla+bmTtSElDBtKliULzOIA23ykJe5U9vyCoCJUaF0aXfL/eyKmf
Za4qufPSiRm8L4TroPLZyr7NOPmZokW2uXelDEu9JVa0/UTGVEqiF4w9fhHgHMvz2+0/ixLVN4iV
iSvUWE0nF3lX3GkIwQpPCrYgV03UbbrviZruSTqrfkZPFirPVsYYGIGOFHMaBo/l7eW2kbcSWLxm
zrXJh33lArGm8ffFpHqGjBD0iJX/QZOwscN2o9t+3q0wa+Xk5GbRfUKJ2zsdNh8pJpJuQpOTi4eJ
ZK7qq1dvyjIpDgVLndNAw7+dqA/i+4IXVxGo7/hxTPel3y3N69dDS+z83GbhY2VEGtoHiBzOCZT0
fLIPLLeGRenk/JorEvDUM4RcvKo929cJnqbUgvPPoVLAdfKLk+nLrOz8mtbGKhoyvWKH8NVh+2hm
tjQvqVp0M6OeX4uVybfZsrh69MTsCO875y3HnUXQQvFYOtrnqp5Xp8+Oapx583l65QqLFfMsQdG8
vh07vFUK3cBjOl5rvwAAX+rMdF/eIVuRcNCJhVLzVVq8z9b8nQzzwk03BBn2TCabZFfC1XZLyb3v
Qy4C3rA+z+b2Kpt/UF3mqNKjhwaZCNaXO3zpNExESFpMYU29mVZ3clY6VfWkgJ/EPlb2aUSm0dRO
LTp5xiUlbLVqvLpfP80HFXGiZob9t1pFzxzvZupCaZx7cRCj9HTAU7xHCa1W1JdkivbESAPCq5NS
TXQcUn8++eZ1mDitNxrmrfVzk2ILd+db2we3njX1hWl0dQ9w4PF13tr2ZLV3pyNuuVTuw963Qe2p
UyyfN7Wyv0EmrikSH96kh+W4BASFLicfqUYR1r9nFGNQ38Kr4ictOkb5KJgkRAW2o5KxHCodQw7C
pUtY7jUurXdV20PhCM3saTqC+KiGZe0ChQlyo2DR6kwR2CTKP18GQbE1YP5l2OhmXvMtyLbwdP8j
onD15Kgy9SJXgvb/hr5BucXVGv7QPDdYhhn04/C6b/iCZ/P8piUIu4Id5rMheJ9hwOlogVQ4LDpf
IdxBOKsnSDJhvYh/BcMUxfRZsNJIu2BYqkv8SfFWmMKjnqYRdSdIgGmQBpA1/rJ9GjGlBa0unbP5
zK25HhrzLhESHw3Xjv7AHRE8wv/0C2KrqD2av0FERyoMoTDLXaEc/ndLJ805/645plC3Kv/OUGNu
K3H2o0F4g4YIEqn7/ReSQsGSExoBQQr9oLWoXWE9IQV4TJy1X1g71ILj4eoI7Z8CmVIJuDcMdpZx
5RfZ6q+45tG02OjAc7g6cC/qCVs0DD17KpSVgj8pLlqIagVbz54Kuas4nPC8EPw+SJv/iRh5dJR1
Q+3utJPL6b1DDAX+IaSg7xmN7a5JF3Y040FrmEhUwIhNP2y40GbGxWiq309atn1hIDI49/RblNF7
D19jJivXAVth8FuQxyWHmmgOUedz+pldafcIX+naYc+Rrd5nxrIv/WbK5tV4eTp7o3HBn4+K6Eoe
gZrBA/BquliA3LXhpfash0e1IQ8wam5s+uSSdTtFuCJwbRIbj4iEXsYYccPh0Hxordoq1wMb7ApZ
8PIJbRgqIHSiwQTWt2HxesXLeWBFoXqaFV0y/834OyLHPLpNqHgWTBgZDJ9sDuKz6Zl4ztDa5OXa
FGOJ/N5xPVe31Iwiqw9GZCbAlskr7unVSfDpVuSdlWfBdicoplj4TBhf8K8sQmJveH7pyaty3/4N
RkYXXk4ksh85fijhm6rRLpEqaqWW83FHS7EM6c/vEf6KRFETGTh/AaYFobJksI3CknhXOJWUxRrS
JbOM2Wy6lsXGRmm4S8zOy3doKqYqUTwbjZnH1rqayDAr+8WwMFfphnzmna+r+niLhuukKz3T8O7q
qsuC64iQR9BtrTVwuhXpTEUarjbD3JAnpHnayZz1nW+9luUPbFJYECUYy6ovAtzRbYNA0rs9FzmF
GqhGs0IODE8t/wi6jBcJR2QcRCF9bYGgQTyKlBGAf/BXpvTGfoPHMWnaJytQVa3SarVS7t8V1CUt
khW/62cKOx0NtDQ4zzrSyI9TvT2KnNhYqk+HmDG/eHEVvUILB8XRRt/fHtGnXN6nV3Lm4e0ZO2Ca
anl3SWmqhPjZ2Vyo65HcTOcX/zWlHLy4jovoceCjP7AtZmaXkOqrE8kfdag2yEbQDVlITX3FfW7s
imExf61qpzx8YqJIGCs32AwuzVzHxbhF84DPmhzVlMgWc81w3lXQdF91vbDqXcaeDkp0XcEHYqsl
pAlsygCXqfolB/ooeX5mH/X8KLbKrntiEkBSI21T5EgUO/oXaO3nR8HtBQxIi4vHCpM16sGvIVT6
GOQPrJLwM5uzO1KXz+fI9pHwXxIh6h/TbVzQxeXU43fvcU43+kT8d2dDzAq3glAuvA9sNEgfiNPw
F2hWHdZ/6g+AkfDm6EMgeFJ1YV3QLfrwFdaYDSlvbDyEzZKZOhAZxxeeojPMaAn4z7wDY6mEXMn8
kfdVAZU31bEfw0qBWjB8R8GMrtkgxvYsPQkW5ScHty73/QEH9w0sCQluc39gGf4p0KH+GOhTAWjs
GUruhfAYAsp+UkDWKR6i9mYPI3VArEnqwo8QClHcQlcEGCrY2GSTV4jZggaeyy4/fLNtpicjFvRs
6zQcBNVaKMvZgYW4XDDFC5jXIOuC1i32xytbpgyE+5/ZBWImuMmCq06WIN78WQlVIDvHw+EInEzD
OfJpFKH+ZDZlfCMaKgkxv/l3A6ClCwWUoJaUSM8ecV279q9F/Wdif0k7hRvbb8W9F34SLdYLQgQp
bnYlRJAejA8SRhL2C+zRjpPJ99DAx+JRMv6OqneFEkKBg5FLMW0l7J1uwVA4Jsxqez/8Sdtu3S0q
X9rRlRfGNe4rmEIgJAjSZJiK4wqAMan+hEOXkP1itUF9YXz/E5LMCvcWBSKrwva+K6JrVIiPwF34
isjujceVHOEaIWgwvE/cTbwjqGx08QU8R/hRPA4VhzT3n3/nLx6nyicIFd4DntjoN8UqciZcsAxk
RO1M9rqF4dpgpohAt9K28uslF4OxDS/Q3XJrAC9+3kxWMZDFMYV2tOAYqpdy7JprEGrdNwNd9sxA
T2EFWImB0U6+sBLwQU5KyCk+Y+B5oS7ZPDfi5hURyJ7MpBAaAjEIsL8XLysuKo1LXGsEiVcYmY1Y
N/jkbpItrHD0i6nOWZioKDssyLCUm3OiW8HaF4KND7D8P7MNQSGWKU8SfkK9AigV91XoFEFoOX3x
vIVJiHjymi9GwVB41fF6FAoQYcsiVIfIAHIHKaN3T/Bvi4QC5s2ZtX9YjAX9TshkaUA8gRqm8jHw
h/495if0zxiSCeQVIbFloopnzCKB1weP+OWxSuTB8IcwD31Ji3oCFTlyvPxknHk6D1HNFB5FEnnp
vxH573mokfzzYFNj0ADYc6VCYim+a3ks5r7wsSBh5bgF0vZ11KFTKz5ARHliff3nWYLREJsaUyRh
GxBWJTxEHuT1KI/FPeDeUOJZmUG/6o9CudktVK9dAu4xF2z+YLRngYrr5Y0nIW4bpk2eQFY4Q2pq
YgJwY5cqwLjXLIoIsHwFqirEoSyhkTAfELdcfPKFAmF5onHfDbOeB1ImwSNvFOc/Wf8/47l/vkxC
CJ8iTyzj+iy0s+TbigsTA+8d4YOE6yF+OrcYBk8xk0B3voS2QcWyDYXDleMIxbjkPzc0KxQePBwD
YRgHfMRCrnSBmcFgnN+YwwMWTsJy7b85I/T8zEjWkr/3mJt1P7JQ8Jd61GLyRDl9UkUS94LhyQyV
PWanHrxWCrJT8a9dCZkqTQtBowTjDMkiX+ERc4MFc0bxGUPoJL336f/viAIneqdyueJWCQcAXO0j
bXeNWi5ZzLIgP+FBQCyLBY2269gE+Ft+T9mMd7TQvM4yS52RVLNHXH2/LPc/r7t/Rjdn9VdKPhgk
CJmb0PI/fwVff1g9A6gVdzyeAK65v8IF6QarHqMoZjML7OVPrOrIbVC6PNkxdFRNJDLYsAkNDHGI
kJfoZEVkSKzDvTPaimgHjUqAp7z4O2EJM6JgStCIZqYHEA6VA7qbE/sG78xYWf97BS0dDcuDrynk
3bgntvSV9Q0uQ2xuQYZjKqXBO3NFzmXIDgYDMMIfbvuLc8xRHBLZMLj/L8ldH6QXb/jlT6B7uyJd
oPuTeXychVJS6H1Fx9qjkG4NwEGJkEpd4vZXCCXbrzRCd4N86z+ngoY9w0dIIwxVbmcO8DgXDe4F
ejg6ggFjMCeEPnhN62F3RnBUJBjxPs4NVcAjLo58Prrs3w9tY8is0hoKV0xYpx91aama9JOeDurq
UZxNuhXItBh1ZUQqFOY76WB+tqoSyfCRXhlxBkBMYx1MgPA8eoizGiZ9urvnJ13gWeWAm+25fUwo
0V6up6zxZUyXRuMGKNDCG1Ly+veUnrmqvNIewdsI2+Eweu5b0I4btc6HCb/qs1ONeVEH9LZJrUXT
JKo5bd8gbo9Vw1SS3Qa8cpnBFt2+FbeTPOMdV4AsfxJSdMMt86CvAwUKBSsMO/Tg1b+0165z36ZK
ek8oVEJLy5owBavbv9Sx8ndDWmS6CgHnCDIGBd2J8lcfTdLTt2u3Yw33G1JdLTSauZbyBG2KBh50
NQXrrOzUvKjT0CKAyv0IO0hrN6p7qrZ18ZN2EDedrva7JiwuboVyTQ4UkgQo9y9Ph6lguG3vq8U8
xxuALQ0oXGfpN/roU02baqmbSdBPYWiktCbNJm8EEYTbjt3GWbMhDnuPL9O0XAEjPlXBouNoN+LZ
ctPtKVXo70mGJaYSFO/4UoayOef6TG07ombvQXjdQ7qhb/HzM+H8uuf43oPprdV9+fDk/Yto2+P8
esvX96bsboYXG6z+o0b6viKwui2tLGLkcylTO3cVbcaNhcHXU2Lzh692QktHHQMcBfmVRD7GcLzf
itVl2i8QdBIlPLHEbqaKmhA/93Af6gWryojY6OOJ7oMmJK7ut8WLFTifmhAu3dmJyl6mcvJUH5q1
NVqYv0TXyuA/PX0O4xn2GXRnu/F1J299+HxfWthRgk0kV/9ChTH4PSH+kVdqoP5mG/W3d+U1S7mC
6mzTsg19PJw55ECq91C2PjQYYtcAPsuddRmeXy08WinS9u26XUCdvMdU2F8YQLTxtl/ftgY85cx5
TmlA63Rnpva0Hx33+3ynhszSt/sZjiqSNRogO8WXEQ24aSE/kVa3sIOCFoA+cqwlzFhIKB/S4NzX
VhfteEsjuiALVVkXICKBKeTTeGouExm1LlVedk5Hl2h14mS/yGsOkk9Xi8ZiiHhFuthx+p4kuajk
Bpxnuj/spX5JInT4Px4UmC3ps1cmLZZGTr4sgsvIy5aHC5Kw8muQw2vujkdgwaXJE3BGGztWdVpv
Q5NwqnRs3ibAuDjNHMrez1iUkvo0kCcEqgskUSwGO/w2iKBn2xQdD6hkT/dY6ORU5xpYOPlpBOXy
SCRFqHGl0yn1mJAR0HnVDv5Y9569vyBL9a8Jut7KkxJPq8Jd64Okty0kFu0Iyfu5bt2/mlSGFFTb
DIfb+AM5k8Iehtk1a73pMFM7kUf0xmSQg5QdY7ZwLpZPr2Jq//OKcpFTLD8O22oXQ0ZBi+EZ05os
jyru+wAJ05Bc9USNRaeMQLUWDpnQBlBDFja+txNethYxR30U1nIVOVIi74GI9p9NF9sOAW1DHkk8
BY9yKUTgTfyBe0tpE66yEY5k71ny/O2nZ07sKN1eV/YX1UMc3AaSUAKcFAbTNVLE/ZHcafGZP9pI
DtAnvFbA5FSqlu2WsizMKdo2ZfBlkwwwOmbYMSeujMNadScOvpIFlGrKvpqffe/TtWPLCfi4uUzX
GXRY3yrdbPYsIkhvFzRVnQWlKjZa/35dPSsv7H/bA2QASrGgrFnCufzFLwLtPiSm+G6/mZOd0+BJ
ZtCr2rNK5/jcoFehTI6yJHXyHhT15/7gPLkoSDXA9SChFBAxxHFleOPuCG5bQfAdwBCDfqwF/SRf
ffxRUvzaEKmdBjC7cTAYII2jfZC7girxVmNSLopEMAYqGfWvITJOhKb3zn8bCfjnSteTzglzjPoA
KfRQIgaEO4QDZbttDoYI3eEutPButSZA70FVwvLe3htCdQqIJSz63LsYsDgzNt6wHE1u06pwlT3V
f+iqf5dgzeSyY2Nlbpgu6i+xcXUJtByhQaP6XGSOCxB83W856AkjWZEIATucgJvFAHWxX40YIBQ9
2aMJ5l87DaYT4PBk2N1nZHgwzMEAmB1Xl//L8+N1NTKje0tZFNvBdocGw1zTEnFwwY0Zu1jlnl7f
/XdAubRC1/MtMWpsBwMCj371Z0HM3GEPIx2fTy8Pl68xC5GbH6UI8i3dd/LlyJrc5wPmQJHJLv5b
d0GBO+3C3pTTNXu0iwUdsp1ymrr6od6Xbvl38Ty8MEiaKP4Re2WLG3oAYAJipCSD/LzGhADaDkns
F3TCl/NFNECWwaLgGsnHgzEPkSZ6zWgo8fZgx1gJZCWFgGPKeBKMguQ6o1jb2M7yjt4VZ5/Z7QWG
SIjPsso+7zXbEd+vaSGKOtigAMJ4QdYxvc7hwIxvW1q7w85YLO2DZx4yigBsmbSH/yZapzgMomOD
D169xwa65oTnbTBk5+YXIgU7xeYR3udtXgvTxMwThICQ58/8In6DhQD+94F/BmS1yYgJCUXHYGQh
BDVyLFJhZ/iz8wP+uuNmDW+nBklqp/QoAKH383Ue5HOyaL8q/Pf+Qd0T0hk0TEZUSrGXvoEMQ8+c
PfZNNCxAnumJRoHfgVT5mEEHvzp8lb+/YRVRoAJhPUDfmjwAqC8bIkvvDeB+pJT2jEAsrOc8uzkX
zmEKdYmT/BO2XtJB7ifGSUbuTCmPCcmpkTv8pMvcnlOhtnQo4353ncjWtPq3CBpHe03J+2PFI/Mn
lxaX1eDSjtMG88oW5Db2Gs5yjxLvkjvQI4t9+fR24/q+s56na07HD3c+ejPXuq8lqwZ1Qyqs8rpH
aoCAZVd95vkGVgdeuPUJlr5t/KJOMr6KO8TlhWHAk0HT+Px+2sgoZg/FyTb9d6E7L332VbnwQi/Q
Po3fAeb9q/LSO9vjK2yGMTGhijXtkuyn7ELQQOv2I7gTS3NfA2lkbwIlOFnceiuuUe9kFGU+n8gc
Ik39aykzLG3aQgf54CfAq3IV3dR5c/fmDy2cV+ik7ngyd8tLRSOa2FJQuM1HrA+pL12+9SkmBd30
o00hpPR41sKLPBnrPeiujG/R5EZW+4hYYy6viZQnVxJ6NDGKS/vLIqFDfR4gFeW8CxyeoHOfykNz
uDyCFxbLLG6oxjUgIB3g0i8HLAG76Ygd0RvWiuY2ELVQPRGkzZA96FDhvhp5Tc8ZNG7Lluu36iD9
02/BRXYzOrVdF/JCB/EP4NaNpPOdmkKRBE9oVr8liBv5eWjOf5R0gbyQSf1yyy8TjjIKDeWWpN/F
mb2xv9J+wsutBBocZe3XcaRFj/mH+KneFpozz8vlilVQdtGGLK8QT1D0dX61pavWxSEGzX//xjeo
78/Q0Mdl9FpLEQqwN9wLleotngL+5btCfWM75i83rYAs951b84zN1XbQ3r38key0qW9sZ9VYvo5F
E28YsfrkReNUGR1d5SJdaKWYTXksmV+IaQS5r/U686zd/AeUd/P3nxuOrjG/ce8mI/odraUmoGVx
RzV5AhrcRC91nv2po+jxwjqKSlcB/GK5rH1Qnk73DeVnOSxxLSiTrTC0ybDE+VY/LvIbyw7pgkN9
//39xNvQWxpjTfiCSiwHdGVKnlCfKV/KMOTHN3V8n2MP6X+qnSU5h9PhCynvcI9GHhs6nFC4tXHj
lfTgRb9HYLBCEqfGNYd5S+Pq+SfN7tpxNDFm8nXxxpVGZZn1mWpSklGcXd0rb7QWJFxUWMKZRvvM
p0dT8ZA9PDOP5wCAHNy3nxU1rYn123vY8HjUU8ylNd/LCaw1em7FVAwYzTdeRvrsmcylBT0BFllg
vTwUO73hjOXJcTxqp/Bx4I0V12k7+9Nxd3U2+QKazidg06J5p+pW32y5FJPLKN2ZrbcA1chP2tGO
lNUbaabzIWpm76vpOrQdxdHsxIrwuG+u2ZTeT45QwtZc+EI6X6WIC1KH4EXxaG4MPhQxVunI2iFG
GD8WJgzRt0OSao9J+26gZDDdVuW+mnxW0rp8Oim/xVsMH+Ul7gc+/dx8zDgBh1FLw1s5EhLrj+B+
uLhDRSjuZOAulOGpUMFYwe2TAeONksYd33DMKR00iLFBbZ2IMrdX7Q4OJQmEbxDSoTe9U1xHv9B8
xtTMzJiidI59jTC3qNRoeVeRU7Knfnh4OEzRRUl1NBiikVbSgdUZWz6OGJP3gtfkD/2eXN1gfm3K
avCKJ+SCmwmnEEIOJrAjF/6V9lNuuZTXLbrCKou8xpikSE1jkq9Ym9FG5w5N7vAwJyPkwf4T3ifo
4a9MvpVBsfKGpNjZ8/Yzf/nPl6uF90/0BIeAmwIg6qmIsiY0FXtV4c36vp6vH0FT1C/E8HDjBi2o
bmNJ3mBaPcy6r/sZSlwPL/EdUKt+uiPDV8CscndoXMutfU2Ji2yuDbjYcYze7YIbQQ6pR9pP7mOb
JcyaXb5zXGBQcejsgq7MzehcyZq99C8CHuiS/eCoLDwZoz3MUQ1fPCS2fOQr+aCuPVpbDNEv/lSt
42N6fExgtH1bAjpChwkj9T231HA97zBV+LnuHyioR/rEqKLP6WGvqtzlSYwbT1n2DVRxoR5O/U+Q
KR8UWZabh6qQMFmrF6SBMcnkMEbdrKmRVTkkRBkEMaijPKJ+fw16RxpfGwwxC+IZBf7W7H2m0msu
37W7HdZFcC1c3i3cooWlhWh78n+eksL87O53L5SDPMcNvEQ1rHAmcwhaKXzuCtx58TMn8Ux9nd6G
87Jbv4P7+XJ1R/vP/voONfB7SOAHaQ6MZkxqObi+XWAG7KkwLYvNuUheoK92iBYWxmnVEBicH48F
MlTWDUQdrVfEslvuYCps7793PMDMiZhGjGdygBkSxIaZBftoNuKeEUwFhr6wZ05FtIZhnQGWEA99
LDv3P8BSL52mwgKfhBbKytUKPxOi9XY6rqIWzRukvy8Dt+V+DStcLgKyQmOKDJS33DxmBzMFbkw7
vqE7/TGv3uVs3GbE3V+v83XW7gj4Pg4JVk5nNeQ2xGNy7WfDnwlLzToJleXb+XkAb9cepT4T4tgH
Zc+9pEwMvcnpNN9W/Z7AcYMLhaZB5QuWmumc82muBNm2Hw9jtM8tuSfb1nVmevxSXSA/1w9p40qY
5kwqVu97sJNWgGv5RLuNa1tyXjvbKRc4VxQgfQqY9BXZIXWi2/gKii2hx1tev9l7OxI58PAIKw2r
23UA4j/v9CyWDtW5dIGxYqCpC+Rzi3ovcy+FGyYyu710nRP87sjvOp8sfnSSDwhe7pTEZFc4VIJF
3FBx6B7i7MICdfNGB3aRNT+HZNXxpH7KJH87jGgIYDnayPHaoOiYkOTQsU5zHjriPiG6JyHox8Yr
yK8L22BgRiYQAPTVBV2yF7Cq9fAyGlvFshp+zUNOFp7Tp5tc5PWTT1Uy90Mp8DNPVzAyvEfpN6sB
axBSeiw+LpSyLY+YPZsp7vTjjeYsPV8G0REzUSevhLsmQzZ/F9xBmzjOTrRpkQWZ5tEJy1wMZPc/
CMulmbHtl6RDCGhwhhH/rj9YEQBFP6bZMUtuYEBkPJVHIuKnX/95fAmHKuP3srDhdWTYLNM541+n
AW7JVMxL4bIjOmG0+ODYJ15tcdthBY25PtEVAweWP/G1j3gC/bgMwY0U2hKGPY0FegAX4eh4mfOa
/xTUjFi3YI3ebf/z9hadQMTpCFoJArYR9BzBPYGVg4cVLWBV7KdApa9A1W0gEOR8D18G2FuUOD8X
qpaizHX7odjzzyhLgN3g2lg/0VsE5g+k8VmOwfXoYDKGYFj6JsJI4TDZ/wz/nCbz4y1MZ/9sjTFk
FA0URnETDpzrNZB+tH2WPLC0hrN5FEENqfI/S/uK6xCmuEQy1DLw61P4J4yrzW8D8pFwrsFRxVN3
Kh1ChH8qDS/9S++AhfniJhMeRZg8XISL/OpyyPhG8m6kGX49x+gmaJaPpfhA0NbgsRSG8qJLirBg
7VEWworpZt2s9ElKFI8Dpo68M4LX5nIQjq7Fgtu6a2MjyLC/8ETDEv1bi4QT/IPPYxT81/SEZxeq
vrwTHsPCoNrq+Gj+luMrGNh8YbRNGHQcInH93Vb5uRG5I/TCCFjIWIU1OPG/sDnOeAn1gJI4kC5m
VuCL/+7x+DFlJ/D6CHtPVFQEGmDHQHbCRB6JHe7yxB05ZuH5sYP2Oobv20y1H2Ezq3CE2/GO4QLd
5f5apLv0HlyoL7D5V7qV2BZFeSWP4egLV0BZuJSPn3+ALxjMP6YagQoaUgznxW2UJEfaAwvwbC/z
F6OS/6PXFU1f8lAEYYxzIhJhKAVcRKRSj+2YAf1mQRFLbxbiHnVSMaUSnsbvBcZLX8NKGLcwyfbs
W2N2y+kzaLkDGHEJt1IspPij2yiUKA7RlqVZaYZXYROIup9SrCjTaxvj6eqMn1+doo6ojty/RC3l
FUhreGG4kSlrdJ4UhlpcmR4U3ZWkE8aJSlifZXyjrKUCnEDogUehgefTaC1cCynqJQP+UAOvRA+p
kkCH8+fs+HEddQfSWQKv90E8M+Y1ch4MSMuw+mFuTFnr/1r4mGLa5/htFT/dzb3jqpVNaTj1U/1w
O4SbmGhhIozGblM9Joa77ImrRmMFP4fyizAeLEsAJQ23K8NR7Hn4zMXSd93TZsR0hLMxjl34CBf4
dzXUNMbP3NdPd1pa0btsMgoev3yScLxqI5WFkxHGJoiXGerBSF+Yp+vPEMLIaVjlGnzBhF4KvRMs
Za5TVN3I78/XnUKzPjQcv3l8+VZC8CR8BAjn3l+i000Wf0TjtLWJ8yscQFGsO/KArqBjBomhkGvQ
pkQXsnL2WjQ0WDF62Zf9owfgPfeZTjcZ3MTX/9EWLlSy+90j7qiJPidgDTzl5WVmzslSXjhlirZc
ogT+CgiFQSCv+Iyr0Jgt+kcJ9zoMDCGyJZS/6FhQu/jVDbz6JBD9BH2QzA38s8DNzlgLP7rrPxdw
05dOuPihj2QVhCEyMeFnPKPLFLCQUgqcjsl/mswJL6J0csVLmEos3TPgXYwFp0FwDi6QZXToSmh5
hflXuRBNfITdl3AleHI1CDwW1xk6tnKTLVBTo05C8O2KOvKto8Qsf5UbcaH1Do9Wyp1cejia3zYF
P2kyLxcdQ2JUMcS0QF/xbYHdT0wIBDEEXUBCWfZbTslm3hCZUFv59OqhbYyoLr9BEufqXAl5MBNh
dqbOQa6FJxoIoTkH60yXnFdLiyAtee3YNReiMwl4D0UGvAOqHecdZhtriS8BygDOGCUSz/IR37+J
axfGmboIZzD6vc+6yXtyWQkg8jLThQvH5JV0D4eFQQzZSDgXCWP76zcHSnDNn6SWp20FbCwk4CUc
EWrapzf9kNozrqhMQDGAs/DaMmiJkOpIPpmsVQoVOuH5FpbIZbBwwwCOqauE+POI+SssTtOpwSXA
i6P1wT+vU1a49T1zL+csHuECSAqWxcXuIVaDHJc8rElZC6VElklnRCsjnFcdwne697H2LBn0EDjD
IXOfAe8ZaGBY08w30dd44CXPX2VJF8bYmL4ENFztBkIzTkIJ+R6b8mkZM4vsuVhe0NzSlyelk2BK
20PRCypdGgnD3aBzz40pQ4kKL1NtifgWqGuKe5k1uFyGwU8us0x0VaSXkwZ4nlOqcQA6xIy018K3
NYu7FkPCxwRFmbhsEiwmJW+4Q6On0oDvgEheZZ6N8KptcCBU51pYUw/AoE5mrAKKUWb/RHDNRPMr
0cNP/teHx+J8aQ5FWe2k7J4b4aJBI4cNUC2lecFzEf11oCicjNjY5D+idC58M58RwBrlCyB+4b0t
Wj/hiQc3D99SiCG8+Z8ZNrwe+hgIJ80LLX4qhI0FZIJL9JyAPPCcJ6LbVsayNqJoym6D9aLYKVSc
EUSHALE4l/gjYpmPKRNuf2fWcNZWFetnNEystHSHmhH12mxc/6yxxy3hxcWRVRBJnaUWARvrYJvg
h4V9JE6yYYNVAfcG1ACmlnD2FjbJotmgsEN6H8SCqcfkFi1EhXpMos1BCNkebJF91IUti+L/iDqv
3WSaJYo+ERI53NoMORjbON0gR3LOPP1Zq/v7dYScMAwzPd3Vu3btqrLNFI1uZolQgFgZ7agg1eu5
h8LDtsEmsnizPCO4nY+0fCR1criZ7sbFAaVtSWMjDzTVv6kQoalh8/xJIpFKjPIfzDgBcFiCt+Mn
opXYeMIC7jYsudbJUOTwtCYZva7BL4JTAMrn7LGCnpWGCCQDrpJMsoQnBiJlkml/MoDzp/rbSn+z
dgHA2ZnkVC+z/69Dlw1gV2tPRAUlf64Fm0HJZrSno7d0dd8Z9WdUt7U4odJrUiIfVmQcWnOwaP8t
PsMinXbKcv55I9nGkhujSJ492OPKKveu+lNr5SggwAlFiK8uVho3M/QV6jN6E2it1dmxKblQN7TE
YGtizy5TAPlM1csjdS8PtRV7k79bRnPRCeWG61biXLNAKnxQpZH+SDUwCkmmWXg+vU+/2AfpPrpu
BBBCRm8oGDn6vD1VKK0pJOEZppx33oP6nEVEnWhej5MzzVXYxcNXb5E43k2/iBqy+YPm26v7P9qH
4UwI3hxfYfKmbl+yCJIdeZoMldtgVR8ArwKhgMW5uesyHVN92xyw1XTSv7PacsAiap9IlHycv8zJ
Zj63Uo3dmwbwbdOhZDcSJHeSKF2C33OjOSbrl7TWZoUhYvQIoWFIKYBE4j92FYcZ+hBDmHlK4Vt9
7p5XzTUqcVYGtRHsf1Nosv4OiHq5H7BwdRgVbM3qTQyxSd1lMK6wH6nG7RsRRE9TSjtTeJqZFpC0
1eLH4ZvijQUOWepcaeNBFGFFgP4vmm1vo1YcS8Y9/A7rkuVB89S+FlpjjGmmwHWc6Lva/JXzmdAq
xDrfTPg6JBXRa2QuWHCKWQ+Fcm49KaYOye2r+2AzeDklCfZ0j+MeTeoA1sqPKJOJ9J7rn1vTP6qs
MlnGL06Wc2uM1ANzWaQHHw1d2CeUJCnmIjMcVdWtY5svzBX7P9l+LxUsN4WrU9T4wcZioIh8RERp
5dFMs2zhNHIPmT5M+mIy+sUZjuVKc1yHONE5lXnP9yhYqF0TpaVwIa8Y7sN7hR2MDe270p88ZMYo
mnIPmgW62oN099TfQmByd86TchasOCoysu4wsUrkUG40zsNbJ1PNjQ81EhA9aWWIqCRr16Evy6EM
zDQqr/7GW4gq129fCgPHrdwrBST4Up1HpiR0ye+0ZS3qW+OKTNPNYN7a1CrgIjJ1GByi+NtRNyuZ
XLQVXhbeCMxjjW7w3ueFqEQz/VKqVWj+Mkv25bv10+WCyRzhuJfv8D+qunDwX6wUiEgMKnboheSp
Zyr21KxpWsRb1NKQwP1bopJvVlO8YDKcbbxFvtSKvgHau3yheRsiIaF/AqZtUy/q0eAZHgiTrOo2
DSQU9ET3rM8cDSrJffxMV4/PlValtSXqgFMWEDt2W0s1flVl8gefkHra/00p5Uxh9DwsGz1ciXrl
7lPftiTJvrhmD30LweaqhdrkfdVkJS6apafbN6QW9QNBIKAi+IvmkTUMpJZaKxHzZvHsOldUpR5i
96DAgEaONBtixJJzL4uUL+5LExaZG7gl2flw17ZwDs/O1n4hyFzGv6FcPAYHDpkh3ffzuNlEBfHy
zfe5vMghOMA0WKJsx+bXmspXfPxl6B12c7fARUfZYTM071X+dYMbqxWb1tBkTT5scXPslz4Xyai9
f9hj/stvdBG7J/+Nei4P+ugFIvmUoKyRfvcz/hl9F+orxDNC9hvpLhYLB79DX/yR6k/X1JfRWxYS
whMkiIk6b8Qpp7q0LaO/Gp1UHtKN3QCK4vNQIsHDU9pxH6ecko0fd782g9C1rvzkVvcYihypWFWK
IJOJToFi1yJ1lYSn8OVxA8I5wqTPvyqUz8Gw4MGJIIShlDLmO5C0TUDs9lD44a0FCJ11G0vYiQWk
Myze8ZcVhtftHP/L9yipgl9HVQrhBeVOvlZUheEX6UgWvuCl9MMZSAHYoIZIF6WXfyZDe6hadpr9
pLNkA9m3c01Yr22D+GnuJ0+Fp1/tAS4p9ph9lBnJTk/eK9Tis9WhC88WbC6OOrcfzSjFFGCvYbbf
KLDiLkf4kO7aJ3ZJYL6WT9Bz+l50TqEl94G9DEuqyxBL+1MYsEWyB5JtZxd7BxWSmWxhvlmpX4Dc
CpX/xal2xrKHh+WO51RwUkqNxBKMOMZNJ2z3jlIT4i5LEcUb0kyLiZeGFV6J9Dq5DsnCAMw+oTUn
Do0uWq02/ScTW8qYpmZKUybZPhChG+yALEAMJsK1WqB++BhPjqy3usL+zZdV/Q9KPQnDowlR6Ulo
p/yTpngHmQL8LvPlP5Fmo82/dk8PRyTHY/pN21dgBxTZ4JWpB2aRhZ6bUgkrvF9xhojCZjtuYG36
Mw/DFsU/0mCdUPob8LmieS9zlpxY+x/aw2zJDM5xEf/6VWD/xsAY+JHGiu7TeYwFybN04FEvTFII
mwwGu0ZPCSYXlVeZjBSYBYHKnegjObsExOKPyk8BO+jsYRcJoJnkZkpsuhmxnXHHE50rT/Hcoqcs
v01AUoVQwVynzd1XB0ZvzeYSs9A9Fi0R2zvuDq/eg6uKMAzCnvSH3XS5/pbS6EMwQzo61FhC/Bsb
OGntiUvTPdrdzDXp9A/80589MmguwY6K89XNcQ/UgUflPHoqCiOO4Gbi3k8utS4N500MjjiXkIne
XzBsO3rhgbCRoyD5CMDKbmKzVmzHSKar1scOk4sPVSs2PuY+tFJN3sLesuLtOhMaeSrzsRwlZ+zB
5ajennQsbPPLxQMSxVoOm39LJ7lEcA8BnwzVHI8FXi2MrKPN1ZHVYBqCDrszOWYTFKkovWFO26pg
SyaG3IG2G+v/rTdmMoEjRjvZyf3omtDbCPTL3dA1Z7wQBsCpMEmx8SI6R1tZ9o4Mj9JbNnSDPTBV
5rV9f4vZzXS5aAjTLL0g7SJNy5TPDFafwDIGVh/hluTZTNNMUNkpiniQ5hp6cMA5z5Iso0x8mOh1
gRzFU2J18pitaSLovHn5WzdvfzTEWtwVWpckTeoqjdBKaKTpOUHiBwlIwIQlVmBfO/OJfs4iueIY
uNOcGyCyFJ0S7elzBaBJKcuFyo7vuFfbZzlhYkt82QXGvEs/eNSHyCcnpkAPbilrL8PLsmGgfaxF
CHnaOx4Gp0dhdenXXqP04mqRbR16UjtFpKMhTatP+mv0G6AV45LFqZVZMVVivyW+cwApURt1Wkod
eXH1wkLGCaKrXb5mCMD+3KmW1DXO0/sSaEIeFy5h6Veu2Q9iJwWB+FuaqTf72NSJsByG/kG/R7o+
wvROWucG8dbCg03yFt00zUZp/TjrlnuhOaxx4Vl3wp+zerl3o+I+m85XVg523yCkAaR1Mut0cRyc
3iseMLGFWRdYBF4uNUG+FPo3JEFvACvE7uFyiUzixu7/PYq9PI0I3BPDM/w2/8r2qJAse0mswlbM
np6tl/bt6ZfbkA8NjybIn+6a7p/bNjuVEUqpUTdTX8YLqL/hMyxnwH06WbL05RxMO9rXbWYPuwVj
Ah0GzXHeQckEa/uhB4Bf8BRq/IfVAPfFW+wnRZLU77prr98MNt3uGeakrLvOQjJx7KIiZrURMIwE
S5LMtfiZQ19O8yYy5WxJ5ds9D19n9tGhrx0+9OmLh4XWNmfh/0qNc93/bEjjuYLLNuDpy7PJNlTB
bfrKEr+Tk4oVFwae+tmkQP6T6Tui7/g1bmsAfFc25Fgh8wSTY/VJzjg8ZKoBpHsYahBzMtmhv68p
BcaPCp+Lnp1smAov8zOotcgZmNoxbtgfL5piaUlylUImi8ZiTFtzk9HEmORoQEDZcjvVpwUXYsd5
78DGt+mUB5LjEmWx5Y/utn2G7CPHb3Ta0HfyKzp8suWQ2kmE4AY7KGzJsnBNkpHM0ueLxRN6EbAI
bNvoktDAaMINOBHiqq/4WgPKbXsvG0HFShZj1sXnexpky2LcXDUEOT5Yy3ZB8wkIDII7fmQeg6DF
qtQLaJSoa0bN4neNHOU0QLELmqgSgqGx6q+Gn3hMz58afTdSvFqxeXPURaGM1TXwbdMl+UV7FGmN
nY3uSD4oqqu7Ce4CWVKHB3fZlhvGAAssQb1UI33E99nuV6iwzyzLpb9ICBi3ERjs8EywttXpew47
LWQW7VBeAuhAHR8u33gSzcrbKMUJ22Awu9SlYbvCBAAO2HmY2OYj0if73c665q6Z7nWDbzflKcOi
KtRS5CaN6uiekJ+yOeuuIKTCgTUJjVnPWjDPTs7OZnrZ5EpFXLj7n8gFzpkpsRU50uvgwdBuBCef
EUkFn10ANH5lv2ehS/tc+dv4heOMo0Y9dlw0bAEbGyL8MFdDqtId4jzynzwLilz1/OTTM6vux0Qk
9BFUy+INGWhx6MgRBceM7ZSh2+NqOQ/HIV9uNyIJlWXcxpgMTBzbPrr/mpkXqUidVURvMWFN02Az
cAoiaRjmHIIaaeRaTX/drd1gTL0LD2DjCly5m5EJSg4oBQFKhOOJtQNRHe7sO53MeTnY0iZE63rF
1ufm/q3ruS97XcqtOrbLhPRjXfczOz1JW3xhGhgKL0e8RJPC0ACzXD/QcetAmli2dQYxXfE1J3wH
fAwONB6TB4tzEPIex5u8ztCZ1eiuaarx3EXZhzQ1FI5swOgz6IS07dhNO9dafdrsOvNn9PgaWgad
klhcwBbRtiFht63n6sTU7OVs7MVDnMOLjx37SPFGSlkiPFYDYgsTP8E9etKrDKh1fn+und9IU6et
lL2PKl2ORHXJy92htSKss+dhhpSJUyZI+Rry5OsUGyD/yoi1BLNZuieZ4jDCtpBCPOJM50q75oBR
Pit0SBrXc2NQPym8xnRW5LJ7CAQY3DL7YelM8n04Dn3iDRpeWuRV8dH2vTrWSoMpV2e1hVTXjklF
ypJ41frMhQFlDpadWFxiQ1pFYv/rQwuVC/MkNuzKMO9Kr+xHH24d56E22/ln2mIpLDOXkV4SCQ/4
S5Kdclxi2zyUfQrKCskQYiSBJtanvno7Q0lpfOH1NTw+doD4K7ZXfIo1/i4OR0Oq2Q6FahrANQZE
n2OttQPTugiL9WXvOJiza5GaSaqtsP2aENFJPBaGj+V7y0DRRR3Ef86Ffuu+cR7405dN+Hg5OSlD
fn547m4SM+zljIAhAq9POdppL9uC1HAXESX7gvVfAULPyE3YMwgmlp7gLvjpWxAY6XUKbD2WFlZw
4Gw3qMho3UglLHIklgDX48d7LNmOEsSjZAfsZ57xdYTxV/mY8keqYSphkb9F2fH7is9Aps8qy4Ie
1iG1Wj/TnuLj+oVOabaQX74xQb/jtDzWpp08/qxLfVu/9vRPiPCxffpZeonyLDoFV/wliWK7I3ir
bOnMHvFnqz5f50DoRxsocuiJQWAOF2x3IsNNXYJFokWUKI/hjuS+5M9g63lOT0p05m8T4GAUgxWe
bYEtW8gn4MFnBw6Td/P2Lh5zW6IxZkBoYjagINDudY9TdcS9M9KdasDrLrhdXoGfUAltzN2poKwV
MYBRd8NrOw26ROnRpiw3exhKBEA1f7ONu2Xbrf7AFbG34WqxazUQGlITBK2B+H6B9oWuyBycvshh
E6MPx4DIGAmnWXYesdeYpu8mxQt7bJxqIuulQ1Ak3zqRV5urjTWhVAwUKMlwusP5XY6S/OMkR5tW
bX6OzcMDiKDIsuahv2/rV9PFyTehSIEt+Ly3Mfkbc9M9fe3zbAmbp/jporkM+40UsAOqgxcXg/s8
A0XrrRQuqQRkir+IedANHsgOGBdacKX1Naom4hwP8Oip2vKL3ZG0j3BLRcWxuZiDJZDRN5En2L5T
PaYaa8hYqUf36fI5fkf1QhtYHRQRlJ6t4g97pMOP4TfJz1FgHY5OYDQFI3HfNrB71Nfgnun66n/k
4UL9QN+wAGQJsJx5tLYf0EX+Vc9Rb00djbAtk+jzaFj0kPQlU+AsXS77T+3p10oVGoCezhqtj5N8
Z9ZQynN82vfp5TZc45pRWYVGu2hSktNjjvqrd5feKuA7mZJZgyAVpOS546GpG3K/f+BkOFFxm9cy
o3BIPa3KiLjasnbFg6rnG4uB/3Waes07CACnZPZrwz3QDS/UUBAeByfSRanbKE7WMXeixAlzIPd6
npDERf79QAhSYtYsk/KvFLmZzoKMCnuzE9THke4DwPwfZx1lzfi/wB4ZfELQHggujD88M0v56MPz
uH0BytD7iSOhDMdZ8LVb8rR3qAao3n3v82IAXINnIvlhVksGuRSozDE0gBqdoxBKTXZPJsE798E2
2CCzr6Odk1HxmCIJJ6+fJNAiJZs9RtYKsmIYFQdye56rILD8l6vtFV5jmU5vB8UX6dYVojoNv0Fc
hBmvN2GpeWEdMz3cfsoWBf+7YokoYLes7Z5Ao6zXsrrtC14VYqHyAunbm5VOvTwiDSS8vkGVrDqZ
byOgWqFD7UjKCiF27V6kYrRq+qRaLS2iotcjf/mAEgPOs+3Rj5NdGnt9BErEkk8TqjmhWadmUqww
JXOxRQwSOx+SCQbkKfFcurb5jN2WJQ4o0xXmVj7o7gzTaZu1yWvCu4N8Z/uwecyzw3pldLYJKxzj
y8nabNmf0C+vKWCwrF2RiKeRQh8a6sqPbe+Pr1jDL2RDBCHoOM28FfzruMiHrzuXlq07zRP3UqBK
6Ur2TO29+oY8dtLDazuKRUOLD0nRRNgitAOv/LsVWa5ZY0EC954Kzy7PzaMNpHcDHIuOS11PaxqW
u46F7od2R2Pg+lG4xveB7Ijb0pIeJwj2Msm+eUk8cjRJDoKhmS2wz26pjGgIzKTql88t9IsX5cJ0
9NzPtCwkbbVQsRGL8CS8ZC86B4tkN2B7Psu3SP1TCgnxfkCDziyjAv68UpgrXTWuMGtEbkjTdHzy
bfqHjCdICFtAGINdxq2HW9TWFOP0yTDpj/1nl7EPlPOkXfyxsUZU5cR0hrkvU9W2nnozAEPyghSn
W/0GYY8Ud44aIDkAO/mkBLUk4IQd///t+GnPZH3sPNQeNDrvRA+1aB7/4MzHvf2fz5V5B4ueHW9b
P37iVwFV9L7FMrwemODv2db+r9LPtihCTTjHZW5QWN+9zMLHmzck3Hbzsrn2nG2NYgndQzsFsT7v
loEtcYMT/jp5RN0UAaCWZr56ftgFZ4WCOl8Z+I4pJMq2vqwvu/Mw1W6PVhxQO4Vgmcm2D3h9jo7K
ggxb7OeIM9p05rAIkuZK67ATdUdHroHoIhjTqL6GR1AnBMqD2VDGqPLinShMuM4iyhhfJQ4Vj4hx
hUx5xjiyFZMfX+WXI+rYxL9XADldJlwnzeogmkoZJc3zFBLWc/FT+GJkhaaWoSDcNqbreLqVQ3Ht
OTLeBvQYe+6Bn+KnafEI+2L5NOfeZ+EHZwCs8xyjmUKdzJQR6glivUKRbYZggYAwQOZAmAOXP9bJ
/FVDNn3VLQ7Bp1c94jTvkdD1c6xOYnGYKdV1dl8nAihWuJjRbKy2fzvy6w3DoB2wnB/+1B6HZ/Y1
e9UZin6S1WP2Q91adZCqahwD709otIyqDGysufVk/SJWD0bHeunCn1teC/eM84HXAhz7gdHU2Eh4
VKMihp4lbQFBy5Sxv/Jn6sWgTvAVo/CYadYQQdOE0DlEWbsO9Qo5kv/mmcaKI9M3drjX1+MVPr/n
6M7VEDKqnb/TBnPotGvrWIk+K/9kGrMaBWMAcUc2R7c54d9KBoP7buzEiitsrcyeE0BdGsd25xQ3
TdBEFpP5l8IOfCv+6W2N8aY0BbBfqR4E/8fsQet36LvNCgnipi3PloHBsyCQG/YB2t21qAUogjR0
COycY7DIZw+sA2eMvQtshmQVJ6/YIiI60nYitrxfrn7B/YxuqFvYJpnjAdsWd/uWwSd2TDbe6q4u
yJKVt+KcZEpJX+azgrVgBhKqZM85EDPSJYE5tStqucK2r6i1yBxEAUeI+EO1hVaOF7+v3tyoqJQf
Vx4a0SEiD3Yzadb0h5oIHYI0z1dwUO1eqzvo5pz5iX6oB4oyrGLXVWy4CXejY3hTyWs8mjPLD/Wn
roh6B19n41wUas3ysDhU5DCD9RUbkPvBfTMc4VdcoaCSlicc3+mxxd4GPr2hfhJtRSWXjxRyhoEz
LiYvyfN7AHe07XJ8LlVO5tuJHt3JGLqjCxkXe61vqu0TmSgc0sPoc8mns5uhvI9dWuPNs1KjN4id
+L4I0TFupp9cEfHZ7RsFX4L03tXCMmbCWxXMtbtq+C5Na5z4ypclW6wx49Zfolm1U8EaMTaRZo+n
8mOF6pwxgChWCWidrfzansFmBqeDa6ff0U8YmiY5DsYK/cFtQ7hM+NArcqAUYtv8ePqKlJsydWHu
SD4cWP/KqmaE/gwH6tYWUGjFMKBTSheRWRZMyBHBlTNLa8H//iJNpVFBcE3dmwV5XFAXkhdlOAJ8
YiXFOsTMUPa2/+6vzej95FngmEGB62Q09PyETkTPaZ/s+YoKmXpQH96XGDI/1Er9GEvMQ5uXWJzK
dHUgrag1/zAK5YZVSi6DONrBANUpQYfbD7MUy1epULQ9NUTA86Y9rUMmSeDt9RyDZFHDX+ifAkNs
l2eXwvR1V1u9RfOfRmMr72CZqP+2Ai/JeKvDOmJhHb7XFPG9d2dwFBWrEVYdusIM4bt+Fal5AAP1
HibsH5AhiKhsBc1LgdDeQaVXKzjAaMmJ8HNjOMBbXNlK2HY4q4HgGTKj32KMt/hRhL+Rd/JjWPfK
6XwgseOuex8jyzK+osryE1y2+Q95hXg6aK3i+funZJBDgo7lyNNxW/ST4qddkBbQLkcSC1WThkJG
y6iy99BwgtQQH//vYj13ByZGf1ONMsnmS/4/GlYgHxChXxABOrvcaRHnOqOsKeVTFK5MSgjQwVhu
7F6HPzeBc4IkDbSSlxE5KM/eq44h7nTdALe7nlROHEwJ1rBwGEoDWjvmvLfaYfauoL7D7ijS9/q0
a9oy5YVaR/97qE3/fOVZYbFSPQ1cHBmhQSBcln8o/Rg3RiCNPM4rirfAuIMXEI0f8AD6TNPIaxUP
o6oCUGaDjfTyfRsC4siawRh+KhWC65K6gEaXYHE7SsMlq9QT8PgJHl29gwyz0EhQ5sEjdBWSCuXO
L2ME325qPqMqYoVZ9vXjHsM8OGOuHVgNtjTduAcjKOSV4UMjAvQaeP2eJEMFAPOzTzXPIvcdTXyO
uUKqF7fJ2yt3phFy22bGeVeop9l3yxYlKWfLs8yvPSoTfkJ+1yl3wVU+Lh5QFRBDJ8BB5zY2d6R5
gTNi27aq2bI34gA6s0XYJINfpwDVgV3APUS4XF+o3Ra2cEdNuTtl6YGrTJyQPWIlM/UhjoFfYbQY
ZS0FAg6kzIXXBZ47NfqAEnvEzWAL6tQNRA3Fe8uqmQIBsfCcJUIo0wVlPASDg9dEfpYHpCFAMGT/
aCyU07PQmKeQFHFjoaQR5RZaW5zYUp38+Wa5n/4+Iq3ZQH6POsUgwMGOdW3gSS3OH/KNv3QjCz1q
9iTFn9QnGWEgCgMWWL2vA0rsG7aQBHekfxJl1ESinB6Kv/qZDmE4CF5LBFlIxBGJSyarc5Njm4cL
EUlhd3+p3Vs//SPQ4v8tT6llpp1OHIP8y5EI5pdCl03tRLjTcKnh1S0lcEbcnciU41oEOOUsjA//
493LsArwxrbEjSL696eiijMN5qZzpt+UJAdmPKANEMYyPDY29NvDPWQvJ/UKNhImUs4shNcaRyQJ
SMYN0klYQqJRXYREqw1epV/ySrq0OzxlXVrZqfiXz+g9XyPZmX2VWxMvENiHlFv8CvXdx7TJiKw0
AYGmDcYAKSBMdQd5YXFwDQsqhHmwRdoV0Vig4dGaZ4Ahyhf1Y1VNqFpRuyIPaW4hggGeRXis78sr
OB8uw69RT6WF5J88rOLGVZ2A5KqLQoDmuOE9XCOqS0SYh6Eqmnkt36azpI51e1e//HKp3R0Kc4cg
1SSkOUKJ4BYsxhBYoGrzUBK8lpuSy5Yr3vzSkICXhVPgww8caV47oRdlSHyoUCBrtEUpNIYLYdfv
jqQqdBF10iBx3a/QBpwzzzioV6oAQCNAA4a/eFUcbq/MA0s57LjNswEJ01nevPrYBUZautSQM2ms
gZYgGb8LfQgrEW+jWazL2p503BYwb5hvXIhhU9Dgfv+c7agsOfHvRSJz4v12bONlen7ecJ/P8ruc
ihS4A7AJo59qOqQyYbeh/1NUouDU4xnbhn1hwCOLITtDFBzGBqnMkz85j9oe4dvpkaQQpPwLlPfZ
2qqnLG7xuPtc9UrQP8sQe7u09KfM/iSe1lo2KV1CRQMQajo4XCMYpE2SBbWOatlnwnqSR6Z+mvi5
bc4fFr0LCptzjWqCp79j0/A91dApZ4CkpgYD/LyC05UDXqMSJRWSv4xQqy86DUyF9R2yRFfwKuog
JqtsMK/mP/vmHk5u/Gw4kI+on99EtjJyx9ruj+bNsHWGEUMVRcNuekJ6SnpFguPsU2Vo6UcL8xq0
oaYGPlUM9Amq9U7HTcmxPZ7TjYgjh+pm8K/2WEzBuseBSCN7UChujWJDP4oBDfH6mz7amJij6iIu
viptpVIsejOB72cymwLioo6z36Xtbp8GBaTr1wHYSbQaYYE7vrgn86Sjo0Myq/9ke7lnxHTNN3UG
4uPb0wFcJCcR93t3UgUwEci4a4qVBFq+zuBB4Rnnh4jhEYrWZ2KMjhOAZIjgRlhXeNLY+BlA7L9d
s4QrmsdMTtnVzAgQDEHOdOdEJsztLDSpcIVIatu/Ym5Gw+i0nchpUF5IEAOyUweQwFFj+wUv24v+
U4bz91NBFuAU4e3mzeQjhygkOpvW7Cj+N2ZRqcgBOXX8SCWpHgEQPKErOr56wE+OkcBRlFr+0EcQ
8GkVRW9AS/0CTA85lAKu6NuBAB2+LAlW+UF0daNbx3f0kddHkXbpx/RNMuQRMhFIC54q4iLAPDxu
uLOG4JANc7EOrQyvAFa/WDr6n0CKd5MljSHucmFtTGDMGBGix1BdPLKqzFzTrNBBoeosCOYSORZx
Is5CTrK9/zLtm+2iS0lMh+uMadfIU1aA78SMwtjx2YUfWOYgO57UERb7UR6R8FKRYgNt2+JyTOVg
CEXgqFd8115piLVakwHWlcJUxFP8DKVjuFM20Sv2VEFzLc7SeLMoRmJ1VncavfRrS5wsXBTdyZIB
MP/gN8Wq3EMhKFtZdGsMlnl/nC8e0ZMxQObGdXkXUqsSETLL5uvER+Xt9W+DfmVJKLA0o5Y5mWJY
pUzdTEx0FTCeFA+iIQqVzceUQIpCC0UCc+iSHOwxfjRLePFVbF4CxXn5GlM0evJ0Q/M7q/mcZbQL
1BymuDRxQisF5xM6uII+0glqLR8x5DMDUAo55GcFqjAoJ5JWvHhISxA2lOy3RW/FjlLCMSocBVRA
1idSAl2+C8Iqer/O3QvV9kKcWy9AnOvKihMt+pDIthG4HDqUgqNsirQpgAFEamVu4psgJWM3qK0f
L51xOPcsqxoVicidmyNBSq1BkC0wqHvDc031Ix29feHW/ZHyySvK0KHewAWksu8pD/wu9SmKF9lf
amOypcniQO6a+7ZFujgYCbhMjIvVYIxzQ8QipvHqlESl63irUb0wAclriTCMPF0hRm00m4wYs8Gc
/85RVgD4xjRz93awFTV5gAR54ZM7u3iFbntEMsOmam0B0tfSvI+4i+nomebhHREDRIUPEjSD9EDJ
UuY5YNKEMnwYPgbrwIy9kgSPLQQottHgPKcpdE3hOXydK1WSb4DzZWP3c6DcsZCdXtp8L1Kaj66U
+PjRbSx2yx/lrslrQQzcSl/vRmEAr9RVDOJF/KEsPtAq6OmUIMDn/+VJ1b3+oVbwLjiLSFrqzl+8
78qMicQxzZno/1Qly64qLmY46hKxt3WuL0iXph/OXaPdcy5KMWJgKaAajYTLgOhEIDhMcCuoYgNr
aOg7cJuovGA2abd1BqQrv17UCl/XoVTHEeVjDJ4HKB+WhzxojMxTI56FEzwDiskvatMERQTsSnv3
pV7q0C6NadVTDkvXjCJ0lx9HGhkriIl0jEBf9lSkLtcdH3L46L1CoXoJ2Su3w8VoUBR+F1mNEnGH
wZrQWACkbZe261NhjSlOzWmyVW0TggHRzfJS9ShKNcP3ZGp/k1TTTFP73lHJQbLr27nKArnoXcVS
BW0rkHb6JQ/oJuPEZo0CAhQXZ15IbQH9GDBz6suxuOtknnRRDUvQOh3iWc/SgJF3OepR3OVNd5Pq
p3srdJN08ogVe8Qn3zKVDScaq9JMq7XFDpPuTwixM/9aQGAHqE+zCxwLV8QVFYWbhPtjjKoWAyen
QaXgj0jh3DJNcPQZKVPJ3ciikTZyq2YqL4rA0rXRd/GN3CDQHIH4Xr4zaQh8aN3yqGzSdCvj+yI7
+jtx+QQYL8TobQ4k1Fs3fSZdO1O1Dux3A0hOGjd0ALfk2NkjN/Phu1MoGvMhvnrlSlM/0tLmURj6
UHZKWrK0gE9E+6KPRAICoGP8dVjdi0/cAv1eCQ4PlZUoosIfDhzbJLVfg0tnxQ1duw33bdISkuOL
tPVpolpUHwazomvxQQWTX/SgXd0mrYvvM0CLZ6QJ0i3YIWdReXoA92cb6Cvu/9w3zRDzBpjraVxz
MzDMPQtZSeHFoaJLdM8EjgAKdBjXkDTsRmz1F+WhpiW6vQIpdN943eqXlj3dVXCM6CuPbeReF9F6
f416lpmZdf+o7gMByimEg0TSV29MaxwFrWaEmOYkqNPL8n9iGkXc6sHxJVGSj3psyHTQ5jA6dHGP
DpiN//OeWZeSUbzWy/D4Xkh4/MO/CoyYXh0/I3zWg68UQrA8lJWHd7pUfGe5N/nllkVY4mGKvXiC
srmimGKPQ1HAyt2w0ti8pdpCPvkpECtdvtRmAteB/1gdNFvF5q4NiQt8X3b53wP1aakDV1//rocq
MkcPxF3Y9Cc0NLsjI+HjwisNJtkLBGaYvFqq0mEHZLZmrPZYfESQaUCzCOPjQ04riCJacHZuMLKl
8SGw1saLDVjYbJoxkihwF9Lql+tvLquV3xzaiA0mxlwecx6yeI1O0QIGRm4xLlPFslFqH9LPEqG9
SNGp4VxnREGcM9S04rsycNyttdKHt2SbVZLmOajbJf3wx+QQFVRTCC63LolhNksSPSJZNyYi6jvK
H5GNxtRxHQj4ABaoyQU0xLakDgO4gFBRjHuDWJRWk8sqhZhbCSmM4hWbxyA7hs5RiGL8VYmKkVhZ
GvW8J9qqRarnCFNjCQL1iOIr5i3odMZZWhLEzw/qneI9ZXubFJMM/JDWPY0Kh7pYhKDdmtT1prvW
Ix6TOpAfbCjpoNcjFxqD5gbSxT8xoBvl8ehmYDU51osckXpAlTg+UyZoZ4DdLzGe5U0crhV7tYEK
b/6hpk4FX4wV474hepXZlAOl0RrbvhiRwCMZc4E4xBcJp6Pn4gwqf/jyEHwlXWjTATiDBiI0Yctg
LWlc4nioLIMdILFEh3tZ1by5zim4ySmohfQ7WdyZaooJp3doKSpdFaZU8IuMmrjD6THiMli/RyEh
QIzVHRwAlyouQ9skMxY+rooGwIUPCcNCJv2MyAPLmLIy7cy7nFE0fzFnxyVdftQSayX87kPbo/XA
BTR9Lcde5pHFgAT/jELgV6pa9H6528bxHKfNLA+nT1PZZEnKpX9jEgCTuqQo7loVLsXr9kJ1VCnd
z8zxi8MDpVLtuAUa1fDgeCUGndyHvQXeT38a7vIn+3eHwoItfZE1ro4f9p+/Hi8laEm+qOXmEJ/5
/EC2kyo3ZSunQlF30VZ6HCPYcqymQO4QGFp7C1ahu2sXEZnKL+waWRiGPGSMbITMxS2EBXPd28Dw
FNoXnkd38RIFyDf8nyn8hVH4a3/TmFD8+zGqm9M0s6PIV8fGeKnPDWlRK/r9nTd3RrFMwMyjThec
LQGWhV4JzodzQyx+A9zSHoeN1zC4MW7j3ZsHEz4dRyePUVpnqwSCzk5wLMLScMUKoCrIZATHrmJt
jX9RRf8l80+NYe6NzpZ8tgTw5B7wCabFB+P0HqRxvFAf82ZQYFOzN5BCstzoumSHJILUPBgZlcSZ
N1MfvBY1BNKXFqYHI7NpXvBPdjAmrtO4ar00Cnqo+oiLSwhYBmRrk6JfFwMcWDXLGIFDEKe4LKmu
QqllghGuWteqYAqaoYMLxzwlbXYSZk8cHKUjZWoFqO+1Co9hD0Vt1ELoG1i3koUrUCQpWxNmOjmU
FZ4JRyDFAShEsLBr0MPR18zoPF+21fRHCOvzL0/DE/H8rBKFK97zeCs8lyiB8BYSaqifSaPQ/GoR
Na1piBYwCtydOM+HKJYYstIpjI1bgqtP4kJv1ByuuCMXNnf345rZaS7xuEW5WgitrVlQGlhpJPdA
0VqAzaxPU0XV+0VDYmLYEkit6ye7EyNlVPSMsTvMPdciQBB/RFLNYlueiwE2F738mQvasXDNUtqr
M3mf4rsbWcgz/Sq1Qvv8a/JKuTV+pGwSr5kSiaoEbJ4dcEe5te/CfzeNcSvflAp1gkmIIljBczF0
HOvRGDSIO3ul7y6Jg9+ZPgoLPHDc7VchhAmox4mTrNPkOxYCFrXvBshQPJGj36F1gJsJeW0YecJN
1fkHKrChr1UN5tZzfVGTyoOVGIXK9BNrTVk/ejz2AjO5Wr9q2oIVEcAQFZriiekD4d0RcsJ7Yzuc
4bn5nN6dvps+m+EbS4h4tG2dasv2gvMD6K6KgRgj/1J8zUdwcOU0SqAz4YSM0azxPnXCTJwxUUgp
rR50Nrk1g/sZ/DXOOxe8zPUgvsFn3VKZLlw3zhETVH0T9SZEByFN9orlcIuePN8odfMPbYBgsi9X
SluJOwz4kLPWDWUTIg1YRDa3xlHcNRGghSglszwZXahZCgcqwGHgmYaRiY0h3bg6zes2AY5IoTEk
u4+rFyIr6oGzU+EVzmb62XXrjpObNcRNEeAYRzQmSNctUheybMLGst33DYsjlmD+nR4W7xpXbYEw
i63HCS5ztsbZ45BcjfbTz9XuLrhjt3/gdol+z7R5dE9BL6XVnzdtAOoDqSeVYbqhxdClJd3ll2qh
I/E/Oqhu3/ZvEtxy/ebGp15oBks2TJlKTRXI7koy/lVGhNI9FGCSUjuwa+xrfqS5ycoJadEXRFhj
Ng16SMJBBNcbvDxtmfIk1yaB7hbjpregzOTky40uj10XXfsKVfZMty9qmNcpW9Nr9o/kZM6etrS6
ulEUn8aPjVKVWqkU2aBYLl5Q+Z4KCRSXu4JkDu9bggn7eu5p9UYNjeqV2scY+FT/+AfEw1SNaQXx
WH2hhyUl9CzSSElY7jcsEzu3DocOEpVLDVhtVNk2DkMcTzCwQAAUT+lN7lwaL1m+yHuYH/j3iS3Q
wl3oSrrFYPyNbzMbWtTmonD2rkoR/M7oY9Vs57ulbXXz1i6oOELW/3vqZjsVSSuguoBdf2/2sdAD
fZ187FDfG1O79MwSVqrP83iP5gEaTPR//k5nAw+BG0lBVkS7mUT9rdnVawI76ppNt1ILSMoTN9+J
sfmM4NCanIIwMRZqEdwNIdqTQtwszq1+g9nDoqhUTYxGTjxvsEShiqzoP+aeSx3rU7GVuplBlmkK
rBazxpLM6IjQnNUybbgj9fPbgYSTtfH8LvUUiUp/i9ZJVgnIjoWi0SFblKyTjfXMjjs8mZUbSszg
N0SVpUF424rtcPz0HLQiKj0Pz1rPHdnXyZqIP12entNJe/FDs/HWGtJl+Zip1WhCQqGbPnV+6RaQ
7O+f8fKs+Ut7+HXtwg8ar1d6hcd6/uGXvupJga6TqWRfSui9R+Po/uqbXfV43z5SsXbcT6XgGFLV
MUVuvvAjWqsRTB8l/c7JpSp8oOcOtbq292RWLnvnZPxYnNxD22Zb9OZIzHxihpSezvfU5svWj38H
Lp1y68mpWn3bUxWwmx9Uni7fXZJEn8ofNOKgIfiQEk2pwTbTouS3Htmp2k1TIOYM4TVvUIwYQm/z
TtX0+SN7Er0vG32sUo1mJrV5utGlyN1D5Y7ZiZUbUPzpmMxyvxT/62fedA99YjSw5x2Vhsncozx2
H70Gt5tGIuu/830bbLF4LOJlXasvhdXzYlfdnzq11N36Diu5pe4fl5q+nzwwAh0K7dIvGFXD/oXW
HoPzfXFAJT1rOu2X9cpU95XuC3zIhnh4cwID/pEfWLMSFpz2WLU1o0apcDoaU9ybMndVlET0ZSrs
JLEoJn6+xxdHskrDImt/LzpvdKao9skJah4ZPQoNbptUL9/Q8oQKLdZTra66UxdTt2HxGiqmN9DM
Fe/OTeq1Ttq7xzJc1wRZ2uqu2L5SQbahU04/rGHq/YxXnXun4v/DNqH4/ZTyKZzOZfyZ+d6z8lN3
Beo2QTlRqnhNHzQ6p8BWT2szROdEqD+zDSxMNnN/pkLouP9XoZBruUeD9iaViSmH3ameaqOE0Hl1
XKW8IdffnlCsfVN62W/q+YXqxfHonooxeVLIKMG+rh0hfCCiyOdv7+kuet/IPayQyD/CuTyOv3ar
eznv+V9+0C52qT5+oIK+38qDQ5WEqevLpUpzTfp6dA7NaXt7R9p4d3lJnqck3F6aFJl4+epnOruH
xUP3i7lyvaOnLu2AbFDj7vTRpaUvRZjvRq2vrtkpNE+52z7eqn1ErbUKHXQZwnsawbHlzd5uzed8
0ly3rPxXeQU/FOhdUWg8a+pvPDehN/kdhceOtE+kfB6Vlql/nrv7GVep5n67axHgameXVoruvqSX
9W438zZ+LFFCk343H316Nd+d6/Q4Zw03y++jS2t536R/03h8v/6dDsYD8cykNh4g3PudH6rXh8o9
f9Ibcrh4ujRy9PnY35fm9/RkWVT33cvdmC7BdIOjHxBNBjOoX7BrnZ8qJUZonfgxb6w/aXn8uhru
cj0c5k0VA48lpdZHqZaaVqm4gG8LdhrfVRure1rSTMt3bmAL6wLe/Zze2+MLlfwQPm3/aE5AlfhJ
prMp1ykgiPSYwCWBQISNG4pK7qpLfIoK7bRQw3y8VNK1Yq9dXdNlltLdf6PkZXFfpYfbQzkUex0N
N+Mk/XjJ1NZfVTbPUpKC2izdtQ8IaFFl3Fe3X8SXhvketFLpvj/9O6G9u9atMj+rMx9PdGPqURoy
2V6rtDWAzEkNqJu2YTWyOjN9ukF8L9vp6TO1jCin3j5k6UxA65FUqlqtyicb6Km+HKq6SJSrLNHk
nSTqBL/e5LRTd07d5XR7Mpj3Ec3Q7pM6961kMq+mmi1anJXpWsEO9ENl6WfKpGV2SfuqUJSt5r7w
dG7NEZGiDNtV29qnw/H+LcRzSQw6tamN+UEknd45D9NHq0RI6EivC7PiY/t3Qmh2Q1T238PXRFEa
rwOTS9OP6heIGeyjcTZGsnejn1K+tQyKoV1TII6+idZU9FCaTKrItwgDbprHPxGfQWCZELdKMikl
RvZAQGzQ2+4tD/T0d9uHuZta9SLuqVK9bMvtaxgAOBXJvCKlJXPPMkhSJft26icMjRu4pTqujyPy
e3UYDbC7oUt+S2ln26GQWbKsoYcBK5i7I4AYvy1rW1Lu1I5QO6FjnsyYXEL5+h6tkVERp+r2rYuM
vp6glUz+R9OZdqeqNG34F7EWg0xfAefZGGP2F5cxRwRkEgTh179XmeddZ5+9E4emu7q6hrtroHgj
WTg0IZ8VtOIb64D+Av5LzpBkdJ1wnQIB+VPqwJSLdwUvMUAkdt0gDeDPEpVwDup5JWRaSXZVtopJ
1fmrXwDWTqETkhEJqMr+CZj+wLyR4CQqS6//AHzsJEkPfaPecsEhIVXwj8D0YiKRy0gln3cm2dsR
lbqFFjUrMP7/DHk4eYSNIH6bGOmCSKjcNYmFAWTs0RNqqL9jR8RApc30dPCtrOQuWQzgB+ZqPSko
jO6AGd8o4CbVQgjjG3dAizRSJpdFcBEJfBCpLhaTOMiCPolLml+5OAU15YTz7D8kRLKEwBpovRrh
MoglI1kDxvs6ipYGo+M7NNL5139LxSgVCF6dCyJcgBlLAVNuPZd/v3cT9IQERRVLKkDAc29gTjB3
k5Knf06OuMkCYkm4MeHTROZKdak3QkalbQkK+cPO7kex8OKluTntBMOTCARIz4hS5kWh0KNEs0hA
vOA/LsHk4paX84ZbI9KFxanlEEUezX5weHmcIIwY0wuHijWgiIRViPWpbfK5BGiAmggiJ/9LtrHQ
SkaXVwUOEfhDLEy5T5YT3HDlLKWM5CpavGiBbQm3/p8HeKcqnop9mQP6yKUnV7t4TuKsPrEk3/Yn
dmTveOLsRriZPU5x9yn+qpR24V/exqN4RxvWvyoZnPS5cWoKHYssEItpQFpiJrY+6xRgVoAjqWYl
7/8lK8mtgLj16oyWZiJ5BF/EkHrTBSRDliX/gfe8QTT5GwdH4kFuFA0XF0W4hmiLzxwr/C88HIOT
XRGnhXh9+QgoBzJRwAFhaSITjMwTwFMZ0ZpGnvgXkk0Nqhv7EJ5lPoJDCelUSCYJY0REMyt5reN3
+ZQE0VBo/Ih4FTGLq5PzCTAyLqKv4gDF78rfIifF8ZUhZTj5Mtld/KysCW24hhQwkDAAbjcpEo2f
/Bfz4/yTAbJ35IEUlSkP4uhGXIrILHoXGOQvtV9QD0FUmoBy1yRdoWEEnAFFo2MLHrJshfyXrDRO
E+46dxDyn2TZyZ2DOOCCRtprmRNZpJQRl2sB/APOV3uuabQoaANEYAWALxAFBIGwYAn+lb8HM5xJ
QD8JjJBt/wP8BSoLd4MH0SzOlrWRdA4Z+UcoK4iCpC78sSymvMk+SJQ4QANhIOZFcn+EOf6CoAUv
lCsCubkBBZcgG5cjKgdRLmju1GceUgsmIRhQsqxfS4H4Xyvp7kD9F+5byY2cpYS/DRpcFAF7QYv/
lycl/0ouXz+WpAYpUyEogeQRmePHVZsNLpLcKpU+/ipnGTR4sLm1latYc6aPSkLz9GDAv1JXS+T4
X2wcDgeyvx8+UQnidrYUEhPn06TThI7wl6Ra+TTdarn3lbJgFa7MQh1pV7nj1bj1/fugoLPpUSBu
UIjZXy1JfSKKiVqcZI5K4vednHIUDArqhQ5y8WzjVbWQ6+RyIbXGJOvF3prjGmRYghKdtUxTqnPQ
hXmWvsOgJbBPkqQEO/7/fBrJw6Et81+OVbnocTDQRrLs10qePRhZ6EAWybzFl/4rNyn5NbSkGscr
unmVi8HFvPkmdUDCvTE+4ZLwEHm8uwx5VESWriTjEYVNpKXQvht5ObOmtAovsQlDKYQiCb1SEuXP
W9dpIQLR+K3kyTatimbl4hl8lYu/DTPYto7toNMfVVNmHW2lZVkmT2hmEeXv//Y/pGLKff6XS5e0
nk1IpCDjcrEQjZ/f+lQCIgXvaWwqHjbvskDv7ND/5GdHIURDAKYH96eCvct8k3dtfSnKSbVFYJbL
nY2AQ0biKlU02MiAJKi/NKyJcpW/hWFpBcPPgy99Ipn3nT6MyUpTvfAxbhVaQftEEicPoK9z6Pun
dBTV02+j/dSMrakuVe7YTK/xmzYY5N7KH57WIaq/9J9BuFcKv0cV4abm62ao9NN6qNyDgvwLNPiD
4g+/bu9ZwEyP+SCIvyISq8Kx3JoIM8geLZwn2cPCPin8mi5UqWBTjV7b9un13LMIPAbaO6IyJACK
3NEI6aQLeEOgDdmzD59+ze8EWlLufgWM+8t3lEMnxXPkGP1hMHJsaN4NDWW33XH4+xom+/QdySoX
GNU7eLUd5XCrFNWR/X1nNwtk88dR8mWJwv2LwxUDrUO57mlJMlSRT2MpZpX/L/m6nDpHOWD6qKFY
LfnoHCjZneqXytucWynMYHHASBNrsNgkOEOeKA8Tq0yiMuQwG0OJ0hVRkO+lZoPE8/5F8kpWt1TS
kmEJUCb8Va6uJTJaykw8sMn+crn/EsmplOe/VnjTE7EmRWqZVzE0jZnBhZVw+h9H//VrMKFb+NsP
7Vm1wMB8Z7TZLD0nc05OtWyezDNHBsjsEE5vE1RKgFF2HGElsqKTdO9AZiX/09Fb96uPhm39TPSV
bcxmq+KxqB3MV20Jo1o+nTLo9RNdy2Gt0bdynCGHQS8wXyiaTS31Uhlqx/5YOr4SEn/4vBr2BF3I
nDzTuFrYaV3x+wQeaj+bR6Adq+K3j+7AFON4T0twCtYrZBMrQzRYXW5p6Xs/ne0BTaNWr+cY7Uoo
zhVECB9CmR3n68oC2zS6f9pxnZ7jPbMp9e0pHf7kmRR/H7SBpC70FID0o2LlbPP3yCWleDckK0en
Dyae5WstbTyN8rl0iLpSX5n3rfExoyEmJsTrK1nFhHSXS7o70ETTo1tiS9oqAX1AQ/uCXqFN/k0x
STpBgKTRJtk4KFSJ/dB9hULriyM1ZS9rB8z38CAfxJ40wU0PmvvIdWnyiXbs6Ly6jFP/cRsuD0Bw
FGjuabyGf1/mc2Lr2oyeWJ7afkbqND/o9QIDQ3lMWUqJTbs36F/16j0a+oHW2xdlbVKGlWAbY8GK
t6h001vbtHoKqJW8twX7X17r23BwH/jHkU2rgvttqCqbnyNkbQKrDZp+hTZPsmFgX+gWqoLB4xWZ
w/LAsovpsh3OT20QUj2R/SoP3fWmLNPeZ/nhjkhJk/uZPVX/scn7VaUM53Q7c7ZgeXSgYyP6ybSm
I2w1pN9kST9aOkZCt+ltz6KV1/w1oo0a3TLaYXLmAoPxq94P5jobw4y08Om5QEKZbvkPEBazXNZE
BdIzkFbTTXBsboFuHW/18HT/oAsjbmmOY9rA8awgWXA1stiK+cFc8gR7iQcxU9UO1GvsTNynn9MO
UZ0+02C/7K4sCvNnqF8fLn1BM6+WXoj3fUsICzfGT786rU6NMTSOS6y4zlMuMIFK/0V266EHFf3c
qLTEVx80BxwzKaxwc3RUBwMP+kbG3iReNgGBf73mHB4lzem25WePLZv7CqkpBSemZyj3pAeeQlda
3Q5axMci1gObEmtULaXD9WnZEhj3uLBHPFRlYffZ40TxWB4b7yGvBqetQyo7wEm0g7gahBRS6bw9
m8cumTjamO/05T6xvPy5g3FBXEHuZxrmuHk5bafgLZhhgihc5TDhHh4jbLgDlln7CWVetyAlKcEz
jlfOLM1sjz/HO8XiqUs9lLaXU+OSrJi6k/+HDJA5nMALQ8uDky0SC54+pc3tiapvIQkY221DMz1O
r8nBMsxd/dhy8tdLTNt3W/N+dP1x7/6pNhhqZpBGAwMQqyZVXqkN5jU6ORLlnsZElEyg94QedIBk
EEv101VC/F2FPlppj619aYfIhxomhTLWHCQ5ya+RxRzz84szwN0c4vlM7VjjyKyxse0AbqENZkit
NZDjO1ct94+KghIv3dceOKa7rv3s6kWbz2Mt8Rvqphwa4wA1OmKIvOT0AYtVZ8Xwe/eTCB1YvkDy
0A9Q35a3Jder6dCpd4VyVm67Qf6fo2xMe5KcpYcqLMciHoubdXG6Ybx3aApAi144uTZ33dWigfMz
mTBZ9ao5U2UwrBd2EXMotHiRH+BEaA1jVvm8UGYIL0zs14fI2pjo38eWdYfFimW2yQTxV+JbL+7F
WsvXOqIc4Zrr5ZCTiiRkGjr7ox1v0U57fTWIrpDquA+a/tC2lp4CPUBnOL5F51fLVhrfzesLYD49
raqevorqJorukwftKUGS2mg00LtR/Fi6EOJ+O9fUsZVlVs9d7PwopzViwrRir1c3Vs85Y7fjAb3a
g4QCvI8gA6CM2f0H/+JRgl4Vq4QylK8i0AnDuvnQvr29PKPF1DKurLcsD0IGCiY1fK9jri0gWl78
3tyxU/x22bUxFne1GFqExFduM0NZWXaAJjLtaWfS8qe83LovuXlWw+V9YHlRe44TaGDRftG3B1yN
0Fww0on05kuU8iZwLPVTeIdg96ALtzkNnteFC7sl9SZpdRGAr7iY6O7KDs+lumxx4PW9To2KWpvo
BnmQT0CYi55jE3SKp2vj/HzaVuFraEOZtt6FyddTJ0Q0y2esOn1RFx+tW9Olx/kJYDJRjexaekY7
I1BL/74Pd/GejUOscwBhO1iEXedQm5eIyuJbs6NbuMijmI++HkG8Lw+3PQukRzSXOjTFs+dE82/7
Yz+gryv69ba/7Y3jfc+upGd0JMqUoWkeu3sOkekxb6OErH6aPccyFge6Iczs6ZeH8iDTYVv4g5iq
eAExSxmNfXWI90yFfcsP+YFzXx5O25IXkfQsgAeetqftg4tZUNo9g5G0ure7EXg9c1SVIWIoOdNl
KwzMNQARPioilKFDBEtw2ppM2MD2SP2kGslSbcMPd7yvXHo6lPec4QBFiyY4bW97UwusbYTxIMQY
SCOncIdNwXRp4p0fkCM176UsDttGWcui5H9ay+P9dCP+5kfme9srHy/Ivg13RLnv03O4U9YolHAn
9s8HbFse1G5YXZGzyoeQtTooF+WCMdAEKCc4id1iLXwHmwsxv4tegTwKAILYN8Z+cMvEp6AUY1+Y
KcHyV/0qNHO2NGAmIl3WwRj69WQHOtvE6DAqW/r0i4c8o2v5BLOVF2/7+z5WluGONsfFCr4QYRSO
mS/bWvo8N97zC+Rm55ghveB3ygfzB2/mTeMYbzi3zzMb048wWZAe+8d9dNryprPVjnSlN4SRpFmW
kLfnQrNlg+gvSkX8HQ+UCzKDb7H+Eyu47eEGudTgm+91oGuEx5gES7ShBj9BgvygfCgfOXRnggdN
JDnNJXY8PZKps1cyFrPgFhLBdn3pVKgTYgqGQjdxWQO0YOAh+/d+Etzyd4Bketyo4DFAZ3k4O4ey
cdBYPl8XQssjxAqlfzCbL8+VqUB2ml/Djz13TKX/Zm++w4/xXp+xt6xN1TgmCO03+d1qeJelcUD4
HeoqH0zqdA90ciy2z2GLU8fk3DVHwL2wNzJB/mFQPhedQ04edP07MNgVKG0mCGsKj6BPqoNYxkJB
XqmEM1TZfHb2TRuG4XV4isGcbA5J4DJoxgraKxNiF+hUzvDC0kxTiFoe6ueYQybz5NGwIHymPYI3
d1MyKEmFQ3kWVBRueW9cO2TSCASaIfyRCVX7R6D+iNX8g4r7QfPF0a6pZ526HGAGnLY//csMuAZ+
9UZQDX9sejff3M+q3tGiB510OnGAsY+tOTpdKbc/TTiOzSEWWfgKMLziBVJJL2Li+NcpnbKHYv/o
GHxs3E9hLDAN69u5yNcOcXcW+trweQer8ZSvXq8vPBHEH4qYI9vZwQt1rGyiOgqy05rO2dDop7id
UQ8/qN0Ks1v5GHT/+JZJZreYESPMQdQcjJ6eK0T1D+cjNRsvyeccUjRuc1qnLo10nYLb3SDJ/0PK
/0h3E5PzD9hD1A4H0p4guQtKUeIH0F4aLnqZCj3oMjJSSix06kSFWAzYf1j4xuCXegCOn/T/LBXI
Eb+EULlbABsxMtZAq2z6kXr/4LyoyVd6/nlhI+ZzSxfBnNAmGt8obz+xr+jjGz/2kLI9MB9XX1jV
T8mlRta6XoEq7Ao0Web6tL5zrGNDl+w1uvbB3Jx+SigKq4Xmg4RmxP6LmCv8DcJa8G6dwCTIUt3g
HrV+dD4B/ry+0mp0YiOtua4CfFXR2DCunAdkvpgKA57bG/898AswJMx77Ddu52XWRbeIZaej1O3m
t1ghT2yC222o5d/Pfs1q2cws/tTKrdX9W9e4MGn/T0wr8pudcGnVOyGqOfjFpemSL8f9wN5/RCqO
SIDIs+DCZ71I4Y2B+xFzuCp9a0cDr2Xp1qzPv28b9ia5z9xuVGOR3D/K4jcm7NyMP5PY8rAhu1gX
/lOqIUbvg7Dv05JTgMtnNWc8w5O6TNVplUxeI6yKRJ3iDeksAtZx+9LHacGzijhDJ2o39C79DPPr
K/50T7OmXD55PTdHtnSmN287i3ASGAE5jt0FJ2uPCcYvFEcHOttK2bBNt8cW0yk26CXZ+Jq5KzFs
la+w/8fyMbB4GPpdIZfbHOXg53wXGB/rIp8r9Qw/EZPyDviar9140ZsXhwbPPS4MTyugruY86Z8p
MQafPFa15inkMBacy5au78gNHoHLUvJETO2rQhBWfWyx2Vg7xGft0Kl+fYWnD+aG03sTG6V+zZ/W
HL8eC5c9RYGDB9CtHvPmZfgt6BhmL0nIygwbBWM+JQGFQCm8JtRFP8QZxBVGoHLMsZ950SYVkYOO
13sLBrT1w090VxX8SVg6ApmhRELiMyEh7icPN8h8BAXwWTJRuKjqhhg8GMkQizPGXGCAnMynC8OB
zFtz+8LnkSacUAMy9SsAAhjVcMY20TzqFOmBG/96TJdEu6BjUjEVWTkOd8VW5XNOwuDq4tAxAO0/
Oi6AA7iUhzNdNZmI26dsaC7/KPdhPkeLMPX+MR2cOG8znobX96TIAwboI+hHFhf1oCQEKpo7Fhuq
U1qNPjE3AeUQSZHAKJKciisDmn1l1zNl+QR9F2hGr3dos5+QvhB0Q3WmazwrGH2g02d2F+1s5c7l
NuU10T6cjrsz5ZQ/rxwysWDenj6a3bz7WTjG3EJcwkVrtq6jNSb2sjPN1SmaSnGmeFioH8wU7LPn
AfUT3wKOF6qELaR5FNajO66kJoOMlItXg0rHCLn7cAN6VSn28FzH8TkR1JhMeAn0R81oyDZ0tBk+
O3KIfbY9tBHSZ300w3FJkVzYF2rDEJg+sokWKVPLnyM+O972Gi15J2gvG3b6d3wbMjCaJyk2TBMe
aW5DcR3J6FKGvM5mgkuw+ayMV1AHuO8vRCZWSFmsGtAA9wJTIZMLdcPDdHWJb+h0XuQE931HYeT1
emAHkB+ya8Z/kTWHWrd+lChDkd/sZTVCrGfJgjHYNhtrnOg2ji2x+Y3cETXONDT2aAYdOY+YVGY1
1CU5tPGgZI4DimhHC/CVwXB5dGhMQGcEDDZzxEF/HmB+Ngmee9UzLBa6bbkrnpVjvgGUPiZtcy5P
H52+tejaXu+gG48uFnyaA4MgD8uDWc8GVIfDSqeuhrtCrrMmTpatL2Qd9xloVm2IKcH6H3jl4VK0
HBgyIVZXbBGMlv41x69+NV428PEyEXIazcGQpyhDVEMDM+v7e7m3uW3iMqr7h6jBloupSsZPMlvG
RbdG7afhfArl4VvkuZVdERFIUeWD08V4iArkh0HFdbxgINXeZ/9goey2A/BMHhdMFRQkSl1D+6CW
UW141SJsnWfk33B9EUtYDzfwNf37xoEnfQqTLtrdleU7HhKuAwyBh/j2nbbxRfJPrA60DxvE2Jxo
fFDIaOps6zmHt+J+pZCLWM8UZwzbMZ4eLhGZnAB0R35GlEPTgXXkTGWvueheVPkh60Y8BhVeHYyR
AJsnzEtK/tF6BQmeXe3XR5kJJ2lHQxml3Acx15I9oBmYu8IaQsqwIZU117C3Ipyks3UaYsrJZp6R
pG9H0Lgs7wT3XbEd36/3R0QxtiXo2hma8c8Bm6m99sf3x/iMeTEvcD4+jX0xjuYlxfHjIhNRipbE
z0KOG5f2SgY1vtzVxDVKD9Y2kdGSM+bbBROpPEOF9DAHiiYq74z6A2ztrvKfATodnWmKTJjgMT8Y
l/yAu3rprvkZXZoCQHjmkb/Ss4wPSY7aUW9xaY1jeZa/KVhkB9G5P9Ld9xydZQiZvrVlAcZ7nPZq
X9wP9llef6+IlkQPlqwhKQKCcJJzcq4OMnXjyKkEXkoD45gyJu5me+VtbDfk1eWUSLtJXH8mwEsn
rBrWHPF1VUxJfuYdVmXzZBZ+yPZIVw6hQ0QhOuoCodODi7lJHGF6SJj98xDtzCPmszisyE2Db+Ec
QDxmfDSdsTzeZBnmRWb5YgOYHruEPSJLTg/oA7YwOhf96uhAd751EZKm5xSP/8is8Bv7I5wIjIaL
wF2XkA8E6dxBGIUMHhxyIR27d5Hv5Yf2+kattKPYu7rMRsY0L8qHTKa9cqJYuTwLqdWzbfgCwIoM
mJ+xQAuYjRnwcMArmYTMFIpH9D/6SM9Q17xolxDcA9wIHiF7GejwyD6yMn5HeJsXJtofNXvSCpPw
TJksdpYwB56OcOWbOXhyfuiPTzazvcpOCwUpt9XyDKEYlOLxzyt0cD94niZThvIX+TyM9xDHq5Pz
IJ+HQCyar2GavOkOIIlL3vIM7fJiIKZ0FOvtgBSQw8K7/AFeYGiMIUZ//wiBDKglFGWCifAu7wrp
TBiDb6RnTAf+hbrYkfn5vgcJPqIshaGFh/HUoLcWYNaxalQxqgMCyHmATu7rC/X6xwv8+j56bB0s
ZeWrymZ/2ysEdz/C8/MqJ0vIEJ3NtXRXFc7qeYwBSA2mzGG4BTyutWFdvBQhzPvpvEA7yDsHN4Tx
YKA30eV44lAKkbTjm9eFD7gOOPNd+ee9LdpRqIV4gKJwPYygwVuyUwxIg1cBZyJ24W97DM6nwKps
LB+W80S8ATOCJFhNKb+hfECNPuAm/rQsyXqMtAscjvNGhDE8ZE9kOu2VBxpyyvnzP1rL/GABnguD
Igh59FPmCZvnUIzXaI5wbKARnM3QcJ7QEl58k/h9anHzzm+21P4kSMri2SihlnbhbJsi/uATlSkz
vhwX6GNPGKIXQY9ldYWefEIezFsXzjYPW3NL8sdVzLdCGIhISCCUSCe0vHZBFSC6kjNOvnwQt/Il
TMZy5KTaPKg/MrIwPiQkM+2NRMmaOUr8DCiLFS1HHuRji+RG1lK9sufTfJTvXmWq7EsqUBbkb68l
lip8I9IF7pUTSWC3nBLkacz9AeuKCQSlffaeyHDhCvvClJSPboatzF6b7tpBU6mvQaD3E/fUcIpo
VWqlfufH6qZ8cgFW/DrOybcb15OPxmXoF9y93KU06f2jqwglraLAwNN4lkHItWKB2ZBeb7EjdpGJ
iWFPMN6LemYZCXbVz6CnV3n21HCo6Q+Lb4lVGZpdkJm7lDsGt1vpp6/nPQlisOlHRDd4vDtGOzGL
Fy/pGHd6vimwi0sibIoQ0FawDVX/VvNNTdckLNmekBaskMYmAMC/40Bp+uFOezTacWIA6c2nhcP7
eH3hjmBJPckJYABtXAOpE0jECTYEeNSp0G/NCzqG57Gn8VH9mnA1BXyf/MPiTpMZAiUpxM7mMdjZ
OMKPYo+2P3Vrq/lMsHPTIdC7Ck6CmZ/FAeYazkS9A8Y+kaCL73oA04nq3c2g72U3Yt9eIzCfEtX0
mDA8E1Oy7xJQmthczPeqn9g2VUfy1Y9NTy30tFMcOkCYm3E1qqFOy24EuHU0o9QPXiMsf2bBpx9F
4T3siasQv/4NWI40fR3xaGEcHBuEHOzAOz3WJ5KJyC9QUsNvBghNtv5eHeGYU7Uj4Qkj5vUhVg+A
+g+S4KcQf2ieMMXG+QSGKAyfuWL3peeoqgUFdPVryG0BAg93Wi0ODdenZXlxthE9D7C6Ksxyd6XS
qZniDk28SA74ZJR3BRY8Mld3MGQdYhtj3VLYhDa9bJMr9XTL7TPfxGxrrNReCPZkWarfighyiNNN
x6W76kqMB+fzRXIXpaDKhziDlrvKlQ3ryam7Ek96smXWKZGVJIbka6NzFrVGmqJT+X2xr9xVBqvm
GTGo3C4PdgxbXX9wUORX7eZZ6ZhdwkptyJUq9pp5Ke8fGKnGhSKZ/dMl7wC4oydgrtq5oepX4VIG
VJOPTD+QNt9PS5atdauXYXmCdSEl3GXPogbF5X7bmcXerVpPPQ37cODh0ib55s7GaARO5r9AFdGD
iPAy8aJkduOCmxKf6rKvhoV+0OzOG9gnv8p/Y11bpPglBQgLsNWJu5NFBFp2y6rg7oxv2uFu+Dq3
ge6qOSak2IklOJjZrxGhzhXSHvZuP4RN3ajy73U87FhWWf2oFGcqs/9e3ap3l1V9Vrn4tOZNNSyr
nd75FQCP4z94i00uNhFkq4ZRt3ZvjvcgIM3VDqX5ZDBPRVWMMuczHuxe2RpErcISMH41gtpbws8G
20c7P6l7PVvl4VKFs5rTksul9ElIxLTLfzN9kem/EVgltI7UZUQALsBP9MlQRFWQtldn67q+D8M+
DPqO+ilA62kVAaNpnmudPPMUTm7Ki57Nqa/VoK4GGBUdG+m3Y01Smk3zDJgOtnnoB11ZZBxE49H5
dbG3Dd0baN+29ZN0YaBW0SiCLCacqpuqF1U/isMlVvZbU0YxJRlMK2bZazBqTxs1pBI77UFCfe/q
FuA3QY8wSccFQJZQaMZ6Emsb+8hiv+vIsh6o+8Ep9LVi+YyreVrTU+RGeUnWeOea2SlJ1hlnGi6L
jtZQiMUnCMcajPBN1dnPYPyDhUZCL/GFxCHlDwIEyAlto682HRvtPM0kYINME0zCWaVtOUTYHq3/
A3DKCAiQBO7yRn1BPt4hRGJaZHXeLK9mpUXBJdZRFhHdKYRacTpe3OZmayQATv1tI6Cl/Vm4Z0fb
g17U7hr/UFhU0X81xfVPNOFOkURKCybUeUWteUpHVnfZzJMB8X5tPHIM01dtRAMkiBJn1FHz5/hM
iK3LMWD1GxgeUPuypgPXHYRjoG7vWeiHzCdhVKeIAnKnS8BVAt/W2QBJzqpIwGzDmb51DNV/qCAi
GVWt0toPSX+JV3UzBKekhzzVLeJ/xI9yRz7OEFLZXDMAWJHt/6p778NfVkNuiEs12LEx2MWoPZrU
ZdETLHqtu1+GQQvPRZ02ftF+iTyuy2Uml0QEIweFPY2QTYNtRasL80T6QkcEMIxtVzObzsz2p9Ok
XnSombCr9DwWnP20YWSkUBb/M6FfoS/uDxNpS7LM8zM6fXHNulHIbFSdDy3nlDZFgDCvKtsTqqsN
Feg4hcKQIRxoG/SEN8KhIWxPYpJjkRhCCKCQ2iDPTRs3yJ+YeKqyJizA1kRA3NHI1U4+M4gnLQF7
xba/+y1B15h9HfllN5oXsYmDbRtx9ccsNOVfE8Qg18/PE9JPwiTI1Mq4KunWA+iokFgGyvAIjDW5
2Zgk9icpVwgFWh9TKTdA7brRouqXZicS18JUoWntPXAJ5bCpcsJl2eUx2DUPROYA4GhSSsN0TKkb
x9X1nqROMqv2S7EmGYS895tiAP7z8vpLA4z25Jj5cbdywa25JdZm+eCYFxfZP2fNQHo0Jf+Ej8T/
0HKIXIMW1/rzU3VDn43qFOJMFjEsFYOSrlR13NOQKp4omk6Ek3/Kcj/CmiBPKnn80AT7VSxzdHS1
sPVflamdaHdEibDbJ5bFgV9uD0L9q92NPeXUJKcNqWp8Osp+223W1z6Sqe3WhF83AfJbzTZ3ZaRV
pddz9HTb79NvV9mmFKeIpjnD54QiOOPuHmTFtiMNLPF658w6BvW5zTaZ8s+4fWpR7FvP3nOQEDco
b/gx8uQOV6DZE9p9P9VvNzSnUasHJN1oYRCeNmw6U+HvzPWolN1tlBeI0m9DN9nMOfduzcnkhn5S
VQut21jdVFuHXKbSrJG0BnX8qszgoQXPeHKia0wDsZyaLqOUBCPIjX1Qy3BYRl9hN4zcr4ZoJ+QE
RGK2JrSuDNKk+F6MBNQqgqLT+ckmKmT+CDGjwISGFZVDiTRbGmQaZys9nfflNKby1X3Ycm5fJAc+
FU6OfXab+b3A/F4mZBTqce8/ymlZ+HfXe6ADyDGw/YzcgtcqJmn1BfJBSTeWfHPWpfqdwxvZ5sZ8
WUtJpYbHsTF2cbgzmq+UMIzHrrh9qiUaxz5b6uyRrq36MypEe3N5rP3XRwsI+krXJ2r8Ufb1AZq9
zbQgr8+GeqV1ejfN2jkJVamO7T5TSB5TB15+EmvK9gYEo6eU5CFDp1tWDcqZmiXZKo0/5haLLF/r
Z/ljV+W8jStvcPs62aFfssK2Jpnz/p2BhWhfqruJWILOZp/+HcJ4+yCbWsWmndr6Ja6/0/bfgBOq
8iCSEmNFm96ddUaD04SYWNKmyp+2myoaGXv5Ul2pVBih1BITgQt7Br1ReFafGPbBIMKUXID8Ur2I
sprHZB9ROVKfkq0WsvLTP1f7Te//1YMTC6LzTP2bU6uoowd47s5TXfXSWzhyX5vY/FFg8Odnm/72
ZuLFpnA42V63GCnEe0FH+k7dfFnwE7vYjZvmA508cpL/CtfyuxzTjvISpIApCpcZT3IuEUc1BTVv
5k+eXM3q+1YHgw79lp4Va9hQ0iCeWdnh1C27bqkZm+Z1zJRxGH11zpeFoeqGh0qY97aqlcHoRvqf
SeF4kNOyy/17QbogatdWaYsM6xpECW9oMSBRlcDgQzMKdGSc6ZFgkdiem3kvAwp4t3D4onPlbQQz
xgTtaR4WavdgTDgUbFU4lNRNzJO08wsX1e7RUl3hymjJPjmfxtqdVIXPX1bQ2X778DnaNJ/Y8mKr
T3k+Sq5MvewSfdlSf7qb9OC81qR65w0mdPIgJvBifxgfYgJFE+bXqn4RBg0V/L4fx5ooelJZuDnG
XWi9ilTIb8amur/NQdq5e52kA8K2sxG/97/RD19lFgyGRGH+rw0jVqnXfKOeIDJvhNyvkPhavEnQ
eiUzqTy995KrKgmEr+/wConIEAz4zP00iUlarbg/xVUaqquScG05DV76mDffjeEV5FtHAZ/grGjp
ov7Wfim4vzNJjdA2+qrJfI2UIbJ+R64kJpJtrQTNd/8x+Gcvki/AWrmMg1Om6r/XJqSjzHXwj51N
DvdFQggdOSnPa3+B8A6RFxIh4WydpbIm5SpL/Gx337aT6CNc33E+A2dHmQH6hFAEVgqcOZ+n/+yF
Mu+2PTMxyMxohx1lN1f6EpEa/SiZZ1hDZAPCoLcmxYVFhtfwS1KaqApAvoux15cc/G2/bmekTpPq
M1iyqc0iPEBXY1/NKKJDvoc1q2Z3049Rh9yZkG1w8/FFKEJArUy2n0e8uyWo/6B2I1GjsoNwAhtr
YCza3L8F5mnknAie9BPSbl+jIhrfmq/W9q0scNINAvfOpQY8lh1qDO3HcFCOSDMZUOZaHdZl4FBe
ugzyLkC28+GaYLo8aKmYhTZKDgC+k/QK34uV9mZU57Olv4e+e4ycl8dkm+/0y9iY09cGYcz8TYqJ
fWib/tvc198cDBgryzAk/W7LSQREGPUfMAly5/QfvAbpsgvMznGCE+0oYA8hBz9Hz5H1yXJrcoFZ
iivzou5N65l7dVd/vzb2Qv93+k+46kiGMEO/WTk7Fq2n/YZfvJARxB/7UCqPhXAKrd3oeI66NRG1
vvYrX/iYn/5jgjxZ/XejMH7npbHP2X1cyNtEdYyMD+Qsn6Z8EuUKpzbFYh7z4pJTyYcsy0v0E/4Y
++ZbJ4Z7DqZwj4PsIvuffBm/TMX67HYU0KK2MLnonJOKxmvUX2/I8qzrQI5idJoPkMKGl3wRH5Go
HtLO3NTfNhdcE4ShueE1Kvg2GhgIfiYlfV/fyt7ZRfgytZf+6G6Q/nDc1F3+RbFeg4R0yjljFRJK
/at966T9Wjtl/yJdOJ8bGyoDThEFB/lNau8oG22azgew214SAPuNsaG4HB+mdPDU3pRfUpCVmoRo
Kl9fIuQpptT/H033tZxItkQB9IuIwJtXqvBeCIT0Qsg0VnjP1991NHFjetRqCYqqY/Jk7ty5c2Jt
EmFWSJUeKHQD9EycaqAvRNpxcbBqF4bz6gW3OldeSpc68GapnhGd0E7qFF7nAc/czQ6AhUmqR46n
u2hAOut+Xvyw+AkJHWbGl8VR3zuwzvxwOb5/T0e6xhBsfg5ZQA44khAIsTsvRuFjf9sXlMhvgm/t
LZ3xyWGWHuSG2UG+k4OHjRXLTY6T3UyB/FiNZbjE+Xs/2U5Sw19fhSH5j90jSn4Eg9w+PCpuYx8/
e0WdhxiPuhWn2GtXiR+D5ICO0yTfCVtXSfBvjCXP0x6keo8B4zmaj0Mx3W1gBwBJjpN7bzpK9cJ/
JB06maHhUwA+H18oxs/Can+E3Z4Zsr37yaV5Fbbawh+l+jVf59JmP2zA4ij7kbowuLfB8fveO6+r
fpgc3Aa/VJ1mv9S186ObPq8ez0cqFR+xM/X5OPtxStbm2ri5xL1SPFRt7enInnn+2NnL2fNn+sm6
0BscrCG5t8F54hXazegFxdIwRMtsdcyUHtdMRzBE/tiWDNH22wsYgotyp8H1256bz/acT4aYZyxP
OWIdJ+7vNsgMVyooaTxbMUGjfFqqZIapoQGisPjhdGEZj98+bD4ziefvixrw1/woM3y8FM6RqupE
Oy/+eNeO6oP1sp+zH09qdZZH8iMb+o9TEHaZ5Afl71Zo7VZqK9N3RlhE53vV02eGCvB/pv/SHyxP
tuNubwPWpJtoJSkZnyOn+foRMe8uc36n/3Cz6YL0hCf0eSwtV89PaFi4WY5IarhGu6V+/6G9I1kW
Jz1f4d98Rp/07Tk8FapGglF0IoZLrMLAqLF/DjOvGZ/rXPg9x2HQvti363v+FI5FE+NP0jlX2lbn
4+s745y5VPZq9pdsyvl9OmKYKN0wV9d3srSakL86vkqv93dHaNAmYDU2b6yqE3z5VqIO7cI5CE68
K5T1OiuEdyeV+iZfWuGwRnXeRvNkmfEwzpQXSj9OVxZk/bV2qu3qLM18ClQss4JsGDCMQCDBg0xf
G5xO4pX9Kv14a3Ia7d6OBC4fk8LP7q3YPbyZlNWBkTrV1TR/+dt9/3OBU6rC2lHOWMOvMricAMLy
nV/xBap5cBfp0sxjIgv9oKbOGp1YoGl38bGoMVW7r8LP/GnO4tw72IpO6SiIdSRb11GxelXWeHqf
qw06RgRuYoFjdVs+RscorWbwro5prwvt4z+1jbrfxqe4PbK8lc3PQju41Y9ioPLkVqmTv42S8Y3W
Ym48/8mrfRN9RIRbyKhpNdx3CNNkOGrCddRllkdQWce/EaC4nK7jYFaulWk5Ea/jZBlBpzyv7mNF
2xEH0v+ZKoeTNsmmqgZR7WM9VFWJ7uNVbRqly2dFaRgQ8aOx91WBYUM39nP97RT3Vf+5rkL+QvPS
sMDii2fZR3IHjXP5pPupBeMKofyf0BGDP+8t433n7KZBGOVr9VK+uEEcj/LPRj1r0IjYDFPKueQG
RptqqbFT2n/thMLMTTUKaiO38urj0k1Hl0o6IoVhbyr9drRHj5YC/vKxfaAL0iFkQQllUa7TBygv
PvP1MwGIpKvnHKR30trpESdfJQjtmntMidsPb9G6fKlzX9Q4hwYsw3W8pLkxrZDBVrJx0Nk5CNjR
WIwe5FlW5SEPoTy6uWaxuWxRn3lJaw0aWvJVNy/STZvu4fPQnc5Uhremqu1z9aWq8EfE+FQJwcWF
aFUlVSOWbhPQj9ZRoVKqlCKNBINOWDdIQaWqCZogaHwaZpIAqB8mtmdZ3fJsTuXi2HiSIj03yN40
8NSqQFmiRhRHfQg9ExIaRwX1hwqvJiayGudJtM0r2egD/yHKxZdKKmYSyutaKVpRSA3nMNXO+IO1
qCeiUvSaJeKyqMXFEWtIkanlSfnBN/VEfhOnSY5NJs84G0HkkIJCfXE+IoISp9WdLz+37YlWkeVN
M0XVR3l1VFLLhFRuOUJZNUshFNxboL0jBixUz08bpS6KbCSr5oO6K8U/oe1o0K4HrERcygbpl+Y8
pouhyVLOgt5G+5GI283km8v6KegftnfdUEZNubmSmGGxWmtGqRWKr1H27EHFidVk2TvRxlb9h/kG
KioePXeO0W4ITB7oPzGG+fbvr9bG4K9XvIDgZ16ddpNvQWM52zSzlRwnqn6ooAy1z0MDSSztVEsQ
dchHegRMzlVLk/TzJs6SUDhUirV7TIZXpWKp71KRHm31VPX3ddE5OIUMHe9+3n1UIKWp6jm27lrZ
v33/2wTVE85KUO34JQYQZoEWU3xv3+Owu7cDcl3NdOvWPXWXIhWLubEnOBHEVdT10IrOaZi9QGsu
1qR8vOts4BZNWq0VCtLRPsh+RRdXtdzegspf0MzUKvxRv6uurGMX22N5t69KgzUch2chdvCZrNCv
0WsJ6hdPX8wuab8MLR/QY20dZ78y5ad1pymtlRiFEs3b3/patuzb7i2o0VTU0ZNvW1UPEWVwq7JU
3TSPvac0YW9jrUIZysvmxqiGFpuqVhopcoOL4X91wtem4o/oWj9F8PPm3Y2f6+dyPg5tKDGpqgvG
cxqfm8X4XEcYVyKzN5+bLlbXSxDWK/01YD23721lgJ/nhuRllFcVrsNvWmnqg1msqUKol0h33Nu0
mDfldeveLk0Q0O6oMN1pU+Vj9dAtuNC5fW2cCRcdaGoUvqVX5y8PxSpqp9afy8CrLw7m+HNFUosa
5dJsm3fP7cXr/HOdq65RBjCbA/XmCg384E1mB1L+BTzz0Fzt0eRuqX6Zd3M41cVfIGBo9jCRVc4G
bc82b+j8LYVI0kBlRj0xZPkZoFn4HMfwg+O5agPHiBedppUFSYv8vZeoZzuPGh8nS7+TBwy+jG9B
kwCqi+SnsFxKGIgc2qaAUPmul+AP3yhrFDubWbik37cvx+qfC7PV7Q5BmcpHE5oefk5hA6n+Rvc4
qHFs24l5vLTV9e4L/fuKhWjaeRy57J4FXEjh9gF+p0Ckt/fFDUVeHFpUtP2+9PdWN0DCq7eCxvpg
uKN7OkfFjlf5yLyHzXeCI1TnCuc7kI62sSBtsM1WVuF+fAq1xWP5JAaru9jxG++Na3prcsrCG/ix
v37ir0RdOkiRVvLVr05NVjpofHJHC8FbB9FkvfxRM35/Hvmt6XK/Aafzq0vT+LmhEHX/d1948T7E
G/O8dx8EACKpemt6/U7DaIvOz1fGmZ4O+dbw4lU71eN9C2AWKjNjyh0OgnBtU7R0j5keQeDeKXQ3
9IhpQ7Gc+T0Lciwj5j3+hjFcDFK7tdhMcLEzdeaExRIuH54lZTaynXAX4Yldex+Fv8Jzleri6KAD
O5/5pSZgyL34NVAlxTUm5fE3JmFEfEAYxAIfpMZnfdSyHVEE1zWIvIRJoJb+LbQgU1b6665I/TiM
2qKdm0t9GFUrKfwdRGbDYpvm40UmEgD9Xa10/nubBQORMJlBoC1cN8jvF9obIfCqHeYtrExzZei9
jW4L4CQ0cwwfuQiDmLJP7r2goxw+nrJzmA1jsWhbDh480wMcPaJryv0G7NZf+Q6syq2EfUImt5W6
V9O+dY198KBdXo8yasvhfwsRnnmOEq1SUHj2qZtWqmEUUhAFUkHeFRx62lLtR23TCok7iG1oRQKA
9vxhMT9q+YIPEzWhJIaukqqRjZ8+SrYJv+RsCXLvLaHRQ+wSZp3P4sPCzcg7QU1eQKEGrp78CJ8Y
JjLcUIi/gn60G12Ux9Y5AoW7000oH3vIZkkToFTDFb3y9Gsr/v5t0vWUIJib+lucpXpAC/NsBSDJ
A5txiYb/BgCkTJdamPKorbNscRj6MGQ6rBS6fwss24HozoBjzhK/8kBeakEoUPSq/e515wYfxH7D
LYcdED5k/x3+/bft7MefTIMCdnj88fMn0ZpyeX6SHxfQVRj/U9O9CCJcXU61JtgJwIsLQP3/Jfwa
uALJ+5t6swMBrp184PRfGKELCUPDAKFKeBLgjLDQeLfZNJIEjSzwjZ2EkIUH3cFIDJExLIR19bcw
0zx8vyoRGanDV0uhi4wBc/du1UpIhIv6YzC5WARXQCJtC1pbyX/7b78I4+cKrnHy2O5NZGIb8PCh
ImLHMF3h/3RXb4qVf4Yrl0xwktfiIn8zHfTItaKIAvgSbrjUDnOcahyEQ3UX+b1F4JkwMSl2JtUI
UKdFobOg1LKx/xtgRdehr1LqZ7GKPUURUwXihUCRTkbXc/y4VMVkmZ/few2QJDa7ZWvFY6TDUyoT
4qXdV+71ooXhtZKWfHjJ9DPZePd2eSu8h/5WiYygU6nG4t/i43won2+d87/bW+n9JCILLy61IYbb
7+cw+ZEf3XseJNt99ndvNsr089lje2hgp91q9uXSSvORg3xO6JMZpJhCx9b5GA6zp3elNm6K0Lro
B7Ufesz9oKam9m0876KnUOdRb/h5qmwQhjC+5pXSvHKdSIkH8VQHDhXnAYswlkfmIgI1uMC3ZNMW
Ztt8JX69nSwDQrCcnR5BPNLrWEIox2D6cf/ODQu9cG4Nl+P1nI6muklgD36N8wOFcebLPKTKyaeB
z6Ur8ekpO+0jO6Mw3Cyi87u04nVy19Ez/fF4cUBYaqL22fX7+M0Cy4J66Xly5dHfQ8oOEwmEoXQ0
VDIG0+6sPi9hk7bc9J8XrG0/2+eOrneawQfgRNmOpV9LIXBEGced0NPF7YKzeJ+0+IAdhKLcr63t
99Xhz3n+cA9MrOcNj7wQYbgLJo5tWs6oWBy/7QEL+0RpM1Px/vk4R5uwUA7z6sIwG6HgIpgzI5qR
1c2V7w73XEhgscbeweowm1Dk9Yw5NIgJduZQf2YC1J380N3gT0+TsGB+tP3ezGCfYgkSa6AtwNXQ
3RwqkGNweNOhlBtOR5yr9Mf228Zhg5BfrnEW1uNymVcWiOjj4DHwHHwOg2V7PofUy3/je99/VBnb
8sTTEfQ7jFWyO/2cv00/zwUa2WzO39Hiie70DCH2n3Q5f2ATC4JwsO0PgwajKQy9MsyjHwTIUqoR
2MVSPHu/E+h3AOqWs2ToNXcbyOe46PmdkciD2uZvbu8FemxAA5qlaMFX5A84hdAKQaJsn4KG78cK
ZAoCf7y2zuQK2dhHgImu9rO9aNTePS14xKvMuJRcUYfXYwRYcmZcpRj+EkbGtBRf9ro/G1dGoqFV
8KNhPgLID1qYqmkPORdP5jYZWhf1SNYYxQvP4fh/uz1iyRFpkuKI3R7K54eT1r5bVpwSHowN8Sf7
snlbvgGf6xJIUk6gStOFBfVhaMBB0keeKwDWAOk/v40c5GA/8ekmyhN5GalRU+rG/GQ98yrfhg5o
6/FynIbuM2Gn8Fm+AteZPXzrMZDwHeq1/uIdr7/YRa2uQ3LjPEHvdorvv71j+WYpBBIM68y9CA7h
I4z6HiKZeV3jOFU5NqheH6DcS3iqRyku0F1HNbBrLvLTVfktnemkHJ69HG/NGqQa++5x+AsSYj4y
nMXURNoQanN1v3i9KsvRr6AsYblKNUwyQ7qeaFpGHDSXHwVM8NLkzChCecm9Mr/7RNUGM/Uu5SX/
ZToAg+4gsays5oGs4lfGHkQcXORCmTLtKlHmh8DlzsV/jv0wp9socY2k8A4lYjHyfQx/xSkkuSih
YrkkTrHlWrpG5GBpmbNzMb+uKHc8XuJnSKUKT0thKdopMCo5H7bNvkZen3G5wpJimkSkiTCpfs+X
WtBrT0eezgIEZBtlJtUuciyqrG4sV3XDYone71XQZgIYo4ShgJIaS4YHX82xxPHhTgoNeJpslq9s
HbAzQJ6AAQk/Q33qPwrDJU1fg5sLKS46unJs27A+3IH7YMe8b54fZDIVK8tzgBetlOTL8+dEyGsu
6Vs3a7aDHXl/X99f3PeNDjpzpM/qIc7p6qMzAmt2r7JZZ7j5ofq7ed+eazaa95kow+wbB6zz0IOE
lShppis9X/caRiSsCwj0F+6JKMjg8f8H27DY2DDo5NH2yIXXkmTOUQbLhZQXfNY1wrY/htXHbCIz
GG0T4/mvmga7gXC3v0hs2CQtlsOch8xQ9iPN9dd2V6n0h7PBeHuXNWGteAnjz+bY5+f35Ww7MXz/
/VDa1cjJ1YUMGi4wQ5cOS9B9+hoQcFvTegz5S6kdqfEovyFjS15W9FUifiQiWc48rdc9h249XNGn
PmgNq+Qpy6J9F17lyTjopsm2St8rvs5ngObUj8GwIJJ5eUOJxSb03KTklwNpPtd0+75xR1KKbt+O
Mxg2qtD2z/m3NAyIjKcPdz/sBz/Q94dH4z8H31oM5xRKLlU63ORjxYHlkpLs3hVGxGRJV4Zc3iMf
GzyD5t79Jsywk3zTlsCHty9Jnm4j0cROVc8fccTdELYNtg59w4ttSBxEeL8EuCyOycXhk+tb9D2h
ny8effeYL1WsFKN9/HaLjyTBib85+7uk2/XHm3x1mkn6/bfl+XxuJ/nBFJr9BdAJ0L4vk+Rlsqwb
D3WomHzr10c7Ux4DQ/zfbRoUi/LKeiRrHmtaCjlJZpHjIzUuC8qTdhIfv1M/4Ry6l/3jDkO6OVUL
yaoB9amc2YzqWCYjP2LujJY7vB0jH29hSsFuJKfnGJ/h/lhMdAeLhq9gVMKio9Up5/sr+VrxUK6G
FxMOc7/giwRvo3loyUUqUj5H3GaP7W1emu64VZ9oNxZSP8ExoEezUs8ZciDWk5+4sjDbzWD3hEXQ
4WH3NUWNic67z3zdZnKi2BDJD0ObudWcSF6u65sRKuUrVqybNSV/J3o25kvLYhic7DGa4zNUAA+H
GddQYScIRhIxGdn2suypHwY1pQ2LkVt+eR5vcuvsj73/5/H+Tqaf++/njx0ZBjlRvpUk0+thEFZh
8HlC2wQCY+hw/YTh65iHs8RgWcfJ4JBP/9knzIt/bYpVbAXHjyTKA86eii7J0Ba7c3lbIdBlYuAd
uG7fWPQhVuE/+vCK9RS0KLKwFaU44QuzI7fX0Jkp+sCSWrICaJ8gShELgOwNUNyWCOOnhUYIexIr
GqdlXxb/lk+BwPJL/g12Nk5/eOkrOdavx8v5T7AeiwPSuIpmK39BxP2nykIfNj3PggbDtvGs3rQA
p18mkzGPBVmda9AqfdGbM+AR/cVPlqAoEMohWvuNExoJZeK/BkEOykFiGEpwSj1ubgBgSG7wWTma
IYHHWUTvwEBso/H9n59C/J2pSCLKSbkHy3Z6xBaT8dX6wVow7dN/+js4kvhBs/zIlrV7GL+bZaZP
teTGqoNW8G0Bme+wiJPBujMUYb/fy1jRTk+zayE4/FkxBmS5aThxg38TxOmj7Lbpm/9WXKH9127Q
/uUQnDPImeGrfblaqcQO3/gAv3VuM1DOcP+8E3wHKEBuE+6XKOQuTqSVGYXF40Mc6O6OZ+R778z9
WGVXwdw+rCyni03FMD8ASvkPm54EbGlaN+/JFwPnuTM/PtVJjVEySr7c+wZLSy0sgnARSaw/N03y
mF/Aw0Fh4Ina+VYz74fud/Dunu+PECCEnfwc8o5IR+4t5vhvD8SFH4OC72SNp96LLwZWmhgy/YbS
YSE6RffLFqtmbyyuFY9+7/HtX8PnC1g4fjbr91pYinPmnxeMqmyIZ5ET3MPubaHH4KEmCQiVcWI8
4/n1Xx5FIPEzXfZ2ShVY8BxOhk/qzm+iy1XrZPNEkrTT+LFT+d0s2fDXyhUjqDjIYBq184vqI1Mn
wb6/h7QjvoSqmdSuut+xNvX8trFMOVcD2cHX9FeGUPG/gkIQ8sAP0srz4bHm9P5MTnbtbE+NRnna
UgdUVgpCZ1AKGhYAZGo7eGvYl9UH+W7tPnoyJlKVoQvcvJuv8Z/jUj/duvR+m8n4TqtQrY3TobP4
IPu2quybq+7yWi6fcU1IjTK97fzXg571tbNqXdrHsSZWspPd/ZgY6PfvuFje9W/tQ7vYzvb1YKmd
GkizWQkVzdSj/SCXLaNZJy4v53y5MN7Q4Bvne/eXTbv4XRSKEmZQNqJwbKI6J3uKyK7vUiyzCP+3
ef1IlksUlqXi9O9LthzVHq0UU6/t36GX2D9kE73GDqVK3NxrPG2xVBM9fI2hBHMlp35y6j6owzYX
I8fCboZZTrv4Xv4dleLlW3GUGkrRZgcLqb/6sZN/SzVXciu9QrPUJI+2TVZWgzme0erljQq5BlHz
3qM8y8VpdY/3qjirUNau2kdNB/zjSq6/GPzey4+36QuYrE6DL8ghl29fIYlakI9JvINM0/FtzaWu
SDuSSbDeOdK9xTXCzix8P5rrN2vEVabdpbipFOsF8+KIHpTed63iy/miLLGl8/VAPcexvdnGj+5e
x4ZkMtiD5IDoxqGZUEIzOHwe+6fOWTOdVCvTTlWLItXJkeun2VRQyWHZ5BvvzWf0rBETX0RZiTat
pjSj3PY0nGot+oR+0EvwrSLGNTq1nYgvEuetZI0Uf22uBVXoZn2ohW4FIk8JJnLW2svhbxPGXnd3
3UPtLrGGeFNXHL6hxnT+VhR7JLHTXBkUVR09MgVSIJKjyzFeWICmszE4SPVCC/+t9H4hir6MrqPk
M3Y6KewfqZq/1Q3EUwK2Om2ZMJDL1x3AP74RCQNLjc9tp0QrBc/WqEPuypykVKqqun8EUJAsUkMv
BkkavXv7iS81MdOQKX50TweNl0lgruPi+FkMp01r8TGWmNh87nvLUXpVe77l+/PRVsXbd7q/7V0T
ALRyln5UkqDGs5xbt7eb6qWbLwYkdlU7IucFozdStceeXioXhV7xvHUcTg3bgE72lIeHlNKS9Gne
XvbXWvH8Ip/mp8rmHxp7qBwMFV8azChkPDima3P15psK0r8qmNSD0f1LwzyaBcyXRFWFSEJdA2c6
sWwn/2j2DjdXGChWfvQzurs8v0uHxt7af6jsUtL0R+573CuH4OGXEzJzkwIuN44PHi4udagEcUuo
8fVD6lXhF9OtRR+3hPytEOz6VrywQYmB0KR47+UKvdKZIsY34u0D3X+wnTYDQ570QKG+x9xDMlCH
RQVPaf/SdOp8E+q1qjs3wgUeXSdZHKMO2k6uVaCcgfl9tMtGu2fj9BUa0oj8iQfUtpN8rpXpcTL5
Itd0m7smKN4WexjYfFfdHvD6z+jX2DTzeJ1SAlWGUXueHGzmKbCEvvOhRwhc+t6kAjcJZOUMeea+
jro63asOunS2xSF2Y6oHtvi18z8UC5UepeAIHxYkyoIkhhqhTCuCOr7AVPh7nQQ8pePUyu0GN+rx
1219UQo0712pL9LfvF1O/TVFZq2T4IIOzj+vFjVnKrStC/Sy23F203dCF4Xcu2qMkiP8XG673NXC
j0v8TG9tjCMn6K3Jz7isBqeWWfq3dAbJaaiERAxM0q/XqDZTztFBvuCbB1fd75xC62GibbP5x02L
LWRaDXQD02EhL/pbW8ZFyX8BfLSQqP3tcGhl3Od1EhOT4gdn5f59/eYNJAeZe1X9QX7bzGh+sJ5s
5cptTv1zL63S67Fa6pUIwV0nIqZUI3TMPdVDLl83cA3M3KcWGVf4DLpYJAjkwC00xCA88MmGfAY1
cy2wFEn3FrLQJd22LxVrY8IvYyWK3XRmsqschPBYXOoFzhEgtJRH0YFb4KOnDnVFQXxwDjKwCU8S
WrCoaomzO4XYNz1I4YxXmIX5Dee0FtAj1rQ+bW2f6n/KBSLU/x5Nt1Nffug5SQcj/h1ys9rEwGQa
NRRAWFhGhJ+Ou/eQu03JdykgBsfeexbLxddvNP2tUGO+7W4vuowCAjO9Fd7bS+7S+M9B0pGEc5BA
3R2Cj1ZNRwMHMKMkJVnNvYtOfqkak87G7uyzKECcTYgQuGXnQjt1bSQKldWtcpdBeFTzmWgBS0WV
y5avL+uAr/PKF/9YoBPdOIna6HIKBgrnCULPP31ORFnpQG6C7E8SMBDNy0iw0FADEJWh9ZobCns7
y2oRw+YnEa+0+Jm9n8vfNnI8wk8as66efNPiiEZDuFKk2FV/Bluqowv1SZaOi209TNz+I0N0KihC
6PkoLigFNxr3Cq0cqN0+sO8ByrQpkGejZCU7Q6DQjAeDMN+9qeIIxM01dYzyaQCwT3d2Y1UE9ctb
6RWTkU7O8e3XcsnKNIvDqEV9qxlWdO6cxeWAT/dxPmuFb1SQN8pyaCc4x1kdqLaviWtZv8ETMlCh
tX3d1FevsgTTuCC2wvVJhUL0Y39rAWz1/yUTsFQKPq/vmkQhECtTDm6qTA0izt07zfB2EsaSLOd9
QsCtj01XkMuwEhQm9djO67XF6pqK5Kp5VzsDwYMzPzYtL1wiR46vqhWwe+69n3OyZbMfNat7C3Fu
0GvM9HQ5KGej3MlhUlL4LVMK+HZS7ioEMsulryM9IJqIwKvtQe5ABCIvLU5lUm/FN274/nvBfxfp
TD9zgrej/lsBlOfjgq4Uidztnw/IdKl8a2/z9eRqUFzWHdYlRvHngZ1dy/0kXrcdavXVTOQwinNS
TKhnZaInMcStoqCiMa0oqdO5W6qpt9fPQYeS5zeQTkeJwo+eKeV1fHpDpZN4NM3dQp+/n+lzqeN0
k4SnVkQa17RCE+nfZvrt9naRiUZabGw1zuroLhOJ/ZFMCvyldfxnrlDed5WWVrv/7j0zriO572uP
t/lQNMKX2nT3GqCPMvdyqZ9oFQeH+u3r1FN3xe8vdpZfyA/i4gAJ9Et9s3/+N//rV5zTKI10ZPxo
ndqSu/oPX9/tr0S8f7l9GbXS+7K66z/n0b2gSUb2S0ggs7VqFQ9DGE4xwP96LcALyR/bDtXD6NlQ
Myk3Ax0VRmzehFFYkEAW/MLT7NdU08cUNQV/Qmip6xZP97ehQq+8eCevhNq1stc25a9T9AXIweY5
fGqmGh00IZ/jQmE6SWfWbMk6ttVnrr4ZoT2z63ib0LgOAxxvW0SGKnc/rp6/HVHdYnMRfagWHc3j
8b3KnY4P7yGuWIwcFwwRaadcVYi/b5z0UNeWSNgG39P/YzfKN1C3JvcvLItXFIFMffdvU2fMZTun
kVxgnuZP9WsjDNpit+lVBKCA182KzZKGvzvizLcmyUKDUEbEyZZzbbJNq8n6Hkvk8aJoXbV2jq+W
pkdB8GomDdydvu1JaUG1+HjS5CQzrCbhXIvSMqnnZueIi6yeEF9uvkIJgnw28tHzXJYXrG3qZ0RB
lTO82l7olXFX3cHTRiYqYbDlleMHJpwyB6ZBTMg4t0Ws1jRKjoY7KHY8u1iKoA4jqr5+ieC9A87W
VnGnCRX9tq02cDmiV2iJIvt5xO3z6UeRzavzI5ST6EVQNhXYfd+KxStqoyNYkgIFYG8TEFW7NnIt
NgWXCCL7epFJhz22ctRyC635QLmQbjPrwfXroT7CKtBaRvPidlpALQJc2jXneFnRoKPylXfsIjr5
0G0/NC2fasCC4FlBniOjnxoquq0+xvNj9OjgdK2jPFnnZ3wtstipt1x7y4sep+rFz9O/rMZ4uf4y
iF/0f3uFyaMj19rYjY68KIOFZeekP/Y4HKIsPLcK5NFODkQ04BcaW1LPlQeO5C/KYbYC8otDcaVQ
Nd1kEAvVU+1QO76Vuh6kob61fa4UBoXm8vUs4tQ4I84NhHWRV0VrbeNeFHafy7vmdF+9Szx+5ilv
w5urm7r/YZT0zHIScaCAUWGpXibZV8q+oeSkcFstprm3/UKxd1PSQenhvENE4DptJlODxL2KWZ9r
PURA++BmSOkxuEm59ya3UhqieGjxGSE4DxTfS0SwkWYVyQ9RD/UIQC1YQ7rN0aYcqJ7q3IZnSJ91
ANsGcBWAj8p2ndROc1CAE/H4LV/7sXP++o+6V2K4cuKrFkp8UwXQp5fnsYgpxitjPmajpzShqYmf
SdhheZ8OdkVtAhI6T8erPyF++gKe3wNooomZaoZnWQSTSEXrrLJrybx4s2xdk4QG4lUqup/N8/FH
LaLGRvExFG/wKvTiIdxeg0zq8ZW3yiV89JLKN70uT5Svb4fmZyf14RZh5VABzfWnFU9zQvtE4GwH
sh21X6v7jr4HlKtuFSedv7nxGIKV5xsOn+/UZzT2l8iMLJVziWP3P+kZYykEIBpxiJyAtBgEJlSD
VSQXElUioYQyCMMmmqGUfR3U266wvul/UrMiD+eqNMLduk8rjw2WWK6dBN9NjSlhPDZTpu7Y4FWo
X1RhLOranyrHTOR7ZbHigQAZQ/rloMVdRzLL0fPWWo6TRMYj9Qgh7luGN9P+SAJSpPQf1WAc6Stu
g03fdxDKlcl0d2+HL9kSkLJjBhBe4MFHUwY7H76mX+ix0HH/FNKecHVnFu2xT+yw/2wElWYaOONb
t8Cj+bfpSoD0jqNzLVvPjZ6d80uqc9WssXN7Q43neXGWxoXvVT85XreOvRW36qDyuPw7PPZtsaCG
dP2WOODTz794v/xK9LzquvN4vyMkf63/bQaJnt6WIVPNiQONSqAnJom3zciec6XVMNded5XIC0dN
Bq6hEVOczaOO7SJyJAKwbLY6PVSphhTzBG9iWGKBQyGN8JDUq/gnb9nLwkAvIimQS7aGvP+u46eT
YpZhHyXT5jQgHKPFzl6DEXMb8j0Ci9N41X9qjVVgtmE2mtwT0uDAS7AAGbdVxJH5m1yQ8rehnku9
w78FgTBF8RKE4l/5Qw6YzXyZVq50xf9u53ffQXlzLKvINuO7IteTw+LmUDv84auJU6USXED6XPZR
hCgUPIsQzT04cFOxTM4P+yF2m67qD0x4kf9SvS0ReBE75UcnpcayXjQKGBjuMj2We6jX2N4D2Hou
oT42jvReAJJKRXieqsRoE++sypAQVzH2/AnJbMzhwCK+VTC8GnqbwD3HiiGVIMCY0L9LjcBVLnb3
MemiK7rvcXRrpV+WX8u3QDpaA5zyznnH+3BZnb4sOrfWCk6oo0ocLPbhrdRQeF1ORTLVH1jXgWcU
rXui2dBIXH88fRg6c0WMnUVzNfjthLKIbYBQJGNyZUqhGMPppo4ElVtL37i+1o77iny7nU9YWNE+
2g4V3W6ycnLOOgab2AhirhJXP/DnQBdN4rKzu5a3CFFv2qo4sXbI24BedoiOOiuyb5PdNMaR9Tvt
H1zdePpkCV/wv9i8X6ok+3CbuFS9IcoXWk/n5K4maixDXxGvFz+BSL/4SWvVrt91nHIGH/UYpSlZ
n5e53KHdV2guFnrcwgF6xca0epqs2zln66mm5SvrGPEyo/sb/cTWNiYa2FQpxrsC4IzmzU2Hw16h
aVwTDIvGH6j76u3H2t5W06wiSQq043VEWTIORyhPMdC3KZVUruVra1kLDPr5GFVQ0zDVBV0y8GOV
ODy9LzwiToyGx+XVT6q6fMHMf70bWad5S6bIDQcGcZKAvi7EoX16/OcxhlBfUZnShHNji3zP2mwk
k94vg8Mg9bpuXVtTzPkiPr5K9vcV7EiTgra2xc4jFggzRfH/z/EVg358byQ7QLXM226wrHPqJotN
NShaBeznETTL7Q2k6Ppd1B9E7tGb851Qa7BvF0V6RNxrRv4FtYsXf85WEMx1rO4rgHWY5HqHGilt
PhYuUjsTK8mqrzts0LkVvFqGQQotOHAGUoOG8VD1igINjBnubvf2iRFvdtJIptnaos+DvMbbttxI
mcwqLyKj/55sCv8uFDLcW9N3GiBgq02UmFwbB8OVspTk33UV44d90vjPKmpr80M9Xt5q6cmNOWJy
SFUelcAR2BmsxjL9vjp2pjzAMsL4Ycb6CCDpGR/GBFK1oJgGywKe3DbulMVnzKk/888SVx8rbUaY
gX9CCzKI5M9rKSNaVPTwG85Bv7sjm+XlJaOczJVqr4/z93mCRXZThEKZLddTZTYJ4g6zKdhO8ChZ
8KuCrAIqnO9+ruyoNNSNl8ywEaXczWBjoLbp6IJ8EKQ9I46EO5ADC4YoJU0Go6lv2yoZO8XRduJF
RCIc4tB2maDljFOTDeQ5apuvxsLnGjPnon7KED8XNGTnyXwsAVgYep3DGdgqq7ideP+Ob4ePfSPD
Hu5XRazcpcyzcEECi0OFUz7LawjLepkyGyRrUW1elHh0BZ1Ruq5N4FPKoADEz5ll2lTNXDsQAWX8
HM1dC89xxnW4CDk2FQeWrBT2wuXZuNAKTJcP43QtOcgupGYNCpX5gFnAqxn8hbNIp5iQN0SA+e/E
2GMePyqEOj0pBRSDySdANgAt/VIPUblCBUOfHC4KFKo49CuEFzYfWSBY/j9Ozr1nKkqwsm9wqsMu
+ZH7AU/hY4wRe/vKyV5T32cC5p83zDWGHbmvPy+qjducrTqCPnanW718zfm3r8lQBsuAZGfb9m0g
4JPcDOe4hDgEF3Vt5vcm4Pi9ztbU8P07fu8+L5+CqiGPLdNzonN0YM5m1zDLHZvVo/EGHDZ+K6eW
2laMFPL/+nE+5ZrSHQ7bs52dqXWgOWg0GboBO58IBB6bg0Y9Ea/5GKXu7dnfskXAwM/ky1/UT5I6
/7H5gh7yTWlwfgbEbco+lH5uHq/x20+95sfZmuB8OykMuWSKnC0biVO9zRm/8fnbItv/FDRECHqA
HLb6vpauA1bG8xcqjJyX7rlPzVYNBuiZclodKWAByvv9dwQkhO6x03Lo7Ke7cVUxTG9aScHNN915
/aY0ZdlUwaT4qdQG/dV23Fd5kJajpoNYwi1Ovvw2LjWv6tzr06a8Vryt57CcmlZJ5zhMvK2bvz2e
aYvKnHKt5ykupcu3j83HcehogX+kYE3KYRxm/cRk2cox28/XYz/s415MLqTx21sOdtFupDjmZeoU
KtbWL6m2I+v9NFg26aw1b51Dd/0iXGiR7+qKxXln825hkp9lR7fOqpepp0e7wX0IXdj+XNsubZKy
9Fhfk53Tv2m9UMs0MXk7x/6B3p7XTMcLQeu/Y11DWhyJDtiqc2hO+wXJpg4U4/NGc5Xg5JhwYnZW
ILbyUhz/7unxxbtPyf2BJHx2UBgGSnnIGuPswU4qzFxl2xFDN9MVjcA00VxXjHAlVac1qqoL+cD0
pAeXsWqotwcyM6y7q7hOaRkVstPs1P3OdJaN0DB32nYU9LMVfVN7v/GuNo1lqMqLasKxzSxXs4J4
kCc8avo/ks5sSVFlC8NPZIQoItzKDAIizjeEVllMDgiIw9PvL3tHdOxzeqgqhCRzrX9a+IFSN7NT
/EEonjzW2f/jMpmFi8UIADd6MQ5P9CUMTwnVNfN0zWYl27izAdNoqz5/4IDshsRX8t8ezHBH+o41
Ymji1W02fGg7dcdbkLIl55l3WYgmOF303ezdEtJlANiNzsz0KdBmyvqlt78j9qnBzwPHD4c2RqIH
bqAifOLYIRMBuw5jck00KC5KaiAF9iVO0GoJ4jsnnXkQcTn9D33lDR60tsfoAWG7Labd2CMKQm31
WdKpGECD3B4OeAw73whNzvhXWU+SzP86spkatwXDCaDpxKbCQHRGkdOGMdij0L/Mnoam9h7Yvko3
UjwGjqyw98SAVcJ/Qbq53iPZfzjTVYnjcnEgZd58O1/u/PRUxXfvdRiun289T+72ICyT3pdOlN1L
IcTW6PXF/NExsOl3IXYDPIVmClzw4IED7vMJMhRxFJEAX+A4eEWthycWYOXL2ANUrzQ4RQPJIHrc
ExYrdmdmAsdc5QJtiUJ41JDScUjLytb9Arq+cJeG26EPhouxrcbs+QBvAWXjwEDF6SLL0HuLPm3G
DzFflAXPoF2+YVLJWbERse8Hi35d2wAYFBzi5JEro6Mm7EEJcVTZTxyp4h/jcbUGLvpZPYeRp7Sl
mETPBpFRUzf31FSUAHjmBstrcOUeE45ivoLx/Lp84WJ7bZWQvHqfXE7/GtfqLItJvgnE9EhNP2UO
uSG41oWb6i6amfGO04eiEJOP0N3TfDcGQnjztmqoAYH1cHSOeN2eODZTj+k4rlD/A4wGQISmeITE
BHIJBSeseE0KxEMbdtwd2chW6/NpFh+fKe+dS6fHByJkwfsCWw02dE5YAOVj5THxmCnU3aJnw7wf
Gd+S0jVDhxFGANnM0Z4bYh4f/++Lkg8wFvESVpG5AgSr+F3w9Gu3HANtdoayLAOcKJSrH48pQG7l
T8H176ykyTxHK7pvQQlIISVYjhLLuwUw5mLgDeOHAAl6oNLSG7hDBm+j9rfHoCb8jTXF9XLf1Kvn
gTAiXjeaKAujlSiM0Cqa33kznxhyeHfQidy3dKCLjuX4BmRajrzJrp93i4ddrOUFuJrkP8TMHnOw
xzFqS3vkR/bU0nzt9Mz0z5q/ZHw91hKndV6mmLHDwbocbUQNvegWz/jO0ODOYNQAWCxMOGUvbAMP
4Bn2UbPI9w3iBjhcI0eIZgMV8Mblq2rZrdK/Z/g8kiXDG3/hkwNt0/QRCmJVfrcA6KLk/6335e6W
DNcpO9/U1Ths2FXjOip/gN+RmXWWxl6i2KArw7Xm3xafQhfn2X3dnYibDK+q0ayUP0ZK0A1wZwfk
hc6EP3O61MKv/7QJCP1V/l6bCSITiADeFkGdaD51mPVYPsABad2ftuZ3O5w/uLmQSTmgrM5tUf8S
lY2LjYJKDhguZnOI6Op8EpKX51R+FXbMtw6I+MT5gIUXmEIRVYbWz7BNe2JwOswR82GnoXSqEw1Y
FMXC4uEVvDdPf3iis2XsvCYY2AhsmRax5l9cl3wMKRXNy1AXbVOKvoRpEGFHdi6e4wJlAxO3nXvQ
bbO48mgIGenY2sJdDCrHUOzWbwHjevzhqte743n3OzyOgFXGfr6nsuQX8Cyw95I/JkiHAiF+4fsG
yaGcfJP+y0o9XvZXr/AGp2dQ06bAq7lvo4IVYfOiPOLNC6myd5CBRuEJT3ZhDvSCqa8P+xngGA9E
h8kMNCaZix0iNV4nut953ZlUADr4+b4NnoacZLZGAwttZbHg3sn9MKUxQgjvNytWI4RAFzyi7jBd
oA/5Y8PZ5KCMOKzodnuLIA62KmYmGbXFrbai0uj8CXW10Qa5gVvdlJag1ERsBKkhuxgzAMrx6KJz
XsouNlvwRyBgB8g740yv2LoTscQrm6irgtaaoFGmbnMnedPf1odPgwkQwrADumYQWDj8w2k03XHs
bEiD3tKc0dS3qHw504s1cflwzbM6qgJoedSKKp17sYQoeNNtC1SPJ6z9sH69yTYHX9M5jJ03D+aO
5I8t0UmdzmeBO5AXnrie1onJU2SppObDR/lWMkgepWx6xNClsMWf2hlBICxflJ8bzi7WzIATCvaD
DYYybMk64hshCnGmYYM5v/bp/aMrXbZS6A3gG4lpeLgZmzZnLVAYUzcIC3I8IHOJBBHrd8o5hHCT
jmJRsBywYDUmKUfMvX/5KpbVet65bxeEm2HVtVMEPa/CPfiKAnH+Cm9WHSkM4NGZK1IXx+EXCwc/
4OZKzGxgaYITQ6EjPt0wCoapkfSUqWiBsiP90JVQUQIQ0D19mHbDxxuIGaKX1dDEwP9LvyVmh6eY
pZl9BRpDxF0o1FnyhquV0P7g1zS7pA256REJ5OhdeHNz4rMwwe2JfKHUe8EcD4yEn8WGCP7PCUkL
T2WB+JUOvINTvho3/C4cXy5jZWEAAly97hdAW9Nfi4bPzfTVgHMKDQC9qkUmCds7/nYIRPOAkRtM
pzS+LLjKRAMRRShp4B16iBsG1uoDXZTgxT8HumQdVpWusTLpaUw4MoPmzi3iDlEpSql/txnWhJOa
uiVQFsRxcidoLwnb059hvRhtIlERCfe4bD/+ak7gt/HcZM7bmM5ixbw7nQWeJzz5+utuA8tPrdfm
i3oF6JaD8Tj0nn/i/L4w2evjQYczmv2CExv3FwNfROUHFUubTJuuC3Eb7feLIlG1UYPwXubGT2tR
phq4whxIRiu3EEFEYx/S4uYNxCg2sSxvfC4R5yCj8JJvpnKzR39sUg+Ggt1sXNT9ruQZV9QlmYNH
fsaV+pAPbgn6PrlwT/+VGIiQGE0Im5UtNTFPgVzWIcm3BbduQsDFyBRgPfG6IXGISrVFQ4xL8n/L
pzjZ0XmBvH9DOHx4CgbsoJhjHYISIOkO203decKTR+XrwJaIEX8cx9+fXdaL1ElSeYHxgSuYu0UU
7I3ZTWZxpPxnSgdhuyQGT8nAJ/+IoWZg9USknuhh/6himQRDlDTwDY0zlBaOQArfB0z/P8jRq/56
CmL0RZ7YPEaeGFnBEIGCK5BjzIB/QBmyMALTA3+/C4pKmSSnj0cPW2xoh3ucc8ycAEpQ4w8GbJG9
BE8Crev0u9wdR9XXnSRk5qJF5uTudpPk+0Oap0gplQwhdQpARcgVJVx0Hjz/MDnM2XhvIeASjwb0
Bk/+KJgY0gt8v7QxvFDWpzRryAwDvlIU08t0Dgr/1h/na6aPeRHYXQPFnYh68qCBjVopH0+gqixm
lkJqpVa+HSzzBPbxu2WP5lwggFietedh5naVPt6+1leE0tPt5PQ8962eLtRF40vLmlfp9N4WnlCG
U0yR26BcmIpKpSjtRIH2GbXmjs2XbooHSvm7Q+UvMWpCicUf1aRxUAcWbPuAFwQWjAAxGISH/I8U
cXSABGUVgt1hzDLzY0eCBMSDGYjqgdJ1w0ALBSyLym6i4dh8MJeCYXL29Sh7H3Lv6f5xcqY0CGCr
MRoFfuSYuY8aOgxkM3gaeJj4yYn3ZwmPd08T/QUvL01PSGUHnZuDFfP4xW8VArUgdXh01PRzEBFo
zhdtEnkbhSO2Lc7MmMXKGGz7RSksJlW2G17PGKoFkydBB8weIGxL+oEA+8O2De+FxhBmjNWHF/Qb
AerxWYtwGhFtiKEHvAuZ3yDhSuZElN4wjuEbRZuTBiwafpHKT1I8RMgUlatwfBEOCu8AcFUI4O3f
siR6MYJk4zqUmEQJLlKmDCFl98X1MGVXmOWIEs6Og4SFyktFPbmRIpYp+kBuX8k0jkQ9yPFDtJ4k
EDHjoieqPSE7JGLJcpNJ5gbz8WAKhNpITMPj5QLtJGw96Wl5oGNqqHD2c1egZGQRcqbT61gjm/xi
cY4g0UkDsDAypDHBcWdzEUKQs/VC8fPfep4GdNrY4Edx6/U73j/AKw/AjVcs4TNDU23TNUiccqg1
YTtlXyjnvDby1SZsd5Lwp3BKUDUf3skvTiQWJUXBQVMj4f6uRY3Bg+93asEJMgp6fKgWgkM+TrYc
4vEj1OvACmCXbgE98YT8EBow59sy2E8EH6ike9JDC9+08EyTx/4HbEd8N8OCQFUPkL2awr4jYnI4
PdMzRh8U2cnQY4efaQSMoelvPVIHf1Ks+ZedKMiH3tui8gP7e7h8l6FIRhsRLEWma5w3O3g3QkVf
3BIpkdTorZAI+aixq9OAEApJb0AbiveJBUQsA4rchKbWK21Y2NKRmJkjeKl7TQwNDpeBPxQudodY
RHGG4ml/7znVA8gIPBkrHPsWLi30V3O+jgxtklqBX4ndWr73D8K1yM2CwQHW+/6WyA8XKYNugdok
l1AloYfBj0JEyFP/LSzNmKzwsNLopUf05tJCATZUTeR4MseORJ50NkHGG41IgIxwf+xGh6FHu4dk
nUXEmhyJSAZ+TZhLQIFNHtbUIY2e0An01dwMJWCnZgrt46/4R4qAaNKxjvU3Tskh0yJwn7HbcPis
gFKe6zdpfRB6DTF4HPSUdn3BuSASVshfIVEr6n9GMV9ErgbUHj8jPfD2AVoj3OJyEGpiC6GMgbEb
UCd/PELhiDjAmEOchLoeaN44oWS8Sl4uC4UkfkVJ87D9wHtAaXCiYeJP+Jb9jlmHRDqQ5Mf47EY4
GUdD71q4QKCgrcM/yCFM3MJ0dDGgABuIVRnpWEe7opIOIT0dMGM8HXWf8CTGbk4uN2UgYUZkrY10
IaXT5oToIigikQDHItGtNxEnB2SK7C89jojfHcH2J58lYq6RZkgDl9D+916CBplXUIM4nvf4OPZZ
DX7y5ekBgFCl3g2ZVMfqhMuqC+RQgWWc/rPfEfd4dR24Wwm2ew//LGM5IY5NaC2X2MaRmRKcRU3U
Ll7xKCQrTh6hIeJNyG2OOMrf3y9D2y0Gf+2oIGIYdxxcvFiPzcUVPRT7M/pXSwHuXZT7SwvrCpQv
/11WD8Z7smioVUXtwzhFRvIxOhXocNMw+YTpaebn7zqAZgISAnNecgZ9NigWQCY6gaNVVLftBvH2
cwOpw1w1FS4b6FHa8SMV1PA0qswBQUTrchkCV+Loh/RgO4O9Ya4EYwinF2uKjB2VES1ffmTMA+XS
Smz67x+RmJUt8TTsqpCBpBN4RpBSjgGCrITYVfaYqcBey5fw1Rycspg8K2YPDVHcQJaw18OHyI0Y
28qkMna1N1mSwvbEmA5EAQj7czhWsl0+3iAREmRBt8G4KLFKRrPgiJ5//yZTIH+MrvWGYTDsYxei
ZKGatB9RI4lODHqMt4ENjQVHfTXy/oUXXNKAWgyShrKNDReNA6oZvj/FGqqJmgmkTBD4R3lB1/DP
IDHeu5Y2bi70PXjbKYWJwRKhFoQtBrxjySRCvqGKPBFwY4THA7SFXCk6tQ35pjuBbI3iksAzgsYw
3n+sGjgsJwqF3YAchg0APscmhx9ciQIJNSI9c5xAifCzmcPIVvH+geagnNuwZ1BNqwH815HvOS9R
s99DrpfMhB90MnwRc034CDJBD3yecVTvHgSCYw2GUxOWQAJAgBu5XwiGuTd8KTqSu7QngyxUYiIB
k7xx2Glo4sfCtS7D/GxYv3haBVYmMmjUQOjaR7GQUCsHKZnORYawtmLd7PPceaB3LogSI6nX5UWD
TBDJO3PyUE/5Og1VfCVoFumcCCuEwL+Ytf57s5suwtBirJvZcZ/OINRniJiN6X6UEhBCT+kzQc7A
ToHZiI/hqMgqBWJD5aqz80COoh+knyI9yPzo1hvdVg+n0fuK24zdFBC/ng3MKyq/iwStfcEfUtHo
8lujtUcYKbZ4TJzXWnThpDy7Awpos0A8J5rVdPMBXmFk6QIpahVCRAmqKP+lEEJ9NEDqhQRfByZ8
HocMYWtdjTmjG6wzcwLGKAQ4kXG1sOAY4kSgBlJilYOFEMSRfnF5CwgbpeKAi6K5lBGxwbfW82mE
jF9U52SXAA50QPA9kAkKwJAJRndECLe/Cdg9aAEiG4Df9MC0cuomLOloz9H83mfgRhRIIgtEtFJi
njpd0zGDpBATtKc/lHuA/weW+finEGMRb5r93NBaoRpWrS8CJP5o8Qi/rkCYqP1odBEZLq/e2Pm6
zQpOmXancbkt17BdMjQOMBWsCmGUrBNLPx+jbssTlddm/qTMJ+7Pb0FvCpMMcpN6H4hHmXdbos1M
yQZn8dU5eABfLgLMQIzC6/qhwFPO1P1VnlVoO0VIHJoYa6o/7GtwX1+iS5S5vTdyVGRFCoahe9za
X/tqKzWLflZbjHNmn72sGmJarnONVhfEpLe7zrwqFjNRhn9U4sh23iIDBhaN7TqZuhiuQNsZkW0M
2VfHTuPcl7D9AIYcwMiyA0KkQqJXZtWaRabT8OpsFkmrA1gBMCWv9f2cW9q2WcjEwT1m9/gL3dRv
v/OhWVuMszKvMbNzIuCgsF23thA1ILgwHzbCEfu+hi62gC9YjqiBBDPhT0PkfabmwNzbj7W8J3Iu
uFBBy7N08QZwRoZ2Hm/bgOZmjfx7wHDJhcjuJPSJjKjrlkZ+pe006ztnFBxpiCk1VKyBoT/oz1qb
M80FaKPARZ9iN/7NmZqVn7saTTmiAXquEohHwnqIz8h5/VNpPs9k3YjXzKJwRQZbGq81NmSzX03c
9oTdTyT2WUjhKZ/5mH5PpwM6zyZ6MeAkvKnVo354GF9DmLFaWvxHfI2zNais2fs4/8MmQdbqd6gh
uTfMLIoKT9mnqws94pqBHn3EQJpcsNwcKWJzQwnmTBdCVMKqx70VDJb9iXHIIbQ4TU+7vJoqQYL0
cCzID6unBpB6mWJmS+e89qnbHvB0DWCeYUpJmrPgGX0NvQwVDCABTetE0BSkhNT4V3KSO3GJosv+
BcufzK+H77zea7s+ujM5RbKk+WgjH1u7OpSRsunRDJaQeCNUMhfwdxRcy2uocTF0eeSdfufSHM1p
oi4gQJFpSNtnjMQk6t06eRwkH59ATC/rTp0nUX8NAZDlz2A7Da+DWY1qN3idwemQj1J1nqVTFnSn
txjZ+/sUr8Qhj9TVcKIr+wacg+yB3Ekrf5RtlTfufucNDiKl7rfXO5x0hRn1Y/7V6iF7/dX6oh9H
7/H0ut5GRMImNKeFmgjiQ4smQo+hiGoRKvNDp0XR+diOE8XTWOY4+I6vDZXEyxv+Ff4VrQyttwk4
ofN6LuB3o8qp1nduEC84jftT5MhH31PvMtbwL4uH+yGbN3k2v+0L3mU2ybB7zFoYY1AvnZkyiyxG
NBUoQkFeujt+FDz8BlM9KV6HWzINNeyC6FyjmsWdR5JziTr/sYYcTBBFxWU0BXRUznAjDQRLiWaw
dz9QNheSJHGTQHzOx/4zyCOoEp4q+8OLM4BYyD85RjeEEA9Enhuvw2y1Rh0zZA0l7LEMK/vJcpjM
y9WX1gerwK5zlRiA12GqJ0eQMY6Q6pyKebauLcx7vLPiFgB+M+giJA8WxSKCVsZscXT9fE+XJDsw
zdCnvPM6OPX7gTMd+E6ngoIi9KWI4ghR5DjKA3WZ+Z9zlxTOI0TnlWTxIGxOb6c74QrxuN5jFUjh
6zXLzg1ltfVJSr9YMPKGaXIeuu7srDEfeZZXs1v4RtkOEVsDzF8WL3DsLuIhlTrTp+OM9+HKeB3z
QpqAMJq9wVSZ82feCZotdFQS2SkApxNikz2fERI5Ed13Z6petVbEuO/ZAI80qyO5A1fj4of18uu/
8Uammabyo3cZ6/ptWVD8NsYdVLQ3P3xq0EBuWFv8lozJMarzGBgMAwYTiCjt2ELj65jIUM5AMgCo
iGECAD2ghgS8AqSzGM+BZoA5t/gow6udHa4BCKCfgQt9nVcgrF0DVDiSr8W1WcSwQMy7nH1jZV7E
7N9BDyT+RR937k89Rzw3qf0hUxg/HQEFuCX3mdMbRTxaTMLvkmFc/sBUVjWmyYY4fdjT9FfoEF5T
83unAgGwwKk9HlOJ+/hFwPe+3EimKyBqZ7wxsQf/CJsivkXwAOkqt1J3EqKt9DkPieucQDhBrHDp
S8Dh9Z2jC4Whl8UqwE5jVSHiCa/ZnkeLIYpHlVOE8p0TiJzdNQ/QHf6m8ylnGaPO2NIS7QSetm1R
cAYZ79CdV1neV2jxk341CD97lb1HJBNwBPmX337x9TtCy9pjtQQxgxhj3mLUR5ef0mrXZXQPJqeL
309ZDrMwoxU+jYh14ISCmfr97KuBeKNfgYbUgKJiMYRQUpEOpmQEU3NZCgUZQ7xQVLOAsnV+uqFA
iG8I86anzEPfjZHeL5bQcgi7wecqXyjy8C65WUzV9zlPedxVTGAqNq91Hj28e4hsnHN0XBvjgSG/
CSSZiZ9axE10WUFTejI4HfAVC5zUIlKQsRUP962tLC5zgL7pTuZ7gIueiniCxOQ8carlzb2zl1+i
cTDd3tnz6ZBgvQgZt1Hd68Sxui/IIYGmd24dMZlFv6H7a4PGbc3MS/cUM/rLOw3MzmnX06W8F3gl
gk9cWPSDHnQtw7aYGuf2CCM7v0IECrHG+sj5HXdTwTyQui9OpqVEGSWT83NCSv8MJABv1atPV3Q9
tMJ74CYrC6akcXDqd4gxUNRT2aHJ9e9cNWJM7JGc26CY6BEeKGzGHL+HgcmctDMtLO9FpujXM8Qg
cZdYRhwpnAwRr/AOPNZtLBHaiyyeSgkBNiKE0poydkGdyUd1MwwGp+Gx3H8g8Ppouk2x11M7knm1
fx4hZm8rZCreZCWSHRlLArtLaHBcmeB/FtsGsBUs8+yL1uPxjz6AjAb1T5Gq3PD3kJhLyhvXBm5H
ILUo5UkfFq6MHKgXUEKXXVF8lNbHhPGB2MsoYMnZw52RrqCkAJgbR+blpa6kz0v3vBJmZX99pC4o
GqoYqaZXJ+B0Ll7zlfD44KHk36Bh5eEi36Zae2Ip4O3lbHpgKjgQVYL2Y4rsYwqpwv6os0UbX8iJ
dCHisStCPQQbQkTXbMVi0QGxOWIpALhzD2pCeA2Wigi35hlwFKFxIGMJkw21FO0FmTIoe9gFzw/n
UFHWzhT3AmvzRcNA2ZrIG9YFoZBodvj3mYhR4AniiA7Ih6BauiO1Uvc3B0ZzfBLnI5D4maoUQJzz
J+atpwjeE9U9x+vmyzTVV3LwGXDv99vbD9Xj+cPa/Z5I5KIG7P1mR+9+Fiohzjhsg8RvOG8gh9q6
65zfz/Pn8CE+kJx/mt07d/a95TRkvtNy7EuWhjxNfLeJNXZvq/H2epxua8bLcL4g/ZF15ShaLxyD
ydOunTbAGLjIrWmUeW1YeSPAWOK5H7P6tHu7n3XhpR6HLnoOMH8AZYbQkHTZWKfv9guMgQ10gYVB
iJt5eQYhZloU4QJGH8zBTzCIIFSx1QUeDr6YW2jzsTEckRFgUVNSyN7h1QdL6BmLwHBjGk6X2JVw
DF59qnbWJaoDiO+xAQIrnMf0EsCPtqLT/MzoUIzHbmKW0cVqNw+WQUVtygGNoYpuiB9GWfFmCyh5
JQaAGpAYWNMOpOwi6EafTyNf2hS77Oego8vxHDP+tky6LZ5k+H/JQaiP2mTsX5Krx74X9Nw0EJIT
lY9PFX9LsK+VSZk00QjEhJU8nzjyeuIzm3qWBVcWF5h8+GZ5vvluL7FoTG653ftD5ERMgucoo1Iv
zAM3X5SndNQZufqgr/DoFK2ClcR8RpCfeQ94j4zJtuJOo6QRvRynA8t7iJL5xPwMokmJtBZK9SFq
ArY6dOaayTqStmgXOExPD3019YmCIZSarYj9mi7T1ZDxsealE+pplg78pmT9OwlpKjLuAGcJbYh4
XXiCAUIMnjBSKWiHIpQpE/JksswwifTQ+jVNKUnzgrT1uMMwA3SoVxsg1rptp5RnlN93eoLCLpMC
Yb4Mu42yjXubWyj2jGEAU2niKOGnvpYkra8u++cSb+QN8RlqIuQy7fK5LKWtOozkx2Jwx4v2KYye
orZU/vLJZjgClZI3z2ZRTzZt+PirYshuaOC9/NWvBTlQ+KH1Fwp8IEHanV/AO6TZE/+ODHbTpGTu
MIWP8b2G1MOwrbPMGpE0VC7BM6Q2kNSf4rpteW4alaWSU0DnSG0fd/BMVEOypD+w8b3wscBwaidJ
/suADRA6b1+nEpMJFdMevIKRvYxJpemHHn8sL7+XxkC+Td4DrVj6MdVjh503F7JZ/uy9Yu9HfwkQ
AaTJcXnjgJVnU2o02vkAtBOpDDAU2ZrzJ5sk+5SYEod5VFTE1dPAXUYVnNyxFKgG3jdoYRXaxqUT
gZG9/bzZcD+zjpYNLx43C3EcZOENezQRcDy00xPW+dAGn4AzW8RUaFuOS4psnujFx1T9Xj3iyfay
R3fAGvgFmgPhQefH9aF0ZKIVjKS2bYGXRpDsEkLx4ZFr1E5MUT9pFrcILr3VOVHZyOgeh2cOvOtd
H8/LX3xKTTLCDvfDgoDbi7rkgco0fYmag1LuBkyD9Q21uYl/bZDyMMyHPFMJQCJJCUs1SVjUR2/R
GjEVEtgdlwLfGnIKoQedERLwjZYA56P7oe59TYwBr9k/Kxw1ePmj8pMo5MX/IshK+PLir5L0G5DF
z2X/onziktIBe3EVFicZjz7S9pd++WXdMcQNBUyzezKEZa3uxw+7ZsbGyMLvOan0jwjN69HkDJjG
eOz3OZvJXFkDNNW/+e6FyEdlYhMmEUB9wG6ygzVTRgAtklS5wXzK55EPSTv6TfUO5urUU0VEt7/8
r9nCAMPV3nBmGNwzFYoSW8ZwNlyMfhHjsHm0Sx7fuNf5kJPTTXa4hzKNKSv6nLqjt/euTXqL556i
ZEAeAPdwr53kTbO6oKWNIIsLsL0IMVO7vip6e0B+wY2makpFZzEbRcqeyrETf8jdkVdpGQ7v1lvS
NUmshy8OYJoi0jF/6QvL4xOXZ3wjKDy8B+lKXoztodhdR3eeqX59mUrJYEagE4PGiSfO26fWoOt6
g1ua87witET/YV5q0xDFpdNBUnDV2A29CnDiHQzvelOhndChAuQNfD1CW+JMpgYScCTh+H+gwJfM
X6WZknxYwmb3/RnPL1S88uxzVI7aCSkSgV0AJRkfwWS4uSo+XsXyR1SR6c3ILJ5RhsJ3ai45tydE
5dB3prqLCfOKBhlr3U2/STqoS3H+xreh6N0mxC0QJ4qPubRfjN0aH9sXQeneRLZr3IM8vNq80k+j
lsOJ1FnPFIvJdPkBYCmr5Vdjzx4SIMb4vvVbYsG9j5e2NQbZ1ZpcxTDZjiGEVGqZrUBUXJ+n241y
lQHyQxlZmXplFGBK3Obhojqvbp4iBsmXjzqU++MkPX7u50saVWlyGy52485jeDeJQ4PGmRB+TvrL
H/QUYVrtcFauH1CCSiAaBWaNkJwp3LW1CP3AYISf2wFHAOTi5XnoDVzg1+BJ0uJ9kf+8Lsn0nWTV
9vZOrhRJqvsCTUI9Wq4BaRsVXsgtycFJty9o15dBHPP0Q4QGi+MLh87Y7qpymKt+/0Sj1GQ4OPOk
P9DhGD3wGkvMCzWzx0+OuvZtYdUYyRbTTBUk9CK9XoFmUwx+4YmA42WqIr/w8ZLyV03FpCINUn4N
cR9opJZcT8qSKCh9yhGrYsGHjcdG1+i1/TXb+cB+RoyAiUcIWGW/dUhcZ5ROy2ykC4EEmycjb3o7
x1xXWbwItuyrM5D7tYTaDLWfngy8uzVyRmhrgZ0MLgaT3MCAMHQmbr1ugvJQspVbJF6hUGNqj9EQ
zwLAYGOCtBJmMYQjhMjX6JEAf+vNkuvBq/e2Gf/sqCSEM+XPGxHuh5o0HC+G1Nt50BAM03opF8W0
eYblaFDAAzFjGFoAHd58iHpADBVjXoyB3t6EcSmRp4BwApg//XfwckfoutBuo8xj/0c9/dIZ3laa
Q1+DX9cgWPnd7MnnEH9FMJ+JVIBSvjwM+MIplMUt0BZiIg3eYvRvCKsQQmSMVirwRJtl/ISi3PZn
2Sqf/0SBKJot2WmTPID1ppGgoJyjfOXBcDUOxogVuhQks0TYUDAxEojBPxkIam529scdOUN0uDRF
kAupXTlQA+6DAAEjVSkwp704Y1Xm3BT6lUxQuqtd2aMf0GQAOPSnn213aCMZMwlZgotmha1c/iv3
yhEk677E9Ozhv503hxHiaYhIqvYdhPnVf+PqAW+XIDlmkilmPL1mBHQYUpCbNc9l83IQlnKjbsun
q1h/Q+e1RfhAq3OAu5kdv2bGV6ADM8WUmhvqckb10KchOheCSJxrV+C7jgaJFK69kHwzz4F/+Ye2
ipuZz+YX8+Z1MXmuBqgBIQFTbIycuXwVsRW68VvRdaX6hqgS8DssPHyjOEOLh7EIchyptwkrS09H
XwbPMnBHM5n4tRxt3diCYFp8toXVBIhWF5iwrAnqvofD6A0G5TAXAKAI6d+M5FLeGBaLeQVPFpOk
uuCeqL66HfnM2rEbaI3+b+yN/ypqfZSYua9507+bWST5IWNc1JCBUy8ff4OT7dqoIkhgwnClHv5e
+yWYYktIjsUxGhOd4w9nb1tMtWJ4p96Zo3kdv4OG6MjLeujfralX+mTv6l8C7+pgQnS8FFCluNKC
oZsI5+m4FzmxnyUBHhpDB3Gs/yBCmuMFiKV5uVBitgug8tmQnlzo/dgnPLqzCKs4neYQrhF1wTj5
oGBBL7eiEhE+RtH4IDebGL1sTPa5PLutJwtY+8mKSFv3+k+uz3wtPLW8K6TZNLa6ZKKROXDJruFn
oFAgC0WgXRy3/0YXEN0JGsMwUj+P0yXSfhuBHirXjti5qdsEFJ8QgE8wYzg44ij+Ls5w/jXZaJyc
GT89e8hnSXiOz3abFMnjNFyObOYP0mcrOmCXOQrHezy8wZUUnwfSdBo7LosMIOACBY8dUnV8EsSc
sQ2WAVHnOgHXDoRpgBfMF1NZMF7YKD3gN18ktdRBj+K4sGqbwfbewGh9EQ/wYrtj4+H1x6Pgl3uB
laLOZhgSfbgJjslzwg3Oz1zX3nRTWWo4IFRIZRgSahhnNBubbAdiibEf+lOS3gRkrCVkf/o4QFxe
j1nr/kK9I5MVRHxu804+JPPD8eWRI+lNxSoFvdpgeMAhSvYzwRkVokaUKyiHwb1BCQtHmg+PhY84
a3VZfEL1/AzLxevvg6rwSj7WBSvyk5QaGv1Q+hXuYIVgmqvf+lkCGJyxPHJPbHNjprZdnIup+Bn8
DnkKZIT3gFOgYPC57YkoGCTCNbjSBLClMIarj4N8CWaPdE7jGdX2gzv48S/I+gF7/PqMcu23YMrP
+AfZQr3q0SgKbcV3oYTKUiMmET8bcg6FLfrpV8llPYCBKQlKnf4qy8mCFS8t1GW7/fhEP6EHYhYL
TyBBL8S+QhoB+BmMa5VAaesb3LQ4t25Y6cViECPURObeK3xBOEkgSfCzPN709D0/Iia9JUNmYqU2
uncJXV5mTfdoRWwMd/7fJy4sChCPa9gP6DVrSLRUTMZivie53ckYHW6/eoU0daB4T7LgWpN3nbtI
98vb6BNp4pGSYl1AYzA3gNS2DAclLpM8ZgZc8d156Ukb4zhAh/VPUoJCwsWjYSg+WZ44qy6rD0Ex
OBT9xqvXZHNb7EpEo4D6AdF+9I12nqLepqQ2yZrUXw6Bl/joxwsmbzkoBpj21M9pumbyXOVZ3mB5
UeezrrpDc8CXgX1Lmp+mpI9wk9cqr5BiZyEoKUoeTELIaOYQraTXFjQ/7Mhi3bAkZ41HR0Y/PrbI
TeGTMzfZyT3FyvTSKX26Q7NfsuuuL/GFw49KBESjhh3X5kzeYuAM1Ma/sSlEUSbCe6QZPE3v46CG
8ojXtMv4xrlSc+JmGzLWOPk5LljvHS8/nWCNWmHCuLyQKpOruZnU1mKiGTHAEwzuDJ0C7KTJNzdY
PK0XSlK8L8hQPkycSg98C2AWMeRN4EfQf8JdIdJp9Akuegaq22BStCkQUA6JOvZ4O4YxlY1t5ZLZ
546iofB14K1pgMLfuL0Kv5uP1h3en97pSZoCVA1OX4hbCJ0jKhrhzqdMwSNgPI2LP3TlSLKZ2eVd
sQZWvMC9T+COiUrh2MO8T2HLSQLY0AReCfc91KdSnZFyQ8kOaEKTRFdFkXlhUB6uhmwmr7O4N2mb
b4If4doLt9uMvY/1k81W5JWAVgm+GVs6EEwxW7r0yLPgMVuBPINlnWTzdMPIX3FTEN0+z+Bp/7Sq
L4ZLONddvoEaa5xvWHjDc2FP7f6YEXkzJuFqqUGQ0kXTK67GzNTFYpEB5HUp7fDXkeJsdaffjuXF
08KgFqquSgpNPpN36i4Pb85znVF8xUC8xhW3ZgGWOoHQowQ40YsBKQo1QuWVjG3jBQ4yT0PTS6SK
oRqwqtxVElr8GxE+kHS77Dzcl9vUlaiOCPxByS06aIKmsAQju8/Bra9rEXcEP+mPge7BtcLP+aIK
akyZ16SNh8q+gLjavUG/Di80+dv+RIJusS/Og63syu49vp+HUfN3Oym/8vmdaB2Y/GhVrOVVCT7x
MwKLYkly307KY0YeEe29XFuDSu9zGLLLz9TR/HZ3O6rzzxoMQJCj+fZyfKEPoYS6GZ7ME3EKny7q
nTJjXf8SkNDrD5A2TZd4smdowIs/QryB1WQgIAwacsK6CCPbdxMT3QoXX5wb/0PHZ2hX1of+grVs
9f9IOrMlRZUtDD+RESKjtzKDiDPqjaFVFoqiDArI0+8ve0fs092nu0pLSDLX+tc/GDyVPGpiGVl0
pelocgUnZ+YLjAulBkz67w3ACUBAVAL+Gb/PhFfI2ElV5wrVH+QOdPOIrtSCm/IqTQ2X06v14Qn7
mDXqE553Ri4MAclXsOjxjuBNd2vADAeVA7QAlDEoFMoAw9fpLRReBe0/cYxmytxODSQcXke3qMni
S02MZaCYEcCAVmz9Xg1jFDGozGPARGUvz5RfkH88uWCQURanCx4HrjpjBmhSUO9R96XiH9C3G4fv
5SjcabK/AvPePcgId+b3w2ACM7+tHGIGATkBw7HZHbKRqLjJIZg8Uaxz0JrDVa9PXqhpYYfSC3fQ
6kwo7soW6KDmZ0nNx0+1AvsCD2DkgeeRAsD1sngUGMnrdzM/kDjIG4DsYF6Umsc1Dw5Nv0AfsKFE
EITmvZwMNi162xGzGUd/Qa/DuMV+0/k9TfVvjImaTgL2JCOrkl0XqhSRYVBbzynMGVgZkJzYRaYy
6hjoKAAv++tuxPiVKtyYVBSMPPTL5Xodx2vmyBMGFEshCu/YChicfCxZooO3anIW2fZpyntTG1kC
2cHBF9DWcA3J6sg8RKya4SjkKPw6x00GaOKYEbOBU0OUtrYAQ+4214Kpsf4PUcoZrhlCdNWQwIG/
/AFBto4D0Xcyxt4XtwhsiunboMSjLvvnWlAIf/IrPnGZ9aLAxx6L0pK9CXkMcxII9ziHk9o5wN4I
PqiDI16DbzRJGv941lDB4dRVmNnjWIO9AaYUFuDMDdgfY1UyaEryFXAEF0ZbgJ90lDiXL6/0JH86
Sda6Zhc8DXerBZ4CKxVetDDTX+FbsaCdYlZ//QXcg1M54hV/mrWAhbTJh53iPLpIPGMX1SCc15So
zRg58KUU0/+QJo1a5dytRn6TDJLhln38xeMBETSdtGcj7GIYhs0aSbqMfLtDcC+tsz0URhhbRQwe
9gJuoqJds1CHl5JVAzR5YQH2ZzlgHPOsTfXMJ2VhfTff+WMPxsejImiHhWAR8MHxF+5DYC00ztgI
AjmBrP5Kd7P4COoVsHABRsf//Rv9MJd/CGYVEBLuW7xsVZs93/6dvOAVAprvG+4H4ms6U0qEB5jj
pDtft4OlHH25EWMwW/JnGP6bEr0kxKLSLI7iWUZqy6PIumFT/AfAKn+weiETQCOAt4vDFJRTMBK+
GhCaz38zhDisRlnCDocjeCK8K67W8I+KTT5XUDh/R/VEHZgpBTR5HkOzMiYtIex3W1oL/iPxD2hj
cYMJ+Qlj4PgniwUGMsJGerBOmIzdlzyXPUsK/mBnPlZQg/XfIZgvKIkP86Ei6sDhNlIUQcTkv27+
7/35VpxJT1xI/qRcAOIfv8DQ8AvhThSWVrKVCscTRJ3tFoUVmzMfyjgBgTMia36PKLaScdytkdqD
MG24wfeNfmDrYqd//raH0T5dCyQfpFwygZoLHq0VBDEA0bWY2cOD+pUj/jTalj/94nMa7GTADpjN
EDtQJyIj3bBtvM/cV4nvBc+7cDw8OYS33w175vXncRpHBM9y0SEbbtXN8Qekm/X2/aWOkDgY2fTw
+DuxsXBQQR2TQ+bNuybR9s8/yDsSMkz8zLnyHHa98Gtj6K6d+h3P4XjHLlqn8GDTs0r0TvWL+wnW
bwmDFxCmHSgquyCZw18mOBxG7F+PnbH5wLtpQGOXg787E+QpP3aTZH/XXblhL7tvuEccgu9zCXRu
iL2Tq/X+RcLKvPl+gPUQ9Di6/1HAceiyCsWMAfbRNvvlAl93yDH6kUA8+Q4O1Q+ZPWSrntqrPUTL
xiym5C6ZPJ0vkjQkU8d4mv6Llf41WdUKBoStyW/Wh5Pm7rzRZ0pYQ1s6H/41rYpA/k6Vbq1/p9+t
8na4IDxrdzyquA5sGr2TP2xlX26E4u78no9nTEaIL4zR/LaRtuaz4BCOBdph+F62rIR4ENLvT9NY
9uVdezLw8E+g6qA5evjQ0/DobvewG3bHQNviYQS1pp1ARsM3n0eIwTqCNYTm7F+qCPmooMej5VCh
jlxGS6FBkCzuFJxySNn9zRwjZYFRGTHS4bFhBsDGAffrxFppziNHm4pDM3nGXFa0o7BRdI6LKStA
KDzLGbOq9+q6Ez/FdZLtWDScm/3ys+C5789Q7AZY8HNokATHHWEZMwwRru583V/KucBzsOPvWHop
9Hl217HQa2mXMdIuiGan+tDHg52Gp8LLzCjjhd0Gt4aH+TEy2XE/rd0jNjQIOoe7P0fx5EOvOT+T
HBHi5k5UtxC3sN0dkVVi93NABMfRPcMrnAJhz+bNS7GAr3TGAccWPzHTpGtps5dWiNlBwYi7Z77E
Kl5nK1mIhXF92/ApaxbzHiR4Z+zVpTZtgqf3nRv71wE619b4ey2PVo30AZV6PhMGhIsbKnXEkKdu
KqY38NIYPSTlbJCoZ8HDPFOmsA7Ky3N+JCqhWhj4aXIajLajZTV9r0vWBnIQTisAfnOAGSwAfjyC
BTynB5/xU8yyZR9IJ8SSu+Me1WycR9oesg/F+vaKfWP8XEmL4vyY4cfOFPlciJPp8o2HUzkgptmu
Zlc41qLj6ZZ4W4LpMwatPn8Vm/1GmjFzqLx6Opxzwj9vDpVBN8BAEOvVwe676aYvmrTwC/Nm6GNj
i2+SSuPIF2HhxGeSPsSx55EU5D9NwGxmUJmjt4kT6wF8Q7WNHz26z2FDsVcM/dEahkugQJG4QQAA
h4BwzbxjZBtrIiGYeiyfTP3RVCIkGM7oD3WumYo5C+48uPlkrmJ9p++zPH0dXhfVBrcduEpy3D3Q
XzCr7jw27JtJqRAbWE7/3AL5rNqInAsqlsHA5FpiIj75TrOw33TgZd7b1rCwe+LX/dx0l+pSHOqV
5l1BTZrlc5GFr1/1Us2OANGoG8HeyA9bsZAg5MkRECs9TeWV89QtF+8Vq8Z5L1OiHvy3/eVT4eTk
ybZAMUYOm3OAQ4d1m6tBCiCvhODVzLOFy8DRVyb0ytCfKFEcaoK3a2BGB40xvHqUXImUELjlUghe
V59F59ek7FAWQT8otyoUZzqLHjZQZ3FiQrpAfzJhd5YjFE+TVijiudi8DFwG+Qxp7N9tuYJMNLMx
w1IedR7TJxQgm1AyL4DfxwW4QHGaXjpuknC2USE+lTNpEFYhT+a1t5iJ0YCfNCLq7M8hXQiKBMdw
7Sgh9SBPot3EzwoPQ1/NF5UeQH7D8I3FrYaPkHaHSVZQ2PnhDrkHypigeyf0YHJhwxCEzKwH3D9L
CYn78O7ut/OpUOAZu9TEHLrXs3zpljxnmsXwVk3GZjW7xzwKJSDCuvbLX21SYewCv2qhQwV8eq3f
YU9p6hEMUATW+zetBalN9v23/L1tbu5D9SgtEBxAixJ8WVgdv/oLmSYPegEv8JoK/klgAGW8TbjZ
VF3+fa3b5eG4Tzn9NeycjPvMsGo/vzQMJhXnfTqyIB7L4f41cO5UBPAOp8p40hy+P6MdxfMQoI1V
AkuE+lm3xVODFYPgBrHQOVfp8DJKOih0/MZD2pyVOTp9twvf5/Ey7ewGLsHlAWS6BcCkpIPbhqsg
BgOI/OfchPtByOeFRTP0jSfAuoDQ9KT862GroCSgy7quC/e2Hf+8ZiBy3QTj39aR6JtI6YIhcxih
xUI2hjj+HrBbCr2uoAiT935StqideCrZ6fGBfv/S+DqcYXituS3O5K+Qbfa2hcbHw0542EG1O+jA
5eUYqoHhj0MV9e8neq8Uq41LuH3/vEJ5myrRwxseRhR50Lw+EZafjnSuI9WuHfJNlvcAQYgDjjOr
oxJPghbMIfWJqvHKCI2WxY7s/HXRcTLyPrF66g5qBK0ThkoJS4iHly9KisloAj/hyXphPDcp1+om
jzOvdDBV+ntsFUQti3TaJGWkAZ/HGNPOjn+aVU9bB7thzCcwrS4Xn6iN1CBj2E+VTzeDAM8bnFlG
6ADceknU/AHKE2yxEfkhA1fDYxMIBQ3NUl0Onco7+mCV5t1vwpuJkeqfsPEabiFSLvqgnov3+SyK
OF/o5thldYXdTD69t/WaAi/9Hd4YeGWzj98HLWfU4ATNwkKtA254W3+5Doa1P654agOABI7gMb6K
37j0b/Nc6GWmT94UtNa6eplXnG4+dAtMH6E14vRtQ6XGfGszxPeoWnFZGcTxQK9ANpnKDBhNwDHC
9Z6Z+4QEsliIRT4oHz6HZtVAPb7GHcBXFsNInciYuHAbp5nXuM/gNa+t5+roYPrrPWapT71xj27/
posqV/zqCFIO7259DsV+RA0SUP6EPdDZA3iPUvwOtYl7b74i5DTLeiPH7UYO+ynct1XtXn/Y+uRz
z1GA3n4KZ4AHOmPbuMzwi/VbR2b+8wIfk9mlbmv23gXMFlMyidOzSDN08gX2MCwoJsc4d729bywY
cKibmcTlOHiAtvj4WrvtZ2KsIFfjEvldjEQ2wBteFuqOSRb3LpFGngxriX928LwKU6aaOPaBVj3O
w7h29MXAlkg3UgT1BEHfQjiwNJPeLE5stWEPQoXUxcr/RNViplF1BsGAwpAKzOjmqi7cgNXQahGf
4HLi0owtdCcNOJY85lDel3+5WlhvgCAPp8Xyun16P1QiR6cEHGzAQtEaXLCtmwlueruEC+QV8TjB
rg4GoUhYf+HipWyldYvKSgXguYc4cQEXp159OALFoyFbt7D0WrfYa4Gx4FKfAOWxwYdNgEiGkjzM
MU8T888Sq457mHvblAOKohiwwW5Yq3DKQP1AadGOgEliBHe18PwxOwDOIxakwkfgG32Wxz353cIb
B7IueT/qXIXTqqONQVvAqB/YN4QTygwQlqJ1C3Gws45IM+4u1ji8Tco4A2qngy02LjUwS2GawhDl
rWX8LOrJhYGhvR85eEBidQHya4rUK7IeJoQbh5JN4JZFT8rvtUV0rVVbQ3/aMXBBVoAv7NDLbPb6
gVs7jUeDBziPXMqBTWXeccmAwOVh4ImOwvAVx2VhWhycTjczmDMe2d8KXlh3R0zayXyDhve0p3gg
26Af1sfJQl4Rn4y3XaOnImPD5m8tOaCeW+bzlu1Q++kDxhK8LGWO+XFG1tdRg48vL+4+7vgsBMkE
xUP0kM26090HjvNzdBUPq7B7G2oTfEbUxaZsJgRwQG8kMgfyI3TI8DLADAgdBtdBD2p8d1pHsTp7
zOo3QKFvwdur7LEpll0hON2UD/hY+uPgp2QHk72xfWGfzTwD6YLmsCFytV5TJt8xdnl80ps7v3rN
tvXlQFs9Jw1meIbTzAovvzxjHv655jy4olSQzN8aT/FLx4hTs5zm65cvMQMbRBpHyRwmdDgiCuFm
fmd6aPiCDp052kRx7m61gtpol1bHTQHJolqDmA18CQgLYN4zbO7XKRcV2w0+83Ml9E2P+If9wEav
Zt6i3G/wTePuuzymvuyNgOlAJxNUf8h9QD9UDOIaH/Y+0Rz1ApKoNXDneZBxz9lh4CErfHd9eEES
RVwcUrGvfvCXghaJTNjruAlje7BgPODAlDMlFh5VD5RUhaWbs+TAjUIYbYyLmDCYAC6Y0SMe9W8R
WxT+NO1hcG4jBXrqJwJ1YpnBbRHk5ZyJrTTFdo09CG2Ng4AdyVh7AIDHzgfMiW10+VljjeLKm2S0
QbTBE5Kjy8NGhMU5dFDjm48Zpx7ah4bb+JN0swIWZesamBkbPA0Pr6WbdocaK+/2c1yx53kYApgd
PRc2P042Q6NsfqfGDnAyZmsSAgCY2NLsPeND8uze2bw7RjfoaHY63BR9+/lFasbFxHfE1c0jTw83
y0w3mP1NdKggGIvgf6ztXvsrB+K8PFwdhjhB7Rhc9jS4bXDQ2xwprSmfoZc5RphtVe6eSin59ZvF
EMo13i4YXr3tjw8nKe5MTWggI6R1nmbBi8Xtq6BKY5ti8jKizIMiAtU6PO6G2GjwtA/9a1xH3RkY
/Z1w/v5QGEyhQ7mDYJbOdXqefHpkyY+DQaBT3Q+WQzaBdfbsnYybAzz3fAObMc7Hb1V9qM4HukFY
BNeUns/g/elObszqDbv4wU3Su9IeUKR72E8zoiZeCQ7El/IOxOB8P2fRiOVB21HdzDd1KMExQPq7
59YQZIP3ZXjmC1Vf2+jzG7P4dv36FR9n12xhbtEZvuaDRe3QQa1w8/axWx38KjPVpw+d463A7F63
UoZ2gjkim5fWddU/3ubZAe67QN6v0WTWEAtSWSWWY18nRRiOKKBy3kf0XaYKHUPZFVCFoLGQVsi4
O4+O05I7VGg0TygFBY6v2O22+EWiDgB3DCi5krfdB/ff/m+4eyyz7SgeBxJHuTTT4uEePlu+e6K2
xJ4IyGjbz75x4QF2AUbgfLo0pkPr7out8sMyVnY3Nw/GsxrjItW+cou6Rb4RqwZR1a8mDuHsh/Yl
BGWiJfMBHfi6D88fIzcMQ497Kjsb6wbaMxosygX6Zm/skqo4Y8pUr7UfsFJUUGCyH5SfGylh92e7
Qds4e8d3DuzMqxbssSBrU8nm3Jh2C3Umz44+VnwIGEj/sBs2GfTtpo6UHGncmNU5srqojhs27fCJ
QQMO+F4ZH5fMo6/2gEIb4i6gM3lNrdnAyeHPSH/uO+m+yLO5LvulPq1AdVUyjan0X96zWtXVARSY
8VADsQSPzyehMM4d+hQZqVwNdoaW8jdQ1aiB7UlQIwJRJlsvP22j78cCPVIYqTPG687tppkzwkzh
BeFGTkO3xJz0hOKK5zRnMMqYC32CUHKgyWX/ztjwbnirCD2NOPNjtJAXmJ600+V9rhj2tXI7SGEH
jO2KeZFAf4SfwXy59fO7S/3CFIVPbVTekO9nyEY/IEXG2JVZvRxmvX282g2Y15KF+OEcfFjvvxof
c6ZHcDf+6Mh5MFiuRxhjJ4Zb716ghE1uDfgALF8oiz8aFr+0BSx1MMPCfVNvfqKn7Kf69CaFxS2+
pUH5jrlcvWTX6MfU6PGd3ltvzMi9gMtNgVOvmm77oBVilKq6Q06LOpHfYaslNzlMkbyVQftdpNWp
B4JawHQDGYEwh3/5C2nCC79wwdMA8voldTHhg383BK9gzH1b9sk1ZhIEZAS4wlBNv03QMWEHxGw6
RBhANTWY6bOMQdVEn4lbFacHKPgc12MHv0PESJ+DlDlX1RyCp2MAA/CLcPPU9hOwa+BsBJ8kP6/T
pWwRyJIU0M2haC2ZXhK6wSQP/A9t7R53bK4SvjDpHwbKaJF22mH4ZxzSEx46MBeJ6UBDCJu63UoE
KuDkfbru82XpMozFVxC+ncC6ebEvDpkpBEDDJHan7G3E+S0q1d58naDQarh9wUZlYxH+d5E8Lz0o
NRn+j8xiQI3hEjDqw/gTYgJOChIuNvUfTjcKGhA8HQhC6ictKqrzhzHGfjxnQrN6M8m3lekIsSSt
YuN2prJ6ZDQaCn6cWKi8qRcshE3ItiQ8HoTWRTM7HyK47HW/6dNisAHuCXlf3cHv7yFX0GKNRfau
AkFjQRQ6iRBpMmJoBw2y2adnaSOXk54C7sA+PsaFjfcwls+djBktaPkqwzWVYYH222QCPFGTYi7a
QJw7ETd5zDFfGviznXFk4Wm3yP8YjaPohdvKGsCyQhiGtxYX/J8PNXZvQAl/PXgmGGg/gXZjMNhq
GJAZS2mPYXyYouPejBkscmpcxuvnjjvFAAsc6Ip6G04/rdu8icVM62ZeawsONu88ZHIEWuMjOxuP
J9kIZw6LcQ+sJuJRmOWQe42mjyERKS40dnD4MIvCurYmuUgxKWeYD0tOC2GrPoECf0/cWxSewNbC
vIYeCtcglZhbossqcNjz45CB1l4+lJCQpI3JkFkb1mL4IgEBMUaD1H24OSVJX5V1YN5r7cDFTVW8
6xRTUMcIHmvyBeOa8EbZYbJdQffhdRoRPvHct0uh9x4IOREKeyLl/mDoyuuPx/A7uKLHJ3EiMAgb
Mwnw+eAArNiMlIRdCu55eEiaX5A0+Nfzu/VJ3rvxOk80PKzNb5KvRj80/N6RU8q+hvf1MS4kF2BP
ZbZlPuxrgKCEkdJxcnf++IjWQxx2PkR/W4vBKszrCaZ1Zz+2OuRDeNC7QTR0rtCghkmNVkLEomTg
N//8pjC65W7wH4aULEYG6fwrSRjzYoNBEs5KXxfraPSvgroJuE4bhgdO9Dnjo/RN4HHRWbAN2sNJ
4N0pk0dWRY1hhE8Ic1fb5baHEMycuyXomHWi/tbBEPulNsg2LV5Q7dfEd8UTJiISWtB/VpX2cSnN
B1N5jU6WunKAKa1ksSPWaOi2AojqLXJOuWPoeuGaTV9eF2PCGyjwIIl3tZRI9h+XPH5ubqvR+Tgj
ZRhuGfI7qB0ObuR2BHoGUfW5ED9i62HWscToiCk7/g8I52JpiUkIKRVY0bnICvBmFNI+6GBogSS8
GYe8lhD/Qs9Fef70f4V9o7oW5bII50ojGZSfMQY8ryFkGuE0nDlfulrhjaIBBuDqjtYSJQS1g3MW
Hs7ZXHjQND+arUMcIdGESJLJtthAscZDYTx5rcBC+b09CFjiSkuoQ1XlGAuqS4NZMJMPfDU/kYJC
HjEaO44QSjGxE/g8abkIRNirk9fhTi6KClRHQ0IbFw+WFBye6hEYgT0jhQOdqVhjz+BpM5X+JwID
hKJcDHRQj8aF1kqdY/OTD5YSw00U5fF3xvPsrOE80EhCMiKtl+g1u7BbWoEv3WmCypGmEDlqpMz1
aOxetzpeD8KtDktSF1R2zm3jzWQSPEqXsaVileabfoxC34VOb7+mHx9OTLuuluD1XjMbTZ+nesop
/XkwCDaLl6WCJgtyMIp0qqcjDsGEYSL3vgUpCOmy/4HeD02rAFh5EN/0ogXFPBfpJ5U/16oHuYI8
DD+LHpagNahjrj6BEYop79sRZGYFP0FBorrxdTgsgFNQUJuoK+GQ6ThoCvzjl6wZ2OEi6MWgejls
SUDx1oL3h9uCyT4JloDFH/45SwLayPLoWM/6v+8YUyrrLGr2GghQEheA7QAsibEE2MIYzIFQRRPD
d3cKhmvTHnOjAAVh/fD8GXw9Px6/YiqKqzwaRIhmd3RqQh9XQ5SV6CXBxsEBSix6ZWATdIMObhtz
Gs8I81qwpgYXFA5/iWtBIbbEQZc3aABLcNPlM4sOkbQXB7YVtO4bykDJuW+xO5jUW5AbwR8mDkD4
U9HikmLTO7jhcqkQwjIopG/CO5OfSMhUsXtH0ikQsz43R/JiAOcdcw1p3jIQ0ZwhvHMca5cM1Ufp
Ylx7VYX7ty7JVvZLdkQaNlX0pPI3nvVELtec8akU4W1zlNwcA2+KMXJ8a/9WO/zh37nGOaPjXH/n
smrh8xVDNhhjw0/icbNRY3hMaN4kkEpkDWST07IvWiYEaNVCaT48vzcqWqNJinb/Hqcx7GV8D3N0
FIN1HzEndZ6bFpqxYDQTGET+IPt6PNhjiZt8ksH6CCuTKcr+engsJF/+7Zxu3gN+9at09T2358Ec
0JgKAR4sHRRjsP3zAvUWC+FYEX5KoFkoZ7F5MZZIEfxbWEwRttxj7Vyw5M3vud80aHVWFe7S3yVW
eWDF78njQsXCfPBHWRxxF3tOJaDb4YxYNjbaF0ZcowMHk9fN8a7G6y6b4jndM8DSSpsfQ5lRSkv+
a9mv+4QRMocVvNEl5P0EygwcXJzpQhlzeCG2fLjviO8pFhBM4ZBW0QA+L1MquJtDj/CjkMhLKMHQ
GyOFNsRwikWJUJkAUP+OpiNPjjMJEre0p3sk7AkFxWODfCVK44+HAHOp8pPLBPEJQYLhNdE7GiVF
RIQ3hjkpDFclLFdPiLrMuPG8lKzfJ1uyPhlgg3yzgsrNbNxeQ7QCsrXIIN1SOgH3YYlp32mTrgvt
n6hFcDQpyJwr7HMtHDB5XbSrOs6hxaNtEAcoKPwid56HLIBGh6U/C2KunMhd4IMqHmKBuII/zkeF
jU7kDSen2AbKILVyXhUfQ2CLt2BI/0uOWuhs1Zzr1nXDJo7XPm8PPRwBmdUh8a4X7QFdPE+1RkXc
e8YcKxnhU4mghIoIFy5eDJcpJIs/UGTwCcBbN5wr69EcnJvDs6OQFRsvKJBP0TMdHkh4XMBfxIYK
Ij6JjcxYlqPteKeGw83PW8gmwRcY8Qv/x/i2JOPHv2+MecYuRexR9CBj6ekTzZAo6KhwUd7BKavW
OX4a7xUzFIR3n9lzDrvY4+KxpTfENFE3scuOEcszmXEqexQTFcoIgaOYs01DDsBsDtvjPhBzDZBM
dlKZytQudzrE5XJJ4vj85c570MXMQTcNXM6uDVCEPx5IF7TvxXjGOcEWg8FAMnaIM48VBKLV+ssW
4aeXa9JRvezV0OFHnQ2jz0YK74sqqRC1G9EI4/Cc6ITC42WmyIUmaqTP1lKSHsYJCRAt8HjOIPgx
x3Fv0XNuwbLYdDuhZSJRDL340UXzAGTN7pC0Ai+ajJbYAhLXMArIJPCYaHmDf0kstEVnzkHMU/X4
RcWkwINW4fGnlxHOBqIxkmNRc6hWzl7DmMImbsXpcTAQR4jYxbF5Y1vVaYSecSuOZokpQMkPD38W
EbeQdGGLse8CgQCyCwO3EhQ3MeYaqMkJV1LgjZRckcbWgDcAD+3P5k0GRgf1uMY/5zivzkw6zl2Y
u1QLk3LHzJW54lxN0AsCbix1aGHkBkWcrKC84JWAsnDQ/j/ggQ8QiWO6RIB2z8shyCbBtOXDpUvy
VfnX9NLHD4KrPuzoL4w8WuBf9OUEvMzwCWKmncWYsnBN4BFiX/HFMJsx4LxOcEDjyOHzo3plLIiZ
AC4UoFMYPeWLjpIOJqkKd/3lyfFjPvD6OGe2SfzoDB+UBMbpZLjEJhOlCSNMtsSOIgomsJk6V5+j
YF4zMPvuaQ1mRILhDXGGyACAK7gBwI6cij0RoETYUYdxTX2BQzDl27SkAoB+8zWQw+rImPduzyrI
5jnck9Y0Ajjoy3yJj/hcxF7AXsAa97b8ugA+Ygp/UqgWyvCK/2B9KCOmC+bNhxeD+Oun8YrkzpMz
mCHvzTc89faBURZyfcpTnNkwv4jrJfGfKy6N+yYelt0F5niHYdJzQyplQFLImUlhyBKi6SBFiMGa
sEFBeuPwJLG+KydjTlOArTFwmqlExaJuIttWbFSsubsH00hA1fzvSG7JQNCwaWqvxHwi3SRnEw45
HGbB18aHFTFseGC1gz9K6zf7/ADfovsSOpIwJvv+fbev8Bp9t4RW/wKV0gmUyxvCCTGZLRJh2Id8
91xB0mYBYsrHokCmlXrlkrwVxIrUtnTYCJjcCndYgnmwh2usDw8fLltBCVIh/AruaFOu7g5feOBA
BJj/7JZxZqKQwzMkeluQDqZoKXmyyfJh+MR0ji2MAbirExj7Xmnwyc568l614NHAx4QtGH4W8yhi
9aAyKSfwMepwTa4D4p4i9RdaHjKIG67zb4eEZyJ3BYv9HnPYIxsRiccvRi7wHTzOWhtKKRdWJN9y
FnhCWaT7b/dIoJI8gW1pZ5GA3l8hEyLEh0ez2LCscaTEbWYmjIuBgrCSEGUdKifOE/SCmLZSVpAZ
jL6AY4/tR7CgKXfwLFA94YY4dGHjs5Kp4Mi+YBYOZ1hE4BVcB0ZqLLO7iwyCuatkD8Her3gd8Gix
Ep8OCa4eHfiyZx5kOK0lMZBnFzGpFpgyEvhAeo7COOAzHdFqvqZs8U4Bc4XhDYDdkVEEQCWlNT0V
6VUps3AxP6OVcZiV8kNzy3h/FusEaiQ73tXnY0KwGcWvKSRT5kc1EHktZlI2I4Q5ajPmZIy5hWCC
GTmvELyoeTsTAj6HLdGkFBEvMfFCqK2S/A0FxDOoizE2pPbdj+hVsHiiWWhEJjWHFbbjhJrbVXhd
jaMK9kvmtVbFwTX5OFChJzBcMI8gA4NUrLtbkFmM5xMjjqd3ghAGe0Wg9qSzEvxH/R0wQYEmgImK
Sc2NdxP1O1cKiQLRQhoz8CdONSxTCycOfC1YCtT8VAM0cuwCuBc1XDMGnGyrIgeKrAzGqaldIjH7
7f9dIjHUhlvK/iSw5twFDKXgJ0iDyyV8NkqTcyZjUkKVz64iOrh7lE6FEUOFaA2+Cf8uL3H0YEBL
Y8pJU1FaSpb08w3GqxuZPkKEimsrPTMta0jTaTFVoGhqgR6ESBVfWJYgj6OTOiM0ZalTRFuUM9zA
EfMlnFoCEL/okeSRDB+Ch83MsQlRbZUeTKbIkVmagN3m+oMvIp4fFEu5q+PSwQbg4/EougUa/+cP
MljiL6+sFGBIS4vQJ23Q6UKDKFYMmFimiAgO8BSmrwUbCNJl2kYkaEMvX30sw3+sPntmUX7qQ8S6
TZ/b+1TfpNO7D/VLDo6rofOB5DOC/nPEXsyVkcB++SqQ4nfYJTWkc/iwX+F2wMnIKK8jEDZIUQFl
7kD2spE9VjE4/HTrW7F8oV74rp8kjyG9GDvyyP5Swz9CtcCt5/kJS3WlM7OBwFe7FdmVa0BUQRhm
PsphAWAP3ADfeZ3iJgQWB/O0swewXzquRk6OCFLdAjRV8JdBXp9D8ZdfWEwUAniofi1dUD6tAptR
ArT84RamzutPBIK+p8qWnXfLtniS4nImn8nimMIUArPTkzaCtXMjyo95lu60rDqmoqnTclOxoUiF
hwC/dv8o/Pyav+zzUAMZdBEoKVvEP/y8Bh7FvyhajJvJN0GgvRlWwa+9oAsdgYpAgmHIphQD0Fhz
C9F/Ma8YjLHpATfykIET0Vl9fQVTAzjszRS4+l3GOtd/PBCMzVVVWwbzIzlIj4g4UbU0HVMENBld
A/7HGzC46aH4olO4fnavajuCJnt1H8jHcAv59iRiYK2Iuy6ScJ5I7MoJhchQ/cKGpc4V9oD0k/k2
PYmyH5o4ZV0++SMikMYfCIbnRzxXeMTiG9oGQkrBDkvl9kugJ3RcLHssiLNfuE+f8JNgIrzF4WJd
AlGxL12aC7jkVRQFiGBQVuCkDJREw/Ri+vskaxUxc6CRpyDk22BcwkxcWzaI+bB+RhDGScwsT7X6
eAcVmdoKm3tvM4S+qkQY0jl5PMDjF20/XBuhaRTfUdGi4Q126nbgkiuM4KmnaNeyDZaZs34tT9vD
e6VjerB/nNWZ7ioIYdG3WydtzmBIjM+aLTQjD2Ywk88B4T4SNJOOEB3qaB7qcXCbv7cN3ue43O2k
7S24QjVN16Md8TIeo5aw22KudgEi1uFu29rqGH94nh/OaD2mFRsnZOGCTdzc0dqIjZ9sWc5z8foU
duQfOiPnYxUJvJwFy5z4GHlanYfwJO+0CcSxGwTStfs7TErcLe1xwFyZ/uNGYCssAHLsbLh8WP9s
DNEbMokzmJTjzyFQ+d5rMLOTmDFRy4K5QyBlr5/mAdm7noZMQ+S2KjB438nXGTAylFgiwsEw5xSi
kZ0QUezlfsH74sUhz7AeB896ksUluBfCu3JsMklRIzwQ+NBvu8PYiKi0DbKGIMmBNAfwn2CdTrIA
OJ2fgx+PuYJEng1+ThPoiEQZNWdqQ44qnqpQDQUfGAVSwA9D1BIUGOA8w4Iym4qhuA1Tt3exIhAx
RoeRiCo8ziVPwEyYSywNc8dOCvOCh9UsRTbyJM6oJYlqhN4i1PjAwcxycIahKBJ1LabCZ45EOyFh
j39iv6dwuQfpQfhr0rksULHcXXbXOzZ9jPso4J4x5n84RV2duaCJ7X9ebpewoXD84h2LEI8XCS+U
1pHAqrAWh00CmwwUuYlOc8YLvAbzNfudDGYN5zIaRpJkCCvysK90GMLB030Hexxz3NovWCwt5crj
j4E7S/UlYqUXcqDbelROE16Jrr9n9MpK4zpj42qjTWCeUEZjczgnzivCaOnf349ZhQPzPn3MXr5q
Q0E/wqwK+NNEP6TroTVysuUb0g2tp0XDdlhf1vHlJ0kCPJZYU+8JfCl0+vg/OONLS84i5i+wfJQE
2fVc3cD2G5HEsAJC+tEcCcEIw6cjHpccLciETP1wW2enipYJ44mDlloK5uU73F8VBgXUT2b9M7gl
moyTe+OJ31LYPkfcqtTZG+BZzEhEYL1hoQCClkK+CgKQdvGEHfv0czJUU1+0KHC3sANirWTkWIwC
JnBgyxz7CMcN98tRTyEGM+O6LWxyKy8iS0pkDQ7t81Kxpqc3xWExw1Bk3oMRj7mTpbvW8Nz9Yuds
WHjeDcxEgqvBveJRUyYJDFg4Jg9rfSN/C74QhaRkVtQrV69XGH8x0dPrCp2QN7x68s0ZdqZUuRLo
Py4/3vsTHg2SC+dKa5d9YNAWtvZgvDjiv5rTF9lZ6SkafH0oMzLkYOoJ3ECMABF8Zd90Mz9Oj5jt
IfqXHbQ2Ej7HMhZWCnRbffapLz2baDeRc2ou/u2OHTGkCzIs86lG/cZUFNYJWcQQkL+h9vBeRCCU
pMtxGGmDlQb4/Cn+cmOX9UmmM9tHEwiltogr1OqDeSvvq8fhRdYl9ShkKjeHwfcOFNXBKF8vF2V/
KMr1cxDd5EVhuECSKjj3k9oesQGkBLuDCMcUSRbhwnppSVTvH7MaYysGYsmkZjBVnzX4kyiIEZNb
rXe0KeZmEC3xuGXc6T6whjnai+tkhVQlWjDPI8QSDoAlz5VI4BLIV7Dlow+GqoF0HORsYOm+ar34
u6dZY8zeEts3DAf4xLxinhT2jN3A2op52X80nVeXqtoWhH+RY5jDKyCYCSKiL47GiDmnX3++wn2u
p/fdoVthsdaMVTWpQtp7WNpwily1U7Y+l2HQBoI9h+9EPsVOKbu9jGFq+UVjtHe2xnDQg53nbKih
SRMxZ9SM+GNESIUwSQPlI4L3xYcTORhSxls9jOmsKf0Ec2MwB0RTaO7yx/x0d7E16IDFQ0hVpE1n
YzDo+MiMYcSinbEiF0UDcHU3h5G/4oc5DOxI6gTmAs78EKz6mlmla9t/YfsI/w2wnxBIzQjGYTvi
gwGmMGftNV6dzc4KUvoVfY61Re2M191arLzxuDlCixf5NBDnV3Bpd2M8qJglluPdvzvPUZVziSwF
F0KSnDBoBFL8i5Ydgr78fwU3jgoxy3iwV92NsxqhwURGR4BHC4FyJro0fOOCy4bp6aio6URnK+Iv
qs0hF7gzfP9uxSs83h0TOsKlo8hyMP4GEEZVKaKSRBrK3zK1jHsDyEF/02+AXWsYC58yk53c7end
4hkrgTwY1EHXlESikrHY8xYvA2h2nUulBcXXxgzBY/J2D4MFHQ5XANO1nDsjof3FBXXdKSo6PDuK
Vy5BnzF9EuFEo6EKBC/diV/ib99kOqDO+VE+aFozEvy4McU1cSlUtngc0onhMeCSDkY05HYojcHU
p2dqdob+1/TubD2KpeYwtYfUYpEN1ex6drgTMazE3JtshJNJ5KN3KTCyHiEnvC2hsBG7Uv1M4mmI
lyJt/4DxpvBgBpxenM6cBjXiFqj6oQVat2pNxpiC/YQgyAfgGEVPsOLwC4ptZ86XFITIbB9Nl64a
LH5KaYbLoGoKYDnWG7F4mOeIETDvm4SX6csVvgH0hNF+Ezg+TdL1A9uf3RfrDYK3kUxhL1p999oC
ncukXqSUM3znuXscp1RHQfJQDt516I9Zy6+RoGXG2DQtL5iDHp0swoKXfTcHgxF7fzAe9zzNI0zK
mOKnEZL2muCFenMww1ygbigAL1Vo5hwaNUP6/v2yVfDrw1InbYMysgpkamuGhRszoNPUA9HzAU5v
Lmf2t1NjiFeOLqfCZ/VevzYj29rAWak9Ct7JQBhGdGKLJe9Y6YNlJofd41QBdPbS/g1d/L21RKQd
Kee0VYk19s4NxxMJ7ehpfHmfGxlt2uPKkSogAOVRbFkDYKQDBPGox/EQ8WWAEdV0rLbvCSh9Wp/I
D9LUE0KVESfcP7CPFjjs5qEFzokDQOEZ6YACoHWo6XjN7fA73vkg18loS5Sut9a6f26CYIUivSPF
3Et5H1zOtPhXXpaXkPlhiN09aK3l0RWsKke+XY8efuUJZdykLn4Z7KkA/KHJT5GCiAUhNtquX7O4
mk1PK8YmU3gl5EZK5LT6EMWSr7XXzHH8OOi+NLfhjWqRmoK5dsGtUWK+c5KeWIxG+w3CCETmOdyE
b3sKsAAZXuRrIyjQHCzdgrDTmwkyXb1TIO2PGqMBYPlYb04RXB8kbaH1U8fiKOYo4WmyoHoO6y4D
d2kik50Bv4g4KpLZYXjZ4BExnYIKZd2hY8msMboBnekJqZaEJB+52SqP+2YTq9pwfxhbzehKQrQm
VCa7wjeAySbLJ6llby7fRli18m7Jr/WLw2pvveSZo/RG9M/ma85a4wb7t0aQRokoFqsIMWQerPDA
eb7hmjce1Lj4Dz1C+8WmBigAy+xurvEu5/Zj362/+7u9Va/aaXVSfPYqjdYsqsidv4ezFVEOc5bc
YpXK8bXBtE3SnyrMw+QxgN7Yhqb7ZNO9rdnNLh6bu7pVpaizRm0DQNodJQXQx2vDhu/pbguDz75V
LvkMmdidnCIiMms7R+pXdDboSOfbxxs6Bu3c2inRas91yvvOC82mTT/Pr0CVUHSq8DAIEwo5dK1r
MW5910ZNYbfp10rm7WDVUMHKtxqAjxGUhR+PHhjjUASXydM8oqsooBL+o6xUipJsBanwL3XSepPu
zhMGr9VIeyBjNkgZTs6UEoGYMYvXp2qBWhUUS8AopIP0rDY+0mAW8QQyyuB0iPRZ79F+BLJu9EhA
JWx8jdNi8iVaNfmA1BHYAsCHEAPfAX7Acax6ueZTJVxnPbygrsV4b8AZfAS9XiSUWttOhWkMOXvb
TymiXoFmhcAoiDzPsM5JdS9OrlmkBbcjSq9hYbYWcqBmY3ol31DpTVhzVPcxL5zHVW50ZbghNvJG
ArHh7jHqQIlPvWMLSjItZ5QTaG+8MQHMZaCQhYg6RbZLr9IZleFrnP8qVJrocaCghF5n58gBAebm
HOA67v+umBNj16NcOHiSBzGPELmXYrvoATyh2DaCrQGd6TzcDyVBsgNngD4E7XA4naj7YeLKFu10
GG/0cA2AzO4GwSO62fVVgweLibZuS1qX+FJqysiFrJ6d/LwxQruwXwi2WB0s1pr1EEwDERj6Hko9
UWx2CkxcqdCeR/UgFCaArevCk0Hh79mcuRXO0LO1BHbvlEyxgCRSDIDAJj4B5SAhNij2MDk4OTYy
Wx+L+VBG3SCboZ4owyyaC2ESvTUg1Cy1yeKWgPZjypMd00eL7apUeTHzX1hBd5DpKXrBzD6hvaSh
LwxiakqNSoVmTRKX4SqBymAWLjn2BjwDstXMjX1j+mhku4wBIXGvAR5Rxg+3hUofuHlK1NghmpcZ
4gd398QJEuWDZUgQK0agGEQNfg+iQVMNs0cz1CC2OzJG3GcDJ71DZK6IewmJkjZ+XGm5H0ahvnjb
ty3lqDd+o4zjzqOgDxK1iWJpkw3todJDevfmbBQAvzMvl5tQzs+wYrzOs7MdMAXi79284eXhVhSa
x+YROucdP8P4IWro2ni73qmXtmv9cog6DipBJ0fiCVQpYdnCJPKr8wrkLfggXn4Ca2+JcsOx4gCt
fbEfa503mlRvFAfsB6n8pk1hbve0dhf7lbYue4d0plqy62j55JIrDOdH+4kae8GdIY9NnxPHeBoe
i96JxDJXn9dzwx3aQuvBbRPn63G6DtNiH4t3BLIIIqYc3QBmEmKgqkbyl+8XoeYeHRINpD0gaY6q
knizDzAwDt4G5boSK8CsRQDGO5s/tYv9ahOQF+An2n20z8eazkV3sq32TJ15GODdEDXKAW6hdHWk
j0Tm8cHdYQfBUZ2+VK0hFvczLegKnrZoBgWoVtBLKGOcm2cCJkCDafNB48DzPjZFR30zg7CQBYAO
hWDzp/8N8uh9wLAFYE3RG5khJt4M8aZNZohSfmekQ4BwFyFboZWkg7S1tSr+x34S4XuH0X5mV/ft
/L5dgytIN5flOLSK5+6LQdNQTGrd3K19v7cPdzsH3eaZXA5SeH7ffIanfHbtA7o3B5va4xWIOHCB
eusKJ6Nu8ZvPo4dSMot7gPBQdNZMbzg5pYZzrbdmTCzj0JVQbEHpYnT9dO8g9fYdfn0zfRZWyJHh
aXat3q4WO7dHUPy6xWInB0ywgABmwzmjbcss4l3vte9Qsdzc2oyI+zCMsmY9jk71ZfE354dz2bXq
xy6io4dPk1TxUR80OOwVcz0+v4Tw22H/EG2ywQv6h/DgIZvo1nhgNWJCrJjz7peWJUgEI8ad22Vo
XqiJm/fRHUALvuLB9Bdmdw1n4zXBNo2E4OtWGbxDQ6VTbIGtsbZekWjnPaiOuaigRJxkIynoQhVr
ft2NtyZAyc1PAZOL5ozNQSqr2FFP4W2fAhz1u72IytF5QTI8sEvJdvh0S63TFHGU2zJRNwSwM7Fd
TCwgpDIv+AskQcSJEK4KJp2WnTN/cqIpJcK2KcRIv08BFDnrM6XdG1KHACippLcYvNV6dW9Z9gwi
mcIpja/2ETQcA1SlyNmZOVVgivteHskYMo0WW4E1uIJAoBPbOoOxoIpGqwXZSNIWkQGv1IPzdP5G
wJHaTFBmmObZAR9jIIxqH50Pb1ztU/++0zQrmb2btRk8UYTLI1S4RsYQkTvCNSCDILj3TB7m6YGO
3ZNxAhlkbDsgLALrGzxszU8vrxrdvYvS08xrUIOhngTXdQ+coIYa3aZ/6Z6Yp5qjpVtimEiDhIr3
KjBsHSH9KA24/Oj1x02iysCkoirkx7s665LFpflHGdfEiJFiTfKLL/h4JLefc7QImIZZZEwE0/9W
CgewxdjLx+jkIydY7JaYbUUOCpPxOGFoak/kW/RgvndCt9MIAfhFfVAPaCnlWVsNscVUwGPrXMnN
ieaAP2omNPV5snUyfFbigaBavmmXemcvRweoewsY1DctIcfSI2Pyy6tKPw1PIwafDGA2djfzNfLj
n2UDphPdUzpSR+qd3qwoQZpGk5nZ47T/pq1TMPdUrqgOojyLXlVvz4wWAL9Nt8iQMMraHtKm3evo
2N8RJMPE9fKdPNRAcJz9nb2LP8MXep0fnwHRNPK+TFNTa+rm01hmsESJMQj7UREIMh2pHfqs+e62
uXhdeAK5+Y7NVLbfUeq92h+Efvw70RkA6U+z2kFcCLTHl+QIvIL1HL2Me3CaoCU+BxxH/yTQUAMe
Gc2EFm/3YGhItTMbFAcNF2kc5kviYS+DAynA2Xv8PdCqeyfonsa30TEBLkmrLYLrOQVoyD+UvQtC
vtAy8FW5j/UGT35u1pLN5MxsBMbXnS1w1mu7NAHqfKgZUL6RzQCIRj5yA7g9KjPaibJ3QltubTzG
1X4ZHDL1cgYadJC6OQWIvNNfLy7RK0uR1zArXt1n7l68pt4Bq95ABgWc07NbIuAvervRro8EWQ0l
I8IAu8YpoeGy2nhimSLwz7wxFHHtnXEbF4EeLCoMik3xCcxt1s1WATL3qyt0BlcNgqz7eB2kmEvQ
SsVIsgel3rddQcQWaih+Eu63ty+bT0DlsEBcCCtmeZrrFXsPr4DBHZ2ndJnyHPLH3yZEiIOLtZGp
6eCaX3/XBRngaZSfMofIeY3u6MENCgkCYUUoi6tbwMyGRJui7hzjKtNejmFuDr9/cocB0Cd4o+tw
ieB2gKCPgREYeTSQAZWvNheW8T1Bp7cPSp+c8j7kvUnF6UOit1V+SdwLalRAsA7xNikw8mZRW2DO
sSl05FC0AWqz+zt6J/+Dpdx61wkwCtBNHGRQfXElLgMTsIliM9kVKqAUrKYfABJVv9QDRQa46e1d
mrR2mbuIjB5TiPE9zM9KOQX4ytaJCdYvB9GjVwT76ri4BXT6Hn/fMA+LckVimXxhAlKtcbcuzH0G
vG3mj4BQwd/7Z4JRAoi0W0b+pEoWsYGxukaECRBsSpX8Mkb2E1JhwowiN0Hvw0sxV2zm9nnRsIpQ
7ostYjrI2hB3ObB3hH5RdbVyAE7gWVSIIUGC8nZMpQKidnaZ30CisIYzSJedMLDuPBMgNnZ90hhc
RkSuSLLeVrlhbQ6UJqjEG5uxquptjw9uYyEABsNRNL6uX0seTn1yTepkNzn7DO6X7IgClQbtMGRv
9Bzt3IoHio4bhkPeYYZWUkRm4jxaQ2cGHIW4DGCqOwwbZoLdyEje3dOo6kHlbROQ+NQReod+uixD
Q2NOQsAsVwDub7M0qAD1OrIiN8hfheTo5pjtUXIvDCRNAyh3JmOaEf56oSAq7LEwHcKXUbOyK8iv
nrif9E9JX71TslcAToHzMWgew/ymcAIg18uFVb8RMvFbGoSgg91G8hgB+KZs/xw/u49RbZCOdp1y
+9hdT2ceuxGa5lkkWLMY0jileXBzRBCaIaNj5NDQREUG60TeCOBwAP7GecfFfiN8dHMeAtmdRu84
Qp6TWd20muGZ3LoS5C21P8gSA3t3b0BmoOmsA3WjKEH0UUNyBRhpDBhdNRKCu9Iq0V/62kgCDdBW
Dk6U6ISFQgjargc1hsBUQK8C9uox2CnKxbtumTQPmt7ODKiGqsihhl2HDK+dn6ufdXAupDUX8jg0
M1rUNACgXFvP1jeZTQAUojnxMj4l47N4d74DhoCBnBznPU4oit+KFh7MlmdsL/FAzYSPyFiUNQ0K
v0oWxIEFFajxgdcJM8chSdYx2F/K34jkDZmYM751BTIqdQH2NWfNXFgaMoGjPrpxVl2aNe61J7xL
GdIBMC/anCPkY1EqviRoi70ipnkFZ4ZsphrOhwPfL1AsaKHawBypGuIYhd5n+qW5CWTECIsvwvJt
XELj596hg1tCtejb2fzRbOvSpoX3dfe2i11UR/D26By6OZd0gjb6FLSGSfeXit5sWKFdSrgDmvvp
PlFII66kOotkMo2+nI172I1zvSd14eURGC6MGhRCsgFQPFgUnClbgx0/9h4R+G4cAOoCKxpWUyYN
dBhkxSw+WOGgG4FrYS0rzgkhCjEDCuApTg6iojYoA5arjhejyOs1wCN8wI49hyX6wHCj6NtjtGr4
THRbiIgAVKFh9jxZKSSJXrUH/RNfCRkOKZ/DeJfM/hrQY2FKGpv+DswnZKF3/xFuCJZRIz2jEHSj
G4gnbG8xdp3NaDu6jpAvgxKzZup9HfAPHmpwtOAVi/JAW+zQqkAD+KuFVXi6rW3vFa0VM6IMt2nW
4mt4pyHMwHZYmcwOpyxZb+OeDww/moXwusiPNIehATmPeHD0nKA5CfSD0i+jXm+rs42s1ujbPgT7
sF90qj7jdv01o4n3RYvpJV8KitQzFpC3O/VhmeeJCgtRDQLRo900/4eSigcABTdn1ejnMqBSvglX
W3OZMtu7DfKd7RLt6lkeKIbBc1z/7T0GV85fqwMAvZMPdAQ8R7lzdYEuTGirM9aWu+2S2uC4IQ/1
hhXmqszMnHf3WdUUB7nIeRcsGy145D3B2FSGp7/PiGJdmAcSeFwUVzDQg9eAcQzHhGgBXa7xxyPD
a4yO0TGqDhFRhA27BoTqTutoY9FBhOXYajABY8AMG1zSOzxLUHELNOUrhb/0j/m9URU2PgeJb/sa
QFVABBMuANgA9sTpIY+IWYsiCc9RQkibpKIZiRXn2zmuzt1N9Oml9NKdd6fu3noIMvlryUX0nyZZ
e6faK6vpeu2ivdvlSeYGeyoiajRtq0YalvrvCCGhR++DTjEtmd42Qc128G6WvXQK6jF6R2SVyVEM
1W1QJyWjB436DxOc/hAKXhVpDUbU5Ckg5PqbL3T/epeOXAu14WF+0WjSJP6WWnkmHd+6+3v3wABv
JDkrDMbr3m/D7zH+gDUHrwgQKW+hlVZ8G3lIBbS1kTR4Wo1Km14qIqJvpjYhIXB2iJFTKgrNPdMV
6GAgjnw1qwdIrPbs2JwBMGCAQNrMr+0apOW1Xf02L1Wb0T3Xdbf26HzyrbTe3X+HBZRocgPlvvyx
3IONyIDIfBGmj42ULGim03nF5AwUNQllCQQOVinXL9BNBD1AUEt7vg+8jOaPUZ1CB70Q9IzT+DOG
tJgiamA/pjmqW8SmyFcjBGl+whpc4+mRQs7eKAEJITIh8JHKDRLA4CFuI6BUpE2nSFOuS8wSu4a7
ACksRMopUTFmevIaw5LfTi95iU+WQpipFCEQ+u4QlOGNqLp7BOA5Enh20vLwNrfgFKG2MCNjcoWO
OXyR+wSIU7qZzOwRBRB2pHWhXWLCe7zPcdYj3ut6t2B8fgH6oa5L9Dqz6hgj+4T4HaDFJju3Xicw
yo3fdBz+PjsLSwHV/UkPYFJlqgnSe1SlcdZ4WhIQEDCQlDiNWzR9mctFHcvbATNYvZi+skKXJW5M
3oPX4ubdJ1vvGTZg08Ki/NtP3nEDyitkrA2yuzCxuD7wGKRFk3MONeeZ3aDx8Rze4g3EpBVjHsuL
WsN6MR8byZPoSUpAzyPH/RhPMD4M7wL0t3MR8UL58MOEEcJM+HMgYBqUuJuUKihmpNQB+rcV9KE4
1yoO1u4MxDx7oD7YgE+uTdA7DGkwd3JhfUp4izR5afGIiKpzsdiKG5MQtn2HZzH/kI8EW+dILs0t
HA28PgC0HuCz8oreP5i4OlriZQnl0YnZM6Ikw6cx/uiYY2y0+aVnVEYAr9yuDg/YLmqTICbNu2RO
kZVjDgViQfsQO5qbQ2ObQBHoV93SKvdBDeHRo3uPDF1K9x0wHK2jqgeOAfbBB8oLcgJov1MNZx8x
Fid16m/mN5hb4PlsCmrdaDCvrQdA2q9ZQ7uj0TpwlM5IQraLDFdn6I3BVKDDufsMVRChVULJm0mE
iFO+4RET6Ma7fOuBxB29/jSpT3PuhRoZc6jW/mm0JTRr8/7Fhlkpmx4IvWrV2NCFpYvtF/8a1J4Y
NfCE0t3cU21Hihf42rUPOLVqY0NzDYf6oMCsPJYzJVG6wAsmdP29MKYfqn6q+wFuNvpTzX3Q7ws2
fFrOljEVpGgqusoF1ftnj78pU9tp8D4AT1Zn8KYNaje/rz6FgiZB6cbiympX6wswE60q9lp4PZjH
kAGgf435zAG3ROfuxecyzIVEomSfw0+T+bjMsWPIZYrspS6zIOaNTdb0pPV6i6idRLTUolc2u+Y0
QCsx+1wBXx4DVaoBhzi1WL+qmKMXYkV8kl4itcMkoMbP3XsvJEKN/gnoIiUYLQBY/IV+oMTFoESB
JcE2ONwA+Fm6wCXCS3hZoAzvhAbUzxgk+uylmQZubs41Q4PQ60qeQl22FpOElihXnsPsfqqdKneE
b9L/ldCFpsICTDE88COE+jPjwRxjyJrUZQ82Z5mfhnH9LBrU0iK9LlHOnfl1f+bX3NL8HRfmz/gZ
w2rmVdWET+bl6atu0vOnRU9gq/b+x/AjteEp0g4Q1LThmUNIwQvAo+W50XfO8W+oxTF+BfA4SwPE
4aJfShbQbv4V4BIdBzFS+DOoorC9NsJAmGXBwRG74N0/tL+pvPNnMS+n7B11cvRzJStRIe9GOHQD
X8D/UsPV+/MJLq17/guWvPABfJNeid42pSG8XNbY6QT3UoPS14YZ58i/D2HnZjXCsGCEbpKwT6dC
WAjQwMyhrMOvy+EJ0SHu6/oOVD2AIMQ06ePplA8Og13/YHInXEHaDDnr/C4IPMfhWrgmgLqm9PTV
aiGtoGrD6WBvvuidkv+3tXu1WdJWjYYUVHlQvcDxIRaUwb/TouXFVNMAQmmPNganRcv4W0JdsJZZ
A0e/Ns1gI3tcL6Pbp8GXvUHDmPbjeBFF7D6LBlGYJCELJsCH3g0YFy8ANwItxAlwA8EQUiPR89C3
6Jv4/iRcLoGsh4mrzxRIgGZwXNLPCZyhmylxXkuwLSjccmxE0me+OdRMPTL6MrwfAQacaG5Ijg/u
PjX/PDwybRedP8qS/Lpu6Vs3FG1R/mYFdAnwzlgFfe6UZ6oHnOCUeK/ySu/H4ccO8n+PJnrl5Pik
W00GkrBWWi3m/dDPL9JJ0npq7etU2Q6ML0bx90AxrNzBgYppi3g78R8Qgq7WPuPiZY9c1myKelvY
DpgwzWwLPMcbVEn8ZK8LCPOmly5a0kVpm3nLfqXpxe81eLbxW66oWzejSBCZA0smXEGekRMCxFzB
GtOr4qrfPEXS1pXKZKg88DQoIYMYuQhEomXXD84oRglfoU/XLetPFTLNFx0wXp1tiICK5ECpj9GG
RvWSOiCUgZp99MSwYT4ZRVT6/tyqIIJaZpTW2Qa/hwGcbv578lpEfQIEGZqqbXBUFWsRAwRg++u+
EE1jyWhNcqF6cYgw8ieju2AYCiT5SPf72yJU5q24Cwslz9faehmrhfacrLwwhrqKjQlBGnOz6MZg
XsABaWfIIIihQMmVp181kwKDAmh/YgYAgASB4znIG6Kqw/lLkraal1VjzOlzsPpIBdiwsTUth8uY
JmxfLeJv/1KgYVm3Fof/99Ld6L4bfK+gbGJx+quFH3V1T5wkVaRqLbJwAx7bdMqt8jttVlkwiJk8
LIF5ZEymbt8XgG4P+nsRNSyUHIyVXzP68e88cf3YSqboGP7V+EMiywLFaXSATkW6U72zXtRqsl2r
vcia0yphMfTSov5uBHCSyREfrhGrONGBWC1Wi2zVUS1h7WSsToYLkYdrdPWQCxxOLXc47tFpXBqO
N57UUYrYG6j/yXbqqVN756nvezUQInHMSsva6h+0AfWROsxJgm19G0uAbzWnl2HO5j1BR/RikgFs
D8wedZMZxQU3YvPUgWZxPWjOAwFmqdYyuAKuaZ6M1e3ySSkrDZ8DDSJb65B8uXJgmhh5Flvtak0l
KbDUy6fhzQMQT7IF+FScBT8OZuKLpVHfQUZDZoEGEi+EUiilapwQa8xaamm0//Q9zA5bzGi0UCtk
Xg5gwf+XGPUzIhxtHj0qCBjYI915zkiwsKwKFr6HKYBYBK3EOLUnYxjWnKo9mYVOxZKrJMREwG0e
sH7ZNmKugwwsPxq8DS+YvwG7VI05WBKc4m30pU6ChRzWo29YJBBH+TvMxYh5/jHvFWgJ4f0M9WSg
4KmZR8EfeC7fTl57b16LmS2VhZNtj7lJWHvB4c2sJRRd184nekW3vzIzp1D6yQ1JnOhnw8uOgJyR
2PH1tFicihEtIsB5zCtr13GGQiD+PDMxG4fcjadsqgSvFwSA3kgygJLJc3BP+BbCHmxxfGnGU0QP
8C7dPn1VvnScy1RDYqgJMoBTrZ+csN6o15tMnGxX6BDJAeWoHMs86AF1fX/h4270yv7U9aNbE76c
iPiLhZaWa/v9SxdTwQ09gGBEcd7sRqvVqjPARhyNgU+nik0oF6/7Yi/8jhL7xohmAAUR2uBgC4Nq
co964Xb0sNnKeHKUAcxQvwDA4C9zhssh+Gf9cI+uttKiK6wUl4PFUfyhSc8SmeAL/YkUwhiaV1RG
D4AOTmZ4MtsE6yyMTI8MKg5X753B9AAoMPqx3qd2PEyj2rA2xBQDuWIv7wyQrqPOxvBXMwwVGEfE
S8DSYGA/fGFIMSfyNmTt9Mtp2YGWwGxNkbb5dGk3tl7cK3x0AtOfgen63Zb/EqLX+gCmxBqzPvGN
K8H3S+Qw872CkCIBCMJyRYSIjY8vbF267Fx68nMJwBc4pWADLeBvJhgUCHOTwWAyoN7GazzfgaAQ
EkWU4rtBiVWV4rVQdmBCGFTDyTkBU4FTgM4XVUuAK0mS/Ay3gjpditvVM5Qci5yMXiy5YoREjnNj
BUnNAECsNQAVTAoDVkQGAkeu/eYEbYJPWVmtu+yrbozVimBpWzVXdk7PAy227AO5OVwy9B1Z/KTU
Ss60mrVNf0kPbtvk1CwWi9ULbHTqrq0FeGNtczB1SLJMlRZhwwqgTeHwENKyWVZURft6EAuttQwP
98A8UQrQBGBEJHpNbfzh2dwD2r6awxX2fcGulTVSlHJtE5ly0l9Y+z6YsaniUO4RCKnejY8JXUV+
CkxPZhCyu3W7hOwFdvNuyiB3GqHwBcBa7GBgilXIP2kbkkwxr5JRW5Cjy+y5G8NBoxqwMCpDHCHI
qdbviyPIf5lhRSCnzdHpRv4i4iD+ojDFMszWQQzmBEEA0h82cI02IponFNZF0D2AEmK+Deirc5jn
3hWL5YgJC9miYa8bhru3OGAMvIFTrAQFQ6X3L1gfugjgUzKEkQIuvWJdAWDpBu5X3wVkh7X6bV0M
v/3oRJdm9g7aNnonzD5xciS3wxn4nR4lMwqw6HNTe88MpSItGcspa5pF/YoDCA95rgRI2ovaRApA
+8kS/0jf5Ye7Zmv+aCd1CwiwAgBpw0Al5POVSb6taRxxoIBNs4XpzLDrAK3Y+rpQ3C50dToYKEQC
Iw4sngDeC4pjQNMGw04n0OHUMitkPBGJcGASHfwT3Qst9QZdyw2+1E3YE5ivlj4h+UU9QrBj0RXM
ycaxfdgvGy6U6EhxvTJbheeXoED2fkRYZKrcV+5T6ecFae5ffnxULg9eQ5kL8RICcBsKbttREZDC
rqdfN1YZeD5i5ZgYxtoAfoiucWFYRwHq0K1i9Nr7HmAurL5K978sBXP8b4driXlScKQZxQqekVe0
IEDDRGdmU9dOxcvkDCJRufqAyyDyYiP+bARwbbaCjGzCGdHzc3reMlBkwylStiSDkCRE+2A8jWBt
eMve2PFkT7Sm2pS/pAwZ5/Z3nofCzwxXjefjqONbyCYoSTAkHgnr5sf/GCORMTiy2eHAIBGNZoaF
iJsNWyI1+Q1Zy1wET4tHor3BVPrezO836K9U/bJ/j+/xGbpePtgg4slZE3FgjZUeUpM2RsfOty9I
1o7XpnntH5ivu2FwIflgnQ2Wg8YB9yPzekz85kVsau37rdWw8/f3dzYmNedo/CkwXzOktMap1kt7
UwDhF7E7v+NMiAHyohSwaWb+5edDxYzY4lMF5c9c5oUYs0pl5/+aipZci0bYk2a7U86PwKhsoUEv
TDClL9ODF21wYIhRlc9mYfKFzZgds+zb5TmASnYQTu4pyidg9S4mT8pFfDtbtWYip7PzBZKk7Wrn
RzIqGiKmeIxaLx5nOYaNTszW47nL/apjwF5nnwtaAggJM6EbVt5D4vFvKbR6tHewOhTuYDNc6S2e
Wky1YGVfHfliDAZJzZDFFCn+jzoxnWLAec09okF6WjymHX/VyMYIy3huzUYrB9XmQ3sTgUwi1V8i
HNohOTrugr2InUi4Oi2Y+OrItxNKqpShqsPO9ErOeB4EMgiVgQLIlP35298Ab4HIrnGcnFRZGGWe
dTpfaJdlGafkExTiK1/eoigiO/jh5CosC3geP/tCR3TNDxdcbQhRSMSOwfWAfWT5wHDy1CBAQiaQ
I/+VWA4csJ8ZjKk2ZNaIQD8qMMS03ry1tFNkcmU3l2JU1C0OIAb456u1qXRc9fqFXzTXsViEWhxZ
HcM3B5XzVCJKrTfxOg82HiTprDqQYPo1L/XAMcYqh8nP7Qk9/iSqIDdlVw9LAAeedhFRr6qvzFR+
ni2ElzyY83tn1oIYT4TCyvdppqPQQAeP1+8biUL4t5157OqWZ3YFWsBcm0mWB52C4a75ixyUIBcs
d8oauHhj/lfnQTVoVRP/3A0v1EqyCMrwgyUhkfnsBDxxmQj5d/kp6thTxpZkZ1F+BJpAdiKpJWVl
NG14GX2FPABw8Aa8C2/O3gjYRYo4OHQiRYiEUTachABQKY3MtnZK6EBnRBx5HvzqCUTm+K6p2DAb
m5ge8Z43kl9sI54X/+DC3ZNz0nN9GvOyYLC9qnU3AuzWrJO4QcBwFHYo96ht8SY7kpPifoNAUa6q
wMCfrf5v63DoYX4Scyirk98vCtkid6gMWbcLtS179GGwJE4kkQqzoBXdG90aT5abhV4ItVMnABtN
mi7Tg0eDM3HmFHPRCXYE3bRgk028VLiqEFtH/uepGMnSAcu/TS3+A99/CvgTwzzpiZyCT3T5o91z
BmdPso+vnGsoRXlQaK8JE9dMhMEjWYhEoGJTAEACwR305zam40T5NTdHVeMNWBsQBLRB5KZ2bUBU
M2To0JQM6czAEGQkcaiK9IMM7RVlZG8PUf0BPVOa2VI+UHwDCiB7pUEarAP9BJkyqjYicbgMHHVB
BLn7OVpKqL7cvdfg7t24h3JEu5Rvefe4Mjr/HnfHC679elC/mGDJet/eDPkqkFdF/ki3LAvFkPYl
9VK0jyo5501ZUxYiG7EejHx0gcxb+bBeKvOrQhlHBIlZHUOBks4W0Ry7VZG0gmZOJsnpVMwdBZ7y
eXoYRB8zKqLMgx4gAmvftVG0J3fUm6VXsIedis+N8x0wAgRPD0NDcOXP0IVmwO+dX0/W3cwbQ8Jj
xXGyWb+YjI2ilCHBPymS0HmC12hnRaoHOwX/PQenyvESjpxI8MybMrncJJtDk4W7jyKF8k/KlXqt
B9mvbGgId7I+C+o81DqzwsBvNdT/EGNNYYViIWWY8aVFKKJDry/+TAQK2Q7QBR9FtX2f3ZaWWEGC
1vWWLRIxOvtV0Vmiv4KpQ4lA2UdCcoZfPQ0OaArRe7GmWMrsoJIrc86z7wGexU8GS8/znLGy4N54
PufcSWZL8f52qBj8MaLu4OuRoAHC1z4rjxNvegj/kpWt4WAI+l5HROhXg8YC4VrF+AGQQWS6ASav
rBYbl31x1iAz8HibTPMKQEWDwqTnw5nLmgDsBqXR0Lf4wqorvmX2iaogKvroX0VN0Gdk9W5uRgsM
WZnqRhbCKTPVLlJQDE3GnM9F7iKbXAaBKBMsWRYOKlKXgSTm4L5/pQpZCvgfXIRMqF5yLT9KghJz
fZ/sO4TlycyYjPlZopONvVTkzfRIfj23UHTnxzRDVxZFok87VqlI5YVtocdRRQON3lkzTJRhayvo
QDRkuEJ+BJ592lFsqU9TCgw2gZf+nivB/B5w81pQx/PGjspEeo2Xy6UmKuiTZfT449KDJGKiJoAh
RgTS0XUzQovfz+y1U24zmq3cvnbX/RSKHu1/ACUz5P159jz/jY13MOZirCvGUmRVcUjYez3apVhc
XCFUmsb0zPgDiFvN1EmdnbNsBBKDY/IM9b03lJcUsahPZwb/Z90uAe2DdbgF7QMPEDDBO6f/0qpV
AGoAjgrPAqgXcDF914fRqLTOj1aNeOje3hXbm5dToPGGYifleETMQGRVgUM6T7UmHUD2TyzD167f
7EeKoPT/L4htPEO6YM/etvoyv+COqGWgkE/xVUdMEbOC3wdhnaIfVdsV+f8K2cwJg3qA1pehUv/P
seiR/DaSXIpOrOyGIhQKhc2bSwUt5qB1Cf309tEOiqN26Y1HrMe9syBiI//EF7iunOXr6ct1C2FW
QnKzhNK2+iMMhMni1IvPwFuKzB90nco0usgEuRQuhmkmropu0FQVLnwNelJdLFmftBLnFga8kFzl
TUhQcMs8NjE8lShqm5y4Nd4Xu1FCeDNJEqUrSNTyahAKKFAo2Brnrq4UDiB7fZExVQFVv86Q0pJb
ObQ0W1pqPtAwAHAywXn0Hr/HTyBtGpDBbGiSzTU1rrRT6N6WMCrh6cg3qCXEtcoVtOmbod3+73hD
kmFsNnNiQjiL89r8jogg3d45s+Gh8vo59xzegid6bJ/RwT8y6vIy+o5RipicsFpqG6h9UDZfVLeg
mxrL8V57GSqXfx5e3UYXvmrrTpPt2t4Nrr2GuwNyq6egc6gLU/0+bWId5vN5Zh6PxhiCqSzeZaR6
3a7zgGhLcqhHKtOtMoJ+1Xku2esWfS4aeHVAehoOk+Ua2bGCKtpHFY6Cx3YDl48AwmgkjCs8MiTS
QBGnghSbelAbVFLTwZERGy9Cc/nZ32fId1G7pEiE18Ck/D6TZDiiUqfSpoxKHFEaXbWGfsuHx64S
a82IfDjuZ+NvsvoVbhW6qkdO7/sP+htd51Tik2wFJZ835/8Wzs/gcfQRLoEt97AQAVTQqIQkkSKu
UtOTEVF3xXNxTaCwuSodI8XG9Paz/PZ3GWoTqGAO5Bb3hzOaOQpHGQ/Gsut8kcVgd8J+zTjSaJBD
1R1lbA9+QN5Ph2JP8oZHwixm6Ro/yYlQwBwEqN4yUs1wgl99C01IhGSsb+dL5Imh/xVCOC5T8jt5
ilAxiHZhMBlPlNTLBeh4ya+oDvjb7zkk5FT50aoxV4Kto+2jq65RkbsNEpkC1QlYFPYbBpiyd5G6
iptkZv3AkdN7E/TrTZVa/EJ0yN0Yzjv40TtB9TdBNSaz12uG9oFFIY9g6Vl7EnL4r6xOg6+ydx+D
v8OGk1OyaIhToOdaNmB21OC+ojsBdlC7GeQHj0TBCN0UgihoTex3HWghIMCTZ4s6A+hbylpAtNN5
yeHLx+A18XBqkOlpKfrWA1Cr+Zc9r0nTsCYEAloyVZdUUnsjB3ZVrMeG8Dt/BVQX/jYGNWnMLJsD
1k52SE5w7mDVDH2fKEqhox52gQ3MTqFekvnDAm9KQMM+UQaEqXv9qQavACoLZWRVVZ1SK0upPJVz
pUhUXQ8kgqUY21+Jb9G3fabrwfkH8AQSDATLPWTs1d+mijN9TR+qPd6ADg+Og6qxGxXne5gAQFjz
VDeYmtU5ARn5j6gz21JV6ZbwEzmGfXMrICqIitjeOMRSse/bpz9fkGuff6O1a1VZCknmzNlExES2
mB473UrzF+5nv/aW4HsNYi8PRIrhz8wQG0PTc0LIp61/L924Nr1E2VJJZ1ot5ppOtFsk266TN9Ec
+gaY7i9l1y3DXoTXeHNKfdRooBUyDdqzWWdGDKeNlOYzx1lpfBtAnBrMy9btYT0ekttCg+tzaR0Z
N1qMFjrnsMT223v1iuiRSqxa6aS9B5wZBMFpCj04AsgMAHGKhW2Do+cFj6o70HaIt3lkpOVOygXi
vhvLhm3ZNDA3ALpI4UD14B55zQGlhnZ7g/CFmWMmGk56Kottgo29Xd8XLGFyYSWaziZYwXLrDEa6
CGkF5pBLcwPaEgxXq6Xv+y4DJHPL8qUmoDWMcCuJNk1HlVIRWGTHUf5IZ6fcP1sEG6RmiNKbrLmN
RYdw1on54/FY5hpHs3/tID5Ih8gK/CQtduQYyEvSAQII3sc+bO37iwy+eHzB5tb78u63Xr4Y3Xpg
AeBx1xKIUz86Y2zh4Di/vPy3h8NFZNg9P/QKsubneR3MTZlm2cPLH8iaMjgqgN3gd0hrlqH0kkUj
kPnWCfDekMqBA9LTrwzmtA5yio8xjxtrbquGwtTv+IZpCrLri+AXRIISZE4AWNaXYSGM5IGYAo5X
/YOk1caFzVeFQJs2SwBXO2eFlpwzWMv0UT57EFhEPMiu32tEvsjaS13kxjnSyN0/V61MWKxaZaLD
Ys6FPTBICG2nSOnB4TiiwAorbFDtH1GGq1FugkDYrvj5oNBbDBOSWAOFK/KB1kRdOFjgCOvrNP//
b08gen8vyggLAcDl9smKKKOGlgv56mYOaiwaIpwPBDtALdh24hnUjPB2wHOGaAoiL7imnTLneK6h
4jBn6wS4j9QAKvNcPTBda48o6lw3lXj8Mi3+PXrXH5ySdw+o8Ahpvzc9rhGNBInhlZb34Luru/ed
LCrm9+ju2PUEelD8QoAS4ZMwNyKTkZXPTjmBRaEAhKkWhiuSozm6qP0gozFlF9OU1KXkLRtAjNTE
YfSxerOZcQjMHgKLkjcwlZVtOoPlQcLQY+Zr9lNqd38IetzxvRXKaUfc1nvKlxTrS0UTrElKTORd
BIWJwk29taJUP/ahgJlSiQGp5QCincg/zzsCb1U78w6EDotJ8Vx/OF3Sw9FpkKX77V9pV6flQFli
6LRwCQpP5pOky2hrSluCbX18A7nZKKNrjiIdPYk36JTNpya8kZ1D0QjivRxcXYqB5hh3g54QTATv
cLVuAM7IjE3P4D9xLScfequwUpEOp5VL70yym8AJ89il3UepYD0XhzG/PI0Q52z8+uhC07PxOyv5
edC7KMVlZoUx0NBXt5I4j0PjTSKSBhcRN/uAsBU2ZUmtecRJ12sd5pFaIR8Qj0hIiFSWlQD3vX1D
ZfZId6DT+oGWKDaDZmvghQpBnoD8yj3KxCYI1A2XTyTwggAxQhQKV1VGSFXFryvcUHo+NHlaEzu1
kGxg3G2cHoMRkJ3/pAgjkhZy0m4wAa7efbSnsyjFe+QN6ekMROVWB8R8f+NcFKNDCwjzgZi0VUkw
pQd/3gK9WwN7XL/gD/SPTml58xikImhvYC4u1ggj9cIGVa0HvMUlnYLBfQYwfOlhENGbavJa57zv
GvFQgkK/8IdkIBf+ij80eq0f19f4gvnvwjhCe9mLZ2iy1KF8Nl8AEkUsFJQT0/eGhfXxYSF8fAwe
It5ANsEb8EhIMIKlXgPPBFa2rq75HzbnQvCgAALOG5yaW5RFXfKNmvibpBZ9flJoFnpO9r2d68G6
6SJTDg1faUsT0civ0L4ZI08CJvLh00CXN7w7HciyLWRJIMmggmJygdQBzaCjWdIge47KRb8dBM70
/gcvg/ISj9/wOsrGmb/9ABEN+BYYaGCanyucyvwYe8wU6WaW2RmS6F1+Uemeut/uPbiN7xLjR977
MsESNBFxqHXnkISvaDc9v3REl3kH/3qCiHiHAQbAEYkVXtzL90/t93g7JkfIkoOSWiA/hBTWOt8v
LDc0KZkWAY4vD3+/gFv3xE/DcY6e9GovTS7owgB1nvKj8pROSx7dpL5wA2FxIE9aHcBB7DAVaKlM
G17khtonjyUqQw2PBQ51rQu1vfcB40yXYZTw6jvcgrsL1t7PjQsxFRGPyQBFp9A4dmA+ozoIXnjf
OUeldsGuoMMwn9Q612FlyR/72/4c5/TY/K42Xna2D6/1JX4k7VkhK6ItU4IPTY8xGkQiZeuR5MRA
wC6i+XG3QM05gNQ2LUKoRSoiKLi5Nt0Tubke3Sb8aq/iXodFJ7s8BLfFjga1+9V++KKfeBLQapYa
d3C26XBCVvoFmJ8zhrzo0C6msR3+gosH8IXefbRzxju+eeVmxaWxXO/aKEdgm+nV4dzCN64GmgwL
WkLCHt7gCL7jV/jof4BO/NEPEPEOGjmPrpLhJ0NA8XQYBGATnmiHjK/2s3Gl0vILciGyODt3HuWn
l/Fl/Jlbv/RBw3Ie1SnKApD+CHyr5G8wHyjVP9DOQ8KFAOuBVgRVVgGnfs3owK5Cj9I0t64oTiXl
zES7bglZ/2Or1qlNMgF9faLbdNMro7L4Syx/Oh73lsB9bLIQLJRXjDFuKEnkjouIe7Qz72GeDanQ
qS2+f2xw/OMDPSRb/1GDLCD9UIe9WwHvsrPnJOL29hUnoL/t4/ETWiLvOisQU+BKrnLgzOLrisgC
B7dE2ygoOQ+IDBBbv6tMnBm/Yeoi2N7kvoGO8P4ECKbcl9b7QEg79L71Dr1cm7nkkwVw7h3izNZt
fLTCEJxQih+Bnsda0yKHSE5yLJuWQOXV4VSn6S7CupiIlqRoxcujTcGeTg9OIAI52F6IQ0HUlKYx
2WnomvJspEUo3HV5DQEauWCQGSTbSI0QIT89LvHQ/bVqk8M0O9mvkDhyzqvXpIxmHCF4d0f3M7js
gPLhgSXkglFcoG3ro4tnlKI4CfrTTDqETVTpyVHRPqXo0Iw5UFb9Hn5a0AbQSPYfUQMUPqTl3hnn
k+bjENFn91lmnBmTlGgT7eOFE/DzeKP2/5eHI3z5w+Hk72vHxhOKPJ7qy90W/vfIbq0SmJiblYdJ
ibYVmBHKKhsR2GjWDUeB3Jf5Wsrb56oeWdr03G14hhRnSKckW+eLH/2xoTPzwBWFW8D+wzewMSHm
ImjEI8fkBWJOoAX2j5QqwqvckV+DHcu4rnyDu0oZA8Q9QDOK+IeoNDlEJxI2X0w9H3cMK3mb1m6i
TavhA1vt0S6njxrt8JA6P5F8wAwfYHwkDv4t7Oo323hRfBYc4DuyGWjKUh1MXeg9bCA+CWKLf18A
R11mlslfbfJlO8kAMGZDOi/MUQPxC7j9JV4XNhf+I8yXKrqleIs0VKIH8c5HEQsBNq1KsQGoJfjn
9QmNgjItnChGcTvmo+LqOSvRalo5uWsnQXTmRSpLroGydTrkDtRgFIL0AVeaon4AnYCv9e9IduNI
wIxC+po8U5oTAjOhQ7kQBTNKM15xapQxIguufxyiDy7Ah1CYZZQmU2g+obSD9kqpwiPxSyyPc/1H
yV1Igsts0PwDJpn0uvz3sb2+QCtnECYg1vkIAjbygnMoInjOiHQKo6FUhcphKgWQdVu96mUb9wL9
NvK6UP6Vg1lWHH6ujVi5d/IWR/RuTLZJ+R7cXK3auAtGQst/wv/jGZVKhd8GwfIPIU02gR1cFR2V
25SlWfUo8+OxOEfcX9LlepKjXy5LnX8Z54czps8xUaAU3A/13nJFVRiTSrlWkR4n9aMr9ZZQ+U6I
GMdKrqZpGFST0gKIcJRpdr4VgcLhZ3qNYg+c87BH4VGXvFpWrBulHpLjpMRbNchWiHDItav2y8Q8
JBoHSXQebWj/CjtC/IhNKOKIqbgRizL7CMeAYhKW4QFtvPwP2WuX9QJrh3S0lO1q5HxZyThNeT1w
NNHnrk32oRgrBqr5piUzw4hTwUTmDWuT5w/qCnwzdqeTY6Z9fp1fl5H0Wv6IeEZIO22hz6OeXVzn
YYyx3gL8Fyg0wXVxXeTXWpm8KQ+8JgoTSMCH6DssMmhLJvZ7VEmdMCSn8D6gX3JmlQ36PnLbKywu
fMVFds1fE7nyKPFN1SburEyeoxLPO19Lk+z6kTis/8zyFF3SQ2BSLc8rz32A46EE63lRgEJ3XJTU
CJDzNg9GwhBQrrzbcUHy3r2PzotD9PC5FkpDfn79PtSza+qs/F1pcuUNrqjJ3CDIiCSDtgKvp5eT
TugQETA/8St1+bIDJ3BquMRK7wIqquGnbCiQiqhDSC6q0qtO9xt8rj3J1oReHFfSQXzLAPACirBz
Vso21Mm8ePJ7RrS2zK4ryxMScvU8Ct2oWQS8Pul9KCQvz4si4fR/j8+5zqs49+3J4WuW+L1qwTGC
4PXfY0Pah2vCepYmtFrkYvm6K6FdC1GxyVfCA0C5BEWMtrpjQtpioqePDewiejSSRUi/4aP4cx58
FN/fR5AFC+S+CowYb3Bd8M7cTb7yYFjI0ARzIsNqZ+fn++XOV9RyFN92zpFW5a8p/UKbm0Hicznl
8I5x23iQz9i15oR9QmXKKqSuORUJrANZLZJ7BqLxTjPWqsPmyJlgCb1aM3lRMP56AhoAYxGlwaBp
StRjaf8BfhXXQSkmjJ5y3hS/OfYiUpLvjYj2UTefYzmHiC5IiIXmcTCN48CfCoyFTXEh5NZ9Kpm+
62YsQUhIw+JrnN3Qp1PKxkMEQtELXWSZoB9PBXN1IuUmcEOKe1qiZNfZ9X1U0Ty6j5gZ7CLPVH2e
b5TKybmZOxRa50cdGpecobn9+wZQVpcgmnuhFGumq27yqNngkEjnrgBV8Ua0qIhRLorJI5u8ttAG
CI7BPt9S494Ev0lm8IWKIUSEBunTqHXT0dqEBvsg+8RbNL5tqaagTcad+rqJLxySjl8PSD0KQ0CP
eJApof6tYzhcII1KwoZw4V+CZge1XnCIR3puZUQ9BGtRdUdb2cfmjuouobhTS3PxqhfobHGFADco
M4fZcWLiUcKzB6I7JFFsJHN4SmoaCHPq3yp1rio6sxqMEGCXFIOk34ohJB5eNdX20WfNO0/2uSOY
S9HyBP1Qyu+Hryz2DOpn+HcfhkU7rk7GkHzSGJK/1s6qvVUFLIHUtJt/GaOvS3oP7Z1Pl3ZYzje8
0nFSF6vzEjMtjtl/6fzDwFVguskZZ5NbKKCk8ofrQ61NJW0VHpSKVnJbWU+ld87AYEhH4oaDGtOv
DHdHKWyzwWuzJO+bevrwgM6GEUQFGMIDOX98WbZYpRpU9RNo8jmCpgHCgeQBCIQD4S4zEjQdLP+g
auV6d5pJ0mfj3jzCP0616bS56xA1BDI+I6NPyXCTSItzXoZPh3ghP1EOy6TLM6wRJc3lDGhNqlKj
S1d6WpfOUq2RWVcjDtW6qCFptQLkUNdVocb+Y0XoD/QmKjkgLckoouDG6yGNkMovYihFCMNKcvvk
H0ygvJhUbIIqBI6ERkBwASROWLIqQ6skDWseH0rjomSY7qz8IJ2DAHTCGD7Bjb0tpHbxCFSFMPAA
buYIpD+vEMbRQG1FPk1vpezWlkvTm4Fr26ZFd4YBwFyg0qiKo5HusUpPV14qr0W4pgz3S+VF9O6Z
iRpjzd9c47pQHUUkMjZwTTuhew1aElCb83VvjQtFEXiuzBSSUan1VEY7dfhUbDanonFn5jOf8KLI
/1kaFsjj6Pib26Y6lXhopABjYTyEoNRa3YYGQpCbnPDv2O/gv+pGjkYw9wHjexNP3pncsS5V1q4A
hDMREEz8qYla6x4XJqmlEdMzP5MtkWqyDhXJaxSrRSa4WKhIw8PHN9vaSX0Ni7l+6UANebMobEB4
Ajyr6KSlAcxE+GxSYx5YvrQ+yA95ICyC49aVWLFKd0r54KEw2JydPFwqEWkgGXcUCrbw5YRP4db8
P1p9phq3qQFSboMx0b1b/Ju6NwGRtaSU+CBnRsd2GvTIoRUqjzwqdXC2R/BndDtGOVhVcXNguq3c
16H4IKdTh4AVQj/gmQqKIdn6uV3ukS9mkmrCCYMjk3DX/eIQU1CcTl25WUghQAong0MtYLYQGHc+
80EwfHMQe+GT9VOdn5l6yHnamTCxydEKnE0SzEH4ifpbCn4hCqE0C/0Bbxrv16xq5KIFk7vh5p4R
XDHFb6LhhQy10ssm+Tzvn6BE//PbtVDSJ+o/JNdi+ARs31enw5CzO6NBDW1m9Ddar6VMrm3YGDvW
C2uIsLvD33HtjD5VWFVt8ebJvRBxYV50CpCyCcsB3NqQg7pdAIYakTSmkTY7bCLFJyOYaQO2qJvV
bjfbIJd5/AM9geKczHRHdbFRqwu9TvEGmEB3shY0atNQ8dDjfThVsXp0bVvBs3l0IzBP5PAFwY9F
KlaGRHOMq+UFYfgC7bKa24QSaXDCzwUIOlOMVYV419ghH6QrJFtDpJEisFmLwkPRzYQsCQU5U3qS
5clw/6p+DelTgUMI0BkWgOJMOg7VUCPdB6HoiHdtueiqzIpDqX1L40G98ljvkBviLMA9sh1wZ3TT
f2w8SZfmM6wWnYYx3MIh6GoSasr6SE3vTHqFDw8YUNlWOMcNcRD8YEYJ8yv4lmYHJQqslfB834XM
9Y1MiQD6JxgaFSQBXnatq1pskY7xu1bezZPa5vz+ZNSvXn8WwbjgXuowxlHzSBVaUyrkpbQ4RCeV
2wEq9IZMmtxEXRIXw+lzJpBIZvvVL0hGu+59cZ0V3zJ1OsfZma+fiHLsSQAJldpo//Qa93LcIMpC
6U2KYMixSOdPoJsAPmjSgVZHt0gnyUcLccL2z79iHf0jak/wEq4BwsERBYP3CPOcPQ6KTvJ36Z0w
X9cebeHBXtIC+eUmvzFpEF6CesL3NystC99Bftc6IRSvRPzHV6JgTrrg51+26TsDyJwjnXGLyHXw
R89sl+bySD1fMovKBHeSkAyfMesk0bcw3V0IzRW1PRFSlHcpkV+CFTpo0kaMMONGarvY3vIUj34X
4QFNfpMzSnX7RYVorEJ0QXJ6udm3CoC0iGSo8xEJUDg4gUrz39lWNdehWliBnIUHC8XiOsLVpy5i
optNiCQWvilddXH91Vtyi4oRzndLIG76UPYlbqu9fQMkHb4tKKKZ5i2GDfvCxMOP2NkQlAqQGUrs
/jQC4JUU9c3CFOBNr9DOIggJLBNMpKYoKKV/gQFoK2Hga3YfgArCP4LyxexPnofyj50d88uUw8Fu
MuPDcctYjchlato4qXAmb4dbr2mvfUGrjyVDo5tNm5czMd8OFGxlIBSEMBvZj0YbpDRv7sWF+CNb
xmKDhkfmQ1f1A2LI0uId9P8tjdUOA30oR8d4FIIhawyo3XdjVZs/niayprRx29KSMk6BIFD4QCPt
BCmQCStJ0o9XqU4d84lsWHG3Kx9RByskBT3JgGj1tmb425NZSyu72mI3ZJ+BQI0BTI8ViRO2BsH/
oLkKR50iWgxIEFtAtyTZLD6PlanSvVwUbiJ7IppQsqKx1in2nf2fDq8yfKTn0xFMr5ca2QdZ5TTF
EpJv6emDaA5HggT45JIPamoHFpRFHpHutQkEGQhy/6mPSfu62riUFubv/b2Xq7/Da1sUaTQVwa5V
QEOV8NwNjlve3EOcLay4/TeBsoNngNEmXUvb7g6OX+r8y0xxJ/+oidFcQ0TFTOvirke2B3ye/Yha
qseGyK07inAhZjW9gS0EUtPNC/buyOO6zWDLwOpqNWAGlCMDypTSD7dtTXPsPlIQ/BAiuR/g7LQD
3w01zsqGaUJX0xKoMLCyx9r7ubm03uL69NS+G6OshyeQt/bAguFFF51YwB+aR5NslKk1lWEaTbDp
8NE4PlpwAJ9YK3dHThjyNRyClQlaoYI5u7PkDv5NPfyAdJtgBss+atoJhaSlxiSHdKgwDyktOWmE
lJ73B102zYFFohOjpnnui/GlWayFpFtM/k3z6mOVoanJmTLIYYZP1h4/tGH2JvZRLlr1bW1gk6c+
h8LJqaOteaIdX+ED/oJcBt6FWcxKj/A08NrYVLuRnNGTWoDwMaul3CBXXSHkIZXr/tsWGUcdooQ8
Xo1L7tjlBrg9WCgr7tapKov0bxGmFQD2GpUQBIuX67F3QNg/OxQrtCgkD08Y4wkJcua40vuHfgy/
FkneYfwZXPGcbpf6L8pFNLPmoNmEt4UkiyxikfaHKLzCvGiRnedLEwyBj4oFX6VaQxeHHjm+8lq4
MHGsNV+VChGq3BtVLQ+iYqercMwMPu0h0w4f1Kitz+BE82ehmVEzJ3HM5NFzgZgxjcioAHwgQtGi
jf5xjUf0iLTBIfGTfvmAz38B6ri1JACDZDy1Yw7FxgpCBGbVXCihnjDqxCyUmF2c1UY3FY0c0LR0
IxcuGbzWZKZJxGxgCjELMcp9/kQ+VNjr4X6b2aB7qp1fz6yj36aOnSbpvq4J1l83hWsd0ASybeDy
BsuOP9+ZwXuRtf7P5cIVw6NhWxHzH9Z8e+qMERyQ/QN3o2/mLDa8OeaJPHsTibUgmEPU1VrUpFd6
QJGnSQXIsJj1onLai1QJ94FTjMn7puFCpHfPTo3PJK9JRClBxY+gQBTgAbSmuKSykjpuqjb1HGqF
lJo1WpB8Wi88ADkZH/+9UAWcZNQSPZtYUYwOvZckZeTS19KjzPelQEeFo0w7lJUQoC+QoBhzel5u
BRHWLmMZ/rDwuCf7xmVfGk80yen84YIM5tjTOVnQR37TFZ/NAMtZY7Hur7yoHALPeo02JSH1tLS1
n8lia5vRaQkNoWEn84C6ny5239a7Ay3BVM3gyaZQBrRsPp4404wfllW8YfQNSHKIL2y2Qt0RbYlR
PGN0ARw7C7JxeNX6oUZDcBkcbnflsqEoEqJLhRz0iO1I800XDJ10+O0cHTCwXBHoBgQBG/xomIkr
DH9Bdo6DRqLDaz/bEfVF7VeOrHHarZgoQwufIiBr5yOpE++gxY1AF+VJ6gIWgYTuodID5q2qK31y
jE2C+05dUBEquZ4r18VARpqmRDYMKLIBHeqnrjeq8Y+WIk70faxVREwCU7TXC7WT8kO9cxkfQH6A
cM1KT8kn9vrrdRPhNWuNVofWoxgsGThCyuaZBJGaJ8xiudAm70K0FIutANEuFYiQHWF14TEpO6CN
A+sas4tfFVEJO6mfiT2ju33EunbRF9k0+s3RiNdKI4kVzSviiInABi/3aeXCCNDuDi1McREREzZe
VnvuKoGmhJA+TG9urJrWFohFikCMFLtpgxtLldbqUSmS2r6WKjeVldYbczAdUokQjAjjiHslP06r
DWgbTxgTrUtzQ+XlCVbnab8Rx1yxTaSXZTaPq/5B0or4Oo7U7UOEDLr4sllqA//Pvew5Pl0Vg2CR
B/93cBBPIQs8HrthqJsVnWzdTt04uVM4VBk1WWLgzPUxlfnUsxXL/9A9Zh9lspDtwyvUR+EI9NAz
cX2/nrP0Ebt6MF66lKQyZDlViGccGET+8+d1K6BLYzY9QA+MlT5YkZOWjkXv1ly5TBeAst29C8zR
mY57sAQ1cnIBODVNOc0mDSW73ErJKK0wuSbaw04DzBKkEu1pCgH1Gv1NjjqjVgjFLdeFBLsK05vB
BNEVxbp01CaZ0waudeCkoX/z/ABRBSPCB4iVg/HATFw7qvnhxmOWjOlQpClniYCL05GnqXcyhXdB
40RYln6MBk5uua6FM1shwJlCmM3c0E8/nNuy1+O+6E5rR2QVMQLgZo/8qQbHOCSyX8pK5iE9C6gu
dLBWjMkl16htIuACtBTfCPo9UB8tLU3ys5JsrE6i9OKzi3+B8lb4eA2zG+dFR1zOXWe+A0RSaIKU
PqL2/j1bp8EFZdJru9IsJFRuaxiHwlh+wwE5elSusY5P94uy+xkeVufez4LCrdH8u+Kd29gtVOQt
lELpPIDhlnFKd3G+vpG+TpY8gTWhfUuKPEuCV3JYtOJKn6lUD+6tmqaJtK7r8P76LHWWI3t0wVYO
IwftA+uEMcJBHJHYR0BFqHUZjXN9AiVtxNoG/xxGMft3n7Z4a9xjhpfxlcmOJv17c8RK1OTq2uh/
8Qkd/Z76njbheoTbjWfGZF65eFp0GmMB7Rqh67tTZ3Gq87LIZVkdVMHFAp6waUHg+9jzjCISbqIW
Q7rV0G6eGdLFQ+6LK8HE7e7bpfEpdc1EZxGKX5UPHao2yGOqIjmiXVvertKvOh4oFsnnKLdp6NWW
WdjTg+l/8lCpx0IQc9NGoDg1Fm3m07rXQRIv1GZPRzb9KjEkyiDVZjuwWI9aZz9EkOUrcmLcNuVD
dZQBkILMaWl6yon/OgdKtarH1pCh4teGJ6FNG+siMtqv9aXhvYCCWUT8bin+BBQmDji7gMoUOhDT
Tb8zSlEYdYZf9DEtYOPFvFpKEymzq2ApL/+K+eCBddeJdCdktZGQotrPvZt0ZhP17IPfR5j383kh
e4RmDxZNK0BBN94eyV/lYtgDYzaTERwRmblY9iF13bS3e+iQERr3PX6nQ149m4UmC6ZT+z9Tj5nB
6sWMucseNDAHzccG3Jhi3XeCNv9tMH3OFAQ9mr3/3AyQZJ1rB0BRAeAQt42roKKHoukAyfczXJzX
ID9Et9/7furCsr26z/6rx8xw6EMAI/WaHqKs7r/23isvjmzwOtSobUcldxPO+3ThWRapH1VdaXup
omRAROZuCt/OogTTq9BOWwjAYu6sySXJICmSPQ/BP+GEVsIj3hGYfb7qdyoVxCxBAENgfc6QfsCe
MaHRz0VZ+tpHnb1U323sHGUqwCsn2qrYF2D351DVqgudgn5+Q17ih6SfQQ2o4KXSggF1KLMq4r9E
a+YWwruom4vxWSByUHjLDSEm5vYTLjUy3EzkSEZEtPjw5CMU8ulCVicvlMhUTtZUt+kFSNoN5YLp
14R73DxXCoTAduoBvzBJGi5OCWsjLvGyL74SEGzuqSuJd60Vf4L01wsV/cqF/BA6aBjZK9jTn27F
k991dGoZuzjcIAJKBPXofXgWR69IxwPQ530hnUyV+QRLPqAsoAhXCggKF0n6DgYwlY6U1GXN6Y2G
bAo9NrAE8jVk5aRbhsvUUKChGauvKvIxPsxdD9St4X9GuDFMdS5Madu36pzYUoIZGIdSi5Ekm0nd
aux08VSm0oNoGWwQzy/iSU0qJvFsQpZqEsfxBHu7/ptBwLPjN/F0KqRhezewNrxUa0x+lwYt1p6G
A0SwBDg73cWFXDlKDTJsraC1K3aXtZERkQnUV6EAUUlEcJA4G16V1Yi7WWcmcyavMrE6cxf/Wh/A
2wg/01MpYXlxyADJm0L82yF+dqc+BlmfkBaP/g0de4cprsk6u+F4OBQfOpvSIHf14by+uNT9FQUU
s/kqbHhEP1seHtsoH+eKISzX7NAgNdMl9USDqoPwP1cpQci5oMw+nk7BxbMDaRRwQREfr78csTgO
dUdOCSFAuGIy9t42vtkKvwUkDqAw28WcOP6ivWD/wNVii8H9YkDTKVu06Yxt8vTpABjIvBIrNUi/
8g++IxnMVwq5lv+sKcOCob64jCYUMOi8gF5fiSmkMuTTmaM09rJxsVlXhDoTNluWWrqNgpzlj03p
E9+6n84fL+ZKMajcUE5Zu7AmDLVFFqmpP2KfEdBJ44stiUS9umBv6/TGZiw0xzAJ6OGobn5Ex4hJ
QugcddNJwojoSvWVpbZya5YbDIfYUt9FHCFqKYBCPjzU/FpV6w6gVL+HpSKngliVS4igyQDsA9kf
AaVQruEsjxbfgYYY0ywQWRPS5dOvHTi+P4Yf2yBq4WZwA3jplkoFN0X7qNZDysJmxp3sNz0yRZmp
NK992Zpu1JK24pIu35yKojZsDS6CfNyeJjzv+uIU5OvpimJ5riZHo9leIIGhMrLmu3ZJ8ck+8PhZ
uHCKtMh1ALT3MWt4gcaOMfemcI7h8mSn/ypkimLpOZqxVvSVY+4fPNoRBODYGYtyVINF9QuKFEBk
sXTgXAo+Ji8d64/jSuRJprCdror0Y1JX27yYnW3sM1RTwDPwq8TOZDF1Dt0SuuHevv8u1nlU7hZg
WeoO6SFHUnqa2dW5jTh+xcqvXkmdB+SU/CqZJJPisDjMRTUPYjMPjUBc877sdzeoqMVVIUsKCLcT
79N7MFHaNa/kl/yE/m/wtrZo5EP36qlTg3iZSm7RqgzPkoYGgFHxNRcQlFqHE21MjLrDo/fozUfv
2XuWi05/crC2oUZbhCTmIDM4VntvJRxE5FOy/tS9d3B30b6UjZTwUIXMtZ5i85/7KhZLiwuxJwRc
TZFRTpLR2CqhRFFqSBzM3ET9VfrsH5b6lCprxs0OYagVAdZ2lRmueb8WvjRdV0ARp8/wM8hFmVpz
yyINL9PqCKXr6mgDnbRHrxDjENHLp1ktw3NDIduu0XEPZ/AZFp3PoJZmlqWCINfaIGW0zudg2zep
kK7IcK9egSam15u19Y64StDgwIczwFncfRgUBfsZkvcDvXu51JHZ4HgjuPEi6aNjS1+gG+ofd9yS
x19x8fjTV9TPt/aZBB2gP6oS/rUtSvSnlfNfUTL9IoOdUP6p30Hf//cV2Q8eBnbLN7QBSqg6g2Mn
G/xo8JXHtyrNkYPozEALufyqB9UPmhr44GO5UZrXqXCV/F1m+IXdlreLVQvM3CF6s79EAP4Eb5Lm
tTQ8XvRthfnnw3rbePcAyO894PTSnxYXJaifLEiecq3Kozs0CMZRItekFqF0SH6NrqHceOVTXlTZ
5OHm1yb1uPtT4pNq1wW4cCD0bnsD8VnKJE+gKJsm2m2Kd5S3FA5ergAN9EAzgrCj05GqV5I4ETPk
FqnIpjLbq6VUqLKvnBJTT1ZD+BSVdhQg5DjVy1QieoCWbxGnyhOuHlDLHzfduODSwwZOg/eBdEAo
mK4CSSVMBPwpzn5T2nmBgIu+eE9+vly//fEpkGqG50FxtpuAk6uO6Et1jHOt4qoKZQWqHEry33oe
2tHkVxU0Hkg62v7zTP2N+si7Pt8RmSu7ZgrIWk5aAsA4qIbIdCr3fmEj/W9J5WybG6Lq8KaZTDdN
6bLk4d7cmXlvUOCMIbjvm6DhH5r4kpWGT8D4kPzlBpaY3UwhZSXhS5CZNBBjmBpcsyHfgFYk0aRB
k3dlnpR16byoznCKGCgX0M5EHtdvUA1zgxJNsOb0YqVxCXeHUkHj7eU6uzZCK3TJfQfM8/2gNnoM
4eOFZMDbmLpj+I7nwSG6TH9RbfkMSl4SZcJfs5UJCKrHpAKCzQznvpXg1VFEpFlu40Q+3fp2Ks4n
2Mpo1rzNajeY9y6NCqnD1SU+B7vBOdq2DjRm2tJC84XpO/bzjaJfbr3d/OrYOlWsY58OSt0XzTUy
7SQ8tO+N++rToi1Pr9J+jbODzNCfN2/BLny0392sb9QsVOUQ/kLJWW0cVVpm0Yn+2T29icn23TeK
UGNV/Etj5UIQZcAWGl9XAYUsoBioKmwl1gP6Aq1t3jOxAV4D1SBkTmh5wgqlPyg7m5m7Gnwdk2Kn
1ir3K2jaqL1tGUrsqfO2cuQeGoW9lV3X7GR2613b1f5+9O7W5DG7136183GrdEliKvyGFIdCptv4
7Dz7N5eOMS1iku4Wo/1bvG1oza095/Tsb/qX4DdElGRSGL8b8/gTH/vZZam5hxddCX9urYMow7BK
V9wdXWyPK0RRx+Nlb49TJ59QccUR5MGVXtk7ec/8WxOZUAxKLd6xyTEpNFdRS8fXQte5EmX7CFrY
mQZqdw1At+7OVSspILidhEY1rUtIKx12JGp/93YGoG6HsrJPgHhxaoBbLs394Ns4d0qN9zBJ6knz
2q2432je4xW/6NyhHfmmXnCPZF3tUrWepRPvs7Xtk/b5dSDFFUbElEnA7to+D4vdHB5CNbqQraGb
l1P1YR2QRq6xnRQd5CB87bQ0QZgkywzloMPUwIvL7QeNswuA8PKpR6oSN6DzWBmkM6lokT60A+6m
orzNaRyd451Oyj2XR5+oTF9KhUH3EMrGK0JLCQxqfnT4S6aHv930MC0VrQM7hFDHm/BILUmZfh1s
8AgMYNkAaoSPKA9OmIC4jIHCD0D9lw1hdMj3Kg8nmb4gA6MIXBwdprCOR6/et1Pz3vgWaXVPJQO4
4xumwbyXCau9A0wOecfGhZY1LPc/MBppxomkp4jBYMwpnKoplv6/Axhcpt6v58WGkMjNIvS5t28A
JW92cZa0EjDzOXaMV7pPqMuBTC70v7krnQS2TcTHxd87c6G7Hm0XKKqokSfoZMkuCW8mHeZC/Q9R
3q+9Vnxnk75QdEzP5MEo09SqISUWJxa1xe6MoFglNjIc67XwrER5gqhYoAOFlaR8yoGwi6vjZJ17
xXAHWyZEBqZTGxRauekxqJEqWdViLAvNmk0uCMuNvTY5oQv1xCfpuyf0Sjn0BfsdaBfSUx6s0vxK
6AgDmGuwl+X7mWUJacafB1/vvX6yCe1HOdpqQQtPk+5y8xXYGOgjWzwh5fFfWUmycAIoc8NpoKp9
EvGxIPkzW5nAuAJPmsSBkgdG4/1NBb3cMfVeUgidOSi9v7+EpfZc0w+F8s/k7WALads2722R5IEQ
FZbQWenkoGLlgbTA6A5+Id87WZzRa/8wpQ3PDG0SmqHRl5ymJsdOBlmxZFygfffGxbfEFBahB7+n
IbgCr+qWnFpQaewGNdzytJIGcEJFdpMf/k+xHyTPEjlMat9mA69QaokV0IpZpNLrjvKzggfV45WV
wWNHh3E3wCpRBTSVwISFR5tvUg7KzZXIiOQowClcuWKq4IVhqk822snKLxpExo+QAo8mKcA0v2NF
VVwyK7+CTyLQkOm5IcdDe+i8rdorViGtxAo3LtfPVPwQuFHFF2MlfbQKW/W74B7oZn6zqAD/6KxW
QXXuxWafo60mgin0irwisVNeP+mn2KAoVV3j2HN/8zY2/BIl+CLAz8mFbO1bAYP1xqKTV6F5d621
Y3eyqllIg+9D89SjtVJ1gmOHF1tlRRVzaCSRVMMrvy8zNKKl9XnZeX5sAEU5Gw/xQmurl7urkQu9
j6pr2oC8EwBKbZgp58/wWYH6SdDMmPtwNS/Rg3EP7vRsAkGU9hE5p+zdBKCUq/oymVjoCawhNblt
H+hegwkRlo0lBXmCnVoNTCLl3+jxm/5B2pMEesSFAjUqPgDvDW/DZEiVDpJiqroUCETwwLtTWkfR
4HGdaT6b5/iVYou05cTq8qGNVDsPYXV3Rm70w6KjjaGCkmfwWP6WR9gfKcbmX2qTvJAyyGy4JAC8
nX/80v4JJhjXcR/KGYPCZQlMrw83mc9Uuu1BokmpJh3a2fTBMQ/OQ3sf8xbYu1IR+JptdajAZbOq
a0EulYzQYs1atDTm/x9YsEJuVF29v3kzvSENWia3ZWWwDTMhsddCaCXBAcHPjfRMXLK95C7Q5uw8
YCXDdp/mupCQu+/+dX0YHmN8teEmfq7L9EBFj+6+OIJJoMWNf118SbfT/p34GkkRnJRNcO3Mmwms
VTwSMHnbVrYFceJnTWsu0DiBLRDvcuj+F/5LBBEUj0vu056OfffmFJDEJVcDPoRcjVhZktkIFgvy
FIspDgMKOyBGhBop1oWZlXcFo4ssFe7VrSkXS0kiHSr0pItb6ZRtOiCAgWM+b7nkI9jMAxXPESYb
0iYLeTJTRFfB0OB0t/7WvxL6ixBGBS6Vp/7nbVPW2c/uw5wHrIWNj+fsXrK/FbaOg3N/2SdEjZwz
5aRi+/rtXIlq7Dy5Vru6UoCRd26Eh1RVCOAw+YhEGUyGUnPaboRg1//JkdK7GkFRzRAmGiVkJgQ5
x3sKlzC3+dcoTA6k9Py8l5DwjiBBXuVK3691vJntz6JPFI1Mi6vUGgtqQKadLJNw7po8DIhG6+ap
gqaRV3ZOxTEmIFgjgMbC5pmnjN1rsJuQRWCXqhCMZ/jEfLpX6bK0W2mfYpGnrCmtv+Tvy24in81I
0ezHlyGNnqevyb5/Il39oEanLIyy4IirOisqdHIGQ+UnIy5WeS4WJatCjR0U/WfUA0PKGcqww3Um
1fAl9hWDAxeAjB3o18a8/4MYIyriwbqPQT0yrDIwD+vjZOyS/SLuxOki6UBTijaEGSTBH2wmHz7k
YL+aZXcb8DEkxGcg2QoNrc//rkGq5LmUhQSk5Vi37Qntu5ssIKdkZUC4PumSQj+H1r35BW9oejM9
6xMiJnLQ7/qutbHBjRHnQvITgobmByBoF1U+mJFv0IWZLAeKaLB6anaR6g0SBAwhA6V6uYdrihtz
wUfMNQR9UUvcqoPYBNgEKPHYmAt8G+CxwZexS0hVPjn1D50ZqBGxJk4tUjUQTIFo6D3bJffjVKxt
62rzL8zqqTtvlijavxgygbnpA6BKCcOHLrSrlhdH9yU5KX6TUJFjMZGDJcxh0meQ7voAeAexaiUs
T5AvuqrmWEqs06099x4sMOq6bbWtuNVp1UqugJLvAdZrxhpvEDDe+pJmfvEuXyn0gtr+Nv+PpjPr
UhQJovAv8hz35ZVNBNxQtPTFo2WpoIj79uvnu9gzTNvVlgskmZERcW/cIO3P4t/D/hal5GFG9C0B
YoBtiZHQ1yNNSJK6av2qyJN9xq92WNJ20xI1mVRezgkQuzNB0fxgKdpiUlGrhokk+DWhpyCkxKSO
RcPuAfQMy0T1NTJgKL6Rb5y+OCmSKfhiTxOtSKxRgY/4GDSK5pIW1tWqAHtQJlp03k6Bd5y4tBbX
g+NIVMQrKAlAeZWrbhq/dBI0fjXVBb0L/KdlJ09x5qTMi7yubvxy66geeCDjvEOmqGDNVDrQYonJ
s9hzVSXrD9qWTbM0DB9ZD0RiHiQm+fAek4lRyRj1F+K71LmyE3C3mp46rxmzP7iTFhnyJ2+PWf8L
izSuTuX36bwYrcycetOq1aRktbd5M9WaDP9IQ00RBvd1SVj9OyXNC4nuV3Y4r13QNJa51HFz6zOV
MX8F4F+rnZMSnd5y/ijlNn6M+j/R1476WqyoL46QUDMdYslihHLymlhDwsdPo+NI/vI35XeflyOl
DbmRsCFhC9F1nn+IyKQuVhhbSVMpYwfVzroNJJhDEIUJXgHcij0pp41gxlwJw9XYSDyh9UM/ZMaX
zslscIL5BMo+yItWMHZ89kQQCjK7oz3OKoq+zMUmHC+UsNwUDDLrfh64qhIghMCYk7vET4ZDRepz
jE0dr8o4F9ravxwEGVqx5Z/tFcnalX6hYOAOMvH+u4xw7YHNyRMxK7GCK6QzLJ5Q9K8X0TeyXyKd
+0Q/iaaBcgehj9VcJZ3F8UKWkI/Ta4+wCyQgF9PRFmkQFmXsF/JkDs4ZZDPYpLCyYEWxFgpk5fQK
kQVT4kSdANZ3JTsrzFHrRSOZ22R5Iqqtkflv/Eoql3J3sg3QKahFOud4+9VeJzgr4vo/HFR0MTEl
/wMhJG2vkChhA6fd4ffGE/tL8zLMIYNxvy6EDczgYIGHcAKchpwztWHjhHRiIm7JiHMygkLgEQBY
AGHTW9tfcZW5C+UBgohxpsRUi1uNPc9tObskBhEvktoD9g3AQpFmX44oOw9H+2OdXJkigFJu/dUS
Cbqk/FE5XDwL2ZIqwwR+ObeIihmU9cTigCacMH1yRxI7L4rTlSlUgbEr3Tryl7xTjiDbuVLH+lLm
HVvB3QA8V8zVl3S0bK5OVd6ogjGhj2PMKZ9GdIdxF2xH1R33Sww5Rog2z4wkzAR2CsgTslApc520
LsAmBd9kBzMTZniLT9xzkr9ki5VsyO8pIwryOC/RUkx9MJDMDXV/tVSeIeRqUqHYR3zQN0XjueAF
vgQ0W/aWb8U/sS6Dw9jn23CVVONupv4MGgKVJYqbSiaEfUe8r28BpV5/DpkvgOVyM8Qio7o/d8Op
LWT8f1Q7IvJpeXOffN+mN1HhwkaWzDSr0Q5CoJ/vEENT+v/yfymT9uQJ6/N0K5SvFSqu/oe79aXz
oUieAdYezGYuSr/WvELg41ivKjmXDkGOUryqNP9WdSvZLUKNzqnCC5R40KNqK+KQTsb0f1cNcsCB
GIOAAtIrpN2lc/0EUoDFS0NFPpMh2xTQdNBc0mcpOS5UAfWi/CeBHZLKlNOnuyuHNuWOCl6VgaUO
iO2wwaNKxnSEnZYddy8+hNDevi2fVUeht+svBhQ1DLMuhTBVQu2YjSf/t+pCeQVufcMQiWYx2P5j
b8EdLrmgT5JS1SE+QuqRO828cpWpg9DI+49E4A7yc5G9mZ72p1FGx+ZseOa4IGVyI5nqNNyW/wJE
JWmZ/JB3VCJT9NYXOWVBBrpi5ZbJblAKhxUXuUVPyHmUtKmIMveQ3AIwyKuDCAkP5DL4QNhTeyYj
iTtBC5NP6pCgJmZWeQ4wAq0B1nX6vdNhU7NYsIwInf87qZqP3/kghtQbWEByUdflt3WbUi2S8yUS
z6js0bEPpSYF/KHi/zvtmwu5HkhCSm3LrRdxJ++amYZCgr7pcRpRB18tzBSlgMYvUpG/54LquisU
yP/U3wTkBn0QBq/Rw/2VlwBtHZPOGtay3FEfsI/wtqZqpKIsyLnNPYFNlIvcnrELHo5+fo+4XSXY
Y9RHAK6RmLz+VVYnKgz7+Nn9CnsC+wXs23sXHlqVp+tNO4UZI8aZOGf5Ox3p3MCb4Rd9HcIOi3jl
gIinK7S0StO4MZqIJvL5yAXDpQV73JpXCCrX4XXYaEJN2zfM+3z386m51b86R3ZSAjksjfkB9FHM
jTOtc8bbxPyMn2FzgkzFC96LMEWabA9ECpBaiTwtIo5JSU6ZW4aqzuY7rrJGxIk/9+haSzEsIcQr
0HxRbExqkMlBhT25QMFKh7VmUHWi6SVNNa1vlXWrdjrnvADH591XwPFX2DJn/mAT6Yz/kPqPTVD1
/up/e6NNJd+LLzQyhA7E5rt1xftu9UudDboC1K0Rihs/BSOMTQIPxW9vPG8hIpTtYpG0+eBlfYy5
UCFZfJIweIlUYb8xeiK3zVG2x85Per2dgaKuNVor5hCKLTbvw+J0KLQpidFFScT8D1IccvYrJRGg
6tAPwFg14Lqc6KqRsKdgWTmLA+wW6kHYAIomdStcsHhgqrQHqoWTVSC4YTdAG5eLtVcwBa55qzqC
Q+Dsla6qZaymGA7M65OiY+TMsL8NFf2/CLKegHYCyLbUEKYmsXoTT3T2q2WH18VGIVd7ALQOBL9S
SRP7H6+hcMyqWrMDPvCceIlT0CaxAtU3n06LFfDFz8B6e2QjWI8D9IWcG7W18hNf9HbYmmZk0nuw
BIsWn8RkcFvoh9UNVuAeB27HUlWeT57tL1uc+QtxdppiKel/bL6xo+ruNw7KOOznTtEB07DLHXKP
NjEijiwrA8HGt1MxT8t0DLEhCEKKAuGOxCbMY7qKFQ1YuMve8islqlreb8qi0F72yFnAmxFR4ffv
4pZn2Od2MBODOEIcIeoRr9yMI0o4LZVQchz9Wu+w+irYK15pheBXKk3JibBGR7kc7ZvMVU1X+qJy
weRJSLDwqVEvgt2k05l9/0Npv24x7No1FKQNeLX6z/C91I/30eEnE/M3aJl8BG87GdA2eA+lWO1C
vtFQPMDmgGZsFaf9ceM+qVRNH8UloVfN/QDkmt5g6HGVnuKNf0w92HvKsC6Y9kongF3iaijjXVmJ
6svfroS45KGKdiSfXqlUbdWC9ufyOZJ651QOz0gSnCyx0tP7wjk9L+pQBZOR8LRdb6AqdtlZheUn
PLml3oN0vn2YqvYUh1sfm2HwZPREpSNLPBfNViUPIDFi36qCR0HIQYStb74XHzi1Ra/lb/a7K8gA
xu9ogXVwsie2HdxrXlKMHgVeA9MAMgaJL7S38kdtSd9M7gPgUO+BlLJl+9OhfL7aPOtQIkh8FXx4
cDwlinUcKuj0CSv67lWysPp8bZkfWo8KCDiRcPmqLOkDclKptfsVt6HlxL621VKQVxWBM8X8UdPS
2EfgixxwZde+ix5ETw4lmvGZjusmOd/1jU4jdOPA9AYVmrpjXdV5hLYOkywUhP89VIyyhXsImx/9
EITWcs/ra2q37nP5SFny8h1PA4lDnBR2YZlFn6J1NriMPvgTUMvaqQOigDsoy52pivb7gIqRZHDq
lBvJnIt1gc8NVvE1800PdSPSyAEYMCI1bLhfqp8eJT+FmaBK6sMYf93Urx4e4Rufl/aabxLPKd4o
eZLwK6oQs2PmW4cApC+UX5CYEa4m+mFNPMm6RwpXzqLOgFHhfOso1V5YA+RCWsrptPlngDboVwyB
bBLmXjkoZeR/0Ha8T9SsrPWLePKyVTHhTSA+hjoSI4lKGf3SP1e3dfMo1b15h0L3Rqa0bL2ubvW2
OrXadZrllL3axUKu53x17pnPk5Wb9677aeYv3na876DKe3tSpXvpPCkHLnZvzU7z4nxuXnwaxLzh
5n0unfsmO4wORJQNF24aKS5MycGs0MjrZL7u9J43KuvryT7i3DlFv+yjauiUp2+O03zL9bDTFI0W
rVVhJLCJkCqqIHpmvuG4oPBKlrliIoPGdVGtDOPkSU0TOYm7UWdTEPP5boBIzBiPamqRq8+Kncfd
jBEbQaONDyDD0b9WOouU7St2rqMyzN+3UyKPvqnYp+4hOkXHyD1G51Vr/A6r8/KwFdR7SbccPuFz
hrUZ+INfgU0zaKzfW4Mn6xfzTtME+JwwGdZImJRmrcGhncxj8shwhxv27i8tGvz/IJWYmLwy3hTn
BXJJ80X0IMefjOlTejDum/PkFiTrc4+43Hv2wFXXxzGQNw5CiyJqVGA7tzH0rKC6YZqMTmtw5zQE
9OnfBkls325mjVwNLlO09S61fi1z989OHSXNzHvdnfvDvgIOHMxXbNbwpcr2AVICqqEU1xMFJUY1
c8qZs3/YjYeVkOavEU4gV4dWllkNoDYUSbwtjGPTrKKFiIDK2akU7Rf6lCrsvYCwWvdb03hWRpVq
P6UXbSVqnLxkGzSfnfjVbez75cag1MDRM++vzqkY1Ou9GpkvNJmO08bNfUCiKXWyrN0iWjnaaOpV
LtYCUgJ9XF8/QJDZBrO8n1S9bSF4U3md+We3yWBaag2XuM/O0T7ajU7NApoN9+4BkSJysm6l/3FS
iBxKd9L0M0idbPqmv84xqEJHuLPK6BCEI18dqmFWDclTChV7ex/R02nJv/TPgKwVB/fbZa936vaZ
fmiC3ijcwXKrDAJ6hyJD9dYxE3tn76JGp9KHIBC8nH2oBkeEeBSYtzpxvzGA14AbgzYYlfTidqHg
w7lScwkZBX00qtx/SG/jMIJ6xpMH1oACJqcyeg2e3tkFwO5eEuMMhb98oZEnMsN+wS/3Guurn05L
s/P0PK3M3u2rt59+BmhhkbUhTzN94t7Xyc89nfogtRceIUH9Yzok2fH6a8xcvLZB9jQQ2ZwtSsYt
tYoovL2N6RYOGCA0lflsZXcjhbs8uqGdR8pvb47vW5PTQK8shN22J/ot96/4VHE3ScIqATy0q16Z
AlFQSGry4qD6sKxPDG5l1gjFE5a4+WifB+mgMLumxuvnbqdARIOqn86YbqS1h8goho+w4KfhNXwu
sfjLd+803Q6Ph+6hZNZp5dpnM7xKKhjj2OKLJqhvL+bN+S5orJurSpSyuTR7r8R4d+LZmQ9Cws0s
eM3ucwkRxSmgKH0JCv2sf7LKuHBO4p+6QG+qgAbLlQ9U4hHfj1zS7BnFPnfpcXWTcbPkvWv+Yxs+
78vnsZcee5/S6J4MTw37VOnF+2Fz3z3ivW+9AnnInVH0327cV5OU1oA/IiNwCN1fmOLfgu9DIVdJ
f8ElIp5CHck5CfTi4+AsySfdOdYok2+ijDpoUQVOJPtPbXqmDoUpqLSNuwnV4MnnSMQcuS7e84YM
JU5CzdpBgABPN2qzL0F/y/kk9qO7R4DkTXvdN4nwi1l3IdWNbu0UpYG9Qwksf46Uq6Ow3bKevEzH
t+8LumJ4dRKXeeHw0uzGWF6M6GAnL+M5raF9MS9DBsUYkjAngKHEghzeLJ2CW1aHqN3FsAThzSyJ
8TBesEORszuZEBDoqXNreIenc6StTmYDOVVNbEKr2b4gIUXWGnW/kjaHB25lYhxp3Uimjj0Goi4A
ZfQ5GYX1lTpLekhczRtZccAGwlp6fmRm+WQ9SybkqDikGoJc+N3CC0N5tIgx/Hv/Hddpub2nkV/d
3RFDry+wOh72E24yqW7iium9z1/bgpmVzMcv6/WJ6h1K+LHQ7sf6OTkdzNLNPJ/MJhk8EqUQj7jR
DcorzOuqhFIJzc/eXgtyTfdAHploqH+iKIgc/SRBKp8TyazaMeAF9V6R/OAhOE+z1du/YOtuWxP4
bTE/E47g91Lct6yV0M4wK084Itko/imyE0QZeZBlAcQkMSr0sFsVp3tEb0fnELe0iTBh7W58mHDU
qDPR9maDaC2x65n1SezL0WRsEfpgEg7vgCN7K2P0EHdFDR9hlYZ9pfoosZtF874wL3/xz6FqVKEM
vKVSeobZM0JgHTDwgwznbDeGrXKF09OaFlYZXOOeRoS2RU+b4dz3r/4Wr5A8JYzPxHhyd0gdsBxJ
iO/NBTeubj6BC07W7mZun3ZM3M6AM3TGrmwmTeNKmLWzKiEZJmQArhfzdrWQiUXGsowWbMDmVh4/
W+0qggXDev8y/fTOwaX37hTotHmZNqbwR8bF5WmMv5WF93Y2/NBgw9t39p0a0jrJiBNp0LkQOS8v
G1Y7xZ+KV+k+pmnU6NY8/CSvEFVpuWRXhg+ueGssBpcpQQ1j6eyHt9Vukg4+3rbLvh5WNzi7w+2e
6rJOPbgtU9wYK+ndvG1wArdLjFp4QQaN2PZq3qOUyfIyoH4VinR3QH2iERsnFCCbNeMjicV9WJ+c
UKVA0XhVYI6v8SrPqFxFLIm4ZNYgIzH5CyZellv1X92CBQ2Blpx+sQ09KihHtzFOBE1EJ1AzgTOu
1KKDzz3MQrv6+xkuxvfEupSQrjVu63gJxnubPWb7aaXT6HctZPcHh/U1LHZpYzVMq0an5qvpHoze
vU/Gbm8/Vtuo2CkNi7PLoVu99hcz8oIAAFQNkz9D8LObuSWAgDGz96g4AT7Z8BAl8/tqu2ExZz3c
+brwwhW1jcU6WZ0FWNU6W/4wy4rg4GiMQXtaFUhx9PCseM/pF1OPbblOYBI18CbNjFQCNY0/9AYc
tmjtdMIIibNJtXVzcu+l8zPi+RAzPYCcZbYl2Y+czzAuG03S1wujgQg/WWk4LG+r/LCbyPiXkFRK
97RKdNN5ASrPNmic7fhln0mkovF/c4/jGzSaulP/9C+wMtpnmyGrmYfuEXtI7abRcqnbCJLxKbhT
BfbyK72rc5qilY1ngcZ9t9VLuypnrVvlznNmNMe7zXP2HjTHzMxF8B7cIAsSjR793aoC69RvPo3t
y2TJpcMaUMtpDC35FxCcBmHtbHIKUvfcfXUOM8Yd+7oHPyUDZ76v4YKYt869f1s11hZ4UPc2fiAn
XPBvTpmY8NAn8QoFIY0W69OqybSKFhVjjzmZMU+vjlH4a6LlziyFsfdbblpI5xMC0dZ+gyOTWwOM
cT2qrT+DM/X97tFObPbu7qHdCkodRPemKI/iBQmxaaJb8e5lEeL/8Gc+pLyS7t09detuOtqOju1D
F16IVxnhzkcoe0Lj3XVfYPBoO42h1vn7EO3GgEC6D3FpNzgRU6Ej+Rm0xs1eoVN1y8Fp2Fy1BmeX
UXFZI5/Bp98Yvb26XQgWvQt2pb8dZauaVab6TmGZ8ufldt0+tfGIrKoTlVdFXM2df/cJadyUKWTf
UZYCkviVPNLmONi79+jZg+z+7LUwGDGJgSf1fDcHuuG61TnbNEP3K51mV1V+e/fZrQCECDKHKk+y
79ah3wp5C0habfrKoMzRcC+DmE9iiqINlQ7P3n6+9cqDm1fxDm7aKQZN52JXO7s+qFD34Cw6BzJU
6O3QLC9oQRI+Dq+DU4hDtVuqT0Vvz/TKoClnwX69IyW0qWxioKJhFrS6n96T+4Opn36mt9V+by/o
fwdTrtscx8FhZ26Dmr0I6nQPoggS6keJ5NLRIBOPLv91qVuJA4OHsEOC9dMvzw9BZVRs1xDk24eQ
MPwDVGKx+N/Rlawvfc2DG6f98OvCNr0rF3dal73WzycgGx8gdxmW57Ro8bIJdXS4IM0wc3EbcMh3
g0KfPaOCLi+lqOhOPPwLEvr1UW0IH2h0ZbmtGuFiHEfMWqjb06136CttC7MI7VxsPclyHH1q/rgJ
xz6wmn9aFZY1Ow0W49tUpEE01KPz/D6n1AEGrCiScOB2sXUvty/QOOio8ItoVeXnuWGuxRP8lh1/
vzGTVXxOTNIq6RbGcT95mUSGCBCSPYEUPDy3VfRJT+JuOn0Nav0q8R7yDj4S7HD6Mc7h1S/66ajp
VB1oC35Vjr+ZuS3Kwsp2E5IY+inB0ysERXo21LzExRThyCE72z/7iVf14/6W5aNuG83esUu8u121
+udesVvThb2j44iWCZzSKB1CPOgiYxAsnCo6lcmoOWgGhR7gQISOTHgcPCeSaju3F0EcbamtVn1x
kVwSvb3WL/8wKnYzj/LWIfl+VOYbD5UwHMrsGxZq5fXouWrizCAE2xy+UFiGUwf/YASrGPCGO/aA
1QQi3GVLTIfXqLU69jEAmOnZc3D9WYwK3daw1V04xf7Huzq17nuwcGkxZZfIzH7aBx8mFU0Zbj5e
dm/vXdvVPzJr+PNMDikZg8eQk1eoly0BU51K/2rX0LON0cdFVz0AGifhXbfJX1iEMmo20epX+q1R
a/RwnqxsgcxAbGChAP4T3aAH/0osGmElAKIQXIHKIHNNb24BiRY3bjfshr1wr2SdJZwC3Qm2RA2m
DIQ4nOuD1TwamM7t/OO/ENJYGFWK4ppWRsj9MKESnzcJ3mGCsdgiQIDf1+ofAgwUzMI92AulHz2J
d5/tRbToMgXcGsre58mW5B0kQO8TlmfH0bO3D5Og1mEKuMW9dQBQq7JDIERHPs3Zd6vEXqt3lPRb
qITGkHXg+byMZFZcHmfvOS0iw/Jy93NZ11wWDwb/OGWj6dWDbVAcPX8/NI4oDlrguzY6MN1a+zhp
0W/sHLyGNTwImMjnP1yYytWsgbrjyxFRklc+jBHRhulG1cawSvMrUhW0x8S7LlkUb5D0P5mNirmj
RC9tF/ceOuB7lF9aoFPNilX8aTbbZ2qkYKEtzBiZXUh79GSm/4M0qzBZbI3v9YkQOmhANXow1psY
ZuNP6WKmYFVvs3FCh99INuencVxxksguwwFp00ci7ZRwEpZNC+ctScxi/0hLn+kWHzvhRsHD0K46
2OHIwra+uATp8AlgpCPtRwj6KJlNgIW6uaVrKjSqonH+uZH+Dk8TlMpBaC5muWY+E+tRshm0/d+t
aNDtjo4UDI8cG6DjC+hVasuqfQLWRrHblA997t6mW+b56hk9EfynX9q9yxsaMJsbq93PaZwhfdfs
HkH/1NoyntZmb3bDLUjbY8VXZREndgdpe9Ha7f2j4aMooug8+6/22bl3ji4dQhaiUgWtYaGbBs1x
PXiRC0BmgHpXuEer8l9zUBzxzn1nG8hmP/yPV++f/Id38ptr+FwdGFZQUWAQ+y+/1WPCsxhrbHrk
wjtZhwUaoW8l/iLNsZxtL20f/Za96ADndmqQl6qjq0Wiyn13dqiCWSUv/XmvD0e38LbqD5fWgJnD
+zFW9F0ic/1as2xo6bGn42f3xq2jTKZXXZcJcla323TXmuOMXSmPPdo1FAcX83iDq8miDRqrM+jw
ZU1vrRfMx4pZe5jCHW/U8ffuL342E5zplkkF3LvOlzIRrQb7PHszYFRql8matBHPbvzi1V1+S7Ni
YuLRZbX2nj0QctrwES161XC/IgbFPWdvCh99pJU2Leo6LrBh7tFrlXVvJZObc4ud3A5UpsfRxT2y
CdKV7909jEq9wrwwZ5+ORF7Bv/u4t9Gxn/7BF+wUlvXOdsi/Bywewi2pbr4954/SUBU1AybOfSQV
hjULwWBkOCRfC+/g28BSZE5ASNV3X9uUzTvjPZm0oUqKh3h1JA1U0iNM8aujgDzDkHQDBVUTKbXp
42F2SuXh25AY/RpeKRapihn4Bf9nqg6XxKczJnkiba3MsLo/4iDfHAR8KKVW4Q0Ft/z6WymuF/ko
BPjghkdzPRRxRCRjsTSpDaaCvCDdgB91BZXSoioluKr56ujAvhFxmQw+ikJDdxR5dGfcSXqVIvfh
hhdDnczLocXVEKszF6VjGCTalksUQnmFuaOxs0XhRWDnf6boX/t38EvhMhc0hhrEyKE64TBjQEA1
FpSTh30Q3nlX5eVCoFAPodJa8i2qGTK6q3zA0B9p8xGrfheybYMhFPWU14/HSKlx6T+SBNMHarwA
QcGmdK5SuODTNa5hzRiuUdITLxf0VeoBQI4uX8dwc2Zdkg658C7yYlBJx6zcLoCd5Ew6fwEl8WRu
Qd4eJjIn9nT6KwAuhP9E9XAIT99SfTLJrow6CQ2+tJ50SG0DzbuM5pbGSOPO2aOooNNEo0vMKA0E
56dDukK6ytVqa0yRvRBzlpr4QTss5XIbLU5Z8LYuVNq/aNkMpiJVnoxZL5qBCw6qBnTRoI0CEiAo
GkUnMl1vBAu/8sWggJz6YNCy21PPowPnBmHNnbFsQc9cUhS+9GiM/jYQa2qHLfviImFUafOZ/P37
h30AaiWuRwNMhR06YE+DHIoCcaZqDO4JKB3eDXAXriiY7bMrMbsWohA6RGwUSUngkyBv3RytrrHA
RwYjZI7Q4lI4FAX5sH3EUjoMjgM4QhwaWZ4X2RWgHoD1x0cogluzHJFalbq9knt0OxlyuTAqDM9d
16wM0Stm8FyfwKDT/Yd/qcIIcWoq1nPdEzQ01pvNZu9o5kv1ARViSTysodxTUsT81q0QbU+DjlSe
FuyL+K/ezlcGk01CyLnUjTnmW1bcU/7XbeZfooVpsq7UF0E3X3Na7G4JuEx8fo+OBwqrejGKTYP2
gGX7PbW/EBgYEBXeL7JTA6DcwdkCEda7AculxMkWjihbqDLGO1xdodUqjZc+k5bT95u4AK3xlW6X
iEm/0yYzugIkP5stZxEDiEKQaqT8p+FFYvNDKTWZ/pL6GHAOSk/+MtNZMOEsoi+3qaSl5gx6mPw3
2mDm1hMR/nVc2SV1nAjAW2YlrFvVDtviBbpvPVdz106O55RyiI3AubIT/bHZZmy8yOvjGyZOaarC
WRxb9JNXeGZo44tlKtnlc/vSxKUWLxXQGOiYovQ3EsHCrSuIJV9GVNjmOj5S1xAj/vsHVikwLYBv
qDJ6Fb0j/AbvQTZQXbclzQA6obEqCR4M8mGD0pjzFlfcZTiY2EruO3iWhPakdNBu01dmxcoV3ZIU
iqO5Qm5RE4d7/jaZflrvJri6BF/9OeSQ3B5mBiR0YnB+3x+HGWYJbgtzHNpIFy0KbJlWO6wW6R1B
4+/oRq44u9UJsmn/bwChGpZ3O6gakHynmIPZ9G3RA2MK9+H3ji6HDsD/wlzw/6xEzDuladiNBtYS
j+gh/PD39y3imEGQWHojjplWVUQfTnOZ9+utmBCJS3bF7sFb8NBWKxJAzESSqJm8tEnmWsTxav9q
na3gQgsZ7+FtOwu3ihNfHeuR0MNGvMOuW78tu0TxZYOI++KXoDt2DqsSzVfXFx8wjPkhTpyacLbC
GAkQmBXsOhA9YCgTFyB4uxjs+mmUc5S3w8TJohihaIjJ6DIkFkTY9nkuPkER1N7TvBBrQDMmnhN7
MVueEOKk/VlxT/0yFmL47PJHFAFIc9GNvaSCBSus9ipp/Xe0UChoEWCCa7klcgqC7KXydOmT7cp/
BqXiOIOVHwaCz2OYvGqvS5e76EPxxTh+oyMFjWoWU/j5bT+iMglZQhEvvzV9BLjML0JYc+7jhDSQ
KG6XEqPR4W+Ea6BOyE9g2xyE9YqRYBl6z6fZCHFyqjMaaURqQ7dv87jaty9TPXdjUOOuJDJIJ8eR
DuxL+Be0iUsy9pSQZBl9T+OozqsJB4hLO7y02Xn43Iho5zD2Jg2p/VZYH+iGLKwTHvsMb50ggH2g
gz9Gk4YBvnsjMcVGSdvVJzft4ZIv5H+KbK88/2Dr0GpvDhAkaQ9qTRgiOwcsk2zJbXXBAlC9I67j
d4dpheolvaPer9DD49ccwIEbxNFtuo8KymJDKumR+iCK5If4j7MphAurjJpFwgcXQigxzBp+l9ch
ouYJxYUtlUsehGiXUXLTmU53k1ZXi0S1EVojEitEEQU1PXkI8V8BF4FUIkMl1TxZLJWFqkZBVtro
UBqNkcyJnAzmokOnQi4gPwjUV0RAssRfTVNkfdkYcBvFZ5GXRIkFe+gYSTY8AD5QhdawuTKzjcAg
a5NzJTqOuBO9LZnbFSPKl3EqXS4C0RME3thavtuNTD0GPpfrgzGVl2dLMJ6th++0ZEi+f0smGK42
5exQzKjcjPRLyXyc+kcqj1TgLV9Vj9IrKLJj8SMOJwJnNTf3P2Jta2lPKmBIgF2d8A8fC39O3SRy
VjiOjLw+wAou1cu/GalC2nOxzmj1C1CFB6OioQ7danMZJgyitleuxkZpCIewwBfiMPJFKqrCxzzE
KaGFUSdLnYJr0jB856ndxBGFWX7muP0hx9QX2MbzU8DC/hupMZ+HAgKYWyv5k2L09xBYeHeBu+gd
wO5/MiEZOEXj4OmnE50tdrawRnW5kFctfFFJpGIY07E2hx4ztwlIqJYi0mW+5o1oHgArG4kpiDoI
Q9wjBxIU3AIkxO3k5pSAOWhTir71wlwTXdysY6CK5zt5iGZUpDnIxWlCpWqajQBw7W6qyrrcBV9C
k10cKzVCAgByy73XjKSG0wAYh6SDVrvORFAlj+O6HU9REbAbY5K0+1XdbtrCLfmbDzz8vAZ6qb73
W3xLXWQXVwzNtwX41/BgAlDSVeGtQICectFLqtf5dlB3ACfLat8+8lxcy+HQv9rDLS/lp4lFO3aI
jvOfNcPJB+A6yRsmZlmhV8Yml7M5ARXgkCnkIWDihNUohP30bnMKQlzlxMldUwTTwO1TjRccBDwu
idlpp1SBlZxDfY6Y4elS5U8H6OAijmrkIWhyiEQkMql6qqj0ORk/COxJluhFzw21x3zFgkpMFb0B
9Tesb3l/ncxytR3TA6VIGTx/cHh6lRYPdIANXtQBQil4/VTbFL7blT69XCkZpYziaRbbRUoB3vzh
VoBN68Az0uSRe7XZjJbL4WZ0sCFlytOM2G5HIwWQ/GKETPIIlzz/3QTncGv5Pn4uslTr4ci1UTZF
W+9pME4/PItzsB4Rz2kC4tTiOjCKBC+4nA3R88qmw88sI4h2eAyojvfZ0xQkoVpI/yF+KQKUBkrj
cUciujrcdd5M2Dpg+cVSo6R6RB56dHG2gGvtglPpFMOa1Rjv2mACzCq6MdrZKmmj3bCyVF6XtCFQ
5BvWgVtJm2iAAjaqHKbXiU6e5iR6aqrp2YQEXaWjWa6GRmf7WOktAD8/6VLLL7ERQiG2wUt92WVn
du0cw8fysSzZCyNbFzbPTgU3dEthml6nv5mIcEdpCsrQAlqCpdMZNn9eSq1Fo+qSYTaKroYe72XW
FNZ+4albW6h92Tg7ZV6WOdwZSqfyg6kfWwQa1MbOePWybHkZOIa+wSW7RftYfcsWZ+kA6K+3yowU
DdYM3hJQfpG24MuWV7Tg3CqQPBlZ5wRqiUQtDNMDa+nShmmqerMP6RzIUaauQScy2tmjCIE2XpfY
PKjPjj6CPQXqglZotPwGOzBLPV3Ilt4pPfnmdLa1lr0R574zKKfkAVkEViz/7yDynICSVJXIKmVa
YolqhjUpticKjiAf5YICbwJXVWbQHi4kdM0FGCyCIlNphM2QWSuttMmbkmmIJ/l6ZuVCShbTgo/k
4WxPfK6tArMBOjqPrTZlbTsDY+Ejbyp3p2iKFhj3tNiJjn/K1Nn4/ogTnvWe1mzGn554EbMHLidP
68qxNHkPo7LZ1RJmgQzRGl8Tt3m8q8eq0OdPWDkl5+eH/CQvYWVUQMjgO4MXfYLqRGUsMCIgmqrg
QCUHqpuSvHCV7e7dXZWI9Sg2p3YpL9vKCaHUbsKoV0nt/5XdNPLg8tVHI+6pmqo61JFOIKVN1L3t
9bNdpmKtpdbiGpD93O3CAo0e6+mGRPo1KNTd5947tvr1KthIOUhhOp07i6rTAmR5+o/fpLwzamfr
UQ1rzf7nbmRs1cb7OqgUSHHCJe1X2UcqCHE0AOvKPTUFy1BBrPYKQWVwYI1d/QN6nt01ItA0bhJh
BedsAIGvfzR3c00I1gBWaO2jGCCTZbz6qa/VKiJNBdOOIRquGxYFqpZPNTpjzbzZsQMMh4k5lF2T
wLQs3JoCW4LIIdFkbA1How2cMX5yhzCRfPJLULHBT3kuocXPqGyxjZxMt0i1ZYVudIpEE5uHiPZ0
yyXrZueyhFiCBHpWNNIfGNRLRSCb9aT7zWhFd+Y4JlLbxzpzMS0dtYfYtXGbv3b3abg7e0NvKu3k
Q4Zigz8AhWjT6NzdYa2DVJMr+lCDMmSu82Ci0r21Rk9/w6DBNLJ3XUlxrhf0g8t7whn5q/glL6Q5
NA2iR1wkptxdT9gQeWrWm3kbFm+Uco3Rq83CzKxvtMzmubF7NgTz0cYl5s5PnCQE46Z8SJ7jSmlV
73QnPzzLpSxoWqFU5DfDyGy+WRNfrsCajN96MpxgVr/C/VJw4qUX+toVewX/jLTSeEfJwKDgxNMm
KMrTaAUFZ1eF/weBLPMzv2al0wfyhUwhd9d+8GKiVuKNyqAeLuy7izm/099t3egQiVx9hgz0Vo+t
zqG9IxXnXKdbZ2EfgRchErxX+uE93VHALRcqwdok9qu7ty44VhescW+BcGHkRWx9mzXjk/Kbqn/w
zn0p80YEnkt1KKzxqxe4scz5hfBTxpYG6xhGLJ1yWnUyU1MqaUl5wNjv8Q8SElQ2X4yiNSN9QTC7
8X+GIwwoUJbuvMu7eGX0NpiQQ6a4rwiLDMaTcZ8wlFsrt4+xs9l5chPhhuU0LZ06olbMs1ubbYXP
u3FWUBww91Q2UFFOpbMFPh7WzJ27xYAvpLH4RsUcZe+AkmCbbOLZIrWGeibpuhHn+cLWL72IFAzT
m7PajG58YYPFQQ6WsWHZsZLY87GX3GQWnd9FjH/DWwnwewzjznBZBnKLJpTckWXwmXqE8T2GFiVZ
lL5u1O+RIqXZ29f7/+dRK8VADSZeO7nmcQcKmYHvRnyJzVZZCWKm/KSWFZPJZsMIMWpkBzWMZXY0
rci8PmIjIQ2+Fsu7Ib+aJ9owxkP8wZF0NOWNrMiD4ICgS8zZs29o82WFjyY/5M8eNJiSu5V/eZ6l
m6/m5D0JNQg4yHRcDdlm2WT+QfoMjrbxI9dPORHqIBce3kwMFVcRCRcqz1LbiL8mE87QSMszb7io
/UWpWPAyyN8/82Mnzwhi4DmU5pFPqRcBdPETn8Z5k2NRrEY0pM2AJ+ZynGCgWmrqJ+5hcVhsn6zt
RoYTDSQPgAUm5AntghqO+X88nVl3otoWhX8RYwii6CuNfa+xyQsjmihiC9j/+vtNOHWHFU+dSqLI
3ns1c8011/XGObOxyHwFFqGTQian7bSNX+rb2OLQOzc5MwqCGXWkM3JqYAc7wmPl/djH70ZvQveI
SayjaIJ7919sjqeHM9NmN+Hg1VLCwtNWMlgBI0d+QHihGy1/CbbJtph2ti2kwbvbDruuQ/zzo7Bd
Srv6yHowm5dnmSBuXG5bfkGsC4Vdfgy54W4YCIbgRut2NADs+FExJt+K+yWkyj7UohN5rml7RpxB
2L56gb6f2mBwVFkR1KrB8vlfzN4cmgqJCLEh/prvFVHsvsVSKjrQqinEUPivNyL++DVRBJZAVGlw
W+k2n72pXAvWVjZ1qxupuIcyVHcHizn26rOEVA+IEjumLE4fWrmPdknUweFM8/jq5+uHxh9wzz+g
gpE6aP5ACUDVANeKxy0o4q0a0Ro/KqgUbExRqFYHg+p/JQ0FggrG9EXluFE8rJbVKnUfdLl24+Ay
lFUUNZRojGeTAPLZuj0C21YxDM6ZvKpcFv2S/jE4BnbrjlRD64FFPAY3D7PZKJJePfMO/sVnuHse
2qUY2xNvcPAVmFLm6sm9/gsrUywa35+mfYJhDHSpu+duKc89e/cFzNonjoDMuPVsHZtGu6CuasJn
GIQkkDWINnH72iPT/SAUZr35jx7q21NIJTCVAhn6F+kiXewENgEx6q69fUWBVE7UdaRuIztQG84B
yTyYEqCxqhHY1A/oYIMwqEctB7FlpYDLb75m5r54J6V26rLZIz+pNlNI2hQYgHoBezEWyHRJmJLe
YSmZIc0Sk9Wo1G+0dkxFzrNebajiwg9oFUHZgoADPcVPaYexaBqNVk+aR1VfU8WCnjfemCm0MNGf
pNponsE7N+CzMxOPKTuamU0CyStfl5egPBMXSRu3aHFWY2supQvejFwKJeexvpRBqjfRGlvjz/DC
zIDmPZ/gy2xaHimE4y+9TcIbJXBXDB5JtzYgSkEv0GhHHQaZedcxW2EIrXV8Gp6Gt6YepwYJTf8w
hLTLNzrZmXCLZZ7eF1W40gtj9VycvxiZ+AVMQhOJGkne3ScP5NDaz+6Byc/iLUfBlZ/Ct2PbHiy6
OGYvn05sPg+CAqBDOtfSIiha3tRTw8cCOP9WzHxHwUPKr/8k0ujV9m8z1VJUCJIMJgsvjBxjUYhA
nds2mt9SoXujTCCTqtNNdkwdFR+wjoDr12t+Awjgm8JaCZUUwAvE7zE5OA5+4D0gPf95DrQJudcq
y+WKvppuoiY+AXh6qAG/uBDeX9oIuQNR2x55tdxBkR0LZlDVUy8nMEygMTXOvA1NCrhyFYXLsNEp
F4BTDd6yuETF43kVLtKxd0Y1ED0Kv9RXcqHWuaLzXq+ruyGJAAZf/U1OHvqaLmWdoh1QlRoNuXp5
uSkCBPQYGURhbt88NIFTcx0D9Deoi5gtZy1B4ANSiZIFVq+wdCfVk3WACBai//SEHak2O4270EOi
wWpY04PRUyj0KKVR62KOreRnUQ1uqqMc6Tmm+gK1CLh9fGKGWwlVe0nEPidMw2qd2Rvn3rujh9F6
CvUi+HjSNS9wIUeaOB0QObcWTL4aCyvYqk6kDTc9fyiykqsKGUGt2xg1NWNWyYrRfraw0L9zbLZc
U3GurlQBCwyolA9VU2cZvJ/2d0WTdfEiRMR6dxqz2KsOfTt36SwdSOkWOUyCA4sagqoZgiI3VUei
pCiF1zpafbX/US8kbZRWPbtDxVqau4taHpPQQFYUGEgdGWogN67YNTg9zB8PFanBSXN1QsI2MuW8
94BwSYEHG181PoOtSCkZo8jCb1j6Y3ezGaXBIl9yeFzA8C3B77KZFwBm8FkUV/aQjqkCU0nVqhXn
T7UmOUyoFhwiyVQY0zqThXS/dHGUpIB9JSevligpifN6lMBBoFEcYNomldz9WGL+Bdyrz0FjCCu9
a50m6vGpbveIOSHy9l9rne7vp2GnbjKvNs2lpkkqD3aGlaHGaafkqSq0kkn686S1p92C9cvdCFZl
ums4K+kxxk0lVah9QiPL009gTgFregml1jrmKArzGWp0EEo4Qt3e+RqzzIyfBP7UTpmChhBXdn6I
h4iRdAaL2QnF1Dz9kpoZJUrBkReYLculrw9lviL2U4u2ohtxC5AgwkZoUJRIDUNIdhgMkxtXLK0W
Qyi/qpf5Gka+EG+tOZGPKn6KpSjpBaJe3AVTfLM9NVGrO/9FltEtQCSV3IlZhITS6Mftms+1z/X5
vv/ZIal86GiWCX4Fi2M6j3BCllDsmHZAwFQ89NFQPUHwEFnv4nf1jHmTXIGmOxLtZSqMIrCjLShj
RypwwcgVb6F/CNnshYXXc/Gmxb/oeAh7pW+NVtEPVXiuUVOmmQem6OpJ1sLHAn/6IYd7+6Tw4DZZ
jxpzyUfF/jnkOwBfnS+SA/W5SylFDwlr6DDvW7KmHBYQcVqJuBeEinzgPeul71x7srdKAVSEVb4f
k7WTGJEtTbmnpCDChfIA9NzAYeAnLI9BLfmdo180Pwgq8qIOzStpfZjH2JGYSzGHU3uliIaFCrMA
HBYdAuy/v+9mE0RdWGC1Qt+GpxYFCglfrFEFIlpd9mmMX/OuzDYJVOhH0pKqbnOiU0sNZrjO41m0
ZO6ConMvp3e1QbyObboD7GbYr/Vz7UMOEDk+wn+gKcSphUOsuHda+JhXTRj09LCzfBVHjEkw21IX
SQFiOEVyO86DoJ6idqHITuAMBJ8tiLMybgWmwkK5DVyuNr9iawyUABM6gUhL9FtkoBC1gXJ5foJH
0y2Yv75+QoAJwXRRCzl6WxCQw1RvfvQ0DKMrkGXLr1JMyAsoLQFBb/KcK5fJoyk/qTZShRgCEMAT
ADTY1YXY61z8i2JbscY7AJ9f8g9WuNCJKTQU2b9rBIjWa2VoRYrLZjkEazI1RQYyezJjGZ8RU35y
87nj+dwkbSDhniJsKSlkAatNCu/alDpm+OkMug11J9XOAh1sQobcdMICQXJA4c9EXCzKd5OJJi1M
4LJgAYq0muvok66gvOPNFO/mj9aEyt7dZ5rliJ9iTzBIgVLeBKrSkz2jZcBQlKTKz+ZCFggoEh1i
xUt8jrWOs7atpiSQBOexqc6hvKJ+W3I/emgUvNLqDx9Cd4XhS1Apii/kSqb6m3ryJPivj1HOp4ae
0VZXtk39G7lDhW1SkNCjkI/S5tbtlBGM8xJn7jPcdc5syGRzdKpyG8X9yw0gNImm+DbmVLYtz5q1
zfij/aQduvc7iEgCt1B84tjn1g+Tpo+UZ+iK/nXvdLt00qS/q0Oo69CSyBsWiyO/q4Avnx5NgZZ+
JrgkeNiIhCIvS2Kh9ctyz3pZlZsvvABhrLTOeEENTVfOmpdQdLdlyCVVVFkmeZXpAFD9Ya+kPcCR
5RwISTGJzDvStxikBOCkCoICCKf6khSKZFwl+aX1JE6AcKLL1sXmtqIww2LsSTvk4TNhWnI01x6e
NDcJkeXaFTfsAxf35VWVhBgaNAPmKUifg3ftc7q5af+IZ2PBVjqsY8iMS4QZVEwqDrI/PvY5TC0w
LjDPnRgGv9sxhxQ/pLqF6iQwcKlhUI3i1XlhnXQdxCOfTpCFTr+iNh1smQ2Nsb1z9SVPkpi33nEm
z6D7Im+qFB/TrOVWsKfqw7/3uYJ36ev8dWY8r7GirV2mIubTQBvNzcOhsW9MW19TlXhAnTD0gM6/
v2VqoFA0MRi1we+ugWlgORJuc3E3TzQLRE0anIMxFo3dRmgBICzoQvM/gcPwKZxU7SsSVGI2ECcN
BcoPO5jYaHFvjIjB/puLUsRy7Cycvn7r769QNWUoC+1qsBqgWapyTVmduEEHurlCeYRCVeh2ACw7
wJOE9/+2seJ97cCwnccLOqF6sCny6Fzfnq0xDpiT4hoxBwp5lOXwzLfgL4x6qwVIIKbkpDMAn0Av
KeqUdDw0sXB2pqROaZ+g9Q7DUf6Q4WDDtba+HmJ2bUbyTido+HdEEbFm4l9EnBv6oZRbIIxOTqGJ
cDpZefRLGMzh1zBQzQrkbdZYW51z6pB1OWtdf2EfIF9ARjuQd9lI8H8mCEXmARM3oqsrLa5WdARF
Wqiv5SpHGokrfqF+F4lCiJnIHfAqNKby0CeT5Lq4YBeieNkBen7oLNBcColGiEDIvlMopZ2PGwHU
LJJ9uhdys//BHGlL5/6ucFDaivobIEcei0qCVwPoCDHzwrhnzISK6LHz7wtOztNNujZ3g/Knqu3z
uSyfAkpNdqaET6h7WSiwo85GOHoiSFFdg5joDP9q0QOH1iHS8VLRWB0q9E8rNcrrDCGSkuFEtANB
VnpUiFbefEjJkxSj2BWS2Z6iWpv9izknrUM1AjILdv3EoJZDoG6oItmWRRfrTf9fRLZKZP/L71DL
ztesUYPio68XdHR2ADqJDMIl70OfllQBio5oOiIJ1dq0Qeg/dL+LLVRHT55eCCgzEIqMPJcVPzFn
tHDIcteozbEWA7SIMIX5KMMsU1IrowginTFs7UZZqH5CHw5lKXQTbVZYIIG6ymheaJa2Ji08sjNK
z2hQYZiYbNAH1oUyTuE0qsL/P99oPFtG+92ie6yFAcyNYdJKG6Xms2M13x0JIl7BcBwklgQ6Vpv/
POpySehDRcNVhYu2O1a17utlVd/OXRmLe2hoLRkZ0VDRQNtIAZNWttLW+ilOKgOrx73UvwTPMUyO
3C/k855ZAkl6QfAn9SqSc4g74itxGGlOhBT36IZtDh/CsZwskY/+G58KGavGo8rDgVzH6WLEXsYX
XWfQ7q78Wx2sQydXnlJ3ml6QfHCPGnsehL0YTj0SsL3PqOaZ0yseBngM0IsWV49WDZ0ozdPTERJU
rxA5ase9euvUzTrhzyUQb0X6D8KINHtPq4dsbbcAe+T4tM8qBGagDoySIsMEtdh1Ln/aZdCrtMto
2NXJlvirYhU+eosEWBx+GSWUbCE3F8ZAstJ0OtDtQPsDfFMVgWzqKZis/FFzrYZ4ibngbBqkaFg5
3pVnwNx7w/iu941+bRgPJHZdXe5H+knqMpjDERaKmx0NdcMhlL0YzHxb1wkb/h7r05+wlk+rTJPV
GeE1PaMi+mIcqzhOBA2c+yIUw1JTT4ZvSEY93Y+JRA5VCZAWnxWrem7Qg4BeqqzYjlXS9V3Rri0h
6HJsHVu1Bk3H3UezHNDGwYeTvwEoKAw3fdpQaa226LSCMLRXLk1051h4ycwdmd+U9elIMltnxAOk
c08f6nVIGzSDWETM1ujzW8Q0ZTQ4aJt7f2l8BzJycIuYO+V073RL93XumLOIYWmD5GdFhYX8JKW2
IS0EyZFLh4E6h38DGxWYqbRGUPALUSGslFSzdbjfzASgoTu3URLsl4Kq4i226tdu/FrE00T6VZgX
vzoS/087vPBksvQyaxp09aQBUOJOGX31CJdL++7JfIsaGVe/wmXbNDJ0kXt6/e6oZTFyAlYFbAiE
92nphDr2k64ev1SL4l+29QfY5hesl91po5JEK/MknaWz02S3Q45A85aqyMpU3azqXlDfzf/wOzEC
w/Reb48Pzzx5DOPh2cacVl3U8fd7j2fUF/hxfu8a6leRp7S2/I61fUTBK/Kf9BomdOy1P0T9ANI0
bkNpm5xoFkwRMHzn/0S/i5AVxDIwcbTLMGsZV84bj8tDa1ztZx38xQJmDd5JBd9qH5EXZhGV8GMI
KYCkETDSGjlG4b1Dm/KxdwQg+/ewgme4PFwWx11wQK+46oYV9EMeyxtfh3l5Yy6Tk48dFm7mIQEE
gMYzvfH8YepR8cesux/QJprpQQ3ilgVhwHRp1eHPY3PZVr8fGwbtje8Vd/d2bZRl+xk/C0WNwP2t
vxwgtPxlO9r13DsFGczQguFKq/JK5TEKZDhAZ7Rj4M25L9vNDHlQ6bRJh22QUoNVMZl6sF9tiBJk
QmdXvCXejWg41JAnN4a88rPjY3DxMwQZAh2rcyCocXqgyBsUQNRzUTeIPJ8tqv71toO0h2x7Hhtw
Q6nRA8/I8m/5/tslgaVkQwSMT2fQCNGl5EF+Kf/zk5SZhG3Yzblyg7kckWCsPHrTk9RrQ84QjtzD
WRUWA7+O+dQsDGHJSu0E6VVgzH0ApF/+6T/USvnDmjx1qbhaqIDyBZVCicCUGPKbpComID3ZLrEi
rQXMsW6Nma4BW9aj3wdEQ8VTEb+U1wn5yWjsFL08ccdfHQh+Pz8qo4GgUQ/XbVA1GGoYuaTyHkEp
+4n+250r41DIo/eXY5+ZRCfXGfVY2oT1oPcwP/GSUNMxk2SxZJTlzgUlXZA5K0IBxTOsTwuLwL+/
GIkuI4K6Z55ayc3rbfTQ5VNs4QO8fz65WrouRhcikAqL05N8W/HT+g5yJ2CnvKRqFkj5k0jrb3qB
EshKCAG/KjofeKnuA9p2PKvuQ7mCTyxzbjfPPUGaH6AJvRE2APskPd4iG1e0CXCEVRTVSOH5mjCd
dpVGgVfrt1Qb0T3XsyhDWjkItP0h1W6xb2e6UxHmVujScK231aM/+zMCkIIiXyWxOHlMMo8ak9Gf
46mVRyqHMJZ76CmOzOaoCh+3SScB2LaSjUneICT3dgtWUJ4fHq0ZrYcqIYE0asEC8pi6iKKl8qcp
pALNykg5PtHdLQp7bwhPYGG6UKwoGsNS2F6qcF1qqYPl0dbyFlm5Eg6xh8sogiqiKwaIivOec6vy
qsuVjaEYlMwjB8BV8pCHUzvTx1Np+gfSl4TM0U3z1VjA7AlK4gTON9z5Nbg3Uiqx/OOiSA3q9LQs
+N/MT4OMLoRH6kpP/QFXQvwRqV1+6CPe0cJFZ/FQPcXkPkp/VGthqgLstn5tROTaR4l3KpVdBHjJ
Qw6dlGkV36fvosRSJCiSadUu1jzMQh6wSuFJkb8ciW5jSkopPXAOIRob3FNhprlKAWcJdBOaTjGA
DqVOQQcMjchnupJFEufpMGlPg34Sn8ls5Pw1GQMLiWQda+XdS4rz2lHa7I/p/uTGGur1Z9Ia81Vu
VTG7ZI+99yCFcrF5Zy6DojKrGY4rdw79YUKjCwziY/vRq21xUegh467Qy5rbX4Ce31eGaKMD8scT
f71NEyo/jGP7tUbP0YUW0+fqvDj1jgOrl/WuwQdYYMNHOZ88Z9eMtOhMdyRSQl6m4kP7rqO4RBsq
VfEZM/U4lT1czgUs8ueyLW9OP6j4ZmjyPDZZ57TGCEMnrawSs3M7ejdABaz97DUrfV2+KZgOCFJx
U6+LPC1iB8yNRf3tMMCT7tjae7e8fv99ZsnHM+9elUWkaQHR5EojLDXPRKckjJmbLI5/MMMddgeF
p0xSLyUCdfhyoY/K0MXwUO9Jo9aR5l/IF3wCtIRArcfmFMIxOsTMBPoyNs85+PGAtm9kQipT0Nkr
TtTkorGa8yOTNz9dZGhYgpfpHSFAtWDxD2lcMkvSnXnUNBi0YnqX7+r8QNe4ReC45kbR2mysd9KB
IUx7DJFtHDENG+1OjBPLubSYbXOY77bOrLyiYg9yUiNDZE7GpfFkGBrsoqdnx55Nmzat097bQS3I
Q5noaLjXDRBTfXlhJu/q9mv9MH8eTWU4tz+Iz5FsJXPCjPLdvSXtOPp6ljq8yKNRe/vh3/s92V38
3WG8w0bcG2U3mmG3u9VVPfVKcfNKYzYpH5JON3owfBrm2TwO4gl0gq8OKLsUbfTe3XbLCOv8Hf5M
OoAX0fQ4vaPZiIcZvobmdJ94FVQFsf0/iEPPEehDlegrGvJK9KnHa8tsPNa1ikcLyLnkltFT2rlH
fMHo8MVc+bXTNRc3xuZ9JT/1qd0vDczfJNhdgwPKiIgqnb2UBtOFPQ77n9ElMIbIFleRsnn9MuJx
Gm0+bWtem9OF8GGKZKl5CSJmBjm0QI9owYL/vd9mb/cyl5r0YRB+14fn0a2NyAA85qR16RotC/x1
+Vnu5gwWa8OMphgAe5AIkZn3zsJYlB9eQg/AOhtfR+ikcWKQ8TpaLgeWsGi3JhRCcTG9urEVhHEz
OnhlwrzYr9NcA2q/KrF32QX0K/zFMHuX1heSag5iVNPoL5yYdwbq+aVy30R2YMmLvyF/zK6wuqxO
SqRKpwsMZMqIGL6sQRf3kXD76O/I/gAJt9K6od09A+ei4RiXHLFLrqjY4dBOamMi8ECnCkPNMABU
p/YShczoC92UN2XUB37R/s6whEsi4Tt6cMv313FqBwSmqHtUdr4dBkh9PSx3fw7epJUoAPxwTTHX
+fEQv+E7mRHENH/fPIMYKHLrHDfG8/Q5/5sypytBN5/qIE23VQZv+hYyZhBJGEC4DyqmG6Nl9cbY
uOhVV8inj/4l9bKEUXvlxtOhWSh4zAyKS9PKFEh6ClyrM4s66gSB77ZGOey7aFmNMGUPy49W2fd9
gorS/AaPHC9JoOt4n8SvQ5W8wlSsre3FKXIN9B8d9/hlAqUj+LBzK8STKGf/PnZ+zZHUGrH8G0Xy
y2TfpYtvGvWY14RhXfKtyvDNjtmEX0ndv63SzWt1WB8y7wVP7Ro4h3V8adyvQeg0UPF8xW6yDv+I
7X/JusuUvt8/9K7twMrHKV01a5Ps9EN3G5qKE1gsJ4/NSmBeOXpkBayjueRwUwvnDn+GcY97hXL6
73t+m92/sfHU1M7SznqRLdu+BZkdtgKmb+fWGW3gsOuCCnsn9q5r8l7r4h2YuwzNg88fOKH7Yd7r
xyMz4i+VXjhGlzMi5mUn3V3zd7+GQVqenZfmobG7N+o3r/aNKQq3729UYmw3gb//jSpp/e69yl4C
cQlUkcx58XKahKIGNJ9rp8wUtFbNcUOiWMIr0HaS82n8d1qXR8mi3kYPbhx/la9wWNmZyLX9IPfP
NaBeCrPnjXKdxyl7k+7U3bOlvKd0RE0uyXhihfisXfrGOGsGdgvttBUJLAx4IhHStLq8ZGVJhsat
NJbxqPSDVR5hyB2E2p5uWmKbuyXeHJxm/V7FU3oGJ9bcZILfY4j9q3CGd65zbD6h6IMw4esvrl13
r6SZdA/cvQ/ePvbD2zDp8+O39zyKeuWw8d41jN3gcu0ayB0Rf2ohiWvT38c0QWnTWRxXj9D9DulG
2A3suUmoXkGStskRO127TzSYgGfvnR1cO0RtbG8/eY+rk/rovsBJhD98ttK2Nj+MgX6zC87OS75f
SAw/wNlLrazUvr26UCdstOHLAZJTXFnzNMymxb5njSow4Wh/2bknbizz+84eRLZnt45m3yT6e8IY
vix2C6NFXjlIp58e9jQkeNxm5OXDUoc5Jo39mF458MOXGbySJnCJSZfhEwDYGi3C6WdgDNBSqa4u
fwJNrB8sh1HjuLsPoO+oWTu0Q6sZR83o2Kscvp7Hxak8rlc3xp7YpXeqX1k53P51fq9POcvoH5a+
D2Sb1iRMPXYPwrNIfYReFQAQ1GNtfcczxgccGc0sxVxCCXYlungyeNPzefiEC5TSZpXSFxUHe4S3
mB+0qZFemO7nQ7br2nBDLNccm9/J3n1yFS/3CLBbZnujOegi38Jf7O8HRM/YqyLDWHZ3GMLf0o+O
rJhMOH80VoBxQoqNV/9lt441ZH9O34QP8bJu+Yef+5aTHX7jOrCDd0eSQbzIfot4421ZWQKBZJMj
9n5SaVxH4Gt/UQPHwS58UejEmi5MJFQunkOfLwQ9eFgcGT7hEozEIHolps/c51dGZM5gPttP0NWB
LLyxVvTfGka3Dqxf6/F8iVpnNKN8E11IQtp9owTTNWrVzmt6/XAmNatx+q5zkyn2o76ISuGxhaBS
YK5gki8Quhw9aWHth+PzqPSVfWW51TnjrenQnuLtsEFXkoQ1VqKy5poRgVmgYGjNjvM3x+En3Tpf
qK7wMxf0KZndVvIPV48R2Sm2CE/lXk+NMy3IcDQRl633nNVnWiW8w1jfGgajmYAKx4xrPRBGuftv
3vn5d//OJgY94avKGeU8Y81F2SvnEmRc/ei5qiJNPD0vJsc1MHgG0ffMdkXp0SNasV/emey68yTN
y/wKSU5dABGbpz49py3sL7aJQ5eSyT94w/Vu/bhLH3IP4W8LkLOfkGhurpDZh7fpe0DI95riipnt
C611/FiEM4IfLpWRvYPy2NqksAIge64eP4fRZ3wVcGpD53w1j4s3RzMkFqRHNW6YCGRLUvfej6eE
U7QAc9eQ9DO/0aNJ3aPdQLrHJgsnKdmgWnPHkXKZaPhV3GTzREGv+nT5mBWaSsCw6XRDfI2xQoCT
RKqzBxIsAFx8TgIA5oQ6y3Brze8IU2V/5QX//XPWSKUvD5OkWZ6wgOhMnHi6E4T3999OieYD72NI
SiZDExgMIG4ARz4B/W7PJmyUUg+NPBt4FE1upJCa5V+Dhi5s+60TfxqIdZ9Xu7pnbaNZgs+FbZcg
CzVNjUaIiFeAWpT19VijvptisprR4gFt1h6Fe7+GQhyynUSXZ2R0+HjujuSIpBCkk4qK6YZz7BWT
S9jLHMJbpRmj+ImBujYqNdcA5kPoIgoYqW49epVjz0Ij50V4GjZj1Ea5WvwFPqRCEXWJ5On11tzP
Y8vXx8gaKS5gQPQVhkEJzCoKAAhRH3/vvee8TL8xMOCnadqtFzXZ7gGgO23eykGVZJUYYPVBy+HZ
0vRAtKdBrL201sjiIKt+HdcGPYqV5p6Vh0eHh+LT7DuV0xfuGZeN1nBY82Ng8TM6mT7/i/Zn6RO8
kYE7B2x98M/dlZZ3sqtbYw95sNwr34ITIeDeo4XpeW5eGTpUBTKhLI6AtdNNK0GNkZ/w99rOI4gY
7IGecpV733wfWgbxCtEhMiY2aq6tyORMkFsr5D4z+fv6l0X9uh3sjABM8bBIv2uh96JXKUL8p3FA
1HpHZEwpIwqczAfhzJCeTYM3HZ2n1u3mo5MWdSz/DIbdOJADNxCsvaE1u67f/Suc3dj9rBC1jrhC
0uLaz6EekJnFFaYStc3MMyYcEwHxxtVLCAymCX0nJDsMtIOcnXSOux5yAa9fXSrtWygBztBwtgA9
QD7RErX6z3nNmtlvzrbPLFJ+wlmayCZFvrGpI+1UmXzC4cfEBMWTLJwey73HrXMmTTSZ2jyJ0xaf
pDwz2qU9MSvTsctIhX6GOCsgWNSma2P7FWCzXitnZXD4odNhHI1WeZYxmCOhTZiNZVa8OzWTl5Dg
3aLGUBodxeoPo2Be19apMr1W+3WTyLuJHX/fvd2v3TtMywloqYEYfaeEehI5VsnppaANhG/nOkMl
uuRuduuz6x3Lgf0Z24ge2j2ME/KyfH7CPbvUNpbMPse604XBKye8XPvOQiZercwA6NN1xMhZ56S/
EkpVGjh+/lLblvf+7hMcmW+b9nHa/Bb/nDCqil7v2hpbUqepNETYF2vgf2qtU7Y5ny9uiKo+bv3Y
KTEFD1j01HhchiSN7+Pich29nz+7Y8d5N6JHE1u0v03YVva5SUJyD8wMuUmk+vnGIwvOUfC+dKuM
PabKcAs4jQkSh5e/IzRZy7+DFefq/hUiP6dF+M/udowOKUpK+ZsoDLm92+Rw6bKahz3Eu2oX1/16
dj8UJWN2URjIm4fBx2i8zwMi4T1pus1MARL01vHZfl2/6Ld6rcK6n9xGNW5d1Sf3NpkdbWQU4m6r
2tjqE6sCdhC3PUGRBntzmH2YJdxzGDIYN3BPWAuH6bGoHmbebi0d0kqjT+JXmSGHDBWjWx9GPePc
MGgcoIc9Iv4LzZaBHTkAGgx3waPSxLMYSTN6DKJsCn7ycR0D5KXPHPHEYxeFb48Zp/ghLiXxmbvY
rx39Krw408VfJei/+USIGqm7ofbjn/72j+C+829dqC97pnzdNpXNaQLBCPGu2DtderesW4FuQn1c
wNk98ThYR2T6UxQT7zX/XMZcU8+Omd7waV+H5oLYkCz/DQOt7r03lICOfp0V3x6ZO/70K7vmh2ur
xZQzPt796cuSWBioOVuEJb4knvVps7gh11xv8n51Z21ZYxKAA+OKSYIfP055nhjBfVseXhy3NjkC
8zMKwvFPk8dvpftaOwuwpeMFuOn5k9wn5dS/3ju3z4Ltfq1/sQkv58CMKWSZjKxF3AswpHolzK12
M8cnpycJIUQ24qbxaCW1RqoeS+fQuMzxC/R9slmuBtxdzi7ei1uZtF6bC7M1YHCkPmaPc1H14l8n
/LlTlQAF53fgF73IyJjMifJmsB/fbV9BPBwi1iSJGtUvMp7jMgGZR3ktCuqfBjBfOmJVSy+fay5f
h9QLaKXu8abMyHDaNJRyscatD1B2jjHr3uHMuGQbF30OWPIkDMwyKuhMtP0AMmy4+jtZOKAvFWYE
6zUWCuuMwD5XQM5Ij9zqRCALZDvGMDtOYNJLGFiwdvdMAJvtFzuMmdUmMzW6kNZg+0ILeCMG6KUI
pfKvDMgeJ0DSsARQAkHToRY80K2nxE3x1SEuqw7SJ1g2KdPZlNhwvLV90LYXK8wEDhRSKhhOq8XN
+Zzbt9BL4ibo1G3hwBuHvnX0SL0ullunl9vyY1JdPPDysnmuLCZuyHGF2+pPFDaA5ZI/HC1KKUGd
ysGt+WYg992rf5+M9sdxX5M7FZZSwxwbzHmiXaJz6HO2MJRZP11V51ZAmsYImKDM6IvePfWd/qXi
x5u096SeQwh/glkbgsGVm6g+4l8QS74u6j8vqpjEs8fhaVRaEryYRE0/9qbesQDOKTVSpN9UZ1WI
B0R7W1JMUTNiPyMwCNKrb1LiqPXJGKrby6ENdnI6IcaMCeye1gbEvDWYZwVaBaTr+hIcIT2O950Y
JlbNHV5HL7o5KwFRSgSN5oo8eWe/eAJ31OVl3p0X2/jMLFvScTDI49iIg7DSqU3u5RYgZOW39AoO
eTB2D2hoofx5ZJdQmY2YFEUMlw4cxjZdgurLI4l+LAARy5N0G23NjvEKzot6yFjOOB4KXzQpW7YS
s3HGDsTzOOGi2ghkWm9iHJ+8+uR+BvebVr5K0XMfvIDgBpXve5nI3aQc8+0oH6n9PWYUZ+tZcAGh
ovm34wyvZ49u6SXaIpxqVIjLneQxIfiqkZjX/E+7gm4v2QS8WQLwL3NgW96pfdmEPrSpSWlbGpO/
lBmnsHyZfjjG9z9GpR0BuMeGfUDXRuY6ZGKWk6LaaAOC14NoUgkI02+xZ9J4dG9UYwEvzn0Q71dS
Yq3SDYhtfXQvdveizt1l3eAsd+PVeXZqlS1/V1IA3znWW5We0vte7d67EnRWIzwpAJvVdO5Pt+r4
dokVDX9OlUaEk6THCblEIIcng179F4M87GZCNvd0EbzfPwcXWJBTZ8WRRJjR+S0PS28Xb1j9KnnV
r+rbw9YyGN46tK9RwDgc6kG7xg2A9eUSZJJLojcJjHQdxctdPSCcB+i+ax4eP2BdGobdNwdvwGUK
NKi40U328c6TywqjmhKWTTInMCjuLBx7+I6bFgKWWZfxK+da4xk36xzVMlTI2QMcnnwgD9ofaMtD
xgEIWrWTOy6hd66PQzhcNde2wJn8N8uyAGlBKSmtdMgkHSavXcbE5vbfzfCAfLKSV663khS+7a1B
9Eu1IfkEjuW+B1EaxHeQKfd4Z7W6z0loDGyCMcbXofpzbGP6YRi8qkQZ52D3Q3y2X1zj5vkLRexv
xU8kBZ3nhF3SIbbZiQjzpIIDwnRBmzyeGqd+6TJBrZdbgvmOgnTfrj0J62ucknLnQcQErWHu1Fxy
SRIfrEO5U7dc472obc2smU24Dqe2rtSb71NHEQIUHuIjOBnKJj2yJGzKw+izYeya/2JeyMt3GA0z
juvDlACQ7QFAPQWATQbPr8ufhe48ShlBOezjMo/vLr6zbnQoEOEa3/Xpddc06eyqty/h4PWesr1g
KhBqMJUejDEcYl/OWetBugrJBd0Wzln57/Oe7veceBLhapeIVrlY1uaOpZb7sXqO/WulzE+mK7LU
JkjOKB1fhmy0R9y7fFpPSrHvxhU9US7osjq/G059eL/1MvbRxVgoHAxH5Whinbv7+oBn+4QBROvr
2CH+vmSNyycQ1k33CDEumS2bIVcaJctD8ZyZFT9R2jLh0sQsphcRU6vn/XhHPpBBMZSlDt0H++D3
EQG5UFMY4Bg5YbVviBkUnDgzNO7bxNOog39a78GjZw0omqCeToVqhij5lHOxw3+1zAXea/9uJR+3
9HGrpbZN+Q5IDzGmKnNYGkRZUENO2DTuc0S+c/jZl/oWJaxKQ7QKSn0knQFw6mlx2+zW5Z1vbvjt
6skn5Dv37m+vbHnRX9aJHsHH9g9LAoUuBQ/zSijvPsfl1SMaYTj2W3DTyowfTpfE4qr8EXsOjsOq
0YpoX2ZEDvxBktzsGYCzIQgf7pacCPIfyh2H8upEeuS45dcisv+i6EdribjOa8p6XZi8Rip76JTO
2/B2dMt1VPNB+bAilCnOu+BpN96fPsEob59UOkC5dzh5jIU4UAAYXGYneIlfv+AjRJSM06o2L+vS
2OHyT1NqlyBy9y2dEJUNZbZKtZUSke6b1cH16/N9/rP69ls1DZwcm5S9eVC5Ha1w+kCvlKkRzoNc
lnTwxG34sQQSrUuf8i9hQOWKd/YyiGvNWyc6IUvtoJxdGTDa6ULsmQTWH6PQZnBqx9ePv0cm5cSM
y9OXNUo69U28inBwDK+vVbuXwUcmhOl1+A+Qtax5gkF5Yzmbu3Yl2HEK4bGcJ5+t0082hvXNACh7
dqi1yp3Tww2MbZoyY8eGfUOw+l3t4djDODiD1d386tWdGQDwbAmvPsah3OYJFf2ROX6OjrWGtTKd
MYMWwAkYbBAPQx+lX7Mr18L0pkM39D+VZkLMQaC1JjR4Ay8yYfK8IRI/+jbjFE6t7NtmwO+rBS4A
BQNY4BNYGqtMtSE4i98xEVlz16WmDDKFRz191XxjYtAJRFNz86bog2EKnJyym80zeGxLaB5lyLSP
5WOnQNS6+4wc4+0RfKw0r5fW6W+tK2FEO1D0JzCXZs/aYlxvTDrErpEfkmVm5HfQDwzirdvSPvnl
cKjEGjj3TrDeY2NgbknAT+cA/tWtzfmhilVfE7WVOJ4HrHGTuTS7/JxVpsc27KgbFIfSdz3rfFci
/31oU/W5Wj6lLGNKCZeQ2KRYgifYUjtAZvuIAD0HDWigfSqBOniggTemWcI0guAn//d8ufd9K302
DeJJiFtM0AwzLF72P5LOq0tVNAvDv4i1yOFWophjqTcsy1MSBRQR5NfPQ8/NrOk+p6sM8LH3Gye1
tq1pBKe0jj4AX7uxLNYIJjMz4I2yrZJ6LGszVk0VMEh+QTKm0OBRqC4KEHTRPn5GTw7bKj65l0SP
GSVvI0clmQFtDTDkI6/++PCgFt/LYT2m2QNCLqMNL6PsftAW3ZmCLZI/+Q8yRBud22BpTG7ULExK
CA10/EDm7+LCssk/840Z8JrqRiaNUZpANzGhmxc+jW6Tflc1+9rTec0LyycSmgOqvaN941kx4Iam
6gA7u/1+eDIrtRiUMn0yq1beUIkXt9uKaEFdpIWFI+suyfNUcB/dwURZivp5o5OuKJMz7rA2vcwp
59s0Xz7lMEMoOFWQoKVIfzuWL5tqrBKBmsxPia91a0Go+8gFWNTbcsY31mqzFBwGHpNn9C9/G+Va
YRDcZu3ScgYGL5cUm328hN6HhUKQumEX1go0RdKDd+7h53YQsVHBwDMI6lJeKLvOhklH8Him+ipy
9GyVwWK7bPB21EzMZfdLBdAbZHMPHyK6JieLrdFr1vt0WBV/dbyr/5Kcoi7nCwzJdrEat6wbazTz
4QZeyniOb5vupOo+4HV53UpaqhmXYaHaK/daR6UCGqaPC4qvLXM8jpwDbp4thWPJgbwdmXAm8iUk
nbWFPctR49bo0yFezgjHA1qimMretfPbgwFFBoSgWyeOwmMiRV0oSGyazoPHEiCDyxikUDv8/Smb
aU6FxFpKXAEuufEKtIwZ0cFzgIcJj3E0FinfECTW59pUqCtJ129+maff9Hj3uwEwro4WD8hgX6BS
+vrki+ZbUOgZmL8h/CBZqTvjaZFBXaKApLkXpS0Rk+fx/0Y/3Ki1/Cd1OyFnPjs+DXAUFDJHEQev
LFP7RMw433NNJwY7SdxBXu6SKXSE6lXR2hrBe5+LoDG35OVDCPanHurBXFqKW8wRmXSir2chf3Bk
FmgaBPVfgi2ZXgJplGM0IecAHn0KrWL2dnljdlC8zHRulQWldHzg0+MB+y6u5qLu6ejxv6IfvQxK
hJh0sUOD+UfDtcOE2s35AfSe1L41rhMHET5lmCTTnTAD/2EA6c8D4nUa17AayEFyyYaQdPT3RYeD
H+ymdqCKWbziCRvXGxPgLCbij137w+83ryMsEw4nRiA2iAWKGqeY59f4mi/JtGPv8hqGbudxBFqA
jVByT316IOVxaqFRxhmJXJgyB5Vna2WetXbBbpBV9heFIumI8fS9EHIm8B5x6W98+RKzALt8FfeS
C+o6Ki+leGpNHyu1DBRmchN9SvNTLnRYvda9a52vIxp/eVDefNYvFbO3utEvXeQyuukh5zvV05Kd
H7RRQvRqghLdan4HWksyV8IW5fABPZ67SglQ6yiqkxGsAs7buXIdVFR4zMoQkDJYVyMD78K9cxr4
X8lhuzdvAoJsIaxwJlMNgFiXjH5wRP85b04sZRUBF+JlWLPQpgQU/yOOrpWDppunvzU/qnWF/RPa
b/XO5tIN7hhpb/v3+dXD8VEywBfELuAfk9UCJJcmvhH+loCTwRcWNYOGbn80J9WCihCyi3FMZtbd
ohvdf1ItCuhoBqoQMhPd5ddChesYAzAGO53CmlHhbaf77No+yJtTbHnyuehs9a3z9BAplYD2Tgxk
vG5ndcXZBLQP5vMK4iu3tHSTQw7z7yW9AA4GCs4B2EL2/xCmFDoCA+ZNlnFkPj1TWgOi556xBqXk
I7caX0ZNMoH/g6ePnccI6nw8ZD8FjdLKf8osdojyNEaQnRVqoabijD48pm+vY8uYqKeguPaEUpOw
usxAdObjv/Se4whkixQUfmeALUrpfMj0dqr187ceoVFIXaYydaqs64URM+36hjHXwu5kJHazfkEH
opmC0Pphb8eKQeUaezwdmy/oFx6+k89d21DS2fvjRdkfwJzkxrbC9OGBlRTLAVeb9z6CKo9S4T0v
t2YNnUhJ8CIWgiV4JWGK8UVqEux4F0n2Q+HnWMz4fOfnBCmtzsele/jUwnz13b/tebUvr7QOFC5j
I2nLOGFyMA3eNFAML+514eUObNg7aWECJS9r+Dp2h3XC0M3oTaDt5jntnLhAF0jLNUR3StmauPrO
Veb34b2AwH7B1RzQgOiILG7vJftjzlv8+PGtKi5xNI1oX56UG5U4wRDW+5jlPhU6E5P2VeFshPXl
teFMmen4Jn7r3uZUyRgAUmI+6NcpWwr93McPIS9/hDIaBJCAwIH3Fv3POERfH6g18znYDfsxl1M1
ABim2zigihPlO5frieqlsWKs3GdN8Mt69Dqx8rU80r+uCYAy+iYzBO4SKvltCvtzhKnrHQrioyOg
+i+jE0SvuQFkUozpgJL3xI0mj4Wf/L4knn3mue6BvJsXi/rSUc8xh/kzVSSM8v1eoQbmhRYQXaRB
bT5zLn1es0k+k7GHH6+u1RbFBIaEu2guNZCRjwMlyxk0B8uQr2id3qtxsf5N838KboiWVZxVEUHL
pHbyu7zgidZ+CMtgUEZJ6Avo8mU0nc1RZtkeo7GYmnqIb5tFCK0hDZ3qP14R7A33iLZj1mHw8Gui
5mI/rpc9NwE++mQ8M9iSe7YnWbARTIyPYJZn4ybx8b/jGafiUZQWmg57CWGdf8NmQcUyX8WgHh88
oIHfUSu394IBDdcEt+CsSJcST5eqYtYEOfTQHwydy7cu/nIuAZ3/gc69oy06GdFJwRQf00MLkbnm
5KJzCcsbd9O2xl4DMIz6DFWVhPxkUrjt7n0ZFfT2d1dcitzR9jyI0nRflrYjzOWXrZVelUKxD7uo
4KN/1i4/8E3RqrRrQmvP86W8JXDnTUg9tbUglBETG5MvArT5Zwej4VmqPYoPtrSVULObAb1Q5fWC
CuBXTt9kr8mOcXteB+JNSkaafv6b67NS8FgNETATOjqVv4wOcuEIwr/4N2tCSC+QWmGnajtqScTa
hmrn7/IUj9xvKKMKPbEl2krjLnIayrks1fc2y8fjk4WzMjB509UMomYi2bxBRuWlr1+qoAWT5WEa
k0q+BU9jPc+Y9sBAISHLW/zzFd1PB4rqIz9gk3nti4cHXkPo5LpYs6gw4uTLRxFw0fyyePBAyc4q
FhEgxihByQEQw2HxosxnBe3toHmUKic/KL+oxWkCQyOMhggIvhsFDPG9aFyLvcu8EC9EJZsYktDS
0qnlFGeWq650WEnUfJpuoWnp7mrnJvF69Ywma+UECqTcRurVpbQNZ7iAFfSJa2877A3+Np3Dr4VC
PFIMLuDS2hd5+jQXpjJ2ICWAlKE4CWbGmKTJ9MlteuWHtulisEjRaP94zB+wnJBEk6y5CfPxTgTC
XeSAJGc+b3TmDksCkx7+MQo6b/mdSRyH0cFYDSukeuNkZav++9a6z5IYGRAybu+gK2bSc6X1x8RD
KUI9MrqpSwucw7O1mHdUiuACZmNUw8z49zDXaE9wNo0GIdGzsGEAzm04ybAQ8l0A8877fVe5FSop
9NDcn+08jTewWkFC9g0A54rfkqz4bF67zpdjmyHrQeH7c5nWM5WndeMCxACzU+zbLB6XMTucMukf
kL3ybvTUGACoq6hPxnf/CDgSdZ2suILa6uj+Xo1wz0a2v7xIuFVfC3UHqUu3yCmLz0YVB34lJJxo
mpm/NSTouN3Gnndulo/uNoNvoVzNZ4+LIrsVCCO3MCXdGP/SEaz3lOrcYXOCWvMEbVXZ2suOPFqA
rQdV2BykUe7ovfcOnydl+zjpbYAuJPYNkIjE+5RT5G3V4vE3dmEdOKvrHSvepZhBrNBrRyV5QJM5
VDjKg/SisK4MTDbRjstY2wyFE+2yItS+iN5mUGpccMUPDr5Q5B9UnmItjqm1pJ7bfe9bMFOQwrv4
n16vXrqXnsurwl6AUBFQ2wEpB6z7ssS6A8hmyTjjfpZWmJ+gtS4Myly5f4k7lM4LWbur+PpOPtFJ
kbhMT9X6M7hmjATcV2/5sEb/zSGGZPHez5rlh/JAM9TmwPxwSNWNr/GJj57BmN9o2PE03j/Owpc+
SZN0InPdfZfP2C3H7ivJ8GAtePIIhGCuzNS1RJYwZpF3FeJok5BHu5aOiPFazJRLdpZ127q+AoQm
/Y+w3CKWZqygstWVVx/RjjS72VDD7Vo/7cH4/ZLkdosU2zWoCSsBY26W6qX7zvsCU8BfEsKzl/cN
1QoFHkUCHZBOIh4lah220pHogkI0K0f3nhIV1ibRsjUlyAwqEfPai2ugnH6shEpr79PsjI9XN7un
3xIK1u8RneXu8FnnsDN143XdVH78VnwuaLtDKut05BGcUfg2ZUR8OLaxJLC8sHzs+VxUwaOeCnGP
jHaJKU71cjgt7TmTyRwz3Lby3jNFct9QMxq0AzZuJA0AQy0BFHUoKMGnmkbarm9nem8ifCqqE/lu
B50e5see9UZCfEKtVcJMDXhEB/FF2repglgItT+fZ/0eRVkMm85LXiYQmtoxRiHXTwFuhCZo/qwl
eqf+972iNQTdSDxpmWu8xzHyyY8BuRyRHkLuLvn4CwbAmjQAuwcHzVZfege6qYZ0FsBVs/sP4VKz
3AJeC54G4Jh4NaUAfQzP9u9dffhMB9US1whSKSQ1ykzYUst7zAifvLW+DKCEHdP5zK1ZspOCxwav
5PigeJ5Q4DYHmGQ+vtoFxtNcfgTvyIA8EtFh74FHjDXGr+OY2UFQOdYRcvyD9z+JZD3xrtq4J2GH
cJ9cRKohx/a9hj8naY/pbq26r99n2B4N+ht7BPYmGGVEbVje81NwwI5HEccH+rjcMa9gmqBw4Kk2
+JQyBdAH5IsZAMLndmTWwmL3pUOU90JM005j51qwBIX6rhp9P80+w877vknxEilWnpz00n+bgv1S
sQxgxKjFNa4GODGQs53xtrsZwVA+lmVWII/8KJNCRFZDlmQ8IO85YGZn60c+nRk3M+UdiccvNs8Q
Qq5+ei+VUEby6ZRHzU0P/Mt7+Zsz7wEYLlLNpsvzRRBO8FxZxwjfEKpxxtDj62L9NZiOJHEPJJxx
QOSoB2mCObJ8aKMqa5IcjYWC7qfy6nI6Knq/c/HjwlUN7f393abK7it5RX97PraZHFigoDmBGZKn
FW78okTJzXFTrzsMDIfeclTKQFFemkjeIIYOcU4UCZIbTeLSubT5P5NKvHLfc4VwrXwIK77oT6wj
6LmmJiTAB8owhHRhdoCXAun7rEc4r+VwR72FOwnxLnnio/MNTLIDmYJToliJoD/m9sfhtcev81yy
5XWPQDwyVT5wyxDFyIiB0AFTIhAoDD7qV1Qax/ainYoV6XPThHv3AVZOFCetBr9Qt51T/LCuBlyx
SC1P37eTpB48F0+LN8WnbFvnj+IIZDK62AiY+d5fxLLfGS6ZBXlyNvJ8BBKdmy+ThYa2WQ6bnwTH
P0sfL7P/4UTjmm86O5U984+vGhEqJ1fym1Fc0c809znHpPtHbONMX7PPgVF51RIh8YyCGWFRUcH5
CdkR3yGjClwisHCiYEeYa3McsFxZlLrm4eOKXt6C+MHXQvbSkg+Wik5eFS3BdKUzOvqCuawxpyJq
Jvgs0mevDySSeHn1spujJk598Up93ke4qpzEjOfAbKMA+axiAPYR0fVCWLz2kGWI0ZK3axqnKu2B
rn60V+NbALS5sv/Ne+QN3eGdRsgeMVjBD4/k+dcdMmEcgmD5xHgh19lEUoGZ5/kb6K9yRGnPrJsC
rn6R1+D5QH2OWVEVCVgRnIKuepDcUwfLhYR+k1G9wn0XbZ8IMrNZpq+ZYcG6blW9fGs3WQoNgO5V
fvocakR7MKiH6Mc6oljnZvn+4/Etbfra5zOlSVS2Jp8QsRxXBlQvhd6fIConye5teOpK3H2KCevV
9LOMvRqb7YdiVW33DYx76TOh42A4f44EPJOgbq3ZXcrDkWSsfbcRWJj3XBu+chM3bWBcsy0EAjpt
73P5ssQECFTKeTWLtxaGzfiKu+0HniHi2OX0YT9atcFrXv/jA2uWQI2E1GzAa3ZqmMbck9gQpRNz
NFxlMIBttD8ENaB1mBZ/rLUI8ohKIuAgRoM/YWTnGlAm8VFctgEIiXRrSOkiKzVs789rutTWL9SM
XMbP3yeaLwDu2nlCXmmAwUv9gvon9l5Phw2Mr0H1ka6hXgRriGZ8GNP4aI2UYXXtNmQjzmGLtTmP
DQjTsddSm+Mu2eJpO+onxpMUU32CaBO/DE4g3RE2L4CHF0kKnR/RI1Mfqcuxi6nGMxdmD7EwGJrD
09dHAf5av1ZILUY70WuU/3jGDwWaeM/GDb/fk/oxhehZsA+gfW2uLAW7x19JWBJqnclzkZC5VS0o
sMwc4OUZ6/CZe2nJUIIawthaGDSfk4JY9/PnHYhuDaBmuTxzq2TTp44ihI/St25RqGD3Nxy0VjC8
1ijyg/Azcox4EtQjZjLUR5p0FDU2cKEJBRU7AKhE9fJAJ9vijhGnkcLBe/GTMIaz+r3aUcr6m47C
/TKwEghRBK7Tp3E2SWklrGU807KfDluqX5yGf/05Ldcaa9FT9cUPwfStx5VVAq53fvzdgoVUYZEc
WeIkjF0GeGYKlTzr4YcaALpPdRXKq0WzVY750csyH8lqriK0nEp89ofG9AxOVq33v8pUxVbOoGOE
xpvxrpoarRMaPGVRtNINwHOYKAoqbmRUsv9Ay4tD2QF7ICOcPsq/6nlsix2w7wep6WDz/ka9AeP8
f5xXkjhjJhTCDhlpP/PBYI1ztcJFfHmy4hMlhSyu2T9QWyYzkVOQvE7lpBUTU3PfHbblsyZO6wEZ
xVwZkeObkv08RkuP+wa4Vi6D0dgma2nmvHkj/xh00UcnV8jKJoJP6pwsoBc8sis8doRCPd1s03My
b7TeFnrs8jGSQQhPJCCga0MSYoYwvv6LI4Xr+0OUKJNjbIu10+B5AwBEitMGvTTHCyfni0xbgzCq
UBpE7ZRoCMEvEB3MCHWmv7n4+joWWwaXXXzakascZGG9bQFZYJMX2SIJBaxlxO/z6wTWnqv8o0pu
a4ORiazPAZ+luNwUh/Q7AUxFPsv7Zm4h78AEIfiMLT7RUh+510kcOVaxjaNZTG0ZBWHl3Er9tnL6
FM5TctV2LaIkzJGG62shXyswr7n/DV5GhkaZeATNsf6IetbYrFSe+TVeiocXWQdQ0SSo6a7j5iNQ
T5wqw7Rr0UwfVFT9WGlRCSPxUl0QyBrHrUjl4d7w0cqQmQCjvRBXAtgX1avAjcRAA9TOee4f293X
kYPqH7HUgLwPu0P07/S+sOF0t02EoV6xZKJvba63Zh6fqnWHwBGFjG86X+9zSFfPnXQ1RZRitjS6
9OiP62VfCaOTOeu3SvitHQVpNfqKyI/QEgIYiWuu5UQMkMepMTjKIuYbfk2GH9aZMdIAvNdZ+3Qo
/z3+0A0J29YRoMPLy1N2M1DNZFM5hi3fBL9efKc8NJKZeYtmyebhjbZWyChStmHQcs8MPn/Z4R+e
om1Ep8+xoO+LC+G3OlshoDNjibSEiBo7mA16dfNpN5eDaGf5aBUWw+VNa7TzgeQ/KmjL/6LTa1ui
+rLHDdZ9H8U3gh8mPpdfOaAPQphhp9kVjsNsptHti22TkcsMCqw730XNEwU4s3AF57PJzyqWkj8h
3Rm1J9MaWjgGB5KXrtRo0tOX/SMdOsEuQ63atSJurwn/YRHyORPVHCvbNPUrKMjcGS4j6EcQTA8R
xYm60ctJhAaQYyMCFLsJEFxQbgD5uCAS+/2Puu3a/t45nY8wtlG+QxyDB+LIUYJGD2NiiakfgJlr
4Fw50YqygpvE/t1BoRCG0/vyjPOiuGYTIjdYdFGqXZ/8oBXKjOEg37D5hIgw6PtjvjkUV1aFj2v+
GH561g4qKXLqhUbtFShIeQbuJVi1ZtUA7yIpZWAxyFZUMW+7I8PWkl6hqQWPkB4TTHUOiUL75//h
UnyYn5MCrlusE7vy2VlGjHyCCscr9hxPtNl/7fSa/GMM5ldxhMRXAGFuvf+oF/A9thMAwvnwGKEV
2e/JBBBdTBNp746rDDOOX6/po3TRFa6TK/fpuFygd/gQT976EK+Fuq2f09jJRScBUgLWJAEFs5qy
ijbFmtD/6Rc5EXiz38EFkHP9K/8+BKfh6CNvSZiY5D/EU+D1FKkIsUXBsHgfCorv6ZvZ5/8GxW9W
OSPsIqaegtNDCYYzb1/Pphbj3GjZTIBsbUvZCaB+APfbhOQXYz1WwcNbf5E3YGwBS5tle+sknYQZ
OltUtsD8cIxYJG8x4MC2W2dLE+aSSHeuw1Cc56eX3/5AdS21jqgTYYZul6nUEJx6+kJ2M/y1ZIKg
BZ8OvV0R0HjhbXCmA1NxdsN40RsDVzZe2D8CDMuZc01s5vBD2mmgx2xFinnwCjGkj4PU886TUr+k
Pw13LYl90H7PI2E8KYp0+adjYgF9A0QF5zVQxEiLlB4lNDzWrhJ5OcI5P/XcoeCQOz7Kz7bgGEz4
7iNPxmVFYgG3J9q4GGQIgsV+bVs2vh94jfgkhNwsn+ccdQVDKCYAW+TqkN0UykZAKD+rQPardhmp
i5f6w4NLXTbpz/O1/UgOgoIYt84o4zaJUBqHkxcUt3hBNW3WS0lz9TBWQpSh0vcnYrmudxpafbLy
x4j4MTdAg74fyXCwLDw+7TZt51gS0CIZDaZk9GBrPpgeOLYImIjwiIYtxyXuWPiM1y3j8YhNbqMJ
kFyMmSJBdFBoCbSsjxKvxQVwt4zp5+uN4yECwDasIYh2ZW4Dh/R7EqDD5O1D1KUTFA81yKJKPp7h
sMY9pUUX7QwEf0OH4e8xCh6t1x4l+PfeARN9F4nqYl9IG68WFtk/5u6JNdUOnHAR9kMcwpuC3BP2
GRYx9CnyKB5HWB7DzVpTFf2Ki+VmreC14fDhMxCImewdyQj0cq1LG2AVU/KFdziCp6Br3eLR4uUe
fZ/pkXI6XLoJboYPl3CHVvjnWyIle01KMsP2GapbXPn9c9HGi1ODHFC1v6YDvonBRT+mnMA8IPM5
3AxRVqjohqDsPPOqhv8oSXCwYr3QEuPqHRVno1nSuuHUeSI+Rmk0LEGBUe6aV+3lC5jQxtwKX6qZ
1/D4NEjLu0DLnPHeJspmp4wG3JKyLwmM1BGsX5x+2YkQN5yVR024gg1i1QI6od1iRLP7k94RrBp3
Lns8X4jczvupgJesOsWETuC3aENpbwIKbT9zeCSmHTgE1ScqY29eDYI/4sn3Wi3jaHkxSAf4QANe
wYejf/r+/fPY8IZBYMZhH+wXsbGpu2o3BjAgXyBAoCE5kWbMHVSsdX96FeVPMeFiu5GI3VXT1wZI
VVo89pL/CqKpSL1jbOv1QSSxRwS5WY7AIWqKQzkeie6TGtEn4wdzYG2z36sE2sTH/oRzbYAZ/gWS
RzaLuYehH/nWjqr5Ck+IMuu2aTHjI+JbB0/f5b68707ZUkPod3pOdWSGO/0PcDE6AjWRkIBNEkHq
LA2/B+Ai0hiIeSc7gV+sXRDCXvuf0S9skMFLd0Sorbh5vwSNZSxni8+JLwphTd/7eJK1VYQKkCan
91SD+uXxci7fQfT4IQnBjLG4uJ/3QtOCz8cmOKAbE0umb4uSTNbZZ/jZ4WIh3dzL37vsUJ9EOXwi
K832TYh7bEeQCV7ZIwqMdNtsyr3+p4ZAh4MJSYGj/Xl9r/RQmKXLZluuAPB58CQsZd8/uB7BuIPj
Jevkb/C4PpbU0IY0eWGgp6A2ZHUaIcdmg/wXckZ5eDAr3/vzzhvTHO6utXxBeA61thqmeFtK73GI
jhYFfgOsxPGNxSk76CG4BGryoXYx3xDgMxnWcYJx+EXoAf8eBrQEg+N478G+UrvWRrImiBeshFUI
eqrZrxs/qjnGuseZZhhT5JgVTwREwSC37GrwjNUMznRPestOO+WRw42OdQdQkvm6H1X0GOX/2Ip2
6hXIWHEA71BOMqeO0I3EfnHusz2eUEx3gI7GQiVBL0DYS3v5f7suuMUZwwAfqzbj4hGQTLJH0aWy
gJVV3apkCx9wuHa9jUVRgSdc9SDIdWjSnSpXtpgfLSRn+ER2D8Q6ODmwkEfscACiyjilbJGBNqeP
G8NbuObt89esZXxBwiLn6jkwDd8aJgD/CbQxXn55NxlipPELYCI+WPEMHtJ7yrI4Vs+puq6YD2iD
WiFjoJQ2Wz82vKr3PvOB+RpAZR0ppeKgnP4PMGW38JOrxtlAuSuGqOXjQur4GpBL2D5h134jr/dr
bAXgelM+Hm0pntBO283567WMGdC43NmHRA6Hu7TBveC0iUPrM0Ez4BE3+F+0MUh9pioX1IWWUZ+B
is+l3z1sHRcwv/LnS8ajbkMEjMg39B9PDMDwespne3ieyIwmq1EnDKV0+l/NTQJYY0A7W/Si3/47
eS9f/jhgFmwOlYOhe1a66bQi8rdfvLmEFlDkS0p+99ZdWryuDB+hfquZQpznugUoDvAa18tXyHsx
wpfbzPleBlSwyMH3gK4IY76sAohGhgtLDTFgPyNoUqEtaijj4lnysKNdaTj1182gfQonedo5Zt5A
BGRjPuMVi4F8EzV3FGQcO0/gLrGFPz4nrjRWWIl7+GN3c+MoHd9HHTyCxORyLaDn7L0cmaOTyj98
/paIn+VUwqXE55FDw2qe+R/qMax9z/ao4eTrJkjrBvxNpKaGBfNOBZAsVeHrib0ZhXB9kMttl4xK
pokUzYwvSN+Ex6Cm+ZjeuuK3sY6j+w13Hiuh8vR1bjITgOH7r8C0l61APtsu+HC6IuXN66v+OUvc
cfBErCwBxphWA9FmVgJHM3kW3rjZShLrIZ9VF5LFFCYa4w9ADRipUDkKAT+vS7Er2ikAXv/zjMMS
Xe7jlF8kHOJG6pnWsflL+PiczCB9g/eTCA73JtYiRg5dPJmaMz5zaw/zfKwv33wr0PmyW7/tYdou
AKRHeuWCOT8Tt88kkFUOEOxkgVmsDWvTkpJmR5jNLR7h+usQE9XBk/0bxLqTAL3x0LTe09EIvdce
Xo7IjRW1cgG8mX+EFXz7ojglc4L1ESGMMVkbgg2hyAubCABC/rdqOEzxfFpeRdVFs33NcSNy/ilO
scte5CbrdGaoF3pQmFQXyS9OkgOhMxJHNfpw99XYj1Plt8vKV/+pq/H5ozMeuFATaoIYjwxNnOGw
TUSvOcVohcg8ulHS8U1HOJWQNfBH5hDCpPM3VSRP+7j2H2mAD6C3gqr2eYoCAitrrfNgewUqQRAh
ghjI+PoYbzCp6DqyVkdWfP6EIxWqchwZGHP0az5MGISsxNc+4+dkCCteTIfn7FE67SE7NZY5iZJp
jvQLzgg/Gq7CAw4sPpyYkYF8gnKtNPWolk8Nj+eRfo8kv5edz9u1Wj+zDumw+ljkXky0KXjcmiJc
jON/og+/pW4ZQ3XWDsNm8MM3xFGB/9VPf8o95PTg0VXA+HqLMVwjOGa0mv4HDmM4fpOYEjz2gqv8
6sfXL4aDGEU4FBme8oU+JzpDnz/8Lnb0HexUc+7vFUyFRyiStLF8ZvI9YW8Bh9CNCYsAaV4aErxF
ccf3xXfkckHByywtOqa3ig8vLTrlRj89vQfOsI8LDegY62jFKRpNmNm93Pn4nAIoPgkUsEsKkzkO
eQm9n5keVI6kzqJ/aPHfv9EbJMP0dKokxqdkF1jyAbMXj6dmQYhOB1DHjZt+/ai5QK33Uu82xrq9
kLg5bKwWwYPfdQtGcEjNnu0LyfchF0mCYlsDa9uJB/3Pqk+Ffow5k4o5xuuuHFUfDI5ZD0WxqgIY
kuXjmFzMRb82uonyb6Q7Ei9lz1ac7sjv9s1renn/yxm0Rx+19atu0LBgjAjyHfpZPeRHGq/FeBsx
UnJaILch0os14YrB8sDDmbuGGwLB/43oI9BaUJxTBRuMAe0yMn/L+M7GXC5MYrHRJFqE0RU7gK1j
EyprZcWXTwF2tf3eiTr6/Bt2wirBCEzw2SOIN+TQ/lFZRL+5OI3WIpMZLLuxJP2FmIDxViU3od1S
UYJOpvHf6+dfgdlimP/HjSoe6g1QQzfZ/2IhaHl0c7RrR+3e259fw/7/Q6ZyntFj8RnqrQCrdevD
JtI9Y9hCcis6Dt6Bs/+IPOIjEdTKebHIrI2e+8Xu3VH5iEnU8hLRqcuTke/ldjV22EvcRtE3VPOl
JtgaL9Nv/kQ03YEGHAYLl4jzLyKkeMp3+bTmJpiko5gToZ7K+FUpQUDnxU5KMjE4Hu/iexYV/7l5
ncW/Qr61yf7172OsyFwgmQD8vf/3IheaZ4o2ZZxiB8KvDfdE0qd+TzofZTPQAOE5qj6JpYD/jQYf
Vxu/qCgvBWdg4nPetJfHiDfAFyKQYHmmR+i91z52pC/zLzKT8gZjDXnDzykZ8cEX2o01i4DBccs9
eBBRYVDkV/5ENDl8T6mIantfwsiNQy/xD7glvxgIBq+pWFrGS7Rzccuxi0kI1tow0SECiL3s93Ux
J6kI2uJlQ8EQRsF8Wrlqzc3nDBFlN6zEpRWg3zGRHJhOIvzWwDbUgw0KC8AAVaNuemsqKiHVwSqK
HZ628siGp7LqgOfqBbspofZoTwkAY5tW5fGh5JHPwX+u/8sa3miDBeUud9daXMbbrmNt4xllpNdX
VPstg2GroBskisWyFWEhcEtr0Pyt4DYvOCrNY4PDCPLWf+IiqEHjovKef+HL2ZhQ17JrJPkh61j1
xIADEeuY8NxH+Y+qMBcSRMCIHRU7dmPMxZJy107okax3N9HlfYJw2QKBSlyFsEIsXWI2xSNhJdsk
cY9V/a+szkp+aSX/aY3OdVbmhpvLeNKIPfkM665aEqwFZMzc0fxGTxoQ2WyF7zrVZy1p2uoWrfyY
f4Mb0UKIilp0lpb/oj9L9IoMAUFNlXCE12QBLD8nEVFzCF3cVthYpwSYJGGxOGRL8QelbhkWf5Vb
+NCNgIjzMdZtYqxfXnagy/SEdoS1nOzYlDzez/07ry9xOamRugKZY9udG/7L1QAUn56wQcP/ZEcX
Nm/bYljp6aZoZ6KfOq8jCGdOt6YeAFe+R6T/sRLO8Ul8s9gSZ+cV/uuG9Rjp1QbjxRqYGJ8fkQVL
2Pezsf/Plcwv7tfRMtk0u+RiwNisiz9sSTumutdk1MpJUzEkmH2q/+GxpDd1rflUF4yzOnk3dYBQ
Cj8cb3P22sHF92CHw8/gm2uepU+YWpsONJqlGR2ANnUcSWM0w6jp2yAk45tosSXdEY3zoaP5IQs1
G0lbtAFkBNjaqp/S30Z3nRREPOShBwNxyqKAGgSL+BBQwRWAnb3/kU1WMFhE6/c/DPHMBCjlZ8X0
MROoF8rGv8Dxy919rXxjgXl+WexeD+q1BZHS0uSMSvZE9AHphL+4pfQNVsb80gSw7GSWfgD4bUx6
RD9DfN8foOpAMfkdFb4+Kl6l/QdVL9n+hEmk2/ee4VLoWJxa37wP6AGULW6utbWK2JZHMciZFZ7X
AqLhCsSgacGD9pPxw/kfTee1pSq3ROEncgxARLwlJxVR0fbGYWpQDAQD+PT/t3qfs9121FZghapZ
c846BySAPPU8pp5U2wpsC5l097UEraj37Ur2UK54bEWYyX2J5ogI7/B/YYVAbaGAu4C/4FAFu1sQ
KQJ1ouGxAK4IJNkJ6ksI/YZRDH5CITYj2fC7SekDhYFH7jVazsaAaVSDLy+TsARaHdYkbChCWF1g
wrkFXSY3f0ewFjGkP9ClnBMKOmJlMyjCa1bIL7UB4SossiR8VTGdobZ8Be3sftv9x76lVCixlioM
JREgdhNU+/v4PrSHP/cDMBqLsUcbSXG56eEFqWKWJWTj5JOLNrwi2tPf3j1E9EeYfp/CsCD0gUL2
lHFIdPKKRAbWWF+49579/svhOrA0gyTNyd3qmFSXCqgHIxhLfxxrcPKdwpZE+0kxugN0RXzyEfaw
UGQDZGlylDs9oNCx4NbU8RZjzOcPI7XaX9BePDx1VkcYezM8qJiivUWuBExDXSYGfSJwaGgs+JpU
CYRiXJvrIwSPdkG6Dyqm4+pBQ5nuh5yg3qtq/NYd9ElIKZGVdkQP34d/e0/ZNnN6YNDPg/6WD/fc
d7Onk//cr1GnLnJ8V7G7IA7tNOqFmdswYR90FSKHuwa9QaJe4eiD8PzcXgnEFa5D3jnNCK+O6JaN
P7+PFIgbriQ4xGXkM5iRwOuwwkc7rRGU8hHNAAZORTKGrw01LCynnl7rw+JmsRcJEzJsDCjyMTt7
XU63hNtkL63wBAK1eCPY/0aKFqu0OiQ5xIQ9vSzKcwLgCe8bX3QJMQT9MylwWEhIL0FGBFuyOiuz
4mvzpkA3pMxRKNKfA9hxQrqO6yDgowoBD0WPSMtK61yQ0sgRhLJ77V9ZfNSD9Iifl+TxDfqjRaGu
ysG4LYPXB+N/u8T4pkA2GmKBIuPDN9z1qvUZmXeeoLdq5DFZx/UCTy4dXBb1dT3C4aeYPSv3HZYs
SDhZUxz8mtaHsAU9bY1WZ3yt/UFDmorwGuklTQkXl3egwrgZWD3hPDTWBuYNA4mrW3ZYFzCeAWup
8HXQ7bIlZO4tBU6MvDO7NxpD561JEeSgahLcPvSlvpRx5FTuaTc08QJBvo1r4R0+ZOacS0SVtDno
X8bFxa7wlSqAuSCjwav5LNnTe5Bl8B9xqha+zvOoBXg4XBVrix8eiUzaR53QMxG9QaAjNR9h8tZN
MjgNLwdDOxCXq0pMYd0Vu6GKyvmX0WXROkQAzKPay0cukXN5xP4DFuRtCWCEsyNzUTcIzpQd0K08
8kHRSThhb1yvmDh+MENgqY+QHwytJ+snTFVsIk3ScxIxQhrQ0eYkOjZwaTHYQiVRm2ruELeUKqxf
EDCbE6FvYKJ8D5T3NcoCaOAb5K2wC2Dl0fut7RzkxbguMDboj4M3n0Tt2GLoCIYH8j9B/beofj5R
6KETvvnXLoE5os0/uq80NsiHjpJIyRcZS9Vt6+V1AIjCqj4DiB2BBOtmg9Mzl7NQhaziC6flNsbj
D2+9F8GmEH7YxY6qQTlyiSyxhzprlvP+EBeZCqu+YucQQ2FFZN4Qc8630/HD/RlZTA/LtaAkeK0n
I2QwW1+5em8Cd+qmOZJJwBx4IPBFxghH2YSkoZm3LqqmYWbhDcoloWduzx2SB5fz93mSCymgwNeJ
ThWXELglXMyhpKUovLHuA+pAPoltF8Wq4PzaIX7rbMqOGDFexRmC4oiump5GcwkK+sv+DJ2KRid4
BdAm9Mg+BilbwIWIbnpG97NF2eopsaZOVAsO20t3X/QH1Hf3tP+7XSPegs9MBZpCxKk/CCDESp9Z
i3wOK/EiHiLKIMArxiM4T7mnYTKTcdXNz3bCmGZwakLGCOfEGWpu/ZgBdLzkTVskrBX1yG+rnxuU
WlbXS+P38gSPKko1ZzTTV0f4IWEIhFa1s4XFCyWcgc1M6D+mhJkNRXysP0sKYZMO3gTTRvb22EeR
hrw9uHukrF25LGpBSzAamrkqgL3LyxvHLtWQHia1QtyJtPh5XQwk2NYEiMr6W40MzPnKW5RR0yxD
DSEHHUKwpfwKz72sF/cJCvFz+NJfuOpTGw1qai61ifnKow4lbVZRrx3FqJ139+ESUzeyz2bDfpbp
6A4AkepiORyRTpnyXj1JH88nxgFaJSIXBbo440yDv+sASk8IqUS4I+CD7RWrVyggTkXdcFnQ+rO0
7h9m0wD2pIww2FW2ROoM6jv65BnhspQ++u5jzGSC8kT8Q8BADVaGt2lVw4UMnwWnAVSgr9rZ3sIt
DvqV9R16/WcAk6XedEk2gLQymLNqfHZQxy8sOGQR7FnYLWyT3t2Stt7jSSp1dsTRQVi7/XncPi+T
4pdOH1Uvbl4J8sz3IX9aZRPUPYayhWIPxS2Kf9wc1zlhMkkMeT1hIiYCyAzO5ruFbdxs9PcU5O+i
bVRq4TCSbz8PxRv2MWOAfxmU1LLUyX1AKfbQXibDs1tJ7qjnXc+pTFB9oeqAhmv6gUX9FVObAzmv
Xl/vjFQJSsDbbrdeweXXnaxD1LvOG5ahG6Jc4378jN+r0cj6NFMYnw+q1jc0sbxn1EeBittO94tH
1C0clgYNqFnmbrTlWFPUHAw9iD2P1RZREk6Kvo5gBSki27XsMo6onHyW7O5RU/n6z0230TFTMGlI
tcd3zPqoTVVCBk089Mm86zz/qal7FM4IJ2vJQwNM6fahgG9ED2Zt71hfZhk6xZcjl+5w1nsChctx
1se0fM9y2BwaOmh+rac2fs4xTUC6p0N61MAxAYeHIK3mEBmgZl2RemODtBytBAH1/VMNowY5J87D
N0vuxTmE78bWYTxRi9GnWzCAp8sbUGDjU9eBEvhJG9Xqk78PTdBqZSGTe97vwmpQy06jXthnnVW9
Ny3pZLODkfhwCO2zEqNSRyOwpmD/qIwCWjW2OgJarCH8dn0XLxGa9cKupEs9ZmD9hURHKMLzboPk
vV+NCTe+yEeAzspAyoKc/g/UJg+qEoGkp4KjA0SF/HsU42n6MfDXde7QF68uYTnPQgWgAevjGbTi
dUccSko8fvnGdHDRIFINMQvByFqURfsWMhsWy+oR3R5k3qDJlV18vOStIVchMaAU0S4emCAdPrIE
NfwqAfrKntRRL/0hur4vSDBy/GZ9qk1N/+f+pSuX+oyQ6JO7Iu/Sr/a7wWAkxDmA5doWvv/bqXAU
x1IqHe1BbTDc7+rN4xHhH3SVXIUO3H12FAq4EWl5fXMRdpQD/1HYyh3RHyzt6RXCOyYf+BY9kcdc
zPsAH/mdWoZvFZEpgajS7ton9YXlCOkUZXQMDx531PjoA84mYIo0ZpfQycLpkFXGOUTdPAG8xLEO
/+wTQQObYZaDxFFIol0SilOKO/1hsKiyOcGbQlfZLWdOsBAjrrk+iKV70mr4qr0JmQ1pylGcUd3L
GF6xoTnbHpZXsDOuOfoL/4u9Sv/mE0AdSfozLNtk6w5dnzLoAMEaPNrdZxTkf8T3WjN+JjIWFl/T
lnHoYNGycEe2JGfH0hwl7tsEP3cfcPSdVnXk5vRWAXxmguBdmKiLaAGn+cPlAdMU+CkrhRZo00+s
sZjfcLBYUOFze+PG0ud4RNCT42XdotaE6mYSpDk9V16WATLu+cW+WQRd3EDtDdWTQhSRhmjpI9sK
zXsUOlVS1gC3hclrip/2Xkkp+3jWmrnXC3RHjeSx6qCJRup0fMKoRVO7eLuXWUXlCNYahlDoFfXV
c6xuqQexO0zPmdWH5WUBFPBnFOeOfkhxPtYzbe2XdV7IgRwU/iXtu6Wd+dAfcUXxbwh0qaXgNuJc
duLl2cvsT/S1i/iSfO1y8og7/xHf4k8EqGIJOqzm1PAO0eBKqxadBD441fgz9M4RAgz3HVDMoOxv
it70INg+KroXBj9vH5Z5IVN/0CJlLoFq3mgvILvZAtPQ3TUtJPJXR6usD0Rfr/RkIiiDGh41/8cb
kcQIOP/1Q1n8VS6H6Infb+PzwF7MZfUBbv4ggLb2Dt1h/JNxMqLVD8msK3ql3Hzjtc5cxDsUpFjh
2PRvp7ex6mMzeHgsmmgU3Cft1XstXgs5LY7yuJ18Bb3SV/aUYZ33pDrmITVPr51QmfWHv+/dIHhF
iqhOKk5vPMTdQg4y1LkDcC5YU85wuKieFhoclFo1SS4y7dx5n6f3wfgDQYF4ZDra1L/oqLaHEcn8
sU5ArM7HMunvtmETD1Ooe0xLep/MyiAP4Y8fq7g4FAe5NdGC5U3UWzY/LwQA/Y5+W3bRn2h3DLih
ByelOv20hMkDYbXeFCx1y6ZIr9sf/aliPkhbLHgtTksYyvontI/qaThwVQymeygbbKmzMRbuOp9t
+kMzDLAW3LcWV+oNKpw0GERjiVWPBAq/QWjBeOLd4gJLVuV4hk6P4IbcHns5DSnqmjiNIE1uvCzc
pvd8V9bkDFiH4YoeZbTyyKgzlaLkggsL+mC9RLCI9klIrK8X9xsTut0XCGdftBG++9WpaH1yorJc
YfVa54xWZTeQwGcTCseZB3N7WhMTB5cJBHIWBnS9kkEYkDPggIP25/itrqStdUP8BJcZh2Ym1CuS
4MU/wkEDFkyJtRfdurj8RNLZHd6oGwY6dZEzLE3Mgz5jFSuGAdeWAgtdobeudHdVwTmYZfjMaY/J
iH4BShN91yozgON6jbty3nXQRS1t0+s5BKwfjaInHHXVvKB7bmhaUh4AqihQDLVjBZOqRVFL1e6i
IaK6SncM6p4AFNWaRhMDfTmCwUs5FGtTODxw68rGfPRXFP7ZmbCJ09qZfmbjfBPbwrtoPQ2lwXWw
u0oRbiRbTFulG5SJiv5e7TGH5Ycf3napBBCkHFJdLAnxypL7u+cTHnxY0c+nwMLRJU4mVCUw6XDN
uNpsfGTxxN0NxitvYhJ5kSG+X0giu4EU6WlaiLXnLZ+9m/GLhqIwkWigRHUGZ5chbdk/JsGgfhZ2
NNXN/lxWMKnFyZGoYjxBxF0KBBeKruvi8/MspjJO0DpO7W8804RjgWAZm1XnIuR7Qtciz70+wxpb
PrAIMAx9/D1ThnCpxwyodH7te2+qPcIvwC3pwhnfkM8vzBdkxFjgD9afXe7nCyhovQNGajTRYyxh
BoBSgyTPbClJgZUpdJ4mMKDo8f7bKkSzRtGoEfzLPLvYb1n3FZXRHKp+IE0Qq7uEFV7m5C7DCyYm
F1rwI34vBBK4P/QcDf+dD1kuIJd7+YQ3TAogL/zmEWIV+W0T4T9AmGnIxaZP/ZVsiuotNjBfCy65
IKZ4o8X9lC97COV6/iiqHfVGUIZHT4eQLXxOCOh2bylsVi97i0cYwulJL8KyYfDTp7WrOhG9QytP
S2iX5OJaAafPeOxHkRz3j9+4HwMfz7pZHlEjipQZTnYXH6eVcRcItnMWwnoayxEsLgoSza6ZKCfi
Rq4R3S9R3yKcQvnH9gXTW5gpi1yGFLem1bMQxzqljFu51dZ4rsZ8vA5MDv6y6Ja9fvLEvYqcgimI
/I1qBO2Va5uAyfCdhe/4i3LqLEQ7qoXTGI6MEnhKg6mvwbWhJ/CCe2H7Z8P3fTrubDHJNmEaZZvL
XPfP46f3QARZ2CyEGRkR0ibPQWd5Kn+QRo7Ps8FkmDx8bJaPw7gdK9FjegkmgqucTRUPJwDW/Npj
/6E4inoRWTqz7nGqV0SzkmoR2QIoPMaVK7o+8Kq08vsId1cEXRmJNq099lrMxtZmEYk8HmoU2ABQ
KHb3V5+PDeegR6OTG4hsTusbHZrSfUrSTxkVeet7QYebMpbSctHtnotXSpIEzjugnN3gAAuhwxjQ
hmmwBgKQZud029qX6Llu6ZyHhFRGiTbUaScMv/UD8fyC4OAMR1c+qexPKN8Up2W4T/ox3YVcVHF0
PlUTdFSMKobd8Dig+wKyrJ/P7L0mmUGsoiIg6gnvXAH80fTq7g5wrSMgW4y8LfojiAn6MpuQXWL8
VKIFIY+p0eHTyBEWuv2kG4juwipoMUSshCEBGi9cuV4BwC6eLHhG0cOnRefVmSNv6Ovj7VhffoLr
Gu1Xu95u6DuLPcKFw8ksBEuAhRss0fONDNEAu/GR1QGgl2ReLpsAxq6jabGiwAzBEg/rExa/72B0
tnqYgcFwz92mswaobF9eH5RLmDuDR1gj2OgPBxIrVGmaaTRfOhbZPR+yKGu4CsEcV1B4dktZOMJ0
P1p8XihRO7456mEAgE+rGnLr+Ye+RjzzyEKKELSPZ3u7xvVieyoP213rfHEAJNq1RhRQsKQBPZUd
rHaQr3HmBz+wsCefFY14/C+RFNwCs88UpiBEex4ClQgNB/1zEhFmIiKY3Ge6V862CZXJSHQWLiN9
wnrRbWmVZSHeeaP7udgc1YO+r0P7Rsm+tBXVHWIo+4xll6CMKPEVjqL2B7cHN7ylkJ3hKS3vKUbl
E+p5/cUjJHfHbPUHcQnml3SgaK1e+KJ0Q62K7uYyeQLZgNnhkws23zIi74+FcK9w+jGao4w8ZsS+
z1qCEt0tPc16rpgT9EtYoSX0JRsyuKObcxEwQ9IPLzZ1SlasHn5AFN8ZmzjlHDlLo4gSPq1PMIzH
K4TeRBRTKByCY+gzXPbBGuHVk0Pgv/X47SPYg3nt3Cm13IVn33ANB31587PpY9VSZwNhoyYNZUB4
0jVDRDsjLGv1WP66EtSg1suFm/57U1p8m1+tD9BkOGT5vbqqdz7guFPiwwl7xHlQQAH0+5oXTija
VafvHqDbGj9mTOQHIQx35gvg3fyT2QMOllpVx1TAXc7A9KwxtSN2LqxTHa47l/13QjM02BTTO/3P
SL4pVhCzI1sDMbvhsYF0AgYyELzxddW5ShbQWeT2FdaFOLF3Fnn/yITfdNk/ni5oqA7hyKCGdgK0
GeG+Se7zdylEm2g89UzR+Jj40+9liLCq3zwuMJiEvGIR3FfrjJmM59zVMPTpk2In5kMVEBBVI83p
X72v7CsotD1UIsWPDK8YjBhzoowCKHYtoIQWWh8gq+E1fkESgWVLniVZEPMzykXHbdgCpg1YBfQn
3FAYgTAkh/L4evX7yCa65ecHgqGP88PZesVS9IjzsExei3siWe8EShcBNbnWkjaqxi7o0VGLfV/z
0fwo1u21RuGSf5fEfneIuDnaW1xqn0tU0N/Cb2+W1NhbxIxk0vflhZ4P8o8CeRhXcOGNvcpsdd6n
K5ULqD7IZjIu22hlWmFT4Txpl/PFYIAmi85TAG3w14ZRTZ+bht21AyxDxHlWPRmFPfXmMzRgXYyQ
oJ7h+yA9fVNatMv3n6nW82W16MSfRh0sGfRRL7rg+TEpT5qMt5rF1FXIjkcW3DyG/i0942cOk/Kr
2e8sriWa0fbdEVFMoYcQFWronWW+f6JVLwCQ3oTbANJP2DHXZnbrvWxVBxsHQChIfxXWtHe9GDTe
u+jscqTQLZAMC48id/tMqK1JO2Ik2BG77YzVG5z2cnxRtZCFYyJFyDwC5BAIpqhVDHAVgH9I/MdT
WCGBIOHD7l67IRx/Kus7nGdnxGJEX5AdtF8eSa0LjyNmLLQbjaljDhmBu9FBSlUdlER4srOHvFJV
tB8GYdTIsiimv6lgmf21Lo/xcMYVPx8JM2f2KIgKQ6y9oPMUVMZEqQfBAZ75D8mrG1+iCweIBl2z
09eNKeNgJIY3T0XefMVjV7zv244osmkcbJr+RWx3usRTk2PygkjvLjmUcYtiYoNhJDDm1aEI1OFV
gLXSLw6EePux6NwPo9+Lt7WrFb1/IyXRbSr/7siDWG49p3Roo4E0iFnyuRl167LZZpJBgvXtix4f
Smchm4F+vAXF/H2vIXcg3sHEYLFlVLDXf6dsLNsEAUP2m6X6rEmKQMVog+6SE7IsHsoO0A7MwWKw
4BWQCN5WyqSMy7kyrv96XLPeH/Dg/r2vr0mb0rEFhT4EZ7g8GO/FgwVY0RvmPVJIFo9xs1NEBN1b
1/E7vhxY0Is9gCrXJXcV9xrXMaY1KP9PgixKXQtbaqgCG5BVRxoz5HCR0SPy1zuV4ZpOalw5xEF/
/3HiUxfQ3PL541R0mE5ZcDyprNs4sHwtWEswEHCqVGwUDPhXdCdo/aSvt6vb4HPZpyhqvCNa2F/M
dcoSZ6wpSPzdxiNjLLr8ivhVLHK4TWBtRXxEncqEQugOGIpQcNaomBnD1ivtiZL044LZSrkHjkWf
g+3dWEW3FL+IxGkJBiWbeSQZfoYVK/ICr5pQId0PktuyvyqSS9yPHhB4QoxPIC7UYfGnMh6sldk5
eXv5VEevRSkcf+VTEcAGqj3GIn14L04d5s7rBKcJrqV6Guyzzes6qc4e5SXZokfO8+0OGn/EGKU9
A5vAArfE+S28hR0yMxjj1nlzm52F433c0vC1nI5CGqdPqVn3vQe/2MbnoPaHHr+YjBLq6ikV2VW9
Oi85HJjf2g+h3ceE6vBdYG0x+Dpnmmugi3nT6IEaJ8xm+1FHkvSyM3DIF9uPeLf36TMoFsgBv5Xz
edA3rWO/Pc/rbvyFFIUHiGY/oYlqjvK0vymYm0DA/GL6WdTJIEByZwJPTQp/ONMPUA5j2aGCy4ka
eK2HPcUQ97tL2AuqYz3Brt7oudoBysSu8s8xeI/gFDBQ7H44iPbVoZ25LZBNhHTETDCLQAoojyet
KdDrJrh3KBNNjIB7Bg7JOJ+guHi8bWxHMw7O0eNSEGM6ZLoItrdmvS+WBPHaz7DvafVmS7i/xs5j
+7BmWufLWNeOmVjoEFQ88rBloIEaRmSiGXA9z623eWsrM7m3YE8qSk7j3hbTXktc2eghVu/kAUvU
csRFbv4JJTqbDY54ZbjtJx1NIHaYuyvV6Ph3/jsPgmBnmwW+P2Bg1qsX9F32qUNrLBiBKEowEzqT
SS9rieVxo59K1GOVQYUf0vLTqmZbh7oYLpWyrbPzF9G3KykfiIz8bcPz6qaCJaXPXstuINNJC08W
40KDimVPg68q0cNeeKeKIAQXyidqow0+CEsIQ094LwzXYORIuyrQfomuMP8lT6Bygb0tC8BrMqKV
b7csG+/TwyCLS/8h/ZrqwQtqzNZNK1uOacgSs5j1HDzlxtRQrqcepuoQdGn55oDOY/oGGEw8817J
EbV0InGQcyU5D3caeOo4p8q9ZbM86zCtgagjaTI4gMtv6Dzrt+TOlxwyma1AVWGpR23GWMUcJ0sw
y8skzKltqqrI05QQi/cTOG36+K1Hoqj2WVW0gwOyklF4k26lVR9LAEspiSQxgC4oYdxumJXRuRLR
Ob1WvngnNlSQZiWu5vet13+ML0Rtnwhr73NNCwBbglyBlD1pOu+CK/Uj2HZWjq7ew/my/Hgw63MY
1OPzBK99dS7jgos5DJ6hwEm+CODeXvb2Rw/7O6IXDPqvl9/vj7ELqJb4gOidO/hG8DqueITjfU4H
dpTmtf26ui8g4YcNktNfIR/B8Rgr+K9k8YOshXgYQ2JXaJKnEgKbkDlBtfID/seAAfKU/QNr1waM
fkr8Nt4uXj+PtTQl9OwnvWU2hgvNYPgj3tKUACZDqwMMYMht8nP6vcGdHILo7kSLzVKMS/YwyKMF
phHol6AzVWGHtIEOp/C3f4Zf59FaT+ERxpC5C7evHPMc0DICTgzvGroLQq/kL2m/fDNA6npEUl6b
+t3WdwCESGbmj6F5pxbd0vXKgbDxovSdXo9FCJBUUQM7jyvWJPQ4CJKJpJFDpqB0xd2i5i5gRnIy
T4YlJk3ar1O9kxdNGdmmBhTikGspVosInUZ4NEakEkUgczNFCUUzhsRZ62dvit07WNMAJ3QavBJH
0qMjxeY5RgGQkk3JeMxFlBGlCZnICjuEW4IoAFUcBKxbOvSh+G3kww1L98eYjM9FiJRc5u/w7mhI
6CAr0+6X9sDZZpSMYFMaCsZbS1HNgpe+AiueadMsPtvX6WByHo9cfMjcp3fBMn7gDcPCzoJnOIKh
bDxt6EixaqkXt6aYrBo5CwaKriX9V92b9AtLADIGRb8SC3JsIUuT8j9g4+vj6xmrrizQVqMRzdpw
9xEtbb77/qqaaSlKxFf6dLL0scMp2ctW2eo8oR/msk0U/ztRppff2xpMOJACYiKUVoPozpJ/p4dy
dbpPMf9y6L0X9r2GCpmKpMBinNB1C/2XhPegyXWCd6VtAIzxec7CT6qmbzjVPdrzyaFOwRtN017j
Beqpuqx/8Kay5bnwcabZaZOoKIQAVpY4HtI3xoSM/DpBFnifLS79I3nM4PtDooIjVyWgXZPWP4dM
CQi9z2Mz6x147Wtj8aB6oRDaftdKvm6bxTcLGRxQdi/NWNaSRnOwx4Sc1+KUh7KYE1eGwMBgwDBp
EHxQ0+B/TuM+V/jzpKUv7ngQyHAOLGgjo37KNBixwu8w+qLZBCPw/gqkctLRxoJOKMLJmpZJkHcL
cpnGq64eDSdaWAP0LTqbX3RexNdIghjiVKYA13zAoitj8QBpd4C5LqbuQywdzArSL7zDDwC8sqyI
KYfGdL/gSpD+uTjCIewgoDTi+BCf4MtzI+XgLoBO8ZFUwm5cPEONhWhFr/gcG1vhzTyx7u9Q40G1
p3sHzZ4y/EqBxHkx0dKzSsgEmPCkG1hI4mXKrIJ5sQWhvtP2z1Y+ADYm8b6MsVw5EQw43Xy+TLTl
xU4VnW9M6BIg0Vj1NjDG+ClfFnQ2oXNHRE8zRQuJyR+Q5IDCV9RYGtyPADKY5qT/ssXMZXl4zcq9
Amf/u29mXLHHEhj8K+TTRYjuM6A4+jU3ZEE9LDu3rrjDxYzhkP7dMWlayM4H7WYdkT8owd3XXRxB
B4fhQcNdXNyAYwNoLR+2ZEJNlKYvUfLF1t0ofRGdvuBHILv++xUqIqLWYiI7AGdrOptAU6QcGVTG
ZrpvzP005471JIapOClZFEwSjKbBfGES0Z8AXNdWEDx/iHJFMLypjP3iLMpFXBnWKkv3uTLjDAz7
YlXmYs/v92BguGv9XVATcI7biQzLehtJbiWuO5HN6GfFP8OIzyZhm2r8uxGNGaz3BhAIUZeoArIR
WVTlnRsOPjmhENUnmDmtUYy3Vs9m4ad42ppcSGMyn89+ZykrBaiSQQGYzgC/nTHPxX/aqv3dRHFT
vAD5+t8T33xEl7++RaMxKiCDLMSgkqnzpfgFnjPcDwcx/gjtXBHXFq4aI+i2brw2O6zV/g3guyUG
sICS4Y2ayakwkwP/EjG80UR50GZpx9RyO9H4yDid4gOxSABhJ1itOJ/7kbPnn/gjFV1JaUqLoV5m
LzijSRKvDjEiZhOLoxlLMS/FFsofVu39dLxep6HwreZCceap10Tr/R+mTZDDmz+bh9MGvxELONOo
xDwUz8aJ5u8AThJzS8ws8S2BJmdbnFOgSYOFkavAZ36PrxmP4Sx4b+MU6zwOQOjMA/G45EEXR7zj
nI9vj2oedygoXDWu1sUhH5k/xl8We/wCQ77CjwlzvLFMFaAI+uFTsl7L1/I+L8VtCrxOPHshbxNH
SpUZU6cSpP4WsCW8xvdpOR2EjxnNvakAw20mOr3Z0gkqdYCs2mLVd64ocuh7ShsH+CIWBrgmtlNW
NVExB2VUWueQJpus2s/p3fqMAcvwX0FEhF4aZYgz9AbcbkH+onRHuON/2Pa3oO1wHiA9xtAcFJHZ
C11GH8sAYSWHxbap/7YRbAvByoUGrVg0CoClncfiBnzM1fmbh8Yxd8G02buByGpBKxddBJleNyNM
C8OafYxgt/wYIf/SNRnoWjxtMzI2v3dzNgtDHjeWSE/DmTcLCx43E/+Iut1fOJYmj1iHqos9grEe
E8gaU38frtfrzXSz53gbY09BiU/sYdbfcDgxNeMoju4rdv/HSQNVgxhp0ND470KdA7jp3F5uY4ob
llmcLpgjnC4MRHw8rkGOxE6Hq4cnRwhHuUs2zrERe1UboYOpJhUV9izE5d2SnbWErvBjy3juqdSC
KC6lkn1LWjamBqIQa1CG0HbooJnzQPx9NUA57me6JezKdqN179Ds4KeD35Q+XS+MLEE8D+JLLjmB
aO1QBOXeBWkaUkkAYnOP/zsxKTu8w+lMRcqepse+P7SOKR1ZbCyNgJKn/2avmJ7/5vzNFBOFqWgt
ppUxBg24cenEjRKQkTsLMb0ZdE7DYne15L85SrsfFj1xE/PsFMerKMDQwhG32sU6wLCjFec8OX0N
JmpmnM4u64TYF79G0hrJ6eTGbrx6rhCjAg3gtAeWgKsARsOEQht1+UVKMpEYwYU3xNGyCqDPz/DM
xt1MjG/5b5RzCaxHQgRKlDdwaP3iEUhlXv6T/2QesQTjGI59zB13vQm1tmJSIPthGyJYVrEBrlJk
V5xkKO9SUKQt+wm2b5yw42zWs2azrX0UHSuOaQoGw2CG/EZZ6GXKPvCGCyWWbhDiVB0ZmUcKrwAl
YqQPeeCQvWfByWvGX8Oh6GX6nE0ryR22irEIDlj7OCFik9FjnbUP+wNfrIDv8I3+gyVZrFBXlh6N
pRwhpRGfkpNYlTmv/FeB2Vl92W9OPTMR65lYx1Vj9bSjv5AjQFlr3QgwCPhwvGH3morbBTEbCxlr
ICp3Pt5M1RcfT8+VuC5/V2mx2E+ZjuQhYjkVx8GBiJfhKiZb/lxOI6SLWON5Iwcu/s8qehqum/y9
GtcXgmVITMCgqlyaj2BbJ25XS4whMb8+7l4193sREjWUssVn3JQcuipiE0kVydhLNsSevx2gCkDE
DMSsBpIxLn4ZYxbCg9iBG8IN8WPVZNpFtJViChZMUjEuJFvlhc6hWArEevhvMuPbbKPdxAJVD0gW
fyuj9nkef4N81zt757AyaMzHqEJg+IMlOegxwYNYR/7dthS5OSfiH0Kdv1MkPjJXPKSfzpiMhJuY
ROIuoLTW2ijmmP1pzBiyWPJuxpQSuuGekgXHcOZB4cv4HVmsgtMFk5HRwt8mxpiKYETina03/xZJ
FLNcBAbSQjY2RCmZt/lam9zcbDYkx7wdnjYRnz+Q45A/I5QTP9ts9hsWSXZgcaB9p9rxhvoOcTUy
RNSi6i8yH6dcFMBcl1jESAovug3Exzclsj4NfMXjcJHi3l+/aRMjoe8Rv+87HB1bQgQNEUdv+BDY
MaIGTMVbIHz7C7nEn4S9y9Ts0q/VRhjeoqMRz6BV+t9NlFREOeU2GR44VTS8QgBHV1Qa0GM+RJRn
ikBQPIbOJv7DWG/EEYmIpLAXezEtwc2YvSDEHDI7yV78RoTdBBREBIJdIF6vM8UFamxxeTRXXCqo
1+bIgntl8Lqc0820MRZ8KR4rIo4ju9UsZJsRY4CNZc/v1i/739lmFIpLyRLHbzjBvsxz03BoHMO+
ka4le8z2JvZAsVRw4ddrBgjDByTESHhf4uqIgbP5W3b5LH7LxVk/rbXsAMhqJvNQdjYbpwe/kgTj
byoySrbWiWlmMxmZZCyyjs+Y2fP+cfgUAmBXDdDoc8Z68/8PRrH7HlO2XVa2I/DvhwjyGPKGRgZD
jzfK6PyYDFAOuBDfc9DMeyI0MhgiNJbsmEA44dWmqsnLbXi7YojCCbH24p3/i784+7LTd8S0+He7
sRFxFnm1ozgFe46uoF2PODN/g3NKvLZg4UmSDcMGmRfh/FkYUdi8fMKSo3OUfCUupWwQzBceFxTW
qbVnw9fM6X6jmpss/GJwAVvFFsNRzDuRJmguJNWpgLBo5WiIZV4s8eq4IbMYTDGtNtIjXBO78irK
DeJaH0X4wZGfRWSaZLY/TtOtPUtnYjqzqnN44nNK3dpMw3AcdlwvEbEwItGocSVD/gx/hMd0Zrju
GOSgAsY0id2EsiQxvTiaqTjfjR1y6sditC4SVv836CIJoNiTCbt4lBhdjcnM1Uwe82Kt5OucBY+V
g/9i/Ih0hxMOBYxverzHEa/89+opWxLxAC/EfPtXvuQ9rXnb4jLofwcklpGGZY7zKr6kwwQLx9cR
4YV8wAeYWSD2NShtbOq/syNP5dB4vkjHaGEfFKjsOpsV6G+ke5IRQCgT+UjQN3e7ZUDEhm2nQdyX
MtTAZ2Yh9W7jl+/TdLebzNZKIAYRxYe/QShOpWTM53OemBLUrbnEKF1slsB05v3Owr/50PHaCMS5
U5/geeCPrOJiuImdl3r231+UHaoY0WNSL0ZgqMwLc16bAf/nc8R+DH5xIsLNmonWMxzGFSuGmEaM
SlKOI6nV79ma/40IWkUQkoqiiHirm/2CrdK9GxP7ZxXDQeKyfHkqVBuxUdqnYimu4t92zXdic/+G
Ylukaso+CvVFgkFSuP8RdV7LqqpLFH4iq8zhligIYk43ljoVc0749OcbsFedzXauGZTwhw6ju0d/
2GKZ4ZzuwR/3q5ie5uxmszIauLlVl4HR7kIuoaF7q57LWmEB6TZ1Ozcs0IoTzRANvIG3IFt6PW4E
h4x0IGSGVOmMt/NorKPBwV7OchI+BYuNI2+Js2l8ZYzP0Fcyyydo5wHuGp8h55ih1oX0AuLfHJo/
CxOaiT92yF+60CJQ8hxYws5TKaqDjiZ8zZuAyfxtPzhTYJPry5HP3imtkVtVCb9IUGh16tnl12vu
9L0OGEs4ZHiBX/CSHEUHOJLb1Auzlm92S3+yLsh0viNYyhtKHMRWiFzJEM7EfDeW48G2zeT/aG+2
/uSSsAQyIaZHU6pUzsRqxaGTW3pyU6nzcjXDdOTma7RcRgA7Lu4E67iONx0wwbKHJZ2wkZ30vdg6
UaQdqkfLIyIkJ7IVNMubuCr8R14Oa5D12r2TO8raelssRdkRzMKJ5HdIetOFrYHQ5sYbViVxCSZ5
GVK6HJHX9E9FREx2MenAqnsEJUnMXzRCAJGuwB6TLiX8TKWUK+hEaulDiSJlOww3QV1Pw6yBRbJR
niGBrb0L3yoZNXV6nlATjtzQSmAH0LmAHTco2+k61NjJXdeLYDV6WRuCNahDFg22Ys7u5Ww4imEv
a5aNVcWW8cpyFd5BcBa6GD0PdXXGkv+XBDBRenrq5wDDDH0g/yt7RGiKGdOyX6SSF+auIq7ecUqH
6h6AFiFL7pGQhcEW/hhNH1F0Ndr4m6M/HEdEMva6HlECODHpZWegkDRIMg5S5yl9whu30sNRebbW
CJiRPFe5tVUbCJTPSsb+W7kykubsWq6rOUxF5MeUyEtMrKWJFS9ohBpoJWov6d5nVcwrdt+hKUMS
jTILZZ+kQysfMjUDBE8hGFg9KC7+xsKRDK0YLKR0BenkXwvHNxpcUINsaW4C2whjJJOG0uUtnVQr
kd/VnChyZryPK+rX/EoGb46/84ezFUUFK1ruJDosvADd12zr9JAsESs2ldHanJMJz3Y0N+SHGMhp
1N2flo5GJcJ+4mOyYFCWE5bIElk66jLk2sCj1h+iX976Sxv2aLbqJraSPqswc7pHELWTCTYximaU
+B+UkMYtvePJhDZuyGwiiT6jLavX4r2jkIeW7H24N5fKPriSMOXpJwGVGJ0sWk/AKXYuD8nSkp87
k0GKaHt71Pxxz0vseZY0HHcaErBC3jL3Z++g1oSPn1rnxqRMCJyIsDwG/HnemG1uAdBSwdra8vol
v2RZaqHqPTry9r0jcwa2HRDKxKYR6ETyL5WB4DbCbHQANQzk9uOdQaEiWSq9LhtayKYATPk1BQdg
FaJTzGQQdXYamPtrUUKKQ+0w4B6DImVd9wBecwLdAKuwyFXdF5DB19ktJAU+6PSrdXdGI80dE/j3
x2JtzbLtiuJguDOHgufCIGNkGDdvaw3gE7TRF2drqff2ZBgKULjhzAlw1dog8MGsPOzJvEtXIJLO
vAQqgmuQS1cn3gJ/lZrWasjmlsyCFBwaaS1MWO4sH6aexZGiPx9jZ6GJwYJY2vwhxERl/bAF0P6j
UWaWsdi05HB1ekfDDVYrd/1t9jqrTE9iXnncew/Xl1DJLjXAUMk8wgDjcTarUS5PKySyArAmjyAh
qQUudSyNF0YY7Pi3Y/bBg+nUtqT9R0fPoR3PssVVES4jOSq3QWX25PyZN7IAR3X8F0mMeqhHzmSH
Fp8kCE2X+Z3EjzTeYMnAsv60M6HpcbFlkWJUc7ABJpoE/pZlZmi3jf7q9p/QCFI7OfUV37LZ7TZH
bJUiYkOn19v++A+Rl0ksNkkKAKEqrVFrIj3wdoRglDwJRDb4DDODYRmwAVJpoi+SbfI0M0MAE6Qz
0K9DAqY4QEAyOOxYpYzyAHO9gwFSt9YoxRN27AU7FhgAo/5hcgI27ai16fa7qRXJY2m2JealP8jy
B2BCuY7HwB07cg+EQaOIOfOS2wH7x7DXzsp2l7SNdAb+ubaI5rDKFqWtYLp8sdIcHjfVQqxUWdO8
V1qUodQ1tUMjr7OWtorwcDwuFEU1FDgNZ/hbOgKpmESoITqsZSYisvlhyaXWQ93EWkqfDEGEjiET
FCB+mzpR+VQQMz4zgDfXXXu9aBDx3ruFOdBiCrqtLis4746SLioGt8z9Y3EzUMh0RBK1MOaMVc1H
dDX0GbuVq/BXIBoMCGeD7YtgS80JLGpmn3vBfyLlxiDNm9+jHPRcnENrR7ecilOJPazBl6utq+nU
39BzrVF3bv6x19hRMEvgLZX6L6PbXPgLBRr6cDTr3VrJzCGrk3tlqFgOGPckqZtdfB02TIo0/pbS
7R4QWKZBZpmRLwfc4uwvHAUbqwzdjMhf3lgrFxMH+oAbpt8imTBKZ99A8pZJk7Xa6wkEO4DM18k1
fxskdmCvpVMYSWxwT2H6zCjvHsCYKxsDQEqbXQMx+IzupM8KkZlp2kaoLvzehFnkHz21zEx8+Jrx
x2BvutzZ7GBsUGDyglq8Q2Mlk26CJOpu0Gf8uguCQ2wGE0MjwokHOUC+f+Y996VlzpRKtSyXqaeR
SUvGLnKrxhj/eiBpI8Np/TXHLve6vDoIJACiUWuWLuPeOMDPiCIeCE+cXBOtbg32cqYb1t0zwqxb
6Lu9AcsiTJ+R24m4ZoS1VsZqwxhFvVKsDd3OHubmapt8MKDrEA/G8A7umvAOawdQFvkYrYle4YQr
5HNvso/+wb6dFcuZyRUqKCyCN1zSEJCnxcBTAkoMWIW9g7BfoVbpgsZ2cOOuyLcLBisvSQN8kgIa
GXZQ6mOmC0si7k9oirCbzEiVuOX50s3BuOiZ+ZFJnbFPFCZZggfaUKzQqlwY3nMASKClw5S0Jh/T
Ynau1uhD7rTgolOLDjf/xRflpuBF6a1g37auJ8e9gYRjTkJuBptHBpdsExP5KZ6VOi0FhO48aDjy
MecprEBuvM17dXcSnLpDKV9ZpPpehoLmmVI4RRuMWetPAQ2ZaIhR+WIMJGt61VmNx4oWjhGpisPB
U9YG0TWrgDACkCXIWSI7aj+ErgoG0oJA4GGHI4yRd7ZsnRt+nqB70sWsXXfvyBTSId8uk6TEWkhv
Zyr4hrWDK8jTgnhgPHZ3TnejJ6+g0rXfGW6JG9lPclND/sauyyQIBl2LwglKJzoNC5boFEDLhKVQ
JULYZmoGVmdkxHXr4T4gss64hVolvQGX1ngP1m+T4KL29wmBoG2gh8jUosYu86g0YAzXzYWvo1Ue
Edt+R/Np7tfbVca/d5uaJ+h8i9cWMDDN5ir2tUDF6ZakKhqDWHt8uRW1dmSX0leeckpYnWP3W2tS
UQFxd4lqxaf/etIrkSJjMNnc4kerqsp2QcpKFe8X0ifZC6+RzDn5aoI6ZawJAj0T3Nbv5+6pVwIJ
A5pY4BqPZCiWnG8A5cwv1S8gejxcoTnYsg5+8OZDlFuC11HBp1LwLFrPCrxu1Un8gp6LZXbA37yO
rjm/RsajeEAsMRL8gAFP7m308atdCgjmIemOj0TxCvjwm1X7/ra/H5dcO+qWKG04Q+6kpAboDQ2F
w8jUQsxPycd+xcZ7dYgOpAmuyNKqMl7rG2lME3qgdV7D54AyFeJdry6JmLt2keWMEBmU2ySeiQeE
zgz15qHWgvUBo/MZvH4RJOG0hr/EDoF70hKeq4t9n/wKbC8ceUi330OSlecklY6KvZqXxMaHfuh4
qhXzjXiI6KbNnTaiKtnHMa1nsa0puyoN4gVlIKRGcEqY0Ogj1S3RVwfWz8aKHCbSUn4URrJOMGm+
1pVep61fsCt1IYw7MCrN/LDIZD3tMkVLi7oPbeUmoREDlO0UDBGOyY2fpdFjdLnJNHmDd7wX9Us7
R7NyWP5KATU9R+gsIKaiYGtrk4BROTrxEyB5a76T1ivu0rw17uZyIUThUIuhKduM3A8YTKnT5o5i
V1gTafIAuTJ0Pp9qC47pHjyBl/Vvvtj14LGiRKN9O/q0aL8pYe4BtTuu+7fyBw90/RfByEjzqnu1
t6MK+mPty5t6HJYaxqHRhzAsXnDN7WfceJr3RghRywfrlBJpinvv+n+XKEn55VMqROCrSOxRx5Hq
+wPHrX3uPNqPdimQB5UPKZx9331yEZ8BfHWxTXI8CMrJfdAy7+SeDhDIhPenXaySB05SZQuqmxLU
Ip13lIdcqu5f4dO4LVgAjxF55d8cSe4n4H2DjvKNaEd9YUxxFEQjFgU41RjOFXgzzITCUwqTjCpA
X7HLbr1PKICDdQHLOlLod0+LQPwxGPMgW6pC54JegJ8RVCgX0BWi2PtQ6Pf7GNuQL3V6i9Xbc45t
eGtRvguBmGAQSPwdsjhsyOQ4YL2YxT4E2Lzm060zt97jGOgRiJUGMp82hbb1G3mdQVJ1npBFkV0K
KoLhDXpaMm6tS6vRfDGkX6cK/k77V08weIK10cBJzxGhpF0klLBE7WlgC4PLCwIq6ppj8SLlmrlc
91QzqM1SVwJoR+myZuWs2GpYIC9UWm4hj4YJHWWjECU+BwGuEtkDypW4pIbTF8P/TA7wKkdBRpdO
uSq8LXcTnw4HtLPSUenLJUg9VXzOL95vg6gbGQGOfFDFzwS0CHoBUYFnheSKLrmSrVqrXnTBnXEr
6Rrr3nfD3TuGrFDpeoUJO6Ww4lLUkfmHxZmoeq1JccKWFK4iofRbCHvJA794+wJvyjKPqDNbxL9o
V8XWe9CyKwfjWFLDLy0NqC6i3rHagxCmmYwPztmlTKxEHKjuVKi+hLRFSVpDShUgoNnRKyGmrsCG
e4Yk/MSON7fEoOY1Z5Xp+DtgUdBRpmYSpCf77kjWmEPXKJzsmle9mntqT0NqnrwEiiB4SeMxXbSp
06Drk1XpcaJ3i+qMcve1vE5UVcpo43JH5cQseeyrikKoczKpKI8tTU8j8hxf8MKQY/UcsAjv5Jvg
brt5qKwqDkmCq9q4vDVfwxMsJ3lSx+0ShFCkmnUOC1jdKY+3oceBMJ6or43w+rR5KJjpETJ19AO9
ozCZPpQ0mz+UHzQjZql5uMNZZFeIKyyg/KF2vWDNVW6BQoOHp0Jh4tZKDs37ar7J0cvOmvsqJ8fE
QQz455IZ0++lWwJIp72Vee5zQfo2nd2Di2wlhx12xQE1GzF9osVeyhi1Pz5ZnOfxjrpY2k/QD9Sv
krg3oV8RCpLRuRrnDjlq9ZD+Xo3VafGgKxAU9pN5+F19jN+oXKNqwqHl/GWZH9GP+RDd8eymP6CV
cEupoZWvYlbtPb80RFMkrSfu2jA3qQER+o/Rlz5+cANalOQmhCgRiie8Ldyk8EIjMephKbTY4R5c
zAPsWxS6+MB1yhqjY9WT2FhvRxELPUR5ztEOLBpG4TvROBwmApOloDxljk8j1ui8e30Q5b8tqrMr
CQoQTe5I/bNp4HEOjuvvUA7+3dGy2Y0OHBQBgrlW3cqKRpmD2wh2agob2igvDB1kVrcSnYMYHCRu
w78fPAMS9CiIITuvMrktruSzKouGLIWAthPug1TWE9W4GIEK/ddmH+gLzPxf+Y9Oi5ROfMdVKKGt
47I4JT+ZEaF89FmgY/kWmw5Fk9j5zZ2K0nEdWsbL6FYzYqbSa/QbTuFuX9cnaMp7ZcSuQzpjsnkU
7OvHiJe1VePbuZFb2UWZ0OyY865Qeic3xxR5NCU7RizGE9U7NkRYaxb77D7+goyfyWu/UPBAb4nT
1knICAwRjl80PQbb3SG7GzrGJy1DltQrXcqqcKVE9Evi4smFWPC4xvo6R+zIbwOaV/LEXeUPh7ca
TOIGk0mV8ntZ71xg47EfTvlKKem59WNHfuhHXBnDPQDfeJ6eC3CwN8mHxCU7WZS0fr422dLYFvVe
/tWut4szJrAwgWzqjiKGoNNnjZFTzpihcC5dNvWTEsyalytbFJDuocL/URVEHVjNrg+pJ9tVwvf6
TpL58towqA7FSCrXzPvwRKxMPzCftD2CjW07rZGaRar92aZ7SZ5UH7ySF/5Aa/uXG8MX0JgkQwgv
hmqKenbJlT0+jesAQq7ud1Cf8Un6Akwp0CTN+nm3im1YtKsD6AQoWBgn7WNnR1oMBFeLb84pdPRA
NLHCRZ3NmyKfhECejjZlGxuRPNXL5s3apxAN4m+MrPWV+scJO7VKLJJVyzvq4cuGaPaLxVMwSv1c
CZ52OBzNS3NP/jbdwo3dmFT1XQC5AnQ+CB5AflDinXYE/FSUrQt2EKKyzFyTQ/dmEtLEYQQaEvQ6
u3tomboveEb6kXuksrEnxFygpCKybClC/erBRnIdeU2vMeWq4dH8w/HAte3SuhUfgqTHP7xC+dnk
Axb+wUuugqMPbuDpLbP0QPn8XzIpFVOQT6TYCbC+PHBBQaVmwYgI0+BEyG8lq2U9no5ps+RAIMiu
U0YiZJBp5GKtZMC8d24q5YZnkvP1CgVqVcgzP1Erjw1PqogOmo9iwFOhi/8sX6Xqy3uRiyTvJQNg
Rk3Ac6KZ+E4Cj1JAPvUtN4lxsFAYwGQj+VvZR3jbHzgTfivmruDAIhDzP38S0FMwF2DPMgVihELe
HUIPVyxmUBb5XUQ7D3JiBbHoUGiP6JyiQnsA2gy05GPp8MtGaKTwkKDeaKn7Y/hPuIPcMg6fhSu9
9YR1ym/ULeI3E4MX7jibkJ6d4k4gTIQao9EIkDK9WeGFZFBws0LjBggAa9v50odDMPMJd530YiYp
CwIJaRXWKrRVNyocGTktV1q5v0h+lh3Z8oTAqMUtujclgBDJ/3QVz9cLSsTOb9pVDGTTPFhDctIC
gnbTadv3kXbOBvCp3yd7zqx4wpo2tEp1SUEEDOlqdJUPrJfwHR6c0/yBUGchSAGqzxTvrRlsHcZm
pNAZU6m5JogCYEj+zhenX/FGAh9gfBPkoTmKAWo1hSB/nJX5fhmYVIDXgBvErkABhc2gAl3+oLH9
OZMQXITaJm4LynNukEfY8Mk+4UPC+bxLsEg6C3l7FiqIRYBBvxHeptCjwqWaBp1ck6yb3QesByAt
4cRCgpXjpjnldBkeiEPOOSd/gEUAlh+jv6G0KlDuckBgv6+gj+6PS4TdLmj9H2ssDSJnv3UI3WcJ
KyDC5F+OgzEpJMByXwWfQxA3yvF0eU4ApIOUEKyoIG7IFwu2LKv1x7DR7MIgCKlovRYb4a+vEzJa
2ksvfqwByjFD4HfaSqR866I9Mqw6405PGMmDRS/Eo9XAmgYOnyA9QHIA8Bibp1V0sy3I9mCANGEJ
gRdOpb0JOqPIsTDRmlfzyAg8kmuUvg+MS9dSypZwbuIL6cUMRp+cAmKlPIXElEaDjSlETPcFRnMB
GGcP5ojHaU8Q8/cFZxT4A39GmCyXYCxIMZAtAnGZuAGWjjSxgEXRbE6iTgV4LxW3vEGpgR1qH+xd
uFYSX49NRoNkosTsYGXCFaBgj8mGIy+YvHUluHIJbVo6W/lc2lJeKzbQf0F82sFxOzqUYPfvL1CN
elocQilTMP3WlVTlfvmfO87xpA2emFn9MJZ7t+Yp0poGGAC5hfVogWWiK5vNFPnDg0nzWBQe02AA
IDKGoHwIaPpKE6JbSmhp0DTE0QdfRJm67H0ur9QPSR5JCaVtCVIUHIdyYAAFwiq/SpuRnIAV4Ai5
sNkSz2KfS+kFGit5dQI2ynDBriAkle3pyUQbmrvRTEowai4ZFSwOPmQxq+GIJUHpr+BwTTULR+Ay
ycjKzVY+ciqV000peGhHit5Xu11n00vDc2HIJG1099l60Shr/1EMxddoeXSWUdKmLwHXxesh4b7U
uhKs0hwhzJeZjlGAknpNT5JTnwdvsgQBtyYAdWxQcHbEiTSNkMgZWDfThHTgR+GP7FhQ/EwgpFEN
TQ9g32yGfApnTDAyQXel0ZbM0eLls8TelE/AkGWAJ+/6L36RxYwApKkktlJgnnx/QZBKslMKD5Fw
nfBJHH5GNEhxrnSzOIhQZmbHhdLREj4pJ5JNyYeU7E0ohcRUmxXhczoClGSicDua6pOGpLcn2RYT
RMqRnMFsP89YUDkFFhK+KEGg2z/T/RMIlhkn4KZpCjEJOGNE5FOyRMoK5Yp2mzlLkGwFx6IsIvH/
66GbR90S4/yw+Za0MkhIs+jdSJqS36LCR926iR4hocJu/XHBtyNFoCFLw3syIriupASXYFT5PSEi
EgmZBQWWmQS9nXiKwikK6cyYSyHY2SrSGuIdCeQwaEUtZAWVpB/0MWI7ZNen0l1bhSR6KSFirv92
Io/FOrOovCBpmS1N4RWLKLsjLohKY4R9ymWZQdZ3iex1TdaSty6V0MLIaS3nnNYoleM4jU9czYpT
mj4gi4a2v1PtPVdFHHT4a2Mzt6hTVQwBCckkU+Ap6Hiw7GlAqX41tQl/qSD6oPwrUsxG1tEGpX+e
1OGMFZsB+A8cE/3aBPyx/AH2oGRrh5FMelmYo+30BleiBwZyYxEtMDbno+3kF/BNbfWlWvAxjFuY
/15lwufoldw/DuaqOqd06u/Wy7ffLdwzyh1zq/sgWeO9vWk0bYAp56DlfIhBHv4mfF5yUHJ4Ynhz
NxMbnR4A+0myLlGEs4bYuz7CPr7SMbls7aM5GDjNYYzd+seyDr/BuUNTcco8aIAG1/Cjd4GJ/jbD
3SVm+rcbXwcUXJXGuVG9I3b7sg8VmLsLlwXv5s8HJbc+/bXY8L1tfzcsjOlwFt7Wt+Gt28Dtq52N
Y3SFVf/UfUeNHt2foeyPBMpD2EH04NtEcIY0tm7OyRTdNevmaUEZROvQTIZ1VY20SxY0H+YzoDoA
nIzCRQptjxFEkJhaZMv7u7DW+o1LTSqjmhc/DvHQLx6UQb3zuAKBHkGsZqF1hr6h1NnRTHwbgY+H
r/UDEOzsXDbU9kx3EHzv+wC7w4O7a4FN8Lq086NSq94p9u+UuDRs2JfMC118P07sQQbQOfpzTH6f
pkrB3ocwNYSk0bma53YVhmoaniUO7YxrYS2kSLTSg7IwLFsNyGeO7fzq1NkFW7sa5WmfVqMjQXln
wM43vQTV/ntDs3r/5FT80l8uuHUas1wbR2B6bT8Gz2ExKC/v7dug2iriksTWfj23ZUxASmZuQ8XR
lFCYUISVFWL5w5JdgJEHdMz+2YmVWN/0Kxzpbf0MyYubdxIn79DQ2S2vyquEn+CAsefQpxTpuETB
6XETez/IKMtWlargdfJ3bj6mucW1WfTOrTylwUHNPo5R+W7Dng+qFHaNz/x4BBs4uOSZ9nLUM40V
SlSBU04JiRA/BkEPLYpXpPi8DvyZndnpDdAgD+QKv0j/iMnmjgPK+jBKLtgrvTWwCpVPOumJ6AzN
sJflTt0CrbFoAQWZ5dvsAFbBDHokmnmzOmUDVx3YYvzBoSJayBk7Y+h0XAo23Cl5WVez7x/tOx3s
lEckqxcjfLgQL+gVPpmvPZ3T4dhSsVrDLZg8sdFul8z29GwUV7VulcqyAvVlUOyRhkmgjCgqiQNl
azWe2lCa6hzTqzHNO1PF0VRBxzuyN+HdkYNGlQUFZE2qIM0SoWI9Fg0YDi4FeUGd52LU2ho5l2cB
NrOp56O8YtzpPI0OqWe2TvayDl7wM7lEezqFXzVYo4nSeOe61+Hy/nCzt5UTsFF1DJi+qSNvLAKo
UflgELSvxnCojIGn/XE4Jd0+eKkwjQ49HRqJOKtzqx7wU5X9ULMbHDmz3AF7tLQd62TmMN0EB+mZ
CROtR52uN/diP/bhWbus3xUCrkC1/h6obEsmKry3IDZ7hyZo1K7FPpWH3rcJ/g2YDJycBhO/S7j8
qG1TqRrGDgnZy6W0oiww1dEpQHcwV+OX03kgHFQ+KD2JZvpieDP9PMjHEXgF8p8uA5owgbfRfI5H
Wym5o2HOg/W9tVYNH/W+0NnPm0n0r+xFE6bsSnrOLvYcx0V5cvEabmlDi85Rnq0D26F/8i74qCNa
6MHh+rIewSsQr+vDi81tC/JwEwpdq+S+HNHREvKJIKV1dBTYWGf6rZzZTTqurTjUqzi9jovTDw//
APas9XbD6vQ5rk91nNbf5XdJlGYJ7UdhCR3XY/1al5bVD1liCowXlnQEdGDXaBbXJ0Tk9QxAeqBq
r9L8kES2XVWa9FaoteiMx/EIeS91Ow7lz1QKPsISCWu8A0FNcw1e+tTHPTVRK1/v4lPyR+nfgaKo
qqnatrwNqLSh6AlLGBIlFAzbmvCF6hNzrFrt1M7UJwkbXidYddGJFsQX6es2+C5EVfvy6s6+eXPe
LgR1zonqrePs4Gz9q/tpQtffjmnleLD0yaIFV5YFsZO1c7Z8B+2XCeG/MTw26UHNR7Z+vnV3S/a+
2fA/wbYJag/pcbNk151belzdrU3Huz68Qu7T5Uo2HFM2XeChkR3u7T2fP/oXp2hkNxlzelgRwyet
yum43vx4pUXeEhkw6CPTL/lZc8eJIwmApKhsSmbJRGJYx2Yl/Q6bwxR9L53c/RtbTYWxBQhP6Ipn
LIb9NJnmD7Y46GzqphADoU57E+Zb5boS4FdulV4XQidPVdylBStKzAPEastX+jmqTn7yb5aolxD9
/YwUCc7KlLv9oT9EXp28rPI2jzTTTeWduKMbu3Azuk0RC9eNuEP3Y2gztVSRN5Tyug9HAqAmJWBp
60ssSezqKHbisMEuzBEqpy6r547b7c1fbG02G1Jeg3YggfeVOF4RbOXIhuAV3LwS1WKLY68I/3Ee
rVNxpX9qfg463cT7eIl3jY1jMx8UHQ21vkIHbd97EAx72VHzK/4juAV08whQxsAUft7RDNz92HwD
8ZiVEe2sWVs0eUD/3k2tmYO1xXmWqI8tiudTSZin0TdMBchE+CA5dBLsQEZqwamGbVv1zxKKsN+j
STTdReeKrH8bO7fQW3UYXwQtBMxIdUR67CLVpd9uKK8bykueY3ag61CGBVqSqlZuBa8HY62DlgOb
p33wdBGEe+wi38Vmra+/LhFxRvFr7jw4gnl9USfUcToHr4Ahwu35GmnpJ7Fa39E7MM1OjkQzGaw9
nMIpUfTeaMPPk3DGE+Vyx823+6tJ/zY6hXOHYu3uoVeYYNYesFmJ49fHV3r3zK9mvUvUqEodKeaU
84E0QJVyJyp5ixQOfwe0eqXFkqqBs6eVul6vq5bqEHJgCfLQBaX9c9zK/sc+sHjjnpZplsCgHFQF
FGHpYWnLg8qqn0atO/BstuwBhGvRm10A5tdXwov8aLXW+FKDoXIQ1Sr8oEz4kYkHHfFI0Q+94rZC
ol8yDaE3JX4J1QcxzIudaxLf98oQx5ZVnOHGzSJIg6pbVENb51yV1Y2wispRtMfkHWfX0BWylNgs
EwMsnUqEup/Vrf0ezV3VeaTFyYc2PVpqqxLcD7gTYBMQqjVAy1Tagr9NjHXH0cWlFAQl/SVfD1Mo
SzdJ80AFiyqbM3XrJuR04/jC7SYXWOgNpFvcsrwlimRxxhvODX+UTE6ykUhRkR+vK8vfVja/7lIu
r1BNuWGNfk2Fb/ws+0sOLyUkykkcyKGaRYDNOtC9eLoFKRm+ClPQC8eLkGCIPQ3ngi4uoFuZQN9x
3P3yNORZNWn6Z5RawGApQi6/HNiKzwlKEWK+TB+Y7EZc7zKdFSPdNr8Dqs2HH/eR1h09oLmnUtYh
NpU+pz6ophmkV3NROYznvqwD3UD6CPA4sZOQPdqvifOjZbBMuJtHbNCoTiSLafDA9xJ415Fe11Fm
pcmsInjmgd+tex4ePMJtawHEd66tA2zC2B0dlwaviAXt1xO+AXYfFifuIVesRxX34FVc2YaSeZJ6
dCZKdyZ8uybpARZGJvbh124vZHihemDDhjYQLdcY7TEc7vqz7g7MWFYZEsYumLy9fXP49NBelEyA
5Cmi52eOKy64ciaZdAMPK31ouuK50+nHCmSbHo0Y5wiZI0F2NKZjPr2Q3bs1htioGg6dAmj1bnMy
XVoD10EUHUzyvzDRJSzS1K9syNn0mnMiegx6VnKhSm0xzQhEZMCo0lZdijAioUYRObxKOlfu1jMt
e6VvKLS3VfPT1nRigqTLOEtaFzYm4VBKUwOUnKtz0A4QS0PHwc8qwJVa1hjj+wIMaAUKL5TAAS4B
xxHGqPNpXbMpnCUpAVSsZHZk5lhkPghzKpEMz+YsM9XoB2Hc0mFddc5QSl9bmWWoxQRfJTK7RqcB
yqMjyWP9regdW1KUZQt6Ns4kia1Joa2JSzsv+7tB+Nb5+NvG17LoAYAHcvRp1Em+Lo2njb2dN4aJ
AUJDvvnQb2PSy/4c9pMmsYF+v90+G8HLCsCxwbDZYnaPfOfAnQ7zqe8nSClBqZEny6wO2501kKx6
hwLr0n/44t6GwMTRxcVe76h4k8oxmBt6eyJseptqAzPNTrjTKOPuYvCj2zHlFIZSKTd7u0VtA3hz
SAQFnBdhIdsbeljyi8dGEAT2tG373DhLuGj58GOWWNnv9vBiyctIl/4UahIyrDvy5Pj4DheRn7Ml
DHcoe4JuZcSMcHRDxdv0UFcTyi10tHhGNCrE+TneNnyZsivQgPSSYI9l3lvRke3OScd5j4IfJ/nT
95koSJxtG4CDpHAJi4g1QngQhJpFokIr/nWJL/rC9TR0J7PTIRdSn838AWlYOsYbRB2NM+7jYrEo
0sCCK1cdfQUFSL1FmYjMk8YOAzpNjtR20JkLLV1emL3G/ds6hXKhtqlVBU8+38ODkprQclPk6Zzx
EuEl4oa1diWRVZfKCGJwKNed/zMxLYGoSjH9lDMx2swb1oWsP8hdQUjg8mFFinxFsivz8+byoOj/
y8nm+EqM1BjBgsU6xzjMzAo9cno0eeBLh8g8ZnLBPLYzi/FjaSa++MxINmyw1JQqaphY5Ros4tTY
TK+BvsM+c/W7SmpsCZ2QSaoT0AIifa+uRlUVn76bXNXGcMd8w9hnBbWnvSy1f70SNYGe5o6IpDXF
f06WrFcJdSiMOZ0kb8VH3GZ3Q5Mybn1ac/+NCDLO7WiMq/C0ZNOMw55YbdzjHaiC3HLUVTRYr4Qu
YI4h0HUoRIvUeBtjWX/ZgmShNPAjsyNnXslwh7sDGJAS990Jpx1CeYzqa7PUzYxKaGRTGREPEhpp
mQU6puFIvjcCYz6OpAzZCGgaLrNCQOkO1N6k1MXXxN+EXQtfpIhEEcIA/ZGn338xKsUtI2qauTN3
rs3t8trcmeeWosj78U4PBi8+jP0csm11G/JKNDf/Rn5vn2ekQnUBDXhd+qLWgOZKqkvrm/VP+2qg
E9rmsjmTdJbpLWPIa8Kbsg/Ox/vAtq2Z1txrY0gR7uEmehDPx9f4Mk+nQdFJ6NSRtxAXw2HBvnUK
uIrZ7OsrrZB6cBXzHXPHdSQMzi7MkB4RyAWCBnY54z6aStVJbRXM6XiNsPoKeKeMT9ZAbNCNudVD
ZBHmGywJtmCPULqvvYRIE7EjeMROu5Qa2Sc8oKIQgo4bZSLbSmdI0/iVZi69c7ReCFWfvg60ZSv3
T6SRNvej59wukmrRsAonAA2x9NRJZ4fUjRUh+ZbJpwV+jis/McPidM8ntmXBjLHCf2bqeuF+FfsP
58HsVZgpmmDjf1UtQW3YH3yl/4OnF3QdzbmXvUpLnqRZ4OvNRfkCbopL6ZiHwJsPNCXM05NwurJF
mzZbQIQAsycujtadVFMe1dRw6XWHx0XvJpbFI6j4DVcDWzf2bVk0Ny+bzsSKzSSQt6SjfQdsuptX
f28MF1qNEi5yWpAm06IzrSN99LCc0Ss6QRsocIy1QU/evwNqCtkG/oPP1DxGwB99DXNqkIIUSyrT
8m4odEipEvKvGnzNnltjIGqKTHuBPQ5edK9IB6zovaYiuEogD+Phtf4ZRTYUe8lH77z98SqGgBTT
DXgNfsHZ+JEaTBLiVx4dL9+CcZeBkHwSxiMuLO0Z7TJtzgfnE0gKKy5fa+anU4bBbz++Nys2NhPN
rgF7fi6N4F3J3hNjIItAGzazCrUtNKqyvqrEDLMsjhz2jzwR2UDKUSF9UcWlR2/vyZFREubNng/z
Lgl/zbtTwbGpWIU/wQZycT6mnJ6ye8BfKEUKXdFDK3WTMsNftQX0uyB94uuoIFcFAnJfFLjL4+hk
LsqH0ByxZnnMc7PmkaVkUv2TBoHkV+itmaumMjJFf8h2U3XrH3HqV1qvKn6LNAPDVKHvgRxDnVHu
TIV3NCDOVmkv0e2jSwzFu41rHk2DAGLndgzAHTuQY4TKQU3zcfiA7uXW3JOEsAcz2Zv5Xhp1ImxI
ZEm3oZDmiafiLvFqiEKRUUDskL2uVUT0j2IV3TwUPWQDkR3L93rhiJzJZ9VCk/0oFyzznBTVVQSL
LGa/QIeDrQljX/zoJRQRHAm8Lq9fv27WpvFO2WzFGvLpsjyMSQdB9EDHbVMvSfSm3sUD/Oy9PbJi
HT+NPC2dXJrP1e0kD6X5Ucli5TDXqhXIruFm29u/75y0y7z97T+6dFDcrvYRSbHPq3+hFpgUVWwJ
HBJCVTRpJX6PmBoV+hTzubStvJByaNbA/zYHKIS6I+Z/sqe77EaBSPw6hc3wEfWM5Myo2PhffJsA
JbE00iNmxBLJUHhTVV94+A14kko5h6S1alhYXVU/C9lRD6YVuKWIxmCG83NW7ZYKy856vHblA+4Y
dIa+JWQSFmXeBjkZm1sWvKz3ZepFcisKtN8YfmyjUB85I5ElmcEo0hdWUYo8Sb2WPdmoDZAGCvV2
bOeCSz4XtFJfwxPiktpxnE1hbh0KuGuWb+3CnH9y//nDaSoyvnyJQynIAjroD5i6CHI0tWh0/zLV
lGQhY1W2vvwg3b08li2bBhHVFCDyL2PoRbWFLqmdew3exPzrIW1q08fTCsO1nlD/kwId2m66ufT2
jKUqej682C99gRa8wEpASgAK7442mPauwD/gCmV44yIpGlxxliroVQhZWCDNgPkTSAZZudBYKU/b
vrj4ZYLcSb6RR4uCkpZQtIYOyP5lWDzY9DP5gBBtm6/YPy6J/Q3eywe+Ac2QwmLVnuPdPQhhFbYI
9ice7jw4hKKA06tg4bnL3ZIkEdjQINNAwIOGWQ+ovwgJ0iNLxgh00HYrMDCZMBGmoenZAcZoacLe
mOpgnRxcSrvJelNVpfQi4UTZ5hTVUHaF7NPpJmaBndIlpq5AcknlmgohQJMARRxSh3GpCy8jDDfA
O6C7HficTD4duWHZK8BFuMU8nTdr7frHrVpkwh4qJt3pXmCENm2+E1pwFwoWTUsKq3sjurPJCy45
Lavt9NP7hKWlWpoNk+l2Oc9bedJC3BfxZrO2JBXGr1EmFFaoLxSgfiLWIQdaURGIulL9Lc32Yuzd
MjNPW8/l+dytmvnYPFRJJMZFqcYeXMJVBCbys02mNJqLnDvSyhYQUOfqdIXqHLEDV6+gSBQf7PUK
jhl8ggSMvAT8nR+c7U+fdiPOYfJ1bw6yw3nOLkDmdY6PtwdEf3kN/0UQtOHT+3lwGjxHz9FxUWwY
H8quf5394gEGwo95WjCN8qrYoGEdpL7oO2xj/DnFnGQm5ptXNzF2zo4eDCSBule3TMzS3mJh/gP0
qRox9/41PIfXcO9nID/UaUQ4yVxo0qDNkUPYHy7umFCyOxaKZn4xXN70lCv4ufAUnIJLUHPpSui+
iKB3M0tTLnf8l1iXgYxmOqOl0M/JK7mYbwfvPJIB9AIA/3ckzslLnIpLdMffYkV03s3P8Dso4nCU
afFl/6hDik1CXjTdaMASzz4FI8wZNXZ+gyIgC5H5wdbsFsg6QtmRspcn9Hn5moNvJdpVrPn+YDzx
um/uJH8dxo27mtF9T0axThZgzf7RS2SwHVfCSo1GmNa50fqhtAPG/L6BCH3nfbsFl4gVcWjZ+jGc
vsPX2SmytnNOIzy2SpCJP2LrTYmKldDLxat6NTtXIyui8z+izmu5kWVXol/ECBrRvdJ7b/XCICXR
eyvq6+9a3XvumR55sm0VCkgkEutWitYgN+MMnhsN/qqGT9dirGui8YKU+JmfDB51FvE/G3pOOxhe
6Mc0N83z4m7X7nv9iFb0f7iBiUHSsYNED2Iy7tce/MDgRV8JBcNaqs2NTrXTXUMX458Azvh3tzd0
NDRLjUtJ2PbmKYTgmS6o7uhfMcJnQ0zu0x2TTDLuUk0uL9VL9VSNlk487TRAS8KkHNsFJzNSNgOe
ZETdiR9p+shnk0fXZrRu3LIpvcar0qq0Kb3HxBTlTQnKLz/P8snp+idboKQLF4TSi+BLcVZMdmb5
G8oAJuHNTIW5VPEWnF5j2xCAcMDpMW4GW2rHCrO2rqNXnG3+5l+lJI5S2UiNJ8DnG3c71V9VN41V
9QFSiaZzjthmSDp3Q2BAX7Gurcxc2wj0he/CIN6x+izO2rN2uqzj7vYqpEhTGvqma9zHya7j98bX
gJr3v0L6TL3g4g8ox/QtbePQjIjTgyheu7F+nqhwpxAjfWpfIsW/r8MyHRutaKIx2lKnday6hbBz
SHMKGWR6gP8zv5r4f5w4DfmCZtaMj0g+i/zKakj2aBsMmOtY08bSQ/Cy+yFWyitzGyaCDWNIS5bJ
OFKuZKrB7W9godATPUyXvDvefyP4hPzJcv29ZYtMZrBvKGlgyU7UYsSOz9yZirUbC+TsSLemfOaN
Ys+6ultuG/R3q0UqLwpmspVI6VRJVBPVZPVSSVZv9STfrcuhKJefU0UpvSeqbSP1S/GvjRB+/1L8
RThkbGlM/32m+DZS2Z1aVHbEP0rR2raKfDXFHnrhOgGzrnmND9YpqVFShaN8vhRXoytZgXcuQU4K
7cEbJMUI8vrxy2JdvtLdpvCCEMUt2y3jj2EmnafIYVvhZbN7KVY9wAc+VeI93WlpubM8qTdUslii
rNnrQgM7VayJf7MvRnthjZRu3xzqv9ouvGkCBfhJ5BfvpVf3VIyWz5PUpxWShhgPYg/1+NRogTdD
kscFSmBBzMWY0aH3IhDqBQgUtbNaUaELIAtdNBSzA5ArjJuNbVjsWVxlbMjbSLZCiBEcS7+OJSuv
PuS6/1sPg20dsAXLdBqysPftXjpPTNzEeX4vqJaqVzwLu3mmnJgY0egzPXmVr/b1r+5qGanQJyuF
q23JtNTmVCvZcZv1+D5RuWcwCixDuSShMrU7GAoBB8EQkKMQ8FvlL6VEEUwqx8oD2jAFqWyJThHt
ikyB3fY1By50NJ9UFnW4IsmoDaGsFDATTU/6FbQ3bdbABVUEx+GKNSiaO5YNc3gV5iVbfdCvipp4
4iQp0vcvHgJPXWq5G4FGIRukiyPeiyl0UiTlTBVTc8bvrQo/B0kuY7rfUqQf+zJqNI3lplOowA8C
IkxTH6baz/gchRjIaukyDCgZoPdMWgDhTRnRcfCqOMHtF49rR+vYj8J+LMqtaRdsOi4TWHTaB3zS
YuEGovRkpTBXTOH9AVdcqNMtUQnD+IWieaGCqu4p4vBJylPuAwv/KB+EYUoEolv2sYT5qRAMMl4I
y8j41G18UwIlg1aJqZDBei3cmZxJ/OmRA9f6m0de7ZNsw7sI9RGW+jep9q4M8VPlwFjQkabZWS7e
ykI+ozdaEDbrfN+gy2PRan5WWeXNlJWWmaVs5DKPUS0g71Tn1BRYCB1n64sw8wTmhPzyf5XwK5xM
5dgFysmPE4LCKQ6k9KCLWvSxxQJjizEZ/AjcEUQU5kLcdIxp4qjOZBuLLY5llCYWtYbxPeCBAfX2
Q+D3B9kE9GUOMKVWzWChwN3ANQkkVXtQOktEvmJem1xPZQjq3T006oo9gC3+JzHRu6YxjofAaxvn
cIWJqPCDUV79ybYIGXvVcbk4b8BVIitEMAXvcjCADmrARyaAfEIX+TIY4DCQMDVF84YOAG4Axr1M
g+ccfnanwz1pL1blVi2eI8VOLmvemuOc5Q/fx959FCS1GlN7NsP2ByjKBAl36AQPM1skZYrTjxIT
sPNV5dS9GKR+yyQVIPfcc4j/+mMnN60taZNcuXSu5AlArOh/nGw9npzbDlie2upctkd3Zga6N86I
M+QfKbWtxKWa3FLPTGT5mhmgkrHSDwLj4RW/tkGTdTOeYargEKaRBHIEuvQGYIsUSObRV6Icuihi
zyTtxI9p+gL+ReQRQMlh1KEVFOmlVShHPZTXJVdPFrLKj2GwW3xLVoHls+V95qkuFs4sPy4ENhAl
i+k6dYSBRPex9P4gkFWve0cjrvyp9vFzBGF5QGys5peWn5BcwjIV3osNPD9cGs1fuD2bekz7Wrzy
zu3wkl6VfXlWTBe0RPQ4QsKCFvYgS2TpIaKILwkuKE2kQqLRWThhnUp8MKVozsvkTWLLR5kAXEoW
RHTo8hVgTCGdcd2UCcP35Ti0JiSmqVOtPCo7qAQYx31+PRSJ8n1M5xEkcrGwEQxzVj4UbLC56CG7
A6pGmfrRFqXopxH4GXWEhsp/BXz2EPz4x0sgICfP70JNaRj4kKXoKqLBCIccjmXxcoTMtARwwKnL
WHapX0tOEhiC7TD9yq2HlwVl3tweel6CX3FvjVaynRVeJmQf4x49RdJzV3w8vkDLK3Y3hQrf4jyS
58sR33QzxcpyU1pWINJ0u+gEPhOt2a1Fp8v0by3KakHTrUj+CLRxrsVn+cJtm6cPBLhMNM8T4Aqp
44kXroM/BLiug+OmmEUVLFXKwDWjvYW92Cj255ZwQdvetUpRxvQ9ZzEIVmbrCtLjIC+2QLwDE6XJ
0fgcsBwbRjmh9CeoDlMi8EZ/c9fxvYJexlcMBiyEry+plyTbwLP+o999RaG1MPFd2nu9ntbCuRZQ
vCkD0RLGEEhD98oRTM3OwkHEbbfUAZwuB4r6g1nxrbEcI37F3LSIhbHP25QIr55Q9IfzeyqnC4he
lYNKIJ/aiLvOfS8swSQdLbtcPV5GpgjpKrCsMUOGZ8nL6hWawi8ZOb4oUySkpTPRiWUC7496CBxE
YNZS9POvf2XZfXctZrdmyQEer7kuHQBacUNaaZjy4qA4lHzG1aSqQk2SQJcEIIqf4Jyodmghitil
XnRI5bAaxroSbwYqtP8tEKvaCdlyn0EIibFsAJDj4nKDfNqfPhZehOF+wIMIVpUmEjcYWd8UvtVT
8tqkl+3Le2KdPV4HICueB50yybBJrzNrcyilxofSDeiwdCbNsglUACKFV33fBJHtzFop7g1REWO+
gznQk9ThWREsBU5PXjE3sVfiWGN7CS6E+uzoSmboSkTPcyrdywGFr2kI9c5dy/H6jletAX0raANv
kTjP4juBCtOLisB/21yVlnTaWzlpzjhnCaIa4xrjwTDVh5tmqkk+A7PLzXhMiH1L5sij6Jt5dDNc
/s0EpsQ38AkTjia//KWcxGNxX9zmTFPuTcrT27RKHhszLi3iBQFAvtpfvjidD4fDKRRf+vsS4rE4
QcRFNuc38IwMfP9Lg9RW1V841bdgTtjJB7rYQ15HhvxxtOHx8SA9z/B+edHC4NgNbAFlIhT5oAc/
a+koHqJA5Q/CUEvI6ksSLrikpOKCsPHNXvy4Q3KM5lL2nOVecO3lyqbAtXg3wFKw6NyqQ6EfhT35
5kMa3IsMD14wxp5HQVd1HrMLRDh6Nflu6uUBY5OG0MHU6Au9rXpJ6kREIAX+wi1gX2zo6GAWzdAN
EshCuBTtAuRm3PRERQmdSFaC/pacFpraF7aVHeL2hVgiU6MVw3AHNgEN9bhIPlh+4Cz+AwPjCA3a
VxAhhyBLYOjjPKQjYcmIhuCPprIfxcmKzP1fiwqRX5heu9Zl5DUksO3hAUgGKOx862KQfqlpWvxx
7otzh8gWHzWoV+NUOH1k31F04/LEjjkd/tMui2YAbyrJ1IGL5qG9XJT3dTOKCr3GOzVS4sb/fD3m
M0aRGgklcsN8o/M3WN2tgAvqf1ilsIxc4qoV4soz1M5k1ASanagAkW32jnIO7nuhzwgTOzdYDLge
fkFRBX9ZLHBTe1RGWwLro8KFkPA1MYR8MHE9THiRi0XguOU+z5QwSdj792RhTSx8vgiYUdF4yrW3
7/p6bGQuNy5T9ixZR8OLFM+lL4rYv1303PASEWvBWexxIj0vk9P7l2nF0Sk/A+/Ll3pjYtg4gxL5
Eto6rV37UKRSKnhFeUCriF/8YhSOSQcYUmb+CzulJftq4XrBepY6/CG4cmU3YfEbdSh/ldC75idg
Wc0vqwqkdVY6HsKnV6rAp11jqjjNfIfLyJnvSHFwXM6KtANFSnja1TXCY14R/3lalEB1KaMvsLoz
mdNYNTSqqOpc0jcW2ylhFl/CGVphgjLl2hSRVNYEi4aLgdOADe2zkC1f9WNTk5Ctdg+mECxvJRBA
H/xbK477toxMN31qiA03hUuNedKFb6BhfpTw+qDHqU6STso3oaSixJjW7/o3QdMJWMMKXYppxRGW
CvpNRjpvRlrqURpuy4QMlTMxPXEKXw3CwtXaWWzFYpMx5jJOYbGDic5JgY0Q4k+UrBFMkLgQBbc1
DExARqVrmQ6j60YSr27Zn+EfJpnJVkI/aJatgxkiTq6ZeowR1ljKCiEby20xYSvtKJFP5rd10uu5
RzWwq8DP3TumHDPpK9z4Bi736PBNSQXcumlQ1rHpPBqksd+Fubw6/s9bLfgm5mcvBCKPxnTOUoEB
nXPEVmOMU9LpFOetIa/S3m7hKiTzw+G+6GuGMBqkShgDeBqZUrwRMLgCcg18w+BEfO763Byn1aCs
+h5yvlxmqDapgSzUjpSqADDsi9naX9G9DVlDh7Uodp2Cuv4fOufipdKV7/mau+E4rXltuCsU4baQ
aX7BuU/kozmWUiCiIbLnrSn0NlPdXCfXIqM9kwsWUqkvSfbCQc9cy1C2Ifyt7rX2LHPg3Nwby0Kc
Z9VxIWdFORZZe46Bx450Uq5fm9dAQvB9cQr0OfAHNBIOwMANZiSjxKavhbSCje6paBv7JH26jgFH
gqNuzYKQDCrv/Ruuy0AHRkeGSrj/7Y2F0xQDjwnQL086YDbxRrFY85XHFy9d59Y8tVgl5zx5wy+j
L/ky3ACI5+VLgwc8+48RCjuIeI27Zl4e9JYd/46mf0VIDUGVzxexm2QOlu4W96HVKI/LDdAgvAqe
I6pnJe+PWDAZFvwPKg1Row+/D/lUEiFeAXoLbgtem4IacR1JkEhCFIQAVIRkIMeG22+i46OUpYAw
N79VCXzDgTOdhkyCkIp0Dsqa9CZCFsFvnpDy62sPaTFZjFb5IThn6/a5+9T+NMo9jNigJ2mOkaM7
FOexykZ1/e9zT70YL8TQT+7dFbLivbzOqYIxzBDKBN5dGzwdbpC+o/6LQ8IXRhk9+y42j+7L2h98
OYeCChvajig+hM80hO/8/AcNIV7bLVdj57/PH3WyGiZkX1UkTG1jjQP6BEaK4cbwwUPsWuV9q3TX
GDVsHQYBaeFgbOlALSvrIlGVRnPb/OYkvrMVgirDSJgNWpfQW01DGfAAmeYRCS10upOkRRBWckQa
9SmrgyJlW51GaeuuugFpHbGZoDgWZ8WA0fXRVKeho1dhzOER9AZs/eJKHQaWhsYvQuLQOkbQYBPp
Cn2oXyIKZ8KDeWVsLjapw8addzjKoUI8KagxwuWFdaVP6yMzetfXfdf1JLErNd/KZ/7qAwbWxNnc
Te+wdcJH7EhlUkiLxnfVXdVpPUA0DXlu+sgek+RlAS0atmjh3orzveNdn168IHAYWYNU9Uwz62Gs
01/9+SgkgFPb/Zuhu7IquLHBaODBMDjOeVxb/NtsR1ZX4LU2703GFXgqZ8XcdZ5Np9a8XRdBH7xA
f3IHHoIwDxW8rvZuf1BsELABmlYhZQXQJNun0/FqMm1TLyFnR07Sl164lV7+YPqF6ov8nonyRdyq
5f3H9DxTnullu6JQf6Tp/1dGggXWxmP4rK4bYlNr/SVChiWEIiDJKN3q8yKyZ8JxsURcIS/3o7It
YsvJcrJabCuEFuxnGlglCFGt1hrkoFakjE8fEKRoC+lXXlayPMVWYbLHVtN8fXFle6KN8RNDnsol
uvLLWLK8W/NpIv9B7muG5XvjV1apnGEei2gLPHBeNef0vnvoPy98s8OIgytgsX0C6NXHWXmwAUsU
SoIHMcRCZDQTCfJonHWuZrAYRgi6KYSDfMx4vNpnSQovFOWi5UdtpHFP5P46Tn49Szed9ck/voOu
fggP/Zsr6m0EpKPQxDt3bYqiXr4vzpRDOs6qdbNh/b2wat3BbUCFEalP57aD9UAGxG5+GG1G0TwM
nRMM9AtBd/Scj+OCMvw3VbTg4uREqPubgEHgehJHhOrKiPwaqOjly+ogusY3VkiBsnjYJvBLqpc8
PrXxdVAjQQQOwGy/jKCwQY3hT5ybwP9jrwb6TmVDi6wutw92o4uEV0lAhHtJ3x5YN4rjA0GWBrwG
544eIKqWzlo6aN3K93KbR0emryv4/2vf0unOKKM5neGilKstmB7oF0Sw0XLJGN3m+sguqBGBy1nB
LjNOUXIJutzVRaJY/vEVgnGKN7pvyq108GrwjZahDzLDt7X7kDKp5qP+fMGqIkHa31fxBGPlKGXv
UN0BRY5f51fucqzsn91U8ZjMZ36R+TyTdCv/TSLbBtJbv1e1MePNF/Ap7sM2n2n9wZaqIF8Fc6qZ
RGVsckGRBp48zKwIfbIMV4jDiAAGxxKouR68j8bIkWAKMF5+iIUER4gugieqXghmpQjJNsivPgfW
FfkOQL+SkrgvQrNPHGedeB6GfAt8+N6uKRXmZzX88TmXqVyGWgSHPpItUDiMaegBNhO4iIqTCM//
dKwoJoDhcRarsbrqzqCKxlZ/wUNeUQvrwwZp3xI3yMoGyQla+7L2EvUElFJRckYTcNqa5o4mQsGi
uWzQeGmOPwN9Y32iT0YHOvLIyiCHHMa+n2H/0NFo4dU5vtS2SvNhztGfda0XDuxFlqKLFdorf7QJ
9G7E80nunsuVJUGRSRi6uwSFsBKShbzf9AvDcW2TL6EtYVLdM+NDuiDz3SFXZ8Lq3mnDg7WHjJa2
pA+8wOB8AvI8m+fuR+X8eS8/8SxCoxn7iSOLtK9d8Smo+eTtLlpazVNpaE29HqgQ1CsXjG4xYVK0
hdUiIyyHmZX/p4F5IQ3gKqswjmvtCG7VC+W9BwnefeOFjbhRHWalpDxK7QTEo7n6IddGaE7UC+Hu
kpa4QK/KssrLuzz0/CzVys3vwtQZAfaNXpeOLu5nY1aLzjdIUXhXuc3edh9ENL+d5V40h8caHYJq
TeIfaD5oKvDBQzFIIgx+5nqmfhyvpIK5gNBh8O8mgf4Ybpv8qtGxn8tnUGoLMPtHGa9wqOGp0EEY
3d5QDGHXKvku+OdUcVgYhbrTs95R8J1qS9pbve7wcDbECr0hBKrfZXOOhGH6QmI9iCUpmh4iA16i
t4u8jjkqUQ1gkjBZj8nkbIi2lfDAioWb7yBWJi/Yk7QHEcAJF0bxzhahzQPACgU6zEuut0xwTaIl
mD2Aw+XHB9E0CDRABt3kvNHMB1YRT2k0KmDdtIlLyUWg7UFoYCY01j9RVPtvk0KqmQwhLW6FRFQC
EH8W9xgh9vQ9SgLZhp1WXIi8STqkhiby1SZ910SiY4LndIGwJljb5bsyByb1y6lslwQfv7dTHDPE
VJAvbHn0G7A+qYJcn6oRapQbuGHzqeWkBokEe9c8QdyhMCTgG1Lt1aKyGRM+vJSkRbHyPssp6p39
nYidX91wlghbgxqbOSv1CX62jO3Atcd3Y/kPXRp/1XoR6hDh+cdr8BmhA9Z2wzn2w5At7HEvdTCz
tXMLz0QvLAZdairZ37V+U2C90A/QIfLwKJHUw9jHiNcQnPLbfLRBHTTl1/BvKNx1ixb+iglUKf6K
60rIlLEij4PPk0SxU/xONwJv7gVhpiFdyI6ernGDLIBr4dRwaDwZ/qqv5iW5fOmCEeWF3qrcIVN+
4i5GMpwju+TaoaF7/HcD6ljrg3rhGhGcO/OeWoNl0v9F9X4y8K2DA7HEHqnSunaPuD1hIfs9nyrF
ireqXpbHPLYekOQ9WfZJvs9CvgTXlKRw/VSINSl8x+M7Bn+hv3v+1FnhR1nVoBf9qoa+9Jmnf8XR
nA/1r5EZBVHQabvnMxV+n0vxevztEmeBz3aGxuG2AqbNUirvg0GuMP+qr/qvBcAtmbps4TKWrJSG
tqR7xvracdJrNI2QrKIQtL8teFXpds+lOwZGcr2dFvpzWghrVUcfhGzOhrBIXaMbtqzG0WfpJguG
+rDZNstrY9/RXnrw2/ntKIMn6cKsvG6abOI7XTSEW53Gruimm7QBrJR2XdZq6YElqC9cwAaWnVBC
+RiyZaZ2aKGYHdha4SO9AQv/0ovQgqIbU07XFw9E2f9tyFCw6yxOWKorUu1K6rJ34UiaV80VcB25
afw5LGdovX3NgpUTK+d5ue6z4ko6dXl0+Qv45kFzqzDFGaIWLpjbzqcNLWVayMzVBC+4jsW1b/Yd
pUFYTSh2YwPJUos6BqQYlpYLbFcPLD6u7sKCM7DrEe01zerAikFiA9efACeEHGUaBMaWq+XO0c9N
YNNjaYZj/M3lA/gUekdYlfkbOBpPwM7A97B1bqdjjZm+jOllvaIV0j0xMFPfLhkBqRyugn0Gl+KC
8nkfqL6EMpeB7otldQMgfd1gImfd8B7/i4KJl4mdXXl1J3xDBL6H9tulATEw3xDmi3GWwyXPZxLG
yWZkQ7wxpPmE8fGCexbw1wY+V/SRkfJ2YJm99ZaLLvpOxc5c8SN0syleeqnBHwLOKZYISlhG+8KV
m0+vFYY3KeQZ/GyPQSeHF3pjfwUbubCAucKIX62AOYUgJl4/7ypwl8nRlYGlkfla8YC4XZVj34xp
kBm1BkncOcFD4mvFMWRiL1EPhiZDlEdm1pPn9egqKfcow3Xz2h10DLaXMQX/m58l+mItGAjeWu4V
GRLFEj0xUxum0KmnqCY6axxztxWMIP8mSGrx+Ktmzt2icx3tQH+t+014t8rkNxlU5/TxfEDh5XqM
z3hR3bZ78EuoV5yRDtINL9Qa7TCYwWev+eIUIRkPLxx0C4ZH+HAZGdBpPKZ73nBbUtNZQPKLFO/j
AzfN309YxBGEyc96NHsbu0YTu4Dr/LdUCxMiG8ddAAnkwrJoZepeEg5px7LUvujABOX0OHomYUMW
ggmTNkGU3UaA20HMg1Tv5ydpiCBLY8NJLs+H6iTTTYqyBwec4JPn7r07s85nih+9ZNVz4+4W96i5
a2tNfW4KeKxIfAfObx+1CCRcx+Mcsfm+mKogBZW6cfUoxTu4zNEdL4jhF1d91Prf6UK3Vm71jbWE
TflrrUZLx9bUbxGrL6d39ctSKK3f1/AL4oDkuPa69utdiygfKRq0CPKZH4+BIgkOHECkxpxDOuqI
w/TGHcAEVlp8gRnOwSxXbMVMaLo9GtuedBUWYzCGRA28GBLtrL1uoS+RJ7XJ/gbCjQKibo1nMVQU
oXBcyYw4K36KckD3Ld+0leVgrs5jMeY78khTPA10T5euH9t8FwihyJmnYPIArOJ+ZBAfuQf190KY
D9iqU9ySubATqd7GCrhkW1nx00cJ4Rj+h9A6CKn5S+oUFXFxuX5VXTBdXjOVv+bwTEkaS7pFqbfq
u/CgWk1cdV7LUKtrvS57+AeNiKABtVe4v0HuNF65A3t6aFfhMKsKZR2JcvLjfVT7dizFwieXIzDn
tkidZOHU5ivr857P+jRR4GPBI4ugg42/nHi/UjdXcuD98KmKq8qNP/+cy+y1GyOixdcImTj3/Acy
JnF8FO+v/tVl4HfJ/BvPQeRff8di2DucbdnbG+As8hqAQdyeeOWcPwYpKNxO7sacwRViCDivmda3
DqlusQBQuJ3h6TsohwEwBSQlV1psCNY9+YXyFQ8quFe4VS3L1PX3vIuh7xTPLSFRs9dH5bJIdsDC
Kt36uiz0h5fsPGTGacknETRq41Ds8KxrVKEttRTivVgFWlAy5zVI2iBforEwHLWtqoEShswSmsJk
dC2Mwm45fg7xFn2VVz6gBWJAQsj4VpGLSd4c5oO5MCErEmB1PaPuq7L8HtHuJ3JEm7EsTmyOQR/o
Uk8XEtV4D/CSnJm7cucwB8vRsgGC+ooaHsxl6BqEfpKfQyg7RWsCESDjcj9r76LlExREfSdjKs3b
f6sf1pPWhtyrwChr6inu4/r9cLviAz5zx/ZuTnvT0fPrPk19bg65GWXG8xl55kQjU430WYFoBnAq
7AeXZrZ16x2GSEWxci1ezdswPkrSZGP2+Rhl6w/KzG6IOCULkSqpcDo2ZGrQjeNbqIfJU247hXP8
C3b2nqNFeKaIoX2unqv3SbybrWf/6I15RDarszrl3/iD13zsTulJ7m+Vew4iP1S5t++DdAsZvPp9
/B7Gp9d2pJcoI4A/oD+Kgvl/46lUIcQDAvAEwdV/2w2uw7ucWKTbj3kUzyl+pYYX76h9am5pFR5F
cIO+DdvBqrWr/y5QJFi1ZuU7FRmDI4j88EI/msvoML9PIl/JxXF8KJ6W1JfV14146ziYlSOta/+3
caudRh8sdZnpukO9BmKDHVVPxEvamWWmy1HS9dgXejKNVyuIRleEoCzNYQ4TABJvghA/0j8314Mr
Okuj93Cz8/H80nBk3f8bbwvZO5TQdSlVjbT2/SPJp3qqExSv0oOb9BxqZT9cf8dmr4ETJvWw2ntW
er3clwgUekC9bL6cKnRiAFOCUJhzPvcCKx+U/vf0P9zU2pA/NNiXLtDnb2WdTkW7JAMmCunSpnKv
0vfzF94CDxpPW/6CmQtd8we1Y1yTY5TKPkrCcgv7dbkurr/P+EO6WDpUH1SWOo+R+wT11HtX63Rd
eFaUiFgVL/R68jT90MMN/UhgvIFE/lgBHw0kpJSeAMe1LqjJX1rbzp2uBPfGrnVvcFMPrWDrnXrn
zgkunn/KYPRe1ML5lzNY1qx8rSZKxgN0l5hER5D8kfE5Mj6PVVvKoDIUyGJ+1OyFYvsj/OvJqbVh
b4fWrsVU2vHDpndkQG166clx4MdjdK6+iulJckITnvm1YfdIP696jLae235Aq579YD/YotnpFmmn
OIYf5+ptlJgg8T9ZD04jt0hf8rJdMa+NY9XrSCBKyuF37DEOZhan3ea1oU4RuBNmFxbIcl+NTf4m
m/kpk4/RgIIRHfxnps4TscJtGfvaov8x38x/J6s5rSToALEZPSfpfrLv91maLsQmtD2JTR7L1xLP
dRL7ui13o3T/AxC8e57VtpscjSnOGFjIeRzi1Lks/77SfTdUTfvxbqIda8e7qWaq+aitG4/arUZJ
Q+rzQBeSSTKeP0/in81MM968ERXSGvFezl4KiVUBiD228n+G/le/RT7z/04nESojznkOn0hV7tnc
CxPKsECOinZnGPNoic+zeeRWiH7O5quFG8Kmd5Lq2CKMOjSA4HOU4l5afdza9xdVuHk+x6bJTppW
I5hkVoZE7r1p71BtHSZeudi2fF7RluMznehvNtMMwPP5uMhAxGSQb/IHrM22+EHa6KNAC4tVtErz
U0Bq9F3pfZRqRhnqn/EfDOFtnpozLO+klUndwpsZHOBLROjMUbyDax0KUUKWl11UMvRHYbXEKZus
P3KZaI7c+WdimBhFx9HFaZePN9KD5+R38mpRmzE58Ogv9Y/GinvRf1DI172vc6sxT2edpxZnsh5m
O+furZJqHjuRDirNLmYhXAV6TnpDQd8g04TrOGR1moyQwzrkjoirq/iLUPc3fjstu2n/LtUGjkok
lGX3BUQ2CSq0A5+M/vP+Y+VnVy0y2g0SA9TylUZkU1+5CEhBF9EF/kEEzq3ay0jnCN4WDbKrHNko
qT9k0xk233XMm2jSgQdzjBcP80sz0o80/trXIde3mqcbM2JK8mCbXIRnf8tdYe6vclmM+JzuFxwj
ADjMfprnIG92KGz6p/oLw//bjqCXDa7wxUryO0l3KE7svOopSO+lDxykDrq5LVj+/b8JJ1jd1zb9
VO89/uj+VVLlePHYoHcaPNQ1MyNZmX3S8eLrb/peQDF88zTWzSfhSmOFEuxHsPLsIIGvB5kmfana
7Y8lLU2GZ0SvLqNEFdZNcpqhQxKexYufb6Cn6Q5za73JRW3QwsLThohbSHWzbZpCIaaf7gDOcNPN
F1JRQYAxA6YcYUtZfD5FQOjswCrk36TqELjgFgT/Q2xeH+LN24Fl8EnquhH6BvpItIsixs4GNj10
NoRkQsgnAaqTagF1EpiJiMt4RqXcvg1CIr4pyh9kdj/YGbiFCEmIiBh6JiixvzZeQac5a4zJVdcC
Py4EyM0lmEX4RT7NNcM/W9q87jxGsdJ+oLR6ppaqpScE5NkSTeEqWUVAG+n2AalJ/tg900p+OyBg
Kj+rydK6mgE5T59yH3P661F4T3VVDI5Y/QoQ+kX/D2bkrXf9jjFlPn8JmXhozxwvpT6TXiPPDlaH
+IcGYC1mFUJ1y8QYJWdYoYl8hPqSj1LSzJIYh1G91662whOyHSBuG5XNZzWGsf7L047o0aMVF7+K
iq5j/2/Lx3zT2lX21WTl9kab7th4N1MjBs4DTaJJrGMlFYfnF/fB9mvzGZmslqnhofI7fo3AHVYo
Fo3SpXsd3vLHK39Ga4/eL1BhKAz8yK25QrS8gDMf+S2LJscnAhqg+Zn4StFUauqF/lw7Wdb75cfy
SFBzLqy/YTdGl+/uY5T5/vje/eZ3n/dOuv6k0VzqRRVyZHJpQU0bDBYs7YvJscNl8pRh8aErR43Y
iAFFOC4wTy0Hrk4A+zzQXPPuiNm5BSOUcQGAgSdCDg1RFLJUgQi7uSHK3skdXZH4OvQcVZ8H2gqh
055mQOufCxmg/634BMLXpk5Nzaxaq9b+t/6eb1ZahGQ9zsKETiX9GBAMiuYSsM+qO0uez+1sfUOP
MOpQK9nWoWdPs0c5QtyHo3opP9G2WpfOOHD7/qHiyUEALIOAwaPm0lEup+fhrr5t3FrpQarGcNgV
X6PIZFN/DK9f635KMdqxenzgTFzgNkMLIA9/wez3n/dcAlifq9zm8ZXQ4faZRHOR8e/i70aBYe78
zfKBF/w7gWPP1485TQ6vOEmL6+IFALfKnyP5K23qeqef00+SItr+/vvS3NSv61x6QU/Ea4dq+9vw
Uot9Ubux+bAD0bONokQjM90hWJ0sn8cn3HpUr3/iqO1b/f2sr/uJHoqy8LAqO9ReLs1VWVCzV6Xy
iBQTmCGoX2w8aySLSe5Pos511jfDZOujgzh4Kctdz/3CyDxCjIBfz0w9lOnPRMbwjr72pXZAYqB5
qqJsA6nIHCgtvgIQDtLlUCmBdakDQU48YTpmV4CJ0jWfuXSPus7CoWli80vKhcwFcf4dvCd4GQhY
+vUGfzqVm/ePJIXDAtsZK0jf5IMvBkhQbcV3/+YPiDOh5btMtV+lWd9CRGkckjncl/sBbei78iSr
33D9lUB1ozqBiqYe9Uukcy1JDg/7oBB31rYgl+Ik4VXYJbBPn+wpW75VjxDiXoXN4FmEbDG3yjha
2re2N7Iol8aNcmlLpW/QuV5Q0o9kKEIlsivLoKz4VYE0JsFxCCJI5+7LS7csXZGdc87KddVkgVm2
rUtj3To1dtVddVONfDayzV3j/EaXho5K5RgaMrtqqNQjO20ul530SyCeVeIMUATdBO/cVCknRsE7
zvpNjzEMQcNyvVg59nlDjiZ8ApvqVDAnRGpC/RlI6ZTvBUV8tQ26OJugSjPaSTVSFIGrZuNfU8gY
KzF1KVCb3rRI3N/7cJ5QcZLFawXxOOoGV417Tckqy8m9Sw80h9zYEx+x3rnySz/civJjH7nVBtl0
96KMDiI6g9RgVU4Xo50sacMMJcQWKpIVz3egzo9h8Uj4STQFO5SxSnQ9diCi3VxRtGaOHtWlMTQg
ShGzvIZ3KbB6/e80Pv5Vthc4SLq4juZe59wGrxjeF+acMkcumTr2UO82yw7dHMQMbXB78raOoemu
KgUHtCUkGK2q6gJ6VkF9a7CDUDbX8jFEilp8sDE3kUV6F2Cckj9igEPzmTgcJSOpKfRkB9bce/pb
yE5l9eoVN7IILZJ3gFJPAwW1DHzGnIPT5zyRwCU/KFX4UowwyaVbSSZhIWRFwyxw2zUpyW6lOZtM
IWpJtieXQtR7l18xVddW47BKoDA4hvwALFgDeaT/jqiSU4lj0AsPlQBLQWVcK6f9teKZBBleZjzn
mUc4L9RU8y3jMWqSVOH1Uui6f/0xC/liqtcqQ778/HdmIXgVp6YCbf2q6KabQ07pFa+HgzCsnHRq
lofqwVQdF9Y9qi8MOu3vHOaSTDIJPZNo73xpHWS1OZMVgYAUS6aOTBzoXbSyrkGvpsBsZp1tMQV0
XyWphYxe6V2+CwT/dgTblViyDDcNAGxNDL38gJriYEH/sumyEwWXQgazC96+emZJBBZBVhGwnHyD
CBIePDVuGCgYTrB2ZOdmC0oMZAu0IrVtqH5hshopXSpPSoqKFHpRc06tqkk4K0H0IvXyJEbZPkjo
H/QoAOVrMl0CzFsGtS23AbX08Ol4Wr9Bn+hGGnuu40Tar3CrnKg4tzia3qXs6UAOnAZWU+5DMU1d
sYWxdE0uX5bxcoz6dzWmzLB7G6SRBydDNwJvjVlAC2o3V6rQfZkBBj7ufx/hy9PVVx2N7ypa33kp
f5TBVfqKfqvC8B7LhA/rgchPcpPFH1lay/emVJFDqTZEiexdkkZrIZB6f29VWMegNEH65evrtwaU
kb/X9iBHky9NDGqdzNLQTsPyxnLyX46TnFWS7kGWWIsMacrDMeBbiDA45IlSAOBRtiPZ/IZBGarc
ndqhoP6bqMOMq856eA/C+xCjX3CsEw4V8gWAoiFRjtLGplkF7yDZm+COrRux/jFWyII+ow0QLYtt
MgFxFBnJB0yBDeA+Cr/ddzvZTGApo23FOTbOZT40TK6zliIwc3HsSGpIQDX/4mbykzQNgSWVC+Gr
SGHh+8nqN9XhmNqUoFBUrPpxMDpiQsauiRBAyxbxJwNh29g2fIeVbb6SJwm9Nt3h4vjwfQaUYQVc
GHtQKGrNp0LmdivX33O74hUhbyRfLxOkTK2XeYJNWestHmVOjhcbr9ScX5eKDcg242grAtPSYWn4
6vGkHp0ZJKazQ1aQpODg7GRhooMOaf9VAKqWis+ThuRIBkLs8Y+akXvuWPlrJYuySncYpK89qQkY
+K7OZE1MbUgSOEyTDBSkETmeK/u+uW2aXD/RlmMJq346zZbtDwFbU//Dw/fJdEjdDDnnDkLlE+LV
VCHKzr99gunAmL2QTXghwvJClU9J9FAS0/H9B3FCUgFECvwIB6zRsOkGkwIOTm2yNcT0Z0BmI0KP
TMX/NOqZQrI1awQtO6pR5F/SeH+0tQw2REhKibLu06v0niRxbBS7efG7R9Ci4K8Mg1yZYyZXSILl
cLVKzRI1h7ITVEpEUPbgSfjxi05LqNVijxEVdNyh60Sabo/gLP/JDr5KJ1R6tvhWyZpC/dtKlCzG
mOLnCouXi6eL6AoFpk31r7ZhJbjD0cX/uULcUIhfMgmyMAg7W3rXMb+q0T8xDbL5c6UHPyhK/HlF
fisKyLlgMsk1SqPA+Zk55laNM5aZw2T9YJ12lVbzwC1T+NmUv0CBONkE9wRT8+JaQt/vVeKhVXkp
weut/DE/Al2eQP0uc6T3UTAH1IDPdWFXu3J0Sqtm1HI9q04PNLeDrjRfhGLkPCwWC79RZbrMCj4N
GC7kpILBhrWZtvhtowzu2+nYsONeBJg5orOLM7tnRT3mprJ9ZBDxa2gyCTS5+K3u4hF/2LXRukT+
+Czi7vlzmMPjZZ0y9EWq9kn1NwPdB26eq6c3EttwAxpQjpuvSJOzO3c7Dv+cqHiFXGfO2BBTA3Kh
tXFz9RGn4JeiywAX5wEKV/m23S6BtUqf1tYNzCeHPMjgfv90Go1YnutqvK3t53poXYAFbgBbNeh9
M8X14CoiaOG4iP/iJez0UBEuojnQVzJVmFXIgHZgRONo/PAEcSsCugTLQFPZfF2jr3hfvUeuI1gu
vH7vo9cGj8j835DKHnoFcgJzOd+62IBcpLTaS/Ov0oQc8VJ3KB0NE6i60AR03Po4692Xe0OneU6Z
S7+GwAFzNldbsvpaPzOFfpXJ0Q4ItR7f5+UYsRDVEA+F6tDvQJYznc80yL70nKwJOoy8eEcGo16e
UapYexOTInaUrNly5NZI1OgGUF6hZpUIAhQFsf6K6ZrCXRnFvVhYj3TAgBBlXQqmp3DpJOBCxVFO
Ik/tZL1SO2MwopysZSjMkt/e9p2L93eP/GXy10r0MokCkOeuvHtW3i/y+VcGQqRy+PnY0ok697vv
blCjZcHOFNeRPLLslU2NYLsmNyVdudQu/8fTeW2nri1B9Is0BlnoVSghRI72C8PGtkQGkfn6O0tr
n3t08HYEJK3QXV1VndJWGuu4aAv04wRk7hCrc/p00ukr1uc7HrQUrs/3QzkAnTkueJLoUHcR6LG/
NEJhdZNAsEmbmWvnSrZx6lTay0CmCdb0+W6nxFmM+4p7pAq2b71eHadC+2h7VKfx12A5drrSC2Bh
4b2JpqquNduj4sx6lUH2XYcSve1eNv6RYKv76r8GpUF11GinZ1f2WbTnpuvCA9z832rghHac9+Sm
Bk4AtRF7bbrWYB0YPZNngkdRYvXpxtwDziqYyepvI6dtS2kJV/Lwvd2EDvBar044vt94NIOJ5Beq
wFYLznqSz/aT48SKYQEij7iGZRIO1eU1pGmHdgZByPunfo5LeR8OECUWtc/KPx5q3xIf+rs+cvBj
azM+TnXsp+nQOfk49HdgECnrT4d06OGXNv0zbWHO9IOhOcyYXl5TGp0P6UvcfXWdTjXZiomF1F7G
tqeIfjVYiVcg3jv95nDboxB2akN9wmji2CXPoYdZ84O6oDV6d5wg7ewGm0ElxpknspJGD9R7VBs5
k1ovS2ohvZ0Leyn5STqLfHIcrSONEtWrbtTxtl+0LwcuAkAeU08d1vu4/0DvPQGM8Q+EVT6u/0qY
od7iDYVLkFB1YtskzS5Fj6E9pvHC+JB0S3EJQkCvFr5Xy09nrJYQ9+BBgWNJP+lHDMr2iPNAdhP0
q6bjZm1UHlRGFT46XkYgKtaxArSszSOxOhYlReBobJ7KdJ6trrZfjfCw/zh5G9s/z51Hyyl3tgHV
1c3TrV3dG1SB+EWMd04QW1fgDdyn+Nx1H/Pq2aOAktYXO7Cz5MiMPnun+3gP5OpVG/6TZuR+qQc1
/gExmeon7lDUvfeqMW2j5YsAin7j2QDjrlPFA5aqLx6j2vTBwl49RldMQe7to528D9FamS3jPQWj
Xe0O/vaDYkjFq8He8veLR5XSsZsTxeKwWYIOQw62CVOMITu7cXPrmTbOO5L9uPG3gaTwbt1UPcRq
i08PSRWu79dzDZxsLzaDmk8hVDbkS+qDq6UHjxeCFAF8bAFhPbrv7+c9yDEi2/pN6A0ENtNrZJf9
5aC865buUbXsO2X16oM3ND02fVCq+iGqVtvWqDGgN9LAGjmjZ2QR9LM2NAdUVnuYhA7oRjWwbJcP
I57xwhCkwrD/xWwM706soLddHevuteMwSu+dJw+tJ9vwGqmnlVzJeC2wt/vcGuGS/4yWLDv3COe7
jhabU6fWFshxii4ECNt2lWY09VgudTUwnbK/i06xjmf4YPl9FE1rYNtyHHrrAV3eiqNMAzG1itiz
pOzbZxZxFpZzsr7zQV9V4xKlJz7RQ02E6DrWp+NAvz60u063wmfbpFx3Hb6wuoRG7IngP0JcZO6d
01HmyF+CUrHpvFuiqOLXxX6Ic54V6mjAV6UHWliJShx7WhLLykEBtMJ7CW8VnOtxp1kylDqC7RQf
mBfWD5eCOUGRAhW57FPlYlnzMZlFV731tXTvArpysN4pTlBIjzVGf9POOEQqZ6K0mzh2NfAfZhQg
zz+RZigt1lG4sXVE9FeGRBpebuPVlDhRLRQXXzz6w0ByBunpGKfFE1z8AyuQCsNp9PIPgxdVigaL
C0rSuEL6uvxU6fqUvMUzufB6KrA4YmYtISKLbfSGtqMdG+FBiGSQlPhGWUCHEhZ0ASBIFIMlHKgR
OAmYsgDCvxXuKMHS6+mEIKRhtPFgFXlEyxEyRRkb296MaAj5M7ucyIKgTQUIoD5+WIPBCtoGDu9J
Jgt3nBDk0rWPM5QBgjF05PwxqUcdv7njH+KuMmbcF+7l5Z8TInilV/S6A0wxnqdKD5X8Ao8hVCSM
pW8ZxGT11IIndYChvYnUhMuKN5ENzE9gsF+lN99quA6xiRPWafMV7CveOu/a2/nl9HH6chi3zyWy
YYvoYo30OsZghpGURXDaA3ZEjn1bQOYeBHOfgDsSmsgGWx3P6B5ILxJF9eX4hkEv8XU9FARqhTV6
gsl7A8YS2ZUEjEAz2I8+kgunaRPrXDis4XpiD5fjWv8Z3+NltIwOPErt88Y9dK5xiUQHa9rOu/eC
MvEavHu8ZvEr6+TOH9Ru7jpZJ3b3CsZ5jS8BWfWoRvj4Ds8rAO/c1w/qXf0SvRABVetYN5WKJlS3
iVjjSskkqdZZH2C4y0O1yay3CKJIFgwkVfDpiM3f/mHEH+CIqi3zChUES0Ruqcau3BLsRRm/iGv7
3taWV5ldRvVgy9a3o57NjKoQG2GBSBudcieNR0oqlMUJoDwxzwWD3YKwfGpdrGCbZKbRC9abSYnA
5ULt/EN5V8PT1dh1dp2njZjEHIdOHjXaOMMT1ygtBYRtl/pKvAro899PVitQvGuBmCk4lFl8A0Wl
QHMlXm/iVvltVjj/lAQ1b9U6V9aTSmcTb+L9GKNXGrY10N3gooWemOAYOA1f2U/r7m/q3p1CatO9
woagn909OL3CEwQaPKoe0SO6dWSId+ucr1jANHubbsbH99Vr9ACw2DYzHrTLlCjNSmDAts8d1guS
UH1tJbUe+Ask0eSw8bDH4xuEHLtjUB1Qom+MrEk2vcwvcwuePqLa6W1+mz/mh+nr0jo1fWuw7qcn
T5igQgEFBKByt8ii5Gq3n1m8b8qP5sjgWHp5BoaQRjvglPaNAs1yVrdcu96yXos31dBG/GadQfjx
dF9z6IKYDK6JXNZ+M+3YyDe/GovTG0pfE5Ns+kMQpRZSgll9epu8sXZapEt3XZ3dgXMwy/KXx2FO
k93ukdoiq8XdbaxsZlepfaz7+7qf1v0lHT1PiL/LPsUhCpf379tjUrPYItf0iIC/1+Z27Esw0elM
mt7ixuJxC513/5LUMu+M7xmobLNVU9mRKoXVPUQnotZ33jo3EqZZ3rmyavZPO++BRzOs1tlmJJfS
BwPiBoSt4aFCzZOxpDrB2Ttghy+kw2m9ezaZNvZwpI5dmhxXZtJSq2isjQYGEiDRsTDdBFVllmSF
NEpCK82ZLe0AVJVWsgCfnoBUhCNZGDYHGYGpBXhDOodaRcC6eJ9AFqoEldH1GO2PqI4PAEfwRCAj
GJJk2ypcLQHR4WEB7Zvc/L++bQKoBx/aFMS7FaMB0Y+0lcBCZKTkeuiJdd46e7wCgJYFlxQmZcIB
f0gqp1gykIJzAQT4qCfHEypKVM6JjSiveK+B7atzwMm3prpI2PMRWx/pCyO4DiNGMHmHkDrzxJwW
aF9jRpu+ENURsI+/mTcmtq8VT/GJUqK80/zR9JZ/nZAPYSN3whsTtwiFUpVBD2Hr20RAh+Afu5XA
LmOlEZooor15C3JrNZ0k1thk59E6pMIDoFOhTrNt5RHSa10MtUdSGUdlG1VNipLMP2hStWLOChty
dfak38OY8v94A7qwGWd9irxZP+vjboVSskzi3YdKpzaiNMgh37MKVEu/kUECBLGgrk+MQRcwltE0
envfEoWbU1JqZcz6MlKaF/aK3Tdddp6dY3cdb+DD0UAKRlyNFpZadLUf74L6XIw5Gc7ewr1/YhGu
Ec9c8EhXOChr2m1sumNWfo/xIzziL76PYRaowebBe5F5Hbw6rTQPfdIn4A3UvN6NXxMcdHE1ckWE
Qwnah56HxT0pGWoBzQPpIbS96ze3Q4KnzzpdPIXC6C/5u4LXt3bb+gOiDVQC/Ix/9HT6aMwj9et3
TySNSixqvir2pmovP83iBfQirtPRk8qC6ILoEc1BvwCL5eMLUZ+avHqui5g/o36A8lOkSP2oEUK2
gduh41uCFb4vtEccVjGO9PkN0YU1fsNBsiGlVKXREytFb5Mm3WBCluhH+j19QWeG/kRSAGUM5hpA
AgUZUuldQP5dtZvB7ypkUjPZksFrZeplbFjxVUBO8f8vhaTfFH/H6ignQKdBwEDlOpIP/xfLSqYf
lgAq3eGXI+wpdQNeYDQqFDB2i2mPfyYUzNTn5WhgyOgHtgMnfwLfgc1RamNObIKRRbohFyAGNnrh
DKPILFi2SV4aQ06LN97W+26Pwv/qbbwBPYM0Ijp0XvCd6O1sRb+/GIQXK8aN6qQsSVYrYfMyqpf4
RjLmGmugSDUPn3UpJIynypeEvk4lDN1BQsEtBB7EhNNxuyIAwYDqcc1p4IC6/TkfzR+eX40/ErDG
yQiHga/x3089zOL1JNH7ucDyVKMrWZEWxpecHUxUvFsn31AgAOiyYATVgzVE4OAevyOdikYhz0j0
xqE2IUP406jKZ50Fffp2zG79BjVEbqROGac+LkzK344UexJ5tgRxCg8LCVV/MwCeHYfWBaQ03fUQ
DIUJjnapjGBGT7guWgFf3Pa35sv3k9J2Pxyw6qx+bT8cpW4bifgltOeXsI40Bxd0ZrhDezkmWjEF
BYyoda1xnz383CfrqM7KkcMHlu2jymhCL828kYbrgdBFp4hhyTD3OrNKaOopGucavZ/HXuXMsC3c
arlVemNvj870kJ6I7oxIXdQqtTGotNT1Th4g/zxk+5LJyHMMunuhxzeVPH1EQaZvN8OumF/AqEp3
zsxWoNNvLqouJfdFuXUxTTrCl0H+RwveFdQlubrKX/t3pDGMUPef+6tIawU/WL06UIhciTlrALN9
Jh2/on1C91k7jtbvNZkD9GPt4Pd4NbBbAKPwAmkd+JVQgmc0qvT90RzX8Z+QRB7klG5ppvYuv0d9
NpivRKwwzRHroYojgq9OsyYBgtMVV0NuH/Jcmtf5l827j8meh2iEFnwsLDxzrb8XKrvSdmX7ILay
mOS9GMD05h2xKzkCHAvFpchD2YZt/T979iZFHW83BB0pLA4ln1TVotFpdvJ408k6jYDOs078or8B
fRFQbEjPKdaHSTeqsWgZT7hmEDS+ZBfEm/s4tz+qMRoVCoTC4miA0OBdDXTFodzgToYCui3Cthn2
ilAwm8VqgMkAXwq05Xv5ARzHDRqzqHRYRNhlAB84RV111V0URimokge+cZM1k0ZqFJ2fyqZ4qLyw
bf2THb1OUJVM+d0LoJZ5iRqZ0/SACH1PHgO0cEwswAKF8Sqq7xN4IkT+q7mILxh5SrcWBIw6kbjM
8i664R3VxXa27DaGOZS68Z717lWUnlVlVPKrvJahzSit+MxQWaiJka4IwmIMajl0imBDi7aOBuUJ
CDbDGx3MlTG9oT2iYmD1AEf8uyOFa/NF/idEYznet0sLEW9Q+X5NIb7oJDGt6C6GqtOOe/4fQdlQ
VUsFezBWoaNCO2UDK0rgpbiKD7Z2pEbojIEQ+FwO2Zt2joCE32sCbGCnxbUsEQwSDWo8ClMRZ0SF
D4ahMXlMJxLboPKS6krMDd1+2mojuN4WP6Ib+7MFuQMOEkUEKoKqzpkHYamMqcinB6akiFbar/pT
mK0UolXZuxcFafFdVYFWyZtbTAVFEjP84bbIv4Y0u/6kgUFwmuY3L/tUpRxXp23wYjjQWYMhoaqF
aoM6JDbizrJPzOn7yxLOBJ+oAAzuG5c761gbDhEZNwtGLOuC3PCKEKwzYSmealGgY0+I7V6Xlu60
HFNlkQiLBUIRoPhk5X+VRKXKSgtVQ3h4ApmySPBENrKGDll7Otj1ngjBpd/q2TGmWV9VPwc/kFa6
4r4mzYAaSe4eB1t+JtssJdumvqUAvSjEqvGcqbtoVpheCNiVUj3ZoaOguMbGxP8X/Bj73xqaObR8
aRxO7fMXpNTikE2iemypG2kFNQLZGgaVduHTSEmLGjqTnX1eW5YWRV03JQI6ViszhpXhwIZye9OY
2aTyGiOn7Ouim3maghCgMS95ktEj83/6iZ+E/MeigJ+B4rsixiuCMrimidL98+jZft5baQdS5hVQ
7Iwn/2soMA7LezzRJKR+IFSUHx7KgB26Hfm7N8J1DxLIl4QF1+TpNaDmNmOH1sSCyLQZyaiBuI8Q
U5Oz6KVWaKtFrFJgryxChdDGpOEpvNdj/Q8QvRbt7BSGK+gh5DFjhgZJulQ6CVEJmPeTvYtZD5JL
7En/VCKXdSxJNZ8ZlsierIxOGqKaiPxQ994DOzGW9TnG9YZXcPXk21Hvm7MUcIioE74vu/QDEE4A
oMw4ChlJ0Xzo3/nwrrR76Ubtizq+VlIBG4ZxaNg/Zi2VmtEw74RtCBgrqGkkqeJ86SgSoICqSLGQ
mYDMyNO1z/8XtGuAPYm7ZBF2K4BC6WzNYZgdQjOltofywkf5tppjyfdFahC9QSwNQ+IW0VqDVDVr
DVHzWmqUpWRXuRMxGBC1CGEmIdOdKwAbVc0LYEjwr0rXF8r41VCUAuV1wplVUqrGWkiV9GL4RYt1
VetVE1SnlN4V1R+2VCwfFD9RPuI/p0WsCL4V6zIfcCM2CbLmSBkwE1tRij4dDV7jQ0NsJFmOIvrs
pxFLQqQZCANqdEBbA96VMFRUkdcTEc30dc8A4zkPCH8+7foaNKtptpsMTWek4aYmqWqTqsVK3Wuf
tFBV1MrAI1DmbeDKZERHI4nmxj9wqio9ku+fHTvCocUQ/DV2CSj9HgWGDcDEdlFJMdZky6Dnh3eE
JGVazL0/dNfkBqI71/B/6BXQ/il2FflkHiFWQWYOdMtK8X4mj7gDssVS4Qqn6YaNFGcombjenA5F
sMUxXONJwJrqf/dRtNnspsb7tjFE7KbaDnA4s9s41mgwoT5rLT+vXobnbqGzYHurt2c/wz8EmWwp
Ju1mP9q5cATEP9QtV1JfH2o1Fg1AW5QJIUTTgGEA/UlBwniq/VO8GTTVumjFSar9xJEHfHBzipTN
ODQdNTGRCOlHN4kUuQHkiX85V3mmcSxbTjOdb6ju7ckbho6PZ3v3p94WEwqTqq5YZbqW/+m2DUNJ
tnia1SaacLixBcaz1eZULDnwP9l57NE1cmiDeZiXPn4bXmWwTPiyCC528JcHhYhuoAFF9uYeICwc
JR5/Fe/ezEuR72z4Vsw9BQtai+xJ9afWo+wAm+f98cYPpGv8YrgmQiC1gB1aL4aMhKM6EUE7pk2H
rpMEGUp5hWCVOd4EQgrY+xNJDLSDCE6SqYJhVxj09+2R47HYlogJiBpFP6F4NVoOloNsTA+U+Xu+
y6m+wcd+d4RhvDtV9p7xdoiUkI/7z9v0NK7P83G9Q4W9Y3fO8a2AMARgVL1TUPGr3m2kHa4C2CFv
BDyNZvuRkOcXVhxXtG1QZALZeYjjpaWqjkkI8VBRBLoCJ4hAI1nHf3unRrQglI0HaQMra9EuaIiu
OoPYU+rmiQiVWnh9pHXUNPrRzkEAjL8dVXsVJVIYqOlUqBItkgGpMpSkYCz4FYPQqBeo1rxLKycL
nD5vxPxwsq4+QRhrEVut/iVwBYlOC27HByuZBvh58kjkLaOeR0RgPWRR4n/BJCGudzNogwokWNNO
1DslmNZjeeOppaDnVN6cSpqIfCTarMhgVjGWVFDRigONBeLK2p/0lWxr6B5xRfiWPdwpQs5Jniv2
3YR28TQrTkYsb/gCY2Om5ZLVDsYvYk/irF/OvbulqAig19NoJe2CB8TGFWr0KrnTgCDe0LnSaIXz
zYsWF8ZGnIaModjzmuCCH9ULaj0pLV5wyV+Qupbj3QxyzMvl7Haz+lBLgsoFom07W7hNwmUFSDag
maCBQ51Hs93iEEipjVONFhveNVpOTnMbUGBDKRXmAoehmfEGdWSemo8AFX7wtrmDv3r3q19u2AVS
xsXbqCl9nS4xYo3vOjSkcNlooDCtw4LFRD5HBrKq+zCuooHSu1qxaytl2KrGxkeTRmhKi+nFPhib
7imEqEwqHfjAdMp4VIRV/tHOpBVY/0M5Mo0aMzJ0QSogNUWeLO+4bwull3DmWos8W4cGuxIf6bF0
z9Z+98bcLjIJfV97nE2GhAIFdOH72yzvvFy1UG2JECWoLY1OA6I5UiIiI+3l7IoCFL6VvYPmCBg5
BGhXzBahd3jE6cVodf+52RXRWhFhFT5fFxYUO7i4e6BEzoWzUSdDKCAARUIIVFBSFga/2NsKCODs
9XU2KU5Xv6IEjfOSR4ZsO9IR+Ee74r9pv8P2SgINrDXNv5dR9dOaonuhztS3Pxv9Vz/7LlO+y1O3
Skjy1Zxs5vcOhIX2eVEbQ/qjWpA8p+ONTC4IH5hyU3nJ7z1oU2ywLKN4XPAjaOR/9M4g0cLDCBMF
ev2BwitpwWWga6iF+qjvGIReLoVyvZCcQsRD7DAKY6ec7esyfnanjQ6vChzPf4pYiFmktSjMlIpQ
3ATjhsv1hmt8IERn78OeSnaevHxXCkOTUOetGBqYQnjZGaSYQd3wz6SwZ+hWG6qiQ2U3mmDKdXJf
2oYrlXYlIgI2mlSSxUsWi6pQaSjH441p0bGpwOuQw5aYnRDBXOBBpReSE+iP1M2bjnfDdKAt+6u4
lMbnYx4uoxvqDdFEq/GxrS6Oy0WtIEOWfZ2yThpOCSc3tX9znMQqcEavBS9WURAcVXNqt4mxxHgV
1Oknp2MUKDvQjfXkNNtOxI9/ksIpOuRB/zleRrVxHf+1+FbJWkiKIAdherfBpnPvPXuyAzHnK8OQ
J6fDVAc41DEC7whGo7lJ2+aYlaAwANJUixA1dd3MHcixFHBB8iW/UHGj6UGSamEXT6A7lwJAqFef
kf70bjPpvdmYyHYEtAmDc5ghohky04VEaLdau4+pJhqTVBOSRtuJYKrfEeuyJqcCUb07JQ5a97RO
CX55Yyktap6qWaIKDwQoa2HW/kbLOiQOWqMcFkuoiIUARjIYLXSNsZr36SkETtGi/I9qnZ5JmMeb
fw0CI7nHKhEyInmGFjs2TFnPK2C4IFs7t27kmcWhFUNHWYsBCbvSdu1JBU4Nr1sLsd6WSX0QVwjB
kzxG7+nZEgfygn+s4sRiF9VWKCrgofB708j9j4xoxFTLJMX2pea4dRo2QHIRBXHDlrKbsak8AuvT
ZBVisUipUQIZE6uxUjwai/zr3L6fW6XME8c3HWicPQiMdcjz6hZCDOxewlOgFgo5HFHZI8pycQdd
40EPvTf3uFjDhZ5WKG0oBmkA3jTqbnqmdwPFCAhQS/znZ3zzH49EkoNb4eSDYVdPPkqyXzSlREHq
b08RJqE6mRbCSwK5E/YdBaZbDp5YWSnWEaAl1NYMK+UuosAoE9XDIVBXJ6BSUTFR3UJbC3JwujMQ
RN2KzUJtXfSsRzdQrUQvKssEuYaY/F3kM1Fe/pmNgGSxVmqdM4dWTMMhR9IhJr4CZhUxKUDCuJcK
3CjB6fEnCryeqLAOeRDB6VMx5HUp1NuMnrCgB4pUZZVUAV5ePL0mO4AyEOWeJgBEFfKntkN1WnwQ
1isBsoqe2/95wYGmlWIH/E+cnefq6uENwuZorp/OlqvCRmdmIjC95p/2Ym2kExhBZLGXqQbxv7om
AaBVtJvL+qbQqO9LnKSBrDonMqXi0ARRZzk44So7/qRhtUcNVWNCN5f4qr/z6AiisJt4C8xbE0O9
IjRFzr/vbwVv1MmKZjoG2NGk9xMnTAB05TE9wHbOKKw/uwrlBcU3Q6fI7bF00OavU1RFi2oLlSzO
1JjS5KS1Ggxqk/kONFwMAxosPmV5J+wDY6daxnPMOmNBlRLaSmSKxkqFKIICfonaFPJ8EHmlD2Zp
4tULtOMBuiDgBzpSbDT7NJDlFt8YI3oUw4IlXgmK2va86HBquuqw+8KmQMCvLE/Dq4RdkjxYxWZm
U2ZbUDdeKSg08NizkdjIibIQwWBA3l73NRKHKnwXTbZmY4C4Hn9q9BayEbyVyKkdLxqyN7PFDzvK
G+Wkxcg1iCxfacJqEmniwBEUcKKhovunrqHfE+o2rHd4o7FQ39vfazG4U3AyUwvVugfeAPW8zMX5
1oTS9dfoVUYnGx5nrMY0SsceCFA00ZAdnxJrXNRWiNgNvKKbqhZl+mPzNpHG4CyqdYbfWNwTAUzX
QomC1cVE71A3WGPtRA9UMRaUR2nm8y6V3pkNhD2FeLnYQ/TxRX1KOYTzr2F5gx2uNhDHUGu1Yn74
9jHFtalqfurqZLBLdYHB5VUj1oAccjVW5Iqf9Mh0xH5SvT2PVGLqd889YjymwH2g2paqXPJAZq65
FraDr+5Nrj/U8GCiQAHwN2Ord6VluncnFF//Iv9bjpvt9bSsTHRwwmer9mMBBuYQCRwfpirv+ARq
W6W0d+CnBCjwOcQWqrCTqupa+ajbnIjNZo2kWG401FChhHMp1szhKzeOK8G1CJveGvUflFAkh+Ey
2UMgIOqM0i68z0I4Sj2NWX7lJVZUBti+kDEAZHFQREqUnEHXYiWgdAGThRcPj7C66vDetDbU+XVC
M95mvEIh7ErT46gj0x3SxRVaM7Yenu3TNNtXMLXrUL5Zt+9SFIOKbc69d9qavi8ugUzT+3t/Ft7X
/8zOgeLhMolGT8dOAP+NX70jFpTN5g4SYcoc0qE4kniUCIhQLGKiKPBT0If9GJUcU/ygbGkyyxoA
PWzq7VSo3p4cmYTwH3apfNocKxWX9m2zOytYu/o1Ag6jb60MdMEw12aTh+bn/gpo0MOU4fQyqueZ
QuCOsSG2A0zuf+GDyZ9eU8wMKQ2KF6FKrIqtYkIYGMGis1gFwkCGz0K5lzVbF2qTLDjB7uv9R+WG
IEf6O+QJhKzGsVV1OEU556S2srOifqWAV1dBP8BSoWv+RHzB999DQcKBEGR1bENQFUG2EDhQEOR/
cWPFJnyyOvUEY6ottwk29KS0YNFSpiNvHYMmOo1xGX5x/z+4xeDdmhMHj+CwAaNIyZIemsea8yWE
QvQ4+tLyLU2a038H8rpQ5V0rlHJEkyeyo1GVlp8m5BW4KkUMxvwVFhmw3ynK1GKOUVUwGZEDK/ZS
rPl0s/tgH74vbAefzV34Yu9icazDjHPzivf6uo0uTyx5INLS+hvjrpGF4HHZqjVbzqq62I7OMcYA
ln/olMN6XFo0J9aomVAtq2Z4b7nL/vWv4rjp5E79BJ4GNPfcK9fVoz3Hox2tK7Dw2XsBq2St47md
nrql/vruNybWbPdXHh7+XthrhM/Wptm6buhEbYfPTCInF31ERdTKFEFFUlk4Q4XGWU/lQwGMryCd
KJx9BLAPDRShKBe+MZPzzvgw0ITas1ML+yoFtYXCxFdwTlDhqBxZjiW/16hQWmRSJDEs6XGTFva4
+SiFqKrGKvhiDJuR3JDNobwNyz5/vO/v6UVyoqX8OijNa5G6Vu5gIOo7m0/Z6h3V064Uke3FWVzq
8Bn24iSgHLLmI1ea7qJnr/57D3FO86dqvFM0PGE71MusgzEYqdXe/dLPEZFk2j++pQBkp0bMSjun
QTbc4pFf65hcLCUl2sCthteL528PaRN1wQ8Q2vnZuyxqzG2KseAW0rwI7doXBSEzd03Ar1qG5rH1
DxdPu4qHVJkQJF6UlJMLsA/ZPFB2kP3BNizyFenAlVEBxFzn6vFrUgXJaDS3z59XeNn2HCe28tuD
Hrj+fc5z8FS7FjqYBzEtBs3cr3ev9c7acpdVX3XjYD9ZLsh8WdZs95a5T2jc3I/X+AgJdh+Q9+/i
F738dK3UHoO8l0VQ3o7mKCqoV6RMem9SK97hEeIikeC5oFkCwqe9kkRxTfxn0NCiTslV2iHYY2+E
O0VpfQ1fAhWzUPy/TocYjDBKvbC0BRf1OUFuVNiZjIz9ibGSFYdCjdQEvCocb5IxqjDoENhnE7Z/
hYTKnWS3Ll4tE4gKL+OSt1zA6KasqY/Ke0osytmXIADmCRX2HSTfWoY/pVJmyQDe/q2g/W+iXaSs
2ZnlowrXS4Pi2N97akqVY+3YwAX/SdWXPHookTEXdkoZ/5Ohg2ujRjdDSFXdAhzJGMqVuVS6Flpb
ixBQHUdVR1MiUwOpKnDbQPkC34f0qEKGOlgimuC7Sk/AYv7+dK8U8GVEwHMYiNhDhQx4KgpLt0Vn
E71VHdxWxW8GGZamXQc7HuWsC1A0E4I9T7EjO19HHyvMK71vxZKlb7MnZkWsecflUn6Zr+iA/9GM
JIMUoxSK8a8MxlTFeG9C2jWNpXLVA4amwS0EyjQDjDXaU6EQYrBLe/rA81NW2zv/Nk4X/00+OYeq
evxAVqjMVo4FxfBQS3IVwRVZCWEmvIRsp3n4BmqWdQANypmLF3KtolC6I/QS6luQZDbehchGyz2V
OGroGqGaxTrEzpMGVbsvKGZzLMmhSo8nl3J2AeUoOhDmlLEw5IgYhzW6bf7rddDKu8LCxOE4EH9f
xrXoBpmSJrxCWYSxGJwlZ4KpPYeQl2aHJvNdsVnuXUZM69KX9egxOHq3vta0ql9LKqKBYA5L/AR5
hwYxPQrrS9qjWYgTS4n8zl8TCtdTdTEH0mEXpacXINJUJvNkpUMSwaHieJKAv2kPJXUvgfwAhb9V
Zr1RKZVykmA1MU42DHe5nJfYmrWGa9fXci/QjMWKi3FpyyTl6YNWUxP/79BPtgO5qAtBeLCFNJl9
r1vr2D7f+f3tRD6nazgWPNO6iC/OiVAL8XwvYG7yd1WAseSzauuRgD+IK3CZ6JmzkWoCGhIiBS95
pedMLIKXt2HmVnlVGL78KWeAaLC9/7H+JImwoAbd2hCmCyjsCRjmsIs5yGihARGFqLwquEfFA+Hp
0t1IYKUyshLXBgu2XDZMMKcITSGx+bmQHgMlEQ+3kRZ9Wy0QdoeM+E6Ftwba0fSi/bxsalKHFmqY
SBKYfafOTILniTOFzPkkyMdGa3wPyMmLOrRq0QAWSTN+J/f2E4S35t+RY5U9VWnTPcF/nWpQnRpQ
oaahXiUBT42Seg2OGoagIsa1n8nbO9JXUhUt1YuoGlWARfQN43EuhOUO22Az2IO06CsldQaPU1il
VInGxMq7BBEo18q9DPcAvNRIZ1+09aIiNSsHDQwbSQlr8W6iFyrTJjCNso8rVAiQ9HxSwEMzLDxH
AoneE0li7gWB9eDtCVZlc6mtTVsctGHNTqoSuGh4v8xXuuwwt//N00vhvS1IAtDg80lvGClyhBu8
CfbKxfXLk33D3V7cV++Wtm7QL7Yhn+R5fMrjfdR8tkp028Xwob85I3A9MqcJx9Mxlbp9fAO0Cqvf
7zpeTVg/GbCDvOv/6CL8Jgab5qnaCdCJ6TMPD5/7PnOaBaDE9NtoMLKGrpFa3dBBHEJ9Vw0AroXp
LxpVwhrURR/8ECXWN7k3Qgnc/PEUrkJBF9tLQ1RzrrQoLbaQa4qYCwH5nLiATjNcGmEqAzhf2mtV
v9mQHaTREX/NJaojhcnqSwLXuXsCpzgEdkcUZ1Ub+Am0GbBUriokL6KJ3bg6P4yPqEUP6Hor071f
mZ74DHEvzN/JxX2El+F3f1J20YB/q3qSRlVGkVA/3VS5d+prfdQerRssNNfmOahuFPUOU+1YEw+M
OAd199J0UopNoKNQSYdutBZgs5crysALZwDGLFIhMciqYPia3xQyA4mcjxoOgA4gxkySf5jVgQVf
h+BkDRLlAcIAjDuF6qbiSqsTq5jTxbBnCuAPV4rEJ+OQiE4PjXVT0Re5Q39j5sKrdf4rLOeCc9E1
ugo62JjK0vL9aDXZHfU0Z2BCYSfNUPJaeZk+SFqK8i30zcMHzRJ6ckk9jrAZHFSD3SDQxL8jPm7w
UZ81YtV5K/EpOSWl2O7XOXboVuv9an+T6HFd1T7z1WFxWFxvkb32y30c8l5ZawtNMu1iKEe00L58
yeEU9fmixhMqOTJzVQsDlnjVZ+dZgcHXujO44idu/LeZzhZ/t8Wi/wkhS7WxdafkUy/9PsablUpY
BUjPxY/khD+ZgPiwT+8g2CHkV+VAweMRsbU+LzhgIjBoejAJYnWSrkR7AtADAEUZBRrqS7YA0cyQ
k8Gtb5/bAp4tqjbbyROVmSlqKEY7T/RRBQ5lkejlla+26tFxeB7mfbtT+cV5j9Vlz2afgUUIx6mP
GogqRIuSVnQbnr5VwaViG67BFp4usYUCVJkPrVnucMyRDLkSQuuQDFFSZYcH6uXWLjkkakrRHKKr
9GuxQCkdUlrq2gpkUuyqUmI9sIOK/2zvR7gBbjtN2gVYq8t8CYfqHNFqo39iA0gxmwXpGpfi9Asb
WTxjm69W+oVt6xNLxZdbZVNsOajR7cVucES4hVVsNVj3YJHJvZbn3rg2NbVR1btDbGzVpqfFA9+V
e8GGKPvwIK5urTd8NbxFqVciUoF1sPNmZ/L7rpp1ck7g5MNtJXquw8oRJfJ86fgXOsLRQg9TILVA
bJ5b+cVLd+0t1UdgZmJx5urT3cbrGDNpnJxrdbRsbu3j6j42uOQ516Dm5iC9cXndPuF9iFconvU1
dCTo1aelB5136yA+4ES4lVT819nNLQIzlL3ReheU995hF++Rz8TLRQqBmArP7DKxQDRJZAA1vt7n
1vbjhJR+9pylH379bz2BtbgLmjXfpoksPctsr1HzrRdZ7+3W2qLHfrUaqd9Ive0uqKX+K/XKr9by
7L3xa3r5Nj3DWTZGu2+MsNNfp9RiaFB1nD9H1VF2m+VZy9l5yxXBA+FeVPqx4Oe2riqt0wYpAoRE
yc1+3AblRJmNw8ucEztEDwKADWtdpYqQz55WQOq4Ol2S+5AcH9Tjnrq3FbBJDgukDPUCpbeNGUE5
qGJo8GiNfjcE2g+Xa8jf2HbraLffVlJFFndDTHaN33F+at0bHpf9kf6UbTc7Rrx7BnnUmKweQMh+
hh0XjjkoSHGN4hMXh25ipq5NBQ2JC3knWRPMycmVcTQrnWkstu6kAIIf+xQwklLWOXxDIK0MKj91
ObFcVpeFM62Nz6vKBAMPfvO78nP43nyf5lcgHDgw35Pt0P6+dc/DyvSFESsMkpr7ZlWfLWc7Bmx0
GJxHzb+cFZDRFS9jHAkmVShmQLWECfKITiMAXfyTWDbvCWXDNa7zzVrwGpbb56WPB3i4Q4/8Zqmd
Pf7SUXWx7q0hUR6/OItT7tnP4HTqVunCQp3HccvNvwex6963EZ1RS2Ht337io5ADXuwpbMDH0apx
6T16jVlTduTd2jFx7sG1/5xc+86cLS3DDnL7yyVGb186uZu/+uc9D3a2d8AZ4/ZVuYbW3cOKLsNl
suqmlrsH1ceh6eJlmyhDp2IFwDncQwYToE42zy5opKPlgfsXL5mHDBO2HgyFN7Dp/NtB3I6HRcZa
5R3T8YcF9+XW4THVgwftIJypg4DwEO7z4bma5LPmhVMbNV/B89hpWpo+uBOeiQFmKLuY4O5t+vh8
OISrHk6rtFx8ZH7tAVllmyz3tdausWpww8vl36dF7Wkb29S+mq3dB4areHii5m+dOie/jgo4h8wF
Ttw5dOr+FjZRNXw5zHHf+n2OjmAPj/BQYpylWAizZmYEbdFj+B5k3YZf+XwNcyDzUd4Giq+45eT0
wyaYrGe1LsvumqolcQOiaZJVGjt8vgkceW66t6xuWIxTmZ29F9tDWMcD+IZXiQzz0sk64d5d3Cou
6ZPz6AEYUG7nk9PPMtxIkfuiOxG+EktYfBcioeAZVR7Dx7OVI8x8hPXg9sln1/ERm1JBOtbi+vPq
nWPnO2u9vuQkv3lEF2LtDl7Qj3r7+pv/Nl/J7TK24YCGDu7Ql/m5n0Fsi6419wTtp3UXkrSL3zhw
ZWFz6d7ZYdgEe81mtN4H54p7xxJi3wL8Y73izh7pIBjImew8p+n9y3XGS7g9OFvscefG8fjRtgHq
YAeUvAcdNSCdU+tcu81O9nkfOi8Xug5acerTwOYzZ3gJlskleM5Kk/XqOHYI+pi4v1dKEX1rAA50
BfOkrka8hWsAzwQFnz7Qo+cHxnGfDwy/IQK+u+xGVbY2XHyr/TveXLHtVbrvsstUql3c9C/NA5tQ
6+Wn76j0t6R0A4z5ctcHP0fHxOAjVsbJ/tChWEv1eNIcZbFNZz/i48MKEDX9qsSMjkr3FZf7dViG
uccpUzHLWtfFbu2eKPkyAtwlWzMCLiLwGRFOme0Wcs+59fi70OZhVcsDbGjbR7ymmt1m+Por+Q6V
vNW6cxqXYIPAucKu9380ndeSoloUhp/IKhEQvSULJsR8YxkRRUVUFJ9+vmXXHOf0THcrIuywwh+o
6B4R7bVfb/upWkc++dWpsQR76Fpry/xq1fErZugRAlIFobZ1ZeVBM+NKVRxjAORggXWTbvis7zdC
blIMQFwwGVeL5LlEyVd59QXKdx2WY71rzF4TchggYDOkb7eiV18MKFgQt9b6ykiLlUCN8nA1TIPG
OSzINLsaN3FH+lLQ3F9UEyVErbzBLkptiZZf/wb3dMHvyl3+Mqv1/WulTQkXWLxzCnLBddemT4IR
57ruGPE7uBxU9z3Sw+TXErptXwt6PE2iAqRvz1bVTyilQaZ6kIpFKfVs99NVSDsffaaaXZ98gSsl
Tn1y78ODxiGKesqwiXlrk1FnIb47uvfUtqvMVB/DiM3dU7sMiufVavTOh2VG5I1sUFIM77f4gQfb
u5+V/cRsQ2LrXNS3S/1txZauufjHrFcM7gYz4Os+m6aOK07/dnENdMopIDwtlYrOw/xAVn7ZxQMs
A5vlFUzCu3PHke3jnVMxQaPgFcLR1nwlcc/nUS0zOaK0I/jArTBXBpRMdq1NiXoRNw7NJ3ZL+7LL
I0pmvQcTNyxH9W5rXp99JiiM86Tm7EPOz7b4sQFEtFTrRSV9944/k9XT/IBL/u4hKT3iF7krJbr4
sqC+kY6rOUYvkOGtbN/snadEcIwv6AAX87svl/nHVEh/PpZCbom/4ryKr2/HOJm3h3V5mveneavT
pDLPKzYw7/q2mGafxXFvBFk/Wxuk4oq3eqFdz75gpYyaYmlo7D/m/WVqoJFadkaZgEzXvNB0/dj3
RcHSd7fo0qzw5i46N1Qxnl5CV/zj8IEq8JVAHo5mulXpCwMZelkrFKZakOAdVpV3adYxCmSKFvZN
ash2fmTPsqt5tVUKszwYumleaw7djBPBGELtL+tDN5itoimxWvuN+Ixj8BUFYlKywsw+VrUxKLqB
QqjsgrIhlUqUoulSc/vC1iZb6ki3UJ/DPFCTkjW0qZZ5oaxZWFU8yQorfZsnkj+2Jt6S2VyZoHRO
08dcXdIoqXY0RYDXdROvHtd3N6Lnh0nYJS3e9/AI9ri+OM4ycroYBT2u0lIHDQoiwHvBBR3SyFKm
VJscqsHJosFQiJDM8x7oH9W6FdzLxDyzYBPa5qyQIrqJy0HxNg0EDOjJfplilgE4CTQZZeDNO74N
X90mMg/4MPBmvW8fuaqv+SbjpOmGFiNGJ/zrOPsGjbnivGNtVp8991gIo26AWBSxxAYcfI+jZb0c
bMvsmFhnymn7D1i9D8XzqAJPt9qsNmgbZGf2CPO2eZ7EoOF9ChR61NPzgf38jUIJm6q6ONfN5+Ib
NwBOf1Vk1c0STg3QeNWnQJWSLPTuAF4Ki+U2myfTGxAk7wUO2Lq+rHJ+mX4Ip/uN6R3Yxc1rWnTu
tyzIOEscJ9rNfs9SMK97v6U4Ocz6m6u8TYQbGMRdPZlo/ecbCQPzkTtt1Es/C7DdURXdnBK1gcwK
V5ltvDgb503Uh4oBkLDOfSronrZqIdGdIodGGRgR9+qgUSqfI/X+HOOuYeobhLb3CHxrQwPFMxNh
diS407eTcVXcWxaStLwA2s8IZ7+b5yaR7GXc3jTXDzrkN6i/BR1mykxBe9aYlEezNpfY9Kqa2Zam
aqDP7pMsRn3IJ5HJNzca+p2vnw/ucMWBqnoioEOTdvDqvSZjmLCYFiCkBkxQlIui85K4Iz9bj/0l
EW2t+RM3iXIruId0VvnnbTp/Li9nS18opK0aC6VVI1kiIGRpg3RD2wRgwkhdUF+47hlfYnpwksjq
AQJxWmiEz6uIHeQ4PPczSjBNKfyBlDg8M5ft7gQChXCiV41SGrVAnXT3iWbEugWOqmNQWmcrafIe
7h0ThwKrLPhXjbqleY9Ra4oUPlniE2SSg8Tpy6qzP5JldZ6Atrwa0g8XuTsoWDWYCaAIHuHLVxZt
W93VaHKF+tgYs+J+mhb9u4dfDSs2OJ80y2hbrEJEjro3vE7Tziw5d4vKrAE+LBxlWZsycbNZy78p
ZhEoa1akY8u+DJX15+u0yI+RrLzZtUP7UEqkkw4R3ETcjJRhfins67ejAy4hJEB+YfT52AW8UwJR
1Gq6evTtl6xYLHeDt+E3KL4xjlv2KbdeYNzv9oVM+mavTlYuIRNrE0OW4k75Zua0PiZ/UiRntxme
7YQ1LHbgIA+nXfWxs4VGl6zpluM74gHkOGxEH1Pv4n5UsPXaXPtmdOE+sfZSqBkRJL0OOLogIcuU
Yxq2r9Zrs+qzGF4Rb1+wHbyhKOzaY2bmh1gW+C0F6C18yP5z+wQNc7gCeh2teqflc1Jn/bwG7Shn
t9StdNgAmz1C3gdte9wTWHxb9qPlJ7mpgnsk94wITzOnppmsc7XUMirvRJHmZL3IcVjqcmu1Zzkp
qGzOvsNkswJFieALTpeEXagBjMrxGUYBiahfDNPwHNY2jUnRSaeXsDZWh7dNe6cl0HXqfOkrC4UY
q7BqKP49vTr5LOkM559a+XAVnH0SzjRUxlW/GHxSUjGDZWqg7Y0Qqf0F5j+zc8xSonAuBHMsV7Ns
0t6x/GbzdGUlbF7QuQjn2dnkEnOetXFq310awiHt9aAeq8tP0By0J9CT2bXqbbNG+kZb4tSnO3pb
vAca7eVkSJxBW4ImDFLST7f0tG7Zp33NqhpLc6NCz4uX02h8vCyNwjkBjOzMtFo/eINY5dJYr+jk
M/DQwj7aasFG01zUlmrL4n30A+ViOqIXPGfsVZ1dzEFipoYtjnvEzwvUF55fjrFPtwzDGyE3tJym
xc9f4Wmi7xojAnMuHE6E+bjp5Zx40zwCV6EYdrF11I0IAMkEmMtSKjp18PFJGXjMlnmzl7hAzoJk
cTk6rXnt8EgllUjo0jYcpdYh1KgNHoi6eg3CwQv1T1JoZKspABH3eeWcmhT7XhsF3Zelt2EW47t2
C42uPmYp0uvuI0hnrBL3qRYlZHONpcj+JZtXZZ3XOYA+QzK5+WpNaUrt1PvqeDWJ4p2PAIGAuhDJ
NsM4iN9QenGmaZsu5evx+GinJlhT+TfhFS0DMW0fEVvyEC0ZQINUq1HfsMZjwHjYR/Dar42Wo0lQ
wIt5IbQN6LOJKYA98VHt8DeMDxJa/oisOyIS0kPu0E7lK6Pc4sl7SG0jbziE4gCbHlOGEYoW3r7b
RQjWqxDs8nipOMz/jsXZSeOCM+PIggrkfSmYXu2xFBXlvTdSHV+KQ2cPhOGGx6CHHysAQ8lCBH7I
r3ByMee9Hs0YKhT8Sh6YbQgS7k3pvjfntWMBJTLEKEDOpVRbcat+L6ZgSJN8vmTwp1RtAylMzink
Dja9pWBjkSJAigGlSbgUpSsQvBB3IlFqkyLhdbKywpYVHqSDfJQydsuaAgmEGioQ2BBZEFXoYtCq
DgeoZkD0jqgw8HF+pyiNYYArFhBJg/NsRjofhhry2wHmq0WYj/V7YH4xviCbyJFiK7uKTd2MO7tZ
CkIT2V/aODQV+Egft+FpPY32goHLay0WI3MO/PeQcnzLA+z5o3sI74NL1RNooJT7BW8nH1xcCkEH
yreAPUy2NN6Jhi9+IhQfqWpTz5bRIRCFxMEhTvoPgoLj9oVg3pv4uf0AQCOkQaRDgdXwiP/QbJDn
jX53mHuNGi19CWBgSTA6YgLH3MvILmiaydnOQ+EJwu3gAgplnb/uDhd9F+IBJMaGjzCd/dmV89s5
XMYQd9eC2ykEfqnPhkKJD+teGNmHWJTXoWtIZ32dWLR7C7PfxKx6J+RAfB3XAaz0pxX/8DUmXWD+
pC5tAMs/CNQqZrLhZu63+mjKx3EcHcId8Sry2o4hoOHg1FXc6dETXMLNmb4s3lsYzCjDIxcShhHN
ZFEMoWwcKHHDI674bIn9ApG7p4bg+zwjdXkLTK4wmYoifsoD81QyOTq4f6T60nGA9yG3q1iLBeww
4DXCVkXtWOQggPyMRX0bZWlHeGMINdCo63gw4b0humnEasy74VBUipiv0pslakV8gd97oyFcQpE4
Es5BG6eFLSLMf0gV6APDfdJDaDr8NdGa9p5jDEWlBhNWzaTdRNNhxl9dARfPuvyiPucM5KQRjnhw
TtBD5qc1Z9qVFjLn30fPYgZfszubmc4M/QCc0BETaOGcir27IOswF/k4aJhzf2CwrSdC0j2Gfagm
01ZY757HHJZ8lmMs+v0Zl2I79BYoGi+8LkbnqHZopoeZ6oIFaATc0vkGFBG9hfTF5L3pugBP+gbd
Lt6rC6xoQYYs+G44/JizSSEjha+MD9Lp+jink3HCGZ0KI3gSgXvEMRoU/C06FBgaxAggwwH//SoS
S1FIlG7M0w4/JMEuiqHqVOSXZFNmhDcBtWmvMhshZfSff5lqMrwjBvLb2lVmEEfTcOkumfpzJjui
q0xzuzfN7d+yMiea7OtoV3IgRvdvnFp+fHYRtZRRmwz4JHKGF5cDxRMZz4EPG8k/RD6DK4qYD4ds
/wWBEvrEGZeTn3eo1Flz1lCWCNy+G97P8pt1Ss5gPN4ImYrfzFm3eiowfzyjezWWV8jPEDBRADlH
smZvNiwKPFn+54WyUM9lNZX1TWNdqqwp8S5yrrIyzfmABb8KWTb5ZOHTns4fwe/3U5XZvmNKHHIa
YALRqdB8ANsDeOYRRkK0bTl3H/b9jvWVBVbo9LQR5Z0EEiAbhpz8fB7OQ1nGIVV0pQ8r6558Elk8
ZROpKFi1+ddvNeUDygoyb3gC6qaXxf2Qwxv2dLcTCuwOTwycKvj+uHyesQnhJsstlkdqcy9iRurk
3eHreg3JnLGFdMxC1CGYxwkQHlzxgoo7k0dn5NjAtgRxjKQJx6EaY7KSRc2RigcH8PnpH1LI5+Yd
dnJ9ZMk7WdPd0TOAQ0VGZwc4LOJqWFDt4X/3YJ8d9/rwDncWFcApq6B8Au4kTtgP57jDN0r2x6ID
AfBrL3PibVnmidbdjfRzZd0XsSzunMAklmC+0TjhK9cPuAQ/fnbkJew7zm87lUP/0QTkesq14x7I
esz9w6Bvzi+nsgFCn5bXMBi4NUJJQXRLbOD488dAUd3anE5qVzAPH96j+WuMyzgiJOiMCSNGoiXR
oas+Rk9bUAxCQ5GzT30SfLZ5eQs5nx4HrQNjkrH3c+4M2SIIjkJICHNGNxdyB0JJCGd+fEB0Vens
pidPXCGA/zQdAY/lDDVuOfixlbM7nLzMqo1XDDy5z8xpmfjcbGaYPTn+RH1YLRpdYEhm8ECuCfZK
jNZjc9ZXUlEYvAsooUDXDSPOzgdI+NuVxW872w9Ry3dwgG6ZrIUsZd2F012svw7rnoPwDr45Hwck
UR9Ob5+FDSmDycGPZU2MM0vGjKxCApgTiNzusDPsJK7DWYGn36u5u5APY8FzZtRO7z45hy06sOQq
5gG3Y7Y1sYv4Dyk+xKjrxDGOIxhbg24yebvMeUafnryN8CjIfjwGrWC3MtZDbYYxg9/w/0O9hGQo
Xt0cYjHj+PRNgbZxncWJgprymCmB5MJvTRf/BARSLHTkS3Qh79Zzrd+tsrde/xZpAUXRhalwvRLV
ip+GxRFA9YV1H4lIIZYJ6VAexVQFATq9BiVG04WX9UTYN7G5d/yZkoVHpPCGlcLDPAhQQQAKpX3t
ICIGTQMTSaGx/FGnWshutHHBpXrZFZxDi3ZZPZCW2R92QRQbxWqZhq/NZo9fsvjj4E4DMj5xa7YE
hD/UPFK4/bb8AgCh7OTilXLi/xbLCdUb4pxVj4o93K/vQMhK8js5SJu7KGGAPMTk5u9VKoHQH/Ve
wkMZwQYrryASpNGHLHC3mlK+ZzZA4QC1UCcMlnivwlmz4r2u3Yy/BZwhp/8HlJSjC5NK/sdJ1ApZ
/X/6QMK8gvkkykECYfoDdMh6KcdskzVrh3tQ3387F4eum6hzSWS336/svTAGQSLR5QYpQEIAuGtU
cyT6ozLpfVCppqVKSwxT4obgu+WpgiDY/PTyWBdKQl/2BcqthK7Yn3J7/qLXpx02e9RcvenNIbq+
sJfIV/mZBHxqXPda1nfSujnkdaRKlDmtaTRlBZR182+hYTtgZTPMSO3sduG8hrImi4ukBWxKQivT
+oIazSzuAnSzkYweloQHnt4vYrIIDhItmGziM/P7GOcEsR+zkSfu3aU4O76FB0inIvDVRxJpsYaU
GjCJPVjwVoA0Z4NJTFxz60AJJzJaLBDg6ipo9PbetLQoAaXX+HGz28Ttu+IWPJHALDv0y5mHJ6Yh
AFEsa4S+JIOb8cFiT2HyZGqjFZoTcjPlzv3ZjpdAKljh8ZgUEkRrjV8jUCalqxJVsa7TnEhNY94M
UI4eH3dq13BbU6GTtgEkgYb4PdoMJnnkY0kRJPkbs/6zpTcYaSLj+ONbD//Esyg4svqCipMLzBov
e8GfkblE80IjQ0uLEfRb8b9S/GRFpTswpc99D24Bnoa0jH4s9YZDFmYOVjRQNAQlxs2zU4JICSCM
B9T7AyFOkeByQvxSmD8/iVS37SgcHkWIK9QEa8OncEhXhJ4uZCdhmTWs3io6XSy63wh7dBnlbBZ/
pyanJzI0gtmp0cmRlwl/nCPIX7JJ9XpcUDojnbbd8ChEgRwJ6Qo19tiiLDIEbbFvzK1WaSeVWcJL
XDQVKwUSWgMXigM6SQf3LDUpet0e1HaFu0t1w9Q+7A+o0Jsr+B9zJXO/dPNI9gCeIcGJC+cDiCg5
Xs1PDkrcAmGxoV7AXe+zntE7BMtEdhhQSBvf8eik04QZtPzk2j2DpWlebGNAwasVgWKantesObMp
YCbo/C1gMuSgyCg12UeGrQid8mXLu7NWZQiIa0EjunZqg9u0rZigBVhGtOV3y5kC8KG28Zzrg7+5
KV9FBVMmJLu/fJlL+2ba9ECEmTHBpgjR0KikHM4SKNVNNiG4oH/rHF0fWr947Fo8yRdWH0GtQ+Yl
BliyifyBhgUXeMSUaqIC12XXPXBM+b3FzJqUHgDfYB3k/VqwJmtAfIw+idlXnDWad312M/Y0EQ8X
0oUkR/RJAMKKvLURrBcvlP4EvIvulrhi5X2g4es+u5VukTESrwXMYOYgM5HkIphkTsA8X/8Br3mv
N5IcZDXCgPrJ3/IvgMIIovEmTPbTSA5d80RfKEfm/srzhDovjIHTT6dDdkP57sZPlYP8iyVCzu8y
fk7bYHN+XjhkLcPhrC/San0OyAfno0FpXvcLc7Fmk5RPJjY4FbR5iMgWGuKd0+g4aiBsXvNq3skH
PBbUoldHdco1LcOhNk+G7YjaOW8v23EyFIE3QB/DBScOilr0zcXsiaOLsw6JnRogh3jnQ9SiBVkf
QGvyPtmOWdgW/Fu4/UKHgvRChpgAGBMYWTFN0zUKz+9soHz8tOTSLLCG6b+ZSutP72b/QNVc4HRb
7rm2oLS5B4ojCDjdqSMMd+2czp16E1RM7rdUCvBhqx7RBbvSVy68IzHagUFzYgnmcsCUmogcCoMk
qoOKPtvfk/NeH0/hU7K4IxW+AW00KJ8ETnizXXs8wPSLMEMdEa+Kgg0DcyJfT0t55ovgj3+Ti0hi
CAFrSk+bwC7FCobKIQuesVht2e4LeVN5HUkeY1ceFKnNAlADhUSiI/Kx3wrutRzRB8ptCdOZOX+B
tCydkpj8PUhbiMdlQy/BEMujJKKroju6+8VcVNK+gyZdug8gu88ekT/a9VSXEUF1jgrHkC27/AU8
EvYIQpN6r0QB8pDdvYHe5x37aKq2bjJtLUtXENZSCfYLu5IZ/FMEIfA4XPEvBsl8tKhpnoES8VTi
otJtRPK1dFe8OJ3e2bxFy42PRb3Lx8ygVwPK8P/HYMpMsmkWgqz7AKlB8aQRKYNmTxloveucannl
XbcVLW8JuSQK+bqCdfp2iDgQi9ecNnrFBihBwxWs4Gmh83/qf7tJmIYZwHqe1AKqjwTaeHA0kDVW
/QpNhPpex3s5Z0eE8gC0VxRCBCIuSkF/11oCHLlWvxBRanCJP3h2ik62k4ZZVwsKUKmAjkCmCohb
g1cjkFgKdVyKBiunkNzv2CjofEbibFnsIKTL1ZbLI4R6kOqQ6t+WrKdukzjy6KUbCcXEbEK296MT
kYLK/ZftVUp2bKtIHMudlyQX6xYCNkQDfmEbnUjS35pLUmjYu98okkhNHnXrOHyA9yVV1yHAy1uL
uYWcgIgEyN/iR/eH1ZWxIRz9P8y6eDrI9/LTF/Xsp930JKf+M8f4go8HdMY+1j/hc/OHi/3YVA8k
u5cC4p9w8mC5GUNVyigN/lGZxsJtzqFayh2Q/x/WeIO8ECytycnFPCaQh4rjMdytGH4mmtMvD8CS
J9zMh1XviYsSL0P59oq8KwAPbZ+77ZnIWLcBkbTDb0cFx//lf5jl4JuPwLrvRA1/gwcMXRoSZvCc
zsMyfD0UGqgQ0gT13GaTb4LlTUYK10ziICDgvC0hAA9Ogsgjd8F2IypdLb+de0BvjriKTLXzE6kh
ZiD8keRBZG8HgyewKNEgbLtYYcNMeO6uCxmcj1FzKqMXCwQkqxTICKrLxktK/qe2o5fmt5ulzhHs
Z5NG7W2kg4ZnHBaE9m3zBGRWvjYDisnjZrDsKS717SVRDiZmEqERPZ195AH+vhNdgo3hj135BwEw
UU6fZxiuvJsk++LkJgI+z6HuKnbNFB7Z3wSRUFB32ylHajgYdcuEyYd159Wv83cSatMkfII8/CF2
x9o6CZUugDIAavnw0X/0r0NAMIdHy9ZTjioPoEF56cHiBmUM9xhz03E+rqZlN7tIrMIfENX8BigS
DVY+CrCZh3nVEHgUfLf25R/VtHEnKs3HuKA3D/L977gJkuREtQQeCjO23bCz3XPc/FrPcZ0nXIeP
1BIsJaiU4Hr0qle39XAvo6z0dCxSOBE2bwC7A23C1ea5aldhZ2rYj499BUvbdE9QhDi9tnf+2EZh
p6/uKwveWBbARABZDQrt3E2Im/hWG1/QdlnfH+73GbyuXo6AfaOrteNvLXjDbdbdFQUc9CWfQVH1
83dYIZWB6q6vjcBFgIhojPQOfdQj2LF8ohSPraERXdotIDE53XXXADWd4FDA2FYJkrOBVrOuj8kF
yDxaCYDKS7vVdr8oQud2tqyn7uns1Eofm4Y7rlYn73hztdyrQe3VXKNw2nB6qEWT0L0soJ50wVIg
g1cPMDPd8QLdU8x33CLrqoCLMGd9AaFyWkTrsAoIFwhx94SyItKGP9F3VByMyvxOj6MHumT3zj5B
xwCDpTu0CUHwEAR2PjNlA1Ofvikbs05Lu2o5j48P77qxl5FTV4NUi0qt20ISF8NaUBW761gL2oNG
oMcKe7Y6WgF8L5wjs7xbRZ+FvqOeebybr82bR0qETcmfS4ELORxetHXYkr7eNQ0uIMqobjh3mtOa
/gQ4oZstnJfKXqJhNiRxNZPBy/y7+9i1m26je3XyoIgUOKRVVG967/zkvrBwnpwibSPgxrr5UiwA
CA1qSISURAksz2hhT+4OIcr9QMRcp9cJM4+wdNpYt9Yl0S2w18/L0XS7qNnKw/pQRQlOCVoC6Nlx
Se4nyKgPY8F97Na24HOzMVmbSvICEYVGI61KmibDVkA+FlKBPVsfVDNRTeVoWB1NdGY2eQ5STMCc
pUlesrqf7PJEikn5CukDX+vTGaZ3zh9AVDn6CBZ9VZ2oCIUV/wVOYHECw9rP88kLU1vguSylmMWd
zMdMHZKMaIQ7dUu9Wopu0c40hsfgtE+unQ91M5qeXIh9ObkMmiEdef7wM1AYlWESiykw/R5WAyFy
1hUKMgBS2URvtoKVM6he8ALhdX0avbutsJo1eumo7esLuvvcVbSAueofDbiKudoYd/MKOwIXlt7b
p23jq4vaOEHHA+nVyHCB641agMC35/63mw8V1vcatWPKdaAup+X2PD2NS5qeK8nLoEhBdWaR5Wqx
Ek6bbv7zUQ1gZ7/GH0Df0g54xVxBMEbPRUFTOTqvC3LliCucEhXuj/6b9gS6C2LMg2SDqGa1xs3B
dwSwuJgaPexButm0HgPCHXyjOyfTLWdprxEbSwbPxU5/wtC37hve7WzlflAje21xwwUotbj3chrk
yyRqdRJQUQWNa4B9RNUEKKY6a2HoVQNBDY/j9DYbgIrP3+71QURyZdo1Xk/0DO6H6zt8Vu1x46r4
xwaY102lo8YMJD3Hw400YEvf/jUHM9HuooCQvDQnf1f+x6iNq4K88WVdGZ3DdNu4uC/QJicnbzbs
J6D45ANg5mE92bdRocDK1ys3zZMwxppYeutwtT5QwWp2/dwOMJCpQuBqTB7GXOsio8rY0SqvR58t
E+YJwLQyW4cE5P3xZ/N2tDW4oSCCvyZL9vfo8HOSWPaHb4ONIEdpsGnWDwW7z9GmSAb2xV2xqiIo
0QfvWZRyk1FQgp8BgESBJli51AKa4HRZ9vC/wKSYHQ6sauKU0Dhq7hXLPNUCGpEQyWUAKR1FsYHq
1mnJQkcjlAOurFKmwiGPD7bq0xPErW4sodJx8kZlXYdF1Dg0SHYBkoPdqvcbuN9Mkg2guCukBd16
qf7z5NU+Xs1w7qwibzxvbNz0TqiW42ZPCAHbPGp3Ugiur25Krkl4IM5O4MRJpZBXeQilx29scibC
BAPIDiMKwRXgIw0T+EpBNfmLsSYiIhBgkQtAOiBxEchyuRWdLGBx6zUN8xFmHr5DSMdTyOg/iNDV
IcRnn0aCr3aoHOMxpHeMBfctYZWeXeJmiEZ32oK2C4BOQ5muOTeCBsWpBlXUZoBKSJzvGyGYy9VG
ZV3myYpZLlXKhcRaAGUJx0qL/O9MLEk6+XIhycP/TwjnkD/t6GBfqYrhWQxAFJZtgwZem47jw56k
iDcUvmHh4q6R8IraVo7II3wsiME6Wdz2haT5ChHJtqXApzr6OP3abQ8mInfMgMEqrGqwguS8Iqx9
hNUPklt8mDDmZt8nY4MqjPL4sfOrWDityakLFtRTBx96UGz//C8l229sDJEq8h9hi2PQIvTqvkF7
hyYgdMUzNY+7L3rlYiRX+bmXwWakkBBcvZrd6l9HYDJXiIksXrZqNZCkq1zqFpy1GAlD/R6iVxkq
JD34C3VB3eA+TTUCVTxOsAEpmoqEo21kTsFooNgCp9nT7fpIwvc79HRCCV/lJOp209Upd8PIwj9x
FbydvPNmHpENwZjrIBZArLwxaJ1duz+CoJ/Br9WhmbKDugxC1JhFkaF+dY6YYLKkshUXHXRkkakG
zkCa1opqvtC8AL2TF7YgCBAYkmpe+nlH32JzGcKTiwiN43RaC9VY2T0AwLB1kA8CdURd5kzLRZqn
CR+CImd8odhJpciRIjhXGFF4yuNuwZ0S9j30TyYVP0ObgdnHPKTMRfzLtofhHZ1CmhFIzlCXb/Zr
HbS5QUEGcnOlS/H2AQX0il7mxGhthA881+rYwyLdZr0hUn+cmUG1pmBolNQfpF4jvOkHreknNGxM
mDXssj+/4gSQYJuGji2y7lBd3+y3KWRXeHrmWhQJ6yGUVTul4Vd6sAiANkh2RQm/c7Fb7jHAy+Az
oYfiZ8tr7+UXvWSg8R3RBZU41blg36YNEGVUpufONWj6t1hDi7BuBxjZUmbQcbYtLdEr9GhXG56Y
9bLuUa1iiHvqT+6xJLE8+W3vzrAEqJL32p2IwhxOJm16RiAO6FTjrjCldCvNCTqoVByn4W4HFR5n
cVTSpiLiVXZzKJft7plKhaSxAlLIOjr3+MPnWaFSl9toL/htNNjgu5HT0o1ywWqReEg9gKoAP32z
vBypBtZJk7kWtK/izHkE+hC716G+uIAVvxEdgTbn46ED2zeGjS3o8lb/NgMsG4C17hvb+1p/mZcp
8fcjrKZXt9GrxIzH/8xRUe7r20YFNUvW4pqfjRk03EYeH/qKQuhMSMg0S3XLbQ2iuY7+VZ2k5Nxf
gfVk7IRv676Bb2GdB5NT0HJFVOBsv2ZZIIZ9id1eKPFpTLuUpOTarTwBi00y63JoTk699vAFfOMU
XRZszenCWICFW96G7w01Jzina/CUrM2w8pSv9RhzY6/Rd/2anXBNsy6zBh0ksv8doYSOVDJB1Bzb
PMLo/mVaDpXtHXitDh9+zBaGRk4eIouM5OKAsJJRPYK/sH33Cgh4j7Ua5m+EVp+be2K1gVkNS9Fu
J3mB59Aip0YHdaTE5xFBfd1p9aBKoI7ahcjKRd81p43Jq1927o4Gkuh1oKasuDmxVNtvUUa/B9nu
Lu+s2gSljy/EAStPEakkikX0OFQRQz919PnqALKzjKl3HxenHXkbu3N7noRQk6C7pyP3SqUUoGWf
2OP8MXOqn+RwNBxGjf1t2XjD7TJVwJQt8wP9GeTRl7yKM30O4ahcCWf2tdzJKEWuzLqA9ixYoQAE
pjxVR0X8tgZSGkiZQlvfg7JDKXu1vJIQNg+fztuDmqFvX+tbBLGfBR3Oab6DYwd88jSnyjAo43JT
1UwEu/qoxsT33i3Qx8W2Iqj4mPeNQnwVZcOr+52hLFbrVZNXpE3zGWtdcFuqsySC+GdE18EpTvbl
xrCyGTqz+SEHCsGd0cz33XzvFXy0GpPnEIY19ZEnFl00TlAoko9Lre4Gh3KQbACdJ7NaBzNMX6Mz
QgRSH1GJq4AnF9vHwRhAagGl/DqsvOdWjV8FZTRceik9tGMA2a7qt3Fk/O6MHZ2EflUwFBm1VNtu
4ReU+XNrxN9BNiT1QNX4An26Ch9OMvrMM0hmaV9NzZIMZHfcfeLnkAb9ROkK36bw8U7u37wiTuD6
hB9s9y5LcN/ucSAmbpQ+MC47ceXEQD4b8wZduhzdFxvjQO9+Og/6VcsbFKgJrJ8HnrnxfX9ecq+/
KzgHT8LDfYk0ODoH+azey2z3DHtNRSPfIInwPxuddWcBbU4FAzw6xqWfcVgG++otY0YNKwGlJ87Z
F5oRl5sBhjCcsgHfLs86mbAZj4Pf2d/2qy4y5BuedUPGVAwfWnaFniABROG+dTOdvYIk1tCYeVit
o2ssznEyOHY0w/wM1LE6rnXfQeleuLn9L9aqIKwooi7gm1x795C854Sta02wve2hBocRgU5M3+K6
TxTVtlHHabkc6rHJJ1n0mBFgMZNAHIAqrnWzyT1kZWLck1jt2S6bvXTdpPfaM3bfxW1TUjBtD3kF
tYMW/AoCjfNM7Jsf4XcAhyC+h6t1OlutWyOUNMhICesBryMsrcCgf00JkK0iJqOnyJNt78G5f+9n
W2rJZaiE9ck5JDqmt4hYOrSwzXupUfSaMe0+cbV+dvSQVz5jlfI27ZrhY4myWoyhQXzi2ke1frGp
o/+t9u9wYifGbAXo/xsqM0bMObojCddk+w+LWO2uDhkC7S3v2l2xsp6G56tDpJ+uxUu3aoGeu82S
NcUm9uWogA2gRe02xDcKTxcKZCDKT2Sh3O4raZ7efdDNQ1rsCxFzgsOWwvXsPsMmIRGbDmyhSbps
j1Kv+SY7IWupnaBrWwr+m5gxTcpNjlIEUN2zDR+hWmgA2XFUPnlP1VcNhKLMSrNLAiZk49lZXnZ6
9J+sUnQndmiavc6OXngfVIsIQugFqLam+Dqfru1naPhRSb0RIDUa3nVoVGGt6L3OnfzoCDlgoo4L
MnDX6KJlNJToM+1rVMeTA8h5xeWCVBHNvf53SIUeXCqF8s5puMLmO+knoSi5YgPuiRA2/MDteTSo
eg/AifcpvJDLqBmc1xTLOyyCB9kcdZaTKjCwDL9MX4eaD9vT1+egj24HY857NYjzUIUUU+p9jYY7
qk64OSVLZt2mxSWXD38Gnso0xnFzwrV6+s3FWXwqI64+Gtrh28tm8OC9Fm2tRTJJe63hFSop/G5s
3MPV4hPkvt7PZ8dNur9MWnTUMWlvjy4TBhg7jPtl9J2p2THTWZw88nfF7NFKRZYCgMjoHSSjrDuX
Roi+1SIkVzosd/bmzT6v2mA3YhwLnesFAV3DhfHbfSF6QNVMRj5F5oi2wui0vbEOK34Rl8P38o5G
04Sxe96vsJTFnDGCuJLIgt67TVjWCGURTJiJwqruQ/7VQdu3YZqgAoKigXVa0Hkph0iE9LU1QgNq
99m5/WoQc6pAPX27mpDfqtvqgBzBg5Ysux86NJ9OMYArg1CwvMkRdowoLfAd7nsPuSyMv2KT4LeY
oA799JV+Nks8maCp8wZw6ry9ootVgqdTjiLdWkol/YqLpsKhs8Vnps9WC4V44bWkpr48R6Xf6NCd
631w3M2u1hmRnK+bti02ZsqulDupcmYX6wruXdQLmPtujZ6F1tcuZj5RF7cZgAl61500LAbw8Ddf
EeUoYcOnIwIBdG1qzNBXkNGJrmi0ndi9mr32YBXxEh9HKmlrc0AaR2j3XCCiZzQWVrTwuU8+q4k0
BnBiii49Mdn7R9R5baeqrmH4ihxDwcapdBB7iycONQZ7w371+3lxzbEX0ZWZGAv85StvgUaK0k3/
E7MZYJ/XPw3xhvBwR2njLcZ5Yu4G0CudY2fXO83T+Qtw7dWjXNh4NorMIPrObrdCyv7w1hjag8Sh
E0AKwXqMf0op5Pta57Toqgg2oAveW7vWTwarZMviS8pLfc8KjEODL2Ig1lGriYtKVAIgdBnBukqO
yJDcXcZkGhxapxbMogiBl+hCsZyeIGr3+JzSRrA33dfisLJmIq3Xf6pQ7XrXBZodXEv2T1+yNOWI
Flvdfcb1Xr1VxwJ4g9bUweMcrqq909gMPz98kvGFzHw7ZJUHmlzt1XuX+OrtyLmCN2FaFYDQzXtG
1eTtv6PXct2h9MFMOIdbCqn7prJ0itxNaulemaTQBDlBBZgSefTovBavMTOADZINF9vPXevZo5Zy
mRcRrKt2qPUEaQwqhCruC4UKpqZww/VCI0u2bZPddt9+sb2rh7L3qPVz7npMoqzF6VF36kOHRLAS
mhYowCJHQ68kRNaYi0iyAMof6wJ+1J7SxqiC5QOFDhnBC/kn3+o3IE75CgdWrO6KDAenU8lcIinJ
TbYfBD89gRoFKby3Fh96w9QzEaAAcB56A8+bssfzbDraYAyBqXd6t/gR93rYg/nm+DDcTXNLpNw8
iqE3lgQaP+HfiDvT2hFS5uMgKVUGKIPAVHP7+wJ0Q8eGRGnfuTXVgK36+sQUOvMbO5VHKkVv8zXR
7Q4/n19Q1EVO5vqbq/DoJNjntl6BzDx/jVyRyjvNL6NTHWFw+cm/6ClWSKTqAM3Jqw5j0mlwfmdy
ZrUi1c3L8i7fP+Vozh07PA2tRZXOSpT3nmgQflt9atpKPlvIxzNFBeoojtE6xK8zo+bkMob8Yn67
0erUzchFyIFocVTxmj9izSVGhlS2QHE5cZw4iTcVW8Eb8NLtNohh8sQkSaYe/w1Cb1qTiDZDIZkm
3Hv8k0fz2MUAmGcYwhU5jy1XDqcbnxgcCTqMbYfiFXANyOd0PQ72I5Zl8Cv/l6SdYDA2GEsybrn2
oY86VAgbITyDnseF99q8JthWYX4mUzChQh3xHkH7ABlKPk5bRRHhRyf8LFkUGgOvDQI1ZFQog+xt
GgwYho+3sDyuEdURhdeD9gL1JkaULDv07miu8D0cx6RAaRYRsjSoRjpezRPLg9TETnNzcpgboBoP
NH2N7agcDR4IskKFeD/h6JeWN4eqHoVlyBJe9pfOt2i08GMKkyX+95jouE3gjv0d/m7L1867lZya
6b6L7pZSZu+DRixFtNXRRqwSPcV197yyyo0KOozJgTIDUPpGUQ6L4q4AacNO0R/2IwoJfUA7lDFy
+GIW/5IMMwxwEAJG+/AwPQOpDqnB6QqaCCx9JGF0YalqFM8F89Jl/KBAMn27BBgUgia0wXMsAQ9V
gzu/0FgZT5Gq5sPraiS0QBOtC7oJEcETurAm+O1IYDL1sNVufrv/DMO0i3875MJvaezxirpMCClw
T62YAzVc2s5aV25tOov0QVmm8jdoerhyq2LERV7kMkbJISrlqlqbruS+6A7zh2uet47C0y38EJhq
skuuS+pZGjr/1HLp0qDTxhrH8zE+wKdx9W0MRiKRtGrY15Xp5evDSVRM8mKAmFPeGdbkUGDViP5q
X2vaS1bFBKRg0CgXUAGcw+8utQ808DUiZeda8fQxYFKyWggTp5GXMvbWjsyz6czx72eiSXDqPhNr
sXNP6BHsPUKqGhvP3bmvg81UL4ZSb0B8NyT54n4TEdC/W4AiWFnpILIQHdvH/nb57L0G4DWjE0CK
W5/M0Qb/RpRHcHaK6iPyq8QMNhQaaLizPCbl4a5X80pBcXUfHtunKbHxC6gq8EP7PkUX4e+FwdZr
QjWmV0Hzdz04oj5iLVUwP43WHS4b68nZS+nqkx3HOKIzj8Oiu+llLUCIB+Buu1g5ZcU7hjtiWmhu
dOqx0+S8LBDv4Lrr4xW4tLr6JU4IyjbOJxChifQuF0Pbe8iPywxSwua66a/hMej0abrrc6aEH9/R
NNjhZaZ+P9iaeJO/1mIx5cUEEhRiQ0JWGgfCD6qJrmstGWqa0wFDMR9NLIWGDQkNLDqYV7Y7vROZ
zekiShGe/XDBc+Y4fD2lBnbR1rat6ZU73OgVp4uF2FhcfpadHVXz5xBtKQaDRj3vuqtn/H5SPSc7
L9eTt9PUjkvAxqq0eMlkWBKJ9Il+BQ3Q4GY2HNw2vxDMnjeyCYSC1Ehc8MXKqU+7QIj26KEoxcmR
FzSULp3Ank4cf/7f+Y33fX4NyAMC3tGZtiseCrbgQti/RT0UMlhnWMNVf0FZiD8XdFjzl40a+yN+
/J3Imm9kN8w5fXIJ7A2A8C40eQXf+LDb6tdUKjM1MdiTxH64gYbSFrcbwRGTECPEDiI2eQIJRc2Q
5JAXm9wyQEdkhNIFKuOEm8EXAfvgibWq6V6nZxcw9USgECRBD9GlErqCMxzvvQWjR29Uw0FHiX2N
jJGrrUNbJK0vMB/ahYRLzYBj6HH7AbLcYkR8GSxIyX2hYN/TzYoQXKDEb/u1GLTGnqeijjJMxZEv
jJ89pJTyEILCp7U8dm7tC1o9jercgNm5oV5W4c15wgHDFO6f+/cV60B1VSGDY8DPLXTRuK5iZwC1
zugCcBY12HTTmiXsiayjzwQeVV+qfry770rNSs4X7QPAPN9lNB8nbX6oh6ip8AZbzh4/Zf3V6qxj
BVp8pXXqK12uYa9TKM1yTV1dgRyPy0nVCGMERJq+VMPA5GjLZTTwf3Os4a7l/enXAq2GZRBz/9fM
3AXMEWYtuQSvtKHiwaDb/fd0mju63HpRrb1Sp/4eaN9iW6/+mkINRiS6BPWHK19Gci1C3xZpIj1q
KrBs7sR0wS0+dbMuOeJ030djvl/fsoQvbh0wtpcW7OLKstB/le3nylrcBrXJqXXsG2wfqgASZddA
tFO6+dm2n8mtT7mKvKzYqXbQqK7Er37Wo/yiakpq11kzxxQqyII0qfOlgylEFJRverhGcnIHBHq6
LET3DEOTsUycy46UNnohQa7vj5crTbB2Djra9BIevFCMJCov3L7O2F+FvUEJsSit5DonerGvKmXm
6/sFS8GXJUT4e2opANek0KLLgqEQfVCJ2wsCKUoUW2jv5Awk8mbzO1F4sqQSc+24tiwe0vjGdY33
B/xE71RLmDZEeduaDu+ehYZKqpYbXfDvykxhtldHWnbJm35g4IXBEC36hhlJA7niSwhThMisuW2Z
EXIo4U8TVK9Ja4/6nHC8gDGLosDMh7lvrZiGwvgqGtJBwJRbhEDx0Q/53TX/LZrBKdyYr7WUhHZL
9q5zCQXb1SHCo94H8FeIhsvUxwNhDDGSHieY3pc7B1MAgUDPxfOaNHB2yDCAhQy3eE7AvOfNSf/0
q3ssjhjFcfpdsOD/iOPguEh5mrwBfGvaPqzJW2uDLT9+B4jGr4yNUxrdRnQ2JxAL1q07cfPRlxA5
IjpUXTovTvdKPrjyTfjaQGH4dJGeb2MDPUmmSTp3JswidIbeA2uU9bfdtF3vHRbSr5aXKwgR+x4J
8UhfsSNKzAks6wmZRpIQISBBr3GIxiIF7d+ZXaGL/EV8o+QKxhwibwMercwzR6BriDUnd0z6wAjS
Pxp9wfnEm6DExcNKEYhFeR7dV3lTIJntFeNtJO37z+rmA9cBspNOtiCA/XKc8hGiffAO4fZ7VU+A
3W1A5y8/6JvSONRpFbEQqDDeFUS8YphGw4gqtzt0W/hvXEGehNek2Hy5aQfppXYF8X5Jor+9HUYa
NW2TNHLsW1B2SFLgzjIFgwvEpSd83Ojsg47eNwBQf3I5aP3V06OP65T8d1vWXuLInOQQgsAj2wAj
njWDoliulYwK58Ux/Q3itlgHAJyQ4DTiaLlOuPDvFDoZOXq7N8aLRdDemgvD/nF/SgC/gYnkCHON
aTQ+AMHbw6hv50zVviimOZJ+PteABEKuiZHawyuO3ZwL/ouYG1ATebwPJ+zPiE8os++jevzw91GR
yiRG3fERPW54wBkf7ROhDw8B40IMoojxNd4Nyz8bJB7HrwUVNEp7h6E8bb/hlNatUpARhmU5Z0N2
gFrnFcUiAsP9ydfeQMknz/SUUZF7rVI/8+40/NHrc2fLIt+dmhXfSvDmiGrdWTvD5GjTQR41Vgv2
2T542+jURzqDC37ykIziHL4HKMKhhIIECLMYGPzcij5uhva1jPUMJr6Q4xyunBOkQC6teh0tbC5/
mua1Qe91Mm5ubCkd9PKlFOwVjpDfhBR/exbkau6cRspKHJNGUmneUrpDfZj7vIzA4qcUQ3rsFcCo
gscqFNVPJcPK0AAMOJZjzmchQ+TNFHGcKWpo5Je5uQG2YgBmAwFlJUYsIxPJGMtAR6mD6XzzhCJA
5veoQOEYsLNqJApi9BBFjwxhKUOs/F7TF2kBrHx+sJAt6zkf4RBuBoL3f1hLaj4mJxiS7FBdlgV6
KaLyPZBTwBPbmid+ffjZsHhoGQS+z1A6MkS/C1k5ePha9bRsaqDKAQPBJ+bLx6ZVmr7izzGWwriO
B6P/69B5YWJ9D8SPv5scgSbZPAMigBa66lnMGBYOpuByCfscwhXoNrhWJQiGhgflUM4CXEOTlvjH
PXTAcoLtg7oY7/royobnZBul98YRc0TDuf9q8dWBzMsB9MHBEdpAiv9Qvpl91YVg/GeE4zf9Y3L1
pUC/7xoLvAqGoPVooAz3ycw9knTLSldI/1Iny7EYNZxJDQea4nDdPfSZUAjXn3msBdR+3azhZHXz
Tz/7YAemsEtpdUuFsfZz9bddRBQzm1UQNipAb7FQ9ex4XwGAONv9vgTxiw0YH30tBnMD4KV2FCgn
sDi0L31X9GoDYn/d6eiMwSSRfkBO6cB+UULd2uSudgQWAGIsBC3nD8sDpv3GCTT65YGoDRHRlkRq
+a8LyKS0fe1Wg3IT6czOaXAYrAGE9bi8ybW3D8zhpX0dIrtk6cSkrEn9jaPpWI537XOC2DdbPxiA
DSdljz/E0cVSJC5a3Srh2AnwabN2sY2Ke0eiEpgDaIxqY47+4mWQhWsCuXv0+avSpq+4VZO2XIgK
W/lut5Bkq0J7+DsABRuhWVQ42x+aH2BYMoBDn8a6mmxH24tL5wL+7Sws0VAPLGroBqSB6IgexYo9
G2EEBBNYSAEdN1rUw2wA52BAvi60UhL4gbjb+pmjn5RqqHCKLh47Om2z5MEZ2rr7SLYqLNaiC0HV
+WmiS2D6O7QHHrbEF5B08g+TslNYQaX0Zx7SsJlTat3PDb/UqjZLrWLHCF9pI6PLRbn67WSwVwBM
pupglShG04Y558cW7s6wHs4ADdCjibmb/WK+5d7imbOBnPk13s0DbsKsPN9CSF6pGHkUy1H/Q6Cr
VdaM0eYjXla0fU8QoiR306EyyqLNWhJ/aGhQoFXxIzeLIBJUqA6Fm3AfXYBpG+UQZWSHnly7lECI
lcr/0cy/z1UgRDyZm4o6Vf9tiy+oRAEiLt7V+JmBqjSiB3AhOLrbAWtDTw+YTrV0LQjwpTHAu5F3
2ILIdQp/FMcvnoEcJs9MJiQwXyKCBAtIuMPFdDL6RQih26UEOan6ej9TXH+iKcm4pFCkfcAL5zWa
CYW/r3kKH4WsJt+VGmEpDndkIVoxc9GaNE9N0PNmPdo66OFQQfabndwFUw7Mb+9HC9wlBMziYUZR
9SCGzeF4Mw7GdxIyFJkGqGI03169zVw8M9RoOaINe3dcUbyhYregfPlEZoyKY3wNzgF6Z61zXO5U
QYCqzKU4nnekkhPpFYG5Qom8eCBrv6c9bas8IH1KpTsDcTH0B/pD2LorBHvspRw/N82SDzCVkEXH
8hjLKhlvjyYf50cq5eX8FwpsYX0VPUayoknwYY0xv9835KSrJVvOy9+dQF6ZBON/b64eeNhT+N1c
OAcQYRH1iJgsUPdO+MFErbmMZN5gGUvIJihsVwgKMq7eaLZyL415hNyCHEUw6QuITNCx+EDhB8U0
JPg5Oax620B+NFedSKJsnj3/eV+cdPHkgZZB5PryqxERzCmzMn38BqEmce3aH6FcKBa7LEgeybsA
lOvalSfJ15FEqcM3QpecA+El6mgssluqfldRCuc3bN2Q40VqbG9DYL+56d1HOTu9SwGnx+lmUSFG
9Dr+h1Dm1qi4nH20allj6oyGGfdivyHoCkJRG6cif33qK8y08viaiG4fZU5hak3PgJy4dKCPRqVu
JSkMUbUMTstSK19BqgN9sx7fC4AndrbnbDdE/MxLdkeFmKffKlQZ1hG0zlih3eu4kN/Up3pRUmed
9ORQLlN6LQg7Wh5Hh9KdbQxRbCU5o/JAQr4LJBxxhlMxr/8ZR7f+d3vHO1ovD6pyLAw0Q55zmt0I
SJDP5RXLNgUbMkQZq2+Jj3q9awCkE9O8NYARSph99LCpELFKBYqq8luSD/J2myI9Wq1eXgHCaxIW
CpUHZYQf7OIVV+mmmEvjG8FaNQiIzJekOE2kFX6wALKSsQY+sYI83d2mX60Gywrj+S9jUbrZhVfD
r+EtM1m82+XmrdLY/x0yl7N9Qtp97zwRpd/+1aqtg+newNkNC3gl49BLfJx6D3z8qt666u1mjRsI
L4BnLFjI21k+7nBI612YOzUCJ2zhIqz4Emu4PBM5y+Xzc2iwFdUxvcRE6UCM4724Jgd7WSBgfK6Y
uvG+fQZ/OHyv6LupwqLFdfKp+9dryLp6leiJCH8sllrg0gCJ+PAN7k4LdNuit6dqUsmhPqBvROSe
tl84Peox2gtUfOO0cTFUhFOvjEuCg/3B7vVmTk9CYAziNssNa8mHdJ0T3+MK7iJy9DX1uwWXCXq2
FhkM0gljCdZWnZVld+TQi2fkkvhMnnkS/VFcIos1xXsbm0ukjBR9oh6VoUJrVvIOj5NGoZIAl/C3
sb+61Tp1B1UeKMtNoKFRsyqg7QuiCdsHtaDAqeEc8QaWqlaB/DbEa5LBwfsVZKeabZSmn+O0Qtml
QFXs4H44Z7+80C44JQXKXNXJKTBo2qmcuOBDhimWD4+gHt7iW3DNj4qrRCSfuZq9m2HKO6o13hUS
QorpO3gLmzNJQCWoBzerbl/MrFHcUB3VDttbItEKZhTqzKHYul0BF14KoTmz019AsDPIvkVADbVn
82iFu0pne89iSkzb3jZ5FPOU8Zs/4ERC9qBzrvV+cVFzhqoyZ0kzCkxF9WbPBkdiq/GLnuX774hD
pJNu7HtX1Uzq7FQ01SJV8U/dEwvIpAqU1hLyN//STTVQDRiKSYhb8gM9ULxH0VFTzyxeSdfgRZWJ
XiEXlqAYlrDbUZ6h3sX+wnkxZH+gmpGqbSTNGndT+n2k+AxeTV7V+NB0xHxFJWtlf98yMGELJnBy
i8bjWXsNZ06qVapRKG14uMr3LJjNGHeLzC2ULunuqWOgKR9kD/9R6F+I/NHh9x6URM5zpiF/cAgx
EWSXRR3577msTSvTYv/+Y/w+86gKVNltsVudONAgHR66h9wlYwfB9J7T2m5hEWhGq0SLu72DeUj6
FhwovZPDRhnwphKQCgrvkRxPsQpB5+w6hgaN1qrML2fhK04jcC2bCAxJTkHM62vkf5TOVQcoOc/3
0CKWoimm061CsfyK4MHlNTH90cYNyRK9tVdwQcs76r9vKEpI2EuRpXZr1R+0WxtEhC8TmJOZW4dU
vdq+cegAPueYtdMB4ozdenvbulAoy1ieWhfw0NIsgvyEAAWccfjZkcSs8Lt6RBZq08rtvvUukre3
tz80L9CtPvEJX9JK80YYWUda2p5tkgcrcz0e3oGh26dLzD93lWblA+UqMX5rm6SDYBxrRC4BSAgz
WLytifXw6TuXiXqBYKWQDYO6d7mHfq0ATgw0gnufWnfbumKwI+db1fSBeeT/l+rJdzBbLJC0CYiI
iM8G5zszZZgiDQ7C6718o7Z6mTUu1+CORPJs5xkFaNX968ExUFz7SZmzM/T0LiWHKIXIvfWzC+97
jysL0LIUM5+MGgqxrOvuFHgMnKE3oRu7xM2270woe3JFwZS1BDmRA8YhHmhE3DLImDzgo3uq9CnL
Q/cKYIPvK38oXwLVMY9YtT6q8+eFbeUGZHD+6hUtlsHSx391PskZZYZG5f2zOSWlTXTb/p0+5B3+
3UYitXkcF5HGX1zu4AmpSx8dA7HvTDJEzp21ENGoeh8la5Ke2uanGJmV9vnveJrWSx7E2BK71a+X
len8bRe1zLlBy8CHCRzkDq6T/RSBBWeGCsy3unPOiu61hs7boxGXzEah/oDzGewBHuKRnS72vIP9
L+O+uT3M4BH2a/g0HMdXurMsJ1s3fbHItrNN77Lp4cRpELWwmK+PafIqDm9PyMXoJyPi6WF8EZXe
/SydsLnk+82nQbGF3HXZARqe3qA9wC1b9zTI3x6lhEv0AUX8aI8pUUGG961pH/B8w2hrSmjlAKYc
pImi52tcZkieW41z5lWfjde5Va4v4EnuUKdVDa7pj6kizl8NY7J/I7z+XkORa2WhWQM3i/SahOAU
VpaPKiJvu24462/je+cKxqWDrEA/7Vv8/zm2kBi4w66ZuXvoHyAIocFli3s8a81aVAq47X14NfxO
nrvf2iZui0/3vrVLqgmXH50PRUXiCrmfbuzZwy2lSekqAfP2lSH4GtVYdwwP5CI4MYsxhb0MxKAS
IqWOQWYJzPzTONKayHu/2TR1X/GDpb7gGz/F2RpsuFYkCjDxFj9ZsLrDY19rGA7UrGZkWlwOKu+q
Tqkj8q9RyrRSW5H0SlNMh5ZyNQN7vcvkstyfW1V6jtD4l/v+3bRvZZKb/ehGWvIk7VaQSYtvMDA/
DhsnKRVL/KVPstQhZlh2qAkyyVMjIioz/bpTRm/OAXwJ9neXyCHUYoDWaN6I+GOr9DMeG8iHLR5A
FHerB3jCzaqWNujBA2/z+XNkY9QA+u5Ei3+bmXBRlvMsDS4b0J6fgl+yiKpB/m39x7rgmvV5wUpe
prvedN7zcwns3d5svpgWVxDfj8G1ZbaMyi3ewgz7LOqlUrMyfqyL7TtAvJuTVk3/gIjrp1O0S8ef
66wcvn0DyaCu5SFKdV5V1206gGarDgmSoY14KrWHztHq7IEA7kEHsIDhM9CHr+BYQEwUbL/ZZNWH
g2lfRWjl2FQ1XnoDKqYox9HxJcUoq0HtS2UiyUz+FrrnHeKBxVat+eyeHalZoRkKvrTUhvkKC9lE
kOoCy2ffXIfPqAjWp8BjqkhVlIGi1Xu1Tr1V+dmuWHaCC459QgdJ7yHXCiBOkAzQe5QGqj0C5CPs
Qph813gn134Rq4oS8NvkurPDJ6pqBXuPR18EFwE+fmY/sj40I+aiZjlBY2epveyVN1PY+zsnzExN
eh7dktU/quhY8UmxykQpVOsiajd5lRIyjncmB9VN5smHsLo0kUOx/IxivPzi+BcVTIWd39BTmS5k
PGKWB3XAWsUvlmn+CMFcpaw/BnTBp1qjqYKNeHRILqMKXhieBZau0Zz9TF5xFRWy+mIWrp/zGy3d
bZXY9w7tguraDKorWYNjsFDZAMxrfo8k4Gh/dsG+sUIjtSc1XdmlF+wVHn4bvwbnqvikGoOqtkBu
3/IDE4yZNgj3g/V1XNknPAlOONkQHhcaZNZ89FunlcK7D0XLsXLojkYBvCcy3g38p1pnzyWbsWMK
qPMtqJDMKX0iuiNfQJMvRgjv9xKf8oMKZCmUgoekQL5KYLTRYRbQcjJrAeU8GFPeu9ApxR8S7QRu
JUuFWuEq+6jwoxvhYCctLNVnInpbPgj3d80KNJrwEX18IyxTx7jG0oh/xCCKk1lYgUk+2AwJckio
wyNelhHpB6v+quysSjivQ+Z2FEjRItCRKEhg9VKHAQwlyG7Qw/aN50xXtbez34QFKmMP/H/TvLj+
bfEiY0I1STqDFaCCShcUvEoJTtwmvApNW5IYQuo97Vg6KKDaiC2iyQSJdKaEBv1ImmSIWHpPwKzC
Qn0RB1SKMekJSEpQ0Z+TjBHnCs50c9DgB3ZgUPSiJ86P+QXfoBHbjRHxKPsKZ6AT8ExXZ1RpdO/2
74QX4WEIWVbouvFe9FeATqboLO3gM738y6TQY6RWLiRObFxkF/SZXkjFwmNgyazjMi5BIokQmfJ/
mGHtmcljvID+gKvq6H1OKLO9elWDurZBleuuSvAjWreNsJg6ZvQquOfWcyM1+CPUtn1Ui/5KO2n5
UbdCjvZlIwpUp8xVp5+EJG0Rd+DZxKBLU9JAldyRuE+YB8u0jp9yL5ElAskblZUFlFY0Avc+1G+8
Omj2Q4DE8onYFWAEE1q8PH0eTXHt9DJUxaOgpX/Ld3sWPgFWUTcimQoJB9oyLIVRSiXq7bWuWw9O
9OBlE7s6FzTLLVcphXJNwomxpQ1NjRn1p9gexngRqPm0ZkUu5MEA8gskHE+OEi0jlXglNQj/vEaU
F1nONbr16N97d1T3kWJCvEl9DekgPR2p2CLypOVp11QeY1wayM12OuxXFjEdp621rdnmkIbDE2pt
Nt61jfiW7KMyzbaTM3z5nJnAdNW+nG/slFI94VCXoKZfbB8oYERDE3a1NUybacgsW1YdFfeJoUra
OtV2vLnbkZVQt8tTVuUFlCB/sICz3R9K4s0PLfNSRMs3+qkfIf0HUnvfIKtCTnFxOuMHCZeOb01u
2zsNtr19b/MrSa2yV2y+wzrd1nV8hdJ6QA3+MDAmxvL2Z02zyaaZNothvWmS1/VKHLMBHIBwlwhr
q8R+hs23TrNSF71EncwC7m5Oujx11LPJ6K1rBGvYmlEp2oU0JjzdrhAxsY0+0Bz90O6xkK4yAAuE
NaqNe7r+GTJUFzqEalc9aVOafomBkXmZp3hQJQl6IXgl0idwIdETX5VIbKjH0adiChPB44rCnnVv
dO7eLXpEOCWE5QFqBX6ZomwGkRqZ5bye/2IIqz+AnZStmxq3alSyTbH7MA0qkTwXaPDdkAg4tqzo
2VTD/9ttMoAA0//7qcyz323aIAKRMW8FogD5xp6G45W5+22bKdrVkdt8tgoY3528BysNrhositJe
LMAgVt7MFkbf8BMAYaGpJAIPfmz4BwIeoSMZvUhOqWv80DQokLxOjXDdO3N5jI7Zu6CD17NqXgG8
Bg4CiChXB+XBp/fpPTsvOWUR/oMJnZbxAKNYCSUH3VM07Lo66LaYPnfljlJTvFqAstQ7s46YHfs+
cEJgLsXEIptWoQDmZW/T2w9gdkAOsNp3YolaW8pQktaWeaRaBOdm2qLEQzxSnWrNfdqw7kMwyRE0
IDTzNxe72n3A5+9Kwv8d7eRDqT+2gB3gAPoqOdD/5AQ6S9KWVvq093SvFI02rdwrtG90P+1Pu9h6
+2Zo/pbODSH8DxzShL1CboXoT+ilNFzNAaHGBHpR0V3pCdUwNNJ7H6n2EdMQsCont+x3BwEVohEN
Oe1++Q5IW/9A/5SFLUrDWTALjqAIdHCenSp4Aqq0UGVqrR23TVINKdFWw2pInKyN8vHf3qdGMFyq
+JIQrseH6bkPkw5mO7F75u8owHxxaxjKsaulLSk+YQjDl8o3+xAlQ27E51Mpmr7az24hLv3efh4/
6SIdHyeffnmKzdfE6Nb6VYSYYV1dcbe54sNiLmtLlPdHxp+15L4O6bIyISXORgdA6vvw5d3/NvN9
mP2V/WK0Di9/8EExY62161ziD2pY2m7f7g0e5imyQEeT8CA2pVsR7qhAcGu8JIRJrzg1p25XCT9B
unSkrEq2NJy5WZwF6+SSe0XrOq2bGXQHE6vXSrvcfeEUU4Tp+sX3yV0UVBUWp4++CA8GYZAr/abv
D6EYYfmraMhgrOFgiKbDyS0EOoR9l9e8bpBDWHW+Upxfqde0fRlsAPoiu6DIa5bH4dCc7e/DJSsM
KdhBaUWizWtE3ypOlRsy8THmQrDYZZEqKVhUJVxyEY63cNDq4+Tqy8Dp0HjNR5zuDzleUDXQWSRi
BBFwtOWKUsVsU1tIWy9ozLF5pVRbXNtFGFNZgCgt9XMj+jOiQfHpcHVt6uafTusUtFkL7NFawSOB
Sa+MEQ4lOHbTDd2pHfU4P+3OqPygiFCI0EkfoyivMi0rONunMrivzr96ZJRb6MXd7v5pCOStdu1v
EJpxX+MysaweKbin7CWE3KO4r0IlbdgZmjcP93WLPotXRN37UXNKCNHveXCVXmUNV6CMv0k+8gSi
KJ1YXYiLb8ow0IS4CQWxzVc/ISMEoqDQyLOrvaDX4+k5rNbMqYfs8jnmUNu7HhfqHT/w6SrDY/PN
ewuo/Z6tBbYOsVWJaHlI+sgfpys2LeeMCe4uX2SBY+Slvp07APXsCpWxQeIHkryqdtcUlpAJqrpy
o81HFac+pz5WmK/Hmal124MRd3XHTfI9/DAQ1xrXoDDQRfYpm8TkOYLB6b1/mMm4IyUC1NYCHXBq
gwecP0XYEv8lO3Gr5IKHEVy9/q4YMgbqpUBlVTC2X3vwg72Syv4PiCQd7FPtkn8B1cleh27GjD6U
Sh7fHJ7CPRdYhdaHnXkln9C9t3qvCAMORpNmxhszeN1u7o5N9QAR76+4NNlVFSTQQnwgufHRNju9
Uukamd0bBa4ZDaRy3d+x2cGUE0wpP7QaAt0AvHEMcOLlbSWPPG7VFlptnH9J7/fjO3JKZ7f6gycn
7+3gr06Ebds2N5J5YaioH9LPWSpCKTdWYAh7Poi7HwB7wv0ISyfET8Wuezd7TiIfYzkOPAIVDW7A
Q1Dy3jlU8O7IMGEdDCm60Mxwmkg95E5wNKo83I1HqkMH8U+C7yhosSa8/YJXTh7oQkRZVHE+kDUh
nTfXzSo8t3XTSM5MdGQPgktcCVmr4jX6B0l+J1bXHslJ9RoFLBEDI+XdKOgp+GqVKtC5g+5qHVv7
Vo1wuxZZ0Tq4tYzmNdrGBlouhF3ALt5N66/2R9BTzKPz3WA32Ays7mZwxY91o1iGGPC9XM/vk8L0
OXlO9qP35DjSsZ9fMEO47QK+rrvgCC46D5d0b0bqXwvj8/RMv5ZsmpVkH2PHm1eZ2aG4ZlRf2Kcs
t5p3RnakblAP2icoYPjNZFTzn0kttuJXCFm8o10e6ZGculT15Tur/XzfRNMQXUMqEWyvIjZVJkdE
cyS1eIVNgXqhp/sv0BquAKB0tI7g+kpZJypysNGLCgXXiZv0vBFYzBs/JdbzErXF7/Ftl7D60M6k
rZgoY0yjfR/fgmTXhaIveiGIJ8Kli3+HeKBdAsBq3jk6wiaC0PPtQzE1M3+wpfRObwypGkEpa2g8
mT1t3VWnQjHh7N7BqVEHYDRrqCuqPTYoESu4pUfBZFS56ubSDvZJnciFdO31sCogTBUqsUImSV7T
gT8+HStBfGTnjavtQlLrrlslShiHUG7h6hhr0EjjtkUuxrjXD7B0yOcZU15FDk37eSTVm6IjfXdK
F0oIlRI+QUlqPqoJp56IdE/0boRG0PGiBkPBdbk6H+JihT4baYWyKx3Ev4yEuqMexE29Sjq4D1od
OjXQoJieg0FeExA2WA2NK8vj16v9BglUKpDQX0SB4bhQaxTfRiUvkN5axDNbQ+hkU1IEn8LToesA
70KP3YGE019RlmTVL+AprTciILH2gmwIVJj2yonCX80tgNFRsfD7iK0jyB0UfCqb6ENSrciVVwla
anxn0iw8e3dQiaoTqPGt1z3BxiVkZrWRN7qgxjX709MSyejjFOkK48QOVkIJE2EcorXKMJTVpD4O
SFUnN7HmTdD+V8FJyamShTfJWdHT6swXJWewF6s7O0ID4ZEcwTDUgBGc80NzS5dWuRBgrbjCxcP2
pbKsnZfPa1CYFqbNWX89N5ZvrzipsUgDz0O3g1ld6N5GB9BZu4EZnZjdB8zi54gbk5HrOUkGMdd6
mOBo6+P91Fggjtu2OpairV6G7Mp6WO2VW/hnt6zmATn0bzj0pJShcoaOBxURaiLQTgvwUSshWlHh
1q+FVoikErhdlOFUk4/I1bzv7Yw0DsA6AGXIMmFKh2gSfRMj3ndBvCGmJGCr4ZQAvn7ce5asT+5s
gklYEWiGQU+FnuP4vaDTwRcIM742FxfJBeQUEK1DkgoVGb6qixtgrEdSBsCawewHCMdVW/Wpnp/B
dQjdkbVPfd5cDMYPJOB5Wh1/hhdeBHp6tx73Z3E9uKIqrW2jeWtdOidaZ3tS3NvoOpq1f9KBsSwu
LfAY1pAM6EVXPw3vlCApKvbpGbhLbHsERAZmmwGyrtlaHjLvMjlNNihwM4XQJSQBMMKZV3XMlpLu
HQnUpvkuI6aoo4wMGaFdFtZuveMFM0HaMP4aM2Q6uJP3D+OxRnH7uXWuqByQaB1WygsU+mBj+t9K
Rj9lpfi3EmjwixmkHJAuOIIfCYlgPAvL6HsQf6gRsIn+NQAk2apVsALlzIQ0f0MJ14hqeYyNaG8X
32GjqxzsHc3O9jvajN7gwmGmIlttp6NtE5lyJXLaFRWdV5MLTHZn+1siUDd5AsQcgF1IhbNBKx5p
Pmtp/K1/k+foPp9Bl1Q1EU5H/ibOOcq1FGwiktm8fwobQWCFleUSoSnEVHdcqNqLvaLEovV03FkV
7IYvhPN3uxXqXigMzZAPVVlgyr0epInuI2vSFMPCmDgir1YSBW18s6fwlXoRYhUzwl36Gyo8Ktd+
BQIGIO/C/SOuIbJHLi6RiVk4C3cqSI6B8LJ4fIKUqmCfGkh8J3a3zYVJ3nYAulsJpGpr0i833E1Q
R2W4jrbwjcT02lRiKvsJtEP8LdmQAQlXiYl4ugZlfBVqL3G1tU40S6V8iNldeAlOwWxeiAtxFj3u
yJOU+mQwZBhbJEr27LllcuTDqNAnVEQRCIVl0dYMm52WFbGx0PKr6FFBsigv/yg6CphFwdG9wmwx
QcSU4dZYLAQoUWly5r92A8Ek6LT556AYFsNbpOPjp6GOkv/CDv1A0SkN6eJRsiIgZVrU3A07qeWq
FsRJplcuAJCidyobFNyhHrLKCozEyuyJPVJBWVQb9XezzlB4RNEVtZ/76Eut3c0BKVBxfUCfU8Ku
HegYHgkczs3dXJrGkuoTs0lMpwMS3K507HkwTDvlsGUMQBRWqBIsQWQ90QsBZatxvMGkR2wnpKU5
0p6hSsatXUSH6tq5ds4d/NlRtr2PKH0TmP1lVDH/UOho1dpp69pcyzih9YJPisgactZlIE01kEph
GtNbHcgMpx5tMuCSArHoQAu6RSfYLsSLeARDAo0tiHy+N/PsRtShwiDwjpIGRe8YrnozsKVg8hJF
+Doyx2ijPyR43tlNm2ZSbe5jIGK9+qA+mA3OY9XjdCDPyqhWHUlxTY1Ha7fSdq+Yo4hCnSg0Er8H
aTH4sECrrrwNCF975ear9WhllAe1OrpnosxPdGhqURTeTUMCPkxAbYSIYZbTAQT3+B9R57WcuroE
4SdSFYh8q4QCQiJjbigDJucMT3++ltaus2W8thMg6Q8zPd092tjLJPflQWNUx9OZ9K0Wro6zAuZa
OxLBDv61F49O0Zv+ebjqH4draHZsIMhLKLYjCttZxt8VbATpL1KqxXZWhgHNNCeq+wPe3ejTId5J
jjBNje5uYLgbHthskJbm4oO1I/UTLE5lcoAFvN+MnaGSW4bU54Nbibeor9IraBxqIuihk1ACpfSD
hdfTA6rUH0tF0a/Niv4ho+4TX44UHcHKJTApwwS8stqovw3FDi6jLm0m/+EOOxu4YGyFUHfCIkSa
P2PXvE6uk+lojat8+CBbesObfjdfwW1Rh9X+oFr8aWX8Dtp/Ax6uNzFsNP7/U1B/8M3iQacCEoXi
Eiy/uHzT6RaeNGDny6t0PvNqr9wzBu/Ou/NKX+l2VO3vR8eR+XPG64UAb/aeoQ/u4LFEf/YarUt3
IHioEHmcU0X4cmU+9h+M+tK4Mr9fnd3v4ffOovxLhQxEgJmA0dYL8g7bEu24c9MDBfPl8L+YX9JI
wAeqhya232VkrcSDZMEUnonXD3Gj3WjXOBpuU4t+nYWDjdM/K5VNr1AxGGZHn4EAmzpgSGi7rbY+
WK0WO9VeI64n06TOQWJkll3qh4RIx2ERfVhhfB6eh8W6zUd5vGN/z5Op8lzHa7weTlnNjtG0pUP7
dHWhdwO1GrrihWVQKkNFjcUXYg8CYEZSNkoIY+lzLLttLe51XMbVeUWIJ501lnh98IGjDZ/ZCaFU
8Tn/uC2/cwn+v3P6SPOxG9LdkIX8w66wadPgFReBTeYjLh35jVoY+zZGNoAieL/kHE15jj9xyKjj
4rFpC327t/a4d5daGz0OuIN7b0xcZJJ+CWtRLQJuwIZGxzbBbgbQdp1oWagHJowcEc03AwhNGfTD
Fsjuu2FW43ZNxeVL3ijB3bZdnYPaVOff5RENwql/+nl2n91XH3KkL5qW/n0Fr8UnMMId0oF190oQ
Pb4jXTv/Xod1/rA6fy/x/qPrCiOZnQKgkuYFMl9csXTVW/VWpa2FCyUbKDYGTpx6dIuL0YmAnBgm
36IJb5rajd8Rsc57hC0VPoFbL8B/OazU2QHN2f0qd5LL5MAEjrDsKeKLou45pexY4bP0xNzlzqOM
gcOufRvKTf8Y7DnKTdySqvjcKOdXhDNlkyDC4i7SHICtY0l4nDyWr2VpfOybrPP5fiXcSqb3GuMK
reQBdOzfsCO+DbF6BvC7tE1b3nXbFHOc7jrF9XmdKhyS/cCaRw34a9cpccqC1Hf0zwaqSyUra3Rr
3Wp6jWD3Xrlxwr9U2wKrYx5dCEbe/m4wZdXX2l/4YZZj5Tgri/+G2oC/KtJrN4AWQxWVZapCSXqE
0R40DAlJhP0Y8e5l3z+QjI4R0y08jWskPkppntT/VPij1Ph1jSOSXwJAE0DshaBqPyktGwSrmwIY
15VmzdebdSjBw0pW+1+kOOXUPFO7u1P4g5f8SAl3j07VK5jWBYNP6hSM+03z3l6hGXBWu1+wTYGU
n03zcnhbrx2LHRTa6oegmr6VKdUwC1ge0Xkcv4HKILrak4cbO06EmZkdjWMZgQRcIMuz8AbhI/Y8
R/1mvx7kO1mVBPwkgJfxR6q+sV2L7Zayp03TSLqejE7wCYyOJKc/t9YPP7bcZjOdz8sBVNf5t81b
QHLJ/2zstIkBCWSZzCeii+VIwoGxCM8epM3UAghAJLqCXQnwBjc1Nj7z7+j7pbu7fbuApRm/JSg+
L8OIVqvxlytahY28nV67XyI3qszwgfWA3DuDykvLVvgD3W43kLorRZqAVLkArWUzMnuUb1gb+QCW
/HBZc5gNXo61LVhVGMjAlAULp8ljpcjswtlrsBpUupWumZopJ0deQ75Ss6vEEaW4kFRiFSTrvRLV
n2lv2lv1D6QnpcP9R0znU+vUMuJ6T0eV4wGsqOMGw84xe6on3byKO/UOY2085f4r/aQ1e9rKk+yc
0ZiOSFNdt11x663qxllTTmMcYbr2NYNb1a/XmsQCtzm+wKR2+AK24HklFPSqPVXtriCM61Hpq1Nl
l1gxqktdfq2Q7qmEqMa1pwNY/9hw3jRZogwdeYXFMTo/3MbGFVvGoGmzGX97x/FxXLz4uKxUGUKk
mZhn4/dVa/J5Az2LYhiVMPyZPxg9X8dnKibTQY1EFCf1v9vKglWB3VR6xSEirV5tjHb4OG3tO2wN
OsbgRnezjvOt/X5Y1/lhuYZWDUl5WdpR99JBi5Y5FqF7di1UNOzcaDah10LXJQ+T8gDxDA7nDeos
tBNO4NrxqbzBEpEpXSfEuKDMLZN3GumJLXlv44UVU9xofYHf9BB8psCYaJcyyKdDf3u3mMjAdd06
Z11NpGrLlBQ9sdVQSbsI0HpLWtd59S5MKnyUj39Q36L8F//fAu8BgUHiYbEc4DnM1WFkjzuD/Iqe
tKPBfCirtjT8+8/9ZzMzvPrXGl78m5goxQCfysx4SPlQo7fuvyHWYDLoHIbYAvaevE89Li5+5i+4
ErgDkBvCXJx8mtylKz4sRPVkkym2RiX1SOTjzn34OcxOs9LPZVSCcomB6z4W2psx8RzccGxgmKr3
W7B6wL+NH06yJjnySGWoursGBZaNWcaW4RrDlvJppkBH8D1IMq2v0JKGSDbaITf/dGuTg7EzHP55
VLw9Egzn+7NpH34pqP3S/mtNCtvVVs0Gf3Xq+7+FKRQavQqANLyedWfb2Xek+Dt2ylE1wsQHJo5X
9lEielWsf1cpHtJEjx+/kYEwJxrQAJLiOxUVsWw2WlXcwtaDenc/MLf2ZVbDtt8IHtEjqgVqWaPa
FAJuYG3sCPEfXENaxJEZxaSEMXgEZbC5XoM27UDiH2CbF5+ZQvwLsRHC0ZQyWCkwvMKE/tTW4gSB
xvALzSsXZg0LSajQFu+D6BUJGrrH57DubwFanp2j++xuX1yICWcvDGoKEz99zLZ/8CYN/IGr0TR6
tj+tSghxYdQ6/bB/CBCHfRCeUYRf4yMuhBl9ouwfw7J/I06eRrfkkmwBobac675ZdQvNfWsaQxLN
kObM14K02+QohHRvDvGZ/mXccC+pBnPZyt1SWu3SBOHm44vOxcJ4GiZ7sOa51oHCsjUFzjJTrgKq
4YhUh9t7XGuV+hWO3egwqrZLaQVMrd42ftYTE5NPc7Sd6DBHzwE69klp0BjWhu2Sy+rCvcRxr2k0
L4HpXVAn0w0s/bowob1ns+xnrTbRo67dW3kAwgSBw25D0cYQLBPhywXsQpTyxVJPFSJVzEUg2ll3
xIE0UayQ5MDsBekuOrL2qDbNUPluGWsvVV5VvVg3zzC/ipjw7KI7TpLK+w/hCxwF3FZdfDAKwphE
FmwvOuQIlxGuDoeL3GlAGFaaXf6Ks8PkNVDtSm1w3qS4l/aUlk7vgOWKHjy4dqSwqqFP8kGssFke
59/Fi1RuKxPkGlA1LsAvRJBWffwern7O3Vv6SHoMGyzXOfDxnkjfVZ3tO+X5atrnruBIgmVN1lbg
MtrAIfvRiK+l24HGlJFuepvkGpd9nBwesEVqUDQMaPAkldPeLtCGVQxpQpLuIPQWGFtbRtctgV38
6Ol4D2h+ioRVQCkWgfE6PlEzKgbT3+mf8C7mHzFrVmov88aE3Vk7sIkcn7i3jgFZED2kPjSW0lGG
xDd+DUmgUto0tq70sYoKgM101AFY4BaWsNlYZ7C1Ltg0xDApVUv4S+a5UHVrzg3z+mzpbZ7zwR/R
FyMR9pnhn6ivtUiwUu96Rvoa7QcQlFkf6BeAp8SHmawi1MCEl1CnyHBq1ToP+iJQSKqQGx36p76o
PVIQnDG/8oywgG8zVag9UfzFQwIMuHuOlx//GNObkvmhipfw4Nwb4uRuWcAgE6pIb1CsP0UAVdE6
3sYP1oBPtA71AMB9gRfLHWLKOdUg5tZhw2T4LoTDGq1HMrirFmyAi82sbAYivmLxYXXOZPvIbWml
AsjMb4xw8HdVA9TjS5t3cmqs8qfuw6/DaMUWlfl9ZVNhJSDu3nXfNEPi9MjoUb+u7DMOB+5spnBb
pA/xBWdonEgaM3BA38f2L6vBqiuWivYMPG4Qw59n0U/y7RRd6e/TiZaDS++UQHijjMk7pLNNmJ/3
urPubHrrzi7ZJQcOupuY0Zv2CVgQUM1/YQser0NbrvXaWKESuAvoN1AjcjMOzW5VvrSFq59tbrom
6qJ21QKbuHaB3LlPnI9yxh7W74ogAZO1r/O4U50pcEYIba/Pvm5BfhPUMnYHy1FCdT1j7mdWswpY
u2khIbSBP6CGxD0MNHoDZJp0uOZLPU7cqEdPVVYd4P2I6uEmd9YI6KFSUAHQjTy6J++RmohNHqk2
ARprDO6QEY8shUfqA/Lr2LH5INvHHR8jB9Tz+lrHwdGoht+i96WWcU+Au9NSUmIxNvTOVM3ds4c1
GFANhpW4GFBKssEpjjNumHSvw27uEi1E7bwT+uhZcgDwCbeTPbFP5weWJCq9wl+FB+qS31ytmXTP
pHipS7mn61Wug0Yld4qFYQKkgherhiU+hYBVUjQ3840Am6K0T3F/tE+LNwDXyjk8erAgoH2jWT5Y
EbCk7q4OWnGwgn9gSaqd3m4onytxoEpzZaKCBFZZXfUTau1XyCZHSO3e+6bBMvp0DU6ETjk3KtJV
98rQF568Gk4nq9/bEr/Bkv2F3FMcg4+CUl75rEKrkE5xZIVxfvE1IzN2pige6c+nS4U1s8XOw6cs
1Mt5MO08RtTCgvCFEaDwYZPgWjoy+uXublTpf3vFXg3gebJbPgE5GomRrMl1ny156gG5BjT65r18
x9QWsvPX581Q9+XtbfDrJ3vH5BfR29vBWjx9tPE6bt97++hMqmsA5UEspDp99tcF67uy5Ejy9PFq
Qm2qIss9fHenFF6mnrI1YUlCJcXHFi9U1M8m/tAUufcjyOFtUoYdWBN/B7YkmGkVwIPzTnOwVvJN
ZTBlUD36nVCEFKURkQkguA7AoozXJcQPoq5A1ez7ZWQo2CT/A5FUlMbmKoO5DvEzEkWyHJwjICcY
Ys9w12rEh1Y9od4nSBVRAt+qrpzb+NshXwI+17k9OWD24VglrHHTuQ1kFoJ3EnELIXlC5MIOqFiS
wI8m4RoF13kD0lpuIU8OQ7+qigVbjuSB3KKEbjSLD6pN9WWOopJ1NoKG2b5ZcTL5QJPWWHt6UJ5g
MkkH8PVq3P3fFwGk+Fv6bPjSZ6HQRywyEXpS5slgN6v3q7agJS4zJBEbx+AQYV1xJSx8TBe0dMic
4mpn5AtGmjqE6Fg3tQJqlFcywvs+E3dDFqNnSB7F6ic6aHwiFldIvwfeq0F+0aD9VaWPq7ovElmt
X0rLlDhpiZWqyGm2p3hFttAQEtZlQggwN5WJFUJVY82aq0chVLFhhX3sFkFHm0neAyEtiwREnZdn
aoGlQSUW8XRe7oqtiGp+j6s0JDVBeWWQKvjFm7VBCgtR5tkizIVy8kTCHJRIh6x7M9vZmuUPZ8EK
TINOrflii+GTVLeHLA9jVoloOFzQs6MSdPZ25gg7pu0mLbAXJm2SnDelhaRiLbmEg56JXH6QyeJl
+YF1z452NDq07668ByNFj86yQzbH3ywJGJjei5rTeVnryc7pXe3egPWZDrS4CtVRubLA7903dOXM
RATGDa9Qj5QuAGDfbXZm+vryXDzBokMPubGKxZesUHzzGxR5pvalgpGG/RkR561dtChUgFUF3pGJ
ZYPCm7KUadPWsn1lsS4QqZpN1kjgmviDjdu7xFg7kl5U/LdpXwuO9ITAIVKcSt+qGo98SrVjsRBy
0CupxrYN2fPWnrrEi7hSkQbp7G/RtqnBwfAQIZTbqePKxpDNGK/IbTdaCmFo1tfMLpkG8rFJRNid
opSRKTNlc0aV2R6CCDRE82neK2xKdzYUUfyV9Kq6pJ2E6cC/W0gffmXtFMjsaayycr439C0PeJDf
Yu9E/XszrIbXS3L4HOgn8Rqclg3cYpqFxX1x/nm0gX9EaJgls5mqvBndhVqoShW5fv/oYAf4gv+q
VF/JvnJwvQHtKIUOb2kuscfbO7C7bFkeHiQ8cvGSvKhOVsecvXtDZRmKDrhQzC61ORV/VKO9wCz7
crlBqLUZGcmOhXoD1VZ7I5daahNuiQStKmsd+1OEF3XWF6mKRfTVDbrzFnC5xrh5OY2lREKCQpat
FBLtRAZ/HxF5T5vakapZWLzCjSCrKeEdyep3oHwI5ovYljIWrIsNDuvX6Mrt/an3VvDAqxD6RbcR
q+KMcEGEGJHgkddjw7KBeUB2Qi0Q97KOGjir6lWAuAZvR94vMilSTQ1zDOr6fHNHxRSLZ3osi9on
DggORpS9DNq+XMG7CmwcUrmvAujilMQOLWNgDL6/aBnSN63RcspX4ep/X857uav71TKVujL1DMjD
bBZGTXbcq8GD9qRgGHdLaRYYLb2Vq4HgLPGx8t3lRWQI3GUGOs5RAZOYI3mYCREGpGkOMazU1g52
ma+ghkHgDkfinbw5e7GFct8lMVwyzgwVWQg+gP35cXB3u/ZqggAWg6pS0ABBoDor7bMMIYicHXF9
VG2VG68cBqZNMNZYsYyELIxQRoAMYEr/UFbFrPpaljAS7Z9IjDRf6aCIDl0sR1Gu2TekQqTI2Q0Q
A3VBM3EyukaAkbKHRj3VvftNsNa/EVDr1U1BPKnbP61qv+Yii5lDw07TIt/awM2RPHqUc7F0+1V/
E4UHSXl26NTBIRUPcOKZjyp8Atyekz4l8YwMQHQQl3/EABBHU2pviGN/iu1WWOTKvkL16stAdAH9
hY4N5FG91Yb996eKt/QHzb87Csayw7uV8XhQbMN5pBAJZ/NtVVN4qLAHVAqnpITe1BPbltOUKB7R
FDHCMzLaIterrkn7FQhpinp007LgBVReAzJXIjQwo8M0zit4cIKIJehA2DRROLzb6FHmI/Dnm4OY
4cf9cdvt33BaovC7XSd7nD+QpqD35B3+cTHLKGM07nAXCqC+kuy84ALkJC78O7wu7/2PU9V4PLuF
hKmQ8cuumLpubSHzfwqTZC0ydVCBoLLD86JApQ6aNFJQFDawd2D8QmzPajrYo2VHgSEFN/huXYig
oVYRLX0zxgpsi3hHqwR4HwwuWfnUoAX+h2WUIbBTjWTZ13FgjbwQYN8wDr33TFphQospEdfeF3lv
YkSkjqhNN3f4ypa9bLGj8dQxVoJWiA6JMhHZgdGpXllvtmMtV86i09Hzo7HmXVwo5qz7Fzw/QN8I
HtB0UHSk2/UXtaXZyV3ateyjkSO2NqkD7X/o5xrVh9/+nsbWp66+e08fnWevQGn8M3gNKiz6tdHn
rzEr8HhMvrQ2QcH7p9oV8wuW5TbFXBy+jGqnN2qQqBbTUrsA8+Lql9HbXf1qUAIgh+gHu+ViURXn
48B1oyZDqoeIaraZ7CYbDjnd04oYWs08l5Tl9mzZiLLNpJCg7eHx7q5H5f67++5WJo/5camjEV8/
sKGeHOI3sRL55bRC6X03QMGJXwKG0AdyndOkNqOMzhS6cVSAiXYARauoTg+YvL55gAJ96GQl9WSa
qrZV6ZbTPeXp7ejbPY7qmdMV0S551AU5I/0pnE/3TLgE6P4IG76AT4k5TlGD1KOUGn1R2io/t9Fj
JCdDmofKSjJ6kp5fevcBnmUARNrFq232HZ/efzCFAfd0mB1xmfS0uLMRMeFmCaAghYI2wjqtW/L4
QBLaasfoNUhqtNN9aU3xofkKjfG4MXnxj8/Q1GVoC5EluQ2++Mc2WMdEWuQ2Lc7ROXpSMAhuBMEs
5fREHNS4hMxz7LppgoHUY4e9dy2iaQ8V3Fv32TeH5vDWvaef9qfNwKEP9R1m0zU59+gOQjaAtfkg
nzXKN6Yp6kn4/aSnGdUR+y/WO8jzuN5SlIasT82eQ1VFqU2wa2SivNNPt9Ct9Wt0PbrAQFIURNSk
yAlcFNr0YEW0ViWQrsGH3sNj2ve3EARoJOOqlL8JIUHR7YSS5T7BjxdZEh+vv+saF5DGyBg9Ogeg
dNN6Tq0n7gLWlV6WiHzKtBek+wagtK44znkOPEVCf1JdWrfSky1BhHo01ebTJHIGVug3xgeYONf+
+sccPvvv/j1Vr/BL+IrRIcsJeQBXlAv/Hj1HJ4zgSLUQ5q+S10gQ7XVwhB94DcstHRuM9LumYzol
FxI2QfQn4L7Qm7It2z2ApzvpSg4/0bzual/GtRjtFtRAY4LELlOunVoQDqDR8kHzNz7wWJ1ff9/D
W186ujMYNt6lAoJ6u94hMX25mwKGNzd0B2uW3Bz9NRG9KUN64VojEyY1FJe1PWp4FsDZyaJ35bm5
DQ/J2X7SSpCeky4reDU6hxUEoHeXsuo6egUHPEHqHg8/rPrnsBo9Y02Af8g0OQjNjzgV1I908GXV
RfEIzH+xziwY8PUpA4L9zD49Noqg6GKPUAvfbq1pjq9D1YHfgNamU/WxDI1eaotH+KiigqajRs6W
boe7ZNs5ock8OLgZoFpHWB7e9zQ2W5N+HSJynpaQwkv0ZZSCHVxGmrarBPY8ACx/PSnPqqPq6NYr
DsCOupVhmUEDC4mOjM69XcTtmeWYduhYsk1bO4pzb2sKKEEZ5YCtreimctQ9eAfvAlz6Vi0i0hnp
KCAsBBNxjSYGqUR5xHmB3NyKWEWW8BoTbUdGlgbeo/WkgY2K7FRW/UqnnIhp9e3UYkV8ivwUUfFv
IPabIOaHg6qVAPJBY1MxuXfU99EjNiGPrLsSLYQ0bnTMGdsMWGF1Bl5IVUck2Q1Dv5L1wlQilGeD
oqYpyNa/eJFQVcr1caxfoK1mltMaXMkqBSBRBqvtAj1J0vXgVLQr5L7/JVbKAzABV3JQbdKnL6uH
YKxUm9ez4oC2VB3CncoTFQdrvWJCyO4NaQbUortF9wqGraIAmxKtS599ba9qBIN11kVwV2ZcpOqB
vPEzDjg+I6LYsxTGh4mIJzQqqmLXrf/B4pQHQmraF0jrpscm3CdiPZQICsRz0VPJn15b6MoXbUMu
UHQSg9L99rQXq3mEMozcrV3TRR6oopbKKCtPDo8tIgOSIDQbZJjApu26am5Z/qkWsWIpa/a/+u/f
5+9uURyeCXyCV/DmzuigKuMdkn2nyk1qqjJxBuKl/auvdq9owzAS6NC7nGMNBJo/5YM+p0CaUQH0
W0RpQedAAA3nNpq6KjOqDlmwUAyI9/1bAe3UZD45xEuZ6rWAnPrrHiDindug8qwhe+xOBZcI9H7+
XUkIKQtRzaeEAlBRCWCLRrnziJY68lzKFxUyXISPpMUIK9vv9P1zorsQFRghImbDgYkMJ46SqX+a
1bk2tITpXOfvFC8ABgl7SDmkignQdXCnH1uEGRMtb/gYykdqMg2ziIv7Ek8EkoMCZco1mK8ImlQa
qviSAihg0SHesghVkmpo15HPlSiWH5IEgbxK4StZEUvZJ+1vhRmp8yYRmHz9dBY59KsUn0SfVWcI
q4Ef1ShhayESVCm8CIsEoAn4BNnCrTLSsgNQAU7xYGPX1g6mQ3dPUdpVLdDgoKk7NPeq+/45Uj7O
kIFPs4FU8AFaVI/rcbWj3PfQrlPmmmaUIXF5xeaVGnJLW80tO0WRIl8jROp7bl/61439QB9HnQXz
g4zneISNJiGO5DjF8OWpk7jsdSVCr+BYfEi18kh0bPZp6uJCWB6VE8h1HjBjX5wdHQir7AqqKvno
5sxyqaxFcM7NoaQjzt0HpS14D1Vx1Hp0wQEKrxMcp7cc54mstrUCAcwweq9/efirKw+SnmkaNyNA
GTCvk38+2lqYFDopbVfNV3oAKlRZ3TQv+6rw+6EAopIs7kEhavpj55K842wDzSo12V3l+RVc1UAY
jvPVMr/MqmUK34e6wNrzAWi80YrrRlCmPQOghmEuCKcR0BQeNJFSQQwAjYOtPkNZ4KU5mLGS2Sv2
y8/tYy2WMlFB87XA5SdDvTDuwe8n6gzj8eS+hZxBl8fhjt49J9iNjTlGo1WqO/SznQthyq1OhYFK
bav3iJ6T6msZrEVL6ttTzSSvm1BvAM7vomwY3Mfv+eq3OBdFmAbLcPu+GdQusxcZlB7adABJlQ6r
uYEMwITusCqSgIJyGJj5WPRCNWAjQoVDkxQgiSHRlMsB/5IP4qHBJ8wdBU/jdcCfSisjHdP0R6Kd
Ow8dYodp0qmOJbJZ2T6mR3oW3IZFzjUfwMA7WIqu3Grn7pTmK7HTQO71EFPuGpzgrq1/4O3zlZhz
QAYwnxH/qnOfUC8xNVRoQfLKBL5llUvdrLzkpFVXR+6GdOV2FSJuFzGEjnxiGn397stf0RfNgOxg
OFlBlr/R32XLK5WmvVuPRFmg5kalyJx9RoCrBoQEANEbkQ02zRoJhPHWEs+cbBkXhIk9erhWTZEF
+2hjCsow6gBhLhkTqkpGnSgaUjcCMcvLHz6wtNOJFqCx0/i/Xl9Ci8EOWY1gCbEDGUmumGmwI7Gi
WUc1+bKoL7LZEbuRyIHPoRSDVcxuyLInBumJG00VidRG9Ua8dYll7PFQeSYvprG0pQClmsieIpTc
S/RCL9dcPtFbXVvSt2vpQYBtfZ/QtIV1iC5QwAekwXT/wtXD0YbGAyJy65DASAeqICG52CsIiXe5
CdaHB+3o8MXGJ3rbkRMG7aip6hXUzQDYzC0O5Rs3kE+G4OAjtTtV+LQb3em5vaPMaaQyj3+xCwll
VeghKF8QosD8f3f1B3svmqeqSqhgdsM+iv9h1RbhKIuJuKHnMC8K6v1p08sPSF8eYo+cPAH3qYqs
xFotLk/Wuvoc75CxOOTT3mssPtp2WO8hY60iVkUqmWsmGyB/YwR2tD0EwuIqAy9T9c0+cPPkg8i9
tLxBzVj7IUJTSU2zN8GOr5F6/gPLpuW43mmiVZK1rIctGBZf7P6MJ/YrTlRDic0mX6JUnFYnd36V
JufbbB/bWVBnxosFJBrWChVX4HVhUlyDoEjJeSzkVOwNZZiTyQRfVVpJsbsmCQtSVjZ0+LsH41CF
0IdQ/BfBBXscPrLcsALbnkgjBq8oBTudGVCrM/fw1EnANfLqLH5yLIo66AE2pNjwwbRmyO9mBRf6
lP8ohigyNUo0pb1EdU4sL8PomeVAVXdBRl4LDVo1wFN3Op1MXi2SOwGINMihchmyGLx5FCVq3F8o
xX39554UeefWGt6OkvonfJouXXQoxaKaoSs5saPwG9CSrOaOCeX46WgSDk8+YemBQssg+Szxj7p5
W0wPqWaWCBSFrpScJy0IEdoX8XCK8+Zsaj6LH6DouOu+qrvvuSaYppmmmK757Vf+BaUikPW1dWh4
Y5RFzdNsBYiIQJIovk6H+C0S2q99ChrQZinv0BL+gyZUsOPK/vm6moeSDgLEWL8PZJiSI08V5UkF
cGRWkVdibkx08oq4bSw/LElao2hGsqaOQ72dW8T4OZIM8iNUAZRbiMiYcGtLMSD9tLGs5bSdbfQ2
MREJP1aj0+jQwcJd9V+OnFWgVbDfb7ssBLYRy7nn1/Q+jshHUkmfKZsvaSAf7lhUNY5VsMPQjpu/
pVwEBJLVBcjSGGLbrNJOFAbQbp18fZn5IpCp06WSshxOYOxoQMSE/8JzFeud7HNP8XtBSiL74GuP
yzsUYNqj/qbYK+Jhnet5xaugrs5I2fmF3zcew0/ca4vUg7M1L4SXTUlBkaYT68Xw+hY/W2zGlw1N
S4wmqik13h9zLOaalli4N04PJI/iPmn9h1VsoEDgw4q1tdofLvzR7m3GDaezwB2Lbs5OBaacSG0V
9XUjxEOCQiKCbyeaUqxAAr1XWgnOYiRKYKOzqo0K2sG0SWc2Y6L6ezLrVoViMGxpSBJU/tzqpUkD
0FPBWrAeeFhCdegwzcLnLFUGbQ+gI+3bONkgLP1Y7ZNDNt853JqNT+f8x5qD/XzFhx2HeOH5u1k8
h5t0ld76jXBOHoq/NNFiSwrhWmg0VU/VsKMPTcG6Le5FLGmK7gdDGpY0sucCK7xJitGb8vOP5f6y
GS56kDJcBMD24tq8M9DIQjyBBzvn995+BWtcOhkwXWoawSE1qIR8nMrw1achAeH1gHWeFYliH0Pm
xViY0om1hBWWYzYPshQpQTgswGfow8kbH5YUpA0oGLS/9m+kmHSdZ+wMzckrnHJfvz+qUakgB1WN
HfgG4+FNbH52DsticqeYVqBqgPTBradff/oj2PD2cO6zdWJ0QY3R4ODnC6a2inFXcfBgQTTyKln7
2bdbaW9pT3k72fs6jgQXu5LAopaQGzNvxMYNWk5RKr8zpT01dcOC2kn8pMYrwpmBu0ATMpg01fBA
23T4WesABl3vRLFbQrQ6oWCpf4F89PKl3/tAPiHYhA76ID8VnUjeuncG1qaNNM9krKOapqMVAk9q
ICaYtMb+JOoIwd4iCFOdi7SabxbsoLuKSKhxCIFAQlZ8I8FWw70iMwqjHb5+NSm+FfllqitayOAr
IlwIZFZAlOpEix/mA6EOa4vGfb7oL6O1e7axEqULBemTaJ4SEB1qYYEQb35LjtHWml/R2ly5ibjN
ZszQGk04nBcsHTIdWFH+iWUMoOTR2qXsSAjd6K5tw+h6kbTYV7zKSGTodVl0S4tXkYbBr6f3odSb
4IW1bm07+Emc7PHq4trXwe3axGH5E7m/G2QBK4fWLm6Peinuig/EDlQQYLb72mxwRZlXvBpiwZJT
HhjcUXpQ4YVSbd5b9QC2SCClpVg8UIa3reidwuCeuuutU6Q5EW53V0/7SIyIA5yAzBUG2AnUGiw1
nJTuvHlLmH2J7je07LXv/av633YtVCQ3IOj7AsoIUXg0KdfZT66rJhD9C5TiE3c2yMBR7aD64ZWD
wgDtQRTfwh3tiutvC7ZwDlpX2wCpMoxobwePEUywD7JprcVkYazzisVwavVPBGCvnrqRHCBR7ebv
yS1RAf4bm9bjrtzSBP6DfoZE2jFHHx82yRnq911ARU8XvOYu93/HmDB45fS05Dkd33FY7jeJ8fMi
plnv0mPcOUA8t/cD5/2l2cZf+Y1iXhKi8iXyWNgasiAnPMWWW3LJuzONtf+uA6iYnOfwFkY+WwK8
vwE3+zCqHVvvmmteez/HgfHz/Cs+HFpNOeal6dQHG3KxrT3RvrEoEbU32KzsB8L3LcTqCLY8Menv
1R52Fv6S+B/2qI3NYc8JDW8IFPvnEJBXrNgZLhy/5w8dApc4om8A58ANFaSQd6mbEIN7/c762aye
2obrzSIHChcnQrmSM+IDNQUEzMkzOLkNPDASYnB1fF1Zw3e1OZ+g5KABnsfzeJMJP6PIyTTTeNEz
dOxf2+fCJEg9JgXmHe0lYmqiXwqkb8ejIy4vhfzWiXlVlCrx2KGBrrN0xrHaFPNOoq/T5Zct70EL
Z6Ikl1amXp3X0Q/5T08ItMK/aD54RklZoK1ULG/ubWheixMsKwRzYuBJFCKRC/9a3UaTNm8oRLIv
TFoUoG7+OMGh/cZD7YACFF3e6ImT5qxKCcIx2foB03iVLQjQ37pCdemOSvQcUdjZxIWjLULTaoL0
Chl2rfm6DI7ksXVWNSqaq3h0oEso4lrd1cVhtIZ2QoJsyZey4hzJxLq7wmAD+WVjfd6oeaz+KWtj
fhvsJm/qp7xRq/21uOychGo9mcqFb1ITXlF53Tq8obcFBLPtle2917gfnHq/ey1QwAimqaqXff6w
ya8HPAnumwH/BxMPA5ms1NoBfeRaXmI7IGJcweklqjOIvqC0QkyFENPp+BF8CB9CRBOoqUM62oFW
mPpYrN7jXnh8+hUGfc3a/q16tu/bDg//aNs0qujpK9g5nS3RM0EweILDeJiYdhbCI5lvGomkfZ/w
7r3aSh5JKBmLi8W7XSSbmpUojMIxWrDI7f+mYAzLTqR3Qgy2JYNlaMPH6KBu8ocN+o44DTo5T51y
x18TfhM59nqh2+7ZvXDqMsOv7Nyrudns8RPVMjFH8LH5Jugh9ASKZ+sn+PR7YWj3bOq3951Vhklt
evtpi//HLaeR4nSFiIbIiHhqm59sTAm0E8URezf9fXzHd8allBOP4tiJxhGtIMf6X8Zg0j21lcrE
EkKtfK6HYcU0AaZ7jGknMVPoZjGx+E3JsHiQGtDI5ME+ee7VZqdJGdeDo2OMGAfqGtaFXByTS69a
Gj8emQbxJK52c0qNmZtuKVK7sQL1t7M3gbNOc/MbjcOzZqI1YsYzYq+mxyROvKAZOKi/sIP0GSqP
pppd6P14f3wZJ30evMSMCTujb/WaWE+LiFpcvtAP01yLxcC0Z8zRosNeHVisEUlM03EWEc7Po2cN
I81zNN/5j691mvwSbTL5ScAqogvAn3hJAD+CH/IUXIaZNGoTb6ZfZ1UiMPYSbUyxN46TRHM/mATJ
RP0zucr0VmYVuEPZJZokiMMDBsKst8F2SFiYz6AU8ql9flFxFmz7K9bRDP9kGe7I6Zp83+stfcYD
QWhIqhL+tttXy3Vdmz2lYPntX0OMMIZJSNGF1KUdun7WRAr5y5KB5hPALnmxEGCasRTyor0OWAo/
YUwuiTaQyRDx8pk5A/ra6+y8XrjkJYFd9IcMwJBxeLV4idD2xScjzrB9FnbyWBnWrHj9rTJaTrJN
E+uwd6Scpf1wz/d3FGoz1G+07QjBGGyoBk2Mn49PZtN8RLC2nHq3YpD0rpjHL4BDXJPbnBzZMPg9
fO3kCQSxIV+HLxVulZP5KkIpjBNCyFZFigZsLGiZLwXRH+09rHZYYVh859AnkL6z/iuS9pI8vCye
0Fur1mctV8AitwhOYjBtX2YoCdrT7pP6BFvdsJZUm3/g40lthkKptxY3AuIpWJ7Rfc+a98jAPOHH
aKMpnaxCuCMxqsqBvHRRzVpJf752dpjtUGG3CxjdSYTKdiV8T/A7Nk0NBvDGLc0+6IdLzg3/I0x5
epcYK0Mqo/4lPns3+nU+cDv18aJNCU+aF16EtHt0CW+dS0fqkAqecg2y4mrnQ668ae/7Mv0RrUdk
Hu0/mCMyNY7Ymu3E5FFTYXoF3/AMlxHPbCY0jEEv6SWzlBHfjWmA4DGumZCeOdk/rNpgo7V/6/Q3
LgRrPoJDiIk4y7kE+PyIL7wLL5d97VkW5GsSRqjVfJP2Tappsz3x0O/3qUP01XpPPub58/VLTpBV
JzyuUtxn18bEqBlc+P0ic43tRpupF/D6fb5LD61Zwm9qcQj4X54ve3neBfFQLRWrTXDvi/yFuJdK
hEld6bv4Lo7zwmS1lKAwt1k8Nh8k7P46LSupPi8OzXIxIfhQHKIgivDpYXVuuAi+WtArqTcDAmR4
vNU7OIz7vOgjeICZACgFjlCy20ZTspmPc8SJVpWDS9aL6RDI/jpne8luagOtuYwPQIGj0fzg6SAT
KLXrq6PuoDcbGDlDlYqpytK0r+vd4xXlgQy7B8GPdkBbCEn8c5PW8sTs5ah0oQ0nEjWS0pNXGeCM
Qu/Iso/FDyKtM7/MjKQrvf5EmgyhB4+M5/2EmyifjgbnDsJO3Y50qhri/LVOQZJRx6260kQLcd6m
9dAYX/D+0LGKdNBwdhXtf2reE5OpwrAwVCxWZEWVREPLuNB0Qfaf/xF1XsuJrM0SfSJFYAXcNt4j
QBjdEAJJeO95+rNW957/TA+MBiEEbeqrysrMAjhQ+ACn7k9UJ4GgQWDqjsjh9F8XUClcRH2Uq2zg
jJp9/A7KHcpecFMTca1lhEbDUEoMo+YlwDoXDr+vlkNfmc9HbUQE+8TRCODlW84hkVQFw7nnWMFo
2f302L2KIKgc5T0lVLy5qVy6unel2SKMKPKC0hPWR46Y8MYK7xB7O1FX8KDlModQe44YDIVDnsTD
0a1qL+V7asEJTiaIWNq24JSSLQpUD/i4J3pbb6XHWOq2pJYJH1z6PpJDetJRv8SetEeQIX4UE8TP
EhEOPu8ZVu8/gu4FoMXRhqB9pRdVuSzxW+kFmHb8U3rwBok29Z8ozl5bbiydRnGg26q8H67KaO6I
ud6UN61+iabMk52zm3dhi1X4Gf8mOlXC1xouX+mPtT6/a5/isch9cF+P4FdQTVYZbYOxemKPoOj8
rG1p6O7hQiQa77cg1kh+b8eQIr4zA9v/7yUVKJ620XnueY1259JExNM+zfPyFjjLebAZzUN1RUCy
6Eoy6drB2AGR2UK0XSh3mAZII9POse0Hx0GSpsqm/zbT6ig3ehvdtvkt4+2TjWToQZaEFEU8h+Qn
1U/ZgtQgujZ4TKyLUX9GK1pmbbHAR+Q2Co6p0cx+Abwtm6jhhisFpz4LHHyRaC59yNcs5miFe6Ho
tIQzxY2BUfFlcKmq8bAlKzMugz8BjwBFNI6tfSueCJ6D3Oj5YmQvtTV8psh9Qg4X8j/sh6U5yj7M
EVQMLSi4QyrqxdYSb2RfC+3XysnKgzm3xEXoYMR+VoYF9xkscWLhyDDhWZ2RYqCFEgTCpkiJHzhR
xdYgfh/oDh5plC/xvbJNCIk7ahcq78mAr0j92uKDJLp0rSnnfHIs6E0WJp+vtto03WXpHXG1qkuy
y7DjJFyVfYUDJ79sI9Fs+UahXA7Bmr1MxWOKf+un0qAupn0BKdC41kAv5B0fP4FFXkVJlwuY0m8/
aBrjvVd78pXGWPc2Ss7io13ngffGvBJv5xqIpzubzySAFkIsxC/aA52bSRZtF0rFZ5PBo5psxG+s
3JnStO0AIIxkPjUl3Q2ppoqUOv6zgxr5y7nEoidrN3SkEVEPkXJ2MUsVmYRM8SRpouiR/sWub3Pa
SzjnqX9z85m4t3MzcMrFJWBCFeYHSjJ8xdujYVAxBjZei5MPpeMGUUxoQ0Xag+TTeKN+yfiSJca7
Ux1S8BFNUYHsf+AipWkCkbjwBxBrnUWJ6H4cSNb/r821oJR50XZFO8kQi96FoD6zbbr8vjDhi7Oe
d4YcpoZCv406npnSZzSTjdgHbpxfh9kTCRCuEdNM74DML12KfUOEb6Xhz3dP43trC3PybZqAqfC1
/Zp/3X/ToIXJ4W0RMDcFktr5i/7chir11tg/OBXTgDenTuz7nfFvYXNu+2wewOTGS2hknQN8rCXY
9IlNgokMZ3vC7p8berN9Md4zGYjkMZFKRaBDGScZaSXbXQF5whbpe+J5kvoc22Mq+SI1n+IBb5F4
QDHatYiytOgQtElZ1Rbuv9BhZJfGiotDcOs7De1ZVMy17ir6S5KveShtVkftGFsz0drn1SHdITLo
jA7bWyPRXU/fGQjilUREuwZP9BzzP9Vm/+QM/5SIri5vM323TAQ1y/aUC88/LnO9ckjJcEvatCEy
TtePvNMG57j72vzRwcapM0tMdXySrB97BfPPXDE+vSNdbqaho00P7W1txUQKPKN4BrZwq57M670D
F2EhQ/iW7PBvHlaaVgwDBjaDZZVpfo7Xvo/0ONWKUfeS80j7Pj254S73JfE7gUT0F5tElmzQSYoe
kqKK/eRHU/3hjipZe1kX4miG5QFLxeGMd/c/I3aGeeCRky6GdP5iHPXYFc+LM8OB8cHQCw03tJtD
6xmINMMVcnQvJUOPjDkis6LksXdYttpJrsNL2mEFk8KWa/0Npne0GW+Z18B7h9c/wZRF7i2yMdSI
tUwmT2dzB9dw+ZP+xuAQMD9BZhD5K5pG6Mp7L9yYmXIJ53femeZ8Cm0qo5fB+qiSbcTwhk+A9hyG
819QofHy9w3KAcP64J/LRIj4CNCInX02r4WOzMNN6XIovJhI9IlJUfPERNL777qSxsWnlPiMB8d5
8GQ+XnF9DrIMCSN6sBOQeejzEKtJZwNJ4CaDSy6ELAjRbVrBpekSbE5fTmnpsxl2xUomXmXs+mW5
SH+IhgoaB4mXBRinOsjhI/jIwnINx2aH9LNwhaGJYzMwYpPFC8t6NMfOR2SW3RrkoOZKOjl5hanv
9Zo2xnktekUzsz5blHckUMM6YNSTAAAkyoq17LKOLvKreLB4Z8Z8cF0XrmjeKyt0TTW+RZnWevSy
e5D7DbDtZ3KaHh6/dr0XjsdwtA/nfOhoNmG6J4Z6KALTH/ryeEadS7qx5vKHuiKHXR0yIVu6JQ8k
g9rxyHedaCGdm7Mn/uRaw6W1tyrFh9pVRUx6/R+xw8Wof/kBw65yhZOtS8Cl6pLRtf+GQ0noyZWs
mB+YHXhb1nX6dT7wCdbt+fv8nRml/l6kIssg4b+rzg5j2s6yu+t723Bv+q2Gh12t76A1ov51S+DC
SQGNQPRWtSCUqyJ3ECljeOhtbpyxVsMXjBueT2tKJy58rCwX7Ud929SUSzdiPbFY0LBb0uod53fe
cKKI+cAquFWzg+gAexqo4HjF8yt+Bqs4PPeReORndm4dzXsIyBVL2AVYEsGWqDDoC5fdezVbepQ1
ZXAzV1QKr+2EfFqppKrjbh+aXz37z/65c+6cuqfusZPAtReWG8ysVH6fyl9vAX/PjDJnBtMz2N+C
Y2PRwmapkWlOuPAm/dT4fbz91J4Yo/9FkLkEZ5DK13T+5ciry3QdCkmX5IrRxoQzQgEK0XaOV0nj
0/Ns49fTEqN1U/SqQENzwGG6PLzUEh09oWKdOE7GR8Z+XAt2gxMlO9OUJAkKgMOHrA5IHkV5I49i
rLTuRzySXDnBBN8E1Yxd04SWxu41Z306CuVFcPEJqdKh+15KDmDQwp7N8imzTLdQlJIoSR1Oszm6
JXTRRS57IFimIGfQV88jXp1ufjef13oWpR5USeelPSk/5iV4QVNKh44tKzO5NW0RcgkEjLJ26GaU
e/R4yfyl0/akkEgG231sud+395A2zQDN/6wVKN9yVByYD5CnuF2hHu2Q3sspS0KVfGukAYjsgdMK
g3oSnhN+YFYJ3Jzv1eDB5EPWB4yJMOhbVd7KN/jQF1aYE7NDqwqMu0wpAoIG1uacr+67h/o3ePQv
iLSaIVGHKc7HINTlTCuolvlG0O288WwyO6hcv7wI0qdHMOuWX60Uhkw5Fr0gyrjLzDXHini2LGe5
2PmBN9zl24RIjLwuGHlhnMJwcwaNAUxOcZ9i6OomqNDAzeUxpf/tav+ey7PfEfrc8mWhgTe6n915
MLwFXJzIo9Gss7rhsIXoOT+kb0DALQflR97rpXFHXOcnfrDmLEeJAqo4wPLhuPI3p4yFolAGHAt3
X++bBlfAtb4NqWp4OF/H3dxruqL0YqwfRUcRqxeI5LnyHEvxwn2TX4NrkEqjTfp7YIYxS26CJwnd
YBOvPLaFyexeODcO3/fCqnX6jmFoMW4l0E+yBfhbFzFLubELoPi8alFnPF2bdyZtXh8lHtKo0A/E
03nBBMxTNzk4dy4fJ3QAu7BA34BGLoIeaQWGZ9RkDLIcp5lrk+QKe2OkfJowncjXnQMQc5ADCI5L
hqwGV7EmeH/za/eTIOy9AX5ngo98oclh1m1sGnaMRgBH9HK+RrSSwX5utH6a0AZc90DJ0LmSrpm6
HaqYmQ2Iofmmy1CM118kAiDfM9+UiriCflU4k9hjQxCadvG5zyVSk87wN5PvNoJiUO4E5SqmZfJW
cC6zVoumHuX4yuNLucjHZILDN6yB7mxGTOQ7mfxsOBueiqwrRbxyXWV1eF3mOYG51mOla2HYKLYe
eQyug3GQLzJ7rcGfID8MGt1yI4/ELKg2SkGxRQBI4X3Gf6dUi9XP5ClocNDfMUSjsdN/a21K/UWh
xVutclXgsAam1+YaYUozbZxSN2BcIB16cO9uuctpnMmXgz6frLvhxwNOZz7usowlmyZvec7ZMi9C
94unNGY8n48eQKvl1yHBc4WccTD6/bZAYrUfjADa0fXNa6Ya4Px9VIAs3gxWR8keNiq+vph6H/69
FZr34gju0SUC3kPc/VJARSbyh14c7K5JmQqmwT1VEGSUcHvQ68dEsDhvmUtcCnSBGmQNwFGo6snv
rR3Mqs30dfWgVxS8FwcSHszOT2CMnkkyoy09yTsW0OoooO55LT4OVe0KXyVkNGrRI5eQ9bd1wjMs
rdWJkWfkq0mStSS+xOQk3DX3NVBfjSDD3Mn0OzImQPVI0SO06WknxSBJ6f4FJQxyJqr4ff31k6xq
USztPeK7Pzi3e0RdnD+Is/oPhKXM5HNRXZEhUHDf6SYIywijyTOa89MrhME/i0YKSjwEeBYXzIvu
1Jemgye0mUKFkBs1YyS7Gnn/gjahW06iKPosCRc/zQJNKYhqXE5H0jBTyUfIz0XrQGIWqvPZ19hZ
QJj4qrAAZ7QdDr7OvEAcCtsICngwykLt5FcnA45QyOJFhbEo89JYz8npLmMi10IZVkxyeFb53j14
awwGHwWqWQib9fpI6lwB4evoXvzieqeEBwdfEiYj2RUACqfmPFDhih1wxUQkS4cSDR+xfsXuqaQ4
uUWuO7/92fQFAQT7TWI16VKzD1UuGC65Sqrnz3lYtF9QQNBFgsPLOhDn46i+pUtEC6kNGUkqKWwS
Mebo/PmiCTdqchZvW7aov57w7HiftrJtetPhsvdEg6rE2/8CqG8TpPjiVWi2p/SZaWCBjU/7rFxd
GlSg6kveHlPneX3emF266bTPizW/5gERLRf0pyowEpy/4YESZ4C0wY05D4Umv8EwmuOH2/RKfZtM
fRcVp7lGi5CeF5clBJi3oOv7rZa6RFoIVidOBDNzr8VLgevkAeZDyOdScjyEeryIZ2bP4oDy4G26
w8BZjOnQE2dalVSPwxLCU8MMmukvdZrYaG9d/qhDa5QUpe3npOCkA9UKXBwst7qIMLeJxczouWYR
dfUkwmXyHf91/pPT5NSOZ9tqjt1YLfMzRdyXgOfztGK3XJ6VG8s8UQlvyFaRg1qViVTtdwl+jJoy
6HmicGJUy4iHcRr+JUGgHOTkWefLfLzOs9CtVn85SXgSj3V8+zNW/RkGKGV+1hT3N4r0UAEYm1Im
R2CF73Zm/Gp86IuGyi7BsRGMW/lho1weMgJo2GjR/isqhW+1av9leqyrVMhPsjiSoBYT8BguwvPG
wwY+mY1tPjXLFcbjZ6mRL4+DYaPzyzJQPNjHq9EGZJhkJZ/P9xo7UgweRoHM6zeGY+o5FoJVIdms
DXNfMCAbaJU7S1gzH0yCaxyK3eov75G9Q8elDxhJV9RTgghvf//3lgm+E+yxW75b7nhYdpUHOnfG
qvFRUIFzUEhiyHU5AJ1yh+ViOOQ98C1WSI6AC1mHvyxtVMasYMWyK0eVLIj1yTdQLLe5bBHPApiJ
WSxZtVaF6ZaGEQuIxYtjav67rLE1I/NjWcszD42ZI+qgnUw0D9B4d5afJoTS9QVQAQw4RrPGpLrr
P4EwEbHQA7LKZCk5AdRXrvmRgNoA8w/KzgGUpUGdBzApOlbg24Cw4bhVxiXkZ8AMJ7pKNJAgyeCG
hGHJgGVC+gBshGs+2YOsRWy85/cDsgz8VYOBQfVKGMMiQEcIBTeqbxivAEaJDQMBs+7CA5nGFQi+
5GhlfBXlf9Z2DF+TeW5j5VCVcUtLD4kQ0LYDP7Sh3RPidOF+VBb8PxroET4eqhpuFV10PKHfCFR2
b8JA5WCwGNBTtpiEkMgKB+c4nPSGcV9NVm50dcu0TIQ3e0cpbHvTQFFEXpZqqcYvEiNGPVNOEhaj
ZZOFUzL/z58NaisI8jzbOXQeQo6oPFHaOgRc+rYKuSRxW1tEk5vB+3nEx6z9Q00wwN2xqFxO9vD+
L/VxGzmkxoXcSGSwkzAoxnEK13ILDvtMsmZh0GLxImebV+1JG2eiuqioTCow8P9yhzPJQI1lkjXG
n35reJRR4nK8hQnfmHrBW/CYZD90Odv19/jvLZFZp76TDWXDUJrqrPRO08JMWE3IHr8q/930IrTE
ID6N5CDH1q4TI798FuFmtrVswLAEAABGdle83jnRikreunpv4PXO/aQqLgTCwBEF4QPNA/wDOkAN
TOkvqLzqC1m6EuQ4ziL+4LPFZXfVP8LBXmGVrZPIgmafTEZlg5vCFvX/kfp+1WayKyuLU3148Qcd
awxAYC9FbQhHNd5nW8j/rRUoCqWpRTymHetOBqlTjICFQ/qjuOiuWsu+Os6j9n903xBeLW8MUNk3
7rh/n0da1WryNC+vhgq08ZrFG19w0Ar3WsiAUzNUghHXIZZ44Jv8aoJOjp5RUM7+pDlq4WJwI7Yy
F+HAhC1HhegCv8XUFajRWtcK6kb0ox9beNXSHzmJLtP1qsDVcmU4Wbp4v4OPLJsowruO/7igacFC
KL+hGqIRxnSNv9m+HEe3vqrOmWbZSSOtSKAGZDAFzYzkmDOIM69J7wYh553OyFsF80W9KydNdTqI
1vvKkNCOQB9Eocb4d/h+XEaHqsXMibkHF6aQ3eBf50C6c9BOFWKmTR2bTN7hSHDM98iJ3vAPvlRi
4zXNqyTeRj8vTNo6D+xMWFyjgUE5Hl7BWJiAb9ymKpNEOR7AcwYFPSJ4EUeCMxznVFzCarDKHBfH
p9ahtcU6PPcBe5qdNuzM7iUmeXI0bsVcM/mxbGgVjkE8ju0ZBikuGcnxGHo7wUtjJ2IMPil0H0CV
TjwJ20oGoPgUsoQkCMWH9Nsi6FnjfjfhaVGoZONJAyGpXCNq9uUPv3Qm6WCSuxIionHuOQEF2gZG
DdQdB7rtXMy4MIYBJJJQoK0+A/vLkf5XGhDSictcaF5eRs9DX1mrfXG3eAliERkPxSEwPUN3aokm
YjKUiV7pZk2GcAsCYcdE2e7uoP6RIcjnOnzwYrxDYwESDoLHPxhsgh1dO5WqqvSB4o21N82od7qE
E0RvGpWBHVV7qm7GulAGwApkhw2+tr1jCA7NiGAfFfg+6Thlv8gnZt/4/+gH6XWEGEr0ciEx7ucD
xotrUqpLB60zgIrbfG9NQHPzrFab/ICzl3a8a6FtIXtt99B1zAXIoBotAHRcilNGc5Dk5yiXSQMp
nKwDptIGqR2xM3jBoiGNI2I4hVb7g3VRmwng5H2eO7KIdj8T/LiSGmt9CSaWYSGOGjqUFZtZRp2t
Lc+Qu3AqsA5rsirw6yq70ouLagz+4OAnXWAlpqU1cJbzCFFMPlyMKQogdlzxPaJ50fj5QGNTN9Xl
4cEHHXk/LgJEHmYJNgP44QsG+3J0IcrUL3zEL5YVjZNIzOPhwXestOvcCP7MdFH4CtPw9hcrOKu2
do152uP8VfCKCSXsBUormvzc08rW1pSjzzM1WXtnFZNST4kKLSP2DFYEZANzAq4i3ia4LTDHoGh0
cKnN1l4F13pDu/FBjhHyXmTciraT9f0HkQK994Ewn2Jzps85dEUUnzdZOrNsvxrxQi4UaZtUmZbT
CMKkwqQbqxsiRriu4HZX11jH1HkeklH1y/F2mbrq/HMFcQGj9gE8ITekfEJTwjJFH93btSzArfg4
mpdor+A8upZSmEe3j6Mbk33PBXshdkSIroBO99JztsRG6gq/NvMl+m6jJvf5bD/b/0arvDfiL6wC
z6UlhYBZJnmmfaAbVRxQCYv/76N7yz/bKV78RuTPNW02Ja4BfQy7F8M3ZjYP6VgBUQxTYTMDU/Pq
rzkin6A+R8/pMBNnN9nt1TDwNEXDmUfPSTFCKh+yc5mGXjGt/+3MSHLDrNcUlxAaDYfRqWCtI1Xo
KCge7Ewq3v7XrnJlqSAZPfFC2/L7mBUo/94xabW5/GDvi9h3f6EAhzijsExYHXENLWteVHbv4swq
sMNMTQO4H/kgNIL9SG8imjRgke7BSekGkQYzK6fCHyrPMbZdkghIAL3Z2PZTPiB9rtpONPDmDFF8
TbYfh972Iz2NM/j2XM7UMxW6ShnaOZfeqXeFaKDRimkHbUSKCa5u6RPUgPjrkssMojBLxCDv0OzV
7+LJwklxLWevheMXpDhwEE0HnBe4/HBmIPS4I3vBzSaTXZfbXGf8n/P47fs8Po+dfpSo7kk6+ovh
Ypjo+2XV1d9S0FGcFoDhRGsm/MnGAovv/K7zo/C9AvblGmA+nLq0ybgyOJ947/LPbNZPvyCOjwZq
QQ0yRh5YhYQhW/LGPbNcwRnL/2iB9kK60MaGCeAkRBuuD/z2FsFjGnqVhv6kYtOaUVGr50oeN8EJ
52p5rK1kfv/ZWb5zGojcQjBsZpnxzCwUvvYqniNO8Qd3QByUxmE2lmTCLCymOtZD/H1hek9mkCuS
I/aXYboJ0fYvnQvW35Jj4nh/knrw9wVXXhTgkN9iFrL6eFt1ouzb1Umtr3KIaLl1KK9Gr7TMx5Ni
kqKHGNactGKHosODMx1MUDPj63D1ufpMZcjsXXQNvcRLGAOVXO84vYccMKGDqD1lrivkilv4tZZp
5BqLZiRRlf2ECgMekixxHQX0FsiRASBYxg8ZUTJNCi1x8HRgcZUKRI8/tDB8p9ef6ce6rphWWFJQ
VNV6v1c0g+IGgh96vV0+BoGcqMvH9PuR9mPBWvG1RktI8XH4PJQrPdoQgOpS1O4478urW33F4Lc+
h8pn3Un+LC2QcCCfXhPz0jkWyFFSb6bqVGNNV3/2Kr9ISa3a6QQUqRceE7ZnHJrG0KC17alz48Fj
drwdyqdLLz0XMgkMGSAoWHtoomvpQQGCUNoVBLMrRnQmylho3kk6STuZUczgbXdrsqM/ehp/9AnT
UcNbFzUqE5+z0GK1X9CAAfQPQVVb8Zinuif8AVaEi9QR2G3TMCs4gcqFQ1c5vpvyeYo7J5KzLdYV
5wqsWr4w4ZFbFnkXWiHFPsycfLPSH4RWlabLqyeP4SzxjanEYdwa/xNfheeG34HJ87WW+IpAWCEt
eVb/xrRoo+RFI2QHHjDtT2XRaE2iVlt0yjI6+o2RhVQGsw3Ax8qP6ZObFSWlJ05Hql+sDeeQ4a6M
MImYMeGaHuL/loVqhQf/es7PEDG74hNsUuKeSjS1do88XDQtVnl7Ly46nupyAbUbWFbE02yyW0QL
kEHKtTNhGmrjQToJzhfhLJoXXBq3Bf34VxUQLRoXmCw8+vHCOSwJU1B8jWBkVCzj3NwsF4yyj/66
bmX5FQNqRL8MM1mryOj9zK+snG85pmkAvTVddrTVdRUwwkRJmlGGuM7ra41u8HYDjqn4WVS5RYyY
LYYceyw5sn9+ANW/C7zWBAksOjWHyQSiwaPImE1k/b+TgEu65xwH+of/Oof7kvzAa5VWJj4skTmk
VkpRDziFj5KkQKmSmvUnNEfnQn0b8/OR40X9UoZE2Dt9Hj53eNKvMCTTlswAEQUJxGQcqCtHu9dr
gagBjJER8DeaKJsNkjX7p7lylqZjonRtjNFmfn9/w8BvwTS95B+tVONQ28NulDkabc7NTPyX7C3x
xPASr0Gpb7WUhjouUXUyKB5kEEXIkUA8HHv89yMy8gHVn0ijlTf+SlTT83xuAFOVzjeu3dJQT63H
OzTUe1/t5617+dBUyharkXvZg4KJsdXp0yat8c7ggk1A8Qm70+4qDtXv3eNwjSna+ATqN06PI8f+
Ocgd8fZORDMOSmvVn2RfuuBztcJHHVMnWgwXFNWka9nghewR8Cme55F3HaKmWQZ7opJdz+4/95/r
T26Q/E5+P/Hx/NmOjz8L4Lvv9Tg5WI/nYyelndnoOtZg7h6CFi6fTmg7Vh24S+qEewBabhXdpFEZ
DoK77UB5X0SlEFKz0TcgL8YeLryAjf1SE723Ioz2IcGVo+GeQPxfsqRSWc2qwd6QByvzVfaXJYDX
r2CX/5MN5mOuHopo/2hD954cDOmGduYjjnJEBT8Fr+9nQy54onQb0E6lxfJft5tSzGVLzMk3FvVk
P8S8Pu6VP5s0fh3SKsENWFCRa/KbrBf4ddSNVrWRzYGwykSRMRTcFcSF9/Z72xnSMQpySeVuj+KV
bt9tsO8nShvE71lmROVf7/Vlf/XK8xenBdqy/MV4IU3JyVRAGDFLBgsWi8jiW3hRoGuvMH0wwGie
pCWcbbDvbbDy8qSCC8CWG791KoquFsHHRwb8cx28U9NNt1MYgHAwXz8x2ICn2eRzdGHEDs2n9WA9
yPUeo+3gUWKuTMlwzHIxxPkX7M0TX2o6DRwzhSQqREbfsnY7YjNGE6wcZzrNNZzLdi1+WJtBqZwH
6dK6e7oxjb38/mQwvJWRbijvHD5IjMlRBrBFyCXTDg06nhR8itTrg2wYk4hFHvC6r4YxcNWCkAj1
s0WBHvkX2SND8SJNX6DSwvhfGZptcqpAub4RQ1zMYi1ajfJe2bKfCFN53F+2qtpM9FF2jLNr3PSt
tuKV1XQtJhhGGvm46Itww+ILd3Zm/kGOgnEPfJkqr4dexMligkvyWs3V8CnO1d5LbobJS349u6gj
KF1Ria8q6XyqkSAqaRd3rKI456ja9aNzSOXvWe3vNVlg5Wqf8QCWT2paFq33t5LrWax8LNZZBKE+
P/kW3T+rcv4ZjC4lpJ5J+m04UZhccQRdSK+VxScnNzojDaYrnMY1/nwznw5rtyMBVnbgmD9e7zQ2
4mh4ELpDePH9WSqvS6npSUNu5E1/u/Ifpz+Zmv/tMfagVtMChY2gesI56VI2QkIauDVN3BZIp1o2
EqjC3KBVNGim0OUYQxoZI7ofG+iLO1S7rVwTBDI7W7yXsPUquycZ/Dg9MjuZsR2nVC+TapECruEu
Yp8dIHmOXHGgqYQojXgNFwnrQRSXssFloAVAlnOFN6l0xMxyg7fVeoogHXWJ4vUWQvqKZujpagrU
CPEY+dhxmuoumOU8IYXE6YXwu+KMd0YME6s4bVRap6tcDqVc5YDcYfZqvzqPtj5znBjkSxsSzAX+
EeTFqj2a896ktSQCrmrxZraiNc8FBXM4Q4QVgZUCRfO6sMPbRUuUCHISbBdgNzX1EYxkeCO3T3yb
Kiko0qyw+ki5pfBMdN1NFFZMirhXY/0XvwZG1vCKKGxTSTRurWv/rXzup5C2YJPYTHf2ddBQrkXs
peqg9R+pMlbxTyKrSv55i+ZuPz3KQlKPNa+tdWVZfzaZ2Ypt2b4mmV1Oa+jNA5eL2W3LYE5ycy7k
sNGEExovbKrxS/mMc1eqeMLj9nWvJ1D3YL4JFtBgDK+CgHtx2brBqZZV7WYGZlr1qCItfzSS0Ab7
EK+TTIO8jLFlG09eQYrEKlPK9HGr/NipqGbMQ5rDu6qvPs/Me0OGgAytuRxOPoQE3bbUhQoG7DnI
q5a6jgUDoSWDdIDNRM+bT/UJNn3QSH5Ndx3flB/TdM6BKFEf4FmcAIjZ4Y2MXKQwjO5ESqpT80Zw
tCx6aVJf+rI3QDiKVl98V+UJvDJd42sXURjzgMB8aIgwhyls+Jhkul8zFffvvUXKiROIIjGzNps4
Znpo3SAoml/+q5EtyKM61P4mHU+R42F4XUMFKo3HMxuzy6ZjnQUyIiQhYslLQqSy5iDyRqJOEbiR
rx0hh772yyy1j9EOGjQRKcivIcfeEtnX87cKCNCmzHcgX0X5v/rk+ycWiGrrBBtlNUetFkFlqRXr
3/WnX/NWer4wkM0toBXbGT7ydEXBbGYzgRxe/PMxfTFW49c6vUsiLDZwJCdmZ28KU2SowmYn9i3u
eqAhuTpyVCwxwAGvzWWRTg8E7PIZK4DddHPVY6UuXxdcFCwJaK1+wp4Bw+LBR2VU+jsxP+5jzfrM
+skMydimlGL3gGVjG4CPwmjRxCM9QPaRA2PPtGKkDNUEWic0K7Gx4FzEM0RIzma/hCQtv2i98kfc
puX22feAkDajs8v+Qo79QksnYufhT3Ea4PNDzXGBv77FFFm8RgJuaGFBKZWliMx7Amv57JAKzj3P
79HgxLqAYz+LGV1S/NbESSzScaxFv8E6CsiqMMkqlfoUMUEE6uoXI6AKWqtnoDrYn14Pqh99wYUW
gUDn2O78/PmCuuTTJeQm2EDOF9CmjrZj+xOXHhW13kjTfNaiTBvW6s3+niN8fBHR7feuZvsUfiZi
YS3fIwnTimNV2/cUzqkRc7tgZxch8f7SDb/yB3j5J0OpGF+B2r71reSBN35dFzKF95bpG33JJjc+
Px3jEd0DPdqftCFFV6xGvZcZc/6m9YabG1MqCBZMqiYqyaYQRJdG4Tqd7iuNSSG5SdJhpPUIrWdB
4unQItqQCN9cN6HHg9uw1LKnyJroV2CCwpJc31QTtdfs/Lcf7P/sjBL8SDOWLfMvwGwcxebkKBcw
GBSkCNRSeItgkPRz3VP8JqnF7+zAK9FJmw/gdEvd+iDaj+mqWa0lPnuH5u3PD5kbKUEG3w8bI9Fm
b8AzCz1gLRYj4mAIjpdH6vNUrWMf5pKNuyGfLB1CFzaWBdK85icFOvRK4ouYJYREIFI3Omm2I/Lv
RRwIXf1wmVvRxFhPX+P4OMbMP1wJYTEJTOSqTyxnD+RHO+qK5eZzB3f7xOmdospPBZnCeQLvLnbj
XGHU4/SEXx1fvuPzJR53r/Fqu1+c3xYsHfFZ+r+mCi4deKQJPimsTDCi7NSM1RP1UzNkXlFmKO4P
MR0Sk1N4OzFUNUiNTmThcPg2DEM+fB+wiinsGbd+JXalN0F528+VD+/BERbHnIF05itF6KLBb7GX
xTTpMsDy6hTwN80gtXUnv+nuuq+iYkSpwglSw3P1Bwdj6j3ezMohfYwRYZpnpfJRqFX40xvX8lBK
epV/8sYoKyMxG19orW4JFA5skCtjkWouoyHqgc/wLzlDZC5OZuqzsLfhJ5xT9VyrqdL3q/j9TX3M
N7ww/5AY/Qw+sC4gcBg61i3DR6SyFVqC0lVo4lXwUcnXsC6oYydlXhoRIDLQiP7/WvnaMw/esQWu
gPr7+SQcUEJqxBcEUKU/mbAvAyILB8FGiVs0WmkDD3yWGbGEchNcYSgGI6S8Kv3REd2huu5BGv6K
gG2HjFwwetWTnSipzXaJR7Ccucg+v2MFk1dG01JeFceWrROq+RZ57rWNTQ4sdp1iuCRBFolLtdoG
3I7vnoIaE1En2QqQYBZ/SWqOBWnLCZrJ7DV6Lx8H2fI/8pTRQEzlX8xF+cb4zVUVKxvTdq/fKOIq
/tyN5KqssAczBh+A1bygBvT2iFc/P0ZLzctqYBYxsAB45vKD17xJAdBD/pNJBGOoRJGS8Ja34xKb
ratKZBDKlKwwYyVO4IH1pc5lypyTRaao83LI/0nit4AEbn4NmZdLW/1nFD+XBey+KaTYeT0T0UQh
VXoNUoig33BHTNdymKNtq8maupiory/rldG3BVsTzJcI4Sgh730TqR2UKhbkX0YcdG36pOhscI8t
qz0O74VxhFoEW+SLm5+TpMNIAL/xWnmUb2VcyDCm2xWSufzlFWzHiQbUhQWcy6elcap/w9RZgyQv
0O5+tEYJ93WB4uROinIPekB0ibZ00e0XmBcgjwjhN9tftBEWbRMTmkZ53mqnMywPi0BI34xbw4A8
Dk8fanw528pUAdRJ/Jd0YLPFWJcruMLkQPDJXOMK4/ETayL8llobQCyn3yyK8WY6T4kAwrMsJQpv
tUtLX7B1J1Vakar1iTbX0BEK6+A5JRdL5j5/h24OllRKdQFxmrfyfZpjebuzPm/K+iOn6uLZd1zN
36pZZnHmQuP5WCv1lW3iP+yJd3Im7mE2+d6NdANLEkNXZWfvvOFydEKslub9/aTCS+wdsSvlJXDL
HcMgvI87b9Uj4DCz0T7BCYaZKr5USQL3bTyfnphJ0dhiCNnK9TfYVx4+L594FPVWn7Sq31PlG4k6
kSEZbDEUmwe73GA7TVH9/3CX6oKYPGDIn/NPaNkZKvRE89Gx1m5kDnTis60HKtQd6x4ogNN91n8L
duFo3p2cgusgAzxUkUKllBCVbPE9tK7fjWOft96pPRlkpqtetnPBFfv8SfO6F6eD9apemNq+QmqF
rRsmnrNjFzcQToheagAUy1rKIMpX+62+aYB3z94ZI7npH78dtwCvYPTWW6LcwbO1e6oeW+v6GY7D
rrPu7tD1MEV7CVkIx4hYkGzsOtQ1pTVZY6xIikj8ejUY6IC91gIS8YmR5AyQ792b+LDVr60lyny4
EubykHdkUCyxu0tD/XnCYYejiTS8tKwcqqeG4O8mnJqQLqzyMcSSGbKgTy5brYKquUqimfrg/bA9
84dqAg/GXJtJuuAXc1btOf58tB8KlyqDZBv7ZX5OMiNraFvc126It16NZeUd9Scaq58tebgypsXP
oYqHGpwk2oW0ppE8410ER3926KfyN5Vo8MueRR7lp99mRH3y9HdmDO2QT9+qDnZfFxFpIcO51JPd
Vzf39d7YjmgAdpiSXsGAuTanX6wC8AIidi5k8vcRKTE0pVQhUZ1TKuH26hwdqo+vvsWMozeMKb9d
JRkRzYjwMes8SO+vXTDSEEKnEJnX8MChtQ0nXQIVV0IVZyGrLxw1DEgz0uso+BjG4FUy3+W7xUjt
RqfM9w0Rfaws2lNheFzvRNWxzIBcZZkSlSsRcH+mwer8V1Xk2YFSuXsrA62PIsniyEgIWQz2BUsI
e44cngP+T+ypgAtSGY1TWDbz2vxLitCiRMseIq2Fj4wM8XxYANh2RMTJCV1e45ldbFv7D+7pAdPD
xFae7iIDZ/awasKeLFNLavPaW+v6uWQg0rEwKZ3q9I1Dr2OqcTgIL8iGvFo9S5cbfUx13kxuYSS9
DTakC2okj0xiuHxtYUDkxP7gY9BS+fGrv7nSIDxtXGoZDM0keGbBC5eLCrtN2k84AvT9j9vupLS8
DY+H5haVpzXRZXirZPaFE6ZtZK6/2y9GrTymR0zAYP8whOWL4wdyQFsDRoq0R6rHTpmpPNBhWw6d
soqNXLvlPz1nUd0ks6AjP9kbVFLJUvTlH1yElqWLnoSqf4Q+R268cdXT1902X4AnEEaw8L+1kvfO
eVE9MKZswlrRz9FfuJfooaexByXFq2cYhICd5CmfSeXnQJyc7qxev3fr8vcBk2sulQVjzueVFS39
CXmVo0S9d2N+NXHX0l5GfvpRzvUpBz7qdPPYE5RZ5OYieEKO9QGP1T/ORHAe/6H8olbZNaKU3QkH
UNJbMXIkaJPk43i4XTqxJvwCyPKTzqq3K2GDU4QRwOCbeH3HVanfTLy+Yck1Kr3ld6QX6wKsbqjx
H88mMRZft7D6sEUkiSXLYrJliEK2bJ6WqGminKgtmOaz6DuHxBzHLIcaEdRXBt299v6FVAPwMhK3
h1qAsAqDptpZlZMdeVUTaGE2aBnrMDxhdE75jX2RmYjFHlVcXSbWnNrFNvGr4/1bn3uYnb62FCMr
jAiWUXwRCTDUxLp3j/9BRnF89e3HLUJSHqJbLljFkl5WsjMld/7vjIAG4FV5/SUo88z0kIsb99/H
x4HZ2Q59SRSBbxIoPGLfr2oftGfwuuVPnWQhV8+uC2euxmJsDpqQyK9G+zlH5T9NJbFJMjSCGSY3
8GHrE9Qk8fqidxsufw9FhmYGy0Z0rUf4ishOBC/p5Xvqp1C2shKIL52qiT/r/dxIEly8dLiFGo7r
ADeCOQ4F2PEy83YT3EmzruXUpbHsQhzIzbKT3uTVToBk4B2dwWcl0U+gDKEX3x6YpwtTQXGGzyzx
8ZlffkcSHJuyUbuFPnv+44dIcHbKI94j52HkR+KBCjtjFhS1z3T++5LvhdWF2GoIDUfH1c46T4aT
4BkQoQ+0d8Oyn4NqE1cml0AZsIfx87crBcPWsYLgaRum37WLQ/FmzKXnYvTGKSsUl26caTPEC5c+
cjIYUx5wbTRcX9fFBPqxoeHaYw/JCen1k4HGsmeV6/xrlSbyWQA3xfkhrle8Q4eK47OGxYTdXBu1
+xrdVdYc35JIkxs4GGoON7uv8lHsejuPhhWB/xburQTioggaPcCq8eBGBxq6HXHO4B6FZv/XxmXJ
xQoudqbwY9t9QFQA0wcjxJqJXm0whfNL/9iTitPKdxDhfKpnaBVOubAlcAnQAWUR/y7DFChBM8qB
fae+zwhUclnyZVAOf+3ajEeNOsj4gy7YOaBovr8F5BXU0BwRf5TlOexdH0DYtC6I1/0h4ULXuyMH
5higO+EuAiYjFpFIoZPjngwcujevTX/63ETAK7NUmYncQ3fABIbTb7jEkZOnoECp9r8Ajg31jE6X
N61jA1uB4ex39sufNz5nWHWwE7yuOWLEvV3hyLAwzSe8xfup79T34efY1fjFTYNrcVuhVYtMs6wF
fiIAqlDfj/kvvsITYuC19loUHqdC4l7Yfj//XtDeCsbHNWCQOK/8GOGiL5M1+/U+GPEZwm80rA4/
YrUFwwNixtIPxEoUzhbP+0GuDfoEFf//iDqvrVS2bo0+Ea2pJLmlgCLnoN7QQJSgZBDx6U/vs/b6
z0bdLEKFGUb8xjcqj4SC4fRgB2TqzrWoVWb8xQi4TrUFXhssu0MJAKR0ngZ7XKtZYFHZSmcO1Z5K
00f/gwKYLlUwv1WKSz7ibvwbYd7041T0QWwSGFu23T9RxQMO7YOKHAtUmvHkAPgOeN1k8lXLAfRL
3LNnWLGfi1tcP2tF/BWrNSEeca+gjC1rOYfmG10nicrJCSHa5rHU9GOGN/XvSCQlD1J07fa1hqmQ
jmavaNguKn2Wjl5n9xLt+Ep/0Z1U0Rl080NlOXzaNDf9Qt0k/N/4lhk/vf/Wn4f5PA2MSl9H2rOl
mPPMsXTbFAurSp5Gx8+l44iiREoZvvGwiUF/0D/r+jYlKYi86YpSQ4Zn2Dz31oUGAx3wcixKhEXY
9WQVWPJYkAEZB7+x0ApKUhBDjlX83j2B+6P2Z+dLYMMY2njyOnllQT7ibRNnmAXKpQFR49KsQLEx
zczY0nNKtSj1eqMuz8C/wQwjstSYvVFJZ1COsCy5AdY6M2dhVbfb7GKTJhOK5dvNlSjL4ZT9oSXJ
H7mYOgfwsFU4YjjaywuI4Mbi85Nc37YIE+znogc1fWPMSxD0kd+GSma8IEUIXZBGhvDbJCjMt29E
iF+I7vSA6vbGvMAhFsR6CSNmg5rN842fypTe4D94KGuCw3cIZWwUlCXgZ7BHagpDzdZnftPpV7Pg
m+7VMOuSrTRe6q7wYTiZ9fsyBojtlRsWkvf1jVDRC8lKz0jrq4rvkRgxweFWoIuvNpJRTgpLX14I
RC+ADfcA/Y3N7HLJPCOckjO6vRh/LjJto6C8aCR8DIB47BHh3RzDXN7LEXPmo0f+5+epEvWz/x7Z
oI5AEGnxLohEC0aByIJ4GKlo/jelEw552u5j9xlVlq5ZdPIM/Ft6mFRFbSadtf/PtY5lLk2gWxq6
dMLSCW4Be6+R48KlXmJ+DNgdImPaIgiI2hQHjr4PwExcBha3Q2y4yVIiB/vQdEBtFOqaIkYMpZhf
IF/JZxUlvoucYfz4P3FePmfFjDPMwCdJKN8rBIkElXiwP33njff50RzNk6LykD/Ef0FsP1PnZHL/
r0Kw2Ry0/0ge5OWd3t/KtJWJcz2vJDWw6Usir5w8htv/Wehz43f82JEZPN1J0uyUnb7vcGYNrz92
bkDZ0XwanpRxY3xq5kkKfo9k9ZUaxVa5XIh33Qjr4h5BrnoqNWBHX4AARdZKu2zBqolyMiGVcYYZ
YetMy5jVLELI02N2RoMG6mKf7JhApwRMITPvVhlb4pWs8CS4mRAZeh2u1Qduju4n5OW5hQrtoCpa
MpLsJ5CCw7sGKyTaRZYRE2nihTqVZg7841M7QCYIaWsFMTDZolinbQD3sQF+SoXQKiXTu0cZkotO
alIHqkurGaHfp96ksqZBO0Q6qkp2Qq7vjxLHHVwI1l+m8Ij8VbUCkQaESklt9EDYpptvh6oS6oT0
De3imp5TBtKbIvY2dG/dU3mC3VC3uNM0HXUopOQwLGgvjHAKzxCZmBA81XzALgHEri0QXsbjzpUo
KEeUUuOL0OQH/Z6hFJ2cnpKOf9FWk/o+C5S61KejY9ZoG4uByPQlMULKH3+jhMCIpn3WJk7ej8TB
T2Vjidx0maP1ce4Tv/Cd8zkmfW0HMQaqM6Lm9VzxAeWSjk+0Jvb1PBBk6/sPDas/c00jmsKsfWQY
nHxfwHUCusYVBdrLcLVRPj9zuVj0x/eED7XBksgi2c0B9mDDuIE2Ii0768cIWrcYHs70JJB1fsGY
KZRYk8keN0Mq+32uZZmxA4cPu1dL7iI6EJtw2A92G2Ounz+0IMj4pR4MB2LsDWvK6Umww51L5o//
wR3JOjkWa0CpySby5Qqd4zjN3AmyuSXVrhd0W3MSf1BRy4gNa/YkG4ornHNVFBlzrYka0so0e6vB
hW3xSsKm28YpR/GRCGkTTSE70TXYG5NZ7qdCXNXuvQEtTQznSGR4H19QjhR5Et+A7woz9UNGIuh3
iK5gzH7VBWRvf3XQSueRHZhME/NuIMTCJWO4wJ7XMfPqlxU5KwYXiVJfYXjjRHZspLp/4++E3qo7
KIst6ONTPd1egm048XRXbYBob+UnhXm2kQa+cIvTX9GdTGQ9z7s/xGMDosGUMRD6egEe6p/utvo4
vMWZUW72PDu95j427+fefXQZHHsVeF/bp+7TOrp0083TtZhtpgEHScV5pgtBFoK0U/fWvvD3sbQB
2jf+eogyz7gG6eatvcI4b5y636/3WeGpdJ+d26dz6bF57F/bx/6hu+9vFqtF5jPzeZttXnevf8Pc
+NgX2Cla/0RJ6RPvrRbX2WYx/Vziec74w8/z5/cC3/H5EwhGQqyYenn+hFzpa1vHqySPDdci9IU3
rLThefZNzu9Ik6s9vkH72D4Mr+MrtIx7GmXSSYhwgCB6mreWN91vWIvkLfri8d31UXjxcRtzLFrG
QOQ4JorbL7wvyS6+74aETYc7Dnge72f5d+zeAdYHJTzmHo2zBXGxYz3qRbFAqelYsrcKZahb3o39
vBKi63Z/2Z5sfeiemiy1bFwAXldo2ZLCXPoZgWCigUTdjGWJgLALXNxuj5oxS3uJcEAIYLLChNFl
nR4JPR7K4BOEQQiCSNES+5tibSKss3q5Hoq2z6XJe7plCAoDGQv3SDjKr71Tpg4uwcPaDbvvtwtY
b8+leGejEIxjOX8Oxe4E003BZOYDhrNJd5KP7p0pDemQTdTUsGgwndkxFKtTlYLEazex2gFEIens
qi5jCIV8zeapjKWew2D/68VNjGqscIFaWtPt2ahNCflTkvB7KJLkw7S+l2YzEWZC43yQEicTTS4P
tupRFNWxMqJ6ciCOJspVEwSs1oy46AhHXsgsmTISmuC/BnBO+8Mfb8y845SGFn9lI6jlbQ1sIqgq
ruIUwSc6Go1S9dmu7Dk9cjBtaAM5GAR87ojIADFE8vjmLSkvf6WQEXAj12v2TjQa+br2CDsIVC4R
wk8zngqbVGyznnD3pIw4o7f6mguoNd/J1l+/29jjzfKsXHYUy+UROVWe+P1rydebRfhXJvFrk9f4
CKPoWEPlXYy7zdhFwDjj51DLH574keDHcFlY+EQ76yAvGZs668SBqJNej6IZaL9Ze0NzMYeizYDY
pfDAmsNDiItdnkQMVQSjdpmX26/caZ0cbGM22zEbUZsmMXBrtevAHyDMj+rliNXo+EVA4mTaErXG
ZFNsz4NPR670GaPImHOAMqQz3Al0AqwEeibxBWK01FhCN85LnpbzMs6vLqX2YFAn4Vf9LHGq2YjM
8yvzy5c5LlfBWRK37cAp69xmm7xxPYAZXCg/8YiLGXFVJFont8rE2Ozrq/fFvO0rpFe98rqjxI2Z
hKbOskSwmFMxbVxhm5t9rkgeRtKTzGe7Sg0eZeekcQeDqAwZTputxBztinXWOOd5LcRuiTofZyrK
HHrA603e4v1X7h4XLGR6X100riioG2CGQII0Hyrtdsh5D+qvP+VXcuEm1x8qr2c+2m7zUYSMZUgs
JhZc1ORTOMbUkSGDumwTVgCjxgaOyRV+fEBlAVMQPrS+dn9aQu11O8qzF+UZVQ4Q54T3oOhhe3fz
US3uf6Qo5ceNU6XqYSZaPMSoidQY+l8NNF3ozlv6+FgTtPlIwtmFMtFtrByc+PB1dDC05xyFB6GT
fcwhbe2ASOrH/aYqXfKUrTWcSzMbBTSwkXD85P5wVdKvhUGL0nVte2IN1B7Y5qPzR6MdKffnaP+h
vfdqQ8wGCGs5ED94vX0IIogUPOLuXxBgZHb5/5oYg/VcuqcxEYg+R+cacaBXJUbCGi3N5xYIOoaF
EL7z02wzwPi1WgscdmK+mFYcIAKxMvguFygZEfdk7MmxEnRCXep3hY+Fj2BHVMCsU8/msHmvDMAW
ed7PYfQyeH2+vaqYO8IE6pNscYgMHcUMaHypI/5x4pvNAZEVuhnSbwq5JPUBVPuUBGjbNMkJt9vB
gmIMxJfBqMEVE7jTrgqnRWF5njDYKARN48ADSQZCkwkTh6GU4pO7eAOzhoVD34V/j2Asn+FhIEYZ
XsSoxNj7w2JzKVFqx1+jhlfe50EMW1wY3YcITpN0mqfARhoPmq+rw7jLeoZsGxCBP4gZMlx/UFRl
YyQaQNsmmpSn9UkMxRTP0KrraNJ9ha8MRaOwSzD9ZehLDGyU2eR/Qbyz2etsIjC8s/A/Q74KCQTi
k10VYPUGyBHzT2C3+rRIHzZ5mo36+QnT9HMF/aCe4rpms4dmxG4uk4MbjXZBjbwqWRlz40sohALh
vmyMICbK1EXdEoXhmtVYhF2IlHDR1wqqPMSd0PalG/RrE/GGRE92Y6JaKFUGA7HChQBHm3ky9VXQ
IFZ8KOCTlVi2rQOlA0JCGD5Ukr2um9bUh1Epo4g5db5eZlRzlWc0eoJiaDJMZr0OamfWykOJKhKW
jXVhyi6tFyhT2yPk/qjOvDxRfTJCfpI+Q66B9hgA72jzDXLhaLdXLpdX7DY2eVUz3vlV7jRfAWQh
t5Rw8NmjDL2RWylmztAP3A0TNVNARiPK0Di6ZRvIbp4gjk/F1xms6oTfENwzbkbdgS5gbRjZW2Ng
aKYgq3xoEylulCHbsPtcrDoOqSIxcb1PaoVxUTYvlojeW/fWrjK3skmS7e/ShIM/lim5oE8GCJSX
LAlxhU6XYl/mUvOpae6w3Oy+UwyKlPbh+ZLSSR2kL3BeyCBkqW5uQuOteYhrcGRr7ODlCL1b8UnJ
/pJiCeFwSFfZPe6jENrGqr8MQug+StP/oQClNzsGYfdmmmvbfsvVv/rrPjygVXN0pCBmCsWW4RCr
6UnGNXqsHZrCEHVqEEbiB4H5ppRUqhH2oHNdYBfY1Bq48cHNH49BK/GynVANovgdktHimZ7oi6Kb
5YB+fGRSxSyQZZ7jDUdkN7+L2Zakci259SbvWITb5iQdYDOokR8kOf4ceeDiiZJRC6mfS0TDJ8fS
Ejoh3v/lBX5pgIugUyzpo1oCvoc3cx0oHmwq/oVXuu191XHzri1GGZaHEtW9AZWQZAXOgGcRM718
9VDJ/q/AjdI0ECxl/ujaHElxzHUyZbd6inJ1bzAXUF3P8bIvaVUBNnXfS7KhtsE1bmXsvECuKQcr
jCpI/jJpBQzBWPf/ECXf8rgGPgwa+UtMkBC55AN+9qvYutYfYjBqLwXr1uABkAUeB5hA6KFUqPI/
g54kU8epanowNhJoBNTOyUBjDRaZsSS++BAfSoRMiSqOk1hg43FTKlxKA6KExrmMW3GerUQ/RJwC
w9AX5xjzXXCsJehm6LEFrKvYgPXbZeGwrKtmpaDNbVxotGZuyCyiqWCH5JukQBraMKFzm+6UGr0H
kgTJoPnavo3e5HbuDJ7vrduAQ9o5uig7IFyLIVievPAJw3aZ+m+JbqhSYzwR/eNVWPO4S57+UDwz
DpB0bjyMiHxIPcbO28rFLcdsMT5XCYZxRBe2T3g6ZimHZ29e6CmkNPYEGAjYjjkzT5OP5kPPX75A
/G0M6wP6dEHATbBbrszwEMvbFgEcEgMcg9EdL8bCCTg6jWJWIHTJLvbGjYX6lycJs8aNyiOCrWD8
KPLB8h75cqgggzWivLA9JWUsA/DIAzF0wlyXlQESrhoqQI2ZtVwCVDenDNyyNfmR/gU8LNwivEKw
nOB5jxDwokfzGcLgDgixSd5r9LwawFlgdXsE8gw2c/EUQhE/lBjVO+BIdk6mVIxvQielBbGEdArO
DIE7fLZHdTXr51ynqGkMjnHMgTkZ8Wurzm6Uz1Q/idG7ig3ahyGALiWwXZSgB/FxKK3nBpufy0Ty
+bLnzZcWBC83cY8JIuqAoBpniwtjzX4eoj3C6cvxU/xC+RRr4VxmppgFPsQSbrFjQkiY08KdwaWT
S9BOI2FlBy1u25vq4SWoPEk1TMu07wJfauqe4rnKCjeAf4sFDwr2bjHR6BLbCAQXsD6AbHaAWsI/
eirVp2oo/cMRwDo0PnphpgoMljjWYNB/QSO1Ncz1CTHsqRWaTMrotOAFBta4VxCztOwcPYBARyIz
cYyDeAmYXexOZoYswE7HJggceEDHJAG+AGj7PPmXGAK2KouUdUwM2QXPkmbirA1hlMxa2GdS4e2b
CRnJN7HwhCnRYg+K5UkTXoBqiRF/W3XdtG9zc4u2pBDnYfrO3zePEgYdzTMP8r/TSUkBKIegukSM
P3rVJjod+iEYpYOccA5toS9abJGlw2aVzCmpVMTIvp21L96TNftEr42Le3MEtV3ETF+PxakJZm2W
DUCo8gHyy5DzYpmeUhhkYcoGDJ1RbHWddFxoBAOAXAEJZ/PhtkhC4gdtwIkTGUaWen7pmDwj7EhN
hRrtGPFdApmoDa4eb4gKmIbLrABNAxqD1/gAbgROAXglNXTCPT43dcwP33CNooTJn1NTRNabJl5A
JhCS9q3hQ6EZISPWmgdr41/a873feVmwlJkosFvqZxZzAQ3lCwTJSCSB4WcWGTLkc4sR4yNBbaTR
YpzFbDCE7IRktRuod3FSMpENDbk5EoVz2pXpJj2WwpUUWCdvXAVfJuyquzT08ub9fiX8mzeOLgd3
F7PnQY33SrUWbtdMOWOKPiVD6LAMrXYJ4+43kZVMoVtZ2YDICemi6jcyixepixZR7Hp22k2ysXq9
L247b76s0ZL2xpF0S/v/ZL8joJOUTYFcPcKdf/EdXQi5LlvIdLIjiJiAQFJSMB8/FT4Sxh7ZiIhe
2EcP+YSIeUHo8Ym3MWKQFzgaR0GNKhE+kbiIHk6QiW+0sKRx9L1u1wfSlfQQZm+yWNMmpZIqrJD8
U8bxy0b2eKq38VgWApNzQXp/R6VP60RY5Ao9k2M71IM1F+AJykEsIHQtfMh34axGjP2XeuFsX8WR
4itFU8yQMApCsjRGAV7LMNL5Gi29KvM76VXohKRJ5ez/JWwZHkaBhd7XZrRjhBDDZV+LJUHOC4lH
mjCKJJGA7d7ogPMdK+rxKcM+pFvQ5xrRmeD1LfgcUFG/QgcMSOYisXpresD1etRcIHsB2dHJtG52
kc3MpHBcZRmJp7bQMOfHvyYesyULX9BXhtbujJUUeD6SjJSj1/vkJOOX+XC4h2SJUjcXGgQFbExg
lFjtBGAxFNlj7CPWusDFFb+iX+QfMjiPeR4gdUeyAbqhftUKNB+mLKwEpAPYcBgD09sV37U/dX81
4c0ercF2nt3ixEk6ojIJD7DNSJMPPyD9JOUCHBGHoD+J34kHsKeGc7YYdpZKjzz2cxmzQ5E6N1WB
R87esU7qrzp8I+ut+A+6a8Ezho31sQhrFBn0n0sASrOkEMMaZ45Znix/DvJdIgnSPMeoUTPFrK89
SJyXtzciOX1DJUYwlPBuJUfOx1P5q/o2T54LyzMzeqhxe4XidSbhNSbTEBMWJNcDEK4b+UrXWvAr
IEVOyp9SVbOFGrTmwykmo8qAOgOLoMzej/OIGqsibqBLkk4y7uy/ErdgDN0rMxUauCjR1yOMoWpV
2RBsLtbMuDemzQzd51k5gVQ52lf1Tfwm+xUxQI9RHbfEkC/wVQYbooFA+8gYJoA7TGX6rIdsNWrW
HKx6w6TlqeS1IzQRkO6dK+r1pYNEc4FYpKgdP0e4Eejpmz7cA7iFPLRLPEmMPtGcEBaaTIjs9Gt9
PB2BnsAuMmalYtwfQu2Enj76w9aQt9/jPpfe6U9YKZ0OkbZTtd/9aEouT4bQmAztNId9YkrE6n5R
ODXWPPPJiiME9PEBRCbmElg+MDINpwbE4JMiH0mkiGXAV/rDzpsxJ5cYIo2VolZBmLtl1HZcDbkJ
DJR3vtM1B/gGrYtQOgWF/h1eKZbWCyysMXeTKTZJPRK3A2cL0mmRIjcNx2GXRpwXWgxmRgXc7rdb
lz4Gk33va7Rs/hC3Gy2HvwTWPtgYxAS5MXCxAUCsvxZnyn9DwZ3uTjVLyBrC6VRLl659qcVsoyWQ
UPXnIiKzuC7eR8lsp0uWFOqfrKv2v1pWsYSwGtlsLw2EW+tFT5UvmOJcFpGSlvdYMRcWTocUMcWV
bGAUf9JF+EVjBsXvohTZUUDrme8LjjXzlahmvqQqRbFiFuEeIwnYf3hJgLOyld/alrzbtjqFyPSx
cgYXL3z2r/Tb/O6eQeGbWnsYP0LoNRRbfW0/8iZEjFTO0TMKWZyLhaEIDThBvfY4BLfO5slWCnSa
2pKyOpC8EtN6avpXSoLnz2fqAfZtU1qr7lP9gaxCUyi8Uk2I4LltVswvZ2l+ci9m7sVvuKhZurTf
W/GwHd9mOO2t+P2GMjaDX0uLNyAef50jemQ5o/4nCGTCR+BAMZqJhbfrvYVK2yCD1HjEFxTo+kR4
JDoPuiOdt0q+iC5V+2Co50sv2n/KfZxXFbDOju6MLIcKAbQ0Dgy6mK0dVr0dHm3Oig5WcqjFtEeM
54I0ckvyjHhuIGgukOJ6794qbBFeF01GyIb4Nf9GpDe/yHUZqTEFTvUsBJH5ebpq9lmesEPA3GVo
qUbBQ/WXmoAp4/vL3NBQmcAfnU8o6+ilBlvoJpR6su1+3vGYNCAwx7l79LoqEPIKdZ5mBi+SL0Sk
YE/yrs4iblzUyyMd9YgQcRh0Gh4gpYPv5nccSj+Oi4CeV9rp8iv3FIkay8FjErKidTFGEr5BSc66
V/BjczPcb8pdXhEekosxGAEvMaYKfJmBGMighuYwAIz+JiCKo19y7MSo0wIjA9gYIQJMkT1yNLn5
317aIIiSeHFn7sE4K+RaGJdMy5qgjdIxR+0zCQPCNz4MEBkySoADX3VIacn9r4n9JxBU28CcKWs2
bqZKXHIVnKG3H1EMwPE8rsUNrCDvYD7kCpBttccqOtbowhtNGRAPb3Ot32uMOKEkhmR6bwp8AsLI
abGAAT2+5irb0yJ36O5y/VWqA7I4u5oddzQpvDl7DUqE5RxhUuAl12i8A+hxCxzLd8pHdk34BDBe
NVbEQlkQl5TKpamfM9YifsyHOjCLNYW/xUYQ8IahA0+T4OefkiiyYMHIg548qCxCcRpR+q38wHCH
2DYCgHEWFgefTgxiZQ/FQFKv+2BhllaLE9LvsXQQOB+iY/LluZyvsSiAP2TSH519HpPEfi0PaGAP
+MCmOjUpGYnWUzwOf+rcpk8/jRUl8CBbLhAHvgPIIT1cBsxKtI7uS0Qr6f+EseVUBkOE+WDkMG3+
W7WGc8DLyCDr1MHPOFAVdbc10hFxO24yuygu4B8stv52xBzTtvsGHOHcuwxSk9TkabR6+R08gfci
QE82lbJe0p+niJ8/av/gkVuXHuEhZEU++XMme07kEX/y398DnSQB4uSKt1wx/VRMYyB105UTBKzi
0RXJ1BPxXKPGKWrQEICwCEZ9sDvyGEI7+OfZbLoBtH04EI06y2XCx0E0gavaFivuxDQBlsTSwdaR
ofVTY2XcAy7IZNMcKaIGLtnQmtlYhIwNUeGkIR92hZ4nA2JnI4ggqGOySEfSZvej+8D2APhwiFGh
ecSiCmzwfQQrMVn4sLv0vPZRYYC+JoioF4rdd8YXZod9k9fZx+wVdgtA2mY/pGbQtsa/wZ+jZi6o
HjiB2bNgfdFCgSzGegoFHlCJdXQdb9BV4/wLvVw/n28AI3L1B/AZ9FuV8sbYxANAMK+PyJPhig0I
y58KAbLPBchOAjgs+VTVET0T/xOLmapkb/HXb/OOCrgAOmsB9gwBqzzuA+LRCAzpbhOkg4GxUAGY
7Bo1e6NBYrhq9KNlSLJDMOENV5fYBPfOy0jRICQxgqmJQpcAKOU5Q6Cy14DW7VWTELRInP+afIpi
0nyQwmSRusYlkTBKQOgazbJGeSDxgh31jS+xqvxUgVYx/LKb0cWR96Hqf9MsBeiJRsQCZ3/ASKLg
8uI5qSJKeytEKFGHQySNbxmuQGethWTs/0tc0AM0PLBuKfv4a7wFbWnkRBMESUmWkdvqYJU8Fm8t
p/WPXsw0GSuCSdEhgrm1+tgkdQBZu6I4hEfCIiMmgmzfDPZQeSuQlxTdkJMoHUk2eD6WFU79ntjB
c4yXofwm6J8kO/pzdTMD4X+doRgSsx9sdg6FWUUsMI+a42r1YddIDtF6AKnwrxiCFvEtZxmsDUfG
FPMAzzJvkFvRmsWE/XW2FPxEj5glxn1ZJaTi4GrJnZqbofjKDA3mRIsZPzbsrkJy4z1WkmjPv5gP
VVo/+D9KWwQIobAMPUfyAM3+4InACybmrCe87P9VvtqXJjwnJ7jv/+HZ4Tyg18qeJf8PeorOsdVG
EsMQGc8qA2TbsHr9gJuReK+Woff0o62GYBuggm38glC5oVm+At8REYcQFL0zXGE/EaYNAWVQn0Yz
OOy/iqEkkBAU/rW+5KS4jNgZbDIcJOwHuMcshdbxkkzUNI56jN0QDAtDxs4HnltYcVxyg8xhmmQW
J0fUWbHBSkXDPtqJWyXfQQfqdrFr2YCckWSoUVJOqzUSUhGuXh8mod6cTgV+odg60w/HA5KaHpfe
LLY4Rm8YSl5fA5UGKwktEKclt+gFAafQJADJuQwy8wmb9WWRirLS46CR9YGGXlrgc9BwEBaaKAiC
WjH7MndPsIfETWbYlEOSQ2irNSS2FG3gzN3ti9InkwdIkHVoFA1fHpPDH2wJjjZHQGM4ggkExG5g
4ZE9Q5oW/80dNJwTJlKcYnYmJhEn5VDJCDBRgdkt60tccfDyE1tJScx3AAvQdVBTv8AwiUjcY1op
VEwyhWBc+FK4D24lEy0bnI8QA0c0cwSsl2kdt97YI2dO6yh1VLgMn34D8pDT+ugnUsyrVN4k+F1W
hAN8M86PmHWUmYk35OQQpxCM1tsj+bJ5jG2dOEw6RZ2Az2DQGCa0EQP3diOwziTpqSPbEzh3GBcy
fIgZwBKGMMPKvYdMmhuTa1JGgunUfNhUsBDLW26f3eZlzPER55YFcg8MXzTHxeIQaNuA81D0t8Yp
5Ary/I0WAahnzk7gy9AJCxLWba/Z/eGyQwrf2QfHsnLvI5gpIaSGQKpQXWAUZ07sBiubFU+7jMWY
kZjPPYSxO7aycUAUB+uC9Ae3KdcSd1F+IyuE7iYfgYczp+EOePNa6GQzzIaTvwiiITqObPa8c2V+
iDDP5zQiwr95YYMNSfDjwLgsXH3zJHSFnTvUBeWahthcAFK0qLUBmCSOh7OzjXGR4eo5Tc6v21Z/
/RXTPfGvmn+kqc2mc0H6P1V49wHLKNr2KNaFdCn+JhIS44knR2MiGWmzoR0jWJ05JoJBb/VUMlO8
wEbpMlNzJS6smghr3F4DCMMP9EAeBhWIEqDfryGTpeJAlROi89MyTTywUF1q+AWdIfo0eaDctkFN
okgCmnuLi/2fdyDXtJdlAKu3LA3+C5WOe8YkPYXCF6WDytAX4Qq9mRRJ5ZiVI6rZjfJU5n2gOmqV
j5xdKPsffNQmQ+4WaNXVOkbdGHSAPqwNDpEH29TpMOuUnxBCwzYgqB2umX328XGofnCjDAmVMZEx
tT7ETsI48C0hhDtX3oGLvxcAZSa60GXezWs/TxeFsOQTbMI7H80A7/RXA3ta2Zwglz5XlvGhus+D
EZpWHuDXK8GyTIlv8bkLezfpfTZLWCcMkbhsZOnki3a6G6QTw6sWVjpA9IdtqyDRNFcYepdIEZty
flh47Uj7KrLpsXigBMt6Ob1Bwyzsa/8YOE2g3+xS3EBNAsIgI40HD+QGvji4jnk4NJj4FJLMqRUC
IazLv4eBC69AF4brQ7mABw0fY+l8Lk7X0d+6lFlHUzprv9qBYm5FIw1NCFek2ErT+rQeqAnbTxEG
vnJbllt3KQsU4wJFR3JBO4sZg12luCdm6K5XjITaCz5HIJCCT/SNMcAclROUaxRXqPQo10p3ft6f
iHE8wRt1DYVvegXJmAVLEjHgLswiXVzKFlfYm+yOd8Nmb9KVbM2K101PAtlKDb9C9ofOQ9VMGVD2
C06bAVZKQJHfw3M8nPtfKKpF3GqKDblz9iJL0XnST3YRq0Etc3RyVRJTFrPdkXUV8GWA0bNR/CX0
2F9hWckQHzYWZPpur4toGGcKgjT4TVIgYqgF4C+Nxpq7Rq40bULOTmFCQt9lPQIdTID00it5koWg
ZnSZhOf5LZfT99oQT9iq3IYXR+QyXwawkW6Hs2i0UeQP7guUHvvJSyBCKlc8TCpogw4Lofj21Vq+
Xb/Ky9+Ihi9yCgDBYW390e7leUOthmDANfdPmNCyyjUYGh9yubnvVRIPdRLNhJh8LMzAaBpRaYMl
YARfxL8IuenQQoh8dISg3rbQP2FA/YRSoQD5yxED4Urfl1X/VrpTs7cbHwF2x181mznvm+m6pLzg
Ji8UXMh+ZtcYHS545xCq9DqdrC6NIzUfYP57l1Xx6Tc6w+pAF89UlD/Unj9+Bn+rxvSxen9bM2nM
aTM9Ld4L0RF3dkHz2hWWGE0UFlsasfyy4peNw2IDInoa/9KE91J7WLdWB/bCspE9Dw+L3F/03V1X
cXp/modz7zRcY79T4dqlmcvw8bl6H19+ouxLurT5iVfdKTG+7u6R0B4hQ6gW+1/t7V/5OqZ78cuq
u/yuZ6ZlaFT75ltW9R2DyTYR0RCcFIQkFkaObbWc5Jv2RF41r/Vncl29AwTUh5LEqTnosyXtzuE/
mwQgVUNQxLCIbLTyoLntyEBxIExRpkpQgZ9akPXWHhbRcoTamjjqkWk+VEwO2/3AxeZMKXBWKKxk
dWsriluEDwKWvrBRKBIOjNIoocyteJrwEaol9UPMBGHGuEPYZrZ6wwOBoaL0RQcZbc6Er8Ii+r8J
AX04J1i+9d9G5rGyxAFfFXN4WK0/pHbj/PO6WXdo4de9X1pPEOxA1zqewqvQmlau73Qy6+ZBn8Pw
TbOAvzjd+us9MJjccXzaVNOb6nZdvByidLyanZspWib1oCKaHRdrcPSSHF1ru7dHMhOAKGnxBL4D
qvKSnAEyLZmgkHvJMi0pVG+2E8HaMYQYxhkJB1M+/rOmP42uYBD7hJ2YXN0BXvvMRMLPA71Prx2Q
m/FT8VD/bRNEEclox3O4hEtPzcfZpT0lCFrzcW8eig/wJt9gT36MjsM7PMpf3XV3g+AmArSGs+m1
WYBFLBVnKlCbfjVPf+U04K9+Kv6ZpaBdupd+yxmSPKvWimhcM70t8a8jtCl/Uf4uMTDdkX+/6Rgn
21g+PL7X0fPLU8UXnvgs7/CVa1P6pjTsdy9/kSxl8kQ9VPLxM6msSrq+r10RwhXgFzuIxUR/FkCe
Jb2XgBe+CsYQ4Qn1RbR9BbFBcmkQgcWBy/QQZQJ1g7X+9/m9sWut3vSc3Av+Qqy8rIMyWkap+lNz
B+nyvXas/MSSTwGFrIMsqVNjcBxOi2cocAufaQCYp/Zfeds9tLNcRf8ZrCPVwgcYK6NovXAwfWza
P/jW/XtpBzTkVvJRwMnPFZ+4ta/h1/AH8OVDZd2FPVkQ63YLMD33/hftCaDlobQ6zL7buZdfiKI3
bW5PmP6un6EImbudyRItEdUTMH6gmrvyc8NG9zCHQR63KuuZSmpwJ0BN6hleg26hhilsnlmkz/6B
EH0utDr4jp+BRZVvxXzXd20WdLNps5+FkR8Cex5Jw6HUEA7FYWZZzEK1lC/zN7VYTktQJz0v+fCt
ep0X+F6D7DGMC4O7pRyAcUAq36vh39+BZnsH7RS5889BjysSOQAbFU2LQEjROKKyLyGniLYLCDm0
WOP8SzJZmb8+D8yX1a6fPWfOnhCf1AELUDLIfkP7UxUc8suedwTU91YDkQq+F7ApsJJRhhaGD8Uc
ZLbf9AC/xImTK16oYzcoSRitpE1387VNXG18Cm4gD0kC8Vz/mmRa2QH9D15LL+sZcbhBtiNLyHPx
j94Xy+hnFO2wTkrbUq4ig9n+B0Dr1+KxbAnKka4OT/NLTECrd6Rbb+0EYdZ3C6os2lDQsrorcdbD
HAovuEZ+4jRlB5DytTblC1RdsObyfxtLnD62u2L67UCnn/cTI3KCtf7Q+2ahPxWPjN1P/F2VSp7n
lQvuu3Xe08YyOkLxdaH8A5bZ8q12qx2708ZP+7t6h3PvVktHCDDO6D5PxRBa1QJpfPXMO7+M3CY6
IbEIclg6s+JEsoudYugKS6Pcocw0ppxwV90GNuBTTJiC6XVCrdZJfi2kOUDnJpAgWZ27KA36YLRl
CWeLmzQVpOvPXfNIpIIz4hosXIbfNIa4zl2WkgoHkkqwwSSmTkwnuzMAvHgLakUWzeQLxd1Z9TaE
U8Oi4QqY8gN7w6kWCvbQSNiKV3WvJnk9WQby7j0UE3kB+U9gNZZb3R0xpafJgajV07R/IRRc/Oud
tuXjN7Ru6zg1zgyzmNilc+V2rZ2q3xCM3YoPeyi28vf3787PvpqnGe0WdqmH1yKN4KgYyGWj53Xj
xt7c0H4O2qmXa2VXPdyjZbyspVtmkwujY6F4wDHuZhbadn0j88Gw72kinkdahgThwAprJWJgoQVT
mwiGqlPj+VA8QfZYNrPcD1UVU5prLvmEnyMRg6VkJ6UtBYXXeA5e2dBJdIX54jTwYAZJtUGhPyrx
DiczvGAwORi3fj8cCaPPsJ3JNZz5JDwCvkxDF2+XzybuWIJRMxKkfjfpbhIIQoOq6SBKT8kvmywA
O31s/ddeF3VO3gAzwULM/tfHL1av/0w8JKwtvukdbXFXLpMl5qhf0DKWnsNXLSOmuIWWdNSbNF+B
/A2QmFB+b9gXm2IWS+6LKil3SoaaAsQCJEPxDm48CKkXv/GpPm18oxOmjWwQI5BSK3KjA7zh9mj4
oXWEaELXTR0p/P/vIo0525aeAfIlQh/xOvstn2HVF0E/5a+1aWDhrYA6uU3Zrkljry3NvX5a58EP
wunfAw4rNHkJLiuv8IRAs6bMB7YmejxTOaOgkgf7wgqGA4D65IFhwKZToipTUQlEKZPeOzTaeVVu
bz6O1BO1MvOnyRoRX79jEVO89O+IyZnao4FK4XMwE9F/RexRGYCtsQyKCJj+DMVkmwvrkFTTFqhl
e6dPqiMC4gFNjQr/taiJEizufUSemZKMe80ZuCNzrOe7DTWW9si+++AS/fRkG9jDEOnjNjz1Fae5
QFC/Qj5tF7nK3yxFaVaaQXkoLQ/YNKn6Q1OhX08jhZ+QeM9Vz/CFgPhM1aQxUC45awx/MpDOSHLl
OguUnPI3W782MWzydbWw5JV3Gov5uJT3tX1t3WV/xXafODc37VU7He8+v2o/jJoH1fCCZh8JCWsI
rXdgD+FBLxCcjsd6uv5Q2fQ9Kl0QK/eXeyUbP7xk0fR/VHVZvdQ9UzS6o0MlZaS9M+7Nb0Q5E8HO
aFlbYn7+xVPkhV2rHpj+2jVLifiOIvGnWhKA0DN8jLkmuJni+/uV/pXXymP8GJ9pdEYY4yd6fDMs
gbjhsZnrMFqZb5n5Gn9qzS7SvTPAQXyjO3m1Pi6hfrjXnLJ9Kf/h4KpSVFv2xrB3EQROGaC3Px90
Uylvoae89PwrAb+otlQJeU67n9SCTkGNv03x2DhXH1/PkBw8R3eKgskYhIY/WMYixi626NY8fiL1
9NjBpcexF4A3jS74i5P95Di5TuRuSnpMUTtjVUyojny2azFqH2JSEDeUFkGd6/ySM2SOtejkg+Mt
BsuK2SwC/rH97tglXDK4yXUeoXNoqvWDSWzHyqcXu4jaS/SG5XenfjXL8vtlCyQj5A5Vrzyw0lb8
orq5ClqOvAZ6OKolam4hzcLHKF/XsstTZrPr28EkhXRQIDheLlMtP/cTvjsb/KGyrZ1gyardebKt
PVT+kE57mDelE77Tw4oOVm06Wb0WaJ5liy03+qaFxQGjdGtZcZS+R6i0TqFLWDJHKQ8whs9RW8Jy
S3tnA4F/7TJh8SYF9O0m/n0NEBFMtezfXyoQLXNN1+mswqVZgkblTqk9CsYleKwgaaBFBXuJqxni
N0FqjBILdqYnivsCcGtZwuyi+QrSap8ts3YRks9h3r6LJLQOiPBpc9mSIWLKVRSi949C5RvIyq6E
U7a/lq2dIvQQwg+XovXK/j4NYuIB77896/yFJVl5zSaK3WW4aCnKsZ22bffcTZfT4xyWkY4DS5kv
QCYd+pRtWNIQWHcoLWYqpxNsrLCWv0rfmDXpOLOmn+Kl9vj4su7QReOEwwqrzPG5+IDai3bX6u79
IDwO/w6TFPvZeWCgq2DfUAo2tABdTiUrBQOjkd7ZaPRdnT1X2oNTVB+xNilwnlE5nC5Tt+by8a+q
wscDBc+jOjOljYK70wM8QPQdmxZe3P8tPgXdzT7SnBfGrbIfd//ZouFCdRJgvUt8vRXX16iwQ17h
cn9R+V3d7fvLL/oQ/JV+VlSAPpcfj8NTNn7EGa+QOKJ24mU+f4oOhwpcqLWbFEYApAhMmjCg4wh4
iW2xUKV9Zs89DT3NJ1FeTKh2ir88pbM1RRbXaAzCllz8Fx/OljgyP2Z5QioJD2BgxZ7D74r0ZpLm
lwN4HR3Gr9Jo8ASKY/DJUA56CwosKFrge+3ZhE6FMZI0fqcKH3Q+hWlscqK4oIRAbE4mlAYSByaE
lWrDN1HPfJUlYC3dobmBJAW7ZgugdZmJLeS7ETuigxrqm2rbUNJGCSBVa0tUihXLJ0qBFyQNFj1M
UZwtjdQek70ZfYIh5oc6nDGXiVOKjc989Au17/iThAzphGwREEGP03CiEVV2TCY/3ASs9bgWHLFJ
RX+G1a9YzyCt4K7kw39wg2RKH+cotyrmn0abc2V7+3hGWq0Ih/1W7kX4b/+Pp/PaUpXZovATMYYR
9FYkCRgwtjeO1u5WzGL26c83Yf9ns+1oKxRVq1aYcy67Ekqy8E2wIfSxyhxnPvI9Jlix02VqwAsx
2ngKLGQ9Z0B5bYElI/7wWFtnUpPrVgahtWVa0eNAK94f66c5mm8fTvcBZKY1MJj84d1o2et4k7br
3dElMR14JaVEKQ755UBuSLOTzqf0QkYDtBSxHwBtgBSaCGpVBZNERiKvMmkGTH74HiYbGaf+M/xy
4FKocQ7FSwGqNwGVU5WdoRGQ/GXe8H4W0GJ1iZN+DvaMrR0fg7vONu493cZQKVAQm2TvLafcvbFI
8dwxLbfWOSwgFii8AOf8euHcW3HKNqqvpFwtM8/912vyohJ5k5kkSmVyys3QVq/BU6CA6WRdd1m4
mrSqKxGO/sOj5oZVuYp8UxKuuhKm9tA3xma7Hh+bTpoRxd2IC3c0V5G3InAETtDgB5w1Uczg2fIH
ZDOY7AybeuoIMc2UY86IqMKgUSGzQb//Md00h/jB4OKAdKJwrMIvq63eChHiyvlAyNuTTBCFnNCC
gAMAKLsAXVkTbYWrVdMuumJI9ZX61I1CURJs28QRiKa0d8Ea+bQ9hnHBcjpDJP0yOh/Pcp4RiTsk
dNr9XB4sGC2pFYUTkn9UWij3UzgWmkGYaVWKlf/DOVdwQsCQCCtN6YUqLWKIQFry2u5IkjQFCIJw
ZgXMTzGA0uRAqqnX6w95DX6aopz2jEmcU4ZTnKM4YwkQBEiDirrKtpPbBus2uub4BwU15JKR6lsT
mwAWRNFl0+YbnQfFozwNrnqIzk+PQHVccREpbLYrqMEMjHLngXatBFwpAYOGOnkMUcL/Pold/kQg
xBHI2FUt381Fj+UXOH7XdjPeRYjZVr06W17m7ALJmZfcK5eBlDeKIqRCA6iT7L1yA7pDhjL+Ccl2
wb61WbikpyDsQsDtMkcgMaGn4Ndaq1XEfMDYDAaarR6C30PNJFkW+k06h/alZ4ZmSJaQ98v1Jdhx
ph4kctqvYDTpIdCeTk8RHmeK6AhoS+6+R5kNFSSL6pfy/iwYVpO9okTA5mzhOyFEhJ6AbC5rgDOj
+wDSIJwsXCim7x/OgqalUgWYOyYsWviwIUTfyqU0i8oI2kEMccqPwD/LDyuyfqIwPyaHUYN8Iboh
4o+TWePyvgU5k+fAKJl37fm9Kep+tEc8wMJUrZx9Scyaoq6k4uKIYpoiU6FGcqYSz8A+SeKNco7+
6TvBkeEuUZ1m1O/OZjQ75mVeVaeEYqh0KAnP58KXxXMy6hgj6kYOUFlZJf5Goa/2xaVkPMEgSRWT
si/zjeUDjkHVTpWTwbX2E6ZbLySJDpqKYpRwJ0iEA6fgzNgo8tK9SvzMX4HKOKlCgjEvc0qCjhOI
weiIslVoRlrsLVp0BfBbgq005snxai9OcNL+mVNn9qjYqk8P74PE3QeE1RsegPifV06fsrFqdlyC
he1lV+dnfIP8H6fLmVG7F3AiRdZIKQjdNUgIEzEWQDBQynu1WW1aNqMCXy904492NuZmCeFIYPx0
ZXg664RLouSdV8FZQr+68xRi8OuIVtbRjfnYzzWxiFwYLP1GTPs6MhJ9RV20i6Xl6fTmTIEK97VN
s/9j0ORaR0kA0iPxmKNmkNHsRkt90U5/BTFBfx0z8gvwMWGUWbTwKU5avQLg65IkjqCsg/7sguTq
B2RlFR2yExgVJLfaSEVc2iv2EPaRlWRZ+D9VAIGSOKmHRPV19CZU7rgmjwNDZO2jW7NdLzP0O/u5
ds/+GpQS9Cl3AzY7LA3rH/dKAsmhTszuRO2pdQLn/Wj9VNEA24/7Jd6CUM0hJ3TlpgPiwGBx38uA
DWSpsBk7m1qi7BfXBsjF61MYRhf17Sz/y7wIwltrYTKXJQddNOyrJqymK3c+v25u8+qzAXQsSpjQ
ZhQ1mBZK1wjPO2dy6a5rcLhZU83HWU+JIS7ZQ/FW2DVOSfoaOTCHV9BvwaBSysZlZLwxvp1Nb1ej
GKhSoAo7/bPzS+Em8aa4awWSe9TTvJGZZ8KiPCQpFI+LT2S5oulvjdonKAMs0u+Kf4jJOYZTZ4mC
cQVLRon/16x8PZb7D8ksYZ1mowByH3uLGG0qN7Uor8LNmfFciOmBpE141RyUwdD+cq+1fwjtLHFS
CqKIdyhQlo/AzXi7ETHnP5AHVy+1A6dP3zgPLwSDqiAczQtmJ2yPFa+45lylHCs4XKNdI5Nur383
O7tc633K9sl7mvaDqC/QIlyqyK9DhqZoprTwTt8NDxRVtAGZ9S1ak2r5CIu+u2czOaScGd1/QUdl
+HrHctw3f9Aph7bUyNuxa6d6LflIpSzvBY2y3qa3dl7LV8hsj7WPqX8OWUb2pTzx5x0crGY5hySC
7BMquYHMo8mhzwtwczo/cKbo/AvMVUHAuOYIcC8tNFj9vCKbp24zb4D+Pjrgz1bj2QKNDi45RyZD
8QDGyD37vxERDpw5aWA3qYczSUnqaX4nKhpibwSISYEz79ljBUq8CGZCOlMwLCkvgE9mynFPDaaY
xv0TMhnRGKTg6z3Y8K0BxQl70LKVb7HRl5CyDoIxOfCWnXSKFAkbCwLYv43hdvDlSAgEyciWwyLv
4+Qor1CloNxU7U9H3bu3T5CDtYs24/qAoHMX7AJqyPzVAv0PNkqLHZQI0sflvLpnh05CcXWQXpJb
5+BsyKK3mibOf/j6bb4cVshi2Py6kRF+tm4X/BKj6lyMNj+ITnEPBR7umBM823ZrPdy1KCVMKPa5
JnU2qmp/F3JVlncI8Cksj64kb7dCE5Zs8qRoirtRcalqdbb+iUxanVyEOqfu+t8UsJIFmiofOoyo
O5DKB/eeVLb2NOtTdYyOi/gR9Kvm8a9rNflOlT/WdBA8evcFXTuobATv8AAALDjGWyLvkHZI+PD4
7/JexfsTZl6AYuHnce7lKXyDVpRsGGn+Md/qyOJDT4UQ3AfVsygKKfbNbBuZpt9fUCgyLNxe1qlU
JUhejSkBk8LKxYwQzUIQadPGE3owbyTZg+5KooesmSyYisZ6bpPfSoo6NwFKO0g2jfPnhRoBT2gm
KkWrsRT7TPQlrDDSays0QnDTlEG5RHRtyCWuGCtKdJRjXKYMwQIeEUIj3b1DeNAl8YkWV97vCC0q
8gEdScZFXRShPs4Xgk7dzvDnh4HI4wlVrTQw9IPgVXyEVEouQi5imROKDvHzOl9eauN8feFj/YV/
w+5UFh8+zNjvTr2p4o7czxt/M289RbJowCBbNSaVw/T+QmdmKkL7WC8GuyocDKXOQqcexLOShLnG
07rfyFTxpdSsyOWSoVA0DgNeIklRJIezg9SLw0n+4Z8pGwxBnqz7mKQxYmaoqZyZ3B2mESOVBlok
7Of85gsfEcew80QRjnzIkOSw3hd/OxWHLkmWPfxBxK4Uk3c6XIvGetOtzKod5GuQNYaI/25fAy4f
PZ8yabmiNbKS2NN+skJX55snUGVykd7r936d7yHXSAqBP/zqRx3812D63fkkdUQwTHs++m315eTM
6mDt57DWEBMBmSgEFjg6DRqmESwdnpqMM/hBLJXwK9pG8WYEqJzPljhkPRw9cQLy+ojw4UAzhXIq
MMvFnzT5Do8PyylPlT+Oq24snwnndUb8Jm46z2CHVdQjQ5yTYxJoqJrTAHA2bosJyV3AA2GvSvjF
ih4mprwQa6wMG1/gOCWGk8aIS3mEd3Lm4SQmej52U/0pjiHpXnUCXLH5Y6eYVFNGnMkiWTGypJVN
TpGueJtAbIBsRQKnnq9laEysYZNOokZEa4Q8fStcieJy4A58L41knq76no5qS9IbOrL8qPasYcVL
0YMQuUAvSucG8gE1usFpCNkLdMhVFTIeF57hHTEsAsXm3E5R4djwjda9O+/h0BKlqUaG+LhcnPwG
6AZp9CFC8noxsEhGW6BmUWHnFuN9AVTzigRNW9ML5xWIqghNsQ2LEXy92DfSqJEe6F6lMbycWs7S
Ubxw+X61z0AQcw+aLVkEDxXW5EAh7RM+0CM4OFnvCPXjQncU+TxCqdxQxzW6p/iE5pZsGZvdsY3z
hpFRsBz0ILWg4UAwIyLLjXx4BrNOqKhCKUa/uU4+7mJw4aPkVRreORAKqMyMEiGmRL+HU4LkJ1RE
IeefsBbVpkGHOI1rWhJZwLdgEjKIOHokxHT+AgaynyKxn+P94EcD5oL1I5srVV+5m0I3v3xQo4Dl
J4ar+zmBZQrsR7dR4DvxRF58FP9P94olcYAqsgFrR/rw7sBmVmc+qUSD9IXJqkNPlgMQw8cidWiV
2VpKfwuaGUlIRkIQ3MyuJBME0dOjCdv97/BNxIEWM0/orel4juAOX6DpIxS74O2627zhTyjatZWj
80FCPWHeATHzRP8hC5jPSA11QXoGEYw6sy5Dg66OkKD7SWDNlory9DICEysoFByWqScqJBO06TJJ
5TSraYf4F/JGPrQswOMaglYKQPbepiKs78bgU8WMQPU4efi6800Q6dSCisQMuRl2N2gTOKN66GXk
0/BibdYvor8WfTJRSeYgRHv5CfnNUj8jBdEMmEr55rjCMZlGU4ne5XkcuVNsfvoWQTxiIDsJWq2W
07nSeQTbGwSaqmjSHiDFq3NSrxeX26KmuT2X/4MSDR4J6v2h0v0klnaMBKoPk4ergk3BHSjl0G6N
cE5XYP2ru+U1HMB/AN0nhvYTY0DuEckatTe/2f1yXJpXyWHYqAXFk6My2TTj4AYobjjA40pd6BRA
RDXHwnBON1Ut43BCQrtNsksvimzDj3ryzUCgicYJfq3zRtxBZ6GWdiTMeHvda2FDT47I7iTIdJPf
+Y3XrRRgFNkonDfuqsjyFX4orrhg5TyaGOksUMgtbG0hjbyBTaRVpJWvVaTbxC2Sc4LDj/sARXVn
W+RVFi5W+fmFYqsPxDgqeyu8wbYKdfiekoolJ6n6heKaPp0Ppk9kp/mJpKKViiyOCsCpQ6DKDGmi
r1MQfbFRwkMv2jA+aXtEzgkHQ8JzK1706SqxVKS02AoeQKfFXmDPAD7BX2qyCIl8GvMVccCIRJoj
BQNg4UvwdqOlokgxj0YEwmxI/z7xhUwWl+TVgr4pYW3ehBfQBGPC04J308vD+jxY04ekSThFLCdv
7ByyHzHnV7/iuAvNyubUapHNyf+GIJbYHy4WGAtVLQtA790x6MmsVINkvcTHhgIo0WEHHKjOkRhG
9voTvji00HKOkks8/ytourCBOknFO0XMIzC0Yv6CtQHUUOElp4qzngnqLQw03aENPMEFEaGR/5LP
mHLpb5NXONpgPJybL3TqBsFJtLrrYPKvjtreXv51XRTu751UgxPdIi/hYaqPFED16errsILyNm9G
uokvlEcvvuGm02bUjErk2DcexRVS7I2uAFCSH8mgsGJ3NzSTZiGtIa/iJ1N2OnrGF93GpymdbVhe
Dhnpnx+0Ecig5whDVhY9GIp+R6rT5GtMoGraaA0wkZIkuXdYSqw/LVKpu1x8GgP4Ih6dWbrCVytz
RsJ+IMmFFwzXIjD8uPAIpMKmGLaCgdba1ebOZq4er/qGxantX1VdZajpZoi3oPy+RLBAWGIstPx1
cOqUD/NzOIAHf3ssWBlmiBbqDSQCE7k78ZSpgVASE6Mkr07lngP5ZkoWa9r95WzAXNEmzw+D32Yv
ZDkvMebyD4TyzncoWtQrQiniE9koWauHK8Omn1YBh5XprXBH7KSIZohjAn2FaVH1TSfPuOh6dTbF
NiWfUcZjh5Y6GPz/8N8krzETwtncyYBq0/2gI7insZvMyHJ5TebkEFl5Ys6Rwi7nz2XTXQqBI4eQ
F8UTChgU3RfNr/xLVP/tY1QeLr7VPP4zrI6sHwvx5/C6PE0hZh5KrQaCdbwsOJSF+iOWri5D7VOl
4Y4Lhy8M760dp+4sjkP84dn8xiaunfUTlnCmFh0Xx0lyRuyrVqs9d+cu3mzumrku9GeNbyzJdz7N
GW9B7WkM4TX0MxHktgFbP28hqPebGSXNO0lw32kSqevR4F9BGBebheilvI908rS5WDknTZ6NJJIq
4KIUwKX0ktmRJzKJ/RZAHljC5MI8EkzkE9lX69hYCWQSgyO2X2tVeg+bHP2U0g9gLuInbCUJJS13
RZQyFnJ0yBzJpJEwKly1IvRU+JmbRJw+gaxIv6UO9oZMBLrxYvkK3cRHuVG8gdDw+p4UjDIihPAn
osrC1Hw4+Q3PBobLzZZsR48MIrmvhlxC5q+ioiUGEpSbLK4cAxnqwhPYtPtyDE6Yz8LG85ey0cGo
FSVah6pIEDdg2Ei3FeegmPbj4+HLryX01ZWtdNHFxfU0AuxewmTLX0h5wRfjJvIdCrPKZbzs71/C
NGam/jFRWe9OnnrDlPMTJietTeZkgNZ0u9rtvccnetPj6ABm/TQx52/sWY0ThTUxvJZaxhnLV1i9
jXelkXS9Xz3S0+RCb2bTufiAzUdN/+Q3/XunTBfJV199Ssxx5p6cEv7mzX3QY1wPUe15zMqrwigV
hknZs8IrVpvyBa0kJcChhkvnPlojmV3IjuiHRYc8CduIua8mu4hqbEYwx7+PdJKRjdEB23Ji9azI
/LSvvarz+F1XnN2FMvUtFhYG3Oa51npOM69Bp/K+QUvRS+pefTqbwn1f2JVuvV3pbu3X19ZOlwqf
YKr/QQyFxoLjUjAgxE1/zWqDB85ybaBjG6BW9bfh4w2H68Yykjsj7R7tjiLKaa292nUgAlquj3ba
lQIl+oy99FsuceFqS0tO64myP5yuZ94nSqR5rUm0JxDEL6zfnQ4yIgDoUUnymqtjBXe/vpXkhW7a
NfyQ1uteQpPmIaZzc0ueOb/h2xM35rzwIT1LFsPtorX9gSxUxZmsto3p9d5edw5UPdmXBud76zZs
Lg10m+7tpvtqkCQsT2uniFaMStXI4eALOCa4KbKa5fB8pDWD1oOSzDKiVV+fNb2VrKafJHoTauAg
3KHUaDCVJn6cwiI5bkXgRwQoa7rsHfzcdhUxBWlqCiAPBsiCHaSfqRCkHlkaMoU1hCd2foUdeZpq
hlJsPxrimlfqqGednq0IhV2vq57STV5BNyim0EQ4u3rAxFR4i7BEO9+vMJvzkkMYkQuYcgPnS6qi
+RVRY8REDMsXzwyqW7vZxYMihawonqqCapcKfJUVNtHsU6JB6QOIPfyGMdg5CdbIZ1VCa1ziNksV
SlekY91Nvy975o32qxIk6hIqoGJES9a0mFGy7Oqg9m9fR5+nZr9Jm4iUR/RMlEzES+zN/rZcFu+t
jRXOZveJ9+lk8LkrnbtTXhH6sTnB0Nb0lBN3YxRMSN4Fg1tvpzfTa1QVatsbxHy1Y6rCqz1SR/qP
6I7chfjDuqmsao79SDN5l4gnruz02jdm8g2zQN349DKShCGKFzMeEYWdg94sEbt6ni6ChbLlIXWd
2MRcNtrr+BwuonN4DlNv8XPzUxrCwMHqpFE9tuJ18OqAzAMv1oxrPTM/CrTfJaoN95n3xMOpE02m
Q8tLg12lZV7pQOo/kOrBpZk0x+UzGL918Dg4N377wp/s8ctX5hqvFtST8tt/MfkN7Ij3Su3jlnz1
9MF+SI95YoECsSa64WrhYqTJCumkDYWEGiMulU1j2eiXD2Sh4SFmLG/aZ7IAJUSy9k/d98TIbynZ
d23CCmo3I6Nn9Koz3bGSfYtUf9j8LMgtfFJibRj2pBA0uFIvUhKB77hXyyt+CFMhv1lFdkSTu1gw
ULtkTPRQp8xrLqiyo3mopFfOfFRZoeEZTZaZ5I+YK3+1jmy0TMWDjpYp+Ypb0AS5xU1eYMo5HWZu
vuZwB4pmRKqQPvMp8HQWAxmzta8T11H5Kz7XOnd2McSAdQE6NHM+Ub5+2LHo9ppoAkoLd+EZ1e4J
MuG2q5RKfUMGJZaa8KttwN/SGuarlTQ1lU65EBBqilH7rUa8lOazhtJayY4Q1kK9kjqiDsOVP286
Nez/vVXui28laFSTnqLFM+48i+S4N9l48LQKF30fTWRPcZFIk8hyF8zEgp04X2I0zpyFEjrKiolL
i1UgtFnmmiA7+xKf3t5raiSn8cLwdzSup3nhpnV6terLtGNltPCBVz86unXUlZVDqzjZTxqKNy49
Lj10F+ru/mftv0EMwOLkB6MSvyhUURSMHXIt5VyVTLuPdiUEjLB9uOI65JAUCT2kG/ItqEgmqiAg
JMsfpAdP2C+BlyGQ4FAXTE+5gjK1yvPITjGk0qiSEI/hymF/fFnRf/lFRf6bYB+9uV+FCePp27wP
3IdE4Pq7yKwVr1fMfNNTZ6/CjL9Bn6pJ14P9VQ+Zd8UyhV9b7LGSlNYs0XzRoaFnGVRzM6MBtHzJ
k2r7gfUJ9J7eknIYVRKVue4t313liSRUotzmnCwxMqDER/wH1QQ7L1iMubyoSuMx7f9VZLsk3fVw
iyVUwzlRb7tjgJvCLr5GAHLX/c+EinKrg9bifNzYO3X45hyVS9ZuaU1FBj50ylT9H8Qm6nZDpm9c
7KAFJRUYjlY7ioN5/JZ77JLr2wY6SvQ7Y3tEQUnyYs0mUUX7DtaA1UAJ++giubU8KIYp3pimwFwu
exYUf2D+KucVLrQ+b4Z6d84FpoNM/CnmO2qT1el+uBtoX9ex7alpMhte0RkRJAUc7gSPeESOloHO
p3zLCnUbdJX/bRrrTnn68eWUywE3ks1QPIEDkYI+kyfgazWmPDt9JO6QhEFpAuCBUNhC4gpeQE5c
2Ne8iJJXIlTQoEQdZHe3abXSXCRBTkrhnsiPLpM5zoMDxlRSWOXWop/VY+PdrrFloRMCJ3Ln7Wu9
BjocyafsrOMb288td7qVDSE5kx+khgRYFsSg6gnYXRueYZHAJsf6k27giXLvYUEQsIgDYdjnqaKF
IpDR1YlLrKBBIl9iVci91/P0Nqp36fsdeRG9DmGTPHwSkYkuQ0+mPK73YK8hktJ5LDZ5OCCgHTrv
fWqitDOjDKP8lEVrljtFGgpPmcOzKZpSQ6J1jTflhblIMjomORa2Kl5a57gIeKdCgZH3ykWqtJvp
12A2eGITb6fRhmiTemXMnqN0S6PdtDM2ZeDs0wa853I3tTNwGy1VPjRwaqmmSE/9Q4UqEjRqD4bo
Nin/vQEFqz34AnQGlIoF5AYxAop+4YIecXvVTqS1qoOV7v8bf8WOCn1gQ/Rg7kEABa9vEkZSeeeN
SRkpowb2Qskgbm5cwTUOrHWr2a19KQ0lDXydtwad5/NQUJVSLOZ1eOijhvIClFGga2o7lPRQIujz
ynptoU4OOVc2jXX3FNLBguGOamZrDYkrpLVVrK+yRCLkAo5YJbqTih15LSrZv3Rw6TtqTCRouxCz
V8CTZmv7vR4JYiXyAt2z4g+XW4DAqbJRS2mL1lIGsoxatjDNLIk3uMIzxOpvsSvEU8xahz5Fz09q
vx+t7Oa+vBsx23yxPDU6t9haB/dS+/B1+GqiJcs7Jhl9mbq7fmbNvs7dXcPfHex9HaDMczvP3q0r
qpJIAdFa61bu8NWWarPR2QAaT8oU8GkIRuvLT5BGj2fU/M5w2o6kOJ72GmDl+APtvdp60Sisaj+Q
xKradWo/nXR2mzf8+6ZVgxEeVtgeiSzWFBSfgUFV8gWHQw/NELFuqMtuAWdfQGwKcV2h1Htonwcq
gBfozYp/84rHvlMQTkTThSDBcYbTt4UslCPjzjasVFs1dO1yY/B3X1OmvJL45AO2rIeDx2oFlknS
n6QBKQIaJOpea60arPLaV+2r0ceGNLsWc76Z2wgt4TyMV0pJYQBG18YssvfkxSg1n6Y4RctEJTNU
hlo7RndBiVsvny0FFbn5vHhfCBVR6VUbROOisEFRcyzgQhkcRQaSUWhGzZobQCx9FrlVH9PR9ppz
Jk7B+Vs4BDFdePLs5jSGN56uJ6cHuzIrflUHP5H9HaKcdtE50EjN7N2cYg3ks64nNG4ZJiO4W59i
MoVgGbyUlSPrrKMxfM6M+dPdTJ6QdWD6B9XOISh3xPoXPoOys3uZwd1LBQ/IR1GmFSSwT6kkZ8NU
+scw81UFXXvVK/odJsIAWBSgjsVXJHZz5E6O3qEH9Nm/AwMOzqEeZ/42C3GzSVPHWyGM13EtqDNL
zli7c/isk2TfT4vXevct+/5Vd/TGwhRZ3L9Gvojz3JBQCflJAsJmGRcUdy1wQXcwlhsqSYeY2o/I
7oUlkbETVrwAnNA25dfk3NU58tI+g6HThqGRETC67lnei3v1AujB9OZWvaE5lVyN8YuaAcRmgAdj
1nGDhS57WAL4ccof4iBjNqOPY87ekJzWlG20GhpQ5sSWEPtHc36BXkOnEsK7dF9ck3PgnB2WWLjv
XI8tEUnJjsBX3YIMEJpasInc6fPEiU0Bk4izJgLF2r1PxV55kuFW/dh0Kkl9JH2Cz0+pe26/eifn
RH4dti6Z8KddGVQGpIJmJEboKFE0ZVW72w2dJ3HavJJ37xikkPTI2masJDQpTyrVvAT+cGiQTTo5
n+Hi90xy/cZ31aESGrd1+4Kccec4W4wpKwH64A/UKpfyF1nqAuMKykO2ogEO94hSJXprzr77mWQg
ppu/12HmPe7t/b1duoKSgXwdkvq6+7vUPQk4Q6Ro9F8kC6926dT+gLmt+m+u2If87hk19311jDf2
jiH+qrDvVAaQ5dfOs79ptC7MBvWJnIKB7SCj20NdM0dA/T6f1Jk2kI6Aa/c3Q+qF7LtxFlagcCsu
vMNY6dedKpvvGqJqFq5r7UXqmBV7R+41cx9G/1q19/dxaVgpt3ZwltjSL7YJPHa0ONjlMRfllfw6
RJpSuwbBKYRXDdmHURle4NWfuzcojG6l3ZjuSYE+R3sjeYdbpOl+b6ZdN0j+p8sXaXN4T7F5DIzP
rMK2uCFLdtz41qXVoJ/BlKqOYRO7ELnE8F0/Fy8LrcvwED/KzgcG2dF9b1uPhQ134cgiPvu1H5MV
evPPYD/Pvsl65UIJkGEHfp2nTWc9Xo/rSaVf7daduwsK54qaCD0NafDEXgic8+5GfEHqeKVivPKf
8thJvaMrJbFBfhhQPX2EWXhe1njNUr/U2072k833e3aKDpXWKbq6aB+wRFUmOozL0/v4OYZqO7j1
6iRC69F2Vh5tZ7XxZpX1zsNsyKNX+92usq/bT/ZTmRiz7c/9+/m9S5C9PPYvXTowhHQ9oP0n2bN5
c/n+ZVie4/q0OsW7XZ5+D787jmyZLc/LylflqxY8yB1TPNvFRveBYkT8CBdkOB4MTd2pO1cMg5Bs
dU+W+hJ8HHBk+ZF1XvEjfuMwDS7Dxxok075zwhKQJw9v4sDGx86xIzS5DtGptFs+2+JMysxoe7gw
ppkjE1JQlETB/4z3ztGpRY/upX9MoBl9g0oD15btW9uLfftbDGs9K67ndliOXcaZqi0wRrYRLSIu
CHFRQAo8+EiJjxQiAo3U27DXekPxN5qeoHCGl/5U3Ht0r+CLWh10L4Ktv/WtDt5Lz6q3YGVmE+ky
3MCY77s6jl2rs/EPX2WuRO5cSoFS56DDDGSWaX8HDRK17PU4ZYNWSkj7w4VDllZPNoO1V2efPEUX
jk03HZ0n6SgdZROkNpK0v0nWffyqzon0W2cX3P4qlCB0iJ0ij5jexuNPCIaSB+KtXCJqJSAmwzMp
exa3jlNMcQLqohxJZj1ngUMN1lkz/sC+BI2OSqTaBCteymV4CUBJmw1ScqF59x/f/DM7Ugi9RVlw
SKQmnYaXzjs+Dw+D8hRd/IHRbfSbXbOvo96tdysQ2h+dXbTLt2lr0OitR8Zg0dt21/1td9HbwIo9
RUZsxDgHbho8mV3aXuQYlNxLpbWr2QdUGCpxnfvdmDX/zJv/rkL+hbnbwZeUs8UGD3jvFypJjndo
0RhqrIDwA08cGaHBflidHof38XkobdkKm9Dw02hlnPSdRbabf5br+WPaTHSX6kkJ+RjmUAPgt4Sh
z8SkFjkfJZGU+zHJWgqlceJm6sYtXDZmcnpGfIlOwZpgBVWhsnck/jx6VaRR4eskmsIWlRDkDl6y
eC72bOfukWXJasPFCcKOOIMbtsBN506Re56W2sd59d4u7/rHOXwfuD5po7WBNbtpGVtkTZtP+9Zw
muWwkVEPADQFcqoR1GgRDophG1iZ88GtRu4CrMSrdexU6HtP2vXl1xa0YjhPdngHL8suU9akyUPV
v4F7o0wxZ1+fbb8vwfqMUhGwxNuuVWm02IRL4ZP9K4YFXvMPPQPOIsJf7qH3eSF7cJtXn86xs2eF
1/FAoGijy/tdutlNzHyv+MWH5M3bO5q29bUecv21W7dOWfdkX2v+voOt5wIX8I1G2/hxazdJ/EGh
JwBhP5rWKEWCzj2x/ZTDSn9z618hhT9bzWRNk86fWg9TkFntc6/mmLv2sXf1DnNuEbTBG33BrnF9
eh1X3p5F5YgC/hagFwcpjktXYu0FuGn79RjVJvfk1j9Dngt24alzHl6ZIOVpOmd9TQ80cxlvd/a2
lw6usdIzt2HVp3VzXA2r4Wlt38e5WUVESACb1xQ0A58FK84zxQ9fqB2LTUQAOmLzrGWNT7Orq+nf
HGy6267QtgUY9w55+MCGshjeEaXCBXALY/liWZgrCwJQyRVhvDFDHMbIJXisv2sg4jts39z5qtvQ
jdn4hdB9Q2DNsKol3Cf5HGX78ye6raJvE7uF6+4QKu+8bFr72tDqACsBtEg+YWpXY/mFSJU48JAw
Q2xtffR/MkxJdgwf5aZPwwLmk6Jueax4qE55/lHqW9G23Yiwd6uFL79SmndAp2t4PATIKwwi2fGM
kDhzHjYOeZcnQWWXcs9XxYXW43Cjoyodc48J0SFXtPF1KVr3oJLBJl9QCLqTKtgkavu4UQvCXCFn
mBEU8B5kH8gqEJWrhtsfIXUGpc6yPzj5ayS+SLPj+DN/DkGwh3hnttYjYU4VdyicULDy5LPGShFs
Y3ZHPbZ96AtJWnM3voa8FD2HzG9zuWs/WSrtbSJCEgwj3lcsDNJXpKAE5ctrUXzUpqqURnHUMCTa
WuVzv1E10t2ucH+FjtXlKJZmUuasMLGsFe/rN4qZay7807e7nTzdx18dFLeFw15yFU29nN1IOQvd
/aqkD+xjg2llvSAZVcNrfIlfnITVVUyCSkCwjvaIMsWlXqlXj6uxNgudvVwSCA+BwDEPQsnjtDF6
99+9ddCMG3ca+6mqUTw+eNCTLYcG9kN0VmbD+u+kNNkyEL+LVRPxIgyOLWEppX6KodXwrmFLUvbw
UZcBUm6iN1Nx9XdV8gr3yJxl3xqVGqT2EhdVczUzlEhokAlR4kbHdSZ4PnFeTstX/FKg2KVTZXi6
YxIqeCJRUEeCI6O773v4GJRGR+LzRqjFU0ewosL5fYlCkJsMJjeRNZHUYwqPDy7EYfxiob+m6/lB
MZf00lGu/93NdYcvcIbU1lHQTpEFc9wPi6qZR1gpZ8p0/xdLlZAK0C07BbkQ1olgVIFouZMGr3zZ
FeE0gjGBOcI7O/tHglAx2Us9gcDkkBXz5p3PnyLdVyT7oOU5iM+wLoVDosZD+SrDOmb0bkDznUo+
+5iMlAJDLfYrMDMlMxE2u7p6dUXumpOKqTWR3kwiaWZkc8k6nNpVxunoZB3GDTljoy3nruG/vPvP
mVPF0/bl8p1z18/0y7GOD49G+EGJMXzFr/g4eMSn4XEgS6SpjlA7F7X/K3svPIdmfMA/kB6GHnTo
lrU0+OEFUOdKVIpy5xIpgK/ip9FqtXMlCzh6TE6jfbJPrqP76JxcYfKjX0QupkEUeXI/v9qRrwG2
9tGqd04jPRkDA/a+xEWp3/gFRP6RP7ghn1QjEoUpHZcIw9a9dW8bW+2N14C433AktAaD+Z8qFHzm
UuvBX4fVwIiqwTV8om8lJkRxNEIpvpwhWxK1grjyM160gtyQGj9pnSnXRx8X5V2TBUJvz5aYMI/p
xkUOD4cjC2t5LqGclJN3/9N991i25JQjpsOw1i7BME2RJMTeEO1D5CmOA6Bh4rtDvBku+ofxor8e
fPw7nCWDJEWR9dSN1kLdfmyG80E6USOukb3QdfqEjoQWXgWDV3NNt4qMwN7B1pV/y7/s3h17RyPI
jhlWsYIhDsbg0rv0PvE23Pp3yCPPSApu++4FHRQ05PABd6O0f+w2oZWod/beX4SL8BNfeyTIeq96
+9DbdkokBHS8w80ObcJNhx/5teW2cxji0yC/E4ANmJQi1GiirHtMPpNj8pp8JvW/PdvGX3myZyKa
vtwLKV+IX/IMiwMtKHcLpYa9WQz0/rqX5kdpWppW8oNcGym4HSmKXKgLY/QhMpEp0gyla+vwM0Uv
cPxYPpYpEVTtK08vO+zuyyyUAZI/rdDRSsw+BXgryZZNIsNfMnHsQsWoy1zJcDXj9+w4OR/apVlp
lf1lf7e/x98GB3nRuzJ0JSZkhQxkkfsQm1yZw4r/OUlPjNQJF3nzHnO0vYjM7VfXaLAqK21pfOlR
yzMo23wYnn4zsDiaQY1SIspt23gbn25yFgF3beNGl+ndt/rN/qKr8RnCForPhOyoeUE8R82ABS0h
nm0o4UBrcv0hNcBqkSoSrrptMsdJ8ZCsKbIbMs7iQmhDpPZNalh765Osnsyecn7GQP4+4/qammlU
+zndB2nTQ/KjgUQGcn/pizLa9uf6/WBrqA7qV//wXUaq82I/QICRzF9IVvNMKejRrjbd9GWfTvb7
1bn5Crjky6tOQW6UACHfhAkNVGl5/l69C0wQLDdFo3/0MPVcUOeFog/MkwBA0H4dwvs8aIRafH92
D07Vp/MfhlTctJwoh52V66RMqGWXAnRt0Rt59l+DE3QWtXVSBpLazAp/CooJZGmhowgMefADvpPI
zLQ2hFEGkhUlCoFcoRdSrwKaAkxM9S9qWe+4GZJqlMuw3fmfrMV/9mJ8+Ab6mX8kXahD/Z02kEnJ
MF3sO57xdl6HYFxPCMCGF4BjQWRSSt7Yz3M/voOoBES59naTBZihU+XLBBtBkeClBhsVqp54zPT0
OlNGpcAIUseMS96nd5psoubwHN3fTkVROXG2GdZ7FbAbFWp8W4ggQC47Om5ubV7yMnJjb28/y9w7
kFQpigrEJ3CMMEdPwFSnpGAxip3Q8K6T6wQuxvedinHDNm/Ji21stE72IzU8FgdjQWOeBrV/RWjl
HJyyiBvxNlItVigokNpUHVV5rCD0X6EGew5Mnv+I5PxbbpPqtYIE2s7kGGBpfzao8mWkakiFkKsV
pkNiuUeUmI/+CfDE9dI2o324mdZGxvfCbX5/vEf7GB0jlVzvID97jbjeW8T7qN5TtfOYolcrGNUz
AxtaGQjke+cokFT70ZltaLbvK8xUbbw4Ks463JG9USupavvdfc8pzJCkF2zOYBoop6GML363KkR4
3hgc0jQL9zADD7LFfK9O3hwPJrag9EhMV6BBFZUMmwReGivWDVOye8o+60rVwkOV4gsIOd2pDFCW
4BeSHK0xN4SSe7jWPcfiWPTKvXealJy4zn20iC0oFK+cgUIrXgru0Bf/WJj8Bxt/IjdysC2wYdxy
Tvy7DmxfdfE0EdtEjzL4m4KVIrYodfKZ7qhq1C8AFAL46CgYM7oaVT2UygHDyaKjikewYdm3ziuR
i1QUOYRwpFYMLP+DtrUg+UI/5LgRT118tgH35rVScZovhJW7AzppImNb1M0lCq27VNyp60T4hByS
TMkdVBVgaR62EYnX1KA/b7lXhqJkDkr5CriRq8r/08mH/5f/0XRe26mqURR+IscQRcRbwIoi9uiN
I5pEELFhf/rzTdhnE03dFvjLKrN8Z9/v+XVqM5mC09GTGdd7/pynYzCODEW5TaHsi2nYrWvj6SV3
L3y8OF7/zITUuj92339WW6YUQsKc+0KP6fUfuusBVwSrhQL2XmBuymBaUqaUYCsFCzjK0R6PbqGx
DYkJ/EGlmbLiiXaU5ZQEMTkitzwoPETE7yga6kXTUItp3pskYkGUhLKbGiFa7dRVqLtW3hEXcVUR
pCzZES/cNgDpklzs+ru+KokaqtTtKLuaP2ZXumSqTWkdhGumFZQLSznUXMaz22YNN/u1SX8/m8tv
vLrkU9XwDV9puI47inVcirPDTmZCB0uFig8hmo2twAxq3Vq3yu0EKFTwTw1tlet1SIng1bp6gkgw
sPVpPXj3dCo/2z1yhAPRkwTy0ITVEgUSjSsiWhX0KtB85ZEWL3UTBJGE+MtfC+8n/FIBknrDJxIm
UN51uqVjmxYykMJ3U8izQ6h5AFbwAQvpATmsWAA18F6tEoNJq0p1WBnVJoJylEfXA5PLq7IIrWhh
tF/bChhWYU40emlRgMA8g0vX8WjFEG1gV715a0xfHlHIKYHeBB7USqMVp9LUKrPfgsTo1/pPis1l
dpiGX/evw+egsMRRIhQ3kZg/Cfle4I2Aui93m9veMbqPvXPyjW4GT0BiM3QuqTK466GUtUn3qCCV
Me8tmpvIPCHwlnFDB4swWBHxmxL+bngY3P39oAaY1+TCNfpvdov4r9yuRU4mGK+voFvSRHazEnzC
cvAZmoPr13q1XsXf1a9HviHs/Ee3zrTu37qv/v37/m3+mX+N7RGMwsM5Vpwod72LprUG6DV7ZI8q
kWuPrBGYxhtkRM5uz2yvV/bq+gUw9evy99me6l72t++euZBMOaFnzB5WMJXeLqgPayz3z54wWcnC
pteUMkTGyd4tj8tjveZSXzcPkgaQV5tjP1gHCrAyvz6tTs3V+ev8VQLsc8DditYFF0rIpVKr1K9z
Jqzgs/wsX8tk8VqWWlGb5ENtJ3HjtOdUep+7+wD54DWAXKbjBqW9/DR8+o8ulds+kvrsi7ITFNZZ
MDdBld9/gqYe+lGfLlbnBRBMeCTda30UXkr+0TTH2A0YdPneqV1d/lc6NJRYC+d3vjbbjQlQQZYg
7bHF8JJttABuue8q6bACLIVKCGpQCIloKmsFt7uxODa++gwqMJw4f7SYTq3HJqH5cGN70k2b8Y77
WlDlUGkZalSe26Ipv9FLRpnk0bJWmg2Xv0r7WgV0BP909BlWBuWgHAg9F7V1IiUkmGEyRbcQBkwj
F4Wq0cyz3dS/aiSfQJBf/DK0ES5PuijTQVTfsJhQNPlyFsmNbqDUz6O+OSgzM+N5faJw4wVYzGwf
CD8UhNSG7Pi6SMf+AczVgcUbbGtX8L+YTV2xhxzYah3CTs6UtneLIdWYaMoLr60dinnNRvCKsTqK
g3P//XbigEjmyVqk9Uj4WK1FhfVchZUNfJuXttaLW1vZE+E7h/qsZ/qlFF9nyHpNTeS3NJgs0Ixh
yTcHskKocdSH2nSSwMxr/Vc2oivxkmKxIiLTi4iDJLjSBdCx6wjiabRkW3cDynyltSoiXanzbpdX
Jifp7r7b6+9r6922OCnmqDa0sJe0eFcaK/vwEH7wpJM997H1nGXtjYJceJHAgEVm/bSqhApCCmqE
F9C5/2Fp/KX6OYNGkAwEx2UIMcQUwWvYoabDXvrqJ9jjYGMG0JBI8To9hveg2r8ABcZM6J8mxI7C
zaElBOMtvzpaQpKOArDP1OAoLWobg2rPY3PbWMvroj5eT2tjIwAn2zXQ2qRX6CQDIaFUSan8CFyk
Rr0ZNsbQNqn7Kr238psoHjlNREWZVjI7Z65gxFZXdBTgSlRej4B25BYCYULdRCL+qQa5NhatDE/s
oQSCnOPFwm5WGbyGd+eaYxrFxRKTsaAfnTrwBcLn6EB2B8dIsvvwdWqOVk25SelvBWnklgMZH8KV
CyiL3UWMp0BBPZd5pJ5cyPavVeGUxTC3AeFiM/T0NO0topDPVgtnaajhcaPa/GdgI7xuF/GdQfxl
cQhcAlqPAoWaYeqi3DpEo/aPTQ8WwDT1jaLGcexQ/z92KvlpUZR33OhvLWAnak+qN0m/qQsvmpOn
5o+gZzpbkpIRlk8c5U0eMlLQv/RqvhahTwcBENwmJfMvqEyJkWOFhMjBelodl0MqK8GRGlu5u+6s
O2cClezLaJ+bKkqdibEB3vyKQov0CbReRBJzMm2KVkkpKAXA7LmBsRnwSMEnqBLwqJDFEKGgp5uK
exKsp1CFWrzRNK+DUtaia13q7YPUCE0KIiWaj/KdwLbw69k6zNUeLQ1UmL4jqnZwxjSTGRRpBowd
gP0XBXvAt/+jdj5YzCbj5zwZX6dlos3y/MaQv2A6K9vZFx4T1vere/6xsHup9hO/jBwabT7SHlWl
WW3bMV1JAVs+IxAyIGVKK2tCalkd7ef3r/vXfm5OPqOjr6WYllmgDFtIQiYgvAugQiAaSVSPpFZm
80y7TI8bD7SK03osfZe+ow1d+Po4nhHb0XkjfwHlJmNJwehpU44qw8xT8U9Q+dLg9neHtZF/VKjj
U/UbxP06v6ALnZ/GKmVmytGJgzJ2W/VQXa2jXxsXffvnsjRPv2qr2uq5LW9vf7Qwylu9j/tXNP+M
Tl+lefszfi73G6VBVpeemBlmDziZdPzH9lSTWO5E4ll9wSuitkeRL6YM+3S431E9CSvjT1gJTOIA
YnBwF3eXfCL7e23tlTahh4FnhrkyV7ftbXv6KzE6KWbUnHXN2VmQHnSkHPtwj4Xvgct1Z27enCeE
g95nUS0Tt2DNcwjh6/3A/kT4HCTg4N4hhCDmqnXNsREaxENGd6RtqTK4Y63c27O97zkI/7Qdif55
JlQFiOJXwzL0xLAxrYx1YAEyfo501MGUF6HZvt2gTqQCZ6l7h7aT+dGg1k0WNYKW58iYJH8HIP6n
fx/R1SNmPhCQCgjzCU8LCIPR72fvNWpuxpZzJGsF2ouyasbWTGwtfYh7TwRJIsgnLDUAc1CdYFcj
IAOO2yTSuXQ+y6h98ovj/CSy0qFF7T1+DZ+jJHIrgw9pl0nSpeCMjQnz8RvWxxAQ1NxTOK01LVXc
OhLlEvgNKCPvNaDihjDu9bfcoR9LDxbkHXvlcRAPj4PK2jv/Hn9jWq68fwqHBKj3hYRa86SvuW7W
wtPavfMmd8077Av6ndVmirNYGcDpPrQN5N8HN7ExvHXmHAjVkRwBWH3q35YmEGvg+51TU0FcBUKD
9CrAXoO4vhMnIXE+MKjHIbm0Xt4Wtw122njgKoRSU/qIyU2FjE68JEo07IyKAwpbdWg4gMsF5m7k
rEml8RYxM0Ke3aOuKNU9e2wjwlFlxFSCSmCEeD0E8msRmOnaWs9EExNZrAwXnjAUFtoeFXAF6ioC
phTJhfECipmrWqJEjAAPsiwzoRtRcW5JbVkB/mepe0VcoqhpbuyIYJLA6p0ClW5EsoH+wPFsY1DJ
Gv1sF5wkmBEu8u9U4zDYlAAHUgrSfSbHswPuEjBK1NcvvrGseXoDIjRLKDQedgpjC64XZXm0pJkh
ygBrXcXN8QbvKcI70QRVpo83uNF0617pZ+1G7RoILYsMY01qv2spvb+A/Hq3G4zRUqvafaFG3WH2
U5dnRDIMhzqqk/Xs+mWTg3y+SkM5aeOd2kULjSIjgIwOHWnKS/dBza9hcZWS5T8QwTox3Slc9QDa
0z+V+IcGQBHfXHKaAGF4XnnMIQd50CylfZGmSNk/sCxU1RD5sOBNKAzUIdqMGNIXkhG9IR1cUFgB
qkpVEa9QlqvoXVG+0P+5f9D6j7b3+D0wKl42LxGjVUaK7Ck59CWKIa6g6FcyzDVIVkXW4h7a2wue
Lkkh7uWETPLMtuaqlkoQRW5eisQMp/J7m2bzjWJgBcjkFZ6vQFGHYmW9NIWg1WHydvaAhntJTlos
0lqKTpPyyBiWR+aAa/Gja1JuP2FsELcQc+ghFYyIhISFLSEcG7+IFRILU8FDCBYibnhdRl5CyVkQ
kD1EyTu9HVRlRo2JPdIifMKaXS5MFxBydf8RsZHpAhhiA4CvfdDYjwkB4IARacB/2bwJww/d+Ftl
0eJWH9qjxnA9opZKxmRy3PoXqKw6dGKEKRHVqKh3/X9GlGcpaiYDgbea+nbGApFROFUaoOxdi5hO
viyuBEQ5sA5cRmAfhoXoDC9RaF2aOyL3KkZBTaGVq6ipk0QLk9SQANWk1WcRjAriwlJDNCQ5PNVy
iD9d5Ju28urSVi4u7ok4dBwiCyTQSOlf7Arvw6Viqgg6wR6pvsHBCgaLqJWZSzojp2PYvBfGKg9E
PCCyBVEsmHIFv9CLYWdIlw1yB7B5/smHoojf+LOuiDCbzUq8n4+HuqW4S4ghE4jys+G9jW/EdCqJ
ivF471EYV9w3lgxKWFTN8+/lGI/ZMYB4lCDDMETfFQLIrzSvAA1JQDLMQJ1hFj1YqEolzkGPrxYg
BgRPoB5fYOjVOchlZnkrvH6VIEUhUagjkgn1KBg7VEcIOqcXpvN5Il6J/LFFRayidChyT06rUlgq
g3JUB40W72GKhzNz6eLgUnXhdysYkgmSymEeilOj4R2jWAAXbF7zSEWZzyUf4RPIT6LGKZgvCKWa
jTpsStE85Lu5Kqjh49TlFBMro06mi78bCNBfDxAaKSy0aEEEKV/bXh2SaORZS6GH6/w/tYXVOV57
t0UyK8rHUauU0kUpDi5ZwSC8EpoXFBL5y+1IhIRrq4QoZvHkXFikMSOvoShdlAIdjwXpmpg0Pvfw
b9WbKZgJDFI/n11cXrm06cXp/uED+GGVDPTkekw9FJv0Qq+ar4gyae/AyFNCyMvX/xblnZCf5RcD
k8F9VujrkAagTAL3gc86VEzXfc7AIRMU/SpdFVOD79DGhyih/6BnpF6h9yH6vT6n6AfqYOL1IsjH
FNz1JsVC0Q8JhPkGvn3+7VAuy1o3jrCXdOxbed7CIzKeGJ36rJ/wNBjE5tQZ+DJ8gPgYimshhofw
EEKE2OA/wIUATLlAsGi0C5R2FRzxy4sPblp1aATuya1YnA89o1mfYzIU1nvPrzO+xPUu/R84E1Ah
SqNsmiR98MIGblJGc+1bwOKPCE8/CZdff+fv/dnd7TxjZhvbfe+F0mTNowl7xVIJgd415KLys33c
d45vCexmRJjzBs5znyZ4XiL78BDEP2AF+nTYEaaXe8denlSXFncCJj27116FhAeUdM3b1bqHEfpw
qAAjGyQF4yXQHYmz/i7Ma9Mc8izG2623zSr+GrzzdY6NQT8OAfflQoKaEn/TGtadUtAeDutk9kZ/
A9NSmFyxvNYooxBvnBCeBOg1fCXuPWmKyhZxQUjKBzU4sGh8qrMgGU7SPpGvflFz/eUaMfF1leQ+
92D85goHZOvb3eA3p/TwWuvoqSV5Ip+j/TsGYMiGBwmgStjGtcOBcngGig1UZfH7OjcjMABp//1z
havOdVYHTw4fb3I/oS90leVIgWsP7xbUEaXpvMMqAhIK9guyJ+ZLV8I7ANzErdZhui8K/feRCJ4G
u08Z7d7yvAC9SYtz14l+Ytur3t0PNTHK1l3ZbRaUagWR4oXU0e1S90VrmuZIMQ3SEfvihEpd5UmH
6UCCknbP0HrgRC4bi1MvBrHuXrtapORVrFqD0PNi9OqI+lfPGCZ/SkboIRU/rFJkyFd41r2iBikq
bMEJlcyWyut6KCjNLQIwkOUE8z/7NmKRDQ8UuXsmHp2gFz35UT+g1iVmpC3DUumUKH/81ArVGDea
1UL+YtfCLEyF7Nwz9A8WQ4BOIIKHk1mH0fdHsxtiKUZhUpfR7YdHuPOUhUNF5u8oteEnpsKKzXtC
FxEDh5HYp3pUdYQQafhXrw727eqyQRFYr4nHwfWA1xiYddy+O/m7kMfaG2MUVOy1faYOWvto/yN4
yZyRWDfWGNQtRXCVqyLiOwjzHFCVF+kVsfmz25uQ3tjNuZ4fHjD3FrFfo69XowugM6fa0Zz9RNVf
3bS3FuR+uZw30GExEB2w4HIXnbIdOgeoW0GLFWNVzUeCUxpUjIigjGfsigGnptF7pu2PRjpzrNbR
2NOiSa0XJ2KlMaTPAy3cpUU0QUBB4zTpFaFVQgm06ucobWoz+QbRadCWyd2Z2JioLlxBL4vNBiu9
o15RpasOn5ht+XTU5sEutVH/XUgnmsRAtmizEVfrZZGmQmo7U5HIvvchDpsQyLDLvARVCvqA3nxF
s4oxdF50nuBxOO+2zpmsnqURJPULKcncUdhQo4eOS4UfF4W4W2uuQppU7Pg8eWxtPM+lZ/dqqXWk
Vp3u37SIVB8VP1fBq1pEpEWuNIQKawspKkj2SA0azQDwNL3S9jilwN34J6ZQTEa9H/SWe7pXxhT7
Jl1hJmkf0EauYcu1xMDDZSQB4m37qDT5FZbnwW1rjrL5CbRVP1HeaLQkfvDmst4QbCgykF1Hn5WP
bIqZv7m366ID5+dUZxZGBqQWPnEQFXNQjRPs6LZpnHrIwASlHW1C24TKkFNwFSGNGBC5TKD2axVL
tUWz602R8yX/+mEm4PogIntBaq/xWedVqpASZdPZvbV0ZarOESNq6QeqPae/UZNOn3WVOCIWi/Xg
2E/nOKYF6qLZIyoyyo6omnI3p5JCyyZ/JgnRFUxpqD90vDVPdI3V8rur4ZdnSWKQ65BAoA33W2NG
8RnYh79coUNl/Vv3HK576q1KV6PBxgO/nioYYd2GzE0qfzH8aeYMc2moSbWSGqRmGysfUqAtgtZi
lS3WW/7ThoQPgQCZdOt/iRCviFGvqkj50TjKX6FeqeocdQlKPZ169+nMbXf+Qi8ADQG6c/M5GvuT
P9ab+Y/9/4LAW1INmFIUmyqr7RXzaL2eFxXbolmsKJZEg+l6YsDlehgkoqqzHulaIQApmUsdyj/U
3pHZG2UM3ghtHmYmMcAA+Upk7lT4LuYmwpkU/a1Pcz9Nv2s4aOKFRKJtVwcS6hFXyuhe8pX5/8Hw
/wvUaUc/Cr0CybPzdEpSFB8qflwjsCaZNcLNQF+VQNA80FlLKGvuZvVAAWrDrQFuFZ5DhOmDT0+a
2pQrvmJj9hq9h/gHZcsM7V6hhWM33HUXNJa9Lbp1SAIXEqoWve5c4KhHasG2r644L4JQDs9Z+VSr
LLMGlxKTArToQaAWyp1WHVx5+f6GcVYECCCq/TVYeVt1u1NunqePrvx9H7RXztPnXEvvox/9HCgL
qnv8QkHC6tlvBxl+dZXLbkIzSIuX1GaAAqKVRB85X6w1f/MqUF4RwuOCYGjFhNZKQsLB+LswNk06
/1iIt34xTx8rSlV0LFawLpMohgplNcuL7wiEWMc53zOdbRtWNhjiMUxvX1gmop9fztPRlxzhrWc6
5SGJlOUtQmIylHetzqQ3U4a5HRMZT9FHJDzbsbQjOZy1QgjFCxSGUUV2iXDb8Mm1ejMjpkjPkq4p
S1tAcQ76AR4pmJh89xfbNiKCVMQJmbfI/d/+rOHp7h7Spm3MrV3TBCuHYMxd3Pvk3RLEVGCzE3LY
4isKPSwLgNecKDp3+zJAWPPzuTDHgqQKkG7CMb3mPYBobm2T/vvrYfkfQqpV/eyCvbo//Q8ICrOZ
cE1oK34/gMz91Fmct5bC1XrinGF7+jErS/P67NuHZYmmVDW4HrzTtjrYGYCXc1gwmF/BezXq+Awz
9JdBtxVxX9xvGCD5jy1C0hjUhXR9dVRXu74s2cTh1GF5r1H551Dz37CjeLS+2EICo71G0jEzeTDi
zh74w96jJ9gGjqESLtQmq6fd7rp8R+grPqqAyzgXaPOFJ+cBQhbSJnZ3fSzquwKzhVtSld/wbXjn
t1P+evZfQfJsHRmmrevFLb2bSIWzTk5MNuzh8eQ2wkvmVurO69SqVx0ws6n/+TkgtN/wKP3Eb+fD
+TC8NSFj3D7HbQqsu7/31c1SgqoTitlialavTWNHjdsc1dEeeTXp3e4it4Hd0eRioIje2/0dt7u/
C02zt9zej5/wQG0XqFICNIWudUH8NNvSr7JHFO0VqWqDKIJMnt22vENl/qaS/ummNSdemA/PHqzX
/aMxacTNCordhpeiZ5vOedFG9/Nq8cqvrcak0VmDj/uqrJtIl+1pr6tVnsyF0+EBVjLAOn9dvbni
XhFD2YyuBLepxI8lTVIc+672J3+E0Mncn189n6KZD3kUXfMcKi/afJUEqjjKfbtVuTUPndLfbX7y
kjAj8r9/ldDiAppHJ7nBtz0seEgP8CLejzUD4PUywkXEUndJwEzgmoVtCpmmxO6xgHt6ywXTD7wi
qybNMVmvSUeCn5GbhhZ6BFoJVUrZ0rKUViz+76yJDJu6C1eAqgy1gCrK2cqjirJKiIy0FD1t7wxr
XF9ZU6VakpDTGDTBD9Vd1l3+/peVdT0FlUhFosTfIsRBvQEumBBscj1V3lz0/xRYFBUDKySCZFg2
3LDBTPlFOndMkOjDcUNq9Dm4dugggUN+9OqjrPUeJqgwPXrg4IGX/0+Nln1DQuPuCrci82yAmaI1
NAZqM1XbjZXBLfta3A3vRXPvVHXjboT36xudJnX94q5g/KgzEGXnpjlSMxc5gTlZ71brE3gT8Cf2
NZ8Fqj4wQA9BDaCjMX0SvgDgpgXVReGfZeVQ54VVaw6ryaf3AYVNX4IG4E88gAwF97x/YpWbxF1r
cl2TkYft/PJsSa0wFDj8hRkXh30KjVhE6WGNYIuyCC+eJGZjd4EV9gx3inF3OEbCO9zeWwuudTjO
xdV3CrxRRCxAWjyu6eBASW4ctsc83hblCz6g2i9nk8iZyAKUT/QJsCzFGhXfIHTj0Y9foi/7cPN1
vk/ajg45S/lWxTaxIe8t0veQ6w1usFWaa+8VhBY3thAwrH4LLUflQhhPQfp7xuZnFXm11hnLRvpS
YH8e7KZZS5trkIxRufY+GXTXxJfrvUWAQ3shAR69gKxV9U27eUM4suLTZYturjE9X5v293FJTlBx
zFu/Tjfy5e06d9y+wAmF1aE5rhKuI49puQlCfYNDeMbAl9dRI8nYNxvfuBCmzhMLBnyAzQFjE2r/
nc47V4fBzlpaTZ2wBOfu6t4sr/wTsY7Cu2ybS672MXNvhnug0o3gLf9R/cdXDzDMg6XyQZFj2SCh
3PUa2GnGLQtFqbi1Mx2Dh9SC3j83FyGK7VxwZwEPGXcKjAqYJdR0z3/1gbnulWYGxKouMYeJeNvc
rrQ/mVf5jkgZYc1N0qaJxOJwDz4MTYmK9/iogUskNnm+XFil+9/98LPJZmew31e6kqfejoIx/Bqk
CWlcdalopKc+jVMUDulHgxFPnQbiyjzYYWAjGrk8X5rGGYLqY/Fs36s0QiCGs/7BjjeJ6y/eaWFM
wER2Kmy5lMloaCduRrW912gdh6fempl0br2uQMM93SdOmUD4AnPNPQ5rcNugX5noFJXgOH76Z/o7
qKrSQ6NHrGLNns1iZTajHXju27r1ipwXglwRLYJbrRPjjBix7Qg6nhCh8hD+o2dPxV8tDY4pgsvW
ttwy3Mj20ocEQZ58922xKbcbgPkmRvM9iQFfoBaNstH8eg0PGSWRzuf79JMss8wDi118JJRwCKK7
DWDZ3VtQ6YOk79+CU5hNa6zMY2OOCEo2zabHIAnjMEFvdRqNk2kK9Vi6C2VCjFYN2pRABLBX4L7U
esfv47e1PXCDegqJI8Khlr0FU9SGQ5xSbkAdHYMQv4IDvCoaaqwaq/XFA9xAs92aVIZnuoQTa7Kf
q99f3tJo/xZdQ09yweW7BjNLJJYym4+ESCI4CAldQJFb8E6H5kFFihGuvSbr3rvlfqX/yJzIL/XW
scMpEoPCbIlYdUHcBVYNvIyKfx0kQ8BJQxMS4sc7JZhxH8T2OLv7UTLcwwaBXjp7zMQQMhewHR6k
qflHmWmb0FCGEOvsjk5976zH+5k9biACuqysuXtguvubbe6bA4p9v9XlKzwLz7d9jiQJAX2WZmXF
s+CzUI7snQdApdoVAr6MxUjHATiBmgIJnLpazj6SQEgNaMGZRRN0Dy0TGNYMLeV09Gt9uKG9y+A4
uRI7jS5QxB4LwYXOZecGb0wiz9XA7pe5t84OhMsKdZv8nvr50gZEumkEBtkNFOoH/3e9ZK2awS7Y
XPIUWwgnoHLA5Uwa5OBebFAIM4v+sJIgbiMJxkctRJ1aejpFiEJziLImsDQgcIBKAt9mOWxJiJTa
qDGQ75CchKk05sGg5Qn/ckUKgCZRvalSvrRlqI7/y0wlBlPi3QjTJJIgzkGEnHYfr7cGazS9kyVO
sGfn0l1Sus0f4UcAdZAiMMzzAs2E2ik0JRGUSA7ZsQu1KGDEQDg+PW6k4PBfa6MafIUMWCaf1pPd
VOxxccdPfYm1JCTL8BCLI0ZCYd2KNoSlQ/iLIw3tGnUXynBDwUfobVTdOtw2yEiXrthsUiipupqE
Zl8sNtQz4Ko9oA2JfWg0jSaSHBxwsOHR5FQgtCnKOROuNMpZuCgHyOBXhCgMjlvnWX0J7qHxc9qk
ACXegAdPHaxCNwLKxhzJItl8lsbytFmPdRxnpVDsJh05zMAXBpbO9iaDnXNoo51KA1tADHya2s8F
jXX601SnU8fmvhnNdsh20/uG0xRzVPwKDKwHBZPWo/3EJNzuyI753d376fLyY8NWFZ9I5jJV3p1o
bhbyDCcmWjq8zkSBenM8N4ffPbMn+i1No1k0yxb72W5y4MU+sUPjiyPfxpNoxJyNRvGktCzJUpjZ
htBrNf9Am7yyc+rTZFGd6kzciXn5BQUVGv7Tx/IBphXA01iHNb4sLou9GYBNCD6ml5sRD2VGLNPm
ktdgegfrMZyl9Xg3jEYRq0NEedZESubm5j7eJ3hOFd9iPvkw7XUaKpv9qrwpb66/j6SZ/48eBHqd
aC08kpcx/WvOpBIHT4bMulUIpyu5eXIdp2V0RjCjO//KE5eXwouJW+kkbnGWcujys3P3oVFxiexx
hQ2aNei5Of6WP97xtxTC0z8OImcRfoCQSVZHAZf0BQRuXXd3ADrkTYVPHLNINYlcUonfyHjO6KQr
5FmEAkG+AVxSDX7HDtjcWlWWVjbLZuzao3OubVBBHWWhnpVYLJTmopYNy9xwk2eH8ASiWGPEtnpm
llUR/Bmtw3jErj0+w/RvZM7+b9eFBF0HnsP6R1+Z7JdLRzR72hJlmj+3yhD8LYAho5kOnoZ/rQ0u
9X7l0amyqdA/RrCS+jZDklLU3gHdZQQpmDbSn642KN0fgjsEzXtfohn0oJA8652DNET2K7gG5T57
IhC4DpxAXMmioyf9jQshZIq64xV0eCOMZkRgS3u8DnZciCNbD/A5KMKfZgPAXHGw+9zB1bEb4fpu
fFfYnTR/0dLyGTCj8+A6uLVv8ORuOV1NLagL8yRD1YuBg+VqWR5adwzDL4uMW2kqA/HSdC0VGhiI
/OFjYPmW/xggaUJ1lpYr9UgUmdkYF8kiZs5/lmZgjkv90rQa1ruVNFfor0Fzzj9AOIEZQ0IdqkL1
6VzKTsZzwrdjtAiZgzWOFURQFWVfpREpG/riuDqNKxzEKKZ6UW8jOMGhdITUoy+ZjQ+ETQUDIlvC
rc6ZkUd28Co/FxNbErLlSXlSmr0wmU/5e7xFafNBl+FiN0m/qEJIb0s6ZmgO9i+cFt4XptV04WDh
CZPl1IlrTQfxhhPREkML3vapd0OAuuTwwdpn7rQA3DfvxZ4Tr/lJeN3EtVRSBUI9ZjCxL11lnvW2
FMGubLYmqARwh775s6bmgMbFybOmN+Wa99b64e7/0i5vqXunfLc4IQyD5BEBhQEP/ATr+MhMvmEA
dsbiJD+nJdprmCHna6SWyVRhQoI9W4aCw+jaPu7wWj6szIW5sLhV/DtCUywKMYJ/dDnyqwPKiIv1
oT60d175tRNsyIJOcgHOL3aCGVxLTrpoTBvTjCFznEWr6+w6kzaVblJ8k3c3UFhkMuMVwkRoRBSY
JrHDpQa0G6z7kkm59eDxrjv3ZbTQrTK9bJFb4KO6Ks2pVKIqvAOkCsCUDOgXEctfInwKdnTxmzQ6
f/kRXRJyYb4hAW5rgZEV7bRLfZ2WYMkZFkKjOFnP6osnLyRZxaMdBxXT8AaL9bzZ/a5/mMTkFMQn
HzoShBk5fRKIbYcopsDdivVuoIphLA42a5PkZY7DywsYyB7Pmlx7rqkrF/erbMB8ZsnSAyCCMEpG
x2E6SlHQqPqvsycBDWS4wWzbuRaCSEEXryklGKNXb4txK0W9T867VSJtO8XYlKZFHSCtASe8YCeL
oWy2JEhWY0uXPMQFgYha7x1D8c4QZyFuFktcxz4gPKalug9Ymh7EA8waKin8xnAzgl7iaYcipQqa
OTIipyZILEHlA8Yo6oDQgzdxNK8S/iECg44OC8GsenbJ9O3hk1YSwoblzqd5wkYQaaHqPOsjhVj5
AezMXxo4HJYCvqqOtQtgORgDRa+DCzvmcHhh4wo8FcX/6YaLSIGTOos9REDmC5vBuXQWJH1UHdUH
lSFxDvflIRDYDFOYrFUdvIdW3wgAM+fsxRqQZD3TDicFfx2WxnZoh3VpTP6Ul9aUaIlaheSFTog6
mcQ49/AqPjciFihnOWdiI7vDrOxV+vfY29P3OjtHYGVB7xKWencgy7rtUJkoEoVzD1Y/8Xs8OQyg
YQE1ZPsOSqF41m/a0Pl6wn08TIbvzp7WDukYsIJqiyTqtHwR2Q/5dQNzIq+CDNRZnK5oVcZGCLWc
Jnsi1WQVwb4lw6m2eKVlO7uQZJxrWDC1SyOJZNzm4h+jJ4JY0IzWMBdOjVR6rHgDXT25+yAJ/Jnc
1an9mSOdfKedO895RjB4YPS4rALq865RF1aP9unUwGzCdEbPJPNLtfD+7kO0qLXXweGXPKRYAk8b
M4cEf0KM0ZfVqTWzZvYMwti/QyxD9f/Ee12P7s0zHBFYNty/sqY1Wg8a+JvArKRPCIg39VPfDGhl
t9XqpsCT81G5tp3ob/9HyYms7kCyMj9ylL+uKbOjgcjGkY1O+xa5VofVXFzxB0Jd2sHYw9rih19a
8ZfVOfdqv1aHsNHqWB1JOwikoTr8AV9CDlAYlkMyhMCu/5w9Z6fRdfgevHOW2LOd5rjG9Vyfn1jg
SooKdt6ADq+XNOu+xYaRgyFF1tCip4l+Zp5LviJF80KzmKLt93v73tZXzKMEgLcQ+GDV8jymhh/u
nkLIgNrCudq5UBGvdmrBCwrTWpWGa8MzLA/du8aIGnRj3TyXmntqSMGjt6Sd1rGe3YTSKj3D3wwR
FAbcjLu9MH18z6/SpLlmMPjpkylUH33+okvQaEOfvnSRn4SIHlOAKgUX8Bb0TxCnnN7r/fV0PT1T
lv+prTDxZO5X7PbF+4zSrPmGa1ZjkUG4CuEL6DhgotoENMPP6oRTJpkuWmzkrYCFyq0PrpjDGMGt
1ie4bh5cDDRITY8FghCOuO1BGa9NFeNJiQMND4pttkOZ4mBQLbUp/ZjbNHWPVgtdnvrlhy+oURwu
gdW6g7IO3re2qoWJQwmKpM1ogTWhsAGJjwh9SDhhoR37HXVe4GJi51h2I9jkgLhXdqV5Nkmz/TsU
laC+BCi7fHH+9wQEbr1/PbpXJBJAWP6ezwSDrROv6uYfkYpY3oBl2q37hmkMPIvtef3xyN1rUecx
e0fO5e6c663TMCMPJuPad0rt07BBE+7rRbXfqf6eWuny7Cr+UTxObVGzmMqJtFCRD0IqUjvsiUIj
9QhnKYmfHeUvFZKVjYp6eqs7hzcN/D1K6/QhlWLS+OhJxnPXZmtj0e5UIZLBQO2qDCpnKSqI9DoB
adPipjDdOfhszTj6xf49SMDBjC8evXjMvN8wYboNXNjEeRDgC/xWzLUG2U4HGdFI0fPiP/oD121E
15e2g+b2sX/iCWiK/VB2+rmvDhPVtlKsUoavTTb4lHN0jcBm+PxtUKAerpe7HmwPnmRBw63F7j8W
tI1tFtNN7UhUxkPl/wWlroQ6qzL9HMvZ1uypu9Ei+quO7KwJ8rwjYWTl21wVdGMloSwYqFTeBEMG
pEk+Ig68nGnUP6X1AnZDoEfpbOesPRr6j1sO3VOyIf2E56/kwBmlKCvOhJYVqDRefTrVjX6dtY8t
CSo82wIFF/hXQb6Ln+nnaadYRAQf1lFvib346gPFpZzOpxf8VD0wdsNEC9qLxQsUU2hNzn+HuUt/
K8UtnB4/HdfO/qABnyAfRav8RCV2bNIlwoASNfVPt3FtHb/3L8THfRP9EApUa49iIqjcq0vdc+ff
eDpKpR1+eLLcK8M/fGzO5AclZ93fDejjUd6NR43x0d/v3Shy929UWEiKvAvFkyMqgBTuj/4neIZP
+h/v4WtUIe7+jEqzBwD7yRqQzKpGiYlqCaoL6q4V4AK6VfMrFT6IDJc56vLkM/NrH6DOd/Idc+y+
a5PrlzGBSfHGWu8FvdEc+OImCiNcgXnIlsFe0H9Gbn1ShRfxzjkWghUDBNq70KG5r9znbGhNKiOA
KASjEEn4BSgbjjO9irkoXZXeLSeviw8oNQdxokV13cObF0WgACVLy8BsC7itJ7MGNOD42Ktjd9tW
L565+kxkTHbp6ACEPyCurnXTRbqARPNZ1n9sOJg/L7T42eKgC0JIZeoIHhN1S4b3ht/av4FEiL0d
3f5p7ertYtfulW33+ZclncsfqhQmTJpcceHdo7knEDbMFDXb9thHPl2wyIBzAGmL0irIBMg0dv7C
oAswGT8R0EMERt0brQpuWuo8TzXq417e+QYYSL/87Voj9OmGjeG5H03PubA9z6V3D3wdnHu7cqCf
d6x3Ggf3ETtAbpAtWV+pVbsver99WMkV4npAKTXDa1gdeL/HfnbwGh1w9u06vLJ59Q7Q5kUoC4NR
HAIrTNpbk2qkTO4LZmFenhM5TuUE1fgApFMVOOSTmEo+cPc6yiXiFQiQBS4bKq4Jg8jw6v4Txtd5
eOkZ4MjFwDC8Wzfu3OAk2L1dh+aA/ff83nWe3yl4BQy3AAdl35ITEC/pEhhMRkFa2OaZ2ap6IkSN
N2kRwqtaWN05d7LBnfPc00bwdn5puCYBBSdSEWPh1rQ/zRt1qT/o2QcHSZV7GzDEjnIPwTop6MCe
m3PCojZ7MdePIiQjOZ1XaizowR6VjXsvnVuD3Xf2dnZ/bEe0kBMS6cVx1zlSXH72MxQE1Am2BhmS
G1kzme+C3ffu5N9OwxqYue87/DU4DuWU2ZFyxh2sh+K/98MzMSaCsGSuXcQTI8vdW+5zQc3rOOPT
hpLz8fc/ms5rOXFlC8NPRJUSSLpVJJmcbyicUALl+PTna8/ZhWe2Z8b2BtHqXutffwAcmCrYRxR/
ShYUpjNz0X/gp4v17oLLzVsmiGeCAyd6LkHRYhDl1zfBoRRK3xpJvchR+G9iKcYTTEt/nh9QznUG
Qo7Ee43N7scf54Q9QpxnAyM94TIq3E7/WKicOrt/g08qHJIXrU9BSRKkPi4azgSCYUllhLeBkFv8
98hxPMhdBSqasGIxeSVClpzNcOXQEdoO/9eJCy8BgUAK8RNd/2gTZV5/zo6x6UkCVzv3n+Z1DIwp
I0wfHyrYhjCtDPAlm2CHCLGhUPWioF1IsLxmd9JYhUZJCNHvCN6Ti4IabgwDGV0KWjg+Eryhe4tx
HuwWlkODSp9m6N9DSAmFWno87X+o21QMTsH/SXT6CX+edK7J+e4Jy8Hl4L851I2lsqHS2aTIqMqP
np39rJ+rfbVv9jRZnL0546tsXX/AYl3LZ3FaRWKmBo01RNxC0QDJYGzX4d7A6AwwynuOLRR50nP2
uTO9SEViz6pmnzYcGZ4sXlhO9eLcYJfKvrXHZwmAyTteWsY8TThLwun7WhtO/YgOMvFcTCMnfj2x
Kn4K5ijPxfva39QFgR/3q65DsZWI8XGVicfflxZFDHS956o4KIOdfTOw46kEX6B4V8ZVquGZu2Bt
7pLi3H12JUChcaV+lNDRIw9YMW2kB2cuLMaEYq7d/RFcUjIOBBkmoBeuXB0PphpLb9E71UsB02h0
rSMo5YIiIHx6hUeTsGvPTtSUwrxJoN/iH/99iWimxY+jPQ+ZT7VOrdpJaP81Z1STU/WoTUf5EgtS
EFrY4x0+0DoUKqri3O69UYGr5OtuNSfxHFpAQuEZJvr4R+pAy8ULU1hI/WvbxZMUTZ8BE5qubuT/
C/PGUfjUnNRfYS84/hOBCvlu5lbzyVKYAYsOuKO2IcJmmEJcE7grioKjcRh2ExzUQnxqX7jN9Tid
4T8FxNbjiYZcFxMTYpcYnODR7vYIe/9Zr1Xz8cefY6LIZJJBAXQGQkIbTP2Fi3YMLtfMOdzZm4Uq
XSiP//Fdc4AQ488kV6OXpK+FcCUygoUo6/Tf4cTNuxePHmFmcpkcxeyq+RLuBvJX9ncuczpjCiAC
hTp2VZEv25NUJywgxhcIj1COYCULcknmiBZygsTfgP8CObLgbBTbAf5EcFaFpUjjCU7q3/H/p/QS
qrInR4IwpRFll3j6RA2IslDMoLhV4qO5q84hjDphm6uvRCKxQHkYHhsbehMBMVSsRfAkSiVNgA28
ZAZXItwCOA72PKjmPsJKLVnHW+bFuv2M/Oycne+HN7+Ez8N9qQJgJIvJUi2t5/I9Fbe3gFtEiSvU
8/jdUYIWAXEpKvA3kNbtTtSB0GCPMbaU8etu7GGrMdkUc01hnhw8gsfbsJNTfwke7aXnEeFCBrSa
YgYa05IKAEV83z9GVcjtg2k/Tsm8/SwXnV/jXYYdlKjwUBnjuDTGyoYs9A/RtULiwKo5xFw0MmCL
DGBU74d2MS7VQ6zPjkeCk3UgRqZ/BqIMhMmmWCRT4XwpMh9gqPEQI0bRzAgVDnNwr+NHdZx3GENj
DX3ASRkF9GTdMbITHUyBdPs+E7CikEz+07kI4x4O9uVzFx3Clcl5N0GXFq4KjnrpEWIM9Gc9tMsO
f5RCocoUlXZIqPlz0T5Gl/ox+krZs4ztaB/mNusODi0fKekyHNUE+OCcEth3NIyQXB76RTzwY6uW
1RKrCyCTp9ejsBXGLwV7lqtfe8RNhNZybv3mgZ2p9hMZKa0IOxvrmWL07Qea+KEmz5Ty65Qc6sfk
VyRmC7bjc7pGy0F/JgjQ4vdPwXH8I6ZDWc1wKOj+FvAEPaA4CStHhDWLR41SwN4C/Pz+/sbr0Atc
U7VGb/jzaHvLRTKavui67gLTrltOanhgMIEXd8a9zsR0iJNdJKhgOVBBkn+7do8ND/CWIrreiKPt
k59lbvCrz9BEcLJfc8yXv5RtBw+bl4X+cHDzVQV+9iFInsOSPR2j9oB25SHXVo5EG46yqCyLwKEs
EhZl97nQVNIOLf5pRIVwcIQ/+apelYSZcMSKEPr7XPiEpRxpr3kN5iLjfI0vxlzUgf+khoLh3bpI
w0KY5UJPUbPVlK65f67+Sab/ySbF/f6iPkHqdRWk7X8PsaZCV12I7jCmf0N0OM+RrRIYdhCfQXKY
kaWyaE+E881uN/xfHgkpWOO9vhdeHxjkgJigJlj3sANZwTshkQ136apDFQm4iB8HLRmne40IWDii
6JzPyN5ZzxVYESgF6dfu6AggcntdBn9YTZb95q2T28OuHjkqIMEsOA87MURgv0cFEnh0anJkT66i
z02P8pkUqDmbTkNTLX+qn7Tc5JiZkpXf+ieBBVa15gSejs53tBytuHA/3T6TLXPkFPid3Zf9rb61
OT1f8wlZmN5yDBcLkKD3pMCtTsycILEi814ZeBURTrN7u+EGa0u8mYxZwuR2jZHxnCa0m5elG6zC
ZUhtAkW2h4mnXNBo8QNSJ1u1M/3lTPhL/oqkGn2yEIFI+jY218zThG2+cqF11aCE0UUcRjSChh+i
RTjgTk2/KovFhQnqroNDN2eFxZA10eyQnWawTAJAFMAhKMYhb6R0C3cTlCWkdwGW4QqY2wAUFQI8
gPjBTeLjZLQphCjoIQGXXcPdCCtBGCTQHekbJnYGDgwZP7PKnUI42SK6DIFoXIgcjKz8SelLe/8h
MEGUtFzu95634vg6CqcJInSc10wA7gzzl+FSBCVCt7kN8/dpsh7hOEFNvuRS45XNSBETRXZlRpQr
QO/0W/8QxUjjlvSrJA0zCcfkBR7R3KRGtYbVsOv/em8cOLaQW0K2Qj5mNUlMpKULo3sZfW+1EW5X
PMfbnzoER7Z490aprAT2GH1yCH5gpxBqcf8Gfmtn92uueCVTsOTAX+iDE3c2DLLa54WN7PKILnfN
tjvMeSeMU819GCl2TTO/rUG/sjmurgRJvGjr2ytDN65ANcdu9w5mIF2xjjwoXM3P4hzAo4ecVN7G
oE/AHjiQDxBCcIs5v8/9Vd5hPcgzC/2WNmOwpE2EwV3jPn8kSEiaRdhp97ZYuc0a9ASPegHa9nNa
NiRYaxPhw17jFdY2KnSokPDLulm+wvHxlcPgsSG+Kh/4NeALgafFi9kI/a0EnnHBuSKlkrm7I8XO
gg2OB6AN92L5QmTVfhWc4pWt6XZhrqHIrruMqWiDAwT4PAws+hrT6aAesJPvssuAOvPpTkicJWgB
hhLSG92KRkg9dCywKevu0+6qfmvwK64BA7vOkjjoXYY12/Ki67aCxgjuNZ1HbfF5h8cvbJYWwAfV
nO4kjyqnlOTBiIdEjFPphfxflk/6cdl643zJOfLHzWaJCTuQMHDoUunOYQV9BW8XR+YGu5F00QIQ
yf4Lc4YXXrXC3hhVpfiYgmManyTYQBOgSN83mpW+rXHvK2hGyb7g95tRr1772FGm7y0TDr4yXfNl
A8IQAy5CTu06lc554z1Nj+BfVV7cGW1FbAVMQCFj1J/qFXsM3oM0sNNfFTQOMtUXdOUB3ObxPiQb
IcbKNuFCdQboujYnyyqr3DHkyMAxLwkcNTR/2SbflbsIiJtbXwdUnSUH9TJcosBp8C4oLryhk9zT
oFhR8JlOEvEWYw0RnzVkSIBFutdwP5Y8X5z5j5U/Rv8JvW8zflDHjx8Tbq67SAfnd0K6UkIxnl9o
RCeGZ+zUDRMcufXHNQYj6MsWJQ0xhHvoCLE7gvXRzpJmrWFpUS9AntVjFE5H5rIA9Vv3dM+yrV5r
fCRji5MSuIVmfsVJMlprJA5QbRRUtcHsCV15OdqzhMsTS5lqmGNPmCj+Q7BE6SvsAt7L+638FZZx
WDagi0HrwT715zpiHgQNBfZYdITrGcF7wX6NZy+GveZU1NDGn83laJ0cAqxa2lO6S3fZJt29N1zT
96alDMK+JeKAE45IAhwjRVJYoijYaYjMICEVRHzqCFOKeiFMNYhpdccnQcMh+kYM/RfCafr9QTFx
HF/VK9nPKWQg4XqHJy9gh2P/M+Ul2kcQJBxt2tBN5Z4Y3DRbChO/+hg5Aj1/eb9CM6XRXU24Ws8d
rXmJ2b0o1upHcSh3xMoQhbPWjjVojgywWhGBIwibmxeds8oOKQ7jfB4v1GXNKxMw0J065XUSngsd
5qriIQIdhXBQ9QTCFGDxlBFRAxGFHcxHpLYVutu3py6ebsiI8kj/LlBhXSDcpBQTUgV3DU9ckdHF
feqYt2E7gSqG644fciz/8xJqCRyRl8apKR0OuPfL07+CDW+0HC9TSCqPVvXefyc2Mj92aJCSRTiH
K3xTHdZ9FyzYk9M523RtuvnEyfijXDrl6p4tupIUSjrxMcC4Zj8ReIGEDcuS/yPoDlCXED4h2VkK
fw+8OSmFIo92ZwFMT/wDMSE2jFyaWdJOtVPNkQKU9U9mGzI2EMCP9ADKLg7ZARNQjFs+dazFMuCN
WFiT7Zq/qrv58/T8T9TFUBCB7vu7wGYtmwlHmwI7LY51VZCexbLGmO3AyHSB19kt/WBYu+5+/zQi
4GFI2m7BpZtFms38Yqumjll7egFXvL9CrcYK/1zSks060PzamyirbveE2yjRzb1Tp3xyfIuk92oq
a76e75VrnuKpFI/8gsKn4lZ71MZM8eDpwR4Zdi/ZK86JeZWHXTf2IS3n7fT+nMqQ6OSjXK3eUYvx
onfn/c/Mq9S4k3JNZXdHZti5sPQEXdV5wgo6Zj2bX+O/Nl9Pm50ZJpFYL2Gwr6FYjhcV26Zd+sbY
Cpi14lcuwkOXTXZAbAHEqNA/NH7MzoTsiqgL7/4BQPgCFlGOnGgGQwHKlw/aEOg7xtkYccJ7WSwi
VUKs86r1q1pRwb2U6VhlD1305er1ngVH8wB/LUjXen6Iu+OddDbeBycBh/htempffgu1rYkP6E5x
I+YgIeK5wZxJtBlLkGUITig9OVupTS6FMasfHQJmgn/qeU77T0Vf3dm8ReB5Y0uJz8rMcUq7RsOi
P/WPTCNbuXdNzY6A3ka0jNm6mmmGDT6Uqn41K4WkDHDceLktZ8NXsGRXS+jTP4Wbbeq+a/tJCSga
LDde9QAjsxjwCjaoPM0hFcoro3ukRHTf5+VOZRuVyN+WP2p1G+IhS89QOxomQoMTQNv4zLgR8NOU
HtJPT0xJ42aL8srYVmd+QWOV2XSq2JcDFL0NZv3C06n03lAL0AXGS1maSWCLNPVekfrqRERZ18v8
vh5XuyLZ9+OdoX+O040pH+Rh1rXOMyARfv4y/AC3uckCiZUGHQ+SAMj7BySZpLvBd7D6dSovTYzz
YPx47WhG0ThIcFHqMdEX3oCtQeTKmA6OUBbDVyNXtY6cMUZGIEOR+sjSKX+I/ScYLSAUauy3He01
PJaCw2tV/hgIAZr2NOYnQFaCBOmlwVRm8Mgixfdfm/acBhgjvD4GmQDS9DmXq01oK/uScnwjd1Z3
TCVr9Hp0GgKeF+bd0BMYVxEOTlrF6GTUWGYAQY5co8U5EET9baeAkne7OJNrD1gU+/VV7q1isFUa
7teh+O2/oiNFfDQtJtMCdmHo06vqiHZBv08UMPmhYVEKbgBF41mbSZcUhS2YLlytCpf6uZTYX8Ev
fJ+JIuIvgWa0WbdrqKJHgIbYln1pTBjgEmAEByBCqqYzTtwecs0RFCUapohl1iKP9L6HtIN0Be3d
iu1BedkD8gqsf5HI8ZXS5X4hlcSmBwLj/r1rboF9mVR4+tJY3RdkqSDleDkvuEK1TeFGfp2y3wDc
0DYAKtJrU5gd+mo+6I52CemVZhpw93ihJV4FdKAFTnVSRg+Z2ed9P3r7jMBN/92BLHg9UDLQnGbT
oDUTK21gCJnzN0fSjo7r7fSBk/2xHwvZz+lo7rFHefju1qHuVgzLWouqepDsFHVYPUt6WJXUjx5B
vjJMu5aBl4eJY5kd1fgDcoIYnEaN12pOG1k9jgfwkVnxb2j4JyiTqd2SltESMEc76b9xXdatUerQ
Je0GiJ2KzXy/yhzK9ThemMlWTz6y0GtYF4jfYE+zFPjyZvxhXAOEOTjUl8zh7ffogCqCbxmfpaet
kbe0x4Dp9OSmZFB+7HK3jxkF0ZlVlCbdDPUDu1e6IjJJ+TEQTkBad2vS/ZZc05/EU+vOwnTuvWbW
CzDdgWnyp5GTbqVhnqmIys3lnfym43ia58sCmtzwEwK5Q3N/2kNlx4wh5twXT0r0VYOl+GQla0dU
GxGaYaQhpJFoi4lpR18Jozjm+E/Kh1wi8Mv5ZIzyrQOChc6d1BpUwOEUEUqSTqv37EU0rOlw7EwQ
PBWOhuVxPOWmaN441oOePZHaSYhpnbxwQ5TkXr8MN0NOe70KKztIXIQGNVVOPzf7eW56XexHi3Zv
xHaLAwnJ7/XiHnn9ITank/hYSOuiczLrldxG0exe0hKf45oAECz/y2UVzsaoxaJfFDST5yFAx0S9
Bc0e3qIg9wlC4ybG+jD+APkEN72igwbUqBYmtokEiPFPAhoV7ohMmJloj9i6ZlkbzmFdgphl2zx3
3xkwwuKe+zmJtpuc7raq1uwh4FfRDzVxVfkD8EoiELRR7fPRvt1WnVMpYDf2A12NpjI8ErFNUNv0
eczJ2oYEpn6OWT6qV7UbI7WlR3JoLmRawXBjOtJNlc5WfnjTWmNzJ1cThx7eeiq1N2OT7BoT7Enb
eRJD6nD1iZL1HNjFQZ3RhlKqtPYEV3EMsF4rne2ZE21ilYqPLPvTAE/g6ACVUNg/qN5IfNOdIvFe
8bRunYnmxUyBoOtj4JE7EkoQ+rVtqDsxsePchpVjsGMHloL9gWxrslun0xrPw3Qpa3u129JZ9cy4
QMVjRw3mTe2o3aGKF00/T0gXoijW57RnbH50aM/WI4VSpZ5D9nQmxcRUvKqz7/hmI3My3b71CDsr
VE8JrPFPWfoT9LR0/Gj4aKe6jWoCUbBbZHYtMer05zDXZJIBJvsYp5oRga6oZVC89vFaD6b3zBlU
36D4hcQzdibQC1XXwEI0X3bNOqCSG0qizq6a9ijbTa3Pq9YNRMmuIxFcydHiOf4Yq6uRsq/TuShH
3jua4+Z6t+NikavrRloQqnBnzDPgQtFvmYwD9i77Vc1d5N1/VTBTjYP5w/zG/FFb3Y94wBk2vBWW
yIe8hgBwiRLq+4qZLUxEZ53uoANMPgLhBjh4UbKcvJyx4gShayCcmYcL5RFdTUblTvGdmnZYIEcf
fw17uP8yhmuvKfjPBXj6qv2MGgu9Gb9Hjj6tGEnQ1Wo7ZYthq0XLzvwjEPslZ3fslx/dEm9TljNS
zQZ2Ac01pz7EvV9Y/+DLA5fK0kCkDwNdCFUAlhnDOpvJl8T0C3glp3s841lO0kUI+4ogWSoMym9M
7qE1gJArjhFP28HVu4U0rKvxzqnyj+D+0ZTzBlzr9p5MVXQ2aIClOVejt16nNj2NuMHLS/PFkDPg
lLo0mB1NnPHBOKpvL4cK4uSEIiEplWHIQNOBW4UpTbTKz4IUjUlkmmzNykkhsHFesA7SB+xkqd7A
qK6h1pPcANfwB0p5VTkqSA4MnOiQRBsM7C31Ggv8FrvLPMF9Ol8kF6mAuoEaGvA4NpmRC9hV/UL9
X+BKwTsbr9pTydBs5DYEao1dqXM6cOW71Z5aHGtOMfiBcjI9AagzRHluK46SxV24+MDcgEMN/QGn
SShRWBd0zntjfnoKvGpGAgznbX50mZyVYX2n4de23UymvBPuBoyRnfo3+Ca+UWwZHCiny5sqGDWj
x1R9BsiAdQ7I0XCBHJWD9M2kzNdWDTQRc/P2T0VoQeSIf5VV9MPwHVp2uua+qW7Vjnse8atDSOHa
/Ja/IcIojcP+F2HBwOVZ6YalZ44CvmuNKV+O9LDIKrpFNh0Witv+slSqTbEHtKPntJuZ/AmKV8Zu
p89rqoSuWWX793mwNsOnwrb4A/0H6jTeSI1mvyFlhFTp5SqdOGXiF1fjl9XfUl2d8vkGQNCGkfi6
vbbtDhe34ZBChyc/E0Buj/hyAokDdggskSPfBXCAPZK56ReGHWzGwP/BZvT5I3xxOX2ZWNyxyVZw
zsQriVvlloEZVD4YwTnyKUwxjcLHuZ1T3rgc+p/jxYBhPDCbxvT/busYUB3xy5wNaG6QIOCvqmKu
6hs2+ZHoAlM3u6CXr5A8IYoy/DpbFUSr/VbljIUCO+O1m1BETSwJTGJl9MIPBmGsG7/xoFBOUgIl
SSKeJ7sa6Msa/2b8yvBhaZFfu8/JnO5cwhtwNuAR0TrxGHpHzks2CZWoYQIgSiVHzLRHuAyTQt97
qexL/XQcOqnh6RgyqHvDlW73LQQoCgMlW+gxfJuyJ2R4aqpwHXfJiMrE7V9niolx5Ubx7kWXg3/o
qQCBNbCGYtDtPG/GaBcxv7/lnZ13ljKBB1DnvPkqmF2xquxs+1xzlrSKW3RWdTQ36qx2ufVgq2zq
34bpzXUEh38HwyE9G6sXNbutLco1XFnwvPe84mQT3O5oV+/1a1xZ/ZTzR8m9IYJfMcGqFnlIiVyI
9RtQ6XE7IjhZwmsssQHzCsOhPdC+DAVek6vdfWigqXq8C+rnIkltjrY9IFQuIMVacSFXpnttke0I
gVrRDJVIUKbIOmaAyNkYIY/+ATkcwo7XJnyvN+k8iZA+wDlyfDC9xQO1XqZ4r6jzgvv0K1eXYeKN
+9no57kMztLMRAQ5tjvYNNxB/utoUsYg0uB62U/tlA1uScLpcAMV1ch+K1bdez+GA57M9V/6R0J6
x3bTOXlj9ySv1QEyrHszl19ww8OSGskfbRumerVv4rXAfJSYq3JJ729G56R3n/pUnYMeG8zenDv7
GL4o87GvkUDGnrUJlz3CLGlJ5X6/CGVetqIpYXLyRS84odmUEPycGFvAAQNtS/epjoqmgLlefA8R
ZyOU67XwoR1No2U9V9eFl/Bf2EUQhSBvyWuSA5hbse9gNFrO67m07bfCEneEU6/gdMa/w/r9pCmw
hj29t/9aCESPTYsEmPCsYjFL/MPZXAqum7BlDo5ZC78OSDcVwrjYPHTmqZ8Cn0PXev4WxrJgTzA9
tZmd1M0T0hAKIAO8BsE3r1s0TCDGYTbtF/o1XDvK+bkuz8N3ilcESCXyo/zzASEDN+wTo5JTxmB2
1fmhkzDnCDwslJOLXm8lDslrX23UypGB0uecMslPj+YWmIa9X7fa/b2ysCIfWfWnhCkYaD6mErCG
kFAvpdU4sydQbRfmLPREWEd1gpDs6DYzsFhc8nRZQ2PUrgnpwncnJ2Rx5KBaY9/NGbKXy7vQQ2hU
xtFnBbm5d4J424cr3Vxw3FdMiX/CbXzTTUooTir/bThIKHgXJ+ZH1TraV8rp1TohC+6RPYqHcbl/
DSRhrkDlIS3T8lWlJzGZxiLpu2fixWCXoRn4xODlmj2OZ6QIAz1oYxdoGh+MFgMJHHPIqIbtd2II
yzj65dEuj5iFKQ79Ikzq5I/t3R74R/bGU8RwD2KxaF7VX+2ScSZeY4TUJzjTBlHFSNLkqan/MVuQ
pG2htJQH8SMp0E9oQVQqEBi8O/NXlWbx9wSCfeD35ccbXBuDarRD7RlytQICwqzpFqnQPrIvaGmg
xgR1cTe/fDl38ARBhZjCUzsFkS8jR5iq+FA7KA5LxBucNH516/zI2PScZMcIG2RmC/ncHJ91w6Vw
NWHz5l6zzbbdwJVyAJxsA6lLMpWwrYJOQ6240og0nUylTw3uJcoexRbRhXxzeIkWvcO14xKBENbf
8aXdZ1vh89BxaNjFqWP0+VCYuqi/kwtfmOzoFBRIOo8A+YhwbMyseTKV7exhrJt5X1vEgiMVXiYM
UyH1wNidgfv5Iryx5UF4HeZ3R5TnznvXL1/X8WCP0NXMJgAnwP8PGfh8wMr5pwLaQ7vRkefJp4ph
tYqdoiZxRr/C+bI00ZwzkSE1uQdPmWwGGP8osz/awGolp94zXyIhAxo8WeAz5jJMLlIYv0g/Bqu6
Zl8xXjKQ3KzJyzVLF1c21KHoK1AGk/OAXc93c+iBfluf9jv4qnfRxRzZ2s/9JDswxcS4tMaEH9aX
dOoxWxVshzkHJ9xQ/Ss5RMgLQGihaGbfcEWLA805zEsUFyvAbqb9/U2yCa+RsBbrkV20D5Ctb5P4
75RgJ4Djcpo+KOoCsnH9DlSL76ERsgdmo46Ir5og+1b8UeEov/q6wx4U4h5jSJfOKzBmzweQck9T
i9WIsaK3eI/t9DUzlFlFKAPuOjQ5iY1hyfr1OeHAZQMRXsUgqhN25F3CsCSdSnBWrGDJmRnAY1ky
pKbtMIgEUXlLEzzWa9iGC+FL+ES/CS3EfvtPw8LO4tyefxlmoPUvSBsczbAat4P/C6rDPUbeQnvD
I1MW6fDVJ2AQjjbmC9Elf+BQjyD0tQ5cVMgzTALuMprdkXNfZbnFeR2xJADEyaWfIdHrkCO8vL34
AuzBb/TZHOOZ37EatCmuA8pnqn+0hY9u2E8V97VWKLH3SGi29OMjVPsydhjN2vCkqQJkYqXtConD
8wKy0O6r2zNn1Nf5qIunLCzxKdobagbCCb603A0vNIpC8kBc5jTqr5z0k3UDKJHNaCITSMquULzG
/PR/yuenh00lo5/EF0aS4nxRDzmxHrojPL6FVxBSCqfb4CTvi8/xkcEQEo0QV4tdHL/yfFqjXxK+
lcIsUihnQwcixv8f/6SlihNBQnpAOPzThKfMkqqbntrinuJGOgeNS6NiGH9P5s0JEHrCj5L75e9K
i+sv1KpClyXyKXNURYbXz45dEzHEEQQ4fCAZaQsXsZLUDKebHoSZOT5jWMIJW7g//1w+26FrfE8B
Lh0NxYdsr4jo/edxRPNuzdkLhL/n2/6lj7DmkHv9oxAoPVYu/4RT0tNrz+LpYNzpiyf4treMDCHy
iAUldO7ZB2oWskCne9yg7N7iWgSughtF4UdbMj/XvLCp6XwLJRgU2n+JeMlfTSiotMIhD6e+m2zh
efkhaDn/vFYPQvQAkXQBCyPFbRhNhYWLtbtTz//kE7xUoUPh10zqCk9VvHjywcWtbsjZXTz0cdUg
o4dnJN4enpQ1Z/0gYEb/K/wFBBlShRz57wEZkxPuovYW1fVBODkJYoNwihWuBkLfL7KUeb/4LiAC
qJsxxNp1teuIk38fCTxYw8J8xYwS3+1MWQw4m+ecg7YaOe8n+iM/+0H7y91DDaqtoHIdCZEJV2PP
NGfdYVS5f7zV6vkJypQOton5E1gORO/e6kyf2psoTiBF6BNwYjvFaf5ieGjKhMkgplbfW9xLhdT6
z121tRa4XMMfEtcWQ7gdH3enWfwAmls/h0/gLXY+fA3FOPP7JER4vzqOB8ypuQOEi6nJLzEh4Vh3
brfcwkoRV8nTS/jcIaK83X08t0XAgvB2D6fKHzcqxBNUxA4x+kQkizSElSnMpHACZhRKYK7g1O8B
XAf+IDQzPyZGF8JnTfiMRntUm3b1tu4n6MFQgLul6ZHs98Lym/4uDAXr6/kYLVGS4zlpWAtt+3o0
F6zEmDvr+/gxmecr7Yi5DcZbqJQw/J0JW8QsdF+9M8BZuJraEhRUoCZsmZ5AcJEGcPM1rhgUUP0z
qlpm3M4XDtnqzVFrEyETOmMUsnuOSOJ7L8heKqTeRmXjM2c+qt5hpABz087OnUzjZIPOmiIY8sLb
qtk6M6YvWN4fMjgx2rjWDbda6xYI/ZmnwXKCvDSVD+GURnbyeLbr4Av9P1xjU8xTLI0hbYF/+Hg8
R2SKawZWdYC+DvQugB5CE4lWgE2DJcE63PKqwZh1SBF2MhJEGvm5VJhjecBOjLFeJ+dF5MZ4E2B7
iaIgspKjzv8CfwFicpbMMKiYiN08qoB4WB9EI0fFLBTE1MHpqUXc0rrAngzYZE5NFm/JzIj1sh0N
jgfg0a+Yt4EysTHimg1XjRPeXPMbpACJBLb9SJ8RgsnsX19Dt2VtR18vjHDwCCxt8JER8jnJgg0b
rSvCVa7aA144Hfq0vnFoVyhlc163BkQuH0aZI/2Ux5fLwIwED/SU4nWD9cdMy2YhkabZzLSE1Sso
JJxGQemNp4LdKDh8jLSt6ntkCDJ4tQfdb4/Q2vkAwA23Nc7GzUo68vKGDAFCspeOzEn5sgD9hyRk
HKqTVVMEHa+d9LxQfDTUogKwxWNwYwAAho7KU5kTiBugrIr9WfNZ/+iL4juQ8XFwTJILNKeWPQyt
esKB3O48nr5nd7f8RB2gcAciw2SD6HfKruYEBzN6uRWMrlX+JueA3DjFien3s7UhzVTtx0wQAsjw
j2S/HT4w3mU/LUAWGIqGO121B6LD2cQPLaUQTFOiVyAOriAQgu8NFBQBoERTzxtlkyGfdKBovRK/
AzNfo+msOEDxwunOFf3IAU7GM5nWbrgbI4ZqGKj5pPXspZ6oGsprc9mJrn0ClEap11m9eYaSGhUE
QgBTG4iMd61Ejlh5Kl6cXbZJ0kwyw6N0f7eJTE5+WIXSFjg54B6xwZ0b8KEK5NJ6F46UzDNj+hxc
lVdVOPpXCMDbHk02+1AoBsZ4SSGHAYtD4YGrM20zBKwvAuBW1YoAdfAeIljKX8BE3jCUCGwuwXXi
P9e1bN0NS4HndcLRg4GZssQ56fVJrEy4Yw4y7xHSTFyq90yyRxO7wnaRkR/apeVo+W4tVNXgkSWR
wPdN20+18aKFqPz0jXiul25zAXLC8mFgkvRCrXos0V1ivYuGVHHTNb4v75/g50kIy2HYdNfq6aQF
tocAzpNyl0ewqWfJpUZVQAQYKi94aCYdlmPKNHHi5yu/PdghNkSrokHgY6X0FxgEM5Fbqof6bssI
M5Hw0dtYWC38OTGWkPZhPeAGcCj2IGoAScQDt0KmxjAWhzZYPjYkAyAEsdccixGRPEwr4CO2ExBS
OHSVbFWloxyrfc5sgLS9N7wYOMjT5lOIgw30/h0RD6qNOjQHTdgEhtVAFxEwoLkQdzQfJA+LsMky
2cOlG5vH5/TjtRuQ4pl+gswX6jjQtc7coPXqW41gZ2C0h2las5dOrxXAmobgAvmfOWVLZzrHNG7S
2bArx3jPRIsUiTckOaxk/AobHO6smrtjj0PCNd0+dwxG6AnoDfCq27P3VPBTDB+LIY6CFaC+CTVW
maaLWre1be9rGgNFIQTY6sVstFYQUwr6COQEVgS5dhAcsbPE/V3Erph7gEw2XhKdw69SPiYrM54C
tjLb032MW3bMRsaiS2ZC+1QmeKwyk7HL0Ud3ehRMVrfyz9DZ3dEEeNNtVL7UtdTABE8/7dcGOf4F
oXEoAda6+d3jaW2bnQlQhRIMaBAqKPNvj3b4TgUZfz+/Q+HPiNnSrNoyR8FoqEjtMeatz8TWYJef
gY8ocySIf46SOpT476+W63ZUr8GPsmIKzTRw7DJBZ1wbq9yUvsIC0J0x2DjF2arZlUzVoSc8hTR7
jTfQ+yZ9Mh4cXYPtyyPDHpTjO2NGDJwlS+uIegNGoeTE6ySG9PBr7Eo8d1GK7cBcwWKwDokwWtWx
fBGSVEREWFBNmVuAcFeIpeEdUITjm4YblX5rfguCo2ko0GK7LcL1YV4p05jD5KxdBVMBgvPdbrGX
wSAeTACcixJn7BUueFlZTJMB0C6c/bkOPpn4ezjW/tLZo3dyMT+ZYBT4UeNzuwA9J1UVRtQMPRs1
PAz3/szTmdPdnkOn3UNAfpPBAE7jYfXF3fYN1zaDvEhDPrJeKsMZ6sfI7XaY6CqmdRcucyNK1TUe
aJ3/5HBedbVQfV5HEt4EEXMDXK5nvK35hrdv8OFJFr8CpqTjQZnRbvLLn2kkWgfpy/gKtMObz2Zj
drwpCnxNRd+BUyKOufPUb9bNJgynPDFuWE1foifhEqum84V76Gwz0OgwPoZXht8nczZOA2XBc+qQ
i7xmgewaoT9W/SZipLkfnhdp8q1CqB9D5HAlx003ET72EJCSdWje3siZkPuXljsf/SaYmtH8MZFP
Nm8Gpdt6LznylpwRoUSmHf8fTee1pai2heEnYgwkKNySxZzDjcMsGAEV4en3N6vHPnb36V1tWUpY
a85//gGyD7D74jWoMb7oPEMG6MgFh8nHZerbVKBd1fwzpof3n/u5RGbtYfD4on/+4eiGAu31d5KZ
FOdMDejYuQ1YDhkcoc3avrjcTkyQGHdxxycu12zRBfZqAhd3kxWO2dwu3IAwKj5ugpj41R/qDRx1
su6LI+W3uNJP1vL2oLH1T1d93iDRqXsv2jb2z8PvGEwNfRo2l/v8ZAw2jMo13DNaz04Bm5hkAugt
78gg3+2bU2+RumdTGiLmCYqU8gziAVZ93l2RuzJjTlV5+S9kBVIXjDYNPA+AxntP79Ouuja4zxuQ
SOwDWbJw/6NX2+p4sCRTcRsSzEgLkqFGKYborHUChJnLN/3rebg9gdm2cCna0qfOZrBXaYr+N+wC
x3f/PQDGvEssTZ2kNdjilEEXTLUo2Wb/GmbLtbtPMr3UdaP98qpxk/hTiydByuTPfw8KVJ7/6Ekb
XezO0k7T1mZs9ecBhmRteXmgi78fqgFUaNHfW5FkNB5ieEQpzoeVr1Lh4QP0zwSJGIctzTTGMyK1
Q1RHpya/N85nKl3adcjO40nHRh4K3iYg7vxdjoKwmDdLNAbdVgzxH/CMlxEZXNr/J4trxFisdlcv
p9/HvQyjpNTpn90+hiccaXpEOmCgsbYQTy0wZogkhEtIDhp/EhYmOrEift3Hhrium4y+u/WV8szZ
4KkxAX587Vkcezro4hniEu4VwHKcRoyUaJ351IMXzs7g8cJCtbCeg73MXfP3jCvjLu7pvjyPHugd
fo9cMZwUwZmJMmQwZRFM9MVXE4q6hAnme7U/w0xvuKHfFf+MHFZIwB/FhKUYw7IQxPoH/ZifpoJT
8MPALe5BGkHiKCaN2b8fLG8P2G+iMyn1bybM8WryBcTFNYponEfMtTnNgob/I5Xm16845GmH+XP4
9P6O2el0OAECAIDwkGQBSSB54Y1fMVSXHIgP+X5QxPpcTKF+qCcF1z7wDFAJuhPVNZOQT5j2CHFu
v0u3Ncy426H84iCLrDlKio5M5g4//Crbb+ipK6a+YjMj4A5u0MQcoFiizeV3Bxf/DoL9znwp5v4C
QEBGAo4H//mMW6i8dmKxgPDYz8QQH/uIlLjla8zkNLIZ3H7/YuKEDC0sXapsrydfFmgQBkD8DZgn
S+S9xCDcTzlE5c6T0uugBJRFruQEixd/08eUv8mHoCUKz4uceEAJF/RU8skag8dSDhQTlaWI/QvO
bNGRtGHCrv3RhszronMCwOopgUlwn7wumYABn3MqOmR5YTz0+ucB99iQ8pasRTEBbA0/kTlEnsXf
iw4+e0PwPpy2zhN7qEYVaesvloOUkwlILPDTY/QP2RIQijOJkQ3DDSuSnKEnrDt8Hv+ss1VPzEjF
6yie9WfcNETxMGMSWSleNxEU0YAVhsfzUAJelm0r0H1ZiC4dMR2rult56lbAmKKLzd5QC/qV11/x
u4t5FIZ/iYvp9cIgiQhbDGclpvJyf2rBVn4qdCl+oLzGYyw/tmYR5B+22y2rhO7jxjLb4h62nale
f4sb/mTSXFid+ijoGnInNHUV2c7nyWY8OgdFpEzJzLS7yUKGVRLm/LIdC71oTiQ1qXTwccCult+l
PRHV14/ei7xsfIfkwrDRAiASAXtoeFirTlPeVSx9p8QFiagUCisXS96W+GQkW9hQcbdFGlV7THzD
nWBXqCFUpHGG9S15AHFCkMF9nE/lm0l3/nuZ11Cda1yOsFyr7b/Xt+YK83rNbyIloxhH1sc4Snrh
SN+E78MLnTY/BAwkQLSkbe+8my60QRDMFUDFQ9htIpE+PFZJJJ33Zg7Xmpg9Ahbi5/h2kLg9ZE70
0Or2NZRPBGMWnjYE7w6sATLvCwhSZhetYSD/nZDfYeKaAHTz7+EnzlTfsQ+66F//wLuHN4U8gl5X
4rqVnU3cjQj9dxg1SJAJVCdATfIe6boHpNzspqjyM3c6RUMH/vmnzPwLyuB1+AZ+kQMHUDWditHE
v8QaIqtgw0jmwc0j5m7ALzPgOaQoemQmwFCQrINMGH44HzfZJlDM2cyWl1jJTOjWH8Oqf+1wZt7M
F/gFK70KEH6+Ro9b8EJqCYGUuScQRwIHo9qZE54CaYezz/JbBb/LWAdtixk5FY0QKsqGLp5Uev3m
Yq9twwfCDOnhwfmwN7NWheXm/rfZ3d9BcY8NZAxwQZr4P/jZXeRkN7Q4Wpfxwe/s4aSvtdAGwc13
0TQTnQBqxxr6cm0aouWLxpXjwBcg4i/hE4DNwBzRahGnQYPiDeU65YZj4t7KKpyzaOKiSMQ1Ca+S
SUlIYq8cJTv4EeC+Tz8BR4VVwurCEi0JMBt9aedxCfLF0ltAJY0UPm+DjPZvCPvhhgNu4eMYUZzY
82jzE9ZZQn22lrJQ4EzAp0FroJ7emgc/w2OcYi6b8mwaU9gwXN+g+ENUb5h3ZBgON/fABxXyTfZe
zgudI2++uX7i8AzI8/OuY+2EdQn3qg3mQ1oqsmTsulYaeDXYwQXDnsS9G35lYJV14b7bKYftedXU
PVxwsRq0TyptDUVju3VErmR66RpsG0mqTbRU54I9fCvqpzkGAE0Wmq9/4W+QQyZgAW/at6MBRr9o
7iBXD+xRc3J+e2rDKYPL6U3JEPzq9rflKWDLjKbW1MJ4N2XuZausn8svmJU9gX2A28bbxwu7GXBm
5tYkoeRnW+FCmtscVliD/df6Sejw1TcWKrQ6gLXdZc0YJzBPaV8JH6PEXtlIB/EUGLdS9378CE3V
6mIfYpXOj7G06nwMT0GmgK86vqqAUYw/NnBMpQeA412hSVvSbJUUSrkHzQCC750wIyxg5jVQCDUY
zimkCe9ep2Ja4Y6p+1UEGSLYapAzYGDjGAzHt3TSwlUnOJoy16ZJZORs7X+njGO8VM++lXkXWC/L
enw73btquxwq+DZRmlvo8BwuIrv0FEoExW+aFC/0jK2fl0bnMtZnNEffn5s0gXMSGV2/brF9cy42
dEeX2Dzfgt4vxEDAdmxGAGWxX2k5xY7W9Ie4pMM8yiZGuM/EihlO0WH+UTqKB3bOr9zpx0Q2OL6Y
+u/RzQhQfcVVSIIWJCSkgrjdrsO0IjyvWBbBlcHGKb/7ZwkrwEL53jX9kgRkjib072meuumuMoFH
2mnL+UiuQBEovE0LiM9DDz2v43R7tUOdz81pg+BL+OD28+41/O8IsiRw2YJaMcdp9V91iDWGQrgy
NR284FcEWKZ9hskzEmlgG0UUbV/NHlpNPrzla5QXQWb69JjJEOI59F2Tn0/HGTZxL2bIr3N4G6Se
/OFT+c9N4/vkMbsPlLRjr5Sh/gw4hPTlZzJT0bBg0ETiwvGLCNZT4mzQGl7pfL3z/hYDT9yi5/Ds
ple2Li9XFsbN/Y2UudlXGXHm0sNXy6cofJOpkXtVPuItboo2t9IZ4/ygZEo5bmzFq9boZIgOXCF0
TOiDqIIwZuvrbVv13sGNxZPDe+D/9Y+vdJmwwtV/r55g5kB6+P83xNNJSYRb8oREOMQHdnynWoRa
0gp4TkP3+Cd0ahlegKSPNFVepkZgqbf14b9velLColEz2IK6L9SB82ZJPMmtbfQYfs6+x+LdkXoZ
+pDbOF6zuOww32nBahkoXE1DVXWsJEhNMpSV4bds6x9BQG5+C0dpeBZYyDufzDcYFSzysFTQ6JSD
M419mDKcpPNh2A79tRxAcXobUw3Al6kgpkOfJWQHqiYQZ9oLSptm8LK8G7JVPPUYU13QpWN8n5w7
mh1qoEF18BivWnGeyCkH87M8uEbobpgVduxQfQ3MGDdPzO+ov/AqmYIzwMMPur7bv05rXwnLxFnV
8/v0fKBA5gWixUqqOzt0fP/kx5iTS6dlUQmSQ5E71HK1u4p9pogaribiNRKrHnYkLFaBihgbigco
Yhttdj/emm6fSmxdTe6HEjPwJaRwMjT1i6tXPs4MVHNQml6kuk/zh28/YC+lEaJrArI1j5gNYBJe
TIpUmfL93cDcw9wCn0XJff2YYSPAbJoUIR7i9ohWUBwfpWWiT8VMU+Wm5CqQiTjIEICSTIovPuNv
jyWMFUKWBnEUvNIPq5SJ8u+KvCbky389cXOM+ZdvjCnSRVjoHqS6l6TvXCryNhjL+L5gwMa3yLtM
vBMDSYrQ02zCzJX18+zOWKX+OnKotH+18h2kMMTKs1wAB5A9tqAHAIaObj3YTBYOFUcc/eM7x7TZ
21Chro1dWUyq3TlAnjiBmXEf6FgdhpcRV927d8PEfMhXjc7n5Z3PXbwWEOz/pufJG2nkfSB2nNKp
C5Xgz6ObjlweSDMAAE63kYyotYU0CfBuJzJYvU74HfD97z8P6NQX6ED+Wc5DwluRyXYZHVhb8YmA
nY5/WEUAM/ccD9UfGC4WYL2l6tI+rZkrUqWhAvZI8eV/8hyZU7acdQvl/Zs4RenVWvxJ2wbmHXrz
5XxtM5qEXXo8ttuS+NpmKGk6y85OPF6DduKsd73BWgrv9Y6XHOww7wX4cXbSrslrgRTxgL4J8UxG
n9KcGqEYuYivE41xMO+Movkyp1WVQbUUrrwhCU9jV+NLMhuVUnU9F77A3HT4Wo+PtCYx+Eeg8lS4
2PKQD3Omf8yZSz35SXwKaT/XAGxOrzM6HbzlkqHqlLgfsrzW9H/LZUHFTK3MKNzlw/Hm+Zd/pTNk
+zUOLfF7UPaNuXFKidh++A1rVzU7z20NCZWbKI+slvvmMoQrB2wtoX8QGqDTwQj0LiEOrc2xjPNv
nGh4ls7oNwOdTEocI8GH5MY6cY5PnEB+jQ6HDueRwVHwcG+9E5yPCe96ND906D878WzCf8L0pHar
B9VIiSSsFI2e81uKBHMpR3NNQJ/4jki0nhwPid/bTafj8ZiyC56zTOq4KtZWLPM6m1Hz+W94TeXO
mZYjWfrrNd+APyRfa3gU89KDNDAGkwumcHfi0rLboUWlwJcvyVUkp1p1ucS4yGiPrr48gQo4kJ8n
30nnwpPWnJTl/HCYE4bKaWVBdQ6mxymVcy1pqfwZaL0LCD/CRJchJpfM4SAutvMDj/+hDdM5zUdz
huvs9bFcwVosH/dfBCRqS8aI8pAmhUWozbQF5gbEux0D8N5tch2lEyE/iF8IVVnKLBlrHsIxFBe3
n9b4LyeC/AdiySg/GRS7Gro45AIuQU9/vwc0QLxqIHZmqYQmM4bhIVHMEuHMF/4uJrkRCu4J7hka
p+k4HJN5K//GoeXYigRemrr6r7ET7zXpyxo0S9JYMm/muVybNFrAl+KO/XiuJLQhmowe7mF0uDtK
RN0dpl28Mp23xuGQMzBAJISOE0NmlPVIvsWIiy5XWmKOEKyFh90u5595k+z5ZqzRJ/D/cD6Zanlp
HVgNtPKTW7u0aKwZ/z4PWeV/98wfmRH+czp8NUhEUDBxJCchzFnBGJs+vQbGNp3bDHpf4Sqle1mz
RfNW1mxSLbxj+mkED9MXKhFlooL7FBQgKH7cNVUoZNWUgPvr/M5D0sdoktCui8kTHohLcyAXB/RN
fjNgjNGN4OhqevVQ7jOPqUrGFIko+g63ohJUUqpEBdwS+F2f2AZB5VaJ5XZ5B0+faWrIeHv0gi5j
ufcOgzFvsxWhO6gqmOOGsBWly75FKHDDh5UK7rWJKrifXJU4UpD/y2obssvxIcyhwLACx6J5aFOL
8nc0f32xZLanll9EDd5FCLGWcddUwLKmD1TGDT8RuOwfYPeP8lREGxKbmgByaIRoFHFr8PH/EXLN
ZNYonQbbxSXInjHJAsOWJ5sg07avySs/YeUDjgIOy4egxxw02tedvC/TawwvgMOyAQn7RA4h8BkG
BJn/k+NDG60P6gNjVpAHM06bXRSagAwTWB/6YLNVWVAo7hcZ41PahIDIGubSS32JyUO9oltlyg1i
o0Qw/rss86y6kmsqjyUL9av9BI6xnWWL21wLoeoRLFtxXv/tDIIiKl1Bd3Xyjy2faA3eNoMkVlL5
TUn07z3/QzX/Jafi0cMORSCdtBfLHpjElIGeJ68O0tjHJaQPoBQ+8FfifkCrRfqzwYX+PFm9CgOA
8/YbIP3lHcqfsvFA5yGzbsQo/wfC7apYT6nr5lhkCAPwXpp/6IGld0b5zoQWhT7W3Ux7sI0dofJW
nV2KD5KzYXJ3/Bzv6wcuDc4Dum2gLB4q6ZQGPL6lGTTnVwusA+mbR2kAOfLEjoUyqYSqa3lwlSB4
PA7PRpQemBC3n7RaYYZg4SI+m0AGssz+2+n+3essJZig/D0QzUQId+mipJO6ukPDG+4XQ/qly5wx
JyD+P0O6VPELLviR4dXxcI98hmiKIyNnzA/0jl24Ba5GRajAl0Bdh6VnOX4EL+wwyICLCkpcbrw9
BNGX4V6xkrBOBTJs6+7BC70WAXKMbI6sO3lgfYNYPPxs+vctFkqQljfObdqqgtsUuy2mqW0VBQbm
Sz7WgoDTEmv49hBqTzZGoNLQIzlGtc9otV80AwgF2p+hlmxugmyLH5ykDyPuYPmqvRTcTnzl5CFJ
4BhNsZ7KI2EFlZVUVlEJa5aF3vKk19xf3cVeMjoJ/2Q5QhaMmj9SJ5vgVriMEHGnYV8PVVwH6N4o
ZQwHNwa1dgb4LiHPQPKFz6MZYB0EA2io4JeK+YIB1uXfv+OydoWBAQQlICD80q/h37rgRzraIuwA
0M+0v8XSOPfsTYx7urKJK/qfLWrNM7ZKHIFYGWB3wlOxMGNZhFt7emH2aGft5+ncL64TJbLW6A43
6zvA1xTLZhv+b3wpUA76n1j7snuWcWZC/v99HBPMhrGf5sLKlieOtTW3ApA49i9hVfWAqBrAKfiP
oHJsVk7DDvFiKOoBRAim7HlbrH2wuZLtiy3ujCjdJsvQxd8MCw1Iw+y/ApS+CRRWqg7EHb8J/op+
CecWMJZuQRWFkdv8OZanosxm09a4P//VB6CSsoX+qy3YSf5KOYYybVwyhuhoAtm95BvEmDOdloC8
+PlwQxix3BDyMlJ0yAPfAX6XmHcW8/NYkOOaQMsm9h9iWQgCVsI5nULgKFGMYDRyc0U0VxFXjLgZ
1rDub2w3N10VQ/qWX7OVwSTfWaqrNwIz9VkCjZevAccDJqQ+X9RQJDiZEI0v6NxqtYP5SlhPWkjJ
mF+ZOBoizmDjEGCbxFAcYybJKTk1Bimx8jc8uCVy3ggbe1K6MQOWmo69hIVR9hOZbIj3vrwA5v/i
kPrvXvn8WaOVfym7AKB8aKnfZH2QdUJKqtakNflneCwx0MR6Q/0fcQT4bU/kDjLZYL8MTaQshz46
n7c4lDZyu78bCR9rQoA7Z8ZCK0lWxiwKGFmg5L/4ZHzWxB22hZ2HhCqL2zZ1Cv7bUk5Bz/PJ9fmY
/eLnpgOSfCpGps6vexVnqXJ2myQ9tS0m08PmJNs3u04BLQe4Stkah3RhjnGKP6jggqvXIt/dZ8od
UuNZCCra7I6gv//kjsa/Ez8z8E1xLAakFLuS89npvYZ6MFg/x9I4AIBTy6LeBtCWOg20kxqNGPYj
vgWe7WO/QGgmQw9MZrwnno3AKUdriqtpuXrhVoxQZNOV3GWxNZTwk5arM82nZf99mJqfP17+QK6H
eyRdJJWo4f0W6cRa8YZ1jExxWOo1CYgaWEp0w3dYR62IOr3DBoEPQ9Zj8HWUtyXVKMN3VqmaZVjq
viutEL5YsON438L3lPd+HIfD8Lh/OP7GYXCzKPYE4b5jlrC/3Ez5HF1mN108KlxWq1D+edElEZWv
oE9xJK4Sb8Zx48wOYfvGEAgR3xpM56wV0WZ98tgGkkcvMcmyrcjR4k0RQcp/wS/FnA6SHsWyzbv5
O91y2sWC/X7ES3QihSpSIQ8t2ETCtmOdABmKZSlrZfKQtno15pULguNw6vmMv10EhhPNb0X30XfS
TFAGlGO98x4UYyT/08dK72Zj6H9/lD9HnZ8j9h3+Iz1U83KunYo5DMZqVsCs8tNDWW7hZ71RMhUR
wZhFGzreZmSn3R+aphFVgZvNjBk3voq3YVNUuB9q7S0zgnKrnXQCnawITai9hCysYK/+qRlbAHI5
PxyprNO3nT+kRO8q2NfF+CJGdv/KHb27L9UloE46hx20twYwjGKdQ0Lm3TCZndvfeWtkE3hibx8m
QLuTv9Cxu0SnfrjHyes0Ra2WUmgCwLUb4zsqfufRwJHGzV8+SRIZFlQmRgNtfYwpLFEzbLKeOtRW
9+OzlxDJgs+Od+tjzoCXqSIcDdiTmCtp7fQSGAf1A6s/JeP8G+MpkUHPLYL0DS/z1Ye+8caQM59f
xoD450/4u7hmL6/8h+KXv45ZEk1JLGNILAxoUcVZwiD22m1mvdrVst7r1X9fFx/gft29MjauIj7a
Bf14hk5yfl49DfeJSyhLSulVAO4lUmKXH/Q8hzpSDwQf3sfoMhEwBrwzwGgN7w6+FeeCsqPjBAEr
DAoUVD2WKADC7kLDmV5l+xBLgJZfDbSDQRs7/gRa19pj51HTDY9RHX0kNCKZ6WenxV8fMKRbC5PR
2KZNrB+rjGMQ9YSrDXmQ02fMHYvxQ7c5MCYwK9t0ZcEVzwSqBtZVKAWRlVH1MpyhhQCLOyCjmzCs
wV7r5hsYHoeGNnj/gs/fEKq1xJKca9n9HOuCY+rdy2mGzeZ1lPSw2UCynNE8dwpHwb6aHblZOB1r
dj0ZI3Z6dKpfDyF5Or0gB+tzfYQfxsS4tFyiyYe+6oD0fSwFvklExnN0W1ZNr8TMECyWuwtHxCKg
t+eGifEU+sK1Vj1qOmxezMV3Au9wgwXTY8qWh6qcHz+gnNM1okW9r6zvsEGpn6DVMUr6DX7UNRRA
lITwr1kQc3xz4C/vC/aWIibQ+vsANtb6TYx/uJ5HuhR1Po6/qHXwP4CiDFsHmdQJv8WsxaBHRNvc
/qlXG4NLecyarr6onx5pqzmpsddd+mZW62Jjo61gZpfDcmjicJ55TEzAtq+o8BfQz4gYIXmjjB4K
15lbgqf4bCmkp2ajct1ACQqvF6YuAv05xe9z/wYnAJ2pHHx+mmfCoxcNcIYbVhxyAz6YJFsshsyc
9GtbZdKdz3HfnV/797kQOClxMN269Cxy7a9ikP2bXjsV0ukI0xMYm4x3AAmg7xQylkX5BirNtiWK
irqTs3GM8EHJjkmMbeGTUJvoeomVdKqB4IUk+0KLbdvotLzG1Azek19buM5ceEt7cFvSgEFy2Bmg
6Qd1rVJcQZDcjIETuSaokLgkUboO3sfHDECW2BIrKHhLyCfPDYwOu+d5jrA/1KlpbAzFmEU5rGyM
tFuEy4NhD79DiJzCV2tFt1WLzQH2jYEgHIKa0v++aWa+EAZQ1tbxrUn230UT/cBlQjLxmrIAovrv
gJ5ZxU58WnKPgo6fXbYGFd7umH3uNskHCdnG1ggtPqS3m0Oh+zlpkBq2yfy9fCwfwifBhmOQU2sg
J+s8V7DZqilF2gQJbC8hBI0hSnwZnYfv41tYTZAAAaWx2RSNUnNx9TApQA9PEi7eO9jUQI3YmQw7
mA31c1rIM+VTGuIZRZrQZ2B0fnC2DJqdo3IhP/OLTmdH2hD2k0d1cR1oHWMno5+Viiqh9BmDkbWG
frFztp0Um652wQzDw/49fr47rzI6D6D5P+w5MUr2MLn3WqvNmFuGklB/e0KZGUJ1gMD8G3h3qjLK
N3jpu8aQeWsJ/1nj3A5J5tlWscmhukyvbNIT6Rw7QTHmYkJkwF3DQSZUAtu4RpcECQw+10+AC+et
uzgRczdLjkYVf3wCL8AeMKRHwtiKznhMxcq0WlhjcuC8eX6hv0QfSBgAniglvRE4LH6f4wZEbtvV
6Zw4X3CNGavYwZ076+nSHt6I6Uy968fjvbQWdzIFaM/xyyB2cjNPg0ZjB5vReuGWHtAcFf0bWwxr
SuLVwB4MVGgakamGqu0WI34cxi34YiJUClVQf+aifQf2sgIZHaDlEuDmZkIl5UJJGL3gkAstA6Ac
ezxb3N0wnOn+KHCpFY821T9+DVQLeqjNTOx58TV0rBOM+/OfBwQrKds2+wuTMTT3h7rNLcCVf66d
y6Ei8f4xzYcvmM649yfjM/OPAAvTrrF94MZki+V9zYHMPW58nnEGAqyd5klj77JDvsBt1BSDBkSL
+JhtSliFLvYEt+UlTHaQ9JOGy0APqvKNxagKdBYfLvENdl3el2odvo5NhYyOm6e8yd9g4do9IL2Y
WOYkDgFca3NK4HB8oUvj9oHohpCaPelt80SbVg2pVgyZjUEDS+j+gz8E9zkIAqeTIAAKt7EBt2GM
89wL3lzMG8cm28kPP8PFezNLonML6qWrJa7J1O82kNPn/g4IPyhDXyttO0AZhZqHKyEyORJoSppw
YMwAVJnKqCIxz0VVEV9xbLX4SVuCx+0wUyOaxzuiLVjecsiwF3xBbbmTHuJ9xg/YFPsH/Zy9tNAn
BA+CCGgHVBdSTjbWmU3zY8J0gWPy+8S2b7zdFscfAZ3CJcJt7wrp97ujhv3B9FzbPyeBqoxX17oe
X+YvJtuzEgbOBI7oJmJaHjUKAvUkjaRsODYibrbBAJ+AI85XLR8H03bhpvhFFQL/1n09dSmh0Bzt
KPhXXPlcltLtvoxI/bhHWpPdq20uL6tP6TbGddMjxJfeICH2Dc0xlrtYBVMkD4oeOikyBEt8TCgn
9S40C/b3xg1ZT9wagJY0QQFuTFuNsBrpCqxfsM3fyvby4MyuhATx46VaBwOgzR2BcNBCi28MskWp
RYTUpMtkzgEueuw/Wbq/gjaOP+YQXzHumv79EiEaeLJERmbnorE2g6J9B+oRj9Kr930D87DFk++B
KTkiTn3+7UFRZDF8zwwjgrxuKJ37hN0fBusNSjK3pWs1/E0C4a3swP1rma6+lDRffcV1CyZ4RpXl
Me17gj++l1rv7eVEn8CDQdjLRoqOjbUPoLARvfThY1Xj6IdIhhLCyN18X+HtQSZYwQpAycZ+Z0GN
YsNPhq+n+4pRK3lW7wtKQrgmGAM/TnWQVrEHPGYcuuszBvjVuYBS970qmV+BLj691lRfabilsngw
aMeF6QtOgAzFHhWZnw2andlja+2hAGRVhAGKtmYbtZlaq84GF9PMV9oX8BbLj2+UDp3PUIEE+2ri
XOy2vmhLBGyG+0ckrBkrKC661mfK/tfyGtvEWDe6DcifTyweHTwD4w1awilwFlvrqoWrxkCfnCd1
Ek+MT0c3PXVDzA5cXOjUZdd0s9UdVwTVhRjgxfU9fqOnYjX3comdFZ3Lh8mx/GMz+K7r+RVrNKGy
cu8j4GUM+UVIbwctblxvg11YE7SOgxNcIP4zwkCD3d0sDBwuaEMRqEV1D0ORL3YrEDoX3+X83Z2z
djae2KC4eKWSjQsCdPigBjJI/vR/3fTNiu1dhtrDh+AAD+17SJLlI/HtT1yJ2PI9RPpV8j7JwDLm
+JLr3e8E67SMW3mYoB31ze5zjCWLcUo0NFJIR7wNyPSo8JM544Bp2tUDFlYkrRA2qP7gPDIgOVmz
35L5AFC8MuBjRMnAhF0MbSZlTSQV/ddtre67ewe4HPDW/oXfdTHM1y/0imzlh80CERHexIx9Z2eC
aRusJL1swpnp3oetuDEvSaKFe94Dpu18Z/mxBft1p5Ay8yDhyjg9+1gz3fnQWI9UAQs12Sh6M/oY
wT9amL58nX3YU7mXw8S2nTpnLXQey+wEKQzAam/TBxVtoonmz1tExc+XC5ZlWGjsId6tDjT3Dnke
rUruJpVXYT5+cX+wBI+JbzD6ReQKlfU6N1ApDxh+tOvl1XKbGc7UFeUlQ4iSEUbSBWdSOpi/Pdqm
crik+9bbO+S/+EHfQ+A62ZXnwUsPIT9d2Uw+bnOQaU6DlGAqyxgHtwyRNuSejViXtRjxU8OIje8I
0Tc77xSxf0wUy9375NMvRlWwaWLrI61ewWS/GbD9136O+0Wrh7omYhPBjqeN+hM7+X3dbzBjI1G6
0f7FxqBc4qdqWSFpiLSS53azW6LZGJCCyR5+aC7vCAgAeCJkBVTweOhYIcarH9xfkZk6TUiBnVdo
cfNBV7qFqgefvPvtWwHZh7B0EmePVOHZ/QJvAqqEooe9kkB19r876ywqDZLqfg7ZiHW/CAjAcNXA
WkqEK1S7092KMOp79TH49reQLZAvnPj0fXg0orkhonlNPQhlAQlOgSiFrdtnvFtO8/5jrCI+HdW+
O4tRR/TPK3nZGHQGMF2SZmKCoP249v1t/8UHgRbsRxgQ800O1vtZ2599vO0KIobuygF9OKs+9Pl/
WTKYmDuwgCGc+xCfcPwgaBbqj4dz6NiOsbcnF7XPU7r4gLepS/i25gDngyXuTayAbboj/MbnWmPo
ZlDhUubN+spuBMhutI1ol5RfGD166bEh7gNoYno4FZAUDK/dAdqm5sK1rfP+eu8RtxMkCYuoSY+6
/DL6E/Cor1ihdKM+gTmNxW/tsUMoukPjAgVSCBZwx2F3HFqrczDSRnTUbdiAMHYmOJP/1tf95/DB
LNn5DGrbxTeHiBsVRt9moAXohijAThnWgUCcveYvAGSwW27SbdA70wgMuQytvbXkbBFK8J5XWPZr
QXHxaPGYpfWVUdnFRmSuW96j//OvdXAZP/rJVB9BJiSA+scx/XS57IqusX+zm50k5VMDHdAmKvJS
N/cpPM748VLcATPT5fuUoi82sgLKOG4OM2JlNsTKBDpSgF+YMSJNGcq8nl5yH18urnowWQZzjEwo
vLDpom7zNFg9vGrqqQdIp3gwpV4z8XICLhxsatU84qOekfNsgifIW+K8ASC65d5mUZ9f7t4Pm3tQ
PIZXA+xnKniPLUpnXFWLCaZRoe6rqAUucYnUGGPmsFqUOzKmVZByTio0f+/zDThZ+QdamseSyoQq
30R16rOKvngr2L7kk/OAgPrO70g6faDgyBRDJzO99yvAm/COi9nuRcUDf7z32UG5Wmz6NEAVNRVT
U7BxqBl7KvfM67X2ArPJBA+5n/HoAEy3BpQAv49foMaFAPTy389gxHacQBQpOgUUSm4S15xgViTe
QlBuwgl0nQXWfTq7CmgPIVvDemW+vWyBB/4I0F6BxPNhwE/8l7ZTd9qCD6iJtQa7Afswl20O4w+D
+/DeTbjGLyOc01eJ4rK/wtOgSSwa8ucbn0Co8u85d0r/dsUaK35OkXqYnBoWP5Q/t/g3oxrX/2a0
tleF1xMDrNZS3Waj1/C7TIFvibJCKQs8ItOYaixsZvj6cwmsqZdwiC+ArIRrZTKN0Ikn8Fr5EiXl
8gxvjlHPshz9SrhPL4/0wew6uuGtOGEAjZAcbnjZS33G6rCYzMFzwkEl6uGx5DDRBmPsFRmMyrDl
yxaI/l6zF0FxOFuQVwAPmHC3u5+ctN4X8jSc2r7RbxBj/PI559migZu8Nv6uaIJEvSCNC6b+md3f
YChhAoSdn/0MnHDTu0wZHDHEozeGPI8f2xbkegEAlhzVZ1CTrMwL775XziQIsTVMF1f6KO+B7u0R
Aer9Fk1WTrgx49YzBpaRCJR2BusB2xITy7v97dm+v6ixBuVnQA7uUcfOHCV9XUwu78kX4Wvvhq6E
KK/AbmLjzmAuoOCop4x5cACFZ/HXWuTviEQRMyC2ByU2FjQv1vHhtwqWyVjqlkPt5dP7LcLDhqoG
mmDCCBsRLZUXzuawU0/n7c9D96yeZDQHyXKzKE6073tSFE3Myyr/d8U6MIUhezsyCsXnmx250c1B
Yt6IbPyO9WfjP6ew4aI4/zlaqmRUcpHIQR1992VsrtKP29inXVrH87xmfAd8gh1bUK/qQ2NVXWTo
xJrKtp4eQSASCZNn6Z2MoArHqQi871zX5sw8mZVTFRGZdVGOyutejG7z55R0ZRwzFiweUXOf4EXI
OlNBJO6om5i9/MeY8lTLN0IlfY3fbtWtZ78eHshQPPU2V4rZhifBgMxny+xvBsiZQnDAB7N0L/k4
8LYxKsZhA03VpwMeYi1eM3Oo4L2DEVhHr53PytIZblyhWGntReExUHmMkQ/aIV3SxfsyN2b/hkWG
31x4gUuXbDBZgo+bDaCaQFccqhwb9N/da3MMSp3dgsfpETVy12wFxvRVeS3b19kVAOqor9ooIXtJ
s91gFI7sdVSVRxPerQHvz/bwF3vutEtAdAHlhIWpiKCekFTfj0Bj5ti7gLPMOXkEjWCuhqenp10W
D26SHuQLSsI+lStLkArTOWRh0bm3GEJrPsKv87JsLKj/78PLA5iTVS9ge7rUfrlUh2WQTS129qxb
klhXBlWwGbTIiZdgOtEayiPrZt1W2AprtDsN12fwA4YefBDj3FAhotGhIqB+diwai1FjlbreiFUX
piys3GNrDsP51qZ1QLbM0cVTD+tsJW5oNCwTJg/vuGqQAM1+AgwPBsqRdDVIELG9ZbShsg9EbEw/
t8ZyhmBHiSwSP5HkbyAmbidE8rpN4rwAbGmpScsG+wOfuYbv6BtdQxKH2/ewCZCN8QtSCKV7ByoW
5LKbxn+mLnCDsi/Zf+5THdrmEivvEbh/U8LhwYPPRLMhmJ0AthaU8M706qvHG8dsYH/6OoRInErA
fnbv6XdKbM1Jt507vPbIGKX/MXVm26lq3RZ+IlsTRdBbShFRQUXjjU0swLoARH36/xu69mlnZyU7
MUYp5hxl7330ldRWdXO5fVa9tO0UqkVJBr24y6i+n1Hc5z52aKzfHWVyPY0qYhViEOZ+o/VJ8blD
nQxhM6tuUhiKgJdRLECZgfFwSERYFySE25PrwSpx7brxoMScgxyDW0RcczEMgdov7SZNF25W076V
Tsf+HOckuQmAAHzpYXBuWRi0TkJrNKfkNsP3w5OBGvh0tD/ktjvFAJAJujxkkOh6G0yWqoyrMi4B
X7ncAa/oNTRckfsEGPVgQ4bMMQBCun4jqEMnYQ6EeN523hIFaJnb2bV6j+hsISNG+3R8hnbgPe2W
216DTb4NWBt6myVrXGn0eQTxzxVer/F09fgzrXkgVocA03VP6GxQ/g+yzJkdQx5+QHrbOvQ+tDF2
gmYkRDcPxvQb0IJYFiCxfK6E0nYwVp3eSjhroo4EvhiFa36nOZ0etQVi2iWR682oWysW3vcji0Qs
6PdRChE9ndDehOnAb7MIGPS3takZ9r62RawcNGOUGt4EKCq7zwR6RweY/+hRUmhHo+c7uXQfbNGa
trcRUUvwnRrNQhZdp2tAc9iYePsegYf0LScig6T4v4liJwtU6w8hK4BMf7MBw7Ubj+s+2UBP5qAc
puXsFITd1BpfzHEY0lWXeYZx/INEvU1B2EqHHpwmpRuzGCYCO4WAJT9dnBaVAPcyvNUoPqBYhg6z
faC48pU/uTzsLHmRbRZ9NOUaFJwKUwG2E0OP2OPUP7CWqKYVE8pvBwibR+9E0vCwtBA91JVyNNkt
VLnSrSRR2Lg7Kd1y8Np1wtaACdqF0YjvCCM9a5a6u0ze6MjuGZGxVJwzhV9wcq0BsjnRMbPUbNXU
dfsKkCb4wIAJzu7+Zdw27BWb4iNV1Ao5BXpLYMKAnbkP5pJ0nJvzJCQcIPs7oXpMtwLllFgLCW/8
omWX0R4yOhqwDIVjMgcI7Tr6Qr6KhrTxunYz1E5pjaIPhaQCvNWWefqOsWbJkjOkR7Hp180HqQfG
izPrG+rP0b0wGgG68XH0mKao1UDw2Nb9YvuCFQywbfd+UN91D7QuwCrFxQDXPFtGy9RoXUxYrkvo
0Kgl+O1DeL6h0d+tEfgixmLmySso4rveJSonlK8onzQcBm6xZdta/6EjN7BkRjCFTzJ55ISs9uwF
ucysr2v24xxCF9JuVP7Q07TY54VFilBSwejTb2g2feS7GS1U96fTKdMFgMVTsXqSeD3cm5vZKTxt
yMfItTBoZz+jEvYaoZcGMoRlNhfkCLVko+7KI7+PM+VDg2qIB+sHiCBhOJAUQJfqgAZn8MXTo5fV
flA3aNPM48IYgHSpa7t1QHrfpSrwBA/ItEBRMVJ8yHcThjczN5hMDBslDzHx7B/Cimon+T69M78Z
yf8NgFZKdEd7j5Y0PohSrAwmlWYeeHlSNnlcN0frbbSdoMMOJmjBIBSXAAc4y8eZV9R7OAswLfRP
+bjaggGlCsLRyoRsoYgKmAXBHHNeXFEM11w6mCjrRfDfERALFRCh1DYBCXT6b6TqRKbuMn0D5Adn
hbhEChVBsIQl0n2tPwFK0qfqCgZTQDgncwMQEy66/cG/EsXK1QSSgxVQ6Te81lghBZctiX1lDYob
1Uu7ntu1k+Rvh69vxsMeJy235e6Dc9Dw6ht1897AX2qwfjbMc3Xu65xUJqgPSzLcNhW52+IVvMfN
KYLgf8e/y+I+oqyweC6UqZZo/mFx2zYSiDC6wnVgLkVGlYmiT06fEzLggp8b3BS6gfTAb0ZRSSLG
V5q6RG9qbrAUyA0eU87gA48hVOC6EFkhTyllxazbtDMwBFmXHxQbuhC9Q0cJHq5id7byLA2+ch1Q
pdW0i4jgEDm6/BXrow6kcXmrvwtll13D3YMnto6ncQOLwJFVPcrWYI3ftEk+EkbefbRu/H1S6DaA
qwLZLgYhQLFIHtiPDdI9t+Ngz/QMvzU9o8z0BAVr5xBZcAW1HoqqNGxXnd0zpNZ5sh8a5PpG3TpA
7kfrkIIvcLFzUO7/9DdZEHc/XT9CRIooYGMypGJDvNo2spebd/WLQ7NQvdrNClAcKrm0w7hsRt3H
dUIiUxFLeIbvhvGJgS8wTe1I5NawUAIVh/x4G0gA70fEwgT9zGXVTVL0DvUmj4mrqAIAjKX749U0
C33jm60DojoZWIWArkKOP3KXY/0hwaCljZ4JCtAwsxZ5kC5at94HSWjk/UX+LaF5AA5PpmdegZmo
2/eHb2TEU505bTNQOoiGrmhLZLNWuO9rLGKG4jKhsBOeUBQrXf26RTT2FlNnzoHIEXvBFc9IZcK7
86YxQCEXYqAh41Jyh7igWU2BZoAIqa8rp1647yHRDW11Q4dTSp3DKZk/PuoMmsRBipkNQWQgU0SM
BgSIKhpD5K7mHuW7ytXaNqIjNOobfvXuMchnm7vpwkP7TAd/0bHLRafTTdGmg9rKHAV653CTgRS9
GdtO8+cwXE44uffm1eOsEKAhwyPmfSIoIoOZuAE6yG1t/kEGCAAAw4qOXdICrnL+h6ytsqjDKmyf
TGX1CFJAeKM6PfsNmwA3QQpAgKiP3i4ljM4lqh1GdxQE6z4T3+7DR1BnOILf0mhQ41/qyLyyZ+hG
65j5k/n20e5E/AKE093QWNJoxNEBIgq0IJepNN5j8itkOpnPmqJ15zHNKg1JyiBVHlBFIM92YPnQ
0V/XdilNAxDZVPdJhpohtNoD+rGTJzLAMx0o4B64/Nm/+2rdJje5JzXvkJrPoD7BE94PzvnAkCLs
l3CNRG4wp7JGwkWPPXMhRXvCmqKAPxIrerfJMYd3Gw5eIIQLtKYBWwu4/fPX6VO+N3YohtncG4Ql
LPSevuoh1APZFLIxTtCWK0pHImcC6Z9OxbgnvXFoYyLTS6lTPrCNNvkkciFnq517+aYG3NlqTvMh
F+xN6IMmIwb1AWr/P5nFXQoBbG91d+EOw9sdQ2PrdccXl8eJt7oY7TFs0vF41TKxWXjK6cmm9mgg
jkT8uRMqlfzIkVDlcWiY9Hq9MQm0A6Wmx0NWYVL9n/I6YfdtUCglTJ1OOX7+QtQ60WUJd5kNNQf7
6hHlTVe87ObghpotHB3umRuG8KCeFtwbUYHEZS7eNnnPoDUXqgu5ilUHRgm7FITwgkaA1QGUKuBU
0N5gNYUb8x9x5UudSmjuG0IAoZ9i8QOjKGjRkUFAINGdHzGfaDYTz/tjn9yF3kWIC/Ge9A1wJuR7
GDsJJJ3FfH42HDBGgGITxYGWk8Da93jywq/M+Ty49UtbVEHA0/e+opM8BbEEDiHKrOhubjuEvwa8
MQhFi/lC2FkLaFRpV8C2UH3SLiHsYfSy0IIGeP2yFlwBvO98jmvkKRwZcgFXw4EEQIMcZIFwYCYi
HcBp87qU18zhQpDAck1oy624forDzD9+z7g/pvMys9QgWj4TapdmzY+/dAhYW4XFyYVowYTxj0cW
IwMCgn9RMSpMmGACAj6ijiDnDFB5wl+UMGS4WcJv+nHFBDi+EJKapHgAlfn6JLgH8cH9lE/BmEvA
/uEUiESGT6szLG3RoBAssQwTVBna/EZd5Ukr6gOunToewsUUhEEbfxzwYMDaKQworJL/PgSVK58V
UF50NTt9dbD56qZsdt3duOVx/TjdOGbVx8KX21ARY5sJb0MQwSJDEobdMCw5/7cZcApc3xdHyDWW
S801CnmF7x1gUUwSbhqXRVRg5H4L00FBUkWWolwGocnJJ1OrFYFeowEh5KlhIldQWGSQIxxySaR6
hdYhF0K+0k2mU90y4qcjv0bjm18LOef3Id8X6HgwT5nvThiSOBQuW+j7cgqSC8mryXW4eOngGpfA
suGE9H4B5wsm4v8/uNz+nhF7aDF8b/Enb3QpWa64GfYKzA9zcuxxrlgSwtHh0WbtLS6eIMAFDp1N
hDRxAk5nHleSfemoSMM3oOeFlsHbKYkCz9a7twxowwu9hInzSIOgKHHwTp58rfcI5RSG1KncdtXd
c9oH7wPxmqBT0kHhJAilRW4rHf1gj8Ox2zTA5aPkCgox87N+Oc85D/Lncxp5fDlQpQAuksZwq8q8
r9Hd6+UAn3pU/frtgKZnayg0SZ5TzIs5zwOAuN8J6WsfP6zm+A6rsnCI6s00+VGeHg6KPqj6aLY+
kTBfFJQOhDYH9z4r0fHP+ap7AMp0r+OxroBFEQi7orNM79TfiWW/mb3etDdYDVZtg5AW0B89Anr4
wIfXrgsCGVoGH5KB07harYRxLMk6cOQvkJrHpqT8v3Re5KIw0lPufvxNLV6cUMzSKeFwxTEqaETZ
LBAwdGx0eSCe/5aawNjFirKC4+/WFwITh82WKNkKctbC50Kc7Lv809VvgTNblVshHWL5kNc+gWuX
tcMq+v6ZEf5RXphOcQQiNlV+F6TcvTkbVf6IwJHF/eMb/Va0pAMbeVfZvZR6WRxyq2UX/4D6bLvw
bfRSs0dJCrLnfxkFDvhH5EIMrs9ZMICHMQuiDEQRZaSML2s5aTFtwguu8Qk3j6qKfBKC4Yj4RCn8
RkllQK3vj36glFEaKGfR/OMDJ0sdHageKPa//uBvMIaeLc6Z0UNwQfB1kExDDj7e/M5JbJowJ2WL
sVFkp/NFWDWEc9gInQv6oTLOw2IahG8HVpjoQEgK8uvfh3TgK6FN8JgY0DoKkGKGfs4P0q04hX30
wu0VXoeHxQTqWFHZgj+CKggRCHjCaoAkwdWXFyfQ9I4rOTYOapEsxIjxD8fFj2LM5Jh+uaDwiJ+Y
WTkeuedyRIITeWDkfOxDw8ZEXKMGI16hwNbs6PdaiXBi5YDgnZhnCpRn1Kf4VW6iZEN3TwzL12gW
ffFSUD0Fmg9hOJH3v3kZhUmYB1ccPb3vMXWNDHXLZvfEdPBBE1dDE0fFsrTd1hqZ3NHtj7lljMeE
dFKHlYqc6WFKEiZrgbtSGrvU2hFKyNEzI1RaQVweMdMEFawLyULbsD1D9uZus9loNoRYc4O2VmnH
smpj31+a7JsfM5if/4UjP7cqvl9uC/7xYc3lQgk9urZ+4elACAzFmVexsGflrsi9ES/xFtman/3y
sTSAfWWi82tYhZe10FmE4UgJSVpDdIs+fxlK7+RPVm0i9Mm2fZ61v9xIYUjmoA+XNuKAlv4HXNLh
06qN9kP5kCAvg/mO8IIj9Y0jI4IRi/pq5ckQBLKPpQH3Vni3/VF/Runv7NEI/2Mr/AqLEtthhf7E
Sv2zRwPFpmU+GKz6pdX/oxAJ3J59eDF5rN+fuTQ7jO2oT1m9iAVmwJ9RnpwOLjblyNVq8Dd6mXAm
dPcOaowNxSbqjXeW2C8CDfFfMpOlwdoTH8a0WREF+jKVhcq94abIIn+zodjb8M7HuxDzJkv7bS4D
2VEI8RhzqUyKo5Urz73k3vwijW908wso/2+DSpXwYAm5An/vQ/MmgJJFUvtuDpalMOqpJeCnxXyJ
w827/ob/szAqkyMnlJDFJmR0+SSulRCe2qK1CXlrcZQSPoj5o6ohhpO/3Nx9vkrnL+avwemOtIEa
3Wdyi3X4/EI1FZor82EmmSinUcOn29j8E6V/Vqpufdf416twEflHgjDuhax3K5Y1wsLeUCK0gVfz
wq2RFF5wVkCC5VDFkXEOwqzPCCKQBcE3clTjca97wahzbFL5kDP0CRLiOGRjSIhUc8Totk221d2O
w/FF9B+6hE2+L5dJ7YkBEf8yh/J5Mv0S4yM1pq8AO6/zdTEwrbgMPEpPmg+5wmJpAMwMhFcqVLQG
JHMkn4hgCy8ht8ZcfMOnSSKl4+FQDEaApFlA3InyAEaE6JdbC9VUbqLE5KkRTQgrpdS1WMgjrAqp
pcknmgcE2RLi3xw49bJYiJEXXwuVKEaSGkeboE0yBnljMZq/rS57V/ysrECuDbVqes14KGLMkOxF
HKhc+Q2XEOk84X35BJFAw1wxFJQJ/dj/WXzi0a/N/dapf6Y39usUdB4HA44yrTHxDkLGzQmKCXoR
s2/YDeJ5Tp1/D2K537L+eWmW+gK6LiEmZ4aFTySE43+Tszvkgs8x3aQo/OEF1rBYKM7eEzWCiAtC
DV9g9RTjjYtDudgdVkGScwFQIliQZ8nxyWfMGX8XnjC56XxssuDgdiyy2ZMra15Cjp+PzCRB7IY7
zl/Wv1/rsl40oipWu6xdirEmWZ8sxu+3SBGELA8qGDC1WbmiZ0Ilgo0QUx6U5b60vxonuHGCFWQ5
xVJ2LK46O05KjELwRgdFdqME9RtsymaTsgk3WG5JY35rTlYa10M8pIyf44no5oWbeMMOlesttoQL
jAgGqyqF9UuWI0uLwB67I38GdhIqoTgIDQvFi5dmyL2VpSYL5XujSO1oGtuQmiUzInvjR7kd37xI
lnjOYFw2i/j0mjFHvuFtsnBlmfHMyUQEEIC9cgDcNHK9vUG9F703zJQ4r7nPWXJiuAouDJ8SjfFG
8oHQNndYdiBbsjTnKEKwrnWHPIT7T4J6xfOyjWT/yMG1UUyT06O8DmUYMAPL9WsetS8xkWOWGyjU
8l+LRY5epCeESbqY+2pAtVYcvxi6BTvn7EpiOMH/iV4Kh/ux4KqDlfB0Y7+qc9IFkf13DUumCq1F
lqIkSQKclbx8uMCWk8VxSPDICJwkq+E6i60lQuA5bGURiWD1Xs1oux0VhrseQTiTQxI/K9k3b8zl
8xKxClTz+T6aJF+XwCNfIU2f68IrwQnhQ55A70o8AePqraYvvMsarw4tUEOlBQIQ7x1AyLO/In4T
qcl/e1oQ8Lmm3LYmkd0vvEg4vHPgRZHHRf/GOrwRWXu07aNTIeESJuxlEXkliRQmmt2fqZHwScyf
+C4RXBG+7Ydq1wwWCXQOuCF58EvZFrwgZ4RICy9G/PRd1Au+/Z60ywXh2CMOg4cSWTOsUJZ9Qtq+
3RbdSJoNdHzlr1Gb+UUyHwZOM5RkT/SGSB2DAqiIYDWhCFnfbF+utBy9NCmErCy/2stZSzNPbsVv
u9BrlYvIB8YIzRKuj6wNoiFbZEfF9shm/DJjWbUsnw1lH6yn6JccqFZ9bUy4oXDYjsrujorbaDlg
o7Pm4wIVE/4n7ky2veQDiHaEDIHZIFzyQqUBPrGN+eWE+VfviXX8l8CbYgdlTQVcKE6cHSE0W3qA
6Nds13dru95ut21rGyVDnuf7c7bk3OdlRA+hLxtDXg0z2JSHuahc2IS74EaEsXIthglrxj7LbGZL
CkaqueD2iwWlaGMNz10xqsF3t8sW1dmsEjhePCl3NMjST56sevGIsup/toi1JQMhOGz5C/GVDexO
hY3D/cS0QgFlYeyEx4z5pOT42y5UCgiVEPUh/XCWCzVE9oVN+NtNP98iN0HekUm635z6aw/mtfF+
VRtjiBi/wj5ecCnI380WlRixDPJBeYQ9O2FgdvCtjS2GARaTuS08Q+oSIheBCtCmcDBA8pBc9a9p
U/BDLFYpl0gF7A4S6IOTIQtJZEyL7PfvG3ztw7d698sN5NRpCHHiHI549O8dxDgKnR1YktiQr4Am
a1qY80KzftsNmDcQZmTyh3kbFy3v498Y/jdQ0VOc3mqwSM/wm0CVwCaoA+b6a49KR1UthUiHuczt
0cl/iRiNDVGYXkQXvQP42HtbJhZJUURKg2f2rvpVxVGslnMnK0oJXNQYrAwSpjLrS7womgmDwjsq
3qmJ5gVz6jxUV9tmBprktF9VyKodpu3nimJKZ5gWtO8ymYABLqreY1bta96iXq9MwFbUWbBnu7GA
O+8qmxba1ZAHl8yVPA4RdSdqg1oIz5HGMePUkUa56+FNcd4PUwvSGW6LPg8jGkQIu0O+neKEyL6H
912D++bVkbs9dBnhU4UIl8zpu4bkXEiWHACY5HaTFQZm9DMuY+aXofiRRmDZZapJNn5P79NatO89
vQ7jwNhx3cpFzMM6Bw8UPAghkMBbRug8IxT0nB2G1DfNu5+5AH0cLuL04wNZIj6evvyUwekvCA+E
AjLIa3SaKn+1yWnb8VRa3uS//c48HzQt6B7hgzJXcw39LY2R9RhVbf8Cfoqk/WgdG0zSADE6rA4+
nQUKon+tplcWw2bERPalV74m8EoeNLITGkYwpdfvXYOP2vpJK4wOP5z3cyTytcXkxmvnUTXI5uqW
rFQokQTHDKZqG3sGpbThhIF3MZhyAyX282HaKKjyhTKDfaObNdBaS+OA+6KAUZjlC0aH0Wo7S2BA
drHuDD8zYAbQrT5+ay6E6kVLYVq9cVi/p9L/RzsCNBDp1Dncv0DOmCrwV7CwYL8PvKCRuqmbO/p0
6XzcM6qOtEVBFAF5vUJSrxw9APANH6THD6MWZhe0xyvkLJqzm4aECx0lC/MFIR4oEd46M68R70+8
DUyL14SWeDDgNaXdJ8MTZWpdI2b+BQzwwxJBg9S/eYwkYfoToqhQufza+oo8422bRleN5RgtlYAi
RtHn2VeYixqBW25nowy1P6smKP2nc2LuVcWESnVAH14dvIbMXZ4s42DPfM9tMVdJ+ueNXiPOKN/R
6XwxQIXRDy0Z41yoW6bHXDgA8P376E2VDaUT1V1eR+qxmzKaJu0qmU3u/j67tRTqzA29jA445rbF
jI5GG/GmDzngBjmYZqg8BMjJvBAGScQlmgqQeLjLlfGcHOF/kzmh63PvHW7d+8uov8zC484qc+CZ
iNze2kZ9W5vlg3yhnXtHhtXVfPXvXplFV0dwknjhPIdSxEzf6E2R625eQVu5eculyzVn4nADZQCa
RWsF5lLvPtf6YKF1eqZQsa4yCKRylmOGN4QgeMFEw6lCUI+pCPtFdXTBs3ySilGcaKSC0KmCBwUb
6JUsHIoKaK6CRsy6WdaHqIewhLYq2JMXAM+GxiE/R4DqVsUElkkKFqmbF5vO0z2h7nQbduZLmToD
rPjTv4hi8mHpMpvKgjLZmcNGY9wJo4BL3VeZBFuzmw3K/8/UBQY6egHqt1rM2kSPldLNG/Ltk2Zs
yNA0bBsivlCAP86j2S+xhGR+3POwjNXeS4Ux42ACBWqDUsqgCTodrCgMzI7e3a/uuEaErWQsKf3s
1t+xbjQfrKWKcYfDPAZHtmX5svqg9p36t+GNzh2sGuZkzVipLeaPA+yp2UjpvEr3kNnanhYEGcSN
0LGD5CytbkqE689wP2BAVaiuoCM25ypcit5po62WMdxubvnFA246/HjH+LGugsukQl4+HzYidHVi
AMiM5ywQ+1zaL5z3W9iDh81y8RjrmMwrY0SE9BffXxZ8EySX9/EnoeFLIfQjTOEq4pha5OkMF6zN
Gsw+ddO6h0tQexz2PipjhanNwck7DhAYRlnsCIoRY6w9HCxIxqge+7h6bBhB8zGfJ6d6GzWFKb3d
quWfGMnTMN5U8QEXv53HPQQQe/50r8ienpznycxK84kWHSQISqfA0VlGH++GZ3qExQRhZ2ieEGpa
ROgolIwSuMroLiHODEWx31wzvAzC1zveC/5Dext5yJyilbpDtSfnr6TmDkuzOWHKE1U7dJ45NpbD
eQVEmAVT2e3Lts1QDAOUA24HHQqvseNHnA/rpY5qxLoi9cJTMdLqbO5Xylhl9nVKrA8cencNi1G1
gJP3ktlATMrq3uM8eibqnw7pEJ1wMwd/ZBeQb2h4x9lcn4ECY/wN7M8zynZEWBnsR6ukmLRAKgBf
wLSzFnf76aar7MaoL4RrnDNEuOiWWzAr2/Thj1Z2cPIAI01IoZkY1wcYSJnjAwefMTnWfUFBE+kq
yvJX8wFyvpT3L4H4g7cXJ2IAIvtcuxfwWPRur85yoidnWMVnqJOuAqA8ZxScfSldBXdgdLyDX1qZ
jyxZ0HLO3XZPptflwbH7Fhwb8I5PkK4/fxXB4uwzfevGEbFvzmaOP7/fzWPDzZYuX+9Mvj8za0rc
T/rs7kvrvXpt8EyNv+W4iAWLa5D4ZGM81PLvMt4vsCf3k6tdXaSIjm04ZGbrYrSerugIvfpqjrKz
xfIonua9cOoIH4+yDTNNVR7qs4868/Ng0eLWYrEZB2hgUjKm0yEfT0RQWU+BdY+FwIB0Mpp2PCuz
HghesdoAlGeWXiGlZTMoXIhdEIh4Gm+pyYIoiBxReTj07/S8eYfMuh36AIyvgEMJENnSKGwhU7uX
iXKtNS6kNX8jdFLCNAA30m+HKC1Y12i5qwYMZhsfe8/xPdIIxgEhuLT5vRLhqGOE7s572kCGPbNq
BLEPIQ6zJBsh2QuTEBahEDdhI5vpbEmePDqPnvjUSTlm4g9c2eSK3Fv/taYEwD5szt9tpENMrMJr
XV9QpB5o5MVg6uBQEGlA0GJ4EWB+6JfgYPbGFfq2AnTP/AB9Jl5uGsiA11awvNuFFek3O6oNWIJ7
okA640tiz05SoE1VzQHfgrxdvg2Iwy8LlL64rRV4ckw7HOrchiFxrHdFdIuA5mapR7vannuXIYh/
v2Q8OdVVIsALUv500IoSqsX1Zue5qdH/8XCVaHc2Kd3sbhveKm0hYdDkDCi5edWCXdKhrPYCX2ic
/h5/HBLxU11WlUKzaHo82kfzubRUzeS4AVw2OMOG2VJNtGIghS8ZCM1kZog4ugWZ9Yhss2bpsyYw
QoNpQVny7F3i2+q0WoKymN/7jfGdiK9l5ugELcB/9lPVODA2HcoDxERGUs7YjswdbXmIVTJebGnR
/HwRxzOep7xF9em5W001wPFI1YM5sfPUBF0YEQpDn3h1z0F0GN6DY5ANcentv+MURbNDkiP0VzPK
ymR6l0bCxSy83Lxxv3kOhWzgvIBiAUNdTID6+g3Q0h62HXy4g3eGdbW0bwevQX8DwAPgDoYDA6n8
4h1zaNd4S/8yuE6A77/iatKK3+O2/3AfvUt0hSl7/quDyuLkokf4Cu7Dy/YMraj4mxMSWIpbHyo9
JSgnxeDOiswnxxHY5O4z/sSds6UxzonSCzLuXMN8st8s10V8iu6TjDCUWQMk8PAzGsLLqZAeYbfg
/XevOPMPPtLtg0/8XPGCGnNoBL225x0OqEkTintHq7Af1AP6sP+69X6tV5gvoG75pI5pi1+rEvU6
Xiyuho/VfnOKIIp6/JKsLTryIlCmvSd0x9buOuEwEKMWUuQfV2GkDa8T4DvggIia4FjSK+BfXMTP
uD1vIreInwUcU6zaNFkLez8q4SI9OE7YqLt0c0Gb5xbf4lP8oBg3z0E3Dl9gpQ+rw0rrGAxU2mN9
7iZ3gpdC0KfDbIg5g6eolWVMgpIpXPz7MAP8OLlRaOe9lR364JtL9Ii5Git1/tktO0xn1dYlPubJ
u7TgEjZNRrBWlJJ3PKozA/sVqMmhx+xaRmI4ldNbTl7dV5d8yt67ha33sm7eMBhMEMEtxgCMuAuP
AePTbEpHtNZEC0Bh4ui+e6HecuzuF59E8Z8eSP7BrauN62umwVfAOe1bXFtoinWKa8Eh3lNxW+uw
sF9GeYPkZVV/kDaEbNAMdJRCqEOTALbgIOiD1xXKtNGkg4lD8ZajPWYJvRzgjuB5cYEIfpeOxjf9
5uC4rSrZBSqNa4Zn08ZNRXxGbYniBU/WRusnuTQQNDQ4qENNNXYw4H6Gy1H8IOQVEL/xnJGqXBIE
m/j5OcNlQgJweSmoCzyVBKdRmU2kQeFt5WYES5AD4l35eqNTrJhyBNTTqAGhXMKTDbUy+c0rwWBg
iYQ+kYYYhYJ3wOkjxAOxB3TLlj95JhqkEqNIatGBPZUgjlC7EnvKEZKRUekiroZ6U5nLGnz9YInQ
ti6yY3yDuIt6MNDSUAZNd5b5dasWA5xGo4yymo/Tx2jNOviBbUmum9/FvZJ9yqxN48lQLGR2NERc
RSEEtTOE0D6zJfxCMFZcc5AZpJ6UW6MPOS6mbYr+2Yi3JNnkHTTO//tcXva6xfCSBiacgTLLnP1C
xMPyLa+0D3iJz+xIgqp086A22C942TTE3yg4jNk+JH4qt4p/XhQjkhckxVCc42+4Z4I85CTkDeiM
JkiRVVMlaSbVFtWxgFh7PLkNz6HSLYYyFoU4qz7lmfniNkTwGbGoPGzNHkM468O2yiZDd+UzEYfQ
6t/+9n7qP0aIZpBxkkt++tfUabH0VfOMFB6Ik6ZFqElqnLv3AV6MIONDnMEQMFYibBfgfos6bDum
bNqEbATYwxJCTRuZCRl4jusjYiyxCzuIdGCiXv0nsV3qFg1LO3bPDZeoo/V2CDC0s30EbwWYZzk7
vfxT6T6gVJKRtM1nE6lOGU/1GSI+CGt3TUylURACWotREPjtGywBLZo1rHFyRlIK2DLMPDnkdgmd
92SBf9VRDobKUgFyNu43V4WRDbGaCVaosibvYlRHlq9i0KwloURqlJSzILOqwvZlLKaWkZebmW7v
2w7atdelRe93Tz8kC37wRGkK7Ag0wNL8Pet+G+jbuKT9oqjAv9ofyJrmiRIiWjpNggKjtoG29p6p
sxJs39NoxeV4L1xOqMYHSg4goLefsUbYTSBztgggCd05uRbdQIKu+LYpEVfbb2sc6DQfIMHRvQft
0fKPvVtwInQG0UKpZCs3KTpO9QidvrrRttSDRWqcgv5kx2cO65eNTdHt+zyFE4a8cpGvCuo0G7Jm
iL5wd9reoc3CEM2amsmTMTV1iFBJQ+g9DQb8gCWaMs84bTi86ytC0Gx0StRNY1KAMscwEIMkBeEI
WQa2H9YYN27NPI8ZlZnDWKuMY3hd6D65i9MxG8Oy37Q/ILT1oBWdt68ZgznLJ1NtxW7B71ArGUiY
Tx/jbIj9+YTplr2JkWEbH7e8JJYBDaouEFsqNhgZzEeLX1FZoLjSltCffmOvocz1Wy/PugeN6Qd9
p5kwwpCKSRUQAjBSYlvAVbgEtRmJxX1RRVX0HJ1D3l9JzjeHtyFkrG9J+c+L66IkjO2sl4DZ3OXq
QW5sIzk7ZdYgit1sc6wH23lRJAU4i1ryHF421G1WpOnE5uxKUqbRfZHTu90WyfKPE8AAUjO1z4z/
RJnLR1p7my7a8NOgr8R3T+1qs2L7oJMwyqZNxuJSDRjkyXlcT/bjwr31Xm41eblXR50d0Ho6T7R1
fa70svg6ZwSoh0GjMeRDa5tRdZ0pg1TMkss11P5YWdPO4DDG8t9dEq/TmrjsM7ltigmKRA2mfbfD
KqqjIQEfh2hcVmRz8qabCgcaGzIgwKWrkDSC1pgAXBnB/NwPstE5ug86c0Bxg3uPqPQ5UXvP+QW3
+eyeUOgmZacfhFWB3A7FAC9LAvItZjAeqE2qkkkOnNa7mIsTcy0Q4E3d6529KRl349gD2SiND/J4
StdNxvKWLvl2fvBqL+eEhhQS+IV7ugWK0lfvTo78AxknxqX7us+t+oKKht9uDDELmABlVA+v3XSg
Bjcaozgi/A7emSXWMjEMBOHUqQBfg5hhs9FODI9MmcP/1dCnYRbe/ui0k9uUp+5z1K7MBsIEdKym
xfaa1Mapj+xnCIX403BVjDW9g4cM2c1Gbffc7VCuveG3mD0EoziBhrhvMR5HGdzXuqkPHomumAiU
gUsvKHItyHEff4/NESYq4uRLKHwmIsxkFcrkjTrU20ftWQH3x/iah1PrcFOoCSNj2Mu4WoQKBPNb
RUcy1tA3yPN0KqO12YNTaaK4cguhmKvWOeGJ6JIspyqD2CbcJG2XXqyP90ouM6ID7NOWPAK15RJH
QTUeGNV+8CIGE4HLwiNXpwtQ+MtRub2gE1q5y1cX39rVnYI2JVULZVIuXhuKlpNGSK2CvjgBJlWK
QSClaYpZu4OX4k683GbQk1kOdKqb27vLFkTHmnL/s19bo0nUQM3PorODlmxlBlK16OHYqojyIS70
NFbto/8YfxKMQpHIRHHqEjWzGDEMbZUypenZY6x3FycGJqphMKSK1a1QtHq6T48VCiJpdbgOkVyX
cuhnXFBVb0EHijiJHrxsxh+n3UQLl8GbNMPCyzBMhOhsdlz+dTavoaoxT8mQmX+M56LIwilKFtwB
kkgz1ddo/fjZFMHdcXNd7ii4rdshFRkIUVCh/EcA4ZFuVDvkN8znuQ3e3eZIm6arJTENifcq85rD
c/wZtqP2IO9d+uTZDQSVm6OUSIyALzOK+WteYanKFVXY0+S4SrtsuxoqGiMuXx2FrvfsARaiua52
1CAh/qM8TI/EfwxRir7drRrPZpE1rcsoAyn3hCeHcBuE7zj7U+2i36RyDC5r2F7U4H/oZtkTMftD
oCAOp49rY0aLr04jXToKcDQZi2xSAVkirGFUi8v4HlRROUDbrMmvrNumlYAJvAJC3J67qd8w3zAE
aEEw4fWDNGXTv3U/VFNJdnV0z0iLEVLZLHecGrW5o59jyWFP/iHO5dNAgAz5BHZRTcspdpnIvQ55
CE239WHzGp+j9476dxVTGUBN875qsyop8O2keoLVq3HJVJpSHGpEye/Uf/TvAUt+xQqppJiG8AEF
9pN5Qyg0M1P2yMlq0fLMqLXSyOPysIBAURPPCJyFWd90XqVZF88DH88exOmKErtgHgBUPGjlxfVB
LE/5tUR9Wrca3X/BigpSCKFlxO9z258r4ycoMsSfF1V426Oms0/0vjaFPxe9RjQrvacjgEcQ3tDC
mp46QE1npvfznhZc+lXv2pVnvUb1AfONEORqju9QLU4B9DJqaay0DGQUYwwtabExhAi1ubwHXmbW
iBqDvIvSRL81Yp1bKAnCR/jYeFgTsodbOM++wCNaAMjBMoI0oVTqNXo3IM0P7zCCWgZcXQret9HH
a81QWNqehgfAMFcqINcepV7/OaFFMHj2n30VpOrFe/Tb7q2vDzvD/YrNPmwOlWFrXDIE4NBnICg6
ooLyqnWBbfczCsF23VWDs0/15DOsDwRTDFnFu7jZVLDFS3v/P5LObFlRZAvDT2QEAircygwiztON
4bBFEUEBEXj6/rI6uk6fql22AyaZa/3rH+xn1J4xAtsrCBDJCYUT+2VSluAQoXgEPNo9cbAJtJzZ
33BBsoH1wjwrgQgorAjF8JySjhAg4oC46GR2evCjueDUr0zL8UAn14HJuWOmhHD2vaPFtUX3orvH
UAslrA4ZOfI0ifEgJUh8/SJdtB2fYn4gMRxBvgWp8GH/eJ3azmExbn5geTp9KMF40FGGfCzIX2n4
JbhATMzpGSGZYH1kHD3hX9xH4Ni5SdS5A/dtQ31AYjUQ8z//6echoQIW1tLWwNU2ZMwfOteOfRqr
Ksi2GB5BwGgxqCgPWZTSRnzmeZgsU/jrNZM3LHigs2GvtKaXYS/+hu1a/RucudlKJ7X5IfaaMB6S
pWhlyr8ypGkyquU3PHrPOWMSbsJi39uimg0EJabPdJoREJyo8vBErIwRBoD/kSlnsXz5VLYMmTuT
9hu2zse5Y56RgpaNAnSof6qloqAXvu7M1wKx4Yd0S0KJknHTf52vuFsP30Pu/xw9GDFcFlbgfZ4N
GYofnXvbdvpdiIwYGEHqBowwd+yVyn7DXiKh8GUyglsyf9Buyf4VC6vuUMyUgYfEz9rNgQ7F+RCs
0Hcf/kre1xG70mfBJi8JRJ3DkGNmI52wGt/Jp/r6PdDo4gtCYdqzKDwH1bgg04UQgzCL6Ps+tJR8
hHz9XHPIxociaBaZi8RyQhdenym1NZhYUc5lffqMoeptFfEcAG495rD067TlSSZms92/LrdBA2WC
cDILaXCE4fSDz8vfhPgi+zn1zJMpmcUWqzJuQq7KjHgh7Z8hHuCLt3ABRMKXh/W5CRr3wVWlVQVo
mg9nR4+tztKt0TSzsd3Ge1P0smCF+/45jVSLLjR8zT/+Z64xLZJCmhbG2DJLZ6PyfYp8XIZ8NtSb
D3MkiixxPTsPbH6m3l6Lp9sPPqgE2eaziC6gDPvn31SUk0/rOOsCCRxemw95RLrUAyyuOf3LxTMY
uAnmhj+HCVSNh6dqtEC4mokPikiJYjMHoVfpOomQNyvQmYEdxtVEIl/Xr0v/XngaW2DB1iW4HbBh
K7Qd/0sjYJFAjlUtUX5Wk6H/Lj1UPirmUUzdm3F/+bzpS+BakhKv76fdPSZPIjdOANecyIDm5FxG
8EBgHbW0lCTTCavAOxMrmu+dssxhIN/JKro+GFLAkZ8SrHyOMXak8YHxRoAoVhXsIdXH5FSnNuOl
WyBPkjpUBvk6DGJiIOhla+uFZC0a4EGHqhrfJvJylF28OOLByxmGFFt1sdhZassMSRvMHweXlRsz
5F01VTlLAat1Q78h2PVAmCmp4FVvRjJrx+ZyjmSclUQcBqUSp1pRWu+dqabmcV0Gv61QJxNCZmUL
QEfQTPMFXrVLXVqU7TCoFu9DepAx+tsus/noBNDWCdOOMfLc98NASQi+2MFkrvE6uyBspcyiQcbB
DZ8kGu2ba85biDyJcVMzl3b9BznkZx2hXCMeZfvB3PZSLnVswDLEjcKN7HmN97xGfk2GXC38z0Y3
gq6HTN9ehIFrIiKY12/ZyBqa7bF2NL896jTnM3ByUlbe1oOlqpoZGFZu6H/KOj3wneC9VN4p246U
mdfm8FoS97rGQiz950x0xHmfuzsxaQD6GKNsMfWt/xSeYp42RoKmnjYMY05MHbi0rUEMgAq9HgU7
CluqUHms4VGKBpQBwlX+0GzjxWHTdVGsJVd187vFG7Ha3tT0qSmN6N0FZUUoIlMxLk0Tq59YGkps
wtpozTOj4rQqjO9WnnbLwRIo5XlqlpLKodDb/msmxN4955YzIWM0Jt0Y42SRXoKpBkjKx9wxaYRD
/0KZuIJCgJGCUfXNBs+8Qw93ORGHnKhmnRCoyMjX+/+6DUacl8+aVWPqGP0M8eGzSvb6r0iJpOvg
e0RJAh0dAGOP26DUWC8QPok5k1GpJk/SwxbqC3AuvuiSYIaBOUoYqgjrz3jgKEwe3lZDjkVvXAHs
AXVhJDAku+mDluoMmWrW7OHc/F+cYUqoAlHP2IFK+H9gccE55/6B1MRUBWKIxxzaZ07yOTAm4RTC
zoDYQJCZQxHR8IvNDxYhx4YYA2JDbZpBGNqhTV4wmsWotSL7zB/gG94NQUcTacNMQiGswQOFNNmD
kGhHNpEgwjVWwKBIpDGqqASSCorBFBBgY3jNAi0/cUgAl+okkHBFwjL2i60EvJpgG2oAhTDz5CQA
RW3OPcAe3mRYgAgOZ+qsDkAfwRFjH9YM+QFj1eozRwFcFCfjGRCyce/ozDCeEc3RN8zXVGHzn1Og
iaIM+67Zb6NIVGGi/soXrFFHUI+/BDbRhTnlODFLp1q98IyBmsgqoePcMeAdnopZwy230PF1H3NK
8hfqjbwDSXiRPzckFTCSxa1r3k7lTT054pYJwcr+QrFIS9orTGkRtWw4XmdU8zR1TK5lavaNGsZB
fQW2HYrxKOju94DnTSN2IirwdKVttM4Q/RrEiMzp41ozELN47h34FstySoU1YRXAjqgjzlyG/SeG
3JkyGYgUW9gRYqbGFJqT6HXgUOXylfPv/L1kusbm8sQNXxUHyOiSI5IR0dzwYX4iuoM+IYaM8Nvg
rjUpF8zpu9XR74srQ/wY83R84XoBCGb/Qg6O5jxcEXlCcDjkPAprOgIhNQUlgNcHFd9gD7GVQEy/
jh4JnEYCpHXxM6izxAi7IDhucwawKfrGP8ganD3n7a5jzB3OHPul8wtpfmw8IlnDXYChCKxRrpj9
LynbISVm3XCygk09Dvnfcd+bPsF9ONohuXwo8rA8m/MKi1oM86f36LUmSmgIzv61KwvjWLI2dEua
MVN4/v2bXvA8yhl8G4QwvSInikCvo+4sY5DWzHkE829OCsqhwUSefSYfp5x2E2nNgrY+K0wY8YDs
IMNn0SioVvReyew7BSZelBqBPmaJ7QdIhmoxSKeqZ4sL8hZ7XDY+TmM61edUspSIo5CugOmuOVhC
LXjdQKPI7YF1SruBZnmeeH1PbHvDMeuJja33tOvYSojo1gXo8ezjL2NnO/lt4H7WoDRXCBMVh2yJ
HQHkeFCejNkKnkIIZ9hmB4RbhOXQ1OpD1vDo8QvvADRLqPFvxaXaYR0BexdAZa9/LVLPam7WVQL6
gf/E0YUyiAUaBsFS5mY43x4ZsBo5tiNDpnWVMUnc+qCWRt2MP1cZc/9YDASJWs6wH+FbgEjG0b+V
to+nkRyO53bVnZS/Id6qT2PI6MX4nrPGp4M40o8JA1htoSRWXbsFlLzC+Gn2S7NTcrsbfzAAw5ZB
sTBTqq1Emwx+K06/IT4+MVFhLum1czWxv7M3TkaPVXwEaHe0wn3h0kRZiXMl3rYYNtLjcQN2BLwh
kqcKgfECVcbGKOwOdLFjnohD8Id6FkEgiPsOs5ty9Zn1w4FfmjWmpTrjyj7eS5BmJlglTqFpLkbg
uTAja6C+ccFpPkmnNbE3hFdCkMOTmTXVgQRaQ9kkq2NU2nlt5J3Nr+Fz8sbg206H4wftLCN4oIuH
UVbW9/rY65ooNeQJibnHgfWhH8A5CEIX4sVahIVQBClrjcpxYPX8eE8Jk2lYYZld5hD0MXq6WDdo
73DAGDmPvkWoJB7+El3GQTluJPeFOBQb+xS3RUkf9zGyzBwiRY50KhSPqV39TI1tkJpQ3jw4ZrPp
IPM/iLxUR/5aOupNyB0eqjBU/cS/WsXYQg5mWOv1dECC77okXPfr3V3JXJ+QfIn2GzaNw+zSGFJ6
JbSqQhuKVa4vwlcLRw6e5lrCJ/ltYOj8sT92btedc1MDbPXGYDmGGlAJEl/BrrDsWMbbZI0dY3ro
AMUrRGzpgUwXbL6eFi7NxWi7lmj5cZk8PXfK6XfV/34eyOpxp8P54IwlvwemUjzG5UTaYW+K891J
u2SLag5AzVwbIlCKcE2f9+bDnWQelwNgl428e3hcFb5sfS7mvKkrBSp51OWEXBWrZ9AFLdVLu2MW
QGD6BCciu+fg0zseOI1zglRjD/wROj9LttULI+HnSsEvtz+/b0Yj5gs5GSv4cZ9kJsUx8/WLcksX
yloMAyAljRtim/NIs4eujA2e4PwisnEr/l7kEsPgYUqsh7WlswdeFhrz2fjAQftaM+ooztoeEGud
Ldvw5Y5cepNAmTQrKC6z3vYDxYVudfY5EevmfUPssD1ORinss+QM2DvxyxNMURoXbYMpweSBH2Bn
pFdgeIyvGBMO6f35av7ir+kdVVPjPqKYpGoqhO/d74KjSTvjVID+8EF4QA4Mh86a6bcMDQ13b2iQ
LwU2rbDNbJn9HNjV7muoy2h+UHADBvDQ3ReU/6aIJsRSoaqggqNbBhyrxxrL2Ni/vHjW2jn1PwZ/
MOGgspX2F1AeRgttMhl3D+H90aM0hGXGsUyUHFwkiLJ0YJytk8eK8bx64Qs+Xp5MDYzmFs+SxRs6
QrWAFDH9rPa604IAy5jGks9hf82UtcLbcPFLxQlcpus2FFr7oZXPJHtdv6cpNrgPozpJakU5PzpA
0uBNv7CXgwKgQD/o8wVqF54VIgD/Vi+D+ciZvE/SDi4LQ0VAIn80Z0Vws/4fMM+/3zcpwlDXHDnC
Ze6Jq/PRHUAAZhERh9i4dQAheKKE8WQUPibfy3AlzSpfCV+7eMIoI/yYnYNbCz1W5/ROb45/WAJK
mO+kqLfBwT87c14WQTvD8ZcadNI7NcF9GYfD63tLNlAmrGmSf8fwY04hB0MFGCDdHlfZVpnKq2Yh
4bokz6T9kDehTQh8I/kPOs5OvuDMiEe1FL2Dx6RUxgQ4kZHUTWWvP/3N+gtlOpqSEvQ+9x1hZtV3
eiEfKuKascpxIeZTOK09jJ4TRuERZkYGgYKYOr+8gYNBWPAOVK/GwpEhi9mazP4QqP7cL9LYFgOT
Mrr7d7+avmxt+tj2vfv67RA77T64r54RIrPZmvaOQNCl5C4h9Fk0XsZyuXRbl+ZO5NOPGa87ECwB
999XlY0fJLE8STd9B1Oc1Cw4kpz9v2K800Kg7eMJqGzCQS3TPO7J2AZ1xuMvzAOiUwMdwxgNZwQ8
Iy53XLc5rABsd1D85TlNtH7VvdGsH70nd2rdHvUtSSDT7xnQzoMEvVQiCZMOrGeEXUdwRQDD2YX0
kM7dNOfK2Ly6CBPFT+dCSFq61yun7nw+MoHm5lfcLlDcAfOZ4IdCTkd2Bo+l6Q8DHkdgMiAp5gZH
A0mfK1C9+x+utfXP6KA1QaZGbrcSzS/QsaA5GuqIt9cSyPPvTwANfABl3FPo1pjjfBjd8SPGE1Z5
/pYBNzn9M+UAA6tHNNzi6Ag0+nEplo4w6WEswQ1J2Ox/7AYqM1KLTxeTAwO9bKv/SBsaSyPxN8ln
/AWAoT1JDH4/Qn1bGncAQA4FVqbKoYF3dg9aFj9uxrgp4+mT4SUEzspUW/zEkCSRXqABQlGugu4z
EAH4wpanJxztZbcgfAd7uDAv/E9mt9JSYR5s1GQa4bRIvSZ5X83lXj+ljdn7mR+mg18Hp1WOGKYD
0xbcgtoOEi5GiKVLRFcffzfghRuz53vq/6QZNcogA5ILZLwzdliI1puyXcYYSGnQn7CuuofZif2L
oqaNLTXash/Iu3l6AuZpoSJMa0tmlA1DvcAaiZwyEkmb0s4+V4qShrEldvLQKClbR+aC7a8BbAAC
qS0JX+tJrjsxtIg3uyjbJzsrEgJuKjBz2lJ585MwlUQszkFYQGnCyrTnKHh/GXywCmN9+q7YkZVJ
KY8fKzay+G6pXJ4Nnqm88unHHtMdComaQMNfAa7Xc4D17NHB/ew+H5x6zk9aPqWlLibEXsX44z3t
TjXANK7NJPO08JcaPtANQhYbOUXMkBcCbq1hU8aQf0i8AWnyciZFtfNlfocDbA0nkfbMantRqgXd
a9sp8+59O2KtTQoQFBKPQ+qG5XfE8fLhVIyOhKfhl0fIR2fFQ0srwlZzv3yVCJf8UWZh6wkx4gMY
tICpNj3u2rtZ30atxYHw9HohpmNYv2M3yB6Oa8SAQaelML66PY13sqsA695O2ix0yapwhKBxpPGA
IU1Ncaob83Ed3SjpWiL46BQakxyJmpOisHpP812bj57Tkp3J2QyqEWQFS9m6j4zuwHmTIcIn7IZM
C8ZNcGgBw1YjSL5MsM8f8CK/cj7wBNe/ZRHW4TDA8KJxf1oob0sAc7q7oaHJFgfYlZp+AFuGvefG
10bzeK3mlF3HLYdnt0kBzPYcRZ1YBj8SPnorSCTAO6iJCnzWNDENp3agp6bR/qbkzdnk8BJEA4wB
pNGDgHb96sYHgqCObYM3pPBO3WHqqsUGng0DXfpsSnPZPH4MJnBv/FKBMzlh7w7A6As7FewsG5MH
MEGO/+GmTOLjBegTzWwP91u8VGoDUvFxztwLrvPmvWI4xrshMTZ2IM5rmsGT8IgRDtoUFsqK0Zhg
Eg8FbEiXTRdG7pPwtAEiiHcfbjzq9YGFsoG655G6yYy2usR9Wfb57wgDkrmrGFfIznFkitE/UpYO
KIlq30Ai8yNMCsOx1E5k84c8DASgmwp5hOZJEFkng0vy9b/MI/U17KKSwWCkOTKHCEzGz4o779Wz
jtjl6M6Q9QQY17mk3sKDbogawJsetZADSfprQYEmF443TgeZaR4D9p8E0CjfXlT4JxW+Lku7gHDj
6YXbjVwN4xxa/szRXs6Tu5jrQbmFkSb3A0HhI32MMKLpI3+jmyEYsVpooFVcY4xwEhevbRmH9JfF
ZFIrbMxQO9ACJDw4skGLSA0x3X9ZPKUGLp3asNfLYaBoTo5iGaCOTv1DRBCqGQug+X23yHcCtujJ
k+HLqUbnEQzAPj1ynv19++RpCaLhAzoN1ALIG/fBRQcMU+rtcDRVy1mjmtjaF/7TyyNUo6Sq82BQ
QYjwPPo3h5YFfQOcp9yUJyKE/zoov+x1pp7MqV/Kvx/DmRHflakRVMX7l01W6/25rtrlUV/K7aGT
b5V+QjCh4TmuT++etpYXIKinbF6e5YN6N1ro5YDK7jcqb+WIXDuDZUkpzOuWLoQa6IJktz4JLDZL
wLrKQvmSzjLve+KeSUoBJwHZDAEU/iWPcSH5Rlt0H0AKuK/OCR7W1qjg5iOvN9FcLXiv+zOZIpu1
Qgy0Om9mMQPb/m5AEGxykYih/xxA7lSYfrtspp4oTljxLAR5np/Tg76HoP7axtEd53t5npCJ3Yvq
ne4C188wc9wQkzdrgi54uMmqmBwddEMo0s/vc70FFgtK+rDRHmkewYTdVigwqE62j0iePk7Z7DGX
wvKm3iA86Ftt//gDEcSTle0RUOiPdkDggOvmDODFrwddSRq9zyhgABEX1KDQ2BW8z5uwH9Kr/YiZ
kDwIY/I1DajUV7qvTV4TORrM9TAjDyTn1PHK/W8//MdFhQ/JL/gVCs5rxapl6g6gDLsClBHGFryy
4twsiKS1dIcmZbijtVMBtwCdfmMWxB3JFOtvC331g4ukCvdxWVsEekPCnr1djqjwt6uP1g/+iywo
s8/GQUPaIeuI+GAAWL3cU87QHjO7WVVMRHyNIGqhdEGjQOYoJPJXM662R29FxAUA2t0UWJj43cNa
xOsXmCkG+z/MFAWGBt9S9FiYPaLEuFTX9PJkpsPUFJEjkPqyP0ZFzj5p322Upe6/f4Khp3lxeLfB
64LaJUvLLECgQWE4LRnl/kP4xHBRMTHcJYCaEaWBCDC90Nol+wf+FifkHHzWsxIwi+LxA1sMRTnk
QEdjNsI27EOQhakfcQwH2uq9rc9iiAtrFDJhKKEL7VCGloaCNgzEwoTZosKLw1OhdTV1/G0YgwEI
Hr0WLsRxMgJsycwfh0Pt6Izv6Il4eQAPONAwvDkLGAObeTwHvmVmVhBYhZ2481uMzopuD1XMgUye
VgMMeHsxgAJEmqiIuBngzEJtJ57pQVgSE4TyYcDwGp6Ixe2/RDpaWhugvNyGaMdoKwEJVl/u3L28
7uB9A0V0Iii91qHrE2Fu9ot5BgE0g+bCocW+kQLnFl//CLanFZf2izqxIY8YNUVNsQIvJgt+KGDl
uSz0ufw3Tbt9906fDoguOPZmGYVbC69f7rNvIiHk/3AeN/Li8kTgkUFE/5L1OAyeuB6HD2oHNpVH
fmOXL+Eo3aFhqn/qEP8dbpKXjD/lG4qcChwpAdCVMcGzdsx7G3Ik5AN7mM+qweUbh4CMyHqbF9pC
OmZlQ3fPoaJyGoMZMX0jc7q02YSUwqubgFEhWzmHgf604T4pgF0IUaIHnQv6WqiYQXEZeTJy9Hzz
C6jGke9HOkwhZZ865fazgWTj0wb0gmYLkM1ibv/ua8rwEipojI4vhjzzchGv8UrJ9b1Hrf733rGF
f24cKeyHnEqQUJ8ne3T5nfQzN4VMQMNcQunG8JvTF4C13gN20j7kbLjcyrNvkM5pqgqaQRk2zXfz
8HtUySLw+rshnXhkfhZSSEny3JQbpFvb/uKxru1hyFyPWWdDD8Y2+8TplQ0UXdJlcH1tUbxkfuGX
PjlHBBzrl5pMHLxLyKhEPwmgigKIUStPUfNXMZkdv1NLxrJ0k9cIwPCkD+G1KpkvzTQKCpPxCP9R
Yai1BSUUGuwPZwMMPoG/TgPqIPg6qGB29QVRXI2IUqC5o722wAzBV0/USHnqMDlXo2Txm30RV65V
rw1zDgL8sF9v4xmovEkGaBv9Sm/WQx1wX8LWHW3VP3a5Zt7NqcDhIDdi5iPoqnyjf8iBq0g/11fu
AG61ZEV5xkIfAKRmDknPoy/ST4sDv6+LCuwBlHNT9t8tnRuHS7U/rv8lLmph/4JgGF9AjTOr2ovY
IygrAcruvxq9SDJHf7PUo961B0sYqAjHonSSgKIh7J2wd/uIHl3Zxxgs+t5+PuJdGCJB5ccYlqjY
CyazZ6DBRm3O8A9Umtb9Y/62H3NSl2DhYK7lfjno4D+GSUiOn3fEkES308k5WQ5cctTt44zxM0pQ
wcdlUlEvWzpB2usBJqyb4aLHZ0J+fk090mhCVOyu4IRUE+w5bNTFbgV5i7xLBhTkothQ6h19MVrA
RSC7PMrgHiDwDpTdwyV4JUB7tXwyqfniEIC8GYI/N6QDUQTv6s5PgOsgF/wN8MlIJ7n/DWMxklUi
6Ib+SLBR/k3o9GkHO/aF1QCpg1O8+8xv8AjuM5H89px353RZrrGxCqD1MEgV8egUVDFzFE5AFv6T
KM78dDwIOqQn+EqyP4hMHfJSwfV+Q3/43Y4HPeCgJrhWF9RDvlxq6u7r/J5uLvsJE3Z4CgcNy+5+
lNAkIW1B92dRx9zXxZqv9HMutwXRJMp7XJ7jcx9iNHSBv25gYFvGylUJktCmafgJMHa8qWHP7nu/
bc/szzABJQy48djUHV6NoWaz1LAwO4pPuh+I4MGeKwzLCVumhsnxo4S/CkoEzxJ98PToFzO4LBgT
U7+oiKkfztsdLJ4HdQa0xfdSbfNd//Cl2DgUWGnMBtP3uY1+e8SETrGN18dVf3Gc5etiy5pAA4Iz
BR2bBanFentk7gWdi/3bJt9kK3ga+amHv1Fnwz/OLNyNpzWsUCx+HCFyaFxloS7J3ERtum/3ylSF
96xDhbv8LtJe8mCnk3aueKzcrm+8IwkT82fIEhFuM48DHOz1HYYUAVgjo3lYBW1gbHPifAmDtfg6
8syB6qCwzbXukYTN8QCjOwiZGttkgglqEnLFrs+NfKAKRjtf7JSdJCri7vI69SNondhlhKOonH8O
1fLhw3NaUKzYH1hM2LIGv6AN8GaDD/WbZkt9OtzH63LN9g3R6neCh+YI2efHRezMXBkniIg4Dfu9
Va+DOdhEfTeOS8qr346US58tnCX33JD1bGIP4d6hMz3meBR7iiMt812FA+PtszvOjsR4DgHvCiyD
oKHQ09SEcmJCRHPJ+Ax6JMUVd+pAQt6DTmlMZ/BBwR1DpkG6aOiHNoLO3QlnCJqodvNZ8EWp8++N
qFTMSHwoOZPXYnT58oXhBjwXQiTUYS/veEmn6k653Re1H084Jqh3NqiJHuPq1DKsJAlVJyyS21Tb
s1W+1m8I9E//vqT2YlaJKQLnWRjPHwRHQE/7YbCt7ZEtDSEkVVu+ZWKahmQtUIspFpJkDNHpLowX
RdS/fjljllMbDxhbsT2C2OSp0qEFakp9kpPq0qvILlcm39GOejKhKhkuPjiff8IGwt9dhCdld6vU
l8eDfMgumtWbyEdynsQRqy5iIDhM8ZFSEFAM9s3U2S+8VgTttrce0YozzEzseoU+yX4vubxP9+hw
TH8Z4N+XT6c/Rn6MsQ3LP0Udm9isUAh7nD5fyjJB7cqWisfBT0At8UIv4X+6BPZw2jOyUixGiXHF
FYrO2iQTAkwRXxkLSoelLMFEPBkWoexgsIYPMMwT1Dmqozmp94aWIEMfYUiaBy20H3xlRjCrsVi3
0HLgl1R4b+x5hOuT6mAUGeVTzDtsDNntIYpdRumYkUA6tBAtTKHteMmKUDRfd1PcRJRLPOUQhWct
O5BYLQ3vYaZ0OBUhymfY+y+9XUy7L5gcIchjoVjkPFJPE84O66I8pXi5EOOBIxkxX7z315SQ+dXH
4r3yoXEfirmM4n/sC9gAdexrBBZFI1c/E/MQ1gFInIsY0oLZ5t3Ne9SzcriAnRn92P5G4jrgM7PK
4bvlOGp+1h3lOr1+RJNrAYSFws09sam2A+ae2Cllxo3sYqdnFuRbpP7TzuDOvqI2eJiw7zkGJdBn
YZImbITeZn7+udDqQ9KtWLSgwFhHjsX47SqchBLnSkNAWoPgm8FEZZAtLLT7vBLoKc4hooWA+2h8
HLgXvCNSDg3hGUXSsZtyXv31pmD6wQiH+hBZoeBLsk8Lrj2OsrQtwuyMD0yfwhOuxHOncCAJ4Rx3
i448ybstOJ9EjoQY1duKG/Ux8WD8hL06lSEdDO4FEDHBmfDYEP5lMk4bgp8ADOAJS9/CxGsOFHpM
G2O8jBURGMK+rLXEvwkeFz5L/1h/mlhudgLjd2Q/2TnjaDRrIngSHNHlBjJ2R+tWrPI590TcCM5K
PYM1+keI2mBBxzhC+5jZx337AxQ24kN2bTf6LiW3gcoIaIdxzlIO5QUjgdc5m2ScMF3uP9cYKIjr
uRCNPruxg31SIE3z8/tCt9BC4qZFBgm6DfnGwOgrzBpxFj2xA5dhtyrX+d97+YD14PCm+GGyKxH/
pLN8rgf3PWHV6R4w4PRaQDuw4+GY6Lv9c4t5nYu/DOxOlIh/vz9KH+pptlWyAqA7cL7A18XGH8Io
jKMFLNUDrBpYEIIqwwfLZhUqn+OUqcYkdlkC3NTQawN914sglxJqj9k9OwazD5yaL3grlHzsGz+C
rIWnBD/NLhQOWA29RXYGXilTirO1HJZ+Fw1histzyenvdRQYxzk81BBwoDfVD/EkFimQ8T/NIpMJ
IrlC5o9+ssz/Hpjg9OfxKiV/Pp1/ZsXmSGTHRb1wBMWsFsxKIYtRP8bWCwuWI9FMNpnsFcxOTfj5
lEjysBsALOOr7bzaq+xPIPYWLlzwEkyUdb4Gz2jG8loPwOmYksBJQkuFFvRDYSWUWgzEHtyTxYyT
1KHlfC7kWzepViPhILD50rhg+gBpMpux4/igFIID054e027Hrrs8ztQ1281ekp3m+q+X7kOkIy5h
kqobUW/rThU7rxIw0brDoO8JtFHDdiy2tdsdBxeWXs7yB1EdQdfb8JVx1qGpPI7jfz8qVsl1hMkL
zR7ZxxAmazpu8VhkDmCk6JqA6HDrQbjDalFg2z9dQEMARODWIlljv0A3hocUHO8VLFeirxpbfXif
pwtISQI8EBotLs17i56hE3wjQo3xXPnd1HkuqPx/zCj8nztYSf5rCiSCvibeyFNhWPtzuxtWpwCj
qNFumt/b0dkxd3ZhS80SKFZ5WM2ghjvPKXgH6lJDmjds1e8tyChtDVCYpWAZX7O3EKI4GYD12oiJ
qc+oWif06NPh4rUFkQnpodALUKd1Ad1d9LY7D5+91ef0XLxXyYxTEdcS4voi9DFz5oW4Ftfea5Gz
4ROBFsGRBPmkqqAuF7Qr3X75sJfgOVURVKpb/9Iyq0smVO6uYLTjmx9UQjdDDQklG18abtDxg/f7
xHYCtjhlqDSrXSGPHUy+03bzjBpH49P8GJrhQj55BoBllMObyuPG36J1VAIOGmj9M8CS3k5itntc
Imcsbk+cJSiD2KdofdtxGxVnKHdlWAWwSlKCRS7Ne1NVmDORYkarab2Ic6edexnDJSNyhhz4TTFN
ALq1oJ30Gd/0fB7GYKhlQNAsHp/DiJodt8XGKasIlR4z9Hgfr5ItTECoMJVJpBSI2dNRGfvhWpFA
iY79QTtpXnDQoIUH1SRnhtqfdvMHFSKYCWbdkInQyY88TbES2a0yfyB72tFtH7M7/Wc2KSFZno/n
wYZRGfwZ6ppy212S/R2UrWU3J/m7Nx7MaEERkEkLcj3UZYvqhWUAPo+mvzIyzRrl9rsWFM4e4nCs
hYgA+TrjilEK4M+srcMStTA0P8BVcHuz2DQQBuzew5DksVRZ/BpscrIboQFjYnHulum89MgV3Mhm
9wdXt0bn0zfUtzX4jZmIJsg7+2SOECSUC/4Xdw5VKVgsGApUQoBfTMAgMihM6gyUROk+27+vPVRn
e/ru3u57YoihTNC7YA2yiYFa4BdlY/bjcipbPVHlsqmW7fi5lcBHbq/B+LHNLvV+tBrO4bexSmPO
FtgatSmQm+WLyvV8DyU3XnHdCygZh6JkesUYbaXPkxOlJg8m43r83f76hpjJnp/805t1DJKgpCAi
e2ybKN78mMQy4R6NwTr0K6gHzDOGxV7PSw9QmnjKfcENPP/1x/ezNDC6HF6HgDc+KFIo96eAMSTj
4doB9eZVG4wl1Z0Yiy3gNrVeu9JcXi5Gag0nHuWKvpSmCYWkOheWeFj8CQ87EIG4MXHoeqGhem8g
TGqpCYb2CnjnzHwz/wVvgAE3AVD30+N4akjEbS2YT7mnRazpiikqjQkJ0WST9x0FvdRgkZwUWEBg
/hTvcQgTcf5D8TKy363Zz61u0ZesujBGRvlA12n8Gluqg8HLzYL+FCjnATcRhdtCxjUWmwKNrPp0
B0A6CAcksB4AQqU/6a9YtqC/fbi8mCUItGV73GiMZwFl7xzj5fQLfxOB2hVYspza76uQrLbTzMyn
nY3TWfQ6UUX5ym5wGVykW3/39sKafPchiDM7cewOKW1/OAj3gE5G0ZHidjiHpk43i/AMcSdSfJMS
2hI2pEeUTEKA9bF2MPwIzB1LiTVUZ4/Y52vTrpB79SnQfIV+tDK7EQoFc4CcFNvY2AMyUf/Qq6zp
2k98HPWvWX7uXkVvwyahC6FaafwOz9R8y1Pktu+9dMr2CsPxvcjGwH/P/kyzGdOQn/NhfNBOmZpk
ezY2FC7ZlRtAjOc69j+SQITdHLCttqkiIG2AZNIl0S+QjEblgRkgBSG0KX5VRs5NTU4YcMrQ0UHR
D3Soh+pITG75x1nCXXSg1/5Rzf5TDPEb+M3PNe4TqpeeUZjDtFs/VnriMTgfsmG/DHbJ4gRtSPmZ
w125qhh1kyNuDuGgwjF6uhW2ZZhMYZrWEz4uL4841WOgNER6kfuVW+3LZmytsxaxKxzSzbu0l/fG
ZGyekdYkkpSYsko7wqEGCGMf43c8/1wZhBwDKGz5vnYeO1Ubf75wsLDKQUkyrlBW330mut/lcatr
FntQTPFFZjtb1Fo2wdl4v6c+400iWa/NqbIaX17WvnZh2D7VzilcETavlmnIYPP2f8sfDivEY62r
kIRZ/z3VfWVdHGAUTDuRmjdVecvud9aFRGVC0WOsbGljbAj9HHFG4eMM4+LyEgnMBl6nXeL80oUl
bYlqi5HN3UUOESnrdvXc95xik04x7Jsgg2CZTNKTjNM4HXPj9zaENV5HQKMDmFQaMI/BJqOLjJda
GffX1UbdQVc6LvMVrix9gDlaSuyfpjUb7FKaDb0k+oaADROWDIJHjQsLJnBDLn76rhkTNZr9Jocp
NhD8eqwzFhv6qEO6oyyFZpL9xVHByvytESQBjKZLZgoeP9n20Aq/MARQPfhYoTQbrdtotFZXg5DT
7LtrL/+xdGbbiWpbGH4ixwAEgVv6ThR7vXHYBcQOQVF8+vOt2mfvVCqVmERp1przn38DwYBD+iRz
8B3rIVWmL/iNg5gk9okRs8YgzHZ+u5zGYWAJPgUEBzBmYBqGdMhqICwO1RHbIaSK64JBVa65EDEG
ndfr3Ldi1RP4p5Aw8Ojhfc5i06F99QwT31BhVsOZNOztisuWyYKGrTx1AHUeplmNVf/ItbReae+P
j8jDgiJZMPKh8j2V8/umymroRsstAq3NGXHbqm8ycnEqyU0hKPAsSbOVmBcfqSBeQuDAdZJdgIjZ
u3g2FI6tzZNgMb9hE8N++LV43OXAC9UpVpnjm6FJoi9rmDxkb1WYj/s3zeXmEjw3eC3GakBen8KL
PnazltJla70GVokIToxxBHvvsib7seKCJnKN6YXBBEf8QpFd+uXcr6TkQf9GARBgqyGLJYMiR9CQ
hHa+dDpODvKG7DP6LT4IRothb60s+6fP8Xms0xteBd0SLQ0buI4BV2iWDmwhei91+ZorDVIZdnXr
Newj3CY48A4w3GFrQwpbJcoG6DYGDuPxjnNynvWwEjT9+07+jb5YYySqKl6pyhVyhi4AF/QbbTEJ
QTyHPUG6DVhmOKkGMhtggc69zDiHsBKsNYcPridSbVv8D8OYT4v/v3aRfjxYcBacDrtbDbpU99nh
lsny+i88xl1+IM6JfJlftFy+vTF/vvZhYCWwfpaJP2ZtgxbEaIxUvSRpxBf5Toh2V2vMR3frsBaf
YKWxaEQsEtQoNlG78C0iv0bk1oingzNXaPDxmnbKSfk7IUaFJ/52xCNgahrWz10nRNtEu/mcQJuI
NBxSabmarWkZQA2wyHqYcqX+lymWQcAj56GzAoh5F2fKvNgWWWTk4E5Trit/rhA4g7eCYO6toyid
C2aynZLyOU/nu3W63lpRKd6mIkOGX0qmhWuvozVROlHKf7t1bYnEF3fn4ungrvk4qkT+jnjC3JeO
ywm1+QE20T18Mf25ncOXdz833fHAlIDdNNpaOEdVVmL6pr/m+CS7XcQzqaA/T4O/P15AlmXTbHq3
od/hWf2J+UeWwc4T7/448yI54o8/04zcEoxcyJbhX9ndnmbEs/HX398Z7S7YDj/kb/73N634QRww
VyKRxp2SA0XQVeEGkTh4/NopD4imHMqAhkqEzEVYTOEgYu+mfDCnbfY4nOJgEkp0cziikjXl5RD+
xqe4l/kGdz1H97sbeOk7xHEKstbWurvRThzY8a5zdkDWvGy4Rpxbl0OzW5NOt1538C8TbjBv/XUJ
+vi6XAXiYR9n7f77R5LwF0ePp7GL5lNOWSGO1nQquOA8ix1DXJtTChevSJ5V8Cm9HnmzObCVogZP
xUVOpcLS83WWS14ui07tsPT/wHAh0yF/a/xe5WuyW+EvfPZk1S+hBKLtwg5bDesHHBirvxFsYNof
3HGYBONHmHvvFrcKdGL43FnNXnAONfJm3Ry0gpOJaIh2GO4O2hzaah9uTaxMvmi1H9ro3LMNfJ6J
XlEQbUU1xVEe5vQxpvuF49E6UNZhOatop2DucoCHbNw9bJ7AobAZo3tBY/dkXHEbM6eFTGjWng7f
G7yUX/qN35fkBoeLuRu1vIXg4K92i5v7IWAR4yNHy3onjRHe5uIXVJ2EQG+PfVY47rgAXE6oUUcG
6rnVZ3efnVNj0WTYd/fxctlC6cNgE4khHdsbZL7xmaOfdatlR4eVDxqHLQ6Cl3/je7A/pqtf+/3A
gTb7AfN9F+ciML+L69PFdvDFZEa2B2BgqD1YIQyxuX5a990LTBFhj32fDVv823r5xflSMVPlvVNp
R99D94P5nbfNXkkxHgBsCGUq/RIsKuaL2qGasYNTDpaUj+M2lIYKJrulVzAtVxy9CRlBNVLw7KVE
BiF3us8wnuThyu6MyzBt0KxJddxA5uegnjaZvtdgiczhiSAjpuzD2iBj1ERxrC8fw547GOv3oIdq
qrATaXRmxykdfFCKnm3S4UzR6ExrWEh4bEEmhc4xRbKnMZ7DINeIQD/0AvVf9K0dqGmyHjyq8XnH
ELR927ynR+mQFG//pPlgURxhEDFh4/X3YbofTWpMsFfMgdCi/xNTyXRgJUYMDk9GlyMUP3H/7f3Q
BCDcwQn0ETDN5fDmRvIYCEY+54UPwCLxHkWNfom/iqtC9cPYskH1RKVkGSzY8D1xxgUyWZVvv9WD
tg76SNBBRKltgXgQUnLHtQ5sB8xsseCEHVcd744GfFuF91BljvLBZUPphHIZahwKFByLNlASkPBh
BCtTdnofti82xI/DB/eZ7gFSwfiA2NIPtj2Rnf2TLAY0mLii3O+G/aQCNavtK6giDdYWQYr9ozI4
bjAW/R4rsMCee192IuS5pBehk9w6EKzaR3AmyJUs1E/QGC7DbJK+wTUh5FRPV/mEKgMRVGxVQFa0
QRAvfJSvXdFnclswNF8JBBBTNXoBRJpcBlv7YiCKEgbfDxgshsuI48cPoGmAZwLCYUAMhIthq5DZ
59s1t0asnn6ok4QXWdMIMuT9CP4lLag+fxATKZRhaawQHI4Ut42lcBtsA4ijd+gLDGCIrYB3CVax
+WFsg1GZqP0hcVjaCQ0xdRajHPnUDqu3Y8i2PO+fbkizKFEQf/wz++m17pO5DdV/7X/fowcBP5rT
GBBk7V6IrlWmqqaOXTV0TQaxuRZCp0X/ApGR5gK18Qfn9p/IWK0yZfmcgpbIF59Vrad40sXuar9P
BYDOCL5m8lH27QX2S0Rpd96ivrA7yWle9gdIsXOk1q5TPYI/C2+2O7u8x+qxNZwnxEXgQksxAorU
a4rkqXVh+PZ/4RVYOnfUWU+NQa8QQ+g2zfnWK6BKUuYAKL6CZhtq/ajW46I56L2x0oQmXrVQIlQ8
uB73UY1BP3HPhpNjkotocXrPh9RXxcdRaLCt8RgvWutw2GLsNW6t5eFg2ofTwMEX1D5RHbuaO+Zv
egXHcAomCjfbvxC6fZi8YsMJBUWL4Qwsaou3cDKbeJY5AZtm0AG8TS7Gl5mEHEz4GZd/EwmuTD53
m+OdgDcATK8vPC8x5xF/i7EHPzKg+oYGNcszRm+TwfiOHuMcLpWRMtJR9eRZGyvjfiQlxv4xguxe
zHMJW37B78/+7OAvEgURZieg4nbNXoznCUXN1kp5L/6wq0ZZRbHwJ8opUHrKCyBeNn/2XHbZKTVD
bYsHzOdUGhQYlFqlSzIr1BFaO77p7MFI8YXuSJQXwb8ovL8jviX8i43YWDZYvvxT5JzHpk/dShuC
ZyY8d+mQFKmtBuWklkI2M7izbhUXCwXBCGPXAunPRdxh1y0wN3MevjV8xTf71HNPHEWOPofy3zm4
ITMVh3MyOU3G47E4df89puVThjO+2DXfx9rpn0who7/wFKo7d5zHEhnC6qsaGyvdN1MfBsoUq3R4
0rQqZlsQG/+F1TYuLk2IHDCvHG6sOm3FfeYq+yf35tMrKxupHQoS83AHj5FBY1V+xo3XWXX4+T2H
+TW5o/b6utLNx9E+V72iDXvO4B62l/EbuRvDMUSlPf+JYqwc3kl3Vp3e2VGZlpJmKUPNcvN7cOsm
1/70mkcmgJj9ePq/dogq/6wNb+AI2wmjKTKiqgjuNtSrF94K98DEcZYG4BEYW1siJIFaIxdUpNeH
CEyE+zFcDM74HtkacOjAz9+EJIf8uCrObxsl943tqN2mZ80tgQXPk0GZ3AqiIjIT3FzxFagGoei2
aD9oajWUbDQ4d9TC1/B9Ta6E/bR+TwMuRnyFBIJ7/BkSxpcAW/xgfa/vJ3MGgVbYK7595RLAPWvN
qL7bNZWQnhiG96VJlO2LhwCj0px8JeR6u+fxMxXsFvGijeBrY2twkRyN28YM7rn3LHxJsdB2omFM
GjNg4dnePAlLQW5kbG+zcY9THXPLeIZDdsUSTOAjWGMAO7ch9SAYJBD5s4fFdT6smE1ycUBuwPqQ
8meJompYYOTQCCT7CzNEgsUi2b/aNk33wgzx5Vz5Mhr55RZAj7v/+Iiumv+KWNAhhjIJfJ64TBBt
v+cSzydQyCYhgFjxqD3A/XpI3jA4PNZrk7AI9qp/CH81ZXgDpJW1kNhGNYIuk8yRAS0om5lwPGbX
fJAO9/X5wexMbFHYtshc5xHlyIdV5fsvHnws/5xuocWC08oMMYKj0IuvPaeVnJYccBC/f3RM6eF3
X6f7qwRBzoTqQllTQWd6LqXXiAll/lvJ7eKZB8p2ctOTDq1VjU+MVS7UGcQLRmoD2fmg+cDW4RZS
R30ek/B1nWnb7PvYtOr+Sr7H4KT3nJcxK7oDXNlOdS7SCvyQKpJADBgRWFk5zwxg8COMuJ74S7yC
HIrPWECZ95tHqTIQ5oY85e4ijK37RGB0/vXsmVDuVK7OnKSFjg31egsVrJTwz8aUG4kzDlSMxAjh
HoNRgwewgCrasFv+Wjcj8ZqYbd4z9BYLGzU+yx6Bo9M/GqFpCXTM2hil0TyNogDJK12dCHGVHISv
/7o/viZWWrpE3tM+JaKpNKz/v1EtWfQ+dEG0QykIGQpi2sR10rrtv5+wdhNUeW9HfOnfWyp6559N
k598bfEp/snjqfb1V3LFkxLrOg4OeUGOeerC/q4dmot8Jfe9C2YaLFK3QLuEaIiuSqb/SJQYdi9E
4ZaJtGP1WNd48gEtFO77jW+0vhCbpehcew9/0ISgUMBAIJcgRm9GMezkqGkS7fTyweFn/Q2SRJxZ
gHku6246CB9DyN8YRQDsY85525Rc6ifgYdbbLSJfSs6Hrex0vLEYCcPgVf+aXTHDha1kQFdMWb+H
CBEP7BK/CXa4pMWfPYMJDxfrPM/uY8kmd0F3sP1mSvjyXky5RnenN0HofaB3+wF4/YNjAe8/BxSf
q76PRxS3gb6vRxJESxzyH4FE04t9DV5w3jtVsnoFoxCfjFuGawOgizaBmhOdw3z+wy2AUbBTM+19
JfxWZcAspocWjYIaHX78/KDfQu9kK6KgQ65xQ5mEBPhGYiuyj49gPrN2ECHUqctBGcvK/NZFRh5A
/Llxn+bW+RNqsCUopODRNEVEFXyFV/L1sGrY4QCCE/8K1RMdaT28PVPls0O68JhozKyRCZ1tjmN5
FPYnZ3swh78Skg40bWfV8WbaGiggLFR0A5AfMpVJN5MixcGghWq+kwJqcRVgnrUIbyVeDpI9LhkA
nTdG9g428mfoIJ1zNR1t4PTLAMwOl1jnYVr0lTCUAbXwAKcgNZBds1HhKIp12c/9LfpAeCuhZyL1
DUciGU96q2WFvduIRduS9SgC2uotmpdT7VkXr3EFoeTlCFA3qGW3BIclZmvP6ssJaeHSg0YT28oz
hIK7b/fQF2vYSziR/CMwPqnCNuf5F7azYGqC6/+gbUK9jxvnEWoRstlhgdM3pbRc+ech0SmeOn7O
6XFRFiFBQkTU9VwOy6fGDACZiN3SSOGpojMt8O4cbQAoODbYdFIofaI+MyvJat5YMHJL4JzvKHBS
yBOgd5+r6/ykeK9hMddn6gRvg9119ZtuT4y1GfMhRzG/HsEc+d3vv7gthX8usp5rEzyFxyNUdgy8
0EDj4PC1+mwBOK3sOqzEkFnCOfH7NzjOEMEWdE8E40oQy+RZueorztm0hVbqqOZ2t1EG3uCZambI
D6TvLY76ipwQV7aMKAZrHpYjuCEFaSrFWl/BOVD9D830yyfV55XjaEMwBhRf0/uAbMqC1/5sPK5p
iCtvhmlnH/uczx69ZnmNif0kZZG7gJRg8ALWK26KUQ0ehWZSHsoPXyMwRlShaXUJQVi+lBsoM5fX
udYirLG69xjnHExN0y2cUhTZuHtB7+KOe6byTNidMk2L9jAEbbJciGdy+g3uHA38wWL4RULcbdBU
fZgMdiDlerv83GLMpYqL20doqw6h2txqQoNed/vLlfgBa9laC34ZSapbFLI9a3Gd25GNrtfJHJHk
rZcu6lXUQ7yhw8S9i6EqVllV7shT4WCUD2EwqPdYQufCiNOkibfgSagb+M8ImGDeceoEgAIsstQS
7MTINsCUgG6cMnFeGRabsVGiqXJ7hTfQEDuBmQj/4cdMYvQEALGnqocjK9HGg7kDRDkY5KbKCLd2
UK6NnF1jI5HWdZDP2z1eLAF0n5NEw9Hg9qnYe28jbICYpZ3wKwyoRu6MqDeYCCHud2j5PWElR3ED
EUp1IT5Y+z6PH4nIT7hkCDODPUZ39lcISmCSsSXLQYeKlt5og60bdmmEZyUskEfhu4g+wvnMMdrB
eJy6BMwkKkb9pbwnpir7ifBnpw1MXEcyGGr4/b0COq3GZ/H9edqqGCMgcQfRYydgBMHj1nEr5oZ8
LPDvhJKHDaGaDTKdYO8/gy0Ze1Nh6XRfGfO+1fmfrJtoMxOIFoAGj5MlftjqBHHw2LghYq5h81XO
b/0Iugn5OCmN/+yBZKk8FVkvrIfV0GDUv5fi+xxN9fw+v0yxwp3eNxLan38TjQvjM+Avhr9LBaq6
HA6Gv5EZ9JKCkFYw285CRH3kXrHJ4EMhHpC/KzoqkGZ7SiSu7ogxFWCgB/gLFAv66BKV4Fb+B1Jt
P3y7qFjiJiiGQgu+naC2hp7+RvocNEuRZE5Ur/3BDLMXHztfXJLytInyvVCRo2kYDlICcSC4S74O
/bYJDIY6XO1kdv3TLWiz3kyGzi2voERaLAMxd7b/jGCnTNupPPtOSZUEx2OycsK3KIPEiYBIdGIo
oIeiM2U2BojHqsvbeYgzH3xNzQYAYz16LXuQAsGnCkEQ5+rgy0vCFL3PUHXb2WPSLR4pAWDpdQzS
SGHlyis278uiDFl0+iMlQ/o4wk5krI2NiQanm9OBE/GxNzNnvBJeJrBHCn2Bi5VhztX9TWtCudLB
fLuTj5c9TYM+02ba8bksN/f5jXHDv7VpA9Ofnp1FdK7szbWai5HNZfQcFfHAMzyFQ21ybDEzB+1b
NJE56x81QpfWKDp48GNPhORGmcisGKcPVuyN/aI1AFrhVTJFZv63MjbaCpYFS0yOnuJGhl1vdtkP
5nwebhv8GFZVkVvEvv2BbJfcIojaFuy0ObW5Ri0hVG/N6WyFlL6qNXvA5BRV8PAc5Pjff5Pe6jLh
BvjD4RH7VEvHTk0Znpe/db7H8c+FrikuPeQ5iZn8xrX3CLCIz8677ZCLRK1Q870wNOV7k6Hh54su
63nXOS4Ydjmi2jCQ5ItMMXZoOiFOKiqpJQ01tkwnI4QS13MvJPmRY+Tnbrh1CBAmOA1W580vHP3p
o2sqCOXwL7nAgeFA9WxBH2RvQT32hl8Ss2nT4hfwb6VFH96bFtRH4Boojvvr+DqGEQm1rgeXal+u
8cZlornA0h8Fzn2t7j6+OucKHZ8JqkMSPHuFZxr1f7Tve1gcB9EzJeYPOnqXViMtwOXZu8TvSbfR
YzmGiYe96IUOLCQstbJ/s/fkuu52xuKZnSF5fXwC42K0N16z7mOQ8a3IpLCAhrqnow+cElcsXKT+
SgjsdH//ICAB6mwd7DDBOEIu+h5eQNw2c6JgBWngDX2PDdmwIBJQWPGUASpxkGWnxgcuIq/AhlNI
uWIyY2YV7FFEXg/7D/o9pCYHFRthkOxZsb5M7qHwyLvs4OvQ/TAhjChv1DE+HFBxpsDPjJU7KGjw
ZRABoS/FowXUHwniVFRoSAqmzfq9NrEPpFiz3/g0rgdjWl1jZoyprqTwhmiy75MytkZiyczA3MFK
GRTie3Of7+KtQ0CgC+T+g/sb/gdfmxNLUUufynssVkV1cKhYQIxdzQLOygshWOT7xguWqRUlHSGm
FVxuE0IytPT4tXwPnzh66gBc4GThbY4H57SEMZZnPxyRG19DQtP4hIFC+sWvBainYfRPCKWH7TJ4
wBaXxxot0JZrHtsoBm1QsTF+ctSApVoD6DDdd+MXV+cDmQDDJO1PULaMUT5TDuyv98U9/trUr/3I
zIq0nHxJrull5eQZYrtOEE7LAPjr4nUEd6H3BwlJXvx28kL7u+5eCzNCyO1sRxU/0BzCJR2VC5Mr
CNXIZjCqApAXv4w/IVCnd14/j9g3Mf+uJi2zdbT0j1mVXsbnWYcDEJVfyBiYWdo7qRdNYkaS905u
hNjUu2ta7kik4RiIf2I8g9PTo0Igad+O5+NvICylvjuMqWav3WCFkUzQCDimSsUcisSb7SgHIexl
7eI2A2kjiaaX1byuYvIi46Yf/Sh6IHb9YzuZw1vSRspoi3IJu5ZQmkphS4u07J3kzYdE7iQXAw9M
qKw2UgEhi8Ul6eitKleavoiUbCPZ/5A2iV6Gfrtc6EN9CInP7mfakPuKWdKGYCjvCZZw82HfSVNu
sxzBbuUqcE5kX/ZviTlEW1Gk0LKMkTH9rOo/fTgYfTxYgG/HF4PruyXeD6yl2+fxv2gw+kX5rEjP
4TcaTMvFLZERAON51B9e49auAjT+WNtorpyqMM6NWR3TRtKOhSgq/DYglwkRLwZWWIbbE2DZYMLF
BsBL1+vl2cPnzMMSB/tBIiH6DqYUX2Fd98BoZAr8Q+Tuhv0O8mV83lDoXBzWAh3vfbJiLrYe30Bp
LmDAeoDJkqPRncmzelwTHfpL2pDRyNYS3sHXMeHPm2HfW4nbRDgyMXIT7HT+jKgjsbM1QrZcwTnj
IzO9kCicz096Osl5uVvvHqjOgUs6w2jS/9qaW7uyz+TQvYXYhfnwaZied0EZnT0pOI9e/j1q/Yqk
IQa5OIx6PSKFPgkoJDDELXwm2GCgwMFKaISRG1f329Oyvt84Rar5MhcpwADC1n/2VZdxz5dBRi9E
PHXOc1YEqGFwBGEV9zqn4cqWuer0SIXxcx5zPcLh4dxlwDLxdiatBUkfJC69oZFBRRXcNs2pGuEj
ZAv2wgvnTazncLD/J+QGWKPlo0Nl3EIlKXwi/wn0LpvuRC0rRFZWubzYZ4S+HZvdM9VFBtKaBF5f
DiHewbEf+FdcD1tMcREdQMhGROzjGZEZKEPKEBPJ9JKeU4mxowKZECMD7KfZuf0vmnfJxcg3aiZ4
L1ezx+6SKn9S1PwpYIY7Ub483LMFb8M1+Pk6kba/WUuBDKlO6ExWfD9ctTyoQtImMAgC4MVAENzB
f2C0heTduw37Wbc6J9oQ0joo5EFL9bk8Ucd6WsXVXiczW3fp1OmJyepge/0KSShy5o4t4SlIg3zM
lEwhcdsAUAsKuDCFc0F4cvgBNLG/07fmVjlXvTb9+mUEE8DTMTiWPaHEwacBb2+CGCP8VUXFzmvv
5lpMBX+NsV5+ozDIoNN6NI2Mc5K2Qt5SejrdiceegYazgDnAlMyqEe894sHEmOTY6V5G6v4x/ZJI
wvQgFzmnTeUoTOy5+dD94CmSbncFSMZZmAxfZ9dxj2ABvFrGiCyIjGDKy0BaXQBY6LCBcTPZnSe9
qbGBcbp8I6n5WOiwTyrQ68WB6nYh9eDslJ/4TqZf7b5gphBRePVLOenX7m9EvIbShdrX6z3FbBOc
c4hRCIAKoRGSActZDOrQk/PL+mD5YzAC5rf43eoFaiz4WEgbHLwZzoO42bp31SXl5wzqSTjCNpDU
uOQU3kYF9N3Oe3K0qPRRT/xEUubjGlxg7cAKKtYrrqtI86pYQmiFhuIadI0HTGPik07V3kTM5ePB
qTwwnG2PA7QjRibJPtJf4kuxEeEDSOn0/cqP8BkhkG8Vp8at7OVyBTx3xBhVZORBWMSJBYXdTbyH
5j/QhYMvk1sNlw+eGJ69nadj+FeGwBJaz2u30bNJXhdAaRydbDwcljWGS8xeoT69nB72kjdYaN61
iJ5qUD9o9HszraKGsQuE3PQsNFPk/a3Of1xt8oFpsX7oHaj4Pzu4y+I5C0ImlgXNI7kM7PzigoYx
ny2nKlxrBYN3NJZMbBE9Qt6bvofvIVBi/5ZtscNlqs69DChm18tqycogAsAeG9BCrs9HpCAqGpYH
gRxvKLSKAzcK/Qjw8HfZkTZPXYFeZ0vto2fXhc4odw9xWl3QokCfAnkEI/IwGOCwVLnP8QaFqJm7
UmRxeRauZvhv2Td7XvcYD5pE7lISVJ+XqFJdmSP2FIzqBjaiLPrQ70eI4c2kH3IgXnSJOtJ8Z2A6
HKqBJOJFMSLu06d9/a/u4p5lwAiFBaInL1BUIDJ8sBg20GqhaKJYxPiK+vrpwj3TVQeQgpOCaXKf
X7N8StYHPho8ln/kNq10pX44ICP7Y31xKuM1YnrAU+pbvUSaXPY0xkTUYvr/2ZcZUQp8M+3tmcMI
YCuGgq8hg2N+HnOiC73yc1pkKCU25yXadh4QMGiGTC0xk/jadzwfCLKWhXUWMX7+ZfT5N1IG53mI
3dB6H3+L1+IxE/hyjHH35yhTSWYPJmkQbu0HjdBR2tyT2x9ZUrz9x1Hf7n5rbUq+FnQN8LeeKVzt
pb/Bn3bAN5cGS6JO6dsN919hoymSdPy67Keo44X1OIcmR7PETI5wVSy9bFABYDQWRCJdr6aA9/ju
L3xr8q8YqAkrVJAvgkE75u3c/dCH/74z1nvdZEgmGjnkM6BgQvwPagLJHj4v6hy6L64yGBHQ7Wsr
LhATHVUJS2u4F1jFQZD1yWEguoWYijJRJj3vgQebCRpQ0bkb7gDC08N7rV+ry995x+X2NERGMnfM
b3XbUaxnvfjMwrrc7kpapfV5+dgDCCx7CTl9xEEY6YCghVLQEOl+Y4AwY2lG5Waw5wT8wHiYOeCC
xlGAnFASyVCSvwlV4cTp5pa9UbZw+yImW972sFy5WPM9LgkEmsW4NuzvPszJ9SBFKIaXSulIqRk8
lkK3zVX4etjS/kXqPIax2Hl/I+OVam3we3ia7JFGL0OTwSKai7+e3jVHWdbv0dtEzWqDqcjoy+GR
WHTt2XVzG7W+sRwsH1M1bka8ClhXRaR4VfqCcMwcdn0bI35ddatelh+f42/ajD4jAm/mxbBIMK7P
J5C+TQFnkk497o0EyLAzsvNCoHeoS1ZYgT8XfJZFSACMh3P6SPXD849PyastyrKX00SI7QJyQ25L
Ne0jN/uOngtgCh4CHsXpnNLuv6NnrCc46FzSalbPUOliTqHvHxlt0dUQTSAo8LAvCrQJxkHL2wn8
5IlRdzNBBTy5pfRK3heBEbGhcyT6AaF5mB3/4sf8u6z3CIqdQXilldzn82IJRE7EOAPLfNMHV8vj
j1th+iecEMip9Z8LKWLPHBXjCso7hqEUJJOCTbTZoQtIXqScPNNv+EmbtByXMzRWYd95ozTNhxTI
SIC+0cfL/fFP2C6mEglbsIfkPdwXEMuGwOvPpJ7xcyl0yMXmPiiOws7q7znsxv30PB+Mr3HjEdeF
ZwEOPAGBXRO6ArcKvpPfpGHB2V3/UJWguiuuAOSP1Qd69DeTKW/MnTZ5Rb+s+GsOj6QGG1oR+Lt5
9q0+zAcB98do5c+n84nxTcpRWRNAdmz39ZLpSbtv9+jj57eh4dSUxo8hgv347NPl3qj7y797YCSD
qSImStWuABddkbmZNSu6XB23hUSb8MNxImL8Jou42TMXZW5DDWBkwyRXOfJAdTYYt7Egvins5g6o
DfX9+8Q4SYBeP1RwqOZEl93fFH/S+EJxxmWRfCf5/LVH9MRhZMPR4XVQeS2fq1ZQgM8zGD0DWvYZ
jnNXRqyMghLZFx39jboB3jowFyIpqLWzx3i7xF7E7qY9Ojr4MfiWQnHOa0cmIRaXrW6k5kT7OD+S
O0A5KuJmLZOpHmqrMi6JB1Di79nr/9j/0V04z+EDA5ALUxabhBQwaoxyrtyKtBt354ZUsJ8wF2A2
IPyABjZ+8Ozf/H+xFkLVfLGAOePOflibmYKSHnzCQrhrvUID1Bn2XIAbIUJR+JOsdq2DSQuq7e2Q
BVvNiJJApQMmhp3YW3cGBICrLou4owDfYjzDHkWZCszH249ZEdXmkXt3yy2MsQfitZV80FcGCpfP
7pZb/Zj7rVhxfY4l8lMU95Mik9IZGJPYAZluB5LUonqEurZSNcvY3FLpD40juXjsPvtufI8xHMAR
EFREYQXUhZyNSwJApPlYLa4leBYTZoKa9sT1Ngg5h1QcnHIJziYjC+4TVufxXQCgMtdpJC9Fgwiu
fvqAbEin17g+Uk0i0wJ/p5QV/ALbyFbMClhGrqs3cy4wmX8vO2d3FQXTsT70R4xf5IOaUe1SdzS7
fkD/dw+h8rWGZe77y27D9JuUz7XEOaAV0oM32Dl6hWosSjsMCmb8JuUPmVA/+SU5JhlLSkmUvO30
O+3mn426o6r+zlTonhywf+w0HtVM9LjE2eGRfUu7EXirRyzldidNimE1v43U4GXXGTpZEL5/G8tz
9IaT87WM/YB7aQ8pDLPv+kQtSJkFquToIfLzocgK+gd02zI7SRP312w0zR7lmM7VWopkBAxAMTep
kGtDOJjfL67yQjKPDn3z8onliJWgZRODXVEBxxop+jNhKqqvMfDs9tWJGoZvGOwhxd03jKCoXn6n
Vsh+I3tLEwKR5DqnGMAPe/2I9TG7Hlsm06DbEjWEQwk7fsLFoCei3h7W889eGz88xXrvy5M8Bg4u
h10GuRd8GNZAzCd4Ivqaukua/NbUVU20zd6Y+zQTOdYwC0MWjKvQ6eqpp+sUdJ1IAW64i46TMrQG
ZNjApbB1QdyEYamYXXKVLSlkHxsuJ0YtXeXxXkvua+OPVkgkjL9tMjZyLpdxXtqFLLDER8bihFUZ
JbJIKOOj2yk/0SkzOueOx1oMwEKWMUMUjEqUZIcrckLyeGbd/Ja1y8ec7B6xUhlg23ALsSY56bFX
HpT561gJb3plxwRansHiBIuddSjCRWDOa8ll14C0SqfrAQ+PpJ01PvhPCuIe4RLHJgyiAxrxjRX0
I99i8nyMjd/wIVLhUuB0DItS86gCtU/6szIZ+F/kjvGHJ8VY9zF/+pfoDC7ADcUmFdekDJyH0MVC
IBlgFw7XWeyqZ7iXXCWYRjm1LvBLedObK7MHBUdfrIHwu7S0xAaApRVf4PQDjw8jMmEpR7M6/WW/
t8e8uwIQMb3v/j1/D3+K+wu6b1C9A3BZLenhDEBLNbgRTyp4nPWxpJEmxwPwB6MUjhjPkW5FDM8Z
jWFNMHwxd0se6wv/Y8AJmRspyoApPlisVWKRGWDNxdOmdSH0tDd57avlRD32FubmTFLLP2NpieRK
JIg4BQxrwV8hGrPv9NM62GIz3q1/gP4Qq+82Vow2qcYPOQYvMZlAIybbAeICA+tgA8duJE/u8Rtf
fSb5krvFkZp4MFJdwKQwFuXwH9Uj5jMa4yLAf9wsGA2RQsE+5Gij7al9M8hHg3DDVQ5uCogURkz0
xQyrkpwb7ot9sRJc304TC4emBaI7qmSCIvecJfWBuwX2JQOPRp7B7uuggU7TCQ7vC/YxTXByeLpw
lU0mEnQLEBmgFlChv+3fgXtMB6Uj7gRuLhsvm0l/zzrLDqydPX2pzOFd0DJjKPmma9/kf4M5Qmyd
iwB1AWx10AjTaSdv1GvPMU6tWZvRdzTjHx7uxuiNIb2anhc/sITq0KB0zKkhcUHiLmNxFsmh9CHy
gYGDOb0sMKuhCGxX7z8+wjcnwqp5hnkwJiOEEPLgGytwncC1AeLBdHSENycq5NYpbviwOLQLvLH3
Vf+skShXlc6FFNAyQ6qF0/NgyHRyjEMBpefAlUO22374W6tpLykZUeIxP3nuy+EV16pBWlDzdkFB
0ITIfYN5vGEUNtZmDDdzqwtw8uSQMhZbq7JwUr/P76fqdB4xvAxNrmobW60la+BU2m/T67zIzLU5
fi5Zl6ltMbmM6lUvwJSBrKdRD95HAp+HideX5kNeS3tpn8PCw/kZ7IXucsAGSjHEtkfhq1sN3RyE
/5kYaLI4XyEaMImjOanmvTV8K77OJyCvnVgXKqRl+2bad9X4MX0xe63m5vo2RSm41tfnKc0Cp64L
pdmbruCKhQzvI25/h1vMjDqmtwxI12wE7/1FdJH4bMcyJkc8MzYUVFy8+E2dyaf8YC6A4X0ZaS+S
x+uE9i2sJk90jYx6s2rIbJBspOkrQ6e4hDfN/vY6/RTBQGRrkwHvDmAb/z7/hVE3Vbgn4T3JRHow
tWPiAgC1OSOyXN6H/6PpvLYUVaIw/ESuJSAit5JBxKztjUttRRFzIDz9+bY9Z5zuNotQVO3wBzgp
rCBzZUBmyypYISrdtvavbPuO0A+7ongG7rLsy5pFnOk/logXG4hzcsL2DGLNnw9mnsnnbdfLj9ZV
1mbvRSGcyoIn1S76i895s4+IPnI3F7E0+6rDfcaYmaldFokSQ7mOZbzJHJvWG7vpIQWJ18VV9wUB
Xm0jXN2vbQqgdCdR6CAjpvbAes2ECg7jOEfXit6DiCMpUQUA3nRFDSp3Dzas3awPYZY4+JK0Tnb2
cHROcb2X4ajiatiXNvqfqG3fHPhvlNBBjVCGf0gU//Ff9OMQqJyfqdga89f4NS6RPkgjkH4/Dyri
VBy9Tq+gy1XhD2ScUQdlWqWxxv+altpOmZhRk9BwUqL/cO4XzokTLZsoPQMVIhCNCN9g9E23sWWX
4d3GnL5nICPfGVCgBx20POGU855WU82nkdXhi/1efh6DHKtxrafYn99ihEk5WHzDpY4RnUL40P5J
YFyfwQtnUJHtQ/J3cV9TAP4GnWdkEATPeQTUDVhrTPBCh4G5VnGY4VuG02Y5ppd+YIW3z8hZfNyD
ikxPdbVucODZxGmFlDE16sdAtOGk2opSbqRhD1fiW5eyEn18MT8+0j0T8qqCnSCtefYifUaViN5W
Jricj8/DN5aD6IzCPGgCI74iw5MhX3OOCRrZSLp4dPKHQKuBZGrz57TwbuOAHt6N8XNanoenqDlb
7YlTW3uKdeBk1S48FJWCZKKSpPeV3tM7USgHerM7xXRiw+cUjbtxLbpXej/dPTY0khEyZNGlcch+
YD2EzcHHsUKaG4rTZL8RSyXLOyTr0w6fwA7oJoBNLUQ6xdsbquibcpsL0rXWfAC4Z27SYAArg8z7
x+mAyL854P+afAUkUEvZNafoVHnImeZjHH5aAdC8jDCLcTMt4tOS7mTEQsQR4FAQV7XxQN6RkdUE
egSJpcQSGh3sXABRDOOfxuLZsbPffHD4xQgUa0+zu0T3RtKgmCulHV+7C4RGrLhyOh73LO9dhotA
bZabpGUtN0tuuoh3t34oOHZ5GeakXaO7iOMmsJv4+x68SWzgw23HC+5FnU+eIPbQqiUP8ZikTvFi
GS9guDtnriL9kxz7bS+bUADgCfIS2ZYY8R5+f2yuy5W/v/wm+5Ln54Fkazx3YRfOwl7Kk5oIOAF2
ihYxRl+Ja7tL/MGSwHWDeII1mCvsAyybdzi/BY+TZXbcw/hlTo6FX8T5OA3TsM04J1Y6qFY+BrCr
TMR9TEXZe0MdlmwsEhaX5FosnlI5u0Fx3dPXHuRQA36r9eN3g9RsBKqoC7uJsXycHra4u5VwHlKJ
qbSROmnTJKZZTaZsvKdKpw8y0FzT8y6BerLyU5+TrKMB/9upUg+PIrqp6bagNoVayrTjV8F9Ujq3
2Tu4B5fRiXUki96Tw6gxfO1ftMUYqePMJ0yYv8cH/9PX9+lvA4TpKdDxpqGHxYCkBw5IZU+0Qhnh
basmSGfAVygHDxG3iwmuCbGPS+S2XlYTiX/KPxIHThiEDO1asn7sOCaXft5vJyqgE9ps157uHQcM
a1E5MxAVmdEepHEuskJmhO/k2liQy4ExQxCEYtV11g5fCDPs0G+iF1GqYtOoPcOW18Y1BMGz1qiJ
82vHuqGDgjLe6mYZSY2jdTt4lq5KyuZTFNDNaKCM2r0m8MJF9XsMWnara8QIZ7oHqrklPC+SNNrq
L8ucFrg/bNj6Fo58wSqAZDeheEDeXOxOEULzCOAiuwEtMUFx7UcAQxgGRY+o7md7SJedXiuTdMKY
m3igMS7eRKYi2sC0grt0E/XExiAdoaymU2iPYJ+ZJowsewVu9uWCU6WfgY+jYuKfDfbbYE0jIP0W
C6jSGkTCWjcLL31cEqPjQgExA8IbxHOXaBHTBx1fCiz5Wt22gdHVB6lm5KTec2OGVAGFRNorMLxO
2Ca0FggbgDcBn7EgFGGhRjVRQZul6GpoIsIbbM9YOliLBLi/LMyfw/Cxa2JU9NhVG6Ia0gLwELYB
5hm/ixswUOISia/gma+ujgkZAut2s4dkCmHPFEmrqy1Ap8IHW45tNmQGsajQA6ywkyOw32KdbJK/
mgraPYHMFhz8Xi5yY0C9B1JYMSmz8BTmDTmR/y7kpQi46UAwVjHpI9cU3IdRJoobKH9K6QZXEy5f
4ISFEqQNccj9+n0AhxPHj2eEFRQ2W4BxvXcoP7PmkmKn9XRmRrd0K4AdMxaPifYtWljHOe+KnQii
cAQlbg4Bloo28OqTfbbbvrB4wynAS0hHgoWTywOKEMcFZhKmTPygE9hdM1C6Y1TZIoxGZjO9O6vQ
AoSZy9h6Oxy/fmUBWcN3jqGMHJq4q/HjC9ZJC7Tfuy8XPTC+F4gsAdqJXC7TRlD5Kl1veMmElZi7
gBDFwOXmgeTEbuoKQTpzrgkYVfqXmOqAXlmngD6J0Wcoc2pWhvgevT7wkRRU9qRm1x7g8iNySnyt
GdI0AZiTzganTPOHME/7ecSHZZpAsiOLjvbHsVSwl2qUQqgbEYSiDHB8d1e1DZiQoJHeSEW8Wcd1
fBu+N8TFDL5cRJAv0+fmMSU3JoY/I6Z+6JXSCSGhGr221cjolYqU6dvL05r6GFnEfX+araarKTnM
+EqfPx3rierR6o3bSzKZHIx4vzV8wjSkngR4GBv2F8nsV3xNo2s9pG0w5/2ZdT49EZp5wwn+TO6j
bIH8KHUciFizAgPl945gU9+wDJCAoaJ+LxxqG6y95L9YXVASYG0Nzn6xLMf1BOYKzbif8pfl4mlY
DyZymnHkzRbGjogyLl/J24OFCjzsjTuyhq5YtwmKigDoySfcp0dghMwEFCcBqAJeRV+QXF4u3xNj
JhhX1En9MxcAFrY07lFWdiqRgUVOEgp2d3NzN6imoerXdEiA0ShF+QaJR4TqXF10Sl2FEplCU/He
x2PNZru+24Ixi4RQXO6ebNE5FCQtzSn7gCKjYqtAA/halEovthHBEGUbykAuR/8o1yZtiqg1go1S
TAX79f2BTMq1nO0+O6L0pzr8oDkI54YfiRdk7cdSChqAkdD5ktEPQJIQ/emgRvJ0zDH5Lo9KuGAw
C8iMwCv7pX3DCRxlN4wwmRRyPIr+pgjz+6QP7Xo0QvktfyWqwG2IGUZ2x3u98jS3gXIiwHd23/+b
jIyZ39ohThlVudOafpJPgkkDjFlarZSSECxF4gjty/eyYMnnPhYwONVUjmVtM9FIpE5MgLRZUlOx
YS64L2QHm2AkHtSLhcxz7VNVyEACkj3yInmwOfsgUeJuNmAgQU+k/G5Z7xETsS2HkWKMFDhFpfFK
/yYbfHrHkeyBQqoAH64orkyT8g2Po8JZSllac/EdYcPkOMjReAzkrUTUEypIIGVrZNoYADLMKK+5
3x9rcwHDWkxZ3YbAzkFG5/ZkNBp5A+8mNKDKRifhbI/RdvhQ8EGhCj6HdR3olm6NZVZD7eDnBy6C
QwPOamMNow/JPlGZIoooXCA24GjAtnTBivNTW0gFyd9wjq0hUCdjKDofedcbvbqjozX6+CTg3d5A
JBWadh8Bhv56iocCm6GBZK/sWx95rq/8gkgwyDvDF2pzEeWO7Xb36e5Q1QwmkwkrjFwmk7QblN3R
yUeplAJL05vNYGp8L2AM+9fvEZSjSIFDymAcWRjbvoiXUvpgZ1LqQS6KE8bR/DcqvsT3Igmrb143
0lM5jYE8fsk3yHXOc5HEJlZ+JPch2Bd4N+SOhBN0kb+HRQ4NOKhkKXbmBTqiaNACIi0DpLJJFImM
eAICZd/5YEKnGsxpCt+TY+JB553LpbTmP9ryudWW18V1UQMve4JOe7pPV0fnsVsiiv78uflqIJd6
lOK9h64oSKSD/QEQ1gDheeACqhCPC1h2Y+YhlEBzVyXMBZv4ZKraSLgvP+TDMY6lNm6zJGDqVOYO
sOKIVunor+a8g7wHqgTfC+4qoGeRBoaFiCEDFV80+MwRMCinY+/SeNcOdgJFg6CYduXQ8Ftuiv7p
iuNExsMXlgvv6kIw5Mun36fvYD4B3j1aaQwRFiCA/eKAb9FrUTz6D99B8LR78741hc02/v0d7v3v
EKUBG4Zj9E/gnplxGYqKCw0uey5KLThVJbDg7ZJ33E5GdTcAPgF+WelS3WMGw5XI2WwanOJkR0uZ
bP7yFhr1nuRMm+Q5Xc1uB6+FypC2OPYfxKwAqx0VLxKwCwMWIH2L4kNJMoEg/VplGPRY9ho/ZVJv
3yOyiWm7Y8Gn0MeHgAYsDIIRK5iyqLesaRoFQYqK2NtUzqERS8eDEhsUK2F5VCg6jsCg4L4ENQey
Dm2FbSOqhte5ylpdSIcJtk9j8vRfmVcbDlQL0+6AWnpuiBwJzXwJJnLPHIBwQW2Fzp0LNzDLgJ9q
AWBvgNdv4Cjistbqo67Ee8HDxEtaVF1EnUUkWYQyLZej27ALP+V9UMr8Xn6lpNMh5KKaPHy4v9h9
TUF8+Gg5W58febD4d/k+k9zKpU/RKwwBNADL6Ixo3q/4QGgsVtHy6p/MO3hPMWrjTnFZYNuDIezs
KhJK42l8ciXiOWOrifO5c3WfCSGZNYbTTchj8cSzS0Dkwj3qIuTlH6JPv8BYw8/ACma+hGvVRNmt
Nm9W8O9/eX6GGPvJPX4v1bwCLnDxCv/YwUMVPjcelbiOE34dx9U8HbMfCc0I9nKrPTJ/gWoN2iN9
gI8c9Vr/jvcb22zvZXcfQsTa+CvfbsUuoVpgmX4HngO2t8EFGH6vY4HVIE59h0VIBRWfU+LDLCAk
oswsJWGP3h9NN/6fYSujRq+iUedgPYRhuJnAjGtiqgzaB9VSmvEwtPoAmZ4ITjeiVWV3KLVqaOZu
dB0J6o+joXA8QC9x1h4e4nwEuPg2Re/wuMngzGXOHZlOevbXUXbwKevlZfBaTk3OnWVeOsrRp7rH
LXZcm6IgsHGKQvMKvWsKOkdf1f2UnGMNRf2g+Ohbqd4dKOTHI/tUX4sa+EvVPf+IUcIhVFgWgLUC
jFa8Q7/eP+H6MWPS+wcgStgCmBBdsBIekg3sllQZYuSRGQJIGH0MWrIYYtH0wr0QicQcBTE80Myh
frBy3K+Y8/FTTkMURcI79q15n4bEq58urr8dwshbF4NfuKAKzfpGmJ2xwevmoDOUM7IMjtKxXh0m
kJbZ5a8w49C4frgmQB0OCiTsI9ItDYHqTpWhEJkwdeTb+AU9BOPmZsuW29mcJwXKmtQMRkhKnMfi
x3iem5ynsG2CttNgAEj434TUc6f+DXawOVyRmFBCrxNMkr+nlWGDFTvEzyit6edzWrwR4GSwyXAz
BpxZvpxdiP7anF1yblH/5HQmPCcRYrxBDjsCdE1bAb1JTKWKObA35oa5PlAGzF9Q6fG1wKTiTlGC
8jjx9tFdQb8gLGQNoWJM7w5q5fA1rDrYr1HWRVpvDju9a+4MEXpDYYMhpGLAzSjGoZtibCWuftoD
lPqL2huCHLTQZodZseCKQaOPp0rqCtVVjxtTfUgDhUOLPy0MgG1roexToj8k3tBkW6+QfmPuY/Hf
4mdn6kj42kgdUDv5MBsg8MunnDAt3HLEX9xDi0Kx8451R3iICfxuv7eX/Ys1eo/o6vgEZTeVPlTJ
wMBSmbrD+vib/tRrMF1gvmIE3yAW36i1P0iso87NTrcqfkAUT/sdP4seoeo/x82JNi299+DVv7s0
f0/jY1JsyJbepDvZEPQmrQD0RsJq8kCM7RKq0S1GYg23J7Jnpp/v7w9nUXJ1S+/Vh/6fsz66l6ES
P6BrEupOBBd/GjTdAv2BMwhl5q3xda7/PjiOLAuZxTnO3N/pr642CVq+7MwrOo4/2rpcA4WevJaf
YYVMyapLSf4xzJ13QsHfxMwXQtSSRHLz2uUxmdkJohG1AWYitDZchoc+O4pUGIizyTto2lQ4XAvJ
+1BzAOraqi+eo0+fviTZdv1zJEkEWkDlE2Ob1TTd007TfwEDnIABgkmBHouoQCqJHvg90GzQoEDO
cgtYA4OXdHWAEMTF6D1vTkFZAdIbNQgsW9iEJShXBvMspcnVCGjDpGQUKvnPh3PnTmhcePjbECo/
eqcZuT9EZ6o21sJIbjYbaNmWvbd9+JA2J8Xesn2fe4YUDX2u+sOowFSUB+XfzLapOLh2bMdxbLtx
HHFdrkQu939vRa4u9UeeaNsR/+SV/oz3YMWl6sD1oR3xaZx4PPILE3PIu/tyF9d9OHV8PtuzH/LK
IR/Ih87k768lr2ONYPbxhgvyoQ3cfhcvUTu6BOBUkgL9WZGI55NlU2wKpNRCbcgp5+4iWrBRURxF
tg2qJbK5aF3ZFnqZ3OdH0YLrst38+nvcdnkq/xdyt83LqeAu7IXLbynGyiYspPjKHljwdY2uvags
+XBuLvhwPpat4F3iKOaj5QHulwIxL1JDnlRZsi8jqFM2wbhslOp9v6Xs6WhICWbIZ0vo4Edizppb
3GlPOern+WFagG3IaIq950j8jy/T2oFWTUmmA+ri7RsBjMKQUCqsFy+X8cN8QrREERa5d0cOvMEh
SZFcN3jFqo+yZWCU3kF1zUGagI4o5ryptRegKGk/LHbyHAJ8Sv3La3JKjvYRhSuCHiwoKUERLXE2
tKLyFKUurG1p41KxxdDbf3hNKjHc6wgjASlM/wYvQXNqMphbaID7uwbP3ts2PYBXQYkeX9NFvhRe
QIn771yxEB5FOmiOeZCPToNonnail2dSl/bLmFpOFkk+hvwohATJyFYkWB/naW/h37kYoBU9VkSc
dmAl+SeLPAB0fbf4cgPP7pQYNZ4NEdaxMVMKXlr3BnR1jVcSuZAUFXBlIiLBCZZdmxL7QOdmOaGr
370mdzRHrvbFEZPT0st9zWn2lLgIaGT26hnyrk27xKcbcCSieJVLH9rhic7Labrca2EXB5OjNX66
2207WY07Cu/ztj9IO6Jga2swR6ENQ+AQL3UVu+LrWHbjzTuE+XTVrzaHZRHdk3yICisgMBLPByFZ
DADKQRHCr766hG9wHQv4GsErfozqEBzZiNLXh5rZsBkVSbNXTLTZY3SIVKIKFZm2LgvVY03IExl9
WGFtW0hMuGtDstZ/KvzcG15rwdoEx+oxYxVDzqkNP0q5WfftJWrZdXjzbxvE4GjQrGDDQjWYY0s3
EH/yco6PPNpX+vA4OaAPA63p3atYGBMd7kjZT2GP01SDsnDx0JLGiwFEfx+ia6jG4PtL5vNfAoAX
tjAEcfmiGt7sDC8hEDpFRNA5uLCf8pBZXuJesZ7POdb087tz4PTs1YZnhDU4/e55IFwqugg/Ra/o
pdiwiwOMUGLQVVuvxvkMPc2ErylQuz7sOZdwioGZYEENV6ZYXNZZv5PwFI0oCIIR307zWVr5rCNJ
6GGmLUuCHzAPljk6T8tImStz7At2n4020kb5pjO5bJo/6uCwaWJ6XSU1OSMOT2TzafDwH1hrY5e9
yOmxvt1XuOqtbBiLtDtTDKOeC8zm2mwk3LSkHioedYaz4RM01GGHuyE5jh4kjODo8c02hlLDbPZO
SU2vRHFopW8MUAAssvmuQiyDs/oSC/qgDf/6OPtswUUTWzcoue3ve25oaH6foS8fAj05ACy4YnEN
gJZkpjmshlCRMyTWuyy34K6M4AQIP7MN8PUDEheyo12BEBmNPTp2S8Rmp6iT+GtEjgCP0lkW/Ano
6evYWHOSubTM8Xw6jbPleQw2+JpIpRWSR1xF53Fr/iGoeI/z8IbY8Kf/HrRc0wNz1W2E1J19JQbf
Q4RIWwARHgQivqHAaVMTy0lMl8WH4Q0dlzTQ0P44BrV3xsY3FUE28J9g/+pIRqs0YfWoOUUscSfk
xc7kyNHHgF0dr8YQ5OCkec/F0yWaJuvugHx5NdAsOCTN5E7EZAw/e+Luy+w4URenScvFR9U/De4Y
MoiuIPH3Z1+j5ZLka8rMkNrWSBhjtwqmcdhOWuNyr4foMffzURHgoTOF7uLWuxazDbMU9pUmTYnO
vEg+UHCW7flbrnyAM5wGOfXqPCJQvrrrBnBITwWuY0wuu2qChhiMTlrYjBxKCG3LelKhgcm/y4cy
iR1/6lk26rjMD1ThoG4IK9HwOnSyCBp6q2VrWY/TzWnc3rxicA5TyWtQBjvEx+QxzUknQaQyLlqs
Jez5P3BIUdswszn23Cw2LCBiOCMhHicxinaZDyyj/5ygum+eui1qEk+LbjD/AakB1Xp8XI4JTRn+
twfgpyIThSczbLsnOw/1AUoHwWddzm4jvpjRQlLK0uoQYYWS/tUve0XZaa2uCmoLXD6FQYJAAult
kVTI5f0cZt4quFLTh4hDEAeXjxWJJJ+ZFETeDvGL9YG668o9X9wmtU4KbJSNawdFuw4tQrwyoAt9
up1P94n/LLJOVMkWhWod2jbbUqZ4p3Vbudup3BuKMiIKjCzo9B4RnBL8YfECieGh2M+H+0JAhAoD
pRRgvzgN8YpVfIUj+BoVpLSkv3tcXpGAwNIbLK1iX3NUWEDleMSMah9AbdMCEAM49SJiYqrhXh/R
/eCeW97xTvZEj8j9EMs8yOyJ09m33AZx9fEVAkNA/Xp4AUrxlRFgCWxAiYQtYVh3HWx490H1WLE1
+jJEs6b4CvzDx6LC1EYk3j8WzoOOT92DfoP0pK46l2JwqaUZ0NjQNK6bNmqdaGRcNffwcNjfGZ5d
tAmabvPldtpQkbwTxehj/MbO5OK8O/YHW2go4K2weYsqNU5OnQj5CXSAjs7LGCkTak3GI9aqqK3E
iETRV3y8nMskP7APYEOdXWOFkQUaH7+6qyNNp3pHEu2vmZZ+oJ9fIJiMjfP+0ctWUKs5DajnnVDM
ygkWqDi9Hjec5mdSaNZml8Za02YQrdreK1i1I+3MCYYQ0aXpFOrwxGTEW0LaxV45P/XazfiYh+By
EOxJWYxOvvIKdW3WAPrSDFR8DI6jCxKhrxC+GJbDLXXyxKD5MDprE5MSfNZbrebNHPYs/aH7JAUi
VY6NrKchS8P2PFH4PoxW18GnE1zMabsOqIh1roOmOmnetzgXryA63ep+rs1yrfe6x80KeJqjbW9A
KE83cB7twjJVPJedmz56nub5HUW8qkFsN3pjIXibtbO51pleL/srsVANgr2xogudrhu3ifqZVmev
oOI5oVzX6HgPSqAzOtcVKO/KWrVFORSxG8RF65aDH7SROuTkQIce0O44ZD6Mv4bbOjssLleJ3kGT
kbSQdLNcDe6UfGliKzT6iS8slQoosh9Nsm/Z3xwpFEsB2gDCp7v8+xy19oLZ+S3geKCvilXNA4Vv
kF/YaeADah0GhYPsDgMWl9A00iioUdoFV5iUi6bXGeUBSgqIfFu3MWagS9rYWEfGzE2H3XEO+E9f
ZEmNMgN9AYxt20NsGdb05F8T5A16xfRCawPM43IVtAcn6hRHB3adCHVgI/bG2xjZruEL6o+WGNuO
Z4AxWrG61olELPhQTBluxQ7YzAv/vDabA9lsDqqZ7uVjQT9IB217Dh8TYwO1JKDknKQluEgNHA4T
2xw2Ml6Zu7cglfzbWNtUcT7QbYRwsHi4hq/JLaCogOgCtEAf8Mt1+d7xDXG9dFp7NESWWe+D6G4z
zOgMZS6GVJG2MTY4w8IOSP0L5JGT/+zDQsF1BhD6uQ8+sto3961KEL+digYeGkbA8++jAxkpNIC2
c2cCbvnnm9uA2vdmsrJbN9cE6jo6XpF6d6HovTO7wGyS4jUeFBQtTKG2dtZXDCVZskmKQQY4GBy+
K2y/rStNb+z1mL5BTaCfxyQ9Z6Zuo4NOW+jkAKs9wE0FqIbzLqL+A5BGSJM9QZXrNlBpBWxVZZ1g
3tA5mWnovCDQTFxAeA+2T7dPWILSSWGG1W3IVViE0kOTFpJCsf/bt3DBXEn/gjI8Fx98fwJyObkl
J7jjX2s27+h82wR2Qi+jL80SNLLoel5c+kseqxp0RyDZ8my0FUFQZPy+01/49hhSYNSaj1ldjG4Q
r6172QDN4hneomeUoS2lPWqBSH5Q5rLva2YslT8aLCd8AVhFaCRRdVmJkz3/tYWmWfdZIwHyfxRi
W5MCIj3VC3VJAF/qnnt5eIzazlUIUpTYVdR4zuv6YcMnyCbQoydCkOJY33p0jtUQy3smVmmzHfuX
Xtqnwi4aJYiODLXkVkQQrpDpQd+4TSaJoQgxMOV7Th6Ek6bZdsWZHFxDzFCHaemYEbCJu2j9tXYK
pVHKFbSXBkdci6AJ5M5he8X0kgUhR1XOQ2PCK13pZZaucLhfwWFgAMKF9JQoi/us2Bd7smtBRNEE
BQctmiF0BmiOTjpUynCKPY70BWtd7z2TPrJ0XTsY/THrT2r32DfQyCndPKDHGlZYzn5I2lnLennA
vjlMJFWHTUhFTOooTs5eoFlGiYbeI9ysgAi3+5wZ2+esaQHfqtlUMZy6gQ1mUnSZ/3POQQFUNMM2
NitwDY0kflEGEG44U9ZpzVKzGhpdbdukMt+D7Tw8TLStVAlazBgPDjOUaF5aUsd4OywWlL0r8nrS
HyrgPY4aNU0oO1i4w6Yhsa/IT+naOi93pkOWfzr4uiz0b9VhsZDNln2wNLvg2ejX0mk/WLS8arqF
IxpsK3vU3Y2Qt3XBiNG8By+2XMYKXWRE+WhE823w4fti2haLVZyugSS0zt5DA8lxYGa0SRuMRMAp
T/qMwEj4X4HkwMnbiqJZYc0eUguJQactS6x0qYlIE4COCXWrhr33UZmlEgQGTnYBQQ2oz9ajKxWX
LJDm+GlGqWkBHI6CPzloIC3LOHbdZZJIw5e/yyVeOY5qrRg+Cn69XyCfNNsXzOi1e8B+LK7dRdvj
jQCWruWjBPHCx6ihDIjFYfJnMwn2ThpdUjprh7K/lk1a04LI6YR84iZJqDhb2PNCsgiuo9ek7q1C
cUxXnbjR5cGlhhuMzW6mVobXJQQ9ZF46nsI2y3j6DkPZp1TAoUUIhRF+NuMYNv+xX7oM5nrBAKGe
F1IsWlwCVFedtM+2X3qRwAdRb7FbnCKy/R+XpIddLvfF1JnkPyrrVMRA1HAmGwkZR8hH8H5vR6AD
lwBSvWsml4BuG9pbx74aLnkye4SuigMNnR4tul1C7+pwihP+sPlDNubtxAv2odzDQiW4pMWCs3QR
a1voHd9xcuMU48TkzJCPlbdf8E9GBoKdUk+jhri0wXjE0lKUfcAxxtQp0bfICfU/jNQKV0TZPh2N
MDlKcnZywjmruLKoz8jYN7oRZTk5S5cF28Q/tuIAcVxPqHaywMllxn7gawlYinkJoXob4xOFUnoL
+YLvB8tvOSUwkewueXcKWpyyq2+lTzZPEAt0OQ/WZikVoWUseD7GA0f6KQeXlqjJ5smEs7j16tUU
fuoJQoXeWP71tVJqrShTcJFv/7IvPVG2+et2AWnnPgR7v7chA9DgQAQMhYYGGk9yqHg0lGd0Yjwg
Kd6ueOzJ/QIlkS0pHC0BXcsqVMQCFYcl2gVDAc8v91BI4NkCiYDth9Npap/sCx03SbxJy3BVwt6T
aUKShJrXHNgWxAzhUzzYZqzmHT3RwWfh/8fn1VzelJCZiHg31l6a58AxaIAev69KSeXlXXUGG9Ab
Oynn0mOXnjtaUhZ+66Bi/giDJeg22XTB+Mg9q++byObKDpIx1+gCheQxgZhA46TTDU7+63ty4uvw
iqVYxsrU8rdTZaf97WL5i5Ycr/17h1sPBQt2HF+WHfnii9HZ7f69UnZBEZZbyXJpMz343ig/2J2h
7Plavh0R0QHgTvH9C9DHLgMBGcnmNaeIB3+BCne4vgI8Uq10JDAflaWc5Zn9hDYS8ABmZ64Bcvwe
iU+AGAzGt6xRvMyV/cD3dFfLFSGxzIcMG9q9xM/fjSGVCQVl8IdUSAG+0+LkYBZs4h/Mp6Keu0JP
Ef4/e0bPv+NGHhIM0B/MSE5wuS3f6GN2aVHjDMJxk91WgLYR2JKMETnGUPB5L8dkWHG+sStKQsW/
z5Kh8HZwZZsw7TBDhrKf5I42rOq3o0jXTvau2TMomDKQ6N6aFInlljEwB6B4adAz/qRhLvrjOADw
EJp5fAGDrTFwcHszKmlU8EHycUyFvL94/b6+R0ceIxr/fhPZBXKUBOUkgwnaKbtSjgWJ+HfPS7wF
LIMBKJcDWPvMFVCD4JlkFCscSYXjQibOPoDcAUpFzhbVyX5bYkRReZddjX6+rQUMywWvoZqcMtM3
LR3aI1UuL/PMXxTtGTct9ibPQGvoYCuBnPWt73mCJgfnFjVPqsnwjrgcAKBg/cB8KJNdk2fJOc6i
BegD4EuCRZ9d8SyZOz5gbGQAy3DOeA7SL+ytByeL/D0CQTC5juwD30/mFXklIxEmnZx+LCcWud93
O4TaIftC9OxF7JHWOD8KSm1Jw9qA+FixoTIycVaQ3UW4SvGOUaVgBpIxZkXsCAlf3hDGsyW6+lA+
eOvMvvNh/6NqznGjL5MJpig2YuhMLYhTIEj5CuQryMEpQULLtCRQI1lH/06aD0B8eVxuyxnyd3lg
N/E3a7BNQ7CN3/lBgPIYAEIPkZhNBsJ3MLjaVgaK/MjvFP6Mxgoi1/8GqgwqMzGSzr8RnfaLPQBU
AaFy79/cI9crzif5JHnl/yfPN8iRN5YT4+9D/j5IrgPLTVYxhU5iPJmCyq1g+v6e/dnKX5lZ5CJj
VnaqjAlGIL8VFIGRnuXo//3+uyUQQsFRibGyyEXJDpWZX8aMfMbfF5K/cuGsYULEmYMR8/cpf787
bM/3a3yfJ9tZ8NXkPpnJZRp8EznKovm3k2Q7WTx5/AYuWW5xRvEcmZpxUGULUmpO8imsGwEM1V7W
QRTZb6wG76dj1HFujgtzvWqNLsAEHqIO3EBMjC57i1ScYJ12AuEbi0hulQA9zraSBdeDUzYcEP43
4O1rLUx/CeSBp1z6yr6zPRNLM4+gQ7fXc8fAhftqQ7uBbmQuKXRecYIhgD5KPY7PuP6iV6yn1mPv
0GRvbQ8bjTRkWHk4YhSplGsn5+mNHJx3/dDhwP1Wg1qCwgidKlDMAGEtPGBAmkCvjRAdSWjFAutI
vXMRIpnctpVem+HE09Di6eqY2GTDNHMaL2T2OrYCvOjiflDKouvvqdK0Rw2HzgoCEiOE/oevyr+H
ZXVytaxwnxqO1zVEogfzFYUOKC25jl4EDRbQHJCXaE7BGhO9HeuhB6iz0pwAel+ekuwSU147gKwS
u3BSvHtYxGfU9a5L7u/Q+G3YePuYepDdunFje+7DqecoAJLL/SMTHdu0vquBcDh0UM91V1e7t49F
vQcrE3X9Bid775Nmkloiz1TNPoGQgjUKuBglrOQIVIYDzZPkHko38dsq1HqXSb14LFrxFRnkfclK
Mn412PPd8if7gOg2xh0aDcC1XWe1XW0vo8tIWz/C08+jhm8v4wPDtxfk9qrbZqZcVCRB68e6sb+j
77uluJv7CrfvH9iHkDeQfIDqd4H8WcfljqL0bUdB6Y7npkV/XQ/MSTV6/dTJat1CChgxlkA6V/sX
roDES6iHX/bKEtbEddsBNr4FOcHb3X8BTADoXFJDbm8+U2pCwA808HXzelrG5u5hZeFhCXys8VvM
mxskTaa3HYI03TaYdxWgQoX0+q0YP1jlpinsvRD2brcRmCx72LOXNCqbFxaCenAfo6FiAltqkyrD
7focHNitp1e/penWRTvF+YL2l3ej2VWLYOltV99AHIkSD+wnqw1CATluZl+jm+OYDJ2Niq3qXMvh
/TT7XClwRx9jmd8gicPMnVxQ+Ts5LxOxr8GlExrm8MXoKAbge5YpL8emnnYmBPzUoiietu03/tU4
srdthBfuvToDKQufrVVCmICmESsT0nYqN1CExmApIEnCPLtTv3aVol+vOH9E6nrdwL+0hVgfI9q5
hziUYoJNpvzb2rUHzaREphOV70ANCUJ7nzHvAUZIHZkozLLhZJ7oFI2FGAALnjmARbBw1VPEdj/O
w1YRXNo4wlzgh9srVEwz77ayIZZlV7+FAl+2bbZshX4bC87HP3nNT4DGnPbqX83ZgyYjmsQZRPX+
Wx+0Pv4z9Q+c2EUZNpWopGZn9FrAJdPfVupXDf/TcU0mrFsen3DqACnEkv1kQ8jHfzpMjzo6tAA2
7uM704Hhpp9hJ18jF6kP7yowytRRf81VLw06TJslAJ0TGkYzhMtUJD3jw8tTi+UTzRADe+Luaoos
wx0Z7MRsBybNjmYIxNI76lEHkbkuInZgmqGuk3u42oLcBnUcvwGT2Oylj+j1o44y3Urn55WFNfhU
I8Sj4Y6bNWrPtOsBRaGSfAcFAIYJZQYi+buXftzq7oEGGBTA6FTMPGs7EylkUC88oA2UBDvmmTm+
LBqT90b7+FrpNW8O+lU4K3zxio6GPigtuVKkrRCJeJKrnfqN6ApooUOGSipF4LOy9RJnFAvUFi8/
gYZsJcj6guAGUvl9/NXwO1qgGLIJoCH355kB8mHz8l6eEaArYIYXdAZ7BDsv3obSsVaLDtOjhZ2W
7qVHW3nHjYNtFE2vccbHzH4SQhgOX/1DioWocYHnAXxfXLGGKtV+mXJ+zdq6IxJHG3MGO3WicNan
G9LFBxne7KRhimnOgDplMM6Y4ethtXLT3KL5w+rwpP3K4KT/Hmlg08YYqsI5+Xj0oMM8hOtsACDD
DQr9pWyax8WcpmdUDpRxC0b4i8FNTdpC0/oHFNDr57Y97ZWk+R9J57WkOBJE0S8iQhZJr8jivesX
BXSDHMiAkOHr99RsjN3ZNpiSKivz3nPpPRJvTt67GvkQ3Ilp50uVN2sw6XWvysaltOjV3de6Pj8z
K5s16Ub7XAu8RARzcfdEVo6zBHuXGGXQAOFgij1r/CQxhVYZoHeaX5pdRytJW8v1uNZZe904pDEC
0rR6uGFk58zfIaFRUnIMxl1LzknL2mTvYhc/Guaafy8e0w+SDBefKd1VgAVfydaANeIK56wFdXkv
tSPcni8CkSkf63XLGBnUoDqVd0T39vcEWh1omyrA0va5ExsiZn6LXFp39R6o7QexD4nnuAe/k2w6
QI9n7r7q+A2LVwlKkarGAx08lpSaX+9BEdvtUt7Eh0RCG0W49lnBBVcd816wZQy8jlRW2jQ6ySU2
dAfjS/NUcqTO5nYREofAZ4A5h+D6+NWfXFiuguN5gNXvJ4spLLSxNlzFyBye8yI96NDgzXOu/TTt
b/6tyRaE7s5VC8jj+KWP2D8uUoWzlvmhFJZuNySFmYEnO3v4CYp2NDyr868+yXxceJIEeWfenod/
NcpDRF6DkfGCxpCsmnphPhmADsMNrEfyUglLsNzoxvYrT9PKf6ZuUnhpL0ThfCFrQWO1X3akHvKi
Zf5wELz62bumZt831/Dc8et5I1zGPNfX4Rli6q28DlfwHkZgK5in75/OE7mvmMcXnuqaHgBRX4VM
PwSIC7t1aa2RI8JuFcNzHJno7CM/8lEuYGQWKvj3vvAZHND07oIuaKYNv5isU1T9a6SPaIZjAxc6
+Wj8JqlBAd5aTpO5AfjUxImICSLopuLHdxpNKuir1fw9BwmRTTAV+gyYnJBWWuiLM1yOIxyxz5jQ
HxSJJEfBs+Zrm85gMYA6Kn4MNuJHtAYYTV+e/cYTBoeY2deEoCZIbaQaeTVdpYbTpjg1k60SWJ7G
4YL+LKa7F7TLahrPzYWxAoqweqBIePkIWJFlIPrD75ahDkKD5z9gtbMnQHZP53gG07lgHBjneA/o
HCjfYIrNy8MTNK32OJ/W1U2+VrfvtbjhXobJxc8+XWUoReqrvPma3pcXQoao3KxgRNPBp8V0Qtj8
APdqwGyAY+VDPzkxUe3yORp7fPYEfOdLcM7/Llic4X06xXddH2Hw2dZCYQJ8fe5fGE90Qmj1UXot
wylZg8/qh9BMlpbaczYdDNdFs1ZSF1/5Z64fX1dTWw2dJwiSQKh2PmifnUhx4kP+4tZgx2DjBUlJ
ZlxB6lJBhGSAJFvjDHtHg7/iXM91MEXZCBSo8b7b9z3dwVphRhW8z28icKWpuAhgpHebgrb9A2s/
qev5USm86AaSCRo3qyefDMecApROpieE8Pm7GBKkMu6e/lt2rNqr0cmUfv4c59Nv72jPy21gY4gR
h39qJjwWIurNP65wTXw8fyWNf7lm8JVIYw4QLEN2g46W6Jw/039XU34FbRDuSmalfh1gf+cnGqfg
dS2v4F3I3vTMWWPnB+Q7qQ3LISHvCUnpixPUprPsboFOuC3H2Sk8mkE+0WYvA6E1U5luVNCvp+fK
3O9FoUvDGSAuc+UCZIrJSyekDM263ZrSNuEYuntNFBxAM0bP9frpyfO3vkdpjAo3nimk3a2lnxfi
BagpZ/aaIdstspic3FNXFvu94QTh4zQMp4QitZAGryRd5Ct9VkyYxtTTNr8UPBsSMHlChNCx8IVj
JwEmEU2tX+YXDH3GNCE5QsKOuL33TNmqdbmy8H4vSZlCYcxJhylIe4wnBvEozzzYajo+W3OWtkFd
oHMsuXmF3+s0jlPkuQdgGanfB1Me7oM/Q2Ljz/1VG0y/EEKxvBNl+Zk+JtTjpfOCTAXEw2ZLa1dI
CIZLokceePD88KihvQPWo9c0GkQafL21Ytycc1oj3Y5tvFamj2hrWQetgxYM5d97DO18jtAOjy9J
cJo3WGenlOIZpSN4QVrgd8wpkDtImkp/496nL6dBsxXiW4AeAX9rmnOH17lTj6bJaJWRzWf+PL7w
SOra6vt+enR38gAjCaejdiKvYL6m1y4MAFQO9xkah25j0bFjN5DGBskg+qRj3sDlUZ+rzu+4Itg2
dVpD1bFl4AG/iIu4vIKjq5sb0VxdtlZR86nM5BSVQVozrwNg/gr+9JqCjJZqe3hoiO/o6uLwtvU5
AIef6Iev0lxl7vefX12ggRR1NBLnXXo5V/Iv+d+7QvESBplYr8QxY1Ru82s4buEfUNChYhscyquE
ahofKiLtzO2JHe199sSGgyHrlvFlOGlvxfy1fP19Ntrewskz1Ef8fBFi8gpS2vcC7iJEAvLx0Y+U
cEi4ScaIUEHLcySJs0YGirvNmMiI9o6NFoSK13EcyEbwA/obOAsIxtgMZPo+tOleO+nOm1Fs6CA9
HdQSIoGVEedVQ9UX5672duNNuugdQNhTjUkGCsKFvP54yo4ac1+AfAaMZmESfayYPPliykLU2Li1
HzttIrO8MZxCTmRre9lcMj8N94Zr/qcfM6AaFfhHA6GfHoBcGUE1PLPBrjHQ7vkw7ZyUMwojxp0u
9skFkP1ik/Q03kXrHYc7o6yZZCHY8t7z5CYbo/BPIYIYbQTXnykM9u8b6C5Nc/g3kbNVO2AxwnOx
1xgI7HJ9zh3y9cbm8vMiIQ31UWBpSy3fdOWE5QSJ4IP8QJ4K/xmD1io5q+Xkmfn8/ga7xLy+CPiL
geKVcAVQCzg0ryr4zoDH/xanvzcclBcH5o0sOTm988amsGyedsEdK3bKvxIE14JxMnql+tecJ4fk
0o3Vo3xtMZZpI24v3yvlWvHz/KmrCTIlGIuSk2K83MCyDg3MgQ+SIJDfsNBfO+4N5ZlPleZU+HME
n4GBg2ZgG/gcOwFfYJiPUTffPif0I8DRcGw8WduS93//7Ha0J0LNqVCEwambkFvBtjccD8/Xbgpx
mFwpxs3RWucm/6OIwD7b/GNP5PzWXFXAtdZ5YHdTFZ5YypLvRZLwu5jKvyEd3N4Tq6v36lM8L46v
SZGKfKxo+b5qgrfaB+CI8mZeveDf4oiiwqdWu6NQlbKjouyTwfxZBI8xJCPY0mCiEK9EiyFs2JHK
uMz4FeMUtsf2H1CoJfzPsqVpukdJSQn7q65UXC1SYIr86XM+V2lcLKtt4SCenmoIMiv63/R1feJ1
A+O7IDAp3Q0Jv1hkMEgb73F5JtTZtHTXUFHOKGKx7B+ZNs/DH5J1uJesqn/GAohKdHT2tFKQedNe
eNMa1/32g9XhxY0ndV6Fx6kxQ41ykX91PvE8IOKG0ZLfTwsCa3h+L7tFtXF7M0jF0v8dDabD53Rg
TV7tNJQniDIMzCdAACCQ4ITD8g2ng3n2sVt2zEUmUeJrLAei78YpbHVEWoMlSiDWBwcadAQNaTKf
O7GZL8NVUa0PqeJx84AFiy2hsGvOGWSmV8tz6pBSAkJ407HPbbn6AdrwNkbDRdR/7UQaUaLJK/lv
2NJDRLIcwJMEd2A3DG02L4+YnXb2SFApuN+zwsmJI23vJ91MYiZJjFjnI37lWPm/Y0MQqYx/lGx+
B134V6CMXQEo5tXiW4mFgM6kcAZ/7MFr3heGRC1Ce2wuxhh/XHwbGG56A9R1Zjmlt6LxCPfk7Ydy
MMXNQ4ahcqTSjIg69TnoAomOapu7v3Yc6M7+MdxqWvDOllY6zV7EDhVcAdEs10YWgArd/rI9/rOV
ILgyxpz/yY6bst4OcbQt4YtRvyEPI6CTu5HSzTih0xjQkF/mHMVnFeOuGi0t/6CO2cUI1UEuD/yR
JSq0iDT4iJxQOa+j2vpw3p29w2ml+VYYfFJWp7HrewrEkTp0n1hA81mm+bq1+QyJA0MYmHla4Q6G
swzvDvKvPHdVTnGFSbML3awcqljkvmA3RlU6idgzqnSLCoeFjCDHQHPKnUAPxASHZPXpd2wwnzWw
/kcIr0I86LAL4fsLKEBO/BRjN36Ial8MiTm7evLyY5cnMf8TvX3RH+/pmP/vrafwZlwhdEGMgFFD
MvbjaI7O5+nCNef7C+QVEVjitMJslUAIZMxcnKKmR4dU3USWRLp9EF8jGvosB34Xeh/BBRBzERP4
h/hh+khd+PH/7+JPEyWDAAmL8WIzTqbclIkS4OgMKOrLr+7YHQsZ6Y1K41gg6nVjnGazr2hNlWfS
p5+fX+nwqRH+vikNReBcWqJjpCsvGfMSNaa+VLjhFtG4YL7y9iL5J7TYAocDP5PTSa9241K1lfdj
l1lstcY+bzhenPQmDbLv25VQt3SbGt9dmptLvaP58czmGllAnRG8GmSMg78/1nCNAubV0y+hFqR+
/pY3laN/MXA/X1Lm6Cn0GslplLsmekGLXImz9PctRSv4sUG2fSru6jb2GRNcilk3yVbp1DhICpb4
D+xX9fDVvUHrpBsDzcJ6iJuwOLfqTL/H0lL6LdDpdkStYi8ZmteXuvvQDsgzrpR4Y33HJi4btG/v
zm8110KmPTC3KoNE1K1UCYBDonVk/WbR9MOLWoH6xv+SwUcHbf4mdgAxpZ2XdDCzvxcvEOUQ1zzp
vxCSZAxhlGg5nZSRsZLj8fdDSvZK4kZGBVraRj95IX9nskbxFdk6Wki2uON2MFwMimtceQjcI8J8
/RwoXhWUCCGAgRHgxQCz9A0Ge1gyGfuBnPrazzcJ5+7z+fPcPRb5cJT8MRtpDh+yPgY/2Yw+m//Z
04OB7rBR7vkKrMM+ub2ZBkXkv6jz4RYP6QvVLDRKxBKcaS8d+DwkSOTByOv8oE/eK/Xrd6o3dHg0
eB0HnV2v6x9aaET10RVWEVGekuljJ4Q2ypqrvIP8qNgNsRMw5JAVc1SMXIMzIhQ7hu+61zLlokGH
hBdVNb65aIl798KFTvZ3yNZajiiQ60u5MQ7v1WuD9W74z5+acX+9p1iMSJYldgTfikLzvrL7GbE5
yLOrcIRVliDCl+nkpvMmTKCx6QtaEzUbJ4+ZjjT0TZva6dgwrXGC6zR3YwJtAE8dznxbVOIGsXQ4
UQ2nqN0P+oB3MEAD6JbcDoh5QBT+hGNmMzFgWDVraa71o3o4srgG75LiUGLGDJVJxN5188EfZu9j
4XE/gAcROzzebKb8cZOAK7y27jxcLEMWa5/cn18BQjf4GqhdbcYg3I2fO9IBdVEze/wDX9Ra0wR3
EAKj28cpygDMwELfI+7zaEerd+JcFdR4kY/FtibQkc6Li0XJURADMcxRHAKRMCd1fumrLtfY8KTe
UarjBp5JfOEEw1VKwIvkJbPqJK9bp8FGQhQMB5EJJY/mYWwt36MHCcuW3Wuia8p+jXXk1O/eW10H
ivUe7ePHlED5tgx6+MH7bOCUaPc7LhV/SB+ak8UaSyyJ8NXsPYPxP6a37qf2AWWBK/R+gyWJL9jb
22k6IYHM4ZKJThY5VZmbZ4suXSj6j0L8geZY2ipsZwmiRCh6L28gz0J66iR3CAVV8iVOROntWnNx
R6BZjEzHZKb+p59YkxL6Q6heqBJMkikF+fTLHCyGTxN1wXDI/EJhFT3tRwORIOkcSgzyu80z8UE/
8pHG+a3v/dqYvLtdH21lFDNDUhW25Wf6RCPFwazfqYNdR73bTNv42JibfHgoVRrudHu+Xpq4H27x
zLLlccPMGVLiYJEjHmZF8B4wiv1MjHCfmQiXpurgEjGaMo1TE+6///rBnXYf4HAY6l4o+x8JPW/z
DiQoTfFctva6SOrba6QZFks93evVTsmOej3p6823ntQfH+02r6RoVI7a++tNRvlYQk0Suui7hSCd
NCk0QocGQRIXMfEHeNTJb0Kr/U/rjchywX9AP6UB0ThsreK1c1CvFYeUa4Ca+TXmlas43/4OzH1W
z1KE5woZ44dHePmIEFNsE7scg149kYhk2DHZ5/0ulgWA33rWA+fvPSTBacRxrEtng3wpZWw9S4Ty
TzjFbJDhZBBdKqJ9vmPcE28Gkawmk7ndT6zew2aP2PLNRqSFRxklUzgBTCbzqLrpC19MNI8NjPlT
q18M2q1kbYEYdwic+d5RFujpzJTXyLnYWt1h6JrZpFOENpaYkKw61MWS7/Wo5goxocXKypemPOmb
ff0+8ZCePMj3TPGf2QRlPRaO/unyyrL3Kt9A41AVXfiuWf8zUG45TxgHgTL7KrfMcN79Mk73Jk4o
fCRf41q+251ec9uvJ1G9MaLNy1ryRHlsj25LTlK1jo3rw7jq7fHbbnldwmz7wXn09Jt6kjV7Sbip
ykMdznmwkTJ559Pc3IefPSknvCiEGhN0qnzH/N9M9t+kopXrr/bbWMsHI3WFzzaJMwehl00aju3a
b2lco+EpKQ9Pkp1kQj7OSriKed0iaiFzXzX7V7kLv/O0WvMvuRHo74lRjc3uZ/gg1zyoSWg65al4
7TprOYSn3R6HVeI0jFU19CvvWWkt1XKdKjMZd3g5f4BK/a54YaX0GBGQVSxia5mWuzI/p8k+eV+7
L0X6IXreMzCiZbLXzK3G49brilnx1mLrCZnlKM+blgYyTnedXzGHa+JdWK6UnEPN0zuPTStiToA+
QfMS3UO3zjqmiynRT5QdTA4vVOIhYncHUgnPRWEbx7aA1t3WkA4SxCTQrCNUsRm4nMihrv2wbgyb
r81Kjat5aQRy5BCAUhPTjD69FS4gPqsmT314JWEmR3n3dBMkD/BIQvf05ASEphy1Bot94IXJOEQb
3S8MPlS1STh6ka2huZDzyL5IH57+GSUHWit8LJ+UGkH88KSnL0fuh0IxEj/5CynF/HxzAMHEuS5Y
3mnwAlpt+vXwGn2D8hVIaRCrfx9514bu/z8lnHH6lMuFn06azr4W0oMBkqBvbZeDzOk/pdNHUI1U
AZlAPhSDvB3jC+EvPEtejLj3aBOo8qH/XPRynTR7M93ydlUlN0Uh1v887rGCdQsncfxxjEcD23jo
qHyTCpF+UlOIiy/c0LLC+FXk2PIf908WgmQNlDJxhm3oZXxG2uYkSlPg1rHzHICultEHRI83/VI7
ZwA2GAZRehRFicTLPYpizyrWIUEwPZK9y+c9i9CLyrP7J1/11jEmAiqdPAbsHR4NvS9DP7TovOjt
ESdXmcxy9Xfwpep6+o8SSsEY+5TM+Hld9YA03DezbQjftxKCiIBcA4mBpSfQfELqZ7r/W7KFkpKA
cKcltFT8Yp6AwS5ZStPXXCPgTug/GbCScYw1O/triEvNLgkmRIn911EPoB1hSEgQ52TQ/FBWPktG
VowhNeGzEXLtg154nFG5gZl78IcpzChaeEDnRHKHetEEpd7mgMctu7/wgfpZWEJ5kWhRtBuJNOZ+
9F5kc5S/z0uykAHqsfRhj7LzI6+pRQGkYEzM56QZwmACy3VFrs4GY/DdWRcnWv7thXwfOlED50UD
lGN6b3BK5uT87wGlxIxeSjb5ypaYqdEAF11dw24JiSWBk0sVf+K/NAPCtL8U6KPXGQSdcSaj4HVL
V290LgNehUn+Q3t8iwYlwnFDPNwKx/AMTsBNIIYWReL1W1gUnwBVSbVjoAxHr1x9Lso63gtD0l46
lodmTQ33ukAZ5Xy7qjb5DC8mw1G8GMoPeiGC5FBV41/93rLf7uezS04D3FQY863V80oaMcE1ylxk
wcSzcocZ6X/ZmOkWxyGxEF4G6NhJz+WKZ4GPyLpWG+mibgmTM0bpEqRqf6jQbQuVmrrChp92wlxJ
V4H3iK4DvYf4Rpzx7f+Oke4cBrv+2K0e4+c03Av5IuOKAlgXqp2hjcNgzpuuIzvJlhLqelodX1r2
wn+gHdJTtuBtxJ5kQt3kFYDgsv3ESL8SskUv4e25BDfA/Y1Tl4g77QipmA5+NT8kBGHzhjrQ7Xn3
P7PuLfgcy+/lS5cSzBMEEHA4oQP+4ybYHIcH6kRew0K4xJ8/xtGcMMWl/5PeSBUT6T5HtBX5tcYX
BywRcQLXmljx6jhFrTnONqHPw+7xIH9VG5DcX8XAGZUM3DwcPwdtYS4EjWUKfhuoPPVauXrtCh2h
ZvdLLjAnnhN3bWz0lMZfN2KGxKLlY6GnXmgR1ehXt7BPRTyrMaZSLxexS+sEyBR3B87Kn8Nr//1J
lizx9zVdIW+5twGWdZ95i8HBepKvUTnUbruCnVDfhsceTvatBildmaMK/dS62hGevmmOK6hxws0a
/cp2fRjcSwiwI30XHZjdE14IWYFtYcxEox6Xf89FtkEqxAMwpqwM9UpLREzrYrwLJP+CjkSTB0QA
4QWPY2fOsb/1F1FxEd/mD1b9PV6F6/KH+YeMsswvF58dF3yMTfqXE9pwX9AB3upgWYy/VHP7u8Wd
6I5eAs9uKIFK4UPaIT1WTi3o0gzybSfmuSVt4/ruAZEmdEMg33VOjVuTo9tPo2CG4q0cjnv6rL/t
DJWHk5dOIxNMTBBBtynp+DEKR/XBCOE8RIBzHiBwXBVgz5mRmsgGnPDe6G498AB+ceUpc4SO9Jsg
XU8h7+LyED1TvgCUhf1d4H3a4OFXdCCFhB3wxTRG9o5U1zFxFNAa9KMgcfF5EgyaewdU9QwjuYE7
Py8GNl9y6UwH/T4fQfdxrKxIYUMvDpgKRDSi7rngRHIe9xjKXtWAQGnMufgFCEIEyD/jhj3B08Xr
eA03j/lgTCc1+EwlWjogDD3D6eaa9wkENwObEXPn2tPmKZ4aTAQpPg6cIkN2BO3IVNlTJ40LS4Yj
4ggY/hoTjUFfai70sfF4WrhtwNLxuSDtgbPvvX7ZjD7eTMSZGOOBF/s1T0jdPsYVM4koIIIdxSa8
NRSkDQpPtIxzwoexrAnoHhx4JFjGCFzcZ/mEHNbDRgOJAYxs6JqLci60AJjrM6+eozieW3/UsQsE
iWONuaLANCDqcjl7kE7SBKX3Hb8ZRwkFckMr3eTFIw1zJmCb+oprnRROw5NuDPgZycbOP0weHr7j
wEaC5KNh2iXHK1po2mQM/hHaIX7YMFDCj28rY5LZoNLJ9MUwaR0PyBqdZBptIGFPgbw7nwUcOo8r
pSIFi6R5hvM1o/nWTjbUoyyhQDkSh+D3tJmBpCDvpzQE6FeTSslRMf9rfDMoyEXY5v7rFi0pbScl
cmMDVuJwLrQCDNonHNg2qMCxx2UbzLlBN0Niwr+WeJGKuckEvQy+i9KNmC2DeqxFcK4Tzs4G5rrR
6gHEFDjoJPV0t7PD35uCZ5C68NiMueP+sCA9nR4fDD5chMUchR/SnTcAc1SasNG/gPQTt7taLhpY
ZAgtIPgkKOZkqWSjm4iRTeYMOpLbh7wXuo0kbAVQ0xfqhvhUX/1VgFzmHggyx9o8vCWXkPCRlQ4J
iMjxMdOxQDl2bqchcGOm0aB4EXJVdCtbmykEC4ymCIQhA1m8xi5Yj4XdofNOVXAQtreT4j4n4Won
fJAMnUBGYl+FXMgIMvOjvTLuV1zeK6LV7eT6QttfTWLHIgJ1YKcemn1eGwb105uybaY0umE5amAb
XnD//kCTQEA0XGVcEUDARgjgsVsbpORG88b9+oON7GezzgYE9vMliFb3Z+2/4B39SqsJd0w0w4Pe
hGR2TgrVT2nq79WvhysRDhMfIVyTqPOLqdKZDHciOnxb+bc8sW3kJ+omXGRnqVwQY05kxtMOaTZE
LkdZ/Nb0tSja22xSYJkulviOy3QWlX+YnqnTo+pXk9chu8xDVJ9EkyLq42a3/gJq44XH5YhWjhgl
5hC+qPoA+hWByWieGXXHbY2RgbR4H/td2dmQAZmfMERlzmLiiyKdHk0GhJgTxbfOae07iv0WWUIY
NG67hMphzYaIZrHyyjZVm3I3Tv0By+KJcR1uXqgUq4hi8My1QBIhxgtpJHOKOXE4rEhS+qBsdBrO
9lxNTM6RYNP7gdgLyAPn84yUkBbuj59Dw1UtnwhDIG2c5lEzfq5UpzQ8VRrSlCCZmwwceAMvzlIU
eK3zgajFPRjpEZ39n/eldg6ffz5FGvVbbYv+i+Gc/BxpkP0N9D9GgAdnxLs9qbclPgkmOzOsh4tm
BajBrRHeQyI5J55pSxNYOFdlCiQLaAkgBd0Jcf+RPHAegqcmr9q5REAa/+61L4DZCcAeanO7H92Z
6uDBKX1OnrT+cdWMdRRDFL5URipOZSbPnadNiISBRx3jBcUmO3su6GJPnqshFBqiqwmE7G7Jtjs/
L6/x82LO5aUVDJx+NwTNmPyqZwygK2kdz+KVskcMtc/mCMtW2YKEJfh7Mxa62DoZd9cNRcCX8eqR
PRA4uSJQYawW4jo+a/LIHJiavvbDe8MG2ZfE1Y5SHKs3HESAroAloPprgscNDSL/UAVzUjiWzEcA
7SF5IOzzgvJnhjX4lO5SWHcbkjBAj71tQ7d5e7T5w/1OzhyeTWeXuKqNDuP6psAF/h0YYCDRmkyj
JQ00tGJPR2xn5Zmi8zzVXKCqf1jyvNSvnBj4E2yEKaCQLYWmJVyX+orZorVD/aJd4P1C7L1yt0PM
ZUwVMC2VF29fK3OSwFs/4W1f5ByLnJD6wa1t8lceqAVmXIFe6bdifkaw8JgiWwcE9a9a4FAkU602
M7IwsV/8IkFBG9Ed81n3y0x3XARIPk5WoC5lj+6a0xLU+ZgPrxAZSdXWliZwKxz9p+6kudS76Qp/
aegnU0z47BTSnll0ssbJ/ZNi9aKPiHB2hF+PXYKKLZy8/ljjvFUXCBgRRA1NZCB0it1+vHTPNfdB
hy6UHSK/09qFhJ5+/l3uGI5Cbs2s+z2lXDjnKVFIk67QhSMmD6iHayZHkkNeqvKjrqiznyDy6MXB
O0eZSE1jp7rTHyErbEySLq0gnaUzirNepAmwUQ8B+ctBRR1DTcOJ6thsRaAvyiEGpoidwfczIIG2
Fv+8PhDhJAbAgH3GyYW+rcY9kkv3Pfr8IFawFq9r+qdw2zCo5wG3jCjbLO4enFAvXP8cC9HMcKiz
xqh7GQtGnDEp85E3YFbRRmvOw0xMYCwyB9agAXAIo6X18/wXlcbNgcHrFWWlNB8wT2b8HzoPYgs4
UDKVYn6Kb631KgA0pscEp+d8DQZtOMrRtvABhiMbPkfwDnuUbneMmXcsMxIO4jmXAv2FFMcizR2Q
nCKlq6JOZcIwEEm0CMxKBCa/DPC4KXIQkg7lju9bLbMtU9T2KrgtNqbe4lL+FTfkD9I/0StDVcFP
otS88ubFFGX0OUbVdbBEEv2+K/sY/jDBbo65Mgw0N5XJ/IuKMxl5zIy6ET8R7ZDtUsLD2UVsuBy/
qLwOVDTocZKbBKqFWTJSW8Y9xE7Ss7YEPCG3RiW7mOwM8dYpjhwTFAQ9uy7Hven2GVYsI7hSu3+Z
XMdehwiCPhCvIz07OzxBUqLc5Q0VgrYMEUniCXUIy4jWCasEbyeyf4LYLgpkLkagn1leu+yA1SFB
fqeMfjCJmFLQ0CZHEzJWT7m0osNFDrqOj1fD2y5+WVvxJ/1UpvzfllG6RfOBjNiAY5rxckVdam1f
nkZDCkX7Y2Z2LgcU3qXo6WvSBZGwLE1zndjChZSym3ajsl6GKFBfNiSSHM0mCrOC42UJ/zA7lNxD
zc8yB0vdd4gu5QE1/MdnYjwlEAbEhpk57ebF4Y9xAYi7S/yniqEAZ0gqzDPT/klyQVUuEk9QxYQO
GpErBcgsQcw6e3j5c4dfQUP5IxOaB20CmLphf17MT0Fx4vHn9IWWckkLms4EZ1SEgo1vwZtxEipR
NnLUA0c0/axMshgp5Xl82k1BfMDwacr9KnuMH+f28HlSiADnEfIHlu8z4C34YpjxUf35Ec21+3BS
LeRdd2TDqPbhirdNnVYLTovp8AYLzL6yGl47PkZxpC87i2nLJ9rJTzz6TzZ4wuG5+rRFBgVKRFZq
OKYs+j4/1raHO8Dy7mY8nOfkA0YFT9oLTubS2KT3cNYEyVq5GQ2SOJSoUcAWxuMHrBIzf+ddYYIA
q31WESDJWsGj5VCmsZiIrsT2WmKZ+26L+3NR/umJW3IP8bprdtOYd0sHEeuD1Umk+sSwxLmFvkgA
W6Ayfx3NnbZ7XIezcJbsibAR1LT527PmoddhpukCasbdYG2wyyBjhHbM3AKI0YF89mXk0Vp3mR3y
iBM7lYI3p6YUHBiyk5W8MSZtKJJZM7AyCwOrwkhqARFWSzi4NRNe6FRMbH9ky6YIYpiGb0kmTJwR
2SxmLjZ6anZuOG3sqERYI/X6NSH+cXm2DrO6SiX90qVRUFK1sbsXhxKpgWFbl54GPwIo7PYM4POR
tH1zHOOGupH+LGwB+oTI1xYD+fFxRR/epLbEiZ92RmqLVgAxJSR7gfN62yane85TMhRUN0eLgJz2
COoGZgpy4iuiNM7vkICe6L0Kp8OOYXK8DqLSC6NJ0tlYzsoB2jqh/yszO4M1M7TbdvzEbI4SW9LE
EmxvKIPJgoCYDvod6R9L+cN5jk+hkiM2SmjLEQpupa2+xlDzJ2/MnbRsGB6NQi750P1wpLZGMQXr
XQOsTynIVImZLais6o/hrw7Wko2Gl5fhKyY0IzBJRqRbR6iiV06Hf+T36jAgAcf+NZSfOINoqjOa
Muz3x27IsluSf6OSqY7fw9kL+C1ctq8fS0LDK52HIIrLu7UudtUKdOP2HxzwE03FW5hAMHabgdtL
K1dWJrCQay6CidZCP+N0Gs47rpH2E/TDYGiAhXg7yvlzpp/BfbVH9o00eFRz9VIbYVoT7zNQZJ6w
gaOHOUMaGESboDWJHYkHiD1j5+qT4RLFwfuEJvuJrYFeyVTZ4S8kh6gDpUDjFxDHXNl1z3H0T/n2
cGjfLKz5+zf6F3WDkobhLxaEZtGhaT1/ftU5Cs+co8M6SRcxh0QSiTBPMjw3vDIY0iFhyit5GCqT
1N0k7IC1EyHuspwBMEVa3akTPi9GsjOVhapPBqovAabkedkDyS0KzwfXpqJ94Nlba+g+iEm/axNV
M+KARbJHH6dQyzYuq7jkVkg2jT7qJsPIxfp4wmtTjOAcGngKnjMzcjjR0V4+4W8Mk9mX+isaI/Qp
78CRPRPzKwfP0tdkjpQCxfHapWeWOiuT8pxyb/UK4vrul6NFPLorNPei7waIeT7BgJmc+e9qV5Zu
mwLhFw0eQI1CTCGWgvmHej3cGYtaiO39ocMROj/qG7IQ3HwVn5+cmhs7/mMwAIJg4HPRM+tPOWOh
NlrZdC7vvAGsPN456RRvFMCafIyiOMJ8xGSCyhZSXTwV7WCqgPo2GDMenjIaBNCnnxEQvu3+2mCA
Qsu/46CnrqjHBrvBH3VfsjSvCL2a9ecvOgGZE+3Z1xp88hZpRPGH8ADzZHI2JvmGZrUx6Q76vdgB
tvzj+3LdyGLezzWWL/JFuXCRJPIpGCvxzRY7CoD8EsOXG5lbEJI8DREPbtia125lF3FNib/ywMJS
ab+/mIfvpbG04u0Hb/PmyP1dRNQLw/HbaWfFDCfHMpk9x79vT9pGrsiKikj7K6/aGOvhKT0oW8hn
qHwmDKqnYdCfMozw0fw1bf7FohPX7TNSnClbaQnr7yIvStToaCUW/Zzuxh4lGWbdbvIKKidbwSvf
qYZt8O5wC1iZu+Ff39I4Nim3EGtTJLR8dZYnCar0Q/BxoGqc4vHLyGCoj1G7JmSPJ0HLVbguHFGO
kdTw0P0XZx/8o9wV6TSq+xLxQUWLhDppRSODZjowz5/xc9KMtQu6QvYso/XQn5mE5ISk5snHQuTP
JfSyzjkmtak0VoX80Env7S8jmucsXyRnWWAau7sMYTWaYTYoSRNMpwMQvu1Y6Sc9tM9rTA9Vw3iI
eFYOGjowCrsPzkIH+BlZNGsFzZBQaHNDrn4ou5F8cr4AKUBXKZ60nW1d+f988LK9MV3gpd++1xKr
iTYVGS9rqGSuNqocpobT0dPmhVEDPgTxEtl+W4rMvhstewBWXCizbPMfU+e1pKq2heEnsgoRUG/J
oGJOfWMZMSKiiPj05xu4dtXZLO3eaqvAZM4R/pANPoTD9JJw+NmAlnJrm0d08Rv2tX+Z0nMNrp0P
yWLiAwb3SWqtDxAooDgu6BVKYdhzoGVPI4xsO7gjfar/pawSSUcfSbkKiDTyRRYxahw2Nqz1HGl4
LDUQqygX0ymAKc0JAxSDLufj753S4rRYjWgoXI5BYrc37c7jD+Uy9m+HA3avtc/6LzYCvHx4H7Y7
n10LNR8oQKFOukco+MDeF3+iiw3x5r2RuIMvQtDI4goWHyKWsjNe1odSRg58CLC8RVjAGYRHTGcg
GxojSg8oXRhRe1ASWChz1MzDxxIE0Xl02t1X4MzLGICTl7bnV5ocb0BuWFCH6f5BrDdG93Ybs6Sh
hMABf4B1pBgjNqs5i7R4p37X9f2xQx+seUhGr+gxuDPFUnlZ0H0w4B2ACg1f0WUZ79D+HKHtf43A
+By/LMpmgtldc/iAzfBgRbotuMALhJocQEoeZnlRAdYHzWEHzpcjGi4SEd2wjxBcXdujGoJqLvew
tz2lo/jX3hXXCVrXHWwbplh8/UENjcqOVK6b+NXSEu/w6PAKmJUqI+0t2pWBVBLpurmUiB2yCa/t
C90xQZquhYvGd4AQDgnIh48+U5u4dYTNwupHWfsxFmVaqlAhUYb9RFKH2RfuOqQNsSh/BucI0V4W
CqN7jJ7d7yGjpEPflokhCdG2pZ9j5yHWu2fxpqfaq4bnAVWbCKW/ruGw+ob65Dt4dmDui0DM01qN
8nk8Po3Pw1oQ2+gPQPBCl7b/mn7Qjf8kdquFnho9YPLHsoO8/2tNQfm7f4zHnE1Yr/BFpBDGak3m
invbJBs9JidYDvBLiRgRCQWRsG+yv9Pm8lSgz2Y9d5fFc4AX59e8IwYRqvN2eJpA/KvPYA8dY/O2
q8EjptaCPjMfTgRyjUMF9ioOd/DgRgy8eXN5nTJDZR+zvtMyCyjo80i74VHibTg837uPxrrx7jd1
mzi2JIs5hakWslp8QVy1nFvcBQElJBYrcdYtQuVsotYHCvV8ZPtq4/KIzd6kToK4IBBSVfPZPc9Y
887OswiJILTBHf2pkYQ+u8/9ZNf25wNhz6V+UKm87wlBmOy7PL3qPrFbESGHMzUBplG8VKGr7J4w
+bvaEHdkj7CKCkEL/QQS/3ED2j8N2ZXZePPPYvK5QghSLUTj6hNIpFBCiottwBaCqU5ax2QMxxRI
rotl7haHMo9UirSsjoEhMGMaWuvbiLwKO6pJHcQZ4ebNKkCw0YjenwszxSz2tTvR19ICvvbbsLmX
eKZ3Y+TiHXHGkeOES+EMoJ2yIKzFvTL/u/npjq7XlxV1TZmmtjmFDQivZfczT1VnNbsO4hGwKDQa
ZY1A3S8w2O1XQDJXf/RfMbas5NNFAr7Ix6GVai+2TaewgI5FhYlv046oW7066pLysXJxiW1rgErI
PyPu8INADaFdUlryAP2dWQ9j90brLWysT6+gpnrNGWOwOdMB+D0xQSiA1YdcTxTSiCeCxtcBu3eG
SaUDbyM8CAwCB0q7AcMzpi8/g6EG2fn1Rx9W83WD5B1hUuQeL3XKUEL5pfRxJTImI0Ebhepuy83r
7rOJWIcPmDhhhmgLlBSn87hbSzGgdJmIDFQCif+/Vk75j2INaFtBl+GZHC8+75pIXcJxYk0l3wQ1
/UeRZb5yH3hrwmhDlQ2KsNkaxGcvIc7AMb2T+s2RHrUCbgNGV3ukfLzz24Umg0f5owhyrh2oMwmd
uLpDjaXlkuwgC9qOwOuheUPAQ8UzNfU/4wTt12yOtAEnn4wTTHctggjxIBttUWfdFQOKrIeyT4Z2
nVO/ocMJmaQSA7EKiPfg/lCEqehUBB7C10FdntLj6L7lUMC34lEeIq3lxF5Vh+94hUHp3wlcCrJN
cbZfkbhR5GH1sZ6tIL2GH5pG3+BOGIYmqTrOPt30NVBr3qnuJqV/x1kyGzZrXTiS3zuQE7IkYm0U
8RWEHLBbOu9vkOjBY1rgBSt38WMPXSbm6hIJ/DtJcQIkpfBVH32LEBYnrLejk1hj+Hcm/mcfBwT1
A2X5XKjCNa/mtdHwJ4YR4XKG0uCGmP+nEri/B2J0pnt0MQng17r37L7p9QQ3tkvwdozty3k7csvt
uvem7IESy3IF2jR1eFUXkRLkzgF6B9pYaFoFfbJmj2zqfHRr+xO+bgNduKHXTgbNUZfE7/txOPwx
JbkMfA8EAveGqhO11ab1DskacalGuwjbVuIHTAzRLXrYZCEkHYMBN0RF2cR4YLBvW/s5qF4Hdg4E
53fIjHVfNKcsoHwNSP+eGoDG8TMhi778gTaIe9rgRNeN8DFq4439As1oEkRe9oQVN6EBCJMZxUsp
buP79YcOVf9UEZvBZmzyPU1lbBDJz5y6f0EStNxzbbvlFE69SFVJnRY0GTbQeMe6tDdtLOyoSgEe
WYU/SSXab7QqRExMxCh/ql+18ZOm3EdYDgtxTZJKfGbjABedgBR3ZD2GfIS7J+E9XlSPjviC4sgt
onefrmgUUYKmCzuh2CUOZ6LzhNoT1yKbcBjIO8yHRzcWMSkdazh5jASUEiYVAcJJOdZyxDnaN3Pb
5iS3HXXQtoRJ3CKZAqoA6RaSmEtSJEml1YxqFpBonsHqjYEhrmZiqycnh6IkrT/5m9+Guj5bi3cy
BnKvDm7WSIi+8rVO5oaZv/oeojxX4xb36C+bN2//Mfdvcwt6wwU758yRX+H95XPAQtlPm0KWfOPq
U9rc/z5H3qWFxlUz4kLlDWHTtUenXouWNA7CWLeRsPGS3xb3iKWJQv0PhnXd1FzO52/2SLjHqA7w
qBdFYbhm+nQM4NYSfkkAVuMGZ5XYQ7zFaLTvS6H+EAsh9eUcxHJMLlVKo+Y6NUm0fl9bnCMKu27F
g+Oo4Dd4z1AH6g7LkQ0FmC2tgiyQVTiyNqyS5Ak4OH4ZOhHey6Jpg10CoRss9hvblYb51bk6dTo/
8tyLYE86LmSR1isykAMw3KOvubfBbXDFcvk6egQSUf42ylTeneu8cDMnc3KOcbFt/jX/im16uHD1
o+KA+v6le+mufAqp3ZduwhH0qCRS6ztQsMpMOCiUT1hcV25tzTTIll5tCjxxN+5CZGVreMkhd+se
K1RXpMjktH0QfeI6Dj8W8sPEtZQVAgVROXKOYxTDVa85olxwjuJBPLhKFEzz3G17EPqYi+Qd5GTf
PNkwZHA0uxw0HZE1oOZuIN/N1f7yWygNyA2yZVuubtIGf7WMQ7Ckcfju0BNGO02GgmE3HdRymGFk
mBljmdKeNlNw9xvWQ93T+eAm93iBhI2w6RHAzgjGZ+msdLEGoo5NjkSWZBXYZ7HG8mJj22ROTdf3
QHHjiWwroW0gCsUutIerfpPedZ/pliYY9gbsJftaHJ3G4eOorgqeH8w/x0mG+BsXCTlDZK6ezNVy
buich2+2lU9ezVYOmOg6aF4A7w/aaAZ2mg6GCB4rO6WoJrto2C8/nZ9o0lPdGygDo0vxoNplPDs4
K7/b73y8Hecc8QWcC47dOsZjeVeGDO5NO9YSr6ABWxuSCQSNg5waBXcYxZVdbog/wi34ULPmSN05
fl/uGURB+098VORI3gKQpWwy5DKH7i6GkL/5+ulSUmXiRqjid5M9PNFyZzcfW/S3qtfpuAvonPLm
VLOrn+SrJ69Ygh7Qgg99kWqmQVtiumKu2Wr2AJwQ80k2f1G9AKcAOuWnN3GsBPZEehBCfYifXKWe
BwnBothi92m8mKPR3pvPl8sldTFzzX+UfflNtmXpLltiN2IuWSGp5TnPboE5TGHLsysAdqr77Op4
5wBT9iMFj1BeX/J6GTu1IbH56Gs9YcMcXnB2ZOTIH78pT8uhjwcfVl3kepiL8KaRF7SY/XRPfErB
qYB+MIh7O2clgAqyaJkyNuUeVXUcSsTHRo4yF1n4onoRNrz0cCKTrybNkOuQa/K3iceGPCM3MOUu
fPO/h80vKH5UqiFSJdCCLZBqRhg28Fx1iFR4spA2AbBcmFspptzRhIdqwwTLnUiC3D286dFxvHtw
oJEYuU9F1/G3QOFbEYqy4W+hih1ROkRQiOlfpm+ZzEUNUab3j3XpymT/ZIfO5GKv5bzbXXKhdfES
oGJreltWiN8G05k5Hq4li+Bjf9/Lu8tSJ9p9v1XyCxgJfqCbBiIxjTi8lwQGhAWKZEBPTzNyGNjo
rgbEQzR7r4ESKuETGQ+Rrja8/EDZNboKlmatofKEFtb266ZdEGXU5CLwJM3+x22PYSdUxMUfdVH4
43ITyVW5r48RSaLKjL1mi3vBFIvzZA0xTgJRkBJsg7YtznfyiDwrmyhqgiwG6lCHbyPxAf2E6hWi
Kkmh39JNglceRz6dDVAdJn3yl40dKjW00NF8ImgAXcDP2XCG214r2vESoFI6SbaIVIs2MXHFH1rN
+O1J4DAE/+l//XhYRUQO/V7wHbQm2hDgB3JGKc6xSRmNQOk8RkWcN6Jf/3C4P/0BJKxv6pvbx0Tw
BOdmnchIoqObT6aHlYc0kupmSzPLaTYupuW0mKrAglQrfSFYL7/QVW2rDvcfjHihm3/M4uvxB1m/
uivRL+AxbJF7pJtNH+RJ8NuohHWKqNHNo2xwXpZrXbXLNT1HaTvufj+T3epQrleHFYZvLgjRWZu0
T0TYATCDhn7M6oucA7ho93vP2WO2Gt5ndywnb6hr0f9s+saQpj+G3zjJVLx6WtD8y6jsvCu4Z9rN
UBrXQt5ORhqsHfB+ChEeA2wovFbVe4AuLFIhI3xpmHe13jP89tWeEn36WGBO3svvuDVNF0UIC6Ob
Q91fvBeoxuGvpA5fbQCdTfzFG1dLtN7PWP4cu23/2G2M45k+vjbQzRVQdmj8ZYt08al3L3BNqJkA
Z3wtVn+4lSC5EHy28rxCuxDzO61pcdcrUVDsQ7VdGH+tv3RxOlxRYfWpZ4wV7xm2feBL9YAqGSKC
DCBAac7pcDpcDjVf+wMRzP5c2+bD0XriCynx62eZgVNMt/FcBqxAeURQVnR0JVwCyWKKFysFB4Y1
0mH2DtkzV27J9DpFgRZIUOkrGJWpG3UuxvHwKiinHgFHW+AxAGQNccWJVohE0HWmI4B9tUPzFd4A
//uMxJE8w2ua2r0LBIBJAbE3n4oC8ikQBjoiCv6axP6L3hfTK3JjYAy+Foh49A0OrcMHomIXKDtg
cHq8QH/vEZUEnvOKdQORo5WXBrVti5+IiFdb4dBV/roGHXcmmiQoDzIIUOvn52Ut9GbRCxd4COBx
0H3kBC3v5++82Wz6f53Z2auuXTlgdMdgPWsAa+t94T//x4qG3Ouh3s6oMqYvl6nlDVcC1CQMj5HB
2ILGxLiDMA5/NgW4+XTgClTTk8wE4iSN0hDJikAQ30FOzhC9dvSjQbDolEXhHCvWCaY2//8NNJzH
uTniAh0zzweXjo72HrAP+sADeBY0f19jxHedp1dOad/wiKg4yRZ32qQa/sX/TlJ6WSAcArh1oHR8
Fd/3DHtmvKzfAdrGXc4bvSNchgZx5x2QIYCEofYN+sKhl9h5WvfK/R1GG2TvGL93oMwutuRwtUUg
WbIwNPrIdzReT/5DxLpN7Av/gxYFDyS2vEzM4zEAscQCvtr6ck/rlJWJFNXhRkJFbm/X5mWv0iKm
Ds3LIdDGdH/7Su/GkbixS7J/F1+DbS4qGfL2qiNjTb6JYZX4Rkh2KPdyhPJhg59K77xN5LuIgpXI
XZ3MkXc1u8tl3YHYSnpAmoD6aSRRgQSOBTcJOSUAw1AWPQlQylhXAQJCMoXKjK3aeV+MolaYjpJW
fHt0R3j4Tfhxl42UARkKKv0gY9oTytwtpz05c9Xh8zscH82QEEeiEIkDJTJXF/JpkqkAKyIMkTD4
RgxauNeZxOIP4J6IghEmfIksoFmT4XyIZFZm0QXNQ41BouEXrQaJ5RIidEkECbsdVnuJD8JT+PWv
gLXF1FvOjyg738OkIu9XHu9nWwIxidUld5S0UZJylh37zlpggZFEiviPDhtLP+rlRPoe0lT+eSyr
1+SXExp8oD4i/0TECkWo6mtIkIHbOMFzSnCdsiu1qTYWtKHSl5LCL0EBCsYmsRc4ZVKhf9uJbmd2
SA+wcdqoY1fxE9+mD1Sg7JMoQWenKfrGCO4dolpFAEuO5MPkRCfHenEgavv/YlqaK16TIj6WfS76
dtSxxViQEB5PxtJP91R3ltAqnYz0TxJBhRMtp+NEgPiL0GUoyMF+S4pMQYSA90Y8JTEVpQDB6Vai
WnJ43uaASkW1T2uQE/82GRZH82bDvfTlPsR/Wv6TSOTY8489sHzMyczT3uHA09N1tIzmoFYlwaYn
aAaNUSNqOvurSaBM940g2YqyCLw2hw7+MkkwkXOIufkwsYYAN7ke2TJrPI2WfGPNHBDEkeynvNlg
vowAfK6nU2pZEX/5CNbLZZeWAgEhQSGfORqRxdelcrDZPMy6rTr9/oRkfbDfj4LJJKAQMrnaPF0F
8Z7HTi8pm1dxOV9kjWaFM6VayCZZd2ZhB2vCeeM7QWejq/Ikm2swjhFJtCTKTMythM4ny/NGeG/w
6ZM/MP4LEcBmkQNUTSlGsN+b6jslNkFBFdzKaSD7oIYlfy0n5oW+6p7o2aMEgpXHzauhVvTwhrNh
Z4dH7GIms7LhKWhEwzaou0AOeWecDdgnPhbGExuqglwU/O9ksiDWC56dqyeLKPvi/SoJGZWEKYWL
abQyo9TCtrUDBg3cuIhlgA8BhNtw6+DVVUfWQrHTEXcFuaAkLP4VphTLBpDUf1obw9rIiyR6nFF+
n1L49DEXpxMzhFLzc1eXhg8YaNbiKZ9NcdUK1xzX4cXE9QFYwDoNPiy+sgE1M6+DNvh/uXq/9smH
n8hsjJWTwloAahIBf8ioPjM3zkmuFK1y5oj6XOaIBvG7SpdIfJGOVUR1DsS9QuBTQMQ8SfNWAUUg
aj9Uf0ChSzJT9+Qil00jkaLvZ749OdcNDC1ldpOUifa4K6aHMiHIhtK1A7bDKXdgPJjpAikoyUxy
An2ArCMJdgyan2pYSXGrGUkTeyCTm4b4U+9FslmjzBg7sjGRIcRlEh+TFBEwO8n4BL7/6rKiMJjx
3JEb5UX8DVEG6jAzduLqRs0qXFVyizeP3jh1qc6996XV2mNf57/4u84sqs8B0FVHCgoCHyG1Shjy
db/uN3haSpUpn9l8mfxrAwPqNXhCjqws61g83VjZUUuhHXMjjNZR+krGF9FOoaYpq/vNadHxHL7H
EgLIQ/lIdQgDVNY4lQd0CCR/iwXOMuGiz1ANvL03Go34DRCdI2u1nGRZgMHPeNQ+WDkvftw5L9EE
ZE7d1VS7wSwVKGtlfR8lu2ckow5NLwbrymu4WYCW5CGDPd/ivphlgYpny3/1VPEhoIZK7RTvgZ7c
C4sG8StTNNLFHwaeI+Fen38bQJZcUkJd4SIi0+cfiwuQNMqB5p5VorPn4ZPZ30x4XfWSDzs06q7M
Jb1za+mHYURloEs+GgcxybOUU65we9AslInxxIUv5SWZi6ubd8OggLEBDmMA7wwoCyO0PZJRWlUp
HRYrx7CRe3uZW4qooRRSRdVDst98K3Wv9EBL6E8y40HT2g4o0e6XU9bt8WFYmLtD7sskMJ5iNIx7
tj5rWKF47sqcpjK3Tcfjg384DK8Wi/2UuiY7EHW785M1p19pU/y8mtsB0zCjFBst9loO0IRZ9uRv
JNaScwfaFaSH1JRF/r7BKLSAKFMyyTmh0ECrCRo8wiCmXPP1pJ5DbR6JmPCagcVU8POUQs5v4/ry
Yw9Alk/Xsbqris8WnaFqad4q3wnKQiqsr5p/RNVQXF9o9le3nx+MDAZcv7EAqru1LT5W1bNNsi/s
VhDAf9k4EiENOtNJMA47Dk+1+kyna1bAFktCdBzV8fk9jo4jJIU9ijTLaLjbAfixIdsQ5lURtNTl
QZYtNDy1FODZSkjN4CAz0DVIK2MDFD2I31GkCxAJP1HaYdno4lmVAcHJeSUCGOTvRg+kMPE7HjiS
YLMRyfyGCMExW4oBMkPDlwMpzxPEMAgxgfprM/2WFu/JqiC/MyylgE8J32+PLlP5HbomsawkNrAF
qx6DqCRVKRV8tbad/2Ms59hPo9jlPX3ZSY6MQANYXJwPaBAKpLVIBuqLuUWcKSSCkPKYnPA6n7Bh
6d1sZB6XRQPlJq7MZH8CZTJILLS5qIufiRmIGsQfxYXfPa8q49YZ6S99mUOqTjy6Zz6Ip2oBhirr
0phjoJ7NwxAAQXXGyD/4UnCOYePSCyMFkiRISh4khVXOyGBPWW5k0WENZx1PHDBZEF1oXVt6gOcH
oS2VGcKXmESzEEOVE5Ym3DAhxg7TkRWLrnlV1y9R1JZ8tM0LCyJjbEbhI/7KLzVIgJJiKd63rzG1
4AsmmlyOFFWkbiIWIWyhTEAyDaF65hhDqRaJY9mPzAeJyIlH4pJROvQWK+rBPTohzTIpcUaRG+rn
pDIXXxLSwpOz+Fsa5FjXJ49QJuJXP7FLEg8i5Spv4xVQXxSnXD+imhDAxeEs7aZo8iGOGLZ6K4Tx
GYhJkLLFvu4CH+AdJDlqEDrpoH/B6jFuQfmSvErWjHkiilySJgOPw6peZk1mgL5Mg/v9ViPQQhOY
0bn5W0gOid2Vvm0yOpHXrM4ZhAN+PkzqSPwRY/hjjm5DKf6t8CZBZZHJDFUiEgSpIDdBk0mC87Qp
Zjtt5+KhT4whzxm8EqKKMhsxEW0kFJJL/2Z2drvhTkbHT/hLdOl/xmd4i036gcznTGODeZu5Va4L
yeQ2G2I0cZGSUScRS8LgkHqDDBE5h7Ll5u7KEJYXMFNIA2c6nVK5Ja4luKYJJfH11fS8l8nUNmD2
CKdMv2feQoanbHg5IhXBZSczVYpPnfjWyYj+VTZkKP62ZJogpiqFDGnbQN7p0SDtgLClDgJfmNcL
70X+jpuQgED1jJdylDTbmEhwwnR9NedLCtQtwm65gmicV+8uV0jRkR2haCLx9jpcR9Px8DAc7lrW
cIZEKZuEiut13eLPgTsQ50qLbS57KSkc8271jlxePbEBAoNCtxkcQSh/J1frsWO4j4G0r1AHYg/E
zfviShwIeYzqTjPQgwYC6o/OGwzN8tlpReeeDqRIBomEmlUEWMUSOmNfLgxZy9Mg62pwpa9UybAC
g9CIRSd1TSkkdVDfC6rhTF1NolSEMf7PTogIiskKXoTMYBD+yPklAUcMjphR3lWU2uORlGVyT72A
VBapAmjqXDeIKajMRxx+OjVvwM/QM4Qgwr8LTBVwXKAvKf8DcUEcAZZJOUMhtCN+HuI1eRuWVC9h
KcrCCeC6mKIsus/3xV7f5L28B9qNfxqJdS/tv1l5qr95IN7OL/A8q/LEhSAWcjHhfy62qFIZOHWM
mchgS22rgYWI1EfoKHe/1e9A6mD4WPlIlOek0SxP6e4zBFITEFWB+dMmomcnf9hrit9cZ/ar8sop
oNbbb8uVVUaG/VdzUa5z/uBUoA42R6n9hvY7RqZAY6nuMA47SefhKT2sfMXW4A2/B27pZVSnnHfx
mbpw1oBU/IA0gaSJjRrkE+mOmiiJPEvyxtAhMplywQzJLYfjk+0z93KFMTyn62kIuAktKqbxMIqi
degzWIcM3jEBDjN1nx83e1wNwbEVTq3xWObpsydX8W+TK7qGymRBHAQ100WIUS5iqNnhu0dGxHRf
mlmPXI9FQO7F6IOWLu5WTAIdWSNQZMLnSgAWMMMBVpzgrIG0m0vjVxaOX3Yl68zDlRxL3rUR6Dt9
d+/csV+vdY+9o2iKB8cQoOGRVe4YKr7SEWnIogM2r8d16UOtEgI8vK9Rc9Di/jF/zBvLjM4jRfsG
8o3fgRo1u+Xo039xCcimerISXmZENFgYZWcnrlvnZKQ/+6sjgp/hF/eDsTK/jJEEnZ7GybSY58Bm
+xBP434MU1VYqxfu0auSr8TyK5MgEwXTnsxcMotdLUnRx6nH2eE84fd46HQWWBv+MVSYz+E8/6kO
DQKgB/CQK7vKHCwSixdlQmw/zwM8L0a30XVwGyUTEX9vURdlTcJo6e2eZtJXkSDpfaIoGtPNohFz
iTBevAMfLlgYFesSofuBBgk8zWqhJPkl5JhMRvuBRzZn7bd7wQasBCEuLlkSpYKR+5dbytopkQl6
dsC8CmynxGROLOqk96NZLVQm8SllLjhFKeviOfiHuHAJhWJbcvDCOgcLMvJh6ERLRiTUyd2MNWcG
LhfDlzNqp1i2M7lJjPHwxU4tcw3qsBmn6YxV6a+3BJsUGp+4LUoDSGYw1J4ZQxdGkcQrCmWb+0Ra
qukaNoAe5vQLm6GAAhA1WirdJ8WobhbdQQFINUSxwZOhOddyz35MIUi3CGGlTCH30pmMptW1Q0Ny
KRntZaDYz4BiX1XTiCksIXrAZ19swK+4u0nUxKTOb0eHe6ihKaoBck3IkpQfTdzfHWOuEGSJFEJR
1ewF3CDRl9wQt2cIHWQUyaUoV5EsXSxVLKsPXxQECOYw1GmiBC5F/Ycvy628tioeWK3oF8r9d3XJ
d5FN8+U6k+trvZYCnGxnakFSwjFcKvP+muqS5DVSwRlzjfO9+wnwVzm+Mg3ImM79BstPDiSaryHx
3C+yLKtTLkGvNMx+2+/5X/8LcjA6bSbeqRJqFJhjypoj8V0eKrRrGAUNEzQtwDyOghyPQynVIyfz
OBTsGrenn7P7ElnIoai5Z2u3Y2TtZObVPHxasAuSdxT1C7mn8c3jmAvx2DMUK4NzIIH5LyaRuORI
sA7KvSefurJuG3lnOcQ8M5XHZFc/MOjn0lgBAYm/hWfknCDCE2bOw4F+n0TUd5PvL73D3dmTuIfP
o5m4soANA5ZFrKUcxnPtYtYgoyo3G8G5BuJVzKu5WYdlh1Jc/3JobB+R3s0S8zNOd9fdbR3PkKlZ
1xasnjCpO8dJDxmjF6yaKcaiIzRSRkCpoU9SgN/gWB4DHSV63Yp5OaLUnWyqL9NFbUFTRR/f4F/S
8IANjYIxvnp0B2mVQhMPP0ERkWbCtYjOgDPJRXpNyiVnVirYWbZ/gsx9JApJqaD+UoMYev7xYtIv
WjfWSuc+Vjvq/NlHd9ethfCWwlUfiEd4dlT4uDgEEjbBfHGfs8usGOq4IdT8D7Hxc52x5BudBxIT
KGfUXHWYsHIc3UYevBP3RY1TvnLDftKoRxsiDtq5DV0Wqx46ZDkr+pSWWEaSjA8a54FO+wKCq2qY
uN9AEVRP1uPl5oIjS3MzoWxKBxFdyYPWhF6SbFclSGWngdoLwSsL2tO/XYLYcK9vD0kYoQGS+2yL
bzfnGudSAT2Kyup9dwbkTFccUf5vYR4JGwm6Jvqgtkynrx5w9QhaGWLFH81Wm3BnHOSCM3zCaepd
ncaYDuUQMlF4jfKuUbrZoYAMPiaNB0+7eHbzIBtpSF5Rn+7FY5DUasRBMZ5dhNFAnKpAYVBGv1vQ
8BDYeSCdBNbOLAnsj3axAJkPOdMY85O5L7ebBGDrGmo3t219igZsUHC0gGS1TMSo18+J9RhkUUKQ
fO+XJJCPjopDmdb79O+HVu9GruHfO/GcBjkhXua9Lmg8mBcGaC/xLsv64SgEQIyuxLvsjsfzQaEx
iAIXZwWKI9wiiASp+YSFxaCFWFaYvGeCAir1M4odfY3Ikmlh+qSS1Vvts20M7ZBgYit92oJ1KKJE
z0g6Rq9ZY5b+JdNj783kNNJgMW0KAgBiAdjUKTmIqCwgHqMTQO9XI8zCmBBRDBDZM/S+2osXp4ys
jjScuXqYLBkpSMCpIFOorIEFITdhqsYS6IkAHshnvNWlW/ceX7eMqGKPnEeX7jAzHPBBFDVN6L/Y
j7+6CgJKUE2gO2M0CXSP8rZfOzo1Vlf4g6ewvYF78kdP6jksvDoKLeUamfdJvGaxztclSCyqErvz
4vFHSDuFy3JFEdMCaLviYgWWr1u10YqOEbnIwmBfd1kOXrthH5mNQlmla3Nwwonbr5nAC34Ld1XG
h0SO97reSYXDcqTlDzvxhbqHddE6MeJ9TFNeo2Z/yeExutu+cudI5HeGqHpl+lgfoetO9IXSRAip
KKQVD1EWDUWqxAjL4H+oWKjAJA6hMhKYmJ2V6Gp8Eahd5zP8MIweEgdoYOpgvqL7Glr4a3Fbp5Pv
5D3u1+kJED1PaSqPdJB1lBabYvCSLT8T3oLs4RGqU0rYEVKPh2pIcN4R9mh230v8vpBVa7S8Xnyy
Eo40dmyow0LX4hLXrLhtuzrFn8EtomcUagiIqVZm8Ipe8gdbgIHy8pLYazcs7fRy9HONa0jxCyJV
lh/okYMjdeWG1Vo5Gcf+2a+9nTbBC/U76rQ1tFy1TlNUyd9/6Mfd0WLAd2d335WB2v14AghEyQpn
7H28aN0s7eVkX/N1spqH6wjLv6eLNWSNth9hZym0XJ0CHlxykkT3ljvNGUJDCHO9RgJJvy31dfxx
yw2D+YwwexWk7hHAQEydYBcXvBt9EMKLFw4e+jo7WbUQ0sXKBEiuQXZZw+7ksICgYSFkSjsJ4Bz2
G4wKZI414hvS/T+mjVmxAGTGbPECgIaC8GpR9G99RGLGxrwRKLF5Zh3LLbzMrpSh2z6K/lF7mezz
DTL6j02DeXCqjurL5uTRIQI/9d+pW2BW3K1TaN4WLfOL2xyqzI2WIN3h7ShPuzx6Ov0n1auFzZu9
2mpM2h/cudx6y3rjjAlkWrUfV7f1HRzf65N6+Hz6JZLKJ19Fryi8n7rAvXMFDzvsncLrFb22kbr4
HNr05ilbRfmu4OJf3MfKJpsCAJ+uIkTk4BQyZ1BYY5ra1MjlwSr/pWhnzWEgZnuFqhk9rCmt3Hhz
objeZ6iBEUFKF4rs0X9O8p2W2pxfNPdQukNI4TE/IyWsT+uzy/Lbe0+ZH9sDsgXANx2OTro/Iv8z
YF5K95w2/sFd0SIlwt4wuqC3f2i7b5bg1x6Cxpwa4vzaA9TRQHfou73NDLTNsu3t7CeLI+E7IRXG
jH83Lq3Erin2Z/Dp19w2si+D2kBDAAzXWSrZkACxH1p/0VevW28A1ndXAWZCfMvYUVkWRD7njeYm
40/8PfrkXlJ70/6wSiMj50JG8gerX79Bg2v/nV5cbGqU0XvJ1F2OyiF6LjIZ3Pqa+5hozEFwV7sa
jFHqTyQxSCXAVOeLDJ+7hxDB6kQOyEWD94UTWXSaZ98gbE38Iu/p6VzTAa57LchnkXp24DGy1hYw
yRdwAODNfuidw5LAbRNCDBLR2foVrTYPgNI0rui77HLDRgCvTulDMP5mzIL/sbhUlRqKRFbGX75M
g4Umei3rfG0Ifn8ptVwAAKsO0cQJ+z/oCQSNGtZL1iVDEBP5Iht7hZze9d3+Av0lUKV2tLIIrZgc
NMMG8NNULYQnnqWFjEP7jXUkgipoQp5m1DiIbVCWXfWeB+Qz6tDvLyZTqHqg2IHFjkLftftcI6/a
gA54CVt/yYIIgTd/odZB+RPT469I3WhUiCVoQ0oeB4YUbtOlxy93vDaoH3sQrnAyOnGAjtajQI3S
SWhQNzfNun1/WF/mVRbwmvPgbLeD1Tlofft54hlchnwNNGK9a8u73byH6Ci4F5x46J69h3hCBM2J
DNVxCbIbZwcL6ST5zAKXIFtPTSIbLpE37nSTB1IqZ7BIn8rHokGuIKdEZfVm+U2RRpHheDoQsoGU
IQ4cNLur9f2AAjrKi6jdkm5wdSHWXxNgD3igN+w4BC9AueCISuWXWQnmIYALBDVAMzasGP8opMNg
IqGzycDaIg7KFXqCQINeMwO4x6FsWd8xMjNnIiPkI6jeoyBBJk5Si/xh07G/u1tpvrevrb4rQXcw
teJRxgWtA0Thn8v3Zh/i+Wn+HbeXClJTH/RRUEYxv220c0VoRGOmKRHneYx0Osib1aF4WIQZNN3Y
i/YiSU1EI2otk2UV0A8PPxM7n6LGTIOHIhbgvdxUNVPd59MGyJaVXezVfdlrADKCc/RHhJLt0kTE
DZ7S5DoNsx3EoKfZwFl7i/AYixzuYnazJX6D+vYy00pxq0VGs5dO7jOAlPRt4N8v4qeZBenEAGVu
KQeKbrVtRld2REAEGwy9FAlkaBGycGS2wk5Qm/JmGoWHFItc1H5YkJOAkh0fcL/Z1NBytAluNhU8
qnxUKnikntlHauAAIr5WG/rlDhUaFmSW6DttG7CpyBihjcKYmmS7FkV74BGoeIXHPnVFLwvRmOgp
+9VMp/Q3oiN6XepdNJmPXqJ1Wwbqlnu0Nt+zE4UcRFluvSOLNhA4lB4AKn3R4xUFSpxKcMJE8auo
lFzRCr1Xi/FzfAZj/oq+pESPeXK3VrhEwVhsMRt2Vpt2r7U4QoDGOrhpZlOSdJ1qV0r5xCrh8WyO
BporSE3Y+IO8Nbs1atDn1mxUdXD1wGW0TmP6bGX08EHBQgIjmVScK0YeivXCmIKM9qAfRZnSQL3o
hQ6AxQVNXMoAb0ziDYuIBjavpB4FPBAI+dZgkVzEuxXubFiY+E2K0rg9+CjxdQWth/SCn/VU+zaA
TzBZPewWsaCIaHfft33eoJM4gi50AwZ7xeRTmPln1NKYqRrWq3TunAaSv4tgmFt9gyX1aiuL2vDB
1aTaCH4iZDrRDyCpp9np3WHpXjCVs4g3kB6uw2wUeKC2SaZ3lzVTQx0TGSv70qIYbTiP4c0vezqn
otJ3MYCEbSEmfp8IFOajIwW8jD4JVMYwQRAL2wmgihSQiJthwhDMs+pA+DKf6FvF+5uyAe74WuI7
AWujNjQWQLRL1B6pwjKdB0gWGZMMkiJ+BUKs59liUl8b8zZAPsJPvd8eU3CATrG8KCxvjaU+Mf7O
AUp1KBy1EdDOKZ+RBiRq9wgUmIYnEzV4Ph6mih7bCGKnfAGgnVPMW+qFLN/sPCOw/NqJbstiA5OZ
2H+/cpguWGTucxBgtc7DOfIOQBoSH449DvFACOfG0iB7gURJHTvbtc03q1nTvq6oH6yYjyEeb08j
oouGSdp07TER8Xm8rbxzhDDplK7XEFFRyIHXPhNOYTZHT2ojTbMRNaIvDlzXJfp6AC2zdkAPrJl7
XNw65i66w5xPjE2Y3qj1kyXX6VWVoPuo2sXNVhFnofP7P5rObElVbgnCT2SEiArcMiviPN8YDi2g
OKBM+vTnK/d/Ynf3tm1FWKyhVlZWJgnQh8Am13qasitk28N2r2U9CEZAwg2O5HwmekIxBIX4QAan
shnoN794Bd9yzpAryCuemO31Lco8TH0nhhMRNT910BmAnwOzKg9ZoB8EYZPu6hlZ0ex9oIAX96lq
gkpbYywBBON/oS/yQbX8LBvHzvqi96Ln8LkLCUAbuOUA5l3617aLeQ5C6i16XrlHVPuunprK/Iku
J5Ybt9Gu2dcek7IMWiRRun6ztOPcflBlc3FY3lvIyHSsuJw0XwGr2k1xsoChqLB+PVZaZX7LEPMW
Jgs22lE57ozrMmzgdQWUlTmNi5dXvo4N0dVDzCvu66ASD7+snMwQ+z6lcnisPF0DNiBEDp2g1EZu
570zb2jsQg1qSITChdLxqxnydqz4rEMPdLvQ00E5GNMay9g8uv3KN3bTqBHsMDsFiungQCXawqyt
2Gr2UgyOKECtzc4i5sm/97izyFymsMyNEu9dMKaJkxDswRa+GYg3fLjDu8q9zXIPkQSSVBmGz5ZC
NeKKdW4HrJhRTZU5HXUIovQI2PJnLsZPMKGh7dMTNcT4XrtphtEycU+y7G6R4Tb8LKgOLb8WSh84
bNgNcX77gFDrE3WGuvK0EZSQpVl0u1PC4q6jwNzdIUUQn0AECJ0KP55ctsyaD+AuNu/LxwQZg0kL
Ebh9Oie4QwjvegZAaCQeS2PFNsplVOyNOflf9qAUKB07C6QDGjucFJih6VufFVEULZRRJEIIaAS3
VbpdtraG3ZriqGO1CBlgDAQsUQz+8sjqzshAhhmGLC0IXXFlKNTkQaR4BbcQaWT2hU/EpJk4ICRQ
3QvgAZEWh1uQFwTfcFYhEN1HGGmKrF250c+obHKTES6Za6inMU0W9IVtNO127DvB6J5S2/H7XG2T
PcNyVY27LN23qYrPCISqPGCO26EANqGOUkULAmk0WHRf84VAA8SECUEz1b5K00Elp2AnS4CawhZt
HesJrok3yly29cdi7kd5BFl52DLKzlagktwtHYAC0wnqa2Z4rSlStZ4Raq4exNrssJ74KKJx5jSm
xd4I4nN3pBJOsVGmrPRGfRCH70ICa9s4fzIHZ7n9AmNkNiJMRN/pYz3xytoiYHOu+RVx7cqskdoJ
mb/abTultJnO/PLQVUqftkYGG2iWdCWd/msXVMZSyEWBMpeC5hQ4M1ULjBhQ7MJ+VW7CPPR0eZDm
oDAuGEZOthyVVZP2MbsUw23I/cFkj/TxLunz9WiNrrgvsIt/bNViVt8GSXfeuW/f1bSEC0Tpqd+O
3Ojpoaj+ZLwCeNhV162+ZkvIxBEtxXTMmouvb9uq0VGOzKZuV89AX3bcwtPEXgtxyeYKCcgx939n
JlCW+7trDxQSOjbkG07JR6Ad4T7zNkXZuu7BfQ92fXrbzW0gp8GU7fKqZ2NxoSi5xmMB4RmLMApC
Ie7H0/SETuWpueRJ+jvPd2JbT/upMk7Hcex1n2dMU5JsSLCVdU0VCsYUMCuKgGDQ6xOafYYSZgBk
o1xB3SZkGWMHj+3vegcFJ55f0z46ZpHi81K8U3g3rhSUeSUAKejZ3dJ+poSNd4/nGkTmyyaa9nmf
uA94hRiSleb7mTFOP3CwPsjfMUhv6J68/fbrCF5GGNhpjpMpiWBCx1u111SLqyy5NBXbzLwRSqDI
0oA5UqwhHkl0jfoqOpKPoF0twMwJLrNlnbra6N1xWdUezIKX54hwlNUToblO6spT+nX1fqOKxzyh
Qu1fX78YxU12E9BmYJ0LYsD05QRNhz6bjTf7A9jgkP/hEoF2YQPVHPOzA+Pk97WDwvdxLrQUf4qd
7k0esxtB/5af8iVPR4S5upV1A4TZkb9N7pFJHMGmhEmBB/yZrdnrZRNA88UDNiUaMeLvJ4/1j6Vh
1/bBT1ReHzf6vJHHKMixU+8yiD/ymvZLfDm6v585nowv+cpbS35iY4IFC6/BwW2d22xSHrQ/Oysi
dXjOqRwqIpUPZRoNEHyuCAl+GHgnclQAiuqyureWdbIA4gSv04qOr82q2OKLuIhgFdpVG2nYB56l
Dqsw/hwv4q64NdAiuiHTmcUXe7p/D/J1hwTVFu33D8qMJrslfvKYDd2FwJdSKtBpdijsCZl7Xz4/
d/rw32tQpsb5g50Wn72jVEb+UUYTdifYV43Q7V02JxHf6ux2LhFbOr6OQL187f6+JxaTLGgMsp8X
tdHDTwI6LTUuluS/xJb+4Qpx/xKoZJyFT/3uSaJP8l4g2zyHEibpOSF7NCA1ldDF76jkIjphyb/K
Cpbr9RrHH9Rew9rm8bqwgn95JclFjUbQYkJCH2fdlBTvGnbIUlJSa2HXCIcHfyH+33lCdZZEqiRX
hRbE3s4WZqSwgISrVprun7B00KuGrZN5QgmEs3OAvTYnKIGq9vfj5Pwdj+NaSIXCbpLaPPb+fD/4
iVCXK8RD+S2zeCPkDWxIOUrbOQiF5/Er1jbH46M3FUIP+WiSLZTrfGASE85AfWpb2pFZH8sWSXcV
S6ANPgck4zrssBFte5D14OXAI+yDnwhBRxtpo+5kF3I333iCjbByclnX29D9sn8Ev4FOtRQoVdVv
+P++OzN6mwKlT5sRUPAFpvHvvr/W747J/puvL1askrHXRsJCTHvKGjFiKgv/EVpy1/DZ+8covkqx
oVQhAgDIK5CU6scJnC3+ETzAnWBF4t4Db8Xmg0KqzzRaYXX8o6OhKPz7l1JYRFAMc+RHi5a09tvR
fsICwj6T4iIADIrPpFgLHzgEB7pk3iXh3jATHw74MMP+4uNIFZNk7SHMzFXYNf8qly7cYFEdb/Vf
v3o2QnA22pJEzwewYbr9L+m+ATNgOpbDZEPcWJzb9ENMTFS8hq/b//ctBIHaFtJmzjfFVjgm5Dze
edA4j/Lzn/vjzjOOUqX57xvuDs8LO07Y4lIbJKT/FjRxlsL9lbohOca/T7iApguiHo/vc1F9ByT4
tmCbCzGh6TznwiUucLYHiCSvQrT3mnOCQuZBc5PX8ePdlddDBCejSU5zifqWn/xqfJ5z/cxM3XSY
/s73U1Xbd/Kfu3N6upziE5kIvhtrpMeXTS77A0nIWMvGAGOL6RcRVqX3mss/7HLkv13//g67An68
enKeUBSEmS/UOxXKDzvLTYffpZRN7ozcG2mSHwGaBoV6ySj/uWaKe+YO98zILyhGkz8lfnoSvfsK
JjWreJFYnK3UsenndFxh/swaPcbeiZKrhJhx/BpX1EnmnJPeZ1FGKN+l9O23+LOB5FCARnsjdiq4
UKzh0gCsgz09+12JNB/LOoVxcj5ytz/8ofehwW9TiVLFC5bU27BaMmCrpbYmHoDiIWkYWjyrbdZx
fDtu0ycnVi3f+/e+cWyds32TBRrNILiCZAoBpqjIY+0GiWcXTIxz7amNfrHUxSBNOCTCKLntteNt
/9gbRxI1ZLB5Mz/Zt8Zf9/WjbxVf8Gc2VPITJE5nefl9qSxE114jdfnaeWidUjLKNs6k1wvrlg+G
E6l7wtWkQhX2OSV/Jlha80yBcZ+4gs9vEe6PeHn3aBw5Z3R9WcjGbQRA2L4SvjP3OPAKHA0GzYcZ
NULkmF/Jat/5weo9B5OtUcHsd0RFnYkbKkvkfe6e9nG5xI/wMnWUhMzdRDArYarxdInQFp9PBuny
CgklSoMwuk92B/jX6yo/YuYz3sPT5LzkA8vukQ3zHqOK/hbppt9x7uogzp1gPTJG0ZSPhtTDL78f
mhkQuATw5sDPXHYT/Jc16Y9cUsArdch7gDa2PvmcibjqyKuoTQeM+wr4RikJBzXMIByVtr12NUBV
CmMvPeIW7fcxW2KT//46gm9wH+QvBJgHHJ13qrtQp/oASl7CRDTiAVfU7Teg8tMEKnW0+ZSYaoeh
RQpPwUEzl7iPigWh63WQ0GAzxDptjjTDJA9HEwbGY4P/ZQW1+MNMv1Q+bvL4I47R0KmT8l2eB0Jk
am+MDWS9dqNsyazHGXIIFVj85dKIqP6xvx5c7943R4J4694woxjwwQo4cOw0WTTkMESRb6rI5wFn
g8CUQRkaOSzdu1YLaeMKvS87/bJCMcl+17wrjcW3DICYj+Y4SEgzA2cw7xCKRpQJxeJmnz8RvJVY
puL94HaONA3d59K7E695OAb84rF3OmtRkkkAkNsSsPGYmRoABSx/z0fwHGfzC5nho/A7sQEgy42b
8rK3FRwqrMeSPTeEE+VNX8hRnCRv47JuVx9qDLWG3BTNfxaezru/vJIN5QiEHLiVC+lI9oUIA0Mh
+SuR6W2vrhkLWBRVvBhzDyjxl95rTYLhd3Vcd2XJQs3JzaizejtUvfPBv+cpn+V5bfSFY5tTgM9l
N/sFl0iIKX8hVCQ7wR58WfN7CQRhErKSWWDMnS9kO+i2v+CYx6gaA+oXtD8b7CecyyUgPU0ASEpa
b01LVmcCU7ERKNcRaoSs+7g/LD8UIoBqk9j2tJFcg8QUBLEsqBbhLF8MhXujn+QDPk7i5pF0FiJs
9sdDbcSB4zmpAnkrlmMGP3I7KJxAYgXkgEiSsGAbuSesIOSd29COao66C6EIOQFxypP7KZ9UQRfl
KrgJnRfV6PIpcja/lpIHrCz0Bjk8gBS/1z8KnjZTR2CJ7UkBg/3HO/qYypH7Q8vU61sLBhLX0xMO
e+kSjesTToRvrKrkEORSZvLBnEftFoTJ+M4RDHGifAi/Us/MTHkkuWTT1ej5BNTKUd8+bg7NzfHS
1GV3cZa2g+YiR6YLiQwSjY1b3ZGMHsUkXBy6W6z0v2HPnWE3wd4CIgyuFBrCx8yYgaSsFJtACZYP
EgbyXm4mFB6uSNpVZB2udAlqnn9tBzAkY76moN6IOAdOmh4OSrcDM7lJm4CKQyq26DfcrD3apGG5
pi4fkOEIYsI5krcAAqVef61oPkMTb/VflUiBu0QbyHHGXp7OoY0YJcoaQkELDmTXo8RbGMWf3ZDJ
+7H/9JXjY6l78Vh14/EXsA2iO92i6AZPQkIDW/AlXfTOMBDe1qXwbkvM6yA1Z3N2lPR9/tr2eIK9
Dg/ZZ57XNDTNyxMlbi3CPohlEvm3HZOn6nXScbkyEBAuD5dMxEFnDA9eAeVNRirbJ/g7bHb4ivZ8
bjZJ9jmzNT2cmyIv4mVc2LFF71mWNp9CV50RNtOsQNizwrlQe6BJr4X7xLCTMFn6vRyC2xIyz7O3
YyEa1Ws6Up8GpvW5haBa9C3+RjdiuhR899f5IYHZBr1DXvwbLAw1BuA+Juj91xe/3AI5ZuQwezH2
mlQwRvuU8kC97UpHzl1ue8L1EE8nS964c+QIQPE2w4e/U1WL1aXce5O73EaioV4X58pqoQvucBZs
BdsTNo/0j7W0C3MOuw4A7N/wql3GIoPvQ+UHDU5DIRpM4tQmaKeTg+5Df5Kpjr7MBKXSSKVLYQC1
4OLtaPAaPGYR9BTaFy1B39Z+Pbq6+LI1DV+QDTS/MePIyGEIS40WquUjmfJYpdiD1LTBq+AyHmf2
rzO0NFHzfJPIqGUi+x65wUyw5OrXDAzmV/Zue3m/NkLImkwk/RpszOHTSSfwy/VjajWTnQwc2kIX
Astvq86EPVEy/3UUS4ARahSkpgasJcZMGQGaqkeoxFD3wdTwE2Cg3gecPR/dxVsjRsvZppYHNKEf
LdmCZbQACWcO9W8+2EFC5GJ4QYccxxoUZa2N2FtBQz8pEPIK0cGQSzLISSJ6AVXnt9NzlrS3sE4I
KeTdwtqkx2LWdPx123/LAX8QdINFtWHiYx1bHOPzYXZAG4V5XoYMXflnz8BaVvXZKc7iAVgru6/W
pD5WwtvcOfLGAVMf70C1kaskB8NhyJOVay6RtdOg5yujTmbnazor68WMj+b4gDZQMmlIYhLan27R
YvZTEd9KbX2LE7HUisCdYAzKmlgy01ExRlcmU7sujziDsGRpTJKlTWdndi1Yg9GX2CLe8ZkYb6/q
cy65yzDmf6rWZLgWYupd0+4MZ1qH9gDNYb5n6khtkAj90s+PvDxDq5LujG1p26O/V/owJ5FK9ngS
aTz/BreZcPUPZd7sBEs5WMauUg+bIKgEoOiJJN8el1Qeu2ELal69UXqFnA+fOWDOWse9dhhBTu3T
Utzx8khzOQ1sf9CfCaBtYGZyMdPJbYa1sEcqxyIlrdLQdCg8QIA1VKzMGrPvuhuGwYwNNgSINvpx
K/XUsRtzdaP24JUmH/B1Vl6k3OYiF6H5lXgnP5bMHbnQLzr3DaaYYDSye85+TEcekTVoezpzUcra
iqEwzgowapBBQRVI+HSerL6NGWN+IgGBOkqWVf92bk5uZ6ykIWZO1IIfNHJ7e8+92xk3qgR5FGYV
9zelyDHl3VxYXwrEVHisMrWBESFO/NYkINInXS5cVn/V7E4gRUyazJ60G+btcoY11TD/5kuZM6Ef
cC73AV1kR4i0C0VYpjXBrx4bng66MHGPNN95hwZLzg2Ut8plVP2aaoLCYQCulRG+DqN6nBzyTb0h
aQLIAH0HX6ihVJbrlja+rmAFgD3KnxqBNsYlBu4RvDhnt+qiijQqvUJ19CDFE/XpfZoQehNUnEg+
F2YBFefJFdIEcgeIf29x+BjW9ojygWndy/qFRzm03UaydPHEVhB1W/M1y7YIWr8AzJE7/HrNP+pl
MnShqyE5wwi04jYUEzcc0TjMrg9EZytBtP2SXqCwmLpndDsSB2xJysVBip5jXFnYhXxk/0BcjNL8
3hjhVTEnQmSzN6vOhHxswFl+wJBoGmZngBckGuUXHAyZ3yEpSPBOLCVRkPwlhRUuneK3tNHWLHgI
x6BijOXaCPEj7i5sae4mmVuegSTdo4yVd/eZFbgzMkc2fOkf9TFnbMm9kbcj4zLitnNn0Jiii6rU
e8hz6kiKm3W6BcvlQO5nd9LwRQjo06/6ybLhX5fxgBTrqOGT2KTDgPis5Ui5SzXi7xN+li1o9HDQ
7oTJtCcHl74kfavJCUTLdNANOcsf5vVlZWKwfiaAULF47SIsBImi7T4I9Un/9YCv6TP0FCR+fRxy
h9SVIo1IryE90mt2cffC74yH8KPHD2yhYu96BiNnPgXTgg491JCY3WvfoGoHRYLns5Vt1VV9cWGQ
tineI3eBmtTsXTuX47ad+J0gnT3CB86zCCQ/fFiOh2jCrWsizaKRzAclVFD4G13cAtmVG9bUVvMP
Od+wQ79BQJgUGq9UwV9BeQok4iv0CIYacoCGU6hsoEzRC7gSjfTR0lugBwgv0ZTi4O9ZwzaSvRC0
RyQEakv03bIBOKDZCH9MP+xSimNzpG1RnLVJa/2R+GpThoBv495wctgRV69NJT86uDYR+3Q36CZ2
cadG/Mj+JESFtLWf42S2IA+HgQu4ASGplxKAdELcVTBURtn+r/Sjvxh7EVwO4M1ekZYfi6bmsaYx
ov4ccZSOn0GWp7QeYGeez1FObi4u7pws/B1pfmOhbBEhNJuJuWi57/njdANDNT0HIna+ZCcKEENq
9NiZFAy/opeBbYw1B3LApRjiJ+Pq1LA3+B9XAGQWjGmkY/70/uMME90pgecOkGwwjb06FwNtC+w4
R8UClkUVfqlannB7YBi/M2BfkfEAAoeHnFk9XGEnh9v2BSd7duuKfxTD/w5xrWG328jc1zNlTtXZ
IGp534Hm17wvxc/Er7YIV4kCK1sF64EAFOhZyW6bGlbzPc1n+l/Hf3vMDH/JJGub83KFZyFE0ZkS
fFdxA5OtKLISB1H7uvceAoZVU2VeomIJbwe/pk2CVQ4CUX4xFLketNb5yDDpR+SpTRxEMH8JRb6H
9CzZPEDJAZNMSoHBDIkKZ9tGK1bmIzKZ3MtvMEJvcPKa0btTZA9wOjSTacUIQxdKtrb3njpTsesV
gIAJE9ja584ZT4dkJO29kbYSjYiYm8/UudaX18jcIqVkNRksfQU1Wxo4ds0pLUta//A9qE1Q+Q/n
iJJT8XCUEmar1WRCjFxprdoG5r28hfB0S+2nasKpzqaaJJctHI9tKUsGVVG7LEoNtzEImAIRQtu3
lszWRoAk22WG2AQocluz12S+nskUqNWSqvwnwr1TANOCrLeVhfO/El3YvzZVwM/YpUR3N4a4Tm5Z
r0n9wPCynxu8wTOEucQ9mCHCBihxamwJSuoayzlBH/q7KNkOKUrsQLi14g246NkAwb2P0YIB3QMw
vZw+CIgrdn5z0fuGBLcByl5K7dd3ADoNyPZ6h80lB6UZSF6nYxH3BnuliAyo5SSvluwiMwYZJCQm
WGaANjOs5Ug7DzBTiR3sBgcMPecg8OXwjhpOG2US6P3YZ5MrhKv2j0IJMvnvKIYJpaW2wUbWaoci
azBnvlVSFjqSJ1aI9dK+de6epcz5rfM6fJ9xgjK75846S/swS+bZktDXJbOGRfaN8Ih+86+l5cyv
CMq/bSxVp5w6MDXgPi3/77NfGLKetWPnSIaSGgl2Tf9WtO/618+YigUdye2uR5yAKgooGeUn5FPk
hbJxxDSSgiQN5cH2BKqRcto5hLIk5w9py+2QEip7u+G7X/hSDlcifS6bHSJoYl5YwF5AIomiF5f5
tx6IuEgF1GZeFwiiiKlIwvBCTDo3LytgNOSbHhPFfewxb0UA5MHgg7kIWkqd+v3Uw8xlcV205o+F
QrFzIBEBQ5b7AVx9H0d4RvnF15yCV027tZ0YAfpqf2/2D/CnJVd1XYh8ThE2FyGgNJT+WUzU3BpW
otWQDMHqJMWQDcl7BdRK4EZmFn/IrTSGu3l7c4QXxbg3rJffwPPaeuIG0jMslUoa32MuWQnTqxd5
1zAR0bKOj/V4WLszfITgIhIJACImPrIJTH30H4TpMLZ6gv9/B8rgDtNKunkMzQ6YHTEln4tqElsC
ZEkpUtpTj0Qi3m5SD+BOfUlUD9FPYX2C3I6rDOaXTQy5voMXUDDKAmO0U5YGJvF0Pjgpd0mwM1+k
Gw6L6SEpzYThgf6KWzN7vpgym0vmZVqdzmeY0CxfPXUAMvE63W+DChLmC9IxwH7LkTM1hMBFbwPm
pt8NAcK75CAUVyup+/hCHkGrMUQuG2XVn3LbgZAsJGqfPBYib4Bpijti0ro6Gi7NI+nNLKsxK6LH
qFFdgFY6cfcMRWBP9gCvBYq2ITSYt+cQDLmTzUGBwd8papQT0NnAIg8NVM4CoPcyMgVAbFzl8Dpk
U7buUllK/7NJowivFOR9Sj7QvlI3wN4viGawIo/Ez+HbNwZrAms2GGzBpNQHR5deZ0YqmrQnQR/B
DzAgW+6RPtz9ocD3MUmn5aNq8TWfsy+LGvpjgFGHvBgi6xFOW4994jza9D3NQQf5dfAcdH3N1ogS
Fxb1XlV7+rhc0YHtchZf3Wr7Gj+EYtHV7Xze2quUrSBnRQ14De7PjAEjqMkEBPHAY6ADI4lspR3p
doHMUvtcLIl2uXqbUSB5ELRRzGq/o7Eu40ObApNBmxIYdkjA5AJOL4mEb3aEW+z4jrUxCQcmnrYQ
Ys1dvxgShJEvo5GxY0AMWaUxwf0RxAQXTt8+b1aYUiT5mGI+ed2zXFzmTSued47iEtIEwJq/Dzsn
vjrnq7mYne3C16d+Xxh3Tsawt9CvhL4drG3/DSaB8M7HXIpCgJAy0f1U6CVEcdQrMKGhxMl4d78r
RtwUfbNqijrQBGXKcXPanCKTAGBbkFFHPmHY5q8Q4tA5wqKOW4IZGguwsSoWndVjsuvY2QTficLL
/nCsFIk0UXhiOA+7PTz6kO5RG3hokc8mfLCgQZNwopAsKFgKRncEnghCIHxuL6jmtYJ3GE1uV+Es
Rdsbvt9/+sXR0YzqAGOubjgsJZ7hNBAvfqL4+7I6fxlab6OPiZit168GOqCBbUxaxxdmvma8/4Iy
mLGG+g+9PIR7t1a9eImoMmETWnrw8DC8QGAH+gcx65XZR8Tun76OWtVujiVX69hSIVmhUrzfral3
ZKaJRIlNwaWkUpCqiwhMEJNGkS7o2p0p54mCtD4vqeUbd3vHFsxC1PECbdpmgv7LV1EraMBBshqK
Y05deF7k7EIivTdT3QzOF9FVwjYNPLGv8zFuG0/ddFPnFvF38ScB7TdQDxIJXQHvGQ184tUjFruF
HXSxoAOsRIwxI7kREPC/RvdZTfCkR30+S2Z9BoviX2yNyncRowm4oxyHs8vR3ELjEoef0oE89uQj
uJUafWqaIgQAaTcXakJTzvhqY/qBmIDT/lPf9s3nMKJtwwaBDsaazNJKhQkeN7rD9tww1x+n20eg
zM0JqZnJhCOLegAkMCZwFCggVPSoOYIVCz8OvZjpG2WY2DsRJ5G6q9EyLNrIkkWxjx8TxS1Ecq+D
vqGghs1bZNWH5Op0K3wwCKccZiZHVX2RQDFwvLTyw/HqoZs4pM5gjPSXzyVn9LPGsLtBKSW8HF54
OMEtFrusDZCHrw7zVdv+ruD+jODydh9u97K8Tpg1txhNUeGFXqNdz0jwo5ztsxp858Uk6xNiqz5W
S2FjlfWpKKwpwyN3+OxVhkMtIvvx+JhQgMgywvJXmonmUofHTH/1ibrIpRORsdG4gKQ55ctpfhc5
nmwv8u0NTMYC1pCkkpWEUC9tDYmttSf066hjvlVPg/nFdvi0wzzLIJtPpj8hmWexfreWLFmQy+6n
ts4v1bAaliPjUM528aTS7SasFJLbVBiRth+Wvc/dfo0z2Qrs3qxpZAJsoSJgcGlTcNxrE+pxtuW8
ALiEjs4MU0KR6+nLy/pJhbP92sC7u/qZpMx/wSZrNYPEZyJsfjHEMpUbuQnHIOaj8Af6WCJ6CM8e
kYTdItCgl5CTI48vkjyQba3PMu8lPqa/fjom6//BFA9Se6/dZ24Cap4fDOgCHJFzIdhNT9s7w51o
mkveQWzGsJgiBSLP67Qc5ANeDYeAiXENZ+D/F/SYVg5lE3M5i9o+1LYI+rzN5pLFub2Evc2emMVa
bRGIXqcSnCdTiYo5sshElT1IdhJeUYgjcSyUwDnh+rhELujwcYgUMBWnGyy5RgJLCpD4ZB6JtfIy
8lmXLieKOuR8SrTYqKwoKR5l6ib3Pa6EP6giJoS8LIkOiil8WZ+gZ45fPaFqQAdpSV4fEqDEzyqJ
jBzVOo8YWCYQS8adnOWHS+ScBpc26zl0ln0L7zcaHTwdToHwk0SDQg4hEbo0Rcx+gMiZpQK5wXVD
li8kgGkLoptfM0n7yRKaTNmLjdvk8qX9ZEktB/e5tClcQZGOe74gaciDxpH24FDVMgPCwgeQD3v2
COsvYwo3aa/HMJpCa+JpUh3QYtgQ7K9DzrllbYWQAoOgeMN2tjIYgw4bWW2tuuEXQRyIGk58YkWW
e8MlYKqKkvFeAaWXdoW4GFPEKiclp3kjJka9ZQhN4vd7DvHjPk9g1jAeWbY5O1pH5LkuEF/AuvdE
dMP7HPbEj8jANcoHPlDaUF1i4C/iAsSSyOZTdXmn8Y0j6794lrCxQKIDAKwBOjvIQa7Z/uioROle
A1oYVAZiqtuwRmVDOj5eN5A+hB0hXCyi8rMchYYxW2eEklHgkHaU/5G2xHbXEKYD94OEiQXT4uOU
gxQwxUqUEDYDiwj7l/evlf+di0hXco0/NgULG0OsRTAkN1914QNwXaIhRPxHdRB/bByp7SFMQbTc
R4Ly7hGZwKCMmj49JYWM+AuAnmJZBXZwp2Xx5OPSRC5IDvqW0mfyENKWcD/dNgaaiLjmkhh4cSHk
XiCqyEkgJzKV93y5dDkhBjfCB5r9aYZQVlN0NyUXSczYXZDYkERluWaqREZEq8xyk1cWZRtUAd2w
zMWoLkMiydYGF+szJbvD9DEdMetMQV9Ehr8CCmgBEPeOggDpFRqPD0tljBD5c5rUSLxhpw4JhTVC
9AmpDIhnbG35PGjhJDTGAl1SLIIAQxu+4prdnjBBFEhHHVmlCFXvhN+YITLPkr7KETuwwPvU0wdn
OMkI6SGbSSqPZGqxKdp7D0fZojHNvJpzwNtvoh5ycAMrQqgsClBJrp0sxJmT3GiftbgZVsPHUPaa
7Icobnfw2gKfDYn3YCJRjdIHQxnFkkjAGb1JdIm+tfMdK7QUaY2vm6EAzUKkHa7bUgwZzetf1gKR
inG5NIZdZjrLmHqoBj/NI8zjClDw4WGsWLGLdZvEJZ8z21PmoXk8BrH5b0PzhrzWca+4BcoQYONr
3Q42O6+ve3PYC8qlwKBFSYolg/6fLZ/Eljjh+pcR06D76MtMugbuXepLJgcCSiJQBYGbJbnXMRWK
QPatPgAL3GqQVYo+UNKItgb7SDihoAckw4B39fBzNkzIkMjtG8Pr3/wTEnysYQgA8660uXYqQOQJ
kzM/W0V2QGTt0WOA7M3tIwNsyvGNTOfpQBklK2VszB/B2u/MGAjreg7KwhYMi/LIijr2Dny3lsDt
itsRIRX6XmxR/Tf1+OBxeB3Js+mM+waNswVys2E354KdCaQFdlevZI01XAMdwyYByn3W8UNRjEPb
1QHzk865QwiTz8MqAu23VbIYN6w/2PWOSiDhoOPTHhtOZ9iszALtLoDYMTHhzj6+VrDkw3SloDyF
J1BjeN0eWntYoiODw7XRatU8xCgcagEnotpK2YR99TpDhIH+/Yc6kIRTGE4TtQ00XKc7qPgidIbz
U7nizFLZWRCSAg9e4WHQ95PKoZDCVQ2wDrJAFHFyS6R/1CdBC7G56G4IuExgz6b1PBTkUVe4ztSF
ePA+V12kPEEJehHxMqUueHfQsPN4ii2AfRnio1uITYm+6QRNa36IgnRczmVTymbabu+T/i18Sc04
2hLeI0xnDJ/t37Gko7ps9vvGC6cw4vknwpvb5ng3ZwfA+fudgb4UCb/R28vZeqImhi1qROH/0Gs4
NEJuKpSIAuwFj4G3AepVXiaA8/Tu/ru5jz8c/lQAegzRKUtmWXVupxelWQQo5A+H9QocNPEhJxL8
1ljn/NqAsllfmdz9x+DjeqjnAm/J17XnESoCvgvMlsLeBetzknnOlkIfvED7VnJXdG402pIM2FpK
qQndh6X/gglLPt9psXwOeyD7foMdWRJWwCDgidR37FSzYTHY2z36zhFEZlwza7E10CjRxtW1taiG
1Kqz33TB+lxKpI4tjz3ue+KpK9KWFgLD57cH7Ihs73WBkLtE+xGcFUgXu0mLGOdL9755BmLNuh0t
uhvqZ087e6OPnz62JPNr768OYvRwDih3MjDmopfJZ5eKdS24KPAVsUGJZ/zpPdHcat8EvmE/jIHh
EIGY8Npms/b1FDyGxFRN/MOTnrbVSn4trVWXq7G/0z9tuiODcA8wOaIQk8oBtBDlXr+9r88+KUjJ
eN0R5dRWik+NarWI3x4bZbY3k2s/myh+3rSrReFVi+aCnYDdJBny9rSg+ddaROgsfXqMY8mWPTI3
PgK0x2v+BIQ8aRtOa/EilQn8OKaiJGlaqWpGrZ7ArwTQML1JuAHqQUwJPkgjwf8l/GQfRN76y6pB
Ou9tsSNu3HvMX8lfPEL6wRezpaSwv0EzpPKBzq36c9V/hBp5xR03uUbFHOGMiliAiQ+Fkmh7ECRF
TPkQcZS3G7iOdTEdOXLzXz5WwGx6vNam6lj6vHVqbTLEHezXSrZRnaEyJW8RLa6eSq+xGYeFfYzP
pRX1UNadkanpfXEhbG2Yfnp3MatnO0JhllQC3YPPpmKOFknEwr5hWypGVsd0GQ8TrHUexwqTbyYB
EvuU2DKFonv+sFO+Dgoj4TO6B19MdRN8zHEdehOWUks8bTwouJt+xlmH+nSHKrghjtbdMauTXNcN
8grb+X8TpTGN/p4HRjB6sGSwkXSy/2SslKs7yu+YljE2mMN+nkdd+0aiv6cOB2YUdtEg/p3pF2qW
tcEVgBIUrkJc2WDQjrTFd3oPmhvqn5g7InaZBwYZ6I7sZ22ck1kBOiRkWQaeSGGYVyx8AP0AStPR
3f368o1+Mz3vOWM7HRRIH76REk3Rc3mHn4UIFsKpJjptk/uQuEjCRYndU3c6jpyC0KV1iuYkmDAn
spRJFP4RzaEZMGTQ1DmQmQoQkPTlQ0iqsC81DpFmifcvhgt3l+xwesy2hQfTIYz6qY19gJ2Sf5C8
iLg4MVFNGMT+nTSYnLUoXwMZ38Xbwa0WnC4v5IR5/LDmNSWx24d3cxSMaW6o3hQhGJyrrartc4bK
6gQTZ8oQ5Lmv2Qk+i1tfCxgs9UzGFuekNGwmkYaIlKNVriNtfLXvwuZwOnDGqMNH9XGSpWJfE68Z
n7yYZREAk7WX67UaDUlFaoEBgOTF8ZYCnNz65lY3cj+pY/xYYe97n69rvsjUUO8ytVF99yQv1Uwm
keaWqn15jd5SWNhgkwBV1XoquLD22XQsnxvyOO19e6kMSO9QgE/KpStgsUIUxwK+4zDsnHkvWUKg
YzIt7Bb5VZQtm07BMdnv7nr3DXh0MZW9IFQhXXJFvLRLYF0SBWsuvjqYo0bBZ8/vaKbwUL7pmODE
ykC28HtQ6rvU/EbB/aQM4g3J/+HrFL2sjOWcgIoXyZ8EHJftYxQQ+3zdGNIMcQ5mhXOgB3VAzuY1
5hyj4D2EoRa85uAQCMvn5E0lAhadS7xJiAxdXtVefpzvIP3Hn6dFnoCbuqezmSNcGwNlAAy3gayb
pIaobuF/2Q7Kd1d2qPPnGLT7Lo34vLv6PvGJr9EeBzbx2/12i40SgGxbIIofTsFpcoFsO9nw5vD7
weF7LYB82dK3GA5vdkwkoZ3tbSqYADmTMwkkcoDrCMgh3P5T3SXpMxXMHkcQNqInyLqyB5EL5UKW
YPZLQUE/zkHI51D1SYDB/ZdLk92rXLC8msTJb7uoe9w12cvn3CnZH7Pv9Oub9XFycBaQUxKAoJkn
SURle9lO/wMw/u2F/+37pbnQUeKY8ipQIXbN1ZKBTY0bf4Ah7EtlEHKginuQ7Zd8y+dIi0vgwLZb
rvwxfPVILICRbJAZ/jopd5s3Ef2Tpc7Idvx734ijPMHaBIoG36YBJCWD6A63oddGOvATyKUnXU5G
MB0ShVKKCNucVB/PyMn+j6Qza1JUC4LwLyICRbZXdsQVbbcXQ9sWVHBFRX79fOVEz+3bM+2CcKhT
lZWZJStBkAfeWeADqdRz6P4+wAUQH4UaHZGBhjwoGxfTq8VYVs6eaFOkdraB/BgcLC+yp8JHHMIn
BdEhlZcjkv9MMBbuZNYKCAo44EWgZp+HyV8REzxA97HPQ1NnefwVhGP9cV60DfXAbAZGu3vQxg8M
IrGz133K6pJJj0Fto/FA4UFNwpEDDeQje4FWgdbH6xFB0je+lrWUoJS1jYl7HqhLAcpQTCnET7GJ
OV3u8fo6Usdv+fxU4/zZpRUC2/6AIvY2uym+aiQ2hI9Fpk1zgGVGW0Dqx7UBcWi1Laa0cPMprHNz
WM4gM4qnc9HjBxjfpw3fLvASaM3i5U+rBkrpg0fS5oMLKpS7L8kKYiMUU2Y60gEUdra0DuGQkSDc
PwM4JpYQ72p8MVEtCh0dv3SL9iD+AvQZ6H59Bg04HM0TrqAgHff4CRhGfrlhCFeJ1DvJZqLQgi2T
uyugBM5/26WChPnwc5/gBEIxDpQAimNwBVfSZGddEKXWY46J9IXKEw0m2E5PiQrcm1iUNho4wTRk
3gASGYkpnc0NMO8HcxQUHBwFDZhUtiHqxh3uNbKJhAyvIf2Dv9gvf0jKPdvv7FQo2Nha8PLAeMNf
GT2o/l3C4/+9GEFfJ0DBCCqdGFCImHpMl+wSSl73hWjPnso4mT/M0gDO88v4QG5FuKWl8xi3XuFn
89lcBQcjsbnfaPkoi/cmXyJCOnjHJWidPODN1xFZ0nOD8pWvDt7psPj2nMX2noSUbht/AF64CcCK
QOsUeK9oKRfAOzLoQ8g8hh/BY25GmNfDc4YyPONkIvm5pQ8y5FETb4GNW5HUvvUJbFk6fXBj1l6z
ZRzcn7VUrwxRHOYBYw5O7ofW84gMD2fvgHI8YxpThxOvgFZgRsLts6Vy3TVewJYZsk9L9jdu5tbI
HuilY8XkN6gg51QqkrgYx3BaDPVDIB4TnsxquGEhV644i3NKqCF+NBrNA1Jly7l8Qp6KKcgPiKzf
3jDWim1XjzBc1EmupQq+/T05FvIUPl24lfEHJtdnQsLRztznuIaVMmRDr2G6ZUF5GCtVVOdJGzpK
wp54Zlo30YcNVbRoANAXIJNEGG5sTHGuER3ZHFakw9F1xEZGSIeF/fCsLhM0uNw+reCGb8i0ihEB
W3ZBHYMeR7B12UAqYDUs/wjZK7F6BpuZAVyz4f1f+jJJBQRM2qDyg/Bg5D9BOm/go5KDycNr2GEi
nivTpicAhhaIRpvWabfYvXr4cHxvoz3WXKRthMr/2K1ENolxwlaQncuGmS1dbJaNPADkjkkcEoop
d3zi/8cX1oGw9Ai6O/CxGRgv3dnPjG8k5YDB3Fxo1ADZJWpLvkj8/UZogiYgJaGQIPxGCRtz//4C
XDolmK2gfKxkUkvBc0HBrzEhw4TAY3ms6/MU2ZYF+ESwLmVrQwErIZl3Jfgqv/SChczy3HA4mA3z
N0rdw/cQjoyXrPxWFho6F1fMgQ4gyDjit7s17rinXmETmPFS+1W4qQGpwYeGyExb6MRgtiBrmVW6
j+OTarnIeApMmWhz4MrS523AeQtqTxPmMvmX2n9CuPQstQ+BY49+miY0TX5UvVTLdAdpnEEOxpWV
MQPG4r1H6MIv0eag6EGCwLRJSJwvfIZhk3fxeXpTiLtCl5WBC7cIBl7vGOIMcprn/dNWCTQJd9iv
eiVmMxoB78qIg4tPvwUGegN9lLzA+ruNuRFac2Y9SjVbtvE4ejGKgvYl5UbdAg5SR0746sp91FDh
60zRxuKBQiGHQWt0P0c4besY4BCo6DxZXwOy0POTZOT/ni45AUuDS3hlk2XvWB6XWg86wXXKOTxb
wLPcmDASZJHLFi4o/MMBh5XuG3dNTIbFwmGgCzg5WH4Bs/jrz46ago70Wr7PuKAPlc9zZ28Ex2ZH
AwjGszEHA7h+oHLjJoSFGGwrBScPykzFuz09DUdlDNknGRZJnXFHXVnlhEh40LptxafNAX5f6P6T
TodppOy8hmVHitK11lg3IS1hvK22zwqDPWK9ZqS5aWHwBaSAYO/4ox3XbkcZFdqeFcHa7D/w/YAh
dWvBtga6oXT+oJMymgh5R2d3ao9tDUn+JeHhb6AQDhg3Mx2NIz76pER2+DmhWZD2vlRwTearJYZi
aYH3lOJ/yslL2Cko8ouuAUcXyaACXoHIMXxhd3GyFu8XRgl2fGuH2md+MhdH/BzwLqY6qMvoxqe4
QNRZ95vjz7PoWiWK0/wu507N+53H7wOWzgvcD0+WT0Jec75ccLZBh3gOdD19qnTnMUJnFB93u4FG
cD18cNo6/Huu7zrGAs997pCzsjk0vipeHtr+cva53RRSoWZY2TjeMSP7MszJVix7YAmi1Op3mqcz
a6ufqMpgFOcShslSG7Cd59upTtBdhu/LH1z4J4QN++Oo1XaNVE4d3Sw34ziOd/Qdb68iM0KYZ4fH
40/rRfOWh3qNFGB4UF4qgmMFikm3kyVZ1/OZgSTjeFledDtCS4Du8LO6HQBMT43/Wm+UoSqDGx93
tAoXButCwLsr3U97qV/YBT9WD1nEgTYqJIgb2ZU9+Jg1jFi88bB0vEMjNUCzgTLOCHB4pcd6YiL4
VEd2AXUWmLtQNrdn76FM1LW6KtUqLaYNHcTGt150B5j310UVwNrBGAM7i0611U+9zm2W02E127PG
CisDliaxA0HM6TpqEFPOsuvIIOSYzcg0t0geMjVuowgih6YVgsbxsTVhM6B+fP20wZEIBxzrej3i
7bjahLrSAAE3f8/XIU5qaLFapLi29dM57ws9PQKr00NkTevtXoWXbYMj4QG7tnpSW8C0QxUo4LWp
3yRziEDoM566H3QEuH/g7GW/5yDt7dn9Nj1zdjJyH7MDqdK8OiRq0Jc/Q4OiAo+Nz/DUCpFeqqH+
GdQKYn8KZrFOvMxzOJbwxZaWn2PT1V0/g2a0xqO3hKs2Nkf3gBg4XP8p6BEQr6lMQPUN2MzF5IYu
i39a2iO8VXIQfKjCunf8beDO4z8+UYkDp5Tq+VZ2KX/B/1pR5+fQNXCnSaCHHX6yv3vZr4CS/OsW
RBNknMqCtwWuPHp40JD5GLsL6jgHA2Yw0rtz27Eas6DatEx8fP3rNTSpID2jZ40MLG1pLvN+p7/O
ovNJjtToYNTYX+E++N6Y19mFbB8hGgB47/WJWvDa9zBP2GEQlRj+2QrUY/J8YW3n3cu7f6Av+LKX
+T00O/Hj79rCSTSLWuxA9b4oxzcbk1I3o9kE8bh6DdbiiZQDXpTISoD3z/1nSRUEYuKV+GNmn36t
5g4n4v7qFlW/Zq7dB9ctzNNUH55p5/5XkAc5pIn244p3dlBPtZvkps0UcqPm1ei9FTtuHmNIqa8t
zMUm99dvE1zx3kzelxDLGEX3aVrf87DmJT6tuKYzTNB70DK5+B/G3fySHfE6WKkQE5jdmZFyvmgL
MpAVz2EzMBVsozxeG5Jdg6+dtPyKlUHycr+Pj59EPcUdqEzauFb65/uY0N42E8TgpPd4ULbHpBPn
9c8T+lOj9DMCd77+adGmL5+906Dp/BXNHBebzwPrrBj1dq4OoFPq7DUGMQct9aWYU2lnWjej1q0s
t/WZlNgQpxoy8/XglW+oA89QB9nCWsx0Z+O1WHfYNmVFF0HCmgGzcPCGUp6aC/Up4cl/K/NK31XM
gCvY/Qdna9u/3OEk4sNCp4cRzJQJJwy0SczJrdqZZxNT88+EFq9GsGmeSMcYEFJ6FmxHy3th80RJ
XXF23s2w5R2RRYnVm2yY8eFIsCMcdl4Hqg9gdAbpidD8VcLYKh9uhTcZKQ5xh48pl6ZVJ9Zd3k73
NLqqKM/foka7bYrdmfoZ8ik93/sjgiEtrWk2cHrhpxkDIXowRkUfT29f5raRO/FpgxKrYxm68XEK
mHoPzC8iSgWyHSV4RBhj9UvMZy13p32tP4aM+8hlZg9u97jc757ueBdNutGEeV5ELUprSmVua+fl
/DLkbcpcojjs9RwnHm6H0zgO43DOJQAtFeS3ZwdNDCJFh0/S0QQX4T6RnuZcayjvwmiSPawdb8wP
7DiRGO13l6PCmfeYPyLu/zz6K33SnRnHWMq0DNJGZ5EwvSihFpAvJOXJLkmoUM1gOH47EZmtjMKR
HrH4/u8WMor7gHKdLE6jnE5owYA8Z850Aa0s8OLSDWMYpjKHCSAXqJzn3hgZFnoL2xkG48l+MoYH
iPwXdJGAzmzEk9s7O8uluKhMGdPXWw6WfswZmIbznkyMVL2r45huXEepDQft7psgzjRdat5hyjEL
26QcyBSNN932FQ7K33SSgUO4PTnZJPPGb6iA+Mq4gANOv+MuUEJqjsfclu5kssCNtJu4k8HETUTb
irUAT5P6wSkd5o8cPGY5L0RGvu7K8I8pTSXD+f2jO4E1jFROYpeCQs6ZfK/4PiE7WCxihsx/f1uj
dlml4SiNg77t9NNRxRX/gyIfpz4T+3pTmmReLzDQDkCTYeSOiAV3R9fEejn/8/DHUd3jckhz0xml
TBIVkRHFEk3XJ9gB9SvHJwNkNkvLWf7ISL3JpuXKlNifPS9zcmbfi8sJRx3nMhzH3XeZItVlBGfl
yVUcm/FYQ16E3NSXmSvfERosEFq4gEzm98LLm50czkJDu0VmRChRMpXrTk3I3GjIG046CtNwxcgu
d5uOmHeVOcGWgVvp3+8oZcVw4tLeaJ5Ov7OzZLHJ6mPcz1Suo5Adufbx8CZl6TaGhfcXT7crGdz4
S+VL76GmAyDGPH9zWS6jVH7OnPS7dnopdT5ftUML6+zM59/f1o7T22xktOaoZ4a9OPNhSsei8GhF
z/521QYvxGiQy1w6O9MzPe/++3+NYEXG5e+EqxXYLlcYOyK5T7MwDlaL/op7gNjlpCFIlifaG2Zf
yVWtna2UwzAN+JFWAp9CPtB2mPKA33S6lY99cHrwGfhaDiAOOpQs3Lo0JSELYB5Gs+q9AsTmkGTJ
rqnyJEaUIMC0Ft9pyYRKncUypTEOCZRqzzmQUW/NRZZKu55sielFp2CPvQlf9P/HMmcLlIpzvVjI
/ZewzAVSWcy4w8dcbeIF8WPMaJ2EQUiTyRiCvHwl4x/mmXQXzJbtz8YMnfkuJD6EPFtefZXKhEq5
ctPcnaZ/9M9BPnyuShj2Quc7/pYrcHX8kH/LHMcduF2foW14LgWr/qo/5ad0CnA6TGUFvBxsHZw+
a10ubeMMqT2SLe/KiB/Gts6e7ozxP3K5gKB4/2GQptO4v+KzJIlMlf3/K8LL9MXrEmRg5sZOGDsB
bxaw0mhVcZ3k7MuXH0uc/R9i5yyMcDTvhcOpHm74HJx2IHKa5ChNdCeQoFWCb9BDpgxzhv/PwfY/
xiQqpGsip8J0K6dHORSGNPtdIqDwFaBjyOvUaE5DuBLUuh+G+oA/AWiNxzmbyffT8LkV9/TjrYKY
QaUBd5pcqFUcc5o5e/9P7WEsE5RLd9Rx5iEodMDsUs54z3J6Ycy84WnoGw4lsZw/WaJEGH86ZA6d
TB2e93jEME1/O7Iec88Je0s/HMnZvrjpXCaIchqIvA5xV368MGP0FAXHIe59zsGdV7QuWe0khp0Y
6oA8giCnYgpwmMl65UZ5OHEKVuP2UXNKvA1M7hltenJWC+YmpZXD71LZIxb9YSwzobnF0/AT9FJu
Wu529qxfgoeM2g6dpT/ofSMtZ6A3GPi90R/GRUQ8tjmMcu8Mv7PAcHyCKI6LvD22VnCbEE9JnPIX
zJUxvYW3ankr1g1/xsTHsaxdwdwjtztx4Xet+gmjc2TrgE3scPut+kxaHU5ZKvFwyCBlrkz698ei
OMgWNf2tabwy+c7h0OQr7A5gzvrtd9ja6jQrc8RQDKCNSp/XYtgT6syZMRgnb8fTll7EPkra4wzh
fv/dqeVMbk0i3TRInYcXSoTkPcgK6JJyBGnWjX1uHN8Pp/xTGE+DBVwtDHCc4fQSggx+78bHd1bW
WPRQ/Ho2m8ltPxMfgCSRHxM+fJKQI+z33rC/mDFz5+0gnY2I/Vi4OGN30nXdhN8sEtPbLVYrPnfA
jczNMxzGEoGZdS2TreH9OunBT1P2Z9YcSy4mCANZOD05QeQxXLle7fbmo98/rmTKn5QZaktfPteU
O/3ATUJKw+6bO9HaCX9Nf3DnA0ow+WFEMddStoRKNjxxZmPgc1yG4Xy+5OoPp2nMS0rA+XVGT67C
OZr3fPY8RlfRV9ZDmC4Os7cJC+iI3L4RrgwWKS3rkDHv/A5mDlZ+3aUdZiyA8dFlPf2g1XDnfDZ2
roPbW6regDsqviYpvOWAKoj3uXlzB7Kd+0YzzZ+RTR6CrqZKyh/g9n69pXcLOvvzgBH6I4AvKtA/
gXDBpVgW58mNe8g/dYFyW4nYyd3GECf4GXs6UQgjOzRciOA+fgs0kjXWjw4r2cm5b950mAuYUqZb
r4Pjb0sm0d66Wu8dvtRA72UgqeiOaXImnKzXiHkp6RvRTEmlQ/dzQ0OTjnbMYMOeDvRK9+6rx4RB
vlSYXZHStBIUlsGaaN8wqKcbqgLb89CeOqvpWd4GyG9EGjTSmEoArVkeUuxADhE40gncXAbGHjrt
rorPI7LpnQihhW+dRasz3QpGd4MhB6IyAhIdYOIlTiN0CEYXKMR+PziPqhiYi/2T9NzaSwMEWuuU
PiHRjvg5IF/HpezbVrMw+3pNs+gen9J8+Rjcpy1cxqpYWVj7fKkszqPHQFk8Njzvjn9cm94+lXu3
FYDXBn15Z+jIe9BukJNY0ukrhm7W/gZKbdHzkhfWgvMUIR7PRhIfXtJX79Ur0yyRf8f+DUsxYfnK
aLdyQNGHWRgtTHRtLvWXqI8EMCTBgMY5ZYLSSXK2B7RXgOVyIHRhUPC2M3zg0UZ+jaN0l+pHNDTS
EHHXtDweG+mJlgMQjZLThUKGRHN/4EDEDA0BEjvOVHDwYuTBU5ZuKqyrrhwVHFt83gCO6RsCfzNn
NTFAqZ9A61n0nsmJgI4Fjv0UCLzT5ZMZ/P0KBdroGh+4huCXwJY9o4uQp0sjgvaipPG0F6TDiMse
p9vYG90Syi7M2JshvOByYPIaFc/6EmizVF/ckV+BMp8GMnRPoi5lPxio+QvNEUoB6Q1cRtiNHQgi
OH/x3tDWLXz3hDl7SNlNiIznKe5nQqYVsu6Hpu5KetYD4TXLQRVTSOSYK+ajlf0LEtlkNMLlfFPP
wZ/DbbDtDvFnA/ldyLOEScvbQx74/oX1TpVH9+oOHbLHkXf2CLIA4kFFuWCcP3haDF10771DKsv9
POVipYJfoN4suARrhAtsEn0+IEgwLmCcltrr0+Ng1iqWop79i39e2oISLAIM9igZaEaDks5yh2uh
LzALK8XPSwM46wJKzWjbcgHe0oq1Qo6JIzLeHiJOeFkzSmXY3dywSMq4NIZYfLS7x+mZ/Ve8Brkg
tQfQz7WF0xCvOA+AiUyh+Q5+gPEt670cqNJ3o2XBvUNPBxh8ZdD/B/ben2OQ6zOqgCu3QdU76r75
S3eO+Sbgew95EoxSbMGmHJm+0Bcy3DCnb5yFD5ngYYWHlGUMqRyV/ojHvGecrXPbOz0CGneYYN29
z56jZ6AOtmKU4YXMg6AQz0fKULwjeZt8emAOI9RutmkY0BfpDXL+uvyKpjK/AwtFQkD7gxWHFRxH
zCPk7LaZ8XaN5W3JU6A9r8cwvzbW2Pxt+OTHaYV7HmMY93UzuM3k/EO6pW2z4NtjxgfletuicoQj
95ghge2ucJkDocgMhMb6r/Z775m//KUOnntQAVwyc5ynn/un38eC5OMw+22MiuruMIvvzQ5E/def
RXtm0mLd7o6T/gyDDHw3EK2h4qZlD+XY7e/YtGU6H05UEYYImDYkzYSpHD7mFkEZfHghyXrZw/fi
xnp1998kXf51Qk4/WQldQeoGKfJlWN8O71TyYUmXFzPSIAELpIYrHTJZry+TfGUwHxxdya/7XjL2
Eo8sGRDD4jiOvBU1G36s5N3eWOCEaCGPlKR0N9tRBFEFkWELtoGuYcVDOThwDnnUcNWPBIIYL2iK
YeT68CkdvwkZVm1fHOIVSEJCliGegiuIDpJ2SUAl69hK65YysW+FkhZNybUXPL8vo5TJfoZ9snl5
Mv9EiD2PePpqsWqCPuUm75ws+qTQdGuklJbJx7CoJDWHZIe3oZyxxRb+FSLQjDSDuBUBCBMjoeSL
nN15E5DImp6AG5x5LlooCIJz7efdLMD5n+ZWEW+hRGDePo7ccbTbjWeJB7bDF/UTg2IBUXgXyd6/
Z+ObP8ISTAiFQoKV7DyOgy35epwGU0rRg9QVtutsRe4IYj68xnzqhFGIu93VW2yHwZAP8gmhLnAN
o3vQn+2SGTGE8r6PpVkEBoDZboHF7v8ajvG6QcAxTaIM20Y5yaSdXiAU2O03MVqsOJvf0o2/SvnR
B1CBXzwgKefkUfIBUkG1E3qBXAE5bw2/4DJ9P9qehJmAR0VkYArC3AhCEwgLk+Bj2IFSH0no6w9Z
IroT4bJlcPD7aD/jeqxwsKPkefv9Mw01uLm4WzpYg4BpaFh36F4zXMigaryQnF0TyHxzZjG4e+kT
dtjVOLMI3LzxyxvvT97YjnjuKmOjwk9YVM3tkPYUNI/djFArt9eBVq3qolgFR5bk23Q44xJcYEZx
XoVAQiuy3ABHkPd/EYIEykCYT8p+5qfrI4VckHXRvfJXoPQALGCc+SVk0L+avPiv4uKRmwPye8Jv
HPW6Z8iaj566mH8CFXLhprt/Os6P5dwdfmBo99Wd7TcVSSc9ASrw7stP55Wz3FziPGKOR+/lz588
8+mlU+oaOE3wymJKHd6oN0cUCqGSA9VCdMiu0u+hSePJUD8o0K5+b04f8er6z4CcFTMAjsXiAW+P
cWmODt13Lum5JkRpJnjLV7WfS9XKBCiQiHkzoE4zvCxMdT9MTyHajtZgHVXQhNV4HeAaMhVyuRUr
+IikUv1Sp9CmEPqx5Mpaag5gJLDQyfYRGyKxzkWDTPMPRA5yPlgRCTPrTxkgQIRyylr8K/8uf2hb
55zaruKugWaFaj9ILcLozYmz8YGpN5c/qP+tZIoDnX9cHCDemYFOPjOExIDQxSX6oHNCwSSiMhFA
yHcx/UUN471JgeT+euKCi1kzBNPM/xtdbj+IDJ4kAdTSvDMWlMP28Li34dlmHV/HlRCGIdYvozX/
B3dXAaaTRxO+OSCTaZvhBTkTGs0ICor1h9eJWH2guALSO3srPeqQhpAJi+YDqw4QXA8+IHXxA+Og
SkwiDlGgA0ldZcJ2JMoh+v68H6u2D6C2ZzSCR1A8ojI+dUuaPC10coaL6O+8yw2/pMORo5CC/KvG
9XTdmdoLXsgIDJqxbToQzCqC44l8zQjwzO0Axy/J4s/r7SFzPupQgeKhwd3BAeT+CnMLOeErJZnV
IF5oVtSxr9QldhvpcGdmZmB82Rh7ifeVVr/lQjRQTxFdqzbM488nKu9BQ0JHE7H8cr5uV7ycL2pU
THQGLMwh5hyfsU2bo0tP5T5aQVUi6RckEFIKXyCcgLoSkrYU2yAn/FHYigT/lPDPdsC/AB4LRsL6
AiWSnSjmB+BGyJLOt35O/0aU69SbW8Jcyq2ZTildhfH0m3LhuXVGoITyCEB2GqCQfVWo355l+dU9
VA50oJMmYqChB0W+pLpjr+COz1noskBeaAIOfXNQC/tHhNQV5O9jcEC2cvjhGfpj0skj+EQ2gyK5
nfsNdwMAF9/ptojB+PwAgPyD5Qv1IX+NDt0mekLu7R66kITgMWvwmeEtBOolQMTBBj652QwkYxwg
AqZnEa/LeVVFLCMF4u80K9EcyAW+YN9+YdYTBgM3xjB0mPDynUbQBuejdT075RXYdl70yrKL1NLY
VyNF2RiYsU64yHdEAgZDSkVV2SgbLi7d00d0asVHbDk+L426u6PGdJ1wBqNLo7dGhuJfsjEZPIsB
LqIal4Qq2AqMuTzderf6J19jdAw/gjqBjppGc//IrL8cEztoC8jn6bmIP2EEx6U4ctvcOzR+GKpR
XZe0rDiyZmi+sb2gl9ZQxfJgZbjFc3nLlN/3Znu5IOO1XDr0W7sZ5GxpMCGkD8xcqwu9WOhzD6j/
I+UTbBnsptI5suBDQPwg4fxMthmvu12butjyfkpvS7q7ReV3fnFlzr5RTCDe5C4G0NTkbS05XfYQ
dmihweuk8n3E9O+Uy5AW0Zb/HZ/wW651ZFe4zNGXUg4seqxdc+6TXful+WsL+APr6qq7hRuyhUhp
L1o86X0Oc8igaPMezWrLq11pjeW16WWXvYLys1w/3G31lil/G0g7uv1j205mBHTaHpvOdfd5AuHz
wRtmwiEGstpjJrT/Wir7ixrfWXnP8FOREGvc8cd4bQ/aKKuZptT2OqbHFLnWUYyCH9cdRJFza8QE
pGuH+5u+XaeYkLBfZBge1yZH6NXXW4bbzxFYLdRWSPHHx2PsAkwGOojvEzOmsMXwarIF1svrNsXT
98OB0HNpz+iZG+EB1ngLWIzRRCZcoDWa+bVLFLkocxr+zBjFNvRobg108IgGdNckNFy8dafP+sFL
pPVk/EvzlmHM7666xzXk+KZ1x6SN8UOnEmH0CcVLNmMC4YsBXzh44iiTnhlknaBHOzKNfEufPGfz
L37f+MpBLsM1QB8RBJ6QwdLq6Nb4hLQDLeLF7icX6uPaGFX0BJpfSDr0lol/tw0ybHpOmK8s4Yky
AY6aCwSjz3Vc7/WENruOgjJ6gTfvbIhEzP/dPVDKu/dOT9bUB2mXSrgpYPYbsxJ7w2G5Vx5AIngQ
afDZIqBNtFInnEeafmv10V2U9OfIzpbWJSgmXMD0QtIvCPCfwWDbSTk+HzHtgkf4bCfvk3erfS16
p/k6KN6B+tM5JZAHbuNPMaiYG9pI7P7soTDcgZyg2e40WKVNcNUYrWdXid6jN7woZ7YGrfYOBrSe
4U9RDMqnZ4yy8LhfTz7gqLmn6M6z8mxUZy8mfCzVS5reciZsB2fPAjyAA/xgMimJwWfXfvZbTPZ6
R+08uvzB5FKYyhNZpCdWr3iEBQ1WEhSkRVhOLJE2nE7QFz6781y60ZtHg/v8etZqpXg5oJ0jLbvh
U+iuZ29gOIhi/noGKQCx5ZYIZdP+YMWOji3nwljld3Spx7zN0XJuYHkoZ9C9diLdDo6q13pgAIjc
vMMllDkj4uJwnGtsPfTtT327DamSeXKtn7Xpt4+j4r2HXXGrXQ5rPVqPWuTK2H5zd59nN0BQTIXI
lCjFi5QkgKFCp+V6dkecGZvzWxFadaTq47LaXcsfU510Zk/xAuvytq+pkocQ+E8arXP/kIDhnXc6
xH2cDJoy0Dyj8Y/6rM4GDMchouKBAEnz//cnFjsMG9O8TjnPaVqPyuheRURMdH3KD3hZPj5VwUnD
5t9j1eZ2dLrChhKNxYOMuZwrxDVmScHdOolQwG57l2vC96YDw+LnoXU70MLxygptmUlDH/36CuGk
6Uyih2bZwGQ9FZEQEo533BlFNw+oRWEuTvowhPV7/wM+Uz+7Tx6g3PvEKgATiF9NjxhJo/+yv9xE
gQ/8VOu+pU2hd4XcKrzMBeUQON7xmII0qWefEH4bPGedR9C5sNTj5rp8IX1IS7iXeIGAFaHzteio
Kuw30NF0rddiXMnppwWHg3Q/gIO2zqhOceWCQVrzO6VflEETtKC9QwuYHg+bi9ZlUysMmjx2TFQ8
APACrYDMffI+E33un/kj7/M2rVLcUokTUZsiTOvdbQaZAcgabGfmI+I8VWx5Wp286kSHDVjYsaLN
DtekDSNePP+h1LWR4ps4UyxgntFQKTAwS2A3WF3oHGXFHq/vXkLmaC7hSRvbpx4TXgpE+R3Ff3Ba
X3ZIpKkZutw5FpHRDJnteB3Wxq8Oewnqg7YeltoYkOPc+dvax5/D/dd8EQ3t8NlWxXIcd9c3uS03
Esyg/ilt/zBDd3qmKOxaCyLwAztDigJkKiBbTFYIz7saJvHV0+YWs95UD4j78PeAkJlU+C06l3Z4
Yii8LUoBrIpxEBjjdtqBb3d0zkM7YLuHV8rV1AmQ1g4lB0tRzDNFOgPPsVjyLrfZE4ZarDNd9Ij7
M3uXy56irs4TS3cLAjcTQfcdlWn3TFJGS1PBVcefD69+ci2wInzCVEw+5WOxnX2ZKTI4R/0h9Lzm
z33WkXHhmJ3EVQu5KQKxzx+JYAd0kgYUeO1v2cUUkmyQkxLmQY6Qjg4I7QuVSQsiYwWGBS0B3Zf5
yAyYv+9hnlAwWksrRj0PrS+Eg4omlG7vIcfh5kjWxA0+gqGTsCNny2ZW5v4F7NiK15mn/KiUBzSR
zxGU/ANujkxuO0d1Z5iVW4762UbplqPyfVz4iO1yqyJjpIFYYWBZDFoJEbepR49a7K5MxtVx+iCJ
F/HdoJrIbklNTdmvd2I2tF608h4ETIvi4XBYXNpx/aKpDjUcNtm9DZAYt6B6lcMjF8UO72/kkGCq
8IOBAyzumTGysvuOAMSYLvTyDUZ2U046vr1HYEBICeD/+YSnQVOsOWEpHOpqcWQfY+22u5QYxZp0
kbBywKGXaHAdIQXBoj3HTxyEmREB1Gg4Y/Jpw8/gPlQOQXbyqkeiqC6Cyjq9MxlNd43J9bOqy/A9
0mFNI8Vx1Xc/D4x3XHVIP1HuKRDNqjn7DPnynF3mwUTTV/hO7+r8Bcr/GbRagzbl1MG/Pv31NWni
0wf2V1eMrVAYAES3CCs7ZoDh23WeEFR1Kmc6rHZsPdM1KTwbMWO1AJkJNG2m1b96iLXuyw/3T4sS
uDG72ivQOqycrJfVMZTkE5eKxOVpJeaakU0RCTl2HkKxYLz164g4J8Gh+XnjufDpPLZuA5RUi1/3
xEBLjC1N3a237VZSrd07Hfyjz6koO3ASx8ohtir3cOgdSE7Ty3OotKPiPnkZq3sbd58+y+NTg4p8
/l46JEnKuwPI6gDVLseEcKF38I3aLQFNftqHLglBdoVehRzXzqHkkflWs/PorYU0hCg+r4+nOObY
D+86Yg/Lj86tjdPS5+JXU252pH3WdUsraj3j8XjiWMxpf3Xvy0Lz1tmUIljUeO8zwgtQgOiVhySi
9wNQf1XFR4wmAq1i38EGH4PXssvJfuRjqJcFm8izS6xoGx47AtXLg2BqWlFVrvId0fjgVEWPkMLy
tdQI6ZNthyrjE2+0I97ZS5Bo0jijw3w90g36Dhf8S9Bpq4PThc7XBe9gpKHkAypFjJuXKx5Re6/b
sqCfhYi6ip4GA7tjNgcRdj1ZJk2vrDd1a1QdNuz+975C/wl0/Q612reRKM+rOmgtdTWg+vnkMn6C
3Fv4/VT30Leu3csKW1H6D/nGxmWcZMisJ/aEmdl6HbylNXMkSdmc8IFG/AsPjvucrjV14nqJTImd
3Gltcf1YMaq16VU3n9AgyTGOHLATCb5KPYG+in9uO4dvSkBGxDT4DBiufKC/w4ot0V8FLKTr/p71
X03cGq8fHkYB1WX+Rt1D55naV+Im0bG4nt3L+HltHOPpKYzAzDPpYK4OB8YB/JZ20kCk1Dz0oUrG
+VrHxejaZlxP8+gXo0z1zWxrUKO2YpIf1CIdrYvAc41PuDosXuEDVi4lrAgA71XGd7jwd+jnCqlf
m53vutc7V5+H22sGtYEn3JZkcMZ1fyjepCdwxVmrnzWSE/PUQ/z4yISujImKscMxkx9NJsljokP0
USYXjLwD9iv2IyDY0uNqN21qjq6C6y7ll5nclY9DrnFTcTfHufN17x93LyNdXwccfOk1ZAnMGmp3
0WxoxQr0pWaDAILh0MYqQi3Ee9UhPFze4eG2q174vGnTB5eHqkGeTpcz5ZHPzSlbUNpJ/+aMLc6J
ehHnFAiahrGooBm+vbYl4rh3w4DK+a3CZ5P30clyjCfOUB/y7I+fX4eP9UAlFktWU/ltKJM2W7f1
5BDz3G2E2a5N6w+uB0YKWb24HRmCziLU/ziI9efqdaqeorN9MkETCvGHVuQR39YbPngnGjPSJbl0
sq5wL7VnqGK8/P65MVfyCc3/qmvD4kChxzudyQc1M2Ym7eJNZo9TMJ24p39o+Xe4H8BT0PkxAobZ
ub2YgGsMZKdfi6G3mzO/669Nq/zvRkzhQoBbcJKgJM9exHgGSpWD9rizao8PCTbM8/P+Qp4GRjBo
cCglGjGdMZ/gVgBi96JRE5uTdl9fGqmye+9PYltj0sxUiRvikw1voXDrXxzj0eorG3aRZtssTEA5
dHR0JbBSBIWbkxto7AsYvHDEqwfIw0+2fxhe01vHWkpFjMXyDvhuqCSdfrNrrzRGKWOrQh5Kw652
3vgtHFmjPOoZdro5ej+xvzngVHL7MUbWtB7bDDGof2mzkaYSea/tf0yd2ZKq2rZFv4gIkPpVKkEU
a01fDDVTUEERKcSvP22uHXHjxvJ4cmdhBcw5Rh+98KxbUMLl/rqF7r4/Ts+xs4W1GRgee1PL0vNI
6p8bM2MIAyKKmbGYhpn1sd/Qbm3zGVmzoIn18LDgl9CPsCiLAgEN1a9ysvnRn3FhXMyEGVcKMGyq
GFBS2cc2Ew83a4RbKiiCIkUZiys1XO/CZLd60jxEZI9ihVk9ojshJ7RWFmr8wE0DQMS5nemLC9SP
mSjlsh/UkhOzJptuMAcGwOyMYHqhY5UVHGYIAWAIWBNXz1pqv9wb8Ibld/P7kfn5e6q/hV8O5ts6
InloFJA2IW5fCY9mOZRxCsWfTeMcESKaAYKap4uOH19u/MQ26kAEuygVfmoau4QY/h+/7RRdSGRj
OhFJv+ndqeC8/ijsQ5G6o+uHuwFWcB+zH3w+OKPcdsB/Q+q8gtxiyJkGCaarIqxLtmRp9r1vTYKK
Bk61aXbUb7N3Ny4ZFW2kTUkv1DsfFAK3SLoDpQw/zLAJuXwiWoB8f8c4iCyt4SDO5u/t/cmjuPSd
ah/mtntjBSIK2xTm07MKJ3rOhGZmXbGkesbV1c9NPPCKk6W5KDef9uaAGyGTTzOfHGZ6H785rT+H
ZthSLzzZJprkw0VoGbP33f2mpE8yN//8dPn42/8BEEsDjxq+J7994JkDM/wa6AWahn6Oaxrj+S54
6KOnBhD1fCNAbLhypw3d7Nfj5H4JHORqblEmFO1Cz+O77TZ4vAQHc/bJBDwudwuJiyhVJy38fG38
psspRvrVa77rVJ8f1EhoqPE/Hkw/GdqDbZP6L0xg2JfwKUidrIruBQgxfrr0sf3RolwoqbRpu8tx
qbodrYlQm4IniUEiCLiwiBGetZzF4grc0enSbFBs8DhUMRl1DQ+4kI/89PZLz6Jt0I6vQMW5riBV
8Hckx9KT/Ht7/BLmo6T6VpCMWNUKx+I1iH2VR4RFwxVZ0179su0Qcwd+2qJ8EBJ85V+5wKOKGNp2
xWVmk0KPcWbqt5T9LIsCUMT61NF1j25StN8Pr8Y+mYdWXTS2EGUA31g9KThwdWM+So2eh7xdXkAh
TT/84s8HuedhSFMt9Ov5r7ZpBVN/XCxMv1rWM+Oig4PiW4RNC1UNnQeSVqgBIPmk8eHDgLAFyg6P
hKOrEFUL1XgNd+3tF4YvnodI3+MXRNcVGtEXugw0jgML+mTh8JEgjriRvaCtUH41X69g9iBTWxnK
hD4XbQMcGCSbKM8vPKuI+2PFaY48GRACt+/AhfsBVADWwTVXTeraYzVg/0GnxrNlmkh05H0jBzjQ
/HMeI1egwiI4DuwUegkh4ZBof+iCS6FVRdlFvcyHzfMAQkDtZ31hvcl5SwWRTS6klyvv/D6CZQEv
QWaXh50C8wFs6z1CY8THwRlDAck7xQuYHLkBrE2vJY7IOiEPqO2Ax3u+nJK2HEri5XpYlgOXEF+0
F0go3g8xhOG0Aj7XmJYY/OaBNslBQ0bHTgnJLg8CwiHjnZIriAof8J2nRRiNufA3Ke2AD6D/7vmY
kARlYAoI6yFa0EjxLRBs5PUfNUbHwSNcvx5grkVUBB2UjfIoglyBpQBaKd4ctmhwMKi7zLE2mIM3
lwATGZs0rlgujnNQHl6XJoJr4GZEm9zQJupkwIrBKBcRY7MyAHX0bs4gIK2E0gRnc6cfQWtAI/GB
ewKDGu5GHcMI5dLLOASIBh3gUned8sVJmJWiaYcJelLHeHMxcsGQWdkKCjZBY5AkycybkueO8Zw2
1SbvC3sNwU+88EqNUz4wUf/qqMffi+oHG6wZ3BVIYnRSUbZ8/T335SybgaWMcUv5YxNi5DSyQgu6
LLpj2DhvGnjgG+j1ZZDNc14VKTgnKWz/8qj8s2f3pTmz43f03FQrrvNpd0z3+CxFpY9FYpyhE4XU
xjC1GtWjFw5AIvATayOoqvix+Qq2qNfJdU1UePFnQCI051+vd4HD/IP3CPoxJ0z09rGpclLgIJzx
s+SFw+k1MtcUXwwtgwPVQOk9oY4NiOGJ27F2ddFPPcbVCVXPQjrJqWPe2eiG9Krs/s0eHFQM8nBN
BctfpnCzMAxnV0kscqkRz4yAo8gM6bBPQwXo3zHmxTCLsbXlatDMaLQY8ctQDw2mtph+Msm1UC6c
ajS5QOjgIiVI85MpLC81QEMlcvMOcwrL1k+ZNq+bsZp88IuekFY2uJA2CvFPHdmMqNrwKRzVMWcD
BcfqjqlNFupJuZInNNBMhD9b4XuVbw+/jICtnwcfIQjSHm8rJt/SRJ9/F3i0RV1QzHH5RTjG9NUI
rWHqbK/zz1Za1KNrKIedL81vGw2TvtcffQeE4ufUuthne/fAE+MRWhMAx01zZKvZKhjbYLU/uLA4
YKbjDRJa5CCNn2HLvJlBmrnXJ+bkHWcjEz4+8wC/hghwWzLMPl333foeNb7JUdSWIG7A8dY/YmwG
r0LZmidg5sPdA1q5VR6NP1EQPxweLngglfK3/e3/lYH4+g7WMuDRup9qa77HJsQO8p5bfxpqKVY4
1mY+ka/Dmn+d6iuyppIuepxfF2Bxtpg3ZjYFM/kDHgQQKa/DYmMO0ymVNVj+a3r7wWjmaPuwkTHm
us+/o8EPXIQwP8mzocKEu54xmGymNJqoKl5eBocxumMOUMwxW0Rw11pg7bdf2HDJ+3T4q851SMOW
wJeDhmqF5rRdrlQO2/vnASgLGVo+F7vr31AVH8AHQFBcEnXU79QJXhNeMdPO2vIQMx9Gmdg9HeBC
HCo0DBAgfH9YfhyF2YAA5AMTJ/NUQGycCoDlfrHWfuzjncJ0T9H8ebqYKvd4Q9kehr3PnKBLB6AB
VtriwWUueS1xFHRD0H5750QbAVcFkAWuCYa4WLydcNRwuXSgnrBqwP95QGRsNo8QNGybhxSR7Ahs
hJgQ79tlv1ZjjWhkJvV4tTKm/woCLek0zZSemqFQuSQgptlnZ3H13z0dIQNXVST0H8JFgRoaHzzB
QaB3hX3AvhrQKlPxEprAKmQguYF+iJoAuwHOR7iJ3h28iBnnPaB3B1QewiUGbazNCN/BdN3KHMAD
FspDY/XFHIxmDzORSZ9YP1qizgeIO8HoZMZ02EHbTh+/ZtdAB0DEge/j8LsHhmNgk8v7CgO/RRq3
E3j88Jm2wKmMBlvP2KZOOT781jJC2KE1S9coRvmJ9atEn8CMPjRHNP9ArKUW3rQQP7Fr66X0IFG9
HjBPt0Dnhx/Og/vspYU2bhbAqUzA9TCFlWd7Nh/wyzepzHus8YPXwW24KPHHYLwdfvNIMsYySY2S
l8vhoz5VIBOdir7ttr9b66eJaEnfpU+wqOfqZYz477sUPNPzE3Ziy+ml1H9PsFr9iiwci9Gb5RcA
ZAp5MVOrXRUayXeDY/GMvzRysUSMqj5+7z8ndYoNWFh66ey2PyyscYqxk3fbFFgymM4bVxSsXaKq
dPlYyhGzVzzGSCcZldP2KO9IowkH1A0GUnpO7qE6r1BP9W6Otfny7oGwHFWs5urRYNaOv2MctD0p
MIXtCA7qRqJ47eSZHNuRNROuhLg2uPbkTSpJEXH9B5/oHb9I5bl5BMNgDnAgJJmDBmffcMwyEkcb
B3F7xU8fZtRY3jUN68/mVsx7fWuKKMf+QJXjwbyxF983IHTE76URfjFP+rT69F6rTOzTKeuzQ0Hp
Xp2PFGc0tZJe+7AnYMuz1mEkuADI5iKmn2ZzvUnOVw/UMvqeWOT9yoz6LuQKHtynT/CL/j5mFmtf
fVsPdD0oYOJe/ZchLvkbmXYeL0RlUcfpDV3X18V1psmiDhv8Dt1tKHoQY/LKRjwG07lu4IeDe0Br
12Fxj+7DxG3B0xBXv7ynOgZOlbsRxirY3auSYwHoQcyHqc0HCYYH7IMtPxCn7T06nyWKCJ9nP8+U
oVH6j8cEcXEuuSBYxbyZvMHl/tLcE48Dqsm2b+1vPaU7CICirW/9RavWigmosj0ou9baV8UqB2F+
LRQDQfncapPy/tMPdkiTqwGxMI+5pNCjmIBwJUMMX8ZX8xB3XWK91wA2EPq1z6T/jADvHwcgUg65
ObySL/Vy2erVlkF4ILNH9Pi2eCab2z8jNtohiWNA8NvVte+Odnezs3AbxxkuTG9R952DvmKmWKBW
2JetgeXTx7HH1WBhMSBtuXzYhYw3K88TQ1FlMDso+7ZYkxr0XgCUdpfDXkmemxqo8JKjFlBOWNiN
sO/ApQVMAkztkbTC2Wj+wvZZkKmjKvlycluRcsa7bEyxMDNHkL7WyKGZjBaBGtDgBd8pE1jfwvZQ
iWiN6ygfv1GyKdDa4E4Hcqz5Z/hkCC88xaMpweIPOhn2HlnSBXgsnix8Fs+68/A+HhZ+xYRVbC2I
bOZE2pee6WXCaofdlU2sks/Pb4DDvPRvxquBvVji030IHYU/SLdVN7WMbcPh2KvERYGRP3xjU1uL
njnpg1yd4aFxDxsV35frsnyR8l6M7iNzR/9Byo9PMT7hnU7Urdn5VGRG6gzq31rZ3pTtIA9f1XTA
QlzSQ1janKNjYtSBzzLBdbnsv4pRw1E2vPvTY+ZrwvmHqYJ56y9lLumsG/pO5mhjGhhQ9QUva0VK
+jSfvUl1EqXZbUUS/IJcpwuNTImwQ5hrC8QvBoMMigV/3zAhpf2gU7UxUVh/2XTXmCNGFN+QAbXh
d5sj7EqDAqkqqDG5K+xgHB18DAsoa4dApdDHZnht8axY1Xgg0N8dNnDYBjf4ljEt2+gII67HJsrj
Qe+0u8GlnNG2Gsf6t2AfY4O6MMsaEXFPNCNTtclN2CJPyY5gmJ0JNfMpW+qLIjbn9Io/3xPLVLHm
KkTs8pp3QfnDyS8fFR8XFpTZ7MJQP4WlPRqS+Lmgix5cspkRsMeBfVehBKmeP4Djr7hCnaHHGCdG
TNH9zKewRqRUDn+QUf2tyChDrUmOt/sn+MZMtOlPcnh2I2zSAskR7EXbO8/Q69oOwiGPICv3ivEm
u3VN8gL2j9hYa9iIi7yaL6F6WdzAnwf+xUgUevEcWB/FHH99hRvauU38czyiYdsiYjuHSMsgqIXs
mGhEnQTd9Ha7jX/4F8AO5ZkFU5gKLxJXleCEIRmK7tTWKg7BBSRCeoEOlRlvkc8EFJaqBygN+jBk
GT4KvKYYmmEhRVlPN09Z/CGvIXNXgo+bhQzkECEKorP43JgaYPtYeG+cLGFh0IrcBJnTB+JA0V1Q
ObVj1L4UTDmitXa4pWPkAmxcIU3HNvYCo8Cv+e+PJ9M/9i4SBf4xsh3WR/XSAUNdBmdpb+7tNZ9e
pK1w/tw+tm9eFxOxf+NUGYq1LKBVga4iHvg3RWXeyg3KBv7QFKciUIy5FKSmJ6ZEvCu9ZlxFdwFJ
h2IWhL/lD2pciJxu3U0oMWsjGNAuYbjKLoWTJZPqf/d8elToMEwaPAg/oKyObMfcM/ZikeBWK3hg
YZvAVAI0aFgv3/M6ec/bpGdcklJQzhgt7rLUzXb9HpPNfl/9mDS7fYh5c6kOWYoPOF6W+ApVM3rJ
qRrXszaRJ/1UJj7PaWfd4mN4b3ihMKGR9VLCo+OwHW6wp1quK/NSqy436OlLkQL3XZ1YIIC/TDij
dH8sm60DQnZ/RHzB6OQ6CLmVelwjCrcd7pnu8gXfqQ6h1AbcQKn4Q+5Bv7iv6NWfnqzN+YKmg6EM
69EdJushMNDSQLLJxtxju0tvAkGkRoozEINl+Cfc/3fjR9QZ3KBicU8zU+CWUPsC2vKVwoeAig+n
AqP0u8RGBBeMDLjOcgG3+AIyy11JbsblbpHfBo3DofXh/r9bz2D5/90A17gJWObfLa0gplJ2uToY
FEWKQNR8C1sghG9fXwdVwY4GQz2m9MBphXh1uKLxMnkZX2bbWgwpUqkmMEQO8ohbWY9y1jzeJYiI
ByzG/zNe4v6re/9368C3FiaIQDWxCkgIHuxJfgjsBRsSFon89rkvMQoxmoWG89UCdErgi3hpY7eG
DgqjJcTjuIHhCgb/G2YLQy2YannEPbcbGJ0EwbKSEvAgWCjcAxiBFvEFN4A0fGuMC9+QziKq7XWU
zjT/sCp47P+e6rmowTGeixIHxyvl3XWKwObcHOVNd0Qk1wYM2QABhWD9wzrCaBPL0YJ8qg+UC3AX
lk/R0DAu4qfdRli5iWg3PApQpun+dQRe7DOfE78CQxLpYnmVwqvZhFnlojoi2+zfksRyTcdDtjT/
FIJHZQTPuYP2Mxuu19ZJWg1GLZyYf46sJLDQAIt462bzRKqHfejI2KdzuHkKibVQ/j7o4OB3Hyiv
IdCKbeIPC79/ao7C+UO+ed4Ko+QvgZgtq5EdfBDeLKNsGOlOdPS2szPG7JSz1Zg5+ow1lkpb/MvA
A/CS95mmqVt1m/t83IoQhEkndJtGvD2fz3/DBasiv7dUxuqYVZj/qRi1y3/47/5zH9b5UISaBWcw
0hfykBAK1BcnZZRGnxFceLaVHFKv5pmC2osNNsZrQDCiYXwDzJBITZVBdCRVWS1khhhObfqLkOrB
+4zKGcE7P59NdfHieBvMmCn9e0gh9RbKW37bu5NxQK2BKYAJI/06FofwJGz2sDlzvkzIEdWPiEek
jICc5IvUt5PwtTihDBFUaHRZoTS3ks/CeDi0ei/wLIfhxzxPIFK8J2VSJf2kn3RgVyopU8yi9e/Y
Vhzr5rK8ckVSt5aYdiA7eQfQDXhL8qROsAEnTXX+muus1aymDaGrmGQJs0ruD5t+3+9vu9uZGQ++
BjuOsbC+4kYJVXnc84Nufzvfzt3+w9/sCeJFnOPr4zqjkrktr/t8SWTTGgHux3ks88QGHEn0bbGn
rQC7KZdl8pw/59Af9qz6KrUP7ahgF2w14giykG1G+zgtwm5UePn4dYhhrTY04I/hK01o+ckBhQ2T
qx6RQnk7Fss0O4bG4jb71I5G0A/2Qy+XqsfgGp6xJlFCGix40pK1GAuiPpu3DFIwSf5ugWqJj9S+
gdWFBQGp6HabDRM8Dnl9OH0xgWTODKj+xnyZfGRotU0ACk2KEdJ1hSUjoqF5UeJj3cMmWG3tBZRL
XvHDDDD7ZdRxqvCRh1cKevOawDGncBGA/GCsyPEr3d6vy69yVkiHwsfyh+q4X+v4Dc36NNGJh/jO
c3XWystDv4Zqfrd3qf5j6xvp9XMAk6lBeKj2st1tMEteC86olBEr8WxHnYxGkAt9c9VXtb4xpCUs
i6wOSZC7IyS43BfAWn2DpSNg+Nc+dcB6TbuAZ8iYvs4gWvKx3ddlAVtpyqThep2wNho01UTRpAGu
tab+h0mciNYD32cKdcAsyAECNy4frNqkZJBNALmZChwQOS/yMmFSUKsbGd7ac5Y2cW9hMwijlXqV
lentbRCuoYtfjqLb8DgYoi5E2BSh3UKqud8LAcEHkcFziH8P2i50V8JZFqETWgRsSqjfYCKxQiZ7
PHwWP9PpNJpORZ0ZLEKuLLRxCXID8W8hHgl9PAoF/nI227LkDZHJx38BP1qsWMuo+hi6Z5H5HoMG
d6UPUfb23ur1uDYn1CGp4WZPfHWnuHxDuOF8fVSB/A00YOpsryIAvrvXx7l+jZ4qZB6uGpiehvfM
w6aaNgZtQvdYstEK2vIrOTw8SiBhztozczJRDngNzq/v0ZNLEnYwc93eENs3A7dK9rlPizDhjDZ7
XMZGdhtoqc8OiCN4qoQPeDapn8Ke1uM3GdsGrsrB9RHJeTDAJNLw2HTfxYhp0usZMNxT2X6s8cMe
waLSrRGFRwMNLAt6eJHl+D5iVzTevpiA9cD2vHk9TwbPsaCNXQHT2MUVKKaVQz1joWJh/z1SsnH1
WRc2EZVZ4we1GPl5FEFHAijBVQV7HERem+c5yb0ELvdHUydnCOaXYAdlD6agxGUq4bs98arMavXq
yCG+LbgQvxas3pQs4ZmJ/5b2I12P32YHY5gmhMFd//De0IV6TmernDYNEoXEwo4qg4Pzg/VgWyZp
Oe7kPc/DWKiXQ4gTjLpeaqT2S4Wx+fX4yreaPPpCjYXyAUEQgu+i29hn1BUIV3HOxoyjDa+vqarh
1EfQIcoVCn34QjFyVSQGn13D8NQzXptSFA+618kw4LMJQyHWDu6ByQCRmeObFSKmCBkts8OyiaCy
wmriN9N81EEi+WgkJA04M+C6YLdI5cFU63q8pjsuLbikTbMYDCJJhkh0WH6QdCPsrSMD5PYwN2Bi
kEsGeZOC5CBkxqiPVTQS1Vw64wb2IvCI4Xjt5f22RkNG5LeEKdkQOm8vdM4Yo6nnElxW3eUruj6d
nvaLSsJpBACun+8MZ3fQHrJZesxmyg4aKToGmCRINLQLlREaKgf3sGwGdfgiIfET30Bbxv4IeZOs
AvzKJp/tc/IdUzzMaRNukgtaVDDssHxNGReWJzdJhiYrG2XFXLHnz/cal7mqSvJi3TF4JhlOk9Fe
yFDF89Gd1DgIJm1gQvy9ws2aVOlJN5n+Vl8SiEmDxDglj7jJVJnUHFi05iOYFQ2Mq3TaA1PVCols
AYQpjm6v/nRf0GseRp7KgwAjTekeM/BLOZraIBJspMNaZdObUTByMPk1hpFwMrXuyOHiuH3QYxQW
OoBIreateeY3MOEkzYpquA4NAgPow2bMM8nRej3HcIYYHknQ2W9woL9TTNlSycOCjsfMD2uYRp/r
QoeZ0aqb4hGI6WEMOY1rA8IUEEUFL/Tl9BHnKLNWcYaFgqucYbGmUwivoHuQBMU81HLhyUEGZ9iN
glb1UufulxOos9fEhpVCUOZrW87zwJhKfg0CUbvz19ZAZXV6naRfddUz16rj+yWbmL/KTJ1Z026s
37HYujHwHmxeUUfRiPfFkfrzswMHCayVvDT38q86FSUAch4cs/XxYD1YY5sxPkBkfLBPeW82Ja+n
Nn7gbPCaKjF9MKA50bgOokaUGNW2+KNrTBBnHD6OcaSaMU+g00A8/7EjLVa3hd46Xe3r5oKRD6rD
Fc3K44eO8D7mKiVcnsKLmSy9Gc0KI4t/mYV1FrAlUnxTcMIHAH4QW6ToAwp8H6jlaaLcrMVBngOA
6ISeptukwsYYL4pqgrgexwAuN2AgnPTvYQNdfipUucW4/incK7NVGDFuS573mq3eQQmBC/6H/Q9/
0pkNykAFoHnYMVAE6+MsvGNvgZ+lh6tA+I40ZrkfoKG7xy/7t0lF7d8m5pbUTF/wECbAf7zl5YNZ
IYoYViqJWoTRRvzwr151wuT8ZDRoP2tXieFPM0HtfHVh+w1RkhBC/YMvOebW3hdxGtpbcALkrfUI
e8pHNbRihJeky681eilSXyG/OO+L0P2vpISdhA+KqQ20BggKFAKM3FnPOGkPnyNdKeVD/kvknkSt
5PBdW0rYLLqPoKDK6hzqvNacCjXi4COSoAJ5Y/3RyCNZDuF1UrYxWmXlp92D+g8uyh+0WC+jCViR
pgbuZp9ZY6k0WDUhD0LQ4KB0GSgyVGpBPODSYE0TTK4QKsa7iR+aGNZjWNBg+kIfx9Qfs/0KpQKL
BQFtPBTDIPxNLxx/9gv7jJQNp8PXm6tF+ApzqvLq5OeYab98WFY07V9ogZQ0SLnkyQtFLmpOPlRa
xiZAx8VCnxWCMaifGfQDED5qj1MFJReuw0DNU5ZTZv8wAOBXCK8SJpss1+aIdwiQDzMCR8veGOcr
TkH+XN3dj6Ww1pCyBceBeTDCseemOOpnWRwY3Rxh9GBqXn1IeI1XhqXtUSzZikuOMlbVh32OJAhL
QQvXC/iMMPXwysW+umwC4xsOhpChFvCq8d/A93JSuMbUPrMiBICyPgfINbwD8aiZy9MukIjXcR7a
uIhDMWPensNaSMEH6/jgUFAAo3UXOepGmp8uQcg4l6GADQ9TRkKJPM8m8ghm9k97MUMycEPYG9gi
wGmCf3CYKGHLAC/3DXA0nQA8ZZb9KZG1UMMuvs31Yeq+Rs34Blsi9xAJT25xsSX9zHv67zG6A6AV
Grubb3gSIXfp8e7rs2+iLzsmadJS8u1V7TwTPXxuHzTWUCTjBqOWq5tFtwC39BESwlAdi3ztKoZC
EO/yH5pPESMD9oHYfGWylA062HH3RWoMdzcRcfCNGXl7NTvn82gmWJ2Eyu55VHZQPrzHijMAAofH
XlkhCfEZbPHV6km+RHccBJzL7NioNakgPImKZ1SfbpuK/RsdtFPhNgvlh7O1BxVx7tRboRkNzmks
Tb6Xw06fKJ4d5BzV1dXRvSsIawe/ODASIbtVAzh9vo0y0bmHfcwks7xATct/CR0PNBfJF8mxeO9E
OjTKTGabNpDm44/3M1hJa8YGdFK/RBWZax3zMeTK5LiVQXXCeQn/AEwk09WD6LrhO5Eu5TSjiz1b
P+pJWkIk2VAmM3XLEismOwk3WZHtlm+7nyualx82dFQWJ4Ez09R+RA8Fh8J5yVjgsm4TPK0h3GaB
BmKSEpym62aHqTuUI8g+ogw5IJlInKZ0s3Xpfn5Sa4jHBZSw2/B6QTVTndvADj9+5T/H0uqz7ihQ
FXLi8PkOU4SHsGgItIdLW7v675d5bvK9eXkMiRkXXDf1y4iFe089Vc+Ly2diAR2kC9sdcJ5g6bF5
4H9gjXZacOUjXZvLbPKYV343fvG48yz8Jsa+i/jfqMRv/OPTFc37CK9iHwwdXgqfKNuggLGxcfEt
z4Ddq+3ZXVCnb3CX8ardZ0f/BLc2eHDEtTnm5/Oexj4XWS6giXAscFr2+o0p6PvqOEO2F+BhNgdo
8CB/5D4DSgmw9gk7BkBBYWIjuAg2DIHq5tgTbVeSFkL5NtEXzxWrNOj7M3xsG//tC16GzuF0e/YS
G12Eo09hSbmmV45FdLU5h5uzgo7iZaNycVtIKHGWNlPOuGyn14DJXz2CyMG2w3b+XFthtR2Et+QQ
q1B37muAH0FK4HwDZtanzMbz4V/nE6NHdoa6zY76QpvVcHyUgDXNG4T39Q146e2+COqqxmQ+LZgU
g2OjB5dnZ+IRnHxMpyHcABftCSnZP+MF3RP8m3vwDaQK/4MD4YQKEhKmxAzmUwfW5WsvUIY9L1/B
6wyblkh+ImOkyCA6jWkf49Q81I5A0Cw06KD+eiBupD6Ycy+MsJ69F20ultivTSgSGdwedlZsse/5
+y+DVTAn36KWAM9HtAyIUZ8msrZQl9kPaOESyJDgNiAf4Lzgoz3bOEI/CIHkNTGE+4fRktmrxZpM
Mx3Q6yM2bFdvRA5UflR0wI7PBTgpFDea9RtKENhp6Jk3bSvQysFFuEAdOwZ+7BhRvZdCyc8A+dcw
VPtRicPKdYMrYiZ8ZzYVgOcEgCaGkMRZ+Z5m/jU4jE7YiUE+s7z7ScUEqxi9mQ59GAyBuI3MxU2s
oZDpOB4IJc+H9bPx2/AFe+uObS4XL2wSnD0W2SpdwK62k2oBa8l0CeAevSN1SV5lgvORD0QLnIjk
/w+I3i8YNEyp9xFiNROEwY8tZ4k0fE76c1+79z/Sc35JPmPPvnzWVYRbgv+K4Qg58q+AFw9MtG4w
OdakylErAkDtS040ht/1kCMJyNUtBtR6yBVUQKZh/nDg0hKkpbPS/vI5Q0Z5Ena1seb1GZ3LNyG2
4ZdcmZip/FhMRwXTTiPi/BGzVW6UnXKm8KaGYFV6xIP9JynRckzs324MKTCu/NdWD2GIx9ka3h52
NodpavtVUAUPnJMe4XPPk358ojgjDAuIkzldx2jp/3Eh/WJ+CK2QqMyp7UH6hp3zOX1Obxezjy2r
cLEezMD5AoS1WUIgOF3kiTEOo7DxjQvE0cI7Hh1LfVqRDE8TFIuLCGKbA9OT7UJbpnF+kZfdjxXT
gUwkpvDOwKfkIaEQm/GFvScRI0T3xbWTisTOKUF3zAvff81aPfWo9VLBDbe3VYJ0MlFdROx+lTBF
HV0XZkLjmJSuDiGM+TWVwZUhZ+nvxRiTJQ/qgzAFIp8ytMegTpxTBvyLYmLMMOMIBqsrqxIgLowM
Ern5yNORmJrBg3eJpgAV7jhjcIyYtyeNQvfmhNYMah+nHji9tOO0pB1ohdiW62aBxPfxC+wwgbRL
5UdrV0HgECMU7jEGWYijwBH8lTd7EAQIa5fmQg4SwD+cTHT+hA3EQJFe6bzJr/XUbU+NcgPjxQZu
VM/Ysy4v56+bwfByrmEd2XuDPgWyYT8B2hEZjYG0bX+bqbxpqDwvzfETc+Xi3ACCQ1EPmkfRuOG6
Ni6Mu6UdsAldPV2jmGTwC0hlkApO8aFwoExwlZGI6NlDewetZQHf8IePfEdFS1MDKxlkJh8+R+pM
pWeB6TRSR0yaxjgNTbBv4OL8Ui2sREjn4KLvFBdlu/BggxfMp0PXwwKlReYZdi71+dHE4q1BxBJg
XQ6CQf9B8ArGZpmGOIU+lkaA/BQhxKHIVR0iWSAf45SAbBmyrGE5gCWNJSwAtO6/ECJQRepn+i3C
U0A6IAjL/2rVJx0YjuE0PDhHQGfFFwKdA1EdKDhY6khgOnYbgBPRzlK4gpVReMAs/ykWjFN8YOCA
gCmScMX0I2e8IjJDWhXyFxFdQeXuPvFgA1fMgY7HfvYdSbib4vASQhtyTIpXbfZcP9fEgzoWqL6Y
vdrsJTNsC6gByQalJvYOZPrchko6vn3HTFFwNfxiN1CPWilBo8ZnppQJ4B5QNY0LoWu8UDT/UgKs
zKEBZRtceCcfMZ7zMUanz0F9jYgRq3r6gQmNEs07PxAkbxYN7p/DdzqHq92Ae260Cw9Ou83iy0gM
uAKGOEcNGJfiEjsJ5QzoROPQRDga4Mi5VcN+buyNRXExl2h1joJB/Svo9iTfk9r3dF4TafFloWXU
zWWzRN0ybqM01hLt5zDKNu8z2bYzQflZDnqu0duZaQdZwiCEQDQlSQIOuV6Ahxz0uJmiw2Rzo28u
fy1CJIZgEKjo+eTeXESQOOEwOnrtYZLxyOOOptEWHgC8ZY6lmFmKNhv5Kz3bU5mIkR1WeHRRlH8M
+pia83CQ4ZkqwpvAyZEtiJH5FxI2/gsuqBVnJQge6RYLIBKhhUfgTJ+B7x0M9X9kdiwS6ClZ56Fp
C9wCiTpzHYaUQAEofYA6vw41OcfuRg5Bjn3de8ML4anYelnr4aLTTgKyCRq5SHoD5MYLhQfhGqWi
5694Ii4GnggvQ8MYszsQIgMAqVQuGtt7+cdlAxjZSR79Im0mgTZ15nZRtqJ55NLhGHH1iIuNY3/k
orLP3QX/PAghTCLpIC98SfYJr4YGkgfgObEzxFbiaTk2FSHtLpUEEgUu1hWPyjaNQICxJd+jkebb
PLKwEORwZA7IPlUAFijmr+XLY9yWts+TErJLz7/L1xjUzag4Svg/IJocSlQqK+nXmqohuNDsRv8V
yXN5UWzT4zv6oPlCbkk8LDTt1P3u7AS0hANdzurVgZraWNtJHn8TCvUchzAUmZ8dZTjGCT4zlNNj
3JxvF2lTw5vY3I7y+TuFeCnP7nEbQQSTh3CZFpU5RJNdTOBYsrujXUHzHVFHsZvTWLzn+fk1b8i8
vwsMZ3CEnCPttAvNN5gPQTPDNKl3b4afBAar2+f6vqFhPF2Judt0zG9hGyUmzINmclgd1KE6Zd8N
rzQzg9p5na243krAAKRl499FBuHfAGuL6uc1tXf2juejAsNyBhV+0Ooi3gaFApuKtOMUYx3tlAnw
3/XfKUa8E0fKzh2o96yQHeYEyrBfiJaXuau2YEX5UXdlgg/pFpRqr5zQxJHQPpfXxpGCj9McLAGz
GM4XEAXON76DPIInBXwGpSDlj1YCXIEzg5pQRwXW+xncEmo91WFWxKUgTzglsYDhhGGJBmDo2ICA
sXFx2Q7gI06zdXG6bx+7R0zmzCd36HGmFQgdI8NyqOxua3t0iznD2l0HP6mc9Uf2MZ4WWeBrkyav
cXUesCrf/rp5c8riDgUY6OusnJHkIe30kQmBJ13LP/npO23HVpwd1REmIJPnTp1Lk3ILQWk3CKvT
hwiUiOqvHqsTORE+LaSoxGy0L/ePCEhPtCmcKuY/mi7Ka6jN3y3DST6x676GFGt5lCwdtPMxnGiq
fPZO2lyYusbQ+BM+CdjcUaxH17HxV/0jpIBUwUlhIkOWCbpaA2X54R+tgBEGfC3I+WxdcCTmh/09
oQ2MDA+MN2SppT5UEmyxvSyofz47Mff9zr5oAw9zrvspHF/ynSkr4VXHsm/O73RWYMpxvs226H8H
PwRcM9XCsuXgqK/AXtAxqQf3Bu3m7tK3sPrCm+z+IFjeGIYKDhJKRRj31sepfzV4zRoTaW1T/nZH
4wJFffr55Ro7bOgw2FG1e/g/lu5rObFkiQLoFxGBN69474SReCFAUuO95+vvKs2NmOnpkcEcTlVl
7txGLsuxa3dF68LOGGyMr/8w3bYt2kFg6yZ3uAUWCtdifNuf+JON8KmnVmIWrA90v7j5ZqFKYIWR
YPKZC6pTENlzEPkEqLkN1BoG+7ZOG6hT6s/JFF5t/wmQFLR0tgs9TAgidCLehjGWazdjb3EOPqpf
NCI92dTEwLqgdv5NhjzGl0/lx55/HDj8BXfd+q92AluVkv76kYF/+1QALKMNQQU12PXHuUvf5U/j
KwSWA/hQSl9b10TWqPjyWF54OGY0WQA7W38sdDzG129eX44yZ44pGIaNMtHDup42YccW4uWrkXg1
pqdQrLkh1l3EzW9DxZnqMVLOPh3Eq/KFwIfER1efPxR/0r3bWbsQKSvTi8dmvAJKKKzzuWvh3T2V
b41j0Hku69NCevKCRqzr01K2dCziQ38e61uIGfvHctxhcftHgPqnEYr/c/+eKq9ASSuFhGT1dG0h
KYO5V3HVSjf3NDSp/r5zqMcEkUfYFL/LDgrcb3ibKm+YQatLfL4K6cp8UzpJk74W45WMxo2ytLwD
T0tj9eNz2K1TD3dKBjiKIpLaSql1KUVHMCTOVtVICWkvOKW/899iknTv0+ovPkTob3QgovrK059o
7RDu7O2YOAlmXYV5N47VuJcc7zyryRoycDfaPLd3n5fPwAckjytuat+vMqpYSFCfnLktWr9b5dum
ni6qCqQft48fGsfeqXgp2/Vmyfz8CBVnQpexjyEpckBAsNNSlJ6F8a7CmrFhe4ARMHaGxVcy/X1V
ImopWnzVnqWDZAHsMC3IBR5yZ924anozLBREUPJPXjGsSyK34GfW0LM0sheX7dm3Skc8LcYp8hjB
l+VIJcZO3Py8vORyTufLpAH1/VXO1WOjS0dYW9hLj7NnRbxFnXtU4/aVIjSfp3+ipEqo5zgP9Aib
ipxuEMRukmAOgKBRMrDW33JBz5GObqALbfPrGGTsXFrci+/gLPqUhcqyiTuViNZDCR8CsyIOfCOO
yaIAltOWMRVo9x30hEKPLHVAkwILpcqq5FGqlgzAgqDHWz07OkNMxSKvcO8J/H60M7d2Dplxf5Qg
Z7bLi6BwIOe4TRyL9w+kSer232snTgSDKhL220DBI8DUfNuuzC7Za+C8pfJT1QyTzaItyu7jFcZn
0wvOtaFAHqfsL+P0PPCMiiyp0WWlEwQzC7WNfeoymsxOsIXen/va1h3LIZU2ZF8+BEalWMHzBzIO
k9RYc1k+axRXpF/LMiL6uauKVcmvQ0K1HcWe+MS4WxVaCsew812K2T2iSMl1eTD7+Wd7iP97Byto
HK94fnYtmPSWsEbqK9X2pQHMs1yH0Qbkz1pdQRX5rjXfX5mOV04lqG7+SNbh71083d9N6dbfaXcz
RBhS12PVKX0UykvHSALFiLDu2oBwfLnimMdqSgk1HrV0mCh7Utn8veNjZl0fCDtAlD+cwy5JYVS9
zIIxdzFqvh8t6DWVicSdyvDg0/EjuXEEylAd1w8/25I8RPKyYyVdCsFLnKEBFPB1vtHoimRQij0n
Wsho+nE1ixu9l4v8mF2bF9vZD/sZgJNwLJ4F1eXXjcyNjgnueSwfWj49/BhOijBBhNoKfmSJIMFa
R72VG9kLVqhMqNQ9xSvLuFK8fGSxSBZi4FVJvUS03qvXf28GNZ/pLtpG7+6e2w2xoSpkUecx2Q7w
8zI8TF7D6w/2JhL0vbH+OO+Vg4c+0PpZdds7OjI+vWtZC4e6sP9yKMSSoQ9xxyNM6F72P0Zu325E
ascAXK3ai5nZnTnJophsX+pZeqf6+yvQt2NfXMP65hU/qc4pgAMmeFYFN6RPnuUzxCofE15jMDup
73q5jydHe0ca6GBTsn0hZJZvbTQFpmabmjy4/Jf+HXF4P+dM2DrpUBf8Lo+lG3Ld3d27KF0blIXV
1QQDwob1zE9cXfsLb5r6qZn9yPQ52s1SdU1VkVft6N3YGQC4txFkHjflUqTy+Jg9mtdZ0ueaT38e
R4vB4/v9Kmz/PRbS55bjJOvKR+EdY62ZlccEaNqUaplYCeT0JCoRZXz6fc8pSxI46uhv5WVng0QG
KERiidjVNWJGF534o4SgRh4S1BPHYpya732s8o+jhVCkHOqcSXeJVqK6Xk6CjP1FfRzqE5gHw6Z1
62aepH2MYj06nwEiiyuOZ7BH45ukFsGpuXNo04+pzf4oqb6I9hRdtcArQIwZdbsC7hELdklKYF6N
VODHBl6O9hQ6hNJiYL7KT9TCme+wnd0rChZT1lWstuQt/GqEpvXSA87YAK1dNkqSok1AsXy1hxIZ
aVlhHy9mSm3+laCQ9AhaocKK35qsPJRAiCweOrQ5dp9zUAWDDLdNa8gifHGNMN1YKMpm+2ZqUYwa
F9hxM9/qp5sUy2KgWwPdJmk6vAVlC/IAA6+qttYkWo8BZeBmkjjz8ykkHnRYfx5oUIUpv8yfaQVV
BLJwZYKl11WyeBX6Sd2g6ISI6ap0Ou4BWM4OqGhVMxz0rZRwbW4+l1N3OQ0KaWF3XiW27TQA2iGP
19bojQWAikQEHr7/cpE9jEsVSiP2Mqz7PZSmB63F/GbRiJml4jXuAlFY8rsXiqLiGigQtbz+JKWd
yrdwqb1HY1D/H97NpulpTHc1Tz5A18WYV62GdMSwpR/lFzKdtk8vlf+JR36qIII05NFp1nMnjOpU
abGpnRPNHSNVTLN7P30eKVjT91XhHplxoolMO+fzpZhK9xmuaPyXS0kA/TU09Bg6Y89sswDP22C3
UL1JTvOnkq5mot/ZZRVZ46pGPV9qzCsA9o9bf5XC4wwEuUO8lf4HutidhfStRad4WXKGX+fvRT/h
CPeJnK5znT5/OVhAImZsmmkEzMC72duyM2YMbFtX93niTmYHqcAzisJFIEHm5oxzVJYJeqNcRQLu
8tWAjBmwP6yg+MN8OVdJnVqx7bogGzUT4ezHDrhwWFfjq9oTSjCOgd6z+VNny7hbSsHHqrOsX7ie
3cvvj6B2ogWJO4+eNRj4CYvDHRi0L4wkVlX5HaEHhTa5xApWFe+K+uGRLV16K4i2mVF1w6QYanuW
Z4gFVWRY2R7u3IYfkVlWO+VqmMUggSpicqW1zf4VtD/MG28hCr54RaDflXEAkDFfAl5Lgl1f62p0
y3QE0SdvV289v9/wCEhC7chzLfZtyA+FjRSn70oIxbOzbEnrrVG+B/+y7xowEoMgPuMTHWooTLfS
nELuOj8Sfs4pdVSwqdrGPr1DuNVbpZkIm/oCp3MB4HFrc6C6vj4CMsfyIV6x+o/W4SMYJRjjKlbA
SKb3uAOoQbhlUVxVuc/x1YNycDilIIkEd6mrzeAefBWQtF7W/Ei3vjr8W5HP620SwebjNQM+MRqj
oytCuGIDI4zIofoUSlCKpSsvxKnfaKLsnZDqbTMTygsnP0a+hWIxkkJMEufKpvEqQUFBRrVFX41+
s2Sx+tzyO156DFo0htRqEcOvfKx9r47NTBAjGAcXMKbxrl+N8w9r5cdKe+HA9Mk8hHlGi9dr4TKJ
virHj/PXo3SBHqCRnfpkdMLK1YW4cTaiHdPdreLTVhTIHAHcQ5h45e07xx80U5eWfCkDrKsu9D3f
zx/lVqpKHWcspje1RXlHrqzNyX5ruQRV/KQc72WHTGv/ITS8VDpkwt97sqB06zqOs6Si7yVJ6k5r
avTWJQItioYhyX58MOTkZnZZlO68m+gvK7uPeMPaacm73ZUPxcDzyMdXlZvPa2yauk51Xo9B5FhS
aW+27bMs3syEdTUBy/mMcb3qrdCK0SPzt0cnV8hoe7Eyx5vJQjbtw5WgiNucyk/O5eDkVHWbQeu+
r8uk65FFN5LtRxaTN/vvVSliuKyaz/e3sY/L9FONTiBBTmLIlzCoyJVzY8arkfmmQd+irkzW4wuW
1MWl0El+URfl4qH0cOYeDiW1/SrVw0aNbnQ412+X3n01jVUfuE/P4nVwWrK+qkW31TUgy23BDGOe
WlTOiJjbaGH/HhN3xLfVaKT9eGbokyub5ECXV0zu2VHhqu63Q4UlZES7bW/GlJv+4wfmzk9zw4rd
8m/04ultW8D6ARYsckyfxS8zIt7UUmdBMHQbTl97mTUFlGRo8L1I9viDzje3ZuZzozB6zrzsxzng
r4KXH9MPRsrnTXOTaZyIl/GSjJgVa1BME7tIk8dE6fbRXER5zeW3wwSBX3cBjc/HJ7Avp6wo90Nb
54HPfgp4j0wQI/fcvgArG2W6kkC0AJDhEbxAj7KaYHtvry3uhd6h3W/TSzVBC38IGcHzSksx3P8m
GztXcJFP/RyS5RXRvwT6/GLEogRcPiWYCeEsUUGvtwrMmnk4LENb8qqTT7nlNt37c2T0A7HVS0fL
lINOmbkOTjN0m50yWj4d7Bbrfn6tLQc/kWqm6RFpBiFTw+kXSdd1V7Oj8ue58ZnqvFXtqMa7Z4Fx
oTJao5ALRrPF3JiqmF3nllhdq5xlrUoHTFLQTB7L00frnaphNfUX/XjlXyb/bzrcN5W3QOgJph/j
3pSQhv38NIwUdsOl/jtSQO3jUkab8j0HvZtvjWAlj/5CO5cuvOJGHIGkUE6BP4TPMwiwV4GROR/p
rOEL1x4GqbRQxBTkZvfatRzL/sixTmscE+iRNh8N3Kr04NiU1eNW6UOjVej1rX5i83JVni3aqhw3
yvZn1VchKUCuA36ZYdYC4o+5UudW8vjP1xm+nuMwtFgLm+SGpWPihMwVbcPFQf3xrViNaKV3Kq3m
yT6nXdKYOiqv2y860nqHLbkE2pQCwAwOBynx6cVd2uyowUiRuXbHaL4+9rnDt5BIMrERsYPskppR
XOm5KeKiZGogXlDvt195QB+7kdHidzHhoGt7y0d7om6Hmc4BbDZJb5Gvct8xcyhTDiAG/y166x9k
7xwezKJ8qPsr3Q6yjL38EgzbLK2/wjI6tJ3HP7L5dy/5czbIQZT5un2/ulsVFDEi2k19Ooi0E30u
BnYAq4Gz4W64UgMHz9TdsHv6XTKeb8yPl/HtGKycz8d6NiYKLVQc5R12RfyApNbYRn80++tra38N
zDqlDIgb3206IbVl+4ymE638XUt+MpwyVvXFZPdL6rdele+NU7x8juZTbV1hc1ex9e7HyzJrCkKT
WASZWFZwDZZtRRqDOmzxkjvZY2H/QPjxDPynXHMmao2NrMb2pRjP5dMfh0/vLlbcjg41g6xae5H/
ihRYgXS92WA1pqtwlXiMl7mcLj+vPzkaJO8r+JwkeowO7iWMRXuGB05V1ueK+5bCJUa1Lr0mzIuZ
6p+MtlQZpqfbYuw6kPXmRE24ltN7P3atlonuovjFO8rhbdcZhtbE9/qLVNQRYQNdu9C60RUXiyfr
4V116t9MOTlbVY/mCToXRmDGjBw58USyQjQ8PoO56ipWpTTAIOGEV8cnkk1Vplf6WUfHS26XvrS+
16f16610/OGySmPHqDMLUD4zQ9c0IRIvOrtYzVjUIAJvWxqd0tEu/SZPL+LXHyzD0PJUXKWYkDH/
ObTv6leOk+0lcuydveT+2kNdVZnLrHp9nNo6p3Rwa7Qc3n6Hmgy3ZFu3oW67m/bpXZKcTcAMU/Eq
GWYGJoVewxapyCYWCNKCenBi+XuG6b94cvD3uznrCpzsqH7bHCvLroiPpu9w8lIqbHNyGXK88nLz
c3oVjLZQCaQG1y2J/br/bPqv48XL8ynIUFP9ZKvbgZlb7tDxxJK0lWq4rNtuYIa2PfBJ0pq3sahk
D1YlP7quq7LuYsBinDK3RDALf4SLVqE32Haf6f52cL3U9IthOD5TOq+p6TzUNEzca8tuePq/L1xS
yFWGvk0rJXKNl/hGo+DrgDQsKZlpyfckfhqZ5kVyofUrJsp3kdpInleHJd4mGj9OazKDc3g9t6KB
jDIgDtiv+msZblwzp6UI8l+6ugbaDI4FMWamMDEtyfhcXrVjNftXLdM8lNbdzeyec0fy7Ck5r6qs
tvo33kpLXuYMB7rR+mZ8K40IG5uLvimNz3yu0yvffnPlxWRVP6B/o9m2D5P3vexQZcRuVLWo7vo7
2opge7poH5sIsQOLtsBballxe4FG5DPUHi2+GuuxbWhVupsLo0qXroG6uBm+4T5fPDJIYcNeYv/l
YHxxd5V8tuefy0SJPk+PkqUyJO7cJNmrxIAWFd6vTuZTyX4QzASXX9MeT8JUQ9wNoO9fMLXVzyU+
Ux856UNYnyWHeqKYaof96Fl9dVNzV1VnXDlUY93H+NnBiYfdXHFWzj/2185iiJiMI6qQ7UUa9Oft
5/geCr515zHCC+gwhLg6Fzrb8a62Q3zFcYmQq+Q5hH2dEh/LnY419b3Y5PfdTR20mKttGgqh0qGF
x2sL7Yg5KZm2106e6d1et1P9LDL3shArbQbH9nA/cbO2dt1sFd9xR0zEUlRJTLp2xtMp7QC2zvfZ
joem0dP48hWZTSOV7a0bO/ES2rJ/iVRZmiwmfz7Fc0dyKlm7I+wfUdEvcG2vtsHSAVvqgvW77+xy
zUSR0k+HS2z5m8UNYi51H8QGwRTymU+J84oJwclzCGJacSrPn0ucj25kvDpWsqPnB80FeeXAdrWq
cpAkEPLDW63etrj/CqW/oCW0jNJy03+tW2RLfgFExwaIaY+lPNt+7b9yzLSqlwTLNoBFwQefKe+/
InedCA5kaBQGCD0N9AG57c0tlqRNxoEOZyGDYiPff9Ze26pfXVTRFM73Txba2ikElfB1o8J9MTgn
UBnbPxooHYjBvmS4B9TYF006cVzsu7bERRVsdDHQbJzuc2OfsA86yIGrRb9sk0+iLjoFdmXCqvBN
jnd/Vus23U01weg2DKK4OHABq2sUw6aU2oQ90RGv0NdS/7d3Ui2F6ZzC+cDm7fIM8UBFNJhzl2ra
QkBAsNj6YC11utMmFemk6xBsndW7qQCBk9uxIh93SHXUtAfR4jLbDk4c7d5jD6sWf/5t7yJertuJ
bevPJFDOIKpCGcRzuYWYHpkhBdjP+qAGudbREzJZZ6Et2uJElKqfXoWFlrjJDLu4Lm3KkeK68qos
m4lOKB2pFER3LqowvFLgf8XEaF5GG+z12Kd9yD/JV9BgGjjDJ5QI4ARsixHa0mBHUK2po5rvhoxS
W2r23/bHOA697f//QAm+Ip/e2W22WPYOPF0cIEZ7oFIwV8EgyoRB1kY/ZgZ/aOycoyFZpZDu5A4o
7PM0FHfsiF9O9cLMsppPzqJwieLrXkql6+iIvhk7lnL3fzS2iMscM7KGW9dIY3uoHc2UyWqHirhV
HW3mCJ6pReaHdz14ok6Lewgvr/g34YmiMM2O58lvoJlFEd9WYoMlnTFcOLqzk3WOsfwKj5nBFcUI
x4DjZ4qjgRnIf6VAdNpMjph++rHpKJzvC8nk4kVj1eWjbtHEZ+trjQqQA4F4DoypaDlsoNO64oKy
3xLuhtsbb78PMWUatzT0U8h4lPSpi8KZtjYabtR7oEEuzoEF5jY9Dyhlw4H++nCr71TtfOKDHTOH
56vtxC1jXOq+J8qjlyk7CC8cBhr0Nkoa6F//xOa8iLTyLDpBif/+flth0XTwqmTCgvMS7Q52BU/7
mIjRYKMhXLca9gVDjH50FFXinqR3/XcsO6xlxTYhi9uv2MCI+PSb058SCBmLG+yrrWphHdtHKJr+
rsKOEmFt6TJQ0EkcJMtO6xZp+Kb1XPJOycTCSwv/QnYjlxoU0v8yE6iu2PERkRBaNWEzVni09Kc0
WjQwejAMncJGZxyqEXO4P2/ZIu79a2GqCuCk91CAgPrUJJaylUeSqJIVRmGpLr/4LfgQaI9tZWGP
4MHdBSF7vlsbvyfSyXw61TIJKrzTKE0JhqoTNU6akhjci6a2itSqHMdBSLbqNhnf4mLsDdEKurPL
soYLoON/op1vu3HPb2Tu3XO0UJ3+dwFC56EqBIrH3hHhuD5bAVIoQ4t52jX/77p7mel/Nr39B9Ns
2aGhlPK+QDkrMp10Xy0Ga3OK1afBTMejBGpwAUj9fryktwZTUR+iainxGUv+uzeX3ddo04aiLfrG
jslUOU3OqNVM1gkjgDxTFteREkaXvYEj+7O7uxS2rYQRRbb0ONRfqfr7UTntSsJhmlrCunpPKPG1
5kBv7D/e48XkPt61st1ce8F2DQpcM8gM4V28nsJ970Kca9zKbbyY+SJb8w8CqNbbf13dVT/3eR2Q
d3Bq3ODCbXA1gFgV9k3NO3sysVLF9CSBVkPZAU8XvavTNs+50s/lJWPgb1gMujtsuvy0/Hs11lM+
E2AW+Ahq5QaZ0glrBYD0cSsfSxf/epGVYA25qiT62WIyBODxYLk5L/HAy4utkZfZSjLXvE2yz5YV
41738Z6vrVNqsCWLDxcAVvS31t1DDrBwvNjy15FWJlt7xCqv+rTH0bxwLN4K52Lq41J6BpM96+RZ
U0VTiSX06/8ZKNB5VK5V9QidqACBlYCbGoQuEsi/74YkjNSfEdNt4kbDOWglsq5uRixy4NfClUJk
r7ltqmxfedZ0Gu79/+4KQIgPNiWhBfwc7oyzWWugwfpQHHGvtq01CormMRq2glfhtpFmdx1zHbOd
Rrj8XFkS2Cp5oEfSk/WiGSzXoHTV1Pz0G/3Fhcqz0ObdA6xWpy47ySC9vubn+3G2JpiKLQPMjVtR
tgt87q6L8e5pmG4iEf5KcsMvcVuKuHsLrqkvu1aGtcOyY1V9zGxyi4bj+DoQ1xH6vZubUbpTLXHB
jff+Ts5TH0Me4rw5dW+jyCeDj0XVYo+Vr4NsUB8eY90smWFuqLZ97f+MJnEZM8XLP1jdtBRtrG75
kYGPW6p2wT8ZrkuHBs0fmkKymBF+0o9WxKTAvZAuG9GRm1dMcGBxNlHTjIBvpfTvG1P88quq3MJf
sixogkml1JU70cRqcm4wcOduasMI+8b7nzauPS3HTDFrdw4RefNmQPo4U7q/i4gHF6YIecZWm39P
/rP0PZ0XrpOPDN2XoKejW0dBIdIQqZBqvEbcS4fk7yjkr99I543vkVbzr3ou4/z4deVyOv3J+Egv
lXd1+oVuyv7w3b4bfQXxSANsGP7eZgnxiXrxw2w3vxxnB4fKbzTZ3gz36ZbfnBseuBs2Pbcu7Hrg
JYZ6cxagubb7SJkriWk0f4ri9pSzt/hlS/Mz1VwOEuXrj6SG6l1q6borM7A5ncxvcAHeYIgyLPjr
x689H7R00BKsWm7fT8qCAuJh/HNavmbLj+6BhmbPxSaPWOP2mTZZ7NlWgl8GnPYsKkz+462VU1xL
tmwcqGs682QPwMYeVTdY58leFvjpaqVIzdedZQeRsOe4HuB4CYXoXPNMLXKNaIv9RbKElzRgSLjS
FE5O96b60EFvYf3/JBcWbahvB1As2rvu9nwP7LStOZ8XjWUXHdsp0Q5lQDj5kNnCX0I94cDU19oE
wGz4AX9G3uHD7fL2cUSCJ4U3w+G6Jqy545fTSWbD8muzaqEqg6ELPF6fnUR2uIZ0MZMhDIjnu5zx
u88qd3fk6mFsQvizqqCqoN49zN73y4r0cq+tlDp25EpjwKKeNU3pvBpHrycJEzsOL0j8qpYTPjdr
ID9namDJ4bQf/+36x3tg74phfEdalt090USBCFuWQrNt/JL5vNrOF1UcKXUOswL6845G+jY6N7F0
FSdInNkC9rshbRTbgOOMpRGipEu5IhZMfoifOfXed3N/f+RxqT9e1YgFVAYZj/ffycq2q5+uRUes
agbBuw+wwjbuOkg4ioKwIVrY3vLUFJVjlCLJto3WwTX0OyoyOdgFwg75Ew9vufyqfh5PE0Qa0WN+
lXBYD01vR+CRhlTM4ctCH0Vrq8p6Fh88C882c0/QZj7VhwHDwhuAu/WBQj0vuUdx+nS6lXPf6QKD
na5i8WO/61kzfJZLNDarwbScmG8qR9GMXhGrSfuuzT2daOTK6UxX0hNWVRcDshBpwCZzH8dB/B9R
UBDonXrH5mX2EK/JE94aaYbQd9y+zPjRl70QkZfEjpRgY1XPDpadta4ov+k+KfDyqRJMmqJLRtRY
8tH2zRwyOLsTX7/+AerNDjJNMnQNPSPRVqQRiCm56rQfnwC2s+2bVIN0S2u+w+hD5/OJZFvr4btz
v5FePYQV7yvncqQZcVsWjLEz+exiX0i4I4UT2Kq+YQCdTBvZf1+1BTqVKU5Lhrp7o7y5a9LbtDIT
F8R3GUf0/ljHHIzG+2oyqCXTnemPc3pANSNH7StaO4619MmPeHfRe3JTFlrsc7iOAVb1E9WbQ6dL
d0NmSW/prbtDWq/uCQWu4AINWL9eG3vm2bB7+VN/wyMezOvxbXhlAJf+QmJiDwWZaSmvNdVNqz66
ddjfpxWdLLNlIJwJvFoLQa1uEr9+gFqS8AAeiqGg//sh1K1cGf+ieRAa+hPsFeOz3MlOR5lhkBMM
qCTghA5Y7QDB5kjCjTZXc7f21yhSXStVN0z64ADchdYi1FEBuzwrl1X8YbvRPs/Y87Mg4bKmzJmx
0Ek2VdjbLmLpuqveykyHCubjpedgoStctrQZjlY2NGfTfc9VyJZ280iDnXkzQ0S0+Zdt40QOt4P0
8FUNCy3RzQTtHXMv0R8Qm4tXkpI0z5DT4KP4amssPdGxxsOycxuJUpzFw9TwyKPi/S3ZHlOJ69Om
LUu3ziH99i+QXh3+l8qif+ivescBFd4ct5AUEIqoPJBEDf8IQ3rXLf01d2fIxsqjwbAInlazvK2R
jxdds/DOqxbCpOFAuHyixpDe+DDQEi9XZdQaH3vpXk1nmrshFG0DOZbIUs6dBMsV/+ZSu2XNdCqj
DgvltFiQGjengaH3M/jkKa7/WpcbmZjmYt03l9Yk1vCTnwGC4MpG1kHJdx74v+XXosorxSR21bYp
xv9lvnckApLMrz0jReLSRHddsroX+aHrjjbWIv4eDxEQMLeKuI4mOvdu2NUvr3znJTCAb1JrJ229
cvnelkk6y8nOqrZpTavjVVNpi9JGNwLPm9Z+zwAMWuAD8JGfH9VxTXBgTQFkn8asmj8+jKLqnisY
ncuwedUhi8wM2AuEQZxwoEOd+VD4e2/bpRczsIFr3wdP3KVuoHMmqqehzvTXlSKeq2xCvXMeZwrr
9ru/LMdMoXlxP4qHZrJ4brwi+bEpBjqi610OZeW5sELyMAqpsqtIYDynZ1HUmZEox13VJveaAY3o
ioKNl7AZTnk15iJn5OmAVJ8JaHTShk/xktZOw2qHCTx/jAj0ODtZeniQdsueOb8uXV327fBSZcWT
X4v07TPGDkEwOHWmqtMemy2e1jbiRpRaLjoz4VMIoE8YIZE+ARttwXAdxD+VawnZuZatREOUE6bE
Smg1IeDniEBTA2CEOO1BxAbr7utf+jc0mkDw6mGWKkdI9Y6DZG/O4ad5H9CpHzHiTeZonQT67GoS
8rrv36fFSkg1+GW3dyt0M6H+KqfCDR8f6spbpxZVuI3LF858rErH7q7kSHs25hcfmr9lZ25MgAZN
xe/lVzuviJqc+r5zbrwr57lsPrMH5JPuqbYpwzc/9szLMVFOnVONi/9Ywz44jxhSvL4JHgvJjxTR
8ij99frxGYt1M4srOkzuO6aLck4Ka3fetBbn8pQrGjkh8OVcl04aP2jPejnbXXZy7eOxfhcJMLH5
etDhZoiFvBua3odvr6CgapXDn8Ex843Oc3wE0GelurFPTjTI1o/layeAWaAqPnjdwEKvGebZMBOf
kkVHKwkz2B/29XWxK64Ee72Iw9fbjmka66m2gQDf6SBzTZact/zQHJ+F3HzNH9QddpqdP1jRMB8X
oEGLH/yqCyBfRM/6o3MWIzS2Zn7lw/nqnrT3aVhdPX2s1Hz5iOdzMQZ8kRbd+2R9yfeeOsnTx6OW
op0Zx2P5eCdDVyPio7aq3UXkjN4GYGwh7GGJJXh7Ws70M1K+yEY3Wtbd8BhjTsEmqCAq4fIYPMdr
ifMPl5PB9PTKRYbBdKR/0VB1YuM1x/Lxm0N04TA8taREtKLZ5qX1d7XPB/3Y3wY7ubSmtSPpXUpP
h7+czpbEF7nwLr86mhPstcFxNEyJDzWY22mYfNX3WSpXoQPDO+3soyzgT53igjbWHQ0QxP450Bxu
JpfK+lRXez+PxdexDBHacm24DGVjZ6qpeGnVu97bGufQFMrk8RjxX4a1iLUfAcozL2/co8VM9fzg
p0wjeGqGTZgyrogIsO9Qch5s6VwI/WiimtFgRuYc4NL631R1YZtXr4fv3dOQPRz0eXiJ7vy0yeI4
PnObwC/DiYl5WkPXXXKC2VShekuQdKIKFPcUDk7iG2nCttbhsQzOQ6GUOP6d/N3UmaUKl/QW2OAk
h7cKe75VEVa+PIXzgkjExpVoPASFiDK6Vc3huc098/7rQTLVRwXZWfkgwzyV38UDZmjTc3BEwoPc
a9m0AKIWO5pwqOym7IczwZyZF4YwAoHAIcrejuME8hqftbd2JDsKPqozjQHEb8okpgotl0cEfVMA
PGZki5jIPGswryTa6Jqzs8dEnUBvRUaC5W36mhr5DTY/OpLqZV+8/nhNwPo0GDN4M6o1Qnnxh2eS
DWVvTd9n2Oi23wXEHSDv5W+q+y9PGV9Q/MAGduIZsiNIJo2pMydpGmt8Y1en+gqUbsBD1KQajZBk
873uZz3DUvZPu0VZOU30nFSopdshGNJxdW7lpkO9laeH3WtCMGKius615ELmbo6p/SVM3pcs1Rja
xHummF1kFpM6IbxOBtk8ENNnrnbKUmyG8bOX4nUB7uGN033lNkPKaXuiey2SrWLkLJ7Dv8EiNIK4
Eb3OW7qNdu3ELRUGAyaQDGDCA2V2k2dNYaAMfMU6Ts8Eqci15ElNuFY3RM4Ca7EI7ASo3U+gfIUr
94evhssK0zzfqat0iudBLosbKHy4szoB+UjPiEKXfs8Lf0bbJqR7t7BjK0de0jVEkEL8WvT0hJtD
ZZ8IVyBAuwPX3MBWQ2ds11KVIbhRoK0HWwgIMHRakRQxeC1bK5roxGb6/1QfRW7n0Df0gw5CZPcV
m2naQGWFIGS0E8YrgnUYZUk324z9XCTSMrU2QcZ48xuuuHCQ8hPng9GPD/ix+0ievymngdEmR+nG
+9MmnUZL5HngDR+kYz5z/GML22cuqJplzK+SA/H1vpQUQbKt+qmUaBdH+t93n5dqkH92zsevXdup
75e/vDgMBQSSw4yfkQ+aNfanm2dRNdWG+UQnevEqn8gmNDz5HHpX0ZHpC+bs/sMtp5D77+ZZNALX
y4IGK7ta7vhdcWL8qjfxpf9adeF8sFYQHLTat0UUBS5UpOWO8Gp95Zz5/hvluFWwewe7WxN/Fwi4
3Qz96cUncsFT8c8cy6cL1A4T7vWrAfLy8Zl9oZSzBSEOCmyAKCrWeWSQlajHeP4EMWOwTIuU4LSL
eyLvWglRF9C6xgc5tne+dEl8GRstu/7wqhLBwOXynvDYO40uM8PquI2Ze9ayiza7es4WfYMbrLp4
oFDqC7hBGYaLm3J/3Paboh91B18y1r9VgeaixJpu6mbm2cdwCvOIY1gcUeLfHXevW1SJaFKXlRrX
zgmAPkqKNgIDDzSjS394trsVtxlHp8RMOzenl+2OliFst5BEPW17e/HDL/t1Q/g32ZG0ainR9ZXY
aNe0a+W6WC5l+tiOvjvbgTswl2Hwk/t4PxvBcEo0lFn0CNcUk3mdnW9vjyC4JQFpnkaH0XKw8ipy
f75Np1FOcOnnor/Y1mOfEUkAx6lIobeZefo7uStFMPEPbWaD+gbFcGKAt3AbvdImFJ/ZV8mr8D7D
okv3o5HuK15/RGtStkAc0zcHmd0s26NVOR1+DdeM+DdtH8cSYcF+fP5enwfTW9+Kx3/GlL3ZgNCz
qa2ISm71dZfLFlZKou7ock13T6CePUt4+Iml3rm16Idh4LuEOm/8sb/U+OPFY5Vkb2Gp9rK9dW0J
01A92+xRp8q5ZT5S1XSU8dCyXY012+EBLlaCX9vno75qr/4MSw3uAk5qZZX2nWcDmtQGZn6lr4Wn
hL/e/dBNCmlVd214cOvHK5AStKWDfk/xr2LRW7WCrBTvjJP5a8NSTJ06VyNMu2oJQiRUNw3Vdl1+
exFDNY3+fIkjJHCo8g7+urirJb8oyW94SjSiW2HPffXsY3JVYoZewSG4E+rVSOsQIMP9rHSNkINE
+qLdWsAXAXRuEwefxRy4HZHPQJBzHTVvuvhgPX4WvbopYurdKDY2xW2nAjn6pTfur9q7fnwmLcc5
14zuJYDvhila5PgQSp6tIPLT+XJjMMl+DHEcMKhahlv17Zf2djG6/AkDtj+JItP/Y/GdUb8/s2Vs
pvSXann6E+kzbl/1BBJhT13nwBBIo002PnrDPdTp6a9Eb/1P0xQLhKz5XaLKrZxrZTtZx07woSdd
reVa77ZMbiDKspPpk1Td8gFSYkG3W85Sk8QkuNpDEratCBRdKmbtO05qy365+1hX4kyPh3riTLa8
YB1DJDQ+sqJSPp9Tiv3dg146nxn6tXKmnYzk1x9Ih8VFI7juJ8oZdgap4LcVDC/pEv5z4j/x3sW5
yV/31dWh/MujuktxAtHO1WfxpttHxMu6vXHDndnhPQvN7rjSBbqwxCc9MnDZd9gpKT+vZoGP8jlS
3L5/Tu/KMmjIlGenrCAFxN+k7J4yS/p3Ake/oJzKZSC9ySGx3UVKUYI0cflpwsuKhQlnmOrmUlXm
ykY3/o7rhBUR2NFucUZUc8XpsZKcKduUaw5SGrujwyUlyAbAE1HmjBBHEZcXyGFwHnT35OyCO5Kd
ZbxZGNoy9+0V/5zEj08r2ARY7w4NA/T9V+CJqSCt4cH+JwNc1Didf4zUjVt5swpvZ3dkMmxqAzxQ
n2A/INXOHPVnkA4wvLp9n8BH+F7xihMxPpObCPRZJoTl9L2FQbjLM8v/2GyByGXaab/WHgM4cYzC
qCLJSTEGu9ZAKccIf79e7LWUk1JhFxywWDZTcOsY38W/n0+VAy7EJwI2yE74f0SdV5eqTLeFf5Fj
mDDckkHFHG8chjZgFhX1159n4rvPt2nd3YpYFEXVCnPN6XxAK/LhJKJsBn0eKNtBKmSoDsrcBqDW
uLOYpx6En6RwuPcxqhL41VnU0LnGNnnIRsMqQgVbE7lK/QAPIO+LO++RpSJmhD0FjxSzFT64HnyW
vaBbAuoxINT8mA+BuVFpBAEhHEj/e/DerQeLK00S25c+TVvqk91URRn3NSkxccx6QDN0XsRM8yBP
OHzWGzoO0pp8HOr37H8omWwwHBxrlGfVRRXGpUatElI3j1U6KDxhM4Eq/j3kgKR/MeEpcrAI2nS4
PNQosZd2IA09J9uaIgdDhI/Gwc0IUe4zLZmf8qASYnoQ+0JIElOOD2LXwrerxGFB+f1vk8PwP0Yt
yD7sHUbtM5wTXMyy2s9RjCwgi76ywXT2SzVN4AnZXesHlmNWApV8HUh3keMCr7eReLjkdq0qg1NV
GRbaxxNAKMQCAY4DVwGOwLiLYeOhHRWoWUHx1pWKYP2BBQi+XpJrIWbAroPSOBLRgAMxVnIsYDD6
UINEC0OaQKRm29BiBVw7CQj+88stugd8HOKZE6BJ8qD5iD2KL+xUDFFAihEAmCIgWjSzYQhcvFSd
iB17JlhIVz6kRE3YEKrIuw0VM40glc88jLVNR1BeZVNdjiwK3sC1fa5U9GEMJkw4rONcG5QhtiQA
AcWHm1kHs3DnSXMwoduYOyQXqZWkN3fkvZiDntzbewXHaHH6BOd9b92ZYo9MoPdywX4cSAby8g2M
OfDD7Rwe/NPTTuOkZH7PREBrRarPdr0j+144zPee71UBHRZh4qLwGMCF4aoIBYg0FfgEkci3bFpE
nO42Myo2PC3jhwvIM6/MSZEDZUe5ELwZ+DWinRyDai8YRIr6gauS3yEc5mD5TXGDqU93cuExEOB8
YCShrbl4jgA1AOwn30LaaGfz+5ZbglHHJAEkG2YgYBKqtcGI4hD8PLhroad+OHwbx6ZshqvHj2xx
Kr2Qg0cSGOmIlYw7sBQVfYJnvl3HyGrKuAP4k6NyJr+TgdCP0U7ONTsdqIuIkULbewVBgUG94H/O
lWd++FLib6Q/NqRrqhMM1OrkPLgtqhO+WXoQjIjcCsrliEQuWj160WCBOg+quBwp635+EyOwc40Q
11lsoS36KvhDWQO0prAhbehP/I9fS/Kb/AaSBP1XU7plUYIRCaa5CZ1VnexgTyWUviO5jL/Zkbk5
qq6wvOoroKH8YJIbeQaZQ2ngZXFZkAmjkDrjd/71VzJiXO57xAN1RH7m5L0gfebJ4PDHAbvte5yD
9tB56FxJkhFHphPoit8P14JW/q4IQGyOecAgg/g+I5zOXzv1VRHSGUp+tFTDrqpOYSSrCA5/8KGD
8WkIFhNgIAZ6RpxkbiVvbABahMTmjnPG1lXH0+38cPXwePgOjNzfl+lbOZnsOaUDv+3cCknXHWyN
jIxkVIcpNb/BxoSOUwQ8qc21pSUYzTzzg0Wfa8+pztozDYhs5+jSv1jujKqbqI2heeCZocF4YiRw
0YiS4G3hglMpKefZxPugb2iki/3PAQ8RoB1uBmxhfqESlEwcZ8pdlqvrg/TW75mTROeehjJcyT2k
iwN3mr4Hzzobw/oWWPgfYamGBLGD06PTOeKXEcuvr7gQjB6e1WlgVDNXiV+wxjkozztqD6iWoPgy
G/ccGl+Fr+cX+gzOGP48EKqAlY0bF7QidbIjBtC+x7RGx9JAzpkjAkb6/x8AMJwHMWWe+UrO7Dch
QJxLN2Gs8syBeJ3xQTEAv7DnI/E5G86Mb+JdDstzccOVJEjAR7lSIq6peSRiC0cXYhueY8NhkO7J
P9MSGq27NbXRvSMhT99xb8/bHJWJ5LCDqp9AnX44AoxKv1+YZr4g0u82v8RQuTNNEQGg2Zd8cG9W
L20Kko773r225OUtQuXHPq3ms6UJsCu+QW26q7k8azjKnR1lN+hHd+lncxtpu0AIuF8YBfu5OVC4
Vw7LYdZubmzwMyCfDwsoT74CPqabz6ZKhJEBxgcPi9LqsNgvDovy3YSS6UQGkdrgTbqBsLdAsVyX
EBGOYxmQkwSw4k4KHYceCDEjMAUXU4XNmK4vy5tf7oFCHNzGpWk5+pLAowYztspRkehyI/EN7DVq
5aGgJi1oV2GvJcvDMb82bNeeAVjq0ShPK3AylILC2QftwFJV2rnkRdf3GxQZ+xZ0e6S6Ymxlag3Z
kYjb+v4kPfImvLlbnXLevOTUCs19jbqNISqXOAd7pNtug+s8QsBvhDhQj4vzFejyNafc1CmVW+cl
3mCJ1O0Y9HL+4FavDCsrN9sPdLdEW8JZCzx7tMTRCrHyJHhLYpaibJUomo/VgzVx6eyYJPq3JbCi
mPI+73uxrhZQN7SdLSQsv3XzenZqwLN38LWuKi50405x757c6igN7t0jfQQcnUAhCxb186ERnjql
+9oYfeyL/XkE5eaF1OjgNChPqtYXN2XfxDQl7RgVQTZIYr2Ht0mVxHOwbZHkE41hDGVgapL5M3FG
8+fF12jB60HH5phwgophldelg16q2dRvGTcPLgP0d98XEI24tBbRaknfzgfX3ty0Lh0jNDYoHjso
jVI9RvoLco+/ogDj27J5MGz0kHNc8qjy8gnPf6+g89Bp+Cvfwa+hqjfYUhdgIyrqflhMm6UeF5K2
wdH7pZoICx8sf0LdmHn92HFhuDv7PQrN64147gAOKiPbPdyxUA8gLPi0X18/iZsXFuCKfZpUESmj
e8hrdaqUGj6d13O03ZIzr5EuB0cGbteePwDJ4cnN66PHuHT2qczku+aQTrCUbd7dfcmiDLrSrLYS
N3U/qKDB8TWrQclvlsI5JDZ5723tWGHNU9p4Jc07pQHTT9lOUfSMyePhg0MWVPw7EjagT48350N5
f/HKWMdzIqeA7f4BUnKKZtQ+gC5p7GGhfjoIi7RndHfmRi4l8SM/kgeaHCQbST1RRn1+eASuZuVG
t3uPmwkVWSlSx5fO+e5DKOoczK4NxZz1hAICsmDr5tycSgsAM7w6EoEzQJUAz3dhVWrotxQdvzKx
kmPzE8Z4ajCdtKmiLbSLXcqKZ/Ph6dA/EEKKwDNtYVCcITp8u1Ljt4FZjYOxeIIfeUBqMuFMrFlC
7UbaeFfDWuVqbhBZ4bKao9Ho8HYfRTAm30a6G3y3yzwib04eKxA4IMUMsNfku+IXEigwtvZjIGcG
vN/rm9+AzR4dRRRhvZR88dNcUyvm6bDrJ+UcVA6yUWtqn4NcsxIBtfYOY3wF5+YfEa8MgPMzSr1C
pxjBTGbDj8qX6H2qeFRFAbFRzTFIRK8T/8ZGntRSz5BJH6H+zu/60rl189HvgTGcSnb2gL3PhyWp
O4q9hj0yzEZ3c9h5r4IrrHtvToxsTJzQCG5l6wTkhvX6TSXoZ1LYd2rO3Im9ufP051Aqr+cRqsZ2
CUiXDby0GpQYbFNjWp0m43mvQq1ep46ZDySPIACcrXU7Z9ftHaOIP4/D5zj10yX94XM4Cyq81jyK
W7tWaq7VlRoA3b4/7PfXzn5t+749QlAi6hrBugaLk02t4ejmr0UN1R0xcNb8NapZa3/Ex7sNAuTW
mnHSVadw9TlexRll2oPo3yTh1R6dV8cJ7o+noccVsnLuwWysR2drzd+IYkWwYDMGD9Q0Ptz7hHpm
u9Q3zMmEEfMm48gdyjNXGzqn+wSkjb8LdsFpswuOzT3gMv57byE1B9E4ea+q/deEyYFSXw/YKGO6
cTcXw/6mvzlb/uZobdZHa71ej9YNEvqTiVR7KB5zqzxqHlHAXp2bq46zCky8OZt9geK9ocp52PbW
QH7IyodAfaENrLaBKGyjfKiHYllRaUVl+SbX3w2oFZgb+GoguNzq6suBWbO1OtbbT2f3N1qfzAZ3
AlgDwgMsMpcWti2cscBv1zBLjw/DLcGGIVMRCIUq+JTsFwUHYbEmLUulG0xOgBHhA48zDeccy2It
Jgps3lJWFbs36A0Gg3b7BM8WpSHWvV/yySOSdws1Y5Cj5HmwN7XT7Ga2qQLC81Fwqj1r71BKMYnU
WO3EXBqAcQp2e5ZDs4hlS2lfWr3lk7yZMB+122Cxwrc94zja2stBm8NSKmCeqJCHAApJs0cf8JI/
WBbMJfXuhADk5gOUY0KogcuTELY2MfFDtEuoRY+2XmjnHZrRbg+CAXKd2ZfHYJhpO6dBK3/fM1CC
mqoVVMtm7pLz4uyIArCHZC/5/Gw54ySZTWkl7+uz2oQkXuoXIvfWYLmMbQAwgGBg5rFwLnSGiuJR
JMgz8k8nc9KYcBBiGW31AjlL9UU7segcWI1BuHOCE3qDjmgv6ZoZeUEyeOqd2YwZcDKbLEkKs+NX
4k/atONsBt+Uc8max67c7u7sM6rzi46UnRD1O1m7nyiJ/trfXqbekt6Brgy+K3xWnSBPpCuhgL6Z
ZYuvLFqtuvniBPLQTxCA4f9i+AFzhiavrVcB4QTALNwqaeJX35h7JDAXxAuBBVTHcF/Q6Q70EhSr
/LQ/wSyYbTT+1CFf0Pk5lixQ6BwLnXNCeJzuSKespqAzN9ub7WAwgGFA3fU2//5WZ9OJch6U+0He
lrb1rkECKrr2dj73at6O+a/ghBGi6xZU6PMpl6xsuUsi6VwlmPdogB7QD3GJjtAXSeJOLD/Q5rZg
9BwD9PYKXEK+M4SXj4B1zE1wbH+gN+GacFXVlep79AHfoApJdQVIWpsIAa5WNx45C3A/1TnwTfhA
fcd7z+iVejnQxg9zhSJr1KTYim0LOgQMuwlwwPrYp84HpVOz6N4C8BniPgLITGyGxx0QPYJlMMIJ
SH/c5IaVfr6db1ealSYZF6fq3Pmi+UAar5QTorYau+d+Mjx1D07JB9jsJTNAAp5KlBADhH9BVzBP
NeZlUfPwEFZVNJF0dSXUiEZZQSNH16jOQqXtgEjzZMSMxyDW9T8HcLeYH/gwqCSI0JPobnuw/Qbn
oGpKpRA24A0J0bedcikJfDBQdMcy9KUPuyww6Agf05yis4QkijSDpAp5Z4aJMllv+sg5Hp2YxxA+
GLaif7WgaM2e4RIM4/Du4XaalEVi5bNe+6nZOFpHlhri8zST+Vmzs+4L8UDPvQKehAyiKjIYikZB
7dwrUIqSWxH2pryi4J6iIuHFV/Pys5y0q5yP1mQCWTT/1TlOi7uwwdJSBab0gXEP+mXsk230gHRZ
Io0vbhKhvUqj5NjfRjW+Fo+Z7QlF+JNaBFQoUK8se4aJxMLi7SKVEO4An7GkNFi4ZtmsWuVry4gV
aZMFBPcWZsW3XTKPE2yXQue73lbtT2ob7Se0LN3KmwIE1APMc77VGY/HTQlWbju81X45YLqcN1Im
4j5/QwwIYIyKj9/oeoVXJ+2oSINPjcdU5yCogwC42RknNkplJvSGLok3/qdIg78Z5iCQzdVqzEDk
b+ISbJRq8yKZiPF0Ki6ucAff1fR+tz79A/ZNcPSTeYBGeQE0mg0NiV2ZQzVDGyX5i3a0+3HJWLtn
itKf9pR06zD+o66eTtPiXe8/iUyY28XTuSHp2ioFtajaObcgTvCgM3GJFHBiLwdr34WzBjoxVZvg
UjRhRxkYvWoPubvGAb+PZ+5F3SR/Gt0aEFXWSRqhTnKASIFtpZbA1uloU73u20LnxqYahhuVajsT
YxsWDm2xo8FJGIRBuLevFsgvqpEJc1iIMFglC9fKqmDzWs9gsVgwkmG2ss4e4mAeWJAI6Q2MoioG
Jqalg/mDKXtxRpyp6f3trQ6Q2muj2KkEK00zvT9mfWYfjWbIcVzdoLqjtMoI2irxQY0WSm+pVDyj
GhM7Vw9AJni8IwZhZohitD3YyWjtb878YRpXt7Z3r7Um7uTepcCZkxBT53ChmWlRy/Q7qYviQv+2
cRQtwiEEQO5jeHBP//WDzlsT2mI6LVhSLIzC/tFKGlub02XTYYGr0DeIB2BDl3DyAC/YBvM3mVHn
7KTtt/f2XjxQoLQfnID6r0bfg040px+TO7yRmjnkFeCvcvbiHIR1cIveAIo5rd/XQI7CBHCkH7Xt
MGl3M/U1QC6M4p9BXh1gjts1Z0sd5x21EtHhPLLLZdA8GLj9vJ8LUv9gz6EgfUCp0tIuZ6RCAJuT
ToXgpltuGIXJrt7EaDoO1/pyTUUAQs0CYwWSS1r9ZMw87UKoR0J8xKT2khMCxMEpX7KNmjrv4T1B
Mi5B2NA/sCNyggd0iS6gwUKggnk/Dq9W9irvwN0XVvyjk0foFiQS31bA978z4oiWMhIBEtDXObpm
82GsMYfu2DMaRh87ikAJWP3i+GNuwv6QKEwA9Ye783MeF6x5d5q6cyNG6cVmrC6uXH9eeDnTOott
zeSFxcJgwbp0+v1+GIZDxMeJvTBHS5r7Fqgd2iDwaA41GBhFuj9gBGWi0L3NKIJidDxtprYj4sNs
LO3Uys3eThu0NypYUd5EE3NT7Tz92MMFq0Td2eyCmSOWS6ylLcvTLGHA3zDyJ8zGX3fWomDHZqeX
TWCRG1oL1G+uR8aGNeveJNbEPFLpnptnPFEA84JH4yqYejBBsWqsofXCZaI4jq27CVObga5lSD0J
k6e9yQXbtnzOOsvNugujNq5Ithz+VpnJpNGYNHBvRqPGx2rhQXNa/tnaVMavYdGvAIKmtI0ZFcge
4wifBy8QgTy8wbP5Weamn2XK87af62z79c68d2wdW0aKttRuGA/R12BLv4B/q83P/ODU0NP167fZ
IbESv8yagItXNed420SuWtXg6L0uCEDtkH1B4iH1Ab/Yn0Z/b282XU6QR+bk4rCdzMywq2bLXQt1
UYwuCtUob5DJRXzC/Osh/PDngQYAhHmhFhg0pL1rU/+HjDsqbxh39Z7ee/uy01gHzssVthE5BZNI
n7kfPsZ5cU0x85qPzpuqZ8xUcnEEizEDZR285eG3qAXlKr5ZR39a0QjQ2KhRuLmJZjsMxgFUr1Sd
fBZYt0oOsl7/M2aQmqGySQ9yrCQbpSstLeorxYJf7BAZJbD59pBwHZAJcH97VvntGpQmNU8GLkgB
bAB99tJTOTGge7onE1+mVYCkOxpXirFoAGLNaCTKk5DmxyEqh4fohd5rCn9UgSZ8KUM6USFMHJAa
I2rbMIJ+HwcJTsO1+kywpyYNXOCLP2Lqx+5aLjHZYYqUn/JzZwBG4Zftna/PEiCX5B8OAAJVxGXi
9qUlG5WMC19AEX/Wa9T7k2Yukan9bcgSYtmop2UNAer19FyF0r3gSnnntqDCbkEol2B6MlL09UxR
fYXkjHxb6IpC8Iy6MFCi0pmHRQXqm58LTE4QtDjwltGjqYsnyW91cO3zXyzqZwfqztRHGvwoVsTY
Gx1MhHowmA6Kt9TQCYO1zywE6orM28BWfSE6/KL2AROSYXAPNCD+6ya5aUs8Fm54GZhteu4CHrXa
kHGfuVC4gDP1JxY7EhhExHn8+vA/a1Q+iHags3uM+WzV126/AJkcM3WrLNTa6BucgTPIwVxSzoMX
gHdg/9xd6rUWBTxRilJwX3B8szGoU/g9ZgrJ1XGotP0Wbo0E2eJ3nLzcSv7UHbijulr9SYEVWW1Y
CLiYIi/W59W38rz+ObxyftXTpMt4J3UaBFMaursPWQSEfmZOatCx3Zy9bjBZ6XKlzmTWSuS9X8yG
jOTs7J8e/92swaD3NoO/ZhO3EMeU4mC86gLPsIwHlI2DSZFzJqV24VOUt09HeH1ehdSZXd6QycI0
KUCii7e4IiPyZfxRU84UOmBcVT7ECnRnMPSgUIfZwC9lcp4FdiN0jV4S+E1JhnEncQy1Vi/qGwD2
/2ftEAWg23TRqcdCFP3NQyW+cy8/QkZnQSlqNr7BYXIaASkpjWZ1nobRh/uaWWVkuLg5VBDQm3A9
cmgdlMlHgUaNUln46F61flb4Lwqp7tf3ipQmT4qElCd/66hExs3Jw0bjWfGfOr9nluA9I43AEGMN
zyyh/t7dbDaZx2L+s1RKZr3JlVtv1hukShXtvCKm+UHs5cNdIo/i53LLk2Hgz5b8YwjKp4dDlHiD
boPBjJAHUYwZoXAGL+z5fg4XmogK94Q1pzyVFz2AHYzwsgk4FgtlCimx7Dyt2zxNp+PVePyDEsnQ
fdrN8fgbyfIr8zhYAUtATtN8tmH2O8VO1YHg2NNDqvdaDJCRIqJ0YT9WDtIDcoeBQkJaoRCMWqvP
E/+nXbqFFBe6ef8iFEvFcORf3zzdfEfNa2zy2uW3U3whSnS4XHip6j+IYEC8Hi5LvibLo73E01eI
hLuZUBLvnpyBdsX9ZUcdo4o6gf7Xq8SqSHW7jHT023gNdE82zvf+z6reETFQvEkBkl+QhIiSxgpI
GoZjldscn/VJS3Nma4a6t0I17aUWCbmaSy7V4Dy9T9Fbtb6qQuNe+q0t+u13G/9WMd3KalWZFZJZ
hNtdr1SByBTBBTGboGGku07vEaqKtD6BfdHGjFOwKdshgJWtXFz7gkucaalVYsmzolC/Bv3sIzVP
6wQ5CgIuWoQUIKWy2Bytnw3imwbOpuZhphFNUrrvtBdua1ejEhkVXhEPnM5ILdIarCmcH4Vgf7eM
nFhNOS0MCpkFPYVKDgwHXfrfcCDSthzUKUC4hSd6Ug3WxZP1cbH+/uClb3oFvivvMOyZ9R8BXUqw
jdAUt9vFpDvcvLUejSb0uyKiGlN49yczcXQHM//YS72jAaEZXSOv9zC93kDTHgedaAWqm0GBYUk9
N7xpJ/j6aFfPK5tjL1uCl72OJw/4zU1TMU0GgNYzgChMcySeIWfQnIH5MlPwsofQGSVh7UniKERM
K2dtjWeOyZ9a7P5tvDPD3OJdlvv2UpdCZo7aeuZFLVP6oOd1PG86vprN5srrwelqEUIcuIq96giK
SdFMAQL5Xu463VEKrCrWWLGyvRTKUFtoEqOUW0GRyi9nzVdwdfSfvumv8zYHNxR6dXXbdHR7cPOI
MBJF7siWk4m3Iz6sk/m1D3uNw2oi5jwp3KI92CfW8reyaSKdENTATCeEWjW7sdUw7Aa7Fq0l6SCX
mj+ZMD2CPgT7E0fpKY6x1ELePtqDSbdus3yxgDWI7ZMHaSB+R05IeScFpUY1hzHHq1nD/v4AORGr
UCpu9df744Q0ktRSOmjJP/2ql/4IJN5sXOyxN52+nekLh2Tq/fWygGzd6vW83urv4NVsGA6IqZ1Q
m9ih2vaC2F2ljb8Zj4oxiCyymS84wdP/9qnQ9pm2ZrCah/rt7BbMtHcLFZgGoAvjlK5pgUHGFSYA
qZDk2f60qM+DMZ86HxQWuh8ceBZcuF4JkRFJZQJ4DWCYsmF9Z73aEh6gPPUEewxUemxU7vQffWYO
VmcNIRwhbZPJKLWwov5tulAaBgT/ZW3JQsjiyuJql2154zZG/2SgeUsRXd3ydZbfLGAN7x8z4jvQ
TAg9Bd8jO1Jmyu+wdYX+lwTJtciSStSaVetmkbBud2vr7mwT3+piggy4tNy+kxaWvy7MIG9N2vgM
mB1tHU43EpOpDBRFNWTWabjKbtPwY4GhJJMwO3Yv+ErbGFNJma0OarBqA3UL5TNbTLOuOlhLBgYh
QGuYArHX/q0mv0GquYt23W3ozhRHlyEGCiNDMV96B/o59Sit8okeo/mZRYvDgr/PHlVAalc6L3aR
KWSQaAhAH88G1yLPMD8E+EThNhxADs+Av3jzqXYpjFnf2JtpTlMW/lNU68xL5r61BZZLnKoSaBSL
K6VOtEoDj1ptD9gxf2vToNRgPDEAEbh2kDAjyQiGvB7VexT99Xb90/BL8RgE+SAqxk9oDd9wCFi3
Ydy/kEqXNgS4cxqorR4hSKTPRmAf+KFIjgoByA3QnORtdmSboxesD0rovtCgBxqnEGHRP8NPWzty
PgWzbNjojkIJD8m0eighRUJsnRplrbCKrVPP1bqFcAVAcNutlBn3H6LuJUhiwaELTXxlyUsgiGDB
CwH3W8/WJawv4Ta5Gn6F3H9o+FBKDfU5qXK8kLFiTKIvTBqgLR6JesOgMLzuwuFADawBdSJ0boFW
2QvGNGxLkExQf4rhp4xR3c1Rlu8/e+CPrxQYQ++C5gibQbVa4pHHYfmFilRHKxGPZyHepVSw3jsi
y71TkaX78BZqCUMclL3gDvHRnyaZAQ1d4wolxTNKIzREiF/AaizXYA8ulucGdc9MpcG+cWjo8RUI
eVWlvg3DYkFZGq5GnirUn/2deRes/R8HjnD5xIxzpv4SijWcxS57UIbAkcow9WmO+DbRXB8JrQul
Bq+8aJl6IwV1XWZC+VkS8pV//rKaBlH4uu6qTxO4sZWVgh+MqYzpIZu6oBvElb0HOupxbWTHhimV
46rV2iDvxKjH4v/RokFvOoVeJolgusEOkrWCOGET1GcSqSfiadF5B3BI7mkxTDqBjqq+O8AX8oJx
gmKv++DBdYGyA1I8EKcSWsO3J54EQ4Aa848ZSR+jUnxdxriv0kxQ1fqlCLZ4D0ObPIQbgiHyiWU9
zUNiCk1ZWL+NqCoCULLQCnZ2fQ3XPXfUN7+YQi3k67ZCS8NkQoKpCfyZOpmUcug1r0xBey9giAYq
Fiox+fPmdGiNZs3gGnjqdB0SmQVHvCNF2lqilscHI99MIOXUlkTp4ihBT5DVdxwlrL0R+GycFgj1
I3GFnTv8euqliwfJCxmLuEJsCo8odLL1axuYUfaU/hEvoQ4OtLYqDEGCUyGtEEGRcmu1TRddl1E9
qb6E2hMMvC5yPAXZDYOMNsgleWUeHvw7p6oLwOEuPfCPqE31ElDF8D1iQUWfjFu0dxYXAnVflBB+
K3/pPcohe9j5guY6AjiPLbQO71jG1ylcCkQcqIvaSHWCziTeCygTWjDAplhCiHSBOmfRu/VAW4O5
rghGWt4QCojyi4T5meqzTSYqmoJynJSACYMTXHMVULz5UjYHPBkEIWSJECdMGThoAXEfw8a9AAQP
MrUeQOgNCJx9wdVDd0bZGSp69C6JPSLTRx9dB9gC4fDiG8DAiuEaJNPZexDIRXsMfDOQvefo2ASW
FhRwRT8WPue8haq1B/wAbLTCQUDHyTE+vXL4sncBhTDkNq7BM3z6e+BZcQjqy7/hPL8ISd6cuxZj
LpJuEMIADkV/Mgc8EIVcqLqlzBk1LARVY/yGFwi3B/vvUL8tkHqoe6satQywRiDRBAF9xtNZIt+a
shsmPN7L2aV6g8lg2zivExDqxyAG63sDfkgO993cBWtqsEmJVagBOWEQpjjO8xD7HEmsb/OANFSt
q9zV290h+VVy1vgQukXJTnyY8av+k/DQHZBNbG2OvoE7KyySaO+MDB9zGa9zwd6tRZs8qTuAmf68
kcOVh5cFOdODO8eUoY1dKI5BZ1QUYghRWrRhjiX8AIU0JFxaTnD4rSpVzfcA/WamNdS3OePenbmT
gk8cBHiM/17MZRdc0boFV6YDSYMLzSyT/K1rLClwZJ09hGRDRGbWP6KEXKAE+oRYakwX7voEQhsn
7zAsd4C8NWoBEz+ghGv/60PE5iatHsne6MByTFkLHyixfu3hInpGp/DR3zdqVDSUHe6RXozyzry7
6wgsSaizXyQUXfFypCLi8ONfW3cvF9Rw5qAv6h7J4CKvuwGc1EgbSnfWCQwoHMqyxfjk0kgrCXXB
cdXX+nprvVmwrizqqzPmER4/yzTiOeZS1gjrMepdRGsZAi/7jHIzeCLALvsIBktslbdPIQPXDZIR
YB9AgLFeuFgOvncmv14R/xdxwjt0tyC1zfCAhBJU+bydEhFkjSR2pmAu7jJA/xEAxszDhWzMmsFm
4JIqYSTVvOBI7nRDXQI8dnD0eFfnHeYBwoEVxGA4kYaDbQSD44lwDqLCZH6dBy3cs6beIbNW/dYd
ar0rNdOIDIUlgk6UDqqAhgIXqDmVATaI7pPL7pzCBHP1QkXE3oc2E+MQ7l5uHMpKu/uo3j8DDCNB
5OyaQLC6eSwQnOIVfCLcdnsnpwg4BfAoanFLUrGjRZ6xdiJVd8fBZkHEOT0wryu5QNkUpiZJbZzW
eFHyzo1yhwETnv62YR56csShMIkoL8NYpPBX4fMA5CIARWVvcq2kbpYHCeF+au+WGIG16WsJ1dmu
jSL1lnxB+wi6DAbaauOAfGAyvPYPM+gpIONqyzq9tu/9BNlM7LIZ5EZjoDPUVmwtCvB3k/KQu7ij
GieMDYr6C4icIGPdSHsULHml5ntQpFhxEZ+t1PtEkhmcY0NTwtWFNwMl6rIj8+YSyiR5gfcAdcYr
8hGq8AGXmiU4AwtNzK4RxGdagcGDYIAQYNhy2Qz6/ooRTS82tcg/CV48oxIsgyxLjUdH67/cmSRi
msd6oZaI+UmrfY414zUojxRmOPisaryJWWNTQa24g8ZEDo9EO/7iIloCf5GVX3Qlv/jiMmlVFcjk
0nvnhshsJAxzl4keM0z1+LBSgGiOWNG1Kib/hVlwJCIFPqixgk+L95o8lVlCYYsmTCsZxDoL/Y1M
Rj4LXeBNMBTUAsVl0HAGKIqhQ+AIDWXekR+TRt+AMF22WxNjgyWfkqqQ8AaUZcoTaJPfpTCizDui
AZx3Eul0ZeLpdH+tomwK5iEWtSL9ANVeE6xmgWSHrorGalY7xeiXwUgNpYyO++CIBHOHFIwizjp6
jyvEFZG98AsIqUPBq9oxBXUUI05lzOkV2B3Mpbwx1lfdbiRUFjPuOdZ0ftOsdOkp+KRdsng2pwzS
ELtC7ZEFwaKLqUFbBUDRhk+IejVVeTns7+wPxSxrSNpB/qeiqcEvvE3BEjYYUx7ZIoq7gNJi0LSx
MDF0dJHm4bFDeZvOWa4pZ4/YoVqkqLnh5hconprdGWHaAWQI2T5699Yr8C76eeylC1jHhFafiFRJ
ATK50r+rIJsKk4tXclxwzSHa0M9pYktgIYBgIoegxmhAsEIB/9PgKBEiV3tkZWmIahNWjjKBrP/l
aP4CyXWmc4XoMvttozPB6OOIcun1yGHGyVx9DMQGjMVH1xBW5zWZd4TmB/9r3feEkUkpHlHuWkjI
LCUcrvB03FH7ZLb/Qpy/9l4Hqq8FR6cm3Qe3UvgshSgDStkCXMZCivHcKVWKnJoYnNBGYKtiAGMe
UZPGD8VICbkhik1G0MpeIBQ6O0+Kkpq3iNIxxtuBai+UxBh4ZdWQsQcms55xYriiKK0uoJeBtpyC
oQd28FEK41Qz0QgMK+oVzx2Mt/lHovZfxjH1OVBoIQ5GgmEnOXeYV6m2K0JAZcVrCqCo9uCDnxGt
xJqhSiZFLQO0OyTB4pm9Y5l1X67RyTeurfMwBqvR3vcBF4yPgIrqnVLH6Nz8O4KGwITC6pJxBGJU
WSc4b3AdEDQFdALZGmOniCP1pXT45SMSx71WtQEmtFHk4J5DgpPlWAKaO61zpJ9Q6yP4AArIojbN
zQUgMAgsKKiwDXuwR3J5DIQ3qKu3CIJDcMtVY7Q5kGF7kGKSdSI24wjJCoKapRltbVajt7kkxMM6
zbxJZOPodvccu8QK2BWWA51uc3YGjHZgfU749iqRthJ3+JboHwP/xBbbsIZ4kDl4jLoP962QSnLC
GH2cBQzvmiW4NRMgFRTbYiIcieYnmBXw7vFuCn5X9w51X4zVKghiEvoYX2/EkteCI1AwzpJw6Z6G
b4AiAs5srQgjIyxhocjHJp3k5D1x0WORsg4fMX+ByNoRZDjMGSzBLpl5dTopOMXDlVWiKJcIOdcT
/C9Gtx9jEGJC4LD/fLqUSnOqSjEFMAzI4MOhTIKCGBuBGJkGhCxAhb6sVWJ3WOwgtAFySpMokPD/
zmYJo0gzbsl9tpi/+CoY5bBU925dJhBT+pqqPY/8cABVKlSrhwaSnGaMoQYgm7icJokTwwbjgvns
w7p8bBfgrgFwDO7wBK6iPkKMidQK5ZXOqZkEBUcAEvTmQSJEJe+zyh+tdAJTH2jTVbFf6EJIwe6G
l9JwboZwO6hMEhLp3V1vDjTj03wtaqRvSfEwWX5UAP7a3Bg4swtFXt3yw7sQdt18u98uACkUms/+
nZCVcE9fPx/A6oII7QELJiH49ArnZgkav3hZiCoDmD2d3RLi4nHdIabUwr4hMLTFbIa9FFyURuIB
3OI3vDMuKwP2gR4RSfMu+kvR0z2hAo04QHALYgfZQdAdV28HHvvip4MiaVduVTRIz873ZhV3dpFi
TVgfuHXAWuH4oktPSfaqvHp9zDpZZBJiROnQi0RZ+W7GuGkvE0o+870oOLstiLP6x/yCBEUCnaCk
QS2UQ2H5Aa17vBqS6VVzDxkKUu8L/jqkolbIdy6xmeS82vqCJDGYw9QsxmgOmFUMyth6LfP4+IlF
HT31Ll8ClZ3a3vsCtgDPMZ5jjDKArDMYF1yo5rsECe83eOIU3JpJE5arbhHMKmN/TPd4SfM+erpO
ZfCZfjByTu4BHsWyfU3nIg7IE/hLIXhyVDKDJUuY+eCU317pYt8LzLgiby/CLwpqlMKiC7w5YNY7
D6MFr/v2aR/jdoy82dOuvcOcE5cDg9AbEL9ycEA1ggoayAcx54nvlKlMsfk9ht3NmWM7U5hN7gai
TRLbV6alGBo02DtZZwzvdQ2Tj7fd+VviiMgXv60bAaKcdWHZ7u7QJctZ0MlT4HP5QyuTshSY/xK8
AbIlCfx1ydbe5c3nX/1hpsTo4JFSgEmhWUKlBHJvQBjYl5iwj74M9FjwM+wR+sMtOJCaAhYLUVYL
yjIIp7DqG4Xlfqt4JuQX+66Bj/QJH49GvtIpgsE4tXanbo7gJ661EeXKASUjcZW4vAGoqwgNvL87
T7avdvkQVQ3vdvAQ/kRa7UNzDTvBlH8rrnstOio9An9b9o3kDfJmtjOCD+iGS/BMW0VjXJ+DpYPc
xgk+TzSmbD50Pkg96Ar7V4t21hMLbRMJSYGqhpNPhJBIi9yhwSchHLvH1E2f9sVAPc66QtxXQyjP
Nm5oC2kHmJvPEHYcLIkgQ8YIoBhIXt7OQ1+M2DOuOAkoPvu04weMsy6EjbwIMX/Jz+HTQ80PW9fd
+1ZL1CpBvuHt90jCBLWnfSMDgEGYs98AtZcFiMHAAtqlg/jcYBZ7sFo8TK4Al8moKbIbo0/+tvLg
GjnFhwWhGEeZX5s0ETKyY87m3UrqFP94s0KZARjSsph9OTBt+949yLnKWJFEOFCOcj8H28hJuL5g
BBWIuVHfoDLijdKIdagCtuZUK4TaX/Y9b39pT86ukZTM2fuXXSMRh84RWLdrcCwhnuIhM8eRipST
zN1z4nEA95Wz+X7UyGK3Rsy75O5K3EEIM1tvgvDMYIDu6PGHVeXgRev0ssVMRrHc2UIAlDhzDmjp
O7jtAijAX+iE3MNq6iYI0pfc+N0pPRu0+kng4I0otLe7+cVj45F4X8Pfvx0EC9NdAH1ZPXXfBkqm
znfupkevCNmCi1bhLHnZxZJbxhXMed+9+DWOTycPnBHWq9iqc8odrq1FqtMkb0/1aeqkBIyAWZ0b
+U5KDV3vU3DzzByJhYTtFVkAA1LpGwj2S5eqfLgJYwriIMCFgS9myNC9NV3LBIa0ZfHvBT9Mt7TE
N0y6XFv+vOCes3SRroJMn5okBh5qWaQVAFPXzHhFUorzecPwCBEI6+jkNe+eGTa8TLU8mQ3Kj9YI
Scar2h/B/Ap+CzPk10NDpVozt9Q8GdqTi2zkgNDQH3MosO9WjdlhjUuBP/x/PJ3XdqrqGoavyDHE
AngqVew1JicOEwt2QVHx6vfz4pp7oa7MFAv85StvOTp3oDQku3A5Xyg+4m9JTT9fdKi3V9aXU1Ov
CzmrKgfI2oyx9fx5juJ5tXPc84bS73jOcximV8fiMuad4LhIGstFZQw+fxAz4Qf7l5/SJ+Zdoal8
lfXlyyQ9cnO0S3x7iVLkgR4kaSiqcgxING9RJCQ33jrc+JzHP2zGcQJ6rRbYGLJ1PwN+wMsgmcO5
4hV44ueIz5MDPYA9OnutLLDtFN1HCxTOnoISzBZxi79NSRBThyejubHLnYbiW5fvm8vH6nr295Ue
b4QGwRHgHqAIwH0UGgFA8Wf04c5O+r2AxoNSW8kl7cb6iu0MSa0/auk8L1/aqNbZbo0J82ZtgI0R
Z8P7YbRrtM1tP1l0zvXOe+ctKKhTGuSL89g6jGKrz9ur8ms5pOVpBYlYu23mU3s7Od4n9+3ssOiY
O+ounJYkxSQFVaYZ4neVSveNkpzRW5R6xnaAPu/Ncra1djXpP2vDy212pF6UfD/z6bk8NirI3g/y
3bAEK/N6WNZL03oZlPf0aYRZPDT2o8rpKzP6dcwtkzYvswUB/gLNTTLIx8aigfNyXW1TbBh/Gijt
UX9LB7GJxXP/aI+q2dyoz071STmel/GDOnV2ae+UbO734cMa7Xkx+w+9FHZM/NxkJeZktpuXf64Q
98ohKhZ449DMxHTn3srQAd4OgTehx43kxgK/ZBNJrzA2W/sdBqXt96KVnMLDvlvd9vAL65bT1akW
LVhsLh6esjcqb8cW6i9ksJn+GL8eSRc28vbp2FqU+4dqYFE6vklRH64+Q/CGArDpmYfWC3PMRsi7
qr99nmGP+RxPZSMOtCiHjQeyRaz49TYJGgVzs+ShX4hIoE36RbD0RuTbuw/24LYQssEAAcH6SveQ
L3Gkz+4+n9wozAfRsSlBUOC5T1FO/5ZGArp/po++0y/GOwjm2ACRSOxAO6FiCa1ZGjF7ErhDbWi+
IcQCPZApU92rgsbaj24QU26+vWmYozdCPLDr6x4qawtbf4zjxXa5rztZFHcOo8WQlA3Hyf0gaVuD
euu9gsuYzSgykA0+xpdNjChrC02rV/gYLChlsxQsa4mDmKthOMnw3bF+2brrZSorSL6uiTcOzFPg
qQdcgImUG8sHISCLE/PXTanakVgh5ATRseSkNGYO/ZPZKzWGN3pC1uCJPCawJ3zGK/MLMffJGmdX
Aucr8K02ypCQ3tOb84Rh8F2+jGtGnzYC8tMX1IbY637TwwhjhVU6sLaolXXJxPG1q+XN6xzeBkLP
h959XIXFIVppPjRHr/6tl/7epmbX6pD1BRjikYcn3WwNCwXeoMrZ9BZ/EioKILXK+AYu+i+Y2tfN
g+H/ZVHn7F2Hb+THH4S9l7Bu0L/wr/3SkFYIHWDz4dk1CEwslFOaax22I68KMqFowlIuar+8Y+8x
e4ygFUH0vvcuk9pqmwdYZtVekwu9VQRLfbzNDw2PbbR+C/BnzF5UUfIpDq3s+42ofp/c0oG5pdBC
/ZDu3D5D7bSXFwZVrMxIZ5YU2dxWp1vcfC1a5frkle6d7TlidtxvblIN8PJrLIJDCnqyuiWZP9ck
s1l7pc7LMpyHtUrp05wXDLvgzs8fePgmCMBTJTIoatBkpdJgA6woTcusC+nOazR+t+RBu+eIob23
1oxNxL53p/DxBqtrrvdJ/9KYm0w+iEdlqS9eaeIfRvg5lOlj3CZGo3VlESuPbabZnQpcsZqfV1Us
BJgbmPHVTl8HaGJGyHxkgt+q0QvVaOzb6CHtlznntNSzbsMX7ZQXMkd+BX88u03dZL+SnxdgHbQd
nu6VFfvhGJNrtUk3nP3h1nBoWUm9EhGHU7P0yyQfvzc5GIkjQm3ZNAfRgn/xV/qddcG9/KpfvIss
r1z2E7cacUVmj9lg0bEHl4t/uk6vtaCx7973Q3KMzPK2jVnp/WsYiB7DR6/3XyCkay0j/zOqy2eC
8M5i0qBpVfEf2w6hMkL3isppRAHLpecv/+h29ev0Y6QBAe2ZNkjWzbp40AETjEHiVan30pf5oSTt
V/lK7DM66VhNAyjt3rpEpfpH/QsZ/SkhqfWV/ORTHofJkBixgAQ8u2Bhrv2se0DtHrWyG8+CGO2X
cH/EU6TpoAci4rynfIbRi+0DiC+viWdKvxboX0am4AU6LtxPkQn6ARRBeV36Kv2WvgQUuPfLJOw6
ea8WXYVDSKP4SL1TtW5KFXoljowXqP8iSsu9CtxBn67OaxM/Wm1hEHAJ4fE2fPR1f/QJWbgctNgA
rzQ8nG0Xswe+ID+vBeiGc+JyO/7dsBem2TR737nyPLzGn+M5wmluhpQaDzTE9xGP78lzBLzBmNzL
/qvKTGyz2DDT2OLfE8yOHysTTW+wQTcXq+Q6fU7Ul8HL4B0BQgrSw5LCMG7JtSUTDQn9JdV1AAKT
43dp20tXlWVleS0ej981HKxZp9g7qAeRFl8QZtTEqKFUq+32XsiDTRLKs0/q1TQgMcmm0Fe9Dfk5
BltMlPuEkjSVowtFzpzmtLpGah2rhy7E0KkniK8d5d40ipvj8WY8FC52OASzLBSiWila+4QdMqmt
VOiW6hD6viiP0x1XUTR2CI6xW0Pimy+E7yx6pE3AEIDWgCPx3zzz5gIfCmdGwUX4GyEA18EAftt6
bbtrLFWdP8ESRWJjWwMXe5kj9B8m7oJ6CJhXpBjoZJNnkoSSD7IOMxGUc6IsuG3xiNvBxdbsYD39
PfFLkKEITddMlN0PLrBkyj9sYEgy5s9QwozFYs7z8IT8TkaXhhi44uFJSPKzr7dS9DVIWZjhdHBy
fpsm5Av5bz1KVZRJBhPp3n5uW7f16efCd3nfj94r8Yjin2seygB8iffLekwaHZK9FB0NKAb8YfFb
vMMLU4MWJm9rStp0H7NignplKt5Bk6VjFvhIB2+LsBAU1TibaqJn3SeTXY0ktJFbTB8KnRbdpmpb
k7uY2UyRJ9Nfc0+uiuPPREyGNKq+6l9ktmC2fpiMpNY/+Tr5sX6TH16YaXQvJtNlWCGn7d75wxuz
lxSF0l83A34YscKIhr4DS5VNq8D+BOYSKE11x18QPhQhz5Bw6owk4QWFJwRtKFypGADN0aM5+rvS
I641y/3G9AwNyq+Q9IAugjOoI2MRLU0xwelfca/K/MyvBhQCnaDRFfwzc5F0gq2oozQUn1L3t5e7
g8F6AMe30Ts5wAhHW2+yB4cpVDPQQ3AYvkb3qXn3hVxt//xQfx0xEo/NP7F7qQpRKuvaBpGKqJYv
54+fFD9M3NTbz7L5cx4v8/l+Wfs7Livz8/K6NOfb1X25mG+/4zBr7dmSnLj9bMXtY/gKzLDMdhuc
r042vlGTvsOnyyEYn3sLsAW8YR2i4t1hvyGp68QFjVFMOxGDwAIfUYPIASdQXQo+lDrBBnVq682M
vT/aIWNZbt67h7J76r/JRRiHiW6w1x58BhJs6igvJ2/HkNj2P9jIIWl7xJuhvG+bO6MDxe76PIS5
sCIvGi/EzNfwwoQqbmcGbNxM/t0e6/GzOStgv1zSD+dKcEEhED8IZkEd63AoQSGvVhuYWvwn/hZ8
t17U8747b+pzHezlfzrfZZ8vgkFBVwoGgw63XpSMbzBBSbEwj6DmBBL+6za2v97T91R0T7t9HTqw
38JxyYUM5p+DXu/cFGIe8PyTs1yD39eFomWgtI7U6Lp+9zermd4e3Pof0MYfCKbWuILyMuN9Usdz
NhuRzOLmFLFtCHRpMw7RL4XeZzd5cni5fzBuYZuvQRqMWAuaQafT6zUenQNZYOpUHs41dR5QFGmO
gdNF6nKBSy4CGTjXOzHUBNrSbB044CGfuvPKkFVw7Hw70bVBk8V94/UF5dV2KyaLV++FrefL5VZF
nqwaWcwyThzNS/KT4laKuwRX3I6g6Td3BKbJO04uN4YWtyMpBGKSqAfBNn07NuKlC2rzqO6yt9Rw
0dmcYg+vgxz2Hv1+E46t2IHnJpLMwWlVCirEqbqXfdzsYcNfWhZlVB0xjrEZ/Si+3QjqUdaxInSO
55+RXOXMif9faU5zzqqGMewXgdLbm2FBWux5ve9OB2T3AJemwZ3z+B2JQfwcX3g8cZhfB19ESung
jKfRDkppqQOmIJAozKLglydgmB/1QrBEoiXtGcRUYAoc1D59uI/f34wtAcaPmO6IPQFwie6LXcBW
YwyxHr8fRQS5PrRiH7hxwOhjGvrXQARUxjyD/8VA7DKn0u59fV8/1vuI6XD+OQ5FvKX8FYE+dDfR
EHESY4BejUXPZbMJGfJOr/MVjNasdixGJSdYTs/8Mvt++Iz5bMxZPp3eskabxhuKY01Eraib5+jH
5h2DMD4kGPOrMxPnCmOme96pOs/ihFuc+KR17N06dbTDmub8RXeWy2H/UVz8O0xKw92kgjyM+/C2
sfe8ozuLnY1TxsLiOKYDkeFHSJi/qYLQiWq10QvbP4JR6MTb7nWza1WDE8lXcTvOFmMbhEy3XPPM
/h45O/wEWjWuCoX8nE5INSj9GFG8LP+V/0rstE49d+yxjmru7Gf2uD5cjM2+2Y9rpzYLD4vyE6vB
eBKjyEdKvvAef8+Fh/TL0XnJk82xklbtPECr6PGHB6L98/hL57qnc/OnPCwPT7FTHj4Rq6my2pTE
FAFmtQvYR949OyY2whfeN++BNTQAPd2ieLZLw/xOKgRQBnE7Km55UA7OnWunYUFVQqASAM4O0U2Q
SBnCD2/O3A10+jn/BTOqBhL9//h7v6L/CaPpvmuWGeSxM5/vGeQJuqaLq7foJWEjjDEd7CO9DSSP
7kMXqC/CxYAD77Rwp8JMA67yLpwkVvKte7KpaEErLU0qI2qoq3yUD9HPuc93M2oZnW3vsLT+Lkvk
LJdotM6SUbXTx1KlT1RPPH32+yA0kX9A3QkQU32S+vpUFVThrLkgNzjDBYQchAyySmp379ixo7fQ
P9JgX3Qx5Y4a4aUN2NitD2KUhbb9Q7/cfv00mDtkc4huVL/Lqbsf0QdihD0pc0DeW/ToEtmNwJi9
d1r36oSdFM6bKVueTXbeXExX7btvdnUg+3R0uGAVWlI/1/mZqwEMkA4ZBOD5fY7m1GOOiii3I6Eu
WxDlB7bAvImU6DkLzNSvcKrpooE5LJTrXvwCqDvUsvr7iaikSBouRQMhaC+YbQp3gSmEoDyAzto4
mVVQh2YTZ7ppL4WUDvN9+fZYn13DOfYA7KEX6dygRe97O8SB0ZwIjktt9Nrw8/kudo+zfH6I3Zwg
wM6ahCLRI6JFR8iqsHU9oE9GIHQtoJyASumLAuoHZgRC3Km1KMN2HvyFHTffwTt4ROYY3Wsm1nEW
9xL8Kppx71z8U98yQZ910AalAxe9ojfkE8ootI8PGoqg5nZEfEJVYxKKsGVbnf4XxFLM1kf0JEi6
R8hucp0R3B/cZvVCk/MmgUskEHkUwXR+j139SElB1X/IUrbAevBUPOcbL9fyLJ8BGKgkDoqqh9Fp
JMSzjB0YOQF76S+iPjj3wCJHs9kZsDfipAhQzWzB1UENWyS2b1HStb4t+IcEMQBZMa8ogmA+93Tj
kWQd6GK5wD87O4L/z30RDojGct8KrAAZlmKps6KYCg9bXISRCscTCYLBblDW/7T35ERUbF/INfxJ
PkOaEdQcJ3cy8YS2e4tGKu+i0jyGyE9DDNS/KGo5VOq4fprrqAXzTnYdCU7o7ecoWYh/R6/SzaCN
IBNZtMjEhhOXhZqChysfgEkBOlkPriwnWMX3ELs99HY9NKSMOYi3TW2zX9ncDUE4gMSAm6Ofzt3y
00G5Wwe2JXS68NnnwXUgFPMH+HvFoRpRV5Qgl/EqWxrQpBt/NQTs8SLgXsWsF9+D4i7Wb30O1CJZ
Im8KinRpZSCt6/x4O9pP9pPbTH+MhVerEpUjcfDL0YMkr2/1t8sSSg5Ljl784FOcOw9oShI8EY4A
fxcfrTJ6UYHVslq38BaqemYWeijCvAqqILqZ1mPcEnQU8mfV730Qr9VmvrSN1iW8RaXwidAKRjsd
fAyjY0vHufXhN0u/S0MxE/gZq3XZracTO7r0QKJcMAgGqQL2+DqhCMzD7DS6cFw5X8LtN7gn0bNH
oyIt+4LDVTGmFNRNh9FJGXbky6DkQA3gaYe0tNjiIpHVWTfE3S2QXqJiTdTv0WSj7MTxp1RFiQeh
mO7gA5CaBiOgwMj8e28+o7QRsGf5Nf+1jEO0BdmyTR9pjc6d1ZFCQxv4bavCbNA+L0ENySNq7fiw
SUoFWDTpGuRwYrhgRcZoO/Y11n5FFdTKZvi3Gb4jIFtgHO/41gdFLzZF7Ngz0CcgbgkSgw9z8gNe
E8CJXpeTaKu10QXnytHbapc6VPXb1VZjQveUg710LN03okQ09dDu6EoFT0I+nCD2SnEO9XvQEhHZ
u2CzcJ3fUX4rB7pXAsnomMEduDH/syH/Cuofr0APad0QH1uUiw+DUoULAWiA0cKuEFcFMS0IYQMQ
CJziI2IZOgxOtv6tE/9iRkvsRtFcFT6sBHJ0YXQS9dP/tHQ4oVooxYHdAqZFOYENV1+JJi7Ol3Jh
+DFsn+THNCoBvFI/pI8C2PbwI2oNnr0hXWHqGhNl1oBL4V5AmQWksY3ExDmsFy5wDZ5Wya+fAGM5
+9ex5KswLuRDCVsobFd9vkesAKZ9G679BSpi9/dHRFroUlxkEaKkrabKmo4ziJsLCE/gutD/iEd4
coVKJN2MRMWR+jQ6RKH6/P0R8DH5N8eHK2ZT4BG4WHeJw+ZcehGZ0QqA0S14V6c+h4uEGJKJrqsZ
nJEc5tKZiO1VuIi4Hk1vkSYxd08o8T1HFlqFfgXFE4RcYiRtYu/gf6RbTq7yWg3xumN4peCxrPlK
aV/8fxnRFSTIlTaPKkx0DhlQH1arMliQPP+ljqJ8CbSO2RmYtBdexmKxWYDqJe0EXkwrrKoJSn4R
ZUWpAdcXIGIaoTpsT6NVEoZVqg5PR+sSf/ahbYuESuNvIK/oijP/0SvPUT5YcT86YuyLTiue7BtM
MUkixasJ6wALAbJnk0nswBAVJFNAQrGXtbpAg2DW0TDkgnPJ4T2LBafBBo6jeAQbzaUqr7mUQ7Xs
3cpaNdm8Ky7iEULWRdpgTPjEUbGJrFIHyh3rwbqBCCq5Jqi14WEI/IKqp+5X/uZJ+YeS51r1UDqD
xUFVlEqpKqbg5aidfmiJDcqjePslkciM4uBJSvBNyQZLGQ6BYIlR3ePqVcgbEDwXg432EoNNrqUn
h5INPEmiY1D1AU5FkCBEq5Pghch/GoWYgfBBsbqF5MubFOvsHSq5+hx7gPDg3ulGe7cprQTq52uI
mejpDKlppXaTEltV3Lin7aGrmnRxaOd26Z4O7QtezrzQWPhruJ0vnvaB3IlwV/SpeWeaIbwMdESQ
4qwJknfTysCCHdXAQ10LfF5CyKHj7pW6UlIy2filIwXtnnSfRHUzJEOlrkGvVwA/jjYpJUzsYmTh
9OvNhnFzWSkUkd5sABWsNxWekFwNdtgK9ZRunWc67HGtX+nXgFh0zXH96pzYFOefozSlhTB8Dt6j
52DbSZm83t+7d6Y7Vm3aD6cyib9qk/foPcr5FWNEzwy00gMx4uILGjYBcc3v/vf4Wx/p2E6307S9
Q1Rru7aBG8KLwPp9VBqdpvE4HmMt9Gv83taHnwOD6DA8DQH0t/9fQic3qE0hRQxxpySfGGaj9+QN
0tucXQfJCDzrKBmJTGbPhDn/UNfwlGMcVxm7v8K3X/sFP43FVRo093YhPcDQ2A5Fs5QEnlbXz1EM
EmCY5BGMroY3QgOMy8Zd6ThMyikAqROMSC2ti0GpJ91Crd4fbuwbCkWyBg7zZnwlYAwhBrJkakiK
3QhnnMdHX29Pu4oWWfE6JbWw1qjoDBTqmRC4UcZiXZqmTtKn3BM3EVLq9byvh4M41Ge3McgFcgTN
FLhSS5gyQiTqtHXRYWUR+xybnf9fxWi67C2/v+7e13lWJ1xtFHcr0nFrWdHp2KmiIXX343Y2UQoC
TohCE1pLG4pYzxCR10B6sBLI+reMaRuW1mrqikcB3pRgSZR63cXi0BFP9UjghqpFyY0kMgUAoUmU
XPErvIuXpwDlAGMXl01qNjqUa5SGhwnfLQ1BGXcoAVEP35F9xL1Ff0c/Ozq1jMiIDjyq7Lpr3fyF
f/Pfwc1P5je+qjFscfJgH0bf+th+YyvKT3O0EN/DMiC7bcvgr84bxn+/1m90a/1DZ9e5ps1dpzSt
jUvT9/A1PLaP7UprbWNnboxMl44MZQjt8bQqce2hMxwOKtQnfnURNeNFPybJ7w5Ui31FaLH7DyYi
kKI/E/E6cgvebuYrrjpxITvmmIdak6Rr1wk6jR+9j0b3gOQzQVdHCQfhfrc2PlLb6/SWmeGut0Hp
7m8BCqpGiUgf5MZmCmam84Dc9GP8gFusEoCGwBWVT+4R73KPbZ2MfADEGHdav+4hwj+qTE7ocHuc
sOJlUiS3CvnIIIdkI1UPK6jNVVlccCg/Ug3o9H1/MzjAPzXPXnRxp5E3/V7CjH+iZgZHhcdycV0r
BJm31q31XqIf1ruRw3YM0tl7r65ikVf1PnJuFwRAm3UWVKpqF1/V0zerqm9M0+GZQqrkz9BHcV89
lNVQf2OYK15VGV13DZ/r8j6j4VUIF749tnXP0LMjY5xGuC0Pqdi5F//IH4N/pFilzV4jG5CLDm/M
wrpZZeGG9tJQemcS2qT62/kaQNMSp/XN8i19Ty5y+KJg3xz0gA646UjyZ/SmigLy1m20FD0oitBT
l5uYcDCJ0DTvYGnh1pdbB3YbqzMVMk7Eu+gFvL20dxmUaaiXSJEhNDrJKlntQ8NLR/ogcbi8DECk
DCxaSxN69RuccJnv/4Thjkw8skS9lA49cY3TX/G1NOhiPN1Tqy4s76GFwRNmAe9enXQ1Z2fQ0QhO
J9xn3Dx1G3zy3qIprT1ZQ91HW2fJlSJIkryeSg83vKIkEpm5KqZpJNcDG9nIjFfR6zHOyVYNr+7w
/vQOMRhBrc5u10Kiq+g6PCKi9wRaxf/dc4TsID/XOYIigMaclP0Wj2Bad3qXmOIOaQg/URIct7fO
s1WK9PRF6Zbzy2Ubb1YrFPqcGQpq46jiTlkmzZDVUpd3/OlNqFeI/JsEDGKkCQiFSEPEmKDOLpla
lIYClWSwFSOQU5DZGL+gZe6WOW7EONIPUcJQzNU+NYeU4ButIeg7f4Wsm5SntNYln1gsbUmN4ugr
fEd+sT+fu244jr00GIvCqc8yjhhriyL2K4X1ZnVcyCvQg9ITvX3pztWC0+a0yaPTpjZ8A0J2dzNR
PHVH/CdMXWigBI7gjltSBlXcTKkQgqhSW71P2gXoJ7iUsokci5GJBt3q/f36VuBZvyJBXurYzruQ
/wZp650QGmKTCBU2U910F14dYkPcbbi38PQbB6iRf0koXDrf2gbOgmN7khi0v2CjFgNdwTUSfh6T
wDV7DXTfdZfuohb9CwBZNiZc5CibJ33+iJktRUgz1FnRVNVyIHFODTbpj2o6w/VjLXnAfHuokzY/
sm+BTvvLIacw/qpBrW91re6h6pSmKfV8QOzdenfbqXerXendlqvuc1BdzN89dWjPYZ02apgC3wa9
Tsc2ukeL0Op+2nYa0I2rUzlSEU7i0fbdO4Fp6JyRWt9/3eYVY1NJXAtwd3Jg9XxC8iIrGBxIdrfN
JwO5jxgoEQKxBOGmJJ2V7kiYmcEhhpAYPBJH+5F99qcNqZhENTK1mrV9KKqNXbulNUfNwIOXdfU8
qtdBOvrC4y6jPwixL9tB48RIbX7csNM8MJFmTZr8IueBQtyDwhe6vNJFOfv8LRIhaiwS8TdHo8u+
jdSJZ96/F3sUMREjQRCcxe6bdhTrkeE9eroKnyN3s04GJL0a7XtUVKtsuboAGUdK/3MRgqHlvgjR
feWNBkZQ7R7bZsfoXa2m0Stj7ryYYNXwlf6a3/ev1+9ljekxcR6oU3rT3PI1TWhgqGlx0E4GaaFm
LmTZfvKiHFxvV1AYAadBBlKwKqpUTGX1oez94fNZSfAJWVqUZZ9RGSOM1E+o+yRQhy1cgqBY2F5t
BMic7LCIXJg5mitFKYhfLvm5/giWRrWfurA7o8U67pSD+5/MAErhblPDs65r9M1uZXiYNcan2Wn2
mu9bd7eGoeO5c0HpjhJVJbKDM2Q/uKRFRQH/XJhfd7hAH968bMx1SKbp32Un5YgklnHqIpgxWEDY
GxdJwkCxcWlkwjUI77926x4qYH4D94Vo2moQfRa1fpI3NiUGkPJs4eOlEqN0STl2xXnOYEHzldY6
MeyUSpkOLM026RUaSiLHUJsvBuF5/MnvlT1xws8+pQeFqP8E3T5aBAJlfPL2TxENHFK31Na5EwwD
GXwedSZuOBRFr/kWZ4yllJ6lbGwHOXoGuh9XIl4yCYpkVGoyxEzIYm0pVdKZF5lRK7HyGzhp7+Z6
BPBiG1De+kgLK+A5gU/LaX800D7+QwN4yfLAkXqSwD63i2qVUyVgazj7r0+JbECErXopUU0ksVId
GVVdrSMKF6/etpDHxnLQxYOHUNDq7lhKUnaNrjGEjfuT+ce8mbhK1vTMtmuTFzy71P1Oy3KUByYS
cJRTaVccNufJ2T9wwgl2WmSOp/A8ePl7CkpYLUweFFhb1xVQ3cUMFOYiwhUtA6AFasts1vA1ovGA
nSXXjoTy6hmMZtpwUMZ61QryImCNT1NTPu4NbB9vsziD15gT+/oZ9RSVORPLfZHPcU1qwaL7/tPe
oAPr1s6iK5noxjiPHnM6GbhtUONsjBvjEsdpdmyVc3hsZsAW2CuN6WEAsEGlFEYV5YeLp01IMqjP
IUYn4WvwGtxOzeqq5D+3zVP7wlHqSJA1Xmdh3L1Ru7u1qdG1rVbW1mF9aw/Z+tptcu7SHdZuIq1e
2o7tlI0CcBbN1PEbop3/uNADq7YXzA2zBeC74K7GJkJHT+C2pd4CfqZ/rEWn7exc9ko4I/9UyOfQ
T01AELhZPkO8ePuX+NnkiA+VbxtuusnntaxZHxJAKvrQcXG3z6bt42njKlxDvnb0CdM8RYOGY0UA
IEcKOt98ZzlF1TYa04sfsrl+Ag1S80ZHO6vFyqMUSRVmRSeqROpgceEsVnA42cOMz1BfRrMWGcsa
EjiYeWyXUkfXgQdgPx4gLBQPaIE8SS8oZdvhbSYVQRXI7rgdI7eAA5IETYSQUhFTYpc1prgWAQYt
qLhPPn2+hhBEql9lZA6+smm51gT337/2KzWwMqrRpAXGrdFOwLJ0RdAWCxq7a9wDgaiNrpPjgOE8
uVJsmcCaVIFXb7FC62syvxRaZke/2qamghrCgaz32E+pAIzviWeIx9aGsEOuDfWnD8+mELwq1I5Y
3tYnyAiqGv7962UkQC+UccAVIPwrN5dmf9eyOw3n5l+YjlaXid4ypuiCsGOlvaXazsmgURqXfdVd
QURBgQ2zLiTsRrg3enWsLx9MJkwqKWfiBXPsv8vIV4IUykDrR1ckUYgBD1+yV/lgVuYWSKDZvL1C
l5e8OwRLMtcuofJyKSyzL8Stx9+xI09Bor/N4kdT6MweS89AoZrRz4fX+cU7z8vB9S/1zcQHTJqy
UW03eppSWB1T58bV5dOVyNBP7Uo9fjY/NCnzmcwyEmsSkd50KYgBU4LQSlXJT+kQWDivqNbIvwJp
vqHdmNLY+ZRJX2yNd5Q+EL+gtRl3GmGNfJxPcQlLyDmoXioRY/xbpgRqVFDRWuOUqmoePaMqKKro
gPOJNtTHlROj2jmbIhutDFC2M6mV7DvPaM+G+Ywefp3PI1rmJRSehnmhuF2Ru8ADVy7jiSJG3gzH
uKKoWgU8KMX+vVtDfrhABVGTpXEinbS6+V1zIbjRrrt6pekn2pBauzTbkXwYqyOnfENjpDiQAAHK
jFa6jobbGHxcaFQSZv0Jq63tL7AAX3XY1LfiXnVye/AOe1an3LtFuiuu1kckmeLyMDFZ7GyiZYWw
4AeoXORNmJYqDVucI52HhMrtDt00rYt00gm7u5R//QtBxhRElMq7jIjasDbU2moO0ZJuaZhUoit9
b031zzSXdaEoy7RAL70Lnq7pRCBINSI+B+vVSr0gRRMPMMWa/iAgJo0mRfEqUeUmoVqqi89ioeUD
3+heo0+HIwU+sbExni6Nrb45NIcGOC3ezJYf606nuqitI0NzbXGckCpF0wLM6OBNSkmfdkfXWvc7
Mu68Y7X0Mg9L04f63tyy4naDcPHNTKhnIZL9jWA7qhy+bEbYO6ydVw0w1q26GZ7nV6sFeZtxivdd
RjPAOddbNZioz9YpDq1Sp0J5vdF/DaxHK2Ubp7t9tKClNEvRwVy/TSdNmlS21qVV8msMDiD0M9ZY
lcZZhLfjSxrYeNp0sMmqBn+DXQtUyB5gUZ+wHuvYl1drmS35Qr+/iD+JhL5u1Hqh4dnPZo21/+yg
p2F5dyjj0K57r69zH/wijTjCF3B/AHrmlQ2IWFl287JX94SK+29Ww3S1eeKnW+8JIRpmXNbb/pgr
NXereyw5m1C/sAlCPByrZhRSoMUeZw8+7YuSSsV93DvvcteIdiu4bwf3UnLq34fk7u3sZlJrVQev
V3B7rBKGFWB6VmSCrnPvSamNauiznS6a6ow2+jb9BvAefwkr/75zBAfAC4p6TJsdwS0UgtWvkBwY
/2dxrzj92qzQpOhJ9UJaYEiMoUv2RBemhE5p6UuQbEEob11Qo1u07eoi+0koBAbdRTe+TseX4b7g
/FHB52Zdwwq5Oo7cok7BpGrYOEk34XRBibo1ASRfkXK6ftcAE6eMjebnBuNFegXPZWker9QwlC8o
0uLU2AOziLhwBHfLA6ncVRBLMSmk49BAwRRYJJjLAeHhn/qgJcKyEmHyJx07dVW2RYHJtUY2iU6A
1BG/8JGfVdlWVR3la58iPRmbOlSFPhYJTdHGBMR/cn9MtBBILwvMsXRN8whD99OgfurUWc0+hyBf
n1Ln4YiSoZCQSoetVp12dJ2DMK5FMxMec5U2s4AweZBVUZBG9hOMwo6GyqjmjnwfRU0Bl38Ubgu9
qDYZ/UkSFx0rq4Vrl2NuAZmxwtHntr2PY0ESml55ZOOHVXe1y9z/ZGJ1pH2CftRcO8+L97SJOwnK
AohmYTGmHU8FEsEjESXt/k5IE4GCBUFgOYMasLcvswnLe7AFG/Iniw9h1dRvvvkFXg0oQuqV+4mb
c7cOtDkDfnWYsIT//Z3b+BhzutWE1F26NgaJCkThQhSQkjsBA8RNuITAf95QGacXBqG5ttpwAh6B
2t9X4gNQA/kSWbykCf4YJvHi4VkJhc296IvMMThH8PcOPTJ+lDsO3ohhQckUXYoil1VtYR8+MRcR
3vUR3MYZtMVZdeFVu0+pe5JUCNxSohpPai8onR2WsZtsNm6dSv+E2rPzYi4BKAwuSJEcXSqsj6i5
6C/GJTSsejlL/bwCYosBnVDwegKm+eI1LqvXJm2eMAJukjxjOojwoXv7e5y8/B7wHCC9I5Yd0oT3
6+9xccvgAgxvfzo7ZTK2VfmCwNEdqGf/nTnnFgu84fdHAZ+MunfafN9Iitr25H0VlC3ztxPrNtpt
gz0J+aKZUDynbI7BI42Zd8Z2edSaaEBsTTFx9ndBFQVNVMTgHpreceHUvUvWsrwSUt3VZhnBuqdj
ECGXWpXXlRRtW8R3L0rfyA34u9br63DolbdR/dR82X5cD4yL2/DSdvZ9/H2Tvde+WfncRi14WcPX
Gf7/IUjBmbdZby/mgE8KuQw9BMO5HJiJ9ndj9Fg4lb23sLzFFZg1IkbIHXQP29bjy1hAYO/ukXLN
3FI13I/hj1cufgq9e3Fu1s2fW42COvPkEoKyf7RvNFoIGhGrItaL169ai7893tuP5warp9u9Dxce
lvqObh1Q/QvoCpJJFjsmFu/r5/XcPGm2N84XF5LYM47u4MOAAg7pD1Yf/iHK7U687Wyj25Qe4Hm8
HUKjJgmmFQjyYAzlnP5P40KbcXg5BGD343HVcBoGKdtpeKGJDlb+FmATBT5/D2fliaJjCVBWtWNu
kmdorrYB1z9GkfPoM7BjC259IvA+yyd1d1AJY16BeeUcIjB7rMzWDnWxFJjcHK0gep971KXot4Eo
q/QvoED8apcgm0sF955M03CS9dWGjW8hInTqpmLBHJCHic3gOn5wqm5f70vr7JM4EL7TCdsiysl2
+GUkXo0CQd/cP51Tw4MinRgbRtrehlmMQtKeEXZHJu72dEssuXf05wrkCAsy1YueFuaGh3FqoHXd
8uyJsmiaKZ5+FwFdVmfJoz3CR6hmackb8S20JtRxu/PNB/JqtOFkKlF0VNV5w7bX34+1wrQs+EkI
fEO5T9YHMGZH8CnxY5BAyviJ+waYjPDdzvMgmR5rwClo7pYPg/14T3AKn54iE9YbnKBuOZk21PSF
zXHsX0sO/ciFSwhfg0sJ4iKmz1y2AT8Y7V/4Tyhv0TAh70f0Gp22a6eMRZR2EdIMPpw4I+rqnloH
CmjHmaBkRCRC4b3bRFsu1zQLnjWCEvj5EOC5rFuI/H0T3S0EAsa/sT8h72LDi/KYJRMMLNoDjNND
dOlCvKBF7KuQtkN0b//06Vdbv6efO3ar/BYaBdVCJYHVFRZwwpo2fit7QRINuEiUbs4za2gNqaoM
64idqCqFvHD78lP/hV1CJmf9oi/nnccMRGiGlOX+x9J5LTmKbFH0i4hAwr8KJ2+rVCW9EKUyWAHC
w9fflT03YkxPT7UMJJnn7LMNddq/QoA6qsDZhYvAX4hG6ChxsbF5I3bHEsNdrmBJxzf+xmuKBuSK
fnaZCzA8xjBGfPcSHpMwiMHMNScs3e8kDG0O7W8B2wbNoWQbwqEAYXW/Y7Z/UZZy61hsy7RumCVU
/H+wgzOsvz1Z98kRi6GcbhWPp2FrrvHjwtYFA75luhL07/ioepJv/aOCG2uSRJk7qkyptLXhZ4Tx
9lvS4vbpUfJ11GxxtIAIl1p4Sj6XWvUGgZWJssZWzmnMOXHOXs6k+xfMB4q7uPIBjDrWDisGSTmm
ATeAzw/lrACEzvbNGgc31OrrsMXPbTCEo4ivv0lfHfqi0C+X+nY4AVJvVMaUSMEccGVQVAVoOPGx
4SC4A+X4R3g69NEybzbwVIstYR7Yb2C10RSriNspQV7bvbGn8GH0Y3FiwxEfbNpUh6hkM2LvZuAM
vGw9PLTCC+6iJZzf2Iiw+zglMq+BO/GJPh6OROn9prSAv7zegyppAIR++Q+FspmJEZvCDnrnGicF
p/U1sWb5ORnDN7d9L72zwa4q/gD0oo7BS7vD9MfnnmIRVt9nzPS1D8pGXCVgjrEsxApALOi075pk
Z7LDgcvTMMNSDg8LweSQPjJkKWxG8FuWCAhj6tFdd0wAv+lntVsFresx8WiChmAHmGkrK1y0UK47
l6OiRaIkPun8t7p0YEsejg+YVLM6yeiClo2jjTuh7HPvEfJW/EDwEyHlt2FYhMoQb0WXvXhlfaCr
erB5cwB0F7SzbCdcMRB9QN3xd8QzEVegE/+Nb4EgYz9P3QU3DZWBEKgqjhgDNdCLU8fyXja0mO6Y
rq0SeTw0rNB9VNGiO/7yhhbzQxsVLc8THIbGPuhcHqporhjT5Y8XFyJxrI2qsSDxWig964ETA1+H
r5W7WFXc2SCZWxKpuZThTpQXfI5MdFw9I0hv3AkHKZ7LVebw7rwiVybdPE8sbDQt3EGTQBeb/Yj3
k98ZO3i4aKiuEPbbOAQAG+/kgc+AuBpcnsu2/q/any3ZX2IAb7RkTPepyoRGGjfAEx+GtxdP+o54
wQNP778bgEj4t8UN44IdLNUbu8bEZw7x693zgVkqcHo9seuIhUQB/EvXhrESYHZ1gTT0bjEv4a2T
zxc3Ks38e83SE8sIwdivxNwAr8mPMryzrnxDYNpzXpVvALL8wU1Z8+J3vg1/CLPGjfyLdeAaJ4tI
uH3s9d/5O08FtIErLSH/dwYlSrz4jEGSsP4QF+wgHBM4Ow0OXG7Dv4dBBtAWGy2o+6xcgv3y4YiZ
Yd+EnAA1HWdc1vIoBj7iPqru8mVxiiE25/j87o4cUauC10aazqErXvuMftXw+KbMfHix6HvU4exD
uuNvY9PfrY95yoeI3f8+Au0zBndQUP79PB/YYKiCmchOfP0HyLuPxxs7uXBrxMrD/BXfr4h5Wxo4
yMtkReFexcm1ES1bguu8suQIqf3uwLhhaZSO9IBgxt7a+nMOGEK15F9EhygauZAv+F98zjsfANoX
HwoP6cWZH0Kplfkmqi+yBCwozr+gGDw4qH09kjeECpeOEaMPjL5usYtph1jn1kN4f1aHmeywhPjT
8XKFLSu22vgccX/YyzD6gjzG4jI8g+2BAHJO833ri+cZt5YBJ0KW6nif8sVdfteY5ovF1UE1tbnD
fDkeyhgDKvGFWAce5HC4Z9hfLrAtYZSLiav6G31zfXg8Eb8INgTqa4hF2HOJlxY/jpkqJkRkWmHi
zyPaHccdfmKQswc+S8YXxBwMny/+k59jkS4VmTcUpFLrwddGaXLmXnrtne6ZR+gdJ+sWWQFwAe1G
Y9fnjIWCIQoyX74Z8lRBbhL3nx1Sx+wUSt+nxXCQJN5T9EmFOSisE+7O8DOfcBRJM4dv0/vVTVxD
bYGNTqw7qIvxqn95tF+YkbTn3MMoHbiE6uPA8ZZUkHEdPt4b0HAhswlJ/+5B8g1N0TGmDVtd7yMp
bna424DMs4Y5ol31eUXOyasAsrJt5aw1HiusVWjnS7rTGckRc9a/7GCNMg3HJDrGzbt51XCK4W4B
nHDo92eaJAggMqsM35LpbQb9nbNKGL6wt2BygpHatIggE6Fd7swzNiblTe9r12rIYoC1Zvx0L0hy
84NkngfV2s9RqHcd3eoTHmlIJ6abt6HTbVwuzAJJW3zKjASnUWwBTdgWENUJEliOewxTlC3oJHz5
Vu5IHut9Fhvms0aHeS9qBYZXMUw+4x7k7X5KL3L83tafofqb0Fk2wLZxi+COnINuDV8jwwRDhnKA
dtGT6vcGXUqEobUzYOsHqP0D+hrHtgL74Ya0t7PHHd913PFk5J5uif8ccVh/wrcTTx/ByyGbAFdi
/s5/VjjtKIEwnjVhpnJhBli5wkGYE1Wxu++EA2j53HSAlirPTvUezj5eeJ8H+1qG6vf9kr0k2E7D
qikeSgghgw8pS4NTTW4MoYw+UAGtrIBH3SKYOR0HCgSC8GCswmbxYulgUfKFwwOCcOT4QsSx6hq2
BkLl4XCVTz+b9di0tYxnXstg+I1AK8Jtvivnnga8iKZndi4KBunhB15sWnad67WtAdNQrI6Aecr8
FN++4jKxC4v2FHWbtcTPoQdUJAa6RLhR0Gcvilu3T+BV2hyH98rnJsfohYJ9ueO+Bxs4KC/AI19+
5Lt2ZofslVhreUhKx4eeHMZajKugsFH7UrlrfgzKwarc4eg2MZIdNvqNRGz9NqmH5pH+Ng+quriw
xa9p2VUsGA1hqgRHmz6TRN893hWOzqUHFv/pJneOgojlhZ11ABi6qNvFHJaEgjEDikhX6l0d2rOy
6XDtg/wVbl8oxDnMk58s/o2HvyhirzkYhN2wpupFwayEo+L7+TXEmCate9dgCvGVr8bcf1XfJqNy
TbFnr12+Ur4ZVKN62ykH9T67hA/jrQVlu8l3DUz0PvApN+5rpbio/1iq82UV24Xk1ap7o195NesM
Fth+b/RPPAJNYxkTH97a2dwPPtMf6Q+Z1Zp5XY+bzPn5Hb6corHjyg0e5b1ntECxQVn4U53L1HmC
kBCgzi9QwxxndGGbyPqQfilCkb5rMo41mYcvG31ZehfWEnh0vdctg266dYpQKp1LgZj5nZqbn47v
mSfrR5y5KPj8iu6ezjPcyu3C754+UGtJBGEFasr86InF8ggBD4k4phYzp/8z//TqIZlfYNMg1HdG
b7jerbAkoczjUqfKQljHQA/K4TtHtB+VM0Zu0vNIMrzjbNRwof9TXteAyzjpXttg9wEVqfM1NEXD
NWBOov1q9P7xGjOx3iKMArsWwOSGV1lgG6yuEcQQYGYI3LE8YtnFTO8/HROuG9AIRlcYK/zzFmVz
Klc45rMlCacgqNHIE6haUpc6cQdDn2k+QzhnIlBD/Fv5oJAUWg32+h0berqRHuzU+dG8zr/4BTFt
NWbWHpP7iDWSmrhNYoxrwovKON/waJhwy+j3bNnSx/iLQvjEZJtajMeD851p43d+CJ97BWNLunHA
1Fzhd4tTCJ8fYAn267hbTRszgvD9PDGlfVQ4Agg+OjQssECn+nnug3RZ/CoRX1v+E1GDJtvM9p8x
NL5WbMT6Ig1kWzpU5UH51CBmtaRGFSvpgM9r77ZLfJdwVQPzx2b2S4pcHRrelTGDo8pkexXr9je7
JCg/hKiCU46Egmnb4aFBtYDX2xyJqjCso6bnjisfL9qFCwjCucWVAZQIjdTiW2D6tLGwJQ3X2Ouw
zEzh1mB8WA/rATJSHSSKgupIb3gMEJdgcmcrW/wPLuZv9MmhhTiLk232kV9wZtSpdGfQxNM19cc6
cABAI699B2opew+bvHiNhWOF7439og+wQJ+GBQ01BhA1yn+6A+S5PAV8IMyDiWOZA7umW/Mw97CQ
gUh1W0RXw8+/iD4HoQaugRFcCn4eaGeK/eJR722+gAT9YpcfPhPq+PSkfVDGWY/6tBLWqeaVm4I5
sEj+FtIQRoQ+tC/PhKqZoa/Aaw97puIaxjYsCGQ+TMyWsSOcAfDjsA9gbQJfx3PW5xmtw9W8XzbM
iJioJV51UQFApu08WtKWxifAKP5Qz5xkgW/djF0T01C/xeb7J0k9bhqyQpgXtJUvzgq+PjcynaMw
5WSU0fYCGICgcdlyHE8xyjv0metxLrYobajIr8KBib6MqcZrwuskP453TImF1pa6SZQ02Y3xTk8v
IipEHAmOE54kNLfUFaClS97wXj63GIRMGwymkoOBzVJCHfjyA2VRzlyjcMzCG/sdcODM1k3Xyk8z
6ySD1Ty/54NN2UVjEljbOiN8hhahmf/7Oot0HQ1H2hOGKaxhFQ6PugAfFw2dy59oT4nTn990Smey
vrofkJCEWrPB/3YpKsWIq43KEmM97JCZ7Oj4OPfneIkHjPRp4kWGZ5Jiz6/tieKSAgGEr3R6IGa6
5dDR0Q9eE+b12+qHb27CGv6jdzY+qRwK8CdOmKNpXixwSL0VF4ExnSy2PBy8SMU9ACQCYOO/fEA9
yHn/hqVMEjtVt25D7xmdBnWrX5P+MwuvT8Mr2+XzuVGGI6Z+FIhBe5/knzK9qSmlPnsTS0LAPMX4
BrhTMPleP/Gi5AkBfxCnKXX+ZUbdnfLA0NPv6FKBlXqi2Dg4yksGe/A9zvYNZB/jII9vHXZDw9X8
Yo2I1omLLJwuO8i7uo9DpPIAaYH5Tz+rbUBBE0Tv64LD3E1KIA9KzfTOOIEelgOPjAyaxf/+5mEN
QCsi78UH9kVuEkCVuiLl1sR+ejmMSPku/Db+oZa6krmVfC0eAWHpiQ8LDqI0hPXpWbAtt4DQw1Ed
dhgGDrjqsIdhzNasphAXccmtzQ6/F8IYBCFjhZcaRd8VC7ex3QbPSyMdWulC0MjUuEZyTrgXdnZL
lAV//aMKJdhY0Y9jMh04OkTKxokg5lL9ZjYDCypUNfR1CEfnqFwHLWMPjIsgmEDE1DHz8+K3clwo
s7VpLXTjkV2N5IPH1GzsVsHqyo2hl62aynvKfzNfIsyLwfUcNv/XHAv83GaEkG90adVM56QnoRZe
KaWMG7AbAXljSTnbwJ5sJWoYzX6FDq8wcTkb14zPpnbNxCjCURHKPdQXrEVoBDFxSfJ5Vh+k2i/G
bY1HDKb5+9JR8VJ+TBaDKGIQtcO8XE73BE7SsckdKsQBQ6EaZlF6TJEFYzy4S3HYZm7T6geLZxOb
pJ/aWj5vxW1gMAEsaTox0vbzEO1eb2N14krJzTrE8oghX4FNMRfwSdnZfiX6ppxWUrKcJ1vrJFkX
ug5tBCffwbem0qDuoOSYrH1PrsXTnyoP8E/F6G0TkvfOMysdAw+7GFtwvDHrlv0xdOJg/S1lblA7
szmWgX7C0PImndX+LUDBVqyTR94sik/5pqEqRhg/ciBiEDGW96nlnwtzxZuw/wLLSlRItQCZ+Tmo
FXCQNIpuZ1C9kbKcToQ8ic/8PI3v8/JAM/Ai6MBaUaZms9VQ+GX4JtMcSqdSXef1MaRMBbPKP/sN
mL+BkWYwiT5AG0/cqKGDO5XMV917fMmroxo588iday4XuoJuPfdnDFKcAeR3L4jgGKCoe7VZTO9J
8hm3Lrcojp0afVuxiYJ9nmKeuMjZgRv0EQ3kFw5rLAIJII2uFpxx+jA2a2URUw8cVTwLxGJa6rFv
EL9r+nGz7lD+scfjS4wns35MYefAg3o3eBDhubPQSEBrHvxUBwkergf9OiP2eCnHa1yrWNu1Xx2f
d65hyzH70YIelVt2/tDayvMN+1GEMSDWgwz+ceyFbbTuNL9Z6smm8IfOa58axfxCn2F9jlFAZyxV
6pq36gby1vwoKFrAy7czczlpbjC+ljVW1kwhiLmBf9IBsGlQw0dcHZ2gX3IsAGiwcYSDnVzQIXX6
HZNkthlp5mICXXenqlnINyoTnjDm5TCmzgp8xWyHKzNeFuM7fsDlKv167bufEIngJSQqYqvfZ8cn
dCuvJD+XuUfiqtlOojrAVQrZReFpyFLbAxdxvunlxVKhDMcmfqAwo36/zGe2lCwyAgBjOu6FXq67
9yT1M9h3L3J1/RKIWF9HvyHO83cdF3jAOtPRvq3WfoHscabj4g4bGSZt7r6yNWOsTt6/eu6DdCln
+yfyHst5PTHZ8zp0JBOkENtooBfM38J0JS7ixRgxK9fmS/21lE2frnLKnNm6+O6wXxjcFLM8pC4t
PE9KC/kyR+uIYbay6PDRIkSBXYqR+J2Equit+yweGcK8BHM+GnGv1taB5daqF6KKC50ODJYuMPUM
bfvkoAKjpw5kd/0tccfW7TnImb6csbfEOI6p0FhVXwk5LWoutwB0Grv/aGabFlLxCs6kSVG9pJEY
R3sjY+7HFsG+8pE+ZjeIlCDMNwULymU7t5bpM9vBuMEcocxwGc9QyfS5n+M90PyYJq0LzowBgD5E
ySaDbfP0C3b4OOrwK5SXVERpR8IV5XIl7+PZIZBqR577tW768CqDlKekF2bQvenKaNZxup6cmJFq
4MwT/9W5aoJV447fYV5rmV5AOPMMD3Z/TBz5lkD0yoXjeVAfknojS6vyEZB28GSyzcCFnqmrBtck
6mj+0dGmYicY9ycmxrrCRPpbSueOBdt1qFyIavMR9oS11OSNlr8/IWVpdkvJziQ5O7f6ydRPhNdj
SKKD1hMgDVrQLet8mXdLHWCPm4kpj+lOqV83m7m0Sbt9DQ2uO07hir2K1RspXqY7IVxjbPbIwFjo
NcYoy4YEg2mdw82NViW4RuXiiSXhn6M7k/BadOXA72tyn4kOUtFQ5e5ArsPTmRFkEdNnOE3mtpDQ
0N9Ah8NeG5k8k+fsMTDMDxfaD0tlflZuGLxMuZ1SlhuLehP8hgf53DEYSXfDge+qvxePl2vhweTO
zwGcsk38Z2LMhnTy5bw4TBYO4w7Gp/G9+AMtglR2gsnbkixWIm2KvkB62py+18bzkgHai3FG5gU3
bVv8UliAuen45z89Bea0tC6KTWmu8NZKJq+LHUpgbkkZuAOebckyDnYhCUvDxiB3wVxKT9dKcXbE
1tYPJU8x7MUuqLddtcpeuwp4QLUrzZV5c+08L445nTYkpX7TVUtd9SaW6sw3CI3tNxIIS4Alt/Ak
zqA7pR+S+U4kXNPZr4FH0zOZ++O9gil7cun7VUD7G8w9eogy4XzzKvV9Zr0FjS0ZeAF5VAqpvpIR
ZBN+OXjTy3vPG8+cc5xQQuNrtw3MVVbu85k/7fWn20AIQceR+wPCuMmuiPygZcSfKsZ1HMBP+Ckj
2GOUxtXixCTlhEQJSHKVOwOqIY8zWuHWHVZ2EQqzRZkyEEpg7LUzz3p5geJqutPDKsSigVYbvBLz
NExPqb75nVD47mGb32IDUDkGdEOcVHh2OsdCJglTm2M6cKhtKtCPvTnf0BGWM5gu87sB4Gv4XJ+O
QRTNwrA0IP/OcN6993jt6RTKLh9PWAFi8ADJCGUL4yZ8ZgYXzJvvZ6FO1lyyEgFaK43az1MTn08e
ui0QVumOxA5wihOVwXkF1gFggvqAyQzh6SOQrmch3IHMzuANJTwLghc2sBIWgQC6KgCYHLP4YNG9
1XvA/drmYBQTaHpBSnrkF8Ui/Aw7oTieIf+BQHniEtXcSXXxbkrw3m2gp8aytYGIUCeEd157imkP
kks9UPOnRhcsLdXgPs7eDJ24AtcM3Ge6KtDHaS5mlADlzLCwrc9o7rh3FSkehm3NXWYXAyc1wBOz
Tm5osMBqnGlPO19ZDY23uu2rq6TDsofca1ZeBsQ1W2u4CJD7RN0G14dlYnKZFjQkHaFo6HoHN0IS
SkJCuFbKRfKjvjOzU/iuiLNQ0zGGJzCHpHU/DRYl06LYTtjvPxtz3Ui3ZIwWjXyOE19qgeCK7SRt
YGxjhy3aXGgnzcE0Dlp0eCUsWZF82NTbMJb8J2doAcNdwqdl8phK1LnLxwomV4c8xdjlGuJx53HL
sbPd528SNfBPfaKPFpOaWbuRsEK+w+uzPDq657J+z6MtA21sAcIVawEYoGCQxPiKwe5Ez0T7vSjF
aJ9cWpjT/QnHIv6NH7jHnZfylUbj1yyGB2gLoh0IesRdcBUwBemYwreJz1FSnHQ2uhtiKjDF8Ii3
F+44bwkwNdpMqN1bpMlM3VGMviJXsTkWAmM14c00A2J4riBhtdDmKMWSmc/DpFprCbgbDlBd7uLq
M2iXyUHnPsQe7z7/xXVz+CHaCxIkFo3XGKqK00ORpOKV/am/DI5l7Qzca0h0QhuCCO/lxR/BfjgE
hl3hIHQiqhIybfspGLbgYVTrgxfNP6qXo8SQrYvIHllBnzE8/88nzlOjbbVUUnRrvSM6ZNs8pVR8
1XJ2mB3Yz6gMZP2tlg03TFufEPWqt0NPTXfyWUWuhKcL06vLuJ1/0l1lk20l84XJ6OfPwioIjsO6
36jn6YLaGpdqCLzJlvMSLUGNlDA61sxuHapODWEUUmwkjLndhOt2mYZYvh+VBYVa6iWYhum7xi53
BuFvlNQeVUmJ+2KzeM/Qdi+xaoOGGuPv9qcy0WMjjT4xLKb4IuBS4RFDmhv6BQMa8vyYmAGHDX6D
pANmSO9WnJhsWYVnABWqnhy4I7t+7c7MlUL9azDSdgEzsDolxiEcha89Q7qaEZPuaAz7dLfHi96A
2OBKJFvB6OYoLJzJAHdYjqwhEka4ik8aYrtr7fnosmsqoatlgM3eiMQTHMGnUoIAayA9fzoTsAC7
OfyHY/swS8giWLOt67mX8oBKyRRwjK2KItk2nYw9Lcs7HlokRgxRjAb3mdlCqp+qk1iYjaiYxmdM
k/Xnb6JYuCDy5BvKuJUlYx3OLOJWuIcMPhJGq303EP7LmqhfI6RctveM2VI9/4rGZF1J6lo3MCiL
0reElrc3r0mjc5FDtzGMbZiX26IcvUrsphe1kVcZB9vMyt5zRX4MM+aclQok1EYrvcOaGkbM93wa
FkzcR20ZZvCxJPw6ZNNOxUzbao5WE7h1c8sjaxFG52ZaTUqIIIkZoXxnlpPnf5rM6Z9Dy5qBRSvA
WEHmx9OayBaCXVp8VpjnIVyAkcvDQkQHJA0Y1lcOMyxm5QHogUoSDCUY12JoRlhhJ0468gFAGfk1
2XWstviPmw4eluPhTZ0DZyZcjByzzLbeiXvAL+GFCSWDyHN8l4wF4D+klH+EDewIGX0aRNIzvvSl
5+Jb9Dm5MHBnJBLwC2ZaLqEpE98UKlUICZIZFjMSaT2U9jHFEQVaBquBZ5VzB344zW+MHocFbYrs
IJp6OgedJ0qcS/mX7GBBGQhDOewBkYgAlvZsT5TZxad5qK1FKsGzM4mAQuqBkyx2LpFn4EbFWV+i
NG0ejQLtK8Yr0E5PoAQN/JXuYyA0W22Xzcx9dXifvMuwvHvU5XzinunRcx+pOz7EkP1N4yGRjjN/
nhH/QpV+B+bK1k26ek6X7preRkIKMR1/2vWb8pWseaNxiyXjAmN3JOrR3vgzMZcHa2ff3kC2J1sP
MdBVzxlpwMrYvNJzpTv5udnT4RjnftUziPQC8lCytSEvsY7FBE33aiZXtyxdsUkPG+1PLQ7YoxUI
1GwA85f9rfTOd7ttFjo1tWLjw2kss9HtxoNkfeA1gCGetavhZSrnludCwk3ZWlgq+KCjv/Bay/Z4
QX43V4YyEILqzxjsJMBN2pM4BH15RVX+9K3oo23J5XG0jPAF7wlUwuysWy5IOAlWZvpQB5+PAmBO
00yH8p32K741vR8rnH/8+xXgHrS1p/+gZcDdn98GYRPnG27m0fAnmMkkzjyZ6dbRBXSRcSsn/G2o
L834w2dQV2DnAkLETp7+iGsZvDEjkBi0oNOy8w8ijOAd7PKMyZot9zvpAaktma6w6PTV09rM8Nej
5+9s6RPg1MzdlNjXSFmEJUD20aqdIPVfoS3tAWw6zEvIXYr9TPuTZ6eIF1SXsfSWvtYy1SbqYi+D
nYQFiJjFQByaEDF7yWk22C075LI7KekGuAruyTIX/xjgQO/ycMUx6cZz3BTwK+XvV+Urw0nh/Joh
s7+Zmp9SFcisDPG/xc7efkDM3Sdu8s6/MfymM6Ra2QMMJNAFpdUU0+nv+yeFk13Gx7Y+sq/EAyIx
Ic3FUzHIj43pm8l6yA/yjIEGbTsbY7lN4UAZqzk8Kj+EFYlXYrALgo/nnvOMUhkdCta/NawCDc8C
diUM/8g46la1sUCH9CddCFu1Di1015czU+gXsNyzpU1GBqICD8fPPieKDQMpRDC60eRVFHAnNqJP
vA9BTZ8U8ILOoUNLxJyYJgID+NAu1oLS2cIYI5UFVqEOB1HxZUIRySIqHVAXJf9Mh50JBk5/pDmQ
/uA8UPg8cXdhgdl18sMamJE7wZhA9+WJMYIE/R7aDUhyt4RxBf1+w5YahJ6ibhECkI5yL07C8hUe
4Bt6Idzv0AqdKxy0IZmw95znpIA/6wXDMTz0ON9KHn94LH/T93iavsU59zdrwSU3lXKt6R2Gz4jK
kAxz1FluhM8LNwNhmcoFJKqy4rRy8c2HTaemQoH8/0eCixItoZu6UwE5afsC1io9LfZIrP3lUeL7
wbBwJ4XpY++q3Q0uDqaO6+qj+DUCu/4N71THLwF0k33FRCyAqgl/IiAPh48uIrQQYbCPCtxKQY8L
Ehh4EMBg9awjOuQH83MksyumGCGGnASOoaKBL1ci87Tl8TTifrrjpr1EgLqoxbHZ5QnmYfBIAsB5
fHhoH4iqGTgSgcGmSzWcg38AO3LLHX3mB6Q0n8M9AbSQH1AS2Va6nU/iJFIRxsEYJHNrtlCwmxiv
Bk/0L3AG6aPr+Xt+pF6p74h6ecv8wrtDE6H8bncQxVCvkkFdMwibZyKiBS0tyza3VgqSKdKDiQdv
tkxK/5VsOK9xLBhLFmf9hc/EIrH8+ZVuEyII7KDH/BHs9Ye5Sc7KtXmvviuhOIwikdEabnhfDIb6
A/9GsAkhCsotmfXGhjBZ8seDiQxk/AZxKWB2NWK8v3ipjOI4O0WTugNpgwpEAlzo9AyOXvcQLSCC
8+ytujCmkTCNp4wfnEjaxSJTHUK+TFHfwGZCoFxj3YY45UdSlxJCiuyNC9Xh6aK5dc7Yh0lNL4Lp
1iXbLoM06A1XRlbw1o1N9cYDhWHNLWTu8sYInkunPYIbfWJ0yS/dWx/b/MXl0+JzEGFnQAVDw84/
kbEhMEJ0yaSVpNUb96hgCglMiMWvE2HOE5FYX0HaK39M+XPUvlkXSAD6v8irltq4CmP6TKC9nzLY
sdc1vyUBtMRBsH2zmwgNa5C4VBpcJHI1cIntF99zafn9/I3ECFlYOBGSQoySy0PwRDRJ7+3QTLE8
JZwuPrjaTxQb4r8WFDfJN4qV/EYUlvJBncKrcviw1t/g1wFc0yrpKyXy2fLFGGha7ODi85RgGw9z
VvlUsGqsOVBt7UFxE3UeMLMG1m0yevzu8OVxGKAwo5q9gV5oW74YEisVB5wvmHIjBqc81wD4lwIu
5jsnGcsWgLMGjPbFCqJbJA3ShHI5cAraaenLZDlEH3ntVIDBKgR+yt4Llz45sqUgyVK2YbuNCx/5
eqG+zf+0ynnEYtTWsAOitwmA75w096meITQgGQ93muQZGCNs1RNHAUxVafkkP9K8Shvlu/yk4Qnh
+G/0iNkoE15QJy651u/pVcEOqHjAcS2REEuNVRkUQE4CN4TY8TusAnZBzqtgEbF88bgwge8XORkc
ik1eShmzlv9ptg7KtwZnEkV7juuodZFxtryjYJTKXaPCU7YlRljoPAgK5bKj3whOuwzKER0uJKUF
VW1zIVKN6RnTFA53Sk898QE6aGTnHIbcEKT4ZImdzcatPhqeOPSD6+IGxJHD4xqpWYfyCE+sKA7d
+onv+beKcvOUYQ4co21Db6OujOYvta6sEqY7NM2IpKQ9q5c0nZfh5Tem56kgwHBh9F+2U3YfsiI8
AIjuBRLgANW+MXh+jTBMQXjKdf9LUuMYrsZfxs9EmaVQJ5gOWivu3/OrTVfoNKWDju9bs5U1D4wF
kuIXMHHSfMI5qy5ww7m8zG+Z4oIJi7GHJ8GPQpc6g0ECXoaHpDCeRBmA3oTMDLRdwn4SQxHCJzfW
3jhruDjB+mYyL33OEnuIPOkjAgwauQ9rPXwvW2/mF70dS/ixFGxPLbbMsCRgak57wOV8OX7WOHj9
RdeKQzqAUIagqwOWsZAl+RSDanlX0XxRlcI6+kRnlVJa4ctoSAtDuyKGwTxwywwVoIeQrIgGAaWY
HYZeRcRYizHckN7AgSyBKPJMh79MS3lCI4469q1/LYUKYO+QuMCgJHM1bJK/FGUV/RWRU25IP8nJ
AdEdboTpcKwxLCKug/2oWHK+kS5lfvEb0aUd7HlIHj0B4hGx5sVG/iIXB8QPeEa24wIk1TPg6xGF
i7sj5wqjB9OhWdJI41yGd14JQSaAMfWQrTJtePTMTKlOSbymEPVosmia2HnGXeBP3zOPRLFP6AYc
4At6yNlPGEOpc8cn8VrEeAzEs/AcCa9q/L9d7VP+YhuNofWIfWr/2hVrlKV8iNaPLkje3i3YIe8c
3lUjJkvf7DU8Bq97IpZBuC4fMzZXBokHBmxQ6GcIJJBRbr5RJ2gfhBLy45cuPsSMvO/cYIZlEeZ1
Bqwt0sJSThlFTHV0CE/Bjp0EI+dZRQy4gLSlwytbythirEcMv7AUARGcRA2TEJBNU7mxLjvoQsTJ
MGRi7OpBT4TeuUjeKLag89gREAzSR20xzBbPD0uz82/jEEkHdgvOzqha1zgcyJlP2Q1BCBHra8kK
QMcnb9mMKOXxi+yOXPiBgvdqoqg7zTvniVcT+g4mlhB13Sk5sJoscmZZEKR1ifRocnY27BL1Ips7
1apTHFplvhJlb7biG/R/4xXZrinym/rGG+odkDN0rqY8EGAM25KpdbQz2jV3klOB5DAJn3GdQtsJ
Cfc6gbzxM4vS0f/6l5fcpO/nUpy87rQKYEUawKz+uC9f4LHnclUFfnyeGefABzDhuY45BZAYICcl
v0L5qt8BLYSAzUfeVH3Mf0aSQxDNHMvTqPtWDJWKZmRvHnLonZOt0I2hRHKsa7SMcN78sZBOYkRe
b63YWhhZb3d/cnuyZJuCYU5wxIvZKvuFeYmYjmDMvleLXSFom5r9ZK36PMCmgZafLR1effADSjqb
WLgPfsHvvKRvwHxG4V01XwSWD4FB5QYMIfQahlq3gaKOGAi3y5JVonoWSrPMl1J0j1e1Im0JThvf
gCpLVBHgs3x4vHp/2BQKDHjGlxM9Cqq34NaspZFZvTOcrbN0zR7SXvvoLqC58Xwptl5Yg9w9SPwm
qeEkroVwv7G9ViRcWxOWHgzy5wmm6sr65FZXK+huy+ce6FFd88DxpuVPdIRrv8OmsmMogiAbtaAB
1x7k5Axp4a/Y92ceF2lP908esvAJtM4Ypj7tlx99viaXk6um6d6qLkchTD2kfAM6YOJwWJokR67U
IxsZ+0VwEzIeOsn6FP08AR6F4wgFFed1ajg8ZbQRAhNGO9fZyndh4cY7rcrYA+MQopYOB+8ZKexz
n5lHSdOU+1z9bkRHoN8k9AanrPbA3HE/oYdAluXyWOceo2n0X6RUU+k77FBIW8W88Jz9YTPpdHj4
oMh+LuW//mv2lptrzVi3X1wsqMsYUf2IcvrB/k9v1N9pNlh2VAiP2cOyp4+WYSJGLcNpFQIAH76Z
gBcY4VP4MBqTbRqIZ8r15hJ1oR8YHETsgMUVCXw0d3Jr0TOusBm4Tt9EyF0JiAS/IqmcASDn8XdF
CjmPPVSYN56Q+vpCbM6hfe6JchJ7fKM8qksc/3IywpuH+0MHDtvzQycyNvGCf8yK8vDc8c3FON70
MkYPQPJu8gFPg93q0DcrwlHwdVmOHgEXk82RBg6SUy1dXlv4bmi2hjd4gsV7YdH9Os834qrRLVtf
1hktKkhX6s7RfQSk+C7q39yEs2f8j6YzW05V28LwE1ElIt0tPYJ9F72xolEEFekU8OnPN9euc3J2
VmLshTnH+Mff5CFOj5x3NXnrsEA0Me3G8lI5AEkZbA5IvA9Ij9WJMat+5UXDEs4+wf/pm/i+R//L
UvzGWgPv79wGgjI3SEYb1t6NojnsvP1+kLkanFRGq7Rqs3RC5eiKHPgn7qlfmA7IQPEKeONzrm0r
nM5HWO4KJ1+RGV/NWiaxuAcL02GaERH+9lm/txRqDWxX1kPe9fWAaADmYo/z7dzMC6j+SICQwEIO
RSSz7+XgsR8wYSTPzEo2g33fko9Ne1HAaWU0LVnERlOssYFh2Cgou+w0vFeQKYownao/TSjtKOWy
n3o52A7Hn9lnjlyPxRt6PM+IdZljYUspKSjz636az4UfASAW2+AfWg4TjRV9zOOv34rpNQFngwlc
DOkJhT9cg2GiwYUEbj5DtNvPxP9gQ7B4xy3GjuyiobrQZvd1M21DkaEkXEsgZLvP9fCnEHlN58He
WCsTYsg5Qbqt+lvPRxFBLNMbA2TqDovxM+Nz2NTcDFhPEX5EPvMyulQUxGyrO2V/86t+THoOA4SU
HGi8xjcNs4GgsAVZMwsey+ffc11tjz9HAhu2YgzHaYp0hegBDksKLSxhsZ0jCgj+0vi2FGaa3YTQ
G9j6caF5fficSTEaBWbZ+r63cl+xd/CXMAmad361QTzOQMF6xQ9qd+tJvCjGc3MmoC00zqHVPvm8
bbTCNaUTaxU9Pbxi6EmTZwjfKl1/MO5I1tyhUiFlZ8o17z3h8MVxwtqzbWj2ceMgk5faHBLutSHQ
kHCJQICjSAM6yv+t9MuUACsTS7rIY8nHVZTpvKNDukIIQh6H3bSeSpnPIB5XoTw6cuskTEExCYvk
OxiajaTLF5f89yUuRVof9xTvDI9V+m7xrDVLYkwA5KsyF2E8YMF9MF6bL0dTERC67mRfn3EpZyQQ
ixIcQ45UlkP1JFKViz8KdwxpiCGzWW6z03Ct96EGX75YH9O44vB4OMOEKsorRqhzPGyisSWcD3OV
A81+PbB4A2pgIgH7JxmPdJdgd1Lb+85neUhBvhnjflwS4eGkSkfwHVvFw+pE6p5wBhIePvcn2ZyA
Tx/gnBnisEu5UXa4sY2ZeWPbLWxPhV88XFQ0TiIEAtsnh/wZnPadIWxPztwYqVBPLpss2Tk+ztIS
nveBm5snUBw8Qtp/+xOk2L8HwZQQteozDLj3m+rgs0UCwcEmmHILFXUbcH4RoAmP+WSH5zLOCKh6
3mnMN2DHhe5g4vKqnIyckhtT8zgFgBtChZw+p1WYryFb47dXA5RxGT45j7kGjwrT5tYxf6gmb6l7
augAk6CKy9/26bAbk0GCRHsNZGNG7SbV7XxOuBivq57+exWCLzcQwPFzQ+cO+Z+C/hvhci6U+5MS
melJBEIyP43MHaok4JGBtpPVX7r7cpEdvwx3TEKp01VCAGNLkl0XflgtIVYCFB7HkMXVsMaRmAxZ
8DWQ3KP4vwz32wFdww3HL9uxDpmMeE9YzD+8BcnNYUBRs3ckE0moN+3eJNikYIYkDsUinyofR/ZH
+XKQWdUJVm+zyt8rXFcgPxO5ywyPt+FaGQGoYAtCZa5y7ApVTzC0OxVnrKXEoI0pxoO+lOzCDAjP
PEYJTQxbrqoemPQmh6SIE/X9Q7C8qv6+/VF2Gb0PHEv3LsQn/kKRR0810ufZff3AF/24D2uO2mLO
tgm9m8J1s2DDDjn4vL+MMKtbMDj1zmey/cSg1m6+J6qTLeSL6T/OStgX2ic1OvqnjOx4fFAfvoKe
nyPXeaw6Op7Mo1unuPdLrgvHbA5ozsnV85ruwqsAnHv2HAud61CQ+G5sRB9rTWy249EyTyApuUtm
UzbuMMRMs3Phw2k/JzoccMUDibzNpCln6Rkf+Z1IROh2GZ/QGhV0QMoN5gM690j7hz9M5+Vr1Mcz
OqJIyO9LXxcJAC4CN2QpJAP50LKDDlD7hfNm5uFqZzviZgUj93wAFElRJhTnHGIc0DZFDbb1aPC2
gATcS20lU2Umzcyz5NFw0MuCi/OWitdaOQ3zYPQFQmdwYIzL3qstsJTCvQ9COBZSGQA63gDBx/nE
mQfPBW8jgAau94kRh344nJWICAMXAwuvZVNvwtscfb+3xngBhTnYAu8O56r7wTMqj1kSEFzS43nG
QuadAItyCDryiohGgmgWfU32DC9WjMIY0ISMI633GCTiRHwoy+wbKAJiY+bnCIOVuMPn8n4AV0Ue
iYp+j/UOmxulMbRo69ydYNthLmSV9KvMuf2vUw5x7sKkl8p8Yc5EfVeE+J79tFf9BrdxOB0e0m3l
vXbQZvDmKnecxH6/eG0J+iYYoePtoFaQztQd720SGSUley3UmlO84qbIvOHCb1BZCYXKvpphJPdP
0IngBef5YtaaiIQIXe2gguMFy8chPALw5xVw+wIekg9/m4kUZGPsLGviTERHjiCSZrJZw0h/7HNP
gO62fk4COf7yJpE2GxNtCq6iOID8mIiyMREPxLH45YMYbdHLoDoFZMLbDbdeK8NEcK/EgGf4AB/n
D7SwecQeaw/GQhNrUIRxRnn57OmnYDc69ntHcnZF2tSL64gD4t/KHsF2FRJZFOyEM2hbfdesYKs/
iPNFIRl+dzLDV3ZJHFygf+9Z3G/QdjneoFiLVp4STAb/QMjE8b7i3OfMRekrKC329wSkBUQyHDlP
jjmE7HfoiVZD+1kw+XXuuMSDGe0GhVUwus+YJhPvKHQtLbBjmEbQKjm2DMtsUbu6g82jDpIhFqUD
9oYby5hgLH8nvaKTQXvuwY5TZKGSeqZVnxQqsXyvYpfILuMpNUy/WDLd/BJH4xtuLmAIGVjeRFuO
lpB8Spiliv2Yv34r09KePks4LAugxCeEe7q+39u5Zkjyd1ygGcGznur9Bzqf9DcwPGX/nY8msNrw
4GNBOp8oP22kk45yBjIVCvv0MGC1anb1hrIY4JxZ+gGoqNTnEmoCno28VHdDBNAz/cT6Z41uCWjY
+aXCqk0Jg2aSVYxkSvS7Almr9ds+ZQWqlIWe13wSZXppjT71n6Z8PvLWPtQPpWGS+Ibeemb32uf5
IIbYMP1mj6BOpdTuS60lJ4/u+P1hDwoq655g0X4LpDEURoNjg7Epo18AmdqTyMUiB5sOzSBSsFwp
LKgkk3c/ePkNVYwQbzIiNCx7uxkeZbwFBRlO6VZJNogtu/dB6cL0vMJCNXqqQYqU2kzhtS6VBmc9
fZZnxrh6oa6guhwUq3QU1hgfDcIae1mWxcpRae4L1CzM63LcTXUmC3KPqAnApMUvlk29nKOqTEim
HDTHyIRuLRMMVmoaRybvAz1muIeDak33reOS8jnwBh5xlH5hxRTVXu/s9/t3vK9jKie8FzncfFps
qOZLelkuEN9F5gJaDotNm+90UHG1za0pKY4g6TZ1pr3fi1AucW2CQ0WQ6JcbHGf7dL3/uPv2542e
tHXEX48zYWV4mwpD9RYrWmFJC+EH1gE3wd1fWKuLmwtLzDc1LLVw75VYtv7keMhAS/OFKaK+GJ2T
NWQ0F+4Iv4ucTPHfcSUccvsfeBYUqyJX5B6WxVqTvDI/lQ305hFSlfGbFdUgXI6hTj6kkf26g/Px
DR8L21bsyrIPgFrMu69w5n5k+JTaFxBe2kBIgh5Emtz8vjYxmTd9GQop2Q1wllQMPyisB5Ncm3TD
/ftxaDiUJKgKHzqAV4PbrYbcqjtU8GzRUX+IVBARDoMzfDB5PDL8IfIPvLWMFSyv2W2ahhoZDaPZ
kYkEiXZ4fhM7p834GRU0KuSHdQy4o+Aei/wH2WdxSXwcqxl4UfEEOhw4C8lLhWhBQdAF66idatx7
JZBd2TcxPp2BTKzUw/vcnr8+HMeNwSfcke/89oZvKlfaYWEUBn2D+l9ktwg3YmzCHMWnF7HOWKWd
zyVOCR78wyzZA3Z9ke9CayZXZcRVEHtSIahbDTZXlv4cAUxwKA6rk3A8ImdExRQJ4Ap7JNNlCO1o
OD2L/4RBEl14UOyGeyGiz4DsZGPPktvQx79YhStFpd4Ff3kGiuEsQY95OmwYOpZgxVVZqNNkfJt9
dp+duRzNm4hemtgT8l0nhlNiu/Tyy837QlGfQ3N5QYlMCLA5/stJEQ570vTGUzjT7ONkRMdMYfPE
oEZ47ZHRCiRh3yeU2p7QRt5QhExHc+OvAqzfkQ5rx9lphuQ6LIXZ03H92OV8ycvEV6ePa/oJ9Kd3
RE//cr84hwHyPMMzADkwxL88mec/cB+hwSgsAvE1hOML4GS5w78ZCh+fPx1BPHBY0l0hzxSBRGzL
AEB4OQqHKaoVuwh0t58j34SNFHJkjJwhPmfZDmaSfYGXYz8s2r7Uvu2kX3iayyZQ/A455XQQInRi
iHJ+4OUJtWWPo1yFjxOOtBbZIbzRX5tTkvPzOMMjneBA+fqBqyf5pv/L+ch64cKUh44jWn6gK1vk
HbDIOiJQ1QgKa0WCmTX+2qugmqDA8J/e4mZtrhXS9WHwGH8m1+uqsG/umALfzsZcZQL0bYmAieuq
IoQDroqnRat8Aq7/LwKGP4jwiftsGDH+dqoFJ7b1uaRqgKkRYbD8yWv8zAU7GX987nvMA+HHX1mL
zNLB1QjKSM4Zg6fZpws44W9WS0YKM3IYmsMYTbRfHTJ9bap4r2ybyWoj/F15ETeyNRr7wfMHRXGy
CMyBi8UrydzCvvYWRD5aa2h6mBNY4I2Q5Zjg8lV6+Aw4WiCuD/XCASDh5XNTXq5NCM4L3dZGnvDz
ZtXYYx5pIB6Ob6vnWXG5KvLG+BitNpvPYvxrBGPNa8Oh8xZw2+ZfKMSYXNsh98rz/D3uRKwtRk7x
y4PfwkcSjTcD5NrvGY8I4QWXORI1RFrI3fn4IgGX1+NWC55axeNOVwvxkRSL5IyqcEYSAnkIAffA
Nhpwud3zOgbBKFgVGF2TCQIKE5GZwN9XuY2+xYcgyccrrnr3+Bxs7mJT8VmsVgPx6fV83Z3V6po6
d4xthzuGN7BheOhfiDdeih8w73kkHgjtVDfBjBpZiAj+sa74ZovPmK8o8cTrBaeh68KvJDSJY4AO
6d2sAG8DBztex3aC1c3toQD9XcXTAQzgUOA7d01U9KSYDCI3GAtzbo5QRxxwtTNOvRXjcg7GzOVN
FR8UsgP+Jef73Nj4WdjK9sWDi89e3OS/vxscjZQSXLYRiWuP4HcKW5qvW1TuRx4XYVHIf1zDErFG
svvbOwIoU7gACR4/cwNcD6nc1OublOSfznL3j/8uHXjs3hw3nJOk87mSIzO2E1uvSOUrY5ZyNljA
NXZcdVxtQXGYQ1z72dvbzD+W57uw9bz9M6xctmnWg71LZbDfcwpTE/u/OXu7yNJ6kjB9nMXix4Gn
Ec+lnYWtm9i6W6dgQ3jFYlNGJILnHrw2dmzE2uRViO0XQAkPYx2/UpVxlN24cPP9yn0D75BkvJD5
+TsWqfEdz3uI5lkPjRWJxyw0V24fH1kEAtXnJeEAiTjFOlOq/G5ArtzP1fS1H1aiio0JWgc5LZhf
vix3d5vycL66SMO4dl7xfA8mzz3saHZ5Z/5LJsTdk+lhUJ/ZxnaDMIkhy7OcjtBfK1NlKicsmsO9
zjpbBfoUTXrUYWaWuW8EwKlnamNggeGKHQTEhkwZwwPSpuvbG+wRJglZSB1ePiMmPMYcw0Lm/n/v
1SHyJCp0xIZQ/MBh2SrWzvZDtwxlSg7OA+aas1c/eRLjqJxGPYoh8L/KMVYvqPYa9I4ugDBILiJY
lSwMayMa+3aDZRhdqriIvDv0ww8Uvdi7ODXl9xfBNtvf+Dj/Er3APsy8w2cEuxytoV7aeQDVlBqC
eNtZxUdpUsw4ZZgt+5jjceiZV837LSxKRMLDxTErTxhD7F/uBzkINi7tbIOSE7oY1fu/9a+bDoNf
u5tQbq/s6RipI4sLAmT7XwC8NG640ftvo9jrwh0xLPYPSI9vlvxrRMZuCJTiFp1bkGG9YFmCOmDf
zyq+ApqXFXYH2tYhLrCGhlXPobe89gbvtVPTdwV9vAGWZXVk/frRt98JnB9bPBqcTkii7EtxPB7D
XCZIx55iYJHu3yGePJE5/s2Xj2W5Lv/w5+HAplTmjIwTOx+TYiQSghQ3X8bkKGCsxG8jr1oexYJP
XxrfmdHNCL51fkUm0NArrE0+JQH3PCR8nf2SSpcWBhuRfGpweghnRHHIUolQV8Xnfwfn46qxN59h
FdkowlhzGAg4whI8jRF8O5wIGG6AGf4zaNlrmLPc7cucKo3Cla38vzrgPlGmTXDm6JUQQ965geoi
8qJu4/ShtSlsc4dJul1mEfxEslDyv0F1QBxivqeCSNzbQoCkR8z20VQLN6sx7DIS6lK+shUaoAmU
HlxieHsa+SQ3wEbg6DYVItWX8KOEGMZzken3cCzZ3A94RabYvwmaBFxfCBODMVzG7xgijzQK4Z7w
mhbdc4Kv00994UNmJTZllzDnf0GcOCkQpShMJZn6fSLiC3OLdJAPenjGIjdPCVAvcT5U3B3+DsmB
Lv3uD+aQerb6EiteCLoU1KuEzuhJOhliE16XTBuh+MhXxvsdI36Nam1WXV8xsc7H1RvD8SyU4Wge
3UGnBk+98OVxlYtmhILoCKB+DwY/D8mtwJFCnWgpBrl1zM1ZKcUiWWrn7hU1g8DEbhHUt4CuIjXx
B3pxuTXeQCJM7FMdAH0rD8K3tlRJbpcmlcGMXWiFaDMy46dHITsIeygBofHmlNEg11DivZ1Viju7
2J9SD17jRhjAYz+0S6tVq8z0t6sSUwOijdWyI4eGPVyKMaiIshDex2Z882HuYOhuYO+trNtFu+h9
sEmvIw1Gc0Vgw92KcJF3zXjb2lAqUTkfIgRyTg1jMQ2q3Ku8LSb4IJpkBDh3OmCxmxo2Gr1XgM8C
OAgaUVCrigc5/pJj7orQmtu6tR1F1H+4xzvJTqTVbjW3HqPCdVCQOD0j/jea0OnI/5cSRYSExRV+
9LjxxHM37G3hRNpEJ61mMI3+biFKyjlkOHfb85jiWUR/fwBl9na7aLw3NvYGL4cnaYl0HBUkUZje
ixSKK6XD3XOeFjm7CpmlPWQKsknHIhFAPFvDlkPQAFtz/+T5/cQ98lf87/UVOv7rLWyvRICQxivc
r40psxi7DPQ/Dhj8z6OjbcZ46nrMl6kAWwz0AfXsBZ/zXIpvE7L57L/RtCadh0/OWUgh8VqOSApZ
cMn8aP/9GVMKogBi2JzqCUf+qzDlb4Mep5Hs0u/MsN6tWkvEVr2Da+Jd37ur7iyO9jv4M/nI/wVD
h9wnOpdktuAImeODTzVU71oyo8WzgiN9rXeSw6eRT3AhcHIoYFIohX+pszLnmNJMeUgq4XR2dBNP
xAIQMcvTReRO5Ns7kBxR6nG2UZxRUKW8TvFd1GpSeMchYrS7e+KPVHQzBDgUvuL7jVKLy6nKgSFF
GSmUcfbNdB8LkYzypFR7R9mG+IfFCvaoEAatPvhvMqIjPfEGXMMoQJRXlNpjiSCHOvrum8uNlQ3t
HBYhLxeqWSUHCR6ZEGxgXEjjrzQfImYa7r/khjyQJDoynTyi43Z1byP0oeQ5iZGYfww+JGQhoec7
o366KtH/drbsy3TZRyJzRO9kOPRRD+vi79ktrXQifkFYTL7W13/95NzySJ8mUqovjyy4M8LHbYcp
FCE/g3HVB9l1uP5OX6l/62YSNi4wcfDxwaimgZO4MDcyK8TDlkGXx2/DvzP7Y9CwTuddjc3Sj3H8
pWlVjqSZ3lL7zXj/h/Eom/8fQetbaRBWyjgrL/I9ZIqqSbMjV95qBMUnzgDxPBzlHYofc/184biA
FstCjlU280fDTM8bYjY/ino0ntGHvW6vud1MDmsy3yLNvXEeNq015GBQwi75yzfKXKGbeDlH+hWM
75NQMdwS7Icdhh6uYisWEYfwLskBbOzSwyQJLstozPJo1tCr0Y7bzfQLPwB8GnNN7Uf7zjOGv75O
9pBIuGxNqyA0hF2RSeKkGb+987+6zVMnAvhQDh8RDd90pzwbK5OmWPV4HPyN1sb6KVkSJEnqLowv
0QOHjDAH8/JHRtqM6g1IBcLNB9oyhTEd4JF8eh6uHScEckBNc6s+vFN2CfsAxgvC+EKYNDenb5QB
FVxMhgcIjbF/YgpPHtXsxWQTHRQYswjNTg7A//PnxGCT/QTSNJ3c8UgwQiYO5F+9bJjUo5fXWZ/R
7Llp6XVMPtTjXOXhdHMvQ3GJYKwCn4r8GMYEf8afaYczXgdfvCbKv8tyLXK1xOaI4SxMg0TkYq3w
wd687GU5AfYmsJUvQniFNVaHdSRlLcM8YYWEryWTBtxcRKw2+TFLhn0ilhsOOYMZvM/ZVxmi3nDQ
NBZsvt/U64I140CQWbiX3whz6SjEcBL7fJFaAMfE4kfxINwBF4l3Ifx3CQGSHy6AecMfl+JJiPdI
fBfXoiz49/O64x/uJeLGC3Fj/kxRIW7DfxMxVBGXAQdRZNycC4lgjKHFc6KgzXCkTcqNocdYhHvz
ZGF0fgehUDgUNUGoYxwRMdPELJ35EmN4tGCOcC1Ohzgn3Sevy5IrYmUkYR9GXCi0cJHfg6ManA8Y
/ks2Xmqqqen61iW1rbnrAzpZy9CngOusueFYgEw8SCBeEYdCZ62XDH863O6Fu0Z71kk0ZfTLqf0A
klgzmRd9mkBNXZfoSgNv/trEk/k7Bo7KKQX3LFF1eJ8z4AQccI/Wbwn4vqWhg2NgjkcQfVTX/03/
tg/Ne845y5/zX9l9IVICsVpC+/57/d0Ajt06ht0AmwtQePJNg3HG2PQF6ByW8+6AAldAGdqTFXU4
xQ6gONSrJJ9U2DZx/tKh54fu7rTAwlRSyG80/7EoBQnegWqRYKqKVgUGBGpnIMKQ2SZj8Kg2EOYj
GLf0NkRwScXSWzXjFoAS9x0NdkgmHx3N9tdwO/RHiNxpOsfS3e0lauJ+lZzVy6AJaSii5vJ0Nvsp
gX20d+7jEVbLoXGmRLrvNQ+DFeBVvHwGbIkje9zB05nqlwoq1aw43PTdl0qHbmGB+Kua3FmZnlZ+
0Xv7zlgrAHB4+MFqM+Vp0doDJSyCRUDq8JiSKlgAPlBf4UDmdxOFGE8BKpChRYIMMmqHERLUzejm
bp5sz3T8m2YhUnlIZM9xgmPUgeXv18nZHMgPYYlgAz2kprcRcIrAAGiKgGjcDbsV7zP4GGTcfY+P
hS9hwA8BDxYQ8WP7ZkHX1YY3XBE+PsI8VvyUABPH9ClQH1foTdf8qqeh3NvZtRmxan4KalzdPl8Y
+cNbAoaMP6Yz/Gt2VQQUBecAmIhotxOmIIO/rHDVqZmPqUcTFrPcnht3Xx/ASZ3J0JFbERfQ4qUn
bNqkpwUVG2P4Gv001mPM3LX3rDEXKiLXuVCYjx+zGQNTUkcxgLDFd+90J/f8NJvBlWLWjaUM54ix
6EuUj065WQuOlGgPWHJY2LgsbYNlwrA7ak454ywYSp/PNWFlqFa03iDAOmtW4ZGL8I3Q3lQ0IauC
7qYnQgkPMdGrszpz8ZC7ZhsudiNG+By6pCdghCkj/mZ4Y9dse62d7aQpiGo6kQWBwJB8pcBGQvRU
XWW/Se3U/8kfZadbsIvX2HIwZttIaI3hs39pNVccIO53+tglEkxzwYyHbGOsBiH7TEKVcm0ZO3I2
erdrArvriiQwo2J+r19nON2JOXmZS01aJJOMcV7l9v38zRTEvm1ZKu5C8GTp0PoYAjErhQvRRwqu
TGjda4duAKuaAg+lEAMBiqSRun3tB0dMH5DZhAgdb1OjdhBDdvCBqukoxhFK3uYvf4jn5WchXbNq
2w0COhRRHeE1gC6QEdZgQoFkmBNz4L8xHWDs/KCBxXi+JDIF3/iaBDq8W4G50B13nrSBCJCQd2Pn
3QziTiI7WWY35rxD8NsH6oHW9LsnovCz+2oYETgPknbBsJG9UoEptsbUpsYsA37ItXzg92oNSY77
MvEVVc3nEWgerZ/hmBcYuRpJ028LrKDBzxuQ6bW8AROyU+TIdK3XjI10eMKaqSbnOScj4r59ejIR
ZTZn1wOGHNlHI0xPLLueteqvQH2hmMDa8QZPzxzzTuT3sGMxHo5hirW89N7qepwjwgJd8LfGkbSB
wSQdlOaIcdmKCkZ6noYFthWQuPR5jWUV2BGKTZI7oEbDGI++Lw+HHA1aL4FmMkKqnTK/wWQGWdp8
C6/cP5t1OiDYAwIwJodWQ0EnpKu33yxHsei8PtYurcMOfjWcMCZe35lRhRlWX+X2mbGdKdv7YNoT
6zf0OwD4nw2hTmNWRhZEnFWvKvACwniEBtpWIsqbeoYDd/POJzLTAKf9TGWKNmwihZk9thLMW60a
x2f0v5xCatgVXh+xuNf0c7iPDpb8PYdIlqye9er9/JFw6sKGh6gFqsSv8yp9qR2XEvYptuQ95RNu
pw2ZGvf57aD0firBUbWllsGcw3pcYE75BBNB7GJXWMox6n8zY0NfE7L2LrrLt1jSHFBz4BRG6Rgx
Aq4I/b58AUVm6Zlz4IOM94WdAVoKv6/C2y8nDvSpvJ+ZqHzldY3secJZ2x6DR1S5d6yYhpY+4dwf
UJlPCQuhBHaHM2Wh+LgrbWpaFXp8DJYze7B/MFuiVMN/HbicximxYCLgNqUudRDlC064mABfGLbC
B9Yhp3YL8iuwzacSbIMyCfNVvioM4Uc3YHgGF7yxIHKhp5RA5Bm3ganlJ8i0LzgrIl7jS/xUhV9H
EeBiBYOtkmxMt7gj+ARCbcE7qfwqOcZey0d9UDJ6e57Iu14N1S++JERk4cp7d/S+dW83qjmeDLkT
GU59zlMmQcHRMvvOFkvuDK+QzCXiW9GvqrYJj7r0isbX33DNOxgIOOi8u/2thE+HCGTYG/4IN8UR
viR1x+RKJkUwJyxP4SlJdPTG01czT6t+v3zi9RBY5c0LrYM2H6w0zt+hobvPXscx6Vft49txb44O
DzxlmkbDmwR1Z/5TljHAJrLRWpp3oz95xGkgQcLqhfkqzI7nd6Lk+xIQJVnk0kKW9p9m1XeAJqXq
aU/gB231rkXLN1Vh9JbbnE+q4F66nkEknSUSryqHRtoUblrQROKrZGCk1sE7acr1q9rKmJsqxs3W
sVfRIbUOGq+XITshQ3zhx1LQ5kFss5RioXRelSyFKxZeKiRKXZ8IhQCw2YAfsCWJ6x2RAA2tpXXK
OtYlpOaOKKQd/qxlAc5PmDkzCbiQYIFwbIEb4F3sNSTd6c53uHsz51eJ6lv88cSBL2TvCwHYLmW7
APtmdXvYtHE9rGcKO5THuoaQb1dl1nduxjoW5pOy9Fsc0lJPy8M6ygnuo0HsfPzNNB6ITCpsdvOl
yVwCFhHMaixmON85KiADQJBGmLXUZd5W3kGAEIgmx61cbnCauuH8g4tGhDsa/95xnOIkaUNIuc8i
NG/BeHM8UcDcXETZGXaWqLEmT2d0wkQve8yfD9VRBuyiH4SHocqmOy3zULhaFWhQMTcsg04GDO5Y
/L07mdnwLslGwsob2+W1U5BvjRLZUoCamTGDeXmcSuVEPxWfabrIj+vyjpUPkqtY/3hdC1nHJy5H
ROYIdVFJLgZU6WLVQK8r7z6ZR88DYS/QpEyQygSzSz3IVyhta1SHDlaMUJv6Qw1PLYlQjMKARc1f
XgQj6u2/p3Aj7ffvyB8SOUHa3ezjoG+aadfUHdnvbR6ino27dbW+2R1szMcc/664+Lsvm9Q5ogpG
6Zc+reFzrMGupbXj2RKd4eXOrH8G2tfHcMmMiNHoN1Rj5Tg7rr8DSMQOawVPvt68/4vOeKwRCkIh
4+Q5te2+hs5HfuQoGLbhIMPj1EfW9808k3p+9WKkPsQ7f7SF3f3s96bpkeNBcHkw+GXHCIUk+mxc
kwjXpAQaKKPkofWkwLgv8xTtzeNPjfHl7LuNVAc6mrpqkvLQLx9D+cnBgXdGlu7TYYfvKakH9g17
dzubI8BG4Tw99O7zl2i3CSw6Hu1nOOZYtJr4yJTLe2/feF1vQMAW0XV7jYLrYnVtrQW/qc6PYv20
9mKyjUDtHALuJz8/UVS7Ed9fFr9HP3euulrkdrSifN9G4iL+txWJvo0T/XC7EjxDg6SGod0NiRbM
FAWwM+hZ1hvnu29tiA8E1HZ43exBMTG5csw1CYL+i458P5yyNi62C57S358jxSllg0XD00YtuwD0
HUx9byIakZWv5m6NJeV/sso3KavKZ8Ip/T7ppHTM9X8oChO2f/8qWVTuKnzl7cJwFyPDK5VA/wSD
AiWE1LB8YBpoj8odwXcRrjPvSJ/rYburT+Y8uyiM4XYpGCvBPreILsVV3I5hN+VQG90WfZTQWk3S
2Q1T+Du5wziwB4/J0X5cRBoxwLQziOhbVtglbG5Y0sI1HVAWgD5GD4a8EFu5Sr7hC9HJiZcnfsZ5
yHv44m7zCW8iCOaMbQZiGaWYvj8yrryfICpJa30+1EFC60ibCnRS3avwuEOekjg2Wiv6qZ8RzRP3
xWMls8cEOzvqCEIvuTZwJDtuKLJNxaA3nYm1ygcjzVw9/CvpR8XvZoidGrGnCiV9AFW/5nkjfKIP
EzHMKoGSguj22tXj7/wVfecaEXA6/qmj6XAqRf1Sj6WophLflXj5o80Dqr3FygwIfTRpPI3AVinC
lKe5eyzS3hvquY2t0VhZHTc3lqYZLkr826H4XnzOzc9gMVwYExFW+3ar82DRnVFiKSuVzEqVryER
6ij+rihz8Xp4hKTcIUKdyp4gdbdb6fxYf+kIw8M3LsmpJIeJDBbtonvCy/w+bidEVp1eHWOR9wTG
ubFPLqM9NlSoWwZ7ynDamDk9Sws52ESdOAjbOUNPbJaYM6MmZnoORUZQo4bzxE8mRoz/PWDkl5tB
65enwzlCVvv5UwSQfV3tRiIcIZTD8BgP56P5MR7MmaogA2RwN0c22flMW+hukrH5tHSUGMS22Qls
o0U59MDEfCEOI8nBrxd6pHqyM9pg5m3jZU2IFQz2qQkvVCcFrlZ8uXbkuAlVb/TbIftwWl9BbksX
PG9C3NMh6mBqSDrz7YOXiPAD4NLR9THHCwxLhDVO8cR7Dhl4I89+wsgS6mjF08ZNjByKoQ73PHSx
E0vTCtONB75n1qiOkV1q4K1k1JIeALtgnCyLGLesZNqP1RmaeQyw8p7yF2ZxET9wXy/iDBv6Rfma
vyoLT7wrQj273HGwO4Xz8XpSivnCNy4k54ONhbrazwghH/n4ZClg8lsz0FAr+ltmyUwbGo8wASY0
aOYm3z+WGtIqGP46SkgDZmUxBxg4cTCatOP/0sxFxGUWPmKOvSCLh35DzCWulq5Cbvj4OwOkRfHA
uAYHDLSNpDM3nsJwByM477jhaOx94/C8iltOjEM7bkxLmRHYS2o6uc6xiHR+VxbPVVuMFs8tR2qG
BTC2HHTOYyRE4sNwJJy5oQsTH1Me2kuxai9Qm0lR6y+5p0YkTPEbefAM79A+UeWqXFJPHp56wq0f
RxJmi0JE/XC4EX8Sw2wxbfzPvl/cbYWqmKug7YDore6Y/AFh0vyLoSaJtsBsMqrCx4zjLZuVm9uq
i+B8UWGsJPRnq8eso89GkZuMBVRJDrf3IgcXSftYw9WC7XtFNh9fCeSAsIlapO/zKkh8fcqPGuMy
iGM1SG+sLDlCiCkDNKaTtoz53b8g+gXd12I49KR+ihmBtIVgBRfrGNxO6gRBgvU+N8xxQa0P4vvS
tpa+OwXiBPCz7bNrWdZhOdddf95Yfgy+BZ44Eob72EC4dBzMh/GcZQacgH7X3ogeRWRyjEDCkQYz
l8AwhX9l33U34/7nvLsIOLQKdnRn1l7cCXzA+MPo4hzrBFge4B6TEsyzvrESgP7AVAMwz3Cs8Nuz
omJFDzKExkZzSHmbmvADh2G9P3rppAg2Yrx8Loif9XXx5EJQlUCMRypwEF7870VMsu8wIKgEA+sY
J5Mnv4oLtLn2d16CI/j/mH2CQXcHXBY4OVAP2Hg6uYiZNmQIeGdfPw8QekAgZ3GEy/hwqpV6wtg2
WAIbgfGOkwNxfeDCL9gOAt/h7uwmGBGYiNtMBMC1xL7vksG+EH/PgNhFmAHH8Ox/LJ3ZkqLYFoaf
iAgmGW4FBOdZU28MTU1AQZAZn/58u/pEV3dXZZkmCOy91r/+4QX1+yas+bnpvOV5POIWwq1Fxk8e
jeuqPCgzKqsL/UagX4sdawxk9j8EjCtxu0OFH+vOEloylP7P8ExULasZvxcTcPEV6Mu8fvLlizgs
UC/2C5SPLHWMH6AFjuC/jBqX2PNwg3PdApq8MqZaO5RXBar0xoB+7IhQ+4J4dm3Ue/VV9fBwdquZ
6oxkdBEcAcVlxIuQqs6iuyJEIEIqIiJzv3h9s0DSyGQmsSI8ob3XuemimsWbFP7wd4TL0Lpz5T80
ny5cb20Wfj1+VXRoIt4Pvn68+P588fF78V2avMoMZOUYGGEv9Mc8F2sJ+JaOAfOZIRw4Ecgis2qw
Gr73u4g/fOXjfg54rH5UwB14IZ7y89whvNaFqB0P5P4VQDEH0frFxqb1SHEeTmvxpl/qwHgBfZlA
DqjsV6Qb7uvKOjxs3AOLsbksWxDXihpQWTLRdTR0JXiejsgFwsSh6kdTnQWQ2B0PxrBTMMt9z2r0
AvYSVJRJrlgLcUoCvRWT4JoxeLcCgGCGW7Oyk/3Kd79nrMqJPWezz4Lq1AA03nUwtht9UeITbnxr
j5RaL0dmxsDMEg9qPGDRBZbTDHAgmX8grbGa8FNAYFhEbPhIKMouB/zYsxzVx1Ku6WciqkoSc2l5
Mz1oej/VA4u2DiCrhkx10xcxGuAe4YIbQpFnoJwOdeZD0dA6R0/OhIwUtCCXOfJmV1l9rTEChk39
J//lNgkjL4xi8T9aWBPNLS5Ydx1KeENxiaOY32AJyIowuKYIP6pqLIvydZ6/NuWCoc5R+y4Q4Lfd
Hs10iVA21nYJho/1d4xbqRLtTXJrZNdEd0Mnms2kFUA3toetebZ0HOw4b8xBKDCh9G0Z/23/4GN6
YgQMQoDQhMFBuvybwMWc98lSJU9z+/zHUEy8qzwMEId4ha/DqYE3zC2FqyIWEm62e/28fkHS1KDw
Q+5/3jFbiqnF+0w83FQNmr0eCHKhMdWDz3ZiHP+RMaH4dXv93+/V6XudTOhbyfhjyhE0c7YfV3AJ
BSMxgzb6XEPLhE0ReVhVS250hloRvH1Kd4wt3DagPKTGpH4dm4ycTTc98hGkR2xXoUy0a7gF7K6k
fDCxd5VtNMMN05F9wBF25mhMrw+wNsfZlGmjr/s5rnZUiFnrxtCiJnSpNIXEcDHZhu3h2QBWv7qP
9uI9rtE0qRATXZPbGo94iBX65AX5Fuj1X8li4WM7hNoQL2SHuRPg6QTCwS8QBlaLvj4hZefAG4iN
+7IWD3qDsAmRL5P3nUGZbE7J+OIFBM9srH+P6TKlyFoo8N/R1VBnIWr+l1Lo9YsCJto0onAXVOq1
QoIc3WiyBKzHKAZvJl87fm8MLKegKCBh8WTQ3QkzNmkoXisel4YnFkDrgnIoHi4jiCCoo9j7ycA8
5svXmnV9r6JmDPHrZp71qfwB3hd8Hy2pesAtHUer7w61jskqjlj6KO95VAiVg7QK1Mpugf7N29XY
YWnTLncpM+J1et584DAlo9cZb94l0UqQupZvd4BT04MDKM+Ik1RdmKDAaLpMNIz7zXLGqz60UEAd
1Tbu19pRSwBsUZ+xYj3P79kHowaZGKo2aFYMNaAYReP4gK97zaRiMyjdPlzivoLTcoOeGDka8XEM
0SZUq4OfgtSq4RNAACFNSseJDgYjJvBEmb2kHJXQFNYXrEx/Db8ZgciAOvVOdpXVUzIGD9ERdKl+
Ag0m5coht0GcCwlFGw8gvFieWCCjHWA9WnAcRvDfsM66kP+In6r68PaoELHRgOwDfMQK+JzlP90S
X9F57QgakGDmYC4yMea8lahNRQnJX3NHZ54xV+cl1B5xw7PgQlRHtwqZB5cNHofv6hPweBiL7HgB
poIaVAaRTy+obsTBSTMIjIEO9CbhwwCDRUN+Dma0kODaUmDRfKF24hBx2qb0VYF2A4A6HSs/kEot
P6sRshn8j8m0mNr2o6zopSdmbsCQQIesFtMu+/7cbXS2Woy/OswC6urMnqoqAv6YZRr1Txnl4wyo
ngcQrfU7R32FzY6psNiOFewkU7kPeoN7HXYvFBJ2u6eXfqGta6iqFiywEnlM8UZsk9GqmBmTBp71
OB/rk+eqgL64+JQliLkBURESmb1TIDEUOF3jXBsNcvLlynlTepnpKk2ERwr5DHmMFzJT2eFLnoeD
UV1DsGN1yB4xWPXb/i6xWLFCnXZTYRECl1T70Gto+9oawW5EBo5+xQXNsNw685SauMF6YfxzlWlK
qhbMHTgL8BhmaV0qRH5nkB2+wSxx1HJrZawVO73eRMXOUvwuutZowogOck1c4uAfKXOU3K+pgT0p
d3oYmIN5guUkXfT7c06qH2Pw0yJTRXGLnyHmNirZEj+klVzmKsLFz294jV7nGBo49bI2eb3G+GyV
xnSA7SFm2gg37O3T/gKmRAyS/ZLxfzUxXsEA5+bQn7+x/MDDE1QOFCtem4tujTn78bktgnjGNkWu
j8b8adJM+V/2QMgdLe3FO6jATXyYCxVxd4R5Q0Wmqf1smm0aFHc1WlvXsODhdF4oKK4xg/lo+sId
ChUeoLQyjJE+GgTXhrNXMs2+vsFU1yCgHSLeTEV8ZI8+OvmGgWp6jcacdGhhJgF4JgXKc/ccnKV/
cnWpZxIhRlQu0z4FwrPB5/kqZ0B0sCkZn4YevELrOcWKAh8KTNVUQh5hXvGUL6vey2EBVDIw+Mj4
RQjNXUzaX3FZ1o9Bj8q7YMLNqFIVFhCcAT8Vzc1vqXGZKte2TkYEaPpBiJG8SG/BTLkCdX4Fr/fm
0v/00r2r/z4qu1Z4ai5Exc+677zFNGnUZp+tDZttaEVISioKsxplxxPlGD+O8IhI3tiIeHE+PDFK
bcxR2U6wC8YUIOqFW0FC4M5KBZ45MiPtzVlUmyiBprW1ImpdA/55sOjCMdVZZTvsmRBd42Xb6kOY
RPadRhTc7Ml26DxRpelu8XTAFwyUsWBFuI6ydNP6AGGDJlEjnm3kyUiPFTxAGY4HlRZEOpCkEw54
yIPUwiMazqsf0f7VLukNaDyVciqh+kScifRbYbT1z40qG2FLjukKo6EEKYYinMAtaEIZdNfRS/H0
HPx8IhN0Gk9f73ETTl7S9NmjPx9fWH4B3igYgI2pT2ExXQCi4VF5Omx3dfRlox/4GG1hCFaRJwbp
3holuj/oXQU/G0IncIXOHYbVXQOtQpjLW2NIJcMuc7UESSB8MSy9gfgzffGSNlm+ig+s6Y3yFx+k
AKNRs1tEs0GD+jmyfB7ceFHMKNOFolR0FDHePPjmjdhtgGffNDUikO7jK/w/RnpNkhiejjzYN5Bo
9LiQhqAZieYLxxJ+LzzP+GfCtj8c7cY7orng/OByMlKOhcVLkqV2K/cJOzkh3JDZXx5/VUHn+Ufl
mX9vUI2mMJbIs2+msW/NBgsEYad0nwqy0vhLhDQCccb6VBR0bvTuuKzAhBIcKN4HrMG3RR4Y/Nfs
QBgG0c4DGowT4oExdzGMINRkMTwrnpJ5xw8ePh5QrIarI6UDioR61NB+roQ2MBn+wtxx4rE915dC
iQfBDwUDQjpCy4XQyxgLLYAQpBFkJHC1/pQckWEVgeS89o+Ezh/S4Ozz+w7kVbiP94wG4z3yWXFC
PqTA1WtfkPjt8DeL/GaAlonvnl522gYrUBfKNm1wOOG1/xAK7KHw3RV9Kgr5LY4zLDHHbB+uoWqJ
VLkI1lO2j9fZ/POAFwZavCQIr5t++DNsv2kCwgFnTLwXH6HFvAPbMnTcAgWhluF3NBzLjPSCzx6/
aXoInfby4hsT86c9JKv+kG0o9HSvWn2AZFoqKNLGkBQqU95jG0FTs/GIshfEXKw0QEAVBzuDHyR+
FO22w5I+J/uNXwlEEwQc2I7o+9eXvWonDa5tN1Ys0kdmcTQuk0U7v4QMVaZfa5jGW2jWz982DnAi
MynkIP8XEx2sDaXec/7l/nhPul39Hb56jNNWFFeMS/Co7eOfAs1vHUQ1POvJN529P8GX4YayVbtx
iLdaC135R0nCeWtA/2usjpaw0H4U6C0Rq7S1K6yd3f1qyc9Tu6rJLYwemg2j7PTZy/Jr3tuEC9qY
g15iBBnnAt9aU8OiKIRTh4klUsjexmuNp1cxgx6yxYUuqNCvFfEXxYn2PIadh0ooHuYwMNNOYogG
l5EBu87tzF5dyqfvW6NpY2ViqbfDhWwwbZ+oqr36fMH+L/GioUhUDvlGtnC2MZlaBOiIJ98DoTgb
ypFV72Zjc2KR23xAQuRo6HURDM6kv9dK8fJFUg5PivBlxD5wFnHb8Q35QggVos3l9/uXLOQRg2gn
neGiDdTovevZYDL4Y0K3ZhK45TL6cEnngzkakbVOejaKJBKvaNbUKeSnBJYu8Un0bRjiI6dCOIag
SfyL7c/CnKijVmV0r48+Y2hqQtzkcZAeYo4UahQKOoyAr+osmj6n2Ftg/aQxwbCCl3orfIiYigz9
rWtujTTDylmnQzTm/TRmvGi4NgYklHRBccAwD9ES7Sh20K1X4toI5IhZRxQMEPrIrvTym26s2sTU
TJ7R2BxgjuV14bigvL24BpkgZMCFE+adTCc71FbxtGIwAKcZ/R7mGcyMJWLBHHhq1pOYBIfBuhI6
Jh4jbBD0ogCDlEMmTb/LJFdqAg040f0gkK7BwwUUTcKx+kfkJxWiMAUxoXbXw/OuO8YeOMiSG8B7
8zwyCAs3NGTCxhBsa8G3fUc6HZzFFoG37JSJAbkYClJn4m8HJd70VB5Dysfup46c9paCawieN/MT
yvzYdKsTkESKZwfoDBOtf75oeF8Cu4RoU95TblATli3gYYOngLAYNamVtwTsVhiL9gwl591vfAh7
T01ceTB8o0TH0Dyoh3cu9XO4DdbpcI5fLRL/tztitjfa4Ujh5C8/VYkncQYs1xE6ZsQ878Zj0mvZ
0HDmmTHpFUzWArZNohMuikeoVAgzQhlFvU9sAyALQyfeI6X/ANbshsRYw/253GRp16BZxtdrwQ7/
x/lnPYQefDSKZKQDgiC5p9lQXBIqDngBAiZGHtzm3jdJ0ECUZxF9GWm4epYkyECHOoCZSD+FucE/
FtfF9svPdGA12MrwVTgvGjAWqxRfCUbh7V8YOzEDUQJdOkqnIXlaMYmXnUN4d157cUE9itOa03bu
v6htjWkEi8XX+6YjwuQrL9T8/lrHfHX+YldKA5Pi95qhm7bcp7LAzRCzYnsAG8vXCNTl2+VFps71
ehZKC13a1s2mNYbJ85oqy1jzk5NujBoixPqpmS/f6TkBtgpxtJPJRxRpw9FO3jcaUiuXGTNdaA6A
OBhDQlHwusCexR610eTZHfBJZh4+0Pbma8nLXj0MltH93q2Yvs7HUBDZS/GLThNfufjvy1hjpot3
Ln5qIyOfRpH/JTXvDQH1yNJ3BklkEIVHyM+Zf6BPM6QV2gfwAwaMb+c+nXP7B5EF1a9YZos+nlAZ
dvgM4cCD3pqNBYUJp51OkrtGhB6e0rb/jL0O1y449vJ8AD6hYXm1SJs5WD2VeKKPa30LHaduCdPa
pPaM2FhJ2nWaW8oTnTw+uKLQrOj78IhaSNSYHy9XCazDWdb/dGyNjT6+dBNFH2NQQZ3/hroEgU44
mPTpAtNKJNstTfRGVckkOpErlOTUXq7MLIbU+g67S2ICvDYZvylbsDO9uCS8KwzfP5Oo8KAttI1b
xBTVZFZjA+letKG9SJ9EO06wNiLapSd3FqPvZngpAvvty5giY3IOw9ZEIm93vt76lv77BR9GMhOd
w89aD/TvFhau+aTY1m8fGEFx6BvVRMUIAwsePJmTII58NEtvrrGt7Aa4E6hUuNBg0U/qjLtCiEAm
ICuqO+wRtpFuryqtdVUwLfy0VX3VM4uKCJNzbfOUQxumh1DzmYQp2XHz1FEdXKlfc4LxIChcIVdi
nVeGwXcK2+JtDpvc0Vgaaxq1xiNrg8vVXOi+/ASUDNfMHpLREOpggqgF4ysKCup5cNlTSivD2OPp
0mE94Rawb3IDAU39S4AsG1J2KCLIhxXRSqVOde9fEAIz2cdk5p8DQSaYeE6CPB8sJXNoIYSZGZIE
xZNjv6zn72g04FEBzcOedqaPlc2LCTMGVMRJPj3pRqPL0dQQ0+AzmB4tnQ1iROOJ9AjWY+kkyEHf
jspMzFwXNmlo45qj55ClMSiTLSIzhgT0cey0zZlJyzvneFvePnQgjGJByPkn74BUllwVnqYcckb5
/oCIRqMfgxIA+wK+lB6sq4RZOVi/FWCOKDVsLY6cjEwd1ICwFSoSbBQ9xrywTLHbrakFEUyIEK6x
oPeyoz2dhnmh5pDEHs64njmkvd7PjXmMBkaQAIegJySxYGq9JkQVF5jXgnoOCR70hglNr1kcmxg/
nNPzMzGe0LS4JrR9QHX/pnqD6edcLCvGg6LAE7XswDy/1qVvHjGKQoqA1Yn6gzfYE9XLYKySdPEB
AR8m3UrhSQFkvgzNkYV5sDFWUryzA+sbJBaT188ad6t8R/IpkBTb04oWj56OW5oHFacOmeeehoVK
SBO4BdsYuyiWSShcQFOxzAb1SDcFk+rR894stYbKzGUlNduRAsq2/P5WjDNY5gcj1mCs68uvU58v
HWs3jq4kUQwjpsoW5FY//1IJzmKqmJ+KraNwWZkbHEEUGDIkAWA2xqYDqih9PEpgmVaHFGwiHYtH
RS/6RE4o6RhvjW1QzRgkLLEOhXo3cRmRcbyxnsuqrSeyah5Cuoy3P2ARqhpf/hxy/Bcv11fEWlOR
otTAUoaN9CVd0gTeS8+txfhbKklk8UnJTblHGQw15foCPasDGAaKG/THi/nTSMvBa2/VG50rjPUb
FvosrKk2+dq+xlytP7ZIEZqZxWpaknSLd94q39nT8szNwE3yAU7FPj2d5PqhHJyUWYvXvgTohBvz
h+Th1AWBYhCfvT2qFMt0cRmKdPFHXpjPorN5QJ1V42N0arfqRoV0J0RPoC8wvSAmkTcyNAMCoiE1
7dh1aBd42wYsGBjjrjNBoTTZsK/rr4mRrYCMPsYUkCnBFxFElMK0dgDtQPcg+xjczOjiMMcLPaZR
GZgzaXBQCjYR87GQLhjUDSfVlOrDTeXQBZ0DgWOfiHZYSF+yQ9YYPEaTgU6Sk5bN8xQj3UoCQMeI
d/vpzzlUwwzCgURyTNaOOoNafczpSNJZUnGqUNaWtALbvWRTs/yphbkfY/cQVmvo8hMk2kkgOtjI
fIocwiugjHknIwk+GpZlCN53KGHn/bKgNMS14P56wEp7TaQsDfgRnQldlvOpyMSWh5oOtPq5QU4s
EvxL9xdQ2vbiQCAsRdicd9dv0RyKp2AH9AHhipm7qIaTt69gE8WoEXT+48yx8vZmctD7S3MMQcpy
fpT758g657c31vapvpZ9bXwLR5YnDSFlqQtyakAEip+I2dtgq5/Dv8GODOwD/BiLSokbGw3a2Q4S
jHVMTzcJm/MinBYxLkD9Bp8KYW0PAveLg7XyKypf7Fa4VGQGag5QbIhFxb9oBLIsKGU7bL4tv0Bi
BaxWsmBNFElg56ExTQg4spdhtlDL2aAIwCRJX1QEm91VWSZNcCYSf9wKBL71wei5+WUJU1WvibBl
ceOOyByvLkcfOSg7l+2fsQUm5KD9gpYLIG16iKCf4Ux6zV/wnjK8pxRlr2oL9BDRZUfWLa6Ao696
LfAjxp3QhCwvKh1oHbhRMsmyZvTn3ylHw7L6aQmzZVXzyjbILJK1nXYFEb7kTT9bvRmXlMQMTwih
JI8Bzo05I/cDg0F8LxNcbvFfdV4ITaid9eVA1NQsQE6FXw+rfOHKvNNJv3OIUJpToh0ZvMCHbtnd
VqXpqTu8FF+oZR+4k7JTXSIeZfd9oWAGex9RHEiprzG6CsHKHP4KQmyRejn9AIMaWAO8gCk7DFmw
qAX7pn012UZqIWKMC7fk0kVu1botfQP3NOxfklwcMHEDIiXWmP9+j8aAHa8FuyLLHo4Blnka6QhO
cmTTldLxRfKVaKRL4w87LltsGrzws6FluLiptHnCnMJ29rmAOQc99kPIVE10oRuj51XcJnSZTLeI
ADKv4DljlNK6RjGypdG8TX2lY/sgfNSz+qB5jXhqSuwBzf0rfaiQRWnK0lvTzVTmuOEJVBfxR2MO
Ffpn3eeYa8Z2zNrpEnT3cmcLR4ci0PF61IZBjyM10S/UDXR87PGKgCxDGmWGFQIybeZFs2r43GuK
AxlVU9IcisZy0m3yKG/9sZoXD/ukcalcNAMFToFEO7JVYruwrR7yLac6AlnFYVJ2GskXMxJqZspu
6Jdw2VCn8myFQ+NsnJNHvjeFATKcXKg9Jia91CZo054AtNQ1Q6tg8sHQN4BJdyE6yDVILcCqxhQ5
rB1eUrZo/ViiVPjKIIakhwF3hW5ekkgiWi4LbizMKCbuqlsAGUP1ZPOyXDYBNtAs8wBLbMw+aENg
rqEXRSRlTQwoMqpX4VKhegmx83QiekAdD3xPOSc9PvYQJL58APd+GHDyrP0mi+jIdvxn7Ut4qtBX
+wd7EkDXe6kd1QdIvY6NJlxPGBS0jgRZ166OW/VTlNew1FAPEZfIc8d0AOuOfjWujkCOWAFAq1s/
ySfCVRnGLPNlMoEZWNYsyEMKSsoj0uDIvEZ8lGIl8iFuaQjgpJCtsLowAIQqTloZ/A/Y+oTjVg7n
JYNDoBa5MPYfljhyXE4xds70jSCUoJp4juZ0Ysd43aKNoiQXPQMCITKIXfqKxD7l8jCTuK9HF1Yd
Kh40MORy4H53RhRgLi7Bk7bp9pnXEnkZ4OTPbYlheXEMz/EDuJ5aOJ1rN06Qk+DDeDGOp9DNYepQ
6ivm8Akhr3IzCb9UCrY33p+fOU67LBBUpuHeWHHzSrZLyrrGwrl7Hvt7u0LFwzrCmKKCz/GdRx9n
hrcY/qwfRZSkaOywULPEI82qhwEhOwjur3r92+wGg4MMLEEpxXbLDqm4WUrCGfNWUaa9oFNROiGB
xEwHYwKmVMwLODILXoXLhf2A0BC1iWloh6+mjY6CkQKeQhAKeh/uIQa22EHoPGdzMZWBR6ZBoEXU
gWP55otOSiY8GUiU6x9CV306FGQ0gnDH0mxDqCdjXz5EZhusq19GCsRiQCBBgQdUCWlp4IQPTL9o
BBB5JBifBCHUHolC3RlQzNji0EtGSpzAgNo/IC6eE7Ay0Rvy1uwllMyNyPjLt8yca7jakpDUgSI8
b+Dm62LV7IA1UQIXrKHkOjAJPVmxSO3SuLnqYbZmoo6zMmeZMYDgmOBdZBgmOSG0McBC2Nn35xHh
ePUXi+J02P4I0qZ0xUUEGhuDKs43hbjp73Af5Q5GesjtTtjGJj81d7Aabk1zU4tYdWYtGf7LP1xv
ZLGcgAK8CPysv8Hy4n02mKYAP/3tAivBbmlKDLqPN117bgSdFkja2Kbp07PZprgl6FYYqTRzo1qa
LbKMIa+AO9p3PiIbehMBtOMFDKQVm2RSTCWCduUJexQLZ8xIKJr0QDb97hme7Q6aAvaKRJnwJLym
6nMRmjOV0AlsggY/OVZIGYuxbU/emTNg6qUzG3VTMFa4C2wLACOMc3RfIX06F7AT+8aXbZZnkNwm
EtEYkjPKC4MknID9kcb55nmAhYUmB6enys2fXsOa8g4+uQCxoG033YSV9ElUzqJoxsjiTcnnLSv2
A/iGVEkcRQMZzIswZ6Nr1IefrwtDCARSM/C4CW2WUIe8boWhvMnu7xQj1l2DllzjbuUehJPBcgut
H3M9lwmpPhjxJBGPfrEYTo4GOAUPPBXMmQL2rEG/w2gLwy7GOBQ0/5AkJsDciirpbaCB5ZA61pEh
XzJfTUcm/MbYJRs4zv2Cr+CsiBccWnhuLMNl+Am7gUkjCcOpIVK2S9J6WFjZHHKvsEYRo1bW6AYY
jxLWE2gAWiO49jxGstOtkekT7cHMeVhNut41ARxSMS6kmac0sZkJQW7htRmX03uj1AZU4ReLrGaN
4t4fx9GEBRsNqB4GmMgi+u7gm7Aa97DwfhN6XNX5CJSf4sNVDVR8rHIjVFb4rxiY5BGKETqEC3bV
tGFPePlvSFnUgdqQY2EPBpNgNkgYPFUa58YZFgblJaNq5y05BVZ1kBcIgWtGyE5NmPLsjBnZ6JOK
1QMTHFSPLEZfrsEYaUgH/ic+az49mjeOqMNcGswXiC+F0yVy7CpMbm2HDO6ewb0t8ksIR1SN0Tzf
wQlU36Ig5colNMG2L/WjKvRbxKAIVMzgRa38CgDADNzxIHWp4tLTDVG3ft4E1hMlPm6w5QKDpOPC
zK7yRibhNhWZISOyz/ViVD7HiLaomeG9GZ0nf0YG7ii5V9VBifYtGtJKO9jNQR+jZULBsozZsSC6
47rx9wXgJezu+KXBpPfHrFRzwEU5lIbpGt4ouPh/R8RvzQFTZX5RXrO447/49mSs4shPWZoQ9eDH
6Mix2Q6wNx8KEBW4hsfPlwB7cpFApRGXJdYoNz8JFBbUAvMOeHY09Vi3MIxkxA5wAqcDwhHzYc2h
TOmJf6igWY2EjSEyZFvITfg4rQ9SMpG92m40FitSZ6b1AkWRgrsOYQdLGmFKjPaEZyMCIwzRQfuh
FTHSZclHWYdtJ0IGRo2UV9IWvpaCBsM+0VrB9oOpV1DnMebrYKcpLXbTNHVPlSCnYS5CFcHW+ZVu
1INo1kd0tTBVYhOk26220g1lUXN/8SZihAWEh+mESAvXT5e7jroBERM5WKJlYuzpcGQysUioT2it
sB0jSwTKygAVhsMHhFKP/QLomAsCYZ72m+T3JyLJ3tMblzzciuI8def0UIh5wS9IVJNUwCHxPTAu
cuo9CLzY7uhCR81Js//FooGvU3UI2g0UGErkHWzjDahK9Ks/mN5/HgiShAc7i4MQwTPnRis63PHJ
EXRHe1KS7w5pxWUZUaFuqO/fvJlmADL2WsJgCyuN5HXIw2GFhhr1vzqUuLdYMJxuUbCKnXARPaa/
6MqQ+HP76dDPuGPYfNn/O9IGAl1xngPuKjRn4gUYDKTUVyHeKkPGD9/OMRCLcVBMVxni4EPBwCOw
H5rAOIZqw8+pl22OEaIqB9U5padnlM8HQauCvwHxHswwedQZPn373HsnOIG1UCJFThN0lVT16VrL
v54LQC2PhAIkghsFE0Di9Ujk+htQ9xuAcY4F4MBsO2IW8a/kiQhuHkXEM/13sb7oM10S8uDqUAQV
1VgUFmBSeILhKvVxIH+yI3AFAYcqcCyY14jFRTfFQj1kRgSYkgu9OGXYMFNQjoHpOT1POfAAGxk0
i3yI2k5l0eKugzdIjDcrqOCHQ/4UtdgT7qnxpMGAJfObPpEkTS+dl5ouhNzcYob2y/zoqTeHJgWR
7EKkloP7ayGV2dKmUewlcvHs5/6tLAYMRugJaOITgnvB20BmIkSGrvrHsQPJ87WOuAzho+vBPQJU
B/zhXPsD4BX7E9QlskUvQ769NlgnHDLKIVgAMBUpEQICJOBjzu/WtV+8LtwLtO4pawkzCkXfWxDT
phpeaEcTT7L0rN0kBqLL97Lg33KOPBf6CVmIQUHu9Jvyqp0XW5aIcl1t6zkVp32jGENzGP0QS72v
17BWmm29jn7bjbJ7ny6H765ZFSuRLbT7EHbMn6wD4yWDxZL9hucSbYtVLIgXq1Y83/mpXBsHbdaM
85WIN61W/eJyGMzeJ7At4nj4RKw/FopmlwDkvr5e0k8HkR+lM1MJR/Wb6RVoLAp9ZgLj7yqaXQA+
sYR5Oh9aNlYsAAEhbiExnL15+LmlEIv1OTBXefEU1scdyw9bzXsFvUZPxASMqju1XD1c8znygX+o
YZkrwnKA9sEdiasqw0fSxkCyyFrG3CudREgmMwHLCYLhX74i14YDB/bkXmP+81owxaRe/KzptmbP
0/PEOqEfBljxxv7lHh3k33whzZtJfZK39ZuKCM8yOLIs3L/cWgaroKCTcbNxR3D38GDwi0ymctFs
jSvFC+iQyKoXJPgY2KkRCxhw6uWP9esyyVfcO/kqpLf9p61MoFp6aZBRTS3bzedcP6yrjZ0xJfMZ
YWjXOCp2Shv5+j4Vu/cq55q0e+TIINOiuUQqwLyX8cat2raJ1y7064U7mZEpjlMAVCOhmEabC6ZT
jgwHylS6LplI4KoBNMZ/8Utg7tVRZw6jEwb2NwJGBsRYCKfH5Pd5+TUYbVbvs/VZcEocO10QOkoe
Ck6O5+LJkA180QpYQkLb4QrWiy8eM1AWoXV5toFcKJvqZ+X3dWDT41fbD+u/9Nr8fLz94YCl2pR/
0+FhOl1PW0jyB4jJ08MByc8Aa0DcnmKc8zc6TKiTdE9vGapE+xRv5Y8PulBeHHkh7Sxus36moCFc
sxRClUZ9ZG+lsXGszt0czxM8XpDp0Q+wKdBSP4AnKtBIOs9T9YP2WSCekfgvv0djBFEZwJ1LDWIu
cWfS+YGvk1tziMF72S6hNhMYLXkMuPs/czhBje5mh861h7FIeIDFao9T985n7OkQVoUocz1YvmsB
9VXkRdbEwNnA8xtKrg4P5mwp//Ww3C3k0MMXP2DPrj1gzAFCFA5VMaYa5uShUXETo4chov1P3rci
SA9bNunEycEJqIBSEVVs4z+ojBwan/aA/QP49pgeX7ewdL4rxF7Yo540ElypcHvyQYc2I3t7qU+i
HRp2Ecm0zTb5qlnGZ9ICbxZOJ0flaB+VmXrASnz5XForOKDnei4/mHD0e1ngHNqtu7FRfumYaCen
dGVEVNV7mnv+DIaQL8k3FuXUoz7zz5q1yyKYjAu30cXWzg07gJ5zalbc9tINcKU+6/t2UwnaLDOR
L0EpCO+Rw5gisLmYNrcUpuO/jFfAinjdHC2UgMYuOpS/+lK9JzeGYdgi5LdwjtM15lp8NIIy9V0Y
M3mbTFEY8ujfVcqKGzw3ufHE4BVW/L6PgnCNq0xqrtCGsD63+w8nXj9McVzSjbTHU7Vrdsbf+6Qf
UtYO0fQ+DMZYONJTLz7EyAoklcoe4wXWcb33I9k1YH1gzAI5fB8t4bKRcC54sgxxif5tkXY++Ic6
Yc8jvgbn+e+XWNCLU3tW99X2c6YAfFFBCPI6z7L5nQ2gwpDj2I3CzosTv4BSoXrFlomVdFS51w2I
oLBnhDSdH0cYrYUQEl0zWwoWnbrzbCmV3T4jTpwlemQdWJsk2gvZY21K3iNADuvKweGJYb1cXZ2z
CHRs+LUH6HfixZGTt34J/Bi7JJb21YiFh29iScvwAbm+CbQ0BVTywo8g4OLyqz8TjAgaTWmpP6gr
qQttCDynesFnoT/kB6vZ2T7muai+DQhxUBhUR6ayx8+1gzsr4sHE+/BJvMkGqTecLicVvUbcRJwm
J1524++421GqwI9Sbe+7k46cF9Wt/EBq/pZ5+hRr+AWg4foA99Gg7WmFvqj3Ek8hU3hanKgg97wj
l8Cn9uTDI5HiDM6hXwmQIhaHVXipdkNl9y+qCHzExiAtcvh6f32PzCnfxGG1Z/1A2BQCn5FxvZWb
/vzGs5svk63tqlCTWrEW8/d80LYTCfpYivCEdOo9ZH0wSethPOh664aA+VGzraDese0TMLyDPCD2
7cuBx3bFdgb15Ufdsztw8cq3W2+aO0QP9cBpK7v2/B2b05Zdnefumc7IKeZD2lkHi1qBS6zskPcf
3iLGZMNa1dwZw2HrMSxWfLxf/lL8VUU9A+i8Yvekb9zUm25LfZ78WgdeySnxg9zk97MR+xDuiFcO
xBQK/oYl+F+WKadmXOHmbtKg3XB5eIF1iKkJCBhJfom03X93xrVdNCt53i7Kdb0YzIq7wtfqc3Xv
thZyoXt+0vcRL37+cix3cpXZ8MFjQZd5yi9jboGLeE/roOzUq3HlqLhjuAmhvNCT4H/AEKMRzQiI
GJRz8b1cFr6j2YXTdiM+R43fq1fpWBExV1BO6VexZx7aM981wD7BOnBeyozv5sPtF82SH90vqnu7
4YwoYZplded3LF/5qd2wf2+bVbXlVlmoV0rqz1q+XiblIl/l94KN3Z5ygpviXpxQq+44AOoGFsnL
gZPCiHk6mHIG/79QA17LWpr8pjgZMOSsVs2WURz02VO+EsUGcRXgzieD24LzKBfqYcAA9t7A0YOF
ulGv1Y6XCYFy68tXfox+4GF7kUtKjZVdESvXIl9PW71nr0V7aDcUwuEmAxOYtyIvkj8tvogA7jIr
I/rrbfKHQSJ6BY1ZGw8+Erzzd9FMlcV3HR2TaXuKbuo9QoQajnUCH9TlYC3tk7/616CpVVfVEdBX
XVaTfFq3dLbqymbn0f5H03ktKasFUfiJqEJRwq2SRURkDHNjmcUcEJGnP187/6lJjsJm591h9eoT
oELdvfWEvvgNo7VwIIMGgUGo6X5sLYQ6xBEmcez4wTMyUG4WDGdH77xsZHfotuW35gm77pMgVcJZ
nYdTEb6qj16uPnq6D6fhAeYC1UZULMKdI3BbAdyiNdpldyWBrRLWimLlYcA0SIUscbV5FxegbcBR
/ZytyPBNDgnsUKBnYdciFhVLE2GxJZGmmDBslBc+EwpiygmIbv8mlCApkdNMck9iRNsxVhrs5z+t
hIRVaNAoeGA+gBWAH+Yc0pmsoK1TkPNc/ZgAT4I9kXi/b6lo/bALSqaIfGPOLhDnQTglfILYJjFX
cPwClZbsVW4GEyPR0WSX88gmhVOUpFmgq8mlzV+wIaCq5f8M0Q3oLFzdXAIbmlcs5QIBSOPV7AKI
Dsvl3Cbi2Tv3K8KQYQ0YcRj/HZ+SiupJWiQBbCyDlZesNngHCJneOQQ7gNUid4Pk7NgkMNwRCmW/
3WaGYUOY0VApxZ6LpQU5Ais3xyn2NMI7bvK+vHkcsoyQSHGCgFfFoDG6e88NyBTcKNjNsRAjHOS/
hOWe+3L+x7sfLO8Y6LDPo1KVIEGJ38OHcQNBiXmxQ3/h9AAEjesBqzKOsMrotEFNvhyzdMgRBr3z
lbHag2OeB8JOffWennTUuX8YgXwmZBiu534DCegJD8KOzmWzgXpT671+lALBp90rRpzZO1/rYWcA
aUIHjLRlY4kUyIAQ2UAIek6cOa1iDEjexI/3Gl4YEQ1kuhwkEh/8+rkPiVIfvX5QA40J3fDpwyUK
On2gd18eQxcee9byPkRI0Uj91YCoQSqK5fxws11IiUCL0VOAPfiFwliBNhLDpJyk2Gdyn5MQdAin
YmuT4XDiBdg3eKihWsScA4/AgJ32txo1kU/2U9mQ1X5zQ8gcpxm/zc2D8kZytKWfTZEggADTkfN4
oG/MzX56mJqbRnZYHVY6f9l2PnHrB8Gkyqo1ZwZnwQoBgP2VA4zTvrlgG+VkJM87sCQDHxInbwZv
xH11ww6HMnmQbyvOP9nHgjsBMjXUKnWBGrKfXePXAgUSAostojt+OQx0pw7vHBfogM/FfaFNlRXi
fXvVCk1PmaJholtySBTr1y/aNhmL3+ltfXgM2o/Z9VOG78sKdbi4AlfFhb9WD9v9adY8rVtfjOTu
3itejlF6+nu5nx195CGAPMg1GB1Jd94uhsaup+WOoa4/0EwibrQ6AWwDKHEkiFcIE0USmA8hP/1k
OJFw72GAa0FpeHLqXQQgCcFxT1TtCXdSv3Hpv7Uea9h/Dd9WVChD+HQqKELeiXELkAkb+x7UPPVu
zDqxUE5ybrQLhB4rKZvpE2WufHpP4AA7DALE8iK0g0a0yNBDZu2jvWv61t5zCT26vQDpIYVUEH1w
Yu8nkAQ19HGzWKsNvx3tFTJtO6fcYzQR52rdeUD2mb5U5EGHxmO+BzOKBGhNcEkaRC3fm1A4/t73
qLOM9Lvhzwk/LdwGDJaAYI7N4KTZL93l+Nc8DjINw21ua4V/BOX9emya54Tx0V2lhGoSuyBpRD3O
YATQPbjH6Fq4RLLhc7TET4d0kiEaPJ79XTPQANmJ/NQeP6Hu1rxiD00QsWVkOO9ipMKQwKn72mBb
bC8rH0eFNiEx6wDtwlgSxICBSygYdmFzfVueMM/gixA9ZwVwiM9BVDDR23hwVQKw+sUStOH56OjH
WMWvgaUOMVEfXHYR2Jm4FeSb/N1lF8JRABTNZ5SQQQA14TVrTMg/SePvv6jqWu8Ta9jwoOZfHHsl
Ge4Mx6iiy6TFopD0ZrlrLGFXq3EUdkkMiIys9c4gNzhPcI4hsRKEaPUYvj3RjfzDqn1gIcU03UEK
MR/IxxCiEMpZiKShPGYGajBLMbfsY+FeNcxlNn2BsEdsR6epiY5jxHXvMSGwbW8Qd4OxeCgeAOjo
EOXOHRVvbjKX8HNjtJscoRnA6n52n83AJN1ZM1B27Ln3gQDqJki1d3PS3sWXfe/THjaeAqXNmZ2F
tcLh8xG3a/Q8hwziuzWkFJza/BZJu3Be914O27fqEA7cxOoHzVj2jJ8xEh6yL2oI80KFwAHRQheb
kbpAhGIua6CgSb9CnBvWpK+5RPxRQCroZJ7DaiaZ+kOQeoiJ8mSzRwFYOBCiKOEMYxJxPrpceb86
YqO5iHMB+Y8y8QaQp5o884LrRUwA5HOGbQHhjBl7051b7tD7SGUY5nAbUC26fS6UjV3kcd5po5NR
NWrP/EX5qmwkeIC5/GaZ5Gq3NT7N3vW3IfMOq7EgMSxrsiU38Fygvg2AftgpIdhQbZUkcSTg2rk3
ALPEUkBirtmXusdqx5qDfAVsnMyEOXAAus+Ye43SK+Ze8SQQFFO/A8mWdHvJRHL4F3sTM3k+1EPY
FuC1YdXc1rgqsBHSL0dckQ+chRAz21Wry5NY/xTMa9Ql1vEJwllOLD5FW8RKqrpKB1cQuboqogwu
0pnUkLnJTaC4OSoaYgeVNUlMseI2EjWsMSIt6L35tpZU1fQL3gF2K+6VQSabLL4bBpH1jPUNHr7K
Zlzoyh2zHBohdru8KwoDx+13lLkAayFzjRIYViognwJ1hraHbkB0azuq1aURIMBZNMpXOWBfwgPQ
KZfoAJnVeY7vC2vKRq+OeTJ/ufAw4/hAEWOegM7CUQFvkAZ+W4aDqt7QFRhYXlWsXXzqORG9GBC7
jB/zhTlCjWUDJd87pB7MBQJZvzOPTfFFRCvBG0wchHFVPKrUm56nnTj3XqAwQYswgNDBQcbhFtEl
w4q45gGXNS584GuckrI0xnQOiEOqimWf6pwvNiZY1vl3LnMFk+T2FNh70eI0gBqJU5JWURN0pgX8
RQswimwY1GCNVod2RH4vaopYJWuuyiiDg/yRAHCdscD4F0XkveANwjvWrTEW6GaXqFIgBnV2WksP
I5WmLDW+MT+n6riODPfNTKU2MtvoCzryti6/Qy7uKtT6xYcvxgxjCQYaXrCr8b6MAyU2O2h3zFKU
Ut6hV9kF7hZYZWJoO3d0MsrEfIu5AlMTV1DoI2PUyUGCRMCcZPJqNrWD7YO1taAo2slVjCv6kjio
SCuACoDpvNntE+YV4itl06AKDUjkLtkxXoON9q+9dkCuSR8Mgv3piN/uIJklsIZ07UMXZjmYQGBl
dHDNZ5JgAvcJDCsNjAe1DQiE+EG8cCK8u9iCOIcYy86+DwVZtwffy7KaKPFhZMUoEawEewBFioP/
8JTc00PyWcC7CfcF6Ve7RN0TYNlyLPc2e20kKZ2yfDtrfEOsNfUHGLT/7MJxGTZGRJ6nTzbtjt43
PdwHCtxSNbzToWFrtABBmuh8oCmOJOQQshYslO7O53ifkxclx9T3NcVVy7l38Hb2u6OhQYtOQVgl
lDCElJLJgTZ3LfvlAyzx+B+aijukATBNkBgVkJODVBCfO9vx76db6A6GFWgn2jgz0WxQJ6rOksnU
MVFdNkB67UmMBt79IZ2AV3xgUq576sBEzkXHIC/wxUczuiw/CQd8oEUkc+l/3Dd5yO9D0jBDBwSy
l7ixor8ofJH9TfS6Ww9tBMYgI30niuiQPIzzu481FBWrB6fD8OUtoZeiEJB2/gsLVp3VAUuptSmz
vPdIMGqQvZZYktjEsbLrHXHz3tPTSseI2IhKrADz8WF2x6TCSoCRUajW2NSf8TUtOdnIh4AhAItj
2siu6TWtIvHOFFCVseH5J8wI+PHxduhbJuRuTLjSWk9vdnvwexx/xtUUcg77PAaq09N/75N9BD/x
icBvIsq7GIYwZV1/UEsKTPhKD/IAe/9TwLmAbZn8K7CM4NeO991HVNtmeCXnt0qu8nsIXz3Ro3Fx
9YF0PSY5RPvEiiAk7H4MEvaRM1YP8uGxr0NkALtThVY0D/SkNQMYNh+0XC0m8h7yZzBLaPH89lro
D72KOHjkbJgXO0/iAYu+EZ6BdYVItiFsruPX+riGkf6DfxHm0xjQbVhvG2QzfEbm6Oa8ZgJs7IHQ
gcHijLKGGbYP8oZh5/hCv0NkenucLHqiBrjyMmhscWQch+dIeLnU0VGii289YKJJGbZTc1T0ibDo
K8GFXEaXHsnqot16tzbqbvHbxFxy7paL5vRFivDtYVw+8Ot2BYrWGt0+EgOC6Em8yXyNKp9v7isT
DNUadCaLbKiO+AQR/IZTfqKlKn786Bk8g/lqtz4sDJbpar9oEoSDvrMq7t0rvixQx027BjuOiJJ3
G0xwHJUt5zZ+gx5PSrSY6XGtRuSI1SSN23xKZAQp3sNXdIdBGpeYl2c3qH5AwgGrwkoR6YNi0VjU
i1sO03M5zgvHpO2vcG51rhZsBi54K+LnXwUpMAlZO6emEqCJobBjY39MPgcO8C6dyrajpMADStO9
4cgl3QUkH948bNMzkAfieevimJtpHqGhOGcfIfH/VXpmW8IWR8gJLmBivxsOgBtwBioEwU0Xw7rF
qXITwBWFYmeYzwCYYXKwiOFZWimPAZ1spZBzEZx99DTvlN4WJagK/O81wVZkLSGBPOxcyMPI9VgB
SPYyPIywKICk05bg1l4gPH61J2EU7mmE1f614eLmJ8SeUINB+8GETwy5GN2x8GsTtlRUOH6n2hKF
HOgRKNqfmwIUGdZOItWffW2JUpXh3guJEaQ8TOC/vA/lDM0Y3DdQvOIu2LBUKGlHkgwyo40Mclxj
lbYghgG1ADQBVRBnLyzzJKYh0yaAj5sLNs8gbl9s8qjvmEFAnnw2xrMLmgFNvcLMXXFEuygF+tF5
QeMP1gi012X4/OVqYnkOoEFxM9LDbRvXDqucnkB3IGchtoXl9RcVFVuBtbwMrOXz11ha4GCx1uBx
nrTB2xBdu/pa3QGl3usMrf38q0z2U8RDDAF8Uxiw1SNOCMHJ/t6H1AsciFgJvib9Shw82A9+mhvs
BcakGNAYjA+XQav97pwyM1S7lwQhgKDvVx/jNPYIeltsCc9fMLqv3+sQ2z/YVjbXQXPT3GAPwc2B
vZiKFKNydBsM1P5+ai2bP9dfHAo/7eVhVE7uHv5N6BfnpICvI2LBAqCNAwh70ZWEgpbtkTy1HI2Q
HsC61iZzAtA70LeYBHnYzUX0bgHjIH34kDhxPK88F1esTWLXHoYGY1rZec8cP43u2QCHiTKtW0Sb
iv+DnX4f7CxQus7hDhGMzTOvYLdNvBoCt0EE5TZClL7OMCSVzy9VQpbGzYIzhccqJDG94CwhVZl9
KfpoiZSIcFm/XWRv5Pum1c0Nlh6haGLrxSADVhXfhsjEpFmP6ghvA8IikiK2cAQ02IvwAiHVUEUD
R3FmbpA3iRZfl2vUQGk85xb6FKoFMg+aPDVGPj4aLvKVVQT0B15yhDOUJezdiENIb+WawSnWiFYY
2H8x+SN4I1qJkAujBjIszmkELHxvbIjIjjt5zfHIQ8Vij5cPAQ1FYUonoM6hM1xmiF1oXEh/3LzP
vRo482nG6YqkVwN4wNdDvBwYFqHXEf3/MkOURhzF+4FOxqNmKE8I/bzUF1bvsdYrpEwtakTkguhx
D7V9pRoMFK+0WJOOKbqmdDx1RprH27do4UkQMMdeavVp+ETOcheGqxBB9ugjNNKOOiJUSHW12kUj
42OlaZ/JhYBGljzWSPgqfEaXr8unEvs+FX5qnpiIGJMxxidRP7H8ERIPaU6rK9YWFEK6Aucx5gCg
KvC/YuI3iaG1D6p7PUnEqyhVYqSxAVC0aofWI44jyPKCVqFeIvcjxz6SipTr2CsJ8gfdVnbRHCiG
q/40YEYeRywdyk37WRE0MuqHCs2nqEGPjELRBFFgiIlD3D3oqHIOqgTz6HMXXB16F9ribd5B7RSt
xIL63T63wgu6HKoprpfx2xM1qI24c1nTl/PgGluuBWEueI+rg6ahj/NdhpamPIe3ulfZDOEdaqiy
i7+lOT7AJ8xDXNSPfgc+VqEYwu/IyJIuGOs07HcvsmN3WltC6/HF4lc6nv1zikZUQhy3wNqElITv
k2bVASonMb6YXu6tkGaZ20PyAg7AAzAv4TPQXXMLAwn+ulLsSZqKokBwDopwi0hbUl8xBseUAdCh
EOIkY9d/Dmk7imIb6mj0H2SIclrXI5SBuvQUDGDWp3cLGKc6wKQjc9/d5zYjvyOQHXbD8FGPiKsW
lBAwAqgurADgCrpcA1jDHNjU4BM3SGDKmkP3zqh1GbH2y71HTPI91seMFPWjsSpAf+CD8FXwiJeD
metg+cwv9YQnj2BOE/FyX4bnVIccm/ysaLl1B43yfvJZESQ3I1qOiAYmD7I2weAyidgP2gRSrB+F
02RH1cdvUKLcEsuiVH4O5PJs9h9rpZHgt3xkD3AQGFYuhCYj8J5EZTWPwU6l12UCAualsh/7zMYH
EiLQJu8+rshKZgLLCRAVjioCodhpzO0Z1GjNPvAmwA/oB2HoLAZ0exXrhHfBYW0RMMnMaN167/te
dEx9+xoT5GE+kIqa/T7gLIXUBDg1IHoEy7dl72uVqei3qPyUBEyU4ELYTXuXjKIAa4gRA9Axwgs2
QlgdYenkOKdrPmQ8ItzBxb4ATMhwjylWn4qS4HnB89M7PYeUxZZY4v+BdH2+faZtFeMHptj+e6zZ
AI3X8GyykaoOfchA16INnxKmBOW2xu8x9jfurt09ZAvIrxgtWPS+Dh0F+1HEw9DuKYD7ngtwE1g6
Ykb9lrXGgClxQneVFfrnEcoUzS4CWs+6ZBwZA6DV2KnUMfMIJZbxY+Oab3lygXCZMzPZMaEAreX5
dBYTATAsA/YovZzwUFl8kN5hkNqyUQDC2qsT9Z7cm3228/nJh92dZ3CwTOUe4g96WPSAQrEjtEJV
C+kWUAS4Q7MGsfKNZE/qcDT9XcxhsWsMFNTCjB2jYAHipcQqRDUjhHgf3BBqEbQxpVdGdfBe0CIw
okXWFCBjc0yVMDDg8eU2SFKxmtzWpzW1pXNaY97laNr11AU2ERxUYhlRnVtQYx15BPhIXdVp8kXw
n/9ZQD0PqyVbP/PjAf0p4bchpgvha267bUwZD4GmFME8rKI5DKu5f02L4Bnn/pxlKO8hZgQln99j
7vTlypp3i6AGY0cHy40UiBkG8ditI/IE8mCMJAB0vvfJtfKz85UrwCIgWEyS72XiOJbnsEaklDoy
Q4qRkpkMAsWiqErE7Zj6y2ORdBjhcL6tInRDaRQlz0O6vw37gzykhIl65xOXBif1PS4CHjkPpUpl
wGN3PWm1dIzc2HbJEID09HdvDT82xJ6QhZvURdogJUHkucDfQVoqocRu81vIanN/58vz5HOeQFCn
f1vncnR+6y8V4e1HoKyEGZtlxdUqT27JsCQKFHH+LWjAn82q1ClF+9ZkHsqVR1/qiPwckLHVlc4v
OFvmnslAfBbyn3Sl1P/7rJ1vEqiKE5wukypyVv217f/Ol8r8fUnfc5VUXoMuvAlxolDcYkVxGm6F
NaW2ka1sTC1j0uwwOWTuyN/TuoDkSuVdebAZwvoBJZ90gUwjAga+jzjM5Frm17aFRaYi6QFph6gm
1XbO8YN7ZDbNpbYsajoP46104nxL9gdfuhyOXUqSwYFSnLlMs8MGw7P78pH/PUeuE8GBYjEcSJIH
aWgZSFmQnlOjiju/k5JyvoPUkyGTJ0s9pb/+BphZFZ/TOmIuMfHk6TJlygjWc2bgPGRtnxIhHWYw
ZdLxRY/L1X/zv4qoRxHwXknLpBwWcxOwI4NhslruMRZGmbWycKRIFksZHGZf65XMcI5JrsRNEbPC
vx//zVvOp3sqra2jJ6V8FjLxZdJd1jKXd7TnEeg846+/pAfMf237trAn002mzr+r0oZNoAlfLDCM
TMznNh+qznfhSd/QBOkwzLffvr387QjylB0/Js+Uq6SVMoI8jwMC1aakwfKxrJzvamVJoRWHbMRS
IzY99su59yuL+PuBLEip4V8bVOfbeRjpA5lmslLEQCSv5EtWnJTNjkhP0hbqTixjIPKp//sZU1W6
QCaVDJ+sj2ss04hT7h4LKEXG/hn/9Z2M2K43D2V5yau/LxmYeahD5MrI0ddy7Xc85EJplUwHovQ9
PK5ScylFNhbZCw9P+5FV0TU+JY/gnJ7Tv82SHCy8ksJkestASD1lIXHbVjqP67NHdstOCR0JeQ5/
Hvxz4Us++MAXdk7fWLpaQIVjAcvKcUKNr8zVR3b9vtWIQBnBKwY1f6KOL0mTIJAx/f5eSCk3fq7p
Hdua/BQY4aQYcoshJGF7S49UF8klbkQVKGkcmCmnsJjiCryZ5xSyngwqh4zyOIkG550LEpxYmWft
VAS+2LkWWnsR0Zn/yHTXWDBk40cCSQ17LMsGkDLfcqB+PSDwfYOZTVC7rlBxw74KwiW5x5yVCGUo
i4Clum+abblFQvdjXQ0OgDghyN4C5j82ONOg0MMMHBlwXHOuWGRznLFmOPQZ7VvpEdHDN8xD1BUX
GiIicqRoLXgWuaDVBVhNDNdpxjT8Ph2JgQLV8TtGj4cSnxxTLAgeMX1vdSxx+NIPay7m+wgelr08
QUJ9La6tmXhdFsQe8BBWJN4FhMDzAoZSeBkAQ0/VLRMfr0MFgakGUh798azECDiyGm8IBENAxeaW
OY3DwZo2j8FngUaB/E9IERRJsmaAJsvwIzhiii9g5dWie9o0erip2DcgFurB2YPwZjyD27rPOJUZ
qpkyvZxdhP7DOu8dMFiLFqcz53b+gX2sRCi7Bc8xlUjYbFCn9n3AuyWakUmYG08ieoMIRmQRs9Fn
5AiWQkZGmrokaKSwl++Tt0OwmZunygoSpTcaBroCOiNujBkMGjLKEocTcjBzv/bteQRSTL14JGoM
/d4xNlYIwIhG+jHIz6G6eOZd7fjDgVDZzCXF8phM55QQBVrefoWCiGeHYHpaAj+gAwq446cGgSXM
vJrkah1sQUI+wpCeIIkDeJzq26fuGm1nT6zutm47QL153LdLET95xlF3EU7Jq8Mq29JjFFsinFIJ
Vnd7ajL4tTK44hvFE/WVM5nMNJlIMGrTNn2pUEqrfgPlGTAkVdNmRFi1J1+ZUjqrRShFyLRXAMLk
PvTQBnzfcItDsmASPNHZr4k5USAR2jI/Ly3cpg4TAIKsk3A9ydOIDLibEpbCbzoTnDrXfMavBV1A
Cg6JYWM7Rz6eEn+IfnVVYhhMGMq54tBqZhHXI3TSU1QVKRt+5EMpuYR2O5eOOOsyWwpOVwB1z4Bm
oT6hucJZM95Boo9fVMIPzjYTloONLoR4hKZYxJco0tlNxXkxBJXt0irCXJyW4KU4YP+dgXnKbWxY
Gf1LB56S1wLpj+E9p7LNsfWdu4jYrHyZSTc2HWt6Tm8ZlOsM+1o2RpTDefiKOXuQXS8Rlik9tKay
gbGZYfUiap9DygZvvk/2yYV9VZmeEmVaRZ/xLfuVnfXGngrCNSD6wuKz10KeR7dRo19x2MkOLC7W
6T3mrcOaXQ3Jn7gdCocQJzuQUqpJJaXoD34bHBfyAyMRLlW2Stks/72LHvu9EBqsU8nk2pfem/Gy
pnvKoKTksP7gVuMx1pSulZrBDYk5medzD3hbCn6RIIH6Uqo0gdic5DVuhYD2KeEkMS0kc6ZAY2pA
lPxc4BAldxdMK8AHF69xe3qMd2keyxAeYLH+eORKckjYnfj3CXlE+/nqHtROCBaZJEMm5NMPG4Is
0jDt8Wqdtw93z12NAG4X6PyDe69BZh8rUyJCFnz7E57Ym1vem8D0QR6f4xuH+ckl9fIesFdpt6BF
x+TkY2TNRJIkjx2OQIc4ke61U9lLISgV8ssG/KPnHxMWUBAxcdMjRYGv+ed+6WNpfkPBDx1tAN9o
H0qo/jl4u283wssJ13oeW4NLZI1MeLqtwXVMXhlRLW+J2S+nOf6clnh1EJIs18At+PIqn0StsJ8i
2UMn3QaHVvmlHyiTtn8mDzMfwafqSmIJUoM1/Gd/71rk9ziCakMWQfv7srui/PafHrH7YarwqUr6
bLCUXk39U8uBEqivOA2gdV+O0yPl3hzN8w7oDWAayy4IJyEf3YUtKE/Tll2FFeykLuHcSDBNJ6M3
+gUeCXA5xxCrev/ctxwygYCss4/ea4XyLZqKCB4oMoDtJAXJLiBuzdGRKVDx7AwCV1Jhk8/k4Rtw
v956rSCH+1UH7EfeEdyvFfyBeL3sm/9y61B19zFBT/06nI+u0WkMC+XQHOwyY3gay99z1BzUuAtz
70FJ5CjiB3BWaNDouXsw7Gt0jkj1PTwGXbbFsNVr9e6jS/gcmO4r2PtvmC6vUSOcaGHDkY9hjvEv
6b73TJ6Dy/DR3w/zAV92y7+ERZfUoR5GWucSHrhOOCub0QXQqH+AvLIVkbw33vfuSRETcpeo0SO9
pajqyQJqEi7gi3yIJGFu9E3VxkPHxYt9j5yWXHtPPtE9OyfP7JosrFCNLuklrce3WKNXFteErT16
xI8YCs3pNUOpT07pE1l4MX91L7E+fUfn5Jick0N6zvKET8rxMan42a2v2TWrOKjTU3rNKG4h1+Xr
W7wru3E5PqTV+B5YJiaW7rH0jsningEqmuYJeUhTbbtPcwKRVtYQ58nYGKrTy/gznY/2i/locuJl
c3UaT+aj0/g9PY1V/sEgwH8fXGm37XtKDvVI+X2v3lN9tB8fxhPAwPbDUX4aw9aoHp46jWFzoPy8
6dmxPlJ+tOGkNdKGRn/1XOGgUwHeDVuNTruv/JDIfWX0ecfov9xNjWO43Z/7+igHFd0akZ5swEwZ
5hEkyvUwesHrwW1a/4Q/ujnofMA8Wz+Q1Wj9pI61fjVsxK1gg89HkMc5GGOBzF56zQwErC8Jb24g
kC893c67yakHT07gEcedFICMcz5V1wRWcE8jxldhX3wzMrqvmQCT8UU4jVi3JTOQshBgMmwKQJIN
p04xd3YtR66QIuV/smxlUMIBa+aVbWbyt0XmH57iFUwu3pLLBdmsZzzMgf/uexdvGKwweVvA0Dlw
aD074dfMPS0VMLSazClZpU4a61/KUzDFZXjWuw0eXBJ262gxwCl4fC1qIDXDPMZvSG25WqcW1FXS
AnG3vP/3W66RT+X39z6uwBvOPf+ucWCKzKnQ34cWHx+5QDz6UuzfZQ8f6c/Dw4lXIZtncDRxudxi
spn8/S58y7ks2+ltQl+SdslcN2cFa72dAgTH1T8TfLfiwAAELltKv00UmkGQNxuIFPL3ujmT/+RT
fncfXAM/E1cX8FCRi4i++/le/G2raUsRu5+/WywKvxUdKRF8eEkdiUuXBwTQtf4oFCLg8m/hS8AL
3AupgMr1cmkxMTkeSMFCi+UyAuBnqRXjuP8BYCtc0XNi5/ng7D2WpDCakQvpWya8AxOMgWv4R6Ct
BRUh5ZX+3JbXVnrkTvmRr+NGcNJkuHTNmVSL5swKrtRne1cKhnfGP3O8QHjiIQnQDtDklCdl8Vg8
tYCs/+oghXDRT+lXX9D7GXpqufnvSyDvMDTwv4DR5f15UE2oEEeNXC8VONPkv4qaHLZSaamA3M+D
+bQEyi5Pk/fkMC6Xxw338t/eBU6+d+VD+ff/L2kBGe4IG+CKv5K4kjul+WT8Ahi6o9dBin1B+koq
Lah8aialA8+XBtEMkOMUIA37+5JC5jMuuNIKEin8/0FP7obuA2Z7eauBd4nDbvd79apJ5R+4S8qR
4uGkl+fMZ/LGFfyO/MhNUhYBA7RfyiJrGTdRRAgXGOe7pKIi9xU9SRGBFCW853sQrly8d+VjKe5b
hPjdZQT+f0saIWWQyIwzG94WfssPia6IXUnk0t0vj4T/m0RpFP5tg08dqwnYJUmxXhOdcAD/LtWV
1uxCKRTnNZ/cpfC/anKNtHT3+1eXb2r2b8V3EIL/Nffv+v9LlIrh7Iewvfo+hygEKOIFc3T17gCG
KEz6QtoP4mBZwxu4w9cP4l9a/OfshusdzDD05VJoY4mQAzG65JQRSnPwUeBuqT2If/6FLYc/VHnH
FfIjJcIaHwo7/bdfNmR+8J8bKkVhPP5OO6WF3CRp43mY4AAkOOP4K10JizoF5PSHPFRiBKgod0pf
yXN3pKivvg8hHpMr/gbjiaNa6kdN5PffKxkVuRVMwvcvBS8PLi2aSHHAGuRtRC16XaoqNzVwlct7
8q68J6+/wRVU7PuBVP9beY84R3lJ7h1XruXjifwFYC54D3j5AQkTdiIxIDnCHsc+rPxklOVxICWA
wH8fKGiIvryECR6oAQ1+//Uv/EObN50n92W8Bfwt++zDJ6GSV2FCgi1XM8Kq2oDhEITHjYS49nWo
LSUaFZoUvPRz22BbxW1P+CSQuk0xAToC0wrsWlB4gSQhZAbwBkOzt9w2QLs3UFT3Q5jRJ1RawceM
gHgAfLBaQWmEuhmVV8j9ffPtH9owOQ8vbdgIAx2YVNGzzv38HhFE2tr7xT0EOGKSQ24XAd8wCdB4
ePXNv9zgxwqhFd6/ejXWKaOvs6vqHpFdMPCfoIzsAfmg0+Eeu5MzOD7eI6sdbOZH71CQlhCwQ5OM
xTcbF2f74F4ASumj+Sk5vGOgAGAV3OsvxL7EbFSI0koXrhKCLPkXXIeBGGw54EnO2NjM8HhydkZX
IQk9OPU5tHBwk9lvKPFhBAaxz73EINReG5maKHXF1l+24EYIbe03zplQenBuWQ4hgsRH1gcXwAPw
iTk0PKVNRRqKDUgD158FZdnbKakdkQ13+wGHwK2b62DjRxqUlSdsC8C07DaoCEgzILfOQ15oB/jy
nQOBWrTj4N4eDtEoLwtyNwcURf6IAFlopBWes7VC1ufwONoNuqJSbCj74aEkSZdG+muhCqKnTg+5
9Xl3eU7jNHghdIIagiHN8G5mvyAPJBlJU4APEh0LQxZRZBfBe4AAwf8rcAqCT4mohtwcPh4adiAs
qYsDmcbTKgiMShhexP5B+HAXqiNabhzcNyLLwX2Q6R0yXNXmt0G/QBkIMFq1nyUYbfjdOm7xDXjB
lS8kSdCmAF8qMMlFYB3u6CF4HY7kcOpCsPIYaaYEoDKg8AHAMwawp8HJAFha2KK6TGgrNcBV8F7L
bkKQpmdVCtfWfKAM5wOtz0uLYJsVhEFwRx4mxD1Bu8Y3UVGIArAJQbQFERkkwoCrNHLFkCQE9unC
JlF5s/KEG5BcAOQwAe0FYYdlHyAPJef3j2U52sen8P32todHBB7BLggv5MYnAFj8jrP6EwB6g4Bp
p7iHeZfn5/OwtbMbv/CvEJJwfMM4R/i/fJ+2t3anLS68jrnm7k8bvL3wNluwzBrOfA0FzRNGZNzT
B8nJAtfYExzqR3jkWnQeHnbQxFMDisDBZasi8yv9XfIiEe99CyvvFbdodB7n43fYIj+UmT79ff/Q
V8hrCFrGvpHSlM4kLZs2vsT3YDczwiK92mf34BkrAJHrR9TCNKsPr6QGlgDF+fQdKIHo87C0dj/h
G8OfJLrqwWMa5Oj9j4DMS1iDQSfbEJiEBrA81a0cUPNhDcCxNSCke0ilr9PXilBKUm9N94tDDHwv
aJFMghxVtkk/S0B2R43nGzWGNuUMyRfBa43O6d2BSechbBidHCwKMwqkNmkNppdVPeKFlrQAxcTN
VCMtlpJZCaxJH1CKqzbxO0Q5cwgmrdRKJBWzSn671Yukn0gDIIxAmnfaWIdx12HlWDZhE4NaaLb/
OfWNREng+R/BgYPzXQVix9ZKLN9Sj0laeJrON1TsiAF7WkE4vq6w84JQWkPOsmzMauLfMbomaz1u
UWtAhQFsPqRdX7dH5o+VQQ4DVVlDIVyIyJZODRckjLBM1Tb7PxSKQBXIJtit3l0D7hvI84A+KJ0W
mQ+gwmr2LEgwoWggYRaxjn0j08kWujy6FcFwZAvd3Da3e+dCsrVPePjNByr6+FcRWOnLwuh+grrP
ZLMbQRVXv8aiIFp2Ce2/Dq0WDAREKeZ+Y/PZo0N/skd8smDWIoijkxMWB1yu1ZnzDIKrN5dQ2ba3
Fiui2TF3NujQ5+y07zZHBDahHZ6Z1Mgnkw+K4H7xchWSWxyWSlyT3ZEEr7ufZqImn9lheRdK7y+d
Ae1DWGePhT5n8vrSIaAYoBQAM92TMYHFgyvJQTUBoQzbyk+1JIYUjNYMcvIcVCHZaEAuGh0TRG7e
5y64FcsHofnd9iHYAaAALgHQFJg3FHUf4iA64EGPYBL2hMp1z9huoY8grp/skeRx75jTxrbe7hLI
VJVhBVkMNmD4cLrGbzN4gNOcz/YjUqliIRG0tekyT4rOe0nm8OS0OQ2bbU+ZMZKnDSQdD3IidT5m
Zz4xNlVsjI3tbaFOlZ9m1pqeZ2/gYVi0Ac0wz3O7WXZfyRWuC0JDh9VvuWnBMwy42X6pMOp1zqQA
Aby9sUD60zO4T7L7+pK2GAd4bbbtMSk/2gT/oJ3ig8SRjieGnTMlS8mzad+BzAIAwZPFt0Pocgip
t31en+JG2AjfAXaQab2tQKFhFRkfI0k2BFh8TM4Zp/AImMBQeB1d1/nsFbySV1b/7OzDj7489Nrj
AtuJNn4NWstH/wKIH6ZjiFFHepT3CyS7h6/CG92pgQbHmD0+ncb2mdO31tAYftxq+8BscsLEcBrX
ITsFFbwA2Pm4ORZvrfskExGJNT4dFYcCcVBABkEDXDt7vAwQv1yIiLVpbY0hmfgnUHGwEekg5EKT
+UQwLei0jQrONTwrdssk+LDD/OdiQqBm53WNsDUlXYoxtjbcbGzKoT65Y5+h60yM7vij6C34GMef
7JmYrkoyam32muQjfaJ6pKDMTI98g8P7WmxO2KzSe1YSV9ihleEuaAI6jw6+OTmuHuEjzgNj2AjP
9n74Xp7Ybj5+GR/SV/SM7gHJXpwehweTfFNB5rAkqyb0iJ23/+zNU/Dth83pZ447BlDszT30z0sj
U2Oo73+K/1g6s2VVsSQMPxERiCh4yzyIOA/7xnAEQUQREXz6+tbpjq6oOn2mvWVYmfnnP0y60z9A
7++x0jfZQQVRGoY8gjhQiSj2ggTX2icAxOaAJG2TL1xl4Uf1v8Axc+SmAxBoDDXprvBq/LvPGtwp
YFblJtGqcI+fMAzRzv0LUX3jqhrh8RImMIX3GEE6Wm3JPZzYyeCzMGaUy4CjK785vyR4tgQGCHsb
/vkhSWEptKwpjQgaijgLOu8mNhDJXFpg8qLP8CPCJv5EDG1QdsZzK4XfDYfXhVvYw+OLTSE6JlZg
a56E1zKzR9NbjANlsrgtlLCFfQ/hHCnEQY/fDlVcntLJILhH1DwjhgpEBWq8rzjymHvP6aYfFfis
CTp9c7/5/X1JQy1iefMJNd7GY4cFYmapTyhq5ksyS53UJfvxdDqMCU1MgqvczklaV/CHxEVeKAal
ZY/AARjciB95tdHD8lM6riGYmiWkphklcAeqqxmBqVuN3SmLBq9b/uw36UAjV+JdGAT5lGQW9+ZU
GOFc7gEfvV2RCLHfvGjgflaxAC61eeLzcwXLDipFar0JWgcXxBwW12f0xKRREy20TegXdgrUmuVw
rC5KpKFw5918/MAnZaqcMSeY/8JnTPK8sKPVH458Ht5stW/TvKjMuPC1haR77z83OJzajLnrvmQP
ApKRDg3txkS6cuAUp2KBpSWZSRxCn+XLeS9+cLcjLMmuKU3L18BRjgMQi7ffpaXdpsVLjWo4ucnE
vT6BayG1mdlwQiHCOU7dyBsl1MPROpPtAlXgZLJaVUY16cYtpDsWovg1I1LcBcl0H3O2wzuXOtt6
FNY+fJzuk89Y4ZQTSKADUIsLwm06MK+9aTuV6RmaGceIEfBXFVC4wzYaendSjf3+ATQ4SA+Jj7Wk
9VHNZMd1iHmNeQ+4u3LY4Du1yuw0JMXpRukIVAvlKG1pWTqDebbBdMnP/ef6DkB9tykIdcR6zy3Z
oHIYa35/9gTf5yhxfpHuYH3rPESQuDZBRmvpiJHK9c0czE+bl9877InbbYgRvuw3owtXMZ++SIfh
+DtoQQeKPTA5+GbSDkMonSOX6qxuPliSxgqJKBwbOPAprDd9HTnI5j5L/54uqmxXmPVPGrxYydK7
jHrhJ1Q20q52H+Zwjv2m3RlNJPPO7dk1Gz/qs0pYjteWziOilNEx6PIYY7luIt0ctFDNC1i0CTpH
C95+K2ijRu0WC+U4PKqbLnxcnm5g4xehiGH67xVJoKc8RwtSyKLBmD16Bj2gQCJ9j+sjeB1WyDyu
KeOuUpuVhsRpjOEpYp8LbXuxgpMJ7llE6LWxmgPUusfEKngoGdzCfrvPHQ50AjQoXBcXxEGgA0Bi
wSkb+4H5xZl92pg7ON8brpmBtKUOevOadBkhNk4pDxviFEy2PyZ7beIw4G+QPfCXbjHScZmfEjZe
IbP1++kUsyGqP2GY9DvegMBI9yMz8/WXbRl0kLdjcO2+1zjypew8l3BH0jMh4PYDPRHG7FGJ5Zrf
mexoOB+Y0NzXqpwxqskiKIlFNjQhvomJD7EdWiJ8Yv3KAjY9s/sk0pPNuJaiIUPT/285BS+HyF+C
VhZ9C74LG6OMK4aB8RFUnRkOm82n+dk+Udl8zDr3UkhHmteTbI0Q57dDFrC+HQViPcJ7PX8+rGAU
qJwcY3n7gomAsz8Xl9BaUZVleZpJ9rjvZh7197OUgnT+8eu5QhMkjxXnY5Wnnvsa6xjez6TOfBD5
R+5xRLP4eDv6CHGqYebsWNEvkrPifPcRvvb9WUueFNnr8X7B96rE1XWwt+uK1QGH2Xc6IjnPqClP
qCeudJqs2iKZg09U1sQcesN/zpEQ4g8EsrTr5/zbt6sZ2WEt71HvUgV7GES7wuGdxJeyXOzZL41c
pFaEJEJzrY1dN61C7P7xT05c1WIIvf2BLsb9uYb5Sj9Qbqy8zfSgLuQz9pXKLl+l2KvjKMQXPfVF
InN5KS5gbOnQfS6QDHxmCpS6J2QTF44kCz0QJOzEMXEpGjQGnE+owOh0yK+YPSZcyzsZVEZ1fVyV
hcaaJp2g/Jl01jOCEkxh+Zm9iK6E59btOENwRPaHNKEvsp3rhQpTSnirPhdslDHyRo+HacSaPBLu
HA8fvEAoatBjTIjKt9YanQiDf37M4sB2FrOf9ejUJ5aBM5MWlwo8AiUwb5BLUqO8JiyToahAvSDD
yUom5bUf333BbHkayVJnNySfk6g6Im5SxZ16DAztLyN+WXI+sGZ084mSlSeHl4G1NRNwYe/jzLvP
m+swfmFein5ZGJo/yJAht1edNwPjSyaGM0bUqLkce8m5gkIyvkp+ClXH+sTkhTIy+8WyWhfjOhDh
6xrwvADqkEUQbY6KXkSooY9B3GF+d5gUdK4Awf8pf16X90VWje+qx1RCzK1ZIIYrzqTEhn1cLe8h
PWOH2JRY+KfTYoyNSomh7YNqw3k/RCOPMYfZLUZ4V2JnHDEyvZzX0G1XHak7xsfnltGhjWwqXT+3
26Gpc0DAMaKByy3GtEg/Sv53kwUwZv6y4P6XXfCnCJ7ud/NmUKBpBQ7B9wBkC2UjkvEd/QgTIBNr
g5I0GCxyY525kn+fveIB/iIIRjFr8Mpzb92ztUMV5Q6ugHExllY84VgOTtJ4cPy6nDF9IO+h/0YL
yfqvbw0XvRlo4Ly4IAidMDyZUNmv7zGqGrOMO7xZ41HpJIv0ok960/veo3nTzgykEj4KhH8xz7ac
EfgN4Fzt0E0OdiUyLKHHpNfTzjRDxcBFesm3T/9D86oxvZLtSm35AjeZXYESgHRjxhs8nq33kdax
bkikw8XWYjLG6S8ANnKKTYNJ5B0TGCsbEZn9i7E4JG8y7oLSThyG9OpClPy5ol1mf0+nx6JvkqMN
m2jnM2oFhXbsaY+WFbM88z+63odfZfTDVudGvH9+F3zs95p0CoWoO2At53VlzCcFAcu9abL5xWjS
Qs0vbeWv/8/UlZw+lfzWuAiTe9QQ6Q11KmFSM0dj2kBlTvcH0sBnTGrhHvpj4XScQdRdYdYITjBj
Svf1GYaJYjV/7jx9cn5GpfMSeZMO+KQ98vYRLo2NM7TLTbainc8XjOrPP2wqzXSe+x9mI5LBT8Pt
jqlVQ/DjdRua03Ih43cT/exswit6YtE/300pkyyEuENRvhy5H4dYWBRsSNYz9pR7D9MrmXAufakC
Z2hM2wBb/OxVPo9+wlcokwmzQGbayvyadJH9PtmRWNnw2XA2tYdxYzOjRWC1rEFFIEPtsbK11C0o
AVklHPP38I1JwvI2pvaKypKIQINecJ+0a6Y3SkjYrkpME3fC1jYkSxn8RPOJ9HZQ0vbXYhA7USX6
V/y2119+YwLhSYRPYozJUDYFcVEnPYHIvNgS+hmWmZlhDtFvTXpERa6bebFrDt2/ka5bDr0BYknF
TBGC4Y1iFA5Dd8PwmqkcMu1f4XQewZeQ7cb7sG4FGMSVlTedlywYda73YARk7fJwz/gwkKpfwHr3
43AHEkH1pa7/Ng/UesIrCHsiwE6QZwWzlWNL6PUftYJlo+RhOua/sQCD9eXxraDG3b3xmTlXk2be
X6kYUNNSPf9AQOi/vn63uWG0uBmcr2IKoBQ5ypakQk4AqAajQAo6n5PAViYSsPC0xIXL6Nz8UKUW
juJj5GTHNHjF+fbh7qEEgdfACGnGCU4gk2HwtkHhbDmsGaRUp17ny9fyOe98tPSjOJ+Mth2Hz2j8
NRfBy/pN2PXoZjqBOEXPga5hB7/qc4fuVU8xbMBUDLDbvHvN/Hfg3XZZpvs0W2QAYgsslpGnDGoF
oU+zLlZ8Lh/GYIhT8H4R0b02OiHjwoE+hlzY+AVrRmJ//XxAS985b3/jE+LMdSbBriud6shK3xAt
8vLrkwp9YVBSvDcTJoENruKr1pBUVdHxexkeK042oRux8tVv0wcaJTCIznYHyoBuoO80LEkvr8RW
lklEHjpjMk6YLFi4Ze1mNBnhvEYdg3LJRu256FaISIHRhTIUI0lUJpCKNfYZJuxu9Clw6Ci9v7vz
WZdzdjIeOyFaUvY7LzP2EdcDEm4Qd4NQg3mzrazofkHHKv56pFkI1UFOv5b+9wle4Rt4YPEnu0+4
cFB7LreLsitPSqwvGmAl8BBxDGg4jnP600/84EIi2yH5Kyj8Pj9P+e0EvNNjDsah5foi7lz8GRng
CxUDgmrcC07FNLnh9mJx3w69NSASTt0NrAVeYXiIsJ/O38p6Mgec+vT9nQg24HSDZRjuU0uMfPz2
GS8LJc4defVJieQ5MOZtc17fNjQVv7hzcWNymui7UJznob3mSwUYjh530tp9s3SaC4cGZFJoKB/3
BfCOee11uHheOaImo0lLBCYzwJMQGOo9ANmpirWj0CKhNJIE1cxshZ6bdmR0eGOul3oyKyC2MCvq
KqP7jfeqcXqdSz/YrDgIahTx6apg40dQS2Y9opr/PSLmdY5yDhZSVGk++L9kXnJWXAcxgBvmzf/3
Bv9VPoJ8ChK+fkFypRIkulNn1hlEGZGPTRgQJag3LUgfHi3wqh2QHO9L3mBJGI1zBwd5bW6OWE0w
d+JHCGgznO8nRUyWKxYUCIlN2ikvdxQL3b5NDdgQ/yCa013fVEPcIZ5GSdpYdhlMCbYw0M8uOIc/
u8HfN7H3C5p/mu/7uuc2uODe3E3Pra9AbGlrZfP3Uh3niHFBBQ+gg3rMsoalwey75RHS41/QD4ZQ
BvtEEX+8IhwhCztySYZ7DLHHH7JDWE7nthI+gz5GM4ccJqu1+HKXccHX//rGWvNvDjJBUI6vxTlq
8YXFNEB8Fk08xCEJC5LJy6Id1mbgCnwPBQKSHbsVO5sxd342hRrXgjpgPzjNaMG4IdOE+Y+AT5jJ
uyt3/hu0MS0NgXcEa2HhsUdQhjsle5TwC2FmATyj4e6B04WvRSpUnrx0lB0+GsNzreGfy9nDqFSM
q+trW26Bsv/NGLwrDPDpBJobhhDUvnQBxrxj7WhLf5wCyrZdA+TsQ8nfTwjA2bGN2EGXN7/xYN03
tavGzThJLsQ3W/akKeuG20I9asjgwHKhCtE9hZ33wUulhWYpvEPEmzHctH/lgmrv9jAWB6LL4zqi
CmbeZOQnip0CydJshlXQsAtmUxHrHp5oXHneIRoD2riwXPUAd4ZCT96DtqBagxmYKy97s2beUKzE
Glg97hPwv8lDgPsO9jwB/iDHp+gIS3ctHllkkjxa9gh3F3jR7IjMt3EBxVpNCbvD81u10zMmCgAH
OMQcmu3QfnMt1M1v1b9U0X3Fxgly6mcNNZx8Qyii70jbiDWoIE0MafhuuFV+MZAsonLFchBSYZm4
nAg+rG3qKbyiVSL8DBig3rqt9T3SpKJuCiCJOJtE5DhGmH+3IFmCHiR8P4ztiLpisV/HLi1gC8ho
gnafmwZlJSgT0iaF09eKRSrjQrXIKeCkG5AohPadnkiz25lMaZzrCFZJfiTSiKwo3Bg5ucvgsUNB
GA27AC+BEAsyFZRmiteqW/6xxcfDjM4JduQWXIMJPcb24H15YzyIecEXCwNhj/awOD36DnbcFXMY
JGPcOEfswayms+ixWFSm95mK7TKUAOT/hF+tc28OiLYtlqk3Qqa8zM8NvptOPXlBWg9YyzCYMCxI
/nM1WGo+k4NVOroD1sQ6AC/QEVeDGkqppiCoW9VpG0sPs0A+3u3SAfIhrTDqjDvNwR6vR+YEavfX
0XnmC4ASPDb2WJowEVGH6WrwmChFHo00BwEyCVJVl2TrwAg0WVckmMT9g/ueQ/POhxuK46G9fM/a
y0xGcNOBdkwdNPVOxAMZG0ZvVbOWZ4ds1H9M5owfX0uKQJfPfYQvrEjZ2BuDNcCfEnZH5hF2KnI4
E2MHa7ydhmve8bFavOKqNRpOosZRSSnAMCR3X9BjMVus8ZKwe+C1WPuGI0LcwsLpryo3w0EiqAJ1
TJvkDShRPA9wKCgQMQFxxmcB6MsEKB/TXMxiAPEbZpnKBGp2WJSwjHjOk91vzREhE1RngvuFI7hs
lw789vKwxYHoDkMgRAXAD0cOzCPMHe/YBrSA6JzUAzpQhJUp+m6vuEggTaywct3OV9WRHpL+PFuc
6iO+L+Sq3WAQQK0ZEJhm0bg0R21OQZyxWWHIBtcZblmMAIAPt0CF+7uZrVnO3XqWSqhQ7kBtfGCq
BCPo42LVwEC6Gs3TmH5mxpKNW6y/rJTAI9XO9naVBWXL2mWcVF7Rg9YAPcK48BBRQdjIz2qd+A0j
a63hVhSRg4xrCzFJ9ME/5zlR2GY81521GlkaZlHoShxOPz9zc+N7Jc0GKPJxIQNxQrACFFsb3GHJ
vOM/osG05z982jDrE5FB7TwprDh4qsa1TxhDINUMG8ZoiYACXFl2iCfyCkYBLhPrXlR6k4U6FoOF
yHjSdpTyxBHvBcfYlBwhgXpOtR1jKA/BCwsW6+V8Yg7hEfsOzRRo8HPGoynTPZNmtJJwkNzWf0z4
9I4MG/UM0TJSX3OhT/YT7WuUxzz+bj4eTw1H+8hnqctfu08dWXWlZXbpvP3xZgHKjwkbDt+bgY+z
Pe1B5rKfPYrv42G+Nt8NY10Wvb13wKDFcm7vQbuOOALUqYb/AUvhVeJ22PngFDSGJRIwYW1E0wta
Kr4w1rB2WVkY1VhDmN1sVFb5pXrZOHlQ704vGJd0MgHaHOd27nyg4KCZydZkjLBfvKHu/aSsiiAn
RhWfcrigX96R3UjsCR4e3ShhbqzroUU1ob7kOepisLjc76E03gInNrwyDiRq2ACHPk3lfU67zUbV
TdE2ScFt+pjr1MRiIU33c+oxDjirzgM5UI5fIC0aqlNxpnvlz+wam+Ba3ipziMAJwe7IOFCyaAks
bhY6hLtZuaStA1BikeEABZn78HeoD4097eKBrcbp5Dt+7Y18SLarJWGLyDXD6GzxWzWstyBlLrI/
IlnnPTZ0nfvFxz/bEmziYfs4xGDe/mHgx/wyB229+7Xzm/aQG/ScwRj0JA8fU5RvCCkFbgz867+h
yEzwTUQdS/s3wSmh9j9wvUHNnst6iSOWnf/jwwW09i69fXOUCsMFG1nXIHxMtG5jMzS5fJy3/+ID
KVaH0aBNb0SNhKjWePFzrJiqvWfV+Foj8OD6UPk6CmlqTdnpNOvWZIfT8x4LXu4qXxZRxeZulcMO
xEj4cgM3XWAGRhUc8tfT/D8PA4j8j3C/JPluXI5JOzlwEFnvuHUll2U3r3MOeoRLlXlI51Mo8+yQ
AW9rZD/GHJtImkCP7ssajkuAFbuj/6L7xgOcC5J46FWwXCNAd4KEEc0GSz0ARuYhsGxmGSGkRft8
93WSaR8hwp0z8iZtu5+BmFaIOfmIwzVMmuDHJS5m8orNViDF+fqNzL2PVgMC1laLP0hcWvaFv1O1
bRmwUD4h+OuGSJC2yz4Npa0cWp84r4AUQqB6Yzy9DBub96oKc/cHuoRJNRlqkcgeuxwLeIhES87h
0nOyQux2BxGEdDIpRE4ycaywqvFJG/cmvXk3BaHy1V29gWmIVTOXJZlSD77Q0uvwKW7yDxPjz4wI
1yDBQ4Hbk1msepbZERJzcmmAhhiVViPKrEaeO+timgGaxduUW2Q/jHamL4LB/9pyxjIGIo+by+oC
2JoSdIsztvKFFQRsK+wqpK12CFPkv+WfO5HHb1IQfflUd3aGgipmvnqskRgIZlYDdefhp32zEuvW
3pbuDZvbmAhkmkkEK8yu2ZTwXmfb2T9nO6SFmNNgm/0p0V/I9IQH2YO2BCQ5lrwzK2YXT2WnPKRU
ndnHxpQINRZW8xJW0m90YYkBpxa5Ki25AQZuFksNOICVyhSkj19jcXHlMcKetdq12FZ4IF2gT+aT
NSjsEmA5fbafBDQCX7a3X6cfPM2F8MyTYr45lJU4E8FJeyQWJUPQTDLFLgcW/4ygewPryBYFD6cI
9KIku0UdAR/GfQFkXvMbRarnK9KOdHKleXqNp7zgABdgn6A+rYi1eFhbsleVWbVlbKPIpzbf4X1J
fOEZ8O4+Ve1yhrIfXdlHPO8341KMk6Xk1pMfslM23WBOPBnKVkWy6MOIklavLW8oOUm94w2zCTuP
IEKbTDkdVmuvPkaaRu3NoTLjHr5H60DK4RqcPKmsvvvdAqzDX+F1dDW39Gl/ucPUl+3PzYAftt7L
SvwNfZmLhWLcePejisZCRzRA+eZxbsLikszKyzv6gq8IFa2pHhT7fZDx/qzHve3gpEfDP5XGwibF
pgY24e5DThU5dXn3D9nV1r/dHj2vp+CYoNitj2Y9R6F59xLdGkDbWAvfDBzYmR44LpEwcpcCoH0b
Y7/kNXkfSE0jAFoHGPrMSanJcLb4WtoWvd8XC5PaQ0w8xIgX7SJ6OOHpKh/IdmMew+pIZ5WOteG/
zPnW/4oYqe5CBjzVbsav3RBTcZyeWjOAUgUu+RkPR1z51Te4kZidzB/mm4kJpBX0IxVZqqAf1B/F
SZzelrg96Af211gBXsFXu7PDMMoxkcTM+PHdHhwGa21NbWLYIrKZ7oMjLlzJvKKZ/XRpSxeQbXzW
ZcV4tOpegOxq3AR7r9vJ/ufEGsLqb/IZe6f9FEULAxvrMAIA0KGMTLBTCAdbaDITzlqYMmLfO4JZ
N0jF/u5GxYZ4aIMO7f+p/0myoVcJE8J79yYw1meFZdekJu7geENkpzlxeiYp+Y/4MyQtXcxfEKA2
goTXOTSH6fqfzuZYruJuLjmz+5nnHF0otqbggfjvBY/tYLG/qBMaJrpt+hzJJ34lahzdHTFfSkeY
nFRGIXbnWX1fWuikdGWX11/veHoe0EGGdQhv3tQDtLTcfMLJKlZiRHJRx4ix4KHk4xNB8bbec4xY
As3DWV65vEzkQzTZCnR380T/capsRNvgEDQM1HybhHF2amX0jvD1eeAUw5duvelDtBEFIzB6FkBY
meO9DjG1gTg1U++maCWWyZJh+ASjU+ljygMwkUwBspwHOa7t/N+OjjeVuf6DwotI7sA9Yv30z1sF
fzBpi/VdPHRf19oBlPO+nkRYkg5wYUV/I8BuQ+fJNYagA8EgpqINTrcJ3YRQQL5tzYi584XdosYj
IZPX6hOwr+UDYBVkCq2lNh6gmCRPc5JiNXsT7powmPDTeK2FUvMRyYJs1pcMbdqFsP8idgXz9kuH
2z/zSqZu5TzGWtycHtt2CtFRncNffDV8tY+ZTnupxXlPot4TfeaXJXcB5ZRJGfistr4mdEXheA0n
26jYDHdYBzKi7t1yXRzea/o9890ZVsNTImBGL52qKJDX+/WL7GW2cyL+TlpyTYIPMTZvu/qX9KSB
PQHicWLDuiMvkjnaJtdqIXfmKO5h3CKox9h81GN1YLAcgi9Bi9BiXy/KUYINB1ZNOG98zNEbJYNV
fK3y2ls0L6/Y2yNh7G/c1jL9BAtEKDVIjtHPA0lYz9SqcBJR7S8fBK0YFvRxL0bfOjCenKEz9Niz
/vbNPh7KHE2FtsV5ACCDezky6m3/xCuQr7XFjXZOn2VTNNy89gey8PhiksLVws3QBZaAIDLTYoYv
uEwP3u+e9dGs7msRrQYkDq2pAgC+ch32FUOVJeO/0UMwZpc/GhAAA3K4LN4H5aBwCuFXCCjDgeyC
cVj5VX6aj/Hg9IN+dyB8kD/zeHv4fNkNljN7t8UQjDx6sHnsZBekYmI+CFwt+hLE34IADXXSVhfa
TD2xfdYFBsQrAmFXvApqH19PY9izmCJHUV+f1Ff1pPIYw9lklZIYtJQIUxZA1Bwve2R3MLPBG5JF
8rV/x/RlEyou9ezRRCHqdaLN71ABMruCao0BFNu9ilHzGRXsH0BiDNn62egq2cnAsrGg/GFtbnBI
R1GONBye8SzHsZL3v8cWC0koi3Zr1NjyUfC7wPNgXHZbaZZ6rct6FZwJofQKdMwd4CYqOI96gyqG
tcTLGnjEGSP4QN1vFSzVEhYe4w273dXHzWecChuNxRA8b/lJQ75Jf9Z++d71o0TzCtoMMAfYVdWh
K+MfFFBnv30vuWLAm7DtFs9ZKUwrbXizUMbC2iym+PFP+dK4s7aECNPoV6QPDxA6IkaYiqwO1K0Q
VaM6uI212UCDrKaMn1hJjXsmaEi4j++Tu3FhzemONg0IygoAYDR/bKrwNy8Z8hbdlEC/U3a9IcxA
kEKuEJ6S5Cb6fFW42VJYjZ+YI8Q/WrTXirv0JdmMtKr7OTvTo1xuBGqhLaE4rt6qkdbod9j2DWll
R5G8yNZMiCfSPMON7Gtz6eNwBwd4mhuQzS1geebLwT/NMSwLWlwVZpkzjOE9uckKEjuxe6g1B242
gb/xB/W9i1mfCNvkhP6bOaY1DFzSTKbtJhAUGSVIDioJcn2a/rN67W85Ne9LWEh0uVHpZW4nU4xA
Hs2QlL37WEpsueN82D7GGfFx8Jcjnvagto4fYgcsDJa3sG1sOjzaVjkYrpJ1chjOOqTvb5yMWQXt
Bh+fBTD0gJfHrjQEV8i3spc4QMOy2Vt8AvbHCnMed3UjhQOYDg/8ZX44KN7mje5/IabiEX9IVbYV
JkVYr1ihfWiAATUMdPHBw2cRjNsw5xK8372Zgm18Nllpst3FXxpaO+3PgVWBRuWJv+LI9xgukKQ8
kEAzgxLiuikilEgadGugspFDG3rLke7xDvu6j/cn1yKmt8WBVVecHjS3GXalPhZ58irBsXcU/owN
6N3NquY/G9letihmo2O9IE08yPvO+w/TEslY312QAyjw5abJ7G+I7WKYFQbE/4X5lg0MCz/QuQiv
YvpC8pZE0gFSIAIkCErC7HWY2WCrDDKEHyAGHPac/e4uiZh4knP7R9oR/KR1/+mpizboz8lLWAG4
miNXxrjLQjJAc38PBivmXQtVqABPoXYH4KOfGXFe0FgeVYBopZ4ynyO9pz2vFtIx3b5nTdzfvCK6
hIKYUBZoHEktszATMxf33wyI9UnhvdfVEgdO7zWDbIYn5uRmkGVNkuqUmwjBwykwAxps4GzJF8L9
rpjq4Y6BDcPoRH6sTbdvU3uYZQb0oOvSEJYweOn4PxGXgbtuy+2J4dr8s6QkVWyBYtEsZ93lphmP
M7MGfcl30lLY33afQKWPq7FJlafC2alPZVr2EVcS6ipcL/Cw4/iHJ3NIz2QqGvhSkXR0j4XlI+tE
SkWLvuzjDt/jtLIorv+ICbqdWEr4CB5miL8QnJzftlhTKbsAkYZ7X412mXvf9hZvyAVtbbETKTtL
/SuOlOLxfQcgGbPTAOXmAzXDiIdtdHO0zdvko4cU81hjs4K1X5jbwiphcPxRdIyTrp4S1hCsa8rx
bamcWhs+wuzL36pHYfp3t99ThbHCHH+/bvuForNfgPMjbefcUDhJC8OGA8VZMu1d1S1L4A5eOMB0
lkbs+7ot3TjtnV/6/FyeuLTok4M9mAEbxdOX7iqcAz1LjFF/NxwkmOSYW5mLvSo2ZCe7/joc8TEA
NdSYv+B+uGFkBMkMFkK7tzP6aNqRzqgYZekKFjqP8ph2cCutNW5gqJud5rA+f27lAg9voBwJrJRn
/BiVbEpVR0qsxpIWShCxbLFy1fpBOBFGpHiLegQxMj/GL5CJN6fZ+IufGpotd7+Mb3OSVDqTmabY
sExk4RjsbR3AaNdfKFGaQVU2iptf0aNCrMctA/LDN2wpxXv7oaz7Cvt7Qn5tMEUW9TRRd//L6Wzi
GLFKVv15drwf6WBt4epwc6lA4Awoi0nggs8LE5BP3tfMlBMHKE6zkRvdsTYjoOooditRGe0th4uJ
3wU+QwQ2YEEnnNsgdzPemzWwfM+mL1nhvLN+LV6AEAwDdIyi8/ztcmyzn/YQl6MtaZ98+ylNj9PS
MPbFCM5oxpNG59uE2rw3YeknphEqL42CqEF0F3/4V8+6f05/hcXm/BZi4/lmgWl+WXji/w5swgZi
IgsAfVlsaHk/YTpTQsVL4tE0j9/Q8DJnUXNVWJXRrMBmKD01esFzHRjUSDx+LDhg+x3W1+3I+V5G
xwQXfxD7vPQpNjec+numfITxDlhLB8K7wUpjB31+lo2/LP1Zz0Hr3w5ARmRcWvrscT4IFYyGng8g
DhV4DOcTE5cJwIB0eq3hpAQlFi0liCguPfzZz1Va4L6HaVl65lcoA2DrB/61T3GV3Edaj2YRP2sD
Rvw780XvjI8xwwSNsxDvocQTDWqvdv+1z+myPan54oNR5h/B1CkkdQCIva/zGNrFlt0Nh2vrcf0q
BZMQQmYmEJ/816E6AwWVQW/DOXqDpStsFgBlDHSBWJY9x3CP6JZhAtLsWwXvCyPB89SR//q5yp2d
gLKlkaLjnXlfVmNoSOY33GPrXZssapo5dGAo+2w/vDq6xRCS5fBhi7mYSXwEweQXPd0EUMb7QJ2n
6EHliIlTitG/TJ+tVSwHMDH1MaK8fMVjg4MdFrKWZMJmYhPN+LePX2P6SFPH8XsxWKEE6UU3ZzTV
7TbWFoN4EGPR5ZPjB+WWKL+UhN0eCEaIMEWH0kCrScVHgSq5vb7V6zHr+CmcTAgUOf6orLDwLBZb
Tf6t1OPB3SFYG3utGwMgQGSPzK03oAnLOfh9JVGQwkcuP0iLcp1DRSGxDxgfCyctxIcKSzLAkSQk
bqQHbM3nAbQiAoiUUZKJ3iMskyWoaod0i0j0Bz/5QsjHv7hHbNUaRnsDt2SoJUP4Cu/6RIkCJsG5
k4aYphcr+pHwtMWQqcdmy1Mu+Ffzu4lqiD+rWiPM0sR8hkRRsgJ+XhNyMLBnbJiOaXVoh2KyB/Bz
ee89aK03t50nEZA/rsBW7gP0ui2o4sAeRGRP8TxP1SmXROQI4743PoJ4rfLVUllrVECSn8l2u/2h
y/7n6Y6CftXfPATtxWIRnS3KCGo2UuVbiy7UYuUKF4aVrDTPI8SanEbS5LO6Rfc4Y7/Dw0wEHGSF
zsHZH/SUUL6NsGevWGsRpENryP66Nbh2358L8NOxZS1NRTU4rvmQyvnZgQ2iD0ANJNQPyfl2Rkqm
bgF+hn1EBwbjT0r2AYIcKI+weOhNwJ7HULqgmhVoSTCuAtEGqARxa3Sz/28ZQTXjBzVbam2SrW/L
dl3giLhWT2IpeAAXQp8CNxnhGV8ceUFffP2asfsjfsBP8tVY0Q0CsHjpJ+OBZf9+hkrH0Jg1aSuM
wlA4yGSprCEtw3XovRZl/Hyar5iFyahzVV6mLHw5KdzH4nj/10rVkQIrH803a+GcaChInA/vhLsu
EUV8GcA1wEXFYifJp28O0rWeq472taCC61s+J992OVbj4bgnOG3gyQfWe8iXwBmfcyxxIJ6goDx1
ZMULmlbugy/zeiAAeHZQ3kCtGBu5hkOGsac5jNvcc399q/v7scewaWcYzxt0JsTawg4yFFS226Gw
osWcDr77VZ3VDnCFjJugSdhzp5nK7O4n9KFgD4RJa/A/+dYtNUjm6fm+7G2bytJn+ZqZ/4EHNRaO
znNcc5fnrbBCFXaOgnoAgogHOD73IpOXBvk9KTxazW/E+YdzeQ02/XPJEnijhWzNYpaLRX5JhHli
T/FsdrnsvVWf1esfwIu8eTC/5uenOODKsxYo26Fqt5nPBlZcuxqaCfbmH4c0xoyEz4dPk7wfo/sV
NkwMX4l9KgTrqrlKuO6M/rD6ibWg0cwfJepuKqdvhzUb+X4rGpw6wKXGVnKnrF1p3c4Q1DPMvvGT
IhmURRdSrs4c4Fi+6v+pDI5TEC94mzoY/97kB715O4MyJ08L5K2sWohw4rukwdqWYz0GNiZNYxhP
Br+TTl/we2Nt3MOSNo8flfLv2bqbfb9/Rka5exGiMy9DSK0N5XqV+SARBDtZsnfWbdkdusAuavBa
99jOkKYC75qV5qQ6QG0MLm8CBF7BKBSO+PwXGg1uW3C+T6AHjCLMxni+jBCAgSbT+LBGGDivu1fR
KtN/4nn7s/rj74GAHZstD1ak9TLdtSBCvKsop1jHtSFrbyDr1Nf/kkO+/l4BgF4cyvTY78N/JJ3Z
kqpIFEW/iAgZhVdmRWRQy+HFcMRZFBTw63vl7YiO27errSoFMvOcffagDfH0Q/Q5k0ZacGcVUx5u
wHl5z+bstqiG1+N3IXO6LsoFSBW5sKIKJ2PReg+MgCPfAKm6OVYBXxh7PoT29ItxRz9TkjcoiEby
nnIPTOlD+cg6jytCIRoacDqTaTHWp+pUnhQMA+GQNGmzVAYFgoFPrEGcvIfn8DIC06I15Ky1Fh+Q
tmauL0tXHUyesLNqR9meAQS2RvYbNcEtfm4hc7pqpEbAVL6aPFLCUqlIHyLCayctSB4+WOyV9EYg
QQwDwQsE2g8rCBl3Lq/kTMflq2zcbgeogH4CEt3JvjI1FiFAbMnoRyD6MniGC0Gbxecg14I6TGzi
6fqIQztzY5ftWQwTDKciBophavYky6whkaL7w9EgF/Y86yVqbqZDON8PcDXHwwd2EeUGZmXMDRoa
mFvANRuiWvCEAQqBSP+8UlH/MPU8jeSE8nP3OdK6zPB0SSXvGT+zR6oLDHF0wX9Vx/C3yN++EnOa
UiPgTgIkIdRtVzhFQixczWhOacgxuoAVIIb0l6k+J8VkSIqGz0d3tOxM5fuK1Ujn5EjwMCYH6hMV
fo0Z4md8QtwQ/N34mL2sHkmQzt8+fITledPzPuOr90ieGfs0MDDwAWwO5og069gOTWRIuj3yebm0
mUyIKkOifbXRd8XfK9LG5hi0Fbraa3LJSvq1/rKPlp1AxYyLhfcfCjjGJoHOBPrjSQMoOiGmfURk
YdfnYGDgw2iYNSDQFraVBbBvAgoPvaObdZguXqYMBv0POfNOSal+cQU1gQOciRTuO/iQI0tsYN3j
SeEpwJ8w7wEgaDJQRGJNeg4tRZhtfo717hlRk346qD42kCioB1zf94i+GN/CB8oDuCcdkKVYuqxJ
mt4pcLmPyXl6W8IupreVRygNvdtd5HbQHysijsaVFK8PaM9sGiCfvbcBzXVIoOyzc87rSFlqy45N
VfpTYwsYaUQCs4tSBnIntPPDc3aGJWPCjCZAEoB6jAZcYOXWVpvx/sqBccRZ+O+2k8YwdZMib3je
PnGHXToQA3MbOkRTmOJjcdrxfPEnmSvQydb4Pi5PO84tn2CrsRVhDcJ/MAys34FCun2PGModP6G/
7ffImrP7c3VEJuX5Fwi2neTw4hLWCoLNGQCceSguIqL2ppDXKGjgBpXPLfqO4NWsQHtbKmBozEAN
dIXQKGaYe3RNyHdIW5JzKI9UrgrPFlxlpoa4iiBTYVBNe4c+9cJp6xnCMum71ZGscmunJc8oZ0gr
rGFwlXm8A+sVGFPwRN7lZUK3xRHRH/bmJYlWX/oqSGwYANBSwlFHxIUZyoxwqJTO7Aa3JK8WrwXp
WMA9vFteCNQUo2YcYRx2oCejbINrALnBKmy+5UwGNUlGsFz+8UaUVB+b05+wveC3dgg0GpFSzJ86
nAJWFt8xZM/5KD6TdFIzBJe+yASVwQTBvHrVCpcWajwuLFsZTjgX0zYhawEvpfW/Xcq8uPhK8em7
rzlq0ULfUaSe/fbsQ6UqTE+7CL8PnWg3unV6YsK8+AteSbCoiKv9aBTsTls5wl/g514suFKDin9g
2L0IJBEscwZJkLBgaZNsaskeV/4yoWLl05PEzM8giQkuV40VD7tt4UA4KOEXQV4yPb5eFc4X1SOO
J7hJMPkPi1imQNie6KtotMdQqoDeZoSS7Wj4ZL9By/Teytnlrz4y7bXgAlw27w0c3zmUTKZx+y66
rRA+PGbygOVYjKWJNTkNdDbx+X1+yXpTkx2NRcoIIWtncETBOr8z64pg6TXR5nVsRk0i6E4q1xPt
Qa6uAKhb+HKMEqmOCJliYwRVKcTN4paSYM1NBvZdciu/MHAxW4FCo5JrBiCDFMDquw01ACJDMkxJ
fxldaJVW1DLvYz+j9gQ8h5fTDW5D9L/XyRWldX14Juofk9JqecHtYtJu5Fk5g7D1YleARGfrGXU2
takQ5C56cIVg9bXOpXXgHT8xwThcYnBdbC9a0EGmMZC/Ed7Cm2SFEBQFCVSyNZgFe4tfiec8Mw5o
x0eZQgsbSdD8DfWiEhv5LxZXwwRPaLaEQCC36W3rfxeYKQZEN65Iqq+gKN/ovShRjorkX2HYQy4a
8OullO2PrdpHQ7aUpnDU7hHlwR2voIgJnEI8lyiNpdVa8hEP88m4IEyc14v2+KLgOPZPEI2FB0XL
D+rsZgdrH0bfcw8XEzcA4EloDONnWjPXRC/yR+EGasbk5h/MxbA4LhL94l1mN1iOaABhtczNu5CO
J7BFUymTs+dC2twX69FJ/EYzgccCc2NppqAzD8WpVmbaRu2eA2SqRusU67vDecUypHCuhCRVRZBA
x8wdhPWoM2gLvts2F5UniYR7xkPsAqx/MXFC7hGyNniexPJYCeRWJgCT5/Q2/f07JNbBNcf4WV/Q
VFuL913IJHp/GEMzv5C5WnzKDQlJmki65R3Ugtj0nBmDy7wMORGm9K69pdy367mWYkMZ3FMr0I8t
o6sz2zl2xwwtiJ+c6dB1Gjh5XL+gTDkPaAw40X4MQvk3P5z+mWk3z0UBWME3mQ46SLzLe5xojE4Y
qGPEcLjtHksaFSyT4ZtwbNA56NE3fIeynHWCtv5cdMlp8/wKZhVidbwnu31vx18V3Dx/WZvRMGE0
xFspZoZqo3Xm4pfbHLL1lmeLvbKIjfvoKvn9vgM09mhc6eZ2IJZvW5OJwLXJzDsikzwRL8N4e2RM
MCPCaaiggOck++OP10KN4X8IpJXAdV7EQ7ZSV7ejtZF40qqlHpiyPFKpgeCGb58zTQyn1NUVgs4H
2bJwbqFnaFT7wUcAGp1CC/1Kr+RhuRI11DW+xsqHHhpQVc+EWgOG7A7Bdm//RhB4uB1fuzfqz9mT
0Q+zIcjIc7YOPhuzrQtj+HNGMcrJzX9YfEPOpoKAhfNAFbdMSXjn9xq/h/Puuqi0UdsO2CjWWnie
dEwYEMesEE/OSk7/2TM94TFTCMLwCuiIKQb8BHZGeakur+xKPIfLX/ojDYw3wKRcEiBfAaVn0kBi
gCfFZtgMTh5E4fpgyFh4AbtZc8yvTPoJ1jUTWeR8H1HAX8m68pmX/SJ44uLAQLoDiXz4VWHjDpmi
PeM2h3u4Krjym/qPlV3/tRvyvTeci2JUV2/Ph/9PPI2LywVANsnzHGtHMtw3v8Fjf0HwwG5piTLq
97RffzS4ezS3peYA7+DcDb0AIRQ4En9RgdEMUbT8eIRxT6eF6vySVgZdnbrssXaMHjlVDydWXn/f
d6hfGEj7DWjsmfokRFoPKHsbwvGD1G1Az6X4gBL+zeurqxdDuR0qZaB0odYNio7Reaz1fcX0ywue
YO7jEvXpACSH3YV7UhCtiXMz47w1xQk2Qh77rq6CLznoX0w4gSA0PSKV/seD+4kxBLrCMZwykb6q
paqkmDXG8uQHwxYEFH6YbNNLoT++s0RkUkno5jVILTARJDiBJyFNVrmODVAJ2zi/x2ZmL9UYGGEf
4JQApgKWFawAYD3kKreF9UabskEMwoNyQfYH4WGrMvzi+5/Cn6kF/GQgilyRX4nJ34mQLKo0G2S3
rsIbxgBoptipaC5AihT320aw9zXWIoRnkDyooiQOkJUFywPc9+OwmwCN8hWYSzLL5YwTPxsOXufQ
nrSAcr6jA10DDdF27/QdIKPGEISXJf0R6O53dweo+Pum1JNod3MWEbZJoHr706Tvd+gBqpiCko7C
/yYU1rNGeA2KSUC7vSTPw2fMRtoAz+HMtzAOioiOQ5e4aufXYT15JA+MxM9RnfYx5+nNmlW9/xf3
rC7OIqOn9EUbY+2av9efBlQhgqpfucZvJeNhiWiBocSP4fBVGjezcwTfiAwB8EaYB2sbig+PMg4k
GQ31mT7wPbrS8PB+OuKqoJAItijUC6ejZKTinDRI5GlzeKS1Y7nswbTH6JITiM1XjRIiEFMmbOy7
bNLt4nXs74hjosEA1kFFxbiPAV3v2DuelleetsljYm7eSw0Xu91nZf5BL2qnHGCY0IFIGgempB11
DZxOJHfgow8fRzyKYhAiPD3QUU7Z59ekATQ+C4zwMOaRDNIp91CRgCqWgOj/Bo4gpT8wUoSCDluA
VNN4wCJzOtHF9iunAdm8iuh1fgohld3LvuHoUTmMZah3DYhhHxgK2ENRhjDab6BCYSsILEqpI+gf
lGC9jTJs6LQ2On0yU2X8wvpigtGb9YEOR/cMiJeG6WM/dtbozOvz3uqx6DKWQb2zJuAf8DFZSR3W
Hgy0FVy2Tn4p8fJzfh9yWq/3N2TbYDM0PtB2NuBDHAF9unMaaMokdj/ZvtwHJYcCX2dSBR5AF0lD
n1PW9cA2Z/rKyj8Hec75TG38AKehQiZcdQ37hX3GZgxs1ggqaQ7oVLo64VXakj3wBq2xdtUxr1f7
zDfY5Pz2HX21oJN9PuiJQcyS4VBLrwj1jCLv4iBbxxiPgd2jcy6N2+K7KPnq06tFkhZ5JLZ8c40C
QSf+ir6SfBYfH/uf8u6Vun1VnQ+bBtNwhJaw3PHs2p9ol8ARqF9dqoUTD2YdAMP1V/0YO4IK1JmL
i6v+bfRUR9bNRSBRMQT4A8YFDVYsuwVV3r3gvVAeccSqwoCMQwg3GJgvXC0ulVGKHR+d2S+XZkT7
4oaQv7MSJ3oiH4gLQCEp7c3czNma+hjvs5sxplVyxBCZOa/21V4/dsk9brf1XB/zkdvowhjVGLRe
mZUzIzfHTDQ+WyOvCvvfrUdTwVfW+TMxcHh/hGVYAPaV+HhZGzlTV1AAWQz8g+MGqwFeETRkNRLW
9rivHXjI7zMOLWo5Y6nz0HBaX5z7wWQ6mV3J1+nwT7ByMnL5CnatIaWbvlCCD2mAdcKKhhSf3cZS
JwDs6/7JpB9l8qXEOMWFG8m4UE6VrVDexC+stB6zHjyAg3Fx3rF8eE6+WNVU0Tc+T94+bLnRfSuC
xhnHOob/GD8Y5gryIt5pU6qtinCNWFqaBRfsN+m44Bw7jf2mkBmtM+1PmSmz3qGcPPbAexOuznfx
PDZ3rz95cbqjyfgwiZl0D0qLT6jTU2ES4n7jy6o8MII0BLGW5qTE+5XFRFgxbkOGXS30lYbdOlU0
aDgh4OPPjnqTOrD8e/xR6H+PFapbKFoqcaG2dQvU62j994lZI/RUBpAGsuCkgHLT7SkLyBHZdEd2
t++UDF5E5SwVShoOPfhZ/7LjG54SsDMGXWQCz6EtdwDU2FL+C78F8IA0RkaqQuUSabN2Dxsao1hR
MR8QHXBaWJP1Sjl+xtqGkkI7ciZVsHVp4ThbSdtmH+F4oLBg66Me5jcjadhwkLHxsytfluyVBbiR
V+X8v1MJzotcPGD89cf/4eeYf9ofW5224Xxjr0YEwU9i4MUTvhahMNhmueBshD8tCtItKLglJiJr
lOewFs5eO2Hb35hD/FzpWAZVTuLpiClYF9+JhaIy8mTxUkcilZxh5cmfY6s0kj5Rt/5jDcJbJNAe
FkzVMkfSK4JnsSXNGbJ9cK6G9TwCkEE2CEQ8uwZyLtQz5CdgSLweGK7kbb8Mqfv+Yr92+i5iBmRC
pxG1BsYQbx8nkhA834Gcs70dqBke0P2qSJ+igHZliFcq1NYp4DVj9mlh46vsXR1zwGkFNwCgGNE7
kxQXbjdWwWtXpEZrLtYzqwNDxJVkp4wOkVVR+zmCqYVLOXxvQRgoI8lL0anssPfiNJ0ynHAbP+Fq
2L9xGXJFMM/HNiMQbsJUIaPrkGW6A1dxsSwB6cWWyEZM79URFOuUrizXMS51vtEabB4RNzw0poag
P87Jwf0Nk/HExEfJginYOrQR6F2NAbnn6TsSwdNgdA4yr8Ti/5kJpDnqxkGTysOxml1H2LD6n6Vg
tpFj4sNbLyOxZXssHdzGsBZTuYjMdNgGcdQE4ONJk2xTdasC+1hGrtRsrrVRAL7AltIiU2M+LuNN
ugPcRBgVxWynWKb2vQ7EGCb86L54R3hUDqUV6KrDzYY0vfxBe5yKIDCgshFNhphhWsPaEWxIbAVg
xnjTL7nntI4cfDgv0al+QzWH6ZGyj+NkwDBCWPGTuDsDXOO6bJ8OLTVdoOszRmDiQX4L5abH15nX
BfgAIdw4uxie5lzwgDxmZjya7RVOB/niHu6YTnmbA8/IyVls868zxswVFo3qbvFc4ZW1eGKYIzxd
x7b5XpuVNLjGzIPd3RI0ek5/9KHB2dRDdVwtuR0UEIOnkE5YUA05xSlnm7xnRqjM8GYlMHUs+fXy
PC8XmKDqAyssjux91z/iKe1GZMdw//FbCDFQytEBX2JrQJari7IjUJPW7fNoo7PLIRNQCdOcbWjX
iXpZZ98RPO3tM756FCNQpKjaAp0RjRQyh9v0FzJSjmtE5ozzHmBjakO4ZFexmebKjHxaV7BhZIRk
RPXCfIMEDTtLGLF3ceHVoRzoGeUFAyGsH252KjS+2tAcVg4qNKoz+mfu4Rf/7m3jVEPT+5vWmFx1
fk2Owt1JGuePIEOIhpWzveHzXfqH5zPvNfHtmrz1kKIPKWRguQvqDQ+iNLqbAwA/w+GwnfO2Ii45
FQYhLj9e2fDpLj4zC9rU3/y9RUqY3WNz2Ub5IMfKYgAeMng6056zYLNjWi6NlclzocfAI1EBOyNR
V9QdPYTMJFuo3qgYMZig5PgOlQFVAapzZu8m+0VD5RfIRmCVYTmKdOAO9zJ9TAWiTgQkDcKgwAdb
+NXja+LkoLiXbRlKf5aTVEdRSbN0W/eWyv6bDyPttKDn6Ltn2DmLmqkak8vpdQzBgfi6DwFUCh65
uHmyQO4gSMk6NgNocWQWrNmkGXLjJ4sw/Pz3/IO6DJns6/MgEDmcrY1/vJ4Bw9t/jXUVrsf6w+/W
HrE7coz0p6PA8rp/9BA6VXyddvwIYBUtewjupJRUf7RR+kJEkjUYTOCdzsRL3UGf+S3kHb+MdqN3
pJ86pSTNEY7JWWUKTAZkUrycoCqt8mu04Ucqf+OOBV9wSbufwI9OKQdLy9KkK2Dj4xAiwTyHaMcr
VSi/7KxvoT64s/1DAAHvoZE7eZc9qVtknjFG2otHxQHBUuBoHShT533uDkocyiAEXYBZJ78zEXTJ
UY92cdcPCQc2NrA6LosmV2bYYQsv8KwfMW7mWkb4dEegAiZDrenpT3bYErkeJ3aGsE2/PqNGTv0/
0EiC0geY8EVvmMA1lihw6oY1c2fDLSEbwlx6EHFE/pXLsNqRV6cjcA3dA8Zb0S+wcNktKRQa5zbv
7UWpPjMnNSnMqeXhJd3Ddg5ehbCuBgcSESWAtjw/1M3zGheJMWU1TjRmKtbydwQztF4UGzOAKSoc
2tPeDOoUhxDLfnhyOWHenFqxTBrFev+NXqiGmL7YMySZuHJBEwIk5NyjjrHdGkMpVBbVCIN1oeL4
Rri55Vuwe1YMfbhPpYIFlzHCS8bDIiLWfOClqR6+YlT5uPMzjYSrHECPfWXyXCXPSUY6jW/AetD3
Uh1FKm0v/W9uenoKtMN4fobllH0f/6Hlrg99oKh5QZ2EYSvqhwGKdIxfEF5BbauoCgzOX2oT2KS0
d+chuxvtNub5ogeFOM8JwywPl3/ktufsOrtM1oCJbFxnZBOg/CIp4HwQrXVrzzemDeeKa+aa6YVZ
lzjcHOPPmosjhnM6RmTWt3cyXj+A6lUhhqP+O6wIW8Hwg+o6vm3Jm0EESOkTQgtAmbmz6JbWI5Rc
DkV+cOLjOMgA2L/gVA9Ak97orTzpEd5n6wH4wJniYvmUfXOkDT5kRMCI8264dXPUUI44K0bKbNxI
e/iImvuhP0CtVcDyrnzDztHqgQlAxoLdDS5XDPGnh653cbekoc0xYuQM+ydbpO5Ao686hIvn/e3r
IHAAKlcaZRzbi6uguvN3w2NQMMcwgJNF7OmEuPh37wWhiy0Mx4dAFfEUrCor/7JUqqChBUHYNAA9
jurk4lNQiTO7sLf3VX+rhxD4ANIdZkIxMRMZhjyVILKLAY0QfVFKTeGx8Ru+kRC7UpOJBC0+eQ+q
5huGAN6RVKujd2hyUfFZIL0AzjG1lp6DAPEn2RnkeK1dSBPnGSstwBPktShG0EThXFCxPKitiF9x
CMYidgUCN6Mq2nlld+CBp+48z0D20JR+56hFI3NfeNJYGqeKv+MAo0o9jB7eOOcpgjrvTsH7HMze
I2XAd63hdjkL3abKpQJw0Xm/ySoqPMLERjyAPPug9Lxb5KoHM+2ljwjdHh8SWun2nFk5xZU8bpY9
GKgscBExxp6IdyaeF0IKSMSSYHK1W/hV2QOv0H8jqV9YTrA4YvBO2Boj8G/oKRS8o0d42OJZycMO
9Su/4sfEPg2EoDw5Ou5+CWUOTO0s/AMVpDDFuD67LRL+uyND6hvqyBBAcwVreP0vrsyyPx7RDLA5
wn769CTY/ae4l5kx+EV/sui7eGpBzogLpJ5vsWULiRsNEA0LTcU5p634cRTnMdNonynX+gnN772A
zkyECxoPbSDAlxmzXj7FvjBEvOH7zJwTl01qIh07tWLbC4rjE+Lf8HOkX3X09Ba/0F7OlVXx1wWq
ahu5Rlfk/iba+O2j1HFvEBt5xwPYk+i1ECtspKQPA+JLSN4Ta/0H+gCOHsSyiP9GqJCTmY5Ecam4
4yahr6V6wrrLi1aCZmCO/yAz2SJsj5iNgJ7WPY9fXt9tkyJENscuWjGhfvsGACH4e9C6PSgdWvb0
sAmi0dkWlDfR2jk+gj1DrF3ntVM5bNkEgDPo16H5o/j7jtSdeN9sjFh7DiMlZgopIg3hdJLa8HLX
KzP7hJI7LPG+2KMwd7Mukpa3eAHPkYniBbXnzWEATd8BKkGUwNBa6kthpfP0GG9RjkadvYSD6kw+
thIsnh7sBLGn2539i880UWaAKY39TQS3ouC/yfcNufxt0mRtKk9g5WJqefGApfqoxYrj11/P7pEx
VqFvWjLWa8q8F72D21AJ8Yh2pZQojxC5wtntpwYDBZbzjoBCbJGQCwyhZIQtys3q2AvUtOTRArFD
zkP9j36bJ1QYLmid22QlI48Gy4k7WhahIMQnIrlPztA9rn7p9AecGQ6uDL2tNRBpCUwMqHQoSFFo
+P2lNSiHKJLnGO4ubzNg9X5KR7j2bjFJdgxCPQBmlx/j3iOm8nwbkwe8CltfmFFmZ5eEEjeSIVhj
FsmIFx6DBuQXMw5gtiAK8rW7NdF1PWfmUo5YjKkIHIJCtH0FW0GswtsV3xyK084TRq/oTo/W4mlH
j4DGmQdIHNTCladMF5ZbkS0IguKS4ejBdxIbMKeHyf3o7L1CVWkGf9zIEANwGkDIf8EWRbe/QFMY
o7d3mHU6AKIOM0keEC7MXvwScLJ/XgyfEJCfq2Nh7qTkGZ7WAaWt2x1PwV73AbbzD/sIFAXvHu3X
gepeXMi4FUUpCoXRNRLB4xra6ZaWwhzKfsbu5cFLtaFWL07Dwl8AcQaVY27E4SsYHJCXsMRh4zzH
V9h5QCnXFRAsBw3z/GIFE4DjDviV/CDsgs8z4Kk3VxQiEFjP/BcY9g57rSEOvhji5G1Ex40o++vs
lEXLLAVrdo7mYW8vr+oQBI6Y6h5jmNMeX/OBFSHIEtPwLUiu+I08YEz4YUhDnhhK+RtyLSVLO1cj
7irdDi/rb1saKF2gy0TFsN3eqHP5auV8Vmp0m3TjKqfCRaoV9PngL/tzULcqfyMMqGXt1BPsmiJw
FcAU4plJWRGexDw2DtUaRD9mbGL4psLR2nccTRSXa2H8i/0v71Ac3hjchY9EXCh2GzgGowtXGRKg
GNJy7kNNEmx3dGvs6TRQRDwNPwHAMNFVjjjkTv45A+N2ZIpPzVkZZIX28SsRzwqaIHKTOBx+9raK
eS79K5AKuUmccVfOeYyGZrtyQgQpMfe0fYsOenTtntCD2F8Um0yqO7xwPqPPALYfWOBpAyscG2GF
QIuLvRedDA4eA0xGsf+CpP8MT0SZNuEEUjKeQ7SHY+ozlK+fIdZfPK6kj0IKmpG2lFPj4ckt7vp6
oEaUHrh3YFTlI3qfPQPyIngSb85CdXHQdRKFnh0cl8jym4uGh2eOUDOHtYCHIZAylSrhPjSsyFT5
+5tVJ5hX6sB0es72REFAsl7lD68uuosCb+RlZ6OfesSzOxgtY7t4Djd4qPj3L+rHl7+WHdXr3N+Q
FJvRL2LWA0X/PrCGT/Ad/OrHjPbP04qQzp8g3IE8NIcHlomv4TXs+7edRhMJ6PgQT5LYOshTJTHN
Jo2nnTxSFQQTYur4jG1M7cgkfxPxjGiZIeEpVYanwTP8JQygiKJGBdaO0DX96ZVXkCNL8AwWaSZ/
nlKuWXgPY+GYJifZ8Lup809y8rgNXku+7HuEKQP/9Um+eDcB3HvdAn8Dzro9KiLkMae9AWaTPI9n
Df86K6zQ2IlHDzIi+wf0iC4Qd/eE+RQdEMsQhQpP/tzYwuIoei4z3YKLDMnBznPUN1yL/IqXxidm
zHIfdrhf3wmnuwi0wVtAbuWMoXgPwePshmZnAmvhQCQYE+LBgsoEzkuJP+wz7E/7YEDCioLDiU2U
iljsarCXD192z8E1ZEzG7hCM2JypiPDLowijMtYjWIRziEMok8mGD5FfEleUoNBiENfwSrwW3K0R
rNTwukLGFtGC5hIVFcAdJ8lt8S/cfg+VdXAp4bPSyQCDtLiZUJA4W2obmyOREoABD5s0FggO5uP0
8RysK33eDxWvIK+WzaFBONmjKkTPyYSTr4syASIp2+OaR1i8TijzX3EPimbyQNQN59MtInFiaDzX
uJgIq0srqlBi6gPkfSPWLxxSUYIwHiTSx9eylWyD8Au7Adqw1/Bu/23BCOnoTs6BHpmwXu1g4b6O
LySo5raj6j4lN8pVZfDw2YO5WTdf4+B5Cmk720kFqT/58ivYZDKxSWzXwI1srqAsVdBHjMdezmva
CJg0Jok3eg6fw+5wX8lTnNZWMID4/Bg+0pl59HAz0qiCbqyO5Gkz/qZAQ/QOFfoM6BjntV0scyI7
J7WXqrx9ef7MLr5BoiCa6AEzMOCd3vAFCIVrxJy2ejn9RrxfLpQZSJA7uGdpD9jzBv/TDM7jsJm8
Aw4nJvBrRgNr5ldi3s50c8ASI/POpGtRo8uEBEqq8musj63Ns7HzlZ7UqMCgNnPjGlLcEmwKFH78
BDxLp6lRZs/sm3ai3u2B9sUNWWpOjFcJK4Dnh+uiOBA5qSop1AB/w61uL3BSGz58iZ2I8zjQB+ro
nZYTAc2JC00SHupG6E5LYXW3gouGNbcgy5BhSGv3nhdsg2u/5o7quaD6/EI6U16LNyTIJLUiouCp
2O9wy8Q/Lj1N6rnkJaLKo9tJaWcOlwlzUDFshiJEV4fQA+sVXApsvkoXXTmcBckPPejstWKRAJo8
XDpcbl90RQ7NzImPGD7JBIBYTfVMrf9YVvmXX8t5p/x1GwvggKNqemdDWnyygsX9ELd6f4Penoj5
APxG9D88XJy+Bw7Y35wigDoYW58vnxIHreUTj1eGWXzdWNJ1gidI/z7pOr2CvIKgjsGpLT6omH4y
rcGBEytToWsYCz35gr9pC+ha1+mVQGAqfcjL54yexmv8nv8ZiZjjj3/2gBChUU2Qwjik106+Qz02
4Ki4Nb7XOPIyM6Hxph3uw1sy90yNeFMNFkIYQUt2xXZ7ISLE/jA5xQVULITvXLoLDrbABOSczKG0
3hqpuA0IWzjbtCU/gdZdaLTBH6FYcW6v8ADKPkQBPAOutMFGAZgImY4mg8ZsWk4uu45U348/qJg7
ud/suqv2rWcF14gk9eFrWCcWKMs76R36zLrprw9sJCVyGOed9pO6Rixiw6orH87vBrIjXFswmT/V
EHthF/A7m3F/jl3IscpZqdRjvwE3lhCyASUJO02qBO+9wQxNOIw0lgORigE5cBycG8wYFSx4AOuY
noGcQHH5M84OxxQQA20gVdBEpyQKTQb+4NpMvJ/Oa0NI6qLbfHG65BS8FGys9/CyaPeX3Xf/Tb4T
Evwq+7OStsTrffl4n7gBmqBegOzNtPIzs+Z1ws277Jq8yvQtQQ5ZPWliod5+wAIH3fS18BfXJGg8
AvSCmIDfcMRoxmUCCdT/BDReGAeLvaMHkk0VxPimjq6x5NOOJFLyCW4J+ZfBwUTEJGJX+847VAPu
VwYlKtEjKsSGm1ZOPrEccWplgo6PHxP8jkv2Dt5I5crZI+62RdJEn3DtSBHNJhubPgcOgQr8moGB
FEztYVXjNE76wvIxexzOoEaAWQgoGfJDd5l2OXPSfctERXXWpQPfRJhQCiqFeURfd/bKEALwDNb2
vkyVTdV3HrAUGHDQ2R1eB7A2aLgsO5MiGC9hcJc7hN16stOH9/0HpcVU3sDKKtBU/r32ED4N6Bes
882X3oRhItPDvPyS1U4Fo5ydV/5IyXpciETXc1Smd5b/+ue8hXaax4I/BdMB2gxx0ZULzmg5PCc8
IT3TbfgT8wasZcSyBv7BjZ/OHJtmTr5rxuMG20Iag4npBk6CZdJHsMq4GwT0hztRt+k27ECcHyEY
Evj35LziWjIE90puGNEo2X2IPRPIIOvycjydPHqXbY/9JdXoNCIjfCZKhNCUKKXZaQVn9bTif43V
xNpdc9zKFlCCehtj86T5XPC8vpf8bqBiaXEFfd5QeDEG3T1SaYFlFTJ5hTaIkwLDitfst6Vif0FP
+l4V9kjGfQEWdj6TItElEa7OT0A5YoC00k7SbUPm57CiLxyy9eH0QoXKsaV5WzqSOeWwa2EVRVqm
lRY+TsKMXK9DDCXXT59tEyIOlwv2MWJ7SNcJE2WiGOlVoMawKBnw8s4ZEvOEGD9Q6P6C0e/NvqX6
Amvrc/6a93G4MTMiTyb9BPEMaANK/LqbKEdeBzlIZQb88PjcpPoKHpRwqIFnBB5PmYg4ACooHc7l
7ArnPVarIfaAx7IDHgY9h42TEMgxB7u7bBEuMgyj96ED0hJpiCEj3R/OSTAhtb0GiSJ/g3beF+Wm
ujuvaTXihb2jcmTrKPeGgw7gA2tSULM1zYXcwF76qEBZ5TFzNZNThY2N+cOZQIOgwnda2K3W88tc
XVkrvOrHDyRWVOZwwtifxT3tVjx+0vT+J03qnbrX4t/uvMGwLBMTpMLLr4PfEPTNwRUo+PlrJDxk
/g17QzzVN2uhhENUgZpbiTUe6dza/5aVd80gSf7m+OMeXtkzMw4Aa8rGOD6m/cVJ8eC7P4kreXln
+F9kQj1hz0AMAaR2Lkd5inkSjGiOCYw3WwfpLyT09XK9rM8+HPnH3PhHw6dz5J+OZqzG0ssxFef6
cQwYczSPKIg5JRoIDBI0PO90JC6i5tDp+X24rdIGNb04f6DOoFbHChS709JlQhRfoX1kAk0z4jVy
rMeoBuNi9MP5QMVET/UMFAlXorAlYOJ2aPtBh8M/nCBYH0jLYIx1YHakcDh3yiN8/6fPucXpiTlV
zbsbq0v2X4CfmcqxOb/NtC0hFSX6ZhYYA3S0G4Vw+yS2jL87LM8XAxUNw9eaLcsnX+qSQSplSBUa
enxbnSfWoJ+CEp1IrQ1v5fT7Hkiye+WULYIKhzJaT1NsqHKFWa1fEUMIKkZ5Dhz4dknjYV6FHowX
wNq0diwHJknl9LNhCSDpvlOnISBlKgCLhNKe7z05X178Eb5K0AmVE7J8F5phCaKFuRzUuj55u0Rt
9oU7EsaGI0kWczqeEViNT1pLKqf/x3LYS/PzEJsdq+PzeJqqi7aMGe5xnYqX+Pm8m4fGngEMBl50
XNNo4O6B7O7t/uD8vpwS7qUJc9NDtUYT+GYYKwc/cCOq+buLurJ4eDAZEab3wl6EKjDGSuKo7gQD
EK50Z/c/tr6UscQUsW1oYhf93f2vTV/Hy7Q78taef+uMiVzvqB2Zt4kq7/gmYISna/idynhJ5/Xg
+fcUjBBYKgK55VhpdUzqXEhhbzXMTRWBpkPozh0TIEz0mD4BqbGLfqDkitRWizHuNabGIvKRYdf6
DNuA6DkQGBhHwF1YQyBnKh2CQ3oEUoDOscuJbtNR2EBotTA5eTjMue+6YApr496ql/NFFZRT9nga
G9Eqckfc658Wlagot/cJmGKXazcPlukdP4nCftNi8Sv/1xRAnsCG5YieM37Q/Yy42FbCA0GFj2Kq
j/9ZKmRF7eAcKbPHVBVyc67Jirr2AlmT4iMHrF3SFAmyOucUivUhmycDbOMIIM4h0sJlBH1ZvPef
H2KYAyebTkAfZonABcgf/pkX4sMmYTs8+8zWoTJgYsmJAVAgOR0SIiwIGFrDbw8usuAbFXgyG0Kk
gsoIetFXcqAtPmG3ID7E6xnpBWUGKn6OWcRIV7dCDGNxKUHpC0qGyvI4NnBw5J3xj7S97LSDAYuM
2bcxfhk41HO3CwJJi+CFrFzGNhBviRFuCXes45g8+Z/Vm7KrN5Pm7+SdNKteTNkBOdqFhdmfUyUl
7faUrAfiR0hOHUIx8HjAViYGaEDteAHBis2qy/HRA9gRJIP18T2F+jWt02a15oxfSNsmRmNUBOoY
aV5gOZepGa9jI8Pp66hQo6CbM/+oUP+eGCUgpN1om+IcwjsbK4k64iaBo/ymH7BadF80RzsYpnN5
LufS3w9ikbH70H7mhXDra9Gf0jx87A/8lv9IOq/dxpEgin4RAebwKjEo52D5hVAyKSowifHr9/Qs
djCYtWlZYuiuunUDynseeW1YIJOhcFr3Xjb5Bl8A7txHxU2G2Wf7IMPI8fAOP5RstMsOQxtQgdvn
tyKRwyTPD/WM9KdPvyAU/nOvbMKrYg6ou5BMCH5oKVjrbNPUzN293NOPbSgcPgqPX3xDYoHFqh1A
ceVO4p80WRwLSasOBWs3Orc/5l8o/oMNBjMKsxXf/uNwulx8YGYA6IjdVlC6LHvMw6zBgcTbFjnm
GV5viLpcGJTxTzQdyMDhpF/FbMt24yOkIYS4cIbDoKLo5oKCwFvSAMaJDxMhOmi3Cj9XBN9tPnc+
y9xZPD4BK+uzH+LHC8wjXOfhU4vKYYcVDuuPPYGcht8TtDgW558HEiHW2gWr1Td23/9YBsuckT6n
3P12fjGLdywzLHkqfS7rKtRr5YppBlVwZIuMDZYvftJYvs+NxwcDWRQs86GxZAFnScSX6u0m4/db
5GSR5tHLsJI9doUvhWE+5GA83TKeVsljmbM6n3eCXx0xJBP2PfksIIgnGcfGyqC+YLmzMTg+9VWA
J0gpeeLN92Sfo12nXKLt/eCuljnjaGp/Ah55dpWOj3gAfiBu+cO0bMAVxelqqP5BuOYFsxlsaH47
9yj0CBQuCayYq1V69hyagRnUisti9Diw+2SuQ2PByjSGasEJnMq5PPswkmQDTUYGi8g7YKtiUlT+
sd1JhceOk4xfnEmGsSP852rc7IZsUxpuzFdGdnttzKRdnYuz6nPDKFcWYIY0vX/BLAvckK1nbXqP
0K2IWsZ7ky2J2NyZPFH/iFWcPQ7Po6Ege6gFKkKkCtOyx1IoDCoMvhSk2cOUrQjWW3OGHGKuE5qC
MzIssMAamSi9L7PkFZeqC16Y4r7muL8e4M9fDXo2AhEdeMkD/hqjwTZ5e+EvPgI4MUzYcU1hPvAE
9zxzIbn8D0yZ3tEAlyj/HSgLibfC6hQt2O84FCJVf2rWIV6nf2yblAnZDoUu+vxsB+EEMnpRgzWv
aE6g8QmOJu4CX+QS2XugMEZMxypD431MhNQFKwwLrdS0QtMafJdwDowp41OFBPhfelv+n/W6tbGS
RKUoqrkKB2tGvscOqCbxM+KFKvCN5119BPBUEl/xI2giGxvULnXTiwydJEBBwfo9q6bJr4Lq5YnN
es18mtNxkzekmxi34ofahN2ePZ0cVvwA1YGAgtEZskPOVVoZ4z0M/zBUDmDte4cG22dWXofBXEwv
GPIbk7u5qHhYmUje8Ib5BwzkFODCKntWj9lc5L16ly4vkdYAqs7Qgyvj85FAZKASa4S1cHF0SmvX
vEGSNxbNKp/Rjq6bRrCnzYf7uLPeMNvHQ0T3gCjYPTQSG/ShPifx4JRv5SMhTWR1sjunU2Z+uR70
txjDnGNfMQIZNhSwG9Ayy5OmzrLh4fdeSFX3PA3h2djZGzQgyvZ9Ronx2qkCkHueURUx7YDhQWTo
gO1KcLYdB+fwQf4JzAlbc7ZDKUSs4onPNP/cmNcg+Q37CR793+ewutvSALW+NGt9G3e4OHB2FEyg
dBPiwhmuLkqYNR73M6Iz+nAEyQKteF0dH53o/zcB0yBBRxnRkXUH6kwDN2fB4GXUyyyu5XmBt829
gzPIpd0+1lLmIRjGxuK33L9OpGTc2LXCiQygQt0yZ4yVTjIepTkdsuZDWmcrSFhVBm8m9JduWnHx
tzwmmgtgbGDPxF3q0S0m28ieYXEAk9vTmh2jIJAQZLUZk0/q9JFu+0jaWbuu0cZkoxNyXsSxvAy6
OXOA9I8J1huMGBTkX3gnUPUeQr95CncCvVJ9/VRJA4ZxsKMDQw9EuBEUfAlO1Rh1JO1aw/ivwJZ2
CXnENS3GPvESkdX4MbRXpjt4zkC7ZvZI9YVNFgOHczQzV+GopyfUmwAalHoDMLPY6W90k0gwTNga
QBzsyRnez2xgV3j+lhwgrbPwC+EpHeTVEEVU6dGks/qvOixiSpcMw3Scr6FLlwE0psbtS/95kmGE
3jSsgI3Jd9Td69FzrFeMbUhuHyvHVvjFxcYwTz3OLhFCZ/Yw6ZjugfmyqblUyYmhusfAZBZuiwMa
0IdHu6stLOf4JIZB2LPRE9BZSF7NxVyZbOM/aH0/g30L96Vh0ON2Mz2FOonLOuk7S4uHEa9Ce8QG
wb7F+oYSdvgAWLEJA3cBZGC2dwUBh/hbICMblNy+/MCVSF4iM1DGtXMFpJLQrcH72qGV4jeCARCY
PE257tIkjT0M8w68Pq5iJ75BGigzn7Pc+8qhsF3d1/1QRc04AAzEp5+0CJp2kFsKVWIhjDUtN2mY
PGurgoom20S3N1aBaux9Jtn+22I9otxwufXeNDs3I7hWcEWNhTV/HeDuq0JyvM8hlx16y63pstBn
gdFCM6IqCvj4NsU3Jm5julSQpUnMyjl/rHSXGy6bpj9ok1kHlrXlAu5qKEDYI8ecOqo0ziFKR1QS
nwP3B8JLnHwYIPPGDqVr/9hLxDKOANdNQoOicXJurs3VgsG1xWXF/OmuETzgrV145kyr3XajbJ68
l73Wesr6YQylu8VX1xE2RIu62hfT/JrAiN3EyqRd02sjcRWSF2jVSuoxnVZ82HvXEDc1gFDHRWBi
M/9IBHjMofyD54bG6HWM3+Na943fklQ++mmqA0A4eB0d4xBF99Xtq/Nq0E3fgq7IirNVuiHC5gfu
PMWgfQcRQ38AfQpJ8kDyob4t/r6o1ZiFIYKgTilwU6W+5UdQwMSLCutHF7VyTvDwiARThchj6Ogd
OCz2EQNZxxp5aL29FcqIF8ZGr8FVh8oEL7UYc5aR50HGQKXDt0SmiDiAh60eIm9u+5EGZbPwOY43
LcaHUS2uiyXP8XSKdsknEAf0o/AqLtjkMU54sMiM9Ult0n9KyKEHnYtxzRky2wF3Br+Ge62E0hR7
cDH5aV5I1OloQeyxjb+eMm/KEdqP+DXqfBuKNEPKd+UimCzOdQ/iQmEjfKkVAqejQJ7xteQ9KhZU
533vqSKl+rspqLGrjaoOOpUlxuXBUl0LuSC2T5DvJ8hN/HDX/mmwQUs/hdihH/jeh5evcaXyi3Yv
46EOMgAStTFgpFG7veUFuF9lbiJIA1iwRmszCt5fL6aNYYj2AeN7nHgtFW45uW2EEahCGidNFHv4
3L3i+dfwG9egEeXzvmPPwepMCZTnkcthMFnDrZpHQT0QJCLTExVkps0eQBdUsZ234r6P0RBBydBu
jeIauq9JMzTKBcJlO7CUNccl5vQDFYWV+jtp+EltZjxHmbo2HYSsoDh9re3VErt7NYnXT2tdf5Ba
j9DJd2DGKLNKUlYHcTF+GH4cuy97bHCj9CMFtmO/TEjADD1AlSIKqrfrWCMLSM9qt0W7lT4nXfc/
/QpvRtNefP1W8il4aypYaDgSlpf1qSfffPNgoFJ7Kd4uRNIfIX8hUo0QrX2H1XsqbICodLvWo4qy
36sw/JGtheTMu+ek/07aFqtPD416j7s6XRNCW9BJ8+PpOHY5YwBpu5p9IZewK4HIam7OlFEZw5aT
h+FrlDBxAXxGrrIr4kAjeDgc6Pmigo08pRPG5Y01UAvwjKuJEMGkGN/ix/wNsKnOwYzToKbr27CH
PrJp7wQ47TtXanyM6Yj0fZCXNbDTaR7Pq0/QMWseZNLcwn27X5Qf3D/Wml8soz0DJiAU3C958C2M
GKGmWP8Usw+hHWNXekEeA/QwfpxpsTIp5/+hGnx6eNpZ5ydcSWeuLDV7aRTMdMYmPBlwqbOwP2Uq
j2PBgfpfuqRnMHrkq7d8wYghEhUSeDgNHPkOzbnfdWfMFOAzozOiuEIn8Rr/MxcoCuDlHqDkw3Ad
ZP/5C/RB5U5d/x72s5DzOojYabD+//qvU3Iz0dvy+O5RFCnwEh9iMJAK6yabbYqdABz5i16bxQyv
Ct8UQtjq4+KgxzcjBzMFH4LEo5pRTEAAkeYadbCL6FfFdc7wNWdJv6Yag4St1saERVg/ObmL77u8
DjW/yQIzV8ZhOQWsT+lqmAXBaznATkPFjfYyFG7G8lv8bS0VNIjYWZSeOqGTSP/pf/kumxR3aeTF
fGxhVQ6vHUY9sClxfcJd0pPRE/KMvoZG5MGxp1eR2cQZQyMtYo1gDM0O7qAiFeieeGZYE8GQoeBj
/8POvgXB45Voquna8VK3cRfQPTpPHiVY+g61DSk+nff815fSv4Yd0NYQDD8ZNxOC/CQ/OrMCKVf0
qLDVH2feRTzml+UUDVt+OLPJFD6an1tZbpp+rkqzT7eIiHahKXq7Vedxm6mB8QO5wQbNG4R34ADu
OE4L0KgeSFu6cppgbm+GPA/8c5GdFMhmhyYV0QJtw45isoLUAnvkXG8BuD7ZpM88MQTd4EH8GVHc
vX/wfSVdtfQMHK5KrBGuq3DJsJUFCD7sJZwBDmHm8afwMYSZBztawf8LbbEXHzQEVdueDRxj90Cb
P+4pMpNT1g0rFWBhqn98cxdD+wWmgyrPkkWAI8MAxdNXbey//kApn4FDR8R7JPTpBIHf6IYyxTGd
Jv7bNM8rW/LtyJOvH0vkHepPn1ogZQxtjFiXuW6ZyuSmX2pXQo8dYTVBFwIxFM4a1Qvcg2WDpo3+
kvwyYAY6/jOSCLpVCRoTSIFHeOk57mFcEbrDaYZsAq2gH9E30e6Gv/SwNnCvgEEqEs4xsF7bQP/i
9nMZk3GTtr6ZTLBOQruMQeqPEbofGnEGu8/JK3geo2U7Dz08zzJjGF16bdAuWbyfMMmYKdRuMrP3
du7bv2Y3+l5L3Wc9NQqvvmbEUFJPs7T+GZpHhmbDyRGRyerLg5GJjES7AewwF788jk3lawxydjLO
LdwHl5RRBrIECwf4PYxDywM8Mrn2NiDvhIavS2HBD96OD20oVfGyworKJ0r46eOSs+YtNwMeUMxP
mWRVvnQrmaHBgEMhg9QyHTEVeBCXpzNezaeADg02dMTlBPg7/L7u2MxIp4z6epTBGZEHfTNilvBa
Z3feRQWvIB096fPgFoE4t/A59ZFUe9KJQ7GjURgwoZWCuXpxbhGUOuwp6ZZT7t+7RQFNTBDSazx2
sa3hpNDLXJQVZwrJ8UQTJglwhLAPYqhfH9/yj6WdNZxgvs+l+lwZJYhncSpWiE4ESgAg7DMBhiGV
Mt/iwvk5GotMdNkhDhakPQ9fS5nULWj6Fx8GGcsiDlx2jt2ey1C8RYuEp9sJkifiD7Yn5+d9ZuH7
/PD+PzjIjXh/GaBGvUXhXqsek+cvPRztqXCNYnzaX5DDW3RZDY5ULK+kzVNjAJMNMSvnuLvRu3SE
eCxhMwy3M/OBOz6ND/kRkTvgM4bmcCGVIgCCbjGuejKy8HhhIOj3L9CHdaTfBXG/Z0QcRng1+Hxw
FbOfLe8KxsMThhOfp238OV24Jrl81mqB01izeZKawpPL2V6+ft4LpnecCiy9frJtvqb57haM4jHF
Vr6ke6RMZMbC7oYlilKQgdUwG9ezZNX70VSh68C7xi8k1xlg7qRxF5lDjUZOmdGZP6dSiuc4Ty8a
SsjkLu8EA5mV8sPAx4oIccjZZzUuD2cRJJFrzsf/p5OPfhFPOEYAys5+L7k/sYzYUYBIP4U0dMia
YlZLG8lvBNnHTww7dzxPtSnUhxd0P2bHA5wsWSoTiB+yC9CvXQR8D4/x3w1SoehgR4eAT5F2Z3Tg
DID2gf8RUy0tKJLpryQNoZxZ4hqylRooLuDvMBQQ7o0pDFGuyXNvoT8pD80GDRsJa1dJH/KCD+wh
VJy6hC9FM4dOVJ0wqTEWL7+A+6wx3IDAB6NnBhJhTcVcZRzfHFR4VqDHrkMjCgnE49mZyLy7Ky24
AqPoc2vQCbKbP7QJJrcV2z4poQRWxWjZ8k02ZsgqlK5EmrC1aVdGpH6CLgmS69jo/UeJv8wuuT57
j0SyTIyXyTP5i8N9ciPC7KZ3e0aquBiX/ZCSyX5ti37BfBKGHfNISjKYaARCJTNczWMXgJ+KPPLL
VX3gmRh+f9TpdyFD8yGyt/WBYEF7VfZD9JqxtxPjbHAx7EUYNuHURzAFl2ZobXU0ufiG7HhW8Io4
M8HmSn2BBEOXKfR78UEv0WG8za6uuExpSJ9b6ACXmFyCkZLCIfjPXtqOzHOV+0g2R0/YHsL1k5lt
jRyIeAzaIM84tjviuMiP2Tkyir/q7ByZGVuZYA/ygCC68CDu+cqmrMcvGLYIKTHX2sh0E1f1oCN3
6FfQvn4SiNBgOC/fIalgFOHQD6NIP3xlSHXt6AnwZ7387lysSG2J/GaOIx4r2hH1MzxmwbX+ZNTJ
PoXfy+P2UN5rA24Y5BVulWzDWlD2E3BBLP1aT2z/Lj7FkttDZY65VvBjbO9VbllLRBIihvXZpb2U
tKowENPfh7GA/tFPYQI08YQhFGcNU+ss6EyfT2I0kHRKpmKQGyBLcA+IAV2me/hpM4lF+M4GOv+q
w+JUQRCcsiwWxLK2gkDZ3btsppB9dbErl4W0DOC8QSo/ScYkSjz5BIdyA52aiNcoGzaLMA2YwkDM
mNZHsBvi4di7YN9Mq0O5YSGwpjbxnfemwWFPIMTxNXEbmHOZzxCGtuZNzYk8knFaJ+YqsBtRMpPW
isHeOgYL+o7aG+udcymW2YrtgaXk+c8amkbhOa1J6PApsi0GtDuoHQM/x15IZaMFiXu5yZJWEDKb
eX3+6/HLF/ExqN+J2XMQ3hNsG0A642JwuOqFIM2sTaOvRW1RQEbvFnwuVor7d9oOduNlPfY3g8Ac
BBsYHHBXncFlPBh4ixWMKMjWpJMNgSQCoG7tyMqE2JoovEnkCRVzHrxHgOqQUtFMedBuKPez7eWi
YYe6JE3P1UY0eFPMNAfj8SC4wxxCcRS8ysDUfFzLp/jtsSjla/iUF8eCiQj5bq24PXim1pDe8YJf
cGFvtVZSG3THmi37t9iXx4T1wm6hSDIjo5mGvSBsniCZ5RtjxmOLF87y2cVAoqq61zKAL4t0JWaO
zT6TNtU0n2oIqhtI5xElejGrcSDFv6YGqHrGy+7b0DxM6+YGPBgytO+ZY9vVnBw6Jpll8N29F6yU
leyxKj9gW5MgA+3msa7wP4e+huQMZDSa4TNJ2jFyu5oJH5MD5zOG82GSoXLhLq4vuKPEqeTjLJIq
076+hdUuRcmsIZWfHm3ZD3NoD+0mybYVLtolCG+BB7oEmZ6Tg4lI8/jF2LsGQ239rKX2Q1SvU0KN
32Q6kQ6HoWk+Dk0vv6Y//RoRHBYXDk5/CS3NrcYp9SoDjRpwfGBxDIG3iIxNHwERAzKjpZjQL+nw
YaYOtTPBzHkgwDvKQCZ8GzAqi5bPhcIDGxLtKVgXX0DTn0duRqeXu9IdFwBMLWOhtwMSVRU4FMSf
UXSKP9GMf7ayyB2GtEm1zo9bcPOptnAZoP1rWPKBjYaPxKuYHqDMAVVmXWloMUjJdkVUQ+emkFnJ
3sRT8eu+wmEPK97iDfKeQOeRKgDKHkvFx7aNKt8cmwYRLZxG5uGMKWzBY92X0ogeNcdiBiLp8w5n
p5xnYOK124Dl5sEjsG8thDzBbxlY8tAMR+GH2HFAbwUyE7QTeAs4sQtSzhNTAMhb4RBnhWc9dqiB
kRwj8WmElXlGjQHrH9KSIfx1vtgfUtvpNJzDhjDMzBXG6B2LEbJ7IUlhl24vLMHIB5iwcFPB8Hr+
5uCagXD3ZJD/DFJYfTkAnaiCqjuLW9L41BdLwQr4Z8/6vXWYn/JYIatpRJ7Q4zfZlneYlzkjh3LO
kPm33ZIQA9EAqlHEuuHyAq8tKznk0Wr/WvJD+T1h4nCHhgSbrhnjAadcOIBCjoKPP8VWvpe/rGgw
allw5xZT/Pcog/9YbBlsIHxoNvC7f+PQL9cWNQYF77TfwRKk8xE8+AleWCMG+2vrAtltK+/rLT/D
QO27FTrSfz+/LX+NGewKiqP1l0DtVoz4oJXv6xXLPV7Ov6IigoOMYqI7VwuHRUZzIUEeHpvuIHuC
qJgvCmyzqjMP/Ow7y88veKr43xS7YgeNBUZHeSb9a1YQH1i4QgTlOz/CEjveYWv9I23Lg0UF9NrC
2gywMF6WWCA/N46vr9QV9y/u+otwhzOFijA19rVFtzK3z1m/kRF7Jkf9Zmx6eYgtKwql1yW7hLfo
Ht6gLzMhsxDUzp0UMaR5wpF5Ly3w8EGWi8nMqhMp97L463ORKX89ak2qhT076ZxfvODWHn/wUeR3
0x+xhNi+tWFXFwLX5/17gTtdk8KOnNigWxEeO4OSLoyK66Sv3tCcDd5hv4jPgKl0uv9w9EGKcIKB
A4DCtl73d3PaLh6nQlh9svVAjTCXtOfW71NxWVIUTBg/Q4lyHCV86XVX5xfmnWcuDRwhnPlzZs0x
ecQvRx6XJwm9CjC/WDbC0sXiUfeBcG2U58hdqSmBPpUzlj7m9Ln9IuoYREv2gF02/zOxHoGxwk4A
F5meiIeWj8IXabB4FO/8Uw+HRu0xB0swdUbiz9PFk450SxdTss/9ubWPcjww7tbBBFkaqTcYhMVF
XbUT00cSeAo33ZE6BfXXWW/876891WchxCbcCGCxQbG9iTeY3rpdvmJcsqt2giI7f827NabPIOTs
zuQhH9Njs8zF9xJIk1dY6OYVH5ueJSnDAXbIb5VXRoCAEwbca02YxiKGoFUeYxwSX2t15ICFyytl
0f08VvKsPViTx+4xNuby+DH+bMpVPzfOn408i04h1e1fOf6c+z8HygXlK8A+VVE6aMbfubNTFzmR
hOpcMbuBg/CMZgtB7j8npMQUlxJlMAWakPn/sBzXnfu1BtrGvsEy5GaGcGjCIawEqYilBmYzdWeI
kKgLYjpQHeabb+37NSOW4u9NbAJAt0r2ABi1fGUgwSylQUTCG4KXgOOSOIVg8NEJJ63v4XtOd9+F
MgegiA0X49aeJQWEDBNaMLCM/ghsfATAUwNzsW3R7vB1RsFX/gn0w3SEP4z5wEPxcAIYZdxPxh33
JgvXlc+DEdpXJ1Sou3HPsaWxF7I50dekTD2gF145EOopX07oGQ1BTtV+OYLvsXMVbJEGy/ZQIsiP
T4IsiXnmIb1ycPqjvafc8RwQjuoJG2cMmobfJE0l+yjROZrHK7PvsqGmkIigrYNTg5BDGrSo8caP
97mQd2qVjEzorAlS0Q27ar/R1CV57wZC0YLG3JMOYq9lRnTTQbbg2p/Vj8/zmzOEYnZQ+WkzeR0F
oVa+vbHnwugN8jU9FTxK/jCmQ87fDFYWpTRM9H/bdYRpSS0sKPjIHMQRGZ5tF3EkstfzoGIdIbbu
QU4TVw+4hlEmHoWMocjiHDXxwQz9CNKShUBfPXbaKoZ6rKDre98adZHFBKZq1sKe2bDg9o/vqWTa
/ML/vVrDQTUI2ntMc8hEm68D8oRXK6cK6PTauPReecCb4oKD+kmAXIRyL5hvVFVAb8SYKDm/QVUp
CnQXFOZSXnsxa+JFyhmmXYBsb0YXDC8GbMRSOiFhSez2EMtd836hU4OAtxO4J9Lng7IjUu0XjT2R
9inyykiBJT0sw2ARo2ubSzfYhpAEK9C+T+DSK0c9PtMek46q3MSzhL23ED6YAqU7QHPS958llN5s
VLZIWBKEIOHmbdC0PMD8XQfafOZVideBvnFBoUIWxFSQTeLa1a6ifw+nH41gSmvA0WaBFZTSDChA
dG7PV3586y6FY1LCeZHGSjvLbPK+dmY1b+ub9PzpYCH36QR/wtdFPVXWTKEkYmGkPOg/I2FSEUFK
Vrza9oVtmTLtdNe+dXTx8gUti1Hf62r12HfWLIvxmKGAw6kOnSFaoIePm7sgqcsJSqR1Wj5HDpHw
FLj6WOPA2uv5PH2xNWwfR0Cbey4a8Q9EOhmBFQQ+5McUfhKbEH8scFErO2pZ8O3w4rwkeA7KpLe+
IYjmbt76gLgkGioD3P9eJLsjdU6XCB3sEBurT6SOCBYnoPxPPn+XTYtQcqBMv6SoVuSgjXDMsn4d
aZqj9eMOgQqtvi6FwoOi7aFVU1hp3ymhu2ibKG6wOAAVhBAu2b6CMt0CDYyYR42bDL2TDkdX4Wrt
k9pXV++AlfGtbA3sF5PTk9Dur5dUM60b6KobXcEE48fIIgqKmtZl5P5YGXRCPoZPs/yHpbD7ycKF
vryzbqXj77ojwdMUYUvmjzOXDt8LxM8aDAHfOTE5FqZnoCdE2IzzDTobYLHn5H1/XaQFFW2gslBu
ak9Bqf2Dy8SuHHfspgGz4HL2drHnHlTH1NUmbSFWI2hSxvKxYE0A6HJbBmDZrIGWGoCqQWP4AbfF
jLKDkkJf04Ae9v5r1m8NyPrA8vYg3zp4jE21j9fg5acvcBRKLxUOLJxyT/+FQOUXp+8WPQ6lKnsE
Tc6TSIgSzynM/OQ1DHIkQ/BIHgtAauDjgtysrbRMTmizL9BRRdNPActKhKwfPD+jOYsLV2HK8PXI
RiCth0DV32pDdyeUr/GOmJI1nXlGM5uDRyLlttdsSuW9zPdSOIwFVI6+NJNdRTtnlNJ4gGrvnwoC
FWUQ9/RrVzs+hvzIt+01SwaITKAhdqXWjkelxNbFyqFhhE51bAR1veD6KMoQERYZGfud1Px18Yi8
PUCY5v7oIJQ+lw3EWlBOfQS4qWZ+Ax/WnsVM9vUKnVDLZV/yG4stGO7CRiKyB+MNgAfzPTgpTaaK
0cfj9CHXjxSmSQJICtb7gfqsTjUjCN2lUy1ACzseGH0RUQZRj+sj3VxB7/lYE4RiUbTlXLAYO3hc
MCLF/Ad6loGJiroT/FeYaF7Om+lm/dF2DoC6dBrMsZMYsTDZ3woIu5zOtEWO0Ltc0XbVIOrORGdN
LuwFhQGK2vdMkSfJH1FMDjMX9ty/lA24SK/GOvcJwrg7I6saOKSQm4IinyIV/gqnKFzD5hxwLhYP
ntkbiB/NIGfnMx3juRUojPu/HU0p5SUlgNxscfaEywA7ITlY8+76HAOz0XNM3mM2buYez0HaLuoR
CYUKrNz4zxqyzLGT6S06ba6DT+GBX5P4LkRRtEfjLxRArG4xEFtD7aCyMBi68CSQOHLqLXyViiMD
Igof+STjootiDgN3TEUYdWLAwLCDosNgfi9GRPKNL4u9GVsUfCQwm+UBu9KjtqPe8vVb9/H5+uJL
K0h7UHgOZHZk8S6lr2p69Li0p40QaASU7bLm0gjEF/7CMNUhORrfp9Sl/6bFpYMF6NNd3hfmAe2I
dxRf0L9QNmhI3Br6TpebvlAwIoJaDSDNqm1TH3xG+OcggR0z5op5XiGlAGgtGlZ2bMZggL3HvANL
HdHk075y6rgcdC98qhB3GDiEsk9NEV+SvxYDMTavQWl5/HqLULrUGL7Ywhwiz7lJbKjdBfpSwVih
g299eoLvY1zS5UPGojMfMthzurmMBu81VCY4RWOGhIQIdIBVoCOiMMGCJx+uuhwcF0XGgr+rcB4q
bgGZnGF4MpahYUP6wZeQA9lLcbUJqF47vmmiEWHAZuPsRuzTd9aCxklzgr1UZ2zAhjP9vxwkg2hu
Icz0oEKlN9kXFI+BzB94oejIgSymFUyn/UewLUsJWlHQplsN5M9Ab+kcalZA+6ecQXlJx21g0Jxn
fkW76VvmyvwO6JV6hlFZEDteSpFqHD4F9tNL3kF+QoW4zqXdq/U+H+70zSs9fMAYoiHYI9Ntuw+a
X0BGMAqWg6gPnniitAMF8jyrBkPldf465CTwoKthmQ1owaNojM+VKY3i5eqLhItNIlCKo4FSHt+H
bqbRYiCOBDCwCLR5Ymw9ohRiL6mFTOzdej34MrB0YgX1CjQNpw84cBAw3AL5m2dq6+8uXvUzYPhC
HzbKnJHue2GVI+HPU0AdQfYa0EijkTHUmdq4Cs59RJSf07+CRw8P24bp/KaB/J3vGI5q2kF8u1/K
Q8gPWczajqWbChfnu4G+6/Srwxf+SnZAxaM6W6bqJh6N0EUwYnr6ovoCM8VHalcFeVC+8pkEVvqp
IDpRaGBPESnDDhU6ji/qqAV2hgyoDGrMwPs5lBTbmFL2we+NuJ8mRedbjCAIwMPZqlhjfSfFG0f3
5HTRoNTnzgxK6k64aJ+pIA+UM5RNSTjpCJNSRJxkSwuxVxhz4Mkzd0ZVNgzhuYHbc0AuxomMUt9T
VBaMA2Kec6Avcx19RgqzlBQdX8F6zKASljo80GM+/YINndn5Ued+RJzP67us8OuqRmUy7LA5IPME
lnBgb6wdI1UOyEfOzll1VGdU9U9AcXahKnTLaf8IqFwhz2TYTLJcfSaQFhiH8ehqA/BcnuggvGf6
5oM0wYIQ4GChjAZLTSYmi2YydiggbMtHTPMYRx33uJDhVLDPMOxs8WAG6QJ8l8bwwel3Y92Dj54/
xo8tHbgjRD4eVJ0DzSVz1Z5hOCpL7GQHyVzWg7oZWmggH6sESMJgmZp0aJnpMciKmPe6+wXtQwlU
DPWCkz50wM1A/T31iB5W7d0CqiwlbsN+s7thG593YzXbWo8g1OZ6Mi8oqIhXgsZhhL4BBmMv3vbQ
af2Pc2ZmkGfXCGAnnNhrCYqU+fPOFs9o3ZU+8sjna4S/eekLGHTei9KrUwP1NXlT8K0UciBfMTPY
8nMuVNuLVWZ4sYFdAMqlILZ3uTSKSGapVuzjbRCzq2Do8sD6VySwmFS/KgdUboFwDe8pNIu1V0aU
6wvjuyij0QeXHLHfsOZD2PTCchk9UE/pDDoRbW8rgWoupfpma0exUmMChzyDKf789ZpH80jaRPc6
2b0+49xYaXpQJgu5ZiC8IcemBoetvksQyErHXyhnNNUGMktblSwq6nqL6lxfVNIG7LttbraEjIi5
ZBONHnfemV6PYoCEZFU4p1JfdPVJeqHNB/DW8Dxiqk8GVkpQuOfbSfDlfwzo7COGVAxWqLoeXfBQ
/fry3hdcTVuUFyxbKV/Sx1b9FzXjFEkMKGg6MtPZU53yKtGT+em0vTAJT59eQg4LRC8EmdT3DQ6Q
BOp6FHvvzCfmh6IsPDE4F+JhRgzUTw6bp/dyfBx1NSjqAEHPIbRpRJZoLgkQejJU790Wp14H+0tY
k3AEUpEsROrqEvshWGaqp3Ecr/Ke5zaknknct15sD+D8pyhMIob4jl/GIz080DNosBBYZYFPbY+q
slU95veitgJTtT3klRZjZFV4miLGxrgAjzWy3zO/LwLl80OkcgMTy6+QNzIR5y0WgaZ6ChO2uSMc
ixgxMHRj1MG0HFzTHli5939WJtICg+MxMJO5pjReXkkYIuIp2dUzn8nRg3kdzwhTd5yxbHKpvFci
GlTGYSm+8nggsl1x7mkPUKTiaMaA+ivEp1wTIF/6BZSh6B/YNaQL0jEKW4BiptH2Xcxd2LsVwc1y
LmJAR/lpIkATaAokUpOCr3TzOCgQjVJ/xu4Do2Mklh5jB5pbeMsaCZzwi+DI7NB7KsaQMIfCcItn
YOIIB1y/aZbmFZCqRYYJd/Wfh8PzpopGd9is4TQxkxe7wikHB/zpZvU6mbyneO6LtAdGazx3QlMn
HhLYxgPlL59h1ofGbdvvomnOPItUIIJ7iN6YZX/JERcmPnsF1+KANgDrOlg4Ca0n86vbZ2dc7T9M
/J5uDcmBUwQHmuoXWQKjiLuxIQURBSIVEuJKWPYIn94uqGa0qpAxPSfMaqgEGY0lSAHwVfbAS5CV
cVJCUKRcJIdGsOtqVkTRzBFgWmFpwgfpBGU1FfxUMprJBGMSxOLhI5JNUBkxuUIbR095kv5imHMD
eMlUpMVbADtWRjKVxyfnT6gJbqmN+AoB58D5g2jOMPEVYaHunJwbKOH7kDNFxwqCUfWynOhEl2PV
MFTO2oGLCfX1+0cfGx8LLDESWPwDKK4Fk5sT3aE6A+o01nCuQssrQRFFwGO1QfSIVA39E7Yr8RhJ
KtQHwAda2C3bHyNS869ioieGEubuTbqN+KCghPEhPgqQ+nvRLvqel1BoYWHiohrjcowrMCOqAo25
8/CJ8yj926TflhYeIC5SqM+PQHh+OigOyoWJRUw+Hfjlvnd80u2hVTAcZaBKuNyNRFKEm9QUKNih
4PBQAHuYTJ6unw4HjCEYhLYWSGLP5k+wiONS6APzAWySSI7P9c28PfewJZgUZ7i0NmLhYKDDowi7
w6aha5jziRyK6CEcIYToExGNiNJRRBgatxKrUyxC3cTYBf9RhYRhj+aOu7D67eiVV/affJCJ9MuW
5lge5z/ZHyJvsDrifuCRhzemSyx1KcsiCqUi4Ll9q/6X8Sp5uqi8h+kdl5X/SDqv7VS1KAw/EWMI
iuAtvQj2lhtG3DE0C4II+PTnWzlj75OcnShS55rlLwxIwHEyoslXj4gCvXXUANwk+dRP9hFZ8ONl
93ugziCmab1BNiiUCEYEAik5sdXFUkHSQMR5ee/q7apiCsFtD7qYe5mkEAFFsNtUb+RTDA/QqN6R
/rYzMf2DhY6wKK++YuJmFEDNeANs+R7fWUFi10Z2NVjFYHc4kTGJPPHoPw88vQCX6NtXl4IdJ3ac
moV+hhQ+bNXfIsYyeEsL7U4KwnQuhhhCjcoejLaF1zPGWsmoj7MCgfRb9LvbspmXW9rT1CeiZUor
y66JfToSlyICsj5wCeQYgCHVHQPEhDmNRreZB/ht9r8EofTn6mpz8MWzLcOHVzSim268v1DM4OnA
bLjeJxN7QqeX2wTngRUfTqsD6EgSoj/jzeJrSOlH/5w+yWtZLMFGAr4FOQkvD3oioYaserR/LZHw
IBpyUWPRvT0WLJ33BdV7+V1hVYMnbrUlIvGuaaT+5OcXMOBv8lyyxvEJPF3qVBGIlopzK5sdbRUy
fdkkraLlU1nvI8w+PhrRE1TsZlSWa+4fOvnPlbLjObj+SJv0e1i/kXHLz+UZqDV4wdEKj82wQQb3
8TVBfqM4dWvpDH1r/Dfvgut0kQkuCLHRK8WhQUJVkAcxp4cOeI45d2LKnVl96WnM3QbzRbtUXwrq
b/KG3W9qBxAjf8FCw3yvCLeNR2gv4eHSmv7jexcoKA4IEFgw398YR9wc0KbSv4GnlHtPYXLhQBIF
47KsYYCwDfOKLcGAQxOxHMbQX5e2/aVbi0AT6aq+a0H7nvU1SbX680FckTsabSemGmTsyJT9GZsn
58eGYn9OfUCoR+4GJxbYVLpDll6AmCNRTSjfLNCLV/KEUH04BZr1f3cedzFEALYHrY1O2lIYXqHE
w/gZR4WSGZX1YbVlbAZ0ZWROJIvQXgLJhA0ADrg3+fkU214m8INFx03HUWwQyGBqFCqnVglyGNOl
R9oMK1Z2ldpJ7241W1BUJJGQQYhn/wjo6mwn4zrC+gEE2wd1xtoPV3zSA7Smv/h4mlQO2pY8vvz9
MEqhPcLcD2n97YDKOr2XMc0Os7njCgNexUGtW3bA+maqfe9DYN1g5iRu8vRc43tP9fDxu4nzTGxg
x/0LHvCc1Pd+pGbxFAChwGOB5cosz06KOWNvNiRDWvCEPrr5gPpCBioFcSWEHxTysJTmjTm+qPvJ
fNabOFxhQ8Kb7l+zU4r4eyu6hSO0TRjh7KXz5EJVC2BlALJH2Ll8SAmPw644qmeQQOxGBk4F3SBI
mh9CkfUoyVRFWtd/iNkBgMhrZanFgmcUkJaUnRIJjziCGyD9bVmCgRRyPaSLpW4XEw/9FZJD0sXx
gY0BaUHVA4McUieSVlJU0kuaivxzDECqhRFB+90kL6YxqUhGgfIHqMyINcCvTxVdJ5LDy5vx5Jl6
vQY+WVkaYmrI2ggEkM1XdvZWuoPC+AcLeQE56y7JiTyEpe3AmOP18KUqgK3Gu3stoD+akx7kDio4
IW/XiAK0KmhMKiIBfj/tipM/RQHBJ68FoohjZlOGbUaRxyj24XOW+MVrGtG6RL/7wArF8QMtBvoF
FAERbMR7+RR2hEN8qYtyBd6RHBH2ZEUGywqn26yK/5tqkiK+Km5y6wmEDXgymfGfWAEwHvaGVatF
0ZWGbGdz+mYPbzS4vJhGJlkr55lT8Mg8vjYXcmI+j8/pz6ySs4/FJ5F982YSMo6dj+TI2APycSxA
qRM4uGrmdDSIS1t0bGm+unzoqPMo5bh4vLDg5XyEag2txcniGgC1yLgcnGUebUagwCgyiCAeF4DT
8LzInvB5hW5fxqRUeBUoIR1ZtnDdsCsc6423czZpFAOgzSRL7BfLF+hs9le1+CHpSNY5k9QHDUXN
gOYD6SU7K2Adf4AMygkqB/GT1uKSoz7HXrGwS++leGUlEBvcDXyl4yMUtbhXVKungniF47PAkdQu
b+X3rCkgTrhZ+HAum4IxHtrjD48qhtOgwYd0OWmQYMlOFkBO+avRpgUcx116GZ/ZbeqPbHNdjD1e
Q80Gzrlbsv1Pc6DVeQEMgtt5hsr8DfnAfEXBwkfVC2m8Gz/hyBuTas7MRT0AGR6i8Vm9bq8LgpF8
Bn58+wQFmFq1OZQsk4BexhhukSSd+cJbAcogL8GKVtJwsNH/+h92DAJZsamA7q+NX07jatjftair
qOCbHa4ybTiKCv0PUuiQCSHb2CPjEHJkKCdmMkOJDYnZhJxIINZQtQUwsK7RtiUW2ihyMHdpc+QW
6S4tHlETAXo7AHbmnDBeovGGzFO6ojrSEJLvvm4BcYMiEzBjHmn2gQx+vGJ+Ws7J4u97aXc7okR1
KAFAAu9VjGcs1qU7jBmAjxeK7k/iDns2rBhAg8GtFFuRGYBqWX5EjSwo5eZtpX9DDSnI8MG4S/N0
Ue/uXAvJnKYAp5nrmUm+yCIkmVflGl8eWp9MD5GqvAUaupEwc6jlqC21ygM4jGTl1a43VJNDxOiD
OUyWWs9mx2hkURFCKRxrG0J2AJUDPYj2KzW+JpSV+aanPbZ6fk0u3dXmvCHQAcGiBwDEQCXEBzmn
9Di/0JScOahprmhaMvxAPgkuAqnIrUK6sWbl/1LosIIcBVFWRKig4tU8nuMDB1jSU0DPs/jeLUpN
jXEjAo+NKwTl3iwMVnljfIfF9uCnlVv8I7/N7vDbdT0ktC0T2X9oTrXkiX7YSA1kbrsm/715EFSE
C2huLG7eGPmE61xRohkD3O83+dVyiGv0Tt/z989LFnDQGr1ORmLwYsYRCEaKY54pQO63XTfK6YDM
wJs7LGR8xD8oOd032l4xHesTVf2Jume0r/1qjkJF8kXjafjFU8lqkDdHtD/bEPGLEop9vQBQCejE
myURziG/iv0kQ47xyoAsRQmF6fgaEKn2r0jRfn1WGP81fFDjfkgNIbu5Yw8F5Qzlj+5biMHz3II6
RU7YLkUFcd8AxGQN+6o2dDNVi/4WuM1CzKI+vmiiACEee4h3HK5I5WTW84tAUPwjBtEnvYgVipSN
QRmKqvQa+EJu8UcCB+qbsW454OMRcXcAhln6BQ3TnXboN4SngQi9QVgTEgq54Fr/bYAItIQX/SJE
e/s5/wmMP5EPgxeHtYPgpuL8QsOCw8Om28wqHy+Gv7ipnfHfBtW1AUINcxyNfwBPcfmwy/VkT3xF
To3JMv4hGNjHTNU+HhhtwTgQwQPrBE9+hecaTsLlGRFxXy0eUqjkcIvxdTtcmFSxK4dRhF3lKsNc
gLyAFUVcF4gaCygOgEC5IsbYUfKVYr4X+j4N9czHf1dgiykGlmMQp5wuXXB/1OMV8PuMVDOoltO9
+jYfKwDKnGzob57y21FmO/efXHE5RrIuNIp0q96yGpLlQ7tHzhVQOmyv6a+McmtvDSOPW7f0xAO9
GO0YSItyK/df0NWZ0oBAW0FqxMqKnmMvwNsbgjwIOoIaeFzJYg81j4l5Dn/NY49B/Qly0lMoCr0p
tFVoAQmNoR48Lv0NqliCZuEMrCcE4T+Ie/th4fwzeuDBtMfhzAHkDc0BkYqPT1xNyeGhYppbjA5o
yYEZZCBK36gpWXlpiUUsADxDGF2uwc6oyaLacho4qlFEPw2ge+fkYXaczOxrDwsYjn6L6GxtLshC
r8tSuNVdIWehKEgjn0URMwCX9lIJ5JjhKReCUQqRFP7uHL1bRhg1tw88E2C04K+JrGjVdTQ5Zv5D
mBJQ73ygHZ6uU5iqNrJOFGs0vk70JIYdGQC5JKSchwlIRD4qEw6Zn+gXTgeLHaswic3tqxF303DB
VUZbdmuclYmrLEvgKEnafbpPgSOH4KtcRk4uAP4ASJOFrRLIaSHqe3XwmRFKtd51kxJrcURw8ugR
4VHEYMLaUqWYzhoQB3/eHom2sSaRD4GkIU9HtX0Rm3669w33L1KJLfZOmUO1zMYzVGQzrMGgG3uU
mcYFlDnPN99m6P7CdDa4BYPnfGocTomx233v5v+QoTRZd10oUwZk79J038ZluWTGgwPHhb5P5sBl
saH58TJqAbM21IAc3UzN+G78OwSIRNsH5ArLGPacOVtEE771Fo2IGPQhty+TWWNCpCZzgww0dr4w
4fCexvlp+ovoeMWxAV0eR3EHpG729EFMbc5XQ8KPgZEOtI3UyezO2ymW4t0sPv9qv93KlbCJeHpw
6gLmKz4oEgQV01BAOwHV+5M9XhfQY87Dx85+aPJz242mrP0AST4vOH42tqwzuhnW62XPVJAdNquZ
uJj4kpg8OTwV3J/jOdo9Q0x8+oS3S9bGjRwqfUDH5kESCByCOeo5Qz0WlRIGoyMDlgYwHaIr98Ro
3e3InNro8wpHqEbZKHIBe2Dz3923Rj1OhCYYIdJAMCO7ouJnDsj3gB52OaGZbrMlXIDPz8v7TK8I
FS3aR5lBJn+7gGdmL2A9iqRS4cHY0Va+oZvsP76gmeJxf0WABTaJq4Zpb8OKENnhgSeN5VnZffxP
52iH6xiVbp2ybEVcRJ0SGxOmpoG8hREGtwLAcHMPasRkPgJvi3+TCsIGozjxTMIxfgvv3P742WRu
E6iLbHtXYb+7iHPPGBE6TayJfuBnPp5rlAJMnVJzQXubaMNx3s8c4ZsVlooqpnWkkx/MjKVwPZ/F
t4heDZAlAKuQrdAxgs1weHyBHfdyb/ortKgBtqxhAf8kAdNc48IZN2euULBofMllAO4lRiDHyol1
+4YOPbcLqwbxDakXJAeoWkhf4tePcNglTGEmExSLDAF+l1c3g6t01FWIWmdmCIIYrfEx4OqaevKx
e3sUdIoPhgFyBBYH6G+l88qWA4jdNm4+P0herKWYY3ui7UVsN3zhz4eujs9g2C/WddxHL9Jk4a62
uH09gVBPg1vMIjO/xVOePv2Efgudu9yW7D6k5iwDAgruhXxHdhvMCDLccojqLEQKElCWU9hGMAYL
lMlqpG7J7pGhFxptXZT9uztdPLHf6Jfj/ewqNvUq2QKoGlTjArqD8NuxtcH7zB+7Y5AZgCbo29M5
4/a1umOD/Q2oTOxrJkvwBgST0kV/QTgMORixhTmbI1fAvwEHKRMiCUaKNwzIsS9c0ib3M5yTMCR3
UTNnYp3uXtzVWpyDRsYdgp/zOovFKkaOy2Nw7ZW7mX0PmbPicAM4zMTAjTFZ6gpnJbH1t4dGKuFs
JkTY+Le2nhHBAdAm4ADwkRC/bRzQt6EWz+zRMnESr+fijN1mvh6vb3jTv7WVMFmoPgysrTxKS1vH
SpS6ly4Eic2MRZvmAE8l/0tBpejzJ487M7zWUvn9glKVwmukithA9fNesHYCmsWiGace3ajLBT8N
4PalNnFk0kdUNcUtAofGqvUcOxnGCfAiOMdveyiYRuGebVdNCI2AfqqI+fRwY+HZIFp2qc1LjC0l
qPhO84QUjXGyx0NgsOCXAarotHmR2BcLxoK/DiXqb+ohn4uwMo/2gaNJAHiIXnMI9py29fgMjuh9
fiPHx9DnjSUe1zhE0atDn0cpME7+ax3QtBU8qrTz7uDiJlySWft7zZ1eBgnoTQo7pYb0+tpEwe56
vH54ZKe9C/MB+MkNcwqKN1087myHmV+D1wOcugf5KIEAkZz7Bp9U+tQU5jcKG7Iqpl2sG1/kg5Tm
oqrfdTGOcKwogCFoebMaSxaZAxFfGHnAj3z5ufHa6hdON6s01lPbDqwrzDugHxbILFislMPPy3O6
pJIfMzjaVEJ7myeHiwCMzyFRcnkSbRn5QXBplDSN4agI2d+INjBa8VYa0M2wwT+PJa4xEEeb3Ckd
O/eRABd2u1uA3YGLHi+ZLk0LrEULHklEhS7i/kcDyHtzUUniEOHXWGwJ3tuB8oc7l/nDtNuO4Ja9
rKf+3KVzMFbNp3I7eryVC1jSri4vQhrqOYWtnNMtWPp2pdIBWjTUobCqPCme+NQP07OErnG2G1Fn
rNWxK30zPcZ7Ci4ohFOAS3Bc9A2on+mWcPv4US/Tw2yP9rNw9ujdxwmxATh7OtrRe+Z6UmKjTeUA
NU0XdLqoONA3QHhDltGPK8HUS3YN9TpoUZtTHQZ2ysDkHSsev9pnay1Q1PVzjrQdfAACC1WyFNOC
hnbjvFHih2ARP42FEK0v4uQf0u0MmK4BYyowPRpAy8ZDXkVCx5uqTfcQbNHoU6Kst62B9aaotEza
rVz/djldgRf6kgB7lYL0VeexW9xXdMKvgkSmig4tyMWYvo6nN+Zzo6ED5H32kEg8JmqSv79vAQh7
rK7ijx0AqDslth7Ke20/oWXg5FvdIKF1MKba3Bb3oF3QpTawEuRPRXnFpSmMQHx5meJnWfi9E993
NZeM7981X7AtJH3Z3W1+WvMvfvjN/37LdgIhGndGtnL7gUHl0HM2v7/HdsxkECdlktiFUlm0SuXo
vhpZzYZWFbywRbcNNhnjeFuirQuz3Lgl7hNOZ9zbpbJUn6buKEP49Ptv6nCkTRgjMOvnGG+5hcp3
VpuNL84lVk05M2v0wbHL7Q4Q8nN6Ejvy6vMd34VFRmcI2JehuTP3zpgOMVtD95gs0jhkOOzdTZyK
nKnT4xpoj29B40/m0u/Tf/iNpRx1b+RhpXKk2T5xXq5yqF0mtza+YOGEknn+YSE2GlI+dwwoNQB0
ijLH9L7r549vVbFmTHJzq14goMii7RErGEHfaxpI3chmbWOiBDz2Ryc/RwbXRuH0BZgYaD350ukG
HuvOw0JKMv2mkyBv3768HZkdWD4yxRutrgnjWCCc6Icid/ahyiaqkGMCJd3mV5eGVHZU6QLSikIY
zaQflX5RVoLMR14Av3k7zwPKzy1sR4om2njsoIzHhIpmj5j3kQBoKFTma3VOoU7fksqy/ZrRHUb/
mG7knK4ZBwZgQ6a1Ok3smgFxn81VmEGjEykWGiZLqDCKp1N+/KtVnHAQwkkq9Lan64LBR7OSSGRn
zwI6XjzZI2cYjH7hPbG8i6qApbNlVC5shaltJj+zGCAh9gx+ClLWBC5FzwlQlI6k+zfqOtbjAgDx
H/KB3ylIaXJWfIvWGY43khX2ziS4LsdzJglIgaD1Q3NqDAYP6a2b0+1Hv1KLd5cAF7+FhTRCeVuh
e0zeb4DLUWeIGzMLRvf4/ffTIrO1f1fdA1GPqiQGoQzSbQRYGBbjS8vU6rdG7+2Jycrj5q7A5gOf
qlo2JjOP/XrQT1imKJJcydeQl2SKgfzrCfr1F3k3a6s29t6yfe1+2tke/PaZyBsTgxHfnqYBAgci
d7gI5yTKWWPxFTJNcC1KF2I/VpbGcb+ixYSpVm167Vk9MVYD8CT9JPiqoRNR7IDJaGAOTHlZUdKA
5mZ+9zeCHBKrRipzpx/AT4egFz6Z98dFquPxrlpNvfH+vcoJFTZWwrbsCm8zbgxjZv2CON1KgfZ9
x6UsMR/edX7Hv0AitO5v+OzhSCPlTrfjjpGYmdj1ttlnWzSJK2uyYsBeLUc4vbCuUMNIh1ntTujL
MBimzgOi+EXH3pJJILjbsBoUbtSM+KIHTaT3mTbCm/uWdBCfYuG4AcyUuUiJQNKDeOAAmiej5S+t
0J6aAsFsY5Re+gN2lmBpOK34nXygILBarJLlBCMJTkaH+AHiYg65BjAdv2g2/YGAQoP1gwELiQwc
SNlknA6aAkAP6TedLPaBNyKWDtAHG5Qq6A8f0M2pMNVF0BZROZCnOJJshcsN+61D7YQg1lGcYPcH
OLvAERqxN3aAnSTv+QBPkKYBExsSqiAdXEY67FdSCMNW8ivS4iUZzix+HSBHsGrDBh2WTNwB5cLD
gcpznVmTLSivBEgJycH0B8g0MNoXYs3j9QgQvzf5gft3mpkZBcv2Dp8m8Yrfd/AGO43pyHy0UG0K
TboU/t37xMD4/X9sgCF7hCUl5ubJHODwZPu0IM/57QlQLn6ma+o/jozWFrEaDIBXV0jYkdwidON8
3PHqE0zwHqVrzIY3+CMi7UYP3xkoK30m2SBPkFor5zJKjv7jCJNpthswO/5gKdOc7iO3+G1Okw3o
3dFCo0+QHVREH1af+O4Ni9w8aDNz/EXJeCIOmcNysuUQwCf+JLiiczyAQGxg2Nt+xRhdjkc+0np7
WO7E/bFLK3me4tcpUvnUfeGyUuyVBXqJjmrXwByhHmEBZIo9gQ+i7fpVbfecLwDerBQcDGITHA4w
mpWGBhtIKizLNazQG4vjAkyyWNq8w8x+/66McALHrMPO5+h9wEPM56gEsRNoz5iTxQiS0icYu9MF
MHBx0pR/6POAdYilCAFHEOKAht4Q8Tqn9NHOinWjoVIb5nX8itGF8+4Bmh32wJPa2928sxr/uZXc
74dVm7+bseGRe9ov6+0AaA3Av+PbIG1ae7ao5s3vyzqOTIKuWxqvU2IKvRoYUqZ4S49YbX8EqJrG
RE1oEpDV9m+L2bp8ZNo5dSX68sxg71uCLIxS/1g7qTWzmlA3x/5etRghO+AdfVSTyNCAwkcQHLZ3
nNz4SQCO39Gjhz1ah7kVBDNXN1gHaNKZE4T3psb394a2ioNOxA6BlJPms9rM5VNlAQ7bZyBDP//k
xdOW/c5UVvXxaXcm+bmJ5qaLO2Dhs3+LMr5uVQ6Ql7itreE8lOFiCGvKHFzY2n4eH1eZSIW04JvU
yNjNYWwhkYTklYFpgS9MijerH6wuAmHjWRDVNSth3dPmT1vDuPBpK27zO3VrvJlaEtAvZN0cpOiR
MhWfhNcljSKyryC3OqM0wrclYzApXsQE4qgh5LIQyuMsFWL70lyzEJHnmOHLWRv6i8BsyRGtmX+N
UD/0aTitupDr4On2zAKVkrmSM5v/wGy4szdX1GGTFZxiJkwICnzT4zBH1m7z+/Nzne9/f0vn56cz
77hzQtwQ1zoavN/9nnuggmz8ctSFRn6SG/d5+v1hPWUh7dlh5IhdxvadLTuK+SUt6nmzv3J+G/tp
TwEcy74A82pLff08NIcmTOy7mbE4rVB9hzR4hNkpRY31+p3xtfRBow0OJesmi9+/LUw7474XCHsa
1YJFxGPiv+wnV6I7wsG80VWEUAS8ivsfDVXV7Rwpmi6kqD3e5rUNo8xA6tzpAykSRreYEf+iK4uV
HjEyoUUo0ah4RKCInGwB5MVjuETKz6NW2+0RqDDVhfn3IQna6J0DfROQegSn2B8d4YYi0zn8E8Fs
ygPZzsGxkg0+/Wss7pLHvAeZE8j8sifqQbOsSaf5fFRKrOmW+AjQZsQ70LUAZ3Q3Udy8M66DQQEG
Az9n2maiZaCuJ1vB2wYYvwOpS4uhRPCmdGsvOwteNa2iCMY2bsOfddN6KIbkBCDxMYQO7tWEuxWJ
H0+OmXMxi4RfQ5Q11qmbbHKfif+3kK2MoTANlDQ3HySVBIdyL9qmp93Y/nw//zGY887kzcZFoR/U
/Hv+Q0tB4h+oXx5YRkb4mINtGuj9oUDATmF8zFSO9fUVSuuMKVO2oXGBaBudFPxyXt44ZnUA1e1r
X+jU+BPj9E3yE+iLjJP3mA8O8mjBSQ7EWWZ6FfW86mayEMaMpVoLTZh/46DBp3qu/Eu31+9qT8ZO
MYYE7WApDrrp5sO/x1UMjAeek7Fj8m7+olcrAOl7PK5o+ZCE0hxmDOJ+q2a7fMeyTSMGRSIUquhE
PExSLVKHxMTomgmlYJ8YjbfnqtEYpl4Oex8hlvtPdurn6COueQSQ+9nyDENvRrMQNpu0qFC71Sz0
0kTP0Wq+RTtZTMWI4biX9RBlUmMbLaJw9fvbelcU1nLLqqPNjKAQquRzvXhcjQSzF331F20/ExvC
gbDtRRnDWIi+CvA5/JdZ/s1rCOnGr7Z0eWJ5Q1vaeBjCmOB1GcIqGsLUSeLEnlJUKjG4XJ84cQPu
uNU5M8L1e0tKiT+rCCGA0q4umaPVCjuUNgQWg/B5YnUHyCqUptCBd9qSDRDy2JKGgKJuWqnpkU96
K9lHq21EHNAW5MVK0JMOd3vdffJfg666sCRkgo0XK8sE0j685Cg7SBwY23VqHMRDCgR3So6grlji
MJx/BxdAhWS8bMj+qjx36RusIYBfCbivY22hlff0ECKi7naVVQGSs7HHC2gPBt177GxIwIQOzOdA
h5KjjPCJ5cciGSOdJJf+cqJV5wGba41Q+M2fr47EHO1pHFedwVoTgU0nqpfGajB2TPnM06G27QA0
H5UglsSLYvUL04lRgLyAWzbBgVcEQj1CEWddoEV3C/fpt1iMpi7sUk7B2AjFqthSqnSmyo+q+fFt
fTnGeoSt+NQ6dDzWYp7iYkpB277F0eCcuxP6hzm5XskYTbdEC3Qc6fOKRWcMMMwcTjDFfki9SE3A
8jEE0XENTTzUUYgLCZGA3yWOQsO3DishMFiF+JPHIrKg+M/EDlSBV//9ATFIMxN5Tbcnh0UjyARz
ZGpU1bqFliSucZOt2BWSl1jDdXxLP+2c7mBfsbv6qT6De8Q/5X7ICVgtwNutvr0e9G1ZuNJ0BaUt
mwbT6Zx+j956BEH+0k8ana4HtUaqV7TjCsKcorL9t8YTSMNuum3vqL1RTqHPA1MM7ZP7QfypPFLd
ia8stTrkDwGSBM67nyGoPehkFSYdgRfmSSjj5i4aFPnDebxtdd0IPTEbmOBkybv9iZ+7MLfHNJIr
BN1sts8JRfybECcBgkP4pTApk+HokpQsixErR+6+DhlpurtkzfpH0zmuDui8+HmEaQyv1QZMzjz6
i1e4bbhwmsmPFldnkbOra239CqfLNBJfcXXjJ8hu0N99eWlEV3id01nms3H9uNC6guUMlPt+ZgIh
9ixKfvCBs0eQTbAjTLZQ2v0OO8axgYY+aEskBRjfLLkOmBXS2NYt0cTGLYCukzFeT5aaTd/Zqm1q
e/M0c8GB0ySy+lHEqd8gp0TVQv/WE1M+/ne2RgoJId0FUd0XLXAppvCi6U1xvxRnAOi+h02ocKFj
GsTH3Vx2QBM2ackPH5lH+vIRISND9J0a9jewTOMaYBFmnXjYRaNc+WNavriAyTb5QRzn7/2cOG4k
qISvEKtJm0cBDqIutNaVjtMNpj3dJT9cN7rra94xW/992Cucrd8h4Op3CHYWX9IDF2285gZFTset
zqXLO99hTum8oxx0eQktCu5/KInCDlEya56HKIGA4s7WHCD9D+vlCT852v4nzAktaq+/z68Os/XU
BzLHaU8vWkuC8Q7xiaZ9etCXHLGdXtJLdX4d6jPE8/QyXZaRRgtnmV9wp9vxieV4Q1+dTdQHDXPh
FxwMNFIZbfsp2e9arKcw9lNGATLL0ok7ib/sO1tJaT/vdKwfjFf1Ml/IzyoM64p/8vsyUGol1iwJ
P5/1VMZi6nx7n56TOAH0+obKYkv9XMwSeKRIPRjZ0W18R50uLa/6Cja+1P286s0tkt6XD+wbWOQN
JWgfjIp9qtt8Rj/MGTO2cmpOq11HSVLAipsgVxder6v+/Zv4giqu01JG4NgFfRSB/C66yyfkZ8B9
z0CvCz6Afy8/HpW14NRc1pS7yRKojswgIXMgE+Y/jQviAVIwNHlWT0BiG04Xo6AzX+qJz9f063MG
s16M1nic0wJY6Y85WuObTyjaAgNwlE8VAKcEyKFOoaRhcMvNSmVeCuwhU7U/qBnYd2YA1wV4OqB4
N+zy0tSkrs8DoIogC2VV7MideVEKbiBu1Biw3wztMtDhIX2BtgzTL5SRbqXNfLTA3VbgX2x2jIeI
jigSXKBxyUE8voMke5Qh2xtzr2vB1WHwkCs0GuguoIN3O4IQiVLVYqKYdz6HThuDRlF5Ydo4k8lg
YdT+dQL6kHMFyYkJOJPXEcytCXff7XJPrGriI15jqWPvFaqVrQpS7IkYDZSfZI2BCNvg3kGrp2fW
lQYf9eu2m5wmvftiEkO3gtyNodMEm01OLtZCHG5MZ47ZglRies3Us8e4GM8P8qPHHAGpCVEj5Hmm
fU47gxaHGMZQfACKdOmn81JNRykdtDtYRumXMQsTntuF/SgcWFgvjpkTgzaGpkYTUniCeMQ1YVvl
aoagA40SepB/8lgMZxSI9LCQDtlGixM4yyis7B6vRSbi6OdhMUO4NyHDZwhnT1eXePrZgRdyPEga
HkZ9QPMFh13QurjL0BLhWWYlfNNZWBMlMofMuquM7Hf0wxii5i8l9cAKOUZbA/FhR83QIIEsfKW3
fJ28VmUN12bI/rVYiEz3TGIEbgg4WbNrLjypyFDwWa+D2s+J6n/NHp6EBc8hRw4j+vFw0ihHY0la
q4iKbWHjTXm9x1M/9TlDnAQeZ640jzNCXT3KdwUh0GWOz1L5cFnTh8LNNmwalvXrgN/rHYGAkDuI
d/NbYiFRhhsBe9yYLtTkvp50Bk9ronIbmEyfeRFvFVcJ8d0dp+vETkAPJO4RXBPzBpNxOa5sAiI3
Ff+CHZl6zINubt+EqopxOLLZC640oxWetxvSbZBdzzxqDNLeB54CbjzuVBp24tfMqyYxyM425sPp
mKHAiA0h2QgPOVJeNPykuIIRifAI1MRKwA1o1gF4ZhfZyueA/I7JTUGT9DreEZdunQdc9rbjSYGc
1wOkyjYoKGDRDUxxcAkxTBM9iYmXnKNCHrLl9kKAkJkSDpCnM6hxPvDpAYkYPOeTU/kldqhyxmfa
f8zcV/zzuYPpx9wd6ETGQ64LpkYvhZgrwiR4LwFc3L4eoD08okieBRV2qV/tpRmCW0q5BUZ3A/oZ
yGTG/IhwhubBvXZbAS0Hesdk6DkEz+7EgBFgNpBwIgvo3fF1RdM9d9ggQ3ZoxijZwuxh8ouQJBaD
1ps+tmA2Erw4EoIQENAn2d4GN3pAtnRGGJ86MvjLE/vVv0TE0rn+nEp+jyPbRkXEhRoJoKdAWZ0Z
RLKEglGTmpDQ14JDuz/8MqD5z7noOtHIbHdMXRBJFAhzDGcEtko+c6KfWUCQ5HJzmLyJkwaqCBth
wEFBsmwY1Jo0NQl9kCgdcOuiMoJ5CfZYMCQdzoAU0xmHgQRcPeEGHh25grAvrxsO8brgLHCA7eXO
2nhjsMp2syBVQm50HhfS2CYk97gekjls1IsWD6cMDp14hk/AMzX8BECFymckCS9YqIgQhMkzx3WA
OVqfubflMzcxN69+Yuqs9wGtYv6FBTv6Z2UZSzHRnPBKB/imz2Fx7VAliFA3OzdKiMU4mrAroYyB
Yh7ovCr4uzduABy0ryeapVZL0vfwsSwfAiQ4uGBMsLlEyVKaAHyc3y5ckjJgFWF5ogctVh+muZ16
AC8IPzNLtp/DUEK6t4rmkCyBmwHGTlfSekyMZ5ldcN9gvIwmshjk4Pupl6GIH4RQQrqNSNW8dhix
usAnWXXR+vt0PPtWh2SwzO0Kovy5e98iQOUA94GQ4ygMwqLzAZqLO5SWSChQKepBkplFcK4nEv3P
v4eMbXwOQOvkaZSVizcKV6CAAMWc2ws6JMzFAfq3EAZ6QVVF2o97TUazQDJVjLxnq/waI4PDr0DA
QD7tJ3DyCs2qafb/SeP092P2eolRPbtLCTysknQDGKpcpc852+3cPEB1hOv1QgpzyUeiSoWqMVOy
8+sZwAuYOdBMHp9AuWBLXnks4v2Z6X3FFitvyr0Z8W5us3ricdnFbUiTkT5/wc4H4DRi1qD/ofsg
GfZTepNAP+K8jHnyxRswQn/cNsr0fapRr8F87iGPF1UaNU8EAPNDW9f+9Hd8lI/lPtm1Ax/so0jw
xItV68NJ4d+x5ERYQIYHPthyxQQd5ZzGgU6CRHQTg2l6RnVjkc7eBR5ZibN5guwWE5LauP8brej9
wT9/I2XDTEd3poOJ8H79sieA3QAijGHFNxBwPagzlSIECL/v8lKh2a9YMnylbQqDH1KhRfETUXJR
tzhoB8I5hXUpUfdQBTC/3ZWdXzDsG29q7sxuC0e6VUIx4kCHhwKKEdRjXo2QXXPQ/0jtW7sAL5I7
BHb456/ZliBCIkYoBH4I0Fy3gSsJUjRlQ/01vZ57qLZA4InnRBBkdu44FcB2eFyajnXGyFfdZMPz
I6PRdcfEeNyeKr0TiuMPgHw5PWL15lYDc6933t68FrJGO8KBETbXtX7RgHsELXdmWmRxpm8+dxyR
6wYzuGuzvcs93NRyK48S/zVbDcPwwaBh5N57ME83lLCKJw6dkwwELdOK8Y1xuKKAcmlfZjqTd6+E
CrXrQkl9MsiW12V/ygbQ0vIHQTBJZdh9V/1+unjePmX4eLB2VQCCmtZ/abSFn7/dBAZfqjNaVdxx
evMSLG0eVwaiFWHuPrhd90GqVIkeTU6P5o23TwNub6Q+zOvwCKZFE7+emjvlQPs3z2j/LbxOOHdT
bjUk2sbX4lgxb5Pp3CsTxvbV2xpXm5wuZDpG2xlOqwwQvYxGeRbV5WGAzzKM3o7Yu7oBlJuQb4Gx
u0uIJO4+nfA1GbxZL2961XvmUqCkQS1r3g1Km3jPFWNPiZghUYijnjp5MQdsC1+Dd4iUsV7E93Lb
5gCHitO7nAYtkiu3gplZOi8QSpxS7/5H0pl2p4quW/QXMQY98lVBFHtjk/iFEU1Cj/Tdr6/JrnHP
rTpnVyqJCi9Ps9ZcOfz7t8kuJS7WRQKircV4JjRXweRCFKXsJ8Xt69f9Wh9oP7181WgQsmbIBTIJ
EkcJp6XAsJm6gsg+t9zEPFhrwV/LKkmQIINiATtk7SasThEY4g9CSjaTWUjVx7zZTnE3RlwTtINH
fEDIHyEebB0xMW05F1aRBlG0xG5o4E4rDzrJje+cLXmPjKD8MlA2plzUsfhscFv0Wb3sclzd8cmI
00XW7EBOVHguGu0qe9/ypUgTJ+rPVS4u8zqkK7yOavxtCsDDPR/PWxM8fDG7SA3+a5Zhas0ICnZM
LC6T91//3nhF73bqPaxmSF14LSHSxwAfIwtkkcZRlVfVcFKrzsr7Gx+gL0HkLlha77UCkUaC9tSQ
/oRKWPtG/j2jooKuIgq3iobE00kT9L4VhbsQX5CmuwroUFyTJedVwGMjHM7YKf3mLLRuwNOmHQFt
tDxfCnEz+KuGYXOJBST2dslorksF7LAqfhRE05SAywU9XfchKrAMflTLLUxOSDnmd1ELHV3iGJqJ
+7hBTt38U10oAto+PDpFt4kNk9GFLaLMVdyQy/4NW0Qr2YSiCyJYZqVHBVY3IDClujFoGmbpUm/n
Q32qflqKqDJ8GfraRMwQDW4Ox5sW5C/OX31J+EXMpEL04UciMTHckWwMSmUgRX6EPaQmNYj1nv8Q
msmvRHRID+/cQ1pvqgxgvREHQJh8loQ7jAHbOx8Aop8Q9z57zQp86U2g3GNQoE200TOOk1BYlVHu
mOijSnWbNvugfRSNmzVbYZa7UXnjwJ26DaEP0KNeFMr0jvhP2twIKJ+4H2XNfvvGMm5Ex5yJ27dh
44SG4CjCfYyKV+NgnFFy0BR7EfD8Gc8DFko8K1RkuJ61Dbm6nb8UmZiHBFFqwDVIX1rANSmGrcHz
jwkeE2HO7Z2CS4m1QVFDVVxxf1Zug0Wa/1nXa0bPgmLrJ7m1PMbZM34Duw8sq2NmHJ6bas4PIAWH
P/L1JXks/LC2darsg78Wme39Q4LVyoKfYWKfiXmsJYKlUErJOVUK+DGDyhI9SxZ+TAdjKBUfHQvj
sJkYQuOHGoImqMZh3dQT0ZmjdwhR76sj86lVZvAQSyqEcxrFe+svw/YhqJ17ph0fVXh83FNCKa8b
NEaYe4RDIO5FxTVWCSZ5tKPvdiFxwZfikRuMAzCWDiLHVV4hWCpckWFhYjq+6r7TF3t8tJKME8Ta
isiLwCY71X4dgVnOqDl+f0nalkTYY0H6Ww6RFWXYeiyfRvTpRVuR87lE0jLAinjTodY7/d3YVQRo
WljpFM1KwCYJ6zFeiuY4UiTQY70N79pHMxx3HwF+Q+nKMRrWo20aD36bcSWYF76qE5HFs/4NrFY9
KQZXKvtJrHAIk5o9l9q881A3LjUCeeWWIV/L3Zsbyxn3lBwg6pfY8gcU07N2GxAXkiMKLaJ6aXJ9
N8J3Y3jr6r1LxKkv4Q0lKkHXgenMod5tBDmzoplGaTdgAFPWevQp5vteJOcE50eO4bikW0yg62gS
IxvS0AkHJ3OqF8HW9U6ssFh40/frT15PjYusicRTPturRXaXmEqoLWdvGJJTSIJWlN7N4E8gjSQr
0Wy/T3wnvlZp368UFX3y5hFE0ySuQv0nCIsFSKIQS1G/b0qgFEqPeXKuaFP5ikalZRdV79TaTbOD
ksPRm64te0AZVSk3hTUJiHHOqFRCOyTsNNYORUmlBMQ8dGYGpQXXrtrCB5HkRZS1xzRmmYpcyqtu
oo8W2mCBxfUfMEyImDtFAycKFwygVgGMFA9ifnNJge3A7C/DKz/DpB8kn43c0L5SvUi7QNkbIQS0
YZ930YpHsDm7JgVZqRhDJVAlKYVE2s+20jRA5GTpWAnI1ZUKIeg2g4z6SqalnbGGMj6KeJf546nu
JjQALYeaOR6pnGYgonwpF3xmZnqY6ca8TtKXrGNVM0+xRwwv38bwJKcK413PQeib2bHR+7vnla4U
oNiVU4FwJvJKhO4sBymRn9U8ZOyomnQQ8ptlXJush1TaSMRrlk7n46HWMft7+OHHmXQcDXM3Yy6j
etq6JvpClERnlK4DiBMQLRLpWTH/8pDo28LgwCB3JRmQfBhchqmJl4eBXq4iuk+w2k0NeVh9F8I5
KRS+DusIW2Iz4+YbQCrilVIKoAlZT4DswasvBjKMNnMTuMBhfkmxLPgkiMyIB5dhJkizTd1SwcUJ
2BtoKEAWKo8kGWoOifokxBUW2t49XXLy2BoFuFztovQZjAr1Ooeqt1a49McaxTuSV5EVbWXKlvj+
GXOuRhBeVbjRfgo29T1qnKA71TAuZprG9Q5jjquxSdml8CmQoBZYXfoTRqt6QJLL/Rh1oVPkVFWz
dcklnsMfhvS08LkWG3SVXkeMMHVEAempoFXoTadm5hjOZotG/UjKe0QBqeYfAqsDOP2tSmZrucg5
Q6L4pwvtFH2N6TFA6pMbj8laXMwUUqVxjbv+GLh98VOL7SZqNFcnn6qMftIPE0aXybUgFZ86yJcu
/Bg9pPXGNky+a1nA2OwG5r2ala6mn8aOxEQRV+qMtk49FZJGgEyCoZH6VRx/3yxcxl5iW2sYGOB5
d3iolpJoC6p2D8MRx5c37EMxdcpWhke8McpCATYBeD2tvgyGFJ2GQkog3IpEHkA4/P0fN4EZasDg
EfFQfNPFcy+Onx1Bg2ZcWqhtGfYRqUFu3jhzetkdMJT4NFH+GywZn2CngPojsHBoJEqBDefVLDZW
SoNRjzwRgbe6CVtXU9P1TH9GZsNLRlw3/c0/eGFhDQkb9f6zaWkt5J3WsIWH8TteFVWBxCbMC1gD
+ZSEWx/C6BuKtfFO17qCV/DtW2kPy/vtaleddi4cMzj3zF+T2vbGsxAwbZhsRxxTMWgClssBwnP/
MzTXefFtADs1um9thvCGerv6lWrkQobVD/bvW6Qcf9P0kFAtElpR9quEKKugZ6fS9TctJ/Gs+52F
w3IwiNCDPRCnntvW6Ngy0Epc/7jNJTtjA0itDrPBU9R/ZXlZn0ouvCGmMuzUdYCcMzTZxffIByjX
K67GIGFQB5RdJwax2cdFB1+R10RAS7xXGVXJJEsKIBuU+EJwUvJqMpqKmLySmiB1+sqK7Q79iMGz
RWbYFGconQTRLtKCXN/CeGpOUR0YcAqthwN3WMg66xGU1gwAJMBnzTOf0JE8uplmiHoJ/blYCmV4
zAq3NM45ZXTZQeI2edt44gzxa1DIW2EkYdKEJtJVF15yC+0A58F0jue9aLUxEUco9976eznW9PjU
B5InbkVNc3SZ7QEftTc5vj5LnfUFTwwR821k9usi652qR3sa8yxNh+UYf7bodA0m3zkCguJvxEvV
mcwMan1pvO/UofMw4NMaFLvsD2Zi6/QyBU/uWJit4ib8KuLYfXdrv0+sqYBqBWggUBenkpZGdqAI
LnXCeSoMIm7r4WUqBruf/NEDJgfs6GbCEzIlUL3wC+CXbxdYPEqI6cuC1Dy+mQIo6PMlhWAL0LF5
t4gr+dFzIevGaYzCX9Ov3KxTXb9jb8TgIFOvhg5chFsij/1fknMi3jot9Q91JK+6lmGU9/C4eYX2
pUJozgxQixy8efU+1qANVBVitxLbIw9+36DxMF8mV73B4Zg15WWmDbZaYCABncgGhvItLy6jNiy9
9BDWja305cmohRnLoIrtLQcknPviUwUWZbwK7gGNfUkojacxwZSh8GkzMTRCrka8wn2++Oj8zB4G
aS0a3soEydoY3ULx69Wb3MQxAn2iZmsdptXUFgiK8CnwqMcNhbAhiqEZWWGkHQMC6Xh8f2YVdt5w
rYq3UQnfPGvkrzaHZZyw52RqXYNAb9g9NyRRJEbgZIyWlari2ZXHwM5xvdNT+kAoiRsRArJ610Hl
v+gU8gDPlr6cJlwAVwpcKGakLkX92OclSzlwQzRXKrRrkUE9diEJbTqjRY2llyjYcZPdxHe1UsAN
DgJ08fwEYtHLueKUYN2GJRpDpVhr0TftZlTehaK7vOGnKuuW2TvP8Go39icFk2tKn8mtng5MQzJy
b4GSQBCgecxE9BBqAO1ewYhN//PGC6vSz7asScXAlfR0I2pEKIzNwxiZP7eReDcFE++q5u1UCavq
ws9eUSzey8KhSpyznZW1o1o+hmj/Bk44bGcQoFV45ixIAqp8Vlksu97trhF+G2HFSFVn+8xjA0UI
mUsD44R5BGcXAigeISIijVO6Y23bO0Z4eEksRoQVX/6afc1AMEqbCVWIiHJE6rVhw1shuZMW0/aT
wQil3GFGFLOVPGfHszJYZnhAvszizViMyqTTIIxKOcMtUaoNSZCzKeiE5YpIbjOmhLUabqhSafis
F99asxlNUj8eko3pINbbvF2f9ogtkzLhMwz2C2hmp9gmjG84Vjfw1o5XNG2jNT5x23D5qT8jug3O
CbQ7iIetdOtgsGrvqB7opW/cBuGC0fAK0MYTcYpFGOeBd91/mHaPY1RaHoodYmHJPU52cvYtSNY7
pDZMcQFFK5Z/yo48GFDmwvTfjSzGg2ePzo+7ygH6comQufAIFJfszkILQ8kwe7adpQlbxH8eto7E
AoVlcLmbpNjOi5dfTbHTPGQIJuB78lt62+TvTWrabhJtGmhQ+DCMfUkqFtlZwOxJiprxiyj7gD0z
AFmkEts4We4H68g6kWf9B1FRZAVbZMyFS3X9/vVWMm6Rc/tEbEO/76hHnyMaj/TDJ/PXnszqKbsf
pOFbfhYv32OJizltfs1/SWcEb4NjdkWMgIHJIT5JCE9g5qyZT9BmX9Fsc+V1045w2jd+aJvxznIW
gR9Xyi3fgEUCIGBxPXmucB5J9kSb4rvpCvUgrHskBo/pS86+yzR/Z244OWxvyeMixSb9QK+x6lmv
1Gv+9Nh8pY63QnjuMRUhkgJLIS8jk+dP9shgitl9YRFmg4weBvG576M0l9dcAfVToHfe1Lb8hacL
NpctfxIaEd3aP/HIuWCH6UIiGX1e/w3IEQyrrZ8JixacDMjzLh15Cd6y+dEmc+G87G2FRJHiwGB4
8S5dmXqYsRRqwPG78dbdB10vUyuCog61v/hiKkc+SNvb370jXSdvUwstMLXND4UWyFyJiKqyhcyB
bGcctweQaZCTl2/PyUEGOzJCBOjFjiqdy2vPGp1EzNCu4YNCdkK/tyiIDJMxV41fwppmuMYgCdiB
vzqIxej6vilnFxQNIB03yq+wTm/mi0se/ZMVbLI9cfAYmjTApCvsiVa5/BnuM54FGVrsEctzu/Tb
vYqu3/BXxlcW2ylaxl+EAPUd4eciOnUUUA316ByXxbUhYRNe2pQX84FyhgPv1ixUUPIMES2GHXhN
grlCmFO0VFlyuAnv6FxAf7fhaycfBmI28ydaZb86JIUveZPsUqyu66CfV89gw6ThfVbWwQMimARl
hTq5W/h8vl/9sk2mmQz+Z8STITYkcx4uIaIhDgus6tURhbz4jg++jKskPszEp3zmZUprfHWLfJeh
uzi0O6RoDsRil/8/Cr2Dv8T8SDcq59hBRupYL3/yXyViHjjvsrUsLkJqu/t4nJ28PTExB1bD9rVb
tco8eDBTdY3tbLbU2nUPDZYJeu8UK6RIxxA51x5O+47vA9gdWxd+t78nmQS3gANgwX5op6+iR7Eh
dEfY4owkEmKKOo6ahc8rZBg4YJmhXX3k7GiwaxB+shf+ysX+vQyaA56LtcxbmH/y+0n49tlpEdux
xtGDf2ZViYT2GBf/T+GtZ8vRX6oVfVnBXoh/cp3MaslvlNlMNn/fb1Zoc+Br2hpUm/rsWH1fOef6
1czgQxOdmnuf1huwEXIf7rxDAERkixFQWHkPee/tjW1l5+ts23l7Jj7tTylbYO6YEW4oHqgd2g/2
bRzDiN2oBoAayOjU2CnRNO6pdbOXfx5fMSl7/VPDk94sBHXy+nxn3+IHhPIcWuMp+Nbc/tv/RN+w
jE79vtqi6IHRtoiuVwVEHe8HclGPG814AQ3iApl96gcEZ8JkKYnJ+SGvksm3RYTsPsFssO4+kfjZ
xBGhFGey+dXu/hhjSEfzS1h650JdC9k25xVfskXLepv87UP2SDSLyxcw3VXciDxyNsGJRc4xZ89x
f9vhB7Ncp315oB2W4jfRfN8d/nuY9GemrcqGDR7Skeq3AoIgXqflKCqWM81/+QRuhknkvXgOxLAy
POFNQKXegjUZMuL/LKTtDPUMc05EwDq8z2Bm5wvpALuhBnijM8BZeKfGDffvgWDYOaJ+RO088P+8
e7Tyl9O0Ci4J/OwJ6Pe+ibfqwQoXnQm0Nl5G+FEvINZ/SL8cR2z9F/IaTXNY2ep6iJdGYkvDqgET
s9NxdzL1/IYxSX5kaNUOFyBZchbQgBtH1tx/tezJ7RCJCX65BdmDIIstw2WgnQIWtph6lVZz4dDt
2kVngWziBMxAqc0JHJ+LBCPueG17effv1kVvdqmY7JxpGg9ENV7Knz4Fy5J/gHXcVfQI83jlDfN+
3d+fxS1aC9Q3C+WHtyuiAWVH+qniUdjJdLm89B9k9MKpuQjWbBEf+BW+qEuQdbnBQfxIRjTpw2a0
WXyQr8Lq5YeDKZoglSNHHze/f+w+34HNwpNqYDK8kFpLlwA8zrxxB5oK1lAu5w6OOdmCe7bRxhoL
DAcr0gS7877MY7mUUz5h+YYrxGqOE6YWwAhXgs8dKcEy3gyL27DSlzUrR0SBEsGOvAxCksMlXkV5
r+5gNmZc+H9KHG6yYOdt6iutMz/sWXORPFSWlPQKjNunxHHjq1ziLMytFaFfusNyG4cwSOP9eysu
XS5t7hBsbD8YKVqLWcvf7A96gmOu1UfrcHu83mvOzYtqzo1dutZuwyYABDGeSa65fiFSePZnHMYo
Wc6EQeOX4jjFioShWbFzB9Tkd3sSV9rNdFh1WNONCbLenOtLrMQR5h95CotWvuhfpqs1458LSwjx
2sWYP0HWtJaxluz6cWWoHebza3hQqHG52di3m/MbT9rZ5HTlDUGZ/10/uCXNS2p1VrZCLTFQdXAs
7/FY1YtgbzgwfPEFH4BK0uVHV47Y4MJ5Y5dLYQ0T7pbh6lEcw7nShH+xuP68Zs5I6u4musoP8yDu
vTOByfPhwhuLnh5UyE1bAwJGe3RML3Tpvzyx0o13bh2OkoTClxmGJRz748lfvo/cMWq7Q+OQSwv9
ZwBgNK+24Se7f/6OQzWg6KwRzkzQ4fDInLV/O1Qb08j5IRwlW8N1N09Fi//UDxgLjwwVd4jN+tpt
MtcneqbG2CKhmijO4qLBW+Sa8+TVAxBGRkWKEPkbC+lHeXnfNNs1inSqfkaKbs/dglgctx3ftOMx
B9zFs73v5MJ1vpx9uvnuWuBZwPKTLAQMLXSPgEYQKuN8qhmx2h7ulORJs46ompRNMuLpRpku7rxD
cbwONMtLTvoSJ0F6z2gB9cXJ/zO3IYZ8uLQkW6Dn+vPxsK3IZKX/xs+HEp8nKhxDNPzmx+BEVyoQ
Jz4DAeFpU6zij4KDjT4cZ/8k7FuYqyE7bvLu8u9EmgRSk4oHGVmDW5D6vdqidD4VMOVX4F4PnFIY
2/hdNQz2bK5TnHbeATs22H5aiKXwJe0UuH8/NaMhUtMxNWEQE1a5MGfGxCfLzg+WKUZCymjc8LaG
tmxjfDA3wMiqrI2PzNwN9pMrlK+j07ZcPuXQ0vlcP9n/4uhapIjX4Qfp54z/AZlt7oMzeLWlFfxg
YHSHM5hFno1htIATMJrz4U88NXdzFQVMZOhmAJj22xE+Fjcb+UnVgQdfYhObEK1yeniyPy9Yal4y
UQmYwb07Je2Sm8MVuCCCLTf++3Yb7LfdfzGseSnceNiD9ijFGaIJFopP9Mjd3J/RryNwnbN2164m
Xxlsoj1TnPiS/EFfwFu6CGwEsSCxPhoIK0Dm8chdh+X0IdhowOpnDAjo0T+jO9lPTHz/ErwWlcsA
TVy2p9ld+yt/I4jfiAioPblJEbjsWFfMM+4gRqkXnSHXPP+taEm1nXT0/Y0fbdgzgQmU5EsuOzxQ
WsUt9FuPqIUF7ztk6L2DDNgkjqY7sCt43qKH9DG6YORlkfpRUtb+URK92n1yDgNLpR1EclDyqKlp
FqAsSRicYDBtOweFDrqygF7kqcobGs/4hthNCb9Qk8CO4QJB+01tmW0l46JK89k2+EB1RO3B5Vdj
jaFG++PjhgE9F9fUkCkL6Fz8VPUH1z9eS/TD6AZhqJbcFM8anFVyGpCANku6qPTTJ4UpWmBvbr66
JeMuXmQLTHElvzqODGxmaD63fzxqABVRQvILy47fTFdyjeTkFB/Y662I0eNFpruQWvK7fTRroMfF
+spYyuAmy67cG0DdtV13YaxYP3gSW8VNWkP3zYqtZFdbKHRnBuVz1VgqrLBZeNjj/n1l0skJ2yac
rvFBOsaHHiZAtRIvKprcRbdEGsx8HMTaPpxY9OBRltXbBvApXajniRWpHrMLAjky3KcYg3blk+BB
RAMKrA2rVztavdezys3jFb9eck5Ee3oqWwz92Gva2T5QN43nwiblUxp+NHEeIoBWregYqsRKlz9e
R7KTPUCpepVbtHjwjleqMy7HzRO2VoEfU4MnLa7Li0HkCXOJC0QQRhak1K+r73SFPoUcQ/YCVBsk
Qk1cLpZosITxGb4QCGVfyaWbMfeFwZf+kv2312/Vt3DnWktXqUMsYvANBQBc1ftWt8QB2uO2AIyw
IR8NmLs9HkVerJW8oiOSxZtJwcAdhX6UHEYEiwYC7idfMXBQEi/ivM8xjkh8rm5x9XUSuKDYgugk
HkRjmDDeE24yLXM6DJn0GVMLj8iXqRT4rtRiy1OCZkIrh2DpAGMSAO9vbbjQOye1k6M5Ajijm3Zn
nPqcTtp4Uz7Hu35EOZa6b3btC2zBF/XCdcesG/QKFGPHcM2T/0Mo44aJCEPdfPE10Z/TaMkM5gOZ
DBybz5qR8rzbvO/9caDaq5k/aCf4GvQOOXtFZ1hLnE8+iy4dJO18W8T0zKxe6AFDb0mHLQOelcl1
OlMfMr1xsGC+AGUAERv3bA+v8ZkbM5oysuscYbv6xViDmB0gzJDqf+DmgfJv4ebb3usalzb9pzSd
2ahhsmJ+baEqWOG2OE7nQHcG7Aqhs2RXw91lHmDmz4DCfVa7SVWO5xUv1No/au3ZUA4IhT1ytRhK
q4vnNOOjDIpPwxcl8hUU4xc60ZaLA0yguUyZkaPVRz+I1/PJSpv4nnbJxxMyUUPPytBfJmNjHjSr
ELvUDysemwOc4uGovkZ6ypX6wpWwx1bKe1r+xcfkFh6RBb/Z/RPnLd1pEjZ4llcSd8m1hCqLIINP
uvhNf0MmOVMCNAhnR/lMubmrFUCaebYLeMCSA7ScLQes/tY3qUH0oarsQi2ngp4wOdOlcjJMpvXg
XCm6uz1woOoXVZWxgeBKTOanfuOC5OSdI7vXLIAibOQDJjx0jL4FqanVbaRJ3Rn4IHaWql8qDtGU
OZqK8kEOHaZ+a4bVZ7Bl4ZhvjY/q1lMigrZDwsayahVhRbEjA0wIiQgbfS8C2EHjskF7KJhrKE1u
7EJOnat/UBXxgi0Rtr6d5FUoTlwdlwoFPkrE1pogRiBhOIFxEfF/T8hf6cT5DwFhAT/izmMhtu9+
4R9CieDOQOQLRRlRcLlK/sSXqtogHQGXco8fQPlwt1P69WvgzxwIsKAHt8MU8I+RzMiNVONPJr4o
NJjmuKhy802x875QtNndDslrPT8zVeWPqBVW0Z7cXAN9XeYED/VVJQt0qkFgax+UB+C57O48/Fan
RHd83qP2V9p3tOIXCFzZili8SQlqvzhacMTdMVKBCYJnclTbFXY14LAX7BmMOg2OBbCjuLDviOf5
Tgx5+eOA9TgDmqtGWU1tpM+NDNPUlE1Q/ST7Y/9nwNXEch7SOr0XGF690mrxX1nKjSwwcfvBcGsp
FIwpypk1PkSekf+iKQ6aG3aMWybQzfiNxrBB4VQcGPK02wK2VEQkDSGClv9HeYAcfDHayPfmDXjl
jysvH+IZCDGn3TH94nAoHZ2HU7sveSJ6oPaW9OQpTNLGwiv2GKeAm2X1TJhmggIhrAxH5ir7Vlfv
Y3UYcutKFnI8bql4mfAwxqIg/3qlF4/q6A2QAYs2tSVzONjyp/j1lbglhI7lVXwWgNzwLlJDSsTz
UJT8SuuCzDjTetsl1RxtmnbzPzAxCatmVWZb4Udc3GTNZRLztqXPt+0vqcynwrHYUidk3zTuVrLx
L8wYfrl4HPK5gK+E+TZbtc9qabIj2SD2jUgqucYu42NZYPzdHZn4GvbIz3kiZZ3hmJtRddAGSr/1
jerValzvjKAPOzpo0eXobetv2C39Dj7ar7zrVoRntd08vQkM4KQvJCWhQ8t/jH/5STzK+3EBGEp4
OxWd4Q2wfgcOfVXQKSz+ZKu9TZUiZlEXFa/iJhAtrBnbw/lQWQFEIsElQ2lrOHlv8U7i5bln5xnq
/u9+tJmvep89w21mGVPZyEN8GuCNTrSvfjjmTCqOn/dX+EUc3FVfiR5KkrV0U0GYT7D/CqG0PcyN
m3ePD3yM00TO7BezcEm7uTiyn5kzhYho6QJuH9AwTKqQUdEzIo/hgrZLySKzbKCmFiZmwDw6spHY
CnRATw7LwKSFsmW0v5dp6eJkK627hmsBAayTZI5JeLxVujzRUlRbucuI853uSGghdOSeveBSHN6X
4mA4ml2DenKyfcteaiPgglTP1W+Q7oDQIt8mALZW1hE5hPtIBx91C6oj8+CaPrGaBsIR5S/Me3gI
70/GAikvA7kDuB4ED+mC/1L/BjESHYJQlxTLnrrjURYKO2pOTCokDJYU2J8mTBTK2b/2VrRY7/Zt
ehSw/u+G8DnDZ6DSY4o9djNnBvdGhm0bk5+LewUrA8A+UWE6CQJgxXMw7G3cewm7BPgEsIUW/Wr4
EhnvkazIPhZcGHIlGppr7EQfHOFs7pgo4fiGeYNYyGWJgX6cogVjB9RgBUEwpheGvyYxrfI/nGfo
Gtg2/rkyYpfnhjYx7P8nhhbtgX/Pj484ZaRVn+6A9lCK2MmfBtmPcGRmbYQwUbKxDDN1twDTQMGM
t+BXnbIGtpG/NXO0HajypqJ+fEIY7Llb4qNPVwDtEJ1aQIYD8FaKWrIycKksKfxQhh2bPXYf/gkP
+QpDEJYJ2tJD8UtrSY70UB1A52o/Mx5/B+XVy1Z1DiFOMA1HEQAcCstxdeVh3jyCAwYwRLkLplOI
fvm+OJahqr6EA8uLyeXS2LcfZIw0DS6MEj+zlG0yMr+Zv7+b/ftW4EIPN/i3weYDQc9s5s4/T1R7
7PthVgqTjz84Ylq4MXUFUsomkQDqVuOPTXW21RjOZsv+VURr2bPj9juslgBSMKfvUP3ifHXpfdCI
xN9MoUO8mo7wIseKRQeRpohaiXEg/nIh7pJqpwe7Klzk7P/K/DCUjIgZcrP3qBcqOnbCgPh18N8W
rjBs8+qOXKB7L3w8DfGRuCvsN4Qs4t5KTx4GC6rh5tFU10S8C6j50a8Sp7anjDM4gXVoo+RCzeZm
D5pz5AFFAWMjlKammZMKtBVWs323qAmXxVlFV3xrHpLC6ANSprcXXpDspeMgTyjVgggKKxzWY3pJ
OQ0Up6tvZvQVyGce+TJUUmi/jvksdiwg4/Ka6zvcIKQkQAifboceMjpxQHbFbYPMQrH67tgYfO9l
eeh47CJOSw5sqGfxzbwXwZ9C3xTME420A5v4kAmUijWGm3XAp0jIc3yUvwLsKWa2Lu9MhibJJJBz
dFPRoWKGnFLo08p9aSX3EzZQbXJ+hrtjtDRaxo6wmw99eVc2dE4kWRasl+EJsGSvwVkREThyVHIS
dl+j8m1UmxCl0WyLORTN50LlmGSPj2hKIsBWmOC43Dys9nGnEkzWnRIa0WfLgwWwLBX/4OjRPspA
fuD5TQ0bgd6Ln8GqmG/GhpRr/Z8lETc0x56+Vb+iJ14tU3NF0hfBilBV/OOnBdYrsEj6e1GWoLNp
n7jtl+2hJvQRc2SCip8ZCL56NtMsmweecW9sogf+9dkF4SsDXZa9JM9jycZDJT0RbeT41fl44l+s
gVMYIOWrYwINANa8z7GTYY1nqlzeQVJhy+ZpyrLoV0Idvp9A4BhSqdK69zc3y2RUJSSCVDOswLRd
VOgULzD9Dcqqwla144yurKWI8REp5li8bDr/LGJuwhwpyRFazgU+rL5oHJFCxSYhmWILgc4/zKnU
/6DMeU7Rexue2byyqTLkDjKox3Et4dsiZYMvMYhUKR0uvPDRTHaff26pqxoT9bdG6qjhNu8mR3LB
M2AR/3KCXwMyRKawQIwneMeht/JtYbbWG++LFoQ9HKVKMC/wDI93tg4kW62RC5jnl2lDQdiI62RT
fMbgsABstfPLlXEISbEilTQ0wavkMDZwEEyuiI0GbkZsKp8oG9kzjc4+/J14L6gFZEY4VxzhX/+M
4ZhNtxAgVvIx3yB50/bSedyLh971YVvJ08b/j3cxvAe3htO1w3gZFFaEcGNenXgMRBamiGh5oJ3P
P6prAymD+/DdAyvjLyo+r0d+aH55l/AWy5uysA+o1zd0X8FL2pj0rjxNfqGsd1NAA4f+8Nvshh3H
WeFyoMK6vyYWPHe83az4NOvQcWW7+KiwsEkt2IAD1mgUmIvwccD1VuVb4jr4s+Yq9hdsY+EcdGeM
m3L+PpHlZhsI9bM5CcDfhCAiZhhhWCOjQATMRSvOj8K+XGG6x8SLl2FSN5Qbsub74h7zr3nGFuuR
oB6mWMF8GywxffFtqqsBW30Sw63pNzGilUzZO0wvPIDHFa9eD38Q91OZ5Vv2tVq7fHaDe+CfTxqf
OwEkoBUrsK02B9GB78l9clAmer1vEwgOq5/nAc4ypNVX3r1uQtyT6MaT486ZVVzRGaR29sGbVzg8
zFv9IAJ0CV1pxa32YT4VFrf3A1LfnMQ2PvzEIUo4tvlwakgyS+jQnEV8u/SRcT+5gPG97os6o9hh
ACbe5l9z9cTsikDhwGfNf3jDzfaoQ9XJ1/9wsUzw7/EJ8r8tMOv9AEQIalS0pveAhiDgncdltkw+
GsdgS0lfWTzonvAifqSPGVE5d6TLHxi272h1lqF9gKrCb70izOBk3JEQNkx5r8pKJ7kGgwFCZiQo
6F8TfjyxZRuQ0lE3Px8eDGr6+cN8moBSgjVt7o5nLBxFgziPt7eN0/35QT8cIklxdxGctjn8zMJF
F3Xh7Z53TrN7+PPdhfcZcPEgQYzRNacXSZTHfGUN/Wz51rNbYrTXUmw2plTOTbm455TjY6+fk6je
YApoErtXuQge+Vif9bs8iFaxaaqTvm6WA6yEEwHRVKeTtqLFeszQonGS3srEVQC85o8BSGiSnem8
LUXfVME5NQ8V46dPVUSL+/4p/S3iLhAmzCyDdTp+dBN8E8XRNP4tpmcEmCdqgnRnUoBV+pHnEtaH
Wl5Mlk1WcWvGzqysaIyJTL/qYGznh/pJo/0fSee166oRheEnskQH39KLe932DXIvGBfAFD99vjmR
oqPkZBfbwMyav0bAbM59oXFr7a8LtOnZg2C1tnayyufofT28J3e0HvcdU8WHQCtCk3C6u/qwAC8J
aWSOu/HbRkwAUD4xRxq84fK7bqLbXEgpLgMseFN12LjMZkPsShwFGHwj8lV1ThdgrYcfgFO9fHun
jTZQ1o/wtcgXFzDUryNvgbeJE+QA5Ghe4+1Bc44muKMUlmEXPsL+EMP7sPRPLzqfeXSaETXMCJoQ
yg4BYlGtDBmUdRxzNpdbZpu5jw51yDbXuy2My/Fdr1DBAi7cXVa40ilA43UnJ7iTuu7WNYk/+QUK
dDKYGRlPEfmS6LU+A2b5WJnQOwjupswvBKFaYTXKIiTvgAKdH6gzWtN1VPJS8iTsTWTxFLxfnO8k
j+/eJFdk3OAkVmy0SQkJoQdAhCbRKBpxZgiggCJsoGY26IxWP/FIfThf0q/GAaWigqSOAFg3xqkH
EuQYGgyy8NCiwenPUqTAd6+jxXnLvsxyhlW9ucwzUt3bCM/BayjTlQTVCeX8CvmjXN3/6GuhrWv4
+gVvogpb8hJmKmCgFtMmxFdPHocmF0Yy+01ho0r6BMKs27Aw+txHFYkjMwtHHor5orZW94svU/j6
UN+jTuucCjElErbJo3dx7zS/D0Ax0m/01SbNlyDDltvbnPeX0iEt/16g+++1ifRR7n0W98szyiou
rLwXYdygXd+OFqEL/DfcNGtuXxowLqS3VXFbfN7Th7Ko8su6/9X2NKuXbWK8xi8uXfO7bCp+jSYC
MRDISb1ZmoZkP7OH9yXPbA/C4Y6pHVUVWw0dFKRF7JFhlUADVMD9IZ+rcfSswGxGKNeJS4SGyYRY
/b0zCgpoZtpRM8Nf4dNN+vFf6glmJls8MeW0P3Iub1ssrhGHYpw8AjznbESeP/Rpb/la0jrnXTW7
iF8DMQ6AkUfpAVTo0POUlT4DngQ0iHpJh/GRIxvBGS5EfU7cLhkUGKnqwi8vBOjcyLBEL4G0qvpF
LAoYuvDkvkdVoJNLOmD/ZhYk6JKR7Um986h4o+/7pPGlTT6XKR4yBlv6Z8El4OM9sHge8Rv2SSRE
HJEwPEInGCxFMYPhiKSlNlT94u/JuoJ0DLcBPO3gunyg3tEPV1Ebai0qxshn1I6zxNqoA3Dw64E1
Sosx9Y9Zy1F9xCxHsZAcTMgWVnYPWAGNvHDxu+DUYckBjuAmihXiPiyd0X2nYzXgvd085Uxy3Guj
x0hNqEB1U+BPpIAouZbfBXgNn44aP8k0QHIZmEOuLE52tCyX+Dr6LDns90blod5rT580lTz6ENVf
X0XyngT9EvOO57fljSxQa2N62ZCtEtfHtiWSGUhxpB0ulAcxoS4QY4FKzPt9V40zH9ub4hPBh9wb
n3pAWInuGZH6DPnsifoMsEZ5LENg9RVBBbVNegeSOjpnCM/A6RCQGjAxjmpNHmhvRN1LOrmfycjX
+YzJCdL3gtAhd4UUmCWX/g64OuJTd8h0kIjNlfc9T97iso7xUdfiuTGiD5vCPvesiegw5rMH8J1z
pHz6HYfZxmHEKQk+DvQR3tsxR7HXqUVgK2IFiayDMpzx0w0HUHxu7pUdcZ0XTmZeOW/2BMapvA55
sSC8gGADjpi8S4t4GrYXcdol8W/KsVE7azi0xRXh8vp3vmpIDfKE1Yz6JaTDwyyhnzGPq70ZNHzg
2en/by9PDO4P5mXwdy3mEXkByhwUzwqIuDTDL/pDKeKjg+0BqRR60WW2aDk+bnsjZafFPG8DXvno
s8W3PiFJmTRtSAOeZWTutc9cgeUO1gvWDx0Hp0RS2reMYphueZtfR9rDg4JMEzhMeHPqtYhQuXY8
Y6lYLSDIDE4gj2ysed2kDRk8tKOyQkK75hZz1D8+eBInjKDVA356yQcswCdWcLS7yo77se9X+++M
V3OddxQosG4ntxNQC8HNQBnsschRAm5Z2AIHFtMM4X2LMQvYT6JvA395anqVWaXIA9Vpy9nrN0S6
AdLQvjgoDUxiIa7AS0VL0Xc96XrpQlWmJH+bZAY9RN3m1RiyVdY5gSY6Im64rXcPzRrGR/+FmNr+
qNImK0iRberptVKWOPDYa+hZ3f8iAnueL44bViDUFmWs/qF2ZrUgmuIC1YWeAWYD0yDrjoXxkJSP
0VsLC3SG3B33RVk4csEEiJCd+5MRChu/TboCNYowMPKiRxETN6bmMWdTGgzVyLaXQ7RDxYZwQ4ss
BHuVuOU5lB64Ai182H1yPSgfR2OrGvGI4En+Eebs6YeKUw4icCiqq5uCUYBlIUCea3Ev+e6tKfch
pAnhKE7/ANxoTUXAAeJmlv8lyxGlMX8gMt+fbaXzTPKas8WSFBHBb4E7+g/WMbJmr47+2OasUyiP
R9ZU9UFCyGX38ajKY8iQz7maC5GkTGB4L5G5gPPij/rScRV9ERUG8oL4kh36MZpzqrgbaUdyTxia
INmd776bP5b6qSGdnL9TDw3QpGNtQOK4k4BWhv9EpzwlRJ2QfK0W0SfRflRqfXb3KjYPcolZXOz6
STqq+jYJYexgJflfLnYMWlHT14RaruxM4moEIF7cPT69y+pJqVS2U9FRkobHLS2TPwRmcPVuCd6i
74yTNM87EQscpdDep8AsuOao2eDtvZbUW4hlz7/EDbpLl2yb+LnmOpNcKxoZCXmfvKiOwTdDRhwZ
e3wf6Z18/8+XwbdYcRTitm902flEmCXtURnj2TBcTvwKCrp+YpDHR5odO4P0V+/x1XFUX+Yeu5k4
yZGj1PsEL2pozFhrqY+4OtBaPocFBrYRpQ12vS/mfYjUvvOsY6SSQ7og4BRLAonhwukDpdP5M3wf
xdVLGu+SoI8sV8Br9fEOxxPTYwz6xG7BRa331qrVdhy6ud/oK2LfZx1p6aep+1uVkui/+h2SJ/Ws
QAWusc6TgUBR9iygoApwXDuaIgavblfUZ9KOqHF2eu/7DcGn+AyIYRLtLQZQslNY/gHtKRGpicmH
+CLr5L5njdYm+mMIWPI1BsxHDYqjnxS+TI6shC69Ir4XcxNZJIw5JHZFnyYkpxE9NxFi2pyF7YMi
kiU7ptxu0ULiA6OPjKdocbZ2dELtPkM+jsL/rDjeifUNUQBxiklJaN9O3ks3loDPxb/8HM5vnGaS
eo9VdW0hrANKBZYm3nnChKpzRDU0lxaBvIkkkncM75EHn25+VTD+IIBRQiD0EfF6wwzFDril3w3w
cyB0zCMAfqo/52zxCP+FEjNGKLITEqi4WVVzbghlxxPwUlZ3Eq15lh8suz8oFFtZFD0PEkTzU85Z
XHE2d2VSliG/FthQ9bJxj2QyKKSxPMuGucyp8zu8jt/hL5CDFjlKEavINFQSakWuLSr50W0DuYLA
qkhUiFXOBe3qMyBgnEY/jW2qNzcPRVRFNfJvp3KvA8NTJyuD4+McIZf7p45ZQkyFVLTBK8ec8LZL
fGtitmEDZ/9hv0QlwsuzwFYPF5XQb96bwl6v+s0JzrIgLmuWBz+6/J5jdmwAvAxcJxvg42ZIkxAu
F7Ai5qoeqh4MuycdZNR4FK7UqFo/i5rcXzwRT2jT524n+SJBVxob4/YMatYLnFG5MIPgBNyCVPa5
eNDu4fcOUO4ofiLOzrFs+8zPNhlSpMH2DmPWyZAYN1+JWcZJch5rsezXLndevDfQvKnjW8gASVVg
6XVTCV9GIO0MKyk2ZZAzWpVOFEG9MZMAFaIjLebk9pGKDzZEOxnSNm0isB8Cnl3LWyEuA4gCRsrw
zDon5NhuekBk6l09ikBCh+DV3hB1qwOPe59fnRVB5DMy4YjyUTJ7O/4XvUvD6zu6/r0njefS5gxZ
xFxw8djO6ML6+cjXEH9nO5K2XfOvx5ZR0L/3dBnVSZCM5JAa42Ub3pYQyceaskEw1irUvZaNVtwP
9YiWjiXV22nSuRcNtt2+ggDsUIVWzgaBIXgfMxRvmHV08ktAxHikSNZ1f4jNMNMPpBWhRJu3L4ck
0fJ+waJnpnOB3lsRkioUA8EswDsSpaE2xhH691mUE7Sr2uA1AQU7ItTinh8vIYpbPFc2ApCk8x9J
bwlp8Q36tn/jl8/Agdb98X2AmnL13vCkt2K2SogWtQb1+ZGwavLJm3Dqo0sIs9HQvoXBfD58UsRl
7p/uUGQz7BhCwzY0+clsXSEQCcKmsSgC4kZ6MJ9HvSEh13/Y44m+5tJcvIWIZGNwz1CGa15vqweI
4hy6YJk0XHrwUg+eKwa/QTOj+Sxs/n2F7wdVdu3UN4hOBKTLdFxG8nAH4Tjtx0wu6TgbEOy86/w6
+XDFL4zwFl0BYfSJr9CKRMDYjwg5f/JddwS9KzHbHzKR3h/GEM1BhkPiWLsQDe3IJ4DDrv477MYz
lD2ByCNVoutZGz9z1NVfoFjV4VebU17WC2EnpiMv69mzVMXFS1Swgbx7nYbQnxbZqbegP7tM8+1v
nQ3vopaNBfH0wqBPvC+dWfT5fMLrx04a24LoYayo/RfOgdQzXWuGsZSpY/vBfc7dPMX9HOcax7Db
KunNi0OP+IKlNYStSnGhBvLxG8tmlO/eg3rw9dq/yv/9WXQuOdxcbNEc3hYfE1XU9jMrp7cpiUvi
cL6QoubQgOUEwLmTam23yI94iibVnow0rFJ1sjdtTfIeJ/ik4SMgKSs4fpLC76bZSguM4QvYbvvC
oY9qOBsVETqQ4WdZMvnBEYWvtWqjZLD339OYrT7qnO/MiPfPxS9SQ+4GDpjsRgAh93PmRP9EXZw2
i6SbKIS4clIjjye3ge4O6paulxllZ3d7Il4kXZ4sXFMzjqmgg23ugbpp88ZFGutSDRMYJzon9yXO
q9/8HX1HlAdQMEano0+KG6QkwwOJUuzhJH/KXt+j44QbX5/1RwEZlWyW75fQkSUlWA2aozHKDQ9D
iV8kF89HahbzfcdmfZ92+xoXEAmKtnlEl1pwmIVuCPhXdcFJMVKmTWfL40dEkoMrnQi/hPpxbiN5
8hyW0J/rh5OIKOhzb3I/vfYIQamywmDwPmW+rtkGh4TxA2lQtkZjDBhWuJ2DntWXOFZTiwZnvOwj
C26RtZ7LmEAc3a+PjVf7hAR53zmTB/KwEIoLlXI/6vW4Zp+zNmw33z0yDhTB+gaW+7pFfmXBpm54
zbbkJNlM+Bf60R28q3MfXn/intVFs+eJ08J6miIn5lxNUUFnO1hiFDCVxzCdlck1yF9UqvIoK0E6
lZgyu+AR3ZESKVMp7s6IOM5GgMsVYcdnjmLa6dPrSI54vpdmb9cIhuO0Z++pnLANXs/gQSbnWP/T
zs05PUOYN8GVc2Z9vM3wmvGz0y7B4N+LUrYnokfQHE2epQgjxei4t64rxgWQgMCoI+nIkY9ltA3r
+fVFfaA2QtQSEFv1Qli5qu8iX7WHpgwohEAT1c3CZ2OrhETg1GYfRF4weWaBuaibkG8lARhVQwHW
eVk3wPrJc/he/lOyFS/Mifg8/PYPL/kdaRxKDKLEkDDMH73YSj309aXpvllVq8BYcgaVF18ZHG3Q
76hsmTJxX3BqWvjHRCqFiKP7vRjhp8RVo13XPcDUKyIe6eua0t5aWPfVHUkqA5CUof8XIsKlLM00
fdS7UL30ySHhRnKooSDEAl9H3zb4/H4q/Rsd4a9H5JY5WmqEepzNSZa4OGOEU98rO566H4u9GmUQ
S0PutaJ3tzt1w+fmvpEReywU9uiPrw4uLIiPxFyr9DCTz1ivDbdOWEouyKIieEIHTq28Ha/ppvqO
LNm/33wyZYlatW8n1gDkUdjWQhHAz1E6SCP7lIl/Q43MgXtyQXhHhOzFrsAx3y5MmuBLTuD4ZoLH
ceD37XE+QjqSImyTTvBAtylyOJ5wjJn3yczqnUwO/RT+0QW0pOT8Tk4vZM8sKC/xBH4U/LRGe9Xa
vE15Jm06Bs6+4FarJNfcoMcKhzpBHeumr00sajvgRmcnE9LSzifSAqZwhQkB38ebhBbY3MLWDs3f
hIH/3744/2BUG1NYG8gxUM51pCKZzSOhfqehIbpBUSIvd0AE0k2dsH3PNj8sOPN+/KKnwfttDWYK
4jhpxqSoYc0V2CqISHj+h0RUO925R30xNRrJlHBlFH8ux5feAEuHAhQ1Rh2GCullr+gzIQ7PvtI9
0GHu4CxkF9j1Peq0OSIRcM2YmQ7I02pik6IoJPbfkLcPEkhKKwiRyHgPgh7WMSbBjLBCOERrLiH3
OleIAU43EFci2AnaUCKgiOfV7y/Lvk1LRk0uktOfgve8oz51VytOGyE/DjBkzBgeaIcv1Ei/C5nK
B+lEJfPXvtcOPYgr0AQm68+UjV3AtJxpJJV+zPKv8hDUv4VQz7IZtlqK+lDFiTfyTG6D/hCdkB5k
gxTaf9BjWNAGmV8RAunXo2agE03fm8EDQ7Ar8YNQDpQi9h82UZcewpc3ZikfdPENL4JzjWi0wbeh
BIAHZJywWiQACPMHVAqpgcEDPzNPJAdgGmu+MQ1e7fiH4+HYovbAKbPHkomY+4SEbUr/IEpvFH+F
a6EbRtO/NaaqrR96/tnFPzoi2/HP8PrkKf5shRBwtPJhR3NCSyrfUY8yokvdesN0Bp82m4Dr5cs7
UMvdpdOOVS9V59nwZnnWhcCGMTpIFAl7KG66NgFFOP5nXm8PSEUW6RRuEqp325/xdEzF7MatueHj
Kg9AjNwJC54nn5sxQarJ0shICl+dQ1kz2GGOQf7a+d9B7jL3OrQqYQOd4tQhyw79OngNKlQ68wi1
dmj3pSnQET5ROlRG/ZWBgE+kOk+Z0OfK6RVMLDvfVNNqWCyVEBQMzMR5syt9kOondWD4JUJfc6UM
OFJP7+P7uhtzwzAYbMlRm/8wGd+wfMJsuV8hRHgF6cYMy5nktRE5uK3zDd60AdKpPdSZzcM7G6vX
TkgNijWcu6sHZKKdnmApVi8cbJKj+4Ld7XObo8sUOaTIS2aXUQE3iRlXWzfrsvaPK3necUPnq04O
uuALUN05IAf2b9wf8DCapBrQoXHhpnQ/8N+8L2BIDDoUQVjBVh9Akq5h7344Rew9yy5xSwIz5tex
ePE/YH6gLiA5X9NPwJhqUdfHaA75SxQ6E79CUC+L4qQuE1KbuRcC8uXESokupLbJdj+8uBwBYqo0
ImKxWuPNmilHaU7gw+HncQ25cKMnTs6cppzfL5zAVjzh8q6tm/4tN7pjnnVkhSR0pQgrJ8gqPMVl
FbcLnjn6U3wePnlX7b5RSinBJ+qZkH+/0udeYFLWgxIREzDL8E4JAuMlo4+6NkNj1U/Eec+ikqEb
mzTz5FG1shB+AuFyQFHO8h8q5LzjuKlOehspdQlamBNeed1SZOm14wangQ3ewKKmfzFfIq9+bpot
O9s0J5MAsTXlkESCYCf6OdcjjcKb8ftGL5G0apC1DkxqnBHeBkxkzrjF4fmO2kHvYB54yt0rVVlk
mrgfhkaJmiH7rVLMghwlPfJhk7PtaovHP43MsxuwpRAH04Z9jnqsAVmW8IVVyOh8vztQk5y5YULl
q2PMv+7kiQYh9e4zU4kgID9D/Td7nThZ5nuUZ+Z9THA7rQm4/dCnaGOiuif8XGMTcMqq95g1PmhT
lihM2E2eXGyfQAr0wm9qBGq+rCKEmyqJ1GUTC2YTss0RdPRGphoBzjVtbHEbTMgXh2e77lnqlbdN
BUVDRgavFkp0r46I2wsevPARRPabTXtJ2B8mD4NAdMI67Y9MppbdDX50kFEJ53JkcdXxZQTON0Ay
68lrc0+MesTbF4dd5HxlQGvyhl/AJp8eSUMGThEaVZe5/UP9L+w8efgoaJhYcpvNhi99JxAjo+83
tERzmmB3x+oZC2gD0MZqkgEBpCu0bOaaNnqWMkpp0czehleCeGSP4+gloqjJbbBNMqfWo2qrorMm
H8CGIQL9ydEOpy7D33NqJc0inyC07kPd6n4f9Xw9VxNEH/TpkedJVCFnBTUBYUfnwMkYLJ8ioZ44
kxCvcudDsxr7amzV7qDKjAO+RBg/Uq1mes3/EC3mXax/J1QMUMdsYBicc+rBi9Ovz5zyb0fMkQdy
B9T38F4Tvft1Eas8aOAV6dc3j7Z1tBU/MXQRvQh0FUKldCdwoSs4QubWMiK+++ZeAtLp9+SrMD/c
Mgvf6dt5IyyzdEKWKXa58Fg/dJ3zzrdAZu7clTS8WvHLgkTqKclLavArtIev+iL7jM0oY7ksVL70
W/nZA+Op8TBWVfj9Vqbzsa5zFHP7EoD2Tlh6QeBw3g+K9Hm8FWQjE15eIpi+vt7DFuDOImWl+Bls
KkUN1INJkYykHn5ro2LLbW7QGQ/zXDxBnmkRIwL0YdCR02Z6kumfKFNXfQAEq3k6pmytAfeeKS1L
vX/C+M/vOdXv2EqgkZ6WW9+f4L/PRa9GypLexhKKkE/dLwOJE1VTqOQ4l+OaGof7++tSVv5rQz2U
cq5vv+eVNXh59zp9XoCYj0MHJv61FLd4mbyoLJ/1SbHDD/TUiGACpEXjaBIHYJxe9VYmR5hkXsKL
i6HxeTs0beUCvIvSvIiknvVHEIZcR+miyH/hS2fsqXW3MtJZdakxuMNxm425kG7LpmPMILxqj4+n
q8mg4E1oFiE9T8vPLt/UzvL3vCroP0IOov+k6HYlnUk7flqJIvcWPVpm6eOvlQFkNiJGeG2h4em9
yIG9FKoJtiEaQ27slUopu/knW5RNu7g/ySp8G6WFCyDlWimVLaK56sLY8aY52FWD4tusC4brsrgH
91oK5WOXsRB82nO/LkbZBanbdYnT8sEI3fTV8KE/R99nD+VuP8mqpzhHlnQz3uRE73Gsb1G16TWA
MklYV1ONi58PdnpJOM5CqqWBRd2rzBLBgZmSQFrLuOqG957UCxbzW8J/YsqpjzLd77sP69eIrEFj
h7XsTdJvxaHZqSbajZg7V4PZ4Ly6Myh+crB0gX1tCGnFfkZolTrgDxncLfqM+vb9+LwGDMMQpkXU
zF4z/r0eANdfyO9yCbnkNu/9XY9v5uW4JLAWzN15koKH8iqAYOMgxVxrKgP8oFzGHJ6MgDWMlfUQ
B9OJPCGGJWWOIyJSd80RJzJA8aiLuL546HC7R7iQVyrxXrlDpqzwfZylwXcB9AVmjRg/ssY4KBD4
A0L9vRlDLjBJxlaO8A3uEX157wFpI7VCuzuiY5SGBBlx4nIMJIQrmEOIe4V8biqK+bsLDiOoHs7s
9iUsBrXPZ+2XVAhfknIm/nwcKXYX3E7F0HbA7waw9PUeg38RDEsRYdJ5QDzj3lrdd0sdk5eHvRRt
LSq+5nTNp6zLcDSsdGgHyWGnLIFDG0LBD7jgj765B3RMXC7JtOcra9gVT5S2W8KRdWerGSIGqDF7
zmlaZVVEj0xbAkNR1KeeadvyfxQPdyayXWbdHCIbKlv2WuSaIHYYVNglqFj42LUeiBYKNuYmQqgp
shOFztva0GQuDsM/TjVLXhlUO+I/TpcgPzS1pmyd0LAAOYw503aPihD5Lg4/0t0vhLXRGfsKmWbY
V69mzKz9q3025v6iXYMe8P9wp/0TeRJqeQdwoKGEWYmaAo65tFhwoKaji4o1uEAmuS5+LdMNWl3+
gx9ak3uRkl3FwZqtwn7Bp11DmC8mQzK4eBFoANAN8PdUOvCL+HBYb/LlDPkP8CoehSWFQlSUopdH
+cGZns3jtQXSIMUo+bKNbVsIDRLwDutL1IxQ2SNmql0E2F9RSgAGyuwpk1MwJXo45lV8TuWLTYMB
mpYaFH+E/mdOv79oLigNssNTC83+omqxtqyYY3KKHRrv1S4qnYNaE3XlljugvMxLw2F3+BAaDRNW
kn1nDRR+Ats/5iq+XRVXzTXy/YvSMKS9BPWjbqt9EYjLhohdIB+ir5R/h5regD4AHxhI14TituOF
EytmUitE3WrRR4gXfmhhEAH9/D907bzS1kEq3KOi6jfQYaYu3AzGkH+aSwT3j1aet1+yPzQ++sar
sgdz6TIkM46aZPHNE7Y2yizmj3nBjfPhLnBbDA/TLBZU9b45FYRJIezMXATCoPv4LmAXL/WYH9hd
MSLZPCfaJUIjFLQ9rKoe0z1Og4TdHpUkkAtf8qaDFGcggXUYDBkExAcpvg8RbdpOu6VkebCJPFRI
vPgFvIAc9hRQRrMl/jnBn8CqI/1/GoHa9wWdonia5VWEmq3RbCIoUdAYENtECKoKJed05NYAjy+7
4XuctYS42aYW8vq+SyT477uPxFRUL6vIEnmCtRBzCiGfRDucGO8QHqIt5WRZ8ydKv/4UZwnDiYyy
vSHXlBpLxjS8JBBgnvYSAjZEpfzuugF2QYDo0cjAUMMPueG4Un00nwiPkYdCeKNlLRDaI+XFnIZu
SuJzCTUiUxSvGPOFhDPDCMV1I8oaLpBPEOLfRKOfgghhrxG59nbZRuWWr3iWAUoIEzU5yy0+GZjf
N27f/tsFZsutCd9FGGKB475mk7TzB0kxMS8AKvf6TahER3dHlBxVJ3Dg8LdIfX9cfzAkUTGmjwrT
pvOXUs8SaIGQq20Kk40ORl92T3jqVbaCCNQPrMwlJ03CyBjGLRweHFzdlCUasneDSwe2iiZ3xOoI
myG1ERxDhlDSi4Wb/MmWDCICJjyCit8y4g3fOmlAQSicMABdnqsrkeGEoBOR4PIDsHvmgDBFzH/e
D3iBwOjUm9ca3rMJtFeArf4hj9gC0Nf8KkLPgtJA2O7VyExynz22dcvVc1BTPXgZIfzYvUbfURvx
sA2xa9rlUPOIxXCrDUg/ylLDDWFhmzXSQXXTAYahK6KLBlaJUFsG4flzmvtKcrPsdHTkYGwAL5FX
6/Qn3VoEVE1/Qyl5n7r1he1i/9LCc3/Sn0iJlhghUagkl5hAMrQhRsBayF+d9+AeNbEVMFaekA4B
GmKNlWyeJi69uf9un8JkXQYE00R4CSAxraitbEAilOVvv8IcNSwmGJ/QKDA/QA7e6d+l73chajyt
QGBBn6E4n8lJAQx6QzdGusuIkgFRoEj7U7eB9pLGP9q1lUm6+GKaPKfovmpOfdg5JBFMAxPFL6Wt
xZHXrGIN+xlNybRT98MX2/Aw5Xa1YnQqGvZdIu3RjVOsAScCS4hxV5kJHTOR9rcY89ZzU33C7uH9
Fpxx37BcbuvLc+JCuumWWrkUh9kc1QSdaLCsnorBVZjlqelwnpM6qhafkYVw5OaxD8qhdAIP/wzV
5JeQQOZVEdAvWnOxToXlSOjBn3ukY1UsT00PhdywaSgM5L3QZEuTHF7xinydp2eetT9UzARITtL5
ATXc4DHKJygiRdG0St+qHqwneGIR9UU+wIdg5VqRwBD3qWw3fWxWcA1wuueWAyVlnMEbMWyAZ3hM
VaFbQfsZB8XufLItB51LtW8G9Ur6uukpkVBUd0dQ5AVKqhDrfZAPwFwhxk27dwICBH9s/jjLCGHA
QfRsw/HCnNdsDw/3x3t++Eh6bL4CbQFw7tNA1oz5Mo8GA3wEMwtFD4K+Pk3dwh6DqQcoDRSbGjI0
vBttwykaRWxvVlEM3vjmkJuDr3iCmucBbgx47KFCDK0Qo4J6PXFyPu0TDjaS7PYywnsToYcxQfTL
3YVgXxzmq/VleuUyChsl3dwELL49OqfmDIG8rp9n4KNarCE4LwniiwlEGFBDPsgHmr2/zG4jsnHk
h4P8gEfahkK+cWKW0bSx/m6YECLSiYmM4Cag1Ys/KX0DWbaEZd7a3E4XTZh7UOcQAPg8p7LdjVvA
TdnPV+lQ5REhqov3a0x6MyYniq24yev9Y490kn0GIRzbBAgDyxAkUXDf/2bqtjncXa1dGKt9Myom
v4UZspLBbBQK2wMZkPFryw5SgTbgD9wKWQB2FGRFNma9HEGJq51My74feCoaifIM570B3AH2aak+
IBEdMJw75KxB/nFaWKBlYkVgsu3PYVH784JDFslHk24ElE02ALb/H4c88kQd3P/USzEGghYzxvJr
kTWyCvPXkquvIY8wLqKLXX5PLxr7WGrZyLhYuqjS1CXnNzLxCFIt8Rry+H3It1mXG5JfrpYzOsc8
RNGSO2f+yN0PxnrNo/35yxJPPPLbSNRvy0DmNxBd4MVPX7+5+Pg+d7Jf7VZ35Ca+yljsydfvTHh2
57YvTVuBuEUEC5YLRu/jNYumN79Pj/EDMQRG+ZuvzbRZ3bN7Rx01HGAdJF90Gb/IWsD0PGxsCLuX
zx5ka4FgAvmBrLq139cdnd+0R9pDaAWiimbdML2D0e9fjE//0ufu78GbWWvM7H0qphcKi5FYACve
XVofZJHAF3xxSqOoofyKazmX1vRCypkH14lTmIATvGlE6oNoS6jViXW6uQre7xYtvXAOCJu53ezv
GAu0MsEhrEfNFDnxoKqCwgh1cI/YWMKfWcsKSGcDIl8fLqum9agkXqSzLoS52VQNdQhep0bsQ1RY
eWJZR+F+qIgMxcGw6ki4uc4+EcY28pBeGCgcavG2+qZnek9ItYiP4nf3fg1/3W7uJC4Vnlp43YN3
yegHbi+iQCpiDzmxkxO6ypDTgPui68/i/OfwD4oONIDplKwxuQ9vhXrbbalSJiKo42dFmHhpMkFg
h6nzrSAVcRoqnDgU3nDFe4RwlwRfmzQ/CD3jBYu05nxRJmLaZye5BPyN0fM+tIx+HAQNWOjRCfIr
3TfrvUYck3ebsVsSvGhGpfeI6qvH3/X+2sH12KwMk9HF7lNU8hE7Kb+Nx4f/r7PD9g+MJ99dem5W
rxIRUHUlutmpeEFPj0p3/qUpfY7BfBWnTTSP5j+q5n6sdcSn4gtJhMdby88Fimr5pf8UCK2bzySo
qqf3mICl0A5BEhifGvK2L9UepBuTwA2fPc+uw98f9Y/6X07p9Q7q6v3wC8ooVk8C6WOL6MBur/bE
TdLaV+9LT8+0495cPpeGp22VbW8uBRfScvGy2WojZD61BxpCXhVHM8Q9l7AFV1hdkG+Vrq6IGCed
lgu4yj4pIwFX7ZE7qCe2HDV8TUiZXd1nheEw/VIAuhgOw8zwqXSyiAL5YaCxtUcMyzTi/Vx4y3yg
C/OvIplrxdsriG34OXzifIqK7ndnycnIcwBz0n0f+hBjMbeOTHIm9h6oANCazoP80WHu+QDG5T6d
EXFHSuzYnJCwzdPa7N/LkueafXCtIfIflms89S4aQZu0g4QlwknP1krf/xJG5AB2CvRw2SPLLnMk
Hq+A+eNqLJk4iDqRscf45ay78T21gmRVIlHzOlDH98UKZMuhb2+ENR23kH9mO7U5doW5p62Aa94L
MBhgyaQZvomkxa9K5Au7KpxFscmSFCTSuSMu5B5RXCuGHhuXaEJ/g9+CZG4PnsZmHNpdHTy1ica5
aXoD6NYchFfxEPKcdLhs9SORjJXCISs3EO/SCDitoinh2SSfDDrfTYe1+/N7cwTK/B2kG2yoNIKK
WZ456gcolkRgmZqQwIPQ7xY/5r2ZhXKHmw6wRw05wuE42JBXQD0hciqGoe+IRpjiWB/B/puZtUMW
C5/wgAj4kbfq1uxkklct6M2IHhCGN5ZfpnR4uzoojnpqW8L+DfZU0T2wU1borrgrVPJD/srdZZaP
brvKLz3au5lQZTF+QeazyTk/wT2FxBclOlI/xgh/YdhYLZb9Pb+gjl6jFq4bdVuIE5rLLHNwA3DD
P4CjMpJdEoUGSNlQFH492TXi2wzEHGzgH1CO0ciu7QOgGPGStiScEdKQS7lEAAV9+p71V2D8/GX4
diSX+WTa4ndCqQpm37koJqbkUvkbkdJ2uvvcBfS32NqmQaExq0OenxPgB8vaEPqNxmeRyBMJCdXr
dGWQRl6BXheOgLMD2LfzEG5PlGjMSVsePw6cw+/ws5VD8D1OcGi/UZ2GzbBCHpvhH6zmMjmrTAaI
uOH04m7b97Wltsw5xtcAgIyOyU1yOC3dsCJNuKNxIOfiY9UlPlk0yBs4cxPu2wCImj82SJXoh0K7
snofP3Rdi9wHu9uhMTFWmGC6XWrY4GUaH8cCXY0Qkc21EUm9PudMLPs3NGXsLx/saoULgngQJ477
nMBcr/P40IcATwgQS0e391f/P6bOrElVrlnCv4gIBkW4dWJGxNkbQ1tbHFBERfDXn6d2f2/Eid7d
u1sRERZrVWVlZu0wK2RoKdzXXOKw8EgjXeGYyEWD9MsOaT+P2JxFuQRre6NkaIeIlvu4QnXb3cv8
5WXJhz7ymC65d+Yyk1v7C5Px7RZwglD3wYQvJgSFPuGZVI3dhvnuPeZk09UHqhNuFF9HXeFuM1cb
OPcDTcSIOJxLbU9x4NzOv/N7UsUYws2RuiDgQyu3OGJTaY9pLLU9empiQA38dosdaFVKkaipXLQJ
4Fo4QNHYG2jr1O4buxuHAjayBrwAP3mVzn1NXqEF1z6UYh4kF6/hIz0GymJUUQwgDhszHD9xsfpS
8iTuWwM0gc6xK6UPQEBvxswYcPlJ2z/24MufHyzuaf7Up03VqXC0qvf8bvuPR/DgXprfY1SV5Kf4
qm91TCq3t0SH7/zoLq9gt6AeERn/CVESUj45634+BoPYzHFVY67A2NopXAQpyoFPj4iQltl+FRQu
NXavHV2D9hpZ2aMPeXmpytnDlu+cnva39Duof6HV+uWACMM9u4hA1f4xyVI9lOywIBpw3m9yH5iS
OP4pcIkT21dpXQIQzBQBeZeeiQH2oWfx8XptMxpt5P1nUg+ewL+jL7YraK6yPhLxOh9s3FOIk9/v
e3n0KPgcr8PilyQHq3K8eVXMGR69z/LCuGIVpVgHVXBSwfyX9Abr3y5EJsL/PtEL9EGI1ugYBp8u
RpZ9Knckwji8ErnAXh7fwjfpOmCEkwXg1n2yLqMH/7H+Ru8lWrcHFaTIcL7pZ6U1iFe7nYImGFLQ
s8zwTlRJOKq7jTY8zow028DkGICblDtzdZlJJgF5d4aMHqALABZHnRRKntuOXnm3xPgMrgA6SpRW
iqPBzK7m3NFQPqq2d2/G0ElQElAWZ24kxpKiMAz+9MoUQKIhavQPhV4pVBIEwhAlPwGlROKOxRAa
8UXtgmai9UZVBLjKUAa15tdKkGmG4fo4ZjMwRoAfwFtQWIBJUG/oxVTA+pkimDNAKcHt5LJ+H7A8
VUE5L87z8BAuQhvpNN9gTuRFJNzc7WBZTHeYdBze8KxoibNAWq5+Bi0+GlwWen58Q1TjeOahtRMJ
i0ETVLhiXYn+umCXFATP5yEJzFdYaH3yJiCpfIy9hQn0uPhakLGch8qsya2jQW9+r/GrM7BXY81D
NV/1SEdplXPsWSQ8KYXBBaDXFJD0EXcWXAk+DFkv8jUaJcZvXwgq5phGtBTETwFnyjkyZ58G0zdW
aPWMhZP6s+pO7kOw9x4ctW4rhqnlnCOF6o/u4MjtnddoCtP31EbEMix6dl8ZYhwxMAnI877Szw4G
7gOH0+i6VtCTcwC+MVB+bySH3I8UqEm1WCExsKEV4b5h9G8rtGQv9wWtqofwwrl7Zxdvx8UVU9bz
gVRHyDQ4o89ZehnIhF95SkWJuFPLBh3y65PIUuY4PaOXiTvJHO42aDHSIYDCRxer+fe+SFs4LW3b
ef+e4JkKV/lJ0ufdq95xjw8ZHiLkI/XwysfHXI51izgn7xP6nVyLWHyPbwxBr0FIub+uFKIrFnFU
ED8bEIfwZDjWfEPms64w4jucOlxUCX/oD41ybtRgp1oPm8EzPXJHdXWM0ZFaimijXwP0U1Lugy+z
SgJvMoFy0QH6qtGH6hbXDhzpKvKnG6VwVBzAgT/Mm3dajSEsokq66W7mJiAQqv4OTXZmBGuP4wjN
09now5UBbJJV1ey+KmTTtOQeUEhqthw/Tth8RGIZ0oeXTockCJ00oSUyHmYHvQOfVNJA3PlZGvGk
Xp/mjf9idkC5euy/0CYYPeQAp63ltH8KSlCIJKir8R8ec/QsvKQES4Tkr74KW5vXDc99uwdpve7r
/ImmivBm49tEnvCjKQuwGNNi9sD4vQMHf7m5WapfRKbkTKM3+DCQ22Ws4O+HoUHWxWhNiY8Hm+jP
3hrOs1/+IutwbwuaovnXOZXR5zKbVzC7mx4Tp+ZfSBaWBu4bdFB/0uMHtPPA2kQ1ier3P8oHDwDI
U9yiZsJt2wblx22G1sQtupF1n2sWFnDm51pnMRzbOxYxLn9Tg/jhPgisAQhG3ys2LJ+OXLqARoI4
MB5RTTYRhhyGSoObbj3B0TPG/gaYmHD0WBKYoh0b1PsiuQSfGDiXQFsFCXmx7iEApJLSZ9wf0wvF
bDIT8OcJmZl37C5pF58qtKAYGFMFBzY6q8Hf3ald3T0qPbjn6WtYhdcEQa4LsjGAGkykUXvY3sW0
lOyT8by3IodQBpC8/D+A/w0xl2Li5D7DJmLHedB2cD43CbCpd8WSGP4eyXi/Jgb4uoADaGm+zmuA
ofdQZoB8dB7PrvH5AY3vCGipzvIx9a3v7t/EmqNOKAg4tcWNnu1YNg6Mxbl0aMsOf49qGaQbaL0Y
9JyQARjpiUXCdoqP4YEVcqv56JLcS7L5sZbnTmDjSWjvcjLuEGoLsndcH9f1+jlR9Z5O6vCkg0TB
DEXNq9vsIEH5MTS3hG7IYOjLsmI1boVFmqXv0HbsMcdfglOhuG4jr8Bwdm+QVXW6t4UK2lYGiAJA
2HSY1MCEGxqI0307y6P8AETWsYYUGs2k3JU7TO/ouwGiXPubSXYb2LDl+4tH6VoIz8WfzmuPVQ+N
DuZK7tdcfwMqh7LPvHtVU9YrTLYeObZa6ZsGwMgwMSSBYC4eRQUZDRB7Rjh1d8C40NmxGpX/nJXI
hgDNuVtQoUn4+T6w0FGZAjtm5cTLQyh37xkrGZh6ZCw0pKA/0J8GMAkXCrJZewipsLNjEWLxoiBl
S6HwXROMDKiCUcehyJRDwYJviuFA90boy+x6kZKORpAF5Ak7pEcJx15QrqJEQ49MoDBA1NHIcJVd
Q9FhR0A7toPzCpyi5UMOzV3szfbvGeYm94hIAqsZKjqDjXcclzsCUQXb/KxvuHghgOc5b8egCPtB
htFgYqMQ10Jg8jUfpspmYv5AxJ2yI6/jvIef5OtshjfsjlJK0swYBAX01hGLKQLUGWeG8gIhLFkv
EaonLQLjC1QSnn1GFHVZpOZaF6WdLP+O6mVN14hP0WvHjMG88YxwpfgsPzDjPB00iyGWqKPzPFuY
+yeOjTtrD6YtnVOywWeoeohRqPYHWdtB2H3udjooOId4fjH0KSiD4+++LZdq1G1EUs8kePH/5XLd
zc4MNgHLTa+gK8lnQliVXun8QCcG4iTs33Al7F2kEN/1mCepNnAjUFcCxxhXLMc/OrlVM6Pi9vn6
fFKsJCpVghEDoBh8YU51iLQRHqnPnNWs22hO26T/5Shbbnz8/SaflNafUMepP0eUsao9LAQIHgX4
VrfYN/NqShm/j4hI7ZuHEl7zX93J7hPTg0s8xowb9WAHu3+aKVwCW2RVO4AjfE0y2FCXoEWd5ktB
SnJccwtTljXtRHsLhU3lJ7QojkAe/8TyGKPo63WGqJVRYDXskISsQ+TYYhsGGP+jLeB3+UZ1jCDl
v79rT+GRZ/pkn2vquvwnb/C36d+LOyThf3/Ly/92W1LqkG15c741sr1HV3aCwEFeLF+vRH7jT2x3
kD14BqcV1Tg0TzaSX0fvVOsPd3IsdsV+9cGFsX9xdWAKNktptYLfXWsumS1015PLiLyR3Gp98mFX
Cyuv8lrbcn9bnfhIFFldOocRO/MrnBu4Hsfg4spGNeIdMPP9l5egKzkGladviz2708mT2SQzCGvU
7d/bd0QljXcIlTT9TPwHgQRcc0jzNZS3yFNok24MaSjkvrz2sP3vtzZ2BfI3ysHw6G78l4djNDkO
9O46fHnX/cZHtLt9YSIr38LU4cpt4YTxDHALO4Jc9++5iuc3IK0CxgAPcYi9SLbZ+Hf4KwwwoJKU
3pzZCtRO3nfzW/57k29o+fJmbIiskX3VYR3y+r+DeMQ881uHKCK+VKVC9lCHj7gOMa87shSKxvMR
8yzq75dHLKYTMF+TPH3E8nVL6vCW3Plr8xzWLKCAhY+4nN5jjohd/G33DevvUI7iYbKR7N/yLZ/3
u/JSpjZ5BKluct3TDheUny3/7cu7Jni6srF8Q06llvX7b3OoOnx+BJv8BIvprp/dNcwwWE0ok1i8
H3gmdW8J7wFM8YhZKvsql4pzzU8dUvS33wBn8XOQpxjp8pvBmZZnaV47uCXltJzK9rwCr3rYLv+e
l78pYMt/AqrKS/42Uinr8rBsZQzLqZw4+e3vaU4pUlDO5NH9/69RlowbqFPLsiVRhLfhfJfeeS8v
e6NLvxNAcLWw50S4wzU1f9k1vyKp30IZ8zeO7PG9tX6zPUPj31+lJ4+d+VsOQX4e3UdM7ZirKN/n
/ZXnZBv55moOz3sL1af1K8//7zGdoSFPtrlksjlBPuXaQf/vWOQZ2e0dqaSM079tZGjITv57nezO
YrjL4f7bQ1vvbn6buQw6g/1+GPMyumXH2LS4DWP+b7QzDvYqjcbkZiGF4OvvJpI7RS637JF9AoGF
ODiyhifcEzIE5ZuBmFLMf8b8eFETIzYEz6JsjAaQOE6eFlbdM34wYp9xBjySsheehM3LYNZCm9UW
hIJHuffZkqo/L9HCku8iua7eTxyKe6gnw9a8SMrkkZaJSSKRMrm+4w/7+cRME1oIhntxd38TJx3g
mJWNUIdBdgECA9jUKANTgU5ObovZDcIK07IBasu6GsrvEIeY59DesE1H6Erk88krqfhD0FpY/6l8
MUOTVpHYWvOLa/a+U9mXLVI5vBvwXmL5ZPL/93uLNt9GP3eB0KZgVcynYImDCwkLbw6wCDjXYr8w
LYz+J9WfXXmvT1ozP1sm86s1x+mSz3Rx0WaxB9kxx1Ul8vrWANOLesIP2RchUv+8zDk2MAqQbAcz
M7Pmf/nilaDpSGyHf3+TprdmsDm+HqglzvXsPudIvl6zxgvV++8RC0t8efzveYS5spgHMhmzPe9f
T1gVefbjyHZycHKeNnObD3pxrS3rI6pT/gTBBsWW3/77wi9Cjrqe4ocu648snvKxPzjqyJXA23Qs
H4W47BvKgmez8JFDmkCsJrxMWvpxddRhPZEraHBC5XXIahJyTo4JPSgnkqVKzo+8FqleyFPvMT+4
ShyoXC9tCpL7dyn+XQ4+wHcql+TDZZYxAYjxNyRkyHT4IHJ9ZAWUwSQLJAc7l9/w/HCtecXCTzpb
7i+cEFleZZHl6FjOZG9sxm+MhBV9LGn4x5hk9Mj7yxDllLErcy5XGluauexczp1s/bcWy/9Yj7OI
Yh+1xz+CFRdqA4/IQlt5t/3fbzS65W+5iWlJxeO4zJd7bjPkidsOi7Gsz/KM7PW6uq7K/d96L0fH
wva/x+Wo5HjkQ7FKS7Z+cm/0/pOXqswm8qB8cyCDYqVv9f+t2txzoN0SjmhcpRMn4u9bXoeFic6o
liOQYK6eylFIlC1Poir99znkPpbjYAuO9+/t5BTLsJLzZITy6H8xyt9ZkqOUESbxj0EBDrv40Wf2
xlOtXHU2Akhx2+A5t8eepLW15tpU327mre2ZOWffml9/CFfYiOmNDBIEC5Sk3H9ufYXCm8krPjFW
ZD98w7aYE9jF1ahYfbDrY+Jh9rEORFbsk5ydHnDbO/Sh4xABKRbgKwK0+J0KMeFG/WbK9aV2Snsa
dkOwhTnHWOS01pzH+LHi0rLBa/8BWXyXPQ6HsWpysBwhvIRi1azleOsJZON6Wu3J16nvAelvNfZd
0XPqxbTFLcARZfA/6Vu0Pf9IHgHzD6rNvtgzqyE1stiwSuyAEc0JeaZ0gOAq8ii2Ctwj6tY61Hsq
FXLIb0DzByeT4I5YjviaS8y7MBHOX3sOEUMgMJKE13BOzW1rzkD5faeMKNQsWySc89acg2F1KPct
Ar5nCgyf6LNOUE+YDLJla3b+UWf1RFkAX4j4MOK0BJ/ZZfxdoKZeUPNT45umPic0CHgu7GSTXiaA
acVsk7Y/3S+AEOJo6nLt6X3T0xJsZ+x9J6m5XKkxQbQ8eqDyswPRkI6rRRHY6Zemnxpi0nz8mtC5
PNR+2pPvJJvmrFtYL/sUkqIN1qZQU8b3Zb7UJ7egnW72t1Ez6yw+6xf/f6dctU+KtHbMtbz+8BkB
TSA/HjALYirg9BEzc91ZxaCCA54wto5lTxYs0DH8qljumOlIc6aXtDVuUpre7DSUx50RiLkSnHad
EJiRx0fa8psooZkipg4QJ41b441fJsUEgIr7YdQZHbnXoVXhfgqs4lCmAQtC2EjDhfkzqDCtg4SJ
2BvROIjZL+YUvRdS/+O8Tr4TI+lM74t8kYXnhLCQdfZOdYJlFASwDnAnJGwjKkVVVYxQ9SFXwab0
sobEo8XmRE/wHphZIZTKlALMqASWIH/U98q2xuAEuc2inWLMNKkXp7HU4Ej6fHiE1NvCJ1o7S2T6
akID22nHb4+VyF6rHsby0WOJ1/lSmXHm4zt1xFNw/nmMtSkJITDQe0bhRyh3Sopphp/73+A07gSW
D7mdID33WUXGFqZXWZKtrF+i2YZB0BbxZ2yJjcIFx7xy9Bw/+EQg0tHpYO1hGLDdj/qjRCTsS9zf
pib60tFpWs3zKb1IOmMTOp4RYZFiOLfgttPS24JcXui/B7pvzEihQfNJd8EzPpCJ+EcCwyr3D96Y
dXbkwAB0/DzDsKRkRYUASi3F9lWNm6k+Oy+5n3m6GmlTJhxza0K5RNTG/UqJMluah3eqQpx9C75K
HZIhx+33ia8/wLD4rk3qibU1wRPWbZgLiTa9rVhoeQNmBQIUmxwZL/yfasLbMIPxEBMXswhbsB0b
ZXjv4Cr29wSrOKgihUpexE8mOBp+MJOwG5J01BEMdXV2CeQGwIR5qk2Zc9jza29t//bOYqfgxUgK
H3ND/LtnTjAMIFVCM2KNJPLZE7Cw2jI7X+6DipWcxZHjBZSmagPxFASY5RSbr5O0ttG3fHx2dV3x
gl1+803akTGxz9QDFvKU1JWdsiOu4jGWEIRJBo6bYHhyGNyPRI6sCewTFix7aedD5n0Oh6PlLFiH
176aliuWBrbl01Nrlyluf+WK7LmXeZSrgoBXktV/8yz7Z3lkOw6HPVcybbKzmrnOmptS7mWaYKNq
z2t5i5M64DFey344GCJm3obf+YCcYZBXPs/f2/+tSahJOMkcBGeWajIKlLoiXDVC8/WTn8aUJi1q
TvaPLdjQJf3gzMEgLpTdowqZZIqNp5y3lyqEkWvhD6kOm6vX3PqfKrw91O4VYKs8aJAewWtoVN56
/LavoSYVt86xb78GXMwbysaprnkv89CB+sfRV7gwYMiTixjmYgf2jgKDSeCDm41Ba7tIvboPK+i8
XLIxKxvzoaQ2ASkL2gnd7qreGZhq45jt1e0blOqCBMKAc9hsOUKtFbYeSaEOzwodruTzvHFxGOke
3ZmI0GiwZ/WQ9FS2czsGXzijL6/z9Czw6OPVpEfXgJz1Ibl9Fh3TDZ41hjB/ehd9pVizy2OQHb4o
2FkjPgFt1ygGw3zTehuCesMxVnDIctiOZxx1e5d6f5tpELfxbIhPO7Tal4wK4Ct8x09clpKiPeCS
bubWvddgFIFgEGdn6K7AaldsU4dtyJctOAZZFdeiqURSi/bjtjvCi1lfUHanoHjJI2ICoBk1dYtq
L7C2UBbRsCColXMPYfO2UkbgGJBr8jFRIL3+pG2XjVvg+6DJSxEgY/vIlM/uDSCCCQPmDnZyxLhp
CmmIiqUZKRSzr2iOCNLRHPsY/g10CkGPlJyBkYaHZqsI4Fpdti3q+mgscbvBpe/XokJkCysM0tkH
Z3kDK4qr1/qiVDeYhAatscblUXG4oKpDz2nqKuoWKzR6h0BG0jC/8+ywtWgcrM8JCNL6R2hva1od
o/R2oaNZUWd/Rhty7UrH3U5SHjb4LvQNhL342WRDdb8RiOenLR7Z/7rzoCO3GUK9bPjAio02YGb/
OD1537T8jgp8L6D3HsTPxz68Q3pXY6840cu+/qA1QxeSM2i60t0U0bsegp0jtimxY3Er6EU0j7nt
NqIEcm10wTDJ8ukLk0V1ExrKzuD+PGdB9Q3e5+jBVEWGQDO/F2xtPDzAhG7rDMrC7YTsFMz7SLWZ
BgT1Oe+KC2D17JuPjFuHVV+nymL131TV7pzDnPrg3GxmtvVTW7QdGnesH2YJVUcQy/XC/Os6e9ku
znIXhNI06NvgnOuX3O8V9jNKv/w4UKujJ05YTNRH3DLM3zM6sjY9T9r7T3CCYhtQ/XwNrdPoSG+4
K1r7nra0s0H2dM9q/LZ6cBDfSJ47eHJ3dQpBR4yLB091QKDZhuqB4ZmF5LO3QbQJ1ITtaQeXZEwi
es1Mb1GhAcd+RDJPcQv6r6TeCA29wYOy3w7wATjmHu0YCOhQDjA3AjY+kQnTuqZvL4QUti9ahujH
GnOYkV0ANZZ7SoBSC/z2Lnm/fR9V775592gl+fsMrstW2aVvLouSY0z0e587WNnfhV5YwrvK+hxq
RoCYwIik7HdJOWsSb1fdx9zAEnpYKt3b8hncBCDxdJT02BAjID5U4d05U6RXUt0KweER27BOcJVz
H4HJi84kTECkvMwSuIjK8/x1BzQihvi3mPEapDJStD96CHjQzFvT+08ZECwhvdLfEBa9YxXCjjSP
vfrocCp5HVUFJjwyBuuKBNej8nkLIdYWH7rDYhXZgxaEogmDTZxaBeZWLbJxtNpwl3tnBcuflALs
vR58ZrYZ0XpKxbbh4pQTZhZWnOe6uThqRxiTMsvbPe28ZcliBqLsejxHgAWQkMqw4FpvcFmCII2e
OovLnD9u8NeXrEcZsev8El8RBVCRgPYxP37kYzygpa6IvesfeKRWm2WX9oaM8j4rxQmBAKkk9ygB
Wop+sWQimjWf/pEzjyMVAQt8WDTk7+6X8h5R2bLBQoTKQ3LG2A7BdOa1vfqn5QMLsPrBUuSWoj1x
AoWjHCGnYipjCkBpgfcninKPRrun4dsaPD8DXG6/MYyYgBNEIwwdp3YYgGnhGdN3cA9EfWGgBCRc
mWW/352xQ934i2UePlwwZEwH3ZIUS93LfXE5YlS3e1Fi63wnoKqf18/tNIB7uUE1bh6XjQit7mca
SY4YHtl3qJoMtmWbMg0gWhlUivMsegxE1WHgsbz+UKHu4Pvwaw2aoFxfDxhz+hdQWUIbkxY4ULrP
af5Txkf6VbVjRqQ+FY1/mFH9oKy3efZvBUoLoaI4aEd9tAX4qOyOY4sJEzAHR1vK1OhxKaQhCTrQ
EQOQPN8+fjdjDG3ob/bCUK4ZmqEmWhL6vWfdYwRNvU6VegDj/JQNjOhLDRh9MlyIHt2VcKTTr0Nc
iGE1zrFdPOiJPlLxV9qyoBUwuqEEwDxhji8ifmL6QpoxKxdoCwY4PObRMSyRr5S7L9p1+pix9kCi
57LA3tl/8Pi79pvSVdCNIcWJsKUuaJu3zmlgzLHjitQaHddtk9ixGNKn5bYyrwvJoEwJHWpQV1oT
PRBuGJq/QZreoamT6Xy/gyc8YFqx/nw0cpLbjvYgOZK+NbQv4bxQgVN6mMKCL3ALUoLkdo4vY0xy
S8rBmBjjJLMJkdaMvzuGoMRg6wwNpSamBqjr6e3xqQbm/s5kvPg4zRzlwQ505wl/pVjk3G4/X0CJ
OiTJnbzcOoXiQ7X2e+7dkVV6tDCSjhoodi5O9RgYD9E/tlYU9MYl5KMjhn0P90ytshwomfCDguuG
KqeVfGDWKdjZQRtO6WzJ7NzW+vC8tTpgCALYfiAA05EW59rXUCNDxBdn8XYaOyQapajBJIIXqTXL
pqAm8CabCJo0HidkGOdRp+k/nQcrPo2ize0nOo65i1NzS5MIhITI20AR9Xaf/hEtWtzCSBjcw/Op
l3unQbVH7fWCoUzCj7Viwmw8aEEZt3udeQNo8UJQObhcA7hFkGLVe9iJVY/1fWfTtaRc5EvbOS7x
oZurP1XR06eIUBmEiHZwpWm6JUOeJcrqXqLOK4b8xdCgzey97ONJjWfPD37n0+NKpTBDY3k8hnCA
umGRix3jebSwXPrfUMmEMXcfXV2a0O5h5+G/Lr4T57Jn/OrNMLs5T6xF/Ba+s4jZnnv9NTCXhuYc
z7McNmPu3FQnf1GyHVI4fV0i9eRgTF8WA+PuN9n+fQ4sDJxxZKhNH4Ool4uQ9mxGLVHn0NWKMjki
G22Ztzr+9UKduJni74PVMQGoHX5osVE0aKKfXM1y8GwFmOebVNKqdYP6P80RQiAqeVBqp+nQ69XT
NkP1/FtNcpDEjnui1PYcfz3qgD4QBdDTe1xNAKwm7bAagQTLs+AVrGnkl2E1OS/hb05zt4mqib3g
a2dtQZd2+uxFfdWS7KXhnRtx1ka6/Uo+6cPfzJ/jDkjcE99YQmSccEAmE1JC3i4mJvfgt8LkoMA3
eiX6/AFS8UaVQw4ktNkS2mk9VTHDffP7E1i9mt72xWoNkXkrOdN1dYdmu9em8JvJoOZAsSF4sSeQ
0gcYh6pCAQxP6htQZvCeDExKmCRtFBsm8KajUyAvwHiHryZ+7ev9C9jrScqkzymOTa8rFZRqyP6k
WvxOgd0nRMXMItMHj3GPM3pfe1K06+rLyYGUAgOGM5hAm6Z4aZAAyFETv684FEGz2iF7Iw9Nb6tn
upkzI13o2UEdOmkB6jaxGpEpHQN27upgZLztdyqoYMX5aWKB+wUsmxMnkmPqczl53ylRub4FZtui
AAm4pQW0w6WZOrYdkCNXCYS7EhxOjgekOODqxIBQ7JwCCVAHSCAl5Y1fJADpKfkG4Jac4HcsWHKx
QoLZmnOS4Y/Tf2Aln6OePjkZUhYh98B1jTNJyTahqDQUlJ4LmVYj2fspkLFV7k+8AycKGTPVHkGG
r0mN5rsFWMSlpUDzHvOBeUuy6imf0QgbrorFVZLN5e34wOQg/5DKFSHAdXXb84pfqWuegb/p4Aik
jV/CVEwGhgU1oFoSsFifa1xPistpCRyd03sQcjVq19c0W9WSJ3LGaPxFv+MYY3d7WUzf23/aE7jW
EOgeW/0XjsLGh7KZKstPjEXxvIkQhY1hWc5AllYnn3YHa6TZMPofM1yJ+zjoetpIj1pRe9Ke6GM0
BJPTvANw2B5t8BToQTuLzAHSaAoZwPu9yuMmJL7mqJrtM+WKMrqFP6wsm/lj2x4pAaZvy3bwXcBk
d6sAerprOVYE/ZqGPFVgD3B0BNcWz1bcCtb57LVorTo0YLr4mG7SEdbCCnETtUf5/AyBO9/iNuad
0uvU9I+Uqu0ALBWB6SMCSEGbUAd071MAzk4R6/1OgHYc2Jk8QEZdy8PyJ8jo0YMgFI6/MuyE96Dt
5btv8vYteiDSRNFV0w5hpdsJ26P2CB9FXwVzw8XDe+LPiWfnAIp0oDp3pALEg/SbD1Unc06TMjph
t5z5mQ9Rl96bZ0fzbJcN2fwJSXq0ibNIoz+F6p/iG51jHtwFFMeZzJOXd0lzCofC9UBLONIC/FMj
e4BZoXMPjfENlu3DeTjotQMGB789sfNGbzOAiB4K9/w9tOhv1cE0qobl2/bfkEpFuCo1/2Z+oRqN
1d/4ShsqHByIS2atBAc6B7jeU/2CAmvuIkuPTQ8TdFoUQDPznr6KzaY+PntCabgEOKjRm4xuFtR1
3g5CVP/sl474llaUvmULUO20sxAaLNS9xX1WLSySYO781WlGv7USrc3uBh+5CkC9QwM3v+9vJyJ7
cJB8O/fknN7S0+q4uif8BT4VN2ij4paIIf7xHbhb8Ue9QWui5hzimkSpClpd1OaiYgvACGK1Zo0f
QQ9zOvG/s8eZyXtwSF2ZxqUuiSQWFro9voQKwhkKKuy0YOqzh6jxgFkt78UhHmeEjUM7KmlZ7Ylz
9DvqBEwDFApot4Wu4uHgpeKSB9+4eS6zFnZMWKph6kwHLvp45AN6Okof7CM7v6QUwLEMzsLGefri
0luEl/gSi4jlO8oD1nynDeyf4QdEQ0+IOsRUw3ooDlvEMnQQp2HMgE6wtOvWuWNy6Tzc5+R8UMsj
xeHk3ImuMY4eSVEuGzE+nNtwA/upM8YxIWx5WqAh4IHoGOVywv2Le0YlVFH2RgKLAd870hAgQYQq
FxnKA0ahveBEA3i3F6DR6zq84+f12N7R39gjZWKOz1OrQXmMq1t4is0xSIe2hAwMtA/nXZk07ml4
9e8jsxjkI9La6oAXefD0hSz/e0dmeBnWTsZsckWHnsf15BNj4Qwnjks7tABhlGl7r6ed/Qkq2fSy
EFHmw61gTSM2cPiwTrv/DlT3FlnxPWg4ozePgoDQAlAUpHRFh1PwdTvxxqtQ+Eg3DEJvGG6iD24R
kxncE41jJNyfLgw63KS/wYYR0vJxPusf+9fo6RqeldrMCdWw8Zl+PGtw7G8Gemylyv6xeO6oWUQy
EN8DOtqwFSAPti+Y6NEeLPpyyjdeHikpuDk97EjEMAIcPDjTUrKm9SFWvbpneu244IjqgOkxPWNU
L+/08W9hIyIPLSDfqxb14jl7zES48x3SeQB3UMOBdgtHpO7b3PtP5N0ZWmUNvDAbKswcaBs8zbcw
a0c9gcJccRS/TL/zIjU4yvASXjHExD+AYX8b0T3Ar1HSgN8NTz4eHyMsIeCBUA6FNKrt5O46+afx
bVKMvqyTr6QYGYv3gUbZs+MaDmuqe8Br8QWpFPbImDOPrpPvYpNcJyqSNYQqYSexPQJZ5+Zh9qvH
IABDHMKgsdsjy3/3IB1L1/kxyTBfkDA5f0ZAaI6VOc2ykI18knZ0CbFdn5znSqSMi7gDxx0LshAs
k5KKNr442FFxr4rdCDXVlJoxw5YOQ5ShiKzgPjGRwQxhwfgynelovDRsO6GCxzSjGT69a3qOTRyx
P3h2hZ9l21eXx+Q134wgkKLuhw/p3sf5uJgUOGEcaKEwfkYUwSH2a30W0Yik/hK9goIJhGZBqCT8
kinzHlUY7JgYuTHuQtxSnO/vJzy7bfQqSEA95A4ozvHsfgyRrrp0eXVf4/s+DzXn5KkjxwzN8Em1
qIhVuu31xDZUmRVB28nczVJnikxtYWT2tbhJst2NkpY1xVthZ8TXBfxZ7xR9O126Q1AnIUJJmSeZ
SdpUwCSYZU5jMWkxLA2XWsibgStSP5nyIYQ771kbGZbQRjSoX1lCfxhCrZwm5Qzs2I7LhZ1i74yc
30pu7tc/7lHSiDqEijo8Cs+GVXGddAJM4UdgKVWYp9TypqBmCO8u7r8V0DOCYlIFGLHEZSBTN6Z7
sZqoTMInZFwbJ7ohwpW7F8vPoWj5YQ77PXN4DjL3SY9m0Lfw89OOSKHIuPy3p4ZqeHU/XhnfcYnF
2np4djO+bFrL0V8qabCiNmJ9ZU6N9L1SExRJ0SMs43xymmAkPWvFaqrGWbiJbY/WEMyK0Suyhnju
YYWqL29zc3TddsYdVq1rnKXZ1o42WLlm80tojt5LbfygpHr+zRbK4ZtqKaxmLNtKm7431v5FaYSS
IZdCx/6glZir46ETW96J5kKmZ8cUF1tiQllKaw3GfUrbNX3VTo+z64J+XHtzVS5eO1lcT6w7OV+b
1YkbDgWp5t5GnaAKTecUq8Qt5lgEEFqf0qSD9AqHA81XouvcnByjO2TeJ6kva3FQMPEY3FvG+JjA
IU+vfGn+ywdprsfKDFOGAZ0lYsQps/vkMbFcPcyCGw2EkhoLiyyQ02250LpdGtdEzcJKN/FjYcXH
ERbfUXbIZsrqfDjP1MXHraLHiOaK6XdbxEV6J/vDUg8VV7XVtnmCPeYqTwz/MkWmpUTtcTNSDjQv
6rWmamLtTxijGnyAgq4VpwQlJXdsnrSGpotQO1Fje29PtcSeQs8PCiRT09+3e5zYCW3OL5NNetOH
iCveO2WFqcpjxzx0PaByvh3QoeCkhKsKj38WOOtdZ5+FvbrNjqMiQlM/lutvBvf+c4QhU1g5b48S
0PAzyoIyLrEjNtGq3VLx0z27ej8Laufqn4OPpzDcWvQymj+nJWK3a9qE1/TDGD3tbf8KA/6YXPCT
oIF9UGLe2+5Vke6q7nXcBDcO4TQ5jpRESTpJMbtMsnE+yfk0l5H8/poVEX68+cQMrv5lcho1gbor
efA8LpwmaNjJZVL4+L9GmS/HzzP+zVED27Pi86yzei+yqJPcept4k1rpcfReKAkn4hNY8Xtnr9oJ
HX/iNnYAZqxMDaocHyQpVNGz0BorP3xPWmNjpI6psSd1orM+dxL2SuMcK7VilHGt1N5zjp87Dj9S
MWC3k+vsNFLaPUTlq8fusbvvtFUrbSdmbMUdTz/iWHr16GkeP8CsMUOPHu4ttP+PpfNablRbwvAT
UUUOt5YEEghFS/b4hnIk58zTn49dp/bdHo/HFovV3X//YS+fVuE62bWn+N5665+rN1DZi3zC3+XI
FuA8vZtX/VodW6aO6kBIPY46rny19mTb025p5+IYnjKsZk1kWMlx/b+Jr8D2PAS3cFvue7fc/Rce
sMFx/GXNJViuwb7ZKQ5xMofgH6FdHnVot/qjDG5OYZXcle8e3RaX6BCyoe1ijz01eSHAPh5GUW5y
Mr/TgBatP6q2xTmobeSJu8BTdpMzkTOS2wXPRX6LeNjJI/pYDeC1i8KEgNX7LXnoN7RR7ziRYABI
c6g6SOp8Hu2eXYfuVS6qfVYfosdOb/pd77c1b77mv84h+G0jw5WPXTb0kNzoywHUPctbuSe9gzvk
lTuBK9ykRRw2JPNg+UnZs0v6AgNt7gE345NwHbejDUGRPqr2J2pmhPS78wYydDM8wql0+oUNJR/M
Lbg01BriMnYs7LfLhrpqp25wwMHtkv+m+BTjO8dVs6pWAPv88ogRAkR9tJSSY/kpcReLK65F+DK+
dlhp38ZX+VhfutNCZB2eEr6xCx1kd+DIDCukSwz7FsVH7Iwwbda2vOVCW6tQ6Gs3UmG95abyGIkX
2edHGUnpyr2oj+a5eCJucQVqQs0D1ElxmSm71ARcJLj1rGv8GpzD1/Siv5NMyDWTXvILDoKX+tJQ
gNc3uj1MzwpAa6/DDD3Vh+KUnSwHWM+l6JzNveG2r9HNtMHTXJYMfHvFke3y0twiDBdfh1t9aV+X
p8WWinbMcrtbyaMb/MVvXPmoHrGZw1y1uarcNC3CGQJ97GxPYB85M/VF+pwwD0pYnt6Gk/JM/7WX
8N/4Gv/rTtKnbovUMYXLdOLPyot8nA86/zQrZC6shKu64cqeHFaBtrqfuaAwSX8V3PXXCzz+zg5k
8xgzivVc6pZb/5SgiTq1lKuNmyvZq8f+HHhYCXEF4v/tILV1R6/dj/wn7vOtTg2uj7Ot0Av0FIf8
W/LZEDvdqbzwEZzaw3isTuWrjDDsiI37RWbL8hq8T/ACPMEdtyCqDKuWB6kLdzLiqHAXXAea0cd5
wemYFsmHOkiOvpUvrT3bBl64+E5gWau4pJ6QKaS9KXCFMJ9y0itCHfB11I3rvTtv17t32ZX2eBjx
X1q41LlTz7InetyolKaE1/O/zJWZnw0n473OLU42zUlw04vIL53sB6dw1yu6cdZ3V/Q6nzwAO3Hb
atv4+T37mHzzTd9P/gBxBSiB4kPoEDJW2uUPicqN8CRBLUs/xp6HRSPWw18DocqMy5fGK7zkK/PM
o+D3R5TRWAgMzAmL2zypeK/ZidH42MGA4CdK9mMi3AXJ70xxp6LQlCBMLOXeCmObNOqXxrwsmtum
vAbSfJAyY1um6G9JJi9ipIfA8BJM1oW3XGCs4q6C21PL+avA97ciakEZ3k3txjajNLfRuqfELyas
wZiL3B3CcDeVTkx7bT3jHGh5+dWr1B5jLzBqrMKQfICBG2zoBM0AcgCzUpmAjIJU8VTe1RbjBiti
FRJiZ7Je7hSUley7Gz9BrEgr2rFslyEL6D0+uPjuB+zBg884D/+Z0vc0ha/TdJVA7EvWBNVAi4vP
bcrEhdlsopzExtyK1oRVUfnWCr4xYdobqnbVlwRKMPDFfNQGfsQwksZXE8q9zj4BY7+p2RjhxwT/
IpB2+YCODJkEElJ9GA8qdF2ctlCni8dR3C4QExCyZc8cGC+7xuj0SewOcPzH08/rcIfFEctAH0fu
plbavYe5UJZ4S3BTiqNh4PboE8MyUun0BSk+S1OYdRaMFf4JOwv8Ava8uTfFj/oF+22EiRZuHqGd
BuZKbAIkJy8e0gGr4V3/xHRuVl3oNHCN8GOQcRaDX3RVcKV6Tmi1gWTuIjZd+U5QdmG0mZ2yXxfF
E85UmmOVtljtRPiKkjfTHDV2OW5Zo2cY+xROM26j5dx/j1jECgdk6FPt4DaqdSeCxFhaqqwKcJ3f
AetjkvAnCLscO7nss9aOMrZp8baFgdPaWUh1Ik8PSxeEz8vOirYNX/cfFdWwSZfZLux4+jsri/Ac
+ZayG/Gpw7M8ZMXwwtiKpD/9wWbj3rIGJWin22IapUMSCf0CFcDngNAYkyDOIgf4gcUwpAjxW31X
kaHl24QHyY4fLwpWFIDXWG6AOn+CasHVUl6oZLNoL/hU7jB+YjPuhMfsbRm2zZ1kkB63139sDAM7
dVYpLPHf8hpKpKdPzDZT2ZtNog5QXLKCQWl+aC9oIectnw1Fq9niFELBgLePczA4rwlzfTCvoRNI
jEr5Cdz4gcYdFeK6kgfRr3FjhdlK0DV/ay8ZfmJ9LCxzfiDCPUYMWzzFNZC3Qe7SiHvSfwSQTvHQ
V+eQ4Bu+B+tzuMv9WQJqha2Lgk/1eVKRwmoZkKy9q+9ChifIpmltnBMaN9phM0ih3RA1IT2t3/Y+
2tFd4zLOLiO5Oh6efAehu03sNsAeP2Tzwd6x2bahE/dugmIBcQTqCQbl/qXxLQgE3EBkTcqemvm1
gqNaeo0G3yRKzdwJWxXxNURy7SAQ2YXreM3CSl5dxivGeNHBFFRhSENjtjz6D/LYOdidJ6coADi5
KUfVYY/cXYLYKwICqEmfWXWGUeH3q2ngku91cHqkw9F+AK5+CzHSkz1h4n55Z0sHNuR1X/oR+4SN
7lh7+lRgIEd1Z7YTMJ6Sc7GPnhBEtzV78BiwWj3Ir2ynTvgxQSmqYA6zxPzvCic2CuwexgeyFOlM
hpbLqeyJ9eiO2JUVI9bsf/IdO4nmWV1FnOJJAHbNl1rBShA1xVll9oMEXgNHJrZ0soxNHvjhRfJ5
b4hWvHfX+bU/Zp8LYEy2PpTpNr6jcC0Utx+2SPFzhIMqbjbzvmAHUf1JfwWMQQYaaLZXFv09ehb2
TWtk97SHTgkb9DBG256m4Kzk3mS+zR2zVol6gA2FyUHaZNZWuyLvnAH5werZoEA4f+BQ3XbbltaL
4GyWip/sCHMEBdUZywqVneC6H2e5zAy7brX5HlCsiASXCDFhx8gl3vHFMNrgusGMijbGeJ8sn2jq
xMOXoQcU5QGvvrQoZxGCYwXc40T/a0EoIB1Whg0dnvAAa0IHbdPRMvwAqwPzt8/I7N5rXzidZtpH
nP4YDUdMgbvRrWA3VcmYpm2fzXYhrEwWSYb4htMWjq5RvGsQnHQnrWVJjs2hioF8DTwawAPBpH91
J9+NwXcbcPcnB4U6ZJFjhCf0LYPma/At+JqWxb1guRa9CxY94sfEm9ASPCiTsgiNR0mGDwUT5nOT
npgyR2L4zNUC7Zr9ih8qdMknJmTRQT1RuqKQP6RW4FF7bL/Fd7oWpLHIZvcFVh344l61zlkgQwW7
gWTlgpgo/Y+LTP+tyZObLoNu96tNxaZxQmxcz7zV2oPoR6x/di1kOT99bXbBkerRrUQ65Y2M5cyz
mCvaN1TkAMuU3geA/W5+pyfoil2N+Vn2wiXc6dtZ3TF8G+/S+oIHp4VvRXbML0RDvMJ4+N1exIUD
NiNaFk9ycM5PCEMzNzP/1nEUttq4yw3Yoh1PaYOZXcK4JMEvPPbBdoGnQEyp8hKw9u7/4eM3JbuY
Iiw63B5pcbF6ktimA5Si0ZdeNflF0bZD6s03ZfDkmr9nECT7G0IK0IgoeBNJC5JfsCSHpfLElYQr
g2dfXnHZgduM7/BFRJkyY4MXWCvFiqak88c3DeuL24CdC+S/5TD+iZ/xjVFRnc8FQVgzBeTUl78Y
p97aB3riEgtZdklHkb0ISA3Rg0RxO335V+qoL0lnxaJS/C67d9l6Kd8hVFBtoPRM9M0/SILxmObh
BeaG9sN8M+WXCfLqdGnvydW4hH/LN2h6ov1U2g9vDOu+JtqBu6+7TWzmcDvU/7B4uMP+wNqmA1HD
b87CPe4YPCJzLyAw014zOq96Ie6c0iSIUManPxmFURoam5H1liYd6I/UNjgZXb6NqJIh6UkdL4yg
03YqrEQmQHIqippUvmE6WXZrJ+OUzNw7WCHn6URRixwrFTe5zNEuEMPlM2bFV5W1MeyEAambiUOb
8gjg4HQ4D2ohsneZIJ22DLfjjO87HVWZwfLs9zL2zQNps5aKoQ/0lqjBXjCGElvHe33Aws0w31JK
uKFxNRgf2vLgx0+wBpaLcAO5IYfboEaeUj8HnOOE9CkODvwVwnBr6R5rO0vE9FsDGwzagzXA6ZuQ
RGdObNFc4BmgfCahvMktUOHZzVQIxe1VxWhXpwcUlpspf+RVRyv5qMSvLHkXqif9Jx7R+D0Gtzx9
NnD3zLVMYeREbFipba0Rc83KDp5ivu8EHz7jmL1VkF6Le5zfp4DthOrGRmpXWXzI2/4l1L1Wgogn
UpeLipu2J6+G7gDfxrJDEzLZQYG9YfKuvGfpMWxwa3Uktnvc90tsW/1ljL8zrrK4vMkM2IsWOWWh
2b32JSdYCkT/hgjaP2Rhtdc2Y9UQJyZszc8KqY+K0pM3uYXNRvbAS4gARWLNDrYFQB9vxQX/Os7w
ML/h7pwr4j4WWqgcjlTVF4MP0kTAEZyGuqP6XRVKHJIV7Wfokl22oIYNs72WQLVDbFiWz4TE0DGF
zCVwEFqgCy6uppS2JsaVJcqEFgfExJIc2iKpjwA1qvuSWm7VQzNYIOf8m2USVXlgY+HOFBn+PMJ8
e7BlYd4MOv6exDGt33yAJ50qp1T6jWbeCLsXS8eKOUKCYyrDodXYyFFWohAPlZmD7Qa5Vw27ujv1
MGPgmsmr/pH3NCwejaHx88Pqo/daZkdMocGtZH7uQXr30byO/bRbY/eUi0a0VNdgYyd9qAreBTmm
Q3qzTSVifLF4rJZTlxurT/eM12dCoa6jbB8zZxUyL3ewdq3qU67uRcnLXrJcU1pfaix35inmCcl9
lIz61sIfSrl6JX6SVtaO66e4vvKj7I59b08y/MuWwEeuzXJmS5nY4ksDoWgIy2tU/UWkMwQVvW2q
H3JYZgnXAj8Zny51MdjpE/6rA8uFlDE2PEbjgkPpzPzhyRXfkFJtJu91+lbxHddRbjFN9CGLHeDQ
2cvhcdRcbRxeuppJAC6v7Ehy6UQ5DzPPd9lovii9CYEYrKhk49UW9oAcTHma/ALMchrvv0olrqpn
tXwZit8ux1z8qovITTVH1wl30yK7n8XToFl8wpTcvvOVWYYBpu2aAeZR5zTzVZHEvSjPbj9S0STs
ghjqhIVsxgx9UpiUCC2+zVQ6jHrPYNz1Z8Fs9lPeM8oZX6OCfiFW2dFAojF1E/dyNtl6v03JM1ya
c2dAx09/B+XPpD0z+HGlIiQeKRT3K7taw4Ivq7HwumjGXlLQ1WMGqYVbJUD84uGLWIeJIxQA82vm
TKw/OkCZLLIL0svR+sTq1qjfFmiJwWzhkGhzA7VSvp3wjTWoCY262Jn6lw4fXYerXHHlLzXt+JKR
NjZio2PAT+bi4B0N6FXC9i8QlmuGf04DNbwyJSfvJTz/8L5KwUuUt2mWMfZ188Q6CBmWiu1vQzlY
f+WmcIsm3ie8D2GIPmQdHgQanUzm1IqeSSIuyqAJYJd5sRBpCUN++5wo1mZ49LixmwnlMWLz0DOn
8b5E08SBwrW1lDEB7OvLKJpOAGV8yrVNLpnXfG6FjaYmu1A1nSKCBaAmbor9T6KWW8X8kAw4sgMm
JCrvMi2fnmEw3RiHARzBLD81aSArUjxkVsatQCoKGoH8PMHW0BGLci9EdL9JkR2C6K+h9Zoar5LN
uzZ+53xUZuy3ZO2GJJWYASIslAg9Wcw82rmPdxFtXTODyWFTxH21izUCBqn9arDYNbubeqTD03CP
4gRY/PWglMkY30MNLXlTFOEyMqXpnbteT+HkL/h6qXincjDt9baq+CUNGYghgY1JgiqsmiEPkD/s
xxis1QoeXWwdqjzW7aZSnHgEd8H9SV2eebswk5HWyEdXY4+VYwkjY/gPK13pfmax3Ep5wGgAuEVx
W6rPHII0a4jsw5Qv00DmUPHRlBinzRbP8s+aICXUfJHxIqYftYyCGCoPOEmVbWOI1uluENrTlPjh
6IbTH2ckrAxnrP2KRZ08bMbCwOUOs/oOl9YUl+IS3m2/K4kvJT8Zm71IOWnWE3pzpPLr+XK2QRqi
la6qIh3K9ry8GuWgQxYPX6+/x7G8p8fWYYwrCykVQbWvp+xg6l+BwEvBcDo95bqwTY6Ros6HGhpl
xi21KJ+WAQkvJISVu0WKzrJykzpmDKwuaWKan5oprmgrJwseSQT9f842VXMW659E6u7hSGduFN68
mvQwaAnhebbma9i4K1iWJ16luBHTkxW/qYwcyUiOw6m1Dn3uG1xyAjdXsFf6mwl13IQkG66l8Zyk
PzGodoUBxAuGoXBL+cTXihdQnKZpAYlX6k0p4g3Uf3cFAa0lPcu3aFhfEQKG/7KaVgdQXbRDggCS
vYHjdDtFN4tMWJG85paK3GibUOZyTk4MT4UybS1eXpEGN5DDba2/q4u8TWO/qt2K1ft0oiewEgI6
0RLAFZyQd5YjjbXikvpAhRWZJCLrjddLic6a5CoBvZH6qFGdJQ9Thyjdfw2Y9Ja3mVKQWeze0Wbx
w4QUfr6pOWz4uETgmfI74xoelq+aZZFBnz4qTwMkcE7WLjMx8einG8d6WQzeU1KoKDRU52B5KIBQ
ZnZXZKq1fGwtcEETIG87igAugpuDynL4zQJ/nWjmkx12bbK4+CI1cW63ZMxLUPey60gDqZIJK8d/
U4RunqtZqvcViwPeKpEfXhJ/olS/UDemmsnXlE8KfWucqHBvPpWJBSMDlcoPaIpI0M2rqrWYqyOV
wlUUqGxq052k8SC1axf5pQrlV7rmerBPMcWaQJoJfCjzfDtSznvYAkOLCjRH3kXHpUfblndNBZxd
e64JBnS3ipxQKrD3SbXbWn1l8yCBA1Si34cAdN+RtlNWhDX8UAM88wKUw2eFL9dqbJyKrVjDvwj/
tQMeAmrgCqwcVq9dp9BvUvSVKGxdllsGf1DvM6egfwT75bdqC7crzxYG5WuPI8rXWuLeMP2MbDZs
S3vzaoYfqUzHF7trj2QCSqRls68mVwl/Yvkz/uw1bJeN4HuSULP8TPao/9PwiI0XYDpOqq6iVGhX
hDpzW0BCzpqAGgimQVXfo9Yp6/ygJZ+CJLxbGdm/2VfEn4/1Pi9vpgaoYcBaJSBOQuDa4InjKSoW
gpS0SflUBvzecn9bEQRRCtF5IR+tUw1iVu2U/p5rd5gTL4e2XdftxWSWoS5XtFBL2GETfgdWxyfP
0QyHy7xbBsc0lRcBfY2i+f3a5ioYDVLR9Ur5q1qeloknGVxZ9G6ltL5Urf6aVp6IMeYo4WdG3JC8
5LtaZzs1mfuU8LHUsNES6OFZijxmMxMps6bArGtJduxGwMjmnEc0eFO4AqO0ayuywfm3wDJmdx7e
hjbbxOGtGz8tZ4iFTbF8aGgOezBgTopmJgezyzdyVh1FYjJbfrlwerN0PPMEd+3TFH3YS90zNCwQ
vMZRgny3zooWhoYzeaz7tb9dS7QhhLuBUPQ8w0YryrkT5k2cKY7AHbRC9ymmuImQ3PWEBzF+WywZ
gmM8OVUk73v28XLGbyHSOxfLrbPEn6azDhqMBxoPgWVJooSuluBfjVto3Lwn2Vv6Hk03S4h2NHUm
B4VAOxGUrSxE9HStHSyfGhKVGJLvwkuS4JOfRtrGJByar6TSCKS7D/o/iXSVUW4osG96EngRDcyY
8+MgZEitfdbZjTl7UsUnPEHOIJ2OOE5rZGen1Ci8EQ8X4PfAzE12oeT1xi+XciA+s3ZFqHY1bX2+
tVDMURb14KBHXoh+uZTuYuAniatwYQoAFtprGd84nGaCSdGfgOcNQ7IMrYMzZxntLu6vGWAyGHOX
2SPL1JrYrOEciZ+BRv36XISToN2DNkUqyY0Gx9oiXSeDMtTaC8qmGQ621mE11j2lNjm0E8AfsNSQ
E8PDDdNaZJTpPh/ASyByScCEE3pcGcG+NcJxSLzTplNE/QjH72nmF6xA7SxXDwFdNKcwCaZkkCsQ
GSmfsgJ3iTLXl+3aBNRxeWbOjrkygiY5rNBZEV3XnzopPV6jFrJLwb8JZK9wCKP8S2e/i+YGEC3U
3BlhRIqdqfRUAzRuVFprphDdyrjzGHKZnjoOF6sfHc/gWqAb5JJbq+wCzlor7ZZrwyx8OuVdW1/X
8WfuPtZHoE9+VN1162mB0KXQYuHDSbBwtGAHZLC+B2MuovZyhQnE09HN/kWo3tfmae3RY3bOrB0o
8QqssOaWcOon2e1NyMEjSA9zfjk9y+oprJOt+kv3o7UZFpYye4rbtEI0AuSD0dqnAjhT8i6jKJrg
ApSfOQh4Yv2FaB1om4BdmFTZfFH7TJBwvqsiopwh/Fjh0mEKpYkm1PFEFUMgjRcx51/nBY+h7ony
ilPMLLoGWpNxQpgK7p5S4KrfJr7LLw06LSXGM5lxuYkOdfFsCjzT6YGM6I98PIp+0joTV5lS3dsJ
nxj+Qq1jzdUCf8DWNNB0WD8Fo6FEIDAccS3cjMYvxWeJOQ0ZDvJ8MklwmNkISsNvFf0LoMFWwI1C
sStBc0DndUnYJ2woh+jVolHvg++6mVFk7eI52s4MEQrJakF5TeUflQ+Rhz2KwH7ltE3l8KXhHKds
3uT2wZWv0vtFOeQ1JqCJNXJT5dtBpcCf1je7nCxQ5lMcTa5MOidH9d6R9RB0UNGopkYDKohGPJnb
fYh+m5ZzgekO1UkVf/K5OMu5Bs6GGAwvcqveCtg6aZDyhp245I4e2ZNxEMzzyK8UeBJioZCNkyqZ
tkW046TG3MfAeaCW62hsda+ZAPbCyqOEaPTfCrS6c3ztPGRrU1Rfc+4qY3eQ9fPaR82hN7IdC8P+
XdMHVFBvVYYfENLwICKB5idIJKKr/BFBTJbvo6R35Co7FEp1LBtfsRag5YUQW5xL5YjF9cSdcmLG
tFi06dSsjI0k071ikbcATYpjx7vMIRIuJc6SDUa92Gay0KN/LagABGrMriz7BSadtDNoYNHkRtxS
Rb3RUcJbKDL6XcezicT+wbM0OJPpkPo6v/MCjAKMz8XDH4zGcJSj72ggyoxzJNeEASSHAGqvllXO
qBB1XIio4PDx1nosZIMPhopNx+LQGD9VMOJCIh9eg1eqAdH04VFXu5cOw4qMqHiq1zEYcaXXiLbp
vJG0yzL8J0uPGBRlvYsaMEYyW/GoB4Cm95Tka0rqUio7FWc7ktX3WV48NazZ8QYYiaw3ImY5fC5B
cg1AGjNV8yXqV/9VAg8ky1VjzboCHrzy5vyVSjtTTo4hhN/kzaLrHKAuLCU1oTx1lfUTircQl/9A
d02+rwQ/vlGuTY1qC+ij1yZ27SpZqeFWQmO1WMJb2+svQv2lt+Wt6BAIK89G99FHSxLBkcPbks/7
aFa9eQUzwB0yR1DbXSA8zNzvhKcIGR7h2tqKAWu2OSxsgjESM/LjLilZddT/cva+MnMtc69SsLOt
cFwF3+H1UiyCagV2Q9pXtU7E4m6QwhX3LJG9htkhmy6zemrlZz/zgIpTWjQHTMyLwhOUkrwroMH8
GfPKTnnkSHN+CJffhauwHosP0WyclQ6gpykD648OMsBhFkDDDkk7bjpSwFEL1nG9LfrRnrTXMDrl
1rXUqt0Ik6DP1eekZ2dhkm5GepCUvYKSWOExdom2rQTrHtNINCVr/AFHMFKQyry3o7rzzFml/hDK
ZMquWIvEId7UFFLa4hgmQz2OZDHrI5F9VMx+o1nR+c9KC92IZxl05qlpM0/PoV1Tc7T/X6PxJ78Z
I8Ypalc+w1ah8lZAFkAg7hSjy+vUTSzho4oruTiDA2LBQBnbvqY0nyvio5J2GnHi9VpzAiwOUvlj
gCrCqnUF8ujtip7BHQe79LfDFlYurkDNVjEDT2GZIn5Rz3rErFzfDDZmeRKDdl8Ss6pyQTNA89K0
4HSZpoBSHjv9T8Q33ZjeaDTE3to3ja9mFRyF3g1MxHF17FYV5oRl5BDJySHLdCIUJNBxzr9hYH0u
uRlOHnHR2ysSkpEM2uo4aPtSjsNE8CjRag9gHZzUN4ztQ9whhjXAG5m6CvIOoVkcNhlNj4HanIl4
SG/CUG+nuT1bFTsn7vK5l9/6pLwEdUVKEP0Jx8hU/1i+9YXGufiMsKKpEnAFENPpM6FkClRChsSA
KlgOva12P7nsDAGB6Phl8drxwFSDGITUIhwICKtW3I6rTOYTzulOJ/X0X9fE60zJXm/uELBJnf4M
loElqiFzdIZs5j3QM7eWHiKAoxoxJ6V8KOGJZmFMMbRaaRj9Ry58syDhQXkF2HWn0utNL/oMHwO2
OodcEIe3hgPHxPg6pNJW4x1r1epj/XUVDYRQ5sPSBwhjiwAVoTxanW7DKJ950xqF/YbZN4dSwJiw
Vb4jw69YN6VdReAdN0gTb+uC/2UAWOW6l/C7rvdiA/klCivXMMOT2jQ7C8/MqETln+zquXG7CbaT
SOxLoW/V2joVIrMxE/NakHmgz4RxV525HDqUngO+Au0rn72SAJzsZHy32vmaZK8h8KhCHymh1C1D
aD+CDUOg797LjN1Ve5OlI4sNs/iUcTfSXLaWNXNz0B4lrhGoYCWZQKK2iRrRX09RXbgU+THXuAKQ
nH4C1QDQGLT/JedGToeTNUO1IvcizJ6RJdjyKuxevjT1oSRokfH7ZoCuzH5jGTRUovbQYnDSUCp8
BS4qN42Wd5cMEbmA0DwC6646iyJ9AweIxJNWjhwyEmnGvySyW5ZJg4reU2rRI140y3zVMuE7l5W9
GMwYMHhRTvhxR48yjC/D2g/rwiNgNxCgdrTw+QdijJOThdxVEAt7feOb6ZlyvsKIxIkIHa5+Eekr
VhCkz7447RWzLXWzAUVcQc11djPH94EFSKvQhJGkJt07YqmxQeDOrCcGXPrRwLoGSBUBrJ2YgzTs
JxYgXEJm/zm0PC20BpBJGKPXho5vqYbox7FHD8dzouwMPEOimFzLu0WC5WaMboAGCfQ1A4RendYk
X0HZ95PLv1hNxLsYOHiwcmn51wcJQiRK+kQlVtmocb6ns7fCowWwWMokUQhoQJs7OeokEau2uoBG
54bfAU6avHlG4ccgfJwlVjkd7AEF033WtWWkbxNhPucJ66++O0vpu5xAXwZeaML4msVvKxS1LCOh
OzRyYlbaRfyaEpsAMz+LDusIy0EYR9GG5FUT6m5ml1aHO4UxUKQd5+CZm8hWRfxVQ2OrVmjGOBwS
27JqwFVYZoGzUg9JmEnZ6kwMMFMCnVb7i4EtARMF+QEUCnyIBUR/jQA0uAWk1m9Zq7dEkgY4NM44
UQjNlTu1HQp+XfzsyPRsCyidufLIgbNnGAz8fGbN2yNrAkHbb013KTTJiUKo+2Gzt0hY0wiVn4tb
1J/Slis197QG74+B7IHOeonjnYH6pVHcuEp2hWFsDKDIuNcJVmbyAi1oGqcJiR+si/PaZc21dpp0
3vnXge6NOZ/lD9b++E9gHqNeRVqguTRcwUyhomXloTcLx6STymRHB25n3kqs0/wdH3oS+8Y1K2V5
HxfwW3K0h84dJjInRy40wD8FbGZABxe1/wZr8QwLOonytiIJzMGPRm4wD6tRunNeeJlyrPETptqq
cwM9uusHKf0gOl3SwYCCTc1U1pnQd+eeF5M4KNyfYuVefa2TQEkTpfP5ZgK+rixaoYvhMWipf+Hy
mTRvigg7a7d2Ldb8NbArmqbnaunQzbZs6H5QRY7ZtlBRA0LzVIFerNtEofZYwBtS2fKnbPkIKSUs
cEygdK1zeeYCG5tW017E5DlH849RxxdtwAVnBUhkuOPBYdFviebUEO8A+jej8JeHNcF4WHkKRIk1
QKAmmGV6F8zKZjknTmgeEYywj0iZc2l4daxr1o1x/dcNf6Oh/dKQT/Lyj6ulm1oHrwTLNI5Z10KI
+556b92MdD3EWTCMpuq8vhjeJ0HnZYXbCYttYTXZl17X+esl37OZiGK0CywNStasWt35ucQQFd+E
jNwxQNmjXvn0K7RI8bGlb6nKcr3X1pMVSdi+aObW0F+zadx3bFuT9Z4DowuBTBLeiLIjoCMlz/7G
q8igZfEd1fBmMKfCtIGQx0jPD/ECJARoiF0zXev6/xK8VyLhodADKQaSxgkniLLd9SxfeVnWV3ud
TcFqexNTVIBsNR0YJ6FhSJ3dGT3JWoroGLoKr4fFfqHEHyNUD82Ib2KrH1LUDFm81SAxBpjoLKEI
Q0h6KZO/FF+hho2qHvwslvKouIQ7Bb2iwCATomOy9nRchfohLbASmn+imPlDsxvyd73NnGzUDzVd
TdZZMNDY+jNKpxuVrEdQs7DG60vqvWwMDjJGXmoBGojNePuV0ljlq2zZepoErkqtCS8eDwpcWFTm
oDrBk1Z8H6TJEasQEi4LLHoGVQKAKKqz2Yv47Xt6lH1YCWGHlJQhfC7wyaiGqsI0S5PLcJoF3AmD
9aJq+levEfsScOzTD30i3nYgFZlmL5dh7QN/jPMzQy2LkxXTiKp/ZwXuWcIZJCVQGlcyEAozg+vM
Yl3f2JqpeVl/SWr0XWWDndAO66myc1TunwQ8/dDhmWAcpHnXJWxWRaQpo76FlQzGvC/gqo504Myk
FcQ4uLUtvkCl+seL+CJJ+U4WMLDoYgfuACs/8rCL1islxK/TOO/FbvxpY+UqYHINYG8kWMWWDB/1
mhNsgtilwCoxqdby5JZAsmKnHWSJ1Eammf61gDQptteZD8OipxUmjrJ61efma4reGbyn8Jovka1i
3pfncEbyS4CmOCC2A3hbULJt0i1+TDZ9vEAgIqamwzYVokY8Cv/j6LyWGzeCKPpFqEIOrwxgpkhK
FCW9oEStNIiDHL/eB36wt+zdFQOAnu7bN2wd0MvkXrBKTslJszW5tmrGUbme0mGhJK3vFZTpcQ9K
yQ/tCKcBgi/+cuXuxUgooHIIvmKNutx7ULWM76DwVlVG7Qg/un4OvGJW6DAnRoSro+zU+GlOfSxf
e8GChaTFpMYoBw73aMolyymjRWVgt+ixwz+4LT39hYngzbvGXb4UWFnaI0lO8ILVqLpUocN1E9i5
kqbiwZC8xiZp6gy6g2pt4iA51NbR7mNjbzn0YQ5kFRlHbynzkjInThKlWWE4NZH6pJSAQmW8L2Xs
x2DX3eCyWBjzrc3zGya/Hp2q6ZxaCpLJt5rOFGR8AAWzO9CMqpufzM1sFrohWLpZe8wtXH+lt1X7
cD8wVwnImWDJMLXPhUVAziEtj2YcXFp4EhL7czyiTIrbhAFJHUO9GshBy2P1zcJSzuW48yg4I5AP
tAOlG1cGOwGBCCKNCDm5NvGcFyZwQ4SHz/+ujW9BNZmx4T52ebApkSAQ4yNMVlER3jOQHis/puQ+
VXQtqXIzS/VEA04zoKwcxnkzOReTtqcBWHZQc8oKFqJ3tcLmRx/+WuteS9LrMD6pefvGgBlVfWbo
WEi2mLLotqGFLr5UFMzkgneIQC5wOn5NZy9+pyP1iD6pDxX0lWJflGzc5F3Sf7WEHNkTyYcYH2UO
vHBz5tbqj4nv2vR8y1KoPvGp9uRBoygGOP7EV7tOdnQ8/HIcOCj0ztxZPFkamT/ZV5rfmoHwoFZZ
5+Nv0UIFjBqcMPncEUxaszcuuC3COA9of9RDxcaOfbaYA7rHvRoSG8MKVA0h+SqfPffD/BYMD7y5
D5fbWZBgJWTJQPor9IfnfXP+zc0sDKkOzSOEEoMI3GXMdJ2gthfuXjHVVWG7BzVXjq0YoLXnUHiu
bsb9VxO7qm6SsGY1qK+n4WMmvGiw6vT2FRfEfPhNh2rThM4mBp4qGVELtmw9HHtaON4L49124m+3
Lu7yRfNgRbRLe76N8mCVP5H3Rzzf/1s3ebLT5mUK31zjPXO+mo4tMwy5UCw89O9grJG66zt31QkU
pCJeNWSQMWapxPHhxM2Y4GD0mwDAt9VslqPzPhpieUooSy4KI7K1GXYzGrvGqzYlTjoa7I4oZb1t
bxy4oZNTHmsERtZsspSM5D9Ji9U9BvSCXRNUlbZCthj7M7dr5K6V7cHQL8kYHXoMrxRSskuwzo6Y
NdHywjwbZeHheKaiMjJJbMxxgzN6aOyVkVosDppvvcEGHwNXL7Kw0frMHOb5Ae65zbtw1IgPHmIT
NbxPKUFUBbgiMjgiGEnik5a1jL2HgU9S7DJDeuyGLD8FcZoqQnzQQQR95mdav2rzaiMnaNj9OuKI
Z7W2izp1A7lkkNElKmdeodW/lsarFcTHGH+tAt2AJmt72XcnQNhjVH3bPLtStb8dExdJqRIrMQVL
PRtu0/Ae9VubDnYCB+v04rMt8IEBSAedGaryXXcu/Ukdru64L22ojFND+ATUK8Uiya7hKcYVLsXd
AzokH76EMtG+eh5e7PpBJJcp6RlSmw196Rqsra+yPb85god5NMAKYCJAeb/DKAxC5Aq1+MhsM0Ga
wn3H0P0xFh8hI0lqYcs5RGcXzEef715NHJWxOZs0TIPWwXvHr8YgW6Z+VTNQGZWsa1s91PXgG73M
dlJlv6rbHbKfjz7MIRTlFYJ1QJmxMn5HGwPTWs8YSsGxejYdQ5IcPTmBvrLosgl9qytcb+4DxqaV
cgnSx2jTipGirWCxaRD/VJGizLGYTaxkPchMnbLVJLvZLAAEWvcNlncSTCcKX9rCxkRWY6bS04Mj
iW3Lsc0KbwmHXhaRDqdNnPAQ0V12OkkP94Cd81AN0MsB7g3a7nJGcyWepGgfaZaCgXSSHnO6xmRv
NnzkFPFp5nYPpLwBDkzaeDA4N5UUohd+WZlSXg32nmKgTEwprlPJl5JP6wmjNHMyv0bsnzFBdr/a
dmSzUn+1IlhFVX7XZcu6EAUK6oA0Jc2Od5loLRAixFjW7QPpZs7obRX7I/PEK8Nify/z6ZqP6t61
lRNAqwexjiDlXnmPSMEy6O4hYvo2DZsXamc1QfQrWDNGkI/iFFekMp87cXE1HP1lbqyttAWhQuSQ
le/t3YFWWnHQZzzLFcS3BIiZpMcYSqsVu9NWSaZpTyjrr8j7bWCBUmbI7BHqqbsO0NnhU0IFjNjJ
GMVOAZYn98oCNRVQQ/oi+wpoUFT7oUTdew9UEYrmMMr4PSDQybBpXZHjV8YTtGk3WpLDoH/robSj
98WWgKOOQpJFf6a1kj3GctX3UKEaFexKNVwuPNxYrOg2mRpIV2i9RBaww4QYAnN262p6700bgIOS
AFK3uykANqKUoRjpeCET0o4l1Xtqe3drbr7I+DSUfYS9Zs776v+M6mFNmPPB2LfkT8hUYhMuEg5+
GKufjPC7xDTA4ZWVyOprReXMh/weJX8uJ31BAbGGejcRvgYJqYeqVLmY6w/i0Jj8FOxBw3avOChX
kRfNhUGNIB7gD4u4wOv6g6g5ijCQi8OQXg3aqTJ+c6FLNz1GwC7lVXHbe9gqftosI0BXcBdPOw+U
6ogQ9nxJ1F1oQy/kelQwvWId2lb6prY2pKTBh6LrVOo6bDyCModlE2MZBdJrTSNvhFDDQOz0pjgI
L2WyJ4o1gdSTtyew0WXoMuIlJNbEkT850z4cHBDYcO/QHRXWMYR/bk6Nn6lwemFMz99lwOadAvLS
QbyMQwz/p1VFuKixqwXskT3/Dgus3fZxsU+LvZehunK7z+EwwLYDghrzet9BA5vLt5vfaixBaxRw
gHtJ9yrtvcPSJuPkL0eE0RF+iKsGmk1BG2cNTIG8jhoVfhaGe1gopcd8gDwcur5LXHm1Uf9Q5lTW
jfc90C0bGYxli/XedJOYV9BOiggTJer8/JpuBgVJBDcby6Zq6A8Nz4uG11i+17jl4N+Z3Rf3/CIe
HnCTe4/Wxf1Kdfxjpumm0juGJTxuI11zWyjpyR3O+mBQRh8zwpyFf032ZmOj08GqhLVbpOeOlCYd
RQu2kCtAoyT7h0GOg3MzG1xA1xFm+ujWx8AaiLq/qnGOWscbd2FEcgQv2Y32wegA+mvD+pYq/XaG
O6En+OGN4/xTWM8O+ItmAM1Wau2nqXwzkJrYZ80g2jl+zwxcgjaVw5q6wk0Jkz8i6yasOOL2AAH7
WAFDB9WvBlscW1anylaV6qB5WWYu4rQx9wMv2mueQdYip3XEb3DOTiWRhFgMcwqpiNjhTKix2LTB
s0u3XXlR55kSrnj8JwXuSALuJ3hkOr325UVhr6JjMttfBYTXPHlPOBFDl41LcoCJ0DEz1zghtnHy
meZy11WYY3EfZ920NDQM+0vvohaY8sXGFib4d+68GoALqmQFyEuqrJ1kkZ9aCw65ivE8VqhjNR5R
6qQF3jOwdiy0Oi2vwv5wOw330vtqysSvCUgLAkSjpW+pYgVKFsEvnVhoDo9Gx1cYEwHg75DI2gha
goBLyrutQoh2uC9qU8l6CO/duSr06FKG4KymlzIn4UP3FZOQmoFgYw8QmkV5jGTeUmw/6F8azE6Y
nefRo+WIGzxrJRr84/+x+IOdAB96imHrFr+pAm/bI1lMx5DATF50NlTle8Lp0TUnFQ1HmkUXSWq6
icX5VNIT87bcTKyEdzMok3b12dAaR2QC5CR3sCam9Ut8fmo1vOV4s0NPqYlNGNuNkuWwoWECmmw3
eRBsCXvwCU8+NO/gEgWlrGiuOgSZAZJvt5I/eukHoIcV6YXQJ0ogGSEPXXCf7J2ZnWN4I6bxkcDn
VC08N/mKRwjd3LRorWZ/cqVxF5OCYTKgHu7ztCwD1Fq1R0yCwZxpLOWw6anEshj3k6X7+iiOBWe/
no9rheVpR3yj6kCtgU4jES6b1XfGFxoyk8FYmx8sGZkvuvYiIm1ZwyMAbAqvMetrOrB4Hbgxwyy4
6T4mmAPiujUAeXcvrePsnZwqY6l3m/a3EfcW43WTbUc0mAcYZa7+o6L2sGNlHY92vlxo185WwF/u
KTMrhcxJYYCjmLIyqli8h7+1Dom3Rsaim4f546rOGXSKBQ2cJwAZFXJvq59aoIdl2L0GDozDq8H2
fEBtZtLP2E5yayALca5sFexxmUgCvGEbHm8s1uHPyh8Tajps4lZHskvKff4zgM+N+qF312w6ZrbP
fGzWHZCRcZ95fCgcWuOqWX/zJUUpNe5rymvCm1QjPKC421tu3hFNTP2bwAHuGYWDCn2d22wFA3ou
XXDxM6uNxn3Uw0FBHcm1tspwh8hnKSi0dkiuAaDY3CxFlBUm/Vny0B1qufXiZ5joK9jzFVON/r8o
SfXUl9by4OAQwvAI9FdtZn/z+OSeSyV9Nys8zcZ9Vv1KCYew9MM29YPs0SkvDgCMbolHJy6xBtjK
lUS9yG4OlsmMU2p8mYp9SES9M9CCyT8Bhxd5wMnAj9pWxLLidhWwUYuB8MZJJd7uXR9O8wdF/HQO
LXmogZIKJ8TGn01KyxVEW6YRGT0Ub1zaRZ5XJC8hayg/NACmBADB0Ou33HWotAZm7rj2tkgki1y/
KJ21kDkG5E7lY/F/MF3Hd9DtW8PF4J22LH/m4agg3FECNLDM4SGuqqcxDrvBxq3HORvpa97BZgCO
q0S1KPJ/qgFSyZFooNFvxlPTatg5Y5hEHGkz4eBebzsU9+iG6mP1rnebCrsGjJf7wBfjM+04ks49
PzvGzKDB0M86BQMTHAcOzbNk1VhqIAZjAz0SrBD0iJWX02I9yAa7OIlq1X6U0Y1NRI5vfJw9W4fQ
GtMBGD6PUYgP7BOaEgAUoAv4eHWtyYx2GrzgwYfDWzXeqyZbj9CxTO19hvyGKnt1dXPjmCeYGsuy
/K5Tb4uOiyeWNQSN8rJVah/7ICUAEhmVH0PsukI/5dSWqD5Fs2SLdQq4izlrXa2nUyA0hmJkeCyb
vF2tXFuZr2R6ZshRkK0RpDCjvZ11j0DqLMsBPhTjOpqKVdmAE1e/8/2GkG5FXC5vHxZ90z5nHGnA
atlKhF8EXDH0ex3LOTGBSwMa9/Ww6ZQOadm+4U4fI3MbzSxDvlh1uHPiuGh1XfhGrdH5RefrbvsF
ZTL7/9iFMJ2jxGD1K2dL7HVr44Wk9NuqxucfxFRkkDeMEALEZTJeFcSJkQklwlGOLjzKOl3r0b4s
++vcTlgI+kqa1LL9UlOWh6ggXYMuyKrIvv6CBEtvtyHFPpObHP84+A3wr+hTdTwl1i3knyR7lji0
QSW3d7I5zwXGnNpDgSaVgxwAoKWWT4d6cv+lXFWH7YoDRD1hce8OXFilx96v3WgsZcspfgSSLbf8
ywl58jDSgYxRpjcRTNCi0JLE+V7k7MWTja05u8n5iG1O5j5bcbOOI29gpGuNdNRMnJbpsAFYjdPg
mFFTBIqrIfyat3BC/kQ45oM9aLxb1fjJdbyrbZZT2NeQQeDUb/w7am8B9HJDm5fE1KjshXNfQOes
T4OEjs2dZy7V+lfhDHSxfUMeLUS0biLIWCX+pASD5u+u/jsrHUDq2exzhLPGy+JnzuEFUNRpm8T+
jZNfh0xm/jvJv+dFRwNNxYZHzb6KBsa+QuSQeMdzA5cccDn7jqEEiyOw3t6PzjsCSMrHPAEuasx7
2KTQEC4U91spkfrIc2HGW0VOF7fIcTEUMdtmDyP6CPACtWpHODuaiLaL1i5TrLDHdeUg91Jepuky
RXd3PrVgu8WCJB3lzl8THADS/OOBmCxjZXVgpHcF1rFfkvcUpO0z7Pdd9+fq1dpFtcva1YA/JfR4
G0z2U5tORocJKoJZ1Xu3mU7j+mloGXLm9Wh5+/nMbPViY1rOykvMo4siInYYEVR2O4AYLQ8Pj2kO
Ujjfag7nQAU/MH0wHh1GSEk5lOEk+Qvps9oGVR2u1TCAlxZKOz3FvDQrVgSV8B3XI+JsHKPB0B3Y
PZ9BU7ykgXrOl4wEq3RumaxPK/jmj2YcXY4OxYUx3MM3pH+oydOCGcZFU2DOutW1ZJ3aeThyTNye
3RdUWR5HbIkxLfm/sujvmur6I1SzEoYY/Kh9h2PoskxdMpLqaJuFKJHD7wQ1BM32vmYUnR/2tP/W
0jUEYJEAIvEsBdnWLczNECQs1RimKnaeSOBm/hTIObDOKbYvcFQpXWN3KrrgxcRZBVMXSwueVflw
phGZggfrn96IW7so3sNI8/P4uSk7lXKOCkm/BtAqJJMjMiz2RDMvGq2Xx9YbsogkRyfNf0ieYkM9
u41zprvWTD5q/VRNVgLfXZfdr0mnL1mrSy5s86XlX1aqUl+2M9zLVSuD9sBXG8yEJVaeuNFzJSwT
qA/KZ1owmkT0G7suwYvHZS+Ymt90ty3wKRrkvQKN34Js6AzRTjmWseKPLQZCnn1Qa7EOsDXgQ2Wi
X9JsqnweIENPtptmwg5iE813HWnnDBzcxSHeoFBsU5DNnowrXDzalr0x3UbL0rdqcQiM6mNcqy9g
EGqfHpDPvTroByqt9KUa/eXTd0hSkgGduZ9uJYqoK15cEqSRqEAyMcjtewT37K8OlohDaHVpZlRt
o0PSgJLTbnCaoQ3dIv9HqKI0bwM6ECwWy02YHPLwMzJP9fBSa7jREPYOUAk7wcODDHss8nChHM1I
j0OTRdoTtVQviouVwU5mgOUFySMMl5X7LvNvr/ss2naNIkZLDhNBBJCDyOU6Db8BKSC9HyPQUJY5
BpLaAbYBpM54U0Z+jKhSHNkgSPM18PxG9xucysSevYOHz3XyIbHfnvLvBFO4YZfBCEVECXKKgx7s
PEzw4HmBMkEzH8GuloGzYv7jnmKDLrS9DepfwHExId7OmOJM1BdoDIGLuLfXc5cYmuYuHxFEQZFT
tKv56qgQHxZtvW7cOfIAZxIo5G2zU9NjG98s861ooOFu+oiDlDsgU/8cGy6KQy/Hi7pMXF3+w1bC
b5i+DXc6T/EJACNvllC2g/wzLrFHUsKdqWbg1HSrDAU1rQ84ySZhh6+mCQSxM7LdpSZ4L6xomAVK
MwN9FCsbxt3cBbYwOIxi8pv0JDEN4EfDjoDZOAeNL9X0hW4Elsg8rrGKM5GrGA5t4qFCPmDUT6+6
eerTIxpDgAOXxockstjD89W8DWz+PpKe7Yuzqlv8Darfiht4Ls1EEmLyZRdwpGi0aKlCykZHaEZ8
U/AxsEnZ6iQpbFD7MMm55eO2LTX2rtj9kUEJjRh7pPu8u6KEzZWsYFMNZWBZQzpvvRwVgXfjHdgE
M5W0WoFKop63DdkTmnAMLcCPBop0q4B1cOK+BCZ+RhQ0gBhpX+7Bc/pt3UXBkbdovsZXl6BAzs5D
v2UT7RczK2L2ecUAylf3jQ9rkvkDgUZwSndT/pYWchNSQ4DMm95k77hp+3VnD2um3GqEiTfC0DeI
JGjiVWdrM61m3VN/0xbDC861yTrFOLmRMt1NKHVs/JJVaKPG2s3fQBlJlzvIat6KWq8RLPck42tw
4vOXSr8cwJksoItCs6v2UXqKzmFyjPLzCKcXlH+0u80sAU36mWrBkhZnLINrp0AvzzjcZzxIb05p
5y21+pGYYmnG0zGhScTNpoT0LcPGx0FCcruTsKK24FdI3fpNRXRCRZZLjIENq3HNBCEmtMEqMOWB
ENaV9ccszwl/oudUfkBRy146SoIFLjUjQSmaqZZj3XCbnTfOgvXWL/k01bkAvmQqNHA+rVgM8zgB
3Get5NQyVrTm+8QMjipEnzqjOkvHV2B8Bqj5XTamcg9lxRQ/zI5crNHc1E5+zHtsJvNnz0pxYM3i
GXQ7TrwKcT9EigvXrNnq9UoJT/j4NeountQTRhS18le4GFySmWR4jyK2DkXDt2owGc3EB4OIlTDA
EzRFLxxjgPY5cybhXc4bFpv9rAOljllY7/q1XiXMUBeVptSxB9RSZk+IAJ4WKxgKIw+NET9gEERw
ixCcex0FHlKC6oyYC2XWIar1dZV4GyN57T/CknBtMoWmPllLWiqeBw55wd3bw0NQs3hVc1LqFE4B
UMIEAMRzl3yNNnUK1mW+mxCJaIyaAwQ9RnABAazduPDo7WI7Y67qLRtey+mgIAePMRpwi6XCo1/A
MFX2aX7IPQQy3MRIMWZK6oSIL3hlhc2kiQV4+G3btzBQ2ZmXgAEf1ByHkBy579J9CKEvBb9qoVSG
NkYLLa0bp1sFFtNN0LtxpafiOvavzAhHImwzR9DsMv2ab06IS1MRL7+SBnQ6RtfCGahm7ZNrTlM6
Y3wTiA78Y+g2ruGXw4fdd0uDRJwYBuykiE2V/YX6S6jB5YjRO03OSie4vYKc0A331sYXYvyn9Hzn
rGpkU7AJM/zOxF4213dButG4PAkHtwvyFijcBxHE6HjZUyHtYB1905HRh2vcHu71//6cMU5mXw4X
Dg5xzLPuxd8mQP8AxhzyrduoYvKHzZNvvFPsfVBDFhj1WiO7qC9Y8Yz9Qle/wkuxg8lTsdgeTZC6
0TdwVmMctw37rL+Y0Z+F1fT4O0cqece6exHpobE3A44JMTP9k8VGIJ/sTopXrLnCkbZgbwg8+V6i
7JylGLBDQn1FrFuSvsraheLc35ver79SdVV/kRuDezw5WnDWMffS/RSEd3xnR2CSaYXYgPF4gMWG
Yun/rM1NQTCOWNKDsZvh9xP86OmSSeHCkIHr76JCYKZZKvlWD387zIHx1uPHMx/DAAAj1v0kWeuI
PR/255jfubHGmRqhrZkVHjHYU6RjBm5bT83o51Uw8lGnIDaHXjwcgaUfgvk70ostVIyUKDXl0BjA
KODFDQK6KNnN/RALDw0KYfcIobtjM5YvI9qL+JASu9AflRaFxJa649DI0Y8q+EbVIJ8eUsfBY0bk
V3RdtfdGOmGTbKwcrIvsqPFRlb+Qfa3+VlefeHqVgM3iLawvcXYulc/R2InXkWcJa2H0sOZDf/IL
1enOe5C/DFJesSh+SE6rSdkseATYNmEmA8FpzogbqfvGUnTf9TqJkVVguQTgZXT2Uh/yizLwrJQh
tbzY6C5tl8h0/LBgXwL5JvGuz4hiW4/4YnIZItveqA4MqALaEov6ZYF1l2tj49ehCVRnSFJiGZlv
4QGwDIeHA1+ETgBW258Yd3V2noJslQXtt0XqHBrl9QzDFZgKFFxhFNEoPRVMSWa2oLmhRS4Mvrb+
HX2by7Z9gh8X0J2JlqPcBjDqWQY69yyjqAh7rUTb3tnB/GaOcUg/hLBEyjTUXYO+qHYxf0FvZlcm
RelaAg7m9UVO/bwioDZzl4rwp8WBiWS5Jgu2s6+qGYpV4eIL2mPKsIgydatnJJoXuOZjwVOZvsL0
jnB1TMZPxTNPNp6IYYYvK+Bx4/x4drMWEVaWpCeKn97tNjQbKdZYXKcpwiox2+SsRCCTLFNACl0t
H3lVvURTsO6hEGjQc41tS7qmaWxsAqXhk3tI3Rl5FPtZzmoAsLxKxisI/zGXf+jpix8R2EXpvutz
cW8ZQlk/Ab9OpoCBsdNjIE9O0DKB4zs9WwTfzmvDEBpSbaR9tx3AGQIExJvbrYpmIxGHpZz4Tecu
3PxhykNObmrAlz+3V8KBBjVvJ5KLVzSrhg1hxR2eu8rH7ABngWGzIROz9Ukkl56bLHPOhJQtBMPv
ZxWHP2XZ/dY5SH9IZ+CpxtJsnl47w8YodcYpfWtMRErE8JAOo/96vfrImQ1171YF9SmtIJr1LE70
XQz7Z6g5v5KBtgltz83MjUVZf89thaY7v6i1mkmsOiwLKjh0VXtsdPJhsFmtfY62qFnHw11FhU9e
T7iO/mXdBoBT11csZ0Ce5fiiR2BJC9f+AcZDHDsuumFh5rug2WB61w34wmnD8gcVD4a/lKulvijU
rSN0jldOBW49LT66No8n14c5rY7Viz1CtqgjXAwnLOyt6UO22dlFtpSX+kor97YNk61sNypyQFBp
1rX71ApeMqGxMp5eZ5BJlB8urJla8TGEbP5Uipz8U8AildI8VsohpNIW2wseslCSF/Ds/OwocKTU
rhN0OZoJk2BZUESBLYZCfQbtmb5wNpgRM1QOCMg57RGPuuVDYQQz7150aooLIXKsB63yNVBP2uRn
6UER4VoLrhHqby4dSEQKr77SorMcsNmOsqv2GDS518xmEaUBW2k4BsX4iGwcltjB1ypd/hRtUjLB
BW0dq0oIDMscs7bu7jr31he7ekWEwISQU6xBwmr7PhhIWgYk+3F/UNtPwX0VfCLKufbvbf9ZdIcu
4jBA4WMtC6VY1bQrKCPXqQJHlTWC+adUx2zCH9kidZhOPF57ePYbx262cnA2SFlioDJZKWwskj0I
a07tID+4fWWTHUPwhm2MLKTIoP2wo+7x9jFnw6SDG8IzHxwP4/dy3RbWCd6WsRm0iMXOwmWnkkZu
iXKUHbIF6Iz0MS6KXREFpyqn1CHJJ7FAK3ES+kzeOmqU7oSr0ApWWHCGkTgwYo3MifN252FzREbx
MWKEUyx12ROI1Kb4rVF9afCOFdYIQwi0hudm6SY+yp5XVa6VoNrq7VGqx85D7VfUiLSR/LCWJjsa
UxCTeHDolisZELqcf07exkpuIU/HhO13+kKosC1f058EgM8y7nLWqUTXZGRm4Nm9xCfvaF4ReRpg
Pjoa7vlc6j7LJ3sCSJn9k4YNqRgMKLge8odok1tbAIwvaMc9Ft8/UHs/+TMYKrisf369zxnvpg+g
I30UX9WJMoLXKx721LtnfLc+9bP5hWtaylDwrB/qlVdV//Q/bMFv0yH/qi42wXALwdMF1L+cmG2h
w6Ka/KTjKb/4sA6+e1HD4V0pJz35qTvkTjl2KLCfWCmH0lqpHEFeSDaAObfMWD04b/HsP8w/5b1D
XAllDbc/GhoEMqXGeDWcoZoq8oXOsldYlLLykAyAcbv3jXROsrbOTflW9/bJ6iGief1qCH+CzLlN
urq2ofggzhUvbtQvrq3yNsFt6pgGMqiFw6iyV9xS9DuEiwAb8CJJe5nHq3KF+kAnHImVLjcbJqM9
JRyofoUl1AD7Pt4Cm0cev/sSxHsYQkmG+A47s49K3ERzbKH8OtsWdKJF08r5BtN7XXm70vlgIq5d
iMuChYRoTg1uXeaHR1CvAOeZCE+E7WnzNJfJb9rkW9r0awTJxsmvmMHFlF+y5RTdlyHZyrN7WI9D
2UwblTB9dbZg5aOHZGQY1kVjUui15EUWva83AsFWgYWevFR2jZ+Y+f9/g++6zrWOCUYIEmIZ2dHl
SoFLx2F+gaElfeU54jtnnW20ivim4mGbgwYo8OrY37AOnfeLvA6cEpwpgX5Z7b25YDrLhpRlg9Ec
mc+i/QWA5lOjzvTowv5VJNtiVEIWBEVIrjN3Rbh28A7sV58IjZ1oJ1EdrxS4dsKBhVeAJMVkHJWK
3xgX4EZTP8yPfG1h+zWhCgRpqVwTXQxKIow1CUHod8gWx8ZYdsgdUjxpK8QGDio7rJNT97axJiA9
yIKyZmdl9/V2BFjkkOGBC97kvF1miDTgmXamd1ANXyMc0eWjOMadnoCqQuEbMHDDIUGh9pZ3ZEGi
gJRpQn9Zqjx5Zfzl0kUq+XtUpABl04okiG5h3QN8vd5yXM48EKXpOG/465s7wYlmVTR1ycoL3lKB
F5/9Q5MHo4u+FjBU++YlkwiioSTIAZlLnQEF4m5gmgsDI+C0+sFWUIbFJjbMt9ohvhr4EtxswfhW
9uq2c4lCmJlWXiIOOiPeMsgCbJnlklA8nLrbyVkkQDC5nu1S1uOiw7N73Hr6byj+FXxFk3bMx53l
GifTQuhD1mWCTsZOB+Akc503367nYXMBnEJvJ1N6dWzrBlq1EpFiyYQOqzWOY9gFu7E6WSlR4U3j
O6zAC4fOAFsryHK+EafbZvpsYAMOX2bcXmxDXlTnLwnJIGAeVD0CYRm4zGIrAFvgEIwdIufqDvtH
dY4DxgfDiFc/SlR9In/OQ1YZEzbXPbokw1izuXQa2HXFgdnPMIFvya/RunYsEGRigKL8ysj9LsGs
uDUHyRngzpfM3WYojJAPEs+DgoiWMUsXDOTbEL5fZr0NAH+VXp7NjJtXZb2u/6SC47Axd7a1hJvm
9H7HK0d0JDDYPOKaYvkRYh6uJ1id9f4Y/uWo0nDsHs8jhsnNwPIA1o0tuzNyCgx6TVrV9OaQGdba
Z7VhQYs/hB2TXIAZupklt7HyOI0xuvCwXmjX5CIG62F4yflmWwAnNXuqRryPsEiGD+c5PYA07CxL
B5sZr+UoMaxA7K7FJwPUajhrbxOuz1hYajou9CwKk2aDz9KiUHgnnbfKW9uvreai1ucJzrTQ71gJ
6B5rrEU7LsbhK3hPAx9nta09XTXaULM8u9p0DtWQgGK6U+dTxTawH5FCkyUe6dWZvfYrxs0ldrtE
CSPlHDil2PI+2uHqzdSRvma7fo3LaF323SYaHT9FbeABjAR+C2c0xUSKH4iAEhmIl6+dYiNQ77rh
KyHUmGau+9zbmr2Jnxu2aBu9XivvscmCkEOfP8iFdMl9zRie+bN6NltALzNgRTX27jnIgyF3nNYh
3LAhKX0Y2yu1K45z3VArDwreMmp+uumhOf+yFHr6i447piOwGXKWY7S3pzdLfHUQrOjDwMgY1DEW
AhmPATnEsMN8VNwBwUAbmZ2MlTR2U4MoEnfolVkBWEIwwU0CIe6lpn8khaxdKvEWSKXiHHiH/Oax
98O0OkDJs0if7j+0gfyt7m94Fy1MulUD9w7jvrmXXmJdyP0YYSUJE5TebcHC2YMxg2J+OI4A5ZqP
5Ri22SLcY8oqCS/pzmVySAlWuKPABRTse1geB5Y8neertEow1FmDO9SOVW/4AGlgEKO5Uka+i5Md
XTKyzvp9bO2hhlqnTNzG4WyGF5OwDHyBaWB47/YePRpGqDLwcUWNcG9FMaitNWdR/kwYXgLTPpsC
S3fe/rrWfHhYuE2r5OL9uUxUBIYEL7biR4RzSV9aJ1ds2W8O8Qt0L/1Oe22/g7WUv+qndRrQIX0m
XDy6LEZ6iDmwN/44CcoJHeBCfpZYlO1ZRuLy7P5H0nntOIpFUfSLkMjh1QTjnF12vaAKLpIxGQNf
P4seaVSanulygMu95+yzwwLFJNlR8V4GyXzPsFe+YtwfeBIhKzCZGQdCDKW11JZV95Ciu84hb3Y+
jZOSu8hcGHeQ2SfOqb4Z0lsaRyEb5GsKzCExk4zm3M16V33+kj0gY61lfVbs0ersWS0BpUvDi+VF
JG+VbilaN0SSr9bXumVubCGjdNgkkyMxx5oNMccMGC0el9wLRbUF2dk915R2h9IXybtB7Ftmflef
U3lThIikfEW9Yn1Sl9sGBC52onaBkXcf4O0SffTZGaXlpDrDsLmA/+yl+ZkiBcivR1zGWJK5ZflD
IyXi+r+3Mlc/mefKOsfAV+m+CtewpfTHCFWzL3ERxnuP4dbcMjaqRQmzUhkF1qc8P+r5Osn9yvQo
/C1xrjFL4cheg/GLROVRTeB/TV8NOIlAtveyxCXxqog9CISQ92KYyvQQ6kLFMK1eYWMpxJ5QsxdR
489ZLq/C4V4YSFOQEkdYp1+rp74aYosU7DGnq6CYtOEgSOghsXViR4AfC2iPPCddJxTvkQsGNvYs
dv+lrGOBYdPilaw19KtzmhkTWCDD7Rr6J9fGbnEi0jFWYrJLSepAAO+L3fCaD7BXeB5LlIJO8IlR
7yrVRMZ0G3ghXeMLidfmNh83ynF8xUecmZZFd+WptacUu7w7YrpBqUb9GTYe5O84n5dbeAeZstTl
pZCuX5QkSXfDg8Oqsdf24u67GFapAp9ljmqHhTFcuFjJLl7pLzxrMCjywiuv9WY4NXUPAs0QtGcG
aLAY0eDnWwOZHj6jGtp+NwoXyAQ1mhVajiuiZuVM+UYVqKPPg9FNbhb8DqQJw7xpaW/nb22fPA9I
I9m9BzKgoYUoTm5gI+pEbEQXhchFPINrB4IutBXOWNiLajZHG8bEvvy0Yq/Cka+eRz+AGukB+SSM
DeFffChAOmEm/zzHdVCgN6kUNhwAFg1cAXh8zBTVXSYcdWwMhJl+n2E4z9gNKYFxoDPrW4p1H28j
q+E2XpMR+HNWdswyvWwH7elI+2UpmMBCtLSnkNuEZPUCBZEDf8ggpXXcWfIB80kjI+PDQeE6iMzR
QW/QBU2jUxXaDmOvaSu3J26HzLIB9nEr7J+ePLJLuZlmIe/Qwas6wghUYQsii6igwZM4LdmtmRTN
IKO0hstQJL30xqz7xj6DU2VKAsYUuUE+SiEy2u0XW4X0DQek+eYybYi4x8Z9NfxG2GIa8C1mVj+9
OcPS7G1zPTTDlg2WJRnshCuZyOOv2HoSQhdhvo0clNvwCxQYE1qGl+Y++ohOVIjQxOep6uS5V3eL
KMWgfNXqthGQYu71jB/oMlP6XhvfFZwghmReQWqj79zRDgKAsqkTxRL2PudHSgJD7kzDzqv8AC7X
9X1lLMWU3AZHDRceRaG+gEMGjWTE4hcN8bxhjmJ5HDM88tRMOsUs3XUAnmVP80/AcUinIP68P8Ob
HQudJYjawfzVcKS+ceKyqxdYBX6yMXB8vA2XKStHH5EcQAnfggG4trCMGf0sR5eoMwphcIAtoMdq
TX5ELrE/IZ2fllutSIgkFxaf96PhA8NPCJ/pRkgs8NzkUsB38Imp30D+ZNNT+w0L1wQnk5Q1pgbY
JL1Q7CHPHIgI43Sb1X2GFwVTKPx44vBWgp3l2Sl9/Tb6VwF9QH7biowuuh0X3EFdrr81K0CbK8wT
kZoBzXCjnzM0sP0U8XEBOKym1jz5eV+KqSglJHT0lWb6N74MO154oOgl5oPABHbRaiTJZRbsuYVj
4EDLqlunfAR3/iyCn+xfH+IpvxmX/YzFk2L936yAXt4hJqfTi7DwXrJLWQuXFF1twjbPYAOskRgM
bGWuza+1kj66j8ZPPp6nYTt9k4qeDAzWhsdjyBTlfAw7wW7tOYuPnMBYHZh/og6ZYcaAOaxsegpN
XZcm4DZ/zw6Z9S2VyGV/7MO5VbvEI7y4hq3tFWf574m8FAMLXK6QxlFyyrxqf54IVThfZ/b7i+By
KKS7epAOkfZrnNKv/GisuOPKd3vpTsk9OQun/idGgIkI9RwfX/sQ7hyBpwVxc+aR3kpieVypwsYl
ngTWZsRQeAe1YD74bPErNNJ4l+emXZpM3dg2af4dTnomToi2X3cOhyf9KmNvJtadHe2fvx0m2Czp
GzE/HMXsxPyJ3wuizUgIBQbSfivjjuVwLLzQmKF0hVie2YCBYAwiTEfB5YrBwlK/GFI8ayfHwCTH
D8FncMDbsP6b34ClDSsqBMMvbFzpN9bJetrIrXI2AnicMCW/cKAdkYlj1V05pE+DgaiHARXxDa6b
dpIW7UdysEhmpqKU/pojY8a5curgT5AsUIMnQFrwpRtfRwQPwFTRcARrurOdPDNuJQ1SN92U9AgC
HhNScs63/BeYeymYALe+hQwz6/GSwLhtUV/VP3Y5koxh+H4Bl9+Upye0drLXTTtq3CxdtF9S5Sgh
kRe++FejR4NdryzLdg3wxhJpr0K54YTEoSJNsR6kwHPZ3t9XlU9yJhq9kPZcoLB3+H+E3YJttXZA
vfwPqojbdRvhp+DwIXH/DQDWbbAHnlcpclmFNA8Jlf30kQmRZTQLXYlZx8hlY+EwvOLGbQGtmN9t
cV3rIwaJdIEMsEAjIKDMQA559yTzeD3KDP5LiX6Y0bHCvjYtaCzuc74kd4P9JiV/mrzqxfATkDrE
YgJLg35lV9eS4pjrR4gbYQRO+HJCqp1/X4TMlBePps2zwE+evJr05C8sPDnjRQohfP54PnieJ529
I9wqlSstXgPN48rQCb+/aLS/IIglv8OTsCnGyzRYxCHYYOmyscISCPccbn7UTeutyjzyJQyEQSxu
3Q2YosU2RAiKBS2za+RRpWMwSCNox8SPehY/lA/GjBwCplv3vh5uuhufiedXuEV345Z9DTQ5slN/
PUEPMk4lJt0zE+7Qkc/EgA1MCaJEPLr8CrcjPYrX+ksBw0Rz+Me7FmeoPMtuAXOUHUD8omSBOt/t
FR86jVQtSf5lQAWWioqf83SLltjXjlMQyLav8YtdPDWk+R1CYOelXtvnotJ8TbhH+zpaQNdTx3kw
4kqLLbQn6W4aY8eCEnphQGifYqDmkuWNKpnGS+A4UGxFcxs0djJKYhSj+GvTNmzSaPk0lhUx3M9N
pfoWIfAM+TYyqXoN3rNzIhvaSdvq5Lgi+89hnRZUhcsyWmILovC6qs8ZafVrLVgNqK6mP25Udati
q9HuB+EomOdQPcnvM2YtNHIFv5usjHw5KXNNut90JdPE6RCb9ogx0AWgBWnzY5Rt+O/te6OiJA96
GJ8b5A9pf1dSStKd1e3D57Ylz46p1I8cLTJlYzSLjhokW8LG7uoDrnS1sM26Y9CuM3nzjjd9uaOR
6Sp0NEt0dx3ZmJoN3alu5gnBt6o3tVYUddobxsS5AsGv0e5yaMjJ9f3mgDRdzThkHURnthoIxB2y
rUv2dgquGVW7ybOVWjYi4xkUMrSacY858M+znHzJZgZ+igpRfBhS0eehAKfzI2Awkk+xshgir1YU
9lD8ojjb6ogcSgGC0LCM339FsX5RfVXPnzctcqv59SgwoPVScxrSkhSyMRJ2FtAQaqXAHnMPO8W4
24rlMmVAEdoC0makWO+5igakf61zKi+DqBN9bSHSSfYyv4TmRcV+xlhbgd/GoL2IEDYFEVUpUDUb
Cg5bwAo0vR3mtrPsp5i4heDkx1zEUcPm7aY8K51YCvB8qkvplhFmK9ioSnlGaNvCU/HakBNQLwXJ
M1I3ejqjcGXQ8a43FTvYZzA6KHQrCv4E2oatlh7kdJFZQUlOwpzYtnpf1/NJpq/ucvOc9musaOMW
nBQ6x75ApljOe3ULObDkbfszGlOGUX+8Jgl3SuJq4iqwX8ncqD679KoJD9zL8cPZZLRmuBrCn33N
5QFbasBncUHWRQAYhPNfvlX4UmL48iRs3/KGvpgDqO8/KobVuyFZFNFRET6H4idomAt1v78CRJ82
m0yJmIMWp3fuI62JxGUX/zJXNQrmOZQZBjD+uRJviPGK9wY2Yx3dJ+Spe2Lg7lqM8qtgbkRfkbIu
gi9J/Q0YzLyUq6Rch2Y9tIxMi+1QXjlAsGevzv0B1ys87CfkB9/PZdxgQWMHBNOjI+MZpUjDGYXZ
gLjPn0uISy3F7vG5HgOPE8x43TsME1nJA1IUraL6XUQYkY5ug6PaE3NZwnaIViBkZuR4Zze3wm1K
vB84Z2S6ElLWYvW00CzNo2jdvmSQ2kNqUR8tXsYmN/YJOa7jXHy7eBTlKS5EKUZPm1DxRGVVQe5+
rq1iV5of6rBUWWomeVTCuYwfdfnVpzsMJ4vcD/qllJ4HshHFYyrd3mwsjGdQIqjQNhKGQSqUDRXN
fMnxbwQoYxCkrrps8+SdyAMoGYjNMtQUiPfAktxa/TXfH6q1C4w5pil6DYrzi7T5GZDRxXbgIaos
I1pkZkge4k5m3eRbvNFPGH4+y4Yzmqf45bQ9jbOdvnd6kqOvWYnPOZvw+Jy6Kly1tVVf+G+BQZjd
7NCliaKtkOAW+hkQ4ugIaChR/OIGMjAqQv4FQGarfxg7lPCyiF6sZr3hGiDVrsNgTdjrP8HuA4ei
qSRi0xhOYb9vnpCVHyLEcsqvaIvMphswA2KUZLOk6mAfwMWhik9VtG3EFZDY9lpyUQpssY9Svg4q
zJtVqFKORs5R6Ynky2K+FO+LkCkMTmuka6gT81vvd82wxfJnbZEY2P+UHfViJMx1+VIBmoXLTjlF
8D3KwjUJk2Ga8cNo+TngBQEVt12939skQj6LvQ3d2GIkMp2oqUnVy1QM1eCqgl7InEeBoGcXH8Ov
rNjkN4bFpa9XTClG+wX6Nx71aJdZ58A65/0vCXo8VHlzUoffLsTM4BQ0e71fx/XJFI/tW8Y/9CRq
u2wq7jQnhQCFhj37xKlXNo5aafPbRuy3TyZXawKrcwcfXZ3AhnCuWd+WvMcubYJ3Eo9CmtM4K7aW
CTUXBjlD6XQWsE4xX6UsAXD4GUBNAwd3pE5FJATn/1XtTPLnk0eHZBqSVKHPtdgk/pOhnxck2yih
XAOakwEPQuo3SgJlMo1mbgvJEEpBH1D0rPIY+3IgY4iqwUWD4BQFn1lzBSXCAR9O4Ep878oSJqAJ
2ECEdrhnyF+Dr5JwRASz4DCRQ/4qwf9mHyw8UbLVePcW2SVRqe/08FAll1SaG1Q3bPEEwLXbKjyN
XDDEdQTRs7gVzD0CiWK0XVU5TlTnWrLzeJGBL8lrLstnmCDpdhjH4uOnQPyHhPxEAxvLd/KXrJrr
+dWb+HXPVkA/Msx9yWWgCPcehlx9GpjzN5igemQPDDU8b2cSDgEmSN6rBe0AzCDnzU84+/BjLUQX
3WYSc2IMizjfaDGnm3xDY5KXu1j6wNNChYsUM6ITGDIl4yV4rl/RmZyhQVj1InGnfwIihiE5MURU
xYuq+Pn7rzcxzF3jfcqkm39QlUDIG+U9NdYzvTTD6l0SwYSScTEY8G/XzHUUGvMAUGLfj2up8IXx
ARMaOxKMb59IOA8W2oVs+Aqjw1NcT0D1c0nlKqPbAoQPDHgYUHo8lfnn9F3sFyxqD7rOUycKB5ND
F/NxRifE+GIZCzmez8zJhlsfOiW+GHbIFRvaZeTcNIGuWEFUGejmBg5U13izB2MR5caNP44g1dQd
wAsiqjvl3hV/OinmYM0cRNkkuB5vlk5azRz6hSy78CI1DtxhhSxPb/EvdSEip7WrpEvmcXCrQ40c
patQrCx6ksJEf7ilYpG1z/zlDxPyX3maum+aXZbd+nSv6vMQsNJm22L6kszMe41hVOXIJOvwEf7t
sK21sbI5pivo5sEoMLGwum36drXuL5NCKNWXdLjpxbk0fiOuMk5z2uKlbdNuD52+Ig4SUqeoL5AK
8rfZXGBOYQ0pLUeOLFAzcZFPeken7PxkBBp2YePg1oZtLKoQcho2gTTv26X6iLDvM6wTzitFf1EQ
Y7bLUP7RxR/UUrpgVwyMWoYxwtskYNZT4t8SNEG4t++HkCocIcxMnsRn8LSUz0OGLQDsTKhqtFdk
5UHe6eFBoQNaY5CHOVDBJiXasOnAg1VXMOe6AZHdphRL30DCkC9dqABIvo0ekp1DqQc0WJK4OzMe
KQJ8fPcjZjZ+Rg4jI6R/+5GMl2xGjm6/NiLshm3eb2QehjdPgO7ACQs8m5ntbjQSPsjyxs4PXJjU
SjRDI3l3iH0cqfJMxbXsJxzeBtpIvFPA5yBhEbbZTs3vG1SRiA9uIYI4PkTohuJ+GHDaPars6vjE
yUeyArrnVci+n8A4HdYwzwhF1x4NJWq3SvbgYKnkxojLVHAKYwu9UIjRSeNU5ofPtdYcEWDpdMWY
OWB2U9Ia0cnCI3Z1dBNEFNCJUKZApcSKKttIOanRSIGI21gzvs/SdaMcBqqZgS4R1uMisBxD+GvN
OwXQa6lAqpuqM9t6RJhlBPN6x58BVKEtl/hnE7sT+mnnlShLURihz1bnkCwUdAZksjF3NMibshEN
QTWD1kdlox6Feo6CWjvpJIEfO8lRVcz83LHYmIYdfEH94s4iDCNsCuwIwkIJt+dfywwSxRbf3eoP
eYtDv60vGdL5xkr56H7Z8evqo/0GDP9LADSTHRtyvsLbC79rw2XYiSsTrCbZ8Ji86J+1X4LB1nau
zmMYbpCV7dqYkXfH0ZxPUKk/mF4oI6HFTwosHFe/CVvieoQgwRO6ZqfEDsS2diW1DGdVAyMcYfOC
lTbMDJXh23zUvAb8i2x3Xp6ZEo6QMn32Az43bFspoXVw2eFpIDrAvi8SMUALquUIzDK6UKLq3wEC
73tvSrSvHn2X1ZP5wmUnWhFvfud1iAZH/UiZqECMsRjMujwBPCcvQHgsfXmdM+Mm8SJ1UxBsmRIi
4EoYeyG0C+2ksQNznU42j9NMFQQAGAI1EqZbkeQUaxoT44zDKNHoPV4F1B9uAX+E0+KcESyf7/gC
6rbbdBiXOy+sXEC8W9xcXGzoCUBKJukNKiAHthXZRRot9ScJ5NB8oRmofoh7NFR8sq3rwVY/tXM7
zTlt64cnneq0O6egT7as8wAgu3f0P+2m+xNH8579NJ+cr46xfsO6+DfX+ebiCpR64uz1KT3Se4I/
Q+xkyOFvVG1E2JfTfesu/BCW40YEe0UiD0Shz+S17jdb/QYEiOXVZGC2JFGD65+eAejVH0gtujKr
PiDNJaRwHoHip2qG3Zs5x/yJTnvxPsvQTOA9oAOZ1bz1YItbCC/0buw5eOCzE/A/vnFtE+5gzutm
QoVIyMI8j3QnHJjs8Ce9jZupegDywFOSbNraVldwb+EcSA96IHY6jgmDHiVt/iRMJAh0+kc4M5gR
kaRHUUT7wb5J11IjSsRfaoaRM+7Vq/LpDBm5QPMEGIwNETsbCH8YDCMpZ9hNnb9l2gPoUlA0Qeeb
li/itWlPBdcB+rOoCxklcrFAyhi/wSBFKnAbbzEzWZBg/HQOUNzSHLTSfsKAGJmNz7G3aT8Iiw1y
RySc5JafqGlZyjETQpPTy4kr8BFX1DxAKaalIOa4ZDC1ZCkREU40BMhbaRc4tWKSvGl+RupAYG9q
jvc8uUTL6pC3foSP9iQocMsPaceij35BWqFsMHul9BybCRVMzgT7Mk0TfP34Eib6XdZ57EBkZlQE
76RrWDo3Euh0tOxO+IfNzq7qsSfyiE4qO48BAFuJ/G29pzJDw7fSS0hmAXWClDwLf54kK57YI9DO
tJiwoROj0m8cDYrsiUqLMMhPanyUYViqZjgvM6qT7e4zohu+l7v6LG0GbEXwJp+1J/YCSBb1Xl+Z
DKOhch2tv9exYC7IplNzSRYUnLyL9IDAKgj+INl0/6a+QX+JUou/1fe2jly9trnoBIpoF0jTcsm2
7NNYEL4HFqMRto4x6cQ+bEsY9B7k/RKZEbpvbh7S+kdeTnkSdOO8DuhJZbhoH7npgK8d+Zckab+x
eIZRhW7d1xHSP+CkMwyENkjIGBBibU9rkYUxwNKbcEgM5z5jXGdn6L6Jtm9xTukcgYkcKkc8yv/R
Oqo7GGvG1qdgJM6YCs04EhnHxOwPe5VxGigBoII/M5TgOeuhW8+FdYolOQU2b7HISX2gppqBNnN+
dD9o7lg78J26f7jv+w+kHPlAnsGIcBIaXQHG4Uz6RU+QfeVTQjgYOyFEEQh4hkOiXfywZ/NX5M2Q
O92djVvd8sOEiqgstPagxWAOPOI5xgFZaWsmo1BfHD55dMTXnInAQMowGCufHV4B4xBxjtGqcscN
m02fyyGvqt5O6CEogGKvrABjmM9o73nUBhDHL/CrkKwKwNHQO+ufLD8F6Z4RFQrifAJqK0yJoVyR
Z02aHCpgtiq+7eTiZ79O7RbonGYzm+DVyUaF+hZHp68Gf214Jsz7UPmdijv/yzIv1rjlQVfYWAHU
Wa/HcP36k19ee3/RxZguls09Tyh3S9W2TOMgWUThugJIKzxIhEgaaeogPrQWqAL3hynmNHrD7rNq
Ti3MVpACxWf2j6eOxOLAefNAW9cOSwaRIAmcRBXO/eGilD3mjbIMPgGYMCs3wf7pBMleMT2cvPAE
iEGne4yjGIHY/YgmzpE+mBOOWFkl547Mze6qqvtQnWmYBbLz3iF/w5thnFbgb5TMFdHFcEjDtO4A
pSdo3Ro5YsMcF4c0vmum7/lQzDPNexCequFaDgfGcxi1gLAXsTvRjMRj0u1lbS+/jl2y616LBNeO
KanNoSFHBoibusbGOXFXxoOyxRAZ/+PCRqzygfYL4hhTP32fX9q3jYM+UtDiuwQURWvZ0W7bzUDP
NxN/SICFghlizAofV1l5JrGDmIDPsmPniVfmiV0w8YYAb0TcoV/oE5Do2M2ffmpvwRoUvyBOL1pm
6kqGgj8yjo3V01B9Nkj+ASYG1rjXPR3zveRSyqiPNT8bDxEyy2Q3Z6QJhYZp8Pu9ELljeUX0oLZF
4cQAydAxE9sI2LdJfpwtq/FUaH+bsrqOPIa4rKJLzMEtyWSUexnvkHVS7ELlTKAJKowJRJF91MaU
K4m4ekkouvaxvBxaqjW04metFu2u+CwNeN04dkGEanZV63dv3NqJgESpEzEnrHfN6wIWSpxDUh6M
2OHRR6Yi9JS0izJ49PmSOanRr0uU+4icjEVzl8m5FPbmlVk1o3vI42a5YbGLmPBg4s0JujfjDYwN
BFuJ6vf65wgXWrDupdLZ5/eTVJ6vgtPhT09/hv4ACUtM/rG3Rv0zTfdNTO/sD4Ybk7ZNnngO8Oqp
2d3onH5SwMyFZiurexhVb+pLumqYijocOrsZfWv0m3CjmQUSDN4O7WL/kfJetVeSchC50egO1rxc
5N00USrD+YDsxsRXdQ0t5/kioWVfm98gQ8/E19oHq0g3AWVYTgQVzlVx1XcPjfJR02A/+ViRmun1
yUyev6c4rBPpHJk+83gmCkm+qNJdWhzT+hM9WtJIjqXiYYtYx/Iytu6IGdeaQE8I8ohIdSxtGVmo
KHe+2wlqFL+rfi0HvqH4Sbd9ax9BsgpCv6DwNOgrZJw4FZpXojYDgSOGU4rIjxH6d76AksRPOeee
AZGMzjs8YQKQcxTq+IQnO/G9QHjO59Ynnz/cAeFRx/cOlwgWtwUbLcQNDkaCNKzZR3DfjimeauJ+
65UVn0vQwqa9dokP3CpDADbZpJ1/HJA5NocvsghZ5HJ0eqt4KWr3Roeh0Tlj89G/Ni9zI4RbFSgt
OkG7VSPoclgZ+aK8MVtg5CtpqYPwNyR7LLPXZrdTmg+5XKnqmbpJU9YvDDoYbJvSudZvL/qVMryl
0S2B/sjAEMSJas8A6kdcWm+SbN1pi+HtE98nMSo2VjgHWPWKPE5D88WU0UjI0CuyCUTQe1I1t4lw
juQjBC4iCJ/CWTRRj905CCE6aFsRUrNMGlqylbCliiCmIc4SFk1yUDHnleZxvQDJZOMq7wAnMkco
81Zzjs4SiQxK9BqKNJPMP1I3U3jH2TxoYZFD5KG6eS1CGkoXu0Zh8NXafYp+it4oRGI3Y6t9vhYV
rSmhlozHIghy3gQ0k7aJLbMA92SuBpuWQW65y4K5ANdKO7war/t66h7h9FAuiq2OTHbkSEfK6zDL
jaozAl46VWVJAGv9K1I41y2pHWZIb0fYxbxN1iRJVgocfSjeG3hKMtuURDLNobDmLY9UtCnfjkTB
Gy2jJTGD9IB8cRGd3+MJSQ6+/Y+MP0xCNAX+m96rXjB1f960vRg43XDOCJnqDoL882bq8GY4SQwZ
DEK8rjNto6ursL2SmBFUJJYvauKZNTYRwLYUxj6LYcDH3yABYYHhAWi2RBWpIeXzXoPL51esCSes
AiKY4KTaY7gyn788ZnjHvFsG4ojB7ai2MUlA8WZOozMkYjMMTzk3NWeUoKyg64ZDj+p8Kg0sNEc6
BFdnocTYqxI1PesEG6VcSGzctGFCPg00m/MHrikv1j4omyGre5AlGPKIW/r2N0xQ1kXsYc6S9DNa
vSWdfUOdTRVLv/NP1yLhdEDwEByCYYZTEUQLpbUZ68N54Hkntor7UPN2j24HqEqH6VKgDYdxT7VM
qS3DG05olWDV2tYLhw2bpHt9woDtfm+dyiNkyJ4QMgbNPXs19oy7ekRA7OAUFKYLNMe8xf/8ClDo
Cq+NKy0kwxN6YLh5I8RLmBvwVO6GOfH1IlhcPB8IRyobvzDo4gXTZL5AYUPHQO5eQ5udrPod5ETo
XUwNTQWBLO5EHcb/GH8XuhuEsaQqEUjRYr08o5BFSgNaJgQof4m/nr2wsuJkp4TS8RW3MRSAd4cu
GOCa0HEoxrBbwMSGNXoEVInmHcGomjAhdKsASi0AgQejBwMcRvEBXViOjgxTQ1dHG4x9N+Ig/HMp
D3oo7ZAjPCTxT7JuTfgTvCtMHBvCbt0fqK0MpimF+xzRy/A1aD0RW+AmQiyo3T8dwp9QCcOXaSnv
GbTQ6LGhT4yVWfeFMiuTmc3OaI5HGB5ACyyOk0jGBscReZFwyTM7vis4fXDhwBtQehlYAWK97VSK
N0IUTWyF4o/h49tmPMqkoWcAw0Vc9Wx6KL8A72/lYvhmfTWP4rM7kgSi8cxjYxxj9c5AdgbP3SDW
up/1Dwz8BTtLp7YpDZlN8V6z7iBdOKS0rwDA7QeGP801elrIUQ9OBUaOLeACtsXzfBcdaFbemIbO
CvyGgXPukzThNZvnp0nwoUJVnvEtAVmhMPKoyTR0Sz5HhSDrm7q5/8gelLBB45C6Q8oVAlfpE2Uw
/uBQuFCPI86L8DXQ7djNPjlTcfvKxB1IIHZCNJ4KEzbdg//JgmPlschocAidYgbTQGGHJLKa1skc
oR5nMwQxnh2TZQHD9pvBtn7m7uFxYDKnpmGAEg9AfGcdtCg4eyoi7FjJ/Z41OLDhCcKvc6eZGSYw
DN3mmzBNCr4qZ7TkEuJSDAgTJuof30V8TR4rPXc6cFUiamifIeRcX8K0BesgjdS3dBU6NlcQqG3K
SOjeBvzoe/Y4Pr0MN0gaGIQRM4yO8Eq7Ux7voNLwECqZx75NBBWUD0hHzHXKK3QhEs07gCMAEbbm
yfaBabMj654VuRywRjYR0AoWB7Jrtkse8dtrI/sTDQG4G1iG+06h2zp4p02bBihQdIEJgYY8mTBJ
+mD+HWAvZ89MsMydlFCVQqPJYqdwmiXf4yGb8+wSn0niCHxcFhqNIvRFWKZwmPjSaKIt8GPMW+AS
zoBIYAlRK4Gl5MeWWSN5pvSaPClr+UhSO9AiaEgLksrMJfXawTUHt4jctwsHRxXcV4NxPIxbv396
/yRXTsY1Z8yLcQQyW/ZoGnCGgHQ233R2k0bLnCGOEgBaubvkoW2kD0NCBg6SC8vBplCQgOtrmzq9
CBzDmOGm6xA0xW1mBswjEEEUoZHdt3PaP4WEunQifhfMvQp8yB1+u2jJ4fRoJFDwssxrdi3iPT/L
Hyj4A8t18AYJHMKBx8/T0IKcY4fHJWf6R/OTL/ll2MbsgEyGUyQjjPL+vTTbIkMgM8bEFgMNvsaM
n91f+sODhvm5MboBuCJuzrVLks5bQbjrvM35GyuDyoeE20o0VQC6ZHE6We4V4LnBRJFN+Uw4FJEa
u1OwH8HdLrxQ6cJ85Y3ePNhAYZQrydSV8WJ66GIZAVCbt0vUL9vhMfGMwBixYuOp+pP+qB6NTbBG
yrpCcXhUfxnSEiijTNAuegQqapifJx7+BEYpvBGk2Su4XM2eZ7P5pp2g35S+KePAn6A+VWfrQ/3K
LkzBRSB8biogF5BO7MBuC8jg+2WlpIjKVVz+7eAxiaS5QsESil/CZoqij+FIbItf6oN34OSAyMvm
gkaEsh7V5IhZCpo5uBI4w02dLiJATh/zN8E/CXvjW3lj08aPi5+Md/CQnewLMKBg0+Xx7MHqYF/z
mNgwa+nZFc52eTqeGM9jSglnWP6F5F8qM9gVk0QSPbpd1QQ4oKdzECpHfwQasxtFAXsdwUnTXklN
wg4gFQ7JWkySehs2PR9TZx+ms2G2A6MNNwdQy9f0Kbi+DsXzGf+VRbrObtB7KGn0Pazn4nvgKOVu
8wIQBxBC0++wBdLpHxlhdC+fo+Df2gaTAAdg6WMkzTrnF0yBagELHzfb4Pq+IzV7SzF+zx982fQh
vnno9WKGJ90pO8DJhbP3KC/ZITphQU5d00wfIr0AKgBXMfYhvxBW8kB0A8/F/blKvq2jdeR5qjfQ
hie7zWu5xZ/knHhPD3HEEYLVXuYs/KL5PGZH4ZYd9av13e2yg/GR+f3J+q4+hCPioOk+fjcnbETQ
aoNpdCAr7GD/nlbuLcQDsBO4v9RpXALtG7kXgD3bAZs9j397YTFCdWa/5W/knAJQusG3P8YFjoNg
obBOt+0Bvk8E1Dvrf6O7+BXdYe9GVABXcDY+/fO3POaHdlt+lcMs/espviYNDLG0JFuAayc65sQc
yuK3sNYv8iH8gl7z3It/kIjPcBADh0ro6RnNzIE4le8UWAsTuD/wzxFgP7vWfy8aUwBl0S/u2u0N
+JDZ0X1iDMKB+Ecwzr5A58a9cJZXqN2pKo6DV++ze3vWlpTOOovm533rr/L6fcp3mEqe9G1yeV1I
ducsWQnLelfvuovsWPvuggcFoLyGb0w2/Uww5P5+r5Cxvj6LgwXVnqNBQCE2U9bSGgc3iMSNk7ur
evXcPC/WHUk0HoCn4jBeQDS7Q395n4EbLtZvf2/uDKEYUQEUMn94riniAakrBO8w+rn50PSpfFqb
r8NBETNiB6P6ts7tCj8RkjJaKvQcDHzmhM50ZGHcNenHhUX0qa6iwe/f89KVPNmVr+K11PDUgIoM
QMk7xFvxT/nBL3HBDfLr3fs3WJXFTPjrtwV4ODNUgbTin+yn3A9sR17M24a75PA6yAfBec6jOegx
ouTduOoGL1lDm7kIu/pCuMhM8UAFPHONXnYvrct5963fmdD2H/ile+Na/2uv4ReoJyj8DjXQov5m
dgF6j2gAejKVtvkFFIlfAax70At2OkZK8GMLeKuYnAz/SN64lrChfFjn4Ts/vT7Vj/jUfrDOiKb9
Zkojf6Q7rgdGTQ9Abu5gCaRI6Zt7jHcY5GWMb40ZxCBJQPg744+0IMQemM9pWpjUkNYnwHPH2h4+
obkzs8bPZzI5omRkPXA0sN9hM/oNsBhhs3Z73fGapQSnhJrQycmnAubEdCJo2+CefvJ4FicesfyA
XPWj9w3/tTc/6Yyam3xIvxioQQ2WHxBH/DdO/7PgHl+0jfYJt2FfMslHlWhHP6gb9jj67+rjeOZk
yL6Mm0QKIA9g7IvL11o8wCxFdQvN+2gwNJkedXbm4sQjq0F9gZbFtaSyPctH5mY9mxPyNfiNK2ro
Gm+hH+WBv1b3aB7dI/6xmT3VKB2nOW26UzkN8NihaKjm6jflENMMnmtupH5hGVPGFL/AzGwX7QM7
yPqTTuHG2BWlTQiXjcmfQ9VF1AZEYpRs4R/TXPrBOqf3nmamMKgG9DNsLqHzTEFEbJo/1FJKOM2A
Cyb6JZycaShjfUsT4cCdVFDUbuy7zRoQkgMe8GDyHGACeuNQQUbvivv2PikGf4f7dAA8aICbctkK
PvUqEplZ8kf5Qf/ClsmAjrvGYUJzWUxtGmpRq5gb4rwsdv+RdFZLrltbFP0iVYnhVWhm6PaLyk2S
BbYY/PUZOqmbdM5N7LYs2HutuSbgNEi9mtwhFxBGr0YY0VHUQS/icKflHGe9ZFKXONro9vBHJZ/u
i00yP8ufXPxoQRQQ+irLR0XxbjeCgaMr0/RAy/aChJ9Wtm+EpcWjpfmInAVxbRJLh8LhWzCRFDiM
GEndxgYR/0FqHIRuNBGUFNZf+M3Q/zx+4EFt3OIvdk9klSrjqR5PEpu6jUKjp68nGwEzMlolVCA2
KtzvpMcua2ohaQEZ4nKDwZ9RBxT6FFYO0fTUGZj4UGe8InyW8eUFOMRgDtshHyygZI+gPZi2SZdw
TgqBlzfeAJUVeBJf+m/XeppJ9NE0euFyQdLEOpPQC/Tx3CJ0KYSSI2sgT4cuu3x5j+WATSX6Cbr8
OEAEAq9cYYzJzIppDwfNztT4IBDlYybHsxNfhUqAy8Y1o3LlqDFOyisylhh8kdrC7TJVEAO9DJdT
zX6JrNuSv7VIb80Ty0qJx0PCBZmVAK+Qx0ljnqCOyy5btiPSKyyozfKJehV7gOKjSvjc5iSSvkUw
gm6djfYAHxeLLDo/lsuIWTqjcKSzFVfQhQ1sUt9w1k1GbBORAoMZHAjuxiWVbPrOKRDq9/UVTg4e
7fH12a4oPB+QLz6iH+VMb1oLDisXkGZ47bk2ZNcoNv0xoXSNbmcHbbRxI6hgkFDuYnjqVSyTwOoM
wkCh/8icSv61vU6zHtbZnq2LjyI0JyQRiMeYrEV9mhLAFmJTIgWvg9DJxkg8JEpkeBpsFQXKsXnd
7rvESVSeg8Z7CAfSmt+mT4VvPLZCvUkhgdIfaPWyDJ7+uNG5S+MNj7x5GGi5n6QLF74MTouw3vBe
k/LYjpGV9G4PISlzprYYDvJP90U5pwTjR7OAVgQMyAwijn0s5anLPo2zQGaSHe2a2JEOw6Em94ah
C101DtwgP/Phbm4RiATDQrfZ7Feag1sFy83Lxk+y9iq/XrLWKBOQ7j6czw0Lhuq2s/RYH9ufgonn
Wgwem2aVnbKfB1xd4CSwKtY2faYt6K5Rn3FC4eyieGOICFrzRWpY676+gGUPYgA7pm48PI1w2Usa
9J4mvMcVGKTygOTHlWTmVX1KNHXRuRhcL36iuT+p9RqDj7zYKjhAQimncZzVsvPMvzV6Jyhq4ERv
SIDj5QUNbbhUbIl0+ViivBJ0QxLr0K9aL7V+HXeuInBJHBU1ywro3qo3gPmGTPjLUj6xdYXpxdAC
tAWYDc9GcY6HJ1NQjBess4REtVmo3ZKKPF3CrK9GrIvmER09KmfFGb6sOz2DaAQIoYwA6j5lbZoF
6qJJoTh5YrgrZ6zUya49gzqxPEp7bHyCGux8/dyiPJtIhEv9FM4wMNi8L/Ung6V6BjaS3ccfuqQ8
SJ8rALBGnJAK1hVjXAn1utMrN1ob3dmC4SYFhF8DUxsHxglRda6MzH+80HM8f+sE3xJ1JFGcAQBB
B414qvKpGIJ1C5kqhHaF5IJ1IqYMv2CqX0kz8WsG3wa4axoz2+FGtnMczzC/8YhUD5lNAPgEL9QL
MCbWqCCfM+QjQozskQUFLHsuwnm+GqMHNU09VUdBhTXtVVsL3h6LLk0kM+sATLY71eEK1wXmHjx4
YYrXJ12J8HTju0GUFkpQ1a/GOZYW3bqRkfECggBFNSRplBDQ9w/G1BYPy6hfnjC3nNT5DgLdXkmO
dyfemRtn+knf6Bxl+3hOlrKb2HcF26xdBmdFR03115MnDb5aUPxq94hewKsG932PPtQv5BVQrQdz
SYrTMCIRhr8BYXqJtF1nNVa9Rz1TTMyrneHQwk1RNgSOhOGsIGdKPg+UK2+3AaBN9DUacgtSzw2e
aQ0onfnZPSTKfCO8Nvpr29doX2YRpsQcgJIhgbmM4uoRuRDNmhvP8gQJqcAavoY1Y+lgjVDM6sZV
p8HbtoQ7wOb9WJrRudEIomd4ubdYA+Wge3zANxSYBq9AWbhBnPG5YhJW5dgCT/Sd14pALEBcoJIQ
affx+b5Vf8/HPKrmRJfViYc8pea8QZQPl3I7pw99GIRRzWgdafAISYJ40s+AwuTHWvNrEMbhjuEF
qStiPpOLg4Wv3xVhB+nSJPGpHmn2XbdAaE7oyJNJyAXQiSXVE+aQW9BAC1ToyEureVfuzfRIOT5w
kWMkzKJ6UthAW2n+AgzDhGNgHQWpLny0ReC6T/P2QuPEgF7vUfJjj9GgIscxyh/6DYOaAsjMoizJ
Pxh8w3tIkR+8MJwSFuqU6cFHZ5zqH2vEaHsMQpq0sTBw/NiMPPbPam71qFQYApM7NxvgpzyWtQ7p
CEpfKmL0RZNRYKNJmhyapmLxkJVlxDY5IBMj1qwGnJPbmAivGFfoX7mc42KLLxcz0aq9kA+5SKRr
iWiFxDMDFkofrl/lMiS4YiRMjtbTaBa1zNQMLyed/T5/995LiGdWWn5hAhNKUdA2OC5g2V/DHYmC
dKAxziS+V8gqg9l3ZMwsVBiPlgjGJPsbQZK1FohFXmQdQ4zH+CtRq8XK4z4dBtYUDyMNVO6eWDyx
uQ+jce2M1jUS4NcwXVWN9tEIO/hcxFW80X9Y1e+IDKYcLPstSVuh14M8XpavvfAmYrytKRxKprS1
2/tl2F91c66LCjm3jEOzNABqqBl2mc+T2PPUAUoPzf4NSeKlYic5RZqtyOnATFjZh1ZxbZ/sb2Jy
fr20baYz7BHwHenKcoMbDiVm+hY84yHvLdqNWw12Vcvzd9xspB6rxxjOYDLspy/SvCj9DfJbHhMB
0s9L2kgFolFZ+yYGQWMtrh+DtXiFp7EuUDxioxv6BgrHlM4QsqcOKTQ2PhVI5AmmmSbTMogP7XLQ
jRWECXVgrkqt9e6+FAac5WQHHl+jgWdj3DeVuEb1wpSvpU8F9Jex+8Nu2x9atm8rYnXAtl99ef1T
CiJR9BXI+pPPcjepbTtlNWJkMIpJ8JZAo8N6UbSLUioYtr3i36QSvRZX6gE0IMLFUe0BVgmPiLhN
IuGYocHKYxCPIuG0AuzocVDvMmbl5sPyCoIKlfq7I5zwFdMvCCW9tjAnkWJTVwpmB8EzJ5MC1rTG
AIYQQwNhJScEQRMZ2YTWOakOF4jYaDKP0nMGPgbrZJCPMmSacVlQKoOute9N1qK75aQI2IW/RCL2
wNrfHemaJpXdtDdc2lScF3TPDZAWDDhjmi4oGkm81o78YJiQUb0vrTlcbbypMmnYVtanScIUihsO
s332axLaGNQWQTckOzRTG4vrasLof488o6SfJvPpvEMPyfNN8ZoDxrbKBr9yVwWPnF5csoGO96Y+
lRk1k4D54luZCxDEHsBiL6bo9T2FdEJo5GacvueTdEm5niXSd9xVMwgu3VP9lkbMFUboZh8mNX8c
MizqDb8TluaDDYYWFadbzosPGWe6k5/v78cQrsasD0xKX7NP16/i/Bh5ePJxhWlfL/6K9S1J5F31
2usGxtFcWIK7WjYELMzK4ksrIMdQpD2zrdBZi8gSkfJbrkpEtpkZ3gDBIDSOyrDRQdsLprkGJ0PJ
kd6Di5r4tlFv56xEovKhqwbWh6NNOZrL3pTNwoc2kCmKF7bo7cf0Gwz9b8QeZfLzs2CfxmKxNmDu
xqwhL/PDgCrZVa0jC6x+MKTz+EeUlpP517Ry5Cbsh/ZT0CyeoI3BARBVhXLUdLks05eO1T7IWgOe
a7MztMytUYjhTy/zQAj4vWg0GgaWB9E8eVbgY3jFm0i4rYPGBAyw8sEw4nWxWJBMSAjvIXP0CiBF
UJ0xh6rUikGWbFt6qpT5VcxQNwx/UjMoFGXToQ3U4ZFWX1320TzlPXe8aw26/0QQHfU0a7SB7/4c
U5pCCOvMUwIr1wgLrAfIl6EEi01czfmdj6aFUxOM4YZHg3Nt0KYCNdHr3fuDfAa/NYEKQVR6O/8d
ruAoBZ3mvd9Nth34B1/GHemeb/oFu/xhiqf9wb8lewTG7dTA2fmyNLBggsqKH8euBR8Y4KErETSq
KRBZlrDGkaJDXLaBopeYkYkHzB0ryp5Kg0GHJk2FCqrVGdIAvCMI6+qFifxRkUG+UE1tLhDUouhz
ccAVT/0p8x75sG8Kvir4YjVj/QHFJ7HJMFwMZt8yn+LDqNQou0PaK6aWmNomFhwcnJWDWuYu9C0a
3BSKh4t9HA1gHUIJZkKOg7kL+YZhpIE+0sXAj684wF/kGp+xm5Jh6R3p+MjYYhJqlTYnQabxvvWI
26Cs0eH+xKyNR96Wyo7ELCdyyhq7d1eH17DEgC7Gl/droFsh0cfPFnA0SeYlxLsonIeEKCZA4pmg
FBRdsnFLkfGSm4a37uk9CE3WfXjJuklJ7fZweAZiKDZRtMHjMkKhAqEGlUM6KyK/pGP81b9Gu403
j2O9ak+PD1ok6LqC6kJMxEpZ+82BCaD8aew8iG38KiXrY86hmlivfXfACBMwTbKNw18gTQioKMtL
ZDGIXx/YjAUZJQnVT+o9sNvVnWJwmhsiL/7idN8lmk5m67/04CSE6mgdALDBba/59zQO1pB5ONL9
Ue+pT3zO+qREu9dGwKYy8OG08Ny/1EuEr0XzJ/5p3ZrPbMbF2PlJQYI4Sc2Mjn0TemnkPrZtfSxI
s9f+KsbkEothWj/cyKTuzLcm/gGmpqxlg4tonSByHDX0DyNABIkp87KC6K3nc5VtuJE/poWgJ36O
5trGqwIfkJjrMLnjglw90TjHH3q07Jtm7UB+RFEkMXg2nnXhyA3E4jA+66/hJMp/OM4kTzbGqPkQ
C8gYtSRsY8qigmB0E72R2ijOS5bJFKxnenyJa92XxfAcIodkIZoruAXgarroDLTKKUOJGGf3np4I
TyK80x5CBolgIEtN2yjECSfMT9uqZ62EZUNcMd04pLQB8alZntq2PqclTDJFnGsZ26ygeXpDTw36
Mv0+wxQ2FBRpgUmUwBAQC0cFeWHCJebsm3BZTWMr5/jYYvDLoVfWtO4c34LiidBDngyptDLyG/ip
oQokqbNvv+oMDG6in5CxIWTtSkBTwyK9y57977Roh42+Ir5CHD9h/rRJvhDI6B6j0Fd7koyqGwuh
/RTBGppPS57lr5Ws9+cGvCUk0rofereaCG994+pU6lX7G8tnE9a0OMJmJpbCfEcoidn/8mRRfWZP
iPgs+k+FoRmL7EuYmTRQca+uSQDPWRAFDl7HQC9lmNLkpxRCfQjnUIjfTCVxAT8/AJ+z7vcN3qa2
4kyJCc4WDRZCgpmj0lp3zINDkNknWGN3Upljmhjm9RE8IUBPxYD4TS/24PAy3IlHgZK81OnAp4ZH
WePDDRzbeVqBCUNTB+1DhRgBmltj6P1uJ5dUAH2yaBOmin0j/BInvIvMCAtGC4T1tVbhY0j9dSpe
oSq/SASUongtAlAq2lWNPwt6rudKGSEoYq9WbuoX8bNSilk3BraiZY/KPhl4SNn8QtDVmEsstQJM
cyAyXAb04hW8St+AQPiBbDrBrCLyMZB8GL60KhQEZwbmYCT6QfrW6AuT194yfqIC4lgPxwFUH1Ls
Kvox/opL9cfzBMvNBMGv7OQKXwVQFpbuswoAqVVK2F/1ku2ELxovmLtT67nTVuq5voXTpIzxIHDy
RP8YP9Mzsz5wlRoaAG0G9Iz2an2Hf4imj9p1PJcb8Tb+lXvweh5gZh5Rf2LKyCBw4k6spqkrEzfm
dMG4Us50+calPsmUkX/06NsOWxf7eSh3w02KTmhhos/+xD78ZhNtmMJEsBcu1b2ds4+81+UxWeC1
TFdvx/hkAhNOwDx5CNSMwk2CsC3kFVCp4YmSBK0GVAPOog6hvhsO/5suSNwo2d2y3qcMZlAOIaAF
xhHxQKgnF0zO2ET0VZYp+CuS2CWBqccHLOGEJsp49vdn+6NSgrURIrrKNpsB0X2CNg8WvUQdoIcH
ajhsr5I70klKl1xHiA28XwF5NyFVf7Mt3x+FxOw5gfFlZPNMwEGkwK4hxNOhFi8J0yaNkYP5OaIG
l1OaoXlMdMW56m9lDbJbWtJR1r5jw6dxaWgec/jxI74ND+RpJqCrhfSFUnOstoIBfUcGKo6JUuVB
e8TjQniI10Jl3MxVN7JTynJY6DivWBtijLGifSM1jBGnPt9f3Wj+TW0CNRekJmTr7xBllDr86J3h
PwmjAu4ckJEPhxEH3A5sOJ9GWFMSlVQFLWnoiDxep3cUHeWMoVWKsrLUV1XCrfgumHGPrLd9goNA
L0PO68lL4qS8Y9gVAH6T6aVorWvASda+YmQQ39BRRCygqRaeQqhU6VNaSLly0PVz3PV/bVO60oNZ
pBDusyFnL9OwAdYLSjZmNJI5BS6FcBK4KTSWIgHHKDAFE3C2gz4zWn5JM5Iz2MyAxbuQblUUdS9m
HZMgAlhcRkI4Zno1N2EIGN1NV3HNYRqcTzduOOtKbFhR4HXm1WTs0iNU4IIbQRGtrebwwmSqZFir
X3skivgDDsa+7hd9vo3M7VvHcPsRVDMRxPjl5KrdGyvNwtEVy7qziJWGjmrRYct8MWBBzMaAmfnd
Nf6bxBOYMgmomFzD43EP8afR59Kezbg37trLk6zdWwxISuqf5xbt3xT9HDQxGMEQpPnhre8rDevL
iV7So6kjk/bBkxFEaz4tQx5H9gHbHsfX40AxZxF4mj5cqCmjHsoCY8FeIvc3ECz3/SQImVZsM2Qf
7bB4akH0C+FOyipPKjw12QCi8Bt1MuSRsYE0fTIaC+IvaPIK8ZTgV1Aht4ROgOc8zBk/lUX6065I
sGfkZD68d7KHcqevlADOnLWPyn0I4vJcwrCJi81zwmJ40iCrbZR8AnOjF8zFAMdg6mGWYJxFxw/h
PFCLwJs4Rz5JfBJNzvy5Dq/YYHuRC8OXjQROhqZgRnCwEMPGhL5r6R7ajlTFyItnGqYqQ2CNLiR/
eCHayC6JjXS5yJlyTbBoAIvokZLugPgJU4YB2r7HUJQJFf0Sk4irsRG30ZxuzEuqq/HNRJ9aSdG2
p1d4YYRlkVOkIuxnWClAXf4I+z1mNma7FUwoxxf4SsLhK/nHSYQjQlA2RLdO2/bqUVLujb5OZA8F
7ZCvw/7UpmDkPpxvwKsRNyKmK4KM5v39XWKJP/zWxb1Mg5pbMuWehyIn5B9PlgX42PwmJfxU+1kf
jBSR5ETv+QLVzDxGK4A7LVv38hLiCFwXLqn4XOUPnGqm26JeNlfLcgEZMb9Z6yeuLjXgt3mEMjfm
9TexULjJZu+VPC7gWbIF6QtuKcDrbFhVsIDwjSRNcCLUhjuLlAPEgBBv0uiol6DIGKqqRyheQkPM
mlfD6gavEGbZcGFolku2niP8wf2huEfpRY4osFNvmFXI2DG7LWYT/7TbwN9pU1CdjVIfjW4X9uvp
eFIPCo+GbdGxGCCA/b5VvP0+m+EXUpmCGAotSwSKS5EP7v4VopV9zIqt2s8nTcA4cccho7y7Dail
SCz9pMAZz2HBmgfznU3eV/QJ7E80XFzXKcaRtDnMIN8LwisQkzLxY8jbLg1CMeOVWBwoHnRrpSV+
igEvbNDo9iyoRXOMQdaGcGpiYF8MSTUG3SZbd+ZRiTJvVMY/pAuddi/Sz3jYveAn3NghoFIxnsQF
ljuOUvNVIzCxuwIQaer4lzAPSDJWJhMvyHN0QhpDx3m5h5JItC/mHxNVXtJIVNskxvZdB1G4yupA
EU4AcObjD/Kv0VxDJkTlgelrOjBw5cbWGISS5bPs9WMX+tbrg6/WYFbwYnqZf/fDDFyjnBzgvRK5
QOG+Z099y641lkvIASj7CMvDY3WqSvDX5NwjYHo4vTtmK8Tkr0+IXu74WXk6L3HSU0bYX9bkbI12
cdJWSBMdhL1ryGaMui9sYnMYIdq2veDRqciuQMZ7ix7Vf54QeKK2wxU12T2xM/tOgDYWhbCu5UDz
wyD7qWnp4RUc6Tr0P9QcbNP3aF/epJW5wFEA/dtBXDNIh/IzetRuxDFCul1W5hpm5MtWvumd0MTe
QqoynBsnfwUqr3Sm/8KDTHzrAHWpdspzxHX8R5KGJVWOQXHESRcMHLOwnGEFjGtIlitJdek6kzFI
FhTqkTrn/4UeIbz3/OWODjty7ZVkor7n9Tpfvw/YxVSzaF/4zan2rDlwykH10t/yf3ojvBmOGwQa
KP4A3xIh6L8jnLgnrnKEXSt9SC3jVEBJ7/1B5Q4RT8ZaeE9ULCyxfJaz8s8xbmZKvubqw2FRuUo3
OjMFSqKLg5V4mUxNAnJrsAnFjWhXHoCJZpLgPLfxFsI44V52Eq/A0Tg9Lyjpk8We5uvolk7lwbyH
st9Opo6hXzcLCLTx3QqMi7GAA0k8+Es5vtGm4l2w5oveCD/Aoe5XPUM0pdmoWnua1B6rbXko9ykr
KipMbG2ZuTrREksQv9gVc0BaWIo8lNSfc6Jesy07F2grrocATHhvL60f3XtvtW/IxsZR2qFtVOaU
kOl7CpyrD5AMoIi6xke3hdPy3R6IMXws8wPSxPGP++AknYSvr3gLSUUEJ5s3q/5PdcB/MWb+5fmU
VnBZKhcm1x5YaUnHMDXh5rqYM/+5VEcQeZ+Rqf26Y3WDa5nbHzhXzznetrzmvUX9SJky4yv0ULGX
xjeQSCCu82B6CvC62uSzx77dIz+fvxz9PpIx4JhBPiOhE7jCNzAYRpNhqwsMmkEJZnAc3jPkOTBl
+XxlVp7jygMzs/sbqw380HPkVUvLR92qeu8rfe8nPOHdeE4+evxGf5FAKbNuN7iTsHO6jAE47Gwi
KPDJ634Xzvv1e95f6IGD2AfwWD3nDdYH6hHZ8C50oUh/qH/Kl2SHPIREn++y62SF6gxLalocrJ2I
FXb4kVbJTnHLteKr+/rON9A+cGVaGih3bUzBvWZLwWTuhi/+iHAM0h+tij0NVGzjiqZmyQnDiXar
fTAyWKMd9Ah7YDFwWYC642vNqPDLOEgnNtPwszLt3KO10ZawTfBv1Zbqrg7yO5sRYXouK5RTyz4W
zgTgQUH4Mm76J4PZwxAUAVaCQecghvObc1Y5gBuah6/jmnJirs+4k2EJ+ZDyNtn+xbTMrhvqb8g6
lPUrPO0D2OWN4UOzwniKMmpi9MwMKkV2K9BufFScGAUFG64GfxnckkLWrdodkU7wn1tC53BxbS+S
m01F3GTchX/t5B+FOIo/wIxRsr2IwZMPK57vTs4QcQyi92bfCGq7LnyeUQxGMiB03BIZ9q6KXYK6
z8WWbUH0Gsyw9xeb9LaGoGcbE+82+UKa4jar10LYNIthBsgaO+FupzvCt3TCf9SvN+ovXFMEIBO/
5XUzltEM8+VvjoiRz1rZ/HPchYhm+dlJZbLP759zPefjLrpl/vClTdKMGG8v9/XLVB1nWLda1ft4
K+6aJdxwKBBYV0GUAHWYT5R+t0aCMAlMLD9a7N7XiSUBWOq+nWJZXIbZwwHicHkgPFi12QUq7/ht
uiR980xY39rqPYPqNN1R8ZH72rqSZ/ZeQu7lhfCQ5CNmUjMCFolpgG00MdCSUz6iwbLjHTkgi2zJ
zoUycP+YM4iQP7mPEKhVE0BMOcaDw99cbxciIZcuO2CzA+uMcmiVB9/lioyUk/k511e4R8wwpZhT
KbErGpjIybbOuwrMEinXcaLUrsOXSsz5VHmaO4vUzvt0XTw4ChGLxoqR/0/00+Fubeu+uKoJ1kJL
s2iuWuUE3KnKHxukU1yZ7u6fmxEEEoO5LYg8Ed7pJHz1mI+z4a3YX/gWD9XlrZvJjs2mQ5+Zp9pV
YKN+P25l4z5W1RLDx1V0Q/zBlebncJWuNWw8Pz8pC/k4xVLBB5gGwzvIhdwPKyp6+TRwRbsZjJkO
QkB55q6/5isatytUHZxDPNGPCKDEooI7cqmnPmz10ZW+dgjDvMbD9OcenflteKIceYJGf3phurbu
hSfiTewq62jHdfjg9g+gTTSzdBWe5Mh7JRgzsifZWLRcjHUx07fabViIOx7he/35vICuzV8rB4bt
sNe/pX16UreTvAdS611ZQDeCi+eD9EMhKZleBN2sZJAM+3tYJPi6pr42eBwJacgnrhFeQ2d5rhkO
huUqN750wLyMd6creClDHhw429MpkPrVxMogJP0OPt04L/jfmJqhdFJ/YPcba1X0ZaJQIDg6GDou
0t/vHL6Fdii/+4+Iu6Zz2pX8LaFfdbsFGNbwxXMLyIXLDFwJEmXJx9ywmA2ur3qQqIcv5UAqQnIs
QGznyPgmhvN0izNKmhsbsD26L+gM4ep5gSSon/iO8g8aboDnFkceBzLsX/EnmgSbkFzhiqMfHqfH
W5+rR0a5JGwSBAD5aNViQSdvQ9FNruqRbXtWsFMt4PQrPlHPwJWr2OcR3BI4vOUolVW6x4toUnjl
HvEGdkENUnzlK+UADAX095iKQudxswA2XW0Vb3UHxPHjOechu/W3bjkshDWrQ2yrpydu+LORmfWq
3EpkALut/5xx/TnXOI29C2+AUfWcxQgKQqe5pntYMh/0rPeWjDR+PeZJH0h70hP+9hvISd5jLu94
2p7bNMCkfcPDkgZoEBPPZDiJjPdWf4NX0M2XQRtkRxbZWOBmwFHrl5mWAukFAhF2WVsJD/lNxc7s
kHzu0uuLP9gnAM2JOwn+6CGCBwb9GC6ZOX9faZWIn7lP86RLdmfJm5b/zbc514KSODpd8R7n90H9
TniqR3+6C5jlExi4B9IFfU3s7+5L25hHnBCEjXBplo+Fde4qvOiV0WGGxFi7ucBlkhbTxeex6s/i
5UU1ghYTImxyhFYFi83cQWn7BBtZxZc3Ec32+EH7DpMTrip3fr3Kv+ON/APxGaotw4L1m1STzo84
lc8ZPkRvzHQZHyc+3MCWJgJxxQUqKMbzEK4MZPTQPJHMOfVVQNx0BefDAkQE+nUsWtrj+wYlEPX+
Cno0E8cju61pLjbVrYaSfFRX4Hgl4At6AA+RKgk2NwIOPbqGhf5Bbs213b6xgiJh2T7DfXdM7w9d
s504DAJs0/kBFOSPJhZIvrAjw3jxcFGVuqOd7AsHC+Zg+sm8z/n7+7vE9uauwF1EFZB5/YkZKgOm
VHAVZi0oyCf2EuQfG/jGvt8L5/JHxHpAR2gzsOOzR37N9DcqGj5zeTk+7evnvbCv1x3sP1uxfy6t
/fMT28fpNbgf8C/ROtjxAhUIxMB2Zrg9L/jhB/WQW3Fw0+uY4bjC/P/XwO92/v8saA8cKMexaILK
ETmH4M02KJp9hpgD+YpZDD9HmzKFf4p8XM53R8ViI9+ieIn4ppoz/RcGb+6Dj0a35E4fwKBqei+v
pVhxOSO8cnr1k47Dla25cplIWCTVedXCurQhxltOCQWZrKXBVf6Y0xGJLmRHGr8kXlMNjehpAals
glVWiqM51Kz8L+RcsvLbn1hI2aNr2kDB/FPmc/naM4QaPp+MRdd0jPhFOJnHMG6R/ruC07+bvkmy
nH6dbEu811ogMtV9YZ/9NcwBYY0RqTq4POmu+MESjOw5XzCb6/YT7QQtEIM9AiSWxQ2lJVgGxhzk
KW+R/sUMSUhO+8tyDKWdepWOS1wJtEWDzcYk5srYWS8doOsnfkawMNFMtwTWg3wqtkkuN7PKtfrV
b6Gc8b4jRqFw3SDSBEQ/vDQPYCzGtgVh70aJ10w5NfhlNmnyrXbADQ8rYmvfceFj12Qm0QbPjVnP
XvP857lpLMe6iJPywxGvxp35iPqGxmarK40c7LNOJ38BhyelorlMngowkVYZT8imCzK6yptyAZeo
fzgVdAk1pgQebekCm4AE0esG8Vvc+tUMqiAdEmVVkN3e59eRJc08oN1SGH19Ptz2WNJ3Ar4zRMHx
Pls07WG4vHay4KorzKdUTHcIAXfTLTz9dAvRd5Y+PBK4igMWhO2p2796H5JjhkE2I+fYM62z9ifC
qWaX+FRfdju3fnWiWVA7MYzo7fragIRoOFk77bXaW2cmHszkwy1BBOpkyaXiYMsNE26hm9MT8Mdd
Niu32c1CLgYHHpYs8I6df00y7NApMMi2sA8AgrfrYwpLy9OvuGRyuF3r6sUitD4tNjrehiymv5jD
6qVum2Qj0Ov73MvVQlxC4kHU/py10yB6PbItLBjwRkwpul2k3HUsl+GhMmHYqblPiodGufxa9eZJ
auev/jKWV5O4OQYP+x5eb8xt9HhfRioT+j/z1tC+ic2ypjXXkWfoPWwhoJhPmYF5g/OTiRs+Mp28
pnbdCny6CjhVyyF25tzc0cXIj8Sblw831+alvmc6jWmjLntNtJDFRdwvS3Qjydy05hkxOBVG3SvL
WiVD0IeTLxIvzuGhWeuw3HfmR6uj/GD5jyLMJ94s5NnhnW1KDZR9ZwiHXljK+iI5l8xD9V2K4W9+
evSbSJ8XoGYKZc7HiHmrdoyw4y3PyfP99AwdBLX/IeIKMuQu5tZmSiHUuwJVQ7MQ8C9SZ9D9i2aT
wecWCZS51o+NjK97VZBuwSieLsiD+UE6DxpItludKHXMHGLcnh1sCmuDBKMJbac2JcmbsZEWek8T
NNx7vH3YpdgA55pnfkt/bCBPUkmw4YRvwNoE7u5Cv9aQ3UJpTWDAY5iEH3eIINOnZUZFSK6QQIvC
WsVQh7dwmTrcx2hQvBy9I4Exv5rowWlC9vHE/oa2gHpOAYlevzcdTjmYClsTy5NSELEgL9Q6Zpse
UmV47iHHy6pv+NN8FloH4x7ISpyTB3wv8mrcBFTngQzJwSIW3SbPO/utCFF6InXjyepjKIP6Eg3Y
20IVSZyRjU8VFZrIOBetA+Hk+Hix0YPZq0FKRDdeh8wDCzwhfZYzGchYnTQ1+rK5M1qkqKL6avAr
wWSQkLmJ9++8OWcALhSlkOb/geyUNHXtIT0aJ2U5ehSOv2LoAK+KbTKbLho0TkYS/RAoFnQehpBs
ElNpznmg+ajAF8DmQSDwMySqhR7CsL/xr2wwSbAITQNVlFivbdqRkuaOsFFa5ZbQckf8NHEse4iM
DyuCMjHb2eviEgcQ3fpRRjwql1rZU2sGhcFg5k+wkFv7tOIt5J9w9h4oO5mMMZF+yUtd3+FokDQY
n66zgUOh0gzotGuMjb4QFxtU11fxU/8cvur968wixkiJPC2kaNHDb6+I/PeQtRTqBxrdc7PWEGHA
vw7EPzAyFg4fmoQ/QnNng3bVZX+dvPZxbgBaWWONjjve+/xclzPk4t+ggI3TX2lNgbKpp6cKChf5
7CwzwMITgZ31u6Mg+kTNUHFDXhm1Y/OExz3FOtU4FChwQ7xrbQbXLOCq/61/ltFfps7q3x5gAcx2
2R3r6p9Z2ZpYZphWU8777/sqz+GjQIwmFQDPUxJhrlRdk585lPgWhAVM2pMoo2n7++LAyRvP4DYs
QTwlmTT1u0weDC+fkw1Bgno0eUpiEFdohBG5denJ5uQgKJ2ZA03QRhmQLSnKvuB1nnrV6JlKNzy9
v7Ju02IEi0AOUKn06MD1OdV8gUQPs2PiKhh+AzXO8ZL4C+/q+D2AsXbbRL7g+I7nWaqLc8HUBjdG
ofAUp1zdviT4A0wsmVmgCISnM4GiizQY1fJVJskJoOM0mo+Z3OFrgxk8bggI8qf0JORc40+jI8Ty
mtHh3YPhUKJz742iX2gL0fxjkockvBGp8BlX2V29U4YvnvpQujJFnKLEsbOCvFIpc7X5HKFwCMEv
XNyIPQ4DCTTLRHDi76DwySonD/SH8T4UVgefr/9IOrclRZEgDD+REYqgcMsZEcUDot4YjW0jIqLI
QXz6/Wo2eqN3ZppWLKqysjL/wyOBAs5spguFgR2RZ3w9YN4KH53qtNzBJF7cX9a0RUlRz9T5uNhz
PqQhW7zWkL1umUXJeHQufx7bKZkeKfBbKBdQTabo13VWF6gXquU+AmYsVXozVOyu7mNDc0k2VZR0
iLUSQRLw38lDfe26FTIQNQRuELf3QCWuUJVEnAPNcOSStG0uxxrBM71IKHwqDqe0Z7WRp/Mhbgr8
Ou6k3Uqtl2/wrfw0W2a8HiKesmD4g2fgz5zQ6Lu2lMgRh6iXHwVwcYBAWQp9ym3JSpQR2kv2sF5i
Iji+B9LI1xb5pdYOFIefLTI39tPn26jaPFDowVRRCb4jq2bcvmuGURm7EyV8cgSWackDpfCpz5W3
HS+d08uzerq8LQIUT10qf+p7MEClAcyCuuIYNRhq6IFE47LBL9ooLnd11WugcOS4R5aoKJJpt7ud
DpS+cMcQD2vgn+rlqVVJ8WYauilo2pQ0/ZBYQRrfqIv9l2baGxsMs8QVTN5UKp68c4kNSrgX12Sb
OdrAjTnELyl36D4MqHS/EBz57Ib0LeoiqN8xS+XdAzNksvo3mvjjIgA0jycNUiWvKJuG8v386EL5
c/giVAMslmp3ji6mPU3g2A0/nO5mdNRQYZhwUssuzXON5ya+VML0g9zt943b0mvWB1OfGrZ/3Q8j
EGP+Z/PZ5P5kl/uZPwy6Rc1aWvSwodjh5lB6fKrsqAVBu6OvJf7lQTDhNd7H8viO3hG0o3iUtMkn
wYQ4LtEc4bSKvVj0WEownS7cJqTHDZS5TbkqVvhEb17HaVItkRJbAvXoUywMjGrTRfxg9VoRbfsA
hl+17AKaFjTouqALpokSN9Fjg3z0qoggPC3zFX2HjRbzlQziQVxvMDEQtXRuJBqsYXPb33gSyt4w
TCOq3vOUjs04fi4bJ7PgKD424xhJwohSB/+/b26bb0yKHb2iUZwfKY7HJDAOTgh9UC3Llbj/JlKS
/Jjx9UmAc3/j7DhKRgmVLOqZVSKxv6h8TQ51PF0DWloMw7t/908jYI5Ppd6jt+i8fzD7u20haitL
ZaNtrw5RcDleDmevn+tvtW0Wz3C6f+/KH+0s/WVrKvAZPZfr7+QP2upjSxt5/diiIn/77XDfCaRd
u63DdqnMlXmHz1gVNos6fGNjBZ23Dmv+WoXttqXXI75kLofs8eK6ilbRay043XAohzsW1vZ6kHb9
jyT+LON+9azd/kew8+WdzL8rIMp/Ov5abcu1tod7pu1Rn9uOyANF6+b1I/9NkMfAVkfDkuf0d/+l
F8h/t9/mR5j0TF5GsVb/+EC4V+170FKfeeE+PmQSa8j+6yf3VIWQRdYdHBq93lbbyZ9kDXfqC27+
4/e9EKPzXrTb+6HmSnnXLB6Hhv5gFzU8OiWpNlNbsx+IKHx9lvYnaeM8IuMGF8DGNNfWatjG9yUP
Mq6YPdVyGCF2vcz9PhhG5Qps8ze/fEtkEWE5lGh6Xuc3DzGojXKuKPycSQd+oLfYmq9Qoi/W031J
UvpTm+5VV+3c/v3Y3a5YPxnJjqF6cv9IdEBTDh8hlONnONkpYHxRjNp1Du/N83nzKEDoDINhgOy6
u0/NYgnbf9MsJ/6f+TXfPL9+8V514uNRM2HdAIBkJYmvclWxqiDdlsg4dNFrxR6u+QDOxDofgj3T
Eqi5KIvwhz4aRqw0rgvEr9WbPtISLcmA6q+0f+uxC3oWFmFueOmCJugv4q36S8PqGwKuggW+6i4F
fb4Hi4F1zr2IxU7JTzHFe4g0IuAe+8uDO2zwo+E3UP5Lin+/8e9y0rFYIVQoCckHVKQxKyonlNAw
4h7v6Otxh+KL9c7LEISS8vjii0uSKciB42PDb4peI29NHLnqNzQ+L0oiLlKS7sJPW4LGpbvw/v9u
oRbN0O7CMHE1YRciMxeJ1lmC4yuvQtjqouJIvOoiEc1GRBu20ew4jpuATxLRlhcAtlXyMvhEEdDA
8ig+A9/5aOWxXL2JLWMmFWVJ2rP8mIjF1zjJVsXldSm4uWEEeN1vLiM+cnNpGF0Rud5HEQrFkOVi
ZNnPc5qjuM8SVtLjRw8RL7HaxY9Oqn4RgUlJSADz1Y2YlYnv7DziWoq1KX8F6UQPppWpWBYELcGc
fEXa+hE/3fgwk9zDOUcJAGu+uE00BJaSLJoASKTyz7ZGEM9B1Lc+gqrrevbwUQ4I9MlSxmbHUDeD
4L64r1/e5Dzc07jYqZuxk21PSxybQpiC9fSn1T670deHcbPo+BLLZOp+vXYzgk+/exzkn+ehOpx2
n013vJ7lC2hJniEPSUyD7Ggr1DhhCQjFAZ4NsfixyVeviH6m2BxUdjwWifgiIBOO3xfxtMTvPtg/
OvYi4CvoJ3D5krkfoyESiQXDSABQJli/LmJoCRb5ikHMGPBpwrRouJbtSFxD5IgHRtxTMKLAuiIH
YYSyqIorBgyrwwOiC3R/vgmTiMcKrC5Ww8FaPInb5t9ti21BWJXxfSS0st5sKJ+YZAIlNJ7TN5Gp
jQSczkrweRdtPVg/J7MhJ2Rh6kvO76a2ao2Wp2DkTbfNDGrWRl0VP8oZRsgkyH6mm+c+3WULdSV0
g3fXEMU/OLO72/a2hSE4Po/P3/PVk4ObN1jSQh/+9ewjxbrePsNyXa5HBZ56ze6xxWlulvknZ+J8
9r3V7xTdnN3cgkrMfTbwoPvNb4CJjHQ3OtMvnuGNtm3DfHZn4AeQkoihU/CHQuClu9zRzBjTp3kf
2T0/eOz+5h8X+Ev3FR4aE7Qnx7BiQAPefZg/JMdN4coPsyh2VLfZ499YKClYPYSjEgE654MeFHLd
jtwsOd0VnaXEo2YhDUDWCaVSqfUGjQ0OGQuIisPU37XtNwUyUR9aI7Z0BFGBp8noyZ5xP5RIKcCD
ktYSZJtqBk4ZjmCF85K4Cdz6IPuAUXm6UnM8TRZXDljTR5Ci5yL7KBA8p7juAMfSH9ilA8acQhYJ
6skSeNgV4EwOCG3LARM4EqwBguSdbNHUyCgUeqcjfaAgUEJtAEapEM74oI1sXEGg93g8o1AzBOgB
y3/5nQbYYQKcfAxwqAg/9yVczZeDBtLrO4P3Xm1wxmVukx2K4x5vrJjj04p/lOF7IJJ7t7Tn7DNx
tJOJmzJkUlSftPhmf9I58qSoH3EYoDQ3MoDB3CjlEWcIm+SP2WTRShaCy1OSR4gpXkl+iYb2hBYT
aGcZIaabDbSLN88oB74sThiasnx3Fh0t0EMAi4YmzB5S0AZl0HGE19zjOwcFS4AGIoeSE5ylXsN6
BKloX26X/x9W+SRcCWINo8JKcHqglecDDhOSlee/r+AV0PjkhMmYgh6r41tyCjnN99cZ+GpNskaQ
gdiQRH9ksB6jtgdHweZl+ATjhGXJXVdIBr4cxAfpAquhAN/JTuGVVyBZjytF6EmYPj54uV2GOHtX
d7os8JClyhqgQK5WF5kaQAGeT4EAjKR53cNzozPHCUFjmV7J01NqJMXAH6hvjPxyQF7L+kS4ldA7
+55Pt9Pig1rAraVsnr32Av3/rCeIC9bB4IZQYNp1QCOTenyosk9UXymdtzmdJ+WIMx3PnYpRu8jA
SLcUg6S76tbVfITGCySKnsPT6TDBzQ5UC/PNvo1+AcSOMLqyOJ99FAfpKBQAcgPeucy5ZFlEZ1qw
nMmZ+wRIBgqmFoJ4aGozmVAD4GHQ4unnSE6Do+U72xA+9mMUNvsZIg+U41Xr/BD1M7/EwjcioKW5
oG0PJyHmOqi2ET95de01Q0KD+YWuLxvv++PhWI0EhNlf3VKlfGYB2uVwu6aG1B/ovJ7CG2gk4Swr
2q8IngI0XpJQ479+ueMwANtY1WFNA9sju4Ep/jT3PVaCoz0qhERhvldAlyE1650DwOXC5SBsPvr5
uaAij5qD7zzRYCy2oFOs4oUgDPicc2dG2Gw4APvKqcFeT1MC4SJr7F4FlBKFGNFRA21A7Z5zI/qJ
PPPKUi+gmUS1g0LQGUacAnXcIK4vOFfPCBcApICIeoPK+SS1Xjq4oqgApB7+R0eUGmA7VCM7jUb6
9m6P2R0x2CGBfNvMBWjVmln48B+K/RUFElAR9F8BKSwq1vLlGw0O+G1QYG9QtjnWFO3QmIF8gTJT
6Y56ZxKrkPzaA0LWOOVy2XSmYjqSO5gDfkGk14pZO0/U+LPDFK89yv4MXO7cV7xefk5/6aMYdOOU
sfGa6NUvlWSsMbFkt264EhIrA7XDeFMXqieMIzvAWwEGexg0C2VIqSulVceZGJiL8FKH7mWcQNkh
i/B029KTJeFgSTB4mJwMTWIA2FfKOZlidv1MjDD95Lv1mDiA0VC2odbFZPVkmsE+aq8OuRTPwgdW
Qs+y1nEg1T8BpbUHqRYJQ8DDMYk2iF0SHsG+dx6NfOHojiqVkx+r/hck7wCFeMzL71IypJg1WXxl
gFbdZMFKIdCyn38C9NII0wESnE9MFXlmxBeJXixzd8VLY4nMXSK+M82NSekQ1IEzfDyENdm9puqM
8P/t/z5P0GtiK0DdomQbhMzLSuGhbJghb1RsOPiH1eZ9ZGch9W+OHHkEalUGUuudwBegKmO2v2w3
OdAy7p/zfLGbdNaQfcmgpA8ANrgfhGfV/fB2IDUuK0ImoETEaoiHnNOA3cDmpHIwZyEhYcfT2Ilx
RLT5y2c801D/Ac8VUzSh7Ppz3RfH2qVDgxArZWQAcr4UVUv2n6/w70O1MyMOieyKKt7w8qwgPlEc
idTZ+9gQpH/uy3X9e9uiagsuCKAJtYZfNGwnf2zv8KQpJnyJCNhtqYwYfP8n2hgTEwkfJbNh37B2
OftTngGxSYyKKHww+uOYqYeC/10ygEwFSBWSsrOGaN2Mre7IT/hI3xkzianJXGXivbpAiBfA2soP
XJr33tR9kkO+qx+8OPDRpLyaUMWbAORrF1V/YXNC6L/8gCZFSsF5aRY39dyMkzLAO1WgmtBHwYjU
Rq92nGB1RLm989jqgG9PsDeKwM5qMUNeC3mtEX3EDvAyV5psztkKj9cMkaRqg3BzF3boSXvPDXBU
R+tC+hE3e3hBg6g/qhOKDSfFRKiVYidDOqSCG7E6SG1NQGJCcZ+wCphhOtSXrBGGiswBxryon1Dl
ppUAMg4AN5h0KuxPu4syS3Hz2cthO9ST1EruIKNo4x7g4wCYp+yNJuaHbYAO2B0et5BUz8QKR9Xp
7nOkQ3Ux2bZfjNFOYjchZyGF4MDEUgXHlsBFDZZsVBym0jnpBr8pEpEF90/NKcYMglgPxj7DUyI5
xzeLfpTUXSrh5uv+yQkxQxh10IInxdFrfc3+ofjihQjHXQS7HORm8vVHyXXjHGZqgnZHgAa/DfqB
IzxjlTxpfPF4aKKeTB4RolxfU+qdoOEkjE0wOEnK2owOyGyTrYNYE2V0lHVOcR+X1JURZKfjsmmS
6uRbS2FLvmFKJjfxRzY/iTobepwjY/kylqmecLT7uuAd8U22eAT5aglU8+mS5jcTI/no8NI5b/PW
pcE0mbJtfE2yLmjP9sgncJLfPZZJ6SRIZrMTiOocOm0dMS/ogDXH7wsKOVAKJJ+dbVyy5zvMKWZo
AqyuGq6p27NWxvFA9sYuwYskGUMe2o0egephiqIV+zYSJw5hrHEA+0b3zSi2v/ryFXC0YqwayX+B
zpDsfPVN7CX3Deesd5IbzqfG82UtufeapAAaAQpBAevwm6gh4vUUKJk4RVDkqACaMtt+PFggOEj2
njtUPcdVPFWC8W15Si80Ejj3tLBB0MvhN8xTuWZKk29AcUP2x+IbK45okh2dqUECTZUFSjk6ff+Y
OBM612uy76E+GruwplgqrPoTwl+V86Z+inko45WAkWbRyS6zcnmnnghlFAf75GozK0cx58L7O6ac
mlriws0T7Rx1hYpeBLSvjUF2IUHPu7agAXMAG1jrAEEiY0L/L5RNegiIoJ3MiTdYYxPCKuLsFpK6
kE6U8/Gq2L9b/1mjV0b9Hr9PvaDmDvwkTnWBSILP9pkVDke+zz9o/Q9nJu9PXfjv+KoPPJQRDm+0
lcKeTVox78F4oO/uxgBggJ4u3u4zevPS8ZO+jCXZIHzBVkWUIdRfbfFYytuT97ogfBZONWt0tYGQ
MXDKomT3m3FP/xRVFTBGiAqc18gbgQYc6C0lMY5+6hHaVXs4RStOjphdFbuByx049BW2aBzHkkNr
dykZiNRgkJOtQICjgbyeBtqqsS+c+Y08uiUITGDZhgHPzJsDXes63Xoh6YGhUm4xD77/tFMBFU8G
Ln1Wavf5ZZrqIVZ0H3qpIJxMagwQTsdoXBtnAJ5hEVRxEXE8lhSDxgU4ZtpiJMp6mAchBz4quLwW
2MzzFe4mSZz6Sxv35NIBGi+aqaVuBz80HU9meDWd1gclZp2Zh52gYb3tia5faFrpmXNPUNVr/TQY
tq6DSAHgm1p3VA+eBW0dj4uczJtaz1j0OjaTA7OvBrw6R0sHf+xrguUyA88vCuwcvQoYG8CDEKdy
obaC/kN0ivZdeHHyKFXnWOMgTnvsD8yL8H0meSqREQdsOligfxMc5kiYS42DFy+ZOypyeGbq8tV5
rvIlno2ACFac6neUH0eVu2vNKYozx8reryqTiYKhyzktrH4tYSD33K/wRWv0/Qd4nLGbHnavpOpA
CKkWumMob5rq0+FPO5TFAA9hUHY99PqqQ+j9MjwZLV1aFB04CxQIheJAAwHPz6lIEIr5dfKERX34
HnJESkMa3yTc1u60gND1e3de/jec6vhfBJmpRL0+m4DxtYBwNKD7oGxFu4Z4ROdIR8syLMiYjeu8
3QML4G4PZSIBGUBGEgc689m6NLo1M5KQjhDwuNU9Jg60pfnthcjvM6ZhBmyXtn2OaYJAud4g5Jmp
YNhlxsRTw7CIWI5sJpwQrcGClVHF4+DwnY2MWe9+Q1/Ak6arMbCX95J7uh0hYePZNSl06q+BuhjM
GaYTDVbNnzyda/AGvbRuIIKQcz/NdNHRKNepDNsrxGidsgQK9jzXh2Fj4302MHe80MDzG1eBRmAU
8aNbfVGsQSwU/1Sv2KT2O9498MADfdTEsGHPgnf+1gG13B0k/aYjWwnBwfR64wv92nTD7eRJA/IM
EUcDi8Z5p/sEC/e+Pf10K2w/dtNI1smawKctGjt3WAISTjm03BO2CtQxL9dlFrHri2gs5BMbUmCD
YuRJ8GkIfbjHKyjygYGnWXtw6jhsR8RHh7ZgaoUfHdURirHrOn5PDOD1hQNkXScJCVWfDBxRu8lU
bz+zXTvysejwW0LKdM7dYHrCuxMMWvxYfcjKoJwa8/4+glAB0AcksY9bDjORMfbA2zOJriznbrZn
2qFwUMQ3ZzJitt3m79lzZMMk542+6azk4P2LEKsKwG6Ayb1+DWp62zJmkajIoZSia/irYm1myRTR
B/jb9fN0+z4jxOeWYWZOLIQ6exPDZYsCkSkBeTZ5umQnKDyXc54Nf+hRZ52DYVhLzseWDFDy4NO5
r129vXtN+FjzKCvzyqRvHXzStNsuk1ACYoo3Gw1VX4FcNJC4W0BaJdZPrE43MQ1iOr1x6PTqAOn/
OccL8xPM8kN9hI0Pq3t9CA+QzU02CgdYE/5zK3UJSMfbWGhMHeVzW+jQoL1mK7ucPBwABZ3trMld
7A+8rQPTCgSxtFyn4cAxFAeItoDPf1h+OAaO1hqZIiAZvHBXHH2dVkdbSDegUZgHjhzLq/uxJmxZ
142HhzxU8VkaZvND+Pg59B6qWSHD9/sFIX7u7dnQHYS3y9NYZCa7WT9bzb5/PwCELyAsCGynzQ2I
rct0M8+DFbD23jauupXZb/dvaI+Cm0Vo6PzrDPivEYP2BScM3tMtYXSUdouAga54FejrEFLp6PA3
k+y7K6bLUdLnqaduezrwDvdrN3MZggCBe2jziGYaqNzORQr2ar28NxjIlycvOxO59uBunfbgGlUf
6pLxw3kmPlE5JI21OH7oQ3fascZKzjc8nRfOkqpNtYiPAPNyDa4BOOgLo02zXOIZY+07/5QguaHc
HGzEAdxxkrQL+CWEMBJHEztMCkU69/G2MFzMNi/3FmnzB33mpKBYbZ6sK11045H+Plqrcf1xeBcG
yuqan8vLt4wiKsFwODRgS3CbYbbkjGm0UClImoM+Ht8cDgwiMCKRNVNmkrkBihxmAuBqAHHC99ld
DECbO2OjCQ8YbhrNNj0gM+fndmp/o0Xjq0a6zGyEq1t9MzABtk109/rh5WdvL8WbcXejSIuRFf8p
JpUDTt0dreVjvol6AhmUT5wf1kx4TI0AtTKUzs2RFgIrQxpDHRioH+qr5up2uUZ81hlqsMbQzr3z
1Mltpkkpxij6AyIb1MEJKbnIf1yQOTfYNTg2IBjXcdu+f3N6l+gM6BSqjAu70tPMSXydRZsZx0Tj
E1UBb6ONNyi9UPFAjz2S3QdZPqeKDRDC2yd4Gtb0MnQjIDJWGz1Z7zb4HIEeFELwlk9gZZ/kzXbX
qI4atiuTB+wV9A24hdbeZeZvH6tJZrKVRCz6J2TeZNfFg9bFxVkzd3/sF2Q429TeSaXpi71DtW+R
T2yqcU4BP43GkfmL7D62xsl42/KxL2aZaF52RoHL2AEZ5H13xE3eDxjGprqg0nl7Ci4IAqi65qju
58I/Mp/MZpnBbBsuPmh9hiNv/2aToIasM89AhX50bHK6WDMHod9lNphSMLrUqExAnOvrceirCRcQ
LIV6KZlmhUceQA5fUrwclseXijRC8AMDPCrT6bY6xX+qe8C+vv46bWsegLLtb3QsUN7270CBqKE5
V/N8tZ2HvnjMOu+OeQ1I4m10m5Uo4F7nkrnoNpScZMS9FF0F4ei8DtK8Wj2OPDLVJxlbXVdgxt1P
AISy3YHLOi3L7cfhFqktWynw7KE9BuRk5OcuftlAYy6Eyy3wdXXvSsxjpoSeHVT/NWARaB/DekYl
yX2YInYx8NhzOU/3szF/n15qRny0RCAyyOyJn2+U0OUQfemhhYOpW2kenQAAlKayfLkk9xf0f5ko
/mfx2iCqcPKZCyeDwbuo65dmY5uIC4bOtAUSli9RTrsdGz1dsmLg05AAcGObfM8jwGUzZkTq4Bkx
FAMsGF9Ab2acApSPHuGH4gy8gcOnNlgc4kHKc7EXiI+dLeX5J8IBIiJw8db4HuoRkmlMKxvS/HD7
npem5r1ndw/FJCPdogCVMc0B5tjVSrbRB0n3xKz7DPgPDAIPgcMi/P6xN0r634MxHpISWhXNvulO
9gcmugEz5IdXYKmAXOvPCLjL92/qfC9DMw+H84rGh4l+MLWC5wKRUYQfPMm+kkzqG6106hUdlspA
tekb3RHjtNCimv6p5+eKB4yoVACY2xyv6t3I6uDIWgNz4oK2HoGDPlqaU1mlNxawRQSLFwUsszks
C53BZPNYg428VLPnGuFNPDXN6+o6cmFZLyiffxbNloJ6AAhTYhvB/tP6Wi973MHU6c3yoF3Q03rZ
1YTRwGwD5eI3qHRyTroq/tgAgQ6sxk6NOhA27YYq6Ef5YTy7/2kOc9OYzq67A/Y9lFdVY+B0drs+
7XkUDZxCVIG26r7MTNT9RWfMVH7uBHrvuatngks24vLnT2kWvwNHQlMJ9YreHhyLrVZY3Wt1+xrT
3KUt0dv0zdLfFEkuxh1gIz4H1P9kagEGapyE4t0HpoXyCtEmf5sftMv1+me8gxGE3t4cOSX2sgjk
rLRXqMSd9CFAu5NezIFvoqL2gDL3su8UWu7WFMrkaTk+dnYaMhUrtCGDPhzPPqtnb73+GXkOeyAt
SHuALpb22hoxw/MEG693qZ8RnkU1Be2OGZkFRLE14wnP6rugR8eBp5jfFqqJfk7DAELPdNALBum7
q11cPxb1nzJBaQPUKGL4FgKULpGR4fdrCik6AoU2Nsi9OTv5YOz0k9ccZDRY9Pd+0iAMjo+EoRzR
c0PkCVqg0YfSxO1MaanipXOyVJCSZuZd/750eEyEciG5Vn/NwCFXVmZ9+LafuyyQz4Jbo857uzVS
QthnhV+i4Iw93PsPZkpIxb5Os76yIKrtp0fouT8ACMu9ii0ZxVSELBDbA+OqkXmdtsAS0zEKJ+Zd
tmtIrmAsPouHq532HcBXHI0wAm1wujVf+yoZ43UVI3YZAiXMjnQ+rk0IhPGu2uAO56kzXdz96foK
1qkMWplKQPFg/28teKCoE/J+FAVhW6W9w5HdF/VIcZA01EMWjPyC7J06CmTVZvGhQUQPdCTeHn2Q
EhL61b5hWk522Oitf85EIVGfkuCGt5E1RDoa8TQJqtPklxYQMEcuqGPZuzUh53w0OzjMQ0YEJY2A
PfrBhBREzmRHI3fkoLzDeqA14WQ1HOwEzBpkqwRB8ZcjNXZiWMKFgoQIHYqnl154X/CU2mQL4+JH
8nKq0MZ9VxU+/k85ruxbXHJK6/ZXA/LcTQ1tXbOVLqUNp22eO0fw+m4y+UBvj5zehpDFUpZ+Gd3p
x5oep9AIh9VyHMBc3Gug9hhnE9zzNeFzCdInrzHk5uhYwHSTf+H7eYMPfLHvOq+dojjcZBupF/qD
k9bXaoCJRnVzsT7jl2tEwisYncyENMIxYHGyBXENUd36RwH9zrvs+l/pgLPV7rPKyddhfi5Yrrt4
MqfaVF4kHiJFFEoCiK+tmLg9UeOG155eJ9LvdKVYtY8n9pyyOQRvNeQQViffRbdn2V9RPhmeUYCj
643o15wlicomIaTx7sUvVS7Yysy9lRiugUCGg5uVaU3/kE48fZwDrO/L+S7yGYKqs2zgfh7s2uAa
UtI9OLYx8CWgoQcmJg4HLbruE9ifNSLXf3BKutYovIfPvZYReFQsfa+/qFmwZ2+v9pmT9zDUosmv
1FrQ1Fjyj7/PirkH9XSRzSVkovYswyml2IFNxLiuwcBH4GafzmAc3JI5A9A3Hnr2v9xKrY/XkkdW
k+Du4rN6yhR2M0cAJ59ibWfeOGiCQb5ZQMT7w+RhU5OhNkOQyBHSNGAXTGCqYB9oTEJw8d/CA1H+
hFHOLkqc/GcRikJKehys00saZeOFisvJU8B6meBPjdqLfp4sHz/sl2xr74yCgwxHqiBhk85oOhrl
HFlRJUi3NJSfhgopPoCzS2uT2mnrdociookE7GWRwlLYFlYRrVv/tG1jCquIXM87c0rS7GWXrwtO
jNOuW86oz1M2pUaJ7I/sTQ7XmPtJ59xofklbV53DdAo+a/UwPBTOhM+X+ZMAa7DHHJ8MFwj2hTDm
sPAF11z5ZzdCI5Rnu6bszMqiEig59IjDfHfdKjYAMqTDsV9ZEWHHM+XYuiWM+Qh4FoQfGL7DJTsh
s1oGemR89GdCPIOW+iNvbqhv488yxKSDQA4W+mGrZrr6OjhjQalLTbYOkNg5Tp0YI6DUkXtZ66Qy
QoxoZWGFwgYLb3TOLj9iJ8Hc12Qi8e6qkCxhNyABHwF8trMolWyAl/TyYJqnzsCinMCVDkQoVnOq
gBmnJHj7oz7XHIgX5TnbprRDshXg49608nmrmegM3YjxR6hbdLSLuaSJHevhohL/dGu2IDRkWdAh
8Z+S11pwWhGnhPvKsVav/75IPsODbc7Xv8z7zoZU3gSF0mx42fjGjwukujQ2REF7yiWE2mF71nDq
DS5l0mNx+L7N8y2C4hh13KGuRZNzP8fkdhtSsKZLlAJavK5Rmq2IpMjFflwK1ULv/oRfV2U+rLfX
2xxqKBiJbGUqOeMvJBuw6/AFsVCD5JeN5vkJw5DkCyV6PtFQfxPcv9ahKHJjmQaUJq82Dgmb3i7D
wQGBnilThyNl5w1wiatERNVGVAAwspmNLE721dRUiI0f92mfPHjJ2KR94FieIZ21C2QxyTCa3oZG
uJPLJ9Po40ogxgbohOqU3Ba3IbLLZha0rWDm0LBpl0y5mHaHFLKxDRtU3c36jxmSdo0L++MHMf0W
3hrKxSimjW8bxApfWMUqelqBOYAwr6MJBquIiD/qKfvJQmWVnABRfIx10yeCVuapX5SVV6UB2u19
51dkYtJBqfTpn4KmS2UON5NfWu04vmWsNg4UijF1kFWD5p9ucYxZ1kGxPeut1c3bxegyCp46Xisx
PZ0lTsnW2Lm6Y3h7mJHMpLlCQY3hQbZtNWZMcAFpF7NW/pIFQIpYfJMG6tlQzNQrsqw24UGj507R
Ek+vR0wFW4h+pvjvLU+Hcl/OBzzekD4F+hgwRGkp2dX2I+n327+OJjk9/GYlzih65T7g6MvrtNOK
Pa1OQDb/2nDBOJFwoQEToAiUxg0dKGtCd/6FTgWZJCrksH5s0BpFhBZ0f4GvgRUH2A56TeBHc+Rc
UQ6iG5Ae63iy7RuXzVK7C+r23b9CFL/SvjY787Z+DFcjSqKloLJIQxu6dwpyJNMfso1EABIOUPTY
gFRD+3lT5w/rZLwe3wKoZZXNcvo/jyK9RI1sAbGwM+XlS/XOrXXuUfHY3FHEXJ1xd2t2d9TBWLA2
QI7zEG7T7Dyu9KKGHyZm2dvsbeYM0DTWqHW+/ggxdJGfci8TSvIwyiHS9/vuHI9GjjZyWPQs7Xo3
Xn1norSiedRd/hVjo6yGWInD0RhYBPR3nBm8zn4fCLXE4+/qbQo/UIzn7iNOktub2Y+B5KvAu9il
AMbIHgQQWuI5el9AIS3t+IUN23jXHVGHmAMtpA8xYo3ZB1BSKL3z2BE7pJ9OjeuyYwmtqSmTYFkN
XC7njfnxmCb6YwMCByb8iD188tS7MX/JaHPCxaVSRuna037yOaOGNgQUqkDj/GDTJORxS7958GFn
+HKY27ErQJKMhOwhwH/ibe0qQ94Y9qF526EAFAwS2lsDa7iky4piBt5zqJzA75gKLQA2ecA7ckhq
h9/iQHIHOPAEdaweHvF0aqPMiU575aMjBLfkvST9PVF0aDy8H9IbJZHg3br9w5CRnJCowaBKV3hv
cts8kOk/jGOe+DUZTtwc3tw4oPCJ8iscwpP7kB2p+PkACSD1ep1fDexDJH/1cWten1b1cFMK0bdA
Gvp4TLD1I+UgT52UiJnPr7nb3G0JQDswnu5rvyilDnqesF5y2HPbR56hUi+cgmi796X1+q6asa2M
1hmP1p2woWkWcFzzu6PaNzDZX4R2GXG41dODvNeQu6fuWb69cFuSnBaGtBvZTYYzI0we83TG5+Vj
vcPu7aLoDr1iTSr0tuAP14/FZKuRPj5Kf1JZaaCG3U0/cBh15ecMhQJ3jH5figD0AbyuzOGXUzBg
ZKTq4Uaar9UUkQunCO5Xu83/GpbM9j6y8PUbss+BZyJoDjKv2hGSUNNQl9rU/Pyh3vE0un2K8nS5
/C5wK5F/5YMCOgqeIwMK4TO3uynB1YSpxraVchAYzb/sg3KItTBUracxRr6GfZMSMGymOTE5x44C
jwAZXheRwBciBY3Fiv0aJGvkXRwdhich+wDyNaud0arfTx1UK95hcaYgkkmG1nk1Cs1Q4SbLwszs
LkW2xKRuN4RT86V2Qb1cgp/tKpRU1Av958WbkvxKKgxKAKzWZnsDMGp/LA2qH+fC+fDtDuedhKWF
njFQitWOnPK0VBS7EYhRi72zep7mHIyfPn5CY/Q25xbUnS0DhMzEf2Sd13Li0LZFv4gq5fBKEAIB
BmywzYvKUTlnff0du31OnYdbXe1uYwwCFNZea8w5ccSStvmvZYjE3PGB2SsnYS5Z9Cn8JbTLwton
LK7tCsfprUZzaN7XyPIwlyUW+DtApRTsUEoN/YZzH+dMBKIF7riWD6SANfbgaB+kPfuHgfz00DX/
QXX5AsO0cE8uBVFSKMSWJQc87OHCBYXE0Iz9n30U6tsM3yGJ9a0SM94nvmevQPeQiVK6sDMZUQWl
23GRql7h6OQXEpWizEPtcYKECdOV39xnAyd7kYYWsbhxsOAsM6f5rbeGQ1nf0KmokEB6ROu19paN
IsdGz1aW9FCxWZ0fEtY4VCePjpCph+bZ+9Cjd6yt5Lt6LmoHjYiSwgmFeLb3mFyfx7duH4bsUw48
U0448xO0os4HEE37GTYl2dSwoRVsFwAFo6CIEGqW/vmVJAB0Yyw/p5Z+43AhqSpmvW5HTw2VMkaR
CMKkcWv00FCk4S5+A7qZMdvbneT4SZWFvxXJvGuh/aWPX6Orph7VOFQQl+Nun5C76d9VGWMdfLkC
G+For2/FHLsgP51QrIQFAS6cm5BhLXZUPkt1Zt0+Zf6+tF/GyMmbZ1v6nDle8cTCIY9M+NBtI/iJ
SwZwKmWfxfA+Y61aoOgly5QnHI46mVR8rgagXmcdQvsCTLAAqYFqBYnBOZjzRFJ++P3RR/amH3MS
P+OGQw1pL/XVwbzgkDMj1QEl4chg7tivYvhvsK1mq9AkDHG9J7zj0EV7ZBQgOxm9cWvDXhLWrEit
QxxXcGk/CyALHT5C5jTbSMkJfzjGSspnwvUzn2tU9fDN2XHRnwKsFZMZAAAj1azp90X0G4HVgM22
8zeVRmVTQKcnYOQFWhXQbkWo1aCNyb4AaUMCiymlajmG7LTVNiARBNcOigcW8rXD8pUWnv5DRMHE
8bZAMhU8w+EU00V1s3DvTxdg7rTbWOGxZ2I/b+R230Ns+J5F85P4p+Bkmx5K8ZheJIZU7Eln8gTI
rGpY1eBtRQ85WivpqcQ9cnDRQMLPwr9FV608NfQHSKfHMfg09xwI+HjzOa00Cmumt55PqkG/ItCO
cJ5A2lAySvjzRMdF5gT9lz8SDbGUlOPER3NbIJ8gV5gZJEZhO/PWugBdnNPIPGQtRndfnDeOqEYH
QjRQXE/gKPvmjthrJubq3FuudC8lnJe8ErknZxfMI/YQwYvnUMTUHCTWJkSTBduicUh+WdB2dUkC
NS4VeVoeGZ/ZzoKSYCB9tgOX6YghVJcojMWcMnwwfIqPIfToSUc1uyxes1chU9NWAP9HQnCkbFcV
ay6uz8wioU0Xy4zpBJjOpw2w+GrSvKBBzIiFoYZ2yThc1vUOrguSFVKOxly4bNwZzGbHhFW61uau
7FbG3sRviTVigtn92r98wlXWNJcZw/7Gu5HB9OhBUPrvA8D1ObggjNqPr+g3RYdKo0ll7nHiQ/2N
6rGu91O0hy51c4KkJXwoWOuXdMpw7uNcGafvOu8j8H6/2qF/47PvMEHcdL8xrbqHCVFIx8UxNmjq
zXUOs0Ch8TS+oWerD7bT3UZmScgTIWBDgF8KqAVm5WBJzeqTYomCRQa6wT4WAJ4zmDA59jDiuDK3
OmKHStA7vv4w1w5WbVeggebEnuxSyZ+aR8QF7pX2jMv+wPqeOSbN+g3ipbrEcqm5g4Sm5+Eq0yr+
BoOFVAb32kyX9KV6AK3RO7/N2/KTM5l8kt60MyuAXtpjEoxTJVZgtCYK5MPfCEghXy2G709wgdle
9jivxA5MDH65HBaH4dbvlC2HOuQg64Vqn75bSAEw6lQ2lKGe7iGV3OGPeDToEySrH9nTHYwBhXwY
q6IfinqIMrHWpqykX0IZOl6lrxmfyRWwx0uPRR/uGkhutgi01RPUD/LcHlGu6rLuCOP3eP7OzXQF
kzuVV4XxaOcV0R73tPC5INUFCUn8ZpHBcKOIaw+wFMFdf8PqS/hDVvfxy8rW1lbZ0m/FVrJ/cAQm
raNKa4crnL0y0KNOWHBpwnVZXDNtB44OjJFeKWonITGagIShebWP/Bxwsbkqw1p9CtbKBeGxs3gy
wIg++ieu+PbSFOSgVNGzdyNM9WBkY1y0mJuxThIASvGTwmNT7/NpMI0X9lQ0lmn13oSfu+J9kiXy
BCRZvsfO4rVEFXkVnPXzfADX/AkIOsB4k00wHd3zedfRU6LwwnLzFX2GCgCxhASjNvkk06/Yy67p
DZv2C8NNZoM6NnHVrYam3cPsJlw0aQpD9WExZK27xqmuMvgUpT0Wgx3H0aE+CNQ+c1uQQTpTWNQy
MQJmnIRjm/5adJg5bToO+q32LRNE/YrG+wvYjFZyMAAg5guv/5wxR+3mt+DYe7xu9obW96LYM4cv
GXdFBW/CNb1mJNpcN2d9W9dbDiAsfO8N8yIQA4SRDsrYpezVZ/2LThUfU/kJszDdQOtc9cLE5hNo
+pMd1aNzSrciFKtZGNs9Ns9e5wDawjUQ+/iaI9OCCQUIhPZVxqX9Cb/5JK1amoCbgCYDPSnAk5v9
wAoDLy48HmvoNNY0ggwOV/KX7o1rrpFUa2vR/6fAvo74h0EAUgHQMlOFQ/IK2ah2Q4GCGfypOOqe
/IascjVy/CLNwbKUrFSc+VfwXPsa9zRhBry2D2wtNoG8AIhef5eulT3/DrhCb2kabSFJRG442Am7
E+EzDo7e58yNUW2rLOwxYSffZDVsQXWeEJbcug117IUFHT0/AWPw+dNC/a12vtN6dLFp6599srNZ
ygTYJc9YJ1Kb5jAvYlSQbOTX4aGuxWnQCFfwmXwCnwDjG5Y6Fg61kdBZQDyt7U9IVYdWAQbQ8ZPy
oglrxK8MdO6rWvlbGptnSn18BIvVA/D0GvrCqUzf7geXiQBIwEocDjtmOjsZ30nmd44GnBFukxcY
hhslT7gdxGhU5TDE5P41eqpwREHST8eV8tqVP1iwaF/47YnWFnkia61wA2ndQ25jtyDqebJH4TPg
7hy95XKlIL17yBA5+E+Z7zIAyUFEOte4WC/MjQ/kyAxYXxvEXYN4Ws4cuDhMDaTEL14CfGVy7COW
IbHSxvJXxneIltCNKWf2LL0qHjnRJBDQWcVXOt1wXzij9DJXjsGiwmJQWydfUfKCD4gj472yS8Tl
t3O5F1Nrht9nmUtcv9UXG5ZHJK9mltu8dVhRhV5HMOZzuwmv0D029AxDTTIn8Sx1JDcc3i9Us+T/
LcpD+0OsZ4GggVOB0IVk6s1cLHGN9v49W2I58GOW5UyfvE8qc17mbPO+eNJvVctke13TGAehJEiH
1Ut0fPZZFQWOnm/CBQYAlpt9q9jiQosQRlq/qCRyzI/2ows3rbL3sYRV9iMB1/6zqrzQYwiAE3om
GvpVTvaj8pIROUWgB+j75LRDxhAJ0yRQgtcvhp0pfXEmATRNrK+OLACah7DNeGwx+ydi0WCc9UFk
p6nTFit2hldf6RjPCCuY9jDJNAGH0sSt7ylYN/vcO6vF8d6g8n5hOn5r79FONoRn55jsWUK1V3kr
vVnLwthE3ziGhR/U+uEHXUqNjjBE0Et5mygEQcUw2mCRyo7Guz6eFKg2z9xrh4KlyXq89d2aGiF+
SGgBth2nNAb92FmifFkm5gNQyUDd5ow01slHcsufitn/xXBi2tB9hdRwxWh4xB7bYop21wEGEbV/
pPMmPtEZVS+SU5+Yn9OftbAPZL3bAFLWoxt68byUDac5mzAAINOP5D3TVqcSP5wtYrRyXwerhvHd
He9AmHofXGHL5Gt6wrTGX2q39JW4qUaiOoi2OS1qBYk3w9UkZSz81LaHAFST0VV9qThdGki+wYxs
/zkwv3VWlolNKONpiDYwBOgGYfvpJklPDWdXyyeIZPFBBJV4ZbfpEFHsZZRsBVvEW1j7J/UXx058
jMhNiK4TvorDWqJF9zbW6ZkBN3ZOfNB0YA2gwHxNwZ+US+zeTsE7q5n0zkcuf+g3WgAayQxcuE+M
2yOaXc+FfohC9uXEUYlV8J98/JaJqub536Rg2+dbVvM11892GyqXdEGq0DNvK9naA1a6McF8DyO4
BtZtCD76+HUoXyxr5+vXTDqX2XOTPqRuG+h4l6x0Zc+NPi1j+5T2j0h+risucN3nNL0O2l0ePyaT
LKXxpsinLLlK+qElM1bX34P06ueXAfvr+QBsEkL5WPEdo6IQy2mdRsOMBF2/ReWnvfhUIA9NVJXx
90xtBqhXA/LlANvz55Rd4+hlkYPPOEF0HnUMw2Fj2rNm0Bh2ApNel9fDxzLPZAhM8Y5nXbumH9jU
rsrMEtFP7eqVM0c7GuENqwPlIFU7DHNiwzPpSJYr4sR6ZTvPnNe9OT6yqrU3ebGn85PaaxlNAnZV
qnUYbZqRxlpn7k88hs0SEWXtMiXViLM/NWd4Ugtk4NvmvfZXELlsRkieM4/SOcyVpy+6xrO0Alen
51Nz9cPii6tRtOUrZlOlvOERcebhEYlgt5HiZJvE39Nd6sJ78KAIwkwS426sq7aRspzBJuVttdir
wVHOkRiuMONj6BJPm7kAtlhZGIKwWerKnABUl6Ts0gXSfxks0/KkaxhYv2a6Za43cfUlMLZfL9J1
iBJPpsu0ptFbMnmI3YXmsb3NSPYd/lse61PhemU6pebQzwpizkxwt+vJujNXp4MtXtO/9yfEHvUl
SERY+qy4scAbMIzGcYhk2RHDK5CfAC8+J2PpG3m0LrAQknEtXbgAuwOGOJ2jjYQtr3uV2GCHC7gm
exP2f6HL40jxmmKsWvyqyi2z75jyxCgS6oc2vFgDmmTPis+FcS7Hu/CXGc7KeCFdl76+teOpgmk/
WpdY+6iNI/45lAlXnSoOsBmUDzZAPbSwaAam7etS2XRHNHxo822nrBFC3KthM75SCPHihOSEmlpm
NofbtLKpftDflYv1+Cz90IX0gkvH6JE7eCiXUnxgKNzMz2NA9caBI+aN/SdqkezGZO619jARqz1J
dvzFjrZw7pEKPqYvReskXrctHqReiizl6qd7DEfVOLKIDC4/wR5XcQ9jAyI+5zW9Izm9GExXWq9j
jJXv0FHRYBiXPyN20Mwnkm0gKn9qvLOyWNJDZfVfexQ11neIAKCha8Pt9umrJ894xeqMmpSed+1x
Bq2oKaVVTpbvuz6ta0C/D4tREYJcQJcdHlT9vt8H7VbbIT7lQgdNnV2pf+BphS5BvVp0A2oFGQIN
Fg1nrmpHeh9z7WBnHxlBmA+q20+Od4btyq4zTuNwbkghHIPOSXFwDI34MbYjdK1mPAntLTbgxTY6
5gG7CrmYcu7ZF4IEczqNFXgiY4MjMrnbP0nasLMG2rzCCYrlCqGqgKMbMFnEnCpzfLl9dNLV1lG7
N8t3ZptYd3Mt5afpARtubFvNYnlKWmAFnw9P3oSbbndGbnu3d342QYzpV3PxnIz78fBtpctd4D5e
riNTJMZBgYwNEVN1LMmZ2cjaO+gAx55PPaYvOGrRz5oYo4+Hsu6Ogf9rEv2Y4BfK8GOxH/VN031a
sDXb/KXiOkGtisI/IvqRvLc3lTdmyDcZmFzfL1NaCMjsn5iqYQKvoBPsgzcL/Z+658qp8Llwdzr/
oIL5pkM82R3M8vRhacwJDRwCLOrVN4MkYgIY65UK5kN4M/kQKc4IXDkXXGBLUY34KAVf6GgWo1hG
CHLmknRwZo8I5ye2DQceG4YQiykiXn5TOhzkEHB/lp0sofAcZMypM7pi2tYxWURBS3T8znweMKEU
AfArEqOVMwtqjdhbZpTvKGtsSAwWQ0h3X1mWRbIDzMEz60cGP/qWeTZ2iZoFBg2UdQYBceR9/MtA
jZlrjlvbS/GW3qmCJDK9djTAqUbGaoXB4iur9ZxQ9egMn5czcwXsYycIgPVwkz0XB0qpew369ezj
mEAr97t2xbFiHWoAHmOHmNNjVsP59cQhDAC0jrArx9fPNXYt6TOHHyJ7xq3Wv//QlzrSqmCJFD4H
W7acwfHaOuL0eE63Ke8NMR0rRlBCWVYvPFo+iOXWNhaNq69ixTF0hkzqPyus7kGkmAi8MrRkaSfa
LeMyXWPQla45Yn8w2FA1sgCFgwASftLbB3R1aJBZgDI1hR7ALgtkFdnnFtqguKreLM5S6G9pX6J3
7I6pUz7JruwldE0i/mI4sEdUxR9izpI96sT//EjcKP7/339llzYlWMtWZU6Odb4ro8X872/LnnhM
8VXcIr7+73/JXhWS33+3d1vxMCjF+W3ZE7erLkEU4hu0qfyauCGha/P30JRr7JkUaTyc+FXxUJjv
gCgjPhSPJP6IH/39CvpFcYN4jP/ePJnn1I9WqvI545mDbv9v+xviBCgq+csDOtOtw1mbThJrVPtV
XYvv+MlaPIx0YxLF1eo/d7dfxY/oKj3+e8v/f0jxk7/7iE37+3/OS9Y2zZYQdPGka/Ev12KaYRn/
08iBEU+rbbQNgZPcTuOYW7NNjgiLH4lv+mdtQw8xZ+UqNp+B5pYcsAMHHkki3AfZx4089H+vQjzF
39//fa/c8n8PqWEJIB5R/Fxsqnhy8bXb9s+M2njSv00W9xM/Exv497P/bn5z+fst8SJKZzqJrRPP
Lx73P3fPuKHb/j2leC/EZoin+NtM8Tr7c3f5e7V/X8XP/+4lXrB0G65iI3n9/TNfxH0y+gziPROb
9e+dEQ/39zaJX40Yw/97G8QbwRWel/T3PhvABxuqGwflDH/0f1s7vygbHOyv4k7iVfRn8Ve8dm0z
FNzt35P+3ffv9Yl7iXuLDRXPh15AbJ64C6+M7tbfx2DyvbKJ2EZe44v4jh3s9PevShCL+HWSJfkE
xd7Bvix2+L8d/2/XFXcgaZuBIzf3LlqxTblhXQF/R07dGikff3CN5ysKd9faiT8EDB3pLx5jMnKy
o7VjnnGKn6xd7SrvybF3Kar5a7zwGKrbY+llnFV9S1BHNyBvXCuBS4+PihCfUgrBod3CJ9aaQ8bk
qwlIO5w7h5J3C2xQi6p7F7NXbIbcYTKN3y3jGyqcDHZr8Z3P11i5pQNrnQTSFc/En9YTm/m3sdHW
/xYbbm6sXYQuMeFlBHxvs4HWy/9enHiBBBUAkrLhGHjWrox/vdgWcbv4E/A//UQciI2Aw27O0rBX
ok8FStL2qm6He7BWP8VsNXWDFZ7j5iTjf1YrTwOoAtgBIzpYWrEOXPk50NJ2JmtQxGFWb1a1q74W
Munau5Ie+qY7Ny+s9A7U9wPcprwmwkGwZBrKSfAfPisL42WwrneZ0zXUnmq90rVnoQBxg6+eMHJc
0li+WPvRa74wocVol+o8poj+kA49DtflkaHnE/Q99lPxB4tmWgTkGwBgNm80FjS8WYnee+mPC0Qp
aF38lfHJGrIkHEamC0Pp76oC2QpsFKvbBWtydc0CAgdclSAJIK5gDQuWicgFVhR++p7pKx1GGiaC
iIY7yA4oiE0pyEAdaA9EC7f1YsuCERYcolz/jb6Mt1BiDXIN6y36aiPekJ7B0qIBjrrMiw1rfAmH
da5fM2/tCqoSv2JdorRwzeZQ+U9mcYJIR3ejVmuZ9naxHpq1RGFTk6a2MnEwlffkOXZgD/hk4gQ8
C3sRDMKIGerdaGDRi/GESJooeMcZdV5MfTU/6CvVEHoICVunNjG83ci9hjeORXgAqjKuauh7d75H
50ocOz/wuDRlvlPPwsY02gqvyPI7c0MG+nf9VXW/OgdbEo8HZuW/22Nb88OMyr9jCoH20QXSw3KT
a3P2g5YWOL5DZtC9SJixqdv+pN9G7OknoWfwrFdMePKTeUKKjrICWB2KB6Xfo6K1qm6B1t8mhxan
8RwdtKeOFOZhNxySHdZEtNj5TCiZpZ22YyFJQe8fqmNzsR1tr12CawPdbbzABSc7Tg4HxRGPPqxb
cWLYT0wfQCoazPqxiHgMjJyMl/SOkgFCNQHEFMyc0AMQ3lHBESDol9UViG5Zjr8FVU10mpO3wASw
q1Ykm7Y4IdPQ3A0c4v0l4eQCdG0Xe+WFfwFZe8sZ4tPwnsrY0rIKGTkEfCGBx4qNQtJcottM0yM2
p6AwHZLGaU0aIGbz79lP/Tx6lsoShtdL156DRUa/yPqUJ2SHlEkJnfQVbFD/GjFV+/ynum4/uSsr
GGBU9i5TrGdQ2HNbD6izM6/EL32Gz9ExuWU/ROUMmPK0HvdjyfoJ6cMdIYdZUcWUTTyny1KJHQNx
qYdC23/nngznWFNpZ2hNm4djjS2WU2AOMGy8Fyy2oJnnNUYCNxZioGUsFXHIyJIt7l7YSRRHweWz
kBI7U8ieNO5yuvLdIJgf3vpIWduPJl7jW0BsbkLvc+FiF80opsNRCCeMfMXBR9dvpiWQQn8zrSaN
utHOffXMMEJuz0p0Bzki+HOyarxIPktKKyaZZejwc76RolPU77L2KbJdwzTPFv3dVnvCdeS9NjDX
2uv5Dn2ssVj66jLMd4oenGCWNApZq3CoaFmRS4GLMygBnnaFhDaattCBXOc5+vAxCLEOYUlQbjD8
h6iynKr4YAZYNA+MurXApYsDtpCRkaHtcFsqZ0QQ3zx0rtEb5lTGDsdZE4fev4/EPI3XPHlLzEPr
+ugMWd8/SSANI0kUz3wOQE+86Qvazd0puNgn0OSFtMHnWz5N8Re6Xkwixac10r0z1lNwtcazTZuq
6F+amWFQ8pm0hJRjS0EwJa/oqu3IqIUch+ihCaIQiahyxltb7fuQfQAFkUXw1YK7F0yvd9JTh/Bp
J7EWga+o1yhBuT4T6cvJBIB8r3W7Jv6E/0FjcozAmpgFTWvgRz+CnHVS9YkOEjh3iBBBoQGoEhy/
L/MdGyNaMclxyA/oH6wXs/ZG7Qj0JnhKoA7swK58QQ4hlTeGVL3YgwkmVgpHVm46zpcMTIx9cStY
Co/2C6sMjXPkGMYbrNJoLpTZsZeumG+YxT9kRlpW3brM3zAVSrjk4cuL9VndjssgM2k57rP0jvMM
1ld8FTyE3Hr4kf7gDiMofc1VygOlNi4gZnqRP/nCZ1tYB+HiOL5MpAODQ+DGIY47BqPDjt0guWk4
LbOc0l4JFuXCNg6HYUh3kYZWMaukdagRvovtUp1y2CcIXv13v8DxbOUrz2V6DOwNJ8RIcIAQe1ig
sQukbDeTG6wFZMtJaRdifpHA0Aj+lyujzGR1TVgt4noUCbSAJIhCMERfAHy6OCVtWEO2eyy0CZGl
l1ZwqbBI1zbKXdVvMv/a+cKam0skdO0AR8bhiCaJlI9qPetenp9qBXX3MG06M7/ok+kSbt0gyMW8
PHy3e4qj9Vg/yy1cU2m4fYbbVskHPBR4tEXP8GIL7YlRVq+VeJJLUD4xASbXfnYDGIyhwC5PTR+T
ReOIZl5TzAc7SuibLImNU7SiXioJ8cJhtBnj6jLE8V6PGHo/FBMhCYP+JmE0NPlLJQjQI6xsTl92
InA2ho8cM7VVXQ1cAZ04wmC2P2GdVyr4v9HrT+4tvpZ4XMVwux2+/oGFoLaGrPXp8+Y8S1pAc5Sn
mXGGfguLcyOzfYeBS3u0bxlA5Xns6NggFSUhAjomEqx4p38VYgnPNLkL4p7gFzulgw1DS11xNDYf
jPl9/0sIdVDURPdmKpAbUxz09XawgV2RF6cqJr0UtzG7pUWmxwjLEWHJVnchq2DFTfTnrmRiFntZ
cUWT02bkLUrpLifiYSy3kXlvSeSQiY0E1cgklFXj29CY+ywsNunCk/JmY06+WxXVZo7qK3sVLU/z
jGFQxZHizxNHdre2gufQb90uYgaN1VzenWv9HkuHghTWXnuxpuauA8XZDOBDNgBtlaQeK724drKF
TruunnVJO9WSSkpQ/ql1KCsS7eLzUo0JpGJIGEuqn3XPWB3wR5o/fE49M5ZAfJwmXkoxKrVik2NM
l7NkRxMedyOkOie/YKzXBf18PYARExRUf8qm4EXGg6PRUXw1pDZKynsYk7nbU+4w+SA8vi47r9Ri
2EeOIqNK3azo152ZHapr25lnG5RUKahYm+aVnamGDVILCVOLQ0zxMtAbCqXnIijcIWDlXv7mPeLm
kFjRCJ2QpWwjWnamp9e0iqOjjxtcpiabqSq9mTTURZkHazsYPzXZvtiq/pJK+DgaywzAKW2Ze/of
bbWQvIWfPEnhQEKvROCK/6lFmDTZuKYNiVf19aM1Mz6C7uS3XUvWnL5pw60UCju5xEu0YqtCbE/a
WS5Pas9ZbppWvWysbTnbtAP11jwCYQGc+RItStJgJPupnuElwK0HxkgKeBTqEGVgvtrfI5maW0g9
GygkGb7W9s9hKW2OGVRkhR4ID4ICVX3SOUPWunH2SGuO4ijgmi6KWvs2L/KXGO8ijS4elYXS7iRp
2lsFmNqDg07SsEDh8hba9U1dMJUKzd3CpN12r2rWSoXy2cWi2rbOFOJZwdp4glqysdwd0MoNLTw2
n3pYMC3uWLUpTAGgu6ffIHzG8KkDxpwtMnHQrhlRtDYG9TMM1jXNf8g11C+DxUi5XiaEhoNqVB+W
3j0ygwtTTxwwZxeL3ITgKx3DbZROe8PWtxZ+WgXdJean+qsh15ssV3aVGdHy7Y9z+q+NGZ0XOGgk
anHVlFcrIfgj0DdJFjqFfPBhaIO5qgjntg8RYUTy1PgbKa2pG+M3O1p819C5w9QfJCN7H8ceBn1w
bX2B64MhPiOLz7Njb5yCwhtRhY+Z7rWK7cazfE5aGnsJR7a2b5NwV+Qql0lK6rHwAriVlOVTC8yf
Qo7W6JsalJcBwHsNOCAZsFXELeA0G7zpJsZaOP1F49E3ut+0J/H0OJZ4VgSArIykfTJdBmyrbHWz
sJh/9ticYgTT4SlhzMtRxS9en51cHzZltefdXRbQIkXwjMvmUnUWTfPU4akbWIh+gN6mkVXNhBLv
mwpLxTPED223w3iw63eTje4xvj5pOVo/WdsH6COzKtwMmJ0gKonlfd1eDLhiODrTDHft4pjMF9t8
pO3gSc2PVOaunD7xqWepN4I9yRMaVZVmgFSuFkFKSba4DxlXTFK1FnXgAeRWAdFbPlDBLK95ApPQ
2iBiL+TRcmW9iHBoUHr4z67Lv9Se2PPB9dkt+ob1gBh5Ud0anboXp7nRig8pJbWWGbsYZ3b1mJqP
XOrufaheJWwrC+MjVTGOqX3sMBRpO0vl++gOYbSeKv1hzDcdAVvOy8nFiUYteTeYh9cyFNII6z73
v4nZnYN2cOIyXatQglUnVl2puRIvgTNkwZksB4Nqh5FYDVi/YnJ5QCvSH0z19PwolR9J32/V4T6o
6WHss3VfLZzRZMg+f+bmQIHjOwod12xonQqeocRPZTzKQBoz5YWu3RRDX5bFwsmBX4PpNeDIIF2B
K6R0Fc+qS98Dy+2knlc+7qyIU9OLn/LqxwZpAwBa3P9M5mKXYrIQRfOpgUGJuMQmg7Wt2HnEvzZX
8o533xI7E7aCczm+mZRRrbnPRwmDtHhTRioJtFhnNbmT4ovOCFWiv9zC0I4xtkLwyt+qhS1Ri2vC
zAqB/jwR5VYWrRQtxQkDdlk0VS62gjI7n17Ead2o4v040FzAjAFNWVEeFiEZSN11Nn90zHvD8VdG
LUzLP+mLk6xVnyZHWIQhW2ak58o+1PHHUCZra/xYCA0UAUaz9Agr+RQVE+4vMvjB0JSfnfJYGLor
SwAckI5a3Xh6LA2uGQHOlTjX1pfCNE4meDqiUCmxt0N+AtHH0YDPWFYC1elkcL9e3836SMoo64GV
bGFw3uApqDRrO+Xyhz4dcVMrwUImW03aWqRqmdXiPOdMLaz4CsPmFDo4cZOhWmu7vZHu/Z5PoMHI
p9sH6n6AMfCVPbvegO2pkhLfG24C5VhTqbcHY3r0ZFSuq2mHzImLnpPdQW/bmMDWO3a0fNZ0N7Ba
09q7Zq87S6QmVSt7ZBrwlpbWzrbSr6akE16bjQajXjHgcC3VwsFkV3GY4LObNVwebHwRODDS8eSn
+2SiFmZfGBe3sL2UtCIK1CslgXIGXBz7utp91AiQQ1lDeeamJe7kJiPPOD5JmARBKJUaTzb1rkRS
ea/fm0V7t1ScbetzC1Ro2JhPaBjCdvs5vWly5VoRrs8OX6WZlCQOrpFLXDppd+pFRw8YD6cMt/t6
Y3OWNPu3LuGgerGiZG+2JZD2NYrkHUeGePRU3XTYGzGzlZ7VEDvMkXX28LAGFvGmjKIMZ8QaKDQz
D9UI8jRX7izhH4ftADUbtLHd1HvKlE1MvlhhYXZc0qyNWdRqEnZuNLuyX7sNnClmdK9xnVKUQ2wH
SE85N/txjaEkei4z32aWtOmN2GsU3QtJe+Zd7Rs+PFPeCEdllYVGDS+AsaH4NmwXXBsvtSq/liXW
1BJyelAuJUtdi/V8LyAbOd8neopFLlKgRDtaXLts3ngtfa+x3kts2M/3iMxmX+5Ba8Bl0PD4tBlt
+8lUi2kZdVdUC3rPtK4HlJpxdbJ3C5sdk/lbjg64DZ2gO0SNM9CyYeMZjxW/9by4LEaEqep4mIva
jerxqRHFIwUXgvqmAJRUmSLa7MzmrR8Wz3Y6vNcAXyWjv9o69rGPRe4AaJcOR4ahEfV1Qptu1OOj
sdhUMi4WunQf5YqQ1YL6oVOCXbAIsfJuuMjnPmuHSvJkwP/ev1ka2Q6cIebomgIltfhNca1LGzqq
KNXTDGdVHgsNTxH/Unt7DYpjuj3SIK3syILspHWlM4NGLy5DyYw9Qi0Jv13O6CmLOHgsjXOz2OvV
pNqWRQ/AyInLDBdOY36I91+a58vUPmtJtZYArbq8/lJqlF2UNBFVSIndTEdvIu9GVs3HQicsfOIU
r708JHYlqzn7JemGCaJpTjWRjgkV1wgfhY8kTuAJNEeQ5F/TlDHv9XxYuDZ9S5v0bsVg/XUeeHl2
GdUPm4VjS2GUShqyjzwBYIQsDcaWa43vTgn07cUcw53YbYK5YcdOCmxse5pOSF85dmLt1uTBW1Y2
dFjkXYfsQ2VhygE+ag2BRyYmCddBeaNY58TIkHako3qx0mZbNajmAUmC5EMmHHdjsYLoNbBIZoqJ
1O4j7dblnJiqBp+Gd9KJ23x2EWkEoYR6js6IEW2wIJjz77L8SicDNKZfTqNJdxfXYhvzu+wcYZoZ
LxpvwUi8hs9ClOs/D/UxpCacCDI226UiD1QEE07fKztHTqa7DUeyaVlLZcGIHo5KpzpFAQFgiVOp
LGONUuHwsOmirTK3joGsusWqsj1yydj1VuyGM22X8FhiK9Jj39u6A/2dEN10n13IUlWdPmIt/qtN
AMOwyimESPCwrI1NCcgwvmm+THPBqU9ZxTLPpNFb0BR2IviO+ndO1gv6JynMe2fhLsQaEJYgOvtM
wtMacpKevQaf/1Xw1vbItsam8ox2Ih/gSxtKzw6uWkPMrPKo05rIR5CG7KKjpkgDz0ynjSisZGKF
ACDBOTv0EHGtUoo+sluOnIcrn2QU9LgJNmRZX76046vRyjv2GsYKbozDnQG1DjQK8PwyxDLpdx9E
ItgI4xd7Mx+9RRJ6WdS6YUzjFPLJLzdWigYUtIgoVg6SCN+osUeRzkbJbX5jzRLM4zlf3Pq429QF
M/3QXlsF5/phS5dgWTX5OuYk+H8snddy41iWRb8IEYQHXkkC9N7rBUGlSHjv8fW9UDMxMd1dWZkp
iQTvPWbvtZUJ+9TRqexrKKVwGFT1NnV67DvQd0nlqQyGRDoXjPROU3crBubW9CrbdQm6zxGnqgV9
LiyCFvXUMIH9KLeSLXvMmFhRFFiXo3vZ6o/ADdns8OJSqRIDy14U8N1QMJzT2crhyyrxbmu1R2EC
iy5jc5KF5rd18M8LbjvVukXNXZ/yJHfsjjQBIlbzym8MzuQSD+WI/fZFpDsPx09PlDg9JU5f4YuS
TIKCJuj7nGyyElOmxWxqskko0gq2J98gbkYdLDxyfUubnjINFVcNg1AP8BCZgeCZhSiz3FJe9HW0
8WN55fT5j9btmggapG/OyXHKzcky9b6sFvVJbesxBvSewa5MF8gr2UkNWgqGRnlx7eP2yOqtAZIh
Q9goB2K3cfY72t3jNaAuW9X15BRF+YYPs23IvtX26rqsHTihqBIcCHeILcpGYnosK1vdowYiTFPQ
f1wmchi1cr4g8VoK02SC3LWMU1DiJp608MfiW86RyiHDXd3WW1Vl7uvg/ilHEEA7zxgSeEIMRGmq
JCxu5lWLmf/TobSn9IpMt5rK8JkL/l7H+44/YVKVtoOzQ0L02NIv8JjNxwq6DCm+iluObUJmT6C7
P+NrIcmo6ZCtTqJ5wUtqinj4NI5jDj8Pd0Ca3VQekDB052GezKsRyZZqTGwIMo9PraBYlYJPacJg
VbJTqbd4srqRNIA7PFadtUY9TdRFqUQrz4kXYRLD0sQlQV4h/7PvVnKP5LknOdjFZkGAq9DZUVIv
JlyEcVSTUJfu0IwpdLI4KGHp9EeVKAunPXkeQ5rqv4yOa8/gcVL9qCMYqnCWYjrMs/4zdg7dSVLT
R5qhHfSEg0f5xIcvNNFy+EZh15xgCNxFloLtE13XdKIDEXlJE/M0Vi64jgpvwYVrcckOsW57TGu8
wLvwijiI+UI+LZOYuT6bxKOEtDbRdhM3Xaz4YcY3xGebKaiIm/AAc/V77IlQI53JCaM6Wagpll/i
kiYo4ujvncky8bFI+dHDJDYj9QnRaih/MXaCx6Kd+KucKWdqHHOoUWf+h0RG2A3bGQ4OH7gZCwLc
krQjA25Nc9nfTZu7wnvFzK3c36Bauvm+RWuFhSuaEvLCI6Uby1C4pG/np4EscS2n2COYhNQLLRpd
ZbpEgNkiIYOVMyfFMYcjei9GGFwd8GnUTmK4jfNjGD1oPinUpfRLtooM0VNn1tPwm2RBsBVFZVdM
X4Uhr1xV5TIpri6Iujxa8xllD4FQipPRQCIXZ5waMOiKndTHVkE4/XAos2OMDvC3dS4+v71OFjRN
oKO+yvCzEf8hEQcWGi68G/LBYskkifGmdsO/lcdzHvtCW2bpVCrsobSGg7vXDQ7fraLYfFozFgAG
W17P4os2AADAYXGd8l/YIxPx0cfLjtqANRpUAChfK3zrA/2hVfyV4iH4R+MBxn9YpgKEqeDlQoRt
bUL2ArsdO2pcwM0FK2P56YZt/iFOovqTuhlna+ldEiBw9YEpUoduGSQ4Ski+m5ipP2Y1zjzOkHQZ
skTglnQW0Vzl0kbpwCGRLgS/nmLCzcp5Up4k5UpNX0OewDMAviB3BfSYqwN9XmG2XBmvdpiV6Vfr
NSzHm4StZYyhajo+XMK6QNY6lMtavlbVUxz2MeuKMtvn8E9Kq9U2tc9aNd3kiUW08sjBFQLL+fQL
Bms5OURw55bmAfp7fQRnliP/4/JbqNdgZf6N1ZnLIT5NdrFdNXPtt4bt3U69lfsOjsj6jwEPN0Gy
c75kBXyY/w4+lM4XhtQ9PoCMn2cqmoy+5joAesUu0XRgGZ4PdjssOT0pJUQICpTi2HiQY86gDLnG
nJZQy5DNztQHbUs109ql5n3ydqUS8ch8h5wh/MfNAn8RprXiQoskHDKy2WuLQsfDdYAeld5aoq8O
58OWEBybs+GjfI2FVoDw2LASMK9Dy7YBNTZE3/ZUvUoA6JyypU1Jj3UNz+20ME+T4CgpD76q9IkZ
lszyEwQfhuKTcWOnD9AzbXxWjK+ce3oOmgW/SYWtoi9YC7mkW7PAR5Z6avlB5sNq3JZDeWETCtAA
sO+/hjkIlCUD1lz3RV4g7jxEgUsduRseU2RYjPNYEwC38uw6sLgd8VyxA2bPquNJKB5mvSe4ggVV
pa767lTFJ0xSGoRlvJvU/JDZAztHEXMzIEeekhcrFkxoeHVHkJi3NN5BM5NuyN227g9nwC9Ci8kr
vDlHxqc4S4h0PqFQxj5t/KGARlGL7HfH7gGbBJY4E1cvtROQMsyRpcdE1fI/TPz5meNFsWRJzYtU
LGDesL0CGs+LAB0/41MJ85vXjRBHdonr3F3pv6zSUigoo1OeVwykoUXO66Lc67CM4CucTDb97BHm
/4aHMr4XVFCuNkcKyJfFwLNjCfkwbb4gi4aH/19O6I01KaY0MBf/RmudOVNUwlJv3UNkb90Jm3/B
BS3tDlA+SzKLJyczeMUi+l51PyxRyo2/zu4Xt6M5S4KlcngXVlk8s+kLdcHKPA2sPWl5MT+I48OQ
PBLIUYH7QmjAUG/FVv0fSChaQBbckLQe7FpY7j+4G8HpGbb3ixw9o84EJIE1t7OHvcmVJE9JJ8JI
hYhmPyl3FTvxuaQuwgNDr7cqPVsi/njDCU2C0UCCx7B1Hv+hU3FtErIB/JfIiNBKxkp6ZTjz4gcR
/WReNwhLdrQz7F6KdBO8Gbp1zh7RaP+q/ylP8d6cKAOLczdZhQw8aPHn8gJmoHsclGvl7NvgrANc
GNO9p+y6GDJ4837r9XOjWaz1RTXukwVwOhXnANHxysE8D3vt6b78YKo9qR3zVbcX3B0VTEZwJvYR
NM5cTETnnNHjJEAwGByfO+bOeDP7WY70h70/VjR6W44xvvMnv1DcsU6zAsNgvFEBMDJsyBa041my
jkXEu6gwMGdiKAGo6C2lp6FacKiwwnQAVZ5uwxM57beoukuk8Ki+oGItpD8dEozAyn6GoMmiYamf
oXIcGTeRLZ70BUgO48J4Go0CDxV7Y7h54O82YynQWiZk21/KN2cN40hqF2ysWUzL2rpX9tRqVMws
vDEm0DryiYYKFV4hME3YYkWr8HiD4clKBAet8Ojat/GvhrSpbeiy8u4inr0xTXzEVwYPf8eBNzy8
WTl6OaDvcX54joUxi61A+izwmH9NpPdIbr/uK0otKsSaeca6eiN4SfbiWxAXhTmDoDNgPhp1v9za
/tUz2B7SPNqgury990aXBoF3Mu7uzQmPAL4+egPsMJ/8yMo/OQ8/+SpcSe45xBeZ7Tq01JOsR760
V4HceJumPPZH9AeYTtj8E7EVs8NH+PtAIoCghdcHWJvP9DVeSbDnvYMkrHxxo8l7mIVKYCFLkM/s
YbQ5WdqxCzNPXmGWqNhWsC4uZiK6KmEacKfVFr2Ncxyt+OEhZl6HXopBxSk6UtPk+dHF4xwBQGJr
e1B9SwJ/Uc6p1Zk+DmhpnZ1GHp56xHa4DK7Nv2w7AVCA64C8BARvPDQrNV2R00EGOadDiA0cHQ7l
zYLzp8JqmCEA48hpC5TIU+Qj8UzgNotntG9iOQ/HlSYnlPn08fOWt5jtssm0E5qN7TQrxM0tbTe7
fr6/JFty3lDlOwrqVs+OcOBysUCfgYyGdxf/KWz3+AexuIrhXlmm7JyopMI90DRDtFGmiFivMZAi
rybdCXm0skIzTa+BFEffxGv2Gxy6fTDH3wxzw5izG2TxHqLxPopbRrLltN6hJ1Fnxjy9xSeUix5v
lnjgYFZIGVUbNK4CvJEdPzz6FagKiDK44go0EyF5aXY+xoj+F/jF7JaqDzVltsm+IG35GKODj9nc
qKMzjY9pgYgzB7Ng70OkCzhSCG8GlHSIJVpR2xS2FRz5fqnSWABTWKI2AHEDaQoOERinmDUBlfIK
fpDX3Ixu7+PskuaQUE2EeuJKA96JhFB+QY0pvb3Ob/7KLMcBhMXo7Sxk9RnTTrrga7jqLGE9LDDb
2/kFE1lk4whg8IyLoF+NMQKW/kmPLcMsTqRLuNVBKnqEZtAxUJeu0dyHEJeQAvG7gWVBbm2Ho3sM
aDHMZelbNN58a84om+GWYOHPFAZ4ITS1IZojtwR+tRhttHzuPSSG/X+GBHOm37VlvzIXuPB0hjEH
UNUSksLPsNPv9HfJPloGpBzZ3X54hxg+qXMMnlO753T4DG+VAAWYT+KuEXe1BOtnC3grVbZKZTEw
hH3GP0U2xzjeW47k8tl96fxQeL7LZibQMFkytv90BPAZ2/KJMUKiA/pJPtiJjoBkUZAwQSDTrIVu
whgJKGJkF9G3EE9luc76Q8nxgX4WYBDDvn8VckZ2odAgUNNucA6qAK/ZEzQjvRbqbX4ExlYzjxY4
TwlpkMePF88SMd5MHl6M2KRL+4+3kKtgfOXG8n/WHzgXs7tEkflviBfCT0UTPuvW7T/lAisTMF8B
X2HqHWS8fcz2HkiRpEspzs/Sv5IqFR0L47jYWqEtTdwd9lOsm7jzUUW05/yEPkl/lHsu8InlPYUR
TGi+taf8ZtKhf6o9EJRVfwvcuTpmt2aPkh56qiGahgZcUjtxhR4RyVGmzMTxOKufq8m/VLH6fy3q
53Rq0PBgJylsHqyi5GmYDqWtfj3Xdp49tFS4ZbpghX/DYMV/xmBX5+ZH/lQ/2jLHU/LG7dIMM9xo
6WAPdyjCOH/7K7hskgqbdipfU2S/V/MP568P6GIaCnM6j3KpUOcu+arVoriBtB9u4i1CorXnj1Ni
4JCd5tlYnhXL+BPMYfidW2hXJBaJY1MT77wDcrawXI2g0FkJVRd4JCYuPPXSInYW43vKJc53jktY
LZEovCXPCvuNNEd3wiRvqtnmLUVFOeX6T9bVedLMin3zxpY8/hAVntiMb+XeXmt/zqTkrXfUBdzj
4St12HDhGrWGO/Cn/oLDl0KlMubivUsXw1uge7lrnCf3VJ5TdzR4hf7KatVy9ryyCeS+Cd0dfopD
lm/x/wH4arlTpiEt+KcMbCAoVE+8VsxDGH/1jM5/LlRFSpwvCgVrd2pNLMAb3MOo2AnPDlj0Rhai
e3gvGcfXwsCCTGaRSYQqeJINaxJIljs+IPc4mdenFIiuD6fBD1f5XVSs9C1umTMg9lWiZUFhetVA
UlPFvnOOPWYPhA4C0kTle4EnZHWH3sIJw573GUC3N6eKiWVIsyRQQ0WzFgLcn7/VMfpHheyZ3wkH
oSAsCgf3nPgXJrBPtygdxC/DtVy1cHmW7RJwdt9eEs5FxHbjuBJVfEXFD13gQ72KurPNbymxczQE
5QUhHVcLDqaSUD0sdPyLTEZeWgN9jMb6hGtprLs3yEZFdwqLNkK5S6htiIPVguk0mnvcr0A27ggI
qPf8hTDb0Bcxsf1td6x+GL+DMKRduRAZq5o2sjwYyf8Jf50Ts6GjgUCuXDqEFzzHPPG/dsfdzIvD
m0fsw0345dKN10q/xpGlStbkI0BBzBilE3QvEIf5C6uq/oGkIV5laG9X7Y0t0ly2RKRz+XaXgsPm
7bn34Qozq33Xe+YnFGbgZL4D9woH9FM9+DgzxthihUgOws6MJe/bN/urfya74q/54z1sd9FhstPe
mL50jGkU2oBU76Di/piZNBt/L2gWrjAyCWfZFu1qeDY3HJEL5cuwI2oQQC29Zvoc9KVgVy9KHvJt
zWn6/cu5PxYmQ4R0eqGXpfLQTSo5q5szC5MZhZUgWi7JE2s8TdrhzvengcY7Ew/DHINU4w++NNPi
Jf1DPTkesvzUKUcCHebM/8WK7AszFP+r7BmsGQywT1VfKAfP5AX164Zbg0EhU/WYR0Nntk95Nk80
hrOzCnEgKzE++sIxwV/dW8nYJ8zKe/BHbVR/6a6xr54TBOcalR3TMctFcYCjgFwUZapuSNRGvDol
rm0TCS/soOeGRIVl++SoPdY6Glu0uU2OfwLsFr/vtz8AnbueUTO1L3RbGdNs4HP/3R3Zw6AcxzZB
ePaO1xztHyWX+qB9NmlPxl4dYvE/qih/R51OaCKUOzSTnFAg051ndeG5ZN3MvwCejG7TJbeYv8tb
82C6XIwNBJISvdKczb0O5IIKsVgIx9I4MStJH7J5Zn5SAi4hkwNBRLtMNwV2Zn0O6ZHjl3YqezJi
ze8T4YgKbiishhgomXZtlv+azTJhDw1BbpUvlXW5V/qZ+DH5cPxkJ2riBMc+LK9D/wh2k4X8TAY7
e3kFnwCOev9EPL3D9JOENtwCC9ZPyCyZZZhMFBFXTAwwFDAt0y2Lp2Bv1t8RM8xdaY4zlymvDcw5
hVv+rFwMB0l2ydwBcCift7h5eSi+AwtBK9UpzY9xTfjM2GLPBKyFnsOLLJvIYFnmBkdV5ofQdjl5
z+5KIQRK/I0/2I9posgfZstMRK3Iv+fNp2Gz4w/+ZSpVynqPJZK2w+4M+C5hymDhqJDbz2ilB1k5
Ab8UxafJ5BnfNGWvEG98aLBGsVIH98FM6+ZdWOCB3SEmkkOFHY6yhIXqgsj8mObVoQAiks8Fl6Yd
+w9vM0V5DUjyk+/A7HXQXOoDo5QUT64fHaUQWsAqGrZxf2UEzhml9Qv9wa+Nm7PJHKyf7lwH5eax
8kCCwuKMIMhhWbQ2g3i+q7hbufjTR+Eq1LcaDQ1EEwB+dX7GMkOc6F8m8uDjbWOjzdQEXhQTdSY6
E8JzmF5EO/5zAmxUwRU1S3ciKYIEKKTLnkJ2gvIBq2P2JqqRuOuj/suyl+EYDt2enReqnO0o2YDH
YXDkjw4S03/RMTXce+w/zsHROVWdXWzVfWmj9x6Hurf0JF65fADNGxZuy/RGwNvwKxjcRfDs9+6Y
kCcTSqTNIOJgvpSOMJipkbQrc0wEV6SjHHDtjplEFLWSvI1pyah0LAowlK80Vei9xnEAIQZ3+SMC
8nG3KPfDZ78VTsbReVVrrPrSEbCUV+61yQj1BkczIvgZHg1Xx9y2WQ24nf6CtVsINCXq7nV4l7qr
pMB72MsP/F0CwR/Y3PoFz1TNcJBeKrO5j8aASZo7glBeMjJ7RAYkMJA6RX4bBSbrupidJggPKjd6
EKIPWDvwh55S/MukC8kcN5x84xWgeyPb1kTTsInY4Fn1p/4MWOYRSoIQImS4xSN3kdql+svrz0tp
sM5bqijIbUyguMM4fnNspjjfZuUi5IZnKb0IIAaJfEW4VdNVZF+Bns35Z9jYxHtb12HKr/j0nqRe
8idkbHSYVDYRIb0ifdz4a4Cm+VtG2yhOccpEf8YGfOG29NdzChPP25a78sPeIVT3xWt4XK9kc3IX
4CHIfmnfxdMUR/D0AWOao/0ubbXNW56tEWROafjpi8b/V8C7sGmaw5MkWKSxoNfyeuE691d73uI9
oOdZvpJnFrBEfiNytBnBOOSGKFu8QutuDz8eEC+zZ/w4/hHeAD6cyfy//5vyO2bNbgSvtBsMTuPc
6F3+6QTMHECODZN1pK4F/GzIROT84uEhmaNyR7LFGEHfqmdTXtXtSdXW1SOmUUawDG67ZGJELPMn
c1504+UNPmPY7pTwOMCxIi/VmXfOC6+KRvbleJucQYoludUpS6NfXDmrgvCA9pnPF3yoJWrMKe85
JwUfCHCtFoHYiC55yDipo2s19uG34qLqa04J5OUcF/KDMT0KSuRYTgipk7ccgFOrIob/4bDI0icJ
o6F26VlmqBc3m/GTOzYnGbHtbXsYmPa5D8lfjvupm+RfdHXZ0WZyUVMq0iotpeSfzkAnwtdZpoxP
8WzpX7N5ZvJ84NCb92DxrING6bDLb9krBaKxqT8dIb0EyY7WpGmXrfEtYe8HqK9d4b9Gv9wJdU0E
+hiJ6YaL4VHhEUJ6JF+aZFVshL2zFfZQhPllacWabhW948E2eru7y/eKuhy7DzjmaLIz/RU0f65d
XIPhjWePAJ3kzMdPkS8ytxdFCfCLAu+DwG7lNM4XvOLB9cMV3FF/rdvmVQAN4r7YA4HB6Rd8hU9w
5gohT2uh/nh7Oool9wkK3oabuF+U3p9D01w5c3AYRhMtev8vnjnM51aD/Mbbg9OGUyy/MdMWKe+A
uXHNKM0OJWpJosvMxUMH3hsLbd3N6wm571cWPpx6LWY/HLtgYYO7qlGFkNbpreXujl9HRqG2kd70
UnAvmFH3I62io924OeQrNJbxMkaaMURPOKBPI+TidV4dw11WDExoMMYUbBJ+8xzMA/d4+6Fszrqt
1j4nYHsccGSWq86DS6MuYpy0MuCcDWRAFrrEv/M+QIvJHuPRWGBrddfSix+ZlBJm6pAI6bI4z1HI
LAvm2GDXaUhlrGopqucj4Zk0+H2wISpEexnXDLeTCVdrivgSHyDz1HPGnN+aHBnMT44JMn3bUWec
1IBTBNdW3FstrDKZ+d5hkr6FzAp3hk9mO72Q8GkRWD9id6kyHGQVAucfswEjY3h28UHsDiHYOPfs
I9N74OphiE6MBUMfvtK48bOzX56VAJMdP1LzCtJVwE+7Mf7cBS4X1/8T9mC7h/rI41Mql9iwYvfD
0H1mqEeBcDcct5RzCoktzakpiVXssc7zbGZwFHTjge6VFJmWujyw3HG8B5rb3/I3UryAV2HTp3RU
oe5qlDzzZHFx/KQnTvXiIibPCvwH23OFip7m5VfiHC4farXBBkI3glRU2/VIyVviqxER0JUo3tdA
aoUkeYbkIO6WommPFhSJz3MPAEpjJwfw16s35UfrXh50EJir7Kdxs+jVpclW+PW8bQGPgaqD3EB2
mLJNRY3b8k5vSi3iRnOBnAlwFiQXdisSx/mE95+JtyZro1+7ROqF5Bfz/Q2UXIesAhD4Az81UgkL
+PA/yOUWh20DYL4/cUCpwqy7dPHWbZAR0mPbtIZk0HKxoB2RSB9hqCDMuUsa8bdqv7570R/tgIQB
GQ3WRKp3WRkbPb8d/VOEwkPLVaBkjWNajFfdA0cebWclWa65ZaFaYLlnS0Mlxz51gzrClrwlhTjK
O/B5Y4/5b7T1UOFwEkl05JgqnRlfi289lolaGr1lI3aCh7+AMEzIHLB4n6xjuCkUa6gqySse/aPp
p0ueGP8ZwQb2sCHqnv7aiPZ0odAjoE6YbHXHDGI8qKgCEZa/mLgKxkuABEfH1xySC78RWT08GRoZ
WmVaXP6H1ljSdfJkIQL9hgvmF3QlpYj5MsCEIkylyhqnTZyoQBnJzaIEMe98o3KM+HvOGDd1V7lK
1b0QM+tfuCtY6rOXcjZUvQl/5p8YnvKAU3+j8k9Jv6We5iCRuhXiBqphAkH0mcNCiRIoJIQFm1m/
TckV+HBECtCcjHEriM3hFilLClAyX5AZ6EtqcCW7NcOZMXJRQy5sedu43IHeXoVuO1H2NZsOXt8a
FM/ACR/1zPl9ZuTs03gHEE7wjhEk55DdPB8OyRVzR2w8wsgSlKXOizyJ7BxaE0gHQqmLtYQ+H/Wc
P6u24cM7AlleS7fql48jewE8mqI+1SUCeQl2EuA+lC9h1r4YC5pvXG3FL+ikDjfcjz4eoPj5QdKo
ySI3f6lguJugX/EMZAyy4id9BvpwhQKeyiQgJmEOBp4nPUEawEeMQfdoCXpiGfGImlQ2frYo47Wr
rHu2QPT0cC5/eFDglXDF9A0+McqIla5PudDwnuJC4kMFf5MZxKh2eng8Dlv90DJknSZXfbCJgkkJ
xHmIvHRywuZ/1JHnDGUoKXk/0BvM0kt6EeqDE/KY8q+tfzxnsfdpujsbRlICwI8yggmP/+8PE/s/
ZO6IZ0j3bhdUKzndOJ9+2A+0B3w/xlVe5CuisNZJ+WBBPgHwC/Fh2PIHhOTpxVef8SFkEXQvmN8E
lJW+HRiYbeCtjsqiCTssg1jIVGMOZmJQURH53n4bjU9pBubtW8Q3dHw5GWdpewpRNjJyVZejMJ+i
y4w1hs/md5T6pJ+ScsYj/3RsKzZSH14Fzk4xPiH6AzicDtcuyY8sXkYitxySXuRwG5qErhaMDENs
qkNz9IxqphgM2UzvXGFMMXPBUj5egnqC4WIrnHvvTxmLeoZ+LrOSkEMsxU4jmJYbyzOzInszLniB
UO357jwvBQaK90jJdknHELf2t6OIrHSo7WHRebC8cncx5Az7JoeG+B0W1R9119w1AhEDVDJsrtOg
RrXHvWpiB3dQYBY9cR3Mq8MKe+m7Td5d+X96KJgRenWUwaCjbshRUupc1T6Ogw5Za4NarHZY5bUA
nn/UGJx++df0d73QZh67Bcxr8zr3dnW8Rxc70zPNqhnrdX+ye2/Ht1PEVL1IW3oA/sg8tOLYcvql
qLAFuTrOpY8aqxqkVSmxLe/LzUTGAI0uBJ2hid5UlqbXPkGpYJFyKcVrBFqIHh3DXZV6YXsT5yuX
q67rt4NUgM3P7SyZLBqc01xwbouKKYDoBgqz1nnslRvuLIoljQJwR/yc+21QWoySsFTnAzskx+wv
VeSteEW8zjiboZA3XNvhVg83M8n3wcDK31vptCtnQ6QhrVgpu9ohS5CsMTP2aljpXf3IA3kXynzf
0joGpBhl6ioKhm9CcLDETidvQOxwq2hqsG5C4egjTnIB9htGvO5dzHqNfIo17dwW2jkyTRtPHzf8
sleeuqDQl7fYlxwHhoFLmrYr5ZbA+iTRb0jfpoHKPmFIMFa7q0ZAYFJ2P5KhHHqXZ9q/1nxuJARv
BVaPqCgOenjOJjYawq8Z8iQ52AjICU2QbfPYFpQTPMf16PLlskE0VL4Sib+nGTXgY22uOT+eziz7
rgmf0vwqorcUqPeYgBZVsIwT8q+cdjmhHHAdkgjLm4n9tNRx1hrrUhmHDgT95mvPoUY34bC0qHoh
6DPQGxzuicYKJORBfb7uWF7VTjctOtaFA9mhSrnSnHQuI1Ps+k/TV0x2AkiD2l5hFd8E8T2RhbmY
owVFvNipJCOQ24P7PGJF2SYL1yfPGDNi2/h4VIFamfEh5MSPcQtGNdavELkQHk2sR4Ugvf2ILx5V
5cKgAEzFBC8F43aHSVLuH9qf2GTB09kYlFRStIOC3GlxqyLh9QViKzxc1ZlAl99gmwU5W2GPlXEk
ii0NJMF+o0y+hE0YV+1edihhn4kK+J+pN7YmGKLaQPIeEBBl8jM6BIpYsRuGU2SvMKjvzYOZ3FN3
PR5m48tV9qfxwR91+1gaYlndCWJnVezgS9CR5gC8tO0PphCgcPxxswJkd6u5s04GFYL0aHzzU7Wj
SrSc8geoVaHltiMeEEsq8VuHCucxfKvlSxtAyNV+XLlZ9IFsTXDbVEW46jOogcRNOQjMssB2K8KM
fZBn5UkkxCOnwS2LnZBg+GlhRvj9kd/M8b3DrKWTRKRLpAwjg53cW8aUAhrRYy/cI5IrsTcCrJNP
oh9iDaNGpAtnC+uygqtIJGNw2qv1BgnqIuo5i+J6ib+XAWs3lRPB5rOu4gyeiK0lV7ytbb4uWQ2Z
fAPcU1378Vo8GQbnKRdZ8Ekydh9Y4/yYwodOK/GkhcyOgUc9E1lnhgn+P04UAsNGxV+7NnNnLtF2
xDl6SQ6YsmZRyr9JJqvMce8lnxdNhLmtbgNhUZnyTcS4HXCm9y13PjoHUWWWrfl7V8mWpg8ihjcv
87mph452nWon7glUZ8Yh30KOUJNIn34483iajv8dBofs89iW64gThzavEhe6X+xNxtAcrkT0+bHd
jQ2zoivwWPun0mxNfekTz9PP3Qyq9NR/w7J/TE40FXo8Q6EYlljnPmZ26AyWHJsitlF/GilqhZU5
1vYxhHIDye28iw4F1DaD5IeFGWG4RoU+p/GnaNPE1cA6xf8LWWPV4UaHUmJsc/+o6fceNwexPPK5
Jposver9Acqnb36SMXSHTCp3VB3YJQln8HENG44Bw1tmI2mz09gmKjumsjWoEmCilHdNciIxDxCl
4y5DFPfJSa7IcslxxDAVLyo+inuOZ0SOUgtQYp9lDtlUsHykDf804YAzqsk8H6cyAeAewic8MCkN
a4cO4pyMwqtkPpECoo3APi6xlYnLJAcqbGCGXYjVqhvXvM3TQ2EmizKoBh+zPVwWDv0kJY4LOk4y
iawW4hNhufXGxKWl0D8iUmKnOAku2Ck96lL6vr69SSFmVYS5xrmnbE4AfyGCgTovoZsZVcF6o+Hh
MqC5IBVz951zo+XuokdH7snwST+VAoXaDNDoa3bILpYnR1C+48GQVj+MfzxQiRyUk2HREvTlTPhY
sBmo5R0Gzs6drAU+T+ieVXDrdVpNBZ5/PRSY9CjvrjkKE/88fuIkzqGiiH7dmCPZIKnXUJZ1rDPe
Za/gyZQiGzcMT5UWLTMujvESShq2TcGoqO2pNdAtYbgUOQwZhHaKekGIEuSszLm6xm/WR6bgwlBs
W1LQyoJZC8eM52ERtJXgGyBJzEwsVqvc++rDJpcOppasPI0HWObAZLw9XvIiD4KGpraTLUlW+F29
peksppmshCzSOHUHHEeDd24F/ZqzbWC/RJh6h1gH9jHPbTlTztFVPqS//iHdNBF4+/QkzXAengl+
Dpi56FPWxaiZST2irnnqR8FO35wMIB4GdIQ7/6cCbrtlIruXeIpSiwCc9Dz5tDfKUfUX/CkOOrYY
EK4ZBSEUePRfhXHzwtvKR/nqfqMFGxtCt3EKLLQf6VyhLdOn7nyA3cJGB5k5xGSuFOiOi0KwuXom
554By9K9DK/sU7whM0Cc/hS2RuiA/ie3U5P1T/MU7PxXeCVPVrRn7wSXaZOto5/8EaEYXmW3YPZl
FfSopxu8dwdYno9qriPCnuJ+YxKACLQDrkWVZ6GiJ1DE3WSH4Nqun8WqXIDxmT5/oeODo3N/tNmP
ujmqzMTGSEWqxxmfwmtL7Nk1OqLOuEqn/pyO28N/6T1kZli8fN4IY6Y/o5VEFJiyco4My7l3IFvx
vPHJHKNrWIOwov3wbtI/Owzd52irkCb/8Pr32HW28cE/xJtkaz6rw4gCXYVnMNZW+R6exkn91/0L
394fZJwx6nAMMHBXNM2z5Kg/PXQ8F4Efln023GPAj8m8QzgMwn9p2sqMrJUFkqYla3Okm6gRlvy0
6obOd05A0LRkJIPqdZ2eKDZsfcNzOrtyulEWc5bv4pN/yn/U35FoG09L7WwCtXhWb9Qb7T+Gx0ff
OefpGQGTjzAXjOWG4DamWykBGGzm2v+oKvWUc5SPIi3AsIke8U7fhBvvEjCPQPz5YkKFHpIEGooS
BoW0g5wq8U0nBQAOFrJm6abcFbA/ko0suL3pYFlP9PC7eM1LnV0A8+sMMuZoAJS3fx62xbH84dMd
YkxyHYK9EGXpnTGLa8JpiCF3aqxd3I6jn0rBXasTPydvUNALW8Ar0/RNFT1jFPGVDz3LwmjFmqKf
9lxks/a33eAdg6GOeHI+2Ufb5pX2vF0IbKzs6K0Em+X+BpDvL7MNXg+iiQ/evd0OpwBTOw05ssFH
YTFOZORaTRkMod39c15sM6Bpopkj34eLlFCC5CgWFR5SZ+0GFChDGq5S79Eov2Gp2jEO0JTPPO25
JvOF6rvjA91C0i8knaWIiu3iUg0CZenBwff6yTxg9C9xC7TsuQcVZZ52VOnHya017aDzr/2gzmiC
VOSB45U/npC9gPa2VxYZzW1c/oznEWfYaAV2XFJN+QtNILvCzYTlQY/JbVdxBRn76CY0swm7/mqr
GqvAW8javakufCZSF7laBShXoviv//K9JqCg9cd7Ty92438i1OlTF9YTOtHIW1LwdytJOoWNbOcd
YRsVHmlyIcVfGn8vgGbb/I+j81puHFmC6BchAt68ih70FClKfEFQHAreo+G+fg824u5dxaxGIgmg
u7oq8yRndD5UC1ePR5jepHznA6wgjk/K7TuDO8Ee9sG5FzE6k74TYw2mjd0TVStHYcY8zZEGUL1S
SfnQPxAL0gRgiiHaeYFStvnMk20NeJVIEtslfYmOYG0d4uEnTdcix1A4o9Kme0O3gTtVI2iM9L1s
H6ZfqnUP5avRn0Zvo43bgW2sPXpAp5utU2+Vemu3tICpx0RxVuRV5J1GVkdQycwRiJlQ+ylGDXV6
d0N/GCcb8aWG+77e5xcKvp5sn03uogwIfoY/869OVnQTgeK2IUFPNIAmWZj9Ty4uDFPtlCBMlcaZ
Mx9tYDnS2sPAqyFoNLpX3sjLUXigfYo1Nda/lNrVD1fJiJOoGOCEMzatgKVjUlAtUsGH4aOU6DJw
i0lgTsBT0fqYREE+HSra1NdWEDG6xgNdiqUH1hwPKVOqYEn91gN+0WaFwUVcO9PDfmikLcOfocGE
NASPEZmOz2rb+xulvRoqsgPAvZbesymiEuylpejFQvFIMNHDtdn5S6HuNTlYhFnLIjPY1seA4Vyd
9+V+4ERi6m6aUuimwyZXyS9jflDF+CVBFFRdsBideln1/LsrMdKDvsP9ElmvSo2WjgiWGrbMzMGj
os46QE2SzNAQs59V5K5vw4Mz0Z0EVPb622I826e0ovAz+QhrAr6155+q+YZnJBRXHtfYd1VvF+Q3
1fhWet4IYZJujJIbhCVkeM74wd6/NPW3r11l63uUnrK/D+qFRFoAYVvByh6P/LzK2E230eiq5WUE
qiaH+yHY8984JmPRITaNJ7gEUpZf1Il/8e7SX1qyRumG3rcVgdqsmKehIyQhaCS+AKB0PtBwCFb8
8Fo+jvFNFhdel626vECrAfr1nF6P91RaCJjiO0Kho0nHNPxua9DSa+ZtkzeoPPIGDGnJG27phDCl
FzRIVoZ31VFBq2tGAiY54foSWg1fjyXeQigkoHnUWZ/uCZBjDGkZLuU3o4NkTrnnjy6lns/EBMaZ
tcSORM9foyA2jOdUTxelC5aOH1nJZ3BiJpPmAiU39aBTbGjLluG3ZK+j8phWb5NOZFbAYaNLrZIB
oeVcvRCPS/oQT50EJ+lZN7+1ueQDqFWaAxkjqIQOclsRgRB6szj3Pvxgr012T0ZYMf8U7Bx9yMTg
qMjFIuhgaPG2Eu9Jf30h4xjmLkKhCQrB7OfTLwtxC4ylNkulu6iqeRMGWxORnsL5UDXA/5SYWBn0
NZQsFZMmVf9umO30u5LBGISHbBGPS+BJrTi2zEFgvsquhydfdTV4NRntimVaXQpOkiAP6gXG2ynq
wMU3VCKwT75N1CfwGDFMlAvD3GVEvWlrvp3vtYkdQFKjvkunIjTjHDAlKGnETNcO4erwRunb3MGo
4Awfoj2fKXF6fMG3psE3twDXqrYBh45vrz0KpAeiO8JzAXA1XWZx7JqjQV1urIuKkMDlaJ8HawcL
BIKlOHLlp//nEhpsGdPtxF8KWIo5wRVLJHXxiuvL2lJILC9s3C57YAj5zJ5uU347dwJ/my94MHhh
vLy4vZjmUvPJ/FtyVblVC/vNbwuqBY9DCC2e0RbDYJoH0RFjI3scb4Efzp/wa7l//fbY9S53ZBUe
mdfk/RU+NhqD5LuDmyPDG/0X50fGI2hTG9LN9Ol/fvC06zWNjBGEj8YSdo6UtVfTrFvHUC+UtQxN
u3pLEm6HXWnsKo21gTv7mHg7pbg40Zsetk76KWff7liXQBx6hiXEitAg9lkdq0VG6hSQNn0RkanC
qQ3kXTJ8oD0KLyFxaKhzWm41WS0W0WRdSDz8vXQHuL+S5q3WBGkePQlMuxu3ru1fxgbPcfBhav/4
AZG89sp1mN34wcth1GaiI46kxTLg5YuBLohsx7OYW1Q3GfNgtlCo6dsG/HFQbcx0F/ZuxfUjEALt
eX7jF1aYyul8p2P3ZeF6H31rroMh0E2IDIRxGKSh6yqWaDolgU2F+Za5jtx8gnqM6+ABk+sl8ZGO
PLYWOAzaP5QPuBc5LPL1dKdlKkqryTxWmOSsRhDXv73st77VBTfTyJb+9Khdc/wShDuKoQCpxVCS
ZmvPLzS672kpMeJLwDy7nUJ08gu3U89rqCYXq/9mdZrW0fKm58+CTqp31ZJzgsuB+DGdgbfyreGD
UKvn9AZ4VHC1hOs+/yb2sQ9/BTwGWv5CU+nxaTPuWlZODpmmdFDD77D6Y4pf+be64UXQcQzWOPKs
HQsjxy+2jeketc9jAhiG3zzj+GhI19TbteNbd3aivnnhe7qVkTDqbhD+sh+ImKNW+12Ot2mRmxY7
1eYggnx8EtqOOH/wCQF9t99OgPdAXY+s6EY8PdEdk15lHXhnr77JsJI/fevA2KyjJZ3TKtLHbx5i
QjYy6Nf9Vy6wpa+UEVrI3qpJETf3MW35AHqWkS7F8LRo55TDzfHpl2MSoP7vFYIoCClR6WM6gvsL
VbdqSo+sr1cD7Awbr24xWUrogfYe27MOTUgzKM2QfsNkCfizCaoR+WTcEMidkTyhxTsfQ0+IBVxC
kOhYl5RVz7a8JYt6hgIsHQBzVTW1CxsYPzDQi8W06QnSPQLOr6HYdrq9nX4uBmvkdkQDAI5rtel0
XypngmqI8bynYifzEtTYpOpFR84TFg7hIkZQkgf9oiVAouPR9Xn6BvKSSKdYtBEbGTuFBUAhkp7J
BPhjbU7JLqGqqDGqdpq3tKhFLFMh89T76EyuDPuKX/JxQ/PtKCdslOEUGwZ/rAmkvPxbJtwnwKEY
XHiP7NY+3i+GVx4USM5u9Sa3wB0q7vSRTYWIbrTM5nFf5NukpX1B11ilKtY6sI78k0/qiz7mrWBv
ggXXhwNIxY4ZNCs6a09JSd7qlObSnYU30HZm8onWNkAuKk7meEnhIW5DCgDmjjVze+KlmIrbK0l+
9TSSE1hRQ7/wmYZmK56DrFn1ME7ag+SsoVJY7clMXkO5CyLSQoy1RrrPkJzqGBnJJqGgbE95fTLE
gTZ8Jl+SYAdVVmbOi0f80BizxJg3WJyw2PnYsthJdmlxqORDIN+D/pQnhxSOFm9aWzRAoTyaEnN+
EhanPHVjlBo0hJkjMdMk1YdK219OvzZdMgmktexHMCCnP2eaWXi/or/FhCwTG1ndZcoTdLXCYVC3
4Ft76WpWN6aa8ZnNqJpMpfqdCWxmQe5jALlD7MFU1epJVaKZvze9dZJyukI4sfMMouTnqbcvxCWq
ToZKPoTbWb9JcymlvTE+PG9vyHvTuGSpm/D6yh08YJlywl92xkLLwJf9xnoN2Al9+IiMOHl6NfJ3
+Ns2dmF8Vl1NDyQEMEaLOTglzcFR18pw8cNTqN61/JSTCq5fsQINELr1xahcjWTevYwJKzTjVCnx
NMpwjzkFHUXrEnlGLkbAjHbQ6T5oyCS0NzRSKb9bd2p6huW50kFwAbHJ5slydhjipWcfbV4oosEJ
1ocC5SMoXlr/mxLC2tNmbMkVFSfm1XxEUrdDSyM5W15fG7APjRcaeUuAc/TcHlV1z/0/3kxqzPnw
dewNBIch9gX2RdiGz7CMyXkaTXP2EIv1TnTo+IyGztndkl+peIQmDbaGSgy218PhF0zfKP0y1w6y
W5q+etil1vCKQEMz4K8nyZG6FsNKKu8pgwF+qTTsAFjbnVtHL8F/rwHOyuLBjcAd4bcPKXcJcxbh
AXGSnCCq2/CyonI1aYqQP6UXEU83J8DXmSB5TSlWZL2gtCVP3mfLEkxjy3ynWxx/sBhEr1zhRdZ3
qeMN6Xc7vRTDhffKsKvAWz+NB7yrGZ/k+qF0J54kPiB+YKuuueAy7sfxYMCeFCvJWk93dHqyFDys
uwZ6n4j+AtLd44Os3Y3inpePUD+g8S7avzo+OelK1qAiTC+YyzApvIZ5e+Je5+QzBBsuNh+jMkLB
2YvBhcCdMploefaj7g8RyxDTGzw45Y4xJzd8i6UBvCXyRsIZ4mhtFAgtomhd8yGETKNyss3Ne2bv
edD5xAQBpoxdOldVVqiFWpaJwWLv54KKAdA2RSKLvFawBytLtXnx4PfxMxLEpAXfXXVKGLBIfoPV
O1o7ZrUb/S2j0E3HPC319Y0mk7kKBw5e6mDaWxP7KYsbi1SurdmKcDlzXmR35Qs5fsk0+7XFaF1p
USBSbjKKKFyK1Z3rmhpv5sf48AOkt8wKk50Y7qV07OoCzc1Fjx8RfoNeYQgfopANDxhLmi8Hgmum
cjSB1uDs4+DmNCebOg1rBuFjQvvyPe40MPInE2aQBk7nFHUvejuJNW8jNyweVX0peFwz7rYVzUjo
UTwXfrbz2jO+PTnd8UNV55hnF24HfrQT3aP6jz+JNfb7OU++9P86A4FpevS4pXm661WOQh9XZPli
LcrUHw1FTB7ueHJbwEuqMue9cjH5S1xvQNRgenlLTaiwxKA/C1+sUC3mdwy9aJlQxLf0K0JXBC+h
MlV03kl16OW1UTPaYIV/cP8RZTw92riTfR6nAiVuKjFCU7BCNKfpfVi/Dp9gbB9ZUbgXDSq0nGej
bTHQWYuAbwp3RYrWF4t7/Vd6b9G5vAxBSnV8onVe9K/B+PVrNxCMIzMCGNOr3DBORacLpKgXN8Pb
CGidNNt1etNggSQ/gNOB2Zk2zBBzHoUKkTPaRMmDdazuPv3q0gH7Dw5R+akNe8kERx5O+BLII+yp
POw23EDG2kteYum4eAFzzDQxrWXUNTHOASecJ5xxZFFtjGTfA3lSw39ZNS6ZstGxU+eDIjAgaKsx
vOYY4qRefAQ9ndglOvDDwClDjK6jOjNBYTkEdPpxe4109W1cbIL5QcazkFgYAEHva6RATL2fTlNo
GMHIIdzAcu6Nc68KzsNTMJf1NZLPXmyH8BZ3pCvixV6rEouO8y8YJtVywnD/WGnd92Btk/JuJbQE
0nejabTCbh01iuc9mk7iKjLO20UZnnfCXocXs74Et5bc/Ggt3hSaNtpI1hHfKcXjPHTIuYD80rMT
yGKt5YcwJXKP3uA2cSiXYAxVVgYqxeBrHNxQtuTqz/F+y/6nAy/TsaKUGIFbJqN98l1PXfH+Nx+u
NQYGnR70SJIwb2OIfjPjwWgc4+tfKtHWtRy0+SB6W7Ib6Bpn/HIb7fSzxgGUgFvp30XEr2AlwaDc
l8dc++mSk15uy/IijE+DCr1elPoqcfah9e1wrLd+evGj519DuNerk0zCcfObtxc7ACt5bDtyOIEF
+m9dQatkHseJiZAznNMA5tKDy/GVTivFn27QoveOOm9AQ9mkCpJrQQpPO2trXa325nOFc0LZ0Eyz
g5n2F4cBdKWg+hxnmwN5ZlA0ofXYAbTozt0aYmanU9ouyVbQjHON8YZglvZaWT+VRql+lDj9ylsf
M7jhJvFV9v/84Wx1XzHyIPZr+HUzoW5BxIc9nm16pgY1vxT8eNkTOH6sHRKKjHRy3OwTHNDanUUB
On4Sn03tzq8mgVAKsGUuLMXlsF8wS2bT7w4BsUs9Y0NbzAVEzwCRRuTjuyHuM/7rOnsZE6pRKfex
udIb7ZGDdnTwlnw7vepJ+ogObJwr0g8jfRXEYc/UaS6ZqzjaD//zVqV8M64T2+X8T6C4JrZJf4rV
Y2sd8/alJfW6UYk/48Fnae45gM4yZOQYUO6525DCrn2rORrJVdtsinACVMnhzPqMXkwmwPnZI+my
W1L6/Kni2hanKJzzPfSfQlQGAGvwQ4zLSN8V+s6Jb0P1ZXg3xd+G/tEMkMHM0dXByzEmleu6G1eV
Affl2IhPydrL5S4ud1JE1/MDsX15NvnQFxz66XSPfErmCi7IEJ+U9lAGG8PYFMGuQVhKnkQ847MC
dwcGgCyyycuWw5RCArUo/oZXtoX+i4EQtzzHDIYwBkMCoi8o2yS+H16WqxK4jgCMeKInGdlImlve
FkJF+VbfpAOS4+hIdEN6o1ctkWKUwOCcjQzAljjZI8gs3/939ME3fDQHsVOPZMmo/8LN/xMk6V2C
1CfWUdoyn2MsdLZfPYsUNoh8U9lc/g+Yoj6Tfn8e/cFloH2WTu2ySYBNIqfjLRxtRcYmoQiZgwRh
2eDkEFyIhfLU3IGLJiHe3upXXca4PdEVZOXTSP8lOvp+LljsfFjluNQt+E+UfUiALVEx8Z8sERgy
snQZQLO0ow75D62ADoQCgQcdD2NF/KHOlVVVcPjQa6ViExc3SXwpNRTUCE8EsqvhLGhAV9DKbbI9
GU+FFJ0FPxxNVhCuRqpKINl4S3LzU+aM0i42w78A5VQr/yYWs9ScU8S+0aqZI94DpoIQukrvnzNm
70yqgi8tf1d4KYu9CQsoIaVOUxdj/3bGvWx0UK3PtGFqGM/lHJ7borZvMdr/bOXAHZGjR1fv++Cc
JW6fuMAWF3pnLaUwOFlgdhOg9yoDSiVwE54hPzzntOj18N3HXJcX+1ojYVRoLpC4XMCKUAI/xv7S
V1TMEajbmeq82xFLHQcQaNlSRVHXnWudwSdO4rRf8QaQ03SEdeIJRPW0t6jwdA+uIvMBmBb87kw2
Thpb0mSwyJ9YCev+J57EvbJFb2AeM1Quq32MZzJErtj6JnkzhvHgbCthnjDTZxjLC2P4cWwbdHJ6
DaLyoCNwQX8wYdmoMym+QhOZTz3tcbb0togFkmWsp1S3yJ0LaevorpND2A7/cmIQrBHFWY3xmhVP
53fKuPEZe2XY0ekHY09HtSdBwgy/JIqHYuAaVNUiNAgm9ZOX3CIx1uqfAKRD6liw3NWzz8naGv5x
P5e1q1qY1NxAYTzpEzDSnwYMtJ51R99iCUQQC5Y1vmCKgWCc3AVmXSSiEkSV0/nmc1bnWbVJaWGz
RX+BbdHqQ66/KXrtfsn/9yZ79fTQCHNNzBMfuMz8suG4u4rZuFNXhX0gkLR9KH8Z2rlqIqbQX9MJ
qUWSXh/xHdAQ8LnBv0ikUsACJ0uHPyBP88f8BlarO+xSa63CRMdTjia7t390Q2KAlKx6SrU2gQaQ
4S/FbfmIOfAKlHxxMh84FkeZTSl77k0gZyx5SUUDuD7H/MI4fbbaeCiLvcjkH1tLFtxKLUCbJij/
rM6Z2dSIqnVLs4cG8rGc1qcaV6s4w+fQe2mRxNhOEaMEhI8ZI1NbTVn4sG0s/rxI/yJesMlZ1nb+
rHqfakTu5g6Cj4cRdduAUrahNjEaWDkV9hNllUkoP0TwN6r6DxqVTO3B2qRbE0TFhPybpCx6RkWk
xHBeMDfdUGatdSpKiz0lCh6Ifn26mwaaHwB4oE+BZXEUHVnQvezhTX0WjF4pXNSVY53zbuNgMKtl
Fzkm/ivtTMMHfwLKY+QUoHi+AqrrGIcAlvE56CmydEtM+82MsDa/uJjOrqZUiVetoB6Y5e2xxLHL
/D7d1bSZ+snqG0iLiH3BwyZJrNsGcgy1Y6svJVSY9ADajYWisliQpyZ/MnKnqpsU/DfoLM4l+1V/
UDgA0+KvIZ1mBIx6urkzmyqBmg0fKawOunNXn6PEh6QBQmTD3pGxNkTTQTBSFoIjVeDaxS4JfyAL
YgmY5kX403oSgpca2nLtqBLrgy0wa2DfL6HXIAbAUzApYqkDEJBxdJthkyGphfQpophUa4ctl9kk
eW/MEFWMfhakzwVj+TTCiUXJO4PbQ79V1+e48DfWzTNJzd17k5Fpyh0lU2OgRMSqn0wqGWJTloE0
wddq1yo2FLE1K/yq09DtfaoBDq2OdG2IJ2Bi0IMgvAk2Q7fuQKGbNPY9BersVU62VYZMyHzXsDA1
KommOrVgnWQacQYTX6IserODyYIZqsQSPY+DteCxatEt08Gk+0CpENi/knfs0Kia+tmkT9yiI/Cx
xILRbKIdH2qmIuoCsNKxQPU61fK2DTPMBOCzgMbkoDXLZCP7pRsZDXP+YUv6woc6dIc2tbZmBhFE
WjdjdGo644sq3Z8V2gXBmByRCDtDXATQ3zwjctYdxEdEP29Nec0Us0TTyTS8nk9KIvw11X4apYXF
n2O+Wn9lm1u0RqQtFndoszV+1Yxoih1bqsPdOjX0kY6QeFg/8jd2EA/hLUsaTmkUYfiEyDKFDnpK
AH0h8ovXiMeTlLPl9JdUnOAFfpe1XZwE2c5YA6ljtA34bkKcHJgECtyDG5gfLEBM2P5NMwjkKCZ9
iQ/9PXREAUB/58FdjDi71FWtbSkS8WLYDU2ruexvkvakdteQvoxsEA/M2VSW5FUoGP0CBCin3Gq8
voADKYR5lPA2kjROHHE/CogzKQFwc2Pcx/baZ0Ymzdm6irTeOgS2+pgy1MlnFdcr0wvPegkv1iQN
C8xwA+7UvPXanv3MQq/u15SYND4waNZiBYK5pMevKM8u2pUg+4itFzYLyGDNG1NbUSlM3Yw+XxT+
fmDFtjH5B/YhhFLlWNHOqBEs4YwLXLNjK8uItuQBS8+Cj9ymu+GzC8ZsQkG7dbIHd7SMDjmGTVl/
qe2u9q82vcDq0DVfZbLOx6OWzjKavckxH3/UroEZiBYa82SeHhSPlJ1zyJIo3ycePKIReS+Krzpd
awNzwgxlNKwyYy8z8qmaM8W7CaefNxMqk6A/Yj09Yo9RqnUVqPfSAxY0T5RPK7z24pmAkgsPlXPt
zWOOxEMj9Xb8Kjm4wEAQ6N+HPt1UnuaaJiVvY78gVu/K1Hz7acISuxbdJZlmBziNOY30iCDrrD/V
fHgmF4FfDhIgU387fZ4GeGFeBVO5UHY7zbWY+wPLLYynNNPofaj1o+y3uA6a9kUhMEyYrhoRHM3E
nBmMXx/RJ9pIWoGYG/2OLl0Rnx3DdQLYVnjrNPpgUf4apV3nL/T+UMVrpr5WC+Cec1VLVkeIOycm
nrGXfgfvYDmbxCc/akUkhI1CXyKDWEehxATGB1pizrpSXeTeQwmCuVRLfJLKVvYn6dXErmBPVtKV
E549NH9K+6olIt3bn8kbZOxEz4jgfwXiecyw7o/7/E3RNjAJqwFJDR+dsvLqh1/fVJ8gTPWv7vZq
RmlYrdDb5uFn6qmbYBDoS5ytLfYIPEfkI8gdE/9Rc66eVKLG2E7DdLgyEN6Inpz65hbVs4xl3X63
IVgdMAFONGCXfGu04Hoc3FSHnTUAWennfn+edk9Uz3r54AUM0EdLAwdaME0HwQf8TVJOUqh19Eum
Ts4x+gCNDkEcIh/Ph3lBqNf0FwQjqjIGYoit8hbn7Y8cap9GSdgHcr3WKc56RzSUwiYR3WWUE63W
s0u7Hf5BAe+OMJq5VfYntR83gaoBJYSBACamZf5m4IvsoevGY7NxEJqkY79UEjrEsANMfSmMPz/D
FEObzI4ZdrOvgUOLelqYMVsC8mArpd5jvMVoySSVXtT13MNGQ2WtjGJmT6kTpjqvvREk2p/kX1Ua
kAajNA9pgh0iiSpho9I3klF1Bs8SsjdhBzj/krkVkk3Mj8wnaR3fMmhfJNHMFCteRozIZNpcoYY1
KuP5HZlH0Z2otH1t7xsiGdVwR3cwNxooZf7Rj0JXbVao0fwNp76ui2f1m9KAWKne30PYontAoTIe
kilP4btPlZVGFkHmI4BU4mXtyXtdB7ZfLcxsblLAhOj9fRkpCnII6imJllGTMtHnA5JHJLoiftap
hEI8O02xFL5d0AcZSAGFA8nUatD/RQVqnnOQrP16rRQHMW4d56Crb6/YK83U9DTq3XRwcLxdHty8
yiHkDZhAxNnVAcs/HfosRk072/7yxNUE+8Ahq9/2DAu9pQzpkKOB9hFJp9T6lZyD6axDse455+J+
NlswpOqqseaGeEr5P2ReefQQSjNT+FA6G82BeiUk5EMp8d/x+FV09fr84CNZQc8LlXTGzedzcFfn
o/rTqV+tshr6z0TegMnm2IYpidXb+IxHFwFajjULTB8fQ4OfzqK6KF7NcCyq356mEvJ8rguj+CnM
zDk5aLMa6yewl/jjqqmtvyz1E9zUdDyBu4pwGdKxH2iF/E4nUA/kHnke20ZZyc06/CnrtVxuzObH
pk5SOhCYtjP3zQCdRE1Nm4Ol9BH6RTz0yTxG52l0/9rqUyvv2MTLhsCiVVTvYgOw4baGA9HdbOp8
pbnk6bIqo12Mi64m3uigsIQNzK5aG+2fDxASsaM13RldOmOxF9Ja6r6IA2G6XX9sWg6LnUQhI62Q
1nkTXEuz1iOWQvqhj8qBaGzJCxsmBZt+EFlztXhWiCAVHQQ7NbYWBYucOl3Bs9Sme7U9miizSWkR
+r3z5UcYhEfQLl+a962rjENU2/UTrLgdg2BOoUnunc3oRffENPTjdD6cWnIoKTZpcqjsh25a28LX
mT+GbkvjNXEOhoKt9oQdYoKmOhHzjnClazFrFZ8yD/kI7jlAntqXOKUf5PEooDBD4wAzUwaYbVRb
NnMPJpqjuOzuscQPhpr+QxeWC+7QCK+7u12ea+mY6VvEIwOoG+1LHw9gMEGNTYxj5enb0J4vZXkv
EB9ayxanduWOFaq05qyqJ3MgjGLVDCR8IdZcqNZRCTYelTK0BNnN622r05SbS50bNdyXh4Y+HXJb
PVhZSPZxhgPtFNikNl26JHlKK7cmX/C4hnR6E+oMmp1juGhkumr+b+gfIGQ4uCPcRByrEOj21SB6
SdPvRn6r1K087truqHroM7S9YoBn1nneJ7ckGRe/UeoCDrU0t1A3qsNZf9NzJIyfpfzZo1vCMUVi
BXbYet5ZbonQxj8myaYltfEvkw6OjUDR1cdtiBWsJLrN+UZT49WYzLalWMgmFe+vZ710PBdC34kT
oDST4wWHW44hbOD1fsxXOW099cQvzcTL6Z/FyMXgYHtQ06sibxKai3Ffov7qFyNTfj+5ac2vUE6h
tC+UR2debOd2sJCuD589S7BprwPtrBk6f0shb+6QPJvpgLFzEjc33gYZ99pVHT8L1L9B0s1UOL3D
NqleUQ6JcCj30mjOObPiqw9dT4zgSsu1AdHI8D817XOyYyb6vlf2kWT9wNUrcQxQIw20b5VrGJFC
Qi0zbCTNYQoVw9541131VSJh1tmYNUdjWxrQ2Co7k3OewWwypz6WI2MZNZFr2iN3k3EtcofLyyRD
hWXW6FHD2ojaIOe8kHI253hJ6hEqul5POCiUE/JPRiyhUqiFrhZWj4FLNm2NOfe5wxAi8dR9qsYb
JTYf+rTFSZhTs4H2fwIRNqYQnUpGZFQ6l7IhIPfLM2498nmPk6JnP/WkJodpNjRuSyxSloWoGPol
cXjXgDieOrxNMWR2C5tQUQ6jsdW7Lcj9OR4oTIZBdA1TBnxt3jG20z6VvHxbIty3DJo8Ya8HTWfD
ozmNRCVOs70/Gn9SyyrDaUUetbWiKButxCmbxausyHa1pM1LiUZWiqIT37uswqBBDVIExzYjNHng
yM1g3cMN10NNrzuMFIiVmYrKebBoWPvLTBBvW+9YFna54bCed+I7ASrZyVrLCP4QREiOEOz6c7lF
6AFZ+j1Imzb4iZlFmcwUMqaGHGoYk7Q590b9Z9SMsPQDEylNvqTJLy+Q6pu4NYwuVuJA+NXno3IL
0fuNHLNy8pFFN+/VyWDyIhwJlQSk1hxygcEOTg+KhFOPCXnQmP+vjFlUrZFjHo3aPphehse/upMJ
xHSK6e7cTlENJUHdglhEV4ZvRKdwy0fjMjoFFNCsP45h/2lUzG3UVnHJf7064wsBIL3aeUdvwThW
0U9VrpuWlq53H3AfKfWtH6pjGPqbMdU1xPP2K7OrlbDwXgZj/SGJ9tUOf8JRbinHDjLiJvub82zI
JdE7B70rwew0IEF2+ceufIb9GguSQjREgrhLjOim31ED+Fn3KTSh9SX1oaT57sUhg+VNhEtD8q6p
TGciRLb3rjn8ll36ifoFTGxO2DvBeESTgLNSdaxhzCelFX+AcrENmOp+5gO61Tr6sgUlfQT8+V+a
BvsRp3Ml2VcV2Hsit79FMBFMwz9DY79wSJz8KPXomZIcYwQN/H3fuqgBFnAb6VavwaCsV8w0bM98
hCjMYO9L/gGdSx4CzSRy3THGGfwtFunwUvJiuwvcdvQNGq0rWpEJeMM1ghzk8a1wWJRM+uKYNNpi
6anyZ8tG70c9NvVnRaYJSU/LgNQdgyZtQsKDYexTzuuZ/W8aJAUj0NkBua0kLdoUs134d00yi8YW
HUkuoT7434pzSNu9gWqikHdmRY8AH2K295DSjuWPQzM/69Cysc8UNIMTLqsMx5mIwN+aw49JV2n8
rvsz2IUo209CP7+UN8Eo770OitWYIe3JI7cmzCItBIICppSTS6sDH2RZG7uC0zVOaz7LvHmnObce
ADRHKDBq7v/alqH3OSi68nHdIE8V6NQ/xu6d9pE80SA9C6+tsHrGigq0oJo2hmAGGdnGC5v+vOso
rYHsWThwmlQCDkHWYgREJGRjKhgr9lhvBuA9Vbv2bCSahOdVsry382qpIz+iJZNWMUPz3j4Uavbt
cHX0qN1X4z9sktlkeOmmWTyF0NCfLOLCUs6/DBdJlINTm+/rcRVGNgURpvoeDZh3LqJo0aflhsCp
mWWnK5KYlqEe75V70Iy3tgXrkmgcTKCixoLcxhD0tyaWLQ3OhmNvCsu5weOeVgaEfe1QDC1NgWcv
SUTPaOFGGV6xsFdJ1++KiIp/OOBgJ7oFBjPY6LsC0wAmUNYtA84tFlphct9qqKPTB4y7j6lusswK
ce7Z7qximq+jA8RYRCCGHH5itNXQpZjHGGqVSWaRvGwUZxvxgkrsBuowzBUf7ivhLdYILW5ojh6h
yzl3igVtxQ+9eVqq8xQx6Kw5+iYWmkE5RxW4NsB1MDmgc2Ad8GkVFrJ884AsteOmbc27Z+CPd8x9
XxVrGcluVIh5qKJxLfpFkaZLGWc5SQQdwlHBxI2M6jIA8eLIrt4W24S5SGoh7fLKvaXZHGdACRpR
7+oEX2HHdnG3ODKY+kKdR5SKAbM+s8qWofYdJNcA5Cs+7FyYi5I6y8Dt1C+FLjjPbCs/BSGE+/Ha
kpjj6BoJCej5ENihRm0TBl4kyCcdQ6Fx2fnGr8wQh/ePOEpuMex5TzntPi2J8Us/RCdNUCui8WBW
y4yv8bZlzxprXB3K2BqBZfkfSWe2nDqSRdEvUoTm4dUgZjDYgG1eFL421jyPqa/vldUR3RFVLg8g
pMyT5+y9tgNHr3dOOvYdY0TYYewMna05mYu91rvgWSQlnjmwNe3cySUgqvWnxlzNHp0fpXJfdEan
TqYgV4qXWpUj9Pm0mTbaRNnTGvSUbTp9WfZ3k06wK6zmV2TjrjIIJcnHuxG1GzecCZugJo3K4lJU
brzCvRCVyrmznqGSfs9pD2+R8MwZUUo17pSwFQs1vqSYEVseicyFbgGJSkR0yWzQZTaCwIpqRkz9
ct3G1c7iEfQGsOiR+mIAGawOLelynf3I2wZFONudNoHtYMY0jJ9D56xzxi9DS5wKRFdwA76ITxxw
TBODKxJGhCF9KFgjp2Vdplc7BDs1t++tp/sFx5xRS8A0XKbeXrm5trcsnZG62KWJeZbm9pxpecUj
A+52I4p/dun9FtWuGX7NamKcrV9nRm+dzEwR+XIOZ/LQx32hGRRLunnQogNOCfxF3UctsEU1TGQm
EHx8nxrhp0ydz1pwHrOgd9T9/N6FLTNK9zDGl0qwe0Ug99TghIUMgeh8S8jp7gvrn52YiFBb+kJg
7ap475I+XDUoW2njuVCANWFcbAxaLkPGmJiDweHkTTtYBZggldqVPd+LdkaHQxxKnF4GWq4uZmRl
cH16abuORhLKXd6+pu5sZHOl/RUyjKBnSwu00m6ptA0gSiBZ2UM2wqTRT5rpnbt6bRHVWNflvZg6
fyxAIoUrtVgH8bHTYQbZoIendVLSWfcw5plf8mOsTDq+3G5jew/ZJVk9NMtilHgl5LUYPz1j2tXW
F3YEG90k+XjrCeSzR6Y2ipkUco0jOC4bxLL8U7rxVeCXtqb3nmhcF5NJYTBKxaBD08+kt40unngZ
7nfUs9Y16S75ht443Cy3fA/q7w7xLLAtbYmnhqCTARyDcRSAPlTmAvau1I4FvCBuM7yI4eo/LYKv
/5FMilkbUErU+4TChLTeGIBynXFk8NtGDGtLq/LBKwFN06ktCNv8gFnqSPjwS+YeienVp7Ux/cTJ
3yQDbLnJPSXfj0b5lbTBXnJFPCxGTeuZLzZOOq8AKY0AvEUHCdTDTH3aZta5sR4GbnNr3U/bMXqv
ySpGG0Ls2ihVuKm6o2Dn9I1O0ISwPr6FkYtGwtnLJt8EEi96i4ONEZyR4WWoxrzp4Bmzb1E79Roj
QGQLzcmaCVLE4as46wLZuDtae11Tn0o1P2IVhTXTeBMFRx19oFDL6wMcttjqj4qxthvKTgDdNIGm
CA6PaaG4rldNS2hQp6zSedhEKg4IA7OyQaO4HThxgxybAV+1SrZ3jGlli+azHa1dPajv6lQ98wQl
dAJBrXPHX3smhIsuJdU8Wtxx2zCsVw7IwdhakItABza1bQwqCVXCjCr3nSGWVEdljtyZpG3sV9CE
rZoG6mp1DxQyjor5ohI9OTKVzAjRXGfBK2Hqg/IKtzmxX7PklmSrnJW8WuHxI80ijd+GwM+688j7
07wraUFwUIFSly3us1UFCUTh00ZIznMj6XkTymZxcp0tZwpBkkexgVeNhJzZPEpJ+GMMrUCQqhb0
UNQhX0Z1Dr3NAK/B467rgg/27zeWd3aBsqdZzS4KQs8Pn45BObbE5uDCfAUcMNGgfWuHY6nxuLAY
kNJV3iXcKl2hODWy51A7DJWfGlhDfiNc6yAnDnXnIPu0UVzBYqxPubGctH2hkPGI42utl3hk9wQL
fXu4y52F0R28+q5oKOCNbsGFNjoGarQQ4kXxHY7MzriEk9SyuJSxGlLoGv0aIhUihvQfCqSsunMR
kj/1DNf2D55rlBMfRwMNcxqzry1dT1i0lKiWdg1NEgQKbZO2HhFvsDeY5rMqN+vmLyhXnDmBDPxH
9ebgJsC1agdEWG7wMMNleFbKhfMHUqX7GN8QKYBsfte+vaPzNt5URAdH61H9TQCSruLTPlfEHLwq
d5qVcEw0EnnsRQcdA3MAXY2/MVsFh2yFkFZb9ytl192VezfTAfDTT3IJcO3jTnNPM+7Gt57B2RWD
Cu/hX8jAfxcT5Pbo+SwgRSibzFy5KP2xtYekBkC5jO4qcWA0DCofZkv9KI3TiOar0sd1UXSMI+eX
BETWYGo+muAaGQYNoOCTFV0gpQITOQ8U8GhjYnERfC/6KBRJlwjk/OTTjjaxTeIPTwzGjT9efgQG
JoeuYPuyr/HovWmP4mT8iVcm6BiwXb7Pmp4zaFJc1pMPNw9ob6ns4q/su2a1PwhuiGeZrAlomXJf
a6WwnnuemTCfJaQl5EI8huW1l6pH41ejS5siLlNt2R49qqseA2cJ+8KfSPvBg8LHb1wIvYHlkS3Q
UfB6x4G8+1tHkd6tR/PXvpLFwKeJGhb90cpzyeL6GNXCpx04IQgZiO0QE8ST5C0vX0sK0vEzln7g
MjiYhbvxZPxA5e5LzSLVA6MHnsQeQ66gKRmKfqeN/0rnFTaEcGGgGQ7jDaaT59SJXiK6cCJa9h1n
IKl24mbzfiAR0VPflvisaig2KY7dEdfswAGAL43hPmnNTYXfW0AYcPR4GaTEDs1v/3VhmehldUUb
0fDzujp1I1xzRvClKruXHuBIa2lHPY0eF/vk2g31Q6rAv1BnEHOO4zt5SpuQ10/neNhoirscUxwH
PfvScA44jtWY+2vCHgr7MpCtFhNfCqDdwfvHctQRjdS8CUj8aYU2ZRW3rzqygMCiLdO9GiT6wEHx
ehijH7n4LhHRcXDKSOtaFt+Kg/R1q8EajX7tGLNwcwtxeoe47Cjz6oGJc+OdMw1cNPBhyDW2GixN
kCoByIe2uTGIRxtikKGL4Bmntoa2aT60hS8Fyip5adkPygS9PusM1F0AjA0CgxJvjpN6jzIxVn3x
oWb3FghnAqADoW6iYxJiK0VQ9aPQWaK05hrVOzsUVwk7aXCVt6HH+MEkQ8Jem8LFVR2dNSGwG58c
Jiv6edZOsszOCQzKpa+Fh8umyzozMieI0YFrqXNAAihUFI9VzGw6shO8WseKCVQRTs4LM45jxqHA
AEE1mVi3mSN1tJjb+ZHgvrLC6BU0ERwZgf0wXa48luwm9vycKzaEUAxc5mKoLHOoh/rKhlXtOYi1
iV3o0fUbAGJWWa1sySJsBWkl+rDPLNtvGpw4nAf1a0ZDsjW/lBwtX5W8E1/5PhOrh37fRD3lB3V0
7WXKYVScYgRUA5IM4zpYsLx4AYXGnNBbTphC2sqFGNVI0woHTQ+VlTCajcLpqQ9TKE9v9Dhqx/kY
bGc7WsnWqebzqgygjtfNTz8oTx545oo4qMZiJC/BjDi+B/Upa5HsxoKHlkKt5A8IyJDmMWR7MPTf
v17Zh2BdoE4BrOpPYvg38tMlzGe936iztWuRVKU4eMYn+5OR79nAX0a9XKL7elUKdx8lM49PZ2/4
CNEZrlQqLKbN0K/zzZjNTMVw0+V0oACOagbIRCtgNgLumCFOTwkHIfjL+5YKtXgJ8x9hETLp3+we
kP/zjVggJfvnPDIgvlAMbMS/ZOfiQ3oBkI+syaJjTAvk0kjpqIeXcomt6qv85AmlXdZ6L4Kn50/9
TL7HJfdEzP9ISTEWyKe8B7gA/ogeLUknIqkNAUoNmEVfwK1N0GTEZwu25uCjKnM8340ZiGsrJ9UI
OOMgXFNhV67vnDpH39lshHZMrxyHSROg86j7g0PCBgvPozHiY5XCTKbm6zNszvHPLDRkDNaKvty6
xI/gNngOyHogaPeFD1SSiDDTXecqfJXIy3JnhveBCEUDyZU2PZiAd9GE9e5Z12BLGe7BMwiCCDpD
tq2AZXgq0qYKHnQUkgwJrLWsFwl1RckJtDBIiVko3PQGQsHEM5dqNlAxfXosmD3O2m7E6oQmRm1p
VfCxxIyr2uyHSDTV44RSfmoWo9MTOqXeCLl5ITpDL4ONnNew52mx95zwx4lQ7g5r9nxgcuu3ciJL
vlzyKkA9hOMelMHCOM2TT4Golw+jYu6PRlzD79TS7Gx7DS/it+q1SwuWZcQyW3R4WdS9Gmzyvl0U
oAtHWOsWHdRKuSuztU0IeUGbZ4chRj99jYFD5F919maj2E2RWGTMmOOsoMXpp+AcFfvXMerV0Mc7
RyHzoRjgABz7Wfg0+wC2ahX6Rb6Irk5Hv6LpN8e+TqW+Djxyo91HDL/Qtd9z3V7amg3YDoFYBmMl
EduOeaSCqi8uJ7ZoOC1WcSDzdugQr42knZNRjfzARmYKHTBIoazQNRA9O923iwJs1diND5dRjy8S
byJRd7WDssHEp8ncpi12KBhmVWCurOgIXnXchDqFaac5S9oQrOHxRSYI50mz8sh+qadhFXc6U6W7
k3DQgzgFHU/1wh3vDdFtzpCyxew4GQRYFDfPaGCTLJtJ20YMKJElOv2tD4Zl3m+dQo6sy0UH5CpQ
WkK5KK0RQ0hxhAQaigGj9mVKdw5wxUBabDUb8Q1ogPcw0smpQJ1aQBQBYUaZh/S3YOIYATCEQdlG
H0wwM8QPtQudEh1Hh2hQDjVBJev4Ji2qAw5JZkoDEiRdgcTCpJDUeGJTZq6uy1bWXxIl91mrcEw6
QPaRgczTsEz6DqOYs2eCwMUACN5zzIP9xycu1RacJahoEI2VSPLFsvDsZT+7XAxSeDmO8uuknsMK
vnBGL5crJSLci9obi1omaFHjJezwAiftn2bgyd97JUQTtBJOc4Zmhn+/3/YMuPvgmcf85uBJhRxz
NGVRixocJ6ATvPRvyglcxpHQJZcwMH26Y1ijojJadOYjsjGDJvjWMmOjl+wTwy1hLFelhDa1j7w/
UoExIa1sNIN0FQfqwdC58Wnw0kdT5ZE52vHNUc6cChFVvGB/h5tHxQBuUbXfgXarNFot9IF58KjN
dNvSyvfmb614anN7Qh1MTANudWdC1dSuBBVzOWLtnx6Zcraqc83D0gHJaxG7wOE2oJoFWbIwDAqX
4XeyH0qC0j7elSJbe8PMVjEtWqPnacG8YYujJCTOkJi64McgyrIrOLjiAjARyky0xo9ehIVG3EaL
gGNoTcGuznD7qfEmrWRv1mZ4mwPtINVtVN/b9m7Y9T4WKLR79gDEqR0D6171jZQHM4XyKr+TR+kY
E3NVIx5iMreOR2gsCMJc/Zr08NUIReUXVyQy4fWyUB977Tksv71QeynRIbEglANAbNS0eXumqnTJ
tozGz7H4GFhX4ppGANKsY2vHpNIyA4ymxTx/2Ga3lqDKSBkXRyNEsSJnvKxbsj7p3Jurmkuka0iK
eRGktFYFKUxIjKTkrbqwhfB3R9hLI7ORaI53HavDcuXawJxd5uGEe5Y+DdNthRIBqZH80Xz+UiUV
LhgPdqmeitG5UCrs25EUpRbZaeYxKDZfjkUC2Ao3WXrH25Wkl1Vf3jDXCExe6UeKjgYhtzdvFP1R
mA16HkDTnKqmD55dMBoGLyRj9cdNv7DSi4OJ8laLz65c4l6bYWZzF/DAw6zG4gN8GJCghFejvYmq
b1f96ZlHDOVt1MlOpG1Prhs+ZTacURxlFeEF9krLOe+NtCTQhDbS+pEMIGWn8dGH2ta0yt88IDES
gaJH2WBxgowl6yccN4K33WrtqQ+wKaIebWxcSt23YPSnDuwyHPw2Bv+CUmyybvJuYQp56BAOhkZ2
zamURNvuxyTbxE24Un46qAAaqh290NjaniEAA1dWk6ODxZkEL3Q4w6vWXujY1o6yBjF7iytxy6Wp
ib1GqP1HrrS7MfxshuK/66GZFNYLmNEkNWDl7ew7PRsW3U3nmMdxrP/cUjkpubqhFly4YM+aeGcm
IHXMjGS1Bkgxfn+F5iCHJVt2VeiITD2wG8Og05rvoxRik16i0QvRX1N8bFNO9domzrZu/YxpXcJU
2msgW5xuRNwWAvywAIdrKTtgUNEsKy8jYeut+DFpJMSccusEotG46fF8lma6GFL1glTg7vSXphK+
FdIhLfyOdW9Awxyzelj1A48V3aOWLUjaS6IQIRJRjZw76WUqKfBS8TknD9rC+8J+S3Blh8RmDHdN
/CpG4QNLDjkp0UhddOLZeF9K7BHuFy0NEnUSrIeUYexte1FWO5yEq5FyCC7OVg3wkGhktAj05Dox
Bel3U5rEiTCGo4Frvke14dfd12gK356b7Rj8pE7KpKFgovGdDu6iBN/u6uq1toN3vbJOmd2Di1pY
iXNSBjQGk3gkowBSNpAwZ1wthErOrSDVJxEtsDHfU5k6AihPOajV5d6GtRUk9cZplUMPL2eyNd/o
zyUowlp2Jko6Mx0VeFMsRPOo9XdskNSGfpk+I7ZXwrOyXxc5dRDfi/HpjrSXGOKlY/2J5LVAjBji
LY/T/GqEJNNNX6JPj5nyydSct0k8a6of7dbxx4Zz9vQsmQLKsozF21dySFyISZD2eXTwkgDpOWv5
1O/5QzNdPEO/uXKTPRvqw4zQ9dYjwv6/hO3aMfM1tWoZ3yftq05IAR/Wg4Oy2nhohKSDUE3dc+F4
e51xMPkQeYR0vWQfJQ8+6v5wk+Qc49M2ZdmGeifa1zFIPkNbPLSetBUoCDq2HK/yiInw3LNAcmVz
knQhRAYR+TzlruHPsIqRx8cKE84XQ552YOUVcFXVLv5Iw2iv1tGqR0/QmwM9xNRvLMlMZa7ptpBD
yUXvQnqbwegPCjKU2TxXlk0Uc3yaSubFlgZOdkJoNC5VrGk1Sqgpow0gxTolIstMocsePHVWATJD
3YllL4mvRbufQvIamMHrJT2caWSY+YX4060fGT7U/KjisYmri8oighu1oZwtk/Ca8NSUEf4OO1x7
ssuKuzdYVjUOlonjQh7SszCOAZ+fXf05xGdqEotLqH2EVMlUD1OSH0PCCS1v3ys/CarWBnOUq8hD
2iOqno7+SCzYd4THeV+BCpSak42Chc6Kn7OG79E+p1BEUH8P2vcUmSu7nLaxLG6fsgGdkzJjtutG
LqcistGa7KwB9DboG97/wNg0Hq8RUdbQFHKBvRy5roOicTxGItx3TvA61UT9ZBdGzsi2wZPSukft
NzKUtcO74lSHSXozNBqZ+VusgTxuqJGCZofBIeiPeuLwZA7yyTIJe6aW9B2FHFv6cQLvXEekvVoq
6xL4IesIJw4XLiu02lR/eEgVXVtIZ1fXRlgKyP9apmCUC2T5fVaeeLTko0KruEdOnr1274UIUfEj
CjJQg82Aw6xt4wSXGn+HPhwDEaEXXI+lz06F61HZhpR2XnOx6es1LSVYC1AIKoKDJR5iZPdIeTGx
hqqiOM6RA68jXDP3wD7Q0tbrDdRM8Qsq2bUdf0KSew+ScsN/jAtfQ/RfVuEhrHE8c1B1KTM4SLiw
CfmGZqK5Qn2jqTwwhcMQFUn72O31OH/VM6zW1TIcRvLrfcNhFyh3ds7h0LulIFlc06UkgJJUpq8R
ahBRmMsMWhH3bliRr1wXfqNcFXpETlwf6yTeWxydMxRGnIaC6paPN+Ay5vjqxXdyK19aOXsX2CA8
LrBQUHC0TXjQ0YyIk+7RlMknzVdsgU9+RCYYbxN+XVJHSzfecekmhnB2sZ5phNsJUnEtapcob19Y
+blopYJep1jV2lG+ZRT4rItNEty4tOi+ZNE28px5yNblijja9Pgh+bUt57j6wF2DQNJNaRmG7i7l
ISgxMZWYXBqGO0Hz10T0odobc4e8+S14iSaS8VDUtEZYpSO3fgvQWlAdLhBZFiJfGwzfXX0PVPyl
Z/LbcZS3M6Y+HMw0D6sHva3ciTYQrBeIXDZ6Bra/urGccsuMau7bZGt+FzzRE+9fbWZokKpf8Yfd
mn+emguX2GLIULYl9fH4EpmwFrSHOaqHmeDZyHOOjnpAbc4apG+UeDgYYCTCppyWHDpd4+R01M7c
mvpN3m59XLuY//o3bpn/rpPJ1+gGJzpYl/YujBCMn7irlDbDTA0pbBjL3N8Dz7hr7JRhN4XnSvln
jMHeLatjCAGGZlFGV86Z8k3cWxBUnIPJzHbrwfeEZfE5b2focyaofsd8NpGkquoU4HlBFIow3H1t
dOiMXucOL0zjEJTDa8P35kIbH18jL1kZxGpo6jqP941KFoXkiXfcInB0kn44a3V4chmO8ayHJtWo
XAtk92CK2nXKbilvrqrFM8oPjsmzmyY/SROODJS9jGjZqWaTJTv+N9rx1mUAm2jIMz2UyniRMk5L
eWvuFAEaRSHmMcZ0SniLiIvNUNhnF215DW/KbWBsMKRSag5uug+Wcltp+KQD8KIEfHNE1oita4yV
g8Cck5iXPyvlILzMDzDM5vl36OlbA0tQamUHzh5uJDZj5/gN/VQHTDgbrCbhdylcKtiSRdyuE+1p
ZY+2XulM8WPql2qaz2LMt2l+1kA4e51yHGHGDBsV97vQDrq7RVwEJIGeCe0azu406x2UY7lKnlx4
o38BmZBnRRDgpz46q+GAT7wrN+PMHRTrJMhw0GNsiFXthFE+Dg6NWX72KvZlp95X8NosrSDWCxFj
hThd/l6r7PcxXsW2l+M3zKMjrCMYmmbnES+r/0TuUx2182DwgfEEFEn+EcNEm6azJezXAQZKFmDw
U325qNUxwez1HztoFB6hJLDysrCOgFc4JxnhkXfIilPD6CCsmSNH7OCdyHbybw2Vw9GXthjkvew7
4v4IZ3clP17FoiNjJADQj/TuFg3Vl0N97KVfNmO2LCfLAXcU58IBl71uN+98o8fPlaRmyNVDXo9E
/W0gzTcexhbKgWS+Y+1TURW2D5WxucGiyAMoFCJJuQvlg/vfFshVVTj/saXUIWfKlw6XjFDPVFpF
YO0MjzZcNsdnR9A6JSfLRUvYXppxXHDGST4ndEYdnFG8KtZMh8/h9M8SPzjvCiMc6nFekVARXVuU
1vtZPFRKhZybGlzRTPhKubHqdYfXlfYByxcxaoQgEpSNqJNsJ6oeo9pE3B54g00AN9RK8MWlyGyB
t3gi7hk5SXPUmSMFL5lMi5Hk7bR6y+wtSLxSX4XmOwxFIz+iGSKrqZdI4gV/g8xgdVrj/5v3KiII
Gx9GtGGiBlIJgDMBWz2lMwFq1sYc3micSyhBuzUzKJJLKnLPkdN9WtzD8NkFL8DCecWC0HfUjjfv
RMyIgIj6XmgnHlzNkJZJpoygX4dFEfnmXcq1iPwDaCKoz/5FLpawF4YNjOGGf+ZzVm6iPtfEP4R0
75d5d4BM5mhLFqbIIId0yamDxMk43qCpty56RYAosTx4c0G+snpuhg8ABP2NpxiptWIASJDdGlAW
MTMmvo9cdYGxfEM1qsKvi971eY1VM28WOfBSKkG+AB+7nuEBY4DtCqa8qXIwRXvoKZHi3lhGEfOD
rNgUHIBAErqUFq4JVpxDhkIIWGh3Vx62wzRTUE/UdZiMjCj4iNCbZejpE/tuNyRz0b7WWhTBN834
si1rGUHelXFQBEi67r8qf68HXMyEh1jKdMtx8eYW1DJWIw5WOR4f2nCQdYL5YBIUXdfrYSQwBuhD
dWH/AH465khEqMZoMNr6i4lyuKsajjwnNb7T02Dyvewsl7fgO661pz2LdznadjgobA0M74IpDr4d
nAllRHl8HLieDc2Z/5u5FLu/eabAjlietPE56DjeMgY/NtpVx/Bdl8pb1B8hzSvXRrC4srSLwgGm
R5PgbcoKfMZA7FG/jifAtJA2vE2k0NNE764m2DRNpGtoIATRxwbjV7CthoYDu7kq/QyFlGJ6C2da
JRmAtCvst/OQ+1IQoKrQCze0JwqOCPIy6WhO84EwDYYtoHVZe0kEcaLMnxMTJH5PFCznGVYwWgdV
PW2CDIFKX7ybtPo87zZ1LPWf+Wvt0GlrsGrZRDjHRJh7gt2jPuMypdOMqvUm28UJEhwYThZtQVeo
m6y/0RKV5mBXOSXdvJG3wFzCASU+N5zio1Y0e3otANLQnosNtMWmoSnH1LXUCIGoMLrSdG2whNcx
9s+I4PWN9MHJW262i8NUpO+VU50mDZiQ0Q7/edTkOCCK51e7POgVAPeaYSfyJbuPkL4yZ2hw4BbN
s2CzzPRP7BcVwmklyPyJ6UVrbBydGih6Nt2z5Fzccqog02hbgOCK45sy4sCmGBN73TJYBnamwcmQ
Cp9tGTvUi4JzgIgJ5OODCvathNkRkvnnMPqYWaoHpg9cq5gvacnwDTXDN91tXApm7tyqhO6NMMVL
f6C6TLyfhq2nzHay+27z6aOh8lhFs4CebOBrDLI0PGami7R0kccga9UbH48Ba7kAM64cZNHPfQ/Q
ul9U7kXzvkxiPhxGOZPKNqLfuhlVq3XM+NnyEWenOZzIIdFgxd+QxT8SbcsdqtDHU+ln5zaKx+Ts
5FiEMEWDC+npldfsSy61ruRlKL2BYPMoaIDTUJaHdywgJWaPPH22DGpk154xgotojq6XnjyamZuU
pAMex7xj9FHCRaFrx90opp1gBhTTpq5OKnA8c9HxgHtsYPwGpcc8eQEJ9aI3J9nElE9pfR/tTex+
l7QU1eyGbDJLvFcX14O+9EVZHpCH+Wn2UHkiojR5p58dROraLvrlxLqjNDcJ9FAIw4MSHvBLPNpe
Il8N7rJGnmZG/D+k2aZA+KqSrU5PGvuF71DWi+mJk2/XsUDOfwNKqyaHzdweQhDEOvWX7I3LZ9gp
8HXXq4mMc98NRbN0DRSisVetfbZFNWJ9Beg+RxGUiHQN/AtDiwQHUuME6S2nm4sjssegzki0rR6Z
PTPdY4wZb+iKx6LBU2ewXH+04Qhp5gtpFZZIogs5xeR7TznrdBk51tfox+yBpADlbNMFNqzrCPGb
zXhVYIOZqbMHv1V20hzpFesWFk7A3ckrKINe/vCqZK4PZM2g8RCG36Kbt+6mHWha48S2aOUp43io
MKwF2Im1bV8na4dWfx03n3RcyX6pgdjnS08ZlgZVYF6SjDHOYKOZ28CUaWmKDMpXxNaZ7eYKF5jN
NlfRax+WAY/kgIafeQRUFxxdqNAXOpw1QL9pjx2v9DUONzaPpGYxYTulAdE56tmU7B7vn8UHGNm0
gPVsjxDsTMoY/2z5nmmu5ODNcLdEsAQW2xPXLiyl5GsnE1J690Brc5nLtL/biFpNnGZ2Ex33hMeb
LtwnVrqlW7H0kH4TDvayUXpqaeAR8UZzi71HY7FoLixxFWeAHqilCz9CQcNpiHhH0gIDNJT2GdI5
eBmRdZSdd8ufm+NMAdNN5yh91/v/D7wSnyMcqzkeYkcbfJ6GMCUHKf7UIJlg9IoUdUfb24omqNK0
H4mJYQ+WG+ZscPwmX1Zm3Ant6KYBbKF1ktGYoVerFnvKy4BejJyteaxdRYajLdtpMzkaMLrrgCZq
dNG7Yg9Z4SUsbq19KbkLHFJaGhVt8HyZitewPCs1SWZ3xTt0ngO/dYSt/EZHh4mkTnk3K4EfK6hb
dA0Hqcm5jhZ0XFZ7ORltiVFrOL057dqiP0Nrjt/qKucg7W+Ts5EHo7TINmNNwHywJa4Z2EJxlyti
Ot/CXgOjlq77lGdIzrmMCjifFPg9ak7HVVstOgBIucKn0l7C+CkzmfTpJi8bwx4TZTq8hEx49Cys
tUOEjT6QuuMht9CSHeMReXVyxM2kuxMe2uS3CF0hmBaKi3AR6w6+kQjSFvxcjC1hBqCNebX6ym0o
WT6FHKMnF3ACzPuYJD6ABjkoymhizPADueJTCrU2v6mI1MzwaMTFOo2Y9RPRMesGTHG2GTXbpNCP
045tDs1pVJ/VXt3Uk+ePDsJRSj8xVkBd+qWp0Ucl3FzxGD5u9axb0fZz2b4aroWcHuiEyaFeqgci
oBnhDSzTR49eYyRlhwV+eMqRCLQVwY7lDOxrA1OIAkh42rFmW+A4u0lNjg7GLeEO83g5oE/4NX31
6Pp/fQW/n8kZa6lR0/YiW5geZzUjZnwbQCTS1TNg3gr0Ehpx55gdXgo6jhw/CUndhFj/0NPnkMtS
JMcly6U2vY2wQJJvqzkGd+fN/BHXoP9saIVaNFlJlOBYzWdRELlgpOxCrMNaOL8GTvIRjfnJKTlv
hNdJfWd4E3n2uab5ooZP67+JJ5k8wxOxbRvDsNSvesJDjEaA017NGRGF9UwzSedS1C7zlFCCO1vE
I1jG8+dIg4RnZmyY2puPJuuZ1XkcY+hQHQ3uILyENHCIj6KK/P8242uyuUNBFOLSpA/XkGoXqMVV
U9QLLOGFNiAfRkE+KRbeFzkXq6HJZLswLr/JpU4aftRIcw5vDKjUmnl06FvpnxlqyovFPLrShu8e
vnCP28+muFVYdmaULkZIFkBA19yDHM74XNZToDNa3di79oRBKESzyYGYGi8xPkfifhXSj5GupO9T
Tg1YVisXFrxmnqG2e9kpwIEo5h+Opp1yT6GjEKqV8x+2fXHpu4/OWKX1JojoiO6dCUfTu9uv295H
FZMGkDxA6e265uRlOAMumvoKed0jPXw7VXtjvOXKa6If5/hYOoDVDl3/1ts/7rRPsa7nnHVxgTpk
i7gR1xuoe9ttFUoeZ6Pk76l56PQjoyh7XtUeGVU33cKu96NV+1aqJcNTrJ2m4l0dPrGCpvqZ6k94
zJtDZMJvtFJY6T6r6g03bRpcCnXXGwfhPCv6J0R8vhTWRbGGfRQrtOw2TeariLfb4J+lvjbUaW0E
e5uoDNsl+aZhcotwkdHjbF5rdEqnQECPvU75Wr7qxPzKzEthfmkBgHpQKeoRCR4gC1oLMYkrQH7m
s1NCVGb/N4g9ZTLHQTJwX6DkO9CYeeYyXV8E3P2qu+kYMkviAc1XGAmsvPRow5IMI5yx9JP9gdGi
RybLhN9rEj3r/DlV1jGAfihfHuxpVBsEKLIzFgmHfQrOCJk80stFSriFGn0DKqjgb6hHG4sL4bkU
mNZqUDdwtMzpI62PuHFUtE09BaqJNwKAAtNeiMHftBLHfqdjtomAXTh/LfGcfGDlDAGKYm5aOyB2
wpGU0vKvry9g9lXQ5WTQUNVQ5OWL2jykfHiq+sHBKqy3YeW+TNqmapjexubawR49k1JZFNoKYg/t
6deIocGMNDhwRyYMOA2Qyw6IUFV3691ydCYZBodLVK7ndAfHn2x1C44TQC3lCAYBe6XKEQuTFF7b
DF7fa6QeQc2W4A4QkfwjjKJ0/2G9fckpZHoVb31wJMfcdz1cvssq3dbz2ftAp6qrKwl6H0i+fjEG
wKMbSusx/i7J1BAfqehPXNBk/M4TdClL+AL5rwnMT9kVdLfT+Hu2ik0/aKjieAvEDCzcQ3jRrrKX
9iTR52j8jVdwCQqaVO9tbp/adGnLy/9YOq/d1pUsiH4RAebwagUqW7ItpxfCx4FkMzQz2fz6WbwY
YDDAzL0+x5KoDrWrVmlt9ropYdUpbDuz85HxiCwMMlLO43q5hSgZltzkKE7bJgVLN50VWvFqvMmE
jh9qXnEb4Kx8yHu1N6gwGIILmrilqP5usQyvHYkrlV49NVBMO1/06hY7TzqSRVyeQGZG1jVBukzD
KF6nVGsdfaAYOs2BAfEscEF1EdCtTl+4ohOmqhB7/rn5k+VvWeCsGh0jeIpkvxiYtOqt0qnME8DR
MKR55D3MYe9rP20WUmDBsEBjNJtsARYM8U2fLkOFdd8h1eq8F/AURfmTiD0zZ0gSsOtyPNOYeast
OMMIt2pwoj09il4T616DKCwwIRJAN3/a+Muyw5KoSeRchzrkyy75KA7AaooS+MC7RQJxCqDX4itN
wfGl+yl4tvLnxgx5YQ9A0i62N4NjrY+CvFmzmfUQBnDiHvvyI58Z4/B4Dw5iTtZvlnD16N61dF9Z
ATOYTcKt0pKGz8WaXmITzOEd2wEYHJx4tZ4vF2728I7GBoMC3/ao7BiU+HzpoAETRh2MNdNq0huY
9geDwyS/CFat2sST2/ukItoT5MMs/iwz7k8OW6E7vjQpApI0r4pHpVS32qCrSXMvsjQvNmxGwsn7
jM5vYZunLn7ml9i2OGf64ddtWnxuzdNEQUJQqCOjtD+Zus+tgrWa1NOec/RqQDQqa5i+jD2eS7P8
7j14SjM+dSCSQPuRrajytQKS83ppnLgNPpYVUbLkl4N4vYyF/Mh7QPeZYI8gt/oogI2+1wu8OsW4
gREG6oCDCa765Vcj5MXIyj1OEp5nGbqS8EZyCHACZQQvy0PDnp0D1Jm9K4c6vpWAZ2rr105o84WW
S36VP8vG29zj7LVmg6aABhNoXKLy9Z22c+Z0pwpuYp12qbpvZwgWjUuEDkdPgwXAmhnUuz0Nk916
uRxZKbUD7U6RniOKs1sYiYsm0myC7kvLD4uzi3sbzQn7yN7X9SaLUK7YtCe4qQvMxozvOkDm3EqI
aaCS+MBGDH+jWsZxSV0wJ0RgGgTOHJJ6B59qlAQkWOx3+5LTnm3a85r59H7orFcHBJ/KHDx5cME1
7ZHR8qOdepCapzej9E5NHTPWcT68KOE9yiPKqEYeXXbbmay2JNwrCYsx+LnG+SmQ+letwQiIMxex
XigcjYHa+kbXbQX9Y3hZHODh3vcwF/SA9dW9hAwLVkc++xBnKR5A0pLSIYcO2IcijziM1Z3ajVh9
NsbvHGF3MzlbRTrUfnfnW5shm//TtxbH8WylR6gOZw2VIK/NQ1bBLWiIeVVjMK+YDITl1OBkaG+R
Pb4gRv3KgRFibTvbsUg+lpur7aeL/FjA72p3la6MsI74tbR0IhlgouC1g9U9EHGrKGXFeNU6ODv1
AjRezLZU2EXyAEULAHH5bx4+Y+6mHo2Tdj7elU38GiqL3nIeZQOS43DT4A8OSE4M9xhz4ZXhxgH3
yo6sYwuEcphT3ECKQBtElXXGmFkShsLnrHFyJhYxIFd7afbb5eaTAFYwpkgYWfKSUptkehr0mBrY
44IOLbbYKKhrjeq/AEJrNiBpSKEAKQRQhyMcSoMDnq6qPi0NuEcdXFOddmNfC1AdenIqCtJi66GH
W5a9NhM88n5ws3Qv2TjUISyDbJBLgzV+iiH65yb/CIrytMzOT4YKV3T6S0VuyQZ3lsIbx4taPMfB
S+RtZ/mh+Xz5uBOUhn32h3Sl4GpOhPoxKq8CqH6CMWy6mK2qfOtYwynDDI5Xa3S3SCLYmziuO6TG
7QntL3dhldCUicTGN68nsQ7OuVMHCb/EQ0OgR3AqVkb3Oea3McJlz+F9LOvrzBm/wFLZoZThD+TX
yS5uAy5YxzTE1CXjAuiU8SF3OAg4at8G26gv1uq/WwtWA+dT+Skyrr+buCoR2HBfaG9dLyrmgvdB
K0DLyjWb4fLRA0Bbe3uclW4ABYh/bTECYFhYbKlNV6xTJmUEJxenUkEFzgJs9dFfkoXYw9QNCdHv
WB+HapcOL8I7xj5xQO1ZD/YZcCru5X1l3VrBAVT+9gg6Tj6/zVBQvAQ6EaXapfxvr9bV+BL/+Lgb
raLa2yy5FUq89WEs+kfKYRjyDgemXplIQpI41w/s1r96KG4Vc4ra5+9mMS+8MKk71CCSbBPTRUEr
ClMfh9hNJ+K9kd7AYITFtmD/sL0Mqau/GjmO/IRjRSoy2kuCTYZAYncgdsLIaTaqt59ApqRAqegv
S1rmlTFqUQM/wd1UVUrUP3udO/phNb4xEhaq9Ny7LMK+5hxZ1eJlWCIHKUcow2m3HckhPj6F73rp
auG676qPnrslf8+DO65Y7P6bTeA5W5njuHGcW8Z3qgmh+G79bw1umi70feRel9typKtNxou0gxM6
Sjf+uQ1DnSR71Os78qaEBK1A5cz9m8vzIsBbCPvuUMdmzy+8SaeU9FSJ/SPfLySXBShR4D8wOMtw
ygZb13NIvtsMXgX264KMjVU62EsiuOC2Bui2EcCi3I2r9/+m5OIXXOBSfTuRt+18F/0qOC61ajNq
dWUROqTWI4rFQTeCzaLuBvS/FGRXLZTmOTlxFeZ1Asw/zQ26ugir/lIQnJRPWn4THZF9JNyJy7fh
GtvOb/eBb/B6oOny4LvI5dQ8lPWBkDTTw3Taa3RoOjvDDSkbs7vXiDgb9LpGW3YY87yUmjMY4J5p
JkC9xJKAOMjEpSGP0bTebzh15sDHEufVRjN3PJT2mDlxpTGXi47ajIiXc5zg5NJ818J9iLC/FU7G
SGvb0d427+kKDHog4jsrDVPjJQsuks9/gM27RbHK46tgZFpPip4849XIfzUehiFz6W/AxUT/Zgrt
hRMbIqpu4TIuG7y+6lJxeBYkUQOUdgYQQBu485NaaTdx4B6Ydu7RzzgZ1ulBpPOLlo7Y73uW4OIz
andW9RdjgAyyvqZfvXsdA4KK2H0z7iXBBKbNFBXW1jNmOz3G6sI1CBi3U49h3AxcgFCME2I4fXBp
cvMgo/EnkhjV2IWQUiOMoHqNI2kstOdkabl2peyeIH5FJePPvPuWCbdCR+qw1AEdYLzRmAEOEZAZ
kaRnyAc54RVKUnYazL2kq64mzk1wHW/BNF4ygzO9ybNSBVrYjAR2A+gjHkeIDEHQBc2S2WTzRs1u
UW3AO1n4kLWSuULPYUqt7eXsOBTvAicnSzd6kqJEK/9027CDs4nXAjSygjkF7cHFySM5NPjvouGh
5sGO0OIc5NcMinHVLWp9UBxk47+Pc3mFw0fkxKJungN7gaOheNSbg7Cq36AIuNb1BSc/yHCdhSbA
2QaBY6a+u6uzNRPoH2pkXtIBIbQyD5HJeNBhAqFVh7IFjKIc8pgKQSwuRMc8vLB3OPoAQ/TZqaLk
oZzjTWoyszIRRB9SHqbNlNv+xmhe8wptyPd9a63RnWN5JAzHnkqO3MbSgG1Yq35VT/4xMuZ9rLj1
9HKr4zEiUH8q+UAmV8ftWYxPQaL2DaOZom6uhE6IkDQXb2mqwFKlamzcXJW6c5fFh4FahEqwyOkW
65Pdb4u8pwpPpi+OxzUEv4hm/aZNdxV4rvosPxfLDhKs5mJ+r2oG/1TbZdlG0+7sA7uE+hVfxm+z
SF8tO3ipM+c4t8lpFuqkMO26Bql6vrNj5IYeUUPpgMXQiFjM6HNR1GxTjEdcWZbPpyGb0qMPL1xJ
uOmKrJc5N88Ba3zSvwfaecAnLRvzEXvKUm4e8WsswnfTE2YxefFV/A/uUS63Qfuouff/ZGBxq5N8
1+VfmVbskXMVaqj2q438Gv3ZY5js4yOsJeOx5Gd8qMkVd3RyuymMdqwCEAV9WSLV/C3H/Rr7nYFH
cSafCrsk0V5HTH4pNi+J9X2KOKdwMq+WsOMEdIQHNCk3U6kY7IWvI53kob6owoSTTZ/aJcixwXnG
ENHPDegqFjXRXxX3zP8+DGbdo8NtcoD8Ev3jvDyDpjiAVl8X2V0AgodvXWoMtfszmgVcjw3dww+u
8xktyVWEXKrIp+ZaBcQJmjU0K+ONG4+nPoxqYl64Wc4nWobSxphOzI/6MJ3KQB7KSj75eRUaDL4L
fiejW6fgTZk/XWOClAJbKLZaG0l4cT62YL29tUf6oy2LfYuPs4nHaxnGs7EPAvU1ha4V7wxmWZKF
0KRPaBH2aT7Gl2Hsh6wkkgoxg7j/okLqmxgRpGIwV+b6k8NdOpmQu+EnSG7bI58NY2ZoNYAiK29v
c8Dx67BnxjiVXy3xnkrx7vPTTeUTIdjYDZFedg2PBTOm3Kw9lPFGo4KLiYOEK5+PoFuyP7+zQ6s5
lH1YKf3ec43VUGH4o5yOMbu7dvzmwIDG6LjC4OJk+P/jdv12oNuKSTgQqCF5nZu17dirZuSzjfBC
9PFZ1u1viy9ORbR9jquMSA4cGM7HvHeT42FN2u6rDO2G7AGHr5rbhKfIQubgZiqmnDyZsEeLguHe
lGxbPtFcib2mL2kY2H/njIHqf1PHR69cMxRtKUhyHuzg4PC+FN78JInsmNE2n61tbNrb1I8fCzqK
JLJUZLeE7s4mA/RmZh+5mmDAyjeZlk8B79bSTOA6e2/0oSA8l446Zz0KJ67BCqjrWGR7K/2l5glC
PTG6gaI0FDiI4Mi9ppEfu7BZB1TGGBxhtwOEFzwGZ5gOEZHlS0tCk5BiSsTMgQSKsbnEPlI+NvYm
ny4F1Hhx7QGPL/roiiNPTOufuWLEl1PqtkrndcM8lIFfxdtEb8/6iLjFHwwkcaJW0IeycmjS3y7k
5/h45BbLys/qYbO6rFar3Wq3i4ff9fF8ZvQsyOaQUOZ6RY/q47SoWlzfMeYUDxZokwfrY77CM+Es
22TXjJNNQnVIsJFE9OeQiai1iS5U4oqH+Tl7Q3/l7zokSJwg7BiY8WSsWNNIf3EGXJVTqF1Z6Xik
C20N8yA/Oz9JtLMZBD+zH0vrUNP+5u/7oICwuLypvd9znt+Wi6e5ZnbbptkZ+2EYGRgS2uFYc2aj
ogDzL2GuBmXHgavFrSpgiDgpPA5MtMqDxgpkYwkjCdNABlBQsfRo0B5UwW/JPlYbu3Y6QzCc1Yk4
jw7Dy1VYy0CzZZcFXmXvRHVQEmDK2fGQy53baGoek3LBlAOEM0NZjcoqbq78p0r+khKmJtcjOUEK
J7gMNjcI6+EY0Q3Zf8P6coR9yYoYXxPu08i5uCUfLoQtk/v4AQvlqZ/xQ2UciqIkD+daPUmuFLgB
fO+pKrkrm7bPzUrxhBiM/jJ/hBuQ7qquOlI4QnVv9RwxNB354tRSD9kguBiQJm7PGiEHqEQP2ShP
nvYca/jMHA+C2uQZLt7ubA3A1/gjx/aSUWeJGnw1Em/HlQngEoS29BwL525zvjQtiDRYnoMRgxjt
D7zXQmBi9GrqpF5FY4Rj1Vzt+mxoVxKGLVtBF11ZvqsCobWa+NyxHHYqfhjXDsyEnlHjMH62JBd1
a+mzzndOTISST6uM2mtP4MKdIV1RJpABrvB9LjpR09xnPuuZFWMC6JVPn9zs+DtaNe/z8tmlidOb
9V9D49OATQu+QJyLia6DCW6eO+8WoUkz9dMAdWNG0bHoJ3M4Tzp5tm9EvSUcpxn0DNFQOwmm8Yz0
zZh7WMT8cHqwx+bVNzFdi8Z6ARDFGVR216r6dTqkQ+JkCAARvjM1k56ziVOeXeNXuHpYZjR5W6yr
aIiY5Rux6oRJO0atg2NI4UaWm2HgnZl77y7G8rkGhNWCtUv2VnLomzCrx2OfRc+ZL442BPJaaSdR
wbzhHtqhGyF3bBA8KoCXNS3yDVaPQIq7BuzbnHgQ7OWsDv4PSCaLlCiYfWHsA60tEOUyeKomjdno
Ew/wr0wm1DXwCfWaNcW3kgDVsn7b+tCM5LmMwLSTdhlKQp6AZLi4ssc3A2dO87cS4DTQx+CDsZF3
M2Fn5lOjMW3oT87if9CYcA0F1jFrsONg6w2UR/dCR3vzuWFnLSDsxIgZo76Fr7QVPrTNOqLmMMdJ
LHQOR8NdzfR5yQq6LKlwd7tIJ4S6j11WHFwZXZ0Wi1/0oY7IOqFLVnSROfg0O5/ucVS8ifYptgrb
Ts8aPZaShX9iJTVxcUYM/QJH300qTAaqNuYg2QWKJOCo3wbCdDX8rAyaazZNF819Y1uBwTNvfYfl
bA5jH2Sjy7RmkXVlQIdQbbyXJQKf4otgd9C8R8mi56TjobbJgiuvfKkcPMUDybGRulyu1r3Pc67g
IpnJ+OoCIqFdlvvNuA5cipEIyyxUDqEz7+R+mL3kiCifJvprmZXbrnp16DXS2P3MgZrVoL20cqmQ
71+WnZDsxFW5PyoyTUqngFoJ42MeKyziFbGOkrldc1LNRDKcNl+4iDmXC5NLQEYezgXy0M8OINPk
KpmU1Wr8dg3bIwkxIvPAlvS4t3ihVnGNEaxWwUzompO0MxjWqqIqoVjFPlIQ8zGNK6phYwmr9zNc
cBvEePqfAxWdkRgyJwBNt59n2bxHHSQkRoRaxvzEmLmfQnK4mANkliAiptX+On73yqTgRbrT17Lg
FjOqTWuAipNhDLeRZ0nNzOUyLhUjNgUtEGw3nk+hxnSulxZAcgJFOLoU3GSIL0vWM6wlihuIt4je
TH+Ojr1vP3XCEmGc4C8xYS8Iq380teksSsrxQHw3LTaNfphvUdQZOHLnP9sgIDdzS9IZt2NASkge
TNgK+eHCjv6a2NA3rjnDlDWrdWYi4ww2c8TKc8/27P27W2XEt9MALSTc5DrjXy4kIx4ZTWeOzEfB
t2aQf5nF6WzCk6Fr+t1qxeMMhNdz8VRUSbVtMrG3iutIiwpXhY9ltUCbIQ5JApxkMsJZ6t8yOh4j
yqZtlRAieaxxDbFJ4jNWe14QHMCJwxhAHhod2w7wYfDq+eJNGf8WghG9Vq/1cA26lraN1vpz8jTY
NooSIRPFmJbWmOky4m/oW9W5wOw/T+2unGmWu7P0buLROxf0i4Ex3KNSHDRxVKB226hiCk612dQc
vZ5EA0eumaGrRMRsx/zVJawx9+13SSFoGVN06A5bd+4/+jS96Wl9690Ey957DioqVeVpNOejkX1P
VFRGRo0Go+MDovlDt/hV9C0guc1sWLtc4cemAzyhfqNoqzCvNFR1fzODUeLw00IJkJQqFR6qMjyb
iMGLDs1jVLA+4lc73Tgjibz8SlQrhV9YQ2Vk2kZl8yXFWZTgp9dEd4mGAzTejUd1jQV/NDBIWqBu
TUxJFQz2TnNxZpNHiZBNjICcOzoYwbGG9xgpzieydJjz1w4QuW6lxCoBC1Cwxemne2jG6UnExeNs
y/3Q6DDaiOKXzC9rx7N2nTB4ouuElD+u5raru02tB2vPrNHkelR75yUz3bes0p6hrZ37rmguOVyz
SvcuSr64oETBtXPO3Sw+uUaMzwNy98p2fgvkA5nvejFyq4Hjy1oLTvfBHdLQaDT6sbgVjlgbFeea
Ruo6U4+RpATFBg4jVmz4qRLY9AZwWOYQAEeOwtoTkMRgfk1B8+zo+dUKDCpo0N4ZEE/gkZn0F1zU
6tpdW42jQKrxiRBa1pr4MPoYuB8xlGIEc8SdIjVM2Ipz7sS0RFXee+R9Oiy1BtIqsVQKcdglSGR0
L6IhVUbNXWDRETG4NntKcmniGo8hcC4DV4iEqeG4bhgsvMgWiIQR1I8zAhUbmX5LW5JoY70A5T0c
UNkhZWFjVLibdPcvceyjJ+YBShedu1knmBQ2dPPRY9enfBfHYYCq9erUX5r2thzl/OxeaWLd1+5B
oJfxhY7RFGtjpMThk5pNWsUXApeLJ7t7Cn51y3mTdHcdA5/WR4+RUhddem8xRniMJip2x2ygA8Bk
/J4GDT+Zftc1V6/IReyvBvhfVq5xo4W7l/IaZu9tAp45AkE3yn8FyDsGUcFDllPc5qp9IjP6fj2Q
EQI72kYE1W4gPBrxjwrdDgW6QS+ey+g1lbe8/ar9fkviqNhasdhPVnBK6vFqwDprHA30WdQxUIiP
Ve+A9mzcnyHVsH7YYZtYj8XkbtEufDCxMc6/euLoUHXZ1mXFsntt1dOI00bmp0+QPkLJdeW+JpxZ
IgGjJPNh5yQ79DPJbaPDGg3Qi9Wv6Iedea/Tv3ImaB6Pp0VonaOXpXqrcuC48HUf+Zzaczuhf9NR
HgDVsHSFdGiePYiA7nx3GUAq9ZRzIlKpfdaXUw3zPeJZ9X+zUnMo3vBW7iK5T5B9OSslB+n8/7/5
HRnmRSRZEZuDJW3CzK0+BKO3EQY1gZxx8M2BLvUWNz++JW5YtFdQF8Z28zU1/dMC+5KkuWKXlccB
s9AjrZXlOm+n63JurU+gFrGUCxQ8pIoyBxZLAkMszP9nFG2K8UBZuvzp6G8DnpNXz7Ef+kpjZ0JT
nO95ek7APkwFhRTjXcuZLpF/pMukgKQ0YvOfynUAMCvpuu9Ubfv0KbX/eixfLsFfP9d3CYNe1yU4
LDmcFhj7u02EgdjKQ6lOUX9JMEzgLIfHCJ8pWEWQYCD/QtrBLSMINrRR2LOkpJbYldzKCjmXdCx9
qXniGwRILPG8A6iF92loN63ufXdoTwqWfte+5Oa51+rLqDsIu+2/CD+mRDUHuZtM3qsk/vMwmJzp
EGqQrtAWZbKo21BU8wKJVpbXqW5h2WR709Ae+/7dq6+bNJLIEQSxqNQ6WgHrCR1LfpmeEr3dMA5t
LaIk6XuVvcZYPAPY9gnrcMXQ0UJUNhtiqSk/QKIiunIUfAnQGFolOJ+WtC4b6pK9g5RF77EJX/up
HzYCUInpcDyoIupiuz2YHL7djflXESBIBb5fKJv9sLLzz/6l4SxhtQ536oodmOd1KDKfqwtEHasC
NztTBNmUeKjcuMfc76/9hcAgxc1U3KshziBK/Bp49qMKJLxFSaTTbDU2+iX4wVFeg8lk4YXVPRNb
yxgDtZCPC3tt7Fl70wUl6/dMnpJy3VLaFg2cr+ZAp8IkHYFSTkuik2VbZxNxPBodGSg8yYkwdcEF
Pjn+58ii68aV81VqLqMxIAa1azNp7R/HQT8ij10cZrJjA53NureJd52tFz/BPT/Tha6nPJhY9h3H
fkZUVdh76DQ1qPCNHAjhMqpJNifvEu6XRHKfTCJDg/DptZqr60Qohte5eD8q1920NTcPpxyhjG3N
xnMeNobrAAC0zrYT0mSHr9XHjUw6LsHFylfCRX6PzYuajz0SAwEdJzX2TUE+gxGvzTdQsv11lrU1
ApfROOdGbukaDOc2Ek8wDv60woSoQaexTj653lTN+N7m/Aifs+tTilHkoUNpsiNDxFB4v59WWm1l
ku3clIJIVw9QCBjzqY1AuC5iXKckLuaR26WGGNf8S2g7LTtCyxHfOSQbGl5W6XBdZp1G+63hCSs7
sFM+8IhNxEdE3Bv7z5SY65yfSor6qS9g6BU6fWSWJ5gcFUz3ZdLuMSF6o43VyOZW2xhIvSVBjdhf
zRFIcEykxXoY0m2cetsYT1zkBeu2VmsAP8DjvA9lcOVh2GzglZpaPGQeQyOMxJizhol4PdLqKW+m
+wjlVpxama2K/m2QJMsSYK75dUKPzum7Ys746nGyWF7gcvxdLoMJwtboftpcgNGOxfQBk0Uz25Pl
BSeprUdGGUQK5HhZDlFfkGnA0oBIQoQZzFuHVl+AE4r1nzJmmNNAZN/VbZhnv7m3TazgnXJFp4AR
KuEQIH+P2XPHeS9Wf0NZbJYdG5/bpitn+l8g0gMicAER6uVhxKQUcdnRSzwWLP3xzmqa7XJN5kXm
6pCnPADZa4HHcPm+WZD5O6tAHYwe7Pbc0EEW+9D0uO8yEQZpj6Hl31TfteTvnjJxTkl4A5Du9V9A
7OxqOs0gaB/4oUk5R6x8VWKsEoqwODbTC11SGeKkMAbj3vunax400pSTLqQxrGxcw6AS0FU+uzzW
GJrlgCyb+njrqDqDRoIfsGA4Xbd0/Rga9llIyzjoSuqgWULgDHe71uCT1kvriaPutnKLx6YKwsnL
7mMVfPq4QhIQXR3vgA04omNR5jcXYC6q+eABlGUO1qsfqH2YC7BYLp+lpGoRioxS/Q0+d1QPWwWb
KJpJ/VrjZvkuRhPDRktoTwrySeW8mIF9NgOxW97PZmAyb90zCFwYWJiTnl33dxntg1GwMtja7X25
ISkmjIPNfdgRW8lLMLz8ZdbNp8GClEfiqjXR9bloIorowyHx6JWELxjgFWEL7WD5JLP14WSMuopc
3JoFB9W187fsOIXpYIyawQiXT08LulczCJ36h7+/oxK6rBjrkfunhTBTkPs40En8fh22DzqAWFtv
wXhL9ZBHpOOxH9nBLQb7pXnzp5DEOQmoTFxMEtxeezHI9yXBNaZOkAJnpAMrOjfDGZdKOPoGGsdK
UPWOof2TRwu3jYMmhx+M+Mkb5mYQqIxJC8OrGDXFlG2YZPFodKt4NsaSeb1OTnLpUthkS7cmwpSe
c1KQnMbJq/Lxk1DgmEz07IF3vIGAvLiluoE8b5FzYA55fPj7vysBLp0jjGbcKPHAhwhUlU/CIyfl
cW2dEbXKcHkpBQmGDmMqUzKMGOCibnyx9dLGq6KeM0yjOV00gXUjyZS6vyXbZ+qV26aNacbhvgVG
19ba7cSPE44UoH9kvQ7Gu4lAymEIQRlmpMDqvR1rsc1tbNUdFRDUTuMJxkdNgcB3CQ9bZ9tYRD4d
+x62s03iMZYAz9E5h17RX1P8UZQcKAsikPrQJCFRbXjm461gufYFkli66SOMeOK2zG09kBMmPWbq
U3Usm8vOjHfYguYrz2nA9/qmmJdZpvY5jdi9lPdQdlujpWObwAPH4QY/ZhlhmKO9jSEGCSINFnMf
1EfOBVaiPTXlM5eTdZGfPBSDUu0VqXmIy6b/1wIAGGbOP870nunBJTcEhtNmZRrltcprA1cDBMUq
uLaEbZd93hxMKnaZm5uu+dWWwedI/sZz1a5hkVc+kor+ySud9f5t8v6TmpFtkOwUhJ0o76j2kt53
mtH1irrTmgz5Swq3BXhXENjjpVc02lnVWxFQ29GFGAAIzbr59+j89JNJszhrkeQiSsam9w+9PyIc
00ubp6bc9qx1DzWGKsaQ6gNAD1nuRD/ZbbL1qiNTcqYwabNPIPJWsMbkvBlB5Bsbu35Mqggn1C3J
4CYzUV/22CTCX4JoQusaFO2pPxQAOGTFyCX/rvLiCf4GvUPzOdeLd0sV7yAOj5xCbzgPhoHCrzay
z13vUA+irYvv0g4edR7RWP4Z+cHyi0PGSdnjWsguy2Qhjhdr9wCSbSSdXMEho7CTR4+mBAIGnNeE
fklyFlwFQGoa3XCe6NpycKhUxd50iHMnvJ+un+21BqjvezIkV8VUyU+amwlVJ+kw21gMCV8DqJoW
lCzlcUsPQBukLW0qcmuU6FLdypo/C5UQDEt59QmhSSCTkIHLc0mLrbmUoyowz1Q8MBzTmgvSe65j
zvvIs/zNsxY8W0LjfBzS8AJVTyaPbpp9ErRF5tDF9DYmCVZOQaxM68d30mwMyvCHGMDQja9iyEKT
y+liicBza9SYjnymAc2vy2KNvw2MHKeHpgoLl3gHOyiSHImJTJ4l0Xabf4G1boEUtQuOHUu28dSy
a7YNEgfNwSo3VlnxzuZXP3sAaGrJBgzRaApTB6gyXSqEgBig3HyESv5QDKqx3uDF2yPlQWueMZ/k
2Eo7rt8T/1AIzM6919xbDw3eoDFRBPTTCriai4c3gw6eMZDmi4i8VfbJZwm8NtPuGutQRlFvNRg3
vcsPjTmfx5KDGb/y6GBnwF3PGTSE0bWx8GtqjoRxj8ahZythvWRcHpsGlgf74DAGtxiSjEQyWC6J
/titigpqQTaelncgEPMm6s6D2sNVnfTHqv/E/AadFPoO99yA7XYJArnVR6JgSjbqyeV/eulzTpuN
pr46Qs9Mcl8CDnY4LXdLKvJeBclT/8zyaNLWEHMritSv1b22Y2iyzGDeWSU1aOPonDkn3aGvBB/V
UzkthxCfAA/xC7Bdbr6sE/xf1kQfFL3yEv80t3BwIqT4MPSEKYRCmiymAiVmZ2r3zL3zuXMemCAP
dN09SP641I4p1jcPrgFe/zNH8WQhllzbOWAvOOgc65F0sUgkMJSosGO3X3LGOuM3q/yzrFBPnmJu
JOwmgcM4aPhU8T/mZIMNEty9Zzxktkt/XO5AYdon2q8FlmoSr6X3BfWBZMxS9YUrHSSt1ZmMF/Cr
jrt52bfVkT+UTXq5Kru0GLMP2uxrLKUC38+/vjqQ4AOltewVpnawnC0IW4KF9a7UMAfj0p44KEmX
XdojJj2wL/KC5Zcl2lPQQ3/e4WOJOqAdG81678iVEJXfVhxlc92zVwmq8XJ2USQcmXeM34L5rM68
cvn+dO51aD+HhJGR92Za5kYZ+Hr5Hru1i2OCr3FnBXwISruJ0YfeZBMhcq1tV0MoiujEmAOu6+6A
+3QWYJZ4Qe53Xscm1C2+EjYexJoepQ7nEDPIQMAChJaUTvOTVVVPJEMTz/1DlFzbbDFpGzNPnrsf
73OROUX75TbvuuB2mujpI7UhHF15+N3my2QlNggz8mSCVY5d61E3xn9MGm9jTIyj1J9t26NNpKzu
mcEV/seBfj6D3Inio+dfAqgyOg1bnLzQvs5mGq/d6A+MpuPGoHwWihGn7F3vhTmAiEp/qt6g8Vb5
ureufvy0rJwDHTvFgBANDwkAooUPV44A9qh84M7vUnMhKBZS3tKwa96DudlaeUdyFxsipiVOxAkW
zRnfrT+CqbDFqfAfnebkel+6P6FlE+FbeVpFVS6dMc5ZWypQTX7/+sAx4pyZFu/nTte6o0y4pDEW
P7XM/AxNMX8GxtLvMv4aLtfEeEAxwgjtUloslvdEi29c7HnUCq76htRa3vJd6tnwgNTMq/GZzRmT
dvAxgeig/kRik7CGsMXNxxbBBqZpcRJGEKbkLC2ZtQ8wfhf0HJ6RaslWthjV6rl8ShvMDELbIaeH
bSZozK0fDWHv5mlJ1z0ur3O0eX+oIR0m99xVAlpUdBoMkACVySpoyLMiROsLYW0cEQBdg6FjJWdv
DL616l9JJiQDEoeBh9xc9tS6J4a7puoovDVXOtkiEJfvOa6K3CFtAmb0AbbT/0g6r+XGkSSKfhEi
4At4Fb0XKYlS6wUhR3iPgvv6PTX7sL0zPS21CJTJvHmN0VJAwmUb7pH8SnEonpK7haNy6m06lYXs
HnSveRcoYRwx7SWNUec6i0JXmUBy2FVzjv07iqm0eHHwqlpFmHeaIr6aLWWdq2OSNzAKzIDBIPuR
34Z21qZYtqMv2UeElwIRtaDQ7fjuxN2qTLA24aNFEQWde51JoWAjiKZF3EdoXPJi5IgmAv8A7vCZ
RuO2nuUVu8d8mfHCGGDWE4m94ispyJ9IVr6JvegAswkiBoDANmpUSDyfFv/FNLjxop5Upl+mvbde
sNWNeVkh7coTCUMAw1e9WbYdPAT2f4ODnxF1OF7Tqrv3yNfX6rd7cjaUFq7D3qyYo00irZ1VWCSL
4FdbqdjwamIGEftXqrH3GOV0yXMx+UojkMSTqHEg6RFVlb0afbhzJh+bOmXqXy9645NDGVLWKvCy
S9TaR1EhVUa1qRE41eB8j5VLeYSsT9HOcRuJq+6bL///8GOe7CiBl/C/98MHB2kzT2vXeFTyS31o
S37xvdU+H4WJ2njCc2t4TiXu6kSQwFFLzK36iIK/xC8Y44irO6g8RH3vQ1g0oy+LGLs5g/JaIstz
Gnh/4a0LjSetTUAxU1x3w6dxSBA8LjqAmJbgJRaB+jk1HghYn9/a8EWCJ+YmV/WgQyfaOcz2NnaQ
7nMPTj4Omwwu10Pq/FN/ufrbBhcVkM2EGoqpfWJkSBASGHl4m/L0xLgAlTh9GvGrdHxhm6GYftgW
BlvEYbgzeQnUkdRmjNyXEYcHtxx/rucS6tawdx1jQEv6kPHZCqpl6z8M5zQ44UkPhgu27GO98VxC
kImhYLQYQI6qNI6I+Cw8/RzrCJL7STKfcp9FUb+VWjFsq2HKn5IetUVBSNxY4wsb4tAxI9dSwvip
sk7heBq9ay/vOYw0Thkq46eIVmyw/N3Q4/ZdfOKBC7U3O1TwIAyMdXRA5YneCD0P4gBB7DlPyo7P
NkAqZHf6gGVjfPE5q/4tRtRifE/xd2XIN9dlS1I22khSGaxN0P27UxjPR6YWeyMqol1Rb3QNS+TJ
Il8Gu0cGLfmI95uHyjh/67jOWq/Zuh+qouKyzzSmQoNiWeyH+pro5Vs2+M82MeOsb+zH42bRkIim
U8NPVrlSyTjKwNwyN1gYAMfuMcwJ8RqE1Lb3E1ogUKPSMI+CapZOyjXde0fIQO2J57TN12orRV7A
cWa/aJRCDHiagklBNQNCVFwoLaf1Nyyc8pUTvkYtouyae+hLVLKFcZWRDo/iNlkPk4ah46swv6ZI
6VK+WKfZ6D779LX3JbYGa7A7vPn+Q9cZXGmLzieatMgYfmJ7OCBtqIONWWOO0HQ7N5XnwT81rY1F
LmS6ov8y7Hwru9+xhZ6ojYeak9GotUWGnM0E17I2Pf/mpyXtMiIym5JpjLRlm1q7GI47iyOnBhHm
l0QFTo47X0CLEgbAC1ihDqcc6pB6yh2BmA1m0WnPGO5cw2Ga+8c8VzTo8bovGCbywIULmAluXcn5
FkoP66qRRDsYx1idN1edTJciegdx4NkMxN0VZx021tgd9Plr7N2nhI5GHRWmuCfgIrlj7vz+ziHY
6PDMcZ9V/kziKiiDpnAfq3MiwauV1lxDz892avghJwIEMDTfZREQGfsv0eBmd+23LwG0OTfK8Itr
6IkPqf5vTMm0md8UfJApBp5rPb3ibRHGD20GfYP4Xtm7OUXONDxG/HObGSO/+HcgzS0vSfINK8Lk
OU3w9+fs07HOKvN0bec3rEOWwq+wY6JwagSCjpfZFVv5BkeJS985NRZ1DA82zr92I/4JbRBspXZH
AOfP8U33CEsC8El0iD9zuUtnRnUQ+wo8DPMrrICnHpjbgvooGcKLT9nCkIwesFpZxj6DAA0emsq0
1MqQuc0XhLklG7X13gJPWxrDXZrjNkvTTbqxWxc1r1wX/X2G2Tn43k7XsceL4RniX2JY+B1wR1pv
gfKoosJG65cTq4iuO6bzBSVK5yshHKSYFg5mutN0Ap7nd/XxtUXa/dQa5tmLYUeGNaZlSpqhoFrM
E671gHs4gM3zrEcbzcYzCS8DQp/bhYS7C+K5wZuv14lOgXU4dDrKspXN2SKnkzunt04z0QX743vT
kd7Wax9l5n+4s9c/AYRPnvZScQPVclyX8OIRTZsAdXHt3EdQMyU9lDjxaUV1drqOQTz5dQr10j8l
9ZySX1JKthZGD2CnASfPtLK4bgSFUxa4LF4sxxqDVBkGRLgge5w6TOX8MP/Vi+ajUrz8sF/F4QVA
MkdfBF1b79o3w8zxWTRNeLW5to4DsARBEGsyAmsR61SgAJkEXVgOThKb71Et/yyD5ky22b9cr3/A
WmEuVdlO1M6l7d99Dli0c7PyQQNqXUaj8ddU6b+oqsgEiFtQR3OhamYGwrH49hx72Q3EEJKpgbqR
aBJ/n5nUl5N46ZIGO6/w478tSD07RqC7MAc4PQTzlBZbYpSQJQZVWZQYqzxCHzUF7YZwOVlM+9h9
DiFu1Suqv0NI2AajRa5nO39VKQVW4rwHTfuTu/oqroofPIw8cFZlVU1eg07fDENZbTb0Rb3o9i5c
gKpqtpURbPuQTvpbNUeW7kJNBU/9nb4CccDZtJbHtHz3gjvj29R8KNAiQtekcpphn73BR8IvJrbW
Ts/iB+k2onfNwf6O5jo1m0NdpwCe+CZ6un9McabqxV7Xe24IAkPGd6ZoxXws3Dd1VjJwWZXcJU7m
Ldz0r0HtGuGPOD5CONF4LNXjC4K4FGeGeesCDKHuqil/+Wr1xFOfPnxyIUb/2kBt9Uy/Kz7Vn+Nm
hkLpeVt3fuf4Leh4w/kfqidPQCjH25tvH3EPSky7a3BfRdMaUAxWKPNbj5OkC1FSOHI5wn5Ei8E0
RLiAFd1sXvEVWavQXRDPNqDhaIyz58plFnv4YEFhsMBRClIhhtMwbTjBIOf4/gGbwUandcmvAdwe
koXy4uEZrzbkKPnSYKRtOup2xdea6e3svFlInacA9hzXgguLebpZU4Rm4s0uC3rk8SblTItQkCYk
vmxmQimJkkxKzslHFp6DJL9l7P/yqQMmGhk4p/aVa3dlo0MNlmNS/KEz3asBiDWPa2ZZICE5zxc0
RGegruOeg2cIDGNcIvZgVcAd7MMn5apjAlnjQJZB6yMzwEdKHnLlTP2pKrW1ExwwKcWTBLNh0qKg
LCcYpK9GB7qgZ10Bo4lBrjsiVLDqGD1Mk93iq9ey996ntyvhTDM3W0VjurSbN5391mqPnvVbCTwt
8DxajQaBSgApSn7Gr1rFtPzSUCZgymhzpMkRd5TJP6jXMXfsPjpjWqSUOR+1/RUNPTGglg1XdbJ3
ek+yB+OxgtxIdjzmvIwVn6zYUDbOrGZ5scscFVH11s83dd43RXiYzPImDFpZ2/AuZopIZvgaPEac
ISak/jU1YXer0qU7UZNAkbzP5ncvGzBXVNNjdoq7gJG2uWKmV/srKvQaMmJ9V35ABdQHdUXVpCWP
gUUdK+HEt8Nq9J29L/vXgUx2F3csYZgHgUKlDYzF1GPoBZEwQukyhWJRZzeagr0RwO7T/PMI26VD
rwv98kyd0JR3SddvE0j46Kb6NTeSa9UZ61jXVlnAkm7Ocm3X0cqFGx6RHBiXwWbWTxN0JyCGvllQ
ZkjmfzMabBgXysCz/HaoyBsfk2cr3pNeRvGzFW2DiYjAjRZ3ztIfLqLLD8SAx/W9165xFL927d5m
jalHXpUR9WRIz1UTNQK/Sykeqnc/TSDzaHSJMXYApb7Oq2bHETRxuWuasXT8N4ZKaOTITGiob+nw
88BbteNBjbBHaEHq07t4rzAIUbVJyMuWFbGmpM0T5T6FFDc2amLm7lxj9qF2uDstxKVThvgoNg5D
SbJlGWv3DDSlAaj3oBs2I6PpNIg3BD85G7fFojjQCZrMi6TYxokN3jMUqJNT8syqHIyu80FQsIkw
DxYSRZjZ/4VruMgmwIiraSCMzmZKgb0d9vdM2UGQUoCddBnAClEfAX4t7SijeZGdhiB6yV38okL3
OkxgC5va5xXVkE7CxLj1XULOsQFTIiMj0m4x/Y/KZ5yaWc/k2YTgSJwvglWebOcabNzVftP4nlbd
q3oKE7YmxEM3smSgkoL9YYaipycmbCxoTJ4/K29YSwfiZkC8qUByhYpg61IZKPQlCOQ+Au6NtjZL
zyO8Vswn8ldWPVPg3JKbgFadswDnMxUSpBtcLT628iakG75bsUoRBApUZjVyTthesL6yj4AQhCdD
q1d19Fy0uGhnW6Lbj9J/mFOzMkzM1z2sXT3zN7ZFSXyj/T3lN8PeoF+fm1uf19v8FQjAyVczArXZ
JX9RyJnlHn1WOE2AhetbUeavdk1+b/ijpmqx/eZqb7X7FsGPmok5dIc9+YrYp+3jmXLdmMHu7sZC
7PFdOXL6ruN1Zjh4yHWoLTvsoD/i1zTYMSktkOnJkYkW9wzqv0UokcNydJDhABIAZ5G90Trm2gzM
nXpqo9fgLnfFP1k1WKCnJIYSez92QI3GUlnAjDooDf43vnMV3hCtahNHHLtFAY1iej6FUJOs0ltj
bhv3/8YZ/5IYrDMIMe7hbXq4ijK+MsBZTjZtl/KgSIhTph3Z9KWxaEa59m10CzJ6r9FBnVXIxZTZ
Yu2RyoGfcG7BwYSYaHZXptEU7dQr3KfZzAixw0jpgaLjmRlfPTyy8RZl/lOA3ScZy0SCHVtlE0VM
PF5JId1DtxHPYsLaWS/WyuES2bvTPxyx4PvvR8yKYC5fgjCiNVpr0DRqRHtj9vDcYme2pMqQYie0
ZTw+evdfjfZDarhHs8HUlLWPtiVVUGWc1Pwy0IZDFFQLvX9gON+Zn2VHDICOjdlNLWnVN2S0rn0A
hXK6E9qBwaSNgFB1G8iv+992aP9DRvpkXkcVfSD5YBrNZeKlK900/mF0VgX1a+L6z0H55UnEYXgq
6WO4mZBiziJcp4bYV+qq6aBjJYK4wUOpZpdUf7RpzvDTTvIQUbeTfQLfHAsXTKnhusabMe9WmXzU
hV9v7dn6kugT2mEb5uh56oA2s2iVK0hJnAugoo7x8sSUxaOcYvBhhtgZAZT23hMwfoVIjiFZNH81
EoF76V1jPHOjFOsgC8A/05D0yWQ+F+RrdOTQ8T8R9ZfB8G8eP6nNm3bNxay/ojDKnI3dU2ljuCRO
GA7GIvoxA/r/BOx4BAJBn3oRSfqS6x914MGfQjouy+51POSM5I2VX6ms0c6xt0OVfZg54ZSouOZi
HfQlb2dEWUmEJrYv5CRTGcNwwtMl661bnVV7f7xXkE7y6JQIhI2xinsxe36+PyQL1HzURiXW6Rhi
JzCqgLkL4wlEHcIkRA+x7mX6w1kl01c3GA+ukR012zrNwnnWbmnt3ks/BGWzGNwYS0ykK7QU+6rC
bxJYqF6F5Y1CosTjI4H7LSBBYlGFLwhxcOgMxF5K0t4FFIq9jN1Hm2ibFDifwBsMIOr3krhyB0RQ
b73NLOytjc+A7DVUZmwEDJoZLJaUicGkP9queuglz7Nn+fNnrqjDIv9VH8LVoMATvVwaPeZqD8fK
3oh/eK6RqIzE5diBc8zC9GjgmVV34TPyQRZVSv5XVRIyMcb5u9mmqMlR1yU4kuccDqEDrcuJEpOw
Sthl43awISZLOI1ZY0lgDoh9eoH3mpeRq8NQK/5X4s6+SavxVosQr9sMilb+rQoEjZjpCV+v4CMr
w4vhNZQtFj30nKTHUs92UxTZ2MHBI/UZNQFeTgytSTctWrrgFObZyMBItnj7pO2/lu3ZmyvNrcut
mEBZq8TZIvM4DTESAnz243Ct6mtlZocs6VUHjAma4NMCajD0b5CmqFQR3RkmxK0kbz15s613M0dT
lo4Iajo8kxzwHkWLtZVnoYuE2qjyU57EC6ee/xni1fDaA3OVwPqbxj9fJo/UaZajzS0+XyMKGcmy
sIuvLI5hRBfVTzK2sNYRHeDzzDCowXCqtzedln82ChDXKbW0YFz8eR3HTGO5H81/+q3OWAxBS9UZ
JdmB8xOxMzgwmZFOyLubWpakK6+canB62l6c6rJ/LwbSdABtSv/kpx2Gn+2qpPSSOgcO7OZI5TKd
aaCPKOgRarKfgW8hWU1AHTn9aZ+E6whDV0N7BbAyqQPI3cJgmkM0jnZVlu4jozrrRrI0qcXBTaXw
dvDWtl2X30Tj/HCozLH9GnDjGwwAYW7llKgzWZad/9Cqce1UaE9789K6JzxxfMYFgNhC+3OIS+KY
AAkOR5iIOfV1hL781Gt4xo7DqdH/pciiapQ2nQmhCzn6s17cQvTeY0jIjSzWeXyOlNxZW+SePKVN
u3WtDOt0Aa2yJe9qlUxYXPKq3OqWUFyJeG3Zl54wxyaAISh2NdByzJgPRpg41ibtY3YwEU9GyOpT
qyBbweefIlSxiwTyeSWfde7rJtN/DJ20ukcCRtc0CNLYU09QaC8+7F8z7Ld1js4OFvtbmZpfgn7W
UbpgJm5cjTnjU928yA6d5h9ed8oWrvuNc7mqBInT6TvptxuhEZOZJu0+HLiZTRPufOPe54pGS3Nw
FqGKMFtjyZwLJMTCFoloiaz+Hq2Nkzw7FBNB2kASrq8aOd5xFaP6Q/OowpPR/gtvzXmxmKFQuHDr
BDhmPfi7ajjxaqQFv4UCuofgbmqnp5zWdIbNFzgoF9GcKeJ5PKPjXWlo6Qt0U053b9IdSZQk6CRJ
xrFxDQV3rfkEGSm643Wox4jAEJ9hl2JAIciBwWt8KfBUCQVJ2cQ81qW7HUEVw5AX59JQq+aM5h3u
V+8fooLv+uYL5LR45s9s14q/22auoKG1nzPvHFFHu3bx15jRJgK57EPISXUbH8OovTaWGuww7Okd
uhhLMFPhFEKn0Gc0CLj6qHVPbRW6GBQAputbIvQ2CEAWNX2QzzzeYqNmAyFzozj11VfymbvQARi+
L5kgkOZH6APOri7ayJojM6TAV3bFOYPzyhQwdHJziUr1PR1s9KMcXcDvU8Pxa2WIjw0sSkLTZGJW
b9J5ugFXPRkKxRlLiBre/ARnhjveA9/pNi6mbR2p8Uaq/8RB9iL0RR1xIIel8UYhNvElqapckwLD
ejimlT/vGgoJiFYvoi6A+N6UZk82p04ALQxkTDgDSRf5we7inentMj9cqspQFETPavkq9pNVrvXX
3DgYob9PWSyu722dgKm2Zq/U6V4U3GG7qtg51s4u9cd/xPoEr1+B4VjqaMvSavmevb0sArEgBusX
qeTWHYv7yEbPdQYWRtz/moDsNAgmJkyO8xxpxUvSAw03V6itruWiS/wugnwHOnNyo59qDI8F3yYu
KJZpM/+F4R4CZA/0gVfuWkvsuxNU16jGrrwzuyfqfbLEAd3DASVihazT8rqr8v8ukx7zPWUfhMqd
60ZVbP7408nx2BQ7TNV77ZTPsmCEDSNs0ksNqw/Vn9UbvGEeTqW/R0DfAQwLG5ubuJuZLFf/4p4g
slNrKYrnPpzKdz2ol8w00ML4afySvziEJyZUhgk07BQkUjBY8GDLjjK4auPK+cwEZrD0jPWxmoia
5cFkNC1y2LQkEmPcSDeJQhawi/n/UkMwkLNHpfEgehVd9SIfra3CbBIVwlbfldGxywam81lYPRQA
j7mSAYOH51156xIoixlFQb80gsv5BMqNOLs4OyB8TBOWiWrGaxAamyWCGVLHqLS+VAPMahM+Y9hn
exhTbDHyRBUWCu+Pfe36cjmH/c42n1UbVLYp/QI7DjiB56DmjRA81UGifgzu2PQYRFBhgpMHlS9p
GO+0cKTwRYiSg6wFs7gATP+r6Oi6Iv2Fj7ZTwV2mBTzVoVHKllkKXMbc2mPM4F8qlXXk/kFz0gRx
hgTJRhQKvYdBJTy9LjsokjQMVOhtggufP8pi88luHirm/5ixlU229mbty7LCs4Mxda3ZgOkJLs4E
Isl7l7lbtyK72Wc2Zb4jbkRSrrgtDZSZPyU6h1EbjTQi2BqhtcCTlzBXKlHorq63JmNuAW+xlzwt
blCMQUOSOqX+hwAjS80nk6eiEF/1hDzZks/9ajDNYUI6RAkXePOWC/RhJcO4VjlJ6kvVzvQ6YCYz
w4notRROuOLsDJB+Ja0jVkM48UyABNGhqP5xInt8brWrpzrc0GGZnvlsm9wB8l7QtJqxcamT7wJp
sYNxn9sjA8bu3N/xUubg3VT3HDRCf3ohKw1aFRNErQH5eOPW26puWS1XYBBvzjBSLfJ1WxLAGkM0
iZM9/Ex1+sPavXIkb2DdZlRCNmMrBQMYFGpQUv5CpiyV/acGNJHZbJuRGOpYh4CO/KL9y2A3j98B
xbl6Mr7N/ZBgcmmITW/NjFG+MiL3MPMqLkANyLzkJu8xMoBRovo5tLRN1Gz7sd6XEqeSIVl60we+
vSsT+yE3QJz2RZzP0df0ZVhQh5rd96zlawcOHX4g72aIfnlUZi7w3DzRLLsa4uJoLxyI1QAVgUk3
w8+Us5XVa8kZcYbZoJY6DFk4w21fbCbeT5yhoQKhAeqPQyJnUKX4vrWxavpZ1dcblEBTig139khJ
vx4D44wIeGegwdKE+TwAXaQTBj2++WUIew1x/Zm/d5XxFoRlrAongMY8HcmWP9v4gGGzxx5XEx9z
myCCHKLiOiYc6VkPnmiHz43GeD242KP4Ba/RSNGyEpUFyiBv5IptzymXZTxiAFt76oOOKr0Bpq/L
0STGvwY+D3ELyGEY+mC/U2i42TTnAScKB7fQGf8NawLa53BWi4QSQi1UDDQPtc6bhHTHIMiMH/SW
LmtTBehlrgJisInP4DP6DS0+gd+Uvrb+qRZ94NJ+AoICm+Pu6M/nQHsnWmSDHdKTDgvZkOXeI9Eh
LAc2RfZRVO2mNOAOwEABYlPnTxc20K0JBbSwCRnKZdlRDvNA8njRUi+PRLangLc+xnaMMPv3JsTg
q7AOdgVuBRKODezkXJnBmiShSwBHAaOIRkMT1Dx8oYGiTxUwHYtc7fxhQNtE78I10bv8I+Onvo3X
QQYlCGNYteB13msBWRAdjIl0Dee7OvaWM7WMxt0HyId+xzE3dffVlg+2UQW2EUTxhagMsAicBjHH
L/irvJz6qkl/BpxyW/PQ47+8gM/BBQs3FQsUM1p3tnE2OEd7WIYhyF9vtS8DGtF8yhetGRC3d00Z
sYlCdswPWyZZHUgnTJp8FTA6Dop2EwfxM2e20VILRtllruhaTLIagvfZEjAgNwUwp4ontrnYCXtd
i+KkBtXdwMyEAy2zrF3Gbum3WVvgjtXjYf5MkWNXNrLwszKcD55zbdyWZESx6PTUucpFTHRm6HRb
ZjfQ77hEZZvDKMvOdoqTDLO60UNsPN88P99N4wCNwdsm5iOCHUsUU4KEoffchU/4Vu+ky2rUbw2X
tokHWCuQB7u8XCyYh2mR8nJM85rDLUsm/C4iDGCgYzuRefTwrDc7V/Gsn8iRiJVgSnp4xkNRy+Z9
eiM49lvPcBS/AXURTQN5tTV/Vc5E0fvr1udacOhW0lrZo8RXVnrfEwjF0G1lEJXgU843QfGSFc8J
JnmSA1UyPH+oSo0TNlJBwfnDT7P13I1LVWt7pJ8ZFfbTDoq66dXh3kaQkAiS/TIY6vWii3Ikrm8Y
dyBGv6je2CNCHbYQx7T9oYqHiBnoWA33gJkfNUHb7ruOXS7uqg/APCTsPwOJohgWRtgUywpv0tpb
OqfXlgG2m38VVBrSGDcks7qkVZRwxPPgLauTjYVJVGvTPlBtqA8jvXzbTdhMxO6+hptsYeXvcGaE
ZbFMOXOUIyZ3/kJAFkvpb20+Q8QUGKtbdW78963Q91WY9nq5vuLyW0qGypHjHazev8a/hTZ6y6Fm
Em7azVZ5lyj1AW6U65BCycMfo1xlTLti3DQcKOVM4mU4kokcYB7rP4V7wWpn4p9jvCA0glFbzgO+
S25EWJZ8OXq/hZyI2+I+xoI0BedtIcRy2iTVtpa44jdACAB3ue8wJIQXqUhCwRYBP5bj8NqM3t/1
I4YQP2N1R6uqzZLUhlfxH3TMi9HfrcDSYPT2J0jqypAkCj5sgjczh9Jv/rJaEp6+IxLQE9Pdmbp/
GUBcbL078uJKO1rlNrNiVFbtBvfTpQzhZvO2+8l5csg9CMa1ehVsqcg2aSjmswgAZ/VcJxASPyWq
SPJBtPyK2pp0vpvNtWe3XCcg9k2EHZe3sVTzapxWY/3chCjCcLa4jdbFsS4xZGCfOavbTEvXAOAk
WP1iEjnGgl/nI+akuoGZttVYNzxmuvJRzygBmzfdJzGV4kTd5wpVVUdm4xOA5VUfwGuJ2NfIy/77
tfgPipsA5dr/fotfW/5F+fXmA9M3i7p46M+l/TKotdJ4+tE1WljxsESVOtpxTuHEad0FOJAPTABr
OPjyIPGDwxOHOSxG0T3uT0qoB9NZ0EfoKYhbB980T5BXpQY03qbc9qTeZuCLtfUicK+dverUhgXq
weQymfKAj9O16lkAZliv9AnKiHszmp/KuNZcXx133oxIGXpkr3TtEP/tvSrPZu9V772LD8NNizD+
nGZ9VQvnGLbpzSt5uRg1lB1sB1mv/Vo5O94zUhCCtgJtMiQvhHdprFthUhhg3BC7O9K+j844MWeh
fyNuIdgxAcSGC2N/BmvDf/SmCOpTC5A34DpY4P7JQAKmEMCSvxjCTWeeIgfSsLuGLTZO0ALgqo/S
3VRts9SrdukjB+kRS41AqJJsEh+pfPmSQLOdY6YhFKPacCGtbF9f2+wQlt9hy8QesIwhOQw0qlyu
ZoD+AbqmjydcidcEUXyA1QhQCbXVIZthUjBTRMbpZD0ZNmQgUEudUhVmmX+uxLApfLyF7eyajc4L
pijrwS5fbXyvzYMqGU1wMw17vpLQxMiriFDZ1W6+0n1ty2SkwPOIkFicJdr404C74QQXknw6lAGi
4XY5dy7mCIOJtL6a3t0++6Cxfzc6eRy1+NZ61gvOSuK/MqAJi904E4mm0z6ZEqG7hkGJ3d5tlwY/
Gs5VWgznNo2XZuHvClXva219NhCfS2I5VPiXQDVSSotzBkot3J0qvJswS9zGx+y9fK+N4uRPCufQ
IcAnhwRmYAdbwM23ESoeOZSH1q+OE+abKm8O4LV3Pztscey/wIBK/xEynLDafAkhfgUHZdm1Yisq
/1t333pmcD6wlSnm3aR9qnWqEUlCFBTlBqVsS0bDXOxtGAwe793H47+BghZ4ACYLX/vnan+R7jwz
qW+x39PBkgvrC7stDOqD/HcOiW2XRXfxnOmrNg+mJ17KwT2bg3dp6a/qIT3JGSw1/5ok9NbxiBwj
/DXzaUkWOK5mVAQYWmUrInLUUtP+eqYlCRNKmw6bg31mOgJeSYlId2ZXu9Qd/hWwEp0TV9EwBw1h
rR0XjFvthqTk2+gXA4Q36YpLOTTE5ngjQJQQK89m6M1tJiljq7g4qNql1e8BJ6FFBZbRV49w2JA0
w8ZM7g2BlQEmBgHeTJi17wRiP11JLy5BrSHFk8Yuy62HWyNFTtytarfqMF4UVrPxhxFPDnCGaad3
5Y6wMBY5kyNeyqk0nE1LClEGQjMzoOyMe2MS6e4i6MfRpUHXVjoMfjp2v1twc5Za9cEYOqvJzavM
ZNXm/CYM69IYAZuBviqWim/ibeyu2d85F0NhvOUJlCJXkc50V75IbANF91TXXy6SXFlqTAK+x+5R
cqgzyD8X2KnWdnZRnzchu3oovuuwvJp5fyq5HaY6/kYxe6vyZCvBWgT1Wjm85tUXRvkxVUdHht1H
nf7MMahD0v8M5M35znNG1h6Go0fDH8yDzu8ZgFtdEuFNUF2yBp6tM/zLa0I6so4Z/UgNMXrJUUZk
xwQMEQ2A2QxscNarU4ILV1bwortILAFZCAeK1gWeoiF+m1rie2jmXzVzIg+7mz+iEUqxhhO+TgpG
kE6wkgpuUAY+of9LVXQYQYSJ0lkxLHvH9+DsTxem4Ysub9dV7qNZYNgQUXgmOpm4b13RXwxTDWIm
1A1KixUNx5TCo2XUFQAxtog3y/iI8gyVAlqdeTOxl3puNCLyzrq+a+kamMZX6fgy+/8BVqNtrFoi
LHmJxbaM55eus3eYKbzX2QhbHs5m7lF5/VkxcZ52fbQDb1eF9qFEShVzx+aVtUkAnjSODSoY8kPt
neDkmQZrq5rpjuatkQyFAXJkUO7NQryjK7h6GH4NEwgSqaK4VYYenPmatLThzeGaBuqpuAl1gCGv
GV7DbDqCVIcC137O8YFgLKaNZcQJXgyQCGYylN1dK2h/W/wWRREClLuwBLBsYBjd6X8lwLxKgFNF
a0JwugnfzkJqPorwwVRVQfWQgwbeWQKAkhEcL3V5gJ1xSwyi6Wv+41j/2ali/ePl1BcPIxJ/hqIH
tzZD5Qj819r5Il6Y7nMdDke1e3SufhJvde9UTb+NCbUE6ndKs2GAASZt/hzm/b7pJlKSMIrVi0tr
mysfC14mV+bToDVXwXILe+eW4LzMPOYQpO5Zr2GYdetQJ9w9706m1h4Ys3qDvVPetiYVbUIdUdsL
xVFNGO5jG1XU82ZmcTc8VIGgALE9Tm+w2Rz5MU/d2awtgrLjf3r010I676E3aU7+OjDHskhufOLC
tVkNycq1jbcS5Dmz+l8vC69tY20mZ/5o33rIhRqfSV07rR+tqd0hDQU1g94AVnsF6oj9zx1JvASE
5kf0dWy2KA/SMKAZXSt8MPf0jY6VRBpiAU8ljjclx7LCVPFjxXDvrRxNNCUI70OHHbwesfPQqArJ
vPNH/ZTGD3X2NvgADeimbEhy2bCmt/d8+QrpeaUbwyqvyrOTJ3hYJqT4ejdP/uQlPnIYsgfTgKth
2fnQfOKXSCNFDGTPuYW59gQyFmMUQGoU5k5Lx2asq70o3ElRr+rSWdUEblhyPMAwlV269NSugzRu
uPZ64jQfm+mKhz5zhH4pyrFT6RmcQqPnLL3S2nUWfXuPAMoh+igK6p/czLbMbJEWISxgF1jbgTLK
qhhbl9FJhmCNhRIzkrQHohqa7rEfikeO1VmdAvDM19CsHzKrdmaApM+1zq2LwiR01wNs2DjI9yMQ
9mwnn3N7VX0dFE9fWS/h06Cp1AvoJXmx+h9H57XcOJIF0S9CBAoer6L3pChD6QUhqSV4bwrA18+p
edjYnYjtaYkEyuTNPBkhUxhwNTJGLElDCTJ3DlP/c7luDQBFTJSjvsnYs0omPCaw+yKEVmOLo5b6
wz7g/TPYyP14oMsU5a2DJeZlhNJNBu1tCRuETgAP6YFrieTjrQG7KLWiT8jkA3AcVRYVM8rIrK1W
g4DhVvDU1uKWT2IrJmM9m8UBa7bVQ4NidIgUjv2lOyfpCtUM4x46EH0qyRnp8GmwwBBEb0JvtsKk
8sZy7hyzAYaDPMfw1/C9KunDNNg+2UYt708x6EGdupp/UktRDVlLCYUerWJVZPyOQ7RTFh+9Ae2q
LynA1L5cbkM1rs2Yvp0mfi37kE4q8oZpJW2m2iD9fR5rmf3Te4m9uF8OvdVu+PmvUbDJrOQ0aubh
f0EJpc3VBp39O7lyHPqs2/ZQmDHSurS3ttxHxByk+2872gnSpqQFOcc6/KekkSTMdhqhNnXFVQ9j
iXNCwg+ZhpSCn1usvUdKlvv/0JOxl7Al1Ej/nWdsceUFJcAQrXnW3Px1hI+fdf46VP433Dd9iZGo
3dG39ZNp473HlYn4ZBktU1hi3r04xYqQVAVXoc9bI3pz4rPGXcgYDdCkAAS+kEGCHaWue/+gXayb
cYozAq8ooeMZkzIyzm7w/ygyhxP/lWfyXrrlU7Mbu+BQd8ahBPGfcbaANLinLeapzWGT8FCq3zIp
4DCY3vY7xtFa8OiYsaqp0gHcvlYzX9XAg0KmGzuqxTUDlXniqp7KBBZAe9gC+p5Fvau/ZoeZA2hJ
yDTkbpq9AxxNs6Hy6SvFNmZW89TZGdy68GtghUc3qxNOqnA4FNjdZhLXA4zopujY61whxyfH+Uw0
sLhZs+txlGh68D7M5WcwwIEuG0gSVrgmRb3AU1xTTtR4TF9/s6AkT0IwtWjWhbzRAMpAWp5HyN8e
15/aAj3MpmnBxjD5g451b830uYGiY6QenV/cuLvhjAS5Htqm5+yenb3grHvGW5JHF002Py7iN3FH
sEDlI2vj1wmTlbSMV2sgqe3I41CBEglh6fYWqR66t9z6JT07nvvSjdXdiPnSZD0v/ITa1pbRh7tO
TO+sNZT+IM7woCcDRZiO23LSFrsETPzIFcRqc/SK4jbrzsWh3yEeqTYHXKu1hABr4jUclXrUxxZF
M3bIDmhxdxjhLtcaoO/0VGPTbyxvoS4g7hjt9HJ+DnTIBQncaJ/Ggtj/ktSx6YdwjnCBtUvbLZlu
Qe7gduuRbPTgpA8KwWwnrIA/Br6bdgX+8NMKSDSF/fKtaKJ1PyUfmI5112xXcfctrH8cWPdaZz0L
D7nq7KNQJ5m+WCp0e6FeGRkd68A824a97UF9uOxTUwjUA6hnCX1MlJsYKU8vcP9l3Qe8Eu6Bo36o
hoUbvCbti6G9N4VJWP2fnFdVcUIhexqPEFKh/BzCu+OaUGRfu/oqWgyUJp1UzgE67JPcAas6UiK1
dPIZzS5YZKzPGq5XGhY2ukc8tnPwqM1LHUtgXW87m3KawSvoAkDQFuKqZ9kWS8Ox6R5+HjV8aqXS
1KyfxHY4s742FVen3tHI3cNFK/7ZMNrzlmt5bLx0HRQuv/yNGGlGyXyckACalNLCgMCOgtaqEwkD
55jG8kIvdk6Lg5kXsx7z+zC7u9mXFENzxhgpE0lGTDmCojfrYI3DuuYaiWsqHuTSYB4+g1OZsMwE
2Vse7dz7yEn/TTnNSf6u1OI1eeaGU5NFmsUAs104GGRb7IcHTGzkGDOuRcz6wybAyqBKlzThojBA
Kuqhr1N0qCQ1O4at4n2ETKjC6p6Ju1IwVfaqUaAhoryLJn5wBlNTOPIDeG9eK6ygjkeT+4igzM7K
wbBDred1MtQhvsGaWXhrp5h/eA8GDeNc4WM5483NYMyqV1SwjVUvfZf8U/+kjkFqQcNCMyz8kIty
SNmR1mGbq6vvpKajV/UuteNHW4zcJ8SWmziW6tccO1uObSavwHvRLTZvhmANfL4J3yryMm7N+JIV
O6E8ANFDjfA8pdXGSJylTD6MHL+1vrL2EMMIGCGKJtDZw4n/i8vyEyfha6mGOKyjSPPYAIm4Jczt
xC+H3GDZhX+Qm8fhVqYCGMnGmolcPdSf1FHfZAkrsGoPJdPU3PgcmEiqpVLzMMmVsLW9dt1O2YtG
GVHhGFu9/g0At6X04vzRb8OVRxDwoQc2I17N3TNbnJBjXnQ/veE9jVdVu22nVwdxdhpv6IxIy1ba
P/M3uRU6zygORsZpEY/Qzg5rkHj6FbV5zu7KB0dZ01vb0+47FzpTXXMnaXf2a5TsfEZ7X008mmRb
cGjUOD4YkdTzp6Vv2oYbXb9x8dkL0zvy2REZeQ1jvMkdKSZ+u4JNOI+RE8o10LZj7WFb8uYPfnnM
xZu6KE9jTeBBx+PBgDdD4O54JCMW6Jr7gxGm8PWTn37c+YRCsKgucwuSJrwK9SoYKep8+DY64JFN
WoIZne8bGVEOh9pdGsjaGOmpjVM/ppo58dVzUFYnas3md5rFVs3/nUztf+qGWAx4sOoByr+2meJ8
1VTugUPaT+Nra8txVxr6mZoIdLHxPQ/9mR5ED4t2serZRnM+GIMDloOKnABcBsbThVHCdXjrJ+w3
ZblPLSBEjpPe+CJAokM34xJfhATQHCAq2d2j8Y5Q/BMuwNCuljVissEula2j+RfaDAsMeI6E4Pdn
S1hw2Ajf5LROcyjUb/vWFMW9quRiNHZaVW4p/QU2G34ZY8VcIloP+K+gm56KNn4u+0uY/rQgEZML
1VpVSF02eldbUP58DRnS2PaHAlHFbOkDr3hpMkDsr4NGn0ARXpHjaOxRCGQWD5bfUmcsS1MSkT/I
zOuWQ2MX4+A3fGhvPLSJXMUD+BfkcipoMId74C6Yj66XKf+j50VoCjQkZg3sifgx48XEsut4vvZE
33ZFOVfq3zLus1JL8ctQK699GvWLC21+BtkJRi0P0ISm3TCJg+Jetjsz9a+LBmp9bRbPnYM2NCfr
Xnb3zhi2PcsfRiLMHsw+40XPZS2ubmPEsbRB/dwqbx34bvJtCvyDImQzt5jrcD0XwWka5l2bfUo5
PZqkfjEMWqXaFUxFib2to+F5NQJpjuBue4wHTYm/vW43ChdfxAQa2vzScSvoCiyNEem49nnum3Ur
mZNzPm2tkYuTs+90l26dlZW2FKW+ViwnDLqT5q1kctJy3C+VZEWucTYp/vWqW2A6HyR6aXytElzL
HF84+IaDeY9IvDcg49n/PA3xoecz9rV/BANeJ/goMcjbseVkaPTQoelv9dewu2nKOvgOZsua3gAm
ep+pM22wNN3DKqODOZaLyEwvksmMVgYHrujbkj296DWuhSuRGDs7cNagbZ/KFNl8cvc5II1hHF7V
VpXQqRuVrOBOu0YQp+gqRrfqsd0GakAw+gsnyleThlNkxgnKjNuz33m8Q45FbrD7X8QNdqqm2y33
maKKs0QbVASGAwQuZtTRgIrO6dUAjZOhogsxHdCe4YHSGiqE8qnvXahTJcBpU38GtT/SDGXaJ7vM
3+vKXgO9WmmJeSgGB3ues2iJbWFCUSPkyD6m1t7JkUC5NbDPUU7HdCP01zlwXd1pDhF1k4l76scP
FxZ9Qe1ERYc6QXjoEpjQWK9b6ArdOfX/5XXAB1kdJgKMOokRIw/WJttoyhJjgxiZpo+OcEBbHTkn
L2J7WNNnc/QC3gcP84UBo5tal4l2YVutgGo1qIxvh7NulaNylfmytWDbET3S+aqJiixjIzoF+V+s
fwo4e46+TSbkcdNb+NUJsxKe4s3kgC4c9Q2ztJXFHIIZM4BC1MkKyw0kJHGaU06UukF4kztV/+ak
JsGGnj2Lm4AP+BR/JmNQm4tkh5DK7hWrEQTFQNoUnmrcLUPNtslwNSzilQV9LwLjwNalzMdDOLIJ
lrvKdvDOv/dAvgXvtcnf0aUCYwBKOfOW+NbDDDD5eQxVlIMzYLaIBAKC4e7Jxi5i5pAFBtlvcyY8
RI3dDPNc9aWp7aO0cEyxbyj2cpZ+MJBYqa/c9OpjYeEuAeoV0vRQuOOydFCQVBbDVhWcOPyoJyui
DfeMzuQAmb0NoMdVr0hOq3s1nJRRQW3sUfFKZDBhAKTUmbp5zQwG+/5S13paxDlzFZ//e615kDJy
Mx0fa5Xbb05YrLPQ/KWGRxv1j5phbZZBeWZNVazy21h4i8DqVVJp1SrYC9cGKXEBJgwSEc3VRYRP
MdZjpnq/zIEXNutAYeqbktA0dDBLyL3ZRkubh0c1ORX41+BBPRkYw8v8BoeXA/GiaD+pX6B2UdMQ
ywDZZvVpGH08IRq1XznKAQ3kaXBQB04OBlYPaGss1vzUNp6nAlef05GUTqNLa8C94rQUSmL9fMZq
SNxAOCEoxVARJ0Kji6f+GcAr+z6jANe86JbJ/sVUVNJKMMEUAbMRs0BrHNtnYKb8fhn7sxjEweJg
mjXPiO8t8EZGFY6BdZeOhFx+GbFHqTbejxGbN2iN6qshbaheLWUp0HMzpzrW3sRduCQM7QGgqjV7
3bCZ/P9208qehFxFXHgZs3EfdGNjW18tthot/GxMOExQhAVllyOX0O+U3tuBKY0kIWh+6OUnSU2F
0X6yaXBj81TkviR5V91GYY/HLRDPxUCFB8Mi2j+4407GL8EEIUZWpZidxz4aFz8l4TG2jOm5oyco
Y5p2DKAdBSFHPP564r77SjMOBJb/X8eJtvNDA/0yUdwMzsQ2C+NsrVg4uEJSYDm9TuSJ80y/ymyj
FerxvOshzNgOlTr7SDDsxNZ5CPqdmYlVJwE4o9D52Z90tatBSsqOX2T6hh660DS5DiP7MpqveM8J
VSckUsjqpVgNnG5gFvcb2HLRNUfpHmXsE8Gy17yL0Aidla5FcFSAsuTTxjD1dVNba12fnqmaTFho
4gPOg6str11+zIev1kh23pidp0o+Yh8ZrzD2LgffRJW/AN4A8Hnm+OYbq4TEZBsvq2NM/CKvmAZ+
CX5/RKpVVFXkL+/CSdZFoTE06cAUCKoCj3WCicDa5JwqmgImRehtR3p/W1OH6QpZEHI1p3VyyAgn
2ZiMay+cV4mRvypryww+ZaJ3xtrHmD8DeLUpQaIht5ZtOJIfJjHejs+p5nGjITtW+TtU2kWroYym
Hj5UiSoRHgQfJG5Fj/Wd5C7+igWxZZi/7ipLQyqi/tF+wmX03OrjaoaiqSHzRat5bV5T7sbIIFbz
Jet/Gk26Jk0NQUjyie1qtIE/6v5a077Dep1U9JJM8zsHg00DMzTNttlgrXCLBBAtxl1AliWH7iL7
+bv1V3iQiMMZs/ZkyGqd4GYSeKcJU6111Sj2R8oIDNQLVcuI7Ujz9bMr/0SCBhqhqqK+ISnzgnOB
mQ56aZ6Qn8jKzQriv6kGijy+KcobqE33Ew8KYHfsIZjROmrk9sGPZ9YHrP7KXiXiQwOpC8wRtq2G
yGgH9jh6VaWKeQ6UaPyj8YEeKHk347ODxupF/dHMxl2SpjdayXZJ32IrXySNynsvOxt6EZd/TVxc
vA0xV6NobE7Inievs44NzfDdAD0tILRWf2nDTgTaLudvZkGTdUFcLVy2rbE102t6KRlesbkxdviI
/U+BV94iuaDyCBf6poC0cAXgIuomIL8sPpKQWhuCiF1FBCieJZsWDwqXzHEAeekUWw2CbZTC5Ohu
s/0Teme8sYP+KBKxTRv7HUM35dTlye13s0NLG+jWbB43iqkTFfq24STaQvAzaFTQGKGGDKgKJdVr
F8/rXpuB5D+I9JKHie8KTNYqHype9egemTSRtC9d8qVh5dRLY+9ow6NDiSQmUUMu7pU6MeRnWfiP
oYXCAXADE/icvmDxzClaMXHJ9AveQYWm5Tw5E+0f6ugiYVOy+Mdsg7hlR/GORWYy90mUrifM+UpA
wT04MFXmWp+e8XdRkDauRUaEqvOPHpKWxb5PvQ59zndpGM9GvLU56IzTm4BQEV5bAgAZjCI9Md8R
m5ickGieBkZ1xGZp20zjcJVLAamd4Z/ACqofvJFNoJQXUZd7M3itoJjo2XSZXHCkOBR9LfsYyfuW
WFJ0e11Z9sc8nVuiNzwh99DDno9Pw+T76+ZgJcnxSqc4B4XLKrOvZ+osaJEPnbNb7sboq3ABuGnk
C3rJE6KROssdiq27ZSiGx5w9ZwMMTbfYNtWLHX/jd6qbm+Hj5g0HgEQ5LOCWMBuRg5EG6bhNvr1J
30GLfOKYU6QBPdnGOqjerNxlwshmkx/BBEJmmDeAOHg6b+X044Y/CXgJgVZLYSbuG/W4loHGNfjd
jXK6ygeostC/VQ1bi5uBI7rN4cxIcHc0JRBeHJVPRZSRsh2PXuogN2s3bBaq1iPpcrwUubjZGBry
fuNUmCOpZi5j0r3JAfBkAOfYN2ktZluaMGaTg/R6TjiRZHApOF+dE5rHEa+Xlsn8h1l4jUeoyL1v
lmr8Xitf+qswDO8135TW0YXsoaY0OjbvDVxDeDufMx9OUcYszslSfaJ6A+WvwnFXSkpOJshYJ7fF
EG2h1pYOjzjbIWFkypUYTubPdhosha5vmoKhBRMlyoxGFh/pf9QDUDlgu5Q+knK18DOMoMjj/Oaz
ebEu6NopkD8YLQkFbYPoq60IQZtLow534aQhsjmriepJi+WANnOYUCS1gNq5rrWtxp9pRElHFKP/
0dapOyASZsTcSuqcBl6bbE5LMVdwbycKCDOuYCzDenpFnt8Z1ZEuxyeb7d5pqps3R9dhts9di5an
dxtbiG+B5c5uA9wN14KokcRAHLqXJHkzgmOKKJ8RnrXm35azdV7SjQHM1ZLJU0c/01gxp/VIiUQf
KQutLLpVz5GgqK2V08i1X1ZbIM58RxixzPwtC+Od5WS7OolOXO4z0qtj/p0MiCEwpvIxXg5DxN9c
b4ThXlBhCmpMxfCRtqiHBoYxlER6DFblCC6Em0wDSMkvb3P4ZaMbd+OjHnhUvgdMbxAC8/m3x0fe
zaA4cU9oVElOV2pecIPQAMAIulkWRr0fICf5gfMoGXk6Xr1KW2MpGsqniR4OrljWLLZOKa7zGL+2
6DehnR0IRvOR3m3jrldcufttE4ZLGmozU+UtyXnOLHDGqoHEF3M7iMoSFjkgvRg/InzfSFA3DnQ/
q9jkGfgZHxXxcdH//baTvnL7bm/QtN2EPrC89D0LrrG2hVLeBbeueenYCCZr2A5ZSseOudR1jQEP
80M+IE4MXB+NpRV3mwinUpIfbQcmxsTtsmA+VTHMBm5oF8E6wanXcaeKp23DAR7DiUWSi6mwunAv
+/xfoHP2MQWcbQZSwUXDARhG82LquIczmMZIkAXppfZ0IEX+ZrT7rea6p2qk5i58BPPXgN0P7tWB
5NxdLRRB+dBxAdTep+TAkdE75KpxF/7cKThWXb/o9owNvBanIvZ0JsjcI4rKfJLDpj0GwSXlgkSn
MrzMeMM9dxOxFpRRspwnHUbPXx9yWyJ8Hot+B0p3Z2UmRiMOw6ax1n3okbmzseWhcrdlS5CRz879
SpmgNrilKgAumXv32SQDH7upbfAas3SE001ywJ9xUeDOjsoze1iN7tsMPR2l1sLv8EhmOC8pWymz
CSqgxxiMWbRpI775a/bnKX/BbXQ1mcsyomQV9PGBU9JpAMdJD9asM12lOZSbfc4oTytIDPOgxpj5
GnnQ0mPE9dilALCGw2lq9S0Lrzqe9GDSVjCRL542rDVacyTHB8EDnWQ8t8BgyFgTZnSpuaFSPfcN
FJ98lzikfLSBV+iRDj5YXLRcevJmsRDOvAKGUIhubycCfL6asVs7ggJVoaG5f84zNSM965XvrA3T
3qEJrYuWGIeaTv9frvVU63tq7q5B/G5qoEwHPKrt09iRXhYOPLp6wWAOS8K6i2Duo/g749EJuHQg
HzQSfyNbim3u5zxfW93RhDGmmsyDNjkmLgzCYJFvwy7me7JfS7jGzBi5Lpc/eUbsAttik3LIsVAz
aFw2O/3QjUhGfAh1iWFwZnWOUgKrvQaOetixuyyJqHfpOWI1kj62FbT/1E73EEF2GSQJS877ujtX
+BkyjBLOTCST87YsgP+8WN29sa9hvGZ4ZLVHUx56ugbQwgUZ/mv3KKwfas2Z3Az1FtAj+zzeJQyh
1a4mXu9kj2okevjtGj8e0/MC7qOxU0unzcKFBxuzKxoIAeCUboPQ2RizzlJR3n2pnSPjkk9SLEt2
89KxTjOVL3XCI71RBRb8hCFaMHuc3ncrUzkN2M+4xhDeFhLSR3VsnBCRvWf5sVf2FO6qhp8vPre7
2dhQjo36ht+DDXewYW+WLy06oDst/d/G8/F0vOkelvO0+usPLspiHLjQ3PLdF60OTG9wb/Vnbk+4
MDIaeXEZZwOnf2ye9NQp0eczxr+O6K9Nm46TPnP0Ml6mqJ5jCLK5i5btmADEcJ8kXZxdzSWDXo3E
/FFNa0FMRBeJdeRY2uFJbnR9Qa+DlR0xGm48Xh6rb4CN3WwBHHZ+taPqeVa2p5khamqudTd+Em8y
DhZDJ2iW7889bX2xb29DeS2Fc6m0CQsa7uFelUPbi9pR6jUJHETaHq/IiJ+jAyi3G7p4aU+POV6U
1zn9Y4QwmfPBzKqXkgOnYHhmsGgAfGQKYfV72vdWeNHArixKGVwaqI1NrnAvHGZt5ma+A0fAOMjO
YJZcPjrnkVOUwTFCf8rsFrJSd2dI+B5oQP4Sb18OL1MRPghpb3LxGGygBs4mBvJBhcEmT9JT6Ocn
X6uJsDpHvdmFvLF2b8MExbDb7yf8u1NJRzJHBI2vonUvOi6vxqNjlRVUgAhsrOlkxsFzz3XI2yC8
rdtWBb7jL4NShoLtRktxxtA5CCDcpL9uFHQYVyQv/Y7LxojhOMaZCia8ye+lF3AUGMAl0YInlPlc
XJuRCVuEXR+wwPjZOCaJsFdBL4sYvvWUwqfm16t7KD1HFWPj7J4Y3SKT2tXLUShPHTZ9mT1Yxg3y
/QGf0aCb+tM8yZcx/RSoy6FDuXVCiXRRRnd9iq5umFMfwvCH1SFLE+575YqLdUL6Ore3bPoW8nC6
LYjp2fRp8FhPwniG5LZwKT1JzDce0p3pcFHSqTwZe4kX0X+Z+m4bUEqLlhZtB8f7nfBctLDzqiGh
Rsp7dtxxB6v2OD981w6WqIMXbHwfU53sWJsNXLuaOazwQG5qD0eq5GntNE7W1EOmR7DBS0sGR/D0
686e16Vbk+Klr/kvnn+FdXN4yCwkYyOsVuAeF800QYpqV0lVbmgCXGGb+jPzdueMrFsnrQF8z8e2
F2RneUpZNiVO8nqKN1PhLjXqLY2Igurii+YTOYCRZxg9stHDdGSb/bD0V6v4186QZCRDvPbhxjC6
5YF2S6DXtHnRa6/muHX15skfq7gGQiNfqF1t6xe7/pEGWiT8iTvxdHBSa1ONeOoEz8Eo7sTj1wx6
d8LUbgBirxGfXGfspzn/NO3kWSuHoxIVLIpHIv47rrDeskkmiGW8PWTm17i3hDI/8Voh/FbUkG90
t9pmDgotD6THsbuCQx2P3xzSbHks5vQeY3xd9ONXbokexxNFYViQ8SaoAHbqLm3mgS6aj5/n2yDF
tRE+S0d7UmclPz2YqFk6F6PczgFV88c4GbV0n1F0aTkWvgHG0cURhhlOop86Npd2TaIcrULgibTT
gwPo1dmm3Of5946oNFpJZ7zM14lDtUNsfQZWfNCHY97OK92KyEjRypPx5k3NfuiirUbtqlSwBX9e
1iRFc0pjmsG9cWYtgovNfueHX773NhQ69sFgMzI8LpHQOX0ue+JYpocuX1QH6DDLkJ6jPkIMmIwX
BykVID7LVMUTFZ7nQBzp13uPk+TisLDO2aXBIyKOxDOXuvvmsZ6G9siliEYcjY6jB9ofrRyrxIsJ
//E/GesP88qyYb7GP1PQPRnB71wcbJpNJPkmx8uptmSKz4GbgwFyH7P0MXwCrHjoeuMR08rDYQV8
T6ldI6vHfVEvHKqnMzq4MLGAHoJGCGqBc6NPvjpEmhxPAbZeo05WmDGfFHCDku1fiKcLkYPTkDev
ezE5cDrcf1jLwX1iu/gXxth6KSIseB0qi2+DS2GT77thPHQO7LLiJyBXixJdfBbFo5yjO0elpe6X
R4NhkWyCTamDFOODreMPfzxXFExJeManHDsKTR9oLXKhzS1ab0VIfdfb0cq3ODC28KbDJVQrSwhw
TcHepDzDRfLQsgl99lyTBsTHpAf2Zka5nWj6lM1frQOGaI8Ch3UfHyayUCmFwKyUhA3IE0usbDwq
47hoLSpE9I5xhYc4MLE4hcvG9WiwMDggjyccJBoz8hRnoQ/lKkH+0X2UoRFFGJtPUTVvLlDuEEyZ
U2k/EGFWongZEqiizT6HGRYANXItoskRt446Tnk2MLiXx7HuLlbSrrvyS1AUGfZnK35JrGeIq1St
PMXDjEKV8FJWa1e7pJ08FxDhUObS8KQuyl57najGLGirmCBhmxxAlngGjdY7OAZH3fKry97qsdpU
7DfR+B0DyUuyN5nTSUHQuLvk5aNxd03wWud/jnjxvd+Bg1f2aGxJNAK5YMSzW+BEucbOo+sfhcIs
13T+BK8R1ZkR/hnQkBXGocAI93kwU2QbMYVaTZy0DfltwVPXAvqfuKSMCZOsHecHemLStZGc9Wgb
+8cQn6aFpOJbf/jrlikBy/Y6GzCHOBUAdEAJw+YAh/UQDlcJJN7ygEUdMQU82VbHFLhduLp3tHmN
89FeOYT/XDOC/focazeBlzPgcl+akJzGlhKGNeD8NVXXi4A3Jued99lmjfnXnHo85IxzOFMV7bMU
98q/wcWqyYXNyXyyG7iPjGtTTgbAbqmvOAlIf4H96RCBDP/lJSdvxieGQDZEG5n0hd9+eBnoBGQI
36f8k0WwrTgvEs/hgtq5i5SAbqFdRkSygZQjIyf9XTq7jo0AGAe3iAhg2fvo7FMstEX2l0dfLrmu
GX2ZJRtajpnt9FFSM8jKxK8yspTYeCdME+A6Uu7k7UdKGY2RgiiMY/Mo2fK1dWqKC9h8sBn9knGr
KN6x+1TBb8TMII4/hLjMMKP0aebUgNwU/+QMfSDPzfwrBbP4GYhni7Gb9cRijZDOvixeJiZ/w19V
ParpR/oUBEP5Q/7xOAPnPT4X+SamHU70OeU/7bxN5SnM+Sb1BBbRsxH9NZW8cF4lxmo5HCS4YbTW
o+LhYFNP+2M7sTz3NBCQWJfluWzOU7qdadYZGDEMPNfFwM8aopVxRfxIhr3vnGLth6mKESeHkLNp
nbKhN/2lrpjcgL50UQf0ib4Iwglaoe1cgSZt/KAEwFmqsWSHy9IQG81xr0K229BixJttBlJ59Akt
SYsTsPululkdnfElrPmnNLjkLB1y66btPqIhKTR+nNDbhNUL9jFhgmLpOARwLDHK+DOiX7mJVJKT
ha+kTopAU/lSaydKvqEsMA6gObttd66xlyRXQdMeYLrtgpiwXXgupnONWKAV+RbIGqmsasUHvtTy
Z7M/alBfdKI6Esi1D4y/gaGSXvV5GSmTqcut13pIHfFEDfsdslW4PtPw4dgYnBvYKH62Vg7kDFvB
v4TnlqrkqAJqzjtXjBunlctWY4Aw/YaCsAyNBwbqiCQI4FfgcpgEMbrhCVPbdp4ibnG9C7yD3f6F
vDPZFK9D8HkOWpUVL12If4TswJXSBzxC6l/FhgOQKnvzWR76mrsKrDWd40Odh/t0OJrk2blWA3cq
xZNNL9fEuzehlrR0QXfHBOnBzR+6UHpCu5lDsCLvZXFgKwSBl6GoaBFMhPStQJo0P0R1dGeotNgZ
jTd3YIcLh73Lbcux/zFVnakEoMvCBnrt4bvtfbY+FiYci0ubtBUJhI3lDLjSPMXS4CpE359JFYz3
m6D982KaE0BqjROdcTKQd3mU4+wc+L+G8gdaiMKpzfgFAjGvNNfgha5jkys02k9/UzxN84wbE1bp
q4nFNfzXVbucm/5oHzpeCLv6ifgEtawnhcFoMr1NGOsH+gJ6UjxD9CKqtwaUCn9CxBTqUflQNYSm
Y4oLNehrb057a7qjDH/SArOGjI9yAtbPglXxlXKx7QRaIPBLa1iwfSD54URFHW5PbR5shkH8NhnS
AwUUWtv+BVN+77gtonMSzmQ4Y0YrWetn2/xzMfiHGg5qhteTBZIA0Z3OzDzyOSJw5rKIFfpXJUJN
1dkd0ON4o23nRFY6IOhIHTE2H8opZ7xz+acgNGK8dyjmRWCcAkvDllwuLOQVt3/zdMm8wWC6Bcss
xEBqh2CZ0Ggcqrhkh6A9Io+KeW3lPcz9s4zrh9qbOv5ojR9g3DOtJX9rxlhvDYIEVmxiCCbL4N2g
7O/q+Jx2+OqYwBrZc8D1a84+DH/NuKjSlPf5cwwoGe+uZBBzYrv2SZT8a025L0Y2/eqmjSjD3AW7
8seAdWtnp8LtthaUj4reNUKX9DekDk6BN4vhcsosUwf39CReTAmiK3YuaThz3oK5wTVDOvaid3s6
ipYMjBGEBMmptYUbuSk/84E9C/1k5ExkhrTIRn8zrUntVK11dLg69lYVAEfMDSujNfdekFxjoIlp
Or765qW3GKAyNUnwSZkVp3zKMgugY0yDsnXcmRtyfalvrCOPXQ90nQzF0thWM73AzgnU1VO6ggdE
5sJaYDx8cm497SE5WTzm9/B9q3ClR+lxCCeQp5j8AMU2494jqx6D0oTsadBgIh3wHnzZ0Utpuuw4
7HPgxyhSm1lcGWvRrESEcStJ5dkSzA3iRBBxsxey36W2sx5bTnem/x5AuqZAo4vI5OfPXjDsHabL
ecV1IXv2mQ/40FV84yfwxmtLPCFVoFXj1XfuaiRKca2jMTorEsKUSK7Wb8U7TcghR7uDB/vUTN/U
8xDc/Cv930LB2lBFmGE/8UusdEZOejreUkLrFrYLk/RZ0r4TX1AqYD5DLxY/kUS9ysKDUwx79d1U
GAEbeH2Ah2+q+SLvfzKum330wput8npLk9bwHqecOvgEjOEkbBFHKwGSPGxn2CUhz4g4u+FK+POG
vDSXwE+LIILFqD96nf8j6bx2G8eyKPpFBJjDq0SJyjn6hXDJNnPO/PpZ7AEG05ie7iqXRN57wt5r
9+jHeplFssTgvDuojZMZqMTZLcGPq368+qYxOLVYq0p8cC7200F4RRRiGsWb6z+b+uTrBUwlCSFT
zwv2nK6z3LiK2hctHkFwqtgxyvZQ3pER7z/yElxABEqvsvUm3ZDszAEBNJoBRQfnqmcUsIyx8vh3
jRsjVFAegyexsOfjerfNejFVK7YnJ3sd7TWjEE92kdS4ZHKR22MxapMfinQjci0bn10k2CpgRo89
cULNHI9fYYuRCEmbxAfLUjAHQVyg5txq4QNRKVZiwHG9QuowuiuNKT+bOZWoZh2PrEtVA1BZhhzX
0biZPN7CntLYalkmyccxIh0RnQTjco/T2OQUi/GxMD6i2F2EyK3j8VVMsTupvkpgazGErAzHwgvI
zeNCGsyzi0m0udf/khXrhILjWelcISdWxUuHo2NuDDXRUQ4r0aUoVI6QJN9d9e1xn8hESFe0jgFh
pa0rLYdRuWktbbooDe/IgtYTN+l3IJFFE1K9Msip3Pw51uY+Hoo1Tll0cvVK5jvuvRM38mwomzX6
gIAiT0mv09638elGKsgEY/ASgrXRuiBviYCawqhXSStCtyK5fDKUK0QdhWiOSorMSFmYj9LgXII6
14VY8PnJ1AAUV85Anb557DeFRzJpS0Pt/uQF7VnENKDROFmJdQSkU/qnirfLDQkZhCvng3YzO3Hd
Z/+ujUX5ReEmDwLqKL6qAm+0cuQ4YlDGVl/1iR3sHh5nU1Cjsoq1RWnep61bGR4GfsFMBAXFIsTk
EJf8Zq9RZ7Eh70aCRYhr1qSfpn3QQVPIw2pDi+NBSxIrgoiqndwzq2wQW1QXbKiLiMmqqyJ4aggL
3YX9a0DVm2fvpvlLs7cS7mRKAGCbuHBJKCYsVcQanj9SPjlM7POh+dS09BHqsDh6JdPwNp8Z+OdA
eCYIVCn8/QYxRnLUrJNl8hZZ5rKw0JOWlDzU2JDH2U7/KfoXKlqUWhavAgEJvvmsmk9uAr/K/5Jh
asnD/5IGVPwxB4PXfECrgsLMm3Y1lK36l6cM76bI7xITzcZotz2keOg9nC8GwyXcbw0iLqWD4Ndn
m5waFDiYLsG1gERUgBWHI+X+mwpImaWK1FC+SgarbK+pd24fBIyIWeRiT8sNbEWte8xrZmIlGogy
apkOMToTFRaXpilt4L/YKQVXkKM/z68RkrAhQBFo7eT210VelDOOaUl9AlnFQw4GWfXefv1C6tHW
7NxhqbchYBb/DFMfczmXV2kuxvEhsGAwiOouP5L+xZIWnrY17JjAT+WbYlHxsu5WkPICZZheI4HO
zYVEMLLYwHM7beSKFgSDSloRl0y385sD7YvY4qocMQeazUno6awt+rsKyem4TrTyX0O4ASPmUkUs
44FTLDLHLcuth+As173dEA2rfDK7sggyksTxx245gU1oGATv2NIrTnrNIEOBhIqura6kx0Ipu4t6
vMlRL3YJJiZvHyakyuS/QdG9jUy+gWnvcACiKNuSjdVH3j2whpl51NUFr3TFkkQxcV63C7VlXxIt
kdehmVsPdFJhOKy8CLFjd04ZTQuHjkWx3yCF6CxeRDYiPEo+kucAZwLTYLuDU1ViNpMYVJk/+J4F
6V5nPK1tWP1p4LLQ1cJeY1MgodgCmoeafVIT6uNRx8+XepcSVIA7zn1E6lGKrBsohTmkLHlM/2hI
2trFkNQ3junGtlSd29Rgmc/I0Gd2xxXAQThcMnWwZbpVTWDsrrk3BlqOGCR7Iztr5cJHjW+kwbrx
kOFg6ETY7EYazlI+Ewg3mJGNBj7nRjYD7PtlRxC6xTPYM3QnxSAdjp2G7G/ZuujjMCQryWbyVoJ8
S1NzXTwqMb7hvdzGobiUMwQjWcTmZtxMFjnZG2+UK/ZIcSpbB148Xrjcb5HbS7O2/AQDerkxmdX1
Tkjx1/fmagCQpdY4fSxY7hMMAg5Y6wTNV6vtp+iVV1kfChRcQJzsGA1zek9K3JkoVTCUxSIKBd4E
auuhuqjN38BeqMJ6V0YOKzeO5Bl9kYbmgM1LtAuaP24siT9qzWXERBtdnBdi0G+/4+EVGa8ovDH/
mPowlaILiHbJnyJU/iVls9DSklv1ZnDa6h5T7gjOpw+1DrIWSZ4KiQ7AOwa6OfwBcHUWQncImnKt
IUYiyWJKmbF1w1oLaAtZkG3GDNZJcu/gZMRkCAVBt/CMELkCADKGjN00YqVzKONDrj1yAoCSuqYI
YsUh7QZdRMv53cq/DOMjWogSHQnSAnQ6f636C3DlxkRJ8rZAO4gUMHYGZMVekH/zuvtHhZeG/dai
qs6QpPFnEQDsierEKjE3CQFJei1sxLHtwGNdxYZMmtBcwjSnrMm2xIbsc0pQHRCASV/qpu1FEKzZ
3WRgNNTGPw2VUazrh2AMTsi3bxWTd13j3R0SHxB+4Ch9My9RQuakOSrubuQSscxkaSrpQSb2V0pX
+Aqnjqyr1zVTNtoUJJA8MhB0GXGJ3qFgnxEIBoJUlfkFjuGoKjdqkK/EgHtd+7UoqSfBz4ifXGMM
JtMTQh5qG4hC1bhM+Ek76jYrWfhNe/DwLE4mOXzp2fiQQbryNcj6UTY/PjWNwcCVGaSdC79j/mDs
wSgJjQnDP/qNL8VciMpxyOkCODBRkHJQTl+hBF3JtRCsYq4qLdxStYCTK8VeJkGnZ/aF66vUocDJ
cn230yA8eznZ1umgX73OI+cckBd4Q/USSegpc9SEabMX0ebLrDx0IIg5u8lEG/dgdhrk5REs/391
rmN/0DqaQnRqQ8x+oIS9B5DCgxAbGWXgjH6L1Ygm3GBSIUznerDgOH+XovwdKTkpn7WPjEBCFcK4
ykomRg9LkREDmVEKR436Om4AXKT52jXRqk6pccRwrPlJgaTUhV0XsF2HK7n0+xA/JlYnagg32gnE
rKqQAwsZGJV1U4Qn+aRC8s76T4/pVz1Y9QpIyRxXjym82RrJuBxAKrtOqCrbVs4xtuN205lK7Kh7
wgKdk8HDUQd4q7YSTgT9bDW83GhfinRbsNTtrVXImyRbHjbi3UAhjt4MyWJ1G0dSYTGtitwjkRoc
m6y3RxmtS+kEIYDZ+jPp/9VfKfmO/ZXnfsnmuRTCpcYhVssO7K/ZVFd3cDTk8BknL2rKHh5mLfF/
BAITovCqNW7HJ0Pty94whviiiJoTIubyWbzojDdjJjoGXQpjDzzgTCwhD2ORG1c+LhRjQEM1NLM4
OCj+KRdPVtvN6pLrK30qheMlb7fcVAn0sZ4ZKCHywdBjQAe0Jy4lBhCoA5jyTmT2mclOpPEsO84b
vP7ruL3gg76afrb0iCuDjMBitycDZC+k5CaRHd7cMyuk5MpvskpHiO5fUbA/JXn1GSgQ4RDGs4Q/
ELeOnbCTKRlv5bLtsYMwm3WgEhGCZ8GSjtXw6yveXBw/QrWLogc1Nq+MrIzLBgPv2HuLqt2MyB9H
xX8J6N/1AsNAhYfbA7QzlSfBSnXvZmDOZLInQ1YY7GHmsGkeeQJxRR+vSb7PU2RGP5aKYDKtsUxX
25AQ6pq1qmI1NXu9cNFhiKuE4Fj21S3OhGucA1dQeE1I6QjaOzJF218XcXzTcDQH3r7Mpo2qsBvN
T5iZe9qZyEQ5h4MXhg7tk2Hji16i02TdCkAPu4wmbMJmwz3Saz+08a+qIESBDf5jaECtAvOQUe1E
LnsWFwalFdkGI+dOZm7B1WDWp+lIhctZjx4OzxzkIKxgb4Hi1EvQTAp3U0CtYPo0gcqM063MUX5j
488yzowK2GD+h1jbS2AKYugMny2CG+K1Iw7zwDh0VeE0Gd9+3uz0X5chR69+yVNod0UWGhZ14Ng3
dZKzklPdiicQStOeTfWQWweOBRmxo86VsfdARN12JDtpfs/VhMme8ZLyRGDsi+BNAE6Hm5I1TGRc
S/+iqPdxQMpPcBp6gpRCPGhvhbtPpN/KZBXrNXQXrd2FPz5ROiopruhrNPkNGCSRnlq0TsQndC0G
Xnb8N4r1JeLPEdE6D1p2sXxtVZESZjUbV1xpYOmiN9thLanw1EUrlVS90oOAhYgHlZj1neYrjQZ9
wgBAb4OWAWXht0OxmvHNCsYj9Zym2anlneg10VLnjYymj8hruMl4yz79/KQ4p8+pnznlggiH2efz
FOanwAkcx7TbmWlffnlF5vjHZhdrbswdRvTzZH7xZsu1NMPLNltfnI8xV2ezr198pfYunTn9fLbb
IIt69IvdhxrRfiqOehIuABhnn8rGvsii3h7n0Zo4l9mz5xenXZo9N3OUJrPZ7Zdf3ph/2vkpnb3r
WT/7/d2ps8P39+bAP3GY3Wbr2/p0ieZPp5jfZovrYv2ZLRb6bHO7XRxn4c/WO332vdlsDpthxn9W
59Xmbz7YrNz4Ea09ICR+YhKPuDn5rX85mBb5qlzVK/xuC6Tndj+7rB3+67ObHeTZt/vf787ORV2k
z+7NPmxK1QoXAGu7dlGEj9x/8+wa2j7ILoW5G9nUigwfA5SGhYQAjCubzmTd1fq96DEgeZjiCITq
ql3HZazHwUKj3RmIV1T5XmL28MP4ytOfTrco6qbIJuwxMe1XOBaMLFEi6YZBjNhCL3DIqPA8UOkA
2fye1LP6cO36QxAxx57qJY5P2SN5w391dTfz6WbDgl0euR/9oS1dVoTqjYRmZnqaiOq0cNhRg+ZC
VlaYQPq5mOvwrhT6NgPfyl63RjUSi/KGI2juY3LIRk7LIduOmfIleWyr1RIDcIqWIWw/Qb0J2Quy
bWc08FE8zjPZgMwfui3aNHQJxjuImnU/uRgkugXRmXZeZtcczFi8VHVP+g13n6V3izIOXqo62nyH
CCNcXBzTuBQVctfyLUJIGKVjWV9qjsleiO02r2nuErzSj8G/x39t/xVL7yr88mm2ApDK1hMy0LNJ
34X1HaVvK5p8PefC4nyZfQzjKrfXLjt3xYq/O0hXE/+/cWNwIQsf0X+Y6V33HwFDkvzp1m/6zUi1
Q/NdFF+IHoZmz+cX8zVL36X5DutDGV6T5uwiea683yiE/PPD6pigPSnYd3Aq1J9KOnk0Q/5vMPxI
xkmvsXrL0+UOvQRvGdnxuns31LObLFMVtxXy7emvI9Y5xXR4DipUN9kfpH7TsBvUbkhFguJksmyP
vFtIs68iK1CGZcX3PCiL9OVr2JDu/b0f90yWeALXVrEwvqwn+UpLuMZr73b0k7l2JSN8DHa0dOOI
2nMVpzdTv/nNG5d6VTodKWv9fKq0rzT3LHAhQ2yJMl28JXN+jeVZRXs1zMejsPTg1Nkd5vJ2ou4R
LmatG+ECWVrTfizuxlj9CYqPmX2yG6gndvkF1oFHGDqgIoT+rfY/Q//TEi/N5aBv9PEDGiXuZp1y
rvsr6hrLZ+z+Iwl/lfQPj1lqnMjjaiZN9zunOClIwBXn2pGl0SdY8Wp9hGY+0s3OkkvP30u+tXju
XSQ2pct8x3JAWmeLaiv/k1fdP3ZKd+1ISENyTbbGj44NiaZrlm0fSANo1fizVVtKdfHJ78wEk9kO
UB/j3VJlCIRH7bQ/pvlkqTPoQbMKLWYWHI1sLm6B2tG1sf0DEVsuKhwXzQxCiU4WJeJcZEoHfSUn
iDuuMVCFNfsCcvWcrlkKP330keNzG/zEX8PU5pz4XXUtYZn2I+pfRndu2QROFdup649hvqcCzIyz
4V5ydD4Umc27zb7RU2JpNr+8cWeFJx+wP/sjrk/jEC8k+NAongG8iLsGIJ+w73u7TyjF3mm2lf7C
BKfGPELI67/k8BJoDxriQf/05UcM7wa2teJceN+RDz5txQbZJKrpibcptL5ZiyPM8laCchE3EkcF
9K5fT/5GuA0uRjTnk10mt3v5H0CTknAvUliVR2rddf01GqsRvji8zupGvxkiHm/xIVKIMNtY0CVZ
g6MisTJxgdD2PBsfZBSl7fdQ/cMr1hSH3F8o3VMc9/Q0ErzKv27b/rnKKm72HT5tvtrjMMVBXgfr
qbOMfSIoWmbVPHWqa+xUCyGG8gvtYd5+ciYAs+yxr5M5Lmu+H5P/Gc/yF6uHvtsMvDcUF6w9utnk
oD72L+mjyWAB7AHgbb/NGa/Ga9i/o4aGzFuYsKS1mJnhEtZaeEjcWb4pf6tt/5sjLO05unYi9RPT
aQmG/xwp+neN7OYP31ucORh5XfwPsxyEfmUDpKoxFdjSN0mg1p+RbZsTgMYgpaGoUasbm8rYjMP0
nyB5URxQgb16ZlVjaVGrA7+ynhGxUcIEN4OXPC0Tt0jy7UxCm3QIjL9h+CRpfyCID131ffTROXPi
w//eDsgPdZeRPkxqnTlK2eFMjJPwCLpBmCAMyWydNDdx0BDyH9DP5JBce04nTWOATBo6xOSvUO2W
LgQwyoYgvyms/JNAANnPFw2yM+2wLuvpsc6sTZxjfBb/Y+F0MgQnD46FHSNfrHSnZtDOjbBqR1Yi
CvtCCfIirVN3byfeHdAm6JoqUzCEUUTz6uoUOMJKxpJ+ygh9oeHtFXFScWcYq1w7IChQoJn1uY6i
h+j+DhiiwO2AsFlO3f2zzD+ILmZGhE5escuWbI4pzglivGReTb26FcTLmCB7T233nVfqqu+ORrcO
BJqQ7KhV27xXHSM76PgXVf0oFl/u4CgD37Jf7K2CoVgTbVzUX8kk6n0aIeokaZMo1xaTg5H3By3r
wB5VwOUOMWN0l2aLnaQUDKBOtplm0am58qyXsqsfSP8UolewOPa8OHJDOnE1Bbagk4Z2N26afLAn
gmrlk9rVr01yDyfEH3FtQ499H1mvrFJYsIjAyTb4NfGh+Po8QV5MUyLN3bGPNcJ3SDafxfusWPKG
qfEyDptTxD1LiJIXqjaT6mvDG6VgeajZGckWta3wb1A304+iklljpfo2jPqlXpwG+YV0BrsfvaOH
w2hksRaAWK1ewVerQjHMifqGF1RVPJVdRxEwJZ5wZxndKi6T75zdGn/Wku0biCqT8bSA8NKNV6k7
5ZNjfUU7PZah3ZoYOH+D+hJXL1f5UuRdzyaVpJF5y1rWJS+rC3RHj1vM5Ys+J39HU13Gm7OiIw6N
4u8VL/HOWbfSKOnZbXRhdf+UrYIyTbdWuPAwVxGf8TJ0HC5KeJdHc1YhqKrMRRomoPMJ3H60yH91
ZuKpicwM/3Gb/zTFTawRi4E78B3eLx/eBoKCUqKMRxhYKoCYBYa0UG8Fb2CjfRgmjgy1qsXQ0poM
v724DIefuGCyl5b0UIzqGuHBmPjidmSjNMlhEIyl0QrLLFNmJeiFXl1FdTTtSk6MAZBp9PVa18dX
lCCREcPvgFNPzQz6/D+hVWBsSzp4T4mo824W4xmggo5Ku8zkVaqz7aec1Bgqjdq1YUYqS8w5aNDy
/NoqEYIcllrDJe9B12LRYFL6pWTIX6qXJB8NE05OsiIuht0vxzJG9JRsgKJR2K7q2zSY+5KKK+9Q
Do7bTFR87r10DzaWKQhJu8shxOLKKgEmnH703HYxKGxUoi8V/ZBOm2p6Dp7AAS9RkyNNA9pgCZ9A
xN1QfSidZUD5slfZA5pxSCBhyYXIQ/R03b2lbBjmpcih9C+fcg8dxWSOyIUUggo5sektJbFiAvIA
ZfX/FVxnyl0sHAX4SkPOtw+GVJJhTlNZd7xWElGBO09wyTZfGuLCgwpkpB2ivqPGcohBh617fK5e
Ni8qooCJ7zFKB0/SbsCSLA5bLD0aR380TYL/lSbDinDlezj/JQXJQ8s7+h5YjUs8hvAhnIH9WSAS
e4JUcuT3Cnyy3NL2gDgKMLwZ8cz6ZJahO4Z5rEjtuiIBy2fZqVOZImqRp1Y+cpqkIwkJQhF01YBt
fxVzLHFoROqml5GjRo8xY2vW9U4/UssyfZJ/XGNT4oXGPujuRdROMWN40BSbphtQOLxM71NMBmg7
Ik5yYGxJB144vgH0GyBGRWi8tvHRh0fBDX/P2tNvQoiABw2J7i5HoVsoKOnG+CYn8Edh3YNXnXHM
1/FrwFZpGGRJsQqHVkQK3qxFC8Ov6O8t9ZprvM7LEaNhSeqG9RB7l3OQP5/wNhFLDPpcnEb8qDyG
+F9R7Fyiso10g2pmrRk1JUKxDID8y2W1lQz9RLA4i7JxLjInGbi+OogRHonxTUJuXbs0fcz+CYEM
7ZFt2s5HTx2yqi/hGcFuL/1HvNZkEhlPPSLQbjzX4D6qe2xV6yy21gMy8zYpeEUFLrB9qn0srM5p
dHF5nYp4FcRYRQHK9fu2845lyPWSioQONISjWQeBLpKr4RRE0sowWV2UFPal9BsQ8EGRZCfTRBh6
lxjqxBwwsJmyoFAY5/hvw/4qF/HciNVL4Z7azEdaN+yqAns0lptuwp8xDUpRaqQM6WDoEwm1ElXa
RCirlVeB3Ym2WuqRDSBkB0vDAZlaCIJdmNpflvybMnYeACmId7PHq8U6M9KLRYo+G7fkwlfY7NPe
VCw6XJyZk6EgSFSiw30nPE3Kcl9wcgKDYk2D0nKbaLBTkOeY0YQ1nK6ZsdDDwemDYl12LytCWgC0
JYavqaD+pU3ws7iFPAjBCNqOdC77gKkvqDoOYJjJNKypycBqzeUmlmfQVy7uDo2Z+pXQv0Xu4qLa
X12+bsa8VbbmQIn7A8PiNtmo/QvqhhmX34Ym2HKFF4QkdLYsswaNmit+g3CBD4Kdg792VrwS0aVY
irIbcH2oDDMls12ZuGNgg26xEZ1LtkN87m2Djk97CWJ9z83sXkNd0nLGkS3OGtrlLu7tVr43db4I
IP0bsgbT68LVhgVmBFmgIgxFr9xbdsnLO52loXjolIrx2FeZK/sKA2JTNnZ6D6OTCzO7Ms89XnOM
k1Rj5ObVd9FIzlLAks4/CKyvZBintYklgvF1+tHpaktrGSjEeqPB0idHbkNNUokahQVHBrbTio1n
LqerFmp9N0TznBO47UfeX7ZDXr4uGYko4r4jHyAr+UFT/di2D/yOdlqhy4RzHKF4VOlDZfT3VhA5
Ja6tCB6jkm2jks5R+qlMVjQEqRYdfVwFAHjQkzlFmwB7EbzAh2KYuLI70TcV0EJhELZt1MHzw6Am
Pr32d0LaDSWfJQ1gMC3jYW6gn9fvVKgBa2VLXwgbXSR4rDiqFEa1KW0bhZ0euBu3hbR9ScKdmOwG
lvnQLlGwUww38t2HlFC2/4bhKQTqiviqtR4A/ynWAnLVXKHM6iscIOq8oPsIYp77/hRn0VzV2N6j
kWm9fQQqKuHpTkfGzduq/prG3g2LQo86ZvzSRXFLnmk26xPvnqQxbrxXNgn6APwE8kWghsgJbiqS
t4GTgQTRfgRohnFQ/cpotHoAS7hgzpPVYTTASXDYNQEvTuefVEn9m+ptHFb464i9hmXSbFALgfXk
W0kahoE+C92JOOY9RmLOpf7oJpdYJDIyXxgRHZENMIh1v5/dcmE/LeCUUrZBpufzSVEiYEA59RP5
onwP0W7s1133qKyV3+K2Lf88zPVBdpvmwSrmMQ9oZDH5HhsCd74Z0mg8vdOLX5sB1mVh5nW3jq2i
26kLUhPnNEGWf7LYzqpI29Icq69l8GgyKzjIlpPLcFyfnnvu0X42sjXn6zbDZKnImyrGUmkS5kfA
o0wqsYyJhi8K0UY13BqGELjKCJ0LlrJ2DFDZTltAgVmhRQYM3N5ao6b3x1lj9XYXgZEkJ6A9NsGj
BmpMfNdRlh6Tpx/NoiFfByin8QBRwLeRrexrkEhgKpbTmjDiizR9GI4jahCB2deewsrz0OEfENlI
gQoDmol/vB3Ufpk3F1e9iMoCG47lZltRKDbcwqP0xd2JshGKuPev8S4xNZtG3cRdXJZPT3+65a86
4D1rmAE0gZ3Ej9BgCjdr3YVLWzfJYhXvDJFgppoXCc1noS+yFE8WlhL6qVjG9yigF+Wx7MNliBol
GVi3YbkNTZN2gcCkc22OONn+WUO3afw/3G4yWU8euT74leDNyvMoRvSMjDIdhI2KPEfilAtKYG3l
r9aGpIdx4ao/JTwfwscK2boFg3kJg1fhqUstFxDnk7PIosqSsPtGo7jBFXSEUwzP7pz2GFUagt/Y
KmIJkSNxpYyyHbBjYes4zV/tkWqZsY6Enm4kRDw2llLNec+nMBTpI4hK6GxfKcdi0g6HlHFcCaGu
wdhlGOK0+EvYBpT9uuRRCjGuy8k6MVIcLkdduTbBrmJLSV8IT3FcJWn6jzC2hZd2a8gzM4sSCeU9
X24g3MvuHwUiorWKO05tkJkyAs7CfDGZgEGTzEw+GwZPpJDAwC7oFEr2t565H8DPKFqOHzwAnMO+
oHOcSZ0sJw26wTVVXc82vm6+PePSCGdsxdxa1dQ7UQMQIRdscDbTtG8Kd4ONdtRvcW8wuvmLIRi6
uoIDizxMos9E85sidaORCxLoE50RI4W7CDWGqminR6NbZlilWpKm4b6CEgRL2yJPKLStwncYDncL
bHih0CNH+XuCYZSGgTQUsiy4GdTadYY8nGen5Bcmt2GiI34ghRGIkwTfUbspjqICs5sfUeNUu7gN
Gv/CFihumuhmei7NBBdx9kJcwi6dBXPxpHWnS9hG8scQ92mNYlM8m9a/YPiriKdEWKxTHVrj6/8m
cIy1q0L+JrNFMr6V4IGhdBEygvEs4oO5d5HaDaW+rMOFz2geZQg22XTNYTnT2Y0XA1QD2XAkdGfY
rBS2wbU3/o3TOZusVYDm4Z/l82gwTXmlkh1XK2O8hrh2u4BJWgS2RQPzzR2QpNF6gTBU9t1npvtO
rh54ZwwoSvC+LgWpGBOHoEcBVPmk/xm89+sUnXmHIVbMEGrhPZKu6rjv3FMR0XZNfkSX31LzMdlF
ibtjiDyvOnTh0vARBDZ0HlCPDul3WCGyA7+Wd2toX2g7QUP/k7CkVCgDpzKQYnRatufDSeepKqKz
wkmlE6gS9UiRBWZrDX5RBr7IeHfS2mzZzrtSgk7WYoi7No3NQCJiPMKpwoZQtSxjeDgA49oTwnr4
nvgRSUWAPPAqvmjyJ7N+J3aYnDRafBksA8Lr3J/nEMwnqEcW5E5Lq6KX18K4euP49o1+6/EekDJX
+z+utgiVYd9XA5l+DaOwrByREXMfUYj0Tb5rGu1ZYpDFQOGBTWvoDcX8abhTgAo+k6jLnzB3t4ng
PzpR9Jc6F3QUJyujqDkDknFfYkMTq0VZlSgMBRZL8sLrejtiva3F2TYrIox+/6EXL37KtOlOpxy5
X0Z28nNj546/NXEWEe+7JjKOqm5N0cKLSrcJfDnSL02UfZWCLxJisWHAJJPwwjKidBNlLrG4yDBJ
TXIKTS+cli2iQIwCpxTYIqwN82Z4kq/pBXcacChL88gAsMVkTHLRACarSbduWZsGT/zUkIN5DE0s
/A/M+Wh61tQEczIeqE0CFvLMcNCrFVL5L64sp9NhgwTl+z9ATqOQCf3bBf1WbvC+R+RZGbaM6BPw
EN9dSck1paQl4zOZqActY08vwe/1HTa7WHSXLqTgsShtvXs1IqM8/gGpm2SDB40KpsS+r5079gFj
tkOGMfFN0Pzx2MaoEcYvpgJuWMPUQA3ZRwz0O3Z7+aEKjG3b6ZfawDSoRwx/kWrLQnCu2vBUIEjT
a+mZoO2iirr4k0gjVt2LV1NFdce+wpTPB4jk2k4YSojoQFQGJq7M+rNZN/FIiBmKAeiYpUJhryS2
pJJfT6flyvC0FDy2dep/1QKCUlaOeulugJIB3GHPZK098MheBmMATB9ztHRfkgyQigXpB6iS+GwK
2UUU1FIYcF4zecjQko2eu5dqa93FwqoRiasGje9pdiQVB9HALzOYvzmlbF1lDtT9dR3eJrRLnZ9E
JiwSPXYWOh7mOHN8CdU3kYWsn7jPmB3UXbbIRUB91NiepTkmNVUmL7GYMzKZLBs7hYDmmFheNOfT
7MCowqU3bTXUdKuYZFZjgaxUCqVAvI16sO+b8W2wjhmTPa1UaT0b8aDrl4oJaak2C4peemNt7mOX
8RnFFmZIZZVvI+lXF3t+JK67ngEW7G5OCRXPR00MRCMXBw/BcVk8Rshr4U3EmS3/1NWfP2Zz0kei
M6MFU/FXpiCzOGlxkXYnkX/DB0dK2zABWZLRghUagrErdh7cIbFGqRqQTma4mNS9jUJCHTzzxTTJ
Fl0mq2SmyYl3CoMbSXfsfjKAUwZvl15D42kBFoPDatsXNGk3MejS2dVg74WF5AtPS2E6Jz7QGjgm
8hUKjAnHlbAN9NOTyPxRpTRUX5PHsNXeBt+NrN1lPow2lxaYdKIpkzbnYxqn0ZmQXFNlyRkxV3nO
EiU8xBffUn8KBONdhpzNC2NnIJZiGh0a2ipMG4rS70S0A7hagxRfXYoV0YJ1t9nAipuvZcaSYVav
hGT8tP4eH6Aj/WfEJx8guwqEbvICJbN02EWEUuUjaRSoja27AIYsbGImufzrU7A45J7KXPkCD5fW
HESuvcQ6q1Z26SVhJ40gNV3DIXprzOUD6J91z8zBbONzyreR0P3IXQK1DBO6150H3bc5/jq+ozJ0
BmOHfRg7W4HpfbRTbp0MeQ6KawStTs10fHTlrc8cpcZKnQztRu5BFPzQvTKdLVFD8TaO7rKn5vO0
VwXKyXLNhTX0JGWG84EbKWMroyus5ylCPAbp078Fc1kg3YzLrZG5K4Hp6UlPgCZ3lGygE0o44Ffa
cOlCEkjZOJLmlOH/0qiBTRdaujVlFNDO4QtOkOjqCEZCkae//6dP+hhKEX1Iz3T1dPIKHkE20PjO
82I4pkV31QWoKYO/tNL+HIfJ3kwBXq4g67S+efTNc+uJFP9UIinKQGA8EcM3NeEAi+5ByZMD0xb3
BkZB62CN5SoBC4Fgcjv4LEMamm5XWpQ516TsLTytWEjBd9AJvyZDPV8hiasxDrSkKyQA3H/FJeru
UGQ85gipS5CLS8CrgObCm64X9psWqkfmGKS2IQh++sze8UnYbjs8comKuujb/5F0ZkutI1kU/aKM
0JzSK54HjLExNrwogAua51lf3yurn7oiuu4tsKXMM+y9Nnf8OkbyNaOEUZo33W9RKXHXomMeq6Xu
9bfU+jOpMSFnrxr31NRH72o2N9WRB8k9LhEXqDBX18RG8Ug5D8X8rtckkREHYzOcxG5fqDaMfCTD
TF+wLAULpQWzUfjouDRfesn21jq5wWVgDkMVuVPmth4tXj16bAZnvJp0O2woE567tTMgTYqCs+tz
ZWCvMKQkuAeN/eA+JS1lzbrECV+/1fa4Zc1X0Zahv2yCZ4lhMFtFLDdsflS8xFvDHrD7LtQc1Ynf
cVB76ipCkKyok2nHrsXvsc2XT2b5wVBjHYFllDhl/xADifaUs/ml5AiyemMB9o+ZGzrxn80PnmNG
zcIAwykUeJ030ENNkZ+c8X3WEMm4kKUQDRcaaHy0dG23rzByIAjmz9fkhLJ6SjhvNm79PfhXPpfA
/aNNfnN5nAO11kg69rZASx+iamlxkBKlNSYgsD9054Mrd40b7ee+Ycx7TAp6CGHTjU80gigNOa4n
71nhynPETIML/9eb11UZLIyKsbFd0lpTNuX8BlBbpKBJapf4q85GfNasO7YNgIrpJlXu6EzdRaAs
LKTnEs8HybxOudWL9jwiI7d+QBzjDcfF3Q2Xui/PspDH2qpWI8uwTgKxJFyBCrTFPG9G3brjFsW1
C22h1cTNLzksRwbu/RukGPTx+TaIRoJqyIS3pk3pTRDrfwovJGVzneM8tx5TIra5ly3aalxN2NAi
uoz2PrUfWhecNRs6P2oKIz2avnefvZIZSb0s13OvA5rah+bRqXnAEub8KOQG6IxJsgor7dmuSFIm
rGY5lalFp4GZMYCZQgudk5+bsCR0i26tD+ZjxgRbxcdo9I9B28Bc1rZyqJYkzl/sTJyjjgc/XJJh
sUixDacFuwlOiyLXnsVIagBUy7RnehqcPYCBlcMqvFlrUYLvHMxyMh6UHbtJsqVJLaRNWz8K1pgD
lwW43MQwn7J4741nF7cITVJFGHngYPWJ+aFgTMEdfR1ksq4itNo9c7AjKtoJIwvsWrqkSH9JnBk8
4cf0GzuMnBIyyDFfJ+PKzAJijKvLgP16trQ9QSzqLIi+5sq65EUM3Wbapv91Pt2SNGrWcWc7YFvC
zd8Sq2v/juyo+vDW0XYmqEZL5pCTnS/rncHFlIxKS/BoUSc4yR/mTUCy0xqDxqJxwQLEEtQYg5iw
h0lDYEuqv5mNzdGaPynitzRQ/NVsmHES9u63kp5nBfYXvHmNOFmSTN4bzi7oXoiY7TVDEg2DlTLo
KK8+gSy4uX2kU4M5r5iJDV9w47nEE+cBJuiQ6uR6coQZ+D4B/EVDeVZAhTBg0BuOqKL1Z5mFS8MQ
+9z5mXjpdaDQAuU6DNQwfBVcP0oaOISXqCOZnvRi5WWqLjm3vEIv5Wwg1HK5ELio6k1gIWqcGWUw
vE/aNdNEn3gP/nTZzYuWDyo3p6XuQGcgH7XzCt43Yz1a0CjYYODPlJCqHeYNFGbTmuCKLdNMVtMM
mpGU2pbFF15sDGSkhXsrs6szHmzirBpJ1o13kny8MdobnjKE6xBipvxosiGuR50dO4vTdzk9un7f
+K8VJSQ+Pf6pVAsj0gf86KZ3WN0UfjV6pMbaAutupzCSTAV6Y/XqvNixQ/YkP7R2jTBMefzRGusL
hPJZIqyero75KxLeQd3c5+Ww1vdGj7KsEAuogAu/3eTN91im24wEoEARnyI2l8K/m2SxpCD3R0pR
PgcMmcJ5LSoagU4NM9Z0/LrZExbyYYyYC/tf2C2ESyKEhntniivpO5sQ0rs9Qfi6ldVvIVqqhB0P
C9rPKHzv5n22iH2snHwo4Iq5suhDc6iHpFA9jSGBtnO5zqGDan25TsK3fHpvLHOhYopy/eJPzP/w
5ssc8aAHP3KWwMFU5D3rJ1ghXFyx9uLhJ1NzdG+i/87QobPNstKzQ7Eo67ecT1LQ6vPlNibWxkQZ
ZqYC0CsQbOukW9T+ZP5GTFkrJFYuUV+G9sMNTvVkLAtuRww8FkMMwVkyYQFVNGAsm3NWIdcvf/wo
QYN09MtjBehUkAjetEf+lbHm2YPaG68MPkIyjZix2dQbu5EPlD3XAD5mQEGsTd3SbqxNzdGPv41L
eZuQg0NnjiKG1SDqRTd981SKBAv4ElOSR7iCIvvoAYL6jqY/QP1AkIJbvKCmRNsvKtZYQ7BuOSQs
6KgFlmEG8ORF2RZhgvPdx0npjvnGSQKMK7pqOQEPRbN4LXgx007x31VF72Kd/a7wsjiRxDjXLXzY
KAyJ3ZZhRvCnZXye5mXs/jwEHBXvMiNVRqR/kh/crfS98JkMxIQzraoZiYJO5AuPeux94jtIi2I9
2Ay+ygOB1j11l/IkR0iK9YzvM8M5ixsYBLrJCEeFuQBxk2sF9aGARwtfESrx6cfD5YO8UvbT3U5A
2UnwMOQVxE4cbgLpZjSrPfoxpNQTBsIzd29ThruuwMPwmU33ghPVTE+2zuXHYBET5xaSyI5zr0aS
oFKh7GPOb1whKdGtW+rupQsRwvvWbOZRxB8CzuFioIqAGsGTSJep3dVz7pM6x0hOuXrJ+TCyT6Z2
zcgUQHFKyKKw4Co1tY41jRd5xjnVlz/uBLLzqIRAmvGAbGAjZhxWpZLXNsOTS4GPgmgeKK6QVkHX
9fJflVmm6QKJg7dtFAbD/OW9DcpjWKEqssHq4pYLiUvxpn8OR1FzUaNNVu+OKruAhZuUFQOnB/v9
BmxFOujs7SjANYZ2cDS6VcehToPESnAUPM7/vR46QXIuJRq/LHUvk/EuQ1HGUJGBOLRrS/njdO1p
BAIcMOGqYgq3fmNF/Vm3X0GW0lOBEJ/D44DbtNLj9WD99ChCB2Ndj5RiBRDwaGuY+EdGoGzgOPEN
htG4cltkcmVwhwWGlI2FtaxfyiK6xtwCRfphUpf4cNxsvhnURox37HPvTgTOQ2iRKh3VfAfzo7WV
g43EWJrA9Uz7VTfVwceJwGwNYPNR9gZ0+qcWKqLZXX28hgCJGH4IAMr1Yazc5aSHyNYNHo92kxRN
/GSR8pw72YvwjZveVMMyl9PW9TYpRVQc0P/kFORoWZ5LQJBpep8nXv9IOIc0JPHAa6utyYxk8POT
yPoj1sN1lS8r+0N3yYH0s4Wi49sA3W02dr49LVmP4h1A+syeEflzvqisVw9TTCfQU6cXkICvGk1l
g1YVAykpeYPx2g403w5UgzZNNuSZbzK7AOW20vLm2PkhkGgYnxPlVPc76h5g22YVJKy5FYWpg17B
l0/zToqwnMFP5HtHl3vkRjsQ3FsNX4tk6U/A6r+04eXz0nTVZAgFSZPCu+ITWRETc+sV3WsfWqsZ
W2hYJle8tFsvImtBOot1zvYik+mL0O6RYSxF/JUhKbTZLWmRxOMWLPsro0Duca4Cd+9SybnTrXPt
l6xM2f2cWMXjtr4VSbCWLAuKApsl/p8OxCDZfQghQvGbtb8jh2fvf1JjqbboyRyYnlhVe9TxTKnN
v2l8GXp3dzLEziViFCCECE+Vn/HLtR9DLE7Y3de1mNdT2S6nmZxIJ3mZIA9IP11Lz/+YA9wK1a/A
/dIUyDehwgURLJDpLTYgdOWLjlodQ6NAQiA2onkYrAo8uz7qxSOmwwuI/9GqZRVZG8zZ4PfaZ2Wl
8qtrTJQsRQGV405jyTnn5aOxXktxUwMIidvJzw6dOKZNt++5arNoOJkZh7MvETgesLvN2pHopDU4
HACJLz3dqu+gxefz1nVrJXuLfS8kAtDnTg1JBCJiILL/MuN8buLnnCWFhpdt7g32eHf2M0jkiFbl
xcTX2VQ6F8t3Zr2GKSGt1XZqj3bxobgUFaJD5XLr5bfPzcnw3iKcopO827T58SoR0L3ICFFiQW5c
n3V3U/6xbByaH1Z+S1uIteHdC1QjtR4BPptXQeSvdIBEwrt1TDssJh3PgYHUjgfW15i2mr+T8wDn
Au/7WJkSj356CSpjnwysEqinyYemeWVWMtI9ge3/Tw4yyxcoCejzwI2sSoOzMF7L8a8fjrr9KXXA
zeVt19rkH1ty0SstU/hQ5rs6sm+tnNcCdnrBK9fZGM8tBN0RL3O6NDlHZ1hBKQEtps8a333VRsHp
AdQfvAVrFAqDQi/3Guh9i6CUAr6PS7Ab2HKLfOtRf/ja3bJYeiiJi2tTcq2thvqwEgt9AgfC6GWm
uEu1+DMQ7qbWrPWIYE8hljXTuiJf0QKJcrs5uCm9S6ZlYFnQmnTpyeONaBgFjeJTnzrm5kxF+K1c
HkoCbxNlGYlRfzvLkB6pRm4zZ3+Zu40JbiPZowmwr6BUUxSHISPtA0u7U2ILDocehZS+9bTuN6a3
nF3e9vHbmquFSwCIiSuHMQGbXTEBl64fmOpWIM2ITcm53dk9fuSCzhPNYMFgyOKXjBl86aJ9M7WI
tVmCiU/Rd5p2QksyEPPJJNbPvtvMe3H9ZGkjG0CYVRFFxIYFkc52yGKkGe6ic9vnLspPTO9f/BGH
PhlvBj96SM69XgzruTjrnX9UarrI6Y6Ac+hFtPgxjXIThT/ARjZtS+E7gPQdy7dOip1DpUbW0zoR
n4UsN5wEI34yhdXVRIavDQM3xWBfmOQNE8ulu+XboNWXGCYvLyP2QTVIvKoPJe2GP6ClBu4yNGQ9
AdesHg09XWexvZt78PXmuJOaBvQz/Jr5nXOlyCCRQ5MJiS7FuhTx3mnkNwfxqsP+bHMV6vaKBKCK
T/zs86gnVrYsRbLton49Ggh1qPrtbDjpowHurTzUlbPBzT19xH751uZn2erbbE5XZm6+qd+JgmjR
gSigbcQxmBg3h+V08T7hvGN87SdrE2OIxZAicJ1zmhUfrQRbgrYgk6e44pP1k51f1Pt4QLiEGKYn
3nLSwh+9HSlh5xvWaKSmJ+WtyTnv4Cth+sypcW98J1wn8pyZ0ZpSftC21p9fATgryL+xXxVGx8se
dMGAF+aajEdyJwvnXpisLSmtBvba+gwEB+hQizC7dNknC8ZTsJXHz6Cb4LWOy6xPd11jb7VxX1gs
I/ARJu96w1AcaiPDK48xM0qMlNKwLUEfYDLmMXYFlpSerdBxrs+1RB5Cq5xnGh7cfD2FAxmyfFbc
G+xkYJosHI2qd7plk0Cay9uKnsUHm4txP2Z3NjPAF8PN8W5qCxMpAI9moYhWWP3Jv7QQItXC3Zh9
VBZAzk395FkMJLhhYr38MqmkHI+JHV4XSMBK+iIqHxUSu3GjvUxWsin4EhMsXhjjQSwiXgmbnhIi
P2fcepGpP+sZQnL/tw4SPIDky+ykcoAGM/U2F6tPkVQ7I0M2ZsXmm3TrVZGNrxrrMrX18WlTe8Yy
gGxjxs7KZO3TGBGmIHo0+69Qmok0k4i5y2X0ZXGCd2xRGwY6HQlsF4HvsU/nZ4dpM7LPrRI+FXw1
VULh1k5bEqcQv28GBBoOhWXa8e2TI4NliBFBgb9C+eurj0JkZy1iF01AdZ33b0Fytudfh5kp/JGN
5npEFtAmEXKCA0mrwUu9yeQ+oAAhIJqUhKNlXUZWfSWmExtipMEJPI02BBrcdxYDfmbvpHvEmGT4
SgmMV7podOMZE+I+PQ0d3YhFKisCwqz+1nL9niAmmBrJ2A4XSUqaFDCxryKaTk6kv0UD2TtpsM49
+NuDYAYxkcD4AsxoUVqvDXHgE/Fqqp4Adl4X6wpZWhUyr+GuzpON2HVeqjRLh9CPX3PjYUQwvep7
U78ErXWx+MgbYgAj/sNAsKXPWP2voAz1aeXyOiMEt/jsWEJWOvwtAxFjt9MCc0cKDib64WlsznVO
JkOAsas211kT/Ms7rvv3IvruSzSf6mRhhiLVsKoNdjGKDMthpD6Hz2PpLoes2FkemMK0Rd/YrfoA
YBk1rwklL2mZb8a0bYC0mrg/525Dv+KcWKPtO94zh8B2Z04JYXBWPlNn5bcrLbx9rK0j3n239sH/
Dj4Zqe5a75y3JMg/7Rzvkte/BJha1B8YEIqTQW9l+hYANdn20sIUVfVbMx4/ipxO5N722rpB4yOT
9yQHxuMMz7OAGtJ/ZEyy51H8JU35Idl7J5r2L6iRO9T32bxWYby1JKW9xd8PPDIlI6NAOZNnH2Om
HSof8hJyRTiMC/FjIRKteEc6YmpNxEdT9pf3xUucZd+yopBVZ8yoXTTygwRAgsbHpD7tZpCjwKQY
AzjFq6shoJPtc0PiRQrjwNn2FcfU+LAaHPRABil3rFvJ644XCp2eLlgEAdKgTcHiykxyXY3QSsxW
PNQ37tfOGwCMYjqH+MLa+VehfnViHCDzRr+yoBbQgLxG9HUtkgzdlKjjEMzkiJvwAKDaGuZHO4wI
iUMCO27gh5R+ip9Hxm+SZGujfbQlPFtSVoidNOF0E+GzGMyfnIgOii3nTUmIYngJWvUIuHiBASwr
NM6oV1kOUxzKJ2womHBgllHXDME/KF3WsJ/r/tA9Gv6E01WHiCQCTcMXZtE6j+4qEL+Ti4jcBYYb
X9kU+yErbf4eae96+28c/0itYwwe6cN/gin1V+c84wOiNZbAFKqvDvzD3D3QBWcD74/pv0seDMcF
v8IqtutXbo2sUAxP84yHQASM20ZUTqwaBjLv2I1O+aPRPY4fDAsc+zDFWEZZHAkWZ6JHDwwp8cnB
PgbEmmMFIK4GVzQG3DhQILdFz+KweQfVoZ4FlGuq1GMrv4IAbdChsyZMANNXe1F+1sGf79IC5BEC
QsaxHnwzJn+e0z/NkjDu6RbIzyEHxinRxzGEYxU8LIL5YtIBer/qb+YgBiG+MbuHrLaueROIMGL7
ZGr/vQ92diIK5anLu+NQG69Fk65NikObIReUqI0Ia+JLTAY9iF3ru9Ko98Ld6XN8i9r67sMqffL7
YaWzMIx9j/QD6mr9dXb1145ilkLHlv8wzw1atijQv5GkyuhPXM06utgjV9qolewHlGuMkBU9f4BV
0xgNmz7HUVkfvLSHRPAdZVCBcVs0DuHegP/8Kfqembr1mbbOgMex0l56HEK2ErFuzSJVmxCb8b05
/kYe07vp6BufLoAtTkAeQPVqMZt0JITsPW3qpLeLkAFztwtf8tgmkOq1ZBPT2CtVMlrVts5/FArF
b9tdTd5jCWmwq/BRZ/vKe/ecZ8298eKZw9HL5y3jHUyCPEPJX5+0S708aaRO+9S7hTuz+IIfSGcH
jrRtqCPshuk3i1cvOto8bL4LgD20dylfaoRqA7Bv0Dp3vYwI8cHAli5/PNwnuYQQBnbeY/xeQvNI
jfIVEsI6y1DQIA2IvyYYIJB/l1aKCUUpFtKRAc07fq4m/zQ9Yg+Qt/CQFrSPfKb/OrfkR04nYrUR
6qX9S2mXtFViN8cv2ZC8BUMPW2eI/+ICEJCKnxwLaOU+lvEkiPei07/K0Hru8GaXFr8XevekOhN5
geaNE6aOlW+oxEaTKddM/tN0PPwQT3FyiYI5P4p75sfiV6mv02jdWAyE04PO/6WcYvwJ6jp8uszW
aG3Y1KcIfMIweivkeB+1vRne9eCzLHawE5TKJPc/TAPXNaXLcYBb1FvlSd1RBkbwvuTTyJ3N5AHx
Cy59uselEFCbYo9vOeXmLv6mLCIFgVmdF2zDeWuJcaX76UlBmSxS+zR5iLiUZGBgdM7A1D3cWltW
jHl0c0BBNCw1hPi2/CjFWT0tCRFRjPIY7k9qqhGFO2sEleWIjUOM0ZR/CPnhaI+UfiEmSaAR1o58
nb30PnPwWyqUqtyY+pcaurgjw5veehmwyEolnazqlVlrWz0c9110jdA2t0iNLN96BFm2LKaIlB+W
ZbZ+zSIEU+TBa9LcwT1e2fxIlm9firF6sE3k1vhq22s2WA9vmA9DGFxk/p4xpNJ0sly5/Vq/esFl
yKCTANBtaHcJUTA2ZlPK7dDdNwgsLf8Fna/deDvTZe1jkNibQ7sptOAcZOXyTXLjUdtpdyoBbPmP
PAXcxUxpNm6g7JdBWL7F4ENLje2Md0ycxbidrFWBDWkOMBHGb6r3smjz1d5kGqondd2lNaUeMsCq
wie8QccUOgia+aFbybwz4UNG++tUbAHxPbDpnrCvIkzALNQNLx4WqfB9DJOtratAOnzx0L5VPRuh
w2v4IyMxzak0CbhBApqA3jMXpkaUnrMyZ/TgzgolCF42Yxfp9doKjb2LE56Ghdn1wsxBOZT5QjfE
pR09/pfrGne3NEsa5R9v7JfKS2E/tzYxPRFrA1Owx2Cwrk1LauCcgSWJC6t+wt76SUdKl7pqQKwZ
DHY8jTVyMT/H3MghBZNnbvQofbY5eAsQc0DtaY3iYyNudo88UyTXWsXc+h055qigkVi6nUooAaCl
D9c5zo9F/6y7xqKzzYUb/TKbbBMEJEBEOjIIXDWzHFNScVbAlwMuGuRVZad6bpr/Yt7P2jZBpzDI
H0IwXUO8aCyqIDuZIN8dRaUPwl8nBmCoNcYqUquAqN6YVE1l2L5KnXOwL9JzPjFyd3V9YdYMMhRP
eRio9y2ez3HNq1PhfXXTzdxcCmyw/VCXG+nQ8F8m3OKVT5M3sI0WXi8xEHVbZ2YpLC3nGBb/mpY3
Jgy7t7hh++4Inls7xPnE4BDB7k2rq3XI4qkOycvqDQ7EjgngQn661FIhCW9HFzl4YN/5j+XMLLzA
WkAD55K9kyuzoBEEEvwimjOKll43MWnCwRT72njpudLL21iXrH43Nk9vyxyLMTOnBOVNr8SsfbYh
NZuPRhz8ed/61lbdZ729z0TBq1uyjMttcLN8oN65GZqLBAxF4PQi0cS58/0Vk9JzCG7B5eIbqmOY
jUdEfA/K7KMWwkYriq2MXztfZWObz5GFaJcA1ckBJInTzwMG4CNDnVgHxZV5mfT5jNw0XLVkNVKb
60v0YWVzFL6pfgHZKpdH3WVnPZ4/phqjptjqw7CNbGb/RltdZUdCdyvvtvU+YagKcREz04ZAig/M
gNdBpd/fjRKcWJCPy9rahZVOIAv607EaH6TM7/jmA//ejUvtfQSeD70nAhPSoQxwKpVcSg+b/pA8
S2ymu0KrRrLlKjWtTefnC6w6CVOsMmye2an/IOvWbPYI6D9sI/oZ4mHXucnB69aWHLeBWVwk1N4W
c6JB04GesyLjwMQnWz/q8uYVxWvUoVGIlib6DEWF7asfSdkHG2rUggfQ7FW+H9CrQkrIGTgK9AnZ
VQPOrmVC6aL+jAD5hr0rCVnA40fl0lm/UUhtVG1T/jCmR63bqmkLyYpWh3stXhtMCsIue0EGvgnY
0SSwPcbWvlKNi6bjiUTRWPy143YY1jZHYEQ6Cjsl+tigNnYdVYZlXFwwWHNi0VAS2PTbwOyG66mR
cJZkKB5IS+AQ2/YRa07nx453if/tVhFb6XY5Os1Jg6PvB/nrqJkntuzX0Z2WiRm9Jda8M7A1WG32
zxzkDV4f+C8IlA0YLqtNDpH9l+24JaB1sZcZNWJSWW5Mdfw6x9FWc6ZdzTJ3gtzWYv/2KGzs3FgY
nbmvwROkPSe8COEy6NPz3NyN+BTmOy19N4rNEPCjiN8q3GXD0sG3b0zWIXbLZ2d8leijR3Ik0nIr
RfTsTQQAm/lqHoxr1c4ggPT2wyoJGCyNfWiTIT4POnUEA/cGFPHcIHoplwZC1ITdVjFN73wb/4KB
zDjvWmkvgJUDjfKUKzEHuaREfd+N+rUQETENdyfGch5CTsmmtDpF1aHDvC0YBnVyOVArq3zDtvTQ
/Sb/BOmYPeaOvL2L4T2rGBEN2VLa7wbWwtjfhcWu6HuaRYMVk8eUgjkxtnB9aF5aGigEm4SWPGTy
YguQnmi25qMTHZoOM0fTbAqEwGGGhxN04Wkm/cFATWjVaFKJvAjPs80hmvv2ucUUbQ3PKswVDBvz
JERkMCxc8Ym/ZImAjmx5COP2a4LD21r0mrNO8QOknvgKA3Ccs7xNPOpslPYoDhYh8k0EzXwtOVdE
8tFkIeG+dL3jNrEYgGVIB6AluFC8TYJ1GKvGXk2H5x4M/64NP3jgu6Y61kid+h7S1MgAciAEy0Et
NqIeFazhyeM7d2X0QTzfM7zC41xkZxt7PmBdZmme8wDq4SfxRmftpbvt1iixpQ7NZ+X/Oh7z+Zpt
IXOqNt0G/D8I0xdpdxgAeUlEeMFM2GKagnQbDnNr7UyK7nD8GTwWn4JZ/4zeF4u73yxGvkvhXAn9
YsELSYo4i1H/9FgCRQRfpj6GBxupGp4HPDZ+D3yfcsgq2l1qcJxma7DquIAYxk7BP0kGh9Q3Lul2
WHY8dAQREy032EZEb2uDjdnHe6+NeCeYMjQM3JkdPsl4ZxJcUcK8M5n2o0NHjGj+CyqayFb9s1zH
bARUC+z13wMzdw/kffjiH08aNMhAHgoElDjzenwcsnxoeLR5tkfnyUYg4zCwYqivMu6YbDokCbzY
hXPQxXOV/Mx9sdaJH+DKiF19yeFR2uNzJrWnMA4PU0vx5aBRiI8iMLcOrBnBSdab3ymTnQinFR/M
7GHgorNw2czOCxPoQW38RThsESP24yV3HoX1LwkUO666ZCaw7zzUTyWVbKqF+2SfEpLbYCrTYQTT
Hz91kOmnFoVWu2IHvXCa/jR2RLT5v5DeOYOewgqhgeo2ymt8t9FnzfZzkbRfE7kNXWCdY9IL9co6
KhJFXRBJYWxHrvCWhqnp2Fs2K9eILwbPaT9i+gutHFb7mgq6Fvfcac49e0FuBLv/RPpMW/r/CTAe
Bb6hbAU+8uiQYofe2PKfcxaOMep6hgWMETBZhgfdDpbAfHlQoMnfzV4xC3iq9MMcpq8iC55W/aYK
j/VX01OK93sbl18Ui10S5s+jG/3z8Fny5QU7ndzTYuPCCerSkTAtdC6c+YnMluMEdQ5V00DSJ+tS
Jj2M0Ix/Ed/p0NdHdjybzpFfuL2q6jnv14PwV+rZJxuNsbGh02SH5LZtPT7uMMw2c3HIgCuqSAUl
+JSIBSmKALoeougBwoJB+mNGgz0VxqIFmp4gNZXTJyGgnHzXyrf5SdaV/Y8RaBDsBTh1JAMl5qty
qfmXwt+T6b5qlHHWxje5tl002Iri/10sZxN7dmpte4ttpsu0bdiX409rv6CRC2hUmKobaaSWBh0W
/ExuJNtuvBnl4C3DkoOVuZf90qoIXDIVYOSGH/307XakC6PgdH76eS/sq00ljCSrZuDe9RR743KC
9enBEw1qLtX+p7UyhO4mGijUs+Zqzr0ne0ZItXQF42x02wUFuKD654xkfPgp8wss2txvdnjPXsp6
Bp4JfcXwLmlskhJg7IVVb0qCgomxpE3R1iG7RJwIkvF4B7aJr3NBguwWsYtuc+oy38lD6L9/Fvkn
uAdQB1vye5Nj0u5znJx6Lb5LJ+evS55Y8wzTPphQhIZXpyVXLOv/c/H6JsptMBIygmdkktZJy7fK
9X/FrSkvTXqma09Wnj2vUJ9UxRWmIztoSvKlgRPPM95VzK71Z2frPjwrw30WOKhE8FXy1s3jYeYM
gL0SZMmyxK+MZJvd06eYroRnVfOttgj9ag9WBur2RoBggpEzRTMVB/47cl6cPQOWXXaTurMww44y
FurovK1r0pC4QqfyEpjDWYfzRj85/MMhJIA0asy87KhBQn0ME7Sm1R2Cg8Vl55jPMWZ7XKB3IprN
GEwZZ60hrjoVhzPSB2jxxoCgmzLaxfUrxL5E0F3y/EDHd/PNZB48/etXktVgdd+t889H1tS3TAmQ
O+JuaDRjKdkBZQmiCt/baWpGWsgf5qGUO/GGgHZ0ZKNyaW00NjsVYzDwq0l5yvWTyc+CCt1xTzA0
q3hpArIf2NL03vxaIJSI/svIMrnJQW9HH2N9QmNo192+AzeWgSimQ0qQRzUDWD2YwH5OF4j0u9Nh
MOgq9hb2bJTt8//sbMEuQ1aCmuev6vrPSCtJKWV8ibPTcunikfAUL6HJ/r6DfhwmHhJ1BCaFQQbs
NfJvfi1ApLpLyr7WS7ZZgqweBnSL6Wcw0Fz5ClTQrktmx/nJZEuqeqRpQEDugrMj+KxAGGWQ4ABt
KtRR92v9awm5oC24H6wwZlGgrVvwwyY6MTHLXVVGVy2vcGAFIOaMW8nEsyqOHts+vNC2tw/MFlK9
sW194811gUW5xcqCGGKkX8EAH7u0dkFl7Y3aeS+CCc/iH1axPln5BFL47pcOQmmkMGo5sBvHv2bm
0U6vodazf+l2c9V+jMSSVhYiuEojVtm8hVrHwod5JVnyHtn0E/tgURU/lQemwmWubJV5sDLj+0TE
Xax539Ir3iG0/8WpCT0MBz+K0dzB7eVjrZ4hRzgGckcuw6rdt3lM6Bp2myggpkuDXxr9uCbatUGB
2NB/kcnRANU1Y97qfKXgPRFI0AZDOzITnVu4BfYzBMnGa5ttGEmEi7gy6BQr/QsaCMs0pgOXlm7J
0Glk3W5x6FCv2/DW48ZdgwjhR8J1aNsoyE3mJsZUH20reeUx1wPtaBnflCwa+VIV0bb1nKJ7ZoOs
obbkX86MnsEIY7ZBgs3YkTQvOa01OSxYN6xkThR7Ey4HXuKp7dhP/cbeVTanyCn2NSSuurgDa1by
/K7b1B6rn1KapzqzNhZNqY27q+owv0aqHUZ3Yv5LMypvZkTxcGtSf1OR4NsgVOT0FLGFkuZTs1da
6GPAJuhmxxiuZ4WURDh6un7DQLXAacfldWqTWxgSkhUxSYdHHfbuViQdOKiGG1QsADhZocIVoftR
8akKoCuQbkZvIna+QvPTxr2q5y0f/hGz19OxaonKDRCKad1Fq9OV6PO16s1lER/cMt2MTYcoN0d+
RyWl/2YjbWD055Mh6bQDGrF4X7CoRipFjRnhovUXJWv28NQ6eIOAEsXJAEuMSUmI86pjp++sJZOd
keKs7k42StueFoBShf65h7yhDebCZquq8ux46haZIhRFX5W4zbm7LHnCb179hzEHD1H5kPOnZvYf
9iQXQU/7GWQwcRCzFMOFuepziOCzq/dSFO9B0e2DDL0CCt5GMAxjCBMrXlCIXD/zIeK1iyj70WnD
82jtOeylzN+2YkBTZrvQ9tDbJJg3VOKwAnWbu5RRUvc/js5rt3Fki6JfRIA5vCpRWbJlyWq/EI7M
sZi/flYNcB8aM7get0RWnbD32hPBbujqKwUF06JhAR00jyz4MvVDuC+nfQXEgWmXU+0ZDJXj2nQP
PTDFjEjZNf9tMEhacwIgYPfGhvDJNDsnMQHRDpiP5i4vXQvYRazvZpZL3qhskujLJWCvgjBjrTEy
IGiNs/ep+inKizYciG9n7gCL7hjqfnRN+H10FdIrCmRJ9kisPxAFHmOAQgoC9D3cOUHrh0rBYKjp
2XeHpXgBzdphzV8dLZKoR4AWIl9o7bXt76N1kpgsPXofdTKKECrP+XTjrVXwSEtCjqKy81S5Yubi
masfLL/DiFQ47jWrB4NRHZT2PSTSUcZsyD9i4lMU56i0AegZhYiEfmWwjI7+FLyV6Qh4m38id+xG
1ABWMhlHSDyfgQKnuAVpTLftu/qabYVhwwdUT2V5KfBUjFJBEmcIwZH+cbSD67PbpemyY0O6semJ
5Jo5T8aZ4bgr4dfHlmGe3PzpuKVyO363CnsnB5s6NptFwRSxV3kwWJDbcc73yaEqwNzjhbHW/4p9
Ie4MZflfNn4YLTFyrBF7bT/yM/rDkB56wT7AYH3lOjEZNA+TAl+1b4PqYIgiiZhvOuDStWJW7iQt
eVPuJ4jSSnJEOP7yVF/SH1fmKWPr35gfdcc6droZOtPS4hLXuq8Hw8F0clJthoV31ygJHXRR8z5r
/+SyMKZdqFKkFGUEiypkeD6hKZnRV3lER0dseknFSxr72jEyyCKfnU1go5+y79CUkf+aeyQZy0bh
KB3YZgKQbjA/AknXEUikdr+pf12H5Mui/ZpVZyVQ+PHObQs8qDy9Jsk1jBw7sg6C4i2Vo3OkTvWi
EuG64pTr8/ke8DGjUd5jMwsigAMvRnAuzUdd6BvRINVtYGtdDMpNd+j2RdaSJZ6vDa26pjwVLd0G
GiSGBMQjGvmfBzHfqgT7kEPaT+t+TNcNeWMYu/LuT2tNZgxASiNjLVosbxMPuxbtTcbHeaJuWSjS
MDGwbl/xYzMw65x517JXQwu3YQuIlnBcjgxtEaHq+1IzD01p/S+410gNY86BzIJzEe4iSyE0P9YJ
hVJp/GgSIan5WMV1NLoIkUPjPcXlUSu7sozvyUR4fX4ZPWJEA06/b1HvdJw/DDeGuVnXFmrCN5cS
hewajArlyYJ40uHdENkXAd5Hk/stJrnXGPJrMxR7tTsZBrNMaAoFc7wkSU7onj4mrr65KXaxna/z
DlXRT0SkUtSxZvO+gbVY+m+TV9sYWgHUQjnpAXWSCWo91n0WFTkkMaPGW8QmqqweIbVSQxNL96Pg
0qwZWDKgTh2U9cxCMVivw5qZDPW9RB30Vvun2RTUSbCmvHXZdM2cmzDs1hJH0IZbvAu0CGzyiMVj
VdRl1auqaXue0LbnnmVsNY/OSbMaerrhlIJnBB8U9qHfuNk5zgn4wcij4sdzZvCTPFN6X8t8iIUc
QAbC/FNReRZVyn0S3QFNB/adI1F2M+xeywzKobKovBt770luRA2kN98uT3StePvSICTWOkcw2CMj
8QsA7DpHW1AkpKkTOaaFLwHV/4RFz502ZfapzJfKrI7g0Q7eWEIljk6dAwKjaM+5FiyM6cMCijhZ
0rEMAVgFaGQoxLm6stYVJpQlpyParOV+rm+pTZM32PNOriAbwNhBJVB9483kKHtxhvAzT5VpEclh
z4THJMEUkJv07KZi3UPOSdDW5xQg+6zPMOkd5bOSA0uj9yc0IKEcXhPcE55q5BGOBySjOTWN+UbH
6WvhOceUYbftZRrTtwiuXAz4xeBys9MET0K1YVaZtjOWk2zZd39xLvaTqiNl1M8KkcgON0Viahuz
Tq9z23/JNwRPR41suo2/tJSGrTEnIq24DFEESGmuY9Ybs1AOIv/Oktekx4TZkWVf+3He+qP9EDUK
hvAjIwlk5KdNotkBmjo6gYegFdFJLiGN9ctM6F/nYP7GuqA/2aXlqB9xScbTsCJ9lAn9hINB2NAi
LVTofBNJT0qGq3CloT6JJz58w7ilpbMs+gB/IjH38GhtBloT9wIa2668zr3jV5InyEUYIzqCdwwN
LCFaqwhrX2bSqBlOWNsiS1TfpESkecglsnGSQKx1Xb6xmcTXTlzzta7Zzg9wa8pvD2JA210N8V5n
30Plvpizdh+x+fQeNXb84OmdWVJmKnG306+lmv5sTLtxuI7UxJ6eH0gVgWeY7ciTLHMinNRu4wJW
UJuJ8SBeFLorvyb20I0/WpxJVsEKi50zk4dyeilQM1YS+U1ZpvcvqYsBidZQ560Oa+9UlUhHJvKs
+m3IEt1hVIKmTYzSa/6GAhqiJqazpUpUmBXiO64cKFe8kkwl2VgpDvaX1PbT9OzmpJj+AuRcaKnY
REHFAuSrHX65HYUcZfaPVztBIZ2ka0b4SD/jA+Fwi149jQ/dBrLbv9fxd4/Jtv8qUV+bnrKy4fpY
+kahyYeCzOMTOuhgg4GYPqzQCufQ1gNb2QWM+8SbFNxZUJntjmnh/Ga63U1klgylHnxEQo0MwMUZ
TZ+6jUSxjHtzYQ1HJs/Tu4r+M0egEgU5dSTVKSP/wnljzkVp+WLb6jZE7Jd3xUo+bxnJUZGdrgJY
WnLzy93MZ6ZGtJjTCxA74g9QaGhblcd/KgqKWTkHJjMVEVapPlkanyfAyRguK78m2WmaJqzxMBKj
aUUpXRpngEdM14/aNK5TOq84ekvaW+f9SRJCBS+uZTmrDyzTpE32hGceI0vsK+C1vBp3qtr5Q+u+
dsKFNoCu0Xyv5IurEipComFI3C9EjJjZUkizkQqPIfjDTpB4lgRAl8cKX5zgzpCr76J/tNgAHPmM
s0TREL2IvPYDmsCCpKcOwLEJwo8TEYrFzvyeELPLZgrQI4uGr2ZqtgM6dowQs9kd6qxZU8IsE53/
LtNX0jC7ZL64Nv+6I8CzdtcavLIKRURcytA8vBAsQsaT6TnbCdGj82RZNtnrqq3emsHezvwENxab
HofKpIWbOaAGd8OjhrqHGF3cUmJjzWLp5bAEHQCGt8ZZK8ENrAAS5NXk3htO1jI4CSzCI4XHnP5i
/XJyA5iZx+wDHk5lAVhu70V+YIkeD7+TdQ/cu7xSqgowBqQexs1FWRIViSFeDQgvIcyFfC+PCz5I
kQeMw3HSiZUAqQWD0Kjmn1o7DmyRraoBX99c5MdbRM4qIVmya6hPuaXZBMT6WzSg9CHFSZZVE1b+
hHs6np51J7BovsnN3ZS8Gvm2yt7k8elN4WfjcBbhzdfx0E6asu9JBBq9deQhEMUmUsJNNMgHcOjF
pUtN4WOKdcYr7nrU7on6PYSvo+FtXerjHIlQ2ljsvRFT6Ma7TTxa0bfffcDQfqzXseubkj8aPuFT
Z8WnZr2njKozlkgz763OJf80sGZm8V9GakoRMylHU6AwhFZGqjbtOkY1XGE09Dr19ZT/auEE2QXf
k4U5UtMnfj7EZKB7ahvsNbtNVqb6G4JXD+OziUEnHUDBnaTjXOGFLP9BilkMoK9MzDSUcQ9rxnwp
HuSTbuG+e4a9iwdC5NV14H279iuQDcRHsuc3K+acN0m7jSeWfucs7Xdh2VwrW5DUNJ5SVuu4mkVo
7QoyGmkkd0XuEuRewCu64FQKG5/s4WVE1V3QQGvAMgzafBenddmMWwjQ6wrQUzUDNgiWqHWjtVZ8
0X9h2cIA0zNtzSCE0COJ0N3xraxUNaQhZuRnx9sxMFeuZlcL1YTrOOr30L61LqOaV8sBnXXUhLMV
dsM5xc/iKxHsDgfOgXJ2aPjcR2Z+6FO/6eIETVJ+rkw0WblZAHEbsdAUMlUBRRpJamshvFNMpMem
EiSMScwN4dBr9IQPQ+0vQQOWr+CK8pLXwL4x53O1bD3nbwLza9Tvk7Latl10QV/4k+bofRT8Ogbb
i2qn3jsid1pQzTmjP216pYChCXePuR/YILYyh79dJ+fwRvMSGM2enTTOjGHHgcgB8vJ/rC2Aqmx+
9eRBoWhPyFMbb9Y/VNTYQ6ftTbUDXje8uNiHXULg5T/XzM/RjhFqmPlBQdXHddtF4crMJeMQkvpI
WLq+6/Go2CC81QDcncBYmtabTP1R9Hs+7FwURanxrEy8aFz4gEHm6a/Rgova2H9xOkMxLd8DRfer
IT8Yk3EODcDcwNIFGOaIT9FhbmnT4X4xgao9CkgQ7CrkM++Qm1fkyBrvMRJ3znCkGJw5Dh+SgrwM
TwLZY/XU7GoFKzQBoNrcrhql+B4RRtkKUNm1yg4nTFBc9epVJOMqgMDYwA9z7HurBm8KiwCdo9TZ
KVxyCcdcTeVf69sU2KqOWIes4eSRRtuK/ZWO/qVonZNhdRyfhBAgaBq4mfJYIw6QfhnLQElI5kTY
bKeezOhkxjegsqeocU5jfqoQlbvBa01pxgQDynJV/ZYMudAND7ZG1fdo1H/Aawjpu5UW5DTxtPSR
0bh3VYvgUDLVNzPBLN7ApvIT87fAgvJGK3+mZGxdpOHuOsJxGpDUYQS/pcVzBYgi8TEkL4k93OIS
h/5LC9z6jyR8NVxSFwImDeHaZuAKuZkMZJrnZp2gcenSYdtnqLQ7XFv0YudYDfZ2yYZ8Pg7oaANr
3g5hv1WIuzexzA0qgN9oPVFJTXPld2mKNk3zc5qaSmfMSPwScaLssmzUNbhDSYAjXziIS7DHl5mR
5YAKBVYJ8VmE0KJk0HFHCyQ+WU5NiHZ5/pozLvWYF5yKzY0fyQD2jFcRycJs+x3CXx5wi2W3lPdl
FdlkaFkK52Rj3A4K4qAZLuoaZxYZIdXfqBwgkF3D2V7atXbQme0Qcc9lp5i46y1w0AWW+nqrAxYZ
uesdVJ4MNrkbuiC8GSGBkVdNiW+WFkPuJgBpRJH4y/MNwVv3S+y1QfJpEEg5Ti6bSBgzFJUW7xVb
Hz5yb1dHuDCLZtvpy9D8yrT2aBK2w99vEzLpZCXJNCt5zUS+q4AoF95wpXkb+UGDx4qYP+uY8Em8
kYe53jzz7Ig0CX8MOFFyFYxf3aEiN9IVhNPeRz7CyUH0OnT21EUSyloiQaWgjr6Kl9kwMCs67ksy
JLsM53bF+FJssD6riXGNcf5YngXwAddCtqV3WQqHLHSLTY5ISbz7ctlDsSFn7kXwmknHgCQUISXF
51ytB2CnZi0uFsLHQayi8Jl49lFlhRqgbGWPS63EePm7zjmWsBLmdr8dp3fb2NvR3yDzhb8VOhqu
+RDZC0P1vn2rh+9YK31rQjDC5rInpKnMtwlWapvIrgz+a3ZgtVwBgE6aPeYrzbmZtevn9rH2xL4h
N6NNaBZ7h8lKclPXBKWtOjvAVkTwhlJnNwDjTq39C/VqWWjeQQ49ch2RY3iPAZJ5GQXrkO0H2sgO
jlBlfpqOhT4xPEZEoozzsI9L2UeKYyruVTqsxtlmCcNBHIRnDftVRr2YqK9t2R46DW9NPa2roT2Z
IZmJKFy0fFq64icIiae/NP3T9pqzKMtTypqQ7ayVE2v9OVb5u53pb2rn+qQ/vgAZCTqk3Nb7VNdr
fAZNpu7D+jCWNHwVblUQLrwlkWmucyAcLhYejtx5+mCvTvCqwcvhWhVktNeAfPisY49HzNlbydv9
03EM5AZ9U/ch2mtT37GbtjlhB/F5Vp9ahByw/Zf1LxrDnDampzNLhkC3wbob7cUW12CGd6hGX5lg
5GmzncBN82vDZImVeesO5sl1FKYA02oOKE6bN7ejF2F5wHmWuxHz8QNc6QULSmMgTIR8HMA/DehD
5Yvm+i5ZuEwZTmGKmbdkHMUUEO3FWtIPTXbQRVzsDGpZwoAd6EZd6EBtOdlhsEnbj7g52h54hfCX
qPCtixSNks1EEqOwIqFn2yehx+gxwjScoV6Yt0QsaOUpFiSIO9yT1gn7NOaHfZEzAolxeFIcz1i/
qZXGJtgIchPqi4eUJ8KVxCXbhuXWgvcf/WIoWHoQ9HIuzgKNvg47rxLli6wFS909BqLCxFyeUJna
9q50yQ4m2QzKK7ccdC+qa8hWBnhye4Zkl52i0tv8L1lIu+UwHzv00xYzT/TeNKdyy3gR3W3EIEMF
X0MDoiOHNbZo+IgEzaVO1FLM2d/gR+s4pjIGVLP2BILGLIY9TcZBAAK+AhY0wPxmbRuMJCINqJie
+DhahG+ZcTIUzMTmR+foewHJutf7HJX+UVGqtzpRF6n3RziLbm3TCOi+SkTugopSIyU6ZjYpFYBV
Ua1NYKX4dTZyaBBn3jYsmZ7EFtVxe801IOJ6slIYbpfU8jNgKdyrWyesd7UHiVZM/thB2te2g8HG
jrQIfcCtlD7kEejBIrHIiZHd4z1WvG0jQ3pgJcY1LT6MW+Mngi9sKjslucjBQJaHl4wcJ3yIbohQ
SQqT+Q3j6XMOj/wfBKBczTF8J+MqUbunRe6VnQxHKWEKmAFXpP3Y3tPoHdq6mNVlvg6iX2nnHtCf
RbYHoOrNLHlmyHA2WaPab7IZLpK3cUQeASdE1CvEOfvMM9blAEKCIU7Wb/vJO+gD1+pMUBiVdsec
XUnv/cyA4WJnPoMtCBtLTPDA0CHc0S/CnjXgUiR4V6R0uYJupHZoGGKkgiB7KcxMO/YbwN1Y8CuE
sCGALQVhhdbx+hFrb/Gx1c1fO//oSnGaKsZvJA4cvAB+gHMKyS8B4OFxLbOdYonCVMFhj9yjCKns
if1KCF6ofGt5zmwGnkh3aUr/tQ38ud84KE5ZbiPBRLrRdgcTXajem5ug1N4VYS7T4u7O2BNqLCm1
d5jnBvSX8mmCmK5Y8iKxlraaGd6w82K67N5GfO1zdcq0zyHyI/r6uWGUMIX4TaVK6DdnFjLH9sqz
4g2Egk19SNFXwEl4cdNXV5052i2UYnAV8YyF0EXy4eEEl0TZDPSXcIVVcUYrh2+T8vRmOMJX7erc
DZIlgwG/N7a1yq7bU4hn4FuVN7Dlx+o3xi9/NLR9PaCw6zwCbgogMCP6rXpDlzU7XI6fDR5SoogB
MzG9YEuHRrnXOKRwJHotBhqEQKQA7eLxV40sRGUQKRkbJKq6QUTSZb969K8O0ws/LFDfIKXVuIDN
ZtqO8xOYPBqZgiNb472fNHtD+sM7LP29p8pE6/SWJKxYu0/ZJk3hldi9FldspUCwrdvtTImyjBR7
2xYPngaHmCP7HjWkZzHPlTWxLOaA3M/jtuElVmuysxP4rRxxTrfrzZF/SX3MCNVxVhWeAg8pf1Me
+/EfALGYzEOYSP4A6RaHkKWIlSvh5wxBRvSRVp9vQkRG8NCSuTmo8F/48jdWYV0TBHJdWpwidy33
ZSGjTx18xCZEjqqQtYEkTxHOOuPbDoS7c+AwRCWiOCoMnloa3xamoyOPeJueV5vau2Ma5zmvQMoa
/5Ix3orgbpZoZIeO7JdPhacorRB1FvIH8c2G7T4EB4d6XB9lhBBuOLXdqWX3JvDYJzWbjhl9PDOR
iqW5QEU0YYo1cOcm7bCeEINlxmuOMDHLqyPjTShFyTpWxzWQCsSQNn+It4Ci7INC0ALU5hWQMpN7
2JFsmSrBeYnoKsBsZx5Ke+cml1gcLDdad2CoPNgYZnNI4cVpzJzk3QFoJBsuXcp9WsbLDvyEBm12
nvpDz/AqgT6nse8uKMuaVrvC81yUytuyrPWrjX8uH2udotw4qzGmCKcjamV89ex2azYErAcNzlrI
MNiYMVxLbRQTaa39C2AyM0VxR+llwjXOej++mjDwA5P9C30o4DCUBHDtF3Ud+1QbxIJxyWg9TSfs
KmFXPgxWBqv5q66e6/KURe9OZ/D0h+uG0Vxj+G7+TIFIWBN5R6RJxbjJVdM73Eq28DkqXhW0WVDs
LOPsArpES6i4vzBqW1b/TUyQMPnzueWTKL9JNRwSLZDbtnghdf5NdFcF07dbPlR4iTW73IpWIwaV
OXV/lviOopZuP2Iylrxr0Y3MiZ6dC4YGdGjr6mtWnlb+W871LjHIC6VOScZw1TjYZBnppNZCiwHn
42FCvY8GBSVPzggpKs+pceuLdt3l5boZkOkn+lZXqwsbxVU2HBuczJmNsPyjd8Ozg7KI+V0Xfti8
ak4Nz7orXvreJegdl5BcSTfigJKBF2afTxuqepZyKzvSAfg92+ifyHSAvNyoEQsQKryEtyMCxmHY
+zq/tfarS61eVih0eY2lmlWBiPMJCA37ESjHcqfw/vcO0kSSKrmfkIjpBAOa0uNTQi0sqtGv0cr2
wKulczT6abmKwkGeheZCIfAqZUPRmr4ayARN20i2XlaSie1ee71ZJnydWv+0lBoHHP4Nqz0UwCEi
xuWE8hA4QLRnxzcQ457F8JiZPoRJ4iXLjUvUQeOeGmBmOjwdZwDgUsCJgxPPNho1LDey08FW108V
lY78/WgeusBa6jNdAJneUzu+BGq+VuuDBSMg4vfWppvDwwbCnecBSxt2bSUgqpIJuNwTiApwFTNp
HEtj/hw6BKsEqqGHwmCB0cKEKp4/gwQMCMsCU8WPPmSo1+IN64IKrqBgZTDpmK5RM7PQAvkCGp9l
FJMKOYCOq3IjN/8e3BiIhi38WZcnXOA6sCWAhFXZFIp37LGzgg6QT9uaL7HyGVa0GwzWRUjvAnCi
bsqVCwFKWNSfaoUMSX24ER4cLH9ygJeIPS3PqmbNyqu5tDglm7m9FiHhBf1Wy3ke9UOHdS+PS2af
yLJOmG66KPHNOKAOIzTW2gmt91XP/T9rwC6NnWE5IJxPmfgTzCpZF8Ov2jaYUMMeFOJrkJIzRD5d
/WJGHy64zoI7xbpb7GcclhfJGSaejv6LbMrGR1UzPFiaLUY9W8tZmNXdktlcmuKbRLuBDjMOPgVe
H4csAsx1e+NLH6FmJmsLYpyunYaBsSiLA9sbVl7Cu0AHxExjGVFC58V+zAOaXrFW023YfursEmZy
GKSdIBy+Z9J1up4Nz3nQydziqbDnDhOMTm/wl6HWjxoPWwtD+HzrhuEa/c8lIZZkpmSFbSZ4guhO
cECNSLx1Z03m1yK9NglMUo2J68zJ3nRLTXkGbIJThpS5e4ywTEzxTZv/KWJETuKc9KbYBP1rJGeb
XssQYcmWrgqBCD1HYHWAvogI/qTvCMXD4Oe6HRaD8txEH4MGKYQ3ehB8DZDqJ0nDxmlH8Cw7hWCE
w2j9oi4EjsyMns9/xDkWIGsIJrLV0bIGznsCXQ8Z+tIEpYOEiSfT2E01qk8suwansFzf5Bi/Z3+u
nZ2XPXvaBm7mlme9wUBU/5ps57hloW8fs/a7pU80K+XFLN0l8JmlpZ8MSjGdcYHCe0z2+dawk6Wa
MkaAotidU6TlHEfriJSSaeP1/SHQf4ZJAeduYMWCB4vRLB9Vv8SpMjPl7dsDEvqbUUyMeN2FYQL9
4ctucMax8o9Z4oZZ+ZIHDShg9qKsskfntyG40DD6lRkRPeB+V94lrh7VVBxMbT+MR6U+xUXrA2Hg
YOIQpsKUNS9eY2lPc+oDsgZSDFg6jkfph0SpxqSGkTH8TmORiubQ9UxfhvnOsFAzjg1PbFATR/8Y
mms3ftjcGxnK9oYEszhqlwbw3Gw8GfByJqY91i3mvGjaM9/E2oppBJCrQvGi7I9VAaGAHJLqK+S9
qMqvQJwtu9lInqWZfszprQ4FcDn4hQfSnOrvqUY9EmKtfY+ilya+Vqk/MT8nQv4SGvNGRczTbCcu
h9m6Bc6t5bmUMTdZ+NNY7yHpJzV1rqJ9DKp7hHu9nPDZQJuUgyEcpQEsSazbzEmN7jwWv2rGUlF9
ChTrcw/m18Ugx2ZQ06hSLRsWQ+trYMfYHwzs/KKZavikibONEmjCmxwyR/Wcgzdh2cmAsw/7hkRE
G4NQP3a+7pYbceLwBQmEWXKftykBZBy48a2mZjDbTTqahyJFTJTEF1bScHmrTVaTryYxrVa9FXRG
BbuwliZQ77sdOUuscKlPK3jnkZ+TgQg9b1Hm5BPZw14KBgLsVLV1bsAdImxlmJ2cnOm9Z0884opH
gOeEXBtIwjG8Jkg9pOwXKuZVim6aIdtqxFbooWBD9T1KjTe9WtUd/6EotNzrDN6HajjB8JQioB87
to3t/ETW7dansBSvwgBMOiK6scnEOU8oF5qRdK58IuSOMsDS33vT/SqtDxnxNiJJ6rX4q8qCbdJ9
WyrqDGX4FtrA6i7dsDJUEIFXJCYbP8ibYHPh81F9GJKM3pBMOHsm6A0+UNArKXV+DD3DBocERX1p
EuTdFIeMwWVEfzZofz17vcFAjDZg1CWoPsWrb9ifcByY9YETGv6l4xcG66VBP5CwX7c4s+WSzkMb
5d4qMjKxL+B/pJwgHhJ7TcYOXKWpDwieNBGXg9VSB0lwWQoN6wT3veo31cmankpSbCfCEV2RLiMU
BmqfYiPx1jKoyRgBzPOBRNrBppWuHf2Cwv1utTxeFB24LcgJMfdFHWJARCAw3+Jk07bV0jQhNGhP
Ss8goJRsjJckb18GGN56Qt5hn71q045yuGJX3NAadgAzoZqgfBgsmmJGNzOmspJXNyevIRK3bIiJ
R+oZOFVLO3uzWnUzjI9Ehimkrc/EbGXY3nEKxMYkvw9vXdpuPfpOxylo8Zk2ifWMbaLm03SoBV0W
PS7kh95l2meBPkScZrITHjsoHkyKqv7X+bCh4SXIcqw0X89qD5r7DQ9p7CH2wLWBNWheq5nzEkUs
BZkNW2a17HRa77xn8dCjmPRF3/sijInzKSlqsWzJMTbqGYNl+8gk8ewo5BGznJjYbkLt3MnvduDV
jE2KM+5akWOd9TaVvVM7nEnqizd869yi4BMU62NgCjS1FzCFqkdMV0oWxlEfSIjvYNNxJhAIBycD
GoKNpj2UijyHp14FhwZ3HS0K6pfi00bfxdhv31bpPjKpuvHRlTnE30zBL1ttYP0BD8A+t3PAGavk
vFrZPbWfgtvTJDnT1HZO1yOqGRZ1ly+5rNnowjbVa2lHJ8PDPIthJ4iKF2mw6oxDr7472ZGKBF9D
uAF4hkadj4WluIGdRFfE6zA5G0u4ayQWG/w3K43k49ZGdWX8iA4rCXbgbGYxOZKRsSmb82xLnQzV
LVMoOjB0JsEe0BMcKC5C3sOBNCENSh5dLKt6zgUw0GJEacrHRmAy/fmITGjK9lWCuQ9KVckiAAUE
y2CSFvtVy9PCy7tgQMVyx0X0/t64OKLq4OTUeADYdKG1FkG1Ammfh+UOmmSMlheE0WLiOE4NJqUg
sGtQZEGycsVwGO2bRcZTwy8xakwRHBcUR+2XnoU8g1BlcJVmkez7MXrvmByUFSEYCNYjXAbpdGtm
Yi9hM+l0/kQYksDLSTvkD411zMw8ns5hMEhWp9oAqLjRO5dK4ylBYlP8YUt+H9oXDwY04LSDMXbM
sMNVYoQM0h/W8GFNFLbeHQgNRkFy0UPjxdLoi4h7Ldmi9WibyveG71+w9eqBZMslLeMf+DQxJdOn
2ZHunW8FGYQen6ZCAz8b7T6usENMkMPRaVXRSH7NHfgR8rcZcgK7ZtXxYTEwUTzUWrrXQN8I16Ha
ZXwA/wZcnyANEygeoIDXJu25Jjm2URg2zHNH/d3Fp+pGmO7RHvUD+RO5jhcveMvr8VYQe5ETbWKm
z3oM/6wmvLrFU1JCLMATnYGLPDM2nFiV+a45Ma0uWeQJt3Tq7QeiSaPqNeYBCIl0Dou9QTWaKx9q
cMq9ZDtT+mtqiBpl3MMe+/+IypuTXJh1GHjHxdNMH1NXswA0GIAzR/+FDuij5Jo1WtAmOTGWohi3
QMXzrRPOZjZ3zHLEjZNQlb5VIcPmhBVzzTASIfZGKRvCqQ5p9phiAte0J7KKgnGUiaRyYjgcRo96
qA9mo/uDGT0ipMoaYDGbc69ndsu8CEzpYh7kFpM5LzkJ6TxsPSfaxIKPMK7lTEkSOzZa510Nz7oE
yFvnhdDyR8lQO+at5FDoBoao+appwq2qkWvZbTweToRug8kMx/wYsb3n4a2QzereJbM32ED+Hg9q
ElNUYRbCLmKQqmWQGN8T4ezw6gr2krzQffYIoDX2U7yrnY/CuU3NdLaC/lRDrusQAxpCI6MBfF78
VMbApzotsSUWlEr1ADyecXOpAPXryNh+KzA9IM/OoD0UtnqWmcvmWMr8DIwI08+g1Xur/KyNC+lH
ToeSnxVY7e3b2FyHJisE/CQOqQ0fGbyWQuJOGV9y/HBX2HcqZEFNFqjGo8t/KjQfpRUwvRRSLQeT
TQIoJrpPrnkW6+CP8OShVwrRvyJijxTvryKWKA/o466eMu5tCEGd0256rdhpU+XPYCPTv9TOVk5i
AaDfzJ6JZSV976ANF1iyGOcwiihOIbd7BeeuwXkxkmqQzNYZVxDAJwWdV8QxcPK6E6kjjABh9HE5
EL7CHuA6QiOIsGIpqBMn3H99bACse8lNNin2CUHkoo+pUXiFDaLO3J6TGOWXihR05OFDQvbPiMpT
F6W7DOqxlTiLGVwHVk/VfmmVETvBvm/EelqoEL9CxV5Zpr7G4nKBDbdsYR04vbdWwkcYzWvHrlcV
+7eJI8VgOhbIX5VttDcZTCVxUvPtewPmQgiHvdLu++zuRK/M9Xuv+RfW+RuuSjJttoVFW12xs0FR
sx/Yl6Fxwx6olFy4PYR6QavQvAyYQ1Uz9Xsb4GFsjatkBKEJplacigrYSdPAnf/ouS31CLyafrKp
hp35Ree3KMk4CsjhDZma6PKUp9/PWRcZ0U8PwKxgEMpOiUL7MJXtmiSjhZb/Qx6p8S2xEdWRmFbl
c/COZnkbqJxMBSMC6WHk2mV94BMdtsxqJKMaJQrQPnjrmv0eJQen7OkWPxhso+O56Mn7oBjvDm7u
kkA73OwDA5c0UU82dU0Ux4wo/o1Bsh6IJcuYpY+E7GoWc3JnxITqHYd4Whkz0xxD3ZNvKbk9k0Xw
sodCjy7Aqb/pXxByjogI5BPcL4eWJS2jmqr4lsPH7CzVsvPvwNmSgmzu0KMMrn4IKpcobX0T2x4z
OtYD5SNHqmB42St6FnZySzXRTkKV4j+AVXN36FHszCYGhPzc9GzxAcLo47sZuaBzEJUIZRUxNu5M
WlRWNVqsbQaq/BmSldx0TtUlVn+tErZ2m69aqsm+xQjdn2yLJ71/aXiTkQp9omcEasZ416TgqdEu
VHBEWJGQ3lW01LooZgaO2ACogFUehA67Bwsjtt5/OEsWfevd0ZB0cQOFjXIlQCRT4Mb6j6TzWm5c
SYLoFyEC3rzCkqARKYnSSC8IGQree379HtyNmZ3dHSORBNBdXZV5UgoK7b2e/wj2SBB1S3Tv24FK
M6EV2pU/QzRfaHoto2L3FrY5gecoY0/nxLqQH6L1oMKMzulyYgkZoTBbYuTE0W8Lxm7wYXXPD/MU
iaAl84uV/ABOoShXXt/mCaeDkm0TKXvGJ5F35b5Fqang4UbCZGuqN2DcFNtsvygzNYUGo5oQQOMt
plMhLw39gI+VQAU8jpNUYvym/E/HXf0xJX+VMh6qBUkMU9va5MzHZR4nmpFsfRJo7Sc6Eh0zrRof
Zj4wY+W2FejY/CcxLI4cJ+f8mqdW2MWmK1q7bAJSknWcUyhbp0vJm4/0r6o5sF6ZzWuF1K2OYW+a
z4P0JZv3DPVyUf4N8m41yBvLApAp/izJZ2t8G5IEGtnz5gpBcotBisOGqp/7nodQVh2QGNNTyXyv
6IuDDodKzpBIzV4VUbE0DG1L5suxNISy+EV+jlYjySsfH+KSf8QF8EQeEkaok3zqTgZ1gNZIhwa3
R9Tlx/qB2KVBw8o0rYq5Bbxu5OibvbJT9ZZvdWsodQ8obu3LLBtshUgLH5r0igkifLT4+eA2r0wJ
0A7AYmCXyq+0ego8wsIcLOi5NPXXSr8JKdOwVSvC/CTmPDb4lAk1LPPokiDanw0uCW6SpN6VsZ9P
OKhrLdTpxW0qjYcvNyyVKh5UJgSQvx8aMCY9rLnAqUVpU/7butq0OVteaaNUWIncZKuZlvOMlEix
GNBNvjTXm9EOfzTya6SnuiwE3dg4j4T0LC53xJLG8SxZRw/9XVCKV336lTHjArmEr/o16p9IFRMV
JJ1RuA/TJJV3P3I01mK6pfL8GjXnAq2jBlh33ssYRFXinP/DOO/Sddx3XLO5CgBJy4xchuL+iA6x
zt8A84PZHwUTjPciLLfx8TlJmaer1n5sDhXum4INUeR5qcSLwSmEEA18nKy48M/m7rvYEJL/KTdH
fIjxvcJ2YxVjWFLxp+UdsHlXkg89YH1C6ECRUhe0I6ovcn00XKE4Y6T53uKcN9T5W1Zhd8dYpGq8
UDhN1icpCq2meAEBBFeLwwhRO+eUpgR9fi0mf5V9tTk3ygU++UKH3uLoleG+k5rsIoEKV4t7WeLh
pBWZ5ef4sdcJ0iUTzeSiN/VHon+LGV9pk4x8lv3zov0kareTBgboP9bybq2YIs2jweEpe8lwpBpi
T6o14jqQHdJCkB1jmjiznI6KOlWvhTJ/lP1xNUh2XXZT3SOSUd/NTHFrvmE0x+6jbX0CVZiSM3pD
b5xBElUxm2wTO0VIiC3YcJHInplb0Jurts+O5p7F6VqF9imekOWAYVmyH3Mbfc5I3K0PlQKph25F
88oqXs3c/Ng0HwjnmZ/xodSYz4f2FG3J0yr1yBj5k/i5bIHTRMSMr5tmVmD+vXZ+/PXQ2KKJlm0T
8YWDnWLQSMLYqWEL/u3BmhlN8zTIE26g+2T8NfzFlNEj0vRvholSU9oD8k6Y28dWi/2pj0H+ZRiB
OJMm+yl+Xpfno1zvaVrbo6dKHvpPEGuvkha9dQ0kBPMrp2WVsBesK4GyGPfqlFxP3S2wei0KFKvG
JKtFfrIoYenOICJ1RCQ8CCoQecwqgzvdDHUZEbYE8FscPx/ydCE7XSTrRun0VwXZVJWw3tTly9SQ
OxdNzMadDLwMB4oJyY8iw7EWhl3egqxQCZW2kLU/1MTrJCNoMQvK8XDRsHrztENXZiLXrEel0AKC
CZ21eRtZRGXKAIP61YCxqZZUxfQLyCwCeYzuFxsi6/7E1HDp6az0ZzTjLCb9vqDlNlvTdvNBdnsS
ivonXatXPWfOpCKN0hmotHulafxRF3EC5sIe+aNDa9/NpwcdoG2DbQC8rjuNoqB/mTt5Z2DQK9DG
b3g/I07Ijx7tmfatTH0ws2Mn0ZukiU/0DB/byOqlNmNv1nNvEaRfs32TCL3SOQP1PJI1vL6Y/xbj
T1G/Z7v/diAOCuW8a1Zy6UDHP55GsA49K0iL9jgvlkDlNDuhQc4Y1KgjTD5RPScSFwoQXVW3QTXD
yexOE1dx5Ya15r1OWSxKKa3+jlKn8jS6fKOW70vagimBAAx1qsMWKqTwlLAtqMZVU4xwUBgRlGnr
Ub1TUpNUvZ5nkLXSEMQM8tAY08mCngVWoOyMQEVtXdBHWbWvMklQE5xEVExSp15l8tK23ZMswMY4
A7VfJAxmqaSS8ivuO5PzQJx+JIn1zxXmbXeQ+KUaO8wvE0GzUJzZ1ip5Y5tvNQIfWrbpztTiJJQp
Bz9FfC044eqyeiPwzk5i3ctYX+n/nRCzuBF9ewMntXKKhDeY8zxF82FEgocks+L0k9BTZuipGRBL
+78adpYw0dVDHUjjKOIzIJWZagrvZprQywWaTExWuFJ8yP1laNSgL/GTDyvplwoeFogeeKslM4Ub
8VP3TEot3dfYWlroAY+t98BUqUdFArex+oyRM80wGbHwWLMS9NIjmDZI0CYVmyA66+JhjAKN1JsE
DF5hTodUujDjY63U4RHVrW8C7NGm1/aBFCYybhq2OAHJeQ0vTS2aAGUaErxTs6V9lAaryWa3VYLJ
FHf0Lz5XVf3IBA42MxSj7jNDdr4tr0YynZrswPLvE55wICk6EGcr0FcLAaPxGb8LEWoBc3zSRaC5
aZVAb4xOa1L+Ccn8jfHohJ0AofReoQKExODGo07qgO6WjXIc0JZrRrwTjPylALM+RFvc3LLPdWg8
6qM2diMrAIpc30jWZ9BToqB8DoB4nAR5Lk/yfc76Zz0SnprhlyynXM58te6fdKa/JeP+Dn4CennK
pJYtswhXfLrF8+biNlZ4uNbu0XDXcL4yG3Ba8E5pJJOUwa3WH+kMCFiV0MGoSJrFMRSKMJXRa9dY
r6bbhgyQW5X+HJOwcME+nNIjipmEjfpbZLITtxbQXrTl/8GAM3IIaj5Q7V3BB5MqiWcaNOq090zr
XdGkt0O8NlK4JsjZw9jig3lZGbSjC4NBUvXAloYynHH3Wt3TAGM273Uf/HqgcWGKeTd27zUZciZx
MkK6BvRGNQUkzbgvmIDVffrazEVAqSbTDo+qxBViCnk4fHr0PSW0iSIlvWRM4W3tVrKLTyxtmfZR
W5EHdNIzCvIrpPwEm+OQxfsuhjhLvZKOdCeEgIUe+lmBxwaJMl9zNSbyEtGY44CD0WOsV3GS7amN
zq3OcZoldNJPRs3xNXrvGmmXgkeJrfk7irP3hotA75EWK+yoQCFDe8DJmavjuY2AUCPp2InFsVcH
bL+VP8jaVcNnMIkomCsASs3jS7eIjhbSdzJPTbtW6Xn3yaGmKlvl8ltVKobdsPGMdVdH7UEub7TG
YTCQvFFzv6TqHmvsoFupZyQSk7IxNBpfF2vQgmvwGDW/TJgc9yL2gok2MWtCV8CKSrOKFXrCQv8p
V/MHOxIQEegWGhQA4KYjLtDuUb6gLrvL79DdUdJMQanQiHgs+lMVd8wPNO0ZRXptC2whLMifmcHY
eP1nIaNJJ4SYi5mHqWhxJqMfxa7M5yIZ2qFqfgq2LxPJEPb7e4a+qpzBx4OMaynTaALEAErz9olW
0Brd06Pc4rDeEBzSB+khv1m+Jg4aS1qtrgUZIYdsxlZ+lCf5a3oAx3+UD5Px0PRRYApD7NTSg+ZZ
zZWm9FbyFYSH5s9p9gqj/sKxBY6nNL095Po6mRptPybs81wdMm3d0Zxce+iZBIOhXJcYWEaUvdu2
ZnBGwdArzgscnJvGEzgk615SSDbQPhKB8kN3ikK/l3q2K6tkNyynisCnR76hPAOlyl2WL1pu60Fi
gVT63F0qyZ9ozQ70KduJg26inxkTfovC9ErrTbHADzZjoZwFNEXzMLsJHdCsDzg0JWgXhPKq6e29
EKQAQpow5x+D3mjkGNWHog1rM/tr6Qul2fqePPBeZuvOSFW/aa2PDZoj5I/fgmZY1CWusfGpa2yf
6IPQi84M3oT6oHNsAXpy0Ifoo0nIiEfbLBn5bllqL6baweDb6IMv4wzPgRSM0vxdypZbKh2/gaF1
oizPqpOh32sS6M0/uyqeybEbeR8NfVE2RCQn9FklYdozUwGORdiGjmTEfKB6Da2y/RUiUHJTfDUV
CEHdTjXhFCwrgVjVG8kVt7pUzguZmFkdomtG7GqGCqg5rXhtc8PRU08X/FLQ/YfwQvIcK08EkgGl
ZaMCV2OT+hkr5JRgqiOO+VJZvQiQqdiZ2Qw/hwhL1CrzoKFiFc+YpbxuofPHkqc1d1VamT36lrr5
X5ITq7CcP9D6Fcq1Mx9ftb64gtWuhG43L/oMaWIbxk9ArUjvcdP01gioKzPBW/THuwxko6Hyr1lB
6MxnJHPB35luUsaEke6yyWKgE2Cll8zN1nOd0KTrm7vM3QV6/CLTqpyGbG/lVOKyOZKUzq2l+UZN
yF8j83TE4/xj5qSOm9hBF+RPhPlQDL4WynhvCHUq49UbKZmKOPK2TlRNt5vSk/AWBix186IM5mFc
N+amAvujlD5l6/FEkNyA8REy0SI0AL1NAyMLyIsifx75+vRPxJTWLKLDIJJeKHEcRVsuUJZe+Qg2
KB6t7stICWhE+n3utFPZgvZWCcGIhwP0LrK4dHKpxGkPynqc9rBnU5x+W4f3zq+JspukGxF7orq8
V3H6auoa1SW9M1EgxB6sDnpUhfktGeYEiopV2OnjT7ktLKoEwzoWQbcsHJxapoqYirWy8BZcuq8K
deBEUxR0skPGjZl1vqWQu0duQtMn5ANxlRvLLfJsJ61Il9FJlejYDMziZCHcBDT37BvoaUDUd9lO
ZqiyAepLbvDke+SQhw/fK00YkkN9gR6GDA/jTQ6Rlo+GpowPDhg7w0tcr3Q0EUNMTHr0jRiWNjiE
cYaSFypPLyYSA6cUo494nBDWdLueLuc+Bec5KeZFzmgCFcX4bm6tTxNIdfYqeNFMIWCe13RBKdQ4
UX7T+yDusB3Ak0nV4sOYKf1VJMXik0HDImeAjP5730wNCGswPXUF+I83N5uHuiJkcGydTPscazGk
Li9g8NMTmwU2mUhQfS2Wn6dMJ+99PaJbjOnoSp4gCwfqx0MuqaesQWRKlTpTc0byeDFUgEjl8A/i
gkuTfKLTvy73KTkNylOvnAuJmii/UtkVTGik6s6ZjdNgte+U4aJnMqHYq1eh9Bdiv1MVwD4VkN5T
PrIbbu/cINFKb66EruAfoT29Zef0ra1rTCUQrdMvyf+MnlIEkzUpQ8S6WE8LBmedM4q12SqJwJqZ
1qtE+TQfiJyelNF6r0iqjmfj0CUGjm/hiS2DYCA5rDpWzOZvYm9GrlmBWG2QyhuLN42lPT16b12l
b0t9sHljB5DPxUye8Eg4vNZl3LGSuMeAla89LBYNKnpF6pRkfKQ8pgYY8ZQGGARwVeDwXfQvmWHg
nWDJg+ZMq4uesskxu02cUSInfl1+bf2XEGE8/4POjEJrziuA8omRckoTbO0ap4V7JxWwlHg7UAIJ
i1rqZ5qDpjdNTKRp9zRM2Doez8wBkOMZynZQ/+hp8OFHfXm0tcizAdDXMUcc5Q9md1yuKNHZ2m+L
CqWrItaMMcfA5FQTxme5B0sqfhs1CHSlIX/HCjPlRpgnyVCP4Wzl5bvC6I0uk25wvsKckXcZN/qU
fcHf45uNm6CQlaBfmedN8fpZAFVTlZIKtjxgaac5AqadcZYM4quLumNc0POynofR15mTtNrKIDnb
pQM+ogfrmi6GPV75YekRuxhoqMwT7UZYsJ3fzzUOvHQHxhHFLub/iveWKzh+0g66xk6g5y9gj1up
csHa+8uoveLaOSbVLZ9QMpSozBonURkhi+KOZrWbowlJP2Jlpg8EPxLCI04vRkxMd/UnQRP+Vbnq
T1m2o+wDl/CJEMYtR+XH5EFVBTHYgpmKxrhKfRWY6SnDay8k063juLllHWbqrbPYSZEqls2MnoOa
DUqs18y37EGXBKlWX/PRxTP4YzyhHSUDpLOVQCMYDnepka6mqp1JxKAh0vxF+NSr7svol31UaLgg
lj36ArtpdBfFoTN1n2YGrxhFadqhcavvvbqEHZBCkFwTltftSe4fSzCY9XcpkdWiZF5G+ACW7tkT
4/m5pWHG+KdRomcZkag0SJzOue2kea8wTKaoY/2BZUb5LM2qXbCYysxhGq1lX2UUSoQqSUGOyGLl
dcJI0iDnI06lLRdDT+npR8CI5glt42MJtT8dc3b3mnRs+Mvo4OmpciY5M1nAecfkvb11BVGBvHmT
Q0qETBg50sJ0j97pV2Y9x3W0NzX2PVCTu85qaTSe6vW+vbI8+1CG5ILH71QohB+zNItPSt1hMSsv
wlB6CQ0uCyxbKqs+WGyXbAdXnw85DYPc3JfK3RnJVcAWg5rWJM9Kq4lHeQSeJl2R1O5WFCbknNEe
dOEw+NgK44OJaOGBYqC1akdbP5gEBSnXHySrVOOJrumTtJ14U/q3FlZ0yQUzYQxFVhtM6/JiGFFQ
5hDbUw52AquxSj05ZPcmae15YbNbWdzpCibLCR8EdjPErskWDL6trdl428r0ns++pEoZyPCRY8wx
8iPo11uXiUEpfy5NuMyfG5C8LuITxRPVCpEfbAzsCet4VoFHDUAiLBXuDD3ELVW2oMhjpx2k82MC
PwjXN9JRui0+pyKOzKeU53yUO38pP4eZ3ge2YM5YLOK89CsV1LakLZGriyYta9KZ56vwNaKMtJjP
jH1o9BmUI9VmOyiEI5oZ/KnOWN+GjWUGNrtYvA7lFnwcJX5rtQ4JDauj6iOFQOH5OjbPlAYKmaGE
XoIGJeM7Rc+OtoWPwzhoUPRIQ/n3ICdbMYf9UJ4W+jnM1ghxreItV/FlHFTP3D/08TkmysJgw/yT
ezBhJ0l5moa7OJ3M/HuQZ6djZCyKNx0fjlmH3KIL7kiCQToCsgv25yb+EpR7DPCz+pSh9PzIKvc6
saA1syAMb5rdlHWY8/Li8qUGumYYP7K0X4j5oAhJOEwWBph+ntKZjgp+kG0nFCP5PFoN4ePLbWgg
I+Q/uiK9oQ/wxG1q0Y/9GwTqG5SUIw9yGHPR4XwcBfpS1UtRTj+yTjGfpjtFohpjmaMJ6ljjLy2S
Z8S3YdFL5OyMRxVqacMm0YCOHdp7ihB6wlVTb+cbVBWc0Vd0JWO1U1qg1YbG2iw+ZPBSyE2WFj6x
p40T5BU3FvdKe01p8yXm42MGzGv0uIiT6k1/cOpn56fwHrKHK+YkKGvWcFkAtE1A3irL5EtnzUE0
ELXgZK1THqZlqAOAUPs+ec7HqyT0uO+nBnsWumTUnF2L3CMhQSUysVZSKVItTsNJ4YBWd+i/pzxc
BSgVnlR3L02mXTOBDQxOxpYOvS3NNYkAGuV0az6eCi6O9gneSEXwC8RqWwwS/kw2bsoEo4Kox0XH
IwARXJZIquRGGoabggMlEtz8ohXFTi8QvfXXbHxZ6fACt+mj+IlmidMlk9euw96UEMF08w9zgCfQ
Da95JDFRLhG7sI+DS7C6u6GtJ0lEilT1vzpT/144Sg1Bq6Ttrt8LaJ4VyYthlSfNyDDHLSjKVXvJ
1Su2YvDOtHO6xdHY7/SYTt4DzAEo8zLmQKJhdOp8kbZ6FLlLbTgIxhqyd/L3UqR+pvVutZKfFO+t
mAbViLlqKsuDOjwucipNKEXk2yCcRbJvjUh0HgJ7vJTeRi0iTqBafrsGzAqNO8OTS6KdFPEgYYeg
TYsQ5rdgELutY3r3kVLax5z7Mk7I1xYedOYpRPuhmeagFO2jHmTxXY1PBWqEtgAJlQsvZXSONSEY
M0JchBOLsowRTFdSYGsdTw2rroY3kpsbJDFa5c81kQIR/V2mvW4r46B+mJweaObzne8SUvgHz7t1
ebBa4SWokR/JyFkJ03FzZtqP9C9r7gnJxGLT+xzonLZBotjy19SGJBPlra4Gt1y4vqgPhYsqxzqZ
BOzyQnpsjCV4JDdcoPRDoJgZZjjn8r4178pGs5cJEda57RtcyLV0w0PjCWANF0NztHCwWiTDSUmP
grNOnsCok/Y4l1ZF86041IvPqLy2D43kusoV25Mm7acxAk3MG7eYxxe1R4otT9P0k/bHIdX2Iw2j
Bz1OaE28rYCOQzrpe5jqAS9zI34U8WHAAp3p9oPywMR7koCTulckhSRUsOZ8KAX6l4PTgowT6e7S
Dppu9V6p7xxc5voUG7/bJpWi2Jkuqs71MJZ7Md8LPg+jVhEQr+CMeh9HQNfQHMQaTUiSxfRmi8ED
PX4vG2Ln9srycHK6EjE1mtakBAleUQjZCaxByKzNl9DAa2F3U1PMdcWKFL+4cusIuByM9PEpIdiC
XuEJyV83TvS3BsbTf8rjZ7QczWz3wPvcOAYjU1yj9HP7DDMKVI5OpFjRSl5mty8uKhKLpHncsIMu
JsUwEzeRnof4O6tY86kBW5HCqmB6v4T51r6o9Cd5KPaW5HWTn8ontWKPXE46j1/dN0wy6pdIRP1V
VWELfFZ+5TCNctXcJHVb1tb+ISkwFyDepCv38tcjel2na1QVoaQwFo5pZZfXQlLoJ5/08ZpksHCQ
sYBoANEJSseMmGZyC+ah2cbO1v+RojP46SS9Ct3NyO+xBBWrCGXuevKNtOqHK6P1QM84sfRXAy09
34Als5++l8eLhNp9q9dj+bQi1Yutu2yp8DtRZcyfovoyQ4p53FpoBVbvZHhvuRUmC6kX+pEhukic
LCuIXHUR6pnkRUUYJ2j05aeVaPdEowyW1BRxROl15idqLYenPdr8n6XHQvU00lsbI/GpBrE+XqPm
JLMNPIpHCHf7ac7F3WLyGEhlqG3HsppyF/JTG0uvNVW8LeBKryrxnHBCiC+ZET0LdJtnPOizuRvb
8WQl1ykHFg3OeVeIKEJejefyRHlTnvKT+nt8H918/whzzuDH9EirPw1QL1B/uAIwCC8N1NfAdOUX
MLZHgFGO9pwHiR99ZH4dLN+ZD9boUD1BN66eMheA74G5C1vEgb2ddsgewo59D37afyn/Nj3lzo8S
/Pw87+3G9s7VeXRxy9mB93X2Sudiy3YYDvYlmI/wt5hZ2uOx3Rumo/9T/xG4DJT1CFyDRT2s3ma/
8+L99pLECx5/V/Shc9iqW9g/6hP2NJ9S3eatOURAvJm2+TS6vWt4lvdM3Iob8bqwGlT2R7QD4QJf
y+a3HO/jI+A9Jy4//PudtFibCfnu5wP+nP1ShIl9zp37z+IcP9ojZwWnO8cO+PYTaQlu7r6Ey1u9
p0eg2+o/0VcciqAQEjly+KMVYlnjHZOBZWvheOxQbR9JjOUF0251vr7qI7/jkvhuW466txzWnydw
abUtXYFR8CrQQzvmRx08dqkX2zTY7efnOCT30lF/YT92pVcDHF4x9DivsZ3an6fJ/TwJ9v51sY+B
aRvBwwtf0HrYzvnLC78SO+xs7xhcAm/wZvd81v0vzfkqLwzp7M6+feGD4aU/mLv4zdfk4fd7gmtj
I5d3b1+FNwUq6d82xJYDHwziWvsv8ygKnSSEUOyIu13iDffSHwLzfQhmrkOQwujz+J0bhGlvfY99
cFg3gsneIyfyMjzIrvFR8IcAV19yP/Oqa+GVrnSS+fJdCIv8CyW3C7fb4xWGNH8zO3xpnO2bhiHb
ASqfL9kenO1Ngmf2i8+/v78rMI1n7QIfBJyDUwTzjnnQd3/A6gimc4fH85fezw0Vg9PveBlBdru+
xO71evhHp8ZGw2i3u3Zn/ILNP1Muz4f1kADisKk0gt3Mu6iCkXeAx+Y82r+f64lznD24v/gnDvIu
Cdf35rQe0FokoUj7/FP+ZrjkNKG5K3Y5modwJU3LDmkCBtmu/U0OiJ+EkOSIc7LjLQG6lo/ykd6A
6bf+eXrWfclT3lQ/2bWX4Sx9Sd6EMMQhU81vKALsfs/Q1+tLJ7+gC3SaM4Dc1+q5O3N7OOsedrhj
7mRb3yHKcue95H1lO40P0DxU3nLWHL5SfREZu9YX4Dne/MoUMCJow3imxGXHRdIL6awc9tg2SAn4
ApqKv5qwFjaAwXQNU9mtHSc9io/YpBDSd1m1j/DQl0IVbBvKo6MVSdtI4WABeLDInqiO4Q7iVKBS
6ImBZbYNAUvNKlezClfOIUfXpyWXSYGp/zsdi+vPH+mXhOXqbUrwGCszrTLZmk+yEarmtG/W66Nm
0sd2X92KG1PjfeTFfuG87Fb7pji3c3UlNNIRjzd5e7ibU+zSEPWwHfFjt9s5zrt3PJ75+9wi/JuX
frSZ4Dxh9ylJV7fXfRNmHlsessYDgIdT5HB3O2/Xvx1X1/m77kzvd7YTj9MFcsRfdv7sM/XpwZBc
G66HGf3CiTsCp8hTBCrHHi/T86h79D6x11Z2cCxYGfnupnOFmULPh5QcWircBV8fx2CwbY8XaXrX
zHbCpGYIaVvQaF+1N5IDt857Y9cGEYseYrCNlb4bCVG3VV/kbri0l3zYo+Hn5+Pt8dbi/5DpfXGf
mP9wYl62myvUvkS35BZaCWTiQj/eUuBCX8MXQ8Phi/9HPsCv9Zahpr0j4UOlRpdCyXGO2wiA+sZV
3xmTuDeYtVBxeO3JAdi/I4Dj+I3+STI9faKnm8MjOiO3MbqfokbNYBwY/7D0168yWVBO8pw8R3Z4
7myH1IzNhk2eBV0rzJL8PHOPOwgB6HgyZa4O1TvqmaDxJhZH9Nv2M7B9Nw9Kx34eduxExrPgCd5w
EPhnOlsA9f0h3Vba/Y85v+rTyQjxBdG0Ctkx7MX7YDUpf4Aye/3eCDmnMiq9PLyHp/9Dg+ZqLKA3
0iW4fwY2LMq415Y9KgFb6FtB87XtEFq4/U0pxH3NtwzYb+PX45Ed5N040eixjecfdjafpv8bamhn
CiHEuI+z/Lo8a17kPyOfdl9fyT44sUXbqXf8UH0KSjv3X1jjnBu38pkvN7rl/mNi/1o8yeGUzxrd
2F/jXggVXtntvN3jq10Eo706csjRwZa9z/6sOsP+4ZJjH6A9timhXcMm4Two9nLwVtqQzGz11Pl0
tvzOFw6DD32HZbQLmAfYtS+zZdOZtcd9yMrMLpC7t9rfluPcPR9H93zjAWORhoHI56kFH0YA0cVG
vrFtxld+ZY7Aqxc+B/Yg84UMBMc4/eB4vKHotYtDHBBae9TOyEzFi4lrlJpEAANqbx/mf3skV/HH
8H7QFfAZUmayi5INc3442LTOdDXZ9r7YrL5AZQRskqyFmIY4skX82tlfsks9FwxO6b78MVnhEU4C
nbXTnoCkOL9MwBw+B6wxLpnxO5xBHlBoF2ikPdrGPnZjV9yeY/YVp7hBVvXnXRVU922n4X85git+
r++E/CBCVXeZN33CIrKzA8dOJvi1tQOrcuQYb0cvIzNqBlvnfm+F8/6LJweskS0e/v+l2LHIaj/w
ggSf+bYtBr8pe054xnVG/gIXnEKEayHzb6ZgCJDQsotCFSQmlPVp+yLjLnaTm7WtcucYm45tuS2I
VDe7FQGhHe8EfX1oe+WjcP7+cr5558i7xtm28/W/HdO6mGfepaPtdS8JUFA6whEpj8PwidsEpA5e
g+1H7YGUtYXd9jIFP/piT2zcf4im/G+01P79Mjk/F8Izee5IZbDFF+PGwccxj+K+OphHhRKL08tZ
O6sXsB4nTA9u8hR7mZtee6d16hBxq7uex2doXZeZZ837Zenen+ID5iBu19bTT4Pfeob9zwxwIPq0
451kPzvbS8vY/ps7PSGvOuJVdMZ3JFO26SGIdPj35tUM/mFUckr7zXR21+tq/20fo+BWJ/7jVKfZ
/rVcTrgs7NwY6RlSP99VPyfHqeA7cFF3RGqHnUu+TTg7/yCdv4xO5yZHFDWQQvaZg+F+h1N8P9vZ
9W+7Z8Ib2++ZdRz9Fg+WG/2L7Jvo0pRmvf7iGdr9jTYvi3mkn+7qZ9FT/PUN2noAuP6/GwJEhb89
u81xcAdXvZZcB2xDvHGc7/EXReFRDRbfeKEFaVvHX8B43NRziLnBtZ6ia/KK/tfTnvjMCEJ0+jc9
AO/8Jgd4568rP6rCqXf1AXb64Cd7/fOtcK7cHSsPgfLLbeyyyNNTf9fiPxoE5MauAS3dveHy/LRe
5kB+5UcTiLss5GCL24tNkoOwy/74EvsCJVrGvdSH0ou0bw/Wx/w9frff+cPNTtYluWJe5sbVuXHX
3RDoOAeRmtXHJEzCmcJt3GkXnWots0XTx8N1AA9hw4VkvAXCCs7J93KHGKgfyJhj6duBOb3//UVO
FpgeU5/6UP3wZuVADOar7une+ixetZf+oEg5X8TYOrwYXKmVhPiQRfq3oq37Gp6CHkyXFMBojVOB
jTC6pQzZiBMvf+bc15eTtCBuCYWIYM6G6COcWjZ8HYMRAnxa0je9Sr1UmEdNCyzqpQegNRIB4gs7
6wmGCmd7BujIAuanOjuV660hUAUT4Do9l1DDRO/P5OZD33u23JRl9+quzicPDBsfXjZwwkhx7Pyw
PTWGc2FL9JES1gFYiIcn2N9oP+2FH+S57a1zfoo+0lMa1A5/7j12iZ/f61vy0r3rv/KHeiGsw098
9nz7O/XsybH3qF+d+7D7bzN1q8PzvXT4Yo60I6faVY7fjc/k2HmaA3JPBwxZNOYZy9HWx7nloSp5
1h31i2SnHXT39nlx5+0WdB8fQE687Ehiyt64GLbsaP7rs+BcjoP9Tk6at+0Jxg3IM2c0WHoIPp+l
I4ZKxHE9q4HuEwbHz4kNhUgqAjn+R9N5bTWuNe36ijTGVJZOcTYYY8AEn2j0oo1yzrr6/6n+9j5a
HVg0tqdqVr31hv9ErNUXX2HNwIYbKumpD573bNva3mTK7bn/2z9TfakUOGlvP8b1ZzWeXAj5Tl18
SjtrO966HcgZr63PyEkuCq1IWzlbH8OhoCH6vDpm+G0pOnFX/2Y3/J9ZNY8a1MgIiT+KUniVh6m0
tnG2MSzualPtema2EqqIxbHIwHyS9rdxrYecmZ3feX3zJhBf1h2VcXVI6UmzPRhGTWpC/WHEl7TY
sJgHhG3zUxno6zHGhvaaxSesKvFu8bZ2jFR9So9BtSshD5CQUSVAeRCecMziK3ZpeJO1jRq9Dcmp
pLSCKwHflMVH/BFA6g5w3wEndGGBN8gYDbvbunl9mr1uWwJL2aQtjDgjx0cD2DcNCc6cbpbzVQ2k
hjuQk0NgfSBX97nDlgKEYDbuMQRED0+Ab7VkeM3AetRRMFWrNr1Zpc0+K1zx+nt28oBklZYC4ZNQ
lt+aj8mv3mNoFqo4e2+J0007c2BoJ9xXPbou809to3l13UsRvXq02toQbZLkmNY7C9RI37lUlvb4
Hz9b3xF+aFafWmQ9DriWLrW/7k0E+PG9Bawhia3CBtCQ/Yui2dRBvZGWX/0G+7gwuTiYlwyoMpBY
BguBtuPdMi4D2haQudi+gVva6rfEpkTWwfP406c9K9ub4YUPYJd+fLLjCb3SFUkgmgC8dyPtxcQ/
L7vFGIahQcWxdj2Q3lbrTNPRzfWkXrXKezaVqIP1ldNHpCLy/qH0NxlKMuR5LTz5OQGL/220+jns
1NM8wM5Jd4DApbYOMW51arqrVOBU3nDWVLIJy138GiCww+8DGE5C6Db+C2am2bBzwer4nwXCBlQD
QJ6mb+ORg+5CUfP/RKiLwoM7Z2tt2SUA8qyGSnIrygaJWuCeYNm+tnZK0DRXsf4SGNOmXNJj1Q97
65Fv6JHEFEf+U1f056YFyXJcvFyXnTXqvGuciMi+AVnOQ7qzq+EwlLuK5zEibAdbBDA6a6cxILry
tOrxvmihfLWsQvpqUxKv5i/+umuH1eTThLk4uJvZfnTHj7azIL6qQ6VftfFqJfRMZPOk0C9Nzd2U
3/7crM0KrL2/Fwb5z/79n6kmJjNlfCvyS+4rFPzwC2rtE631Sp7hYiLcs34eWQZDx952WbapzelH
x1B2cb87fI414zZM7nsfq71BMhPi7KbtngTt9mF7NlhrKT6SaZjOecKFnRAZ5kH/A5V0vqv8g3ja
l9zdG8Ouj+KDwM41CRHgmy1++W2OTLzGKeTGPhHgUWNN3WLktFT6u8c9k7IrTzXnY1jYGU3jn5g9
CSBzCMhYNHdfawC+nFehgVnQfm1YWnF2K+ITx8HPwg3b2n+IcD1hKBfhXJP5O7NZtH80pdHSUJvQ
aHhc/Z6RHlrYyJBW0wAd8Dgbe5nfscrZm7h0wESAs4ALvKyrICe07JxYj3ULbpXxYwNXx4GqNE8Z
4cL0ARRbJ+pxR3kN89scZuQ732UHDCnHj0tEs4Ar0Lzx9il5aPupWJeA7IFLu4q1QJ46q8lV51z7
jmMTcgcbrdGdUU3CjYxjGD7pYWzB1jr1UWDoNl9V/dGEb1p0kR0szCQWD25/yXNy4xnskFMAgS8+
xdAG872HCQBF+IcnVnbCpCMcE/XYzu2ZsjXEbG/a8Enp9DpnD364hd69C3EjaSdMe6x72X/qV8rk
EcvAZlOQlOFOT7nE8kXibH+vnKuDeDgwAyJNIIpwneEnpFwWKI4PnBxuuoptSDryOvBVglDg20cP
hmRKJmeNM7A/WOegYtIYcLiIRhZzyAhc9iWxEeDFl2K2Fk1XlP7bHIfpat4lJ1HWYNGJ0w6twfgu
N0bZkoMJkaHssEuLkFlArE0HdKQdqzf22S7VKyk17B0C0GUCHm9uHeE1E6xc1l+an6zGvn0H1bcx
GoPI9EDx001sXkgVZkvgsD5heVflFtv855Q1eqJa1i2cX7xVk+o6GPCunTNLKwxjmPsBTVysWMv/
CgN7dPpWCF+WTnKfMT11QAfKZ+3Y/sK9owpdWD3Vc78Ogl/hXbFrK9oP12xJPJt4KtJHzwVpYM1A
Bg7+PoX6wbD7FHNnmhBEp9xeG3NFHN68l4VI3uCn4wFzISlJIKa3PSTa6WH4DJrq3PQcGRLFNzop
G0KT7fr8XQ89ODT7XI8vtAJc8Hg5x9FXliBpjHEPhacEZhEtxZ6WMNSnvZFweRK8KLQ36xaKPuHw
v+XmlVwMXL+xBOQQ/625cJcYWa6J8o+6LWuwyYDkCjDW4fbmxAzk80WWtjUJ6nOZHuTDlI6lAGtl
7+f8qfDn7T9C+/zLB8EHFML+4Not6Ugxk9qPCS4NO/rkIv3bRbip2PjrRL9/PaJXFgRFMKU7xnMu
h/aGB7M+PNVmLEq9vT8ToWtOJzFJLJO9xUYryTh6yaZPrl2LfUV/quESCimnp6qOdrKF3CeUkiGg
lUqvcu2YHenwC1sECLm99k1sJs2LsGMguqgqw4m9WrkKvXHDyTjppLzxwAYONlARMlwIECP3ffpU
DS1qt79ZDQvKS9YhB67tbxw0jDXr7VzU+Jp1vzhS6TmxCrhWC7FkIJDNdd8LzV1lfJTweD1oDIbF
iNzeZkpkzA62zfns0Rh7Yu1rQy5EgJKZcCVI5vHV8vjvgS+OUsTk9UQdt0r3X8POKmWrFTSgoBnr
dy54IfrAJ3mOZz7RoXoeGgbL+FJAsYLoPRVH3f2RNrDCa4ndmVKrZkT3Daeg1Q4vtQp42MOF22tE
qqzvpOdAJ+Zp1btyUDRCyZIjPYXDa6m6e2xbJEG35yk9t/abevNZz4kNjam0a27Z3wQg7Ar9yraQ
QyaehbpxLWsw2vrk6Xc5tFrzX4AXHRQRlxPt0Rrq8UxoMrUH9oZ7hv+j1w7eCs+NvmVfjhkCrbYQ
HtF+4QMZssaMFBWV7JwZj8fA2Q6cgyn6L3RFpPrWdF9zYaIyIV4ixgarXKhwMMrFJIk9aE0Lqzj5
k5HvnD784nbrkwqi2I8x+5uBNi4nYCaH6bbQ0XYWlamN9hYeCbn7MvnhU4ZvmEYcTZcMV7uO9pkR
HTpqTkbl1rDLmibu3dAxLhx107m3M5s6Lo9moMOx/adsCr9C0GshkS3Wmj4UP45k03qsFO3hqesz
DF12hUef2CxXOuy2T9YGFWUgO9NIXpyJcYZlCQeH/aOcoXK8JLbkQsz/eCo8WDYAap79j0NJ65Bp
L7URIdx1sBjSV7PznLhwNFAdjwspTRTnHgvIsZDa4W/KI909pFD4RZRpIgf96VaF9gP/DGe57yEv
ol+perJd7kwRlkt7R+0m27KdLxVmS/0AUQ31QHgaDHV0RrI9aiBORec4s6yDHG/ZONH3PB+fDR/U
Yo9rzK93XupeloTNMwwg0hFniBReBkCAlY1ejHujBR8OJnrnCiyqw/couugYpZCb1cJS12AmpgRr
3qTp1+riTbhqYUaJlG/CLe817wl/SmXwmZ0Ild3JsCTchhiz7cmJ8NqA0RXtWN/WvStkXQ9uzBjC
1scZJUggJj6XRPxYh3a69CP9LcsNhJwE4BwM8xkjEv6kMCoiWpp1cikbmpGUqB62Cig37iYEkRDo
ZgzwGxeulmYxkBsvaYjNBuaM1PgSZgqTG1GR19JMMXTdplr1SUAwbPWLvHn8rIlwzCivEAqEVNjH
I8twiGtsQcbwVmSbkce7wCt20N7VyHBms0H4CsJPC3+3aLmbyJqZAqljXnUVxjMajnWIIN5stLNq
se+hA1JLvuGLGvcnn8bn0gjWsJhOfpvCx3XCNd6vEHbttdvpeFgDnLKYcO5dQqwLpBzapJVcTeZi
HgJqghYYJ9/3OWVZCXFPf26kyZjZXrQp/eAIZyzxS3LkexzwsO6OiS9kmSP8wgjJhL0UPwlnk57t
hZAf+NbG0WyvSwvvIb6HzL64VSLu2ixQ3Jz5W+h0gC44kGIaywbK4HQxfkBwiXq1ydM7TsMPpFGu
Jw0fMiTaNPolNFBIvubLVFTQeaJhO87O2sr7134BKOs5N+jS7UGnZ8cJkRDnCqyAe+PRVsurEVl7
xRrClayg6q7cfi213FHWY5djhxLekkVdLZBb/ISnot16CDcmzJc6ZIo53BwXLYVM5ypjmvOtL912
VnRkWx4vPyOSE37mThSWDjCi6+98j1yynI3MuCyk9eXHtmFQXy6tD9hK924RrqhFiAswvzejfOt1
T0nDprO/1FRnWA0+Aa+NjlXodYa32kUT7vdXtGWkLfCzHCzzN7TuRiPPvCQCkhGA7zDcAkK7hZUF
QeCNIdJ1d1PYXabZ3BqR2tsxYUv1WDKQIcSwzUcHeonT8zGPdbFLUDaVuAHuq/ZFxo222zvzvGrw
DizPrSI9iK1e2wFJRGrHZOVHBwvLii5DzMH+2GPEjf7EqfMgXEBYHQttrM/GDTMt+aVD7xpFw9OA
M5mrVxuTGtzm6k9fRe++8TLO8R4mcJjNBxnLl55mryXEITWMa9x1ZEZPdLk7k3ZHKXmBF06OPpTb
0oFcychfNz+cnBkcg8hU3d47iL/wkWE3KQOJ0AT7kkAfQuBQn/pfpf+V1eS1Vu3agXciNylsX0YP
qD06dyJiSfxZmvGFTAYB71Bj5Yib+OyyERdQNqFNxCo2gFR3QNhIWskoJlhpBJnNjc4a1rwRcSUy
GQlJ1wyQZ+TZi7I2OjKaEDNQuVh5kg4EPT87uPPpg3Ou3fLXSyBK86GLokPHuZlrJCRyxveylZvj
qwG5LDxKv+lloGrZNoTFZBVh8mAFIPR5vfeX4D+5x40F6kXyUU86zKXE3dnjX3Hm51HAv3xXVBbx
3RMWStZZM/NDayjcB+klSkLpws8cqEtYRZ1JSLt1jKAWh3CDO0XZH3D/yQ9LhrMr/xVKk4agVREw
VEOYZqBeoPh4jaIwsMSwkKJIlBt7Yd1AOTTyFFv3ONvJGyDvjTSKBTlUsOC3XpWR42M99BF9n/ap
UGpUjn6G6zhRdkMCzWmMabWRLEjnZfbjk+emuDdaLxzBoH/qoRzj5bYx/U++9zv1nvqIh8eyLxT2
a555SrlsonndweeSvjot6wv3QMQd0DY7aact5iALGl+dXxcGO14eaM9k3F0doBUiVgCwwKRtLeSc
j0fDY9et3Rrm9CI8ynAf06jyHTOwMd/EVp+u3GyF/kX2BtpFJZLw7uDSZfiIf5b4p7JA0xi8Yvzz
/i5ANqR2aCblOOPtLTu8JsXdCYp73q+b+ifkqavLBv3csQxpgmrqSfghT6VcinTfTYuTg8dN2RWf
Qr+aPHagwyucUhQk8yahbfPhYvJkJfod2ZWvrHPvwBkrybVuuq2Opsii3bXmn3xxXxfHOMx82P0o
sE++71Y2Qgm9AZTlxFGXYh4wysp2ASFLasU+qmquAZ7RooB4q+LlwybRxBi5APAXoecEVr9E4Unu
DI1kZSN/ahZEtrfJkqs12SbDBy3NaDorfarWi/MIZ13IoSlUsEaHr98StEDxY9iUuQfZuLU8C86p
T1fjyzB/pwwnQHzWpUORoZv/H34hbnJheBVMTFG+BZ4UNZoFrl/WZ4BEn/xKgAY+Pw/BhdWSsLsV
TCg7AsHKcBsRsVNmlDP7CzBGmymYBvGTbjyeOGzr2DmPPSZR5b9PC2baTJngd1nFCoReR1Guck6f
jLldkT1iqajUp4ARqmCYWwUDZdrGjt59xFxyA9go/E07tV7Hlqzs5eRMzroajh7HdojrFcR3ofaN
m6bh8z6FvrGaYlaYHDzzIPBthtFt8JzgjT/wWWhu/ezO057YJAwJYFzAu9HtexbcjJyUo8T6zCdg
0hApUqxeOUfDkhOPXTHuoNgCeZGf1La/jZ6llfYMk2BombN45AFEBfwzOvJgCkI1rMHCZGQ55elv
hE9YDvRHD/tYNaQa8JbQoZ547CDtjauMizZM6ufUOS7YmgGLjGS0jCULYTO/2sZTZWAZL3ySCKh1
Muhk/LU5k0MNOHzz1bhxAuEfnkOZ5MgxXqQMmeHWJEbBd9eG9l1MDE0CSHn2ytcvvj8dOA+Mk4yH
PGK4MJvrfz96d6uwfHTIAhfcjgkpZreEPxAWpEx1drrRliejBeqqnNXyiPRU6IXztTMnGpLojEG4
xadskX7DX8zhbwf9r0mAlpP04KP0YMGEfeV9ZORtWFTxRW4FZKD+5pcR3Y3ACgG27XKtoyfxDPyo
gz+0oVIgZTwQ7CBD24GIFsxj2lG2d6q72Z+jBJaU2I30/Y4cTmrtfYR+KICETOLLDEGhxBzPwztR
VM+WcaJ9aJhwfb4E7+m97ZWsdeCMNzgbWzCV5NdTk+H6LNkZCfzt+C0uMLWzFJu5AWeT+FHmdw5p
QQsykSTeIWL2lgs1s+MewfoPg+By1QA3StfgL6f2yajfFbZaPdG7Gq3x1HyirvinaIr/40OIjgK2
ivYIuq6EAY9AfsOTZ10S7IbtBgDgwHKkizederPTc+pi9MXkSc7SqnafjfYa1L9Gil00W4PiGNO7
BgTWuVuTCtXhWtPzJwNl3A0wqyw4T/Dwl3UdhqQ+wV7gQrLb37FQH8Ruf8UIDm1r/s8O4UIxJkih
9WSEU+2P264EFY3oYkU07OP7zowxTmieyosWwl8qiV3kbRDifzFmL4buIRFo14KhexCIfa/fEnTu
hyGLBc4ogHUUzphAhh/KuA4ulr82wCZsY1qDLvyssel3WInOWf8oeH05L7sxIG6gS7pXsmP3tLyx
te/G5mRPsA9pw6OMCLoS38XmySmPlrotE/PDKuZ8znBBO3Mz1vj8ucR76R7juVpJF5SAexlo0gR5
87n58ypfh+PCmvKKcQ75P+pvCel5mIuD0euYYNA4LfqBcw3SO3W7FHFAibqCstJ5VxlVSJnfyqgV
G/j5cT+GlAnW4jZrmgi7+3lnKDQ3NUsgfdqwfDDBDpKBCwIIEkDViwAS6fndhj6VR0Z7YdmRApYu
dBaIifa1g1CDXycsBjTUcvK0ciPLFe4EK5K8z0Fdv1Cjxio7zQkkWn4ArPbWAq/JlSNFF8CXBVyF
CYxbrLjTH3GfBmJC+xYgaDZFlQhxnIgv9sg9ok0s35M429fWU0Q7Og4ZFqDcw5X55UV/yHEv0GKy
1VEWEoikfRFjxrwzHnDvPBae/aH3xfs4l7s+hSUX1MgRNSTTw6UUSdmG9Uuryo2uUWe0mzDdA6q5
YohrYz520GMO/MyH79KzO1yKgxmfmXdtlNlDDVO2izaf6UFuv+B/NVuaJpfnCvLcSpr9wbRJ/iUV
jz9LcdrQo+rYCOhijdCKptfhW3FV236pHrqKk1AkOQAqvMAsftaWCAw22fituQ5b5CYzE4qHmBS7
3qHqN4tD3oVfQLco4p90+akMMXRdGQ3qcDjrQLXynyT2ycOd2XT9/+yq6t+dLn8XGusc1/fenVm8
eztyktky7oLBO9iO2ugjgZUYEtJuFyx/2TA2LWyQ5IIwsO+PibOV5gXPZnnBmjKf4Eb7QrhbNr77
hf3uykSQYlcmQsFoXKsQJzcY0vSXY1TtBv03Ko03CNUe7s/wGan/mHIySO+1sn3sBuiDZGUS2IYh
In2IBuU3lhRbQbImvF48MhiqFhweG3zEjFpeXy0PKRZy5Ycw7j4BLx9mjUzDmbxLfdu62Xke26fJ
8N6nrPrWuTDm1t22kDdJYHZtC4/Eq5+cBfQcDFYDAaOpoVZoGUCOpAPMFFejnZ/8oNz0XbqnlIcz
6ag2Y1l7mgDvmnBeTaY8OwmskfwJkQlLUGJDbOQPKXuKp9g7GebVp0GZC9yHvQvIUpObuzJTiDGq
fWodgqh7jKzpp5h4ptP7UBsEExIPT2RHqVtP8gba1WVGDdlSZhPQYCOr17Pv7fXBXdXOxjL9rQ60
iqSFVbX/NqKinOniW4w66qH5m9nfM24KHtkw2Z7Xhgq61E4yOtWExomSSJkIxKDXj/VbW66zIvuJ
yp4TikaOy3M0aHJMqgW9ikse7YsolGmSeDJq81exKctLOG70iWAhenOs02CzaHRV7mrqSaFrf5yw
WwGa+XzmLDZJibixkAkT2AK3RvbGxs1iYKnTt9ga/s2MYZ+8aaLItf7zCV9JgHjtSH33KXyFgmEe
RbDSNvqlMgdI4vGfvGRWb/B14ymQNT3rvbVCSyytlTE/6/ZXzdMEVC4TuGW8GKwb+g6pCpHpAdOa
z9WBKFKEtzLWinJReg3WLfrCAKPIiJmxpMjWE/Yn4M96eeNFmP2wrnpuxnntM8j5ZJbK9y8qF5Nn
KcU4cCfIlJrqbZiHN6koZXGTm5pk2977W88UR94giu2Elw59sgpcGZc644QLGDR1ztgYfWSGsTYS
GDdUxpFYiF5nmT+cfOJkwOoS12Z7Sr22fJw7kz2bzNLGAH6510h1veiTfdA4n5rKW3FZsW/TiaRm
AxeZ0UqQA8FQkgHVcc6mkE+o9sMDY6SURY1VoSjGDcAGoM6mwyyPOxZZb02lHLTvybmJ/LA8tqPa
zMM/Ac4CVo0BlmZaO4Prkps/4iIw2rPE1bKfFEGz4PkGoYnDr3xSotJhSx7CG4yA2b3+uHAo5a1s
IOvD8x3OxKhI9BASlKk5F/gjkEFjsWBbqNa5/xgSgeGX2FM4AOjpHZ+eIHozaKEj8xpjIFXfZv2t
bb7EbDxySc+ZWWpxK9s1ylO6f2WiiBi0NQs9bOPrtWZ5D4CKLE3S7OzxpujxGbBNC975vtzJRXXE
C0p/xuC+SYlhwnDnAfJASX2S7i0tFXvM545PcsRtUgMgvnJkkNSDaOroQZIfy/zMrDPfto1/NJF1
Xbr+3gLqGt05ZgfY9h7STB+z33ux/PAm+Nmlx5nbuBbZRcu+yPRk81lr267JnjvjUiygNxlhj0Ax
WWM8VlpMwk391ylwmPK/dYeDPj6lCzsyoqaCBmM60ozxodYG+izAHlE3+VH3It+AAZCtCpHN5aeG
04tQBLKA0NgleTbe8hCiVb6tx5FMl+Enw4EjbxC/MZU67bZKonOFBY8V3214HsDQSGFBCJFgp9pp
2GCJVxi4YeIBprz8EX+XTd4vh65k6rY+uvTQQ5GuyNZZBq6W56RGd6JFW46H6X4VbryWFj+ginbe
RU8pTPahU9Ij9aga5/oaTCfLrACJhovREjzBbYF0ac5RYrAHmXBLilkpu+ANskXP8U/P23k9zekx
zCEUYJudqgggO0KF7z3a5AYUEPmL8ihPf09zbWrsH+blMCbTQ295j1ODR4JjnRR3IRk5mVk/ljgG
m5r6Tmuf0w7HmviRh4I8Q3IIOvJAgvZvjvLXbPzHwJ65RWc8z4khmbaAR9BXEgcCrcvhZvXcTo+k
2ejEMYexvQGKNBZ8ZEhlqvW9PF4Naimn7VnwZSEvA0ueTv0Cl2EWgB2nzWpO5eFFQC/lgWKw4ckW
IGaEhiJfTfDNmGaATwcQjqY7ecuwcO23FlSvzGEsM5jUwnfF1Gj9a9LNrHmFUzSX+8lHpL6XTj2t
Lh1R0VX94Y4Ej8UYe+kjnWB4Cc4W1J8px1Wnzc96NG1kAsyArJIOjxh05LJgmMKLvbSrX1t7nmlK
zUrHMA3L7JUDOpzwbbhfQSBmoYPB716euHtYyMguMOBbDZmJF9RmEfeW4uIjt4TY2mbzuoy1jdm+
eikeQBVgsW9bOEhS4eFxWJxNmQakgc7AgBgOMvpKaQs8jyPkQk9AIt7E2dcSWVgoEBiGAahzcBB4
heEjy9+kw3WMLTJr1pGWpiQyXHnALtyHlVtv2LBm9I3KNEnN+GhiY4+QHfPgYJMvuL0I8BTG+rlk
5TR1GJ0gzsJ3OeSgOuFd9/ODbOUUqanTAFmw8FZsdzqaAJfy5WXZOozu2YQOzr0LYE7P6007kRwr
J983xnc+0mLiA156ON+jmoi3eqidVIJ4wf9K6gnIEQ41XsvM9VJpe+xObaitOXb3GQQGhNqEEgeA
fFGZ3lPuB8dBuc56JbbR2hT1n6G/WU2BnAX+L2M2rUtvml+1uHRnOwPP3J53xR0h2rJplPVVW1x0
HlKXox+x+ZWtdJM+Gyzxq7r8kE/HTZf3mpY3rg9a9EX5K0Bb7zMXim9mz7aCuMKPurB+niGRRtk6
cXByKKZNZxhPXIxyopL0V8sHrDHSjTUtB4NmKHJDcIlLXV6gwETsTaCrKB8vTtMiDT05un60Hwpz
Fwb6LpULDkizgRo1eNZbbeDv4OPcVg55tes0xPlmX730k/Gmaqq8U9WMlPmTn/8rm3X32NiffmAc
FDyX3IB3ZRHXYfwMliYGVFBYRKTYORibMa3P9Cji+wKJTx54b7G2OkSOhlX7Bf+yrAVrw2GhxihO
BELIgUOr2VSxe206vNWStHupyvna6g77uxvfXMYUYcnVYLaDOhU+pWybm7SpXEtmeDLpswTiC0YD
LXizLcBLyb0pPq20PCo6oWlfzhMGERVZbjerODWL10JnUY/495Ec+U8cTfwDgIxg4U8aptIhsXja
i8fQUcucJ4vt9mlpYVRTB2uNhtvZGKMHPeJeAGi3S3FK6YvHtDww+/h/AUk2zBgT3b8z7i1YhBre
KSfhD0w7ab5Bp93kuMzYyPj3GQRGnJtkMzMhCaNiV+lXx1ERfLpoPgtwpxRAGLPMBzNzd8Af/2tT
uLf5hf4rm8ZFeydNqYEMNnnkIMIr2nHH9kSCtIJQ0XcAiNg4v0TF1zBVWFXg5N7jFjdOB0vnsauP
4mYnku8iQJdiGA+40LkurIB2HMgo6O/itx+E/qaYbjOLGq+Jj1ZzQp6Tm/l9yebXnLPseiQZ4x2A
3goqofoerZ/ALC4VTqoLZsERltMCU+UzIg8Tolnm8lZ0JPDYTF5O95HkARBj4r/lLgNEgCSekFF8
G8jp+5hKbx1jhq2Rw9HF4Fu8gQXX+Zg7jxnLP3ASfFJzl5Xwk4+FYlkHL2oqTs6+bXc1szKA+0gi
SB5D7OG9XKDJ0BloXvl37nh8eSltU26F0NnsWoKJgU6zo0wh/J5XmyxXbJxrDpXGBTdpgNoVF5PD
lR90yOI9n8M4TWRq8f769TmYH319/J3d5NGync/+b8nNbfTl3hz9TY88LXZ2ZHfT+v7WNAEziqbY
10FQ0m8HWwSrUshuo+DHrpGLzI221vXsvVPpxgQQ1Yfppfbsdxm4dd7JOqaiQqtr1d1iAhQncxX5
9z9mw2BYNFubaA3ov9hHg+dmCf6mrILopF1n48YfMM0S7Q4bIYHU5id0dFP8Ui70ViX8V15bXPzW
ePNqVs4cwmWAu5RTbyNszIKoIo5sIlwMtpJDh4Q5vDkpPO+YBBhDxtY9lQy4OZeT6a/k7RQqcEPY
wjdcGtrzAvbOmwPQS52Vd55N64LNAz+c9HOYJQjTToMePVb+g57+8DJkIwMRSCgl7VGIJHl9DINv
CxMweBSC+njWn3Z5Uvg1yddqmb3x4m1m4oSMeDIBnuPFitUrq1ZsGkZMKRgMnRsFlfqPYkG+NXUU
mAeVa7YRZIx9T4O4zg9BeLVfEr9kfRw3f5j3CQgmS1xbVVd4v6F5JbcoiP21wbQZGfZpcZGGH+XV
QMeD2TvhHUPBdG4WhIXKJra6OLF1cNL+hX9dcNQl+WBB/W+awmiROHpAzfo4M4VJQc+YWukgPRIF
g60ZcVmJgSBbM+UD9VaE7xQHOKgu3rW2YrKD84VEin8+JWmOr1+xxZC3BXPZB7PUdm6UFNvMBXHQ
3bLYm1N26trQeTMMh9zkOjdg0PJbPfa6XRRSQPoH2Epgpx5hhjUx295+4NThJ0b/SGLXUZ+Z5DPg
vaLH/W/SoGd3YDtmmHGStVureWThwrfAfcipEXVbQEftuLWmx7Hx8BNzVgWgRNBB5djAaMeYZ+iu
M0kR9E2DR1BhiUCXAIQIiQcD20LjnNjuzV/o7CASYrfNCSPABldBt9SeW9s896o+eP/mpfK3Z7Fc
wCaqwhkoK5J0tL7+539izagOluZtCZgGbHWwehqGFhPBKP16LkMCL6XhAsptIyxfrnzJOuYjBToQ
Nm3l3bkUDDPaJub8WFvIu+zqM2GDVlakkh2bpSGWWTA54l35F43Ze0q87j+NKm2has9HuheQfN4i
jPsQ32EBScwRreP/u6cwtCLH+DiR9WUJtz6l7QUoybbjEH+aqBMMbFbb6K/Wv8z1M5qHrjqAh3ZY
z1vIYF9r4w4L4yF2XvVxJJ5qG+rIuJObBIZWnwG6UfOS5u26+A2I6NGcXZ4/+0vLJzg8KzffTxUq
l8r9ACQCiej8b+F32ACPJp2J/4fGa5Us+ouyP1mWO9Yb/JiYQQjIc4nfveas2CdVGf5sWKZUvrUm
vLLiZVIugE5CG9UdVUQpe+eN2ZkL0+Gscgvo3q3XQbpK8lR85K2tIoUYejcIU9K4pzgw143xnEb7
YniByOnZzXMxoUefQhv/03BfGrChIEunAXzD7vSPvhftq/AlppJG3t5bTi5gBpkMaHtKxErl3pqP
LWuDpuco9h15NWD0nKyuoJJhyxQwYQ7MycxqQiQ8aSjtuWTz9iZDXMGWixGOLd/KwnwmMVgDGxdu
Y3jjS1xsGKQxyZA9jzL1BzXDXNYVt3/HOMlOAff9HJtH4siANZR5S+yN+ZXSLTJ2s8ODTCKE1MJh
FRMerewmhwMPEWsBYM13ATq278w6QXzV07vl+++16+5yWFwNRJyQjLEK92lSrmB3l0uBqSUYLKsC
l/ZJrHRKuKWsjJ6mMTuNkGUSLzrFcITiOoN1G6I7j2DiDL7LWETNxoBWyPN5jryd6S7b5pGx90DS
vdAm5vS1nZeVOdMt4Zo1467id78K1EvKQnVkjeE1XQ532NlpNoZYsXrDZPJPWgSIDh1Ipllhboyi
eK3JXCaWZ9MQsNwPQIr2SWZxhzbXJGco0Sts2uH41kfZ0cXpxeFvI1q6mhzpPp7ePHs4CMfeL9JP
d7ReyIuhiYkMrr94r3nWV8wkwpKZpV7/LS0nB1f4yaXOsnM0x20DJOVZwWEe1WuYYkBQZp8KnHxy
g2EVBFcDxWbvXg0oJBSHuIWkljMK5MtxstlmsgCngzoLOTg0UZcZuIJhM5/d8Fx5Bidnx8gyK3Fa
GVIOFp9PvR20ZpvW1ra3kpc2JX4oIlwm851T6SB5Tk3jL8T1V3cBqh5pISMGE7m0c0jxGXKkuZlI
q4TVmHA0i4K14KyZHtN+ddUkUs9D4jODgS9+vYG3d/THdF/l02uNjAxUZ9JeMS9alREIuoZXcYzK
ueFdZRFKYMdra+DwwUO2QJVsrLneL4NkB5Ubqz1BjRJUGvpmx4BnskXC4/eRtOFYzYQRYZ2DLQkQ
4Idfg73GLjKzCCMka6ZcJ08D019SzecSgJsd7ylKPLzQ90HdwlDOHyNiSdUCuAWqKe1Eall4nIp5
L6kjFCstQela/h9J57WcupZF0S9SlXJ4BSSybbDB4UVl+xjluJW/vse+XdV1g09fA2KHteaaQbn2
4KMFZZFD9xJ3ykZGoQ3KJZPjWcY1xqnz9D3s02VvUu4PgVsxr6rwXM2ImTfNW63NBxgKbbmcbBON
H082ldS9UWwKhdLA5YavPA8/cpirX+PeSklkpG30xNeQO/KIYPKA1xsFkeDYMFAyNWzPVMfw4Umr
u03apq+qm74tC8P8IG8TOK0SFYfdwKy4TpG9qQsVdoz2BUipY8/gb7mVhAegbE8vfFTzYd8eEqWG
1FG+SMsb+nAKur47Z0Wg2teRiVGRivfFwGQiRo4e4SGXDwsmkmurPUWAplNobL2e3An0w6PqXgnx
SwemI9Hd5G62alJumbY8cz3Db5m/wsxitmT67wWj/USr8LdY2nUk+idd6YMcWMHOdWIzbm42+7bp
x138EXnP6fxsdWUWdNpBiW2/GN6afvpnR0QlkNZTUJFNCMO6JtyZ3t1ygwEHZdsRG0k+0jieMM/F
QnTbztreIDY1oyaMJgWKeQ5IsCR4E1vuETZL4oFYMz6UXO+5SPHY59GXj9HGw3HmnI+elxEyIYdr
yY0gafUe858Yvmtkt/7QnTJLO1HqL4BRiou0gZHcSCcLWQIzR49cpu7hsdmkHXJSFOc64tjLGBTD
JDdRgWZPZAlKby280calfg09LAImkiKhLKU59Uanw2fBC5cmhJ+SJVk4TGiohJliOdAzeBkXYmPv
nTTz5qicccy1HNpxSwcpDhr046oLIZXBxNTKOTcOaeTI6DvZB9rMOexwvHZEs3XhpoocYk37p5G5
RTngG3JPh+VnTPvz3OPuA1CZcui4oaRyR09lA8t5JCkk7LB3PkkYYUH02jNT7j3xrWnis2u9X6ep
JeE+AdCFJ6Xjqt+hzY1Oto0QQ962woD2HALIbSYaxfIFszZJMJbo+wipIe4vIMdS67gIyEvMUSES
FbO26+viKHmAmBp25XgfEuvGjTeHr0o/QZDmaWnnDJ97dLESJ/fC/u7gD6am9ypOnot2+T9folZ3
g2McmtY6wDjEvMjFzWrzpjnGFeVu1yN+0Ld0cvriUQkBKGJy6Fp+y5Vw69nsOiJFMwacFGINaGCQ
BoDcJzTP9Vyzbv/6oxjWNWbqmpjvkn6Rjokvd21rFgeTLjlnsmzgNGfXnMGSxwDSN0iXSPvZNpMj
2PDGni7cGrhfo4PC4yv2Dl5lPr3VM6wuG4WmikZexZuwZaqeKVtdUTBInH9KgEhJtbNvYOwp/AqS
gvC2QxVB1YHj+r4FCJ1d6ih91yyc273z3NFvLww/ClBvlqU9lmTPUHkwmkm7QzTz/WsH6deCUnQ7
j+ap6uYX8Wr3zsuojmt7Kv51sBRYzoLV7p0dWJMDvjIJKjKVWQhy/RQMB5NQrIT3UXZm9iq58QL6
jTt156XVVRYCMTGYxZjWhxYCDxp/aAXb+ebgI6o+8QgcF3qVh5TKIVJNwoLmH2rpmbG7SnqyQ0iQ
WpPuyJ3KFNuRQW1HC8qDY+m+MK3fDQot1E+s83WqQxrZbhSi66ne16RNr62l2UZij9Vahev4b+pc
+PopsouWzG8pnDWo5pR7R/UzZkTxqMBSGy+rePb6poHoSkHb4uSGQ9tIQ5xktzbOL6rdHFXXOHoj
B3NUml9OOuzVdoDLQvyrHuZru4g/7TLZ2zNMd5J0JxFydQPFAiRJrvkIXyCz+Lq1CTRDhk5CPy3x
I1A/OiY7PeG4G9UqULhx9VgyZ4JWx1oFjQLAtzKIqAGJ2TvbEVPjakpfjMaJET1isgp5gyAYfsMj
I0BZmQzMoO2rCKEXjxOYhnFQR5KL8zH71qVsejy7chraoS327WKGfXc2k6+c+aHiXCb1Rk+zbpi4
ydOH2lRPCbuLsLul9c7bv6ojCB09lSQGIEiYNSDeDjY6qI3fM4uOJ/vUfY2FvjVk62TnRKqz9Sb4
68P3kOZXBta+gbKL4csK00A/FfNpyU/WIHN8V5I7toy8PmAA1DkOCGOiWPeljBBgMeQslwi9CzW6
XHxm/8RP4PAEEkCLrcUq+oencnwrKGzb8LV2weSrQ4hGRukfLqwks0pOfdcFZKqQea//CKt7QIGF
gUFiZRc5kuq0mdKOjlcskoxqn1VmjhneHbkVpFzCDRXdpxfWJ22gdf7OkUsTmgP3p9wl3q1mApkj
RQ3/OwC/FvZnMQ8bbKNPaZ4eNOMDFfGbjaWtAoUuLL/4jC8FfWJX1/+xeEL3YkfMFcF/c8sGncnk
7Gadk4YASISrTxNUFrqoIX+1J2Pdqv40SjXXvFvgr2STAYjK7TiOyaFDhOQZ9tci/iqExKp1HqHu
WRx1Nu2enG9rebu3maUMCFqGqjqp68yePkX3jQvnJiWzWtUx2u7w18epuoXP1UMeiuObjZl58qSq
1E8VsTpeuLYbXGCi10xSVAEeRIN/EJ4QCvR08ADoR8sjQg9TcVel0NSiA4CKCrlVX14r+64t1E+a
6XujA1iTrIdch7A0Ga9w6wuMr2U9ZkHSAiqR0sQRwrBk6bT5dcw/kiRwZ6hdOXoVgSMg4xapUCXY
jrScDDfELkNQAYiD92b5WxbHgsj6NCFedCkl2BMZ0a7nP1bajHm3e7Pc4YSEcYV69DnjF48THFYL
5MJhxMmLpy0sQkg/5plMRpavuRkbpkA3igMJ98BTR29qbgrCi4ZpwwtIjr1l3VVYOOaXBKA0Yhr4
6gFuh0YmsWKUS/U1AKTwa/AgCMt7BAFKLou66K5IgNOKcMjiBhWqWZBcYhrdAkYqGysmXKY3dhW+
jirAD37FAJ8QPufyCgKD0qrba2mKzVJ1mCkLezwJiLIjXGvjUfl6KtxPoe5p/eev1kEuX/sTyvC0
PBchMw0HWxE+LdNkuKeufkqaUxrPaCe58Szju9GDcriH6l9cfqU0hWxraPXrfnRlrmp9GA1rC0OO
xkKtJ78kgkVjFAY8nNqPRewIJqVUmJsH5olOq271lAJ1mZEprZX0n0HRoE7tb9NxfqPmnazqzcTB
ooZJ11Lsl0GKFiEJX6NYwyMToCEdYOP3gBfYUOmfCZ5Scicus+hQAPDU3hsmuHqMo0xj3l0spVn2
z2Ju/uVwVtz+tfdaJqjjsSujveQxk4fga7xrhXGxAm2O555r+dYbL4p9I3cHUtJnHsGAcLCUHpFo
UAt0yEmmuP4yQ66AkisBTMD1skC925hVZ5+ZsIImrrbZgDFaNn2MYYIrrearRJt4NGMg/jnw6Di9
4QuMAT4EHxYZ2dEQjlWsROcntQZLwNbCbbV1OYRPSpKul6n0q7oBE+EWH6wfvPhh2s/bEhGlBUGN
9p/jaz8BHsDUsAFeBge9D9uyicRL5FBuxT5AT2bVWxcEp8hnH84N+dOnJP2u2RjQYwmMGGYcubdV
gky9xmkfVpNrE2jckSp3kBdbbdYHDdCJcJPL2O2IPjemguDf+or9YQQ7RTZIGk505CQAyuLiLpHK
cMb6MPExfEDW7o5/XnRFp+qKV3f0OIbPVDJNyv6kwBXsFzZB+x8cXI6XcRneOdcWFhzUTqhof67N
KfcVta/qGP63H4F5bSCNQr+pA++S+tOxPrUWAimg+WpIlaPA70F3r+MQPkswWtLKeRfZCAaOyWhf
MuJIYhbKVdIwB1Sw8b2zDLRi9mqyfsh0eltarEzcN8V4kieAAbLv9Odw+U444xu8/irXoEpcVjrd
jLz45VE4oJBNHNw9KMeqenjTEuNfPPTHODc/VNqWcbiVyq1Rd0qGbA5DXL41DrzCPFOewu0OeXkz
jo60+k3OzdaRzJyeK2y9nPypECi+k3zZ9YUNCs2T47/ol3Yr3+l/76TG3yl9Y+zQG3uzw4Etk9OC
UvECljlZfMz6UacPQVbt+IGbd35SgfHAKDTdXaveKdNWeXKX0lSFBL3hrGpoXWnoha/pJzx71+pB
ix3yG0L2HLbEPUZK0N2eFMLiE1iDhbtvq8/OjD7n7BVr8kY39gr5PjlDfOefYylBlO4H/T7CSaue
Inx4p/k4a8Kvl5dFe9TCT5LuE0h7A3NozZ+8NVR8Qvu00cMRT8+JaAp721Q0s8bW3NbYeEgFpu/m
sJMCg54qfS84TSzPJPVJJ4WTmdZY+0khzvNh5Ldk1UulXQytRR4j/CmejnFnXhccUyLQEzZuhD1U
2R+Iu/gKmWPqtB8aVbm7TEEZcoNyATtyoSh7r9K22qGpPh3N29fha9Lqr1D8M85lQsZGxqEDhQIS
9Py4NKeWJOEhtI46X+5E8YrrA+FKO9vSyGCqtzXXobsMEAXJX5vFQXaYwNKKWgKz4+Za73rtYTs/
aoM9cwmhl4sumevXCYfBSglXxGmQGAMhH1jM44hQoVLNfIxoO2TRjaEY0Mu2Ln2HBp8/nsPsVMJg
sZg7t8abQ8FQYJKMGRIDop188YYkOULaOxgiZV9s4+Rd90JQ4n+kRQoHdRm50xii8B6zSQ77bVBc
uxsgSj8a74xqpdFeR6s6Yc+HzXU1bO1E5UTWf5VE8/ksIZTPBisVTzxS86w9eu/RJfjAkSwqnfe7
Lb+56HL/pbcZywFYt7u8zfzIfchfJNuuEOSA5cE4VqvukfQL6bdWd59RE0EV4mLCp5kAQaayOqUP
EQjoUcZsWqsiPNgcXGUaHa2WZMc+9RfmIQ7fl505rIGW1bjHk6WO8TL+kuiqLHyNMvKH+J3J+MbA
Txyvct8ocE5xGWc3XTAeTR4z3YjkIUfMas3COI5AyUr+O2C7tSSfde0O3OMHMUWrqRGfcmqWJM2L
7X6qqAc6hVQpq7s4YYFrnXZaEDs3mvVqNaQmo4zToGCEmfIjN3tpy6tTvLb4tnQoQDH2lMR9G2pi
2cEgigEelDqoFzCWJeTT5hOGjxCVIqbMq7ovMcEiKqasCbUTPx4GIWX50OD58qhzAqoQDucIx/eI
yTc14gI6UEb6RU+NbkL4wvvY2tdNG4CwSVRNGNCUhsTYc3JzC0SKC75+KWJidZav+a2x75Imr9vR
HfN+EyjJCRhdYppwLzuau647hIIubvIg5SnmZkhR5Znu2uDbpiwCRKx1DKaZnRGtvpmV+sKaDFoF
kepqUePfiZA/BFuUoZwBosHouYT6NRzMId4y2P8VnvpSd7hkOQsOBxWA9bInipCk5s8I6lvBY2jd
l5yLS4sEkQwAOAU7r8dDltKag7MNb1pvUyRQSC3LfsjKS9uT+NznV9U09o2FL0bJ+drq12Tq36OU
/sAIA6JeX2JhrltkaCUTebPu/J4KsjC/7WVD6RQ7PR7DfPUxugJseWGduC7dPfRNAhIiL17TtcPS
hBxcMVrr8gWy2Lbooc8TCEHvTi+rdEFJCTBgX5hAlOIL7CBaRHKYg/OOeq9+m5wmVjnPJaoOlhxi
Kza3B9fJZARgWjkGzAWUeiEaCBZfIss+PFS9pevixPVlxxyik5ZfK7P59FI3SCdMQc3S4EwRw5E4
7Gd7st4GYJt7gghJ0rIztL9wbm5IxQ+Th2dKgfZ/+LwYkN246mg9Uu/WMgX1kqDlolcfoWId6yrI
DOKEtVuuooqhyJnGZF9ieMcGFwXyTBDvfPCh4jdF8dGI/h3+AOU9/3ciuRnL4iyFlYqzvI6T4AvG
P5MRAtmU5y7Cz4FYaaAFSbB1TRWOGwhlJIJ8+hjG7HkhBVhRtZNJB9Sig8343l3yKDTSz5aNM76W
f2X0DQAdh2csv8on/lFgft9LUqVs600miHBGxN2ksWn6cyreEipGDyBdBT1SZxctH3QwCkt2CC3b
VgU/6pid4reijmwYBdNj1Xmei80UYRoFh9RS1qHh7QgprBnlZKZyM7xnxN+dR08NwrzSJ3iduvtV
hqi93DN1GAKyuRiDPntkLUaac7VBy8N1H3fqWng5aY1A3/V21B1otpewH3eAU2lin5uuPzO5iO6G
xfAmI8wZENAK34nr4GbVdql7NGoiZihL7OJZNep0E8P1dWJyUjV0g16FDMHaa+jT9OpkMKCq+6fC
+UGKzpgP5WzxpYM3xGDtUUi7SbkA+cTEuh3ynPdEEHVQ9fMbLInAwCgnCykRh2BwQRAaDXECPBgr
eXYxFOkeNq9Afep09xKSaaMvQdvl137ovswNCcY1Lrcsmax6HqL6ZYqYSlH1MdhQGNZ3y0VVNx2B
DZmYkH+XO1NlDpKa7mvikqjNhhfJV5hylVW6H3KvDnq5m0FPXHHwPFznGz4FYuLIbygWYhyeyln9
YOPAa9Pjs0G1UKHjsnjmBa5iONKUG3zB5mUB0B2CiVsuCtmjh0ahZjKYHNaHsGGOWrvMlSKccCeO
iVzF8By3leTABLWtfa5D7AY8PGWHM3ND5L5YMj/GuPG5cd1anJrlA1iMwVoDllfQzab5n0bBrIVr
aLpy2Bo6dKQdubiHCIAJmJZHCvSkWZd2SFgxsy/cW/VrV2dgG4qVF2Nu/FOK75fOF0xP/clszvHw
bR2whYwu7nwiv37TWy/C0gNgOQlyyT8zOZ8hAAwkFskPPxB1qiZHidlyKJl7sDZes+4rv2ltfNn6
fyL/JiShHG+KvkcJQNL2vNEUjCjbAcaC+9QZ0yVZcMlW041JKS7768k65MaeuzFwPxXTeqHsSsH8
/tMba8pV4fmhIQ9E2x5LNYJYkAY6zzNStrbDUVtmeVAXj7GF+ic+5wnQ3Z3uXg6fdqyQaZXprjWH
fQrBe9Ht55S5smyhG4IrokMSVReAOEccGQ4eGM/1IrrGtvVjYHAdCPKBe6DHyGXTulbjIClNT46F
y9VE6CVGS2zNL6RxR648czGuiGIlhqAADHx2A0kaGSKojGEIgVyNqvx0dcFn8/ZTMRNAiiGTc5Ru
QDPR2xOezPK0lZtJ/r1Xsw2jPCyAYLZaT8b01jJ1x69idM70Ovby4/Sej91PxfMh1tFvqvIjwdDA
S+9DYfx6wL92yKBgzWinK36pgS/loWesZrLnRnrynsGjL0ho72FYyUGMVdFdTfO8ZR1zADYlQbvN
XrfG1STek8WUPLYoSZ4NxQ1MM987efzgRwLUh7/xH6X1cJWzBCjOT6K9Abuep3Z6yumGMxtb4Xq6
2vCfqEZHGqs5PxYWCH6d7eE0GL5rPrXsXwvjonFygmW+ykgiddEOLSjdWH73XqevPYM0OsIWngeH
ZIcUhJ8hVez1lA/orUxmFI+yfzA0bgUiphlLXWoXeZ4Nahmo3LG0gJkk2FwUpYFNn+B2BFMKC8G+
ZvbVVk86fFXijg/hbH/3SnpqGlzMf3LOGYltKWW5sXty7OAU2hpEqqE5GGm6zax2q0EHiJNq28HI
lUSj2tgSybhK3R7x8GN0MMjh1gZdk52ojEob4RSaZN+4DMoKOVNQCH5hxmnCtlpKccBNaGeN2PCU
9fBtE99AqPQ2oVpUaqZwJH27xQe1aoTzpGzWOYRHCH8mSd/DPjIfzLrpzaEtyfGahCI1Lb3ZNR7I
LXAVkefVhNwW9ivCvkT3iQnz/kKGMtqIFGW60MxDQia4LIjYRPCPzuRwcPLXPaIlt8a3mmlH0/Qn
rVT3nh2jsYmao0tZpNhUq2P45pYaKu80FgiHnVWGDsLcqKyGuWnusoQqNO0/WhuwjQe2zgsy2Mg1
zgTnb9KxL8xfmKvCiWhqjRMCmhts6qCPcBRG58zjrWwGwqTZWW3l61IDWOUbLzc3Ub0zsGcBJler
L6maA3+ji2KGJLXElEPhpQIFlrRf0V041K3SgXqOw1D75CTNwTMMv0vwMCdUNt+a9UcEiR7xCupV
GgNwZAHzeEWB1BVow8D80aguSM3UAYskZkdo9Swn2ZtzTxqLA7VkLSYyzzg0jHKDDcMNQ76DYacf
unTnZ/wDDFnriP2Qk1Uj4fIkgS4a3bWClYT2MffhMStUDOX9RoDlk5DoUU7TarGX/g8KWTd7wA2h
6WSFOt4EyFw3zgc76g8UkfPyyq0p1681fxbRl1QjLkb8liXmc6STmkuzBKiIDYxUeMe6CovjLCIY
2U6ErwmbXQ8rSj5S171heLJ523K+vxYsh+U/8zqyR2wGW8RAr0YD9ER+cufiFfauB8CeNWYI/wFM
BIEzfd3Cqi7ZBHUB2MSH6WlYShxlIF4SBPOYsMvhcbJE4LpWmgj2jGUOuORtGimyDK0pGOhnaUjN
jWWpL1jgxVH/luLm7JQ5Nn1/k3HJu/gr1u0RW1RqUaZuymRjURRT0EUIcjFi4ewjPerLLq5Zf9b3
2aycM9OfIKa6/XACMCNaoYA2RZh7dxcDgJt3SyZnI9EwmLMsJQ/ZU9QHhocca9JW9iC+uUK3kR3f
MHXi86Ro/XSHPNOIPOdHDmjrdATyocDwFgfvmi+xJFi6bmk6fB2P5wYp3RAeW/5wtGlcxm9toC11
vAPBzhyZFbZvuHyDKaYILmBW4chgaOGnrVofTqEHVlG+qzbwVd/jVTI6P0UIHIzwsYGUYpjGypZt
tE3yIKlWLQ3hyFmlkrGz5MM1zXFbw+FsLL1zqRxHi5o5OgngeAEsWqh4BTQcFzpAnMKp2ujKI+L7
TITx0+colYgf6lDbLdjxGVNJQJ9ztsMS0X17JLhqy9F9YvbHjpmZ3/cEHXSI6ZnCy18YZfjItLUS
9Er2VQmhr5QuvCxLfvNCwsxycmrZ/c0AoZXaoMYiFLatLKaT+pHOiEHTv9L90zlgFis212NJT1VO
15lFKdDYlxrnIk5PSn1Q5wN/NTXSZ7iUWjTDkMAIPIKxzY228cQ7FdXCFVwXeHiH2l+HUTUFU9p2
fgkyHfJRIDtmZAVTyMH+hoVL1He55wYckV4oHLYmihPofkC6MJuL9lbgfDDp9veEdsHwOhSxvOMM
EgqNagdtBc6xZ0Lgbfx+HgIt/CD93TMPGWPV0bH2evw06n8uHBsLOYW64/tEwCVorF0kJHP8IqHq
Mm4ZAplbmd7tkG9kxk866LG8ceFy+R5zodrYaTDk2Ddc86gNfeHFFFp4Ot4kVIR7xMbV4qOpq36l
oDllJGmY2hZhIKyLD124/2T5Sc23gFyq6inT4j0uD3DIbyrUWJvOKQVHKhB6jJfK1H+oYj15HtZg
UAb3tQDwbJS1fJwebzMFY+2YiglDRzkO92TsVTlRNBqqRbihTuTPGv2zNAmy7Lt0TpWegZN1m9Eg
EuxtSA8UyHyps2ndKOAfpXLISBEBtWt32ohHLj74OhFyb7yKNlDThvd4+ud2z70Jz16Wc2F7pn6U
c8KU+C9qcZyGUM8exhrxd/oJEiXfLvSZ9aj85fVBgTgU5t6JWp56nCXA4aBaL93knCOObRAzfjxM
V1fH6NzTsSW50oxRZc6pupHltOrciglEqPICGwMNgCsmTPJ99/F9SQXfGK3kEJN0FIXVDuXLakRn
a6YwUAvcgwnDVFBpdc19MSn60xFHhQaBXQvkAmO4Z5yT7Vyqaq9U3/UOTX3cEuKNTZJmMZ6xXp3U
Wy+MelhVUkHgQ2wnUijf5dwAglNMs6fAquGCutDeXD5D+CydBzNpW7gaE3PjVO8FXpQG0cVms4c0
61l0KsqVmvnIo5x7v/rjQ87OFLh04hlHphyr2yI/qHJwS+CPcsw1hNHLfFicgTF/RnY5RlbUPcZc
7UX50QGEcXfLu17SH/SKQapce+2DPOLd0MJ2wbBrULGoxAgK2IRSuG/+q7vwsQN5niWpJfuDkZ70
F3uBgWdxY4itleOKVhobhyXR4ClZZM3FaIcd8gGDjTxVy8mstTMytp38MmSVr/bWrfLMa1S4J6sl
gA40PmzKW1fjkylx1faPEG1pZ0NuIq9pZdhz9WumG9gNyksX/HGm4ZV1/TzHe/B8nG1gt/MkgMKo
TSZcTRs4rvJNj8P4DYlcusyMA3kO+Inzb4OBUzVeOou+moYvqXeDNSHBREd60i2cAuO0ky4dygP5
ullVhwoVQIq6MORKnqptVN7s8tyhkNKXf41pfkpfhap/IB7wZ5J/mN8yDyUZjyqsMzf4WcjhAj+y
5a3KNKHyFxTmoSu3623o6ZNicTDip4ILLedMhKS4iZEH9BPGmek91PH2dW5wW/TyMbfGKaqfiu8s
0gI7s8BvgYjFYcohP8AMM3H8L6Bp6qJ5KemAXBQL83yVioNpxIrWepbMe469ytqj06iGO1+B5PQa
CmTB+nmSRVSpaydNHllQxhYmXhQSY0WnTElMhYe/LndnvFZYRNB6CsKnbax77BpaIWPhIUz8WF/W
Pe3+gtdsTY0/8CTomjioygYC1aqyotcWgoxWWgeN5xGDwde18em6ENt0fVtV4ZviDnA7dB8b3G0q
a7H4InLJl1Yx3D1IaSU3VVUA/VglCez4MYzb0oE4jJWKPrhBb5zbkrFM9ceEqTSd5zS7OsQ6a9G9
Vd5Cno0G+Tehvp5xzE3uKH5gXcCcM6ut1YS+zVZC/LeihcaHg8sHGkMIEQXBJT1AtuN/iaZc6uJl
YhabU3VPs33WLO9Hqe+Jccoh260gz65zrIe7StpObDTR8wSmW5upXMuMWLlIk0DM49pi2MxIz3ao
tqB4wdZihznbuSdYoybJ8MoiTRJp+44ovURfP7Zbq7a+7VHZ6FX5RLwU13mz4AoVM+mTSzKVkeQI
THhSrVhwos73JVbqUQpSVnnt5gEpeCPfL7Yxfwo+PdyTjTdtrDb9RaxqrXuzhgHsgfEaktoky9Qh
6fczfXJWfNS1DgqckNeTbTPtR5OgpprKyQQzDD2N/tVa9zTV0VFvv/ISxdjCRY6dTdPeqA/lwqo/
i6ymzc5OFgcp7mcY28sRzyymc9Z+uF63DpM7MIObNG89jlgjPNrQwhcGYZ9J/b+IS4To26n2A+Y/
GCLADLOQ+Jos2RhO3hl5Fu1AbiIljJwDmo+gd53nOCIEwWj3sz6htVFY8cGQausB9FgZTaTy0K6w
hC5edIBYSAGQ7uhKeWgJPXqI03x+ofTCG5jP7ghfSdoPZdavpqO9Zhk8b93EGNQ0tN2gkLmpM1Ec
tJ1pEfLMmA5V1O/YUt/l4VtreYek8tb14mK9nN/HFHsP+LXN1ssQfeQWnoQDWO+OeA76Y2Z18HC8
ncMXnFJl6EW99yCfJd+wHlDMttjHKP74nTrXEa5UZdVXS0PrE1YLLi4axBFv1U5B0twj/ezguLRE
6sFRjnryr8lezOkijSnZRW5iwi57xMxvuwgbK+guk/qqn/P2kkIG++8LWmcwEfHhfm9SFhOhz1tv
Wgj8ArnWCsx1DGZv7U6MZxNSCR4ggTWNh1TIuMn5VHAQ5HhpdzQHamefKPROsTb84JA+cuq1xA5L
ThQRKQpOAanREIM7fkCXPvdjRgmyLp3yzVH0HV0r7YAhjgO+AuqYnuYuAm4XR0zr7QUbAQKumsXX
Z1C41v2QB4HzJemFVo/wKcTXh1sKAkK3cwkU4HB3RpjvfGFesXGG+h5LC9n5e8j3lUp+j3J2/yv2
X4SLGQ8JmAnFKHrjsZKo91inWxWSFRORPsqDpf/AaonlkyIyrXALABQzhA0zGolPLl5AachHAPBy
ziGWG4PYaXGOZMbsXy37EJoW/euxFSy/mssURMVYEJ2LIEbzIRm5XUvPXSQFlyYLNu6PvTAuYK4S
hqziZwVX+/rJIiuSQS8O+vZfy/A1ut1aziDP9WeblByn3fZw+/VOjh+6p4gTq27sH9c79VdvNGBZ
MCKKmfsVJR6gKuElq4GtK4mvKVyWhpajy9Ugj57UOcc8sH9O+TdefZaM3snY8oXK7TIqvyts1Qzs
BsjDKA4t5uTLdBIo/LsUJ14nfXQO2i4hPhh2oQljyVEMmiLG/BevQFlvDttpJP8EJ2K9F9VWeUpo
e6XRgsydzQfnSwGn6mb9GOmMOc15g6vjp0AF48BYicVjYkRhBgPtTFseUD/iEkN2BCBMZgS9DvHW
JbvhGuXGq11X+5q+qWK9tAogO0DMlL2FlbpJwR/x6DpKdp0sopc+vCTan2WA+MYoRJU/zfoavUeM
SKSEu+Dq74yAEYN56qvpZITpHP4Y5FfTkwLXlwGsg1Bho74ah4g5KP6aa8svn1n901EVB6hTp5Lg
JsxGkLWtprfiQEc4QzfmunLeVP3dQTu0ajFaJ2OdJB+CnFkkUDPxVMUw1afCZSbbIRjpiQ9deMJN
YEBSYvjrN+5zFvnITDlxTWxT47f83dxoUA2vTi6hDrw4sS3GOg3eo0EThFh2iymCjj3tGbYTbyjc
Sz00BF2xA4sV6HPGje9tYRofkEhU387MLqDp2Q8Mu+/Z1n1u9mOxNg6OLzCJGFfmC/RhrikNZDE6
xK9Jv6HOVwDJk4AfK+qtfMRPaAMIVTZolpi4XRncJX5B8tu2rZh80EjjwwEksirSDespfB7YGwwU
nG2ExQudGZYdG/sNXhh5EFwQTXNMpQPqZ23vdYGBM2NuRNhkLUAw37bGi+GuVPIorY04c4R4F9DB
hIGlisHWYdE/VVKxDlW8xRTKNNEt+NnrK2FQeqCRwkQanN48E96poNOGJ7a1FYoZ0kM+8EYzlg14
IAFCMAS/DPbMN7sLoxteTaBhfbZxIZrejB3Q9gblSP06fgH2xC/lafokLEEpg+63NOjCVwNO3KgF
VlV94kaNmU4hC8Wo+BBtuYwB6aK1C2EU1/G9SlO650e4Qo7VpSAW0sQoB5ko/lXSCQstZPlE5iZb
y+VCoNaDKcGP4Ds5D3os59CbdxYnDbDYjB+srMZ4n65ms0EyZG7in2YzEhhnrPT82mIAXZ7C7rNs
tviCkIeGNz1GBfiTLUAS2wbZvoA2s+ZN8Z2Nw84eQLZWPCSPaVS4w2KVEV64Hy1yWtYhBxVC4A/j
mH8WBzC5UYFEvhq3rSAvLbuZaD+PNjre00ibGgiNGIcNuEX2CLfpJxU992SurQlW507+7HD5fra+
0LFwY32kPyjozvk7GBBvUO+ZM4IHY9NEz7uusfKBLfZBu1W4O9GePQV55crQAyTfxQ+XXPFO3lIE
B4yftr5BHAVyBZQPP7yJQYbajK9ASL44o5DWAMlK3LW38XBvj6yDZNhZfUC0MhrCwWRWCP8ocJw3
ZSYBfVWL9Sglzjt3xOaSBMj+tyBozVnjysbiiHZTu5FdfLC8oWni1/HX8p80e0lWXmAcacBU5MNQ
shD7rQwM8lbcTQuHw5pUtTsmWQSIAB+ABvx/pXQksX2jUG2ToDl35jf7Mky3OJUM5Y6AIMr5glaD
pPD/sXQeS5ErSxh+IkXImy209w00pjcKYEDeez39/ZJzN8fMYFpSqSozfwffAsO0le8sy6/aOPv5
CgqJtdSLl+5bgWlRbyxtx86NIxM74F6xFrgUdECmO7rD8osoZfjKHeQhgt6iTXpO39iW4jc92lMA
p+lVAw48cu1ziKXqSxx8sLZZDoqy51T9Rx9v+bt0WiGappSkfCi1BVHs6+BKQmoV73n/x2jLvTLH
5/jkaLuw6tiwppEjZ2FblyA5mS1kPgyRsXNcx/2JQNbi7p244+3eiF7s9qPS3+butfOeMuMJR6Iq
WLQ4/SIPP1WwIccLCDwFoHVvdMIJCdVi9V6oKPlnQ4rHaTCecuiaxBmwfrpvrCAqbVEQyLYE6vNw
QL+wrPlT21nTQOXqtVav1rLMT/zQyISny851ycczP3hib2LZqMZTMLzN9VNTvKj9s+I8B+SL4bLT
3fr80u84dEA6C+c2Rm+d9hprL4wsk/II3vyLL02n4B9wcyCXoRJadDMGLssWt0v9BfKTSsfgIIaL
klfmmVjo1Kh2CfnjjEYPQzomLmZwu5aDiY/fC9MXO31qoUuDd9hXPEsaRrzTQ3fwcdyPt6W+A/jD
uY2edad/N4eew2w3sVsus2P21JNIypa9rRWIkW929xKN79X4XpR3OBhEVZmLPHqZ/gF95kzewtVY
8G5eYcVw24Ly2PPp2X7o7axmT8PYP5QrIGfSeqofY1+EO7dYMaG2aa+5WpSR01e0dvRt1y5Q4Y7s
QISNYm6655XEkOFfsIkbfCuJz9oa++hItMNOYwYOOvq6fWJHyPP1h/uNDMBTLr5/Lj9JR2Gcsqq/
eKNZMCnkKjJCodfYuxZGQbUgp2w6Z4/QhYtg2+qE4Sz0/NExESaso3jtY6G05VzEeaFeh+qCgnVI
FulzTw6ms6w3MN4iodx95dm8mEV0AtL/Viico9nZMu5p90OGCX9hQszUPhmIkJG0wF+v/8GayE3W
OGypBb3Tg/KVcdRu5XdCvsDhb41jtxkvh4HWAg7sbvhg6KE+U98RNsfom3MeNOkj6B4hTnNIWczB
Vhz8WfGQvrUgyvg/Bxs7XwVH7uO0+A4YPT33nL7X7L2rt/1vjqqHkwqTn/qx8DcMQoOdApi0Gdbj
S4s++8d94chulQMj8HxYNPi1koe30naDg7Zp0a16LBkwLxSF1yNakg8Ot+bov5YrdjfOughJ5paK
I9pYe+TEbJMRIV/7EudgDRUuER6rYtxF+af+MbaX/A0xIKcHyHCSiTbxSf1QaYZ9Rpxb2oYIDYG7
7j4qBXbjR70ZqnvWb8oW197rwGRfoa6Bvs808OHFuFYDA7MfttGerPNihfeX8gnhF+J9bG6pUggP
/GCDw1s+0xbJoVnwgmP4H2lYlG/BGdK3cdqgg8RpJ/1EdgIPGuwUB8UjdppP5Jp7cGZfmnw1qwxU
iC96NF/WnEj4JjJJT2Kqs2WHnmdDvu/JoEU2up9Z++SOAeCe2S4RNEwny8bxmUwI6P8nF8xtZ6m7
hOBs5VD/2t+dA6+SGYG2YAznPIzCBT7wWuLxy5kMVzVZsz2m1nokCRM93lcXX5hvp8VGHddctI33
OZ0GnvQ/Y3eBtO1bGNtsMOVlwEzGKL7UCPLOVJjprwZVO1pxvPCgyBGD3HqvjtCq/UV37KNF/A7n
Pf9wzgNf92zuHAptuleki6QoqZDpNhxAepFxKJ8rkrPgUyP836j4pU67mHcQ1OEr/1dvnXON/Qxa
Co707pQfCUs6BRuMOJsrYnZvfLXwboSZkOxTc8srofiPlv9IGgWoe4BZ2nBFoNNWkAUgTz5qzR7H
Nk5ObPqLDQMrWEp4tcCGNc/tJvYXmTgmL3AJoAph1kCd/uW7FLUpN0vZTJRsWKdQjyMy9x4beBLE
dk+H8Y3vALY1dsVqJC1viZOv8sStLf8qXP0j0TjsmBTvnG7Fss6KQ1TeknVG4Ia/mPc8+yzYZMdp
uHJfxWgt4RHi5Ia+bsEDDDdW8tgcgx9Ov/ysI3nipdUX/q/60awo72p9BxXM/QfRI7XOCVX3juhy
da0i/0fqcgi7R8zuN8SA9lQ8ARuRU+O4hg7todrSLjEhYjQXXkEi2+pE7jol4WN48v9ttb3T8MUv
eAuueHlWSEvhr0z3HiMin6yhx/xNW9Y1LlOo4x5HfhBqkxnG7UJtts7rs7opltFnt1RWHzRKAEhk
Fk1nwpkQyxmkTogg4KBPK06xtuB41eAMHxX2JNq72t3gctDpOws52wPeJO47zBom8wXHKQcgiRFc
DqKVfsPth2YUlxuH2c8CMPJg6M/jR8V4GLcdBbvzQ/BVROdWW2W/6QfYLhXb2o1PdnGb99Zm3sw4
EDzkb/rSXWvvYbhM/+Uf0Y7Xn5aue8wOrIfs0FGiLbHG+EcL79OQMqVnr4KQvHLwIkICswbRDjYO
0afWvv5qYQbicmKc9ZbwpkfqH8fY0Ak+OI9g862/Zz/K3vO3YFduR3+HIwrDVJsza8nu8gBYZ+0z
lzHrMmKa9hO056wgVozi+SOb3sv+lf8AV2T82UWvqXOlkMIxJDHeLI2mbGF2WyC1B4ryLNrr24ju
BHkgtmQsxHynfzjX9rPC2HRhMlIlnZ0kWXsJaRI7ic2s7g1/E2wtdZmTqKJJlxEVK/Z1kBp0W5wA
7qHLbzmemvkrBqg17S4HL4x8bGB6ZzXwM9/gFPnOZz8cjHupvoCDIbHwI1wHX9X85m+UEB/HvU5R
8jYx3EAUXT2jQsK1LzlaGEdRoyBwQ9F41Ptr+dVEr0P06lEWzcWOM9lMvqb8cw4+whKZ50lNvkoH
3vInZQAvGg8ibnAy+hyMtzb4KDeMptP+lWUWIN7ddh82wF3+CHic8wtZtCT7XoK10lwmhH3GmZbB
YtN5bos3x1j3NlQ2uiUYbDSIj7rzWX07McKFZQ6Z70Bj1qWPRn0oyZYvjwr8EOo8H+rFIm0Q/i5d
/+ysaTTwhQ2THdWrLP/X8ujlB3o+e36YWySTu56tARfKVauzidZ37IZqqFxJlGGx2r37ikMn2UG5
1vbt/I2/inA6bQiO1FdjewI265AbEyHkwGlWLsyEckB0GVC7W8jpAu7yTdDFEU5ihMmMNkSbpWhX
UNeGkaqivghKgttiNq7r5aFOdsWEWqWErHCHj4ZHuzSk2GjUuOkhB0db4w3RKquA7tM1SOREmcF/
gS6gfOnow0U2R8Q0wtn8NaE5Qb4jBgi9G+9Qvf4JyoEQkQoJIKEwApB/3Uxgl4ADRFTwkec9AvTi
dB6iA9WlL6bK4cjMl+Jii/3pRP9vQp0UKyyg2S5c1gbf0CebuouegO1EjgaZmGtjUMfvwuTEUB1Y
L+AXPa9HuuMIzjtzq6BG0CjcyBuV386h2K5VlKzMIqyWdDagL0z1qAuhPOn/hRqCX+G0Ai/4pUS1
g2G9q9/n+OPc2tR/r4DJXFGN9jl6VbqTFn1kzNdzTgYP5yY+rKNcvpv+rQcJEXIqg6UruPjo3yiS
0Es+BA7qIZAI48iAbcaSFeDM5ad27H89uIXnFI9Mx53yuUs5G1QsJUSG1g7OQgvARfQrT6C2r3HC
cSjKPL9aly2WDRkLH/1GhduP2o+4WQNtCDDSWD+Rc0Sk0xfwq10N4iyS+9Bdt5TJBsIZ7qcBPjYi
KqEbDHFBES37XW4+t8kbbnAWBkw+/S46iP6LELqFNh7AcfSF2N+UfrWJPGcrYDu8M513R228WxpL
couxa2yZIGH2Ch4oSqji3OEFIb7BKliVJA8yakbyLpNt2z1o+zxiTTaYzo4YZrq/IkymrDfRMlvU
1jQL3k0JCEiiOuF2I2EckKn8MCkFMARyRAdmKucyY4oX3B2CIG3/3tvqZa4h3Kf4rABaqCnwIBEG
9IUmzq25x8iTyy9q+dHl3ipOf3/lbnMerpOvOwMqM5yJAnqttcvahcsYSXowotRSiEiGtU1hLJvG
SsKiEA6ybCKF6dZ54LHa3dUtj1H2ieo0YJTkONeQxcdTFuogFIESRF3wb+7CBGzFmubGz+oRegoA
apbcithaT7H16hOlMDsZgzdenpG91/j5Q+d41NwLYRIgecA7UZZXVzUbpA8IyngaC9EUE1vpgLHA
wRSxnQ6Hpv/F+EWYrR2c/LIaTsLca8g/5bsQ6K8lZ1MwKaG2QxMn3cptok097gPehgI+NTZIyA+R
2Ko1tY+3qwZzC3tq2Xq/ff4UtdSPxrNTuN+RXj0FcKJKvace48SP7F3shyuNRaOgnNBS9cpBY9oj
uPrs7GY3Pxp6t4iUYAWoHDO0HeGDAT2ceqd7LrGIESaoPtFCVsp3CA6XBzpDDKg0od09GwhkTd5o
Mh1OEJy5EcBwcnUSaBrX9ibEdIjLwZ2+0kHaqvIgJMGKjqDAvRunDjXqRKm8Nv2bYoTvDrldZQ//
At6b25FirNrw2joFlbmJeHKv9j0hzGTGJJS+ZRwxwwqq97mOPwem8A+DidsKbM1hkokwfKOuzZhd
pje7rS5NVL8FTv/mmvM+gIM0KNnezJz3IDzwAIm0iMTXigXS7IB9wc25HE5mop3+TDnU2HrEMkus
KIVIUNfGWgySOIdy/7ePB0JPAN3y+hzxphmC8WaQg1x1bbTzymv3fqtQC4w4KLuU+9in5XzMF4Qp
GLhjacTwDeKShA8LA8LFk9zCaAm/+BX+Ixxy9iJFrhvm3WVuRwxyEKNCVlP76xDMJ30u0e/VsLS7
cFeX2qetC7GbSASqauduw5w0/86fEZvfBCu1NNNAw82z03EWlEO/nIDvyt6/ejnhqwGbOPy7OCaQ
MkZn7woiWxgaEbIm2zKVOGQXrwjOOmyKlGMWVywD97sJXU0Icbq3XbAI91G8XlRSeWf1Gof12cdJ
k4XIdi2sef4EauGW09bmbRY3AQ0ZDzY4WetgX1culA/d/0hstrCGaGU5j0t8u4sJZ52C5ZZfIyJi
5HGUeKg2erVKMGnx2Yt9zL555QPatcQqoLzCdx7pFG4Rpw1GjNGyHrNn0SH9Wa6q5SMKeCgc3cFU
jONcPOoc7CkEKOFJBM60hfRthYRK8RV+hbVz6KTbcNZmqgrGzCpVIW9vG+WbkKg14Y8gHNpF57z4
RChaQlFu1rLkRU6QUC+olgbQgC0I2/yfrt2OfzLL+az5/2zEwMCkFkxeDFZXa2NiyA6+dLTxN4jG
j47vA+YbScUQTlmvwVjlNtQ2wx813adZtcir4GeAsVIr+lmWVoZ6JbWx8vKaNQE+ZYQnSsqx+2ZN
bBh7tGCbjn7ehZKiQHmFjArVUkUGwg4Zcidk5cBwPEe9sTEwLNVgKgs7TVxI5ukn6u6Z/ZYzy5MS
RyzW+5YdA8cKmiU909HIG7s8A7nIrnHpgDGYzzk5CSqYuDh+IF5z43zzx11zrxa2TcI2Yzbut+ce
bpt8jTF6azioYwaCgAEtFBgkWPIAWUAl6jJDN1bQJZWqXARAGOFIcmH8KeRiHJYmbBpXKsekt4Ww
0xKuIY4KffUzhJRmvGRugfOYAladbjzbP5i4T+hVBAIOgXu8qp7BPBXOr7lCm8+3yd4E30K2OSH6
zDexFNLBgwm/peCj9qFaUwxQDJ2BibUIrHyvBySmXf0RNGG8dZQbqb0SGpKYdQ6Qj8R/yKKxc9nd
0czyBuLhlSji1AyZ4+JWTGTjW6K36JK1beL1OnDEDClGGR87FX44jL9JZ+Y8Jic2GDoiJ70RHQkM
AwejM780AxNM61IN2PsZbwNIRRm5i8K8BcQnaRWURYbHZLttteke2u4LMi5YuRXOwLgsNe1sLLMM
HVJUPPXzQh3MH03xgROAsPts1Tjeg9lNxxmTMgjGVLkBi3SFkwQW6Uh5ougRHI3qR43IBeSOd+Cj
AdE7iu9/KiXnh28T7kWqNgnmF29SrzrLqIzLp0SDxjrpV51mbqhuIbBkJFt5uFTjj9Co9xl84ZGE
ijR9tVjAWfdrZhqJNCVQkPZs4isPzpx11r3CUp4CtkFDIcIW0pBguOC0pB8kuN1NbRcFZr3K2GYi
FPphMsIR9YBsyoU1HyzuEkIYXEEeayrTijWHk9vCzpmKQgcLMlLo4LaH33p7h5qAl1SG/ToyXoJ5
GCdRU7tqcxga9otswFcyCFd2mz23DZzuEFdyAXpNzB0dyK/1/DtyNPUwupwhQK5UXqReMaJkY3NA
d9M1FCIbk0IUJnLQ4CKfuKS7U14HKeNfduKMOW7ZJv8UJhJzjdUHGmCsVzalNRwcvF9SR72M+N3N
DShnAz6FxUtu4bNi+ERKfPVj/MzrEsB/b7QLYS/0DD9ac+sNhHlztyUBAtjcGFoalWYJgY5tFYtS
SbLTKmtFKvudpeCteoghVjpcSqfGlpPYdd+fd7r/YmocRDhXrZPCg8cEydSodubApKMYODwbpNYZ
wvJ/JVNs2Gf3DJNnBLXdRXykrKlALc5nz45QIDt1T8qaTsGHh4SIIUlQx6TDaW7UeTnIQs2EVO4b
jJw7lg3/itDdT9HvlOv0R8k2HEiNDFsQ6eaZ8XSk5ljK4u8uLs3YLtFICGmxjLlnqHG0GFd+imzP
IZgGzl5Mfdsm3ZnOTpquNEGzTuM1wjuTBiiu0mP82fTxU6ld1Wo6YJEjUZyIFR5l7yh/aGTsmFOM
k2FEaa3si+KjNCY0DNFKZHCaRtlIJe8pbAGJuakzeu7iFKvWMnjxtfgY2OyuUCt9yA4eLqeRPXyL
fXGnfo5DezB7i6AdFzGkmJq1o7ZBpwBpH1GkUZR7xXnHf+/DMOtniU906n/x9JnFeUB9E66xEUdt
DiCMavIyDMrbxOeMVfhh1zj6FwX25Y9NyDllOuqhcoLfWow/Au86KYi4XEf5507O0c36p6yx92bb
EQidry0PVa23t4wOfwlcKIYGskrMONZVN2ofgM5RHnnjRkNmKPa4Dn5BEbIZMxi/srJ5wmRoX7bu
JZFROoh9RwSLPsK7NDB/yczmOdET7ETwRuuDfWy/1VH0XWB5PQJTBBBaNaQbxD6Dd+N3nigKAr7h
c4xhZs16eoahJW4p/clBsYV+a4DR5ZJaFeIVnidbOfIzqrSmBH1IqIFKKUUTyz6HlAjUZiAC1go7
wGnpW+dK/fZahJ469DLmrmFTnjoiYZJsuLmdeg45WCTs3B2Vt6Df6ehExRxCVCrakL2nWOVVaEyA
6KLIPqGlO0Dk3xn9COnefCCkOdxbaNJhWoyPcjuFu5mx/yoICn1i0qDtzCTnTdiUUXfM1UWOqTSe
Nln6niewOILJBKQhYgI1TwXqIn61CoQs+jzMNcu5vJB+R0HYXiPdwrT6Pg/WJ+osqTZPSddDgwMs
4iYY3YOY1sfeMvOcTWbk72rc7lX4eg9qe7J6KVe9fd/5pxCJl1j3lPhoZInGu0CxEcEWj1czhrG9
KfSJhHl9hdjN++04pFX9Vnc+5l7ADPa4qLL4X39I6vlVKX+ayt9rmffoQo+AGblXcadWmmQnfXMK
0tHGFolfyiZAMTVH5p+rTaw+Bz5ya2omqcpVStU+9XYOyo+Gfq6nDiPMdUen12HDNK6KCjOiDC54
gjafqkdr1OM0UgfSRehoL7Qsuhrc2UBD3uiZe3fmbAQ5tmz1tc1U2JBM9sqZtCIwXg+oqMjQ4tiL
LoQiz7ZjpGdH15B54OJLhMzYAn9he5YMnBBY/MSwxyC3qy/V9BHExVdCxMGMrWuPAZGulqs6eK10
sqSl6c0YMg4qvoLeUsLqNVofevQBD6jMjLdGj4lR2XN4zGfLt74bgnuiaTfuXRhVfth8WLX9L2VW
2vJqKOzNmWk9yQTLBrmGAdnicCnF2t9+KvP4N6qrvnG+SkiSHHsF61y+NZOi+5vBluPkPDOG5kEv
prv7cp73Gvt+DRWAWqkDOp47SGCwNzKP2NmtBgSKOfuTks+LLh6f9F5dFaHU/QHIRTC9Oaj0RlRm
y2lSV5iXrYaq5Q8lKg/9ZTWwv+mUcfTongb1FeeKVd8Emyb1OYFI+bSQMHNCHtwcExB91k8d3CfQ
FUVE53JtDszMhFe5RaIi1GxkTmGR3aFHIU9ju1Ybxuxi1FEUw0244Io+LRlnOcgm7RCPkGwRssXL
MIGZCNzZUb0mEi9LbiRfs5V6Uo5ai/JVaFaSJCE/Lu2tq3hNO7APHGT29y5JcAH6KZDKiaU6/Dve
6bsXeM8NTioWh0Ph6BdfZwDGEF9mCzMT4ReGFPBXsQJbJy8ZBKnOOFAPq0++oa0HiD+hY+BP3vy5
+/ZFDs6nn2XL0ud5LU6+mAYNVb3s+JUaWG01vo4ai6m0Fm3wm/OhJy0ll4riOOvsS9FiiOyiCh+T
n9S6tjPGLmUZnpKZIBwjWAB/S4lNOMUiSZ8M0z/0Vfdk409cZHQLs7Y3ABkSi9jccn7JFIeyDCy7
iLbEtS7Hql/8GeVS3ogHUevBUqoYfufNU5uaiOjeuz6/6jlwhd8zStOm5mgZxiFL4ys2c+D1GeOa
khiKIS03UPHxx0uacE/qqTGVFzESzspoG7nwnhhiRUa8cnDsGX28tk2jfdawKl3YHNxDMD03MT1b
P+4a92vIkckRXokt8IOe17tRFzvjtzHXOMGKxdA2eFh9WcC9qZ1/Z5b3UDjmshtZ7s2qaaiMuvJJ
5abI/HC0623hlGtHAWlhT4qxgoha9RbhLlgGoG/5b9fAO8flA5J53TTQ9J0HHbQUtfDehOmmQO0W
nykrh1KkrfM2Xsa4wsdtiXNI7y0k+4pzi8o1pN0qgUiypj0Ek442MVo56BiR1UvAlowHNfOHCXqH
2LdTd5lWHmYutvUBPPXfMMMN2X6oVYbjv0rTnAPqyjFmIO9uioERZzp+jp23qqsCLvZoQni/TWjE
YitecXQx2nQzEG+mFc3UdRs7qQ45BXJZe/cW1piRLwePItzEya+4G326w2eMwBhGZXwwMT/oNTCm
FJuarr4Mc3tASbK2XGLibOg9C430Bdu2T2XZTaDbydXtgnfbZ6yHbj9hw7BaHGSoPYM5efE0JVwo
2AXUwaIKyfzC4mMwkovP7CUsvGU4accSP2jN+WeRICOSY7cDAIj3U248Z5ijOGWLSqHbI/Pbl7r3
Ecr4AJV1AJtBj2k6s6c0tH6dARMkTT/JhEBkDJEKYT28hWF4nEqKATivYrcQkbWCUfBWnbpP+Mwr
L5zwctHwXB02dmli1B8u5VHMfXEm8uiiwO9w6l3tsfbTncfzTbsmw4vh3AFQwsLNgDtnVi6lz3yj
r49AQHts7eq6eQ8FvIRlG5gQPdl1LN9/cKa3NiV3qU+fZoZ81Y4wMvEerzts2vBPl16OFkoEESgq
dsmARsPhxWQeIC1ezmGu07v6iPE8vT+kc/hGAuFqtJCq3GYshFLLPI5WfLSn+Gv28XNm0mdbvO6q
vZZYXTFDnTu6IgZ1o/IqPzxnUC+k4XzwFjZKobB3j5VZi94Vgh7IQUMsCqNrviStlKWDCSsiu4Qz
jhtQYw5qtAvFUw/T6OzgTeqK/m156WdY2fskbr8GNucIpFufb2mFGYpeLSQia8K/xivx0EcoMIA3
MsWT8zpJ4EmK2/CqyXEjsJ81C6oUJ8NY+m+WEWzgcZ/xkHs2skdft4/1iP7OZQHlODniGeLhPzvm
FuSM4qx3GIEROELsc2hc2DFbdhc3qF6iUtmlEe4bjM0V6HF9iOVDt5NXroRe04T+qjgSHcWtkUw2
s4HkZKVLesEa+zIfzYGe+quQerHl1zOtZfBjvCG8fBjfI+jR7AV0RqN+GznMfWTXEc1RTKdXaAQ6
Jq9ROzxHoUZ2HBNplkHaXH2krQ0MyDxDrTOXeGuLihoWn44aBEGYUJDZMnBiYWrEipWXFqysoShR
bH8DBpU2zn7OakjduPTeDKj0yCibUNtGA4OpBj049jP5EXNfgTvn3VCBZLrmilXLON9i+iQM4gjG
uUXvy9siQvG1hSxnUO992V8QQqjksjc32Z7kc3lF+IEkE/JnU9ICg4WYuwk02SbAVZkF5nntAwUH
dXcnMXetLmFKDPE+2wCIiEWKnRJDIogJvr7BIeSuOOorW6OUUPE4HdAPsR7gg7rvtac8ipwcBK6K
yAIwr1D7wUs0tRTP+yDsRO/n9trBbazNOEKAjvH3LAOCHJRdndxx3T2bindU8/DJkC4Ze0e0vrbb
I27owLbnhV790zOSYdpdQAazlX7oITvCpD2GTbXAY2pTDjGGe78o2yVNe46/qAscuBX452BDR2rJ
Oh9A2Uq8WzknxfZlujOIhOA7nsARMGIqvQOCKtRYHBOEJjDF+7uXOQiYfuRxRSPdGPUinUK+a8hd
lNq5nmSyz3AIQ3r4+/4gxy5yNURfcOxN/xUfK6aKgrjKHNCpEY2wjXDgLrzZZ2rkLM8RpTmuKzud
sptNthuLiw1KyQi3LtQXWUwsDZ0WR2YeTmaBu0yH1vph7tFj/yzvP9raWHcWZmDDrSFgGPtT1BIt
CqlJh0PrQMZmKXeIFmsykpsYF4dMOYQTnfcJ9bQAIw/oKSB74WOfDKfc+ST8d46+9HE8xFRHGQPU
nDGZpq9GaLky1bIJFIImMyeLa2+aZ61CnCaZsVxih30w7nhDfwNJTMpfsbMWXQd3lsUm3Hj2LY5b
/hY/IgFTZf0MwG4j+LBMrAKsfj57DNUj8yQ4UmhjPBNC68+vY0fc2LuFNzKQ8d+NDxDKUQDwY7H3
XZr6UZxdw+7aguYXSDyMmcWJf2dxjIqdi0wmJUI5YhvvEEXAQpLdk5+VNmt5y3wkILInIFyIekkK
FZA4cEGR9Jsow0YcJormzlPFlgAobGG45Huw+eMCBmhdMfPpSRw0L2X5pg8vJsMEpn/OKLFglMNA
aJmffhToBVviEST2i6rG1n4Y4z10/reN1zlfietAaLkrB5/dR21Wntz+RYeITumw8brfUs9eVBia
stAEXa9RNZqonS2wiXb4TaYPbjVLGeWhXKfWXLk+Ob9q5PYqpoRMafE1taJoLb1y1X7KI4rjz1oI
2Eym4xnFR+YdgW1do1nRXa8x/OBtpkf/G8Y49WsEhVHwBn5WMPAZ/pOwmCF2ivrRG8dd2xnQfn59
p0e9LhUqbOGH8eKEl+ITK6pBROlEtdNfTYWxRuMt9YvojOIsOHO3BTuJm2IjPuXcbqv7F/ghjShU
dZDOCgInL25QrBv3lpJJbfzQcfF1c5Wd4jMWJU7yC/YO89Cuq5VogmHusBmrxlrJJwTFuxrOKiNm
EPuMGqUL9YUc5IyBKTrpcwV0/XuruXHMwniK/I6SBmXujzJ9N0z7JAWsnbhkW+O2GN3Yvu3WekCm
We6LrCYLVWTWsY54FNHVcOVnRI6Pfy/ZdsJFmODBkULLvlFP8CeMd7RC7DyC0ctNJClBDtEem+ym
+qnw55MikLMGpxOOLC7B9PCJXlTJKwovgP4xXvn0F/NNzgqxWlWUW1wgpmBxBIARQnqAVODgtB/i
OifGp41N70ui+UN0FyeXHnV6efPA5aggBPuQJaGYSHyAqEbwRE7xlefpZ9HheDGVFuz4JCp3mf9L
hGcLmSp9icGdBFBhjECtpDExYlTi/QIMMPaDVsJbhZvc3h3q/dDE0gpLigFzgZWJW18/XLT+96+i
QwiE9VPACwxBlxU7Ep4IRs5a42dh7DQYRxgQYr6Xwb5vFom6uKGdRMUzGQeIszMaJAwtuRnFtOPm
j/3NS5PHMciR1HO4M3nh50M/QADMq8j7y2dRGKz52GSOO8iBIlnLEoYnaPn5ADycIvvl2cg+zyeJ
sa+EpEGTOjDKMxTiGRg/zD+hfo0CtnUs3wGbkWaKzeSfoxeFFJwBQFnvB//WxjycxKFe7I751IxE
cTmOgGBYlzIH60kqzZGTtfa11o4R6R+ymeQCB0WzAiBKowZBw0zvOKkIxFAdhUdQ4GchuRqiekQs
PpNcxInjnFjAfnTnfpnwF3sFEYzjA/8DmBB1iaoK9RbBv82y5ZBMomIpV8lezT3iJQHBajINWuta
ymCIftD/kBezCgXy0vEiQIz0qsHY5O4p4rbDdjdcseTgLnHvlH5Xrd3kFJXXElofT0SeQQa9/51d
MeLsMVSAjVd4CTYSRr6MNyarPs1iRB5AotG4xigG61+dyTcHLmxY4dfIX8mhQJXGvJvfU7Al6Dv2
6cXs8ixgXGZL2C1aNCy0gSkN1C3G9ibNb88urCgyGjwPvgurFIpLgjdAg73ROiqf9ewkx8HkIPzf
qUztqDgzeivGPkz72GuozqgGeJGtQf6ZmFf+wx3vHlguszrp/7h8IcHQeMIY6rLlmH9SZvEOmxQM
gvsmzNv4E47zGQeHjCE2fynmuMDwHaRnNNLCYaL3lDhx7K+556oKspfz9v+IhRnAqkZ6psbgjI/F
7Wv/HCga92DAzcyxEFVpAFPSARn1dePHENhbRyWbh4GjzqgsYk3KdeodwojWeOqZJ1SIWsgdVPFv
h/8XnCGXDKLtN2RlzjIxoqOKlrI+RXwvDB6eGb5k1KFSXLJTCDobuFu+XlJA5R2AApNknwO5TuHA
ax2A55FplPfYg8c7kwRimdjw74eJ+0cL7I00AZBrTWepQHn0ZNcsgUr6AMMnHj10J4hTPAShs/2R
W3DDGX4UkGop6TN34s2QD8wICJ9U2dBzn949xIiWzJDoxNql1nKCe8vMlYLMrU7U3Gjp+eUxD7TM
GftCuPD6VWySEtT+8u6ABgjmOaFlCfQLxDheySq5i88RrDiNSFBOnqIAloF7ZLck6ekNeWqfzFaV
9NlFay2uWJN6UfMP1d/lLFwMOJANQBrhorgA3T2WFV6w2WcaCDWM1evkR96l3GRAD+sDrkQA+cCN
W+ZL0x7fO7neCALc4EZbyaVFbcpluhxTFbn3FGYyoe1hqyZXzjJ5BbEaDWHfgX41y2mFroZUr+lH
B2KSYnFu3UdoDhHVBe4byvwpEzZ52vIRHSJzxoytggukpvHwUbXQVEEaC/h6NkTaH7EkkXoWC/M9
8b9ENPxMCq+4cWD3lGJNaj0yvxBvTk7/LN/vMLIMsM0R6seUZguN2I4g+m3ImqFtC3Q0keg1pZbo
g/HbUeINlyiPncO+pTb3/OotZmcokOlSrsBP6vubTdQwx3JLjqa+k9PbjFEWk7PB0mQfY9/CN5Wo
SD5VOP+0xk0OB7ESgl41WdcGy1jPwacM7i5vPr2AfMI464h+uYfNXwHA5vz/LZVacZECMMrWzRuD
LpG/oPbkV2BDgZGRZKWmv1LS8ppCUOSQ5VdiMC+BNmywsslQNCDFobkWvhW5r9Dq2NzJ0JhRPujN
TR+vHIBs6/RZCr1vp90pnuLuKtkyPFw2BhhrGJojdId6xaDO8RZyi/D+ba64XnpIRN2jOM1LghK7
jVOKhQT+clrQ3wwM4uVJyBMZ1gbQSMrz9cR/q27fEudNGh+avT8zTvJiOCqoWijkW6QrNDGU+DJt
U5HlGFpwwACHewBPgHO/iIRSf7Uz5ep47UrB7NLDWSXFQEOUuEODikSxVhbewiE0S5Haaxnjs7r9
MywzhumxzxwCyXeCRpcITpH52q81JhzMCBKsVXAHpQH1hxso+lR/d82KdVdHUvEymskwd79aCTRo
/ezwS+trZ23U4hXIIOFlpsMsYtqXaMcFYauRRFSaoPmsRAVSMo9fr8az9ScoYXeBUFlbIp2HUOmX
e55jCDKGgdNa/ZXKqMZ0bwx0vJwLJmseiy4ggggxHSWdg0qpGZc0ldSHcoq5bM1SBNl0GzLrnCAv
Qw1VTES7WBB1arkhAFpVnjQd74lYik32PWHi9hXcwDy8FVZ94umzJi3/Q/3lOdP8cvTxWHMiJHB7
0zGy3NbqgUOiA6jk/YCOwc6F5xFlD10DlyCVPkhycAfyhs8rs5IQQgEQhGEBBHe/drUgmynNtv9j
6cyaU9W2KPyLqKKR7pVOsTeJpnmhkuwEpFEQQeDX32/m3PLk7DSKCGvNdswxMCAWhX2sAyYT3w75
DkEZcQIeES+OUbzBxWlvcHu2DrZ0ztMIFBCKozFM/7g9auW0E5ckNw43eTGzeZ//oV4mxPQk9mAp
c2NJb3ktByTSB8ntVwAjO6EWceimGnN2hkm1ZtQQkLbmbtpEkinfLVEhljgpsSJCG8HF/qlz0CDJ
yTnYnqKmzkW4pzIasQQqyX5LMwiya5/3w9FgAFV1USnPPeZnNcLHhLmAreUPKQj/9QVabNYLXRDT
GPwrHEn9pmU/dJTNCe7ILzBwpnvskC+Tz+3AJnGDDRbjAqThInSQ1g+WXThReK87QxvkIsQ43EEx
4iaFV9y2Yp03BBXYClQWJXimHGGOP1pt7Tlv95idX5vbxsByc+smcPWAgcQNpfuqWOP9YGPhY4r1
0Jp58Vg+0kcgUrqMe3UjqwFyHU6l0eAiIb3ILpGR7q0ufxfXeNmAFcEi4Y/+6u/GAAYCHyoxOTFg
l/w4EHGLj5SFqUDClyKxrKcdJLPIa8KarG+aqlywKEoG5ImrOmiZryCTHJCXtPd4mqxLeaoAfyeo
WsH8UMwFW8aVKFBDET+e658NDDK35pVYT9JYQlm8UtJtroV15OMVAJ4N/QiTLdcw4RU2erOygins
UX+SVLnK/2DPkltLs2BvaAZ9WWYImQ7NI/a8Vbcr22ZonVHiZIyt+0nisCQl87mgZUAOPCfEE8EY
7pb0DARYTjO7nsGIwbSwFVGIsynRVfgP2y23Z9KZmuTpVv5e64MNkFn2uqQKnD7mm8MMZ1LuO2xs
UlJgAd70QXyDuM5L+gF5TUBsZCp7ln9dHfCWN+J6CGyYDh7o8zO80MrKIGnDDRENik++CNihhR+H
IXMUVO9zoQBtKN4Cy+/fyK4fgDNLq5oTXpDENPn3Hb0qu/2Lo+4zRsRM6uLkFakUtJu/pAb2p0Rk
u9ODGJwHyL7WCe4P2HuqDfcYHQLYoeaIguL0arOCcuNVqGn+Fg9pF5BOstPKu9IglJoWK5zPC8uD
V4JOomCIV6dmMwE3MFLiX1rY2WlG2YVLhHcm5rVMGW0QA92z4R6wLEiarDR3H391XbIYdPuoFJi9
boNpvOKlKBLm7TMRmpXEsiGgwCgIxMHqYiglmYU7mbnK74butLhCKtI4Nk6jy6hd6hvu6//jGkn1
NBIMlhvVAAZQKHMY5sZoN5hwua589ix5N+qbB2IenU7zQD0IB0x7NqH23QrUZYTuTSNJKzpIUy3k
RIGKkTLDW26nV6CWAstiJWOL2fS8/QUujb90A4xh+6EzlM/Vn5AEck3wsdMfl7wOt9zgAm2BLoON
1RYftgQOZ5qyN0Jc8r8r94/1o3DhTDi0KTVlWw3ygBRvqoKjF9Q2p2tYjHYKA8Pl0LgUnciUpOSJ
D8KBUMQzzSEwCNFrGzAvM45USnAp/QSV8VNChnqjgD+zDOj19NiCLrADDYgxISrBooLZlTiBpXIm
dW4O7dn1ibKl2cAzKAWyoAlr8CL4D0kkau0oGUk920AHCeqQMIgNQD4otkECGbh4e+ikj6I/h8VE
+Ik5GbJhPBQzD/+33YANKRBQCSKzdVjRkz4XWOOD+mDboPJBGKZg18Z2dzPh9YLei3ZFC5D+KDC+
ewfJaj0nTmQGhCsvQf+VhgwYHqRn+SwdHT6ugZDhiPGTW8UMBj7rbByG2yGDnGWk0JR8CDu7RsOy
wpuDpVHoQHb5jyxfLhMdA7jSr5eThWkgvft/aDVWC0hRcB5iUihJzzY2mu7dLx6I6RWJeuHGI2LE
fpLzckngkWbls3GMG30llIjxEzA3cc3IueRiYq7FtRfHekIVhKpEgdgtUWj9A4Exdx6RvubylDHQ
AqCIzY9PQeRVshBI/fx5XZDeYwlRE5KJa+t1BGV3mcUQfUmtCPdJKECWxd3i3bWEEC4A83wF2HWJ
Kab0CM046xp6+WrDhCnR0Ec9/rQ064aGCRJGhgz7jdGNZYGme55AozcyBeymy6Kt50jgmPcrPa93
Bgz+IErK3q8sI7h3tK+ysOKq9ntLLbZM/KYq+bbt+MmNeB6nh8wIHwCEZtqg6CrDdbPF/dYF9Vn7
ukOcBXUYZGSIXdQW/AOQgBPZtPOUbgfb2QZ2I/raifqmps85nCk6EB484qBDs9K/tlB+XdwrIuJR
n8LqDtF7OwL0ymYowzqhbS8VPNNDY0u1h5l+IPJutMONyoMx/ShAWosiAxl8lWBDJolmxLJATYVO
/9GkUXWGqZh92FHavwEfxmi6urYahR7U6APbPaoW5CUK3sk532A56yiuYA1RY3FHc5HQ8zl3GujT
/4I4BfRemuEG6zXUvdo1tuxLALlkBWKRqNT66YDhDmx64dV8XM2oRviASdkZiiFQQknoeL/bB1Nh
YFyfvWCWMsyiUSMJSlMBh3RlYdUUtLpWglwa2gCnKDDtSIkboE16/lF1CAe6EK5/1LBktAA5uE7w
q4qUsJTK2EvH0YUw1aDV1B3PDDAy3wmkMO1nP7XUWUH3I89a1rMYMk0f9AuRPbxj5hhmGBRmCb1H
2v+wD1WIUzvFDgyGUyaU1XXQreoHZX38pFxgpy7gmaXcMNMYOvk4X0yY0Gm0gHvpzB8VMlSRZ097
yHOBtScFjOAQN1/+kWu2+J+bjfC59dTB60Afd9FeFOgF0LNPDxRk9bangAJQDFINsNIfA3CxAkyz
ewE9ymwg3qcunWNdIIWYgqGrzGfDtJ/uN8Yb7tUio/pQarOF/bhvSyedl2b9wjqgD0q1fE5Cp11p
3cHi1BthqnaAveLHzVn2OjNmqC4SaT6eNACejYsJEE0NHdZeivBU1GyUCykNT8Tz/bna2MgcXxyq
YPUMSK96Q4Xv2KFTrWBVHZpRTnlq0uern43p2lEg3GOOEjkLp2Tk3mpf0qseO9o+L7toRLVHuiXu
8KHWzpuDHXeLXyRA/CuCGTqDepkKBgD2/qs+A3XzW1Ar18pQM1RYTxAaoF6UIJYC9qbV2heR2wbB
sNDxTC7QKocZ1F5qUk2os+gg5nz5U5uiAK519nKkUOba2UJ1PsCSe1gMQX1PZs4txmObdIzTuFsb
do8AJ7q5ZAblh2Ati5LBZPzkDR/oBDd6mMY5XwtQNbsx4v2uV9rSTNrV/RzdnY6yES5nQC7i0Tq7
3MKfyMg2upwj+8qqLgsmEHZl6q7ThlJeeQCtbWdOWNbofZUJo9JAW4uDtAI74O96qrxYphvqFE6E
ih0S4DBLgFiZvgMlfWrdVzm8gjn3TpECEePzZgqOX/3pSkqqsBKzA9Vlbd6+KvRrDdx2I2QXQLke
N2NREnzm7S9biuCIm+8K4z75ZEYs/th0poVu2/ScBxozel1F2Asj3vOAHWtQvGSmTE6zMUHqE3Jd
qTNKbcEl00/gwDvoyn3Tgc9FtABbeD3bqxkbjapS4b6oj9N1/DEuKCFPh1trvGgNwaPOVC/EmmTV
uW28KzcKf6A6ofYsXOYInEjR3/VxWmjG+xnqh1aFEBp0JmxTnT2/l48tF+4BxboYpTNTPdAYxz1R
jwaV9ZUg7D4DWXhPfWu4rmEXMe3Kf+jneTu7pkiHMUaCFzRIKPJU9e38y6ZJbyTvE7wE9G3KD2PY
6BQBS4BB9rC7VUTLjK3hQKd29pRJC43Ek1i1TC8rk/pphRLv9daz8UYgNpCc36PhAVHQXYlaHCtH
nHoTgAH4Eu6wdUOW6UKD8OKbaJTepn7ZYRiu0POkWGhygBnMaBr4WIWJOIcMItFhkBqnDLDTIxSA
0wB0Kq2mEO7ovaAIcig8bPaQAS2pi4wolqGA4LcsyvmVMsTjli8lgINXUALN+oFCPBPHdtbRV6By
Q/xBbpH1+btLzeqMiU9u0vDJ5te+CUrmyJt8Q1JGiXJ5aYeD22RQ7ziwCfXRdAYnQAx4zoG/wH5z
vrxRHARTRRBC2xm20P7YuP2+Q0smN5EHNc2flKD3cvvSgYaL0SlyVHB0e3sFdcuqaKpZVF9hIEUH
U2M3ZKDEW06xSuImJ/eCWsnS9nKmLGgVShqGcwodMYM7jePyrLzUCTwyjhozb1VDbCyWk0bhBWD3
haK6UluBHO7KUJ4AW0aNOrIVMfg4tL5CpTHLRl9SrfpHMIlKuSR5dEi/aswRbcaQnKI3oEoAXqg/
QMkyXpV/j2cMAuXyCRT4ME0h1OdLthnxoaCFzzQQoalS2+kguVqyatPlaLmIkiZ/U9jXZmQWZkcG
J86OlVVAQTdRcbuAiDQbTgFSqYs1g1twA96F1X+DDq2CiqUrX12eI+4ACZU/bz0qCJFfQ6dPlmz3
2Q1MFBB8EjnKA6LxYiraPKVC3NjV0qIunHJBm6ZCxfi/XqzapW8D0tyPlkBIxb6eLzHhr6rmGx18
iAqqjskExgxnZyhI4iu9QY34aZzI/jkTimuZxqh2B6Uw4xaMfiXYWwuyvZIqUUvgIN11jAeiU6I1
fiVeODMQCIy07yiqbgRaXnDKVvmmaM+6QPTv55cZ5qL+1L5SR4+rydwgiDUXIBA20tcTM/rDf/Ug
BtWPwpwFM3aS+VAWgksGjclFtOedDu+SYYF/AXL5a2LgqkkN072r6UF9TWEHneILy+pKUxpCw89z
Yr5OMh1yHYJ6tBiw9nIXzjWG8x4D0xSpvar0ZkXx6j2lDcKmIk5LLa4aVZSLy0w+FcOS0o2klDXs
LmQWd3ohysgOgBXFpFREwtTNVHZlElgmcTl9D7UbII2Hppc6jgJMo26T0xna2DOyBTZ1ZQGR0IGf
Yb8ITdUaxB/FL9PNF1cwBySQlwwYKZ02wmtsrRTc6CzcgLUPzaFz4CfLkcYrTkmOaJnOqY1nyrp0
LkEvXzWQqbDtD4D/J1S826mM01sTV7xnO5GFth/uVMfTdIG6/cvK13eSfxR/4h6Jq4ZmI+GSKzi6
z1kB7IDAtCfzNJjesJTmeLPQ32rAjNzG4PwQNG36YhiAhdPTmWJRbUG74yYRDG6ZV3P9qs+uayAM
oxeSLp3pvOgZTJ/YIYkBVcTsZyb9XIXWgguXpWHHFG/GZtwZyjUW+MUZY1uY1VLw6Wk6BIRNpvlx
Vn+tDhICqooVzPjaHH+fsnXKzdS/Cxq57Jm/VIw5aGS4bF1fgn8KBiKEKqZoAph7GxHMOiMIMMYt
XBsAbGksubUZlQSSiUU/Ij02xs+jer9S+AHPtBEDQqXmWioh+asYRLVpV8YFABRpOle+O1UmuqZU
05rsoNKQc5FsPRNe46+HgTkaWqR/19IJHXMHnqEOVXBPV0JmiclpWkMK9Xe+MwYUxVUnDbOgqEde
DSRb8oX8FVnfRySYpYqit2kT0rZMke4mSC/IG24O08bQLeE9uFQyc9SLagdRNQmv3CAB34nlIA0t
8HMP/TbXmNW/JT/MzRJrezO4HmhcJNT0nWrryAe+nPIZNBPEmVx7TpsVRC1ZHJaRQuqU/N6dSMtc
kN5Mp3/c8udrHkJfJeFjTu1cRmoL6ORZTYKsL5lIIVKcRRIx2sWPoQ0+DcUryoMorwyzAUrxBwy9
dJExYKwW8GeJqkC4CGJLlQK3Qv+9a6HuLX6Vkhv8ACyO7HWqYdzlEiN8redUCGz2WBlRJzXmKQuB
+O1B8ban2YWSKEXlk4P/qaqvB3Ne4+YG0rW4e6pC+45IScy34WYsNxe1X9q/hJWjcUwrYYCQoHSc
of16515cKXok4cM8Csl/cz30qCiZjDaKMzfNr2q0IwJsGPIFVIY203CU22tOaPTMGNmosPNFtar3
5DJtrgnucXVmcLqiV5i44Oa5m+PGsLWwpdKXc8fJPGcGU6ll7+szgvBpo4LyLPQ3p34qibyK+qjZ
z9YdzvaGqogEG27tIcGgwiVTW5By8t1GnexIApaxSg8SVYh+lJj1SiNXIMilek5m1ktJ82wybhsP
CCTxmTLzxeKudupPQ5Kkm9/27el6u0cz+G+u2enRH5REX8roeIJoV6cT2sC8fFWxhufVHb5KCYsH
MOGK9W1QyCtc1wcvviZuS60RTapbzJBLD5dwbq9IvGQY58KQbv0govsZ8E81kkIuqqjj4q6eqM3D
/Y/RomjD1PSjPKDkarGrIAFMCJgS/HP7+KcnqNptMoJFXsMUjkkbFWL03lpoDaqZ3QIxQKo704hy
C/WY+prRbymYlS1itWE+psoCWfbFgZqbbGurPlxoz5WfGpyL9hmab/weKo3E9heDyDibwrSkQZmF
wpOCrbdyioCzjex/OVdsRIHOXWtFt+qoP6gAEDkNVgLdBMtGqcICytaEKQyTGZCpf75d6ZtVbxpg
AdkTFJcBLweae15zWpJwyIyMxJXybz+QfCCz9thM5sWDLXYAcZoOR9rvWfECTEQ+B5ed4pBk3AXY
nRJvLTkM8R8Mq5PXIvs2dTQ162oB5UAwuc/32ym3IrU8KohPaH0RQfNUleAF5q7y+kBE1alRfKGT
1tfd+t51UTMD6czbJJdx3eTZzhzfRYNo1B4xE5gdvSiZgnWtZjcB2qyw/Ocmzsl2mkl0rchPkY4L
TWAFJXsoc/q1mz4jmUHrllskmsFDQ8BxD0SS+AbuqPhzVRT5WDVaCQlp6xE1Gs5bkQAJ/Mguvy3V
gkynhZGBFNbClJqe7AFz0va1dd4l2nPV7iBz6NLVhUnhR68eZV5kHIqVcUMHvZ5FwnFhzy5MEz4X
GNdRQ6q4OFyuTEPgUkpmbnoIxM53+OvPnYRv4A8aYgTBwQKkCknPA0An9W5kfBYB27p8Kt2F/tm/
KG+EbN3n7WU8VU/1i/lm7+zdg9rNEl6HdRZn62pFqTq+hl2YzM8LZ5nM08U9nvmap3mNHz/B0hHO
wuuyj7stI0p7rIS2liWwvOzKXXGoDuZr+WzwZSPr/MWJfdx3WQm+KOqfuw/1aL92H/3zwAOE5CmB
CX7vnJyTm3jTCxR/+/bpsVV6Dx66dfsEnKrbFoti8XiCahTSD4/KQgST1uq8nFbN5nxoNvIYFv0q
2+XP7fF6GDes1Xp3PiT7lCdNK2P12NgrulAj/1yXEBstkiiJsBwRZjvul0l0WSifSCasLgs11uby
SOf3xZOyBT2+V7bpgaZOOrC0fSogIX4wfvDaIqa+tPZgBQo5Vjq/ceR+UWwqHLkPGiJsfVR+lgRj
wU8VM9G4pcPiYQ/f8k9Qjj7Q0U0SILDuvZ06X4tJDoJ7APQ6ZAQRalMzenw2XrRjToVPXcwhAFuc
Y2HzW07zy8reurkPF8Ge8bMtAP4vqqAUPO5fyfvwNbxmz8Mr5GnXY3M8fwAZeG6O+bNcsBuf4lAs
mw0JPOj8ub1gemHhRnKdUSOIoQfg5jPGEg/rfl1tGYrt185yY0TpQg37mAgrPq+09RDLs2ehG/Hq
1W1XLYslpIoyWuFdlzTeF7fdY1PvLjsT+rPZT7WQxxQTt7mretdtuk3LAzwQPXHQYhRVDgTL8FB4
1ULlXskhOOD8wQAhFJDtXOOrWpr88ry8bvoVGIG53OFmMy3yXbWpVc+JuQt/j35xX0ErxCOdQxM8
i+tFOmeQEWZqUODcflR0uInVelpqy3wLnTAyXuvHely7S/m6bM97g9bi1lgaPAOw0+e0HHgw18rD
mDMKdfbOUHnaRxkynLMfqZos2ojfBQ/MmJ/G1JD+WyhAgTDx/LqIqQ+xdHg1j1SOQcF12S81DsgO
58SQjF3D6bimg2nPGemLYcLmHFA5WUP1E19jc9nExu9M+KPbmCHrGmLq87sRlovi3YraGInACKlD
HnqgBmNAIBuac3mQAsxbZnHj2y8kbNmn88zArscHDvqTHFeO3qybswfh9lI+YhoPS3iJ5/XvOQZt
fwsf3/8dh5cTPqrfSHNNy3u41/6uC7BuiZaLdbFO44ovjVFJD+K7yPgYiEbR2HyBj4+iRkhhc29O
nvUCtGk/i2eY1HoxpF78eHcC1+89hhvnc8Z2trP9z301r3zF/6nmSKqgUUH6uIt3rfc1BNFb8Kb7
TN34SBF6CnaKJQFQsPDZY/F34cO4iPmSPwwrzAebjiP7BJNxsr57DDn55hZ2LY+ZG+8bXkLKuJgZ
he2ZrLNX95PWld8FyMd7jH2x2+VxD6kBe5b3yqg7MiTGEpiV57C3gesKDbZf7MG+eXQHfFgLPbgX
Y8tr10wQzGvv3fFCPww+38vtGISsOHw1m3pO59fPOQrU6X667/g9xKo8LlvU0vj96/fgg0EIr/H9
NECPPoQkGJHzNoVqwK328Pn+OVKCc1AFjCvzGxOOUAxrCMDgaWQhqGuyB1++SzxYVH0NWVroDn14
v/1pQ3EzSBlgDroVWiZezuMIQQfHe7zeNucASusQ5ht/XMjzqf5xTo6XbZmU4sJ8D09cje177X0e
Yd/0L74cBtmD+OKnASQXHv02Xp15mff5eZur3u8/IhV+griWz3/zj4zj8A+yQrwUhOsmW0J2zAvT
QM5n5Gk5X0XEqvYIe/gNbeAlYzq8Qp4BFxYXW3iiIVg9e/3J8DWWdxPX3jUe5Er4PvcA2lj2OTP0
oRF+ykdg//y9M8cOKDZy0xBZgLiQQrn3+gqPOA+5OGBBeLf/zoOrs4A7hNpbREEqlAMYPkUOkgBP
dpzmy5u7SxgruU0k8H+7MN9CFRd2AfRjnvxGOUzcUhhOA4iT/lZWGsNKy3e4I085Wetypcb71y6C
mpfjKnPDzxZOBMT57waTT/Nwf5oo92i2sfCvNLjh+vO0xUvUeBsiMf9wIEBdrD4+XI8ojma6Vyy0
QP+E9o9xj4ght/fpxTm13u4lfor389crnxwS4Eg5KAdjCfDUZ8nKZWIIJfpU1zfvUw8+oUXx3udz
vLEHncACLFuACp8P0brfbWiU8TPCyqGxMlfQavM7mAmgci935zCFpB64TfTfc+od30WXZ34T8Lro
wt9g/QwuQb0zVmUAVcsKtQ5ezRHnefTf80r+lUfOUfKIv2zyKA2zIOWdmVXEgBQ+kFG+wz9iBBht
kR9cHC/DwUE1T96zCP+xQIgpxJ5Ew6uSYx7SEHbfEBKIPyPB9zxZXlbwQowFn0DOgExkLu9+CeRM
H0/yuS984mHBaP7rOcS3EbAw2bpj0J+3GYSMdlhkUcUHoASZPXOOobV3n+RU7CcxN+YWZO1a3T/e
qeupoXKCRzK3vf2ejkTgxT8/ZGRP0BCv7n8rRTtY5ASytiAGYOmJ0ZD/y0Pzu7VYdllj5dbEVlGe
YO9k7Gh/uZhftp+6x367LPm5DLdiyyQ4YWVyV7dbK3q++P+g4/97wIrAK/8Ok+wushyOmfcLSbD3
vGQZyNpo1gx/eLJwhqUsYOtZ3Ns+9QDfezvX2+hLai3ey48Z7i3v/SL/rV9f9z8/+59XflIjqM6x
HPUyY1OL3eD9fxP+lbcWi/H3EsrI8lhU/tVHYQnL3r/Kdz/f+/Xci6N4v+cN0Jf2vsWkcx6cm7Hk
I2Hq5SOKnQbxEIkhh9HPnINs54Tzk75bh2LG/tuH39/fvRzim579EogNBJx8x5/FM1M/wLeQennW
7vbLJw7FyteYDWoQB+pi/i38e/d1uga57dmbYk0Vjyv037vLsW+r9fsYfH4+/hlH++cSwoy8OIoJ
xnaK4U1W+cr0q3+fn2L7TfzLf2GH8zws69/sU6zudS2fT9nIKSNw/zwtKQxVayIavw3UbzwxTMB4
J9nM6+/1N7x/f6+R66FG7lxudc/xGesgitDCT2Y05uxtMXcX7uvFq2I6pXiu/x7aXN/RpOTamuG0
NUPlh+Y+npYy+Rwq9IgyyBc7/lAGu10QrA6HNPh9VoJfPwkpeWLH0Xr1zPhkrwvvLdm8Vd4/nnQ4
Tc9szQ2612/p9h7YHtVNf/aLstocImcPXcntGDbeF+25gNJxzGJSvA0U/1gzgvpwpwVYNqbGPUiy
fOi/t5e1veuDLnz8DtFl7e607z5wPbhqwJsSYd8DauD8vyXLuQfIs/+CaV7e+I26TDYENRxER6GG
BbvSeWc30ryvr0vULNs/wyqZEIb2QKSB3dM8IHAL8/XstRvwWzxXzG8aSqghi/U838+C/Z5b8P4u
V/b4d2XFnKOAgWdKvPaFQb8gWb3/F1uo8XcTsERA7jxBvchj8po59IqBE7Pm0Vb4b+0PC+jb9gNl
fZ6q9zSAfRhFFCIabfQzHbuduCQKXb8SmZZ888MIFqxZMQpaG9jQeN4sYE0Q1LKeyXRZ0VCOs96Z
GOLFzMcIBTm3G86U+XCQ8McMYZvgcw1fpFaeOJo82n3FQecZ+9xP/BLHDVXw6uGJ37kumEb6Jo8+
3oMpAlTKg+rIGgBS/AUdvV9xKMW3YlozWDgwIM/XOYzqH3J5IXmI67Vz6LlZ/90uZhQDsnC+qGUF
l7dqla3NIEElgHdzwnbVLpxQWTt+HRixugUPwG8T39ibAYqjS3fRLq8L6GoCNyg3+UZChl+JLVDb
8CR8dL0vSkc85H7LfR03cKxzr+XxZa52Xx+MKJMrP/w2hMp9fWPttMuG72ebbM0UTnAL+H4+RM6h
Y231gbJ7hMVW1jCH3sm6YD7I//lu3/Td7PkVjmYiXWLcwn/CszDwvMK3MPciNOfyExe78ud3z1uz
SRPs8vH93SQwgBwUo0U/zR+ehqfLQkdagnxyzbFT70s+yhQpu54dcurCdCt7QV26uzyGQMhnqCWU
wMvZJk+PBVM98+zn4TEYReR1DsbFuGCdvPM3nnNC9oZPCD7gb2sBXZijK8YmlN0hwQQs1NFX68mF
omLtd3wxnRyQnmPt+TOBuVwG9FBDLRqQ2eA3a90f+YnCyHYKxnAM2Wx8Z0S6T9EzVNmAsjHlK/2E
3d+TrcoW5RTqdRs2vwzqnArv9PAOh+flcrv9PB5T//dfjnnJfeZKPOOZ+u4CoRruu/zrLsaDfIJi
m/2Tt5qCGRMUnhYM8RTT7rX8aoFyhJ+uSGhJ2qFjX2mB9lKszqt+f16R3sXO5/DPCKjW8FHRtsTX
f71gEfipnXcbqh/EINTLiVck7pFIRltJpCLfSTSUB8aq8bWFXKQvIxi3u90LY/ze036PbBDbzN7Y
G6YNP5Ln9XqM7DnTM3A5mJEE65AqEs6P8SNuu9A9lYulTiBP2H+SgF4VL/+kBsryupeEwfSv+1kk
SYF80Sjlb6PuOW96JBlD/kS7Ksz+/g8YYevOHxyEuR8yl/JJvBk1MTwaM3uXLT9SEOQUin26z54k
ZJV0ks7vqQ8J9nGtFE//kUS2X+RE5rcEuLpKRh8bEIvq7VtVfOTtl6LOy9OfNVmSEUqiOx2IdWdP
AwVNcmUw4G/5CehUfqp/lQ93A5dRB+FZyoATNW8mA4OJAq/mgWuwEUkgnkH8gA0FQKsMkAvsofJF
soXnAy/S/PZof1U/4/7xpn/nJ+Mw+76fLqfu7N1Pxd4kc7giY0R5j56/l0EZdPYpGnfngDQMuGLp
m0R8b40Gk4/XPOdwBphBSUXZzx0l7IEo5Yw/wt0GSQdNFIruwJMWtWnGA3C3abwyQx0NqEiX1JCd
KWJi0JkOHaPsxdq97MdORpwq2Fy3+jA7pY8zsg0pB6QWXrv2yuweQT10EFFtC9eEd7yJRvu8sSmc
uyrCnA/URmYgcpn40vvf/EY0SiHaAOSQDOQ9EHEzJ7Rue+nj/hTg+aVdM0Kz3t4/GTAR3FGhsC+L
cpEURZz208muZyGlbdrkt/skzZngZm2zjI4JF7Zx8WZUUgXuIp9K0buVOubIWTEAUj1d0H1VK3B1
9keW0xPMoQ2zoH+RwWw8TtV9OK7O6KuQstLZ5VTpKNTTKy25bdGczv0VMamM0XkmxAlmAAkA94S7
xqPLD33mnOM6LaMQ9A7AGgUMZqMmGTgPDF/zde1ndN3JJGjODNIQogJP19imRn+DyReFS/orHZLp
93pv3d7HHmdJcVcgCbbw4gr4eSntJ8FGwE3juX0ZG+dTS31ZoetQZCy78elm6aGhvoFXSaxFez51
2m9bjgGKBqCarVv9ntj1oaSBB/YyPR8AL5oz3Wt1NMAyPFkNSfUHtxa+o+SIxiyoGq0y5navHUvY
ZyE8hSaRQV06Md7ZAaFrPnHrMtq3F86BbhDDc+Nrzog5c4yzfTvd5o/yrb9GLnCuu4Ym5YX75DKH
J69pDdLhogn6uxPQv9LScgH+CBwcDRvkLl3afFedSpT9CO+G6aNOGNBmhfcO3JoFZc55k6FTqj0b
s5NtkeTeF6m2U3hr6az8tZZp8JVnRvHryh+tcQFpgAF+TJCT0gkFmeENuebnvD/4C7OAf/YfOkn1
kPnSjy+N/xrmua6v6v4nmWEv7ufZM5xKEXzMC7umpgBmIrcPdb6DMxBwkWXiPpKPOyQdAusYapLO
kTPIQWMbt0iaILamEuOdES67LfpCC/nok8BbW6YG4WK6g5wG34JyM+gfFnpFn5UWCxMhbE/Y+SKZ
1EjB70EAEkBb3bk6nwh8BfX7AorxtEbVY9QAJgu7/a1/K9XXBuVFmU2vgWim15NhmejlMKkPFQzQ
N4d5PpqCgvMxgK4l4AIBhQOVRU1zS7s4k7NryM5BfSn7FJBOpQTl56TN6ftcaAIJXqlp2n3HEIDw
ASMhdhnLuWM/qRYcTUBquPJtzuWQ/hq9Ht3W0dM66dxJ4PqzqdyB5SmtHxnZz9Tf4WEuQAa716eq
yxA7/cjAdZsVzhnZbqElPifDQneHVVOnT+p1XFt3yIiKD4h5J1AtsAl6uv1PZ/IRCnbp8kIA5DH7
7w8m6HrQDZy3oC+ls6oZBI7np8lhxq42QYK5vsyIPH7qDDICpmyuCyYLEZ2MhvPDtxnjSvphYblK
1E9IsAA215rZP7vLAaC7ASc/KdAiMOQxe3eb6VDurYwyLhPG6GozhkHXzWTp37lSCu27B71Zyou0
lqFiolNy+wbZqwAj0Yxk011yuN4+3ekg9GPDCBPgA64kPUW6FlyC8tgj1w5j+y8sGBFTeMJZnCsg
ldem+SYNR2ZJhSHBnB1bSOWkozaYRxW0OWCrSJphmbnr4SuiHzcihORogXHdKyYSRyanqEBQDdha
oEDG6IAaPHQ1E4M0T/visbfOWWRcvtWHu3KY8QI0YCskY9hqWk2tw+6qQWMxaaKReJnUmcAKyloy
QOlMt7C+o6DNIgNlho5Dkf1kf9oP8Bl46oMCwuXVrLzpafbsfjzelA+gnsl3/Zl/6t+zZwCxlubp
z/UvJWDxx1B2UtvOTuo3jAjpv/KT6pbxW36SNn5OJ/X99tq96W8k0rUUuBVCue/1jZyCkIFXfk6/
uFlGmOUf55tn6N/lJ/Vn/W18a99uv+O383L+KV/1d+cF+VPnvX6dnqRS/nmlOn1yXq4/gF2tl/QH
0aDHe/nKT9mX8vnQPPWdKkqZSbEWxnc0f7Wv4TkaXqTDZL42BLgfj+MNhWg6ZTQgPzTVu37MTtm7
9Wu/Nj+8srfmLRZWBpebD+V1eAYBNPs0vqC6Hb5ARd6/zK/+n350Tv1O+ZK3OvbcXFoqcC6Cq6Vt
AdODTzvFNuc20JzHQqPCfps3daTqq6vDYOaCP2lfKOIiwziYkPdHJVSqhKkOYvaRpUfpsJiJEu0y
NaIBrqtsyaDPODJPjiGkjz7HvBs2E5Eos9OMjWaP8Fp+o1rarpByuiFtEthlyP9hLhiLUIOsz/RR
XCR+gNYP17owPzBC6GkCgXEoHhKP4/gI3wBi0zYG3sokxjdr2ZmFagnzBY7Kw/waP/cO1bZQ2xMs
qHfP1N5MJ1Cp/hxVKvoAxSmunRfDgwMA7PccyApBz1SRAlFFG1gz/9HDcgJfJZiKgJmBRGcEbwER
s033AWLWT9xiegbGEbjs9OsqRVyTFLeb/4+k89ppZF2i8BO11DncOtuMAZPhpmUbu3PO/fT7K7a0
dXQ0w4Dp/kPVqhWy5/qDoy5TjrgdD/WK9u4K9XG8Vc9snubfFFHJJr/F7/xR8tucs9/x7Nyj7+Q3
+MansH0JvoNvkpqde/LL5TW85rfiMt66N/dN/7bfsp/pafhSv8yrJrGUrFbmLAORZVcGKvOHcReP
ZYxPvodnuAZf1j3/6S7Vxdxhtn1l7caA61f7yoomwNO/ss7rs/8FYUT+uWwSPh9POfqt8zXf7pzx
waDcn5JwZdy7t/k9/4F3capX07a7lPxeTzzw6ZVqx74Un8YHGVtv02V89t/1S/bZ3KMzRirOommW
ZAh8kKl7Ge8UWB/d6/xuf7Yn8wJmj4PseGt/oMjHDD/P9d29Gh/lzfie+Pv6PJ6HtwrI4Ue95/0C
WIRkmcXw5F/Z1+f0hoQoWkwv2WW4NO0ivnVPFoLGhfMNl1r5hSFvc5feFAOrJEKTFuHN+tWu3Qlf
A8g6C/2mo837tn/aLwgHw6W+ZTq+KKv+fb5hU61eSObDPv5ifs635Ls8B79c9F/TW3ZjIvxiXfRv
CI8n7QVvu/6te5G4NHJ6jvknZqq5Qz2zmHhtAy8M7bkJiXIxnnnQ+SdxPqgRvR/6AlI5Lxwg48tw
HThXyot2mR/rF55WsOheeUfJL4/Ifk/O9g8O0mfjrn1ELKD8x3rjS9JbOqJ0WPTf6mm8Dk+qvmpP
GJi/d5f52wCPu2nf6mP55f6AZXwFH+Gt/Sou09t4bt5MWRSsIv6Xd36Lb8kl+f9f8eDSW/KpfVvf
Fv+XWJxf7d7ftaP5yePnMb/G5/kRz2NGaCexnn2a+CX9K1a/r/1L99q+5D98KJ1XwrV7md8zfoVP
VLOY5zwjmC8+TTLtXlHdmRcetH4pb/yV+jI+GVeFGCUe1JP3y4/uLvLKzAvUyvYlYnfU5/ZsXueX
9LP6Slkb3et0GeYVyye8eb/Vp3ivDVRwi/k1+EQLNb+y22ey8j6jz5QZDb/wl899t4CW/Yvb7Pis
vhi/NXq3Cz/OB7YG9YainlGvL3IS2S6sjPCmvc5Pw0n5Nb5hDZY3VsaNVAp+xe7CH/DTG8DP23BR
fuer+aG+6+fhPpxCIhi+ekZ7kHe/G1ntrM3ylgHv/3TPPBMeZnHxG3Am+Owt+5KpLbjb53AJ1aV0
f3Sw9sVjFPULYYZ/7/0GH9Vdvce/FRv2rr6wqPlvLheY+i6yTwJYsVkar8Gn88Y/ox6HtmW8+u/W
m/OmQfFfJJ/z9/jUXo3fma9lnxaf/LKsFJ6ZGaAwgaC3CL7m9+lN+wi+jfvMjvS/tA/no/8pYcJt
nG/nV32Jzuw8B1/xL+MVHQ8qCfan1eDcv5/uxpVfo3NWiAXuJCDXoIlgKpyJ3MHFwru6lA/RIjgb
5SK7TC85V/bdufJl9ID8R6k04SjMtfyV/zYuVFk0BGvpye/KV3d3bUrvhfCv5GuozLxogboFmZb+
4VBbA9BBKETowffjjL4OZ/02nediEX8jAicOHEkcz/rDo4u2CIuXT/XN+ks++Y4KrGz66u8Sdniz
QJYp3xonZL5xg6wRqBbTDGzG4counCv/QD6WfFIb5xU+YJRjJiEvMmYw+gy3rw1X+gcu+BN9f7HQ
rkiPsTG68zvzJ/K/y+Dcf7n+ukw3/dd4RRDLegnZ+BpmQ+tGSKcYv0ANW2bQrdNVe21odt611wD0
V3n1rtZVv7Ow4xrQab5G5+4e9gsX3hd3BDP6VxNYoP3Hj5oJb+EBX9HG3kMC7higfGmvvMuLWi+r
tfqohVfL5zsddfPH9x8mPI1cKt7wgNnpcNfVF3JE0uShIg/aZ8KhcPUtK21DiVNbW490Ai89hfO1
sj4xNkdWNBr7yXsZBpxznvuW9bIcsSl9yD+pVPJLfaGeyzlF9e/4Yr4hEw1fCbv+aB2IJvVduKJA
AndOKPyG2jsICMcht5fvgRPjY7luSJyrIRliV8E7WFJ+zfQ7Ov/GoOEYP7meEyYqxpLaQI+YTGiE
4LAu+AesG0xhpiW7pQPDpgj/inBC/LI0OPasTJqDAsz0hJLRxXuHjQEG+s0h8atxdl+qFFtnLMaW
vNL+SizPW3hrLvpFe3c/FXvZnqyP7tl6hwrl7hSSEJ6n1+hqjNQmxBDgcj/fMuWbMPkQRwRCHj5U
ak5A0V/c/JFN6zAIX3VdzLGeJTMC//Cex5zFRCjaELRMf23EH1Zk/8OzVmshz3BgF9ygHF7Yv7Xm
tAuqtUJrIf50bd48w/lt1YdQTpkOXxt5wbdGvZXofBJ1fAtQFENqJdO6RKakTyuv8k6i4BgcanjK
ijZdZ4W9U7EgLije88BGh8b41Vk1/lHV/2VTP3DMqstJv5k0ZqUISuoTZEJo+6uSgvDvk1xdrfwX
emgahmEVjc2msvee6lMypfNJ595zuG6daV+9+Y21h9NeU6kgrGnzVz9AzYGRoYrRmZl+t/lH24O6
Av56GIug2K7hmI+8SAO9G7tWLfNnq843maVdxRuA2D1k1ThmjMrexAAJlAUDfVQQ0D0RsZROudNn
knTOWP+aREVOn7CTN6HK1Dx2VoY4Ye15Dx56y9l5bqdjgS5hmqlgx2f4vVMN/5w3DUOzV0jdWZHi
qMXzqs7ucV9vRWU1RsaxMtp9Zy5jD9qk9zwGR7RQC2CIRaBoq6h7U1jsoidrOO4h/rqgQ1m9G/Jg
3RIJj3QYhYjYiATYjiuvYAvYnK5idUZ5z5NjeoanR7nFpWhoVkWDxFFug/IwAzFYWPJO/b/cIpxp
BNvYasAdQtS3ou+a6KUo2OFKtm5zDFrgW5buzeHWpTk0S9hXib1oW5x1pkeEuN5obzRWStZa5lLk
UoZJiE1+qDVcW8e1GWi/ptavK77NqCPQQlQOtJUC3xHTKaK/qtzOZr3nkxVoIccSoCc/pRi9IvGt
TVKGyDgCWpNWU0GiURMP61nGAmZsKJY8dScCTWimPbYjHbBo+FZVNXYY8Q5HtV49pGG9aDV34xNt
pRjBxugRnCrhk/7aRUAX9CITrQ/s78lhLshYoVl1JCuElvk0wWuDeI66buzVZbCp9opHD1vfcjoR
3NSXsiGHIV51CgVA+5oiHXCg8Nu0zo2ADFN4gY6rGj+CgsFVJpCvmX9MxGnk+JG1520D/JmPeD1P
Oix4mNRcjOQjJTxUtx5xvAeBKong6rytglFDj32ig5ax74plhx4j1zGha1bxrO3c4kQ0NKolG+5a
07Pt8C8Rjn5JUQ8Vm8yThU7JMRvgguNxjgk58m86RQKv0n3SuLp6E6K5cmOHtOVvWD5q6lEsBC3g
HaClmD48KohD/iYzYZXyNMfCXinEYuQcvwJ8RCoVnmqf2UJN+O5yUDaTji/FDdFhoavHVHUfUDbl
QMOBztmdKfXZNMKl6V4DclBnMksFC4pJHJrnbiMiO+HGKxEM+wlcFV51Ob4oHMeigG/CF0KZRRw7
DpDzfevwx84G/tR4OsimUCPl06nDyy+b2kf/05xGjDW19ZgqBx8cgRiMbVg6/wasXpj8+OWbGI93
g/2gFygOoK+ilIUv2aI9ykv83dnkmCGq2atwadMCmxnQ/cx0zhNmTRVcDS35Jk5l3RsIEMfk4gLg
FTXKPgubDO8gSIdrPHY1fv+dfwpAoiEfuxYEih5PmWT+1wrVFwUHwbHkhW3UZKc3Z59RgeJhOxvC
r+i2oRseUDQvYj/6FMGCzmh1wp4UvKjE89lM3hRtXkpejDud7XFVlOGPBsKatvTqGGT+aBn6KZAg
Fl2TXIfuKZsebf2rSIgfiA/4g6a2hE9kq4kbN66nx27CH5GJi8rbNm1s+8yFQvOsIyzXJijWybgo
B5hydCQNZm6j8QvDtFO5Uk3kg2wJl4snAZpWfbFOB2IGGsFDdY/vg8phlCCXrigQkTIQM9jhCotI
PGQjFOYH6KOSkgJwl5AiZFB13GDQyaHM4edsfW6OwmofBjvcdHOAe223/gMjZ3IAmBM3fGc5QV1/
fNQ5a9zmoGVbM7gmdQbqpWIODxssAMTW34Gj0PAS4NT6zxlmzJHxz0dwwm/9JzkMI+ZF7RGVAUCr
YyDFwKAWW4pwJmYWaxW9b3cm+LY5WnyMRRvOT1WCObqzynl3KLq0FOePs5CotZGMJgUtbX4WqYxd
MmQ0HXL0DgrqVvU6YL4PFzrMoQtPsDNYHBbS1ciCSwlw0jGqsKhZ0q6+CkDq6BBeKmfhQLZhJyLt
mLlF2o+6zbcBDO3CWI9OJYkaRsiMnXsPQDmObHEKFEL91IDOa6DuLKpAvl9+jDGlqU18ZOKNWTNi
5cRJmOXYjvOg1GDarO9mwJw2xnmIoWJJMnOAcSGc2ZYRWAo0d8X++YRMhSgfYhuhVNGIaTbTQaNb
mMlL2FxD1FuNRmIyAHC8LpSjVj7XdcJRhSpZ2ffc2VjT0fkgqkD/9UGicBUOK9VUDzi04Dug7xqm
LQUgaV6AY5rZSsTCKi2YwsnHIe0DjM86djf50YHI1NhbXUdBzWaiuim2yDgmw1zCqGdrFNa49FyW
xhExz2QS3fLsJbeKK3RWT+HGzV/UjiTtFPrNm1/TSuIFBQqba3ASNdYOPXjpvIgQdWT0gV6gTt5K
KmYkkD3ilVbFOpHzYn6sQp8jEjZCxzMl4yBRyLlaI20uDDLeIA1j75mTZlebyDrspf6upw+IK730
1ndIwhkZ2GKadAr813SGghBhQUMiBg9AQb6wNcLzwB2BxUZjTiJN8QJugkaqBVZvNL4rb4h3qwg1
wnDC1hiZt2DncsvJfv4bHgHZsLCx6OCEmxkqoX22dezdhr0IoyysmwRgrY1/o3tR+eQSqJhToR/j
meKId5OTcJlP3IOy4LrpJ9IPfdBviqTcGmS19EPBEPRajq/Q+8GeASlH+2BVn7USP4EVuhkeHYG3
d81m1SMBIUBAxP829+eY/fiO+StzLhELy3BFBORy2sHBn0nK6Tj7RUWgzcz1m/TYatl7zKA05TZK
fPdgTLDiPGfFkLBgKcfah0Vv0XMBiGyO7y8+n7iCkU4wgMx2BxXPVvshTf7pRCuRoOA8MFeIwn6t
BtA95h3p4jaOIYk3MbR5ViMqwAR3WVBbg3oEF0Tbaj8CEx1FntOae5Z9aNPwqSV7XtyBK1SqPqvI
pjBMOaoMF/eVMX2bO2rUifsjPaCSxkE9UrECNI8aARx4AbD/s29K8vhJbc5tAuWhO4eqg7nU0Ynf
6yZ6q3H4EKEKk0mmB2GLWSTHkz3cSBRJmcDKZQDJiR8Zj9smO9IByEBxLM4DLrkD+iMum440pGmA
8GSTWJRWEIdI1RW/2mwiRNxiFEhVhzf/Xx9gMrG0VxPa2bC1j3PePotALtCfHSowyrusvnHOUhqq
4S6Nv9X+KBM88SezkH+FYr/s5VsveiPW4++Gsoi2aap7F54KUt3whMHrRfVn9NfqDtUJcnJAJPhU
ET7OWIZUcj9r1IIIR6tIecYmYjNDHQnX8aOq2a+Wgg8kxj9BGJ+s2HhrZ/gJJmITvYFaD+GGrnoc
7I1YD1csSlG3yRDEbd8cNEComEKmhowYLfY8vygXDLK8wf6xUY9VzWt5rNQXkb9hRYaZoTpVG8yQ
5KEyuqO5qPqHJNnMoLK6tWfi6vTtvwjkEfMYGZvKuE4dehLq0vLRSLKtCOP6jgOasaLIXhuNy3c8
ZS3mx3a4wyeEaptYi2VEUjpwuO68Z8GeCTN1Ojv/bzofHe0Sh44AmP3QBegzG23Flvrzyc2sQ0nG
WORxl7vGakuWtzoHj1ZNte5n17A7axpkKq1ZzhMyI5cj5ZEEWXce1qmKW80EqwCRHTWIhAwECaI5
WtnefxSNj8+diASMQCUUVqSmsQRYYZSn+Nm1zasTPzEq5EH55LKMOpG+h6hG42bfLJwfugHta4+F
PPj+D/6j/xegM/Y7yTJW1264zeCx5RuCyUZ4wwG3wKZCYoCu0sUuOMPfDIduz3ucMx/YY8laJ6mA
MpxDzy+/OpxWvXxciT0VA0ez+sEd/oaKedM1zBXLjfnF0EwvTinXam+Ue3S0MoiVr6j68tWpn0sI
FVo34aEWoy9kRmUBE2K3Ed49StNSPG0oGET+SNs+WOafnBxziJQZr6TjeNXd+sDkMgJsYU8qXD+0
RMrMCNSE3WSThPJTo8eXCCDqInumeorOWvrZE905Oohv+Ury0XGLK+p3DwtjuXto96gx/kwlQKlk
gjnVEjW2baUZoZIx0Yahd8XBLuLU42u12P/FtEuytlt9XHY2OF1abpGSugw4sETEK4DZ+RGh/Yx2
UjVGLh8y/FSIIF/MINeigcPNf535P0aImcLGm88aEAsWrbj9hv/kEmYX+N1I+4u5ZopFFuOO/mTj
VdwgMcVTl8RxHkWv3QNKMc6rPoH8Q61ohIfO/Bcnj1k/MIB+6JJup5x4rdMqUJhjoGYTr7qIxEgd
dXETgWi07y6GlDTcUjYlrTT1OUkvEZdcPR/D8QckAoV1kN3mmWaaDBRasRBcQtxWcsatUbYZTITz
1BF9COefq4VFKDLImmWKmnPyjVVP4ZG8U1LF2LWgnhOhp5ayQ/HhoPqLvHvKKymHDu9ZRs+eGnw0
ioNS21rQp+sl3kZnPUIGRKqVPCmNC1fsTvj4PuFMQRMvPQ3TNsr0aYCaTnHZOvi3FKytHhKu/Xeg
xsBFxUAVrmMAblOaNN57IHVqOe1iMsCmbNmAe/pY0LlJs+fjthM23zZ+6xOrVMEHAPaYk2xaPrMN
HiyuBRbdOQDE1tBgKMyiIufYoyLvDYJESyPlPrAXdd+hM+5W7Ce9MR4DMJTCIwOPVqA5hQFTZcJN
eeR6BGhGIxABf7NDfszMeaRWSDgvumKFk82metBBuKy7JBWkbzbDdsv6hpAz4U7BTxWhd15fOcNc
DV8lZgiYJOWnP/uMYFmDRnX2jy69Anpjw0SszJ/CSknoh1AaV/OIhHx+9NmQoFycA1KSyNMW2wh/
unnd0auUVWEUR4+OtgBgoKfGq8DGyZgmwnu2G33JEpk/EkAB9jfnUo+/xzDnsmK7h8oolkMD/d35
wby6wYpbkA6N25XoQNm+I7ZVaMZ3ba7gEnXie2U0n7wMDU+QGRW1NHhxc+gZpdLlaBY2xWhMqJUI
QZ1vqfLMATMoaI+3QvwYbXcbJsmWnvVVPDWUo2/NT46L7z3WbgUWNm2G81ol3/MuKloKWNm6nUGQ
KQcxNkA4oMqFHcNQIurM1dnT07tOcrN0uo3xHnG+BsFBZXwZggvlM5YPYY9dFXaY9MMefnDcNXJe
+zWwCyXpbyOjTqvcyg8sh5ayHiFY4lwkZVBVHtrsokcKQ4tqSynpB8XTFBoLwQ6GOtxZnvYUJ7Jl
/imhv+pr7ykvOcYTfQUrmHQPeCpd+EENq5Ibg/WAWh1lX+IJj+UYP4t7OvhRoK9ZQ/7lCf+DMXGU
aE/SbiWkYsC20RD24c31Rz6bUf1jN5C18ZtDIJGi7UNE+566M611PGATScGa11s3XBUORWGoQCVM
NwE3Ydl0G0xRPBTUswVQaDMZdh7dIts3HkAr7ZPrxStZ+nPQbJkMJsABXLhBzuXe/iSkFPHLhJmz
p42Ui+AvcJo6R4Nqo9Z4zhBY4T7rGPpUzp4lm0A/i3Dgkj8Rwkrn/krpo+s63CDiy+h0xwDYjKRX
A7O4PL/ZLczOcJ8al/wzw7mWp9SCJ+c4xcaAQyeDx6WlJ7G6EpuBusMfDz9rrKEQENcUN3KzU2yJ
wL/0DSYjUDoVHNOaaINtlFywrVMevPaf02qnMjE2Yt3gh79qnmwqR93BqWl7hi4jZ1unvqdcwPwi
MUWS0ep7HAQEfTAEW36fWu7PrEYOVp0q4x3n2Ep3HyS7JTl1E7zTyF2mxJqJpR3OdkEZYI+4+/Md
mW7Up2nginM8lBrDHVehVSzpclQVLUxls47SQ4/ukpZe/ZAAT5vLNsbyrenBbgH3DZg/Tr82qxAo
F6x1qtY9BCNxSJs0GLzUhAXpDt3Wqh1yTtihQDOESecIT6nNeJZtjN/qH24pnbTwd/B6dB7E6Tap
/XNtmxtp0flQ/ztroNKlTy1cGnBtwCwr3HAHz2DKQnZie8EJdLrwHz4mgtLIKjN95aH3pmc7RxaZ
3ILksSVpksMBWFQKAcWMD0oY/8v9R8d+6PYlJBurvesdR1S7ynH2c7MS74B3gT2hQHG8ALyy65Z6
v21QpJpWXS5S110J/UetjxOHk+tQjncYmVGKWcQHsdN7MdvkglVq5+Rx/dhDsPbSDd3SHz4BpP2X
Z189wClqwb41so6cPnvCRhK00Q22bn2CZocd8LTEhgx5eWOWh2BXADSl7EuQMHJTxAtGym7LscSk
fuaBZmMPrPDABgcmAEiUfI1KzdY0FKJbL8JT7aUMh1zZ6LVwyPC5IaWoxnCJw8iPP7CFF88gaRQx
O03Mbk1j2zT/hOzFDXLgRze42XB64wUY4cFNF2iyNNzyPhaIFfwnmGd4t3AAArAGzZv4/cj7ljbU
oI5q2xMeltwGwpdrKwqr6R1UwIcRw4EDhuGyTFnwBfhFGntLMeDgAHUmCMowo+UXBj+BZCUFaXDv
hq2Yr4hLtFRpLLO+NjaNQQgVdqkdMQXNKq8OjrtPrHxVG/0qyPiOgrvzNLSofsdBk8kpG4be3VIx
/2AwVm5T56MAiYYXWpQ19wjA/5sLNYpP2xANIBCIOI26lfMhHkmJ3+wkq17cfMRHwFAwNIkeSizt
Mg5QnhWVp3z2CL5aN9Q7LJ1Es197YQZjDGoNzxD3/EfDjZbl/G/ymX8OW2wYJiWDY3TKsC/VjJ+5
sClyYA8SXwf+KiZjBa6iWtH9w9rDhzeqeQ2HLvdWgfu2vnT9zwIM2AOd0zTGK1G+dPNbOj/yi8TU
xwXunzGMIEnJrluwFWslhEHZhGwaewap2ieBuwjvlU7jFvT/5qjcO2ZzKkZnSwcGOwvKiYvqfYOf
WR3Bq082cqONoEkmsxfBGNVMWQsJUwpcc8Lrg9GBGJtIl0NtYdP9YQGRYLmRWP9qV8XhDNmHS4af
vXIhttaSI838qBuXPsucIItNbAKHQDkHbqsYQHqQwqwGEiIEyioQf19+BTFcYxXXmb6Wcy7uv4zp
YZxR0WQ/vfQZ2aFhqicGXgEp1lAMkmwjfMN5rjZ9QTyehiavPHL3bqUMG9jXWf1SDVSOuDPiWUgC
2qGtUepzjsFOtYxSsk94bbIQY3PZ05LXlv/ndsLpVenqrsTmE+uaBzynWeY2jrn1gLBwODj9uK5Y
P6QbbaYaNytOtKgMjvSuUgSVxMVRqYFIPoaErAWOuqZUdMz42NPCchaoWIuavrPCCyyd1I8Id/Uu
Lfe1vtLASaJIJ24ZInBxxiej74EZA1wRGOa6iGZhGc/uhghvzJCKba7pWzNBxsf+TsN+MyrQvEpt
6zCV7yVJj0JeN3d27UDW4tmbgFK4yiT0/13OZTYlN58isSChlZpfTd1NnvEgVYXy9KSqxqYgTazf
KflP2OEXCXQn5iISuaGyKCz+jN9MvO98pTiI51FojVuhWnbhm2avSw/r+24zg8V2DVZn7dqmSZm2
GHwsZaA5Mhuxo3fB/4RVLDMQi8Us9Q2GsrL1TfzyUiozmSFQJoGQ56qgLyeXUh/LHFWJT9irjBSK
Yf9DsYm5/Rv3MjMqhOVDwGwRH1tOTA8TdmFsypzJ4hyqPXfT+Ld2RtMMNdaCsO8w3Phb5FZNXGeM
05myF8+8RgxQrWlXBvG1d0umzclScxZtvLPQjaY+CYrMWjdqhwXCn+1KjJ8NXtg2qVrDiXPa8c+z
+izVuFj+iZGaxhwxg0Ks49gmp5T0hgmTfeDJ2mrXMcA11rJpxlkFHiv+WYOyHgAAQfAhI4VlCfXK
es+ZEkw4Jk7kreecyEUxPHbo5EAquHN7BBSGBwTavqQdeIb3NEzUD+3RFN8TkjZ1d9na3qrhwhFr
shx2YJUpB5qA1YARJXiiO5ACNC4rMlWE3G96w5eQ3BPG2+xuC6dwBreberpZiYzhbWtlkTDRma96
EawUIldiI5LkARecnV3VWOyheZ+Q24Az31Yu72Lggi5SApjVZpVRv5cZkZdAf3nuUSxVewq2Pd20
WLhCdObtNlH/r8JbpuNcsLr3Fm83u8bfxzpRQHtAaikPlkPqD3Ih6iTW8h0TTXp3iWIAZw649GRq
FTPvMDyR+lG1MpLhn3fqsFS8RzvOKFThUuEwaozxtl17MQ7Rdv0d+LhDpNH734Taebcq97vQq+9C
+5gzbTcE4RMcDirS0YRIb1rbIHDWhc89qdHnNv6yxsE0YRI48fhURdJxwXVfjPRrQAfoTDmXHlAK
40GhWPPLalOxhohNtSvPfwxO0g90FDgqxg7WTZysBN1m3dk4jiNWdX64o4HaUwPDKqCf4Em89TS6
WnZ0NHiysaUM6JVjJQxNmj65wtyUCWLGIITnAiK3CtS94SqQXe29DwineXvL2xsejkh4grqrXtW3
gzWtBoa7fqsQw/iX7+LaeBJ39YOUFVpaHwhsLGSSSmWoaPqu5ewQR0Gj97cjXKoquzvcllKlDl75
VkHvDmh6wYlQfcinkntjYGtHDVUevyKlfMLsSFypQlylaPNYGTD2M1/fDwZ51W55Cta2AgOnnF8i
zd0LH1zebnzQ6V4acLXIw4uEVc54Xe5amrdlslOZAkpOaIUNSMmUeTTQWNJwGv2wd1v68yDdZ+xf
FAWb1mcO8NUP9hqCBccfRZICO1wM2dhbIbVN6Ohni6j6OKaSrepnjs+SIQKZTpaxk0fnc1tWiF8w
Rf9reYafqZ/hEdHPOuxT0Gy7Y3wbcNena3FmU3zY9BhGipJB/s7sk6Op/IUzrhusfBdV6WMS+jVh
YWQ1JqPweQkhnUdjsJ48uCzUmHEzbSvGZyFlql9twSYqLAWBgRTdXP3VQuNRify1fJ0de8SgUghC
/EjJiZOcoHZgBiQh3jXpGVTiRucxEC13SZDJBDbSGa6y7A1CNwy1eHLG8RAymlcSl0Aa/XHy+n/M
Rh3H2Lpe+1q9zcNLpjW4MbbPXTKt5TTgU3rwEEhxI6tQLMm4eyMdzV+mbj1WkjiwUjEEuE0GHVJM
2tzKGv7RYcmMo/2QPkinKa0D78fh//dgXgVFx8bPmN4TSNP4GPZC7klfu6J5kOtZ9xAe98x+Zlzz
mxTQ5OZyiXOyyBVtV9mOtwT3ZyWWsSKdCHjDFb0Cn8OK1kNyEDqDDeHOuUXWT+dytzNQyoB4RvDT
etAvKeRMihKhqCSR/9t4OBpKhwugbkDh6lVGWD0Wf6gR6Ytx+Hxm9vFgoc8RTVcfUiYXJwOBBjTj
KT4aPkYHNkQkJeKKyDhj3kWkZDvDhYg6LGntlepkx79E7kKcr4rJW4q/MgaMaCDAAklm78ncZbLZ
5689pb0HBkyjASzqUsu4ERMvdFD5fUpdzMgZsy96pd1OGXQGHcP8pH1wy/GJAJKcBtRBF2bwolm3
Mliw0MD1EW+mhcRlzvUrJbDjVbjOf2lwG3MOafoyNRnWFsyJBstCYrKBiyQyo/ORqPZwZRgM1PG8
FFkT8QlG/7zn4HYmiMAArIFT7jPucni1DXY1YcDdFWdrD6INydV4YmP0zrSTgrIJb2OeItX7kUxS
aYFn4y5bNIHo1NH4CWfLxIuPaQUp0zD94rUAFfj8BeG35cBNRExMWhftgbxN6ZEyune5BMleWwTw
n/hrmUExNAFEY/osoSIMn3Qeb93B+n7vvL14qLs+5Er6R4nKg/MVuLsxYnjafXisc50ijm/kl+Ye
VzOgYyBlg/UnxBJOOXMleeeK8hNDbmRwMo18HvZamKAXovfmJNIgBVDrAAb2SKMizeM17kNGC7CA
tlJFDDwIEURWUEcq77vBGLwH2R1CRkP/pvQu8j4cM7HJz/ZSSNV8AdW1x9wySS2Efbj+pcjuAXTt
6kMFbTTze4++o0HvMuiEO9M3GP5TiQBEA9exB6Ko1nPlrf7Pl2rosg8jQ8usuwMogp3jcBH4387g
HLjZiVpUUYowSJlLBnY2ODd3Q0FjYMdbLvexf5+afFvCeC5xQ9Vqdkdxo6ukZZZjhqNlhtljBSuH
aNCEZPX2PlcxoWm3tINmXSKQIyiaH4MAUXYDPuWglkwjekzv/AQ37fKQxsrDiISpvvo2avLqpE4U
Zvpd4GnViXcEf69MmSRQLtkGVwJuOFSmANyiQ6vjO6WnRMaBVzZELufjGWwZEowuybFtcfPwoTXw
EAXSt52HIfNfI0gJfee/e/azALiysJjo0HXnHDG8TE9CB99bXjkcZnHGzseLYxhriOUey1lGbL4c
XnT7BjM9E0Y3oADpEdMuysdtVpxr3JidjtQaBuAUR65x9M2c58IJK1WMQTGc46iso7o2D114Keo3
3zvLdmMz2yF+3PRJOIPaDNSp+8x0x0DMEDtPmxXuD3/nmkfFSiNbZvFu8tStpcx/UxzBBGSaE8Mw
5Qe9ShA7H8JOhl3EnmlGd1XM2zhEu656ZPN9iJs0DLnILgio/ynCvVYd+M8iP0Ul5Gjmi+gfMy/c
2ZyoYq+tBkQJ4J0xce/631Kri7uoDTt0qzBYsGnjY5rc0h+eFQnkZjQ2wvTwdPWfDNtLSyMaaRvz
IUfrxNkjoy23cL546sLHyjUCQOwlNqKBu6fhaHOSKVEwJz8d4wzGpx0D9brSdmqtYnWY7diuJYnR
shdlfmJ3WBi063QGKxoxOWqbXYBE2ncDmFsdn7XYlM5ZUxwkehH3gpruVYb80n/LNeQDY8ua0BD4
tW14RRVYZtP21a8OIUy9UsHwfRxwUexWurtzsQiBmi0N+/A16cFCj6UXBhDvJPJXWi5BnGOCFqnH
O7xnoXOWPEslgYhH10a1JNw4QdQ46TR8WbWVMl3JjcnALUNUHPLYbWYZjNvAGl3twcLgrfTvrmVy
PIAaWVh49RDA1ActeqMLO8TSGhVoQWm+2PNsBHcmly95L5AdV46x0P3ycbDee3/aihw6429l2F3A
2DdK4wLw/6IPpLPqMFCmXZrcKNTF2lTCpLTmLK9cxNJxORxi7sxAQQBp/9rtjrCPhVgaCzHEKWgz
sS/hm8JdzBNU8thcAa2GRrBGWMmbQI3i/fWhtgcDiqEdOPGCyOO/ACtY2DaUcJUiYfqze2TaODPN
Af5OQQcEIorxd+9ml8KAdTclH9VWmloIAVWa/VCsxxNWiFAyJrreLDjW+gfYoATnwDYhMe0gkwjQ
QEjHkYPgk+5XsmH4DYlikSCUpiXqR4F4tyckyRwPOdrmsluMc7BLp/k97b1vN7dJPs7WPpVyyOrT
y2llgrMbDh01y0jB8TCoHyWWEf9uMHvQj4qAtM2AII3QGCj/e689uMpn6x+1ZoVH9rhreNf9k208
eO1DD6mAYb33AGEmdWF07lIfvh/StB28Ss5oZfqpKsbzp0n5Me1dUB8bm2HgxuJUzV4jAk+Jy+qg
dITHFlpd+1UbZC09DP8eGXEt4jJZh9PW52Z2uY4dbkYXGtTkpyfJZnOn5MF1soc6U/eqZ9CxPsaO
uvI140uWcooeJNST5wYpP/LpVWdgtEAaSTwbqJpZ2nB95B711IEGEdab8lJN/coA+2r5SbN/J7JX
2kY7P46QPDS0Uzw5vAHHZ/cr5uz3R2zMDj0aKquMXqc5+NcZ04tBlxrtlWrXY09QdwXJIDFRxz2c
BO1J+rZwHt+wmcamckRHExgHuUO0CUKh3nablM49nx4zPDEL7T+ezmspji1Zw09UEWVWuVvaW2hE
I9E3FUgbyntfTz9fciLO1cyWEG1qmczf5QZNxHPQOa8TfcLgeK86ylEHD0Zn7wsNQUv1Hlj2c8Nx
N6n0uaUmtxP7oIE5Wfj6RaurJ6wgDdskrAUZ9bvUbQ8RC8JPrR2SKg8Ol7svH7Vja4/Ush6yxwIB
j1EfjGd/7E9RQcsFOp20Kaq/YpMjrasYhZVhNO8Q3zRkivdMjU8jh+j+6b0w580UxAcbcrqx0Q1M
X0o9R2W7sYBv/o/j6Q5LHD/nSX5xaEJHJGFyzME8ym2MLLrsoIi6ce1WBEjhtijH+lNISYQnohSv
iYdFrtHM/O1YUJrqh8mn5ByI3g6tAzp3udyzsn3JFbNtKHfAiHrXW5sFYQntfkHWX6U7mp3i2Hkv
bcPQzIPdM847KpgHyVHHxCa0XtCY1n2gEc07YhzTC4h94LxDR/Nc7ZOoLkEWtMo+TfN/IhpM+J7L
eOecW+hZxUJywp9OnQqOXX+pKFjb8VPubakyFm2+CB8gjCrK9NoRsZoo1BazfJvo89qKhkR9iS9B
ukHwv5yXxA3NboKlYji6YFjCMPox+3MEEfjWm6Pea3vhKfmn8oU5rk10N84PYDvaZZHFSLmdAglM
jHZgXJPw6TW70CBUQ1lowVvMI0vNacXgUX0uoTbFP1HM1RZ5h2t/pKn+HEcW5RK8MJOOhuiIRAvr
oef+uPJJ6WjnkyYuIspHLhnRa3flchSPR4ILnEjsmEWf55w3F2kTKTBkzm5b/vTxQrYNseJwAy7o
GBXOyb00x9QhfOKhlWuL4XDSgNG6iqINo/pCVgQJ1SI1KvCs2+ABwkYtOgnc8/tM2cm0OC4ywXeN
j6iPtxmd5yQcnz6tXANBKnnPNDoBQUSjuaedk8NQmn/O536ZN41zqwG0pvcZoSkggtPseu4nzjab
bphI/icx/v6m+RRt8UzJTMHYUCkyh0sr/4UYc+zur+N2G5YsEDAiA4oPxEJyyyG56E39KJR6woZo
5vbojGRsZjdUtegCI52ZXzebQRgxHQ8NBmsjO0oz9+M1Wi+ArbCmqMu34/wlEw3wwLvAwqwoWxiV
LL4JwIVMlBp6V2p4jsVeZdOyjysfeTYem50cUpTjNKS591/IbUjFyVgzg/RJ8h1Hhs9ffmaa45xC
ZsR4wvytGX8bjGSgPwzVl7SSIuFwKBUtsE20BwhDN+g1aYQUUO5Eyzihe8M/yCeO0/4lyq9haBOw
4DPk5SfxQ8osoQlFjoHKswf8c/0fhpt3INcAc+DNuqIYYnmlgBEa5gPWM01EQRBCcRNPDT+aj7uG
Sl/Wdo9pKUD9CWlb1/6WWa0MTXjInR6rdVH9DrBJZT4w+QOQvMD6jx5hImk0BOAinoWmG2Arz5Fp
g0ZW6XvY1McfJtOejtoY74ve3s744HKGD/aEIo4kYPxhVkRAHSLIqOlQh/Dx2Zs5/ynDJiQ+pghR
4ugy/LCy66du/EuRolUBGQvPtC/yU+J0iDczlw88A/0NogZZKTTumXNFOaaznWSvFNZbQfBMx6Gn
mNZgxrjOGXyIs4MKyAKNEDE3vU5OcygGBZ4dNBy/s+iMPf/DahfUXaZb9vG1TnfsBlmH0rmIDWNE
UEq6Dc7Ah1VvPedQuBld2EVHgSHzxRDonUfAVRHBa+n8mmZGCErY/YsYntbTnoDetaBLfB6IK15a
QvRF4ehW87PsWXkPnAKqpYfB7CCVjkR1UGdTRDi0yoFlQXAWe7iqqAJzQLXUgVuOdrQlPXlkVt+a
78zD6CXwlrO8LhbTI5ebaxDgx4Sgyuen+8JC2PkhomYZhgJcD+A69dtAcd020JXcotYlrqnTiZ6G
JoCD5qyWIRIetm+LR9t88e5lch5lCY0oSLiLr43RdN43skU6IgRrDnk98rukZuMPkfKDDM0ZniB8
Hij9S+C70E9OIotI6XBaIBdZaJzjGbyET/NBhIZmUyFX4ZH1ls68YYLK6DxcSrqmJLiAJL422lvo
ZDODvKrm6PEA+WdInVDB6Rj0SZ/AHsnE8fATpa5wC/K4+C+XYSDlgBm33xudJ1YfaYBZhrUz/JLj
oQaSrvyLnfTrUnsZRoJ4lfW7CI9F3T9DvdNqcHVKcr1sVjUTTwaHKrnsQX77Ud2kI71UVZ2HCCBD
uIX8je/S8e8ChofWJsbNnm5qcpCtPwoyVNrOgLQZafQbtCO0aeJJiw3rmCz3HoJVnD54iqLpIleh
1TLLBGXf/ADylavS4QZN7A/+ms9Bw6WnMyOlPa6xsXwxFqQhc8N2uScmMYvM3Z4xB72jiRc/GORH
Fe6RTrQ7y2HTIWDjRxiggYqLy1kQkmySwcbsaNqhlFafyZZiQxhQ2stbp8QZMc7LkTWS+tD+mjAG
Nzmo4GT9nF4+/75UaGon+NH8iAbtKs+Vc9Lk/pLmnkQTjv1Uhnu9Bgy3Z0ZYWrzpT9pCtmR6F9qC
acP/BIXkJlsSaytePLpTbuQSM0zCDFzmJTbTXdhWGYiEt9srpgrK4hIDP5c51KH7QH6MQcc982Vp
fFApEMLgbzBPyC3bU5LeOqymLGjmDDFyUkoIb83RmjjLy0IzyVOsemIaOf8d0k1NfKN3GR7XdRB2
5l61z6nBMROjOCQhQvAlvAuOz8lKnPvkn1T0VTFRMWaghmz0asINwv+KTK9mVo5hOwfFCtbgCBNF
dUq945vtWeVUiu0pXUwOri9BetCwyDgnGkcRZyk2chkeVe2twNcSfrvICPk50XCzAME6Uc+cqXXq
oXgZsmPQ8RCOMjnePPbdse2OxDAuiE27o1WcfjcJzI96pksOquIV1ccoEFjK3BmOjfArwqsn6pnB
Gw5I3hh0yObCUF2T1SZNdGk8N/YlxS6r/Pd8/jUD6hbNd0MnTEUyIokZVbnOh5UzX5X2r6kobVYg
cuBS00aE/ui71nXS/5M5vsGdEYbDCGndXbjBSKyyFn/F+HMLTLGGrUtaoj3bR93viddSbyY62GQ5
ojeNbjZZhMm5zao1SSdoJYy6pPhFXhiKW4BKk0fa2CiGmGONqCbjt7k6Vg6PRwFivaA8YnN5GYm5
oAjSOfXDamH2C3iPv4a4F2IJHbaMzQzW4bz3ezx7h4rbTbUBRzwQc7SPqr2LpsOuTy6CAKc9iMS8
km1mbX0wrO7vCEroOF8CVYT9MV7sdRcieCt2ukM1T6oFg0ziQz7vU2O1DGhFGQD+BDsqqTd+cmRe
yDbwD8R3PQ2TtdET50xTLDFUohHoyIsqYdsWH/t4Q+JB8luzfEYINWg1FL4ARpaNBC5zKVoM6SM4
xQtfhHQUHdp47wJ9O7TUp+F77xLBlGD7ZGIMmLxgDUItImLBhwdGm3Th7hrV15yZ7NWfmramCc7w
qAVDPgu8wDJ7rffqNZg8k4knyH/f2JfqPOL8i2B2KUy47yXoSARlVMgrLfoeqh/XCyensupTgouT
ahAzrcB10+L/o4IuOdGD4KJ9sgYCk6C8RTgCASH77oI8BUJoU+kvXfAZuMuVqi6N3H+BffBba4/M
ReYX67GSaAyctIBJnXHib6BjiEuDDsjGbYKQHSmTAN4IP8aGonGEKhu/pCKTF2IeNSem07z2xoco
OIeN6NUJuK/XycNBbupM5yqDbCm9l6l00QSiZcZsid8tysuvdPrW/JaEMtd8hITPZTkXS04gdZK/
JpHzh0Hmtympj4D5K+9KKzh3TDsihavK9OTJx8lQAiqSpxSM3apI0TYSxxVCqwh15OPTNihnYNa5
vP0JycauC98TddbCz7lkJNW8hexZwUAy2l0xMq4/jMwQhOZxlj9Oaq7UlG/jXt9SHgArZxqdL2lF
dFRdbF2oypgPxbnDSUQYISc9iw62dpkfA4qH5Nmsy2c0xlP3zcHa6v3BTpgkcrX/WOfEvHoZYsA3
osIYubZvM9Bbepll1C8zCruW2iUCn9EXfTtq736k42hhuOKbyBoVlcVIb3XBnNYTVKAhmdrYtEeE
AIGDC1IF6vuz2eX30E0ggmy5bPqe6HnOyo6jU3qcrscQDprf9HgpkVapgxnuk+SNEDpCQbrLRdLl
/GxlMjIUCXhhvVRUnj3sEhF0S37WAZ7qIlzryUsDuiZ5WxV0P2jnOkrGbabilTwD4csWptTUGvqU
tNs3OOlKgHEF+zz/Sg3YHvKQaOQcKvATIkHmxt3gm5p42wSAjBy9e7YO8YWIERYZE4kAdu1vg/cR
UGvYORwnOjUdNuU1+Cw1GYcU/2m1K8++WvWxKi+Wx/vG3o9tzdw0xJsOD5tZoawObeCo4L4X+0+a
XSlrGAh2H1pc23i0qMYzkBF9QlrNTE0vG//m/bhRd1Dguj8PzrLt6mEVTB99Pa+j7qpReZJMx3wS
jcnN8Z4MJW36dNjTHEFV9zSC0SLDGOfdnOyK9oRj52nybshkO1jQ9iMpIWiilz74Q2cR0HoLNmjP
1a8McF04RbYEWMAmHcF5zKdQbePF2MK2qQ4iLHhx2AzZQPWrjKdgYgYbklkGZ66HFC7XSa9AlS5K
Yg++xfSaoyhtTA+VOH7H4MPUwHiq+JXyVXDIyrzb6FkbR8ZhhsF59s4y0pvij8q2bYCKURPz1RX+
p6hTpHQ1wi97OHjxs4nJOThVSOGNjjMYuqsQvbFnPWtDTeQBLeOUX6UmN6zhU8YP1fn06pEFm/nU
eNz/DJqs0RzqlJvkZ9Dsi+hOSZaVPqwN1Qu1gaBpYmrwo7LGrRs6BAkUa4/pQTNShKHNjgbmBI+b
LMWASpJhhHQwc18TDtSARljaHV4CoUSSqodACjPChFnN1D3ooj3RR5GUQpRZ+4k5Xve1JwkPjVjP
IHDaOG2rdj97Kz3oqOyvZviRorHqRSBfHjERjp27t4RZRl8hjjx+TRRc7BGCBVmJTfxKexlANE0w
OyzTu9L1VhqynZ8aA2jN5WKTGWS4y2yqg9am/4eeGCnR4cy8TeVg0RzTTw8BNKveYpKWFD3S7fHt
za6gZAjQqCYLEtFQJ/2I+wSCAPIoDbU1tPl3DYgoJQua1V0w/Y7fMr67RjIcp4cdBZvZR73XfqNv
jYPnEFf6hHvkx7lLJa77xEm2F58jR7B/vHyGh84xQ2SKYJqxeiwSv3g4WEwc7EE8DoQS6XL3pPDj
6iZNmJKva+azC8/X0Sn53t+cdW0RKJtjgHHydiMvgoCKQ7QLnJ0TzL8gCyDOjU3kOxICUeAvFdhR
JwwHjT8krFCYDpIYzUGYCZwgFWLG12dPb6pDv3BzqTjRCEg6hZ1aTy3JCxJgqvhyFiCEMoACthc2
nrVJwI8nXwxIpofNpcM491gSAuNBymQ2O6VATAMqQ0njljh/qiaXleobvciuEVfd7Cx8LjKigiBy
1iPi1MiMV1OTXaT7npoS5+yGQECjarecX4pHXaHARdoLv9EzOvDPUhDM4pb7nmY7dFEGWzS7hH9U
iNQtBlGem3ofGPulO6U+tb28/afZ/ZdqINEeup7g4QSvjZBWNbFArDZt+c/yHsv0BUk49e+pUe3r
4j7Gj07XdhRITRtuNItcY8xZvbdrI32t1KZz/yiV7KX+wainq2sn6gEbKV+yH9GJYC8X+ALojXCl
jYNDHSkHpkgWpV4+vOCtbN2tXzFY+g15z9J+1QYT72gZGZXIxZKzI8Z+R5okk9OgdxYRtSmcoM4j
hhzsCaMAgGvwGwfFI1c0uZBt3uvM5xqqLf7DcCb76oHYPuJkEHy0SfutgZ+OKZHi84FALgGQBrGG
CFBVcQqFcJiK85FLiraDkpMCu1F01veBAtFAXcpyokWc9HgvcBtlF7cTP6U3CAd8/SDBCi1yfOEd
4lj6kV2F15vBmc+I1J5GanERrpRcrZr8OVlxKCYVKAg8g7QssmimkCrT29foea2YFNWGwby0xlhQ
UCzwcyFoz9J+GrxPIn+8iaEyCTOgHOGRSAEn0y+aNg613KzhF/Jevbpd5WZxYgHCJmMZ7+RCImw7
v+OHNcB3TQmCcs6lj/gIH7v+X4LySX60QvwDFcYMy1U0ZHjWtBf5Y4n0KNCCiiODqhc+d720SH88
3LrAxlwrAxx4S0WGIB0OWvYFDyG/Bc33xJbIgu5kmYqbik/sSzBrxOcOAD74p8JKueGVgZSL1+8r
NqJhIKZqCO6BSkbrK9qvBnM4qiKgHcbqITSmy5RzBw8No8uqCNlpwFpGBle9qyr8PXR/OOe36EVF
QDbbt9TYV/WzIG/U+HN1nShBEmDvEsU96Qr/dGvXc1RMGUmMKKzQ3EkeM4KegXOqBzRsENKbN4Tb
9ADuQuraPp3vsP9PTNpdcn3fkS5i4AXD41EV88Zubot2wW0iDBuEKSdfFl5rd9vgY2yAj3G9gM44
encenQ+NzHOyd83pPqDOHmxzR/oGP3DK5GwkrpT72CKZSwXvJiMA7IMTklDN/YyYrNiGBDITyo3a
dTjyu8W4yonZFgwWKneYi/rpw6GEcuqXzn2FU2edcYVnJ/AUNq3pXeb4BL8rGg3uc0BkWFgOXeJF
6CpAxBSfPc/Np077nIIdanjU7qW5q/m6qnUK26NhGPehG7nQGFLIY7H6U758BMGV62FRfy2dyxSM
2CCpDb9lee1BKNQhLkmjKe6Iu5Jhq+dn4sJJb6Q6bucN8ksLdprmWkbpdhUzEE/BTFmpYwO71EjX
R8ChCBg9Qa6Ue6zLEP0KWNNCmsFnrbFkml/i9iFIIMCmsEzU59aXSO5LgJnCwzDIvvCz7jCU3rk2
IHLZ4TmHdFQzbyDEWlvO+M6tdyOBsSJSdLjRnhDZVk7PdgU7zUeOORA9dhhRGDG/wGeQVYBkjcsn
MW+oxqSnp5+XhQHMtUvinTFyzf+biRoSXtl7i+rfqB3whKDKFBELD7DrjkkEfkoUBvJf+DpOIBhr
kqut+O4m+pNslWbe+Jy6gNeirhi0D9ywzng0FBNsFLfgt8k+D5m4d8kZPFCsuL5MCoQ1BIVAG+Eh
Cc8lJqVgJgXwUyCximUutnmFkjyKN0h6eZoxPRkFId5YM/q05n8/W65MX8zxlXdaMJBZCT0ONS3h
szcVfxXN74Zw1ZiYC0Xa3xRtfUZL6sieJHhuOJbDWtVcTejVIno5DV2HCZxWxreZcyfhXw3xlgRX
jbTy4APosk4xKFg2OqlyH+mwIcyxUwzJM8ed9qZTVTv0zxW5lCVLbPK+ivA0Vj32SDjVkV6Mu+wr
CjGuoPHqLlL6uRiFspyBjAntCoJuSvz2C/MTMlsJlP7/55F0x8a/5JlguXoslFC4ZiODrZPSjnwM
jMxkVzbm2W082fkmQozeugAuQqnwlIyeDMiAWobfU2x1/dID+6bVdwp6IJM8cdJYXD+uxJJwcJIF
nXQwtxGjkMe7yzEql0mTDDC2MlE8GX6CLAaAVpRt7OSpPyI/xS/GB0PNOtfe09C8ReQU1gAAkUnT
0H5baGCtC5wOMrqwRRDsN0fqFNkwwM4R/pcKRgts1diw/TlHPbr9siXWBUcWFooCLYTWMHFARRA+
28D7Bc+dNzuskXitEIQ2cFURikxChEsasDel8f+wPplUfBX0bsfUxIVKhkNs1m8SUk1cFDp3TS9e
+qHgPPuSryZhYna8spb5OJNJyTHU6O+CC5N8IG5o4eh5ni0jjHsuqvbnD3kaYGPSG/TGI9AvI8AA
FI4GuZNo303yauewecFaZ1pDGrJEmL+VrzwDFnI8KS1HIUglgDi5NWGpYGJ5jyGGD2TLBoidKA94
ic65hGRcc/JxwtBkt9kr+06GrfK989DwWwrPxBn645ripBEzV2B9oSIQ4oOpr3zofqkBI2zU1SQl
8C4W652XkW3Pi1IoSZSAQFdL6d/aDu9NgqaEfBvUktlRcvF/NPFUu5CLWAxbUmwddqfR94TGpeO2
xxKQjFii+3SfYR2HKV/rfKttjoW2/+bdGe49r8q9SogxKglx5PhQsFdHTSKS8mzTVVuNFVxJGkx5
FD4ezi8CRxYnr6OOCwZxDlbk5T/xDaTboIMjNIOSv2yqdZl/p8XMl383rWjlaTjR0f5SKXn5e49a
1Vs+TbwaCCgCxaAXAG/fXNvBsSJDTLtXTLl2rjYjVdCiLJ8q4KKjWoa26hmZRJQ8cqx4Putl8YuF
EdjcCiGqm4Al9vDpLqUrjag9kcB22xx9h3S3uk0AMqcxfxmN2X3UGaYbPhIacs+ijWaHaR4jvolI
yr2dbNjyMYNHOhInYBL8j0cLHSNkpuV968m4s/znbixODyGqahAwjtK5vk3zozfrw+J6/CHk4Zn+
gycj9zydcRKzmx5abGwq2A6xpNIsSDPAepKPoSfv4nhoiCmwNHK31i5FpcYvFxtnDCNLj7FY3bv8
8dItf6sSwS9S9glbtFZkOCDwbzMqQCfyc4BLWbD58DY4IdAQ+rRucmOTyNhbt7K7KtASEWF11p2r
wKpp+4iIc3CVI2YDD1phPVhzEIpCbmCOb4NzPCkRajanXE+fIcjFvwclEEEzRlJWEGKv0nbnwQlC
kTDsG+bJya+Ko26W3ixlLt+fbvkWH9YPit3oO0J0zj+VyPikG0w5wBeqvkSVW4zamR1FjxsA/qIH
nvZV4K7G3Dwk9JAmI/E4qE3q9zBk6l7xENmxoCP2GQx6cvPdqJqr/JgQo7IAQ7yLiA7FUcTtFFIc
IQKkMkQgBLdmVvcuZHKWj5EUHogpHv6ojoLGzhUdIZalrHg3yI4m06qUeHEHmrveGV5zTpzi4KEe
WL6QPdtoYktQNf6uzPzfZlvRlnXMfy2frGAhPHQbV+k2owCy3Z3Nzoujg9lnQCb1Ok6+89FeS9uK
9gZd0dWOENAan3HQSfhjmG64TJf5PwsBLipAt1lr5Uc7gOZe2lI7VhFEetgiisb4AvsyXgaGYxh2
tu8iRgSbrO6ZMaSTYjwMoL1NqGdT/tbM20iyFckopISinAfWptWWXgHUmdatJpCEZiendjIB4fOc
uQ/BKiasLgTVMMMUXTB0AbPF7GtgM5HFYMx5Xf3LKXkmUMxex0vkIMqj/Td685SEt46khRCWWMR2
GoCb1a01zl7YnS4HsoGGdd/p9bTyrCLmjONVoDL6W0S/hNWggHaNjcCJVvIcatEJRP45wemAQQuG
t+F6dVdtj9iFeqhEDanV8ZukeAhf2XXaLqadFWZDZGPSp6dOstc9yEZsnNKT5zOSurei4ia3gG85
/Y3ihZEhT7VPO0IY6vKeEY3UHuJtS9L2aPd0V8NpqvwttnCq5K1yPixatV5nYgQmCWMkRwf9YDHA
8pGlGOU3R3X7nLCy0tp1k0HQabC38ZVZuXkcmYIU/U087tl/OkiEFzGHNnwMBAcWsbUNYomwSJFk
xPsmp8RmjMVQ2kcV/6Af1Atp/pkgmtBTgkuyx0SWpU4uTvkoTH/jRJgkhVwvhjXXhzw5lnrmqD8h
qaop5lKu1jnF6UE4mGauMvp0nH1DvIJFSKdraBhP0jCjJWHuDSfJovBs2eOec9Hjgbcg4M780TQX
wzjD8SAukR5VDAYidcBy0qApgQulARQNNxwl9j/QeqkJpmXXF+EztA/KUDeoToDmNOmTjUIDzQC+
AOl95LiDMcd3Hbh/jeFTK69crIitUIce5izZD0QFiGygLN2bNK18dNnSgNdIOdOjS8hbjfdTMXNV
kwhZprEqXCZfELnl4J/ahfGRFskf1Mi2qCjI1dVZf1F1APEmpe5BgIfFepf1JDSkkVJsVHQiNQj6
5CiJ/eDN7jIseVVUMMWiW3O1iygemaK/Ytr8lC6bFFGmWBEpyOFHA1y6jOcxvDXJPIrYcucVdjvV
n2zzl1Q8kNs+l29VMa5A7AsX2U5zOu144J326pQYXWL0WOW+S740altTW05yO0igK+9Z5d4Tyqy4
v2UlY3TuwBpefkRjGk2fE1bMCoPGLzm6IZht2EC5c/C/LDjGgNwkOo8TDUV+TIqG1MYTnGiKsDni
HAAJ4HbOSQ920U5K3IsTPOBfBf2Q82TKvgXL1dQF5IYKBFafH/Ay/dWF+EbntSMdZ076SxuJkGli
+WmIYoTjErBEfsVsAsoIza+w6HGfJ2jEwXJkG8t1GErggv0GxCQlmMnZCH8tzHiHgAVTDLUT+DBp
LwG/o8wvyGFiImD4Uvkn6WDBUvLGwYjT5mGFeIzLdeBB/ImA6z9HbaB45GnLdy7cORqfjVP+lnE/
C1hxweUtbw5SjW9P/p/kkPKlAxCJTKt4+HCsCufJ7wKFWXu2mr1X7CfFx7u703BMuYfn/liPN3pE
oSCkxtdeKnJ9Mg0cmhoiVQnBLT6sBdUBX0Bhg2ok72GBufPbL4aTZJAVCeLE+EjNlnX11SofCXgo
8iydIBZ0BLLFDYifpNgK1otuFWlkijbBeo5MXvDL5f500psEucqX3NYxeiS6p0PEqELu0B8EvyaC
oBz+Vla/p64QrCXjoB3pRcDcYkY/zOkNsErkQKiVNT4D4Rq7CmFoNAfHliNL2N+mX40kaDbRRhQw
c5mSJHxDmmaW5sGh6wsdSGEmsgHSs+pmXJ2yZyyx+rENRJUzpfKeayojdh14FO4W4hfji2hfJ7QZ
QMI5L4zeXU8eVcEAQkzDI8+FAjejqGx0TPJY1JtfnDYYsm44dA2uhKFk/NVIqFWb3FPkd25gXmTK
UKrvRxejBCYYYr2YarUp8ggI5G80cWBQys1jyWWLzdottmr5axhbHSw3igrYNP/i2KJ8aXbE28CF
3aT0JNIOTzH94zTvTASLJhYiC1EycXb0+D1X/p/YvXkseS/FKxocJK43ubKkVEAO61tvuy+23J8V
TBdRk3T+OYEJZDoqy6SB4xXQ0gjcb8Tm3h7I10mbZ+VzUiXpJYJZK9LgP/na2Ahyqo8hEB0n80hx
Q69DV7gW5gHH6k/WMn4PunvB56VtpE3ZzPCJqN6IYUCum6GBzIeTvC7haOuqm7defHaRlFDWIYTy
YASJCkQJ06UPMWbx8KP+FnYFcVN4P8G5s/RPaKAgJ8udEtmiZWjHB1KajFAN4a+0xZXeXZBCwTjM
e8nGIt05iwiKgf146oHkycJcmOZBMsiPEEjuTS3ZGo2/1ZvuKACEF/j7ahGQHOf6gu4RssTUiIum
WU2C5jzllIpazOHF4DYqAqf851r/hqF8RRUU2KJrGkUBAXSvS3wkTX4Tq1PBBahHgPZWd0tIVoMz
wOX95E/GoUR62PRwNpSHzZgcFofkEzkoM0LNJjqZ8ksAIwmT1QxmJ1ZvwkkptPhYTIcugtIHIhjV
eVL72HZPvVOe9cU6SvAR7mjpJgXnodaXrEXZlDXjhOj1J1ttB/QyWfgaRAX6mj/+U7rJTSXfXmS6
2IW+NNy/5bST4t90ABg5TPtI59Xrp7thPAfGHckuZ8OvJo+JBX4V0z+x4OiDahL7uKFrH5kgyqwI
UxVCecf8XggJpXbPluTQM/ehII8jabdu95qSrqO4QyZAPjpoWgRXM1Z8rSI9Yq/GEVImnGHmUu0T
TNA0kS78yEC6UUH8hmR4AflKIKGJoUXkQxP4rNQ6Fce9HII60ymGen6mRuiXtUneIFDBqG8mnaqd
o/DZIGJDQ03bxp+aFu2ZcTcl5QZNTdwiimFoJSglh6ZBbyE3uQcQRzSAr2xg7+9RZRswOPFRJmRH
yp2Msix2MaaCwnlgtDlkt1kTVO2jnD1k7pU6a1GM49SbLfLpfFx2MeDOOFRr9A4+uw8ldFLd+K1S
jkmdB1bAmaS3QA38UiktUMM05PCitnOB+n8iQSPmZ/NOswIl7PAxQHvW/z1wB4xE7LN+Dft7XiRZ
ZhU9T9N/NnpEs3ynunOK3UJ4OoDroHZcf2L6BNvwzIc8eABjLh8h7emChf6lrdHUN3iNGI51ojro
5wu+9mFADM4pnC8QXdUaeXUbX9uA/hWzdJywmaS049FxDyJWnxL9IELwYNbvi0tGZQhtLnasrU5b
1xRHarDZPDJcoy1Ipgi/gdGFV7NoFrklFbc1uMlT1HQEE0tnUpvjPvUZZbOJzGErDj4MLo6wvylW
8l2SgSxMO0au+xjGmx1b1NBtpP7DykOBRQVjV9qqNMentFzOYjbtGT5hx8tW2Gg+TU9RlwAOQmWy
kqvTYg0rgwlqESPNeOgGUCXlqXgQp78ZFktaVPBCm+QN4080MfCW+w/Nm9xYTcTnBt6kGk8Dh9Rr
pv+BGY3Ru6wxQnfQDJVoatTRTsNb1T1mng8T5sTmvBAQwsoo4pqpl7SVtFwpYFL6HSXHCKmvGGaX
yT2mNir8lxwvmJ+suu6MlLfzUQEGdnN1IPYINvzpCOzQpZjWtjzFxk/OlNXe5O0CYsjCgShnCggf
Ez8Kz8SPD/pUoWgwmRUAy8gFHubYA3ZouxqqUJr4cD2QhOOgqdM33EpxUGwJG6npMWXaHXZQG7jY
vdcQkcacHQaCNXF36SApoikn/BFnK7K6EoALSEHOG8nnoRoWzbWoaHeLdeFZMF9QkhwsenbqdDSN
sgAzoPOZDGsdXzxnjzczcrm4IOba+kiG9E89guo2/9nO15A9Qkas5NZv7CQyMbCmuhTLYpW8hhWt
qGeuAwKBZDifyGQF1LfhLeGQpLCExhdUsF4YIzzfe9IfpCdgoxjdRAOuE1UFgIblOwTpAWmFZR5R
vv+od4xlM1hMbKcd4RvXK7UWAkleoLE4Wxu8AwUYanQ2omdHsbBRCg3ljrM5c7t1TLQgC9zh1g6J
CimL6kT+rc1xnkd0benrHN3yCOkZkSWS59hhIk7i55Sqj4yEpSBJFJsIdZ36U5bTEeaTJYrtuaaw
M4E2uvgVQKxof5HehhAk2lb1MSBapIUgJndBr+tHs7SIe4kCzJlxdPSYERbjFuOBhiR+eOhORSDB
TahYmFzEWmLvihyHPAdnZeKBMeBbLw1GP68GcXuFTxAjGtUA12akCN337y7Z31PO6pKQRYTC+JMU
/ZqECGBSExZOBNohuckZc/J6JIcuKpN/y/QL55k1dfs+Z7zvKgfBOlJ/q+2ERE9KBKGgfyztC2f6
f+LNl+xSTN3STRLxuTEUcX3c93kwHBosUhgWqAco5BV4ys1nMDP5w7Uho0PHIjiRFkotKi0lQnZN
I27iHvod18tH4LwYsJJh3j3B+/v3hTbU0D/jKiaoTScuFZd/vhqiS09lNZgkSFOPyuUiF5b4wsed
DcBnMxVSDHnChfDLXdSlQn8TMLQTIweXMsbWU1lISCJ492vhPBBjkgfWdMzUgq1PcB5zOXeM/9GV
RbGIRg76LrrzhqUVmnT1F7FDDhEjUpQ2Mfd5RlaZ+8S7pT8TEwDwgcPxqLfEtOF+ouJLmCvhRW8S
B8yJnzVfA/41XD8BMzuo6cRKkB0hj/ny2dGeCHDDT8P/Elh1YUNDg8iamBv7Myp1onIewizkWCGj
xFrBcxjVtgMlkkAPoWnFqOsB3qbY/wu0z7T6vDfQS2gsUGrdRQ2yBCj8eKDkE4hM07nljLPgL7P4
vVyMQ0rvyMGOncfdoPNry54v5Z0tiSs13xkFPw5QNPebAIkzm4JPKfCrQ+ZHfeQAYoECbshVMNl3
yYiUBZ0gSBuNHe2VBBvKJR7iLMM75F2ayjyo9g4ALvkLnBjC9KWkEpbUMx0bNki1U2AQy2gJp/lZ
ki7iNNOP7qx1J4JX4GMiwDrme1LpiXqH3eqKLJev3OOsSlAZwDeIKn7sWlLEkNaYcLEcs4qoE4NZ
YNIkzz3Pm9uEu0bAT49ck5rRMjmOOS+sr6jwpQQ1uNAkyaej7W8sQkQYLSp4RN5JTwDld5cqy9K/
LUo1RB0bMJTW/tIwkiles+b5+Okhwm5ClbUkpEw4B+FmQm4AoSe9gzVwCrIYlguBBB4W5oQ23Z6G
fUu+B9e3/H5yV7PpEenGYTIaItIA48XuVKeHMi0+rJQJL5D0NmLgINxw5YmJSVEbIoaTsFBeiBDL
rR5ufgLmdNSV9kEni6WQZTjXl4ov+WeejXeYwbwoA8uwPvUxN2rNhYG8Orz5C7PT0NoMxgOcg95C
L7wXQbalzckRkQVEqAFYUMQJPVORea47+p716KLStfkjYYdFhjtL+HPCH/J3P3QDYvuQjB/hGwMy
kAJkpII6A7gTH3XFNBxw41ODgShwcHs+RpD6FtAeIcK48b0GwMjGdBu779DiNCXTFFmlQH4u352B
C5jjahNTRVXQNjaAiBAdbatuefwuBhaROuFICVlxAo1m1KZ8ibKnddLMxnyjpYZ0VSsz+JSXI5q2
uZede+GEYCs3uF9S7Z96K4hHlkNbiAEsLGulV78EkwmKZCNYNR+bhcnK8kWwBylqo1oZkOcJTsSu
TWnn8r3gx+iaqPQsb+O13aUPydguDmP1N1TOdRq+zBFrCud3whhuYlMx+BCZOxL55I7MtHmJiRbl
1BnNrz6I1tOT797oq1ceke3u/1g6r6bG1SQM/yJVKYdbZxvb2IBJNyoYQDln/fp92mevtnbODNjS
F7rf1LuQC4NXJB2DXA9w1HJMKz1IZSp4HUttZo0FCu2S/CHXkHOThd0rBELTvZrNSSwRg73FVVl5
hIYvsLjDUWtk3asb7N/ZsFf9VwhY61O0YsqSoUC8fPRDR1Wy/xlh8BTFj6WyI8jeKIOLGIoF+NxV
uFbB23N+MqPjDsz1oupxZJSCGDCoemwa+Err/hLuJRLOq9PgR1gZL1N8aetgPTHziuhtMH+Tkaas
nNXVHSUYg2UA8lo1BK14i7AI1giNZWkbdnomR8PiJh3r6Ut2ZpE+YY2WK4fTB9EluN9JlAV6tc0p
fSJYq+hBxnlnDB/omEhHXiKT5nAe+eN6drcgGNr8FSZbm1oX0G9nxGeDJGVxrwWgXexygY0lZIy4
JwaIAG5SVMZetVLoJeFLAxhFkdlyiCvxzXQeUu4TqHINxwqZo8gMKNWEAc/oaJADoRikYEB1fnOo
OtSACLWQBLP0NWemIid9vTGYxyaQ69Tt5UYfqRLE35/wM3SX6cHFPvUpR6Zgq1KScjVOzyFj4EZ9
lesrqlxmxTdI5oJzU+tk7lxUoFLpNQJSC3vxElXEdQkBBybWhq9SQCgRvaZBCAU8KLSBYNEU/qwu
mAn2AcfZvRXVcWADDzGBdLgw9NsnwknfmMpuKrlqqSEqc1EgJub+Eeh+DPK9VN5S8Q4leBoQjJgz
mrdZFDX5J0ccVRzi85IsHa67DtxCunVu3i4Yl6JjSSV5B28LJxgHBEtsVHn/W1eBinbvl4hQaaAl
AqEP+p8b4lFFpVb1lML8VLFbFhM7Hk+HrfoyZ0lKOv5HbpN6AhgisMPdSxITR2vGvZsCtdJSOQQG
yefSUc0w8YX7kFdJ2M9C6xEcA9ZosJ/7Pv6VxYdFk9ucfgyLWZhuIZzk9sgI8qDlC6Cg/BKT4rSW
tGBZQwHT0RljE/gbEn7q6VCOE1Ht5UNk7gsfcIbz13T/TNStI+mTZHLth8oigoihtzT7NoXwpBNb
Tj5oqhFPtqTUZGRaSggocOps7mMdH1L2hwRiAOz1IXkk/s9GBUe2BPwNVR4yI6n6YqDyAikqN38/
fwga3LTlUW4eKr63PA9X93scjF/IerAR0Dgv7Y8eOraQLsJiARYkvvBxNYwnFWHcEkwQBJRurKJa
Jj8Kno6KCvQedCvT9K2nqHuhVUjPdeSnuvte17hKp8UlHIkAArsKiuxBADph8blaRByqGA0DJUAi
sCi0yYosypwf2dbQ/3gsZ64FwqG4ULiQUUlJLILNl77TGTQdJliGYKjAaBmNrtgt0HvwoHPI6Qpd
Qkzc/uCseIP3ktpGQ5sc6bcFdw5m0A0PbASQIbSXCiuT0gB2gHaetQS0gABeLicQYv6UrKWOz66g
QCsR4EHAL4O4Wx+QdOMqUA3sVO6lRIHGpLN5/J3YMAxplq96lw0Fd5mM5QIZUtEicuOZzBRBAk9G
kfaovRgRshnytZznkLwFe4QLUQm0wmRL68z5w+sTkJqPGXP/FmK2Rz7G5Sb8oqhBKXUFIWSn1dG8
FpyAC2VGFudYn1JO6iJdYlvV5oc+MHoHjJTyUUVaF8qAZvPEOwFqwQ7i8fgkfnIUyC5Zm7SvFQon
nkKN5ixE0i5IMCC3w/a3w+kkBVo8HCTBQOPe6lsYfI4YLv+BOc08bNn7nqMtOsno5CiH7bHiaYe/
SmApQQea2qXR4tiCRqF+w6EJABRxNoWOtS3L+iTfHGmVG5drQyJMPeWN/Sm4acytXQztevCvTvtK
02RzrOIoEoU48tVp9t7DZxUA3WBn2Ua0NiomTSj51cgAG1YBXTCqgL3DypJ8NmnsmVagjc5aPEku
e1wWoXTiuR8daaA8d9ix10T4JIppQUY5k5u62Elde1dKWVcpCL32klZvohVup+gok+ns4H5E9jh9
X8SDogNlKODZvLyYtopRGR1wu0GcuBGVm666SrM14OdqmHPgYhqgi8kn5m6tonbNP2JEn96+GMQx
MZEHgSBuEd95BK50qbLEPmeR3NRtdXvPRUp9XvYnQ3u3hx8WBIeeii4Y7oW/q/F34eMqteJcUbex
2hyTCU6OL9Qi3Mq3bANepKBGMKoBahlYC7ARMRhUYA6UuHIxsIykcnFot8MkPBGC7Gp0AWKIpegR
KzFttFVrZ+mbRb4prjR14PLCRwCl1Ea8YSDh8NFSofPoq2HbZXOjKQSQEapTosyCKLrTEzYZX8gw
MqXYCJIsMwGa3wFJhZg3KlKS5M3JJsGYdDPq9OFQTnvV/NUSnjcWnoosp4RCWNevlffeamfHZV4K
6lQMViHxiSY9Xbk3c3PHH0ikURsdhNeSOoV9aYTnvoq2XUiAPZxi2Gewy9UDB5Gq0uE7xiGtj2Fz
VnivTvOTtw9KckqMH9LQ+AchPqiXMt1nzFZAydSE6Nu+LO/C0JmVa3w7+aMXPkyMI86TxzQnABXl
LlVTqK/Ri9gkR2g/FalhjvfY1UdD/XG4tQZsgT6XcGb1JIhn+6myDhrDiGj8CtLlZVEm6KzBZ7ZI
kMmJJvDZWFpMHMyK4BF9Ap3EhBCKWstBhMGl3MdPhmYKge5ZUIPHcGI4MKFBd1qVslmO7w6DFji0
gvyKIR+sDzx2cuLy1qVLAMeS22fsmvsQncJ8G+Z3p8z2gfMqG4AnKbWLmLUhNpGOCdnMGSwGLb6L
+JVtsROSFj5ca4Tpk30b+IH8SvBnThiFKwpjG2cVvzhHW4gbgmwxb4uzD07VJ++va5PtGNSot7E6
4FcHBJQYOCVrHswezUh9hWHu0HTwK5z4y8HtzV0qjC0XXIv+BPZaZPqcqSLPEVJMNjrRA6R4ZRfx
gPZobiEIq5tG/Kl3yxF0CDwFah8DhAqSIcd0Q6vNp66KGP1SuVC84z3F0kOqP/0mKPplJ2ogXAHw
m0AfMM7IqeA8WehV+zWCIOrosM3uS5x3Er7LW5tRktTgV02qcpRu0bUBKXMJcxo2DaFATHInrG8W
GvbGVsqng0czKNo/eSisDgHHZuBeChAc0owbIDNFRI1CF4rDQzYSP1JgBOUD6fE9h1zaJh1uaGiI
KOYgBk9RoDrYyjw74aSlkKKDCankcIMqffysRvlevhX2LNn+OXgBkL4m9WRxJ0lLUT3Jl4DZRfXn
Q05w9xoRqeJMh+P3md+dR5S+usoVaP5ZTKMMDI7cd5G8jkg2noarzh9b2xSMbHgoaUlN7dENryaJ
/QNG2jUblLSQaj4oBJ4jRxUYh2Dt3v8YpsPYEPjM2oXvoz1KMWrqBcHJEfMxt/yKMq42CO0ad1hp
SFPLeetbdNuc4Vh5+A4Ml0EZ+1oD5vO8ipLOQqOlhEY8ILNawiSO2lNrP/JRh/hXdYESgJhMHSWU
X1CqQCiRpd3gzrO8m6QiwW4AkXZNgDNaf5LSjZVGohEC0NOAFZyDB/M1elmwjDsj1GTs2h7azDeo
qn+lOZda2De4/ZBr0AuLTlfIfzZJqIQnm2sWRUBEhcnerYCW5G3jp5pQnvRECTuM8eGfaFCBcvJy
OwbQK/IXgSYyiB9oZk5GKYOZpEPZLzulhHjS65fec5didmoZxENMN7sBwPokjZikWpmA/FXBoBbA
Rt/bVC75YbwM5votRC0H1cV3L6ce7oFahJMfyU6q/8mNMbHkbRjXJO6WXvxiEiqTj9pi4j8F6MGB
dBCP0hoNyQD6tfb8TZqYq8r7VNOX+7CKCpEyV+bEHSqHldhhC454QipQUU+JvuCH6qeSeQXhjNbm
Q3Ye1D+vpcuNk8VD4y6TwIcBTlNCEiQDOP7lAGH1G4TfJLq294uYiSPqgnvJh/bjFu0IPRBUDm0G
EB1tR031NJJv48Kpmf6044Xza9DeZN107dRD2GsIxfVVLKctIufEvKsJI0p/k9AEt2YmIqX4E1Lo
xLvOEaRpyE2BdwdMv6CPxWmIL+EATi5bTjAZA+tJf71XK/DVgj7NkM0eQl1UaTJgSYQSuRNiaMW5
wZpgXhlTf/T5iU1QVy8OYCNtLA9EPH89cfIiGwVCk70Mo8+xEzPLveRmRvXurBhI7fQ3B0FvoTwy
k4JYomZDr6qBE9NOyfaHt0vowqJsOZDdXLeIHG7zUK9NqixqS0f/gxScwZJaHUMpFR5kb9CcJcdT
fndgDmQSmmvIbC8KsJo+irbRyR+aajVcXB8AT6WFZE+i035tE1EHawu9fsxN6spo3k0Mq8yQ1vwE
3TZN9tptUr9LAIrij9pOI9EG5ogt4ZRvmYbMAQ8XESrEvLDSWf00DRy7VvbFQCsupFT9dKdIyCmt
+nMREOj0VVxXVGz0B7p3mntOIUSs9c52IPiwyPTJS4J6pqpulfquoTQGj2Kxm+VF774R+6OEQpAE
/C47kWUky1aLrjLIQkqHXlpVxX6FABBRFE+M4Q8bZ1jaRLgJK4bqjitSFjoQIB+FGw8KR2HCrvs9
Vsk9xpwrUJgReAyWJQYN6S6rCWUXosiOcJ27QYO7h2kOEF0yAomgqJVGXG7P8aSaFG5sBxE2/b8b
F+eXVHgNIT/cdNwB9wS8kDhbB/qTML+fyiLdKdKYmifuyTPKSgAKBi4j3z2npKohqrjSbkhg0wBy
bKLZ5/oMAHSkgZT8BSM+gX5q0PSmBOuACQ3ak0ThAclhQ8iXWMZZRHZ9rUZiFZDrkAsJM73gYtDA
fqn19T2VI1yF8pY67oJkt7BaB/0j2RqwkyCTJVSF0Gm23m7CDsSx3HW4cbpt5v9D32Aa+KIP4CGl
eq2Q10hPw8AvpnfRqcdbYFbNoniLHlILvRrx56JYLrgxLQcHachQmPkS999dDO6inxFnMBeKA3HE
sjGfvVuESYRiTDhWNFzBsOR3eKOFPQwRH1kFKLEkba5YJxYDFmSR0QAweGVgB4ZX6dn/O/CJ9sMZ
w0JdqlKlcUQPaCaJyeqvTDRe1BKpLwz1PO9j5Sunlgrj+syAbSgemPKemX0QdAgsIVg5FiHwkWFQ
qWAPEX6tJoHmvgbYhtNdgrVUqndyDEaugABOZuZ0dSAhyefQh39N/ejG3ymftsnqPaIviOdtncPy
6XsdxfdLGzKTZDlwBBIHBM62GC84be9vYoXCv4t6GDo0bcN15hYVU23NWLiy5pBhU4AqUjPlmCV6
LvoSxSGJE5WXPYjSs0FpTZ2puvlpnpr9PHQbGn7RVMXUuqWCSpePSQC1gEeht8GpT8Klyv2FGB6J
ntDFrfmpUz+JvDzYhhO+NvdIKEUB/11qJ1mvIl1V4u4yiHeRWzwEzFF+3UE4mr3v/UXKSmN6GD6b
uf2kdEiVs9C92ZObMCMYJ2t7CmNybQC6BLCukIlEi/Bb81/ikH9K42bu8v4cjq/MCOGc73rQV36l
dpp+oGZmFSc6BdOwi0NuYxzcm6zbqUzODMHdXlNjb3R/nDLsdTN7NvDnYsuJyN60MQOv1eGZrBl4
9A4pGWLMmRs/ZFI4SRn6izJKeXxhmeFUycZtZOJSwNicxbwfZenE/7qeWjIn2k4/0z7xPy91ssug
5ClG+7eUKVsF53p8MJjKi3jCoXQ040et6hCOfsXTR6kZC1V94Emi7aLqJjic2DP+EjIlGlr5NJxo
bE0uKP4/D/VBAxRl5CHVUUYHl/eN4Jd3fj64WfDTCF25sFkuIOiBjI4YRP1HpY5mnN8jCB3BGRTN
HLKynmPr1AaK6FknNEIcmeCSCfMVkfDzxdPaWNhKR+PMeGcbQf/SNNi2KwfnKlq9Ga8ovgaylxAi
8Bjg0+XsjWyUzBjybIaDnqQE56CkQ4E8aZnrwURUbk5Rg/Lb+BQRAnUoM2Ydgb3TRsP5cb4G3r7a
FydHgTSJqH8+8py2LbtKaAHHPxPTMc8Pcivp2NuYN6HbC24mrmaAsBl7jWl9+sanE2/N8anNUTh8
8ZUyW4FfJ4ZIa1ck0VTxc540S9v7zJRrpc/QNx2Ubk4AwJX5WyJhavy3ss4XjnkT9hEEfLAPXY4X
nq8NO27NoNFs2u4gsV/ANk1yMHQ+L8Ugo3EyBFLU4SJLtvR8USrnesII/sY+IEy8hLevi3elP48o
EFQU/uifkSbw/agLapaJ7bxzI2n/yBRw3H0bgvTJQKO02ZpYOphSQs6Rhcr6UAQtTnusjiZTnXsF
6dwlDANxb0jP838nGp3moFT4xwkeZUrJofzXN5R3iyY4WrzysMEUoYLdbfkuBoAb1ZkULQAAEmhm
YhWi2AQyZrHwEeUJSBW+cSjZ5DqlNSC8Pun9zYBghmpCjtHACR4ARVDMS1yh6OPYH2HQEjhGPYnl
hOB2lEgorqwDd2Jb5it+pZmTRNKccjorEeMKj5k77tLEnqth4SBteC2iHKmLyG+IxBA+kOpckMD1
Lx72UiTifcQzR7EQJi5L/thBD0XphRg7eiwRh+nto4Yko+3e6n4bzs/+ILUCB45Aw5z2KVLbyXxI
1BdhTbkuzeqh5/GwRgtBCtSyOamQWFETcBdvfdg78BNpf9hzFhU8JSgqKukXGvvKTIMq36vql1Tl
CUcxccd08Cnthc9dhUcXZQm2JuOJiBEqIV4uHI7a/7OBjG0GrgHzmvnOKY8GQiuGMZ21HyukifyM
MG2ZBCiY88P0jKAGE7sGNurwKdn2SKVJoRgCyJ4QJwHoaPhXl9ynw7d0vXLXUirBdGoRiGesryJd
Q7VzgH7vh08hUyMkACriPjh5wTFtiaUAYQExR+JPQxe9StC66jBIkZh5wUXm55CAH5QSQJ9AwKAQ
PjiLSNiFXRubbCvRu7xfqZra8rtBQUX6o6m8jebr3K7V15jQJN6tPFqZhiTUFS+zKf7oGRCw0VWo
sUJiw7sGIe6zMcN5WInkiXl27SEpnGNJW1+3bzRWtDLSacmHnKY/mzy93CqeYotK94Up8aMLS8vW
N2Fs2khd1HQCNF9iHdaMcSuIW2Fnm2r+VxN/0w4G/V5IVhTosaSEUCjS5NJq8MmAADlm7qMvKCWw
EgIoU7z5THYD7eCk7BGOnZUeG6NMeWuDf6jRCutPymsrfNeqhzuabN0aVUVWAeDRES5yyQNiYHEZ
lPAd8l17Khm1PBJZeykDd1H42Z75CXvJ/Wt0oVAnlC+/iGR9pVmOxD6FwQN0ifccO+46YbElxfQY
zNZD7B4aFrgBVI7AxLFOLlLl/qmm4hpdYhltptsckwZ/crf1VAYbQV0Z89bVwrWjEmQ5uLC+8KPe
p/4dN/kqZ5hkX40UITfSBZj0KpO2XaYRTt9FrG+ttrlwetgkkw5kZYRIZba6ERzLzNiW6szsM0I0
vDefXt8iIRR7sE+qmW2p8PoOid2VjIiA+Gus4lQiyWHDYKNFVKu75VujGZtMS3YhxlIxR1fdZ6H1
G4zuMpaK7UXpk6KLna1j7EE8FdeSssHjebkENDdZdkR8vSuUcNuUxCW0NLoNqliiQ0zgXJdlW926
8cke8k2h3Ef00nt3Rb3qjWFhJcXWbsiL5+LC/eF8gDHb18Hk00/qStPVF5ExZY3LeGBoMDZsMkRM
wVX2fbUz2KGdA4hDAe/v45Zo08ZCXIUl0VpbWnQhoXCNRGas3pzxGNaMgHh2pMmP0/UI1ZFW46M+
YgBAuhRFZ4MHgDEyL/V1QYpyS4zuiRkSIQSO02D9KV69qYBxjTd99z6pOMzIXnEfpVZo5n1Fd8vH
E3BMNH8J7xObGbQ+vsZyocuEW3MtoLCYloKUUGmHovK1RkVvm5+StONY2tmtLsEwLi2Ai6AbNx3H
hfD/CaeTpqNc6K8Iz2OiWhzHhW2UeDHkD6zfkRqkg9pFvEA/YE+bTjnM6Z9Z8lAIcBXhzVxexENQ
nSwck027U/Vbph1AoXyCspkPbGnzRgYCcVWMbvIGq8bJ2SQNggGKKjODdcqf+B2AmTFHMT0tag+5
23X3bzKxucyn4t6MpRz+BHDvqMmARRUoV3jlAUIxazEcAk3ZlBw0vxYqMz2wqESvIXJ0+1Wylute
h4uX0Bkm8Jg3cgdjI6N+gd6s/9Hco/clRg83hUim+blUSHQTm9Cdz667T7WTSsZKgujRwV2p1ge8
HBXrVQgvlaUhXSkhaxuG/8XxT8D4GRf8v9Cd7Wz6pBd+KfSWKYeCVZWQLagz51Pitg/08pMDjUU+
xky3i8ytODCakLr/rw+nDw3ZU91+pbQfI2NppWAL0W/B0IJXWmwCiR9C15A09EMUCA7oV1OINogP
2zMgtjwjbBUPFDJdfO0m+bsDEoUeaXVKW442AZCK4YfV8KczT6pk8mtDdQcYQ/+4dsyfamrk3qOl
JrseN53L0Mhxi05bkLxhVM+2725TpjeB80ja7tiflCgmq/UQGfE2vswKnOg633uphWqTnHbtb2pJ
oomPGYOA2cP4ccbJ2EDqeAPT1ZVTg9cZGMsur4I54AkNzQOZyMMMNYkQ11iLgk9GR9r20+TueOLh
fPCzk5zEM86mohsJ64reNHXa9v6bOnKN47rzwDvdiVRQ9a/XthbIt5K/mpPzWIHY9AoSEgLxdIxA
M3kDYvDIKiIWxoxp0huD6DwKFPkRLEUsWA43G7W3k3cg4hugbZV8zuhSsnHwMaivPAWZrkrUQ7xv
opzxby2xZkAY9KJ6FKy14t1m5FltYrx5rQlcGfXhqGXDZjY+wUvk5sjJBh3kqCD/sDOdtRWlD3e8
h0hUhDgx/9zn5mA4VdYsZLChuBhkS7HzUsK5Wje4cgfX0/VKnQMOHIBGWNQ+M4FmSN+AJubkG6QD
8UFn/UJ3uNqNGXRrG5RrdJU9lU8goLUnY3tUaFyPSXI1VAmImEMOv9oZRwomiXidxysC88z1lzHl
hpVzWY4QU9ZF7V9dPtLAKRLNykup6Zsm79dWLGARAUrcfzbdW818KxVBx0AawAD6i6SUD8ze4ONV
sfKt1P5Nyb4ivTzG9H15BZhJIeFSjRbNPzfQjlii6HLLjWt8aYg3huLo5sF2znzK2puV1BlJTzKh
mZHuaKYOY8kUR+8Fz8KlnCnnRmp6y91k2HVUIUF6qnBtV4Xqa0UI4hB+dcOwmE2u1hCMF3NrEVJZ
lGtelxohwYOnDgxlc0/DD9n7+h92ZBVU0ZlIwoLqm/pT6Y4M2PtQGRvqTsaq7GgkSVnOGm0RGRCb
pL06lU4p92m1OalI+Y5U9ZGi2qA6jBE5WIq99dHgwVTa6AA1cFZ91I8iYpXJXBpgX4u/0ayKvdMG
x9SmW0ToOz5KzLcMymOMwJJMWH3Ir1OG8Gc+iRqSP5EE3iH8VmNrLXldEYz4ABZsCOXZACdRexBO
jvd0lWcISK4M0MMrmFxG9RF1j0+2LErHeviTaUNkOAckycHO+eBHJHtB03K65+jTaUawTPKP9fAs
J5aEjE+wPxxPDbkPMm9SmuxIxzPP8uSKY4Jk8I6S3zPPafTDQPa9RF3hnAamsp4mTMBzaR9DRMJT
5p2VdjzuO/NczOVidGAu1Py7TwyaBip+Ksn/PjY+yLlMX9qBy8L8BNWTNK6O06sv9gm7yvOPtd4v
kiTAF6quKjiWkvRIIwmeyX5gJNNJ4uEV5gDdiSHn5kMWo8dy+fguf8Elo8y69h66QbPeIXQBa+rq
T8G5wlo5qjiIxPWEeS8mVCvhFIBec8m2qzuoyY4Anos3Ef7Gj0v7iPT44s8du7fUNii3vr3inQnT
dJTXPocoD8QFFq88sH5LRwoIy0qvMk3ycjUSmrmV21cdD2oFOKV7xYtKuy6hXyP/UoYMa5BkJAce
IqYvygSEmAad9yGHIFdgmv9L+sNAvlSH9j+zHbLFXrNlFENNFdpCUXFL69F2RgrYK4/E8beo8Hq6
PSs51fertOAYA9+o6DdaB52BSSMR87OHDFzwyjUn960vsZuQBDrJ3nJXcyAS1ppU+5imkfUGYkN9
QZWCPxZ3Q0gNK+fxwPKSIfSsi/UEdFmPW6Q4jDlzeNYdKnKPNGW9lfm7nPrkn5CIQMqbn6wdCh8Y
OAAVBg6qAWpvjbeNLk9xLy5XC//BmNiTCvuTZHMyhkFhkEGHjN2aug8JqlcMAhQRYUqyGW9YiiYZ
pwsEwWonsWXFyprzjHMlkAeAyMYmIZKJLH2S76TqpsWmVM6H6tKMMFPo1p0vviUtWotutVI0ektW
iTxycmkuOOgps9qMmAPQOWrNexoBRJj+x41hTsoP78uiX4a8k8Uvsy1JyA8YoIwRnOssEbzH6q+t
nAQkNo7vrroeJozcGBqAL53u5EUnUeDQFjlJtotUk+sXgYb5UYw5gNLjuqtw24Vvfm3vHJFdhX8y
6dCytQvnqmxalrsN5YxoXBZWwUWl0dB6aGV4HEJFOTrvLmPxfkU2xCkXmUHtBdrCmmUMmUrOM5+c
ejPQL9xdcjIJ3Ibp3kPXgyDTjnHdC+VT7xK/f+2TneTls5ssE2pzDZu8ps5ifsQnExnQkZatvR0i
Y5FM5Y5ysFA424x+rYK4oO6HlBGWHayDd6gmkOQMEGICKPCIy6Qn3lMslbbOM522zE13uQ5rFJle
Eq3cRt/3BEKzNOS3Wl5z9ZD/Bs6PDIjKA78ki2KAAdAPXBcBj90VRtK9Ksgtbc5YJTXwFbrbIByO
/JAMd3Hd3sbe3CvjvDOcdFfBtlLLgToTktc6j7P+FKrNG8kU6GFPCqL1CsTI8AlEPWBzrDxjWZre
FhBhZQwI3vH0GYT3YE8/uvE/HIEr/qKsDg3JPsorJGEy2AMQy+LWF29BhikAg+wIMMFi4lMZirdu
BvSyjLJP1eoyEMZhBu+9TXy1LHizRtI+Wg+SLQIaB1K6hpFkywlyNKGNha6L2MasGaw/kP7U/2V3
QalFOYcxpg9d9isi/OZisq+TMv9QE/vVY63UZvqV4xZsawIhsecwAEgHm0whZFOQPZuCbQJ9TqmD
5aGrhMZFBzlHWMeiChO0g5Gosj50s19xkEzxqwTO6L0OtdNJs8CcDZTBW49QJ5F2smVkwYpZiIrI
m2KkDj+CnjGlGhz/szN8PLl/jBc/3g8usPl00i5qxSwrrkiLVq0JpdAsd0jaVPekg4cUtFqtgaKH
TNxqbLdtx/9vzX2YDHsSFv8GYj5ENdWUmAutK4M0mFY9/DNosiiDImC+uj7BYt63NUcaF67V3Sgp
xEpF6i11VEZGmLcsY2IPy5M0JDIswIahzJSQx08si19eI6R0lb8PQ+zQXbtsun+1DR1YdptWe7Mw
JExkcwDXQF/bSBxU3L0SSigTs22zOSRnldRDL47JGMkhNp1H7F5yt/JPCjkNG7YU10yUl8wsg/Hk
mU8awrceOaKDeT5fF0hsfDSbIkBIensrkVgZYlTawwzkXNaQmFwkhw7TsvtZlTfSPYTCEPx2Vgqi
xDjl4oPk1daoj5HeiUYROJxrN8bqhW2g6DXU11BI4kGO1uAM/AOhZHCIIvYS/jG7EoFuEMxDpv88
3i0fIjBk2oOhc1yNn5AgY7Kz4n2WEms0eiDB6Y5jvFVBEznNsNmJYzFRvtBzYxsDQx+I6wjBbfL2
W0kZGqi8yLg5G0TV4bAYdHEXnDBeOIzpG/88RNrQuT79VM0o4MEcERH/AiVDt8KOMDdQ7BSgJVxF
PUi/WPg4oriDZHjqeDKdd7iT5YigznkhaZEiUPE5TZ0rJRRPpU/eWLFT/tKbzZlPi6xWYHsNBqNG
52chfSBBQQcREhES49GCbc50F6675qP+CDgJPfNwl0mZp5kJLuplhpdxXvEbz9wwED2OsvR7JCPo
0pqPES8Nh7S0wy1eI+4bw7E2hkry2qs4dIwWojt+FTEBkKA4iIHjo2olkj3pJDVfI0mEO56ZQ/Wv
KNSH6rkpVpGgRxQ3vlc/9Q1HQo22/Ty1CcZPdTmrO5Oe00UpIjWZ6TO2+tCqQPc0vcyQkAxAKRLY
yoMHyYLkrdYfBPnQAEMnsiGsRn/KLmb56KPDEDC8ROxfQ+jZifJNG+LM4XGofqUMFydUZxfnluxk
BmX1SBzJwEgMe4G1Q4Zd1BqC4JPjMLcsRGs9cR5yHTSAkg4GN4fWqkOZXXbGLhm2nXUMU0ZPXVJI
gMQdmFtQroFXD8I1tMpOvg+NZl1Pr2gAtiEuCsaAUklTnOTFvoVNK/US+wjum+hVhjDnJalFwCNZ
bjPwdGE6uABRp1eHLNoMlbB/9KHlr46uwye0u9Deet04V9hDJcNHFsdAdqxM7b6PE4xgk1nNlRMt
soutMkQ8+rCRPqeOvadfwR4lI+D8qn9SGLtC/CjiW2XditliHAnNyZeR8QavsIeRGfweQmO6ZGx/
DF8AlujOwpKjln3IvQPSO+kPKP43ICBUEow3WTA2YhMTaScjzSYM/j4VlBR9ZkXUBTOZ5T71rUuV
VmskaEuT2VFiB1M0nOwdMBLPT2yYWRucpYiI+IAKhATXWuASO3NVEP04rvMU1nSudyLmmhvGviMK
jFZFhi1AgNF6dNxPsENaq1294ujNwyZBmOYL7EzyT+mF27JCoZ0e60g7yjVsoWq0kFZdhF6FBFpp
CC5d/Tjmzjkll4jAQ0onDyzSVMnqLYyt3k6HzoGDzUW/sTEiFcwYrgVsbgZHgv0cx40LL9YCPPaW
sUqhHDyyABh2Rlk+QzGkb2I2k1UorPTkEkBgW1cHD7yLqc6Y7UXS/CvAUxp+b+O+Q5rQyAiSIlWb
rFPIwQyIvUALKH1AiQqOunojydNe8DcXf4nSr+HwMAtJtZPQ5npIh3ykiM1EITke9ObWU56yhrPQ
3+iMXCsEjBy/GwUpkZptmCn+3FWdjOm12A0WugyV4BUGWhRluImiw8yT9JsuxytBPiQomcGdMBy9
oLpS/DNEC8ok4pbuu3al4ohNjebsMI49joMHLQO20JEWEDAhFThOvW56y9UdWQ6EGJH0yzk3a0S7
T0cZzaa08V4h1XEALkbi7mlA5eGpttpHk4l5VJIUByFgHT6oIrZ37VcPdayHjmQUUOUCiDOzfZIa
wyezaC7JnGeZhQyV5DRKuGJHLtMYWU+JNI87hzvIEbLNuNBrNrB7SXwjLmAxt95jpRLuZYzLLkHQ
nxV/dudep8JecXW1xocJIQKWKfOrCyPLEXiRD6Xd2sDDsU6D0f/ZwShIonhyg4OhgZTZ3lvNF+u4
H9CEMARp8gmLydONwYgMATYl64awUgENxIsyjuUmAvCOavVFWgCZ2KMQceaLyYL7Tuq5PjkH5NQv
vUXEhNMkIjTAszZen58DSBdxJQ2AB2Qd7zxEqFMPvPplknxrA0LHcbkz0v5ixPGS4Z4b8saW40Ta
qv3pzwiggOOfseytMgoqpcjW9g7nTCRhxuWJ0mxscfC43yUSTGoOjEV6ylRypE40P3qxYDYEu04G
VKt8H7BHsbaieSzZO45K9E8j+D4Ex581xZsIZ4EIBaS2Eb6GE1cgLRQvzlUznO1gxUS6pBtHTma9
WGY4Y+onNKiD7a+s4jlpn8v+aTCfUi9a8TJnZ1q5WK2Mf9iXtjq1kTpBkZo2jm3v3tfmE+rznxiK
AdiEF8WDpxI15pMR4D8vzc0ddO78Ja3eGL7NzBwOVDouzNOg0orqEQ9zVuGvxrZD+P8pJsei4Pfo
twkXpRMYb0AvrE5QNZfIJaY6triGv9okFq9tWXyM+Hubx7BjFH1LHjj0WtsCb2Kc7ntjQ2MzUZfT
+7RyUYBnCFpBqfou3e2kAxcTl56RJkejpTL/+NckjSJk0ApAQ/073/KSItTPjlVbLiKSmVubqgnx
Q0FwXkNwCeO47mU6YBxVf+YQLjJzKwN6FMOmMb291I4j0SdWrKLJqm9og+VClOYk5xDAHIs4JoE6
4efqBExYP3Ub4DYb2HHgSyW5WVG/l18HeQqmep+D1RZLiiqDAUoKsvSP2THWPP+coBbQZkaKrmaW
VeO1q5x1zA6TfwQ9azrXELqLoNmlzKKn/bJo1vTps8S+QK1b2r8tuQ5t6FNwowOMfPDjK6lcayTf
DEf4gfdkm0zcqJ66Gq7SARU2FBO6NlJMYQv5r+SKNoyEyZGYCMV5MZzvsNbXuYpvkjXo1z+Je/bY
feygjZ77VEJfIv2uGFNujfbKsv1lm0erHuglpi2ulHYzpKAlXvoQqPqyw+kw8jhKouJNdQ1mH8TT
3oEhKrhLbfvook4PihVa3tB9quyNJxpu6gYuIUR/uXAM8VfuD7u0DyVFV+oUo7E27fwSUxd0BeE9
Po754E/Kf/tDr4YHiYHwwHJIFtzVSvCgsqNH3I3V0OwL10IE+o2WPMrMnYi4oDKsArFEFOwoaGvE
UTERSTX04kysuJkdGxK0wicjH/7NZELTpALBtzoCg99wJF2DF8PsvGctw+2qYP5/pTj2WVNeph5c
bh7HfZyrm0TTDThftOkAm75V02IFVaEjrYzw5COK677oV114x3jy1p2Je3OoiA1xN6VSMhcCsFXD
bCYjV7oHz6xWtgv80n7JSSNHLXC7BHOQQSLAele4m5CjlUyeQ2ifXAoek32QBdTMQeXwJE6dw0x0
Jlet3MK7IwsMlXHA7jKygEJUNDXBC4Kvi5a7rx49TqjEfWY+lbCoJe9FYuMz0MGM4YvSm406+hEV
BTwtb/w/ls5rt3FsiaJfRIA5vFo5Osp264VwEnPO/Pq7SnOBARrT09OWyBOqdioUHqm/Q0XHoJ2A
5My/AcXQWCibZByXpl5sOlVIubEYFiiTpOHKgP0Z1MuhP9KEuJQVEfJr0Fr9xC6XAAYtuqmMYeDz
1A3hXKSnKid5Cb5kopFhXLYx6R8FpC3rLXKXICa1P+JU2iNMlu67MkfYRAfWBv9h+lwGJJnSPghb
QdGgECDkbGhxM1LHVNLzgxTI8rlvKadv4AkETkbrRDmm1bUds2MLwhDyKOQvRjsRWgw6J72BefEc
daI6UoeIoL2JimBfp/qSbSWe0BmUDwf1Oma06ZRdK6dYJjacK99biJ72kPXTMacw8Lle7pMxqBWn
sP7wm+ylDZODgBjs86IjAtqh+ZVmeVYYLY1zZODIyDH7VhxsKA3kdpFJeJIMXKbTGcTW5BOnRv7p
yUgo59rbb2NBNreE3J7Ab1jxS55A2WMEQK8VvpcsGFJOGo3Rh18KtyJhaDyuUoQX9ER19KKFxq4p
3wFdTbnQwpzUp3dOFml4Av6IzSyYAo4EaI2pB/RYqnriDgep9ORSYFYW9CHXpta1dz5dlAPgXWzo
jMY67dCgMA+ltpY2k3iJFXJUAqro3wTh0RHLEuTIp5DdEDGCtiN0w7bIiBkAfxHEhrp77EeaN55C
lq45EoWFiOs/M70Y9BYGc2Q0AiFwbdYepj3QGpZvl9bXhEjTaGp3AsvHCVrKccVxrfbRkxf+zbht
2GpGJaqyMPsqmSF7V7iRXFWdFIP6j5gKkmhT89iiaWkNBB/lO9+Le6EDVy2G16E8zR5kuGA1ZOfM
lxJ8Qa4O3TS3dBsqVyprOyPUvkPH+sqopR6Vkmn9tgPhW+aXZ/yzCp8gPNo/btjM8UhDtfaDj0w2
UyDEsxN9DNhjWwXrkjUgyOxMeh8MbkO6PustCnGIG6bAlEphLqKIYekZTnv1WjrxfuiRFp0qJFy6
89fhbZfAkYr0ECLT3e+Q453dZqC1t/xsE1pXASzcX6PpdnrREUs9r6quWg9MJVcYLB4W4ZPKZ+M5
3MMyGEU4lD1wARHxCPgS+BYaHKtDeKQoCCSURWquK+RtsdaCLlhPbYtMmcvYzA4WsQVz2XI7mtcq
edcUYPR9YMv002JHjiUfXspFg7JlQJI5ztM2CqkVaVJBmY0JgJXbE7JH2kGzumrTdPCpFlXcTdI8
QHkN1bNCMS4YQo3ntc7bfwDcUk3wi4PdP0a3Xg7mTxmXO0G7oyy6RG3FcuIadD0yBhEmrbqQSX4t
OkLAJ2a0NMYHYQoqB0AXD0vJ08iCaXXswUKU7CZqHhdzlZP8dfaVXd7N/joEf+OOMrX4ev/vNmMK
QCMDIJven5C94+CDL5YYTimTNBqvwbpwvinO18xXngdt6UeMw7LmY2RCrjerWWcbTlchcGcnX8Zz
t0jTP9027xOdC4hze2BWS4dAxntKMYyrHvcQ48mkQkHMO5MFJp1txvwrAjXYVbYAoVm+iuijOcZZ
FyYBaRYRunRkoOKVznBunIS9umOIPP2Faj+lvb4a3W3NjDKSL9fV30BlD3wGow2oyN0b8rKK2l3L
9RU7pxhupUM3jsy1JP2IzKKYn8a6A4eXxWaWAZjj1cWBFShMEg2RZVANRZmxv6DGYWo8GcjkLgOk
kBpGIUpUGcn3cGWSvViZNwH46lFd1nF8RI7BGof9R7bPoubuKVF6qNzwY5LsRCcKiME6XqLegRAA
jgNsF+QmARY2GRpT+vZZGtqaiqjLLgwFotxuzLM2/JaoJn0PgpoQZT099zEwFB0lZRXZAcSMyIMv
EFRV1CLWnGwjA9le9M7Ar4faYyYloFESaeu+zDfNMD1MjEgz2JkqZLqLeBwdgKCwCC0rQJaswaMJ
GC3D1wfUzMJ0ejL9w/jna/ThqyB8gWmTZBjeWAKuWzvdq0YaifBbcz0fjfTLwBFRkJbgS0y5aOGz
4DFC4Mxv2BOKH/cL7aeLag4NOGR8mMWQs+Epqd4JwpRVywZ3TOer5auOdrYfiXzC6XmQScn2FaWC
p99EdDnkDAEgbUu1troaLjOjXnXEmZj+iYNI+tyxVkFsOeNJh3WbAWsxZ7gkDGTtOuVGMYjAcoOj
bHzeWpPmK9d+TFJr61ndq5HXu0hrz1JDtnEKMcGZI0KawoofrU5dDJr1VBTYai4OuXQUMB1Cva4n
NSVPt0WMix9oxvFYPvuA6XRa/JQwJMNTD5rx5AfeA3Hzrn3IpvRsMCVF5z5yqVta1PNd+ROr8XOL
Qtdvqkd/ZjgPFQtQVW4+uZbO5He82pUgG/j/9MEFTA9ov+Zw40zhgRN/KT2j28vUkrNFCytp9UN7
cAb4TyT2RWMQFxmsRePAwWGr06G09W1d+8wwbg7SFmuqTpgdY4CUhplrCPX571LEySXOvUq5pGKk
lmI/Dr9nJTtNRrMPEbd3brwQWUfNoJvU+Z27vaUxdFUOxlcFC72KU1wtTUhHAm5wuXfou2rNu+9b
2V5kM0miSIXmagyPXXLQg1f64NpDgIwpCaQnj9Zz5OJtR7bWXLukf2dZyGx0Px6uKOBw/2Wr3jFI
WVAe6fsAVaXAZ6x45fH3o/NVcWIKcyVxohhGZQSOfcnrC/b6VYnrFM8gHn6fEZzmwXLeo0Ky658n
zWVLychnkkOxUWfsk3k6OZkOGdSfzShDfoDRnOI3HuFgEiDdK0Vh7VcLxu+KOjJaC7Cg6mio2X++
12/SjvaoWoVuuYFwc4BJKBVg1KjvRwwE8vs6lDehaTn9KIphZNUWzVFIM2Ks6UOO7Wg8w67INTnV
K50JgYVhSNPmjU/zq6X8UfxqnP8CeMhog7x/h00uJ7K/dWjx8cXiqAQblxYAHgl/+U/l7HrYAdIF
Ik1bFqrPBfkVowfOIDQVgDllZihlXW1cuTcRgrQ+pHX07GIYKSodgHAmJ4NSE36U6TwBBlVm00r+
c6Zj+Wr3IlBgmEAN2DkRCOHJu0D1XaqIuoT5kB4JAnCB+kGYMzEOkYcNNYRIEneA80DZGIynHgjD
/kcUA/cGo6OxIsXQgTptZIBiQcA44c1ZGVq/iakmFcHquKOxGbmM++zMZ1SsG6Wif3U5Y5Ds21eZ
sESOX4LFVHiiiGdKK7Log6+uKZfkjlH6zSQn0U/EGV4OdGmRDBgTk37PflvH2ArtTmdKHcIJLGxo
JQnoJCGgxDfvWaSB0LWgZMj9aZHAO0tirsJ3Yc9wb0nIP/GcDqd4DGoo3iNbvSbIWXElxC5lMIWi
T5hi8dBTWMEyEzONlHbG2XSjZuM+FZ0dNR5ZKNTdqNKmLn0V2ZzEkqYdFM7sPwI0Iommbbu3U3xG
6fBDlAXv4NiMDtYeZxdMGmXjWxof7ygVEUUdvvSJa8KwD8Szu1IAs7H4qbORUnm9l7BXmIyFiRQ6
WQQywgT2fb0vZDJIfhVaURDcGR+diAoiFl3EEX0XKQO6NGA5EG0f8hagMmzuNzyOgo+ivp3ysxwL
9J4WQYVavVfN12HYcsRwxsItM34wZOJub104ckSODT42jvASNYgt1Y6RiVVrERYXL37Pa9EKQkEw
drY9pKqoQTBoBvAAwCXOl1flT3kbkadnPnR2Qk4/0naqGfIHqJCl44ehahTkcedU74nuF0tzCOhC
xOD9fqdTUJOBHnIjNghUGUwkqth1FPV+oOJdnpZJxoAID/dHjjKQUo6FIon2FtjIPH8amcnkWw3j
GPpF65/UB4bioMPL0QryW85arztcNKy+DDKB7BBeaWwbewyiQ5W/WmaIGfucZ9t2fkCD9CYEgeOR
QsG2mxOPGwzljX7hRlW1ZI3jp5meASjwFkps1oyMKjP89YiFxPP2BDAiSCVbkVWJ0V8QYoGCpfoH
RpgfDWBbkNDNQGKT8O5ylstwHKLJ5Ld0ybDiMB7V9ElKFmf2j7r+ZDcn/ndFLbd+XD8KygnQwWOg
GOCgk6kiiYpY4tiG28Kly/kvMV5CNWrTW/WDTYrXXwwXwyJsVNHjjrhzOLgCma9C3uDIdRPRYBP+
56BuDaKbwmkuNXVrGbvMTYpVC6+ox9lP5F81PpRK4QhO50SblHiwhLsxkHlNymMACYt/iuKc5SU3
ioi/Od9tqJGm/aK8QRqgkHFtUpi09zaxZPgZZ7aCjFJkkaR0oFjB3RMq/SO3N9qDkrsuIz6fc4uU
Gie4wpGwjtEZySRuFr0MYg8BraS6yDE7SVecaPsI8rR1kKrMpOGYE0NuG0b0QlAW724IB4kSu+5c
sGp0YgQVyOOQXVSDasjr4EPJuCZcaTazxiABKvMK7VZzD8j7CL6kLBBHDJ+Lf0vhawpJxG+IXiRr
3AtvCmGLKHCV2Ce/hPov/PKKL1+Sa9Ei2BaJ/3ipIGUGvKdz3j6JeK4ISib9tjCnvLcTsI2o9evs
Que3vReDxFxF73VsHRnmx3U4690G7NzhScyIlHg6nGUPZYbzhAWqsa0MjIP+9EdJIiVG72yAfyz0
adjhIerusS7NCYaaR5pimsyynyz40CmVGwK8GbnFURtNmzKVdc8+oBFKPj1mNiDiFBRp7saFHE9d
e2NpSfIxyiSwd36QB8Qr8fkpPjXdfFNj3DbASNpesjX4XzgOxSZBXQhfu/UzIF0eEzxg/+ZUJUr9
lKEoFvZPHBpckBSgNsqsahfBbBjIS2aEM4C1FH4hFFcyXgA5i+44MA69NPol6nyz9hFCSUSZb2IA
UpbsZTAAFFOO6h4EHFCrDYgJ91zEyUPIncUEB7ZKdxPRhZqT0+ndJ6iIdhmtkE3M8KwSCoS4gWdL
3UShzzKda1rmir5jOMkwI5s+3WW6HHJL/kZb2lOvI5VwJoYVVqa6cOeLJJMPlqMw0xRqRRk4RoZB
8lyzZnnHJuNbZ1vdFZbB+E8mrV2I1pLJnVEUrjWSx2qdpiR/RhB9Z08MdCqE1NFiITY3yOEkZc7p
bhP3fkEZ/RngA6FiguugmBFmQjpcKQBoJ0XySI+IsrkIEDejwUMahV6ItS7HeDuXX3dlHtiNjSfO
ugJbcR1SYhQ0EezR5p49uxKGqKlP0FVSF94vNkYYuPA0qO8KihtayxFXn5k4dya9B6qGpbt3NM4V
p1LRr1vzQ+5JmCE+VIgCGmWnYCYxWRpzFizb9Enhl6T+l2r7lrBBzTlzxBpusAzUZqumZ4tU8Z7x
hbdkQOdN/h8GXEZie+kngsyFS7dST/OCIU8QJAiuT2r5aASflfJugCgLc81DmAXmV/RVkr5lQmBY
Vxh1uXWIx8jM1xBfqnKs3E11jXK+C8LykfPNepO3ofcK1apBziHkyxysUzaFx+uxf9JXqakMeUPY
HRqVSBI7EZhGODu02MQ9CEheuoRz/pRE8YthgtSaog5Y8r3cI8gCfGLl2Yaw2Ej6GjL55jjD2UM5
N8kYPIvM5KkVKkqG6okXQiOPQQTdII+yZSUOWLBbTJ3s+w5ShxN1bgzURrDNE24Ya1r7CF2V4Ecg
WadTd8LTk0zU6z1SMaTN2RfjpjdF0t8BlnRO3wx6ZFijsMnBb9ngFIIfchKHzO1uskvR2YuEo7Iq
MLZo8Q4MeQ7IM70KRwmQF/UxoYOXqX3znT+VUE6LN8BDQoUhO0r+czcyXNTuOB8ucrRySK+GQPkn
UgyxjBCSREUfkej5V2TXuEB4iKrEIdahhhsmLTfj2zDT2eDPtskuQ4oGDjT7Ie4JpmGVFsqC7q7A
p34tgnkZwGaGensdRWxVcHva42shYhqH3KY1NwzrHMDrftKOvbPuRjDWXelYGyYVMdz5PBjRKQ2M
VYr4HP/CffMPAMEQ6KgwEODdRYpXlaq5ryOsVyisqr3tOSiOeX/2SqrKmGrSMZ+6mG+LiKR+AZ3n
VqGlt8ZtykYaZ+YhzjmOB5uSgp7YvpQUWXVnLeLBBRdAYYApU77vbH8XUJ91/2bgccB+h6a3YcFP
/hlqcGn2CL27ZBVI6jM5R1BmBVzc0GuL2HDEzFGpr6q/kTalKp59kJt2iHA4HH3+h6bYegTY1ggE
YyNEh0QnkbcYD4aHotbQNGEYRgDgFPZ7Nv5m/CACGPZd+6JYCpNDfppMha8EtG9uKbCjhp0S00BT
52jho6XKxgL6d9qrSmpv3JGOol4pC9rpRLrysgnqN5Ive3o7hgbbz0DomXkqqnaFHulpLpB+yxsQ
yo/q0qsvgxkADk4nnyThJKYdwsTn9l9ls3M436EyK+7NyXiuyVaylMdi2nk+CfDJS9Bq+8HqKSVe
lEJnvrS+ULWfoP+Myc/qAmZD4/sgUWhAa204h4k0+rQ8k/ZNkor+nCfeNuqf/JaKo6rCi2I8UYSQ
Yez9C4zoc1AOVdk9ur6xL5NNo8Ny4WcKonSlkVzgMGEYolB6cJO3lqcGIct/3MsBU1Y8hJLCa019
9GLJY8h3aZAe0iFb8yTqRuGSI9O/HR4aXDIC4kudEZjxJh/PdfkNQjCm01dv8Q3med0T/uV02rqz
yCOzCdvidpMRWgpMEHdAOLlAPf2xs3KsEDS1Oo+RSZpacYx78yDLJQqspUtd3UBU9I2xGwLjkXmY
c4sShJfL2U88urYZwvFzMLYZ1JrNsD1RZdI4OqgLg+DTyYmOpwGqZtSMdX+uU40JeABpfeSvyzI6
qnz7ondOEYBpTZiLArQg4TsGKR5QYB582DgeI+rPiffRuMT7tLzY0h7+SaoHBwKz2M1tHPwmjZjW
KuU4Fi8pNa+HokvFPVKl9aMKheCGDVM4jPQRqEzPaZgZH82hxkw+ZAo0AJnN7u2cU5IqP97k7Klo
D0OhLYwFE+8IjUsXwZGkTx21Ucy0bBdZoI7/JTaYXFMetdmDUuT2c1WKfv2DDeOG9Prx/Jq1/Tlw
g1NQVBFv10azGxzNgVktXGYhilYyjlRyctRgfM96GBG49pgEY0tfVZThM7t95EhJu5tgqmKb5WZv
KvVmGv3aDLZhe/M1AiYEP0iHJ6vFXcz6mWd/NWJvm8j0HUxmX9aVso4AOuJk+Cv7WxH/gBXjuunb
lyq52u4GfYPj3KTPFz2v2yUvglw0vvpYAEhZ4w29MxOOzEe21pZJnDuHfedByVLeqCiwZ4sYIPC2
jGI7GraDw6Tvbv7su3edww7ayoeosUcdOIL0b9wl8U3I0RHBpNQJjVuQrfFIVv6iKDQyqWX8y7W2
TzM1dWpfB+0GSVuPrGVsityFI1Q/8wzgJQ0ipGMwE10p9mHZcgA6q8B8SIY3s1252bUYzwUTYgNs
Z7tO8Q+2pE2xClV7uPReTzszbRrOvIFI5DsIBalNUIyXPYwkEeV04vq4GdJoHfO73J0qUwCVEUnS
Mc+U7yFsX5A2EkkFED1MKy2GdEEdxBOyiGQhMdfTq2NqfrXDABX1bWEo035686RoBAcRSKV+trTe
xMl0urIaZu9oEa07FV/U5hynCfGuHL77AOKBOkYYmMpIj5X3y4pfBvqNyQoLZFGdp7PPcMsg05WC
AL4L8X3ERvq/zr0C9zM45ZPJXxRJANQ6PYbyviQo0JNIb/C3Hikt7iEpLHUIJFTJ+2IwOHix5cRr
anImiuvly1wZSzgj36MmH5tjWo5nDyBnwIyEayDwOSRRQmjRJ424w0QhC5xhblAwoRXC4sloypUT
Mj9v2Ae9tvPcvzF+Z5ZYgcjFys2j1JpD5jB97N0gVbv6DYHjYpxbfqI/BEB0wrbKNAH2To92wGNT
izZdq/3HvB2BGvj4uLCkP85Sh+KCA7V/xsAAGuqicNXMN4O7KqaNodaCm/Ihwnvejz4Emx6GzVD/
m88TYpXPzlr7kqLmpu+T+VvoA39JXiwgFI5FcRhJVgqtm5WfVJJzfEYoGtnGmMZd43PIM1dGGUFh
WzyBCnO6VB4AnLVF1asdmK8UpgfceR7QAx2/QVHwI8LitNh5xa6qlGXSecsp+hYHjsBRAwer1TC+
gXZXcW58thL7csS1IEEBMc7pP0jADqjNJQk0DZ6z6SlQEGXN+nPslfwU/THHbSFevxkgAdOs+HsH
UCFxxwvjAtZgtcFjXHVHII9l59DhkFw1re0AUwh/VdOkr6onKZ4JCdI3HIrCpsRMCC3HNydfBKR7
pgCiG7ym6Ld9EK80flbzNVUcGDWAbTGYO8GITT57AeuAfYiKmB4Ui+ZM5ZdAtj6Dd3qRCGXo2ap5
yzwheEjRYhW8KqqjgioTnoU3KoyQUF6AmwgvvLNoc5suhriVuGhcPhvg4wwYCbcRB0dHcDd8Hyl/
lINr6b1TUMqWvW2r45uI2DkWTT3f0WCkHGahle4YhxLO43G0/wljbnfdvh5KErGxUtDb5tegYg53
bagrG90tjVUHD+xQu1MhA8qB4pPwINKSXGlPAq6CpukEnjnoHrBHGPlNvF3s4mpEuq5f7OwLiFbW
Ewo38hEzifUYTw4KxjTy1iP0Qo0sSPWgsntNGhISOdwIaaVpY0vslgLigOV47auFqYDM0WoMVxx5
oiahSUgK8rPRKFW/vQNRAziLOEKikhrj4mJXBobB4KMYUJQCL3GFW1ZInoM8jb/K5FQLniFvyw8B
qMDbeS1ybQ/IilLwYpGvCjwG0OiaAhqJU1IMQBKsQ+sXaozr24gZKQxI0wK2wgFGYSfQWzOGayvq
HyhXPWarQKFyhJL6iQuFUcEw9oRrKAe0EpT5MUKbhIFWCPGM+SWgVipG1FbEWgtvCBhFvQ2AQH/J
GwhZDfyMyNOWSDpJOSSzPJQh2Dc9dqngZVa1nqKL6v+B9KuDtXBBeLieV1z4IaHlLJvGeq2qX7EJ
gdZMosyJ3u3e2rJgRH46S3gokD42WGnhs2QlTiyNbAvEJvK+faa0ggihMxMk4T/hHTgsqvFmrUJz
jTmcjMaDxF4HIVvcAAt16rLJ+UR5k9soU8t521kK7vuLMCwgCK7WHUwy0EwOQzEPlh/TIL+fk9aK
bhgqTbWwgSkoTv4C2IV8krguBmSDkOiXon6xeIKdV64r1oCAcJCayLqwEBFj0VJVt0cbmVhjVvDZ
pKUJhcOHQYxbFQQOwD3rercttW+Ztyn6umqms5wfNAndQ+Qp2hswBgAHcaiI+kyp4y1o4bPV/psK
SCu4kkjfThXpNdfI0B4S8hha37y7mCI6NGRNyZRsoR1ph4gedG+QKCLgi1uxApGACZ3Way9za7yI
tZGCRE5ALT1JVUAu63owwPzrS020E/ZWQY60Cnm7UZ9MBcNTQv8Kx8oQZ2pzmDKOQZlWJs5fmlJY
/wAyCqNsBr0CTNblaH6stetuvABZP1/ZSYYt3T0ovVicaK6AhubhN7J+rHxYMIt5tDXGmnyYhGKI
OsaBTpjJcsl+p/hVVFIquAFyQHCTHLEcnDVpOlNco0JnUBqlEGuzC3iWCTo8iwjfbD3ZqJkRqChv
kfZAawkJJiIjYcn5N/4immogJ24IcSIChY1QvCSW/vh2g/r9WbRuDGTFCmS1L5SlbfEFuT+YIL6U
U9j0OFhp7AX7hXJxGD6Q5ssWhVTTLnWr5yH8CHJboRIYs4pspr0+YWGSKilfocyx2nkdNDESSbzq
9cgfIIAFCmAmAidzyj2wJ4NgJaKBrcf5TB+1oKXldsDpJDi55AOB2MhsK8hBjhL6ICN1Gfn1I0TG
HVDm3rFa7dQ9exANTTgzY40IWDYaUIwQ1kjPEViVsEBzrmP9Z5DJ6G21LuLxlRvRb3T00KL2Ar4B
G+Jzi8C2Bg9LbNLHYczBBMAmdHLJ2ZR+yWRmfIzda1UnO+wEimriaVnMqHGDg4sfZDx2XkyxdjJI
5ikTcyuEECe6kWA1g5Zzkh2PCpN+1K04tkEtmZtI9BKHAmNaI3MlGCwwyAD7Pf2O1R/Fyaz5jLy4
S4ALcgt6ammxQ+RUPEP/5QafprptJmiP9ktgYyEbBawkjwZU+A7ND8zV4pEpf0JgjRTqfGvhgTuG
YhtcaNJdSXQArbdwLDNetaB8SpQPayaYGCForxLdhWK215b8aYsotPwiTGb7bpNfKHV8aaG4JQ2F
81SeK1+SJDFYVYFuPXhgqV7YSQLMSuCCvGGekpn5aEPQPTE9dPIobx5KA9XrOfEfwiqmmePsgBpk
OzmIKxFx8Dg81V0NjkquVfZQct95SfMyqNRFnEaQ+HxawT9tYKM6dg4EVAY1hlqIXKkaFb6B4BPC
AXUYfrpDwf05GlskdimnFevMC5GvAeFQjzCD88CyiPEdCQlnp6RofQkzIg9OTvERmiXt13rsH0Pu
wIGWAWNUBkYJGxfcAENA9xY1ManEq3Oq8CncDPTdPFVN8U8LX1CEhH5/SabHlPCsYGIIXnErko3V
+QfDr87o+u2CykKcoSur3Cmeuqe+SJgOw2oGLBsTQnsWYJ/LlEqxUJ8jRq/6dbv2h+a9r+vVPJgb
3oYKYANH5IXZ2S/M/ZgPh9HaZNXFRFODU4irhb0vQkdM0Bm5OCJpwlbRKNE1gXe5K3qMfq9nzO2S
R1ROf7HarVHIkaJtriOXCAWpOrCU6oOySjvqPZVSYF5rOTo1YgHKOf9wkpRqrDlrDFDKKIpHrCzi
d0BFVxF0TCWkt+ihqhNlrDGZGw+4W6b4hVZzbMkegv6wYYYiJLVxTOPT1uvMJZ4FVDNtjiiRHsp8
V2LJwXpYGeqb+AIJnVxKbThzpFNhcPLFppTy74FSvY0jqGZAtUb6uJ21iwKB9ImBdMvW6z8sIDSz
2YjQkFokNjTKvYNR/dP5txxbP/uLi5hIOGaNBevG/+sKItmhFugq8lY9DnO/EBPvCBRmOfHRrhjk
Cdy59PqlZxm0saiNB54zR3w1Al3H74rxjbZ52UB5WYQGy14xAyJIB2YGsS6U3tuKH0DytjOCQ2rC
lEYYZJubSy9JCV/ESrPObcxKaLKWGaOb+wXZPYIc1+mrcUqjne0cte7MyJEE60nmbZjQM4L0uhjL
QVEL9r70TWNKZhURsJwyCUGWcTQ9yTTNEl5UBjfkY4dkHfs66Rg6pzBQLOFijOnwovHSuquAlwfh
Bqacq9M6wjeQ282uo5DFj4V/R27oJvJkDjf3VdDjEsNNSzgnCirDmw8GKzG2KAU0xBs07KOJm2MC
BxxEjAiG1Xk3AOYoUF4L/6/xvhvS6GuySgDoOZkgQ1JOcL1JGFwI/zyfo6Y4IG5UuMNzJzvlOsGv
nfNgElQTJDsV0wznppQS+XDTTCTRxUYmSFeusUgN1NhcMOhmW9vlmRFs43lLeWspMj/Mn6AOCuyW
lEB5QsBw7Z76mqDXmnHLDzMRinzZfD+VBND34jfBSD9b6hE921epu4eI6INmzm9aqiwqwmJL7TlI
9E2Qtge+KeWIV0SrQMOJAypJNU7v25CdIWot/H4BbZqnvAQMNOVITNmEUkgji4eRf6/i8dMhPDV1
EVyhtVXbtwHHSTBWmFe6u9PMYV1XP7bzNWYS9lmv+tZ5wYwWY6LIIrZ4e7n7Deo/aUrg7nJwjWrY
ia69sbHxk4wroUhwFmFPj2HdnQoJxJwedXsbuwaSoZD3uyGGEG4n5xXIN5G8BLUyNvdnWTjcs84+
Bs2QSB9SJ/rqHZMr+UW/dU92PWg7cX9m4TN309449ZsTeEd5Zx6QSMSrkIyIQKt/pbzzpJ5fRj+2
/yxpDXgu9fxinLlH4uSWBnubjz7W2GnCC9UC/4goUATm8qsdrOr+4rrvyUZ7RuXTgO5QUEnJTv9a
W8NRDkNOLJ2ACPhSGwEOFBDi61NuDEcnq68MZ1zOe3mtRtq9OCG/Wvw4ocr0IiKU/k/C08paw8iF
VHCjOeWq9R9R7zbAooiRcdxCJVvpVga83+2A6bAWa3k977LiLv2RC4Mt04nRj5EpDWJSPznSGU2j
+2GT1Q6os66D8BscEN/UwL3kN4u8lRMozw6aBQCZvjbYx21r2mbj+DwQ2S95ULTGbCEuby2oN7Rm
vHZLXKbSnnXhMZpnhi6COKnbyKFcJ/gF2x/vnjk2IuHeBnCgLAZoRbQv//rmQKhK7p1T79VNuCVS
SuKe8Ss5VS6hx8ELVx6tudOJKvgi47+93n9W9e4ARMkZo7Zk3tTFFzc7jJfsD/GGcvAWsD9N/O6C
YHSquZf96JNUbhC+JdNYpBeAHi11HFsksmLf1lFf56DjLpLyS5Iw+NL4HvsnW1l7heSsgcYB84Rr
NXhT9G495tVaDB5+H192pgoaym6kopbDV2IKiBT11eho1dkpZU61SKhb8vk52QalOvssJxStG21I
D6KDbcz+owvPXhMxSiE5UZaLWkZts+09Iw1zV+wAWHOg+xQolQL/367kJsZMKMN75Es7xBaNlPkU
XbbRyACtndixqKTTcHxyaHdkUga2mzppDyIJsf9iZk0zWIpgufImh7s8LQE5SF9xwnI3q+j1KrI+
B8qUSQr4R0ZsVHQd+QYq84NIAlLVzGve/JHGzFEtQoxRbh/0UrQsifvT1uVOThwdTZqqBN95uvMI
/MDdEcETU6QqJUfPPy4H+KBuKUrfIfKuM5eowiwnV/9LCf+ilPRBo6p38ZAMWB1VNdzRVDU2tmDi
vpvmrAf1I1Pm1hbklNkR8i360OlHjNYmAxoQfIgf5O5gsfbZtx/V0vWNBHBEHlpfMt2ErgQEiHGV
FNva9FckV7U5zlnsSSSgiLuwKiiPz4VmP5aEUUug/JwYr1p8xi3mAYAgfs5b7Gm+y6kDuV8xB0qi
BiRorWJECtpTkkYzvs1VHOqTZVHr0Z6rt1y0gmjjBRicCRSZCqSqYBcS/VMTNkflHcTJC12qmbun
phzXIunWmgpqmR/MkTaF47c+uzto1RoUPLauIen5jDZLNNJsYZu+2P4jeIqOSG4RmFjeit3EKWKV
3lfOeFAV2IR+yv+uuh/poFXCn3OSG7jgsi9LP0xkqje6slAywJMyR87oMIuOIqW/VOmw0sbxMdKT
/Tzif1J/9MF/rL1Th5SdFM1TtcUgsyDf9KGoeKFT9ocZJIi114AN6RErpir6m/VoIPnU7OrQWqRp
D9/EVUYgOq2mMYl7XGjMepCeIkVZ0QrkEilP/cg5iQEVDnAZ/hlxhTYWcRm5l9k0bWtni/gLiXB7
EE4s3Lntl4npXnAjri/UxsTAOafWzxcwine5S8R4r+7qTz952e5C8vX6Flr7Seaux+TM0NRVyXzX
YUqmL56EEMM9j0EhNhfhKlKUEBVw5tWPo53/IzGMOrclsbHlboerhZZH8oGGqx+sw4DAi2MDmghL
1EX2c8ZFwX2iMt08QvMhYq9cidaoK8TtmzHYBlwUKWP0IcGInXIZnF8BALyb1pYisIXm85dS0VX5
tGpNEngLOOj2FqnRh4dKAclV2zJ1ReSLF22CfOuc965TUU/QSw0XVvvGGpNLzkDm+x1lvdkgHH3w
rIu/vr/WSn5qvQQzecQFtrGkf6RZQE4PnLhWLW2jlOrSrGiX0xed2FuUj1qWb4mtaxXl0LgXi8xR
KjeZUUIEhYgpwZLsLGAyDHmkG5f7N8hPZVUviYagx/nhjGfD42+mu+iCteJ+an20bRQU/TTXdTW+
B0bxKvi32BhaXSMdgxtlWud1v2shAhMoxgs28Q+qZY8jxARtklNJ2gXwLvFUUpyAp468vlwT9TdT
RaTEweFm5ccMjQ8giqkDGEM/5N5WCSfUHxFZK58OZUfUwCJIMG7/EgNF8hw9/dMkPodpaDYzPJt8
V3sMQsW+Rc3Yu8Mqb8MHTeOaI3QzpgxCA8ISqGeGBtnMcyXIxumTUz4HPMprhezCRhBQVz8D16P4
IBTWv2sjRMquWmgvVObsJtSbhLLUxPgU0d71UVroVFGuzNQSB3IgA808B3FjtayiealWL1DtiH4K
iKZrW5OyPa9yWo/BSp/EG1gp1po2B60COhVqh3xh6h/3C64ZziojPceBKZAEBRjWbmh+5Y7ltmE5
kp/J2SUyHwr6KSmP/gRdQU0Ccjx4RNaHnF0cJzr5mKPyYJQMsSzslcawTccO1mq/DZQ/azzm3Xf2
Rp2W+d9upz+F4PBqDziCTkoUeVzAGYpUrlKjJK50AP74CcffMORuZ0Q92KAjYrQwXslHK9OLxzNp
ZIReQA5kwQwVGJQO7ItzBgi9owTuUDBO6UZNISxn62zhnNC4Hxj3SdUD2CMxCsxuEoQJINRg407D
F4CBXo33ClvlmIjEH0+FC4OPocmHMdZAJBRGCNsE3J6C8CuJz9y8lDnBEiJOtfW18sKo7pjhxdFu
ETTPGZokNlcEJlvVG41PM6HcGLn5/kfSee00km1h+IlKqhxunbOxydyUgIbKOdfTz7cYHenMTLea
Btu191p/5NsIwRlSmukVZRPX/ZphM0PZ20/PZf6olQ+hc2QAoTJQ2HxYk6AgvYrbP4T5ahnC5qHE
gK3sEoSD4JqCuwtYOolVaUCzemRf7oFApV87poQhAK7m7xD71KwXO9d+9CKijPsLu8eIFxcJjU0x
B98/3hybCyaj6W40q12CwILnibmg0BU0g/9A7yiPEc+PJJaI2JTfJnaJnCi1FafnzXWfu/BbpnVm
X95duGpybcUtQYIhokNI0es0/Msx5Fj+Kwek1uI+bY+mb6xbMkEZ4jXIoxzkGVEhCnSCD5TsJa1p
4SQopqiRpKp/mGiQtKsm87jRRPZD8C4Nm1yb/XjAgcML1zogT4SzgzpALq0GF18XyRwoBcVrjrgQ
IM6wuQYd6DI+4usxK97Cn9hvtsnk7UTFIV1aIJVO56w0wrdUjJT8iiqF1gX5lom6SIIvNyI3mcWS
1B7hwakTH2DVWPLEnkbwONGUroEmgUcv5o69CYiMFpyiG7/cmiQi1WmxKNzyqLY3E/kkX0jQGYmL
UBgXRZAN8YAun7CKOyEYe5nveHGlj7UlVb1+BqiYUE/VSMogkXluTRIHeIjFgMvZrWc8Agx4o70J
sE9jWOvACz1O0KY+SQhDup3QKaGlQx32gpAaW5OSuPtk3GVQuz5QAYh8+gvOBNvTT92FDlI2gMo7
i8fARCFJXJ9SbuWjY8XGWa0RzsLpoI6DFaTUpZHFmzfWukUMdxx6a/XBIw2ytdSLxCRp01EuR4Nw
Aw9bZ1r+HqzgSRvoYAUEbmxqjYha1+CsGx6gieRnllIekQJtn89LJgRqySZo2z2akP9DhmcuEywe
NAX4Twr8YVOFnJfn2nnSYSFYRSQax1K/tBQqFQ8quhrNjNcmUltMDElrbXqKAXkKNiwwHr/kM6XB
CCERQLpoENaCS2ojy5vlqKc6I62bz2jXG4ecsKIWN6NwEy6WOWX+HFjXAwS2tfU8+8j50WHwHdha
um0NnlOuxvBqGCRNGSXnCgVa4atC9olDOWgzUU9pM+qSkav/liWKl45pDFqFRW4kLiULD3xPFFmH
EGYe6KyZsdg0Z12Pz0j+ZWXw7HzRevGmsRJiViekK/gMMo3X33oMVxqVSPRMZp+jQmrjvDIJ6M4A
hRjaZQwRKSKRXJGF6Cw/s2wHvOJMIC0VL7gv09YCB6oefCVYWMh0ojDlgzptUx94vkXF4Z6R7jHr
LFOU3QHjYYtgUvcgOrv82mGPtjP1qDjzRbZzb+qWXXyPw3FtTR8jDO7osxnjA0M5KW7NWfXvRY2L
qI/fB2PeKCWIUv4rWS4+nm0HRkbWD/mnfF7acvzhU4IkJf6KephuLB4V9SkGz3ykwsnY+OxwBqy0
etxLWnttOluxLrlR+RAzmwNt7olX2th98pzE+UYHUVJ7/Z620xtLedTiCqdJnWQ1ETQ3AfLl6CWn
Lt0NHmKS92G4HKN7SzChp1NFThhBcLQfmz05K5K4ylgbuce5wyEXnSoQcYR+C5WoiYnpKbXibdRn
O96C3hzWtajYeO8hSDigEwsPurev41/WIH36DsLqJtJB3xvYfNW1Yet//DXpXvx5vWigegJ0IFsI
CwSc64yK77ShAaTL+LgTa292z5h5USBsPfoiaPUc9GztbUqMCVDow0j5Bhu52Msbi0LVTaNR20tm
1F8sLixryQDvgOhG2gsZRq9Dqx5Hk1GW18UpLrX91mjlWn6UaXhoCgBg8sN74g+x+Aiaadg+lpd0
N02HIt5St6mPr5N+8opLZsULcnxr73EyA/rJFp120pud6/xj56JB64+gxS1Sw1+6bzKLsUkjx7oU
VgQcr887ceeXjclidp6clPAmZYmRG8msc8yh2xv6nLvHwkm2+qNHozn5Pdmmj7sFmI2ylWecxnky
hpn/1I8Z0MwqiLe0fzLeiZZRhuFCnBAcpBjR0PWkR2swH6cgwJZykFjT2eUc1XYczap7LeezaKIY
6T22DpUa7ehKpyzFSUOJJGhTGSe+VUYg4YG0niBq671rDyGLZBbUF6VA+UcSbYOiiRHn3WLtIZ3j
2AX/ohbcc8aXNByqdNMqHOPjwtdhMHdk1OXxTqN1Id8mCjfQdKy1XVdeS+MgUgjkC/JcYrq082WT
E7m1dHm97OUASsMBUWna3vJe3OxSxcQeKkQpgnAX95Z/qKTyYLgSI4dZzpty2HX1XjewgIE4spjU
nTiCVxbiwoYwgihE/SkwHnJFZUJhXKZr18BnCn1mhvdsyBmbmk+lzx9Hg5SaqAp3XRbt8zE+FUzA
8UA+i8GU5n65BfEPXr2uXWwQFrF7fFnJOiBVXQaOiv0x3YTzpjDeqQ0s/CPPRljcFfDJEYYl4EpU
9bVuI07aRDTiuTyWnEL0qdf0OtNV0b9YNTeC6vGY2odB+9CZvbyMRbgzN7F/MLST5nsHmXtN/EkK
MW9hhe/aSO+l9pAWFgXQ2a0ZwQZQHyiDt5i/vX8VjXSucRTpRWcD8nE9IvgISQ9hTUG+SdHMtSGP
QSeAOHjTNx5zPsuaDzqfYLYSEDjwsOv1QLywMWh9AKE5DfwJYfQ5b5/wuYYmA0t7Ms0n5+gm/9rs
xA/eF6fM0tCkbrMUpzIZrDTR+69NcHPLi5jM/BCF4EhKaYRGY0VdLBhkA+w9/igu49VrI43L7E1s
UlvXWXFe0G1GGaPLXuVtkwyRhv2iBQe3//FTFj1TX3X+U8mt3w84ceku4ONm6fTPQ4sHsKPRCSOG
gGrGGO1kWEXPSEo3UzlKSjw2fmId59FbQ6qFiguvyRpSoWD2nvH8q2r0kZkVtUafQ0RAmZi6dn2J
1Q4NQLcPq2GFY1lvHgi/pfBNCpEQ1LIlSsigS9hmOjMJhhwA7mtHs8/Jn1cV2RDBFghYb811rKib
LCOhmgauWjvPCSZTglmhxYsZoB7UdaZJOisGbNHKOlGWgcqTiyvTnYudau51c2+6FLeuYWXKCFUs
g0u0yBsyQfyXni1DhCpDXKytvttkxadsOkMJ8+m/V8kxbV51MqMmLLrWVxYAjRWHTCxfUEQFqJM6
aEImFBHsZ5IsyRJMlWhnedHGlDdJyIvwPTae9E6jG49lj4a4jviMFIOYX+INwmYtttQERXCiBVg8
j3qhkpnLFUzw08ni5dO2jWTsMZ2lwWqi/tfdu7TrFB9loe9IQhGz3Gy8KMhrxueCTw8eNY0XDF/V
o8/1P4ZPQXCqiZ8xNgm+BW1hs1hl2qMSvrahtpQZlZFcJeKYZquYjE5Wb6YLcDzMax+V9qDq+SmK
3t1Zv4a5fQdQWVgudWX/MNGL4EOGSw0iWOP7Kmgs0VJyQ8Pm0FkkwckgDaRWNsY2pZUF77WCguPb
cwgsKh68YtqUCc7v4Z0IHrvxyKX7zSqoiUG/mEH8aJffiXIrE4998tlQpotmQis0KP6BahxQ5+BW
z1wBP52TLYzpwJw1DdtaGZEYcY3AyHI0ov05mZimOnTdcfuvKeOdqRqLlAuIQCGRB0bZCU8j9eVU
DYWrJFxZkHkxmC2aOKg/Pk/1+MtR7t2tu3eGEERR0BgPJu5rpJ7k01kowS4+HqRpBWVM7BlX5DGe
qkMIftATBmitDSBVQGugB9ATf+M6vx7PUd/jxqDzE/VF7yIqsAg8ewE6LDHhWSt3PEzRQ5ROgAjY
+ECiHBK3sOv1uPzUtUUFQxW8dRXf0DDvPJl1u2LjAfWbmLwLRJ7kLYeuu460nUhXU7A3zNWGBnxf
2qsGV0B9rYwNpoVjVrUw2z+Cf08KXTAoFUeWMsNjOLaHjk0pWY45thuyKRQiCksK5OXtNUaSP01/
G+K2dKj7LJnsuv1seGt3+Bn7BmJ3XCL0ek2D+BgGMPqSAqulHYTnsekOmY912twmsbc2yRo0C3rz
oBaycv4ZSdrRit1ADvW8VedbZdw6S+eY6VaImbqq3bMFqfxN0JbtbCPhuvnTe6Da6GadtcsWmw/o
ZXlVzLPs6Vax6/uVAu7RFr9x3y0aNjbR2CC3Iqxb3uqJVz9AZwuQ9ieD5RWA5JB1WgT+wlXZhCSV
GmaYmQ00/OD2P4xl9zQJxJZ4q4I/WVc0DfZnwUuVuH3SHXUzGfY+ZPn7C0cAnTDVlWGQX8TxXpEC
DwObXLL2sUWVf/Noia6EbVt080sFz20RlhGzE8lwFhKIkW2BAsWzgsaNxPAaTUJfbZLwY2JWH0j3
f4Ak4Ols03VmEXOO7bKNCCNEDADU6vqE/ZSnut9BMIR5uah+xdKJlZxnwBJEMiYnNOU4b4AWmUSn
elUB96gKfPFXs7cxMXduggGOuB/Cu7uvUUHajbU6GK8Aux2NigbdZPa+NNc+pkAj+cjEAAWRoKvc
DSwgR5Haa/hxqXtuC+ulUT/CcJumpzxGypuTNPQW6y+mdIhIkr+uEiPwQxojvvpFgWSuvWfJvtG/
B8rCrDWYB8Sdyh7gmWeW3My+z5QRFA7qoa0roQQKgNWOqLomfu+Dx95/qetnog2nYgcrM3mXLHol
voYov8SjLhs/ZRWg5DnZzZGQtnWGXqXvVnw3EEV/WgX/EJThogJONcsXjxoMzjHEP2pinEV7I80e
PDfLbPFPM3F+0j4qRJCzmcMXF9Ec3S7UlD4GTzUcSbMejIehQATo87CiaExRAXufiv5eFxmvCXE9
ND6Wl1J5wPVAGvc8UcmVMT3T8+Yq2qVUD55TX6Y8O9Nxs+Ulml+anyxJbkb8Zlr3EXY9mi4N5Y4B
NQwkTuxG2t8Ul6ibwUTsfgBQlztNOlvkIy4yN3m0M/1CVGLDsJUeySfy+fPmilMuHvQFzWyhOj2x
NJDXijMaj7FNS6/3QDKTH2AxjAGHneZlorBTRBhJq91BBLM30aUBX3FR+FWA+4H+YZbXwfkpshvt
XrcZLLa1071E8XpucAjhKCADDmkG8u0sehCPIjkn+kdJ+SYvF288fRrGSfXYZYwzdDEv/47DLvS2
6EPRN+lQagybCi2z2XdJZLSMOHijmLyDcFs0eysmt+yAfQPoHRKIx0pHqUbsDMY6NyRBr2bqAuTk
2UR9SHYjV+Ixxq3HqJZBglI9ZzgLFxjVBNWcIwhFnlhOYWu0NpyzCsQgdqV5vNkpgkK4sfGch/XS
le43ABbALz5HhBatjN8sWkCKs7A+hdjxm+k4TuucdF+9LY6h5nA9NO9tegmNYT3F7lVPnVUWd+s2
AyLKtavpahh1wXTd0Fv44w9/rUYIn+1y/qMaLXj/qrXCYtTQETBCGpmcBpky7ZuBNDl165ZkIJEp
JvQ3Q4Z4AKKA5ybH3I3+Ws0+QvuFi95nnElIBOsScx2uFWUL3FkT86nZm1YL9/XsrMKYijvzN2l/
GnXnGdkuYFgoA+UzNtxrDiKZTVh/ijcexSAfgLA30paQk+xXXRt7XxXJXqEO45qZVx2YPxOIu7pO
LkrG4FLBwFZgxwNOAp2Pbs7MBDZMGp3d9zuj1Tel+0MKE5p8KnpKEk8CIiR0G0DDBGPf5Qh0rbQ7
JRkx/tij0EfmsfbdciiyqDQhUY/TaY63M9GFqOEkLwVz7pevzmfTMDaOv/Cm8JDczEMjnSGfyWQT
cv/qk8U80UvdCH/IvR7A9WbDpxu6hM0AFSGUFsCKaJ/KgziXBp2/PNr+o0IHP7AajC1ZWTzf/Ex0
ihH1cCE0FrPQzSx52hN8NH298hMoZNZaxK3IKxA4wAsbWn6tGcUi3hvCYcBcUJaIzURCE3EUUbvm
r6VII+nqowoa0jzSY+CerQefVLhsgX9hAigwHgMo1f7HCb8T++aGJzAZ3paE+C3fbK6Bo9FmS00o
reWPXarvrFZdWTaZZyApBUq2FCZxcOurNd78kM23x6nBoveuVXjPbqHyKy1PJNuU2TWpvlP9lGBB
GCakesdiOul8GkfuKMl4zb6y39K7puNj8tmgJYouMl3gYNzDAhLNrpbvCGBKErgQGpvrnjeUbhbS
9fudqW1sJvAp/qZtrzlO/VMKuyZpaVrzKWYAPbU2Oh4qW7+47cHorU1oQwmlA/lJmgOznlhnF0ug
Tuq3fnH4gTvvQ+tuwMRIhMT4dc0K6Sq514axNjOevXip99Y64KJLk3XuuYuKfIeYXKaqP2vRa0m0
MPTx3HkbyA7csTXAOtc8S8CRK1dJXkZCgbwDahaiDi+hNZMQi/aEowqn2tax7vzpyj4n5Ni15ZF/
IzM1pcOHy3Li5i5w+dPfjGXFXOTTgX8xYuWSBzciCA+0H/fCEPrlk+BhJenG3lMzoNSxD1WwHdu7
6SMqaz2UbJhl2JYLgkWZSkDyJXFaXj3WL6hFxpqi5b2w8QXGBxntwL8KZHQ8TOsxoX3LuTPkjlcW
/Xpo1qr+3NG0kicvofbRUAIV+dvAyxC8EQibkOCZcL0SqdFWpND0O/KR+sonWgzJCveiku0c7eAi
gAyYY3rF39XVsHb4C+qEkokaI7UI7QBGK5InMOgiEbXzq1GfCIRDWhVtXVK93OEYms3OgqpVq52l
vIa1skFKUnr2DiYP3GVado166MsdXXH7rmSisL4m0JLaRY7HrO8AcpUKhCf6BFgfYC7jlrR71/3n
g+0HMZHfw1JxTwoJJ23UETcNRJV6eG1yclQZWQzuC3TewB465domHZF4CTqWoMowZIhSaiI6m/kq
t31R53tmSFGCA1h6c79CH2CUXxkNhew+wdU3z838ISi55NyAjjflS846WiXTPvKNk9dhDGHZws7l
uIRxn+28vOnutNOqczZC+uOL8zPy8mM0N1z3EfJARPGTjQS+3yQOTHw/X0iRbhGizB0hwFsmFoDp
WOEbqDeThsoIBSbVx+2X05J0hIg2r9697ui4B0d7SII34x8hQDFKKX6715Aqsx+g6gKGp50FE/Kb
ERUkqqVrIB2DQ1KkNO62puySny4m8F6dUvFK1Ja2mFtwTh/xzfgaQeEkPmfmsnaMa29lq7AHI8HS
jkGqLx5cZkClNRa2p74bQNkSUaaKfRR6IGX7pizJhC7Un935scXhgehqpTGORy89MY8OH3P65SFo
hPuDMEHaaemfiv8+BUKe8J5w7IN311+wIDs15o0HiVVujfOtOYiyVjR5lxV3rFWfsuLWvSqog/Ty
Ufzz2oNv/hoRTAP0RKN5yIoK9gzCVVgRJRhMJhsqqpV8PnTNrSUCDkV2r9GfA1HNYNWhQEQiW+09
ZNlMVBaln/UlSOl4DaQnT9zzOsL2/oK2yzcJIbiVXEGk9XYpK/5j6iMkfRsIQ//Ct+XpKLpegmb3
EATOcubZ8C0y0/ujrl2g5VlzyKjjM+/ZXILEM6nWEYvLZNFHF73EUbSzMSp5XC2CImqEGzo4QKOr
QfB66B8GNdoUaHppL/Bt/vZueouAJIbJu1oO+d/PepRshKIilgEGbMgvYT0uR+XXIUkp9mnbJISC
D3dZ64hzNbLjyN3jkZnr7KYMDzq7pnz+5/GnaQ5ickUAhJvV15nf0Huk6gK6rqfPDOG5Bj9Whj95
gK+0fkZO4HOAKUlQLEzdWfIkFSoJah3RCx0eab19s1gIOhithDdRP0Q0KXZAMnwSVwp9l35vnBTP
uKLRExUnjkxpDjWgYs35FiGebO1/jrNTk+meT3iKcvA18mTQbRa82TDqzWBtoCbXFo9sY9wsersZ
5pO824SIzSa7PxvC1RmEtFxmRjuV5McaA0LAyJJkw9Lx+r1hxvS1k78Gbg8/rz8Y6KOUACV18zz0
jNRHa7qK3Jz9UjxRzI7duQw+Lateh2QXhxJr63nflcpL55DKUxCPpJKcn6ZgZlSdTeIZbPArhcxQ
uAnXenOPyNJkoZKqa4QZ68AlREyvd25FYPuIUrGZrjq8EZbD1miXlaqves8+5IiEdB7FsRruMY2o
OvwB1tZjSGG5R92rvL0WaGYTppvYWOcb1X+IfB80EJwJUyS3BYq4/nnSziFTZeT3b0oHD0Jcc0Px
uvOsdSW0TPeSj9ZOkupye5a0UrKlaARFQBEB4Q3JGmWq9tvM6TYkD78lMrdnT8P7BPCOE9wD1ovT
o8c3VyUAze4Nr8KYFvcOtaXFt00+H7HA3K31TaSqDgt6olI2hKRDFBussmP1LAZAF7EbYNVfHDtG
vxg84R4BfE29sm0YZ1N8pwOVSNlgXLwhX+YBbYres+TnScC2wjnb4EbQgYtG0pGYyUkzkj8gILZY
vowMHwd5KVm4s8Eio0+fp7DD2NSfACG4k9UX+WIeioYaBVPEWgGJufCLT1xBCAgkfRGpWqFPLBTo
aywEru1K1F+1k0jBkQhSxRuUHZqsWFemi+r0mdBwL/D+keYkX6U8SDoRXnkFoTqvVCAUDeh1L5w6
/w2ZW0N4jSBZyTwumy5Af0wwNRkqAoIOlblWXXa3Ttt5mINVwApRATTO1xCTmRE8h50Bkjduuj7f
ph7tFOTAgPCInIPAJhu1hehfK5Xb28WeC5ce4dIDtIQHaS3JjaKenZpA5qQ8uIckkFWEWWiAEgF1
zCBXgOZQqT2RdD7zHD76GTuRJE7psEhih6HLJMa71/oejSBIfvgW0SxI9B5roMFSLBmIJc+w6/pL
m7obiYHB9qBq6koiKCU6zvQf2X2UAah/JMSNwFLnCbBGtKZi8qNsYsZwvpt49aSaoXelo+83MW81
TvGqoxiZqCLaDMq9ZX0GBFNVZvrng5FcUsKi5P7n00HkCTKDxuCJZwGUMqk/ISIygg4jFCdeyAec
Ehrgd6mhghWRP0UGEgDbBklWhmCWz/qKN84eJ5EyBXH9KkEPM4PLn8eJlHbZHWx+REobcAHYHO/T
/CQ2qSnA47NtXbrlasJnbcnaxp5jaFeuORrmORmtj5iYTGkuDPqGHQZPQhJ/wylISQXnEiZZCeFB
AB6DTvMC+/kLC9NVN8BpyXFosE/HAxDKQNe9Rd4m3Eu6zYTWSA6u80eQ+xzOjlFhiLkFUgVAjB1s
s3gapT6+BCwR8chcNUch6flAiYYQQzQHHeFEYOOV+eNwsc0puxIPkM1rPOB3LyzktgGRLuOpVMJH
OS4brl9Mry7eXL6kaPB56QjLM3p1o5QEs/BalEPErduhPQUCRVGm8lab8bAdhueA2y2z0NrJQkSs
MJORyRBA4o4UcagET6ddfa6AXEqxUGXjhdNODirUReLlSGODyKeC+/kQL8yu3KELkLsTLU1qvGIz
6bFcDSgIELVmymelkLTT/6naCXbqS/bVpW5s5VMobj6zvGVYB5voE5lLW2+T4Z573zh8Eo1qUvVs
QI+n+3r8RzkAs/QicbpH3+W6nKvDHNtL7S7QckUbh7y+8pHts5nGAZ8GMCYs7AZcZxEaTVI+pbtK
EA+4BkVBVpysMpgNG6jkLz4aPS1KIt8DPjctph0KmUjq4OW6pujYkYbWN9gJu7L+GmjElQcAjDFf
C8q/xkc5dPsSJErFlk1hOwoKoXgn99NmRvG2kg6NkSS3RuDRd76tCkiiC9HPTOqLyPI8FXWBQi4L
Cd78p1aBDdfvnjkta8UDOUa6yLAhsmVroOhBS1+7umQmfAp0e630RCxSjJRr8sJL8dSMwZDCtXo5
Rw8VeLStVg91RasYS4959q29PC02QSJlO60k1xqLYE0evINXmLzuoWxx5OD6yoNN5RKIpX/z4/NS
ZgQVkfWROZB51bQFMp0OyJa05NUs3sUjFl5rBQE5L1TdvXresImBd1LnBzlO3z32j83dMkdQyx9j
x0M1XwfjrCRPXo0enctNwW3+F32Frh/8a4W3JD2Z48df/iuxQuqwo4OQq5V7AN2/ZsGwceTiyJHI
vMAxHiDAC7EzBQgeKeUZ0pqO9VepV+d3QvopldLcRfEdkPSBHwnpIBzZVryTXKa0HnUjNCh3eZaM
r2aKhZvtOU/qbR9gXSXyymKmCdlm5anucn8rlhGDLOQm3Crjp6JtyHBPYPIr4GCs5g2NFbhFRN1V
MqjHFfuydzUImO38e+WxmBgSjTXl+drrId34hLYw0vx47CUTGa/EtLflSrdBgdSbUAnJJ3aQzQVI
dVd47yjZFPvNJUIaAZ/eMJ7LWujWDDHWlgSKFhLeVQDeeEgYNiJkejQbSNznZBFbRbyJg5XzzCOd
qskmo2BqqG6iogsxs4n8r8s/KjIOxi0fLNFvhzTDTIDRBYtmQTg87dyyQnjTQQV9V8ltQ8OHebvk
0yN1k3jug+bbKpWjSnhoxvvAD1G7D2lEhAipZLVCfJSF4I7kCyE6c2LU5EAm0V9yZMn8431TgITF
tCwYp8omuSU4dMvRWQKUdI5IdsKdOh4nL4U5ImiGLCCEj436I/Iv+VPyKhOPoWKAhdGbOzrQx2ck
TNKDMKOcQR+A5iAdVn5Drpcfrvw7f9/EwfMFPCCxiPiF6/HLspDk6R+8MZKsIOM/rnURevOPFp2/
C1hlEaPNpMAgJyYJGwEi1K6VU2CyQQps+NIgTMhWmz7Oev1YQpwil8awHFHv8yzjjN1B6HcvUigk
nSEuuyF7o0NVMWaODLuCyOKZijqEznrrLKWvr+4+UkSNjG4wxWX2KzUplrr9+9xPyRLrdfbJ0SK3
vq4T84OfmXBgSdsUdtyiinnOaYRW71lHyU2t1kexXnGd6ve4RjaD+qYbn2v90bRvkY1KJt+gGtp2
dkmZGatKxrGCwdBqRSpJXBr8PSAiO5DAxJIFJwVXonrAIYAl0Vy0DuhzuK3910tKFE4f6Yd51GGb
0ffb9F45QHGWv6kU/TxgXyLvsjVIx4A1EDuZPEuJrZyJBsCY98oCwNBC6TSLbeL/tkhOcoenpi6v
skvHPyNbmlvPV7lRY5dBinpi+P7FMGabgLYDvy4AgcJ9oWoH6Y7HGfoHKTLPIXPvKlgY+0MyEZiJ
yLPk12ogStAghdGLA1017o6A8egaouZQ4/lxuDR5ZDzYrT/GiQFbtA4eXG5BRJ7Py8Atsg6qO9Mb
5yntHUNHgtqRr80jODTnMbxRkSC7NbXGyxwsl7dfjPWaiV0SwO+f+9Y9RYijluOn8TJ/Ju/Be/Cv
/xw/vd/iXxgstBeH/01P3YP7il9R/yI09G14nJ/bD/d1fh4e9W/3ibfbf/KW3nnZv3x2V/L0YV2/
WPnVr9RdhzyCH+UH7XqPrgpCtmgxHvGV1BYIBs/zovti00xeoy/3DqP0OtzG7+HXRemzsF+D705d
+a/yt9n8r70RUCrfpIKm7Mow9vc3kWtvf0GtHtVduSVf6hieu1187o78/9bZO/vpCLtD6Myi/rA+
i022cr9msO1wAbPiPigjT78DkvY2M2AOFRr+hbOzjmws62ZLD9uWfudtdSuv8Yo04Z+R37HO5lX5
6GBhYyiPBdkJJ7R1S4C8DTf4gprWRbC193fSAp7dQ3QZN+d4j2t9Yx5I9T+WO6wsi3YNSH4lsPxS
nPRH55JuonWxJV/14F7xbm+hKQ/Ere2Se3LBIXwhQGHbb9CVrnDcbQiuOQcH5z4f6h2uoVdUQkt3
MS4f7g+nboUNd2EvEGov/qHCXKHfu/Tr8NKchpW1JX/qoGyHDbUR/cLbOod2jVviMuy19bTPVs/l
vd6aO3iRU7+2DqBxCJCp7TuqJ6wAT+kFM+aC1OTdSCnasuMXSSRcFxsy1YMDTVozxlp3MwcNiASn
rkGZ3iXF7qG3dKKgV+l4mJ3wLZw/R4w6IcK/Sl2pugsFho0kPPJurBAeWi5dOBbVtSm64hNRmUef
uaviW578rcnwg9+GSWRmF6vKNbOXhBP4+rAzAy4Fy6d4HAV5hFI5QP8NIEzkVD78dOTRtsQGThpI
YpBJnIzTvTvRNzAV/27oZ81471QqSMEnPZx4PzDVXHABSnkZ9mqo6BnoIpIqN4fTmJc6oZEhRUxx
ULwYsn/+HcNgB59ExrsJLOLEJMsG0aoI0n+SlJ7xuWszNAyj9hTb0ZeRfzfENpI5ZLAUxbZ9ybUJ
gXWww1a1aLDuFn57LZ1hj2r+GKCrRaLGcnfQRu85CQaMIhuQmaPKcUFi+7pvVQ5TZ2mo/4i3pGd3
YZuYl0rJ0EhyCPhuC24roggGbbkZGhSTcHV+/O7ZsFmpLRIAWwqFu0Nf0bQJI8Q9MrBL6srFmclJ
PcsV7rf4fLm0MgK+La4HMBe58MV8kNP3c28IQxATFUAAisdepbnZzzEy4MihWFyCoPhN+Lk89beT
YbHwHFJWajnmGErFAcfJ1rikblntpkemZE7+o9YpBw1UMeIcRB43/0ZvQQBGRnuqQvIWqoj0LsM0
72eVAhdkrPBLFdCEUxmHf0YOFT6C3nRfa919bIv0QR0f47TcT9l0AtFZqAaLgX4zSRtPmvRa28aG
JqZ1gLG7r/41kHIVbH752YKbqR5Sk47g5XJrjUxmxg/uPrEuNOP4xGEekTChEJZY21z2ZJtE30kH
jGMdiolczmYvglO9M6h5Q7hBbEaBRjVzSa94KgUN2ohyI+pBcJ4ZYuz2kIMng5f+dZgRaMzWQ7wX
UhAJDH8U1yD2EOTcBluaRutBoerck8vOMiGV6kOjEBDCQOMqz8AFq0o5iAgYPdebxsAk+ECJFJDZ
3mO/AqgOClTXKdFdLJaMHwppCci/WMRUynYCYq0bNTzlWCvIkeKno7ScCSEKnHWSfKqSQToisQJ5
i5GlRfZ5ivp7RxYkfZksURErUkaOik5XCOQCXgmdAtUwcYkOjk/8HNyU9LgszR4TdjjtQtksmoOD
QawsXkO44/omu67WfszZIUz2ffETNw9lpPBZ7o5EUWoa2Q/U7pr1kyQ94Bw32fBcK7ggGtABB0Xa
G8XVRUTQznOmk5hgfFaAM4xnDhhU4z4EjioxMM1wNrWSjlKsJXw6Fc3YSAAq8VY+ID4pESg1kaou
ex9TYP0BQmLHF4/KAYeUsKUVQcdQrAtCoyCOXqnw2x0YLdG4okBiuQx8+4CqTmGMnsx7E5G/W4PD
5NS0oYUfHsvyKwUg/keo4cSLNe9weI65QaIRNFN5adtk5QZbpmJJ25LwZiMk+QttPnkN3raeSHsg
Wh7BpoUyC6a1CqsNrx9Bv5u42+XkaVqM2wm5jq5pr8hj94CB6KmI4dKV3gC4Ey+YWxJWdajCmvMj
JwDKZdp9mXFIZQHWDLpTTBPrQevve+Wdz6sWMM+n4xHdNqENy1SptjORxTUnRgXKMGXYXdoDKIg3
YbvGsE3P2EuXvnX4E2teyb6kFw+lnKDAdEAMMTAzBwYEsAgxYPt4RzFTQXsQ78KJWizknGaRl0WX
0yUhSUkSKnRlF3mXxkBSje3MkExvU3nGkExmk7J3yCH3eaMBJhQ0cCwqYa/vNQwNAbG2ECr1AKwl
2mbCX61by24ThRLFJDmcCDKEsSRXifEsSY4GET7FrqDDoEQkW3eYx7s0uflN9eHj/dMK5HSq+p3X
9dWOu/0EpRFU5tuMci3zjeU8v9TARZIjFSrlC82D5dztK3xRhKmUMcuiU8OhCOHyo7df+L/HVCHT
GV2aQl1CCKMPkYJGlQAQtQOpI4F1bmo4WwR6iHzS2vhxxnjVvmtxuUM4vZxjcsAz4FbkZL6lcmsl
B8yR6zSeVmKDGbVxrTrYnpOHHDXS4OYnjaAmPWxuXv7iQpJkNm445NttnK16aiESYCG2pRmO2GZd
yYHkraE8Qtr5JIclKkQtG1oXph8SGzB2zWuLS354lscAHgRse51NB7yCboqsriGYWqlPuYLOa4i+
0EJuy9C+h8iTkyj+cPkS00BGkgpMg2ea0yXDhDfi2YnRIwb1sviPpvNaaiRdtvATVUR5c4u8hGwj
GripoAGV976efn/JxL7Zc+ZMN0hVv8lcuYzo19WdZgBrcHNaHLgWf9LjxSJpnZ1XnRnbgNlMi5kT
ZwInky7vUtuH0Q+dphCoZKvXbr4s4el4qbkJXe6iJC7Id0Z2Fug3l3qAnWJ0nxqUvtQpyQvY6Em6
6lEAJ3RjTFBV8wfjBJ3DmdGNNP2DgzUEOqCGvVRpF0f/kJl0D6Fd/e6bYO1C0klyk2F//sKo/ql3
1w4OXMxzFGAEk9a/GopT7KRbFx6nnNxDhng4hoE6b6EFYsUHyCy3KObQ69F9F2ixIPmv8vU1J0IB
yWiZqQGxnYAgn2JX1tKTt3g18bc5+4D2id3MR7zNg2+el9THQDUVzugTKSy6CgMCfwG+bU64TcyG
bKHSBNp3RLRxj1kJEjRZHfIAKsykk8+AEz4m+zC1rrzxeQBLmgLkFMXTwABLBwZnnDnBLLFBsLjZ
RAUd2T9yj9fTXdAO8bEqFcRwOMJy4FiM2qUEo08sinTdbH8rqDTbS+wMeve1wfsWPRbJxjqETkW7
4osChVJtUPNk91SAGWZ5IVOGyISReE/qYccAqhxb6n9wmoUVf1MQQCiMPHfVNM0qRVYkLiU3ljdI
z447DwdrDyg+r13KNXThjr/Vod2k480xkDBy5TrDXfThTXSYUakPhYIdWHny1B/bPKCUu1A46uP4
UNqlGRE8ZKkLz4TMYoOCze1zijOCdN7UVKr6YsUE7U33zM5xsOKdBt62YPM0rXvMWO0TDR/DgtBA
3v47yul9yHsAhdEkZ36oditZLGrSreqy3KCZrg8lyS4xRWLOM0ph7lbDFgrEoiNKhsdSvJM8tE7Y
a/KsZv6i/DPB+cOZ0UJ5EClf+cl1Tr9eL0DswVelEowYPqkdT61VyKrj+RSfzoiZ1wBtd2LAN0Zr
pIx1hVjgw6LEcqqvwN1qRnSoaQuGISB9DiQTTALIW1aRl+ydCREQ1SdJr8GmorT3g0+QK/BoRqJw
+fK1x2XUjNMCoTXyLnYH+2iGPZVhtaH2UOrpPwMjfkmV/o9j489FjZYHn6AB90qnt/PuNbAcb0uz
n4uJkTnLLc74HBo+jek5Y5LHdg6QWxjFc6XeJ3UR4dfCjHM5q9rWpC4KkROsTPtbBIUIu6VMgbtW
cjr+ZxLAI+OudiA6d8RJRZfEr3cFMqE8fFTtNZEQUvOeWcVlxDlAc15LZsmkOa1D5hhz6iItRBRp
jFvNfExwNrX6ClaSAEV1860kE6EjW1jRn33UFF1gr4aqPmfIy/JJudYWiTMAy0dXzWH3qauyj5FI
YroD+M9dwcn4WUx7udEd9HTMmQg7zYgXNMWWxXpx/A0Rbeteuc5psuaGA2Efz/mCUFjW1WwcfP0M
Z6ALz5C9omBEdjHS5EYln4rGj0G8dIdwgW2OICAuxk613x47XG/TkO8x0HfCs3YAMqyewKW3sbvq
J0WURd035x3HcZH/8UYYUhxyfBVCjrbZvNXnnUx3fzNyQYfwXaroLnOmJSbTyeBkShRIFz3xKwus
Q6EWMJiIqlebKY4BuDp2q8mZlppB9JhISrprgvOxikU+c8sKHtCkBBuGnrfaG5elO5+D4W3w/vpp
c4QUldJJpuOpHzaMtjIs5wHZIrwAHAUCR/eJ5MTUwaAgjtCQhiihhAjhlPcBEIMUbSRSJHuBq3rJ
3f955TTzsKMTKV/r3ktvT1JWjoAxpLFIi08j4neYx5YRhVAGmPZpgmiOH0LHSKpNN1d/DdhzchSp
GUbDkTPRGlf/Uh8qc66uR+PhyYjFb+XDpZxlNmwbo0LL77lbNm6lfUojhynIuPGZM8pLirB2aj+J
RnEYr3jBEh8sgXf58h0MUoXuSH5QrKbPGF5tTDTnLgaUBQxrR3JPYrKy1VQjcmrYVpr2BinbIhdE
/TbgcLjJMQogC4UYzlMcyMMpvWNEGhNihZKpp4YNVvmKa0iUQ5P461RvihFhxAdEZWLI9irotDQt
Cde8zbVsqCtcm0HNRdY6bqJguqIl2KFVaMJ3yVywa/Qx8MYnQkzmb/mrs4oXiwUk7uB3A60lGJ4j
hcFf+8cJ4Agq1qHS7nV88HLjTzYpm9Z7ZOAIiQWtrj1qmHA6cX5wx5Wh9WufWeRQaztfjxB0gTjg
UM7wEThU4fDM1gw9gvFZq2n777qx5cHCHAFJb0N8SiJ6wajbaVaI0NN7NrLmlW4mZByPI2zcVJvI
RtUzqFDnjT91fZ85DTyjPrWq8R1Nyb4vAtRJPZzC4gBZ5MVFzWNN73KLBr24dp6gt/4JSuVZwhyy
+kZxnUM79felKaoxXCiIA9eat24iaRaUbSJzOHq1LJ9ZX/vUMeijozfnfzUyURUPfaM3thzfSvAY
xi8kLiH3oJvHB/dYmLDv6jcV88ag1cmrvnseg6HkIeujKYMVnfWiHHsclT5L428yQussli6ZAa5/
rL8UhLMm8D9pMbjUYp7o4RATwsKdlyhH1y7iW/RbJY6ngYfBnCL6qOBSht8Dh6k6mpu26Tc2KQqV
R+Cnpx169Hpa0iw0X1nnervTEohfan5CPSI/Wy8IqAWBQNCy0MdWvNed+LPApas0H24foTsGPUB0
o/pry9cv7ghpqeq4cvg2eXBove/h92pYmsDwWWFuNA2eLkiqXWmrEC5vKu7b5kgj70O32+PvYONN
zw3UVdGusfKXBD2LUz5yUH01qdZCdMsHpCegwbp/ngeX9QTCCEfRav2nDMGFuK25/mNWb0xAtb+/
VTumhlBFG5acRPi5Ncg23A219ijvzhnDDrh2WaVsPRWxN7JAc9afiBCXCYxMnFNE3rYFuDe4K9f2
Ni5j96499tZ770GBIZHWB9ojC3FFQTVk4TrNT10LD2fAUBUjI6ZWaw06qenOGxNP6cLddf5x4CaZ
AOmUmDbKacg8r/cwx/BrnJdFzrSf9NkOD8Ru2Hd6fysmC3QfRBS/AiQINvTJthsgNapwSXBKryIc
FXUUxdpTDLc1BHHuaac4J2uywGouETgVrtSBhSZ+aJp+t8pxVSibVL2nabKPjJs9QKLHJsd/MLUl
6R02lWldvOqPFVOnpOqyYhX3LxN8W4/2JwnTN1fvIfuBT7MTfJTDfKQEmnmhw/s/e9iM8SCzzeCh
Q1DMpWa/R1ZzmxjNKQUa9VWfBgeHA1MN0SvO5tn0SYYDyUmalThWezhN0p/PibEc5/ZpspUdgroe
id8Qfo/8o+WMb1A9E8BUgqGnVEXwyBh5h5q7xqGsG98C/dvhsboqhSTG20lK6oOJiWPdkMyK+Fdn
mNMZXHXOysaewnFsCIOQhzPkdEG4dIdkods+aCeyD5eMgxecBeL5XxTeS+Z1Q1isp67aBfjdZiie
5pJGz5i34d++IjjexjQ0P08dZIDJZqDjHROnuvQ9Ap0em0JKbT94m8qQbRGfhvzu877AYZaDfTc1
7NZqjt6kABwgu76rb0J81sd6a9vVGh9TWxG3d5ylJ+MQUCxTuKzmob03eXNumphJ8CNEYGmGyBeF
aQjpSbegCJa7sjBPJQ+3IygXF/W+/Kv6X7NprCLsi8GvfLawnZlvqrHI0NhCses/Y3KMk3JtBeMp
ph9QLarn8WsmcB3n/ZKBEwEt4qEurga0WWlZbV1dWaeTtYqtaDvhxMhcJwftKzt4nT/G9E8gA5wg
xAOiCvWFF5dfkBhCKhfAjBoHPrWB7T2d/fw8N8yCxw/gTPHkmAISP2nnRgbdQUgeJ+yVhjvZoFmd
Zxh0ROxitNJFG7MjbpoTOIcB4G0YdasAA9APjG4659zhb6Kqz6JvCDG52HINOqa3jOoocX1oh7Nf
3JkU48cyWcgmmJ2C8naJeiA+q4eBIjVtyDViY6jH0KLmhk1Bkunf5ONnUqboTEZCuBX8t8DOka7v
+XJlb5wUMDRmUwaao8hqV0ws7Dtl+c6BzKXFMZ7tPqV6u9DcHJ06V3pknnMAAXGZFCg1Yo41ENlW
VGBNzV2Yix5VssOULWcKWRobN9xI70hnvIyS/JjTSFUtVyGbY6z8nfte6eaZbVfjucGUt5kY8szp
0fBJkkmsz5mELKiObTCwYJapf7BqBpLzRSDdX8MSenfeGeA8zRiNuMWjLj7lfJ0rV1p8EzZd1O95
pxWq2BB9vbzQiSGFBdcU5ZiqY8ir7vLqFYTM5EVaYbJM8rP+ojT+U85fVynGG6YMU+0+6yH0reZP
cxdgJ7PyZRim30ARxJVMW9NonoGAADO1nP/NtrhETlBo2oCjD+rnwIR0sLSnDMM9TjPdWQvigv2J
RwfLHshAhDxzL06ydvJc4dIN0aAcSRVADFGrYAm0gAWIXgz0mjnFR4KLMq2umAa5IfPV0NXSBRbK
JPNpCdMh8AEnic9CmaJwPszKDgOXMt7VLcPWFk+kpt0owNaG0iz1gkSUgKfOo2k8fVuF/dYi9YdA
BQFNhmnYoSKq9BPotIdB4FhsbMalNoCIBS8ndEWTz2yRxSnNmZSCwjtMkcDwESPG+/Syv4gIgAmP
yO82/a/x6SkGL8WFOXUnCv+Fzfdo3KtGDcV9rLOT260b9VyQP9g6YYjCKhzuzERQx3a7WEiZ5j2w
6ZXwTa6Z5OjkvCr2K+i/WcYHRJO4q9jRnwh5ra1PN53DTAp5ArNjoF3p7C0IN42KkjNSgcg7MCnG
/4ODKQXlXbyaE4W0XzZjqcCC9I5ZUq8Kp/qbh9wyQbjix8BBQEg5D+tKD7adc/aQJPlYIQroUDEc
dSIIGaJoZ/4ReEuXDSr1uxTouAgp4bUui+5J0KFsuPgMAOsfwx+em9TaQExfSzlswVVLuZBgL7U6
DbWJ2tPEC2DO1pjYbhzV2RuutZH3UXKmmTniLTolqXJ9Bh4R9Y57BCZ6daZTjkE6s6EJuoGNyXXb
7BKlP5b+vLEDSFXua44LWQYnUYcMmfdfMVqZds04Y63QnLro4DoUpbl/LKAAOFcj7be9hSAaAWiP
PLyMl4TRAfrT9X3ieUiPgnRqbVEUattSwZ4K8ysvweq6fwwwHyjG26hBDOcvI3By5NsomEpIL7so
hrZcI8Zn4KnrhwL+aGvvPU0/6DX1CZZIRD0lqIprUiDTirlOuM15TaN7jc27B9YVljAVKD4bxJmU
R1m3weWKFdMW9r3N8Vz47YJnElYyIzuExUkWmNDZQNUXQl7CwZeyBRkBI82RvKx+EQtbvIaLmR+t
AOngTyW09f5he5QK6X7UifqyDIi5e813N1ED65a4+nqAL3SsuQ3ZOZDJ+KFMRWoEhU2N5QC/Mcbf
W1YHP0PGU+KvWGQceskPWI5EIWFauUAAIYv8l6N5z/N3yr/fNi/eC8wksFkKTgV/GSIDvHlONoIZ
/qJWTki70OgHCOvAhHi4N0BZNP90gpA7rO5f9SJwnh0jKZVtXEd/UtNY++50sdQSyawuJvn/yIIs
5w9NLyBMbvgKeCRB0OEW1HR8X7AAwEbzFvkmre8x1pkbp+TZjd7SilYqKmYoVjriLg3yXKI/QKkE
y5d7rviEF6WGLmpmZ+FoubidHCplQgjSLIaeYXE+kB8oiixtmwGmVC91ewUuAD/ekLtCyRUIK6t6
iYcAOiEDbA+WMcBBOQD/MKWQ+azAK21BUWvgQE33JX5K2JLspNBrirt1snHRLIbiHABhukBBpYh2
uL4dqgiCMBgq8SsbiEJ8n7ak/kTqCVcIEDbB29iIoNiaGEfkgGBvIg1g7mQCCJZAhVBeGMmJdSTA
tFspK+4IWWs8zq7F+3t4UjKibI3dSJ0XzMazqx/b5DNF1zL7wZ/SCJ+bclg3xcPl+/ux+ly180KZ
ssuYlVuF3Dl7Pk+05USaGN67lHGT7p5xoTr2KEs52jdytI9cHRb1bRf/hDbNVf8hhuR1T+gPBUxa
k81ac6pj7qrVWx2v1gHUzh1gK+OdDU7DOm9jDK9Le6sUf+1uFQTdLh0/CFfiHKJcIkPFox0ODOgT
/mcXERkSxxeB+b3skTh3wxKKM6ZP1rvLDJvIsajaNnCU1RY9fWURVqLS7z17/vuMLhPCvemLTG1e
Tk2zbel1wzbDsealib+o8ebcXTcm1UjVg+WRATjeRtSNsVTljRQAwvqxMCHqSDkpquLYIRKiRKsZ
EFeHwp2uFQeSw2npgv5xCdssPj+Bd8296PSVEE4RYU5ldrHiL+A8x30NyI/7CFSFAX3+zW/Jh+ag
B3duQeHTMTQPXopwmeOUwyKv8FgYlA8CQ3kzoZfvICgC5xM5i6flkhRHcDjUMh4YFb+1QhYUWuHS
oZj3k+6v7ZoXj0Fa/JLRMclP4LMX9iKboXbtWg2L7OyJndBwJsir4dYdopOL1KNvpm0FmsX0qZwR
as3qc4auMPcxUCpha/sbuybNsL46+VHQc/r6amQ0DVleb59750djjGMW82rg6wtfIaS4Qw+SZw+d
nTbEDBpmaiHG1RUTbB82lvhzs9FSgsmxt+fjJPy1CvLj/8eRzXTnOVDwhCYjjqC9UNdKiSuFBEci
byue7zY7qW4PU+S8Bx1jcxihtI49F47U870l27t7GpW/MlJIUSUh5dQgoCJwsIZ9Wv+4kLeH+K5R
5zeg21Fy5xoy9QZwKVlS5IkPp2G9hkTNDBDJ3KsXqseYy0f3uZqZoEl5z10hg9AUIv+4ctQXhSlW
LynyVLzeTeng03g0zlvLEEkmUx2qymHEZp4hyEx6cMKHa0DdEz/fItPY+irZ5cauC41/gfMqdV8L
Gihde/PuzKjMKJKlVpe/Swej6S0DdncjQyCQpIprR6p5g3lNRqXgrXJM7s5SMEhv1bUhLeCvrybX
bRR8BVQwGgyeES7WEJPhhp2dHDYjgSpU/3QkIPFylkHcHyJqXtCfLEL2QURKZxzF1EPp9ylxXR6f
tKnuBhVZ+InqwIWyYl1c/ybnWmdhkeTWS5mGyhpyIEYsjfJHtYdtYzzP2MkQzD4yTOXc8yDbadGV
u4xW5nfa7+7aDu0Zr4NvLJOFOMFPD+K4AcpUQlfGb9a0dwZl35ToPCLtLFtXrsGM946oRBDiQrsm
07tr4lmGTvVPPOIaA1TzrpH1C/u7Dw/zgHOYsolzuOv0SujiuFalktf5SuYxbqM1F2LvxmTJ/EAS
yTzqKN4HxwsfpUEyl1HipaTeskPtobz5+WkEq51ywtl9MnthY4MQgerl9B9e6GEt+4Hr3gcoML9i
ZPgQqMU+5csOjbfVYLImU7TGspTBvuqQ/HKY1S+ZDxdqLbwgtGiyHhUspxjXLvEt5e1avDQIisyN
7xnDvIRVHjPMktsaT0cL8Vg08GB4DVxOOQMK7hTkdzA5squGDIE7sKCKbSvAl2EDQrZUagij2c1l
w2nDa4NnbNPhjUxtptw1/1iS6dasRsAM0qAgryQhUFNKv4KFLXea+ciSn7jdU0GwkGbmcfjf+Omn
6Sk7ypwFXy+Fccr5iLEs19YUU34VjGHHa4+0uszww5H0eO3AFeiQ2RZ2Yo2IoRVKJKSJDsqsONCe
lQbLSI6YZLIWU8dCiT6nHPPwhmQFF20jSC4wgsyTzfBkc6VwCD/BO2dg7dGjJT9IBB1thoWbfZbg
gyUvv8NsMmJ2w/kj61hAG0ybQyYqZEok41V2ubB3+pZ5OqNnCZmCWy9nmkLxabnWRe8PHMwLcfaW
3YQhiHgi5rH5ZKjJnlMXIJ5VwW4b4mAJI2VMXlDDoIeLnyeZLPBsbOdVCZECWgrNw7mqQ6bC15ai
xYXAohC+WDPMPlI2TEGMuip/tZRL5315WNMW5VnG5mClS4XhoafDX/GJPIRTh1kB9Iv8RYboBMCh
raVnEJRUC149vF+U/rUJQbeshVdYeK5ROg3tQmn7VUALbx0FpWz09FkwI9PHfnHTDBuGGtyERozb
F88bvQkcmqACTxqvPET+U0kHHrjndvweab6/3OamoKhiXi1zqqjG9P8WQOadgmkd88Fd6Dy68ypN
hkYGtKWau9Fgv9OAix87pieu82snufKChNzjXYdEvt1rvSnDtL3YO8CQxj7u3CHC8/1yDS+NcPsr
B7e8TqaQmjDi8HYNaY8N4z3AqrlGALswGcWUs3OzjE1SuwveLtQgnstk6KeS3C6+EiaA/K/oF9oB
fyWF3mk4uIm1Ukf70nqAbhDaRqv7vbl0MeRnoZOV7GnPHC+8RHZYbuXbppxWHGi8QSHoODQsZK7p
KPj4U6pHyg1yN40tb14NPmQSqRcG+FLO2DZdA3HZGAMyTWw5RrB/Ympv7M3oRy0+JTgTKMgosfgI
3qgcw+YkVSZyijx/Q4fVoUjmx0qxLzKIUrjNZC585PAN8hPwAuu9Id9MHbkESXtHhA6Z0pFTJ3vY
3Z8ZZi9/xONCqOf4l/5HlCjcdjqpZm009y4wj0DQ8CpYQHVarhTssew5XpQ6sNRGvp3Jfao6FzlR
xumZqsUwUSnQ2JcKjz5Cs4clkshjEOVXQwtp8zPHVarPjnxkBvkm5kI1wcQ1RpZ8uJLraKTJB+JO
Row0201J0asXq6ROt22/99QYK58f9mhjRZsyqzcw1nAYWsKUQnzgUwh283gKMajQrVH+vxasVc7o
AO6BSVsNI85duga77SGf1AXewWWzBJ514LFEMbxHrp++v6vFRy+QsfkjdRe/hbZShavVc1vzbxy4
5O/BSnyFEoZv57ikuWEN8FqY9FHE8ZuQgEuhEwTtk43XFimGv42oT5inNGe0yxmsCeFwCPrCX45x
OLFQQ4LXOwIv2mhIGZWaY7I1hz3XPh9KnJYp19uebAsYPzxd0mIFCeTJylE2W/sJogAvrIdIkJrU
GAAnctVQNhvGtuuwQk8wz+0f5aEu/e3MWF8wwu53DFa/dDiiN5h2lQY7AwQCyANuynxSmOcJoYAO
t7WvWZCRnqgvBbzBj8LzIsIrsKVk7XDuynakBp4tznD9Q8rjFkU9vWlspwsiHaSNnn0jJcwIlBVi
uKAfwtFxi506BgQ6YvsHPA55oYbFHJj6ohketqZvBEGCmDCOKNV9c5XCzJfljnJ9wXQfHQ20C3xU
1A/CGvGpg8iiewYXGYpcZiwZWwUJDTdVwvFMf8QZrkkaIwge/2esrbULg+AUsYHCyihICyjnDWYH
Q/rAv89GSds2W588d2ZBekj9ol1lc2dAKqr1VnjrBFFTA/LCXULBy6GKeAgQiOZTJnpkdnOVWh2B
RFRkVZauB6LjMIBoZsr2RzqTVkGppIhpO5oPeMUuV0iQ32c4H238xbPn5OwBEMAQdUnKLrFkv/02
R/lREDLBDoAwOWZr2CrOR8pYN+agkd+edO6eqWdPj1AzkAFT/tVmRyM/jeuFVyCjUMP8gwt3bsF4
lewJTjhS4qUqWXgUB1QmaqA81Sf6G8ErIAa7BWNOXPUKNjsngsITEh5sY9wFxJKb1U//8jrk9zps
6g6qKdQRn7S9pr2W9T0t4RhBso2VdCl/s1PeswKbFOuj6PdCIONH1RmiBHBHYaQopFwwIJ/hyxAI
kKjqsrbhVIBZhHucIxtEX0hChUdUcIWgU1o6TABHzbuZOaJx/JKcpKT9InsKLF6KA9s56As4wjoG
CUscLbYDaPG058UT0sKJSFuWmWuT5zvYxaLxyoOoazGA2yCfBhr4bySgYR9H7Uz4TJJYa6Wi2GX3
RkhcMmZFKbyqLsn2NNImxGyeFqbKxLABxQIYcQmTmjpP8ZNVfk/GK/fmoNwcbZUN8OaLcV2p41/k
T1pC+IWzmZS9b3wPjDhCVj4rjm8vHTx+4pTh0jCb3r2hGFWy8AjYJgOT5LWDAoNBHcuBudxIgjJe
8jg6PmlglWDNv4yshOXKoSfge8Zeo6YesBkA/SjhYyhalYnphNBJoYoxtl6zxmAtC1nFQrzGooOf
IOsYZrWUo/xbD2eiKPeSzIx8xf4wc0q5QF1jECJMVGznipWUQUxftX4n295tw13HiEh1PiFm0Y0m
lHzokjPabYDUGfrvgPLvJopIAe7pslA56mq21WLma/nRTD/02N47ePWig5Qt1YDPpxRS+EGtRX5Q
PjSQaUDoFoxWSPaIIJSB+haT1PaqoGXu8eIQdj0r1+KCwXMiH0nczaCgkQlNdc7vkdMP7I60efw3
AYdov/q3xP9b4XU3Q39HY8c/6Fc7SH4M5Ff86qA5FlRNBZFwPONCZzrKaQch1sNgWgw9+N3DDCgJ
DWlm5DUcC9ymGKzswnTTWD8pbRPLe6RUwDtxIRw42P1PVDrUTiZdmSD37iEbLxV0TEANVjdP65qS
ds1r52qDM6b2p3DucRCwuS8ZcEZ7biSKRtohrlET/wZhDQ4MaSAput1XytanyBFSFTwqmjsaAS4s
2mfqLRkJ0WOBgAi+5LgvAFkbpfZ3dDSD725pddKke4YDONGZB/Wnozc7ztalod8ZQ6wUhCJz5+ws
yGQlOC5tKeWVlCxZjzsJE+HYI7uTTFT+QFtHl0rSn0qJpcBKdL7R4WeKu6295N/M2BkkgIp9Hh1S
3yZoeZjnK9gcQxxB/S2jIltIyAM9Ez0PxY6eZAQQZzTQzbr1sMcw79PQ74OJJBWfL2wE1VLB9KrF
NgkOVdt0u4Z+/Xc+1n0BSPNUpcmXdMF08cuE47BI4FRMw1sRV2vdVzFC3o8DRPM5ZwQebAO4fQaq
nOzY2dnDS/0fWTtyPQXqcCQu/LkcTJOpKD7sY9z/U9Vw6yUYFP6NsB63YatY+AQ1Lesyk8bRJnxr
ClVps2pch2P9k2MAocMSIELPkgvzfAsMNuBNCWVPLcgVII3et47CMPSAxQQGMaBFpxD4TZzzFg3R
MUB2soGcod+Uzvs8pNtC+ZqwbhLSKUeWtMV8iK2KYJ0KRc5quRSkOFdLPv+kor9N90nw0Y3eIUdm
HgEoQXc/W0P7OQTMrZEDDMoL19SS8dpTTmkPRVTpxveMPjtvRyFwbeT+HLmjuybYktjCWF3FK2vD
QmY1WolA3mP60Ir21EMK5J1BfHnjqOGuF/uKGMeVitXRUR/BSFnLo3CpNlHOLisGPBQh5kQonssw
oQvadRva14AsPDweJGZ5nc0toiGa7ry74DuyoybOJ9q7nGdPAW9gqGNHJ59eqiXFSg56aSx5F1Jz
gA+apAdRfWNxWNU6yd1IdyKt/46tYNm5NhYJGFu66Q7z+1WytCyHwGr+KJcertQp2tUe18WsOLDt
EC56fnNqBzLswng5KM5BHvbvoNrw9zlpeXbZrLSCeKXhmECfFyUM840euyt/+p48sFBO5Qj93rCl
gMwzFGl8F83dqP1d9AQDWXgCngd1+qbgZphD4ZQa0YVFrhTdpefAH2fAhQ+BhHoPywLHWOpEjI4Q
EANfhafSbLEbWQLbjUTN4Z+1jvYQ2LV+U/jGLuiUp1lX/41VvEKWRQwov3SwN/Kf0aX3r1kRP+cO
Mrb+aJLQ5LGQVOVReEfwhF+QAmFdfxdUQ8VPHiCPAwM8xCOwzaapNwhmkIFDxqLJOpxMqNqr9sNT
L+GFbwwXKo+Ss+JstfpjULlwU+QOGLDNLh4fY4pXWPzUDRSYdJoUoH72QNfL3cC/SnViUC9kjMki
c1sxTgo658PUs13GIWbG3btMz3wFxTh8Pk0lsMt8FOUGIs06CfK93v52FS5zdQLJmdDLwBQTXuYd
YFjAjb/nH9faqC0oZQQnoL0W8BKUSvo9OlCihLs5XcjnEC6ZH/sEbAr/nsBpuUKAfnHgXs5RS/oz
N+acXeX8lHmTXhK/w1sz/WYzUFQI3mSDcArZvlPQ7+IhG9cvdBp1he6dRHubSQbmuZUKsz/FxAyd
MhWLCTsqgL434aPXHn9PAeM6VhBmaRYA0RQG2HB6gZ1bjhDeVEmYOI8ABCnsmNcw/VbxCHMF/jHj
3YSMBrDMty9m2J4sRhsAHHH8mTTxIWLSBbEig/MZOpJRf4dtLxSDhEsZnga3EEiKRs9fDFfT+nII
edFBhvuHiNfcXuwcwz07gMK5YbYOgCTQWpPeZCAgfTf3FuR0y3IhLW1kuxQgyqmYU0sWEFFl4wHW
TgqMbmlMuobzSFyR8mOLfUOurMf6H7c1DmBEwrLFxFvy1UGmA81Cmp7WUm5UTzkADlflNAT8G4Z4
2Y12SY31F5NrKYhPialckG/cepCOgnOyLPp/8k/2vDS1gj+ZCVuVciHh9my4BdmszMzq8I53tEWj
NnApZaN1k7lIlyRbGVdx+NpxumzxLmV2vh9rrF5b+9WDIN5iwEjB491VbA3Y8/Zs7ied8F4giAl3
VSiBtEAjeQYjOhAFT4u8ey+id+E663CSeh3lG3SM+qqXALOAKrwKW6XzD9c50n86UKkl2bNh661Z
CqzbPPmn5YswvknJG6x6L0IGrSC9MOHkZVgtHvNyM3OZBBycvwCEt6StC2CKSIMAjUWuFz6zExdM
2ssV3MonE0zHhawvC9Nyk9VEJoPA+A5FI6WHDAZ7qafoiQwLlg+9GS9E40b3youcbB4JALnvoyT8
O2T50ppgi9iYENJuhALGJz9DXkPgZZAfEwLJsYIYTpsoEZlCzRRXY+pxpaIWURmnNzClEAbydWrD
fareymofhUfHIHptkTfu3QTB7YzuYCv5XXExv8KHkYB5+ZgaEbekRu84z5CAWrm6a3oHgy0dRhTv
d1U32zK6yREI49kG2JAydKJas9Nu08zhRhdKmfMqQKCRqkgJwIJZvhFtjwpRQ7rd4HXidTL7MaBk
DuoRUjadZ5CTLQpDZQLHj8Tnj1lcH5NBRA8F+Az8ZwGXeWsc7N0SjubwoQwQPd4EeJCiAjMbK4VU
hpF/CTwMcTKfgEx4VLK01IYsJxbU0Jw7KF00icySZNDKbcbsl4NfLhegkx6cocC3yocaMCrh2u+m
q9FGzwJ/CgJMhRu3hfS1Qs2mQ8OjhU9gQaXitoXJXyIklGKhLqAfac/CyvGbjxkTHNPjk6N+pHrm
ZAoINguatUDGQxu9q+OdPvV3yE6tko4b0HG5V7WhJyHR+RCLdDXJt4CnOs82aB6pIGlE8hTho4Ce
Iduf5lznBVJIS0sZa/mmopRXGwKoLR5fv7ShOkaUefJt5CbRk26b0FcrsBn0wNsZ47fNvYUAGPyc
+i2ziT0pv5O4lxJaIDb5TC1UVMHde8yoIYSQnnPW/GWJ2ZW+IQBi9BPqbiz4x/xtcoaY4YjOjBtF
oHoFz58qmdpt2mx8K9hRQUuJ3p0jFrHFaQ+amCqbvmSF4+4hVQDopahEO/QeD+kW2Y0ioXDMK50d
qhODWL5u66IrW7QKlC6mz+Anw7lTebIAqB6zCgHEjLvQPsYG0i23mFOrq3gUkxApGZFJOsFJHuwA
EYS3E7O0c+UuHP8Y4BFch5mnNDqyvuPu6mtXixvUCrAI48IPuPAn7mvxZORDCNQhS4rJgO2fWqbu
RTVCYeV56SGcl9r4I9NNHrCGZJflIUAgFWRWMy81vm3kxSVrUI4QIpsEw2qd9uhi0yPlEXxfmYET
x0R4ETzeByMq8EBzIFEy+HAQbObWjo6AjcYd9IvzhgcqGTlJQlzwkjYjmSbd/Y4auC2tqSVKFb/Q
NLrKX+B0hcjGUaomBZRphB0c+SPYs8O1MToBzKUnWV9cmKcc1b50PEwNBCZjU0X8l9TWcYn7QOGE
THovzZlBuZ9hFCcwJZ8woWySvcDnl2FukOraE4nMFV656CzQTD4JGW1GW6PZI2wE95JQW1YuQZvN
SUdqU1CaizYfYIHRFmQbGm2RJpc0O7XnruUV9/6dg7PBRgwhRqsWAI75WyqUqt64hXxovspvdcZq
yqkCWYJ30YIaUb6bLRKYZUyQAXEV0XceMjViMhH9CMYgOiP5hd0nvbxBSACohmh+aHtruZuwPKfg
x8sUAVv8T8Anum7BCbAUCfsaiw5jjT8M70T4IYLsGj/SuJb9a2E+ap3rU4/WdOJlYJE1Cg2GHY2O
uPd0EriKm8WSSxyqX97+tQ2PwnWBuMJNi63W9CFiaV9hbkF5QZRYCSlwjiDTchujIje64lMwRDaE
NN8Qt21wOWwvlbsgyxFhOrz7zgOjYhP43ghXYHa2cz3fWFHIG3WiFmyS6LFzKJayvFTVgciLlite
B90l6MViAw0LAx5BIIT5Nzv7zBs2rGnIpSU9j0yVaIWpRqgsCDv5/p1Maz3eFOsILuH/WDqv5cax
Iww/EaqQw63EnERSEhVuUBoF5Jzx9P6a6wuX1+sZBfCgT/efGjBGrg4X0aUga4WinVGyiK6JvlvY
R+CkwfAfhLlGqxM4v06nIxl+cLr9UN/YWQU8GYC/z8hhwQjMH1SyIpwV1yyzuYpkLmgJc4NAUVic
cK2J9eU7+ParMn/qUbJRuHiEICpyzHjIMA3e1MaNjhRXMaJHgOOaxNXtpNlBbxBx48DEFcyLun6U
ci1YOgu0IHB5f6EzZDKw+HeMcWwwf4T9cWxsTcWXxfXqOGDefHnBmXR/rdir+L8QmZ5li2Z3SIEG
Khr2jlQveiTX1xe87EwGJIjmaVc+kp2Ep6OJkoNR1Htf7GmMX+BUSrZ19G0K+Oo1m4n+xv2VKpKZ
/Yp9DwsfS5CQlB7mnopsXY5FSM4+jRDLO1nXo4CRwWxhrlKabCsApEYgfQCiloE4eDSrAI41BY9D
w+0uwFubuRu5RjAe3NlFflM6ZrEkQCCyFILfMDZ3g+KvydcRIozfRB+DZ1rdgRbHHuedwx8S+NJj
pgn/w18rbl9sXFNey2rmtFJXTad/qgY8C4VgGjHiYpqX7kxXtZPS/dEylDqsIERcT4i1rn7mRbDn
il0K2C1NESpnTmc7/NXJpdRI1o+cFbeM0CRyHlx+2rldhArrLqkz2s1RPyLWh7Z+y5LvSHIYjBSo
I961cFG8WjScdMsqcsbeOKYQEixI2gpfbk94b2W9Yo0yDSHTFRRNAFF+NEHNRLo81RsHvc3ovYQI
CVx0mEOHaLQZNv79tsPWnRHMAroKzqjz1jdPcteBgk2IBMTaKZFyoCGiy47ZDcJDgauFZzPHZtGG
1lvH5C1futvTK8kDrknDJCbYuSX4qxOKBS+xoMsOSeR1nv/Ys7YiKsDkcgPnbEb0niKhyYJ91jP1
Mew04FT0Z9TJkLvhzrk0r1EXnGlTKlK5Ml7EbOKMc8ndbL4lYBCzOlbbTlagtQrNkUo+dqSBRF0m
cZ3jMA/njQn2wYXIqp0H+YhqSyU1H/AL3Qm7ew2kUZ6xlKdaqpsZOUcHfNw9uA8xO+iza9bzXJM/
6elTaqFRmx+iSQGTLSzk967xK4yNoImogIOl+U5j01Jb4GrgvmWIMjjSrxADIpS5YzLoxHCbsAa2
RyReSDMojwNeTbpuZksbBIdxwSKokT61QALIHcocVoV/cveBagIoUj+lTZMLLCCYigt88F/dtD0q
9KAwa0Kf0GsIeJ7HxlYtbnbKIjsG4Jh8Ag4LWh2LXw/EhFU1EM/I5URlk8z4OoONxwRfgc+ghOZw
Kcz1NuY+T4YI72zZ59h0VkpgH3z4AZLk5vEV59N35gNewZhyNmHVIN7n5jflBHCXyK/B+yAgXDy/
ujzVBiqbH9SfLSZ23L68vy7AO+GXVi+Q+qO898JHBVRwkTBnwLYd6Hg9hpv7raD9OfFpolInDR/p
q9yX90nPJAjuVbTkgYNmOGY9JzBGGJPvhEKsQhMoTtmAdZHOj623iz/72LHIUb4kAV0Lwz5XY/5I
A8xPJ5cLxymhQTtn3UUeZ2/pHBBrQ6DehRWGrM080upMoNbS0I0xUQg+DjUOXX/QKCltWaKJ5qhw
gDGCPbICMEyNg0jsQM5FrxCSaIJORfidga4vAXLLFdQ602dGlXFtjHHkjtek+7EjnlZbKestY6O8
rJQAS4gbM33itl019dpQPwuwHWK3OEZ87DoUsaALdE+IzHWuX8p7rbyElvLF1FdDCChhCFHGNQJA
g8I5x0lkGmulWZZcWHwY+Fx14jWkoI5ooc2r8A7eUG+QJQvhm2rRQsPFp/vXNFaf6aLkfQjIseWC
5AHKfzfDuaY0oYyK51a8+1CRihkiIgJ6ZPEWrTn4pkebowCQ0I4LKCvXsvwr1nZzlNDG6OxDTHG6
TTuR71gEaPHu9TcZ2jIaxWoWzzDqbNLyMQF/yfQl4m8x+tO/9Tp8EVessDIG7bYN8m+jKo3kuhba
QV723iF4C5WDB9Y0kUYJHgyaX3J5SZ0jFMSmDKDkKAPzXMfKnrjmtdxFwrQLuUNUVbsvI/J8q+Kt
L33JA7GRKiJxjxP1yHa5VT3E+7LfyedH35ahwIZHgusRIGtWxwN6AcSmArLwrtcuAZYaBnOqojhB
jJ4FtJ334AHcaAGCmk77cPndw9FZS7XtiSQRAm7ETYiXDOANbrj/krIgI2GNhD4L+wecHQyJ3ntr
2gAI+9g/sO2GJyptn7y+/nUsXlN27rDzDeURYeKYyZgEGKoGuKQ6mdfS4gk/R1ZKSauN7jGLyif5
sAnfEktFzUMTIpav6SIIj+5og1Kmq3kIrwrCGKemoePWmRCBJ7/0t5zfoDWvLkigdI2U7ZRzpE0t
m4w+BYeS6VIFxKf4S2qCc0b9ZkHBiThJUwAIWA0x9lsv+fBUUaMDHnl/opqQugQTqJDzTXASWFEG
6KKoE3mm5RL2LXEpuhwjwBSHaWJg3qb6yxdIA7I/mcew+3UXeTYiIuEriv5PLsgUSgDaIedqpTWX
CziFu+QfGSWEUpMqGrz1PQihqW3dFCaWIRZ0To2nM+2H018NMnBQn9jVIZf0eSAx9h3sQ739Elw0
aJArfAmbrWD/ERl6OR94ppJbUM0HNs++WfAo0njTJMNf0js2ASi2x+Oqt2NNiHjG0/DK9tespCB8
49xyzZ2RxzdDP8rbA48ncoiAQ6yV5r79dZIb5Y9dZ2c0HEAEWsAeBpoExiyBXAo/R35UrKShoBH0
W20FoaQoCLwraH/rSz53oQQFv9AIrCiKN15xHSqgoFtkypF5mP/P9qP3kDlImJmuAHtRjgrkLWSq
KGU5KJuSa87l3utalgbxQ5Opg6HdoHnKg2pdw3HVEJQ2FdoGjhCiDWcRstR4KaSXXhzGTEMWUy2s
iqU6ffgkYkBLda5UxJ6+SNAefrI4/WT9Mlq9YvKfZARrNX9H0Ly0QfBxfUpaj8HqhGPUzssZk594
QgQhleQrt63OHAuhvaK7QVrbe9Z4B/UqkOphww4dmFnRbMNOhF+UV/n1jJgwvzpbRahZB7W9GCZx
z9WEBCDFZLH2mkOA6UneHS5IJ0zADJ/loQlOkPODNelMK+QvfDB3G4qy4J+lgw0JSJCbHRca5m8k
+0A3dhMcHKS3BvegVDMaNHH1kFogLbxB6VELrpf8D7xUCsWAXkjM3hjKFkyBq7Zt8TAHj525Rj0Z
BKa8qUggqLOCnkTRi/XC8SONWaZTwrCZaivi26T7laJj5JAX3Cxw9pk5bnS7QGCV7cGD19RZac5l
CEiT5qNi8NA09piyHC4aTRZG909ygysfXNNsM5hWNDYCO0keC4UgglahyIKxsEya35u2X3oVNVuK
FoM0CkUqdvX2f/6Ov2xFHWxCuoKypBXWlhWVB/0ggIBol1yzf2o8vKbogXEI82Tu5r2AnW5A+AID
zsBgTv+jEIiaGhZYy8VXoqUyw9LRX4ETB/D1dZaseAwtSRoWGyK9oCBcBUyHiD31jvwqhbJr1JyF
Q6yVRYWvcRE6RAa426zFsw5gKiBDcCjJfLLL61xuvH9VQzARPH5E0DpI9MLQSLyrLxoXct5wGFVf
f+5KdSVolcAhKs7XMHryAvNFxdge0XS34z8pUlrACB//q4ejbpHhwqr0Zm1xwwU66ikx9XBhyI0P
gakbXAhYzYmjd9AcF7KL6pXGwdFO2Ghx4d+sKVvFl0xSnqkW8brNN5wkrgHh8uhRIlQWDFwV5rNy
wIVNGsdDTfB6IdYnykkwmCe+ORhVmDyrJGNLrEJckdqry8RWZS9O2J9ihoOS6Dyb1s2uAap+LexD
Nj1Fbsz820TC08u0X6nql1NvVPYJT3p4kUaTC7tu6+eoPI4Vq4MN8wEiwBCFh9yPJk3KbBMFgBG9
rra0DSPnnKAq/QJL/2jrHlEb7BIsy99Ar/Z8/4VP72bV1zABUpcTUSz5Ne+Xnfla5oh/GbKl+jOT
m1j/NAvickYNlwcbNfrHaMADdSfzRJAP9ghCfLm86oDKMiI3zfOnxCF8/ScA8gUI89qtqbDgSBpE
Nolq7CvJx++whc7BhygzqpxQAc+auafbZuMylC3fxPfKrVzTLS4UJguTxyUCugyCoaB+aOm8yrUL
b4Rbs72RFn3CDcOFVri/Q5fvZ24iu/vQZm4l9UdNzL1qnKuElRy5vVQ9dyuadNafIrnD96CKdQ5r
srTCbYOa9kPa33sRdm5M9jQ6OT8WgqMFNxsNbpTSREAYiD6qsaYFs6gwhlwBSEVQvdmoF9hISvMq
1T1p+3WHwMKIHOg+oFcLnmIqViOxTXUJmtRtGIGYO4TbIP6HkeOrH6P/ohNLMhhVfDMMKkFSb+g/
Gf6MCqg6PPHBCUDkg8upPZuf6OPKtchsVKtcmawSs4+kcmNUd0BKKovUN3vMX0keuSsCgFBZ1SPh
JHORrku1A0yC3lJF9i18DFtOHAWfWXPRWYynesqzVCe3LOFpS+e5Mt3+IbKIP+VAybYCGfFB1xyQ
EoZ70hvePfJnOr2WxwNvanvmZxFsROQI+ikjm0Wz96OYUJXNqnfZ7BHp7o+UwabxDoLFCFBFbRPu
I9C9u+rQxl8hOBvulZJon/rCoSwMwggC4iF4oDqyA3o7kasYsfeoWdoGWTV/A9psHB7snkWB02Yg
hAApn9WfmcBhxAbcG3l4kVdqxoydog7kw4vA4l3qu8TTdNlPnayixHyJQV3GVl2T31Tgw3Ns1IAI
XaZP1Ux3EJri/TJ5LpWQIER9xTeyE26xTiijvuqz5KV0YGhfJnMABTe8Z+BLn4AFRhKpfRaXx4PH
uYqybpmCdgPioL4a2LAj1LG8HqhIaMJsGkfyqLZZVi4n/8Oyo7XanWflyv0r/eLAzDcsO0T7sRNy
SpWrBywVUok0tTtCpT2YGFUbIIRazzecusEtWd8XbHhWmc1CovcUK0YO8JCzm73s2ebEpRN03jKL
DFKp4jcIxz2tK5EqGjIeV3mYDOPcDX0uPt114iSfHc0Wi5Uaz987jFsijePak2EFVCDHvSGThFR7
7jEzKAkzMh5FMExHzqVocjzd/l4RZFYOCmcFoClOB9BNcZwKrdichJbUaJjIQMV80RHyxPG7kzuk
g4Wh/Vo7HseQGU6t8KqLA4OMe8SEHPU8LzcAB8F0qJVrAVBGQy1J8AKyVmSIC/7YOBr9eEF4jHsR
NCwPs2eDz9dUyElG1Vj45kONC0iarUrBYiV9DQoQmbjKPyp6RZwhCsQBzzCdGzir0HqJ7Z3l4lLO
hcMyTKyNvK2anFp+FQZBBUd/a56LsTookb2R1loaLpmkhW5EhCaPUQCuzgRnBg1K5p7NugQjje0X
nVqG+68kRKh2ybugj9UZUk1LCDbL/hW+TwIEJT9HTriD8pTYIemrIupHM+DcpsRmU7UToZsNJyle
TPEZ0P7Kz8/MI2GbAH7yyYZ0+06lvd4Nm1R0zpDMUYJuKyDvwSImRgTK9Sklishp62Op/KkxvhhV
X9WddkN7sxLTtzsmq4AuV+4jKDBv1N/UyiWrA/R4xF3ee8RMVC+QnIJTCdVMK4bJlMDViP0ef7Zp
vyPpk0+ZHwEsgXQzjyV/Q0+gxPSudiMyn0+htYXXLK1ntU6Y218jIGlgMVH4Ox7kJw3JOKinhMtF
bggwUXZzBksmolAQiWKtM/UiV6DSCNia6xuW4zyNdoHa/Ahv3DjQvpW7giHkXkkAUNCFC6aHtEah
mrnIsWmeGJ+x6KmGdjAZxkFOwX3QoVyZo9UCY6EI91VmNtbB581ajAuK+YdBYbZ2HYSriKeY7oSO
ZPqzsSmhE2VJMdp9eynEm+7jVmJD2nwUO5twLN3aZQUeLC1vUscT9SAXWAaR9+fOv4mwj4rFZCV9
FFzISCs9DLWMh+yd3UOuMFoajb8VfkzDshr11bbDYsSH0WnDEZQOW88F7QcMHxyCRCD6/LoTsn/J
gdTLD3kzOsdc4HvVnTM3a8hv10wA9dO+tNJvy54uuNgFfjbVH/ahklCCEp0PgfMAhVkHBGfzyB1L
u037Zuq3ArvIYa/ScFvNyUrVnQNhgGuFMiuuFStAVULF0dUNcQPLJOs2Cm+60byCtROItqYbZac6
2ilevh6qFk/nVumQkNfjt1WOn645nWy3wH49D0TAgrEqs3EUmyStIi+Ai+JJMcZNU7neQ84gxDY1
k1TezJ7XIKuGVvCaKFgy4iev1Znrx3UZW2+THS4E3paPngV/G6tKX2PyrFNgGCn17NMWPoFrWFIF
JlXfUT2kk2r5pcl6vVoTa9lH/1Ex/DvWh0FENI6h+ikDQzUis1O5AuRWQSUsFLBvUip1do0Bb1Gx
TPVTB6L0iRWSj4UthEsT2BLQR1JZxRRZTrjyerbQWMmnhuvTKQksQUBt0wT49k06NPw30imJt7GO
5430Ccz3yAKl9XFMTH2QCIp3gqCNsDLHNLvCejSUJfl7gph4kCkhKA1xaToyHU61azQAc091e4E0
cUb3pbOFKgSQdYab/EJ6oj/3FD5Ha07E/N5dTFCrNSaRgMUpIA+jcqzZtcB7Ki+jKEwZlilehllu
qjxG9XV1QKEG5M0M4Zjr0D7Y3FsG966bMTP6xYmwIw9NB9W0QUM00X/Nd1J+wuhNElicf7LCcuvA
jhe6cy2D5yCCqWWwF4pXOmdyojI4slfeu44IQDGkS+3KPJqdmLe7xN/lgR0HLcHEOsbrMD4XhPYq
7BBtg7VvokVrTG7PwcChQ8vE9dmVV+vN5eIhkS/vd3WO5oquoI2IjnZK8EX4Sw+7DuiN/tolDvg6
JvSqRm18FHYfuk7kbnADXfTt+wRRkUtXK9YP1QjHDNKWyJiLR9Tg+W/LukdUYkp2dwUrvFUupzKH
IBZk3UnQL3EXCB/tbisiHO4gr3bJrGblJazyhBiFf2k1/VDCOaDqutMrtGm2G5NaTV9hMCJG9VI8
W4a19T2L8MEWhcdRrkOj/i36duGpyWfY+I8kO8BvNevO3ORo5ESL5MVAeZay95qrXxyjbCRX7CgC
XrnhmFQoj4I9JvSJLqOAByNesH0+RFtTXBL9te15ylDtTg3CrjDl++QTRyB9FgRnaSiboGrxWTdr
GxrU4DotYXT46WKGXGYNw2jQSQZPXD1sSmQM4xPKrAdSFfcj9h+NOV/tsr0VLWYLeqEmJUhbm9Vb
HZ/7uIXoJ4UE8eZC5nUdbVcv+3AeZ50LH3+88kMa0IMN6y+ZvdJcE2wbsfYkklRQD7RC2jP8gmGu
bYfAxFRFdCvTxhRZb0rAhomaN0xLjK0l7+Ji5OOUSb5CHNDY0GcuLHr4GKD8d9SfihhNF3saDnNn
JczO3KpX1XUR9X9Hg09qFQ36QPClL9ybYJa5AkuBOsVna9GmDOOvVmeOAe6zXPbpFt2m1Oht+5u0
AnKjCx+SCvSluqdUeyvaHxscFXwb8BNdoNjgB8b0FOiagyjYt9EAPbhPUdO+2dF4s+M9B91t2ObK
e0PNh0xcGs05nlirRMgS9BKHGIzO48IWJobaE5DAynZdqQo+XIzcFqVJ1oHd465NiAZp0I6I/1H7
s43xlXiqTdSx/9hbaMbwxKtfNONWb28Z26e5g0HvJB6vtw42tBHbXIwAPCiCdomBb/gGLbKCkne3
2qeK6T4QX0yqP2O16d4EDwI3eSIMRNQPk/OHQ+UhgYCmTpOoYW2ZQ+VBKSFZ89kLBKoAZgKxSrc/
TUhQwB8MGKzub85QDnJgm8r4FDS3Vv9lSJuVSDkYFHEGEbfVsAOd+7EmIY8gyeLKvFyDwRTzPg6e
7i1wmR9izoaJHlyYqpkRpq6mRazbHPENZPJDSZqh30rKPA4jU1mpwXtJKo++cixjZSJ3EG7NxBPN
0CFYg7SyidaybZ2ZzIb4RxgM5CUomuDfEadZOn7RM4u1vLDPar8cdP0k9+KdbqdoiNGVo02cFjKB
lIntt7OwmKEr4DgBcNx9IMnd8CdcvXaDypNGQ76DXA8xclbMTQWhOIg+xBYnqCWA6RzQnswA5x5x
j2BPODvtamIRKOJTXi/8v4QA6YF6mVzyFqOLjbAdbxFdUUPtMDxeUGyADnrWqWGzay3WNg07OW2A
zE31VbRVhCNIny6TeJGzdNxE7IOkIRujB++MWLGnmMctNvY/3FdHzVYffV4YAV1A3uEa3fjFKZJF
gLeEhfNwwBJ2ACtKBw5WIeKmFEEO1RNInQGi8jYI7+rX0UafUJ/gvcv8RB+KmQMumK0s/b9WEaqN
DE35RnQtPjx+irWE1I24VnaRpR18cum9rt9rZXbQunxlYfd01Fd/hNMETeIcyn71JHu3BFSConO4
CcTXpoaJzNdNUB9qdBTMtY+zFZ7c6uX+5RjAp5HPHaIpEvJPJjEemlxmvi17//5KurPWnw6D+2F2
IfsBcAfyRsp8IMO4L6eHJlGnyxbYG57AIjmEGcnx/8p0olQSksnQUA3VBqAWPdOfSAGkS6/WCuYf
0Fey7n7RSHO5CWngS2g35TS13KuqYzKBS5AeBrd37umLgMFYImbZbuLArgSoAmKYnJ7E2Up5MRAv
RTqqcvYCs1SRJsTmD4nrWDANoIvHcG0wu3Do2NRB8B8pnicBGEYgqpoAI4kvFoK3o7tWCaSLXWzX
pU5K4NGDlpVzLMAaZ5IP1YU79ix1859fEttiU//z7YVaRWewJoQ796QF2XTikLgQ30N3QbHltwa/
lfeaPpz+vQo9lHm0R9J2sAUZ6bzHvlr/XbmFzntf7KPRp6uyWWCBDI1pwbc49swSWTds7k4yZFi2
Qs+r/moNGCagQmIDlVRfk7cC5JBjIcyCLLlsFPUgvY5A8II3IrLQkd8LoxDbJdvB6wuZpie30J7L
9HuKq4VNV+nD45SNvsgm/zIoAxmMfbaIzW5vEo4W4XYPje/Q0u1FCuWrSwuFkujqeoCqMbIbygUe
PxGh+r0FwRzZ+0hNXz2Wp0Ky7QjkhEjsI/oUZE8cAo8IBknOlxe5bt017L5F8EDpNBs3+BT+ygEf
HSZra7EQT1x0Pg4w6D418597WW1A31CNMxvxqhPYwk75iLN+R2dAMuuMEu8o8fY+qc1zPj7F+T83
qV+G0X9qbRjlU1GxIa9o7R8nnwZ28ozLls1hBa7sQdI1OJHPEOM7Bz2DTMaiH9Wx00ixkU8UNl2U
a6FXHxtfx3uGm1tvX5Q2EyJd+LZBxTFc2/uJ5aouY26ffvdAEIMCFGdAHdVQ1MMFYgoSRH5S5LwO
7wQZuYBrPf1VNAGrxfvqH39GIDAepHJXnnfIDS7yHnfzt2n2d0HUEJCCDRPQTwkO8YA9fgBPnYPT
1V0q0zvBfWvpDOrR/hYWO5YFJaXF0mvwKJs7AM6jCsWcserVapt1LcFLKatd0SzhpKjCcp9EBL+l
5k7CMYzhLa6yX+Hg04rdEPS/EspcEjs5sqQ3yJ+rubyW74m1V9ha0/Ulq1XyM86BpyQkzYrlr5PT
AlIShsT2kMI75ajNfL280jyYytJhLUg/+oQiYeGkGgDh/D+/J5lPVUSgncemS065DJkwUUX9J2pQ
CSbo+Nvoh/BZ7JsxeiFa8UGDkp/85Fy+Rz17ooqXe7h2NjOfkeuQWwmFE+mAeukdxLn5S4z1JUro
CvHMIWsQ5XndPlVvJAvBjHXHno6xN29xz3p2tCdjuC6RNwg2xYdHPvEcZyBXxk46ts6wFzLrTUQo
iH5eYsdYc6fatArAJ0AWiPC0vZQtpJso5YkUFRioag80ne9TMm/6FoGvWazb2b6KuMEiqoi9MwoQ
Wn5km8Uyws5XOg+kZDIGwEwoNOaaqy9DJ/xu0eqR81tnHwmviEl0ELyMHEnDmJbiH8jCPYYS1cm3
pY1nVf9MUFIyM68dLT2lZEa7BToFilL5z86cZT6VcIseTAmXZ7ksIE2ktWCAEwzQ0wFV2K9X48wC
7sCYYhE5U3j8ourFQLykA4GSHqVq4E3JZ65qmxCApIJk7Q1WV7Q7D3a/UW8QDMT/0+7zqlWsGuHb
V/+cmg09OEEagkHbdZT8G2nbNe/k4MnV0nRTzfk+Jz/FJPwfRL9O3khJPjb4P63C3Pg5Mi1aSUaS
zBecSNDOWTcAMO29Gs+XfEbP6KCRJ7Orj/yjSOFMVXuUfqV3lFc3KjcjUYCjrb5HLoufB/s6RAOJ
kLnB/tAQU5xP0HjzYv2pFF+HDR/ypVABZQG+KkKJfWhuYnJEmTCb34oxoICNObdcyy2tPzg8XktC
Ff7kdkbuJ4/UB/oU1LjVceyQdMHbd/cuDsBa4TaAocyNt9RQns02/HBT3AIloRLPdrNjg6UWa0t+
lq3VZQfXd09NkJ+J1kYpBDhVxZvOJ3DK631yOeGLepwT/RVV2EQ6ZcP1b2nm3tLj17nKP8jhayXV
k7ZXjIOGH/74Rv5Oxl2YRc+EgmUYSbUORL6M7EfyN4oQAWzBuvv6tyd/o7YjDIld9WMhK9SynBXW
azN0N8GsHORKsPnQxHORaMWzl+PXTeHrW0wwAFfWoK3FyB5SClxXuW/I5CEmRJnEMFNtGG2kQeqT
5mIBEOBvGsGedexe6vCnpflGfgBZ9aRnHu8NmheQcGruUzLoQtBtHSOn1k4VPcZO8iSTRife/SzZ
K5oN0AcbBkyAVZ2QLH75hJXM05idqwkbPt1TjDJBhSAZfPJvQHEws/A2PWbcG3r9HLA8jrtnSS/J
F7bv2yHGvPtWfA1uA/Bwmr6LPEe/jvn/NeN7knaKC+3LDdA+xnerkTR6DVowW3krWD8GiO0lS4+a
Tjvb1TrVF/07kFTsrFQik8e12i5TdoMPklrGhCYRfbQwQK2+n+UPunOb2nFlag3RVvW29ZDm2mr8
3tflW0CeXZjPe7rDR5dXpLB9deUyzovONuV+dL1qkYAb20TqlDrykLeS2D0jCLGUOztGzmoOriLl
K0RvxyzvBrAIoiIHYypZCgaixpfrffU0ldcodJ9JsF5kGFulbEhVLIV4qlz9W/6GAAd6m2x6ECBI
4ZDnW0TKLVVTHK2AOYOn5g9agwPKJaeCn8dmeVHofygzSmQHaH03UR8nFs313qcs/gAULiPtp7BJ
elPclwivCS4SCdMUen4YaVrpTxuWhmt2cDCHXdMriwS/oHj3OuMY2Q7SzxkpPA1Tk57HlMCZMTJ2
BbvzaoeW4VezwzcrInALSYTLbsPM/FJVkrMTIGQbxA2GJKMbDfxjqn8P0UZTDCp5sPRGlpqW+WOv
7LE+BhmbEsxtyn4+aASfrUgBGR3BOtGc5wRlm9ParJEHjs58AQECHlW4bzCIxMOv2jcbYGpUr2gW
Lm3LTZR/6AL2zeY24vEK8w9wpGrutcqm59z2yWr4sXHXyZoRG3FTw3Iy2Ziha8ozA//e7q1VUkyb
IiLvwAY9VE5liyMDRlAFu81iVhHxbjtITiw+JN1StpyzmM7lLp9N20eHytDTDDz2cbYR8U0fiFk7
2xgOAfoh61aDQV2FjvE6MXOz9fYcoPDBp0qGO6HmE5OLcUWUE7AWdtRFVu7cZrPZtWV7Gy1gf5Iv
S2c+cW+71jW0k5VXfesNMe12Of7KRMvtGFNb7ZRg5WYtl6OEj7rqqXC/nWh4V6nrIwyqHn2JCdvI
brq6KCmSbLY4RjwcjXFYzVgfCnLCuCoVaVQnj88KJWyNCcaHvmor9+y1HTJ7F8S+uweBCP5YVcGT
nbhXsSGnZI46cbCsam0xmSh8y5jkUup3XI1sWvtvE7IsohloTRNv2racQLkMnJwOXDj43voMtApb
rORmvCiiGmG6ibK4XUzVhGY9119GP/9NQ3ur2kfy829+iF61n40NUXTbVH0fQO4clnkPqzpFft89
hWpyqswvJUFLn5xl8c8U1xyHxuORUDhmfVhXQMdyiUSckanz90bK8GHtY0KMnCj9EsbDJfWTAt2P
2lqkeoJDiqM85Y8NP30Zr+MU/WU7wQMJG6yR7WR/zMY6tl/qCgGC2BBAPpFzmk/AmsOYy7LqrT74
+2LUV6M3HJZQJz9hc+s1G9HHBR/M5GuUm0B4IZDEh9KdFuxY3Eg30OXOudwYn+nNu2Qv9ZfFVdCD
R7zH8dEgm0+M8OGqtcxv2WdX696lc34aOmzZ5KOTEYhGK1dYt6reSj85sTNTC+2rX1Xset530z6J
0Yrq1sG3zVXZvkbzvMKDtxjrgVj5s0+YhNUdVEe9yeRNpKyGgWVqtkMWbcuTRsCfurL1v0B5CgFI
q4NAUv3wMswstyTl2O2Pib5v4yfSuQw4cTEPi2moZPgZdY/tH2RSFW91Z69h+8eCxS4SQkoXiJoB
QtNAoPQXqy+F9aeXT759vUsGcu/szRmRwcZHwseFaA/kl6CAg5581H1xQoJ9N8SY3AA/IkobY8RP
pBRK2hBRMmsz5oNwTqGxLlsMdh0TtjVJECnQLslhT1o2bTxwmEljd5Q5PPf91rIt9hFxqgZSSVnG
1T2xUgXCsAvBFWblpFqHOWYNHO0TkQCEI5GGkmvEgYeyYXp+oSclXPugRs6uo1B0mHeowdUUnQPg
ReR/BcuqE2Ju/LEizdHS15LgxtwtWricJcXzRItdjye3/1MnbYv8DYM4iiICykkMrPX90OSHbLRX
qcSpccsOF+G34W/UKd/Fw1LVx0Ocs/YCiq+NowcjfCajZYlfUr6THHZ6cJLEER4+eFBUfkha2eeY
xk/oRVdl5P/jQZd5tqO4uuguQhelBx6BEZ/byPIjua+ziyQftGP32MCJ+uQDuwQGlaTdABkUbBMu
G6KkqeEl7Tvp3/OAqAyvDWlxDpoBDfNSgrXQH9GdkzIgCqG5Lb5j9aOyqp8ZRT/PNzKSfZLGa81l
AgEniYgm4VRmhD4FtKSMvRIN3EwlKS90CvpRsp/t1CNrJvwgUlNlp5cLPqEyqbqaB0uOKgPGDyQy
YBOdBKGOKTCkBkvPujxHTEfOHj1SNu9iLhy2m8y4KTy6xs6rTwYCepgUIKDVGMbsVX1BjAyUPhBT
UvkY1Gz73Qa7kOufXKf7djXaZiHBMvLUTDZUTTk1Y/xnJvVuqlvk+B15Z68FXVfMN5dAzIoYid6Z
lzahL41pvIwW29IiHgCD48QkOXAWPHfYCNNL9Y+B4LgwokBf9q5BUqB74n/OSgHXe3Zy8vmEyKuY
W1xliaKipWAYSAEhnlW9O6lYQyRzw0D3lLHZ3dnORPK8tC0SIKYDMgYIgMYLg67nYte3cjxLboaJ
CZWdwRuvjr6A5hm9f33vJ3svb/WXEVyysSKFajWRpAWS1UNF3wJWNuI6Nln6NIdXk8/yDhCxgHNk
AyqDjuQEiPm4I84PogUPLJ8RbS23M7WyRiHC21FQzJSUl2m8OMl7nL+13GiyDABx6xhwiNbRGPy6
w3SLg/3okjvomA9hS7qzoqKo88+tdgdwLbR+HMIs//TYcx0OoEQcidF6RU+tktVJhxnb8FfsG6Xb
XNWEWqYoLrQRGQHJaSwlE/cPQLaUXfpVfPCrzrqNdrIrod7F0C3+th48WjH5eMKDX4EiiF9EFCkz
7ihJRVk2pom5fBN0Twm9s22bhAed80RbdL5HbhzW0fYi4TVGExF2ljwH9HDpQPpJxLQ9XXENsVEk
53ySJwFPWXINiealrki8atD2O2dJXFTRsUV5vXdpyfwSgRLb1x39HyHVJJLxMbnLbmALgIOKOtnF
Phi4A+GLhr+ZeUzuUqVG0vix+mdYTtNHx9tnRhjQ7WoxswVeGdpFoiT7uSCrlfhgA2eXwcvpLPXk
NPcj4d658q9hWjJxVfcdXVCLx3JAcD8ealQkkkHYMA+BS+Mb0XmjK6vetPqHGbNSLmxee/ZKhZwc
iaeUjl/3OLfxmvBGyYcws6skhqM2UAJzNfrVFx2cA9IjoYDEIx54wXouU1IpsfW5a0x0ro9jDzFs
oREc3r9HmXHUEn/nM5eXrMib/AM/6hugNVGl1as+mJce7NhuxyeMRKjY9YdC5tGkf/Xydy+3iaQL
ypcstQ/e+KODarjIPo043zaOsuxsKJauX6Lu/9e07ZvHFTCl0VM0ohKwEvZj8Z8uZgtTciOTEx8T
SvyGhYXduG3M5lbqrExFYN+6OBO7fRbXKwVSzbbe8i4760oBNWSmBx0uhiyVC3uYDgbJTWrnkpCD
2BFciafKo8TJhzxeIsnrckOA+5ja+zEGYWzYMD6iLeQDgTmCBIPxsIijLom/nroKeR2e7lHdlepZ
QGMkBlrx6SrN2gTLZXX3SpD1CMvI/0g6r63GlS2KfpHGUCqFVxzkDLbBdPOiAX1AOUul8PV3Fvep
z+lgG6vC3muvADL5bc9w/Hobkp+iSWlMRmtOsvHsR4KIB/rULEjh2DI9wRzERbGbbYeEMrTss3sH
pVs5nCsrRZdcQkgWRvcRYtUavSlEqQBNVXZ8TLY3sdZtVVxny7y5S7FsnjFaGHCQBe3Mekiroofe
TWiIkOE9nCOS5EPzaMXNsY/ix5y9iCrbs9e98MHJyhh8Jnx8YJSpLGq+kvxSUJIObffPxfqLsGuT
Ricj51h5HGGPO1KSatLwngQ5pXaG+bi1x45m21AmlSHB5E7LyIUhquTANQQGSywJQX7QYsCmniRc
66DWZ874HGk4Tpj/rI6pciG2Rd8kT3MmDxVDN80mMalNMqgBEBVwf2j+aEmyF2D5DERNt3yLO7nB
8O05jLQAOsErdKnnOamOdHzYZfQHCuEekTdtx8pW81RxGeR0U4rCqPs3zfBg6/negT+olQI3aKGU
r7VivShQO+m+WuZIRqJjk2Au8Jll+YKHO7MexnYS/T1eFjdFIVMKpcmYqco79OD+NdLR4Dp/ZsC2
eqIMXOyLZZartvAhzW2iet5F1KpCRNuJiS97Ycd7u9Q7XNTdsaBHw/rRqv2N1yHfx/RGyVPpA7Yh
lEklDqww5OzBkKNnF20bjCYAG/+7TdBwZsVVTvJfPRhc7+UG0bEV0VMkxAaoAXmXfjW2eVHSSdvy
b4pfg23+yoMM1aEBWHI3yAJCePa2Px2FzqQm698Woup+4TE1QWQSOzcCZoJ+Vid5W70rgZQH6oJY
boIJTW/DUBTPVKg5/vPY/PASW5T+MTMFLm1IyHNYUG97h4XWzjWJYHWfPYO6NaTEs0C0xwJ7arYY
YjbsdfT+owthxXXYExeIyHVxkPq/GtK8MV3aOl2pamCy6T+TW6g8tBUPqEqKU48FhbJuBnD5NdxA
kBTW3t/IKE7jaJ16WiT8m6Ag43E5XCiIrjPW9BR7qwZ5HJ5KKSicyOVpcGbyNWEImCFlivEgngLq
HcauDb/higiHQ3/fYGHYugM/DAhwEb7Pprstp3gPQUe21slAgb8wI4AmwSs73nvpPym1XQXfAApI
W9Z7QoczenP4N3mO60yETuRARZHCn5xGD49HCiBmt42hzP+0Zy/VzZVBoYHh0Do05YuSS00QHOsu
xO43R33hvUoaDkxkp5mJEDwIhkDW4q+6IlrLDECi48DiWu+BnSG3rQvfv3b0/mBN3tpAaDPBkdBT
7OKsGpL03saDztPbP8rPGGzCwUU4obxSZDTTCI8Ky2c2MhmELvj/SuFh14zHK7MTyNVXJK4bh2Da
sBoOitH0a/rKmijgaUCFt4CdE9zrxYuPmWdDjJgNLSF3EMYnCS8IOVitIC40XE9UlUHdo7aKC2To
GMhNNHBp5UN1CeEbxSOhDxzg/knp84o+vChTcyNcHhGApJrdFdiJIXOfHahu3KvuSFIgcK5yzXCa
jxvO/gpDV2zBua4uThkdEgNhTgGexsROgDs30GnVHgu1iixInF7xqFSGYAZjzwavLfWSI1OkrLV/
l7OSwowC6o2fn33oDgItSQlAk+HaQB6NKuvvyLig2Cq9MCT3pNB/vzEByqbSiifTO7b5e4vTQOlK
NQANYXemCunI0BPULl6wJP2mhnkzmwg8pl7n5Jz08r/2awx/CuO79J1dJZqjVWIFaTCfBtFOdF6Z
2XHEOVjDJ4wKlaZYrQYYoCkxl4Ub7ecWojVl2liEpwi/Ub8Qq4LLry3ePMZP7nxUrhPszoo+dIhA
SMEPYvIKVFTX4AYJKFafWHjzURSPyc1ihKnNdy0v4NOCD8A1wmqH/Br4gBMGrN0MJn+LGXrGYHoh
NmJwvKP4E1K/NSxHHdlNgZfLIGghsE3W0+ylVRDa9DqaWydCi2+ch/kMO2fFVBtdrBS/jQYLfJ0p
poP2d5mslbDfJx+E1aG1Xp4ard/+yRXABrPG1OZVT+4jY8CgwLFHHoDON5r2POrhesBVODGfPcC3
CZmDaDlFeAHbsVFrkSwPXZ3UXZ3llEFBDCd+qyKxygX3HiFvFB9Z5O5mnD26NGjB8uWAzSaKJE5h
t0mg31kP1KfbNln7TPJJKl57MNeMbNx0FGZPYrDJNKqehQUj2KS4GYkDcp/r8D8n/jsSgDkV2957
KF4f3nz0Kbo9Y2PRrmVI5Y2f1wN8sx5cRj0EOOChWCFq/eMv+dEj0UEpAGtVmvbWGvvGlxlFuHoS
fU8xgE1Tv5y7P0X5DHF3MbKtxa5otKAlSNgtLnj3MGBrkppoDEr56qdpMDUEAWvRoLgwqkdwZ0Pi
fAfglelg4kHYFUwFV4iNjBZHs2g/dHdeo01uPpGFm4r9m6GWX/znPCWRVgQkcpaeDWmVdZWg6ycQ
KqW/qj2IOJTnjA5mP9wYdbQXTF9silodpoimB7RtqFb+zCgJPUgrfqzEyaIDpz2k1o3wGo5PDOfb
y+KDbG/TmGi+5S13vj0KnpSjmZXszglM+3+OGgARLeUqkSn/DbsD38VnfuBe/17yDywBCqE/RVbP
X2P25v14zFR//5W5t2Al4qG2GKs8xHwxcPLrOP3khLzs0glxVndEjZiRsiLCrTv+OTP8VlY5KE2q
sXmeoUQsYDIelKeUaT7XSS7VGNjGlHoJDCiMlfOwcamvQZegyyit6KyfK9iFpAVzS9YwKaEO0dU0
j3F5Nab3OMXzBSrowjmsVacCf3N0qJLhhQJtMAJWZ7IibkajG+S0+YomNpnA3hOnL+1k0zDrpYPv
uK9GpQXlnlvieufBPdHDpl93aHxj9HxxM1+QVkXLh5bQf0ZyeNXSnrzWGbDZYCsx04PsKbQmMPG6
6wCtB++hXKor/lMpFzTAG5qhoSAK26HkBkxSUxBGdxFzZKWmjmsMS2mqEvLGXhMkcVNKZHJac9pq
n+N4leODcFGJTxHERnig4fRWRRn8HePF8i0ORZzLMK9oC/FvzG+99RbCEIPx65H7INDZm3NA4caq
7AlMDbeS6cSw+F96nf5HFsYBiNNt6Rzx9aNNbupfuq3aj9F0VwVK+tmM7sbAzkm5qU066cZ4oEsi
uxKM6mD3QAUB4gqo7pU1HccS4jDm4DhT4afRO1AWaWV+MxdgUDHvKP4qdZXFpVxEn/gfzuAHBbbv
kPMS1jkHQNKDxHGe88DNiWQ7SUAn167jpmuPiIgDyQwhhueKvKlMiXx6AxC6jWkEWnPVSpe9QBQV
N+eCz5TEiRB3Tpc3H1rr0xE8grQ/Wa5z0odMrkfmwjH3jjssOkBkBUCVbWJDbNoivwjYXD1BPAL9
Vbt8jJyHrUXY3WIHTYVLec4bQ5CD/TbkJydiVXTI9ysP8VW78/Cnb13u86rZVqN25V/A5nYTjLWS
L1yo27imGL/CQczZl22YYmLWrSyAEgqZNTcBORlrzTl37VsK6txCjVBbMiRhwPucwrd0Jry0HRBh
FpuUDPtYd7aekloMZIdCAo8OLXc/iA38v73W1I9lIfZkCIO8KfZ6N59mNzt5y0yYCba9ZHZ0F7fu
Lp7wL36C9x3kOgOuzsDzqci2trtnUsfoJ1uEaDFy5IbGnkGKZn2SybeGebVF6eBH/krwJ3robBJH
56hCizoP+V2P8lNiprfI52SOCnnKB6IDO8H/MXz0mOssXg/tSYkWsKEjK0f99NnDjw7wIArhwXNK
wm47U1QmJGmjXnDQhpB5wjwFwYQv0Z1QzpRXvhqT0QnH96TOns3YXEsXyqeNissUr8Wo5mzl3nWZ
htTdrfjbY3CbDOmujLEexiE2xGESvm/rk7SGb44PpBs5+8YsD6Pn/82Lo9Srp1hkj1R4R7tdCgoI
9xh33dHRSXW0rX0IyRXlU2dLjFGnBH9EvF/TicKqWvvMd2yIJ51fHBbJCcYEWLw3zLN1AzUNlqsf
85Jv/IZhG2wE8TeUWcvDhRkgPwCMaderfTjC60DkC5o8gVnHoFvk7cAoDrcxEAvigRBSbT0iaLnk
lBGY/yFOHtH+I0okcURD3hGWb3mmozPeh/REdbyziX0AvIFBFCXak1JfO6BGmSuJ1mRjlvggcZ/H
xIqpkTUTrxgPuKXd+rdpTOChMIkURM1zoYE31z9+MxHWBIzI6cqKT3Hkhqvi8bIyG+EIYpTBRLVf
7JXvDSt8gDTKS+kgK/wkL8tjdxvVI0ypgXKG+RmdsIbwxniVYw1SBR+ihWfk5jEpKj7pOMfG4ooi
0Nrj1m2H/o0rDYRy8vdDlByiU5Pqj8jJjgZufXABl0SRnw3Y9uFafXXpDOlmuZrnpYfY5x8kfTcc
qSl9pMBoHXBkiqOcxBIPOwjKH1UadIrwb59/v2pepi6wG75jlPIEb2NdWag7CxW6zWpmgMKmmHFz
TQmS5STIl+ythYJYDeO+1vdW3b+Iuds4QtvyJfVjEGtIkPuP0FN6kydVzkmOsUzOHVlx1rkiq6sM
MIIEmsHCGm85F4OILj35fzrN2S3SBcqR15bNoRZmBOukwwsrpf4tb9KOb5VBW7ykwOeZfl8gm+Yp
IMEkErJ1DRtyajdr15YhZ94Mrx100nGwrr2MuO342HrJVMHfNh7KdyY29A5xeEZqShnA0lwcPIs2
ZlLi7R1Aq22S96jZOCCzaqsbzCXwryXwx4XHtWEzV2xJJnEE1NYg4M5xQOwRyAM23H0W026Eqr4n
Y77KBDIClnCB8nNteP3DxYmfhNc1XTs7zVisp9Sqglkw0jAX6rQ5tRg6SjSYgCw2BZZOA5bGXNsU
DaN4IxzAp8rCzrB4K6oEeJNwXfgbD2GXKVgn4yrTwyUWAioMxQy7gdH521Xa0aHD0V0OfO9N9xAx
abiLVSHhHpdi/OTxtW0AfBfVkFkhElh5gG61aA7VROKXD3zlfDBmhABaVZDnmXxWmMWc9e4WJXvn
LWneiwI9rlRSHyQQNdEy/luZ7JC3s31S6h4QjBYd8pXv1UVNqn4bxCCe3moHnnD3Q0FFskGUeusl
fsdsWOqHFmKT5yzrsf6rQtUVwu4kjzidCG/F/J1a/daN7YtwK+KqCDTkwmP0xOfmk45UDT732gT5
V4mLrZrcxaWCaknS+1L/oyffopf4MJhORFh46lA0q0PC98YHzJMzZ4qN3Zw9lk/CfsMDh/4nKm4j
oAcmKHAcemxeKXOeWp1i8KXREDDFgafOe5S9+hvrKMWBB23gk7pSLTjZpGwBuPOLhzUN35NPzaZo
LFX/SgFLoQQSzCOiPSvISaJZ8eOfxrmqK5Ttq0o91QmZRrcZ8e9yLf5SrN1zlJl1vOGFpFEf3v8z
ewymNcY1DuM0uruSgMF5aU88D3iwuseqWsQbpBiotIhRg1Ktewb7YGApHqsQtLPhh29SJ9I8bP70
kBJdmi+uL4OezYdTr1Zi439w8Qw8IwA6HyNCG4sJVD/qNM7105iCEPZo2v5wcjDShq3/d2CLOm13
xnF2Gal6o/iY5Ku8djcyfl36ZsdJOgAxmMbNJTBxoCbDckAvTlGOuodiIwWRl/jOCsvdqm9CjivP
87C5Gs/LROoiglnE6TlEFuq4rD8MzIYXFwHCoYtsbJ1XOHlBoN0M81c9HoEeVupRVxd01hyKf9x4
ehLGXu05LekOoicgZRCXfsJQne8+prKq5m8dgWVnb4dc28rWeMoGwIrlVc3Ko1rbZgNBMQtTJ8S5
NXRjdTkwvZOsglJxyzsyitJDme+mbB/al9iDn4P0we8Cum9jAJaOdxIbANa/oyHvAf7FpAQpIF0s
P5SyFNOR00EQsNeqRvY9tEj2uZefluT+V1AqXC02UFh9cs57GtE7CVTdfEOeQaRaN5pT3pGKiHIN
8w9M3dh1or6ldqTyaJmh4AzkA9406X8TRM9G2cIvvC4lI40wxsLg5+m5n34mOLKS2NYfC6ZCxnaO
NMZ/Khumjq9zNJChdDILsTedS1GjQoB+2HWBQ3lghgdYrRS6Z1Ge00Jwt/FAckXv42SYQegGiJKi
KdZl+22zZzw8gj3ByGWc1s34M+Nk0Ki+vuxf2wVQaUl2C3zO8blKJeMqPGZIFaKQ8mtUHw7UMPHB
ymBJRIlYJbYK71XvVsDk0iEyhUbQ0ioIBhkKham6ditoVHgIXXKBhbBVde0A+4/ThxZURe0lFhbX
zgG94lEBHhPG9hzmDIxYPDwhSx82cLLpSAtIVg30GOvgKRp19JNIMkAZNqofMxbhxqH6UR+mBRGD
bAV5S13f1WRfFGOvqMikdZy9gZNulT1CKiO1BehvO8fakCBYESBFLMAmhUjHzzgCUJmZOA0RhAWX
pERrw0nEVs1iABf7EiHzx3cmoUDeT9NDdvcQIbBsrI3WY3rvHjtt2MUwpAvAWeTn6yKfN1W3UbYI
NRUDdDJV2OE/ua07qF8FJyQm2/0BPcTMHp4UmBTD9iJgdBnQe8DBs+i78+kYeuUuWa62qD/16r/W
8zYxRP5CMXv1b6SOJoY7TM722GLjzspk0ukuqYSMFEUuRkTD/Jjno+lhokVW/aDbN1Es7wpFUbGG
RCpQ9xtfZY0nWuhAugtZ37a8OTxUN+tBuLg2/YlZknNyOJiF01+GKvnyJFaU+MWm0KFzhE+UV4Be
1mmCs22Gww7K0C7vcBNKFy3IaH1qfDbttDot1HqVW5zDpLOhQ2QfmUdCTnPXWvMjTdS0hgSH2typ
ipcUrISeklJf5q9DrT0UAGR2by2M/jH6UXmwNtkdakczKYZi88RVrABC/PK2CjhR62pSTueJvmZs
JE0ihvoz+xwS5ZWBJerefUzDODf9fSagO/8Vz4I30igjApQg4RBvMevcDqdxEVjBw9vqIKfilTjX
v6pFtdqAwchFpdPXGDxhksFtqIA3VYtjm0tcCm6yIaQlnk4Dq8yKrXXRwRi2mn1ml3uriz+cf2lB
9ldVAIsBIQzef70yAVMuf+ltACCj33MqOE01oTFELaD2Kt1PTtV0kpcBcGe6mgUVkP/eJvJgtNY9
AzRdph5XmG8rvRiY5My4pSBa+j0P1Tq1zV+qFiVe+TkDb1pYamIDTp+O7uunyW/NkJzYpht3/Nbk
SJe96dIfciUxiaAjqVclXhg/qKe4RGe+7TQPdzE9qkJaS9g6pJfFv2SQq0LL8MKJcNhGq1UFvrt3
y2fWPvYZ3Czc7RKbREELMJUX7586fyweSzQbUOiBbK6dVtFT/ec398XCqpz+ul2piwJYDTkmyDBE
Lek8RPJoEp/WBGEBLnqcVy1zE4rzpIEynLAfK4dD0nvWGcJreNgvnxX8lKbg4p+gBnAqmyP1Z+RM
8dNopkg0FZ2DozzfINuvYLOFMS4wyy7nhUoH9+zimGfmSm/dP8qpCizCYPrG5Nvi1iD/akV15Onl
IVQtD/7tUV38KzjxXTQC1rQR2bibGFQnXD+WyMm21jY93JVijI91RWMS3T1v4SaNICicFuLTmgfN
it7gm4rlowMhlWse97Fp43E4LsO00jR9r+DjRU/3Sqgctn8dGNe1RdwNGyWy5TrEInJOB3jWnyiy
g5w5lk1tKzBYoIL3jHm7zATkVFzIHugjRz2mr5yHRgYfhZA5/1p+KKZTPWQ7LdpZiseC92x5ZQSp
/KGdszZmigSlGkQfcldkBIpcjLmWwWk1DI/CvJI2p55zrmoEuNMOZGjO8UoKRBfEFbKL44r5OVyU
GOF2hMu+QZjG52yaxH57+1jc3Nlacb9sBY6H8fSnifDPy7a5QhjqgEgVH0P9vA3/CMaZDiiBBxyV
cq7NTPczn+EeuPbUfYgah1x6wYzzQOc6jBjUYAQNMfFQ80X99n/JpVNFh447C3IW7NP8+aS1WN8x
yo2fU1jbC4WcDUgl4v6k47wTD58TikdZkDjal8fKqgNNVMcS5XPhXxHag95MMLWjBB/k5AitJMof
Zg9tCdmDhnbDNIefHqCj5FN7Lqpja9mKEGHo8HsM1oT4AtPgAnPgVLpn8JAYQ2C4tZ+qEICzW3cJ
2gMGSybhADj0og6puKV78qEjzzow91hpKOEBqmhLHHY5UefUXRmGStmFwtmc2CIMhK3is2T7ugBz
Y/gE/hp2sA0zlztfrOFgeZDRbwVBu55n8Xjh1LAHyqtiYKT+mc5WK1CZ0uBiUw8Ur2PLO+U58ORy
lJH5UtHBAWfjfRDETKNhWoyM5V1zvvmw66S9apBHVHWxxU8ssFAwA8kq/0PKL6zd6mS6Y1+xCg0A
BvFdDTFaA6jYelf+TaoJ/Zn1CnTVcdMr1H8865EGdcPfqh75blZ7f7rQtxqNC/HRfg+VQYvZg1HW
KMNR/MeY6jGdjJSdAG9cuPLdLpptI/qLEPNGkzD8pzWMUH/B/EvX5VOe2MnTMC97VY6QQmPPu9An
gh6FC0dkjEcRgwK9ombLvqHe0x8WbshYwrmVECQ5rONOqGAmhzqaX9SK0OUEr2MbOd8l3Hx4fl0+
blKMUkeYnXXqUYx/omHDQPoCijHCMFNFdw5RPVfDMOAcB8DftSuE5W/+cvbQOueze+7NzwLxIptQ
fXq6HM6DAr5JowcqJALPeGA9YGNJQ1DNhiqCbWY7cubLop+xuOYs8TobdsC5a0fndrm43macJLw3
QN8Cl702UEwVtYUyGIvG+9ggfSYvGnRRrz8L6l4KN7xdeLO0OqiSkDvfneeVjVZX/dOQqwUoBr5n
mQz7kM8aM2Q1h/Tew4xW/0AhKQ7GGqAlyk2EKTHtCteMqvUkGx64B+G7mVwn79qC/+Sq1OnL8Kmb
pm1EwFCek9mGXh8si0PH+pXMbkKXzwCHBfRi0T9LT9EbwucUHYASVFKeJhrHEQ2p547/LyGS7yxC
a7xgYrQaUnOPFL/ClTA5LS2FRVkSVJASxBKveUYxas6YzoNPFTdM5cxAVblLpAqAfJ2PVxMnisoM
twZEaYX7qU5IXS5dcphiDRkSFUZxIeQRfjTD7geNtcLRfONtdFEd6DwlPCXy7EiraVAiqVbz938t
Z18ixTVxjtV3nkz3gjorSuu3UUNJC5YU+18NMsS5IlOstwIelIWyqx/nk7rNQlJtuK2FjeVLp9RQ
EJkGJ7rbfQoXM18lnXYdsnpX+Wx42zpGnv+IR5imy+ItjKaXrQ7ixtYnchy9JS7Sg3bNiOpwUR5p
VjUgnHE3KBLPuYejh89g2DRxAtWqN72jv1qJifF7oQQoTogUmvbluDAxzlBFIh6umWfSs+KtEJWQ
mhBWQ1rvUQaafMt+P14w65mUY3bd7fuIBsesWozwOa0qyhDfBAGvkYWMsoFPxrtAgbrNfoNip/2L
VrAUr6oC1JE3WxK+dpa+gkRdRrwxObJZVprJxAp0ZFBDNM0kNAYzhqpOftzmpUsKmFz83oLkwGG7
FnHFwSuMi7P4b0WYPZPQuNIMgLPslC7xizl23/BgN3PZvubhtMP+1OQcSu3xFrXlSZ28WfNIADyi
jngZAxAqPbkwABbN2CbMY2L3y3QhCTD7bfhy1K0UucNe+chw8k+4E+fEV8UlFprNNbporUUqLtOT
ikxWasCw2hAWWhnPDnp+yaQi4T7FAAgwa+BWdg3tgOTAL4KkJpCEW5d+a5EDNVn04gHvKxiK3CTQ
v+wFeG/lZt/xXECqx+C3CwqutcF/F5gf6ADKbXKRHRTA8luPmfy+U14GrHAf51BOegidA5nR+kHQ
EMmSrTlH65reRVgcmxtVNOQTIvjpOir/Kwbl0o92S/p/Fbg6ESWEK6tPA6zngI90cHAj+elLJa4D
JzvEsbm1kuHMHCJlDblMRcOE6YQPBXYLfOCkmxzf4bHx+HF4hC1ChfyRGA9ez6SiImn9aXHJj+Pg
63RCtlGfEevdp3guuNEONPXqYqSd7otwb3CsaC3GMDQnIaAjev+JqtIi5rTMdYCAKx+Ne8Gp8fS7
VEcFJeC0cExGc81JXw7NrocgtXAfuvihltmDHqXEERcA0cCRIeyIPJrkXd3aapDFn+aOjrLgqhz5
EhsaBNN5xv8XHsOinyF5znZ8nFCh0RtUNVeB9WbZyyuSR5TqT5gdKiy/ySwEmj+UH6SITjHRyLRm
Snbl7jL5QZassKw17AGBkWCLrt21lKSCMmiGptcR72cRJoJ9N7ribjND/65BQ4ld+z0Jcvy1SJbi
9uYOcu3bTDeFHmCwmWVxBMDkUd4ABpJaICT2L4BGNBPxQvww4G82QNzCCzn84MY0ODoTqjxqBbvA
ZNl/90pYnQvZpsxcHYjjSAOZzyFoTVwFukrhrkR3x2lpJeleC29nhPe4/B4jigY4EmTiBWBtZ1Dd
UjISsZ9tWquhTmCH7H+BQcpW6OLEo5nWXVUvOPFsoS/WyXuPuAJ4AdyoG+y7WrU9vg0gAR2zGW+O
9mZ0bkahOiCarHlMtwa5V1U8wJwYPj1GzppNaqxqCZkqzynzR7388OwzZz5VE0A8Lhqq0I4/9LnY
YdyfoZEjA8CwnLNLJHBWYx4DlONSjbjdhwlPoK3x4xAwpSFx6s52mLNAtVG5cTAn/DsU5kX/Ru8a
YRypbtiYiketALhYaPefatN9nWASSAqq4q1tnF1jT/i2EI/DIQBltsLojjkYF7wqYtTVlSE+kiO6
cfTvShQcjZBzfDzj0lMUd/v0NeEMl9oBt6ke4gGYU9sFNgNbK2aktBjvVrfgZtP3W/zGbK/4dsLw
r2VmFqaz1klwZoZQuEyyOzoyKpbSBOsgoKp7466V5bhX3Eqfcl/GlLbcu1pF7NOzhh5sOenOvGMk
PZcXl581pJNsh+XchvfBCTftBOXpBU0hZ2x7mEgwqxjd9naKuT3PKfp0IW+EjgjAFvZsmx6wVmZF
EE3pZulegMLqBjRplxPRZGXbBmL8PDobE2MMZuguJn0a1WZO5ZxLJ6iYxGi+B9tE99DXWqdCpxn1
k7PCSXnoRi5OBTMMOJFk+Z0Zm8CQ4iAmNyTCFBHPMqRHfGqqHxVOGBo4Feq8vEQkUjTEYdoXudQv
XEh7URXBmOWn1myeR6NOeEQu+Z0GzUKYnhtRvERzcqiHmbrD/U9w087TFXshPHVxdmgLBeq5W3vC
YBH+FDMZiEuBHRXtOmvwX2n11xn6dGjd/DT6yXD6qyoRyKXZoOvtIpfv/tVLp4MHPNqiFN3Ewwyx
kjgSUf9MbczwKXrO9ITlJHZZGL/7YwJlWDsNSROEyzaurctgWUyBehWEcSrIJAqr+BmZ6tN8R3F8
l41EsNhs5x4QQGNsOZSgsuY/T8j/rLT+jCFHaoP7N7KgSTjTYeR7s5fk0XcVqgGMV3t9s0BB6KA2
Fm96aa1dRG6Rp/2ncULGDIQdNNVqPurjqt1SkFN/VQS9qJIjBOxawpEWc0EpYAVNS4Vjf+kwPEB0
GEoTLsFMnKe6S7D/xjD+WH/LkWRFZCYSUo2Fms4k1QqaYrtT/XBYaOQvu/LVbqZ7Py2suCgkzPrD
Cs/qQnQeuSQwMvkUHeAs57vNpdoQ5nCdKhmkLc06HlEWFTW00VV2TvnwLF9Vw3eivsD7j7kPAEMh
4N/QBwJ5mHAo8bpmVfabtEfX7Xn6YernbSWdf0XtZEgv0k3ojzohFzTn2E9u/eXQEa2K6XzuBRGY
TlHbBNWbMUu0RiphFc98m6p7tAiH881T18Z3GtAOe2TSNiz6aYsiNs2qoGti3mCTR+IZT88/+HsW
K5jtQT8hFi9h30cDLqAh9LoMns2EY4aJ/TIxTDC3uOpJhoSJ8JRpX23skJ49fY0teR3lTMhg/dFa
RG5ILw0myERC/NVJuOOXEmpSJoMFwvtgFy/zmJD8ON/wMj8vo/jMF5LNDJ6n69K8+P7rGK+BHI5e
suybBmFofwM1q7QbZ8qKtgHdPCPFN60MtPgnw7C2zbprCmFICvGWctqUwsXmAPAwP2eMydsegv6U
IVqXEDz+mv3TOP/nZdZa2d5qjfNqpM6J9v7bj9GpT+KX5zWZ5aYd3mUsn6SRIDmBwtv55H93jwkf
+QTQrZx8xI7Ttu/N+1JZf0KCOCLHeI4MgNsSiO/bd7/ma14Cq1b/VI1fkk8JEbk56rivMMB9QnKw
giSvP3UMSo8thHefBdB44Q3SBpUdie6KNtQprcjMTMAs0Qn84n40dHYMvbSB7jLCI569N2g1l1ru
i6r76GkdC9tBxq7Coh2xrjvk4b65WbA3s7DLk07G4VvXfyNK+A79iIGtndncW3U764iswWLIVC57
bMPGeQ9388mEK5NiApcM1r6yMeREEyaGlcmgqeKuXcSyX7DaA4aSGAVURbuJIMUVdExGmQQdmBZm
sU+G9xmVcqPMwWJ8e1ANmwlHanJrHD/QRzKnMRtwwmAG6B4/kdi5IGIqDZjhroIjuDEh0X9Iw3wi
tW1TGbjDFj+YMnVMoGFy2/OjQ8qjDWzrDBYQqUllvpmqcRXy23AgNkoaSIlCAg5x6lArSXhhfD4/
otTGyRzkKeFa41R6gYy0duxT2BHdM/Ub0q6YYJcor2HkJA1GfFAEGNQ2xqUZ463htFsQMIdLrdZo
SQtC2lj+KDpXnvgJ2yvKQ9k+VIuicAEC2D0mN+OAT6n74alRLEE6I2R2SMWqtFZiwZTuXlWWYrky
psfJgCK+d1/sTkLQ7NlMGsj3zgeCwD8T3jbOTt3ZhsuUmeExzLlSi1C5dhSud5t8sSJK+Nwln+bv
nY3jdVpe/FE7sH0vJmuMlYLNWc9gB+pBFVHTU+xN07cL33GMmAVmy5cuWkydI06XiYFkApJIlhzR
FBqlhhEZe7qE1bRJWT9RB1FcM9Gby02uMx/LfIg2yTrvsW5fqGKyrVnRrNvYh1Mgtl5/w7bgw814
tAxsLSxIqLS8NH1xivRGvPGTQaEneGBe26yTUWcmgRtu/Onz9qwpSDlM641mU2N7a6a71sZt3+b+
EwK1wLuaavU4mXcuq1/+87BNsqygGoKC5o/mRMkwZ5xQVBCEAm/UeNGZgsEz7kOosZv9TQMDuerE
XtnGcSo31UmVz61LlvTYfg2jhckEeADpJwJyAcV0Aj8xp6E0SsTv47lpDtQY1PWATyxf3ojuNvjF
LnngoPk7H8tdtP8ZKpGRRlLZbHQTsFrKSNy8Sg5KDDAPwmhIDlEKJpTKydfEl0r/vsMFVUMY1yMZ
UJVZzmCYyF0t1eiNoluS97usX97j8q2YD/zooe0GFX+hqMRJ2XTH5qfCJ/X+TZqPlniVeAamHPjS
/FfACEhX41W4V6NsWfqFCXl/2XpOc6nb/LxQF8NAPphDRWBvfHIbZdNWFLhTJu9JfisjiFkU81U2
BiGHBdEflM09HIV2Lk6xp99pR/XQQ9JcqebJwUjRUkNGeGQS7bHhfYzQz3xgE1VOwgNjPDS1X+qz
m0p45EPF9IfCQoUEb69KaE1biPQVBInRKsutRhwJxA90Erq/T7vlv75jfj/l8GukvanQDs3JP+mn
98onwQQlkB+GF/Xr1Ie7qrc3nl/+ZGH5mpMNYoFqhPUCeSTkpGl9rvd02hkpniMoxkT6JfFlpjIA
ujA7stbSNj05mk8efIh1KEFX9j+ZGZuydVMKPO1gdsnPMuBAUDsB+oCNxScfzH5THxeY8LodPY8W
/j3F/0g6r93GsWwNPxEB5nArkVQOlmTL9g1hl23mnPn08+0eYA4wg+5TVsnk3mv9MX5TxJEEDaP2
1V0vyTgiQVL4ugmEtQb92xS8o7FcDP4JcLzLb9lIZ6S/oFFOwHhQEo2kFhcKgskSU/7mmjCksFKh
jcZPLes+zOrBb12UTdpk9I7JL/R7XhTDOijSm57ZL4ZqfQLZVwTZIudNzwq/M1oLSD+h3f21IhZa
IG81F3DaSxsomm+Lo02A7akEVdYDKLB/VFCGCmYvntHondPD73leZSHFYN0ZQwM5QMapWb7ni1BS
oo9cy2bj4THk10I7VSUad6as5Vz+W4L0rSEeJKtkNx5+bbhK3DTrVin2xrwpgGuxxRzEU+OQNYNe
SEExiB7n2oXJuu5vdA42XrVxsG0iiuYtwCjU72vsOwGkgmjrLVHXOsbi6sAX5RR6NPNajO4KDqzS
aL8Lk+iqTvGAQ9mL9Hz0/hO0aiN5lZnAq93ol+OOrVbHQB7P8msOvhsi1XLK74X5VUuml5ADRBlG
5knlBFkn2zw68WoiKMdWj2QXWwOzdo5TUBfA4twmgBt0T1XjLmOusPEDZySO8SByU9qgHw2HvxD9
Cj68jBcSK18F/luX88bkd6JnpMoqe6o+t8NMAcOAQjKCfcF4+9MHM55C4vI2mvbTEmUD/EYy4Qs0
M2Q2tSBODV8VBQwJOsJ7+W6zFTLUFwTtoV5dtMBfCDASZG67WC+Fiv+Fykr8LRy+1XwuJfO6tPPH
IulXfDnk1UHwtxjr+bt9FV/1RLubWvvgVqs+il9DPbv3KjmX1d2qCAwrbhb4doaltMOXm9fawFY9
nJOEEE6qjkPaZxI21Fh9OBGtGrl6TRpIxTJ5zabonow7ws7RkdAPKDchcRm4d9UX2pDxjSBPa4k9
SZZXEXA3oX0S3Z4I1eCDbU6O0qUoCcEPZ2m5/W8H5nzIn3zH6wH6GuSFNR3cJxXCk/KM9OvesU5E
y4gFAYwIkGQBLeQNpf/R+hYRRDqaiwLLdKnlW6vE8V8KdJegG6aqtjubpF5pOV9mpT27KmACwGUj
AQCWsT8ae70fNwgiPQsxfqh+RSCJaT0wqQ2+UKkOqvEurr0BOHYec3Sq5J63J/ZY2/pK2FEinp0o
1Z99ae8KtgKw+181iF/0iOpxE89NCDM9GHzVsrRRTeXbShR/gkuViNPXU2MdltF3ZZJ3ybck1g+n
f06EkGVq79rmz14sJx3GlLLvKf7YC1sTJQ/AaFcAvrqi26kgDT8CpIDISdXPXq1IgCoxTt3BnIFT
iV6TCt+em6M6xc+Uux5DEVJyXvVA9cqKMWVojlI3HgMmVVzjFt+xBMhSBwqGoPBcbVWMj1A0xFyh
KVMZhwlExPLGQDCDi/M5mCjdjOrwVHf2qjx+Q7sLCj0R7Z9P/oeiOVss+WJt1JzftLmDpSHpk6Ov
JveMOt07KbI4ruORt1HncNZxSi7jG92OAFSQrxbThHBB9ikWE8gIbtmpZ/BCLYnCGuWTYTDd81c3
WBQ1IbJsR88MHNcZiqM+WwfHlN5Ih4JCImFWIUE95KkVAFDC09OUmQtjQLq9COmoGnnHo/cfscGU
ZBH4hE6QGICmDx922WxxJuNTJZAfWW15Lro/0oFoSsEReBIVaNOG4cDQv7Rvq8VrkcUucxDjVfun
RSP6t/Y3MmBjOQkXECarRNBM/Bvv9ceko463RkTa03UwaTIrDf0xVtD/IHwSKpBOOShtebMrFfyp
X0EVOSBFRi9vhuTcMylVcSnBhJZQNA7uPVKFcCqYaEhDK/TLiRwhBFzCYX5yJnvVOSW5IF+JTAPN
/A1Y10QKxmRnI54ydQhmch4fZUO1R6z3Z518SyEWUBej9FNaox2bdspkJ5IPQgk5FEQ6xQ708co9
MN7bEiSgrjhXi4nCA7Y1rCrcYH1akh084u5q/K6e7xRCn9rZ8oB5GL8tDlVksF/ClZO2Nmv0ziAV
ItX+HK6SUW8ANP7MeTwrI/U6892a0Wzq1AMqJ43oIvHB6dEgg7h+mGX+IXJHchHpxVoqw6YTDObz
MWH+rbIigBjNMZA8xqXjqKW3pI+vmhA85jzzwYiK1a69Ths/89Daq0QsjfEX9B+5pMm4YcvkM6N9
JabBAHkPYDNbxdgW2NVkcxf6I60nmS0Tz81FVdXTdQ7TbVpnR0NjyB6mS4AGweaWINAOonMaSQ+L
32IJMwth4/B1wY9eBbWfl8NVy+oHMUqRdssDAvoHYs8wxxFIcQxJ0pkiMH/UH/bDTqdz1NBypyab
sSWMAulkM7Gsk/9wl0DqrxoV6SPBVuwcjaAadWgN1Q9tSpgm0xtb1D+BPcAOdtuObISwwUxbRes+
5XnR+oAELCgVZnPN1J+xc1PJUslwXZcySzSP19SkV3RN07qzkJ/O44tOUmiltv/0gT9M6YnkM/66
trvqWvjTKM5LFpq+CW4WgBxOqJnbeX7nBvHjCtAoQTDYjnyT4Cm4cooWfssgDijLCEEN0F9S/gYO
WPABcN9fWpa5ZLoxhavjfynDgM8GhKYsCz3ZdEx5Q3rtS4acRnCLuAP1Y4XVrRIkZIdGmB1rFQLL
tVp/BlNeVy1Ll5XUgCXOBryFGEf5nBGyACFrXwe19qQ6OSaWsxOSDV0+D460KUf7FCzSJQbN5HXr
yZYCbamG8VxXF93oBuIHAqoL9W01lf/qqn20ZHDU+rHEkyi1hIWk/K40411xFHS2PcpZshPc1FH5
m8B+MJSMu9ZMPkO+qiGdXpxCx5tVxOy/3Xfex5u0ViXcDSQ8zrNIiis5B1qJWkCoSz+mSW/Fu9IT
SywJi6+2keVR1N0AaopZpOJHWxLsbd6aT+WvVtgN5qTEXmnml6yPyNxFw0sFzIMRmCkQSwC2RyzJ
pFkW9UgxUvVrxtpViyvqGwCnbQNss/XFCB+n8ZeVytGuLlpA3XA4zpVx/O8bK/DuqgPFgBFDzmDZ
97hJZzCPIwqEiCqgMtrMoen45uw4x0buNoWj1dR2K6R9leM1sJRvR32MfRz6Q52d21p5SmSdkZLA
1mKJiIAEuIZlJ9IAYOvZT5t8iyXZbacZ2TEQGCupvCSfVZL8EH0A32+ckdSdO+feJTuu+0Yn4yLV
Ok+deTAbmLQSGWE+zOsKs1bBDwsDGrvSrR5rv1Yr4dirIhEhtk1lGpfwK8Kg0PS8askVEuO6qrwV
dnXsUcZzlXkEXhIUWz3MZpcSvwnhXR0HeofZxH3xpzdDe27tYFU62FA7dX6gqa3DhbSPTr/nqFcG
Pl9PlXeZMXr3ZXoYFonw4AXHTjfbkds2Oz35BA19F9/MhO5cMaYdISHXupUPUuG8WIBSdUmyoPbF
PUZ8aYadghWIpBOSOkcvUBw/QUUvYdznZsbbb9ux5PfgFI4R//N47gMMqjX3Q32d+lE+kXOtaio9
UlgOAqvHkYlSxLQ3pt5szQXeSyqMQ7w03kBcfQjvJMZvulUbB7MFG7CskwZOsAB338yPlNcjAGCZ
WN/TGO6CqGQ0CI4N8ZOYmTXaLaNPBTbSSLD0zM4/ct8YPAobIwON8055lsfioZTOS6TnhSsA4HLE
SrDQaF6gKUt5uBt487Yg6zgsw39zldyQ0rh6ZVsHpu2vklK0fjLxTcbdB4lsJH8RHSmnzVsZLAhs
q/JnjhZIgmW4d6NLLSliWhgKzxlm9HTKi4T6/5azwPWlQZC0Ft+dGEnsgBOiejTJXUZUZOrRW1kZ
H2T0kNsk0FR4wMRxdqMx3dNFuxBVySBtd+W6aGMcLH963+2oxQQNbdC/TvGOFEF0uy0/R4rY5MN+
w720DyyKKPTyZTGJZiG5BxZDxpGjlrgQICabwvRHLK8c+ikbQUCyGQ6vPrNedCXD8CS+6TkbV5pI
dmHnMfCDxHQSEsi/bcr6r48agg0ZDaz2K4uBzSrNz5uhd1Ur2mU8XoPMC2nU/+iYBJnrEAr3r9NE
ARs/dDKrI1k1P0MZEyLL75BT76MKrnaioX6jQcCBDKPbLZifdlt+Stboham0Ffd1n2Aa5/NnNKTk
zteMWjjj684CfNrZ8AqKe9BrjiiqGyB7+dAyAkLdwG0w7mvNLojahzJt8bsEhJGF6k9l2znaWUTH
1nTOY8kT5m8177BxY1M0kDm7ndU9CAx1YZzWtT5f68jcRqZzMrP5a85EIsE6AmdOStPXdKwyWgxK
SdkZIYc2IRpZL4qBBnO/yDQnd8ZHrP10jQbCLKsdkcbkaxTx07BqqG+G/AaUeFZgE4Dw8NXUveXG
JZpVamsrYy3sK7WPvtdMwC3NxrWLDv43YowFPWbWse7Oq55wBjqoUVPbl/VbpUETpo39ix7h0YD6
pGWOGX/y1bFihLaf6D7QWAFSUR14L8zlnuSeycCBIPzMbfeSSpXMLJ4+HAXReLWQft0XhGR2si/b
4wFA9DijL7JMOgGoDgJMM8hSGBfCHhn6g/Jh1D0vLW++0JSZ/Yva7vXlmia92ymEN6rQRbmcXgJd
qM9wF4rQ3BnhRIqdjfOLO0Jdk7MbAzpGRDLEynLgwEoYISPFosKOusCA8I8TueUuKCTVcC50FCZN
i7uauYrYsxl+6c9MiAa8NeUkn0PUMbxrlj3TmOpASNswM3JXny2r3OX57DptTqKEywvjYaexoW0v
ib4pFenUcp6XxWfEqpblrv3Hk7Spp3CHF4vtMpr+OonnfFa3HLGsGAwqXOexA8cEyDMSKVPHBqLA
AV/Gh/hHyC5b/CtMLmw32ArV+tVgfLG0hvKVo0EOAAnLurGpfh3gtgiFaGwQLGYtBwNNdfyH9BQ+
yyauTCCoCkFoOXSCEGqLy8iWMphw1BhI4McTUVuTsdf0Fyeu9zNyqEG/dP1VMTgzSfwlKyIAsmGk
WvCK8LrMgthBVll+RbN5KNjbSocuoGgvK8//jmnN8kKCxGqm+gTn20gFbnyc0kj0Uq0D5zRK6I5w
yzHLLn11Qyi3bspvafqoGKlajbWV+4mdZ1CV1aJwdxr7KuOYtc65BtzYB0iOCEkf/wJKZvhtZuLV
MEZ0OZgWxrcpLleDfoNkyqX7rJKX+6G3sHCehr6ArZy3d3ETSKTOjep/cvwaMT3bvFpq+k24MfFg
3SrX3sxMRnT3wCBI0CK3XWw4HuL+mFsxemjNX6KIJwEZMsxIsVGR2Q5y7KoAwFWxY8yuyXJy25aS
FUA0BCRsvMLk0qo4lhVAnWwtDFtmeKtyiATJ5V9rtXYXIImMWOcIEWpt4dPympaQV2lDQ/Aah52e
v89P2QFVnG99+h40EZ5QxDrFiBjxxusucjTG+KDyV+WCAKeikG2wX3K+JCU8RsZWB6RDo2KjUFhw
AjmVp6L8m7/Flg0KUSGnlyC6Kzsht0kjsI1AG4XcyL1AE/gdQ4eYyAWjIUR7jtDB3BGCnL6bXcEa
te2HX1ZJsQyQoodbKXZx7oX4MJJvtjqvQUcfkdqGiTT60hF2D6i+zPBTyGzkenMYEVXa6a/WN1wL
SET6Db6fsCg9erxceFtnVny7/cSrEyBpW2wkjRL84oZqBvSyYXsSG13NxC22CXMBbh6+6vCfib3B
6axVOtdkMr2IDEnoq2o8pRoLOr6hvjuJXpkcYXHMM8DsQt78i7Tgp2B0Qn/cCRAHSf70ZoGcKdQy
ZBla4xESccUzUdtvM5934uMrFm5XB9t2KwRLoyG7ePrls6QdCbSsPmqOyk+aBEiW4Ncy2aiXHN8p
t2guM5N1EFBipzHlWKgTa+xB3Inyu6luRex/AqMI2MaZkDuqX0sIwu1qk9QAEI5EEp2bjl85M1tG
WiL8JtkJRfCxHEZahM1lr//2tqcRJzgw7hOnULympwr8hIM1ey27dG2hrg+YFXA8BeET9eq6waPZ
s7m3bx1QO/16KGHIykFjKh6dZTkS9IUiBgUoKu2Gx9vU4XDKG/CWPW7r7pPwkHa8FNT2iG/euE8Y
Kx3+ocqXg6wwBrujl5QChz1xG9Lo9SP3MWohQPy+UzfS7BHRRI66CQesTBfFHt3Ok9UjAzne0pX9
T0VNOTX/dNncN14qXSrefXL5EYaEsauRgEnFBuqbrQDhpkJ8rRZJDzB223o7j2TRU8xa3XPjs2Xq
yQGpUXusI/0xVGeNlWACVhihBosaGnzyIhEacViwrMoIzYgINrES5zjDQCpqe99KDyQa+bBOWXZI
wVI3A/HmZClhVpWexugithsmOtXHV+4tzM/eMEah2yvaZUFup1uvXGBe3TivjpW+jOgDtFlapaYc
+bpwPczMtnm+qyX8jss10qPTnE7bLMnJczfexfjZyKkPWPxXjd0tyyvfqBo3cBDDVX+j9icjdBXq
YWR1Y3kp6weAOjkakzszS0Uo1sTNUNoka41fmUQvg/2VNw0JqAAhmL8D8HCwN57qLgHztgZfqMrE
a02zBRz7WUXirA4bcZJwEiUk1xJeI0+QHl8T0lUN1EsZpdUIOLOyd5UUby2DhCbzlOYks2AU4f+L
Swn+ipl+lX3PPPO0NESDX4b7sYXT1QlZHcHMOGT5KMSVTNthRKISrdLXSApOItOiyupXRyv/M05E
98qKPZPKEFKGAutoG1c0QtxARKds2rK7iEKH9G1G4zLk7+FeYmXuwpCkEpMMmpAaqbXSnqqq3wQT
/YCgPZr6VbCkADNUAO2V8M+IzCT7EI3EG6Aiqr+ERyjHnCaN/xrH+EGG9J/7EGEcQkauThCHVSLF
7khyG9lNQJ3of3nxhPxa9PXEoCWtDQjE0w4NkbKeFuk9B6tIe+1zcNAOc68U5RP2BBYRXJ6endvM
3dbhFf6L+RItItmkAaDy01bP8jV52rRVfFj6CU8R8n9kPxoKViYLXuhkOJMnPnDbVExsBCbwG2MA
wU7KDlSljzjSdiPYdKvPANyJEMmPFfKFGtV0T7JgCtyzL0mQKfgImMbWtfKOMYRfJJuBRoOMvoki
DlH4iKh+i3JP1+BZUeat0mnPolBqimvwLCuk3IBLyTtFX46t/RaQtIou33ZOhTq+mFbhFTZDn1R6
s7Ziyh7i56y9UY2BycdoHGJfmmtmbKlHNRHL2b3XQgEajT8mRwYcLLQcif//rnWEzWG9iQhK0v9I
E5zGEf11AgutkSxzIiJuxRugBASjx9tEjbZOsV6GZ179YGJttRdByYkXYReJEbu5pof6FtcHbLFG
p605CscUAQMWe2JzQ08h9nI+CpOouEFbO/IITuyrggylg3jCndI56Ew0adHw3H9P1oNjF+8wECM6
3xKVtJy4CbbouKl9S/jG52/yCcK0ZMSYdrbR7MXP07BHkG+ocyyW0XWoLzojXqVx0NeeRk5WS9FM
XROKVYW3bKrLlUF1b0Q4BgYr5TrZ+B3HgfJTdePk3U76xmzYIX+WA/mgG/HGMGmAt5APyuOmMuuv
XCGAPdS+RxVRkty6Qo7bYBSm2oArnUZBIj0JG0RPG9+EyUKDd1OTZ0VlBX/bvZTIV7XoLogN9wbm
MeDi/8BYZW8zIESTw7ATHoQ3tySKq7H/TcZXAhsSiQKCaN70tVRDk/bchPlPkVYfVkgFaArMINOZ
aqG3pz1W5zwK1dJX8p2CT0xlnBlJVFemWxg0j1HF/F4/JPVj6GzYB9GQ/R7EP8D6trXEGHSB7xSb
pRVNaL3QttfEBKSEfmvuEpxsaXops4fK9OjkRFlKzMSzq8TSo+C8z6NP/pNZ8mb6VUQd6zNX7yiB
3FDh2loe+KssemIKngjBwjBXCUyoG8uD8pvkDBpg5xRSW9dippaI60UQsFb40xOCiIfzLe6AxWJl
FWlPxFeVHjOC5u5LN7+nznjGJOaes7VQHw0c0cnJIOmkzGm4RQeP/OPWk4/LPzKOiTQfyy3FU7QY
rMbiPM44dKnjJWG4QMS+MCvUm5RPqhE3qWNNoPo0qwjcgjHLQKHFBtzz/pvDS8aX2ExvQVYeDAxS
nE8CLhO3UGWnXmaqe6extiKiRdnzeif6loJAmDh803CYyj6b5p0Y57oBJlnvV2OLHZkbPMyFEv1B
DfguT//h3FDxFjTBY3DanY7JXsb+x0vM2cIUh4nIt7pZtCpTALxT2LvwsBxa4zyPBBI7R53gcimH
PCNl+M2ErXWgATSmvUua/Mnlcq8lacfVtV+6SGAOvtQv2w6uSIaIDib1aY8hm0y13nF0x7A+OMpG
3tEmJUULp4+Nkims3+YweUPlcYiLdDvl+F7gUcTrb1HuOFF/qPS8wZbkL5huA4DEpkUJVhAJKTcu
QvYZrhRHEcPyhMvuU/FCi99Y+EVvDZxNa+vCzUjiKOHah6Ik5A71HksE60+db8xTGaB1hqEdOgLU
TTqsOBhEyAnboa6/QsshsWcAR/DStAclfUm1M0IeNAFqk7tBcAidnbEPTxVMBCN4173y5Y52J5Ko
hZ+zrbT12Jzqfs+fhsosYZ3rYSAh+woi+vubYcuiqcMPAdDGegs+8BbyEkFMMO3i6IR+GWq0GxaX
O91E/Qw6ws+aRjKWuuoetp7xKUDohT2tyk59dxmRuC8OYC7nH48Q8EjIy43ow0MThjoAvpfQuedC
B6C2bUi6xWfGXc20i2JGrJu1A7mnnMx+WCdL4bOPNJXmjYCMdvza5Hejxkr9TdBx2NHhyg9BPcNZ
SBQFti5kQ90tz8V8zbnfsbC173NNLI6irLn3j9VI7EY77RvLt8zwJQmVTznQN4G5E/ssKlf2PFV5
ChDHjg/GojGzwvPpRJgOft1Clc3jznRMzwwPXbYds/wjlJ8Z5T+htuVTlwTZEXhbkfg+LsLDdpmV
pzls+MsEA9tvesN+sGHGfTYWkodYJ+jxqGvk3Dk0YRXPzAJRs26k7pl0KpKQOHdk9q7nJjrosd2t
I7R3zr7PGIhDyMag3QNYrCNnfhT8+mSK7lZ9q/pB0btMhbX2MbBeicd2yCeiSos7vHBBZmqwke3M
Fwg1ecr0DxeEh7l1vuzKlDPR0YetFRn7ucb1noic3WxYNZ6tNl6GciN1TkBqo8SX06mYFtLL4CHd
k9MvhQQnGUhNWFKUwDfJABmKCV7sCffK2uCq5ORRI81E0WvvCZG1GkPtENCQ0IS+pj2igYhSiwrf
Hhbb3MXKNQ/AdeARGuDXSNsn/a1tt/NsuHa+vCylfLT+2qHH2IPAkggqdouJrKHGgAiqXrU3wYPz
1PGiQ+GAWKO26t/BVHwIE+aOAGkoZa549sZA98tSJb+St48jHPcs+JSm3QwiPJm0lxbErDuTLmxi
dDipmYdYAuYKB7pWxUfV2oMjoUJBuAuPyrKC04gLiglmarFDDLEr8SazU93Jkh1NDT/7VpsYGjlX
rZCuqYcGURLOvEsDjD1SqXOTqGsVyUVf3Boy4QUUgTgcvArJ3TrrzyHPK4PAnLH4Ox+mYkEtrIX5
otdOFO9VMo8t87olO77B14+uLCZwomg9hsYob7ZCk2BVjL9kAnqDE6PFRkNhJ8521xHfJ2JkK+4y
gKl4UI+FQeau9CfAEJJ5fHQi/XTUe58/z0ArPXhBZHgZ6g/GGLLn+RZ64veclcUyRzmFGHc0vtFm
CV2TQbk2flP6BhJegezWR1DN8gjqFSLh/HRqbWsT5Ij6jIgVs2casIq1jHA3hUhaBEpm528hQkVh
aB2Psv0JrNp1qMn17KUrZQYkYoOWX4HMyDqiQdApNGlrU519C4EwMsy1o4v6TmI7ndkVaV1qwihI
5nDqvAGZkS0yOoccbTrrkowoGT0WiGN1lIEkxEPFvQGXTWrL10h9NBE8NQHTXs5hFvW0+pWdF475
rbes41wPnsbtKxzvtb6156NNOrK4+xIeR/FJG0bwpMBgRMJCRYJNTJ2CtS1mnWS86ES7nd9yRgGi
hXysmhZdIJ+QhbZEjSueJlXMjm8hAoF8kr0By6fWbWWCQKHf2wmFIF8DtUYrA8Xaf6gla1LT4iSD
8jaxHnDipdob6e4C6ECGwITi074llscWzKVzMGp1V/Q+S743UmdLKiWECjGwj6Y6jGl4lkG5G8op
pI1YQ3lBQm0XapeA7EBDXDnsHKGXDUhB630zjauTAnM3Z6mrMcFrFNg0eFFD4gzBqzcaUfGaQa0Q
B09BYhRgkRKhW+v8aslWx2H6LP469aXAnwAOw0fiho1n+LUPMrGS1libiuSKP4TvpFaw+UGN71k2
FOPPsXCWkgrLLkfcH4ogBLjTDRykoQGingYycQOiIwnnHNgXWmeVYqjLUJt19Gk038yUK8Z8R1Jo
7lwRB5MFx844kCBJrBK20l73457AQIVas/9/rZVCVwqM08In7+Gy+fxR+12V1yys3pzZq1az9W+Q
YDttquHZjovIAdx7M/j4enkp+LB9W7tSExytOCf6GWdWcSCqdG2nxs4KrjQR9JJvqbMrDxvE6qBS
/vzjID1SV23P2GloT9VZFeawlZzR4xs7zFG8t3pzpxrzVdwEvPTnIp9Xz3hJtkiyLlhoWHKbPwm5
mqLHl9aJX8Kr0itbcQN01TkE35+woANd0wVrWy8K6tMo7OkxXEhN+AyQh35zjFVOBIC7dopbbOHk
HpTdUJwT6l4Kp0Rha3lsHz19gXmg+BUad1ZEAtAQK7jkZZQN2XVU+xHfNL6I9YgU/3neKFoL6rFv
1EtKH7rf9TYmlWYbwM7OvsE3H43BZsnxlHDQxIQHE/aAGIb3mzhPRKALDsmJlJe6OYjQYdbkvlY3
ZGWs9elcRdZrOT4bXFgqos0q5v2o+E1UnN5Lx1qAbDH8182aC9Yudk6j27fKFumL4gI1XDLtNR5P
VlRfBXg7UuMQ4pnlyZZYuDuU+d0jpR3HqnyHST2cSJAC5zncAlapsu7ZTWo/aQdXShRRhaNWryAy
QJziUOcX7snxT0ZaiaJv84zxwBt2aMPOzQ7Ubk3Aoyt7mlvvmZ983UNNdOD3twLz8padtFp2LJBb
/DFbaaV6wo+BB2uNpIOk6JfhnoW42Nefw4MnLwRr+HH+2Zz0/To8O8TzbdRzdlJ++vXkSxeCHbbZ
Ljjxe9lEHnWAvuJj7/isT6CF98pPD+VeOeSb7OJ8Y1RVGdzJRNlOO+MofcuvOMRfA9aHVburL8kK
ZGpjP7qncZsv5l29R29CysRroG/+b+ZzEoqdYIUAAdHuuDyD0i9uF1YpExSf7kNyqvFN5RBLmzA5
LsahXEwSZAIudOL258us30SYIxqykVDXwqARgunUYseiaIv2jAv7DtfkhwWYNZcPK7kDsCQ6dTRn
6rRSHuKA9ei3Vv4C6aVKyBmFX4GtXYPxQ469m9d0Y3HjOWvUT+oFWmYVuAiE3Xg9rMNr70qvrSv9
csDvSBs6ON6/2WVqW6G02gRuerKv+scobfvxpcbOrA4fXKG03ZURWTM+tR4GneOf/J6WR8J5AHtK
F8awHh4X/a0917fproe+uBrmg9PvKwBPRpXQx3IGKmaoSCcQmm1IBh43RDkGb2FwVEYfpGFo9mnm
4mxfXep15OaetOJr3zEned8h1YT43FdYMvkvJr6mwlWOGa0cQo0CdM+yzurAgbUpb8vO2nbX4lo9
skdydf6RBuk4+FNXyQ+sY7k1rvDfn6Ahp+40bJDuV58kKWAeslFvEXJGZzIdlPI3Yhvkhivz2f2y
3hz4t+7mmZdOIdIK+QfmTyijgJOAkFSCangnXKfEi7gDl7eIAaWBKtzZw9YA3rwS1bbv/fYYvOMa
X1C2aHu1eUGrukhenpMoi45ql5go5r12oOaWh8HtW6TVe4k8rvA8VOS3XgpanvWj3FJPtONfq7S9
0h9tZ0P61KJyX2wKZdd223nx01hg4ME7cmaT/zgbfizjlqecICJEGiAxP92aUF4ITxDJGu3TAkS+
ihEi879W+rtERJ3bvcjfMYrgp3l2tku/Wi7yp3yzjtYPyD5u498Y++KyGynSbkY0/zfoyZU0Vzsr
fnQo2lvMDITK9Xz/u/51/l14sajKbd4QDvXHTPK0eSV90ql0Va/An+58YLbCOQGrsG59/B4+au9d
iAxkV+Kva1HHQeCuCCkvD+Wu558s3t7aPL+S9bh+B4FgTcPn/BbtLdLzlfW4Ddfan1AIudqahNSj
Ql7nm/nXvKIKvJnSF8zMvrjxSs3ZGreHp16aC5c0lLSbHI2DcR9P3Xv9UV/oByQaiRaCO1cF522/
Yy35Q5kIX7BqnoVv7mVrZXoQcvt+HYXcsoDkTKsjNbDn6BQ4Xvcv26SQoy6tMf3wR+Pn2vbihn4V
4ypx5HXwFiSf5sjaRK2eiC8oOIdpU/VBYTLoHQMetpcN1gq0eti5MSjw2zP4P68No50eEQ77S1iA
JOBysSt6hvOGOpiMQ4E4iVuoHv5lMXNNOe/rOuThfLMMRfCMSXjHcuYYt0CU0kK1GfdiubfJZZiw
X7TrljyzIGMIQ3TYbhvIwcofumuun+3sxqaKQVmg1O2BBPdguWbL3gS7hejDCzIeNOuDFShP2Z3G
v7TV98HkHFN6vpnI4rnbjdFNIDdgxwLIKb5AAwUyIYKIH7Ps2VZ9iyRiUdCpck+TiaEa0WYe0HV+
B/GzUZ+q+oVILeB5o7eYPBKRtTP7MrEBIrTvv9oquF8No+iYnqbpRxbC1iH3GTRlZx+TihCRARaS
fmBvYMyRuYADizFc6lNX6b8YQvipbS2fxJAsYp4ZMC1G8oEoi85OvBYymYWsrZ/8e0si1Ll79jGa
R0l7mDkrxMVdOV+NTePdFa2z9aFmJ7m/zgZWPUh8WixIDWBEYzTteSEbdoIqealHAJhny29erR5F
/iPWBKu55eY1SP4JJuG/UTH9kfQd+saVBNqNqr0K7l1OnAAenX3bhKf8OmHWFarGiMwRJfpRpC2k
C2imN7QUMUp/Ge5lYGwFxFw3J7KLPFkL17MJN5P7sKFSr6575TPiwJwskpXY0qCvJ6bLWZTYZxub
XUYsJ4r6wtBWz28OjcNDRnzgHfY0RPABicV/s5KDUk4kcMNvZZi49FcyDBrmWplGsriWCLMsIZHW
lkNSJ6DOFDHoxDfs90d2SYjpiDThTAoAcl3VwHsplA7ylaI4CZU7JK8gNGDpD7K5oLtjICUZht4J
q3trJXqi3nUhrVZP1XI28WykE0XD0qsiU4XIa0tELi3BpmuZia+SshiUZ5Uye33dq7ux8pdh4bsF
rH1aWJAH09k6nfBL9gT4SJSD/I+m81puHEu26BchAt68kiDoKW9fEJKqBO89vn5WVt/7MNFmutUi
gZMnc+c2fJSpg12AWSxxDphm8CIDfur111SxQ8TJIb1rrvJVrfk7prz6jT2wwSqUXfyuxKvGVrSL
8huyo2EmZMRsdzK1uyh5T302sgq3sZbnvmdcbuxL0aNBO3neiiVszwD82LMgsUK2Zhg8pXDXORmc
DxCoFNG+jZ1d+Sj7n3l5DNlQALyOzi+36oQ8V+N86fUPci1gOSJC1E3fPtdjsq9uFXCFlaJgfEfl
ubGBDdcEZx7nfmC7Y5sP3UrEJZMKmSELohbPwx6R8Y7+mbz3g+50T7l78cxbXnxHwLZF+s6NrDoF
faKTcPChdT4ZVPp6NxECyF/X+XDp8ltp7d38p2PYR328M7HmRsQKO0PWKKBLycSxMb46BbcyUs0X
8q3+hDh+7eExGW4QDdeMTF2DCzJVcPm+6+wnO7+l8JXHfhen2IDStQJGMEWpGFC1m+rR/kIFBrVX
Y2swwnxR0+mQuOd0YvLUQX7PMjiXKaeZeXSkE16gGRTzEX+InH5fzqN00wZWoJB8UKRkULHK9BS1
VJcVI6ehfcrG5rwg93VWlhqQIiwegNMnO/lrb1321sPcBgsnwButOxe2flv9YuuSpyXd0w+/bZG8
oQwD1PvO8Q4Se+KGLpV94Zrysc6EQPoW633delfa99T6CaO7ygSbab4nDR1v3W81RbmvzGIjBSzu
18tiAZIte7LkEapC3BAcVOI7Y/wtTDQfhOCNyCTmM8dL8FFk/cw2CTJS5JowvNsT0v9zo8JfwbZm
eeTXpQy0jPSl9VnycuUkQ2THJb2M3q0HxB2M34RNbySrnvk7A4Mgt2yvPMfaGPSMWgYe0FgU+VXX
+VHqBC1+t6D95rhLcEqh9bkoZg+dBeYEFhhVxcDKwxBsAesp8kDN+NaT3uayIVvxU0rrpy7j14ZF
gCFck05sHwF5yvPMrUqWFfDS2iBBw1hejiZvYMgfdRtLr+iRkY+Fp40jVJHPF6gYFA/VZAFIYbJw
zJNIuX8xivrXgF1+X2FERUs/8gK7eMLMKjAqNlXyvRmKGugqEAowML+uFz2ovfpq3tk2mIGZsLhz
PtuZBHgeV8L+NTnECVkJ5ktN1isJiHv4KrKZlzobA5yPPTLuARITCCC2H+4XywwdzFxLHhJiveIv
eYDsqFygKgti5trhyzLhooNfZfe48rxHhXNVncpu9UuKLD58BYGsP9nKxXNNExjAw+dgOBJAStqx
curS5Y7p8cgADEONqM8MlozVuWdrwAhmZNxdPgeT0xKT1EL83YQmKWO5aty8DphawJ/0eyLdI4Hg
jr10jO2Ap5g8YKoPFUiQ8nC6KbWxcTtzM7XlWaRD1loeJpfdhLa32AvmrFsiz+HRpKg1IS5cFesH
jzzsVRW+GM934nLj5gnwBZfHoLGupjneoTtyDDYvBKEX2syy8WPq/2irOPVBUvagikIIQC6ITdYm
x5K8gCenkAnT6s2h0aK7dr5LG3zjKNP9CTjlHz1omE9a/sKSR7a7ahWs5XFV3pOBp6oTqMVpI3sk
2qC62NblemibGZSzvbHmTrIqaJeS3eeXSa3JWSRjPj3zqBMbs+KeNBSiwcOtVey0U3is2dNUWJgI
dGecLBh/PF0/rCwkDeY/B7ua3jrFAr7O3uS/PbB/T4Eu1fFNX6kXsb8MxQEimdpkhyEm5XmA70YP
GUL4mHTsXKoYbjfyOQvB+smkdwQBmq3iiXhU8sxWWk4HplfmooIY032eToHRZbuWLaZXxs/Jfd9A
IUaHgzV47b46fKPV/DoN8Q6AX6fJSTgfAB5i6CJuWnmGykI1t1r7iSR7ZaCD8bG1EJmYCyDDmvI6
EHrV4OHaIYxwsBshV6cw9UMVK4dmeeG/TMD8gO7kCydCMIwhsl8UnlxZEcy3RPs6In0iZoHQBXk7
E2vcHsh0P5E+uKvwR5yixym79erf3PmEjTVZ34SWUK97H6v0mnRXxY5vkL484k89nsvA8hSPKmXp
A5xsQvYwvQr8ZOBWN34vCEsL0LfiSRc3rPbvMifbgo+YUElLUJTILPcRu0kyC3C7p2ta6vvc/GJm
4ivdo8WOGE8aIpv65ar8OyBEfaXZX21hI7uaoPQ1JA6+FHjWruZnWYWp57YzvmKkukONzwQYkQZW
P9NBYuMWrybdHSDB17j8EkDPzqDk1mZo6vJA3nFhPeB1Z6i+Uedbi9zGwTnayk+rKS8p5b3GjKiz
w9Nk4UZds8H/sQZi6XJ9p1A3oUWYLpJR2lu2tCSHGBjyT42OYYYetNVDUcYby7nqpfswxubOQhTa
ekIUuboxraz9oksgrwh2EFVl+Ffa0HXFFBBB2KR49J6WF6iNwg8CsXC6QxOzNp5oBkWB4dxNiGHt
9q8zYdU947Ialj8EysVM0NIzT+UBKv5NVn9N8jhYGRRzru2qOWh2vkvcibOGeoWMkHI89EgG5qTt
N+JbE7Lz7Gng0Y4Xznw0GwOLxUe71jDK+xR/JnY4nqfvejKwc/KRh/qU0XVD/0T0Z8jtehi9hzzE
lQFYBTy8AdgTzgbtlkZuuUJCOmyZyHtMVuOkIufKeyTaSXhYiYBKw8+yxPQRWeEormIQpjJE1qo2
PCFhQWj20WnccdMr4WuUnnkEo4jsOywyCi50Zg3cWXfOciJtgLPn8BRZ23Kr29g4jqCAumFvc49U
7hab4AhaBvwDzMJLaGdwcxQamApLNJIS6HxDbUQieeqG6b4rlHOaNLfVuhY8alrRovm0wRASWEPp
Ol36qg7iUIUJ5XksYZiV6QIhacj+SqN9yG4JFhn8DalI9c0qlzv56Gp3p7GLa/4YGn4c5WVY4JxZ
7MxhMnFU7IpVq37gY6nxIwSNbukCfoUsolTOs+9SC7lPiPamd8GmyMGMGiUlrA4mSSlEJgF5K3IB
p4tOwl52xtc02TFv0RrY4LcURzxrbcg6BiSvcZf1OVL/7L1jomvb745bA8PdjpARGnmOEK5qX6Fa
7zvviw0rLdMUlU85vwE0Wt3YJ8TgWH8SJQb5okeltnfAQnO57szAUfDfW6ZN0nb+MHh+3dd/OVyU
/S/LScHLf0ds6Tu4WzodahOda5SAyiz80+FgkBfgNMuh1GdY/eAIDBVOHf/F/GZ0Hhz3MxkePTxk
OcqW0VzlnuAE8uzUBrdXPqbWIMWE5Sn2tPWXpeKAaAEJQeZqxg6X62orN1VFZ1sS9zwv+VkBZOBb
9IQbS6Q8Qw6bNIwCEUriioPf8pvVXUoiJSuaC6lcvJOaOd0vEGCK9DvhvoP/22oYTEEF7LqPqKcE
et3dyO7ASU8Lmh9YdFHyIMRSOSdqxPacP4/YglGaHF4UHtZg8pnKqwGAQceRWdVeCV+IBsdkQSWC
5F5V8GJCDaKuTH15i/yZGLSyhPNd7RyGXRshEt4raOTWC9XA10zw7G4vOi7WWFIEysF+IhXS1N7r
J6dFwqHiItiCAwyB0cY3PVRQV+1bxl1h3Utq+/TqNo6/NL9hXAZ9Yh27VjuGUAAdlvUOgMA4kc2A
IQAk2oKrSMu+9fpmzo8S2uhUX4jy9pRctH7v6gg9C3un1a/HLjDqCsITrqwW9hAMEoRNEoLWbV0/
zd/xabjpdMyq8res+OGMTjPR6voW7jePOuIHysEYTCix9Xgyw9+JcbAXSpGKQylLQwjycxEHI9WN
+8tloaQ6JiRGdj04iyUYpexnh1NgSKIQrgLdowdlqAT1hMFI7BVmuNpdTA0DDK9ZmTkgg1yYIWpK
bP0ZDsLaPdJvVnhudWRowja9LMwK2ZARfU0FZElmIbpqdQ2q2zfSrBY7N0pjCf+VIqtp79VTSrnD
n2YbYeKhZqRlTpg4pBPWmuN3zhan0y0EExFD1r+PbE7o6W0sAevUA5Ng6kSab5WnmMVobrwa4S/f
DT7p5KygKx3j05J1vj2ee8Qgqk4zXBlbXua1SfwFVLdV3bOe5eOuLJWb1ye+3SLOGrFAHCrnYZkH
fATxvR27iX8UDH217rxUwTYq/cFi621X9eljUkKLnWb1Q2WKHhyuqxZBEuo6u1BPlX2qOWb/bpko
YmcAtOFHtL5IX6kLtKyGqAowCx6GR3G7StlL/v8RiUFL6GCVZRsKc8TkCIOdS8Mi/FJ8keQPfR7T
YLj5eWrfEScwrPxZejiqkmlVx+oldOxzqqGp7mxfYbSJJgW9AgiwtSPaGQuCKoiz7gqjdtaJuTMw
IjLZ/W+67si/zjZDrfaxRZhdOIkJTo9gzSrKJwdZnt0ht69LXdmX+fAcOd+Twl45b8HXumEFNjjS
o3yYbXONIjLdUTeaaM1soJ0KJyOdJDbOPEWdG8MIFYTXb7HjHsPmwXZ/C0bhgbwQltXTMvs4/mfO
Z0FfxcE79/S6TVPvZ1qV3nxuoCvYVXXPJdut7SNvr+b1B/TpRyHgzutHkwmHnPge1rPONWP95DG6
986Fzn6w9wXW4ApwHTBc+02lH0nvrhqVwRk9EJ55NF3h3AvC4Q76HlfSih+7OgiRuO4aB9EwrrLF
ZKLGRHHQ8IIr3Y7F3kNhv0RshwzQOTo1Db1miBNCAuNGqmStJoGE80UrS/yuvbcS/OHR4kTqMavN
ozkBaBcVdNBbHnHzQa0u4HGRW7GbJ1DuMvOzR7JnjpnDypiAYdk9pjUxbnhh69KSqlN2WEvUvCPo
G5Q0BuKpdbYJZLRK4gNdBgl6ugy+VWkqhJvTjlO1gAnq4lzQ9HVe+m7hMC6U4xirOy7og1Dkp7S8
j/RNiwWVlr+q6UHX8DrqsE2FLMKhrYs7hXui9px9gRsMczkbDggVKYMvEeWHUfsUKiepWTg2ONuZ
wgZshxkYqwj+vwhbJRNbSvnuU1EYskFtvK8E35iJ2RpGncVbg8QEFP42WM6OP8TNe2fWSOXUnwkl
w+Q9m1UhtZIi4OtDskN/urH/BX8SlGhf18RDeIQzK+Jn/Gy63g36eGRjfOcgmzW44aR8UUwwv9mW
RXiu1EPdHTve4/F+rFschP5m9egv9JE6bGyM73qsYe0+OuRDuhEfqST8ysz7ML73xtCfhvLcAiNR
L4X9GrFMxSY2IymMtz9hRrDFO8b7TDVlk9xLEU7BVQlB6tgMhA0VOJUV4V5NkLpWtJjtgmUIxGok
nEX1J8O6TUE5hxCjfK7YUS1csZHDseYQ1l+EMvGqyyiywsWP06dHwjBqQonHCec8/Zzy+0FLsKs7
E6BV/LnqQtvX7YhUED9+/VZQgukPxBpnqRzfYqtQ4AoeEhYTY5iksXTO699x/YY6BjqDQ+oE0QiO
8jzSjnS3nA+KSBA8ChzDIfyGiaF2EZQd3LlBMkcfjawQ+9gtygM2Zb1CtKnpbezxtadJUM+hMfoq
7GcU06xcVax0NGg1evI7k3To8XXZMh2ZZlATF6Fg2yfvKS9NxtUtmiVgQ509AcRJKZrSy7InUUE0
+MUUdEVciXTmDivjpw7H7r9gk4p9Ek0CnBy53SyX7Rf80wovNac/DOUY1PMrKoCA3llAQn5VD9cP
4p+orzhcII2L00cdeN1pYcSuvG+6iZFi7Icp+Z1Qi7iYSzYBsUscPCZABcY5CTPShT1GuNJxxI9e
8YBlF3K3DZ4KOzYqmwWmt6GTsdWek333FUdnbUjpAsKN+mOEyG0MIrxhrCV8eQ5UjIlwZajXnFS9
h1WCGK6H/5mGcHhKzOvRr6BOw4aC7Sa+g/W6F3AqtXtC8BgHOBxeEvoyIHXIY7wFdBrGs4MQoFeC
aSy3Bp5nOYgEjsmoCuXbZHVzrYQ1BuDT0llTqLbw2+vq7DBbaWSTggtRNngh6SGYjyB36LRg5mmc
hk0CDKf23Z1cjlIkc55+Pr+UdC0pmCtJcvI4ddD+fv6up1/RgMHtcZAIiolUXGDAzisrvItVJ9YZ
3CxXtpjjrO6nDrjp0TCGAxafyXzMrr37RpnAEPqbJrdXGCosEvLgrqpiy/+wuogOEeaVkNOrcmuN
AaBBb3yJ5RN3re9QBGHABBW1MsUSYv7lGPHYIsO9tKB6Xc2eG9eZksrV84HCzggQfE5ABaZ+TWjk
4kfu7xfe+Y6zDOYpn1G+BunfErSRWBsIzJLVsMzgqcip5k0VAnxudbtxabDCNB8rOo4ZvTqWHiXv
svg5xuAMao/gg8epo7oYGOnFhZGALd3kAMHuRx8J5ihjwxAFqUa8Lo98Nf/gAYXOSSExnY3xSOYN
oJPSWbRUgqmBL6ETklOn4+DEF9i0V2I/NVLMo5msk/MIApR5bzNllEC9oJ/dvTLCdFPkv+bRhfIH
l+l1JZqTKOOtO996uv4MPzdj9s4Z2t5Gb285vajLvSeZoExNfEUuszuHkW40LlHy8aJo6sA6ejmD
a8iXFsXLjiHel3a9iafHNMY6JvzWTOVkIk7S4GxapKMLuiJGNaF2rzvErMlabc38GCcO9qghv5oV
fgnvJ0qeh0QNmPVFbDQCB+0s5X5SZj9lOHOeWhMdKI79YQN3L92L5Lyh71WSN1y6nQwlczxRiJGH
M3Yb3K5giSbWg3yqKqfkcpcxq8sHtHl91QyP05JLamATZXajAQVqPq4QwBZowFo/ERCDRSiZJ/nA
/CmqkDcKHNoHbbYfEzBFHTkKtVbwaAbMiNFwJafFhh4lXxacqQkGNiKhXVSULGMJBqzyp9yj2Ta/
OpbQ6ENcRhp+6FifDOUjqr5l1JNrK7WMPdvTDFw9JRisqP8S3A0Hiiawnw+0oq646CTXeGEvWLiB
l9u3RQTFFAQD0VLKWINKdymclxqDMMEJ1A4Lf3JjWeYaw4ErLe+bo9VgjOI2h6HnZeuiS65/gNVv
I3xWZ3r2ooc+3YxnJ81os0PyFRGS8HVKtQDjDOxKO1COGU90zoAFhjp8yq8v41yIveZcwEhhypoS
ok4rg0UcOAN9XDIFy6yyZt8tFtk42m3QPLYByxPp3L7qQCwuq4tuTLsqv/WMzlNV7FRMw6YBLWA+
E03R9S9LjgfU5Ht4AbQzai+8hqLo1abMahDawWbyykWhOh6a/rXA5C6O7/MJZI3IQK4Pp6q2fciC
OKMfTQmSM7Z1zQJAXbjlaBB7slVe5QbwANDi2sOqk/+VD5hHUwu+jNU4Gup4KvFcUaqDqiQveu5e
rSk/LxjoYvtwGPTXeFZ9XKApK+U/l5GaJeSkZ35VMXkI+Fy9dquH/ApHYnb2+GvDe7q0EOcEjksb
70F0spTL3mx9fh4bXlvRT7rLiE0T7vCCjxN10ZbVusE2l7pbdZz9ZQNeqxePIQ8QowdpZNvww8TD
Si4SpzGf+f65ol57bFUdStzKvoW+jBppk3ZilT8rTC3joOfzXQJ3QgiYLh7uaG3EAUgdrdfuYnB9
WqxXU+yyJkbddYWHh5EJqDXThmgmcIuNqd0ycKZOflnQefPig7HqH3JNdbb02RCA1l8tvODRNYrD
qPfKYCEtBtdVA8IBCTlialcsmLIUCxEn0gjqVXhLaM7kO1AwmK0Lsp/x4VO8oIeH0v7Mo74jAVca
Igt2QLYwSjSILEz+WeZfqzwb6qc+4LpuKH/7qD+F8QRinmADTW9PaKCj3sm5GcoGM/lHRGeEra/B
JJpnKQxc70IVloufl2WEQC2u+4LDrQuzspYBzt6FugqzCnbAlM5kP5xWj0UFEChopQ22p1nqJhlA
O923DjuXpnGvAIrMLwEhxkJMFL1+dGoRbg06gmm1RJj81trDzkEmHYXqdeDcqeSRe4v0cezzAFQ1
BFY9/3gMc3jID3oMY5C3hHzqI7v+ld+y5hws8DrZgcI0ib30WvMV4uCDx0t1RO4aRNjopKtJ7zEe
UAfShWXs6Kqmv5To9Mo2OxsLvxBwgNgS4AO+B7dBCDC9m1zU9gLniZQL+JWnGuadWX4U2UByD/86
HRj3y2Q2LGL+2jqhVnSsffmUpeyGAKA6LidWMAzjQ4iepJo2JlBvbP9UznrLCFRr0FwYrePnzFPT
pAPihyctXun8aVw9OJiOS/8DaqpA0pNKbPst3DMMJTZu/5nl8ynqP2KGMq+eWP+wTGz+Cmkd3Equ
iiIjcaZmyLZTzkTrRs8kNYHBBfiXVODWAGLZrygtEqPE/4CUk2vGEr1foWqDB5Ip2/UpODiVE4Gq
XG+tdnGXq3QJSpuxPX4F66P/kS7XKI/KY0M+Yms6BxXSCG93nXaIYTipC0v//kuWxu1fBXsMz8oe
lezcLs+ytWPMkAaCO8GXvcBAx+bygdighCoZdhksW3q1WCGGDb68tDDF2B04hux/qHdwoh5N79ce
oVGr7YOFIzQyvTbCdFgj7JTmE4rEVM4HTklV0S27SNMv8q/p5ZdQzuUOALOK8oONmWHF2Ce/tAt2
mEVwHjs6U2owb8t2Vh7juvSt8fCPJsMQxysoEI2HL1Zsm1IP4BoQ3Y2hs124NKTlW1F+Mk8tnF6m
Bhs49d+Wff1QQgAMat+wer7Zw/qemAgkwYq9JN7UBvSrPiR8gVg6xtgKar1lJEI4HsL1jgunAAc1
Zuu5RCzR2VimLCGS3vigD/nVXmtf9dSjTr+jxg2NMsnR2Q0Q3KnXM5aSD31R+KM1jTy4+D1Ptc8u
9H4tp6/95j2hyNMH0C67c7hThg+mehVpP6b2B5yo4I3wrRIvLQ7Ncqm21SjXDFU6vlsszMHhBXjg
3FrvvCp0sxbgn4daDScl+xS3SWDG0/cKUTd3Z8Y3rB4NY9wMHk0D8U1j48+R+iRiLvne4TGm8W+U
M8XoFZ1u52s4U7vFjeB2OozvXCm3fY7933xfMkUB/+CUkT392zB5EK6YGaL0yR7SIwj/pgQ5SqDg
UvOGIdy7cIFK4pdUCw0Grkm0jhUuVQU3mvx5zwjdujz75C0vUHSm56Hw/sxvupH6sUOeTfeNoPWB
L2qN1J38bCdhh4upWgSsiO0jh8MFc2xn0p/tqwgRQYJVgIG1+abIsenn8vUyhCAtZCMHlOV1qvvL
f1WDwMztnA5IdnTRDBdWs8NYYeVFcuDQSU/HJecZBCzMtLcFWC1b/Nj0V/OYF3ApS6h/fe9byhrM
ToFuBkm2mzM7wfNGiFePP7icbhjspCLjm7zH1M0fVgjSlovr4OfUuwfUzTFgszciKyaFhuyJU1Ep
ROsi0uHJCzYc0oEZDYZSXJWyqnX1eIfJ6KZtTeDHa4sw1eHiT1hlInuYCMptexA1iEBug2K3ClIV
UfuC4G9wkX+kZ3t6jmPH11lD5ma8l9Yr4v8aECLLVkgsOBRG8ZIYuLnw8FzEjoMF0Gh9Dx1pD+oA
IuXqRxZucqdHhncGkqyI5sJSY2r6bU8opQBxsmViamL4SsEuJiU5oTIyMqgO29FqGEx5IbjbpYWU
jlucIxXseiV4xKJsdaTj6uOu0xi4jf4klvay/QMGnCb47E19ZEkzm/9d6jPUGcX85WrREUO3KEnD
nJgNuqjhNzZh1GIKubqhsUGOg4fTOc2iD5mWB+ubom53PBTaD4+NuDa98PWxPNpwGfYu+W9vgBn6
so8dWuLuBYuzKnubByzngNv5saXDGzPkS7CE8Q4NjN85xJgonIqfmkU0C/aWbUY5veuEuljNXSz2
kpwLAbgyCxBkzQ8AOQ2fRgOTMOAIF/P8aZW1X38WOXEK7J9XhyRGQNCqeilXkPrQXD4ZBzEZe2iQ
/qVZRhRToLEGD028ayhoE5Z2yVSckKEQ4xgk2YMc1R59ckLRb8Frawe9KCSKBiqkmpAZhuuQSPkY
IzHtRTJnB5kNxfoTg9DtSGB7R3nkLMCuK8ueHLf5ZurbnsFf7ddtHNpnBoTd7H7O2XDWDPSi/UOm
pvQQPNji17KjXRbDJTPwBmq+8b+jWwdKwHWDD2lDfGwUThFTO4pK6ZQUgJpqHTcdfQERxJtqzM8e
FvQNdPM5pxyExOUVz7BeS4QoE5LwknXflBVbuIhELVqQsaHCeC5wwkhgLi9Q/09Pw28HvYRn6XCL
h8uJQzizuwTdPPEgKlW70FpiW1mlOWgru9lXZEHgRvrG5JK04RQ3iu0b4BOGKmDrExlsvmHM/64J
iuHKhB0hSo15IVQbncVyy9LlCD81KJwskGpFIarZvnSeel+uWOmYEOStrWv0+3r+1Q5JhLAP6TN3
7oCXBis7h5OEmykQEOtnBdinBX+BlDguj7XoX136Ky55R9F92xgvE0RGr2ixRDYOA9xYlxSxKOSn
jU5Qs7kZUaPN3nDXCfnAgQDE9qBn7+Ro+vOofQiCMNRpYLMUGTwNG49PuS94y6mWj6TlhoXhJ632
woEbsjelfget6Gyov039pzMeuNfwlvOw7WhpRrg3YVnTq0OSkqEeFZZ0HPKWNlR/HrXcaPwhVYns
HC891S0i8Rz4CBn6Po5KDMUOzipkEoJ5a4sXToN2JoYjqobpNYNdAl/LFlkCqy8GihR2tARUrZAb
KjPfhWOz17wW4xf+8727S12slYvlxWUZy2tagLfFISJRqA3sO6x3SNFDZMKJuDVM5WWQOD8KDr2Q
UDAgh3gnHBh0I5RJt0t3/7aiPBupsLxBAxyfUA5Mea9Y2gHvppD2XXqwNvucsAkioWh6m80VUSIU
58E7xkyQ1W2CVI7b/4pDiAVOR/rBbnbMw+LN5z7+QGp26OqMsT2GYdys+lsFNKe05s10Z5xm+EDe
R1gSv3jrwRmFt9OSoSZjVMWyG/MsbGcxNslOIvzjwc0g5NyaS0hOSLJiafgqZYn1dxArYP/ShTMy
1NQ6FHp/swEXSS8nx2C8FkjqLBWf9gpKwfRjzVjfaXBXUO7HqHuK6VXBY83MgTv6XY+lLS2BjX2Q
Sch8/QuW2dfVMQMAS4isqPBptsdPG85RRni7gxmiQuMu2k8CG69dfbQY2nNQY8FWcvSYK2Lirl52
IzsW3sWSeT/GSEDyNkONCSX80DQMiJrTZJAM27DGvc1NeDaBCfBIc+oR2zPIx+nTfz03QXlioaft
Z+MVkkUQs+lPHUEB14FuQiEAXbrcrDtrDWUEnL5gpNS7/q6N1zuSYCIY7jQhKuTjQpN9tLyao8Wy
nPWDU15rSOnL6lBnChC3E70GW1dZBbEeGfFASReSgoydONEJGgGH46byxLAMWxlFlILtnh6dxBOX
g8PRh6wcc/MqqnZytPPkffD3uXurqHrSdOzX0x4v219GUZNPkxhfsqqhaHuZ7ofa18AkBMcd1oTE
rRT/1kETZPTG15g5pe3SvRn2eRjApEuYAAptwaU0IlH69duqEN1YWIMmD6k80PgsD0MD1MWTGmyb
xgv/JPpbMrZTtyMR4bUX+yZetc5jeL5PpeQy2c32j/H+f4YtpITfMW/OEf4L417j9GCypZnuDkuk
bU9qhoJ2G92q/TIXzx4AXZ6/TJjnTwRzEx4Vcj+4HDD1TBLCzI2CIGQXTyxoHiAs7uLc3fRkmPxa
/FrSvEy8ShJcIFB0mK5vBUG0lBpd+6exbAicTUo81bldjPEYtw3ueAgFU25SL6imWeYpCxCX+Zsm
ntZVOm35Mhq8TI3WPcjPjuCeafWb9MGq0e5k36HQ/+0h6Pp8aoP5b0qrXaKfWexFPZat2DdJSZms
l4xTyBjCbU9JdDXzKGbYM7AB31Gb9gH8f6C01LhNMGTX0QoE3OcVix3Sg1GY0ZPwT+Kgj7lMe9dF
35kKfocJd/GyJPKrCA/SoyMTmHO0FhwM9sn6Imp4WRIBgM8ZgCN2OeVJ1kPSqRsWBz+qobV8m+jz
uR/OsgyXCzRrrDN2ZQOeY/Jy2sAcmGl3e+qJGHQYrGcU2YSMX1ykVvtqoX+R8XlQ/wwedMY0pDli
8VY9cz14/FBe9Lj6axs/OF8V6nc7mxswLzkOcg3L3qFbVybEV2jo3KNhj3rRG84CB/D6lHQbUuVn
wzpoQqzhtsO8RozOTHW8lStsJ4/gYNg9cfjVavC2QKWEvU5nVzAnhIkWFGrN3Mj1ZKXvVWNdBAaO
MnKFDHwg1+MwuZeFUYnWZDcw9lUPjnWMcSBICqqV9Ti21cXtQ4C48jBYmCkVwKGwIABauUmbEQ8d
CsaSJScsbnzDNSnnWMIzcQ+qcRyRp8omorOYCOqKwZqgbSg/EeQiCBrvIQQovvB1hNMajdt5hkeN
ss+ecp8ciQno/zlkVV3i3MLbObtsW5klc2ykUtaQFp9WcwZhHXrE68A7FZgp477kF0ThJOjDPCw+
f2pa0FtMNqpgzZru3Nurc5irIPLeFOQX7CBKzS9o9Au+8gSajIcpgghK4jEHuIRvUkD9krYaZJrQ
8C2B8PkpebeDBRUUbhQ2EQeBebD0Z0xVTvydG8KlcUMB6o7Dt/n4rvzBlwk2QKk8Gbvm2X3PIAcf
4sMDbuJH0fmfKa4v5vf40p3m+/7DeWq8G+bdKnFSX+RJFl9ddVsRvO64TDQWe9s71AuNR01gBcig
urVwAccCECnCto/OLD0aBTOnvQXFej244W6IMbvjLoTtvumPiB+ZjxNOHZFY81l9xXYcByDzSctO
hofz42b+ym+05P2dtvyQtUXpQZmLVe+wh+pYfLKPG3kcqHAwFozxBgDhP5m0sj7LfNy1nW+A5o/k
NDxkJ7wu5N/Ts3st9BMM92BDs5JTkKY9kRW/ml+rTrd7b3BE25RwzOipcNBRlle9vmAMZhIBBhyG
L7S6NdeHPr7gT2mld1AaQcxIx/OHZrMvrsY+und+62Y7otzTtihvsisZpQAGAX+nmLZDgMFunW57
FliIQojlyoOZWIcLByCsfTRmCW4iuLcgMVfBCDEiwd9ol687UghspEMaOfVn52WRpmFXfyeoC1OH
pQsMOTdw4PagysA6VAF983Eu9RlCNcxK7Y95PFYH85PS6MQE+SJA8/OPtD90BhDCJr8rrmp54Td0
k1s+kNIQeP3tjkC3EUbr9FxB/7LTewwN9fQnrv0q/lu99OuPuZyinIVtSoOE44Z1Z77ETwrsLnzn
aiTB/gL1n8zSGcn0/Kd2wifng1zIatdHvodacD/tplc6xa7c1Ud+CEpmnG7RaOcaiy8/ewA1+mDD
xmKHtdL62WTHDLM3MGuasKMNZZiVHqJzDE8A42CL8cIYHftxHcDKONJf8ZAR6NDxt38gBSlghtwq
Hz3MwKt7RPKcHSeA/4t2AC6HWEguy875HFCvxhjDiNHgztj1nwY+Knuuc+iRT1rhp4flo7nyuvYH
7VTCJcv2OR5KlwZ315UjuQvbQzHAev5MhAm3V719y2egD3HOc/ROQUphPQM+RGxhlvM0cmngIvhF
QDHLSxpOsryntwq/bucTDlyfHUFPUpSwyMpQRu8Nhw3HdrjwQ8tbo1zD+eyGVzFaJHRw77JoUY/V
fF4QRmk93mHWj5WzoMCiDK5secsfuz+IaAkw2CHLQ5srmXF50FxIgUuOBY5Z3zE1/FgXh/FhZrP2
zhSLBUvgHNen4cxm7oYd6bdh+vo5r7dEvtc21oyola9pdU6VXYr/+7Qpg/E+O0UZmrU9kpU4ChQi
xV5blnK49/T6RxLtmTCze25LDe79iaWPe8yOLEf5TlfGk1NuPBO+3P1UjGK094F+do6sh6KnrN8C
Cpe0wgAqdOI4CBxZ9ybpBbs8IrKT+/5WvvZoZ4Pkul3gkdKkYFsQTM897xoeitG2SYI229esb+qL
Nm92JAHY7mFa3yBOMRO/JDzfDLHHdv07QzGGhnWcHs1dvIcnWFX8g5QEGgSxbQir5DTNAHXFh4vJ
lIvhSs0WpamGqxiq1Ci/GIsUKzmrkYuxz7fyML7FM4tQof7gQMNEyCAvwEXkmUxfm+JHBVPBqSHB
adTgLRZMrIBVHN4tJaw3G7t8sG2E3jYbiP/xdF5LjiNJFv0imIHQeCUISZWKKeoFxhSE1iAEv35P
9K6t2UxPTVV1ZhIiwsP93nOxb9JRz7eG+pKy/KsUeRVRac3HnY+uCYLf4zygKlwtKUTX8j0jPwEs
18ofonU03O2jKLkxELaFkDotjxEGPQP8+3ouBMqKi1vCFYN3K5eBlOEJSDi2iSVykASPRtTaopks
ipEPe4XG99iJ7rSAhrbjy4IsbkmeY+JvCs2n+SYK2dXsnsExhGqFKZq2CEFs2wXpe6qjhlQhTyfT
cCaA1xVfTBTpCRsmbTlNnA7rY0eJ38JDoRis0fzgwIEeNyn0U1ggltQTB0pRKxtYXir1Q/w1fge/
q0u/0GZKUYkdBZq6LOsnQSHp7LBRPVPnYiE0azg3TZ0SiDqszOp/4tNwo7Tpe9HqN0ouuGCHFj6D
fRnkkB5jTpvhnCCsZJWgGG5PTfmBM4tlFiHxsr/LgVbRVdzJUcjBQiE/gN8P8ZrUXuXmCk8yI2eB
PZhAO7DEUIi3z5giKFzU/lCoL7HHqkcXlBfxEyQ6HVz2vNbL2N2MkBI+f+yW3ins7SNKWFHD/h9+
yPf8JPkby63UbXnq71eiqiFAgRw1gL31njW9phWTJa9Sfnt8No/xIk3/7sbFSC4aB2/HMg4zqaYw
qplcAlZn5z0CbvLbGybb+Q32K6WipQVDyAGiNvesd3qFFecFLCNvPiQwAWipHqdEIbrpE64aAt7H
PivdjgbntjoWuU8WdBSfDUAQLDlEjmseiVzyq0XvFCRFiFRPfd9YDkSSwQgyDRV6IIet/AZlRtF2
DJESVoLc0eIAUETn6XxpPsq0T/wHi7Po0W3mHVojBPfpeOC1vCfiqta6p+ic6/z0RQVbwMCsQTu0
nc9Q5Q6gLW1SltmxNwiV7kGc0Yclb2U37lt3OAyp297QaFkhYWZwCbiCBkNGngJjPxwKm9amw+Js
3uLzpid2g9/f4hZTqn9dd6ZTb4JsXj0QOKn8nH5QRiL5KliUAJg5d0hQNC/cONuOp4rYty1IGSr1
+858NozAjF2DYk2JMhH7B5+Tjh5cA2OnvKGI5YEv5mDa5x8oSenVgv4kHF72bPUZvhdAZJJ3yaHu
qYHIzqETl4EBQ3XMcqr8NN0muK+uAnJT495L0Ak7mHz6qRiJhs2wohSHigSDMni077hvsEDUCA1G
AtWn+3OCDXDzCMyRvIUHc34+JhqFElMkOmV/TBbPYsfEqMQwDXaohFIVZNAAq0NYBGyqQnu5ZkyK
GdkOOI9tfsJZ/1xXBnocVDncAay11qhVQaCyVchQ/9cKHeNxU+AaRqzDGW/pa1A8WQSiuGUZUvRA
Uu6/MkcDeAHO0k/vopFtzaAjjMsGRRH75cLZj/Q/JN6gK6Oc6tLgmUNkoi25axr3fcf4J7MAYKD1
LvAe174J2a8BRS6cDIRXPinZ3shOs5pSoGquiYdmituDUS0IEtS9rZYE8uSh1vM5f6uUJ4p+7IB1
FfUalo8PzBZCC1DAbCAlNmOtW+noJPMmzDvUtY5GOwb9ATojIs7no0z1VyPhoNp+5ajk3K1fnJFV
vLiGsEFQ49nxodXZlvtsF7N6CoULzUZpouTKD8C1SC8jKW0h2ZMXnxbc+8RpbZD/NMAaD4YZyM0v
RLJ+kBvwnFWf95F2GD/cI5cwvG92dE3EuEGvtFAyy6tQCJTwIIR6aJgY8d/DclzDIr2Hwoalclxk
E+PL69XmReMQ0fe8NptmPDZ2HOH1NqyXss1fC1QQiWwSh8jmUlF60F3IOSKj2y6al66q/blC86ww
eFVGv1Sb3SNZIfwqgZyYByGP18xsT5z2rmJZeQjWyUI3ZbI9bnb52IRFUVCbnLsSCB4hfXP1XnbD
0ermH6nugunBK4m2mBTSQLDZY2ykeYmeM1N9VULimPSBCr9T6NU1/Bhsr0VzVShfzU0kE7gupYhj
xUCSQehsY9kZLERFaBSqq2rslryitKYfmRAQZ1UBvZL3OlN3m4IJizd3SDo3iJLg8pSfdWZHKhoW
+jg7XAInVWZ34Y0TE2VaGyBbPNHRhWBaGbemHd9yvd33TMvyV3K9XUVFL4FIHOBAwb+hX1PTmy30
nZBL6WUaBLmkuC1r/QUUZlPlnmhPSjxR6HKj+z/jndNBobBRU4lu78/l2XrSyAl4FQzoreY+9tQj
6xplz2pQpLxhrvRR6AgQonG5MRSC3CDDSa2HV2U6cg7SwAzsLdOt7gAb9wyBcjRGLkueNO1oYvi6
q4Pz4eXgUZVoM8CdwSfWenowaILM36P6HV7ZMDAPKkyRXE5fhLhMHuZ24KiwFeiDE6q408JN47LA
j/BzUeqIM9V2E3BoS1BNB9m0E8pHXIN0G/5h9CbwPn9d1KAleZajCpL5P/lqReRW0f2m/l+6KE8P
WuNIWrCp8A58q+gFPEJaxvrTIrYcMy3RS8+r4c1+0gIzRIfDKHxbKhCfGdr5rRmZJyqItgoXbtdu
WsN+ZNYZX1PO3AkGeAsel1LhAR0KR20oCR6ubu4ZJJ0z+fAQ0MWnFnfken+7y7WTgbqS2Xcm+AQm
FqeWCfjjxQQNyxOBQkq+HxtiZcaYSodU6kpYUmedrgHyMM7LTOLWGpo33o0OtTsyQjJsQ9wrzbPQ
iae5dDSltxH6YGLRdGZNgGe56VvQhD9p95wo4AmU35pD+Gy/JhZl564wPGJSgcmSgsqB0/Q1QNBB
sQa9vGN8Zr3zd6ZQkl+rTYBcSd21NNdrgE+XO8W007PehFYCoMzR+2MWSIw1zXN9R0DzmdaMI9Ap
7jgtG3/LAbiB/Dj3mNuHsJKPonc2fiNSWpZXo3mCjzjPl0k96D3PaIodw1OYxqL6/DKqj5Sz/Ut2
Mu8OPb4IfTLVxYQEEWS4+2AfxwBoIGHdzi/tF+f8DCbfmdl9deJZmZ9M1+Ikw4dru+BNPKH/PZa2
Gj6mv5xZR+7fv5AcSpjpkw+lfGJxvud/96P+wQsSUeBF/GRn0wN54mYBAckH6FHTbuyhYgPWx8bv
xx+qa/qdl0aILIM2jH2QCfFT6ltH6SfnyL7sdK/Dwc3Aw7N/S8ixuz6UAl2Fuenmh5TZX/JMPLoR
c5Tmb02cQmlNi1AyF2P30HMKceo/KSgeTnkgkFnnw3P4CKQQAdSHjvppa3spPbzQ3HOn+hzThDtQ
LV11jSI+YLb9oDpVttAIMembu/owdE5vfQOJNuxXEjMXrGJkunKM6j1+kcwX6efO9q8e8l/8oLzh
JNqgxTuW989qwMNA324rd1cdVHMqmv+fKoZkJthHqxCjSbIzkcCVvwJwsaC0mQN+xv6bQudLqnwO
hjQF+gAL+nxQjzkKbHyaH6xhMXJWh8Qkw/TVu4d3nzcQE/sYGGDYclw122qBf412/EDm/XA/LBSn
JC9UiBO36z94WPzUPZmZdK/d+JicEmFL2ZeHJDmKJvkR/7ZkYY3bTjTELOeBE3Cv566WC9yNWIVJ
y9WDlhmeGg6EivJP0GD4iP8g+q1BnDwJ4RB8gH85MU0co6MM3jhvnYJpdwtOjI+tXUtcCWRrccwJ
S3KvoOaVvumNImjog2YeqK4CnbcPrslApenzBwvBBu98mNj8NBNfIZCFUtND+yjiaVgAA0vmwYKm
wcx6/JVhY7J8ri53bPb5K1UEXJ/G3YIIdbngFFPpy4MB/bJZwxmeY2jS/dVypwC90WG6wkQkPbHe
2v4sMSLY0laD3znT5ItmNvnOoXfRhMTrhJT68e8UkVRJfCzzYq8INcmzfQVp3xZcGMdXimQQHw3y
G05PVL2xQ8GGVglfic02CqiQaGjdIX08GodwqRwr4qvKLPq8Acg69iDXg+5nuXHTn5lxbjzuEkA6
zmjGLfY7xZ/9KVADLSoPJd+LlkceyFFuupxFxy+kxZMU9F4dGmvQXCHhw2vg1esCbpUMctPnyZyM
EJkh1WXv5qSiQksFyceUi18jzrjvEwCDRsjFpTdFF/OcUQIzvR0d5WZ6NDhZjbi/NZlU0C09KdlJ
geRlVBhwtVFx0JIhVZEsLVhZ3BsOlwfjJt9YaNsDCIHyF8Xq6qrwM8YDfyqlV9LyklPLaY8HQP3i
ztOtxzXKa2fRRPAfqsM3yd9sOhMEzNS+ym9Y3/n9s40vPDw8AXxf3Kc8Krnt84Xg0OlwOUDLnphb
8wJwAaet3ge96ozkjThop9eIfWRpztnmyJSlHXbalR+xVlGPY3VjWsCkbidSAO7UoWfjqlewRT2e
UXZhBqQ50SXMgXy6wi2h5TwSI8ctgk4OZGdJxYFnX75yFSS4DHglDQ88juo8JCLRf/mQXQMPxq1K
xANQySAvbZurWjms2NxZsIm0g00L1amjXFlClsqbr2N/nKOs/2nkf9ottl+nO4esreR1WMO5Qxwt
v1VpS1tKvHx3omVPfMrkJMjCqavcVOWd5ZIldXXICge5Nx24Z3fG+lfl2sd0FuEB57+c/Xkc1n8s
wbTLLXFA5zlB2N2fRT7hhuO614c1tDxkr8c7s+PqZnLGkcB8mcrBeG6753m6Fg+3O/HcDulRbvZ2
d1SUKH2TeENWOZD6o9L/lk9D+pkgB8OWogHjYB34lItwsb839repI6Gx3ea+M1jJcShab9AcNuM+
fjL/oaWpH4dN7yOE3yCj3Q5fzH+aH2oW2uI5Vd9xApoJpLqO4jho4Rl7UrlLP+r0i9Nl7GX4Q6Gt
uIV24LTxyf8ZvvoYLUQw7subaFzmp+oNJhPV78EovDbIjmSk2cshTgLCdc70dtV9fuZvfxhvNRXu
ixzmN5rZsccxi4U6MRxT9CzHCNHaLfXiXerd/yiXMbsEJhwVJjUUZ36bMqxDqxdg5OrmVyIG0D6Q
up2HyjlFxjPvWAGHSM1C5NiYUZOjDPoDwfVXzwBDsKOv0C3j2Ev+5MK3UQh5bCfksegYU1BGgJfZ
TbfJIfTuTIoJpx+D01l31Hlgi4P+YF1wS3M/ygFHhAT92CtrX3GgoU/ANkU3bHzMY3cad3ePchlz
3sZBsUsqWLi5JWGX75KGTghrKbsmLVjTcR9kaXnJL6um8QMvUHfHfl9hx9sWKNmYBu7iYCR9cQdZ
UY2kd3rTxHZmDI7Q+HjyF2UdqfFVd4gnUGdU97S4HHhjrMxTEHtSFrJcA1yNf5qf5FfxlDt87CfE
DKBI+IFCess4cFEeb7MQAMpCKwPOyeCiwGXNZpzZmMHjxvLMmID3M4vqb92NR4f2CHoOXHJodfhP
gVcFOCKvUolq0tn8Y9XFiUWmK/ql74cP4uFWLmBetpLADFcH6y0r3Oyvx/n4lTG9ij/1dx2HF/sG
yN+fNOiw17u2b7GTOeR2z8BCSBC+DfeIzlZLdf/VRgjTNmxegB4JFrm/fNTvtJwf3GJ/Kj/A8ff1
bvqnvy9qxNysjdpjXfrZvK1+uSDcNaJlaOieAGB08sl8Z68GfkiGmHXkvUd4O7KiQwYha6R0WCha
y5++aLfz13QPPZB8YwxIMdB81D/CVrJtgpF1CIYp6zB0iL8uoGZij6nD5StjEn/cuAhfim+wCegB
WT43RD3xdaJsE3LQtzSxMrEhpAwsWFVTbLjwjRnK7NDi8W5i8n2v7NAgkR7TB1M+h8pCDmhSPCL9
pv+pF6HZ82jK0elKP8pb/GO+k/7WowqhztTftX0FRSqYA23PnbWYJIqN/J1q/jf96K+IhatQ7gM6
SlspZNU98+QRluJWPi36v4mAQN+atpCgePr5SqpMCIVDh6l281vhJ1H9df8jt5oH2ycv601+60Ka
V9O/Gpyck308MJXhDGFIs2U+flOfJGa12+Jsh3eoVTwrIRer1Xala94kvpPvcksyYEzX5V+SbjGQ
UrTmId3iv+mahcpbFfbXOhrZo6PKF86LNuKRQ0HzeGBdOxY2Y0zlj7WRGqLyQbmz7/sPGklun7xZ
myfG+jxyG58OYfOGp5ADVvbHDsRzzlP9VuJuJPev3yF80S8tomeq8bArDqtH4AhzbNad6sB8eV/4
U0S7rPwGlOryFqBppztahcpXxfSc4pR3uGPKwY8SA2h30huPLjcJhWCKJnabR4RxxYm/yCHW7FQ0
4bf1Nyx7eoKR9UP7D9ToOrgr/2T+RWPeI/2OTqXOi069v5/Fm+dhUJtx1xSvExUBMyFg9KwukF45
dTNXaN20DTb7ZOFTcjHAbEfyFz1bbiWrQXF4iPW1RmBBhhzVHhF3yR8HZDJAAilGk4yO1GnNffFb
bgIuPNIQWKcUJuseUQAfRL3xJOB80W2ANTtzJa4VpfwXoAIG1rylPLgRYFa79mWP8NSY3Mdfm/nc
4DF0y56wNY/vGTGPscsiwJnOfUQWMu8r3YbZXV87zxifG+rYImTUlX/QY+bHVnuP7/6IRj7ybbrS
6uwmrMd+7PGHTDyykK8Do43akUWP8hmBNoZcan5lxwCWiGu6x+8TB8GGiwwCWhTyKZhCjKLi/ZoJ
3UHzl+At242H/EurGRMEVGbZe0tsDJYjtt4Y8NuWOSFiD+gg3+pXflAiigaJLF+wX+f6QA1HyUmp
RxnV/hypRgxX22/cyUdYFILLU3aP1KXnjwVjTHwWAuKZXjafvDXsI7eB88XqZTe+7nTh2zDQLGo3
QQMgh9R+iYin3E80h/kmsrHbpLvF+lZuVMMc17Jr9g7zVK5uopBzc9WlDsm3UJReSGmnSsUwRPoU
ujFaih51Mt9g5sXhXEiRDULrjzQFD/AVL7D2boivCswahshnSY2WgRjccqSyeg/gcoAi5335Rx/c
jugZCx4HUzSHJ4EHIPvlngjTz23hjmTb5QYtlYTsiWfN47LjYk+j++NlbL2x2GO8VJjLsC97j/zA
5Z8jG8I+XWvmSD77D20FdksAUY6wLvMMIGd8Kw4lh8XiYIM4QPoIVGlLGwV3mbKfea4R8wGxS9gi
dwbenejhK/h40EPceHQfHlsuXy4OmpC29K/Ndo5rlM/oMBCNZv8RkMD5CDoaGJHpbvb1bxYVvsqg
CDQNAjoshtvphsdhYLWtvmYreFwNhsv0vWEdI1jIrnN7fly5KFqgWIGOnfsW0WLmdXAnWswAg3/W
r4V3HjX5oKNBdXmL62+V+FAAARgLfpZoDJhxstOxRfJkxx6DBfGbENyWy5R43eZJfquPFUVUxHWn
vYCNx1U8BHRRQXbTReA26PsplDoy6Hf7PIABjCkdo/R1fuoJs82ZHTkUh0A/wBoTCU42U/l2NNud
EqZkz9KyW2mvSK8KiZsMg6klIJNAW0Bbi3iLnQuJ7lf3yZKVAMTa+35xNF+YlqD7ZVCLL6MwA0YV
ZRlpP6kcJhN5h3CrIfSDVQbm9Y/P1vGOviE4cjvs7c8qQ7AiYK82MbwCa4apLD+ldBggzyDChv7D
+h3RhnizZYS2oKq25kn+5ajJaL4KV8863ws0FG5DmsKOect4Xd824qzKs6iuOzhMwOvlPSsX4voE
KCz2cSSSYoW4C1ak2yafFks0rSPGLeKOKaU3JUfJpaRmtNiyseDCA3mK725Giw4rwenfRxrYrJFi
RUd8VONxoO+Q7HSURD7WL5ZLEw7CD7kqBUuCgfd+e9/jm/9buGu5a4G2FNdfSE/o/zL7lFU3Nt4f
qN8r9sGGA5uZsewQgsTrv1kv/Z+Rfika6XTMSP7i9pzXf9BKrG5nxS/8yDFBVGgnVzpmDdktMLFp
PdLewhl0sn6qw51hWnZs/CVofM5STr+94JLjJ2MLsp/vBzsCk/XOYMrhZrvxjkA9CNe2z3zQzQ71
rTlATjrk70iW5U+W6mNxoIgN6RVi6Nt8N5fEDbdPE18QctKZbSM7p+5l446u+Ipfl3z7gcPJaRz/
6YtFykFEsEXxtl0dzAhbyjAETsb2cOHJ2xI1ENz30q52H27y1LxpHoEdXuUxzWP3lT1Mq5EUVU8I
JsL1QGbs1iUgx1/PsfeE2GRXBcn2Cac8RREnI8obJLnhsFtcKBDIL2j/Oz8QHrdWAMzHO/w80dXd
XrKdvCfa7G84Aza4Ygy2Ptl/EcW17+OW4fP2eoEx8/7z9HTKdk7pJ47sgTd0jL34FQGa29Yfn7PP
5pengMe2+t10lAHWT77P9+qFs/o/ALkmyo3Hy4I9l8YbTUyftQPhDN2J68a7u0RfdFuL3c8Acoag
+/CsEQ9sh5FzqrdfRBU513x7umJF9xSPqKaAWpqmzRfv2eqhhXeIT9lLLqJykE9Bfma5cQxatQBp
t38/Px9MWJ3R6bmcvd/6Urh+MGpJuBjHNIJPsm08x7nVTrJDOLq9Ym+hWM+e7gdy4Jyv7dbHGtkS
KSpiSr7Ln/UEFcWtnB/UHluGV09UatynmuAt1Ia8L+KfbNAsZSY20g0jZlLAILCFY/4kqwFeKokB
GD8kKvo9ips9xt4VyyrGBxikeunSfDJeGegmAwdmKOfoRh1qp23v8IHFzSlpH9npodgT6NLTGe2J
w0RcQZAW04VtdtXP7SeD2YO+Y592mlcFZ5yQj7AEozRP34p/6o6WS+HJwbwf9oarHKVgfQZTMlJh
/RmX9cW4DC4+GvQ3TrbbAxWOpgOnB4+Dg5eGdEYOQP52JDzP/g0TS7z9hunGpkTxhUzDkYLmFcVJ
Ap17m3jFD4cFplLNTXlJ6BVRGBj2CVXO1j6Qb8mWNnwvl+Y8sfpAGNDcjj3iykTB/i1wJ/n0Ja/6
xf6tf0rSTY8LojNaRauoQXBifOJVpfvG23AbXteN89srrzflBw0On3zYl8H9KSZzZ4u+pr6t0Lp6
lw0btUcVZilg2wCkSE81O4TF9Iljtxy8Di7CECoPnjcS/Kji2JvJzwZ2O31wHGVFzy54IQr5k0Mh
jYX74i/fzKCyCzJz+mf52b6IIvZwh+LqCvxfMMrksnqclFWQt42n7fobLTFuG3UwPnOU9nyjIuh6
vJLn4cc8JlbArUZNMM60nV37iHR35qYQ38kYI9liDmb6yk4sPfdFAMm3lT6m3mMOmW++kE2kAkoF
jzQ9wyr4yQ7yD+siVs0HfaLe4YBthZlPL3l5U0zmHNJHeS4fO+S5De4V+kQ6ARlb+6Kkp1r2dc1T
bCAedOqch5q/NgvBnP64Nz9A9lSnZN+waGresO6zM6NtyqDME1HXVEyCIbQFwjGXdKhdWtj8TAwd
NGSK6pYZoRYyoHKpalxoYPsXiIj6C1E67Xe9N0Jm9zONzm27b/fG74YQVOVN/kUu9mSfrFB9oUp9
vGSsiJz7ltNyZMNaX2kqvo5T9jOwN/2LuRuPM22AxzX5HNhaiGqcwLJhZoNF42q4Qd9z8qgYL6Gp
QC+D5Co+8/5y8WlD8XOj0qxd8lXUasd0qzs8XgDBEO0BudrwzH/jnnHKJmArpZ3FWRi1JOk62ZWL
dUfPybyVVD6edIV0CY6utNJwAtIF4jVeYZkAbHEsKtrPEeWAShuUjC3E1Fv7xditn/q6Za8Sgqll
N5aM+tF+7fvS78izJNSRSFk1ApCP9gftHkKm5rAZvYUEZzMoEIxal4J35b9+jjBSgegkiubhMBib
SbLPvLF2WmJhaF/Yz5b9T+1PlvTNs4UmLYfgGF/aMkBh8oA/or8UfTAN3/pzT6BHjzyf7XvbfZJU
Tw1NGAzFASMk3OxOckDGwYDK/MezxhWkxmd2C+FW/EsiMIKzFN/gaj6b0fRCupMRwdX9B8ge+0M3
kdaH2M91kRmagtONquXpv/pmJR+HsuaR064+ty3qd47cENOHFwpL0eZDdkQVOu9eEn2nURthLdiv
fZjQ1V2bt9beqRW0utrypc3mltsq4/Lc5YBgr09ZPO/bdOPZdgGB991Gxilco6XcRncIP8LaI0hP
q83RiZPSYnHaJgw6TS6SPR3xCft2nIT2gv7F+p1pPyj47xuD5AnSYnqSVTczYb5WzCCWDQddg878
hPHMfSn+E+1rUMRSrF52Bh9h8XPEKGozBC1TZq0D+oBSfpwP6/3rYRw3k5PmTH24ykaF4pSFBxjA
wpu2PgxnhhxqMWtV6NIbfRpZdVAg21eosoWCXGdwDDslLkkuFX3kUDDrMn5TTR6iL9O1aVhriid5
Fo+5GtseaLUMHa7NnRs4Sy64tXOJqFCit4fWGyi37R5i0FxcmvZH8GzKTn1Nke0ayGdwSqYr3O8H
wER872oeCpIoCMZQ2aj7e0438M4BIBSOXomjYv6AOUy1hgxBKiNha8iMkDRE3V7x9x4KSd55OJXw
6Q35raMAFdjcLu+heV8T+6VH2m6t7auaIX3SmVGMh4G2AiSMkdF6X0onayFemKZgCRJ3vZClt7bI
7t4fxKJjxUkBLGR6Cbic4SBDHyMSH31A0Kjn32DTvJmpmIWMRSre75w85uaHiwktR+Le8S//L1B0
WgKDU5j2kWjhgp7B5i4aLfMfPJbaJEBe9f6BwBVXBTIIQdq0RzJWcfWMT1jxru0wYnEEh0dsdYb0
iPEdUwCJwhkhEIPoKtFOAGttgHfAdkAxuUoFi0UiX6j4NiYGfdpO6JqhtXBcPSI9EtgZU7c57Hd+
Mqm/Ep8ot5mQ4UMqVKFo+Z4kKdJh9qmvguCyMP2QgNjb5v3c089e5fqcDf15k8zPYDPTmawv07cB
yVGzM2OB7j3rW+SNkDUbhhpFqqF0MTCOveDK36T0vPMT5guswgmXhpWukRV3oXcn5zNSPkaZpHbp
NnV8DhlBv2N5FygMms5VxBPYlyS9jtA87G434/RFDiQIhVq7HlhxU2773Jc73aSBqr4AP4J0Jhi1
FMNcQcxVxIG7/NycJFua6RZXHZRFyQ5h5pzvmBjIy1WoWQRvF20NGRrBgCGk5WEVgOaaCY9toWkJ
BXJO0JZUuk3iCUjlp0wxSP8Rkqu/TL7h8Gd5QwDMALGYVXa81O8eoXjvleECJQVnpuyVHDQFsG2D
HKm0rHeZZNT/3kSeI4KjaUj6Agg24rJEG2ijPikU62XKJXQGaHiT9rAgt+wTspT6P4E7emSf02nA
sQQXNlm/O5hEUvxn5j9sEkAFVhxJskRfZNTg9UXNbJ2M1NzddeImsX4ZFyxhYMtdqTsupgvM5lG+
VvrhIXos+FkoR2DfQsJ+GH7fSZ5EyCCvKSIzVcNrNHxPYrxIXxp2wqdkp0xJ4bDOfgNVKqliVxO1
Dx3WzjpXBgBumyDxaNm8G7QP8BXO9GIz+iwcKwe8Eti3TRt6kPo8FydhnKprwzPMDl0U5X7+J9G4
VAH6CSCWojynK4OwJiaB4KZgngAz+Zwjduhygne03uGT9/Khof85VrVTo8rLcbEZyNJ0wlbI4AYT
JbHpwUbLoO4/EmABTKoRwUH3SDTFvyvvfFbiQ4mEvCRirkiJt3afwOcwChkAZRL0GyRDoghgQcCI
NAKpMhAUsHzNm39AdQ3MIgJU1yHDxSoGnmDIorHNLukoVIevcQJYcmHDetyDuv4HEgk5EBBH1KaJ
qQRKW0YTav9kARyTTE9wfFk4zNZE23Sfw0rgoyxfYKPuDecbCt2ZAR5BDMVdvsBMaLldzSQTanet
uMZty4MAAw9sAmtDe0drxLB6qCjYcfkv5chY+8inBjMhFNoL/eINHVxT/7JUCovkH/qsCVFttVAE
LDn5HCQbs0RqzUuiaQwNtF27suBPvQ9UUgAATNp1FaJhY6XZzZcSch2unYULBvHOoyMNQcnP9/hl
6ZGdz6oA65nivQMIxJ36jxyGxv0BwLLVhLk9GmsmUMLARCqWyoNZd2hTkNPf2R011L4WpvlJMel4
MhXTfu5wotLFFVA9gcJDe7ha/2qt/RQ8aolcA4Z3MGaReCPmHJHSJ5QSGgyH/9tbZNItBBMWTgoY
ccRCFAOSDGtckb1Vx31m05zKnTg9CO/mkkteXUjPs4Y9JidwGNs+NpqmRHwfg8oSWi82/JJ7YcIM
bxiez3SIgeFPgAqhOg4kUNpwazTcAEj5ckocdXYWfAztBPMfo73KDJCLOyi2kwAkEtQ58eT+97/L
84g0Bh8oLLhc96uK41QjMDEm+7zGaRzQ08qoSwLFJXhLcnkBhCnYkSxzZfvZ4pVE1lkmJ+yrQiBI
ysPIwCvVjmKNElryPk88oZccpwVmR8me6oubJKSsHSukQr5A3FiYrVJfslHzSDdcZCWbfN+Qt8kT
Ok3nDS/rWJjbtEA7jm+YbRSc6xO7sUiKkJgLCXTFTF1I9jpb+IOzdLdyIFJiT8GBSU62UlZXZcPO
CCt9JxSUHUNRHXteLV3mmAnJiNpwpWOuk9ht8MiCNriv4E5w0NirdRmYsGwYcrKNYgGcBL/RRWpf
dPjgq9cOy4stq4ealZiZYAxxAJvrf0SM/g9oD9ZMkZzQE5lZ29eyaFydowpA4pXD9gornOMAgvaS
SE8FuplOsSbIC4To7iCKklSz0+5YBj9S7W9VjdDOv0FLCzfOnZvS8TcFY7ZlyCKRo5t3ZGPzX2kj
H1Iz9bEBNjXNyz3blTYS9mbygFASVqiUG42Xo3jiQNDHp2YI2RME5Y2tVLguoPQuVE2KfdUZsgrY
FeBBa74CJ0BLZvOn0jWhDTiRPS6kxKwRosYEBXTo+iZkfK6DRktoNna2Ksyvel8ecYOIJ4wdgfAT
XJpocoSkmUAf65nCzGZXjG10TJnNiHM/ztVhSsZnOHxim4MXJCBYhwH59L0gvYnWjsVOTFCAWZFR
Y5C0u4HzNj6Os/6dKIccfXeClmbat3RnVBXvOaxWZGucde0ahQj0DPtdgpIIHbzYlLvuBTYLXtgZ
sVPq8OQMe+mXxDCqTyotusYrwtnWJxpdgdQhfJgSJKu2eKoqDpDFHhzSvQ5EEV20o4j0TbnUmzs+
rjFqVrB05vtIfM9QRDlFV0dijgCpiPJh5vj7UNv/uBJiC7jbpZfj/dXr2dFsprcxoz9DmDm4oUg/
hqzmAz1VDzw4JnPUmIEQWuhCft9IWAUp5TcMGQBrPaYPLi+BDiLOYlipBppnnoUZgOCjo+NLdpry
QECKHKe1/pqNlzWimVTW5RNH3UmZKLWIm4UYJey/1M/geUQ0yaD/Cf6opJlv5dKHczkEOU+BxCnq
PhFIBHcMbfyMLFo8zKX6QYe2YUfB55yU5O4hbBS+6pEMUyTrCiqwu4quGncc8gWxdvI9BPFEZ6W3
t1SDDwO9na/h8BYlF/FpONfo2UNu+M2AD/JILUXqyxU/L0frNlf4dZS3n5C+RX5NXocWoZf/VVQI
7e/mdZURtbKLSRTIDUQRGc8wt0xTcMoPa3TPyBJQIAjohIdOglhbfhesOLO+Z3UO1HnzNbDcsID7
GiFJIieLumPFEEubtFsgS6DOTTake5weidvonzGOmaY1dkqvobDmeDNkyA0puIZTRU05FMZez0Zf
hFIoxuwvGpwvsZlkC3jITRa2VOOYsRP80YLwYksyLnSGnhBjzX5v/eKxflVQik7M9kYSQWINzUWZ
nFcpYKyh4u3UquG7VqaAECD2FZ5J3vESMktXL6FAsatE/olSs7WUqEnNr5wZQQ16iBWxTzGzoEv+
3x1g4c7NirorE1lAN9CIJ9SUeFd4aUG0I8jb1E21K02CXCV2984njvT/9yUnzmkdKMrgocxQIV5Z
vWth2R9XjuYrdtH8lGjyGxC3crV8bTgaeupoWh5MBnlaMCkt+sVZjBGxQsA5PvUlA596HU6pTpsY
SQnQlVxZI0BcT3JqHwtsxvqQvbDAdHDFYF2IZASxTpcs20r3bCpgb9j0ZNIW+H0p7GadVwIisN3d
hhTnTUOAtkwYj7LkdHlZOtsWjkt6ygsB8wQjjlBgxjOjGXuBYErJPdLoSVRsctkTQETBianZ1wEv
2Gxvgt/KaivWV8E3mfCjDAwLDLWMNk1gN+pelD8gKjWbQVsznCs4beReG3h+ODfALp9pB3fMeXQK
vKXz48k4gVggz6ymTfI/JJ3XTuxaEoafyJJzuIXOCbrJ3FjAYTvnuPz08xUjjUZnzuwN3fYKVX/9
AWGSUveCTMxVC240IQ/C2TJG0DVT0XBKTx7knntjLbcutq1hXq+G+DCiy03QYuctMnUcCwhAukf7
vhqLdK8PxzFyVz4rJqAPCq8OKHBSEKAC+7btr1wIzVRssD5CQCbOezg773BOFJ81aksYTcjP+GmA
wR28fZOF0/626b8oesHFZEGvVYOSVhVTI22DxkgO/IidP7TAaHcfCY7dGMkbC54m6mWJhmOVnQPg
S9GcN7fFZ7hKd1ylZ69gekPhWFRfofvSlhcRbpTUsXxgqHowFZtiH9XdVqKMFmauImZAVUdtwo7g
c01gZooZFJ+a0refpA7EE+RefqhYqhtacu0G6DNNIOdhgIu/bE25t1S047DtyvA9yIA+cQJcqIIS
w0SQ2+4SvYEkRJofSBKtdDrnV9NTVxfJVQc8ae0ihyhuP72mDR2viX1n6qEcBCLym2Bn2uPG1Oat
Cb5gLeQQz/kDNSk1HdzEyccQYivREw5xfBSn4g/NrdWDoolRoe+SZ8I6Ft1mi/2wm2of+pxtK/60
gfG8NtyXHE26r/l3YzG9t+A1EQ7MeH5tY44qwuLQZGb8lLRCigQIJKsgS1bolFB4c/RiVA0GouCT
4cmJrzFOnRYTwShfDWz/EaKFmcJonUuujH95qB4XrimElDioJf1Lpm4xFgp9n1JAUDlcE+Ka/9pH
SoQyBrwBoEAzOsNSqoVBty4Hf+eTAY4zCbVFU7fMrWOCJIrd8v9e3gUg4NtRsA024FBmnTE3UKmz
CWg6gzZbT3l4FP9OhAwo7mjlg7J5EL+qbkq2IVxAGT6KMXTW45jq4IwTomdsb/I8B3ppMZ1pmSp4
VfSsW8s6RKFdvcu/lelWuRA26P+hVZUlKtuS/wOnbtMzTjZSCEzLCwXXZL629LIYUfJ+2CUoe0wc
dYvss7S2bdgdBG4UG4YUv/UisR+SurhOcHGduvkEULO1bxqqrTgRhiQImYV+66IJe9LmWUpy/Ihm
cnQy2glEqSfLircGZugttFCXuOvxFjAYCoe9y4atHHKKVU9NA0LlaYS9WSi82vxxztVNs7jX5zfN
GQ+yd8c+PA2athEHEvFa7HHrjbdZtulCzsct/KwMLrtX8WAnPPkD8mAY4STUIyhIa5SJ6vCHKMCR
4UKf+5OkCGDnwf0raA+VVzuUhJulpDbNl5y0gsXHKXo+az71HAcYRWtMQowWhitBtHxuGQOg4UWM
NxZKdd0C4zRBqLzfTCMqyTwHf5DMLn6IwY//yq7xRxy5xX+Em4GkGPglOL1jYAOfLpgf5uFFSp42
CNYGnOgJcuuIFQ4RAtg4QjjmcpyhMpkuAxTChUlvLs5jjfFPWL5ykoh9a9y8mqGQA2jWKJsQutLc
GhhuZZDz4SaG5xTTYrT2NkxJH+uwIFXHHD4Vl4OYZCwmeqnJx9Uq/ZQLKmsbKOT0H9gGTdgIlfBF
FSRrM/6wqlOEFVU+lR8zJEqXdF4u0Dm7TIs6+aA3aYN7hoewoXW2MWTzxbJxROSDe8EeA4LXUBwN
gvDm9NFDkmEr6D2KmY+tExZrGS99BQ8L0XpSzlhGWI8hkIWYvLCbjeozcb1DH5TPSsFMpSyWQ6ub
BqZUE2GsRXVABZ9qOVxtDAnb3mLMb1z6CeQ7K9WpbojWwJNSrB25R0jNgNgS4HvVjv5bhvcNfyVb
/+nGVYlxq5HiIZo8hB7kasywVNjvQ/Aihwh28Ah/uYzxAO6Px1TJwMVX42tEek0VuEQ+4E8YPYRx
dnQyvKJjwZn9yNsAA0fk9qKsxg/ujlqMC3qqCez86KziS9aJnEYB9t+jsu5SLIQRb/aMSPrCP2gW
Trpg76Z1mzXMPVeytie3PC1adxmsL4xcS2I6yCMGPYrL1woUS7OfUwNFN/ahlOLjgD+g8SauQEVE
txSevCOtm5teOHS2/CGiIc0ZkdHygTEjUOBTbU3PGu1rDnGBi51UHfHWsRl4+BT/Y9pD0oLL4ewx
0RmBNQOx3MIBFbp4VkAtacdb2JWUer+Skip/J0zesOAJRuPZrdnIKTQsRPeamzw04aLf5zjRxXrB
61Ro0yoiyRjFFgqYtGLYC42sjSdCQTSZD5fGtQhcDGkwrMBuv7PsPaguIcSrSb1M/fdfysK0iDiW
wzvl84xSuyPVdXEfnk0uDrfeycGYsFXI/43x9WeOhqmTbpgQDs3zkIAMGiv291QjDZof4ALpoOcF
GXgAH0DcYkWEdVLFluod1AWMATqzXmdt+Wjq6r0y9bNpl59amHNTqz1WaZwYt7T88dGc6THFLL1Z
DA+39x0J0eoxDU6wH07CfFPkIOOjnhKk4r/njgZMxZBRvDIaA4cH7glP53wfkBS9F3G5YsQp5RgY
AC5x5zb0Vy5DlZTuaIKPTXQKYOdrDwk2Rz6AdQCK5LI4EgYqpgLCXik43MlnjgPkCfRfuHVDBCfO
+uZiqkiwp0TQSI/IjKNJvizvOoSAZj1GhU2OeNc6lv57k+XYmzN4hwFak7Lo8BFCkixio96YrXPC
V76ZX8G/PSBCq4yPqZ4cQqCLJrx0Iy4TFioHqjmm6Zn1Og8mwCZODuZumbsjqXX85SrB+vcWE0Bq
vBVF90G/AkgYEifcB81O98ZNOlzrkgrZDg5czTZTskhVBDLgyodfXYzgPsFOwKYmk54zm4aD+BwM
jEC1GJBkwmFuyveCCLyqcoKWVHP0HWU3dgxLBzM7GhoFEa/Aw6JIJJ9mZDGSIzmhoZS0ugZcYsdg
xowR4tf8arfe4OCMQuGpr/jcZDUyjgc/E6ezhhw4eSWFdUoc3HrCFLivK0mFqu+lJAGTkq22QMUb
OvzbcApqiH4ney/cJumAdZkm4dIBrV+Cp509fUg/RPdUPc11fuwFZJrN0xC629DvdhOdfTqPm5qA
uRjYOo/YwsNnR2HtigMNUkPWmseGVVZxT1YB1igenzTAFn4tqMBdZIerpaPIQauSXL3pCxWz3JdW
CV0E0SqgEoeKzEWw9anPhkv9j0KEmnAnVr6T2d81AC7guXri7hgQD4iaVeVAS2ve7ZihrrLFEGO6
L5b4QWshO3BYCPqIh+DKglPaFAVmIujZZXzncINIgIXJlKoGGxRgwuV/5x49CNHactKQavcsDoOD
Zn1Rez9xnWSSWPgrV2ZNZzzW/r/l0IXtc4Ie0Jvbp7+TgeJOnp8LxcykXPfql3Y8GoywGOSkxXcQ
jFK/Jz44abgb0//SNMDxF5IPPXUXf8hFLyZpcQgLvJik9ee+Y+jDU4BD2QangZcSPRCWwYbE7M1q
XoH6mRexi/k3AeV/DWfNwWVyXI82MZAPpM+fKM7uY+07cIYdFcpGw4U+mYGdljtHfQfVJYY3WtPc
CAonSz3k2XleQOxs+mzM/mFo8FxG9d370AFYNylxTamPvW08PvqwU5IcM8MScXWOGg8wEj8fk6gF
jHAzDIlVReGX/QZoBsS5ROxlTRgeCYzunKxn8dmccLJKXZi42LOGoX/haMvQ6AKQPsrnkmerzHH1
ZxJnIoUh9MGJaPKXAbsdTGwCIirqxyY6TxHUx+lH8J3Wf+RAEswUfHgBZWpgDHQnpaNQ4lLs3A2j
upmud6F0ZfVVFn4Z7C/yr+Syr+k0PEajxU8zLK+6uMVTDJrOvJX2seRqpmAcEH3GhObINQGPwFdE
hoKgLWaKS8KXIhNOZ9g1c+32AZyc5Bq7+JwOeB+TZy5uCjj/tqj03f5I+tFevAiaksEun15H08cB
2qPlWQSbpoEiMW2ruivRTgujG9xUtKDH3woFNks1jalNcP4yO+dYVNPFDBTWDf3ahK1fadqny9uW
x67r0drToU4zNuMKGxPz4IXjgfZ/2zI50GrttQ9sJNIDXhdbd0wfsYESQCHp8hUPZZqie5YaWd4o
G2+UEfJSPHfecBQTS3Y3etmLDSRq5cwXu4PBuStlaQVrCHVMsGx5G3WCIn8s1yqEM6EIjHHTQ248
yldQPRkAdFViRGxgqI/z8hC0m4g5LKNzRxt3dQnhPvnK/vr5L3lrvZ5jDcRcFwNXEwHPQ42xMP3J
hO9IoqESfJ28X/wz6oyckUoM5vnkyRKRQQUqJ9UWJxhHEHHlPFTX9VBhM2No/T1gPIEMnWk/mNDY
8b2UfwmYEMTeKYQm1LsLJSOu/PlORxTpZb8xkiEUe+CUgx3tUPn3LJr8iQkBVxH7WTFNZS7Qgy0w
ELbtl7z9BQNjNIH1CpkgEVTGoSg+xzpducyZpK9w9yEk7960N6OG5TIT2XEdBzXWV/W96n4XZe4r
uLxYXVKMpD3Gl4zVRqz24ArsM8DyARYbBVunASbPkL7FuImQBx5RZCUQ8ZmrpiBITu/eWmIZNdDb
Gp5UMl08wIWa+bSbv9cI5wkEWIXFdeC7pqSkiDvkUEIfiNZW6G5qE0MCZoR+xBJKiCCJ9xHJwnKi
zJ55oIoUDmAMLs5WAhKKd1ZQ7DPAqazNjtQiWU9cqaN9uxZaWNyi9eqT2B+vYT5sYUHXIu5JeWk5
vdOHz06nGmIGaa+VgpwVMpseoBg0xE0PfxhPwrobW4kSPSx+xwX5aXvfOrXRFrd5dAV/YTbZ7DMH
mu8wupmsbK97PgIz794G1tBYFn879RwwoDIytXEH9IwGRM0wOxaQBbhvuc9o1WYG7GN5cdv6YdL0
Y9YaB3GAJtll7cRdyugUYiHIYUw5DYrT3lwiHN10ZY76huokA2Domi+fjJKsdCkxdDRMw72CkB/Q
ER0oo2TrLIb37PfNRgI8VPqiz8Vv0qfP4USoMNwzEkryiRme2i5o5dHRLiMRk8TJeZbiFK4hyHEn
RpgO8dHxKFvDeTktWLMnIOCtbdxHHpEB2E8tMbZfJn4dyReTF1xKpIxMGfAb8Y/UFgZEajU1W/l0
UmZbwbiLFjIJzFSuIR1BXk63TdaJht4/ZQY7bQotxguoR0ibrLQCwfxrzMERuwmQLP568Zn3YZ0Y
ddJMuQefJ6AXX4FhrPG5veZ2v4ns6h3g1cmOlVv9sZRsIyd0R38c4bh1lNOGTzWGe4Ol1Sf8kzMc
0fn4CPtp3yfVHHCA3zvGgRVCYz5aX6Nk1D3OWLkgwSbsN1lXOnRTQjXsZCQ09TNb3EuiV3uHExCy
Wsn16DfguRpkRMxaW01DE04PMuWMu22LOUprKYwAHpzmN3H/Asuw211JSeB77RYO1lYPrY2NZUvc
7RumC5jkIzmmAHD/ubwQZSAsj+c7rtTgDYCmKs58A8nqst1fYRpFzB46vdwlabtmbPnb1MwbOD5g
SBzkGJGPBQbL1aSZTB8NqANa8zCbhynPt6buboxcyK4hDqVvhktxOmHwQ9XRpB3m4O8FPJ/c/NSP
NuxRZT3ibQz3EaHZfO6189zU/AUfsjsJ0c8lZqYhDpmj99uXO518kkFSEopD4UIrjsIVeDd8wGbV
M5p3wLEai+bzzQXu05p2Y/e8D2Alyteqxxlho+m3FMmlng3kkWvi6lzi+xZ2jCYvHNmz84b304k2
9tzQeY8aBMcYvjyFJ/kyXCq8UGk326T79gEFGIzmKPVtx9wsAc8zQSPQ4c9JWmPddsfWonugJGFd
65gOJGP/HtBN3/m5tnYLZ5sFu9jA7hOQPXQR5EIHEb6QDww8pM95AdMU7wd6aitK8AekGdFfCoNp
DXflrajHR3sOdy0dO+aKev2HyfQUX3CAGEC4wVvKjk+hdGQzn4cAYXnzpmldplJ7hEITpvGHnUVn
Q6kdi97GJ2rxxpVEEygrOrp8FJzbsnraidusRWEQkpdXmegazE92kiQU6agmCNK6S4iYigagdXg9
MRY6bbtsY5oRACoOL20Z1lFunBRnQ54HOx8QqIvpsAIQLnk7NmdYZlubPPpsYsJ33a3DwBiKeAPn
iE0lNmfuKjCYOhgu/pwDPFtcbBNuyAQfOZwP2uY/3qbeMvBnJAbEQnAQrpzd60DiQAkEX1DyOTCr
bOTXPoEjoC7zXoLJqmh6HTS87L1zj1mfzYBhyqiFKTfxq43iq4SqcesmvPja9v6WP+tAujlZHIqY
GqI0FyTXS5HSQR2Y2K3sTDFRGz/C4AGCrZrxrp+RnNsGrh3bmulDQ+0V4HMr6ezRD63pA8Q6nakk
3j2XnPOsx769pBfScLntNf1D7iAH6nXApLFh5AuG0OpiPzH/+iakp3zvAfAyxVknYOAVM6KGq7K0
fZA6vOliQoTDbd5Nq3bgj3LlF6V2VqzahrKVGC4javacNatOfnYjZx69AGcgLJKYs8HBBDEE3ebG
tybYBATBoDXCtBZCz6wuE2ns9OlV8JXWFGHbki65sP/NASQQAsGUg0Uag4V5gLVFu2+CJQvgObA3
2lod9HHbGe468ALSiLB39b2TxiS58V+XmTRyhrF03kbkbmlGLPJJtOVTaippozv8xhhF9GOIuQR5
lLQOre0A2XxqTAuXKDok3TmxLmOjnWSCKqy5NDV2/s7EjUpYSXb6FyLYkOMRFiiBLsI+7bJrYe0s
mhCbFBy+gk6+qnWnblnSobxluoKmDcCJ6HkTD1JXFocr4y4bmEQgQJVT3CAoolzqU6kdIdfy6yUR
ULg7wnZUg7eRaNWE3sv2l7WQ1kbGGhYdPAGqmxTu4WBsLQuxCwKsBO2h6x7d7OBhkAWDH0z8MW0d
PKzWdX+LKMikbIR0nTKtU38pAlB+aPwV08Stj60/jLmOgSjeV4a2B7hWt7F6MXh682GkHUm2lgEI
O+xJOBiW72R4NFFUzScNAS8SJecAJ8BzT/zRrIXYvUkT+BW3Kt15ipgwEl1eAgqkaNemj824Aeqn
ibRFpUne80rZj3l7tPpHhfmtdoq8nVIXin1irLruXH3gNEoLrjs7CpEuemllxH12/COgD8hFUwrt
qmkPdvMAwJu2r6XcC+GTmZ34ISPO5UgKmv0jqnW1jVAiY92CXD+5Oc2zo51r7UELH/r6AwJoVRzc
fmNz30Qnw9nx3+20pbdknBfZh8EX6mnIrYwVwzZwHjymr8OloNImBl1fo1JoO5i31lthP87tkZaB
srDNzgsGwO4JV8QpOfIFka7O+NM2WOCC/YMROuTphVrPRTx5L73CodDykNqNe7X3OGAXEPPI144z
Gsuqeo3d+6YrVgOFdNhuk2CTVUdiUO4jf3qSs6G1WaQ9kMZnwjkbQvLy2lsGRSuMHBq2P3Jx0tH3
zeeCS92MwgnHMQ4dMB9nuSpg/d66aqg1B0aiJB+65muWXRK2tImVQUycmyalXDacjBTCQAl1qTwH
frGOH0oiTSz9pyJCB4kLUzzhi5bLH5nJ4P5plmInizz1vUOlIdGan+3x0yqhbcfe1+ImF2XVdz3N
oS1ZFUiWqxhBBYFC1MwhJYNqkd+U5UftcWAwe0+c4KjFdLLoBuCs7nL+kdnaow2LD08MQH4I+Fxb
hAcl1KJ+GW3zmkkT4dQybbJrZ6/sFMCBcpBMF16/uwt8bBQgiBcY/8HgpGZ2cP6YGvs9G0hU5BjM
tHQnx0XGlJED88/BH5uiiNExzfKC15VNL9HphDWU2HRYzGAFlbbW4h4of1G87rCP60nlC5h3k6ab
OBj5AEE5gG0TPiKSohQVEdeZBH8Qz5q+5ll5n2mQtBiuIuPUR6KLSAZfCyhmo1aAkKiMaNViHpZa
2mZ0cL4I4ofafFP0V8L6VAywTKNA+gMl21VrITH55o/4uNrIlG0OX6E8d/k3nygfAyCJGslUftI5
WCwwN2AXWTNClAkD08c9dxmP4VBtzGz+r8viY7YYUE/mFyvQiUdhTElSVGS/wAjX3G/K4F3T38YA
e/70yePZCBM64r1oVXNqhZaeEmNi/pepQ468hhRi4ArsiRd0lRPaPOC9fhYfxZYq7am3QTi6iyRm
2wkYBCoFn58XeEy7tP3fj8NlMLcHPol+L1PtqHkvaHVn81bDlYXXi2O7sTR3YouXZf8mP91uyoH0
dYhOHMkVe0cl+IULQ45AANKPKqYGNnr1pXAeIMJPYFOMq22CoidaJqO7+gMK/ohtol7BYjxHGGIe
8qglpPAYIFKBut6bC2gC7tRWVG/1rkXwrWNj9Qr4+LxwMqaxA0GrPjRKP8g8JnfMnwQKCqMBefee
5b4HTvpkllCO+VZi+Ke1v/LxjPLY+S9BvBxGNk/QpYR3Kch49n9QgjVl/DAxjId+O4w4UZeqpWWz
1kKr8olqtcgQYRuQWtri1TayqioglYR73qFItflBHXDYlD3ZPhBo56JNY1YzXzXS3NV3buEbiE0+
SNp3oauj42CsVJXHcPyvqrCcQSLl1f9svrXDLgKS0AHLdW7IsuEXzdpfQqOQ6l0AGOKJbrrWbEro
QEyaj4xtR3WDsblJudktIqLDmJhoYRikQL64f3EWgOVoMHII/mOLUrdaLtOzJCXQ+hYsXNLMrJrp
zVLfOIpGZX0qANqEYOeBwU5yXRfo1qCq5embTE1HoA8D73N6yjwkSoiPWS63ltEWdzpU/fSL8BKH
oaGgTG7ukMjKBJkkjA73NKQE6L26CHIwGUPA4bVm/CuY8utds4HicsqhGrt0G+wVoU9z8ObZ9PT3
/AMoBDbE6CF7zrm5Ib/VOaYbZPvCszrklftAKBE8MCgWhE7NWD04rf+i07Q2zdfQNCc2Iq4+5zZQ
P5LfpBwdyuTYnIum2BnGItRT3M4ywpfL+IQEw4f+QmPdWG9ule38CHPAXP/Ru+rZ5MwW/9YK6EWq
d/VRAVVAxW77l2nwL9Ab7rzizUKpbXWkkS1qb9SotbASZlF5UvEMyWb5aVmbDeQw4azSywkhXR6R
zYmbahxbef5OlKmCzNAtl6X8Z47um6PhJcKUJyzyla8x/IRNLoVQQtRRYOYPTnkJEvw0zLw9tILT
4lHN6Ba4/b6Fv0SdV+GpFtYJtwz8SC/Y0jPSe4dy7lQXuYZMiIRyqtaUl2R4DEv2ugCcOEG3dzFj
SFDWOqCJkemsc7gFjGpGqv+E7UwQPREuWPG5jFjVuZ5YPvJMFTmq5s4J/cNY/QjfofWOJog+g6j+
cQm4VLPKxXUy/iz8YCs01xEL0H7Rd2lW/1Mh4/TsMuADag+MkWMML+B39DYYjLHWsa8CVJ6K6Llj
g1opfMDxYBKNbWQ0hvNBArqsDu0Hw2adWZ2BtbLsqMYc3i3uEaPY8eqWc5zgCsdZ2vHT+E8WQvGw
2rNnTTuTjjExSUYibLsK0m2RRO+R+UtW+NpEjqEsLjnH7F8KlFbI1OIJybwnADyXnp7Dz5roRrnV
qM2EWhNRoMeC1WOK42GqsAgWckOYIi9S50HZPyzHvMGfNwCZkmFRgNUwD5mbGRT31+b2Fda7rRWn
hcXWgq17Q7Ya4LUMybFiaifrs1ys09AkGJXVznWGVdpo6jqHA3rdL2/EFn8Cc0DvYMFVBDLhpDMU
DkJjvVPRa93AV+PwJVRh4HrOSZaRy5e1EVgEzM+ELkPcnzDj8C4yEKjIxwD5EN1V0aEkBtInCCdy
YZckshiiX1djo3mXRM14PHQbF/Fq60MYhwsG3PJXfHFjJIkL+ztdzaEGsvGd98/Gc18QtKw2jQL4
JisSnzqDCzWnNM94oTEtkJ6lByxMHXtXosFxOfCmiiTgrF5P4z58nj442fXoNsTI45fHmGtAoUgt
POzFLJqcsjp0RXROqPkd38Gv3j9qZvPPL418o+tNA8Uz3ORtS0QHqSyzr36AK9fBPDzz0FSlnXMk
wHXm3/d68ugAu/X+fzLu6fNHeeb1MZh0wnZ49MbiM3OEIEoVHozrlOu26FheA45AvU8/i4vpcEmh
wHRW9GDCxqe+H7GGdl2sq6hOWnwhOPjtHsDK+TRFxEGcIHASW5VVf27CkvYBbSTmtoN10XvMlMyT
RyElxwEEaploDL/EbpnBQ+PigEv/O+i/rfZW1sY66s4SRdYTXKPYhyUqTov0lR2OJ1oZ7635X2Uj
fuuTLZ0k3dimSoYVjdsLO7uDOw/P01zaTU9BEZA2brsrL9GutaGRffFm5q/Z+FSxqjtoF1IvCV1m
styPwURPnOi8tQcDKM+oSGSap3PSo7cvAgOU24EK5K2M0PnmgtLRhwVyUSXs3Rgd5E7yR+koYw9F
FQhIj3ouQqVP5UMpbXChamF2hnhXM5xA7uaB9/ntVaYjuY2pu7pxBtAxeZG19qRcCrNPwGUJmLMK
otoY6MvxbBQMmIFCzR+1NEcrMalInrmu8RulDihxACHECUk1yHNlnFusc4WE1dvwJh8tRvgzwo2Q
6IoxxWiAJwUKwuArIKpRpDSN+UaBJF9hfKzT8Z5emJO57S9CsersXwbPwABbDyLdhP44/g/H5s2S
1Bz2Lv5LUCyo+ehIR1DMCN83PLvPjb5ADCvWRvlfQED9X+XVtN+5qa5S/xoJGpoST71Kh+WHJAUY
OgSPSzDTmwAJbZcfX7rRB9ENP0vyrwbiEi5lZrwkHrnnU3Yzy6OO0RbYU6Kpi51+G6rb9+F4CZtp
LS8zbpqHaEHy3fXhtur1EfpHwIDZ0tDraL8T2AuEu71e4VlgmZLLljwFqBen8p4bSejbEvjkgkmY
PaBPlsIbTkGr5D6zEMRVg5hAg7ug2YVQwYvvfq24xQRjKP+NrnZs6/g5pvr2aoBfyLAZww68GjoS
VSCBwlDM1bRCX61RugT0P5y3UkGaBgVJxoRs0o9t0x07evYpnLFx67OXJPP3QZZf4jrZVJ699nl/
qPNy+B/ZtU3T0xxZYBw65r9dixtEcw5RFhHiGbzqhXcNOOA1mfa2Q/8is6FkSm9L5P2bCjLjyvlH
MQCaZ2q1sJk36azoIdzvjogbThpKGgQ8ekcwDWpB+c2wPud7wgjbjelj/I8Z09zYtF4MW2uN63ik
6HKQPvDi5P6hcpeZdlL0+CzQSpbjd9pDj+wh9Xvpg7hgT5UBdW/Fw2LRcBLjYlEu12gKjxavf3Gx
exocbJvDLyHQQC+hcxfeWdyY54RPb/2pV3tja45bx0dSVf7G4yUohpWNrhLCTUAW+8g4YEqNfTER
yAAE0khSeRJArZI3LoFnCdfkCKBYmdFFyi1OkGHEKoNxEgtiAgtr0Xv5IZmZBgxIQFxAVHwpTMM4
/fGtEGcvS3exI/SneX/SEy4ASOhNhXNa0yWYiVR4julD+Gy4HOEm7j7VOOBpDBVZN3OaQWubqOa/
wjefhhqDw5JxeGKC06BHqMZdYw8bC3PKjg8p4VVGjnRs7i6ZP+xjUKAiFMhgJsi8fHYjQl4CDHV8
LLD6/JIuLzPsYva4N7TCmY/rpwkKbJHpvJ/HTueYQZwfch6R+uu5sBvGI3rUlvy9Mk1/clvfBxS1
cX81K2dLKiasqNTbeSXpwhTGk/lSiqIPYrFB2+DQ65Jtxnx4xBRT4Q3E/EnSLFG31LTFymYcMT/U
q95CQ4jjJAXIMgEu4MtX3aAwaM51hErc4JvGiSuxicKWksJvwjXBwO2NE8P0m31tRGthuI7olT0P
Ho4RIEXqs1uHSYYtI0BpsxHaZ/mtJYU68Xc2TCoJ0UUtXj6YU34kggBdF5PQOD7bJEI79ZMK7U8O
fe66kZ5UpvW1v7yntXc/Oja9XfqfU9TXKQWxQcEAwGEjReGqNTpR5VBkdagHUgU1bdrRWgxTDVPo
C5zVJRqvAlBOIfeRIa0J+xR/mnljIzcX/VDKIEjSCAnqlBIpbi/G+C/in0TPa4cXjSvYAHdsaoaS
MZ99M9d8pYPDDxUlTNK+TDETi58UYf1Ub5Srw7+5ImqVMs6EggOBTTCVPH0X8lKU8qdDarHK+wtv
iSc8WYMHWMYCq2s+KFs+bIT3MWO+EF8qWKs1poGSINpQekn0bUaruvRYELW/YXMQPCAhb9IuHvOY
t2NjLAzsCYkye+0g0fr2m5aff0OXSZX95fGOuv7FShFcY5AD5lMCyATtshEaVhO2TybJFto3URFw
29X4JhzVhXTx6jgDOvgtoYk1DGW6JljhGiy64OjE1auOwBLdaAgov7QnFX4KW46H6tLsZQPdZXOa
s+vMnWkHry2meKrUKBZxzGU+jtWZLBbRVFXMwgobfRovWUIYHL/kFCX1DV/SoIDq5GHcacEHfRmN
zxZeIUF4NH8g9zpWtcwmTXc8yeChUVdrem1SBrsznlP9+EVABZbTvy0eO8n4GYblLqBRd+wXUa9B
CpWIocamaHTQJgU0EXyIdNcSD0dfQbj7ic5WBkAiTmKX0CfLS1lmGGagby1Ow4NCkmrNsFS610V3
z0GASTuQ7vwaUWpoUt6UV1BCAxmKPIrArzcNnZUCu+53fIRYL+8m/6VVV/LUPXO6q6xdIZFpSGa7
szbMaz/7BgNcyZMj7vhgxj86XGSH9UNe30boeZ3G3o/6oxlgkBKu06+mhCqpyRQUSbXQKd3k3Uog
9fA1/xj9qHqtSqGCfrLB+sgRJMxHhfyQm40QFmlcNYEwc46kDtKD4A9wVvNrfDDAMB/Med0uLhf6
vNPZSDVWyRRAkpNkkGSIAcRKE+ZH+1203rXW0tUIpV+5nORmugsQEArhqAxrukj8rOMf7i/ChTh+
/Bzn5eTfIio9mlunX1tLts5hH214Zg0FXt9zwng78iLg9+9rgj/kjUz6sheGdTeP/7XZJGpEgrOw
tnGTc4oTXmW4DxSEGa/Rpcudu+GW470ZNK9x95QUxUmHtUv8o9TB1ux+FROdSY3JEctRZ8Is8U8i
4DEt2KZNClzJaDe1uOMYdkw47dUKhxnrZLo9xvveCjAsro8dODyn3VFkDprvf/dNS3gY3y1WZ9Lh
d27jgppTx3OCN/CgxeaDBp4pEgw2H5hWz1GRLNBuHfTmIMGVLwtyGOdbWISbNqj3LmYDbLnKWT7i
xVv3NZ4e+vg2cVPE9bgKVXwoxulIj7nmZir1b1mDEyc5O91qvwfIv+2vAqQAUrb2Gvg4J2iIfqq6
NcCDXQGpmkO2CCnbVYyof3bxSie+jT0uFKoKqPRG2Pi607VdX6u7UUfr67mIteaV0TxO8zWAXISp
cIqpVvnSRiy3/D8/IfyAHnqo+o2VTti/kDda8aD9YV2PqG4pg3IQi0r/j8jfCBQ0KPEXzYszq19F
3lVYGnKuAt8jUdo4iPU7dAmjZq0W0FTLsh8aICnXvQZcuG7uHhuXsMqSLjdM8f6zVgayOWiabGm+
sYBqIkhcgHmdBAsHkzEE3ouFSQaRs5khTZkA5B12VhnM3BGyoD3chHEqd36EKV0QPKlyhOISHuey
PMXSZwzURkAv8hZDznAZ2469giLF6a0Tml1Gu3A6mSaSQGM/tNa/CHchFeJm72RkcJB5RTWWMBbA
XaCAxVl57apt2/PArxdJt085HyT//REumSJWFjkgnGtza9EeHr2PGGVC1+wNPG1JXgTkJG/GaY4C
CKao24EbYWUw/myhQRPPDMgPBRRPRiTanvVc4EpkVZgVU7XpTrcqMXxpFmwdihsKmUeP4b8+PpmR
vtbL5gne1WZmJJxzxUgZIuu6xpW9Ssh9VGfDKDcOLSi/XsZeUltSrtsQJal1mzZ+qQ3yQViladdT
FYvxNAprPuhAlawGSixop7AZ97rzCGRFVBE6FyhryB6MsmXCiNcMBKL7umCKKdgxagE6i+ozdcvP
mXiPGLAObsV9isJPxCKtb57GNrqOlM4jiVkFI9ccT+2c5aLDXPX93ly1jUNSU75K637jF/B3SE0N
p81uDoivIz3Yxxi+/B9J57UctxFE0S9CFXJ43ZwjuUvyBcWInMMA+HqfkWWLKssMuwBmpvv2DTrO
oMSv6OBASP9bIzrqMBbRXpJz7WzFqDLdF3MqqYuJoTRxJpOQQBIRjDp9TiR6noCCSOt+KRm0eVLg
8sTarxXxXhhiVbcE3H2UeAoZ7bn2g2PNFZn6eu51qH2D4SSRHPrOvCm/e+gUM86cz77tt3LVBFBW
hGCvT4ZXqugVBCTYZAejcc8jlEoUT4vQWsX5cNIFhi3VW7NyBDUJ1UcdxhulRJloJQnMuYS97jkU
7abIQ6JkETwByVsw3CLPXGnjsiCfWO5+bNvwBXQDTay+b/EsStwrlkPNno0tKd/HcJEG1Vw+IWn+
xSiPsOTDQF2chfrGV1AYRdGL7zW4iyq7fnJ5DsALEWO1hr4yUJUZDrwK/Ld7bBsJcvCokjMLYpDU
VCqRueiLT/g5svpiwtpmxdHDLElSnEfScxE6mcOfHrxmgKpYEWeNvgjLgmkJnodca9lLcXi3dro1
oAhbMqhh+pWPSIiwtmSzV0gbLYiLSw1oN0yDvUNYfLGFopGUP0TyHHi+4+6kRdYGe48auNMEv3D0
19C/Ogg+SxaErGEjCgA3HbayZvQtC30lXvmeHh2DaLqnaYurbQ7ciSurRpg1Zf2l6oY1tAyTZeQQ
b9d/iPpeRMo3poEJ0EZUP0GXAlikXmXdGd6KVd+krxWLMIcUoKCPAecgaTfp/pGRaVjsTL9Mdbes
a+3Vz5EGIt+GJo8SyQ3NhVJNm1FcA0ksY2ewjLdisqHeOdfGRlhM6gcjwNbMDk5w7YiiR6JTYs0q
QcN+MJaZOS1d+90dzpWkijCLN51jb1iriNalAi03cDJskBh1uIDrTf8id+UMXLRTv+RzWtKZeH7z
pm2n0oRkw5iLchvDCqr0Se9fO7M48YZN+EFlWW0gSfSO8WQM3lqNnGgMJvGDEaMMdpHSJjsWXmNh
eReAaUkbnVQ6HjAaztypwg1OWTChCrvsIpemBFzttn+PodYDxM+RuBoMI1SDMW10rKd+ndjqqev7
raapEA9XhOEZcbnO7C8kwjNav5DmAQYEHLN4UGGEHzlrELX8v+HaJQ88CBR+MzTd1Md+s65DC9o2
PnoAso4p5LaLzru4Sa2nG+C2YWJObHIl5G5Wpu1iajUkVe5SisTqINrXfrdn5PLvgOO1SgZ1WXmY
9v8Y2lqU3kqzCflVH7V38V1rmxSAXWO/pvPO8mLlxW/g5B7QtaWHF6+6IMs96lb9aHz1OQU2Zay2
qKqncM2dX7kLGbFtSgVCYe7L5BQG20HURx/hOiKZe8c5nkrGpARmOF/lkSfXRURiS/aTEAtiNDrG
k3CGptv/XWA8wbLDJVLp3xPzk0GIvJB+/Kin9pTS2jdyp4eD2+5bRjCGj2rYras1LBvKX2w+qDCH
Sb3KSZMqTTJ4wOQAAF4x3jkKHES4JsYT+hF8godPF6A6xQv1t6TjkEC2bDhAwe/pmXZEa3Td2syq
lSwEygnuDg14hflSqvbQDXIcLMaFHLZHpNPayOUxsxJmtBgbTXqP0BRZXrWuA2z4XbCnuLGxvTGO
sgJ2SuThqDRNvjM/XepCchihsjh1cESjZsPtQTLg/eUY1pvO5G0AfEtiaAacWjYbz9e32kTASk2B
4E83yzQ3FceDPA8TeE2yR0+7Q1zjW+e0p9i/9iwwF5M7kQ5zXcODMP2imuSJl1B/q31Mnb0J4BlH
XYqgKCA7bpIMR3nyccc9Sk3oLHRktEr00jzYRKDPLKgIdbTr8+bQFd/JiDOj3CSddph3TUahKJm7
IfJEWUPL10iE+KGmgJJ7SZ1rjG0XHRddlntS+kMBgfkiE11rgK3JBpzhFtJCM0o0+gQYpHIbLpDk
VhhEaONRZQ9Vc/gGIKFGxw1HVEq3x5WYQagdeO3c7iRHP9UrmIRByDfgT9iQ+tBcxjTBdREsGsWi
RsSxEfKSZ9OdBdpHYJRvJSw4uc4cxvDAYY0PTRNHE1uOcKpPI4SVXnyiRdrLwzjHO13uXfIF5iOk
x2wNAnMZ9VFqCFoaVLapGIUnkNMST0QfpO3XA59pQDERrQOUyEOhZyTGE1HBE5asFB+RpUTCXcbT
u566PlUZdxUMtoedNTCdPEGy9wh09eiEZSmeN83CVwmK+5ATu7Zu9zgzsCtWjXjgyEKvYzR3p9Hu
JjlsdZtdnJY+Ho7xU0hTFUCH2PCktI8hbEnanKe9yoO5SpKtDu/AQl3CpJrPOoG8V9D4IrZOOeIP
1D1nrVxHCPEKhFe146wa21qE5jAH9Vkqun/NfLxvQwJiQjwP+MIASrRdK1hpB/skk2Mr9wCQyMnZ
SrcgYd949zFHml3+6RAK1YkICXcth0sxSJeWQilQyY6g2LdHolwIFc0cZS4B4DDHF1Sv4a6QnGqL
k2yCUd21iXR/1uFOt3yTtHnFuwweK0ce/Fbp7laDtXgOub7KpxHd+NcBHuYJgjHMIYLg4yb8B7ly
i5h1IlmbmlCO+QBQ5EQwKGeNz9igYMabYpHhMc3sSweC+bBKR6CeIn0zec+57p2kMsdghiy3/kYt
boQhMl0yt3JVqC0pMn/pZG/DQT0JzA10Tpi68LcZ8eS1+1JTH8aQQIdsrTFVmum5TrR8sOqyAt/C
8CT54C7MNID3BfZcVdK8yBNflmteKVaD3R+rZmA+oL42NOoCV16crHYWvk+IV5jqMbwFq/PYKVRC
OGDCUC37w7DTmc3CdbrKOgdBkHyuOc3XYzKsKQ0TFN4mrRIPnOGXNxEp9xi2rA0N14X5EIz1q/TO
ES6EO75StYiPg+iE3LFVyhdPZyqKuKqPsflF+w8ci0WBT/8f1MwagkxdQky81jlebh+q1x4NY3Rn
XagS4prNRuy5QnUpW0NYqFNtr2oKVHnbp4Tr2H/IsoTWfUdhg7RDyn/k85tkX6ztGJ7bNKywf0IK
E8iOCVRHHs5ya5ZM+2hId7Ckob2y2mjqCE+iZEsNNub+aLo4LQnzwFqU+sB/4q0O+xp8KzLrD51J
FVvHFOPykLh3+1cCG1KvSXWwHDFfN+geY/HpQ+6GwRs0XwhlDTj4pE1KCRicnVwSATFIyaCcSr9H
R0MSMHeRIXQMADir8fqHy0W8zyTdQBKUCHXi33sAFbUOz1P51BWEvChzZUNkqemdRRVC+5dlTdQn
DAjxH+aKpCj3SGjPhL6scm9pBG81t1AKnajq05DsEX/XQb+bnvWwN6qjGvnUB/hnQdTA+4OYLIRC
k3YMy3NA5KCC3NotWMzrLst/OjXQIN9Qlec5uCnrp2mi9w6TQor3Fx0HCtcdKevicaH4eMT4DFEH
JTk7o1To4XU0YOFIKZ1aZ1ULLkTfrurC5AzWEWOZ6PLwyeBRLZAVxOxDZnp33B4zZ8nOGhYmI7nK
uacMN7WphGWLqbrivSiJebaY7LHtNCCXjQtHE7WEN2B8cRs19d20pq2Pt1XE5iKfLEZJ8hNdGDuQ
V+jnGVZQDFgIGm0qG42cnEFadgbEUTE8qLAvZ/pKGS9BK2apdi1ji7jrHHcSTZpMjbZR0WbJzRgV
Shdy/4YFXnVrec8MmhG31q4BHbU/yKcDHMbrloogv8JIwLc7rKj2ZkcaNXzIjC1jbDDIJC3XJ7MF
C7o2Eg8PNleenWkOoIMieIoh0AtACNVH9cRtMwKk70w0oLXXSczTr0bvaYMRu42JZpbSabGROZW6
wfdgLlXnk4uvhGK9h2zYERu3nvsrzRVLuPHI7tKNVx8QU6/UQue6+TiAKT92LLY6lKecUWZi/k5K
hzbDWsR1eAxd4wTczNJt9IcdhucRqZ5Vhh9sEIRQckvZjWyCzK2dwXNOJrRpcoXAjIOVZuKUQnnH
AuLkugYcGBXPCJNg3M9L+skO+rguil2rNm/SwyBWnxHH27wnhmAw7GXYW+jx3mRlK8t4xhi6euwb
7SRoX3L3FycU7rkxZ2a1bOZ4r/wDSTyUnbjgIi6OwPW4qjoMqBFC/IAO6FGigE2hG6FuoVCbJyEu
wQqZzMNM5C52vOIt154My6B4Y6FKuQtprEp90H0TDFfrYTMrKytgfjndGixXvfpei5g6I/iEVyWj
VKurFQoSoFcldVG157nKeGQ1N8RJcFhH9K0xyoIO5Q/m5N26t7CpN5gn8efYPNyiN/EkYQQhhokC
u0eKOJFWmaoopL0WX4O24YB+1lTtUv4lbzF4edq1OGK/ZVb8OiFtnSDky9qlZzzSwTqofmPt1NnR
PpINE6Eyg4nXGXGmilPCpUtvoEyiurnDUQ28Z0cTXznpTeji4OgAZOpGvnRL1Jexom2qagJLjIPA
OEjkE30hqdtF+OaQh9GP50rxV6E7wUhAbqpuymZ8cyd7oelk54BxEqZHMgzih6pcaVZxlis2LxB3
sokqGMTpY7bViLwaPRWKBZAxdOnQ3zTVpRt7UBeH/M2KhCr9MLrJyq80sDAcQVwflxoUvODv0USV
md463GUILdJ65R7AoR68be9tSfYEz/C2SrPV2dsTgN7iqHGKlANJgNoHx0xORHCu4v1cspUwKkRV
IHcNO0ERBKwz4smYFM+i/w5arAL0oxSQjVX4Iao/pRE3H5ysQ5SEzmEWX8TDX2vY0cyGQ7s1l8Ee
8vHGWYH+TLPuwSkB/2bRLO2re6yW1ZKU2AU/de7PCSBcYOZYz+4Rf0NY1bwZFt2wAJMF6i7XnTrH
zrleiR2Xaa2S1Fc9opNyji/FCc7Ezl8PC2jXM45zXP2R0s+aOZEis9/1pVt4x3fwgH5G6UWWRDl7
f9qLr9z8kCbom5BIDUxaSNZ+kmYPsXvG6cbPr2ZfUIxmF5k/sUz3OTH3wdrcBkcd360LgAu0aTR3
6q0CoFpxfvLTP/giwohm9FOP8tk1mDpde/J/iku/estm18f1h5nnjDZ/eCdwRyyAi5fBS3FYPw+u
THSgV5/9/ZAZO0MjR+JEt5z4aO4gO6y0lbHqD6T7bYMNzM8KGcVi3JTH5B5eGVdVrB4HX1vCTZJ1
SfRFPH9gdDzT52BuCP6xxJgJ7+DhYQOBGXBt1rwmH5Le8IUvfHEsfoOPaEffd0xescFqN6iZ62cn
5u4PJt3GDUJNsK430Ffmy0tAYoVgznuMZrfb72Gdz04nnko8vYniaFZACHyau+j3BOJtB6IDidbL
z/hoHw3GDDPzt2ZrxycimLUXsO8F8zDcE24a8Qxtey3VlcxObbf5vlKkdQFmSHQl9NA/lWl8W9Of
i8GC2panKYRr6zlsM85f1JYw4EIY64aD3BhEjg1WL/W9U2Y/YP3kga/6MDlJ+VlsVVudmR9BF4p+
NKkbPNYizJe5z2Q0RRxdZuWmLM8AneRJtXiMkIDdEVHjF+VWZPcpw80ZhiNlPrtdTsXWTa48/D4T
UzsDRq85xrs+eent+AyTjY7GJ9spy+2Dh4WVyj5XctNSmr/K6946InsgXZmeiu2wcpBiZ6WBEZbQ
4XVtcQaweAPQAtkEEa9/1BGHxcnipgoz+yQkwu6Bj6piPIahR1mU3NCoTv50VyQaXDuLphzfWtW/
4XiLVVo1MckNxDlktqbLAgsd+ZSF63JKj4MxruC0vFF+U4T9YdaOYh/NltDiN1OQ+UF6XsyB2DFj
5eWHO2Ze+FHZ3zGSp0JDCuM77s3rqnM8JNi3ncKImMewMu+dpdM4QOtP9XvBiK7JaOA09gSvWene
8CtlnAllkoPuukyqJ8MyAvMqetT64Y/5WnLJoBQpmMJamx47uNo7YZb+Pbbhhr1+VrmbGh/zxIpf
JPpSGuO6aCjWI+RXsbhJ7ZOlj6tQCpVA3tXeWUxJuV1GPAtSdl/nAWBqB6ANLIEXF6QAIKgUqqVj
wHymXbczf1/hCqbm76H+qQHLh8a7pTwH276NGePNaqSo6m/lyHZSmu95T2uiYadLMjV6MPBxmm6i
JBGmMy0Gbb/F0g1wIgQbUziIS+c8sOdD3+xV88CTfCwNLAZx9DeYaqrY2sdYcfZZ+ldxKaUj4WS3
617hbraZ/2VlNOa4l4UNjo+2x2gCVVBn7bxEP9uNAqijuZscu8EKVGC0pG0UnKgA7/YgeORpttdN
gnhBGPquIIvqEY7ltq3k4Vahsky+nLp8pfggLVyJ1RYVC+nWjD4ng+hbas2PKAXkUU6F8E4V0wSB
4Za05kqJgHZM+ML1BwUwulk0B6l6jsz2z1TEHJXrqiYjTn6efEuq3W5jhnUOLk0oGbHk6PBD5BZG
tyLXmUgXSw/ChNmxjeQkaxa2uRIpmCtON42NmoOrIFrIenl51brpKClOCuaxUEi1gFhBFC0DKjvy
9wZxG1+q3Ho4I5HpTfUi2b6Govy6KLvD8CpwrdL6jzBBPwGhdVKNFaA8ojzwdqrUZPrTbSwZDfZj
m0kLhg6LFL1jM3qLFBFHzeEf+B9OKnaKbR8rXVu4tCpxM6b0sNC3c1ccAnVYBTzSeoR5EquRybzN
9CUq81d5ETKl/Yg698hJ07SXglZERUOalhqdg2Uf7NFbYRXwJj0aaic9QSaDU5Hem8a5FrAvwyCc
24xdIgwSqvo4hRDU4vGkhtKjwpz1pNRGKCvKLr14JL+oI9hAgDkvRh44DX6EOlYSMtMkpCMmCKPp
fYCaGgFN6t3l/VH++qrE0AoudDCSgoceZlkNDUL6YNtryFTU+EUJyx+8RM5+YVw7zJ884z1AuVJk
HxkVpm7GH36f3suqPbS2fchkL4SenyM5YJ5fzGHgOm+u+G3D6DxZBk7qZOzVzZ85IWRz3WcBVT0Y
xXe1xX7gKgT92aCvo8J+Nl0ARRNqaT1Vf75e38q6gKGz00CJIyY4KIJnQrH3ELeqydgbUw2nQzVn
mCTt/YGZBiYBaVu/xcVwzR13j9M+7HHCNCpGBvx0G1GwGpirUSbt5tGhdIyL7iMJZILQo6sMpnif
hN0mMNwSjtNHnWJg0tL4wzppzcmYCWLfBfzxkHwXiNhCJ5gKpyq2g7WnkNyjCPIGrvqEBuRSJ8F1
NKUEqbH3UUKKV+Ws6yhet4166ZJwBcJHROxyUrwtwpKtXy8U2JbyOfW4AXpGnOIIpykpw69Q2j00
WG6IwKHlJocCv/SUsjkIh1WrkIWWG39ttB9TFM9CfS+RUlsZgSGJg9u8LTmMQ3CKnJdYaUsSMs0t
MbPwDdwA2zqmNl6qfghhA1a3Z89kWuuCJgo2OjbkFEvgLJJiliHB6jz6AOEBVKCxQQuOcx8Df2Be
7sGwZdiNJxfGhpVYRX5zj01jE2X9ujfbZ4AxxuioX6YCD7M7pH4mIzELfTlm+RI6dLWehL1xu3Yf
O7jj1+o5NIBPewsbc9IbxKRfi/DgK9mt8zCVUmAtoDrCeoi6yhApww/4tI4nDYukZkAoqwHKXtxO
YI3NOuw6qq1oHVT1SbGfxoA4DrUAhPWzVQY7zfx/qZm5Tb5mtc1zbGFLpjvMzvwCATIDNns8wJhb
Kl50xorG4X+V4VXuPzUyCyRzZ7XWrzosEPrddm1RUdhIULm0G4eAR22TY7gY5w9TJzczZMf2qKkI
AFDqYhm3KlhvzaSDBLJAWU1YqfjWxusQXPRltYAiAciN+xuYUo1yp2INlLD4Ksf/Mykde2IxbQvz
CNd0iN6gNIyK7YSUdh7U9AKpDV+mUo5KVuvE29zCLvCY56O+mFzgPFxCBgfSsJlC7a3Lp1voW1O/
9MlJdexFjoVrEFRXQkz2bjys1BqFNoBfzjQti5YaYL3Rhms6cAWehaBfziOA6RoQF7lpPV0HrXiP
YD6CcQGGQXxIUXMl/6R0rnctKjxmDIJR6uapjORMW8BZKpau0PaDex5oCOK1YJ23ySpgBeuKttT3
9WAfrB5dF4IForUm5gnKX4JqsXc41UGApIJQ8vTk/sxdQlvZI6WwSgeSO5cR+CwR7TJSf0raizpP
9/LHtuPrCL/PGfEAidCBpD6iA8xULAxbWRI9pqid9aoRE5ZVmJ9UzUXeJyaSktolU25QgaJLy7F9
d3VnW9rm3i1pk9ByS9EXgbWQn1VwOXfa1TEwuwdvK2snIgf8uWUFF3UE2LHuPl9kcadgq4E2Djxo
CoQ8eeT0Xr0PM+VGSTy3VHHCv/SbzxKj+RJOxjro8+ugH/G/xKenPCJLWNq8rKLWDlht/U7BtLG6
8lprxqrgoCTSIWIki0ENLgSc1fLv3SHbYHEBSUbH25GFI3ii5LWLO22faPF+aJkDT2IZc5bosO7l
8SpBH10MHND4UtQ7dLEBOBYvbET5MDkc+lSMsXZuT6LtrgFb36AnS3kaJdWuIuk6pA8OyDdM/lIy
nllasjCUbzzo012Txvh3Fsx6r139b0DjoMSUpZW0K5aaXKFiloWkDQGo/KYpzqMcRuPGA0lmeUiI
8xgX2wE0VvrruwNmyFOMuB8iDbVJOHbSAGteZw8NyFhFYhxIXwplcFdWD8Dm28kh7rjXhJQcOoBq
GOqwc0vJU5EGpM7XSCK7RXbhBBtVqkgdGUfZvuotlOwQV2wFH2DmkUqOOH7C8p8mumZ+NHJ6a3F8
ToJ0naRgYc28qXIeRptgcefbbaDYYA6NQRQOePU31t9rdUy/1djCCNv5AmbeepiwdOqjK4pdrWNZ
6IoLF/eJIGPZjBWlS3rrE+3DSt1VYGiLYAJqN3t80g11J1/m0x2IXwPwVNm6YQ0/esICSgjaOFSu
skjZJDU4A3rhGJjS57iwwYv1tygARvO0U0JFzqThqJb9amob7mbwWXgfglOmxEBVcXiMG2tvDpSp
WfYmyuKsCiZgFuutF6+xaW+lwrjgxkE3EmAvnbLXpC9OZOAYyiCvUdNVTkEeiPwy4XXBnlFppybN
lyL8kEkZqp8tSkyn5IUqveQ5meqChB5B1SUNzy2jAUjV/UPSReuuOJpNuJXnlWv/Vg2FVcJw9xHm
6MVlDWkzvp/5RfZOKCl0eYFpaQau4SrHgvKigs83JM2qtr17p+ziEK1+6a2nvLxUaXEovHWmYBZ3
lP7Jdq+vYt5Qmzxzx1izKDiyY2qvzAgPXsgpiHPHrD0lFTWNlh/yFPlpMX2EdcngUmwURhCGkSxk
/REn0UkDbW06AgOMjNRMO9spqZqvu/iWl8MlaaZtCOCr6+6Gg4R1VWVMB+5og9wUXmM4XfTv2kvJ
rIZqy3pfwxzvzHhVcdEy6IwpUdH48dRdcUHB5NNM+8wQyJlDQcK2GyQy/MTBk5rcROLL8PDfliGO
ti7wnLXqcuLPVNZ+vOqApqLSeVM8/VC16ddY15t0Eis1+ZSbovzMOLG+wla90n9IBYLtG3tofvk4
vjPLTS0IOFWxVOQox4KTEX/KF2C0tGWltjJrCHKa+A6NNeRLixy5+j10Vi5MKYwDcmQhtveqJs49
V3jrfnIewsBdp2DecpxRGN8iO49t8YR3x4la3kJP2xvIHjI8SsldNrFHtTyoYpKs7nloaPGZGNL+
TxKopXETIC+2N9FB+m8NjUOwVHW1LedbRU/p5ATAw4OQLuFyHK1H+RGmSKxHB60scMcR2FPkXxna
z7nqWHclysy5NfanEsIGmmmHmXyLqkw762H9GwwDMoqLwyZFVzNXfHUdmZ9yOKkguPLqYBenSE3Y
HHM/uIgCIEzTpM7Q5579ezmR9WPVDF8UGyYTrp8zy2IWG43LtDfvdgc+p+6SttuYyHibIjgqGD4N
oBpx5931iovgD/MCsj9b7XUClJA+bmHV7DxVvRqBDRHHQ2AHKUKLcB2qkTwKbedUOPYBW5aZ7a/a
9gNlD0ag3as06IjZ/ICQyg8Xd6iRBeXaDDlqWrvKJXnFwIgX+Y7jeRu15CmyYMsxwMhKoqOZymMY
I989hDqPFUqckGO+Bz5R0EZmXVTDIdqPTBAIfHB8AeMhTJrWhtgDwAnDReL8I/oL5TB4oZR84TBO
OgRNautPP+nYXjmmIPr9xDlusjW03uSvriKsGsodfhHjhqCxiqPaSqPk3zfog35feUCmjrk3Qo16
qum2GjEeOMcpgfZXdv2pxaQsV8K7mTnHSVOg9Xp/HDbb0DmZrsPtKraF776YmnKYKKV95s151Fy1
ijKv+dKy/DtyOheNub8wW+If4Q1YuDA6ofII9ApQyC5xjLc+HMLS68Ehk7QPn/Iv9Uo9dsOPguBz
qTMZzksuyzhQmDByw0lKUHR1aXVttPwDLgrGZiPIRtqE2McJ4MVBTbdoWuIemV7vZwbUYgU+TbDw
rJFlLDYN7yRwCtjTa0Oe9YkDalO+huOgMeg0/oRIY8rgntMy+zMDjKAYyOJMNZhgNmPx2YSyG+cK
Oc1PYE/7Lp3Ok+mgxQnbrddY5rztkmKRN5+FrcF8LGv8FP9CrGug4qeUhyjZunHYdy59sSlw5a+z
D0/VNjGWT5XNuRfvsnFTKAidwML9y3hPR/aS+GoGDk77nAuYsBRXUZsry3oRW4fTuKykILGnpwUz
DxYZ92/mqliFMhzacpOorz4ilVivXi4w5KWwar1XvkRmQ7YU3mQ3VzGmy+zgIxxUSVHF0s/L9hX1
W+idMIYMGnNVFv6qUTHbHN7lp/E6lchj+o/d6thArJIxuVj7uSb+BmTc+zS4LatWCgDhj1hruQ/h
MIvDvsNABXVnZSFUTtfc5J2C8BwVFYkuFnZouPC1IJKtRcHrDMpZNISlRMEzEvhFGc7SAhwMNLLN
cV7XzlnyZgTeqcOipMCwmnyCWhAB46Ehwq52bQbIGYGA2H9QO763o7Fr9YelXEGHwk0P1IIJ9kyO
REYNF7Hg4k/VNSL0Pi0ZS3gYyTHgZMQHwWXj40JQTMY8oWaChybI27IHpji6QhgSuZlOcwucZiVC
vK/KxcDNYcpfsAM0KWT1JtjV4iPAAFt0u0Al8VP51lN3a2I0lkAJrpsFS3kh4FDgNlDx2BdMtp2f
LiDShhdC9zGMu74ZIWvfopdKmd///v26itn15+f683DnD35lM/6V/yx+rleHD0wC+BRyjf+uf1d+
/Vz5TPkFP9fm6VzCoz677zb3+Wbzt7hurov9z+LtsTi+vR2PyCgZmlwfj59HteQD//BV3YaPP8ns
5/HomKAw7SG7G6EiH/mmmiBc2l3yevi6RyJfDeOB/1+Sw5+gnExw5G/v32+PPxlXzxRGA5i8xK+6
foTCKTRs1eaZuU2N3WS8BJgAOcc6IS0FTScEfbb+DKx2wJ1Ij6HYyCggp6+3Dkm9IwKtCRueV/GS
fHvMeL9dBSd+dK0zZjE8vCeKdVAQDGwQNOM6LS1hGPuBP6ZgM/WO6ZQ5LIhZeBKPuVOcK676JLbj
uCstOg60EUs1eZYmWAb4hSX2nul8QkDyjJa4FMwG+qOGSFtS5pXhjvf5wooOI/8BDd+7u+Rk4D+d
ELQBr0wylkdCrBV/LRDytwTGygVGiAOzZIf8VhxgLVKtQ4ZrLe7w4px7UIIZweJcobkHaHOq41B6
/sUoMR2BNgm3/CgNtzoUAOM+BIuocIDHri0y9sFNeOphHDZXk0QR4olwsoRzyKrrAQHkRpND63Rg
89RnLT224Ts4hqe/BMmhGogn4VSHDbbXUlzmYox0YJ3ZXFZRUfhdA7IXBJCJG5Anwg7bcpza8Phr
ADVOw4mEFqP5qryW74733K5Sb/74HMpfk1Ui2f2FDRG3bDeu6K8YQGzsBE2ep6LGhsPUFjDNx+q1
1QhLxjfXGcWb5cu4aJAOpX6dGNnm9svAXenK8JFoPizVt3y8Oll4xL4dX1OiaqbhwAA3RddVms1r
PkSHrLOvYUJWidG9G8J+xAHTLoz4c33vRu58yL1NZU17GNEFx3+AlsJAW0mU4bLq7BXTFiL1zhPz
SggJmMcnhv0ZJVxMGAUF3BNFjuATDYsCDBhdHDn3okasThiLJx/Syr1iKz0vOoo0o3PPhuX9+j1F
Wh691emXCMWnnqcwH0BU0onh98HOao6M+ih4bDKeOKkGTBVcgr1ragNH2QaGEhk2xO7LAHfK6t6L
EDlPAzqYvoXZV5zdSVCj7NwA6WDXA7O0TTa1UbyodFEUNgC6oT9rhl944wHJQfC4G/hJndnhoYGe
LzzZMHvhA1mMK2Lm+C5900OzLqO9mxigttjywpT2/gipiER20fEBScv2TCMNtTfdNLq/NGx1+U/k
RxhtDZORXg3EnKILDwWyG8m3Me3jFCTLkHgpd4B0lr9gSUXGuDSLtvmuzU9oUcbixXksnfvAQ90Q
FdNC3SgLGY4wHyBUxqjNNbVbqk50iwIT86J+ZWowZcwvspFSx7pJwqwUlaAmwsuVk6KYDtKoDzQG
VzTGD5GylqI7qeoV5smMeHwWsr0pwEcGYpXzI7zRg4oLtQrrxSnbF1EyaBLBZx1k7EPujwt2MvTa
q0M6mnz+uqCDsaGeKtXZCLry4BSzexWOzNprCv8jLr9tDcE84IztHaxcxu91a7pVVBL3dvhuQrhw
bohbDlTFtFiIOjo09Vst/9qzsFQHd+0QOOMbScnK0zKNJuCC0e1ZPr8+9Iy+ggGjewddYIA4NYcp
isDMgN/oKNXBxb5IPxoMVhQUhwPzVxbvgH+8Cm01qd6s/NZM4MldvRiwl3QpduQ25cFECv0A0vBH
euox3584YYlHd7MVaab6U8PbYaBBhP3UVuiQvaPhPaWteId6BcozFPB6bVnvfT6uDJ28F/u31P8Z
dktXxgiXhcUYYRpjruOI58EhkJrtp4rPraFueupt64QlwUIhwACMFA82pV1pjlgE8c3S3tTgkKX9
uRXuWu1XHsJc8nFSunD7aNoaklI4QukzwQwzKI+Z0R+Q7Wt59D6kmNhIrrmj3WFCbJWCYcYY3dLM
Wraeu+37wYWn5V+nWj8y4dn1QbGmv6A9wlPFex+j6suJ1G3kOhQ8DFKnd0ee47DQoNFSIOtZyjOK
WlfpsRmxkyOOvDvZArAiIVINhBbFK6WZ8Chm52GoyATwhuIdS0GKr0wsIe8+Yq8jC/XZeuUvZYMz
cSggZo13OrKPwdzKe+10HJ0BSm+zB9DJH+yxC0A4aLxvPUYWav+Kwa9eDxvOptxy7knL/WwIq5gL
hWIkGu4mvLy2LE6eil1QmR2r0t6riOLki9XGFH3dNhkPFfIJsM6HJpr3gbg8CIiAbyWGAxAMas5u
R+YFMSoCDUy3Q0ZPEZTvsi8cyJCX0QFegShaUMD+x9F5LbWORFH0i1Sl1AqvtmU5Y4zBwIsKuKCc
s75+Vs/DTM29A7Ysq7vP2WcHPmBZlWeHr3lo3rBoPXSsyHG+zPxWldkvTnJU6/dqof4wnyVC2iTk
O/CGJr4OjgAlnL7M5jEP6b4e6m8atfGUvISoHHH0x4I5WyCGqT6uDdeo6e7sAYqhHFR1+qxybp4U
4AYfcPxHDV7leKzn1zO6i02T4GnFocOwH+OXmQcACuIEgF8UsH/g0h8E01zsI6Ruua3LDS+hhYcu
PJglTOCt+Kitg4EmMpm3iLwuBtNmSGaGF4YN7WCIcuuguDwdGnRzhi1ZK8e4FtGlBR9/eFIKvE2R
0iQycQJeDcQVyqj0qNsHakQ7PIwGIhywH/t7RKoleb8Oa212yR82Egw+k62bbobgEZNlVWSVV3AH
DX1EwaU+jYg1MQeWflUidndLrBwrmEgeqTW3dvpR4tvgVPskvOhG8mS6F41JNKOdbK+DzBX5x2TA
GGyVNwtPJZoWvEaXYygYeMQpIW7zAi3LOnIwgvsw/qMBTRUU4BC9BZrtvE8rGjPlhi5Y6W7VmBAr
wUi+QQmTMqAl415xVzp01aTk7HUZZAjXp0SxmCNzztoKbkAYg6mQdZGh4IRbA71wori8CsXixhHZ
jgHdERQ8QD1+QGKxDtD8jgkDKcN4cESiGKpQgFoeYiQwDwrWPkOvQZlTCUD7rkSGytrJx+Ged+VL
k85+xBcsgwvktp1KlzqLLLcVpm5SzRXdrZQpODxZ6Z2U2NFucZWdE+rvzACuA6f3oB9CHCAFLQO2
uVRB5H3hC1ZbYjcm+PFQjBgD+DE7WR3BAm38YDny+DLjPZSQd5p+I3VgJjy5gD3OoSSZ8JW2xbqP
w2MS6WeFY52GI+qDPa2dLfM/JxPZzrI2iMOgtJGdXBfGZMqQoWltBMiLG50yNtrZyl4DGlK9Gb6r
DLTWBL1Fs8HXM7iYarCPB5RvifHEAO9c2hjQ1uiowEHYVlMV0m6P9g2n5PzbdPyKu8QeMNTTGwRb
QE7SWzF/wBh9KrZ21exda8ETii1QyRU/ZmfJGiKOA0RRo8NPDdQ8ykO+tEVhkCQk9lUY02aXTvnC
tHrrxMOPUmEdMqM24H4QquHFc3HApF2wZ2p1viEUAiajvTWkNrP6UVnIedog+SpBrMbBb5iNrRSh
yW+Lb2YiqLOLkm1UePJBka2uJqKXcpZW/biYYDYQxh4n6SdpAMECOraP2/bFQaEyfsGfYR7DrLm8
6VnnKXOL7fNB4TEiWx0OaX2twj/OnrMaJd6gkofbsMMN1p1tkFcoKzkbFtwgCDRUF2YL5Vr9UAYo
Z3O/DV0LQntLrCcWPPahi3iWLUYZj5YJrvzLcLT3i+TUcpw2Bdg5MinyeXQexYJrqPpPR/0W9lMC
6m7ZHD9gyHD98wCDaERT7Vkdf6xex+162sgPP6i/8rkxcC3JO68pnafcbPcGqxPdN2TBXzaIboZx
SvEkutpPkaQlCvoBNiANESIUbPcqa1ZRligA0XV1Xs/+aFFOzPArta66isjcB8iyEhmv5OqfY/ZR
qfvQbnZGKaOpoW2r430xmxdQnC/RVcxeMsD4qJ0+hin3dGmtgGkGASa6tJtK/oWxhU0J1trsRmFF
6ECFfTQYPpCahlkXdy7m/Qd8b+rMRfzaXqXCz8LKoa0JXyDoZErp8OkOS7aYHI6jxPQYNZasufyY
x67PxPcmHzlV/LmZuStj4yqM+T4S0e3E5M8P4Yulh0hQcEHRqXiwK1rp2BC5xhmFM7iXeu+AKgqX
QTIpSDPmM+dMSX0FwmTf62dHjW6SkiqN0gY2n16dfmCJrVIXtRO4j6PW63QY90364jr1TowpWe3I
UNQlOsWqCiUdlHkxT1kH25v4FO456eN75EkU+EV6rOhoBF8jA56T5IKH2AuQy0MFYHCWM3iMYK/i
s40gJh36k+WY575TToiit3PV4liIHd5gvMQRrBcipewUW73JZO+DhDoMKKP7F4WtPprI2VjI7aIT
nccttvhe18enhFy5AOQsYbZFUFMOyjeYjxoa9LLAOVuoAPTnhTo0IwijdfcjPrVatE26c8QuCSWR
tFIs9L8xriJ1rKgQ973NGsGB3H4yzKUSeKJ8V1DMgAc2IRr0kHpos7i7XvUsGJ1I4cV6eAaUq2jA
TQG3wkZ4MzXIIuO9CYc2WghNMT7qRvG+AJ1XpbOr0FJHJt0I4s2CXaowDi2+rvHJLAFcNESMFt3N
rDCC7c4jAC01+7tZ2XsREsF3bu3PpZiA0pZt7LR0gnhmQGr+gfCnJWt72YBMlOEhtE49gCEfzG7t
B/7PF5ZtjgdCkl2UmNhkFNSmcyvhwrtmeo4XZ5eiG7GhnYDDHwc33y5mdHajBEEq5Ed0wbbBkNDd
MKH9jPjmXBvbLkvZIsdfD8i9wcvfU1aA4jQ3SP1DaBydHsuRqj0E/KhZ/mYR6m1MhLCizLHuCKlk
Uw3GG6gnydEVysCJACc9oABTXvoSdyHRrRNd3wuCFK3qqjrMG4kFVyrpir5zGHBKtxaHIx7+uUml
SJsTprCxmAvkuL9pQ86l6ht3frXwvAD+hZknURPlqOKBpzPJG+ISGrO707IZDTjvHvltOpxahrtM
yPHndd6bZL4tFbLDkPAStrtKVfzWuJQYdXACL3+Q0IyCbdXCrTJBfiFvjqrZe0vRsNpcPKiapZLt
nJRhq0pOAKSqokaRmh8cDWtSjUEGLn96qTIY6XBIMp+aTJpb4oS6ZOw3UkBU4kxfnmdkEGHfPA2C
pzAmDrA40Egi7WBcQDVpmpCpbU8Blhntm4pQNqHCoUcuTF/REZdXJPBaYwG15JgOdOOUm0kWUsxi
+rToHPvJpiZt3k7Cu0LaqmtjKk8HLhdaAWe/r19UQ5JRdvlTY3dfaYPfaaa8dnYqKVsSSD2pwR/F
Poba0koFPznwSVS5JF+ZnN8ubRvhHAlnk938MpiiHmWSqRqeG/fbGGqaEnTI9IwtgQejeB3m4WhV
5VYZGP/gxzSM5GBCElq17Qx1r9pjAx4R3lup9GV8CINeiM7OsdlLDEijCb4Z/RQSFkIHpkW3PKg/
+uxT2NzfXNCfuG73XTthtw5rEAryRcfZwtXzklJSr0TR31XDxYkHuzYV56woe+Q2Fl4WTvplEvg9
9g0wxsiLK2BJSMfKzijPmSh2/Bl2KfJ9rQ6BnFFq9zgqjdIVBPhH8QYNPzQQZQdgegB/b6nqTVJm
TZtMp44Q5b8adytVLY7jnPYYUaN3YYzjjiitQzy7UDAV9HmaCC5ZTciqcPeQU3LlOlZXVBmhukuj
s9rdcuqeb7D5gPkejJLep9kxcFQhIA8FN3R+TCFIvNvwC1a77bQXe648g6Z88EjtsiFtJBSwQXMf
41vYvZu8bYFUWZJbMLyss8Pc34z6zpyYwFk6dPuf/cUD12GatGChwB/1z1TvyK7Uj6BoeXoOQDMM
qmP854gaSKlCecxby7PqK1bbxxq4SfNj+i09IHH7pNUWwaEHUlD8MNuVmjdl4b4tnmMX8ztbmodC
NQRAAGkjM1PVymMBxUeb7l2GFg2eGV+qVLj2GTlnCNMJV2u2Ktp7Ef2S0CBYUMMEr4ExlMWdcAmV
+BX9xa68RiEcFz04EwoDs0ppQ+OPoXI2iz0wkzKfCtiEZ63UXrLGPar09bNCspA7fIF2YqmACRYb
kmMnsHq64+AcIh07FJrrfib9wJTsWSS9I7QvC/fWK+vtpk/qH2OKOr8qtP8BpmFUipmhbQc6R6em
YawJ49AGaGh2t+wGjPOR62mW/qQlpudS5aVsP/DFPqO2R9lpAjscoopERWLe5X9k1QGew9v0QNO0
6kfoLLigS1QkRq1uBodcp7V2GG9mne6um5BI4sLcFHRd9hIe5/4TZ+TXtseJKiLiL+yJH8Go+SIY
XzrD8DcVmPImc9ajsWGHjl4Y9Gfr3Ih/GYaBaIb+hAe91VI02Vei2azyRo6YFhxBzpk+n8IaQE2P
9jNEdlt1TgiIUNaRDdnjkV9QFNSGvUWpeZ3KvcVlm2b0EorsFE55uJ0KcPIa6s2Ufk1TzbbDY5p1
xNxQjJnlRtqVYVKLxPaitr9RPr6F8C9Uc6LATJCstbBoGvBzVOr2fbK1TQ5ZORvt54b5ZdKXO6Jk
t7XD7G9RmGX276OGup2MsBHPRTdtaZhQgUaXsEh3sT49wjjY6gM56yJ+H6bhXk1hgKtT9WRH5XvT
EMTESQvjFc8gZcI5isu1ApJemEZA8geWJUB96vHebHhZg4CleNcDpxCOwcg6IEOxfGSleXYhKjUw
GDtO7vWiuNcBX9oybuCJ3A1QAF2FXBLFztdSoZ8i0/DTLbV7u5QfFf2qU/osJAVvJxoY8W/SCa4h
uDlt8WEIYOe2PZbCn2kVfzTdfC0ZIdgQEbUsfu5wmc5ImJkA7hVz8vMSD0hAdUFy6oyDbzvf7a66
O3gE5RG5KvQbMWEVbfRbk/qaLX7GLXXmQ0QKAjBy824N/MC/inrkOyNueUZjQIyY1yZgH3G1c1F0
Sho9MVWfc0wmQ65dZqLGmrDedeic2gUhls2w5O5wiPaj2Eu3G8bIIGcuXVlSTxRkxWFCH26VFtTe
YaMQA5kZx04Ep1zsjC4k189Q2aIQLYNM2glbhQtalvwGZXBXQXmnILgPVE9O+1KGupdShVT9t9nI
pLY6f7b/qeZnNQPqoZwxDjRr1FjxBrR7E7rQ7xII5rEY95Lg75Ik3GrwYsp5urhUfAhGjmk67AOw
Bbo1UIZgCiAbBjD4Es6W0ayPitJ7hW6coE/vikLzaiYHdmU/R3W5FUgAhH2GH4y+wLMHPEH0+NgO
sW/P82vaKLui4+5Sb6zzJfw3Ew/eds4+wJ8zi423AdY+4sy/OgRKISdVc58aHecf3dzoaf6TAs0b
DQIaR2uvkZ3i76et29FACvyMn5qR/yNlG932A7LwGeu4dUkNVqcUHpx+YjQOIkE4hUG2k71ktCKw
SjaoDlG+muw21KNwa+IIUsyImYe6vNromPqCCtpSlCcyEW9mI94KQpLy5EmfyaeJC9JGa4KFMgPB
3PhFLQWpvXjx5rD54BbZ8IbSJfhwtAnVQ/GYqGqZ9NSX8G6UHB4187ltysbQwQJDzEKRGDGOJnBp
ziaMNyBjmH9d4FFqeKNDr2gm2MjR1UaZ6cFn8jFIhtYRypj7BZ8rkHI0ToDzhwYsL4arZEFyttcj
5w7s8s2QhW8gMY75p9gYd0Df2kqCypKIg2ra7zjcbdxs2YUA1BZJswIdSxA9D7UKQUDKW51rCsBD
PPxOqNgZ4SwdLfnqYep/C/6evO9xXDDsU+t9mR+Tet9P2handNh3zckOgmtiGWz+WIMR3offEgId
emKqXPCCZEpgUOHdYED1j/JjmxPuIPW0KLFNTpTJ1LZxmb8IjiI9Dy4aUKnleK6pLOuZT2tq6R0X
R3rB+S0YDb8P3sLxwbhqwjGo4JRtcK2ax/9ZAri6jN2Z+O2R00zFXqQLpfMKg9K5JwyQE6CpHMQh
dyviAP0c1JnKJz85g7hCqfEK1qZpNPsGB4qu+QozHkAz2cd9RUzU/ARz2bcYyCrT4jfwfflGZ8Yb
odrDyhD45TygUlDr3lJCGGyONSV7w/IIOs8RtoFkMSRoZKjx3U74ZRId0oTcXoGbthzUA3eDB9hs
XAaXEivWRZu1c8bK0tv2qFfiWSk/3CU5m3/Z0LzGIR2MvjwllJA66dZlJoAivcok7JUihS6DoIAP
O094kOdHPEN3Z8BmK7jLwF6xMSjg2EcCyXZ3SMbYF7gTr6RwHBvmSsECiYFFPdJ0hCYmB/PPon+n
Xi69Q4nwMbZCFqj7OT+4cgbsTQO0Uner8PsG0kYk4y4zyRH/aXhCnVMfIvOtzV9ck+EGErzBxhs/
HvdKHjCS1HYp0/jKgJ81PutMcBr3sw20NxuBWBFx4BWljz6WGe1bQZM/FKPXCuV/+4p6KmQKDfPA
GZoM4NSqCgjZsaODaRKUN0J3pcTZOLrlc0j8NrGLD+SrBPHl8TIG7kmFCyKgh04aepKRSSax2Gq+
c7c57vGDvI3lJw6Hx2g2XvOovORE76gV+VmxPT7V2vJZmlenbpDIfNeReWWrUolR0ujYm8Ifye8+
TCiKpzo6Yhy+S1sWgUNGmUTfYUzKoUFkVR8mpnlzPfrmCIOtwUmp6FREi/q3LUDqTAaI4bgQqwvo
I01FpVmoTgHIDVanzJd7hHB/XEyJauza4IbFh2jzuT1vz5+833r2yNuB2XDWtvVqu91v9/vf/Wrl
7/1hdfP9K7Hy69VtWPmr1ZW/vq1uKz9f+7ftLVrfV3632v+4a/86rP2Vb65W7cY/+Y2HYfVqWGMO
uPoJtuNVefVXvw8sY9d+LNaLX+yuw+p64y1Wvz+r2y8+Rd/WZkCV+puipry63g//9n/92P+5xuuf
q7m54kM8bcW5xmQr3vs/vPPqtCLVfNV4HpxBn0HR6sQFX0+P5RDvh3X77n72P9nqKn9EXhKSf+/E
lT0ht+XTDGte8yGv03jm0h8//PIqXa9Wez7ryZeveeLt+Tc/ed13fP6M2/CQv83v+57ncwW+x+uv
Hif/euLHH/xzMlee/7gy6F5xZ04/fGj+kr89PfhM/Pr1/z/gaCrfnR87PK6Nx/sN65/peVgL71p5
15/KY4L+jsB7veLG8T+vbkPI14qZvvjMoFSpHs+DWtFPrs1iS2KVSyESrUp8G9CvkTNmxphNWZt8
2BFMOAVwJBxpSWDAUcS/EGU5wwpQZyglpNCZHCP7BVAr2EAAFvF2xrAZuwDuF2w4L7FWjJWw0kM1
lfoQ5nRk2w8bKp6zHW3PKYkFqkhqLe8R3UA7Ac2X6XVRxq1ju92m7XDkrJN4G2XpqejVh9GPO1s1
L4HUASZqffuNF/i6gxuRZ6fEq2noP0benOpzHbAaNuQ7PKiiX5WYVbNEh4kZmF1Gb/IZLzn1gSLn
5K3julk2rbD+3BEzKFc192jM/69s8DdtGuXHRQwuzdwUfKuG+W+qtI/BLjdGwyB6hA4dE7dJ5nQT
OqdcsfaukHp1MLuRsBwAXdE+THqYqOufGC/3QQxN50L4wgzcBwV/m6a/anXB7gDFSzZ+GA6SCPA+
wSxSEitsE4qhQ753zAgZC7c02eVUfBIn1ZC5CJQTcSyHSEw3mBfgOZl6XXsZewQYF7RMqgrUw8xu
dJ4jkkfl6GSuIbnvrIphHcfBWd2SLln3OwVof7E+hJ7uEhLRTRqtXNkZKky4AksonYFJYd8qJ3mx
gm7fcuwvMWa6ae34gcBkgFLJtLC4IYIK5STGVDqkFFpzQuLMKrwyjXjKVADXTiPhLZu2gzXy/ADD
Gfgp1xg9Krnt09QWdcOEEY4ElDYN1kEfLP+7PAzgsHGaNJvAmN8Q+HoW1jTy8CfKAcWc+tIO2mFi
hkJcLzNuApbT8SA3N3mvMDr0AiDMeti4Vr/tIncr+sFz1W8icEE+MMTZLq57ruKABh8HcWAaw9xI
sLpFqApJsHUj3BxV6xZgSKBnEyHG6UTOcPQBeBKIgrpC5yRgpFYDjs9dLgVrlLw/dbbgi1yOu6Xm
HuoqQAwFYd6ykpwcvlWj+ZkZvfcq1WfTPc+x6ptME2F0o5/A6oYMiPasB19OHhymcHyJXf2rGqrf
ClOQxhpWxSg8Fy9HO1v+0eoMMjEwkgGXde6n7J42Ly6K8SXKKiS5AAqWy+DYqNBrIQiIJ/XWLTnJ
BMVzSB7LSKcS9/rLjH6C3EsrvFYzsViABMPyoQ02q5RPNTKQCOqTNIUqNRPUi8zs6k9OeBsArkaJ
tn2HrydkHg16aAhgGGsLql37yBnGIajRK2NFy7ysmYmagzepQ1rCmFDiBuU6SS8QtPem/Sww2atG
62KUw8VBQy+5Ew5WHJM6zRzi5TrsHjPE5dRQ/jXCvsYuGmA52qIEYs5PVxVb+nHQVV8SaBYbk53l
mWQPFAr8xPKGTcWqKt2dqzvHSmDZlDR7gqrOExFQk8m2ApfLhlcjDPoV3GlygPu9M95ry7i6RbrX
2l85JMQ7+CtHnoQ7yDA/1B6/rbEyTm3pbKWljwKoanRknDOCTT7qOLxnswdjTZJmKcAZg2Yl7gg8
e07+JNTuTeTaLoCjQfRVGWq70jg0juPlb6JF1JRiIqsS5q7VBMg/bOcACont8P+ugwmzEJGSfjR/
4e7RVsGlRJrI8xeIFUC/pkDVY4gPJ/pJgcI9qKxTCAiLuKkUtfaMNR7SNjnsGo1lNWLNMsEhgOvm
9WG0Ys80edqHMtvK9nk00E5mjOqYVupZdB5pDCJPt4jMGglNan6A/DfOgORzKeEODBhlGD6Whms5
Y5RkC1ODtaxztsAITbm6alx1tBBBS7fFl6g0+OoLxOFTsocVtTHwDA2wUlywiGtxX3GUG1fU2gS+
tL+O5cKifBSL8BdKqMmkSDGx4C9JxSPCbknLt8UwtlHFBARCP0MkieyP2vuie+2AFIGvkXEPUven
HjGMM+reJHC7ANSX15LZ4Cqd45sK9glkY0Zgmm0HkRBEH9q/wVkEGyxi+C1HUQJRdf6UxwnESzXw
Jk5IzqGTxVjZ4XyQjRypLlLktB3bD4ieyLXHPcwW+A6uuGrJdWKWn+kK7PXadwNj/bJ0/R6fTxh2
81XQ6kiYe9Kjz4jWZ0n7f4vJPQ22YoZXlG9cZmklWG1Kux5Y9FIEYy27sUc5+dbMugexhPl2LN5c
9ZNk5nJQ1BV/0Zjv8mwcmcdI8oo59a+Q7DleOwD4sYceGjrhn2thLC9Aj9jt/C7EUCiGnqNk7n7C
TA3p4qqk+cEPnD02Y3IfXwS2g/IDREiHzOosKSNJTcdKWDuKAnwAnnNOn0ExCZA7FAzYQCkimNsL
fvSwULhLiMwCO/vS1BmMi3wiyjrA8Fi23XV8MKazZI3C89u4w1NUy1zNrnmThleSP1oSEwFnNsCt
x+bpB3io0p07sjRwHMPcHddtqKL9pmBMYjp0IPVfz0zNKdWzFXbnpm1PiNBwh3UPWK76bXIfC4kp
9Ntytp6G4BZU+Fyb8BXHYp9GH52a/M2wRwofZQ9HMCyoAn3JNMG+07D8BgOptQjMk5NLBx8V0XQa
fqdSPzPcuTtOge43xE4KADnknCfaKM2+wgB+GMJv+OFwaXbcKCZFSDLzs8N1GcN0D4CutCQHt0Xx
zmfVWhX614cAXpJU+sEOYAO6vkzwsiPcj/LDhJeqZIgQD7FXBmPbs7pDGhid/blJ/hSsP2MbNwQN
9kv4qjmtJ9WVaR0ei+yyWGgPuh8elA1OvZwc5PLh0Y/ND1gh3Qpz5ixMVu38BI9INrYBCP1cU45D
EzPt8zR9jVblyxPD0V4ky4i1wHbokJo9jLj2cnhZoa/hfK+5L/LqI7hFRmisrBxOsen3Xf6QSY1y
8UnO2WhDf4E3DGCTKYjJZ/i8c7YzhxRXAerPRqAezYz+s2REjUCBkOmN3IKx51ll1mbGA6UNnkrj
ZE3NrmvhuCkHjotWbneaZBYAXSXBpZ5QQbGL2Ub/wrmBpZ35FKr53WSKVg39E8Webt0l1RAkya/G
gCtahXB0JN4X6xSDSwpeh6x4dpWbytKplOBNRDkoXeWZFa5Vk/mbmYj5v6KKnNTYi/p407o/Rc3M
bFy1XGUu2EpS6+hm/A7JFsip9G1AWtzsfKbYopNnnHEglRyRPXaFofODCq3gVo82Xa+DJ6dMnwA7
H5zhlEJ9IG7wUJbapaMxYDlNAgF2ae5a5x8AJqxg/NBiIrYq95S5Lt87FLnE/DAZzvFYY/YzDP1R
3lenVP4FtuPXsPmoJXEIBuvUge07LNSV4X/zXw0VmPYck37e/QJGU7OWG90Nfjqt12B1xmd1zn1h
KS+xZRHdOkfUEqGkI6LqV6efpCyv1WTd5X9PMwp/bIO3HexwqwMSKHU8A0yYv44lvrtp8MNmwpyL
KHll3sM9xAF7F3LZXOBrWECyyUbzPY4/2iXHoSz+NnALbwJiYScnw1e3O0RQ9+zU3EQqpiu1ChQo
dB6eMjJ2VYdnUbQvo/rs4FIZUqybiC9j2mYzs75tzu6ESYA7ondiyU6IG3ScL3I4xBAdOwPlN8C1
UBApDFj3dmQYYTYZ8DzWdnGSlqwUjTCDwh2MOQowGKRswdS8caLu5LaGZcGbSgMlWen1rDF5/7WD
/sWKrZ8Uug+pr0TIz/cKxVSokXknn3BeYlIITXbjSyUwu2A2D6v3mREfocXTA548ue7ls97Ul0YT
x6KVWV+a+mw76obwtZOhWX42Z9doEEddHyj7CRqk2ErKbqPAxDakd2Ib3UmaIqxj7D64OJzG8bXo
7YnRHubvpuw48+paqDX8p9hLYziPW6c3zwVNJnXieql/2q7HH6xVMJXLd51ebHSCVqb0AXz7nYRb
wlL8zhZPZPd4S2t4EwKEShfP3WR8IyrW4hDuh7bOOY5JJXRhYlFYV+G5SEl605iSqbAlYhRRuFLG
UDvb2bpn8X0cohMBJZJ8Mk+6CVlPQ7pJQJJJM6dDjpxRhSV0w2VZ+91QnFz0c3COf6asQ4QR3YNk
hOiDihBPDjbrL6X+aloX5uvs50H8DHUed/PfskJ1cNB1gHwbFF1AUm9bukZ8ygrV3JCZwFevfMc1
duVW6gE1xeo5Ijw5q/vT1F/16rV2fsuwgoXQ4eFP2xMh6xUqSbmMzqn4YO1U5qcLpQzHEc7H4Fl2
sGV0neof5BGxlIXAOsSTQR4yzPh8vJ7YGowtpcpxglhbfDsCE98WhHnGG6Xcd1p9U7RzoMU3wcbE
1rVaznZUbU3kYsoS/dNDezMyQcOldicHE/pgkaaCtgFkr1TnNSpZ9HmspHk71cpBy19KgRqAiUu0
mnm1wDU8uTlqJp5Yw0LGBxkuTh5fQiYeVI4r+UY2zaEka+XWqxEPm1RtYOTBc4qwdQ/ZqwYivEyV
qj/Dv9G95+XersvXQUsecwaPjOk+Z5koxVcnUPlC7s+b4GL2T7pd+hq7ckyfXInjpNYQBxkPVPrJ
VdAsA5bLIRpHncS1GTcwIWH4NunbMjc/S6KNCPJtyS5VSYUCJOu2qjId8Yc6qTiQwBY1KDFqElKG
WqOzZI7D3THIalziwmMASFALNJ0S4A26jkX1Uwj6RBT704/EI4AlIsX1jdjYdRX82PQtK3rKL7xc
+ueERazl/KoMjmxvA2qg8eZ0EFA8EWORUxChy15fxdCwCrge4izBUJfpHmyN+wKZZZ6tvTYdXQhV
C+9rq98aDqz4sbTT6FXYLUgPS/kJslE9aOptgjdQ2d2J8m8z0CtIWYPJtB8CXDiHu9Qujlz/66hD
DkplzZBs2pHMBHHDiGfPrBnb6ynDBS2BvPpk6ueFdKH0mpEHYk7izPtbDMJ0+Dhja+xbneNUIvxa
scDJM3bjZ7UgcykYODjLh/QujKmZEE6gXZZUa8MmaBPTPgRrSOsR0Uc3+k7TmM9YHRwkNl20zi6j
SjJ4IPCvgQxWvxV4aeDyyCik2g4QagaTyNt8fnV45NpQWzNwe5mwQNyIOfhbBt6sCNVtCVnEpsxX
KdgcjnxFwkIweGat/FpgX066cpKALNJTT/DO4wzDqn3qsKvkmiDqSL8cyAVqdPgfZCr+OeDqeVxA
lqsOJcXpTDB9A+7c74fOOQieDSnGzWD61DMsVty4ZDVMRzmCD3dM95neS2hC8vja9hFQLodhetGR
leQRJoOMcEsVqh4ofg7dm8EHgZ2YsQgirzldtPKWAhu5DCCgQ2njNmWPdGjapP7HhJLfTvVW7hwy
70fYAfMh4ypPNb5dspbT4C+j1OG4fBEF2E4jDp2DWQvCq8nBXQ9AoRvnU++yu+JIbbKI4+VVNA9L
MX05kZtZDDHglVNmDKvZnAaXmG6M4ttdFX+Fi/r/bXWRoWQiO2t4wrgMou0Qh1Rxs0vBEzjuqX7i
KtsicPSWHuRa/E2QdGTHIFEd2Rx1Rvssd9Aqnp8t+4Rr2w6iHwMj5J3wiMmQtTD4Ryw1u95oZp5a
ClwKXk05WjNqX8rYDCpSPSi29cKurrJLVyfcodGYIHCFE43yk6KoJwjGheaFChreprxPk05fVA7r
3k2fQHeiQrmj1i4UlGkTbMmMKqnoExJ2kU0MKpHcdf6Ss4AVXKmtrsBC8wjlR4OD0hTtYUjdcxYU
b/C6JGuZ4dAG7QS06t8mhwCh508jrXmMhRzQb668GTOGh7K2SG4h6lBATWN861A1ZdgsjZIbgseo
quFaDONTHmvyO5HbeOWWfmEftDTzNBWndx1nJp4wMJ3FRKOYImiFXgeYE+hbEwt+Axt32PsaO/vc
4qzDSSL1DsUYw3aHniaOYcBgntraSn4UtPYtIEMsbk6EOZ1a7HFRoKVgSTL4AlTC7yu1XkY4cKpR
/Kh87WwtG1UgnC88nmc0K9O5AU1pTToTxlNh06+7+SHnoBJLzeyGSqPzvu0FCxA64ylTdnJ+NnTi
zXCLPRJ4uH7SVqPfWYnseiGrsxLKQngVOPhkfWgRmwq3JCvVb5cVMQDousy4c/0zs/pXeYzmsbWB
IOtV+XxVc9bW95K49JZVShI2dyTNdn1wWRKaeTlwk3SPqomOE4hKMaJCQQ8lR1LdnPoW7N945m1Y
nKwSh6p7SLSN1EcMw/K/o6kBuDY6Yiuv252w+NaGp3xxvxoLNcpVfsqqj/Z1GZ8NXG6i7CjnddmU
bGZ0PAUHgKxrKjp7vCUzRsKSpRuMvpYo51Zvd/L71ZwGqp55loaPDSdbAC4jZ5f1hGwXXUomXhM9
ghUK6iUixKeQXYiPkFfLAM8Zuyd5saGD+xbfZQU+oLSKR1qyIYxX+czZTPRsqA4lGkETtDSC86Ut
v7k6/z9GzYIWfN9+ljuvBOTwT3qXHu4yLy4GupEeuUmokm3MvsGFwtZoji1blaTkyG9CQtssDPLH
YVZEG6oZvdX9VT23myiYb11bM8rurUsXaLsqzM5KRScfPLGfWs0xC/+VgFxFqR1kj5YV1HGYvc9K
d6SkpEP9DB3rgLRQdnsQvPet8trYwwuG5DzzONivzLQ/B0wrnYTmo6jfBiZvFIZdx/AQJmkxXiSG
BWQhJUtRFfvkvXs1X0TGHFPh+kOOiJFfggnh0RGhgKVg0L+XBq0ouvj6P5LOazl5bAvCT0SVEpK4
FUgIEWWMsbmhzG+sHFF++vm259SpKY8Hg9hhxV7dzqKTYUZ5lBi17IUaK1AQA4J2BimqkIH4BH2b
wEHC7rtWqnU7qw6pclOIPCLm/wepAJJEPAzciZE0k5HU/sj9yqjhCMqNBbsd3svPai6vBY69g2tJ
o5orcX5rKnNhTt8gpdVE5R6W2bx1u7yjZ/3y2il2oprJ2eQK1fZVDMZpiowvB0eaPEVALNzVHOWm
kV2FBOqYlwxstu/AqkhJ/gkvSLEioUsilZKYNSkjnP+/FiEkWkOlCUpxFOZHPlbdzGmYjWIAYWsq
86uJZhYYaJnrV2SzRwuidYCEFxj5HmVjJ64jDBrgsmE7DSn9espIFCWmDDgz2O07j5F0P4QyIQSY
hPLdPH7cqZkIqMSL6UYeX1h84Z5FMSevUzfqzGUJV/ICoDZ7rS9+ZkPrxOmZzCiE6iuVZ1z3fgWN
jcBmxMRIAfZwroANHbVP0CaLTW4gTc74xzQodqtR+CdfK81oLwIfBQ6WR5MN2yBWbThRXwSvUWQ6
qQKNEYqGDVW/NKq/IKkCd9F4ahsu5ww60qaSpBGz/U1jodGu7f2KsLrHmNNiRnKQpZckhwxVUw/N
Aki2GMlupuOQtzsN6LdJMgkWhyLguJ5PYNfCZk8ajkjev4p2S8wYoobhycbIdsqMMrnswOHKNNIl
T+hSp8ohJSqda7TEZ8uCWfCqmDm9HuyEHGs79kdmAKAxdObN4lS3zLHS06oRwCrDOaTwHJ0oc1SC
cDB4U5lvUONAKWIljFFvQp0uwC6kZPmr9SGo+AWITKsPBmmN3C1dtyqq3qCEzbu5KRh7VxnTIMNr
QT02SkVgVdiVingQgOKyXZfG5FCsRZc7te+ZASUqFKLJd6Fujft7focquezfADncge7qo/5hCE1V
adbtYhWiPdW9K6iikocFXia1OGDwq6I5RaLeEfx0NKYmrq8IehZqtcsIhtpF7aAoYCchclsmEwYb
oaaRjoD0p8QTMaf4SxjB9gVkRBbIdwusXAWaYeLuydkMeAZj4FSruwbmGL6WKKKN7csdRKUyNdaM
Ey9S5bMEAda/EJZgCEfSElvAZOLa/OmYRoKTmfnWEhoVCFE3kgY1IdULMawRcoqiMDu3OcCUHAiG
aDg2A+XN3PiUq/pNxOEtoX+gBSgJhCRbi43whxGl3UoZQfwtdQ0min01aWf1tdcptsghNd4zZ3bR
MEZDHCpALWLD4DEnegzAFIsQLcBM51nphHK0WsgaAx/QDDFVIBY/0dUlvOMiVB4iQNnlwmOYQIeQ
roJBvszSXX5/KKgHVtB3i9bsBD1Cz7hHlqHrR7Zddh7AmlfwYn6aBIgZIuaPkb6dXAIcsOWjKx5M
3M40gO0gMGCvyG1I7nQEouYJw7yDEDOJQ4hyYlgA8f0izCGGDUH4ZmPGhOcLpWd70eUOXcsEYgY1
YnJkHvxmg+rK0vQxVMMhq0ZXNqu9iHoUmoWiy1wpt4xSMoCTTCaBjA3QsVGK+KFGsSLzBNJnQDeo
kpXdvKMbP1Ao7vUKaibqQ8kKORHiXtE8hmnPDeCwe4Uxcx5WW4PBaRA/T0PVC+dYJhKWEWR+paCJ
zcaI4ExjelwEAFUdik+zsiKHQwtsS6CsxWQ8oMzlNBb/cIwNzyyRTg9gSwtOa+8K7kphz6leJ+20
YeYOrQVcUufBVGbTHuzkaDuMgX2fPXQ8OiUSt4bMh2Qpmb3hngVFUAYGj8GmZOH3r2DX0QSZT+lR
qyhSUPCkJB0BL7oPH3/Wupq/zRWUHRFuo/dC8ZOZHPrtMGbQTGwnqBUY9BADjphg0XtUIas1tO92
YJyFFgCwdAmCN1E1h4uBbJriatCfJOTxaMfPgIflBDz30Pw2GDcCAXqnuQuUcWDKQnSvRAl65N1T
AjiEfVTtXQOajlZOnTRQXtNcEPhRYBUwRIinEUX1dt5eFpScFWVkPuBXzU7MsjD8UlHJC5acjG6t
EkaLxoXeRGvmP1WqGqlBq29WUzehVixETm4SipJ3SmOzSltJrdcN32LO3xw+pFTLMfraSmXvO4lp
2xxODdXBj0oGfQiBHOuYoGWXVOkzrZA4BnqcAnwV6Uys7qlNpSUGt5kBBtTdTKRgTNtVBHMZo+GT
EdhhyPBHbfyitQbynF4GJPrxaNghUppC6UpM9IvMc8HQgMhRxQz0OJOduu7cdJ6cKmlYwWWwFl1r
Wb8v5Vj9UmD+nzBNaTj/jIjtzOgtROYG1kjJiednwXUW2z1qAhlU4aXaUxEy13LBjBXnFB7djehJ
55RJmtePVJhM++pEOMlagoKsqTgCHGMxDKcCCYMEe9mDmhf5HPXFlUhtQIBgeCB5YEpHEvoE+ls1
L069XNMZQq1dYoSodA36ep2s+aLYu6BKKUIaZb7WgRJQ5PxTdFYJiSKoaI1IP76QIa8zn/PK3CDO
cCMipKGgxCmIIIou8UQQFiLw2lLGqVqMR75R6aaKPDsAj3tnUlwUMIFtgKBP170yB3hOmdUM/3DE
9av7XGaNZBeg1MSpH3T6K0QnogBH+DLPHg1NtQXtHcjdlsSSm0AFdFzrDIpVBymumPsID3EgGh2G
bUxIVoH+HdT3OvgU44Rdap6ZqHSqYXq28y8lqIinztr9zLi2M3H4G/SghqnfCpyp8AGG1KAS//jD
uARn6FxXzAbCu9Jaf7uAsYlH81DXJDt1otmj1MOzQFVOtxPYH5vvzih/QQWt2oF8O2SqHtGOT5FJ
DDQvZYiVQqXzTCp8evbo7iOov9fvRNCSMbMv4STVIli+Au3PzlNcETh6kdPfaQsjfLpXsRWmSThN
zWwuDV4qD/sic/X6JGpRQpBH5BDdCOJ4DkSRSmwHtF+YdICfD7AVXhu6Am04tqPXvECUZ/0zN/Y6
AFF4bi2zeRe5/hithohJnhEiLE7Uq4eAoa79KqYEjY1Q0LvHHehfyaVmFhcnbJF5xhAUzqW7o6Xf
MN2Segu0Mtnd1B80BrI4Fvn0SEvTTu+zt8JQbNpEG4R4eloJ6hjbIiDQDaz9dJHM4CC+iFZmNlLS
VGXFHX4xEyBgqUMKa/NIymy+gOpC6jxrf4kkaqDF+GuRnWvcVDjXMPe9wXw2bkPMvOWysl5gdIr6
V7/PgI80TrOoVwX9Np35eDj0rAAJYgrS3wJX2dDlpdazzSmGtDJDkdRCIDUEXQNR8l/UIQIiAc8X
VbsQodi6aZYCPyVyNjENKoqgd9ZeRXBQzt6TgkuziLZxa/6FfuLPRWuRasPYlhtlFGqVxFezADnR
f8oCGnzw2mE8UkhiHUpg3c3CGykLM69xSOh3LJgHqBEbub8GP6QamwDcElFbp6KspjZptDSpAmVa
eNJp9MOFoCOxQ8kIGcYi/0j79iRyUhFAafqhNHpX0uOPMTdPVVJ9GioboTjKCMupStPPUD8FdFOb
LiSwwucFjJ+UX6yo03bVWYQ1aGOuqxvcKs4ihJsm+GqbRwwcWKCFBSHD3wGlhgDOBPkCJ4vFYvhi
meS/SvV6gB2nc0QYmLBDOl3fJqD2TOlEZry6kBH4AAyh3IerGJGIW8H4hQwiQcS8bvcZU5AidphM
E/FaBAOIF2tIMAoCPbFHOOkJJBFSJo+ie32HyQsR4klCRiy0IUBCjxaKBOSZE9AoLZ3xeZy7FfjD
xf1/AsAs/i5xvoGiOWhT7uJuOFX3TfWC6yEGxqACXhjxL3VUHGYUGeOAwTLGFYcnpgwRWQvtoFlZ
kkc71U/3+ohAg4tR8wHoysSqdHLJZUdAm67cHCxGtCmqhPAVek5ylJ5me8NM1Qx5WUMgoGTaolz4
TH+dAcSgVYAWKopVlTL9Qny6SRTlJwbMPcpoa4WFOzPun10Bq7tC0j6HAPO+7cHGlAtG06RM9U1k
zwSHzR2yzR4uVTF6Vqm5l3GgU6BoiGR6o5qDOjSZRaTnRfc4+k0EQaJAfQBp+esorAXlTB7S/g7v
q7J89vLkinKrSUgpnKoAw0+Kp86uYSLtRIrNgGKnSwhfU9GUHuLWFYrshX1wvFeFT3HjECm5rbfl
blHCVKh/SModPGEHDDiBJ5fhAwVyUTuAEkFURyAB+sOvR90HxNErIRMelcoRKgZZXmpNuhHVlLxH
gVLzA+w6Ziyjza/Q49A7g752ujET8I1IojIBtEuBoulavp7MGH7xmSWNHjoYa7JYWKIhYla4jcWM
TmUPdANJdOLgWQN8nm/TN69ly/xkwnQnGmQmU05xaUvUrQqQYkG8L2MVxXhBZRxYzH05r9L8J6yw
gHRW9NxmVM5kglQtDVbDHODpovXynFyBqm05U0EjFLuBt4Rfo2mmtZx9ptP093EvSV72n2I5wrFm
mhFUn9IgAIU2AqNKs05a5pfXCEXUItzC7bqW8+Zaj69/Ii4MzY5iw01LFHc066VuVG8CD9NnCLTI
9SFMTt0LRkZqPUFSrl8LGVCRvK5qCkRwMHQ48gUj6tS+xK8WJDwv5grvDVOG1A1mySHBa08U8YyB
lP8VVX6iAdhlMyRgg2g+vcnadYSkJsdFRCLKL3UbZjfqr3ORAkbIlOg/UHm7c5AFLMN3R/YD3U9o
CfIjPxteFiCCeH73CvnujhI55gy1JtIjrD58fc2mYHIykjWALNVyxEagIrOJ8LJDM3o5aD1lSMB5
VW6PT61vSYaAUWlQ/QTNqVWvYKnPcwBthYOJoAopZhq3EaVhctCyouk+DlkCSAeWJEhtY9qFQ+Sq
TN2QH4oOXKuJSnS0lZFbHFBKsRBOOJSBMG/3zb0FUdLAR0VFS62hwo6jYzosdgLWEDUAGgHt9SFN
Jb2x4ik9tbPJyRgnN9EyExk0tDSiIatUqSdidzFjZAJ36cmYE6qrIh5sohrWaZKxNOYH2q4tBrZZ
J+2wy7V4Jc1GwmzTq/K9gEVV+WyXxtKpi36yeQlupvMmBqe7Gg0TLWWkhbKbUlFjV93IBGg2Ppp0
+DAWM6jKNE8YqSzWfwSsRwnhKjKgM2lf0amR1J9a6FLcmaRDmeTdjAmpeqYwqwuokmww3DvFiB7k
c6GS6YimhQxqsJoliLeD03hBFBix/KlQeGaeAz4Wcahepooka68984I+7jC/itmyhEYjBDNUBAyv
z1Wq3lwEtCPt7JV4NI32RdkgCwsqBqKlkFFw+icUsLI1ozzLdoRAPAXEB4UvjMGODIKvvtNJ6bp3
DUE0Hu8CBRTrpxAIQH5OEEpE/lVIr3NVIIMwc8UuMKPrtlPuJbnuFTX9CBLQakEDhLeksWMZ/Sbl
wDNeEcEUan4YoH0XDez2+miQfuWejGURz1Pm7cagxxXMbzJlTabw/cgo96FsULA0ylULnMLo/bFK
1ubE9FyS7GaE7f1UeS3UFUlid1X0pWvKUSSeChOfY+nFScGYDXw/oPIEuEQ0snUWIRzhJc0xNyHh
F/l5KSmQxhyrV3EeBbJjLLUPUaZVCsDnVQQksLw7EYQd3amAhAvyTleNyh2twndFyt4XMm0TKYN6
BfhL0p+ipAYZT90InAcZ3kA1SqF4Dhsto0SwK4WTRJnc6DYmYgGLWQjoNPl7zgXTyVaTnO6LcFjJ
YoCkBvFMx/4Vtycm8U5RgJEJSq9HoKu6l9uh6FxRZEW7762kIzVGKak2UeIoWIC7Y0yB0GxPkdDc
o1NngkqCtUdPYqcka8xIeSYwNW0dbmJglwMVMhkqvzmfuAi6vWEY27ZU/LlqHvN56WaGZ6CTXUPG
Bc2hHVHKmip5ey8UN5kpFP7/DRRNwFW1BAFohLzIlZI5Ia4569c1nbmYOv5igxlD2wNOTrKAuxYf
X43M33bXOsmobEFS3MLppbiRjvstYNRX9jRI7DAY13V1vwUjXbY88F+1fO56d4CPHEUE7JgsfbZm
v54oWUGg8shylcFDYx115NbDBGdgofiiBz4E6U0fYLRBeseIEzsYmn1sqj93lW5vk3z0lGhDZjSl
F25AKs4v5DREQviSG1gVGCvT5WEXm2g0IrCKKc0zZfWrSdmvjK8VTgGSmi0ILL8uOcsmQTqjU/Vo
QpD7ENl8WMztIK0xDfiIXHHvZQXqT5QYSWjnBPtASZBqheMC60bLwtGTmjTEWAg+OXkyfSnbj1V3
rMiXjFLy7xQ6zVy3DfASfWaAvhFUxMzDTR1MeQJTMIGLYs5rncJGWYO5eZEyN4ZdxovNfB5ygELk
SAyCjmpXR80abGZplu5QTYh41mjSwEvFJNkE35BeLP6SY8KIUxP2OwANRDEQikznrnTyW9BMq1pV
dkEr7RuVwiXj7TNZP9ARBAHCR3OtU2N4n0QSCpgJFsqxOM+55Ep3GsLiI4+eMQVnRn3FhH03rkE1
b432RT1oAzK6MZE3dlosMXWByusTKoj7IT0s0q0OTyFM5BjW61StIqZ29JNsnIj+xdApNdphTWOW
THeuO9q4U4Id8DQKtlPlwAmqgojBVA1elXy9eqdZf1GkMf/VELBtkx+T6Njp/fu1f6dTg48yfmTS
mASSqcNr2pWQcURAp9Qt5IWURLrvAJ4USDXgemTMh/4KKjc1epOr8H069/dVBg8EbSWnhTl8fog0
vhpTMPCOfQVgo+G6kEm4VmArZvOlfGEvB9NWScp0Bhzt2al5ws1HIhwijZihJ7AaAMkmq4ky4PDe
wkoDL5ZmaXTC5GM4t9RfJHrowMDlqf7MQR9/khlBW6i4yraYHxP57VUfMQkonDeBS2qb02eZSOmt
EAiAvr5TCJj4ADsmllw4Bt1vpBzmVEVLTwAb8Do5SKEpXce4+75eD7CoMZ7EiCDfNQp2PUP6s19B
YyrrVwW+kiTYad1JjYi+PaVu7KT/5TKBaAHLKZW13WGHzF2vb0biI/6/eJrXkTkf2IRclFOkaUVx
gitKHM5UBc0wQdhp1yCc4ULCY74sEV5YLMXiY7wmsNz1cGyhA2FNP3OCXewNwNEKAXcrv+hMILQr
ZZv9FF801ujM8TpNQpwHJbOV/Gyv0FjwJy3AATQDEWxAxdLKNrPAvT8CEATAWHNCC8GVTDbG30wm
p2BJu4/jw7vXtwEgD92ZZBn9w6FA6TQjo/uoUwulUHfcoIl5lX/AVOIk+erzkQlmOtOWfsufYOYI
1ckItXJFqeteepG0gvUJsGHkqB2BtkNdrQf/wjwDs0lWvU6O/MTT6luVkvwRhdHuLQPyDhmLBufY
srDbcoV+ewpbDW0xgqXH8Lxfiy++Xn8ExMStIKXBrb5MKx7shWlzhnkHhaGyQ820J4wIP/SLWSFW
S0SFA8vuBOd8nxylq+YiBmtVZ8pP29BGKWF/t7Xt3fbvlrT6ba/5jb99HSVo1F2grG51rs6Fy3ZU
Zw79TbqKARLV4gNl2M+t7AdE4EZ304Nqp5f5ZroMB5YQZqXojKPiNiqP2Sm+3JeT/TpnR3LCTfta
jg8GAjTQnRZoVrpppPbii0WQs/XiZqqMDB74gnwC94W9gfSFf95pPzAsB48uI4yU/Eh2H92Ffx+e
IrQ5kv0G9ITolJDX/T0FO69BLbahe+jPT81l3JFie/mBqf+HYn0HDuM43QUnlF7YFOq4ANzRdzpn
sdM9+XQV90TZwxqBr4sjjuzH9eXF/uvdfPBk9+t0Sn30H49sg8e5Vb94eu2hXMV+c96etceRhDNH
PmVnHqx/jADp+Tttm77lb/WN+gtfn6fvntOlP0oPNk2XKIpZw2Xaa1cghm63Lo6cF7thrwqn3COa
tKztxRIeuXVu53awNDa8A7Rfz3I/W73YuNhOvcTpt2ByNy/7A+bfLaNPDvp5GzKGVXBGkGdde/DU
cYrQIDhykftHeoOb8ijtqGpvqemvF95iFdpkmV65DI5gOO2WkjJThjvKve58VbmwY54oPr23W3Dz
Xn7rbOqQ3NeKhzZtSAmP2Ul3YHJbQ9S5Z5BuPduyD09i11O2krZoP21e7szp1uAo19ER4MEp5DRR
MnIjBzaIrXKFL2dbOeR1m+yorFhqZ7wyP7Ckj7Ue9jBkrPuNtM29wNHc7L1ep3uky7bdnpu7CW1p
K10h3VmZ12JVHion98xj6lHJ4wpAd7PPHOa1/MBZzVf1no/524/saJwG1E3VkwFrEosf3oJzdJ4u
9X721VwY34ByhWbcpToG7J4Te81Fephb88GI4Ja99bUt+rXX+lJfdC4AzR8/94GgNhh46JgpmV3u
sNI8uu/XuVzHS9YDv8a3X6d+x1rxaQ7r7b4YDQ7fxOqjHeLVa7Rvr+Geigz/lWPhZE67Kw+Qv+x1
936srWyr+XRIr8Gx2C52sZdfzMOMoze60Rl44KN+ls/Q53SVe7wCTMjsP/dVWWfXBhjwcvbV7TmP
6VO/FskSzoN64FZw0oG+C1OWcAEtGQTbU7ZJXi9wVLl31j71uvXsZF6zY3WGJfUa3niDYw2RfHCs
nOAIQ9aS/hFn4v4Q4x1oYrGpnHqOOKJG/AUIG7t5jpv2kXsoMHgV1qJ+ssjaVUzug2q6jY/M4RDd
QA/YaDkcuWrSlf9y3077jq3l2jizdbFbrCMH67br/Xw3+uZD22L29/e3GaYcBQSvssMbXje9sSkU
omhTHLNj7NXL3EZCgpWX3OIaXXu/2vL5zI/g/PhnDnoVLNp7snpd4z3qSq93wFblhYIOyRFWiIoF
xgaTMf8O6BByu6dn9Uj95s38xBgsoGK8KjsVIOG7/Gwu8HUob93lvkWeh3GH6BMvKqKDpfmIvW7P
nb3O0SPZq6f+MfuJfQwgK0ZUh3ob0YUO+z/4pRS8B/YWFmareIQ743P+VXvZOT9hEQhDMKLaVdhN
MtMDQmrJZ3Ye1nDDsSW8VXlpT0z5HGJfPoqwBMnCfQc44Z/5r7t1Pl3Yxc/9gYhKsza3nN741r2B
oqH/2DkJWL5k9cTR4JCnr/gGFvADK0qKYBarblgunncJ+1+ADpGXkkuEN2cJ6Zluq3P35BBQ6+df
GRwd2ZdeXrLRIMexBfNVg4P/TE9IyzZfuAVO3bBuj+pXBtEYQQAokO/7Pw4ljN7FcfHRX3EoREH1
G0lebsnP4ohOy5+rLK6mCzBqBgJnqcBk160AJwuzTr9x0Emyl/WzvsyA4n6CJfQTcHyG9ZPCFF4s
Zz+ln3wBZ9MfmbSCbNzF4v8aHwv87J4N4DrtActpMEQCaF9GaGxFDuuHw+cNcFr4UdJYHAeTh+xQ
f2Yeg6OkXsq38Sx9ztb5k8IQ5XOky3AUXKBz9TO+R0Sh7YO9AsJwztiBGfcBAdgj/C89ZVALerM8
WMa3VkHBHEEnRm55IuojDEXKR/kLV8TXjRxahXiTGYPvTBgeWa8XZoB3hUsnXrHi+RP0t8JE7I3L
1FyqH04Y8SQPL1/kfV8i+m7NdvEzOitXjt39wZcglOPF5pVy0QAF/BlMFreT8P5C6NXuzC0RW+oZ
J6yPJ3vFSrYNb+ZpDqCsJfj/6+IQrZk/WNYccnHWztGRldlGGADm3LbQya7NJYMWOI3Khnppqa/1
t+DMh0gP4weNEpdTEZ4kjHjMna6OypUSQv3kYB/qZ/SPI8IXjW/NU3vwgMR3TCLsimNx5iAR6qV4
e0ZkWKg9DClu7NZ+8Mno4VnZtmfsIYaR8DDEWIR+soI68TxuoBLjrbRHx5/ML+U+dQlx6tsLE5c4
4R7LdG5pglXWiEKFafEIOHbONjbTfCQUxc71Rds1N5bJOHHvzCthH2AMAOE3Xt+feTs2isMDbAnW
f4KXJ/dd7dl//ao/JEH0Vt6wIgnLJF3v29hjJu0420IKv5YeoorljluOfvSP0KP64pXdPvjHWLy2
QxhkfIgqy5nHeZ2x/nx0z6FuRKBGaAOCdLaMPuXv2WlaEnHwXrqb7+t1/cSypV50pIKxqrb5T3Ae
zxSS8FQxHpTtuiarxHkdQ6Z4dsapdcdH9A9n+Ylb1Nzy2V2YUzwSiwH0EOqeVvORYpHDm3YlfH6+
HkSnqpC0F/shveuP0i9v/aM/cqohaXxw9Rqin9rHjT8IxkWchy1QMLaYQoLym3mNb9OHsuObkArg
YkkoHwwug118K98Ulz8gzL8/pmdDUDkIa4mRro7Nk+9MYKxFQJB2jPwjH51/MLpsm0e4ZPd8BJee
b/EgAIMyCFvCpferc/6tbGcn8ik2+5ofekx6KxHP80CIyD+1vXFWmRqmZCW9SztGxP8xT8rtBMsF
vMmSuP0f7APHxfhiyg67NewJ+milYTUm8N1EsH4PiwvOl1/ohBFk1hwYrPUNGjSYmIoN3TBUhWde
dmIh/+m4kdejxrrj1xcf0VG7QrZEflNY7bt6giRu1xxYCPkjPECL7HNC5MtMyAV9BzEp6PyL5+UZ
uWKE1SKs/zsZ7AYRAV4LrTOmLuF4BonOWgJF/pz/IDA3VvadwfHIogFuvHeI4FBy+EdOkzLW/ySz
lN75qT1hTmKC8hjSSkgf+K1IUkC7kziRfD9wtyHLhee5MLlBRJf6tAqItEF1nOsD9DmkdNRcj5yl
z3bD2Dm2iVTGMbzYpiC7CfehhzjMqr+mLnESMSh+7VpsoWxwhrXmpHvNWxALjqQ+zDi7CLs4vRv7
g9estUP0r+eOKW+1T9iO5LCfUjs6dp7izH/qZYT9ytfEU8fYx8YcXw/ES9Ypud9yDj6awI/8AUpf
rD/+4HMmYEFLQc76nL7LN9b6hHPbThcSUC4/AQOqBtmZxX6htIPDEE6f/vKFLA9RVDIMbv2z/cHI
8i/kyfwwEHv9Wa7yGd8WZHvCnrBxCA4fobotUI/9WyCOKT9g4XgCTktHwxMLIigdoRRtgV8wvf7n
MXHZbBJCOGTZcJKbQHysCCbKBmJhGwyfeR0uHOkrR3DxgZW8YZ8GkVjfrxxAjshCXKaeFlQujMj9
k/3DqBHE6I/hUB1J5ZLP1/F+1cX1a0+zL5LxBhGbZfCJFDeZlHA3BAPwYnFKsBafGF3jo14DlCC5
P4j6wA8Go/GxVOSR6Y07S/Ej+Se9Y2RZS9Rm7uhow1Xv/18O4CvA+0AujuzDgs45pTna/UwP4Sw5
e6DcAiY3rKhmWgoiLIvQxRSGl+uG3eA7TSwN86f02KiGfWBkIAKI4SNeEbwwGgkrHyAXgweGBGGP
0BSFBPGukRujVdI4UwJrEO4X3QurqG12Ifnkmfr3uFtRKF4kB5m5CO1t3Oqfd3pvqvjMGP5KSBwI
3XDWjCzBP8h8h1UQHmEXukvqF6Rd4/vw3XyYbvdMzrHISodL9t5vRSqvuP05dYkL3gmOPvQHDbrh
xFg+1pCeOe901XYar0mO4Q0LyxEzr6hZ37jpRBx895L2qG6p3+wgbJMX40ko/abtYj91ey7lajho
x+l79kWMRMyYP83tsO/PCjE1SbCb7pt1tUUZ+ATdL7KalHboIt9wzIy/WtGueK/3tV9j9Xb5pfSz
c+nzrvAwff2ZdvU581N/Rhkfav4rHCE77CGUrNQfOX06vPLC2ANPINTiZx4a5o3P7FE+09v9Ie8p
0b1OgCtgcaHE/KSKVPKqi/mWXpRr7HeX7qA9SPI86b2+5T5eFXfPrEK7ovDxjVPhtFIAWi925fNv
ZsGqD1TP+HT5IoARD42iYi3SEV9/M75FKYiTKV0Vl/gW3n02ovrhZI7n5jbz1G+YQtoHigas5SX2
/0Lubj/sTXziCwoeIiziEhBLDHx8Ehrzkfh+GE7wyMa3/DQfuK8rd4o7L1OtQczvC7tH0mVWNs7v
e7afbOKRIwMDb7NNTDUj2NQXmrQb6FNX3+nb4n10aQE59Z7K0eJkbmtyq2FdehwaPg3I0nb+gT87
jJvCkb9oWy+Bt1JqDM7BsdkXtunPY2s1+yKv4mpdymfwMe686kS96X4tn8qBsB4bw42hRJP803hP
fYlhmHj1wAlaMFq77A7DDf/dcEUfXE5YtTE+dHKwdvMP+eP+SdF2yxN8dX53aM/FuTiS7lxfRzLa
Ex6wPU0EWNWxvtBg3MSUM0T+HB1n76ltrPQ90Rlr2xD7RRvFLX2k4W8KJr86YkWy3+ANJagRMSV5
iYlJvsorq8asKBdyuvXvTE9eizOlRc4ttLlbTj5VjPXoVjD3OwSHbB8pMSUyLifjzkSC0pX8di89
+DN/JEQx31gdQo6L9uBMvoiNkyO/KXEg2DXWh+vHD0SMIkMhNXjDv2xrny7WcSBYXJyokAhrSqmD
64ZFm38g9HcubxU1BhaSN8s4U8Ivwt3JA/OpAzd6uhAwi4tL7nchpVAvySduIvlEi5Kcnr8S8RKJ
RAXvunAg7DsLyrGbE1HesEf6NvrXPsj0qyPX4S/Ckbh8uK7bX8GL8IQPJ9gUUIxE5C+sSNCL5Jdf
spv4uvtWnPkHfu/SX8dz90YgRzcW9eA/bzCtFJp+4NCgZxCOC5hilB45xXgWUpeJr3eTn38Wio/C
Iym7/p3d3hOi3XCr8h7/NAcd62P5mwOz6YuPAUa8LecMc8xbBLVN3peVK7I6YSP20wXrnv1rfErK
oUWDXeQ7PKQIOG80t7baXv2qL6/3glyKe7q/Pwi9gs/yyQUkj8U5IQtc+hh0UaQDd/8V/GPj1Ofw
5PMy0WCBwR40JVRUDkuNeR9hUPjiy0DFxSsgbaDhGlqvE/8J9y/teFqRK6vU8x6En8hHmZgVcbtF
coLn4gwTHcEr8JLFHWc2q/bZ3vwGEyQ+t/Rqn0s2cMBw4/xQOjwme1xTtyCu9jjfON+JFILK6Yob
KhJPXN1zhoABaQ6IHvCdDHg+5he+NZXZOaw/f44Oxz88BR0T488rTgflXBC5DFfiv6kBcmR4LIIG
USCHRVhaDcOGA0E+iGuF6lh9crzxz9ERU9W+k7kQGvIJLxjMRVWJOLsHFgRWlOibEwCJPJOwkP1i
PWGXLpkKWdYDnNt2KHm1xJQtcbjNIQLzlisInq1wA3PoJxZ2NHfJzUd1BTNNjA4pSo/g/Siz/FkV
3p8DySYaT5YogOwAigaGLn2eY6TkH60gxe4zh8HBnjoPp+8GRTZkXeXg8si8tJlDkiPejR1Gc4Qr
IkoKyCvh24elboroS+wr82sZQY64S/w8kcdBN/LEd/I2pE6X5J/BkVTQIrMxgZRd2spmQHECZ9Xb
Go9SruKtODakCUQif9eY/cS/cW3Yfn1aGV/NQWbppxXaQni94YnFJD+n4QAcn6w6a9iOFW/Jqyaq
5GTh5PmcDvaVyhTHiEq1abmsA8BW44PfJCrabWDO7Dk10MIByLDiTaxiFSwv3xfva304HNa7w9K2
r+7ul58Pnr9cH1zL82z7bHvLJfEpL4blkjealpfeunhre7S80PK+7HVphdal5tXeJbY88QP/drEP
3tI9WN+Hw7fNG4XW1vYuy4Nre7xlaLlf3nJ3zq3l5efw7e4OtXX4cm3bPYTW2d95B//b/bZ/lzvf
/fXsi8tvxf+W9tn1PZs3Di3f9UzrvFx6/kFd5pYn3tX7dj2eYb30D6634p+/9vLMLV/REltSV7OC
5eHQ8rLYsi3PLa3zBeSRdfih7WvxAv+bN/nlclr+aLlL79c+8/vlYcmf4hRH69xb/Kbk1Xzile/7
BV+ddeBNbD+0vs/+slzyb7+Hs4sS55Iow/r5ZS38v2/wdfFmq8v5cvDPHtgOy/v1Lu7BY80vZ5c3
jy2XoFuybO/37LGSv9555+VLr7X+I+m+llPJliCAfhERePNKN94LISS9EDIcvPd8/aytiXPnjkYH
2u5dJisr66vpL5blY9mVJ8sj6y0eDkfN4b9mM/pwze2vZDn6epTx66N1NHyEj8zLnvqg223Wm+XI
W3Q//tRGg3rXS/2NuqOmVxkNV9XoUfapljtrds0zitQgy2+Df6Pw3AXXLZ1FA8s1C5o6hihp8n0D
zU6+eYp8nRk79dhDtgzkJLZL4xGzC4J9f41qwit+roYBcWpdtu8pjJggh5OHugXsw87I9LKbfu70
XkzXLht6fina5AhNafq3OiFDx2rBNpqf3ve7HJobFOSUrp7uWMC5+qYEeNx9GrNFefGeo6xYnG5O
o7sAxUlS58q80DGV6qiXZ5IvVAtmqMyK8eZ5qp80Mm1Lz9ZTmL1hJS6HW3Wz3tSAa5mBDidDLjTB
3Jmf87wamuqOBa0PxZ8wkSapKQFZ+3K6dHKo+6Usv/i8VC+5RWd+O9VRUJf718T+hpC9qchDthM9
Pifq1hOSFrPXydlTXtyaJW0emetRa9c8SjxylXTy3NiCUE+FMtLZvrSPrpmByld31tEJqg1jVc81
cxbO8NFamjklb/h36N+pjV416cVpPmpPIqKshCsx9XZWyXRlvzJy1uzv7P083KhZP/PNg84JpLmH
+QcEmu6Tfv9KLvOrLwmKuu2vr1G7O+ratOOvdPmjWYiNCLD0NrGGBQWTXLRbxOkNhn/7WNRpEk3S
YVZtYQP6rhSm2Um5iFj0deiJTpQKrY9jc4GrPYFXxAiUJxOFXlb9DBHx8v3LaK7r1/Mr9+95iFzW
8o22tt7BQnP/pcR/eS38u5r8ZEL0E2YuPVJ55C0czCiurJ4yfXIHwFVxFS3r2DmBCLKRrBlAQD4w
2OlDJlZwprSe6viwHsXAMVhEKV38u4pMLb+JGNgARHjA97jgfpT9aUTty4dX9Pi2bOz0evtNvm7a
yeqhpzNtoBOwBrR/W1ay7UuD3FPfrLtKovkYn1gHXvxUzmgxXRBIMjBLW4Y+5PKjkfuH1bDAWAow
jIFLNAVqmzacDYL/Q8Iihwywj4zi0vlYpLAIcRnu1arLx+9UN6Hq38nYOL/p1+O/xMBoAUoEJ73L
xkapYQC17DeOAyRhx1AG5XrUGQVdU5Evf78e8H4cdP793iw87Oxb4/C6659eD/DIkHfuPlDCDP/b
ZcFigRjhezJIXRdzHXXevi61LLp3eTLcNMwPfHm2Dp3N6PmS/zm11W24t1svrZpWeLn/LdvBZpRp
nqGib5NqoZLpXkZ4xq1No9ifvyR/NIKZMHDhWbk2OYwpjVHDrJsmGT/1bZGqXLBafH/gptGkxcNJ
dRbDTK1kewx21VU7CSeev90a2y5ltG66zd31J+9Wz454h1UvGky9LV9SlXQ5XaVm1mpKm+UU1266
WqwfqgpM1dKUeIo/REOq+1G6fe0e30i7v5QG+Fjlp6RLk238aBWr+9oqXr8su9kqcTzqvKsaqCZe
xLP+srK3YL9WVRhK9FWofckl2kZJt4T7NzebbaRq57fLa7Gu2tsgHvRzet0PTJEEmX4sGvkYe200
78172MWRlp3Oo1Vq3vpZNSnF6cXH5L34vpeSr2ytd4OR3uYvpVoYQ72REAiEZOQ1Awrb+5drF1L6
pkmut/0ywmKw7doa1c0rESlo+yKknjLC7rWWGi1haLqRPnNmiPzevoWS9kv2XSRJZujc3GrM6e+G
+e9tN9uaN/V1Vxa1Qhf3pn5tFiqr6OtcXtQOo1StUHu8XhoTRd9dPzed9R/1ZGwiQDMtybx2Ho18
Vdexn0KRFv+2dlcK0Cfbwk6ncIIZoJhdm49yasrZ3iNG328kG5vRfVxsr72WxMvDUO5HY9281GFx
nUQXFrFQrMtVLt7JNVoM8v3TSFxIyvfaulTXLS223efXTv12PqAb/TmXPS6q5lCEXPF/gOncWbT3
b+nq39TaZr63+ii8FAan9qx9UWrk9obF11VHL3Qz0cnHyC5VjJLPXTuUC1bVEuQd5D+e1I/jff3Q
CXWWQ1u34+Do5nNRDjpe6KTj59v2zcJsbd/yvaLhZ137Pz52J71M7VzPt28xVeRoUsVir5bYVflb
JdHBjXao6YYscyHKNRdVTYyNRbXYYi8ZwnstX7d7TTT0qdTbsbt+yf4c+pkv6Awi26l8wj3MRsyO
CmT2WbWNT+d6ZRfGJEV2M+PMNpFueaTpu5WTLCk0Tzbgl/TtYB82PSw62JVHxvjB2NKh1zInMbmJ
TMPdfECUv+RVF/Y5G8AuulIbFb5j/HyWkz+bD/b2/snGSpYVF6rLfzMO4d+FE4GoTtrp99ImZv/O
i8j3GfH0Kd783r+MlPkroBz/nf8d3wDK7BgSzoFNoin6DGdCzOFt1mijxKZJO5iDofXsidUdu9wD
PqPx0z+rcNSqe7VHrPgbAVmhq448+R5PdHtVuRotO4cejRtRwupHI/7W9bwY5xC8i1QAdg0rCzWE
65N+fbT42H4mijpKQz4tqcVWCYkHkEB9c4ItKjkjEIaTttiVN69gRpj448dQ01kf9wwzpLF/S71M
IASTncajsgGlX7tNBA2ZSh9fKaH292/BSyzK9qly3eLnHkov3gmQQrLPwWDHfpRGmiH6T0V3bMAX
gPng9rvByTf8AzvprVQ5do8vVoolsjJP7cvbTL7ehlIk74IXa6feBCLpdvE9wzocm6k3Nn8WwSWr
6ffL64ny0LA4dgBw1RNytR2Qt+hy5YsAg9w/OYDF66rPN+dMWHzlQF43H7cezv+xu3hVblCynKso
pTSZt9HYPxifn8WvxeEFOXQvNXj+MxHj7T5af2X+rQJKcfs+9JE3d6/nLzde+pcDCt169TlQtEf4
ygXywcKO6qmRbRX6+fp8Chatn8bPzq6diUhi1XK1GcgrW80q/UtXm8+xISX1my3GOLXT7fPLeWQf
yq1D3RJbaaDQ95Ppr6fpuhrKb7G6bJ36N98O1cpT/zTcQg2uNfyToUgpie0hsDr0l63U2/7l0nqM
92/GqjBpyAj9+ScEiJLG6666ixMNRcparllqrit/XmRI9dG7O8WT4a19bpZqSerq2XhWUYWLCi/p
hgFIVQrwr9CK+BHr0muc4mQVIBHTZvw8jAF9Tf6nm6kVq7M4OdbQM2iGWuo9ogZYXdc18CKYnDAv
xBbGszWSMTrDy6NxRKewNLi1t3vT/ARMjCTUeN5CSr2uyzOrprGulRohi8k15xzXoZri/Tavj3Fp
sK3v+tsKtdnqU7k22970U108Pojvsk7p/zePsHJqbCvgyMpBAHDsXMbLrvZbNLXprv9o02LpWY/N
VGfzWnwXqKa+GMavQ+P4ZSDzt12S+Ez/PNoCpEsPshUwkSf6xmX4+BbaquKPHkBg9GbejxJj5f45
I6H4Wpra3Jl/YVebQvJBcrjwdp/SVksr6536Ih95SPJVrMOwSbEhrTl4l/iYlmmxAk2ZmSalnmnk
QyLGp3xQlCHIwazaeNdyslQWl56/sj+JnOAv1cy+FzqTYfbnZJrBCwa/aEEAoHGkk5uCA0BPLnZR
qkrxJxS5TP/qF95ET+4Hamcq2fD8Yn8WQ4lwMjb8XDUOfqLMFNajk2uOukEw1OPBQ6F0+IyBRXdc
L3sT0xN0+bEXsUCYTtHh12GSamRoj8oG+WSEyLnvXNUaEBzUlYZzsP2n/IB1Q0GA7VjBvG36+zhC
SHkGwCeQL2QIAnOVPgSFFbVFPQwmMYKXCtSOKWSgkSKnqK1+y+JCi7SO7lTAcfFxt58BgQVRcBYv
UApgh456BSjsxVwe+hCYh5lpvvXMBRBJXBEePqInzTnp4TtPIloVvQBpVBFZGJ8/HwNWgjjkyn4Y
2EM6mGSkPg+LtfoE7vvt5Nt5WYAPD+/6OUOV1CzbVj5FpRlf1Yyc/qIxLmBGoBLcW2+kFIQhNKQG
2qBXvy1WaNDlplqXHODYUSdSGkEsAanMknHC49CzqsBjJlKWea3mdT8Z+ibGvupjiZAwkEu9OsTm
9NgyA7yAB42WCTUocHg+ulyrom/on4ICHAakCXhCJHJJZ2CTlnRV+RSinVgVCHSd3nqWMHJ4PnAc
4To6f4BgW7oY9wAdgnncBCQSGZgL8tCkQX5wfeHpflppbJQqngcJoQt7iYAVDST1r13A7NVv1d5+
PQDvPzi3Syxt0Ovu6a7i8wiU399/gv5mqQjPVBYl4QJqhu35Cu9i2Be/3pvnawE+rxUIGSFqyyub
iNaAUzcBb1zHq2HxZVPddk+/CgR/PJWjIQe/MC3Qs+o3wVOy9H9owb2GKJ4ZqUcvLV+B1yLiwP/2
gG0Mv95j3H7l31ENKOeM5gKVzuN1NUy8Krsa46wDoWtJuHfrGBjsZneXkPt6xyoVGDyXV4t39QPr
tsbCeS9h02X3uGacJNM4NXFM4THf0hk4vHZK/dm7i/ZGXCeg7vn5hEur+ky+i0jaODKzHxW981St
LVyNo+fHa8mUZxIYhZ9Jpkrpv3VCsVyOssLy4DqGsnJ7KnwadDlN/OMMRRuyNQt2JCZ3LMTonxXR
eEI+wGtza0bHUKdzYKCvk1nJXjkWFVUdG9He1zHHa6QD6Glyl+nBDr4mqTI3bTZObsLvpW8iPMdQ
kDmMlWcEY8uAL/KrtmTYalB7rPz/uTwp4/KCpA0g9us5q5ufSXJCDSSUrhF/Eaed4RpfyTKIMou6
V2kpgHSijfiD0mPvPhJo6TVAPgPMe4HwzUA7AXte+nYJs8FmMCJbFbynimNqGi7GGaxfwCvjWQzs
Yv8vf92lLato1QMpnV9S00PgNS1b0CTL9IbCUWiQfaxvp1YTxP4Vm7QHLPamVb5TWt3+kG3o7Wqo
/uG1Ln486JXpX9PNvuF0HnTg3T47s3fEDiuxOE5N/2zPYzgJ7A9xIK9by7ByxfpOSSaroHr7LY6z
43yPbtwfnvsYhnUn3s+OA9NFaah1+Ji3Jt/wdsaQXIK7USorvDG7R7UYdDDmwPbEF0uGrcr44HBB
ga+fIkxvEWd86nqLKLl2K33X1nVgWXPyf3/tGV+Gx5fMV27EwXldl16xDvIOx5nC/m0CYeFzZLsp
1UG5ASKLn8zUWwAdI9pWTwhI/MPGoMhY/hC4y/cp7+LRg8gRDr5RiUdQC/fOTDyG/9sNC+ky9Bpx
NF5wAQOB0Pp4BzjN3rc6ZjCeZ+8J3PVvqx5HtqVC1pqMLXR8G1SD99Lbtevqk23xAfJAXfloep2i
aSBWoUINfc0SYZ7Q81VQbsNkS9RfxnHtupNHw70chueaZWVRCe9Pv7P3+yc7yIolzgjR+eGq7zav
naWWEA/z0jh3fdqGdtrDq+S3g0Bcn1eWdd0bMpThFb2BlHi4hfuINSGl7Rl1jUVjSr7PL27fLtUL
ZHeffrkjcX2IyburYbad+TobK+nGnlO+avEDC11/op/7N4bG89Py5R68F99wAy568+EFySDCJ97t
kOf0OvDylck/fWz3Yf3kqJ+kQuENRQlS+sBV5Vlv1UW6EpwSfiVp5klsvagVXIm43+pWieKcIMdi
UASa7OMwDhZOl2FK4hD86LT3qvK1ImEjXQr3it9nil6+rHG51oIWsCtHdU7lxWB41q/ze311qqnR
5AifG3wMADOLc9kpLJomwj+NMFnV5h6mcMlUpFm8SskwiZfVUrcO+sUuvHFHtcZW7/y+g4polNfM
aFdUUm9KL+khUISINz9hEPHJ7KloCV792/rcmAqRYk1OTSVdwdzkwHc9/lUostBlM1W5w/RfCJIi
QQnPndlXb+D8dYzVy8eWiNosdYNWsTc555kheHrKDP9MhpI0N69zSX+K+eceybxUIY7iUbgdcYQG
zFB7qV502bNjYoMQ7lQn1wC9PkvaYoPpLaQpYMXcH3fjlgx5tNVcC7Vkz9I6zgghVhX7XZYDqzMw
GwP0ECs1STTdmOcFe7bjjBjAqCwiDOInP6JjqG9yv0qSjigQmRmUs2qZR0ziIxgO9A+sAMXrVYv8
VVHKu60ud+RbWyvB+iy+lirPTPWUr+kS2d5DzkwhRyjALrJLfDbjitFihBsR9zxrziwzNUixgWEc
jOith4bmstJcDk+ihqUdWw6sG4n+IeRbse5e91nVKfipXF4Et1Vr96tczoqqhcvOgNRFRvYCmJZ4
DtA5M1LdcibhN9EC14GN7e3mi9gf8YHAigNf4z3YG2C09nqa+YQ+lkphFe9OftNSPvT+EZ+Q6vXd
pKkY1YulqsCJOVQoA4NaKtbX4lQTJmPthNdAUtzGfrweltrew9WXbh2BkXcdgph0xcbne2+VuRHF
54icvoXj2U/GjLS+s02xebu0DpnKJlNB38fSlGtetCfHjyGSOR7h07TNhiLdDmOVzF3JSBe7qLNa
dzJUIXL9wvVVE9f+ik5aoyljiN/p3i4sWvmSF9DJZ0lIlnGir7P6YzXIT1opyB6cZbNvbibxPdt9
ZHvLaQ4laxlrQL4sqold1bDZ9SX06yTOvT00dKTY4dOX4fbSm+vlLe+L7cujnSCrv29nEnQ7QocL
QAwwmqvtL73LtS8UPG06bNM8R26pd1FVwXhPV5xkO0r1IaWacHqSnFP/WBOZyBgSr0fihUz8AvOp
u7gGeqFwiSwBXzwju8+4YbqdhsvPBWs88ovtiO/jUx0HsGkX4+uQZFfzCmyCwze8gIcW+N5CoMrY
Y6wKT5SdUQ3WU2p3I2mSaF8ky+7dO6iJwpGFcFPPcTjrIZBnBJOB5ztUFA5EoONoiVDKERS/EwRf
OvO/pIxfl03w/MpqXPbILWe/97VD6DVASB5yu9LZ9YgnSH1sA5VRLOmw5xFq0Xd+jAuqiy45zo3W
0gLJFEXR4PJ80H9JwNyTQHk/hX7iiLtM936kKYgPiwaXr2fHfrcd+TCEVHCOY9YUYVu1TulhcWch
1v6rBntPvId8gUXwZdYZX0O0i+GdNIxL+59sDX+dasPYww6NcIfQeXcYarWSfXHrvKn7lXLNYcwf
p2+H9x791iHNytjRcleXtykF939PXieymE8GdhMr6EUxDxVVCZv8f/IwR2VpDzm6OXEK3SfJ79O+
+Xw0D5lRcvN+Xv0c8p3trHGHH5xbDg87y60AKphUBObp/isVBge4HqxHgK7J93HgGXKu3tRx5LpF
AZ6HeqNH5Ad+2dVLjtxleBLYjCZRCHwUEHjW0AIZ8gXx19Zm91a1RiRCaB6YODF6dAjBWGM0dZvC
28IaX3/6pUjaluA75WybfO1m08pRBNEDDwI74gQFz0xFp6yJgwZaP77aSv7vaQuA5HPiIZ/l5NhV
Zwc22D5aDXdDZ+f20COsS145O95Lhw2f3MdEcW4h1D//SLyzhfI1SF2WFwozP2Q7GWFFwrPrjtai
dZUmI1y80ynWfmZpvmpF12uWWtkVEFopwZx1duWilcVhezMN5m79Ut8tgjPNcnZ+y/Ec77PxeRkq
DGR9PqS0pCfrzNLmTOjg3kxe+qV4QlRKP38rt6RIObNR+/M9ZGD3LO/3X/nM1+N6UzpLmDADKdiK
IyaawnJ4laZBFD51IxaWP890a4P6cVWQmxlmqQ5Wp8qZIdlF3zvCjtimaZ5EpyRp8nCps4lbpD4c
bsQ4bsnZc9a8LvsXmuaF9qNoRPZbcfk6u/6bzT+2uf4SmluzcyfH1tXQ0h1Vie5u7M7OekTu5s5U
S9v26dsGpZ65MtL72jCHKp1pHAvt1OHzPvl3BIf4KXFppK6DVWHgIe0dcvF2en6Xsv1CojHZEEd6
KW1ecpuXmyxF2U9Tdjb2xWOnJKwUO0+iYkRDCIVyBi5+MpreNrWTKMxtCja0fFO2+7ZT7reBzUWt
K+kF6zp+vylM6MvpJlrLxrN3xt+y7k2qml873lMpVfXONvjTXpSj7GmiheNm59Vbpn5N1GFEJv4Z
fydBe6Z0ebSOs3qS2uIyKqSqDGhqWStc6wX6b+i0vEWuRjLvkNPmT3769b7+vppxi5u47J6JNZkZ
eKvIAG7fViurXMD3+rQXrTCWhHnyu+vIMi992GP5+rWy7fBvvfno+JIcS940AvSy7VkvWg4IO0ii
89/amLWNxNr38OQFxX/bgPFlR7P1ezfZknmnykJnjnQ/sCnTMiuuYc639IEyol+5tu5TuYNtbyfa
gx4vIOVRLF8XzdIb3pfRnjUQyh6l2rYUawhzsmgDIolU2OyPsa06e+cdoAuyBH5fkC2XkccxvXyP
ZlRW1Q/KOIChEQdUXDIulRspLm0gPKLyjjYKYcQtWu0DrXD2I1pmDCQVfsALKk1th8OH00q7hDmL
d7leIA2ESM1vj6W265F6sVLiSdmrYNJBGV0XyQr5PZZEQDI0ShHTHKw/XRNjjnfHQLD61g+vyNRh
PVQ1Iqd5f7yUwWmMscbz8uF5QUKxwqwi3SU+/K3nrhHP8hPovuSVPRA7Qy+vX0mJpFdsq5icfwi9
PNOjTm4OPBhZ2JxsguMO7V1UdmvBhuEQL3o60HlA7o0t/+uimTcvmlFCS9xpfNM4V+wS3WtpUXwt
NJIv6ZeDWEN3GwjAkmaEpcBTX+fHfZ8Z0x4cSh0W7X60GKoTlk0DhhQGDioCdOljW9t3bi3g8uj2
veslPlx0oY9wOcVPHfErz47m1mgpxtKsRsstcNWx/vj5sIS2o0Lz3tWn2NrWDr09SNksA6xX/YZ+
Fq8Olo2NvPGGcOocUxxN3t96PA5sBqtQMJ//3n9ep1znShPWprfv7L5Xw/ln3cvxtDlGrqbYvbRs
E36Njfbg/bDGG3ani+GtHog5fED6+9FaN80jruu/rus3FR6l5cj+ShGWLiaLcmuJcqj21ybdhyQ8
tEVhnyI038ar6kZXhCN7XuxCHh/gpTjatrO1bOcxSP0qQbEYu2fov7OPfEqBaj21izt+vi9rNrRK
gcX+nfpYCLm089RL8UzD6GVc6j9ak5dlx0TrrohqvJ6usb4Wcbbmwi5jxxM0hf6HUt/IsPhSz2ja
OoxPvnqMM+V/lFIaxe4c6KUiXlt21hpx116NekRrXVM/l8rrKKoFZQNtn3jkGj2b2no1EFnLodG4
dfm2IDIfmf6uftaQS7escom0LzQuDoG103qbVQuNQiNT3tZyfdhPpYgIPW/mN/pMTd3UCTI4tTbV
dGvf2Xa22s69dI+y0J8ocm21o/r9KCn7P+l/D4UcjcORLV4/R2qCQ8zBaKZLehYf9WIBHrR/zKqJ
xtvNbZTivVvadrgA5ru5rYUnN+sl7I7F0BiSRvFF05jj3tCpmdDdtzflmWG2C3AB80zNX/Atsp5J
qW4hjJvw1HSb07ILrAVpN6WnHrMAe8AxgUxA8nUyJdvo8wXP6941e+QzXUZewJZuhB7cAI2GXW65
LnqnnqL9gIGMzK9oYEUHFnxn+ym6VZNaYCTo62+TqehozLQdbG9SA6CR27f7Es8tdT3SLp76lc0j
jwLugubA2qzT50qdzcgN0e/HdiTEXIetO0f/DTvZZlmi2VuxrFy98FF0QCiUDjIYumD+D/AmDiFI
xgPbTwXRHo/6FjuSCnhIMWCquh0wGFyMg7qe1K6a+PD0RN04u2RMBNLQXWFXwPpDYPY/FnQbF19K
fV1F4UKcTw02iBfGl2+tFgJqttxD50AYvCP4QB5yipaBZsJ00Fr52yv8qj0dcg8QXN23vBXb3oYX
1FP8YHA9bM3sasAyb9uNE2kx02gPKmvrkENhp7sE11/oz8x5Ct9wGzq/gim/hXoDg65Uo1vPj0ta
3hGn6kRiWqx1XcKXSZyb1QvXSoaTlpo9Y7WHx5jhvnwL1oXsVoqwX5RsLz/IAKgnXo18CACtv+XK
2EiRqMiXbk32WmWYJAiEJt0/HBdcIY7VEe7p4xdpf528aN/oTsiOwKy5v1v0+E5/e7Ih0vU/YEkw
yd4UFBrOITe5A9w+pMcCdadlIwiBszvOyZlJqwPHfMjl8dZPDeNsMfqZ8Fvv0b6aPFK3o6ap2FZN
FpunxGCJI1OsBxzhODPWCgDWzdBjEFVv133/n1/oOa4V1kLLXgYZhNnUxhDE378Lhv4VB0HyNt95
ZBuP07C06vPCm80gMfmXuHTy68F+MZ2te0luKtOS6hMwzMO2i4PnrcM/z/b1rWLu9jtEGvvqcj5V
sgBjFbOjEms1b4qbCBDpKxCrCpdSu3bh+T5j/KV/89z4ettHS5X+K5+6ur8dqP9s5PLzo2l0Junm
K03lO2s7N8PRpPYxCb5lYqxMYdWS9NnBeJOpe5xLVEoLHMh6NAE95GmxhGKdiEHBaX/vSNWLuo1D
PAR4y7OlyAnHxS9cEEyPsn279pPHoy0nzFm/L3PX6jmRAN6ca8+dqvDdhL/LJtrlapcsaHr5s8xm
KERTqmofdZGeQEIu+GL9vpogKFa9TuoLOpiLWIYwS9fvm6hEteRq2gz1mEqJsv5L+iHjj/Kb1mpj
Pm0te8MVr272dRSU+0sxUd3nqpm3XMpMoPqTz88pKh0zSko7zX35AEw3n79z/BGn4dd11lhWvblh
Ji+L1vxPoMdeAJ7n368vHOPt1E1mojzIqPSSvYAA2pPJz8WQxW13sqK20ju30qnf56ycO389j+01
vem0Lavnnqbmqrmb1xIUnR4dmcosNHUmJ60HUaAgSrMkU5FtqLDtqQ8Qs2g/uI98/76npETu/6nO
nhBKxULC/ecd7ehYo9BDCek2B2bhqrdtvJm22UczMXlJll4vy2z1rzJ8cTXx5P7zHG6vXlLhWaag
sknFqzM1K9R3GgqJ1uRAt62RznUeLOb+MHoSpM52V5mvyaP9WPYW97f1fHomWXWZV6UGmVmdIcqv
ReYJu7huW+eLH2Tt4smlP8s1Ns82bbpsEqL1aIIJVt+pfb5+OQ7niIbL1dsukTaVpr+e12nlJIuv
cCT3UQizGC+TdHS43aL15G2y7Gm/nFjVs/azGFSV0siFaQQCDW2o81wv5KRgAGlwXUf6qERsH807
pd9HkzW7bTxikmhAhJD5tehRqEVvOiHGXFR3RAwPFUbRNJDLvrlX9so2lrOG7+YfbbK9xLqCAeMy
Nh358wn+PW+eSqFp95r++y4juR+tcgZIqWiRvY63tw6HRjRCsZgo5N22HlwmH2fx9kECJ2uOi9mG
+M4aPQK5GVOJzsK4x/Ii11sYKndrcFAep+bgzabDVroQ79TQJ7b4r9wMJPBVYlK3NI4/8nDlruJM
EYV+J9RMLwcjGSp58Zls0qrlDAuzCsG899e82z7WmG6uQ+rDpQU0Aj5B7iTdyu3ah2xjR4Ii39xk
G0ciiaDNwr7KFDPooTrx5/58bf/JoJRMS2yuC9HjWKDGJW1ZuBfx1/7rsDm+JvrJ07G81AKxypp4
1wS+HdP7YO3mKzPUgALL0r6uMrg+oC/CisjvBSEwbeDsIJmx1My08tC9vLp285t3Egfb+a/kIwCn
z2xjljWQ7Sq3M4+g9BYUBfKdLNuXuX/Mqqtbd3Vp3NcNEzKTaYpLAzJi66f4NG0Ppd6X67dUvvXY
DM7r7mK4Yi4vMH7hsM6fzxB6p94Z+culu3n8wneMlSLbUvNMsw8BWKaiO+b5+ijVz4nhZUbWqnJe
NhCI5FzLRR0OBH00j2j+aN1nrVm9GMZ8w/L8hZpD4v5xyTVy4pRgdzuPH6KzSLicffOQbybybUjX
smb/77Q7V3L3mtDGa/pz9GnyZ7PeEUVERATj3yhI/CWy1rQenX1tFj9KVfEOPWce89bRo9mawb0p
4IgA9tXdoTk/UfGtzltKJiGeYlHS3yKSx/iGb1U7WUFeMx2x7aM5rwlSRGBFed74DmfaFbQGXs+Q
tGtnkySfOrrnH1GxW/plw7OTVrpo7ln1RLQpH+30sB2ufRiP5b2DCreM9ruvRM4apFWPzsNToWf5
lB5fJ9WAm9ka8hfEAOFOk+9RadLlHWTHuLrE7mvm3u9XuizZ5+/alM+WeavHwWb54QukysD91/VP
8luF5XLtkuPIX2kZ0hFsJHAY74ocAZ6ny3xUxVt8HHcvh8KnjXpTlXri+Z7pMkfqz4qGn+Bsotdy
qOfpU6VRc3nRLU0P+Rpdh1ZxTCfvWCvpEi10cufqMrTN0RSF23SWpCdDomn0ar4vRxLalT7mAxG5
NKPhrehGSz1DPPqXp1VtPvYHnPjUoDNOZklxAoMFKeA5Y4WLujzFOgfdiaSWdoMdAcScWQlY19tO
0hNN/h7WvUu+UcjstdvQizShogL5OmJ258Kkw1eFpoVB3ImEmdlZo+sHeVw25I5nzlRzpTijD9pF
/KOTUatqVGpDx0Or8A9cfWmvMx8I3mCN9f21cAzQuYEor3p6JVC70sDlMkLLphBr39kvIHanT1Zi
xtwaT39W5b/MPm8Kcdb7vWarX+RFRlDbGtL7DUb2lK536VPGJk8CXe4MOisQLQwDLk9vB2EXh4kw
ejjCkqouiJQcax5GPP8idU4mo6Pm4dok8TXJTiem6m0rl8XLSbB6W1KeaC4WX5hapoPtdu8LWaaR
aVCbWwOZNT+p2UXPkGz/6TqN9wZulZWiTjNdisQPc0sWKtcV9gj3t4m3Wa6epWg1r2e0NQGbL6wb
KaDVT27V4o8KK51+Xh57VbgP0s92cnx9DLamOgTFuYbow4CBIxk8KzRNhXX3vu8U6ws94wv9LITJ
/tb+TaQweShKJ+MCIUdiu5nE225PQlWOdV9O9xmjBGej5aMTAGJMCIMDMUKUIPdivSXhdvFkUxmJ
YFGxPNqizqXjdAz8IFs02kghSJ9h714rXXy4eV23QvSl8yZ0WD1IbW1fmh/JeDgpj7CziKakUP3q
xar1SjjhQclsV9UeFEWRoim28VAJL/DUI/zyZ9mbQ+FCkq3vy6NJ+eNrq7nnVh4FbmQu0iu0LH99
dE1IiA+0DTKRUrj+zcuv7mKKHkMVaznyTmq5Rb7WxNMY4pqV666m2OpGo6jyqJbHxV63XKq1FWsr
Y20O2xddEMjy4cSK57qt8Yn2tTNxLg39LvJQhYVUZAAbPGZytO+TVu5LdJtxDl6/SaunMxkPy+FO
ohxy4L3SrGSrX9TsfTMQ+LUpez4a16Lml9Pk3pAfKdh7rFEX9BWhT+uNcm9n/653SfW4ntI0Mjce
t3HxHn3NoshzFKWU/a9YlUD77LriWsMzOUcY685EwYJ4RDjPsInRCA1o7vBzN9XwkpZUyKjklcl4
u/TwwdEuUI7TgfOtp+7Qn/3/H9vKuWtaRLzR1BB1nQcXCN6Ub6Xr/u0mQxsXFRf/DCNG3AOiea0j
+vqyqwrwPca6C4t01lFVGyTp1DmB3p/QDH0st4d4D5Gnc/TEjuU5BZvQfjKiKqOD/iMTdU8NmFfF
d92aCnIN79o9Zyq3hjaOug98KKLFQ//dVDKPbnCCr3vl/hZJihu2nSRSJ3y+mo5HFm78ZX6hOnVZ
s7wzzlvXbk7fRaqClvFyakzes9V9+WOP4mqOhnPNW1pLGolaJpDyq8iR1aLXkPPwrX/v8stj28X5
OoB0EzeX5WFzhkrkIYyaUcrz2VQtzIx3weRXF+ZBRd5n3dJzKZdX8SpS+uDaNHu1PI9SZflkOe9P
aG1UAonDOy7qGZ/hz54qsyphcC/L1FOtEOfXY9koctQohhE1dv+1DszyOKnhDFDbuM/Kk49drfPa
+UyUe9/GUETZCH2rnKyEf3qLcu/zUH6VLZRf+Gj42INCgt4mZxZ4WwqEcbwX2GZ9Uq58jKfjPqnI
xrVskmw5UdHqUk5E00msXhBPa5V8fIhNFCuDIcqHWH01FkTbY2v/TcbDn0s8fjaDWhKC/uBaKdRs
6ocX+/T0i+WP7vDjy+aKfvXhVZKRnqHoGZfK97h3q5TKeOmxtjUCShhrccqQjWahl63donv1VKEH
GFPBBN1dyvlu/mUSXerrGpHpMkcZr2yhNu0W/QL/1i+nV8qr/XvX62kQiNeRUb+YLAf6juB16COR
Ssd5a71r8r3lKzfSFuPCsbwfQ9Pr+WQK+IXh9pSpKLa31d/x++P9ufxCEGa8qW0qJpKXZ+VeNuqE
xx3+lMoe9TP2tfgZm8ZTyVTFblH4r/9vMlO9x+ogPrrzz72983OmmqnuurLD5qPyjB+ewaFbbL4/
Y8RL/4Sj7huPyqRmwEVt172nfSP8GpHDuY4NAxziZAU+EKVifJRIShwlop+2/pnyUPXaErRirchg
tFMRE83C6hOK8zaaeTSNL5yVFwvXwiB97p9U9KEYURaRsSdcvs/qN6p+2Sf1VV+COCkbXtnAYi41
aWQ2Vv3o1p7XfTrRJf9bvbzuuyTEnfjWloH3zaJ4jC/fAbMCvSLAbDEyq+jmdtCzmr3U8j9aPYwf
mw/19XW/LnGXAFg8s3VWv3j5V4LumUgXxmAeEuFy4XNbT3+YqFaZx/02AiejQ0PAqWgAEiPs7KqE
urqGJZalPJ1sWdNs8T3FIBpEpkUlHycPqpmNvfkBbvcUnBZNRtPcU17pMpa1lefxdzqyMGpPSFnn
NLjylSlcbAh2dLrGGCut8LHwqPv9am9f1aZmZ3+HDb6q6DmwNKbtjy9N7/+xdF/LiWRZFEC/iAi8
eQUyExIvL70QcoX3nq+fddUT01PTU6WCzGuO3XsfddpgSwtR+l10lVic6Fj//R5W66nxXqQE/q6i
CxhYzsEqB7/HK3wGm88eup6fEG3Nz3vj0tSSafRf2XT2MbgTcAf7xq3EgW9wenx/7Tf+zRudkvMl
xYlzHis86DgppnTyCWoah+c/51jRLjXaxZWSXDf+zVCtD49oBDyu5ezvfSN4ehKYYiQI3EmH4Bn0
pEHaPul+B+NZir4fBHr1VVqo1pPBru6fcJ8r9Y/BpP6gZRN1P5/543ILqff5sf+M4Jum/dTf7TcO
zXPj/dN/oqWvieLBU/uj3e4NHvLDTQa/6i5gOj6Xny4Dkr/DEwNy6xyOcRnXEON3Wi/GcoRi8fGW
Xhpf9/rvIH7rAP80guEILwmlpBQP29UMv8qM65sI1LteYkGU0C+Nzq3xYWRJVP6QEKe0B+p3sm4o
Os1FvdM5xoay+72XfXPZDku3iwqMwr6eHy0RzpoXH6rSVBqoJn2eItS2+KX5s6v3bo1xArFeX7S/
/m66HXoHFmX7ztE1Okbler2Na8P2Lfqlt227nI4NY2mW4lKca94+K349DtbNwWAQ9z5mwXTHXx+H
+pNaaf3hWn9I1ojbz+508MlZRHOdk/rzvJUXoqa8ajkWRjkhzapr+hmOyBVfcFyvw+RHzMNE6354
62/jcDJu/epvrt7fdsaxIl1DnQypLzvIPN+TWTc7MIOuOfyedeVz9Upj93aWLzZm3fvo3Kg95x8P
cS7JPgbS56EpklwabjFAQeu+17tRKXmNkn43WrWjaF2PuqW0Wu/fxT3+9/192X9/72aSiGdPD+3g
99950t1TXwzgWaPPz6l4MB9H3XqlJ8p5mWbDUDRERd5SytwopLPuWG2hsXqDoXDSKpyqJKA4bdzZ
snL9FQ4msWHfq+Z9VPhw20LkjXuSIFGUo+XmNXkthEDM8OHGtnV6L7azw9+HSTSpD7+70dVVxV49
tir9TPQ0qT8V2Nb2pvELIhYZytl7SIbv/VLSvX7NUGdXrQ0iW2+XLNL4yRgvlmeSTiaNp2lj8LWS
frdW/XOXtQ7e59tUtPpbr7ETnMja6/eRQuTNBHHG+lp/cvQ20T8g10GjmRvwVbzahczyvHt0aztU
GbqlutlC9Zc30jIyya4fb/Z6cS/+6A16Hx/5hvpY9HFuD66vk2CIFJYbf9fx9fW7YvnqrKaM4/l1
2E2K9W+b2aj/xvVVVGlVWuchNbDGV63zdUlu/add3b8Wml9GcdQLzXg8WrZvjbe3/GhVf3vb1HvY
887kd5J5DvrT5Xp0e+vWFw0Yr/rw4Rps3rH+ut7Xk+/vwuh1G80ar5Xo1a8Me1pP3H0Ulm6p95p/
BDmKZt2k64+Mjqof4uGsOxwm18bQv7M5s0a3FBXrTuP3MJewGT6iMW5pkHD/hxZkYkcQWogecz0d
huQxHXdawkF6yYL6x3+PIXpurOJHogeUAuaUHxbxqJFG27rwlxBE1tk691neeeu5QFVwMhwPFIXL
y0Z5cHlbvlzezv+u/9aUrc4v1bfJD3ZfFpDupGpjgG59/5J/W79UB6vuqrtH9txH5tgMNNQtr4YE
V6ErFQ7G33+BL5jOwUf8VqoXE9r79bdBL47jenvY7Q6vtBhIxjRObwCC7cSJA4ztVRptA7/9kWHt
7Y2vub3tMHwsfAlrAvgT2DE21vs2MbW2uVuamRFYj5OnCe7kYNI+I6GuWyVBnCmIDTOSGyHAq7j2
d1GmK55WUsC7VHiOKKShJx0sKHZUAwFDYySr++E9/qQ+pO+zb0BjQAIvZNLjzLSOeDM01mKIYtyv
DiZPtdFCLDDtbFOydXN6SPCDx3Vjne2E2T1aTvf6id21F3KyDfxqnYkN4JSv83v2I4NVAaXOOC4b
hjKS4Tdq/HBrT64D+JzjNa4B5IJTvOcfIGz++raHTm44+1KEP8Pjp3nMJ4OFjIBQoZjrYL7qsc3P
kckX191Hbv1ZQUC4qBd/LZ9DM1aDTIMfn0IfFXQgMtqHUEa+s4h1gUAcqPHpp6aEYBpn4Qalqkjk
31g+5J02qc5ki3cSrBlUP98NQKnuNWtSpdkmIwUsatGZYU37uNofR6HxbHjn4+0LuDEM3asfvsYP
B81XYLlWYZD9Z8jf8fK4NjisZKQqfmOmBl623ddre5dqorIPSVwIwL5bheDRy+YmmVP2m2nZbtN8
seBthhfF7zkMq1bW4XDV17r8cZ7wZZfzn+217Z/rVA9PlVNR47DSWa3BEN9+dV9yVZnWjkLNpvFY
LrbOdy2jHfUHzq9K1mD1kj8+LlYasEYMbfJfVTihzRlMPP91uv2Wr7/qbsXj6zS/bSh+FIpPp1M6
yasLTsnQxaoRO9b1yIuFUQEZw0cPsThvuyWj3irOn3Pm4MzbZRoFq/g2TsKYQMhlJbJFAiK8hTHA
MttOH5XHNf9my17JUF6WrtQ6cvTrZllyfn8vvGzz7eO0DfKci063ny2YRLULwpyZmrWjFQq7DDN8
NiVQHTvZFquhxTqC6NJFXSIcTkHPitoJRX0L9a5t6/hRKD26A7cnVS9DUrWBFOWnyQWATEl4uQoU
sNM4yZ8NgKxf/+0FnsrZ4oUb1YwGXYKz+amKIwoFGSMGopPgWAM3K4jtQXW0MXEnQxdy+w9llWnZ
UjhlXXi9f7c3/zZ5p01LHVbX+nn1qrWbkEmljK6D/ATBbEhRXFz1tsa9qO329s8zNboD0qLGht5z
BrsBRn2NGbWkpX9FJFuXzKvqT3YG3ARO8OrW3asqr9+uRXO32/ORyTGLXTo+dLa/BnzOBtqJ8+Kj
vk9m0z3j5Ve7t5K58Rjy3kn79/ZamixV9kXuz95Kf0N1vwbpi+Ae+MgKmqEormlb0CYkjtGY9n5u
5XR/GujsVLeRzyJUCt2o+AeXosv8ddGBH25V1yrz4drHgiyYgKSYHRq/cKGAvbe0dm6tjB6eDDxS
DuumNKiUskYGqLetS68ng5oo6pbCLAd9OaSibKm3yCPUjZ9AuTCtF/670RdW/jXNA+6rgrnLAMO6
yFEzD3fXdZeEIU76cJDMU+elTh7/935ulTIPxcXTjRgM5Kl1vpzNG23lm3rZ1f7dorjZ0v7X2UHp
ZieZfT60XPVs7qtq2BN8+eXpAMi8i3zbZHAvBv4YucKR1rtJJWqKAQ/96w+3+RhMpdq1vkrddPAB
JKBvJd4m8+i1F44mOz56WrPEp1MDPRNilprB8waR0qszDPpxedeTpY7r7/Ucovh20ot8UnyeLgI2
AADAR1evP+q2MLUn3nFNbnX+pMlQdNFKqPX1Vfar9H6qjrSyNJAvKtACsOcFAFXVwmRcHSPKrvNh
bc46uT+19+P2ee9iFi6NabLa0brJx5dTPz99L22Z61lcmndqxebs8jOZD4B0JwMLMuFa5ttu5kpU
uZx60dr77PIPeqZ4/gcuuSm2tbum2CSW3wTQQvukJxvoLplLPD0NdMFumc6ikhaOg91y5Cgt4spw
ms6Kn9Acx+Yi06k+XDrzX0cZzHWaZlnswXL2u3zW0qhdUw5BY2SHZOLcSIlD1/Kwbu/mYF32G0Bx
akbMY4a8SWbye838TgZW73R50c4g5RUOCLzJXj0LvIK9RuYY+PKl16vRws/Mh5lt3TGB3cNz1Ri9
vMJJLa+jjMG92wevrqc4ft9BTcCt7z8cs+zc7IbsEeLFGVo8ARltWrsOpZF2fv847lujcQU4Jl97
t4nrHtCjlozjl4ImvSopA8iH3iAMEHSJcpMnY1ZvoQ3jHJNq3WYCMtNbXlm48aJXzT3bcn3SPCB2
8bO4etuc+n9g2fY52Kffi+oKZDbMRr6vy6tL8Qecuy861uJy+zY/4fxefTjdH45Yz1As2/PIGS3B
DvK5FYBbnjHcEKCBLLVPv+ktnHwjjq8e77x+KPcD6IhJEP5q4hooP5hmTU91iY+A0EPNl9m9OS4O
NjDltSfX4QpEeuxgwVTDyQK95WXPIzwzRA8t87Kqu+7KEDhHj0HjTG1iHXAvYKflYrv8ut085Oej
/MMp/wzPsst0dDcXir8G9zyEBhdk6qNzTWp405rE/KselxoAVB4Iul7GLoLbKZaC8C6z4+WgXSAA
sXxrGJ2gRMZDQKAXDx2XCZkB0GVtNAvnrRrfdFIvGWL+DajJc3nIZy04ITgsIJvKpgtLExr4AWWq
ayUMam4vPQ3m9bY711NoHXsXma9F+FOLNLyjC9xCiQ30hiEAFw1AQLhGDdosJGO+4+3DeD5QUdAK
iCqjKif7hL3I3RJtp8w5GhtJuQXNrXOIzmzovnNiRzl5fekibZp73R+lOLOzL41t7QU62kBFA5/P
PQgq9xlAm83lpSHIWCXt85PbO1b08F3CBjlcpuW3IHuZXsiEc7XLveJ1wCl50FqcZ5cznZmZNMa4
6XOu22KnAMiFiJcFy/jIcS0iYO3Jpm28GJjo/aIl3dI/PlXc5SboJq7ezaTAZD5twS8hG7D2DgqE
1XqaWkL3zAeAOZUPHagp/AL4da1Z2ADLPz81A2z9HAN81t63+XqtzXsrGZikdI5YiHIuAg0Hnsp0
/SB8+BLTqQ7jvFi9uRtHLsxBEHVu853ltuuAWHNPaQsnu6g0B6VPhR6B+y0m0F9O8VHgbhUDMWh3
XEvjVtS3T+A6tBZP5R6olc+6OZoma9swuw6z73jPA/9Dx1tH2uK6KvNLC3rqSFwIJsFUMWwa8cKi
c150LDCXBzdQ23S5B4vHOuyrEce3P3x4NYAOmAxflN+0+HgQCQsI+ZA/9RlOSIujeLbcO+zA8bs7
hx//L9f4+YPTNe/qX/OEiTieBvrLYCDVddusIV3Mi3FVVX3Q1GYsp/8qlx5GFUyC0USH8XumSA0L
x2YL4qLQtOq5//xr8C4LlAQIklwDYgGsWSf3P0RFQDLkeCcYs0DGAKc4mOpS+AT2gszYgSRuuwhA
x20X6zgjYjleekAcYQKXiolwpMJu35LaGfGmWTz1zcRip/Ar8LcK01ZQ+iUnYQsBwhaJ5p34Hn3/
BlLSm/esb/Uvhr8mCvbjP/qxDjVK+uKN5LkqqybKSHdW8HkFZL4E2UZmdjZpFpCx/HskfJYROItX
hbNMirtHWOZiGPpSQEqiLMEiVDzXpPlB95OfnTJPsxNERhP+AfNt5zWGbqITypSwH8AcfkrzovJb
+1NipAD2h+nDTyn9osJZrw20TO/wczcGaWe8Eih9OdOx/yJq4bHv+2uHGdPT0qhJy3DWlIaI4gTl
lR+fDiQtUoDFxYNUF1UWZLa7lUG+L2xUM4WDyccso5PugCKEetX1LEURxWoLKp9IwRoA24cC4dkw
mKq5xAaEuVGwusSMdCCo3FPsOKvpeVmmazUK+g/O+p4KumAu8RVMsKAQRgbVENFOaxtNT7QdAC0k
KzMdp8IfAdYDpIyPnfvst2CpqeiVFLDuhlbcIOdxh0RpNUOKU493u8QeZnV8peyJ+ncsP672kaWX
DJl/qotf+xU4mkBCmWYbFAEIJAQJOE2XOXEGQ3F4FqPGJNOAXXqf/wnEGNcb2qzHByKhuv+WeQ8y
rFToLuwTVs4gORu4KLbAPKD73C7B5JlB23aBHAmD5CR743hbi4qtmirKnIydEzYd2cVTqZs9B05u
M4+grplFBINGqcUjjIpKac48FAWBBwdY4FakoBCyQ9TCFlzFXIXgD/GPQrRcJosxomLdLiEU5kMm
0ACFFKouPzal9nn3mQumtKn9Xd0nOt6uItyIJwnD9S5xYEIuk/VMaGHgXOsOzb9toorjvNYWsAR1
rEhHJMcOoSqpr7HjZCl+Pa8ZsUFMG03R9CfdWJyy+zdz417dP5TWdaGEt+Tg/j82rAbRBEWVaRZd
Awge9NZME3f19LNZx5uT8p/20Nb5pM+jrmGnj3WhnOmj5nczT3df/etmVtBakTxu6f65QJ/2Npor
+iUhacMPpnjmZgoGyr3lLRE6O1uLUttJtSTlw6t1WN9TOaoUughcbd2ElGn20AhUMUNqLPQfzX71
rS1aJar0S8h6EJRKiHwg3dyeoB+y0Fi1biB+BhCWHGQEiSImFVRdS/3qLRwB5RnXKHzN3+1j3pbT
NIAGdinatD0VdTjpskGpIF9yXp0azjjdE3+NKEK2WyjH50l8/yDPlGlAMxHpqG7arvv+6hxBGucr
tEDIBlv68zOnEqACxEnWXwhF4bdO5USdaN665Ov7z8mPY4hfomDQAhLODAVjiJi78gfX4XKCIxSp
FGl1JO6g+2C/rIYjxSaM94lDqiG9eaIL5TICAg08Bs6Br2Xmi3DTjXOpSaoFazvjjQBR3ws1RGpI
ofq2jO0HLBekBR1esAVaYTKBY2HkdipScZDPqAyBqBe+O2yNCzQlh08uyLI7EGvloUDlvpb7i1JL
ZOE6WhLP6L4EK70LB9ekYtTicbCtTeUVLGaYrPssPIcqjaLJ9fIcPZXb29f1V+Hh3Co3q+2JxlIt
miSnt8Mhuinx08mqNq7TRuGGqFNfV5o5EB2tvJoq9o3qZzTX2QIRu7fp6unmQUcQIW7IKl4Kk2il
PPrv/LY2K5GEVSW0PPzfc3wQ5B/jRX/fLtOtb+yQt06NhcqeQtq/8KMvu3/X7+Nb8SPTuQ/lQvfE
24uWZ4+WcAegr8RPA9H33SNFInJlKqAaqCqMZ/jYFRuFI9Y8VhtGN+e2ST37Nlk1cvN21bO/mQug
9mnj5P4OjtJ2vSwYu7Yvz6fnQqvQWutzXCI+I5lEdw3V8csCXGvdvD7th/eneRhcnv+EGX4B25p1
1s1pXNRF3LxX6EY4EHA4BEWckZVIFH/pBwE7DwZ58qChpsIQXXgOXZa96VpwWYHsNGGM2+oQiwFa
KoanCEpcICkAVQvoITN862tW/o/MidHj4BZJDu5y9InlzHfXGdw7EIWX25h/d6N8CZ2iyYFZ8pdd
25Xpocw7CZ4/4oDQa/w3hO/LqWIa2TNqOLPV4KbJxxIk6kflbQvsjw06wDnrrnFoQWqozSnBR5Uw
KUptPHu3O6ttpS6ni+g9ES030ZJmzTXOlR9rv05rZfdgHfa3XpCYy5jC+LTL1XO16DaO59tgyLi0
pfFbSr3Ll+O1xeR7WGBQMF7Eb6BYZH/85NMmILOmQauAcykJk2Y/sgxYdLBGAZ/ovUJ2DC5u3lEJ
kKJNEdfnHTC98+Yzc00F5BC8IbNB0ZOjl9Rq/oZXQsX60YnXIoCmbFNO55f2Xx7XKSgy1UCuz3LS
u709gwhJWm4/ItKJvydUvRzlNTEDFfKrW0o/XLTiIYP7xr1gs/0z1RFkn6FDOJFfsDBmgrEKL/Q3
skO2w5NxQZzMpdS6g9bkHmgr8FFI80Qvgv1W/i5++uRZNkzHhNLPX/9BSIbqd4nGUud2/VdTI8h+
z69tijDLZed6TwPHn3oJZFSlUWQO4VxXt38Kq1Z+ek+F6jB1jmD12LHDNMKVHJck34Cycec6hkPd
Xsg42OhT9cNhmZn2WjNuXXzUql2iMLjjqvgaZBo2k+DN1BsJ1d5y39ePC4rLubncQTFG+118qww2
5WeOfQtTWmmUYW4rDbpPrguxhJTaLFmE++19d7RGh59jJciac8Iz1CyaG7MmrYh7rpW5SrLDxSnT
s6S3+VSiXHQkidCeTkcXiJwjiwf/95q7RzQJ58otAEfL9lJxZ9kqEJYEeMm2q3m5fYdtLB5bEwW3
FepFNpod3pcVzrguxsMsEOveJ21xBJWHzLa7XOG+zH5vLtudP4jQLhQmN+L/RQhHXUK/yhbWEjhe
xjEK5bZFosRXANFTpIVVDrjjfRA0EPy6zstSwFYHxKIEBlb70itUu5NSOwNO7KyRtOBaM0KH3Sek
3rnQmc5Sey+7sifCRyqh0FPT9vGetKwtZONpWwuOYzptu7nngKgqtUUufvZ6bbirhqrs7wmfQRGC
qsiy3DcYgFPyO6tDQqeh6NtPplm3SHhQpNjvWUF4UudOFOzyEaLfz353BtsWW3x3adJ2ThWfYSLD
1Zym2AAubfE1twKlFqDjXJTak2pauwVJrk15YLTulMjdDs9AaOiWM2N45rdEAUvoIFS5MSuLDqfv
hLpcCsEyL8RLyfJ1EZzjTY7eFB27Hz5cBCgiCy8ElX5t33apN7BJtooFKR87FVW4IxaNetikK0el
w0G/hYaUgR7LAI6kKnLaISq0QqhD02NLf67lKRgjUaNAK6RRGD+FzkL0AqntKRQ8JGqFjmVxR91p
Z8Iai9CZx1LmxUVUyd8WOh5SPlX+s5lqHbnyq7jEE4rZ/d/JqcNasNwud37TFsY5d2VSKqKylHqG
nbQrtnS++CE9g6vCjAQQLOrL/XdzeuRIijDC4zhz+gAspag2N8vTwF3FeiANknyHpJZrUxH9z0eZ
sHDZR8zyhasjD1FIVj/bh9L4MTuNBKCnHzf3Mo+9MbkXfNzMJMyAQAF1BMI2elFT4Cw2LlItcmvz
YpNy05CKXWYUlMbuxkAmxEXDoJ97rH2yrTWWkFklAuByEkB/Cjf4HxE9rWtG3aK7e5r3w+VFEdZQ
bju180rsjm41Y/QoK293P59tzavN/bXpvXZ6GOOgRG0+11ai0XaTC9cmm6CvUURIpAC+6Ib0lCdf
4U5QLwzCOLldoyjoAOmbNrI34gTtoiHhu95hGb5HeuQbClWr2wIwIVd6XuvAZiFAZzg1MV1D0q5j
pgOgzFAuPXihAMukXVn9zq3p6jQnho9jpHzu/taBXJ13FLJcDpIRUWx4d3+++Hvolb96krKoBz3Q
3SHovYJzoFEqhy3cG9lSlMu2lvBI1UY+38yskw1hmWXqi8hVr6vNxaHpAcAPrNe5ZkIidprnida5
1uXYsvRMZnmuqpiDlpoZ+jBN4PX8PF2gSj6p3f+mHQ/nxi4sZadqlfW1KIhgRML6TXexWoBdnRd6
2XGyXwehsnHRozTI+hyJ1uxiLv8GNlmLrruH2q/fQyVg1uUIh3Fc4mZkU7SLT5e+/H7TEDLvGFdt
JoJJympaYjCVWKJhkcPkxP01WLHKZ9FgpzONVXO/eotvh3PXyAbddwfL5O7YTx6KjXGHz7ncu7Nv
cio/PiA7TdCX8w0xhSjcMKn1/pOclVQYM8ABbZ26Dtn9rmqHFuhfwnpXD+3sMaplWzR+VcrLGT2k
pnxVGO3gXwrN7YMTTPvovhqS98mOR+6bL9kUTPmIPSXN3NuhOTdr+oc60+Q7TJf4cANFPyGnbtCf
qv1ibvjq/KRzppdeDh1pjqfyeYEKRhgpK2RZkz/m1Pf06pNq9GGF8MuWRuJJfyMGaD++XGphzsaO
dPrq+7+s+rbqOgJSibymroSiL++SgVZ+DXSdDC5uxS6IA88gmqAep83TXb1A1tXgJ9VHtrkWx7io
tdw8KYlz7dxa49ImURy4WeMNceNw/OdLlcq6FonjY53DJxfSybs1qTb9gbqBIH1ZSD2EKxx+tNp0
Sm/TSDfFE3DzY464ZnZOwxE9/YxXLkXztmrouRoTesy1T5TvT90anCuegQLSt8WXyYTEJm8kbKkl
ZnBeNE+zdkgXz3uBmsIvKhjcmqcs0JOBZXUnyHiT/6zT5n3xLXzwSsTr94BTR1FVkrKFl1V3WX7S
E7OQXmtyisj8udKgPBSsQGiz044NniMqu2Ba5Woip5RJmxcSnyVyyc+iKYHWn8klQZVhXWoZMmDt
SylysvarV3t6hNybJtOOcwbWb2GuN7lCXMgnlWyrSNvwgLbWuhipWYqOhfRQweWrtRmIyfuCGGYp
6l9ZHggJKz5rqq+x5qcDkhUeQSizMfcwggxuKBxYTSLMMsNMJloMj7XGYdakqln6lUmF8EoS6jP1
fY+x+3wzIkaxf9kUkFtYBtwrifQvP35DLnB32cxfIwteSAh0MbBORM4TFJLb4sEqsRZZueW1mZ0M
iV7tiVr/6V5lJC7x1OzBQpybPnJUpGqWhZga5IkL9/nV5YDREIcwAQIC3mxabkpu86TMdrEk1hm8
nWE5ktmbveTYzrPWWXiyEzpFlMKIXG+UrrJuUngi1oDc2biGh9lYH+PSpzsigNuCuKqHVGLLbiv0
7s80/qlo9dzrfWnE7hj29SRp8/QKmMfqsFqtH1BRcrMU9eS8+p7sUzHReJcqttHKUmzTwg+KcQ8i
Dvf7mG/7FHsy0S2mPLprSDjN2xjLlB+cjZpOkeqmPKrqpVrM4uq7xCmtlFi7vHIo/+C40IUzBvQa
VWZ/Bs6Wnwx2sNQu5Qw1a0PWjdYvo+Tb8tojq0JzWfDHLQ9vkw/lSH7P2JeqzevmMbcOaq1+DXSY
TVRY9b2XSJqZOe2D1GqJQnohLlbwwP8E0CypSlbhGuqRCkZ4any/8KLw7OdFw9NKWCL6o9s2u1oU
zZCWqDRSf5txUxsO+mJC/VKAG8gaJZpnLX45mBQPE99IohXqqzAwzAoei/uubR9bPofBg7JCmeB9
2rYrjl/4QPKiwvFldPkRxdBgZ17ZG9Z//cB8lu/xohwxH1ze6dh2DIF7rIjMIBRANEXBpFXjhmH5
usiuLolaIR7LhcsRetYicc2sEJ0G4Ye3iv1hjNFm20bZcgZL8hpzHiXgbfTmmRLXpVXAWxb5KpED
WehpXf/Ny48SOX6gogADyVgVqzeRe65g7vdY3CBQUVkPeYtWqtkVRv7xnyRBD+YyIFJY81/VgnDX
1cN/FZrQ9lWPmRLXrRL0XJbLSPlLXU0uVk7sIJdmDORRFbq5vr2bBeWqCkSmyjNZefij3VH7tQ9e
vXxOWL3l9OlWDjGaDfZ645pwLAiwqOjO7+nfrhNtMhYMQI0ZcWYlOUqzjq04TyVsjjCp87LtYnhq
aCBc6iL3qFKFqtu15bko2AmXA9PqnmbxavXxgbJG9nJ27yp407fId6rFT6fiCsgPJvEn0nLF8LaU
+iR6G/pqAbOg43NpyYTcLqUTflYqDMtz/9itYx8aIALybVKkgRSbSIlPtVjdUZzOi4ayeIpAjFgq
vZrMklN33hcOepv5Q75WP66anJNIdjXQxBo/KKrg2gr2ZUGF28iDARLp9GjGaK2ARYRUYduUCy+U
lv92QQYchrjpxB1UIrXPCZoQoW3J7pUE6D57wmMYNybuESNL/5ep9EUXD5czC4WiIsqy6tJUGpd8
oKXbHCgCNnz2LfEVSI3RwIcsWulX4KTHQM1J9eESK9bILYTlLqtbg9cVYshT5GKIGwEWREh/ApX2
L7Nob9kDHO1VtCbHkmbbi94BqgJ3r6cGeDi2DtDrEf3oTOXVvXMqRRGqrQLlkykTgY6zNjGNYjlR
jNUwk9TSU5vC6e6HNvKo3AGUcWCqrUv7CkU7abuVTTJk0QR+zzfXFY8VLNWfNtix+wZl4lNQaVVp
7pw/yp1NrSVCL+vRYckKfLw9ZUK+ne9YVaivSl2ljUpMiuWM0q6aUh3Mcv+uslTE8IqtCFOmIFuq
xnj7l1tcGN0Nq1B6u36oboDaA80MS0bfHqnU7jCQlNwVhdFfPFy3uGwcwAkZ2mVfLMhbuqr8Yxis
Q7LEvVI5Z0g2LR0k2ZvtQubTs9Fl4aWWkX3d9hRaCNLatnJgn7KEu3dfe4FThrDKD6thVBpvLD6b
L9sct70WN7r+qm5mprpuzBt/nDvG+2zEOLKkp79AZ7vvijYPufrkGhOfvDJah8QfqY6Pby/5IKUQ
b+bvrg+VTHH15HufjpGEPmup5NLiKQbpUalRMMWKBtsgJybh1ZPy0wyI+MhC1ByVVMZo+6vn5BJS
P8l2yOw5AWJEUPV4m6q7CJpmE3VvP+vW+JGM+rGQzL7/Ciyh1eGHHMddTb+06UgviHhCbnwTCtLI
5yqP8eybT1HplL7r67WccB+5usaFT+Uc/b8wfi0gQWtqhiPJYJcBYCMvPwdYU16Cz6ECnhjosO7v
ukcSBN+FW8v85Tv5WjY7AJbEE7bXJ9UKsRjBSNOhpqJmi2PjinkkxUGS9FK7fMIPC+q5trADk7gk
zRIhS2+qDzJip92FMCYH5emU3iWpIggOCLgHWF4yT481L64XW1RwNEk5HOAsYli7zD1sd/4egxCK
3BaakSDuZyjJ8D5V7ob/XCb+LyMtFlXEmhizA421b7qbm0kCXVgmoUm+aHBQ/CqQy6xfgVKLzXO6
fkEf0236a65qp2inW3t+T6DsH//ijUzXEG5LVe3qadv2tYI5fmVVa/GfAstcJrrmemyjoDZvaIjB
JeTtxI8zSJcnSwemWJVrdBfU+Quu0W7aDCqhxkF12Dz8xn65BlvZsEjaSRcjZ022cLLdFQ2a7SiT
ooKVbmHJnIuJ/Fxsv/+RDssSIH8PRTXjMDlJepK7W/PWFX8G6/FACiP8jNFVhVK8O7SnJrGb/jLt
rQVXUrw3XTJvdu6HnEL57hy61XB6ifHVYtK/jCy3fSkfIos5G0rvz9gVz4veuCXn36wa22XbC7LB
4ZpcpSyx2uiJYhIQp+6KSGbP6iZcs2wu1DSo4WrBAp4aLYRAqrp6bYlYbMFx2RHeHoN0plo086/d
rnfnb7i3LlWVkc4GSV4Byg7BE6lo9SHHlHHs+z6di9fCxdJ3KE5pCFdCH7x61s7Q129WvDEJ6cgu
ihhFRYvvs5IdC9KkEPq4eJk8oGcUvmtCnM5cK7Ia8dDEU6kXLfskFdWY6TzoRRNLoKAAJ+C4BNmf
dPmh5qV8ptq1GCyhn/OvOww+hUdFx72O376nJL9Nx18swOYSGMNYrCalLClQYleigvY4MxRxluQo
0I6PdMp+wuw3xOi8fmS871drbWiWXLtmSlHuBTD0xF/7LefOSGiNMeNEzGG6dG9KNS+zYe7f6slk
h2V/fogZ5WU87W/ydQPkd71pf9HN9CqLuulB25d1a/FcbT9U+gWjh94zGAeZAYWLjURr3z/2q61D
rZUpjoR+4UFU+9pFfRJC3VqXu1SpPQsPq2rIw5SQLs7+HkiE+TshxV0N5ySilGmmZnXvzFezf5VP
RRndP6Xq1J9MhieK22LLY6t2Mwe4aPBYWbFc8upVlbrJQhV+8TZjlRh2K4+RNjVWqzxgO6K/i50Z
uffshDxfKmpRRLfaJuHZuksq/NFsGFyuOngv1C4LnV0YDLgPLOmwDWo0bReAJfMZ5kKZK7geSXvy
XarPhyeRwKdTI810m4hWbz1UkU6aRfhQ5g6FookxXMuHYz/wjb2jG+VdP/dipGN30Z1116ijz5BA
j/vBfHDo7QyL2r/MH2oB8yFQ9HC8/MNqOK0GevQHhUNiE2HX1/2FaqKj04e1AiAjGQCUNJgszAmj
1OZZQ92sr4i17k8fNt3lS3Ywfsr0MVL2ncnTLmzDLqam1Vv/ovN+57vijhJjsels+7OhKqBpxo6w
AG2ZrgbmCHzKQSEcOmKMgILqFYbl3oR1V6er1kud/KV9rtYrrVVr+XNCUH2aDjOD4qhWSVZkLODi
01uy6RTame6llGa6Jf75q7hJiU3NbMu5B6tye62QuEjWiUbSCZTPIA9cvIfqw65TWzcOX6VhZt7f
PgNsGYVtsNrlKxs004BORhM5Q0AIa8qTm+sYRn5tM6FSsD3IaDzeB0kSNvOcXJ+pMLWyW8fGlMi0
psdQizhnilm6HQTTtylthn0aztVSmSwuvZxHZ2UcAItg13dP48G00qyMqkqa3WmntuveV63qNCkV
DDQrZ3Djav3xMKvP09oSsOjl27c3E9S6f9HZObl/TB9mTxk6cI9jRbrBbNJZPC1fCqzmEzMLWUj5
s7/u3ruX/lH7GtXyEfLQFCE6hp3JIxmdYn/emw1A+LKdqivFaZP9SK6f5rajU3Tlxy5xf/ZcPveM
chuuW5O2bsBgT0rN+GfIvyARzJEDpASu8smbFn1ybjjtZoHfn9bd3PA47xQfMlgIm5fMoDTIDccP
Gp8QcFeQPAhShfy/9a7UIX769Ok6gHW9UwUtl6zHkMlnSWeDXWc82nxeuyzoeHS61S/piUpqlOlO
+gul13/rp1V/1b921TXjU+/+tT3Wc6/bwb27HB6qsCKN4ig/T/fjdGy05KlRGVQG5zdMqSJND+WL
Ym+xSbNwRpl2LtuZkZIrtMelFDF4Gu9pVx+blVyHmjVEt/M1gY096fTC8xnzRo2Zzg7fDjzXI3L4
alIoxBCogxfRvj21/tWGgPG50wCe7U5BDmzt2go9uQlvrzHXoulxDJMdGPNfujWdGb2N7Z9Z1y3t
FI8dsES+evPIHh6qqZoRz9KB+pulwX+n22n7+jz7VgXm6dYj/WDtoTz1czXVZUdQLgMabAYsPwv7
qhBs3ANfmjq9xdb9r71U/tp/ZCZtCBPQzzTfyT076HslYUALsIZU1xHmimDLSHPMH1EgqiRM9pwp
deDvvXNPzuNYTtPyK+l8z7hMBbU628LZE5VKlGVgxAQCp/q1u/3qkOjWqJYMKKDoL8HzmIx3wYUR
gWrc7G+j8JLGrCaSA9MIytHaGNOc/mUoSYvr/Gp41bp5xAsaw7jcEybVy56T5UjQZdrh84JndKUZ
HwJAVof4Ij6Nvv5o7tMnLkLRlIl8p3ZL50Czp8Fk0q1AUHJCkF3GZtjlP1NZ0CocBV8b2ome2TgM
RgAnVxa9GOj/a9uvBrqORlPTfCZoNyjhX1RSaaTYnO/S3pUTHx4b1YdtbxJj5VHlTGff4YkOA7lE
kZsG4nWXlq0525xZtsMCWCQ9RWMNA2xJrCC5QThO96hVohKEjmBAhLuAM6GiS4QsDjtIXI0BK7Wr
nWJHkQZAbjcwzuD4PHdmeuHjBPje0ygl45Q8cHi97BeUSv6VOL8KmFZ4dtPOV7yXs7czYwxB7Npc
99VAssYBcoH/I+m+thNpkiAAPxHn4M2tDL4xQkgj3XAGDT/ee55+v9SumdHIILq7KisyMjKStKEX
R/imk0qcl6tngl+9+vFOUz0/RCZ8saO9f+v7kFyGfl+4tcQbXA54c8nft6XmqjlYGWAfK5+mYD24
JKMWuLf+yiSZj+37vBdpUvkPSEx9YzLTxNMF8m7J4vs8batogj+m0G+76nG3ROtLYtXaAZYDBhtn
verssyo70ulUMupGiap5n0kaFkSRxoRVM5laubtMNTd/TQj98LsUQWSHJy1K3EHOIBGA9p79cfxd
ofoUMzrRjuNQnRcgeiHVcwh8OJLT7Z0fVg2EAjAdPogTUSN2NYWL1iO0aW50Sv0KMq9O2Esnwu58
40Mp8qr++Lt5G5Xr3hmO+G3VgVcg93lv15GhgiBGKmZeZp1pb1kZVmp65TvF3p6Iqfy6Gmy69PXt
VWv+rrrON8HkylXH7XLaJNCQGFP3VmLZsB0JEHJvsB5pHc0oWFY9FjY/u4axc5jHOm/SHwl24CO4
JQ/Iw0pSAyhlZlhQoCmpHVAgFrydyi9nE9LW7xxv5LT5U3P3sZsm9EePQou54Ofs8XLcth+fl/GK
krrcvpWa0365NzXQz7s0Y9XQi2YRijH310GGKvzYTqOi5MDtVOpXzdNdmt0yn1fW09tPvnm8tDFa
QlG6Vfy018iOTCPo22Tl1sKpZggJmplP+O/8TOt0xxUDA8efweySr/S6OitTngQlFDsOA5VeJ5xo
4Wn56eabAt/aDQoEG3YaRsSdeHKX2r3cFO7KrfT0Q9Rdr9+VsQWc5pmjSsG57wA/zsap/SRVaqku
HGyHU3t2bsuclqlkd5TtPuqe6SlTkx/NTziQRZ0XdvuIrqm8zE9hrZ3LhXktaKRbL8U+ouUY0Tiy
TiN+X+7j44JbrzuwS+KoEBOQYZLpG13kD+IfBMFx1fcD2XRWrRbvdnIb3BAZZZS7CGtHtU2GRCc8
c4p4qJ2QjiyVZ70wL4IMQ2caoSwE4D5JpWQqwERgoOkTnwU/JCJh4fIPRjw3uRca859IKP9ucs29
B7d+3iq1VZ5kpLbeGlWQeTlX9z+jXrm36G7qJ/2QRYP3DkmqDZWBupDxuZ1aNqnC5JrHFNfIZyrd
ZNHNmLW793fubS2rmMEqIv/K1pWmRzow6nCz/Cjlnmc98OD4AWV080kYYbUCR7wRMBPRE+UI/B5T
SW192Zj39u1SH792JaJ4znXyvVNz2tvAgxsTB+fvhcLT8l3mygmnGQWKhzMjsMmsvx3IGNPozb4g
We4UO9O/uVOTG8j5+LQmR+kcP6adUrfwM+3cZq+LniJio9JKrak9ntMfRyBl+3f2Xk4K3eI0Wc+S
deeoaXv9sl021zpUlc/6uhs/XMHseZPRqf1AE7eKybqV5R3VLLXDTZKdsPa6FoP8bea18p7pFd9S
7U2mxRY+FlO5w2S22DmP+eGn4x5cuJpfGqzeR53H1R/Q2y7JfB3HdlPPusr1Sr3UO+U/XcSU4rV1
HqfQek9EDothrjFrZxrrVrlDzH+vrVtezUhlQWORzNqV+rZe6FmClV6l7Qo2bTCsOWVjoCXobdQv
9uGsWbuY7HfPmnqA6vr+c9s65xp6lDK9/DK58WfpwfDHT3a1md6inUMPdlN1/tmFpKB54eivnryk
2PEsT1fTEJ5Wo/r61l7otsUX0olZBPf27BegLQjFteEOvKmYzMH3WTuYzrXOZjJ6A+1MDPTBLime
e3pVKKMH2vySVE/jzeYbhGtRES0Hbg8zxBwL6+6ivxykesuBiO5QNNu1L/Pf9CEY2DQX31y5fmnu
7eollrF3y4TtrFtlAkn8N9UDI5xIqwBdhSFoZw+ALss/C+DG4vIqaWhOQCOKS5VMdzbSkNR3QFQz
fbR3CWYau0e4PPEbxOmqn7CLL0DX8RiqWZZoA35mAZby9aXe9598a1f8jOOdf7bRloWJIwDSy7fw
hb/euz33LbbxBOhv7L+4K9dy7IPkIcyXIxF3MAiMdSJ6RYOunYFKwVr0vZltFyI8a9nt7iEh5Oh2
YM6jsJBr0SPj21bN03FSyuwVQLE8uVa6hMR9FMHTmomzy0tLkcIdIYC+b5Krrut8Ewu2z4/Xcxa/
eOhrbb3uKh3NKD/3evymNTpRZ+/r6E8QtKXd08/Pg4NJk1cPjw39FZoamVaWI3aaS2CFptr3VFep
eJNNrkfGLyb0WDbqf+lw61qeX+fzqJQaex7E1B+lV6k32QSGLZ9FDr9e8WfEKHqr7q2pym9P/l6e
v13nfzMjCXFtxstGx/6uU+C1s369GQe30oand45AHh4o3gazmeplsupk10LVajAFmB/HcfYENirm
bvWqOwZW1UI/PX3drflpJvdjs7B62Ro/zH9k/bI5t8vLdm7aP9sh/KZSf/OOZBnP7CXz3yndrUz7
kMGxZ0ZaLf+ZrhOvKovs+jSKHJq93LlTWbT0O540Rj7ynfm5oyvryC/CFOBfMTST8hf7XufMbshy
cSvO4rx0xY4hYlTZcuCk0VxJrJkvNi/TZv3MhuJZY+B2fNVhx4S8xKD5tG3ba3zvxZTD8Na7fh7H
84Fe9M2Q9jX1vhkWvpZdzTC9+WDfmnbNupglGe2fndmQV/Zc3+PzeSwLv+vWVGiQP5HWKvssuieN
XUDqNTnxOj61uM/30xoYGKnu2jwjSfbnXX2u+ljP3XyL//8Rrtdc30SoOaKK9W1XHtG6DGHhOnZ1
G7NgZzYgflpbRLKq/+6gc3d3+It6YcimiqycY7NoTUJm75tynUPTUGDt4E3yhdgXalyYEcQKMvTv
uX07tw8dn7h2JTheGHSIAeUrJ1y+LnlCLZiNNHtyUt6G8qLTcNvF6PmkskQUnkSWRT8w87xeePR/
Dx39DVI+8Jx9pvoMZRtKjKU5uGEwo8mlYlWwRGuXvR6cjKU4DCn7UsserJ3wfU6kHivTccPXv9xC
87tsZA1VKKjyeWjazMkB+XMYmgR8rRmql62FVsvoYJKfsjRRgtUXJeY/UK3Tzrjpxqa/pW+5NYwK
mDVkGL+onse0W9XyFo9dqlPuAnj9vObB3Q38NOpOSc09Fb48rR9b/xoqwCCYtDChT+AszRzysK9y
vUyB96R1BCNSrq9mn8oDWLCgYN7WP5QG13QV91aEYyOyhcPEwsPyBhfM1lTwqjewNoiZUSiJFI09
f3lHMGp4KtlP/C01VrMLIs5CKTX19fuHW2s2otTSd8tfS8/lOsmchZJMfxgkSq5vmuVgAitpxL4g
hpRC0qYKm0FYVaKjWTIoWYrZDrTv6qySdKAbohSa0roack7WhAa61aI+l+2gDlqlXDUmSQdTVP5E
pAhF1mDvfH6lA7l0jCikkvlVD6Tbo5ZKeSuTWGoyl8byQRFIZdAmpzGXENOovhaPDa2LKYq3tjJj
ntdQO7QFU3cI+T5P1Xy/R7AG4KaF9vRLjLjUjpKdbFsvnTvoxmr5LVUrKHqtWreh9+bCFqta8dO0
YrdNdqTsvJp+ohtGxZrGnCxTyT7dpHXh+9TebaC+hiuLPFtMbvjrUlOtqnDV29c0BOqTHHwIvBNp
sw0uGMdoZG7nlNg3UWpODta3iRM3Zb2obsUnPAXzHKYNv8fdFA90VUgxZnIqX7IZpPXbweE7wNp1
nOeqieU7SsM/pWnGtYw1BYME4+1q9pIf74aX2X8nfa/9xXe+pf62agYITu4N6VqUrpxebmaRlrsL
YPDFXgo/xc/jtO2aYotR3GokO90aagmXmpq2baYY2Y+FiMGOhFuTClZMBchT/gnqulxlC4jww4aX
B3ok365+naSsUyqFWNLaWdXIPghqNrRLUssVC0y4XXZr2pS2lVi/hUhcHP8DpttpQ60/Nt+PiaTf
RDwsa6kpNsjcZ+YYECwfkkdwF9rBYAorrr/WRbRLiH/lRfbhRdJcLtaigs83IiuJFW7ciQU4vBtq
lA0a64I4NOsM0QEf4RZwa9930AAx1z3K2Q0YMaojttNJ9Ik/0eOx4VR3jYIyRNKEbQtmXjf9AmF1
E4qK9UeeuuWobTl9l0ClCAnmzOFfKa2owLMrM6DeuHbs9pPQxNnc/5TKyzi2ZSPNXUYldJZUtprm
urtj9XzXVdq/FKrrpYbN5dAsQC5nryp+x/a68JoqqYr1KptW7vSW3bIReIIpivnX1bGqlY76DTk+
Pb3e86+Z09sNez2jx6LDZUnNSLbGYjnvm0vEo7VM8YX7BuEZIGb2UolPRiaoxZt3IC85VB+j5rUY
ck+n8zkT8ojyY/G0pH+49YidZqnX6T/ip8Xj+SHJf6bzXP94LSbTMeLKuPntIEbpzKtnQt5Fvjc7
NHbHP6vpX/lB6tAtF666TGyTnC6yo9Tts7iSbl/fL8vz84BJtf7WUm4wwtGslp1yVm8aZi/Mp+tU
UUdo7Bblx4ISa6ae52FfoovdbTQcZC7V7D3fKcmCV+u/WjKixTosCkL9PgzbGQayEHGqd5kxa2tb
XdnjwNwZ3B6NPW+NfEevxQZRCBTgHTVL99WtQBE5pNqyt7Hs+m4CleVAe5nNvu5ipPgWwiOWiaM6
DrSyIlBfEe8+bW9NFHFO4OYGiCodcP3p7yBVVOGyBbXf4dycE995L305xbCmkzQutomVtx+EhbX9
eOpvJC3FmOpZmcgdoQCj201LEN8Uyt5FzwmXDJDeQ3WKIN/C5MtOVSnuXWrUVUoxRAiVOm7G/w8Z
KlSV1EOpRa5phoO6mAQJF/a22LWWvcXj9ctCY8HiZOtPe/N3ae3pY6GQov5A9/YKaJ4bAlOLO6ha
VcOCUXz//28VtK8NGDUXh4XWDkI7iMWBwmEQyWQ8JArj8rf8B05dvFlnC1aVdyTPESdj1ual49J0
9sAo2ba4Yj/tjV9XXrEg5M/eOkYtPpHb1tY/tlpsfSftvrqmu0vXR38cUcgwNT7ljKyqGXhGt++e
K246JCNqrpMdYwwDdCRW2h+jW3jKoL+RiWRzlX/Zfj56ud4xW8+LAe3HQOEaMMDqHDbti1nrvUwj
35HOplIN4wgKpoSV+FN0lXMkhNyNOsZNaACUG3n8jhD1mq5dopX6bqjRtJiYw8F5vixisUgCZ5wZ
5usI5f0ZRlOJFDsv8KW8Qe2dYuWsH+t3PogMCz2s1pV5cn5JfiIO47oWb7sg3kh0z+Q0rqt7I6jB
rzqqMwmcBBg5BhlXmzrgoWgURAa6vFAr7DqXD7V1nOMOmiG0F9mUKOcVJzHKvm1EDCld3cLm0hoC
Q+Qc5tIZaPVa/lLFVcKH/WGAn/LM6tbMmiS5Sqb3NtOJmNFtI1IonbSadGd9MHz2rZuqvAudwUxH
FtONOCn75XGxJRMk8rZeg8gLWTT9QknlU5238rztUTkHlxUrvQ7paBur+fFld/Smxqz9YacHrLU9
/TZOma7Xjea+mTTfsBQ03OMld0kkBp6GJQDRl9rqHZ389Ld0k+sZSfMe1b1Cj4v3tq1ussqHxVSq
oQvLALSuwz2S29PQw51V2hzuv1NBtqmSBK3q2I8n6Qyx5CmgbJS8KBlY8cG6mmvRz34AoC9f1RxA
aA5ElBZeVSHvN8IsmlzwWpD4mteBQhXJgT7jjJ4vLTEOPcJAY3ecTgiED31wfqOJ1bLZ27d/nanZ
f1Xw9OqELQjAGFHsXMQ4ti6B2Cvh/I564IPEE1+3nvmthxrVonSEHU+L68Y8N5wp18eSC6qu8sVF
g9F3dA6a+LUxhGs7kDYFg0xq5Xu3g6XKwkuYLV1UJgEM/XQe6a3++NY8dHZUew6O8fVAzOdDAEHl
W+Lqqr/W4qNSZP3o9Yhm2N/boRLbM7azpX/GSnuwBUeWO5PdRqe92Pk5+w6e85rcGc+zyOD74Xz3
iyEov9niT4qtqBFRNeHvVVHQ64B9JlcDgCFCqBAnJ4LCXbdEcNUZu4cCVqpIdiu91e+W9CHj+yph
lj9oplqPBDxMMzub/eqhgYOlb90lQc0AMg7BoKIftZg5Bm6gzgt/f+uShfVL6CWQ4bE/GRv0ssu+
YhupVUcYqcxbsyQsYrRAOrI4BSUkoUuVXDdpielsKoaQQhQ/IcvsZ3EsbEyisGXRD+Sq+RBZUJ7J
PnUxEqBSwfGC1epZaDjw4jlmx2wfYuBJV/H40yo4DFf9qIIK9c2p5phVZ9QiGkz10HBT+aoqFDqq
IOpDPdJPGDGLqNMX3brb87+pzGUibQcvA7o6R+27LJv7X4KojJC3vR2KPm8KWt41+xbPTQtW8faR
bUX1BtPEfWPVku6YD/ALTXgaT8z6GkfRd5dIwaxfFkyCmUPPUERQnwW9UT/uj2XUhCojlyL+FZsu
E9HFCQ3qa8btFs8d62zeNSK2G/hRsHFQel6RKiuTq9INQvoKJ/QvK4IZ+wCx4DYtB0qV9fSnDS9z
5B1Qsntspt9KkDVt6SMviEfBQ5VJaVkgVDe3C3EMAj6550p5Tm9podYyHbF4J2j7kHiZdCvYfWtN
7Y/yGyuptMHFtE3tFStkC8RN5J3rQfraAzfivFUUPMlxSHsodqT1Ub6O35NVwee7MbesvKJGhb6n
aw+mWyIMDC6T1qYj7ZR/lSyoeihCOa3J1YgrJf4yU/z7gle/L1YmUad/TAbuV0Jei5URvZndlHqV
nhvjfVjYiwTMMu6GqaEXSDXpgH9t2UIIwj9jSaogyF3HlZ6nDQmBN1BUFocWOzXNVNA+acqzNu5a
PIXfE0YGEQV557wC0g8V/LqrvgPbY2FjXw4qUZ7GhzJHMoGH3wgi3vBk/1Tl9ojAuSh/Dg1L9olK
79g6H1lcsWZTek1FmcSaMlJrFhBup8wHElhj1M5NFKGiwTQK0hpsnHz6jAi21H8DirUVIfvqpqYB
r/v69qw+uQKi0p+yEoXvwXzadjIPMLDZcZx0hUZx/iXoLlwhy0fi6xYlKj5WxTA5Fhoqqhnzc0Ls
v8R0zDfJpXZKfhkGwVuJoFKNRegHcCJbtJ49J7QImjPnZxgbiF7S1ozzTffgtmuGq99jjodVPJBG
FjoiZj7zyi0tUMQ8MkoOCbzlor7ZPbCTGigf+bFVFMhN2fndK6xhwOTDxICG5UATIkAKXtJ5ts4P
UCDWr1DJ6Dpy18uDrXgTAfHwwfd5AJN252WF6dAJ3E7fRos5+MEZdx/tnUdbh6/Hox1pno7GHcJT
qnkZEqxuqNRUgMqFBqgS0DFigg8jr9s3JX751mnCQ0I3+mV4mmhZjaJwkEiwnYODN4Tir/ptCK9s
Mrd5ahqEOrkkXYT0XgaHiT1BV5vnFdMCnzKPmqQO1C63jgUsDvJlfe1cvsnZVUwkANiva48sGnRi
LnQL3suFL179SrLfRAwRyOy5HQavzLswtkPUxLU/Hn4law/QlAa/Xj6B7H5P2PLn68p8qImvXR+G
kQzSwT2GRS2fXJCgTk0kVKv7LzHMP7Brj+/oIUk/A2sKj4CZvU9DnG8/uHSzn6TTvta2/9bHlyiY
XvqrtxFpzaZ6AUV/WcANsc/zuaefwCSbmOL1hB4ctdzgTC7a5CFErT/3iyROsVFfDZUA0dvP4U0w
H9WW19rRLBSXku0QEptBYQitK9W9hHYpCSaSD5tWwnF+XdTnt6pttBb/YuFNu0XVrll7/nHJPS//
bo1AG3WvHzdmzUUloWaFdfv86UKMmpznjVx3dW1JEdOkyU1D1pNFiZKOhOr09bjWCvnxTC22hh9X
cVrtGyXeelkNUc3Lpr2vcwhYvB5ZiqvY5BpXIaC9ujRMbN+MJplTd82JS59tTznmyJaPQKVhRNyV
NyDd0RuVz5Wj0qsSz0rp99K4f670XNM7ctfiHzbETpeu3PYhpUWi/7qIYTn3SrcQcjHk2q7ikxUd
Afc2Eph1T5dH6Z4rsgHPbMdM6eQauSm32ZcsJsV7O7oLSkrUL7npID3WOWyR5sdZ+5qiAf3Kh0Tm
kG4ZlJVZ9ix7LpLyR+mMMyeajp+4PU27IjSZsg5hDbt+6voqthH1P7Zvi+QAo7P8oPoOL0pJ7i5X
qi4K7CyW4sRATJD7IkswTbEvB5zBLPrwCFsyjJDURtx1aq70f26EJf+LQCmtoHr+LDus1HUDVUP2
nA0XyfLccYCi4fUUBDJY6u63q00E1ccuYnyqSgbVUzKlnpOOqd0WuGnE20G+fhwAWWCbs+DMhbB+
HqRNQkjyn/tB9HzrrPZt6OQY6Byd1aAh3wZvPepV8X/4grvYqFM6J9vP2eW1Qsy14DJaejqlGrlG
obcPYZcOTd2Kz9tozlC6Y+M49gG/sxy440Ji0qeYarhiwe1fALxmU/eOY4+98EXpNeSipYHcTLZw
C5NJAgxYOjZ8FHiZ/TCz7NyX6v8Mzq9b0+OaW7pX8S7V81OFGznxeDt6z6u9kYGs+kERHu8q9WGv
evgWZu7MmLScY+wWqw53sqjk6/93ysgBp215k/FqZCi7Z+FZEd1twdMPymNmHbizyRp6c2z4vlg9
u8nie7Tqn2M0G+wtrI+u/8WHk/RYOmC0DpmQFG0WPpULv2eihFccO7FFxiycEh0QmHstr8gOstYZ
SU3DGUiPi3HXLFJkURUyrajoKUvQhfxAY6ZlpSIPIiw2wLTJ6efUOY6M7AihcuSWClraFT5S9Kjn
tqL+qPCabjnEr5+SNtuHjODOiLYfTl7dhekBm2e11jjXc0/5Wzt3q2UutJhzC89kA+YaVT8Bq0w5
QtD+oDHRpAzxdhLQFJs/mrhMi/Vk6kvaVW6zww0qBisdbnuR0B6SyPKCHHo2Ps+hoVgeuQn8GxQu
m6KYnC1hoZ0qnKN6gynyJ3g9sB8kR/qPi2EDS05XDGmGTOswLMmKTOX5ZEfE6MpenA9sIL6FZiLT
dPk0Tw/DPVvHYgKZoAaA0G0jPwYS902d+stzK79vlh9tlaJdQ3vGKXHkTHX2DYjUdv39+v2QaynY
hEbpMPx/t78yyi25Lr/KhXrJAcJ0F8JMsYxyyQ7jOTvRuJ28LEW9zbLDSRb5TC44EiCn6KrueWwz
qXOtbdSWDozzGERQdh5aPGK6VrJumFMA1iBd/GpiMkq6E3WLdalmC0FHi5ufl1ndm5lFh1MuFWeq
FXPmw1sWv0vvwe6W11JgO06VPFKgscs1AZbYOfzeeNYfAyjA6G1C6opBg+3zeNS5aqe6OIuvyUau
oCj1aN4qbVWNT60sK4Vr57m4YQds27ykTr9qAnKLl0eJy0NTqotLvzfZwAlXp4khhsfIMBUficBe
ec6K0xlWuhD22JDRSLdgJXyOvDSi1hCEZ4cn47IfonpnO6tVy93Jer7LYxvFjl53qXwk3rMAHBR+
Tl4qf4ZE3QAYkilm2uRvuq6uAalO/dLHpv9IyOK7l7fiWLmisPpQhXSxnxbzeTz7DrfH4WJoTePD
ewu2EePFhMQmIz55jKNOiD6yn4KvIqKeHlXEGEnbOi07M2o/LntGwHa5FOqu835yzghSjUpfeYPA
gzPibx8jbpzeb+y+E8629qjXsU0vV959R6iWCG1RGdtDzcEiI+9rn+L5O4oyJWiCvMPUaZE76Yg2
i7mpTUl30vYfToi9kgEYlJDnJreG4BNDm65dZYMZ6UgsLJPLAgXD09cZ68GccGCjYmISn9NPsvRo
apNSFq184AkdTZkMhlCXBoUgIRGl5ekV3ZnhJ6rOocsCkiua1DdEqRR6iDY3jIGR4LgVateaAfH7
YT9XiBc9FN+lQ9Ofdbpa3j5llo0LLT4j/VJr9jbqGvg4ezl88HhQS6eiL5/03yWHjxAm/ff42PaO
EpabntLX6MroCHtUz8YONPWkdQ1De0/RpVCPEwboYD+9PHBESSHX2d/aiDNG3odSW0AL2oxpe9fN
ZT9p45WxVjLqXVvw0V2JVEYhAQSaRke3D2Xl9IVwGdJ0sTPndY3xpyOdX4yLDs/NE1vuFxtvU4v2
q8yzF4myb2g6MXsCByTSgOSBUGc1+O4kqthp9ImzpsLMbaogjORwUClFNlELcuiStitlImlXi/el
rUChuaq0o/NShqK0qv8Rwpf1q5JJK5DgAoerEAEBHoWdVV8xLKfHiEztyS/GivOPs0E0L3MPUc6D
PD2KdY97gPuJAMfzBj9860QHY/bz3kplwpdp9CYhXZO1LzpsZdnEXh3M4Miv5VlscQTNNfr+OEqd
7x/I1hy6Qo+JSIFEkEawZlPwExccKvti1PW3a7DikEibIochOXBbFV6b0TE5OBBFO5Sldk5MY2fT
UegflaJAZbvHRlLRuNbFILBJ8+scItIsZUepDOpSQ854KaF+PQAW0DPOIzvRazu6/XM3ZGvrfeDp
JJQHsOJTRme7/t9mVEeaEBLrO2Zrh3ufFtVtSnNwe5R+szq8/rSU2LnSQhrJ1qISXjKClYd+eCj5
KIQhDe4Sn/JvDV+XjWVLiBFemlQ6cgRbcqYdycTXmp5DwhPr3KMg71BhztL3ddm48ucNDhjrgvGh
NyaoX1i/76dR/WHMknbRTftIz0EiPGXS/4dw40jXz4Qt3yksmJlDkU5NXtWjIlY2y8rbDokDlngL
zRe42MzdiEyCWAvPK9RaNgriPBmnoyjqBtGxU+i/3SJnRMHGitbYn6u8LlpU5DpsT4l7p6pb/qUc
syFyZrtoabtF7qT1t2iGpWXzfJtYJnpn53+aaU1O3TwzpG6cLzm6Z5MDC0PARm+6rEvaJGcqTCxd
yB31ZMOQzaO19iFvCtctb8JZVL0OEO77M11OCJ5pMKO5LhcycDDXItkqCPxemVMjWCVB7loXuxji
8A7ihoSDteEd7zYVaDPghAldynmL6bcsNzBu0+wpDzWNQcXafsDbSdauRJoPf7jonyxp1OCHivW/
/iuGHZcXjcbNvgctAp81CaXbclT5sdNq9wtNLxKwZ/ZZMsSsOQQt7euEhGSpGuFSzes/FCX7pytC
eKb2Q1zwy+A0wSissuYnX9xqgRJhaxlCaWiS/5sAxO6yblG5JWirQsPbRl4ZB9zXNgZ9oQgWfSwe
CpOcQ9HYWjZSK4ymWu4PsYNa26N5LKrgh/Yd+rHhon586cheotoAF4hWUUZxhENVQQ4kutJp4Fy0
u+2t2aeiAAm/40FUIuIRSTdDQ54x2iLBvBuQ0JkzrwtjoZcTTnamk9yb/JmdTPexlW9vnW0YAM3U
Dsjbv8VtDf3BH2jGdPuj5hiGizIcXdg2baR2CLaBk0lNVIRp+CmRA+zRXi4X7QV8KpL/WBqYJ+9e
xD5IAWwCU9D9T+ARoPUDIGMTl2FZuIy4K4T9iN+ZqZYNi309sMxdI0+7CDkiIRdl7ePCmD75aduN
C7paAaIfzmrbhl5mGCdK4l5Xs4A8j8IdUts25tnogcWIaxRCQtxDQNCwGpB5cYXgcjDCFEPioEAX
PskN41TmQof5kgBs1jUonsBw827kiLLSrmDE+8KX+YLNGGW5m9pLsbNm9VrJREcKAZa+ZEk5hyHC
smUzHgflrK5oD8VFGSGtyyH8CAPHo+cqS/4IVLzsEvjjDLQLN1FYJI7SlG0XrIy6EeZWK38Liovc
lnXat1+Q5/CF7ct/OrWi7MZ5yw1hhZitSgiu0qBK+BvgrjibZSvVy6W7ACdoJrhXlU8BU0UPb0fY
RGv5WJZrmGq5yXTwFgWRB2PVskHYVTM9vEnhxztg9GsOsS2geszju9glz/BpL2gDP/jmOTrV4gFe
EuugJZHrzukfega7T/L3ANFwCeqco74ZzZmVNrNldzcpOTDWSZjD4QbOt3+e5n1sSPtuopTDDLVh
6i8BCxvDZau0Hq8vvcW3Ac76vg9D4ccdoUdZa8KEm+ps0QALDeHH9JvdYoYCJuJU+JzfJvLgsBFn
WbF7uQ1Fo+xnerybqJXRHhtE/ulFMRfzgRrQXJd3f3+sqX3bL8Sd8rZZ+VUaUFj8ZKb14vXj7E4u
cjJSY9afQo+nrm9WhAqGDRYVrBfHvrkRkrcIpDi0fGTZBkfweVhMMaZa1o18P+jetsHcI220De1Z
92b+EQ55mGlzzqVq3Oc5Un8evhGdUx4qTqJ5FV5y6JbLfc9I+pytM9NDfkwkBbtsa/Y9ZQfRlYfn
P2X1Ur2trF4qHLIsDZyvVCcyvQXxAAd5O0tpi2cfdWKxx8CWFedp+yZG+JGyj3UhyQgFaYHIyA8l
LzVN7516xhBlvXxT0qn8ShN0C3xy7Doa8bdKK6Upi0aO3iEAtii95FHv0/wfuD9d92OcONpT+sro
ztcO17pX9tyYpfOBTY/TmbFP3HiiQ3fhkd8psilFWmMhosh4vAHVKiYes+Wm/c6QJPbw9xqS+bas
lcfWceVIZh8gM1v1Wj6QqxzV0/FX6a2q8fviW8541V/CDi5mZ+yPA4lwTLKnnVHymtUr25jqLO03
wn59M3bGqBHkkM4qTU5xcGGUnvwSxdLRu40id4m7fvzcTGIRWqH5RqrcDp+Cew0iXlYZTQA9ODMG
IyLiad9eoChWr6xEQoj56cbj/t1MsWjx/fCbJp67C7M93S5fttEX3/FgByutFVYth+2JAuR13R+R
ZLlUb9x1YotWesZdB10vo9Jd+7zKPO3XfzBr/EAXsBE9z+V1e6mWSq8Pa/ZleqnmwFOPP99YFHuZ
7d+SGrMEfKZ5AkGE5gF0pnegjMLY0RqUBF9JoYpue/Fyudc0Dy9j+AO3vtSTBy/qqRzeMNNKtwYs
RFNvw6ZSFlpWN+CKkQ2jRVdThLWOO/PDrfBjtls4uw3loZgrW1H48MLLgcNWaN4Bx3jOQk2Iij2v
LuHxjm0zQ5Vsc2WB/cBFBz3EVtUMH1BVHVhQc356OzM4RitG3EWg1d9sEeXX3njWgc9U//hMaHMf
W04HyUVPhaLwArZQHck+XfXqO5izL82EEAPPHM3z+Jo016IqGh9br7h/TWIAGh7LwtvU/smSuZb6
wpKDyjSYyjBKH4LOlvymptFRDRnCdsNsTndm4YAlhVh+INcshyB7lmYDPOluLC+k7x0EsLXvHvjF
wLbxBZfdXxNMypnYRa785BiO9tCIfusMHcaRuXH9zvMq+vgsNMynuhRtrPSyduUAZhj765U/VZtB
jm91Mnif2jF9g6V0mizMwC2OM3bZxNmyHGyGBpzTQ03/GPYTT6hS1al3Y14K5xleLRQcnmdNZv8x
MvPxqoC9rescBrj/E6XUg8RJ/qHipCL3OI8asEW31XLu76jQpWXkMbv4/m8+etc9M/t+OUzAea6v
ixdrwB6z8MVTv3vdZa6jKfwN8+1U50omka1iC7X9sU55Quruvnm76Ey2V1piaBDXCjSdGxNX7ArP
H14Shxogmbs9pd+5qK76mqE2GkvC49x6PA6ofuqypXl444SqO77gQ3Dq0Jn/OLmP2hM2jaXyj8eV
trRiQdmy3meICyGFbxwNOfZjaBbyp49NtnbO2qDqdVGF1vUAizAsq24Ag+1g0TRtPBQocuh+RhE3
lnrlPf15RYnOB4tnRIujU9fs7rnvacIVjobd99EZC/pIqIMxxWi7P/4+Jcs/UmNe6seBy39MzoNZ
MLmlv/vetZtfmmq6N2/0txQof3Zme9jnIuvm6Y81Y6uBqtS9ylXeGou4oWvQHfWrbb507DBpPHDg
cm5Pfd7h6jXzgegacQERa0vOf6L9sPOY9+/v0nymx1CLVvPxskJoBPtZ47mhWVeJQuyhv+qgY18z
r2Y6hBNWE1Ek7q+3Cve0lFMmQ6/X0Qu7l/vn/TBIL56Xwk+qpupoXE7drdl/7ut0PZlp07nK8fbG
rIk/VTjlW7mLb0VYK8kKFDbMuwV8mMMGIDB3BhjxUHEU8ZqCRyus8ylD0ew1efi95WkXyfo8rVuf
RRReI9XweMUYO08mPHrffR/62pWe1pxrJrKR4DhU10E+wlykZU2E1UVj5tHx+WrwiNke+ntewKPC
4h/8R0o6T31tB27gylPF50KzB3R+zcN9vg7O/Om4CGfqYZCz/JJsIx1NtUf1ikOOjfvEq0hWhuE2
C84O9EfybTn8LeoqUpjLRYPZ7mP5/hwth6tq2TSQl/LdXFCdVtmPksGZ/NOqt+faZfU0I4e4N1Tz
csNHwnTazItCozk3AATDDbWEfkLxQUyZV6rcDA1Z0hyRM4tGOeZrCbGNnu/3t2Ouzp9ckbOvQcAM
gPVXKZOEdYw+wo/yeJNosVJeO12f8zly0Ve1klDABT1EL6mVHPuumS/HeuBKmLkjUBgbg6YPSTPJ
9XW0NOWRKMAgKH05EgLgzPN3lsxmq+dc+s9pH+USvuNFZ1t5o2X05VbsCUyF2b89ofZoX7vNJoFv
suUmm+nbt/zViT8PK1DlTg16q/MLAUPl6fouSWhmktOHekLpNZ8b3q//GVhAeW6ZAiqytm2RG+Z+
CIgfdn8vBgDCt8aecC140hJxO9KU1mbfDwaEoq9iYau4r4VUIqzO9QA7Gj/UY281ShZ1s/N1quJR
W4/pSBa7v1v4R7egOS7r8ZFXA0ds9EQlCMhDJ/8n3Sv32L4okwbWK47V0swRmkmi8h3VPhvpivy8
YP5f79nh7NvYs02aZ2U5Jg3AK4GuXMcHIics6rQsabVdfkgT4FtTGI66C3OElLrdpO1hrgZIM0ov
1fN6G3DNLMbfgBjFIHOY7JuHb0Z9IxP1GVGDGukEb4w+DuEW/VxhRYVJvl2/EPEcnPgNReHjReaN
OJsvu/jH8zphH311b2/XJGW16SxQzEqlPpxdjGVW2/GU5eCN5Lz0rAnpoayX/mEtXtr9lVUI0qYX
OSUfF+PkdwYnPF9LFti3IKIXM/vgu7XAgmLnK32nPhyTz7xNgX1lpEqhc79N8j4HqGe2b4/V2VfJ
E29mZZZpCGcBeAEazKIaqrLkmtS/VS6zPKruQWgtMNeqxLBSGKiV8BjHigQ7dEvEfrFgnR06zwSc
XfrQOl2/FB8OQ4ykg8l5iIM1BhGCoi8RVdVwi6s/gJcYBWGnqU+kZ7KyIs/j6X+F69fZlciqT5zD
DJTJPU2LDeaQ623fETBL1/bpanH5FwKVYoMn1B3rvZd5LhU0ONE6pG8TBvIe66toYwk5DEm8VFkd
ihqNgk5N9R7RYXcZkhxqOFFeGIB3NzZyTrqu0438xcqHoAiwja5miqnhL6gYQ5TYYVYV8nikhNM7
XyhNGBOjnhbfzgNiC6BRDmsk3vMmUK7D+z4+j7dQLuwv8zWZK+pZxr4EevMwiRQLOtYcvGMFal8H
cyqXekBeocAEqEvdF1cTrVgIDUZzUozsOjmn3xyXqGhURqAdcAyiDWjEm3NX3Uw2k9319apSP322
EK7mgNucv/cD+rITJF6OLsbWB0ILSFyXVTT7L4wav7/khgGAY/qcKanxe0dveWorz9hDiJvi6lns
3Q+1w1UPJDEmLoefeuhQhW5+A4DyN7yhO9KH2B0QdChzbnKWhReHBGajgNwP7+5aXbzuBwZ8iTZv
BCt4qf+Un+orCGxB00WTuQt3cJ54MoUG8oCOibnhKWlaE+hG1B8Frc/jDi5xeAS+d3HoTFQRfOtL
osFawhPJCIWXEmsW107qSLD1DWtBgBI8gTPPxmGWqxqtYFhdcwQb/yncnsw8Q2R+br/EO75r/ETx
ohqIii+F58zNEcAT9ER6WeHfgi4SvXjhhmnj/f2hLWf9sv8qDEt/6cwqH7nh9uvcBWrLLeH0ptNp
jMfCPYqYcmrMfCQBtLTmg1klKoseYYz0IhR7mS/fpxasvu9cnbxUzyFn0JfzvKpUTRwyKaTqTGqr
x885isWrfHrqju51FXMglVBCBdM23BOK9dDo9AQIE2ax9sgWrvjDNLioiENy+xkr+D8iSF4hdRW1
HQlxla9GEcR+yrnqZ15J1cO3+wH/hOaQTR+vQFNYr8BTeHJdaosw4VmV2e0zH30q5Wqpj+5bw39q
3cb/aDqvLlWVLQr/IscQMcBrVYGAOYcXh21vwawYCL/+fMu+9/TZHVRyVa0015zjUIVoYofhWP61
vfZuoVTb66Livd2oKNKTTOnJfs9ip4Ig2O8LlHTRzr3qyWhSqMm9vRc53MkkUf0oCGpqEgSpmiUK
1CffJ4ibv9pIm9OEgk3jS//9wM/93wup3l8A0MkXn+e/kx8Fd46JJIDi6U/oVzWF2pPIUHqGNqoI
pSfeZBJMoggpaDaSrgrefeMsl7uKPTnCI1KVOX9bIAdp0EahuTKKDS4QHIA1HLO7LKHljIIuAzX7
9ElJPdGQQBcR5igWvtqPRFawlvREuBTpgJbO4TllfCYhzhxjut59Toh6nCgdkQo+CukeHK9Qv1Oi
FNUmsLMZYSX1wx0gwMcYvBFM1Z81AQtrA9DLHlhEuuFJqkm6FcMgFSqvVtJ9hNd6hNWErADrCJOW
E2EZ2gtzHfqEq4J1jSQJWRbWKlYk4tTrOnjk/wAbzFi4Kqv3Ils8SKTi0veQfav+AK4Vp4aLIVys
QrlSdajW41QekcDgXCW/g0d7P+2KH5xLEpqbu5chD5dgexWLBwGvpAIHtQXJJjq53wYeWiZ6XWY8
OT2gNQCmof2kKsSTJXAhTMDzHzC2yQLd6Bk5glVW1EeH3Bq4gkUbudmvhCnVedxPll6GfG0RLyF6
GLGj+g8VOHC7PPBAqhkS3pMu3SwgU+yReS0qZEFJftEyJnUw9x/VOgEYfOuAivwlVTc0VP1T1TR9
NqQvDYd2zaBM+3jXM/AljwFcyzfBOGNlSRIk0p8NFVneppULzZEH9HWywjqSVP3Y5J5BC7x67wlJ
dLS+aMpzo1RhI0bILBghWWGws2K51J3ua9YTStXA3kTDHA2XDemKj9APcl8I7sBjCr6aLBqyrNhz
6CpJyfW4zn/O4jUiOox3RJKszafamL7FpT1jjfqHBWAJ4L7DcEaECKizhJc5JQTJus/UWN5jeiwo
0D2CIgGbhq4LwekqfmFRnB5OmE3Cgs7FfJ1vb9Pm8jmtTy0WjwaEzuAL63kEpo9hjDCwDd81+qbE
0sIcnhEsP+lpn917wGFAdZCNIBBikWTJRtKM9Y1Z8X0QOAWIrL0gR778gfbJe1AjKb1SADaQy/zw
OKB8hQnnCA85A5Zc2bldOe+gkcZToIp/6iQ0ACEQhXLMXYoJwFnJ8PA+nbPUqnKgww4UBkL0KT2m
SG+0NNLUp9gIycRXUg16kKTVvzL7co9iOJAEJiD81tTR4JPPNiGGgwbM5iskwm/5QOEBIEJuBM//
7dm7oAmrOV2aSy53qHAg/6w8hLJbEh0UhqbZFA8cVkzAAaJOZQXQmUOP/oGyAlJrGnwcQ0Lh+aE6
YGwcSNWkBUjdfmkxAj5QQpgONplGcrddaW+WENoAIDq6GiYh+DtK0qMfDW8ojSxvlFscLeQ/xFaZ
QZHOvhgEHir7d8gBaaSCa5IJgXii+BwJBWjpTID09+n6FBrwAkm3FNDxkdumyYL8fYhzjHA2YjZ8
Z40hmZ3ixwCeIi2SRKQRrHh/eC4whRP20yB7R4aTjBIpdpwfMov8InlGsqwj535tvzdbeBo9pNWI
80j39M4WlQHvNnWC6KpHv+aol8vOTa1J//oP1aPHWW/alzHSeiHWVfWAtqoK/2p6XXiFZ+rtc/cY
Fro1OYYvA32pIq9vLmoJAKsNLGRN95IPYs8j1mtf1IsN5O3UNAYNPtHL9PLcpavR67wMhZl2Q5GR
jObVEfA5H3k+k+laO4v4PNvYA7CSPVBwobx37M7nD6/DYFKO/k3a8yBTI8yfNWn26+uEwNJUICqY
AXLtxH69j28ksmItFJdhc3iNmMbUeKAOQONLjJyYpoOpYsuwp6nue1aU68UMTKlC3QrfyYeuMVQv
r0stpdOggw+1k3v0fPeQWG1fE1jpB0ca6JVaNdUKJXkP9KtpX1W3m+uhx09voeBiVW/Dr2q1aOur
+r7txJ5dhsOmfIIcgfr7gjXWe5pud+hD9KMSvr8WMC2YXFHXVBdN7aST8zr8MXjqvPD6kRcTc5rx
r3drfwLcd28zvMxAwKkxPU9hGHtkQLT/1IPe4MbT4pHSR6ZzU4tuqqVKP+0ijaCBEHqFRlxe9R7q
x88DtWu/zeLjZQZjq1bYAa75MO1W/ft2tfDaqk2nk84VCRuEBRSzaHhow/b+g08IS2mR6RcnTVkz
aK64lDa0DJ04SszBmzYWZwOxgffQxdtworFydbu96np6SyPSyexZB3FgvtnA72PCk0hUNCH3yxuj
2Iykw+0d0Eb379jbjzbovz4D1/y6v43Q6Xc2+tiGPzBM/v0+g7PevzHLx/borPnfJYsTm4KRk6k9
iGo9EgeK3yEea4W8zE/XBKPAjPYjfovNL+FF2zUgAnnTyGc34z2HJC0cG3Y/GslrrdWoUL84pL+j
343XGvLiL0ezYQNSKNZbq4bBl0SUe2SMGc03ulPrN8zvLSiHdIfpTkMhKrS2VQfC2pmtlpC1+eny
zQDNC6mmYF0wuJwBQu3IztJyADIOlxRmFqDoRFbPNvm4BSkQamiEsqwwvErdBFOAtJq04yj4JMYJ
vgIFU/JZZKHhiD+JwOVjlU2a4ypkmgJWBdxFqQ14DzRksIqzaNg+8S7eeGOejmnHxu44XvmvCbJD
2F4w//jOOCfYfHzxzwwPioiL3sEf8vxMwBSTRhrg8fsZP3/rizo1f1psqNaS0nBwEL56KhKkEZos
cKDTiB6Rch3vyORDyodTzjKJZbqhkUTI3JxAPXSAzLFAdUbXAXX3b79kmuB2PHGzkSUYZxPrX5Su
mfBYAHuLs/caYTTZH84H5gofHO9p80PmMVsE1/V74M5R2yGTdtrxYQIdPkTK4R2y/J+D2y92d4Xv
+Grz1l3QXjideR+M+/MlnRKQEywxUM0fiqCOAqJOsWl/WNE3S82tdz3uIWw5jw+/wFqeQ3qvmxOU
S57IU+AqoQ547jRPq+cwizs1ohek6sBcEiCk29sK0g0UV/CUYKk/q1tYQi72TSyDiiVXhev3HGQQ
P1/hiCHBZ9BaqXEDkTOBHQFWU/oynSVMZEKDB0Y2Xt237uhG9zc1YZXSgEG49yPFUf8FmIP7ROT2
QNmOTn9pfiRE4J9NGvhfS4ItJYYXb4hjO19aaypssRYvuYIxI1ol0CSUol+QT4OYoTyLi0pLJ+Ul
HjCQ66+GBJlg0hd4p+wIHA04U24U7549FDS473yWo1whdiJhcBaoNowGxJX0NcTAcBGLUtAWswtY
s9kFv/ARvBxyehf8tDHpEX7l6JwS6QgZTnCTN/0HOCG8ZpoF6Wn9usdEHuyAD7BrNiUmFb/OknOG
tYLglYlF1pUTEiwOPWJQWSGN+N0nbgZjrunnW36Qy8aromOFfXEYLpj9vqlVyHUI7zGbtf5N6DrN
6TCpenJl8Eh83+I7r/ABNmwgFfqFKXKifJh7QIsQ13tuTXiF/3kC9FdxFC6PJyW/xD574K1nVbbl
T1wPKH3YG39ylpwbJ8At4BWqBPzPBbAfeRG6XlukoBx6gej8JgSnHssNameT5/cyGjwibDuPkToD
GQwIUpin3A+MIcwk3BKcN7fD3eJjvPj37GDbZghAE8ZT4/6xOfslQVX2uUBOg+24Xt68s7hyPnyE
eILSQC47kFegYUctM247sO3J4JPtUwqX30dNmZhpSj39OxZ5/nzg84WJ8zE5p+/t5AggyOhbwclj
sJXfbRkplJDYHE1RrpjnznekdWoGUgm2Zq9cFzjRv8tnH02g4wNQkd/DcVWcLAvc30e5sBOpSYxY
Lnp7HJo9c32cPnvm0MwdjvuxfT5Pxwq39u/SufFyv74DknWEbfnOJfwdhd1yEjxS/oRcnlPhT7xq
zubvwfJU2ZweOz7JPeEEYDOc8QdsMHJICNGgBUWnp5RjsFmtW0P4T7aWIUIGzot3HJGTYUaxf14i
FOIE2EjGBQOZdRL2W27ERnBbvCjDiuNagf2lZAepxSt8ns0ZJRwEklw6qaH2pkX8BRE63NiorqAf
c5NPaphU8MshAuR5oFGG2wzfFHfz71LpZOIK+Z0TlHtkaJDCKwVp8t0HNzWu+pzIDdpt9t3/Xg/k
eA5CaBc9vIU2izTnEB47rSbwQbSK8OxZ/X/ZtLHl+YpcDcFblHReW2vemDF6CPb4LkNbxhic2siG
tbZI70AP6EbP8J13hIoilcJ5c/zoNGhHFjJOsSKYEBo0aajHC7IFE0n7KnP4NiJ4qlCuxoOkdNSQ
G/MZc5db/1IofWxYhJHxeU5bewgELr+l2Ea42onlWLZgJQelDRKuXPMy96mAUeRg6D+bZb9CqvPS
3M/zpgu7SMVBOw+wkfUAbumlX47khxvAQ+9GxXH8Z2JYFdngOeEm8oyIr+D3QimgAWwYxlg0s779
newZFZvENUj9Qn6OBWvMgFXD+o6eFFtc4cfBveW20gQGRWLTj1FeanhvBDve3fgD7ZYH73+SmwZC
uQ8NYcsNqkSIAhLTgPmOJ/pGIF671bCVzzDTYDyRinqD7UV1oE7xn34iDy4xVgyCMHT20CFADrMK
64ipvuHGDKo8DBQM6HBN6VTcF5sBXGK1ndW+L1I6bFKybudONQSlgfedJLqlN8FZNbwGyrfjN9QL
J1cVFkyPqJd59Ca9WsYtgOlpTHxMO13p36r9ij1F5iu5lp5FrfAZounlvNvojdVz7jG09/5t2qqG
CPeW50X2jirQ9bnwmo2SD1JSHjeiARe3oyuJftxUDi4G9eGmudMKdTbJRl8XrTWURPDwtH7vyyYy
bGeTxh7f+T3DHWf9hT8Hz6D3bicN9MvQHlXv7QbOgWKWVsnAXvvX1sPkrWHrli5rG5ALszu568qE
VFi3QUW40rUnt5SFVccJQSiBlEVrDSMcf7CG4jrFaPOojq47RIw3HhEkLx1t/XJVC7E5CsZgcmB6
AS9bhkdBcDj6CaynNU0eZLzSDbWvW3WcvQF5135f66NlyhmjyO1ueQYeXminZUQYXt+X9+V1edhS
SnnSawRRFcNBv8xn9ywQOiF1YerclRRZeZSTSXTcCRLe+jamTpc+zQXw73RTobbVLiD+tU11fn8F
RRUeMTQYEOMxV/Asi/e66K9foYXUDPrYOAYJcCbdbOqMZh6ASir8eY7uLCw/KUHfHn/up4AWgkxf
i2VcX49030L4oi0qmdnIOQJgQVlMHUFXUWDFXclJwgQpGmXR1VQWt5HbOV/1a5obv2f5BxgtzBGi
OZhiLHTvvBcyiciXEDZfVzl/1j2c+JfJK37cMrZlmk7/vb8wQ+gA7lQLr9xlqXoAcMBsJOjAKdtS
2V1no80sXbq4/E3wqOxMCLkptib0JFNDyDRgTPxlOHHuMXLk0bFO3cs/sE59dEzxiOYNqhW9jUeh
lrezmymOmmo6zCI5/svimfhsktIZ8DLHXkGATrZEZ5Dv5W/tJuOiAc2y/4ApflDlAhH2QJIr8W7z
5ZJwPyknFSS4XUY18lumeW3f6baS+WGWxEkeD/wCQlznPKPf9XV4XvFIq1zb8oiQNRMDPREUJ6G7
35621X11+6AWBNDnZlweys1vwHNCkw5wtJtf/3iNR/tDERKwayXgIdZuPuHl5R+/XoHb2EHlovwr
tSIAd0dmhnqj+PkPWXuLpa/dzPSnk8VBSvxukSuNHnHkEOIA/Fs4FLFW73WTHCtMepi2X7TeaqqB
5ca49j7kJSFZTfRn+MSgQpLIIHRMcy6j8+XbyC0qJ7r1cyQen7AD0fujGpapFQh3M6KzqNkjl1Go
RuE/clN+1Hr9Hj16n0EZcsrOakOjma3ad5avdrF8HkCGqQRLO/cWtDa8wDog33jVh16ClFNG34Jy
03ZOpq4RNBx8I9XcNhHDQ/MgpCy42W+IEHD70B7Zxgj27S2ogZEWHt/Gz3GmDoETUd+Gm1EXc+J/
DQIi/HSzLSSPOtGIfShCCJXwOyor/LQgfgyOK/kDe8ULhwAtBpRltNVFrNAgmmd+ejTva/vChrKT
T4jvyieLWZXhZ87GCp7tjDqzydpIuRnc0Sms/orUt1dyCpJuOgQcdoEN0LVzYBnZ0SessOhZyJin
eG7+q0thHR5Jn1TTstaG/tt/e2RRl489MkMefbs6Nal5RyRSM3O7ePE+06n/1vDuKrRv+VmF3d6n
C/dsqDAEUJgP6RfosNh4wK8XqV/xc9qJtKNNNSbMhyeVv2gRDinNwC0LBSM/URzXkFVBRcV+j6yv
P3TcUnQmmocGTOHCBY6+boKD8EcKzJSkwVHagfb0u1Hb/WzGSYXSMMSkQ0sKTYBdqd31Eg8YhmSk
Uv7Emc17F58ZQngzupC9TvVXEQzPmIIZURs5dNy4FyBHzVNX28Jcx9SxFAIkKEzy7pHseu2HXlVz
bp9AY83g9uRlYsemL6on9zVgsnZc06A/qZS1BDlAoxSVANKUtPzSy/KPE1mWa9IOsIeAVSHIx58B
PER6ODmLRF6TQJfwwxH3DAQ+WCXSFMBGaGxm9JdY4wMVSVVpDU6CP9GgQhieF0iFDToDlZgss9qs
E1tje04Y4pQEsY731gt5HpRfTeU6dakqbkEU27bXsnmooFBzsBx+84JMDCnrfppNMt2BsxNr4jZp
QeweCxTGvCvfNz2m4g02leUbe+To/N0uqqHtzmI7qrH+1oyFuC5AirpmOjcYdL8u+V1zXLkq71J7
NZsI09YtGZEZqhT90tAGHJ7GsIeSVPDZRxrKWEaojtFNB+L40reXZNhKfZ1WdWV3DVFs2qIIN0Cp
tss6UJlgGgqd3mh91u4Eo8iasVy66jFHdHJEzpQcXFUfmSKFbmI2ukifqYKXq7qxzA0Wmu/E1CSh
t4gRGiSIedPduTvyC9OP6a2be8uPsVPqOnw8yer2j0iB9Vn9mFF02KOluYU/kqU+N8mwqm/bjzn0
2dVBnfhRY6AD3dJJeF5io89dVrKz+piCw7dY2dMuHccq3b31pZOvHK86phFXH79Tw9E3ZoHD11FX
mGpNzwa1zbzB7IGtVQiQMYHevI8wXyy/Ml2anuNhzHLcZ69oO5raw3d3N9mTrSCk5k40VDkAr0lp
QueWeCuSHMaDEF8mOXBCGf4Wa8DfXOfozGsCSyOvFOzyHXFE9kLSWrnjBjCMDj0Oizvd2WRXb4TR
Gqa6H1atf8QVQdmxApbAdhrAJ+VTOPjmOGPSlZsVOVeF4WiT4/imYo9kX49+qWj59QHaK1ZfFk+Q
03rDzET3me9webMF5A4KyRAsjeeEMUGk/iZKdXVI9DkFADKWFZYIVYPGsPlR4VCOqV35hXf5ulKt
42TqmD4U6uTUz8BIuYaDdxjl9CeYUyRJVXAsiwc74etFQd9U4HnktCx1G9Wo+i+SpYzZz5Csvo+W
l5a3UUvuJvpIjNIpQ2S7WMopUhH/YxpOgZgGWdvl83+mAbG+oKI+07gDBEPdfyuUPr5TJA54PIz7
nCEoZYM6JQxN5P57Ri/LWD6xQ8OLgXlOKyt3d5zWIwxA3/ILRnNNZ96r++pmHg7qhUHnDkhMw278
nRXWEp3U5WWLW4HxSYwMYZSG+SkzoWC4FD7Og36d/Wr0xq+SJSfmuvmFUcDIrbddlosXzABU3KTQ
0Pzw7dg9dlupB84n0e/IgiJd7MmLQdtQID4ZsVn09Jpra/Lyky4sbYwo4GIyRetr2uZQzVOHOY4U
mr1+Y5KeORr8hZheNKUv7ZIZexzKLSnmTYYXajPqNIYXmdtRy8xhCytFS9kUWchgPcy5e+VML/uX
eZnKg3vAyin5+nfGhV67lUnBJG0NMH8621f1nUqMLBkF7hbigQy+beFV5QdK9/FTgocPrXTEbTgi
JchPHs6tT48fuBJzmaPJZXBY0y5sU6wxLAAcTB6eeApi4gsGcvsVXg6sGdfL944niIebAidCViLE
c07999xFewbOjXk1oqjDHc10PH965y4TFbKMnc1th5RAVYLzMjX3pdPDMV5+ltxoXuU5x/I0d42J
3N/7UuatG1wo9AA2Y1Qy099VeDpuPA3aG3SH6KY1AW+1vZ2CYs9jmssCai1P/ZbNaAEOSi8IZ5wb
WUH/lknX1jESxGzJGKlymWk3/y59m1HmyWubkYyjykA+XuxlUYTphyX3QDeiF/dR5uLOv77uBkhR
fdvLKiTD5HuZrEmZTnh0MIq8CaFYgDLWq2wkzocskA31jNCKMbWNpgKwDALdMRW/Y3qGBjJVHuZa
exPtaaV1oCltBKPRxvM0/4HuoGg8Mp276fQ6gPeof/mG2KPnG982/lqmllp/d9VzFXs3vZHW9cAe
Yp8oK9tDGAeT2UcyGLgml0UDUpe0U8Lt//bft+hIoTyPTrioTzygUy/dNMwtzyKLM8fgOZfw9Cb/
2yt1q3cCamvcHgrEpjnBbMJIY0rKSTqPnmYTm0qPWJRaEe4pSWYyAfmcPjmSU+K1oFc4AvcMxTNk
s6b44d+CTDxkS7ApUFFJehCUn34c7qB4WNgiBqU4iB8DFIg14sVNzndSAOSGhn+2JzUkSpkt51B+
swfMV3y/zQzPghldaHsgZUoIYw6MtHyZEczKjsSs4IQULBUY5e98Yn7V2vL6cy/DQ2YEWF4b35Lp
wkA9dyWYlk2fVCRlN5yNv1kT3XFumx5aSKrgOvvWMsMxre6hUdgBLOAgqckHcklyKklYnPGbkDyo
MOwgEuszUnFo5RKddu7nhrBQbDFJgxsnzreWgufI3BjW+MP0xrW+xvvVPcCU/B2kL4Od5rzml35F
HYdo2OoKdzsUXzxrl6zafGECeHqz2EtM2UGTzzutAdkjABZSSAqa04O+B9nwpahkqveOmhNfxBY8
T3pye+RP9bHfiNyUXxyKnYDxUYEro1abYrn/DIGjgWB4Q49jM/NkYX/Py+UREy5zw2FGOKjVJgAJ
QDxI9UHdhs7y2T2FOI3YQzhVDF1C2m4nfQ7WxpvExh3NgTN/EokgRYhJ3DWxjadQDm1FCKXCX0/A
RLk20eTpgOVybu7orChEGN4Us1vdnUIrcgZWbfthPWhGubkTviNPZd6ijiHPLe7Lqv837pxZpgk6
QBTMrzVWJiAq5v63+In3JCv5JsKvevQhLn5+jdx5CGz75eOiRNdfYkWerEeOGsv3Qapc34dNXXZ5
BNSIQGCTnOqQYVFwbAweI8I1npAVyBOBA5YvvAr/1hZPQswwvpzJxrjpwPR4QZzNs6FRZE2E++zd
MPNlUKrPRKw6uYM2vsuI4I2t5JkfGQtUDwySX3w/eWdzieikmJGg0jRhGVgJYQLXFreX4rG+zGii
D6zgFFED4XitH/Ed5B8bR3JC+PzeNyDUPJgRDSE4ElaHh8MXt0bTzr5+8N7Bg3plJAcFeMVyoFPO
4E1xxeMk4Pg3VTKnRj6Z/auDmgFIIXtk/8zaHqdPcY2rxzHt4IPEvFrHVSkY30CYPZHA5Gpp7OM0
r0bukjgtf97JBxfm0CHel1HPhngoRLFIRn//lp+yAx4DHs5LnJwbdFfiz4TyzA7BIaBhSVnA5ZuM
u0KM32Usnk2FgY3RZZlPcY3FRMou774dFD2b2y33Qu6CTGz8d7HMjzmC4lMJp9/tuvcKqzomP7sT
syRW589/aeyobrLdn0/z3XPEQl8SYaRsS7t7+DE073Pw5xbis+Ht618RV5BNQ2jXJzJQ1vKDhKUm
nVTiqov3A/d491QhQpBF6HvgO+4VhxXuJda5c5c1d5bQWCD2qQkEA08C51/c5dQXT9zRjVBYaclu
VX0bdqNHgDke2fhIdLOySm9w4yVcdlLcf1l6ZSn++MtyMOdPMX3s4pdgT0NXot0Qbgr02wEZF53z
PzeMzTvYeK6Bz5b1v9hQVEfJlTgYxoLOe9EYMggWhNwO71Ik+SGLQdX9ritsCR2VzhZP1qrFFU4o
wXSAhwUOCAmWFPUPfhFUzB7Iiz4AYcUnAa1YKNCTArmQtYreAS5ADAn98oN35yaRvRhsR8t1PjHD
IMGpnG4tcJZg91jDDgTbxNxZeJEeMTDMxL18Rhz9j3dmyXK1A6ah7DCl1ZXQ4NNBCJ1wgC4PnXg1
6CzgdSOmpw8Y9QeyDX/eAWOF4OtvUDH1mMUytOACw2uy0HRsgC68rGxs6J3DkQkAwSXl2g9kjUmH
OwSGDxoQgv+AxhpRUUSQk5IJy+E7vAxhtSDFpytId3EujioSr9IGyXxW8FuDV53Tm8N+icZFuDbl
asAnIdtlOHGCHgY5/fzyl3yOfiYwv4/JAQQn/XMBecEB1kaoPukgBJLAF2PqyAJMcxaJdIFc0FIL
PaUzrvDIXQMf1mKjoVaCLQ0XpZn4pFv+xpvjXX6qLo2BEKcBdMRD11YokWMCzxGBpQwr/ui+G+rY
LQdPpG1xEvHH2xn1E88CM3QjnXXHD621rYE4nvj4WHF5tvkQt21Kgl0ec72JxyBO2ykh58kOJFIk
xcgnyYzLJyRsdLFoEq2iBtIWF4Meeuy4uAI55Ei6nDQ9N/jCmDg6faB4v6kRf8Eh+/dMIZUTy++c
mRg0toRfl+KJ1xpvgTzRLgZW04MOQE6jZD1I8TIIfPAPMByyIGwK7wNGh7D9LcGUGKBNdCbkIpAI
ZNUhieTDBGwSOFI65GZ4yV00OjEWJqXIrZ4zCUsfvdg7U4/yE7+odciT/oAGHGA+/oFvpRIJcigh
mr0BENEJZTI00Pka8RqVLj8x8fpCY6DHQzXUFLFSVHYu1MB04peL2BP7nUxuQKNI4mOPLr2Y9jQ6
cVeyRcKBZO90lS6O8LN2sor6mv3a0AlPrNzYu8R/zGQvJSeWAHXCHwgJeOVU1eVf4uck83sN7FTW
O7MjsVcW11V2zgPMynUQfyFFh8hi6l0nYnjsDljRHt2lAdjamdhDGHAJbi0selhFZeuCTSG3k6wk
t0Osk1GnjLADhO46AQtoWk/MAo/A0a9uM0K+Y8qKzpxhZSZ8gOmAMKEykOW8Gcmzqup6JEutBBWS
mpTojFgAj0qGi98akAOr4tgRfZHFpCKp4SWE4N/pfd3TOisbdWRUPHVOenH79CSKyskQlUvcxu/S
TAiij+GmdyPCwhtd5oNzGnyoPbBCAp+77RMGICl63OFaOx/Ql92xwhvvSFJEPLFamwrCN4Opbwxt
UVX7JmceZEdY9ZgWeLKNia1qkB+KYQAzjHe+JL+AH8rcsEMquJ5DLCZZlsP+69guv59iJWWyxpQX
CPjwvaWmASTPoLDBIdFN1s6MBGLXfvGyG2BRVG3sIEsFPSinR75mJHeKWywuOzapJ2goVumtnD/C
Ww3ZDZ98cmaS9WUmy3Slo1+VE0ku4YT1ZNdP3PuOnD91MJn41ZEACUktvkx1JLuU0/rLEmVsLH8d
5jRZ07Kpvzztd3Bf+CNeJZCcWIasqqTDjvyTe0J0kZp4vpmhzz3bzGpn05qcJJ5eInbAnH4D8NCH
rWNFMUlBsn8kIkh+HIc4/oV369cfTOOSei5rsmod1ICaQ4Nh5zBICxLxM/KbGkVD3t1ElzF9e+L4
W99s5Ouj3QvDOO58ppKDv37Xgip5/ORAXkEWBvnKtpQixGlSzzGZpelnCnUI+7vLNha+6nv7RtNZ
N0vywMwBqDBIvVh+PSoKovoaJcQazu2n8E/zfPfwajC0BF8fObybuYTnlw5FZeOaB4xxjIeUhD+8
YGLJsaomprumd/n4CZ0tGOgZHRO68ntbtIZkdI8ezIdi7sX+8w4+yBPS7jb86QSR7BPT+2hjMXiT
9qAjSL1kVq4Y+qzEZN2h3PxSLl6pZw3lpJLundiO4XQ2zI2zypdx/+u4EzjJzJQcB3N3KxnVJrFJ
nShAlloJMSs7HFcW2bxrC9z1w935S4kwscnvyGpAiZRUltRj5XcX0yz3jww6yRSpd0mgdpPc1I0X
M88+UONi31QGP+a2FX+QBYakCdkTEsDyLCV7RVsDBz6NP8Zp+KVfXNuPuSwc9cyw2JPJkBDFs7m6
4Xlq21gH6mqlLyli8dT4IBkJFgef6xCDgShIeJz6GCPvOG1Su2PHHDVqSkAJdZSsRtgwybmI/Yr7
fysU1AtYHwk5OU2bD75Ms33BccVn7Ld2coVksBNj42GKy/qYu7tP12GlBNwcUtPB36ZYJMFK3ROn
HeceG0QZciQhSJOvqoQuV1xuNBMY1aA4CCYgDSSBUfJ3SS5JhqW4+K5P/uG5Zn2P7jYTTZVk47k9
fFDqTuQXp/n35yd8hWXNSMDLugv3OaHqR8t7kkx9SVzSdX1rugESpJtzVqLuJbAkFLlFYiglQ2pR
pTp5IGJgW5Hwo/fAYlgBNpQQ5EC0dCc2ouOVePmAXhKTznstXot8YzBvcUQzYpAAa/cq8Avc2cVD
UrQ5uNzWzYDhNdQwY9koMffFFTSvYHg3mBSM14nOGuKn+0TuESUP/3L2CIZ6P491OpDYSNy/nLSq
TNLTuBnRupowo9NEqmIyduWJiSdyJVdBGffN4xUXkn8Rq7F3p5pUCfG6A/Lr9X6+egA6hciNGSQz
FFgqkJVF8o8JpVAkAJwqb9VZPsXHZ44Ff2uspLKoO4s31vrm5xtTaqu/kqZxyeDzjJA6/KuQyUor
rhr9DuLogAMokSuUFR9pEFPpYAka2AwwDszVCQkOinSU8h/BnVnZw+aBCQCsLRVwuOuu4n61Ykp7
zvoIQhn7J5nFN/bTi4Hwe7XRad9s8aHqXXdIb83EN5RcgyztckZYkcgFV4XvBbJA5kNrB9yZmj9R
VVjSy1f1HWgeWIfJZiApp4DT9YCHkfqQtEdtAFEsoGaoY/SDeG9yVgv7roHkW+YSYsvPkghDPtdd
k4YQBHhkjXI+MOGh8Q8XSLo2QnRnR8m80bPXH103j+VHsmVABHmYujIr6z4aPlg7cmuEM2TWPhyv
Diy6QY8VEQWiGerpS17msWwhjAMOS0FblqnqMMPpI98wf5iDfuc+nROq9ouMKFkS0CUIilKqUM70
1QHfkACCYV/VlU3peIiPpdx+bXU5GpfCI7oibJOTOmn0muoO/r2MJI3SiCS2gUE1yrrb3Cu3j3BL
Ax9Iq4yUj1QWnxNaONDRDcoZ7ThcvCT3QOADPYBpjAoqpMuMiuuR0caKrmnix7mBtZnGYLiPieDc
1ZmWL30wkF9yqyd3BH88WtgmdJa9YCE5+YUC5k0DPzZkgjCBf9cATdRoD/GWoe/d3ycgT0AQMqQl
w5R4NuBP+tsSNdkGsFeQa6SjSiGZORvtJ/Sh0qQZoHVLHDVBxJfPBaNn6Oa9REUBhxLTFA8E2f1W
uAUQAuygKPCbHjiOn80WMmdMbOcXeutBfVmHNllJCmtHUzVBIOm97xM8/9CJH+wkvfX07ciCoULH
K/QT4WYhCgP3lM/BL8fEaQdbtYD8AtWj5AKiFEyzkTALYGZAPIxkD/dbmq2gd4Q8mT5RQshiQtOV
kI7XRKMkhRZcYjgJR/9+fkZyv3BtWCvOZB7EDjZ2jWU9Slk6xYyxbpNfcHEGJHUhC5HkkAgZ8Bsk
ESM1/f9nVVhOv1+skLOHdn/SRKIKeZs0lmSILt9CkexGEik4RqOUBUCiaVAlw9ZU8PrSb4G4PPSw
4BoMwbQuOvm/17qB+AWJi6YS9kt779KeWJPLlS8bsBX5YyS9AQwySST7VxtIW0U6p/wcIvloRxuy
iSg4E8FehjKLnwYyHtKVKWmuSBKWzW9WGuEKinMQ0Un2UF/CSuGd+8f+a25R1yFOf803EuqO2czi
cHFdn/s5r5HLnsv78fA2zZmM3RtoNH3plszMG4Czpiqjt4EEjNRCa8Sr86Sf0w3COUfXau/jXecX
sGkF9V+/trwlLBpXBsNwswPDTrDdPXz0cZyB5YOJHT3Pw29hniHt4D5wPuiQONkHQrkUc5G8vm+z
GqF4ZvqFKRgmICLpSCq9nJzsbfqZv7Y0JZUX00BT6fLy7urcRxmTUs00M3L5NDyb11zQl3JfMBus
gcftZnBKzMtjmTu8uapPJEvg5sOSIWsWy8hF5WN7/FF2X4qiAKdeqvkrjemM/euPCz7f0O+hWuNW
yprl6nj2CQgR2WkHTtB+pd9s6PtPbXXqAe4h4Cdjg7XAP2AozGhr6QCzo4e3d7cJSOCcUhWPo4Kc
4KsW7jLS58oexdMH91tyv9d5wWVyi5q+5CWeqDtZXOU31cHfAnn4oiG+gwhpWBqmcaH61zGsLpWf
go5pdJ2YYU9EZ8mT4IDP8f3pbCYLAiUDqxtKViWcMrKlaBDSgDKAmsGj715SMLHOBo/hc/iG24w/
6r6zjEX4pbKXMXTt26ycWTiT5eUcnA/caxnBJKYBFTIcHZX5hf/y6jt3BPNoSC6dNwnYo2JXe/Qc
qgK6tqwt5ZOHaaVH80L4NocQBiZV6XUXCCiZ8/zPTsXh22/N3r78VVdoibRRDdcPtq1NLgBbAkpf
wdNUcvWKapCZcfhd6lmjuqnMgOnr2nRDY3vug0HlJrszgJKNdfPE309THbDHQDLyT3P3mHgTGIj5
zFlZa/n0i2N+ot0mUMMT+EN1DVysF4Vq7Bf9ibyS0gaHrQopKZiy/yY1VKps6GpBax707ltpwHwd
dDFoMdgOGmZGNuMCDCtqLfxEIFcwbNXwYWrTYsDwo1RxoOro272/Q0iVQrZ9mic3gdw8KBW5SLdp
6kbOttHbYBQb69OZ986dKz4GRXDd7N5ir8JdxFn9bnjoynb/kXRmW8piSxB+ItdCBoFbZnCey//G
ZZWlgCAIKMPT97erz+m2LSeUIXdmZGTE6skliLEXrxD/F4v4XzeEeuWrunEVigPHCmkjzr+tblz9
NuFAHF6ZEeCo+8sKBjvevBJx0LmUxFERSwQcewf6JgGjIQQZRGo4OFOVM9iwRj5MYb9HrohHQRlC
c8/YjyVaAcx5ULrJ5ONQTA5qRJFGTv4iIHOC8g0RGA4Z9V+Kc4zV+5bMxLqvc/8HBQ9e8na0R0QY
grIHUCki5IfgCUtnUTPTxd8XLIQ5rYE1Ccx3xwxF50YGCb2IlD8H6KBtJSqq5i/zfFMefEAZRJeM
TjgdUYpk6jwBHT7IjNSvOkTCz2oODF/cRGAVG0929xWW75GIQyCRBKBiF2+AKGkYphfcMxh6acEj
yQJXNRRsEEqiFa1bKFBCe5vdJe48XYQPYf9hciwJsYkjMC1iVEB+EcJBXG9i3RMYJPxWUZNye0bY
LPPf32LZaYGiW2Sf9JPoVYluFRwH5qRAayEigkBRFIyPCSiSKBIEyJSwo02vWglyA1UglRMZgICz
fbGEsV22mIKJQqbmMLL7gIspZAVUDWpV8o16DILEN2LBCyRk/vLtm36jzmJJe8U3Qdu1E6YAVL41
3DMJkx3xKyShdBW7MAvtUQn+Hf+SmriM/9Jl5cMQVz/1U7J8h+lxYRXKUD3c0akA1vnJKIsA+PF3
LNxwKiA+hy/hP32Umhllm96dF9hyQ/Yfk3P3nFzn+YQOqOiRYqwK1CG6CA8oTJC2BPokmnjFN4mc
yOnEZkBvBXYi3iyKETlSvkSTlRXeEyupSLE5K4mGIod8hSLD4ohmAdPrxEQSG1YtsaxmnI/pQsTu
NMDhmSgOhZ29Kf4WiLOI5oTq4OmmUYzs+rCXAdI/axHhRd4j0oTKvvylPuw0oWrwfxr0Dtn2haDK
qZXvYGYdEDKZSex7S4kYsmCpRv7QGt/oaHI96KJz3XJ5ikDckMldJE/3yXrt0ZpvqHmfW1GxdqcX
PoZi7Ut8dWjeRBj2+485pxeeiRBMivA1JhfQdFuZi4hCQDr8xYb6KzbsMbFU8X/IYf7CMCIvqCR4
hUKUEcXH2FetH4nYJ97JBiKTJ+CvE1ZtBsb5/L9gR4icPWZ/q/XzUDstFYIoWSo0C92cn3gTUUvX
CXgs6rT6PWqI20/9xTS9pcw1128ilgzCIyeKeJGzWpX9X7gjU9Fs41pgdcDS+2jpa4iCRIR6bc6y
Q4LLUBePSicjFNUIqQDvF9unbTs7ew0hW7fHC1F7mO7Euc8bgt/EURbUwCC/0PDJK8B4yTnXCnOr
sdcc1SfVSXsSn5cdVexAreaYUD1bxfy+BkaGiwvXyS38t+Bs3akVaGiLpFWboUlD85ThFoBr8Osl
T7v3CNDBAfN+zUGDlyqqB3CgUmDhApIjf9n0IV9rBCkGGuUa4JjoLook16v/76P+324E36DzRla7
oqlITU5fh9Glvw3rIN0iQ8aFaiHyZDqVU8GXmkQan5FHeiDag2TZdBwF9iawKAHgq65oqor3/mXb
qPHxK57eXx+UYhTlMgIPIiugIfC3wfZb+JciDkWi2/tYZ2DwD/joNZ1jgZaLTjmT5daZhMopRDsZ
8IKGagotyDqH1XTC+sq4p4D4vYTbB332MQDGfT1if01YmhOelbbZVBfr8KllfPvE0RlZWcGn/0yc
dgVpjmryr/Z0JqwvmKGHuvtyxhxT0axnfMh6TsWSTomczLgUWq4BzpLZ/2e1NObCEpQCnXEHS0Ko
jCsP0J2M9OOWl/NPeWGFuFaLF7kwqXwHyAbjleTbfdO0o9QIqHrElc6/mo3KhlOs2pzFiwqIPjFG
rTxFI8pnmvFuEzTX1LUEc8IH80isGuK2Yol7iYjMjFRK46xeCb07hBnapfjc6CLWmiyw9yLmsNAg
eDGVrSBS8VUSBaaY9fopOWvo4HHDJKGGtBdPIHeO6jD0dEZWxZqQRTXUvSXLEapGhOXS/xv0X4iy
h17eVgTuhEIWWUmuLmG00xHq1uoRIdfSY8pUKLsSsh/goXJAQc37kLQJqz1txClb4U2Jww99UAwi
7ocsLqO9dckSg5APqjWPkuGNOBKy+Hw3sIY9ieg/8dUotJGGpin3XbJcou7J15ugh8XnycE5IdGV
AvFvyUNnAinrLPFJ/Hp+5tvCws8qHLFToSAzDmIXYDTMjDb136EBLyVwI71gVQdgsR0SFQzCkJur
nn57hRULA1xo0RU9GeSWpE4OQ2xUOGINoM6zWCb8uCYCvxitcTKQrD82kTjOWpQu8jBdGBZVWLxI
COnjKOW86cm77MkXb1wwnig+xBHIjEiWxccvqG+2H34rfGs3j4nyf5k4/xVpiUiH0P4Q1QRZGWUh
hd4OrW8+5uOKwjGDXOeYa/HEC7MC3lDB9LZ4TkH3CER1HBHcpZ9xFENcJOWCjiI2PiFUt1/inIcU
5YFwpLPGxbQLkCCZUVYBNolbYu/d5QFa8hbJufZP4EDSVrfj3tJdlpB/psjcnx9Klso+46wn2XHh
NLFnEtng1iZ+oW6KJhrR1jcXmq67Brg5zD8ZGoN7Z5EE3waA7bljlaynZmalN/VzVIhPsWfMJg4K
F99vHP642j9gf5RwXM5nx9M2AiiaXO9zBZL6ObjPUYzS3aeI1v0p8eVGRJ7C+aOo0jEjQXFGC+TM
QCYDg+cMmIzuyJVXSBVgc8ULJ2FBsohsqKMjWEuRh+nzftSzGSgXJ+w0z8QqWEnoSKMYYG5yX1dC
tJZVEN/E2zwQmEYUrMaAgljWoTkse8S6P2SXmE5cZ3YKouuZADplwB1MFZaLJ5YHhXwakiykIhfZ
VLqIREvWnGI+AK39FrBpinmHGhmPUrLm4GPnv9hq2j8IHexQ2rcY4WKP3P86/OAfCBsgN+VB1QRm
jHLGNiD7Dus7ZwqJgCgMTEoNR5ze4IRwucl8RTLUc1IqdnIlpjGrKHIcEDSvDw3a9xwuoczH6DVa
0hiY8zGMFP1lfGbYk1cKegMz7Ij9ECvwPRURruIjTV+Ui2KjgukQc+Lb8P9RATCOIn9iCCgUlyWF
CVjZKBS8O+oy+rF0YIGLwcISbDkY+ecq8TnaxLQJWZq40qmyOTlz0imFx8lmCaIk32hgHHnBj4i6
wvj9zuJIgOkZSxRQj8DcRGYswgGXTnhh4cRGtkOTAGQTAW8wLeIKdrSktH//QaefjE+sE6QO4jqz
LozmsHP4oHWZ8c0MwjGC7Lya+Ay3WoQlUbeIDFDAkQIqu3+9tyIzNNi7IuzXK3Jzsk4hC8Se5lG0
DMToqqj/hSMr8gPsASYxhLMZZ0l7PpkPkprx9xsUm3xlKTfQ8RjWEKGcmI6wOSqIBnl4xIAPMlbU
HuLXYotl8QT61QjnC6HeZQnho8gFNUJIzeJ4wP5hnEIW9gvspYavfEdMkePNrkI/Fjk/NoEsIj+e
4UF+E3AlNvTfBQLqmdsDecEoY7up5QiIk9CNnyZCPoHML8f7UzBNZAoigW4IponMQAlRm0NDmw9V
JFRxmYtms8aUaVN2wId1UmPTjA8jT/A/fiI3buYq+/f1fR1MoeBjxuuycBnBZYyE6U1tAGK1meLV
WcuO5WJ8aHMblX60eDCk7yhvJ17GMf56U/PCgvk3oV7zTYAUQgNYM3tjJH40woJo3aHHhLxwWaLb
6jKLnSuODnk3Qe3IBRmtJD4HRwkUKBGXYHKFgeD5GYrV5vHdLbWdvCmUAGHFOysOXHOmhjpr+FO3
Y8e2I9qiUY13mccNHxVzysBypv2auczRMBL73k28N1CnaXcUGPlxdGNkF8UFCcdiWSzvyVtIwJUT
7BpdDfAfIiJjFzKevS6KUyaazlqY/j62QnsegYiHj68udsEIPHf7EfQMVtwX1j424k7xFlEl5u27
C5AdI6VjzUulUFM9RlZzmratpTKkj2rNvw/yDzFz/YdhX+FcCXcOaQ7/A+48Erfxbyv9aYKQOLr1
knnkphMGEOYoQMI2Lrw3dSH6tPAOCujZMVKsPy8qFzKpWJDFiyezgcx7wghRSpEO97KnoJlPcauD
zblZE5SDVxrB2DPEAI+bGMzQsDtdepAP3fmMvA+DtByphInvoGPU4xm8SlfdSGBRTFyJ6/rlN/rM
7BAqSqy499UPZibefeSQCaFewmTUhwV6b6yHmGJ7dMxYsg14Ln4y8UaMBE842dyeqj9x6S8qH1sh
aNZwicIeUkY870xfqdCK8l5oGzAfi8mSEcxjDcmSw+iM4wqsuu6nIttmMLLBKsH7/CQplJ3xdvgx
t+o6nUH5D/UdQ2C36quiXv+S0qgH/kXz286tz1fL6f0Ixhkd4TSMQ31G92oLw5xd8QZ5DRieDAi0
xRTaRaRvackSeslC1zrr+DK5ZDvdCDqwRTS8bsAkxNBLGn7Kdb9Gtv4Z3L/v1HN3umvKSp0X7oP8
vICK0PwY8/GyW/YbumZfLVXMBzmtbmGCj9HJSReQFFRUVE7t92NLohmhz4eAISkb8SiItlFpb1OX
WIAwX2VHxPt9/FcXk9il1n4v/q2i6GIvIttFAOxkuwsA5cXi5F7sC69FEXC7vyxsm3+20+t0PXW4
yezr2wqmqNtAUJ86gRNc+TeY2mvHDm5Q1W3+RFhqvXW2Nwh6V/HQ3Js7B2f6sFhtHF6xZFADljpT
EvbhbTvzh7Wevq214R4C522h34MAz3TtTf/NHYgG1lVQDXnicJ1eDzQgr6m9Fj1L3ZnCX2Eba9Nx
xHcKHJ51Dm/risQOQjtsm76OM2Vbwd4JPp7jXLnPthTrgMbPbR0Ejn0lnN+c6ZotrNFU5OFEvNOG
PMh/AvvGSmqxU9mDW3Yqe/Hp7lEnmEcoHT7FL+Q5l72PCpJP/HYyl0SbpUAkzbELc5C38YyHNYhF
0N4ShMXCuQ0SZ41/vZP9DeqN2DkjsbKzXb4HkkQCwtqiV8UR3PLH9aBY18PXgR2NaNEoZIHdogMp
EmaFg4SEqbXglXTN+FEry0JOqbIWp9JyT4a1EMqRnWuTf7j+bLZQbDBtDv6FsQPSExqfpbVgrVio
3kXjM0m5bWt2qmenGW9FZcN2T/Q+3SNoBB8+8zcW0wmlxRt5ljy4cd0ZiOjEmh35m9cKnraAPWe1
Y506V/wv4gvt2VvsYe92Ni75vzvDur5q2ktUE3fnW7vQmP11l8y1HpQmmGC4tjO4L19aBL2omZWA
dv08PVT9P7otkbao8GhxNNTNQITBpu8haZgEB3UKAfOonW2GvAuafgZ00H3FLmp3evs7/ial/SZh
9bHOysUUOL2IFE1w2Jyk8B+XhjAh+h0+F0KqXI8e8qq55Du6Qa8w39Wz0VxdTpZd7ir/+h9AnDdj
AhQF2/cX3d8IAN8D9y0PysQ5A4rgiP3TLwVm0qHEUO6UuRSmx/5kXGOADn1dHZuADHhN48RNwiIc
+QMqXsve6yLUevzHroa4EJKyAWMan0MpexoWnKxa6Eecf/KwoJI4L7PFBM3UhtQuX7UzYznwLWiK
7Tr3NTNfPUVVPTP9dPGk8PLlbjEsaG5H8eLNBJ3/vOmb8zamXybJCI4Hgz5lHygUWykAaMxkvk27
Gkg9YXaAOgJ0q4XDPcVUbVOfKs5vyhLgNHQxNBvEgPIB/W33nLoZnG1uGeBVnNfIqgrnrJAxp4hY
oF13a8jE/o1z7HF9agLWQGQT8ruvGPY7Fop6YHCvawlAex0Bpv0KYQ7qfNKOkWadaSv+tVJRXhDA
neoOVKmm3zOwUTkDefahNnyJUqcnm3Xlu1sBR/TemO7lDTmTnAj9RgdSSLfH1FcQrqDpd/brSpaQ
whqFn9AJrazS1kBkwEf5CWf0LxhLF0KAaeFrFxIpPociuR+cNxOFZwd/11OlOvGv4k+c8Wbwx/4Q
AfRNdqb9D4u93cP2dYD91WpTYYtmt6gIdBTrKIAgY2/1vzHMN47c3TJo38BuJ819W21nA+XoagAR
rJd9db8ZkNBHLVBbKO3dyp5fCnUPo3LYd0mbGhOLLTUNKgYdTX//fNWpZIB5ikjb1KrzLryBGhxh
aNlVRidqKL1gTbXvE6e7pk/7s2xhCdp5ho3ftqncsrFhXqIJj60bSD0ANDQ4B9QKIlpN1c9UG5xX
SmpNJAtxg7y0/6i94pKT+i0Hhicgw+CzsANfZykD2UNRLxu7veowmi8xpFhiWmI/ZRdgCg5NCVgA
a5TVHmgRREPIUnoi+XGM3xZBj9zTEIGQHQO1Rc3VJWcA0oDk0mEgC9m/9SfgW7QxyI3tyd3r4G6N
FkllfygFGArJPNNcFvQftklU4egkCKQ1GmYkiWjXySv52m26TXYccpjJ1rDuV+Bh54Dzl30nWK6v
/eMO3VWFjoKQFpa9E6aN7Te6mAgOxGGnOAVJ1AstE0f/boBNTucdVKDzZ/faP7lOvrsdvNPRV32R
0CNEhQgQDLIdkz5T3MR4wWJy+iAHsqkL9hv6/0KuRIbbp3oFiotIeqACYmWgUWfU4nF4tNRT+q3/
05jPjW1jawDSvLHwEaBY/+Gq9Z8dEpoI0tAkfkNHoKcA/jYD1/iAqwHJVd5k5CWGr2WOSobdeyoz
kb2bz4qfxuRn2bnqNCWENnK7QEHiEaFv6JLAGgDNfxg4wIzsaFzXh7F/JwTfLRlnArh+i+wYH4uf
9GbCSrrdd+dlupl4H7/a49RDVwJLIgWXJIjh1EI9ibNNfn7H55XsmNGOzKHwR2z++ym53Iklt74W
13b3WXywnBihXTp440tcCfVPbMobuo4kjdwnXWRk6e5NZNwiURuyJDOsoV2geahEmo4c+Codz0v6
qCCZbz8b3FT2BzwVHoFWYYNy7RCXecZMuvsEkKJftF957xHUy9apGJ/MyDbt19svZMdFi6auA/6W
YOXC8Ku8btPAa4tiZK0dfcJ4qAPmXdEd0e07A3cw3jjNJWdMjfFx7plrdNjoWWP6+Jl3pnH38mrV
e3FYVE9jYAphIt6+Gng5kM+1PHWYNGgLXeUpCI0PhuBKNytxp0FGA0E2QeRO2l06bJ5M2fJeTt4R
oPEnVJ6hjiki586AsEdYo6b+mHM7fgYj0D/4hrrX9I4O+6hwpbf7in8+z0D6rDkPoeR9K2geHPF5
BnZHJ8p0CGE9Rxn5FOY7OT106kQhyXEOVfV4hgrywTHco7aRKaqAwKcbFFYmsMiVoHqGpRI8Ut/M
w0b1E/R9xYbpXKEH7bzhE7BAYr9WeCNYpbLLl37MjZN0qr+0NXKU12ZRrPBK3dWrMsL6b678Hfjt
e8uaC/JLbVdW9kCLYCXa+3dbocTrLMxjER8GhUgYTCGHvpX0iIb5iznnlYzED+1UQL9ZOi2ANw81
tTSQSu4UgwddxESsJnafxfS+u6MZBIStrc29AhEID+5VFcmQUbie/HZWRc0CRaTyAGWFy51mE2va
+PZAuHY1ur1256/PId4M0bCWl+acjnIGYKrdxk//A+R5qRskg+sdCoas8yp949UwuOefHvYvvKwv
JQc7oBazJ3BWGWtNbbf2MFiYnYOSamd/Xxk/LtYYN2X9oc2TzDQdStozOAfPQ3bQ/+nzMeXf9AXd
YTNhLoQRgNSV8PXBbhOaMup/rRUaqfUCoT0aJ66DR0S8XD+VS+KziLTokoxcJafBhLSN2wLy0Evl
LFAdmel/qj4Rp4rajaV5V3kmfQWV0WSnQuhXseof8iEmelBaQXmBUBgVHAR6aClNkACbOKzm1SJA
FxdldZUbanvEJevvF6AMycUGVxYZauZc2dNebWvHoLMB75/eA9dkHQwU+aZ9qXd8rN4JTWeFiVDW
Ezp5YwZHG1dsV/NaeAqEiuuHjg+UPCMYDs3IZX9yBtAlTEf4egWTzhsAYTP37PVLhZ7wV3NMt0a8
l6cTELQ50XYy1cyjQdvtawRaMkIgoAV/Zh6I7KxxcZlZvsEO/6cxgLUSvbHqyx2T2ZY3yH9eKl9l
e0lG87wO+iwVBIPPI+JWyX36Jnf4o0Oozxv3JDNyY6BxoCzTsFueob3BEPMYgIhhuLzRxIRxAF5y
mrjS7DnVD8UUl1JaGopt+jkEErp8n/aqRYYQYdikS641ViZjV8A9QOcP4gqeO8CzcFyAFDkokP5p
dp+xqAhixBW4fEJl3sO03pKLbpr9eSOQCeRIEC8gpTPZ8RZyU28JtNuWgNjoyrEQlL5h2i0SlGPg
Y0HhbhhaZaRiWBqsL1cADiRR0DBKTbZKxGdMJ+XbYi6mR+RlFbLxhpVX7h3EkmTijubHYnQG9+xx
mbvg7/xaNXtQEOO4vWEr6VP6/S/zKnOKrnBoYNMkZePWwsemDq4H1Z97jCR2x+Yb7yjOTvhG5xV3
F9iiTbsgDAdrSSMxdkb2r0myFXyL4ZpvsrJ60c3eh7E3+vH+ibFdBt5gQ4SyW5Ox2TziYAW7wOX4
7U8i3RIMCXgSkRgVznWHWF4B/TLwD1B4l16wdTo6gQnoN+uED2N4zryr+/bgbDEzAwc52E2cldj4
OHqQ1sM69sc0cYR+rcGBvWq0FbP5AIwMDYJhOqbkGUPRV6l/1SECpDBxU5/EfMYLYQwjz+QavgcY
bX9hmOswWGBl4Q2MT6gAQy8Q7HfR4MxChnb9EV+93Ik3fZPf//24Drr7F4KGcMsL998Y9m8WZh6W
wuG/UYAcYYhkHe8GYgSBoTqgEimhgMKBp1nKSJs7F0C5kHuo+BowM8J+2syQz4Hy30e32qWxRT3M
wsiXj93pHGDRYsqSTsJzabzXCiqxY6fcsp4i9iUEY5jBZJVV4IrlrrSHzZS7WgDAUJi2Ppsc+oqe
3v3YhWVqUdo7a5T03+xOiayNMh2zKftrtHJgilYg0W4Ff62YGZOouvs5SOL38+2nW+QGaoVr+jBu
LGYkUCDm6ybbHuMPnHYkhGTLVzm7Uyw8AJ8lelH240wZ8Gv9/rD00tD9XUD1ZLpv9h17RC96IUtE
amyautYk1+18zr7jBZ/p97/Mkb3Z3f0hVfZ5Vw6vFWhhPo0Me4+1RekDIGM0ZwJbCNg48bagu1GO
0PwN1S8xX81lL2GIe3egoEF6sSCgiiviVDHKSDR3LoI+K8AHYwHjFbECppQynzkf3VEXqQ8yOEes
HnIH1QfwgP+0bGiWs9w5xsGClMSCKpX51IhbaBx2Af4B3YdW7tj2T63zA72SILhRrRMQmgWugaOO
RwrL2IW8+Rg1Yty4MSR2TKcyPhVTdAno32o2rPOe4VdO/X/4tHQ2/E1Ei8BJJt+YnFrHcVTTYc0w
FC52KQU6wv24qi0xUn4y8rY0d6/vHrMI3NWfKCehwUsHkMFIX92dZ2AH7PdT75XTbJodJTARiIdk
qkAAVyMsvyer6ltk0+AFjJwJLaohQE3MM3ic2ej9iFAJeZHdBwWBVje6m9snPQw6eZzPC2b9GYCA
UA22IIbVsCaI6nm2TZfZMo2tGuhhOD632rHel4x+69NuK8ai5b0CXDFaPGBeY4nIXpSDyme49PNr
fFf/MIShlKAJAbco9dXGwqFHogzDj2IkvBfNdIqBlH4HA/dr6FItOKmNIjbM/N/RDLV4pCDUReyr
m/FqfGKId8r4FD/9JG3MXbsu4SUdBcFfUOaPqWple4n2oxrKAdtq6c3STN9ywzaR50QXlEYBZGX8
XgRtRDriCMFlBHEGyz0N32+hNAkhOWf861ozU8byQMxccaiDCw1HEgP+T4eP3bRiEWLC3zh/K9rp
PH3CxWTKJP9JkTZQJeIHBioPNcCDzERuMyWnewBzTxCFEvFTToGpaIffPRS+bbo39JzgdoG+gzGj
mk8/HKvb/CQ4gqQInJ+ykwvTRh1Dghmqw6uiWXxQ29n2R7IL9nIsfyXlbpDwg1apwFqsKvAELFcZ
lYemLSSpDTJyhheNg+FzenOmHFUy6d8azdl/rD50NIyjgS8UXCJ43eT6LxyebYnJH/p8oMo/b2iH
yRqbWdV+5kH8mj6GqahpFNQDQYl9ui3G2S8k7wVOgrjwOBwKnzv55+ueMFgEQuFkUGBiX7s9QSBQ
2UNJZvAwHkCnEqiEziLIm+zgB2cwIMeepwOD+YERPBg0G2rvQ2NVc+vxqkfdAFnO3hvpTt1EjxgU
YPFsNiRm9MmBsABjAFmoOEcZFbpd3ShtAIsODwUFHnv8iCjmTGF/QNFJV7z/6tbkHnKYEhy/au8B
6YUdScfyeTIltLM5D5y8wkTTooSaQIpBS+Qf2VMBtYkBDH7evD09j5OZNk9v2r/sRtuArOPwGmGf
YDc4FHJWtZb8osZxy7d3pl/w8/hBQCVFxIEWF2ySzGH6Fwi9yDBycLrEVxHZ2BmbRAloGb1L9wMd
gSFA04lT/3XkYunAngpM1V3wJmrj5vIh0NKs5SsC2kNB2TzRBGSkhdUcBhjjR8vzfMysykV7YQ9s
5YeccsFwZCioidVf3hd6BYhwivHBQ3HIYGh5YzCdt2syhZA6Paf2AuuQ5ZMmX+/0fBOuWKtjFoka
DQ5rj6Ji9GwcUqjmacu6R4vFGEiLjjVlEL54kL4/oZa6jPAwyzLG8BX5A7iEEqZVYuzCBJegUER6
ek8+u6CdVkOPIgy4Wjisvk1G5scqUlTMVL7QHbkHNXQpFZWw9jdpN8ibGf/yqb6bbEo/DvAM3mtX
vqK00a8D3/OEiIy8eRzrcBRpEFRS0psxkR2QBYGDOnOY468DedMeB9U5P08k4n0+LOlytUvzLIzc
1iqT3xKc4GxMWfbyilOdbfLk8HiYwaCin5/AOzqvXyPOi/bYoVHWrZ7o+vUlLc6umo516Cbjo7Qz
D1iEuJBGRBtT9IhBaxiIBwW16PTuYaY4gtKNoTx0FUESn3j1FdgoaOmZQ2LxPuv3as9LRcs1dumK
9Hg1rD72yv/YTP74GxGoNhAZwt/VauUf3YW7WEQvb78f7z8+tEqvukNShDtEIBw2CsP6mK/9lsWx
1i8VUqHt7PyDyD19Taxseu2idadyX3lyHjzfmLatsg7DbVqpU5APaRKeS7gRfrJtzGjymjafqXkO
h2s2e40cCZbOmk4kmORLAlKgreqPHu4Ltje/C2cVhp0NK2Z6UXPkkf1KkahzKXx4cAwTTMFk0aXd
/qH53gW4ZYNZElxpb0Nhgj5ED6mnaomt5AeNP8KWmI4RPXSWO0EmoMONvDyeTh7N5xuUpYZmR+zG
66dPu6PYsu/oPiDWTUICmv6P/UnaAOFEKAU8SUz+N5LK3ILPfch2BsaBVAsGhHc02ND4ho/1pLZ6
BS/wRua/MpsuLAbw3DFQ5YDvmgnfF8j3j58UtAfaxkljYGSwoj3oH2Mi9HRzEsGE4sVpngwT2C2P
IP0DGCC5Y7qGcPAe6NR7IEQPIP37CXL/JX06lPyf0aJiluO1xM0+eK8MOEHk7VyNsL13WJzKd592
LYLHCCZQkNPtfjHlZ9gyZKc6BFMm9IIIE1MRDaZ1TYMcPf4xoqc37TYwbIHiDF1Vw2lk/9FPJ9KK
UPwcz9EevpMUQtwE8MYE2AKmay5kLEk1RzGZMh9hZUR/B1f9SqgQvqrLm3B0kPCdgQ/6svu7Xz3C
uxlm71lezdUmOqXEXjDX3KlG7vAIHnf/PBLuZOP94FfH+sS0G53unpI5x00ddkm5emluC9dGjiBm
8fTnggM5E/Xi/PZYSczo/DWCNwT27SVhE5h3iEmPkBenuDVhLPygXlh+/kk7lg84JrRnl2+Wg8cM
35A/ajJiGR12D9YZHsXvsM9DKkpL2T6hkxCpKcm+71vSjcey2ZP0xevzpuav7XPd7Zv5mBoPNgsc
trlYaZn//hN+Z9yMLnPThTJ67DST6d/A9mSBBU4zRKJi/rbbfoYR22ZRkuMK4vUo7I8Ya38XS/X4
jPRDG8Ikk4ULdL6kHntth18ul+E3+cl/cAFQftEJZwoIPZ9r1rN+39/BmMqIYRhAoQt1aIImO2S1
AgJxtSD7giK0GUXCUjU5vWewGVf6hAUUCfKKapO09/CAfXS3sBU6/7BUc+7hR/T/8j2hs0R3HhAQ
xBdQB8YlxEYYUhAlXM70Yve4vndV9PBYVogZUB3mgt/CQk47K3G0bs/BG/HmcmGyqK9GuWv6k7uv
j1bgTgaIBl/pdbjDsYDnQdYO/sHku+y8Z2/ZqY0ACDRZ5bsH0BIjdUCcNYg9GGvlmNn2jq5x/HTP
r3ncof1Q/lbxnFdylt01N9Hcrpi2dQDm9Xy6nCrvuz9J92/ys8Z9wCHrPR7pKJpQ864clVG2csGp
KjXRhGEXYsxg1xUpCT6kLkjbK9k84Y3RTKP4AhQDci2WEn8yF4CMBSc/iIrmNogZ1d5ANftV68Fb
D86VwG8fEANcWlcA50ns0qJTxuu2dgvU/ghNuXMeVryEOyZCEdoUapyEDN0keDDmqeMG7PTLV+Kb
qCpBK0I+RAcjB7y1Wg0Vc5ueYZ063MqQ1Z8z4+8fiacowiC6sBa/A6n1TcUn4eXPUR68AeZ0MazZ
QLFgNJUMizQKrBi9I2YMMkzkwy4J+5ej/athM/YBmZ2bVdMKdc4nMeJc7BPcRM4OEJsK6ArRCp0y
0BraaoA03AdXAXqDNh2keJ+CqEz8VnNgTJRnv8zeU20qh7hBOsOQYXA7Nh2AW20D8lHiUMmYN2Jh
QkJFRdtYi0YfZ5KjjlQygmP8ftof2HtD4RjUoiRb1bQ5sw5bIIYfZonPGIGuqZTTbbykKIo1O13e
XQQjSSwKkBWQjPsccGnMrjuhfQkY4yLPgX7Tul3k4E6r+5rBa9EcKqeDTVQpTtU6i1iPzuJvxnOc
ZGVG92t5GYvmH7O6Px9EQYSUGNOaQiFmtEqczjcPb7yGXUIp1y5mb7jastAHwAkuCVhQ4G1HYaTB
FqJ5L03VqYl3ZokqNYm1cFwoo1jxn5uPjP1XSgfiVkWABx0UVHWJjLbWQHzzuS8100rbGPr0DeOu
2nRUrZACkU9IlrHh3vnpiYdNKXq6HV3FyR/ujL4ak19QtvwX9l4A6O9Qb6OmtSsUxwBikfpKKRBw
qycTF++m3MOv8ga1V0XnAa0dgFGIBlA/IOn+eYONDeFFOEquhhpC9Hu9In6JhPrjo11kSYCZcQ5A
gGbun1EHBgukGqyrd3bBxNOzgEZJBQMKzrwplqhHE9AlgWvNgsTiNhwMQgsSf/+wBy1oJsrTwXC3
GJUl+ZotGuqF1o2uCnIZJY/g8DGRRD7z59VCvAN+nXDl/5lsEKJGWfRQhUjbs0QyymEL/PlgaCAR
t8Stz9OntMKFTyoDHd0rjgd1sPukezAI5fMO0AXdasX6QJx/7upo0JlmgTntygyZoVWSooVicQfF
dFRLyKmV4h8zu8fx6vwL1kQD2B+/woI2U+PrNZ5FiGzbAlGWbD6YLBsiU1FEObKIHxfoUEHZU2U4
e6VrEG/I8ShUhdIF58GEM/P8O6A+63DQs3OESCcfOaqWtRYhJ11QZSIgDQgBnIrKCh/Msclpe9yD
eP9GHrh0FdUhFeb2lXgvTRgol/tUoynt3oRDOIrfKaq94jzgbFA+4rwqDZdzoOzsMz0P2WNdzOvj
WcXxmY61OEnG3Q4ZDS5b3pWVXsWqCTEDevcypXRmkpXltTvxVXpan+s0MooQ47je9PrPIjbdpgta
dZ9PfC4d3gjfreoC7isssPPJUfAPuU4zX574Y64YQJAfgXhBs20XRuvlZsQZpwxR+56a6NxyHwUx
SKes/qmnc/UBITCM8xbeJgU1fDzFpOV/JxNeiZsM9iw9is/P40eNOFVfmXCGxTaGNRfPFuiHnFSc
JLU24w7NnWfhdveXYHNSNXOq8Sint0qDERjmCpGDu9wusCbhzBtgdSNOQDFgBqSBI4ZMKe3hwzF5
pyE1L3wb6Q3QInz10xzavTpLVNgIbs0iWSvsOscclvzNukmP9fkIMbigO6QAhTKC+nQNooLqakNA
XcyduOMqSKwYXVvEAjJ7TKyhM8VMkT/WF4TsHslEZHjo7lFSIwCWBr18IBXthuBOJonWo4xflqMg
eXf3Xyx8zC/wNQyxcKSGjZccjUY+le5ql0YTTCOhkLMJTQEcsPrWp2J+jXwWIVajt7zIJL9lvUEa
tAdm9zlw7HY6rurLnXwg8aHptBhJUyWZNqxw3Yx6kn8kxKro4p2FgKk6duE5jFHEQ9eVgMpk/rfB
xDwmcQCTsvdGBpLunIHJu5X2vq46nODYck9SO1lWbyfWnBFiabLHhBoezyAv3MJmfKG1jcowUZAr
foLxsw1CeGc4YvzN+vTuZ7wSHTHRMqZ4lV3Mn+nBpPS5bfP0/DWpJ5kDYhYA0jYRhE+DR/XNlBsp
Zx81v+13L2FCj4eEdWa5gEPJDwdRICYn3n8cnddy4toShp+IKgkJhVtQBEQGg29UYEAZFFDi6efT
VO3aZ463x0ZhrdX9p3ZYPMxlBWbTfIOF0o4WwvD9fKEgqrm1kKzKP9oNYemkmErD3sRePAwjRnP6
xo/wYLYV42qb5JSVdn1r6xV6kJFsCGhDqpmKtvPGF2L8TGyUdBeayQongR0mq1RmzNPGrzHmbOAg
IkMRNIJFO7G1fM71MtSN+5a2Hpcv8PEmzCedyjfkx2hROV9EYl341dhGQLGGWZIz7UevDea00azc
xj/aT4MAWqekp19htczSX66DgV9ofAmhubHPwovydQVp6+8RnXWERwFmgkqdDYCuMzpTWrNc0bu8
OjP7g0ktV2zw0pG3p7pDwlUYio/qQzpShnfEb0B/YmehVmcfb34DkHyIgNQsGO/MqJ+YNCHgtpy5
sewoOkckd5SPwPceubl8gaMygh/HqsZoOWQqBOPwuBh7nWJuY4IKf4GWt9zyM0qdenHLv5k5xl9u
92+L+Lprn7sCo34/0Lr0MpnR/SLDBWnkfcNR9sdjnHWr5CwzcQ1754PuM1z0hw8l0J36gxNt6B6H
WU+cawlLFHnIZya3Vt57xeXNVJwMzmH6vtOKTopHM2B0MxEqaph38z0x7o0Db645zL8G30MkBAMA
+rFSozmQhkZgDosuRO5kSN3Q1oIQxrSpbxvJ8/s+QT42cJM+k3KxoegzZYiCMevhVpclZQ8ze/ic
9B8chjQkDA7MhoFWCgESMuyFzd/ix3G7MRhJFLrToeegea6pJRZsp8z5yS4p6UeoDvi8hIwqZvKy
2vv7kl1EJvxc4NnobCZXfiPbrP4AxOAy2jvCqDEYasEuY1NXsPEKkdnuNW2aNQu+mR/Ejs0sKW4l
k7gkWnE6Hmh9dBaH4SeOPdTcwax2myv4JTs6dxCZA00jlS74p1VsqHdzeiUc2Jox/OGEQFslY4KP
Qnuxat0KoxiteEmom2SgNB86K7ruE1s/OYj8RTZ66URzVtwnMNU4sxFOEaTChxkPo8VeO/1JY0vf
9dIMmZb/Y/JPcw1fRo9+yWqX/+3GnCcRxw3KOthyNlXc+B/TBz7d8Cu6Kx/Yfw+RiSI9HgeH8FPc
aReTZFepdy5hBXFfD3Y2dAaA4LxfsP93sKjo2maok/Qb16VVTiVznF+ydNnma79bIAUIXG1JBkLB
OQ8pONS52k2jnjMGPoNWiwRQPMTlYYDCGIokL9X3kz6OHdVGTGO/bcHlrqj0TeqC91KpnIbEq9F+
DCEnrIEmaOVDIGOUnlRiwsTsld2HbGbRG1fuuzxUyXKQAOJtdUvIxtlAQbUL1I8N0Nyq5a/Ajhhk
cDAumqbnC4TBC32eCJ6K/Rf2Jww9ui4kj9/50Gi9FhxLcr/5+ibdGYqAD15BgFx1Fd70wq7YDOCQ
WxOxi76mFmlhXgOF1aG56SZz0NXZvBphCimtM+nBYTDfu16U+W6InKGqod6ZyPtMunJsSCPcD/Jq
BFxmvN0kXnM2EzOvuwyIj5DQYYbZyVvCosJl0F/7kYlSXBNs+KO22tCZzrtzjhmpHDxF6MX4rOPB
DURXuh+vmCi31sG0qadod510m20w1O9fq/FCdXsmjo9s8oDg8l4OkQ4mdhZ8Q5MdaQHm242PNGaw
5DNIulm13lAVLao1egiArfja5LrNm6D/ohnUsCpRPA/u9RZDonnFh4luBkAKRaWTrBvv48kLTlAO
gRfKCHUOhFFqy7HsTjbxBMqQk7gFqBl2mOV7DcqX7LlpIdrGLUXOFKthv8BOTaXGST1XHyxPQAGg
fJ7ZK9s3i2aBprAN3DGaPNWSNzp3ObZ0dDyf0QGtXfwafFMDPTDaMydMyN0MJ9XX9idOkC0LcWr0
uROQunEM57q+BLGqXb9dyTIZh5EJaCsDb80D5VQAJ6t0qFhOkF6CY8gfh0mQFR33+E12eWGN6jX1
CeoQpsiPkCbAK5Sn8gn2lflH1itYWiuuyjcrYphlXYRLyBjIXYasJ+t8Oy7sMTQfRUyBT6+FSb7F
AXJA+lAxWzJtRHufssDLxlsCGqXcq6nDCgMuoWacXLRUFbPvCTOqEPSqexnAQGNgmNMQOAg7X2zf
KAdUynBrtE8gTKshQW/U7muUsqUbfjc01hnBCL03KU31Lpam79F4kna3AvsyGNPzhTyBGgEr07wJ
MoVl2SwS2ZK3SCF8HW0iNQL+Jpx0qDUOKkuW458RQkgEY/NORp3hP5xCPEIwQPHrRixa78V39IcO
YwgqelklUbqimZOgiucV+V4yWojyyhcSg/igngJSenCeFtQpsY3PpcefcemeA1PmQm/XP4yOis2Q
VDVi0JCxgyUJbJYnClsK3h/qAjGwxCOw88v8YDJZyUQT/PqSCZXE5DOB2C/YAf2XN1ruHiO39pmE
4ORneLyANtYgX0C8QFS6jK7/wEO3JIsxx4xwOyBkDAsUBAfK1nBF9fHbOvRl4j7c9jsZPYFHZFTo
ESBpjw64Y1cV0gLyTjaY6k2CsEz8nksgF4udG4zO/qSLAu1TjhEDDiYxsBb3ICBK2jkJTS8HcpNs
RjHntPwTQEJvkVHwUgwmPHt5BR6HI0+s1XI2wycQWPqGuz3ILIacIxpNlpIH+zrCJqZh3ng/ZRJg
Tzzi9+61iQjcni5XKOp3h9QA8zKIvfbeKD3GP/GviIriXN3CeFERmwmF1UireLyXsqt0b9WLJCy4
bp7lBLTbjm3Inwq/0QM8ATRf1qaf3iMtQnGoAJKLf+4thEP6k/IoeHni/06sChdAjWxetBdMLM9X
9CexaI+j5Ru16F/Gsfa1UIMSnW8lFuU6LmRPcTgSCaAhZRoQM5rpD27hK8VqpnlauqZ8SCgcLl/6
T2D7RPx5UyuxBvvRjZOZKmPl00UJVk6ptIk2QH0I5Zg3qLkFM3oI5ORoVgdAkAgmTVqqpxiuT9bm
DBXCV8cuopYgGIGLYQjLYb3oIBo8Ae2DB8JI7OkgSKc2dlADcOiTv5NYr+P79t1La+3rvtcfJkZ/
Lzp8hm5I5JaiFYf5GoYItKf0L11zwM/gsxGaE7MoEt1f4OtZZz+fvwL5L011bGSbCZTVVDgPYVBh
6lTsDVaL41B3E4sqGcXrDhCG+DwLFewdZlPj9ufmI94rrq7P3F/pD7XMvPU3RWv8QunsJg0BcuVV
nIOWJY3nb/U9bt4jXuLyJlxk/H53+UBLJ0+Pgm4lPySQ4bK/PLWFNG/IoihlK153u3BV4XJdxlb0
EJf+L9KK5+hMPXQr9/AW4Mj/ERaeWk7+0FpWXWhaXNLbXEUvRUU/WK0FEM+IAaH1ni68G8ZRSO0l
Zdt/uegA9pwO4RylbpbP6+5eOxMowNimsYFj51VjSNZFPWA2K27vHxkukFNo8MKA0nn1T0AAmGZ+
AUY36ZbfF+G40EwlN3oMpNgp7tpZPqfX4s/fJEjwFzWjKQwAWjwSg4Ubt6HJlGK6wFlzEs6jOYgI
GgdgGTNzibhImbugUkUCDRT37C776/YMk4x+b7j9EzCdRUQiGNj2oDbMF6PQEnca3EE/OENKE1Um
xWVDohjBXN2e1vrlfOdI7M6chIh9uW+5qZpj9jcskpVF8VNt+iXm8I0GccGr/Esi2FLev7jqBVVZ
OW3yDRMNluqRkL2WhsUQLikNjkm33QCPRp2bbOOf8Kmj+ilAMdiBH+0uZDF7Oi4J0jjCHawA/SYk
3LS/DxlgH5uu8M3syY8ZPylHYTiPFR2mRcge7zdDUF8QAUU+VHRYZw+kCWqzylLuSTsEkwhWu64P
E/v9R2CZyiwDt0DGjm2ZEKDg4tO0qIOKPCAm6igRoWcKG+S6o+PIA6yvK+NzVW0+fs5OxuwBghkw
eChz1s1SOdMY1Fh81KO8lub6KbNozeEJrWSMJp9xg2bvYtZdaA6VZEFeNx9mfFBB5Ye6YagI75ri
1JzJQIfg2DGVMYXigpF/o2qhr+RNT7aAg0sn2H4oHUVyTfFsK4NcL8ISoQ4GkwBpyCj1XvVK10Q7
O35VXnYUIhOkF04JlaIxx/69mwB9DWZOMsfPZWHm2TnAHal/VkHDlDnxGtTGTbHxcNg51GiL7NbA
IoOW1u522njVILmC2vxJfGeQl5FCjG4/98pr+trT1BTweMI+LKezfFVtBHaq2gzJ56IYoc3eVOWc
jk8aCgVHtdkhUmJZk1+MKm/VIfglpGL4RUtPoqSMkIZPOmWn5KWNw5nuDcJ8clx0kBGH1dH0JsJT
STHQ7DekSA3d2BYsqP4Ln1AUTK3yyBSTzV519ReWQUaPDnNQR0fkzzd0RIQBkYEmDYBrez6CPiV2
tZMYIbArtt95uYhcAW8yM62+DgrsfK+ui5O6jysDXVsSLdFfkx2KKHSvfDDpDErhhsv0gtZ8RVb1
kAw05pQWaIazo++lNiBA6TVo+sA//nBZJL8NggvGq4UblI7LxhzQSwShaCBmiH7AO7bFI+RFxwpB
rCo+kFaZET8+EvBPLQttmWw/TvboH2/IWnBZAKHxscBrMhYXBMrxkuCMCeD9BeOzF1DJo7i4vz2V
Snk0ax98gR0EHSpaxYWwGeHQFnlW3mBxIBmTlBemf9jBMX25TdYxZc76jpDfO/5c5ZRyfPdFWOs2
6Jhmjgh5mq/DfeQpd43O5WVof1Vv9cvRtj0PQl9k9C8K6byw0Y1RMv4w57KwhWOyQLePaayopoIX
Wsin9ZV+IwUdBIi0D3zyMVAD40MsHDEdXOCb9v1DG83axgK6E3rzdeA9BmJgdyHYg0HO2wZFPqr5
kvwEJGuS8WL/7t5zUfbwYI01cAgaDUzbLgYmn88DH0joRS7avCIyj2Xw8M7gj9pN6hs0Zk+sytPJ
MUxtSPqeUdcFzN4gLFLJiSF549jfUDVIyab9eSFLgRzSTXWTP2IYWXytszSD5clOKsLmLUq/3rc0
5j6QRRes2HYpAjpqWzh5GmMkLS8j3ZVzWnM6awrFaDPWmH6NahC91TD4no4AbzicL0Xhx9ZdEi8G
1RXYWHHJd9XyC/3rUPD7KKCOWGqTdepNNjBd4I944R0m2LJjDDaddUtg5iwntWeM3xudsLpJf7Wb
8AOUqQKnxIuM9TFMd0gfSNvCB78I77aJpCurZiH0V2dHOWiFBQJOP5YwQGem7ZI1gNQHyCzdgn8U
61ha9JWN1WVAGdo1wo1+0dhQBdvXA7wFKXL2py+x1iA3N4XVJzC7sw94BqKrz2sGZagmg1xr3ygf
zHnefx7KQr+AWgk7cr1kh/z123/BX5IeSoZOz94uJ1LtgoBSxYPyf8ApuykFu3gssWKSaShMlZ+E
EpUBuZhz+204xHBq0B5G3HpUlxqjdm74gMhA+ckLhIA1L9SCahiPDrAf3P1YIzDCJsDzPZADgIjM
vU5/I98aL9LGkMhAlkyaWVw7CgAMA6ZFaOz5e3Bb8HFED0BM2KekjiAgMJIz78A3QPM9y3f6qbni
9xkIpMQA3W3poPlLTGj6jw9GAa2tre14+IVqwyX1B/0J9ES7MYhf3hhsU7vcjhGdSkD68xrX42wy
R/kG1sQ5PwIfoOU0yiGEADOHIYirSery/QKqf0Zd0IIZYja83WzD6Dlo0xn8vsTdA7TkcwBlqIXC
rbYT4N6Uebyl+3qvubHJmsfBFkdXzvqwgzPdESANoJp4Qg2Az79awv9TEnNOIQkc39r9mPDZDvMh
AVt8qHm7LZ4U/HnC+NkVCfj3EbRWYOb0QSJT55TtPYak9Yr9gLj/ALgO51u+R6ZL7s+WfAhAcHvi
skQ1aM/9EG6HbIE90KpOk01oDlB6wN9ESP928u3EBV4H8PV3MfMq4kdplwDItjyxC16ORx46Grji
Odp/vVIzpcfnyGwMk5IRYSDJzr4JTv09slLSB1FFCCBlh8+HWxNCFYg0OivrmCHhQzAbGKYO4kU7
JEPULFFMpiYFjWTr/y2mAFZ2WuxYjbyG/Y8xCu84P0r8ovqlebx/Si/uHIV0CBgmLo4sSckKJshD
qj2dGhImDlwNjVZic+8RnH7sEFxiGNr9YUONtr6bLsbW5Mgr+fJUFnRIN/CB/6RLKEvCSUnPxuOb
LGLc2rITtRt+E0B19wiYOEoGDcq+zAoo9EDdCJtBe8nk2lM5R1r62gZnpASaCTQfFXPlDdZhjUcL
EJf49/3Tl3uoXNbJ65eaSFn5pIwTLfsICDbBuzdgErT1LKk4cJmHU6ANMvk3DAWLiHjZ/3V0dA4x
GBI5lTsKQ7UVDzS7WQEtbOjgVr5Vu6j9b2MO6W2y7nCQM+HUDAaQVstNqIt6X8sOvLJwS20e19J5
v4icwneBeu17GiRpdPdMX3j9tTfgYzL+GPVAMIsX/6LGJdFGnKcOj07Z9U7l5Daj456t69+0HasK
vVjuKYuXnd1es6sKHeVIR9Wl+sfbxA2SLojMlfWVxL6dv2NCENGtFMhUbhtfnYbsIvDcNsAV2Ygw
wIg9BFRirwet5SFDph7s8XMZIfK+0tMv/EANdn2qMHosOQJsMuaLI3Se+bYI+oNmSTW6AnYTImWa
0FMwS3FsCyTa7HWNCTeQgyC/b7d8ljvOrm1vUaVekJbFwH8DD/TFb3apqLtsNK03DH0mSlLpQzyA
zEhZpKUOjzo6ggUmJ4Ivs0VD9CSzQNVLqZ3G/mJUX8TXDp64aRy/+GHflsAtUBcb+ind9hC87Gh2
QGMEJ4P42JBt0D0WGq5X2Q320EyvOcdkQ0Lj6E7MNKuJvp0TC3zltYXf5gFAGVH/Z7Nnj2l6i56E
wFVLzGa1h8yiPo5uiDByXsC/r6OBk1nZfLJMN8J2++oOnyNsrQhl3Hq0YrnNyUVTnfc2S06H3APy
CdwKE2a5iyd7WDU4uf6mqPMquTTNGr4GuuPD7FygOfqrUwyUT6fSTDGaIgL7QQ6rHNVDfgkPjMYJ
OaLRjxaWLsFL2JAHL2YhMEdiAXMArxuH7oe+A/ncX4TZ3qgPzRa5ghCyLDaNvKUnZU8OLs1OCRmw
MHGE7CAsUQytUCGD7O05lGGVUoptHFz13NftNj32kw5+4fe1jX//q+0U3x6N7Zq+H3CJl6l3xGsn
et8TOGj+nySpSJJgkBxAnh3sZSL5YcqZa4HKcsOif61QD6G7w+z/cia70S5W51RZsstOAbKCVp9Y
dgzlc3ScI7pamEa4FLwqPnWp6UOeEwsxExgxiBx6GhFXK867ORQ7uTErnvpoGkRTeqrXkxgsDOHS
Lei9mlKU9Nz2r5tSs44hI7vpoyF3aPCrqXZhVBeESZTMmS2t8sLEOlJL3mBMgpCPzHyPjOazrlFe
gpySNZauOC+BfZKlyJxYxrIhwZ9HdnjdSZEVKxAG4q77icyJ1VVuBrO36Q7p8n39LpVrbZeACbvw
FBErmDkAVgbWYeknPqNkmiISbyiAsQFGpnb1nzDPPwpy+zHjvhkmUSJLX0B/oLqesT/wPKEr8ms3
v7LeZFINuHiCGBmet+46m2oVfROC9hn3Ar0Vxes0vGaXz7Zc0XBcJqBzzHc3EOzRaAMDDYgCe2jn
lcd+37OBYSA1mR5oKYvqpvUG8Axw3vYtL8fazUfFKAIdcqvQYhvjxoI4DefoKwDoot6IXkawGzmj
au3vwBNaUkLZIjUIF5y51Z7SCLGXmx6RjOgu1JUZxy6XL80hljQgO5NdHl01Vf4F0AhXQrOtDqUp
YWI6AIT+YGMEOHVjjmpC4lf5iShl7GqUJOgwtMU1JlYfSssg8h3xL+/OgXxMqp8Cyyy9mbSiffe+
TJojzOynOEcEOwpW6bSM6Pzth+C2MFojC4vzOT28j64EZTiNejzLsEM86IzYD7Jog0WTxrgs7e/i
hYz4VpQ4ImdfdsDCQQ+CJphUtsLGUA9A3r5NoSO72hARZgurRJrj9hcIqeunY4Ih/jpWHvGZWHQZ
iDYx3vNWYcaScNTJFBvs8kjT5MZEtZ+gBMSOiw10QNtw0c7CtQjDYUImCLh9/2S3QI6vmjqCznx8
FVlj72SV5ZbCDHpMeZN1RjxBsqh7my6wvn7dWIMjAw+ePoIFCfxTprgw25IYj3ezflHAUmtZDPaL
z4E66xFA0wtu+mN7JUxh8iMxvGpW0BaCB0Af4WMhbJINA6MibxA6NbL5wdwZJcWwunPxPYiUtNjn
XZZPq+HZmOprwGdsd5LR/9L94lfBHrzXy23EG4H6stgWK/9UrEagVCRgZqb8rGI3eWpMKjKUB0yG
WV9e1FG0oh4gB854XE2MMm+ZPC3LpH5mNoaCJxsPwdy8D9rHq6u1gH/Rf3LLlE3y+FIj4IdtvGpA
F0E5kvYQVgvs1tJK2ExAOBmdVPx+PisCTkaa9dbNiOGOk2QLsROqa6JPxx8r4j70+jk/xCSDBosX
WTXa4nvABoPn71HsMh45XQlJDPPIg0XxXZ5cQoTwvOHkyi2YsWgrv6mUrXSdBc+WppxAZN4o0vYT
4lrDkubXGJ4ixgD+4xcSF88rmxBHOjnuYF9kAX3ciNBB9U/4mrqweWHPLb12bGt2+he1ZtXZI6D6
CjqJuJDEHjPnnBfiEb+d90O6dRN7TESDambciSFCAvshfeGWvImIiRmkMmBjBv3Gz4VJLVySsTE+
CXDHJMZRNY2n7S7mXN01UPkfIqdMmRyq3hqhpLxkHRTxkPu3bXb5L9tobAZ7gvewJdiAlrxC5MhW
5VGELx1fU6Ybk5wxMQ5jQEvdYuvOI2vyEwUzDuff6IhNnzaKqJf3rB4DsgP8vbd1SnwkQEwO5pHu
vrojR54mOnEzLzcsv2Tx3mnkos8/+3olcujceQPr1PH8cspEeuLEGhLPloRJfN6sDqrbwAJfSBSr
mxzrDjCBP6xZfAAso58xBE/rfm55cw8JO5zMJ6Txb5CMvlvT15YjxasSGzY2BCB9jPmYjwoeFQnL
jNOIU4zdgcHihLB9ZqPGytP1t54POwHYmMkB6VsZFMhwMz+zYCHSDFKz7hlkCeJInmjrxH8RmDBS
aZo8CQ0803cOQo3WaKqgxWRKl6lL/RT0qCdctbEKChv0z7fSh/4y5XiVUgY/NAp0vuy7k0Wo2Fyj
2kBQeN9qodab+ui3jIQDFxnRmjBAaPA6zPWfAk8WuQk8mIRcEKae0kahkyV+bHwshzOTZOBUcRn6
0wXLCc+TaJE3lpX+l2WcXAVP2/BTyUEZu/XLVPUp9x+7zDdZ1uRqQ2qQWieiLJsJzy+czLPcjLN9
hpcomka/8RAvwrIoh4+46hFPT+XPLz8tOya/2fzt1fB6bpgcCHPo0Cfiu29g/aGyoY1CiMwHkBOw
2rjDyEAvtAZKSh6FstFkg+Oyi3HR3KkCQeSQjFhca6WZ45zQI6dnGZgKtcb4HGz7lu3N5f+NRjPr
7S958bsxxNJW/JhBsekwN5xqqKlTP4+UqY+tZMUeWRFQyIAv430Mzww+gutj4yF6ZVrMAaTGaB9A
tDtDlZY5+QmolVknCEdRRoTTNMChNkxbLfRZrTIAyQSri+nANhX50oElMH2dAQrBPMmvcmxnyUpk
VSYFjN2ykdcNiqd4vWMDAxHXJhu+KubzliFXTGEiZbkF6SNWrjG0Ysnt14NNB6iEP2Q32Q+5a/iS
mFGB+Rht5MAKU50TTDAsecVlw0K9MmtXzPtDZXiLhoRF6lP8t7yPH5pSL0iQ4Md7Enh86jbR0anT
peGEeCFvbtajc8IGea13MgQXWTib10ZcZjvlyp1Y94/M6Vx9TCDk9P2dhnedruLkvT7zTrPxkAU4
k7G0GUHiDJP/Sqvi1HbV9Y2wRuaeFuEj/Syq8YI7rpkiHj0ilzW71fPpM9ch7Wk5OGVTrzZrr7tD
stYRwjfmYE2levY+jXu0ydP6KdLR4AXE7lWgGDNDmLNTvOF/elI5Uc2AfaClR22Bwobo8mdFuC5s
xUGGTeI0nJCggjXqwZGoXMfXmoiDRe/JRzWbve6jc7khgJsdijOQbYDvR1nRfmegm011HuWHRr+O
AQmyZB8vC4ozdf/uODFJmSXXx99U9RXWHNYNQTBUneIwvi3pfl/RcUQ0BUxLNtypd/w1xcKropel
a25/JSgCApOMjL8W5zkW0mhKc4in2+5f1v/aiZmP1dhS5TVlwwBRT+yMGJy7+KOW+5iNefLTs92s
WS4cRaylHg0pRE/uaNe424zVzUtYFsXiBZbytTRMltcmtN/wQOJGJHLsS5YhB/QipjSFwUdiw0w/
IjggyQktxmyBhgfVFg4h/rD41Ga104Rfv8bUcGXSm/SZ6595Kp3G806nZUMV+ZcP7ywnX7LiFnwm
u34Oi0m0bDjEwajNXi3c4Pn2TT9yPkCiTMorjCRiP0caOA1KZM7yb8I0aBIJwNYZLLiMngFiE/2F
cMmsyZABgUU+92zhzXPvy9TIfDsiRD5GsxbYPWaR8YfCh0jL3283Mb41EViTPxWPk/zZidFREWyN
lAg+EC+LylvjEdu2IUxEtpIDJqf2TH0v30vszvrx+xRPIt76xEoThxowAEQ617pNqgrdPnYn2r7u
/ysj4rpXsFvmf18Z9OLSUpKFh4wRjqTijZ22v/W5XZ770lp0NbESjtwu9cmygMZmLGZGdeGE0U6K
j0q6R8ojldtych+P5z4tB2Z4vrJOUwuFdl66qrgMl2QpNsjjVKgiO/5uemjYCaDeokwY6dm4nFSt
tqTC/jjVRWBUGBpJGvZlfPY7IwLW1ygv0EF72kHBLwRj2plKDEaMNWum6duOHpR6aQhtZBGLX6P9
nEYZTpF8o488IjQ1oA44KtJGaYzR+KHNyRztWWVz6WtZFETy96hMLhUiFp3Nj8UC70ljCUw5Md/B
AhlYXFh1fClRUQzVM1OoVDbkxYdz80pgBugsTNuLjK3hEFBCR07soRCS3ZqoPcHi9BIDm8CpoY54
2ergsJlliiUgY2Hoa7bWcYVKVo3NHm5sNC/lJdsbeyQZOYTYj4hPZrORT/FZp8waIvrntJuHEokj
wcu0BgeqlMxMtiEz5o6lYksAV+2xfrSkHQQsZoYD6NBIFN4UhO22c3g7fAhAANMvml92EXLsGawX
c5zmu0hZfVBycrYF3kC7IcZ0S4SoBpEPDLSDhCw7DCbC+xhjtyfH770onjSHaGTC2FRIr59/rGHw
am92iFySkeJSv8AC6XOAW2jfRHUi/uktUunGwGf5dEPqyQhrCboOsIp9ZU8cxOeOthHIyaC1rIbm
po4ZjTEQVz5K4zcuEcOFduKA7TkA8aRR+w0HMw9+Srl1k3aTFVWcOTZzl+iLpfhXXMUlaWRmNw9w
yhE0ztXTy9kf+uol4vH1ZKW4kUfraA3pRpWbEOinWPpcnycbggndCsCdXa9Z6U/pKc21M9rIZXIA
Ycey5QO9Hkbzz/VdORPevffCZyTXx1Rqu2OnagbgbBJ6IqykZhNZ3u2ibWYOkQWJra3FORy7m1/x
QqPd4MXLGbSk2z11Jg3wB5fAcpIv1PyJmQPzGAbJvF6GAi6DI475WLqQhRU0U35NKLp43l7IMPNF
9d0jRIQQkfg0MfiINJdHXk77+jb7CGTlLA4ZYTzhsRE1Nt+FuB60D68IZGldGhmW4f/5PAy5At3H
RgdX/zq1y89uchI5gwdJJJyRtu6er12M0A1pJrsSYogrsDxXM/ptTtmBFEnCzHEo7+niwxWk/QHP
GpqJ6FLdQX5wpkCs09xPmKSFMuu/+zHDCkiqMdQZvnCGcBGidsCJhjgf3IfNLtvg8Hz/N4kC1dCw
AIDrv3Ag8pnFi9OGdKGYoFVsbzGDvdD0Qy+8UDYZmOyQdWL+5NYEQIb49PHVC04Mu5wCF5lNeYIn
ETAiKBjL2XvXHcOw5LNCHDbHH8z/Fd/oUlUNQXMx0fV4zDj+z3Uz1Z/D1RPIwVr+LOvC4z/zAlSN
LVROFprFyFNJ3oxdYROv37/k2w1Ps7wi+BpLS4yEtTzL2+MA/Wmk581FpAsZ4shhPhpXz08bhQMd
XqCsRUR4lxg0gmdQmvEY/eWL0H+e5Z3gRK4Wb1/zRIWCTItTuzhABFZssyS/h0bFwMx+SihdykoA
4fnp18GBqV5eOUenwFNafK4U5bwH6Bu62NUzW2e4T2C/tFlMAbNENrIJ97k4K47+RSLBT76wc1Ze
tdI4bacvarNg4buQ+1DQKFN3wUEMZpHL72vJ5mF05B5T0/pDLhew8ym9fq/IrkN0GVA6dJZnlNZE
6jX1Eu/NEScmACEtO3wCiZCkI0z5h8tE+N0wMYD3k3IrxFRldliBuY00EQQmMiYD0orYrv87unJe
lVcmIfnprCR4ACc619abfkDXOVzVkN6l//J6cWvVJ/Ji0F3KWRYllQb2JTwbNK0IUqm7BqbLUMb/
EyDqmeJflcIj4JNAAzyaxGGiZoBKri75jYwpIHCEpx4cfqrNCPb88Dwrp4AfnGy/9mvhLzFmrv01
I5ks7pX51I0jYz8UPOH5aoQJvrBejAxlcpHRWCDUEFA504sivpkYJHZQTMN/ExvRKOq5YRzD2ArR
1q+TfWMX2OLfhMsLi3zLrfFEGic2cRryDQq+Dc4qVvYd9zR3CsHTTEQv7iVeZKu7xPs4/MnL7Miu
DOwgs9QGmqdlgKXQ79+WdKfvBezgQEogq5RXzUotCmh7mNXKkEbbNC/mhXgAwnkRDUIWC7ca3mug
j8/lI7LCOfawGeYVNZ5G1UGnzFMGqKYr7BIFA3IsKI6xJdDtYtnqbRDYtDCb2zBmpXHetuhgkLW0
C0f1MnRYzrTAR2nD79qMiU7gR+DQ/+lAJB6DZnxQwRrk2F3QXW/eRjvdCna0q3ZfirK7YsdwH9Ut
PeJRef02+IOhonHDk46IHr04qCefdBswDKLYHzL6///bAW8Imnp06WxBSQiOKaFuGzTaM04AWE7d
x8xrtbqD1AhRirAkzxRZONlzxdeSEaExpXLJ3jeCv8LjLDI0vNyqyU/J1cERQa4nlkA6ANv2IsSN
SbYnBRKbLzIisNEXM12Jo7BKf9msiGtsZuSzJYj7qhujE9kH2LSJLf6aPHT88ISZUGJyOfjRhS/q
dycQN0BxmQUwQ1jQy5CuLDtSTpJNwuwtzNfXrCNh3+ldfR5qTDNUi1V3ZRcR9XP4sbq3TdKbegLq
LcVBNF/IRLNOk8tq+BYM+LrLcqQ5kLaSZvCJ3828aO2AUTnkBaLZIUVSRJ+bLjNxlecLrHsthIBi
hvqQJIhsoXmbDdkEvpt9h+z46L6KR6sUOCjlNAl8W5CfMNMFt17apqGnAWPhlc/Q7Zho8jgTCdP3
wQLAypH+s42mnOECECIDMoAfWWSjPct22Lc9Rfsb7G/6EOjZESNUTg6TyJn0F2IQYkYoo7A4kS0D
MUS6wZAHyKPH6iA1t+ZaIbQGlmSEEU0uyJ2/FMYbgQxJFAoi8frtvQV9H1EcwpwSY4mk6IB9qAnd
7wPduF4eJ4kZkMjATBNEH2OrQvmo2MgAWhJ8SLbJBxcUHqfP6CRB4k9W8q0GJteZR4NkxEv2JVlH
3XQE2U3GQCTu9NHpVVxx3SItxdaL+Qp6l6rQP6T/C2cJeElafCInFRm2lqF1Axub97Byn1+MSImA
qQmNwDCcCI1BiuMvYSCUqfxMquI8IbhLdNnD2HTCqa2WL+ctLJv+wo+UJziIBd5pcLZW82qgZwlF
B7L1OlwWwl1KNI7OX+B+bkauHD6w8/lcTjtr9LUJ8fl2F/9WTdwQPCZdfNNNq81HxTXKz3htA34a
EmKu+4WUNBmq3dYq2k2Z3DEsSV97kmAhoO0hMlhgBARAFGBObuCdFQHRqoBIcPLPEEzCNTOPXQNa
5UcWlka47dcehhX13pvuuVGrZcRHomHPYU1SyGvSHIh0Utc1Ytl/JJ3XstrKEoafSFUKKN0CEhI5
pxuKtJAQAuX09Psb79o+PvYyKEzomen+Q1JXYwRWUr5rRppjfWs651Hi/FYeVN2jnpjNghptVb+H
6j95mpb/mdqkyndSOuWZA1on601S49ozYWyj1zM2VKeN20EEIoTqvkVuU8cCMoFb4NPr7zfJrcT7
GYvozUkPJO1Sb0fd0+iR0lgVnz0gG8AoLx2PgCFMhVfOpg62ItIhvWjBOQdCBm4fLakWEEZUgFkr
oarJ6Vj+zhA4IU5GupeT4aPDFfogdX7mDPUzY96jAFWgPHRMLfDmlEZVsOlJOE7w8TUHKSubTi2A
XoF2hn8VAjsdMBFoZD2bYTP/2tMg/Ms4a8N8vQA8azlI/HAaYHSr1VyH7Jr4QFv0YKzrQ4BA4W/G
PHif7c+ybff0vY4sFGgVJXrIFWy4UVOTmCPpokSjscl1wcPAUKFwGRl+Wy9VWjAlXQ6XLTJKV6dG
kX5X3zPNnIXj8tI7qSqgJvb9YElAzjPDMcCmdgcromtPKosoVLCzEWtjEzpt4gWBHwMCYLgrILgB
gKJW8ulOBAViS9nt0wdHYduhYU0+SdqdlH7B9Sy46uarmkD0jd7yOIPI1/2spdSB21WPvEhCVfQF
jyz8zqx2/12VxaYnDVQ2XAqoiTqx2ekwc1+4qUVD6No6P6Wg+45Dl/b46X4oyEPJWgoxR0Jw4LP8
VouoBosvbYGixdX+m7+GlvLzykZym9ehYVXpfktqqNDISg1DPDYuQzA0BAqe5SOP4c4xUkitCwWh
Ub0RcC9oxU8GT3hvBMGwlYfYdVXGRuNTmsOn+GGChvXzQpQysLmybjroSnKA0G1STzTdgm0dH6k0
QRxU8NviSVnJSAWRJ1FA3HngQ1QMFjXXAmYEdpxxRojgruCdoAd++Gd5yCd4tCbfQQ+UjDncGioG
gLosQYjns8RWoXZDLv2zYBqChrocGLpI+KC0w1r5xRwk3CBv2eLGRZIcmKKMVOqBa7zBp3TiAUN1
nZNUrt0QqZu3W5yVJ4OEUZ3LQ36xAkjBODsz2GEVSYAoFTGQeVZYDjbshlxwfXli4C3cwsx3PDo3
oo14NNqLtqP4X9gOD6a+zrwnQS+8l+WGp/u0iLBwMfEri+dclZuohIt21tQL2pNrgMPiMglm05Sq
6zl/pUEsa8ydoaZA8ELTUBoK+iWVTd0rzrwj7fQzF/yYiMkwha3AJTRe9pguUsCKLckaZu93C2cU
sB1CL8j4ZvGSXjHeLsIGNL5kbLj6pRYf4DKQPIUhuTnQqIZDtUOpvxsBHiTWA2AqEFbOHCK69uSd
XkeaAjYmKkq8wIdMjsFGSnAmaE3K4h8YVqKX1cuK/qW1bOL1x2GHwCvTqV/hLEOsQYKp3ESZYKZy
J4Ym79qczSeNq5HJF71RbrgUmaGvjbTKNLxDSj9kH0HuyhnRH0Gt/GXkAp3oqO3YuBSraiSBAFeF
ipGy6c5CQi4qPZCDzVn9R6iEsap9JjQbynv8PoCxC6CppYL6GbEWaOYh49WYCbYYEvCrKl5QhZr6
3f4UjlNwkthRnHUkB/o8BzHD8CByweit5sDVijOxn/r3tWNRhPAzoBeB5h3hICQ3CWmAJwWxNcAH
7m44fIS+sIVogNjZEKD4IZI57ZbExFWZ1Q8OURBQxdZ0Cmtowkij24D9nZn10FzfXjd72f0QwtcE
kA/igr8T8s2ErRKoX7llo0JW5chOtdqTaWPPxMaUtI/W786cyHnq+BQvySRwMGID9ZHmbTshLRyd
IF2CVRE7YzKOiA0jmTPVSQ1S9HAE2BTSAaH1gbd9MDL/4gcXoM5o77lksTav+P19wKUI0R/kAtfV
ioHFO7Mmg4ehBYsZjd/60YnzCzidcXdut8DJSb5A5bpMsWmncMkByYGNWj+iu71/HZtz0Ao5q+jE
Zs3Az32sP/NlJWBVbMxj2bWfBH2+oFyBLBCfE9MlPbdl94kOOs1iIjgnDORJcNRb/croSz17351F
yETtUKNFoQEV62bWbtA3RgmgAoArDo0XAIkPXvtfx+VLsmsPRIHWxqVfrfVrsuYWNGdXuJfD61gv
6LLwWG95FD5Bp3Dj1seid2PvaROECZ7viXIt1hjhkVJjHt5gf5tP5gUsbHn4WRUrIkfgXCbNjHhE
1ISUzUcZL1CJodhQKvy6xZoDRI4mFqpWK04RNsC7cMgI4rhbPkL62Kl9jiBPrtWFQhuk3QgM6RNp
Ek0MNpGToQgKsACoJj+5EtqvKiSYEvStgHDGSw7GnaCKqFM7HL/unPz/n+iM/mpNnOLSZANLcd12
C/9LNAplG6pyJJggOQfi9+4s3A4BLqGLCc6DjxfUgMtJsSqqIROA1YMwS+AwrxCfeXBazTpAYjmj
TQaIGMBhBt2K6/Bm6anFlmhXnVnXm5nNlNpFzTwkmf/FkauZV3NGi8iVi4MVPSBvf9WEOMaufYOU
5JIBSjQSJxXCKHs5sNNXCr6PYsUsio60ib67oNDHgYnD3xFtHBZRiu4sC1D1CWHhkW9Wa3tPq7Vb
otG2N82XdAnRCAjeuprzks1ZoFbFkjmszoTQ/4cCV4RnQfNyGOUfgdzK7BeACjMrKeltwzvXEE+A
tvIHiqrITth7KGL80q/RicNp6/Mw6rQ3FZNoxRACjLvlBr/lexLYbKv6kCiQfaOviFtTBl91rf3y
QZM25x6AjgY+PEP7/wciQQQTLRvTPmDGeLd7/eC0rNsOIQSPM1ng6OhrcfJh77ClPrpkvtCEIBHW
vAhDI39E8RT+OI0JZBfCG1M6fiCPPtf3FbH065bolQillT6qW9SdwUiu+AxmAxfybHvCn8pZmF3w
P2Haji37kPtF4YjNGZwn/t0gTQIU+wGVtyDRBPyXxSQfMfJ5WPCm/Dy8E/jLpcUUYemN7sxprsrQ
4ZzPu9OQ5SMCqQ+RjBwMWDpWtBdlFpOswIAFg+/xsVcxY/wTotTLqNXEmBUCeSBCKkSspvmjfnAh
+gXaPNOGfAKThPfmd6Y8TfZvdsIbglQPNZ9zMnOyRYYJS2SyNfWa38VB33B1Cw1Bt3ywP2W8twHL
1qAgSmzfyEiD9icJQ2ajNdekjpHU6yM1RLKKoy+cGUH3tzzqQVbua5HfAxqFUQOZLvJnDCe80AQP
nBk9hGcf5qvwsyOR+YtdCG0kNFDcIzFNWgNtPvFXju3ICjT7b7Umo0DSI0TlVPDl1cAhTYziGTDu
yzE8feevk42Lk0qaEzMtsnIvMlVpeib/Yb6OF2lsB2y2gFqgEshQ5Ulg/XeGSx6CkMvZvlbhIa2R
gyHVSVIZBxoSnjGxmgdG0YCDKRZhHM3Qo6e4J+wfQRLC50ZUFfcIpN3J4X5JbXcwG8fg0Y4feOhh
PxPJUXKb5EdBDSa6q7ROYBy1zCXZiAwajoMesSMZCy0oMrFsCfrlAn/IeUWymFouMD8KbGT8+DhJ
P4DorVBfkzIXMAkRcx5FIxlHscTJi+ULDyTY+363ucReb6UvyBWgAr6nMgTMq2KkfJ2U5P/fZaXW
2PR5lNRMYA/wpjbB9IfdFXZdr408MQ7VSN9HS1bn7o931kgzkqalQAfea852htBJDdheolNq6ziV
o3zyWrA+qq6kTLSfa3AsqnyBs2f7wpaeVCLSfcUVMD0+C8bd+icRBz8ShTeSvrQcGXmuD4+1+RPg
fUw5ybNSO2j+qj9zZy2RXLbAkvUlXHN6dx0Dw/h3M/J8SoK1Q1oe9dIV+EMO3JRqgtjp4DC+nAse
99SJ2FVTcwafC9WSNSpkCyrk1tQt1Cf4Q/UUMw2IQ8YSwJlc/Pp3+J/8R08PAaEN+TxOpJk8D0B5
A3GFaYUzR4wfc+Ub8qQlWXAzoQxAv2Czg5j+w+AYLqB5yx4F+EFvxCyefkn6jH/gwTBztiZU1Bjt
cH8owA0S3xrBYJy6Z3frP5u+6/v+eoR4PCb2+Qx36cFtYbq2C4y5D/wBdBoy7+oAlSG/mpIgQ9tc
Tua/VhB0Ak+KtNUPhZjvd5MK/afLzul/+qgZdgMwDggQIrCejiBXoWSNP8RgGY3wicgZH+Kydl8d
lFdRL6ymL+/lkbweaS4S+dffnCJxvLbG8brda0i9a27mx+t4TURyeungMuoN0OiV143V17bFMFqj
onV9rc3Fl44BjAjSkyk0bPw3TrJAScdQYkXxMR1E63Bd+bgkVdtmm0FcReGW0Z0Ppd7AeMZwVcEt
BRsLRmc1IKWzRSyk9VlaQ2VDGE0J9zQKsEHqBidm9OvBJL4sIN01f/bs+6dgMCXKIA7uNsH1smC2
2vpRmkF5T5SRpoNrAc+Go8VMTFprYOp9ZjZCTWTtEW1ifDI4cYTQ/shiJ2xTl9LThK07TSDZswfx
y1NFeh3ceu3jQLqSD3HqtBC50Ez6kPcaKA7Lj1iEkNJgbuyjB6l+KlJkM6PHb0s5CZYDah71lFoA
8RSRD2lFURCIOelWmh2jEHZnf8QEShIqqooohZCSICAA4FTJhZBcd9kPEm01bUXZCS0sBdjGnrwv
+dI3QiixS9SursRavkPqlAsSqjux+aaURuzm6xSwjH+JfflA9iFXl+2WrSYLItY879/m9zDwHeBG
ry3bsgyfgLWJXP2WAPFVfJbLKVttlDLJQj7A6ZOxJ0gTRSRwyqSvQZggTnNFbJOELqlNVg2A4Rcc
nFkv8nuFDWnu8rYR9/v35hfKkCixAtzEFwNVE3bB8OUL1yTre4Ho57VUH6hFAFsGjISOAdLZVLZZ
CfWt1blv+0jyWBwVbL+dwvcgxQ2uBI4o4GOHKlvwcvk65w5S90jRkNqWZI+8eyZ2L4jrsBIWMBaE
hA7EYpJWrGIX6gaibvR9udDmxNLGaykkPMRhiLtncGqONCxUE+qKrHgIk7HrZwsK35jtxDV+8HNG
gbxlK0eane/Q6XRcHIyqD5bdLITiznDoeKY8dkmda9mDm+WMFoDdOKSBVUHQiDdLAYqjv4Fnksfp
SGcz8q6mvDRSPHr2+MSemq8wSQoLsSB/M0a3IZgTRnco85XJx8Um4euw1FHOo12g99PWsGPsyE+q
dWs84Pb8lDnDiY1A/VrKBgs4IMZ8VVlHM8dCiTXp+koX5teBlcH7KvuacUY3UOvZa6JYEVN+j2Qc
QftcNY5d9u6kS66Mf3bzGrwOtwlmIsefPcTuL+wPEBvI05MubShHS9pKBnrYISMG01FacBmd+XLH
pokRk9p++tDMSU0VEfGfIN8zx5o9ww0aQResXlAQ0NVoXxPpr9T/ZKh58oIqSgLHqrx1LWsUspX2
LdHGsn0Dky5d5h9zkkKEuJNBgvC2wi2PJ7z+fjNmMq9jZ+Ryt01+Z/OC2FBGIxTTthhbGAAU0x8e
rPjFgNhiKtL7tkf2TP4tKC+XySK0kDbCh4hWZDBRJSlgOF7p9kxeFNo4Q6SSCa07djJ/wYT8eAjw
JM0Ofq9YOCl5ITQbDDHCioCx/kCbHONox7vESztZ9iTATkNFmVFxoUZISZJOTRklEf6rufeO/JAt
WeRzcdAEKvAc7KlUCk6Dlx8AmF5rV1IinKNCgBfCDZid1lr5I35wvNZLBPIvi14GIPhcJytWQjvy
eqjQ6q5RHzSy6mfjS9MOCbunIt0H1pEzM1sFQgWqSC/kwOh7dCmKeod8rGQNLnfIOEo8avQJNJAf
qy2cyu8oiQ71UFphy4RGbKO7KmBDG12IdKbFZAMiT4527NOC+lrkzJIRyrYpYrece7UVjum5vWPz
UA+Z4gSMCuTJFAlQk33J5I1k4JokCGxA5LBkISxq9y3JjX3ryIGTaQo4AK1cnMViug/6oPIHxeaq
ywsWFBgb/7afORtJykGWZ5e333vde43eshdr0yg5deAgQFYjx19Cv/MjIdISeawfH4uELf3BsSD5
TYzcKZm7VMGY2sgV5l6DEQ+gBLoWRUC2lqys4Vqnjv9aye2Ecjo7nJ+Rs2engAO2pIc9GxX8dE9d
CaGAMvfYHFp3qn0hbGoQkxTUcQtGTnceUIh99KYVp2l0weBvQdi0RbgjQn80AJejTp5R1uK6YBso
6adYS34dXVo6qBUm1+oKac4lisejbIIyANI61i2RPYqxSuxUJWIbFdYCIykRDlkgPYTQgHEPUJSW
Dmk0/WontITNZMnK89uKUQlaAvQCiB90qZJk3vGanwN75w5+C3gYfGHMiV3vPuUNNAv4FhruQkU1
93vshmO4rwW16m4eLvkms498za9PStZnqHIgIScEFIPePBp3RptmIs3MyozL1h9rp9XNmYkZDqDM
HuZaFW/YhSNZuhUz7TPmI4o6ZoXlCtllQ92fXxLNoP3RBECZX9vg2t4tDDabP1ArzZ7vFfvPP+9N
MWyBo3RioGRfYc7XCf9RzjO1sc5grxpAG9eIpAi0AAVB5jMOeiqTG33wf8jHNPdp2h/lXkYhO3aa
L0LRk5ZGfaXPoYSzCGOWgAO3hlel/ggoQVfHjGlp1R5hohwZn4HsceagndWjufruUaK+q0dwCd8r
BRmaB4WWcPs/g+fzEW8bbQFwvOcpJcqB8teJhrSO6KOsP1SRpTE3gzeVcBRk/7OPtoAcBDgnFt8i
BEDi4YCEzHPAwegfgAHpadqAN+BhGNhsq2pRiBYF0uxKKJPZXKt4QIqVJ942kqNHHk1Po3MrBgeP
9JmD/eEXSJyeBoqCvVy0lVYW9s1IRP99rvS62kx4Ai4K+52rM6l4RlOeAf7hxvw5Uoc8n/rv9MKe
iVfn4swWEdhbLNqklaOP32vBNdzzDR7+R2MBt0BDhI2INu3+in1keTwBEYBG7h0ZPnwgJhOYO3Si
6CXq4faIBcgyPb7IzWlCvLUZQegnefnW/KOFuDHurSuilThhMpCW/OTf+0Rbg04bEqX5MY9C4/Og
/N79ATrhHvQct/5eOQmCz2FAIkeKOikjQunOr4fAGu2tY6HMdFAmHGI5p2MdBTxMNC7QHv4/kz26
CMQSbU2bMwx4JEaPdeeetCEjO1BmoIIYFTy4QdUjw5tz+CaJwff2L5aQI1+hlRmCnEFfS47h9h/b
NfZwJnBHlEcEGoEfXHI2ZoJj/f+leXpmsIWr7Wedb9GiZ6NO25M2vvPW/0ZEbY94RiFiz7JjCscO
NsM8Bh1Kr/CLpuKd+SG/E/JoKo7mYtcSTWkn/syKwpih6Vny6B76Gn1ynd/BV0HlaAUiir7hk8me
tvyp9BHt1zDWCb8MUYwA7dX3ypzhsA1rPBQSRLQKjx42k8+VVjfuDHGM+l5LukUglY/47JI8ECCB
vi457C3tv+xKVIi2LE02wm93ggRzLVsp/ANPyqD6ChCeCT4VENxP3IGUArcsWxdBWIBehkUGcNSz
AdtRdoLmJZYF+Q40j136HjDca0unAYt7vF6e6IdoyfjmPXnCfHpB/4wc3p1DNiNxS4Tk2ei3/x9S
WoExS2eERd4gWDObDZRFek4izHtrclNTcLz/fISj7f+czcviC4w0AB3TB6+HoJx859T02RsLe0Vw
YXr+sTanGCqwi+lPk6v6ccWg/csYDZnb2ovPPmL3gxABCw2R4EPtq/95+8KiGI3DL59lLtDViFeA
6NsHV67P5oIu4fHe196dp6eYwaDjBEDJEwT2tiDUzOXjd89XENk1YTZz3LhntMqgNn0Oe/wRjd6A
RM6UIjiHv418D1AEoLZsbySsO5WRDEiUt4UFee/ePg9iIgw1TP7eVzOf98ANKyAFwRn9Jmp+vCx4
LMIY/guFMtJXxCMWWL4vjo7o6fyp93DLus7Pa3tR1YCKPxvOjsZCPloKoc9rJbdbJeQfpurJOCmQ
dxxjyylwz8ujblihjomJ5YgDKS2e/ak2tKtBKSSQ4NgVfy9wnhmnVw737LnwIUbgHVRgPuWtIj/j
tnejGH3MoQWB6fjeM1roI0pw6P5/J6jdYPsn0Ksepj1GROqLy6IYE3RIpRHDV3yt+gt93Ce0aW3/
S2vRI5FXyeJQXDGTjnRRdqXLmTyoQIJik85S47yYbfKIe5voRAD1ZE1sB/lwWbpa6wsx+4nsJ4wT
pG7iUVQiFudwZ2rJnMetdNgTpeN+fte4d8/J7yN8hfgU+kCMfL70xW/v9D6kFIWweLCBG/etKT9s
1inZzDNXlrWhdP3f1bpICB9CQBn9f4tiWzo0d3wnPqZ3nosdDkr9EcpFPPqIv2EFK5ksvkNuRU6g
Rxe+Cjhsg8+E6wXsDpid8FzPTeu3j58NtY6DMlAF0RWhD5mIVjPshXynaTAuYIgA2o66eQ2rFiuA
I8lBBoe1wTETJDKPBiQZ9SVQkfKRoSseAWsUNhipO8X/Tp/Z5w6x6XjITPko+CtMMFdCnqi862+Y
LkM99K3GJZv1CbBxREBK3aiPkJiSD2xSrX6AH0W/7qEjKfZyaDShkFih/MctOpwzYqe+xwrWC6Lv
UR3iFxeNL+O3fsQmS6Y2Grl0SEnljubSYI/DNXE1dMWp6IK0gT0FMpFi1xTtqp7z+WNqUlz9zrmS
fhaSSplwB6VRfz2qoSON8kArGlKjV8Ap4cqADMAC70kIjbwwBpxcv2D+tEhFTrEPSlM/Yt6y2gWk
vh2dCg0aHiwpw6RE0wRHRhBOOAlRg139exCQ2/yNvF4u+cA+EsDrEnZ07lumYNyXcWbPJlA3ENwc
JhCC+//si1uHNtBG9vlN/NgZG0S/9P7X4wVUThy4RBf8Ky319RKHx1TOCEbZ33EbX+UHkmP5iZGl
nUWMwfDmwywEsofR+qAF2n0Ow0kGO4VDxsK+fntuDsACoXDeEJUmkDloOwsHdoUKeuPajdNgp8io
uYzpO2EdgRU6cpF4jVGCph/NgbwxK2RvnAJ9vFV6TBz64XdE5AdtH6IPlCZEdFqvQjgXxNsctX2q
sbZzAUfASGHI0Hl2nxmlAcpaBAeJcwCkUzStfnCBUMCHR4SOzLDBUk9xIHh36DVgsrDkPqRIM3Kp
wVIojzduZs0R+moX8lJjrKqpB2SWSVehTHUlvUqg8cmHBq48I1SuIES+ZiBqu3V94hnLdJjYExqL
YaWveDYNuAre7HjS4xks/CRySsrI7KtoGVC1pWWAqAxqaqi4EJUuUlqIidTLRvXSeM3D4WgsaSPa
8nc0fw6kDAYDOqMkY3+vNU3z41SHqagYbCWMDSGeLJTJGMPyBrhLFfv1SQ0nyPPVYwDDn9I1Aa4K
LpN3SdARRAkJGdt+uoNlGTC4qeyYZGfYhPVzw6NzmhX8fY6QUHGo9CDtlq17qghRDElEulh5Opmu
GHBTk7M+PvVknkHio5rJk9TA3iAbe3AM6mKR4sKLkZPbFaBCW2xiARTV/Yb08G+Yo+2CnFHXtxCI
aAnxjm26/CTEb4ACJ2wRFj5w/kMUKPpARd7OBUgmAnkBhlJIgZG5RhQOCkTTw9NgYrZD9ZTXA1P1
IiQA6KXXmIeQGO50w9eHt/eFVUh+9clH5e+UfzRLN62ctBJPm2ieEKWimBqSLFkVDB209r5ekA/k
amtrC8xEsBFpLFf+QdXBHtslLy6bUBL7eJ6ghYWYr/oemusMvczY52US6YjCPaFXa4f4RfNWHT6W
EglmRNbJa/cbzWdKl8DA9HGEDfXLSw6ifXgOyYf6iuOm5YPL/E6A8vaRLbsVqNtTmsK4FkzAF3aa
p7OMzujw1xs00aOBiE/jnULeVnF4wLfl0hZ4wfx4asBnUHuRLwnvgbUFMaxWoFT6Jm2UY8gFRHlQ
InyPNA2kpu+gQTr0QIiAS9IFAO+eQvzrZuFd8J1KbwTGxgUBAni5YH9+olUo4SkDC1PYLF/ogHZk
LemRKJzXF68oXbrwBV8QZBccSCxnKNgKmbMgdRiQiEohVX8ra/GCKCMyJEixqY/i69EpesbzoaWB
Rr/gXXL1IHS13ki+rHllO3B5MT32GT41hejfztp2bw4E/ZwZajrJQT6pj0C0rTUVBPwNE56Y9won
DGpLdgGaUzxhWJUhYnqaNmON7+zh94CVDXi4oocusFCUiwaqBIvENd/H3vZzKCgaTy6UgC9PlbH/
E8Pnu4HLfLDXNLPxRvdXUPssOqtAGQJJHGMJD7zS0Cxw5d5QN8Hz8Ll+7wQxWe4zDlr8xyq3uOnZ
Bvr8S3Ur9GWRmofsKU10hDnTUQC1C2bxbwrBNVjEiA3WTgjw5QwTKK9n9HocOebtDQ8YRtJnxtjk
PYwTlK8wGAfolD4biNJO9IxRBlqRsn9thPtn7X1/PmROE02ybhiYY+0zE6TeAa6iyIWglJCAMqXy
7cr0EvfGesDAW4fq1LFJvHSt7uongpEIGerl/LfLnzzpqx2bKSvHtKxOkKYu7z0cZljGNSoansF5
bXoZgfr7oAegTtO/iLzSNnsIiRLwjBgGY80joROTN4P0nLHqA9WgosMXKkosCj9HT81J9wanl5n8
/EiDfPdbRRMUAdJ1xUthHAQUcdiajnlgClPO3WYHmFpcC+I+svvXrpv39skS8Gu1qUneolGqu+9l
+yw8bc0uBGUKe2rA3LwMG2wlMFkhrBJQKgfOcQ7rAvnPDmNTT4Hfec38jjN3MrmMw0m5UhL/XGx1
/I3pM7SwNgTCYKA6+hQS9W+HYt8hoz9esN7h/wL0/FOojFh4OQ5QBKi2md+kjr0uYVATNKqpSfZh
0Fv+oIVTFqWWFo1JVY5yWGFjDBbwbm2mwZ3aX8/vEMfZNR5z4YQIQ/xk0rKx1OdK4oTP7NZ9/dd7
b2t+olA2AQrkEZzM35iOjnmnMwfgm+k2ZAc5zfg5mI5u1AtmCdDmSXGoDsy5wCBqiQ2KghYTED3Q
AOgQTkp2bcBiQTpGYqXpLalOqrAewK/i/EbZ5Ua8jINHD4b3q28tiwMsd25bVC5Majrsu/mdzYPp
WpxbtwE29oNOnb6BYJDA4UhkDcM1Khi0fLrSMcajAFCh6gHLLU1BstEk4SRdQzTOThn6tkL6vPSp
tqdwjqB4F8N3uHhJ3lcTb2yvE2sl9fBE6itevAoal16gD9BXMNkxsmlwepAaCJKsPD2ELp1i3N7Z
EWeO6hNo0HkQE5rKMdUPHC+bqepbW2jybilUL5KNcuNYlKHaif1tb/RvWRxW7wF0HkKGXjKVyBpO
P4qDuEh7ebAMKKUI2RVqhY/AIi3h8bPv4dNMTdb2mgze4It9aOUlFxETs2L+rZ7IT0D0I7BeHmbi
SJD6uOPsNRYDHeAyTFFpwJ/zyFFu5g1RyPJabBvdsXjZiJ23EKWoGWALeWBTqycJP6IqO2keiWtd
j5OXi2bqBLyop45QBxkgRMAlnp9NherGDTFL5RBsYA7IfVZDQl00IKISc3Wh1vhBKFXZ5fWKbUTl
6aHbPNKBxPrKWvXP9QpqK9nzMeE3uMWz6Fw+2117/o3zdQC0AfiewxF9EFGimkdzleXwYVwR7mhu
+YzWQ1lqp/raCg9YsiKcL3uZwxIh3mlVz95Dyy9H5RzKJrzlvB/PksXrHHkMYvYVz6+nrMIZ46Z9
AnJUHAYpCiJ2Rm02HLVLdQkigc1zeWLjamzLkTb7/L2EVCbbPeyan+VId5RRspenH2q4C6hCDvkm
BRAVZy0kMP8u+JTEDurQpKNMKm1jzkedLs4J5alLcCCGMoRE7det7ElPAQEOwebEWo6HG75lLLGG
ATbSYXsdggMI8Wz0SpYLCf2LvsboYRiBRxQ7HO+bjvQ16+AFRunLM2ov2di3YsGhP571TvyjUHBi
9WCPicXGwPTqaAjR4otG1d3aM1+i9W+tTImtajBTdx25OmALe2uMTRd+Wctc7Helpo/hOtJORFrE
tSm2PctZUY6pYhAockrmnCIJP06567Zx3K8WOt+epByNxEmFM5F+7m0NvzPG1gPqOMbIJL0AQaDQ
IgjysgvDm1eVxCunSPyCOpFWpUsS4cAsR5ADS6Mxe8x0B+Olnqnt+PXsnVhk2U+x5ZfZWCP6yhwx
/53rbh2GvxBWOP/evvJOyPKO1a3wlzuwf9Is11gCvtlynODsQdcHtwvpO3YwQ9aRYIhOvDh0Iri4
Su+c9i5TBjTSEo0+I1CxmxniPXWroW6BomXTbsEmru/Iz8z0Wfik5EA9mBrqZ66NCdgXDVhzP2yP
7HJkHetuCUseFCoGACfYBbKpRlafNr+Dz2H/NK6WCo/Lzpxif/UnD2sE6k4525JoMC3Q550SJ9BT
LU/sotkLK/P30IXwD4psWE1IejoQOAOP0LKkkH8OjuWR+mYMn2gs/RVze6+QImYeI1M8xMcG7ckV
SHPX0vus0NSu+nLsyKMEdXIU+nAhghNC6RD55yvlYrxdUF6Ub/lNZpwCgmTw/4O1Jed2giUQBLee
b/6mmEEuex1YTdX7PivEopiIaLb1X4v3Gcgj6cOpMTEppznFCWe3fW/KJwQMGVvkaBg/vuNi93P4
zwsm1BqAlQHGAxoBtg/S1Rv7veZZaK7yLC8uVV9GEalVacVrUv2ihEvkFoLgKHSgSD/6GMKMAo3W
6sxlQCL/wygCfq3W4LdsKvRogwhhVTQm0aCMVUxXoOQSOTZYlVWA6oHTAyYHT3inOE96n9T/KTkn
Z3WdHLGfRNR9YEyqlb6n4AaWIV5qVJNn+AZ08JQ4tAJL1a/NtZ62W3DZ5YZXfWFGQ6tg4wB+9yNs
XsnwzED5ZF7gIubhQScBfVyseW5E0KlMCftFkUVl96qMSddS5GdvSpEt+SPN8Db7ETNoEGyMIQcS
0lxb7frDr+UCH50f4Nkn0AofRNBgl0zEEX3YrDlzi5nAtPvkLqk7cqVIem9wcYKgUUxn8b5tKUOR
AxyoeHtQVRUuNSTnr1hv/3xtX+yCUT4O99aI1C2661blQqB6rxB4VdGDoOn6GkqSvC2AzZF9QreO
Yzc8vwFFSupKtNZviXj9AjFM7Smh6xL0YXSz1VtHJ0CEDLqel24ylrSZhV6+Bg4IezHOmewK2cX3
M27wVGZU5eEwo6FnCPXC90yoTCD2Nwzd2MWAzU39alXt1DlU0CGIOB8Mz0B1gXuM3uMru+9Jg8wQ
V3vWUEN3NtEWQAfBCbUEHB/DxXcs0ykr9D4RefEF7P4AbBILwxcGYAJyzajEXAqU5xPobbFK2H8S
EQRuSxCT6kRMNgBedTHRygW+XJyNMYUC9voPys9KPqkPCVnYY28UQbtikEKFMsfVEyJLjLEKpsBI
h99khHPZIz75ms4CFg1A7is7BQ88eoLQDt4LJVlpgKort7Bca5Kd0bRDufhUXdMlAoX5UAjXwZXQ
OU6kTrqAy4SffC8bYc1styM6QoWAQS8Btv83bfC9YqhW5wa6oIPhlHX4eOU2f3wJ1qcUTO7966Cu
OQFmvosW9a09fFaVORc44CcXR4LO5BBo4zQ9aqUJXhngqvCDpPtu8vQ3fKOw4ytXVJa5IdgUiBnR
pL69z6yu0QZxfQII7FvovLztGbwzYQZ3Q08Bm04lUHhqIq2QzJoRpcwB3tYTeWIOUcbeRcNqhIOe
hy/goUUxXh+km2IH34n+fT8Bf2yaGcgYJAmRiGB2U4DlZEok+rnFrJmly/AB5H8goJUDwyuoKvV5
QwHToaUhvgKFhIZMZpwKlXDzwuabHRc6HQcVYCH4KG0eOG9h3k6SfYX0BaJkd7oFwkN742KC+HCD
Zvgdg2XN1kSFTkRLEYmeqGxkq3IJ8v8e3jGA3tS+ykk4Ga+kJel/V0fjdB5MelPrwPR48tQl9ik7
dQrQR1h7wuUdkbZ4TWGiwU5hsAKQfzJbQold3U8dQKhJF8qO1epq3eWjieNGv5qDvb71DiHcrFN7
gDNpHQqeAqzvd5zN2r6XT2rMDqRlB5QB8mQfx5+zAi1ylZ2LMxDjfAM3ClHp3kG9NTt2gGTe4LfM
BS0ACWojF3G4e8IZsjzQy8DAOL4uGOMUmq/2E3CAn+wzIP/ylHIJ6JcvxGVkbO7UJqsr5i7TwpE3
KBiyQCNgRBk0BPJIvg3B9jfLLLqOcA9gw6Zz0FtEFxF1qcaaI8umjuwX+giRvzk1AEoT5ZBywIsk
8j655tvfMDtfbB8I1WVS7MBnQQ466wNzZlIFgLOLfzjCwZvU/ziwRLHaiB98Ba72e9QtqqM0wSF9
AP6b/UI3z5zGsXACBN13ohaGA9sEpJYTT3BnHKWLyw3iFsPX+RzwejyXHL5WrP/9YG0aLCVUvJZU
dinUV041wJ+YU4qC3w25BBRqRu3RuqP6PdTx3D1k/8ZRcM6ezJcYMfUxg38YLt6rTpjWEYLqg6DE
49Q+LlYAXN1gFox/WNV0yK6PPmPqt/57XQKyR7D6cgTaBs1wB+48W0t/YO/M0eVOnd/8AyDWwNAA
O4uzgNAhBeEEKsA4vh7BJL63fjJnDAHaeHuNAP+be3sM2g38M3Rylmn+0VzlR3UhzShaHTEOfUg/
VDqoMr6vL7BUAOxWorY4jLbK2D7r1KUGlH9kN8JtjKAW/qsZI1MRb7M9xZsw91izMnnG0YyCkSpR
OqXUMeje48uUCrHHhh7U+RB/mBnGhVNxPkt3yAySFOHoRlJUKJkUt5eDsiNbSfA353R08d8HHJHL
OwNR1J6UM2k0eVG7ALoPTG63/Y+k+1pOLAmCAPpFRODNK957hMQLITQI7z1fv6e1ERMTuyMEl3u7
q7OysrI6YuhHpkfpVDIXvXAdbUvL6kVhD1dJ/JVXxkwULoNY6fxxG0QquybHsJKarUFEq+7+W6MM
W20+2MvK+SdVdOHW/nlTf5aODIkT3a1+ULJv27FEFW5QBmfu6JjPumlUstPibpTLGBZsBpsvITG2
PN+/l9q9km6LtdfKoRtZOC9ezXhn+c1yHMMwdIYVmXrOtO/3bVuYxMNQFAl29arSYVqY1VVIDxbO
5F/7RuNQ/TJIlq+l7Qx9Nx16deo3DZK81Iujzcdw8fUqrkXc569y0bsvE8PnxWs6en5OicL1d8v0
hSB0NYyEwtu0muUb1FIAmuCOHt3DZ3wozwoU9hem3sLu8GMkoSzGa+sZNozMx3+ilz2rFn2k7jK9
1dVHR8PAc8Ky3pQ345iGU6GDHsPRaRydPhUwaWRzXXnmBoS1n2jXCPHeBog0c1V+Xp1sKza4Fj0k
MWzfOs8j3VsdWc7nWWN3a9GJNi7MrM/9S+hl2VqFn8AFcW1h3cYI0fKL1e1cnTBkXeWAI+oFF7lK
rqesfP5VTdv/CktOvnhV6/lQH0OLuLN2vpfRB3Z5WAzhrJp23JNIa91e9nn1VjRMNR9Ftn3FS1Np
/VZb/Fv9401fXhWNkS5ngxona2AQL8xbPtvOdKH1bDtOsNl8Dy4yW4fiMrjeZHrOweK6eiovnIM6
+4vRhs6VGhKX1/+0z5SyFzEojvWr/tPEELijmYn4LZiyxUnXddQIFdcF/dtZE4jONrqlvehaNY+a
0KBbs5hto0u63lu/FTrIbdl8LtTQwg/rXhi8EXwACVozMwnfyg5oEXe+E5XQO6QtvLA1iVK7kW+t
ReSf9s2Cz76V0o23ns5VdToGuLuZb4ZI35wZC9fvDIHavryvs7R61Qj36qvQiIc0tFiODQZ2hbAK
dPJ8hif4GnLX+SDlpUTWuCEnuw0dD0TI2VyFSjH7M/18FF/N1C9B3/nbgSONoHtjOkIDAGJTr2jO
8L3p/bs3gxlpxOJFT9O3+D3GWsQIfiOBn8JHiV6t669c1VqkHoykGlZCJjtYv6unz9zoWkq1VHMz
o2l593msXpxXcFBDxOndevd/z+ZDMl7F4IBlxXAzHk17zcTQ25DaqxOZr1q5PtYF1WQjjTgsZYNv
riBmSemSzj/763G6C7r1AnUbobhnB2ZOVD0xMwGdExV2fVpudn8YJ5idnEeBT2vcVQuGFjoUjaAp
HE23MSSitS6bqVvLRWtRvUu9J+nwo6mD5VBKOCev/VN51ckVl60cyJ8z3lwcsTHAb2tAgqQPr4hH
1mxQzX08Ony7FrX3CO7nTzpfzzNh33VSHSvWmWTqaxgGlpdPdpZKJJl6mh26QRgTEwQY0V+tikcY
wSa0Leu0lqwIYzUW/BO/OBcR2mGOVnzXuv51wwPVMX6MXHx9nOR+rqc/XhX16ufeQ0ULWtWDyny0
9ZyIEjqZ9Ci9J9dtzaRSPVbyR0v03pd6RLzPWFP+sSXTzbYXA8h6WVp0crKpwPMX9IVMp7pG9s/C
tncZsJYA0YrvD2JgOEsanOrKVJa9+MxGTUv5JRMoVSjT1AXTDa+9MD2EJEQhtqsHSpSKNLNtJuH1
W9e0NAKWhySeTl7ys2+tiqvBtO1aYD1+BRrFQbjNjzfg+qMFmZ3xmGf9PD0+T47bttxA6rmJFCWI
raRxCCFX0i1ffh7Lkh2T9dwoeJv9wCFajI2At30YU5hseFIiQ+c4l3UpDCQabCLMC3iGZC6Yahjb
UY030rNj/d66Df4a1qXvXhTNCreciCrcqDruVrzByKaugbaw6SY+rA4TaALPISD0wloxdpY0SRhM
HCpxNyS8v7DhN6H5eDk9Riu8/0VNY36zY8mfGRiV9Ya2b0MnTz5SB0Wm8WJCbn3rxOb3OWNtEyXc
xmS2Z+RXRMsLXxxK1bkBGRzZvkIwvDQyPIk7urSv/Qjws2Cp1d4KQxcdQ3GfzyKNNCO4VBtkd56n
q/qVs869Wzc843tATOVgiBnxfFdlj5FFie+Q7tx/c4L1o3Nu/X8h57k5Wg4spnjmthZyvewPOaHp
aMWpgV7heLzVCKPvTX2RNAxtnQcOoHBbrHXjHiq6Q7Zt8qc7cRcaxH4MOMz0VN0FP3Rz52/nKxms
RPX0D/0w10d++kKinGp8wF40QZBP72szNP2JG35ZrWnfx4NrQ1RU0Tu5DA9T8qPzKaLmz9rQvbKc
nSSNR0eDFB+qZJg7EvvYVhMfPodCOBxS+za5VAi+gZqpbjRdhaOmSDU8l8mE2J9snO2JxHClbybr
tDh0rM6wzXPVVFcgmGidt6RzXY4b1eQMyxJv+PL/YIYP74vjqqUK8Qaqykq945ys+gGXJvc0axGs
vtgxPesg99wzs1DtCxO6w3m2nvgc3yfe0KkbqU8/o9oNBnzVn6bg6LZMjWIfmYW217jZGsUHs55s
WcR2+cveORgKXFubjjjkIcb1nnUXhn1HCsQnJtLs68dJ4MhyPXvr6dNkZRgFjh7W3VL9NFBd/tZt
m5hPrV+D+FSXPvRKO31OX/iEeOOy0Y5u6I0EbWzjxmdTyl2JWfhZMLCxteKzZCM5thE2UE7cOIxj
9W0Yd5mnicuSILoIcznenp5O5axYjroQYi7ZMH8E5l+XboNYC2WGQAHXtTO6qRpE4tZvH5DXwwK6
GzK3robN+uRcM0jP9PlsiumGRexMjH1o9AEjJTXLvLEj9wnYwewmZILh+qvnvvd8Od//ejk4rAHD
PiGgIouH+4gjzMHqc4B6Xm6ktpTCGQsn8cH5x2X5UVAvf6C3tHZnvl9Z42N9tbAubD/LhPfB+Iyf
mwjpl4HVcPLgHh3Nz5d/SDZ/dGpEd6Ep88zjYOT6Mo9SYiQb19w6JQDlCCn6KhzeqmvjnsVDTTyM
iT5xgWLeswW//Ox+QBKtx5tPcM/UIj9A+nECyHyHZlQnmQYQrSBhoHUhZmCQtvx/uXqUNjcNGuR6
5i9XT5Ruv1AUOb4vhFtq24IM885tCSlLQAdLyGw3n/z79Ri/J+f+Ru0n3DQ/8g0eQ/3LDoJVEDI0
MJ5Vrb9fj2G4+s4K4IrP9vVY6+TxLMAh47YbPMG0yDkf7kbA+OXuCZsW+9BJyLwu4EaTQiHaAA11
eETtB0Ez8eFLRYehW1dmG+ZRu0Xq/uBermpGQOU5uXXfu+ruy/XwlZK8X0NTbR4HxphPY9WfR4MA
5qKlFwaWs3IvQk1NvWVmKC06yQtw99DorBfedWna7oty2ng9FR4Zr6DaNYw8qI5v1qDW4c9kNeze
o31qnAbqp/mHs/7Xe0qhbmJsALU3X+bveEICZZXpHz7ZlysHmGZARYvZTSeag76zHcJGTbRAOVI/
oG2glL56yoPRT7wxvtiITj1Vf8JXetKbnPLZoFhcfud6OVahLE1hm/cvyeiD6O5RTP/oyXXty1iV
XJVE8BcW3LavuqGQ0zFH2+uHrJYL1xcAZImvwsTylJ3waG7bm4ha7LN/kQ4SR6AgSVoNAS48hhZS
IdK1twWuteJ71xSsSCVKdtaJszHc5pOpvDG84flMojOHXxENilZpJEkbNuG4tVuwK9BMdhzQeTiG
Yy39XYhxk2iKcgdCZmp8Zo2673YA+bJ4yNYyRgDWM61o7fKz/yV4NElvgBI5a5U18Iq4rkRL6ju5
wN+uLHhT1pVqzRK2/aaJiguhPtSmJKCUWLWiXzeqjtZiDoL+4VCAVB2nR+7B+cJMPToRlZExcdNy
zD8dz73a+0SuThKLXYh3jviBOQ+dHA9pkYBgA7aJKHDpSs3zAfyLc+mZI2MeiMR5gB7w3Og50Te/
L2Y+LN3WqQPZMDoSFzGQAfo4Ds7z43xlAgD45I0715aTBSQS2WGZlgjs8yLF6OyKPWskZ86V5LR4
B2zrVrMgG/aeOU8WsViu9dycmQwbEoYni59979KB7wSoy7EaPZV88LKHkJ22l+QWnT3HOoUNwjKm
55Gia+IOpt3lyHBsse9FUsVTZ1ta/MCnHFpwdUut3IVwFp3KyaoIxZHhGTqaYi3Eyt/g7EvaZDGx
zL+vPllnPUdIVVc9syLiDV+NZ8SpPI0UeC1xyAJKAtiuo9jNd2C0kJj7NcSKsyQw8veJZNnHbn6i
fGgJ9EbnAhQ2ukxDC39wxwCdHZ7286Vz71lnMm1sJoeWddk1BDu2yTbROLp320ks6/+YMz2NTm7d
R0bY8adw3PNqW9m/2rJHIEFDi6EPYQlg9e9+7sYaezIexcTJ/OO75T4ElngjipJ8jkKC/JdpcMz4
WHER8RT+P1d5C3+ABJGKPoBpNdc+zUkxqjK3rg4/CQlOOL/q8teT1bZSCEGs1rMSspgkLJP6nXam
P3KsMn/TFAqsEUJwZ2ra4kAnOOasmaX+bcFHoHlAwXbo3xH1mgXrSLdaFyWfrdENCoAssmUQtSm1
HG4+w5fetuQLkAaHHyeZREWqMzhjpm/dK09gQrffv3Q/Rk6va8UpiWirPBBLLdi5q/kAodYOUZ86
fzTthOz89BV8KsOpoNzxB5P4UUDj1xb+Xo0pMU/OVoOQp8jSp+0s+kOddGaRH1NG96W0WW5b9tRC
irgLDRQlNZ/xreNTs8HgKRhpNbJjzj23QSbdTo9RtBa3PyHJsCXPwWH6Pjr3AmJloRlrZcFcppHL
hgbm1U8VOa7PBK1x7SdA+6rFfPgyfA47yOEmZH6mIn+GtKfOo1uu69Hkgu2QG1a33kGoDaVu5/CF
b9h8rn6kczITxZP2o3apxT6wbclmSPRz5D4Bb/kE2X9HQFZYynICjRRZtw8oXLqhOqBdSUYv8Qh3
U7e1Ex/Zuung7GU10VmIl/DnEIVXZ7fbZUiHi++FbSD9XJbgEtthIK9ibQA4jIK/UofNz6K42mCe
fPs/1uXFO1GB89gO0f9fNltz0hA9A0x/D0sogLjCF7n3z23ctvwuHnqf9ZJA7dqz+ENo5tAr8Spv
muEgPH1umgLy2Y8MiyzuWrn2eZz2/+FUuXTZbbSmfZ2YSVKnLt69Ig1vMvx1rjnRVAgNzf3d6g/o
HKfj7LVC6k8gnoJT0BwyE61Kei5e56K2tOTP9Te7KIn3WL3zL8aRZboz0/XgNZbf99/X51e6syog
z+unTC06UD50DOdXLT7KqvCz19ezH7rI9Yy3kRzVdX7EjEgcCrW95bN2nifV2OawphrN/NXP9i1h
190IyRV/I2kihaLjJ9cOivjWrXhrWlvSqgvas3P79WttKdq0pCW1fmhHOtRABD7IvQzUaGX6SygX
Wi+DR3hU0M2im4/+wKe/0EBkYoTtvkqJfwBbvL/R8FWAM5SRHr3jZ8aBQAiuWr3tZceZJLLg3A8r
V6oFsR7DnND4JzEdTTrGCcNan6pCyAAAW0dzNwIG5TqJznlbyI62jzo1No/P/GKc7oeiN//v+XJk
sluC7OpSSPkValDeThIQBNG6eLprrSqsJUanstTyJ9s57kIdyhbZ1qEzzxfe2ZfRaWPTJRvuK6gF
pa/wb8oBwUIcUx8Bb9q6QCkSBJnn71J3MRTwL2SYIeIiE4wP80zcvKuTSpjwIIrq/uLdfj5l+Nhe
dKaFRJ7VfCHSWeqICkMd6ovx+0tcCQ/hKFc6txKL+u8x1b5IJATBS3dJ5YO34roioG0RjyEBMh6Q
ResnItWRML+GbD33qCUbz1F6fGHxQCXLwOnZuk/OE5tDdEGEd1ROndsYlrpEQPTqqUGfJ0xneXr1
Np8mAHxcvyNyCk4r4Um8imH/RBN4Mlokuo3arvm4VEPsJLbt3pqaXi05l16ISjidtZhChjlzx2ak
m+pudTeXPAwn1kAaHo5swKCzrYfqcC+noPKZ+d79MGqrR6wwaeX7VVmLjOmCQCKNlZyJsjLS5KEK
rsRn6WAlCfaCteDVz3GSTdaSMy9zAwRSLBJlRJzk6As/207m4PxwXoTKp+mL4UXZQGv485cEwydz
ydAqVNAEoKZuuj9TlTcZpV7DlF4bzzckdfuRpQb/ex+HfgOYORdMWPXmgQx3Cj9KyUY6mDomZ5AI
4jXZWHT21DKOkGM5OjvIJi3zYzXxqlzni3Lc6X40ADUknU69kG/KjQeLgV+IvOrYOlfFjrSTnmVu
RWOtnYqnzm1wbhkC0Lv3Pf/b4DCIx+UQYWsqK166GvdP/97Z4vOb3Vrynk++Gmoekq1VMCZLfRwS
xcPXZl+2pqJNKgp24+E0F1nLRvngIXFjfMqm9zpkNB2nZ86PXgLJzhCJe1emhaCS2XFEKvylInrG
WWpMO4EoBola8QZ9PigVHTJjehBIW2q8BsOUw91g1YE94EBkhnzIDjsNwr2XgASGA7qxDMOdmGVn
bx/JYIRxXSAxAA+pynDzT3Ol2QvCIaMbXvjidfCM2zoLHKPLPF5HLFRc7r2a9XR4ovdv+aQFVJp2
FmmGx4L46xDa//zH9ftWu0jhIJsXtlHZYTNYlf+i3jSG1OKpl/lmUvUaAqatVSeQVLkuNC1beJvM
GqdBHL/+pBOerWN24IGpNGMsqAHYVyq/d4QSBszY79jvqykEVelwGoTkZA7ZglMlZOy/ycG2Yc6L
osjv4d8Ur0ayO4asl38sYdDacLOCh0/l4Kxl6eI5WFX6ehN+azeCUieItD2prSe0Sdqw4VT6B0mw
iXhdS5KWMzig5S1LRMtluBDTXYBxnW8hQXmNO8PtTHAeHb5YIgz283Q/Mlz20o3TwAT0snFwOn66
e97ZkZoUybp2cUcyr7UBkE4JAXtBK6GfPVaRJr71g+mwHe7MUzrS1vXZ6mgc+yYuYjly6D60ZP5D
hWV/tBimJrrUfl5NOzpbTX++Pq8f5pk1lpNspvzq72yafVjqiWLakRatvmOt3QIuKjPip3vJkSxp
GL0Ut9dyLFtki+WQmo6TY4HgGdH/WExd4dbi6108OweIY5fVpFlLcbxRQVpCCADNUQrEUkVTNTC/
PHPyXICxRywmAaWg7Bo73B7VxKZ9y5VPZko/SqITj9/zJP78IPSwRyRJr2Nw1Hxuu0hgjzj2rZU1
lSkezc9AWjRNHClti+syR4r29WPdX38/Qicf7WwfUM39huEF3wDO9AeB245UbkOW0Nix4aMJcfWU
SCxFAKUteW+6LerutH6KXyUjXMWoA8HElLOBpcXQjCAx9KmqBWs5k2Gq/eZUYDcyRLuuFJNpKn7Q
27Eyl2bVpPL6njTGfwaK5vTFdiZeZ+/QCQbYNce0qQ6rf14z7TgBXzLcy4/xzfX9773kM62QbzdU
yZI9eCWkntR+UvN8vHnwXlB2mbRApaTtQHidKkST8Oy9TfFz66riBsy3bLtKWl2zLt4yjkuRuUdg
DOyfZWPayDxq+/p+km7InbjYccRxZ5aqJaumHgf1zlTbxL3qtLoYroYUDdNL5eEEO7f/HG+ebYGm
HGk+v271RJkNIcMhdk0FnEcjJdQW1qNY7UpPa7lIU64E1/Xn13YUbQTUGkp024qmJohh30YgB0/F
a+lefzDcS5SCqg8jdKxT4qzZYHDqSXG0DJmGlAV04aIf3sLcGxxhBCV3Dhjl0Dm2qK/UFGbv+Rv8
6ax+Qmn1/UUjt2sszUJsRpqZTmzgF1pPI15UTPKctNLtqKajkVz+OLrOHZlJehaTAmcOlPP8cCXB
CubbCtKrQXx8cZjO338Z/HVZ3YogLIrE+gO/UqfRSAoGRr7IhF4G6Qnm7tMXveJ1dDkW5Ti7gbh9
F1yF8WVQXm3ipcXRQE07Hl5HlBQkRZI1CtIozpBGqUj7JUTYYE42EQPqcAl2GUnGmDgqPtuU1/Wc
M0M+kPvyDnvkL0HWqx6IAnQGx3C/RkiJgtx80H4qkYhQ5tot60ke/pNcd9FJPXqMxK4SQxkFSCOn
2qiHL8Mkbpe30TcgfM53xDczsfiv4C0N3sKGGqUGnMmysZIgtno1QYQTd+SHxq3wRd2T/xM80cc7
Ccd/UCE79ngH60nm0H+NNx1fEag4HYv3uQumjLzFSwlaOCcZ8RyQAC+YOCdWhigZasdHLLRq9qKQ
jRXUl6rCuzvktvonH+VWpfVGnUrX+b0V33TgAGAJOYMjvwzi6Q6jakE/FK1n8kqHaSswEeIVKuSy
/hKspuPIsXz6s0q+WHMRLj6MXW8CHrYhNUrN1+nicXJ2p/grevV0/B65N9mxM0A2Nn/PCULpqAI7
yZAT+ZGuOJ1BkDMIj/64DbY9UyhokpxEDqZHBzd8G4ZEKXTWh1JypP6XPcLMNxtf0A2KBTG6fSMD
z+a1QSl23qDhZfdW4uVuX4Wapqixa4akPBCyyWv+XgEe1YKURQrZLqXvppVT8w8V0ph28tMquLsG
79lb54aOIGxATGFGuufiunvqv75z1Vvp0L43p733T7q140qcv0qE49Vsb/1sZHsxXDU7mPxC5sOT
bF8INZTAa80d9qHKP7RPld6VWpoZZsX5Xec4WTbijWn/DZskd3LVq7fKW/92kxHhhntfH6XT2vzx
48TjnViSyBx/nQJVpsyqvQ+XbDyt91rNTx3CovTsPJELE1uoz2lau4Wypke/3JoKSozGFrzmRkPM
TKAVXT0uIKsR9BUWZnKmXgsy2fBZCBkACYwDGOWjk7PTAHwAwGLCi4rkDJvmtDMZxu2+q5qArJ4I
u+UEnda+jvrLsSdvPZ8wzOnrhtqjM7ZP93XkeCMKJ+acdaU/sA8vhOSCKf41QYyI7UjgUXY0mblj
8zoPe9L2AxZeQ9pNbMquY4GuCLvmOLtVqgry+b+D4X7UncKFvRxknyLdTprgrvkdt3Hm+v14yjMf
2rEWvRmStnyvLNBop3z0IX/Dhx0n0oOUe+q24yzTbauXibM7svjJznBoLtZN8bd/uvbkSeaZ26sj
prXnemJ052WLGKSTmB9JnbiOPwIVnfpw/GHf2LVy0Yx9K2wzPIviJt7lWLosNdsk8OeFR404IhVq
APfeYzilpfl+DNlW7bMN9SysxZ+Aa3cpOvQYXmZTJU5jrLvQ/kCYCiXnMFj8XHytviFUBUrGGZd3
meUx0uPz/I2BiMQqSU4jf24o/C2Cd8U7DJ1hbxTDTl2Z3FYZXchjssnSwRrQ3nRqZZf996HN3f0R
5+YQ3Jj84qV5/rhzcnyVwMJng/Ui0KZNOzJh5aF5fZoLHgyUY5wdTF4+jiJD87cbESL2VCFnLJYl
1zABfJQYZv7dZotLI8o+l4MpRldd/5Ffjp7HkTw4MOrHyt58RLxfKL2LmXI8dLCUL5QzWfiLMIsf
sPb/p+uxCoyBZEZRX9iXlmSMrei2JWZju2LztPy2YzFCv6YSZMehwiuDNs9p06SNu35LzqmSrkGW
9LyphcjZZtI9B/kq7KAY2C+z6F6/MReYiiDsEdOqfGK/gswipFTb/mvaClUFMTQTrRFQYhQL5w+G
WQxFAmcTr8UHQd0CIlA6zeLSSXLGULEbesrngP8ywQ2FMylTlw5biUxLQeD2c/g8gshNLhnrqor7
QPptzQaAEjIwVNqRIMR/jjLdvyQDdKUSGCsmstyuOwvOE0piFDOVtrYe5ch0cJZbpJqrL0pC9nJW
35TjlfTOvPA2W5bopZb7dSFf51fVhI7QAVs2rorZ/75sZrWe6VB94yYTaZHfcCpAY602onFQFyS+
04Qfycayp45KkzxyJMZVWpV7ycScpZf6+fP4uRpHWR3W3Qd9CupmZVwmmi1SaYcsOoXMyXR/f5O6
pHWoVrdVNF45V70WF2PsiKJL7k9WlusYx9g6OwMMyok0D1W2D42nZi91fXh+l5rc9WdoXNJjqqS0
riSY0kL7X5tELaYRVcvSqxjXvrI2B6GIikIm4MjqyXGStFmyJi6lx+pvgsmx5fQN6WblraQkFz10
oPgTu/pBshmufztaPMtTmu5w0fHmVKV51eVcgcbLtSgm4XUp1zESjHecfvDxnX5q1eB6VbU3G6Fw
C9hbDpB7JdHdNXLVxYD1qNOHgs6DDitGLBpKoT/JGluJbTWFWdUG5L4itmur7hMBZIZSC59nJmbg
65/t9/cTIRjufACsSL3gKYneRTqRBCV/GTj8O0H0VQbSKLVkK9t6QJ82CcLqHOo1qy8aCX1CNN8Z
er1AGFrHHgELkc7y6x5037QZ01jlWky30r1k77QsTEc5trkHH8Id2A4zfLL7x4JoQu69zEHTw5+/
/+xe+Vgty5N9FNFhiIzRYBMtZURdnf/I5v5hHGkcsSeGRejmnzZWl0JiXYLB9e95iVM3Uct8gbr0
7nr27K+QNxxL037ioRSiLlSJfOF7NmQjIcYQuY/4LiguEQfJ74yN9t8YwWTxoZHTH4oDyBXJogkg
1Kxo98YQKxn9S/dlicgFFLe8IVcvf0T74puTPRRbqo+Dub2BjlI3W6aKy0fpmC3tH7WoBOktwctH
LMfnKo+QhjkjmscVbZL+lZoNdb4RqvLRaREThAcL5TckTxhnHVgpvcNBy628rFKHf9ARv6QFgTdV
BaiLlhOA5IpaOZZXhtDHqUNgFCBnz0Cgi9DKgqK7DijQeqo+O1p8x058VT66GJ+jbJ3rvmYeko1r
PQcxPWuHEe7Ctw1CE12ptALLTSPTdcOBctgz9AVcFUHMKOgqZoeaNjJY7IaTgZ3brR0x9Nwc+soF
7DgUA7FWytV66jwt5243R3GSyd9wq4Olo3Me2C53BC9biXJSUEe4UNs5mDeF5WRBxTp+Z5rPdSX1
KPw+ZsfR6x7URvqgojNAZ34YRLoP0tYghHKz9oRgHogbE97TMpp7i8A/Ue+bO7NNCSiR7vZWVPnE
a3XTFiyN9B+O3wLq6YKvsaCCDgIpT36Ly3nQ0z+H7j0K3b86tAgyV8j6sBHbD81/DpF9fd1bycay
8u3LtQHwgeteIuBJnBh0tuKzu9aF4h9tYwrYNpS5oBh5iLXn7x3xzn5yHnm5M/ASL13o3rtWpyvy
sZampEfjkAqNYWsZqSLG1Npb8GnIP0l2cFYwVPHSkTUHcYevTfVD6z95HWr4Cfcl6PtSxXBLrDbC
YFgP9hqIg97GzzcD8Ct7KZyF1BmKQ4oBPJ5biPtitp/oerDne42HSU3zxVKf/N+5HmM4MbLlIqZl
hTIqlCy4xiLOfIMADeeobEeHt+mIBNV5zzEHAcxzio4Zhkr5nZ84SjT6rouv6V/6dRt7+TtiNaDG
vfdy/l5XLmxrIhBj3Soj+tMVzJtd/38msLt2qMQz2w5TV1H9TNy7Xu/yYvyD/e1aPObB+lC43lsh
Vdaf2LfaLf7stLBU1NXHOF9nKbTDb2Xu1feCHWoDZMnpH/xDNuHlj3wiWczom5entW0puSaRkLYZ
n69mZbc+K5lk8fRqZvdcokJwoTjwMMJPD1UhBnLR37jPb+NlP/zL21emi3ytAhOuAHpF2BesPItc
7Igeqp6xagcTCsJjhXQ1Hph3U/IEjybQSZE2g0O8JG2QU3uadoajAwKTCPkgA2yePe9lZQVsU1Az
66P2Bu6B5dNDvXuh3BMDKDOV1m86SKbe1Jqfr95Nyf59DkBn1DKlXbitIM2ybJ2S/lx7Dwnisfjo
5D5eAIIjjkBVs9CC3uSpThyAUaylBKGTryf7uLaO9XXj1bwzVr4R3dUvyKrzx769rpK+HDrMFkI8
j/Gqxlo6XSKdXPldXPQfqpnO4mcQZbTXtdW2eCrc+tleCiYg6+2/SrdSpmOQ8UU7QW/ZdHR1vdEK
u9fC09O0UQliqEMrCU7Hd4+XYzVCldbS7OwS44G6nZkde40MgrD1PrfyV2mDows0aaaRhPOfzJYC
Z9lNEOn9O2DW8+tuTlmLG+bPUm3MTMqOrWzVsMHTTa+7s30prcq3sYAiSlCK6PTJ1dF6zwo+ck0M
txBO141LF9i/DLfVMBihEZ/hAqbtoOJdDzfeIrSWQPGVazd6NY9IevwshirR/8w8GRWCGVI2isOV
iyWh5ZZQAZ8vbxsde+xzOmkqLH4IvZTmOnuE/3o33IzEJ/vEAv++Zqz58DXxFYvB/6BX9XZdyjnu
Y5172Vxm6muN1LpRVOtFWOXAJUxg8l+Q7SaDjhDNJWZEh5KjbZsjeyEKCY8zewYuqoGMqVub5oJT
SKKXaz2IDEN5KJurh+QeLmZs1+SW+tLC+WwfOt5v17ECp/0Vx5jB4Rz0O71UKNOF4tyuQxmV7RDV
h07NbXVtKHhQYFLk/OWrahJMCnthFgsjoQ9Yhzy+oc27n6kaQla8l1i4KA2jQ3luklj/TfIIHaa3
ewFbC7DtfxeKw1M9KHGl1nvpVcxSQe0cfkYbud/Sz82ANX/3Vt10MmCo6JYpRhr34r3MkqMQHWdL
l7o+4I/j8FlbFm4f+iSqCk4UQzsZ9Nbgt2gj2s4+5UTL+X70QCCkSx8aKIwBXpiR6Obn8owvuJYP
mWK2btWcW34pXT62iIzlOv9svkrv5vbfKlHZMDsVqRrp712Pr0QYeT96mLk8YYl+P1e2RSNgn/B+
/vx1gG8mTycYF06sdim6DU0FaQz5HBd7Kd1rr7Ze/nJ25NT3lW4lPeztTOdhHeU66VfBKoiIUCp3
i1J0shRfb6XpPNM5EKh97n49qw1d/yCVKG5mISIHhuuuDUcHa2nXfv8sGvcu8/iSTxN/e7vOeVMM
BJkV0/AWDOHjHxGwWZN+MTLAxZJYq/KUL/1F/6la4OlokyjlBpkOIUkxDWTGX3nN/3Z0dF1/J/hV
WeChw3gQV3FjkztzVKMzOZa5f5hYU1r9J/pUP7olzA8BCLaUEdBWnt6U1gFQKT0Njclf+qbl7dpT
Lz/aK7tqVnf+ukgAW7sw5k8vysmPyM+05bacSsq9LgOSWfbWk1BuZp5TerU9S3QJ0OMeXKDkcwDk
ksv/U0xxDbzAQqdHt7rot/d1n8Vnonglr+BxYwhKftpT7d6PTNQLJFl4h4UKWfwROik3RSwO7hDa
HXuddWMEWouvUtFtVEGpMIX5Nn+5rBANLPxVogu8sxq89NtRsec3+ot0exQRX9OeYvTvJZ3f9RcQ
duPQXvR31Ux1Gq+kH8WjNqAw8KKY7q2HvAn88u1SjvKho0Nej5Y0EXSHxl33d+3lMMGez52Wg64K
AQhfw1gJL9jq6yruh0eaoN8w1zz/YJlKynmtRb9v6XJC8ZzqlbD237m7ZKvVTv9miXRscFNA9Llp
uPr2YHy5e3fF36r70s0TLb0mt1amam3/5Y+b/r2207QjDZBypPPZbf5qgFZ3q+eRbFXHaD75e7ci
69lDRSjHsLQvreC0U40144V3OdE5hWPl99nkJD26DtbF1LliT10HPrX0qGxS+UPbaWBeAVcTy7n+
Hjy/tAd2cj+RQWZwLz5r0WT91N6170Y9N62PmODxdz37zm60mmclFtlSrh1XnmgtStvyQUudmeN2
7ykImzXMsdg4zd/pynawHig+8UHad04Tg0170VFSs0Pb2tx2E4ghCyJXMMiu+2SBOnRRp++MkyhX
Sf9eWL0Og+/EvrLsso97Y+fo4vO5MtVpORdtZlFuKSa5+cj41jvV7x0O5crGKKavCFaDDUX/xDtj
cJok0PGKmUhp5xzRtSyucGmba3/pJz/S6XL6Q1xyaDf80xKdxYy+30l/PL53SNqCu2+cqz6cfWlN
g3WrWBiZV9kq2g6X/yy6t3uEqRmeu7sMa7t8bnybn+brDhOW6GBaNVpYsev+TWdQI2jetu+PIotP
LqDbj+6VjyGL3yJ7qseDrNaUlfxy9rNNascoKk+dfyOjdHPbSCaKN+SAK/+nr4dZzUG+1cvwt2Pa
018PXrrI6bSFgdGT3vxfTrfr8NZ/k/RXU41F6VBYl2ub+gNhWFmVctG8h/moLge5VXltO5Ky9/bm
+4Eu56FHsmIl+JVgMdS+9XLj3IX+oXyENFCOSNn5qfdiIaMniO1mok3j0Uo1YrM1C4zDZP2ztUKM
Fo5uKveqpZCCwzaFx1Ncd4m7Z36vvIfdDNfgepY/dzC9Hv1egkDM2LMNq9+DSn5c2inOjk7vdGP9
72WwT/C/LhmfS6T7c2jHFaObfEr0WYeXNsMlJMbOiEMd+9hbDnzUpuS14+vAJSU/wirZE/Hn0x8J
ZH9ll2vyhYpECsnRIlNIQ/amAU6io0R1SXGZzV9oGp4aLLxLGr0H6KL73dBNZatUtKg9NSLxL6Li
HFB7Mt4i5Cy8x9zmKeLZNE3V8QyBGGZP1US6yOiF50mUlE2Bq2BodfH+15kVrT3r2w9Ny49nI9GL
1xTEgSc8Vj/Xtypklb8ZcqRptvb60UvmrFeyI8JHl/1NjYK/EDrSuSpI33swezmVYjpFU+2FXfpC
K3ODrqNRmwZ1X385RnBxff5y+pXJ17LdRel8rKbMGiIn/uAGI6yt/53NArhVphTCDHoYaIOzAQ5M
aVYSZdaHyWL2i+OX+3AYRaaNxeQ4uPFYz8eGz2UzOcqN3dj94ML3JD/t7nPl2IwNEa+2bNfY2Woi
9ESugK1cKz5k7ZkdQmH/FjJPVZLuMFENIX49fJbXw51T3ed2F6147d3PjR4/l6JSbZXm3KF7qx9+
35lKrJZu08rkqngYB3myt1jXUpnKStNte4tk6awJdENvOpJsJgs4rMvLnsTFAXaLFeRIkh0pB++I
/ejIm2tRU8OSnUiathtmgUzTal6yhS0SAMyDAatiFrMKnHLg1Qgu40yaHKDZRCWUZbT0g67ybi/X
GA8AXZ21q0gpkyztWOJ/xGLM6s1X4Of/J/LqRmfyoJyDd0qF1Lh+JScPKl5ysfun0R1t8en8L/lx
rk17OQ3JqrZ05ex5XgBXevLqZQYbpeXuEwPGoayfbC+b26GgdPkIMOjRjo/SC/5eXGbpBPLnWD49
j45uTnZBu7c1R7dzRZ33TsHuTf/warSaOD2jtfQ3J7T5WwEWyNYCpAS4KSQUehEFqI5WVr+yZIL6
q/Fq34cp5+VwF61mSXJF6s6lFLhD+2Qx2fXWfIrRNGeS0db6VPmPpftaTmRLogD6RUTgC17xVhiB
kPRCNELCe8/Xzzrcienpq5ZE1bFpd+7MyTBomF1HmqUG9jqad65CXTu8fqxoNX/Ib6sbFX68t11R
xfZaUm+Yad76Z63y+s/SdXDrX+6BvS2+Kp2+t511advZyhDmIOfIYFSF9UO2YkhppPWF44AIP4KI
SgfMizOygxGp/0+mkCaOcXPDWzwcuDaSseSqgX0uk1erS3o1yPtbIJMKfX4yZ501dPawL1FnLID/
49e4cDElJu+cH5r1iPOzFAknKjpGVsv0xISvHY0oNFZ79EV+miil8hq61Ge+D18CPL9snWZtYUcE
bnTu6YFgfRglJM5Ev+xzccvpMZXFKNFJr6tOucCkvxfSI+2nklLxsUWZTQtSmJHFcB3m0mC5ye6V
oxgeGyKqmY/jG7wJMIIyhAhGRxWpFL5TXlO5vShHqV7ioCxv+w/bUb59lJBtKpO6FpYCwx+3ynyU
nD52w/iimx83s2LuOBg+buz0wMU4fBD7jvskcyrgCNV3Qzlp6jvTjtIVZa+Ij6SVgxfpBdhysj+7
1liIqnYpzfubAZjESdS3j6Wc8FZ5pTozFhixxx1V09nO8QP3yv0fEqV1f9ZdDDQ0wnaN/L+n2Cqk
WISbxIOETgRaluIYEwGCo0CqQE9f/Eu7w+8k8PO4z18RJApiQHZZchBlRkNMgmW6vpWX0tX33zQI
t9jcqiNgcpjk+pxFokCK/DbaomFFbfxv//nsnEF4uwhXSV1gu8H4Wtp9OEZ3RuGG65vbNtPs0jYe
NFbrKVm91ze109uzde6uv9L/xh9RTYBfaCZTDZYCKfS70rea4cAREZKONVPTdYaDkBrkWwhu8lNi
5xaBA55GIfQiQ3Ptcc1BTwX8l71Qjrh+W/ZD6RqmAQZs16CbUiqycmrjDqh3EdsIFohroae8N8b/
LnhQFCiJ4j9sV4kLFCmkh68C78kUj3pCSsqIcqrj/7tjhP3Jn6uXRznTwV32jl+/mOtnboJKORV8
sWa8l16XLM/xM93L3cvPfCHmTozFF4axQx2RjLMYEixcqjQP49oSr3k77gq5783f/if7vWPfkkXH
UnYuqMWO3eZ9NJusJ6Jy7u0qzDKNNZettLrPonsy1xhWrxG+Aj/+OzVICPpl34I7RKg7Z8mWoISI
tcqGkC5bVuVREttiNI1Np8vfWFQW8C/xfXLt5bxMBESFWd+V4ibujpXknsyWIQgBYyn/dC/2nqvm
O/He6m/zN2+5wbH3LDaOeenyIaLjcAJCT3N/Bw18kPq/Hec7ZKwV1Zl0FkPuovrZHlRygQljM1hM
AzCou9bqIhfoSi6ldAf7TnvziWVZlfXbvJLvx+vIEICuEXY71CO3iwF478e7cfFCduK2dkEdjG8E
val0kd/5uPxci5le6CN2baxSxRhq6ND+oLjjeXDGMEA/OijOYpLK32vxiUwhO4jXA9ZeWdq2rzcU
Ef62GoRLr1YrAJtTH6dzTbU7Lu/W7FzNghud2oydzFu8vk00Ut+zcQ3LsfB1WyWvgAPFqcZVwaD8
jl/r7pozMenmha37DNpuCVVI+e7La0i0G04d9kuM9SWZ2d596ZIZ/dul1JxsQnPJqyZvqfJVnv6f
hJE0p3FiopBS3pw1TSpoWAGpbrhPRRvb5uFRCRixv+O8mDyI05Yeqf5Yg9eoHg1DMRM+Y93zjn/b
j82lGpoU5Ds7bDiF8TG0fFn2QbnVQsV66gWYZItzYymvrLW5P5vqtYFp+qCdXRuBOlau9V+s7ScI
92OgNIfQWwGty12P87/rx3Vbvv5T5pX9hOHi6oR+bLOur7ASPqbogB9fWTbJ24LZI1D7poS/lWM1
bqrJ+mymA4A5nXMYxjGEF9N8tdL6A4ugpWonsoHTjQWnX8ayr3pNhYUuKfcPGVoxAUq6CoArzhuQ
OdTp+E3QedZ5sGQZ+vAKYJ4cglxLbDcrQqCGsnebnvtJLhrBQPihZjmrlVje24pHE3ukbSFiSpi8
xfTWKId2h7L7OuKoXdaoIvejEG4Bw8gCzOH4Dp2GVBiMLejsSw/FPjjBSeqYbnvCElzfBAGarC8Y
OsCv9qYDRSXGD04kuKr1+EgqBsd9P1+KDZ7K4zJFAXH/CDXCPeFCPeITQpngY7AKkAehYDw0+ewf
kfAxFb7/lt8ASOuGttXakKt3WnXg+uQQ6Ic+GQHfSWWNKMvscDzEw9VJthPQaWA1eWGl4WL06BOD
RIHLTvNSwW0qlhGZ2bZymUbU2meK5y/BIN9NYnppJTeKcNkJoxgebY0CHELem5o5XKPI3mflA3La
P8YBS+EuXsWxfSjyb25Pn6uPucrQRyWTKBF/20M7uW3G2Sh64t2apxtaWwissg9FDCqP9EuXR+Gm
gRUKhgfi689bcfYvP+OKBGl6/5GxeH/CdCcKoYoH4bytmpeI47naPeKSaEuruqsJlnUSP7u/660Z
rSo32Wm3SuffWGWbncwZm2uWiqtZeui2xG/Iu7TFZKaQEmdNxSpWRZItUVgHj910uAyFs24QJ9YT
OwRjV4U43SZKye/F38xAdYpUwuPqJLhS2o0P/PN6KJ2/MMkdPx9gleWnHlvFg3l546yc7WXb55mO
VeWFLhGxyrG0P35meywwBvT5c5f5NIbtsbb6W5DY35GL/iiuP+mD07oUR6r3KJLj/rYjdMke/DPR
il/VkwIPlhf3znFWOiU7fv/CBLh3DCyt+8W2kppK9R4E3v+BqGjPwDgB+C2wvurQ+LiI9CQViR6M
GdO4r/jvUSEPkw48OFE2Ean+lpr/nqllHZePaeTB5Yv62PZ+3MjsBgy507GQYo6vKuN7ebcBNS7v
f46rykH1zaxkTRKg3r9GuhTwEQLNSs0V56zJEKhNwwRV5izN3ineu9tkNux3WNbK/pOyzQ2vP4uP
9Pc4Pog/NFqVr/5K0ucaoXx65w2JwKzki3NUTz9qUSnsFJP2UlhxFO0PoxJh/6a6/7GCjIIFZZwv
p79dDG+aTaDIeFaJVOn+NRuxEq7bymqSGqxjznptMXERTll9DHG80/UCreEubRTpbIeZKfDD6tE/
b4vPKeMiN7RKN+0U1iXn4QzGsSxehXB0s86X/fG8e9fjxwISfqKlMRx+jHWJDBqop3gIbGoBZdo9
Y7oOu3VNdeO78mySjZc3o3Rcow2k76WYsYo4nbViRItQBou+KLzZ66Dmi3r2GXymt3vnFi8mprr3
ln1zHoG+IeQv73alLWZwsKnRWGcBRMiprk8/3/maa70QoGv1yFRmEgUX84jYaV4Jo5FG9MqlWLNv
j3/BBo446hh5owXY/Z77JGkJFlr0O4mFRo9vZmby3EcvS2E7L1q0I4eU2dPFmA0CPitk1ZpvSwZy
Ql0HXBeA8UIyRYdxeyt4gs/uDYn1r9gfr/yW6tM11iLNJv/93lHKXCZBZAzvqO1YIHpkU54NQ63T
puktPuX4J6b+HzjdIpHyf4ZhDmHFp9vNv/s+TGv9ef3KTEnSFPHeMD9Tni9L5pVTeM5UidXDmgC8
THci0RoLzisG8YgPN9ZA/HDXmE28wJC2yEsl4f+V7ovmZmRjUiCV14Gtilts/PZlCMYfljBACuRH
jDze5B1dzR7BozELdxLOiRjh57hsMsHKO2hN255NbsrKOe1fPCLalIk4b6ffolaYIGe5xqrcTY7L
atQa/0tMA1j6LI31cvTBOKTjJAPG5VW2cb20M3a+PpcjZqJMF5Nb4TquRRiZ4Aaoc0ZYVFhMPOKw
A7i+WHdo8LMOBEU/OyDbTtWKCZGIW8CWSTXHI/HiorqA/BesR6p7hThD9TVlcwfLG8GgKupLOZSG
jiRcdoKDg82+7I/XXeYVm84r+LoOZQNK6f5sJK0DVTRxw9JqUOW3UyU7YlSJcS2ZL7kPl2XRRl9j
9cwgMxXxn16kFpkFp+JpXORWTmjG+BJXWoHDcYQ4IfmQnuhKfq0luDq+bpnJ1U8garp7nP4subfV
uARJt4HDSJWiaYAuReWjrDBs1qwwdYWssk30tIM2AmHis5AvL2wmCwwOaf3uCvdxzTadMYEn3/3E
biUkEZx9+6M2RS7d6QSt4dZ6povpdsyHJ1n4TCD3FJ5ZZjWTDfalBJE/uwknh90Ta2Wz8m1gyuXY
V8isxLo6GKJ7l6yfHMilW+MgikncJ8psjrcY7Cw8bCE/eIqtPEqA1BLs/gC7hBrX5Lqd+dqI++FQ
7SsLsxDR1MUe/+OAux9SjVLtiW46X5pNHI3DfmRBrJy4UVjCRDkhvMVDcf2EQ16lfwJ+XcNfq79g
5tAwZqigT07k+mWoVsUynLQ2AS0K0CC7BAjwwjCEJ2nTrLYOlJE9iU8hHV6l/iGUnCxgdYaixn0H
8X4NxlRkVUIjg5IfpW4BZvO4/6yiXlpLo0zRdwwSuIBP1wcUPu80/DQYUI3ulXgxNcvqiMBrAfSK
4e6KzEz2PKdbtIttNQgQNtZR1FIsJwYBJJYrC7KJjr3la/d7wyC86QTaX3wmKtulZpKyMYWkJZ41
vD2LrHNXOth1V2O6A2UbZQ0OGJWdA4LAiTgHIsZ16j084lZ0WPxx/PiJWeUEGDoMNSrEsw0r5Xcc
0iMdxXfPNl7L4reUV77WE0yqvN9VIPGiaaoL+1/EHuUYxlCzQdQXFhZRLOBUnP9uju/rIXQN59GH
sR4vC/F9Oa3u54VAcjLCxigvBNnT6WC4HrrXz6t8e+y1zdZ92jtN5r8JackXOOMetc7LJvDIYt8w
UeAP044Lnh6O7zAd421tgyAsqalgP+cyXI/fqblFvrlTtRzvLEKp8JB9ujVX2e84yrzUuXNL/rvG
arFbL377iO3+RXy95R1D01g4dN/Y3nuLXf0+02G9lifgADAwf6ZrW/m4tK64Yi6l6JKDmMxjdZQi
kbjKX9uP28cy/rlefQRE0rq9uWgR0lzdJE66h9F5ibRax+jSIdNWTZa/V8FfDHx2qAI1bp6T9ay2
OTV70ZRc7R5AmKaUy4WIgHFE8tJuPnqpAdUVqYyjWgHp7EKfPGRjdbcJ9HaJulufGTzfpXzPP6fG
+Fepy6uSbSqCpbk7NRJgNv/ROWW6xDm1PnBtgqE/iUlT52siJ0ENMahL8xjunCCIHDxiSrjW80mA
pfM+QIKnSMdj06IJ7jLLRnIiW062vSXdz09BbGKD2QuSI6ZNWfkb2sgFcQUdsyg1ciB97ZrNZHDj
rJ/iSckBHHLF79vkcAkU+J5LRBTpBvh3Kc6H6bflVQtZ17xwqqW+gEQJniB+QXScsT0OoSA1VlCA
1ItanOybw+meupG564dr4/cJCE/PqfjTF8Atepb43e5SkL4r8d2ARWLEWK37SxzI95ZVCDjMt2mi
6xryt7wkna4alZMOc3ayme+3ZwlUyIehktLbuhNMBqpY9vrLyCuieyO1bCZ22BFW0PRlBfS30TwN
hKT5UIm4mOfKId5+1X71RZUWic7ch7Of47fKFmc+X7mNgIkyKm5vtfGxSRwTydm3eS/ksRH4Qh30
iPZgD9muaGr/ROcGofKbQ5kLwPi7gv11+To8Dp2LL5G7GsQiFqYA3BP664fAPP6PoJ4PzQ3Z0owN
3LxtG0KSv6hSEH6/HMry02+paVw8o+9G24Loi2wlIFK1xYiaJvVbFOr4bTeJNB/yc3pDSA2J5y9s
GhwYpeTDlxFBNG/fRhbtVWEcwLCJqLUdElNY5CD5VPNDch7KamsFml5pB/DreWMJAIjRJNS0OMaI
4ed4E0Mdr6K5Dx32GuqooaPlgsafS6GDBorWf7jBMn0UXxzyuwATzqElrHEBXAQPwcx5oQIBkxA4
7fu7WEM8AkWf9o2Cp0rb0uS7r5Zth7Eb4vfsStwXT0XSGhGW+EcYZpAbAzCQ5bBMCXn9TDcsBr3X
d9mbIqQ8wc7hTzPft3SbhZmr5N6yPUgc0IeOFnkC5o0cxUBMiDvNsCoc1NQef6/VWweaVShROLFE
Za9gJQPmCS64wT/Z/YUvMh2CA8hA0H2nM+aRlCIQSyz7LtkhtBjTCOLQTuuHIHZ6/WI53Tt36Ktb
meyYt3Lt2Huicq2H6GuyyEnfCefxhTKdRD5EcUtrbb7uVK8Eze4v6sQ6417O/5jNJaXj0duyxddK
t8VC38e9RLK06ecrDD4R20xn2YIZqY0bsB7LqaR1//B3raNkrQRoc/YNkKNxK4MkVXgx8BUXiXaD
wpdjLTl4chgEH8khoBrs/vqyFarsNzWV+Kq0oSOCJMx05BL2Wqq/XespfD1vp/6tupOxnYKe/Gzm
bWlqcOinyIMWGWpKgbcqpw8JjL3Gqc/6LWSW64sJsHWfACIj3XMK+oRZX7Cof9k1WFHhe9h2OvGc
WkNCE4TxbdNMfqehVUfMRgTvI0a0AvVu0lkQfG0l6odRoBkiCekqOBAZ7ZcAJv3Ou9aumRpc/Tq0
cEaVsEokVRoDV+f+BYH0FcF2hfsOQKnXLJ9MrPsQjDgDDPeLG6FQDkoSdFmBz9BVWwIUqkfbMVUD
5DSAdmIOI8C2XNwGk8yraj5vUeftHVOuS8v4CZuHVA5g8SvkeIZzFGs518Vli3mVMQzm960XdXDW
5QIv2IsC6xSEZqDJjo+wzb051SGXsOgo/kjXFPsQYIzQ8Gp2umxCDutsL9NlRGyamcE50SRsgw5j
wW77RAmMt/o21glQUnExyfYV1e2Y8QZHSIOhWo8hbcqcE2IXPJ1VtsPLiDBF3jDMoMVleQUFwHJh
qTNhiH5CZwz/w2q5oiPM9amCFQOCNvuy6h5CtmYCucQhIbMmngyyqrGstMjhqr7DJpPXi/fTiKnC
BAlhOFn/EI47MCbAr33U0914Lwqy4TbyUPaLUd+XYcOpERqJzUhPpG1FohKdS8wgnzqNXrWp1zJo
a7AzYYRz6tTRK1RjAw8wTZ8w5WzuKz9gLNKlYNKM1WXXW2JMSH80WzIaMv3snJ3NXR09qxttmdvh
wDFrKNVNeD/LE10PS5moXVRy4CCFw8iJ9/u+46Qxs8NPxn0haeeHOSsq7cWM6ASLIUy2e5nM27l+
Ev+DqoMIE32g+MQiOcdNkrt4BzxuYtYYl0l6bjeKB6Byw0t4IUuvG7sOvIemXKolC4D11LVmwbgt
luQxii8q6inf922WGBuCFw6HSYxNYolKjBZ/+z9UPYzlLInY8vYbjy2Q7XAZjHpxatoKVu6ZufJl
QstVOQwABJ2pyExYhjKH+VD9QfZQjbqxQZj/0HT8/I5+yz1SMmobE0WzW6I+0YTg/LZjZOyUkrcW
avPC2WRyj6FayadwNH04nNN+2IovJoIdUKUA8UxTT056eRBjJU5Y1943AsA7IssDLDQ5odP7ifpz
2fTZR67Cgr+kal4afJpfifjzo2FevmE1E+hEwU+epdqy7Sgk3/z13+66YO+BR+mUbfigNbZcr6KK
UHjwAsiTCtEX+0o6XAWS77lQfEOcmmINoZiBJMGtwqeNplmwbTpNhiOIN3d4q3Bp19w0Xc3AeTJ+
O60DEDuYRPrIDckicNCHwSp8JnVCsHonHFRcSm57B8FnpGzB5dCnIPSJNLN++VacPfgQ63eUJKyH
qoZYOvwbos8CRS2nMWwdKfUOFbv9Bght5/ZVxudZ4IBlxgQyx3dmlNoDB4WriYhF1B10rWIP84lm
9o3FlwtszV1g3newhkyXX6IsNFfGsuMUqW+MbIwD/LaacBcRvxSQnaYQ6Xj1kxrNfOe/jJRYmyXL
Z9vq08N4ohzcv3mwY4nLjcIn4kmXuF040H43yOKwOC7DL5O8Q8XGOipvAaTv/AequHLkXoY68nEB
55m/xUksQPeoAv7RIuFmFYc02E+7zuLdWn7lp4yL18kOKzflIUvqLn6AH4O33Wd/UA0BhqzIbIKl
JgrSRYldiB8Aocr4+vUSrHug0gnrFxugwHhnb2naQOqpEj8JDQC2G31Cp0mVUWj/AhQfi6JWMUNr
dhoFt59wQ/sg7mK5qCBoY4Sv6Vr0D+Kz7cL4yIsn1qT8N9Q1EwwhpPIR9EIUimOMyMEVsuXCx/DO
vs/LHLDvcdne5hHIjiVwu3cWElZjB8tZcGJ6WzWd4SSuJoEGNl3zbcZVR9YkE+IZPqstYYL4YtVS
bxz+/NTGDzNfpqy8IIxiOq++GLpZtF9GB/afcWDc4ExXKOUyWa6a4ZoA1j9a2myo8nFUZgWLHjRy
ouIyeQpvlrr07V1/c//YrHtSSWwFJ8vpEWcBYoWumfdym0842V8jXM8bt1iTcNgoFnNY01pSuoIc
IJsN2LGrCSJwl2llkKdMFZFylKhk7g2etfNsqi51eD8PV6xOSij4SAF1I821hvKyCw4gSaFMinT1
lKB8rm27QWnYJ84LDX1XhgO9gi7EjXTQEE+LwyXKYVkoxsO2bm7EmFoOb3CwiVo1EEqcQsJsF/wy
xz5zxVYWWJpIxOAZlU4TS8xf9+9EWsSo6Gbm3kInBWv7yDZEeczIdHdq1JYf0a7iMHuEmq/jfOr3
fcqPjMVkuUgmoWyDt89P91mKkWw2IRfM15tMlZTnUl1QQrniqh260ZeP+XDa0QkyQpuYoHOCwk1x
yARFHlW6jfbMilgosptYTdKIwjFo4tv+xtYTCoJMVphmMe2L28wfOwCy3QrsQL9zyFRtQGop3sNW
U4YTbj3GW8UoZmiUzHaDEyR54J3MvYQ4r098UZCUAwrrwIV8/JwWFfaF+Zin+RwoYW7S7hW2orys
UChqAmpxV2bnpm0k6f4rePJsUvPWJCW9LJ4K+t4nEzz65U9q+XO6hto0hy6kOaXdd5WbQjhJa2LQ
5JfthFreXMUobdr8F7dTLZhKgFj1G1OdVZKvAHxdFpXHyKAMnDJusQkiMh+0r7IcKkSY+sUsGoz1
0IT8zn8hoFgIqoSqpYAJe9XaOHexGVLkUihcijWprlmu5wC7IzkZFRNzEda0cbC0cofqzRHsnhpM
ou6e6EV0FSR0P/4AFChbC+JQLt3xcSdcl0Ogh/EvR1U2PVxSB9FVDPJq/7tXRzYEhCFp2Mmry5vN
dZ2N2F1ldw3dnqi7/l0fKKlqGCSFCODpgD0aHhnuHTNeF11FiubjWJOnUaLpWsTlfljhXhbNRJvQ
XlAEwfIhGNxLx8VQ6LVQ6qeDk3qMEA1T4EfLnIPdJTrHGmUDcTCCtI9da4t3mxuL1YJ8eUwQZW0C
B1vQUPowdByHcG3YRSKQYm0M2e5p4owGTwC7A7GHKSNo/tDyaJ+suPCy3+mJ/+qb3HXQIT7cpasO
TcG2sG3hDxX65VYbvU+O9cW7Ux0KJVkHl9HsPd6Uj55Ed4EsJnuKpigeJtEXZXL8NVez3A/tk+OI
+P2kaZzFpt/ys4apqi0GhjAuxHTqqlgsrtSXbXB0Fx0fd/PFmKjS15VfRQ0nIsjA0m1iqH6q8kt0
xVWWjsoJYSM5Gp0U2WX14SxZIuVW1Nvm/TyEWHxMLiNPdsq4kG9CzOKT9k6NqYcFx76nPMVR8Lc6
IfQJ8VHsy+0kQ1iNh1PTkSL4YtyiMFi7SaZ4uQHO3oM4ZJm6+gFkChdUNsH7peRhTv9lQoq4oc4I
mhCaV8Gok8JMDk5LqLUjPz3CycsrSWPJO0mujhCMPZ9aEt/Db+QRisccROuI3oXmwGykNtWueJ1N
Og7DBqG6s/TNEDnPX8u3UHZWdhat//X6RRQFWShS7za70zRAiN6ThS9p3+PwNeeD3ce1kpgm2lFj
M0hWUmUFLqHBZ/F8GzgTyfxAdex/sszVMyCBmphrhnwJX9SuookcER5it9ZebeSjcN0Vk657cHk/
/I0Ah3YDdiYyVuXtwbiLm2N1f6vzsUlravdap2z4FlYhiFWCgl3PhYA3hVbPfnuZw02erHXYgOEM
4t+BC9oV+v1QvmWqDp2VZDgas9d4n33e4rpJlo02KJOXaAkVplaWlx/6LBfIr31hh+OcH/d2mH+Z
0mPyOspWW+DO5i6/71j10ME9S/bB5x1yj7PVwcjy8vXp+6kR4VXLgXB8g6j2alLLJplc5ovgEGIm
cNQnM6HyXzYl9vx0whXtjkRkX2fS7NzSXb5iw12JvgOmZeDoxbEWmjmg6eTbUi4USmX5q67aE50S
vRS2s78VT2MfFAwbgr6xX3OxRkPWZuA8VBrqfvBvyXE2oOwK0dKX0lGAbV1o1K4Vt7e27pbpYAHa
/rJSjJ7mpPGHIWqXKDtJ5uTxq84zWREq3ysYfXe45PvfPefFVumIkUXOJueQZmE5CZRTeOaj6u1l
KJJSlsDWhqsItPZyry2HJTCMRy1OUblJMg7KKIAYSVkHfxbAx56bnAPnqJZMNpVfE9bG48RnE2Ab
re01bKFVEWIaBX1gbD2tC3c4apgwL0XDqnA9iG4a27y8JpcKdlcIodCWQV+9opEzlVvpwPGCozCY
8eFsBDd/+budKRfSwW5XY6z/Bkp8v6hwN9fCxauL/Kq5eScQzM6TTpNM1KLH9kOmAul9boZB3epe
t/yGp8xjFpFrCLZcYeGy5cqHfYMGJB3+KzBGiah6VBk6U2KOoBYMmHeRrKyc+zOLlrPrFFzLUZe+
Yezfwo2g973G7QuJp/3QPy8jh/MwESsO/g9irNGY/xZ8oEM1e3k73mrPW4/Xtuu7O8chzjwjDM/A
U+qihJQdZuwitjSG7ovMzuQsi4i3Vbwvm+wXGinIAinBRNmlVslMgnM5jIchZfdwIqlMXb25/yFj
Fmy9YDAS7tbZyWGG2w/rEQiZiVrnVySYRD+60q6uFbQUhqBoXZhnGQw0mt8/RYIE45027xDkVnfa
DabXsWoBKmkuG5JnXuovxeg82cZxP92XORVEcTnMFAMmAU4HvIIAogHJcfGPFFdQ7II6j+r9rb2a
XVth6hbo/6oMQQD7lFF//6DibY7lcdT8bf3p3zCvlwD2VpO11XT8/fnJuvYLnKB3gtXPZkwEOilY
8hbNOPzLGfI6A2CYmJnz4ucEHTjPKPikVq0P3toLyV2WaC5Mfw2hTky9zITgATD27LJVGu6r8FgU
XIVnfJq4cVbNOtJ27qOjwPAzUddfR1KxyFv9ZYnYOPsciub5GmGppFWhPnZFDpr8gGp+N5jNkEyH
9Q83qX2ZhKrwidzLxAfkQgIVSrA2XvZ0eBlbyA2kEF8iQhzQ7kK9adMROLMM0jmwBK8XS26EYY77
r/CQBzqNfpmSWaffaRNrH9tVjsPt0OeCzb2rYSMZuhPBS3v5KvlYTWChv0ZKhmlmEZy93L5skLbL
TCylP4+QdrFK0hav1hbeROk7CmQug2/9S2lkKOXQv8Vh2qOnwp8QjFYW52PEypt1cIjNgmhzVIna
LTa3fYa7KxM47+W7SAvckXT//6E3JJuUKxm24DRfTjzDvsO5DPwJnKB0ikGpz54DsP2NYjXOqJsm
4Uquh43nqrCQAKwwb/DNk4EpgKD8755JPolO+TULh+h79BgZ0aWpJYnUzDB5Dvxk16q2lG36RoU9
ceUcMROb6qdZGNtwNZi6XbbCDTMaEXR+Kc4gE+P9/0TOXhAA71oFdzj6nPatE0sXljjx0EGmQFcq
WAB1ktDNpaQj2AAVJqbqhBNPCMwq697d6qizVNCdU/nINNFxRDjSf3EJDhmJXOKuqs7eLY6IAZfY
D+b1e2DLWmT0L32RsGth1AxhDTcs5BprIWPzLN1lRrBbty+N1SQ/3SL9w9P3HSrF9fy8/iKG1L4I
+42OHtr1aJLA7iZzFN9qaqWBSxHrdHM/LB4b+7fZ9FHHACQwqCAlNQhkGC4mEjUFyx2LZUQhNoVH
RkgjUhXOAmBm80i/Q7xvjLjCC9Sg4tzqCWTFc6iqrr34voZVWzou60eYBANz0nwI6tAKRaYndcPz
4lmQB6zV5/9r7XGpy3JdujoR6R9JMWIXQ+yBt02QUul2urVY9iFxV4/RclVPb74RtqIYjWfqmgPp
pySwlEpIJMzq8wWCjXbqMYgtGouf9EYf9/YxUU+mipdL4fSz+1mDr0eldbIxu0qisEvG9d2zuTqW
z9cOx1D7gPzp+6wPkYPk7MVqTpFY0zPWF0aYubir6Os6+3HZwhGMS+4Ix/GeSXLndA9SG2zEwDuo
foa6Z1AxipbNV2fTMyn+7fKtMkhdQlyJIsHKwuKEaESMQcPf2sztXSDzwH1wG3nPyweozvEhrsoQ
JJQXOehA2zjub5BWjGTWi5onYjwwMXgM6dq5sE0ooi8WAYlxmZBRBAoTfyaW5NNkQjA0bzCngg+B
7S8da8a+iLozQgVGuvxCsNXcxPVQsMPLGlpLBUIakzMRduh3nmAnVIgzbhetaniuqufSu1KugcbG
71KPQaATzEGLWACI4Et3fMEnwY9QvpDS2g2FjHB8tsEWDBfbO/Ld7b4K4CsJ2pDe0Yi2cxxSFcTU
+peIdzc8MkS8gn+fl1XWdcEABGX8uSK0OTVPI2HfQBEuqBgMU0qJ0pj931Bb9hR5o685fp97aT2v
qk9hA5ZKpr7b11iXHiVzS8nbCEtts6kpv2/uhOC9hkDxGDwpFjRBwhrDa6H3gR8bCYuJWutcnJX3
YPlG4tCSQq3YQKJoztc3VuCqd3Y4ZsbYl8XS08xZcJ6Jy0Dhd1f7lNPPprZZVnwRnwhWZrWhHRpY
WngIEH9c0jbrDDRe5KT4O4NIIs0hDvb6EQmjcVavQ4/69YCQgQ7U4dG+4svkBB3n7lBOnwvZ0XX9
tg4uwfMXx51LiO85fqw+PQoBeYhz6mAqeI7E/v2uHgfitgdHglt2Pq/7buo3QMiBjjtqEbOdWff+
hyRVdYL2nDttXej04r0MIr4aHP9d/z3qWwFCJRPbNwwL+YccN/b5r9v7EShW260Q3rVRjo2+4L0x
lDr4yC8Wtdnn/Zvo5KvxkDuqIx/mQW68HQZ7NaR/WnvP344fq676+EH0p5zAARsXdOLrtRDbLwZY
qta6Q6A5/pwNMr1FS5/1j0iv0CWIZllRuET6pRXXiFJlxd9JfnUA2r9o6WAZ+4g0GWrHc9VYL5CL
PCqP1gl6cnQPolJwoe+OiSFyMh1y1rUZJCdEgrNMtT93reBIs8tD4u6FLpMbyc0r7uOCTcc4QuCq
XTZbAW3EvIGHgJv4btkfKDRxDpLzgeTk0j3A/U0XIJqzgOdHFEEiK18YHL7yqtmvxbV/p0rrbfX+
tvq5B/QFv88lkFcA1Jt5e7x8SVeeicJ6XVFyeItKuVTlruV7AJinv5Pf+VQ51473nqqG0W1citH7
5li5NM4V+B1V5IdSHIxiOA9F5jKx6/4CjffjOFFSs+UMpVqzWeWiWv5ZuS1rs3ll/TnDLbPuX6Pq
41I5xgArVWWcu4dLd4ZHEe+Gso1jbVnPrkvpZzt/akS5ScTjnFdvd3c8U5hbl/3geq4+tt1Mrr0r
n/LNU6aRS9aOrjNoWUYZoKjPgRsF6hTs3mz7uUxKquECr0F5gL4+oVFiKpuvePs2nRR54l/nS32b
fDcVOPXHqZ/j3qQrqweW6s6u9jx2UtnyMndQS9KEab8FkXX6W91bs6iXK2fVNarY5l3pqFhexHup
bD2XuILQtfP5PpTfOVG5J9/vuW0xEwd6xxEVINUvUJ+wZLyYjxQFnoS7v8aHDawNV0+a8pEvQgBJ
K0AG7O6F+KMURZ1cthTvmX0epmCl0HF1rGxUby9Kj3xpDcEEPJRL0yjGD++Y1e0gJ9yA9OY9ehAN
P4fxCNGEI5MjIJaPylIl8zaq5aHUtwiYb6JKs9JBWVu8tzdECO1b6jtKlTb0MrWXv3djMdlatTaH
h5aGHztJbLu//EyvPbb0vGCQjFVh530yg/gp2bmPU4XkISpkssP0snHbVFdqoRI6ccyLuUcdvDlA
qfnVcPfJ/gqcNKqEgl6AKEe1y52/1MBbocolQFJTfwlp5KcZ8LLZCIAWhFvyTioOLhVsFvT1AlON
NT4cctOBETtdKrGc7ozFs+wqQDa2CYHxFLbbYn6ge+QJvq6yWrUv2xrcv0d5wgnD3fVjfQUt6j4X
H4CHs3R9BzeMVcXZvb6fcaTsQBGBCfOtZVT2HiDyGc856j2/Yq1k38tN5NF35JJ6ZnPj+yKy6GGe
r1No1k0fyrmlh3eWXEuS1y8BHIFVGER0rYvf7Md/mednfiYfdry0c3ZhFidbBsaXTdVzl79r8p1O
47HDchmi2LIk8OoFQVvwVkAT6OFEBdHgZiRbGS3eHrvGMwrAxlx/m2jmdZ4EW4DbtaTCTqm6L1Ov
Uaa6Puv0ec4VGphPKI32vKGpQAxvpjC0HO4QWJeiewQsXf/JW3H1UrWDsMPhHfDTsxMqEfxArrzK
TJGXmi4SZcDp8KKvLLw/NGsoLC3eorC5kA553Xxi1ZgOGsJAnzDv8W3DbqHni21a6gpCAzNlCk4L
qMr6MgBS2Vo0FuwS2yKsxa50duZB1c3cpy8VLzB7G2tXrKC7MTcLEaB7FXI7Jt8nThvAX8m3XNnw
nLPFBG7YMfHtZEbLEx0KShYG9H2a7OeTbzvfOQqkFU+u3ucsEVDcXuDRC1s0C0iQbN81jVBkb3eV
ACdfXCpw66vJKs5iycBIrgXuRtdFczGJiwdI+7/Qit5rje+rScBGAnbP0Xpie+LrFnejnfYDJRO+
eWs1vA8obVxL1e+Bptshh4DjK4BKDj3swmCFTITWZunLtopEzivpPlBJfiCRfd9YE4rqWj7U9rvh
RspOLwR5XzLJBeT2C8KEY3Hc/oP9zD5Ku30Z0jbZd46fizfzkCgGAAVNB9UI855rM45N4PEs5xaD
9bV+UubufKdxrzwnW4wJh+rp3vLGFf4kki4ErNB3CumWZedAZSxEgNFAufNK4Jep0ktlN7E4YVmA
Ml6wThrTxLfXcGOXy+pudN1VxP42MIsci8HtUN3Pak8QsBQmpWoSkicsxGYXoPqAM9IUMmSCpI6v
TNpq3aaFvXy3azgmyPtITlUCzvqyuuReL6sI5a7OymG0vmhs8AVZfZhRJ6ka2HCWTX0xrxHtKnoQ
X382pTNkMNy0ay1D+u8kOqunjEzQ+jN9qGbcbU7k61M3tkmGFfWXSDQf23oC3Dd2rQsrHVcfueMo
kOQ92To62wdv7PmbZguOcpP791LtB7/o81qMV1D2FjaFj2X5WIhXMj0if6jSqJKu5KvPBobOBuMa
h9GtMIzhch1seHPQLMVkIwOZdq5Enf3P/fPRIMvqF3was8b2fVvCtYucV1FtpmChytdSshovymlV
lZzdfw7l62ccDjDfSlbzBTGCarq666NYzDAHzpXpvMxn/R9JZ7atKrZs0S+yNWr0VanFuvbFZrFE
BURAQPj67HPnwz03T5699lKKmBEjRvGGw8DbNsxoA7dojkjuiYYfVtutReF+sUVFC0RrA/pHN5c5
IB+snJjg01nt1tMvjl2wdRn3segMSEQfqj6WYSMARXr5doExqf25Pnz1moTZGTIrA6f8IzWafJIM
YT9GQHi+HRjzu1t9Th6+/pq2mH+Ovxglv93XGxsuYSvPjISmJ9v+s6bRzHEvRw1Iul/pVfQM3FLK
DMJ95Z4uZfRsPfbkpOUuaXm5K6IZWAvY8trUMDN9rODb+t6qLpKgMVSt5BOyymLNlSmE3vnlAITK
oZnTJ1qIImIrD0aw3r/JqIx3HyWMZZvNqRBtloj4TCyQRwauc/1DhAmCsXt1FE1ErPCpcx2fMlil
bqT6LUK3l93Xxy9k/aBPrDlMtlOYDn+nRvX3qr3XQjqWvTEqJF1eMR9W6+wTUIVVBj2QIHZd+gCC
LoeSsegrm7yessWANT4g5ROysBkykXOAghH96sUn3kIkjVeUmB6Z8JlV4YCAE3YtXnNnAKHoTAUc
FB46IxUh5BtTPdr92vsgUSM1AecTVp1vOzl+63WF0RebeGUXYSTNthrSv75lpYaaPS9cODmF6WfJ
6pnanKeiMBiTfh7QaxZkEBTOczBCLP7ESQMDnTu/Nn2O8sEuUbdoFFFTde9lW07b7qLIqWsgPISW
Dmct6WA8YO3DxT4h1ZXihaZPGjNAUzTo3R7JtjuoJyj09gdjTA4nrSSbnL7sUR4F7cpWTuy3W952
+aI1gjxwqb4+1svNib2202Hb8W8Rk4NLfuyfxLGnDdHRNlzFs1gHrcvL80ohWUJ+meZwqvnqwgGK
uy4pPoAZqkpqMoaPGpYz2EeIiDVznt1xw5FanwCNfmR9/1L0fdyeySPZDUTiE9CBUguts3zkxgrY
cXCjKQDOVE9eeZexbWtn33ZllA5y0yf7etoHNQtvv9qX2mtb4/7EHmb84fRsP1TDicwJUdRrwDPk
uRiK4TvVXWP8ongmekY4iC8pW6woaD49h5O/i8jVdACx9MG9yM6wzHg8dA0S7OTFXIoQhwOWSviM
Fy/CLWtk5mZyeTxp8OK19HCAS54AAOaIVhaPbaZqVfyR1jVfcwOZhDbTMhuyKpy8ovZZ5KkY751G
oPK99NwzmNuPOsmCCtYB1H+9gmqaAUmWfcJxaxxLXmWQ5YGhk82weMpEk9Qu2ULAMk8+9c6QAtU8
c07SUiODpRtjpWLoQQvCFDsaCX2ifTXwDzLn7NRi0J+3jiwGVzLtwd4PctHuNAaKbb/jNC2QdQYY
Bg/wzc8G/OkWNt5ESv0uusXqJsXkNE4W315i9xiF44hEotPT7Zco29vlkzTifgDk8oP8owcfPryO
xDbnvHg/by91VeMAq7HsIhqAg47tAoIrtccRDkUCpwu2RfhSwB/44DS90ikoWJgxgqD1hYNAcDoF
joukDBb1jw8E8Wam9f2ejJGQpSmhgRAZnn0fkXKYX+Qrtp2gGafSN/Cc1F2mJ5wE40CvDoia+9BP
v6yYw0KxTvKiQKM6qIMnAWozXDEGuJGzvTsW3bTOecoEkVAiKR5zSPWH2alLZIDaeAXdL/C4gSII
+jXCf6CTAgskb3AKTvDawQ3+NYjZYPXYKE9fkmy5nXJwY2iB5vm5wyYOni7+qxKKdUuSXOPjmvxs
ZvfuuRx8HvMm9goUc6LvapbFFWp5iZoYOx9M2HAPvUupTb9Djg5GGDDX1jFDfeV0PkYfXTqiAhjv
6c/puyQAzBu32nTjjtML0lK1yAC4cKp5NxDoB9MEPTaGe+8/xN0SFhRl0DbWyYT3SVGD+T04q08w
xrDU9gN5R/mr3n6lHRELseck+vAndrpU1+/+dFc9XpeUOrZpccS4GYvutDTv4AmGre9RitPeFaG6
K/zPXt7TvnAtTn+G++yodDixpeei5mzxT9vqfW/c6LeWkGzzpO4rqG8gb+R8QN6w+6EwXTg//yQe
VkKzyMbo+31X1+wuPTACojKPeDfN9QCDynNf2uR8qt1jAqqRy8vvz+Pg633h2cOJYsZqDGtwHew+
LGnuCOJl/z3pGUP2gNMTzEt4WeKgGmqBvIa13gn2728uTDlSW5p2pi9Lc2PxdH75qJ6oCsDD6jdL
z8oCoIs2U2pHfPITG5/Ri+HdSQY+QgZ5+3iHKH9ezRq1CS1/21wVo6Irh5hTTlEltZh3v2bx7tVz
TKo4haX9hWJLTRNX4VSAEcWGw5q+Xpu8lTCRHfZH38Yn7zv/julXzHb677pRJE9szGEmUX3+TRM+
J9PrIby+FWn0kkN+G+0+44auTk8I0DWanit/pmbY73DqoaQinv3q8xcoMuBEfcI1SvXkF4b2vT8O
3u9rK7csHYngOjbvSdy42jeA0MdbTsLTrAbOWmUXzAtfQndgeD/9X1bL++eeNqy/uwcYj0dzEROF
zPkUcmASuawLjwTY2cj5dUhENEmMzpE96EbVGI1zVm/wTjoFj3TEP7YBEgVO0e7Q0GCe1I3WD/Qt
aZXvt0VIDfg45S8iDjTXbTTa158I7q5uObas8Agvenbjy9ZLcPeWGvGwPj0bxHDHEgkjOfw2yvD7
xmzJ+m5PDEKunKI5FSsfOHHasj+plW0HMXZDe8HP6o5GGgQOFPPMM+nPACDP6Z1/Mme/9cNn6sES
FpN7Gtx8pK8+85TZULEAYng1y4DGAIsCzH+zoV7YeX6Nl8XKuKukTlAZvVia9LAw5ZFedlKYQEBr
qBOwLT4hvZ1GmNOGA52VoDzMfPD7dmUCNfeEPTFjRI9G67NSgGiYACCkWVlqZ5DnQQcXMR9cp7mk
i/uqkElGg8ju30v3FERn6RzlwomvF5JIgkvO+KFZ1f59Fo2bV1xLUG1WUKQ5sEcg1IZeum83/NJd
w/oI1Vk1BFl84C/wsRXDAg4Bre9BsX1gXckCUcx/sSCGA9Emm4c8Tux3H039qPX4idbtBzj+aZhP
cg60rS3n1ttvzxwyHzxO6C547eEo/4baBKTYOOKHL5Vhou6Ehc6aGYoNCUm5pWeuMEqSVzQIIDl5
d8nV2eA3VVeNMKmkZmG8g58SVLyHBaT13mO6pbzdPk5MD52UWGegWPhjPPpufzAGScgKlwMvRSTH
ua4fT/JGpwsG4ED6SPH4KuyI64OQ+EUYrj4OzVc8xv9we2OuUFXQDMimW/bXRU15gg3HyVI5bKJJ
l9K6pcizIbYY422kZJgEQqqy2bTQdYNPcwMbgc7hhaQtFKSRT6BZ6nFOEwHVi8FTQBZeTcuIbyi/
dSqBL/ecpu9xJHnqPFt979yj1n8sv5toDvb9Ccj+Xj2mXDGFV1IIlS0JQjEDUnzDV6cMFU9CPso0
McLoJLr1NtkcTPsxHbhoxIYfpN3DPkQt9s7zKsH8Fxg/ur7IlTuCMxurASfKgp0mDJIXBHNLv5FT
FgvZD88AMxyJHMMfy8QkYN2g2p8tinasTxwIeOv+mF19cqxwF9QWyVHNWW/Y3O7BOfeNCzM1nK/i
T8KzwIkcc0M1IdiOEGJP6AoeTpShr7dBFy4fr8XdwcZBaA+TEl9u06eHVPIfe63g1IS/n6MxXWA4
so+w9sL17UvVgIIdaMoh3chhN06I44NJni2/l+o9+rC2mHES5ceasxdp01xacngzVfpYXkSYhzJ5
nab1FbM8pk41TNhg7SMWYHN4Xyv83fp3TNrA8Lac988Zlgm8gID0d7SBl6IZflfqLPbUPWcbpw8u
GnCBnAhsFPR01vr6HHjk25JhQGqdqw4xIOZ/g1CLjMd7hc+g3uMLQ/yGD3YzYBmaseZI/R4jzjNs
3mMOogVVhzbyOW7vWILxjqBau5Pja5te0vd6TP4PqzligUrIyHKgIq/gLcDzssIsZG60Xj94TjID
dBqx3xB72mdj9V08Qtaoz3BNJHgWg0oCdXAoMkF3IG44FYZJ6CCJrN3l69wjlN7Vree5BNfqfiy/
MH66vjc1psYoBIdQZrpbMynQxc2pb9AaiKroftTLE0YgAD9AMfBmRt0WyiY1CUk+BkmnpbQoCTQT
51ZaDKlMDBHkGG0jCOkVzfVYocr63Z7tW5g5vJ6DMJkzSiP7GgCliAe1mPWJiGOKbYXTs+aQCrZ9
bkXamXBOjMshuZBtCAuAW6sFcYBxTR686mHPls6AOC+fRVDP713fEzJQkCZxBDLI8MDtxP8fPj0S
ViQTrtJI/tcp1PP3OqJuYRAGhK4fep7s0N6ZS9Ln+ONsAwGqRpqt8pJyMI4eoTzssz/njkCHIAWb
2ksvTsuCCxsqVQYG5HWxwrEu2HZf53XjGaU24IlDyOS6/xNOOeCUzDQAlmUIcspg98LhJtKOTHk4
Wf8uOva/XRmgrvYHoVAqHsutvMq3CpsXZZRvsnLY97kY+fjlv7uxcq73xS4a6/hFAWHs+eLlHvPN
avrGi2nD0UMHdZY9nij9wAYStDXawaDhHoHDrvBGDip2AyntEznd3EhXR75OkzEQjjCvtTkGaIwD
Tipw1Azp++gbpgENHzidvmrODS0ewdY9u1p8+LCrKoC+N6kxEvZYjeozbhfCCe1Y4CWeuOYBD73G
ocPQd+ZqMP74zaQ3jTwax96M/1AdcxqfzbURvCKbL/9ZfZ238/0E5VKeJ77K1OZSzX8yo9GwXIEh
n47ZmbPqMZOQIoG4O8ZBk5x4YrjGXx89pBJiUKTZ8QVf4vlvxyb9r7p/L3zWetx3wRBpn6ef+W9+
mvQhc+Ii3ZsqC7oGaGTrlNC1z7yHqdaU35qPGWJOFK9Fht82SzjcfcD3ynaJEwk7x4dNEA123xoY
GKAq37iaAPYtOcjoXgLNj6c0NbrTzSR7wNEhZgneUDwuMSjYMIq4PMy8rhMjoOsQRksrXsAGnSiX
G2xgy2LJTRfxrpliagSABqVgovBw4A411Vfcsc9VeEZPgL/qocq5iRMnryPmdFeMmMZKgJ9uzEat
76ohlNmQ+fbzZ1oSLuSC/aheafVGqSaM7fCioydIBOTK+KFMsQxkQ5UxqVjSvREOOOkankJGcZes
5u01eA1RppBBjFPyyPelx5KLbadfFeMmiAFBuFZcMUb0fXXhEbKzLfQIgP9DcoTRQwTha0OTdE9n
0tJwf2PsEGqVIgJPD1r/kjYN/ti65xb2g4xCYQCBCRXlCngPNYxtBB8kE/1NN3++0Mfaic/m7nV7
x45MfqXbZ07FPTwfAaG8blyRVy8gGSjvzTV1gUdWVTnRma9dKW4WwBYDIdgYusMcSx+X4yHLMP7o
LeP88q0Xde/KYkiObh92UqwYNXPx0qcx7OL3UuntgcAbDz7yG4QHElGpsfOfEzkQGS7m5xIC5TAu
90npICSs+6hWLAII5Tv9NlkmjE4muyoR1yRdwK5hyXGttdjHrTCj/8yt3xEe1xtFt7Q0Vyw2nljv
WMgfuJmw0gC9JVcXzzw0o3zFJg53RmogoMELIhT8myAPMD83b989K9F4y03pX3vz3/WzZnOolWFR
+WwOnzIuPRiYYWXOby6+Lk4n6AL4voQ0FIvew+ZQ01SXAofrdGVaNEcDwufaz/aLaec3n0Tnlgym
1mFJm74tEp0K3IYtpfVo/6TliVPjNaKCx159AWqmdHQTQnuPQADS8bnqgK0t3B5oaRs4lB0eCm7B
JnchnAa6YVL4PBfPBzb/z3x+IiSx9DimjYhoxNSmWg+UGfQetvMwEB/uoA2rJXUbI2gPE0eJNlh3
sCLXsGdbpkf52oUFNEmyPVKrhc2MC6dH5vw7fIAwOjz2veUvKFdxZHPUPY957RXYx1mA4c1Em3/n
zRm3yAjAYTMQpqTWwLBa9BOmN6z22nfyloPTY2q8HR23nSNl+rMuHhYHNv6TP+7r2/4p1keex8TA
fsTBo4OajLr14yC97d7Dwtn863/WDearmJJjFIXDnCJO+Wr7muMBzHS51oSN5ig+q/svruraiB9L
bjU/iO0YgnbhVruKz3101iCq+8HsA9plizKnWBEsrGSN/ebjN8atFif5FBU/u5zPFM05/nUk+Z1s
vGt/e8znoth75pRaT50Bp2y6lbR4miSGMIDXe1oEoIQkxACNv6RPJTILW6ZTnPAs1Qojg+ZEHOq0
LzwMv+ur8KpeyDnCppm3Pw5gGlDNG8nlsZVnWKBVjKf7BiiRcNIZcDRDDeAOG5e4vwK1JjmKH6UR
6E/zV/A90I/xvoi8BlgRv1lehsZEOUZoKUb5L2TnKRhhBCcWM5OGloZaHXGAGxsFialPJFX6WQ0a
l12xcNMKYTaYfnw/ndWbUgm3mHycjc21eXhMOAxMR5meznAbWm08+EKrwb/UB3NnHSY0wO96/Ygv
/D7zLVaOLD7UJmC9zGaymrCABDrv1Cn/APtnDXOVyYpXguxeAoq8L7ZXgDEa7gZ0RKrPM3wbiKWd
94V0T3ywDSL5hT1CIQbQk220lHRu7MmSDD9+3K5ZZ4hfKx+6l00vZorWzIcOySoA4t06Y0FYjpOJ
OefjnqKDyp72BlXTxungnuxBLiO8SISJjTAbYS7BAaqbA56yuR68MURDNqvfwJaADtUDHxwkaFwB
VqCoSneQ+J7TiHAzjvYLTj9iZwdgTmtJ96i57MqQoUHQgFSOpisgymXGt0O8B+cFRx9W+YIUZZAv
8s97JC92UN2oGRANlw8BjP7j156WRcQ+bcKfY+jgL6WfNJYwmU9LhLwHGN7INVSWaOjdhcilki7Q
4sC+IbwUIqRKiG7MXwDKk2c+UOukmlfCnAQVAWKyDdFCNfdPpE1don2KgwaT0jTze0c1KKaowvBr
74dkl7v0QpPGQeE++hwBvZQdKUA2WU6FpbvRLelGRBd+t3Igu6TLgKKOsC4dqWznGg8TCuvnKAse
YvBBfDKMCbtc7IgOA0YKUoL8d9g5p4nAL2nAp8Sj2Oyqhz13c//NsnthlR6SBXfgGzYY2yjeie0d
aCs/rS0+ifPbM2YQfzOCS2hgwYw+6UpOJhWWTMdlsmQAQtFGL5+t32eltLX9c56vsXMbRyTYNBY+
0ID08zYdAdAGBHGvPh6I3vD8j9FMLhrJoTEpJvj2oSBKrXjFja08HWMgQmNyJNzAWawpduZamm6l
1hvkluFm01MArsuakPXH/hN+WDOy7/fErthcRWR5JKHkesCnbuWR9OzEUxHwgZ9Re38uFRuk1/k5
X3pn2rZT4GN1OZRslIzD2uLLWtVQcXuUe40CjjIV0AY2k6EzKXZ7U7i128/zafFeV/b2Ho2A8y0F
MQ8XXgSLVBJjBFwlmEW+NMoxyhGvisjI4oR29f7o4XVnowbIiq4ft7kAwQTxFurwkLM/VKxmeDPZ
uPDlFNdcJWtgg0AbFfR94OrcOj4jHrnoZIZ4L7hMBOrKcKV7tiUApWOxirhySmbAVE1G3z2l733l
fcaV8xVKS14RutboYqahPKNFZ9pCPI6DuiBLEDsIT4Bix2NL7WBPI0013Grkeeu2LrxHRnNXnL1j
wE6U6ILkCX0P2t4RhIi8MwkepU+i3z9NisK3+ViqAfIDB0Bw/8h1w24HemeFGQeEC5zBh3jT6vgo
Oiawgv0HG2dE1bYIFm32ElQ47GGffmGrQVxa1RrHK9TdgE8KAZoQGIFhHcDDJf+3QExCrtY8EmDS
6SgFzyUFcPpg2Xxa1JYcUt5mYsyfKi7tprJk4E4YYYjz2W7pK0lbJxqSpdkq2zILQsG/4aDuF77q
nIJu3YX6BSTZbrhXwqUSMPSO18+Us34N4QPEdhCy1C32yjS9sNAFSOOOMznSGUM4fB3fGN8jMBYq
SoZVcBaPMnuBugFBhuUVRa6awCxoMAj4J5WnDsHaRGMEsEI7xxqEpOYam+AXsWJNyPIvmxFgPHsH
MES1cfNPJuo8AtUukDhEjkFOCxiUh1ZuraCEpP+q/ySvGqPpn0ruxzJ9/tXnD6UZO512nLigSXjX
3vpeEvQEa/sHQ9WBGr+k5dn0QQG2P1/+2tnyg0gP1cEoPWYB2H5UY0U2eh3IsomWFfYxeIwBrse7
inBFbYKKk2gV+JuBYmeBepF3uldNiRYjy2Zb3lWCyIcGyKFC1PnoxMuGOPEPktRpaDIC0VSdyzON
Achrun2zldevVCXwRGPBABXfqWoV+autC/+Gsxj0CPLRjDwwSrAL9uZCqYbMy9LIS/z6+nP0qxIQ
HuT/1j/Y4x0NZGI1U7zX3XcIbPG8/+Y6eloI2OA149YVxeTF2U8Hj22mcJjhFBJWNIJKItTLf2Bi
NN7oENNVsoB175JwZcPlWpyOvHcHwcVeZLNUWAe8j3jizgsaWeHGQ/CSk45z9Kqo/MMmMBZ0SGQL
ZNvftYMUK434NE6G/b5pfdagUj+8jChZYBz0Y9iZy4T2krUNoDTvaLzZkIfsg3Ah+l7NVYnbxf17
fWFhd5dXdCdA4BWMVxMf3xHHqA5zCNm8GJb9gQ97QeNo7/npiuUiB9g7aIeJa8C7wmfIfgTSwIEw
rNNge4DH0rj+0zc1pEFHHMQIrHgNDZZU9NrQK1g1OvmOyUEY8KbbeCrB8lTc/kJ1oNvahtW3sgkY
jAdB1Hne+xtAmX9tFt+By4roBcEg0Sls6UhQCsobfKcWe7zTrgDBVA/qTaX0CXCcdkK4jDJLsWG5
Mtozuckz/Ip/Tn7GFGTczYF92Q3s++ziVjE5GkPq4qTxcq/heCQulkMHEolTr2mOla1xVwJkEQ7k
nx1OR7Sp5ZiSyXwU0AgQvQWzoudQR+mfSE8OWB6uAZNH5LGPNVsasTxzqAiYW29fxOWlu2z3hQBv
/WadILvB4K0Q0DJ7QpoZfbaK01rttbHOqYPHQUQ1ViZtQNyHo4flFKip5lTGYhWEque1Xj6rN3Ct
v8dsnq5Vsoyc9JAseTIW6sJ0KRC80yPa7fkrIIJ7gqn/cwjFbYTpv506ZCL66qE7lB6KOY4O8rei
JTTYCf3PtlvRldpcdcBUmyg9l1w/FBQtRvYMjicbfcBpSv/Jh+Sgm9Af4Hy9wo8p7PHkv4Ulo7nG
N5YnEH9Gr13Qy+PsX1u9Pc3ggGwPsujvstM5Sdi6GUyPEI2NS9Xx2CYsCp43SF/DaCuTvhlbQGuT
810Whtk9IFM2r5Saq+TBX1gSpxYkNtHk9Eq0Bwk8QMr5trfKzumWJoe3SfX1AzSqZPG8Yk0Oc7E/
ImsLyPnLz57h2ChYihBeNjwAvLmYQA6nqISPDcnqzUXiSnNQspRQh4SpaFtSP9x6pTv/h4wBE9Nl
wOu4wmPigOccbQIloDgEIuJYOuKmqqF+35Angb87uBfSmQ3hvtyvq8KJlTrS5TNJxFotGSnWhhUa
WuhlT3LoQQGN9vEOdzkXJ2MnH25hrzPs7bmclAcOrQonDnYLxwqvIlj7w8f4/SQhQEDHCSc2IivL
BAl63whWu0HpxYLBHgyxmhYjy8tntGHh87CnptuE8Nag/M0BKXhTrvIVQ7PeihvLAAWoaVVBn70l
/Y7VARSD+RRwOfB+BbuOvJZ4NFzkHe1MEFIziY/tJJ9qmN/PzOEln5Sk7RjH57QfSKN0yq+ftnhd
MZtB7yLW69xsGZgC1VLDYl1AdnbS42tWNgsNIiVyDgLKkA27NcZq4L5kjfWD5KbvlVEzYesjmA0j
8LBkVbmdVW6R9I2qP9WTSE8Ztlsyuka5S7aV7pGzFCgQti7vWeflbufjVkMuUXJ4ekVY+Do93vtm
BJhP3/Hg5s01JiygCPPExY73/beP6Af0PfP2YPVhpbbJcX2RPJ5IcVta97ll5WaupODkPr1OIAYj
FZwpHZFDDUgA+9gyx4B6968fC3dlYK7aElchXnZ7LejtxX8rbTpLLkGzKXwAt0u04LPHf3gfr57e
Ph/nF8ATChanXmPPVJiXPLJYtuHzxt6y2XwKttXD14xQxMVp+z6AAiDpt8ED4BVsH4diDVdA359c
IxDw3F65N9GC2CZ2+jTOId+rNyOdjF3AgpE/236UYe8KuDhDdDTOCPkBz/CfIVS4LRECM8V/XzRO
xNXzqO80ER/2uJYIubz4mOlWt4sDjcLyPWEkPFZiSG+W+XUV94R3GLHOufWidO4o9WYIXSIdOjxv
4vw9ZEHLPsmT19+Vcu7/mcw5p6HCVtPYRvDfsBaFfQ2ST2KKaA/gj9lGf1R8bQ1W81TepyR6RzAS
GFOhC4+IpCJTqK8sTnTwJGxsqy1ZbMVvLDLi7tWdji/niv/GRmPp6oj/avac0yLPR+T3PNYdi8QZ
qAd+gfSFRJCkVpmKo/vN30v0Be/xmcdCYgP6mWvuj7kkPjNo5CMVdGdC8kcAIlQ1VndtECG8xz2i
MFw9GT2n8mMpky8Ye+zaOasQf3AsssFc/HgHaaB40YV///7FpwaeYGxZkBXTP56OBArJAJb8DIKK
544+DuQVvqUKXxAmf+Hggc8RBxaf3XGzDviA1ble1/N69UE0x4Q8frIGarZaQCQsSKfiIkayyBvD
NMM80NuYWG4JijarN/piNg1wphExSKMHB5EO9RJXnFFHMNgVDBUKPrb4zJ0vLBp1kJ6wXfIZnHzL
9zwRYW+6mjmCLwGzPd0NSLn+xwEOVcDFYcN9n8BI1Bxpitee4AZgfM0RusYYkBRRCX86n4qIfyFx
ZXuKVG7Cs/ZYW0PhZ1R5qj4W7enbA3PEzBw6LthLAzsbrhndPyp5Xms45y8b2ghEnlwPakjVBXKE
Eayp5Dl/XlhQlOMn/p5zyBuVEN5ykHEQ+R1DJ4sY9fBwvw5h0UsI8pogfbB/4G3kf/o1Q5rm0tPX
EgeQ8CrB0RNqtob1CH4IICsn61byJ8Tfn3nMByA/Hpishb0eJhO9NQcAyAcYzMPNYMV6j7/cY8cC
dRcWaw6xdw1Hmu4Dgj3/4uEqix4YErD6/+z2+gDRBRY9NvhAa0wadPL/pAHqjWtEqwr9XeYzaYkL
TsOkyO/j1kKD1qbxnUUJN6gIUAOCGkUcLHAd2XFzzeJFoyD3Spdau6RhTGf5uufT8+BwAnmwoZnP
hKWX5ubHymMYQ7cMf2FormvZiS5QIuDA7jCEUVkV0qEAu8D0LPxHWI6F5G3XhzdqcQifLmrABuBm
7HQ2eBuTaUsh7AcC+LjByJ9Hke3sEu8vazDL2SdnXj7Htq7vcMm0CUR+DChfC+EJgCUHZkytr9Fb
ErPIJLN8rcplfOzH9m/3Q1hFs9Ot4GpWTPMaUDYrxegb1pFNstdzy9/aLlmt8qpXZx3MCvD4kG2b
4wc3jmOLfcdp9EXxDpLQv7Ml1baN+1nLLPDBNCacK+PB0jg8N69VxjoWrmAIMPsln08Jf0oY8XfB
h4D6BAsu4gknoSKABwCdv5CJ2TjXWAwsYEQVpL/YTIos71iP9sJ8C+fUj7Lh8tg5/BWZPmYOOX2R
PgItyKPiDwda0KBqz157B3FXVNfJgBlVoHl9cmG0Y59mj0dVu48N6YxI4/j6M5bahFUnERy0/6A9
Inz2uXot33azg0XUrdiepK1thtxkHVCZ8f00FpQKMmSEaQuPZB/wLmVG4ZkSWQL6KmKXzGoE9CEs
PTiZ7DcHwk9YYGCtVRrWG/CfDIkrrvnCGPfFzgbLVBTkO8FquvERGRi6G7P0E3f1NY8bcgQKEBs0
nLhsrpPTBOqKeiLhe1baMilepeDjvPgxv/3TnQas2Rz9ChIPAgBS+MEw5fn7cgNheADCmabEf4zi
K+J0PKK5xLw0PzANuPuqw2ZFsZKlRPCKrwhTYlKwCpfklPALAy6yuo7MM2wtrtUM1IucgG7/ZodG
IyTUHJ8Xrazi9Hz2s/BYgMobgocpmgusktIxZeA0rBE9MnWLNn/denVGj5j4L+hvI8VA8w5O+nFz
H/M5mAW8qcQr24/Wefwpbun2ODFwjwC7ef1pS+WSzolgAfVk+kL6IerF4IZUsPuhDGHnYBw/2MLF
946UIg52sLHWZm83AYlGwWex70qYu4+4yVCV2HjM+ok/AMyBsHwBOpavfKwfE1iMAx/JlcMocRNy
RJA7kcvLZ/NOk97J7xyZF4XY6GTSTHSMMFFE4bRh1YGxrtyvBsvZyUvnWSIMI4ACUARqPvziZFM4
0bK3l4LX5sdHC9WgmZ1OB4icuKVUl2bRBnjf7gbC5BOBA6WLHEQ5JESw38CAsGJIXjO2MpdOgyGO
21ygoCQGB33/Kbzc/WxbaFctd5Ry3k/c7ul+1KleBB3tNQpc/d/qVrOUYkycCG8g0B5YPvkTCD0o
/z2cax2FJcsUpTEPtYZquMHMBKWsBOJzWPzW9OEcxX3dUYwxdCVAmjtnjAh6wyyO1K8tMS3L/mNd
qT7nkyo5UONfmy8mTaTFG5yfXnb55pYWtDGJ52B3LNefFnW+rFk/8NZAook8PHq6nN2xtoETcYpI
ehFJ7ZhkoDPh13GG0u5+Zi/gp2TErpLht9OFZ8OHPrq644CXHCE9E6RUb8qx4tb/QoGLKy8WdrHY
IzDUaePPtlz3L8Ufx18lDKUR69M2eUL0sAblG2orthvBp/EHt183pwGKPR4eWjC1hD44rP95nwF1
gCRir5QKsTR0BhZttDHwGBbfKSOz124xMJXnCz602DUAsUJooRbxWHOighbyFd8TcM19ueWa/8Dd
skkXfvZ55YBNpJhFIPJGuKcfAAU4qKBo5f1/q2cdhVZQlfPPc96n4aED4DH/8CurealPyte6eNwk
DDi0GUo2UDbz6b5rn+2AqU5JF8ikS185f2sJreOM6qaDvbPlAdj9WVFpPSFKT+DpVaX98LBU3GAH
wk4S+VSgm/YbstyQDMItBG9Pu0LJR1axkInytW5makNBRDaTLBtMDFFRA1kTnLNi/U50kq+Sto5G
Ae9tNAVjMZ1XfBifaQJUiO5QusMXJmSVyYCOlJ9U6c2q4BeS3BVmx2gJn2cxuJJjHLbQamCtJeJX
kF7UYPvIBNF5rEzpLEhjImyJ9VjBzMXhVU2pR1xy1QSd5hnHsAnzJ0zIUcK/hLT3A0udNnDF3oZO
ggvCE0zNboTDmnBszIWNQHF8EbSHlQgH8feJy0QviJAaU9J5k4pNzy2r0XP+DnQL4kfL3d6gKmZn
fS8CDL7mD0/bQ+xCZQZ5d9jZ8EsIHYTKFybAZFzsOTF7ExxOHp56Z9y3oOi+Qv2gIIt+T58WPS6L
C/Fk0JRQClkNf1rnwwKsFVc5uw9mX7/gI9xNNiGtK23f/hMoENwsbJYd7CngHJPZ9Bf2rp3/dWA0
Oco2OhOmRBfiZ8c6LL5BuwXTwCiOlSUpQcvTpnM+swSuKt3rCuzChcljBMQ16c5rZayh89OMuBIO
f1ZE+4gZw8eSar+bDiDrQg08JHjGnH8eKXyf0+jNDx/kyqGskXes4NihBRIknbdtlhaBme+TSwQ4
wLrxlzxcKdon0SVBjP20P9W++m0SafrEhxVk5rcC4WqSVV8OHqYHP51mnYtxImsdRNDgNGfSxQWc
tQGj2yK9Sd4gHBAr6qdOQ4qyB945w292RvYXtNxxDil1q+75Yq8ZjHmmRQFZbpTgnxGVPheEmxU9
diuczq+UL6T1ZJtwVMwwoZ+SKZUNv+t8UWrDH7Gqwzd9BOz7SYxDwRqOREcV419Nuqkye0MEJwH8
yJa9msQ8tMM+ct4tE+5zyNrpM5ZLso9m2h9HvQzxBgRjO2C7TLJcmERude8vJDvb6NPTStobNzh7
6qQOPpeE3Ex+cs7JhjC5m5KFF2969I6H3vktufFEyqjGbkyuYTErdF9mOQVkQGpdNO91Ttpu0if+
KJ9Zaz+0LRv2zwNZ5jJ922825HN4UFrq9olfl3c/rx7T7o1p3YP8nE57sxcMNJYR5onu3JFhQ4Bn
v/ya8VO7Rb1dH8aifgL0330TrD4eyw7U9Qma3u+hiEHpdOjjWkBeWcnsAnZ7VHhb03ZWyPf2fXs1
K4Vw299/JJ3ZsqpYEoafyAhl9lZmEJzHG8JpCyqKiCA8fX3rVHRHdUdVnb2VYWXmP6XTZP5d3HE/
oR69Mp8tmkm1WjcUcdZj3dlX3ncflUv9YhuQjEoIxImVULIr/WwqopJPFXIA9dj6wur1Zp22Yl1V
nbmD4fmqL2GOsjJ8Dq8kQfGO6uu03bZPT0JpB5YsK1MCnaV7xAqnLHWK4aWXxi3L/lKTbXRqNqYb
p/fDnTlILo0yud6XtBFQScQD1n/KEUKIaLaKZYDDtU76JGPEADg7YEyicoxxU7FORB6rE61GSfxw
Hk665FjDG8vEUYPrvmxWqGH+YzSlHCIfZcbqeg4m2iuhjP84DDpUdMb4f/Du0oGmH7wxwq4A8yxy
0AxE7HnrPNaPuGRjzajqBOpczDRiTmofCuwxRnu/H3Qw0xqFJNAStzqQi4Leb/LtCIMa5V6rI3Cb
4xNjiGLCLVZpeKvnN+bP/eNCH041YorG4qLA4kCICwodE+En6N0dCAzZKvHAAjZbibvkqJaXnTbG
H91R4PB69UROOq9W+VyB5aXsqpDGpPKgxT6LsGj0kNBVJLdoJpnytNxCqC/Uq5zifunIDeZKFD1S
7uW5zRHKW8z0Lv8cnPm1zk4Yaws6+8Bs1UWitmd4MpBpIVlT3ke9nQKe95E+LYafEO0tJ8MEtQyt
6dBiwHyu1CUwGJAJbAx7Ycvxe97sIR/AAjhaD5jpsGM8oIeFoYaHhTm/7bvJLRieBlbGejRwO7HW
Fm2Gz3qv4P6yX1xHnWil8Z2tKo3VA0ybJ519WxTEbo66E5pYimt+QKqfrYFFYIQRlwtdD9lqlw8C
P+DIzZcJh25vUbif4P2XrMCy74cXkd0/sCQiuId+aXFCQ56xZ+103WBCxRS3+dGmmmgtywdJZxHb
DFblUfaeU30o4Irhkkw1OiSmnHYGHkSNGY6kgDjYGmKSPXgcsFa3IzNTQkaAQgUZ3IEKhFVY8YU/
gqi/XfEzKykcntnUgDaumOEuwyMc0Cy9Y/aCYEZFKnJM9wxA2aHk3tbWlbMWT2rSt4UhAkMowgdM
GCg0NIxk0uLJuh2GcZbnXAMqO09+m95d3CFYLXtT8hYlahwzPrwKwCPTrchFYGXYhpZM+Pd7I7QQ
rH9EjoSFHw73J4z2uLs4cug2iaAjr57egSgBigdiFBga8VaTgElchmaw0wXemJ2zfM6f++L3IlGW
RfoQY+pXceurh8WOX4y+RB44BAZVF8UjQo3Px9YGlhlw0PCa9pIzHZrecxnpMTXW2H2JHiAp/oyf
hze522WkMGZT8ArGSkFGFHZvzIzQAH48yZGwX4rLeP+Hd53cgroRW+I+IfJ5EUxNzOSOpEWSwROR
wpPA2DVOH/vZLpdILbS04ajobAm7xTdgtn241V42LGN7GsQMsIBqK6II7Z4Lrf28kFjKc/QM8qPB
+ssRn5/mA414isNeqDLZfd7sX4b5PVw3j2nu6fOE3eivlQxpHedCFvUKWYLG68N22sxF7b3R5rSS
RAZxV4/klikhozldGOljBjg9qQwEqyruVGVXokcSVoz3+bbCj5H/aavWG6zarSJUwVKon59nbNVi
qQ4vyt91A7XpVCt2Ym5e8xQ6prTW2V9Hl8JrSuUW/XXpqrY2/SHT+KCDWYGXgmszXKOo3kBTH7J1
OxekKhputOLISps/gGGwiNak8FwPrwREyANSuPEo5O4HaT7S38yEIb7t0KQo83doRFf8Qy87PdN3
cKoTQgA6WgutPHZo1GlRIU8g2mnZkVKwv/i9eu66I1WkRz8X/xbXmaz4yrTY5AFbOWWk81AEFAr3
cdQjftPjlJGGN28ggfKQCkhLiDb5d3d+2PbgdnpiJSjMNHSLukZAQQ3Rl5IGLjCqdkPrhqPhE94P
gwV/lje+SNwSbJttNhRiix0nSwTz3ZTve1+3uc/JhoB4XadkkIA3dcs3SfCkouWjZPEIwYwSznTv
sVB2x2H8C94NlgMOjgM9CX48Tz/e6VNYrDCREFziG3yMbMaMDIGmxaKWrfBhwgWg49uXYys9y04R
skD4GabTbFYTuXCsEeLRg+RBQbALCzZF//RY0IkA//dcSiu8kZ0C59nZ/kF2PkJuprs+VkJbvsaP
j1VU9jWLDHmHhFDFmfDw+xchT4edvOgDe8Csb/00dgkFnFzP2RB8/U9HUYJIN7cIvYcORlQLELhT
YaRwpWNd0p0+eW7OYCO9zHKH9Suz6P6MnK03g/eS5+qxNNapGKcwFY3Uj/f8eMX0+zO7GGyiAOic
1JuGmWrfXK3X9sqiknUVPp26NhUpvC2yn+A6EhRCLTOu9eayJH7ys6QVXd6XXZ0XtcLyTrKA0HT2
fdggOCkD6ea0REfFfYdmMUjSA6WMy0kv3/Mv01LTWt5qF3UuYdrfOWN98RXYNcXQiHiSqHAooqmP
sv868iZqR/g7WGDdf/jQta8JlQBYPjt0eGuiUAt49qspEMe6Wt4P4PyoGmmK5Kv72BV9y4Di6kwc
AoQDYSzEQyeZZuN2H/eYzfh+FETmUeX8ilpSl28s+L5NdPAZJAnMnkogM6pw/bcVCi3SH+KPix48
faOm3tC4wo0Y6wn38GUnxLyAUxMtS/aubF3hWlEajpSNgoKmRvN7n/JtQK/wXhNsNx5e3fKEGvw3
xcTKuN/1mAWaoH/IV2CPfFV9KGwTv6V2GQ4BlepxjRlN1YNqeuucH5mCECdUDJAJ7Ju0OqKrIxHV
Tv0qUpfAam8uDlUo6HhvbJ6Y5yKfQ3Rubj6HwrEeo6VmU/BwRB7a/DqRfc4b7WkVl+c/CtpG2t5r
Qvou0XTMNdRxD7dQQJXm14/TvtZA4YSOriWIIUTwkDc9h020GGIal4iSdk4QABuHmBJpv9et2/zx
Pa/r9x90A+kcRHsgVLRus5TPjKAywLHEijXkNmwKZoS4gMr1fkvaxJKzrTabesSMAhvPFmLgvztG
0P173O6+2wH/fNObNSwNuiNqGuJSnLxDiClQ01CeMB0hKUVj1gbIZlF0hKh/AopBfQJfpway/jdq
4azxe4H9vGz9DQ35RffU0sK5xh5pErnuBKeHPb5nUPJIQhX9WeALlGhbBUfnbKi38gumSIzOaFTW
0FKbDnnhIM7jbP0GCiSHDLsT3LsMeysFb4F2jQroqB/CjVzkPgpMXHmb/LVb8HGnyuF2xr9NvyS2
z9JfPhjNx4w5eBF/Qxz4bGBBQeuhidjftnnrayzwyEyJV/KPZIXH9jU0oQzr4xsiBZ9PWGFuqFb9
Q9Vt3gc6frg43iRkLRnpck8hrqLIqOTj2riSBtTri4abcWBipiCW31IROH6cPqMzvbixVYoYCYhs
guznAm19ztK9hkZ6ZOwbprJ3lJApvLkiAJnfaKkk1hyJnV49ZzgFEdF3RN41R5V7AN74vfRtBXQf
QroiawjXCCT4z+fa9OBnGGzfwbcSFinFfn3HNQvUiCayZND5dsQDqJHyxisOW8LQEt3OMuDGHtMi
FgTAp9s4maECtmX1lHQRyRCDMys2VniEIXzoX8QSV9GjQ+1hv22814ad43/vv/uGEes9QVfwDtPx
dV4uEWkMedVI4ppXxHARBSt7UtwEZ8ig1e0Cq4bIlffwrvik/SJa4sJmpxuwdDYYNeE7fKCPtZM/
bDzMmr0IGrGuyAwS7WzKTrBkKkwSn5GQDfQmzy1iLLzxNfabhkkcbz3ytIeFS406jxKXD/9jhWXP
l8jBJoA0sfp7uIvSUbXRfVnNJDfrwwUBXaetqfuGiFh9uJC3d92iyf5tBzv2Kwkw/Ergn/MBoWjO
ovE40cD29yLSA7IvNX8f4HB2V/1LxFV3yScEP1Y2qVccZGo40n8VNB4b/m/bINO/rhFBafPbGEbM
wnrQP0oEqsG6sQya1m4GuJ5eA44aWkuuF7+ZGDbt7YBucdBDGfSVg7gvvKUcyS7xosqR71CjMqFh
b8UECviZtQgk6FZ2t30aFS6hr2Gz0VFna9HjQjBiRz9EKmUNQb1hG7gmBmdGwvI5xyP1AlJ8g5a5
gHRENyYgFUdiFllUMuJHIGRGHswVvU6NJbwJBw4lh8hDQAkq0awHIjwG+fY5787SUWypk3esH0c4
MtdWHMINTnfUtbcJSJ+6YqNKI7KIEdbwJ599u4ILXw69T9+HWmHkYFIEqASJ2RqKo+2/H+RfNqJ7
vdnUg1GtsQKbe/tc4f3NJpg8Ig3fEm1HdYuVTd/CpO7wg6vL4AxJC/E8KdDEA1YdccgSHYxmfIpo
pRwjjP3DBHeHSho19y0Y3/Y7U9nJYQH0UEZ0dp5Z15B1h8Ls9YAYHnWb5uqgdlV5AuYtcyIKQWwL
nHKIhnnx9h0KPkSKyBvkod+VfrVFDLpnsHukNsUhapEl9L1UEjEEXN0mEKp1JAkDqgCNQQCuPiSl
z7sinH6F4nq0PlSfAc8at/thLximrHgGZOSyLQqS6Q7opPle95huQsZORwjFKNmAMjCPd1+TpoOs
KaIlLw+f7CZQQcRBiv+5SOSXMFP9YKAYr2x4EiMAz7/h2YDUeLolUozSGlRBd0K+g5ASrBJyLmTi
10eQNtqDBlW0J/wX6+AgiThxKND39RWZ1LSfmSCdWMS1377PcfRBOX5KV8bs+vCKEhTbTHsO7Gwt
zwUdH7BtfoKkLj+QO3tskXItvgeuzwDYnfYVtIxGjM6U387Bz7IpdlAsoU25XEIUrQlxQtbZlAFO
kivRAgX8jojIE1Ebx+sEQJIUxd6SGQfQFpacVxLBX5qsyTxVSdotyPl2SXNmLZLMbngYuHH5YLa6
QhcQ2TvBu0AyX5muGPmJatRx1/1OkrpnpOMzQa4Qj0Sa6R3JFQId2ptuS/7rFwGYNjVUl6VWDYup
9tWKbFXgHhGy0NgFrdNPGOAZCRnuREx2Y4OCE3uNpZvCiR0RrQ2qYYkYaLvZKtvXdriXW5vy30xI
Wh2ySA0/r2ST09IybT45CBtPKshRRNAEHWOXQMbC2PqgR+vG1d02aoys4EukcT3CT28GZhTLiFZ+
pqa5FYftx9Wx6tYTmmxgIyJQn2jiupE2zv3LZe4vnf66TO3+Kl8xWfxmH8P/Lh9v575T95AGUi+Q
TnfqEnRua6l7OOIJw6TkaUS8ekjzNpzyaPW0OSfSNwT1eIU3ugYRTOrAQGthz62e50LnDbEkYOK4
rX1jnEykcc9VsC6atVnE2vLuoyPzv/Woio0N9Yv8QYd9o7RF4+FeBbYHCIySJbWS1JS+00xbQsRG
8opFpM77TF43ohiFoFSCBoAAmFfKEE2AIPafA39IX6LSwpryPUgBtRpGlznWrA4ygyEMJxqNQaTC
Dkre4GF9dzfiU87lJmGHRGUyck95EVwdx6StECuiLJKlsejSpTZtsQ/gDecJwst4JNFBHr8CNE3X
/cAi7I3p+3yLnxA9psp+41Hf42jnmUxJExs18ppvxRAEBTCAuo6kbbrWkEkvcH9yHs+zqOYDgkSA
wMP0nLp9zVHB+YB9ltxLCJiH8HS/wjRoxxXk7PWQrtvpD2c3tgBSZ7ZfXosPybL9MTEnIXFxdooG
D4Uf8hrO8c2dEwcY07BqNhPEvajntqQJIQ8fYCFbvKwGw65dD+z3tly/hR39zkO85mzb47OEbQD5
Gt9AgyhnAPbjx+bqPx4eFiseOST7CBKRJgx2xLSj8a1jWty+ByZlV3Ynwq6ECmTRbihF9YHkKMlS
ENCw8/A76R9x72CvPAv6c2jK7RRBWUkxeXw8BAQItrEaBN2E+CaipgmitfsBiYj3dYGIWKyg+pqv
Q88D0gFg+Wy6M6c5RyDHMBk+kAs1T+K/7YiYMci+9Z5xz9eXsIkAe8TprGjXJV0cLC19QILz2+c9
e3HdNGBysvuwtJnSw1SczGfvbcc/51v6r6eQ3fTjdAVESW75LPm39o/DgUCSz+il2vdrTJ0cGjQ+
tj4IGGgl87q8G6RCuGnucttTkl26eWEs6S+bniv33Rf1OM4vw8MvdXJUDIzVcvzshV9EUDVphUS2
6jjiWLQD3x9q5J8zYxhuBeAqjQZuO4FMVPefaeb3Zrf18/D0+qcqVqAB21FGTdj3eX2f5BDgdzOL
gPwExS6BI/hgCthyQgRPTut+0goC4e9TY1FR3+jTSITBcJtyElskJ0O0jJsTD/sfP06HMt++x/xP
pxJlRjcz7RTnxcfBU08fXpvq7KGP+s1oMBv+RrfjvQegP3qEIso4Uu0K7TlxFu1IOxNcVLJo5odz
z8u36Z265NGwGSXD+ej5Bz2moyjO3AbT8o7gDWnJtKrhikAi34w71uWSeEMUowyYTGqW2zsoX8yQ
5vAePYvgPlwX/c589Ty/Rl+F/v/lfS4PY/ZkopFqr06B0mo/rdgwR3N3iw22uOt2X+iQEEmcBmgr
22P5sJ6v4GEsW4Z/5wVEmU2HOamnxAENRiQz09AceUn6VGxX+dqvnG0KZEK+XQzjD8nOSMR6HspM
8IFikmVDHL3Q1cy3xaZ4+Vc2NxDhrkfweroIS95JRMdw2biBWO3VwbwcjEbZ0JaN4I2OLivce+GW
MBao6NnbFVIP+BySYhKl9PiMZdkd3rwB9sV+2PVnNyBczpnb7Pt0nlgUeTVKmEGfvzZfm4806C9b
hB4pwjfyZwL+T05kT2t3JIvI9hDRA7cu99+3sUECRxJ8MBoisdW8VvMoqbWpDVmvYkmVKZV2WQJK
mNoko51Y9QHlmyBBTfUJBh0PqxrJwNQlLf+oui8qhCuDQCWOjYR9WjTcNTQryB3gevhkfzI+8lCO
b+s7/TeCmBH3P9Wt94nSxM/v2tHn9P6FVTvRnzHb5wADSqtDWDjXUFqU1gvonwhKnMlcyO13y+/W
SNGgk+l8Ak2KdtQF5d+L4sQRVXX2lUyLMSqVEUk9yz65GBniJDSdI30G6tZWQY77lVu7lv/01haB
/ghJIcvxKxK/aao8qGCGDxpKr2pH/ACDqdx7vk2u4XvovsmESq0e6QZPUovNdN1x9o0qZJtTZSK7
/Sl/6J3aBTPxqeWF/boG5lI7eU4YvU/5mBcCBlzS/WFU5daTC/FBfBn8/rjtL7xpQJ+lgzn4fcrI
H5dK1tvYzen18dEdwBQS7gHMgf8Mm0Nr8zMwqz+cLwcVd/h9Lj+O3o/6tI9mQpZ6zTpJgfbZg6eb
tSGVu5+bTwIsJPfKPPCw5dbt3W184bSlOk/EzwSWbibMI58NFBKt9rZgCOB7Xl0A1gfQFn68HmPV
5GuY6D4ZFuUeEdXjTN0S9s1oJN08BjHA0yob67jqeaYf9rvzSeBlYq5xMGoWrDvazzeLFXMsZsj4
ItrZSl8ZrVd9CQCe5EegHLAbKhNt5DNbw/qR7sOJ3WcfwhhHyPiL9pbZNBjsmqAN1AVTXsHaRbRR
KAUwj85CJoBP2C7eRwSpAMANVT1IhhzpI8ASBMM1+yOuIzRPNQycm998QuiU57TA+V96YOXPq02W
QdUEzYdMimbNxi2IGEKAhrcYXym2oZSI8yuIALpsHRLCIjbVu7lGdN8w9PFJ0xV9hCZ7tWGzLwhw
Aw5EOYqYog3SFMYXyG9IG+gLrAR2tcRxSBSeTHQv4xu6IVgmCa9emJy4P0wssCqqj1NNGPX7cymi
o+7oYVQQK7EuFrprcvsFLMtG/7rBqoDRzOi7z63SZ1k5kcVluf83j6n3ab0XS2DYmPVCxzaYDnff
IDtSinuzNmTyJSFd2ISRL7jwLi0d20fsw8UwzL/zowJyrj/H/IgbnqONyJ4rAqaE8oKll7WNZ0Zo
CCQiNIsr0kJywG7cQDDfLXuWVbcMkGa1RGEiYUKUoE+IyP1u6K1/DKeRNH/M2AozBpmUIuhMWC72
Cs+N1XXNgKqf8o7FdfTvNiHknzVyF7dgeXHECItsYM4siL4Fsrf9xtUFrdwN3GaEPA9BluY1Hr3U
+zsq40d0R3NMB8twqiLPQczuNIiBRslFbByHP+aeagTG0vjgDTj12Fy+YHr6TUDCBiyV9PojyD4e
LNpXwZXZ1z8SqkQ+GrrIHbwc9LA0pwdiWGHa1TFy8PxCToHYoGmt5bgCVkGYc7O+L7EcG03gTR8/
byF0GBM8PxmNGEu/2OfAYiqFFbmUsytnhphXBK47Z1omZJu0/SX4CZazFcRYn1y9btvM5CmxGdcJ
eVjjfMJCwt2L5XIB4Q+8PiL0gVBm/OIYi8xy9rsxyVn1CUyJUQ6IeNXDT/hB3AFBfoUrqd3vMXdY
x3ICfbCa4OUxViNY490bTAd+g1mfFXkMWSiDkw2k+I/pEO/L1UH8NwGkYqKqLQqEUCQ6wJgk+FmY
4qNXCDPPTyKvoREe7of5cj6b0iHVZtNiNA3UM+vEeKKmmHXC5DJkIXLNDzVizYa5YxsxfTW7Pxhk
uvXTRYslXDVpxBqtUpsSdia2oTWhMD2qdOT0h2ALgD7Ab9D67FEg2nxOCgiC8AqKCG0qy2qmSKr6
M0ihZAW5yLPZbp7s0dXt71Gov+9iYwT/uojXYJ6Cz2enN8qpHR+ZkD3gpNV7wU1m+mWfCsAEORd3
J3Uf01IhpQ6ZQesi4PvcPGQCvWW+eS4pLUeWmvPAkZDi6X83V/tTfbzuPiuVS1cAr7TcgldljHbh
B/UxJyc4Eb44MLGeWIU84XrVzRKkY9VsGl89D89srL0FLE5Z8UYDeA+/EXdainpnftJAGzOdCLZ2
wM5SoDwmH/RHLg8EzyyhJSB6rHLkGz5Y3MYiFoTBTN1HaGReSAGfAGs2ywazJ7GiP5Yno0gvTbWi
wXNYtpTwWgQPoC6yH9nbiHHZ5kR4zPiBzSsoby5bGfnoLM/7yQtAd+4YaeZc1jUp98AM3XnoDxn8
RIgiMYxCHU8MrXomRe2TOjdcSaQGIOsbOEgEy5kyZ40gwtsrr4TQb/Jprpwb9+NXjd4tkNkKzDf6
1msuXkHwHStzSAzBmVYynwj1caK4Kfg8pndMEmzPTQSk0Cz1RwiCxlhYrn4RFuifq5xeyCFFzt51
cf9793lpkRpwuirR1XDU5fAM6loIDI7cdqfdEnK8yUOOTYKbDFu/cPXyjbInMMVYcVZ+JmUEi84v
y48fhoIlZAX5LbPbge4+I/4USSF6fbyV44IyiB9qriIEx9qF32vCmtFVMa/nKBAo3Jj/xuky/+GB
fiyrnSQ21FJRoFEqEKeHxz38IKLd8kLx6wzv7egpdjJwkPLA7EP+MAqsGuqJjQJehVxwqV9Uv5yh
cGZq5sZhxEZ8N8m2N4R+UAi5pxBAhUJF7OUaJzFBfnHCwBXDzAAWNzNgQBxklGsOVlCzD6KBp5mS
SMkSJRG9QcAv9mferoIxCrAe3dQ0wzs+7yYijwd1/BmFNMw+e6i4u2LRqBJyyVwUB9SX6PkFxxZy
dXoRwr/+t8RSN2DfkPrqJlgHcDlcHqLZupyppCizFI+aiquMVLyrL7EHhpVf0/Yg/eEVdpjSgDZI
8/xTheuxcT90fhDJMcIZwLGnqBHr94QVon/QfQ5hDBzvwwmROwTfkMYZMP8qAScJFZ3qXuNPEiXk
GjYi6ovvzwGK3gYTTm335+DQ3VmlRZrzZ7BLFnCp9+Aeg6x59aIVaRQe4ek/oej2eWZ5ht279xxL
+KOJ1WCBEX9PxJEY8iS5yBNVOLpwFV5Ax78LQnDfWECONEkbDCGT4ZKhGwCLX7rsrxpXN9wf2jYf
bHyHIzVSZtkau7W6oIQeQS+YVdlqi0Uxhsffs0Q16o25BsL2CEpOfIJVoJsTmoAafX5GMh3XFGMX
MeNKwGFBDspwrLkAU4gbdvnPJGXvs8JOrgAVV/Frhqb6Pe+ZnVdOAHofZMlKznDLhLMop82qgovv
a6g8bcKkpD/iasozwZyFA4U62AJRD8YvNnmd8ZwZ1RyJDkKL/iuml6tPBC7DmgOEXIhySVa8fdoR
SJMqTY4Kn7n/dxcobkG+1NDpBwr+aSy4oex0JxK/SClTWd5CETx+lcnt7t4QJA84Cb1hZEwYUX7z
4Vqb/HSLCf3XsUHnwz5VjGGp/8P5YKUL2kv40R4EJ5QjfP6RxFdoTBstz7RyXsI5JrnqWV6ixDTQ
+koRzwU5elPMrUcNi8k1ICBlgqNMasjyxkD7/sOed8B5P6hJCzbf7xgOCkmVWuFvQmbt5MeG0v+z
8NRwFT2lbwMf0dTTG5KeIMwD5T+Z0NMhekbwTsgEwx8JxXBqFzoY3EK/7ATBYim6Iw5E4D2WbeQ+
jS7p6VBNdNDp1SOpGllgtigd8pa5prol754nlS3bDrE6MBwgLUKzBvno8x6guboRDLFqPLocPg4P
hZCLp2DvY+TELmIypP+IGaggIjcC2Fqk1HJMD5dJzAi8Aq6BS/y4gm9Wz4iLUcZouJZ1aHXh4vxh
/7jZPaLZJwVkEbmbMnrtRCyJEAaEhmhRigiDJ7nneENRCeU+5YEamB87tv4w7dDzpBeeGH1pzBAl
nYueh/r8c0ROJYokMTE0AQluKgLWPYWkA4LoCzLzbFZKgPtD6kj8tVmz/ZI1vRxnVDYhXBIvJmlk
uujzPvgNWMHHXnqSaj8BJ/WsL96R+Jcx3N/Ib42lKqaqktBxLQIlCeXkQjuD2+y2pCQDVYt3EgsH
XXo2RdH/ViY4tgw1+sEwJ9nk9UKtDbid8/InPOvkWEO8TgpsB6zORLASPIhRXrynwxm2oenHv8Uf
jMW3CKsK8cCGTUcfDK0uYuu5PcCwT0vi9g8dUlf0mfeDLpbNEVCjAcVlpFYRxyAhzkxG6wGjOmzb
Q52SXrgSyad/UnSdcOd6bjZtN+q5K7CcvghMEwm4Oijyy9Mi9axPueMMd6lwQuGbF4EAYR8+SHJU
fVw2EZYjLU4vfFugQ2wZbMX6jeQA/ezQ7weoKOhiYXHQvIpfBk329/rjlkEEKMhUWMuF/TaNhsu6
8R4zHhl5B3lf7BOY64hVi1H/yLc5KCHtc4ZMnYBi9hbw0ljvZbb4TdG7zHk4JcfgmihiOn6694ke
xMqR/oMWIl3xZvEC/jBdEE93oTFiQSvSeP2i+8rmG1ISXfkknzFh0AkvE7RR0h+jjah22BEl97ZC
KAHNqO9+F45bLsLiOW7X0Mr5332tIlzPscTl3Tz9TqT3pn8EhW2OMuv4pkLhxyyzkhGzwt1ffiwu
oSM99w2WNNkkLtJMGyMmHg6Au2Tm5GyFQ4JiyTSzWfIxGA13pITzkoEh0zwVq/p0c6tVd2Aln/dO
Ruoqn8ow+svqDwcfD89vz31ZFVEyB8kOCrfvBcaoNg9PfhyMT/Cdpjb3xelMw7peGgfvK4ix2MHR
Y9kvPgR2oxElb7K23tLY2GZhMoqr+DthGIHhLHkK61llVu4Y8uvANrmA2AqscgemLesWPE0WFeKm
DyBcgc1WANYgNiIrVibHRYugrqi5c2riCHBy/BK6O+Kn5Mk15qsvb9NyiobUv0+qiCwpiF2xLTNz
AC3Zhksmo9MycRTsAiH23UKruTFInR/hNrKGliGyqhhpEEEdWJfhGHxelmEh2/hKoPd6MLy8F4tD
7d4IZuFu3PasAOEH6WMyOy6swnQWpUniOuTId6n+ESfm0iT4FKioHxpYFSHfYb6i6xrD7EI8yS5p
U6jOI2r8z7lNDTeZNUjnGEat34lkxFgH+elMvOfkPyDDyK1qSbfVxLetxvyFC5+mYls6H/vMy5XE
+SKfANYRnkxcOi2pFnMuSjHSGeTV0WCB1YpZWsaBT+SfXwvyzz13tbclKMDjWfX0cU8EdAHA+0gL
kB4CO88L8z390iOyWtblX9mlgYaSRGABDo11hc+LfCJUC+kYA0j0chDO5DB0PAq/CJdy1LqP8X39
m1Ts2blPlA0SyXUdw05weE/bgV2IAGlWe7tAYZAJhg00N+tb2VRx3j5JKD5aNf99ROWKvaPGXqz6
2GSBjexk1ltckRt9CTshv8xiVWzMtgCcaSVRJdDJ8KnZ/Bujlh5xn0hLgD5F2U2jAb3icbKNkSSe
fsj4RD/2DgYeYXtQ1bVHvivPqyk7/M8XkriNBmEyJRWPbzxhwYRFgqUFqrhA+I9SvTcSQr9ryLYS
4powy4u/kbuVl1p5QLYeUfkjsYJKH6XT9Q0VM58tYFObsENbxRh8iF0UfusinfI4k0lqUnf6GX4f
MqS3eAQFsV7isZBMmrkHYazpOZ9PBiECyTiblyRm5bzxHWnoZLiYzzGbiVzKmy32EHxGE1BCR2Pq
d7GxrsqZR3p+DEEMtByCvjszQ+zHJTb3Nr1dsgWLwBnTuTfh51g5hSUCDUhcfdG+bI04+Cw1FKva
nKob5iFzvjhDiUclhnacEMv7O6hr4AvxPPVjhhaqLp7SIel3PgLtM4Fr9hd3UbOs172ABwuQ4Rvo
C4PkMYIsubOajV1wBHxgJaPiwBJ1+0+2tdUrZCSx6diQuJVC8k2aVMAWUeQ41iDgoCb0kQOmtZop
g7zD2RTv3htjnjm3PbAE+Q9Z/AnLC9gyS0p7ZzaFABzcZoMoteFM7TZk3Z8AQ1bMJQmSI0Ej9Zak
E8HaaZG8qLakQ58+a+HpdzEgWLAAKITwEdp5QMqu844QrVvqqVmLZyQhD07yf14vTonr+P5dPQRC
yE+wExvomm/oiGUvm5FFuax8NeRHuPkKsTFLFuwCqJocJp8nfPvcqQwCZn+XECtId7BAEG5fsVIK
Gw+iABJ5fuNqrIq0j6y1e0RhPJbfuFh8XRbUdDCgjd0GxTZfs+zDesLk+M8dDVtqvf86Z3JzKia3
KaJTOlAabF6O1xzDxcLw1XiJRoK5qAY6g4ppIuSoHg+7vNEY6IwRptG4DBMfEGTyWNDWT0nJyILU
kc4piKKpuz9TsTL0iq4SFMvXDCVk8TFfW6Ibo74PqI5skkId9LNR/4Tf5VSs9X1tZj7jMSTZm5ps
6Xym4PbXOlSo3VszP2Qkj9SYDYhndFtjClg0NK/Rl4bdTNw9cyDR9SK+ufNfmnk0gh7uhOe0matI
o/DRkLU5amkWvWGJctMslxwPM1xkbhYMw8/+FRUOhiyHAcVd4m2xGGxmP2iczXfPn2TisckpthHP
TNSXdd0/F6/gOSkXd0/11M03gqb2UpBDuGZwb6vvf52WzXB2FfwQdnHwCD/6gEv42+SXHD3aEQ8V
2j5ftnB6ocXmsJete9hfM3sRIchE+nIxy5i9re4swTPtYSxzd4fhw3E/zhDmwfzukjG8Bsk3k4+D
uiR+hESGx+8I6U2Y2T22AuwLNPbo7xIXOhiQ39Vz83YmSBTnRbF7s/rKJEqkMx9EaeWY/lK7fdqI
ZF7octDc22T5DrboBDHTMfF9D7r3tMTFuxLFRRl4ea3hvGz8LttUKJxSNyW0r8cKQSXCpTPhUkfG
XxIgbwWFAk7DnseW41V3qk8VS64Zne+jPTly9nVG+8iVQt/PJIohFsUesT42qJBZLVHNRw/OZauj
nQvJwBwzLV7a+IswgDkB5RNX/sv4eCxIpWB1N35xkfGBNR5vOV/Z8PBVIq+RAoZpVCGQFGjOSRSA
MlBmCFRI4AXGiKt/bwdJIQhwt0hSr2R9Z5bxd62c6mMNQyLbKUO0hZwC6YKCMkqtdJvZb3dwzNFM
Q+g7Q1ALNp8g406A0iavvR6+XBZKB838LR5RJlNuOTaSjR4+Tsb6uRSCSach6gaVDI8Y9kNvYLXR
PRyMkaOs1HHL4YB6knBnCRCLqzN0hCQovFMKUutuI15nxDwDFCmv8ImKinB///iO+ytufht/5oDo
3AVOiGJxxcyz47UGwCMrhTFNUwHYmwD0ArwFlT74Bv8fz5DCCMcDj1KYM4ofDZ9NforqPKgLkiuS
1QbTT+ghwLsf2GfxG3Mi2tCpf2EfuX9IMIhYJX+7pIJfwSgB4ioCU0H3xN4ojzhzMEJKtLpE5QYl
vhiAv7Agft6NdYc4YZ9tyRFeWJe42dE5iTPnjMvGW5MCKSa79+Z97CZgOAB+/Keb4g/WfZCoE4X9
cg2h4a/uU7Wpk5mZ2/fQWGs/MwuxsDhK4QxH594Z7aN9BbweEKmX8Bwn7mMCqhtrvHAv/lC778km
MUM7Nm85bB1YPBcuZ/W0tj88Abfp0EnIlfB6IKhs50VifCnZODDNO7eH8NU1prlJD2/L8zsuDzKl
0eFcgDfmNaSUyZC/RVWLyl287mg1h4hQn4vEz8cvlxOVA+rnGcIKSZi/o/ooA2lsOIet5wLPnNgx
graKo+XSh4WxpOWL6A5Xm8pzgJj/ODqvJcWxJYp+kSKEQIZXeYvw7oXAFBJWyGK+vtfpuBMzc3u6
qyjpmMzcjs+PdNUX6w1AtWa8cmUSHzRD4VbAyBpCBgRiObnb5fQ+/gUckjJYVlQvPj7Ka1++2mzC
v2zCsXtNd1BvkpvDyfoDxECyweQOk0M4KNsSXwONfAzm70RphCgnFp9ZvSjw8MZ5c3m3m4M+Otb2
vEYcvL05vSh3vWLMPN/7+Nofk62QdxnKf4PFQ7cgFjendshr6mYwc70KGxAHXyUmnE69r07NmKG0
kBtPCbtJdnab8J8538dvyM74nZico7Jj2dhcMQ8biCGNEX6kVExpCk+cClVCidjuRtr5ZwL+41Yp
PFkQbTwd2m0GOFUMRQ/n7wEzVKKpHGMCPCVF8KOHJmsdwmGpTG738HPbflxawF1Sn2uRI8PGb1h/
MFvvAUEupMeZDSw6qN2csjNjC/AJ8sf8lHs+13xJsTCaX/Pf9XXfza9ox3B+OEJz1m5+sb+rDoI3
OsrdpD7/vm5JVNQSJCy5LWWqvK+fuS04SRtJMWNoNCiejvYcBD+SnTW2loy/GED0fULVniZHLKUD
To71L+hl9hecu2czPpVI9Pj6FdTgLZpvQl04DglSBoUPMkNwqmGd60cqJhEvhJPdxcznPKt7gFCZ
v3gc0nF4RAbBc/rQStb+b01ETYez5YRPzzBYrSio5pCMP32cpS973MSvdxdVHGcsSiPm36iGxNBc
IK6wsjmZLjgZUrVjQP+4h/wqpQiH0E/3B9f1K2EpyCMGUHSH/P1yQfXNoOD9heMsmK2UzuXX7CjR
MmFrj1EoaDdn3e3rwMsF/lUSEVYJZTiVJ+XOQeAALQmMG+a3MEz21B3pOvRP+PPQd3YbsDuEkv+n
ZgwNiB39j+KB5YEZ4T0MnAf9EM7SMIBBVU2/QTu7zRg/YCJxAxfpwCNxbxmAheGkk0IJ0YV7iIIi
e8MUSN+QGkcHdjuUh8yuPABo9f/MA4NjKCS2Oh6OXwmKBZxapXGTgPaLF07ekbAiVP+TtQXWRUcF
gsLYZVWLWXDpQObnh8Vakx/WBpCsXWHoT1FFvwW5YM+Ma8hpgthmAlcKtDX82ciuLOz7UnlEpCZS
SXPoNivDnn/mjK49VgNmHzgl3mi4cpuZLyNgTh9PPXQr7i8sS9FeMdf+xBy4g8WTJBWhVVMRizSB
DS3f+6WdCyw1hp6WMnT0CG5aaY5+cYB5zF2CV53zO8lTY3WxIanHrYUupOcq23Z1xrd5AigxNI2w
H1M7TV6uTAApQlQvrZMLrGCu5+eMABe7I7mQMnAYvW9Iiu7zal4uofBiLIpk6QwOz8ufieboe9AD
/IZ5oPS7yS1lqsPeXYNpKKOeiA5m2RPkPrRruMC+gI4niFre0CBjlYlRok0pcL6EW9zXdPXw/F0d
jkl4+1oTHXUEXwE2PdgA8Q0CWNswaEXRDzcXW3T0uuje4UOrwXsFeAZSxxAW7wyfGSZM+df6zr7u
Nt0bTIRopdVbBNti6YTFE37jsnfZkxwKweB9qP3Locd05Tjw4BXTdrNuKmYxD9YDlyOTWZYnWk59
rI4/G0yDhVGk33Rg4zWhtuJhQGREhv1cv46CXUHmoWjeMK0TedoZpBPKwTzqc+xj/9GAJRPEouOE
J9xKxLSL2V8u0n3kaYX1z0o/8eNKcbfhdyAd1YUFTIHNbiFctJRpD7ofPyEAC0NkqjH8I26Ylrhs
5+qNSt36bBhlg1IQ68ist8HukoKhXIntzp5jpAK7ZErt+RWeq/iGodzhpGNaxCeE2TbtNnw6Jtxk
AMsRzwsmAwz/t3DHyj0V9CBB+aqMMkDXARvLzRe1DwfjyhCcPvX/7xvKzEGApphDI8JUrhO+MO+c
N8jHRpnOE8d44yXAfVYQ6ozpO7odJvzcIPcYdGKOIObwuz/eGHUPHGSM2FHiTuUpQCGc+BGB4DrO
YxqWO3jlmwWeoBi2vQoXKJmDhz9B+DKDU0bEPxW1Tdy/RPit4NwOxRZuwf/m+lF6RFfUQp0gQE8S
BshFsPCC4ylKc/6VB97Sb9Zo1/iMgwIp7WeDcRLqSH468X0Aha5zABT+L5MHoin5xUfUC14dynwo
FNAdHkCHUFQ4bzaFcIsyYaNAOBnO+TGFA5rV2xB9wWcoadtXLLbrH/a7tqhZ1A1PzZh+feRaDM/5
PfydnyrHvlU4OyHYATeEiwLM3iNB1SLDi2+EbD6qOQ3gAWBPhkkrpTqvmIbjsVLH7eE2y2ylsDl8
c9wcmcoFpSOI0LcV+xRq6OJNYwE+LQZkVsPZXvocj8b0DagnMk14T2oAxH+nbGQzb3T0dRHF6i1F
Qsr5wE8Bmg+PhjFuje/alLderHYjacOKDpFTH0D0kZ6yCHgFNVJwY4Sg2OPd3A4g8hsdGgQbDys5
/jsUdW4NbZovQGixOnXKA4yh//6J+EBdrQ+WdwCmaC1OLHSerPC4wVwAkwRuDtIm/78KaY6li3wl
duXu8ZPApuKNsdzBL37U1uaH3yviwRkrfSOGk+zOPx4Br0M6PRlDkIIdU0SSKjbieV9sIDhco5me
sLs/Y8Src54vROX3CnuqTFgg2Sg0I76Vj72ID07CN+HtGSxblGrTl91iyMbxF2b+xW/xxPsvg+D7
gU7yjGnunt4DjjF/AIYGvwKg+RmzCXmY5QF8xXhypQOGYnoF3n5zR639YswB04ENcY35nYBSfGh0
Qwz5cpd5fOZyNQSayBln+/CVoTIbTufiOmi497/HTAqazL/+qQyBsJaIOUVQBBJdQEA8D4e1aOEY
7JeRHlxmffiCdKhcM2uAVZWeRZkOA5Zf7T8iHC/BYS0lIeyHthRWK50VwXnPhJfMlfsiRrbB/otn
nfIOWx8r2oH4UHQVI1gZ9DVELxGzAPWVXSzQB4HzRHWEte2Jq7+GjH31XjxkVBLozUbSnIxcMZ0j
B2WxGxnT30ysQNhYxUHdMJmfSC7AF7NeRwqQJoDzf2evLcjkeEIBiMEzgzTOwPLArmeWiAhS2/ag
msCJUj1h0K8Gta8Y81sKO0N3WBFkU6/uCVAHb+3C1B60YuDn8B4Q0HNjjQejZs2dZL85KikPOdsI
eOAM3eDOTJ54NhM/OCmkhL9BWx/a3ab163THq/YgGLDgRDGKlCZj77YODx1ojJrOnf2sZ7TayxHZ
v9jk1qtXkrlLtC9uki9mMikCGCmhTlRd2WJ+S4YF1wrPlnuC0RZlrN8iZMMPyub2HjPHY3YgfBBs
dUPImSidFGY3Sd967Y304yD5pupe1op5nRLYO/A/sHdiPTRczW8WbcqIlE4+ZPHBcDHQ5fNlWO7g
RSWnsHX/oz5y+jbRv+SSKlNOhKG9v4wJbWH1kgw4fHHciJ9fQvamYeZGNeVyT/mkuGcof/18C6vl
D5DI2e2vrD+MNF8MWWzwLPYFRBUeHeOio0FulcFLYLHcF4wjkcKFEMlmVPAg886eb+Vnh7Niwv7g
X2sHgXFoAM1TLlC6WGR2Y+IfgIVlM+r5OA9FqOItxRJ+CwMKUwp4/yzDfPvygFtozQubBEjgrmfC
mzsgVqK73ZnciXhl32OmmhbLXcxZffxSPRY6J8FKQE/plT9HMVsDEMBDGw90kzKgwip9+9x224cL
+SrfXrfyE8zkx79nph7+8LZHUIb9FvcP6dX17LmoEtg5LNy5MSrwpEMKNcBAXXU7BjR3pmDfDaiH
UB8jZqQ5WH4nzRqEcvJc8yaElT94OgEWsX7ceYyr3xbTZ6D1N7MmeGEg/v+9WfGB5VpT542rfS0U
Y+jClWSA1T/HvA+YoTC6oigpfZx1sDBTg90Uqy7ejKVuxN9B6le59zzyyJmqguojgaAWDPWYpiCi
DIBSloN1U/ZTQOBTyG1G24ACpIfrDqd9Qy3GMR/mVw+XNpiGGNVdPQ5oJHdYmWH+Ab4J4w0nDzh6
B+wz8pDoIOe37/ZNae0xWuMBvm3iBCcioIOhfwoFBjfsi5ubSBtt6xliSm1p/F9mOzNi7sZSkDs9
y6/YRhcz4SaI8abk7C/s85WgaXp1Cjw8rXG+xnzE0ZyCiTC9F/Yx0URgJEsu6d0II9g/KoDfuD8m
xYn3nh05sbjnbJYXyxs+K/jqxcYgmO16ek4YZp5/cJotLUL+u6PiObz4b+SLOrBNThebeoOy68Li
GwiTRhCbhENjqVvAHKPdsTo/TVYK2CCrblrHSDhHz72Kce9UBVRGZDghE4Ar58opgw+bzTlCIzme
XX3DfwfvmEwQa/cRXE0pPpcuQGZag9pKJIboM4i2gZrSrzLwcbq/XSTHrxHQscKU0GSPsfeptgE5
aKNM9+IKXOyO/4Yo/WzOPcB12jHL3iOygYA4x7M7KrCpoeI7g7WZZ+A2HiIZZGMuqNmAu4BdDtXJ
bcd9zUQ5ZC17x3tMPWufsZkfKefh+jqH/hdA+eNQuXuz75wjNyzGmEmSnpx7eHIIISYvlul/OWKg
/+KLI/fYSPYgBr+0LysaewJj+Rz+EoCfVg4feIoWebWbvjifUsil2Bsce0nnCeSHbF7mRg4JjzZN
GDvsPcWLOR9PuIxMV/ZfobbCW4VKYcre2VeBvBS5JW20zOdNfN0wDJ5VsyYARYu+i+9fjz7wah+Y
+QcFoTBEM7CvkZsgdGDw/Up1MOUAwsyEUpvznLA98j0b/NPscsvAelKwZVdgaWZZWi+wT9v4q4Lr
wCrxNGWJjDGFYEB9G90DHR0CTsrDmXxm1stw4Mu+yARr7EHuqeFlX/OFfPx4AniwaCk8FOC4tWBg
QLCAzmHZ0aeJU0ACrFIS7OVgQToqmt8z88e9YJ8dqyMbmRtQpzLEkpc8t6PC/IHhJagdNxWlxAge
EecNjn9Rn17sAk6pJYaTHRQ1vBxwwcLhLpQjJaq2txkIMpcAhym+xJwz/NOEVc+MUR0AYOC3jDQw
+qX9Gc6Jv1kvKFCJEKZl0XGqc2UKcgXu9jtBtqdMV5F70qsHtM665sClr5h8jbnHv8wgsHghnOQ9
/8YCf+gzkTJl9zH+jHK/BJiLyOFdFpsiQAa3Agd/IT4WlUsk268R+wUzYktsCrFJVYtp1AH6cYsE
+n24buFTINTxwMhk/jE8UWdFBNPDUOJBCXbKWLfUkfREbHgkcg7mOKr3KF9A8xSMFJhHjCScYe18
oJl1NsOwj9sufzHm6UfGb5fR99wn9uFOPa/H0M/Dy6o6ks0J674m2wApkNcyY7yNytEl+rlLuJzp
7y8PGfyCZjbwPr78ttaXYmSJHLEWiXDLvsuMDZQSLx9oa/i2zBXO0mlmJkybGDCVzpVb33D6eMA/
A9X9Og1v+W0Ca34FOV8ZgcOynZmNHKAiQmRnTU16s9wDxLSQ3DMOV8J3WDvbYgLdDed8NqnClTWm
u4HN7gsmTWNjtYH/LSM1hveUXCPj1AANgDVzS4Tg2TRlEpDkzoOWKqhaEnngZh8IXQYGJmIhs86D
ESRqzljo4XiNvGEXSNE9ZgfUy0aAtWJSfI/zAAfAe0ySzZlZVuMOGJ3Aph0rTs8FCX/GTCB7s4vA
NLlrAT8Y7LHtLJzgoHTjlg8h4WNfVdhQKWPUT9Dh7gL3IgEQDaQTYxsUgxHqfMgWTm9JvvdYc7Gp
hFxBdsgYx9Y1N4CAYMz2RDz7iTRnGi5OVkiw6Wt69bEmT9E+uN/cVlBX1MHH40aiToTQy1AHwcln
XQWUjic1KA79E403ikOHcUblPRnGaKNZ43ThCh63w03pXBP8JS82vSlTKEIKOrcvGlV6FJrRiy1T
PEGbd3tj+EIeTm5D3BUGnGVUYuWKRkoBJKZZxAFYcCBbcto47GsCzTBVzKyn82KCypiittWQAB3E
AVhxbHoTSsv4GiFx5aXAmFyqjEME46WY987PZRagcmrC2m0pRwqzKy3+TmbSWlt3jsbZnWjHoQdp
Ao8QW0yNbRcr7CkQDFhZ5uYO/Pw55uZ4yUCWHRnu7fiNc184Gg9nsIFZ4VBtycTgvuLvGarTBcaZ
AdXHCCdUUZ1R14sj6ueu2dTTX3I7ok5Kfhs9IP8M6eQDzL/baEnOturWRIXNc+7B0Ji8uRFa7rLv
rA0A3bgxe+mEm35E6YDihCwJWIIM4mpP3CH0GoFDVZoM7TM3YkDP5F7EbRHBlVn1hfVDHlA8p+S3
oCxMwAg26ITm5R7ACeXOd5rHjGXp8pwq5kTghEuZ9jEB5ueD68eLJEoWhkpch6J/o+ANqjEUpmVF
VQuHUTBwhuwjkmr9QfCxucgg0AAy26/xcN3gDQTDMr6MiFa1Bha/0yHy1MomnY/o75q+/xSmZBlb
IKHJZGpHFQkDIo8Z1uIKWu6vm5uz25QADMZ2CD5H0tE9JQcdfSDj9b7/9noRZgc8mGxVc3yU/jnn
oeITb5UjYsTsHQwgZarOjGSX4DDgfI6lL8b18OAclr0mjIl229bR6Ka/9NVIj+ecTmAV2fSyb0MK
Q7wleVvUclvOCROysyfT/nsgkkdqGaheUOr479BxKBgQK3UbdjYgZjewWgObX8ICfPw7IJaCGzDl
cBRiclqnYdiPpQLVIMt+JooqvjSDXZ4xgibooBAXKjhytCnMpGZvc93EmY/0iOgBaAP19O2IOokl
hwuXYGPc1yJKAQ9QvgQ8F7vnNixJKjWX8b7bklrw4bkiuOPfYDBQm4rV3Mz5Nafjd8LQ9WUKfMjt
1wDI8boj8wPLFr7nN7yToitAWwt+DQaElKjAJkE7QXXIoWvphF+6LndM7lKzLKkhwhvxU4RZcj+W
Tnfl1hKPnAMeSPw/mvJz65EAioBN1wYBeZiChPWy3isON+9Rwfeh9uBmuD0fnK4e1ZxMV8i1BwgQ
njyDKYAeaNxwdhwwPwirgwo5AkG/149ukztsAR/vLj4LVqV95NqMOpiM/1ZDhjuG+Tts9ZQYO1od
DC8joqLXX6KC2QoEm05hFH0x1eVVAMPPn+MqMELAeQG0fmmo4FO/kzrhZDZAxfruI2ThYKjz83WH
Zgv4ELUok3gPSyh2EwrF9JZ00YDdFFWGecW9ATy6GMlnAC4AnLKJqbMwKFRETVZMXhs8ajXW/BH8
jBI7MRbcyH4PiJcGmH1JGc5SUchZkJjQVfEzXoPkAr5D1XV3gu1CFfyOKFAIQGlcdKYzKaayiWCf
GVPGbRcs6w0a5oyhHvUMfFDufNIVYkYHLtlqbGkCTiNArC0M8ZbQwJof4rrmRYFkzKuYiJM9cKtT
C3rDA65FFd18Is7uYwgCLPV5P36PfuJ+lGEYJeqshZGVEobRHBnDcw+81gjAfmlzc5E2YjWVLeH7
y7bo72Q8SC7wDXFjmv3GMHsFf5OzjZ4O9wu7DsXNrEwfEcaY2aEOX/hNktYEwhdSy6Hiq1OoUmSv
qilTf5jZQ9nG6g/K8ZN2UDVR+tAzothiAid6092e2o5OFgv0/Rtt/Bohzenp3RNadq4mCdY1M6tb
ir7NVWINwwlMJIVSSTbLFdPsFV9QQsDFiH8zDF4WjC0iGChXvIh2nqZNwUXdfM1Z6JAIrfl3yROq
l2UNzNNOiUf+bo1lMYXg4V3gxd0QeNAU4pwGGQhiXOmC0fN3MjzUuUFHU4RMxlFrwDFHTzlgEgFW
cL6c8QxAFLrbV0eyYR8BchNogMQQfvEQols3noLcrceEebB64B0W9K8T7QBpkMkow81EdCzvA/Rt
GABQN/EgYTxNRBuz5yGYiGpzXmZEb1XTPBQD1YQ5NdQvaYHMNXgIY6/OQ3nnYCWOVbjVcxoPAar3
SMHiZor/9JBTQgctD0y15IM0rhYP98GgjWE42MnVE5l5hoODvg03nmEw4xyYKyITK8M0dQqMtyQg
jLC53voyvcLT+gT5Wius98dEjyYRZc0bw4qkD0dU9SguelC4YC/gDgppw2NQpr4dDYERF3Y0ODAy
kTY1P38JcAin+mozww1AMKgFfWQO4EgpFqL2DE4ePvvFiVw3nxlOnwaAaSCcPDw1GYKC2OiopEBL
ACkVwecHW8Gh4D/m+cYUpjijGBL1LXlOXOzkApWjgXW3jXHl35IKKIKaVGHUnvmZg9Zy+6ErWqAj
pvFDdEntQ8MGj2vyAdHvDrC6jPEgwFwVVpYY1DwPCPOrCNkIPl89iFG7zQXCAK5bMOUgWK1yZDBd
1Pi9qWF+LNRbKWh7BDmTy6wLLo6BLZd5mxQJp+RjcQn5DpycWIKR0dxFHQcpQmHLWNBQL+8BMY5L
tB6wqMjODDnoCHHeEBzk4BK1VrC0VuEHg3V+lxUBqqLsV1GBUsTdHLXn3HjDhHNjSMZwggqvZxYY
LFoF5AIWkadspCm1gdXPXZwLZ7sNB2WSTR5fz3bLA7Wc3W4PpfMVlBFoSTYGhcx3Q+6C3UakYPGA
osEY4RUTbjMTdoDFhO+EfdDdlW9OvdWhLGHchKrw0DJjk/wcESknYvhighTxKTjz+kA/2MtEb3in
iJbdn49niwGKNO8x7rX7sIR6fsVkYTScXlcwXB0YHEl/mlEpsKiYPUBDzP52mGE1GJgT/ewqUMn9
wwG8lCeBG++X9pUp+KqFqz7rRe3fZ6VsPrw5KXfv5Gy9sNDDldfWoAUWzMh/ZkN9VTFlSnua3bbm
IB2kOEe8/OuqP8piiHsEojjfIxotV0sHNsvCB90JH8El2Lk79zMpasdIJYqJsAzGTdQb9byfRfJL
Kip5mblLOWO7T3F2tnPORYp7KhbaUlEOG5FqXU4guOPLaeD+HIJDSdueXPDc+2FRoSft+rlvY9js
k3wqH3Uhqkdnfwu09BHjmiENXG3Wrl/CW6bnFQFEkvNgpvG/L6bamf2mxHzHxVE+VkvhMMC+C3rT
H4RGRnbTpy/+2QDWsSvZbT+T5loa7eL8nHn9kXZSnUGKFYc7mPHfsgVWNl102+bI/vje2nGXYvRC
jJ/u3YIiuPHdnz+zjb/xffr6Wb2wjLEpwbrDK+d9g4Hel+Ed598YLuSOux8RLUONgfvApjJHQWnz
3DMOARS41NsQXpRAolB5+nxfVkUvusNQe0OgslfK03pFcvBGdkKYEljU+JEUiRjKwMHZDPdyirDJ
vywoHLw795IgWuN5berbfAldnwtuLuRR597D6WNuA7fva2lUxt7O1YJ8h4J/XRYujqUtGnP749eL
HuOrWZkY43zWBztLdOLH6Iw9NWoXOxvwYfvzKl88sHojH2u3sxiIz1sYaOFn2QtfjhI0kU76Ktyv
1wP6icighALoP93rurDGA3ogbFLGFxfHv/NlbphlgB8WPhaGOWRMOkzuwElkWuLo7PNYZCYbo3JR
JI/wwmGiYQP8jG6xOmk4IdIiVo5Qp+Yfqwzk9RCWKkIH2DwEXUcKlnNxFnBXBvke3R2IjxjJkTZu
bYxZhjHYgnOPXVR2fk1eTbYp2WTMejvIlNNdkxqocu+JwuRId14MfTH27Ed9WtIDmiVqXmazUTuB
KBVhjgOXSYKm4lwmAVTb54w0uhH0xjw13pBGzP704T3Z6kUMUxC3/I91CxT36lSLLziFAM/uzogl
bgN5WIgR/jKiloxVs2DHMuQ2zMeRuex+OAEQaULzj4nmmKb0F96IMWvNG3MAHfcqX4dou/nISPss
+RJJ0Ks/Hp+dVz3cRc1PGNIO4Y5zQOOFAuV3R0WBo9sCu56lOMV6tUXgFyy+bCSZKcUvxxinq1WT
lNYEhseudOg1uTeG0xtvmLFVVLv1+m1/oLJBNyO6xcr4YFMlJY8hn14pZM37arDpVjWif76lZOXH
KsWOBVYy7DtZs24f/50zNrO5uPQVz3EIdNvaOaOSxCgspbe+Q3IkYJQU5x4uLrjlWzU68kQpLBl6
3pZ/8lcl2/pB0yz+qNHaCoG2fy+J0YKrHyp8VO4RXz4/DigBmWVQE+3VqErV2s4J1fyrK4tfe9zt
4g5uaN2RKONhIbhhXap97Asj2FMWNdDfMvPxIBqP4mvSzT/BAKSRenT82lwp0N2HT9pCd+LP15P2
Jwi5Q7cLMCWr5l+auQu5FzYkPji6uCLj5shFB0fz8hrDJ+v1LWnglLIgpjEPICMqXCP43AyWdMRD
90FFrMalBSeV9EHjD2O75eFD8uFTaEg7dhJaWlBp5OE2IYatp/pXd0hfBw0AFAyq3MLYNL5Okjld
FkP2CA1oAbt/xCZoVr8VDr/QEIdTTh2MWQOMdlb4LHPl43uAzBxBITonu+OIOkjO86AFRSI5GmwC
XwnwAmOE7g5wpjC5bYynOVx8j/hEMYg8NjrwR+5fI/Z5KHYpwnu37xk8zcVgXHPJjbGhKdd9VcR2
SrBUcFA18eLh/jOJaOiiq80SILZ2cUkuNBfLR4CCET/BFOcJYcCiT5S0YE6/ASVNLlvY/VblczLY
dE3Qwbl/pZ31wF/UY5rgUwxhvXS1P5A9NfudEG7UCQqwjIqqg2G6g6vUJihFxpQ5IT/wA5mM16x0
RlZUT4yBhZUp4kUGUHA1/qBVPgqXO//5s58rPrRE1zClMgtgKvaATt3enN2IKvBMao+C+Pfq9hTr
s3N1vI+gnsmOxEF+auoNdsosL7Hcxgp5uDjs387wjZi+4BBt1SZHBVMelozI8y29zp+jJvmaKnMo
hdmFmIOlcLyJgXy6u4ABBtlrrkZW5rYPZa9y6fTJbx8sf+zUZwTfyuRj4VhCZw6j3uUHWUAHTeWZ
7nSHC3RQOk5o/LdFNtmNWUmU8BHYFwya4NsHr8M405SZfB21GTZrlAcYEEkLXn9zZp0I462L17q3
AKx5pEEnHVo6MzGGmtwhwyRf8ofue5J4ND4FIzrKp4Qjny/a3+LIfV92Z21NTl1a1QBLTWFhZbGb
AsIOpqhFeQczKCGkTwzHeCIAWaEvAYc/4ely96hCqgwAz7p+nGLnDsuphmJM/pOyeS5b4Eb5EM8c
UyVMda2s8aMPqp01ZBaUiR+usV/Rb/qbyrP3uDdhZRrpj73K4IRQX4zdrI9zBTrTIqS3VjViGliO
C5fka4ejY1+PyTSDvD3TveFEnbztgYsH0u9rDs8FwyVGgPz0CqGr5jP6pg2JRJprYFEsr5QMaJb+
9UrfT6381uFzgboq5L6NSC4s/AIVMBrH0YsUQyZoV4CsArZHlt6dL1M3mjSamUDxryGBB3/3iUSP
TfMkIGLOP9oxzE+HcXGQgvt/KdFgyi/CT+A7QIYIX4m+aTFA+KM7gzdW+kJs7DGMTb80pcIMGZcf
LYH8heEHTscfsrqfnHzY7ThCxAbUXAteU7uqsJAAnmeTZjA0MuhEMADgTUHmuXLFH5hxMrMFYYAq
pYPZvPkzYparuFiHEY3eEkIGU1I6QfZwGI1tcdoHg47IOmaINZzDnCXgA50kUlq+D/xnGu5D/xdK
qm34smTzk7ezz6id6ft35TyhAZD59rVufXtRkZm6v22cr/1gN8v4If5+ZtmHo4CvtPWQ3SFqHSoJ
7vkTA3Ekwr/9N4syeIFYJtbml3AMs4I/2497sMJa67nn5eKS+MEjYyyQ0dHrgW8bl5FlDM3HHOei
UUbXNvrB48fRUiz7+4jlJ9rc9ylb411ZB72EzMVpGfxIL41ZoQDH617YLbuwiGt3NzMyavDLuFoa
a3FQbm8BCVaq9zy3do1ei9qIaucTDmYcsSdeFImnLFhEEmcBv0KLsxF1pRf0bIFKRgotoJy+1yzU
+1K/U+4WcX/ye1kd5/D55byiV4Rr1OTtPiOd9SoPuRVKkPW73U+0+Rve3wq5UONjTjeYZ2Bbsies
5PHgf9j81N3597ZLgL59de55d4o3ZXyPbu+oCXHTNHBZ/gCGPHyY+4vhk/Afs10MV5Kovvl0q5rW
o+MCYpCDVQ14sf++U/drc9RKml0fK0flZXIzLuqbW1H6UgD7uJguSYFc7MY/GCdsj9zkXz6rJxye
AZ0e9yGdHaIG4o5otnqqd+MK6jImOKYRc3lJkBfhBdI9Uf4Mnc7X8KYovc/qtrh49BA3FEu2sVGn
twRdYaQnRfyxZHRik/4IT7Xr8hJjb9l7OS3Wu5gGkLXUCWHXTZqiH8qs3K38+6GJ8KrTOgd1wR26
vuR8NwT9bnqjLFHG/S02fl8oDW8+vvtmH0Knmg6neIAG9YL5X/6y6TE/KzXKHH3EfdStDKQNf48B
F2rFBCMqEyzBbv8Lqgh5G65NDC0WOQf1gLCnL8q36HcgYpDyCX5/uUXjYtFzLo6wMeEpCZYOFag4
z4VIiY8VK6db0hyuPDmdvvMGYOMVx4tHdczTMJCsDmx6B554ufhSuzF5wsjV4YsXFGklNumUyFf3
tyKT65nm5CX3Vga6S8ni4PCQapV/t0m2JSg6RFGjM2g4oWTXRceuTBSgaTJrppSlIcAFV0HQxEyy
Qz26RD3zT9oeL3/UOjpdPG+3Owx48DQu+f4T9kbDfReK4gR6CYsYm1MSz8q4Y2n2rYZ+6OnWHNoH
aUEnfrh4nUUq1rmkYmvdcmB/MBCB/cisgxPsbWoDamibifD/oYPV4FmLUAGglTdrt12w27QD83uL
RDmmjWgIBhr0NV9Ur6xXNAu8B+g2QOqN9YtwoHRqSmYYHea5h4D3yy039L7rmkrqd76fi9a6alQ3
lEcCeLJ2GKjSPWA4YWupPjHSIXMgmPWn9/hVmfT1NIvjC+yod1zaDWZ8gDemDBXLH0sWw246GeYO
GBttOtbgFRXrwKb0+UP4hosYDr8yM2RTOw33OmekKzrIoCowV19ceI3Y0O58+qrBwOZrFOSXrJ5j
iD/XkwLgOt1xro3kp8Nf4DViHk+236lnmIy6+aGLifLHg5OAhHFkoMLBaiTK2JTcSQuxL8cYt37g
NzCip8BQ+96dFnB5AzOdD+Y0wPfD9aBozsXLXdqw781mMfPh20X1vz1AXBUUdJ6P0QC1p25leGW4
7S6unyHhFAUMPZFlid+3+2SADWG0Sbq5DJB7pkBnJe97iM42oC6f3PvgR3ca/Bw1vmCNyVH7jViO
zNWxvB+24XPoYw2d88j6cFUnJag4NT2SB0BXw3+pTn7iX3/UvoA7Z31Nwgez7B19U+vtOKkotybY
yQtITXjRd31scZjyLsDVB0DBSMUUuh2Rs9ou+yAupZAA1MvBCH0ESb380jBVuVa0SE9LWsZURceM
Ghlnbjc7vgNMR11poz/gt7U7Fx8V2gr2txZgsOvKe9oJACre7XKQVPAcOSM3N6aVUDwPHXfq6Lch
gQEb/vRlK7zoH+RaZpTtQdo0SP/S9pD/9bHR0GMm59Sf+F8LPbinlDP9MoLBShHyaZRVC50e+6iK
bVOLv0Bu+RXENGReFQzrrv7juhoYs1KgWCrrGyLMF8bR3Xubpw49PpUNjQxM4GzfO0YFpX+FlPUJ
/JAdmgfIA9up3JC1k6r4ngH7vYXvBB+VD4AiAUOlsFbILFT6+FL0ZkR2uOVyeGRtSjMM1t9gvt7N
YJps4TgHx+2+Q1hHET1577PmC2WjHqlabstsXwTy48FzpuAayYBBT7vj4M7GFRbmO/zNEMJcA2W7
Q//MFx6KCg6vI0RQLB4BSbYo7EgztElqQBYVYThx1CYoW2pEmOxaPKD3ay0RDDkpeiyrNY/qdqCQ
pVhGNQEJXPD18R86QHVF2/CH4kcwYohX3CXqGpxihVPmhLkq4AsEUtJ1MK5Qx9CEPHX2xXIfPAy1
QvqxUc1AKRBsH5J5PJYCk9hieQVrMpJnoFhXfAY0oQICxgRRsuukSgvvrwvHkFYifdV6Gurgnv3f
JIi0UBJzlP2Pk1cFELHpK1HYbvqYTmFcwFOnGRKULcDGUYUAUZ09wJw6m5vZZkdASLTEt3nsm/gH
GLps4nb/diJqp5hiCJomRkuE57YMtpEqcxIAn6VFKDvoPtHE7DwhDPxEcyPMN5juhCpSrAfQpgze
/A3fThP04jXflPwNAC6cnJDwvnDl4p0wmy3/LryXzwxl04SZaZ7miqNGXVQkl4m0s/MUbLnFeUDF
HOC36nx6yqCKtPHzgEMrNV7uv5l3KPNOF/NWCqIBu4T+n0hUgvK4XUz0zi1D1SxhaMv1wWX44+Z9
ZFZzsyoEP9vBzRtQBHA/DENdshVm8i88hq0KmbliAu+0hYcuh5ic22CDo/7lOfug1K8Sidn9Xjqi
vYJohQqRA+fWxvhjaVCm9vxa7+4ygcv5IxdY1sCBhCfWtXt/WD0eJISRC6dOWFUT8nh+FbNAC0nY
0+G36jBhqECfXtOPX0SLIrHjUaPYu7s2x5fAcXOW1DUw0KDiBnsFiLYvEhnZrmR4wIjMLthbw3ck
wnGHQo76wM18jX8SZqTZfdYQmHELsSrN6HFwBSPvKXxz++Hqjfpb+FWGz/eqOSpbeDtkWr3W2dcc
JMPZ/TPTyFzMMULyWsgXgH8Y9SpzNuAO/l3fun5H2KJyJjbH3R8QHdnlV2shwTIQFG2TM0aEK4BO
y2fGMCx98Qn/kXRmS4pqWRh+IiJQEfCWeZDBebgxHFJERFRA0ac/364T3R3RfbqqstKEvdf6xzUo
zOVECYvd4eQd0gpgalhmKkwmgQQCvkBl8FISwHYis5jl3vR40ONwAMHCL6o5OIdKW/kgyaRkgDiJ
3qIBa6q4E0D8FkMSlEJVBA0ZaTdpgWCq6DVyHgoNgMYoZlgcIx2jX+lzJTqcyOnIdXEHB2B22FVZ
K/rOBz4doLmxC8alwtux/pO2kOKXyj1gzjPM0PnDO3PmvrmdaGZuTsriTTyG6o6eorUBwDjEGmk+
TagM/iIavduSKXydd0f965FUQhyFgDEJaBT2SwzkGoqmCQ3PwkueExNsVktOaZx/iCA4Kp74xIUL
GBfgvKKFEUmS4KO52vRJ1FvrESkTZKd8sTOupNZD0F/08Q7/nNt8N1GD1xxojboWDvAHnVKF1WLP
ykV6B/FJ+NxK+2Yx3JpMKwxWMBB++SeCxjiOmpNGdwtBg24+5Zn0sgloF9i1mX3N+geQwUvDd3Hb
qHuIZGQ/CDyWOYOBbil0BsftHoK+4iPnjkW8zRs7/WFk5KPZ8J1ThgMPfapjrvMLqzxKi2gKd2NV
i9esnYKWqATvzG504eSduWMhjTQ8oQbDz4/KL6pjRQDM/cRB5Ay8TjKH42ae0btD8u/FrmPQnzIA
w/wyMB53NFaMMfE6EskqUIOrD8DwlllShQpCuMJZgZyJUYSj4DnRdkYD6AMyO2038JZ/Oos76S20
c3YEHnP4BqXdJBqyOaymjpDPzYUGmw/NALfiY2X3aC2784ag/Mnv0C4ACVGVO9K0COTObJI+RsuO
5jaiNC3+cr16rvVx8dp8UBo3hW4OGXsgouGlKX6CApwOL5bG4aFbL8Z1woV+BjEF9bTXt8oaG6d3
2WQoc3Y0GRvt3WLOKkZhnx4jzi0eq+eUrmX2BGQChGl0JLBINlpeJNSkn3xXL3dP7AScASHY4nbh
N/CMWk+Sfs/fM5ZbgsFRBN1R1YG4YQ0Ugn+8xnaz6oDwVkvuT0I4CvsLHU9MYUbjpiNy4b5TUmXn
1z9ka2yx/KF/uSO0paA+ohg+RWdEcpLQSgj3DFoHNQB0AhcR+ap9DByACYyo2AYyYrnqkATWLU6k
JwJd1ZExi1S2sh2Ns/MLsaoDkXxzMx2rQr2CjcZjiO1KeLCwFynTLkWed8qpCuRi8ofz13rgY/xB
kaNMJT8o/Fl+YP0AncTUMeOM/BERkzs9iPIgg30HKyWLqHFG3mPcIUuuQYoHjB4c+SjKUdszy707
kXaGPUGExxSHSw9PB3lGZ3HhIyIEajZHc7qNHHl1d4GxAv2AO2+mrKDibfCBPiz4TIiYGsYWQhjw
i2gMF3DUyCpGODQtTBDb9xGPjC/yFZdyTCqASFU18cW1YR+JqWTw9am+4TPVCL9gWeMsjhAY4lRb
6QQV4nI7vFD6KFZLuPQKlQU7MMlIjG4fl6JFmGLK1rbVIp9cnW7+pYCMVXAHInkn9eNB3M7A/sSE
SPd5ctGY4b1LRrOdSxYFn+UGy/qIBYXb6+VzTtw3imr8VLvmeLj5O5UgJAN0VuOhgi1NUfxvHicu
iCzUKERXg8G6BpAlsiV5slOljd3C+CkUMgJ7rnk/azpzYxRA5F+7SEoitkSaOeFppC2i7Yy8Me5F
FFqU6VowVP+2ZSSodGuEgMnsQ+0fSHP1xxb9F8sGsSoaSAMnr02UxvgApJxNLskfkPW8mlMVYP0R
ue2QliGm+4vzxaTF24GIwtAFFMvmu4Xf0jAUvuCEdif2tp3fuvfZL3zBvcVgt6AsDWAc5Y6C4Mt5
pr3nYkCaP3Q6X49UHCp1JD+b8UxQmvP3WbFU8HetnOfOGgiZNSFIx2+w5TzS72Y+hik0396TwEQG
qcI+EEqJfxaXZlJYe+5q545O5Gque5zWPQSv/Z9BYbkyzdDY74t5MbZxcIl8odsYnygmJcZYpIUO
3SaIkB2k8Dy+uq1yMYKCv44d0rRDYZY+kNRo0eKR83c+vkmP+xqJ7kF3oR4PCjpKLRkcEdcjsGcG
Ja9C8lElcyziX7oH77iwMt58IpjsB616H2OhBfC4xomZH1uRZN0JXvocyCDzqgTvBC5WgjAwOvTD
NmnnzTTLSBvXKZKTarZLUxm3jX8bmQpE7s5Q11luXTig4JCHgezAdyIXcsp538H9cYP1pPudYGBs
F6iFWxAVkTSDSCB8bDJjXKTdXmf/zw1hUscRQL7lqZ13MfldMPhBuamTN3tQAtr9WgDder9lM+V3
FGlr5WP5RIFMuvnMGFA54YYzIj5iXBft4fHXRE0M8j5YXqeXmB8fEbP5qUzv8ajwP7n9W5J97Cki
BxIVauuX6W//2KtOxq3nI4uF4g7aeTwkKBSqlEed2g+gv+te2mY+l6Mx3FfpkBQFt/RfNnE11JLg
EVDJBTWGajhkBt0ZeS993QJNjqAKJTd7CzS1Ww5/4PDOY1rPOxgTrkaSyTmmF2SGJ8+kpUKosPh+
FQhIEK0LgX/4luiZ9TjmJHAl1kaJ7iJIRphdDkLC220qAsbDv2Fn5GvKGIB2rZc94h2jIYfcsOOb
A5WORlsYrlC9nWk+qRAow85SXUtpEbm8OicJUB9pvzsqQ/BTuvm6I0LVKB7+T4Wc8FuQHbRLLBWg
b4XV+/t1ntYZ+9raIxvhdeAQjVrSVXnD0gyicdsgcez4h/ytG4iWh7fji1BiTCeSzJeyKs411Xr0
k97+DckwHyxxA6hOj04wk+8d3Shfw/zOBvYDBsB/uXzv6io76odd+OSDY+v7a6a/xQ928A+fGXmn
Awth8g2h3N1QSNZD1lOMO+Qar8l3XnAvEWGUUXjkyhb+JBB8yCfaZ/Tjl8h2qbWwhn39KoX0Rz8W
6uBFqxKuxttdLJ1s1ElBwQs/Y/+xJN+Zp31nCFb/6eNcp1kBwMetreBlrr5JZ95jLRpEQ5yOZm/y
c/lt1jV+kL2irClK92lAJV7CxFVitusv+DMifNxE+9e+EuGFylGHYaGfkOuJ24D/c3o/M/GRuYNs
gM6GC0kxiLaRMRubxqbgQjzXyD/sFwZD+QjOt1b8HWwF9JkverBB2S4UvZjqUZsAiX8L5xb2pvmi
cHl2J4NIpqPLAhkg5cN6LEGf6cF4nTsUrGRzlC4NwZ/UFV9nfIepce4HmbFBMPKlYoEeXw8Dzfny
sdHC5WrmfsFwDTL+7+zK315/aL6ZwG2wSuB0pCk+iguwvi9EJLsycOwVHQFjLtNZY6qXkIKp22pA
czqpLp6mIe/pJ28w80RzH7p5JQv3zACFPAa2jZb56Q+IxwTCf33tEt3305Tn/NS+GCz5iwD5kp57
14kf3csI8bIUkcVdqHUGS8XjOSUzIxfsx2Nktn7Gmiq55UYUIBVjsC9Mbf0DwnRPJDQ2ZiC5/NKL
J3PssOd4XH8DYwIwg/yQmQp3Pbb014rUWprwADluk6fziG+0uKGtuXoXWrBeZCgu8YfOiGSEFbBj
YW7m5dy0V3OA3+4gkuVKoqSu5MAB/EgbfMuH2+JzwMQsWSj4zEEwqz1i1vEwhOq0l+Kbuywuf09P
Cr8BThguHmESquwCcaD2nnwgX2uRH49R7vJ35eUhWRu7wcOCtpI93RGfFY5KPcZooG3uFA0S/bbA
foz7yh6+Wfvx8xN+TWCqzXjXdMFok6MIiXiZ7SeCVmHcxE9X4fXek19sCIsuKYDHmRRgpqYpg4HV
ACKDScys8vAGiMbQyt9X3/7IgMC05j392enHlIdbBNnAV6R5LIs9KwNy5WTbYLICmyKkl/TilW6H
fo7f74aLT57US5rPI81/EZ1A/7JGagjBufQwfUNSZ31uMe+sehylGEND4S2VwRQJbE0vARl+uEkl
S8MQwOwmTixg2n/f71zEAmClwp99ZmCyPhMkouiEidqdMzKuSdCpFKcf0WJLzozNxTlH/85RQbJa
8rb8DP757cwWpOr6TFDypCMlkzlNxGAqLhlkbJmDBAS1H+y2v+OQgLI83m1Ps4HJ3MtQxeDSWQT+
RJJHMukJNX+MH2EstgP+PLSw+OPpvlwi2M3iOngiqUNlXoB0JNTYY6EknAks7OuUy+pr8KTej+UB
vgIjxQV/JX8O35pqn0ktjD+TKnyDSngjv0s0n+ewcZAnV3bvyLDL72CDGNMic5DC3RYU5DoX3SpL
JoAxxu7oMcbDw06HbvzJly9474699WUXUbHCuNoDODFBcyVylEpBtlJ78rB+/GMSn8rT5xsNXszO
5Ey7Qz5ofsyoWF4epgxgtAdFARawYFZPQSYZj6inyFj//wrNUGT7uvMk/UzjFrxudSBW+ericIWr
/fWcqmcyl+OQJh2ado6bCiVrUgJQIjgHrMJnxvMLeFWZDWFcoM2Tiu0/bSl3Vexy/oh7iDACxVGO
X+cey047HzBXEz2DwZTruXF1j+zbO+RL5dNk5+QciyTTXvj2zZJB+hczyiD52rxd8dr2AvELwS2i
L2mwiAgXt4WI92XfwDQTYlPfCI99nmCAWD8IvqU2ybxMCRgco5XznmOUhykpFKT4cE6iRuaZQ2sL
5wn+uX05T3s757Yytz2DIE/+OJxZ5HdTV4RQB5hhVQAXshVQrUnoEqZjHGsnsNmn9RB5SJVJt84/
RQY5quPBGmiROCTSx6CrCMCBBkRX9QyK4LNQGYkfKUsST8bX1Pm24HxxKCDLY9yEM27cmkYgguMQ
xF7pyjZGPM5sRbwbeHzWfVGUZVTA0pLxuptUtmyJeWO541fKmtm9wx4TSXJXbCl8gnpvOGGxzypR
M6KRwu4098ouiMFJcnZywDfzuQb112Q3o6izT8+U3fIVetSWoP5mHpdIbDyoxPQiKbBuQevR+guC
kNt8UzzwX1okiLpGD4+irko/zkb3Tg+L8Ehx/p13HPUDY9YxMjxcRgus3A//xOiJsssKBgHCZ1Bs
DglUbwHH+c1VYogB0CEp5Dvu6KGm/Ys7eMw2fXiGEJ24mTguOYkldEIH6UOMc5206ce/0byAJc8c
7kfwQNvXti/E2CGpD78TCnem8/IwnIMB4groR7CxMdmd/JRflkI/FK2GNtHOV0uD/8OxD+/m8TO9
MDrAzhC5JU7W4DuFrfEVl3REJv7ak5yPYGhAxzHL4m0FLkZGTqyrjdA57IWdV7F6Ug85+168yoWM
LKPbgVR/p/DYLOEzMTR9dnGfe3JOfyqgEWFdtVfyCHLkUcyTuR390rtA6oAVDTwNJPvOWYbYYC9O
dRCqp0ewO5Sz7q9OOlz4vK3EBSDyYEG0oDBQcGRJTi7zEPiC6JZ5n0TU3gnfhN7ZpGt1I2H0eBOm
tmfFoMQcKFgEPKruy+lj/sCnc75sgKlUbE6Xcd/ljKTMac6r0fndCYZsPDpyZArDBMIQGwAFLOPu
Ikq5BBdRJfQMeykYw4JgatKbeB1mKOzIkrmj4KhDUsBE3hJ+GVfjHGwXgyOTdp+n/19nNledllzw
HLIXBhyW3Fs6fluWbHMucA6KrayhWPxmud3DZnIhG/g241/OCDa8cGswDvCuDiEf7xw15wjk2HMl
4hkJTw010kAvJvGLMzV9hM/1wxvwycJm/wnFeOnmk4EnU/ZWmvy4bo1X7ysaByHfcAPir4MSdfj6
BB0qQUcASV/EzWlHmQqQzY5iYrO7EUK8vWeu3HM/ckTKXAMM/7La85N/QIWIsGsJeJngsYpFjI4s
p8/M9HLzGR6dTZe81hH6dznqZ9HweJvnbJFLNTMJrrSQKYCA0b79AUieat62nnZU9o6SFnR88gkk
7OQ7e4T1m/rjDdgXtzfeiltMoIaJJAYPpTJ9UTkkXgI+WGYk1IjOFY881i0Xv5jFHMxEotonceqe
1oyJ7IyEtNl3i0RU09i+HX1yqCNsWsLLmsCawcBrYIqlqftIG8KRXfy9wywqcTmSpAbu6NFCwII9
IbgvJOxPZ0JMe/n0PnK1YyHZcJ30xysk091DGaJkOL2DwZDQyt+QHg+RrCsKovG37QIOSY5KhbDm
lrQ6oyLYUrNIhoAIeKO0uZh04T5xLT6bqYoSurShCrgqdb79nZ3tKRwnOI6eXUTYKGup4P3HFXDA
Fpp1+zq67Mo7uyJsr3H5SV1uTvmxsAb1Jyq+9e/X5k8UlqqbCMGTGfdFK2aX2ZLq8Wb96gALevZj
NaZpNhoRU8sMVttvfi1uY0hePEAaFpOAr/z82hWyMIgJwI8PJU5MI63igKjx2lO2Aq/IK/vbjFKi
sp03tIpNMBMQBX/Nx5heDZuUQ3YD4EDg0XVzxKOjPh3GgHKJzIoO0QZsRnCUevKCNz1es2l/8kuw
BX1/ETGCGKdoAytK9y1N+pSgWw2X2/p5jwdzDsyLZuOeJwGt949MJToaSJ9Y4nNvxoxCwzuWyE6c
rMXTVYmy6tlos0ghGOsLbEYoHFORR4XycoPAuYluQ7zsHIazirsYYzmmwvLANQxTleOMjIuVAAw/
AfobSErsqYv+YosG2RvMLxCFNFZeSIRAZzbyhglXwl0YoXUC3SiPRpa8+8OuyOyFRMPuWzNiqLg7
slWL3QJPZzjyYLL/XXiQ1jmGYpTs4m+rL3YTzjZBknANGBjCyKV7mV3af/NR1IQucD/7ItsJM8xc
N3dbicEUF+EprHET2Fh1UvjtVg7kLT846kNyq0FZHLcHHqc1QWcN1Hf8CT8hV/JFnMhk3kBppLWH
n+78Ly5RtEF9p18ccHSTLe9HridiPe5rIUVdD/iZYFlr1uIVvHELC7M35nTi/DqLorak5zOYxsys
vOd0LGHNI7edVxNfuYVKgKNAvOPEIhE0NwqANXDwc2SC+WvxFWc7KOn8Q8ACDin7zhTPj4xz47uK
4TIOzMHGDAk1LoSe02P+USZXQueVKV15JIYgQZLcbvMmzDPkEu9rMTPKA0sz5RUEhZ+0OdEoA3/g
t3ixGud34pLlueKn+foYYUPOBXHaVytD4MvoR9g2GyV5iA+YPSJjQm7uCs88/z50mw4DPvY7skjA
0dTxALUWKjzyiahZJ1hB+ri0NvFb7/qSOLVipaDOF4FrAJxWTuDQ3S90py2iy78WFGKhLm62ogTs
7Q9F7DACr86tKQljTySpI+IIEfBeGxJAhaKRr9B6IjGKol2PUDkaGriXcQoLxbX4wJ5UTLP1USbT
cTPwI4w/kPOkgFZkf6qRNuZtuIBgAlVsaHezcK0xAHuLF47fbtPCzlueiG+gGaK/6kCVZ22RMO2+
ADd6Uc+MW3Jnw+9YB3LRnfskm81+ADYY6AlCjatQ8kYJjQpj0qaMRT3OONv7lEp/51WqONzUCXOE
zy1OBQVGcvcHgAfW7PEGWTyfHhA9gQ46ifZwulGOloDslACwKsqt0sJEz+YfiHkKl/6WtIbxPbh6
TEybB2Mf8YZGCZNHjoDYIcUA4GVLEc/7iKSUUJanGpBANaCQ7bK9LVAqrDR/tCkdEGFh9QAh+WnG
BzmgZqPyAasmbcDZJT+7Pu2M+7Lm52P1fXnWh1Hgv0o4HE0RJVuP30jT+bD4zhq3Q2LgKAexN8Bk
BdhDkA3XMyBS6Dg2D96MKSZiJkVQMZqzSDCxOzsd2ePK6f5efxoKOtwFbGarFy7dAVre2x9r8QHd
Ows6BTFETkIV9Vn8hJVE94qjyJFCokrGMZshpDBxt7jXhAzZRcbKRMSzA3CdYHfE60GdhvBxky2q
Yha7BMrhc+DX3FAlkv4l6jdB/nawyw5HTm/Dm5Sdm8zmtuGSa9ZkcK8h6aFevU8gpCZ0k3A5UEAX
0rxn9za8QgTzTftTzvuLCJMQHtX8TKczxmMXX+fml/5mjyOrISsPMz5Ahkjy7hhq+0jKiBT7ZxKl
BhD5CXcuNyyn66Tej9YibwJVyXOp8BESobkiZcd7H6Gbya+lYyQcWTcixsZa0sfrPZzJk0EyWKsB
FsyAQA9bd3OUCWSlUFKKPP155z4bQtgxztas8UNEu+gpJGa2YFRar+XIlXruEGyN0JNHUPGIRD3Q
bAKuQ/BcENecMaZc0SjK76j9ofmLqlk924VotlwUZ+MWKRYB6Mdyrh8J2zO6/XV6t1mIaNLWwU9x
3+zR2PIdhghtUQETHIQ8qXKILOmHzwTcVA9bn/Kz8B3VJ8pc4888W9czlaNyBV/MQLoiPb5C27jA
TzbKRFh+hgsJbAqJNicM4Olm53zWGBpey0c82FdsatHNw241yyHngZE9iR+ox+NL3NN7CljO0nSN
BjxSU/TYYElFArLC4thHv3Of1QZjldF9RBTtk5OapAOSt+b0CvuFJ60fKcVoDnQyq+HLaGFrDSAL
8OAX2UC0VlAZRuqcwWRTn8Ei8eyjW7H7exKNbTbWbRuhHCAgm+ABk4MFU1JAcpnP1aiQgfwlxEvd
ZkDlqCbYTtF1tAIrqZbPMzMSmg4GNCY5totqmU/rPcRiDnpb+MxlJNfGcO5v3P8AFQgMpsUgaAgH
+JF18HNayDOEirBHvsi1xhROtH/yNckDAfD6WERK7ESxUC77tFTSAIGRNGM3ExGTz2WS2a8Dn0JG
nCF79jZnwGxeVsNpm4vAAT0Ai9h/RuaFgQ8FHfFEc2QwvzGR6HhMX+gEd1DnH2TmGHieQPKmcM8U
RO0Z0mHojOgkKIUulTRaglq4y/vTX7IrMfpqG53GVdKIXCKcPYzRJw3HowiRIk7CUResUGYvTBDN
TLr1bsKgLjOr0yi4flzsMs5xE02fjPLwglb7YaNBWM+WbaKwWu+ifH9Js7gV2QGQko8NZinkk73V
Tiw5zCzoQaH1LlygQe4O5H8NFrWpNcHoeDkp58G4/yc8IoiXsCYVQU4wOQ7HinQd5gj+M6SpQKSV
X50LC1Qzu2JmK90q+kFl4zjCzgZAwrnKnnZJQCb47klrc34wpRGpmzZy3xLYcaGesMH2pjUClmjn
/IzDKKGknX0BOT10UPY2spYD2mJQRP5yQah5B42Pd65ClgFsRAougmypG99OxEHA6yOyx9ZKypDV
jPkBXrksUSgXi6dZU93Bx0VHAKfTy//5GMEWCIvJpvzw4xsw4XAJC4P+22KRZq398XHe0ltKBIOM
6sPSsNtrADbldujdnvZz0UhWZ6139q0CyVWneBz4+k8chyPnjYdctZ+1eY/uEzBQ6zsdJMVeO2oD
Sgl424ijQsqPCOONMAO3Vz4drPWgR01MyTJit3s1KKYPHyGWbCv74biebLlcyRlTo2fIGCSWYJEm
IpzgxEkvO0fgotTKjLzRbAg4WlJggXYIEpiI+/CWsHrwfaGvjQckOQtL5ojPCvGKmfRYyuiDoRmQ
w58FRQ1Q1lhQoVieeuOCv9UQgOo0WnfIp0XWs1jBk/55uOY1/SzFwc0tN6Y00XvGTdKN7yfiWmgp
ZCJt0c4aS2bBTR0gQRiCKU1pN3fRfSDMcOAm+XlSNYe+BighuvpoFRLkrAPEnS3x0sSnEjEffwHq
KA6j4Ah/iz7BkAgDPL6y7Xt6ylNiYF4iyosH8ofUieyOngdRZqKY9tHn4ot3IKejNw4kFOdoUpAs
hUhbkNHzENIG7LHqN4fyb5fmQyp9OJQzFv+SKZQFBGnUDdv/1eG38Su9K+0qMwWhNfkcyMpdfNNp
aQIhuPUU3eOijLSwjZEemMibv5PbmCQIMZ0DfoAXOkIMcHfahbRCuqOaVdxbj47vMZqEHBJhaABR
EKWCIGDJu4vkWkgh+Q6HhHxAD2L3I8BEzZzXDGMCxntGct36xd8jE459dZ6TFzoKLueDSihuNIpV
Jkh6Ka4J3gR8l3RTpK8Vlw3BVRcd13Cf3eAFYtogY0RhuNCm+kZJUUz7DUwwpBavo2oVKW6Z1R2X
W4z67LXCDy2ZGDNY5CI+SCK9zTb+eRWWBJTvlLZb+V/lPmbs8TeUA4X7IkPW78NAokNHnG1mrs7/
tdrlFuEg1uqqm+x7sG4Wvw2bsIHQjOkxSx+yJ01u0yz9OsOIhCV/cOPWK8a72kL39lihZ4rUvz5Q
FH3GHLS/A/yzNQRUvcy0WPG/iYybZd5BcX3JAPqnvfgIRxraPGy603wr2XVlKvgZiRBNhk42RdUK
l2R/bVmyZZuYcU4FbCDC48xP7MMLfksuzhEsj5ajgbtCg+cMAG7zBYEDho2RUNhZPeQoTk0lNWSa
+0P7hcYH2F9cfi/nBBpHrQ1Ad2fvZjhvrAbv/jNCqoZCUAhrEP5S6EMaOg0KH7eZN+mAfk0cEdhh
+VArtBIsuHwUA8bzZYE1kkJ2PucHgMpPkAc2lnTiF2ed991gmo8Hq8rlX4t3KOEYach80Dy0g+gF
SOBGfAD0NWQAwFMrrImqxV1LLdeq4ezgTIsK874U+o5sko4iHOUW/pK+D7JEFw1DyNMRYWzZLIem
4pp3+Wf4f8AMrMLH63LcwM7utUtUpTL8YSzlOKitooGONwjIUJ3O7gViSieqaf1dU5Wr4Mpc384X
rGSfsOc+Vjum9lbkcZ3bI4zt49wihp4M3Q5+Pn4H0xcHP6CEAQ6d8r5Nypnu9fHbfdePr7HzYIXX
v+DufVuY3FSxWBZgRmuCMkiqnPP0Q7lyDYF9kUZAjPLXeq1wdWMo6GGh+1fK1OSiRelDqzMggAS7
b+5QVbZ0GGDGRI3r4KPp8LLwTyrvQtTB0H3+YZXW+Hh4cgurr9uPj6MUtlq4H+KCiTyhXWo14O+x
xcZ8b8zndlD5LS0d/dG4GDgYRBp5nBEESKc3zxqSXRoxV5iPR++gBzeKCq96hgPGrzcFywNiffZc
V7qcdOqfipSXINja6pTxlU9lBO1vvsst/1DRQv7njcR4VM9yokFpXCJAZtT9aHx/L2z0aLoV93sG
jCuRRHHQX+eg16x6oNwuYRukAXBTfBMJMBWBtjIdItuWHFKv/4bpLWLDScDCkuuE8FjlIPYcfOLO
cKNP739N36mFKkdKrwHaHpfwg+0gBYjmgkUmKEyLPWRmr9YcHOmyHevbf5l3PauAvaNA/jxIUa5j
Y2WZ+TmYIv2PCzSboKrkrPJ7h3rS+CzRkMMg7T92TFYAsiW2IG7x24Put3YTEFeQWFTwNIVfXMIF
632DQtHZbQuxPd2PQFHpbQ24AIUaZWc0ZQfikn/Wmx8kBwn8E5GsqC90gslZUwEoFNFu3GDZA0i0
QQaZdiXvvUHDdgJcaDZgRJJISx8S2cOwhrOAJK0EwkCbvddM3t8AvuYqhyxVhQgQ794e/AVsWnuA
RVYpoqLLvd8YOg9cwjFxqtLsaiAOzGcsZEK/EfZXUnqDChaYPHLEuJxqlAxKAGN3Irey6SUVJMbO
JpXw6teBCFAX2xtAu4usEgwfuz6ZZKJOUPAZ21HOEgn1LZE58+HdICm1mNWEtV/ZOF6om3iLD2AZ
ROjOR+QB6sQPMk9SawTvCJ5ErPe/hoAPE3CfAQnWlIGEHKs9887kTSbkHRONwC7vR3k64MkhvTgk
8hWZFMChCG8HaGYmI32UzjLU5ci6qGgKZ5XdhxcjL+YfUfP+sFGWxCWhT3RA4EYDONzzy9BcVqgl
pkfZqecCLqcXNOCIctH8XAlOQ92CpltkW+2m1+0jGqRyDBJFdYcCmw4jchfNoAgFeA4qb8iQhGGF
F7GYfP5E+xGMBONTXC21GVuH/7VrpjbNYVmpDPAegB4gHxn39PSD8pGkeYDxR0t/Edu8svrwnPys
5WRCs4MxPGxb5JWElTkjZrIBBvOrzJ2OgoEQG6uNNIc1o7WE8e8nGz7xM5aKrO0k8YniYl6PxGlF
zrayTm+gfThtP6g2ynEHzp0yy3u6L6dNgHk7pA+JKb1eNPhXVPey7jhagnLCRIHdrp7UUdHxhw49
ssjIAiJxxDiDEaOGUIEx8/i5xwzP+yT2s/eY+XB1d7DO46e2n1zaDJ3ykhTJuzC8+9gfGQg0tx2X
qbak69HS3J7bbvqpNmXs0hHe9bxy8VGsMnpBsVu7gNorZ4h+EiOTAhTQONJc6PtAULkak/qsEjgn
zPgq1yb1dKIMxPmN6TJ7k13EgshCKO/v6cO/8NGRHXo5XdKGam9If6bwFz8g6dDQgvTc9ok7us0/
y8JrmeSuG74io9e38HA0XGu65eDHrH7t8F+Uz+KXuRfuNjmNnvAcl2n/5w3Qr4BQ7FZCzM4z/jWY
e3eTHgYnKYWHEP9l6BR3d3Qdv59Rjgkc8qHnUqzVY1H7mUQk4nq9h7kawgldqw0VOp3O1rPK4mZg
3jWPEh9SRb8/P+P34HNgQ6WtkVRjjjPSHksbfwT/hB2Rf2tgxpjkf4y/hGZhDu0F3WsNv8Dbgh6A
PAQRhAuIj4tKuXp92UUMUA3D4vy8eiSlXfFxvQRwWRw++Vwa0zCzum4/+C0HYTmrEbg4VFzY5BTH
OPa8DE2xPMWaRVg25Yw0kR6pJXZrXwEeI0rZVaeUpM8kD83nBJKBrE8GeZCaqe4hS6M4lveWAxKJ
BlgI0knZIx5/BUdEf1nDov3Bbca01Lk5HBPB/EQ5DokVFGm4VDUue+sX5WfQxSoZtGSrTN6OhGvn
ExAlKiHOhGsb8xBcUzS5Z/V8PT1HLJjswmNRj6aAXI5ERyt9oJBbdSjSAmXeY3hGklWIm4c4ECu6
MoEYBPJi6kWwKXDYp9clfUSh9Aw5h3ty5//ebbMlVNoYVG6UfkXmaQqSYI1SoqhBgW8uBjn4O/b8
nAAHznfYPOpYGAQJHi35U4HS+b5Suon5IpJLZCC/MmPDyw4SFXvohIDDs/iJwEc0CbBYJAhPN0Mk
q6RdSMzfxLTQIocTSPNyxL28jqz7JdmEOEer7SvpfA3T9oktMx464tLsSNvrsRoSlItZql7SNguk
U0SZgdz4TaI1FsQhui98tM1MLCsiHJsllhexgOo9cyir2MFQK1DvlW05kbc8XgXhPdDmKWnO8lIV
HYc2Bgjw2CUBqcCq9Mz7z1gH4VPdkuxSEbE4GsP6g3ogN3Z5LYjGPNdLGFTgyyOcLO9WGd9OZfwY
77YkV+Tn3V95DXqyU2KVjmEMnvje8hXZzORAHFiRhyJOLjNUyg3AWrU5YfwTmPkAlz+R/ciJ3P7P
JL6Gr/+PKSzOAwqrIGAIvVViggmui/ZAmEB67UAu9VhjxxXP44Q8OYI/ibckzYIri0hZcSm4MDqE
BM6QXBFnSRA9uW6iZY54OSQcIv2TZoWUkSY5i2grkcmN6IZCutYWYiYopyf3bA9zIg1xs4pVIr4K
yNbUUIXAFwAgaaKd5bHz8oPIw7sYJ5Lot836vUaIaPCA8bfieSf97j4pkgf+P0A7kYtPBLojJPFU
S3Bdz5qWTFj6LiyZhgmynWaEVMS9E0UGcCnknnBxjCwluvgqVYlQ/LPijFOUMQiyhvOfWAcafnm5
FbKYMuts3o29UAjD+4EkI2rimgehCdbEGHOtoYggcZQ7w+amruhw6jMKiGwI9nmg28ZkaoVQRvY2
nNMgGELmLWVbNPJJ/AvfCm/91xU5/Ewx7MM0GvPnfSa9hJQ31FkdtyprNhOIqHEUbQv8bxhpjlAH
zBtHBUA29wXUravSUsz7nvETI3SffgxCp60+JT7p7o9TFVkD3kbEHBvyithAwbY95HAyfO1DzEuM
i5xXoHgsNjxf1unhZk5rhMi0JuR927JxHvi3SGQ/M4HxA9J4zLi+5jBvY5DYGRHR84PEECQmgL7L
N4bjWaX+TDa32LNcsYvn/MiwddpPj4GY5ZefuIueMUJma/5f4JvTf8xN4byRjaBv4IqUeZNgGJZf
nAYPeqnEXAUMbAr+AI3hA4IPxQGVJXhdLMicWTbjnJ1dg3wGchWrgkfiguf2QPVBsiSp1HyAEMfo
9InDBxFzBJTMOMcze7MBTvhL3QIho4Ig4YjCWDO9+OL7EQFe4MM8W5RPi7pkG2MSoF9ya60PSfA8
o1kMR8nf9xmBs7DIGoffSY842YEz/i2+fC3aCLAu08MVSB6jqTNED/SyJpIv85MTemiyY53luYGw
IicNIhIjGeF8PN/0jdBg8iD/hkdRHOiTvPR/yW2c7QXVXwTZVD2zFb18Yd37jZvkH+Bo+PN2i20x
raZNWhPRVBlLXobBZoDQS0j5iLgFeHz7WMdoW30SgOA+ox6Z+CLC/kFovhIP518eOiAuxl/dAq40
hh4BhhyslFLGFOsaR0pO4Z7QkNjCn5bT3Zwx4MlJezcJV3sHzBukdHnvQx7pfu2CU3mF2UFUmjpR
WOgKyJZQfX2TRw/GOaGcUK2cOlpRRTorJ7jDiOQSVmJ615BDs5iBXu3Q7Zyek2/U3zO5MucBlKUa
J+tvTW9EQBAMBiX/vlZoZKbf5e8aQfLQEj16GJ4msrgRMI3lmHt+paDrCGmlE28wQD/Z6+hDicIG
8RA/dziOGJLwCY9NICU+pHkdiPvzNweVkozbHCRdbAJ0eusuMYq800zKCzJxFXd7o2UZkNUoJ33S
ZeEJGs1D88PWw7lgj2a8ueLTRR+KFAfv6RpRa4mtgjaDEzcjb7yILRYbyMVHEvrXBzbECPzgsUDG
LSTpxOxEFMlzpuDinfS80QGxG0stbBMbp3bCdQIW+gyXbIM21wYHQt8doXjl8LHelYMAUt82sFf1
iioNzFWWLCpAeslIWJ7ZRBFfWO/FAyWxDnxJBECs2r8NosMToJivBEPj1LjQhDzDPj1MF7aj64Jj
PRUZ6IhaMbLyDjH7OOKRZ8GObjRn0C+PyVwmVJ2j93A/UrI+Gawfc/KmGITg0jiVmsmNvyNXIZ82
0QE8d3QwUdcN4X4zZ5WfEcrOAvkfS/e1nMiSRQH0i4jAm1eg8N4J6YWQhLDCC/v1s7LvPMyNnm6Z
oior85x9tvFWh+AjmjDgZaFbu/RC0MSlMRvLnKDoUFA86qc+1tww5E6QVgLvj3UJ2sshJoc3nBFC
yaljlT0dL4V3WQKZOndXXFE8QtPtKI+6zaPhxxbBmh2lBCPuw8rk1rGsCfkpF1ruKYEULuP3dsGj
o/Vsf3HQZ04KS/wdrrbEiRsBzR9aw9fU7km++g1CK30/1PqnNu/M8qXDmiAaJRex6bk1qzpzQu69
k4u3U3/5NT2s1BCHDqrIDxVl8eOOqPfbIgIKRAw++l1NRNhWghoW0N6Kufmh7Ate5r+jHLoVv+Gh
49eWyL88eG6fpXzFq9JT6vmXWUjW5ujw1Km42TpdZxJ7mMjinbuaXGm7SIbKmPoVwaWqJJVdU8Yu
wP5RcV0HF40VaFyweS84oe/riYCj9sK2wGGG8+FxHiwAcl5jdtTwYL0qbO9iLoVL39O0dArfmnwF
LUIDwD7TSn8um/nFUvW+LOaaz0fp41jnrD9dT+INeA0q9B06R91GEq3hAbiRP3SOPRc0pZ2K3AA1
OdeyEd4JRtgKg9ERPk9YZ4hCufnhS3lyvQQafTaKO05Xo3Ww9M6iUidgOh/Bjefnt5unQGB/XT3x
RguyuPxPkJeGJj2QWJ467Nv4MNz3T93l9Cq2o8qzpp3opuqCGdh+Ox+br58sz3qv8Fd/rF2prJoh
2CURFarYv3qHV4mNZ+WuuO9knBjDfAv8RqCRalxYEiW7ufaze24m63eblfyRdqbz6lC36d7RptAY
Le0k88nd/IL6y8UJCeCvvaohEWDW/wVdUP4thRZkaPyHM2mqXrkbHIc4Aqr29tGhHeLKzuWPTaWL
IltdnC14CWBDoD31aRUVKzXXu6ox/uXjvf+WlgsteflcXCQtmRC3tx4m8QxCjY8UXvYD2C4WcQ/u
DPtFLjTBD4OkwCL10uELj0SO4QHlLsQbBZIONwd8B1rovsApnFhQFSrPYZhSLMTeh8FctMAH6k+v
hti6sadRffaJ2Xqygw0fLzV8DgZhshlRCvck+5geuiYzF1vroXsaqsx6qkjvy6yf9kCNIgZCqwjk
ArPQZFapEY8UTZkp+ZRR8pFju0/eXZX2o9d0KSD03vBqbifLwbKTGZJ42qTnOUGnXiaXUruNn018
BwPMTQnbOttZNa7sO152cRu31CppHDLEDpU840tMkcY/xQTMjrZCPoiLq6mWOZEsTKWdyoxYQkTs
ubUbbG56ueQnIMGkTgeRbawHvJiD9LF0IHW+IeMmgiokxFVeGugHJH+hR0DAaXyFGupUc2LMCzA8
xfIoJ2NDFbtpBe2ASoeiNKEWMlK/1EzQLjaPjNYsxw1J6dAzbd+M46SHvm+Q693/Av3pbxO5XLP4
09cFTe2u+sTgYelE3OW/SqTlHL55LBbm2cGfQqeRHxv7Oct2Qnqgo/gkNaFa26H/JGvvough+gW6
om9oSuC14LgU113l2RA1xOPNFffjff/ZDCug2ID7Fsd/osBoWMy2YEO4rreKMNLixEBYlExg2/qf
ZWa1QgZDafbxBMlsGyxBS9KArUYnjf11NbqXFt7fhVSGlsDubLU5+7IQFWnZTqo49QCyDj0Oh42/
wa36b5AnPeJYkmwS2r0cs/0PVGG0cDcBt/k5uZR2Jbnab1BCtorMZIzgRt1r+CFO3dL5O5SOh+qy
8VtGKk2Nwlw/ZBtkrQdNXR/YwnzAuZt6Z/q36f8N0k2bS2mlLjNtZMepHcBCjg/kA2hHlYHTa22e
D4MQVvQONzcqlKkKlNaps/30CGqShkLn6yjdP0SNMgvcVnJkDcK9mmhy7iNRe766QiyyHgqqQfVg
W9j92i4oYbnyx2lEyEHj0XK8UwdcEBEAlNmmPpBbY/E1jvUOvT+RQda8BAYZi81VoCzfip5O1zks
2cA+YceUAMYZPBUSAPRNxIynykLDEBBc9ceuuEjrhVGxkiov9Uil/PdxYuTVTUyGhfnBc50F2RHR
8anjiwuT1Nh8hDVM/9iPlSei2xkFYIZUSBgYA04KUxP260Q16cgmXH3Zbar3Zs4FYArtJsI3JlLO
1W6P2ravd62p4uwnpe0nVCYSvmpXBBSVE0N3tfqonnVRWIzm5op3VaFUUGYzxC1JjhrZD0F3IX2k
ElptI2+NSwiBzBFb4bXSoPpgZrXqxZvuJEQ4/kt3kOoYK8OTfcd4HnqVeGkKx63ctZwZpVeqywcU
vKSPXGTDTNekvpj69kdDAKOOdjYkldUz9VgzRQigBUZys0PDFfCivAZhmzmP56RVzON3FXqIf63u
sW7w6PjCOLL6wGb7duw9U/+tEq/gb9G6g9Sie/1WHeqeRmcfirEKl5pzCfftXmOX9EF+PBA+F80i
jgeI4qxA1FIRMmcLRxdPpHwmN77UsB31qjmpnpevPfOrSsYLy5K7uvucrLta0/KNFxAnDWTicpLJ
5IauyYRk6k4NbC+rsX2MEx3OyDitwOGKTgMXg/TlB4FJZgz/NXPAaAOYZiE1aMLpzGp/pXvrtbhX
zHTrRlp12ksNsZu7j651foaxhRNsmHyT7ocANH8WD+VrLyvK8K5tUEe4xlRXINbj81iSlRvure1U
JXURohTmrJlKSAiJYXvabNG+Py6cpR7FFNTjUbr1sbiCxWLvEWxNOucobj8CmxSCX7dk02q+dSnT
E9FT3ivoFSHZsZjtrjCwTVY+DsiP1lkbRoBrcSuRqDay5NjHsXCr8LHfcqNArf9PpHFGkc5XcYAT
vUI5P5h1hGHturuusHGxbrPxppVsXD69EbHveIQz+raZFpqZyn6U5kSlovBOOjLGeqBf30D9BTG9
H6PdW1aolD9LjXUaFFrGJ9L6LnYmosn5WXWluj/ViQQtGJzwWWlMcMp2+zj5Dx9J9d6TvBsgSc3s
R6aLhiqIz3gPRuiGY/bNPmrbtEb/aa9L9ucdtDUzPdrAvnJhmLThNSZjsu1b8cwl414zzKym/iGM
scqxgKP1mr6+odWpdIQtSEXyW/Qocdi9g9Bj8SyapMy780oKcym+2I9yZ2d/QEWCcai7Jdk3Vsf+
19U00joSCskASk1oZvRjlCpB7Bh2fcjhtWOHGziS1yhobzxJ/Wy/QI3PEA23LVNZE1g7OkJztnLr
IYtVtB35rSFiZ2Mk75/LcesH4/I9cF8COIw0tfcvoW2TVqPptlWAXJ1vYUfYTkDBD/OFXe1AdXLn
0Zx5ewTb8WXj+rNuKFqJxkcFqoT7+ADQzAo6ZmZu6r+rzupL0rni75eZC14GLpLH7nVefsnM0SMZ
g9zbxC73CH9tFJr3Wd3gvHoo5SrrWm66HVC1lteN+PhK3MUujtyj8nh7YlqBW0/FEQYZR6rzm6oq
gAJvwQ6BLTkv7UDGOTXYKpTzdRMHjjwvBCaLxGyFG04tHYXQmiXnn1y0a/VCX6t7QnrKdJk56dix
xslnyghh208BMNF2kO/PPuJCqSnAPE0zOu9CGVp6LXqJCWfEXThcA67hFm4HLvc82nVmDSWWY1Fo
iHkwKqAzd1P392h8SHsD85VysqzDDZTXcRBNzqoSKAI46A0Tbj9Pd36nBot6ketk7QNTBAKUn40w
M0yjRuWrhSnDGIWlF+qke2tmwFfgRRAKhsxx/ju/d67tpaPUvjc5RY/3sLjC+YJIzUSkuWmFYwty
N8FjtxauODlZcyoeQ91LscCGTVmQri0c6//ajoxyPTd9tEisWgYN8aNQAgAt04C23qy7gwKiwhMF
ztyVoOgKviQGod6NAAYK9VRVFeZWP9TY/tx05q8qS+6gowBwQIYHoIm+pT4BRryflFVOa143hHw+
/vXzi3O/ETackLZmJdouJBdlq+1dh2+lZwxz6Fze/tDajE9KfEvwp9rdCbK5dv/+z+iMc/M43T8s
sv0JPC/6S8O//nXoiJFhhmHC+awT1XjQ2Y+Hd4EVHmrXFXXJIi+HgQhin/j5410Jffo8o7/Z4w4d
O1oHya9bmTq37G7qGu8/FYYDNDqptWZRDn0XGKYb4NuLDJ8rkor86TkVOxV7QynUR8oyNcaqEYy3
LZBS7b6IR3cwS8pECFe44Z45tNcdWR/NlKYCk7OvDCnNxn/lYPKmqRYvkGLaVqB6OP87/rnbNe9m
t718h8dIzWEGdIkuKsaYrM2/cZB/hlHxYrIm4QvbSKBTp3qrYmoPwwTdqmWBzYSW9esCV80Wrqv1
jBsWkYpv9U545TIedh1YhZyxRwUN086H7tkN2X1Bk0vaiprIo0hgx7KffV+Pdz9mIdXAxlpG4jmC
vAlBd7D9yHzlaqgXTbSNU987XVpNU3xWT+5+QPgD0StRm3FnemPW3l4txPIMcHmjZWNVmZUR1HjH
hu0hqM1SyG6ZwaO5Hr/eWGyD4qvpul1Nd1TOz+PdpNso/ImfeQYvsXepIHYUl5lienylqLpUwzu8
T5VZxiUn10fZLKRwLjPzs4xejpfDv7sZ2LMtpPyXtX90EAEia791ekiAfh4oL08IyfQ7KBVYEHXB
RupKpm/BMDAJlD5EQQUfNon9KNYNU6QjudwaIrRkwcphlkVXurypWD3vJ07hDF5+ZvX9F9/RRKnH
bpbdN4PjPrOowa69bpzasdAe2B/pN20fuFal0YnsnC97uDGpGhO+6pcy6GmQxMQ3oEXceJtIYjBF
E4TSDBsqHTyhIlS4GjZIHxsVCl3j4sfJ6q/GTauz4xl4pELCg1fAn71OAecUmAbbTQm5xrrrxgar
sCTDMAIhFnXki8i6dewiBf0Od9Vd269fRqBDXYaiP7pWX2/ydar7r4ME0HR07g6yqFalxGBWWQJ/
+XAJUbmXM9Wb4Ud4L/Oj1VdynhrEpaC0udSi9Z2bD7J2zrew/2X7iXe4R116WzITTpSqS5Oqr/v7
QeUb4/rqGF9cjMjj8sK8ySWQFJfnndXmJY5mFTSq5/Q0Wg3SfkR8mBqkewn5LSHHhbyu9qrKcOl+
736E/Fg7OXZmmXauirR2T4Kpe1i/IbE7+u0SH6i/eL9Z8kDuTLVgvmV2T3DBfmbWzSJgBSfE5/iv
dv38R01zG9Z98taPWQ+8vWzZAr/OuWLGpudieVzcImAf179GcPcCj2/M+ANS/z7szGqDy8/DD080
eMRXuUp4fDErPYWqQW7q2y6lAS0HY4T2X+38de9lomz3fT9uPEqp9hI4UIsNQuPMKMNdSlf23Gme
DIvQbXBdwJq0ykaJ5ge4bPFV+dl6fb4mmcaVEQOBwLa2+sQpSSySgaz2jLYpUdzF2OeOt5F+AyGB
+iitWM2OzrPSC+VDwasJ/Xc9p2rm0Vr+xK6VVL6Sr6c5V/ktiWgzLFAHtV+3isiiNU73Fyrghaj8
UuK4nOYOde/JMnq1CqdGFkHytxf/1Q5J46ptMuNctrq8d3dh5JIcZxXP+3b6+X76ja4fWVwOLK1p
RvTZppL9yf9gmm2bSY0qW+9C6XSqxBHd20uAh14zMbp10+PN9IWKnTM1xl9PtNLjFMO5HfSWK0tz
A8UyHjZ1KL1GbIJPgws+bvjnUH5pSue+6ff7MUpD6oapC41HkfPgY11eitAcHAxFJlkrf7RmcOIH
DXPoa/Nw1cYVxreOXKTep5il8J23oevw5Zz/YtP9yAEQXTtbL8Jv8WeUGP2ty/6Rx7DfhTcut0/B
hUn7LD/ofRDfcuEXo+b2dva9wX2QaJ2yRR01xcA7Dn0lPTmiDf7z3sPeoVjfVfJa58L0d/V1vJQ3
TGDXpcfoWpheE7WjhGNGkJ8rlzkQNokKlu4r+04sxSQvL1KUCslyClaDMqdn3pUKkCy+LBkRo5JB
q+nJeXSc+xs/Rsdw7J0Gfohf8rGhAryUOQ8a5EltBeymvvZMXsfAcOz+VqrFfwbRJ3hknnblDE3n
6NBJsTHjS2w755h7Cxw/UnGkHG8kg+K4LRpbuha02apraMe7+DJ8LUiBG+GXdA7BxlCySon/Y2AC
MmucBbPsI0PSukpRZZAsCqwOwZq9jEn9suNAnKSEvjX4fG0HKDcXlcm2ODFsljtywjKleDw0J6Jt
3XaJXMpHn9McajZRaeXLfughUV9eXBCkOskrjsRwkKrgwqMN8EQ8aW98afsj0AZ4KujkkGLb24HD
s0Vl/aF7t/UwO3UL3xmdqBX29XbbsYP8Hz5x3olnZdhRH+X9qqqcdCZRdPRS8ikpV0q7AcsnJi+x
7l2QRz5fOjKVckW70p1H61/tj3OJX5QyhuHEWa48MtH9M5BkH63YlGKllilUhVH6hXZ3pPgt6Y0W
hNObzdasTbT2qdNFp4naeBGH4tTHmOLUNT5C4u/z2rpcBa1LkUCwvLbywYbzkqzeX9GV2+Rv7f4J
VJ3hDU1vr8oyW0lfKulZxxW5THeQbdw9FqFhvHh+PsrPVP+RLMemJ6PEV8RwMQ1hzw7yi8S5fUMd
TzXUc7GrtOwa8wB8KPPqWTBmlMa8rN5ZisTafzbJxeqgRULAXmxWGod4DR/0j12oocPCMvDi5GIN
vzgfe4sjZaiXXbdB7eJ4lnPKFlCJfEuqHL+oKkbkGZu/iGLlAb+6l3NTP40N5GvbwgLBsKLqyqVK
922gep4m24EbT+NT+M4jaqT1rYnpqnf0lUYlh44nHZvuXlHh+xQCw8uxFKjqr6ArJNe2DK/xOs9R
RC0f7MA87Dt7L4NSLj6uF+LczpOEcJzUeBam7FOSUEzhKZaPDKxRerHvpTMVX3x5lUIBQ49/x4ot
5furWRcJZtfRfqzmhBvreM13mZ2UKfYp+dlzu8brruyj8BzA9sIgcw8o+Vl1HIzk2/l+YpqZ7j6X
j/LS1oN/Fa/lZu24poFhuPtS6C4Hbkl2U0e2MTxIqjIBGbF2mi5x0t598tr1F7x0fXYqqVfp6IM7
9qynJ0Jh9R5UGK/pmvPGIgV2LWa+2dIY4rG7Yh1wKu1X0QmXkPuxn7Qurnq+hssAt1Y9f7JhIobe
m+v6PPRfZ7Wk+MJ9YPve0dmoiBNVEMJpi5QQ+VRx5uEMTRglqCVigYB2TVTdm6Ctui4M2bFZFY0v
opqnkjlKFGxa0XNXJVzPU0wVhr4xf+gdn5VfAxC1P7Y94csT07F2dreT738qLrw2S5Z16KF7OzEH
CnYPv5Yr/bEB87qY1YQbE//7Ghd539RR6Hx98tA7A3D3vEHKCnZXm35GMy4zVeOv07bhO/LU9GaZ
s3YsUS6ca5skDmhzvwr2Dy9CZb+HBcN6zIPitwQl9Al9TpeIQ3Cz8MIO1b5uh4nkz8Fv5e/w7ZKS
oEbTbd+cr//mai9DrGP7dg7L+75vUvsXnr248Z+2QW8UZEqUNnUNlg5k2UkjBAebn99yrojbF4QC
5VU7zJqEaJVB1tdNbfZh+OgzTPwewxTsh0C5WX7+d+UwmySbzRubr58QzwnzC0Y4FYkz5BSnug2O
cdWzNTRSkRmDWI+tWcZ2LXPHAZAwbFd9wbEVoOwdRAZ9hDhg3qhlrp/iRQVrthvPYv/v+xkAHp6m
YRTUWC6CgfkMMH3HkdV7fvOb6bxisDAhssPLQgRyUbUMHT/zsRTfZyIJlVGsbAQRpbrWnuRX5JfP
QmCUe//weExcWqkhzg6PUU+TUYW+kB9q6TilgbfJ2GuDU+SB02ccj7AesqQ9rXY/tLrPUgh+MDyl
b2iuu/CB+msoQ9mQ2WQnKJcDlw5JATMpmL5cmoXeJIuyNA/4WT+DLiDAoL1p3N+uTV5XwEDIPJGm
F9LhQZqRMqQvmP7mgXdgcB2OuNJV6yPtHITjkmC9yk84bWNTIbdQRJkm6GAYb3OZEz5qnIu0Lpyw
h8uhTE9VCH4u+InowqVdlWy/mZXaFU6Qf4PxtBHkz4qBumDKKObn1/ILrs20WeuwC7DQtj/8PppP
PECvK2kv+CAmnKQRfwmw4SxWt1YvlHXPin+yWA42IBySlHyBYDJxzFfzH0/rc4/Lv0nNfVHm2D9O
0UYDI/4SnQiz6ouFYR3oK4l4AdwGrv7+428iJvpQX+vP5Se/o8y7dtuAICfG/bRYTrTmdjqhGOaM
83h0cFobJPa9DckqG7DwuIpdl7Sx/gCKomEDcGG6+qrEsepgCgHyLDDt9+hq6QEqFPOCeI05hBSn
zc+VvHoJTgi3vj/fK1MS36eIp1C8dWxszA+NZqWT7zqGj+ZVebQ2k79mdvyPeRH2tsgCdxm3FhFR
a01dc28fGm5c74H8dGBLn28n0AW8q3sHvKn5aEtyGlr05YAkYpwZPiqJDQuvS8QGAJYm/fckp7Z1
ecvNXxgeIs272Az8cjbVOxe4nrcv2dlPC6PXO2t2FBQ4XJ7p1/F79slRjZMA1uC9Efz1+XhMloem
FtacoZMqI+MiO+NOIitz0GyqqjqFlCojtsQiK7x5FMibOM9tthzfsw9Thm4Oczrf1q1/UOau37L/
9yLGguNYbK5VMGV5CKcWPfD8CCWj08V+SZB4W7eSqP2vng3HJK19AsOMWGVG28/lQEQ3j41DE8oD
NXTs9x6mzMEjL95cVwQQrKJrjz1mZWXQyxvDuzk30kEn35XNqcMcwcgnPCADmuayEpvbt/IdvsK9
kzGVs5QAdqs4zE5+hfdxwMX9RoNWkwX5W7D+eEF8g0NF2L90f5pVtZ7GFFjyEys56DSwgsqANQFq
odjDM/XO2H9Tla+TWjCwir6CEsoMytf4I/SApAs1GndEp4GMIhqo9uDWREniN9ScoZATcKSzVXDH
XwS/vj0ruf37c8lVEjVp8wbIP+fq7Fn4cawT/Wy2fEoLFKttLo31LvADTv8426/VwH2+e9TPfiFV
NvTNXaq3rZc0ZFSTMqSftWyht36178h7CEUzkW7BWiSWKZ2+pHgV+LoZlqoAKkhWwNNXK1UDXYOQ
y1N83a6AB79tvanxdfMM4x3/uWq8To7WIoXKvnz2xlczMRrT7TBL7DoRfYgwuB0+xsmvOFMtA4rq
o7t7C1SANJPjR9kPPQD3nfqVpEFSEJ3//Ww+juP9D+Ot6v3rNf6NYuXD1wvzIZCBECkq2CTs0Ugu
u6v27DPZh/uDE3mioBIlvxwfgQZAAV091qf8IJAiSKuqQXJgosi1nU4uMj4gdj7AlRwUIIhH2Wlw
X9zoVbeNQ/X6gSc6DMkZRG3SdQdIvhgyottFNWAOzWzyf5VMIkxMIU8Xp2m8mgtQMQnzlcasxVY8
ldcDhGTLWrytJNFI4UwgnXHCRaIHUQDJhSyLke2kqOZMS5GEOPGl6rnyxEZLNT9nljQi7KH35ftg
9tNes3ig4Q2Uu3tjNQp80l3l2QwuIAy8TUQxv5/8zH+WAttW9e2ndVl0Zuh1bsTmcVHs433vMMGV
imYw83wfqUL0EVN2KzpEiv5WNO+fkmC7CHeUyEeA27q2H6VakiDyC7bP6cb9bwDuFNJgvFcqJCa5
PHu2zkUA3677n31YodBIOuqX5bTZuYCvc7TdNB7Gj8nuFq1xfmnkqH22WK7QDpca7+TKwxnSykYR
gIA3PfgoaxOtTHk2BiYPWOEgykp66ayqRqpC9trkOl2O4bB9mGSVVriv6PX6337O7fUw807zRNfE
JddZgFjpMD4MLVq1AWW7PeVYzXNzdlwAjeV85crBhZ1kzrGc6/Je6ye+w176a0cCdFbuHbjgptcd
pJiqdRHfKYmyiJ0ACG2dJB8rQYexL+9Ky+jjwalMrWw26qQqoHNyYCgzMOOYnQRuLgdqsFk17DC4
L6EyzhKn3EW5uJT15+5Te63P2X2ix+e+jbTOyHef/9qfZBR7e0Aub3V937lFE94F7DVnE9AOM8pn
Loittx3VDroVPwaPofISW5O/BI47idU43dxtjPP/xntWIZFNoImE+Okb1wO/aT3YDvbzNVr/rJFv
/Pa2g7MeEc0lEMkYHkgXqauBYu3tJw8tMj6FsJCNWTiWsmPbTa7lTE70nNKGvIq/O4tTnlAHXl94
WlwllVaDa+PIXMrqXKjWthPlGwbEs8KrQ82wnEi3t8//Dc7B2mTWOX0hsLhRRh7W0MclXTk9ul5+
aSW5KDGP50oJStDeBUfyXjQfZsm6Q0V5f7yvv/7ej99hvEZBzs3uWHq933jr10N0xiLWfHTNLMrJ
9i/BSJCGt73VCN+tUy3XcnlU14MlRgXSwKtHdYel+IYPmppfc5xTzR3vxey9VZgn6vmxQjrMLr5Y
Ca35zzUNOhNgG/6W81UqfBcWKPcWgEpz+4a+k/dmmmnN8ZbigfBRMHMK4/hll/dvLYbv4oMwOFkP
n07LdJlN5opjy6V6XVU22dpm1vibNV6vHn83MqKr5cO07FzZ3cvCXJM83B/FrMC8HLcUZdFfa9M7
t/Qf1lpqep/8jUDmmvcCX4U17ZKLGfzVA6t1a+J4nCdGZ9nj9OWHSoKxOUPOkOCRIV/dhuAu0id7
1mGCZtE7d/e94J2VeTs5PCWMDyU8fWa5xuKoIk8Ak41kQpaOPq4284Jk67J9q6ra5l8TxxnNTTg5
B57vZDdfZp8dxbtkIUajDZvQLV5+1Hf7sKyP77iAwKcUaDhZvSogd+UXSiOvIkS0eL1gxPS9md8/
DdcX+rbEd/Jefkxj1HDP34b2HPxg2PiMGD80ZJneF4lcLYX5sjh98ryj9sVu0zNqDM8aYCqu3bGn
ydfO3rPNP4BwHW6mU8/udUPbWqrQ5bini9UT/xqcbepZBS4s91rUQSZnbzsmRvFH8SVGyhed6wca
uv5m0zrl7vpKK1BlvH3VY4lJCLQyI2aGlxODU2YMZj912AdtRtMBYW2iLyfEbPklH2lpq8nOkTtE
2tY4vpIpL/Kog5BW51lZl9Iv1B0tA0JNURYT51ZxEfhpj+7iM0waZ9j1k0OXhVNNec37Sjtzq5Ce
NG8KuJ096SsbnEkit3RC2ahIZyMAe0gHH/vikB9XoCkGwVSm+/Tqx4bQlt5RKWUgzN7EGbX8VL7s
JgCZ1NSNX3c2dZWz6Ovi9NQIszkUK6SCh3LjUA06DZZyjvdUM81Q5dWKfdPS11SuRmec/mrpyQmB
kK1FJ70wodfi2FHLLCHqd7kXcGpNWqF8NpZtJL63xTmCDAVOoVVLT4PaAiNDAW4DQBDFoHqpEDDO
JgAKmw/cR4qMFuhb7brpCbSq/4W3JmhQHzQhkNLSZ9zZ+2wamZamofrL10cIx1q42Hr8kHzCNkiu
30oFvKBTrKYaQ2kMZHfu2+/oGLg43WMLUHzlQ0zH3e4fjS0F4tafbcN2yTtUgBIWi89JZioCR5XM
EfCNOCnd1pUYJDyiOMGMZBOf5jUMopVj8ZMW7uvhNn7khum2B1L9Qv7mV955TPMob+w/GonuQUhP
9JqevVTnSmGIuNm/lhbLUgqvXSVkkYnMmarER2j1x5INPxe2BXMqE7habqihKtmUVB6BM/rnxu6Z
bTqyz9Uj3ktQjGAxTa6C28LQLofKcUPT4Mb3prQRg4YzemsdPjmNOnI1Eh72UoJk8IdRkvgWsFeN
u6wDM9EM9QqLWn8TSPkq1Q6Be6Z2aNwD50NyzTf8KdnPtS4OmG/efJfzIAs9Z7j2lmfB49BFrzxV
blaNAd6prvEry2tuHrrqAoSZej5KzYN1XV7EryoDxHEa/qLOTRzmLF5Eo1m+wbX3qvRLRjf0fBWC
6XB4tQ6fz8k9qN9cIkfwxsqb2cKoHBHVtTeE649qWCk8kpAuZwPeThoCO3LwbdGLVMAP0IIsgQz7
oUC0avaRiKLaZyhOcjq4zzwDzow7ma7qAzN172vLSbL6ESLfDN1PQFpydpz3gB7vihMm240nAsP8
rpZehCWyCFVUqKyD0Uoa1/Ifkawax6YReUJxo5DcVaDy1cfEu03lwGeJlX5VjWWTWw8EnLqaZ/Ey
zEweH/fRJupjOHm+0qAjTIRVND9CTp59i9P9DX1vhlcgJ0Et2XU+9L01lSpK3mTxuf3Hd1MUVDZA
fDM6CxhPyH3AYHYyPSqBEbT73HauEaraE6nJ/+380v9AgLxqIDFAi6WlFkPq9OT+SjT18ugaQYey
LfYZeNE3YQiFcMBLbfJUnwUWbkihPnR+R4iK2coNSTw0CgIcy5lSuN02QnSgII+7aXNCjfZl6Aoh
9TPJ6YJcMtT1j38bzb2Y+KEQbq+iydTx0rDDBEIEVANr1D7WDbbB2NwiX8XWN5CdeRk1MZzDcXkY
5BunDlo+AQSWRhWLhEYhnvbG7t/1jpdJonzrAmQNt88jyyWC/Ai6x1hiHV05d3e0Qvf2jYOO04VS
fxAcbmX2ASzCl2yMJoKxVhDRPDEiXpWvUCVmmhxpfIlIewVi8KQJH+1Yzg0L39tBeowcGGkkNTW4
loMAmSiXSV4z6CSpaZPVBpldhk+QfM4WmS2mm89sJcQUbEwVPPHcMNBbNnXAMumNZ/Ql2qc8L0gD
5K3sofO/p6xQPQYzeDQQ5NNz5W4yWLuECT9Vwlo4TcFRQGMRG8awbD5O0ZRzoowytacdFfr7GURk
Z09q+8EDCps1PkE5gJ0HPvaM2DfjoZwmrsPunu+n9PMA3tMiNwSukYzUg+rX5jO86dgD7MxI+TMo
AgM+BAXU1ZntVf+OHt53qu/VtxfPqEt30XH4ChuQG90KxkamyfbGIAK/cUU6/XxNz/fi6ur4DQ4y
eBzdS7YEP0Cz+PgK5CkGOnjiAncEMKqtDP3TJb2pXZsuNuPWhOlOoviFTB0QynZmvmlc3zZt21HS
y0boVmweeWGgg/MSiLXw1tGXAJ1DkaNYTp+vVtAA9iGa5auW92IvCPglhPDk1sRLKUo+v4yZWEAt
fh3FUgdaactjSuDyGesua1ArmY6MmKbKERfrY2/7QWK2Y4Whr2UEkZ+YSbm/DB/4XZYOX6Goy1YX
jSEAtZTtrwnmMh7yZPZhhohJG8INQMBjBKuMk2S+p51y/jr/aA2rFottL+/Cv64R8gwm3hl3fof1
e8mXJE7tW2hMyNkX1aNBTbmAixp21WPrvwW+1OGSeXlD3V6mmP/s8ZkR15LBtJTox6GszrD95czi
DBfLXB2DzWaKnA9KqZTvWiI2Zay+MN74vH46RqRkaTC7b7E298dwF1cy38B39jJjPAjE1hCPXLu9
+/Ccsz08inFs/OAtE+O4li/njI6ruXG2jLGdIlwzD91Gt3man06Wbx9ctjky96ix0prEjRP36FRL
sQGwPYFKiNOqWYuRgwCXJwXtEJgR8RFXsCSBT1/A3+CbR6OdjD5o3lXeCRaagZF8j2bt7qvGk+zi
wk8TJ2HzqnwKmUinqiDeBuFAbTYK2kO7lFdQbtOGJz0SGIV6he084xy+CIgyYxGUW5uYOqCjR/tt
MeCVExIc+O59DN8obCDq0i4myaDge9yYSQYpKmjaVLDK22Mr6MJ91qjLeMOtppR0f5BAZryYvk+l
SsAXyR6LRi7gyWTDoC3WzQXUXZgn4PrkhYJs2bP6X9AZVJp17YiLfbPbuRmUVsZof+Z3556jxYeZ
9QphUZV+ydGCECv06Ol2pmiJfRwo2wSF2+hxiPSwoVI0G7YDNI/dBDEZTmM18y25c61+KhS7u4/f
Lj4noUCX9WDQBqyoZl1ZoujuMevjdXEaB3ul4PuCjWazjjde5rv36LKYYay5XYUuDxn7XNCzGlyo
yLafCIbLZTs3VLzOX92NCJp5vE/vMALoPrkjDMVPfEDVZ9myWmyG7xcSHBhrIgtyIBaw6uiyrfeN
pT/20/BHFqvOZHt/dDajnPwzRbG16qvJAslXmD7VDx1MRbvGTaKYj1bZGDaHF5q8iMMUkln4OZ3z
ROQaLLnuRBhr2XXa4zQ6pfyKoFA1rIC86heK6OTSZtckRB8GbbNZdLtWjc+YZItb7Joifeex4jVp
4LJYzTumlCOP+dhx/nK2fiPtAUG3pZ9UrW3Kl/s2Nr1OjPVA9SOvgLHjwMuDYlhPqs8/10inwTL8
FCWGoR69QDb6BxdDvwPt91kvkc3PVhkMcyhLa+uvS/NcmW+KC8Vb+zU0yFCTFFqLRGTGWDRaxTSs
HBZsryVSO9WuE36+RAKOJcaFp2qoBEy1QuxxspH7PnQ4iFrCI/0e/3oAyxBAoylhKG4caq+jPPWQ
46zWCp1AS7J1m5RW2o+paRxsOMFO81jvGspQASt2Kw5JFSEBgTuzrxfQOW+jtdf1ghsZ/JHhQN0R
SpwRws2hbnsLFOiERZz6x2Y6R0yDqsuJxyBMwTJljElUh3BdtcmGJJYFG77OUysXd4j77nT1OslU
ghgxGBrE/TXH5LJK0+xYh/Kx8xFv3973ioM5VIFnhd22+aoBzptnQR2VRy3Zm9VyWIXBP+xV3ZV4
+sq/eNvEi5zBmgkswol4IxzG2Vw2EFjxZq8vixESXJRy4n1vNC+7YrL393aupd8fzXw90/kDzhxL
NHdmKfbSv68Zy9DqujVr3XuJwbE5qxdwIQslPDT5ctFq8Y0bVyh+rRtW3Ci/ZsOVGeToo7D6lmMs
ymosCptNvLcc5+fr8bq9IfPiaUBkUTs2g71apg15x21NFe1i8nUfpbdzuFa0IcC9pLrzV/w9M9iO
w3cy6O4/HlGeeZrjupptbauZzqWSi36b2JLDXLRWSh2ItPOt/EhyE0edXHR5X3Fe6sUGWDDFQrDU
wNFLl5/dfMv6ACgXjBfy5X2eDd9rMNPXWjXV/RfLyRDZi8fn/2br/MU0TNbiF6JrOev2bLq7KrFW
/a+5qvjrP8kh6fm5lp1newjmmGvHWtxsMEXG34z3+Kxlh3e/TSXWffU9hhN0sm1/+UreokeitH2U
4slK3CqBxyofmZqM4+3VtrJPIa5eB1g2UJdV8LdJfeemvAZVtvvhH2++Qkd8gbXGibsEM4VqGq3U
PPPmbry2TE1Rhvk5chHpkg0AAhQXKxUTDneu5WD1Naz4XCcX/Zl6PHEMC25kwXcFgt71O9F3c33K
PNLlATzzfeGkMFnWj807Th81Z7KWGhxu0WFTRihqLcfYco/B/VrcfBUG93T59na2kaXLuI+HezuV
rh+P5XSyQma6+zg9Sis0G40nT4LvNK1IqPQ4qeHzKM0zRiDtpECVB0aPeX1gjD7UAyh8pdk2gvCn
HyFINgGyAm0Srf3sY+U8vLgQ3VOVZ7bDU6aWVBp8PBCHHjgF0QExMUwWAqbwWJs9HB0W1+hY93YX
JfQq1MKRKWP5J/ue16wOjv+j6b6WEtu2MAA/EVWAxFtylCgiN5RKAwIqIEh4+vMNd53qvTuowApz
jTnCH55lFAWconxp93YdDm9dN8cteaUxa5JsZNbbg6+6pJlxrv/uJCBCZRqld7dlVhzmH5n7duaV
7/pXb7ULn9YtTd0uxBwUohSuwGG5tWKPteJXUf5KGlGC9RbgZEC8ND/37W+Vh85gO4GmQ0Ni1d8y
EWpvgcbv5eytnUUKBgJbSw/uRH2B5HagXmQQpvtO7/T20Nk20qLa4fEHfF48lZ5rdSyBiXbrOg7I
PV2BDaqAJd3ggpaIcLfgjZ/3Biu8u9fzegHw5LMMK7b7rRMk+BgmU93i9IZDjZntWdRAtGXv2/BT
mN3On7gzyGh+ek72fu7St2Nzd2vDDm1ubYCf/GmaOLXyh/H+OAD6+X2YgM4U7j1fzNx7hf0C3OV+
5sgwyuQrl4nW4emnub1XE/kGIE9qwwq+8JY9tT445p3OdVigw/7xG57eu3BXOHXwX8BrcmTpaPf7
ymR/bdsft6fOzRDUGYcdSy+ZHqeF3WKBEn9HzzZRLM3vDf9MUsvLFp7O1D80+yjAfFZWa+6hlHIz
i83F8+9eXc9hvVLlM3F/17Mp5ptm9ia839pM5/pv/i0JzJvePCdPIHa5NhuK9KdHDMbyR14y3RwG
KyJXUC3sr3+fVqfhldko0LO5fq69tctLQNEqi6/F6yHG+yxyeP1c3/dQsjCF2XYOqwDnjDPSlVSB
eSDVVR4JPcp6VX0XK4uEwmrERIr0ce8cnLsUmeHa7UjvwONZAi+CBp5rRCweRivwJ23avFhmY2rn
uqrcVG28LedK780eCj8u/qvWEt7yvkww5atzqrwFnFfXSsL8fmvlnrT5482jWRf7H4ZkUavpqB35
oU/WCq2oefn6ThbLgzfVRLoCHvQOyxNJq6kctzA4L+8WUiPNn1jv+xtYPNMv6kfvl6eS2gmwetvJ
VvdtZt2DR7gy7qfoCLcgir2PP2kn/Tx9P23/5Zw8Cb9tG9oy/3waFXKA4euvcuZaiUfmh6xYPQWA
ZgyVfHyY9044levybbnfPEVX2TDGbg5rgG06BcPBetK7xQnUMKkGLy+PAUioRKNKHoDjIPWL4aji
/YktXBfWs3qrjCq/CPsaTACwmjxhi1SAbZGGy15CEkFnQIfgB+vz/NobX9tuM2EWiqVk93uzW6t7
6n/1g0cR2iAMHYlcfzW9Vh6rvZd6vwArQSeEPNfNJHzMmvVYRnTadj+eOBiWLwMTocGPJm9Yt31X
Kw9E2PbwEoXyUgukg80NF08fo2f2SYfxTbH59Jd6N9KP+f7Tn8WmcW74IQ+iZ+oRwPIN6R0MuAr3
LUKgOxPmrZzmAxhoBzqr8pk5xaQ9pG6S97aC3Xejw1x5LE6wGQCjMAbZHStGPdIhzWvoz7dik5gk
MRpIVrhsNLhoqQEa6HGwT5qeq9a8oVQQVucBb2rBXBuRR/fBeNmYsnx7VnPXrUGih5qq76cKaMzP
rZrJ0CX+VpJDAil7YzB9r03+IwjjRrgIOKQhS4j/GRNnOUR8QFu0qhWfAQhbRMP9Y1c7fLXnTx+X
Ck+YKzhcY5Oo7cyoDs2P4vPZYD+jb6xTo294H63njYtWJFLsowHTQ59U2O4JZgsZK8ZU3w/qeHyn
v5WTcXi0l8xUSep3wLYGPOFy1aLOI+yVtlK63DM7kn8gKuj6FcgA3N9p/njI8WVtygogqWsID44i
yddooMbc5sVAZJFUy3nVZXtzmlJ3r+MOHrUZB0oVVUA0rwJLq5mkIbcwOIKvOdSnDOSow3AF8K5p
UClhHTLhDrghTWrnJZ0JELNU44ZSBsISSuWBnqC6Nfu49fJX0/nJdTWcz1EhzFxylTWcNaUqaBCV
f/KjeaJduTwbtt6q6Vwl3MrSC+eiVYm7WQRvX4phxXS5cH85oWon/x13Yn0pTegC/2nTOuYaZIFU
UKvlamkaqGx7YHVygJYk8FmLOQMNZfgLS80DJi0lubW8HxrpHaBHRUF11PPPVAVNw8Vk/fSexGPf
aW7w7ZihNz/jrVtiMACpd/Y45tytwxK1ZmQKerH/Tr5gIuB/Zr/wIqWHYFOzAgc9OlROAG/rEtYu
95lN2PTknlLNe9/nCNWJrxA6oc7VcfCZXOVrmoDe+7da/tJ2Abqnooa5j1yve1PsH24NnfTDLmyx
9auGJ/I+7/tT3VeMGMGAArLmw9KPkGv27FbISxRQxEKfzUJo7BQu8ErgG5nnNTpCO7tganNnCRDt
+s98yVXUZs11vrKwzI3kz+P5vPigWX1u3i/1O8HK4x/Gqtiwg2TJsaMIjFRykryvctu/qKZ9fIN5
0jEsfbwdxb6+kloGZUjywt78YZbyvcHlXEsOFbKkOy1gZnJm/eJYosk0dHT/FxrCfKouDfPUdl5M
Sw5/2pQWIj7BchAf3xug7vsAoMFW1ZZXvBFiQPHRhxk6OoVuFvNO27MpoBQ/mJvKh0qhXnMrfy/d
3cejnqRb8n56LwKgrTuZgYNEifoOAGPLrmrc3LVCQVvqDxBVzDLygmfn+H5uGWlctERwOyaUYQ5L
HQAUu9b5FVlg3//wRIc+7Wf9TW8hlHfV8pFmAmU9rrUvytDQHrfvrj2fx3OuCaFdydKtwJaa98E+
2sqVchrpZ6i42j0n7qF5omBI0m8Yb7BvG+nRbrK/lX61DJ6z3cS/W6rkv2R/Xz27FsNc84Ng3MuR
nqa6Ld1P0pCof9IUXSEHKYFeCn0+4hSIehfixf/yz8V2qPOE7Gk0+RkEPN6HUr8AywottT2sgeJl
rA8t1KSiFNWRKryUssNT+9Cl9AXgf34N+JjyGHgjomgS/P63fNPSAWd6zUyKcFtXI2bfMar+AGmA
cEgujZLX5K856OgejZMTbaXq8bnQnB0mrnff2ZKOPG+bP8SQMuWHDksG4Mr0UpYZ8HIdAn3Twlf9
Q1Y8tOsEWxSzOQZnAQWbz1Lv4s1e+vEF6gveiPHoQeyl9YBWz0ZXkqQBCdmy+79nt3CsrZ71Tkcy
so/HN9tV+wPDqmsvuejYf3S3Xdg7nQUE3nSfMlJp+yQLod911cwcXofbbr661ZIY/JI/1BujVw/s
a24x3De2dalI9k1b0xX8fjrU0//m1LvRjD5t7dsW1cf2ZwsbJxfSPwVd/51ucoxcfxu5yj8drwrR
alS35rUBVNZ/aOQb13HkOabk9Y0Z6JXSEIKhVtlFGp/zgnkz0y/olZrywck7XqLugne0Ke21/q39
Qw7mc5I1nGKYJA3RS2irmtFZDEP0OQibBU8ucFfzSqYvaRnHQOObYP92W8oqjO/Arbt+tFX1Uhrv
d8JmqxbaUxzow/NqcKYYpIpvHXsfrV8Hd3rDHbOgX/btxL+vVGu/zM7S4xuSivBpVFknHK6f2Nc/
WD8XOimsH+kcUffPWRpH7FA9jX6K1Z95ZwMihGP4YrEF40VRpLkhno8zSgSjKo/YZLdqo1EcmeWC
02yL4J+Hx9W9hFSh6KNrgzYia11X89PDvcqS7l5T1OjcjLPT7LHiew8hdFlJ9MxOD0mooJpW/mGS
xui46xzv1xXE7Nyqu9q1vr/qkZSNqcDmdwHCtyFT8et4uEKR8ovI3J/aK5gCakL0sjQXbS2JcS5U
eqQIOqzM4Iq9YBh8v6IaT33lEFx3UYQcBCKDtqakD+8gWooy/GWeBAK6Y6aaeg8mp54qdqes1U8P
oBxkrwC+WoPc6GTn589q9qclLdJxx0+gLI377VKZUAuJdkmZab2g+FdxefjQ/7vQ7dKkdAtw3qtP
x0ZKTx34Xw7PfZQbKRw3PCR02V7qATHP707eDw66vL4XSEeSqb7Jt0C7oyt5RW0IN1NxU1c1b3W/
+w1AxmXyBN8YDr66jLtdLW8EK8xJqAlFU+J7JsGV9Kkz+5vT2mWq3maayrxHHCaNeq0dWTvmeROU
MxB07wk66yqeQ2UFg0xL9VKaP2W/u1+neoZWf5Hbx5hM7vG9K7v4/Gh614cRgNzpXXdyxoKYngl2
qI6teT+7c/B7leNnNamNokWtkYkoCAaod8LVTwr+wIy+7l6kB+z83DCyvT/H2nbpqI7aNx8dx288
HiXZAspTo3lmMv4AjcNMS+uZT+1XRa5oSezwRJc29S3UMbSfvIQPyXX4fatsTnXqKSYqv7SRaCoq
jjatHBj8P+9+/x58IJlf0dHCL89E3q6XyHbsWfBgyUNo684/Gt/Ffu6hfiiyaf5pFSg7Ai8CAcr5
ALG8Y4EBCDNGNtWpzkqG9gHpp890dtnlPjQWpH4jALBjsp2iHLRhPdzOnro3T2rhSBZ0SD0UQnB2
l4+szrX8vCb7uUlb8dheig2H+EOdP/JtW3+2Ytje4fOnWj2XJ9+EVIgEzsuAEanmAiCrYLRp0El0
lWd3Tb9d0hq08NRLXuUV3zWdqk4OjXUMpYz7733I/kZ6eBZOmleoMiqiyWH68dpXu9gg0sPbMN3N
jtPDdZQca0WDq9SYwGjLqgmFltoT00IqLJr93i0EVmF0Ow8I/NLxJ1533LS850y2AUav5027r5pv
TuL9jzVpja/KivJj6SNYz310Blcjik5XIAuJVUT35w/3WQJjd8rB/oePt/k2CLiwDtL68HFxAJfy
JLRz4jgSOBqfbbsXuoXp/hsXIrA69U51kTV1O7QXHmoKqhvAAl9l8kMrIlth+NWXQKr5gUNeBCRa
RvdgWpzOcOBxOeKCAeJ05SAkYZEoGiByhjYnb5aTd6kqUFcugxh2nwz/Ou5RrqqWgQx8y48DOwS3
iDM48TpnrvolACOXko9CvpOCiZN0lnGy7rUbatjtnA6kpGEwfD0q0bPbbvPmZggG7dbHlSyUF6Hk
HLek2EmZunQr62Z77hSybr2vXjji8lDNV9px3fDka35XOsWHZJsWhI/Kwh1TxwUjUUVxDnXc6aHD
OdYI3GO+43KCAcx9VIPOOyJfjNL/hgETylIEbubEH+PY3F6i0HBHqT7BAndSdwQ8KFgMxhbqpk15
cNVtcFyLfHMRUlUTtnG0C6wbloSuX4jGxwXaPsfrFkXjfctgwbkAKvKgrM1jEDj7fnyE1zJOJLYA
NuLeuoUymOm+IjW6v8Td4kvgTN3qhyY+uRKe84Rt3QzxobRw6n7g+1kmXHk4N9NDH0R9o7HkK18e
DGjYuGbZpglirG2H6hliIO0ixSWEBraegggamqy+Hc9Ie+EJDPCBR1b4Axs7S6kupeUAiNLHff7d
ugU3Db8GgICNgje3UgI6kxvCKWUX7YX02MMVr5dxuwiXxsBCaU+8eaBQgpfzMIqz8fZWR6yPbMlc
e3DQdh9aCY00P2Nz2BeNGbRpV+YyuNVTzfwYVVWIiP5Lip9l0fvF0r8R/qyEJMq83B4sRuQ3EZhf
j6XG06MB2xOK0exWchBII8rq0mQxLy8XoNKV7essXa60B0uQm1gVNKNIo1db0K7lx9aq/FpujUaA
ANgsANQfFTMTvzcq7fZvJfS7/h5v21y5PSq3EChhbe7V11ErRKZicK/nwa6pMli5/ROAUekrdY7J
BFhDZlvyRA7O7cGINNDWBy/n1YHVWXVn3d5K+bH68vj41BoN9HCWq4rvrURH6kSO1Jqkf+Gxc4mA
TLriWbLeblfSJb2GQQMd67+fYx7kJyeU2F3Fo46Cz5e+1zQIJtKuGstB/JGi1JEArTzy7Vw/VhqN
xWIwCNWvdptuS4z8FpbwuSRMhELMpQwMk62A4m89kNM24RQCImBkjsWKymoFTrufJWCQ0mDa7eoI
aZ+dq8bjs5oJVx4QZJp1+W5l/7pJPjS1atOYuZyr+o+zaaUbvFtwEUIQAWJq+7npFKfHu3pvtCzT
1wAJmMuTJAfvmnV/Zm9HvAh6WNFMWjRajQZpQmS86uRWbncJkR5KXbxeqqlGcgg1pRlFiNos7qPd
U83nIJP1z5KvJKvdbnxk25HMuuOAhWRrvvRZIlaBKOrQvksz71eZLiqPJFKc57kaKKq4sX5y1uut
y91KO2Z/3Vql4oXjmg/vxos//Ux3NjN6d02yrlh0FCL0xIUOnFpjuVi0rZGHUvdcasdzGco/3sO5
x3WLq+xYZlNQahNrN+NcrU2n6XrbB1VGjYE/DOBb7cGk4q5Z9qBrFmz3UEJv9iZT68ClFIYrtd6f
YkxcAT+68MH+Upm9hUlEjVRbBLsKNEq3O3EJLeFvvq6V9nQhYEZ88SLCZ6JkCGRFlEXeYmQGfyQ2
vdkwiOyPYxXCw6UE0ohQvEN4Zp694Od5BY9NVgFeLNTkdohjF8G18uvnYoHre369Lza/VUBC4Gbb
uF0yPjS+FzFTPmDZQAGiRcKvLxMepPgLA1e/r2qLCM8Zz4wQTMI3J4ZFyDlyJM45+vj101hjOxCr
o6lMsK2d6CyIP2ab1CFtQrExxFnFWWYef1+IVMGT22nGgmB1/WT/0szLN+07BYi3zGPQSmghQuUv
DnZ7oZG+YZq+pG0uzpONiyPEKitoqjd1Xf8sG20KEfkiuShKZyBrR+tmahQb4STDUA71rhnA/58W
dfZWCmqSbrboF7/iueYw9Lalg5Fh6Ty2c4VbjB6guG3PB3rvTiyKoFjSYnKvTRn6yeFkEeHTpo1m
6x2kWIIox2XhRRojzMSFjdxocaaCfG4H2IlMZXxFFG9+pfQuGaW0z3lRXS46jB/Iv6xGxZdV5S9u
PjD/JalK9aAGXw8Cyqale3tDCazGvY9tNbxKtGAc7JnFqNc9+np3/rhDrfmyrAJejZPYho1r4Zn+
UYkSlPthIgFPIrf4w0RqOH/CxQYEAkBfJMn3YvIXf+eMNHHi4MF56q/B+luJiAhJaIAE9wHygBdV
IRA5A3dxZmMI+GhYqEdm9P9fHlPXSvIeKeyhvfvVKpfuWwp0qokFg4W/Ra4Qp4ACZm6QbK9nt3bR
3W7nX/Ic7xMvwjyTglv7U38G2TGErj/Zu7UoWXHiTD6f/u2f4ILrW5px6cYofDniAnjXvz1osH3L
NtMgjfW0XV9a+N0GWL32/bWhK4os7f/sODZfcVqUHn+3V2RnNnagyCFt2puuu8cllBlsJKmeO8dF
vDc2LbRhQpWKuYbiory05YCXuiS26d003dXJVWdmBi7PFwwb8Uaq/uTFwRnO1ZXe0J61IHvR6nZJ
Y7ks8Jg50A1zCY2KIhg6IpXp6R1FWrcUCqXFRdm4whZSh2h7L5SVHTKUUDnPLrbPUkgajdlmSrMQ
c9H1jdCx6RK+xSJ1YRtLq4li4AcZxbRzODESrAeF2n6NrbhcD24iAXvrevztBp1vYwYVCfNfzlnO
2fdPXu5e8UhKt7+d+YCvsq378kzLsY2w2pZMNVyHLJKK1u6TWXCkeVFUMAms47x6PmNjTQ6SA6sR
PfBHAexHaFBTdqQiLh9Kydou5XvPA1vjENG5aoCEQXYUB/lLi+L/xfwG9PAi4YhjHsSt8o+RlG5A
My1O1xm0nFg3/AWSeT8aMTdfWTQGcRcZKvy8nWGPpQznBm33ZsRAzxNm1qIgZILkvkXMi4Q96qyI
g5EQ2jrLwH/daXcwKYp4kQ1GGkJCTnWxCPrwItuHM34pPCYk0hHI8xErnVK4J1EO9W4Pfel8HHSU
N7LY76q8JNq6Eau9A5cMERG+icMFxLaH6P+Riqzmxhs6agyD7IunH6K38vMcbV/RRiK8SIwPzy7O
T/sn/nBOTwURTaA5Gyn9vBXxoJCGmN+V+TrgX/09NbG8RSyW3k/SdYFauH7SjJbk+vKPhPwSqX7G
RYiSIkU9GMOhfHiLI9lJ4cxqPJvWyNutHWvCk4ksNxgAhBXKn1EFLWJniLwtSgFHJpL+xbXVyP2i
KHx5pmJ3eXNkF7kZoc9mwsKN2BdRNDLzqIYSKgUp/5uzpbpbGDIx6c8xolZi5lf5oxfhJETuEvRj
zMcy7KUd3a3h376W6G8LpT0bas1wU0uzlZ7DZAlssjf4rZ/qn7WdNmhQGzHcLO/RrlpehntNPO+0
RlG9XcJmHKGd11FzwG7EO39URnHam1bkskeI7GRjW1u3SG5rwjQaLy90bKp9fLLxvfUAutfZPCZr
tCwrBYrg/NXqJ57olDJlivVjSU5NG7+Rrv3yaP4BI/mpIdU3zHJqBEPLH9gcv9V5j5BT7bMZctsb
tbTrK0YcDNyCHeGkPcTg0uXPRXz/S8qgP1zbxpiyse9+9k50omASnPu2thQZasT2GYc71zD6qR1q
qX+7VhJ/kSDrXm8hktqMaeG1JiRpwlch2mLfv0j1wi49qroo4aNwoTlbyoCHPK2ra++1KR1LryvV
ArI0dqhMoJ8Yb+pRi4PiElrjK6C8i1v40/7EmV3pJ+FctA+Nz3aUku3s2DgHehSU6mZqHVP+S9Ye
lB/5Q8dsPS5oAkpCKKHTxdPsw/SPmf9JxrBYqNejVIvnKz3UUihNZIsSzaI8TZu6IkmVqaJCdIuN
qVovTtDxnEpKnYbZa1llZ3v9Dxsn6TLFxg8mmNS+Uxj045EcLSKYJCrLeMDAVOzXokmUgInxun6j
oHiog6naG+2Af8lIXK2IMBWFfCSffwVerjo1ezV1EDvTouT9t60JoAwFrUQUivZArtqW4lWIfwQb
ZfqnbEoN/y+E4FyrEkLSqK1YkKX+VCeDNrWMl+rz60P56eaRkkh2B8SFFxOCf5LcSdQpbuhlYNcb
LI4aAbHNbG++lv4vqYtYu+L/kxlW5AhqEnlVJEqbMQFBH92dJUq15ornyPC3NIy/fEjwrZhustWt
zabycDlxVGLB0ojAqrLWXNA5mMQSsDc6fASR6rTmZgDRReI/nU5Fm8lUHRnT2YdeSCsiV7T/rvFA
1RhSDSKmRNVpbP+q16irVSW/lW63Bt87RIACVWv2YB6hb6X3NVm76qXt6rvSpEiKpRrzy9J4XWk2
oW+ZwL1xOrkbAq2qPaNRQLJUhbPveMy9pN0Mxv1PuUe07m/1wEQ0o8ZF7FB5xJV0ssoIUhqlWg0g
/21d7tWazc/ysNnr9WLBOSzXC13ExZnN3t6aPUOVanNdqdVMzLk/5Evdt1RJsdK9EATp1oKzv8Lf
b87eem+hSfhLa8MM2hKWz5Xalme0H6J7oI4WdAdFCWBstZumS6eN3FQohcK0H87VJzKKSHzsaLES
lbg2oOmgwgOtVB6pazWd7Gy/NUBoJAWjJwni3LEAUNe+6/lGdxrl2JSbU0QFZRYIpdrWH6H5mLQG
cQlLLm1URCpW2WQc51TZGkdfw3EJ+zGnOVOZfsfrp3GPITzfmuZNdK+mcZ/iu6oqMJrytAtakkPO
0x8MXF/AmysPa2CR0EHwf/s+TgCWZ//u5dtpnK3NDIR8XnyiwSMIu8uFFkYTPWgp3Uol4S5VODzj
NMcViC6fNap4ssW0C8cobsrGqSStH6N6UfVortrVS0frResgMvz4Pf4kDwJE182BDlb+fov84r+0
MXIxFqK2zf96eMF3UTK4A2AjDY/AFLjaHYlWzWf7MggCeqTOD83k8FdpHr03EzuqxVGsPEXVZs/F
IZsPE/3/KkUZTHkQeVPkEoKD6TGA/skNDMlbUH1qNvGxkVz9tH5a6475bkn7ObL1az/lRKNPGCQ/
YjHD+MBiwGQiR9HZbA6y/ZW8K7ZSGyrkTmzNFhyOlz7aP22+SJvic6OjfBV08xWZg85/OzrV37qF
etQKP5G/4yWRo8nbzm2FnXJzGEWYGurv8zyXwXiOvCqKt+gTJpxSHGk0tiTz1aKBeM4JiQWTpZTu
L+nzCESrL1KCCAorBGUEsjCuCzkO8OvSAgsugrX8PKJEBI3IvnR1PQlWrssVpfM5epei7/Avl30w
Ko0wGAdnU/oqSzAupXa+H8ndwK239656xeaDSnqoivurzZymK1N2VVIvDtbpf7zheOvwm2bcaKv8
iaZg2III7KNX+dOw28Rhpy4EvM/885TAXBgY7cnTnn340CXv0RZww982T4UhMJ4++a9U1QWKB5my
0NNd9Db2dZmiR2/xxJqVbWXVVQlASG/bVnFqPJDM3zz9PEd18JdQmiM8vHw/U9fpXF+k21H2O3//
PfTX3XUXfz2SzoI2xK5uC4nMjNOPZp7KRtb4UZN+75TBkSDmUYIKT9feIrX4kEgjIg22zjRunpzS
TZKQd9f/5tXluR0ZYd7WEmsOvFQqlWx8FkofWFzzIexAXcUlYbHeezTiI9l0oaubf7qTeUvFZXPE
UtrooqgQxpkhAuBmwgQW9mFVS9DhANlKWHB/yX5kuefw19jQc4EqTJZih/OrPh/mbGj/ChZjtEXw
MFug/KUz15doZFs+MUZ4aMrw81Bf8kDvpDqPR8Gm+m/37/L8ZWVLCAMpQZSkvVdybXsqJmcVmc9f
xRG11F5+C+Ek3YFf8f46IrZqBVTEjM1TvOmSYkTj51kyJKdzPJtupMnLT3veEhLJ8lv1AkGFUlwZ
hPqErP1N+m9RSlkj14uleH4WLmT5sYFHTnh8+n1yJKXRyKC2N1qzWAoGZ2TSfqwfT2a0d+KmxFGp
+aSFKw9YEuDQIK7nhGpSWye3ri7j1F24x+XHKEpNgeFls61eUOqBIfAB97Vf1CjKnB+1XxVNtv7N
Yz3TPH6XN1cuo9Vctj7337xyvzROmZK0b9dNP5+6qXJGfaAnNjhrM9YOzSe7TRRcjXv1h977lbte
ZQ4lObm/rl72wzm5utGlRyStWugcq6zma5fpalysJ6TIxe7rsnGc5N4zo98lJTYWMoh0vRSlp2Ql
McgvE8tiPZWtnTv51rkyb2xeixRCWuy7LY9V/cPU+ZGTd6ZYumSqc8zdZRG3ZVKcve/a11Z2cMAg
utfXOO3pRmfVfP/xpt+EQ/blV68ttrbjw7x0f82+FhD7dTaL9VvtVkEHVmj8csHL1LLla7VezMOn
sNtwxIn6bcrcmyJHLwludSudJpdOYvBFiIRCcBzPHX29f2Jlz/+7lrWiOvvHfKs4uJjSV3+5uJPb
bGQg1I/VCzvzm722VWyt+l+PiTp1vFqqfKmcm2FHlG4f1fmzVcXk6FRaevoI35I4vJWurUyz0ONU
Xs2MPmAirtRwE5OPZqKeKRWfIMc7n76/eT1W0z5i8+hWXUBlv0uPu2r4n28eKVEsd9UG89ggvlpD
BFUelnJQC44WXezJLYjkwuBrvIGrmX5WSDF2Lp1kR8nCbKEgaxyJtVN2h+8Dq836VbGol8oO/M/P
KXxb4NqopISr31UyEMwS6R9WTmilpFtkrup5Mkedwk3BEM0yFgON7Ou6fWmu27+Dr0HErVD8j8gV
u288/7QOSAkEUZsK18gjyu/03F7SUgcNDI386AWFuFNcONhJKXcggP+wjhLzFLZ5WwPgb0+TWF/y
uoe5pxhTugj2NeK3HaoIrXmXeVUPjJXjFzRhCe/ik4895dg5GToKSDTrTu+RLC/47YSPjZntvWdc
VwFL4JsaLopY7zoXwviTGKmMYotkKHzUc9l1DOBR2lqg4KnpnSzjvEvuGk2xgFsZPFMco/J6sGkR
YZmA9ipb6utqmnzBtV6oJSu3kSk8zaNVTZcrvMYiTTnI5ggzjeLw5wOwL4WIDCp+UmioRluIIU7M
OSLfA31T4qFJRfRvpHrXKXRknDP/OMZFd/aXYaAbPsrFVrZ8n+XwlXmtf9eOrVwtaSXdy8kaJL9z
Pen4OdvBtZvBnj+SP4A0Dm/QskFMzgwzxjdhs6NLFGhNJQZ4h4O+k4PYdWBBzR/CNC3SKPuCnctt
TbaPMz4i+TF8cBViBLGxhf5HBo0t1ePHo+XL2Zgqgzw0xjCTS+9q04awuwIUAxZLWLiTE5n4IFnA
OyAZgh7smE40jn4gQgt+RRZ9quG6w91uBpvBbpZuXLuH3m5gM3B9548PfZMywZ5AQiicpQe/oB0T
fEq+aNQrMQsTIzqgBVak/m6gNQSa+eNr3DjjhF29ukcpKWSvTQLWHYcMMEbDKdYRWyGBBDSWjQ4n
uMufLHzYTcCL2Jyi5qfsxtkiiSKjF+mrdGnAgO7TjLzolbAnYPuSeXTl0lHM1zUQqpnpd6FRqP3+
22Xo02/a3y8P/xJuYgGHqb2T9eqmrssPo7RudXSw1+TpUxUJKajhujKCSQO/vTTS7dtz0eRBl1zL
GsLHfwDRh0+obVmgxFfJiEo20fA3/ScrUM2+4wRcbLJBJ0QFeX6orFalaV7GaNEhY5qI9cq/rxzQ
PWCfrxfiRONr8/Lv599n/VjdYDTUO7/tLfbrqrmZ1K+0Nb6HQUnfv0EF7nrH0bYdfsGXSe51P9qM
VnLqRe5U2b/h2x0QYnhUaaCkBKMWPk6f2nmLPGElujQ0Q9baNvfHVL04ONBYuqFa5Sjgo+Vcw7E4
9RvAPfoXFkv8Rw0qh/VbPgz3QgHGSL5x7rIfwoQnMs8QD+zu1KGVe6epWj53nz989Bu8PgzX5uWE
OY4j+tUvLLM7pNl87YaPkLPo8AXLBTLs2yd4s47Pe/sun2vfnabh4L1MWKkP9v+ltjtXYQcp1qwe
cy5YAox4eEyX7gxmJjlMCqUw/QJOimiQKIrN+Euelm2ulW+orjiQnwWZv6tSfpitmnXQsqfDY/r1
Ps6+/WQUbIn3fO2Bwn+uOa/1rzTsOt3D4F7jIF1zDuFXeQmVCqkrAnk1o4+YbwIJP5QG1/66KbBe
CYKdcQh9Pluo8sFhs1Mxf9uWm9T3X/dNBu6DTS2jW/wHzg6gf1aWtW5lhrfWF1UHoDaIy/TTVtyj
dMYOGHJkTPgvX1oXmA49vD9MOVs1E1M80XwpLzdsEs2zoNQRCyzYZu5cu/evUsGPSgwWdOU7BQCK
v3LusFTeCS9wW+LxpZEdJwd38DNHHqPfHErAHowzRCWik5xufU+inu2u6TFmAywimbWrbdUfu+aC
5GehlKj/Pn7aYnRt+hBlg+pDnesnNAlaeu9OylPiAT7t1lczzxtlWeS83LjtSavK6LMXMhr7qPof
dcJXo4zWWmIBwvvTKHa+jyUaLl/D1Otv9zqjap+ZAgiWaPM1kqobFnbDYwhVhduSRnVlkR3dg3Z9
WNJ+uzSLLYD2+i+OczeOOHoZl9b21fQqocPDfLEJzmzis6oQuNTKj8ZNVEeSusoodohFFHfRVM/J
PNOasb4rfJ8E6WJDb+2SUnKtW4qgY/0qoUg3Xq/k/4MhMAcjEh1eb2VdXBiEISn1OkGyEdtBjZ/t
cD6QKh8KpeHHYFtOlXcNOIfI8ZtaWnaSv/d4PHYXeV0HQPbxt6mRi2f2k2Spca8SulLH5Oo/E+A1
91TbcuUmxhLsRkOS6bROcYTYQ7aUeLC/lPPAksN05fdpz82OCCtSq22S1irYSjRb8pSzvJdRQOXC
MEwp2LstPbQcfVDhBQJ9pTmq4r6WeA6NHzpAaVoYEZaybwc7yhd1cCilromP5ipszvhbz2zACaQS
bcB8u1jKDc5VHoGZUNTe0VbYj7hswJPiAe7xWvdaTL3tv49upjKXNlTPnTOScvkTW+0x+ZRt7GXp
H/H8rGvZt4e373+nh0bx8fC0Kn0d6j9PH2Fmzm/+Xv0e3J4Sbz/DooXHyqplk8upFF349Os3xdfX
ELLcDj5KAxOGvB5vlmXYVx0gbDbSDS7Pu+TcKyj04Z/xVQuP0eBd4Bh25xFIMIvlceWbK3xrECGe
hZHej2C17jNRq34CNeC/eEWI2YXby3lw7h66DPZIhYbKiuDk6uUmp99qkl1P/1b/MNgDZNcYTlO4
IyDWOPXmra7t0xaTEXbEHxCrz/a9n/7p3P/qU8/R5/ONSNXHkpLkmEJgp8HVwJkcsLg9w4hND1Aw
CT+WznuosOUDcKPqhnp8v71uG0QOaIagPaMcNylZ1t6gyzU8glAzW49+cVJzL/dSL12g9Beq3pjS
bGg4r9AYu8xIruwXt+4sfF1Ig5R/nnLWxMpWEoaaL/XiUMnQei+C7D/tGx+E0rJHI89yZt06/MsT
MHsM06bPQZYGz99u/l3uf/V+abAcWnOOMu1Ld9N7GPIQYcyjz7fvEN5oplDLwsj4c/Cpam/1Q/GG
fMnkMklwnQ5zws8lHVpb31pT5fQuZrf/FLzGKWwwZVo1vdzaFj4mq8dFkN+TxG+gIegG4Ra7Bjjq
D7Uvzb7PWEIPncsT96lO8d2uBVGeanx3fxv34W8LSjaeA7zSDdO8YXGKnsKG5IE8HEXg2QYS507U
GF4/s8RiXDW4ynLNelAJFFrZxm6UgfvgsKIdPYVq9JypMuj6V3cFshNfz/96m/6KrAWRUFUFN8jf
BiA89UdqyCjcOjDYaFQ6ebCkX/e1fQqGOFGaty4qphFZBqY5qefEJ4mVTe0I1V/jEpuwUwOptoIi
sH3618sNet/lXtYiJyXogCm0syjSeHwPDPhcHu0Pcna/jdXsp3yl+CmdIYeSnuXwVq2tdIOo2kqk
PF5rDSoS3ICd8IePkSMFUOdUmc+ChI+LFJAbhMH1mOxXkkRBdZgom9ozA6wTcTfhH5PDboQRmDXR
QKz/h5WvvSeK3VpLnDxBUncKrizVs/BBWK86vY1dIwztoxfIljxazqfOT+nfN18tG3GmXiw5Fi1x
Imn0LjhPCD1a5LruicdtN93/h3BfQmzgbTdsNmsbfVo+X4cKe4vyu7xpuPIY/+Ow6Bd6FPL++59T
SmY5TPYt8AbLokeSioOraXH9o7l/vY2/hrnStoOb796surj+n9Nz7fySqt/LT18+aNukeldHPDhW
c++/k1vlsykfGxK5eKQGsMP/aP6ifO90AQq1IpaGfhnxtCxZ61V93zZWOTbpIqwrq67s5PVe0iP2
E4y2Wr1V/eSfJtJOhL4gk5k3Q6R4Zav4OG8GIWzLLv2IRRAMiUyf8c7nuZLZ6HeUr8NcjwH6885o
P682crt+BqcOpfvS9p8nzdskX66NkJP7fnwLiv5d8PckiPFqcPljB3P9beVZvyEftNfg8vVPT+tt
8sap5jre80VCT5Zq/RgFGSPEA/19KImQepxRDf1W6A1VT6V+oXnCcuHg3vxqPzzu2ikzqO7H4HuW
eLuP54fy2YP320plytlO9rN2+ZkwD0E52TfX48zA7K6u/QdSOgHWP6hQaSvBzRU7u47Ou72Jjgo3
chqg0dy+yhd/HlelTJ8MZW1NYmo7E334v8fzR62F3kFSZy9O8+3eP5s+hBMepycPEj2Labp6aK2o
rh/qG1V+7ABZT8LFLOPTbIMmCaf5mMtQiS+NY8ry1sNQ9GK54l8WHNpNqxJ1munMIOdQns16b/NK
bzaNUuf7Xt70aRLp4ZPZ0J+qrHsJug3zpuOd1sbXEn+eVemtZnZjvPXFJFAWCFEQo0IqUcALE83g
pS9ik4XTa5n+1nKPunJZyu3DoH0cys358rtSqfRvOCbH5B3vxko0pej4hgzJ1dGOmyGOLSQXKtaB
nSxL7m0WoyweT+X/kXRezYpq3Rr+RVaRhVuioJjzjWVYAgZAEEF//X5m76pddU593b0CwmSMNwZz
/p/zVNyBZEHf+YpnAv7HTEBAX9PAFsI8MbHuhVpxEi/DgBLAyklG3x0P0fjmou3Zas5pWTj3oBoe
3HJorT4R+Ze8hU9zHoVqkKLrcbTQuFDIxKyBOg25/spYvs4Zj3wKFUZRClFMhstdXAN4iRyJPZvk
ufEmWKc2vJAMDlWJSULmsDZJ4hLJRoj6vD0YLeGy7FEjlryMGCXBzuDvoKt2QOTI6HkVodVEaNHe
MBDcDoF8Qc1ro82cbTHAgSWCKMCiRiOWtuWJxCsnnShgqQ71Lz7LH42f2JB4vfDUbEx+yvp8GB18
Mn+5qExafhJ/hhbhQ9+pvi+9nAUQuNGALp/2sY3d446XCtVsCj/Xn7TqwXlnrpbFtenSpJOyX+Te
rXYprqP1TiUNoxXLlEylA3T301GR8axz2OcfsTS8Ifl4/lVgNCiSiRE/8JTIW/MWUplB4wdvtoIl
WaTueLwXq3/VJETtmsHnEIswF5Z2M6RiIq1mFTcK3pKr2h+UvcjAE4Nm4ln78n3foW479xaq2Aj/
OdaAyr5+ewsppHgTRoeNHn0X6Hzi3YqJ9PRwjqjnwwx7Draap8Vszy8UY68nRYb4VnL14dJl5F5J
XKmX5hc+Kca8R92WrH0D3wFtE7i/E6+pR8VV2MOJNyP+2SBAqdWxMOGH4A/aZ0DuUpVP8nzy4nfo
w7O8XPwharp6AQnhCqt83K2HuByxNwGLIZPGTsDtIM36/UAmfvZK4rIwy5hImPvOHaCLM73zWmzM
HdYX1sXXqYe3wiT71HtYsbCXrDock9+YtOfPh7TSTXIbVNK1e4UYSDB/4O28sbQBL2KVht8gBO8W
PfD3vZ28tZ/Z8pUPDke8MdZAJ9BGG2abnLmPwa4U5dY35HqQ7+iWPq6lj/gngpSShfHyBRyJvvB5
IlcXVb6sjC0epXHX2mru9yS/Zk4ERmJk5RC5eUntfA4DbB4pcBuDYmJTX24xmeF9dAVI24bdMT/K
nrr6Qhyxv0B94KZn3xvUqZ3Skk7pfFztC/+NpuNJOeDd107/y1wQUVCHetu3nI9f5HyNvSKeHkhT
pzoRgKxv3yly9fnNEaDhsgU0+/wxB4NxdbKwQ4mQThEQbWPlSpeP0JWvAMIOBjP29ifMXsLJKR4z
EkMinDUoBkRiu4GFRANGHhtlgPjvOzNwG297zMwcihiKjVUD53JzZRjGC5Qn2HDH0XAkkykAiByh
ZqH2c8K7ZQZoA/tl7QDI3uhZ6EaYKtw+GMdctqAGR7LzL28/sHaE+QUKqi5e5C93DTPh1KNmWUXm
NmFOBV1ycTkpolSJAgTaRkn0oAkaLIxHSnrS+9kWLu8z5KZC+AbELQ8hT/qIWCpTUBr3RX63b7p9
bFw5eKwlat3CBIZ5Qk/csPOU7WetAO3hymanIE7ATgcN78rxG870ABSBn2xQze8wMpB6bxueDxcF
10IQ4xdu+mjFgMXPSf+j8xAcsLAgqUQoKEDABK8H5apARP9evBZl4twlt9zfCSH/rN73oNNsGQK+
cdP89CPTkbNdcrk/ngTCo1Fr7O7udoE0UiPa3cYdi3s+S1q/6uzXLl9/EZ5E6bBYPpfvtZbZX9B8
1A/LQ/qz4Vlq0hixqjGHU6uBLdfcGa4aJMtsep+STRfxU3JLkEMzeHtjzrSw2dyRD92nMDWkeY55
QvmYzIX0ou318PEyru0YN+4X12c2+kTGSLukp95feu2tstGDPm7K+w4jY4dPNEip/f39nOrnUOP0
+9oascAUHiDEm0Nq8DwDj3wc/vut07kcqfjSWJbmht8sHoN6QaVPgJgKTBQ00/6te0G5Vs40bQj+
wApaghm4hpmrT/PgegdQ/sXq8T3TBu+/dIZqD4aztLU5wA+JEBdgSsh/Dql01CMj79pGv/MbNTya
2+GuyOyxCZBRwjzDKsNcItV+URSpzL6ps+q8C866x6ja9vyojxHR7geGD0wOau2Zi7HYk4rhgn2S
n4HNks7MbGhq4N0lzPgtzv+IhT2lfwgAWVTJdCJ4nhRJvnOxgUE+4CnmJoLMe6P00ncWzjmffAoB
ZNDMNs0/Hk8QnD6rRMK3FQcAnhRfhdVCCSBoPGHE5MBnk1sd9mgYHa4kSSJTpGyTcUJU7wJ2zS7g
kJ7gxeb8h5xBKsiYfQ1+iM+EBtuYA6Mj+Vsp5F+CmicMEuSML0STSj7pDyGTCSsvUWUJikRMKoD2
BK9bi9lX8JBwmCiWF/L0vlEwIeObM+LP9uZcpS11FFwmZG8iKOpDKPKcswws7OZpvnqtRyp9RtNm
xH5uK/zco8fAQCuMLA7L3G+KB5OAV1DUI1i9+3Vb16BDSKgXvC8sY3L5jnQIT8R68BcSxvsEnA/G
NO67+RmO+Eso2YI408k69XYI+KQzdsSJuLMPmxRFXijxXka5y7y5XomAfxTwUM7DFuZe9P6Ao+GC
xY5ZiVD/b1SDg/SmNZ4tiR4T+m0eKd59QLouoKcHFZkYKrmTuK2pWQgupFPyEGMagOVphmvetzpB
GOhTiKP8kbRzxfy15I2OtLb4eskxI88DKeISaPAzR++3aiZCt4FoksWzh37+ydwMl4wagK+pTwiL
wxmtbz8fpARgm9F7DBUHTpdNbrTisDdc31hr9qgqEwCcVEwbxJNTm8Hl+vKn3JWhOcjnh2GzaIAV
Y6FLIDcmwgns3KM9599YGX9n0CRMRWwvFLCSBcihrIvYqRT7eKitqcWNXscaq4owI4tmteL4KSa8
HUggYrQqjha4+uhJ0+J7KyvEQZH01I2wJ7+XnOfKMYPFwWz9+nv+yZuaPVfhbUkmJcvaiW7JRTVI
/pRQJ3IE4+SYk+YZ/wawLHN+mDs+FNJkeUF9kG49XOEAV8mnPDEAp5tuVkAcf5weoy7OVxaEkoV2
SH6mswRSII7zGd0W99i4sDpgEwJECfieZEXCFsbmlISemPlxnM1ekcq2TmeIeqZeIIdvIZFdH1Lh
vf+OwUVINyFdYKYSo8DttBEhwAlFA6krMrAtqqYm8ts+pYukcB4E9CqeGSVzrk95oQliYjgavXMp
cfYiu80Q942xN2YFdJaBGuhcHLsRq+Ve8/JdewSxo+FUHmqdw7T7C2V+DJqJYQclWmTWXNgeuYNN
TDhBmHDLAE0zP5gQWeAyVGALwCEb3M4KNn2JdHoGELLaMdLzSuHMRbnxQPwDHAoJdJZFfDpJbBBJ
JKa9wQr6c0prIxH5997yIUvXQ/DYEa2vran7WOYk1pI3O3+OoYpBIpNIJVMFanhHLodhN+rssesW
RALhXuy7iR6wY/qY/cV7xTuJ3CbMvzIxRUh8kY0LHgEomx5UC5KJEQyqjWo5KRKsn+wT33sFQdrl
k9vkHlvz3/AFHMcC4gEE3Tsu6C8sp9LaDLiOFlu3zrDzZeIxQwWvGOLhrzBz0+xG3GyMrXNTs+NO
PoG1LtEfCTsNFDtBU723U577IwPaeqdOiRze8gWlSkz68nYNAMMzqU6e2EsZB3/Er6k8vxXTQ+Ey
geRx78KowzKKxFTFvPHlAxE2iDth8x2y1RGgUBryd5DS+ybp9CxeP18HnuSQn+n/Yq4Pwk1ATH7K
bhZ3kwrH6B0+V1+oeD3YK6BLkJUC9ZAGY7GKu6dXILKQl2KjJwdDgJqgtJDHYOAoxgxSTKneel3B
oQ7715XLYs4QC69IPLG5ee6kekDU0FmBpn/w8dMRpRhkUu2J8KxowKjYBtkqcZZW6NvdizHv+Qiw
WOl0fiFYW5A43D2i5A093mH8ZbMkESlGAk82Bms/eYFAPTE6rJYJPqxW0QP1gQLnWIIRs4oJv0NO
EYuxkdDKh9nPZcb811+TuNhv8afwXYZIvBnfMMzLJJaISjyRSHwgrYEO1pmOupNo22E1UQkOLFGx
iM188NnJrF12Zwl7PzQ7D9x7m4aQ94LlZm/pDQwKQ3QCV9+W0CpD5fJPPxZlJGTHcfhxnZ/rzlxx
a5NYdqpn7J1cQBBbug/JnBYdKNWFRnPYQA1hLTwXpcKvIImI12t8g1plNf5OvtPWl6PXKLf/wOFm
e5i/0AJD3DTo37xuY9xsLXz2whdYmB5NfwgeL8RIyntgH/IKn7dhQi9PYmd/lseR18ADnIhdscbV
ycid6iQqf+lp0Z389BkInUJcbvjfPtilyHTcKHRokFH2jLVdD8LspM6JpF3z6yPHeV81W8qJAVQY
SwjhALROwvRUdIGCqIMzFGHXgnhnPPVcYVhTIjBSiYwWW4Eu/DhWXHoY7WinIubYmGrT1K3jPkAm
EZqbFoE6uciTdwUmAtDOh9Xn47URmHw9mpwNggxPouH6GRjTO8wkSWMBTOLM0Ox2/r6IszwhWlog
uOQQENLFkTtIF8SHHI18mIJzxPLiMKuQaLS8YuvNkM9bBJa99v0hEYKQ7JBpKgEiqn8fan/PQfd0
mrF51BwW+Ns03dF364s3RQbUJRN+S2DiDfJUounoNSOwUQGDm5k7qfCBCrUdqCSfDsek//RIrqYR
2mDnYN0I+mOjFxxGxZmrfm8dY6TPyW+efGl0kpjmiL0jgZ8qPi49sHMWK+FvXKJSYnY+vXmI+WpT
0VbdDapTfy7wP660xZs6AOJJRj2GOI8PGdzpVFF2tJFPFq6fj8sXNIGw5vX4zgxHce9rzvu2+jgE
KSLbv4AuG0QI2+/pN26D1xwAflahpJ91Z0H2/Eb3obzlAzFnhBNq0Nkfm2jXgjB0qjcrkFSEKUDU
vUl3Vs8KOl9i3ogq5AwhdJtrZT//4A7w3ooW8Zt/aj0eM55YAuzpTqfBPeUrMKNsRTThnKfWrs4k
ZnED8FEpIrqZmwSRhGXDyTi9ebbqjRkN+BWW1lZBPTmrYz4WIPQsKmbVDrUQzlcfJg1IJszpPy8n
L4386QKGuT/8xuCt10OkrcDRRxTahp8JmSDTctKMt9h20ILznTzODASevFdpZf+rPcAMtgEiaYjv
8Rhd6KYeJZAv3K8+PxyDoYY4hyb1mXW+Qws2ENWF4G6eQfIntq4GhGHXH2coA1L/CVJbxyIHJ5X5
pFnVBkTUCO5kWA6T0dtjUXfFnvEFhA0+nrHQ92DmTLxPKhHSY4Os7jNPB8/QznZEti0bBDvsTtc3
CCwYAH62C4Gz8pwgUxrKYkrptcQpIhEv/Xt5GQqlKbVcg2z1GQCy2Yb9J8p0yDPzf8Hd6Y1LZOv3
VbLvjQH7mURkuwZOLU8agwE9OxaDhwq+ib59ki7h/+y7xuO7B2WmsPBEuuyAuB3om/fpx7ck7z9U
/R7/e3mSwtZvUN09uZ8lZ0nVJOJ4DiBzWWzx2DiHXTKCgqDQhwT08WejTNtph2XTaVcPlmDqD6qo
3T+JfGmDhKwHQ+TmyE+HdFFd91KmaBHlz+0MBmleyadvjwg2OpA7mq93jSX+6CVRSgTPh3hBVWxI
UZp56U8G6m1ejsrKjIaOPRoils2lEAqPfNlPGRo9Dn1C1qe91HtL4xsZsabT6QiGdGJHMUtlQuNh
ERiae3SLHMCSakKYW6KnCdEhJSsPumqGzINyRK0YIs5QoDZ/zhu86DD5FkMdsJEg1SrWDWiN+4hE
xz6eE8zCvGlI8zui2FoBsH3w1hExOqwiVNp4ac3979Jwqgk1cnI1yOoTZUWSx1hMZ2cbUMOGHChF
qZeN0WAgDVHJoVI5bfQhxwnZyn3A+qn6Y3v/EJHdBvfoPkhABhljC4eY5HkSMJhqa47Xk7wxdxWs
0BCs2RiBMmdOf0w610rnrPvBbnsKZ/FMS6i512+RsgSLGxuX3roDwqgVW7/2laA8Wp3d7IwLJLcp
+72+TcRo0bgFoXU8EzZP7Osv2beabeSEcXdOD0qUSRePE/vvxtoUhlsiEqldg94SCsdNEfpqqDyL
1dN/v0XIa2PYaurxHxGZ/cqVezEfQkLSbe6JkuvW5UMCAKawh2FBfUcW9wR/xjxe/caPw6QppwxU
bevqh+ig230ePdAHisosAvdY28P66b4rlwplBZEQLdwGma3UVSkEp1PNDLZdD+gCaNB+Mtd9bILr
LexdIeeTDne/xmTaXKUIaRZxqiTVv6kxYZziCrXDD6JLjh0LcbHXI9ZbHzZU+FwrZcRswwzCXcB5
yeDNiCh0gn0HxZlGMKJlq28sSw6gMCgthVULjWk3nSszJIK3Ed8TBJmpl5+UPiXNL+QIPLklSplR
t/NLZhvIyZQlkX9HyRN560ziPf8lR8QuAQprN+BLh7hBpe/wHfoyUT2jfPvEK0J77X0NcFIlnsZo
0+5JeX0B/Dzc/tvp9dwOtTWQOu8Vfnx4A+ZwAQ6vsg3Tbx0Ze5bjH5WgGXceKzgj9OIQ11+b76Eu
boT6sUOPugl4Ba4C3hD0FEiekk7SlvRZ9ynsDzpRmfiNY4I5dG5EphLZqdWBCojLnzChgGO2FFsu
vnogUYl7cKs/Febtvn7sAQuRMVNs433mYBpL6awHGicwFzPqHnZ5LJafdW66gGMWH7iyey4T3QNJ
SKY/SNNlfy2vv6MDQebjMrpPNGbXdcF4j4WEnkAJkTy2CeR8Qovy9E5b0+NPbSyNgL/W8kCLIIHR
UT2S3BwyXjmRA0phAvJAgJqvvboFQNHP4cWJTNBU7upVgRCw84cKOvjC46YAbVGADsgseayy0Cn/
MsQx4OAToS3cKaCpJnayZLF7BCBOMuE7X4xbvNgIfiTTl7gC0fLzZCFelgMeFTZIBbXD2IKeYEkm
QiJ+QS3ncYkEU+b0mErsS69hS/oJGClW6feOz/RfCJ27smKUg8Y4Q5HHt1+U9oBlBbiJw4xyCA6p
jDYyB1TeG6eDX/wYUFJgv2f5XkKfD/Y8F9J3OnaYz4DC0INiaRWaIaHDFTpiREcAaBYcYkdkL9JK
dg5ISvosmEBEtFX7L+I/WxNqDKKCEHimLvifGfjAINGUMVpMVH87MAdCpCG6MGY8PfyRzERDevms
mwjTBZ5odHW4Tpai4YrkoPlRj44In/gwf5cf/tV1f8IvVY403v8COjvWa3oR1giUmFLsLx+nRuQA
4PKo4rFhn0bmws4RkRQM+hbwljLotGAnQS611WYA/v9YT2hT6Ex18Bsgg7CQJJIpeLqZtNbUyAgQ
R89UcnvhoTklZikBvaESK3N5+lQG3LFHFptpdq15R6ABuC/6O56JbPObkiKGDZOJhmcPNo+N7k6w
KA/9VhEV1DOqK/bP9RdQE2kpaCWEIOolYRsRZpwd44gNV2quUtqLwXOA0Wu3w34KloTrsz+6GgNa
qXZ0bzv3pfADv/GZnvAiOKihcWEBbM5yEb+7koCfNeSraL+87/x34blPjpySpNuYW8ICWu49Lbqx
WyF6oeV6Wcx/S2bU2tYx+YZU6AhFA0eKaBA5yAHSCUS27GnS9Q5+9WIQ37CI3xBolJ5CnDFgK2gg
1ErMGkpPbDK5QUgSFS370AUH2WvK6GF6tR6YZCRpQpO3E0fH5+ncFS9f1b1h2nrmwcWacsjDsg0N
Ij+qQPv4RhkVAAXUgaBL7ewqHVRQK7RT3J0E8fPqYPlsso0Z9WhwWR1O2fYlub9VwXu4Y9B0Ed9q
xFr5D/qDeM+BzDOx4R97+s1FOfjSMgGTXldRE1rBa6QGevCB4gHOTDwZcAgZGuHEhEC6h8WbE2nF
ouaV69pvINbWwJ4q+ykJ3WAUZNeCBcS8Wd10/PXNxcsdfc/9IB0kB7BZ0FWoUU9j5FgLk3HhO3XY
LLsx0shVDyE3dhGeQ4tkB2n4dGUPCTY9vcrwKPnGoghB7CGD9EUDJCuvuiAld20pB/nAYI0DZ73m
6w6UzeuQqSs+od3ciOxpiySgT6EaZiuG+/78jN0aN8TzT1ExStxHz9EdrnMEWcN3lePCzXZFWOKt
yIfAubvDSAp/s+dWmXYguu+od7TQr6icWK2dn5SpEhoqiy5fItYTNtPqSuKst1F8tjdHDawYjN2H
u0M42HIOdR4eK/xmEZ5oyjzWC3VWu8myCOuwdX+RgIvXvBtAhvGXxl+KJePKkT3hDi/nMBBgFdUK
LhBcHK3HBmNNij1INMchtr7ocBr5CggIr07ii8ysr50OG9bHAM4oLtCYBB1BWd4nkJbG8DYzkPFY
fxQ5nRRM5+T8DOlkXP6m7YyIQCpF2RHAoCbibvBvoEtc0WO1lcZ3CYOYGmLQBpEHtUD9yjPRRBKy
TcxZMxWLd/7Ha4cbUyhTeShFNbKG/5BhgYgmoS0nM8KYg+3QWM6B9YgJ+RNhS+KvP4IK417cDgxg
4D9SXSC7RPwWcSoPUuzQAs+kMWHBZPSR54JACf9aujI9Vlz7/PFS/FP0QZIuocX3qxFnG3Vx7e2t
WX58LvuYXvrru88/waEJDJaPrB4PLCmTU/LsOc5B3JFYxvJOlI3dwBlx3+6FLgvAUUwX/+JAh9RO
inyOA8ca6XzskXjtOLiFMFbYEJHUkL/okVfn0bfnWp9FyZlK0+CZwYUUwf5C6IIZvmEaryRSzw5n
PvY0ov78jHUFYXW6pFR5beGQsJYiiAf16kIblHhRDIyZby45NOf6fW6jS7sBJfNl9gdgPhyOtHPh
pQu+83TfCapLcL4Vdg7T/ngrZYi/0qVgjmeOdINk8iWBBgEOGXIQM4vHGGdR6upOwX0rXHywM476
tSXMrWasBNk1+dJKoy7ES/MHhgPDBAePpD8RgYOHOdTPRNt39L8kT+AqEVE9upt4Lrot06kZ5+Q2
1MOGSZa4d+H+FLdSsvgn7p4+ttXZJfq8TR35fFjRngcUsxRj8Jk1A+Zi218ghJtx4horZf7cPLbi
Z2fqYgr2+AvmHmMDgwAfhQiJ444eI4xmvBGp6vkSPE7wPQ3tQaMXT93TfQn64p/7/GrRVmctAHco
+3269ZHtrlzWiGkzj89e9MdoNnD/n43eRgwE2VxFn0qPwtK4nrph8iePtfADDkVDLaZu4oxocKL4
blJdtBXQUIBmcPrETq5AGIAgG9N8+MAN3oVfWn1oz7h006cQGzLAoVfFp4TSFTfkWIKuWOIkjMUv
hDiP4rZmrIJ3wQEAkz7RiFEUC5BExC277jsSExakAVkBFLdhbibFk90Z/S5bNwOIxC16w/3xE3rL
FhhMwnBF5AKpg4e/N+s34dCnHIMDKMtnc/NB3ZnrKR1o5nWg4voMiqjYYJgUBVbrjGdHEI+FR5Tk
TARbAsUCvIPTe+2Jh0sNmReBii/0K7hrgqlrAavi0kx8yZ7JE5FIhK1qkq/0aS8s//h16RDa3kjl
8ThXtDHzNTLssQCF+0wnUIcI0SAMOHaPwGmIHzFysvUyzt1WPXTlv4d/H7M2AVRjahEbe29igSsh
Vp2K0kaWKx8GLkRu7RYznmp20JmMpywf1Ry2MPY9AhZocAjxilPJBeE4KqEQeXTp33qN94SJnYQP
nrSAgko5JXoDZt96znNlhP2VhkWgETrZu5AbqihyTaij0n/sGOcMvh5Jxo4IlBd5hqjFF1SWP/hv
Sg4t+uDc70ILhN2MP4QM6/5v+YBByu8En1oAL0uW8TUJD1RGalEy0I6q26zo+8YBJsR8pAMSltaC
HpRTedRd2s7ulh8G4rA9JoOaQGV9JMUCqLcG/WUNdhdaOco8MfYbcX9EHCJqD7BSCMc05vrXDwZi
Hnoe3OV9DlTFSd/5p9+JLDnijGjOmbxD0U1NTQ1K1vfgAMoj7iiKMMZmhIg7bDx2HTvlXtdpWinw
aAihdrrI0EL3FjzjQgzM/Mhc4r11h4c6ooDhNsBmgkEWP+qZQX1aka4/hey+nxjoqBA5SzMWTuJw
ee6TI4Um6RTROVwWs9oE2ItY5Zvk9mGraXTY9Bhtp7wMjb794ze88ZrsJu/d2yePdVbzJpgc/liE
2Ou6nbF/jFCuMP3CdzDKkn3PXC3me/InEfINnq7oKiD0VvA7ZlyNPqMeSFU66Y/VfwrV2u8BT2sO
ub0mGdx+z+7TWw94SCUjjyufDzohsGVRNZ1yL9zHrejWlV30/0Ap6lYo5tk3oj7VELR9eG0spIs3
tztRo4mH7LUWK9yNlCRM2TN0BOI85mTFctFHa9hEeEdZNfLzLdDEk0YA5ihZf0R62xhLOSNCHkgD
tEfXg41A9g6FayDglKfqRJ4QfkU13pmlqgft3aHkpRRpYdGMi2SM4P0dsipK3g4rlkj7OQGo2MuL
no+8QdlbC+5bkhXQ6PE2jxFMcEvSZ7ZB9ATx+E+ptHoucFPiButBrJox7wh9ycsLl/8m+nhWBG3M
miVSMjvoaz5eyPLn+hZ2eM/IJqOvkdpOfm3TI1dBGVNQgolRcIn6iIduhRokYnfjHQJpexuBQ4gh
oSLLQEM7gE3RFqLAZA1XRtbnv/YXc8/7me3/+p0la5oD+J6QcLFOFZ0Rk4X6L5hXePO/NqQeXwZ+
jLJzimDpMgmkscjf0wmxJaxGrAZ4zmM0R4eVtKcYl77Xd+J1W96Q5Jlc0f6xWnFnNNwJx8cyvXzC
/qbPW5+UNU8eFlARyLnnoHz890Epfrt8qfQoHvwhJwu4dwELzwRzx4hOWFD4JLiV1XTeg6wiADUm
yGhxmJvcDR3RU/QjbMQ8BFpw5RUvLDY5r4QTdTJchWER4VLj5gXS9/H2c10dISbfE9Dh4Ifs4xIQ
poxnpG/Qwlqb3sXCUS+kIdRlo5uqK+c+A3pe9T3QIuGCIyNcsN/NCmEkct4VfBuIu875R8XqRHIm
JkUsTzgtnJR8YxHD3q5ecUGd1aYzOXEhf+pYFIzwxdAtS+SgQEm7GaxNDyJkiERu8l3JQ+T0HDej
zj4pV0FyMF1R+IUreSWEuuqcUgCJnt1/xkZeVR++ChuMp/OCWkBme28gKNoujakU6rF1rH2021wT
pIpiixdi7mfUgdQfeKtmAN7v4QEpNZY+X58ZE7HlvMLnCOQPGwalOkESdMMvVIU86IbWnEqB/HQ7
9bwi1se3zTPAmfCTPUg3rm4e0pWIy+55fM557mm2ARRxLJ6zgZRE77eN8jmJQbFhY1TCL44pXDCN
FqjwrljPU25SRw+g7eSl7qlA4UP6yci3/EMf/6Kli0D20Ax/GMuBn8UyNspG5qK7NqknI6PFgg5G
xynGSxOyZfxxyiGFbJBKeyQRDPM+4qV+UIffUeuqs+/kMEAOzioRdgWM4wFb/tfuWLljYS4HABpK
g5ERai4/JqqIWctcG2aqw/sP+miSUElkLPJhNeRrty83Q0mIhUp1WBBX6MgegLjS4rDokdTEcjjJ
Dqw8GYjlrD/TZ8lUDjQUqXaFhHzZqhsWMHVscOGJxq8QSLbInVnTRtnSmpnoTI+9VfV1CqyzpOhA
1wDD0gfO0YOCJdQR5WUXpj+Ev1xQPtgCeT9iD4qT5NkbJqLnHAbNuZ1ae2Mif+2XwJataxdUUR1K
vknEFQq9JUlcV+38htmzoVO/OrCsg2fgg9bFSv0bsvWeXdGXeBgWt7WWz28Gs0wSaSgEH0ZsFsfD
J/4d6ODwVUpbGWNbxAD0TmQXCwMwNAXeKy1U8fErXobQlcSHP/jJGpIXPfJwqZ70Yd9PISvxR7W7
mhCeJqgLp7L8O++lIoSnewMdgC4BiSdOvwa5dkC+n539Nfi1w2qRtj4iDym2Ttg3hQUHnENYJIVy
H0yfCfFHwL+4S7N5usPZVY81zy8X8Mw3/BIvwUHyzEPkU9DQ/HUnCPLZzb2zlms81xYDsWZPDxwf
AP7ob8R8ZI50mvRk3B7lIB9kYQc8J9nHnbnreUEzbcIXLUf3ReHD2+ETZF4sfMlVr8APreokX7/Z
puv3w5UW1qqbixw0IUB/RX4+oSTw1yeL598FswpXIu9onpOShp+XlA/SHXbfHS1tCNU/nJehNc5l
L1lpWMSH6YQN/hk3XJ8ZzjZQEpQVdHIoV1h7M+r7TSCtODCYu3lGn3jm+vPPJuP/mqjsvCz+nPAO
C2dRFvWE6Td4L9pxPm2QHPUcdW7mtrb8Tlqk82t+EjkQ1Yz5gJ+jd9SmP7I0Yu7jL/AGrUg2z00+
gMr4Tn8zaYqlk0ce/insIi5DcDsWeFcsTx8zctJfAx3DZXiGxiQJi7Naw2txgPgl+z8LwJZB/QSB
Io8Rprsq/0YKGwzZBOv/49T7ENbeh+sDjM2WgyZj0AohER3W1N4wxneOXAXy5sWB3SE9t7mTpDRq
7h49hSYhKpJbIK3tnBt3U+uV6FFqp1pwy7UP+EDuOBoqlNKHZ6m7MMPshFKgY1Pi8YiVzkmy6Idg
h/Pw9xvIsJOvkcQ1RHvZjktcHY9hXeeD4uWLv0uHFBJvoso5c/56d5gN70CfIBPsquoHFikxnden
evL8bgNrk/Wd4rerlTDL11XDqxu1nZ1RAcxujctz3q9dXR+8JR/CT/44ah2YiEhy/0viV4GFju/G
GxGwCr+N7hhv/62PvlRGYb5KnOY17CiP7J3eWIM/TlGNbwgaFIe/33t7TwlCZ1Bd1HeoP1eA3C9t
CFn44y/OG/g7jGoIZYkghYDHAIoDsXYzFsvKYX6tlj2M3W9Hp9wYqSt1gW5RTUv+niXqD6upKBbk
58NGNc0vvBmZ0pAV8W+WKvzitFwqUM2Uc/kZObdMC0RWZ6B09uMQPuhuhZG7SPJAQuItw/cPC8yG
QJ+X79uv0HmAdvC8mpgjBm9EN72gnZYAH0sLQgz4lEP3HiNia3cValD0Q8rAVMYGUXe3WLqU6N1f
YTv9IDDacqAn8Agw7tsSV8IVye4DqR40GSvug0o57wNph+0Ld0sTlI9BggE8dTn/00fEP+YMbzRP
ZK2wG31cYDXg7Jhu0JyHCtFCiH4CNTAXgOhTR2M94pWvubcJDw1n8eYx4RQsLd/UmJxlgMBTgV9y
1sFG147GDT17n7rSe//mGq+xqJSdYnVTPOwecNImRlkQQdLCHnEb94c8/R1rG1LB+K92v355rJf6
NcOlU9nWLCrXanDvh5+oH5e0UTm8mbr562z1gQ55lH/zasgbWoZg2vFel3bG9N8hilt1pBsul6s4
p6fXGcb9lwodx5iiIp+3RTJSphoP69gguXtOAWfw27QrLpIjTfgeMusCcxVae3PwVWwNAOKSzxWk
LhgpI8XPMRFAJ43L8YeBctoDkDXtZls/HcPPkGvr128TwT01iq1KocLGgzSEIIXM1s5CyCqE3O05
v95w2c9FvecN5tKDNxjgePM7UMIC7ykTgbJQ0dIPMsYkPHuhNcuWlfe9ZBTcIlB4DPtE5LRTfcwE
UWGnoRqH9CAkErWT844i62dvaC7nUM8rGZZ4L3JylLyVPR6L90QrHBRGwnL5T+OJ1AHd5F754/3G
667YW6VL4emPyQtJrSq6x3PWrPFzgNIEYB+qSQropJMvpFD5KkkAW7SkYmPQ/f6WFVQ/W/gDJ92o
QH/RxCkc0byHNlK8HpF1RKLgGGfbkBU8wz8e96bsHjpbHysO5B86w2zYz2y6ONGDXto19nccQPzE
B7+PFY6XBsIqTmLTTuswo7YeMQTtrLzngXKpPB7qrDy/Yc5LSHW7fTWT//B3FKpncl5DzpCtgXzr
lP1j5m9OMrkvyBbFNL57IUYmvComJAyZ4JucFxaVtBfS/6ZiqewmIJX9nl8xTG8/y5I3zCWzz7ID
Hx7mDH9QkDx9i8bXPX50F6ckWaQPDsRIW/woseOkohepQvhY+q9Vuwf5Rxbjw8dey7XOWD9OxxlD
zfpxZNgrN1rYm3f/ftnnno2hksHKVFIPkH0tNQFaio1KpoKGUh26B0vMRfEdXQHCPnibAFgHoPCQ
hdQItrcB/DRbPj+8dVauj6m6BYWpiZxiEUP/ww/BjkFSTxV3cTXXOShYqIcClVTQsA3hdzkrSAQk
knIh0/wr3OX8cLcFOidhiJyZ68fN/lysT2DwISp8BkLgNwMm9MT2NULxcGPvn/DkLpBbpCxp8NnN
VyxwkGTQ43DfX+qx7oM37YjX7z2CmYdb55LLiYeTSTeBoEuwONQlHE2Qs19X3iHkt8JUGQJu9RDE
Lwks+8AjjRHJ4jm5m+ALKR84shIUL6ceECnU5sPjnsFsLjz0KiZ5/FM1w6Eg2fkp0rAhGIXZGPKT
6pk/YsJyVEOlS3jajeCtxi1hkO6uxnnIfGD57zQq/6CqXsUg4/GBqhpDagslJL2LiJQzv+t7zWHY
9vEqOSSz/wTZh49JvnQ71O+EVrdXeDEDtSvZv6lTw/5rfnJVLx9+DZHR3iHa4oXWoqNgckqEV476
s9bw/6PpvrZTSbJ1AT8RY+DNLSbxVgixdMNAUHjv0dPvL9Tn7N7VXVVLwmRGRsz5z98cCrUnhjJj
80vpzIBIPcO6B7X2Mdjva5t1ObHseJ4EU2Fq/4vny8nHYInVJR4rW3xSkLJGKZQySA7MGeCNt8p9
mjSQnQPGetvm9VXcjIWcS99Nt9bPwWW4fX/KdLqSrVRP8wfiUazilU7OVll9r3KK7zEr3eDCUlum
qqlbOCVXcElQr0yqfRSHyqf/ecHDlUeCg7FE8bcBFAGIbVBDw7z4rpa7NxDSX7+RYzaV8ZnoyFF3
ntv6Zp7HcEcs+v3KZSrXc0/Bfak7eRGLNvNfT07OH2K0M3ddoKDFKpfhKe0L+UyuuIOzFw72MBu4
sIuJ9N7lY+c5/W3dO9tmwI7WuFNvHgjZBnpR8Okp3Bm63JG/scWzi9PwhAIVLt9V2LrZzPQtSXWy
+G29Wnn8Cb1QkIke+CmY6aC+LZsak/JzeuiF/w1vbDKFpFD89vx38IAG79FhePCRAsxHKLB3mV3K
/cDcswoCmiJO8hBIIR0fBwWKaN94mIpOQz6d0dl9IpjkuCnYarDrMVlqcHMY7oYJZjVQW9r/IYah
Lg+IHX7j4ZUSAiSO03Qj0G3fFfsBcuYb390MEms8xREj/PM7fDa/Dk2jfRhkxkvAZci9MOktX+ou
T/jd4MTCGQx1BS/XBcLVdEL6xZDzHLKlETm8ENghbICCM/yEK+SiLZvp0rfrIM3EPoG629rxR16X
QpRaAPNz45RYNSCnf7KrGNo7SKZ4nr57WDi97SB8wdHJF9x3/m6nz3QaklK7Myj/3y7VWSCbqmzS
2Mw3vWMnEYVNtJoa30f+JnywTY86opRtXOr4hq3VPEe89mDyY26/OHYKxaPpwDD47ISbSS7t+7uN
rXAl/AnDH0QXdjOvMn+Q3PgwLBj+B+DYnUwv7ofKvnOeBltW/xx+ao9r4rlzuyFW3jgY18AtkfvD
0gjvcQda7tFNlwP4Jj7KvpMFy4dXaCGjGQlwM0iKmwZcecWAgIfX/F8iCd5zKyezMPz+q2xATyeB
oBn+4fbnkWOVwd85XQGqWhkXOFn6vhJ7dN2IsF7H684vt6v9VA5sHhM9vIEIxIbF7ap4R4shvBqg
dX21zp8VStfwFu9KuELrwf//FkFK/lv+zo3DR7kYDJd8i4zwlODN41Mg5/mfR3k/RTVZIrYep7Gu
VRS+cQiKPXb8xy88IUF/j6hr4zvfgkglN8a/H1hsbhKlYakw+/1boiTqtUB3DQ8g5gX8/Vc+KST4
xHNgN4ybgt1aOFTDv8XrT6o5f6QzbYcpwGZIw2quAOjC7t8Npe+ZXLxHlzoibO/ip91aFynYW59H
4Qq68lP3x+098H5bDcnp/dk3dzI/uJuHH0VKM2TJjNM+arJkMbp6WVoc2cCEf4FAYcEkot0wrKPw
1z7Y5q56bsfqX8I3CPfK0l4OXCZyHaKNLRW2o1UYH40Im6f76O9xtph/DK+MV8NaAYxUww12m0FQ
vqX0mvBi78r42/2N2t8rXzcvozgGS0Qtox4PjsFWqe3B+rbFuQsweSO0zZDtCxIPUoX/hKsbvmnO
yxHbMAxmEeWv1HjbSTbewQ2oNBZzTF8QHo04CctyYIYX/Y4Di9rHCM7BED5o48uWYDJkpYarCefx
mub3rUTkK/z9Lypv7TssgfBW4Om48tJd91nyfRnjJanYfXWlZ4VssdjmodBjERK9jBK+275PGcsM
BhNGpkSCYFhCsShYkfv5YLCeK6pw+CVf0dfD9hwPuRHAKAhO4H1DrwNuvjPTNClnXvWKgpIJP3C0
t7rCFxSiyXLIfcBOlughi8Kbukcep79XDxOo8CHwjXI+T3hYzDV9Qr5Dne/wPQ1VipnWT/sJn8Yw
AWvXOTp7Vr7FBZmOZV0T1P8e1+aQ8sORJLho+dh+iPF0iIIwZGByx9g7nFnhCn8nS+1wfW91V2Fr
33tXHDjoTeZW12Bm8Ahjt/AK7O38f+wjpH7n/GawVGhbf92wD7hG8ko6IbeHz/QoUx8Ff/d29yd8
mb9fD49YsCmvs2hhspAofn/78P/bum6WEetpn8Z40Fcp+KWnt/k++5tuF5kz8n/+UPkfnIiZPZSb
ZVc23JPgchhsZcI9Du9u4eA0tzmCB6f08ZgNeP2/euvrUOTOII7oWvGtvrvGQfV6ojgMOxrb89H9
715KiQqvWA7XLWyZ2cZYv8NuWCRVpe2x84dZrjZtmUs5v8cfskRWiVhaHJcvEofA3tZ1uCLpatuv
BSd0h2jRmGYcnonzqJ0TIhUW1eXvgoYRcFh95fJiPpcCEwXT8PAZVoi+43A/2t1o8CpWq61W66ta
rUfdh80p7DCOjGLEjuJVHDCMqNaHdsjimg2H8aQ2APG9HP6yIPzfg2jGlbGaJqYDcX+/moctNJzs
4afSJU/Nw3PW7jJD6WS6V+koZjonAjn0YWh3JQWhE6bTT9hL4pVc8/s4Wk/3UxRsHC57N6oArzQp
ellim8t4Oc11v82DcmYz7dc42z9ngqYpN0s30M5NA5RC24FzAeXA+HKKytrwQoUujVx9izkD0pc0
7+hZDsJDMTZDybwiSZz5fqY7XqrKtVetQve5KHTzjYOKLfh3JfDw41Mi+PDA7IanIQehjumPMw5L
F4udgsf+crtXs/38d75KnUf90I4LnbKVCUvHgBwfWpeWegf8SEvE7NoG6Np085+FcfDCUCX33oqy
S/08KszsxMbMpmuXvw9z43IVdg+UAINCtJb6oxWIELYvKhH77JGnZWq2HMRMYrq+W30D+6D5C8XF
shabpWbbkXm5wdMmeEgeFy/isBW0wQmFXc7zU3/oRImbzcUZrOqMMt38d8oSpf6rxtux0nd8cVYG
4Z3kOHlvDTAcickG9oLqaIQuUoNl0H3492nAsxKQ0gVvqrKu7Iw8h3mmYr/F/569XGkyv9TevbwE
jXepME0Ndl/v7u8g8700dPq3rMc/WNTyvvr9Wbbj3eMs3wpN7Lapwf63hvLDVNJDOEqpm2x4rr0q
Inn5nCoV5FdMD6N7VABRRRFzlmbKpMrzzS1rVcxNpLLSOxx6oXC+/Cv8hEEPac5LovSGuiZdvlW4
8l4q2RbA91SsP36g+JdTWTeSeEbvJaqxme7KzRAGX1kJYf9ekYpsL6X0q0xHk/0vSbp2oaGZrNuX
dWhHcvuSduQ5jb2bxnK1t3J4SlnzPFR0JhbU0mbDdXMnECe6oaovHhQJGkCKtmuos6g29VCTBZXP
yDpbzdWfWpb0SNXN2WUfpRfrfHkT/jVXn1X5Tms8Jkjws45/G0OqxG0r5yGYWSeOfvVPuoGxoM25
TnOz3GwdHhhsSlN5Er/Qe6SdBriTNRplmdCJFnR0wv9r1xM4nM6XcrPtwDtN+qQuGARDfPlnxZAb
eKpoCbKFizMzdPvP0erfeVoY01Ao2146CHsJivoviXiDjAri5a33pQzXlCEFRGpGM9x4gjFURRr0
TaaCWP9ewBT+58N7P1TTVeuW96fCK77wcCuykE1csVay4gp3MIUw0RQ3M5fg1orNbqvKFqK/rdn0
fTm64GxDsazqnKlA/vf+u8iX4FiMguH1FNHD6/SBYDqMI05485gq7JmJIANJ5ItLGaX0SiH1J8HY
TlFV3tmml39uazmuHEHnlMRxeH3EFac03qNUZkDp6imc7jj7hJzlXxYLiapb9MoMuLPEktxS8itw
cT0bdALVpchpc9sxcfXdsGXPpZOMsYb379ezcoPP+CwujVSRDA1HBtiYjrzppXXgFvVHAM4aLb2L
E04Y+brvEbQDLdfutIsuwRrIlP8SpbeN67NMqP5r8x+dc+Xfsc1mO4VuwInIVtIVE+/xeqoWsK09
0NSO1OjJb3CP4XcLT7h9QFnPITItB7nZn/PFiCe202+Hu3abokxicCPthqoOHWKQrsbYKeoxFkFS
UH9i0TgvoULYkDzdGoUhoxiGvh5bFI93A3EjgwoYyOxMETFbODBtF1hiZLfZvr1mhur7YHaygkud
cc2IKZDtW4RebglBK/Ma0B84exQbT6qMjmcu+2GoxgYMCEJL48VdWkveXqsyb5tHvpqv7tjIBQIf
nGo7hY+E0gtxqUKhENJbg0FeUNnrwhjf2gVty7HalZs04kW+Fse/zwMd1UxRf1n64EXZDFaYlMaV
xTkiJwsK6TTqQaEVvCVftv8u9i0GyGO8GqLp6fA3Q7MlGuNc0BEfWnmuDCIguJ6EKBf2hhCxF09s
HOlGoaZXHcEJKfCka58ri1gjHmUapqac+OU+Zik6GRBtO4/6ENC0K87MRsysO7sIxlXCMSorZWv7
dtAB/zZDBntQeX4Jp67kKrGCETkuMmOxs+yV4GDF36y1bQRrtFX3SqRqHlb6/VqTqIMRGLxtAY/r
P/fcFbEjz/XSbBK9+rcGU7h6xvgQpI1uWH5WD+UHrVGBSxzJqP8g0HZfruK7eB4bWVQeKEnxOtFG
/VIji+1gbQcXw0131zUeXV2rG0bEs7sqKVspjLnRMCYwCQNJ679vw2fQNRPRxMtGPmtGPdOY52O8
m9te9wM7LmTGRgrYuczv+dDo7eNd7fMU/AwSskvuhrnx8lU+pEuuIfmX7n1y6sSvkbbydK3Z2Kw0
c5LQUvVis8Q4vsibttiO7SBXq4oADVUxXtul/7MFWu8bPiWZSPe3HLiU2+nt1XztoiS1/XnkQc3k
ajvyTZoA6C77ht9AQyLER4s7ZryrK/fJvyeBFLaL8r+1c77kMd1mIjRCeiJYq50jDWHwM1cvAjl0
OSMKoTXmFpONdzTxeb1gqnR/lre31pEhYjiKDEvCv2E4VZA1cf9/P0lRtOf+mCjaEuCl9geg4BJT
2GHCCiq5uG8b5986NNMPnJItkHAchTlRVU/FWMn+1uOJRtI7HuevJfI75rz0i10ZQLx7d56SRWOt
X4YH28ZbStKjfJk9DIGRkbKcaoIEwXW4lfMYLZ4Ua5zigDz+wccjM9/pYOKYL3YySU/sen8SmRKf
uhA8iRvEII85Ry3dvFWvvVPjVMr+pEMEodCsxrX7Z6uUoFF4/Yeey2AX23ZVFHer0YnpbzjvfiPR
CNzrszB91fP6UVMHMfbFz+ykmDsXT6yAeENyXshFj/khooCaK24HpzmV2UPjTnVkVKJGxGXUUGje
t9Pg7/BuJKLx5vPCaZjOoPgu9i3Nyg2dw+njPEGSbsQbG73xsoZJfORYy4jvg0fHUI9c/glz/W1x
wXNH6zL/OHTY79I/fZiARDllnJZlqYu41oSitI6jeaHngry/7jUocGoom/M73RjRgHNS6sOv84Oz
d/Lw6S+OlXHQNh8R2w4aDY+TK/sGQeAutTNf6+9bk5jadh4f5D9Ds7mvJEJ/5aKFC/djAh0rjnet
GEPNQkSXZ7q7rrHCvvefqiO/EAz+d/UX9bXSEY6gXLB7BsbmEqKR0oskG6a9qlp9rQpE72iD08hT
LPGn1nKykakRloDMlZtBnbOLXrXTD2lYOT7NNcMOxU2wm4hAB2Cd35af+Dh9KObr9vIqmqTWWVcY
UVbXh0YKw23jYJoAwRmYAPuIdV6/cjB27ORRqpAmtTQmPWyZ3MfA8kUY62XqkgJLO9br4d+yR6tZ
f6IHVxV/hoNxqedmoSu8GnxWkqDNrSMk8YHJVUa/DcZcwf2XjUD5PAoksYB9pvAi09XRCZHd+N6F
Pfed1rJfyJ1s04x1JfQZHjHDYPHNfmPduMJj9Ivcdg7VxxFXkOHJeLtIfpN+eljBhv/uTW4avIJc
cRtUqHMaGfSCRPtwYMDTj1eZHGLnwGBDz7LWO+87T6s1IKzKhOsoM1t2VkNQiE90OnYT2nb9mXJL
Mc5rPDc7j2Jdu92y078OJ83+jefpDnFEfxpsKoAfahn/jRaFUfqIcPixYAHbKZGueXamGCpzeXBO
xkTrCklvHRuGf+XtoaKO2Utf0bYMMj+7ronhJsr8TYc/rtWHAXp+b5N2prOuUR/YkK+j7dR9Rwlk
sXYhAQh+fdBHEw5B6ZNK/nutZzE1tJctMwY6pVDtsKfh9mrY5v8haFP7m6c29WxuroofBEdCiX2h
PH/Ose+xXdH1wR/MXOc34EtmlgNkpBvc0tQYVN/tdcegS9Gdmq3gv0Gz9GNi1VbUm4PUL6EcQ3I0
f1GUWWF7CQCL/SU6L+J/ZUFcKmxOvpOShJ1xAD8Jy5vf7wavnmy1uV9kA3928qpo6LYLgyoDtWCP
gj13KzENeYbPm0i0lAVKwocJ4pjB0PxM88SPqy3xpPG7KT9/LNfP06cEG/E5l2juAERvwQZp3D6f
knhyvasB5Rcxm/3mUtJYlw+ffN7EMbApKfLsVWaXfWRmyiECMxiKmNLIcv1Y82Jyy3M9HtTMm7ZR
oU5VEhIlZP6siguZcTKVnyV5CWq2Fs8JFie3Oo9eeKAdnzRmnutlAWihALuPsuI1RvRhjGZ4VWWG
iS5NXWWudOZ8VDzbccsjapVOSgvKPS/nFbjQsOMtvxfbpYLgGnLfkKgs/+D97cfvzfXHrX3i0URY
tv3Cl8XHPAvoCzK36aQbwoRCqh/DoM607/SZS6mdvyKNzKQ/6dt9KCVb1rB7BKq3MlcfCY3VOgyL
Ay/YTsbVcXRXEweIT6tNXHGpZ1VfyR47QTsW4JekIV6zpKA/Ie8i9PUvJgWBcKx8pVGizdg5f2Ld
xMzQO1XyTOi9YmQVy0F+8f0DOnVOGnHArxloZ9qH2qv09d+q/G6bp8MtIYe1a2nzEVCNZwVIAa9R
vtrqHmP5H7XwpkpS8J46FvJ94PWeZcSglD7VQXpIFWpbkJs3DKkA3R8c+EoIZUi6LOUXUOyMOmXk
aoNAkIw3OKAUFDcTRH0lUxhNwG5nl1ZAhGngKvOQ0hnEndlmnEfe3U7Ka3Vpri1+Ju4YNgj/g7pk
VeC8boofTriRp+RuHZLCbOTjWEROymrg/tNk/W1wj9Zh7h2765EiR6drUz5eHBTKnxAGFxCJgLLw
KeVY/kdAAWthu48zs6Cw5PBjOBRQ3iOuHLTIA1t5DO/VRDPhLD6XulnmTK5AOVXTIlSS07gxpsmd
oLrm4+PaMc2rnL/DMlv2g61UANb/pl8fuw/+dxNmv1rp8qS3/FyzhHG9HIZUj4jodAnkP5X+afwe
0DiMk59IWKtu/t+jua+GOcNO0CXxWEMF8/4h/aEhzpdgNnqgENXJawkLqPykB7czp1yb+hohz/PG
WOzVszlsFyDpvik4Xxicvhc7V2MfBhbuXuhsnuoJjSul27aMbc5GhLZzLyGSCcMAsu6JIhARFqCK
YE5PgQKgnYfcSC8XokkAxA4Qxr4Gj97LnMfExNa97DQbcaAnGZkzxlgDhvbyK9BFRgLkrG7FfhDG
mHVPKncVTupDh0MzDDUFYNGbs9QFbcmlwKBEDKGVQQS0Im0YxceQ/ymWRb8gzfAMLdo3fo7F0Yh3
ZPAoWo5O0IHgsL0TWoAKwPQhYEeshP20osRvdIOjxUK6Qkk4eFx5Fgd96baZ/Ba7QIfWtWYzFK77
LpUvJlqhGXZi6t2wIXqoZWOkm+LnbrAkw3KCwz+8l8vpUMZeN2gw1MDA/A8RqUv30VCq71oU8BTs
sQdNldi9inie+q39rl1/uN8Ol2NEmNrjc/M96ey/QvzNucJkaiXw2ziwIX3XUMSI5vkujlcEU6LX
Q05jKFWvTlP5NFp3OMnER3UC+/JSOdUewRDv+hMQZrJm/lqOXSNoB73Q7xDaxvhV2Jsu3eZnGFHO
sNSqvVvZcTb6cGhfMKagFyTrIfxcdMQHlIE5svZdGhLRibmA4ByW5xxEfV5Cw09Hzp1o8mB7S3cC
gMmOvASNOXfWg4RjG9q7l4xqQgG7sLlmZvuOluTQmq8aHnuYrK2VRVfFjMLGPbyFKXc3071F/WTN
fpzKS+mgoBlKbfzvjUCSa6T+O1SuH6vKaNLWRZHuWIauOdu1LEE2ArwE4Z3Ynks/fy1vlSjoRf79
AuKURpFKAwwZnwjWmBFo2/uuMdudo2Psw+5/K8BQ1c69ZYNUr2+GJ1hVsqqVxBh4Xj1WtouGKT0c
YxE0yx5TpBM0h73CcHGoEDKofph/aEQN+k03zYh9NtkxfUaoVk68fJ8UX9Plv2N5oeGtp6EzSTQC
YKHB+/8etbMBbEgukIEppIptXe1p4jK+eNj6b/Ov/RTkd58iEXQgtWokSrVhIVq5DVNpLoukHhZ6
LdDq3UjN/ubpFgD6SkoWlAeUO154RDyJatdfh+l68eAMWGyciunWmzDl/CML8K9kzNadJ+oUhorb
aO4cwb8NkQzoWCENwFSZgxbNlPqP+NxBv4bA5WEZ2YEULX+Qr7x6IcEPD0aB/1v50NDVgxVcMBgz
5wSm0nMwsqvmLUvrfBFagV2p8eBVM841xOD55erC2mwtNrQaG8xvBwxADxKq0quFulb35VjTszTj
C+PDIOcb4PNly/VzmOSva2rk0EfbxWzkRbjgRHV6wHu4867LTvcSPE7IRwymaAuXLKjxBf27b6Aa
B6HqSwgXn7Mi+m3IJSgDe43BigvR0CDj4oZEFcdRW+hDrQeP+skUdN8pfBgHqAqIvqEiM1/I2Vm3
HaqlXiv0CQ1zqcdsxZrZDmJjn5TSfYg+wHZzYgaujiqOgKQuY8MHdTbjTHBRrB8b1HRWrnvvHVNk
cIEPfe/wSmnv4TXf9wX4Tp7Xy6Qp6WxEf2BL2A1u5PfoURwaJL/Kw/9gOj4dMmIpufjJDkM8AMIH
jSXBJQpXX9DsaWNspaQO/gl5QNGPgT7s0gCJqhHAB5I+FmeXLyzqTkoBhuA/OsXasdl1Ggum7kzt
GXmlyj8wuVxZnQyG9dine2t7tvSocvdYzVVWo2A1NYwj0SccpZnaevCzKrs0awMHFDe7u/EjeLBo
YBClGviAvlRVgV/G82HCJTDgZ7XlxXUdhOuXM381GiCTg2pJEzMCDhQCNIjif9buSMP/9Y0mx6lq
2wAHIVb33B3IrfPDJUC1vv0keCVV/7MyTM8y1sRaeke2HrSX5D89OxnjFNIk/ihwu/o42GdQxzqc
jCW9EicXD3gw6rTZBYXThqjG3KXxnm7Kw33nBz3v1fjv571Y9XK1Q899+u/070aRJ4XC4foe0SYX
sz6U8dc3gLdJWCVL4P35qqdq8c9L79k52o2QdVt33MZYCCcNJ7v+FlxoY+qc6+nIniMG+teKTAey
SUQrZWsN6h+7TA/OHP2gsZTb59FfM+IzkgxRHxlTcHtS9RfPupKnHWTFfDbIyJ4odYmPO8BlQRKo
DrN3ePTN6UyB7YmFLhX96BLOXI2aDUJgCEGud89XL2MSZh5aYTrr+iSi88CwJLRCz9JIT1I00goi
zGU0spfcyhT6m9rnHBo3qk0Fm9lHFLKFWTbv5QAEjESNJREivMJ6YH7CQiMsE/U6+yQHOadBBxov
10ayLRLDn+1KOkfDhnsmVPyO0lUyLK2MNgB1uuWZJK+paD4KH3hXFtMRnSAUmAg1sOb/bXjZypJX
kdMV6WHtuywVoor3bJ/Nx7PU3Aw0QemGzwrYc3lYd4mXtFcMFmvlIarrLL54Go/KGECW6G5HF3qq
fRinhElq6lrjN+W/TVVQnYgOS/k7M/01k8NNOdW8D3LNVfSsmlpiis6dufYA9q69LO+wgcgshjfF
2A9izPf2h4e9Lqr1HkEp/d1Ny5GtihqeIsSprt2dVnaQ+ACehxngwZmerwZHu3djIvXh8vXbfA2P
9r6UTkVLG/iaS6ReFPC5qqwV/Ep41D0athGtcrrEN6j8nOVpoX3c8IRdv18fKrXO0U73tQKOAVs1
csGFO9v2jTMzTs2aJSf4xXNBGNhuHurZk87Fn+712Jp5eKHv6BzG42fedMehew+4v5uiL5A5bQ8I
xBTm6EeS5wCNnjtC/zBIJlL8m53kLqHLOgOeg/VSeZcqheH1pJ2ZJWZr+U7vcmpSe4iXYObj+OHj
3gQvtu9DoVM1nst64QobkcpxeCmt1ijsRXCq71HL8Zwq5qEULcL+0kRjK64tEE6Wzbws9OXAVGff
0eWE9LN0ObP5SitS71W7/RhlFI57Hu0H60pIEbnb1gsVyLE5yC/yWKp1VcqfejzQZILjRFEfv2Ao
IV3tHu2a9DIi7ewD7Qsp+7q/+zqjtqxS5RtjrGTZCQFl1rQtXddYORktoXLAPI7MIEXXaFOCGAt8
rLykit5mYb7jLwcPbEONG2vsaFKf3P4xQrTQEDIymJZzcXTorERk5lVdHwlN23qkWJPPw8mFx4vS
LP95XqAvMPHRowF6uIfkCKG1M5vWe7Brb7snxg8P1U3rCah4l1ejlNd5y4jUO7J0rx59DFlj4anF
GsvQNC2rhUqyp8wtdOOBWaFI9W35F++KP7InKpdZBkZlbF1bTw+ECMR2nqgRU+F/vz+aZbRO1vfB
YZGdUvlWC/aoyAZhZXZWPbBNigfkm3eqwB4H8boTh/qzOXT/dOY8Q7nynj/V1sQu4JIQAVQo7wZr
zbY8hAVXN9weu8eyZ4lI82axX+W1y3+NU6BxBuy67CVzM2gYa0Zru/rsZ+qx+qHxIKAqZt7F9fwM
S8lrAiU3lJKzX7nCd1CrQulEVhlYeix7KoKBpitZJMZbWoZtxzyLSQPUyWzoX6wet11/x123KNwN
yZMnU6g3bwUZAfX7gschrQc36EM1OXgwiSbYKyutJGEoxi2aAurnm1umPcnEY8MPgkFI7dradTKl
c13OgWTvzCzTjS9GCUeDS6Me570gFDFYOPHPqSU1+I9I5c3o2iFsUHdvJ+amnB8r208Ch7K+LE9T
fQNFpWK8yno7PPOXyHP9XTD7bHNJ2/CKkSfFfa1+iJZCZYJ2fTe8RKtP1eAkbBCGsAmP9dQp2FiP
THF3CAAPA2TeAdWn7ezurgV019OaVzdightFIE+cD4IoVPeh+SkYL0tQSAVjC9pofAgziuPUrpPo
5lov/srLGmRwZTBdPYwKfVY3j31Za1d7MbfhitXK9OjPp5qjSiZYlijmG2mPXclTJYr5WZqzbGGi
8DuTBiD0Gb27fHdy5cqXUvbLkei3zdIjE2P+RxN9kS6js0Y43nX3NTv8vmBfDid1uiSrBhyDNhko
LmW20eJGeRL+KhP919EAUABkyCF5TbrLJnapZclbPrAtdUGW3ql3GGZmQV6fFFB6J+pL1v7MgOKt
NWChwE0sK/v6smQ1V0zBjVdC2w+txIfnLESOrw8w52dCb5KreO8Fxk0Uf2LxqkNvuFHGRFrPY2V1
jBg+1ZZkZdoD+7NUX0s82Vr1XxWQuSMLzq4lb8dJYjmYZPvcjUWP9I/TNYdwIqLRGZlKhdeE1abq
Nodc6TBzhvoXtWMNwx2+d+aXk6y9ATedpAfJPLUVy3U318ZVNzzkTYrTUxikhCFDABXql5LtBSP/
6hl+NG1o69eWq5/smuC78FwNLzHpGYnK7cHfsPLa9HZGJUNOMFH6a9m9tM89sY+lTPf3Q6zaGsSy
hcI1EpW3HMt+eJ7XGE+nMb6/h+Bur7KBJQ08DJY12bbG3/Bv0m97YgAIJp+QUeezKWAqmqCQ876g
qPA8xD78bW4bGeQzEJup6huTkfmHgBrZl+sc7GBVvVSf6EisVVnnzQpEESbmi1g0EogwB26aF+Sd
3l/HSfn4FR+w3JvagRLdZOdqf8VNpHJViM039YtuXn3EsGtdZQaYi1V3cMl6oQV79hZtdL1XSI56
0H3N78dyahh/dXcFOAGD/+/lBx+IX3mFBnLUfOBVER7Sir9XS2OgNJOnTGn/89tdnj3rafOI7g48
K53EkmI0Hyb5H47rZHje830t2nqa/gZv3XRB3D99yi8GRm26iQmhhHtml0x+Jxsvb4Nx0Nj/kPZ3
0ubr9Wct/r0dxavvvstHAuGwqMYV46uyQiJWA8sHU5rK6h81gDKID07E+hFp6neWRkzoJj74kQCy
F78nZxXAH4eC3bSR5mXyzZnwFUPeIFgMITEMFl53a6/ElTO5r6WMqFadZLyS/XThQxzN7CZSewDY
BuBjjoPngrmC8wIQj20SWZC/s6c6SdqC7bLJ3OLfVSBec60Owd+bb1mlWbdfLkEGiLAvPv49ZlsG
Ej/MDyfPlqxKL+OtVpsq64HUv/OPO8HivZhhmXxq8DdbHgW3dzbP+prI7hhtL3zLzF+Km235WH7F
6zsgR2/y4wgYsLDjbX4s73sswm75EOiRhzbU19S/2Fjt7LKcjnL9D4ZZKu4pT8Cv+5diWjUTq8T6
8fCzHB6xCBUPH7vS51JVWzlNMw3nza6TbEqfmDpjlOFqN2NoZ7jHheFGO1ab/Pd+VQqo3obS6iK8
3sF64VhbjwQKhblNKvhrxoAI79q5KzYhRuCDhRcMgqbKSjZ59QJgz5PVI7VLM8yafEr525fRnk6s
96yaJH++Zz/UMoYefQ6KlXzbyiAa0ABpS7j6oye2MgG4fs4nXf557Ud7+REb/n7EPoTGcCRz2Zp2
dbsQnxS6ilj3uDgueFTcgB/r2qXFh2iWZKunc5e7naoz8EJiGScI6Y5VztN2ODN5jgaM3pbRrr2r
LPjxNZKSdHroKwidYXr69g3eVG75huFfi87gwwHuL3mZ8D6vzWTsz7JCqqKnFj3kgbfheYqOvcRn
1hEuEDXB2TDXOjWSzVTlxagUWa21LIQLpFRYBW98Zyg+wrvBWGoqs+O8qsSqL64gHUcxADlZtjEt
mw4P8HdDa5WvO0JW/7AL28uO+5je1owufBJwfLoqPLWV+1BUOlLlXSnJ+1cDA1XErpdctE9seGMV
zTPQQ8BPaz+g7BBfXA2jl/f04GpChGogM0wsoWMlNI3sNbpOSTmcgicZLxYe3rQZQ9Uh6tywoRhw
Ke2khrET3ZtKEorWblO5HIJuWQHxaQlEO7VqjXOiUb3CRjFv3hjlblVoWkAhPecPmo3U2NAQgJ4j
P/AtbNSKBLeaTS9yp2remsfAIPCijAZeB+Mjo/9sIw4pXxKsXkfXhYIKNuXEGoaLOWVrDUSBEwjP
MiVrO+lRf0aTPnuVSMZItP635XiFYvQXwAYaC6OVPMOwECCf7G9lEK+bOAfA6WJC5eOzZjHNNKf3
wHfqiyAGSZVXf4+vhhT+wI9UMx7IrGpahATzQsAN4oqHaFlLaCHUQyAnrbVTPRYdAfvAQFuRxvdn
liv9GGyjMAZnIEKWxL26DuVQGF+ZDmF8y+7zZaNtbYPUb998Xet0WaSxXQqp4J9r1nokNyqA+al9
iD4zM0beu1I3Z1iwtv1muochsy5gDOXqsk/SCcMWqo3os+4zev8K9OVgkPmEwJxLP8jKkKT1d0ow
5uMr8YWE8Goq8luM4ILfdXQzp2WL8h/Pkh/E88r+S1X2X44KVSmL9uVCK0hWDZxgz7hezXiq4fRL
2g9MrJktoS1b57qVUu4roT5JfxvEYE/2H+GfEDdjMyvZrEAJF6+q/mH99dz4uRDIXb//5OpqiphJ
MXzi3cEvLD2/zs3sp4LllyUAOmoJmkfnYWwKRO+rAXSiEzwFcIwSSR5z9xGrZm4lrjCbB8pBnG6y
l+4kPtKwS/ZLp9LkPz19SXhQ7VxjNBpqgPUgI4pChtTXiYPjZRS3GxdTIgI9EaV/+XGSWd++9JFC
B/SMHjuGSqXSZ0qn5mzSaEHyaQBHQAzVu2d58TvdVU5WJzu6g22CgYPqGBMCRcFUXLDQaxpnpap7
MCtYtR4zmceV60jmbGCipj3KQaSxMd2+D1irDU2PSuv/AnNT/F5pifqEJX8dBZHHub0coDolESy1
dfjOeEmJe8id4a39qiNvFRRMSBRhelPoHnoeucqpRUcp7xttLihUJMXe20giH+aZ7ZQVX+b5kGOL
jl+PP+r2eQz0M/kF5NYNtqib6cpbx/pcJFqouYy+Z0LzevfRky09gkGWo0LNRCCNjqGoNQ1YDw49
lgEFp+Lcv0EIpYeR2ntKVQpbbkxivKJrvvx7bZsIncGuxDk2ZSSSVf1a4J+M8JLiJb+Z60M/J/8e
uu/vOH+dVoK4myzRjbExLqu3ZfUcC+dF/hLlr60DJ2c4a6aZVxBungbwRn5+L28Qn47iOR5nRVWA
gq2ZX9cUsye8p0IzM7yliglpUrFDlLrXs4dGarj/UUmfm/xeudz6yeUX6WiufgomlKObPLNsc4HW
WIc7hYkSwuOm3pxjEDDKDUPgAOHvuyAQ7koKrf1X4p8yEGuyluzk31jkF3SD9yBJ+SCzk8Lc43te
pNvpjkoHiSJAoGGndYa/EOaXoYg2VQK+FWbHEYy+Ef4Ro+PIVLfwEcR+YgWwdviOAbTjXMF+x+cA
DL7GsowdTgg9pYU5s7HbdDPg8uIlg6biPCJIsqPOpZDUzPvHm6IXeBinBP+zQIUEKrM4CjiFYmQ3
PNAlGL+PWJVV74ukj8KMDeRt3DlLHprhfFtpYMTWWfyB+fIah1/RS1p/dP4jw/JCoEKrJifErPlq
gXHYGHtPQosRxtH0an6v7bmmEtG5VOdmmg3us5Hpem2KgALgI9+OFz428tv07SOYe1J/W9A+xExq
p+JbQ244PU7XaqQuBNEzTyDGOE+t6/B3/zRPxlmNI6B9uhxkqzsJ3ZwyD/V2MMPbfxr7mCXnK8z/
yuitVWPZEPWTqq3Ks0vFFPNNJxcieTi9WwGoX9Fyagu2HRYqw2/o3xUAqBH9XI9izYnNRr/b9xkh
J5oTNy44Y4Qp0HWkHggRMlsTqzpZfu7foR2/VHWSu0+rcv2zGxvhK/hRZtKVJahgXLhy4jq1IGc3
5M5yUhxSlobhPdKN0WiIe1DImdhpXwxow0XP3KrYihn2QqAL25FRZzri8flAXYOXfvwi92xtezcG
U/vuzYRqEe8r3dcTj0g5ExeQGFtXbwr1Q+thZPusTrS0z8aKoIY9aiK6fvHFZAvOizN3KsLXV+3F
Mro38Uk8Nf8ekkZ4J97kvOXmtOSpYZotY6F5YlotOkcdfKog/XfXH8iRrL8YKx4EPb1RhpdRbNj3
+O2b26/npfT4txbL7eyYy8rJa5RPeDuF4b552gRamQDJyIb7cz9Bg+B2nX1LJrKde9WfcI9Ld9wU
0x5PmNhhIGSZTAWPSfV758fqbeJaKHSTEmfRK881xgI9InNmyPlT5W4St/zgbZydlGEcm2ftmAZX
lz3iD0e3U+Pnl3UQLDsW7WJV018Ntb1nnWlO5FysDQirSwk3t3nmMNQ9M5R9JoOPnQ5mHWZ8lfwq
Sm4gryxhvdx52/+VszIpvxLNGAH7hqNm6lEX6PZz+A+uFpu7EJbMBvbw5M9EAi+z/fHoH7+I4ZuZ
R/314PFS3K+jRCJa7NraG9L4/bX0zkf5ROXpbT9ueJ81NKj28uu+o6AoXVV77NAmg/8j6b6W08qW
MAA/EVXkDbdikzMKCN1QAknknHn6+ZanynWOx5Yl2KzQ/adO7svz7HCX+1pd1Ss4ldnLEUz0iLOC
fcc1/7srxjq74qX8EBqF1qeyVHhkY/3DMSsXqrQ7AVwqi+1LSEIax6fmuEi6K8y/WthXnyNWfQ9s
vWvtHpNNWpvyOLF3ScFajlOj9KIyznxfBWRsxtjBRNODgs5ZtU6Me6GqdTpTMVxCeLl1OM/Gd3EK
RH/uTeU7FPdc0hLKi1ebz+xUNzid2EukGOpeR9mONyNeTqSi9DL3fo6UhdPqJZ+P7+1CojJyy1cN
bvooLt7P7JCZ3FNYSlUOwDnVW2Z/F1HS5L4A5zxwf4Be8PQm//ngT7IqzYl5VJLmuq9qyjso+NUA
v+zgPn9P3ssuo5skoGxlX2ynCl0td2Zdsi+LEjaOn/48lWLViLP5+NZP5Mt3STu6vN3bbFNNNJ+v
oiaauxN5rKFXahR5LTda8HLaR1j8WcR30CsKmWCzeamJim45d53ZAFxutevPmKN4DfAW3XvkdIKQ
3JobidwVNGN9NTjydyN9wmAdd3qTSwflD+jUj0QIjW+gXdSNXiqZrp1Nt2uK3fwt4xOZJrOVIrmN
bgYxfIvXp4aevzhvzVsQsU/ySKSCRAqfnrTGY51w6kSE6EwqVJnQjDNUOi2u3wqVzfU7VVSMpLOV
XPR+/6TM1j4psv2c2WmidioY2Lus3Y4VX3LZNv3o67a7kScHoeAW5KiPSsVDPbWqZPK13bjsN4cr
4iXJU1dO5Ou3fJyVFXuqrs9VM3EzURXqlcwpSBb1+fz9kWmfk819oppdfvrNcT6dX8spgoyN/J1L
e73sPIThlYO+2qJ8xACkm3hhyo5tN78OjEkiCr69w1o9nhNflX/fmezMjGEVpFp5WRjkTiJFBUf/
uyuO4AtDz6CLuf5T6MhzlI468+jjsW0UtvGSDUHPCprLxNvP7KO2+Nte6oQ9n47q7KFy5aGgMoBr
Qd6LPCk3Yruv2fAQfCPmI9Ih/FHDg3PBhPJ+jIzxKcqAJhBw7Ug4w78qi90CzZzeuykct3ad5t9V
El/mFqvKb38kFHeIbKaeaC4mZ+2zTngjqDtoKYtUCxHdrToaZfeWXpfvZrkF0ZsLyz4kIt2IYbeV
LfX9C/RlL25PyvOSlIjijsJ7PEj0ssb9BhFloXo2NpC+s1QcPV5KzrfTUJ7w+P0kZNr9sqWjMAmz
/BXEGdYwCHjz5/LhoFFxfCjo7iNhMxLCWvspzgJOBWG+aXHNMvqUI6zldNtuDc881MwsMMbbnwlo
7S1ZZEVNEr736JvpPE4OkA0qgbCrOv42sSCQpKhYTHsMf6F/SrRgTO4MiycpoyujW/KxRm95oyRL
CiR3CpxRFdaf0WlRu91ezjk05UdKnNq4XnwDLRdNjxvkO7AcFz28Nsha95+LPznMQV/Z/DcedeGm
TzRFj777AwwhboqmyYxpn7sA5CSJ/ZFs2uGbBGnFOw0BlSGzzSDTcz/cUVXD8S8HwXHLRFV6ki8J
q+NOrn6A5bwKd0N+4N8COw1+Pso+MpwCviP72ExVpx1zLblLZ/bBURQG140HO1HCi4+PVG8xpHda
f0YYr8qsUAlTqbNq89gz9FMel4/crXFzXRRjEprUzzMT1sGhdkL7JInNo1HU27t1QHTu+JAO85LH
57og2crhWa9LGYVUsZcPMS4DNyvk0BIdAZ8jAe8JOuzZZN4u/gD57MfdvHLvpaNKjq7dREIQ1DD3
tvoz6FsnS53592isFMDAAWOCruHZlOa/ASoOpRY3LcUrrcWdVl5UrIdj9rUYt+XSxBkcimal8oA0
Co+2ZxTAUKg/aQDCOLKV56LleA/LICrfTh3ZiFDQTfT2yFajzfflIiKsYsGMJcccqn7jZy3+0oRA
X1l041WB4w8X8BZRm+Q16gl3/EC69beT4rFpWsnLWUgeyh3icIMoKXYybyou4l26Zih04V52/sgN
MgRxsaw5MnyB6u2+LG9S4pjIx8Wan7eVQ1jTD4JLl0uaXuF7ueCW7zhvGEvOi6b16ZdG9i2Fy0nI
uU7OK2oduc+sQrEyztMo/izfFR03rig5wT3y5Fsz31lBSw0OIMmaqAIy4NUhQbKEuO5WyCPrSGPb
yVcOr3/+lJLkENu8j74Rj6+p1x8g7nNbyg4W47j448WeaveunmBfVhMMKGcq4mF0rtFkj4P4PbBu
aYy7kJ771MMJt32utMW3aGuv/evSGN/zrGFj3yZru1vGvhz69yxv+zlUnl68uuEwlEuUH6wmm4mC
avsLqH851edl9N3spdao9WvkCkFVFoQSwWP+NQGM6z2VjfuX/dQpF8Mn4TCtMEERVipWd2Mgbt4k
WxlPPT6aQnl/MzcWWlH86aOK0csfmgtRB/zsn/ilgMumpk4KXCOrCqZ/kMq4W8x3t1mK+5dNocLQ
sBQHC+Zdf1Kd/6hTkUd5ue1hWiXUI//OKDdVNJiHU91/Kk1suN1Q9LOEX7zfDvmzq+XizeTvp/bX
/wNefITYhUtINNjVgt7bgQD69Sf2Cwb3I/PS9PI+bqVYoF71WPEBqXevKX3j/vP5Srgx/n7+GDKv
ADSpGTuib+0m9Os1VbkdkHuLxDQYf4Icqu+nCq+lUC5sJjCgORbMR7/cdpludBHAwHGnMLDUovpW
G+yN19Km1Dg2DT5OmlSmt1CyzbQKuZ5Gom3fGUY8CMODN80itFoz9vHoP3vFW+NAKZycqG0mCUzd
0ZaR1xBojqKJQBoIrsl/M5IcfWlWVCck7mcmZynUqqXc2+wj3bYvHeKEIH/F2uZPYwIRCOejo3Dw
w3XV1Ni/fNy7Fm00Ko7y6jILtdiycnwICCTKq1tYZ9HbvJ3rRa1Uz2iJzmo4D+O4VdtUA6F3KBh6
V3ce+3p7Kzq3i28O4PvIjzuPfIj7c7yaeMTz6hXAUC10/H6/e3/8+zH+Mbpuvix7YNZ/4s2OfOAo
xgPfrigTVkmOjjejrD1v75pWqmPS49STOWzwtimvQp15K0U/PlCV/WKC90r5i3/1elEE9pe7Q6Xj
q1wHEx/e+h/vh6fB0rrZ0x2tugMLZ5VyB8Y+qsLAtSM//1UVQggsk9G6EuHRNdvAxTiYt0Jfx2y0
LL3TVayr3tNmaAIEIW1e7vNJkPZmmO88Bvdusq9MzEalk6lcLeu50NlqPGsaIerkn+IoV392ZYD3
imeFjPeSGp0atC68/G20juWjPfj1706T865i6MiplnlbMLlrUi/DQsfHrl04j+6LjotuliqdCpU7
En+I3/OqCgMfLJREH/SFJyyka5mf7Kbu1DsueteRpbo7VF2e/qGaEKPRyfTMDGnn1dyj1LYC7xF1
rVW+wVbY7j1YSp+hb7qtzrqO1edOsVsOV0MntwxjurKP2A9aDdfZ+JJth+t4Hw7ZgxWvh3GNOJPd
J5rH216bV0/KObnZwomKTe9f5EapkVtXVH7L0nDO+m4+DfxOcmvmkIVulRlG4R0twyeWd+4mgInm
GsmMFF6/Y5kbD7w0h/Cqe/vXlY5QuAl7zDlH8Pg2jiqZ0WZYeHc/29a5n3Ol+Gp8iBuls3E3y2p/
nenPH1VFhSJY+YJms0Ki3vxe4shj4vP9GchOoCyZ7y3ZOszt3GDSj14Pg/NPHj6Y4MbTzQIvWrlX
uhRQ5qlEcagzr5l0uOsc4atvcsXgW/XdB2n0FPkh3B7U5KsFA9c2tfMb5ksTke8ze5cVLFR1lOjE
eGcpOjuJQzf5MQTcb6ovhGxD6IOE62VP2tdCEga+irBbtUzlRjSj4xu3VVikCoBTXgtDsQZR7yag
r3Eu3b8LfByh/l48a/QXYBipHehpSWDX+uIByxaCpmkMWA074/dNuuDl272uBGFWYiP9SrRIo+sz
RxfYRFW6Ijm3aUVfL0MVtYRnPgPK9CSfe4bneFzGyYGzynLbTi1mYsQv3y4Dt1eoaENuNpdCwflx
23MUZuoK3bp5ZEPojFrz3NZF+z7rttEX2/eo7tjeG0nfWU18fM4PJu121MsOE5IclVSMhZ/pr9nE
l912DZCQM+GRaxQX1Whb6ucVCKXMSBLgvLF5nbONvK9eDTa24HbD6C1c+bKeJEEYR2jy4O1PdKIu
wcM/NZTliGynsLTAnsvGa5+VH7dAgvqSgsHrrDaVbWVHddrd9BdmB8uyABWP7QAq0mGqmf+4tMe9
cY8vhx2Lzu/Yu/5YLPPS/vXw9ayj0qXKvV3IkAnXeZuPb/vepX/PlB/fEedAfPuNKvnvNESbagMY
jkm70qVRjL3BA+/0+qWj0HsKoBtJAnUeuHb2fSgXuSVAR5AlVNgrkK13+80ZgwChT3QT9GiEqnDA
IwImRR9TPo17xG3zVGy1nqep+jEMI9CXIrxDe/flOFZfT6JFuC9V4nby+jPci9sK/MyfpTf1f51L
4k2ZYFXcu5luP9ObTXbAjUDnnMiABGFH0JpysnPvqqjvU8dcy7Dzz+XIOwhkDppXQJ7+TfT5PxHA
YtZG5Apz+/DYz+NGgAtmsXZO88rD91l4J1pouZjdiT7N7KZ2a+gxobKZ11t/YUa8i27+dX0/9bK1
RKzYytWNUA+gcCrOGKB+8aDhAsIzDJPYNwtvifKSFjlnFwvTG0u/z1XGHFBQfmHdz1K0bNE7PWyo
MMf7EvQkgyQU4m9bqNpbd3Qh+CWJnxSnwcDEWviXmwJYj9iCeZlJThwI7RmCcLeu7RYltBItdvEZ
JliQ+j7PDSEbx0KA1lklxrO2XLPPvPGZgWZx/OTZ1E3K/JZKQpT6ZxrmsbXB8W5KmXszt+saBwxz
NvEWu71rBk2Ymo4dnLLQzKcNTfPxqGtDYTz+bgRonzd/+R0A8ijOTSFGMPbb/sN7vkvJkih6aq1m
7a2QvBWzNDnaLT78Ldla6exsBkN1U5oZ9ft9CjyR5AnfTQqtCSBG7FsQmAQ3OhZmXto4YAteguwK
dgqfoA+2UFpHtcy56gVmTwPLkWBCG8c7E3VpzC66dSGuQYqY7892HTOipjA3P/10aiWSH4lNd7/v
G5e5enQtmSOhuQeQDHYznlI/42BSp/DXvQk95wra/yk2telmMkwjC4HsSye1FAKxqFGJ3kPfcms+
aYCp3z6epqsVX45R/W48x1Fl6h7nzwK3H2tpNiGX9ZRgFaDhyChEpRR4wijFQ/h+9DX3ntPRnbgZ
arH+5u57qO3XuR1MdiEBOVW6/Bxlilb3pJ43CIMCIKVLF7w6CifvWsDPo7yQ6j/S7MtpGTN738Wk
z94NJ2CH46H7ROdG0zDYdwm4fQlicBFzld2f9UjUSpHZyv5tZFUuR0ezGLfxjRHq9sc5iKPbwqEz
XSf+xjwUeml5q/8MkSafrmH0UuMM6IZj7fQN9owuvB7Vkr+ZGA8XDGzao3K2d5ehflYYkI7x5BZo
D1ZfmxozmGS50Wl0d7vXC+cQ6JyUEzO49xPvIqj3ki0KddPEe+d9ebc0ROBZPfBtVh+9qzDobDcL
HHtZN4Va0MIYr7h7NpJyqvel9O9OKPww9WYguJKC5PPr+nrtJrIl0du5cXUGNwx8ZFKAsSnT1flr
VtKHDBTAvAsrvtaeTWEHv7fBZlc+uNbz5W0PVUygfRiEY/LxMdk0eA818qBXpujDjnXT/xHvqqRV
sF2WDqq+sxVf3laeL2cHPHo3WChMcb5P7uzl78fXIvm3S8dB2XzKIc6+RMfqOPuyBEdNc83EsJIl
I7t9n74x+YlA53MnLbx0R3NaEIZSnNiV0POS7hMEJNHXqC7zZwpVYFiyfvynnsxI/p6HRJ8g1ely
brjJ5rlyjvtdDgXIqVCNsmX0DL+HqebHiviaQ/HVMRl1d9JfTAh91gGrBD60E8zpt9I+0hmOc82V
CYEPqJ9aBHkTbj4qg2wFUGrPQAyiqA79tE0DgOcgW1WcgUDHLKm3zUgNahfd4rMYHQEpGHYW1lsz
ualunvXrqYH4OWcHs+hUup8ae9DssraQXUbtsjInIhYzdlo1Cn7As019TsMdJNgwVfK56JU3iVDW
WwbTXYyDrgFYgXwavxyEk1VA7N/sWMHRmUu2qsCiTob7KTuylfWxFs3iND4WVFegJzSM3cwH/G/2
U3UPlbiBx0VJjusX+MS9/MjH6l1kyeICGB+uaNSAnT/JW2unjr0rN3Rg2o/Zoq7O1dmozVfg6V1D
q60oUTarhh/R2yV6QW5geFUy+YdgAKjE/XNzbF4zvVWukTi/ga20q7Zb8thMGeU40ZhRDC1/VS8r
wt5LnBsVBrchTuY0NGbwl64pKa4TAge5EiJ4LiUPFbXwTNLW7QVI6/Z1AirnVhCSbQUyiHxeJur3
MYlC9VAD0T4XVZf2UzHziKNML7pV86e/NOxkXNIxPEcK8Ac8JRfemjO0+JaR0FFRyUc/+lRtqP5z
kh0kB89uTj0Z5Kx+PTsWo311+XDP3RmPIxckEbBLoeD88Hk/gpopmX5zulsLqpKUW5khwAqAUiL/
sxVzgCwxUFmBVmkWWxYHdIfEpnzItl5tqjCpa+r3mv4xobOzX1WisXBkGPQLMEJFMyb/kJ+l0spZ
e9VzFOb0hTboygpIn6ck0DVTVq7542fvVhNS02twuy9So9SidUx9pO/lS574vH+eXkqczTAKTYOD
6BobsOyhew0ey73n4916Ms3s6Rv+F52ql3klMe+pXEU6U97GH1BfRZVW2Q8ttrS00DNLxkcWZjLp
6VP1W7IBkMAOI8OI7bCTZulqtzk5RkC9Apn+rgyVSfPMwI81r3quNUimiazdTVStuiyTPxgA4EtS
qLNFuUqB9PJLtTyg0YRtAD2fI5wCptQzyIx2Q98Z2Pwc+VyBtXrftgwMIhN04CS3aF7tX+iP0WBm
Atwby2V1MQHiqvi1x0TkVpvFq1T0TE57f4mn2yfqmkWtQebHDwdnavi0/PpULLtXqqs9LpuaxyhR
T4xr+yuDbfvIXG6ssigW32jXgOHl3nxboQdv5ixGZeDCadk/jzYoP+2GbMybphkZCCYtMl/s4vxt
FdIXdrSZZmStS4pOhdnZJb7vb8XQa98ZfMjNCHkIM4o9ITZPA11bN+MuHrXxOozX9p40BgAj8Jf4
7leHEkplAXBTRRwYBOo2KpgxM+8cLhUQ824/hP1ux7V5smkvIadYVUITKNYFoZKtmB1+2jbBhCgP
S6K7MQgnVbWkHVe59M/zXtkwM5v/mGVoMV7tUN+CGlMkLrF1M2+ZUvnjEEpm2juEA16GLulQiY7l
hbKL1oAcLF1CKm2WNaQHAkyx4kc25ueqQ2D/eXrU7yyk/DMkbi5XD9L5tV6WQYK4B8vIIQPMuP5u
KYhhUWzUbjlChHmME7Nx3QLpXY+YURWOwNkXG/lH7fxJHL7QeEjP5KA5fXwq+jD952kg4D4tYIjg
19orMSjQo3/0ZvevwrJW+JI2tJE1delbL1D3yLzVfJxett1APDnGlMPCC9WkCyVTBfk51RKZMj1Y
8LSkuvpVJd/tz71Ede34LhQ6CtCgTk1199OVLmBpMJ4jS+NPFDN63AfhFW9qQCp4tHCTmg2ln8lR
aBd7i3llvG0sHgMbgZTZuX1F80x4dbUVj3gdlUEvftkTETMWjp4+l8v0VLKHSIftZt8IVueW0SpP
bHFg1ln3StDe8PPoFk5zt4x3emvko4rtqxMNQ1ldDg0VMJmMwjXEngV7jIst3YmkGt0bOOLMiBJ7
M2ymaLObt75q8zgNLFdAp/eld2RuvO+f5hQrjAAXKKQJsc1jLr6+z/u86/XiaN4vjgKEYnzwuXyK
v5PkbydsM7ameW5v23iT6KfQEbbX3lDfnaCx10oQkxk0PTPq9DR5NIOiJrgmQ1TMQviIx9o6xz+7
V1iN8IrlSLGKr2j4hJyj/qN0aV8lgFzKzh5WydfHZNlOkFFuhhG8yszZ97MKScqTp93CTnWp6DWD
8SQbZwldxhXqpOauvTdF/GvxK+nq9+HrK8spM2jlODQOp5kfRZ3l5AmucsiWV78LCQvYMUBK2Ssc
G+QlvqF8M7W7MAo6t1lTK37uFr710JvaQZrBqXPuaUKPsTxCyVEUgflcRVtIIJNkhPIm8s2oe063
QhDUqnv+XbJ8Y8nUSwosI2oqm5davrmpwOiDDfzeMgNvVZpg9DwYPMqyrZ7i4DOWPI56QcVefJns
JFAol/oZHpB1ZVMKs0lk/VfX3nNUDqZm8yYZJYuwqZDjug3eIdl05nBCgdb1qIsQvf2hTI4xsvo5
Jb92h2a6+a/75/1T+URQv/gg6/3NdtxBVmB6sIKIlh9sCd6VL1bEXadA1Uxd+QIbppq1gJ8jCYBi
+QKQA8LzJw8+3a60Cs+V9tnp1dewED43x3YbBAnQIBXubqR5e26CdzDRQskm6nQf1rlZ+Fm/jHa9
9Uv9xUdYTQwSu3iGi/2d/V4nc1KBmpQP/bvO6K3wEaJLSY1PHw/16B9K0BnmhhX64SgK1UXUVQ2G
YtKsxXlLNtR3CNt3mHRIh7XKhL6r71CK9u+fClF6b0E/UzhbRbcE5KNeLDaUD04IFe2C80GOj/Qz
lFWQSVVV3yrWbB+q4L+z7VvfCfm7bidrgWjeDR1pHg3JV3tenhnG6FBwZvyD8QvkWo6MpASXawhe
CWEcp6/TO1/HQs71PV7VqEP6Kf7xbS/IhOexcHB2oLs43yQmj4cjJPKCTyD2lKOrv6c1p/5pI358
xWzwMYuTzW17VngpypMIgcXaiNg4GCDlCRGdkCL2+A7udDhaCyS0NFBwW1eQA98EbbRpGYIi+4/D
wc9ixZiROhcITE9iEimBiXAa/hm9RWpK9fmyFc66l/9q1EfarNRE9LJrb2O1Tmvfkgi1ec9CZ0vJ
1yljbEKq4bG2au+HaexuTaF3NjegXWQYnhk/Vlq6qxfyr1M580wEpS6KpdWAEJwBpQOeSv+R+QmG
hPkAOwJQsm48Ger//AGQwi3k71OPylLrY6RYEZcVgIoTKvU80FtokbpuH3mUNMNiRUXYOoSAB/uS
2EwaDSjr7NuVm9i39ewA0el9qvVgWwCvTOEcRiQHm0NRE/9sX6fJZU0/4XIRPUVtxh1E67b5oD3Q
syD7DK/0OXX3n8dC9aJ/8XcsfMuGi8pMzMeibv3Jz0TbTbUt/kPb1Vu4219qVB0Mm1nxeMd3x8Lb
LFYuA6+kzBATD3Zlwjpx9+PG/seBS9WF9nX8PtBC+TblONDX9dbTbsvFccjBCGwSzDlqJ/Ah/C1v
KCngPNURzWf1/J0pL+IEmBhh/Ml9/MZvX5cSTWYThjZFzVvnWQPzif8K6QkfCQ5JtP7L/KvQEa/S
6J4knVRz9U1zsioLM+o5wt9VqeKUU4Lx/g2q5RxPTO16QIOgn5/IoMB493d15i9adPWo8Kn6XCuH
IeENkEGqMptup49N/bav7sDByTj3ukTVTDNv967Cz9EVLt5BGJOq2iNdcOmt9uX8PyZfcamTgpzQ
FBTebde5BW/I5LerXaU2fqe88ttkB0x5QMpzPo1mwhOY7HH4Bs6TuSarob4ywipVmiWDAM+dboN7
EaopZZWO0G9CwTOLVQJe0yHCNNxD95A00ZEDtq2UTbT8DGD5tXQ/1PZTK4Zy59+sGlDoEDI6/mYt
WpKhdhTkCkuasaqiPYvC+FEcPIgodvHFNL1/apsTmv5S0cctJvPqE6s5Lj0u3JQIWDW0b7cYeq9W
6zNTDvVx75SiECpR8O1OTS2bCkXLdh0tb42ZnfWldET/grRzWJsmknzgeyBWIoQYpdvgNtneG1GL
RkZmVopA7YmnCQIvY8HKJ9HNCBoP5X03wQEpqBTfaiT0b7hTtDs9r87jpbjD5uB4cnh3eyNrWePC
sNtXJgQqZ6UVrqnQOt/K91uZSqwoPSddPvYThebWtx2sgMBU8WmxBbPXRfduGAMNuThAwnXV6cX2
lhglL8qkVCBUn/dwUNkLGZRhI/RRLEEDfHV2bALraHWy4tdecgq0IHSR0hcu72fv+WPgUFlTjCDv
zV6TtfdHHX/ZJyEgtxlZV6ch6m10GiK0arjE79v3opmpHdrZEDS2UANRLoULP63MYUQxvJiD9uVE
lds9tTe/S8GLX5f2sXvu5T+i9MuT2h2ki6ifVsxJAnWb0PLtlH0wEM/j6JX3XLBrLB7lGyy81zGv
3yjnIDUAjJnJHP+EdK4w3ksP4TOAjpsqSLQS5Leg0lPj2TVwWjuqSF4S1XFXCTUWxBFVdIwuKM+P
6PjP6dimktYlQCw/QUrjttoT+JnbduF9/Ez9TFeiufSMuh+V5p84tR6cXJr/RYAZFM3KZf3qjFtM
VniygpSdv+Nr73fagXsvgLhwo7m5vpfmlYWdqw51kwvaElpNT1ePp33UbCYjzsdaZkQgkdDf6gqx
TJq41HtqhMi0wBD9xByUNohIxlCfnddEJNn116nerY9NsNV1E7vyyV6R9pvoPyIDheLU6zlfywry
qOosLsU47AHaDFIe1YEGZ/mJlNpM0v8zormg0NdXE/iG14i8vtau1zKlndWTQ4JOTs/YTli8FnuZ
kWViMhUgCVQF+ZoCJqBMOhfA6dhxceQCaeykhP2TGNvktEBUIbp3VLATDa/+Q6n2JU5Vc3zOIvw1
K1pIFN5kXV73t1Ucae0wvAt9zn9tcPzcQCQPgR2dE4c0EsGzBXYO8X18rzWRUHyLeol1NiB0j11P
sbMv6RPFFo4t14+/XClVFm5ZvbcVVqzKg2dFPRH8ndp8NubDd7ocScgrGvmeE71EBiTYpbr61mUd
Kz/s0S+QYdarLcFdMf4IE4Oiz/7a/hStUeO7fhdf9HO2JXVBQpwIb2jzassG86s2hBLXGYDsc0Bl
uOkX3Sio3OjXP/G1k8xoW80nyesYfqruYPt78202SaLrnTmWghViX7bungzIs49jTnrbv8c7/tUK
u4p9ek7ieXuVqWvJPGsrDdyzAzH8aJ2it9ybw4B26qoYugSe+j46DC8NgtD4DxBTuZbfw8sWKZjv
u4CcZzXgmu+cu9R9Z3Txrnn0EKRpZuqrQoUwi7OClG3HyynZy6jYxqGyr4bHKTa61Ng2wPvXeymv
DvI2s0EXmzWbnmKAI5jjI0jykcJHgazQ5n3lcn9RC6voRL7A+7eaFB4C0mR5SDfOPNNnv3aHFrx9
X0mDn5eVQj03OCxfCq1FNe8imBSHy+nWuEsV5zgQThHHy8vme61IUBhw8ImTKsNgDgGuT9Xg0dHw
GbKaF7XQ/ohrcifrEhlKRU9sq9t0rM7C1QiVy78gEFVUuWVLsPlN4kq2/JyKQl75UpBxCEM5vABq
ARdXjlKIbhKqwXvpDf7e6MmbWDxYbOHehc/OTWD7Sx3LgEqcY16cJvP9lwxiOazpLx+eW59MtGim
WwmrckambztnO4Ypi5mXujuoqPVlIU486fwLN2wrFeYUApHvJiuqx5+jsJ3f17Oy2tat2XYZQbya
V6iTMQEjn2tAvPbldXvRzdI/+LaTW7fokC7ftiFKIL0qpRX/CRKqcP0Y/aLU0gKX70Ptf3hq9sOf
SurDc/x6ON0M8aGlkmaCr9QWungRPef28stMZy1YjqNZNlbJekrU05Pt70VZZ3bZ13OaGwtvzHwG
rXQ2iDzviOFeZRwmbx5+jR/evQMWueuWP8UmhJ9bpyLyn67ZpQFuffypDZ0E0qXBPzB7qfn9JPrd
lPXX5/srjOD+e30/vLpbh9vp9jPXDWG85N2vTNEVvU+I21Om1pe/p9qzl+q6SU9lka51hLFmBNoE
MQeExX1Kqqkpg8dEJet8sllUBpkfagDqHWz+v54/8fMcsVg7b/UMLS3VfdfO3stPkBiu6hYAcbLM
80hFx9WRuTWA53ZU/tjcF1FHj/g278KtYTbZTkbeXi3AqW8AvGOxceu7duxApZyycEGXkI2BiODp
3QRueRku289R/My8FPPlNJVyVOUkSQ5chLlFLNR29hIw8s9ksn+JSoqtcyUXGOwsg5OzCrfo5Kzd
mmoYNY5urFX44pU4VvZxkrhGFRYkY+BQzgMzdjW+XZfY2IvXAY9EFzUEDQkzrENRrZsEWl4Ije+d
7tz6p0bha+mcNQTqh7KkfqvmmvtX0MUlG2ZyLrsJlnW+hWe87V6+xiHHazla/0Rz75BLsxCUKoYX
jdBLhqbJfVQdNIKiZN2jMpHE7LhICqRJTIrNxOTWDksmzIk5i3IVgX76FgCyMSJYN11oCzYgyOHL
yNXtueQA7cGOJARnENCHqBsCm4uv6cYxTLszznkOkEaaT85KMcV44/JuqV4EnrK0aAmMzr2PQxqf
yG08VQib2HQKfaEuyGsa1HJWWWKCE55o12ObWxbq53MDE/JgYT+WVqarG790amzWf0RbundLMMB8
U4YEay+/kVse/JtgineEBvj8wuQDZDqCdfHXVTWvOvuy7bn7CXX1BrniQM36PNQcRSdkloaQcJ8g
VEXqRGpYEOA09wEhtCoeJUO+eK3lM+LSykG92Fhkq8+fUE/9ksk2fTMtG2OraZXmJwahFFGaUpG7
9Uc8BhC3BKRTbZxWbaV8EMqUn+SEo/vIovVifQfVpyokQPwA+SI8vxK1mEVROp3rounV8XkA9g9D
hWthkGjl5XT18wYxyYwaiCFaxhUCbF1AsUW7fTVMs017poHhZiL31cZQm9GtOuCSh6pCP/toyRNg
zjAR9ZIo3ZpRPSFHcvWXe0W2aIRR8U6O9FfzeqmFnwbmUDKdYyWLhuB1tWskL0axCDuI4jU7sXqc
LvdaJlqyDu1Xr1lu1FZ5W7uQVis8L5a7bUZw6e/Debd/Wf8uy9ohDZVREN8pqaaO33aWAX8J5T5P
j8HSh198IwDinSqUgR2JVHMWNRaH8kHSqC+8l9KTQ2X1c4mjd/6JxhMC+oCwFaQpOhfoGZu2XI/c
lykJCMwuQT4Q1Gjkqk0vBTnhFSYH3AS6don9mw8IvSVImaTjkzeCFlAw8gohdrQ6FyRVPuuI8mp3
jxZL1nhcOhPBZ18W6fKl9tRX4QMsoWycO37NH9WD7QEVRVGHJvqokTlravLNtY+zuevCP/9lWRdV
F9daTmOrX8NG6d2Y6Qb0K4DirLVDsw3evQY5/GZojao6gzJXfmXN04Y5LQ9fVq2t4Xw9TyFrAkpe
711y8qG6JFcqLjr5W4vfVAEl8PwTPL/Y9ewtK1Bq50/EIIMB3FVuEzbmgu7/9UJIDc97dWc1k610
TMsdwn+cbOy8/0SZySjo9vjBzsvq8vcxORyrq2drkYyv7dV03tx30sF3VHoKpLw0Z2TD7xp8wVZJ
0xDeJB4d3jJPp3gp72TT4Ncjz6d+7BTmcUGr5MgAU9fPUuGW1VQIHIla6mZYxiUuvM474+n541a5
N65lcTYm+o47CvJsR7XigFWj4clp/xJxfrKTh5SoHj/SxZeoX3h5T8iIP0nvKHxJhQpZoeRY9D6T
yQGsRWhF6GJSU93Znf8LYPOifx+u2tLc4v2PdCvOh2eQYuHrRbKDSa242qJ7Ya6lc6vGCYXPp0kA
3lUv+3F9m20Drnz6EC4TY9rqGDPJH8I1Hw1D/kq3r4Pkwca9uWjsK8e3+U/RjIic/EjmlT54Et4J
vpN71NWJnYXfHknAomHk8qmdu4Dj6nFynaxXpczw1F52HceFXtIa7KybycvLaZSWnhNfwnyJ0rPB
k9Q5M90pnrIvJBDV9Dc9Wc2tE9XSbhPVrbEFxVKxkvy4XhouG2/3ei4fnhIREtP/pQVFJ6tRO2Zs
3XddiRNUBJDUQjuI5uxvhFMr0wUg0jCN2zvBQZbmfbQLsSBKXWScWzTE6qhpZx3viP3UbA3s77o0
f8MQr0nk3jiuomKALuWwcXULdn07ddLfMMgibYQE0bV1oa6602FO7tkQm7Qh4cxMn1OtDwnStVD3
PYCMvXvL80+Xz6RCL5e+RRC6EklP2y/hTsMCxAyYRKVLsbTqJP/SjbS8hoK8uHFn0ZX+O8gPsoM5
xSNDgZ6xDSrcSIRwqXkSjzId3mygm5d5ocWfLUrEWCGOQePl4wVauw8NRajt3nelc/fh0d9Lc7Eg
FUKybqa/a2E9u4dnJ9FeXUq5r20tx4A+e8mPzikShJKszBSV9CpOXxgqSkcn4WQlWulSE0XZ3eDi
WocBJdTnJdvfwhFz0v4S001B3Si5d/GdmlVNFOHTl7thvpF1iDKhXDrGcDV0gdXGM0URKJxjE6I1
7hlgpUlHTrsg6kDaA1jVkal+cd8e+zz0vfJnbs3ZivQr+WyDB5joZkgrKZ8m1hzqa6KSiMVnICFK
9zTzXu8VO3LrPIf2/1z1u4VfjrGx4Rpm/kiD6ujzD5OQ/e46y3UX32NFiWtWEGeurzWAppI92ynD
1TCTrCgc85ve3QLnIfmai7KbnFH2UAe8xC8TEAGzDpTlZDExicFivL9ohbcGYMfJL56sZvHnNHFy
uxrdWeNv8TjmQbfOIzeDM3bK60vswWoGSoIqyg291FzUz3xrztOB/0rRqRdb1CGYyR2F9dFshVXb
RRc6QuZ6PP23GmI3DpUEHeR15Fw/iC1AWH96+Yk41ftgAQsjAgGU/nmxpo1X044z1VCCHKpgM1Ws
g3meogkmSjmP3MaZHj5OmTWpRXV953rWcPWqvRWdUS/UlueA3EEveI7L58GtlXY6ZWskKQzxOnOC
l556WZ6ZQTaO9NnQ6B5H6LHaSHwVXpSo2G8WpzayVw2Z7keM7UALXY+BdgWNz6MPtL2LpRb7xKx3
Lmm60gFPX/y5X3JvYBDKhdkQedqN0Jiu8VPNB8PyQLDV5rg4BrsF7sKh0KInoI3jByFQDkUVhiWp
JtJy1hVVh2OTWdZS5C5qMgRv22c1QyfTeMSUhr581/xJN9EP9c68kR5G9Ya1+XKThkVKoaYVJBJj
QSuRbARDgjrjL0HL1dnAbI/4w7Vu+OHxLfqPpvNabhxJougXIQLevIokQG9FSeQLQhbee3z9nuqJ
fdmZ2W5JFFnIyrx5zQ7KCNsxmoE99y13Kv2+Jjbi3CkSgS0walGe/NM5aD8G9ju04661nTY8PS83
tLtil0CPCvokHBKL1/IXCV+JOSC8sxeV/wvg3sOnkwWic/tRsVQnJ4d3eomwIN4HOHyK3C91i8r+
j4xKlR04Qy2YCu6HH/6TToo9Fh6EoIeucSMJdL1FMlzz/F7iFf4SOA1Jz2DBRYhp5TJzL/iARC/P
1H2y+kDJuqUEQvw98jBiB7wh2WMF47bf0PXsLP7EcL+IyvP6nX1jWSofDLciOc7m4GOCSll6Wc+r
nDyvtbPXXnuCESc8GhAuLgD92WJcOAfkHaILgji8xU5Wpwer1hCssCRn1WSzWwK95STt5xN/N3lT
t3gAGCdkwSFmQxYDEqCwCK5bfFH7lhuXSJonbIKXcU1KA5vSj/gHCull3n2JFFQ2R6uGV0mULjEP
upcdsZYkW9LcwJN5Sa78ckTO7dju3mN3ZjJbHdDHLBuCsYK74iKcxJ0P0d6iOVpuCyj1q6zZYFa/
8AO/MJZac9RZm8W9MCKMrgJcwI8IPkcoiG+z5Dqo7C4htWGrXnxoyKxbtZvkgoDlH2zRxA5KP9A1
Q7AqF9gGGJjJQ6xRF1ShmdaMjWO4F2IfDhmF4oHC7kGvK5r9/JCPYGv6kYda9MsoSpCPuEyea7ym
F0yzrxYWVyyTYCJsJqT2MFOjDReny4QjvCdeYA+z5Ek/7ANYzJp79FzuP1iUAuKhEQhXC9OtvRtC
JEA8OHVYh+evuDXickrmJrtG/AyQwqmw3OmHrdvwh+OZyMngnReBt8GaaMPvADkCFJ0d7SbORSpt
GsjAnm8KWx3vYV4oz9QCuP8uNHOEfaQXBzHYIb2nBBykXgdZfsUjnh4QfQoHLigDh+g5vs8vz2EL
7GM/JbfaEQPkiRy2cTmCdgRH3Ky2o2uACY48NKOr/sG5IvRNBQgXBnfOEs+GN+Hao74RaQBvGoNq
GHyHTQb3tWCc4W2Kf4R7OASCr3ldQpHHj/GKVxZqVpaT44Z9Md6jmFG9VJ+CZI8lsvukx3kcujsL
mbVgqy/yG0QrD5+YTfqYOYmklq/FGHyHopDfYINGz2xLPiU9jnkgwoo/YxTdf4FIeinumCfa7Ctm
4AeqHgad+EDw+tg8ef5DWFcXV3TX4Dov9Q7DQ0gOPAm76onb84Kx4lm9vBpXMPiFsE9C/fQlXwGm
SKeu2BSYuIPPYDrmmfav/tKsl/K9EUOQG919gPib8VWfQsS+YL+4gBorkyCGeYH3yCfvgmFvSpXc
AfitAIf8Rm+gQggMBE/vm8atIok0OQb/0of+eXJpwk4Eh0x0soJXH31mRK4If0/YzFwVfK7cBzDN
k8/kjX0a9Kdj+GB3tAB12APYuy0pKATy0aRgEwDVSFlC9pPZq5BbL84dHBW8hPxD8ilvWfwT3Hog
IgWQlnUCIqRsx5dyTbC9rjm/bMq3F+4MGAzgIgq2NOlGQIjsS6CUgxZamM+wDbafZJ2Lo2SybUWU
u1MpYfgOQopGrbLA/3wFkUY7KyhURNYH1zxsDwd0Y1rsLtM7kCQHmB9QC+n7eKpgSwEtIF/k3K7C
DaKmJR+fi/fRTXzzcF8u1ad2U/DlCh8O2VrJCs9D0Hlyti6iSSFHgMvFC7inP7B/ueIXv53+RNAj
hKwDsOGSk31qtmREV1eRI2UTRxUeAKppft41seeEqrFhR8Hsy3OPO8s5WvVfCH0B6oEUiS2kTwo9
7YfKQeFHjEa6WP5BQxG9t2Rc83Elf752YNs4Aubx3tFO289i7byKfZixpAfjrYNjdW52g+j3lXP+
TYvjf/JBJBBTYSkx4nBZ2iucNWm392JSpav6Uq/c/9ADDSC2I3aLCApgcQpREPf0LtvNwrW5Q6ir
3CDi7Yp3MEGdponb4VrsImbNTfWlH99qYBJ0ee+62Itz+b0Qg7AatskXTeDHQGthndEGndE2UoBx
U/yFu5i9zz9YYrBx9Vdw3BhiRccFNgnhUfwO4a/08LEh068+Nr2suVlEFSNIssAEmct5s8TLxm7x
nUYLcS3ieGqj/pzPvHfQPhH3UcrVayV4mHSPGMbhNuNgaCKWrAbsAYhTZ5auPH44wED54lXEyP/p
iCnnsaBywYp6jb2EYMXf6ARlYq+tEMjj4yRbL+gv7joce2/YlDQeLWeLc0YTtH5I3rTRd1S+jbUR
edfpmQ3UQVwP/zgFLjltMI247f5o+EXwG+5oOKGtVBwLibEi1JWK+s2UQArYKzI4XK5crOw+0TIj
cDOuRJvbFxZbjTeuz1yb35h9sWbl9sZVnLzDd7Jd4A6QzwM3yHrBhO23vtmfFlcWJ5KXDuRNlVpk
h8Iz3rv7uCMNyJ0OxeL3XSHaEi8uzOCZeYo75JLoPnP5XNMv8xxyMReLJEAJuSrtFyJ8eDrkl6zA
ujyMXOlInQQZfmkFlYR6+VpvYu5QR4hluk//X4oBYR0M6/C0yDLr3qIraR/RMU9dpk/yHFHfvovc
99LFC+g1fiXwlSqHMkbGsso5gpOwgYUPP7KRAE8nCz4TQe39B2WMmsP9aUArhSwDFxsIOaNNzlFu
wH0jKGzdxGsKAzWNlQfsdgiQIDcUM1rTkjITHhSgcR4ogdqwLeXEY1T74CSx5MM+kW0F/T5PSPsI
3siu+gSIc/ZANsqZ/jT7gpfKnlUMPRxvZx/91QlpfngEfbcuL1b5b7iYTyDm6FVvPY3UabpkGJGu
AUHp7eB87Z19xkgFVY0UNR3iER4TOFcJbjKUhGIHNs8/KewcdTjKG65XFHT0fE+mfs+A2IB39qne
qFsOiHyB9MBso4KfcHC/ZJApT3uQVka3fmXmvvlHWMzwiK4UbjgNFs6U6hN7MrBpOJKkpnZriYLF
vv7ho74FUqHaWXvrx/oxowslAJIvrFj4tRQa5wf/HuenlF5kdcPqFg4b4wbQKgtcgFcBOwC/+pRI
dKgaGARL4PnGk8kEAiHv11iuMX3c2AJKY4YCb6P8XqD6kyrII4SPzBmGO9TEDr96/bnjT5z9QMvj
07z7KzaSyNh1nIumHeWBcsNuiUYfi0LKXfTFh3iHSnjXrzeg26v146/EgMYX/hO0mlcIJDfcWTsh
NT4am/wAFmGyWOCNoR5E1qXGzbpf8+OoVdog9hXUZAkmNbZuHCOqG/VXvbKv57tzTnS2n8x9vPXt
S/PFn1XVjQmGeSr0IAeAv/zjterD3j6yHPHYluLHwTYTShEI3C44mTytygK8fL7RmeFIZx8baGE/
FPhmJwprRIAs3qtiScYaRru90aehwuXzDfhpXvHlnOMDCs5/ek4w8NZFNM+O7Ou/7/AL+WSE3Tgs
eJV8RnzkHJLq3VQAUJNlcjIeTL0F9dx4VY/mlX3+NqfMxSvbBd/dABu2R/7C3obpynWBx6rpSqT8
dio2iOwpmXPzw01exp/+S7i6R2djUf6m2wFovnUF2yH7JH3zgl88EQg85P82XpprLpR39vguIE51
RToBMsvckR0ST39ELx80A55KeqS6heb8h3HWheYDbG5j1iBAyr48RTuTdgXQL1iLABiiLt4b70M/
lIRVsYqBFgft7S6CxPQt6chnke3LsuQ78kIX++x3bYcsxqu21poapz6Ua7+AB1NsRsJ9HVjCKEbZ
Co/4R12inWhrCw8qCZseZILON/MnL6elXeCptgSRWDtRm9j9sbADdEMtI7wtREYgsj5+nQRHQO5V
44zuXdjgl/eYLEyVtfWfBmJbXxnZEGx+Yrq8N0RYLgS9VfeLGeSZG2HnuCrm1wgRQdj+uckCVEIj
EUq4P6Y8GhEOyXxe422E5HFZjmjModLQaohSxNLsk30SzqQMKeRyAYvCJqSf42S/pGvBFhGuTuTY
C+9/A400Eug39HtrMVwrK/slpxn9/MQ+TTBwhAMgj9aG06ycnDXQPzFUd8vglxTBgIpbbmgi1jQl
PQudKw8JFzWnG5QEiSSD3aLLN5QArMH4M6gnLPcxSSze6RlIxtlBSgP5MeFiydwjbLGRJALCgwig
AGDJCcGIS06c/9CVj2BGe9XChET+IjHqgZRvg+8JXhIMagvtteFRB+NHMy9cy7jyvsKDmmD84qyB
4X8QO2tUdZsVq9u0LNAyNt8uBbwLTyhuqTHhna0Di+8sh9zzou/wtH91tg3+oS8WzTox9J/9s3qk
sEMQAXAPYVk4uRLm38KMjzfkyrJYJBVxH+JVeCMMHWidG0dEAPpejaJ+2e+5TNuVNB/NP3/LBQvg
uiUK76xuOpogQak+AP7h6C2/MS8AMUIvEWbAwbt/bz9mpL2gsTQXqD8xioRQ+P0Bk5K1Ms35gzeL
joj+ilZxh6AWSaZg6PLr1e0S8RH1nH09/24a2/BuVhhNcCGwebCv1tlnDcxSht0xM/PRgZm2U490
c47khfEuRx897lnJ8o6JtRpFg2asWNf6OyweKhvNKiJyYQnkAeNwRvQrf4/LijaxP1DGKFOthpB1
wTFirSeIPw++GRQm7hoL4pt42fxECsq/5hRuXHjnwKBbl/Ztz75q5Zz/wotgmUHEFO0mXw7b3/LX
EUo3fTnYr/yLhLyUnRp2GQNwAsDYnsaQ48KphUAXurzG+B6TjQj2zMVET8Bv4vOvWMegbY+tPetn
eAyw7Fi/cDjjQvCx7PE63/w7D6L65HT52gmVAl0+X6w9+ovOEn/aViAROnExQeHN1K6yFi4VCEqA
HWK5WfiksM3RypxYEjXhh45bYMfODVJrlB99Da3JVUnlZSSzHqsY3rUR3thhrMABY+Aykt/4ePv6
Q9Fo0VPzM5HmwxjzfHCpZWqFUiYA2ja50EZQk9T2gUay4uw7NM5zrmy1utjM2Zhv4tQ5jAm28fz4
CvKwY8vVS9/oO92QYVppM/fCsK4T3+0DDHbk5q7b80pKu1Odb2V1BkafNnkEatv8huouqqNFLMdu
M8+HnPdEzadrM5jgL4lzMaL70H1FKdm31aFFASw1+bEHkUlkXDhM0v56x42UZNXIH3WNTCX47SSs
g33i+Kx2Z0awdmbUb5Rj2UCrmwOHIg6vAuyes9r4dsrk1S4Z22J2Y2qLwFAHTyusi1Wnnm9UuAUa
9aVw5H0njZcIH8us59YahF7JvCTS0cnIIMExQWOzogS/ytT9DTJh8dl7UCEQrOT3VG02cRbQaZ6M
dir3phLsS4uxftSPjpru5eJZSgX5S2yaositSxvbQzx791lH2WPqiOZL3lBk5GTRpw19VilOkLVS
MuU9NtjBlBW4tdGvGq4O3eK2kS9mcY7IfG15fgv7RY5wM8BOcYz39szl1Nuwgxqb/XE+YwaWIMja
mSw6xRtpwqsJkx5ND2Jo2FFjsistui3KhZoj+qU+WvN7Gj2UIt7xrqtC1WUYbMahAaWrjq5e4vQH
frDws3CbEcro2y993i/UQN/TRZYVWzsM98XPrlucTUhblH7bELzeQlTmu61cviTYIrAEKs5gQup3
M3DmgxBH/QDyNnb+ESBlH90bLFgMtTpkkoOpmhfOkxvagG5vPpc9cJv8nLr83XQaL66bp8z3LTVk
dw79j1AFB8NBLlivqRXoxl1XkfTz0KTWrzNGn3XFCtnx7LlYaSn+AxrZXzJgCA9bIO65fZnq18zA
IG1gu63JYC3Nqm0AIpIG86rpNLAES/L2eyYQK3LK7CWeqwAQpyObcrxKKqu+rpCw6l9XBV2+DoXL
rhYtKyt4Q8NAZEeHpZBJ7CdVRpyBtN/rk75soXY5JppSEMwwMNdR2j1G3+TLm/6YNgwOtX+a1WjT
ym3iyS0prxZHzw+XbWt/9YGPJXzZ7UNfRy7VBANbaT4ytnp6kH4NdY0JYN8fI5vs5tEAL8kkr8v7
ZFm1NFWp0Xu2I82LCrJVojue5Fs3S2t/m5p1eqle7DbCC8GMrgMK86ytzjb0pGqKiHLITjphCE4+
PC3TWFlqsNE4O0Un7yKVED0smSK8OlNlmdOHdsjq36emWppTwjdu1miJkL3Op8761fm5vfmQe4Io
5lufQXvTL4a9S+CWlUtFR629UadNmOwVltjjdFS5r30+6SbfOs0mgxrwjf4wyNdJdGKfZM/3DO9E
tm/RLsaii0G/dW39R2v3wTlh/4OKND1eQBngrgb5X2l8RybqV/Yc7UffbjGdDO07RiQxRjTWJ5+L
5l/H4IdjLfUHrOx0tKnRzxhupGw7a1sL/Lalx+aZVr1iuplwqX1Gn2F+51cwkuVcHMvxXsgMxEt+
L2nY+JlrYMZqLTtrbUir9nMwvRJalcmENXpFdqm0exiAAQJr9fcM/3RoPqj0injdqyYSfGA3xcPw
EZvL0MYsnGCjmRy6ysMt3ZmOg7zOmu/QRwWpwWWdwpNWf+Tx3S+OqnqwrLWpbCd9F1d7RXVz4zza
pwFwy6EZNqrNpL4aBE4TF+zcJ+sjBOvGX1JfGcpb2ZB5BrQ6gPzLX7DKZOPQaJ8dZ7pkc8qSngJn
X4boYXLFZW5TXCJ5H7/I7U4vtvz90bmiurAeISAKFbAhs2V6ZsUPb7qenWOb1fohLe86Jm/RG+tP
PbnxiXdaDkEF1zG+xTmrsAN9ndJNU3+a3be4PsyWfjlB4MIQ1OiMyDWrInYukEHK/r22/4LgoRtb
iHMJnnQ4d+LXU+8GMSJGLMbHbZ686dahxqOMFDgIzvbGKX/i7D0L0dLS7aaQa/iSlbPJZ69HQMNG
tIXu4G9VdrWiQsOu41vJ/bdk/w7RK9+zwYo/uHAgfGfbK1sFukS+DId1k9zy8hB0Z8vaw12hEYgU
grTVE58CB6DH8owXpALDsJYAigG4jFkqPMlpTYkGZj01/nIEk/Yrh0VqItjz35LkXHi5cs+HXy18
9I0XMRc7bhm8xSxAhgf/myBozt2xhhMKZ1R/cbKT2b056Nkod+LdUm03xOotQeSx5TwKzg2cdX0n
fsPBf+cNjwiiiI/R9NojZQyPcXKKhnVuPSiqJqRlYMfpITe/FdSneIDUUeHOZd0ThiZ7PjSQPfDZ
8/eyypTg9c4qI5tbO9b+Va28CLg3PA0Y/WBbEjnEm20b0n38HR8Yz8wswizV17K9Vpi1V8SfYzm6
5Uvl7DKaEOGxO5VdfglOqqq6UbkrMLdFnwJGoHM4InVdYANQbELz4CT3uHyE2rUrvlUQuKhfOUYC
XUWXoQ2kF04pDnJIz3VixeHIqOeaxXkwb7mCjWIdm7aw0ze5f5NP279VxeA5KoahYbuu7WTZSdqr
P1PvlRnncX2dFfJ71SXfLdVR+Zz0Td4+nfKaVsSZ73Q8Riru9hVlbkbsXb+r2p0nheoDeqbNeCPj
q7zhU+N34+lXiocoghZTuLnLfS9U9xBWeLkUQnn2UDyIt68+QmedPvU/yB6IboAz0Je08dHQz+qQ
i6pis+mCRrwP5s8IIq4jOYtMzVAJO3s1qFel/NFrrsRrUm8oMhEH9/aJgsEa3PnV0z2fnK9venPP
Ezqre8gM3O0EgNDi6PG5ZmvPEhJJC956OiP8uUeqWgXBph28uhDxq4Z2lnM000gh54Jxq0QKcldi
E/PQ35gCM8Lqkwd9l1XRLjXS+zhA+eZOzVDiiLKmDq/cMPnQk+UHAXYm9kRBbJ1b8iPX/IcZdD9J
hxiw7ut9YVTjQoqfDvd9mw8A0nF9zmsNC/AyPcri3Qmzj9FGOusnCLJT1TgMYAyRma9EX2tDAjf9
6UuNUEbiPaVhdWWBJ9bOU6M9M5FWqkMPT4YXkdYkxBoL12i6Zc01mfh/BpDESNhU18KriOcv+tQP
GTJaOx4bZ05Qhxv4njU5ttNGJ8DOjVllr1NebWWt/2wrqn5NXq0Kv063l7VBhy6hKXQgMI8/SoK8
YEZMEsorCQDJOIuu0VBpX0clOLLwq8okWAGPDxoaoMl+iYynxr3NkQkUf16YPdt/cBDaZINfJMV6
qGAim7FW0JpuK2FulNnJagizdw2gom5XDtanztgfO5WW/zDJcPSSXylmqWbCeK8GV87SQ1zgc6MR
Aw1JUadXKXFImE+zfbCif2YHNjbhp1nDvj5caibyxDlh+8QzJueKZyjpo8CbRxvOkIgVk9E5wzAx
y8BY4gibVa09humAda1rk33ZZm8NG+O450Zoj/kMtEfn7u81lPugauVHRg/sBJ/i94ovynjpwYpL
BNwDG9G4O+YRIqiCS6PgPoot8ZSItyKyviOg8WFg0YnzssIDUYC3KdFPndGty1RmJccXPj2Kp0eK
hpMtvTmIIeoq3AaQixMde7MMpqgUeExAy8YpF1PwN39V6ZWP+4W/HnGvZXK1UiyEn9nIkLns+Pz6
EbfJ0pMDSulPJZrSnBmkeq140UqDjVR0cfqY7TiMjYrRn+rna9sgBi7hfEqsu7tgI6EpkYxqH0vL
LOf+lqCzdoiPDKQ36hM7bSBLx1xolnBckaGjFJs0qI+xDUmsDYDPwxDKWrKbKEGiN4km9iK94pml
stAy5xgm4zrvtz5omRhrRoX7mUQWM5wXXVQeTAjyDivGrCKjXTFBMw0aLK1xpUyCcSc9aV2BZ9qF
L8VLx1Jular+acAiVsqOOiiX4udUsIwrimZ/L01wuQr7JXPHjT7VV8ePyBRhr52x7lUJfpSYX0zZ
DScwW3VmEK2ij36iGRjmcmf69jZqALpHrynSq9+od6NEweZkrK/UW0SxFU9VkEOKJg5V5k3mUq+T
aJOadK+jjRAhse/TOIGqqDhbXbQCmXserM22OUwIqQ0N0Tg62CbU4K7Je8nEbKugiigR+9LyMJsR
/ZxsPXop1DjGUBgmoDE9fc9m9VTlGy1ivWviO+GH5kqLVA52kKE09DFK0UMTiHYKn6WK8SYiVBsp
DfKP3JIIFcRrhTdZC03KQg5VpHbcJrCPs8qzl68kVj4ZIJbftSbHRP/sHX1jJf3RqHHw1IiRac9J
3GxysIPWh+fd1Mtctbx6dqhR4J5tRqAFW8qoP2JU1pfTcUo1oA/fxH+yHzFBviU2Kxq/P/UNHNMw
zm123tCi5/QrG0BQYjyDMoqYlIPlaQaBZVj72EO4U9lk1Pj9hfNdMsq1LI189FeTsSiC3lsCBqTo
LXIDVMlBVDKyf14aUDKcmbQKiIEaXh/bzIAajNHBhJNYRq/R2ON9zrGLSFRlp47loaaI9yaEUR84
YjGWzpHMrtz+FRPkYPMcF42bs0JqW0JMJKQXQACBpwRvRWHTp7NGVypYgUCw1oejE2ACou1DpDL9
Gy8Vex3IzPCCGebrNv+bkWwGVuUNJS4L9ridGmijjt+8ajE6hXFeqTxQymTTLDbsQ7RY2fkxY5rR
ND+lSe+uwuDXdRkvhfal9gPnJaAnSKduOXUayrOihdk4ZYt0tL+aFuCerzVrwq4w+Rpg92bsuQAh
8jBbKob+U7Z7xpJBvReGp/fcnrFyCAvn09Jy0mtMhILQrPqUKC91Zxig1KP1PoaYwE/FyrcTDyDN
H1hem4Xb++zkUihOviCTIX2RiSRoV/ogfzGxqQE4X5W/S+FiZg+ODg1XiFjbKWFz8fnBQ5NdEgoO
KMy1tNl6VdB+hg8Fimmfc5xSrJokxiSHRyx3vAoUapi/0yQA1iA0GXIQZwmCxNcE8D2ja6US83tK
PLZKxLmpOb9Kc68BF2jlOytzB2PehiOZoPh61jJGjrP2EVkMUuVRc47SdEqKU1Sc/OlYygc13nft
VpphiLuyevYlFMe2K3Fjdup46FNsCcth7Zs+nNNhSc77OPK540nmjDGpY9+dRY60jvdRtbSshMEf
OIS2aTpMzS1BZEDHGonJ36DUlh9dgJgPoqdKtilkUTgE7TbrawaK2eswVp+lixZKq66lWM8XhZuJ
m0CJlK1qYL+vXW2ubQqU5tev+mjfqlnymp4NRobWsmU5z0EZO+jMDvm2LUommV0o/gJMXHMkYQQU
rOtvaKHM1Ea/qHGY6Dbze2WeuaQB3NM/0CBOglti5dMEiyHlwtQjT2FYiAtpCaKIFBzTQyXY2hEf
Ct2Qk3XYFJ1D5Q1sMpxxOwvhmqLpjmFZ4j4f78rSvrQKHYmaux3vp69MXkq8Q0TPkDIzl/G1U4f9
xAygGD+Tzysgs6FNnmp7H3WUcuNuZHfXTM5J71M6ieHUR/rVLJSNwb3R9UcluiQj9hrqbvQdNzYY
bcanrHklBYT71FdfA3o5PYAfb3Bb6Yj8uK1kW3VpTPUJvZUyrxiANZJesyMVoudJr1Em+OfY/5tU
Uu/FZW0q7pzFZx6QIRROZpD3GOVyufEGOLJBI11rFRacwyZXNm/tq27Jy7aKPJMqHc2M9RFV6j9c
Cf4nD7j4GDiiOeozFgdkhojvWSbYkBGW0tMDdUSC5PZwGLplokMvp1uRugxrS/jFGq7tH4nWnB0F
DTJAU0Wf0aMPddSS9JREeCfFcGULRb03NLuB5XyRTEwPYfcrrhKNtlaLT44bqKe2nTfSrZun17hg
R9xAQCgCBDdp+prJiHeKQd05gbQaddDs3O37/Fex52tpOm7R2W9JVW3rZFxMkvmbWe1rHKmEf0A8
UvNLoxAvrbFrCKm6o49udMyug63jmgbyHs6g2VMxP6Ro17ROfdC69reeXieMyh0CaOJ1zFAJ1r3E
vlglZqYKjg3Dj2W8G91D5vlKWyhRtOBDQysOv128TLVQVrMuHQR+1wzWNZr8ZdXZZM8w1wIuFq4/
UO95LEWP30omHxjzMfeJ3Fnk8hzsAXsOcyNX9nZqYTQx1dOqLHsKUpe9T8m76C9a+VfHvJDNXJJM
6PjkbS/3y3TamZwoRT7aUbTkH51Jar3FshVjunFcgSWzB8DWhhuW6XFUG5cdwL/+OQlc8aHXeozx
bbmIVRLmGNKqAa7faK9o9ZLO32fU73DMsObIReCMv4sZrPVpEoZQmkT31dPhgSHWI5aZDScCJwEE
eCUcjv46RyFCPYATXqImVa42gdMl0TbvqLpQcOyK9tootqLXUGmGcj1c4fNOByJGbd4SUU5q7lMD
1VWojOsAwTF49D8sX+k9OUEaBWztf4Wq+jnHIFjaI0ynldXYa4YC3PnTHzG4JBZ2NE29nQeurT7Q
PkpdJeuW79bTXWsdw24tda6lfSs1Fk0FDwy4SjBEkODxuJFEHEWluprzlWD6CGZlN+FV5zOWIwUb
SLcvXyct2k0ynIuiRr+GeSOJ8bhCqVZ5L1NjL/oeE+1jp/juGOJ9YfDex/50Vszq3OvKvqshdVEI
5P5Ltt4kjK1rrec86vvRjJZmCqOVz7QC7E/m3lNhjiR6cFUjItVoz8CTXUf1PfHpFXrvxdafzfUm
WfVJH+xl86YzySRNcCFt7KDsrXJ+NpIFNSYvv+oy+cjNZFzaReBOFYsqp7PXTsJ1WVr5axngNCab
3IxJNOGH2DqXNh6wx68iH5mRH7/kFc0Pw3Sk7qSKcpdTTHPrWKjOVzZi4xMpxupZzyqedhp8TD+v
lrS2WUCUh3yJKgN1nL3SGmlhtcBOAZItwnapwUUJ1RMAdEYCVRawz7iOdGaYuNxxFarWvaKbo+Jm
fCb20OwiU73GA4J4U2Ltanxoun6YS15gUQ4uoMMyngtjIY/Va0PfU4bSrrOeYX3noIn3y3iX5JQF
yfQxdNPaketLE81fRQmxwiTLqc8wOQBssyV3ble1b9OsfZqTeVWb7yr+05PMmziuOTNyaPU0YTng
QEEiHbawBNoxWQiIKuVyU/Lcc0z0JIl1McLmt2j0GxPwNASwnSL1j9K/9IWncEUCRtmF67oOMMFi
gI1yG7OlhL2mmuyajH1ESPxP3zyyBG6U4cxvet2BATFEOaqMd4KKA1RuPoYJprFC9FQnrQw37I1x
4Tva3ow+gjkhnTg2ocNEIkBTuo/hKhoQO8f9PmG1E6nwyEJl0ynFdz/4O2mW0LK33w6zISfqRbYh
Vhcpr1RuWHVPkCAyErQtRh+/iN1Eg+8XODctTPdKMR3DvpkJ2UL4UyjkBI0axvPT07RiYdJjoWqJ
YDYxoCohBKLQxu7B9j8y9ZC1SIeYO2+VorHwsPCD5pmVwfN8bRPkSI0zAwpvXXt6PQLedlg0UHSi
Zh1I2qZna9h3gPn1ACGkyBhIZQsb54YYc/ujmtGSmvjIN52xayNn1Y0BZuP1XG+xdWJXps8jQrNO
c9My3BlBeDP8ZC9XvBA1ncHD08mdIg1DElZfbZx3rqwHGFybtRdl5TnyIwhhDVlMA/yatHlNwgoy
UBLly6lSehBHYnjCfr7J5fAc8ZmJnPYaaDZnVk5Oek5KeS3PSwaYIJd+VYlM5A9UtvY8LvhH3m4V
9mQ+hMe3Kdny/8j//1/+s6iRH0MBbrc4Boj/UJOtk8f6IghoknWsc9oGjwT7UtWDsTWUXr1NaYPW
ME0JDkDN5pgTE+LwHWn8uEKGMB+31NA46/wlp2s/NPskZnsclDEOLRMAaAQqqZfm1VR09CLMMa3q
BX3hFUFsel3mjC/I+U1V//RVGYcg/91wthH+bWl+lwJcNQEE7XWu4E4WYRc3ysuh9JdxNmzGGEMr
QORChhhpoxuKGPHHybXT9ODb9qU22K8MEyT3WoHZGIzrYnDOHUqmKvM3sYlaflbeFLvqsNFGORlO
CERwnfDb8Bho6uvgI5aJ9fBvpnFpAwJJLWWEOsWEUoDBUn8T8yoFDkLrlB+O+0Q0vOZ2i+DeljHv
l++tkCpJxe9QAyDKob5uQ2Kup6xeln6jA+U5CwWyjd44J0sEFkYGucxmgHJ5irc8zetpkCEjGfZZ
SdWNUtIUlWN1LJu+WcjAUv3AZxaRg12kR1FImgzxRWq7QTyifpphWCbyb5/KKyfjJumSkM4m3ldx
8bA6+dGXwbeSjetkZk1my+wV0OqUTfE0i+YQVRMZb2PBJBeuar3hroO/WRvKoiUkL04pQjObKt8g
mNq2z3qVPU2pBSj5sPLpqGnKIht1DCDHAVpJu3fk/DXUEy8vm6XjWB7MorAPYctlG0nFzkRmIjEI
bYhKhy1biiXPvLbknMCpuDw3Zb8zTXMvjcoCB6YCxE+Pmt3UMwvUMdzRmvqpFB/5MP5Kwef0P47O
Y7lxJYmiX4QIeBS2IkjQi052g1DLwHsU3Ne/g7eZiZlWq2lQVVmZ955b4fcYGEIr/baOO+ZoIzUI
f2fM0N3i18ijep+LFhmB8hLP4sBlwg+CcVUV1Ii5vlMNSB1t6Q9Oey2H9K2Yx7teJCkLZmPw1Y4N
NZzKkRen9A9LGnl2hXo9QCGtcEyNpNMqcX+djfA+LNtAH7dfZsF5pNhHXX8UXBa4vp0Ce7mr04zg
0Sg/ZverSzG1D2Au+VR6V8PcGxKVI+N1GSOrEu667bMbX7540tWJQWV2buPIXy4Vc5VcbIVh6dDI
h8Z00DarGwKuPpSnwTT8qebt93m+sjMsrLGGcUxXyZ6kpU8Q95Si0UmeqzC5RrP9L1sytZttH34l
TccAvGCEoAbLSu+d5xl1zhg2VzFCDhdR7tPb3tnw+pqcvkwHkt2db30JddwIr43+p6q17nWO8m9M
9Q3b8COgyHItQUYxPiLWYqi53zZvOtSAX7jlro9r8uViOuJdUZX7WTxXOshBmrPKnP0sH09j5ec6
TY4hNzlFqUlGkDSlc1wVM2CZoL5wPB+zgggTrbhFk0pW5eifgkA/dU587QbOnvLYGcHBdmu/iaG8
56O7dWwyozpugSH771MOvTWo8uOEpbV1YYak1dXIxkORl3vDQe0dYs6qzL/CoIMd5iB7Muuaq8h+
dCsmO1YTGFPJDxIrrs8PFTN3FagPLa5pbUyfehNwe8s0zh/3hU+ywfKpcA3qmO3mMSEdYJZYtfly
2V3+rsKfTC4mBKj+Vvne1Q3JV2HxJGf+QcvqDmGImtPt922gvme0D3W1Hzalqr63gfJQ8PvnbDFF
kt0rET439DpKeL4dScdTYV1FpX0aLsYjE95EaKIEm12GPR21uvuSWRq5XeptbKFpKOguQ0WuejaJ
qQalWjMLasZtn3d4JEbxm0pis7qZFme7E46zlgJ7YkXpl4UvkULVP0x8uF2irBWt/khH81+fNRC9
gg8h86Ou1X+dcTQE+TnhaBFJm58UlIihFYWeigLSwCBn/nMjGnLWv7LlJcVcfTP2lsSpv9UAXWWH
ZTGEVl42QFZdvf6QVHO5HjElTPiGsOUlOgAxO/wo7R4jEtKz2LD5zEWJbW8+xQ17cR6/NJwjenkd
OtSA1gB2O0KhTqPIGXUk7T0rzOH55XYWK7Rhg5phjzpgrAloytvQS5z+s5nOhQHHEqa++HMMajO6
9w7kGbeAGpTqu0GBdxCLJoXGPZ9lIXgAUwNPdijopZyn0jxqVJJ97NJ2EfZLwtyaenY9FxwEymw8
SwPfV1Z+9E2MDCyGw55Fn9JQd+WUPWxuHANypWCwntOQ5lOIOXjsXvMJSQm9zmRZBfi50I2pevws
XO6VYY/sK1z3jnLqEg480U/bqGAXKmtGps64zsnNkFE9reeBcqrS7kGE+MMquOrVaXnv68/cqt+G
uL40E/OPoi4ALC1ox4GKsrIL9tQBiHeA3s5eN4rNNYu7piwxKymbMMWyWaIysNuzagKoz1ViW9hh
h+9ah1lVT19uB2SjHB+LfnJODD8X9eKOZQoQWw26QEV5M1wahdwqf2ttetYlIL44+OwgVFjg1ZqM
QQdX7kVHxMY84eZkkhAsUyW341aR4qI2SaUo9IqRvnUBn+6axXmW6XMqcz9NgVrald+YKIAk3DYC
DpgP3VJNOVe99Nw8PZm17Y09SyXJiXVqRyjx3NFHAA1tgTUmMn/HrohQCMVfCFWLUP9qCqi1pYGM
N+QWOvCltnAxuk75SCY0fBOcxdKhmoybXaOPW9HJ1zpmv0PVYDUlvUB+h9maO7dv1mOanHVml09V
rus09kk9nKQvxHws8n7lTEQwUFygmeKFq9VZKWuyGNAYEsWU5MjfJxS3tr0V6S/G3ylluqnoaDSK
JfkiyX1tnmg9OFgsav5iqb01rTjOreorOTL31vDSpvM7I/WVKhm8GcqKohqrStffx9a5WzPIO6am
6XJxy2MCSnRP5QtYt7Phd66+UzIK3WcGRl44xnc7ca/xclVBO1APDnaqlGCJjMFQMP+h5hh6tLOa
vU2YSbCLXnuOorwM/6a4+uizwKYqrDyUkrOiATef/rmNuLGJf6dsXSJEzh+yjnKnp1FSPkZNXqaU
Xr8hm9+5crxcyXzD1X/CZAZ9VkZHJc++S3d8jVz3kFcg9rnT5tG8jlKTFRVnr4HZ76VGsBbPGKX/
zq0pnaSF3ANu0NAm/yDWh1Z3zBpnX+r2Vg24tRrliz0iCclaGptqhBILP37XUOlhsA9ADespY6y8
En/5oD2reDfCgRgg2zz2EkF9On0pATyw5mDrlDsl0Ihaf5lVRMhJsIxh9LWSLm3kANjZErwW4FJw
7gi4nvQu5tExacNxDe0+hHHqo8zTbSjUNtyD5rtBa16ZXs0WGNN/mJ3pf6Wo+JVcBHp2g8re6jI6
D0q5c8sAeByyNI24MuuCsEYKxgzdvn4N6cWaAocizJDlvMyBGvfG0tMNV536Nzkm40eOVHpxEm2e
kWFioyHU9TUJFl/U4I3+w5zLTzrE2vxBWRL4oHMqLu2U/LcW4SqtieiKP51ExXnCdqwhESspwG6J
hlUyab0ZTy5zQi9hy1nECIZjwhzv19mssfpfNGenObMPuoVTpmcItoy3uPFuVM4XDfGYWFKoZLJz
8TMT+8tEVnYv/IvhwM/zXlzGhwOS3dAZb2kynO2wPYTFcnZIkNWoKVHO5+g3wamp+OTL71a8pRoh
1339PKFdVXBUNkzVE+xbLaNXJf/IxLM7XgoDlBD1RUbR8f+X9SiR/Stw7hN9GZyPGyoGqPvd02uA
IEvj3bct06B/CILC5l/n4h5gwtd2RMPAy1Fhz2t0F9kL7PK3idh7eZrixvbrIiQOibkkH7uOXIuW
Dt3EjdPhdV1ylPlFy7ciqc2LlEtXj0gO60rJv17zUFYg2xUEhfOsnIDsJ+5psN4jwQCGY40m2kZG
kJ/1bi0SKhOUjgYH4PLNiPZ3okNi4qLqfkNeZor1rshbr9JaGpGYvrnyTXl7pxK0EopMt5H3iGuL
xlWipMRth4eQmOkeiU0wpbd0HNy2fc4sonJa0juWJzeJd/mi5WEwEVhMKOYyh6g48nCMFbvhKEfu
gpiQlhXrVKC6pJnSkaNVpBdLJTqA0U3fWjnBakNbVimIKnpgFVVA830JVYtd4ReFgdtRhxqr58U9
b3GrF8+KG73QFN4ppuPX/FDpKI+mTk6jxpvtXo1Y7sM5uIlBfVdMOsEcAo4JC8SY8L9xM3Ic1FYi
nl7T7paF2Z4Z+zkwIZblox+EAGZEuhV8sV0Ufo9Wf7M06SczhZwaI5pgIEfx10Ww5LgxNKX5p9St
z8sIhnDfl4+mpNOpqCYrLtXe7NzczYF+D5db2RjehTJ+DFDVEjAYIQjBOpo3dUoBV470NlFTIUS5
lsUrzK6MrXUYxZuWLko5+WVUzAmS1DO18tVUUgo1iiNN1l6nw1HhUTjkEZfMZXOXs4okEo08uz4+
2eUq8/8R2k2gvruhf7IpJ9P0oJeELTixSWpR8Q0KNTBqhr1TcYr7/LnLyQqDWKBXj6Gwb8svmQ0+
Rr1EnQBdTMEnwJGncqNzjfRgFIhMVHomhM/GgFD40CY1Oqd1t7cZsEWsQnU5uBpGSYae/QtkvM24
8ZdlYfLkAmWcSC6JKkRPmApmCSJ2xL60vJV5npnebirTvtRjtZcEQ1VmCz7zNZWiXS0fVFaG323R
3CUFa8ArmMxmF9GEJv40cq5G4fRPNPZQtGhYl0MVLdR4H8Ob4HrTuDMTxZaNJVXyDeXZYUi57I30
wogCDNr0hQW7MfgWRic86D08O4FyOmqIWh85HlsTilNcP+c6Pv6QHhEdTOG2FAcNHhGUuuAPYvpS
vqBYr9T+0o7jyrDkxTAGEsPiwW8jjkPHbLYkBKmjca6Xr8iweKqobHOnPKf28jiTYZL8a+t4rbnk
mcjoPWu3tQtDfG5aMOKV3BdVD3iYy52fLgMCRDbLojMrdkkraV6HERO15o/lvKODZq+qmQtDNp+s
kU7GoD9r3FgY/N8Kx97//5DTJGbDL/P1ZJRXq5jnp9Yy3mqNbJcSj9H0uVwprADKUCy/okC/lCNd
6oyhViDyI9yQsHoFezmV+U6Ps3NtVPSqgCPK7CHd5LUyaLUx4xh41VGKSjFhptgMZwPrpT4X21bS
8ApF98jpWCgL1Ax6YqCOSMNdiUhawZKmBL/xzKWyQB+Y5ZavT3QCkb/CExVK9za0dJ+0DgR+FGB0
ujdd9qFHEYxOjf21f2mwf1V18yJlfzCEbybLglDgL8+k/kQQRbLq4OTtVzyAUFLVRz1gyNMYFop0
4rNJe89VeiDUG5uZpNVT+slccF/rrW3SLqF8zcVOWCWGnhSIgoj74ntUQuZW0ggXnW47cpCjf0/J
ep76pSwa6pOY873JhC8BAa4tzYC+oqJdJkE9Mo0yrl6oxLqpq3adYZ7yEWPxbG3bjjZAJ5lCzoub
q0iwNCaXJHKgR5j0xa1p/A1U3SMRQelRGYacMy5nUTuAkDMZajG5f9WL7DxBbXBa1PEpIMFB24uy
/Cl12gTtXL25Ext70uzGkoMjt/SPKutyr5gzex0o4JrCCOXkPiBpJZ6OKodNmXBTdJCVmMTNMWfW
HRJhxmSTJcbVLXKsW2JVy/yZrxLYFoAx2iG6eg05f/MBWGCc7YOGHO2+sgkHI22KbmFKWFee0+8P
8xQOan7WpOqsYjMGX/eCfIZCOoG6hqTow27QobvZsEvbfteb3/EEMbd1uSZO0t1lU7NuJb/DCuGd
6XZ7qhWenNb9F48FEkAlWFddMnpSiI+yMkjt/iutHoQnlUI+B9KbJUKZzMVm3VX1qbAcvhcDiDQ4
W46aFHmm26l0wN0vt7W2qU2kWgt0MnZfUPRXq2oyLkqi/A11hTAnMgEDCPfkTmwVfRS/2DxudZE/
Z9Ps2bmz6wegPI52G6lrIiPdhSoxK8zFLcvEm+H20J7ZuBtEg6nI741CR9SOnL80REmAMsukFIuz
eGvF8UtCplhQona3KRiIpemozwX9NUpDLNr0saz60wXMYqvJflLC91KLTr2sP0b1NdJ7g8um+xco
UP9KVD9kmIsImWgUTeDezAtMprmHPWLQCOa73k4UIGNwo8gZu5rE8m9X2vu6nttV2cIe7T95/XSJ
e/11CqMbL2VvTNSsg9l+4AK55nbGLXdlVPI90jCBlRxZaRtDgCQlLutYrwUnXewicy3BONEJGjNx
a2yshcJ4hD2QB4NLJSNHu/8b9YADD8adjS5X668Nx3KehTatd7+lrrY6h7Cu8G6n0se144XL7X2K
XjE7nVR9xJHZQVlpkRDMLCLSghn8Rn2xiwr5Z2b8fWgnRc7W1GMCRNRXco1KRz48quHKos62ER7y
/xc1qazS3kWUTE6T3GpabKlBVzsncKFIuIPeez24FBGJgebMNMv9qyLjOuK9MEMdL9yAmYJGR+4U
Hwly5bSJGs+pKfnL9KS3CBLVuiHLtTafJVKDQkkB9VW0oXqdmMJMvInO/JnQXEwGrEhUWH1LylSf
bSdLvZaIYLCD7TVHnPWIQXlMKIer3aSYv8uWCVYBq5PEOSP7jIP5VBc8vnjfDerOVJCtVQlv+SyW
/+6V6SjKHj4ts9D2C7kuhpr8nMMqczL7HpGrFDjBb4CXr4iKyzIzfQrL157sQqHEG7v4dlIad0iM
Q86E+b2o2V6MZlfQZ20rDB3ze6QiiIvpIpvzhpu1OVSPFNGhHTAYpOT0s5HuCnVHwceudKFvdhpG
v5qUpNpv0ecqGr6KGsRfA5aHfAM7sYhEbuUKrEqLYWbVNPVBRbQkwENpeYjiwflyqUqG5LHsDLru
wPyrDmkd3CrjrcCjFo2qb5g9UQOqV/EVlmVUoCynJ8TCi8W2VNpDPjV/OUszFgImuo6XKT9NqX2N
C4JskGoh0CW2r97bFEQjmQGha2wnmjgY4yDuUAQooQ24ap4ukUBqXbFPsKKLJt+g5QRy5Chn1bmb
UcatLxd4DoxnrGJbkqltGz1KEzB+ZqpPzMv8yN5NN/0VKeKMIi58VXXvjGj5RU/qjJpeOMV9ADpr
y/StLN+iyXoZM/RyUtMuU48VqyFRct5pwjw6pjGjRBrXVkjsCtHlS0FsMqiaQjZstSacBwtKm+G0
CckRCd57wSw1TaN9h3U/zSva6jBK+uR50U9pagkct/hyx/KhgpPV7fAFZfSuD4zfPI3eBDSeMJEf
6JovQgBIy9JLZ3pO5xx6u2ZhLgbNat8bBqWsJZ/rPNtI5u9d32OfTGgrGF28Q5xiKLSMTbwGBll3
Gm4UYryA0rc1MzeNjj4E7yFPsP/LO9M57lvcouM+QGASQdickcVGRCW5mCm5Aw+YaBN9vkhpoVei
/FoOBisHnOGop2Do7xaDNBEPG70qf4LcWKs1C9/qxbHxNMd8jVv5VdfMry3O52U/GJz4O4IqbsX5
SjXj+1Cb/yw2EDMY1vVf5tAFYu7qOS3dLqWFVK3b60yJduNkr5YDKaTMxFtJvgmSmLw9aTNeY5w9
obYHRt4gADV6xq6MterkZobu1Y6qX60yaVBj5uHvJ81niBifYRk06s5YpQjK6a1Ri4US23oND8Dk
Xi/qi0UPQjIfVdy90sqld2sfTLQ/QnWp5pgPVWXsp1xXJ01ASGoSzM8RkESVKMLI8kVTbXLLoFp2
d7Uid6qDQpLbnrU07IsQkXRRbiRn+qyam9mFfq0ETDqUfS0Y/4XlrtJIS/qqITvMLmuLX2v2xDex
w1MpFMlHbIMRtG7kh4/3bhz1/8tGQZpIYRrPjYOEIuD0bYyfvglWBf2asOyOo5sec+YzNUVY3vwp
bCzLlVE4LsHX7W5mPoHEPMYFlinfss1uNRbSlbDt36Xbat5akRzbXrkFGSeh4eY/bZxfmtn6y4Jm
X0XuNlZbuFbcwbKIFNd69ArMI/UIjVlUBIMn3cnU3Isxv099fCtton6wZ7fuQE8lB2YUU2sU44hN
QaKSI0azdz7jBto7m66bGVsN0eYK33UX6qs40LZRmXxNBRIkdlgkBxzDKaRdlSARvTnrcl6HES5q
BWR209AnXbqLSFIflmIdywDOR6sfkUAf5zpDJgyHcUJ2x87lQrsPEjbioSaPsmyeO/cvpFtAVFNA
mI8tqG8YLQcpUYxk+VrckLKO2FZInEr0A9SHq1hEhAGNUosxwpQjkESFIK4yT3c1dKTUof0YpYDN
YfLQ/1fGnOTnV5Fr6He0dVe+CB2uPN4wF9xjPu1lT0q1bnyZarFRssKT+ApNxtQ2/eJYRVhuvFmO
9WK68tttBay6hWOdAKCw58abRfAatuRS6RnydUNQvo8giBHkP9UW7Vv6ajuWN6NQYhkzmiOxfeB2
tLIEdWyXllgGqOizdMkrEOW+FPyGsmg/9XLeqjVxvHU3H0zD0TdJFnoRgS9x5CmdeWg1pMZcFXA8
Rj+dajGnjFTE8vmf3Qak0sqP2sSYUs75zTAyxubN6BnIetiRYgWbpf1VyQ94AXFEKYSDf5AoMLq9
pSL/drp226QqAh+DkNEogf0mkwCPv61vBodmSTPAnNAWzXlur8aeSUk8xyelr++JCFDZ1QpIbMtr
aprqA81H3nULUN7Eme+Gp4o3WvAxoVuil6zp5aMLcL3l9nrQ0DeFHe0jUk8qY/qyhXbRTJCYYf85
B+lqpB7Mg8ck7S86tNfBRXglOB8VXpnZBeTJyw2O14diKB/hFNCxHXGALhaPwe6ueWrrW53xpttf
tVm+K5l5TbSJHKuQoF1eXWcyUEAeZ/MoqFm3nmLHR36grTLJZkRPOS5SOMUFgIIsv9QFcYgMeskn
qbA4iIvbxMem/EoGiCRteKmU0R9T49/cfFaWfNcpnT2aPeCw5n4LFdPufzJluwwTEbqMnKMEJjTJ
t55Wvrn0r+EPQCSAq2hsMwMHAgHc4hYTtmt0z3joU+szZuGLul/PKOBDnuAEKr9Ln5VjzQxW7T9n
9DO05EAbUNurbAlNWbDnvRrJuS0h2VcvRUg1Kc+WhrkAJXfi2WW3zrSEzeWt/de2fHe8lImqathn
JaU6rtjuoCWX0jppOeYtarMu+xfFcF39IJ+ZEvxlKfqdLbjrLJsBdC+KQjhfW3IgZuLjjW3MkcB8
NVK+VfweqP9Sv6o2fXlLUgYny3HJUXMi/MMSryodZ+gRbLmwQhC5cvPDEcxPhUPEfOsDfINQ19bk
G+Hedh/cCCl61HLLn5bherjjo4bAo/S7/znc9XDJFunFoeFZwIh05A3XyT62vgrqsGqz7c03rfjK
6zcTbtgLzsi6O1TUMKGfI08H1LQJPkeIU8idMd/Qs2euJj2sV8RimNoKAobtrvF9JDTVyChZvj3A
+ASnVe/V5M/ZGhG+mhC7waUs/UPsNNN3q9Y6lR5VczI85epNQdJlF3AvPOsCf95wcFGiQNPveAQs
KuDJxzS8PFoaAxG+f6B48QemP9obrrJzEe1b0761TqL2xwrhDtAzwCwzDVhLYXT7VF21fKG4G+Um
7g6UJZCXi3VD3h1y8azbMzNzhieWcIMnj2gTyofnaNhZ/XFO4+URIZYqzei//HMxnop3ZoyUIEA1
msNkbHXL7607u3dVHXRwJ5FnK+2Gu/D8C56OX2zYFNBoSr2QJ8q6JPS1koOAyFQfsUSG/LPVlyGo
dNEmexpWwGyb3zMGP+pRDciYcNJ1E6Ke8yjM5mYbJ1uypRaQ7LqxjyFUarw3MyVM90DYtY7B7fUf
LLa2vUgKmsFzf/K7eXB/o+Jtus/OxWGy9dsDG6Ftk611+Sq1hRynNPsOE6N8RurtVjzQTL83yAOK
q3xDLYy62HqRD7N6ZkPAP0zFnDf3QMMMcYpnz038wb6SvTsyQTGX1yOiIx8/2BKaVIwMdH1tmW9j
cRM2oRivLAxDPtsprf52VcH3yQ6TuI7WW7YMbRkZR3soWwi9k3BXlRuuYclLOv5kVg2u6LecXk28
eNAA/+X6S1L864Eoi++O2N0jec/TFWTVRH7ieGItZPMewxSpGClyvifbPETKU4+kmYL3THN2QLZK
BVUupYDxw8QDFltArES7YWs1KNHbo2OAttza117jY+fCDgSM6KULoJbAgeDqtc4jzXcVD3N7QMKN
WT1x2HkOKqPQaMuCJ4Ucik1RXyf3QmqWJrd9x3gguHXDVZfnaLraciRya58VN0vZ5sh7atxEY3oJ
NDYRelvZNYl/mzL0mBJpIMNqH9SKZQAU8nhoE9TqWxqj8rn6DBa78OQPeDkZrVInMer50qe1+olF
zHYP2vBYYqRQQ32lB+d7sbm3Bwm2hmKNvCRKeNLgcGQuEQTBzcB4tmfvYh26OnhFPzVPh2XjHHYZ
TzKlk6K/aogqsFuJB6LLwIONiLWBaIdWMdCsnoiKbvUXGdK3c3jQABKD4VLotF5HrOCsrnLLURAS
lvqeHBdnk+Wnb7LycWs2yokIIotGNcGmuJDsVxRdzMwniE5XiG14q52BIYLPU88jV9U36Dhm4PEQ
Esr4QyTKOWUrxjOOWqN6ot+oMHlZgpnUczIsCKbC/SL+Q9xK0CzEpx3T4YwyeJ72DMXwr3eMLMZT
Xm7RUpAZVDp8Wn9TQ0oEtNL4mKHc5jYxVCv7ReeeOm8XyDgPD4k24doQv+griARkYCOsE1cwTFwk
jVRUpzMMfaw+DXonlEqk55HkoAlvuMfBug1PBByWb4Pl09YfB3o6R0jnJuAicsS5tDUNOWo0Ldxb
irvaeHTjZip8qvfvpOcR2xCQJzE+WCEqTPdm/FTVi9vssc9oF5Uy0LojsjlpF+bZDc2v8o/5FjP5
Nd8CQWGzJ8gn80jC5JjFPW5yrhzmX4B4cbXnNJJEuuWbcDknWUzP4fzP7ddateEk5lxCBwfHOjL1
J0QfGf1SfI7RBvfxPkKx6pVbotnBWB+wotFHAIgFIp/sHYQjtg8UTeOOtNfnncmnRG8nuPFWSmBd
JHDUrkeNqmJaYN/HAt7ehnBH33P4aqzfmfgX85h11P/9sUV3UW0GkMtrCy2D9+4Cn6E713jtRB2z
T4FcvcbQGblZgQtYzNBPLHeCMptXOBL9u0Wrr2WND1DcsFNiRiLQ7qQiQvJAOxpzzXCG2Vjnkz2V
iEVoxpIrXmzj2e23zsf2D40GM0/yQmiHPNdMBPkQ5WZob4S5LXwPrOPDnoY0ZeroN2f7XcWhkUAl
1TZhvK9+YFrjEeXuesSfiRqrRxRHZAdN2PMM8jDiPlb5+ol8PHGi79gv0sY1H1VPMCfnLQPgkCpD
fhgPvo0/Wp8sJ6DeU7UF4UIEqYsnk9IRYPrGrg8zT88ZE3vPgIwgzpYjljoZeDxFUeoVnwr6yC0t
0q7aaMADN8KfXiOM3zC09to3XzLNso4rHXVL6qlv0EFSF5vyekZthAGba9mT+mX7IV1+hSHtmrfA
0ooMyGn0nu5zc7VJKePa4y+ZMC0dAd71AT4DnIYOL8ljIKyaM54AMeJEnkBP4bXqn2R90RnS8DkH
p5lNn9wNcMXs92wm4tN14LlZOFCesLYIX6CkxUS5ynYJNX904DFn3M1zLNeB6SvHdEkY2wMMctlQ
OWFb/hGomq2X0DtfVafOL4k+VT2edTREeFxf3Ihryvb6R6nBII5WrGYBm/ApXlxaE4xjnqY9Q1VM
vLTVUTN6+kpyaSa19sg74PrTviodkRIBkBJzm3wbzPtX6pI6WB7+YL3kx+70x7lnYNFWt7Ln76df
+I1gePxgN6pbYt7WleKl0w7OPiiaZQcNTpVBa5vbyYdEcuHsadNU8tB+VsUmJte82tnjixq9K821
2Rn1tU5Yx+mWr0Z3Ly2MdRDFyQ575SrSyOzo2H4alrlcWGjKk2Y7MLtgiKJMQvPgmfLHoB+iW3sy
FRMezHTTFq8Oyg3kqNxX2dAnHBAraHdF+zxV6/CteS+ViygoWp6Mu9OtzIjxGrRc/eZedBpEvwRq
xDuAESA+o4cCDHHwiMkBpotGVPvgVIFPvMIEzcFWYNVaja2vRWt1SYLSi0NAbDZq3XFjyCtAFFiS
2sEEhs26AOKeAT16aqvn7pY/T+0KDzkICWtbUbDi5TswBImdkzasiSpIjt10eY8oQPA8skacexF5
E8kcnCLtlv+UUD3w9Dylp4C9RrklmA7WtFuqaudyZNdkv71G2lkzQLohNd6b+J+Dez7tqH/xLabH
FIuTq5xUdRejhQmNmgrwz0RuLejiK/UutN4HlM3vWlUTcvHIrH+dGA6Z/gOwFRMmh/NnQuBKZwBg
xhKT89ZklPpT/IiSc+++jtwiY3nWAWz0cLCxlGLOG7nztWwb4A05D9AJMoEzvegl6kli2YzGPTsN
Wyd57Vtk6C6P8Hykg6IPm/kTPof66YiVdcrjQ8Px96kfnAvJ4AjCt1iwo8lT2fwIaRqAeJKZnByh
jkFKbDxF4v3csfraP7lPdZhL7yHRhzSfzfXkY2U5DPc0e0GJETClGTHrrXDYErdFl9Xuv7nDZi/4
AMbmJTg7MUf+coOikcOMdfT67wA9t+cKpFRsjd+0GcthYw071dpyqPLxjOrBNA+UqgQYkSNZHQFU
pAGJi/AJWi+gX7llQgBqSObvizesHuhHcUTSOmrIY8TN53Cq+3Xl29exW7JuCewrR28qfu3sjyVJ
GmiYcUPZdwMCYE+SukL3dt5hdgRYl1CMlTuqIIdrO3e+8piGR+VCM04e+NHK4oL6m8FHOruEbsy3
7Dp+9toudN80aHfsxvLO8D5c29sXwj+dC2iArZb52DjB9hMYBdOaE7TXf2QEjmI96Htlm+lHubce
0zb7hbWb7Hk703XyrYmiGUZK+w28oEo3+n74lCXaL1wwT4V6t30WWXxEwdhfqgVNWewqeBfUzi9I
uxexO+eh13JmvfG8Bx8d3zknwitDe2uttYfyejK+sXd2lyx4RMqqPzBhDinPqmNBbRV9O9OCoy9N
SGmrHEjF6LvZSdfveOzoHoJsIVbE2LYE050Ir8M7skKapk57frzReMBn/zGItVK/ReiCxBV1kI3B
+4esmjny82wrb8Np3OI80nAAUvGvG1CInDgAmIy1fnGBz8DiJSgtjF/x2DJnrlczwekouL3+LaQd
daQRCPd0JN+CV9lv8n4t5LVx7oAUCCEAerC07d/jfiU1PCGe+6E8wmpPtDGQPaKQfXE3aYpUd8n7
lB/97K4mPv1ceS1Sst7ts3YYNR7rihqweRPDxzBdq54lTTnVdsU2TGB0AUv2yuYv0i9c78xjjRs/
2fdB7tWgTFIqYZ0fgX7a5J/wiHxOQv5H2iU/VpTtguqc0I2WbKIDRtCW3DKG2+sB4fZoHKO4INo0
33dAIqVtkahG0yhV1jG3/SjDHIiYClp1XOU7TScZvtT8Zfpc9y86Otdk8NHcacvQsnmf6NIyTDU3
I6V9fAQyQ9FHaUJPgsxKGzmgIp4lOuBBjRB6HXJO+cZcMxFCqu/PcjsZpBJuCpSb2YZ9kGXn9Ian
MX+G7YPhMpVfsfsmknfKSs72KCMqcAdZG5Q4/aNvI/i0mHFa41lhjrwMsnCFbkXUHma18meKsohx
zH8cndeSo9YWhp+IKnK4BYRyllrS3FAdyTkJnt4frjpVPrZnPN0t2HutP5KoFyCSLCFEJzIkeIrM
7DRVGZUzTKjIPAwSxzNCmR3sljL5ibDJRPvhFNtmyop+ymdb7bkExKYlfYzmNeI2BxE7JldG+NAq
3yHrfd5P9WI1MnXPMH40V/S2L2KmzXjz9r/NIDpNZY9BIttWoroyJ2pWJKqo0K9gMyWT5ScX4Iq5
Knhp5zG3vM6Fs6eu2cbxNqN6RYlOAyFwZEYF6M9wkCS56xMBb3pMfMyUygBlY/E0dx3lebtKJsC6
I/oK7y99oxSu8aMoIHmqYjPreGvCx57CDSC0eDT5ComdKX2+SdHVOa9OQ4kFlKsXTLc9ATFXf3G1
TgB9Qi/+rUq3+NG5tPldTur/A+lU4xsOGAsd4imOtlO/JlfO3IuW0/eo3Z3iI/hr6XHq1vM43x34
CSL4ZITFcpzENFDNieYdpV94SCKC1wUiqAALSjoPCiIlCS+PhkN0bR64alCGI7PJVknwaC6UwDbT
vuRKmIGw8LcfViI3VnaAo9ZHCulWkXKvg3WPf8Q1hY30kZ/nU1hE9OZ1ohcI9xTvJZYRQEfGPXnX
fndk+y3ZWtN9/VuXl45yKTpaPkh6T4cNg5EOha2S6nCvcNoAXWyVeAmmyFqWUz4a0T3L5lz/izMc
eC7TXKMZnD9vG30Y5ZKkESDouVrSvjoN6+A5oXuEbqAAO3WMK41fQ7FtPkBtGNrNHtj6QGM2H1U5
3CTkfbex96JgB+aAs6LgaQ33BjOff1eCJekxfXxngmsFb6QzlOqU+gpQFHE/YhAhUz9fyNCWBJGS
KtU7KoSUcaemI+w3k8ygt0Y81TfnyaCIdBlnn4awBh3Ats5uAGTQc5MWO5pnmOwR1DRz1hrQOHcS
qpZJdwR2hRTs37ZeZfhjdfuWcjnLVjInCd929CH3VLI6deCWJAmXlIlxyn7PCyPMIWrkXj2p790g
bKWctraEl4eHz86itdVgDUb3GGzpODf5Z7RLsAs+BmMTskoa5woJacQ0QJZ89dXhsGqSPSkUVBME
0opPhEitDu6BbrbPEh1ETa9AfpPCj0TfFMKWT6sQ8Rh4FIzwmpv+gx+oeqGMLMAxQ1M5nlB3iHJH
+qFKyzIXqnpvGfoW/PqsvbSYOsn4CW2qfdhFyFTOWdJpVfiHC8T6ZsLT659KfwXVRaY53lr5PbHA
yo4O03bn7+vw0sEJZKybKWJqKfznKxN6C3pUs8+ACQ1jOHZJpO9UnFnk5llzAoQ6XgRortD6UC0a
hQKVMFkWJKq0eYPL0SV5bjRMNzcJ0oxllx9tDmxdGcEi0fZwOtwVkIW4vRTiO6Fj0DraeIKwfxAJ
/ejxzAcR3ce5VxcSxwWNTMlXkLBdMfSL/BrGxjSYmzv4EVpvuF6KFuuQss/4RvzgZ1glqwTwvvH9
feTPEZXVcmqGxdSZ7BFLvoaRpO2MPN685+mwyJnQN2m/72QFaQ9wqXAhFFmITgiOSbGIvaBCUuJa
kschNQ4/9JFKoEyKgA4PholzpqtpSMBAYgEXByuUGCmNjyQz1lcRrkt5+OkTZFmOJb50TMjM7yWR
w7oj+kt9pQirVtnWKmKbWQW+BbYU1lRuQ5mVNK5CfGW8a7wIRUN3I4k6kBwg9J9ddCtJuSaKO1nN
iloE5295B6ITWhefDCB/+1aZTkjEEy7MrvADtHUUXyaErZwhKc4/4agIE4QA44NGsdOYN5CySl5E
HZrRb1m0CSBTjVebf3b9L8ISh7yh0vygJjPcGAK6U6BFbc232FEppBFLhzYsWJUM+WZ1RfA+Jz/S
TsuEH0VOnn4V4KT0imIjIkzpopNbNmKldRoUrqRHcr0wYbkCuH12Er/ojkAh133iDuOJqfchZvCf
EsIEeCH3eO6HcT3tEdymqOktVPnQ9PhxNhU/xXJDopCYPGFJqFTgNk6+hkedzDAxyLMGduqv+DgT
kTjaIwbKiUNJuwJfKzBX0rhJkhu3oIDg+Ixdk081/u2+ONHQc3TqXsdBSCBxxxa5ZcvDYmP0++xY
UC8K3ERSEbZzIuCAP0lUT6nTc0pjIY8r6nmrzH0fm8Ilg4X9LamWc6CMitHvpqdPX3hCOVDtiZ+a
uBL8xglGQ9LXTICWMHQV7WS9+Dddj9YkqZHtH9QtsWXBlZuQn0Zb7Ax918cHTk79vYuMTVA8E+KH
Je9/CTO+SbIvPboIk2BPbUXjtN8hKQaMjT/JsZ1uOKW1YkfJO27sY/xLlksgnbl/cd9QVhElay5D
4l9TeZvHS1N5qtwamOi59O1p2LJN4WZuYpjgRWY9uJ0gX7DQqszqFU037z7AMMNUephmkB3gYuYt
iQwEtJqPMNwGZI0UvaeVd+BjYrv0yyAhdAW0w8cAml0Qv6uFiBLY2uprq2j2O6CwpBpdsOswB5Xt
TmWI7aXDYZwn6665tvU9/pfTjxbLz8jasCcS4M5jlXiWZrNX6jbkGLgOTKnAa2GrIt/RSqj2RLmy
OxwH7R94pN6uGvVTgQqHo+FvrBz7j5cqwOzBDUN8Kd5R2Eq112PGlrlSL6F0JlFao4RyvIu3AvEr
+wupTsRZLaCAuImKblHuk+YiFovmawrWYJyCWwZXUbYF8j1/y2jLoD5xde5Vbc2VS9w4wFh3JAq1
oaxxUVyB7dT4U7a+w0uy8/nZB8s8gTm88L1Vu4kAU65lBGQOGTKwRkSDZPXe0m2TInfz2VqLfLxx
LMhI0doVFQnGUUFYV9Fje1b/pumRW3dxOuJzp3PSuHXakgEIQj5rQOcvoJaZtI+gGf764pWeAKuy
B2MfzFxN6URKZ/O+r2/c3dLJ7I+quomMbRvf1TvZDmN/yy0018gctIOYHqR6k5hb5ZkhL/ZVFeSL
qmDHAJBn2y3y32m40m8sCmD4K78kUukijR6vRvXRFKcg2icM5v5Bo1cS8x20tLRk4OuRvusucbtI
DUcyWAdok0x0O5JlltOz6WZZHswPEauAYcroUeJaAUA1l5JVghAXGgv09o9lQ+diIOahgqbSQ8/M
yRxTyGtLWGiuJuKC6qGdUvi+1nyvLFICOREn6COUtR0QTZ4lQINkNF46gOgAetfH983YPHEOkSOj
RYc3tIdgUpzsowPqxSWvl6KeGE/jHlsnx0nyFRmYeoHFuJIDGqVZATk1m+OcDtd0v+/yPt+IFtIY
riMlZrtUeJa5WrkuQ4IgBZNGDXAKshQgrvG+YpRZt4QgEj5ZCSZRA6k98UoG8TGgYnuvqI9QfeQc
XIj7FhUnfc5/0WckV0hDIVXdihYqekEg+mlEqYDOFarx3YDDccnFFEdhtozYKdM9v6SN+QHye9tI
XDeJxRNEcip3V1A7FYEorfrgsBrJBRWlhUXtl7GQis8h20Ml4gohOpUaoS9/+FAjank/07vQA7sK
v3C+7ZAhDT2XJMOMwx9uYUGl7+GdLqWCOp3kVvkvyCpdZMvML+WMA9BZh6aeW48LDdNlwGRM1PsI
0XKez4131dksjQsWWIiVxitljyNWCQoHncmoETTD/JH5oCkrRY+J64JcNpmKOeUJaUtpdPpsx+M7
W9aahw3LzPai8aM+JyYo07HUc0fLkIolXX5VtRu3u5ZuIWKgyVTGk9itjQCFuv2OXgRMhszR3qRt
q3gXfiqDW36G2kx5ScFaSw5Sv+f6Dg94PzTOIcL6M5Kr+In3mN5oZW4T4Kg/How3bZWVUyHsmzFl
6lq5ouAbS0KXxw9x+s4TOF7+hbJVCBnF3Ffva31Ld6x5qAKW+6NPAXS1q5pnSuADeA5GDnyFjYGv
IL+Wutf63UK0vtTM4fzlETeJAspprBTwBTqArA0/ZN9aSN9Z8RuTclEes4tQr/h6LMr2nrx+NPqa
8hk6vGXc0bTfNEDgRHY/j4uqe+Gb5EwYAE5u0L6SBBNghWypKS7XHUop+HGMZj5LXEBFbyK9CKSV
4rsi1cj1nw3t1cEjDw4Wfz9yykvpP7DA8bPAGKHL5xpjJMoegfeKQXSpIA0k1bUZn1qeuU30LfJ4
S8mN/CE7LJ8ou7tsYwYUxhe0UcvMUcmuJ8ctab6l4oiQDwPwQObss8fNE3N49APRC/NBNCLMiloS
xkpanoBGq6DxmnhajRzUkb+N2tPUiUvewRmMIxDEqJhR+Tx9kOJDzM6tqnzPthpSRf9eUtSu1yRp
Wq6u/kONIBNS1ZrskBiX0KpN2PFy/2IU95y3XkzOMu/jQZkCR/D/0P7NEeNde2jKYcscW/EkBb0X
vzdh8akiQNN+WuvtxZDj5kAkz5cOBKAbt3SWvhy4JjPftdB60e3U97DNO/4Fu7xCj0OQnHXOnNS/
VCvtFAbUFZCAJN/5nHqGZmYpBrj5kFQoshwQASQic/yR0B07s2QHGDRjPEyUVev/NWTAivw4yA6d
2bLGes1DIGFmClNhhiqK6T2fdyHwaBj2RqFow0UpCbpK4DWn/Bsp/45/Nsdd4wkgdypaFniqZTe4
0ADFrP+29jSU8ae+mbWShaqt3sE6efb8IqBMrHf75lvXdg+DJkcsg/lZKS8mr6El/BKPFHxRh2be
1T9youDagK6eADmTckWewP/pyJEePcn4oPDMX+JIZBpUl/U+35hOvcOZjX4ycUn1USCq0JSjgQtX
cXanGzZdlRWmBchOBlnkbrVxH1K2qUM3l6YBmukEM1WIeOz0JyFACYjShkPy2HkF530t8oVaHPSF
fmApOel8tPfZ20jpxWa0FoQ3JyBV3JOUTyUHa2tuIETEkXbB4sCh3YVrvrS82NfNSi0Q8TodY4qT
//A+Q43W9ZqFE0ifLqYSZLovjnOQ02L28KkvhZrWUdnX1R5eUDcO3SKXyGBMdjy36i/a69zyfG4X
dAKCitDKJrikKpbNtCgQOX90/yRSaL2CEXBBb/sUXdSwZnNhnDHtkDe1E/fteAg+1POY/kVSzp8x
7Ux1q+h33AVs/IN4CyrZxgXiVWl76CMEd9DdOdAAizfmJDTLBCG6NZheZW3f1UC2CukyB0zWhPzw
ouGjF7sTtM5DBafgt5LVPrhw/4hBEVb5h4JqXxnZMOBCzn8FLG7YPK2rz9kh6F+VcGJhTqs90axt
v8263zr7FKG4vwjY5aH/AaxKSYFBH0oyAHorN30q7ZKGP8D8sabm5fqR/UlPltPJs44i3ZWkX4rh
S19EpptStF4oTiO/Cv64KN++WSEJ9DTKf1ZzZPekkhSYSyP80h6rR89BIPDEaICI/zD0k8jrGxx2
PrumAmmFWWlg8g49qobe3b6COJxtBGS/xDo/yxg//6rEOy1166R88+rBLQYobqulTL5K+8skC1MP
49i9dxAGxsgJQ1pZE3KUopEfiNfhgrJ+iwfqfg6dEZdl9ZiTjjC+223IzgfRzD7gDsmZLq+838so
31cMKS4mRRVVu8TSoK/TeRjSOeOPHdnxwyqhntoRv2Bq3GE1KKvkGiiLSidO9JD+TtLMLGMNgDYb
mDmmRevvhWALhj3p4COLNgDJRFGHhbpyQW+EDU0VnPfobPZDc2o2FlyAb7wCKIiBhq3zoEaOIVKT
1yG9/WURRvyR/wqv9i5HwBqBfcDlb2CfuiNaG4qPrP3i1jXzrUDL/SnIN9EMPn0wq2Yir9YRLQZ3
INStOC6oZasd+ruAqMhpQesjLuEIauomCHxNmNNw3HLi26gZJPXECBje4YBFvhQzvpXlZYaRpo3P
E8YVJp3ByyiGFTdAY+hMKKOhrg0VpUoz/BMKhuGzNtcpIBq5XojVByYeDBSWuqox1BpbJmtYn6nD
54Zz2wMPmPSDQMqoq/UrSgx2lFnHwpdB7vpZAyLD734IL+aLa68vN1Nrr1P7ga/yggMDutr2aTbw
PzqUN4NJqBcpskuBC1MVFknkBBR8DMquaxRIY8TcrKBmHINi0NhCbOOY/kpXyvyCL8BhLX0hmQmV
w6A1WxQMU77LKmMf6vUrLu/ZexfiApyBn5GaIgzBPL+R6ZngDzpXil9d5fYk3Ix1BRpDWQyi0DfD
ahhGUPjM5nu4OrBp+HhatAToS4b8DqBKQltGuYHsVeHL1/+Z5YI1rFVlj1ljXlj1TRJ5dQq5cBKr
VyYvBihzhkR5y7oBCaDgLXKJWpPICSd355hFzNSH6KarC5+uEYN0gY01/guFK1wnfgjrRNfIQKKM
SwrMPOE61nplQO2y8lEke5Y3SEne0C5hQ0MFTQqrPryk0cWkEqAQYKBHIlqX47RRY0I/yFnkVqUo
2bTV5IBayCqhoR395Ysu8V+YQnraMQjjAvEqr1K+gh0zklv/hXgpaFGgnUhYJfpANbfzzaHa1mEY
lnK8GPpVDpBxUOnyuhr06bjUnAaAsPpGKJetfrPSJedGkR/ndDx3kI6h+Nt22xIQOCouAYx5MbwI
1KiBzjXSgWHeV++HXLuiJ+zf2TryCUPls8e8wCS0nHMNOq+c4cIYUm8xoPkZljHpqvU2YXsxYzdZ
dl6L3WdLePurBaXRlgpBFcGGJYC9idqKd+G+V0qJM+uQ9ReA++KxxIZeos6/IQv9rgh3/IjhyiV7
lBAxi39GSfhmeGvLh/beTUiQsi9N/KqCtR4vkULb7UbuHETadiyu9YaIDioLWfspV6KChsCamC1D
UY+6v+LHhgNp8KSUS5VhxIbuIjFPUu7SA7LSXJ9UmA9k8J7+Y+QuSzlUE0V/2Vr8wWbUWLRbq/m1
XY0uzAXH4hKYLCPc252iGWZfoiludqyhHV5ihPDrnrXuon9rAlGuW23EKWIdoPpy/ugoWPbpJqcL
sFlE7Equ8NkG+6a4yLRIIH7tmWBXw6fEgMVu0fF1eXQ6pOW62QuHt+iQwdUfk1+Qe4SMTm1uSZjG
Ue1U5n7wl0pHYvo5B/MzsBw4mvHtS+u3FTn6r6wQSLLr/qVoxkCIhRHM+VPQVj1AgXWl/lU5Rdz+
K6YnWA3j7Rncp5kr2Hit+sJV8CaJZ4IJdCjz8SnxDfmnPv1Vu5UEMnOlF8kOgsuEuCGi5Wq0H+EB
4U7BcESycej61ic06KxXmLbv+OeAmDSVz7MrqfuQxW0FT6YuiRgxP5qPVP4QiK6/iM2rlFCPQQac
KT2XXUCbpNgaKJZOiMq7FTtb6f1jZkivbfAJdgBZkeyxERcT2VCOWH7I+GCArjjHZZFvtRGdFBb3
xQFltIQbH2kxCmluJe8Ik+I1iU7CIZx2EXFm+AKZR+rlu9kajV3cNLai6hadsh0VZ3ZbrAm7t8DW
6q0R3yyA4bRaskAqPqXGer8QfwLSlb6S0JWf1sYHZQYgd+pL/gk65sq3xlgU3S00vVJblgZL1xvt
FvSxq5agbDDwEkgjGUEPLSKwmgvRNVMsmI561oZtkzOCOurdePhsVQ20L8kgO02+c5Zkg0N6KOAe
UwGWUqcXkb5g1ABhW/fON7ENgcqxdOtVCl44SFdhsKyFfyb0qESuBr4/Qjjsin2OYl+0jNmxuYD6
AppYW1HiTjkzatnmRszcIHL4pSZ1To5IRsXcr1hK28aC4XMI7uPsa1AV60791QhExXKZw+xXe4Eu
TE5PJ79N5pc5MmGjDfYiCh2lR/VehPTY6U62l9eD8qHehA+ofICqsFxZn8qmJ3wW3Say5XLRIXnn
Fu0p0djIHDHInrtkbQVLg+8mQiuEU3YfTg2sEzjoppVd8jT+RmkzSS6OtjDzEp4lZvIJcAwcIrpA
aGcJaZUsHBoBK8TWz6L8fNgbzHX2sIkJjWhxwlkyakTzgVQ9JZh92Tbrtqe2ahvn/8oGWlsFCa/3
ZPTo0bpRVLvnI2x0qpvWb4FqVHFaIb7q/owW/6LTSAwMaybQhJ9Rp/6TsQXATAEnz7k+TOs5mw8K
vnHD5Qa3yKAY7t7fev7b/cnzmRFC3sydSqFbUMfS4NvjAZ1nCNqRw8VISxEf00TqeehCHtjJJRRP
rq5s2VZVzYYokMKrtJA+fMlWU6f8LOkjRFaOm83TuBmVtayfWYFFbV+9f8Ew8v4WeRHp0VNInjRE
70WNXgOyL1KqRKcmwinSqcQha9m1omChITw0qwW4G16DPt5GyRP9bDydjGHbf7c0YIeLcvLQ6Wk+
CvR1fBWHfcsuw4ky14AtKu7b7tcH3IYbaGoMShB2i5y7M9fBqzgfxDVsc5Y/8MfVPDmF472nYO4i
6c0fjS+YjKeJKhaommP0dlggMu02BLdCwDElUymLlpKtZkGmDcRi4InTAtQuGbD6wu+aTtZ9mdXB
31jPZE61cQnRA5AXxF2VgdAth/xq5gEewmdQbiu6Tev19FSSXSueNBU2keR4LzrQ8G36J+OG7uoD
1ciAbrJZ4Y/mT6rpVWXwu6a/6bBiuoYSHraQRedE+dct0J1lk4M5QbeVBgGA+0QfuQungzHOYN65
9pEHIAHka5UfFnN9HmymGMT3YIIJQYXNfJJ1o+ZYQNmSuwBZH9N3a92Tdlcba/2Mp1KYpdihvpq6
PaH2uEiY90trc55Qav9mVyL2dVq9da8zV2PqacG+/Ux+dH+Z9EszwhbBMKNd4RMw6inBCt2Ln6/I
0LSG5TR7nEnvoRCVdx0yvIfWsJYSj2T+dt//2FwGW3vPWnNC37nXZWvdf4T5wsiWAUnw0k6abF9f
kNct4S6zTeW3JpLJInVSumbPniBPBCcEFjApKnNznYXjlha4aZMO2NJdSIWEpg3jnHZ7QuN9DHUU
MO6s5DvluTQKostt1AWP7I0X7lxMjy5CbePlC2Ji32RnPkEUsZmTLfPGldp4ETK1q27YRP6CGPWa
4WLWQWdBfAxRPug/OtauAjNsIOH3BLX8yz5o6g5m/S/6TxTidPpZ0cU/9+wnqdOANBkCyaP6Ck9k
hti4PWImPPlAbwtw0zeDoyHZHUUMuAqmRaL/SB9KcNNM/Ajxp9ouOv8eKGh31Z1Aq8HWwLXMIgHq
svS3A9xtu+Qj08UTlESypKqm+OmrjxJTolV7n3C1tjqyxKaPILlbs+ShPE5LbWIMYhzrdt1pU6ff
yChoHkr/EZnKLJ0y9SEJwHcTb3J/RwwxUGZ6b9k0ZqQdANeCdyyAs8dlK1waGuZj9szmEeASADcz
mPAhdFj65k0c+cj7KAHi2TFJZCukFjBR3wy8w5L/3/zBsMoX5abvu5ooZ7t5kJSf36MrnA7A7k+2
5WYhN9+bXvhf9mixcTJ8g88QpkyUF1b39ilce49u90e4pwCYrK5mwS9C0o83I0IA3xmuf1Y32k7c
C5y2hOSikyBPg5Qlr/jkVScroitPwRaHLHnV6CMndaewdn7WawJYGqxH9vAnIM2iyDpzmbr20pWv
oZ4PEP1vZkzEU/7Tk1Qg26RuJxd92UMvnsh/mFdfp7pEF0pJwUUzAbG3p37K2DO5Bc+lgPTAi2cu
fatTPflIlphqkBIBiiMVshl8ORMI2OYAKuYwRDt7CSC3DCvMWqqDi/UjvfSTg4AsvqD67WbExVbO
VBCvqdwkq4PnBYvprledGZ7Nb8jkY6Yzwpjg51YcdxBsodt9IsptmZLfDljQUCC2sJUHfw3+ma/8
Cw4ZmvA0W8hODNCA0Gfzxh+XrZNbdKsd/dBtq+t0zqiQsc1V9UoP9V/TunAv2T8mBR7BEtU2MObo
JFsThoqOksqWvqJ/FHhwB18Up/rJSlv5DBzWkH1t2PlWPEock15+qU5UGdK4HL8d4yXAY7sVhhEb
iUKhroh6b/91ZPfRH2+jWxxYqEeXEZn3Gv1AtIZ90AlG+TOpPT2SRDKXx3HEsD84b+asI4QV2zXX
LKJEo9yIpZcKbnVnMqWzR+zcjObR5NAMKGVtrtJLupJWkboQmBqoHfqAEn8Pbs6E8WdYTsEU7VA2
rBH+Y7ikMzCjwV6T1w/ax2AwLrRrlS1TkwKWNTcD6zrTXzCBsTuBteUdIdKcJxQzfrkz7LnZxAYA
HC7Cg1wuSXbhOWi2QtgCdQzvUEVrQ1+xnCefb7TgBL+thXiHdj6hIMg/AslgtWFVnYXIKOP5VEGh
DdTOtMgvQpJ4UGyxTeEZ/eEVJaNYzzfxUvhBmpssUNz2OGR0h6+dN5BKIslj3eE3Fp6BCPeoGCvO
OS7oiecoWROepTTrcNyiWwoFcLpV+N4SAR2QdwM0U69Q/73DC5MK/0qZBx2qWY2XBIfiGcVpIo2K
clGiyQF9hU0t0NQLiE2Il4SIcdNj5si8QiX2ehmhErAcoEhx8mrE+IEndbvWdNtym+XeEGEXInXb
wYYHX456wWLJJ7Yb6drkkMGPa5IKL5xe6gxdFGhtFthTwLKYnXwy2WQqt5YqKmQEMNbSql39E7IG
LpMx38ZjAlkV85FBzfIzUYkzAJlgdFwMDR7IxYAlhXjq2YK41FFwsmlwXhJngH3GkcgOqP41LAD7
fB6jmK/yPSIGlovPkKaLjiyy+iRszIYong3L3Yi3gMUWVNB+IRrEr9CRz7aYxxMCwOgShjjaP+Cj
vXY6ksM33OCkT4gskvhVK57ZQ0Ot8RxPKKTpalNWxcx8YklN9wmmKSn9sup/SKeRiv1DhJSlNwUC
QHkD4ZV3tA/cckp2QVrOYUAy++ptSoQ4uXl1ZwoQ2iP158xxo5vm9LbB892zckPmfh1t8YsoIX46
yLhl0X+o0t34wauHq9Q84PYZk3M8oSQUngai0e6Hm7NYGXB1uNzVjS/yJ0K7QsAiNMZI49vKFwUV
/E9AC3Js/CfiUoMnrn0G2YMe+H7n86SaCxK0IbIt4UhOn2rt+FtW4pibVH4NQP6tVEG1jLaifAef
xD5NXqYj/8cQIWZ/+Zo0JrcreJFLgAHZDjG/j3PV0jqnaEkOZ0/RBdZAqokmD+1/OVATQkNyQVCx
5duyXQmMXp9Wv+U+M9SLeZ5QFJvZr8CBwzNmFEcIPr6Dtv3DThHWSxGQFm6scFKyPOwn6ca43sjH
5XWPpmcPdF4T6Wsx3moWeZG4M2OXc/hXJAKqIqrCjaNlmYm8FaS2H8lNpMoZxBH+TUAnwkFmRceR
zyOIPUM99iSa7DLaRN1goyFb7Cllzdn7MICR8IRuqSPhmr6HEyWBHcWSAX0az/JnCrcKZced8grE
Dl8Xs5WEoss/6uI+QbVsxHdkhpxnioa4ZJ9DpZOBGL3adJ+dm9KryXxxKeugWmP9vip86p+G9SWQ
iY12mTGAQ25JdEXxMRyGg7Hi9onwA1aowLCCuIa2wjI0GniVidUrAM/Dc2muDOWXOmZZvunaM6aP
m6iodk4VEbCm7GC9NVSTAS4A6AI+rfwkbzRcoFzNkvLHW24RnEcYX3HjJi/FU0VAKVau/jOTV82C
vw7xY+DEUIo9NlAz3mvAJpYi7WNSZYDTKowmWrQ1IBCByqU7yusf4htVnBTs+S0mAO6V901CHUdQ
jIM8Li8u/OrpRTQBJc0NQNO4wEmy55whupB4Q1KNjGVY3SB2YC+UFm2KXa0qGC3mgPHo/+ro568C
+byi01s7U/uY3mtNRX+FS4+ASkTBQE54slN61C5BCKW9WkX9iZ6pXHcrnbQV+uy5DjaGdKvMtV6t
Sb7pA68DKrkImPYAVpWG3MCzRiSIzziVK9e4uKizxSLaYuBQtmG1Sr/j2I5vAqYcxaQDGNxsi1pI
nOkylyQNI1yG4qFdN4SDjeO+9tWFBZwwdH+mdM+6kyihBoY2etXBJpq+DUZ1/f1TCx9kIlwL4W4w
i4+L5lvlwHF8B9nVAeYyJhoQ5mIuITmmO+qzSWtquOn5L2PyAtFWryQUpdYHFntdXEQRSSpOlS/T
NeIaNrBQOtUoeQasa9zCSPrGywR9iaoknxUaDaeYD5MBwe70LBftzYSf+ia5hfhriumY91HBTd9Z
/jSSU5wuiW2ZeCTL6lDIFx9vpywQ4IhKZDUyBzb7EfgtXCuocAAQ27VZnluRPWHfhr8wh2O3tZIf
6b0u368OgxqObkqtwmsk/kok0MbUX5quUFH1/XoDW3bdhosgkXeRv/dHr842NegJYxi+UeTh0JRU
qrQ0ocY7QXyT8IW/p9wXDeFc51Z3JceWg0/oXvljwhQSAWGoFBzyvbGo2W2y6QR0ODTz7PSRtEWH
FoyeLYg7esSL355CIiCHYofNQnzG5SlT/0KCwt/eu0G+up6zVCFIrykz+U6iwSjwEn0NeBD/EsqA
AYv7UkNPOjKM6i4ifPDJrFl1kR1uAxcKG6EeH7A20K5AW8C6EPgGkOyh1KCNQ13jTDbjFXXwNLbi
Nqhoq7RrT4gWWGg7Y5b6C9eyulndpvvz9wh2tEWFN5shc0SM+sYQE6PMJV2FmflZQvLlywCkt3Zb
cz0H0iPL5U7T+FPfhM8taKLvPkT1BdASwYxEh6ZicGaTxyYq/5PDm3aNaVSFa1ae4gVDRjLSbYZc
b8lqlsf/pvCfmPy9FXzgMKGu+f4SfoqtzI4bYOgb+z9EqxWlV1GHRZl4uEQo/xcSvYkjqQpxPxGK
KaG8MbA1D2/K/zCUlqXsdoBdurHPqV8j3yW7qQTLSifjPMg/MrE8B2ahqnkFwSGd2aaF8EkcydBv
x2+9efLwGNGfcm+TB+EADqcwTSREqvn3ut/VB5YGtVrj/zKGS1QSm0uQITGW4RcWYIUduuyPmbgb
zRCRjlti+SJUi8LFRXYa2Rrixt7J1LF7OT+oQzzn+0CKN0DytuTwnJFiNVsAsJvgDdqabPPUgZD8
GM4FabyOxqLf4GINPDSfmMQZEdLv4YYeiyjP5FUGR962QT59stV2lq0LZ22JFO/N2PhiDwKF7vMP
CZLCwP27Vtv1ol+MRJH2yHl5PXnca1CmZYgC2wRhyRdNhFXlEabfWro1k6NwssgQsSvTEzwO9/E8
Wcs0XMAMUIjqJxvjijU7RluvIzWZeFKiZe+O6m0M9lq0y+RNuK5yMnT4FeW7tjX5J1RYKtckHQQv
ACHtJ4pn/7hl3rl/Wg9JB3AZ2SCIverxVGuLLNqDFYko2q1T9NEteJyFDTfYPI44s3iQuEQClLeS
lbix4K+QnsCf+OSsr8WDkXtz1tfAG0POmNFCsh0QMmC/zlxem+BDg6TbGv25q7dQ8IHlIUsxQB2x
YnUerlMirk79dNLGkyDMDk0oU0q00W805TVSCBe6aD81ESwYEPuXr1B7AkkgL0iDLak48Sz21HHF
R1dDiKMwzerlhN5igZCl0tcDGdWkOsOKcg7oE0+HvYASZ9JYqsxhK8we4Gxh7Y46l/he6pyyZX4k
m9jRvgm7elfnrERQ89d2G85xySKTZhEPm+izPM2N1RwJ6QrlUpCfejOB0VRJiqMeCGJlMb3Q2SML
lpIvE0oxoZtW69fWG5U1EMBeAh+lsCqQ/UWcf43wJ+FOSf/j6DyWFMeyMPxEihBySFuQQXhPkhtF
QmXKe2Sfvj/1Znqme7oqC6R7z/ntYz4nlYie6GS40jlFz5tViC78DyM6NOJwyT+szdeuXE9qN4Ms
6V9szafMuyuB04NnHokDnP/m2dT8e+iRYbXpykvJ9hpuOuvFeNELMvj+8XLoSNXgIcZ803k/qjO8
y2alSI+U6KIdqVVflbyek+Kyrk4c7z/gPGzhymbQEIwiNrFghbtVGGyNCeQKge6u1bfCLClBfLd2
FvLzJi8EOIh9EAmQYx8m1z46yuE/IqjCA4K2Mf6XlCTOOapk40wiwiXu7E9+nnFY42a/zkhJ+OCU
eZN/0iQ2Fa4kmUTrPDcNV0enhm515R8NjwhQl1p5qHYf28WxtD83Itu05oiwG62/styzd0++fSai
RbIDfjTcPPkCDwT2yktIR0uSUYy7n+onbjccGfOZkx+5DQKMetLBR/uMYZufOB7vnvptHIObVwO8
owl2xZOyY480SIUTNvmdngebYZr9mW9npFwZ+NbR/yJ1S1UHXP+B4mCCLNvPOrjKbwBieeVBNfx4
johJLLkIylk9+Hc/3s0rENOlcGDswSvfL2bvubEGdBJJFEqtMbCQDHXirpN55vvvtEFzyg+MVxXa
VTZ7zi8R0wZmGyyaT71YMxBWNjXA4EfM6BAOdbfVqq3/A0KlSGt/j8cAKz3sQ9puW2nLQFze1Xdm
EjXAJa0vwhWc87HEEo95iyV4hi4ThMthCqHSqqiX46s6ggzs0eQ20jVGS0y7DuIiEC/bXxNzwWiT
rSCkWARxeNMgQaOSsA6oPytpfCorzZmXX9i62OSw9KQ/IwWQ8I02ZDFE8NC6GUES3clrdpHiatKF
/5xtCHrKy6NgHD7eeqhszPDgHbJ39WILEyfP7QLO218S+EQdhwNJTi6/qXHaO5DT984K0EGlq0Gb
vI/4xJp7b3LZSn8YVr2Tv9dOzIf1X7XVHG+Xuc1fuW+PQFvJpbyxzrAaIgkBZ1ymv+TIHotNtole
477+Cu6ocfpTv1Is7a+8h3v57X3zazVruEkmyb201/YskE9GMVz++/qR3XoS5SxsE6rbbHBh/QOv
NxEdbWcH9SI58R8SjmSb/infzKGgBgWHOzM9NxRvY+v88dPuMjgHMhA+zDA7zrJOBLYFXm0+q/CL
zWBupuOBaEwZeJml7RJxawnbD1LlGDhwPLIhM/WgQSFVhdcEA6f2ivIljUm57R9wBBFi1OF/o2Gr
ICF8snnM3ZblO9ngjAMTa8AxIeubhGKlwhbBPo1VOQliU+lfRjlDFq/1SUW0q1kYhAQ8YYpKXxTD
ISX57zLhwg2pnibCU6ASXzvcb7gQWElqB4j7AwmpOlBa0o6zHjha9tbcQKhnogGy2GRfRkz+MdzM
9b4HJs/QEWWXRabbCNERhDnqn1MF7b+a1gQz4cnnS6e3LrHQ3jMBZuPXLD2XxXoO168bJ3o4a89m
FBcM1j7Tatzs1D+LL1Jqp9wksFtcHKc6voREki3l42A1JCqfo38hswiBvCKRKpWtsyzoS02jNg91
+hd0BNa7IgAw5J3g/mp/BRmflbrv2IFr6cXJw0k5w8e7YSloFJdywJCdHtHwmiUEuxZkC+BNayfa
g69oSu2dfCVSQLcXcUOQQc+23Y08bfz7Uo8EkcCwybf+rALZ8m0JfDK0Rfoyt7P4SO3kgWhKE4cZ
40tQ/0ipi6mGPDCxXGflNtGmoC7VnLXYuHB8uEpuKfwx72yNgDOco9g3iV2rN583Wnhe5dnhEzp+
vhIVJ206rO6vUeV4AdXJOiQB3r1MVLPVgEDJmdInWRjT8I+8zHj8+ZZFpFJ7Dz/4yW8QPhJUSZxk
dioBy0ARMwh3FvKx3OYayX8g07cSuKOpSMbWUNh8efqqi874px+E6HDeqQfyRNJXx5BgPEl4hkqI
U7wh8ZuYvW6bAFAR2zQs8lW9zt70E+K/DbG3TNZQ4haAB4gf54Q4wSng/P23+Td/NiGVDguCgmYu
zDkeLA5nzyLmb5FFe1kjEJkk7vDN6zFpUI+of6F8kcNhxxM43a+UvBruJDl9Er0QzN0ZeWhkDCA9
gXAnLhcJcNafVn9paA/aGtYjIrRvvOFBlR6I5Efxi8JP3ZsIN6rjEsOqbilKYswEEIjzOXrhau1f
Iog3PuHOM5UQ/OUSrPk74uzVA5n3CAHcCBhc4QMHrMNSFv5idDZzUjIzYsX/QbpjoeXIjTNytmjD
NcYF/EgBj/gbOeSX+Bd2g/DDH4Bk7xLopNv52MhQJx85lrpVelCGO6ws7i8+OlyWOACnOOVXYslU
iRSmtPnjtSQ4q0J23bmluvJCHCLhOjitxIKDfAtUmbQnlMlNf++0KSPFV8LJmcg1l2Eq4BxDbZP/
+Mk1V13MXo1yS+TWCWN5HVkitSIMIhn4DDNfkb2rtRquaqbo2j9+DNL/w6WX2gC4MupBWCSO+o/F
E8X2iH0XBaPBHwV0z7DBQ1jaF1Xm4PauX4FDdFOm/NPEq+IdZzN0IQNKUo5R5JdkCXHcH0vM2w6+
CEv5TQ7GhshutFxE4DDdcg32DsrPVXQUv7vNiBEItcWlRW5l13eUxW60I7/JAoO3MP8cVH8FlYXm
cgfA48JRXAglQ1NEtAKM4JuZzaPkiEQ8/pq9iAnQTEruvwiny1wed3FV3AJSbyBuzEg1wUvZS5OR
PIaFb7KNS6ZEIoANN8DhMn7sjiL2d7qBJzSsQUMmthA3PJTqkS+ie3AeaC/gYRxBxBhWjt9sJp4W
D7QrsUqt6FxCxNwwfUJn8LYdpRW9IY4AmUDC5vSd0BUON9jPvvWBHoCNsS6aZIkDIZCc3BU0sxgy
cn7N/ErZMYP7gLC8XTEWorEtmmZBveQse/czkuVIJuJbFA9zbTP9jyD/LUEQ1dmT3NH0SzO1f0Zj
40yjjo0xHq+nHUK5o4tcjKQBrJV3ec3mS6FbSYVJSQVSccguQoODgfySc8bOF5w7FFcIwTzjgEev
LnaysZfsgWJsTrQlcz4qlBufavNSf2oXswaVhxGbFFGx/bohkyG4dFPIqt20DrjDHOSTOimAKxJZ
3qW65MajbHYyheH6UPxlfqb8mF0YMzTtRqaw1zVLdh51yaornwSER19tdizhoucRS+wSflYz2C8t
MTqTgwx81cTnnv9X8AjXzCYfpH+TMk17VsISCmmO+oAYLSi7lsDHJeHTGNmQWkZWKFC6eonp/AF2
thtX2vjJDnEoK0u3mN1A9rH74I0J0AaQ5tQ9Z9qu30hPsmV+he+5A9eAz10ligaRi8YW7PbKrpYv
HyzoTBgywAMcL0m7i9JfeQQ/encMRyTGecv3Z/H52CzJzJ/ltskX2lX7J2LG7XZkZowsJpt0J+8A
KIEScW3fyZPJjhnAVf8Xwzdxs0joawEILPUEV1NgALT7Peh3c8n23nve/AAxEFrzrhVTfmTPGHH+
NGgVCEEpOtuNFIMNm7zdxsXGMFwtWUu3BGHxubqKbKXRcAHQSXpY1B63xrDwjsKPcFJsPXjV9Jye
DRBk7BNrcZs2juBBy40ndje6Lsm2RoVQblrEMtJfAiss6oeSzixhD/hddF95823w4vVcbYdEdGAf
mZFJpGeCp1flSSoQVRP4XVzaD9B2QYDq4d44Fw9hqWauKoFM/GNHyM800VSmv28Gi6LdXUIOzFNa
l5Z3IxQb1RC/jBt9Y4lGUWoVHlW6i/TGQNxuM5dCDMTboY1mGV87qLdWweiwjaGTIXYhew/Ulhu/
UXlCs2JAT2NxQNowWyA4WHLX34bulJ6ir2yafEa8cTbgq4W6X6RGAAiX1MZjARXh0NQG8ooAkm2a
onttlb7kma02LpbJwAWEaPUVwrGWPKKfqcBcfEGvjBvmqKEzcd1XDVijG9i/EEnLUbdVw443CuDI
Iv6RNNOAaO+tEBH9GH5/bM/C5v2xmzurBDC3Zinn5JZ/loFiZSy0KBvm4DOOJzpcRucMzYFMLXXe
Ltqf8NlIS2zIxA51Okn0kxV5pZd/xgbEF8jth0K3blltZBSW/BpmjmUWSy23qrzUQSGv/aIim55t
3PKuyr1wVcFu9rnTHQlRhiwAO02Ql23JVG9XfP8f4jOeLdmXc3uI9om30Z9p5HCUJ5zbnXCq+m2k
7ASsVdEy4BH4F9wtMrAkXqYLj3q4ZF3n1B8I37MpvUIINwnjFvD663bPLObNr5qPZPYfOWlcZuDz
8T0v710KY0hoOEAPUylQCFZpPntSwxdt/RKVM9Q2Gu75PrRYcuayO4nj5A1OLYthf9hEe9pkVFhV
1iypN9VtM6yBgnbAqzDqheSOS30bzSzfSg7hsBNQacy3dX4bECUG29jKinX6rQQrQl60O6NWd9JU
OB7VSXZARIk/IUGIIsJyD02dE0dxPUjHBCsPBcISVPAk9+jTczr7Qcvu/QoHtrMHw6yq4a4vLCrq
gn/FcBapMeqXumT7cF11ckSD+au4+CZhS+0tiwMaxiPHWYCqZnpTWDcgwuxw07MXPmgIXv4Pv6KP
w+swcwHbAHt/S+5c6RssUyJHruXB2iKkfxdv+OXICazcZsbnU6Azc1diEU720oZpxElfw1+4EkZw
apTVh7EkDW5Svf1JwlsIDww3u/xWO7S8KIaF9MNL93EOL2iiqGqPPqmGt+HU5wj8MdthNee7PaGI
IQiFxGcpeCYEIyobJh2E9965OwUuj9dWbtfIAKgWXeg/83pJcNcqwVOFQxqrB3og1flcAjwvCVs9
Fg+cINjqvf5MKCw0YOeg+fVlk46Ypd/QP49KXMpueCSiwurkPcsvIhTkPd1RFP/k2dpoTV4MCOlp
qGKo2xVUxw028VWOIS4LVEQ2cgkZE9XinbrHDJi8QSEkj/ZQrt5G+RoUC801g8GIzGEacK7ExaqH
WkI0u59zjJw/G5KUpONMtxOSYPHOpRM5jcK0ySg6WsupVZV3pV7xrRPLJlBtt/dpRpoXh6RXCEAn
JBMt/o0uyJZxohpJtjRLHTRCvMx/EszKiVlUf11t+v499pyuJrpPfSIAKHQ4t2NcXcPanBRO0XjT
VEtEkPtOBxvFcmLjutNIborDc7QZmofQUsEFa+eUDGweSU+G8YXwaWbN/wCNv8Qp6oiQlZQ5H3Ep
8sBRNwdJY+n84WYP/RfC6wio0d912YF8DgHddXKSmRu5NsJJaVXx3X4cMnQ6RrnaHUSTETM/4HQt
/imqFcAjrfsRNRqxB5mLm4ZxqnM+36DRrAVk16JKfkydZdpPxz4EeM5OJS9nDoA9Uq1/s9hpTxLq
2Ey0OEFH9EWBpfJWGPHaxxIZBhbXd+ib/a8CpqkY5bksp80lRgavL3qNS2zZRi4YNVMdHD5e15h2
85FzGS9wqBBooFyYMdTIZURcqhh/aSYx9RWT63ZSODIWx/j3lnMym8mwClbleCcjLVo3G7XHLWwh
9ODh6E9l4Sbqw0tPIKYpI4MyCSZ8nuIL4Tzh+KgZeQfjRnY58sXoz4ddmnqTHFzzCGeuKF14SCV/
1XhQ+BRz2CIQlU9uH2zauqx2PsYb9FFzYnz+AuwURH/9r4ReThZoWTsGo6NQ2LNMVohAIKPVqyfj
R/glTATZVFUdmc463BPVtWUkji9KdAM2Fg/xsspW7Ua8MNqtYezJn/PTLXorfRPznq9Rgt/C9Ltg
8KUDkYLxZfHbSzax5L5pzuHrVvqNTFXhSjtawSDe6TaANqVL5W5WmtqZykTDJvEiBWMfSLymBw5K
TIX4+ws5LUtb0VmJzQvhRQaWaq++eKRM+tRjEg/cT0rZzxI5FyqzTruDZy9k4SJoy9CAA6AwtnU8
4xVP4mDDkUgIQjiJCtw3dvSRaMyFJHZ0dBzZjJkNHbOD6/P2g5MIFg1/krxVJyDSbOsbeO58fsza
AwKUj3BhNzFiMtJeNF5xbj0YGupHpAJskTaOS5SVhegvdu6dH7tF48zA0nfCo0VAbZIiz0AxXsbZ
FjIej2Npdimf/D1m4YrLX9/H6Tc7dNRwNdoX5F5AGX1ZoWZbscOJEVYisM1fvKRa6aRcjTSn9pPy
lSkQXxtYOaEZ4FTmyY9t4cg1WyCL5xKtqH0+tgK+StP7K0LWoO08YJTeFMVBkU4kGXSbuDsSlgEY
GN4TgSqFVxPs+vhb1oYFf7wwN2FISCZXgL9qYgT77TIhEMoykLadOy7Ywl9X/bInkGjK9Fm2bKRo
wkDrG+KuzIBhYQG30luCq9+mrCl20eAZ0G2P6il2jOMHSLhcVBgLwRY+z8THPhhQpwGAhMKfYGPR
7joOk+UIQ48G2cQGw9JM9Eeqk7dwInQSlZdMk5Tu+prtoyiJ8LYCYsyQ7hE+FgpInY3ExRgSV+ir
CXsnDnZEIBKTCRGp/1B0KWsJMBlzEVSNRVzP04PEIxJr/K4Sm8w5glYRl2QpiomTNjDwSKx3vK1W
5RaompDGIICfz+4f3kiVf0g3JFk5hJgQ2kWnKnepKnxNEhSSHKWXKH6l0Osdrv7C7c6etiggx3WV
pD3PFvRXRfSM4RScfYnBxVBaONN7Dr1w/A5U9HznZHZUbXTQ1yyhtqThNbVFBiO0aAPhu/gCVcSE
GMj5KckbmZtj/J1mv6LWcVG48eQGriUKktwcmd2sfips8yRKVKTQX/SSroJr6LOUF1z9Mp/0JyMf
Y6uwP4WPujNJWNTzt4KtICcMhKBbe/ZPls3sTQAmhgHhqos/goQRAomuCu2dK47cXiufi05xOkio
kKQrIbcmo2gHwNHm5CI0x8ghWWsyX+tQK/DPKgC4DnlgAGSAlo7RnoS3kt1PBWiIRNX5N99KeJ7b
k3rV055o2pMgH2PcxHH5aAFKPjTqzNFT4KG64LTEa8DpPAe+MKnKYYWUMV2xISkSYtdlrwPQLDyK
Dxy0rgZSyL64Mgnq4zJ4Q6MIe5Y4iQdoUtlbQfpVtH+UXIJV0AScPGXofIzPEMEd7jMde81PKWJg
GSmE6v/6KRqdDzyExbwbXQDZOUWZ23NA8k7GkMWMqIO3RmSyKfUZqQ41V9T0zMCkEasOoitkEYe4
hhSSxuiV1P3wktLYeq0YjDUnIxq3uPeSRtSMbZBAnaK1lWfRSlr3doAiJwooiCr4CgubfGKdltJ1
x5Gc+MaeFqdlHT0G76HQegih0zrfzSkcXEI0jrK0HdFqdRgqKWXkQ+mwYUifn4ZXfCjx6876lRRq
S7/aNNJqOg3CLiPTVvm/mQgxJQkD5gdj/j7/+GxNPEy/+JIZIrUPgxCU3bv4tI7IlzZ6f1H5TTyJ
P8lzZAL1twkSaW1SXXCAs/lVORVum6m9fmbcYY/jluKMXeGvMu+P1PqpKmXTTkO4ZRTZQup5BOZ2
L/5SnzgD5JXM7F8y/0eDqcYo2nwHb1n/hzYY4dd8HwPp2CrNNbrbw3FMvaJmLC8FgMrOSXnEFCph
LlJ0lFTwq99Kvnn+SiS9nHRo5d/7N8nXnkB4MHz2QSQ+w7iqMAT9b2hxFmlg7DNIPjyMFoBDfINV
EEHnDtmDydUXVgWQHELDFWYwrTlRSafkO37rDlW+/9a3iqu7WGxJsn34hF/vEeHWN4bnceWTbH3T
lcVs/B32CGRhPmUmqc3c39eIJrgco3EjzQiJRPPBkX2RfjPYw8ZUCbo5kE0a78VLb+zHCmPMAtaK
DEplytIjEdUTzoFxzcisR3RP7LdKp9SqmMB9NNIEYv/VxF9jL2fUVYiTy7Aen8mA8mGTMzhOyg+I
O8i+ROmVAdxI85xGtI1OmK6h00MAeRow3cGhbapmwpBD9Kim/tkr3VuVifX51lISFqh/xqCLGzdi
bwQowVfCFegbV84N1skWjKYI74DOXDVoO3xT7S6fL6hQ+qJIQfIIrqVJZ5GEt1Hadnjh+CdO5JAk
pF6DbbApj8hRP1PEAwETvMwwlfD/AGoL4m033VWgrnJrlO94Kx5oIRWP4rOZW35x00NzOCC4wGiI
Jnwlzl3pENzz4tSSuaHWW6lyy2fRE7NnT9kvk3K0uhjF9+fZ8N9sKbr4YP1W9uaCNTgdu1OngzBf
k5yPk1iZs3QuB5erDomOpy+HPYmwWGAxZUIYzm0PPhVhb7QrY1fTvioFMeWK6PoC+Ua4QFqFB7R2
RflZowkWbXmjgns7qbEwTiRih2YDoGwB7O1j2LmWZMIV22rQ2bgvf6tmgwXZp4rMmmcrPG3ExeTL
lOcMyNs1Hi+amHDYPeXmQIo6yDdwWr7LUa3gUuQ3/9jFQlj/MKbI8brNrITIzAJ3hfkBqBdf2plb
8Z98Ub7BV3QAUiRtzN9IupcAPd0fCah4x4DUbeQiyEnYV8iAPpIhMeOySbJnoN/AQgyEQVSBeibu
Gd9bob5DsG8KjHSfFSRWwUm+QNTQ7OhiqNd0VvK5cLLro5v+pCL+7DPSSPxl9dkbkLAuvV8o/aF0
mpe0AuRsrsaJ42w0Ht5FdWh65o+kYWIhSWm+IPRF2H2EHTErBFrFdx4cXDIP6aVT5QDmZqvDb30i
egJdu/zlxZdR+K4/50p35ENNqo9N5qJsoytJdoHV/n78FSMKOJ9QIR9Ayk5hYuNABsTMrONdRLjn
K1s2WMG4yAW/G8MdyWV2wgXdS9cPUMnOoCfE0f5pIJyV4gzHGoOkRdi5aVjEex9QAWX1IsV8uUpO
Co0HRAPTmcYr8h5oQxPmCuxqXrBB98xyxnqAJ5GoaOZhWZM/JNFui60pJmeC16eKKLUKzbw/t+Q3
o1p+zWbCkY68ZeCvpP9jK3mnlHinDSZzZUBhWvxg1A9K4pVOkDLpcJaIeiEnVQ7vMkFVfvaxPPa5
EMOGAJOHane+VbAJZtGxWxnuIN1wC3IBMEFkwjuZJDw+eU5uLHI6UDDOKEAZFDltGr7BxgbOw1GB
MJnrPj4Y+Q9RpbJxnnUPEg317+4E9qe6WXRHYiYzv1xgdA4U6cRgnhwuqDY0dddi1M81WgkBFQ3m
K7IM8CaiJijyrQ8KgpokQnYC45ymX8BjWMlKfuR+0nZPnQeTLvz8Qac3RRBCkui0hny6K0lT8vCF
onQIpxrXZylsYuWHcpRY/tEUV8q+oMf6j0IVzw1OSYiQ1YEzx++8ejRESFSXiIDrWbTJwn9Em3/C
95RSRW1BS32MYDbdkZwBkZ22YyttLehUw5bqDZIkgQatlmycsd0VsRMRdBE8iQTIkQNB2rmlTi/U
1sPodhT3gRvS+EPENH0JTC10mZhsc5TmEbgMmc2Pb2jH8MJuoEguGFl261aB+hBfdeAviReObhHf
FGKXyCx2mnrgJ1PQPs9yiV8qR7KPPsYQkaJFv1r3lzMj9a5EBpGX7EK6581WgnQJpnEK/5R8Cds/
qqe0egMhJ0XXEfKR56J90pUcSRv5OJt6RReqSJDUVxugGqu/9Y6PYRU11PpsUv0ksfuEOZKbK6mm
7MbwR7VkSY/GuNYFTAGHtDdsy/6fwCukatl98qKaZfcH70Nky/T1i6QSiJvuVXTPHv026T/sKsHk
gIX6kMNgF6Ti8fPbZwPyvYAs6AlZG1iVkvDSxxOk+9Unbx1Em0V3Vv6o2gPCR3kY8QamN0juaAGr
JqHMDARYxDfbHXWAt0ok2Tvbgd2kcBuGMCyrDwy4SAsULFppVSmHpWwHNNRIYrdUxl+Pz6IS1/io
+u8yQFkwpfaF0XfBqDb/1cDDu72gXoXknnZ457alfJQ+FlvwaHE/YFmHz2HnAGKbZIh9hwxDtto0
tkTYbaApbKUI9e1CP6b+nUOoIw0BrUZOoDhFdkhrXTk+JrKD0UPE5QzfehIGtP8mgnk+/YL82kse
PXORuB4L/0i0Y88bxd86PFQGKO6KR4AeqhIjnJV9k7PKeIJQdJU4tXTICGAZF+meDFvdQftUMfLy
thHQjKFuo6VIABALfcNGMyPi8OVvVzG7U0s/4paisGw86RUq5Dhx5WKjRcnWi2/xv7z5Ag2B3SLH
8cCqIVoKkvNmzJbtZ3IkcQb3UJPEcVA7ThQXk5dOUKw7E1eKv49mB7rUP2StCPfPN6UL/myfi0iR
D9DttDC45H6LaBKwQsKnfVjQvmh6T03jwjSfoldg5kr4KSmbM8E3enxi6o8eishBIXfMHj7wM98U
5a+uvxXeSzIWEQcWS/B6SbqLl2wFY09shuooZL5CizEN49ajcmNLHS6oHmrU5rObJ8dBpi1ApxcC
KA/xU2/WfAzHWfZHOLFMyAnigXm2ntHBzdF61uaTzHT+x+g22e0YIdol/xA5IFmh0L4TF20hMv2Y
MYGNC3pnAM2S87+MKMqNGNAtwh/L8SJ7ULbkA0+RDn08X+3n9cScY/tXaMqASWteMl5uEtq0L+lL
Th2aT8snSsIxMyWZk1885M16Mr25ofAT9chHWI4zA6QSGLcnYzJWfsMC2UAHsKyMtI3tIi7q8n8u
LkKk+jlLvjPjG+hgOUs05MQ5JH+oBvDXoRz1ZnfVEVJHSCbwci6e4PK6DzJhB8Fer0LFNNufOj6T
9CrmzNJfkwiQXTBrzaiiyZlKVaTqpK3JyOJdtX4XOGNY9D7JpdaBhz0K0myUReCO4zrlDdKdkVir
Ya/N7jW1M77V2KWZ8pfWwrdnfPtH3gtRges4deMj9491uRoDN56dSzYKKlUSuBaNcF31UV5E1h3p
TOYsDVFAsZkVP7EiELZH5kGwjUpu22WKei/2RlPTV5omLfTEBkN+amQNzHCLS4u5Z/X1NmCwii8t
P2Hbbbtmlzuc7k/e/OohdrSqmaQrXL0DiGHYrMsr4dHaKziRNisgJ+13jWyJpLYA3eaUj/G7Exqx
9A4AupVmz8IdhouwWvkejttFpH2JI9UoT2++ikk2xS+nEyxHgC6SamRVHfY2i6yCRCLecxU3gUlq
XgVgo18Cz3oPmW2MjEtHHZYeAxgtCMahB42g05IKlc86riDBSQ9ihW3Zfg9pL1ijsuuGL1E3zHbk
KneaBvjQTEip0uABXp8DIIvQbXt51QWpNase6gu7pte8Pp8TUSKz4S4ljroJC4IhtIVwUFG2ssi4
+AkSwhbOimYr4F6jfqa1ckrT85ycKCltTxhbdlExNNM0ISyU7vT20CDNJhgioSLtIHRANY8QXhL1
yoTsilagbENpFYa76urdM8qJidNfFtcWWphwCYoWmwVphwmD26SB9H5k0kdid94/Gov+UxQpTlte
e8RnC0JBhjvF2Kq0iJ7pakrf0HDC4W4DmB3t7qcrIOYlZRFv8mD1efWGCQBW3BSfDjkzO0LY4CbD
bSzw0uAY5vzRvKM/lUbfRHw0CwLBMdYKgSPkTxXo8woxUsam/kQY+TvEziw+zPR1vZOgfadNgi0V
V+dxviPT4NIi0EA/hJbKt/XVH3kTaLmIXIcJCcMp7Sb5EQiQnz3G4JCzIUhX7JGBsvM/hyJfJUS6
7GizGGbUet3JPqhemeJ26auIqGu5qWBpcE3aN+WZBmFeqFg+/4Jm49OqDHu3nud2totOGGjbm4Sb
nwXwysiHKlB3iP1QXKY5ECRG301AvpLvBocIpHzTwQYaqGCcFH+gO5aObsrnh3SAi8apWVfu7MSh
22HD5TwM+W5PkuB49vwmVfw0WNsy4atpTzPmxZruTcJLPtq6S17z7j5v9lzTNRQHkV5mkZFIQ0DN
wndTwObiFqL4mNPDsFAmYy38IiGI7cVgrcDcQl3LCOFlpsaUcN2yX93jXQnCPUYnUTnW/mpeOAWd
Vc1JPKa5PRJYV9PTQB0qNqABhTFIDNcHBL8237Zlv9CYMHscnnxacvUobyMvUzc/NkQ5aXBbO8AH
BDgZiOpy5NyCoA3Y2tbtS9e2fC08MEq+bcJoUaNYlN7Dr1hsA2PtW2Jj8rERsBGg0GMOPGluYNan
guo51LHKmqwT3/YrK/imOCm6JHOCMqgxZLYOL0jWUNZ4B52hZ8n6kNr44TaUOv9+sEAkxrGz539M
rPFLa2DlBfI1f43OlfY0jYnaU1fINQhulXKOy3eCvHeNVEWz8MCpCyBbsioGt2SGEzA5+GtDJuTi
qCExyM4CLqUni+dl+GrM5E8R7/Xc5euVLTSBnoXkwPOn0YWpjJk6fmQg2zPRLhjDszMpiwqaQrLy
AT5JrSeIjRSMOHpQyDTVi4yastSTX5j7fmvY+i/AZ6QgueFWI25Y3+U9nQAWVmVRslXlUAfHgedm
YGyxkE/e/S3yixDpvbz9qO9xeAx/MQchgMm012p0KjJE2RU+07/wrDDODITq4739DmublML+gNp3
IZJSWdrJiks/5/d9w0iLTF68ddvMkXYiG3T9QvpGRsuydRBBDaRHAUyg86DvATkLnQcz2UpBeWnK
YK3uQAS6wP6U3zPU22JHp1G5yTNXRh8yVzLHIwS0nP3U+OyElXhWP7RggKlF+Bj6zgm28/ikiPRA
bnTib36Jnw/uYGYRA0czsczQ7upucoZ4pqDhBWBjrGnaPIELGBayB3/g8SWIKjzW1MLOL0rf2qUq
QPuN1gC8+IGAun0KYhtDhA/Z/ErjQPGQ8BZNLiKwRDt1DCuXaQJFtfibJKegtf2POZ/bhbwqtLUI
DcKXs/2VuuWnAGQ4dEST6fofmokZXTkzPOXvUe8sLqVYv82yf6P6ZfBB1cYBjRlOueCupemqZA2F
/1OEUzoUaIhIdtMIRV7X8dyKXoIVkYMv/IuQ1hjZWiQKELsqot3ncFCM9axCPTaeNCzRspUA7888
4PvZNvXxlWY2vr5FLP4FnVmOx/pLQ9+88kkEGI65cZjFf4r2GnhQx5PxPXP8q0514fwH9YZEGBc8
LzkFPzN6NRcc+/W3f+Khm71ii8ezXX3Ylz8kG/QHqhXQadQ8x0rB07AW81NUXpD/CCovQPSIWOqz
DSdQOAXpWx90Q8jC5vVGcxEQWBhx2w10zKdcDnTQu3n4LT314wF0h35bCqq2Ou5AR2l2fk5ePMP4
LsOsNl0lHM8EOWHmO6B/8FYRrQNQtqsAdwoBbCvSslqNde8HO26oLqu5mWWb4K/aMBWyJoVXX+Ln
e2rhvSWGYZ6bWesvxGdE1RMZXFSDLH6bbq096xvBlLGTkTlbuim6G3KyfMKRskMx7pTK6oGYSFJQ
TZ84uTtqN/Vc8StVOO6c4BFHW+PUy3Bji35Y1tsWafCUY/+4UZQ9176U4KwQYJQ6XrkikkVclcG9
GF1axRkZBItHTiS5O/mCwcxNMqqFEwMw97O4wb5Yy8S5LZX3jOj3RWgTnJuxYtnB98DGQuo8bDbP
6gbRnHqqe7sCJ6QKdD3Bl6XLW0LOQ/kfR2e2pCi2heEnIgIZBG4VAUEcU83MGyLNMhGQeebp+6Mj
Tpzo7qrutBT3XusfI1v4HtbSp2gONt7P3CRlZngYAFpMHt2hR0HzxHYtHpE+di7botsnO+GWo0o/
ac/CD/YoTplRjxX0Kjrbr6U1/dQ7WJsWGuaCwr5JHNEE84CxZjrFWPNBPvaid9hdEQ59iZ/0g1Cj
VSYW+zhkvWAXP82C+B1+lpptXmdeUWPRHHsw8KbPmUE0hyJk6Z6KODdo4vG+j4g6+LqbKAAQVsjc
DlhazIG2LTtCOES+pf2THtviMPKqwtMsIxTX2g1fU7Jy/hHQ2kPufZYabkSDOwaTWxg7QD1/6l+F
3OIFvY06ZP3FlA1g/BZWZbwNzfIC2Zwazkv5AAkYvoPNy+7BBamygaDacgRij6SWdTgWcFBUUQUO
tuxD+hUtjgAi8httbGhdtJ1OQdNBsYn3rADsPgGVI0uObKruxnybWOSl5zLBHxa4Blb5P9kNiXWV
n+ofr0czB+JRXEBL0eRodgCWZxxtOdPVwCOkP7qMVxz/NdY4YbnpTxr5GtPBWJKW+cVb1NjRNlFu
r+IY0yHA7kwOEGLo/M7t0FjM3nsBrHguAR76FSEFumLHT5B9lLtoALI1vCBqUUYGMhHIFEXTdsjJ
cyRtjMccqA9/jQkVLd3RJ3SDhT8oZqfQdiUfDIfOanjijIWBZmbNnw06AYJdN/+GuaYpvL2vsRtf
oztdDYyvIArglfJWnmw0HIS6cy5vEDuh1HMZv0lUDykE/RUswThD95aHtiDCAKk5ORfQ5PAVdUDL
OU1zbcERy9E244ydtmlVX2ADpnO7TD8XoHs8MjiwOQf+Yc0C8R7TU0rvRefPidQtUjpp05GeJnnv
11PEfqEDLfLtBL5DtRcveNqZOvlMa4+QCMKv0Ci/rpp6fMU6siYeDC4u9tuE18ejjFmC9LrrGB8U
+ZouHgYh0AbKb7TtXk9aZAGHwbJEodM8lvVUQyOS2qb1Bdbl5S74oWs18agLvPEleoJvhfWdspfm
9feWLDQhkrgqkVEN/dcr+deAyBMdSwJpCK4EIlhmnzOYw3M/8qPOhtjZxfI+9hANdDG37Ys0iJnf
gVYqum+U7un4TLOTCiWmcL3lkUUlcObmHzhsoPaH2GdRxSL5R84xMfBQwY1MiONpenOGXqTUR9qO
FRPTJnoa9juUJUywOPDGxgt1l/hJEmI7EAD1QCZWaHmL8APfam4hgiG7/G2n4a7sjoZk1Yt/aFoW
sKeQmhi0J5NOIeLDT3grCBiF7fyIT9XyGJoxNfHiqvKhgZ8ylP8xFjbjB4k4Gyg79DdcwXtjy+ap
zcqylRs2kLUr8SDtqrVyx8zzeo6KI+luOv7j10F6arTVlExnj0V0ITMcPWqDLA6JhJ/NPhRTejC3
4ZOfOPhpdzWV3chkRflsehsZwxqETNJaFL5EIj1OLdPob7zYtss/TpKxOKjNTl+Y3dxU8A8ZkMIJ
+0fKoAfQ6xCCUz/wItEdkVpSZVP3KbUhIB7CRMFFFaZ/vqud0fyq60EmeGgdAFTVN0z201MCGjFI
rSfLXTq9Eocjt/pxQ9RC9QPcC0k2E145ohdebwawo3w1KmdIUdkuK6cf7qJ8Bi7IkZRzoQbSLQQB
7a/Z8CMvPZ2TQCRUAbUUKjOiNlcScnj2XS1xVHcy9mWBod/kWfpCnfGJTPnlTJvqRwAGSMkqIUKm
FJm4vzpGmSm5oCiljjn/wkSSclspOBd44U7iZ+qBPSpZHptH8MGvLPiouGhlVMMLYug+lTdbsSUx
qfSRl9va5uMDnyB7W/4siJg7tD2hFhtUN/A9Zk5AazNr4DlBF/RTO7KILptUQiRzjT/eQ/7NdjNQ
3WICkpjKrNEvNBOQr9hioI43pU5IhbVJsGjU6FRPaWMXt2pfnG44bBXNlUq338b76Ty0Vt7aaLKo
PKe0rRwfkJRgnlFtz+wygXhLCw3JTCKagkjeUXopFN69elfD7TMjjCSfE7jeboPINl5WclWwiGa7
14GpKPxmcgu/UM5WFABvxi3OkfGDIuvXXR+Pw1r4RvmE/43R0DgFKKN6gnGJIjw3twWTUrdFLx67
k13BKp26gFTe1KsQ4gkyYkWJdpxt/olKXG8wY6XOvXFJ0OCVaX4Tb5XeA6cABqNSIsO+IG2TkpvK
nugrgDRE0kbc0P4VnDmeqePDTydY+jVuvnKV69Nq1EsExcvpMmx04QtiDDDVfo9bPVjBDV/BIv7V
mQv8oS7XmbHp1S0peHpqdSfCGTsyhAnYoufCqZ6zpcarfJiG3jNSdzH89J0b/5Rb4SRf32tPcppv
ledSO3cYQ0nsXXXlL7jje5a/l7NEyuSrrcAAS9ZkbP4Kv0VgzE4e0jZlspKBny0Jcwo2kWHr3vCM
neiDBLL/FXMzFgZ+g9/IET8K6SR8ky6M4JCnufkzfJ14T+XcoS//yX7mfACC5hVn3DaorGQfy0Kw
S+XLRLgcNuEcmxxaEZ766vBCm9LbVXkhERWnK7uLCvCgkkXIFYHsp7GQtlJz8das5o3E60z7ejqR
Mjs/ZbRYtY5wjFe3om6Rapr8s/ququsXozLv161jg0uRFmfRL5I9OUL9/S9+PygvWeKveduEAf3E
Hqq8HlGDS93DuBXphsCSwQ+gICHUPuLmoOq0iu3YnJvc6lFXsEsU+K6Qw3LKk4QQmLNbSySpxuTQ
51iWbeL5WXyB/4jO6O8v0WeyJW5x0+OQoQhn2qBfnt7HjllMZDOZbVHo7cLpV2idst3H7Qe9PDFp
UzpjBZWSXNp4DHLDlKkrlO4qvtRZVwobMMl7BWy88kT2lra1ZI1nfa4uad5WlNrljdCjjBsXPSYI
ATbuk3qghgglnGzRrXVJIWhE7sbQ/AvWIjK7jVhRkGCA8i2tWfKG+k6waDR9qRuEUgnIeXpKQJVa
gK7iGPEoyGeW4nQ1/DI4TvUGs3Va7mlzGDm1q61wCM+DGS1XEgaNlj/JOB5wSeJVkRK82myy9d9n
yD0/pv9kWm6lraGrqIBxj99zlWfUq+80psngQIurvoC3ICFtpu/k5gu+r/TASxhXRS75Uj+Vqo+e
24kavHH1+raAyGb9F254nF4MMSNkaPxyJ/L6O9ydDvkH8XL92uBXb57aF2b58DBWdhf/4q4SICOf
GB2JzhY+uJFFprQ3i2yLJVig2vUr+TeO5GpigDO8NPBnB6YtkH/o4hxiJ5nWj+yhZ2eEx6g0+XjA
dN83XG769EiXJ1Jha/EBL0haPaMiPTX0Ce5zGJEtz1qm3pmjlld0wAFXAB07EYc16nHGh/0b30Cx
z4/RJ92FXOIj7etqclV/sR+Hc0IaAkVwV2V0+HVWZz4tEM3I6lcyetPimm1AR+UNDJLiECCmrp1C
2HSIDszowbVOaVq2pfXqOzgAS0MTNfTilhuYQRRrA4gyCVpoGWEIxMbjM6DCVK0Oy2xrKMfwrvWX
ZUdG31nkS86nT3I2woEbGoiaQGTa0VUrvPGcpPvXv+5fcchlb8IfALIsWm1iBtvKIwwZZhptlm64
KDrSrYQ+D55j4U2UnDODaAbnwqkn/h7dUxWu2vmcSiksDCDFzjF5HPnwExeHBLcr69DMtem4DilZ
uvdlZKY5MGPyJ48sL2DbC9b/KHsWGW1OLfPPMeFol5XIrnEKEH3Ali/fNS63Gico5qlPTHPV+Ek+
0+v6foYKbBnpRbtU8DTY3vjU4U8IzhQfaMLva+FxbMhHHKhLvCCcarTENEf6/jinAops1G8xskQp
xyu3hhunxDA5/A05PAzPkzT/a/LP1G+pkVPEFal0rX5qhg9mq9dX3njiknJgrH98SVdU8/WUqn82
eNOJfCvw0L+SG/I3zC7VIRs++omon88X2S8wLURDBRG5H2QRM+t2R/RKS/b3S4bhdXj2pOPpDOV1
6iPpxj23e3VE0lPTNRL5wIIndXtMXGXm9AE3Ou66BpRbwj6/KHcdacKB5uc0cSfLa8bHFCooYb6X
ZBqoOgfLtZs5KVtsPopI247QK1lzU3bK61GNP3oW8ER7A+rW7C69QGOqr+5HoI7tvatTq1z+LdJL
Hj40Oj0V/SE051plKSDLkmSTL5knNq+3FZNMlqNSvIy10yELfrsT5WgxqmiNQvcZDJSSb6Vyrg15
iW4Qbfovme5lUiMIcgX+a8wJ1zhyFbRtqG5xIBFL0nGnAxgSv0zj6RmwKgQRferRb0d3PXxSR3wi
kP7QTKuKbBgSeY+cc+RHysUam8oZ2E/E0Tw8uvs5x960zi58SCnBMXgbms2AC+uW7rQTwsIMP8+X
EZB1uB1UF/JBx4XzxS1+R2eX2IiTtF2c+j2dwOiJSSKUkEX+0HiNz7dI7UL6YNKKGJK+VNFOCTVV
GZ7kF+E+iHICQoNtqL4FTXVYebptDxj5TyMCgCb4rWavDTKpJ9FXfmGq5HrXJ/zZOeeU8KwSAp8v
nqL+ExqAFptRuujMTrVyFLRT2G8651dWCfxdx+dB9gMGt8oy5qbEfYkEnYOKGT0zyZvgnL/u5HHD
R9jGu3D0dBVjo8+ejrd7GZAWsoaQ5uHCNcwUIdoiFEnoIC/65raNbDa21GPixd/q47kC65+G09xu
dATbZ6WYo3XM/MG9ITDEWeoP1wnf4C89cKN/HRcUUn8EQbLDUvt+cqP8mgVJjuLeqBw0nqWyrR9E
zpCv7te0/6wbP3YrPJL/Wt3G7oEfE6/dRbByhspV/fKLbcsqcIjZhEJr8Yxri4koOGDaVJDl7+pt
3duwweMFGFgBGomv2D+BkdO5dFNd0Uar2nFiytva61H7VJc5ZQSrOAV8VCU4b52mG8zocO9sZsDD
xe+AepIqS1Jy8YDoXHo5LeAWwKj2tcTIg0IUzu0LUJVk6R2xpYsLkiH0KvpuuCLfA3I+D3s2YaaX
V+8siTCrv8WeL5jdiqwl6Wl84G9eM7HYvaP4ArahBUQHrD6k94WEH+zeuK/mcV+FXNhRlrxQ71iF
0JoiW3qfccfgnxGRFc4YEQQdyh2yJHrDAgCYSGt+e4QjM3z+NY3Zu8gEJfBYwkw5JXMQDRtpmjas
U7Q4M7cFCbNl91+sRTxP1ZqHGZkYqrKIeC6sDiYyjdIjDiJeN8O8MhtuesSxmp0zdCZMjxJ1Grx4
JBUi0kIX0ooLagGfZQkqS9ae2uLg+iI1gVLPtXFf1pbxCwdYkE9ThR7WTv6G2JQSSzr7epGuxNe2
li0j/9JRrhIBBRvBW/lc1jxy47m96cvVI65NjA8scB+Ad9nae68XxIqji6aH9UWnIALaD2E3oge8
q0B1PUkBlqTf9U1NiityEALPNMISN4O2ZbMuVY9XzDZFclWz4ReRUjPoLTWPH788d+IxSmHWV/Vz
IAeZBFNEuNZsgYMG7TY1C+bC6pW9OjAx25HKkm3Wf5gpCM1sH1gOAm1fbaU/iFbaxXid+8WHmlph
SGgb4ukR0mGd/LQcyYAOD8nNWUMqpAHOm3RD6S9H62eUfF2LuTk6ZYtbrAnzeZPsJB5RMJG1DRIS
AfocuEWkU7D8EhuCRQm4QCCPsrQgGtIp4UvtUEOIdOCxIH+RR8tgoE+ORMqpH41Vxg5JpNjoeJby
ZA0EB1hHYczyzD4rFhdQyIOE9MEUjs1k8yWn0yvfDBYhET7dRjgcFhekuRRwTP+C4aB0pkHPTfE0
mkPH0QGjnQ8rgtBfChKwgrmP7aiA4gnWS9UlJuZ9qWYmwWoUgN01nzjktIvMPHib/L/+dpUT9kmN
AfC3ze8kqyB+5crPBxyi/1rpR5xJ3xW6wLq8L9jGiDl/vhIzuUgUK/sT/kMyD1X8uNTLqmTQStch
vr1UTCv7kvl19ub0pyl0iKF4osVVe95+SwWzWc4OQqQsrvq+jahjSASQlxciZ8ddqDtIqgp/sQQv
1OsjlsbCBwis56IpwEae2UYn5sOn61JDIPy1RCzrQUxa9O3OWN1K9JihIWVwTmg33VtLD+EDmDP1
tGPUo6miYmqVnQq/tNLfidD53XsCfCes6X+k6Bbpjmj9CHZtspp+QCRnt+Uh4UrYaDMMW2Mq8OV2
y/PhJAciNn0AN65Rnb2FGmIgLK7E5EbCM1ZJMsxZtMgSWgXhw3j53BAt42m2UlSXYwItaM87SXhQ
YxJdodrgan7toW1EkkU+Q9eTwsOZQsyL/shJBxHv89FRE+ZmJndQ37q1CKF/I/9jOs/Kn5TUw/Rb
WNhA0snSLpnXeFlki4Hr0GKYrTyk39fAN8wITe2BkVPA9bTWrwJzBF4SVd/JV06sZv/uzoyfDKts
CIKvH0AkBOAz+toUrHcrgShv3Hrt3BtYSg77BqmllMOiL/ZJoxlNklwkV0QP9Kk3Dss+5Yy5KzS+
eqmKE/D068qxgQwVUAKFfuYvHws/+QRn1Cu/AdgBzP5tLwEkNmUgHEcsD9kTSc1EsaI18Qcg7J3u
QA0heWcyMstgaZB4OLK6iLDnEzF0FegSdA2nSfopbMvGA78pZI7qDTh2+E8lqfdr3j0otWXf1K/A
aTm4CoiN4iQhc+Mq+xl3jfSZDY64K3QPIJ0BxmQzKUoKvgJ2Tmj3unPV8giARUAZ1+FiV3D9lzxi
0bpG4B4KH2TVYZSJk732HEE0fxfG5k3BBGf1lodY/yTktdlfR93NDwvkSgD1BJ0XRKKA29bosJYJ
imWv4tbp3pu0+RCiC6lJgfXqD/xSio9sAgntbbxWjFMwOde54JxTAziN1TyClnofZvkba9Gwpi26
VtbJv4IaijmCbQ3+IlRWMgd4SC65FgufiUXJTRJrWNgzHI8JxwrTG/Kyv2ph8zPJhNpLd8D/8jiH
TdefRQ3D8D4zM5FuiPAIThw5mwwEcHq/fPikHtUFgQEL7+2mX53mKcpOHy+gkwv1yKMnDeee+rgO
UXaHTFH2QKf5n9zDyk10Nm3iq4OrUPhKLOTIrdchrZv9o+gmSZW2x34venOd+/BRkavXf9X1RRxu
MrGsvVPnpIJdpHPxuXRnmUHFW+wosg9IUX1GDbOu3U9fKGfjTVdCH3tAuqoNnzPI6+gHAfbb8DOS
P8iSKzHvkn1gvW1ymOgnFdMVuyU5XUfad3t5W7CDVE/ICnxYEtC3ma2DPWW7Kvby5Q6ZAgODQn/f
Qy53IwsNB9YIWEMExOoatGy9xjbkkSGmYljTAl2s3GI5ywSJlCBRmSPFYv+OhgP/XufD7KCRr61y
VzG2kna4QGvC3c37T55C+JnIK+pTGUIg5qhIwTIur5ovUt2VuTeOC5Krr1R8HvtX9tPfcz5e/ju0
rHyzpZEnMJhHAjlnZJZyQw+xcZLzjQYEoLiDhVxABzWreBl5mWPl9qPonFl6wGWkxiYUBFaiyU/l
K3dtgkZ/pfstJAKsGEINJlQelQSvDXJKySEBfJCx9BFUMKzbB388VlFFnGXFMtobElhVEwE65+CM
mS3opDLfhUUoR7BHMk/srUgITXSg0q0CKP0WCQrRN+AXZAfMuIixFmdPCKsf6hCUV2QbWHwrtBsx
keOGL5C0U08lpiPhQLyXOwjPjq8BgevTGugXva0KIr9cq+hNveXyg9lh+HyFrp4huIf1kYp7mZze
gVPFV+kUKtY7t+ZR4B+SdYgabvDFeJLqC0aXASoJRvBqzBJ2DAOULDrAvhRkUW773mVAnCGBn0uH
yQS1f61RL36StwP9IMp5xBeWe+me/A0NmJuBaZF/LJgLA98kMlROv+OJ2A2cHQlRezTLUw2hlFTY
Wq/omgp3gopzvqdFSb/nrxCa04BVj0y5SP4Op01YkQAO5Nmnv5GwFwtv+MdIhzEQh7rqFrU3eE+9
95vGe0vn/nWJMTxPNWkeFwwr49t7QYCSrCV4vWDHl6Y/dneB0xFHwbtAGP9I3sOqUXYVKh4rhvMi
2kXja1bbMvtkDAHfOIME/lH90/la8R8PyQhC+ADk0VBIZ5jIThgqyMnoX2Rq0ykqCC6hnbL8xDxH
DcpfRpRoId2iGFXQh8hIQL4biGwId4w2xuSvvnu+kBAsNZlBHAG8rPUA67twqev70uwBSaEkc4Ns
k+30J8o70N/rXrarFa7v9LV5G3uEusMfgWg/VK4P5Y3AmDDBf7/waxXYbUMH0xwnfqPztA/9SZj1
CnOgKNKdZQq+Fe+Uhd3LpySHbtyozIzJBGD9MhPpA5Vyh+/wBaWsMSz8kI3YbdszFuZx/MKGPAC9
tvvBsMri3DUeuoFUuSDwK7jZCPOhWAFtUkoooIYEFwY5vDQSEUf0LdwrUs/I6C6d7k+lcOZTjK9k
XI6G33KZdmaj2C3pTBAwiq+BGy81agdM6lp1bCVh+I+z/xqOLhWAEkcMEiAV1FI/DRQS8uLfvsDv
/NeIFP99dF7X7CuN1YqSgY5C65wdHhcUkRuzHhE57kgET63vUFYM4u+CoTdyQRHEy3JFys8pxu4E
+McwQayStl6SsIlQKkTtr+904kVHNLEyGCRpAwv4IlMOoZDXP7KPWrD2toGZFNg/A5TOhDEPATm1
/zQqEIQNbBWhFlapcObcwJX1ccUXY1wSb4NyEFCXLguu5MVap/AodGpejBeVJPk7/DijsM/YpXE/
bDRkoSnLntugmUCam2E9x5/nxejiGy4BnZo1N8u3BS5FaGYlv2SCGRMJaocuUUYvaUO8NY1Dsk5h
60/HghWINyApCtKeGWEXNTjEb0MORvoRLn8X7TVb2AOLTFptRaq6l2DsfKWlVfiCO4vpliCUm3s9
2jbNM67utJYBUA7UH6zE72DOaz4pfrt5lN+lL6bNAWVhc182aF6fzfuUhnjEcOmkP3KDerCC9jhE
btcyPQJQI5y95e0BL+8qBOJbfvHJDbpFXkt+ha3J+SB2zSUgTqs61kuLPQ8m+VZ8lB1Pn+wGLQfl
LPgmBrjHWkpGFLQ21ZSHgcRN6wUcwVRAyThcNBdKjoheHMnM+J5FN0yI/dIS41+sniGU+5y4vEXQ
GOMCifdNeVGbfd0qq2D6rIxT9YZtWhO0lKISM1Zd9CUAl6jk68/FeSlJDu6ChTz8WybH7lH6DUzZ
lboVfHcjIkOUazrqSuKhW25tgDT0GiOqFGZ9mtde72uaeqJOoh4cWYJYG/kb9Lv5yr4zqG7UJ2+0
QAeCBipE9a5KWkTplWQq6QRh6g7F9XTRPhFLORH7cn2jMCxjicSoHmOZWg20XnEKJYhG2+4qLj4q
DcFK4xYVJedHOf9OHrD7MPb4L7XXsaI2vaWZa0WNBKrgxV4vn8iPVQMl0S+ZKADo8fYNGcjmTfBn
+dkpvym8kIrn+5clPzqDj5TN+TUdw310qh5dyQbu9rFAeZbZRl5WbPDCVg++C6FyyUebxvM82YQq
Op/nUNny/W1RkKAjtWd5bN0G9RMh2ikZXYQJB7IpfQi4mclGmMeEnofnjb/M1oSDRiqO4CaAE/WD
c5Bv3KqY9lnAPrVK/9TEMpi0JCB7IrBAnTo7D3Zysm5qQKxjr/BhWEp7UFUfHWA87Ohg9nVWJOAt
5ajn31G0w4T9l2VmjDqAqZT9IxK2PIzbjN2HL1xgxTGCNcJh1MATCVaP9/RJcpql5GKRj8FRBI6d
vvfLxqIZR0afFJc+psZiuL9qn6bRFxAO6j0sLMpoFpUTvDc1NVW/GGUVLlSrLsBmMBLNoEwzV80w
95KeUllixcCVWInYgAxih38LTq0eSEi8QFAwCCAvgUyk21c7SpqLbSc5AEdp7oXCWO29R5ONymrA
AmKzrdI4KHwwVBZPgbgajOG0tGBrND5LOpngi8k6exHZF7RovTfCqaWf1ycc4cXqDTZfA8TpVoju
h3p45nkCKnSChAim179T1WvQmnW/0QyYI+tmw4MqBAbraJ1T+PPbbxqUyCDNSGIZ/4nOhMXHj/F0
JSai03S1n+j82Vb4EjZE4mGt04iT0wWvkShewnD4eLPNKz25lNVefrtVeBrwPpEwzI0vuA0cjmJB
lGQFiDNkDnnqODm3HIgIcftp3yYYb5af/egJuRequzjYgwFSDoi5r/7ovqEOMEYEPJYnJB8p/vzR
1oiBgGjrdZelL0e33nwXvd8XTo27CY8qCPuas1yaBdHlTkGJmS7JJnTYUEZMEyTUGMy4tkZsI4EG
i2vAyl6MdrvYEA3yOoXFlqyA9J4BfOO+YIO8UTugYHvj0mGHm8jrMrBvJKDgdw1ztsKYnFZ3Vo4E
jeApR9wzPkJl20JI0+hd4CIik+lMzKkYfPb1+TXQLLFP67Ox+BcCvqUB3/7mOLVOX1CVa+eOHwq7
AUEqg9Pi2hmCadCOjLgxhw7BZpkhKambVeyzYVXKnVl+yYSAlTCX8YccpfZIU8gA2sxOzEkvjrds
dKPm0iTHjG4Z9EBZee78N1UR8kNbckFr9xBPHrbKL8nAqUdMC0sjAOucQVvvCXOrFh5EWcvU5i0f
r8gN5yqxrcpeM+wwwAKEwf8tESYAHeVWfZdZ+AKHdMr3ex+oP9JjvNeqDeuPdCuXHeKFgvVrYgti
bsDSIkQan1q5Rs2VK4dF8KvEJwLi23SrRmQB2YDyAQMRTWY9BWxwVKf+fZhwnEwx0tklQmd6UK6M
pKD4tIjiuzwlBENRUJUZsUnEiiKdX7zIhngC/YnmfZFj49qCjRTMGrW9lIlq6da1gBtOIrKJzBcd
CpxlZVbNHA3cE0QVJVbjy2G9qiTdfmEmGJp/ysC4O8y/c/E+1osOj8hf/a8WfuSfwdiNdDrp2p/e
etUaiPAubE+ULw7WSBKdDiZcZntDNCmlgwIWPwJtLS7cBC388D2CCS1KSG/xb2oAgz6N3C/lrUCG
UW9FhCUNfrL0Cb/ic5uwjdAGGW6pHDlJLr7tQqXocB24rbgRmFVggN/OqzplpW8gIoj9Qt9CH2QE
PFXYqlhuUQIaOzLDDMMJyTq6igDw7C+tPQjWpGN+d8PpCgxNNEhvDsZBJata/RXXkcgud2Mkg2l/
OzjQl4qVUQ/BfDzPQFA3an9vJcwZ0Nm4RXcRQew6l+O1XVCQuh/weBFeplLRaNZ8ijAmJPJu5eqU
Zn9C9Rmo4OOEeCcLvhPtTph9p5swhfmu/aH6eBH6IaopdgknIGlnXoRzzQvGDZbD8afYSZlX1VSE
c+bkRzU0wU8lZNnBsQnNevHTZddWg//wUCcMxYnDXodEAwLoJ14IblGzMecwmt6dUwhFgg5oYCJH
fjxk8hk9IncE39swTdxoAVgx8D36oQBkIEuOgsp+DT4YmgLv7bhOweI7Iq7XGMonfADneaWItrON
b7KGZFeSp71a+rPZhMlildzpdFeh4smsjei/ttSjSr/YgEFFV6lfQ4NabFCE4HdW/Sm7CqwVM1LZ
najEEQZXMP8QIUJjDIFqBrkbY/QkcG7pz+INdEEM1haKXina4OXk+hIxS4Hex591Q0YKuAX/wGCq
yuxZivE5Sc8wureFzR966c8RPWQVKb9AmpZAZy9G8mxd5ma9dHGI0vCIzXuOi8Ks+cx8B378RQLo
vnufS5lSrrTiwnIzW9lP/6TvJQysP3xKLoLcjbZF36WJ1oAwmkI1Rr89pCxvAqGIEMZUh+NC9vE8
RO1+vCfS5tRSI0rAybqhfviDCHQtwBgOOG4GV0E0T6QIkMKjRiaBTxrbXqzfETzhICfngqiBtPiX
GBfih3j+OJmmcjsLkyKvxog0rLkLscovaF8m9TR3YuLvFMwV0NWB4r+eRrGjbABVQFQy2pjTP1FE
r0NAr3ZEylDKm8qNDCejKg7Wwl4OZ/VIxO9fxvzJF+gyIanRb6JmAUK9ZAt+SH5Kojle0IpCUvOp
UE2lkSSN/Kz8bN36USiYZ4mBwl5IzgYBQMpB1L5DgpQpLVW+M+ywCJh0Rihkd8SIHXlb5PtIajG5
d76SbxsKbojFjU35Y0CJwxyZBns6f/UrwNq7PizPoniOR7+wOZ/3XbvFFQgOJ81cJUmE7xBfOKO9
vNGaA7Iw+SdXHt0sIfM6BoAT0FAek51q5fKJ2uLOopGE9AKIEqWzankjIKrQbOnCVACkf0PNf4Qu
B+DSwLlXk8X6/JP3OxH4kx6h0mSZO7eMJT6JNeJeJ0DhJH1Lfo7z0i8B8rbytr2D7TBPiwXo9mzX
gh9J0bu0vOde9wPsBFZFOOYFX+JRxv31GZ+WyQe4e0c8L6o5H/dKrZ7pE3Aj1eXB4KDlaYtzgtfW
wGzac9hwjye/jBjTgOTEZLHDFLGXwBu5OanAuI4b4zKo9ar77EIc2TceR6iXSDAxMdcTehxYireL
3ceRYJaDI0gd9elo/CuSBzYGVlyQXlIVJGbjzWgbky0fYX5Yv9aoWKYL3wkjvFLvwKZQu0QgNJCd
6X3CxAYSusCXskpah9mhdwKSoKm0tCJOYBwypMzvUFTBmPU/HZleSEqpMeHwQ/VNrIQ9KE8luAdP
7uxAtofXOZoIqua+BNYayHwQUf3uWLfTcc0cNL3cdvpVEaTAUndzanjwOvTY7skmOxX8diS6SMQJ
nKHh6xvxl5MULiyvMLmEXTfxzDMLJIPKWAzXfU9sAY8PzcMSl8gdCbXerNTj7BccOSXixAvOhelD
y35SW2OIlkECG1789dBYgNZa6CacIk80igiR31dSnxGcUDnCGET8BdMW5ASJsp997OjGnjmT1LHk
fVFkW946qEQv3W3hDvwNGjTU7k7tcMEp+trjxsEJ0VL9vObpKSim1r3maTxDYmESdNln8m4TG9s9
jGmKm2hVjcdA5q/n35t/VT9pfdKYz4Z2R6uRCJzpy+8La+HcMKLT4Awj+U0cPG2KTsQt68LKlRWm
cLN0xhP0BcT2RjpHB8Jl0sPU3eu5Q5PU/RveRcqx8YLQQTet/oi3BmGjksOlVM9EQ4fZE21Ht3nD
Q9vSeXGgvY8CttdWN5DZJoVTRXZyAMrA14AzlhgUoiU9fSPeqYAkdxVogGhFcd+TccCaz+2NSuRB
rNCKhN2zZmuujXQaM6nJRva2GeLvFNUr0kasTd7FyMIiYufDtzJ9pZmjHpelTUwB9ZjSyh58BsiN
fGUb5s9FZyzfh4PoQSHK/eGvxoIebkawHLhWxgGT3MjYhcydkQKE8OEaDbYIdiNZaBRX0LjDFw0t
SnYEH60ybEyQLt2ehio2n2R+IhGOLWNwWLvgIMiROLGc/5t6siUpqEbc0nlMhujuH/yicesthfcE
JD/yJhgY7Cco/zytsjR3SPeczTxe8A8UEvMmM3dWOD0JZd8DF89BSNoCpgsp2DE5QpNQWkpw7g/S
CLRvC1RjGUSSHWJB2sBoSfFBzq0h/Et4ecs9qgR9z8VdU6uDjwuUY9Mk/yTii54c8aig8TUWTlxe
SZBDkbvwyuXGUC99YFP/g6KZE5SE9pj5fgX2z2XFO76ojhzSMVqducJw4rAQnfynnwtpgDCgP5wU
k7Z41P/0t6NN+0h2G+Uf7Yxv4i8Qx1I3Qs6zzT2hWQtveWMHXtrKd7t/YOLSC2u6v0jMWXW7/o+K
mWwr/LapG4RrkeYFALvBFHAeRw5VA7nOsxs8XzgKunWamtJ7894q8z6PWMV8HcmvmFPyhdfMlVio
WkKfqW/Pvi5uq384KHxBuBYGUMSTMVBGxAPQTzikRXz9qvXH4T+Szms5dXSJwk+kKuVwC0LkDAZ8
ozIGK0soh6efT3sups7UGduA+EP36hUuwEl4l7vyDtypRKPm/+awAB/4SrjpXEFUjvqHYGNgCEhI
A8oqZOvfKSR6d8yIRqMKQcBNDyU6wqj6Mcp5xeNauxXpQdi2AFBZ3JcxEbbblG4nWxkPYZkV7AMM
WJMNA4XEzvQV84e7hN096p7+BAuSk6AvDwPf+8J/jXt+A4jJ549Q5NxzYeNWJ+gJZElCZ1V1JLSz
0F26rV0cTJNU1bnWkPNH83RR9FV+tfpNlG8kLMBveWhHV/GXOQ7ExE/zVdfk2X0cOaB8n2f474Rb
McBC5OGHe9Q37jG+dw/rRe57EzuEUlD0EwlcX2Hd3D7Q97JZX+AWvAw4X0jQmYO+pbO8sBO6VZjO
cF3ErakEEwp6PiqDYpDLFoV0BHVlkABlz2lvdxQc5IfKELtdoFb/M0sFjhI8ztZtO7V2CRwOnNWi
h+xhFwtxZpU+tR3RLkwFZ3j3Xd0Wu46bVszRQGtPUTnD786vDV6zozlb+FmArYmU/U3zT2FsuCs4
LtAEDYAVneSaqwpwRHoE1RH3+OqjLhEYdkvDvSBCzPo70XWoTq320HvLmgg3T3FIyUvCrZc7Zbu9
CMY4EsHXZYLFf1kRTTQjuLlRZjkV0b78IfjYAAJrGc114bdRrnwPsBIfcqydy5EPHvVf1Eh4J3Xa
NFsMqYOdEBwut3lh3GJiAp6dxP7XryhpbiaZGkw1PL52p2KmIMEgqIHRFNSvW7+ecz/45eJuJjOM
WfW5fLRcJ66PZP/JYyQNGIz6DaMaoziwmice4maxJ69D12fSCVqKeyrKdRPAp5pG30WdHCSSdgzU
vPkqAA1+gVcqFmYj3rf+zk64KAa97XWzvMMW7l+YE9JH5aYUZ5h+LsHtD5aC/9XMssSp67mFTr8i
O6t6eR7p3rBY288+ryFBW0sL16of4CFQCk6l9lf8LYIlCZNptGi+gJNxa61OprlMlQukSSM6g6ia
0rRDNm3Dk95ZxGlepeaK8igYRycjbw6RXTplViQCg5ugeJMQhHMmokMJtnUNICys62g9RJcOQyJO
pgUTqgYtQd60tjQ6seXVo4NMCBEHH7eEL3ehk+r6Z9SboEfPIMO6gcTlM+LQXgT8BBFagYlGBtmw
V1RuT8xikCD8eN29Eu4+Ge3YTOOuBgvkMOE6Dr5k9SAG5HYvCuDaaidBP0KSoW864sJTTAky94+f
GoUqeBJkK2uq8llMDK0pK31QDe0UhDtk9Chjx1xMY2f2dw9qo0AVA6gdehtNxV2UQZn3p4YHZiaF
iO72IhKLlQlnI780iDRnnng3s6vbzT83LDCb50f/Hm0Un2XCyyCLBMU3e5hya4wdoEzyzcIAEKW7
pS6jz0/LfyrwGrIujfpTgJ+hEwMwxo99GdCGQhbfEwiQVms04kaBfzq8YdyStvzOB0cKeTYgX8g9
Zj8bC+v+sthpdwUASdhDdss/rwJL/WghIcs1ryRKlgvhl+YSswsFf/Dgn8wa2gAJXdmOVG/ghYaY
n7OmPaXupkO/6P+8E0bi0pxoNNCL4HP4+Eh584wR4YSEB/nzIjHc5L4uV9EP6bWY2KsA2i1kOv3X
a+kntNnH7Oyk+HXDpV/QACEK56HEpf1BgtvhH4lLVfYlsuowF+YtJKqTRec23Y3VU30xcN3FawPW
fAP7llGZ8KrX7Hg0CQURiSc8DSQhPTL8Bp+JR6Pc7gVngFLZip5++BWo+6hzIaOd5JFSOOsVTBAZ
jGy70HXgnhZQkpptKCCH5ThVQG1Cn7SVhJSzEpWxHFK174HgDJYRRfYu/lwJvCBMqCm+Ze8REuME
P0lfac1DlX9Sy7dd8Qr3ZQmfE6/mKR6RrV0eyPNRsbgh/QQjhQnFMU0FoZPQSE/ANeWcj07lPBgz
tTsNfKQGD+oRYFsmXJIrRIXYCwvEn0bDxEVdw1h/EB2dB5PBG6CUZ8jdh4ve3GmM571hEXN5SM3t
01NE5szYHCG3KZgHAGyJf5POKldFivl/YmCUcq4UrH6BXiSn7H7D4a59amYVc6J3gP6zUyX8tQ3I
SgP44fDMH2WszwD2ck5if9sXayImzGnwwaDzgZCmzBm6Yx8+c4N9fgPn1U/sbO9dUkZgm+qDlpOt
y8LddvVMMQxbDS44OUe4/JHTPsMlXjKohwPmdKRG9DCvpmPwYfPmWx7piLXTSJsSpAu3gIV6EroD
KEyQQCpUiVCN5kNoYOq8bJotfpQCl5TGFeNa0M/RMCQI1OJLW9Aew6eNYGaGhhNXTngScfnDLXZq
7pFjyzfYE4zBwNDyFHEOQ/mRaRJT/QcPWDgW8J88/EpI+j7+ChXwMqgOVbMu8AMjerdjl1vHFJcF
kToZEnAAt0edNl+QevKpvxtiyM7LqoS8tg/Xg3dOmWIgBbpGDD1AqW+8EHxKsPQVvknunlOrXvbQ
2LoteuS+X6OvhGwc/gjfFYtMWWqIUuLpDWTxC9fc+CTCuRimMuzC0knw0vWgTc9IjPurmlOG1Ohc
aA7KJNT1tCRJcQwOY8OEE/UQzUB3STMu5sZDDc8lLHPMzdUj/4QLNZl3BlyaeX/KZgOiPT5gv0gk
6hewxklV7cEJtHAu+Yv6zKrFZ8xHk2EifnnRJpJES+wlPjmYjsXZOmceq9gMogrsGTm/JGjxaCer
H+AgujGgWbQddO+yu6HbjBxkoZ7DmZyiePIVWFsMEh5FPEVhznIAvsD8uMO/MnWU+gHNRrgYB/hN
tCbMwhdGyLgayESRkEdw7kFu64BxbVFf1HcDK4HokOgzBKwM7HlD/k4A+fBtBHxHz4GLGNTYgmZE
nz58/Iuq/wWICNZy9SR1M71eWj84VPTsPOGnB79EPYP3+MuDiWjiHoFZMe36XKzBl6OVyy6cKSfI
w/6c1pfSDmOfA7ri4VKUR9+flzt56m6K7rcD9bJbpC0OMjuymr7q7Csbk1gAhYd7v/KQyTdfgJyD
8tZZmAip5ZEoEOMFApeHdqhdVs8QmEXn+pN/GnUrwyVCkde3E2wnsqaZJMlPibf3YFfUZ4Q0ElJA
m1meqa5o1CrFAZkYWbi4RHHwswVx35uCA83CQ/3NBJlXSUcW1ErQvy1ADMZWOO9GW6S1MsuOEIYl
D1Uhw/MeNHeFmJP+s2W/Nc3TgNOP0ypZD1JrC9HCA9Zu7aa9AlDJxyy/WN3eAB0h2qmBxYKJQWjB
EmdEHGEp58uTGJZ0uVHgY39Gt9Y1gRfZZmCMG9seUiqIeyA26UbBRPHdNLsMmnN84cau68nvpsHS
Smb239Y8JiRHkHHXpoF1i7VumE0uknQj0p3V5M+glAswOFBuEjQaWOTliZ3RwZmVFPszB0s6As6R
fIAd4Qez8ZEISP2VrBhUoNED4mhnH4uecBI8dX/LUfiK5+HIYaJ5jueMzgAvPnf4crWHfPBz7Mke
UXboHIth7pHDfhAWBEJk4hzDAQTAA1HSEEl3Wj8iUIi+SqLQU4eQxHkdHemXQYRhwrd7DzuzC44m
aJJndwuMhp26VIQ/iHjx+6i7jyr4+qQnpnCjvyUUZKJTopMMBRitnRDNFPj5UEUxvCYiM0MIOu7u
X9jKHJ0NUiVECllvV94KVnPv74ylgbxG2Sc9JA4nIOLC/1LDPWlT5FVYNvrIeMfU1a1fJW25qYzg
OAEA3t4LH40PZLWOirkY7eGc1uG+Z0NE1FDWBSPLGqMoBFXJBycsiNGbrtsOyh1UjXsL4B+IHRjW
Avp99HhiiTMeQtB+ZUOP5mvecyKCSNPaIx6i4NLQCyozEBBsfijgJoDE2T+qNsroZCmNUSkz4d8P
ADRH4jyvv2A95gWtuq2JOxz1KJzEObuC4w6IacA5Ep/6/mCQxXrJRbrlHkRXwdxgZzy0h4HCcCcd
QnnSk06NkstCCVA4ZOqN9H7udRmHAui8i+KEmhQ6MJFRzItpvcod2cQjz7nKpmK6CPQt3PQxygbu
nvWimMGa4eFru4yakp6mPI/sTstR9RUJykaIY75dGmch/xYhZiAAGjYRCBvTVpwsu35VPzv8eS5V
M8PkvN59qGXBU99FvDNPPBeOGLIRJtrDZVSSLbrwQFYG0MygnC0EGkwiCRadyjeD8BHakmKPIt7E
tX9S3zA/Lm+UZYClICzpHNL8LgzX2WcFN5SwErdmyrSliesX53QLwpo9Q3BlHCLMngv7lHJf6zwS
LnFmipa6i7wNRgfqnFKuRYcn/oI78+lQNwJeYXaraSNY2VhTmNxn0oqhtUMjRMkIIXS8lwhiBVNO
4wVFvqxtdWNF/aY9BFJVCYexA3fZML/BhCLG1Rl2cvM3RKP3Sg6kem6HU3hEM9xZ5x52YDCrSif8
Eau54h4Y5XWA2QgJAiemdvSUJQMtgjYI9ZWn4LwWMjwk31MSCEmJYMrgDnYHWsjS+iykYK1QhgJZ
CTMGjdayc/G4EuHa9UTVzFV5bv0SEUBEoB1YNCozqu8elQnpFgLI0wc8HDVCO5as0wL5F/bxnGgF
SawzeAaclsyGA6f70RAOrZOzNGK3B1XdUs8wKILdTj5MmP0MzYUaSijhGziIfThM3BSyGq6ygJIs
NUy/Ggxj4EQnN3SHtj6XKPUtfBbQvnNiTsJg/dEOaCUTlBUxLfkNgmtZoIiYke3BfQv9HFgHAD+2
3m12A9x2sdslEYvMy0l5xrXZwbOe0sncA1YV/iJdJU6/lNCdTaqv7hvAz2sc/6oJb45AgQCb4mw2
b/LAqdDl6CKBvVDjexma2i/U+qq+ZZbnsv3oifg+hKngrVB78sIgBc3oW4crW8p84fq5G9ik/MjW
WsoX1mdiBS8V+hOQpTUZ8i0e8SWx0YssW8nlWrwx9EbbSpSseu1Q7qq3XPwN418ErUgou0d2HsJ4
WvHVtN0fY+133ZO0zYShuKJWKrbAj9TbjLtnBYNEvAk4fNsBmekxATAab8xZFbylz8bEtF65dlBG
gz/Z+GZq8+mQ5+CRAa0/KaO5CQtUDh8mmV6jCUrMH5NMEm3H/w3+xEjFzuBhlN9tcnTTuwfXFCYK
dwpkPfAvLEy/hDiBBXcpugvaEqU3J3J3GIaV6+eOgVoafzQNEzGEhgK8rwxnCrwQomI6YEayV59B
gAWNwZBm2qEXLVjEISEzvUt6yAHZhHTH1DOB3pbiUen7yw9u3uo6Po4GLmW3rD/36hjY3bXAjlDz
Vz5OIoHHmQdtIvjTgTINlDHp9+jmkf4qQMAJZv7cRBgbYgWjxpcPNP9Cuqe4MHdEETC1g/2n0Qfi
RRFAgNUhh2n5RkBQWx/8VeD41iaL9/kDZrNbXnjrDJdqdxn9KvpNoGxvebOBd21yCjtGyQO2xw3f
mQ9ho4leVvYMogcOcxLmBDTfLAF8NDK+yv7RoYNESunIa4adQY0VJTFQ8tPkXUBDh8NVwGIye9Ll
mbINSBs6JKcD3RF03BBiQxUrDL3WPr6RGtdCTJqUBNG2+6Z9QKGp8BcyNp9Y1fTJAS46nJF8od44
f/MZLih8o/SGMJ7oWQRn19rxkdFvhXXb0RIAuiEzmFuRCliiwnfxGFatWcq1iOrOfXLseYySjWGl
uMo59W8MjCoEfQE1oDK2+w0pClh3lcv84EKL9o4IcXnOGpwjN4Prh9yivUblzB0OObIf5YrKqB7W
FUYUaOKHhjbuGhwQSiRLnfEjthjTFrFm+lPxX/9CdZV7BxVwuFdsoriqfAfMrqFcbwoaFJeNvYJV
kxExiS/XTHV638Yxp/im+wqslwT7TXGhvLcE4AXo7bB6ZZwAoRxxX9d/5ZS7xqA4JZc2zpO+rWon
fR+iBS7xtkVoX80KaKyN8gAFyHCY9bHuQYNzjciJDNULvRtJYF+oFzGfEZnjwDGpD6a1kNUnTzLl
hxWAwTbdUvEUrJWyJR7eHaXhyCazY47krTX+hvZUYAg3QEywBoNRMB3lMCn1lzSSAfEdSUEoUeZy
LvSb0cmNGSu6AESpc9/mq7wIe3h8C7wvUhsH2qRaWMcK6MTEExkF6NJ7m8KrrR+IfDHBjLTpjYgc
kP8JgAM8EooM0mAHlZNjkds1vlIq7jYYWZQ3HeeagwdNeuLqK/VWdbRLeO5NEJFSRpnqfhy7ChPz
CUz3ByCbjC084QF2WT3lb82Dnb2vDILyIqK96IYFZuKjPHnjk0vNHYltg3SCUAWDjSA8WDNoxxET
VnNhDRuaeMUaIsNMfrrDRt157Te6vVI8isCANN7xnPuhA9u2fhmzIUzEcfvIDISUYNha/lHC1o1Q
A1uy/gwiMiFc2AqvzzB1qr3I6c7xtAmUn/S7+0aHg4yKC3BNvw4jL/qXuqvVF7TBqHf0Z+NTqRDF
FWIMsCPuCT6Ft48G6HGA2OsCWzo7OWN0KV3hL48RzUsR81YX9t9k1OEuI+vYABkmC5rSqFwTrgG1
YtG+kN0RhQU1TjegxU2EfBslc8kplBmhUETOH4ViZZPkRVSTRB/NkJxxwFdGk4O8CnXb6FM0Mbv5
cIIuVa2JEbxJrqNt0ge1C55Nf9xTdoTMxBfx6UKgAf0GJDW3QVTATxN5LvLdBqOuNPusfWQjK9IZ
00rki2YxkUyc3VLkTgqxRzgbnBv3y4deYG5074E3UC//IOxKmB2wHFgISUbPcRRvingXoi8OazZF
9NvtLA+K74vkDiSI5QIOog/t9kVjxTkj429lsuQT7+Dl+1TvoWTNcVs3xzcGJXnd0yobj8hdyPfP
ihzheBQvDwyvtiAxlEc2ymzwQd2ymVeXf6whSsWnpq5gfhhLYNYz7iUfaIR4QuOsvAN/xy0zmBLG
ZEzcb1FcESB1H/N1Ooznpnw+46uNHdxBTZO6hiQL5gb4WQHcSn+f1Wiq1cUnRnIxVLcJVCs8dNmn
4pWmzVjpvCDzGvHKdYxtCCQ8muJ2QrPHIEE7f4gaw63PR1PUXf4UZAgmljOfs6ZMpgxFuUxi41AD
EjKoQh7KLFH8EnGbfOlwGqo5JEsW1cmwpQNx3KsRgQK9n2DVDIoYHo1iNWZb8xHSEA1e1S6pn48F
lRBmF+qCpDTU/ku4MSRXEuQGD27ARMIZzSqQDW2qbx+GPgQaGvoaYaHAZuVuMTZeuRE5LDbDmXma
lp0op9CUsZlgf3F74QRZI0raRP5exJ+oXXA78UcZOKPNcKyvFQY7NITGpZ02v1WxMLwvhExFuYei
BHFI2OCxg5G84RiX+F8dwjSDApRxbabP6V4svkUwJez3xr1r7lOodyR4q0SWBy9m1RBh8GPT5HVS
AlHYhDRMCYyR+yntkKoszfyWPfMbU1mYfBoSfPzFMbOMEdljR5VsKbnJc8FvVrp6mjFh8dJBKCHE
vlVBv+GdCWM3wi8oPg3YyCG+DxIjMYAAZHdEo8FLiRz9VNKBoDnwOLwRy6O7bN4CkhepOarlDnYJ
lm5Df+wtR75ZB95CHNoN7UBNftAeLBOuMj2F7uAACc+lhb0z9SA3hdDGcFDnYYz2IWZerfqTW+4U
94RxiBXterpAdMP1ISkBPao9X7TlkbB8N/mmX9I+CZaysQORNc0Lpn4hNIVpjq8tCkZ1x8sTg4HX
HcXgAfIiZDdyQbg4AIz3OAvHPO8NOmaMiOIYs6GVe4UZyLwF5THCsAV57c3egwCULoeKdXgg8RNz
5x6+6tKwTozI4Esq1gZOTWk6JRKYi9ifSsgZzHLglQV7k9wMZqfg7lC90HdOjBf7hnpRQ834W2yN
5ih9vlF0coFqF5ry+Er7TAiBPxEePEREXh4R7RDcQCcHGwBgG6QXjPQMcZ0l93RE6kMQr4tKxh/M
JWMCXFCzqPawAW0+MOLaaFhioolz5bkXNy592GeG4zC7iKtFWZjeQ2kedeAjRTnIn3mAjTSTZ+0A
gs1zo4vN4Xt4GyhcrZOMLslg3avxuHnS2fLcCeLZCDZmL7xFOiAhPnUd1dQb8Kz4/Aj8IX0H888y
NpJ7YkwDWyyLjzCVVX0UVwO9YNPCmYe7O5ZleEOtO07+jOgYFmM7r3B/fKZTi8Npahn2D26WRB/T
Q8CgJJwFdVORXTmCxGLOxQZvFXVwyaeaINDHcYE4PMyWxjdKBzQ+RHHVw2YDY4Z31/INCSAZ647v
Wz9oB3KkYobIB+jqCFxRMVNS2u3ZorGmKmhKrEpHVW3tYA6ALIFy+5ZFR2v5WbGqXu4JmWK2IVv1
j9fr1T1saeR9sk+SZvJZcByB12gCCDPxLSggsTTzV1WoTM6fK3fpQOYMwmSRij45wy/HgR4LMHCo
kclp7csVjkWlstcmV4Ifq3jG6bZ+md0vZE2QWnhC1WRBsFPWMZOwjQf0vfbp0yTMcbnESZWu5tsl
WJsWqKM7yJziTfdUT84K02edqyq8lLj5UmoAL3DPBe8WQHNkWfJ0yRmEOuixyNfNXNOdxtyw1uSd
IoL3zGBEzWFOqjdq0bZ5jxx3D7IYSg4OdNrKel2uZYSUIkC2nADD4ZlZ9HNcOhZ4PWGEKPwplXO1
hBcXbKljSbgyZ1SAUKrh73LzamdJ3dG4ecYqGTYvNcJPYSQvUWv7DicSVGJHr7h46Iv4624EGXNN
18sBkrgPRUb8OmpoBf+Vg1nsMJg0HdrLEVALbUFgg1Ke0Wg8gFs89k69xj4LyI5GWWes2i6OIErp
kaZcJxqe9edySrnTz1GEOEHYAo5fNzid/nU0M6kORfhVa3tRpSonYiE6+O6Xh9A9Qh5AFiEI1Z4O
l/Xuz7lgQmvfg7sDb6LMkiatfrHIKYrJkI82JqPpRlxKykow10q0jGgL5waeJ3Acn0SHYnVALh9J
OZyj0YA28QPsMIdJC8HT80YpdkhS06TCzhqcKV+5mBDMY1Bga933C2uBGAMQCRcxDBwyus695wBn
Reg7QHPQn7wxHwV/Q9beEPgcHKVg0WjwNd5BcqzTbYcXP0kPb9RihjBXHoicvK0ajAzLIt1Q2pH4
NMJAjwTWHv9fvIp+YQNsuQnLnnEqLB6bg7FyPBm8a4pO1xJ+2+6VP6lt26c5OjqzytQ9gE7EEsDS
USfxfiqf0TnvDJ3dPCmQY1ZvdyctbXFKA8AtETnJD1PEjRiP9n/iONtuGalO6v7PUFbNSV5wrsDV
xqBATLf+lc3ML8LxuxnACtyC5XeH4vZTXIdgXaergPOwxmoQRwXrCN6oMyNt2iOoEH68KjMtzHrw
adpR6VLmpGxA1YD3Uh84AgxMnf13bw0s5eJKkmV/c/lYPZcdty5jBgCunlhi764IO1prnkmFM7/0
7N4c4/y2ubNeXB0sVcwN9eGtvVGmWDDc1nj/MCdurBOOHPmiUG10FPUC8ap4Zc+xq8onz7+ol/Q0
buKAufAImKUxfRTfEDphAGYrVN9Uf0p4iOkzE8ywUSGY6b1UFzGZBbPPFrUKgpMI9jf1oUgPRu4r
vIu8fcefTQoJEXQCnyz5qXbvPqFxh/LS0ArqCwq8B+fnNt7hZEEyMLNSPOPEOW4TIisn9S7ty7WO
mH0p8q4aoxuNefHTN3jVhfMWB1R53rwDb5NeO6rJCkvLh6z8KCgLhTXhYehSLrWNTVHzIwsXqihK
7uhOg5wjYCRaAw8ASpxwtE+hkzKYv0372EFUiOF8vdSUaYWjBZF+kO+xhqEhaIlkduCwaVDoUBfM
XWWF0y9BsuY3QJh+hBEWu1d1wAEp3qBp6IeFRTqosYEL5z0N+WUIJTlwx6KCKtKtejea1dpW83Ub
rblwArijoWS9oXnuNypcsUzjzzYH8emGD1Xbj9S6PZcR6H/FRF5j/jj0mOM/vM+i17caxTWOWW3o
5N5GgNllgIEPG/0JiBINr46jz/D/WsyAZZjzGG8m034jIgSNJ8OMutiHT4XzP2bzxt9oY1FspX5W
Abj7M8T6DFRAhxmcTq9gRCIVss6fW5nVDBfB0lpiUTe6PhD5POmX7QLcHGE/KQgMaCn16i2ejDgg
JZ8lN04DKQwZQW6rJevWJplTxnJKZNK+U95HoAlmKTjTN8e0XgY3w2ZkSWu7cvE8x4lTEQ7ADFLH
IXdgPan+XFsRXyT93ERrLoYjqKu5p7GKAkugvgJfwLkFvqe7K6QN+L/EW1oDw/DwquBFwVj7j1ei
LJv4SWSjkW2wBPCPmb4N3S8seM6BAW8b7uMiiemSpmSchekKsFTOltyipJYpZ697l3hL/i2Mh0wO
HIJo65FxKL47/0xFFefXsLh67OkQyvRbS35GzUAIoY5L3g4kbJMhKEDN4jQDbWJpYvPU1jvUE6CS
7DDI1KjfF5zilEmYBZA2Co8ABry5sb4QuTWRLcLwykbHpHoUcM9U5GmkWOLZZ8s0B3Z/U8Jfoquw
cha8K/FXmKFAd6Ue6PANwkFrh+qOEUUMSoC1JucUNfdY9hMCNfm8Ma6XIJkBidpkOW/D6fBd60uN
tAxAPWwHlANDOKhBxoqjGmcn/PP5xVlULktsJb/92SI4Y2rMqIsTIQNSnNfrJL1X76x/B/kKswcE
Bdx82c3N5x7C3erMQIVDjXuDcyxjIgUOkTE949qKt4nzubpYdxSIk2aGssYTsIM/Jq/r4fQXQwZY
VsUVV8/R52OKBa16Q+Fk9cjwb73/wFiLEhRmedjNMDXKZwbyYerTSOMcRLaV1nu+rbO4HkCbS33x
6S8QYXN0w1s/xO9U/OWvYRcCKWZsAbgeAzr1BOXFDYXN2Nq2uCY1bxFaI5hQesdE3HgnTCTCYqL8
xOiq4UJMMC1kCNOea2j53BDyTB+e1oPoJdwRAcZl87veI2Nsm6k2zJEUns+kObjMowKQi54wEW1K
ERqOwqylFkNzWXwQ/1JGcC94K5G6hGHPx7xHxLiw8Biu4TOgrFlujO1zwNZuUcsz9KAM4eqHmS5N
AyiUjJ5n2h654JFkxTYWIagu64PGfQ3QBceRs7pdclJg7m/B936ZxsiCZT8E+AxOCWyF6ZFg4Q8z
dTaQnYwQD0D3JVzYmGfh4KP5mxjFN6JOC3QrWzbaeYw+OHCDGisOo962wiVYKhljFGZTWkMmDDmI
ZzAnJhKNkassAMWTXyzW8H6vbD8cJ0bcM+5akVDHr9NkwWcThQfsbSj5YjXFcAjsUoRyG26EmOWG
/Ir4lpOM8f8E8IujVSG+mGJrbnkrbPG8hFH2RsYGWdqkkw1hDAECtFFTNmvEPc9cE754uhkybOki
5AYjhjlWSOZTZtfDx1A3LYRl2KI7P8Z6GaK5uw9wpuDoxsYr3g0gcT5Lec3ZNqzp6mW4ocqCVdMt
o3tG9kd3cZVrA+qtPmmNBQRrTFEYnzvFVWuXAN4LaVbHGFHJjrzA5L8Agu0XjTdDQXCMS0roYR7I
WEVN4Jl0P4lny+Mk+KSB9ItvaogUrTrMeVYyHo7CPoZz7H6zgtwKIxnUf9PPu862JBhW8pIRZ8AI
TmayA52kuiXVrYnWYveuzE0aHTrpXgUYXSKtivZtB5lnM5LOBs2ujX0s32V3Xl+knxaf05mKdbtT
AUJt800NKWGZyssY2d1kJ9r8jlsxNP7yLerV4kIxXg5r0P/a2+CeCUgRXHLmwtxY0UKt72TX1cJe
VjcdRmq/bKIMqnoxLSDsKKswWxcYW3NsMEzDAdP4k2bsDt36Hq4YGaZP6XMFrwB0KOZAwSgJlE0s
4TMNPh9MrHejOyDi4YmbDH89WOfGgmxG3m0Rz+CFcugR954RrzlRMeo80OMTFKBrC+y6AOtFdBeM
Z7pxCwCUBeKmJbLLHV6501ckayTWN0EXvB+vPbAdfa4GBiKj+XhijV2DQJUCR0hotwSJ+wtGfQT2
fCBJnepqyScNO1w6wUvYARIEXxA268Cdjkk+hzlHJC2ZOc+fQHoMQqht/zLjG1gscph3iCliQEQW
2IsUP6KDL7Zb4J92CIQtu6Sn8lGdEursKyDGYhJ484peQF5W6MugHV/0X3IWscAE6WggTaaHwF0I
ZHlQ5GcrP5zi/KFiz2aH5caQYSgwY4Ljf8CvsT0QoaylWBphDM0cAZhtJR0Zornw+joH2/KIIX+O
U+lCk1dGcqtknvwSALqYZcaztla13VZTwtEFOiJr6okH+iD2HVbcWHlceISuijkAaZYRuKrdd7fq
Q7Q4Pvx2c/yccCZx9Wf8g0UUWlvfc0C+vHgDKSLWHdzI4x/pW8Ok8eW+copeEfLltEBgAqy8Uy99
vqiGpfZ59Y65N/6g2nLPB3NqYlLci2QmYpDj2bW/Cj+zGr9oyCFAavSPlR1zsyCwGRwZ473vLlm2
veOa86SeFuaUwyUqbSpRO+e8VfEgnwNTp8mUnJFBXMqI09UvhQ6Gn6Ob0tnQU/+r0ybWX13a/CqG
WCxfnLnos+DjoMmA883sH3JYNG2kCR6KwAkS8q4OGxmC4qEW8e1P5FeuTTXmEsOc5h1pBuIdmuYQ
PHaEN7j4GUGgYAz5ulB6Z1PXd3LaMPoPaGjCVHr4KOpYXtAn26mbO0R8ht6yyPCDmVFU0J+jTUm9
VfELdIus1C2I9cbB1JY/a4HsejQIpcNwK2aKCI1UZHVNhzPlMhRumiBtiTrN6ycfcJvGGXwSA4i1
sF1k0t2G4Nv8ldONosKihC7hMFHSxT86lSxq5vFi9ZHTsYMnwtGnXpuj7y7e7bFMZhTnHxSseM7C
ae63IW84gPEyGlCBeMlkceBY1o0dPzSl0Q+OSrFG+zmJr1byjJBqYbaFGzWhH3DCgjkOhEB0eb7g
fhyBABLYQXygrcLhm0YsWPx2dt6w4dasoKvR6tavz7d2VXKsBMeh4XCtVYxTJitgrLKeEx/LuJh6
18ejPryKaMTNRZnOQHSx5qPS848ASdO82NLnlHiE0iujkcoX9fKjw7bBtcwhuR0lONYxJKH1WEB2
10+7YyQCTS4Fp59ULxn3eY5iLl+Rs2zCSBi38oqhBLZGSYAF2JRmmz+r3/Fwyrn1Sm7m7xqyfyDO
fchOH3oqkQvzd6x6hAositlWM5q+azht7z/pD9WmLv3o/l7o7wCwBTZbtFeS3E7MT0UEpMdu555Q
qa2yE2wFxfvL8PLVtW+4GFWzLWjDVCA8w0Wq79oaNyb2V+iVmhixtjkdcCBl7o3F81SKDsG+Swh2
LKFO3zV6UNX4Tj1sf1l2hbyWWk5qnVkSmtaIa0xu1UvRX0zx1xC9eeQBgOLMQhBMKf6qPbq39K6H
/VShzYr7o8DSw9L1GMVH3ML7HH/JXz4N9lsS6THaQkNvFTywXR8CDgwB40r3i3MfE2fKO9pNRKBs
wxCbhuAXlgx/DkoSyhx6crk5WL04+SNaDg2vpJ/bwlrJ4I7S0uW3ElKd1xHGGsa3kiHOnmchBkbd
RdJ2Ja8j6/tm4L6GtdM9DG7Qtv3jrtZ0QLZvWu7ujyYcBkCi711eked2TPkpTwO8CGZZx8UCSw/O
sW0iyoWqQSRxssPzjWaD/qTwb0V7hBYyGvdiL6ivkeN+oIts+nXK7+EUSV+N9x5WGSGNPKzUyYiI
yVTH37Cz4nnFoTBrbayNvRAK0MR0eqp5XkD84L+2wMig44TBnnVavMMjBCP1yfaLzqzhQbtBi2Au
SY+G3HLXFU5zoig0FAfk3rsGyZ71iYODnb7Dt0/OFREsdB/+gtfp4hkja3h+8GoxjxFX6i7EMUOf
8sGaf7oWx3RwFrlypMlrH8hpDw0nsL27ZKzxxjbNK/P09QjcM5skS2MBXrWDqzqAEf0JI9WAk/M7
v6Cs5QCCuaCsiK1GGUryNqPu579e0ILgsOtmkCAgG2e/KjJ9KK7hzl03MWkvwgbf5kBzwBnw1ktm
CpTwZNII2OK1S+pgy4UBRUQycxUm5gxwdkzlNaz9aE5+csqWNauHKbqYOx/E79UE78zqGrmgObRV
PCQk0hv9MpAHpP7H0Xktt4plYfiJqCKHW4EA5WxZ54ayHBCInOHp+6Mvpmqme9qnLcHea/0R0+Bi
zPGbbSrFC84cN80/6BPjK0ZKTezYHJRLIQCTf+4K4wKegDr0E2JlcFk0qumifMLgtbssPQP2/6wJ
xMiP/YU68ht9TA1NnLMDYiW8f2YYzE0mu7W++i2s405HDxr4SKxMgnHs9wHGMt41GkwhTYUO3tnZ
mQshQYoBrzNNBKblcaJh6irmNqwj+ahavCokhBGL4jbHMRJci55iq7RLCKDXGskEiCk97oZdoh60
tXVFCeF3O25IzJA8y5O+yHQ2z5GxJsN2MDzgTP7MF8bASy5ENvXqwCSqcCUbURj8zuPpMU3f7NbV
qeU8uL95WJ0GmuGnbu5i4MKWAgkRg1ysSkrbSNAcr2x41ZkKAdOP6S905vEMJtatzoH2A2SA17MC
/Epqvkz+XUBwBh9MlsRaohZDIjEgs2cpff0MCcYT/GFJyhcpV2PoiciynGRDFQrR0fo3Ru6sdudd
KeVH/iXn8FoQxXeOujXbTXuZtQRr44i9eBBWDA46Oj+S/eZ02uJJ6Zk3gNGQoIq1A8st+ER4R99A
SizzMFd78q/ZScN8fWuEBqcom3XmAtk8I1fpg6ecmDBi8CMkMiEqNhf74FsxcIQslAl7P7pemxC3
c5GBhzUb9RjZDbWgtn5Bf/IO0fIhP/Y4kZFVLTgS+ofITXlFBr8WaWcGD+GLJZ4UZyzz8M6AwliW
AG1lRcwgr74DdtQL6LWYWSAfKppcyEZAhqMv0d3YmBVZsD+N91F6raTXBSlRX3mTNPvjRFtfF+a3
Aba0rn4kGW0AZqBJOY/iEpY/U1GL/iMCueofCWrGDuwH3ThRsHBDOVj4QLTKsIr1Pfc8z/vbZdGN
S3oHGOKCzxEn2TpW1nMI1TLHx0M9PG1RJxXEtDio00d3tvDueeKnNO0C2sDnij1AR7hUnvzQhs8h
qWOZjauisKNyJUUnxK8mGV9kU81VeVa3JfeeIj9OzIQnLltjyXiLiBK2pUXADQhdyFnRjGyki3r1
kNAgb/V2gdhGZW+lBZ6Vncdcyr7f3+YdBrwnHWqOjI3XBAopIDDfI/muj36rfpLrZOFeTNfVvpXu
OYmcJR3MTNj1NuJ3K34ZsyP6a7cv1qqUNiXprNQ3Imp+ZQu/dA+a4bQoOoYbUB3fJ+GrtbqKZlJt
OFKT3ax0bwj+BfyjZvZhvTbc7zpxWU66So9DD6RP/iVZqOGB64ZbOTbulC3Vry1qI1Hzg/tF11D+
qivthymU1ElO/CNkMrWGyrZaDSxFBL6g1V8idowOze9cgZI3FzxOXM6YXRPi04rOe/3Ifz3lkTmM
iEMoEsYgLoQenoBXAqYKWQVhm0h7gS3Gdk8UaHuI+n38uiRc7+1GIZad2oZ8kX1gmUDINTpAZeUz
YOj2O+Zj0w3QLcPcEpxGPdmV8Taw572fcWI6EvRgUlzTHjmuwdMtMhwc0qSdpAJnBaU2t1DpyOgC
fIUgnutepHwU/niXv54qH3/CzYp6Czy3Sz44lzKq8IYvzpTmXB9Tl4/zwicZ9n9kBs17gvbgFHgB
2aC7txHBWcxJxrFiZEbPyG+ZN4RN7cCFuCwi0IIEOz7mLWCmO5wl0BJaRALOOArfgScKTFyOahBM
7scygdTIakDw90UKJgxaMWvdNgww8Kgiyxcw5VKAhRzv8fj/iX9EgMQ6gATrE5wuvFz8/DCfvytx
2tIW264kMGVi6T+ZKMzuSH493XYeYIABhupMCVUFfh9uxC2/k5AgOWKuoWUGpUgOukRczNRtuaQj
pFt4sQDW580g2xFUhiCu3xQxhTgPlNM1yWUExOPQRxgBjd+C2zkWRAhRTcDbL39dnFHXNcvRIU+/
EjjndZyCt0TYc1EacLP2vlzxd1Oc4z90q/U9Ey2qo7peUU8uVidjOlA6P2Q4ctA/+RMW/Np/MUuQ
F2ySRYFiDlWyT1W9aHpSsNRSD8enRHmRyYbqxgab0rKjg85+j/u23yTJhWDRWNr1jsGaKBWqrSnr
Uj6m1YHXVm4YeYsnFg4TL4uEW7n94XKYaxdQUsCKZN8TlKZ6JzOcWAOFJ42vIeMofuMLi48vdAy4
rPD/SUcrWMnxWkdPV2prnmbOwinfVlg55yyQV7Qg7BGiggGY72eovrQcH9BcZvOAveKd0ws/CslG
KnzeVzRugMboGlDYDy/yW7Et/eYwRxrWPxNTLfa5u6lSmoGJ18UvNaKlUDYpKjl93zQfukJfQbIi
Va1FqZQ+5XuuPJN/5rkTvJn+Zp4sVsxgQU70cfutVzstJ4miBBC5bKpSdMrezQ89EbIWEi5EnuEd
4rnptnhxZwOu9RdR0cAph/opSP5ZyobxiyTrEXVI60prcKBs3wnHmhfshFqdlyMPNzLFySTLls3S
YrEWtkn0i2ReLxzTFfNukQtP3cAVA/o74xvisZUdMZwWdDWqV+X1mWEJlZJVzbCJdhMYM0+vI6AY
kn2YjlftfrFosenyYtAYgSb0VWy0W67xDPvxsB7i4xsqBPwJy/lwmkXO1vT5vrxQavHIYmRwEE+1
9ihse2Ru1B185KKfpW4k2uDuV7LOkNpuBSIMDYqz9lW/QvYHtQCM3RioJmYWGt0LEWmYelCTuVNI
APERBRCjdB2t0FqRx/iyUFpAdLrEfcEcI0qgpA5FjOtzuu5q80rYpN88BPMQRD6n42QAHlk6RvVl
g76h/RCrTVRAk6PbpF1otgpAn7bZB9Ya64pR6CTCTcPd8QSQde4T5CmcM/iY8TPBEoPDS+GvGCdi
VJGukj2C1LP3cwFL3Vptdj3NQCyU71MVSUR5HBUGsuAn67/l+bskBL5RGSDPQgp1MPCTFX3XIZbe
hBsFDom7pN5R6TgtcbSkH8TjZD0RGuiLsB5/01hrR8vgIZSX7E4OpGDY9ECb8tYU1sQ9g13H6xrl
zgfIT445O3DUfhVH9/frXMe3cFcmPjK2waVrJ7gXvLVWsJ6uKJs1TEPaPsT3SY9j5TzN4Ehwgxqe
su9gfuvJnCMo5YLOCCWwL1wsrqFqDXUoCa6FLrZ9JNxWTs/UTw8BoQGLHOBlQZJVDkd8kZVT9poz
OSamenDp0Ss7QvdvbzRc2584ONToLjwiw8ZsP2Gs5YVccqrS7c13XEhb+US4BkPJspHtNP4Y2btO
ZYfy26+YAIeP2GkwNdOKojGP8Nskp4hEY294dk+zceKDSdXCj7Yl7vGmo5d5ZoiDZw8ssvfsExZq
lH2tcWqMX85mcPgmMkAvnT86/4RynzZteSwoQzshi3ivMdxpUMWWqwh2G50s6hsJYI7P8lJdvr4J
sJcyBlS3D09AzInbsyg961vV2P0HKNTsYlqqJwuO0cHreC6MxXTWoKo3fED3aaPn9u7ZpLZEXzHF
lmT3uvUXGW/AdCGLzl+IkSdYvI4pnSvQ4kAWtJHUp+RHsnwgpRjNCr4c6PzH+7U2ynv3DCm7+0fe
245iMWxuNxl3Q3Ph5jSRvsafWXoVAm/ayiQOcDmHXr8MvFq5ZlQ8yV65D+YYCBfl5ksmJ/gJ2SxP
WI+0z+bTKldTCv8ooislqoIV0cEmwMScrUfSuzHhgT5s5BwnFxzzotY2aPLFZbtHlHbJf3Wezd5D
bPxsO1ILOO3Z0zFErjQiH5DLthgIM9XPXz7FTRpPOxUtAdFnPEYqjkSblW1c6mCG1k1kNBGtxXio
uHJxIVcL86fbjN0mly+KSAb4s6LXItAMRy9BEhfjz3fDsomgI3BLqI5qA6MthRvJgpwATFlIjuRg
BIyGXarbSeS2rJyE7RLF0P7m2VdtLAUmK0QMWGwUr0G1NCfMfoeniDjy3m6pHMPKfAGq5OhkEt4l
i/Vrn6J4xh99SN+bgWtgAf5lG/h7yPJgCeHtJcjVlnddth3PxiJdHkb2bsHr068psCP6bklbWQbD
Ws7dLEE3UixF5NnflG2N5EtNYL9zuFlTPkiSIZaWvDALOV+1LCL4iet7QWgasZLQgx76XFCkjkD8
Gbmdo/HVmJfsR2nscW1tZNXJeEZ+9ehbfTQbiVY4Gsul0CajmB505S7iX8/c7tq8HLQHHJXi8vm6
aOECR5TgFLmPYE61VTtftzeymod7ObPK+3B4AOZ1EDsiE+E233dsrNHZMnwhP5TUOIl+VHgMGcij
wfO9nM6dYgV2NIAJCpsI3xWVJOopJ1Uo95TUTn4QOW7Bf+3ws5Fl8g+2nH+MEMJd3w2vNVZE6gPj
DQQ/2Dbb37mXjxr2oRm5jW+lLxGDTCvDMa+xd3yNHyF/fUJf7hjlQabw8LU1MYFHpxZCk1c1dWte
vIyGdco40drxv8zxlqX/TCiWogFHoeZecdsSNRvOBQfcQK63FTC7csfayLiCfkQmxYXkK8Q+jB8R
bjnm1YgfTAYjSRm4CUdv7kPULso7IsHfCyy34aQHJ4Qp8oTB1qic148Yo6210XzXNUtpuKFnVAtX
VHvMTBB2EDgcEtlxyVYKLtsDIh0SQkIv+sGhYU7uK/cqoOd+pUARVu8Z59UaBPEME8w0WbeNzO9M
u7YEhap+cQOyATvEd6pHhzfKVG7hqV5bFXvuClcQoLQ3Cb8G8CmKZDz3trQK8Xe0c/XFY86+IBjX
OKsWKlzS2V+/KqcDGQqpI7ReUl1HcomPQnnq6FV0BL/9S66kTDvlmrRkOnj86oUxalFcW/wuarkv
F4Pl5V8CLQPjqgu+OS1Ujjko3UMRIT2FV7MQpVBVhxR5DpPepoTCj8Y10nZUB6IaZCMFjlEJYzFB
C/Wf/EGiHuOogKRjh1KyHrZ0DmHHm4oTvHA8fKJQGjrmZ3pUZTwbNkoOAAic3r8oMJBP4E0y9+Cq
PwNUce8T95a9PY7EODuQJ4eiar1G3udNkYewx7oSDQeSFjkVPOJZI0XORJGGJb5bBouZAJMTu1oK
7PfOt9ptWhp5OV8xdmxfsS/N/ngOP6ty063wpW9rHqXVNH5rGIQhbxHsmHuJvJCvmjOth3oV5yYw
mQo3Gj1hUhDV3wYw/cQ24icTZSz4iCv53Xgg2TI4t2cZgkI01Y1GMjlw0/7IMiewiqu8bIucgwiK
PHZjvxZdGGCMAu9l3ulgTSuDQH+v+kdWboCokjBY1EVMvR96Sd4/NwEgPrGiNzk5gJRT8V5TnGkc
3g0VyT/07qBnB5eAlK7Waog6kVzOQ/TG2AmivoJ4783vd7jnp0imY7Zzng7UFPOriEsRvsGa/knI
zoQWBJhU6AVTF5ZTVUidHg8AuRxf4SMzichZojKqmEKwD7kNkkrcQdL7V93i02TryjXOAZ4f2GxI
u4Xoii+HHUw24ObrFU200cxLso9M+BXu+dUUDngZhiXBvlCyJUM0ew7OpWChMQNbhHUtrA+sVAxL
0xJkGf4lPgOuYfjDmvGisJhne5G2f21Csx74nA7OT3XQo4YdaiFMZMJW3Li4JcpFeZHHTR1U+4HK
yFghbkU+eQXmRCEzG2+ghnIOuBIVA6GxNNIhE3+T4mH+UvAy6tdqJjnsVvuHBrYWnylWCpEZGpr1
ocwpqOiKwnQnk+xJbkbTXVHJB8N2Og7Jo+guCIsSmCZSrmj+Adl+g/f72k3M4W5InHHGiSSQexpd
i25nEFBO2RKsFNLxMmDHIzmtmegfxJa1xIgv7qRNIOJxg49WSIU/wodKaD7jo4z7Hk1F+5CpP8pv
JrGWPNqa2doBDMy/li2BZCTid14AbhOu0HgJirlU9tXLnTgIlsa5QBFMupCIe0eNn7X1l4c/hJyR
2P6UGRMr6pzIVKkaMJFbAvDR/wzCZ0t8Afoh+WByBaI1X5lk8aHHI4mc8U+9VS8kDxFZK/jpje+y
rewneVVoCvcjT+SXxZhBYLkKVjVP0vj3Fj3JTjRuY/kWWRDH5jlA6Encd5FtUnge3JLGL4lbvMow
H9+ldKpn2Y8xCwRV8Ua9VBM/R+tBmCGmaeRurQliSCOVL7NcnWU8sewyLf5KaaPN7okVRmViNdYV
zcUvB+YMXkFV+eyoCpjTt76jAK0xI9URb7HVnqhda9pTw2xS3l9LQreXRe9rGGQl3No3IzrKOzL7
0TOCA1NZzJDHolRTcW5X30p/L5M/Td7GJK8EDMxb6REY7iy/egnndmE5L2U/0rRGsQEDE6YWZFur
Vtx15Fp1C3A3RATZcAITxppgVZzaT6TrqKREvlawa0K1CRdRqbSkr8Fa9AuHDgGt9HUCnvm1+pT3
yCfz4DIc+duga4W1CP8YQsV9AFf6fqrqoWBNQ1Np4U3n5QRvuJprlWofwTbRwWe+mbkNeiyMM4gE
yNSlKNLrw1WcLa6ppz8K5UDem36Y/ldPwDRVv92Zkk4UCADdgGWs6oGECOTQT0dYdOF3hM4OUdjZ
3UVea/PsmxAZiKgRZx7RGdaNoR1cNYT68Kn0gl+ELiQDZcmnnF2rl8fmoD8q1av8F3wUuW7xRqQC
ID319SLdU6fMmbHDJEFMyIA3FcnZEdH+q/GsdtWymiKuWFX6tg0RiNmRi2YXlh6Iy6UfCT1D/wPA
FqJHRVFI8L5gE5Tw2iEos8DVKni0ckvBtlitQcYxzE3KnKrzPswB3A7ATsiaDASAKzAZUAIuvh6k
qfFapU7nRU9eAAgGDo85T9vHJ4l6i9POEW5BTZTDxth3wUYDElgB+9CKch084eojm1u1hwbbFQ5R
VEy/PIIW/U42Mxi6jXyZrVRmhNfZ+V98OLQH4+WnjO0w5mAO+ZNCOBiv0gHm1RELpzilHWTiKG1y
OGoenGrNfqcv0uliKrxGDtV7crIlmkI60pwrg6TpyCTEVQu/sGZ6UuWt3pMJh3H9IK1pcjV2xxC1
pK+iIFOPfDtCPyFV2AYuQCH4BCkRsi3xtGY8mJo9bWD5PDYasffZRSQ3lmD1F3MVIQr8LZw0Lb/s
mI9QOkz8g0gZBCpwDpXp9liowpyAT08tFjx7Lc48bVeU6zzfKiQ9vtcx7zSrTfMjUZgofdQ4ShDE
AuCdrRRwyE4/89CXj23mihF18N8lpYvaQlyl8k84Z+bovGuucGsZnUJHkbD6gC95AU7qE0QfIQZ9
uwYtS02/K+1bNvOxEbVsrCwqKt1VRVpRtBrQN+TI9uOjRcS3ZqsqgePwwgtm07u1Q1sVoQ/sPUQk
J0yP1Po62vq9UtBf4CgzSRPwDUJBCMahKpPoPsABea+51vx/JEPBOldIQoGk4nXenSd9SZ0QEEUQ
e0n3IXFcROjYd8hiiH6LiHHDQGzd53reHP9m2/E1H+VoE6ef6W8O8Fhkq9ArPqw1KimKWJhRiwNf
M9l8/Q8SyWnyEBwzIJDCCgxc0a14OBW4GWamF9yWrTNd9/qqzk+QaepTLpbOm6IsmjFisrlmfUti
OIVpwzhXHs6o8R59DuVvy0FUciGrL9L3LzxctbnSWTOFtZEg5DsgH3p9xMExU1N0V5i6imvfQgNZ
B3lCNxUsO+NSSY+ifI6smfE8LYgfo74VOJKwD9WbhnAJuMzW4Qnq7tFOJCebSi6Cy8/FuBR2EuOa
7AxvAhMsLJxrte4pVWYU4xMda4pmEV21s/IR83d+1Yy9qO4la6M/WG8jzZn7j1O8WnSOAWswSvDb
GiQOn0OL4iNyWODV0RaikXJpnzF4KljVeWbHHm0hambBg3/atSi35XVEPk+1rDDNhMtYWKovIrzB
54giWRglnHn7Xa/04V5lG4qFVOk31Yj4WiGHBPA8vY/pN7oFLsq3P5dF6RQrvf/p3cWKVnp1qJhg
6cr7N+AXxLpdnSOYFjpBgtctS6j6epi8qBzlb7wkzBDW2UBHZpefieTxvuYkVq5Qjr1vFGRJZ40y
VbIVh1WIdgfM4DQ6feX3PfFbC6HBtLAek7PcXeAYLYosf6cBGU28r5vDiE8qef7SIG1Qcin/G8IN
ubOh/IixZzNN9WucGbMeUGdquOP3snqPinOylDPzq1HYBL6HB9s57UIkocguo0ILMJV2rsJFunD8
13LALzX9IwXZxVuMqmVYjp86inAKwtlICR9Xjq2601o/+N3gJOZWHDZTxadFDedSvOHH56USeLsB
NcB2DTJbyIdBKuwmAHtEpdsSV+9VwtZzfgX2eOyNZde5OlyKcMrDQ6RdqZoC6MqMMwdXI52pXxCo
KxFd47Vs5StWBeY7CmPgiCQXoyEppF7Xr1PRE7RgYVAdxebMQvlawNoP+ib2xYWNfOkAEqwU/960
21u/8f/Bt4NE/tk60Z4qAfjaRjUv+o6dDyw5MZ6BQt+R7qCPIWueycxp10bswQBIOxUZXOaWBsDn
Ge0e1OSw7gxbqYhmFXGlYJL6gsG/9SR9ATe9N0bnszsj8CWVHP43xm6GVNtYc6UgDEdunHiijyC3
+6tGW/3mK3mguOL+zpcUTISwlO9pOWhngzuejhqUJxSbYojgqbZH6UT6aN2fSfcC3ED39P4adQTq
DgY/upfDA/w5oxL5EQfiVBAVY0aIlpr0h113TkHJF5ZqG/dk7guTFH96vgQH/zqIQreKen8md7bd
3SgvDfJ9RhNCXHDaG94/hro9RXx0HGIYY7wMYFZX1YrLRyNdcA8YHJ/CkbLDc+jVKiinP1SXovs1
Qz8vgdVc/iCx+kqckkNABv56uYP4yEbfQLXXlcNS4kR/LzvJjm4tP4bdV0mYfTFtkxvDvGeiRhUY
OTLf4C4zJ75gMXSnLFgl1Fm/6fS5cW3kybOAEQqhFFrPLVmJt1m8ldcmIej8LhpnG2IWFFcmDudN
z/rI/AE2wlXIDHfSofeBxSoD7cMHYRV4GagBDvwMv9BvNzFOoAKU0GQl5KMWl4OUMhG9S+qkgZyj
z5AQIhiMMr1LFjOGBSCQFbeaAL8/+c0H4mQMB0TT0gBhvF0NEHgD4Yh5IUeM/zVOnzLepFOLEWIh
XbPjKCwBcLVmRQ9Jus4uKYVmtLbgr8I6ZC60aldZfk8FEa51dMSXYCWC8fPsFTcFczHgHvG8obks
305OaA1LCIZC6k4Ep75hqiMmLJnO6U4ySMp3X/JjIPoT+AEmHdobNglugbsRJyqC2b/ewta+mc+n
HjCkxvbnRVCgLf26hxD0I/zoif9CH4eaE+HBoqINGExUhXWhf6I7haj3CoZZiTuRgGsSz7Q18Xam
RGXWSIzUjDlO35NiF6twcPLzO90U1DZJG4Vj5I0EDE8rYUYffOKZ+BjZg16uQKLdsG/MR/gr1HRB
EvjW3JjApWpDEHT4Y4lfw6ZFrr9TezsZz2Xxr4/2CrTLQH8f2RH/tHbPfFM9f7v+o5K/iqzA6U9o
jv+i5jZz23/Rkh5InkEnBGfSvMZySaUHuEcUrm4a6q1kRP8L00Nt94ve9KHTGZGe69GbxGXF9U3s
XnRFKEC3mY7Fk48cNTRUtTCHyxR/ielL+s/0vpm8xgot9r2I2rPDN9sZi0i4CCJ1Vwv9kBpns9y9
qo90vNNWO3nZpSfggILj8UKYd1w42nb08BZoi892Oa+QvYhem6EXedLfB4UJqL187CCf4zI46Xe8
Y/CTzPDbcnpY4yahLEv50w0G0mQdts+30K3HpdxzseE8dIgBkx8d931b/IiIAnR9wzt0LL8JNYbk
xckgur1DtAsWjpP0lxhsIQuTqIxFciBbOBYcuBjGGRTLtLm4CGDpk8mMZ7hXrcZNoptqHalMzuPP
lNC2F/+gDvJeUIO95yZC2T09ySHlXhJ1A4u6XcUhTmhovKBvnE6gbIKR1yQgClMFVaSEj5c86Hn9
RyQUCfM0Ro35t578Iap7g3dkoIirAbqG9G3k02T2+x2jyd8gUABhM1jPujs+M4EZzqa4kPxvKFm+
6f57TL8K8IpcuuRIdTn9457ZddI88o58ZT8Y9mh8yeauD/z4TrC09C/JkD0umuL+rbCoqtSltj9W
+3Yy8UtMHiFhCMFnJiEKwW1P8w67XMp/NMi93sM6i80P9mAtZ9u+gIEPC96iBfFhlDoj95Z5UigK
FGz9jQRyLaMLRKZaQRiSaGq9K44aCkNpzuWtKAdCt7oRKwJ5TPWvqs8H4bLMr6L0V9YcjdOuGQkN
+NdS05dtXhl2cYvwQjYsvq6a3kvpb4JCZObope1w5mTQX//q17EmMaG7Klgd4F0HoqJf1YWoB11i
Nhw8GaSOOI7xbL42iK3MaMu0UdgpR3IQbST1MNOXhbajUrM1vhIiyVVkauIxGDo7plKINQiDSmn9
ZdAQBc2gZpo5dbszUHVg+8HhHDmM/SkTPcTpi6LhDvh4pSNLFEnlAdhRBV8x7J7MCZU6CjcjZ0Mg
bHKjxx8aql542ay6QMTyX/Jw9UpP72nd5SylWJzjfp/1KEv0RwSRKHMRZJcAJyEZm5MDumSUoLD8
nm9HobKF3D2gTMSwgzNG/U6jN9O4h+MsTU6nr1ecgvuEBaFbWC/4mcJy4PEW0/0QnNjg8m5rdDjp
9iEgonANo7+sgzJxLUqO/XH8p2ebfOIS9JT4bDZurW/McFcja0AvKDGvrZuOmDGqrq7jh0Fnu04R
HWVyn4Mxt3DmJG4hS/VKGUqXW5G8kNIPUd2mL+gxBKxIhT/ECI3Gwnx/J809Ub+m6SdKjlUPo7tP
rU3TUP2wUJDTEQht0t5q7Yf3tpXXJQ/QmUjTtw9URU5zB/iPdMu61SV1Tp4xuULiYgJL6p3+Uf8W
3PIhlzYrer+RgtCbGAJk67cAaxq3GY25e4OkDzlDnuMM1S6U/X5awqyNw2elHHqLGB4bxWvUrjGB
TtX2vQ2bT+Tkjb7p1dnLYOxgG88gK+EVQ39wyIe9Bp/CUh58WfK1+4i/2GRLCG9lyUgHiEvE55xx
R2Ll6Q0dpLrE3QmJn/3Di2L9tkeDFf2TzCUr3KVk2/7p2hL7CcJkFW+f6CF4YTx4tVucgYh6Gwpy
KBlE2DfXThzAQRJ1w48wo/OQL6PPoHDolBsvfXnoyr3GMGF+5gGKMItbA99PWV97idARnhugC2Dd
Kl2L410cS9C8n1i5FukFwWjerAOSOSr2sf6hKX6s0J/pBpdOfiDZ0G5z7xtXjumwVGGMm9NVWwaw
YI5Yfz2Hc03o7sm6MeGYKBdgppu1DHzUL6R/veWNjdeTi46IwmtTV95ayaaijmBhpJtEc/m4DZHY
u41c+/ohrJdwTvphDAl/xzNN2keRu2828DuhbUPPxUbJkNtxu3Bh1FeOJHnYGH+j/keerIBcV/ia
Poavnqc7sokyKq0b65VFCFoyEovFPPKNPDD5aihBGzak3Ie0PZ8GMmixw6NAkEzI0m2NdV26URhP
SFarEtVYbES0N2br5UhKxE/rxK/I9ZqgXQ15jg0sS7M6hvR8us9agG+fX9Y65MGt5DGIXtRc6WcA
u+kf2myNgMQXkzMd4cT/KvoGE48FjvWqXH1rRYecoH8MKjDEubKf9pO1L9GWmVQ+usHoIhZV4r+a
x/Ikb2j+kTGlCh78XShu+S+knRjNjhRCU77JtMG8fiPUzcNCvfMVvjpEPwWoCupmfg7btoUWK7mg
M9ZBxWGRtAcuctTEygs5PLI+Ozj0JeAnCz0fnVL+zsZyfDiT3xo3OXTKzyhe1vExFMhdZVdx9Oub
NBqCWvfDyfoHDFdqSxXyIlAxVROd7ZJqLB7+dwitZOmYGjyzDuG/cHtzUVMQrFl/kye4Vl454rW5
tZyGc7Uf+rlqjpDE2s9YROzgxCVMZ+oNDzghsZLwoXVb0pwVzsGOLfVi0iAAXSgAyJUM1kX1FwGn
pOlNTv8l5zeRo/VVeq8oPkBBHJ/hTFTVNSk4fZ1l8P8J4Hva96FHcVBbzfawNxu8THP4mvxRnfxw
u+m2KltqvKrSX1j89kCahPwveq+xzJQPubURVIlPlur0Tan2Aj4iOPOdwH5husLESGsRShZb2rOL
S3+VYYMQD6NHOFil25N2Sf4lJDKSWEWrkuJY+gZ3M2NbPw9KZ73dQCIF9WdksXMBSa8qAvz0/WsP
NFAf5dQePky6ktq1uSmfVU82DUPTAiOFkC2hjnD3qa2NfH+8kKBU57skYqyG8CNEeMGCSLKkhUCY
nidXtXbT/znVCL7Iv2VAtt5vZ9LIXMSNpJ55flNWCNZs7qiDMO0gBOOJY9RBmDCcNejBP6L9dJnY
IvSBq4Z/D5OPmDdTfG8Dy+vr3RCdjL83z9HBwulluKCcb/JTEsf4VdHUzEGdr5s1S+cXEfa+I0PX
BLCbgUDSD8dICawk7qhMymEC58zEMxoMbOFFd0DzjpuKfHCjOtFGk27K6YwadUjs+BPZhZotRQAu
ZaN/CZ86Latz5poJH8lGgezqzB6fgzQqvOaw4ue5pOZ9N1MMxXbQf8gKgNCaxk4xpVV1Qbr1FG/C
ywz7h65IgKjkyMOBlDFB7lkXTz3KrWxOf49ESL0llhXhQaiKeW87LyBARTqlxQfgnFl8mCReL96g
fFxOxg3pt7CRjuaZfZDIeQVDPGm2IpF7s7RlZPfDA/9E2koeSo8CDeBXumg129GaK7MFZTyzFNRg
scyExhyo0SOeJcOaxTm0kbqSiUu0kLrndJ8u6V9k7dn2M/QBMcDDufouuEpDIqIvgrlCufdOsarT
7LumWOhFiSEoBK56Pq5HhJIpdN4WDgQiL0+StqQEsyGC15df1J4uK+1ggrVzbob0qfVuecIa2X+p
uMJgtCgYxM5drxgMVHLqSX6UkPCcGTTAYBOaHAhAYxlF+5H8dL07RMu0/AhO75G7HNjZOkRw8mHu
JZmdXRAgFceOOwe0OQiIyiUm+aZIDr5qGCciKGlECM71vjjUu/AfcHilrMAZe20ePPqv5CiTCA/s
K2lEugjLYD10n7KxET5lcDlEQ/0NKfcAbNiTc2wTODIZvFmGTa4G0ScUWNDvYBDMTRrV7EgsFFIz
XVO9vt5bqpsNbghzw3CS86vDb32jpuIJrsqTKD90XhKt31BXY1kHfrLC7RRzS+sQXpn9MzV8KQL2
+2I/Ajnn21FETHZF7Ba/KVhFyLniO22yc3+CqmoSAj2cejokoxsOB1H592bPBuXjYXjHVy61pBxh
RG1MBlizQib+E44zsdkjj6yKXQNfxP70hZJBJZblNV6kejlzi8VzVlIxOpVkv8Sd/anTJv8Td6di
JMWGArLGGYxtN5d888C+91bzL/5Nn+nmLV/r4BhZBD+hQ7GZmM3+Oj0nhWTKfBW+1go/vijo/+XD
PwStUyrucKnyXZ6Q7eJZIIF1fwtzCy3uuf+jBS7C0TE0lqMTii79aTAMNMyh0kw6+52xHLtvIk3i
9NFzKutAEmaEToBygApEB22kqq1pC0rLwSFMSo5PFcd0ArNdoYKCYal9DMVtsMlEKkMJXsRkmr1W
xIVhxyDyaMq+FIgG3jQ6i3P5i5FFUO7OjfeypT5KXLRoyeHHEGjUTHhpfJ2BNRZEqPbAk26gGWT9
0OWJNojFbEUbhaFvZQIIrF9EIuByfboDcXkmYEtDuPZJ3amRBzmXiT+Xjg2I08g8zcE3oZ8YW4Um
pngJhTbecSDgaomX2Rx0wxOT/cfRee02jm1b9IsIMIdXiVE5WLLkF8KyywwixRzEr+/BBi4ODvrc
Lrskcu8V5hzT3Kgh9tRfLfnhQNUptLGza3Sdw4faMEpx+ueuLTYhUEMTFgVTHGSas9s1prxxOMBS
DYrryvTRJaBmYumO14kJ4b/2YvTBS3QQQGv1F2gkbMFrdCnxlmjLfy0IR1DFbOEVe2LL0wQYCrUt
covwRrfHlCEAnjpeiFjAA+GRIsrvyyfUfwmCwxZEfUjI2HBEUcwUgaSeaZiGRbp9ftJg8Q7Qy38Y
3xCRkc0A+EFXEyL/xUAb7aEUMNmH/dAFL20OFMpJFj2mu960WajB66AqWsaf+U8E1oyVwiyHAoQv
s8QjHvhQ6pDKb2+fMbEBPRGAjhflTl9tZYggqOKHtfYkZXMvxP/gcendrtpDJUiyE8lKACKYq8aX
xAXfzRB0y0vDsiFIL9Ol6tewxCRlQVlTvG1RdWWPm4r3ZebI43N5axRoM9QndMyMvyBALewHrWd0
Ks/agb24qO2pG3DC4YFLqUvEMqhfK6l16531J3KUzA7ZpPbH4gDQhuBtBATrLPY57E2mE+xIbPOo
ITtlMk4Eb9YHIukYTKKh/6WBrt6QSEKyf9PWTJRQ9qv8AqbYSZfofeqM5VRssdomyUfOPK6j54t4
f0STGEH2Ydmlm/m5iWvG1LiAkxosi6jZbDg11uvbQDigsHrK3qu8Flg2MfzmBmuIv4VSBhKqQkeQ
tl9i5c3kEmndz086+/mncllXMuaX9Cft921qwNglf6UBY5H+dhaCehrDGKgBOwYTOwXrnOltelTY
iIeewj3EJZBT1GaX0ORIxZf5SV0e1ES/OfVVwhc4buF31skhHra4RPX2bCA/GDGzdPMSGAxLi2pM
mvHXWwJ2lbWWkUw9j0vow7X4nCBQijm38cLlP4IE43RAEhwTOreqQTpjlUq2U3nQ9f0guhqJAchw
euy7ChSj05sOs4m/82lnMuUa1wlK24Pe3tr5/D4ATmK8cJMFJm1Uq4ktFav3vkg3URAmjoGqBu7/
l8qbbMffXb7EdKFRny2mI22ECXyguxjGeZB3pM7BUMwfbNJG1dMkR2p4oez68fKJo0EyTAlC1i46
PpLLv6xuUy60Xe4ZO2uZLBtX3RBmDEOwC+SbkPrVHW4wfqPQPvK9g0WgjArAO6x4mjGhgg8U8c/b
wImgPjEFbW1E1oF14tc0Vtr8esH9qi8qUpIjXRuNQBkB9F2bt9hEycDg3cYsYvbrJxI7Ug4cdl90
SjG+EQZU1UIVWWO0n0b8+8RQLrlYKyOI3SxJUlDjNNMm2fFr4kGTlw/rUuUVAfRfEiAHeX+Hu4xP
iuxUl4AAvT6P6a5kKe4S1Nv4g04FsIDI+8aIgWaGxWCRnZucw1e1/HJii59qngy6V5sIFuh44GQo
wZ9w/EG+MosGdSmu4vEWiQCxEba2u7b8gg2TNPB7Dq/XRscTaiHvSrwCIqE7+Cx3mKeU53e8Rw9H
gaIsam1JTuObA6ndhYPhvwSWDeE/0udB+mRzXmfZB8/xJ1GxsXLeRKviyUAXnNIES3wgJQC+Qdtz
QzJWqLo/shEUH49vhFfZgjkLV0dKfoYCpwsqpjldAoe8O9/eKbUWm5JdH63yCshjRYtQsT8ovlXO
2jn4HtGSeeKzHUU69GXf39M3yJo9IpIYtXsQsbutfWBNBxS0wOFyBbEQpo2TkOLo5JHnrZbmEguj
HL44FHJH/EpkPbLAe743PWLPZhnzlpMXMXrNWgm4XKlTVBm9SgaGodhwYvf9FtxUVZ81C8ICGwLj
dwAzw5AXTwOFMov9+diefmY81Otkph9WcYmVzy7Zq2Slx/MaBc01XnSeBiJzWSWQTsUp3GoHAr6m
QvcHZqrcORLxVu3BnB788gwxMfIOn0et+uLol/trBRWJjpXoI86jd7jWlaBTLU+Zq3+uKZGMQUhY
I5Ku8A+eMufF4k/BlraEhS2j44vYjs8BLvxUNajRuFragQzkFyM7OdtymyhcbSa1LpoMGKGxfqhx
GcwapSCNzroCSwT6Ahs3VExUEvyyHXMyaELpeAwJzVJ3w3sTD84TlEWzxt72JjFF+IP9NfhwsLTy
O5bXWr7DxaNHXxlTxqeTNQ1zwdlIwc2MZJLiQBi8lOZoxbgdiQHoAvkCs0XkuaUZSVlUa0Rjaf+z
nsgPAb35osYzF4CraF4IcGPA8ItLmA8PqRVSGx9xBEQG9glIepFzHoGfUP8eLc/pDuVWRqaH//MH
pw2wDmKNHHWD53C+Y0YeM8/cpTlq6+7QJigQeZmy9hYPTKEXzV5ZYvinAkPMKhY5ZtO33z34DUTa
EURRMwMjlY+xchyeGwszKI19LzGhsNsTRj7h3kbEotJd4gHZ0a6J+txpyWGgKpd4DBKgoLNoDKzn
E/65skRCdACtVFkUU4uqu2ClFWfLIDg3GbstWHiYzg5wopfgyM/LtI3sERKRSx9msu9g1uQwGPaI
q/amu4TcbM1CWPoFVcpEi2EY0VM4nG1cTjF0VYf3vY18MkIo3bBwRQQIpow8eaNpZigjDr/0c6DR
w8zTK084kHpFXH3kA55QcDK1T1y1i3pL+dDgnzF1VJfxb8ehgO6QeI87/5F5A50E2T/aZ4z9TTWO
CQn0ACxEop6z4xzwxhA7wbeXvL2EJlU9MMKAkxmJpxBNKd2IhaB9GRMZQSJI5Cs8nlL2mHAtbKLs
SBQY1QJ/EVxwI4OvX/ro9H3EmEmVDQwHCQOFOba5IZegcvlwg9rSfVUviJtuYeyF1YjYbEcdRBB6
eAJMguI0+ht/KItqrgxtX4VrE2zygbSKonT4QIQX+ANEgX3na78kE70ffXGxAlTY6G6U6BOsdAPK
ZFpl/ghrTkg8MuUBj5cIn+xUXgvFZT5N1D0RIZzJDHS4+SGp5OWK1VNF6ZkuS5gr2GaJLKThjrDZ
+jJYzveKAlq5gALqzny2Qx78r71ePXmqCWF7+gx05U07OwNXc1nFGo02kPXwQiQP5ReTPvofTiYF
EPGNJCOi8sCGg4eBMiBrq+7x2taFNy13inFWNT/NdtyuG5YO9QSaG5mVM8jfYg7jGctnYrcV8Gw7
eV6agA8PgivfQV199RwT+fGPhEOLtoVnr75Yw5Lx64PhWzLZVelzLnBqdX47x4P6JR0ebxvsVRgH
5b/Y6Y/1TmMJ6eZagOssiL10wzaOndSgkmive7yReGJj4oveBW7R+SuRsamjfPhOPpQdrg5HXPj6
A0IHE7wCpPhf4yi/E2RpbqATUGuOwQXHLY0/e30y09B36VvCQSZG/4hbssN7DtsWDB91MYDd9fN1
fF3gogpBlpyZx3NUShCqkMDuJDb90TkGoXaujw0NIWKA0NXiC0hWUH8Z8yjweieGUACLm3ahdEd6
q+mCuWfkiMT2azMr7fVdD5R8Zf7guEwv8s5cht8q+W2OeaEvDdfZ9q+90NKQNjDKO5jC9DLIlWJ9
wbBTezuzwRsVeLVU/sq53ifECz9RRrLnhlh75lgyc93mLOFUc0FBKOa2SufwBH6jJ+txE9OSeoSC
8HwoH9qZqM4pvNCyNyteK9jgpYfKpz9i/doMzHVrCjhsAEAeELdhA1gcxRUKXV1ehfjNzhXrEm7j
dkcNzQrQeoPSC7rsBnq0m91ZOzolMofu4kP+zL6K/ZP5OtQyVtXbaVteGf1urPQMNIq/GppxX7rr
4DhQB3n9XLsziofluBN+38z+Wz4fJpPNeS4SYQ+Q/l3Bkl0gfjHs6pPDgyEnJeBCe3tKZ5dz+sew
qWhJV63g1+ZhzhJcw3xXCIy+4Jfs0NDM+EzsfeOdPOYaKK58oYtEfM/8DRH8lODQwTTg4yN7+tqx
AWgaM0Q/cx6G6p7aaLprXGyYDCG9Aj1y3+aCk4k1Bi9jfSFQihuKLPheXfUK2I9Zr0ckePWgSKoX
0k2QvlDz04UzZOJgifbdJ4/5eHjdkKF9w1FiWugjcKoPjBzzmRHJEUj9x/1dSKtU31RPP26cAU+D
thiSvW5g395RpHSM9hjqC9z8S2BJEnKi2Btex+QGEQFU0xzpViKsQy7YECih8fDDEiZDnU8koje0
pX2dLeeIMwz64gOQcYSMRDkmP28Jey++zVjyGXkAGEvkE/ApphcBh5PxjQWDKIfRY34AcIwfVJIr
QeGNiMaNCv89BQZBUy9yAgJY0iUdbaCfWnbjXNIcHvB8BQzjkYWONOiwXGYu0ieVGDHEQUtpWhrF
zvDayaGBZO+FSZYHTZBduiQFChSEV/TCf/2FZsUZgmlbnGX9i554IMueUS0xKGzX+WnCriO4bpn6
dDDNvJvrDvwCxv0NDUxwSDpg15TFH3G/icHBbCZEZoAUL2j0LSffVJABjF2FbHEbrd7PHSIWRvlm
Dc3QSZ8kmA97IRgkhxz16CxtYUdxWH+BjjWJtwPlxQeHk3LWEhMmRKCA18zR2JIHoMtEW0n0YXns
/EHD/r54r0MlSGEuaG5erAnLNVdGmDOU2OrfYBkL0RHNWSnO5ztRf+t7U93wfYWWneHqCbo/BYMA
g945KbDcsKS3uOD99kISEBxJAG+JcGfUpcxGbiJGiT5ixIwDISjxPcIQQ3XORrD1hzfJRaAw2Zcw
amI4jsx55I52BpQrIUYjG45CfwIp/GOU6N0pMqGXMbhBkTs+t9OxLlDIOAC8ZPVBW8B2jv2ZR2ie
O6wyXPNLnrhw90rOCvY3un8yWDImgVwW8bEGAYJDrOezzH759pGxDf+zlShOMmmPtY0MK8p7cF1X
7ZvYt+Lj7TKrRWgE404mw9z5VJbVgWUEqBBt5J7qkTCiAuOxCsjKiBEPbmv8+PRGDkBoRp0vGfQF
xWS8HD7bljHWkvw5Tm25ObNqKQ4QK8sayhQIyvjnCGlzp1tOy4mM50dw83KN4fWNKZ05rrASBZOR
hYG1zKMKQjZC1p1UbumeFDon3Ow4wVn4ONKIg2nb3rVD/E/EvcbjAE5zOazxEPDuRyZHrdfe1/hm
gCyUbLMWzXf7kSgBZO2G88FD6TIgssP61QYq3z9ynE23FVmnm6Of7p+Q4RmWe+yo3Uo+poj0sBQS
RlEFqXkBsMRLhaLCYG9wZCHFMkBdvW71D/Vrty7hvQs/JenA5a3huwuX9BspUssP/l9hwQwAYgOI
z4LlNdem/JVX2B+D9jaZ++hB5++DBOd0SoyvEjkAQlGOFwvpJnPvWlhQVSoHYH/UZDgM1cIhJpkk
EVH+6Moz4OR/nC2UymDswskXj5FGr265NSBuZ8Sa7zz3poKrfZnkDlN+eJIGEUoL0CF0Lt1alYNY
t3ERWNcXG/J/4oe2+sk3uKrJIfQND6Ijsvwcj/KiLkjIhc2EwHKAE8uEHesUVh24coPLwOKkvp2G
cRdLe4z/z+8x22sMH5cFAHE/C9Itc/kudFAXWefp7b4+tNvUeuVtrl9wxdYeNRBdnGBdc2NLZjL9
Jq+SKAELpm9xJ7wiscsDotYub7Wx57EZF8M/QlBUhyh3ajTuC3XHnyK8lsDOjPgHA5QuwkogKNOw
282bxKX0Q7oRcKEcpQrUAxaiHY5GCvjOWKfdUmhXxjOjT9mytcrldYRBMQBa4vIgsErIWWFZdhoS
D+QqAHVHOC5Hc4NwxUIlqdrFFs3azgyd5soWBbmgqyN8RLULMRPvCDsAr7vmFZsLUPfea4+xPwJW
iqPjIGY/MdoLy7XExYMdSv2hMTnXXOGGU3YY9qM4q3OpCH7ydDX9tGbA0kBgzF9d8ODi9sxir9wA
/BOZd9gGRkosvkgokQQiSRTIUlH3OT7fB4DDH4nDEA3Mk2yCHYbt+sFOUQ3CAQfnGjE6Id3MOIZ7
CiynsAUG9URptfn28cyvCVKAtLw/8UtJMwd08cZ+AXes/FCq7YAKgyyYa4YGfRDvyJEo+kkxoD8H
PThuK/zCHkk0PfGXTINYWV5pful9e+Fv6vb6i1liIAVv3g/CG+iuaAyuLI/dYQneaU61ET0irfRx
2Z0alAOow7yKY9jO9ji38cq+13q2VuF5MlWDtwQshL4V46i0CbemJ9xYUYkkqDdH8/01bvSla7iE
kzkg92ly68RBl+tO8NuZj4sAgeH8MnXVL+HWYguvU7J77+o3bNxyU2AOY/TE8CNhY4lHtLMpc1jB
Slsq7NCAt7NAD679woYvYPZcICBEfpWxQ6WQdxEIXmeBVb/QqoB6hRvy/kKiiyyW9ms20fJwxtx+
7SwvbWiGIdfiKnG7LVK+kEU0F1GurNuDRMz6cvhjrtmMdsswjc0yLmpe9TeQghUlUFH+gj7MBYel
UUSQEH+9MdBeN/51zXKHr6fi1vFC3ApPdHVIo1kOV3tNJrO+vZMn941IXGXuwEB1FZoEprl1tENC
hS/5hjJI6cFFOlrpRzhY/sX9OpNO8vd79fx73XvC5Msgkf0mJsIKi4XXx1/juOat0ONAee7ZUBqA
J2DY8VEs42XBZkLnZuK3QZ+JMIzhDHIY4adrKEn577z9i0L9CHOnewZo1hneLtvclaa1krv/p3dl
7vMkJhi/xcwv6VKxfYZsk7z8lJzeg93VLm0tXNFmpVKsFHwLIDpssPELuXUNFkg/s+z9pyyPUu3A
m8scoEL1Kd9DOVpO7WoCGm/YfEUjBw6acc6QHw6E4beC7vJFmYt9VbCxtBu0OMqftKfc4ezmyAaZ
suebU4gjUE9xhqh9ZtgVCwZKO8ue9iF5tni0lgmCmGbTpCvlV/ggJ8Fk/khO10siVp0V3gpGqvgF
CI/g8swtcLaJq9ePsaHkh7b+QiHRogrhiiZlCqGg3k4L7tE6OknxV2udzOkunIm4NwRXQ8C/QKQP
ZRQKEjFR790T2ss3Wt7VbEIIwot+JI+CX/Dtwx3sO7xAyLEAILz9GCJqg8szi+i+92hBs/CfXK9H
wtX6wWvK5Uv50VkYGXd+38i8j7wqBtsI1JQb0pKwlHC5ce6XzMEq8cKt1sMezINSPuuv1bSHJDoc
1WSfdNc0RVlzleB5My7q7UH0wm/uMJDuLG1rWoEvJeTx23Z4wwUEbslH0f5xXwPShTBr3A08xwxY
wxMbAyrAp0yglp0jt2V5vEgvcF7hydAp2YwkKh9TmdQj9drKLJhkBOy8dyDeBL+NENjAhTOwBfA/
5fNvY3yUDIHTGP0cSxxEsmo3i9tx4OH+Qaf9mjiYWSkwQJ5YlTFkN9Gc6Ab9DfvINPyTTSBJrXYW
ErKK7qW0piAIYw5p7Ef9kAWlKYAEw+fc/cXCPzJZtSfW0H1n3YdPCW8d2LlXiluE1E/L6SDKYubB
uIvnIjo1wgZcWIb7tj2zukpeN/QPfDFjwCqaZf8T0j9STnYXpGgCYpjB1/Ktl1grbeXMFdqNUGG6
/kHKkF3I+xmLmb4oshYqeoJfoDFdIv04oiZR7hQZICSVg4TfIvJfTC4EHxqp1u8V6OO4unGwSuiu
Y5Kzz5XpqxtCgVtP95tfCAajTOa4pz438JHmxRFT2NMsi/lrrWULaPpOOlEZlF9MfPUj86p4dIrf
gmn+aMPXAnQ0LzeBaXC/I/uEMLMxvntKlgtu+RDA0+T1hdN9cOsElDX8kJhvafH86MXAdMvMq6Td
9K38deUHarQJqAs8SV3csUBclagyYEfx6NCvFqmrTrxgg4YM+pM7o0RKxhcG87MihnxR/Bk/EeE6
e5gJBk2x9kGivO6l4j9NxtXmXS0zeFd/TbKEuwKUX6O+BxZu2oblPZMt7W9VepP5iE6qd+PhJHTr
l2S2JbtTXb9bFass815HCOXYGbnYTq5x/MEqGZj6uyJlj7oBTzhwsi3mBYpNc/lEYfdqV1Tuyi9I
+GwgLcIVKVE97P3pVuV1cHMR7lsS478HCgaJxmCeEgCxexkuCQLxP+MAMSQaXIuqXChdPKPDgrzD
nUET2lEqpqQDX6x0o9k1QiYCJ2ltcSjBN2IrMKDMsxW01E5/p/c2ty3cIlhK8B439K81sIn4atjI
YVMGFkzsmcpysb+wIc5J7GxJ2bDmD5F8gQhXEFgSfugfk5AQesVEv+zJBqz/A5OaVuWX1zcFYgIj
JJNnweuUpWvWQGAeB7YzlxcSI+TOfc+ZhzuX5UFqE6GQXgmfS7dEUuBYwsiz5NtkaiD0mV2QkMxv
wznzJd353IT0kRIFHdnQ2uqanSq82B/wl6bDlJ9/FzMaKpSddO/Zke3w2WVY59sDolOalFn7zuSF
JAl8uPwAPljM20v99NoquNGXPkKGp2vNdRkwbz9OnYJFcrFB7rXg69lb93ncrO3J9p6n//ccMylB
9tT7r3/YfeMVccYQmV7JX+U2vzjbYlshYPGSaycxvEjRlvoEdQJBcQvmlgVhBBTHq5e1Y6E60w/B
k8Fd8HuU6fhPlpAYjBU44qLaxzLEDJ+5IVoy8woIv/GG555ZOqRyJcJ/RRFH3HKKD2dyec9b8ESL
YU+HyDIW9RuZqKmHOitGfmnDcwSfSqfJecq8MQHtds38AfijR4Isb+oLfjIjOdyyccATyjqmozD2
B4d3Cl3CL8uu95x1w6lLDMK+ZyGPr4ZkrCsuL3gH4vZlF18MjXQUyC4N7cyQNFqPJox6qEOcQa/+
YD8uDR4RYLVbNrbyk+h261q/LNAuLF0437BHf/WVHf4Tp0D9YlQMnyGnc8Njy0PE/gcGnkAAmYNw
4sWIxq9HL44cCEp4x1g9ki+vgu0lQuteVAQp8kgiUrMJhKFUbJj2mQ5/zUpYnrMVlq8e9RbuTF4i
Vxv4XAB/FmjxxnRrLQXmunIg7u+vWWXIIC9bUEGThCd+iKBS2cfcZSEQocu3G8RDqOx90HNgfGsS
H5Ig26UY4zDALJ8CAetBPro19rx5a0Dw28BqPN/DZgWnCtTG17MttxJHPkokFMSHeNcukHaxx3KE
fwWDThioTv1tmh7Dpn50CMg4KM2XFG5CxiGiTbwXExXj3plfGpSOci4dpMC6Yg0Z9kihm9omHHOB
DtAg7ELjTNu+vhhVMqCaBddoM/3hg4Kfp+sNjr2kDchAMLBLu00Hcbyy9uF4GCds1EE1u4nDf2hY
qtVI7PxIxhWQowU2KPXxgvbCKB6kW+h3Cx5PmBtB+0OjWhXribAah4WpmB3n9tozI9e4kQzsGCJR
H2f+sdQ5WDZQO/NbwWr0rRsNTvzaUyRkZFPsQ6eOD0kB3M9OY0+VfIGQJ5wl5hcpiixa8Fp2oBsW
nbKlpDVZHW8rwm49s1wDV4IyJtrcHaJLV6JwSRCHyMCYUlJ3BwUFh/GvjCBtrVOsELhP++8yv2sL
4Ww0jnZTwwMzGFPHSk9gBdpKUb0RVEbWJnY5dSd81KzwcO8eqXXN7tKBkjG8XlhAc6CW0gQ6O5e2
rEOKqKRrNowtOR+11wl2vGX4j28VhBSzWMgtiAx3FuUAhDo0dqH3/ob9Wy3H5KTifGALvE/CMyMa
6bnJkKzPQcoDfi2XZzdlciTMY0GyDMgiYZYtLxWN6hDt4ke1Ghj8tj/TpkMD1wQxNmr0ALMcNZLu
w0pkugWgdck8RgAL13oxbTp/snDQEWOw5aiINJ03OHm3Y/MbiGsRgQdwT5lR6jIVXBA31JSA2imH
CLpDauL2BtlIlXXkuHpXnAe37n9ZaeRyPTx6oFd4Cy/jwF7Fy/vfZFd+vAgxugKGUqZ1hFZqMTGe
cZVog3NmoEmh0aKreD5XbwP80wVQLDJx0NMfqejCraPzuaitLV7EYf9SHg15bcYmPbe/Js2Otp5u
7a9auvHglmrQEZ/8IkuBhovbZXYS6TzFzvM4qQ+mAgkNR9av9WiJrtozmmULHjHiVfxIE/AfLMXW
zyMWJwmPyTw/iMCqKPG6zvazOSHa6JNnZJdKRM3rhRtzkSEhTFdV7n5WHJQSf7Cd4glCOAPqOVR/
ZbIFciiU4Y4IYkplWueDBJeTercTcF+2HWJdfuBqAMGCQhtd5Xizds8jaqpipdjP9Zs1yPtJvk1g
RYRwXsNmnlVo+GixA12B/pcsrO2WaRcVJNsvan5fZ1y+iHNUtaTtHEdcwCcKpQmfHN3W5zS5ya6r
13UTjKYX5xdDPFuQL55e7pf0FgwXhWZZXCrk0+sY1RkJJag5EKVlXBAGB6dpQmYqjIBChdV/vGQZ
rjA2Undv3Hk2Pa3Lv/gw8AevEOMnW/K42LYJXPT9FoUcL6xMpsilihZYgKQPzW922QB2T0xuKptm
oiBWNNP1ud8wz846D+AhA5yQf2YRe3psYn/4mvST6Slvt9/ooo9S8onzjZwkxoIRRALuqIXELHxX
E5TN3JFihtFB6EycVSqAUFbeVPBw6eXt4EibuApMnVNzIchoRqjSaS+IwrDzXY0YlYxScjQZ4rjA
AJHhYlY0ZxcSQn+RK7/nJqVhU3i6FpbLa8oYAYNrXp461oHvjbZ+KJbfUdN3O5VeQfAxxC9aP09W
j5ZBAzXQPE+qx2vrY2bBjMgCPRfQLn1aDOscFP0Ocs2NWDEG1MH04DoBUuKm8cJo1jUyfBzsVHg8
yezT3t5L9xgeJ69VF7ktTSjWpl02HqCPVVCwTA83ViVx5s+Fo9sGz+QoXya4r+Yx1r0BnCxy8ZOw
I3/o9MqOhM5rO3RAXCKwU3T/SXX2ZH/cwVIhggbq6yFFBP7kJSZZ0uHyZDmRMldU1sXgtFggiCeT
+MDz4OkDgYkOJkwjo0fBwUCc3fnYsWSYrmXlRJDgtsmABpoPGIAAHSfPdVK4YfAuNxNfPhiObbJl
KDc+On1ZfcXLyTyVBeNUrzplAkaGxmcO2WZfcbU3iN1hHE0/CyhwYsnPH5sB9frf6P/EFRvw/Al+
Wp/l+JrBFMBMH76XteW6ky89Gh56XBK6ugtZw0RB1SNGBM9iLAKCW1lCu8r7t+u+zAbD/ydzJ4NN
OI3TY4rXFO6vhyU/xMsU8P3SlWTF0eKLa131kuGOWQ8nUAQB1wOWWukhoxSiWpVvebbDJW3z0Yjq
R0MBo4K2YDzzfkMzZmSBipW5NP93FlKWam7JGsFkCRW9bPN7YjI/T1uTLVnLduQk2brkibgoYcAc
mbI+9PRnjLHEyVjW9hFSc9B05Kt2TNKePlOTgf2KKG5zi5yd5+C9esNuxG1jFTtEjjvuTLKfyS6z
VBTgODa5h1GUvPepfO2ZVnKd9gaPjQNRJttKsJX2T+nEB29pG6bUjAwqCyKVnWFwMl9O0VyhiS/i
l2t2tioTORe8MIolomwXCceEcarjbNHDPywPRv2R48yAf1Yh+7wP37qJppFMWXsAq4qAXP+X1vuc
CCNwfQmfH3JM2gSwi9w6TfkvFw6VtJrF16x0uP/NSzSwn7nqRyCqfA6xb4Ll/tQawJVOKZ1aZNDK
raKC0jcqOcSs/ri4mmot4V4TuKJYjo1wgUfX0n4t67usfZRA/GwGEsMMUbLHPXtwlpR9staMffxG
+QQCVvx7Cmc8sMIP47tepnRYBLC28a8zajp1dxQ+Le6yRUjffyI9OnIGvKnNCps66aVaRZje/oVy
1Twy9i6g4E03YLtiUP0orJVgWQsHNvlcaBn0M8GXEOtL3S7bd6aTtWdt/OMMrSbGHeHkALqA0Kh3
GwaQHV0sfTZmKOkur3KuvicKu5jNg8UYAcvIFk9rKK9LmEK6C85finGVUYuyG6pAOHfKR5ycch5v
9ofPeK1JVEyUuMaibraydQPX3LjFrstwq9FJPpjcoe2lZHn1JEt9DhNz3mXB+giobcgarfHV+jTi
G0D6eTCxnL9EBJN+G5Nb3GJHXhRev8YhBMnIV+plL16YHoUsDiJfJyaafMLKqY7gic0rWFWBGVyI
psTWTUb7uE2FH27rK7pf5k04RCBBkD6m1XZ9P5FX9GgfFnaUg8ARIs20AaqvTDmMyDRxdoyuDgLO
ZjcR4t0eMQCz98LdznC5vz+rjdKsX41X51vsICSsa7ZOSt8abzaDSUH1pXyrYn2HB2w6SJXY1Kab
8u3r3bEBGX2n2+B0JcLdMJYjyV/ueCqZDIy28cAJgkIdgTtXKi5p2BOu8NyXa8XT+GRZwTrqWcsc
+EhCyMBzE+Ijbp52jpII7MRneFUVmAxzYCE83r3B3+ZYqagoVvNlSnUBrGhZ+++DZeGLvWqvdZv6
Kgxf/F67qlvN9EwsoUDSZQKRyfo1lnASeE/kvQQk7F+vbVXJFTm0cwEPmz2uWtbOb+x9jjCCgjnK
ySXeqXXQJN+m9ZhXa/UOFh9GNM9P1w1c/fs7QAX20D/N0qFTfvP7Nx7JPyCXaDZLFNgiOlKkJ6zk
zxMEhp4fRoJF5Y6NY3L6F9+1N0dUQEA4RuSlkhRxTMIjujo0P/0WVQbN0JQFs7q4Nu0UCeKRjJaU
EyQhp3HyayLu6m0jL9Ha0Vmj6UDqSiGFlBO94xCuS3b7KgPxJeqF0K7WT2OB0WbWX9FqfSFAovbP
1+prO1hf/HcGydrAhcPKtoQvkn2+25s8nsmZ6yvG49fICOpml493/c68bFPcspz84XXa/ER3EZ0a
+YNwvQ0I9H/o0aPCpstifvJimXQkq9NEW1ecWV7WX6XlyPVKA2NDgGQK7+46i5TeG5I2E+p2EZna
jiLxSlRHQRCNBtT2tZk1as/5F84hyZo/Zn1HdkGIgJ3tnvW2d2RlE1LITqx75skmH7H6k9ckHSKJ
Coxuw5eHAUMbZ1UkG4YAUSziJwYY6JG0v0ZDsJsiMFwvsywA8pR+t5rIfYWciuNAASqgJKw0OCMI
OKz8EA2LJMNNUlemBVoMmRzqDjO+1sUKxACvi5pcX8hvgYxvm+HYvjGe905vudG6F/Y4ZTmDlUc8
rTWCxQOK/Fd00NqjLm2xENTSghvD0LecCkRyvaE0NXwzDeoxxNNEYIEQwTNWfGkPcDAFilEarPww
jFulITSCxNw9k3oWO7QE2rwgTtA2MX5vRt/8bgontn7SkO3eqkAayIPw3aT/pO6szHewBaQFceWf
ioG96TydJXZQ3CfyxkDQ44XF9ZvhEu42o6gyqblJ7UkBiJXI1zm7hb8lwdbkgSMBYqWPHKjYv9oN
kock9vRw+y72GofD1Bp0AMBsEInHxFRIo5P3jkLwGLhbcNgGIfIoPQOTOD+6hJOg3KbsD2zKy7Dv
zLGklnEyqk6kF/IX+Y4NWsZS/gJnJfylPDPTIacuQWvR/4XU5IQ1Tc9lQ94zLMxDKe+LDKWf51S6
viCUogr3IeXNgFcO921V22rG3zMlQLVc9qEjIWPqoDK92EmjPyDryp92xpI/1fgTxL3Ehxxh9O7h
TW+faDYy1t20Ohxk7693Ji6Ey8C4QmJBZ/dg0HRnZJWKMKTx5DcVrLEUsZ4K3yivGMcNMckY3/zv
sbSqbLIfyAXNXdEmRFCCmNTdcH0Y+VkQPtXqCE9C/XlhRVjE1fJtLfLo1MIvnb+/OQnOj/OgTv0n
pn7dltJjO9IgAySR/t7U/Vqj0AedxFfETJooCuzwU+nRPpN81/17WRDNtrz2AwoWLT8Iwxdwdcor
+0ntG2HsYk0Y8bhW/N3g+DGK2OXROloe0dC4TwNvSuSpaDLzaFdiHxLoDYts2ZouPRYZE2TTIHlQ
831BNTYS8mIZtJfACT9wLtQOZMmWtnYxRx9E+i/4tYkQbHisKS+3dpzIfQlaNC177hOhdZOKBTvG
QCY7q6e0GYwA3wNlBmJ0Og7rYl2eXIDWLweYeMjhHVFOM1XCNk6TSBBjiaBsgRnlhbYB0fUmQ/iH
4pwD+OXr9+eAbN01GGTyD+dbA8Bov8YRO2VbrOGomX/CTRmuK8FTFI55fZMzgkLrCWWVrB+PI32r
EOiFUmGJmdN6BVWxSf7BVaoUAur/4+i8dhzHsiz6RQTozaskynuveCEUihS99/z6WixMDzDT3ZkV
IZH3nrPtooESEpYxQ5XwJ/nXAkl5q1yqfoVQqkmPeX7FDWJx3Y7/fB6kYFiJ4rxAEOpveuI+sptJ
jhbCn+bovNKdOeYG3QUcVyUJCXM5vQo7ohAAlXEyfx6x9a6fCV4YaSwpI3XV1IihXqoN+Qs7T32L
3bVuDny7vjUT3ySewFXTlTTj4BPxmS7JD4+zhUWSzhx/R6J9YcjAwBboJaTmyQrH5CHpmClm/Zow
epWRvxHWlnnLu59AnpnKdTDpUJjJRDkC+ZNGF4ZL5vVsmAfCTUYPPXP5u73jgEohQR5T+c28A5/w
dvQHsoL3/2reIMIiD+LdxH6Pc7jqH07zZoNkl5L0P+GjBkhF5UV2NbS/3HyWoATiNPSniQBdX/Ai
M4P0F53ZeUB1HXK6Osw5vU++YtZMDc5pdvk8eCTKPaPitPtpZrVw0Yk1L1Lmp7WQnQzet4wyqR8H
VSkcYUbSCkmkMx11wSlwbhna0SN6YqboQvky2PuEdSQuxauanUZrq0a0RFxHiehPpWRvHLP4odvq
N4wefBzi/zGMT7Wn3MAVlyNVxGKAq6/VQFjoz+7pS0BKW9D2VpzF/lBgLv+OctGwOwvi3O/PMRkr
o7YzonnGPJD5V/0oL8QqdKjEG8oAiULdmO0fR9vZnznhKcPLIVfHBlc6WLl/kZGi2zAQuAirCB3L
LP5EKfmxtwAzLit9V9wQasdrjyIq+kuAcWtG7RwdmqMdehIuikUZXxMRS8WbBouQBtSbSmQ/UpmJ
Ao447Zyd7FGO0NXTEvIRCbWMBJbZheR7zGDyqcZKvPCpmK6fmQHZK+0JTxI4mYmv986GeOwKugfM
iSDeVdx5mDZx2briqrcexXBM7554NGngHnvMXo1ux3AG5aqMscXG5iQT92xpPNZ9c4ustyO+ILvz
4jE+uhXuwVVPCRTIGMzdjVS8NCCEDQeR/JApOQe1NqfdFqmFB6ze7gGI9ORRJjRaLOtyPsxVYwbp
e3DP9IceERPyc73de77M7d72tmQWHLutuXbWoyIiXErLapJuxY98wN+7NfbeQbDjGy8yJoFVC+8G
Hb1myBGRq48RFDGxz6sh25TAqMPBRampnPN8paF4DQkLhkDw6PkB9kSGCdKBlA/SkEz+K/AGUYcs
HqA9RTZTww+yixJcjYw1xKRTAOqZMB29a5Atl0JcxOx0M9DDPRYzWEmg+Q4O3AbFAFSYKFjIwc0y
QLhnj4v1FT+TSafNw6tJZi9qUA4AZIlzc2Jn7g5fXYZiWuSLhw7jIqJr9gTEEhGRvutAxYfJorso
CvfcPK6PqXpI5VsLuRHxW8wAXxBbgCEziRmAIlTR2vndGFvkibfYs4cXD+EfWZU0rLi0rB4AUQPZ
LtsJH2BVzAuiTDi18MjWK+Gsd7O8OefGhsdF6jbaE9u6x2ArckZMwrdI2GD/zVnJRPSYQKXT8X/w
VBzlmXLSdiJTeYlCc/iCh0D9kNVXTZY4G9zZ1yVH2TjK5xg4VTpUVwkpMl1/5FFfQuj4Xx3c0Vkb
B1orKNaz3TlLf4wl9C9Zl4+UbEQP9gO9FZLpXxONwKQgpggM5eE7f6KLA4Krb9L/GwHVo/zNVnyG
1qR7itoGNN0iLTQ1nii1dFI048lTXBMyIEmT+yx7ptZMOhrXeDPMlVlAnxfJO9NkWz2dU7y3Lqho
bbRdM7C1XzNcuz3pvTL0/VolGaeUDmV+FIs/CVJgRdNN0G34Al85m3S+6bVLCwpV/TodGcwAozOz
Wbk//jr9V5qAszKvlvXNug/9xUeXGqEpMt2T7C1V/wJOIcE74Wmign6MUJoY52z5ceZijh7Uzssn
KVkEkJoojKulD+Snb11nhPaCPp0OuEW4kIk3sBeNfA6D39w8G6Sbcf0VFOZMqAh/GdPa33DbJgBP
sXqU+hmB40sB8j3c6cKqJOX3tz1OVvGOJtkWNyCiRyIakRdi4RNRaeT4yeyhuJBnXvhzF27hZ+Dw
C6dAHByFwWGoNmzi/IvLiX+F3gq+Y6EtOd86mwCoF8Cu9yTOkRIJDeQ+QFZ6MjYDmMWsUbD204DJ
yH+vMUvkm8z7CcHBY2JhvV3grPhvK3T9hH+9f6rhP0sevkScR9IeSuUsDwvQ5rKzC+G3rOayrZb3
Coy+p3OxN/YtH4+KdsEnfu0L6ylpt9rk6mioYjwjOtOwvy0LjL0Ix9eoBa0lzU8Kzydp3BrmVAK5
UCiyLhAC2jPis54o2jKpVjL46jLX9+UtuYDAiKbNSwg9EBLuPikxlKqMPnQKtE/x1ltoZWiBQmU6
h0Spc0BTbG0xSzlqyr3HEZKNPXmbmmCB9qybR1akUAUdVshOnJT1VkUFmMNe8p6TO5JwgooDY7g6
5bkjFBKqISCrpuhymoDEGD1px44xT9x9XuKU2pBx6oskDV1gePilVQ1oBAWDcciaTVz8M9GU9tFD
/3YUIiv4XA1IFyYQdmFSf8/MDvrajPmK0KTRN4gqaWUmX7HaEm04zvqHceQwPiqmKW6tVkCJ61y0
p9HPa40JQ14rT795N9hgU7JVqE1g3EbjHZIqVv5aF5LSRZTRHr79iFPK1agFI7ey+VDJ5aNn0DGW
zkjIiF8ZsmrkXPI0U85FWdDNQhAUB4JudfgZRml73tLvSYRCY1sYJGtsp+QTYLk0HFw+AD/hNWpt
vtiw3KXixSzoVW4UBLULlYQNn5COjqTKifAt9lL/Js+OjhaucvdSEA5/oqSFCA6XJs+e75Zu1RlN
Ls+eePbA+qJaEq68fVQaoCWFj6pfSMH4maJugWgSrVMJP2kcDVyk6SiWoEaYYLKj7x1hzAPl2cdb
0/zpqp88OBiE2fj/KPx0pGNKyzsZk9q2pPow3lQRHWk2crCKPELxC0jr5BtIQLQ5pXUqmmUgzzNh
GbYfsZ6b+pUw/FC6YUc0LaxnFxRlOiaiewVrheKgXZKfkShv0rAtZCfNPguvpNJpoEnL7BjKh0p/
h/7FLbipSqSEGTXom85aYm5dw9w4yikkYhHsmHlOicc+qCbaic1OFJaAzkTwchEVYOf8mATDDPKx
0v6BLRXER6JncGT0ePG8lnbgxzyYsjarkqfcklA7TVn+vR3pbyMgT8ETk9BEuBOkrAhbC/RChf8/
AqPDpvgZdVTbrDuOEPo1BDxNUFnmyFMn/K6mtWcCCZStp9n9m2RjeOBctB35qdazmGwgfc0xmHZz
BcAkg2vm8OwpzXWWFVkpzYrbuoBY0vbEc0YUP//o7D3boX2bwtrnca3XSu3bsnUgNPoHj1js3/z2
Mu69qJW05qNwI9Z/DrNG8wvImJWbkizosoWWXmrlw6I8gw+Q0yNTYN8wV8YyfWK8ofS8UejN7chX
ZElkHTvdSSmKJa9u2vz0/qWikgO9FYS7ATG4Z2WIrrLPS4NeGKXBrNsm1UnuCW6kB6FCEOPx+cc/
VusvAk7jrFpGPUpvU1lZbCtJ9jK4ozkoLGxi2bSNmDjQk6vlJxbEaQ5fNxX0b8N+G8sm9vNXQu2Y
A62CVTiIGvppIDTJcPNs1yLiFs4IMYovYrlU7+o37Vyb1hwm3d7dMcBY+bOLqJJYBupkRP4O6ZLX
SZSIFp3y4ya0eU2bq0iIWPkbrPy7pdjKx0XEnBMQsxiFwEiJSUlpZxqx4xMQN4PAdGp35uwkqU32
LZL8uj5oY1nuGR2vShouiCQ6oRkPDsKbaV0sfbJu0CRI8TKK/0mpbdjmFYRXhtgHDzZxDqAHIsrL
W4qtLXLcx/eqJoN8glDCY7x3MFfF9XZTgThp3qxHL22V8yC8ue7JFI4mg2dHNAB1MHz6KcZ9cVfA
6PQkm7IIOYjcoNHjUJ6wQvbBKv8SfN2MWQI4Z7/zjrQsCLyBGnNA5hxDlhYuCJHS3Z28aOhQnaX3
nmFuoA7uKuJJSPcR+A3SvGajfNAqe+ofVLpg/vJhpVgCWo8trkZuifxRb7KZ4eK6G5JJr4pEFk+c
nhCY0ctT8NP0RINE5Fvt8G+79Zwqlgz0OR7ja8hgQVfWYt62ggWu30y95MZPpCzS4poOl4GYPQGc
1lZ4Bo1NYezVh4RyExEQXaJqsqSdSJTWKtYUWboifMA3U8toFa8NRtKph/xyRJrnIs8+QSYElezc
flsiAhGJSjXnQrOrgtFAw1PaaGeeU8Fa8yxUeP2ofG/nFcHcuMjOefVXikuBVUtl6vFRfiSHjETq
YOvU9IHXa7mfNPW6/1Z8Jj3RJRbutgI4oIz/1GhRT/Nio4SjMeVTIsELfdCz3VD89NY12LEitsZP
j960R3WJ7b+ZDLzw8SWUp712qJqdh0FfW5DMXZG5h8w5Q4Wx4+hDjKON0Sp4dZi5ferp1vMO1wst
OJhbMuqk0bTmDz24O7yZz0iG2JxwPIPZEJ5tAYYMbNNbCWDVc65q/m4w9mmn+l0PhyI7OPpGJ8iD
yUVaROiHDgaOm2EaxeA4k3aHW4uIhGRaIAP25hC6PuE/2priRaRdAsqPlaSRrINdY9aVRGz+Zv7b
cg5qtW3yK4iAY+2F7qGFWx/bNnsqGIlKkQNGNvf/Cs/dgAKnh5CC+6yCl+kz7eGbrS8yU9S8QtbQ
jRYp5vQRrIblUbwJQ7xOCYTyJxKcL/snHaNOR7tEwiuRk1Etm+SNMsOaqGfdXJ6kprnWIDi6kmkC
oR7IvppQfEohUFLgxImjuweur1vAS4zIBnUedKozZpTzRBMXnlgjTUsw5E/JSGroc9VR+hIBoiNJ
yIVXs4ulT7djkAYx99nk6D2+0Qkk8bsiJq4wPGg4FSkKcfDBkMafI3CGlPXyPSlFFv4XYqvataYs
snJPrKzAvj/gY7IhI9BlStZXic6Jsqceach/CmmTbnok1nF0Es1TEMiMPHPvJKsrATyeaNqeMtZV
cav5kRusGGq0S6tNgtk2uGbkZfFvCdCLeM/DTfGvNH6IceJ1q0kYZZeyiJBzx01KXBfjQcksEf9A
D+jmLSHzwy560iYXcY5va94174FJc6tR/2VNVKAYZUZLRNGcOduFdB9IC23BBTMnuANFL3kAR034
dhDlUGtgtu6mAp+vL5Vos6mb2tn5EEIqtDfkeIY6UR84+8cQAj4GyIZ7XDwQbEzDC2EI3jrPL2Tk
KP0ax+M/i2CbYFk8ZYLi402LdHOFvqTE4AIDxbnza4wwQ2CtejSJ7sYhs0C0S3nBcWf1e8vameA8
tCYKKOuOxSvP30E2URTughlmt4oUVpCFdpUcAOyfHBL4j3COGFo5J2J9kvZv6aq2OzJ7yaerD/k/
FcwLUqOvlwJn4V7uOLdObsmooFODEACk8JyYhDTke4LUcsZiQnvQq5t0cCAVqcDAzYWRaxPkVtBB
xgdSVwV2RGZuY/SgHghcxT8j+Rhq0h1X1LhJc+brZOGy0RFtu6EKHETMERfh2XynuLq5pWYhtbRI
zwuAGQMMfYnjKpVYz/blubd16QdCFeqYMi4Kp9FeMYw/pe5YDMAG2hV2OTIY83VpqosHHn3vzzAJ
50Lt/MJ2ohgrDO5glZAwBluNV9kamm505RGqSttfW7Bq+Mz/jWIhqPzG2IFzVXfRepqCDZupUFoB
40guHXYumUr0Vw6FJi3HfaP5q7Hn8jM3l0F6DdajAyJGVq61d52kptCibcn/FjFCWL4pkWVJhsAu
hgvlvFy4iiVeo8Kcls1NZs/tWFhyPnydayz/iGvnR2fkmxtUYDOdziM+n2Q6KIegvCjYjDRW4i1r
oMhT3Pd2hXZIrUnojhEqPiN/ERbHmp8nQjTA1jN8c9SY5cMZeJYqQFQ+CnnvNj8VyB+XfofY15LJ
9UFhPByHgIoX8hiGP5OBsFyF7pMKwTzcZ+DJlbpKWadxLVyaixM/AlYsIZNXOTloAEMdg3cDJe2S
z4TqZFMovyHtefo9cH+7PwMA6jCQK4H3d0P4KZW8vrhJJJtgbIvG72xgd99QdeP60UxLv40G5LXC
VOqi68lQPYBH1IsWEkZeR8y6TfMpzUMJmM+ZOCVFNCG6izy4RUx+YCAvTTw2fXLmT6mXeJ3Dpzdo
PHnWczWZGYccJ2t40ccIw8VgnKEjMxBeorVc8oxHRJt6vxK0+4p1qHcPUjE6vZ7s6IpD/ARxTOux
mReOK1mq6D5pGBSeHZUew6f1Vo220MignaVEloV2h6GqM8CNgr28R2ruLyT+gnhWdVxgoBDSiJtY
C69CQUPskI98dOr+rzeBTBLebV5ualv81uywdCdOM/BnQW/sEJCq529KvUOTjurNhxOcYrzXs8Ij
yZOQFF2OAIwRqWAIsikOzSdo/ZgEEYOs4wZ0N3w2HbUyDH/F9EMVG81slAkRQR6CJGf9x5TEpZue
Sc0PlfAcB8ydZD/rGqG5Sbo4eAbJ3f7Eb18JIZ88IPHJJKVLnRWPakmjYqa8tpm0cLJTok8WIDmg
OR90qlvnCDLjNOhh2CpgpoJLzj+FiLiUyMMVSE+LBNiiIQ0WOrNrg1AKJMvuo2OYa/RvBkUomXTa
ip5drQQoRA3rdI9mQRbpAVTCKWBOYtc4EBQSb/1CssdhvpLhV1GYROQEMbNq/Zwdvy2ggkCSefeY
WgWct6n8ygV511UsVuXJTzdu+BAazIxCOxlErNtu++PJ4HjEgsoUVU6INSRcZ6ocHFne6bvSdzEY
IyN31BXLvitsTex8jyw31gF55zU2RKPfGxBCE53GQLKsMgwQH1l9CkTSW3/ij64sXFQd8dI1yE+J
/hkZeBsqGR0MlGw/29Unqg7imXhPmfwDD6LUQMqZEmVgRi+RNMn+a/Zob3Sf7UsbU0mcyjuKXkPz
7d2vwY2zaB81Ftd5xrlV7xJgahE3m2BnXUL6PIffouag0fD5tmQ/uMYzz/YhJZm8MGPVpyfsSiZy
D4e4RcfQF11Lpo1i7SC6ccyGNCfDG1JAhIcx895jxUdY3uO9NOcWSDNuApgSCQgozo5t9MAFF1ME
zvdA3jS2SSYyb23+09t3Hl1cuGZe1JA/DI9E0ipCcrOfHop2Q0VysfV9yJgP85yf/vnFXIKTeI+P
CPUw6mh4fWnNokZIC1gJjmYX0AP+GSjEW1H5EhHHfEX1WguP6NjUT4JKCeP88fQtKlXeGciCQFg/
WdS4j+U3ihxiAjWRAex+zv8VqBJHGHaLT5lPLTCXUXEaL0TVTrqHiZs97JhYprtCvHtaSVPhkRTV
MFoTW9IVp+DvJzkii0WD19WbekGBZ7Inkr+b6SENOgfsyEFNJ5zdXYmi2ikRtQMDm/TAPPthTs+P
oQHC+S22jgTGtx66TfGKsrV8oytuWtAlprNEMXIlMyh6X5qjssIaOPGXYrYfbZ67hvazVe9PlW5j
Bkt3WKVvsSSj+uEsVER+rd0JoyYzcmfJle+gR1WxmKk80qRD0q5OfplwqSGJ0f2hTtnnzcqbO/MS
eaQ5HTN7TygqVuzf/s1BYkm2kqIfvOoh0Wd3iJBeFTim5sBEprZ06R2uZ9GN6eGKOxMbMbBA9OcW
/6py2XmLyDhL8kwvPuOqGHBWzmUipKiRJasBrYiykEPqUiYc9BQXzrCGxSckUqs5Ut2Opb6jSA8l
ySLfNEi4Ihy8qyq8NbhCEf5CkvLzRkQsTgyce/z31h1E55rxhr02hsQFg9T4oQ6qLXYz+QsjGN81
cU7iqXXRUFJlB4KEXEyjW7TTxDcd2o6pAsHQCoA4Pqc4R+lePeUL9rN0zBjbhdJK+iT1AnhHSw51
gEduTp5VzM5+ix8kc47N5SRi80Z0Ci1G2/qumYtE/oZ7QGUWDn5elGwRCfkj+J7ZgTl9y9t0NNMQ
KrtyMZ+wuM8ILMXXBVIiL4ZiBX33439DZ9MbE9z8aOuTbtGfA+sQiqtkmPfafAz528coShEkbFXi
RFDJUxG+UL/Vlv0cJIIZVJzi5KHj1P0t7YQavOGodJcxmRKvVz3lpRxHv2e2il48bGgns2UMCgt5
OkX6LdG9rpU87rz3EK8YZs01OFsPYElZ2WSEbhip3Fnx4UOt78yZQ7+XiTODQuMjpjZgdJMsaFev
wdn+XQH0hyVf8D1V1tZBXFDC3T0B7axlEQD/NiNlLb+bQ/vO2CiD+citkfg56/cBqQtgIYcS0gt5
EmDqJiEVVuNMbic768kEy0IKZKzguatqpuiG3oDwEij3CNqY6yLHVUv11ZtINunQvfLlENzL7tCu
nx7OfyiGBQcDDmXeHk+mZ9PmHUpeGP5xCGC6915sijkmptEsb1kLOjvScl6vCxgodBjhupPuzMO/
YcgKApnVvWAK6U774S3APa3wh7sTy7c+FUjOnxYrl+baLwyExNdBYJRULHVhKxe/OppzbZr3yJyn
bmwHW9EiFOpAvq91rBkNQRtx9JEkvyeCILX5IqgLIBGV+5rAEr6vJzWZPBUonwSEi7+MNu1M/DNf
0djpbh779Eb4QLyudBo0rjBYbOokAzUzqO88vaRokdlfZZTVJ0mc+bZ0dlfR5LeChkBVg+KIcerA
rkCdNAgTvCv4+q3RMEHMiIdR390vxoLNiMYCBwAvsTl1cxXED0nijlCDZiRvmAaJ2ZFOHmEG0hRn
mTIrlZ3Ubzge4Ai9V0iL7hKOQZnD1uXMCMlXDpcWthVWNjoVO6b9t+xs5QW266dukyKr/zD0PT3Y
ARmOCanENN+7go1E3rug85D6A/oa+c8wJjFikWmxIaNEeQzpaqDUjLEQLvOj6X8QlglFWS0NjAcT
ng0dD08oDyHIxFgdMa2HqZ/fRfdZbKVnh/DCGKuDmbxxtw9ninBoFqB6Np0P2ZJBXq+2KYpNl24L
7h8/3yOVjkjilBZBiQqjmRGewF/cDKP2oCiX1dYwFxVKVvOm5TOKvDnka+lahfN7uiTBgjL0JWV5
JHt2Bm/sMT9nQB+8qiyBuXBuMHqcEgNFPelM8+gY71URGSNcKv3RE4rn2rH7O1zOG9Rsk6y2a8L7
rn5+bBRboj+NkiPYnvqt3j2KS3EaBdtaOvUiHHsHEwC4A7y0d7BMMPJTSYkznTowYgmJMuPezm/Q
VF0Gqm8gIZ2VzVmxJuaP9IF04lRDdI7e9c8J15gggxWZ5ClnWjTVkYuueflDCuCiNZtgQyLCioyB
qf5mS5Tn1R/XWNYTSyz0R1B2KCZoZX5EFfthNs1JJCQVO93wJvFOw6VhH4Um1AmVXqanubLM/5EG
4hsrrmZPoqvXhkVLDs69Kl+SjLYL2B9A+v6TT64rUNbmkS5IYiLr4+ZwVcYLKHtg2083bexs8sZG
gLt08we6O8VLcnFnVOCdprh5McCsHvrkMzoMFzD19mtCNqxAQAXP64XlkpzQzHqtHPNOlxbtdLwK
vkYLyjSdrsQKcJkMmZjo+1mJP47jJ6Em8NhmX+w+qvpKLe7olABF3O9TyVg7d178vNiKoyEu6O9y
fsPZAN5KGhcqgOBCFJX8wtvUDFugDS4FHhZxLZp4q3DEWf/bY8YWN5WKQ/E4sv78R97CqcgUWA14
2RhLcFG4OMhlfdN4XLYcFVbLTRsBdk4aWGMqB/k5052ozXn9lBK52zxfOC/f5kNslt5cwzGOvv2H
V4iwi6vmbZstPia8gaz5BO3gDK7W/GWOjrgmXBHh8MMvT6WltDKg9k7QFsw97cQkilm0PahAYECd
gWemV79pjyLM2wEeCih0Rsw7GC5uc86IswiwCmTHxAEktft04/Xakuj5jOusQZFAh+YI7YJvdg/F
1I8DkLgnyYuIPgLgQ40rrsqvCgrDUSTHgz3AzIzbP0O7wOfCPkKAiRMvFDoMiANR1P8bxroetpkD
dTQ0dO7CC7KlKGPWABtRvLeOKmuSbYGZmw9PfJ6RN4xcS6Z94mIoW1F58UIN2rkyfn2SUwBEdZal
bNtx9iXNopxSW5BOxjRsUMzmY8B3rHyFvx7cSNReyA1A4RVEPLjm4imhHpw0+Pww1QoyKeebgL5F
bc6h0FJua/DEluuctvXF8DSUP0cC4D8wPHDqQvtO+Zzjc2t7aAaJofnq2V2ziGLacrRwWrnDwafd
EaZGm+NoEBBVDsE28OyUvJWC6ur5YDBL9z8IPslF9d6wNCn2EX6TLrilfDyR/scAGHkbsyAqZGGi
NpHJSHha7hnfPIMWMj+esbkI26KA2war8aiUKswvdrHl8DTdU1xC7N+q8hmwcb29YZ+wZNFohGTu
5o8wBZzIVl9IcOuNeq6cdZn/jnvfwNms/Ix37YBxeEdZSktMrN6zXxqTgdQUkaW94Hca+y7QJurF
b6Z+DP2X31FO73LyV/oyMYfnKNj20hXiuC+3coTq8AOvTHp6B6sg/MTI6sSsuun1O0nLmcH1JvOx
y/FXkLYpAh8kNzKkCFI47hJaZ8kPcnkCHJYs/Iw4rKSKgEfqiHj4ZIYYbiNO8DT9ckyWxiZ9U17X
1uekYQ/oZq2zhyQVAZNI5Bggo1Yy+HwITq59OuWfcTCDh8PY7bKdPivcqRKrYhigmsg+AztWMeOb
HO+slEhmVHs+8jkfNxFeqOHYJAcPDqPYDgO5/A01iwSfjGlFqPB4qHz6Jrja0IVAA5BQTmzlOeMV
q78OjFBMyIvaLAuGRuKElk13qYj9MgLgTjQO7okvl9Ro8HkGtODHkO4Yhcv4gg00RNgkQyFhGCln
an9KdaIvDqjLKv7DDtCKwjuAKfTpsQ3XP9IsIUsvm2oefwf1M7BBwdDWDAzHqiXrURRXVXOpiE/Q
mcA8Go3yGmNsQSu2+s8qVoYnThEkGjrnX3gu+xvs8LCS/8XYj34aZdXkdsDUxZJYHH3y+aQeGSA5
bsYC4cnaO3yQhmDtQ/qCYjWW/oGfqpxeJBKQvoj6LQJPoWecR1spFph3il/cIfxWVbHW/0XM86Gy
i8kAPwZpMO1ZMqbQo1ZEAEJNiCHiRv5UVKPiuBUggj0EmomCwQVapRmo6k9wrU51S0igEOtbCQxE
lzutoIyWcTdjcMNs7G/8TcKfpWyb+XPa8QJglCh3HsRrupf0c8CloHPOpyaKQUS2fwb/HuGQPjdQ
ysHkVluR/jZvsGO3nerIK7Js594dtJDMJurO8CDEs8lg7SQVhhNY+lKw0aJF9xjuO5HyBp4mzabU
MVkBapbWQ2KIoIhpzwY/kCZb9eTKj71XCD57CqBN8TTQ2wAS0MlbiUy0WoL8JwwLmZ028okRyWo8
XoI/+j8a2hv8CbRfiwWierXkshFf01RrHhUpRRxpJ7LOgcFjQUYPTSwwZLFESd2O7bDW6YZbKxIx
zKhGVSLAMoJHkCoD6eSxsK6To1pBPT8H+KW5KGwb963H/wRaBQpjaUzcPYNV/mmhqlz5KnMuoJ2s
QeVpqO8vDWbUxKZf1+4UW4zuA5KLZko16nhFhAmxY1a2SweUjGlHno5DDSVhOxwqzvhUM4nmuwYc
i22MQOTgGakyf9/GRzblJEeOFC0/dfmhFoDjWMT6dMGRrPd0CF942qsGqh+eyT1lfMNsao33TtyF
mNixOqp7ZbIfKLFSp9zHEvCWhUiNXjxkx5wKQo0wqAVjiDhmsWQbt9zkYJh3z3BY4fiiFW+kOJoZ
d1NE4qy1H4EiNfTo8XtVfMj/09RJOq/v94SgArhD2vZqMq3cBjhIWiifOLoI+sB9wopDROFMUwjV
QfnYgmih48CB0LNNe4hPv0bJ62/tsPuIJ4nwbGkgxJs0ZRVZhKxV87T9yRBRGaG/iBnAqPeKhfHU
5teWV4B9JctaR1gef6+TOkvFo+5yJeEI0DeaTGgCKUBXP/5tsmVSrEW4B5dUU/+3Rf3D8vNW6dlB
oKIJBzPdwEJ4ijR1Cf6p89kYSf+PitGx4ydnfLnJCLVQJaFt4tSWZkC41rIDS3Z/icZreZ1yJPwq
AFrHJyxx9iO65gJ6tfpzFDDHyqliqMm/brEH1idIzMMUAJ72zaCdtY1A86u1w2gLEE1+57FN/ohB
0/ul7z/g37dd8VTKdeKyNIRMoshdCCe1WgBYDgxqasLy7BDkFVrpKqb8tgycQ47iyW9pJ5EbWh0v
ndjeQdINHc268eJC3XlXVgA1OvIi4swONXTwn6JYleHXYfTulIlGRPYYNY9vdJn4x3JD1mKR0Dv5
J/ajGAAJgcEmrJLwSHtcHpcUgj/15hby1nRmD8/NKEfiVeIRTlVTodpO1fptyMohzz+CAanOwR3I
d84KqBJiAxhampYItx5gLyVIo0CbxTFaUw0PhuVbFwmbGA9PzDfhaYRogYgVjG5ELpUICZAbJC9F
AATGoq3TYBHCb0OWdyJSAZCUYZkBhMryVWTIElGTlCLxvzoMH0KSjHjknthn7FotfAMquhjwaaVT
saKS5c2QmfLD8n8qWb81ULzJC4DAXNyJVjQrUuALIV/wjEeibhfoa/ti3rF+NOzUIwMVKQR8IEjK
E/ZjpMRpt1SUfzLwuDCKPvClpRuQNq/DoCXiHoYt7h4Gdi000Rmr6QxspT9oYocQtJ+COSgwJuSF
E6IgBmjeQ6ebu468swyuYsg7opgIZGEUIHeTO0hFJlgkN0nAJIVdCFC9+wllnQBIFJ+8hYKBzR2F
i3IYkNcgEF4QTSaZb6POp0xCg1IR4vIv6/cC3s+9RkcpHGUFLU3kmREhh4VHqxdl9atm2tpQvj2a
i1A5dfwCjfolZo/UuWYrDHv6z2zYw9JBgkK/AfaIFbob2DXOeldakCqp0NAtNBtRFifZp+qce018
UvPjS2tLwTibz4DJwHiyLVSr7qGBkU8ZmQVBJPKV2W1G05h3TpHFk4ILaDaqEsW1z/EqLga0AKOk
BjB62ViUUMd/VI0Wzrop0LNPROSB7R1eFRTaWg64IpODwIfSVnA72lRB4zVn8qNTe5VhHH7VGvKv
aRZ2UyD1mLET0zdA2KwpD/imc3I2G30MS3NU2InfmP8/HduhxkMrPY3nHP9UyOqGnj1IPVSDL9c5
6rjU1nV6LKw31bKc5UAsKttw9SL1k6acdqvUfFj7RtzUE2vb1//4wyVZ3y0CQ924uCROMkrjAcLF
UNf3HJ8KydtGt6jQ4gSnJqOe9cpA+7/Ch5IHiufZwZsKliQ5muYjp7unhEMD+xHXyFlEQF/PI/AM
arAt7Lamz+4Q+g8/eKQwYxbxLXVc7oIM5TgC0WSvMqDiER1WQreXhW1FfH9MzEeqPR2mYJMYbD9y
Jx6YnSVtAwdHejSrQcIa592zPzj9hAElvqTKlScZIVa6dwcfEJa4X9bdeGCaV9B6a98mxH/QGVNV
WnBpN7yfNV9Pn/5JFT8SdgM84Iw0UJ8hgTukcEpVt85JY2mxKINFlNK166lHpIkelb5T+f93ruW5
b7sF7hC4B/46n3N9FxnxLKFfkMdNxQhQ8r9gWr1urdI6mpasgG7EWu30Nvhzl3Dk0MdbKtcxgYNV
S48mpri0wpv+H0dntqSqlq3hJyICpL+lx17TtMkbwjSX0ghKDz79/tgRFVF16uxaK1NhzjH+FrQR
EXKmb187aHYZRu3VSK4xf25NFs2ORDX7PVvLeC+qzn/iSWfByj+bT7KntfaNXz6DnKzvyq4liJ3C
Pvc08/ILxTZ+eSLdncSDQr4nGIq0d0TFpKMm+6TdPwFEkGEaJZmik89Ix7yr3zqe9Pr8zpbVuFDN
HGURqwon7QAZoyEFH+zRnWAzMq9G8pkw3xvof3GC41wUw5oxTLDOD34jKFZkvBywk/gXxvWoC07z
lZE99xG/HlKgVhiDF08c3sh3Ux+l/WdGdhkts6mri7qDQQFFL5+og9uq3HyWILfdEuDrHh9gTT4O
+5q40afBkGsKG4YqWsPnVpG/BsQV8ku8noECuRU7QvzNMh7DTBrPOSi7Nsdn1ODKZ6tGSYtez2mC
WW+9VniL7AqEJFSDfKdgbP0iVlIIeqL+9r0N/0O0gMcmzz45aQn2SH5JYuN7f68o0K4IS5yqQazn
JZ5ytKc4yubWkmyCUMuupK1cB3hBeseYZvvJoVT8KY+DikPj9TjD5Y6g6EM4BC1uKLtGZjMjGpbY
BJ7Tr1C7xk0AUyQjp5AHsCXl0D05aRClYAyAt+a7z/DmqsijwTDUaDWMJ42vT6HfCCnkk+TY/B4B
sJioh9kieCD0YqoIEMkkRNYdr7C9JOh0iDQww88h9pR4W5wGK/s3cTLcZctJTfLePumZ4oWMc6+g
6FMB3om4q5EdOcit+KuGdDkQVkos1Ff9WmIWIxQ30t3GmMJnC7T33CA+U+Rj/+z86eln3y+rf2UJ
ACeuiZ5AlPiMcPv5JNSfwWI0zD4IXtiCkJqyaggrpSYb46eNdxQUJfSEr8b6qM1QP3gRJRP5x4XF
V+YoJF54zZiTSVLVvJnsscm5EwTBF8UDQW0i96FGvG3D3sGjwAADqQ0JycNrj87TmbkvnjiwsKya
RvleOH2ey+c28nE1yWdOqymV9IVjiSxWTEZHsQkk81xozvsHBQRzgkprm1Xc8o6lByqBoIvZXSwI
eAUzYDOEdVnDqT5rBHAnqgfV8hJVa9ZQMkyokmLP8UriCvspNERFAPImuAQCoMf0NGBmtsH1CuWI
JKkiQZrprMY+XLNrBY17w99+e5HOmPB0WQ9zoTH65vW/CuYA9tI4Z+87Gq70SvpPdcnsHzyMrQPg
qCGOrymahZ16ncAw/FHZNdmyfn1Fd67Q5oDg1du0K47vXLHgdVFh895Dhh0Mf0Wd98Ovp78Crtmg
ziWfd4wjTEMhgn4DV1/+8yk3j+T84H+U58GUzuBxxLAyQvf3MwKub5DKCC17DUPHXvsEYMw6Tjz8
0lUFD1iw9x2gpTLNAyysP0gBIWY+lwhnPLQcz0hAodgrNNFOWbp4k9/hSFIYQI2dY/MH+MziFb9J
hf7YsHDhFd4w4nKzE6z//8p5RGDbH4uS9gxQnryrVQnYVAev8qaIK/AKYVNiJTb9Z7MbH+cc5QOr
t/GBPnal0TM555DpAqESL0K6v5ty5+ICeQtUVi0ztgKeX5l9X5/UjOrrop+zZuJJq3D1Fr2y+lPu
mp/030VJohsB8sW9iVbT9R3ClPb3EvcAaibeRGtRnsqYPxVwkDIigV/H/K6zk8ZNNtoQgUgPEF4J
m9k9H76PkJgip2nnkGDcoy0maeoOSIApJ5mcHYj0buamMZ8EC3GDS+R1b54a5+JP/CY5gdB+0Kqz
rhylmpZDQkb6b7nCVAcqfS0zYhLp0OUnQZiZyv9e+gJ6gi0aRBN5couWCG3Ve13V4MbRBhlF60Lx
8rmYdgVAW5kbMsvG7vqIV2Df0lkCTkj4rE1gP8Z0s8acSKmc1T+Qu6ZbYM5Cdhgh29dC48swSI/2
QJTifkE80orIV3n7YnPyudWU8Ye4Ab9og88C45P5i+4ADH/S4uQvOw869ZrsKhSjL1vkDzQccfaj
Ze4HZw0ZT7wGlrzkoky3gkqJDf1reaCX8w9+B1IXmoDU2YGX7/NTkVGwRHaEkAV1EePfH8ndlnKH
HkuXSR54KECXBr612QzfZkhtxIYgyphb5kkCBOWbtKUAxFdmmEG2UuTlfcLy2xxJNCdvjKNsRWBk
ECur5N9ISKJPlYUJlboCc0GBvuDlIG0ZfUjhaH9Fhf4UKpAhxhr+56WYnjtvuBH8gra7kGh4eGBe
XfS15XGq4vLhfk3aW6UczQU8CTkIhFot9RzuhEOQ5haCJakFxuVbo0q642GJJuw85LojmeqW/gEg
EwDJTMUfTdQj9TIPQDt7vPfKAXShEpdKS45/EZRN72U8CqwB7WPXwXomIj61W2u+SUb8KVIojEM2
fCOAm4myW5Jjmx+U7/RSVgQE5DatkrmDpApbcElQ5JrpgkDurg4VGUpy/2q5k8Zd9jo14rKu7Nk1
vWQyderfmO8MX/MNIrC+JGFOtzCwdfajkbMWNXuoBoKRZOL60EA3AN4+cKTyZCeAWSPFKqY9bIq1
FxwVfWF/MC6iAuJKxju0ZxEOxdl4HvVf9Zd9/xWfmuEf/rJ69qNAwU9FgBghn5tUuPQRBhBuryVH
7baM4XX6PcOEVsDuXTm+kkBdchAToPe4D5UvPze5ztXEfUUb5HOPIqPd58ScWY0aipBoyvg/1p5I
AWar7LHrCz/BXoqPo5zHhNtU7oynlyQpswl4VdQoTHDC9cckSDiAOf9n9R8BGTCOkwGxCQTckOqS
Am7zTdfz7kFAnfqlZFtxmk+fkHsamY2IvohPG5qD6aXilzqazoxJh5Owe4uMmFCS4PLoBlHsGIwa
/cvlmM8DOgNncO8Z0hL3N5eJtaHbfInj7Jl6KvFgbn3jFjgUqPJ8ElXF22NZ41AJcPqNwpq+MPJ/
GTdGeadwCtD56cCaOc28qrbCXbmRgTXwOJIg+/3q/c5t+MxFYn7wzzBtl9CMYAmRt6e+6x/hYtO+
sQfvOdIfUmT0ypWHtN/nV3q8kaF/PBY8aauNPwTRVdBFoKyzbC4eJwtoEYzkSHy2CZcNCPjwZcxs
Fak9zCRZtw4GaQLd9wWemDj20foAY1kvcM2Tnoez7hAZ/4bINXO3uZp8aIO8490Fovnk/vBEIA7Q
QJb/CnEEi0IhTQ0jt148kBgAisrvUepTlhmOVn0WoP1eSWRoki1N2SEI54LXPlMgzdgCdEZWTtpJ
N7XPxP2jCGOWzV1cq9wMvlkx40DB6sq2JuYb0WLV0S1gzz+9NZ5U3BTWkumINqUpLB2DrNduTH0h
/dMf1JL6xU87UbOIYVDmN/k35GVKyTQNX3gO2VKYK5J9jAxWFeZavcSZwyASf6V4bOzHd8OXkjjj
Wedxc7G/oLb1yEq4JdlS+0KEyDN/iRDB7UnUQy6u4rJtfJrpIk/7a6DGiez5zYKZzT/ng/XOFE+I
F/JI1fcPi70YH/RDWYTiD0nPnksTjbDD7y3fZ4xmuTafPENzgbhFd4alsAGb+fSnqF5yz0PgECL7
GV3+Moxo+MlipAOsjgI8DnF606sFH1/RjNJ9HFmkpJC5YzdMKQQuQnZ5z15sOqG+lukn6g7xhuBK
TKFJ9QcH22I7RJw5fqnZd3lFoi4BaiXD5gGehQeZnXq2QBf4ZA66pTVBbBzOd/MfMtwvtCfV0xt9
+rQI7GYFSBDArfBAkStxQBYoVA7Ro+i1khjAFpnhkSRpBzyQdu0z9F9Ernl6S+azi+ruOQawROCg
N58uWXcNpthtDK+BpoMMvf6W4HKk03hJ3mW2HCYC3JBttgVXDrCCvOIVCs7PpKFYg1uTzOX4j1UO
+vayJQbEM13wUTp/l6HJQUe+h80FJna/MQlE63e9ex/Ka+siA25MiCeA/QKsTgcBQs5kDw7PDN/M
Z8m5YZCUyN9deTNz8T5PeroRdSzA/WsNxgyKrS3M8jD1bfADxZfX/HVuR0RtPFTkLYIKk4rskNH+
kXxhxY//8HlDH+h4rRnVysz0VGe4QNCPsCOchIdwJ5MtsMmuQNjlh6oVnKeqh2H11S7BxEi16wsH
caLFRXfi0yPp8BtVf+5jvkkdrtOcdVijjesKageEiq4Oqy7sPokK3ftCRBkZjTBcdNf9I9mLM8aZ
bJQOz1iXe0Z/na7VZimjJyyJDdGSoOl8lDTanXsJFjI+wK3KjNgyJeXsVCE0rTY/A1NyVOCtIysV
RBHWn8xXmHvWFNyA3x8CAJvYZXVFWUcfi89TktPUDKnCdQF9FHLql3wOD9Kql5hagsXPZvwmXzA3
XY2Zq96pyAp5UpGj0j5G1g9av2thQPdDzqA4NXbRSt3ko8t+fdS11biKSMGhPz0ZrtCXmkGQSLkd
9H0ihcljJ+ARZjZlHJEa9P4UOnNtuHBH4C5kGR+YqGGDgQDHlmUKSk0PFIbsK/IeFkqR/Goy1KJN
PMklQUHNbyoHBTqnfP9g8GtzNKx7UMppEeTVGb/BEXCF5ojcoA/AXyiDcUyR/FtUA/RPaBATRhrO
hO2bVCEDOTPNBcM1A8QptH1PQNIZX5XXD4TLePyfHBPRUeg8MnG4GMY5sTFc+xWIrQG9LGwQ3aUO
pdMtmRLYoZBNyXj3OyAIujOKLXAVmaDmjg7XhIqkbjH7fjyZNU06WQuM6NFcbYJ3fWm1aR8gs6v+
FkAGaR6Zvw0wUd6JHfb5p4OI1kuITrMRERQQeq8F+Ajlf9YThbZsYPgK+W1IF9X89vUlJvNPyiFG
mMf6JW0QBwmn+IVWz+mKyI4JSCXLCTkfzlYGYEP2ajzJTWig8uk4eudoNJ4Q0nVSWcQz1AG9Ta3N
MHs1UkKM6UIvpTehpQxVIBoKhMqUSnBISQh6HiPYQJQ7OY4PnOZA7SlvDiYonnpL+WdcCQJWnsAd
nf/OvaFxE06Z9JxklEdSX0QtzWdYq7xRtQN2WY5+z3eKWxe9e+SFjyakUnrdpn95vxkJpyCKmmAM
8m16adUADJc0oOEoYHNeF9vECnvnfcX70bmP7SUtb0372ykXzeS1Tihq8uEHe17jLlSmrf9dHZQm
cZ4H8vBfsHv2Ew4CejtmYm/UG+qo13zAQm0Zd54hng4Oe3UB1aNS83jC5AydhjUgsklRzqNDvyh1
y9gBRmh3ztGRqdaYj9TtKdw+OHconcDIScQUMoIl5Q0eoMmbckJCa/zii+AxCZRJQxpFBBZh2cPu
ra/yXcVbwYcfIi2gJev5T+4uDfhB/Qqo4MR6bNVHZKiddhyM73RLdFCg/05JItxgBLgLYXQhdvtY
1fx+W/UiEraUeMJW5yjQs0W3rt5/Y73LPydmUarDCM+j4gAHw45wYNxLB5Jgn1R9YUtGBxOI8W8L
tYvuh04FWq+ClBifhZl1dpVv0Fvnw+qdcZiMqEbJ8e4+nt6c++5KNyTfccpTmFypFqvI15l3y2r5
2PMhHjscuqN3VjdEXleCZw5rQ91J4Zsa2nZVit/QMTDJycw1iYhaqH/5QCjycrbLXZyKMxqKwg/0
fxKinupSJj4gNjvaZfecE6xGiv8kGANnPq7mc4T6GBYBcXD3pXTXkTcOF8icHTT/rNBO3HM2SQRP
zFxtxiBc4nkeQ5V0gdnfoGItvrOrpxdWctId+Ksf0Z9yyeg0ECdSWJWXvKIM/RO4uhF30A/0zxO0
u8fcrx/GvfSVItno0V5+o63KkdEstf34y0x+xHWhcHZGN+RqFNNsBJPmBd5aqHiotBm9afz08gW8
49mjtmMDHbyGa8vRCUf5kiBEZTTFp/TDKY4nHfs34oaGE5Hev+GAlhjO7hetx/jzRDbLMGBaPwOj
MFQYQxgNUGftW33amxn8FAx95yVkhpIWbQmTzRs9bt59ty4XAhFPMNDstmrr0tf7kRbUgpP4QAge
ezCqgeHM4jm7c51DMKGeVacCOgCjNbIvOnXg+yC2Gc3xgbK1P1xCCx4eVqp9KVqNYKE+jWHpgKhp
X4HY5QKcs5OI+8+NIFlutsg30CtYaUjHITCdLdDhEQfk4rtoNV2kUr+8xvqM8mMQ/Rd5Z0d2BVfd
XaIzCWT0fZJiH5rw+xKLMpowluTJ6Azpr/JxVdaTdjaKjtCkEw7HuIUqdVJmc+0wN+DLAHlWGSxu
ZB98zjxK4p1xALAKVCYpXL5X1AogHOi52GBhXXkkXsgmGBb4eWmAozMBUwDZic7kf5Ax3bqC4Amk
0oieqFvkGIQx2cCEOFC/fFfmoJFsgMxZzz82jHkVcuX90ylE+NAu6ozH/qiSn06ROyvxZ2nc+buN
ybeN5sD53Cb50Jey4+sBCCAcPS9tNmwuYFwvyo4Pm9GTX2co6Rv3Mua0KqAAMWEjKZ1hoN8Tg6VN
66i8aecRqkoSgqGAkYyIa+QOEJ7gO/yBoFK8WFXLU2EDqwF7PfYcWxteMAVrBy+N6qK9I4MZMG7A
X0I6P9XAhJYcEZhVFEIg7/8i1dudHScXF54EuEMiFHO3vpPYYxDBDhyOaIxLnBxmAobm0rI46Dc+
Gz7nct8deE7ZiHWv3LW+ESpv5nYnIiuIbhwe9518B9UmL7Ap3A8c3uhJIFPgw3tGHL5+AxYB47s1
S5DbCL/qKfsxLo/vOLbeJ1Y4Qh6nTF9U+FyJJ+OCJW6XuUAx0/L6bCADeFLwhfK9w36BvjnPC2Cy
QE47/R94Qr/JmRWn0j2+XIhYhHg8Mx/C2jiewIPHqbMx7NfZnG6RFV2M52qLceyn3T2xQlFOCho/
IuJ3UKagGonRv+LX2ryOrRutziD8AnQn8LvkkyGPIgiXCx8LofLI0eBwAK+AMCUEu1b6j34PeElT
A1ukR5hmFW4Dca3dHwG9ORERQ4A5lMDChxyf+Mcax9S9KCUiQafdvvBxLjOaUju3bF2BBRg7Fbp9
Ds/PF6qATUFNHf2EZ/6RhMhi2/yfJuEjpsYQuH3gT2Sk2uA3cUWfhoIZXsDRJsMNi/gcn5FwfsHj
4orFnXOERyW1DpxDsSPOgwuYgkScKtZ1QmDA8eEPiRVQbPA77HrEFpCVRCYJ3LCMMsNmjDdPKDnY
if6RNci5bKDwkaYqCC6y+k+jdJFTh0K5Q7RSRiRoU4EBIkX0bbhRZiOGQL49e4qUICPPCIzJgwjK
OwlvMQwzO2MQoL/HBQFBmESPxmhJiccsk275giBgjZUxx3kN8McrDDRNFxa+XIwQLJmof1E280tA
ZPOEP8PoXlww/NyJvCJuG0qmsKIjwz4ciwHkAn8v2fheyxlIpBOR+ISc8gHXByx9oLaT+owpGZUY
VIg5rDXEzec7+Rfhxgu6W5qCxiZ1cYI6GMLHw+DCBMKIzgKgU/vDq8v4QLYmH5yOSgODsIU8iKz+
Sp1wOXhvSCRjjWtjKuNkAVWn2mVugRZ/VefR7BN3bvSP4u+a/uMn5bNgNdQH0FBpD1g9psUMg9F0
bHAAmv8SQHNOCXLWWpJM8Jy6uBDg1DhTYgrxkumAUyiV0q0fNAchrsHNmzT+cNfyn3RH9KlI38WH
wTsLXwncDuzanYOU/whCycSB7AcLKkDFSdrlS1KMVDY91KZsZ0RXYmFu/ZjKC3Tc95GTgzsHcJ0K
FOQQMEs3RMz1nsIreqp4cnge4fKEM1Mng46FsRsiefwT0Smwi+5Y75CfTHH6GqJ16020f40nBPmW
0wN3BN0tGSmPm3pfaJahgFwO4yWI/JsFhA6TiAJFb7aWoDet9iRitHtaO/OfRnwtxwpf3T/pj7eY
s5UEGvYEFlJC6WCYqSJBk3ovDmTzuO35wTCIWo7MBNj8NywowAGe4+m1++gkEsCp0AVif97u8EJj
6KOu4bx/EZCKAzpHWoXcnvvNZeaZ5FEwE9f+W7voayMkdBwsyRYFwndsTOJkofClmr9c1+8L5DGO
JYQVgLhclXqQ/t/BIpHky7PFfW7r/0bE2GShE/1NK4jVn/gWPWysLj2lC2APLXjO25OwKEiOpC7+
Fwfnhz8aHycROY2DpzNBVd3bya/M6ZHTKza9Ri2ai8v0gh2No3kCPx2onFmnt9m/JGiPL2vFvK1D
qkOsWliVzv09D0ATxe8XpkCIB7vxYoRiFrvNJA1a8rZx/gC1mmfycvDmcHgbu9k83pLMSHxcsaTN
lRBgeFLOXAeHC0kVTLm2QqoNehRsa0jKPuhH7DoNTB11gt/zrxhtqM/9j16BbZqgZYsmJf2BJm4C
Sfiv9GSppMGYBioJExA0DD4gUhXdLhR+uBniO8LTpHmNTBioNLaxxuAoJb9lOggfvYMMBJwlIx2f
4kxOCuVL7K5JQk0Pu90w/LGEcGkFHMcqxYkCyaLkTk+DFi8KpM7rKM6JPHeDhUY6GSZWlkf09rZ+
mO2Er25pejnXBggfKBphsPQO4yTFOYle04a6pheEPTb/v3m0ZNfC+z/VwGw/y8dc2zaLWaju5YC6
Tu+zqBaCK27pp2C54UCLAVU4Nss1UecYioHd1+p6n56aO03HyBD4grcim9lZ+m2xEiZWcWFJjnOS
27zi+vEb5Lg/nPSSbnWB/CbmC7Gg9c6g5qf/wNUwTFcI/y5qVnQHmZ/WOrNm/aE/+GErt4TPhAwP
Yq61zdQk8K0vZOrrLC7idfeln+Jbv+c3rkjYgj3aPBbjFB1RHbgwjz0KVX4k2kq++rW4yhY4kS2+
IHvKasDSs2JzgnOaEuU7l2ki3UgLCWBm8wmNfxNweiaHZz+dL4DYdJLlNpcwWVXJ3uGPRi5mYKwj
zPdW/3/Hd8CJqA8Q898rT0GhusyPn/NwfhxHEGPwU0KPDt2FpLNd9ADtJVPMQC7Eb/Ot7/OtxFfD
0vlPIqexsPnfP7h8brCOTe1y26HrfN9eb3dqo6MyQuWXSoL6yqSCTZlznCeP4aNXLQaO6Lvf0cBL
txVxFr74jcaDe5pCvAJYwTJhWGNIHme60TcIUEiJYfFFC3J5MASCw7+dhhCrE74oovQndxejSruq
Ns0G44jfnB7/TFf00n3vgabByTSLhF6/6exB2hFRMAYL8JuupR0Ta73gwgo5wa38TEWXPPJtI94j
J8XuJYtsqy2nAOv6VAkIgj3F2SEsosRp+u7GfXnK/8iLkc/8lP036m8CF+bmlBop3CCxmXyaw3SC
EFCX2CCu2ts2vpnj+Lg4HbjQpGBfH0kJPEN4D+dxX4VSUFLOS8ohNjzxiOFsqxzTjqEKybwDloDQ
iql4hknRoB/BHoAjEAGBzH4wfTGM8pH37usKhsd/wz/53CKI4abSiQpPETJY2Srk01AuwO6MANK+
Wujrbq7+ADvEDF0M41azb3b6td+gLS5J/ofbDVkP6zNTasH4CbDdWWvCayr6DZA8Y1Ug/RsLHccF
ovwNKIxVrAcMQ1gi7zpOAwTDIJ8LbUkWdXNf0sshE1qPtIkUOmmNbRI7KgpfIpF3+c+LPEfhl4Mg
lRB+wz1p88HJrjmh8NbAC3IcDtxf0apdw13z8E9vyxTxCp/CARKTDPuDEqIpk7lOn3rasdSBEn/M
79bIufNemCEgmPhI4IBQNXNiN2Bxk863PaMjwYGo4RKXQp5c/p6xXVJGeiCx670eOlRpYXVA3SJu
EYLYzCB/jAk4VEhLMv1ze0UmZVyBMLky+cmqo8i6QRgLNFy8erS//OcpS4V0naV8JhlrBvPd52Q8
S34eD7DsDsujRi1h2nmTuKYnvqO7SueEzC58KNHbRrk8CTwh+T/vg5aTIE2ODSHLPU4kfhDkMNpc
8lYk7wJ1L4fC3gHiOgs0iB1rV7OrI4aH5XSxkLKXTefSdCm/0fcTMQuQ7KyOCIKGi6xi87HouuUk
SZuwE1Z4qGevO0oB4SzeZTJF3x4aUfoZxvGX1H45fNLq8C+OA7ZjAzdQS1njzzNsZf8XuJOLck+d
JREDXEYrATd1yRTq/GhT6uNU8oyVFTsxUi5k+VN0sZE5M2r7ksHW8fFySMnZD6XgceRL/FaIKJvo
pzXh0CtkXZwZe5S2XEc4K58X7Vt+elOW8hymuf0hZudlU/3tvL41kK/krsdbVPWKjPEBbnHmCfQA
pze5QaIj5HSNofthOrZZMtoUWkWy6ZltpWvC3P4Zz81k3V+ilHzwD0rbIXX5pCI7ZVx5d0HXBqg4
oTl3Gf97YTjHTNedNgs1eQP2M9OtY5tyn6nbImZ0T7dNCrt3nKGcNnYNn5ZabWkjuJL9TVOD2RJC
RENA51WEZWhz/fJWv1IGjo+8QCj5OkICaeunT9BZ/tWg5eA0Mpx+EbVH/nY1+lcJdzE/ZxTT0Yn1
G/WIfckJkHicNiVJvHrtDz1Sr1Zd1SeBn+TXTgghncc/xMNlTaA0bvQ+D0mgLNK51O/0HmcT68es
/0dSW4Kyei9DZfMsPIZ7PCe0VxjmSsf19Paql91kwFCnhqns9aPUToX4SMTBRuYMV2IX5CyGGQnb
C1TkOo84wnb4CVP6qxHUYu9hz/16ssCkvkGXFzln1DpYO4Y7oWYOrtGVe91zX5OAo2wNZUW/VX6i
557UxY9Ow2hE8Te5QqhxVRj9reqoUgl701qiedJ4RWJL/tPGFR15wBhUWxtU4yEznXM/CZbg7dAm
binctqQ/njhUO8kvdSpfxoChAnDp8Rshyajc6rZgoKJKFpMqWz07PLVuDFeg5xlZkz6h9MgnPqaD
w+AkKlxJOIQcrrFJqN8jQVP+qYKdf3wEJ2i5HoBqKmV1bOFcEOzBpPpRFi1F8weFiaQEoS6dJu4a
HwJyAJ07F6cV4zOx1hiZHfBO5jaNvN0ENRFPBWcfKmZydPog5SmJ6DBwWxpmKjt43Hnh+xHbhZeS
1k0I/iI/xT6yxKDZ92H9Vw1W9Gucijkdh6Tf7hEgDxcVbbz1+MlW7xM3CPQLQuVVz92VH7UfZk+m
PtZQACrVFvd8JPzc8YW3EeVbKQF+w4gDmGAsdN4Ft6nb3ZwZojKPdBgqnE2BXvWp7o69PvtlZZyB
Vvd2DhSPdpdcV45BwjcwYkxu85zQMZ0sNLuhaZgq40eQ08xteDnQvhxkBquo3dDsgcCH1gMycafk
FuQ21sifqtJE5DDLSJLF4oQmj6GHpdQcgENcGmliwBgGjAcNAU7zcV/J3lD/6m2nbTXjks8CvE0f
wXu35Mn9PUQ7Vx259UYWc8I/UVDvWYQ+tzJoAyQh6KXMDXV6TCwCoysCOMICWISwtLNMGd47IY/W
rXtgTRuNBsDwyB/3cdAhCG835N8eoLoM/9RnT9LUlqIxcyOFVVjuhRs2jgG0huQByje4M+SFqG+L
fkuOlsExnRBCbW8IG0b/UfsR7d4Vkac2OtmP5mboDc0AdidVA/HFeGfJ078TlNqC2y3QLJTPBXRT
Oc6VdNGNt1cfYv8F4a/hGbi8i9LRO1tArESEAnf2Y1mRXvAOzJnbf/wnPU6wTRR8wnpT8RPPxT4Y
Dbeq/JnhyoINMSQRoT6yUgbv2aTFCvmzB9MjW90sfWIzi3zVzxa6EppU9jIREGWer2ZYeQO60eiV
bFAywer90CT3Agp6z/Vx+Xrv6wEricPvUUOlEQPikeo+2PENOKHkxxHA/3geLKq8+SJojEviOTTX
oAT8LKQsJSBcP4fiC8uIji+6D2oVaAw9hFfATJbzZ+kKhieQmdVTQoarniF9WIR7tgc2ZpUHlw/x
WH8gTGy4zPHtoWnAa6N+HH4/NiLSpmgKwoPK9qOfsKc/bFScnYDTHt4Ak4gj8OkMDjat503iR6Ap
ETwHkIT5H0CebVRhDUVfDD3F7PUXEbiigFi1a37Jr2SyL1ZEC9LhKFvGkSmbQZQgCQiXbPqYy7mY
hN2GQNKYYEFFC0fM9P//f0japSBNk7xJHcgeHvD/Ma6JTvoOxgG4SuUf/2Dc2MUG10wISIxnkweN
b3Y4RWjl3u5nxy3h+Pxv3sWZk46nIhIs2nImKB62HUYUFrtngsJjmTnqCfoqAzP6xSfHK1DLXqI6
sPo+mQK8Wy/Rbv5A9sF2Hi/3A6pHIEEygdf47BixMdSp9U65AqZLpq+r4G/BkwD2FRKu5S86ezEA
TMe5Bpz5Yjeiy/YZxBfgnifyxXERcykS8vImBSuQUeCA/ZnXEk1KKiDwVFxYw+Ccvbbvc+kq688F
OCq2stb6wNgSykOYNpDZcPy8Dg6Nzb8EJ6erdMcF9FG3UrUp8GW9D6DjkDiTNeVtq1Z1q+jDBpea
LijKar/t7EtihgcFtMwXkeqIRcle/kO1oujkAy6SIgDql6hNghtmYwd0J2m4dMBcOUhNdh4sGcud
dK3eVyjZfPadYhdLlwA+Z5G9MvPA42mtEpUwNZbciYZCMdGUwIN7Uj4kv6h92nRTD0tKb2cF9eUO
Jp6RvJ3yzDZIrQEK8pr+j3likXbBSDcs+yOB/w3ibNWBIVID6bcwp/dRnANOw4x8zaj15hecQRa1
q11RHkT8f6YPuN/OJicDoRxUPYYk22gEQvyRFd3Amnm/oA58+Q+K1p+ObsKNwECAqvHq1ccSPSTb
JEUEhUs2k9QEPDzEeCAT+bAAU2QPH/xDdOMZGhwVbjYVObjsSfgxkErkIEemjy0f9KZmXIgwWi4j
Nn2DojtgaWCZbDnJdqfs9LeKlNSh11ND2YzWiK2G7x7wPw6HFMFmKP1C1ZuqL4NjbjAIlAvSC2Aq
IRNBAt4XzEUJ1YFwc58l/zgJQeQREo2RbThTed8psoVzm0ANwkZnHpkkqOb5YPBqEqqIMCEnTo6F
ijafbk0hZh/P9QdyRLw2YawEDR0rm0lBhC+k9vXnrk/JJkEWwZ9eVP7h6XjoKpTCN3TnCVEoYDuc
iSuClBgfWd6TI+lu6JxJ0EbQ9XZfJ70NCqxPvZ+wXfQLuQoJz0aSkSx6021Eh86+bsMP+JS55Ke3
HmEZ3ziOLET9CT9+QpyLh+kFN4wNtlOzibwPJGEK/G2oEP5vNQYqT+jmyIKkWRKZpqB+4yYlOJ2p
m7hOKzsWN0Ya/GMgZB3lxP54rJZ4AyjsEj6ID8/IVkdwVP5F4OEcJ9oKfBuAtgpkkxoBGmbVMwgV
Gb04Tvmm37d8MfJfVocIBFjzeLSAN4mp4XrtEhTnbvUV9faLe5CvCIwdRAbAAc79hycdao5p1PDr
e0KpON0OmCo0JAQ+P+NG1v3X7FCZnG5BSpISB/epfZJ9C13n18hRyDknS5DwyM+tG3+Rnk9wDVtc
84U1963vxYfXdT5CBRPhXOJQ1pdU+2TAlH5JyqtKG4h5YEAwtpz5YS6dx/RGdCNXQv30XyZ16F67
4x3BvCAFihREwlotN0J2MTKakQqCDLx6ValBoq2Tt6cGZbUuS3671RPYSg68ejdMizu6U9FrCZfc
UsgYaZ4KDT8sBu0axcy1w70b7gmfcJxRu7mYcsAntW9Y5N9Jvu2oVOMsnSrADvV7Mc54774aDXhe
erMHM/CpWw3JdP+X578FvSYiMpOFMqxqJDgIXvpkN2Kpw+DV0e63xMQxpTt6VHkP4klQlr3INWGO
docsToDMGZ+3ZLaRmVWLLW4f1l6j+8XU0Fb3uN1FxvbB0/Y0Vo90/soDQdoia5xqaj4bldxKxVfh
SUVhTfMD79/zuayaoE/OqrGnFC6SQlw9hN+guMxCE5kYzp0jBiWd+B76n5H2AxKAaqFJU/vF4B0Z
IwvFEaKQBZ2ojTfPQijKHpWUHByQO/rHI1cjI4lvN+Zr1KvMFGRxyX7DZOR/6K3m+fuZXBH8SwNn
OndMFm7MY0nSvp9+5fE8/6lqPy52rzh4xMGsXSnbGULLpfCeN+ahchXli6MXOpQZgRu+Q+LH0bUq
CIvbSh25Uef++3nQp5XuZ+IFAdK/p0a712NuIDLRj322LP33l/lcMqowgrxG5L14XnTVR7SQZX6q
rR6zhdodB2QksLWILuyemahelH1Aw5yR76UkbD0so8rr0LG9VNnhY3hl+U1TBRWRLCCEHaFuR7sy
c6mGFuiL1cNX/Zeh2mV6olnM4bPiDSQyk5NxQUGGBIhODWQXZPXPAw4YmVDs9WyqLw/3LryJVPmv
djNLJ2XQ05MXjByPpyslzicmqWMbva5ZH87SBSE1Op9qs8WPKiHYBbLH0kQMKdEYnSuWZ90vuJwh
ZdePCmZ0XwsrAsvkbs9NiRQvJk0HHf52eH7l5j6FbYcxB8IqcDoR2EJZA3pL/VeYzUk0MP0ON0uH
stZ7IeBHZfo4P4/1he4IAglE5Jh6KVtlsiSXwtHY12U2RhmRflCwi5GAQhQhvWmGN6Vz4CbKqfkE
I9+L1KMiRSMxi5UxIb4EfUD3+mHmxxUApUSD3Gu2EFHhZ4Dy+kkfF7myGBq+Nus/ks5rt3EuzaJP
RIBJDLcSo7JkS7Z8Q9gumZliTk/fi38DM4OeRgWXRJ7zhb3X5g4S2QccquqYam/9uPcBB8aZxy0a
x4e2P6Kuyi+YzhkjIp9H/ILYj0m6B/sM8xXikHDZ0DsUTYxEEZRhB4mSfV8fkn+ofDgkyzP2ROwb
7DcY1rFRQ58DSghxnGAz0uRUyM54sjjrOKB1fcs/QMeRDxZiw/tZMfsccalda1YUG+kDyMYnNzDS
JpnREwG7IiXBBqLI6cS4GI0UXmtUnXD1Zrc78vb0Z5KjysDhmqUvfStKGm9PFTgs3MUMKjBAoeb3
ON9pIch/Vh8Y1TLV6zpLWbmoVkmLrbYTH+6079VTUFzDL2BNgEB4zIenvFjOmpHBFtuPNT0BRGxW
fFHqkPIal3vFgyoYokG/lD7TwCZHH2RzAf7AhwDgx28Echexi4NpZfrYRiboHpT2Q8Yl6/Y05li8
KXEqC/kS81XLuFO4GoiF8g1SkSa3sO7F9RHGoopRj8AXVs5LljgULCtUti/5c4BvbCcwbYc7rAMO
qRekv/qsobSE1UJFwSABUuQKo/ad6kSkloA39sQ40/riX5wxmD3k2C4GLr7UE22Guowh/hhB8JcC
pZK3errvqMs0q/ZxWRCULa3zK686W/8+/pZQM8YW889s2mW6G89bZrm/EfL5Lj5ACIEfQJIAONY9
wR8j7y6OOqQuReSOfEEMLLgWgWawbjE2GgFk5RMHQttvU5uYG1F9gLkQUAApljQQa8RseEDI/Ytd
bkaHvbKcBnksudy8jhfW+pV6Qec5a38T4UoIACzSoRmM8hSAM+DzY/MuqE+ZtQnZG3Qagk3YHeIz
FC+48UoG26rsJt2Ojk3/yTFrb7JTDajMNcjx5KJHbMlysAqRmR2r2EvTHardXMQMv4EqBYlm5QCC
YAqAl42PEDYVnqtg9KLTqz72/xa1V+861ewqRASi7US32TbYnNfSnpYHOKG6fT/g8gzqO/0PTxtE
tqAjG3ijPem5otCS3qlhKIdnGh5lCaQX8HeVPgnsNOnjjuplp+94cfkzUR3nJvwZB8kynwozXXp/
er84/W2ubLP7xuJHp5FPTXtKkbEtLs7ywZIWG+rrxaSF5hCiAmpHu12QGuBdLESuBpG262TPkmjN
QDyChmSZqlevXMCeN5WliI1UkW+EYGJeUcSqX7CQhA7e4oaukgOocpDBUz8M6o4g1bna5qHPfhif
WUtzS5aL488eiwDyeIiYR2eXwNfnqyGgDD3CIrIF5WdCJCKB85FRo2Crj7yVh1vK5ORAArKH7zcw
v1lGpjv1oWN5/u9LZmXLB2eq2FP5V1vt6qQh4YkcVsMI/QEmFi+PNBvKWmEBoqcz0n4Eaa9vClue
Powf5xCQGdgDlTwaosBd0GqResd1QzYsPsoRcmnMcsymJMRf1UU+JzczCZHZbuIItQs6U6YFFqyS
pJLYK4MLZig+FlVYulCUP5hrTH1rJid+V4nsMj9UqcsjHorbcDwE6tuANy4ENTMwtpnvaFza+U68
k4Igu6AvVtKBD453mOVMlf7Luo8lEGtm+TK+Ybox+8807y26pvCevIE7zMkj+E8qS0PSIaKPzc+q
3yc4r0MO0iz9TghIbRVWFcqfTFSBTh3Rs6Cru0+93ZZg/Lpmp49/FdKgdHgPOlh8+5ZEhJE1ktF8
GeW38vKD1zV+7RMM7MElJEuYDWT8TGlaYuQUdUnq2eBrza2NjsUK/s15xVvBpcwhFeN5QNeM3Q6b
B/rabX6lFUBF0+7VP2aKV+4zY9vdmbkjdMHQijiL04nDoO7WWWXx/a4VJz0uaijVQYm22I0PCWfi
nhcC/GODz8M0HP6ZTi8Csx+wjmPYZ31Cd4nR7TVesuTKOq42b9SN6UTq2UGgg1Eupnye9VM7HBME
35I3KBBknZTu2FkZ3x1f5tRfyBAsVL/pTnF1G8WfbFVvCs19VTeuo44JeaJ4A+3orQ4eSnbRBgN7
/A/zkabax+mzU3fqtGWUQh01q7eMZ6RbWVK0o2Ql8Jj5iCoDZkAmB5BTOhnVDsAFsLkapQgKLyIO
ADPjv4zKR6o+6vpRih994KsVEVVkmLP5vZAoxrtkkgLu0zoRDElvjK6hbYnZPcn9rQ2+BSjIMOxo
CpaT9NG88MeC0ztjCpvUt0A9psJf1D8p96qb9EE7eqLuaqiPi61IQ118xspbO4CCvwQshfHedmS0
5j6tuHyYgA333jQ8Y+NQVzfhtR+U2yo/qcSU8FGz1Q8417PDkJ6qjCkHgUmWPDsR2rL8rc581fSy
1G+JKJ3txce2kX8DukpmxslN36pvGKA7QIcr7hNn0L1udSVKowiQvdvK3zijU8RMzwplo7sqL5aj
sfKTWJ5aJn5SCq/qNLXryrwZxJbzxh/7/K3Bg4SCLWClgl1kdtPS65QfM2XwjwTMfWmuXNntyhqZ
7Uaep+REE1+M9pxLG9NHz9Lgp2xBCx3i5c9uQXdWdBaQz21G/BGTfTYFg1PTLfVQf3xmyQYMKISl
g5MRK0EDy9ybKbkTzr+kYeSU64UvCV6Nt3QhnluvxGHcywaM1TwehC/WTsPL58cBQT5zl+xWKjA2
W7zWjIpPFXb0qfSaf6slKPIgoBwOGj/MboP6rJV3ERMB0pyJdz6I6GRTj0zIrHbCiW2gnWiOJmyj
8r7SrAjUkhZ6kwwJCYtri11WKR2+SPNhnkMm/y1kxRc6mbi6mHEHcaMcjyj7lF+9W2HUflYCTiwC
7ngDMYiiY8S/H3Api6iDp51OgEeXMSFmsHkSsruIrlbtwMopR2rGgf3crsdNhEZmmnwWHGl3zNs/
DdJmzNUVbC8jWzQtYX/NLqqAExOgcRDQP6jhg1VJg8+y373kXxVrRXpXGMw29yabwCRx7YUsFggp
YZelEkhRMNwfiDNjJkMUw+S3v9898wFA2fU51A4dJWRdbUORSOiX6YGZj0RbDncFIwIqwt8qdXrk
VAXNWEQ2C+RhwyYLqB8vMFnm+Fcbf9P8UKdnVnKN+ZhYwpjxMRd2s3ANg11HPHX3juKmTkDyVNBd
2ydUnlnaT1xdyyKunw5dVaPrXUaN7MRFdHq9B19mYPmqzV9yzpyJDQpmzA2iJy5q+bNHMBImF5N8
kPkraQ5IDLRD1h000iHC9lzDnyFGGfk3Tgb1dZdg17R/gkLy3btBzrTa3Uf5bay+xuDavbYC4eMc
fvKNceioWjzYEksWPjWvevkJdPSbPrGIPExUWgi1Tmw+V5ObXXSQMNM+S49qS8+yxa+40HNiV/cj
AzrnMWh2tfpmkoPD3Mmw2wl0ix+qDLRZQ9CT+bOx5/2KRQatjqh6gYKDCqw2Ylc3qF2NXRnipHZj
DnafWuoPpfTHQC4ln5OiblviSatJ2TSmslYN1vEoQQ2dr7t1VtN70ZxFtEFFy2xh4Im7BI9yJAoD
ccionuZ5Py8TSxYTRvwv3mocl0bPZbadV0+ZoQdSiIxyHhNW+oURLAJPVIk5KWAp9jSW1MhOB2z1
gvouqVu5PgjgGsJ5923MHy+ZjcL0VYanoHrgdZHVOwG2CAnRXIh8qhL/MSPlOzdP5Z+mYYNQ3k3g
X5iFni27X2X+5nlGGM2+zBEq3qMGlKAr4NWPX5/Jtt/KKDjjkJktfAb604gl1W18vZXp20ziIXyh
OeSd2QS6F7bvyCoEtgQj/0veYDk8Xs2b8FC7bcsYvco/B1RMKPskr5T8YXUKzcsC8YrCb1F1Gp37
nPKS6v3E5JtTilCRDE+isEn1kxL+xZZcuclWyXZzeUuoDFNY+T9BdJqMR9oex3HbaLRsHstmQ7Q0
Pvy6uOaSPVWLgvw69c9PfuKAQYS0K1hpMmNQPyoUnxPlP6eni5zF0L9CfmM7fybqRzHC6t+LsUPi
Zr2pB++FXjf9VU0fR9NaIXW5O4cEE7KZIqIGnj4nRuF10Nt1NrPrZlfiUO5pVhgkWKpJYMWBl3Rg
uJpg0eHF4J5n1OeI3VOcD0zRAEM7OeCWAV6NLeLxDYa/aXCi+j61ZG7kPRG2K7ydLMahv+oEzLCe
QY6fDZz67ffMSVpcJxIF3gzG6el9ySaD8kNCuv5pxtDVmNwgxZeO3TmBiMBe2UCLXhRQmv91nG+k
eLQzbqQaE0z+kNEyRNssuIvKremPwuqtVFzOpBj9L0FFiH8h5KkKpyaNAOWcrVc3tAuFi9zD9OXV
oUhdocCilFDjwoeA7UoocXJnAWCeKaNS1Ut4wgis+09XD/lRY9d/AW9HoNVqhMfEuAFx0O8q5Xh1
Z8lv4AkDBN+m9SUPvpEwhycRH6d5nsKbPDiDyfCKEXm0rdEDtD+tvitH1N/lsyxgyO9HvF2sShv0
+NEGBk8dfY40tSmRb5pbweVh6lBZirIz43/laAefLaYjaWQxkVqVcNLAIlUduZCHV3zuUQDz6iIb
czu+DujmLBRAOCY/MqP1wqRMW4BxjP0NzTICv/5DVmsQ5EPYwfQp4mBj9MuZayzzDUYIJny/tUKp
hhCFoqr/SVTkLghK4SbYNZ4xNnpd/GWEV5uHctOgCvtjfvOYkOKxXMw+63hbMpqgJFm5MYV2stNe
W+xOWKr+I34gUElHtos8+yNMin3H3JGOVUJMdkxLsuk0YnqfOgQ/mSOBphGMF/Ub/cloMuQe9xJ0
e/lbZYtfMMA9FmbBk1KWt2LuNwPLXoMGly8wilD0tX8NS3ayEvDPCCriUOl77A6htq3Tn/6h5hwu
BnIiesXOS1hHFDTZXfdUj+I1QrcAr0l+k1Wy/47Ko1e5CCiYz4Z8G1h8Zn1mVfSi2a2Tf8ryx+uK
z54g1XUDOxZVLt+uiafos82OyvBAHVKjutBDZ9WGbotnDzF0SektLq7xc8fOli9PYUwVUzmKVISJ
CqwNkSBeP+EaI0pIxE+FBXY/wOHjOmYSy6uEEUH+MQofgUx7ECideujhFpfURPpb+DRUBuJosnlL
0STwmQUDGqSjkKU4q0jLDq5Gv4iZRW7wkntxuirJz4SqbjI1K4gcisJ6YIp3H7g5wreWAxVeooT4
OudPlZnYSj85fRSapE7x8vF3xQw03Nr5yUAO82wv1aOK3K0oWxNSLTJefOb75UY8dSUNsq/C1MJc
D0Yv9asWmdMVyeyzOsVIySlay1stfpYHQXbMp/ob9d/mpTJPA08v0iYrgmh9gGxqorl71Ujm3RCp
ekuv0K+2GWpekZEzqZIb5aNza/k4/szDfZbsV/Edulc19EZv4Zy/fK6x9H1q/PGbPIO7SQA2Mlxl
B5JechzSUYEuKVuxsYSv+LBCkC2TsUvE8IYh+KH/GEsbDaMYeIPgmtKNEiQddklofSEElBq7ZiWz
jd5LwwcApl+exrnla+j6QzqDkHkrgWAaLIQ466t/SuFW6Z4mACIZBKv1JO516bPXFEBCrjbCTLkl
3HDrpWq7Aq0I2p32wZvHfkreFip1xRb/xugcpH/CO/4wEofWK35yD1mkwmiMRSrTGmLSOLzW+rck
75SzQIhdazGU3Ik1ggqEZxvZUp2OpCdH/JALH99hCXuN0A+mcxfkPoxo0R5u9E+d2fbiN9Np0CNH
3PXXFwHADOf4aK3eN851SYCIBQnK4Z7imAxONkNXnwk1XOsBvWSKr2IdH67mlT1XBLkuIrMOp3L8
ZHiu/hP93xKaVHgoCHfG6GSeVjiscTDVgM5trd2VbOEdXJCfKhRkvH37Cp9kbYkPPOQ1W/R+Mynu
dJMzoizWjfpOHxXsU8b9rYNqJRCt12/PMvk7vOFSF65N8Gw/mmgbyg7iVCN2i51kfDTzkc8x1+6T
6fPFkCVCwjNHbnsq0YzoG3c1babPHCfrQ7OgJnUH2r1o0/wy5DCxELwZCpOrzyLxaC8UXFusvNap
j4WDo2cjv5kHBQYMrRuXnfJMvobZohyG/4Rpv9/o+2kiXgu+0YurWrAmP9rlhLwWVka2if96yBZj
1mNGwoIhWRmGsnmvITPAatdYWggvmySOZFob3YfB5vMkVwD7cVhO/XYDHPK7qJH9QgEOT7NauVnl
VAE6B5VgUtmK6WyNEJIECg814mN/iPqpzNHtsmlxB721IMzSWxoHFEnlpRzX5XNANWRF1+Sai/dM
P5bRhyb/iDOr2B8zfkOfEDpINDmBCQDmzhYffCbb16PVzxnLNZlpcfPRot3ALiLzkZX0oBn7pYCg
BOKHi5qZ3jy7cmwXAC3MzUx91tabeb7N47TNqYK3amkPuCx5sBzZq/isyZsMOajNARW1uUchY9Je
mY6OWw5JH2Jcd/xa8mC/BMPuelioVbj89WILtiKJln6eSvyi/0PAUKIdRwFNhY7sRfXjRb40HLQ8
QQ135zYjCIxFKlF2l5neKe52EINKDNsRZ5yeIlBhWiTpZ5XxX8gQM1EVjGp4DtnxhaRKrfnoFPho
bBYT1GpUIitbgJmk4f4kofLKXyyz3GWzp8wSC3sE14xSV3wjfbxVDZbUVi+T+UhF8BqxfkV7Mfyi
CGlIVkiIzTpp/MCCfgZTObDJxPPdeT3XsKju+3GtsvMeIITUgMaK5K+OvYDKkWHDqBKC14vWmD5T
7D6cHLZcEHoYwPF1OYc0UivNtaGYYNWT9Zs+PNS9du5/UOSuBysG4c/XSi1JZhUowznwxRc+eZcf
NvQHYePxOIkBIJ3c4NJkjlZsK+yKOkI+WsjRb6d3rl3TwBv2+immS1H8VHrkDsF7fWNLnJTXFY9G
V1pz8psdenmH/ORVO6RQ2bc3Woo+/IxbP33MMB1R2ynM6zvqupkyE33bf0rJTNkj1u0rK3MrlHhc
6sml+Go82WWJRL+META6wPK7po/uHU6fs9qO9mivtlwMhEM1fkwzKhyCDl4YSj+0cxvk5yzoxm8Y
JXLjq8SUxnbTejO2sCUsmIU+rztC4/V8n4Bj4u6EvI+Vm09zcRqttlrtd9NbezdUIr0hNReXzLRX
7HBHSwcUtK3weDA+a99hkM9MyCljmVdSDwshjVzK2PifWvhBegkV8AebmY2ifnn1ztz7uepLzI2R
6DYlRd4BLXbW+1XkUDcnI88Ypds9Q1cV1h/GCitec0QLEdpGss30H6LvYs3J77iDJvVzRn2KGjYV
DxrjirTHtsbMiO2VhoLj1Z3x7mIuiHQqGroy3RfqLUhY8WjIvoRDBq0yjUm1A+gT6wABAYZEVo0v
rMc2For0H0Nvpb3zgkstErWxTV9WOkPmZbfa9c/mg8Im4O2eExTGKI85voX4V5ZvPJfK86X4OK5h
LvNPpeniaJBW5xKSCh/RFD3Y0xuXUfmedwwt89JhHIES9m/sOW2dXWBuouBuNq5ESHJ6rFuVFpHA
oYmlKt0PWAETeehfjFmISQ8DgpwhUTQ85tVRGBhWAhZe/0ELcVf4SlUPBo6f1QVmYa8E+jvcEdVn
v+1S02+ml7YTNe4VJMi6qu7y6cl8roBEwZhbc/WaNRWXfSs4IqLLFF/UoLSYLivU92z8/eyiUObF
I0R81GlIZCSIFutlb24VW026mtR4K3M5qtGj5Ahzee2CtsbF5ynpmY9qNbr52rq0+t589HC0Xgzp
s8eNLndc3+KHArVxfrnShk5utQsFH2ugNAAS2BZ86ONkRYCTS/JhLcODSJKD5AG9gbWQhdq4jBRx
bRi4VLAzYnbik0P2pkNjdug2cizVgm2oQKBckcTyyBYm4kYd5qH1bI/xhne1gleBipXQ3k3IeWTY
jCA1Pmw6DURFuG5wBibQ1rg9NoaEtZpslQ1d/vK1J5b2I3zRJw0kkiHl7e+SCuiGyDekjAgTUNjD
FjhFPz2sKVzrui1277nE7sudiL5FMrw6x52FC1vCLIPAjmi1U8V0DL/iQs49mdKlYXNgMC8ZZdGC
Jgu18ltP/Ux3QgOmyy+TJfQUNJE2WuBRWQ8FDvv0E517KfxTqq+qPWu3uT5BKUbllqx+V8Yt/Ab0
y2ZEr3cEHeDIQAAEHguviJWKnkRcJ3cRXnUA+qycqH+h1DFc/pPYHPHJ2DWLZMTWRH3+Q+EfNpsA
VfWLkTdu8Q1xTtQYfGTMXv51L4/mxpSQxztMGVoS6NhbsHFYvCtrfjWQZX4drk74FUyVZ9jclatd
GYvjdsVeh7pZol1auTM2HjLFoEnU7kzN0K5DoASw5X5gpUMurwFyGmuWGKgL+YOYsyCPhjUixTtk
0y/VpSOigX8RV7dhSKaqPrwjygqht/lTQGilmxVH9pn2OK2sHEZNRAjNuoIgx6ee2tyYSmENnLi9
y5TodWaUssKujDITkAMMNXbTDcqNTUdiM+p+precnTj8E+7qNVJ8BR8BPyAD5o+c/65cj2j1eK7/
tfxqHj9m7J70zT8m+3q96c/8X/OuExCAlLFey+hDGrsJkahRyCLPhm/GYB21wDp/CCRMxVb+CJb8
HLaz6xEG30P74CcKmYDyNf/xVzDuwrfb0YoXKHTgKaxVROr4sP/UTwOjTuNjlsYPJtyMYCsSIlke
oZsMRDJTXGcbHSxw4kvQBYlnq3ErYPNxB5ydSF5zOwMSgI6P+p4tLaUQENmI53mTeWxB9tlWbt4B
IFA5tRbx2HRr+nf+j0tpWP4Pc0feUP6hs25VhMyDBoBEjZEcQAo13b+CTOQ/FSvaYSge4IB1PmaT
jYEVsOEimNq01fdsR/UmoSEBQcnvRG/J9Gpc63flLsINQF9vbldMMEDCjfiwQZ4u0IOZVgMmMXIi
xRKeASv8zCmoZzP8cNb4txosg8aerM/CLguXL6HiQiZYgg3j0vg4hECUwPzndcUoWN68BCwOG0rP
ALkvAQwjFJI1GwruCPK5OR4rxNCUAKCCFlQMK3JQLCxiN9iIQUbgrphQ541uQ5WJxp8n4cLGCvc7
AOId93bIIl9WYWWAeVz+TR0iHVjRjGQAzSMtmRZRDmhxGpTaCcDo9pA6LHxuI0MWvngceNES3Zz9
GScaCIg/CYN7XHMaD46lRtZMaQEgI9wZGEH/ca4kBKmyP6Akxw+9Gbx8h/OZinAkgXpDUqqvFp8J
cx1ecYwR2I3Y7kAL2VF6kG7CRJE11hBbpbgRGDwKZKpsYvKkeX3QPcsHHc5CiCSA2gCYJNZ6mydT
aZwaHYVgxz3RgC6v1tKyon6BUH5MvpNj5+dO0mOC2lJm8m41r0OMyl1J0Vh8YE+n9IlYnddvQHwM
IBxU61gUnOnA/AedpiJhBbAi3sll+Yto52ggjiSAObE50mfVKlM+fouRJzsr7gIqttRmV5DKtvEC
wvJauegCa+jQ5YVpcovqPf1go2GSW8uiVIVvD+OAs0gALJ0zxiL72k5r2G+LDhKzHot4XPVzZONe
VLfkZ2V++i3QyxnHsUFggsgyxUD421Bt2PkfaR8WgWKl4JbCQrRgTI4NKl7QMZJ4L9iimbekY8uf
PYu7/Dnhjl0+/AgHCFqMyOJpFnVvFVB7W+j5qKTD1WYcl2+dF/zFSJ7m3Lylpjvac8pcYS09OY80
wJN/rD/UxKl4/oz16gll0pGMjRDYMh42tsg8N0gcOIYaCgWrFf2ROFph224J52m39DY49Zy2YbTP
1B0JuYLlqPpsCDqR3szcr4b3HMPYFkEaY/t+lyTwsyADfYIImNCOVU+x+aoNDspPBJkIQSQ0/Xi6
1f4aGS17oL8vPHBIW7TWIbRVr8gqWiEJyRwDA0lqMbulkPudYoiBa2gDKGlIzEL0gfQ5nJjB2chP
0bbqeIp5FrCcSQeZTAaGKxZSLDwHYJyAaNAGyTbjv+qrnS2QutGBsTKwCdR3PIDPctyLwI4YlG6C
swGHYLnwmJRSM9hX1FbUuiC7yHEnkx0FH+MI/psUgBTIclSxXKjRuvaSH/XXSLjM3AAvbacf0Xuy
ziJPHH21I/cYdfYl68QI7g7Ixg1VBJ8bfgoEIrivTHGdXmaJmfCasFr0zdgs4GVgw81We1ThQCph
oyLFR34QYbdAo8C3ehfIMEfFA1UZgu6e51PlqWB/jPkItgNjIo5xXn2uTnPR3GOjx2vI7OP/0h8D
JRZEjJHYYCrsNXxlTN0k5ZiIXazkc/jir5mjxcsDV9gHxoPwJiKz/pLfWl6lhJfML4Vzp39Xn1N9
Wk1es2Qz1kzAaOQ50V7PKQBNUPkSrGFTV9yy4kWGUpsjq/Si6i8Nd6/GK+tfBYujXLxXpGE2oT2Z
hyDah73HVGoSiWLbdrgyCViDiND6HURHTZftaonc5qgS45sxIyonrLuiWVr24WQ5q59qdO2JbKSf
TLAmbGb4l9xNOTnfsrei6DPVLU+pKv1LiDkNvwcoBNzwdfedYRMkHtCdkTZLhHgAcePoHwu8HOFf
Nz7NaJsATE2wVZxyNHItETLMMQlMnTtXXs4d6iFyBPkeVRODQ20p7VUj7VQ6BQilkO0PYD+XOASG
Bbee6c+EzG07FYveNBt27GLGzxXhVuKHTvXKF9ju0+JRC2dGryi58eGq97z/zlM2dfx7Pd6XaryI
L54KtqONu8jP9hVrOJjrArVtGf6UPcLKt4STgbm2+GjfZp36QiVPwhX7QyfqOyra1URoo9cbRzbi
6ju0ALnYx+1g5RlDd4pHoI7Vak9Pz7jqRTQqvhxlbHZBnVgh28Vo1lB64BF57di3xQpJGZcZT6v+
K/VUz7CRhbsW2mL6JagL2YZCWTU4WQgSuFbqVX9xTKWM2AjKma26extM0jaVbetHWPdX32Z2mIpr
EPi68FlgI6roN8tzqamwfK8tiBu92qVM0qNb4+ShzQ+ja6jo7c5K/QEnQZOgEZT/lHRrAMklMosl
l0zPy/5lPmmCw/WZd9Uh7/1+8itKmmXhHNL/Yul/fTTgX1JgZQkk+Pavn9BfEWPPJi4aS1j8eyUD
8JXcTPwbZuWYMdtNAbLUlnFkJy3VwEtStkF0RGFASgEeoP0sui/BCarALbsrUBpjdZW6q46CawiI
imPsp261YkL/QLecbMmrGs+5YguQA6fa43oNU6cZ9mKOisNuEa2OJ+q6ymnqt1k6eeoAI9RI3Lo/
5gZ1iETt92Yku2y4h9JuUK5VdiVPUbzrDAiBygyo6ULbLDcm5AOubACtVfUog6MoadB8DESE/zrh
VumMBoCgVjt5YvudbVBP23b/F/IQcyHhuTxSwE7QVzqUg3gDTyW6RNJ/O6A9RAF2NKiE+aSo7ii8
k73NwurFH+uUh7J0tGnX6zt53l/mjpO12kkKAhCqhFz80KB11dSG8rjrGq/iA9Jge0TUzd0vy42w
Zy52NCAY1FAwHZoMeXFB/2Uy0yHWypjVwxXEEmlPwolKRb6gbi5Z/Kn2m2BdXqfGU2ccWVRqSfVP
mE5VfAtrD8ElGH0rA5+OZrDf4+LC5Et5VudAR24N0tex+cmGW1AdJocXQ/3MYQJPFNPZFxcwZRvk
iMQzsv3qHk9Mwyl2opo3/0ppJSmpvZrfzX5Rp6AHYdHWsvygN6YWFBF+Ydiq0cC36xWtmzmKZJKY
a/Y86ssboPYMxWdZoGbBnwlXHVEHITqErmO745dFUWwlgz8PfpS6f7yvyNxohGUWNjVwaRiG/H8s
gAxtWzwzfrOBF7pGzhhVN/BZIT17eEqn/dS+iCFk57SC0WfTl9Ums8rBlb8swoIJNYX+YZCY0Tmn
PCRfgZtPA+y3TnR8FgeZqqQBpdGvzgmOsR3F3Ss9BQhrVd6eOeINsmVPB9MsOcFz2DZfSOU70Ibi
MbxDbjympDN6te3+BntjtUTMEh6Uvcm38Z0UAGt5UT0VlsSOfWyxiT3AUj7g4M+6OtQvnCgQc5mO
k5tJ47DRyXQO10/ziv9V8ignx+tqWx91KAnMIek9jeMy8brMbvTD9/DPINXiTarIlVn4ZAyAzwQ6
o2Dcwsdp4UAQhy7seEVJq2SNfntdV3sAQTtUYTSOIGR0FJnvESvK4fbDA7AWdgE0wwFY1rFaHUbO
9pKSduEojPfoArCsfrYx07TsQsG32H12fX5mxzAHIKn3tAi5X373QMLU97Dxe3kb8viRcBIpB2aH
UfHR0BYXjP81/J422gCmO3TJKKdqap0TvfX0K34szuZ22YoLFAJ6e5LCbY4/bKFuYGQ6ILxaVkkh
yRPf7NEz1CgfAYtTJtsNvGghaNxup8oY48J1Kq4Ri7lCfDPNrQySJ+/+YX2XaMOpsn9W0Qniui/j
APT6D81iufdKbNgnz8hpP+YJePNpLl1qouhEM+zB9FNcBiM9q9BAeLETYtT3ATBiEr0g3kBfL9+K
nmnDRQ6uk/TGZi1Rl4sMpA637BLyJZwiinwCixiygmtl2F6+jg2LsTVMklvuQTpaMtLH0K7a7/gv
ypygJt4ASvHAiNTGgwb11DBtsz7N5j/AjabgZ4e3ARegibT25TE+kcf7X3YoNn/NR4JcofuMP19W
e2vpz3NgP2n22ZVE8rll4L0mpkDrkpL0l8EUx/jKMeCnUuiJ0tsIHZqK5Sqs2Z6ZWFTlPdGkX/yG
wO0OTuBPsIJY45tXvB8mX2QzbKRrg8G/uM38jW9oRdNLYK2FY6DZMiezcK2eqR1mKNq3PU3MB3a8
EAEHLzpO2pH2jMyKtTZuKZgewWibj9UjWLbirHnlYc8KN2/Xlw7k3B295Mpt1sKPbJtrp7tTXs57
k/Dbpcv9iZZJgPlMMKeca+L1FL6G4kOwr3C0WNPZOrIpiEFwMKGKXxaP5dJjDpb0q4JICYmnGkl+
2ChUo6lxhPAZPRlJcumfemI16GKaNQI5ppAmjM7BM4e1l7kxtgfIZsQ5L+ZhAcEYlT1EewcaeI32
hESrdNtRYm3Er2R0x/ieDZcBQSnfXARNnXFmt+uHd5pgGT4AVQwHKzMpSOPGFxLEEz9CiFjipmI1
rz4zZh5R4kmJxyuonxPaLScwd+lP4sopJmYGy9KGWm7b6pvxFmunFkkp4hqvTUipAZh74lmh0fWi
r3TlvlSCMtQPEuvSwG3IOov+ymFT/Oqc4gsErtZ8eAnHml6BOSCLFF6gYZMEzKO3jPCQzfYcUdeV
cjKiXfJBNZ4AVPuijCoRiMAy2vGrgdEzFLJMBBuifU4v59WBAnBFrgVO1dgSQJAg7FjGO2+a9RNB
2wX1Ju0rOEnaXmZ7RATCB6nqXf6RB9yU6+EPN8XAfMeZ2MbxXGIOME/6esTFVq3fGxfvpq/f6mzb
BkcjhYJqFUseQipA0L4uWSRIzzW7wHPHPSugZkTV0SHg+dfxOG/Kc45LaN/RCOq3eabS2ENXILM1
lmweRo3FoxueMtoe4JEvbyK5w+5+zJytbnqGzdBwh4ykXSEkqkFZ5z9D8niduFWNFTlS2TFRd1n2
j1ljvYGlv3qqXY3F9qvTTkp5nambYc1eWBAxzJZ3o+wUt9blCGVsU7uGCXxkTeKt26GKX3aq+l3e
81lr9SIzW+HsK8G5If6pcIb/qwFLBPxZPv+jk4opMOqQCJ9NHOraLVvEdfgw/3DBX1sPSxnD0QP2
ik32hqnvu3tXirdYgae+IVilYwuq29FNKDbTD6+BBgNWvIr80Qzi1vU9Krz/cXRey21jWRT9IlQh
h1cGgDmLpPiCImUJOWd8fS901cx0j9ttWyJw7zk7AtVBv7BGMmgwGEwpELG66MmuWNA9BnF3KwlG
zpaqcSP9BUKOQsdlDBrlLoBCdGJ8CPnONqge4v5HDRYdpCx5V5NTwul+QO7kBwPRRD+vmJ7GzO6k
iyHcw8Luza1sfQE3DmuyOqRLI9rK/dukRRY95nlHEUO0svb47xmvvxW4OoZPau2WosIZsG7xyMiL
0Z0iPGF1hHAnLZ7mSaDSjmPLpj5s1vABoiFIHYJ4N0QWzoM95CGpU4DV47IwtiPlKP45YLifARy0
0rwJl4XCMF/ODPdKDVZbnDQLAeTJ128wKZ0CXn3OHU3jY43v6VdDREi+AfmqyKsG9VsOJCzRWQpB
ueJJimEd4z173BcHRdLvKD8k0bdc+//kpd1cQunC1o5hgYufKj7LLgswxO6P4hxe6x5n6bwAVRw4
gC6Na6tHn/gTbqjqilUC2KNsTjj36+MQ/TJEaQtiGZCbkA0hkSQ1x4VZZdPfSPjimKGVK7qBtn5X
7moS386dfg7F4DMZkbRuHZYsuuBSPtskQbJzQmuAr/t7sfZaJ7nVR47guN38H75lTQHGpHPiRSOw
jA9pjq0PQLgId+4VTDkBDiY1As3OZQ5obQ8ENRibNHmAkiNXTwW61xcWN1V3VJCp2l1x1KSV5D1Q
jmvAYi3JxAGYLpfZuUxWtbikyWRYEyzkP+X4S6mRYVfnkf0ltUAoASoaa5XpPPSezcrTv2tMOwP1
drQBEk5b/orRu0VSkehvaHY/jJawwgaal6H/y8BjWx74QOATPFsMrwIGgacMwqOu2inBDO8BOfoo
WjtQfPB6AY34H/dAK/xpRAPzihXmTWlvgfJutGOPdvKKIr2uXoHwTQQLpQqQSfmXkaMr0ByjO8N4
ovIn+fVjShChGav69EKZVI2R0xk8qll1Jp9W/UpesLsIoMAvHHKlSFF96rSibBElfluQcVBfvD0R
6Zw3JPh1c1Q/rXYo8PahThgxZu1puS9wQwlbz/sT+EEM9d1b+5lqTBPSg90bmK7X/SHj//AKEq0P
sj98iJXxUB4ca/euESaRzoDmqJJgDE0cG/17bZ1LY0N4oLf/aWzjFy8kLBnbgFC9RCrWtrA+RIKR
3cmfDXB2mAkngm9E6Y0TidQx7j93kbUnVJWhvK2QP6sLiJgctXBEo9QeSZZATF/1Em5clA0zHx7o
NVCZfwyzdccJyxwMPn+ALxp/NHzBixD7OhRt5f+l7amQnt0efM84FqSC+Mhr3TkqalhUhJhlB1k0
7HyIAo1cp2GlqFeTWDgyWpHzEUEAgkqMIDE9VL10XOiY/62dG+8RKkD9lftVuClfNL+AiE+/zrJ0
YKK+pKU2j07lh0NEyTdc6sIcTAhAjwwdqHUBG3C3TxBdb4SXyPhcg4SVyyybSaCns3+y+GWs+dMm
iCZgDLW3VOxSOOJy5R1BTtO3zNC54xZo4635KeUtVh0A9ZfSryuioBnOKfhQCdhCiv/bxFR57WBz
Rf/bj/4VFbDcD6vziACDhaC8evENkwlgvi/epAa656z5V/XhoaV4EIYhokHRTkm2wXYBHNLA4lJj
Mg+KzbVjXltE17k0QDn/jqj8YcuUDjcL5Eb/PXDuh6/INqKDdbJuFsnwj8hCWDNshofqfut423p8
P7kd5HzjCdO7Nf0u+qAFnaJmCd4Rf3NTXiicPrqduesOEaAgO7q4U37jEcSktSiAOljJlB/6g1rV
96/tXnyQsw7T5eRkfZ9c+GllQE6SzNlAOJSZ+UpOx45OMj5Ei7Sw8lV6tNfd1e6fO8KikY445yUV
1j49HgAay4oPkMcUFvgLbHXcweMEgR0YG2Y1H2wI2ScDkbKC+vU3GWN2PFfOAQL3ZgUojt51Tbjr
Gm1ydWwZBjDCiMuRRG/YK7RxCDbg5+P40BCZiUZl2MBvhpJNXOlI3OUPcre2JtbsQKsb532wN+fu
r7t34011hz7yWduW4w/9z58v5A2ON/e+RXcWryKb6RsOwvA5QOdtuaSbheke8UM2RTSVMOzakmpI
gtqtG0uq1T+Z0vkrGCOiMUPaG7RTdto/n/J0ceOH6wFPRbg3WTyA7k366bbEHvLLYFQ9tf0X0wl6
Jkfxpgiql04gsS4JAJiEtxHYimQrpkRIxhLo8Y6fo/qcooVJF578U4IoqaC2hHdG7mf8G+nopm/N
3bJsJbfq3zBFkiL5FEPsgBt/g1pkmoFLgAU01vtJaM0wD7s7zeJ4aNOLrz7MAdVG8tbF5apK7+Fu
6I+6iDL7qMd/bE5kVL8M450a0BswiuGqPw3JGmFh2NyqJfVR40xLbWUtoJHlsNSX/zcF4KYhej55
00rOzkkk5rb/UY58dxpHUbm+oPA+UG6HfOczQj9JZHZJF6Ye5f8MS7M4tbdPgNXpAVuAIdnoN9GU
EsfA2HyaVfRggiI0YF3uoIgqY07IEghXItsko/lc0JkLxNlcKD0tyA7JD8mbtxLhtN5vF9la9rGQ
MlDq8Q6zSJ3zvl4DvID4KNwbTt3mUANRGd9B/y8en8WwQ5nC+Sv3P0ii/Y2M2KB2cNsQ7reIhq2I
v4/0OBhFvgriKhE8BqgA6AI5ESVfbnN6aU1CvQjQ80/Vyv+S2QFX5ewQ/cMi6Sa7uPj05MCUd4wI
qwI8CAK8NsFQT1WKy/1bsuaB8MU4jdseV2v2Q1VZv2xVuxsO1WDL5VpIEfih1F+aT/Syxa8pnwzE
vDA0H347bYNkwBQWYvbMGsiVJSwgJBmVpLDSSNCXRjk3luY/N/pUxaL9gwYbhK/B1WfqDnyuFw4K
NSfFP7ci/ODmMc+Lz2Rnss/UD8/7lcBS9H3yKyPgVWnQ24jt2ufJ9BdSdkLQ467qqdrDrb8nfvgq
vIqF08MAQPli9BtOBfnULoZqJMyr5JbezezoWugrZslaLUEqGYrnqJYOoeYg5wgxCF6xCJvx2rAI
661vtX6siNAL/7XqVxP+uUlD/NlNMo50rvhMX/lJaTYG5hcIrW6JPkn0V3hmFEYLLMg9QpnWOIPD
q+0yvDYoK7YaV4OAdwsdukPjAAH624hnPgChqk5U5MaB4yMKIQOBhOpG+EckbIrY6Og5AjKyDGqC
FP3xrGA+KHVjPhrfyvitnKtTFBwp65gPD/L1BmXNE400YrDebf6nIjsA6WQ1nzUnjEb1SAXGv7Ff
cQEp6QNxZQxdSR5CsSsRQaOy6TnHuIIq0toiJpAU6d8mhSM1xZ3JfAwVIWEep0a03XXNBnKmpEKs
x/HA7UZSP3EKz46dDBUbEtfxL/gHmJvYfrDR7mXmGHSRYOUx0YSgPwb2JK/B3/UvMxbnDSkrh/DQ
8m4B5CIdcnkZPDQvsIkQrDvZXbS/wndCb7Jle4HDE2Q0F4QWrUJzH3KvBbJGvSL6zV0i4E6TVSad
lOAakB2kAA7Zssn3QSZdaqtHX3VyRdPDaVhTasTsi74Y4xmHARlv2E2AfQ/smuQYCtW/ADt8Pkya
okPdr/ld5Jyx9OoGly475tIqiL/Abd2jR6Kplv8G/ySQGZEq7cpElGRbIl7SH0jWKDuOPK25Dh/c
H3AzydkrCLaV8he5X2KNxYRQYVsQzwkYXCD9xVDO/cFPfkVq/ih07j9OnjtFiDTmp9WwxZAXXL1c
qhQSRMbE2bdg6MtS2CagoGjJyKGk56/5BYZtIHDFJaY60U1ZFdgvWxzNuFPINsE/gICje1dkN5gh
pGpF3grEl0XmA+WUM+KqycMZlx4ceYhw9HuyjY9nsWeym3n9IrmHLs1jyLDoNGHQNw4h8ccDjbHf
zXiurR9KvToAOZp1PshBuUrkV6Nu7FoHr0OU7+FbORDVh/coJjidPZIQH6hrW93wPZc3NYbzLnpI
aGvk5i3R9uVoUwxmXxLaNeN6wKjIt+tD1AyMMbRUe4AqcN2be2COkn6DpfR/XiAgvxlOuoh1KBD/
hY7GJkAABA3kVVjlDw6slMQnKHgSAvI5vHU5oxiaW8cOKJBWziJhJxZCp2cBbmbQk7tO9GUer1HP
qy5RoA67Upg7kTzvD4pExKjBxcnA/xXvtWmN2IXNEVsmp/nsb/xuZn9TtKh66cjxsP4gAwiRA5dg
t5onJZlUW+AIgnqRIE00+8mIn0m1hC1J9HUbnoqBWBiY8qVXz1ENNQPrN4wotxTJJ8zli+g3+Ab3
kLjsGIs6KMwVLhbcb2vX2OfJKs13BXkZHHIJ+Yhn8ZOdUg71i2rZ4JwUIyHwodADC3R4FZolwmoz
OcXBTrM2IBKUd+ODFWisWRjunly5rpx16A2BI3hijJU7rnR5gwRjsoCnjvqHwo/wL7IO1zKUKrlF
CMPIIUrI3xi1i66wIJ5EmDuRbbVNXvH4sOx6lQ6LRpjcTqK3Z24QAsx6B0l4h3xlmrozeQKJuwZr
Kr6nqu/GofeG3xfdh6jciBkYvkb6ewmrpwqCCiCSjpAch82GjmO3WyiRrf1MCRfKhkB82BqyKen+
lP2VybPRr6UD6VZUdFSMkV8oIRL9UOQ7tYB78BAcSIdAfuoqNUY3EiUgfMJ4j8S8a1aKSBy6YxjE
9hxIQqGNvCIptbXR5fjBmrAvEZUMlfN83CCLK35M7pxIAN5adgEqrglSV9NpmR9+BIqjuerIdOSM
FGYVERh0t221bf3pdcahX2vAGfNSXm5k19a15dtAAiUwzp98swoyQbjbBYXhznRCDJTWo4jnBKwR
iC38RmuxWmubTtinA2XHTvkOSaerfoz6oqXbyv9Ca81HyzMrrhm6Ch4JihFn/V9w4hugnUesdIyC
d/+Coa+PNqV0pr0G/Vk723kOa2qE+3ztQoA3Fz24IN0o4PBIFCcVjZzFnZ/IsyXaMd3aiE8oAQPM
fBhnc/S/t9wHTF81V0W/ajECN6SN7lE2nfhPF209tUVrE9HkidoEalwgiAUTLUu2RZzBrZo6IR21
921D+RYQ1mickl146Wn4LWkHRP9DsMiAqXPbw6nmMktFC4OCAX+by5TiHjOhslVie0Jx5QEdxtDd
iuRYY8OuutDp5KhN7I8OWhuKj3HQbwBgmX8MgzEMaNJF3LXAuM5K04SAfiTfSRuYXy7ce6uc1WNF
yIdE4uO8ltaqzQ0tuptadiL3SEys7z1bcY0m3DTWHPwiPb6OIN56mhOFXRuua0RISEEEhzipof5u
pa90G0A8w3gbwCLSTfxBVltZDo7L9EAOuiW+KuujhQxf5SIhoZJ00ZoznlPZfeXRGoufQc/VQMDe
OrwMi6SbUs0eaXoV0d63EN9HX36F2rfpHQQ+RVrdTp2CGYOEaRQ1M9faQ7Tk6GJPTbBruL/1HnvG
sh2Phrs0i3WI1MVzgn9hORfp28WtRZaWcGnoXk5RCh8EmvVSnMHzN1MavbMDa6If7VOVwXnuNFz+
X5zEPUCDXf2T5SWYNmU2jlbauuugRwZ52bIHqpcJz5+QGRK6joiYDwrK93iF3NLCwMhYQlyAK90F
GET5H2kYZrN3bU+GI11gWR0IPEVFDy0bzH0ZQPEsLaV+FVow9jNPmbt2PE1s7JMKfX/QnUixfAfx
aN6DYqEvo6twZtBmGMONzjbkJ9DL9WL4H+jLBaTDfLmQy3PEC+zTUU7s5Fsh5aTx37jBkh4Z6sWl
Ha+Uv4vhSrkw8RcR8Opu+CEPpY/W2l9lRdAb80Y81tf6ESNkSADQ+RZGe71DO0Jn10GoPhqvIngB
5gL51kfX0MDAllJMtTd1XCfCoxAPA3PE2L8sTgaRLcPVOZUHOiopqOTk31WNE9x00kqRofL0ZuU+
gefn4jMYyMhqy/OTyxZb8F+db6uEJHDgyzLNj5chcXq3hA+ZTJ3UzCNyAbbAFI5SczCEOc+YqF2Q
fos0MyDUYvyT7/U945/iGoxAFS844xoEgfp44P8jlFXqD9/cUjkb1U9IXIjwqOSFTtRXE2pzNYLb
xkW9ipnRRiy0PSlDCWpXrKi/fs1++q7gpQ4hN5MJzhNAnBrZNphiq/+B/fd3dHnYXosdGRwElGsz
YG+eNsgkjmnxh9y/gvwrViG8ve/o5hNDps6Lm+DIzbxlvYTdAtemKhqDKIoTJIbyjn85pdwQdSeP
9wzJUnYbOUYuJprigrF+4SPICsDDABXmj+ZmPsDcGDCC7/CCu03beKepux6JJWIF8vQuzdr6hYHm
1eMd4m+qW3bzTuVFAuMnvH9usbsa71y7sdhlNBaBBxtpvIrLP41Run8M5qo3F4P+55PTTVCg0V4k
H6gV587kmohXGt8eHDPFFF+i9zBMyjk/SJC0M+LwNuE44uM/V1g6CF06ehh37rq0mOJ4qD/nr0xS
N+kvZVulsauc9UuJT0OJN5aDHATF3+ATQGTYqJjRD24k8knT4j5kRxQmvFwlzw/IjWjSgGLiQYQm
iBpn8C8W5VhS8YPIlPAzD7kZ9LaDbvGnWBfCPj5kvYY/7k9Er4g+LS7uqHsxCfIhr8P7dD7tXTqB
1X8K4GlO3AXJXIRn1RdUHd1DKpUZI9ei4oBFgYaUk+g7VhmUX4274HURzv2S3sPu6wf/1A2kJRYJ
n4a0QHZMoovT08mlbz3ll4vQ26Ms9Oe7elnRxQTvR62gv9fL/cgjGB7q/OAzxG6AzJXz8vGNfvkh
lOhtEZTwB1bn0T/HzPdgkE99qsIo02VPxBePyopnEURAZYs0jwNTcBmtmUZHaR+cpoeY961A6MnR
QrRIpCINXuCe5dyDZ6Evjicwlm4sw7KNox2g9cCP8JCnb47E/ICstPAc/92h8eAf4E0M4zXFwITB
E3Lw6ZdQe/U95CFO6VuR83P19M1ruWzs4IaKtEpIlHpm4snt2fJIfq/nY7olWlJyBv7AXLTygk8f
wbb8jHhIELsrHnbHeRyvLA++jUuKzKSfgjJGnL4XkoKGx2BLxjNHp8PwQU/GXFYvtbg3MbkH/RYx
U+me0BM27ApXz3K+rXNXLcFPjJcU7vOlU6mThFbgjqtaQu06pqhcWAVTZgCnrfxEXMuUbDKg8Ae7
CAT/lBMdzCWeU/KFYnbaTK2vZsfLVtFkixphUtcWnG+Fv0wP2LQoqfpuLbSaMWlB/iLhWPGV74wR
L1P+xP5K/k83bDXNDgJSNmH7CMbcRNFOgtaflQeMcv/au8lDaxksav+keCNOCHTJOsSw4oTSDagi
JuwwWofqjU/D038hUTgDMyJdyRYTNiHhBaKdongG0Ki4eGr3IYKWhhbJp9tstKf3mhmHK6QZD/p4
6uAOsnJd688c8EHK/6X3ODtEa/xGnH7heBT5CRhe9KdC/PzU6cBNiFNRp0GVLnVuUZIsLmXvsJ32
zTL+TTBq4nLJN0NzKt1weQ5QF7FDc7j4GyJeyMX3vZVi7LKPCnRO00S1jWm9X5LQ0YMbQt9NW09I
NhM7KIntEtcNMo8ltWJNsgfKQcrErV7WWDSx6ELb71B6E2cEFIleiZFxRSJGp64VbgEqLhpbEy6i
sAU7x9RCoAP7iX66VggXNH6tQ4B/iCG7eKrZghCHxXxFaycOSYA+7uaBA9iyG4625groBcY4bPE3
xQ4wcrdRL2O/obeLTrMGMp6maCLuzUlYZxfxUWgW9GrYbZaQbjXPSOXJo1+hzJZabfeOjMaiSHZ1
tjRYPTmDe9RFtkA7KWJvQNpJc7kmlWeof3OLsxv9o6MSCSvYhelIZ+j0fiLyuh03sXW37j0sabga
CXpm8cW7D5DocCEuvW7WkxTULTEhs+MD5CvWI0wcBvlGmTPm5NhVEsryps488ljKT8f/1pPRyRDF
RbUFn+FDYyjnaDOqTVHBJM6SbkM8i8atZNWXnuOTFNLIXHvBJY82Km2szVoHlUPRSN46N/0DtwSa
onjR8nNJyXJnqo4xn4GVy6K+LEfWxk4vyb0gFubjI2uuncaGm3GQ2SX6pY+h31uGDfWXzcP6K8HM
GH6Yi8EQfT4GqgzrT8dIhDumoWnlzEdWC6eRWiqlfauDgeYB/sAR5RJJ/1Yt9rwuIjM782ys0bAi
cR2jW0qR6/kCgS4Ecf1DPjqgsJenqw1FYsARgTZfdHYxa63YbfEK81XV4o0fKwmzjq/cVzquQ+yy
51HbPjCf09+BVhNhhjBL2F2DqfQc0yny9bn2Z4onsLimxVjE47zNWKCwNk6pMYBaeLFwjCXbgOpz
mEYb8BhdtOSG8+9S2RgIdLlT0Wb3i/zeJ3CKfJB+tuWaIRyBLB8BawdhPs1oZ/225A3G0qOwPSkH
CWLnR+XrtgdCxU5Nd0Oa5Um2x2I7+sd4qqBYjmvXCXAyLac8z5m7cJj1VKbj7xLYEmPa2syZ9eQd
Aus02ndENPDafBHnkRlOHiN01acR+ss3eeVOXg0oskIdkx2DHT5H0OQeFaYjt9tcfxKsXj65BP37
THvhykcMBbyHDGXW2J2yC6E3SEdgtEgpPl3ld+lrxGRzgHLTkBJwmRORtPUJKCPc4YGdrNmIL734
ScYVVoxCWa3kgxYQEoFC5pjzm6E229JSBdHSbdFmQzYaZASv5bUo7xjvkrM6J82mrZ4k5iDQXU8M
8LcXb57EJ9DAcsSkWeTcwnbcOCHLEy/r0soOpCx4TyBDFAcPndXnRchDy3PiwNE3h+6IdUN03Cvm
YX2qtZPyl9auvJ93epCblScw9a11mJ7ljkR+PA1k2X1L2NibuXXzaoJ0W1uS7eYq4D9mEEFKC+lP
8cZMdygAq94K85n3yyGY/+AI0PDHMWMcDfvT7grtKRTngQQ0BzLtC7It3MhAnnNMdcLReIMBZ9fw
t1nxxYBlVwvXUbsFiy3Pew9pPNQLRSDCUfgNrTuoT9rtkQlqHOTdTSHdcqi2UG8kvKGpSD3irFix
CALgTE8nwSkEdB5xpcKwGdH4a7n3Bse8F/TYHQhyikHYMuhRTk61pMOkhM8c3sH0PnDNfuOBt4yt
gbSzsz5NhU53LmVOfmFOmQZJx9pMrae8X24NPhgs6wMxcEBEZKkxsI/L+j7tNcLwFfCOF5A2w0Af
nrXSPYwoO07T+AOYUm9A91ltt6yzFTKGyhYcXGk8hbjZSkLsdj0IJynUVE0M14ySd1xmW+Z2pivT
+kqYjgHpmgWXxjrOftlX6/RATop2SD+nfqsD1vGbUIwxDwiiJ7DmHwYHd+LG1kgcmUnzt9igALu4
PiY8u4WBZFTTiFPEtdrbYolrmhx37E/of7jsxoiiw1NflE4urYtbdlJYwlqYs0ZOJ8Q5HuW539P9
Gun0Q++DW9q/hHHtX4LynBVoxtVLoF6wHnlQ8cNSO2MIwHswzotqzY6HH2LegsMltxF5hxuyjS4Z
fZhAsde1YNjE8qwwdYXNzyhwXpFt5hqYKQjNk+ubllLHl9p+je3qUhCAWFD5s1TuhDAg/ohbVM/R
hRlIq0gaxfzAmVaQ76VMiVLZKZQ3JgQMSYhojBLU2mxyBNFKLh8VJ4EPm4PjIf51+1Mv3jgvb9ol
8laYdLzzjboORkTn9ap3eOAW6LmbC+dXTlhUsm4NW2M1V9RXxQebY0v2UPgeFNUuMbJWW0oDNEzA
6jotHm3zC2o3iD6X5N8YXQs2KM6LpnYKxmJJurkDmSj6RwcRkG7qP1XeeaRm146UHlLVCYGuUp7x
L4HLLhS/KjA6qsj3IZ+ot0LWB9oT01WKmF5Z0WJTo18MfPy85BkpEMXx8GPQOyzN6S2OWE6JRqqO
VsvyKV1VrPGUsYrKNWHrm/CFqePXlsmdzThVGbldfU2cS8RhUDTPSHiXLS2D4yqRJpX8psX7Fq86
tLtTdADxXvBbZXJALBDYakRE6sETvl2eY6iWZJ+yZvvduocDIVxA7X59TlK5/+v7m4w4veI4RxTZ
9nufWm/vEUHNFOarMPYu4b/5JWv6GeEOFhlIUF3GBrutpPDNo5KH2LiPJ+IxstFETGkX0MoB7Jn8
aAriMrCY3nvh3hJHS9Kwap5NZLimgEoFxhFSF/08zndIu4TwNL9VZ5jsXR2LE5yGi7F1QPg+oK6v
c1sJndEkYmzK3PnqZLrh6iONIzSL5thOIv59WCqWCh0J55HUi7lPLCIlVTrxRuE3vAE5I9yQP/Fw
09BEGuln9KAtlgawleBdQZ8s1OWR/xImz251E9Ep5XbV6LN0L9Bin7/lruMZ51MAK80Kfd76RIsz
sA4bo2UQVb8UvoABhabCL6mhZQmUj27skxISm1IQpAg1AbHRt4YyK3V3osYAvk4BKXn9ce62+VYt
z5yOggJb0JPp+QO7X9NQM26F8RaZv5GMMIPI6fIkIRXHbPnSILWwXl1D6SjRMVFjdoXw7VZ9fqlw
u/Vg244MxNWQQD6wOZqnPCPCVNyhwZkCLjCljnvMQX/Fd/uq+G2R8nGrG+EmusU6NnN6nS8BhorJ
yJqpO1BRk5D2DRtusY5OirX0YUQ8UFYtbeauzyGNHImMHdpoeF1x8GpfpoGz4sd4q52wqlxCmadQ
jVDkY19AxEWhnRM0YpJecjOII/Yehsf9h7ApjgE6g5VAmEZFsXDIkav9MnySXnePKT95WzS2sJOf
+QNnu/w95h8F1Fd5Ix+Fr4jIezukm3SjyicoG+mX9AFoHFS6PIIujyj7e+uQiVOdShQmBd1laN2Q
L8qO5l4Faa8kG9Faefio7Byj8T291AiFLKb4ZDMh3BETqTkeQEBa9xqXw6x953cYJoBiwyCJ0amV
VRbCgi3Q4sveV13dLdMj5TZ0+necSbZPBp65sDbjcry7xgg+HM0Z9UZc0LSBGA43MKCy7MfrPHOs
P+4HyFbJBg7PuP7c8S8jGeZFKgwJRnlKjiXRYRjlZ41+dwNMmupmm+C7xf7LyhzQtacEy6/GZ8Au
N96CTzf8ddN9NUlrypPWQjDLWNzbTejdEkXcxoJ2zHtogY6te0TcXhDgevP5EVAIYBCwTo/tdpRv
AclYBn0TKwA0i0/KffIh196zrtHELrgB5OQbpl1lw5Rh/Xb6UebHDfHmdtQjrHxfIq+PSQjvHv/C
tSXMoP2Xhh2YqJOSixHY4TPiMZwXd9MZdwahT3N77S7I/GA5Qfjfz7R2QRRFgMXd2jMxS8W9AVfg
c0C2Pw6fHP0+tUYgpePB+4d5OfSfJl5iuD1WI8dTFrFw7ViZJqUqoqsBwjGLL5oROmzNTII1Pchc
dTSQ+uxCIIbqOVNO1Rr+C5L2hLe6wgSTHNIL+JXcPdXxCkrWC8ueyRclROB+kXDEVg3EgHbEZIaQ
TxV+hMT24peSbSOVGSVaV0ynYJ4t6TDWUxBoTQ4cRATsAs0uACSSiExlBwTyLybps0HFNpaAbDtE
L+RQuMMW2J168HVjVUYPv/wBxsfOijLCGI6pvJG1nxoBEwZNo7BF9Kr+MRU/KgPiT7vUODSp1OEj
TIuDquzYY9tpK8FzDB7KL0F4HusnDOiBWQJHe3RKaXtGev0SQgf9v1tfTV4ionKhvDExlZtCvCed
Y2p3zG36X51dx5cfL0ft4esHdQpYdVF9ClS4oOATbbJaODbD8xacAuvmdcQgQKqwR5IxIaxVROIB
cVaTKXfuVofKtIfmMCR73Z33Xc7HsqNldCpfZy2kY3UBpN6Nr6Y4yOLKmnG6FeemeVMXJYePQTxm
8kYB1qNzun2SGkh5MeWsOype6AqmmEXgaoZAO7gaONe8PLp3okKAxMHl6stIB1S8McjWZ4djgWyd
iOYe4BvrS5Sxx34zfCueoyGPKU81kjit3Vilo32C4Ld4aSQmkmSfLXtU9OU98dBtUfi94bGgB4mG
RZxjR5MWjsJARSRT6nmIiVlLmVx1Wua0TgPR4TuDWlhE+haKRANhgGWF1p6GMk/YkzuDaCqQNVgg
MFAZGSDh5cGXzzqT4rG0ymXMWIZUpYVXvCX1b+VuyX9O1COl5jiaMc03NGvhx57r/onG9W7q2zba
u28nSypx/uofrd36xjpC+oCbEdxPRfB6EkCRw1VIP3ZqkwKaEoyw1klR/E5MG7vE0GA1nudc3XDn
9Uhs4KbZCRtcm7SpUCMcIQIKvjiMF9EygPEeINR4dC9ZcMdQ38HVkCPDyxni7ZG+Mh9at9IJ41iN
jFF1eIA8x/3GT4i7ldn3ywjHDJEnzUrjZqj33Wwh3Ixw6eHEJCyRZsviOMk3eeoKqqcYae4cln2+
qxjsCETFVR1IxE1Hx4DTA4t1Z1f5KiBfrVmHUT97/3tk31BM9Kpx62QHo39XE6SR9FuP/9wC8h6I
SdnvXO+NKKthvqQQbC+TXIEkpSdrOPxGeSd0+wqBoSt/Kr4xyD++S+9I+zPX4/DbE3q0MtgEfQsd
AqW7aDuwiAQzE+1ep31hzS00rjPhMKHIJDvw9W8Tc+MrT4tFlbrQz+C/XARshe32fwq2NTVfERje
OTUSJPx4PeEYN7zX/0TC2fk4fbJGuKFfLn5+3GNp8cvWUp43XU2U1EpRCADvD2RUCtk1kQbEkW8k
6UR3bN1riGOrSWwXD7XDVJAxJK+zFn0+0WMHXf+n4ViNviW8dcHKe46QCaC1kLLI1hVzi0G93fIc
Up0nrU2TEp8VwzCdapzUIc8KKRMajz3f6QX2lCBcYjodnsD7XFFAownNTeKDA7E58TtYv1Y/16dY
p3GjVwul/B0w+8DZxCiWwzOKbiwmUnEYuU8X/oCIAT05Z/ND6YkeWfQEQWS2OVmX7KAgyXkZv8Lh
jIjbfw3CtkifbgF4g/sETiH+IRU9fuFK0PtfnZEs3pR4cTtKrPFTZM/BZzH5jCLhIUsr3arSYtyU
iOkpUnT0h9kumg0WtIhSgVyl4A6vpf6ImYFMNB5t+tONoIzM5EZNt+Snjf75GH2QnJIY3NrDyhv+
udIn6/8Br7quzPJhOp11M2VkLQiGVeJF+7vogwYvTct35Gw90NhIBUnIQiRVwyYNvWWVWnAtaD0o
5mm8XZGvFSYui8SXjpacjsmSVEM+IkI6q5TiIJrNcxpLhl7/mKsC1YanCLvumstsTVROJz+8Ih6j
n1Lfe2NiAHFJMaOS2CyUHJsEOvrTswBCX4WsRBl2dJWdFuSX3MJtXtuZgcqsm24Ts14xrAbVOamf
EZqsXVVPnzjGhh2vIjh5/db8dT7OMuJd2uanlB00SLjTuU9Jmf9nID4opFOl3AVh16y7I0g0n7RZ
LeA52mWl/DSm47p71jyXj0a0T56FfkIji8YGxh1oVJziIhTS+n3HSq8cpVx6iPEtKmSYIPgYrfJA
hDVt03YhHYoTbw3Io7YhdU8eH9L8DQDMF3DreHbW1T8QZIg3saHUgjWHo2jY10h9M50YCj4BGZVq
3i7K4q8/GIot1Xcci5AyDQVUApRgtS2xLbQRpkWkZliPMiK+82fLSAyM0s+71WQdncXJhs2QlwuS
ci76JBvMY39vIpPwPTsyf8biz0VDS5NK6d00sAdPvKaXeASpw4yr/bX/cXQeu42jaxB9IgLMYSuR
FJWzLHkjuB2Yc+bTz+FsLi4GPdO2RP6hvqpTXyRU3uxMCcJeX74a8AUSyhsnyIi5U7UWAXrgj0mx
qmKOkHwnNH4UaR1tSZJMK6X9BMpsqpzOUd1jwixhuRZ4ZBr92gp0wVyQGafG7XO416BpRTo0//yK
8qLJ4AaCRM9/UeB6lDSPUCcPR0HuTDr4VB4iI3HDerst/6Bji+w0kiDkNajFirye4nXrjweG41S6
HpiGoC+Pd4mkt/nk0ZilCkBHRMNgpgMNtdZlDkuLPfqNWOqPI6eMP464Y30OWaeTzNbnXgLgHwKW
9fkTfEY8uXVEzPEl85NEHIvh2oxsrqxW6CSD5AX1KeJT6xTsnoivmwhMikabjN1Jx82AEWIFuzA0
/lqykQDHBh/ASLXL+ET7rlqYdNByW2GrB4r+QLQRme+Z2zK9gWUrGTtQD6HXPDMnTd6zgmP9ZCqf
BgxGfsXszPMo53jGKEQfSbboqwQ+ARPwG5eBnh0SeldtuSS8eQSvrbnJu20F4pH2h9oO4ZNxgbAU
JIZHGIl4nait3kQ8lj5tLxH9w05C1LnxJGU7YAAN9+gOYkLX5Z/k30aD3sgXOYom+hWMj1g4SwyD
iuQkg5T22/UIIphf9z6mu7JGq4ff3s3XwII8lAyxrgv3xqxkK+jJe1yg8XeurwPGlRQMEkBqJ2Z4
wMuoR5BIpbJxZ7TX4/JICsT9iwyx6P0k6kVgv/1XUXHl+9v5LI1kBRCjalyebgFZTWDCyxf1/5gO
NEccXmhYQ0qMUN/MPNzMMC7tUvqWU/YBgy3ATnnuqvkxwZ1Kw0QwYD/gSgziwOBMTYE2M5yxvJUc
uyYDGxHtHG+ZniEE2CjokReP2MRZgIaRKI6VnhOGKDE3lCuGiUJPlySwcGugYzDSGF0lhZSv8YLi
4J6niZVbJNcYoKHRGsuk5dIYMImUd8bwOUUfOlWSVmJLEtdSO6LL2Ci+Q0Y5SvqbxBj7eQHr55DC
BWrvyryB9rPK9JMhD4/LVr10qZNSEAC6pcdAHGGiaKp/It3G+NbC4DvP74nkNN1DLFmjW1cPV8JS
pK5+ukzgJouF1pxiXMxNtrYUtmlOW+lXqlx1cYthKiFBNZHFnpuBDTIUP+I9/A0ptkvqrUZoFPm7
C1XWVsy8yKvj9BXj1Jj+ZNaa0qFtL9dnLWw5vWGVPUld4EUlGmdFLqAD1ee0wkxwJeGTk7/1nWK4
8SpdJTAh/sboJ3i7OTz9n3gnfLY4+WdvD5aw45tEPbXby/Bek0v/E+XZnEicnRpgcliF7CU9dWXc
hrj5yNNhijAMGddJZiD44y8u7FPoimE7wwOZpCEHNQUdNA0CuHgeehZgBpfRAwyTkHJbpMNSJI0g
ldeURDI9Xj3AWnKvxMx2uMPhocT7OSSeYQoK2EmuhvkycWRcxcimoDNRvmLCRBR8JLADoJ7NNA96
nPyblO0hLtc59qiNlK8pkJrk+1tydbtQ14PlSt0BeyNaoga0hoJhkubANyGKzZkX9GnUjBdn7DC2
pQ+hO9Thhj6ppntapAVWdMb6pbvI3JrTSDY+Ov5tBfzc3CoVBte0WgpsbgzAZUci1UaDbEttMz65
bp0HH8ST0TupZGpEBPtFpnwV1KvrfAw1ninLf8XvB5Qn9KP5JJcwelb3fJPqyONkfkzKOo85wRm3
wUAy3LZk+96vESB1xiTMneh0Bxf2MRcbAv/XPU0v4CeyM8XX2Lok6iceewOHB6LAquCFSLVvaAUl
f9Wpj2iJIGuBAdiCRb9pmAIxMjmVqcssk/mfyHUhXu+q7CT2VzW/CRBzDSa8SwhREA2qmE7tyE4x
j4rFLplnq9KqZ1zK3XgA5LbO2gfDuxa0p2TXDUaZIFzmu8W06b+jfFsl3mmQ1sOfWO4Vbab9l1RY
H09oPcBnHlWClfOa4dVBL2FNXNRkaUbIpvFOj5HjZFgjn4QgQu7m5gJZ8ZwRa8xEskfysUEBJ2g3
VUifMAZNze6av3d29y2um92PwgPAENDfh8kAG45eSJVs8SIZdkOHqICXPGYwjzU3KP9VOuol2KZk
XvgI/q+x5KWdtbiDbYOxHyOrxhyO4YQHMCBZlNSBoJCKE99Yay2IPqojgP07BTBcVSXIQ0978afk
j/YJX9k2+dMoGDB7TOOeTN4EjoXbaPX+kBggUTSRCLiqJkx5d35/5jqVY1L2g2AvKAuF4XvJb58N
3R5Y51JCXqlIKpVWsFBFl5lggplPsxSvGI4Gnl0qgPYND6RsWdi4QG6FE2PunUZmvVY6511qthmS
ku9mcSYiYsxkMv/sKTdXnmP6Ij/DIieEFG87av6ZUvTSsMxgVVcTLG14ubYxjUWIKWN309fv8GC1
Lg7ERK6WQ3hszXyjm49Y5igrbauPMDoN0fJXZNY3GecOPIrpArDBBQTnJfrO28QOur8GWpCsXOFN
W4w2GR3W0cogaGx2rDtAv7W9pfuu7l9jfS5rVzooDBjhJdqgceNeG9YcNeRJWyKneZe4AVzvhtSV
Dit9zN2AIUnDy/HesrhISCq3rLgiVKZPtXIakE2jfi+zS8Rtn4z/u7GZS5hoVzEICc2HmL7o0T2M
fKPI99T4ECy8YR9wbTrlq7Z2Bcd5Tq1k9aNiMWj7RvbmDAGVRcvmHwNxs7lFwZ6mvi1p7i94BccY
whQ6bAK3nZ+4W5O0NP/RY/Iquov6TDDm4Gau7OhLRXJgKMkVHcwb7aKMTmAEHXFYCftdhAknv7Fm
a/eO7LXr/E/zBHKE56U1ztoMRd1lg5PS9yC6fiFhXXDbIHJCedaJkf16FDRmGgnAhCn+mU9iksyL
EK608FkXWCgJDpp4Ljg2o71gT4pZLHTVUbnk7rKKg7Y5bitlpR6BbmQwG7aatdTJqV94vlK8a80F
oW42V4PpLo/GajxBZ0Olf8oANg0bETRb+tf+2iyV9NpW9oyqBNe7T/JNOa7Eo/rEcouVAcT3yBro
ROD18CFwNUYcpbV3qV8r7IeljRUkDFagI2mqsjHjjgArgeNiUKmxfK4UtFtG2NanMTiK0/+bZp2a
cDsgxrmCDGhCQmKLEfQnyiGZQO7cFcBefBq8ts0m57h7DjxmNUt82pUn4dFoNowGEvnFRipLH4zG
6tZmAokoRH5H+0hXinYOvmaLjEJmofx40yvME/+C6ZTeKKpVreP4zYlDk72mXmr/5HibfcRrsNjp
POCEwWYk9vic79AbvvRhowpuyIGXTHN8MBwGPnzWbeVhlbVGz5DQCzd0SviNNw/JP3TxH1OZYY92
vC751rQDuyDURsXBji+tgsMuZfi+0VKv3CElje4K+hSLuuCIUIwwJNgKtauL8L1qMEEmW0KAM4r6
wWDWite6YEcOqez2yr3iXd+ElPq6Rf9PpbtHOZJ9AFakbnuScNS+IhlAWLmCYqEuiqPm30yPJCnX
uhKSKICNFRNtNaFMdm5xqBBOxm2YezCmdW0tDOtqgoa1iaoLwwuze8qmhwo7j5Zx0FJKgq8qxnGP
/+UU0D/KbBtFGp8oE3cZqzPplfTRBodIWnPJxtTPNw6T5chYYU5wxXCLhPeHP1xDuHKYLvmluRql
/Q9uLHL8giu0XortGcTH+L6NHzlLj0Xd9gpnA5VYhABr/M4EEc5W9ON/tyOuTaaQKeKfOv7lb+Zn
hmxXrDo0AoDPzFHvjtJXXL408VMV9v6p5FsjznGBF78kn+Zx+eMjTgfOgS22PZjdKxhg+F+rilMJ
saiNigvIUm7Mexa1vEBj0U2KlLx6OlmfuJ3kAGbdyQjHyxBjBvmqA8e/Wff+BbWHM6jI+Ry073eN
EwNbhbgi1pW+JI4FeNEZLqH4chl+dCansWVbr5OIaWp7wTo8TJTVurTHCY93dZRIckB2Eba54GkH
8Ti6BzT1R3tkemnBtWEoxWFrdrOtYo4+MIqQANGUbFYI2CFjfZU0nqDsEnJnJ3qZkI9AgKDrEa7r
irs4FKCzscf9xA6vrJWJOzC1tl6mbfPKS8uzDPYuYG/D8MAV19pKnz1ua7B9i/DWglI2/5XvG2Li
aEOfxd4FfBmnnOYOjPSeWIvkXXbu4m17rX9wRcxmy4KX6gR1ODiM9hhfuq9BPgv89hn9Fgu66ng4
KkTV+IrUDDM+zOhhovzKWkg8hB/6nRem3jHxzsjPGGgwrJTbIj4gmU2UEBl7FmA5IUTFyXG4WdK4
r3Wix49B3kY5KfVSY/cBmkW20uIUCiU2H/76cvM2Zu+NqxU7Ad9WRz2KOr//GJb1Iz0rc5Uh+WuQ
NiYRKQa7hbCQzN2bNj3moExwE/65yBuyDbMz7QTza8UWoR/N4bfBsK1x+IpILCiUXDHW7H4j6Ykr
qoddYXwwfx+kpxSvNJFWZjgyNGv0/YGZiJ9cKkwT2j2BO7BvT+Fsg+Bjpfqv4xSjoMTxyOBcGtjE
ljmTH9z1T+4QPL3oEhM8TOuKPj9SPzWCs9nS7gRYlCEtjjhYYjx9nMXyl4UDQCfXTrgEH8TLpDGE
saE6i7/9V1mdsQ3U3HX/Yf8McMaiZQm9PWNnEyBruvo7Ka8m2SRIlMKJ5QZYGbGG6Wx91Xwy/0Cg
ju8HRw2NJ48L2r9iy0GOmNy3/l094p+W4yCbHuE9Lpo5KEF0stHtfhUgER3o7zXcJLHcDJ/BFm1A
zZBykKr1LwbPJNNbfV1tmq/qgcSEUwqnW1qvxW+qYZoHpHgaeN+vHryUyDlziaa4DE8Yy1GAD/h1
0YQ6JH1EU7B4MxWOW9sBySurTm0A54LzdM/FCNWAkoZkIZz5fME3A9Ht6anetd/yEwcvumtJhiwX
/gniJwhkVHkYoipJR6N8RHrmYcFW1V/1mc2xqSr/rbiN+6IEceXRgP3WiZas0gxGwIpa3+EfxfZE
TvlI1iS/+pcyOCABqWgnYFg9uKRtsr9U+X5LM+86gtI4ukWPqfvTOJPDR8y3vKbYvtHMTQ9jpMku
y7qnQ0yk4z2DTgotDNdjzSOQeMODmMXAXwdGvdQcPf6cuHpZMNqXgLWVhbzucFmsiu6LD7dGvQd/
yLk+/2Klq8MVRe4A6or8l/WVkBIjMJzJAEN+in8cIqHpj9ziaDlcaP8gB06X/huaKHcA3Pw4HIVN
95tzTbyGT71BkSEHBG5q0Txk9QevKRlY+cpxpVNX8k/+5AsGtlh+8/dz9PUd68IDFd9LH2sqf/CD
b+AEOpxTFxuHWWyGe/kS6EqleWdy0E25v3Eq4Ae1KElbSBjUGRazrlGxte9Vp2nvSEizrXKvfsy4
pG0AXRbWQu9B3GjoG+AU2j8bbpj9MY7dQF4b4xflqxraJ1e5OCQeCZyakX7BjvjNTBwFNNjSnNR4
Jg85clgx3kdiT0va8ggLGZtev/B/8WqL/pYlOvwRzmPiciqtn+xZ/TMdD+pROBOiWhtr/WCsaYvY
FBeoPIQjpdiDLa/JN63+N+fvGBrSxIGZAH0T9g1bzzq/M2WD9ZT+Qi7utqat3rjoQTXA5ogZHAcG
cmbp8suBk8B8O30x68BFl6/IWSgk1xQUp8EejCepPp78iHoB/LrFN5sCe5b1RXNy4Y0/bFjGudx1
pJN2yoqi+Eshf40vLBmP/skCRC9j+MMkG1Tk14uJF9j6aNeMJL5sRA/Y75AkZoQjqzZ2OMuFgTzR
9QNeAnoEGg6m0id7AHfa1C56YtsA1oY7SaUNLn82aOF9fX+nt4AUiurgVDeXfNPc/8Zv/TpT7rkW
WInDszuDjNRTytGKsTwcITqc1+bLB7th4kr6rH9RpAJtRaucRoFQfQrIHYin3HC+kwUPR+dIG55e
bXZLGfvsA8mpBLCAeo+jRb0MZ7qVy9V0QBzo4NoNdmnrL5STjfRHaY9Trohjz7ezfQduEDur4ag/
xIBWOaVFt/wcb6DaaTAwkQPel3BXPeYo8QqjdumiEXKSYBbndA6Fj78oXAduLtwkztZK4GFYIDKd
0eS6X2bldvD4ILm4Y0q0/xPfduRxjMwcEpzgcmipWa79e7zrmMsuJjoaLagnVnxojzwyu+iPqsvO
o0CCJd0Bwwf6aSSot3V2bBvkPfmiv/jgZlPV3uCLK+Gq7+kDtSGjUOm4HVNqxrDEoRS5ZbPN8KNU
8mZ4UEB0hMDFPglbpjgjrp84hGOdf3enEZQn4amb8Rcpm6Fe6IwE+Cp+dShATwKXOPTk7sBgtBy3
SbVrbxypD139XfqQngDGO+EruxDZn3gsiq2pPkhM5c26Eh18OzEACKPc5dkzTc8tLVU5UMT3ueBW
lpqEYrmnvV3Ta9StbvzFqOG+/tDKw7s4VvX3oSp/mk6hpwdwZXMhNpEjO5rViAXvEgRHhRcenENZ
foL8bNlCzMa+pNS+OcGxoiMZ8t9v4oYbwdEcfH42s4cbUbFpI515bd4cARSX2cYKKz1A2GW+JtVk
rICzOZjcJKS/1K1NT9zRSlGazKid3HtMRK0aOMp2TQ4N4lCy+VXKfb9R1qOx8GzTBLDm0fjFUTCG
DonHe28cauZ0LhgjLXeqYNmoXLHdcl1xadtQj8dKFy+tk7hV0J2KFTCYNyjo2Ym446nDPde5lJSU
3DPUNYBQwFiNinJy4Mxltlxr6R6jgrWX6Fw6FsUvyC2yPKbxj7qW4MD1Q0g5L68hww1UllES8uKH
kfm03gPRqE3BLR00KRTC6Dy2Z07N9MQVbEfQq5z8Vp9yxU6THfZx8d8b4y3zBuOa4klHrZFcTT2A
LAGuFVR8THbL1HPkOPi+lMUmA7MQ/ECioWa3K3bSqB9GBBhx4I0l+QhDiABIoCGgCn9+fByrDykm
fyE+c3Yc9TiQOqFwWuXD47L3SWyNca+XHvESLrrijipP61p3RmXwhR3/lTZ8xTkY6VVx510skkeZ
nLs7GOAtsjWF3mz3Cuhp+hOnSzJXM40UxAywkxZzboJGCJhSC5yOmIImrtSMHdIDXLoJJiB/+Cyg
+US32fBFXxFjZow74dq/MQ4D1Iq2zkFkAUUyXM9wKRfDnUgiB+YsejqrLqc8MqgKCuuykrYqiBPG
rpPHnNaayxdMGZY1NjB3vMVPXD7fefwRhTuBITfZy+mujkwQ51YvVEhijN1ZN5iDbyFtMIzHytY8
4jXVOKWtIYM5ert9/+PX4JYD92hcBjjSkUgXwtE3t+FFT1fGm5rWZWXt8gjez2rk52JUuZh+sFsx
hqPaZbF50RZNFQ8EXB3ZRbmon+yL2AkA91QWeVooHCvLE3APWLRkHgGehH5FdaUj8/EeoIYSE0qi
R02jROHExyj4bbqXPPz44y4vbOXeENHwAgfnVUAqZwf/CrMoJt44c0sIIhCuiL7TBcHqxmDBB0cC
D/gD4WaWRWg8KQ4Dtrp/Wfit6htupEEPi2BT/daFPXRH8hth42naM2DsR/KCNkOsqrldQOy9VXPt
MCz6U67tJ8w2GdsOpxdbX0kE+7/QzJOHhhG7caxnRX6KYsbACQvbeMkX6Rrc9AkzFWEQl7eU45zO
1AuHCgowX4KLhWgi873gi1S5p8xFPDDZuP7Qmeq2Hiy7BSwVcgn4TP910YEgjssVN3SIDWRciokU
FQfZJ6VXO0z9Cls6oWx20uK9Z+4awbnA945tm++eZz1YNKemcYbRFQizLf0Prim1q3GMNK/inBd5
4s21JhhNQOvZ5LE1a9BJHA349Us3GJaKGNWuWNHEbNtP3jNZa9/YjIJxmz5k7Zw9mctgYORbHyoG
5agILTM+CymaQpa3VzATnXAHSEtDuWqv+fOjFOrPZ9MklEVhHGR1Za29+pm2RShgKZ0qAmFn0o3U
A75X5QVU3EbKjvGcEEM71gOKfZhttvOiZzWwt538T95zHuYUy+Cjhw7Ev98lbjdew+BsmGupYDPh
67Q7wRO2nJVgy5C0kVY1WtoCAwMxAw45D1m/idW1/BBxlbDCcd6iWAVsPI6FFR+aRdaE3W/TANO+
dJwplJOQwBzg2PWSUKdOYKDYxUKcIrhsCHna2NcqY50xzdmWHwyMx7/2q3gCquKe6g00NmKcYW1B
ESWSlTuN+t09VSdQHIXyFviGaK8JtiGOyJ7SbNvVqGxFDMvtDo4Pa8Efj1fu4LgKD6PMZkm7IdWQ
J5zMHPoYsHROAIOJNwJHdWgbyq4vTqLIH+zJKH5rAPsYJy1zyGIu5qfhpv/JMfYON+wjoj8wQytW
TcQ8Iz0EPr2392DkiQaMCUhfaW+FLRquDwJUzlnHbJn7MFlUu7H3z8qVfuJ/7wMkI/GzlNYGw2bs
0MxHoSLXd/yCDafYgDjYLedSAy/nS7qlZE9/ODVx7WIt5MaJckFwLB0ZHXF5YIvDHMQZT/gd+fko
kOEpZXx5rOBEGE8zhczEGlj96Oa2u6XdDnMLEZKIsS1hsYWeU3W3gpLWuHJ1h10aX1Rxn+HpxOjH
7Z9JG26WEsNUtRM8kcR2P49QLfxSI6ZxfN1LoEWbhA2AV09emsli2H3qnB122TX91V/hSr8BeuPQ
wba/qraCw6Af9zMG1gFifUTz7SnecJR0guQIEAZqTtJySTh1t+IEZk8PGPu9etOWH8I8nnrN9QgH
f7wnJ5VUPxkaa+0X25wF5Ut7xqSXRG+YDto3Uy6Kx+VFztrFANhExmfDA++4gAp8ZS1DChCuE0Om
NTyegwQPAIV6cvKvhoMcnBOnJUbe7abADk46TqgjnqbRbZ3WCXjCOpvlH3Ai9y4Ws8Y2z9lORSwi
rINM5Sa7jLmYugL04yija3xH6AwhKAXq7v+Eq/+Fh5gbTIEBfdkvxyXpfaRqaUUx0REWF6ma/nM+
EgzKt5h/16HpFtKfCCtJiDcTc9mc7iBNcTJ+nRjNuv/OGFGoSL5phr+aDIT6DCuEKCB1A3Bd6NDy
ZZQ9mBwTl//2Z9TPHWXzqcjX4BsEYn/9oSHYyBfkG4yhULNxRcYaWuc6qvk0PPi62wHSCvGm1f+H
rpLAiXWE25t/cOsywKFE+7fiqgyuQrB+wYf0nD9WruKLd3aqhivFKaboCO8ftT4k0UEH3KeB5iFA
5CGxYY6AUHiPyS/BWONlN/e0wHFqYpwSfdeQ2fE8+rQW8y6u2PO2ls3lNf0ylXWofsFsyyPmsYQ1
McbOYw30uNLTRwxCp4E1NVtaRHtxSfZn4TangPs9bUuYiSB2QwixNeif1x5YMbpdS5lcweJSEWZg
PpzfNZEqhUvgE0llIQl+OEQk/ZrtlYwz51+gTP5OowOycdqrRXSO9ZyDrhLZ6JZsBO9wPZJaChx2
iOoHvT4Pd5BsmI5cK9T4Ypm8Is3piS29dzOSqt1JCnvvnoSMfg7zE0bRWtrUGmId24H88x73knzg
l4DpOPU39nlW6/cnuxuzuwhngjP+4wLkibWNooIpFIoSp6MG670bFOe5g6OnQXS+sCDDsq538Woo
4BTYcFNAJyzZbvuPXN/waDU8vP0KgirHOdR2uC/ZJrcz4NEO/VQpaV3rGFOkt/cfaowYZ/O5i6tm
Z1V7HjE3oYgh8wpph6c2jBDwoNUe4kuAxrcM1pzrsGivMuZxREcck+3fxQ64qHc93s9dwA2HpXbR
YOWG/ce9C5wzDRFsKvO2sbTFjTwucGFd8Jjc5f4kzFNKxhWuSWh18aDYQfhm0+9lNwntT7BNDUqG
iyNF/BMfhCg1hT2x9qpfCcYVUvTqXS/VA0Ocxgn/UkbB38FOZCUmKNHrT33lXzTZFrBtsZORS3dF
0SEcDxW2pz977sogl4A7FM3hE5eYgY3lyTejwXe6SiiEwAFUtglvjM7vwPXtfnaKEMxA7sQk5Myp
n2cdb6QjtVvMozhAKqpjnq3shg+slDFIgkEhQHjVy4vIWiK4VAOwepyZXNcwV7OndUIXxq7U/nXT
1ueDhPa5gE3lNuwgrHuBrXznuKFzHM8tLUWQRjD/sIQitsVQcKEgsSM5XbQiAp/j00gd85Pv6daZ
LF8FnQ3chWUsx5jO2edoLgYh7tDX1MnsMQtUQhrc4JRzlY+9cNoXT9aq8MBWo8LsXqT70Ol/fQ+x
1bjzV3IvDpcqwzdbnoiNroLvmPN1u/gUsaAsipKO3bkHN8GRCL6G03yzsoo9GSIGCDV+Af4TU7xT
2YlMguGTF+L85zbCM7b07eKpSxusbDsRttzWdMiR8Xi2H+KhYExF+Ygj2MF+OHUoczaGsQg7CtZd
fas8+3EBl1lp8Ym44ddwNeYDhriSL77qUW0sgWmEkQiXjmaOEpfIRu9vdb9n4EuRV3MjocOZAi/6
GyDloYKpAXfz/D6xgRsZRmZUY1sTL01K9teBaFr4J4qx9F+Zflao3LcAN74K/OxHhx4k7y3mhxGj
xcxgCvXFnaOXvBh2vV2i8e194bdWr8M/VWF+vVC2Oh0YwNppsqohourE+bEM4pngmc40pyKqyYlZ
Lk4mmpVGFiTssYg9W8w4w9xMKRFrKH7ftEywMxIT4YutsIq085kXhZ9b6PQusO59DqAxgrcTtSbu
29R5W4D/mFKrv4SIcsFRynM3lHsEtC7YNZGwloBjDVJFL2rMvQmgj7+fJi48nO+pW2rZv0TlVuxQ
bCdP4s+ELRdZCZAXrL4euYJosm1dFTCv3YdhrEQ221R80Wsi7q0BAyJ8B/wvBcWGLXdWi8yxiHM/
TH5BKamsD8VnjbAtX7PsIpJcbJnE5BucGIkBCI63PhMYr1gUvnD0HE4+j0AHwqTxAX1y1sZQ+dbs
sLrCDmYiTcNev9xGOjBZZg3d26vjc8icPNlPL/5HnLOPPrQ2kFL+T6qsRfGLCj0JxFTPK1QQikje
R45O742Zrig651VN6UxtVk1yydPm0GNfkiV+4Zu0tig7DQ8+f+c0AbDkzJooHOAMyxUpOvdRGMxr
0DCNaElP/2X6dFSxuBkczSXsSqQCk9Juyo3ygXfTykwu297o0rzGcvurpBc2AX4aOD+ImuIWWFND
hEE658VZkzYMyErfQ0Y3Sw+HPZ47CtnrmyU4yDAi7j2EmZxoPJ6SbJejNfI3slYZ5iobrwodeOQ3
8xO7cITJ3XALKADVfSrLZTlWsKaIni1rqXF98VZVr0kl2YfEZOIsENvsGqPYCjrX9K5HvM13A1tL
bVIibBCSw24rbPK+2zbmWpwv4abg1ohwsiXvdXG8vfVh7fOO69RfxsxLW5IsjHYD7ZIzQB181nee
KiNo0QWZ4Uux62NC1M8i3h32PIFFBOpMMGZL4Zqr8V9SnsVp5MQTrOMBdakB2FIwasBbVTJoyV7W
DNJQ3XryVDl2IzXlaXnbqoCdp88fajYPmxHTXlESuIH454tnuf56h++jAAPCKpJ1whzHkAasNJ5A
S2hJoMYQDpNOtZFK4Q6k2wbbHheEEU4jNavqfhJI1g4rjIPC7e2/BNTZ+Mydy7L98sN683SQSgA8
QI1X4U2GhXGNOauJ5NDxhiT/RpXOOSg4BqVuoI0Z0LMhRcOm/tcHL5//7Bv4hbZKAJLfq+wSKx6V
IpwGF2Cs2c8lPhv/p8Vy5dNdw4JVIVdCWYBEBoXqwGJa1c/5TDtnHAKO4LyJXOkE+O7piOwo7FLe
1DwiWSX9GhU1Fyigp95/BfuIAxevK4JLKuHsYvJr8RCydeZq7/q9xbFBcA2ceeO/EiZmEBlOSAmy
9TNCn5nPtDjXi5STA+Y2XZo2xfQcFK5BMFdNl1/FZx0r0X0XLEzsdJ3wW8bxyiRIU2bBmo8QFHfc
PzJUQV0OVkH96R9BTs+6HVoz0BZRm13qV/1Q5F8ICGNy5qA8AjlfAJNn1+ijTdqc6uG76/aK9VCw
GsZUUHZ0ljVHTlNQBQLTYnAF4h2mLhplRiW3JpBriQ6xxEv7nhu5g+XQeU1Hk4TvNECilQSBkfLg
bJ1NrV1Olyp6dBYOS0S4uBSAXxD29yqVjoqE/qtoK3QeQHYBjRSqejPcxPRcW5/zZ4qDiDmneDcV
z9AOUmQnEH1hmOc7xvSB/8s9bBVWK46GFRq5yqlQiwF5vt2GfmRS5tlFyXZ6BPTtWROK+ew5KGnd
i7Bamu3L8afM1ohYgbCuOBjDtmeZ0TfA7EAM6Udk4qq1DYaW88ODwtfHXutwn8KhKG1LL3mCQ60J
eY/IYD9ZvCOjBvDaupLLAgPLDOzGfMlYTBQChu5fvfVdg/jU3rr1pqucxANOtkn5jvlFO5mRBERp
X/FotlElPKdnzpqtuEoJ2TfjwQe6JC/bDzjwP8TKBB0ekN0Qb78ws7e4KFLnsMDCTcJ54K7N1lSO
66JbyzBFyBWzAOQ1tmm4v9TaPkovwnXDTFDeBZKtmi51WULussPsC1zKHCI+J30n5h9G6KTpb49x
cVK/RVa6a5Af41log8PfXALAlsWhincxJ8mSJg/hWDQe/UgAZTPtS6RS2rW6jZ/iL0AJ96xy38zM
rDf+U/ZUznbcuyYsncyCO5vE4rSLodlM12JAy689iyaNZtdQYU8Og5uvcExkOwCrANPULHYaeAAF
O4gqVa5BqBKiFWKfrm9VZqFHTt3z7Rl4Dnbp9+fQ0go0ecZRiT6lED8cXlT5T2ZK489+m2aDMsL9
OzJGlHpO0fM7FG1EVLUYNmeAgkygpXInTgXaeDDCO//K0BBFR/CmBE9ENE+49udMoSMuURRYphaP
QDzH1rkgcIZUePQ5Nrw3Edd48YA41a2n4J8g7A1hQ2w24ySjj06oc+vKiIrGdlVr+JV53IaSMp2f
xrwHPOQSAyPRgqd0kJONlNL5gl720D6kZvteF9ZHtxxFhqfQSRkgQMhaMkIJ/V8zZGnjhKylxarS
Po0WsESg2RgWxIW//416IhjUYOin0feqLe2srbWrx9cbOZXiUi6AJvlqHZ2mlveEES4GJy6lun3G
PT86kccmdXG2oP44qbyiDzjl4jbeTQR6tLBLhUxlVgcEsz7xZHGvmd/BU8R0+K/Ubas+B8bqJoc4
affk9bBARz1WiY+ReR46goIqyqWSIF01c6LyC0UuDUfUQV2L/bmgrraOvjX6JjbDtJP+KeI8F4cZ
RiPsC1Jpi2gm3/vsK5RdCA9a6NJ6JxNaxTw/JXuFIVqxBlK6TA28PWuqt5yQsjjmgDxOonpF/8Ei
6ZOe0aYfmXYb+pHUUybeVGMVq44FdKlwhgpzLs46Hp+RsYM9+m6zM4DVccx2rNYLdK9lyd20EESB
LQG49F1FZMFYGdB6MGN2OQcIRxYOPsH14mg2l0LYxP29abDKigRPgK5YjFGj4qb0GWJ9tiozuCS0
+LoTlsSEYSwITuneKB+heavpNssw8DeFhhsK323zxx0tGQ95+mf4X5n5r7DumUj3Ir43Mf9VQMWl
XpUAYFs22T4laIcxKZxoSXbnIDUzKhyQ1k77pzefGMrHmHfYFeB1jWfkdX85kGVR+Qbj5lNotsnA
McSLR/ICM2acJ2Z48zguWpWwnStx+YrwUjzG8LepV2X8G7TbyNqMBJoZH2o8+S+ThrAOHbGHxEQq
51hZZ22rvNcUnVmFLbdHQyZU6WTm77jPXKY+E5fjdeG2yTrczip6sNO2/5F0XsuNI0kU/SJEwJtX
EpbeiKLIF4SkpuAJTwD8+j2YjdnZ7taoKRqgKivz3nONF04QmKeXMNs9zTvwbEXgxiTKovtXhhTy
cfY9CWfFOKUT91l2sZDWChjqrkjJJ5pEOQBSb06ttglJL7wChZDJNMfDcG2gYaNhpoSXUvHKEakb
ai6voo2yF2ma5zgdWaeq9Tu7GC7M7XbHngU4QMBIhdvdpZun49YmgIa8VOUDLa7CtrZXISEp77MJ
v2i55aZKpO0I+FVcvK+vAHV+i71sgS/6rW7ezdacLn37W+ZBS59h7l83plsUqyb05gNg+1NnQSgd
zfu82vfeTBFR7Y6gGxVT3afYYc0+MUWmg0nU0aK0zmHhEJvxfGMKudCCt5JT8T2vs7pAMioTWhZi
PfkS0CK+19ObcsrneBihoQE82XLe/ALfUYNGYAAPQrN+owkIEnJs+cRU23BztD5bNZs/ZfF1uqcf
5rZxY0/blEuuNJnVSFvn+wBti1i6Ub2hOpeNtZRvKLsJzGC3n4C4ElXS/b6EvSoGEepHza8QeAGV
1hgFrV5sTQSjossyKbH+1Z9ZuDPmTn0knOlLKxA7tk3i4JJU3L1ebbru3HTHllXpM1VsOnfKSn/f
RZCVXAd05QevPMZ7ASzMot9R2acSZ0oYB7xQ43fLgiqmwYibGykeQMlw30TeqDyqGV3Tfum4+KMC
hF4G2YNzNGty1dcLPGE2pUjz3nGCFUT2p8blJpElT2cAPn86YY2zDNCu6mX9bVDO6L3gp7chjiYy
rc2Pod9jCCEfI96HOdDv5mxGZ8KQurO4pTcdiTRboPIwtDXpE5wYVrvRenLI417esV0H2p5qjRJO
97JP/Sjst8nn+KUfkXvupuW00r3RxYbgMbVfPB4HT7gjhoH19kG81/KE7jhe/P5CMXA8gUZ5aMMG
sjta5fG5ZPZKQHjTOMXzV6btc0R2zvnvc/yYVAb6C11Zo8WCSgU4eG6p65wSFm7MgkKDliMfl+Nm
FM90BnrwYPPTkBCXFgCC/AlUMbfm4FkAwypKgYP6R4O9bigbjT8jPTUdFp0FMVusIccfamk5YO6c
sE4l35BrMQD2X3L3KwOPpCJh/pGBvyTs1PTXY32LzC9tFjtPoS25jNkysljhcblCA/9lMSJm/ZrY
LtlYyFfR/E8hdIdloeMF3IgkpOGz0Vwy+j6xQlHRvD969GpkiWewBhB4Erun/KjmmutZNVDvtAwT
o7W5euF0qRZfXK0G10K/+Il7L7OWMNwZRLK3sh0kls2tLnSA4rAF8i7Hdv3dBaVE6sGKxUcvvWi8
9CemeMYPYCsv+aT1V54Y1xGCuiBDcDSDdrQxHFK75Yx2F8Vu+jS+xNd33PmjAFXrok8XooxPGch4
5Uh/BEU5nJvPAV9cKN1iFqvwmo/r0ljXw2VgyDNw16N7NNYz8P1bqjk9qMeU4BW8hpZPVLzwVSrH
NPGe/RpRCHmHhT9u0D4jsewvs1ksaBh97GApBLLTH8Nha34Db2Sv5cMfdlDvqJHQ7rDcOfe4/ai0
h4aRc7R+OmUOUZToOVX1rUDDZkZHNnSbXv5/y4+mOYp8kIplmtihRJwCn4JLJmTN6AXoSVtRiNwY
qzzHNQdjg1vE4I1jfMZeWDKjxNSKaVHy0HW28MnqfAVUgmpS7DZ0nYZPOPQ0nzrv/vWaaS8kMWpu
o/zFVLoD4RV5w1XzRiLI2qjHQeu98UTu6Jc/g77bJDux+W1Ir1VnNyI/cWyOCoiWpwYghQEw7FlX
JCDnqrVs8eXaGs/UIbk12i+a24MQLi2Ch2G7/3Y0pULkmnJ4rnWXwIIdWRXZXWs+mAay59kCx6T2
hqOjZs42i6N6LmzZF5BYgzObpZRXCr5yK1078f/zRJWYpnNxNJF8UlbFzaqXA4s1oSV8wrT5dCTu
kAx+8C9Xq8YBGR3i+BWHvsgo/dl6zJFemhNyDAJ4NRwUGarB3zDcGutDf/kQAYBXJMuqPb42L+3T
EM9N+v2ODpX2pxfXWPscjVOcngxhL7yx1C2wsrEcPsIcX6lrrkS6GMoMvdDp47K0IWNBZ5T4BMKQ
foe5oloXJ37N6r80cZR1jV2V5Av7Va8YrBbtd3UjG4k8TrLVOQRvLNd81CUbbXH65EZggsfCyYiz
OWSvDQXK59u2vhJf/+aYPhJlNi3VTwHT6WescVBjKd6y6XPaSGOwHcqyfC9Jaxks4B3Cz5Ogmu43
jj5FRqf8dOWHyiFaYenLVR/IiNm57/e14K6sYe/CpKbkUhnxT4sILZIrEVivOy1eKPXWaJt2Z/HG
N8ikzfrBFEbmVeq6CZOMsd68326S9hsDP3S2f83zo+uyZZgHlFERP8b4bWZzQLX+YkncaZhemINd
W4jI72szrRX9UTUOPlzQzk4u2sMYcOp8if96df1k3J+nCCbcGHvAW1GX4Riwz4b6eUgnivOUhsCS
TOnk/hSWmt8IgPaQ55O5yZaA5JZCngJvXBCYKjyPNFOcGJo2zmBUyTKelaZZJcx0mHsljuYqVsB4
mdIpJJBz+46/5QrD/T6USf8xAFATdL2lQO05DpBfHIPgxRTeqx8mOM5q36UnPfqgMOJyimPLifyy
ohQMQFW1pad+7tlz9MExsQTzKQrc6a0rE2LIR+aI2+GzpRWqOU98E/AxRnLadRY/wIlFjHkMqdxF
YsAbfVucEQ3V0dJLRWSqzmsTsDUTI7kb4PrRDARi2cbbrrzJaVByoX2zDXc4PLizCL3Rs8fASPif
/j5yBqj+9ZDMI5aM2DzRrJtTNWjxpNHaeM640o8IKTGCU3WW19Jcf4bfHNGr23NPN7ymH2ztwn/p
D/2yFPEYmRYpIuCgGn4rup9GEeQ/AydnSdly7zUV6U5+Gf1r5bMprjPlOtFFwm82B9gjmMfQJaY7
aToZ428DLXA6zYk1SUkLjRt9pZI+SLiNGiCo7Od+A+daVAKUHy/9Ht0lLAJcCFT4U7buKvuJim+Z
3OX6YsYJAuZb6jb4AY1mSfLLZBzmNw6XetLaKeu8pn3yhXD+m3iNW89E2/CE1XBhzFJs5PhsqIgQ
2m1NrisLmLQA2j1nWEuNZ/jq8mNvMpJChbaMwVa0QcHFbb+kk/nN9sGb2ZFwGzvhVjrL9/ig+SYl
VsATziliAkg+RIrxtg7lOvRAy2GgBYmhkbgY1J3bBDkUJ5odQBZwHiMvXIa8+XG05tiL6ktMnTsd
eX62GB0VG8uZJ06rVvwiqDUny4mJSr9mr2paTyz8Qdl273k+wkxFsUXTfmGADgyXzVuyXISudnxj
ucmUr0h05NedsMrpEgHSHL+raY2gR42O6idKieGUxeeaCofmiwa+IvnGjGu+Pzgl4PqjuxB7GIlD
eVsrbhIHyC142OJ55Yipm/M3Tqhz4+s7wAnPkphHnxSOoj7yiYLN3qOrxQ0+i/nZPb9Y55406jcT
R5IPBsKNRhnKxxahjRvUD8pzTYVEizLstxA5KKPyDOJ0MZ6bvbbGYGyBo1b8VkMusSTdADDAgoEx
VXl140xH8d5E837Nzd9YgaKgXMw3CUhWpkgGbBOAcKR4cKNC67yFTHxA+35WiG1NX2DAtu2CHtz7
nNaGcxrEY/BFgAgZ0MKW3FIO9t/s5BV42Q7feNB/RzphEm7aBToFVkVjiz4wyyLioErZjMS+9Z6A
2/k/0lSun8bYoerKTtSxVY/Ok2751iq+LGHNNGsOzK4tgpgDYSF/jyKr64DcB1bvCXSUWf/pK9bq
8Mkd5/fEHIReFrllv0HrZaVgrvaTsGO+RjX1pL3uEV4dGutns1UxGgoz5KqxLukH1+NT+Qw7inIy
jj84VojinosnSVdv9YIeFl2LFEMgPKft0Wx+M6a5THCS+tC8vPrNbAoFcHaKTFsYzxoxGKQQUGW+
QHN0EhHyIkOTQzHsY/pFH0UcCP15pNnYIZe31hHaaJaPIo3xjNCKp3PEObVscYkjdGH7SijpqFs4
U/U/8Y0RMCZKui7zbHuGGCz0OUdOPkMkPogXPia2jJwTPd1jnhiqRAIEU/yQQDpBwO8wIgwIoFDf
vKXDlHskFSX5usz/xZABAJkSqAkx/UrjjFq6eiMx3ItzetLI7QyvA72N8CXgWAeFHLxtBvnWReFC
3MS4vCkMRZpeLLJEFtUcUTmjM9Cg+8La9R2mQZ7FfpYxUKyBds/btnlJKBcH1BeTO9YfFIcirDQL
ATtGTMnlIiwHxZk4xAhcOcVOaY4Yq3D2JYQaNxwnjC8uPiUFzF7e2oEOA11JzGo8JdUCo5K9XDEd
vF4+ipxEcki9iEK6Dcs+jSR0yC9bzIiCYulHICgyKyHaV9lkuLQs+s/PwVpwmLSqjwTYNgMM/tLw
JiMpJ3arfNQ6IIkO6kFE7mC91Z8dvVr9VBmjzZFGCbfvjO8jPojyk/5quZe6Yb7s78LXXW5+a2pq
as+K5S9l7ROgd6PNjVA9vjmV4YrhXG9AW5Xp7IToEor3XdEgxfGyqWNSoqIyumzKbQ6aKsu/Vztn
HDCIpmPIpDtBVqZp4PzUj/JpKzjlvegx6UuqEGzQ4vKlnzIiH3jlQu9pOotL4VYh2PQKKxSSO7Lg
uLArcgs42DB/4DA2m2Id6Z7LjHS/IinoICyH14yMS1SDnDFbShWNaPJORvqGHu99jF+ekc5wT8AK
fjEe6XJBGhvub+MUBhPd8afLcTWknrCR0ZD9zPsRI1iMqPVKj8bLCx/9ncGyLzHY6+8qVhlgFsMp
KThb0DLPNsjaF+MhPqpbsVob0sHILyWRDKScF8ChiE4GOmsrzOXxE5NiWYJ73/Z0R193Gu+vVcie
k3lGHoyoYEgblr6q2o5RhNUbBHZxgkB8/qst78XAUUjR/1IDaM+SEqfhlhjf57w/N+0HuvlOYeYS
tOpxMNfheFGR1HJMMA9lfeDtH8EdNtsitfmQewIcFLxqPXCqafFuGSwygqJdb02IAN7vdTzuOstn
o+5CbxrhD6DKwQGGrxWsAMcOycgxApGwnfw8lQMn/TeUTpkYFBxl/YmDmCUgpTtI+cUyfQ0TJ8J2
5EhzaUP8NzBKPm563cS8IZih4cascoK8+UYeQ43O8xfrzi65iF22DYQR0U9Z75p/ZAtxfqwRm2NZ
9EOiJpJ6B6OR1uwh9CyEQtNVzHwgPtKBLzYyufNXmHgDvukd63R6e9f7kQCOXz3zNfVf0ivcX0HN
LJB4So7scz/CzXYIc+P3Vf0TubkYp/ZF5I6/na16qjfRHEmZwBjKQ/plp+N+p71j4Zx5yVxGjoL1
4oflBluCfHwb3ODG177BC1c77rjuBZ8B3Mhyg9WLSxVlf4iIeTrr/aZHcKIwwxkYsBzz3/GsQ++2
gPMSCcuG33wUJ1ZTspBPFiCe2p0AQXR/789S+ocP7P0nfFtObieWI1RBrJGl9mB8QI+VPDr9okg7
KucEnhyNKC5u+mSotPwCb6DSbkftcyqu+xEXY8NZNTZTXxd9HQYlvUlqcPjUcBnUm5qvWETTwxyg
mxF9QzvL5dkFjCqMSQXk9iJ9dN9O32iEjXprEkVT4VJDIc+pyWqhjh3DVb17Beg5mb7SmnPYEeU5
lSdCmZfMCuqniHpX+2xhiutfiulFc4tiy3QkD95fTOjs+kh70flRLUf9xJtKfYrJ5lrU8FrZ1KWA
Kc9vMfcBBGeYOyxigNCDTl4XqCGCY8zCROq4g3xEHsOxrn0+XiyLqua+uCOgTBnZpTJ9bpq4481r
/3FKy14/xUDM5QtHZn2sxjWJYp0jCSvriwkgEnzTZ8/ecqU1absUVz1LdTOsOceqTMKaNqDftINf
LLOuouNc1PgbsIcw+lnLyseQBlb5ITcnWSZtAa5FNNzN2lXqICcITHXKzNdJ8Bs4Ry3backdo40+
Zp8VWhZpOItoN/HGLwXrQQ5IE/ecVNnZEOKR0qwpKNsA1qSPsfw2mfOGHD9CkWNlOizybZx5ORQV
szkT0QdAWta3TwNUzAr7V5vfkuEr1o79vioOetdv4tceej6BGDTLG1dB6vY6MlMe/K78j7ccOx2b
ELkwkwf/uRqOSMiOptMhDK3OSQhPfYHEuQIrsuLQLNgkVOMMqMVTekyPHa1FJlZQnXTxhGnDAtFx
aCJEGwex9Mmq97NzNy7163gvlEM5uASEv6xPO7K1W/xAstCTXudb8zEAQRpxyUIAQCWEzbcehxdQ
6cVfvPonrs9YWuBn82fcsq8Lk7zfwuaes3EKlXtyFqAnt0wBaqS+3hGDgwzTPHOfv3hnmWusin23
vWSAF1mRUzghK+0GB7VhwMppCW26Ov2+FG2Btm4ha1vrlpiI098odJAfMGuvIJDFC79jMLVEp9po
H7OFtnSW330gPUZyfXAWg5kAE/IZTv9MIqXQkxEEJa0KHsV0yn6tDuB/CDJOIS7zGGzNYX94x36E
DY8euEgmxq1/7Ujlec3VVn0FhbWYVI8egPHsAzPE6MM7D6P3pS//9H6nle//FPK18xRO39pcoYHZ
g868RtqQrng7jGH7BhoqCjeZ947qjkMjZWnyr7SOlrrjU+OkgARbJPbKltdvjo1Vv4fabbfc5FIF
K2dBv5rxT+OlKwjFSI0P7BYrXHidZqeTp/7AZpIYHCAycsKX1zEUeTabt06/QTsnAzvG4KQO5ikJ
WlTlyHeG8rJDz4DVg7b6fzv3YlqRkGAW64hNuXStgAuLl/CSv8b7jHQm+egmb0oXZeq40U8Mj/CI
SYKDct95noTp2HkFytvwVPyUJNVeqinADFt8kPe7r4dV+jeSrrRIAqtY/8eGJpGm20ZYgCxpzSvM
bEP4LBhPJfunl88u9rfIaXIh6W7xdkd9jeAiau3x3stOsh9bGFAPiLps5VwbnvhVyR9FAO97j7R9
981HLJg2R/EmPQz+GqR4uyZkZ2LeH+EqJaSRD56LkICDeedGXghA8YLTFaM4J39oGYw1Ro+4RIbG
SO2ZUCDtJUmNbCjJwaUxG3hQavoC9bydVKsqWkIyNL9EVzGgNqErQlFvOc1KxUXzQZyGbFuYxO9z
pA8sjBpFKGm02ALEf1gSY39ZHLQ5WooplEowLHNYil0vueeuKeHgbCG5L2HA4ERBqiNjxeOIaeKK
BjYURth+AhCBwt8QmMKy/MDnwFwTC6aFc0+4Aksvb5TZuBq5YcAPtdDHMALPBvxWmL3BJemvMBGI
sEF5TE4VIQDDigBLPXJY2N/DRk43RUdU5ByHpr7mGB8kUcPXy3SJqsMxT27YlBzUjkrgjLG8H3wZ
RgF9kGLGBqF8AVjpQYsyogAxKPjF/kAyJpSTjPFNscm2vGS7Xrj9kc8GFWz2rbKBO0z5Kp+QmCE/
qfNMmq4G4pNXil1xrHdwR0KdN5IUN5iyxKtzWKJB7Vj3WNrXCl2RZqlj1maEuYaruO/uRcSDEBaP
qTC3u9g3LbirG6qn8RXwwFLlvL9r/KsghJPDU0eohxlYkPEFQBar4Lq8ST1rdeQpsyKOUAbzUkz+
S8JRbHcWaDOixOBiiE5C5acWDgrYfj2TANj8UsJ6d6P4KVj/0tSRv+Vug38M5Hz4Iq6TVpSZfekX
yOhMvsQcqYZDh6wGiqf8DtItCh2LA26bQlfjLkr9Xrw8DQd1oqJOy0y+NBgB0OWnQ7s00fVNDReC
5j2R/at8BO/NiDCBdRT+K7qMSGL2ZWxrSV2WprGoSuS4mTPGqzcdQQ05UoyZJMqZlV9VkOKq9DNx
SOiay9Re+1mTzS+GsUhQU7II1aqP1ghZUfj+kYTHQPdoNDd40lpUjsVW1vYvrIVl9jG8HlWKEUB6
LfuCQESQmt3a4Jd8AHKBnMJriGZF9Fgh58IniRIBT2OKQZCaL5N+m+haiJ+JjmckqHXapN26IK8g
6ddv7VxBIhP/qeaJdBpBPRI8IGOjjO6afja5Ft4KP+k68TvYp3LldxMQwx+Bpa8bb4N1TBW3yw9G
ga5C3OR9j/17XYGHXIm608lg0SAkEH9UbNrokD6vZXMTOaRAc5UPPe2vN3MABR3IFAIp8fhiRNmn
UFtpm5SC7YXkPeSQ0FLLgBjfteFl0ql/soMwHguCKjr6RNkhrUCbZeRrf+rC+jXfRG+YbixSUESm
7KPMOUdzCMtpaUYCNbpb1iR/tffqEtNGTpkLJOFH8sKoAJ2HvaicHuL0qIfDHEgAdEMKPw0Gu6MJ
8PGH3yXEO3DzqFwOgrl5o2jJtO+Bar6kVS1NuG24f9TwGOb7GWsJs2Po11N3nZPZ52uXmki9NBzs
TPaYND/wIyAE9Vi5ZnP2Uf+hqPJSp/MIKbl2XuMVOAQab3zgQvFpaVwaD8+3I/qDz3+DIXONV8xf
PPEq+vRe3NlQwD8P8do8qnu8ilF9z39V/MFcuRqpGtbyuqkXlAVIknzZ50ZLV/NjiD4BEvqP7FOL
/8xfSO8NUHa05Yh8xkXHD3ne0/9+WOHqP9U9cytPvqar/3+1OFfstemKV8C/Hc94fvz5J4g8UyoZ
F3kbiMdyCYaEH/Z6/P+/EWrky2vR7/ge0WSXWAAJ+HmuaJwv56/xhc7DOr+a34z5mzsv58HCn4a9
nES0RX3OHYO9zZMeZDbZnadcVL90EWtFeDc6MDqLatXcX3eMmDwbak1Ufp7qv7zmDgXMKdzckR7m
VXoMZx7kMv+5cBGm+P/9ytuNquzSeaWL0Zsn85jWzznzLl49vZTj/VUiEpAldskBm9IIey/NDCzH
pNdiskdI47ORNPfhrPABr+A4ZGCreZEczH0joGtfLolJxk/Anqcsm9VFXc9PgaXXffHCO/IOeB35
an7GLy/55dLwFRgC0FgoM1bSJflF43nE3VS7z9XLM6+lOz7+e7u5cwnxo+PGk5d9RFU+12O+gvzJ
lZSsmKHY5Z5kJgole7zU58xtWfLnt5f3cVlge6E9yvp/ae6ogvo5hKTzmCleoq/5fZtt6Z68uMAF
pMZ5HZXv1CJlgmaEr7uKE9NTh9DLHc+xldCLT2pOvmis2oAo8NnKHPvCnHlByjO0o1XsJ7fwy1hJ
Tss3Kt8mne2AJw4XYQiehK/y8kQfJKbL+J5fGaKTvDIs8y0A+Plkv0PT4YZLfB2GX8cnzNck3fNp
IDT9RM5h1/+akwRcrHDnz1pnnMO1GP1yD6zV+eLnxmAHXPF/0iNfzdcO2yYfA/JmasH5unvRJ/rv
uwt69aSJbKUHkC8uiq0BlW9rrtFp8wmrHPcX1bHY6+Admi1UBT49dYbfMQU78gsTEng8K3ktcAGE
y3L9+fcXLTe7ccUpwYF2BXsMmcCjdDHO8kS41Lev7XwVvFj4eKIqYKQ9ATxbqiNuTj4kFZg/QFqH
lGA+9Avr2xGL+z6bWWRsYckZVJSfrpJzAZQUPEfJctBs82O2b7Y8Hk804Xfpykd7vU/OHJEQRCHF
mrxoHx9xfhEIJzsqmH4mEZcn3z2tB/6Zf/e8hJiy13/PC1i+gy45zy2wKwEjLyAz/LDEvOFa3PMB
XdpqZcy+JXOnHQheXEYuf2BKlm+jPW6eg0UBvg1POLWNA234nXnKt3z1QDVqUO8twAhSodn/cI6b
Ox43PKHt2mLuAgZzsg7xRUCGdtIOuOesQ3hC5xs65U/8aNfxY/72HWs8PU1+qx2EAx4rjqXb+BJv
w91/P27Hc+GbDu0aCez/vwo2fZae8QzMXYmLX9+hAgoiEn94GfD0O07fqKsF0FSLORizLu3WT+eH
5fmnW57d4U3Or98v6mt75VntuEuoY3d8v/RyjIO54+XmW0rPDAXxthZ5mHCZLtc+qs9AhjeCeSNd
xhf6u7yvKS3oVX+F7GEcojPxtQP/ibdMmrEFygF5dnypr/HDuvHm3NLLcBVuuOKfD1DkLZcGgUcH
Mt+GH+tG2kl+CXec9dKt7R8tKv9+Td2/bdf8oCcCuz1I+/kZplshIP79fhbRu9CW3Efn+SPLt7YV
DLxlp3CHDDpxoz0fe7IXDsmeEFzauLgJvnPURDHVSjeYhNRcW7qH+I2s7EcKgFhQdS9DviR73BbP
QnNjbZci8m5FsrjIe6iixn3iRXxGmHopNVX7CegShXmN7jRXqU046UXE3SW0YnVGZ8otb+854Fpr
BAaAk70buTWKCjDQYD/ZymUldJQBon4ouzUYgfg+0vsUuj0iblm3SxqWoXKbpI+sWneIPZYyLV88
wkQKKxvtD4peoZDYskGoSzsC3IzaearNHx8dFSwBlGEgLlDtrWTcOUuNOiPIidZYC7Gva9sGkLRi
UYpx3okCo2K434CYDT8skNivGO/tC3Y0BT8aC2iizUcbY0EA9vG8a9y8N7ha8DX4rMl4soxNbblZ
izWhRdTGlKR5NE/N1ViNc4FxGo74kuPbK+SojGWdWrKlxjWWq6d0F+0n+odQvFaMQclsRcBfeZG+
zuJ5Wc0UoKC/AwiPnXyv2gD/HIa/GNIuFyESXrpFR7w/o/VP6yFLxUDdUuTzLFWlSFTwjaZYTZ4f
6R0yEHXMZqbXDnjEkqMmrumUJPpF+iTQPo6xX5otJFkG35FxzCTKZOgdap27WIPS4jSGPllF0P6L
cE+pWFnLXFnxrmaLmYQAUd/sLmiwje8huyRo2bmrZy4eOoMLdl1dAy0ImCBk93oiLaMX0TFwsetz
SodC9CzSTR5RrjsKjLY3lXyhGRSuHf9iaj+Z7W4Yf4HiiAQzq54knQ2dO4922fOC81TCla4gtt/r
UID7W5PagE4sG5PFZ+fSB0QnYous/UrpsT5TfNEuMWgQr8Kd6RACSAcQ3VK3l9ZveytQ1RGYs+VY
ivOfitM2nM3EJenFd1380aWlVX4XYAOgMuIfXJYNUR3o8NK93KLM5y6gSxIFdf7xfO3JN6NYnQ91
rxcrNKXtlT0uXb+gC8HkV8/yHgWUuI+vsywD88J/+zARmt9NuGP3XrDuEbqA+M9V7zoskzW+J7cl
V8OZ1tl1GGk/OiktJJYSf0zpQI2H6Q912FfClr7CgcHY/UGPCieQwmdFwyLocTbuiX1Bt0s6sF2h
7WEEubDuE++fE23VA+xqwFc2gDwQDj5k1yOIJi7i83tJmRCRuoSOd9Ed9TCwVPAWDssddxnWC1al
CeT2zD+ptlOCYnbxPFJ6qagP2FQuuKjmXYLtSMEhT13FfUoHfWVwRsT8f2RIRguLdbe0uQ05fNBj
+tI5WW6mxfPBKs/63JUnrBUq/NzxB1cGfMnc+qeMbvFp/GZ/XxxJ+xMKyWnRg2y0jUUNk9w3c/ud
oShdd18tnY49EgE0WJuIAxrtW8UvJqA4nF2O9JkUOihA38G3ohI66Nv3l7BvPvRP6SP18P7sNd7M
mVvLObHUybYiIPWExtOntTpmB3LV2E3LEDcoOsbmyAKuGovF69jw6juEJPvjka7oDPQiNOtwk7b1
HsoKGzY2QilZQxZaPEVnh3pshfyRwMYJ8CajgU0U3iz2REwkM4AGkoNDadgAkPgvsGxzTrfZtSgC
ti72F0rgg2c+l/HV2KKs+prOdC5qQOQyiOmf3nLBgHbvdjlBCZKWGfrm/67ntcGFGC1W/eF5pM7Q
hlt+VEDtyQ6hfUK/L88Jhk2ViNQlvcRt+KMNQQsg7dENToWMTsStDMecNgNN5l7joPFekRUFuJE0
H9I/UsBxIm1GG/ojZCGKK9Kei/efqW/Rj3rAm+ftllPMBFFh8S0yd4VmRgXM6hauogahOH4MdAUH
45J58fX0umrcg96rXVo7DaUeKecgBpjhl8vERi0EEdPDuFHQj9QPyL37u3J9VrZ50Bz1F7G+A1Eb
FW9ty6Nrcj3YozhnngOzxTVg/zO3lR39KNx0mFvFIydOi2NT9NUG78ImIqJ6Gzh97OfnBiwvte5D
3GSktV30Lws5C3dQB63kb8o36XvBUIFNzGbe+4m5wDfshrr09NGtO59+jWi/IYZRlUeFWwZZbAMs
btA3LhVnjj3yW3hlPLXQrRR3rNwKCCmaHJX+7rJC/W1Skyxhq4Tf3F7ec5tOKxXl1SrZt+ke8RLa
uxvJRhVeaZQrIr0zW6UcC9tjqW7LvwQanGRbt5ag2OUfaKs7MZL6y+1AZJV+KSN8sYe1ep2bJghD
OVGInjIEGnIxAHSSOwp0OrB6usgGMfeys5A6i+QeMgL2lxj1RmAwZ9M8Ft6CdR9BCJBtFmrq1N6m
3c8tIK95gs/7UGxHIJ49czAizvBWkVFJ+cBmiPdGAC8EL9zGZKU95oBHOUPDSY5U4up4CUu65kse
cI4sP3PTAEf9KqoFuxUZiMnT1SQ/ggMXYRi3e1hXAzh2Bjku76OW0vqGU7gyEq9lLGu6gG16Y2Fi
F5vlWvMdyrojE7IuuyxtDTGbJhNnG3kxz49+FCRiFrbqwm2B0mvTHwgJJaKXbjAunybxYc0Qw/4c
2Ehdq8NP6jMnGZ9LCaaGAjkfHOUcsTziKUCZf0SOQIOpVfwu9aib5qdFWQR1FPk9jjR57tRhBsPp
D9kg2jUb1kaQAryVtYfNDhrWSHlSOTR8aQ+BTS5+2A1Y33iSb5MjmJQwqHZFAYD5UkGcwaIxkt/C
da9uotfKpIVBWh3XPxnVQCyAYXFfsmqyQonL5MoplnUgXL45+EHCMxYcVkJ1r0T+/HlT1D9qQA8/
MvADtjth8Z95TiYeFu47wziKP18zoTvDDV2KNOKwe3CxvWgOOfK6JfFqWjEDUhVuDocDAZ7hFm3D
Gzf9sOCyAVVVqEHBwY+tFwLeIC0r0+GABLoOTSZNJmMF0barNmm2lune3v9rJXNEL2+F4kjZp5XY
gB6wTeO0ViSXS8ii/7UTnnBsbRD3JGH29uBDmng+tNifots8kpkW5V7OmXoRz7QorlyUHO60fpuB
5DeYpixKkRMFUcYuvVPiozi1SZhonytFsfkfs02GaVQnckwU5ILgpUoCezZXqWPkcwbB//ouNw18
G84BzfkYKsELSZ+21btDovjJM3iLa7FZwsngfbZeDq8aGy1sOsQaHEGn3xB+OKV7BxThyb9W+JfE
t5Lmd8dBtcJyUFjEKAiM/JedRJ4WFqTNi7Cc114ZfYk8QbL9MrKQllL0p7LTNSSWMSjQzI0o0c/p
aLrEeCoYDjgT1S+6zddWe5705vqsLyKP3b1uanzrSGd7bjv90A3bMvwwMrCmFBpoB6P01uBsNF+7
bvpQTDsnHVULOBcxD855NcLazD5UrhB93TDhjoJUdmVzJVibJN8DZ21bvyI8XQpyCDwlUBkvhAXC
mCjfyQBOFE8gla746Z/7ODoan9U3k7Fuo5KcSNt3oL8zez3+m1UWOnIN583Kg42IN2dOYdokXE/1
qtC3ww99K/H9w5SIcde8IWuTZxIMCElIZivpXUb3rJmk/KRrble4Mop6zV4Qc8gywbhMaJPf5vv4
8lwVEK+TPZTcp4Ej0k96P0Iji5WAgMpV1586EEI5lljKY4fTBMsYU9OMGHIOj5PPQsZQi/Um96mu
Spu+KCtLOTdA5nERaDklJwtxnyBXYM7+stPN69bN/gwvJWpLY67DIQCPEG5oZq7MRgLOLv/j6LyW
G0eSKPpFiIAh3CthCXortl4QlIMnLAnz9XMwu7Ex2h61RBYLVZk3r3nn5xZELfWIkyD8bo3PK4MP
It+kwsnIB1fxmLK51TRXr63mpN+YVsOiTQ7YcVfylrSWO/hQAS3fsOEtNX/aWd92owWwSpHLNJUJ
u74uOZ3+pevSfV2QzBTwZnO3Fh7MXYm2Vf5Q+o6lbybAecjQoqfsN0myV3pt16FsEEmpEVGOvzsE
z+gqJpxYjOqMZVrCxJfEh2KVLnY8oqFOKYNF/m+19EgcJxTGvkCzcttLv4KlB3HnoHrJlnWEx8zA
FXLoNrM+yKygKIE0B0VF8T97ypxl5xMKB1riKGzga0wkNSYp47K6DTcSktoN37uFOY9ijiGkkS57
5r6kGOJy9Y9YXoh1ZEj/xBiwE5aK/4FBZQ5zb/0+ixlelF6xVfqbUnuLHvo0lRxzxBf8S08fv5P+
n1a61cIvMicKJCRFBr5ghqNq1EWmi5COhnk0qPgdCDi0tD1iZxJSLaQ42IzBv+ozR9K2Nahr6mL3
Qt/xxSROxFXo8P2rEoJ+RJ3+IjsBGsSwHv7IFVHkSyx50UXkb+GNbQYg/e9Hvdd8DfkOPMs3TDsb
2PaLHcntVb1IWIHMY3Mncm/iyhHTSBh2q+w4SXCFpPNo0ZwvJG8hrvE6VE6a3R/wT1lSGjDsxmlP
knwR8ikSo3pH3nkj7TkLPoe/+kJU1dS6/3vi+yD5KqKSmTZHBoIAZRP6DxOnc21Lp+rrQhxoSe0V
AttvkAmrsU18zLbfPo1lfWpvEBXhfXexDdkyO03CFaZ5vRukndJ673qv2Ok32i3Jl75a990Fb1x1
CXKpPpbaofW+aIYlH+Hj+0f6NM46u0b5KjwKNQxpNVLtpznn4GPakfKhhT4hMDkDMW1F48wR5AqI
4NaDf3n6G3IK9tPfQxrgHLzoToq3D8n/hHQDehIPyQNvcmg8qFmw7uOKWOU2U1Ldj+2OrE4r3j15
91/hRTDRf7jheI9+Y9ReJMK7nU7EfdBzGHwwrjSP7M0eP0/SHe0k/GzjNVHRmDQS09dunje6t5Vv
WFsTdzqPaokBIrMGgWhp4fF+YFxoyed2UxUkTjrq6yTmnzLGeCr5yTP2or42jWm9MKBH08KHajV4
HQfg4tYzB1EBKwZhVsJzRL4YMg3Fqk4arMgg2ZiOx7Zi4pDDq7KusZdb2GiN55bhCZKmzKI/HUjy
+MXBaE2YccPzBgxw5QxkKk4xIHR295sDJfiYgO4wzMbUJj8PvvyjpbZuvR0UIg48nng/cIsO39GG
+41WwfCG3eHw5AaBgrJuJEZ1auEk7VpCgiH49AfD4xDP7ye5gc6uSHhsDp2grf56kP05OBXHD1e8
rTtcWUJmQwv1L6XzyZD+TNndw9qDXN5I/W4JxKbCwSA7JXiAceyRv8B/ymOJilt2m0CONwHTMMQR
m13SON2x3pvB/PD9UT2EjoDzAyBecY6LHQQtGoUJjsNgqRMQuEamizkbVUnVCRJquJ66R3UuvWbd
4/8EeLErAlBhgsU20NExolg+19E2+6Tn3kkbdsoX6tH9ywF0qwfr6T5dlE8a94vz2g79ThJs97Kc
SdyFv3BQHV3VtYEB7I6oGxbup0ocIVrDTS6cyBmpb7aV+KO4zQarsBdoOLiqrtq+f3vn2C6JOvU5
6lcQc20G21NcmYsbGzAJ4CmFdRDjvxRQBIzMMTBP/YcUH5ni83nkzJhHSC5zWCLLVf/cZ+eXd1mT
ffBBmNayPm5hROIGTIHdRI4dXitXv9MLx6tBWpobXDVqJ3F9YkNBS7a980V8jlcxTrojy8XusMDl
rp+Wi0ArHPUOV11HEdC53SvgjKCYrhiSA1V42Lk1ZOxNKtwkS7OTLeWsU7Oq/8xpjeJ1sONLG+Dh
uTkp9mU4FVRKANGk+Tkwml/MPueDt/WkDbThcYsuBYea4oQUnqiKh7reJ7j7WhBJGaVDA59c1EKo
FtEdQSxrH1J4NRt7ka0gaoKt6bmL1cHsoBhz0hPOZL1u4Kvh60vC0MxBy6Znm1frQnyDY4sEobuM
v2C9KoM4inCCZju4IIjzECdy6QZ8U34Y8CuehQDDBS00PUeziT4hDCqhW+B47qDcKNvHMCt40Buh
gsvWimBDtMY+gbGwdHnaMIQz6AzPpat/ICA1d5KvEi/poYmABSzBeLBmtitWfNWq612+nm8nRjdX
6UujZJE+ht5V3FtzZGoT8zaOKa32fUGByC5dfWrFrKjp3cySPvAakC68/REX4RX0lVt5in/Cv3bx
DyZjcQJx5mSHdpCnS2a4s1Eld7fNSsXKUnXhpgqMv+Dboiow7BhrI+SaDDtH0mHvmKslpKxvdSY6
FFxY1vyQywWq+bkmEhpqUrvC+qUS9pmEDh0/JnWDPRZ/FAZIVRvIwhAYqID+IRbjc0JKWrDA1fJ1
BIOAPwoDGKcxXDpxJISqsUx+fzOMSGQLssNnar/XF5LdPmGlOMqG5hS/p0Cx+Zn1UcCdH1hmT8Tm
+yytk4wMTRYDYstllvJZZGDBsayPk999lCz1V9OuORhDQFgHOu4RpZ3EUoCTOpOfRSuJ5Fl83/C+
YtTQ4u4uWqcpWibX4hje4Ij4OBcAvOKFX3mAks+aKMceLdRm860S8o7spnEFDHSRMYeY2mBUjWt8
0yz/gVyhpGRULGBg7dVzAny6WsTIWR6kCOvwBuEvvYaPJMZIDBEHThhDutIRUcBAWSmG1SjtTsla
aO0BlnCTmxz0aa+LqwaLD4g8HOUSUuyZX0sE42yZTcVNfN2diAnWBqI+fe5aGjz9n1puoJfTchE7
RYcDYhxHq5AwrPYzpchXKN30gBMc6EIE/i3uzeIMCpGQZzDdaogObzy1f1tYm4JDCyXzhX4HIYWL
RNxJpLLuvgpevJOXvF/dDi1bpz1zmDuZVBjL4XsWUMo7yDv1qgfqTeaEQeTKDi6mSGvAXohpp5md
PBrRpLyrFYmOeN44k7Yr8binPj9WaJmL/N8Cv+hj33qaiQFyfUrKraH6AtJoHrvSEWXIaxjTf+rS
vkLyiAxFWZLISv6HQv0NhvBo8818TycVaTSEDHM7c2wQs/0X0gkRrkDxUSMDkr1cX4/MYcnwJAmC
bZH9gLzSiAK9vwIoe00RcO+rwrl/8QHx5eu9dBbSgbHxK7xy7Vc7Kz/J2fXRMS8xp30vbAFtjTlC
ztYoLox70m6D7sQdVtozgIaZEYXEoXrhQoAzIHAp9dZRr3/pNoofDBf7GsOXNQ5Vwqwn4Y2q+cqS
puuTdDcqJTqt4TOg3eXbecbhq9NKz/YO/4znFrqP1w1O/VoX8qkBDDMdvmNCXJz+1voWU3vjI45X
PYdvA01w2EYy7ifHMcMUBKS+fUEo0OD0LInzNpjmVGC9ZDNP/BZY+kSUk2DR1SfigIj2BrWIVykD
uTT/YfD8VtayBm98Xe7pjV+pW59DROCKapPLJNNdvVRakPwbcgsWUcaC9AxYJyC3tZ8RDp/8wbwk
ZmQpyl/KL02+eh2KmzZzByC8aNiaLCBLemrNkYZBnoASFpb2dYDx1/fum05ShSE3edrCjyIbUkvd
u+TDYLA5Yrvcb0FahPmWpQsEDvjEfxKwQlkzo4CKoINf/7bPo0CDMV2AixlRmbei3D74gnmorwMo
WGeYgcSOfPY0GIo7Q8BgkkLyW8KSHYVLJtqv3g3ihuzI8Vcg011ddQr0wkMPWkfsbLsveKVbKEo8
AapmwTeJ1NUALikT701Px4NVuCc6SKjlf7JttPZC84TMwW88sofJgwUFiA1oVBrECpUYXfxhj25q
nMRb4jkqE6DcjQw67gBgUIUSxrQ+bD+Gaz4embN5Fpw5qCNwfJiNVuOxosuXYl8CDDy/pTsRCi3Z
B7w0k7/b/RrFlhVh9YFSbuYvMpkmMGBE4L21GW3cCa3u9D699tOWm4v81WX5hRmaS6Par4/6ijxt
x7fOO3X7hOEZYEwFrVmgoH1VAMAAVPxvXINbxFivZ273y0c6Q7R4f3+MOuEvtPGZ/fycqSd8J3OV
eObjwDLCtwtmEkaTT8pnHmdA4AA2KmSs1KSJgiyCl/AUTPWjrFYNRRfOvxApfyVtB4yTfJN/zQ7y
yWdXTStq9q8I4aBj3AdvDuYjvXgdr6EdWfg4UNQlFE/ipoeOArofKL/m5DUTnl6iM0wKqArxGSPq
nGY7vE+AreZflp3QGG55AE3tDOcF1FUEVgpYfSLiufdVHDYJmfWIE0Ko4oQwh88aiRPg22yYnvEC
j22H/EG2MGFnd8Yov3/b6l7viSwAilX9F50c7GOuiEB5zgILS3tb735fC/Y4bcIv3dyk823BkKHh
LTImdEvKS3YdIa4Q1HDCPfMHvC6hOk2gzJPn58r6mubOE84swdu02/j7uaPBW67/ceJQZPI49bCk
2GKIUJlzTnwMjByqI5uXct6cOZDeRLYkU8I4qPK1/JXBJlIDQhHETUFNdFSLb67YYfXe5vkaah93
A2yr9KQga+K8xc/A4mkHqQE+oiEgNhKRGhHxe4xof8nlc3BHWiq/LxxQ9+VhwkuAWQQ8jj+OZukG
27ZvthQhHUlKyAXXr/rfk+aNxp6jPrYRTnjmUSBfaJPXh970lL/nDSrgN+EL2l4bmFH78sLBAImL
t95wbwcyHuUolkHk6puuzW0arAnqbMX6INGGbytQooecJjPCM+E67Kj5xzs6tm+PjlD/W2yYLBlr
xu78IDhL4p7bCKs7XQPjWNYXIv7440Hekl7+lnxyp8SNghcI+m3DNl8bY7GB6wtjGDpM7mQHwtcV
i+A7eD9MeRaYxi/V22zCSXZT7AFvbcGl+M1OmkDsoh1eJj8yKJUfY8FnQW/eoBR1BMzldrMCANoX
nCTyHbWTHjB24c8AtbjS0J/F88rhf2PNpOLb3Js5Vf4xPB2+A2tKVSIZiR7WeopWjBj6JyVDdwKd
R25uEy8Zkuim25DA34OtUm3/4Li5Rb8PXF/i54OM0KrZkxzpSHXVDbOC8B3M7R+UZcjYVkfwkwxg
NadqyHhbQjPD+RILI4r6G5evCC9iYUUE/eFTMPsqQ5tm+Yi7+8H6c5ZnQZJB/G0RoRnJaBFI3rRb
8UAdBSTYVDs2BEVYG6OHYABd/cXUtQzdDAsYkH75VV80zClhm/PLcXBhSMFU7sRfz2JH93hVfWMT
BMfPXoRbviCUIkV+rc/s8RdGtLHDy9agKvCy8TbEV6EhrpvQDpuXzviX5BoqvRfaUCxgWHR+KuoH
9ghVM3mYN/54ET7U6gDgkF0o0ZTWnW7JN5lJjDAa60+/RLTY/Y/YOYK0UokNcRGKoS5Rp30Dnu8Z
064WDzmK1mkf7/jRZm+nu8Xwwa9ocNRfdoo3YCxROh+DvhQPkN/OP7SBwortxSdayV5IbmgWeeVd
372NS1RdV70nuRKoJ6I6D/3gNv4LpSXZZdSKxb84MAHHSJj/kUdbt8G1j9M2+8fmYYsMu/eWedcC
1eyc2VP/qxWbvVlY+oOCLN3hzaMGaIwIYMTAgl1IscM7Zalin8w5AFWJsrukUEa9jGSdh/a7+5Pv
5ItSPbO+iUPWBy2kVf5guPTy4NajR2tdQofYWOFHt2XIEucHOG11cWFEO41HacJTZMvzJCBO1Hbv
3KHWlLaADxq/Z2kFcCk5spxp2/9AKaHanjyOamUg06+w4dKArT+1fyCkM6KPl7m7Gx7kaowbzgIe
3fHcE59EzgBsAfsp3Ud1RXr8WpfdbjtcqUkgqbAYGbEUdsJkJUGqwoEI1QBL7kf+AAb8qDf5DryK
+pzoqoLagNIQBpJneuofr6ldwTJsmdRGF2g7rvRZXCQoe1zvDDOrAK4BNwXqn3zErnUpXclnSf15
CvbgbhIIiyF0hlKAweRqHohDYwB5iQOxXFG4volgEfGbXSYJipsrX5h4tChBDpS5oQiVrq8c3fJS
R/4UMcG2RjJKIkgqJ7P8qqCxwD2Cvl/Ha95iMotPF7uGOXCCwzpIYFivio2OSwuWWfGWbY6VDkW8
fByC6TTCgfygXKcJM71HqnjQQKGOTt7wOZj4cDgvNI672FxzGYr4Lxhrqv+fFOXYTFNQHwrEZ4U2
AAkVF50Lj3fE8Hlf6QfIlGIPhRz8yk7004BYFTqB6LD8iXHiiIPfT9QW7k4rPjn8M0n4SSkzqYVR
NpNbSZaoU1SYUNAsMHkDRpO/2RM164x9L72Zautz8c2NGTBLNMdjaAQR8Zlvm+/hd79Wyg16KZEV
IVzbCN/gT2Ga/9l0VwOnIbw4mqDiFcEYMSk4j2oOGAXP3TPW85iKGT5mDgTb4JNJozRYMWY7MHop
Qee4oOHGyJ0Avxt5atx2A2WbUMxDDWRAKI/4W4Nhk+1HL5NEh/nwvRvfnD86tuQ7I/9M3kGD5yEO
50yM4RZLVqof+IxTMDwaF9FWAz2ACADx4Cf8gCLVnsszKQxg3PUmfX2ytEZ3pjCZrjJYAGOsHnWN
ulJhIPB8AbiX77U5Dz7gJzdcbp7U79lOvPXUANU9DzR3qk8OzWQw912l2BXgXEk0R9q5C5y0EpyP
8YZxgV47TlSX87VAFtSRp6rQQDArvYAzgxI608sVV/K++SDJ+LAAmu7+4CDN2hlex7LjN5TBYsVE
2QLWp5FDm1WvEiiI0BWSM3fWr4QoiLskOqBrKv0zncVr08Irurx3PP1Upaq24xFgm0/bhS9toQf+
G3bhut/rmJthPK85yR05mis+LyNUro0+OdNNtXbzKe30ZFwm3nwLhlCZe0xE71QHrBYY0JbmjBSJ
K7qBR3EwWPc29sp2y6GJIkj/o0sVOQVwemIOSb8TUB+8bwnQ7uiKESofrkGLbHrSDb6duFzL3+Ge
+3AkR9AUvUieRwy6h/ho+iPXhPTD502Ck7ThrAWD525Ug+jQz8sLSMhTqC6hT/qsNRwB7GPnX/C+
cZGanuP0Nui32DqMM8rlhLXKVfes3pVGC/WmJzxg2IU+nraIe3ILXxxh9GuADMLOvAmkcrTgGWAQ
hnsJPr1L9BhY0i5jvCNqS/oTAAVPSMhhUofYDy4JQ3BeqxcI75ZqNsotaA8vGePKPQuIweaSfgUO
mD9Hw3n/ygO8Zlf1mE69HQuSipf6ymCjAKHrxnxiqV5poSiYUUrOVpIrumCuH5AJOH2puuRDg07B
1US2CddYgeEJjnqhV74D9dafoQHiDglnepgp7rPkTbZ4MfW5pxOBVc1Jzp4o9zSmnQeDlkNk+DX0
ABPaPWyj2LHyz9TRvp5HFPK0Ltr6XGgreoPFGh8QGsxhC6Q8oyWMPdmHkT2LBtiM/jvxG8Xt95xW
OpMZWhbOnWzugMmrg7o3K69grv1x575rl+pbKm7KL3sUFBrVlG+ssx7hM+0DK8aYZptXVkssGCcL
7Zg1oyMvAl+I7v3ichLYlvPE3eictASg8VJ81UkR1lYludWGcVoQRZNIVrNInCbBHVJMsE04ZC+f
0bNF6xKPNkgKdz6fET7/dryGK1L+y0RY/P0Fcspj4coYIiQmxkUPKgjKv5Hy8/Evl7DqcMdNnm7z
lh2wRocn46c4kwLLA9KWWRi3cBXZ202OWR/A5F4bRg1ALJ4azNR/NpLsmU/CJ7yJzAxw7/eDigOt
3ERq6gTfz7Cl9L54Q/GqEttAr52opxrDiOSgmfuJhIUBZmhyhRFlvasZ+wvEe/M0XAboxEtvh7ls
9BT4W3pQv0dO460MKFjdqrEkXzLgmAKhAln8CLHlbmaTdNXt2Jro5Akp7LI/3Qmf14hz29JMwI1j
H3YrMdnERWmpGO57SE2xBEEykgbhfvPCmElfLdiYIufYszwI7Nq85S3liD0xITCgq2BywdieGgmJ
1rJgJP9maguACFnsd4Qrle0UHMOVD4iRuXkhrHKZF0d12BfwJsPuicR+himDvLo1jqhfGZoWsPUP
cX6OoPAA4CNyUdetuZc8i3TohOGqsCFdnYhZUmr8EivreUIzEvnAOg2QQM7vB8Q2asquOdACvQGQ
iR+PJR8ATWQKhjNjQhRgSYnfyXRaKpeM02M50G2GN+EHcGKq+gYa4aNxLIUgwvHDDM8c6dJxOIr4
ORC0AbtNU5yKjN5oKzk8Uc1oFRkOG17PZ9oFMzobNOMnAsk3vi/dMWwdrN85TL/SFnbKn0cd9Vw/
Mcuj5cDkaynlHw2BxwpQ6CmG/VYyhI28XvnJ0QzBy16g4WLq3UsHQKRWI/gKNrCkE2txgxI2yFQL
+zbE1JmFIXFpDvTQRVs3jA/uMePO0QMdz4RTy8bCmDLHpJVHR6H6eRWfVZH/GQQbMb2ImkvNhLcS
8FypfhVSVS+DE2VXeHkt9VJoYB+SQcNfjH5ljFBYUH6po2/IHUXyR8yPD++FSGh0tRzgkk+HiFKT
foP+xhDemKWjxf+HSWDQ5nS5lKI6LhILlerMyttTKc/he06Vcq+1hd+14LgA2Hp1eyLboTVr8F0E
ZjX8LmHGOxSbFyM3Ni9JoBdVou+iKWgd0ZbMj7npguGIe7CqUl2Vf2PyXJbpxpBumRC0pCO0J6a8
tGFx5RcvukCsFJVptdjznhTWD9lKeuqsZkawy01yyXANoKfGnOWbaw29KVLe2QwLKvuyepjMZ06h
3azRqv/ha6F9vC7GN1YrpNYa3+WFeyW5yOW+fweZdMh47vP1Sz1MmB/RZkIEvSgtjs2B5rZ2TdDz
vcowhjxNmEybHV4xG/kbJRVuBBptZvQw6mM2sgTZB3kPQWRcNYzn6gVmQ8nVOBsdlOVmN87mM/yg
gMZMSM/95v8S4rmbiJlr9asw+cb3C19SRdRJ92RydXhVuDatG9HnVhyrrcT0GLb6ishaOH8gZscJ
Ts+xGk9C/SEw9dJXGeu+GvNjB1MKaSx29o2rfZuGuLyC5oCdYG9CcC0Gk1xqHypkZAH9qwHxVN5w
G05zw0FUKC6J18ZRoi1MBc4/Tgtb+SzUUw6DnBrT0P3uVnEqoBDxIsPL6uO7PUhIQvHYoRUbOQkH
aqRa90uMv7OGiAb8FeD5E3BGsdUL3ltF0MLpjkXSsJoTTF7ugE9Xij4V6e0gPxjF0sx/IOcESEq3
Yo7bTkqyyUlVj83TLxl7QUnIJ4oMtV6D9i7Fc6WAHOd/pIE08rY7Vnh1Nz+ycBXI6zXusvtPDUQV
QGCjU9ZgoFAcXosbIgs4PKPhh4Y3Ifj6HsoDD4bptTLPNLqna6dcyvE8YREiRvCZM5gz5CQSBLjJ
qn1TeN1uyA9IxOuak8WTPhuHo84M6gtblQAQYqipuyGqRuEXJVStaI4mLVy88UQZNiKfAbAKO44D
AviOqQXl7ITOwqBXZhHf/VXFARXAhcLZKkZohVSkgkfQV4IfFhZv7+eviWqj2qqfr2+ybnGRyP6l
7bdkacaKnYKsEZgsg8iNXTLhe/CEpK0OedzU7xN2y7jjLL7H9i6oLiBh2K5lilQ73o3qj6x/gYcX
wTjnAIm7JDmZAYVSTpmZHd4j7ji29Aifx1rTSLF6ZNpP+v5eAJVgh0ObvNFanyuLzkX0C7qQnd6f
ypIznaP6SItpUoEPGcShp8WIZ1xNza6SuHfdB3wMZjACBYTyJCsaiSKGIZsnlzJnU4b7Su8uoHsp
D5KSKOmM6p/0SxXWT+sqJOOxgaz3V2q/Q/sFEPQ8JclXeVHF1YMKZPwAacL2zs42DfxlM1CRyHVY
UMHKmY5R6EWRcOgXPynm/zqX/XDuXR0SpdI/tNmHDPWtw41WcfcLs+z+LGsM7KNHF5GRHTGg+ITF
UxhfVDiUabHwxyS4zk65+JlWnlEcWYgFQmqRkUnXPqbFRe9X4NnviZYFn96CQ5bybJYFK/U644Ai
toFMugvs6iHCYeI8vg90nPS2NLZyd0kx1wRIEIl8YaGfWLBEEGsFyVOgUMHzGwuTIA6fVIk34kpF
Ah9A5EXqRo1FRg4bUP1WtBUi8sLY9ZQE+mbC/AjBlqcyVmB4ygDlAzsNXQfBo9eWS1/UvNxArOyn
M/fypyfOhCA7IiUCWFMq0LPS7o1jv4FGNWfWgqKa1IOVC20BQZSziDfN6x9+G/mn0SHmp0PdA25n
nkg0GtkpTPNepZ0PgbCR5X39+u1x3Lmve6hNcJndvtkoykE/K1whXRi8qakRoQ1WHUEyhX4MhVuL
4Y9f6MXlWeGGSxd57qSzJYeekaxAltS9b7+eA4M//IDWsLuBZsQD2BrySVJrMAzHlgWtNf6plYNJ
JVvO76edbtiwzKKZ2p2Fa2a5FjOdjpHSwo7JFRmyXTGetP5bxnXb0UiToyXGVEfBehcu60pyQ+dH
pc3BKcrGzsXnY3yCvuPn+CQOeYWJntBymRL9AM22JVrbwd6D+YO8gqAOP0bBENeDNUlPysAdavxr
w2TjxaTA2I/qNsydaaTg5QqB1WhlsGzhaicEzUydK9WfRENj2jUjYmSN6KWHLiL+lToGc57CvV5C
2JcwTISWlVwFt3Th7vfYWLiV/MOsAcIUBHtzm75xTA2Kv3ilU1h+qU0geq/CaUOrauzkJB0iApTg
1XutiMXFUoL63u6S+kOPgrGxYMchc92mVzjz/VJr1hGFrv30emxY1iF+N8NXHj9qcY/zUCI44VEY
fEhSEKsJtT1haZe0GxVlWOa81vqqLG2wR0n9GrC8spMS6PD7ZezWUf09jtu4OIXD97M69ihpoBdW
ZHNE2/d0aDaN2/THFOtfrthp+dwo+7f6U96ohTFpeGIBQ2AdPVT6GYI4C63dOhB8th2chfSikZtd
HWNGe5K+grTyesy2SVTBiK0VktCWOcOk27M+LihdzjUZ1DgxI5d9OyS16Jz5OOalIbZiHo5U8lFn
YCl5eFgjTmioel5AtBoTNBNOu4ICzzFvmEOM/lPw02QtRQG6z/zlNdKN+gR+HKaVOEQaX2P6MTSY
sN/a8ABg25R7Yn6EzTPoWRZ6EGkP3XTchaR98O9ij5gfHndIgeutgrYxBZyvtiQ9C8mmXq5FNDsn
Eg7VmQ/lzEqiaCJX8DZHJfYQY/rH29W6U0hvZEjH9CCj+R4PC5yWYhRtMJCI2MGkkrQAOCo4H0YJ
RDd32hi74nVNf98EWkKrPxhbE6M04gw4/TKnXoeforbOUfUrdMXriZbflruvapXt5AzysEWcrmOo
QVusS9hS0fYFAEYYSYqXxMms2RyWjg7QxBDeZFA9uSIGjwqGaZTyyWCPjVtWu/bxeryVDXkEb8B2
RtxsSkyoMCnWykOGSzdNgmv+jKOvXEQROt65JnAxpRPbYD2JE0P/vq6BPsL5tJOBgrCghZvD3ZTz
6HFjjMTc27yJ6T7dSRdo7O1d5gPmod0TM4KFLw68GGq7GvRLrFtWEXkhO2VZwmeHt+MI07r9AtVy
OzQn+DD2o6OCKcwGDJQGoCfRo/ZpsAGXuyBGL4lwBA4qNJ6gD9RV6c9M2reDdG4NNQO+v7QkDxTI
HAmYuuTIQ/BClq5WOQniT6q271d1mMylRmQa/vehwxjFTyqbH6z/6DbE4MhLk2u1QR+pnXqGd6rA
xjIvw8KJnuvJJfiS6BBsnmFvNs67t9KFtmxpjycG9RV7hbmkwswfmCEyLpSrZtDcBf2RweGESKJ2
Vh8M9V1uD9GfAEmpIOuzvxvOQt4fR3MtJLhxVmdJ2ixKmprPLA2y9FJpfvzcVKGvTowq636DNpLB
yDJljhO6MtS3MrmkA2s6C9Jc8UTkcSijj2hO+V3oRkfXrmb0ncs/A2PsglZ6pPCc4HwW/3rAJwOr
qAzulxmuOMvTe/n+1bH+lOfYTPwYmFS4KKGJiitTt1xrQSh6+oAlDbwBczur4p4Wcc3cu5qF11aR
rZ7w8P9ffpkuK6/vJRniDekSgQmUxXP/VL5r2U+jky7+lWvYcTR1KwAqmErkP2KqLF8IPS9OOfQY
Yw4FfYZbpfZnkfKIL+hgt3+5RBk8nLBFea+0xUoPT/i1rHXVwkBL3uImVuFQuhsOJfTN3OJkps7E
HF6qfQPnVumoFWS++fFil4cnBNb+iKK341ojm2GZZUGy67AfTG6StokPSrSTyRHgKCBa8yZvZTjR
LA4iQ2HzwpVyQyqbMZsZZc85BVB1cgzliezYFthJnwiiLT4gNkNtpHoSWi96cIkmpN7Nun/l5c80
CXJNodSh5cFx1K3sOlnNrEVcDFTl5S0yyKbrMD/n0l86R5S4hbhSe4LJTcXrGP3VTxjQlJFPXjUf
jZvzf97cOVI3Q+MxwOjsBIgwz28umO5Ojd/jzueU05ZDS2Tq0IAFYj34Aes1dGa5LwbtV8IzO6ya
JLA8tJNeRuIu2Cj8OoekRcMax1ORXvx03BHNVbsGMDbA+QK3gScdlhgQK61fUnkzKxYWGE1SxjwF
Dx/UiiAyZacmttQg/7DDApY1ZcMyXRnlio6wHB2ckHgakFRlHxh8Uwy1BfXNzqQKwiZlnhIjrdVs
ntI6g8EeCPReshhU7T0CppEePRmkNV6r+tQvVUg9GT1thqhWephk04GAioCFxdfAdIqJ6E1h6Ad+
99mR6okAkAH3qpgNLuivveQr/xUu3Cvj5/sbH491+trHgzdH/wArg+eZ3rtZPYEMF43Lk0oFUCcf
DRJigXDzmKpC5GLIGETRFbwvPP7xlYA8EC7qxKsZnjhu0bK2DJJ5OCczXmLN1wt3haUvhJIe7tH1
AARQqDMyL54TnrVvJrYwnpXDK/qHjVSd/aN8SxF1LU7kG2ufCE7jbSF6TbPK8m0pefj7aVA5cRmU
ghfxgNZbwT4C/cfze4geKpbBBFpQnqSV20PJYyrAhPpq9A/+S42OpL2K1vIrcgod2X+7EQD8JQ8H
MGiaggmTbYGjrIV6jPAJ8fYaMP8WGjwfVw1xq/WR6OEo1ZbbMBrInh1WDZ9ptOXfZcLHW/tKC/dF
B1IdRRx/pe8nMYzdV2jsImE3AgSQCYqrLjEiFDbYcfxkAJAopzNXBY6RbIPct2Idtpy8+Vnur2+s
YeHewlXNq/3IpsoDig5NXxctleFFms8fQBNNGREQ86kY+Mtzl05QqBMvXfx21YWHt202rT9PQaA/
dvc5zvE9uxU2cGOe3isLYnNlmtsXhqbPjmU0H+FM1t4Z48pUdsjGJYLGtuFnBz6Qc6eojvjaELZR
AsabH0p/N5tjOvDUxGSVfHM5q9pXLMA7QFddbUoqJFjoGzb7U7Z1GLvPC17b9U4goAyWXkED/pUB
VonSsWarVyyx+SFIZLtqeVALTHH24bAZmwkxg0cTEB5xXrgXeFxBBSXjrJ9IEmiYe/wqZNzCJC/I
CTcuSBNe/Qd+dolXFfcJndX0ZUA/m3HVSgvM6VhgwgNuk17eXyNDWPG7BbrXPU3y8fJs3kBrYMGQ
n5V/CZOdAd/7XU04cYOx6Pvl9Y4QbuPxI53nMLBXRnWXTY5akydi4rMHBKCY+56ENRzAuWbfKpIJ
GhJjnUT3USHU8lsy9xzMxKcII2Q8lCBdfTQJLcBkU9QxJ0uWOW2Lbg8HAnQaroLO1VErIEM3yq+X
QojTuKTYYHc7qf4nbXD9LCO8a6EXwlKBEi2kFVJFd7rfi/c1JptFqzVupcoWtFtqXjl3CiyFB2HY
qRIms5AWovQ/js5ruXEkyKJfhAh480qCoPdO1AtCpNTw3uPr52AeZjd2u6UmYaoqM+8991olfzmT
3tYxq2ghCI2jyg1mujdxetQYS7BphA6ybPH11wGJavq9o+8tc2jWadMqvPMFvfA4nhPRSYPAw+pI
IMSztVMUwOYWIqAAxA5bLK5UDg2pscr/JOYCAFl8knl/jKuP/LyC1xNeIcmdTfkgUukpd0E9cusC
7yguPPb8Ch8BoCSj3IyE247BhwOMKILxnaccyJU5QNROXCfsOt7FAuikHSyaftmjDXfTVGmtWD+G
qTN45vvsK6otRCEV4ON5422amHRvHPq1dDAhVttlW9hVgb7JY85Ww59QbrLGCU8X+WC/7Ek1H6Eo
6KDyMhkXwVt4rL2GxFlsCijnIJV+JGlmGliwMN2y6qHJMO4Ahru4hj/J/IIFNtd3Rldd6FlEvr6g
evGtbu3+8Jqq/VFBUx0JXzHKqKL3l3AYB6bIWPbZ4wt3uA8cvjBuux8uHS1W3aHmYjWuCM+SO9Ri
eKc9KafCCreeqSw0Yzg0KHwt4dObLtaBAiMdxq/cWFcYaRNTOGSKSP6yOOtgDyYVOuaocvw8PwYx
q1mprj3LtS3PgneN1Uem5a9KTCiMKDo1BhLLlvjVUru6g3KXRRIAVMb0PSZsU332WbNQkbKbUslc
IZp3/nj3DMp/Eb8QvSXCbcOJ2RlGjhhzMkUe3r4wmxYS0HqD8Ee/fsblNx3w71Ii5WgSscLpHkDG
m+wxAYPBivIwIKt3yBChtX8KEYZ83k8pWWg2reLWTCY30sXcP8kQVp4l0ZthMqgGqBowh5fA9/XG
uFiJB5NspODqTemlFN6Fn1CpCcryO8DwO/L3EkQTudk/LQn8Dr1yVj0JyHjD/ztqTiJ/uVKPhhHS
o8LYjbG3awnCfAUF598RSRtKOt7NuZ8JQN9+DX5j1RUbDwVn+zc0/c4y3Fsb5P/0YVgnKuQebzyI
xZM24iK0+i1HAjrA7n3VaTLBdv1WLUrMpX9Sap7b+C2X6a7Bq6GQsZgG2kKWGVQVSDz5eCK1jdoi
yF/DOwojBtWjarcCzUSlWtdJdtIaGvOmuKvG5GadoNwdIzQz/a7EMwk3p2sMbAuOXvDoSvgfoRgB
SmwTOmy1iJFS22g+/Tgb/7MsKOyLxUnLYPJpEkzM4jL9LhltTNP+i9Vx6m9N/rCwm1GSJ+I7rtW/
TDMYxvmLrjDvJngk5OSSclUji8kenxtQB5kVhadv5BTWl3AZs4SUQFpw/ZIdfpZBkCA0YdQgOQ1z
vO2t4SOE0edxmdHCQx4gg8zMLsjuZZ8ZeGvOBs5lGmZkjcOtJbOKl/w1cksDGOhKfRxEPq6xnjz1
ocIRMqQTCg+gdxmh9gzfX6I2NSyQwHWrFBM07BcqNn+t8ShOVnZC3fAo8m+54jvjK2SIO8aAgItW
3QZjvbFoOgj+b83v1uI3bTzcvSZfyECnp7004XfEgUZsLP4lMmNi3lRE4DCtYu0pAV7FTF4SsJEK
JASD0eXTDiiJjBSCA+bq0APfiR87oxXm58RklQCtye3dhiGfkxabiBvAuwbKPW9Ag/TQaMNlxOLs
XQckR60kIibIMZUyYKPzVo4Pj45RfJYx2EUNQExHV3GJXzj+83mmn4+Kbht6/+KaFz5fZEMEtfRs
YOzNgaFjO9E3FdbsaNGZuO74tdFIDxqOiseR2H0NIwfp6JRmHEhYczNUz5BAkK6CczH7fiH7ZCxR
yPAnEyHZTWgKc+s8y5n+BIt/GxpzfgGwTG5D1f4ro1MlMMh4AnpdieLbCF0H3lEBiiPQv8E8TSBs
Lkk3XvgCEUnDUncT24lKPN3pTmVCzt32q28DmRwxJ53VOXChRG88hpyLmKT2jEW5RgV7QK8SpWKe
dYDVQfcn4JPBNesnRB61bMVeuJj+qbqNsYhvvElOQTMtogkwPROCetBMxBAQnQXg2auYtMkgXljC
SuRpkDCARKh5ymWJFLxVVup44VFWMZHUCNBH7DCuxkEL62FKtRTxJ5DJZaxOTC+Rs8M2yJjzKnev
Yi13GFOU92L8RMNHVX6mmGV0BLwLEk9hQ0YVlzuHicFfkoLfOOKEhGTqXPOFKyRzlr/lC5jquufR
bHXpoVq3kKYOT3iRI4c0dyVoMVUrdqJyF98DL8jEnm70DgQjiakwJP/neWSWUxO7EAPmmL4zX3Xa
TXK7E8RdKcgLwBC5NRmi3jkeMG6F0Rzb4i6zUE5z0PYv5jYPUegI9pRnzSOTMjwL0Pgjz/4WQuAa
jMn4V1ReG54RPqZG7p2hwoDjKkWYBVkHBEwgjc0H40sOXnuZXj7JpE+Elk9G+jWtGoP07qwGAfCy
QjBgvUzTkdTKFnEfzev7qIJEU0kflCUHqoUnvT2Dz5IzpmmZmRAryJcyOmVlkOpgDh+IBSZXzPNQ
0WSnaQJQwUQ0O+JKKaatM6tnGNC9q66PHGRzqB1M3NpmozNouEP7iOjvmowQFNY+KafoHUg1NHd+
fx74PQazVf8bJysoQbsBfz3kxNjfDfixDSFjkQFgKyZVDGYpLm2aUCMgNbz7MK4mkKDEv+xOytYT
ZJ3u/Sg7Usu6PbAB1kSZcOVsJbQvHq1g+o78lODKiLPxgfBsc10oA1tibf0/OT5XGSIj7WlNt4nc
QyCrHrlISGyMzUOlN69x0cpuAaQqEy8mff6zwRrB0GWV8RXDTTxfiSqpKVuOnXOBbjysQE1B+uw0
YGt4zeNhyds9fYJamYLyWKMb2qw9ViuotC3EvnKEylQ9DcOAuHURwk8lw19Jv3zU86AHLZY9UG+z
hx8f2mFTo9UWc5YgmxXN1Pl1kGKnJEnkZyKQCWEu8pUEGwVenNth+BsHvzokJD84jr47gYiMU/wn
eVf3MqgrPh3QEAzLq1+Bk7DWbapMmkScMbbwAKhG9V1wEf2Q2T0+imQfIUMviYiBbyVMCxOqYWjq
NNwB1moDtttQhoS/zRADwRrL82UelwiFWfkvMoYDT91LgA3VnyRQF6qnYNr/auBnuC+cwTjdOGlN
7G0OS1w0n62CqZDdKHcLA2Iy0BxC35tr1wYdeO4TzMUDbPbZKqrGe86cqeIiQK8fsjW+gtz/J3GZ
6XEp/t9QM/86+eWdCzcARYxlVIQMpJiexVg/IP/9vwQpPJkFIDSjezGOqYJwkXMW5wAeXcXnQMiR
pEGa6oiPX4fFjzRsBmVE25gD8Oy0ZPuYP1rMEkzJRtSaOYz1x8psDji38UCNTC/UFT6DyAB4TKfK
0pZN781Eqllj4iIHqO4CgxMyjFjEKCWu1AA/0qZv7PzO7VF4OvOLxWsxgmh5Ep2zH9N3ZLGaA64a
oYjCW9IoaOMh51Df0rVBiYg5tvX/WXwWMf0qLGdaOGqcOp6+ZqkezrjqAvUeuK+yXwkZvrm1ESJg
ccxIm4GXqZB8GgJa2tEl0aqc4zKb5xrpjZBlClTs6ZfMIhV3LyFgYDtl0yf9nzUoqzwdHMVyNwmX
00V1sHI9dFT1YKfRFuFmuwf7G/6Z6Vebjldx6hkBzFb53kF9tZhepvkOz326z8GdREeraFc1Cy7c
MMiI85CQFIU6WIoJc1BhVEC46d6pZud7eq0S+43wv6qDTsiK0Dt938NXJjcncx0W3yZHM82KHOVU
LOee65xWd7J+QEz7dXKtXWRf08NBN0ze+jxnGeulTbfLpcMc/Il9N5d7eWZiyuMG1eDseM8q81sW
XpWx4VNIzTFpTy77piI8RN6ViHos5m7IuUGXKGHyvOkIgAAt4DLCZvQ+696cmmr+rZjxhUrWtyoo
9xH0Fi1TyGmAoHl1YVmXaX+MDI5GMbzta4wEmnMziwtoqhJdjHScQhsQxDb1aJcyvvSIFvz4YVsO
nKRqcA+hSwp/TemiIOTP8WSIQH55SLX6u/3DGmqd2GV0w+C8+oKlppKNOP2+sm0WLR05zD11GDgC
12da2MX/XyNRijZatMWVI+BzxUlHTnclcYSjKp/Y2wkthUg9waLmPgPR4fXFLySuPJYJ2gmjdmiG
8hjCBfAinA4hfItWXyky03F+M3SZND50PNxK9PDNeGdMtwQektdJ5H2JUMCHjcbnU3SGGn4P8osA
7vVkTjQS1ZZl0jqiwm5L+ZYP9NXcVTBdnGUG8IrZJ49Prj87HlOkw5CgcplHvJ+05byk0SS5Zd8c
CH+v248eFE5SSvRUu1kw/IuIt+N28Qol6X7Un57GwETftgzXRO6RotBpRSKjsWLRaumMYV1hSBiK
csVH9L1nVmxEmflmYnseAo/4MY7o5nQDGuc4K+pn12LW56oU176uFnqnz/DFhotGuIVUsyzfOWzZ
qR+eD0tdJ8yE56VjfwcKs8QFOZJvgwgTddcEQUGahY4GNyBN5mjfUirxES3Vg5qpzgPGOf6grxAP
D8O/KaRBsGMuqeAriza/YAjr0Y1LLJUq5xcfxMkCC6T5hqinHxSWJAjc6l3hcreoDVLjaZCbaPHD
BtR5DQvRgBXE2hXXBuZ4A+GDF7jjvetX/M+AOFGdQtIR0GoI0G7J9RD6VzH8U8dfVbqwTjQjrAvl
7Vf3FlZ8852RZh78k82ESoWgkvYoxCiQrxL/OCckEg7O7Lg82IJ2FYqfMYYeywBJxF893Mb4QK/T
ld8pP2qV96QhOA466ICVrLpPvw+KcvLoStA03alLbpn2o8WHqtnyC9HlE5bhm6fYe1Zo6IrdAEIo
r4SZlSSo7t9x4FEy4Kfmjgb6Dw42NXo1jOpE/gvd0GZ0FQM2ygVquPFfJj6qlANesPHiV9x+y9Z3
6u5G85QrX14PLq0/tSSoGvpVwK+PVaBquLbX2BecIqaDDYCHgtBTLgoq6Jj/DO3W1Od4vCfitalv
I3K5frw30jMd1hDx2vrXzL8MtLCywLwSykBGBKU8/iNKRAuulfsxoj+3hJYlvK38LcqFDXqKsX5l
/goCDpLxXkjUde82fTbGn1Y9TBQXuKjS8i+yPrX1FVifMKNld0/Mi2F95bh1Oa9JB1k2bJZOFKfY
xId73F2K+txgCDNsdLg9tFSLhLJzXkwO5jsz5smrR93o3Xr+zwYw+CvjjwU6VQQHynt0mbL75ocs
GcQp0N9LV98a8SqSZo/TP4AsZApv0Qjhr5CAqr7Vakn/NeAGgOfHYGKldldAV1S4d7ArTVR4j5Sx
afavYHU1yodgmLNTTu/dU3eS6NI1XdSzwcFh1+CqArdtIBbLjwLYZBKQc+Vm5afWaFHosVRZFFwe
UnooUial6Y2aF90uAl10XD6jLi1atfVOoel7hDXWR88airC+NXRGLLgFw3WN+nGQQfWWyL1m/mTI
AKuJLrtHuViv/NqJ1F1s5IALo6WiA7DFb58gPmuQgM6l4iPLhNDOcMZ8UgS59QXhsar80ayLxmma
DoiYJydEcRDYKYOxNN6YtJG7urAT7dNPnda9Hz6V/tsk8K0z3oH+KXWmAuqwbD1jFytnGMDxuEAf
2hvbzltiYRT1j0EAJhMe32eT3GIkrPNTpC0kOowK3cGS/91rYJLQDugGpszqono/SckyiHI3M+8F
Qona4LkPnRa4xRhepeaehN/eunGErCT+YuUJTlntPCJBsspOkYpUxrpPt7l0axDeEd5b15fMo3BV
/skWnex9U5yHkidxrYg0zAg3yc9IuKM1Cr+U0YeibYXwWdLWwMjnIcCQNzGZHoODozMxcZdzoFfZ
75slBVfG0IV0VJgxDFkikYLihx7ECEBTQHGjsDx25n26bw1XrUY6hnOcawEVoTXnCSE2zKUK2Q7F
tQBdpUGF7MdPlKZp+alACIFIJ09R4c7o7tGtN14wLNoIIH+Gnn62e/UBKZx80gTiSUBjOam+rBoh
UsJThRfKqp3KeBdNvU6suxcHx4AAi85YW2W1yEDd51Rz4c5iSBivQQShNCLiJ/gV22vpgmMRNhq8
dRwtxq3HAiPnHT1m0stklATKOhK+U7ZF5iBCfh0sPgRSbqf6auEv67S+il/k2Egmg+Q4wOlwmH9l
AUAHQghpU2PIZMcm424+p9ArD339wfJmNSwDi/ynfOgf9HXqJywgKy+wuiqY9Yi0ZsuiCwd1lXKV
WFTScqkAzp5IctsFcX5LhrGMQnDTf+Oywgbud3CvXpg835yrXWDWCC4whOcOBylm6fwl8ckIGN4s
5/uXCuVseDT1U9NPnfJD2TPENxWf+16kXu888gnlOxo3k/aYQaMHpJSVYAakksz7c2BsNGbQKa0q
mtm7igZWH26tNf2bptoi/s1oBfrdOnI5ZuHUAbphaejANrTqKH8pV03GV3OFVqsYnVVlBbzPyhF/
+L/lQIrZb+DagXxP2xfzd5jpDQSOYaPQlR27qaO+Ml6BzP4aHhBxNZCA3Eu4of/VhhCnfVY3UFj0
yFr45zRQSpqhYs4SONAsRX4k3yX/Nyb8qadFQHg6XQXefpMQ3E1GySWsKHwYRl45c5fpuCOPHUUE
CBWA/eoPpShdDoXXiC5L251henqAqagdkHskwSvktEtPq/sbqCMEzuVqDmqUOjbC+4hHH+SWCu+E
CfgctyDzgqsRQxpD8tAQwR28cXkUDM2ymJUSlIy2s9gFR3YSYgBID5cYidx5xNKesaR0SFCCSuqr
RWRbnvPuXaOTbzkblThfIeYlnG4iuZ24FixB8Lgj8RpPeQSpw9IrIQ/uHJnSowDoMzJxZTNKyA5O
v+Ac0pOW0F2k1swVRnxPVJC/nXgphcLu+BHf3QE3n7TbLMlbNmqybd50GBjTW+sMCaP78Ws7/WT4
ihsksy1yCm/GuUU1kAa6Wwvk+ZBusn7X+MdYuRrt2mQ00zvSFYVjPuf4VIPPcryVjKv2jPLSYaT+
VQbfnbz23G2aOdW2Qf/ElmQeTBr3Ib0M5stTA+glB8eMdiDQRdCgDLIZGtBlalxsKqw4NGf0i9ic
NGSlOi0w0aWSoWvOfXfMDCRsnF0AUvrML2PUFf4ZRjMFikXbOjpo+U7gudVHir52r8sRogpeVvem
Bo5I57AzA+wuztjtvehocjiNe2nTVc8mJ5DJifj7VGk1X89FLfh/VAozfRAiAipcAmsAs5YcqmqO
174I0F7AwZQs9HSP0zbyaWyVm9DFLxnwHB86GROJBsEcojZMLESXHQfZuNjm/hnHHz7p3F2oE8GW
JUWqnCi+y2yW4FpkHhwcyAUIFbYTMMt/orNhzvfB9dztALi0/Q9GdDg6euyI5Xlaq6h685feb3Eh
SOacIoRm5AXlvehE7rEfvy06HqQvW/nHIsaQpwplq8oz4J5k86iz9+4Ew6nuaAyegT4H78NJZYz2
mk4vnfm86XjhcuRPBuEsnxC0W/0uoxVTXmt6WzhgOFMD2oh5yygxQF7Pl9Z34+i3qCaC7aww6QhX
YbyBBTh89elvrqKzfAj1wXxdGKM4w8CSDfnZRb5NBmTNfysNIOhIzzlENkjiz7F8a/5L2t4Kzptw
lPj4SDxYsuy25kKcIqShRL52iLiIpiiW9HXzd0oQwa+yR/w0YR0mXwC0SOEPCiM/5y37YcU+yrZW
rJIXKXri7u5xDQlAmSSD5lX0b0AJIgaynBmqX+JJkOgghJOH2aTpR/M0l+7loUyXHH5SBDnfvGLu
dnLmkb3FVx5wIZiUH7MidMolhRLlm4vukPnA2tqxDlov+YmzzWw3fuW46VFbTt2eNfOkIrx0Eg2s
OeFo5MxpPXPDOb0SYpsMf02raM3ajEhcTXnQCVhPTqPHmjBsfXVjihPYGhIeQyuTe+oRlQPM5UgX
NmAMv1h4+sf1bO2bBaC9qKTq8i1pjEKawwo4ERtzfvDdQALCA3Ix59YKhShH5Zgz0MJoVl2/k3jB
DigWqSF5b63MEaeu+Gp40hUSTug4u4nONI0uaGLSFKXPRNwCMUgggMHzH3E/w3axwE6iw1Nt44GR
m/UCo/aMtwkWtHGmIsINXaC86raEXTBLQIJddjeUyUtfuCAiylHxdriPdqnyRFrIjsMMMZa+Uv30
f6+oR2vusUNsGjopVNf5yjoRFBSejXZF1+2qV8+olOaJ8PLkORWmhk7lkh5KjvtnnzwQDqvuFoad
a8sSFM4JdG3UCJhm5XdDEwtiiES69bj1LNANJ1ldyybHp8k6zBEGxPfYHAXb1ZZ9fmnNE71bi/L1
xreDl0qviSX9OKh31v+ewnBT/8NwENxMBurz4NF7trpX5KdAmuEWQj/maeEXqZ+LXBLmSfQy/Qv+
xEO+kTiNFHPIcYQBzZFufXPtRqYYWzJ0Ut3eoAlFePGIdbwOrEKrQrszZQLsyaJekubMWIQzgs3k
ha6HgC4WGgrm1MlwSOYkMjfYE+vBcHjc8XJH3hZgMHgWHkamZM2UY8NEPZ8RaduizMEMAnmfHvDS
725eeDSVKdbAItQC+j8T4/fYfKN6HpqNax2N+DrYww4hLg1HsmHqw7iXSAsn/CRj+HZk32mDA8Tr
JD6TpUeXd9ZZHFGHHeJUtzkk+Sb3+bEeI21nI3+8tjQGR+NUTAwH7S4xZMi7VZGDpaA1J/QMFigN
j2F3jOEuipDZtL+SGSTc6XDLxC06tvvAPRs/g2yPP8Au28Wr/Qf3sfBtPOXxqvxepaRGM3c586QP
MWJIpKVUiXPEFjChAUdZCJNre2SqAiMb2AxjYB4T7NZwypp3vwftoW69Y7Uaf31eO4IQFiDA88gJ
nGzRrbgtjCumDuZSyS8cTdAc/itk9rslNpotqTcLheHKBUw3ign0rNhfScLcXKuV8GqO2JvLfjEC
p7uN0YJTRkz3rcBZtTE/FgbveCttcPmSwlIJc3fr3aDTO/Fm6rXP+9f4xahgzNeVOa85HUwBlgw3
24+7REIqL8WDeeiZaTo4RH/g6igRP1xtbdhK1oLiIiUOoCEqDcnUE4iVOm7F9DyBAZFpTPL39Mvc
woQtWA3ZNhETY8N1OpqPCDqXvMFqTDsf4SpdO3MBiqBNP0x/IZ92DF9+9K9YR61j87J6zjTrmFMr
9+HCGL9SRAKYpXWaBOisQX9n8sqytT93cAbYIqaytGy8udVRgFkRLtlp+3CZ8M5NMbvc/Z6z9nPs
IFARgz2LymWlrn5NziYmB6rKveFs6XlgsLjfxgUfaWphTNENm+bXssO7qkxBrTRreWumXg/KQpoU
S4YiFc/1nXlaBbEOz8p0Gi05UZMTs+UNH4sVVwFRvSTS9AqPHIia+prQa7VYapAidAjNyPeC7b5Q
vypb+am2yNNiCu+coL0T7Hu0SvSApu5B8ivFm8paBtWKVQyf7nQKV+AdVMPbVPd3hvkT+cnvCaHg
5bVe8V0lz51ZzUmTGWf/6IeOY5B2ZPjGocmlF10Zy7rmBs1PLAT4i1HgQpWx/ois26P8Lh1UOFby
gw6xHL5IBdBOObKrdD2Jctm69E2NGZ6ppoVT9MIJmS2P1nK2bw8atGwsqdl4GNiI57o8Z3miplfm
eDl5eVlPNAikSGUBEVPdHV1iptH9AzDEnTJv3rwJO+nFeycI62xR7xCG9Q7Jy0EMuZDOPWuxrQZr
DBxdfh19VOBoGJyKIRfv+ivsFnKyb450xNhT4GfrT06cjUs/Czs2hBLvN9CwFTs+GabBUscVAhQ4
X2f7IL0HCK2WhVNcxTeCIA7O7bJATHUuWceOGE9XarpG9iySQId8i/As3zrJX409LZ54XiREM2xM
B8ZctJzZZ9p20Y07Cg1aYA2d3FnI2BA+GLKwf94PGgCyv/YmWUi5vUegvbYgLS06IAWUtrgPw12V
/moCbwjyqk5HVG5P9pPojODBC29ZdLaCU1b2U33nR1tUpEyxvL61XYgq3CiEBMqVC6ONX0m5JFSH
LRKj/2g2X5F7a5gNuOPH8DcerElwWh5M1Bz4TUmznuJ26H8tZCTZamRKnDM0UsLHdHI3WP8ar3Bq
SE/SWwHhDhnIS85ZtkbYOkHy5fDl9+ueiOJaO1Cs4fyKlAUemKv+BKke36UJcd4InBrWXvBiLhdw
5u7cwBYTnEPxqRwZvmtPBP/TeJDxPZPdgPQhFli3xQ0Lk/8ZoJtXsQgA6SEYwNt4V5Fxb4lsBXFd
GMDHEkhceshoY1oynyg/UMxmmxzCoojVzyi/W2M3SUdUvhNCE66NRupWTICmyhqPpV29phxEhX6Z
+3/8kylSCjvKmKfOOQJJ6ANqBl2Mpaksm2w91D2pQ8yKMz5hR0xEjZ+XeHuj+p5gdR3rvdiekFX0
LZE81Ehto2HhRFqMIW5BokNVb3EMjeqhTVIb9TJnsTp8kCFC+LF1alaTUKrZplRcCcIo6V5xPItC
UNSE/GQ794J2pCPTAazIpBtBMtGfJRevW3/jHhmsvIZ26IQXTQPScAxUBn3wpyhUFlg4GvZWa2Gw
tnwIWdHOJqXxhQrkra2Zzq9wJKAIxlH0jy6JtwimcHD083OIx39AEvFkjoNTf5gM9kxRJvyCC551
XjLXGjD1r3XEAq8e4iViJZQPM3mPNMT94VAtQh0U2W1gbWf43A/pBm3xuCgRpzrjtXSsa3ZgHlJA
Tf9NHlgufGyk1ryndqFuPH/XX+LhzAvSLaR1/9WjldzgmzHPOcdDC4LazA3ISKeBYbJ9UDm0a22t
uZepe8L1Kp5KeMpk3P2TzYr6gzyShfDd2IcJyM1rkDmcnEJ/eolU8c6DpcDiVq9e/WRxiMMtZ954
j/jEhPogb0emhXDORs3p1vHGehEBzkEeggwpMLTPIMSQipz98KmYHZc8z9OJZl5e2L4+iN5D+sL1
1jqVjn/DdNAtugvqGeFrWPrmaryqB4R5RJ5ggCHLFOCh+5XKG9NkLia0a2ZnwBQP/hajJ5dtuTEe
dK8bACpMV6f0BkoBMCmOekNIrC1QCZ1CYkDZV+tg2f3TcA07D/OCToueCFVb5ACwP6B+yJdW88Qh
vjfVhfsMl5Y/84QFsx8uwB7ZALOBBZryejeNmJbS//EKwac27W5l9fkMhslSLpYlsirq8qKwSU53
uqt74FAwBqfindev3nzUiBB5Qmsy6ZYMbaF4DOoPKA7CV3AIxUtG3datWCQHhSO4Yctz68MzOx0+
DjzgSIj+iJRyLGaqcxwlj2RWfjG469HQoLevimcz4Mbo9iIEZM76nfTmsIPPsjpSU1OcS1hPMIth
YuLdH78AogD9qIq9K9uQkycbBV3RC3UfI2FtTlg0YzTS6lR6Ihz06CyDY6Jyl5ZNsffATSznBPw+
rUN0qG+FOhtOgwPDjByFHw1NhHQqnuEaetel2wSr4GoRUXCglQWOEJQgdF2vWUrLE603a7TdNR72
asUZxbiMTCen2d7SveJU2JPCY92GVfBluE/vNdw6HO+wQDVrJ1dfHGSMjbrjC5Hq3C3iW1nDIpq5
G3AazY3jiXIQ2nm6Bt+06astui0PzrGLZYor8835cO49aLugSZuVWDHlBPsBJ1D6J6xfsEsxbrRI
oiZHPyxk2VtBEu7jY0ZLlGLTBPY7p4FJZxEB9gObLSj4Gi2yx1xpogymD5oH3l+LHmVu3HVsdKT1
zIvjiD6d+CcqX61EgrelvsXT+9UZ9jhp+L/1ZfpB7ZqoayFY8niiYeCwO72ZMNBsCmts4ReFJW+G
MqhaYtl4lRR0vDZLYwugSZPgT8tM5xn8rcyzPAcFvqWd9auESKrn2g5zm29bR3GD0G2fw0VH89Ls
2WZGQDUv7wk3RDxOJeTOqvfab2O+xGrLQYOzJ1lE8Z6actKUBvGN8HoqR6W8+9RkWn6nQxdyit6S
OGIuw60510RH/hZBbs3UiRTeF/skpBzIMDOvAoBR9M/Nq99vmV+iYEEMarccTwi3jE5eQHrspsz2
yi7huRp3GR4FGt7cLp4hqJpXVSLLFz3LRjI+3aN6tDv5p2IyEELmqOEis5AKxrtTnbQunKgvnaL+
aUPkziLSR2oCDRaEhlA6UP8KBe4OwnX8J5H5kihE7hp8leAkK3tBRCuX/KjiQmshNHNdwUuM4TKw
bgw3ictB9UudzsuoNs54snhmDeWQU4BJlkVOz43yLOv+JLRPI2e+Vm0dV+WWIhJOUSNNZ4vM9/GT
TmlF+d5Cj5TItIf0b2GSYoXkLkmUSiAFTwPyNO9IE2HPVi+jteQIrI/vzpNXpnlrEkhixo5zUQkd
36UYKN4kLxIhSSihnqKAjYv59LlQ0xJjCh/AdySDYLVXi3ZV3+jdb08Tk3n73LwwrC+vbQdRyYdc
liHqoUKHbTLzkoLFoOeX7Qe6uRqLNtsMQzcqS+WV9y3wHbINO/Yftf9N1acE91XQTpK0jXk3Bhod
6L/UALUIKpKAKKnRL76I3elkso+04/QCZT0+GoDt3mwSJ5ZUa5kbHMI2tdNka0odeXFMuwP2pb9W
ZY6A43p8cDpxI/Lpmi8YgHlHET1cPZk+VIzCiX8NWEEOsXWSLEExUT90kHp34UpI+b4k9cv1HlP8
ydMUZhot9ElFtJHvwZKuzFM4IEbUvQ2pGk9kxi6pcQ9vEe2NN967v+5l3ZmXPaUnarM/4RDtuxcd
Uq7sJTsnm9iZ2npvntoVbcmDcS++jG/zKF+lc/w2u3m6pUlMeL399q/0OQ/eGi3R1jr4lDdXPI47
88qcCBLfwvt06/bPOmV2cuyiXSDMGf+7l+Za/7PAyk1823LfQnW9e+A6WJeEOVFflbIGMZQtKFQ5
Y2/PAmjzp5ReaaC9muE4eouKFYinVwRL2QDS+IdqqXRq29b/wbd/lcSESpPViTndHQ9gT6kZ21Aa
WPB5MHUcYPge5znDkuidobHObtYr12ym6yozxqklFd6FKRIIb7v9j3+pv8u06vbxsHjCBXRMUAdn
JoK6uhh20e/gMJMDi874ldhHuqWjk16YYlybLZbLtj7KnePOO66OTHKKTWiWRoCCPdar9jfZINyi
zUUYi/9x/7Ckh4LD86L8ju12PBIQzMDoCKhtQ3PlLpxG3ZliApd7BN4wneaSwts89/Ff3oFZ+tm1
PHPGMCDITwm08wQxRgag0SIOT73i0TTgOK3M4Qp9VSVX4c1G2VNnksU2nGgDhSiRh7le/4710Yei
7drcFYJgF/W4YMSMNIW+khBvOS+J3621Yn3psZrgcRYpgU0R0svKD+2IR8RaSOmca2Kgpvodlvj4
8K9jQGaS8t5ykvS2rGgRHDkOGZG+txj27GR7Y8RAcT0FWMmaJLJBYwo1x8/JhIZoTxF64zxzJEYR
vAUCFkNLXxCnmfGB1u7Ceg35qlBWALjjLyahKKLYJLAH6fHCVZaFtimQKjZOKzkJvj1tyXl8Nf41
/oFiQwNDN8jH0FgwPVFCmMI7XdgOzAUmNTrebZ+sjJU/ZZYJaw5QsNRZK/GAIhaCpsak2uZDVW/Z
2prDii0HZWalr4ct90PYQXaajmmCudQ3iYFyExYxtdHkQiQQV0XQ7tIpZWvWMUXrl5pOazeraPCe
aso8enRTzyizRfmnjR5Gu6CS+Y+k81puFcvC8BNRRQ63IoNytHxDWZYPQQIhAQL09PPRU9PT03Pc
VoDN3mv96w9wvsCDOldb4zbHoAppH+XWg+IAAT4tcakBZXr3wX+rS0vYQjUFEcXg/40m4uNI+ZIY
OK6yhhM8SxxOeoul99vDYhR45T34pfo99lfGkyOKcw6uL0DDu+LBNYLPsZvyFrG9J+6bZvYZdNCn
UYXjGAFRnYvb4CtY5dcRkrd52xtDBP3XfP8loDylEBu34yu/SsUaHc0DLiW5mZM+IcFNjh3alD84
sR/5uj3MtWYHlvvp90YaFM8DnSdkQ8a2TxoqYhTK4Uil3fQoLJsdmGLCP+XaqjQiC1APKK4/6nTf
hvBPB6DOT6Kf/aUsDI1TsU0ZPmovX1BOPBbYdlow0EXmO1mn2VyDYtEnjsjMH98SK7sSemdAZe7g
65uOQN/L2uITwPrtrDPqgTFOEFitJRZssbD6jcW8lQpSENBZu7Rl3VqnrkUfxs8KaMmQC3VY/q2G
9TXs1wV1f7bId//xaSsbOqBEjOcbKrhWjH6HJdoINPoh0qoYNtCUp2O3uI2eBeyafZOy+GgFhjMb
meOO3ii7LS22HEj7VanPJ55qzYgOGuCKQDo+cwbt+A4VNWVORwLgIPwbaSgRhNz4/bb2HmakaSeg
7Q8E74z/Ng3rWYIqRp9C3uZEVe3uG+YTKOBY7QCRsHznGv0W2o5NRRvS9me43B9Khie9twJrFDo8
Zg37bKJtMgGsddGVBYONHKXOA9DOZEsF+sRsplpAwLXuCdlWyHj4ioxLGAzJTQBNhINDwMZBQgTC
ELzsCMWaCf2mzQJ4WxiVmG9PAgeY1BtQzm84I7S8+QNwBcJ+9txKhM3DfD6B04qT26HfFWetX/QV
gCiyP3yOaVb4RQhyYyXNJvJePlI59SSzuurlzWujXRP6fcUBrEpjCKk5wQj7T3i71W2tM1m6lOO1
B07pUiA8YpOhw0kEdheRghdCAjLzOWYf0VaYrX6ejSsgTpC5RyUXWQLhGLhooxoCUWIie8NSnzv1
ujPvY24CAHngWg+b9r7urxYDJ/NaY0nbB8gojX4jMasl5dBCuiEMKeJKLpOoL9Ru+eoxdsHfrA4a
Gr/udQtfgNRqF1k6J9WeoE6AzRBH3Mey72zczWlPXLMMOB0hpDLdPxMB2qgh+SAsJmxdex0jBIe2
BkqOFOXsFTVGfmsMpTDXA1Wwls0/3bAl7OpLvA+Mgup5y6RD7xGiKXPUXAfM3t+eQuhHoOLcSXr6
qoAHTZltucV7XzbxzdrTqUJzLrkFr+ry+tBYsPY7NRiSY0nJpXGxIGb3ILnZxqQ+Sz9XczwK6c7k
p+SvlyLi75G4TrBHay7G/SVIVxVAUIM6hWchR4mbBmVJKiJKJtb/YzhmNzjvvsKtZhQD5CXBRL+z
FWc5fs24W3yZ3CpQ8wEgKau3GeVfOz59HBlmTw0lp0UXBnhJYkRPRgmDqsd4tIYehyHIv/DLckx5
uonjQuo5+ykklBXIs8XOjZhACz4PXE5oEd0eTAXgtH98dephmqOo5Veu+9qjcaFIA3ZoDwbGBXMl
QpKY8Ok5LaWEy8Olf/mw224U7rBVBYieI1XGG5aFTlzD6ydT4jZ/2kVkTaXmBmkm1kN0pt1+LGOD
F66ehArQY2VXq/7OMfZ5B1zLWwbV280h0II5UzCYLrubwM5dMkecTEk/YyTeSI6aA+zjPY+OWCV0
b9gQ4nKnHLD003C/qjjLpySxpF5CVIh2Mj/ciOynyHxB3UoO/iVDcXjh9xXCmqQnftZM4lb17fhI
56PA4YVVUVijHFwCshsVffk0vyRT2W7QRSE4TuJuZzBLw1oINzw9Ev4xCeCw/dSHW3eU8q2hb40p
Qdo1NykiDEwdRu9+9/KfY4svgxHoUI0Y5aCyJfF3qObma4J0CMehVmkubNI4UjGwoWzBsJvGm7Fr
x9DFwLAHKtuq4oqoCYewEFcKhwtw/Yfr3LuBwm5wc2GI6pbTCt7AWIBkAeqSB973EHG4ii6kEMqU
UopupPhVLnHcdKn0L+3ny6ACEtO5SgYGD6QF3hRyVzhEEW/IZfxWt11/+Biwp4+PZC1k2MttEfOZ
OYKZY/+5qBiY1Dtup5UEhGC074AFRI06VthDRDgvpPjn5XPDRAQJPqV/JoPKDTebcYLQbahfs4W8
SCHzLIhOtiW6SRGCls+P+1gItbNABbulcGyNOaLZ12SUbCDkvkhr4PLJBep5d5qgwjEJGynApRBH
sdqfUohjTd0xYSGrpCp/G0ySOf8ozIy1TCx5fId1jyHqaDduzyEXCpJnhc9L24PjrkrTwy+JAiWv
w0L6YutMb3v58n7+GCR5mHNUIdYTEQWaugXJ5aWBZwKjcZoDqi0eYrK+HdnDZa/XXCJKxD3jmn6e
0QZ5hbLFEkpdfqBJcEBRahO9BQzUhdlBulrYvJSpNpMZwyaFBWz7hz62J4NzpHgtZ2mze/0l1CkM
N2LlHjKUR/MEH3V0E/38BlJmdL8UtxZ++f9Y6DgT1DMtPz4L27rq7yNTJWxXXzsllKgaUCAz300e
GEOiHsSkSunthMjnw41HPkc3w9yeZFOCNB5zShN4Sll+zWBUIxyBhiryRGoOZu5oIuAnCCAfj6et
v06gvinTLbaQXv8m8LgBf5U5iVUdr0jcc9rZkWehYOyrlPAT3p9AZl9TfkTLsEdYDP0z4+Mycfvo
87aEvLWjzMEwjUP0X8fhjq8CvT2feaXtHy4AufodI818dYEJlinyldwXtzMJVCaTiNsyY1YbcxIF
n6cWekgLw4FLIE/YGoXkUcV7+DDUhxYRrbFJ7wuStE3zrHSLTnKfJ1VygZMpdwcIR1AN/t3EC8Wk
QG4FQn/ngdwrYLTQlF990KkrTjpWUna47T5JBYx2Hcxp+3FSRhLZ6/t2ybS1iiUI5AnnIORxTd5e
xcAzeTBQWsD+RtwGsw+zlkS0qW9xMki0hOIFriDjyX36cIDDsxenvfCboSqXbY5CsFjz3SFfUu1a
EQOByRzua72+UNQdRwVdAE9fR3WP8NJwnsIiJ5xA+UFUh68NSwQqOnIsHKpoosWobDFV9ZQSB7ho
GGcyxnvIcUPOktcfUtQUwr0j/uugLaQkaEWNvuCemNCCwKdgYGErHOiGR8RzJp/wUhDOt85NoWlo
6/9OfFvnodvRePJcw5YvluNO/Hq2NoQXGulm0jvZ5tTovOmySQFIXXp+EBiQtTTz0Eq3tsKIfaQa
Dq3J9Sx/HnHLuI0ztndTjUHd+hm9p4GH+ujW+BJDRHnPhyt5rTJ9VJ1SDlXLJyzrZIFp1Z3hg5b+
iIkrEztnHDtG0cqiNBgbCoqjYM6X4KKvLDNpDluu7I89j6fQR0D1qRJ2WtzK9P/Aokx/GO6KSMQF
1QxF+Ffjc9e9rx2DnNSctI74dlHtsa+iCiCXSiRE6tvCG8kMRqIGc6gETn96v4MUGhRRpYJjxqU6
/4X0X1AL0ozZOOwG7eiTb+4cKW2tfVkipyQxxOXCPy/mi06yn48bQKJ85hj1PsXOhQHtfsTEDIm9
q/vQNh0Y/x3lKk4jSKGJc1HXH5hvxa6fpgGhdFbZVQzrHz248SQ/i+VmvTeMwieRc0cvsKnHiEvJ
Z4q5p9Xh380DVthI3bc8J2kYXwyKFOayzD7H8H1s5slvEjc7AfAO7uPisxpJ1dEWuolq2QOTUqoL
dJAURb/B7SQRwUcOiTiM8yJ8534GLhiT2N5LhycBfOXrJJYY0OAKldE8leQBbYT3RuxJpPiwb0E2
1nzhLBA/vKJsn1gVeNOyV8row3ETW4BohHD/EraREIAPWy1wxiaQy+DVAkZ3J96a3vLl/PBEUJJh
HwtZ4C9JnORHYLTcBBaDv7j8RAYn3gyPXXB0LpkJ2m1hej+tRAAKje4CJ/Cv+7751+ksJ9akl15w
Mnr2HNcI+ZaqsmB7YaBJcNnm8zXeAlxTdMl/Jz72JTjLSdKp5mYhzWqgDxP/TWCAm7yhxbWMIKUn
/G8eOpg1IswSnfTlO/QDOkbae569hCpkSFrmkUstxOWW+63Iu/FzKYy5zN/fk01bCfSrJSkTJDCu
kwnTCrodi0ZutgXpLekCS8BMZdK2N6tlWfnQXvgwuQnPyNpV8hELKQZf1F5PEi3fPdFZcGrMXQL0
oREXjHtFPhcxj7YgRgc5JJYUmQw8aaAa6adKwSJAHW9oCzqOmU7fD4+N1vuQURFQ9XrUNevms0jG
ECsU5bV6GcdXdkx+ZNFVWcAED065HflvAnL1jX0EDLZJWcu84vCiVuk4N/X39XHBBxVcPMTSZJB2
b2SRPLSQddFncrYtH+8fS/B6wMb5gGKHBBAwZEyZ8/CTHbru2MLEKuB+5CtoK20GSbA5QwOd3FRm
L3yHIW+Q8Ac7ufUzRNDSXsmWt5JNjcmv/bxQbxbpDuaLsacdBEuuzgMUwMOIs6/NfoOR52xkwpcd
OCs6hlia6X4OADn1wxedF6UU1HX71mDFumzNbakvK8LayOxgB+5cy/g2YN9xwm0l0EPMskkVtx6y
V+MNylGtR8Tl4DjQeIzfmzvKJq6t2swY+OB+OMxaCyII7JNZdn7CFPBeUGS/CpbQRyCdgHPHyt2p
LlH6F8aMnPhv92lsBiYnI9zzV6yj/MEWi5+O3xZ05hUD3a0YNRMl4ELTtZI5eIC32mpepUFz2zCx
uikrXU/dJxyw3pZaztuAhZ0OhwHveezgJptTU7QbGWaTDpaQnHI5Gj8hVlAOPkKFgcHjIjF6hzEh
hCfM9x6izyDeefTferFLFNGuKmp+/HWLHvU5aM77O9U6gHrVT/HqqtJ3UN0uAs62kC7u75D9RcfR
Q10rjAfxWekT9z0ImGNiA5OvFYlRZXo1CvwEBAcBD2gEHTp4o9DC9mPem0LVhbyPma5BC+aYVoyF
Wv2ASYZdX0KMUEoCj2b3Fe4mQLu+ilqkmRCc7JCTEZ/i2DyuAZhvXoKTbFu7jVG66oJuucf6ES/c
jO9T5JxlCXw+ZfW8Y/Iqc8BoF7XYaMlVMKk44GrmevRuSLLGmfdhOU+qbHxpRvHnYw6z2wMPdRN/
V4FBlB48xY35mneJEkgvUmTuf+oGzO/uqsfnxcJvz++L/a0HJOjCojpoYvzJ1s82ZVguuQ+cbQS9
DO64d1OL4E6EK49k/jPIgsHGKlX9t7V942klPQCYVbZeeJ4t+dcyKbJVQAHvPAEXh55515cixhW2
qKTMdgwyz9xHC/sErNR51h/s68rwZfDU5+TNiHHG+Ezol5lBvnjV2m/SY0Vjn1HSwZrpbotmmKty
YEDjubDSSqA/JZSrgB9m3TlLozz3jNz/EA2ADmX4zWGsvjnRvjhkxDLE8C2DfqWusR1UIHEmgcUk
Et88WlYNio3Xdx6fz1RCQDwwqLIK2U1Z2xZf4LbAiJC3uOJlmKUBM6aUzZ2JKz1ZFYhyIGYeJh8M
wj+I0t8hWg1GbPGbcRsPFWA1v0a1CIoBKzYBUwgl83gvltSEPHX8Q/KKRyW0QI2Z+sLQHHyVIsT0
EqZvLcEkMb1ejrnV6LwwtmVgP/jY82IuWCKjlrwaOji0Jj4QaXFsfMA6hsue0w7RnS1TBR+caRj1
QAjWeExsmprPOwDrpU8Q1UUKfVz1RXHyIi6g+NCz42RnuFiCGsk/Tm7aPsZpGmQ9wKzOo4opZA/e
a8unNSYoEZdfREvaWrykF2MOVaOwjpZyUiQShRZsr30SYzL8ZM5q7p8N8d8+H4pHM7D0OYsec54M
urO6bt7XRP0W+TBk3CgY/CxRyfB2Btsz9TPeQWmkVkRuhOPDAdU3CYZs8BVOtmx8UzzYBFBMJho3
Os6tWYawN7Gttd4hbDg8bbnCHZRCKk3d5gkaaUrfi+o9fSw+v5ivFHxg2pWE1yax1RfxEcFmTvUF
v51XIYQQ7LpeADCjDyDawLeHeAGRDdHOg9bQU2j6uEOMzUNYHekDNmCkSTFlFSNCEZaXhi4uUkKa
Q6Zcd4mM6dUIuwmb3SaGcnFrCDt2PuTX8epMxDIoy7STNiUsj36JAFd1+FKsTdZDQhYT5TSjDShE
E2gaG/maRS3ynEguY23h9V28z1WB3QIVCY2wOm6NLqQTYiN7CcEjcahRoMHz/mDLtObYdkK5hbwZ
4FV7hI3PvzwBD+kHeHwSrMjLz6+e2fgp6lZ8U32eyRt18N06fngAjQ0fDutkILlK2SmPQ7aopfjJ
aj/nDd6fW8ZsQEnCtbxwhuO9xY1geDVdFQaeWCHhn3LlPtwX3EHrKp2F/fPCrQf34MYCKMHd47A3
qb+rkAWvnJn+4fV85ddZjZZwfWJmwkm8RijCIcYCkeG1UUKfyou2x3s7fi+Yu48BR/NJugpXfnZ/
eDyk0hnq8AGE4gM5Ya5+KyGPaTz9Bns5yDv0/JCzjq/R9lM7yXM+5EczX0nADy0CAdHgEKJMbRui
nu5f6f3hoLECEMPzHqIFNsWXHNMf1GbcG8BSwJmYIVPFX6T6NRcaVyA4BPCzaQ0nrw1oN1U0mwHP
AQdJM7HH8B+j5G1XjR6p9XvfFTS+DJteI+zUUGaKK2W1k1aNB5z1gqVYe0wtaJBbR6BZ4+nJl6rh
aYQllcx1bCO814eUOdBb0WY1jbAkkOTMC8r3L3aAISf2oGTOQDKhLhHYxmK/4Qz/VXdnkz5Igdl0
z1VUpSnSVoWcHOE/c8wPIhGLPlnhFVOGNQZTo1rGXhsDLCgp8j1o4o/c8HtTVDo7MHAhdgW8U4Mz
uFLDkQMawJRK/gET6AfuCN1MJfxLsVkeGygpEue6QfmAeo1nr598cASc3hnmNLf95Oh1ZzYpbOk8
1NcO0gkcS54oDIQgeDcCsd0OpH+zCrhDk5+8mp0TRHJddubk6hnCYL2m7EZ1BZw3qEuJzpe1wMtw
Q/lnLGSqEGSFP8fejS6Z7UxS4REB9Lug/gjmJh7nm8Qt6jgH8BMbIno5qgyCwlMh5tjgIyC/IlRb
KX5NpNOQVGuXXxcngsImhamo7G5CzOCPidX013t6EYgZBakdVQgWzR6uQNuiHDRd5cEqgsrhouyD
siAWOIxMuj54v8A/nbmZCPWqwwW4I/PvoZ25PBjT50RQUoWw+VX2nwcKOh8AhJEWri/mfcGbwizD
Sh3aBYOi1x3YJgZBY4XyCtOul10H6KWsoJQ2sVjDI2s0H16WCW6aBlDdUTiC/5pARsxqiunXOFd4
1zyhhEENNV0dPjpMNyrayXfo6cIK5SvBl4O+wQ3imYfwkR0MOj/YuZP5QtnGPVNIXAuMGaeTUvhA
U6hNWG/cYIEvQV1YT6/LleNdOS25Kk/kbsX0vbmBvA0/qu2WkGMZE2m3xL1VnxQmbOH90x9Njw8J
fsiF4LEFlMaX9WZ5DVMs9m6CZwj5qDk+HcgIvCFeU8zFUJHypfgtXpsEAM5gGEasAypK2lrYjtpE
sll2QpyxwzLJwABYiLmLDE+5DjriHHXFOmN+AvlOK+Lxs4WFA+MfBI8P0BWr6nngFJ8ob8KW1+F7
J08fwQ5n1HRLuGGFw4XhUyFJBQhC12kyGD6yUaINYkLMzLPLgdRnQIqUp+YkgM1kD/o996noAzYM
ioVp2vvfzbtrzG4gvE73iaeBtQCXjEXN3aoO42mk8mNhc9YUZIhTPEwXkp2HBYPm4sntJTmGi4dF
KTQoyAb/NylBF4zD8s1+/XWX5gQCoYGIN5McFgUS24z08PIXk21n0kz3NrNo1mTJMN50GZe+/lsy
XOn7n8U7AzezwqTpUyDtMyGj43Z3IY+TkAp40z14CuzEvzvyB7KvbelPvAC3G2uLo3T6oDUeYZTO
B0zJ2GqUCqIQZ0i6YzMzXdAsvi2eSSws/rR8hBi0cSUBTLnPIB9cKbScTBdNHAqEGRfculIZcj7w
1bnCLBfuAB+JBQ3E/y7WfAlKM65zz0/7aWTPreKLcpFrXG8wFeLawLLuHDjL+a5ALlpHABBorijd
8I6Bh/KSYZg4oPp8ci4uD3b68g3IbCkEONR0NjRfLhOXhF9kDcPy5nU4D15ZwDV7Pqa9acB86jaB
KiZPXxsjzLnDqODvY8RghivOQ8YqBTXHzAuFAtb+rPD7BvgHSGsCId9rjGcYQzPOJFkbtIz3xPON
x+LFa6TzkoTLyQpqwWekG5muJxeC9YSMhTsXgrLiY4iOKOAjtLJXWh6mXB/2zBRrZGy4fJq25BEM
Kbkr3oixDPaBKJEoJvDtmrbWiaWejPO6pgcNmV/CVsh5XyYDYzTUc5XS7RnxFet6Enklkjvt3rmn
dCsDgy+4xuNe6cELdyWmPy+/zSJ+esepbUditcF9hPXL/JM7deZd+Vhol9DOFfel1oeYs5jpfFcb
6wSsBko+Bx2LPFfcpI1F1h3fl5ovRDLCciTuExkBQ2rhOUeqxmr8kHBXw/gOjdrLBmRMgcxn1wIj
m4YciF5Rrt3zwLxhd42juccIl8DXt+WiuyHPCWIONDQcl1rkgZ09diT82eQDg+7iu0kg3EREIo1L
wNiQwLYz7HyWA8nvQOUOpbG4tkaAe7LmTHkufRZytRqN4I74VbUfBNvqU1Ij9Yg9ezrPu2dELdkk
qARxHlDfM7KY79tStXHFVuGeWbO6inHyaqGfDWSCkw1BPIE9ROxK9tu+z8AK7DnxK8kM0NoRVw3Z
88S8FTLooENP/CrC0xxXaOJmGTFP4zK84vtDfqW+7EO4NNXsTHq5W8G2WiuJS+xyQfRNyCm9SAJx
VcM2ayP/pM/SK+Que3QGeFwwg3CndPHMXBOTGffOfYlcmnDh0h5mw+y398yv575CkgfPf5YQM/kL
XjZMLiCzDDozFBBsGUCNqO6Yh2M7kNnqbzN/zvtfFasbmAcjUacOHwitjAQxypphGMCUiHoIziEp
lgRPHyhobjAFQrTm+IMj5kx3xvm2GvzlD6dL+Pgtv4YNyX56StYa/kHEtM36V9B8SX7t3kJmBBlR
bsE1mz+C1Mmd1+xHsk+Sny1757WFRtfemedibeqbM7y5bg52ZdMmO3tcWROonqCiTdZc8y58fZO1
Kf+OXrpXf3kn4bv+V0NTXpBtWs2y6OYsWSlzbaOusP501ROiGAZBPucmGQ+4wkFTIpJp9i/6YXGg
IVoOxyifdqxXRLChp6xhG63UQA+ESPD7OZ4s89vcgh14W6vQ6x4rmkUGmTGH4q/1rW26+XspxwAX
S9S/MgGf/+R8RnBJuet3iLfQOHXrAm0BUO8ZZke1JfFoCpd624NP2hoH2mN3yGJ4+LhJlFeR7/hZ
pPbBnJ2q2Xx+kuzDDva7s0ErB68pxqPyLMbRDybkMBDTfba17ijJaj9dkZviSu7wTdrpmcTxZk8Q
WPtnXdNT+9v+gpvMbIZa82eoeqlH18kJi7eDjyEpuAx9DScn1YJ8ITbEu2+rrXlhzLVjSjOGjx39
X/FNFRNiphWUvBe8XE6q03QMkCsKNzRgVcePEyeJwR/IWBcwYZ+oWozNOAMV1A8PB4yDbr+fPU4w
k2kMalQLELsO7bb1rSPvGHQB4OyMDAPNGVZYje1QUtnS+hlY139RvueoWhFqEj73ZgC58q+POam0
NbjBxFUDajuhJP6zzrw13YHHOLL+47Ti2qEYIVNR3CTIpr/xqk/+dMUHLe1HxKGeAp7CxQMeVhx1
cRx90YdwHSIZhgcGF7Fntg2FKjAZDjPtC+lr6PW6Ew0+ilkskSoUmMSZWAHhFkTVO8MXpGcg+PSo
LtBYb95fcNu/pmkaUBUiRZBR3o+EazBX8FpuANf+e8qqIFSQpR+ATWR/3cm60rxWfxzZdzg41AZT
/3/gsNb26ra8cGSrDxw6HCiOwl7eGoRyw62Daop1IgmO03uBqNCuUi9MJ+QwWbJ1uy4cw/aAQoIa
i4JgLy4bLJiFGewEmkc4PQ70SWohai3Oe4YIHCs3zM0OLJVJ8bWDRYT+GvOIQxH1Fx4+ukThrJ1v
l4nbzCI4055Pn45Odi1BX9UX+T+AZjiafF/tOs0S0Z9VNiRU0BW6WPJ7uMx0dhi4AxVwvYnS5I4o
rGD9BjEFkhI6XNBfZkU0oxCGplwJRrPK6nbEtWX45e58d4aXn7hIXERQT849pKQToLIUYgBOvw4x
W5nJ7vgDxWM+4J+zei51G0KB8w4hCP6QxuUW6375tNtYXuMn5qdRx4hxpq/LBQqs+moeG1+JS/8d
/1FsL9NYwtLu577Wj9KlOTyjz5yBITIiiD7ZnhQJ8191NYLuTzmV9BHb+qItq4sO+nHp/jKCXWcy
ax1pL8nRXg+Ams0aiIQzeDoWRZtu599Y+D028hEJ9u5x0OIEf+Gge85u30q8r1b8lAmUJSBWg55N
ft3MPGow7qjG8dIBrpw9v424Pr/W7f4VNnbu8qPouTVOZSTF5QE+1sPPN5Vj/qFrud62sEe8yy1Q
mBKNrugal8e3fvyExilbwRKBTo19164kTwA25nMDj73jMdtVu+YbzWO6uf3Bm6aK+2v4MjzjlNm7
5gAJ8VL+fS4pRTUk+9krTljJHC2cmjgB0rjg4e3kf0MgBfXK/NGPOJF+5BmE8cefTMW6rXZoMzwl
vgXZ+b3X/0nwoUkWsvtDveNV+kWzMAJp3hyLff6DHvQePo7MjCSylJojblruJ3xfRZFu2laAiKBB
EGjAjoPOA80F/HDCSSAMCThS2hk2CY1bJLDff1r5aCSRLJFZuC2t5fBZi9rXp1oxNJScMXpXSG0Z
3EYFlFAio/GL7Whh/wwGqjoN93KK41E9bPXu1VkugqYICNrKagYGGL/Ej5KQ6yV286q1tsgMRD71
8lC/ZwzXiuD1CqQmeuXzj0jhyaPnGgoeQHbyQ0FNXQKQAdUM7t80cOs3+gJguma/QjYDXmEh3IFW
SPA7eMgSmgeJdStEQBPvCTWptm8iEQmzBUETx8VZxwPq9PzvEeoyAlnm18fO4AHUGdUxYf4MHu+W
ntitRMT0LbKoGc5ioE6EWq+t8IhQCvWsBYYEaW16VpkUsDnyF/vdYzos6FCsPQ++duXbJH883iRg
ycsXA8Mf/k/md6fxdFvlK9KvLvph3La/bKKf3Q1UgKSBKxUEzESeVQJSCpuTBh6EzMvtq19xqVyR
NUE7AqgARWBrQ+cArZpRzIx/ZWbNnjNUXLPRdpTfMcLHhzOwmgNIwuVB+cuIGxx9Qt9ULD+2oLg3
DlzVf56AUp/5qjM2GZQLjMnBz/1cY7bjguWBXbYIShpA8CDFtnkCzjbgwkY1/+AjzZqGivNwwIjl
R8T8EBwcLBiwUQNlah12dizgJyBP+KORBSgHDVN9sHRQQQb6RASM4Oew6yErEIyWxCDnE66IeB+P
sWbGTeBesgLA53CP5iLT4tHFCSHRcZbDwY7+hCaS5DFs5FEeYaBB619M3TbtEfgCptsYtfPrHwA9
MJPpHtVAknMjpL2V0UgxBYBIAsmfzgWgGggEZUwaicQWgefjWI5XE0dF/canSNkx79R46pK/0djc
wLXgAgY3lGpJo7Mhx0l6vuf4lQp/kHjN1+6lrbOUnGKaKkwMpuOCYBpI4qSK2eK8Xcgx/jl2tX16
aixi/VhtOcciwJzwGQvz8XI/kL5mXQeVIqSJ89XdFaL6KBzGr/p4X3JAfbMAE2JwJnj1dcjPPR6e
zwBTK/fcnQ08vnA18OEz+fdpLmU3Jz4FmDJew1xIfzrBgG7xCiXHDd+OP2x2u/caug+l1AyRQ5AE
yNLigkQxCxpGBWZolye8WQ70YKrs0n3mWtjo/v95UhAVLxNQBUtbyP5QyOIHZN38BHJSBmGBSovx
HpF5WMbjAZjdw5eyGcQQkznKd3mlLdUQKbp/X1qR4UsRik6XmrO8ttvmilVaAptBdW8drgOuDNtu
8PTWH3EqJZRm/gjTvb7r52g8PGuqzu1yYW1TalxC5XG1uV11LmHrKb/9PwhKIV6RSzOwNhDybSuq
oyISeM7fPr42DaInwDhc7GZKRIURv33LZ85MQM28iQg8XU/59ub+szUW9598ja8JBqrlJTvgMYH5
6OwVlU69zAKktAvr+lnr39qKqQlMDBGTB3IOY22tL7FzZm+hUwzNjRV0sRgDL9qP8MZ/JPf2Vf1x
8+uv4YvpuBJSRkX5mttPVhBewZixes849ew34rc3s2EQ9qUcgKswevaqf8kKccdBW6cn9rB0VXoN
4wYX9Sz+yuOp9bFoQACS28M3PP/kq96oLBUyf92PzxLcWOym6DJ/mDHYqc/R6MKv94QIQy1hTwlS
nu6avRnOFa2nSggoQNCMp83GqgUQp9ylX5SvvhV8PBLP58Uc+q7LvBKGOMPel2MuMLZ3yn25auJi
3npkI/rGsg6zOXvVrryoWyAAH15KXG1uO+GqLplZ41GFWAoVtIkQksXKhITU6D086NtKd8uf+j2T
fqGsoeyhnxXnCBxW96j2P26zEmOAZnzDF/UctIyT2xsm1xRC2di2QbM5ynba9Xaxpl6BbA6yVBAw
XUC1dFfcMhTibwdqRXak+pfz4nGC5OqTgL0YT+Z2vDCfcWRaQAN3Wrh0fhsn68yDXmOTg5NxnyBJ
b4RAoEckKWvVnUyICNj0sg+pJx5cr3MhgS5pNDxsW31zS96rz3DNbpcoARhKz669PdpkBB3Y2bmj
zBNQVZKrxVAI8rtjy444z9wpHDHfytHnV9mJW9IZfJ5JPpv4zZgsVH31mzHCM56Mryls3MljmUVq
y77p89pzsvRCzKD8BzuGyEB6JzpKBIE0Ykw+sQciLEHZxCXWMs6n6+ZkLtnXnQP6m6/xi69KNRoo
YR/l1B/+9B7lWuzY4DhZaHw+3h0mz+89BNfz+dz2lXQ1G2cEeOOYRT1mTVTC0LBmAy2FEZo2ai9A
B5b/qgp1n1M5JjqWaT7yF2+TuYkdIzn1GNxH2YIjGuIF7BLRzZcZ+tuPlyzMzWueB2mQbl+esa4O
gJ5mIM9fPsFtvhg9XE5PmnKO5FgLGVSHw1lZNwF4NPcp53ZO2rOef4fYJIfUh1jcqJvnSE8pf0u/
mvfcah7p5jRGg4c+LHhdEbItqTH64xDeNhoH9YFhBaajXrnVKKZxUaG47Rdor6kwKdebmbh4Lrt/
5F2958B03hDqBB7fJwctTnEiC32CPGntpPDmQcbjMSxxQpE33T/FQ9Pgji4yFx5StryIwPvwPucD
uUQi/XFox/c9gX3sFOMF3qQVDuvyX8cn7CPrt6dOIBkoULw8KCMQyhVzoc1tQfEZvebSmmaW2RdQ
chewHTiYQixKn/ojUrn+0DRsPXz6lfP8MSO+j5sHdagEyqXx8dnyphcdoL1hObgFJkbiTgqfa82k
GaxCDxvEUJrXnhmCqnvCMoPIG6ZxPTd2hoDrPJZD/tSvPNz0+AjeHhyHX9x58WTUwObpm5m5oASN
hvC+JnX2QC+gxUjyNvcVoaiheGgW70ANx3UbF97dSzYwEvcm2Ut61PtS0CwgOrkYM9mjC0XG7rBz
RznjdMzrClvfC1slHo/VdVxweW0qKESAdP/5EZ2eXa3K7+b7RvN5JJNqW+NiNBv2+MfSqNCIXmhY
vdf8Vjrar/4PjtaLqO9jtTc3dx9Hi20TjG6zTBCVIIa4PCALVXNh9QmH6yfG4GVGlJAr2xjd7sUD
1OB2pTJFs2yWCnLkgjUBukjH8VzWGKDsyeAM5UA+EbsRNsuCmtQlFZWl/w7lPwXDZ86yueiGKKS2
ekgrgdi02TyW2VdxlqY4HrsNSR/bPrYcrNFF8m7LfPuZ5xs6lfV9LUo+M+XWM5DUMy7mwabzg7si
xOWJ5yQaowYptPILF+vxQwgbbSHAJODcV8e+0seZP241TOJGW1ulK2OtOZNamB8UPMAvr1h0p8xn
qORn++eyp7vbwHXLwmcAHb2f3S48ZKsUZQKyDVYQ4MYP7NJ8+zzyGEbCb43f33HYjz+Jn/j4sf6P
pPNaTh3ZwvATUQXK3IJyIEffUMY2CoCEJITC08/Xe+q4zsx4e2OQWt1r/esPTxK4bpCy2GWIRNcf
c2Gl4D2WE9T1v8mJ56/5HnY0lc1XvoIkjR9eILPljZYgJ+ycyYrxqW5DWvQGN908PBobm1G8Z3BT
OrfYA93b8ImlG8/0r3xKQpATLB6RIKw+Icu2Ct+7ZPU85P/+ZrN4o4UHmPRxgnfG+AYUVrfUl/WB
2Zb4VdJhfOPBcgtkqz/aATXyXZtlv0P4WkI75MTnpD8+zGH3pdxa2LoaYLbZf8un8lb78goqinjN
RT3Mhif+F2ZJnmGo2rJbRPAoTIlgWPpEV3azperGi7Ez4rQlFxwrWBT7X8O2WzGD/mDGdK1++o27
SE0cgh9zuF5k7j4jYhp9WOcWSohi1t5QxqjyHHlCfOjX8kpavE3ZfnvV7hU2bOPNzPgCE+D28/8E
BTbk0kytBPIfS4jxFgYZnG6CgGdpUbcS3ZMv+RqcBaAhYA/CWNbv07Cd/Gp46WzAN4ZzfEX/K/M8
kOV78Shi0/F3qwvCTUx3FM+gtPvryUq0besGtJTCBneUbJ6FHPVQzODOJPRJRESj/MWV71cmEOvC
9JXFxUBIiFIZGXLMM/3BCIHivMcSeDWi1oBbkQvcSNtDJIIbQaDJleOfVpM/xe6EboFGDxdGygHI
jJzt7VFHYpFekSBjPZd/AWpdaNZwlrpgngHKpQOYpuZ8DeJoGYFJctxqAq0E8u9sOElELm4hlnId
atewgixyg5FpEgA7B7W0iPOd3bZrdBUE86I12GkW+yA+CvPGx0cMhJIwBp8SQaQBE7ZaHJkk/VGc
3Vnc7XEcljbzR7M4mP2a+ovVMI8XkHM5CZlb2dhXzWErz7Vo3RDySZH473839AbMK54hcUSz2Ot8
zMPECRzhXzX/nBIPAipLuPjWl88N63wTXxXQMFGM3ohbWmdwTcZITZM1uOixOTZXt+DDDatuVV8T
FLUTE17JjrqP3mz2CKcuL78D4RhtXz/8o/uBF/qhqf2c0gWpFNDl2Gkyb9iyd6CzjOQ9yYbFag6r
OF+gxgJtjmejXcNQSVkSX0KCMgHDr3LWMCZyfu1sP13l63oFBSyQ7CaU5wwCJBP9Pfh0uYMEstfA
MTsH0ifqgs8eAwGyaz77/I9ZoLqbgL3Nc2zZEosQj0hyGUNxhyEU3beMjcS4EWKcCcPAkQIwwiMW
3WLY32WrNbsfdyyhYNIRzzAdRpRMIZzPRz7DovkWgldBF4A55K9o60C+baroPRzgCEm0Ne9hSscI
lZc8H8ZijH/bTDvSeVyuY2LvAnBRLIfV3aHHAUtbNIHmRIAlu4kJOGDBZrWCdeFu8UjGVRnRwxzW
D/GHylyyiJ9eJOxcQuWHnT7+M5DIOLHJAmJVUC6kGFLOxnxRcx8bh6E7RdVrWZTgdpndsv1OT833
02/WDB7ZoLqwXtRrPBP98UENIMcsm3VVm586atYMj75ioK99uZbDu0t4zrUBphxDEjEVbQ7HkBoJ
Q9sHbzQq9xM4XolbYlXAD+EarlmZwkjEundIgmbp4gPC9WV81ZiyjH1jrS+TUHMMJkUDhM0Z2RIz
Jn6kETPyd3tHXRaHu+Q8MLcKL1HvVPjG4IMYPMJXmPHgsNnZj/B+aP3eAXhOqJRh2vDYgztvGj9e
cNB4mcc2eVYWuqdZvzgVC4uhk+GMtkShNr7yNXWhtHG6vD3JBzJHlgf6jEALsSRbBhzanPoWezYa
b6qV1r9fRyGGvNRilf3E8xBvMbZJunhb5gAifhiAZ7AJNx1/GaAIu8LFys0EuXYSh7OmYychEZy5
AnITS3FGoforRX3AyJPFtxb7Q+P2dKX3c06qGAfzHAcO33CeswPbB9dnJBBdgerb07D11SVpRWYS
6mbOjsFfZn1k1JWNP5xZNr0DH/2bo06w68HMXdmKbc6iub5UiJLkY7lYO/OdygR5G36my8RLjyhy
SUuOsXh3lFBi4ESB5E1pFmA4zJrdk126W/ZrdcdQhVmLJXukFnP21HTtjcU5cZPNsUXFhTfFRnPY
6LhE9VVb/GI7sZgeHxzbhgnf02wX8L8hU4Ka/vUchKnfXe/7JmojMltbrC0poC5nhXRA0CNBP0Q1
Puv3k6Phde5lVRIacq6OyTXelxE6VjffqvDSMDn4w5RHPVK0gfMCoyDfIfsGj/EZrHeQi0imdqSy
paT4eMvauTt360DXRmVMvPQxXpP1FBBxBl4nNmwa4+Wg+5S+944jEHeC+RvEF7YEPE+KbjCjGP85
VKXzamyr8LK+Ehku5Fw/ja035XO7ebqGT9jEhkkOZRphk6fn94PnXXabqN5TjVIX9/AIf5XvLnzt
OOrNjHT0cjEcNc42OMMwyv/G8qzrzQlmheSrwHwS31PZRA/lT2PHzmVXXSsk9Ye3T7cMSo09+MrY
xX7hJFvDIy52mZyn9LtYnq3JD4TkNpOD6viXgI4fwXMW002/L2mJh40Gesm148C1h5cpq16V2e/M
jgM7X3JJVfh0L5v67O7mO245U4Nu9gkuHhMLsq4LinG6V36tvohBDBQrt6nKHDga/FO1QPm46Maq
3ddOERnUcIUju7xuBsArOG8OBX4do0GeMT9gKSgQR6F2vuwXHgBEwAHxHdOvAVEpHrwY3iqzGrIz
qR+YMV3v0StI/TpqGYuMD5jynV87Zg0RXocRHQxzAMYRrCTicGyuztutAoM2qXFwvrmOqAP4KJ0o
kM1iXfo0Ic5wTJgyrxEp77hvn5l+0k/9oTtJES6Qm5H3EML/KsLIIbapZc+wGDFbAhS30q9yz3vZ
P7YkONTbmjf6l36J9gdyJ5cPvuSYiD5Cl2Z3DKIoW9+MWVT3cRazkj6SAwVoi6ntY9NZrYn/FO1d
gYXMZ3v/4q/i+yxjHQTo2EE7nqeMRsF+H2tu0NuYAYWyLmmxfgl/x1D70JNM9Jl/iKDAWgGhDGr5
C/Zs5viAR1a3bTc6Zu34xufmiEyrj9MaJt1cR6mq+K0oexXwGm1G1Ccv0x5U/FmInIydovyl2gbX
kX+oZdlOX6sp92C6wSQHDXEdInZa5RaRgeySD3d4+A+U6MzC8PqmMf04aIkqzoj6D9+CWfXCCRWK
RV8uqtfIJzOnix+HUToAeGdYS8Ifgyzg5OchvPiw5Ha4ZtkX7+XGFk3ZvFiMaF9HES4zXsokRw0I
dk7MFl8vyU+DWhT7vNUu/Jwyyhn4YTSLSGD8d9iFTxcjZ440AH/IVJhp3R0I/SmNQbG5YKU02P3h
seJZVcN8VX+nG+xZmOv49+/BRi5tw/JxUOmYZG5iA7THQB6r+A2L/49bXHJoqs4AG/cI5FxZEo8f
ENWfgdk4+yKmnl9sBJ+jDox9VbzpgmM72Y421XV81nas3s09SrZiJoiimzbxE2CO9saFG3d9r+gd
Vhz15xJ7d0Z9/V9NVcX468jRjI6MlTelhKO6uhq/GgQqxhmKeWnnL9hAtDCpPQna7FdqMT4xM82R
8B6Aa0NBMrZYMQmHS2o12BRS853KTXbKTk2NXYXLTlc97TfewsBKY/Gf9/G8+mXHYzL070nJz/lZ
h7BDOMecFOM6NzMs7IDgqJ9F+zHjmSI066Vad/6+hmfv3wvwGE0HC58gD9wMDBQiTp5YiAqf+qkt
D/KJKRFIEid7ZSr+Q4AMLIfmoGBwSzxjsnlyYYvV5Kekuy2ww+EGbytwiOkPTVXGQpcRkM4nijUY
zktHLO9oCgCGfrdBsVBd1tb7dKGvzUJ1ez9wPLKVgQaCQbRmj3EYGGlCRUOXDa2W8d1HCtN3eKlD
Sbjh4Oqzll44QAjJm4SGadcAFSDPuMBosjVkLRRCldn9DCc+aK+LuR+Ds7ZFqmMSyzUe3JGGDAoV
Hb+1vmFm+hTfv0MgQDuLqzGWFgycFWv8tGSGgK2p9BZB7WltF/BNcENh4AcdqcKSnxobuw4kyzsG
ewRl04MR14CgaXA/01nBi3MT6G8YVTKElAhn7y2JNNF++QSibGDA4tvjS5JfjywsWhsteNE7GY7c
24lqXRhqYncnhVR4xd1FkfTJwooIxsbRK7cqlv1oZUyxy1pJxYIJpwJESTE2JdPHR3LWCk9nkhEs
nIu4UFxURQ2yBwQ9913uRqyFdENZ1bF5bPmSL8vmtSpBZy+LgUfr38vzpgg08FquLIgizpYc3bRH
GBiiWRzZpG5PgLBTr+/RrhNPZFKjcTEbRpFyiP6z090e30Jpd5lw1w69tGteh5e64XPhFTBUni6F
l+lioNAwPK7V9IfFXR8qhg0qvL7FB3CI+3G3DYIBph/GU1/tQKe0fKq4hy8fWUi61r1YqLU/vKJH
G0ijMJ4u8ul3N/1+8tv6pQrJII5e/UKprjng9rvdZi+hLUSxC81AjCDJMEnmOhNQwXLCB8rSt0ak
vebDz0tCCzDXbu13tQLcGZ1U4VzFF5isGhN8bpH6xgqXdPpsq23mmWrfUwxjZv3PcHstXgsZQtiM
OCn6cWgOT7RF+Pc+MN73J6A8mpem3rtDLWZO7jZZ9aPS0zX3XbmIMXELe+AXHFvSeC2xc0rC5NP4
boboIaezHprB/b5VcMFIw/ppxS1uK06mWNXbifvZpbQbxa6pCZFYwysoba13s4ufv6JyiFijoMya
xgDTf9c+ESu8OSLiYwxHxw8T5XGbckdvyvM35jdPOeOHaNCdElt5nD+g0dt6EhiKP03CdLqatA4e
xXYBrSfeJzLB0VGJXwyzsovFpBmoYuzUOm4XkMfmKIa7kiQNlr6XNuTHWvwgXwM51nuUPqMkqAmL
EICKNRqbKdKNp9tVlp5axI2k6F9wfD4hQEEqyOgcSTYkH5oUJDUIVelTmjb8yJgVz+Sxzd8DUsBK
mfR2ZFSMUjNAGxlP/vkkt9XcTia2Ua+YZwsLsXaewY1+fSFwKYK76n8uLtoyIzexdEMB2lBd18tE
WaEW+0Bgyed3COv4pI3QMVvIu5CdERTPy/Q9KgJfUf0B3e2Flo7AFvd+zeUFbhhITZBXaHgfg8U0
9ktZlQy7nhsDKTUMkRG8LnmJYUXbYFJVf9D+7ZCIK5L3IfTlYRFNSBMVo+NPBWMAz1tenn8pX9vR
xUt0iwdUYnVvVY5z5IvA8i1SBaxANTylcddYvPM9pvk4tU5r590w2fawp7jrs7HkKXA/2jDHIQL9
myy6NWgGmOBopV2PHW4Kl6+Goym5muS9W7/oTbTGd66XhTAcRV0puQOWOOOQd/dPYOfxYpkWQgNA
oGdoO8wpcuR3I8wzHBYBd5U10bUO15QYzS51XmnwaaB7LmPUXanTvb7QFeKKjrJnaFxoRVCgCMk9
A0QBRgxbzPAtUjYgSeTo1vfaBnt6fhkxsvLiUpNluRPmzq0fv6xKhWdw+QOP4+3Q1KKRZlFgH8Bv
ztQ58Bo+AjpNIwOxnEqZwQfHM9HSOZL7GUsP3eiU95YRT2vBbijBkxSH/8ScjdXATlOIdxrTmsF7
yqyCZFPCaT4CKOPy8Bs1YBuJkjzinRVVwEfXXmiXYTMA4+gjp6mCZ+HX91MBP0JZvaRtm7sPKohL
wCsNeYjcCwUWqn39ksxe6WEiL+4GNOkZmgWoCG+o3oYNE6sX1r6UBEBl/BMOG1wRljj8kooF8V4N
qViYtf85TYBkqBMW1Qru01HILA2bOsZjjgqlsriWOCqf6XkDGNjMiccmplneCywf5hkdLbggGgpo
YW8Fppq4Wl29/Dw3eox2huzkN/x0D6+MEvGSFurcByxtxgGXBpYJX9i4PD54MbkP49DIiHdh8tuG
vnsg5gBd+mctI3R/qrTFZ1RRIuSTrlwvn/E5Rb3ENYQHB8UD0JMf5l6g8H183AnEKGZn9SUgoAg9
IBI21GK5HtZoYWRP2CkQizESXDLkQlgn5KNfdE+qvGgRqjDHgD6BMWwd4Agnf3YgmIyDIKD0qHPA
RDcjeQFp4o5juaD9IXe8KBFcEgxA88utABaYMKNIWTTlsWxuFyhi8jHPFvzIqF52iBw/O6HzVQSj
JYE0hRokswS7pNwivoublYQXASjOtIkQCb+ZeZMSzO/nZguVHA4ksY/9DMo17voT3LZ4L0bPDdq+
Tg8rlIOMwyaIz20YINIF82y/YKoVu+IN4IRfOiwTnPIMxUH4gvQZx0OodJyP+Z6uZzDBeLEz0XEs
mezvGuQWjPJ30/u1ENg2grpLgG5FKikbNvwe5vEo+VDFIJtDLcfl4D+hyzCnxiwFgSnS1AHxYe6i
qEBXhzgCtagwTC2dsbEb5d8oFvlhjJsBE6ElZlnAguY76QAQHiCLQv6qdD9vFCzD9VGErDwUChAR
Ebcyv0YACtPn9bheuPRTfAFRnSByAXVG7DFWo545O03hJ+Ja85cEOQeNxD9mIqRGLhaXA4kNcqmu
CHkX0HsQKd0RDQHRvvZ83fswve8+ow2uCiiAUMcgsYBYQM9MI81zgHrlvcCURZ8EUrMSUWTTc6ss
+RekTAhrJlBx+FSkkaC7Kx38A5GLQQuCePJRFqhnoKKwGKB08mEgOfUN/AgIOFBuPh+E9BHum8i8
MDaBToO2kksHfwUrSIQwNWN/WtjCTR/rUjBVHtfRe4nQ8vG8og1CC4bcJ+kdjAqEiA09EV/IfKQL
1tTAi7MEpDojqoc5xRMuDjF1q9e6DWCWTjhKWfAFAi6Hkw2aEM8RplaspUzeTvNvmEJcZp6vluln
58t0ZlCL3jg3stFs2yt8Jd5wO7HWwMDoYSTDLj63GEHcaz9MDwkNoCzkWcwhxh8beyqsgmMMLiga
yE/hSW5x9ic2AMsTCu/wcl/zcYSLPbMEBBRIdoswrbaJjHMPfvQOXo4s2BjbKnjYdaDpa5kijzvE
wyCGGAMfeQ6zFrYXF4y7mfahJiMqdbvRLz4Q+m4UsgcgUOYBz1m00LmUFdLZz8dDdN3zzQ77TR/m
FKsE+hWrZ+A7sY9SFs0ucsiUMSva1sJ/KssXyrwc34GFwqYLCIeHJ7uR9P2+/PHvHGJULOILOxtY
FjzL2JfxmTqfBwGGmflByIigFQIBMiwMV5m6TAJxC5jFa+R44Cv7884OfCDGNTDR2OLY7mCHsZ/k
fw2DSp7rVkhjLCQ4A88PwDfrnYYVFHsyAwTRaXyeJuZ26l9/RaR6uqwVWibyjCczjsUXUl6y7fFv
qwUXTT2/o8++2WKr1AbsEXjwTSAoGHMpSr+B1OyxzibC/iHvKGI10O+npVO+4R2EsQumDB9KuQWX
DnkRd1sEojcmGw8HONVfg0AQmWZuV8QyXB+WOn8zSBB5O1V03+YOSXGLUTiBo8HBG9KptVbUwU3k
uHdkekq0lM5lATONE4kXLY/JniE+Nx3uDOzk7A8W0wjG9Z5pRntFM83HgABN7AGSK4wv0Ah1KOYF
Cjln9A9e2wDAIi4IH5ib91TX825H0+2Ptvo2hXPBGSIkvd5kxeP1O93lTNQAQOLDIBjY6pkrxNhg
RrcDGxB1LoDxc1ZeLxtYLTm6nDZq7kJ6oIOAfhVi/LNVKANmHMtEuBTVRr3Y1PN8B85nSvwpuo3G
u39+WRUQydn+YDmWzWqKV8QzGu6LiUiaYHo6R3XXj4T1G0Jf+SOUoaiFQVXfFNchD1BXPGdCVFWi
hkIIN7Xqrbp/ohyBfsxN0eAGYuCbfXUxnujNrw7IvidKmTWDMBGvpOyPESWwNuyAiEjwLuixUiI7
jI+3TrZPuC/+JCQww6fTSp+Yn87e2HkmtlIF7LbYFuAQMMGUCjokFNIrZHgI//hyGjN0TTEWxFQ1
ternP5cvzD7qG8xeZtvlhhkL5U4nwCSmhzCH4MMKihgBD8qCv4PhQjoKcClAhU8lNP6CPMJw8c1C
X8o/3VLUm/+eOQ7u4toembSz9cJO52GkI3ikAbWE0m2oSIflyP38AEXghANpmNh4xqsMeJmufwSO
UQTJPt9L7mfTLstlumXE+YuL88/9G6TjI8953/D+X3SKENqB7Mk9oHFmipe5CTBJDPxqafRiEgUp
KkHq8xktD/PeKsZFHDhkznvUNhBFkZWzjrnqpFui8ERwmqzZ9esr9f1A7CnAE9bh9FczCMLaF1Xf
og3Qlwfv8wOHy9Kk9bz8qUugukW+eryhN6hutp1iYE+J9TaXoBcOm7tYzth0cYyxP89ok2guqNI4
6TG0QKUflI1NtyCG1U/hM8E5mxKNw46MWhJsGwAcP8OvmB5n8zmQMqjum1WD1TSCYBgG2nrilRZK
WDgOw1KhVn/bSrS8rC7MFVek7lrQ2A/DCWsxG+P8xScgOtF/rFL3HTLzIQB33TD1YPATklrPoC8F
Da6d1NLm4/nYH6+LQGWsSEsLB2SEcEXoYGIIjk9wUhGcfj+PHOZwAC/iD47GHphkyggToxIU/zd5
C/EKmcoW3Wok/0KSiyZbJcIx4Uo9QPHAnjA9o6/kbGJnFmWhGG86dbKkLWX2BcmNiEE2Il7lESLF
3xtfjPjLW/czgW6AVMX4Km/c+QJFiWzVFYP78SIXkhLgsAXL+WA48McWQ9iZyU5d6tsHeTuASdo6
/hZDt5EHryQagbwx/EpNAtSsFkEIVkI2po0uaPoKCK88GH5yrnb6T+JNTUTSGyiVMLg0aGzDGb5A
ZTObGU7UyOlhutNX8fL9Vy4n0QQyne4hOAF8AQKDcf5gdYbZqgfy+MHG8nD/ZlTqjTf3I95wYlJn
5czhKvv+/fyOF0+iz/8pNBbZHt2rei6u+Ao4id8HeZRHgh4I8272mcdhZZHzAkVvfIy3SYRsCKAA
2mH18/5Jv1ltWymqXW3RuxJ+B2Lb55CsaZBEtgLqG+iznkooAhOH1G0t2GwuTwuTY+HDR8dNw3Nl
CUSCmVNvEuyuZtV5/A2mDREqC4sbi6f8Lg4QZ6CdvHYc1DcjYityx4uCUdYm3jLAj2QvvcI38AjF
dIeVEnGCFTMt+vxgs3Vov2mczMRRPVJUyLbBCnWF6+MCFf6SkYd9t5utcaQI+hvOcEbgDTYBkV4r
dC1MiZ+bdoEjkvZXwP28RHRzDCNv5FKRUYCCgXWTMT1VNtJiIibi050BaVa6oqpf4HY5B20I6qB0
8x/MyDmr46PqZRH0ImJYcP/a5Sc2GQab7AjF4F7GTgbVglGO7qipeb/yikov6k0KGwpsBOnIoDmJ
cGKaP8N0N3JKTzthRdWECsyVhCnnlMwILoy6eohz1EA7MLK55vxSa+QlX5yW0mbEvXhAtpSc18nY
j9cAaYVLxKmle1X0jhTCZkl2DCpbhf+izJ+Cz1bDgIEE+/LUbXe6RMwQvPbrY5Jfxsomj2UBT8vu
YXbifwbXccfuKrgzUwa1RkRKGzsfYo4TnF0onBiV3xhhrO8L4ngYVrDrL+VtZ+MRRRTsBaoJPq9M
f+MNlmmsJFY7ZEfhpfnwLifdma47yJi3aURg9TPEYNN7H2QoiQBZv5cTaJgHZdbjQj5CbZ1uRttp
COXTfUdJMFiDVdrxHM96d7DI17Qkl7G3JcNkxdCcZYJtLLXK2EEvRXtEvnDmSIv8x5iLcqb1sReN
KJghXzj6uTjCSznBNhR0EH3LufE5gbGLKovx/BqzHEiG7xDWiy92UbhAFtP/VUVnybBnlp2bb+V2
iSYwAvDKcWBrQoI4VCFmfd2qvBIogjtduigP9P9i/yHJ71Zqs2Q1LLX9pYblBuwVMcMWlKYbJE5I
qqDW2Wemnu4b7WlqrQnUD7DOUcchyZe8JLMVVxKcurmlmAiCZ8GuGTsaXJc0UG3Dz1ZdqLv4BAfI
qBkSSivFM8hhMMzKBf2xHgGWfs7Fi78mR0Dtfz+f8vPxmtBVd3AYYZpFaPyQSLvV90aoLmJmnU/H
ebkor2e8JUciGrOLaq+ziI+yKgtCeNCu2rNXMp5mudLyUPi9eWbmkyusNkiRsmlA9iJ4imuhrNkV
9Z/ntxiHpN+NBbc1/IRPCxsiE97/zEKD6eUojtW5eYXcMdPMxtZmVry7D5Bf7Q9zBhI8GPxnXmE4
Y57qkxHGzmgjYVVkJvgUtpiH2J9rereY05OkCxuy/cu3Jd5mTBcfwYjn5GeErh58YpP9lOtxR5Vi
6yMUJvOENIQPGLSZAUyds/MTJje+wkyBGD7u8OVsC0cbrA6+8cV5sa4GBAZ0JQwTgOtm3Mn6m3mT
LodSDnSJPYsJm0R6LXrcUFozWUEPKQ+M/JBaT51pD/GIQ93wRuVay7wxFV2N1kVsUURUPWwJMQDT
hUrIKWt4U/BnElPmIGcUVRFLZ93L+eRUQnXh/L77Tea9exq99WjE8MqrFKu8+xMI2Ei0LxZToDSO
MBYcprMxCfJ4nC7gjjLJeM1LgLvTBD87+HazXg0GVCzQX4tsJo3PkzQsp8d7vZG7RTxEueZWaDVj
EUfbPp2kcuNDy25UhS9AxcrCAY0qDExUKY5Dsx5/fgBH6/FegzucC+8tDa+d94Ii+gF7l1S+VXF8
YFGbr1Eb4CoNU0TfVlG9mvazegflA1F+9HZoJyS396YlogPOXUdZM84IOw/pXofHOSb1lPrBy5YB
aRgsKDemHnn4Pr3CqDg8D4KGw65ULHAPE1K3E2cUF/bJsTtZCtJLDI3vEG/aA3Rq0uNz6wIjFxu+
h93f/SlKtcbpmfdgXddDZJojXHsoljZ2DI3II+ZM7AS4GPMhWwDCJ05WwHMupU/OWc7dg2tD5we3
FzR4k4XJjuebmwljkkLgQjX5igpaGZK2URJJ8//PF7ZV9QcFLotg3JqAVskHYAdjJWag1njscDSJ
vYXRUIX/CFbObvfzkucGSe7MF58e0Ucp+qX0gBIpphnH/XViA1oh6xn9AhpgdtFhTqEu8J6gSwBv
AQjDRouIOSHIq1uT+c0HB+wiYPW8entkLBmkYFY6edLKY3Uy/9xtfGSrE9dGfUVPjpoaohAa0wLm
8cTMhhX5JUDdoLSgkQk+PuQtwvPbgBqhNaWyHdOyzpCsMQyGvCvUGH2APPyqn6fhaFvcypv09bxS
erB9g11QIlaA58zgIHNP1vfv+tAfykUXsqNgL/Rd+s2+C6abdD8c46/6byzsS2Z0ZIls9hBI6HZl
//nwZXSPtVUhWNTdJx05HTWSB5/FP+rsvELu4iHY426A0MgyRZAO6xoZZE82JZwB3SXVbII8xJha
r4uryQwH3csfzTjdJHUvIy81tmg+uh94yghu33ybMZ7I/kbgO7/fpAekBYtFlNGqfEz+nF6Gh+sJ
KbQ2tYcT54uCdArWBs4KsqnXzkS2mFMwUylw+gCksgHEcbWqTeZtTepVqAxYVVM/Xare+8Q0kWEp
HQpWSfwgImmYtFx6TkWGTt0EdY3NDIfZwzTfJRNRgVQKiTdOSsqAYY8fJ1o38NM7HnMkNcEFRmN9
X2va+t1ET1BR3KIwvaG77GZopBGPGBuZu8Mc6PxPldYeWe1MZOhC4V4Jlxp1voYMi3DvjRivNxFy
C0QdjE9gk5Zyj9ATPtKVAlkVaTVYAeEJH/eekQPu0hXQDT2rbTcJgJ+Q0gG4ICsEbAUHhScJai2m
PhTfsmBOwqTl7QlbHoA2mjxSkCjKYL9ByQBYojygHkNy9xaukQnuV2AIGCrxUmDTHGR0Rx9rlAvn
P3BQzJWaI9gk+RbgaUCoKCh5kvj/yRnCLiivQKt0S6TJ8D26Y/AOMCFc694mqWrTNAAepoMGreVN
l1f6aXAaQ/YADMAD+NW8ST4mdlEgq8CTXCxNpzSlF8QEj0/JnwuQFRsYZO4AsTGjZ5t4tbvsgt7i
g4PditEsHkReGBawHNJ+2qikc7ixfO7nkdaKqCwa3iyCTcoCXdEa8NDzBSzKa8AcXQNkYTyV7wEx
62vjmmiyaNDApLloQGjwYFGE4WAloM4/kEk+JyA10Dl9qkCluWYsAJ0ebAZMM/o10DfRrjRH3auP
8K7z2fjIf4O7T7GFA0SCsbouVeFGRBbUmOwOBHYo8llTKIwGExOmRzd/g4nBPEGZTYfLaREJxA70
VMASWDuyVIQ6DA0JBqwwksCHsMsPNBdGLppHCQA2WVf4NuTO79iR6CONuX7O/h5fmmsEVcRgAEbg
JdLWyOE3QMdsF7A6ebq5CEBQHqLfDdXlRotehEgtaabuV7rlP6J6QQ9AAekUEWPjWt5j10wsiICk
uLp8E8OqJkaSyUegtH9AnsFfAWSKQnC+rdGhd2h1xJyHddpcIRRnX+J6ieEQUpmVumrZCkchrdAZ
Rmkorx5U/90Z+Fj2NAnrQau8Nlest4TlIPRgPPmFfUYHLU1EO/HkTc7duQmYUlu916xa4aOR+V2k
uW2IjYhx+nwrYfzT7x4uIWL+6PBytV0cssp3LMpZ5b4C3YK3bk/uJkNYOMC9ry/Tg5hyw/6gpD8N
J3xzSU3AroHd6bJHj0ih/XIITSQcuN9MVljPRcRq4PgFXki3umcFNjC3B2pitstupWKT8Qyxm4M4
9oI5zkDJn4bdmUnQLxuIQAAT701xwN5Hc4Qrjz/QGd+/geARE7lEJaGlKm76cjiNtgKvaIPX/rF+
byZ/1TpbC/ybuQIhm26xfaOVbILRbtiWMJ+f+JXhBWvlBnlQsAEENsQDpuKgwYTP5OqfjQ1LDiWt
EMN996SEEDmO8Y6zFYTUidfQLVFQPG/qDp9hiLb9cbribKuviA6XQ++8/rAgFffyiL/9hlg/n0N2
l/GzQifOT1Z/tPH4p3y+39/xGT1j7ksBliCPqA30VRtwY62x+wxkaMGKX0GBbYLafUXGPBEODaF0
kMPBUwNUPDBa3CEsoVEC+rxnlzOcOkwQkOjsU6xobrTlZEdPJya4CE7ArDIZk1RhQyjJbtIIDy7h
EfmF7N5Lf2lT2xo3zdlwQBDZuwn6PWELUd8QF/CZW1EhzKsfHSUdu6lZO/ly4rLfzj/uD15ZJpwf
8+WJjqk8vDzcv0GEngpOCq8k304jarbtc/2h6cXUAXsnoZeaPX5G8Kh/H+csNaGHXEjFg1f53S4g
i8MJlAgfU+YodlR0fJJwPMAXmbYpnpJICNBv63B+3iHFNNbWME/eMJIHUkFtTuAe2j80E2RlVCyd
TTTM5UHlhgQKesfFql/4aVrQJ8Y40jc2IB3rIYXfh7k/H+nivlPM3DmbPZFJR5IWUy5054w0WTRs
CyjrwEcehGGSScZUHAtNGBG4nTGqMHYXeMyPCPk4uDmDnQz+ZEa9ASzN796xC22ZOYHwl2rUiuza
FIkg/LMXNEuTSUeyl1fYEEw+8CVNSXXG+IJqPts+EzMOk1pEGmBv6nBk9ddhnyQ+6EoaMFkHHW9G
8D9JUUHhFCGMwbcunwlrAmrLaj5yWfn0+yb1hWo+A76FNlWJJisQ3ZcGU8qFeqGJsgP2gBCrgu02
u46bk6ZLwF4owdNNh3Qgm4sotcKXzwNqyT1pdSHYL6wL3hQfWQy+MMUTxjP06czfBs5r6j8UrZxF
/EsTMeYwFhyszJueV1xy/8G0VBJzwpDZ9qe7f9/jTOZnGCsnew4chkqwP3jZzBFwIqcnsOdGgDVy
bZbTc8FwruES6a/G0vE63DDf5WXQ6OqQ1HBp46Rqg8bVzxj1ooDmHlAS1K4YBKJJTKDJGpvaHa2a
I8Uze+yW2SkY2w1bIHAGcEmHSS2J4Tiuml3EmIZRCh9yzwEgLbQFxRHatD009yMfcrTC8JuCgtMZ
wuSevb8BYVJFEPisYCaS7xsMt40FB0h5HNkc+W6JmRW1BZWC9CX50H0LLEx5XQ/bpbVxQspjGXvd
BPaYV3YzZzedMYBwn2hzbujg9npIcXZWf0GIttXXaLcGaRdGD8Mv3jeTM4W1EaSnDzb2OrTzzBxf
0YNvpitKwOeRCw9kgoPGHUxTQ2QjkhA/TLNePxCK2cBuj3XvlfY7Ujn4oJCUAdyHGYlpy+yJbzuq
l5dTdbN027qkXVCbXcsjlxZFDVezvCobEHf5jBEgt5RjkGZQYaJECJcoFbiVECEoHC4bNkrsGsSK
QohEUwxQHTP45Oz85ejsZv2WERT3kTwK0Cfh6oPcAI+DKwoYDhz+OuZse0oTyoNWnENt0BY+em26
n2T98EtE0vGJv1yjkkYxnDCRcCi0cHs8EjmJCH0MHEWHhoRYx5oLwwUuDVUsJc+KiOlAp7jCYtil
Bsj+cgcDjH+WiVb29fKNn/EO+b5/lh0sM+bu26ki2WoCEUkLnCtFQNpgETu2DawH5hdRVHCoZVHi
7yFgWDculRXQTyKJcMdIdih/GVstsujWu+Mr6AazlplQS9Q+q+s3vfLQXDYoQ1f/kXQfy4llSxRA
v4gIvJnivRUIaUIIJLz38PW9TvXgdUS/6pLg3mMyd26TbCx7JuWvxvVZOHTef9ues9ya9HYVdKwb
lOH7WTpw80z9b2IyQ6+QbKnCU78XSdc1HCzEB3Kx96qQmz8JyxUthFL772RIyvOzOJzBXn5ZZxW/
b/OAjtoNJne3qros1/W6L4bG/SVOCnMq/3pzsVl35z96JEEsigOplLLo0GAUbYHUoxdE9HEZG1/9
cTywW7+2Q5DAKUTpKPeZKUuEYEOrYuQPIY3cbJyt1rpjVAVtTyCS97xuHUoM9/djWc2Mlt8qEA+O
wI6WUIfkQtq/9M+FGOu8riuZLJqoL9MNhW7QlK46Pv41P0w20u7hxZlk7jLwADficwI/IF/n7CRD
qHjoJBuePF1JPa7KTJjFOA/1ED45C1yPiejfIqkxl7SwTcj+mVm9efVKIWir+H1Zvq3qcZaqeoa2
Lb+basAu1dvUctbcmAu6rEP57IoLBgwmuBgSBcA6zaGkHxVpN9s2oYvksVc0QrcJXHwVODU3seW7
TkZeZF6duRjkuuplnz85jX8u6+/ve9+l9bf/88Ru0+E+/5POd7U0zfNokpdpwhMGFPrPjw6zs0Is
dwuUTco5xxjP0yXyYf7V3P3yNktOQ4hi2LsuSIc+TeStgIO6IYpzbyPeqpJkVPSE8BjC4KXOwsFT
07GYM5X2zX9iz+z3o5cJBieLgsXaY6l36todpVd1ztKZFG84ESlRSreToVYZOEj3Q57eP8I+wsSM
BXDl+XNSDptbZ8w9wvApU5sUflPFQwnDmojf9LniSHNe8NXpvzvGH/H8ON2bDLkmhPcxoTbpqd0M
u7n4wFwfytPcCJPC2b8wqHGDgZ/fNmqoLo1vie4s6WKIPiDsF/uxyI84a2poPQa4uLbXyX3tiKx8
fWo1t6FOPw6D7QRViEZJz+4msAsixdOnu4mPQptpj76MSSesRmub+9qwYAoWpVZt6t7DRsICUL25
CbMZkSLlw2fq3opeGu7Yf5cuLq2M0TqShBTzzcck9W0/crZFJpXIWnNoIc/Ebi3HUXAXbkxI8vB6
2PPw9tZbvEwgsRk7xwJ0veZHcuMOWASWH5/3HCpIav8TwdFRA14HUSY4nI6WHU46W3zEeCCqYCJI
2nLt2Q/aomy2t1L4JKtIVLmPg/ywirZHBXTYfCgCFtpVlLO02JPg4feom6gglmyTn6oAnsNJSzsO
jraAvQfsID34eTChaWXMK/WokLy3fW5Pl/7Wdv8K9rSeseBhMtpTff0nGqG1rr/dxAxKgJml0ZXL
DZOzeJlyV2Yo51wkOHHNlK4YtyfaZ/Xm+lei3rK75xo4N1UOV1g1p027DchCDrX7s5h7msTFm9Fm
bOjTPT5PnyZs9r/XFa9etZ16APFxOMsFh819abPWD0pb6bdG/blSVmCHeLvutZWbZ15Md47nQv3l
yK6/fx7x/B0JsDAZTwbRwezZywZzGlL2n+Vo85HkL/EM2MBinjIan2+7WaFK7TA1L9+LWAtisSCW
2YoB6WJuypjPVdbMgdjM3nuRHRVkfvVu7z5iLT9jB3yGXJmDpiW8U2SjoQ4BorAb8T/QK6wmbu8p
9YA1veh4e/FUS226VgLKBWq7yrLnBo6N7+5wDm54Fhxz7CHA6DVIZMUoT9pKzExzpecX6hIqiD1a
psSLKUHflTnjo6NaXvF9+3t+bd2MZNWwjgWXZYluhSdH5056GmNgvAmurw5qD0ebeameSYTLqdHS
GnUa+QUuHTwbCerIsfpntcI1VQw409JovxWbgd5pOnaRdq7zPBUBf++uqmGVdS3wMkrI66hOeMFI
5eZLErQMZbOrybHz/gnurKlivKG5V482b9GKAllVLkLxG+cF+HSZHiIG+RV0ED/Q9sHm1CX8nVsO
GMwsBC4PCUEbmuTUUUoNHzupc4yXJ9PXXUtQuuWqWfL6TPU5CmZE62/mMrWLtQEbFApWAP0+M7Xj
2Jmf+1DhOMYh7iDM+HfihlZfOl7r4bIjIpEEkSmDSfR6kd30TjbJDcMta2bqpIqaoVDsleUIKNZf
V/Wp8ZFjON13fJy3U+D9c9OGHQcfbwFOqGDQPy74DPjCqd8EQb9/earDv5AngUKCO7AYmRC/Pomn
rbYEXzXIqEyCMFLm8RsIi+UNdoyA4MIJ28cKWpwHiRQtxtdicCKEfM2uVwjY4eSdlTbnSlLkplNj
wxHowC4LG/I0SHUToZNIDJwFuXX3lKkHOuM0+ZiFuYNuYl9TPsQvg32L97RFvr6H3IPolkpWXkiE
qgUEMNBUXY/gevXJc1v0W6NV+WvH+n5r5r//c9PsPvUTZ7VgjG3DaRS3nz6t5NC9MRhwkYo94gy7
DImgLFJgl6zY+EsXcIJugxRNRqyiNDbLC5XooorjrnwLA5RBmhl4iMIrLjPuFwbcB96edKKHmo98
mGZZWz85x0sk4RtLzlA0SdjNc2ogbRRKhSZhfO9fxecin4rEjcLFCu/hg/IwF1hNiXU3w1Y11kh+
U60Rv+aC4zMjZIc1KBp/Gc2NPfya/cq6nM7xNzcvKweGnwAN4JKUg1hJuMc/2A5kaoLKeA8RyYuE
spCOr1QLMOtnIVheTpHBCXhe/8YA8MfjrSOR6wCWX6Dz1yKJASLW9UajWkydq/jfBvSkKhbtG0mD
RYMWTTij42OpSiO52ap8ue65U/L5Z8r4eHmRkZtPObyiaOeBq0D1u5C90DvGQ7BX/Ps4VGe8pTsx
FvbI/03ytaRkA6Gw3fQU8k9ucchxQMwu58FsuPxj3YmkafJxEmYfka8ugNGc/ARmLcqrYB4e9TMK
dqnfHNu0WZwt1iHS3ZADdyjsqe91NHxXpdCFyoe92DdjDL02POK0KwEjcr+v6fpbV6a1QTc6aJJR
B4qOicVsZUCi7eOcScYSbH5eP7efbRI9CPK/8c6L8U2dzd8SITdXRILiDwOSUyu6QZ9UgF1UoWWk
lH6Vk0uChby69Tap7AY2DucCqClcHoXxCV/pJzEB+EjvgoLNvYQSyZb5GvzOFXgrvnosTtEhN6Xs
1AF2+YTZeyeoHNY9psVg8rU9sp5Y/t7HoJDL1EZM/TrP/CUu3jr2ddPs6jJCo1nTZU/3e+m98i0w
JoO1So7q59DgB0lq5vylsYCmrj9QJkVJveY+nX4s3QcE82iOEOJJKC7I4lHxb0a2oWnrFjWMJI4k
XHeJjLkoxqdQEE4IzUxXB7ruQUKoDm50RW04PMYpAPX6x7l7EhDzklvKvpm8i/jH4HXVlBQZ8Q++
AoLY8juhBqstGBFhThjLm2cfZ9oUe1Q1rqZ3gj4+Ysb5P1qD17Fun78CB2uvla+dfhMjD1rR7egF
JK9OhcsPux1T/ustTAdNeOM/1KzbWSou+rWMkLbqXMvPGpHiK1tMOvz6cTPf391884mwGKhvJQQe
dfF8O0Yj3Uu+CraybzQYslGyOFv6KA9qwlhosGwyF/vWPuCI1KLUf+5M6H+wEfEjHHLnPw7rt5Pp
PqM8zL/hO1bZX/LY6H96vWyf0s7OOL66OMHgym01U7lX7rPn2G6d+NG7I2OKA0qWD3ap7owA5PSS
snZ0DmhbrijOtd9+cuR730sGkOdNeliIfa/nybFUj6wk8smfYvzmE6iFm/7yzaDeAIPhpknqfMFX
IyRhWpNmFgjtXPyVR/39zwaphNRZ6qjxp5sP/v6hk9eLkML1rafot4NxEQdulvRRq4QLKRQlmiG7
9Haso+eZlPBkER3JM58seh6LBRwa5O3AQXtk+nIspUmV/zbzFc1irrUx5VwFq9IMJhzuYdadNNpF
xtscDtCmxecyjukJhzagYYgpljwjwJdCy9iqEN4D1JLphPRHNfvfUX08TlbdgY4UAzevVOdks6BC
nDiuoDs2n/E89oChsJ3kHNFkxwbZPi9GdnB13W2u8MYrGUWnwDbtPJ+oWDPDOha3hIPbp6ASfZaL
xnc+fP1/+bw+rn1eaoS/44m9n60+mDtdire5Y1Rb6fzde/qgYwOzXw/N/hEo8BRaiNyBpXAr7H5f
DTzmR4N30O/TNttUnBKp0b0/0cXfawcekIeycQ92COK9AlGiFLUJL613ESaRlQ7E0CskrgQ/vfOy
LqUjmysns/nha7B9FrdzodXrDLpnPs6ohP883/Ahtt3hJ13KfV2/dvNJezO7Ds2KVuPEyKCjOYnl
s79rjFbT7tH1xa4uiiy1NnpdzYE09WT1/edZMX5PNhZGNU3C1/MsfM/28fv28ROvbUen2l4xmcW9
rLyHro4M65JtMSWYCYPjKVPaIkt+uq7W8aIOyAoHKF9E1zrK/vHMkvPDT2LghGzdat5kZvRq3Izv
/g6dQznVun1hz3i24+Ji/Gosm+fZeWY+fKgedeHbP1XS763EvGy8oVEac1YbrZiXncerzwOyIbRo
KUI9QHXhEaACHObxNjRMdbK6dZ84QZ1LPznH7Tr8cKU61JM/Gw526OnsiErWA+eyM+VLIXUi0ETO
tJTAJFaNVvEcxCdetaFfuPhLMflMuUTbTCQpASUUl7nf4LwjA8nMZp4ea7hzEr7DWD/6Ub9/bwbH
HtYbP/H38ECTPj63YyVHY2J0hfMzYHSp5nrH+Wu27d8v+dVXpDjp7xrOeIYTszhWJhTgB1pgyrD6
3A4fU43qunFlT2z3Fbja389m5v9cEPetTPdSZ/fVJcEWGNyBQU4nf5OhpynVEgkLrez9+x5Afa5j
tGA85k/NSXU1wCEdPSkM8+baMwE7Bt5aETDQu/NQ3dMdvwsmDKzsoL+8RZgmvKvJ1eci1dikeRcV
j5EZnSZRXPTadSAt7gv2vp7O1/NFfJfHTETEBwqqILoLvKVcexXrhRY/V08derFr63yqbc4NsKiB
srXmCkmYKDuB1vmv0FvtRhecxgdeWryvCoCf8botxnHTjOKqhq9OkuNHGIc4lU3oquu+eiheXtZj
HMiMRpi1oZLkBhiz36vP6xdNarR96kzIAC7N2PzIJIHl/74SKe9GuWTp9rPi3RfDGYzVDp8Q3mgp
lmwrlYWEVDOGcL7EKNu61J1O0c/7t3dCvYFJX5zkf3qLInxllw/eSvtUKY4G5ZhLth/u4dTo1mTC
UznhMa5+cPU+X9N449JNvWlT8vcKlIVXS/Co8NWDC/y/CbWK2uACFvKoXUiAFXNQJtv/exWTuVte
Vh8fVykvIHWA6rC3KqeD42lt1c64YfuZzuTbtQV5klvhZAzAfsFuq83xi3orh++pEOmo5nxOoxVN
HHYeYH6oXFFz6vcWlJHP4hkJ7OBSyJZsC5URZIGWrhbmUO/CSTa2KmUWjJmhHjUz1ltE7ny459lW
YfzJNJatwRigBw2Clq4biT9BKtqD7V+0zRhn/urdGlfMsFKE2Vw5Kr0MF2vPcK4bj1aPzQejq201
Ndzc7ChStUJI5m4nh2kLvJZsnT4xYT20+WJ0mpro8bK8Bbc+ztLHpjFPuhf9uURrga5/y4OEYr+r
0aFNlPp0pnl1hYwUVVaAYDcHxdw2tsHTvD4u+e2pfDgVl5zn/3CR0/nbvnR64yGEoNT3QJH8pGHd
FbIGcUOLJAeoxygDsH7o5cE3t3s+N3wrUV9+VOHtB9xDLm+i5D3lz4VfZLUWXozQ5bC3LFwxGksp
8lhqJFHB88D2TX4bVDmTFMNL8y5Rzn+3j+1f7AtBRVKSfQZMbhhaZgq5P0EpCgigmsP8OnPO8WtA
vXRaJAvpH2TLuOPi/Zf5SX4KdeCRx9mvpu48lyHn4qfUqg9r2BlxrB8sepQLQBC0l3qvcOWoryqB
gGpP+gk9AoRo5Ux6NVVTp89479WPdE8d6XLYBMkemEeDitW09RI2U8/kWBfPkmGbzotaptFmjjeK
/T169IiKkHNGptfT4zAnAi+ivnt2onMCCfOkRkRLN1o6OkNIEEqHI6N1dSoDONI0JegRIA2KnT/q
rXBzOzuXFEll3hUns9F04XisMvw59DLTGMiLudeGxVq2/v64fKcQI8ePUW7Ma8Rp8R5QDO0srkBD
KVgPlBMqoUnbAweyPsrQ71A02jOx/K0qZaSb+9BmaUh2fP3igcJcTDcgYeB2lBi25qY+4KYaLe/D
qEyAjWEkJqPedV9aRKvvSAu/7cpcBffCthP9umjflxVhoJ7VsgSEM3xFeAavam92NUgQSZMpLbSC
A1Y8KKSJPYo6LWUORMKWoB8zbYhUefbpdQTF4Ve4LRUZ8B+qPjtUVpjWsn5qZDNl/V6qHvkgIDtU
PUhuHW01i/ca5DjRMju5dDXZetRjmQpfBgU31calLoA5tAtk1W4djR//OVJS5G8OfQYlyRosQP14
ajxoKViuvwdWmURHPhk75JRDNVK++ii+HQ8yurnrX+LDb3vtnLWxRDfcqVs/oJ0RKmxgGeVozLyg
7sjJWsvqQ6nGrpcxbjKnyYxQ7MJ1JhIaAUcXKNjMd3BWP8Mxp5VCT907oPbFQ/uGGB1pelTbof84
+y0rz1Mi8qJgyjTtC1jLS8GSPDAYet25iSSKsZFcoDAZ/oKcxTPBVjf2e5uue0sGh7FcSPAgCkUi
+EsMrjOpHLgZ0f6bltScFluM9+UYaA2G4vRgKuDAWB1x7PJeLEJvoIxBBbS9yFuBgAf7li/1JPnP
e6AnWtB9ncIz3Qa+XGgDnqXLZoABh2y5WRZI0YEJZPuJDoGXyAzMQ26Nt7u/nQl0KjQthwWxisHX
sffmuB2pZNKq/BDzuF91ja95F8SJm2l8gWgHvKNqbNt3KRguOc92err1szX53OdIVYJNP/XCi+fI
4Dyztkl8/F8393CMCnEwvznw3zoz9jRTGLfbw+B9Ah9LFfTilMvY58uCLkjgZ05xlG1r9c+PgTiF
Sx0WxNkmz1R79Z2G77S3jbdV0yV/+/Wc1x+Xu0E5jNZV4y2popJlfAbiyfijGVmOtmMtyTvb2mc7
3MaTRWljCcRLiwW8ERgGsV+8VVdqRmEO6qpThMIdEnCbdyknkZvVWzetuZtCyWOMpoQLbWoT3YKS
4vOkBEP409PhRkFp+tG+5ZP5gpSqjOLiL0FfwBMXTO18L77/rAq0Agza57U+aZGdLkvJaI2tU2QW
biap281luvtMVN5/D03IzrG+2lUeV2TTwhqMijV4bej+FLg5QNm6Fw+eNJa7QZRtVzp+LzrvX54R
yHxvNZnhVaJGWhdMxJ8MYwopIZvZoKKxThPgUtxb8wxd7aO3P/RJJl/yz7BPOcFs6iCGnYfS0k+f
y/AF7fq9ef1dVTft4wzKnTKpS6rnpHDn1/XkqXfZfCcTurkCzGWtJNDW62m3AXkR49DSnuo3Qs1p
LcUJXSjnTu3NfJmuWrKaNaf88mv3w9dgCUboJF2PSImecBC5uSDb2Tl+DDorOCBi4yRCE2g1mVWH
KZqk6DBr17y9QT+hXfN3bZmHWcqp4PpDUb+m5O0YBW8+YZJmsbmAivyzfsdzwegabyBGyMWb6nUc
/371VmGRRKv8+noiqrTWCZa735ePc+XlcPt8moKU4yxNPjDbUzMPiSuPEaddW4wGmZ4Qg/yZGVLz
NDVxwFPfxerrbAedONG5MuJCpl+VHvPjON7frrvoaGeN7i08t8uyGMGz9s3o26R2ozhs/dTLZzA+
yYbZbRbobl6DwKIVJpGIlA8/SnA4gD+LugCKl8ZVVHDM0PPwe3wjSKJ015e74qW5Kx+muPCHhtHt
aNlP9TnpUY78sAaxdxq0uLMr/RH4PSBqeAbuKxUCKrfrzr/iRmuYs0NHVDRddL66iR5GTtXUu7Tu
G+sHB5xCblRY169tF7PdJeGI7tDitHph/jzyX40wvBu8VEXjxxZFleTPcZSfALTJCgPLFzfD+Wqx
r6AQAWwyWFuwxqcy/n6lqtlbJQqiW/HAKWx+U9em1AljhQtcyC9RS3kSrTXRgHb+B2gQSZauszeq
9ZLlKFWoI9dg8SrCTxTOokxnrZ5gvWOsK7/FZ7h+KWHj7RE8TZOe+8rSkwteuIM7yzE346JA9B09
GffUJaZYbPdUV2DzwT3LVUUJkW2rt4N1AezwO7qunckHyGxB9CgXF9YVIu6bICdZiZzg0uEJCMHG
f11GxxBpOGLmK6C1j95y3zc9pOdnYLp9j9905PI/+X2eKLT7R5abCoSN4DAnZGTDhu5ctzFXJ5So
Fd+hxDiDk/CxMtkHJCW71vubLQRU8zwAZKOdbgYasCXf8kl1vw3g5V5cx7KMoxu4L3xhgBZRlAQj
avlSvN/BezjREKj1pvEeikEQT4anItZ1nWxj7OLLhMqkEPz4MQp2gzDSPcMQ27mv+K6WOgzTGzZQ
fNbqCk6BIEdiloGzS4B0kuTkdHbzp7/j257HtEmUxB/wHjeg+WdR7BUxQwEQA5+h6CGQzQu5FXu7
bHkv2MBHk8cIv95l6vgtCgBRL34Ppq1nz6MBgdWhvqmsX5Wreaf//72YZ5dfURPQbdurFVnFQ6CG
BBERPlWSTfBnljBB8eLjgtYm1m/6SnYOPubjM21IZwb8ZUmjOE0yPVGSa+9ZJb5wxQvMNp1bSZyD
oKa+T/uaKfZB8KnTVccbzBQEK/ENMJRV47GOpS591qvL5FrmYzmpGRh6R8PTuhyLjzPb0fHPsgta
2Uy4+e2in9zn4trdxvWcRhKx2jHWSKzbQmbYeeSc745m4+5IUHF3dXZ8hNhN7JyJLjxAWG6R5Wyg
soZn5HL5nXIYIEpTX8S/kgMafeOuHAtSQOVrvh/V46P6PuyoL1qZ9YyU5b6dnSs311PCd37+LlTI
yIYdPRS7ChOVXZXtioVkUu8Hn9YdmuPdsYqIcXiU188SqH15LgwzI+Mg6c2QhN25kvtaVu5o+jnZ
XuKXyp69MaKkk6EmMI4vfa5EY4EnzsLFbYfDbQRkwP6mADf9jzkH3d2XX+dEvAigAe+cHsXbq6aO
jW5DYBgKynFm9rKfCRlKsv8jhcq/N7PUppHjXJkbT7Igt/4FXrW+N6PP7sLpMROx+KhFvpbuBKQe
DkFj/tfZPpkBscL717RPPri+BN8wwsm5TgGSqeFqu0xgR7toMTn1FDEeMq8vdI1oJ80cg6/DVdw7
HqWaJlpRVNgk2N08elYZ/lWoPcwnlnVSIBCpiR9enq5IjnL2IyTFpmpxa+05ijuszBuMJh6RQrr6
Thc80kDGBzfvA70f8H1hhXssPwzEPa8sfmLtIgniRga/Gy9Uq/cv4zeWJfZTIFyUfeS4N3pr7P9M
beWyxOomZRYeRFsuUbz/zjRT1w576OOfLBMTMBwf2Ltjm4ncwpVDac8MyzUeLdBRL8uTZx5z5vYW
Dl8mSbcbIhCwzYQaACZfynRtGifV6llcqBEUAg6dY+s5BJasq5Ev2KziZVk4WZ8s5DiU1TIP+tMG
ZiPENXdv2aEOU6Ys581ovfrzMzen6jMVZoGW8yVSvL/zgcXfOjdxak+jDEsG1LKEAOiqiCLFrpNI
JxSBsB4ZnZoTueMQ/VOGSEGmn96VtB1uSPJxS9oeMqsFt1dSpyq9/Gtl3lrOpJq5XN+JcH22zXVd
CJnCwhe4HMKa5dSFP8Ke6Gb8rZyiu1iXhRSqsBuGH+bEuIi6+EePS88kx2qsRBP7QwClz+x5QofN
WDWn3bOP0lOMrcvncUa74MPEsKXres2p/MpMYNCuh/8+3wJIaqESL5kWYaK4RWzqpByRlst5Mkxl
8y2CcXK8waS6hR//pR88XfK3r1x/lypuT6VadhSZ7dgIzFcrBNs8M0YWwjCtEUI8hGnyz/XLmDZD
XUoknMobzMGXnoDYNt5qCRtjAJH6WTbjnNEvocvajZjfZwqpRGk/jrbZZYVC+dKFhmY6udk+WTCR
HKWaGbr9VPXUOioDKiu51J+Lxv8ZcqSCELpuapwLvycxjrbOvMBfAwWZOnPxk8mvM1VY/vrj+cvz
f1U9DQ+LAsmoKvUQkOukcEugVUO/7r259rFVVNXvLrZEmJpdi9p4z2s9jHUXbUYdz8GNbNHEoxBr
TOqcIt73wsFrOOb71FVa+8XKb4OsHmLBNNHv5r/c9jZ1Z3ptXd3GjCwTiDFW2uJztGrfnvloaf2b
mWFqh/1/YONfMaiWuNv2uVJfuiZEazw605V3d/3Bh9mReqo8FT692AcPN4OvcepDO43ap42MS5K4
9SM0I52YKFqKRvtyUkw0eQLe8/eJ33f6kdQwWP0smVFnWyMFNfs7jCFZpL9v8WmTn2TU2geJnFWt
hJOnEYBE3EEvXre1doV1F2wVGxsDGBTRccpSPvENexjxhzEfT0OLJF435lOYicDZNU6le0ChH/N3
WScSr7jdNBUrZty2fJadUAkaPb6O9dH5/SxE2FHkGbLXz5a9uIFRTjNYNXZQbfcQ8XztUaaz9TV4
llCZ94+d464lWeVZiCMgtSMdkk8r4fYTr4Bd/CtvYMB2bJwbvJOlXMefQdy2kpzyxgXbVMlwE2fe
pydLVPKmZUw96pNvXghn3ugsKPl2BtDBHFt65Ej7RuP46r/6dx5kDN24NwS/bYcW4NLJu5o0kiQ3
RGC/XmTkF7PR2WjtO148D8yWEhaOZRIbg8qNsJ+d1LJte3DfCWP2tvpF8ZIJoMpKtsWrryrMltTI
e9WOJiH//KL5MG7CZU9WHI8UFoHW3eNYZP8bABqXLTjb97EJIr/+LNON9hdzy8zFdKtS0VTl4/mL
rg9FMc7WpAoKkYj0vHzfe8JZU0hHHxo/JRu4QhShNFzGVuXczI4DrQsGRWuYFBdTRhOjCD7uq8y+
BbiJJxfyLnLNaH9ZwTQ0pXifSmTePESjP9dIwUg/yBdNzT/XZOqsXgIjGjpZoiffV+P9eF85T8nj
Y6OJ9g0rwz7tJ/vB6f1SuU8hudcP7zA5hwtZeJyFRqGARxBBPkB2rXuNYIIqXxj2ipFupPfsvzqP
D0WAtmYzihc21/JhhCF0mCd7z/I9eGdYYLEBF3usz22fhNSxM2YViNIfbpuAiNkYyAzvgZ0dtmkL
C4mmZJBqOBcY72cF4vjzxAdO8apN2ewnehpbU+fGc4XYZ4gHRFrMZR1WnTjyXwQE9M3Uzf2P4fRG
eiwcRstxEtQD6570nrW7zG7eO98v+fMUGfn4n7f46l+/uEoEUoZTQqIaJxKNc+9ONZ+jr0e1PjDR
KTw6WE/mVs7XkiZorLliQCsDxXhgfy2t5p66yzWa/9cmC43xluRY5p9ltAhkaHO27Pc1VjRFyXTY
WHU3vUUjHO327A7LN+Sc/2ULp/C1I4K5piAflyd93I0DoUUboCTHq8rLml6HperoFXkVNEZmqHLO
YXDDnisV6ui0C/Pw0C5dGuQkoYC3KLOa3Pxx6L9xZ7EyxbAxvLY6cFpQwis4l66+a+AW+aJR0iLW
CYzkS2GRfjrXBuDNXI0Ok1bRyDClTqsI8vW7fChYaEgk88nEVu2DevCfFVPqKxCzrbubvSyJY9ma
tHUG4U4PzJ+3adVyKEisn/nyI/1tt0Xq1zmgMvja/ynBeLL5elrGkfqmqWG+Jz9Dk4S0tPxSz7R9
iVTXAH6P3Ys3PnGyp7rr7TTYKiU9iTZcox/ibQnQb5c23YiuMx9mlHoEzy/1/YyLLtq3Yo8eQEF1
h1XDBg9aHpM5aG6DTEqgfPpUnOEAYiONHAXLVvgUPElDnUURFUITbtYHvpVigk7n18ETuF1vZHJD
MCTFigAVU2R6oTw18R9t4qHjqCrbKI+qgoR8Q8d0wXo0I9To4KuHKeg+P8jpDJdlDRGimHrbiNyA
9XUrv6bXd/46euzK80cNgHNtZbX5TLGDmBBQU0lXE3XhhNn8Y4aA93PrAjrtvkwJ6XxIwdiIDaEc
xzln1/I6nTe0HNymqa8Tfahj1aXuVeyH58BGoofJ1TafWd6K3ejZ+IPGyoQKnrxdStFxZNiX6An9
yBcpoZrdIjYVtpYWnfi9nJ1i1iSrd3zjpFNpNUg2MNY7l/LnpRwvZ+bPVk7+AuQzMojbFDKwy0Es
MHwP7sIbDMxe4cy5UrDowZx2Nsf9ER4uVyf39qKfwEkeyztSJZYTA7d55JaXFY2lGCujEYero0fI
Nr0XOb7d8+PYq0zUvWP3PDiViivjq490H+weY3f0Pdy2MlZXiBsDQ5giAQyXZZipY9EAw7Vo/SPn
TV41TreOHi175V2oZzCdfdYvMHUJc4aGB0Ad7sNrBabiEz2M3vw3yF/tcOL2Qppq0Knjgkl93/av
BfW+9Wk1v+S/hmfrMiCwuGYq8AfR3v6JWKUGDrIO7P2g17RbFBuLKiz2Ul3d2sNtvLx+aM5roflh
6uL34Ybxyz8gOZQQjdAaGDJp9bd3YLezogqUiObKARlQNbHGXfPr84MFCX4QcGU+DChQ1kepLh4N
nNCY2WbZF0aR383UBbNuKcWHr08OcQM9m08Ua2w3Deue2mWBij70Q+/3lroeGddnRqJz8gnpKLHp
Y9nntfK+p04+TZ1RFvGVbz1lpjcio2/5L4XrU02e6x46ib84d/5pIirOUAVPKGs5CIK0sx5V0BAx
hHfivtEWO74wo/3TYMMHAy5ck4OJgOaB5xE7f/PddD5ZlMsUS2BELty1Q2EYEJMYeckoIyvKLiSN
7b6/wp42ncB+ZWJIu+vzqwJw60qvKXIwKUEAR729JDnnv4f3qGwLIwJPl/NvIJWFWjRanjHl3OV/
FgPzAt8d6AEF81g9DucVgp1P8nx80GQ7vXRl1wZDxnXLmw4zwxLYZkjCEi+8c8oU72jo7WXFWLx5
+RfJA03eHuXolHkD9I98nQbpRdp1yNQdTu91I8OWFO+aT6zEir99axhLfqLamiC2b+8wznQXGFxo
iP0edJv1Q+loPWRT7p9NN5Zp3vHwUv4HKmLcFe6O9PrjdC+n1rPcIaJAakwUluQ167ZnS1kLbfOp
n9GxE/qQbrlRk/Ehu03KRUOBdQXV6mJsEhi11fitfdj2VvFSHSCR8Df1x0e2wcXwF+kocq6NJdpn
8bmb7le/y178MR8iAKF2n/hN4JJWnIZpbVNyuEsOX8Yn15Iw1XeMV0x+ca8c+3GHX1yn+x1nqpQd
3E0Y6vJSJxijz3B9qS5BnS/Erq5LufawfYp1G/XSYFfgztEFOh6gIAVTG8IvyB2pNZlMPj71xg5b
RkwWwMQrdXMb4VbMiOfp8slj+zLUjZZdHB60s3IXsji9p9gQc7QQGV5HXESYf1qC7kvcH4YlYJpf
9yvMWE22p8sEHqDUsNSpWLB7QCzwLcLVpLpJBcuT8wWODxrPZ5Sb9zAuFFh2+QeKVlZTvYEDz48o
RposNhsmVmtMzmjZlgA9/kYOzdSvgzVOK5ni5Df1nVlVUChO2rvyvc3Io3j9ehjSBZCS++k/VwdM
1m1GLWOXRQORP1rhW1bJhlE9p4/TXJ33nCmHsi1Cw9Jhbk+fxwmb93EcJWXMH9qvS1+2j8nYtmgx
Pyq0sQuB9esioITaGEQvovoB+eKk5IGnv89GYWUzxZ7JEE8RFKBRnO9bvKLmaUYrQh+3LMHi/WMK
f7msoO3chJK5OY9FRX8p3ts2FWcvBeymHmaL8N4ZgjNxtg+9GEXZTCspfVgaV3rJsB4evReTPXKt
8CXiPd53ftliFLyZZi/6jsWIOGuUbjHfkoCej/cQb/2cQbwVE+np5qLjifwepnHS/Cc/KNYw5ufn
SeWOU7ByYSCioz0bbpURzEQQouz0VvPV1HqRcKoKFdKdf0VAyEWFhz+O9za87iOlw3m2wGhJBFq/
Z1JJDWABTKCa2w0T9UiZorP0REcJMtDIqisDfeTTC4/OB8t59JuB7F9JR1iGxE6HBilfwGYpDJzf
oehuUdipxHmywTKDieulmsa7Ol4DnghJBMTFui/Ba75rRyf9cGuX1tlaPNdG4A0JJTjCxj66fEO0
ZOV6ru5OhWe8+Ij7bur3LEsAfWFyXY3tOxG5fxcUcjYi+vMc52zERwGDsSyr3eKbMtjxs+LwNbz1
yVsjg3O8eWSQl2uSjChJgYzHYvj63IYHL94f1ZU+Ksfy5Ayp+bgCBa/bckRqgehN7CRtKi3408jt
ooqrraXMI1PXnuV0azM/zpItnWtuoNZYu4DKmvrb8Tcl8LQ96cGumAxmzfwi2LunWSbx9wg6D+Sc
xubdSanhciYz60vtfKkJdpDxEWE9mQ8DI75rBgyyQb8i2/KebG9TM3I7p/vYvIlkSXMg6OPWvB0b
p3PhvO0cB5uFcIPKs3Ey3iwvntX9prOEACLUGO/D967N1umitmW6Ucglm+da9mfLoD6OmTFHkJhY
LFGu7tX1qr/JNLgsgtih/fCvTrwVzC6WNUQdzmWvczuKx3QNTlSXLP6Q1Uj4GLIdr/LNxLkmg4pk
1U6myp5bIluV3cYfM48Sx61s9KrvYs4AtlJ2mMHS9VaZxJTnULrSUwZKkOUf48Xz6SN9bJ+TxvA0
6sX3q7n5fjZ19XH2WzaQkRbifmm0nHSyUbado9TmO5YY3aOmqxwNNrRMYT3JnzBvSx34/FYu0c7D
EA4Vb19BtFxzhzJdlUd5q7yXRW7qTwKGVFnuCEjjSUr1Zm8dMkH8wpDvKbOsJ1PQWoh2sX8eBmEH
thMdK3mfniU5BTwbdzEog7fEVH5ZPZN/pKFln0/jiyUQmqUYglR5z3QMtFtALIDyydDgC4o8yW8C
xON7dbjWOurWzfQ3C13MQKtD41mJzCbRasZPHKuJzQNC5ZD5QN0p56ohUJLBdjEeeCGgCHhxy4q1
dR1lmUESHWC2lb8TK0YgGOFMy1Vzg3+wy+C0a6zm7Aezw4sN8uw7mzwe5fMPshTUILIqIY93j4z2
ZF9w/n2GSeJ172mWsq1t7SRL+lKKr+vpbQkS43DWFO15aQvPZdtN20JofKzwBLishe6m19X9pC49
I34uA5rwhfPkYanOcVLXguV5ReVcPoiE6CjXErJD636rEBflO8x52rQmpICFc6YEh3HDZtuLeajr
6R+M8JvxS/m1kCBaXrxZlcKgMM3ilSSkgDHeq80GybOMzgnBn6XMGM8aWeva5Nvl973ayUwhTfF+
dtyuflLj5DwCKpugvWYGbnM4ryWb3TX8U8Yf5DZayM5FSJVXjsD+a/6ebUasGchPOhadXj6HCpkJ
yTawNfSWczV2rq03wdVNPi+DC1UoIVvjP5bObDtVLQvDT+QY0gq3iPSNfYw3DGO2iB0IisDT17dy
atSpXbtykqjAWmvOf/7Ny+vpzWGufN8cbTQdARwx5vohX62YqQfmuvBsalJOzGnzDGUF5rM/pluA
a9dIvqJOh7tzgwxHBeM/BV0RMgRxtfC1OD6IQDXk4FklT5qxp+YM5+UoxzGPybNx+SJuh3dKCzJ6
YQMmvKa63Xvwxo9/xYFvG47VKyie09vbvT3jbke3zElC+jXfQqJO93Xzh+eCa9ftJqxng63NOu+G
kExTaGPoWcqpbvffWu8rTIzoidE7xZMvLJ2/m33303wzC2Fzcy4/5fRoLvV1XQaPLpKRQi7Xb8Ye
BFcyGQA/AvUO21D+JaknHUddLIS501KAT3hsW/2vai7/wQPgJzrrqH/PdZyYKiKjezgKwQsTIioh
4qzqgzLmWMPvTfazEqmY3T7TgYzY37qJu2H1mRF9u34NTn3dnEkn0pG8lKeaFZqV/4YrJmjLC4+E
AauWcw1W3LPF2I/MX2AfZshFA+zKw0F/1k4YLXEANQGmecUjZ0q9q2vPeLAdl9tW5kK9XSoV0dxW
e4I0zDTn6myRcFcTT+55wj1tVU7s/oydPA3psb3um95qJ17/go3/CQ1KKW77BUs6WkE0pFeneW+E
dxq8XKwRUb80MxxKcNWT5KR/bVplCWdm0otOvSTgHI3O9rEiq1oL7zyOQrI45/2yNxSD/5B4+gqf
vYRJEA3b+CdnJ9rgJ7GBMPHYiXKin2X/gPYZ7ZpTMEKepAsPUWemPObayGEh8IvMKlbYS2B7QtmU
XXBuWBvUqwzGnyGjF0Eb0kJs6EpiqPiznyq6xy7fAPwbyGiFo8ulQgjlMRS472uYv4Sp6A71Asdt
A6bxuWLhn+izkpFB1seyGhLXA4Xk5RLjpOHjAJ1rsqFNB8EjhpTqQ7ZzxA93VzgDo7EEtmRyAj0l
gkDCcKEjbsrjXb5JK8JyVbADBAUUrPEeEtPD22VVP96Mu8Gr/lE5aFCOuq92BOXLJrkDmSOziQIy
IIcixcc4ya8+Z7+8hNH1l4z13qZUJ/w8eLoaZAGVzhzfU/azOFvcZJsLSAJjRKBaN3XysFjC0EFW
gWQ0Ae0FrvjhiQxY6VPjY6etnTI5GJ+Qu2ETHeABR9oQyUycJoc1gdI+XPjpK+oPZ+4jMl6cgf8F
H48O98komT2XyclcxqCOu9ITtiyhKbfCPAknKeZ7rD5BnGKaSugfps08Xh3pVL3DoALpPh+QN9BU
oXnMNt2cicJAch0edfS0gGLCOh4hJIRy6Dui3SU16TM9GWha+dp2cf863UM0ex2oNuY4LAEIsqPp
+0f5horGa+O7dQnYcJg/7d4zsjYfIMM2WezYKk52ab7kUqSfWZFQV4PaWHDkCd61NHTKFOxTTgBL
d0MsKuF6C/UOxegP8hSPKbbDN85e7m2DattiXiO+FydxsDkaFgyRg7+7TuzR9STKX5zwJhZvgH8W
0pE/t2cYWWfhqJiW1v6yK7ppSuts86ycrf0rJepyXf9m7trEefp0nqfabiwe2o/GS3Eut2bcoPmB
nuVwO3uP648DEtU5KLDgmjO9um+3j5sTUjCEoxUPMpeEYg5vltl2x8a92hqLLea6/HfLRRkcyhzs
ubdVFP73Dvkmfj/3EExejEVgD3FvQOB+cdlirmHEjGL1GIZxb6WVn1KSn9fh38fkl9YWfZP42b8P
zTtARxIir6Rsw96g6xx0nNEiuzHlnbKcKHEgYoqr2Npb4Zdcisu1pWgW/1MctuMp5yN/p/21qBxQ
/Py9L6wzsdxl9jGZ7ug+8AyB/e4afczsF7gpmzF01PEkvrRr3ApPepMYSCjvHrRXWmZ5X/MpUfUh
VBvN0lfj7UapyZCNDxwgpI7Of2GxuJ4wW4TsJiHvstLOTnfsRQb+pPwQKwhiIZns1hqvFv5n+fc3
I6AI4cHhQjD0512+BGWe91dp1FdcTtYIJiX8XG374E3WmuSva1LbBWsRyiSfci/uIC6fQ3LxpePY
RVC4qI5MZcmKsU6KhQEFSND2vGE1iAXx92fIF//7vxy4I8G1R33C2zjVu04STQ2pa4SzSBSA+DGe
hHuz8C7w6Szj2n74LPgf5qMejPOFuNbaa4osiFPi78ZuuX0SztVpfSwphk9MELkMd4IGX8H2Dm08
/wJ0X6D38wR6ZQvEJ3hMAxAl1sQDtfnwfUIIQ7WEqbBYExc/5DS7+bq7hea2/VBffMgeA8bTZyc8
+Cff9WYGE80+nHQP6raDhRJtGriz4ADcxOz9Y4kLIC6GF4LDbzEXnJKczsgFHi+jRJ4r4deh7nmm
0BajzuEpFZ+tD5QVGAivzfh7hx2tvYIHLnabKUU67+wRk9Nbg+36XPRIPBZSbv++joscZ1gcDlZP
XCUs8rGz5dP71c+ptqbIBDpN6dmXF9gnYl+ZvYOJtfgE4e/EqnbMZBiVUCjqsx3stJJoHAd+jeZw
t1HyRqyHHs7w2SEfMfPEITqH7cGl5s6wPmU27SoiTAnqqk3IoYMy42/R/HctWWQ8Ju44YKkU25cN
eMDfxKr8+1JIzSzWlvj0Z/ELzRVpP3/SkcJKi+UPZG3rg+Xl1JB53hihbHEgrpyRtWb85K8pGK3G
2vcxRNwVRQtuPD6gPftjaxn/PnHnmbOvZXQ0vpVwOY7zWbrE3tlqKK161UJW9IOdJfvsHpk/vyoe
LMyPibHgN6DRs25zFcEYv29ZOfxsyZ4YTzxTnbZrRANXThKkXF9pvkiR+T6nDM4tYfQudFOaxBNR
5wL1MDjdFIduDLKRo9BzgRCQ/8PW3/A95dJwU0wW4H7xXeMtM/jPvllWvpMvPyc6byor/o3FVcsP
z7vNwDBVg598yeVJrwmnBocjOzE3iwfwv0sphuH0P4J5IsPywz1XZQ9+is0nAg6eMSDjWd9OuPYT
yxMXnmEPoS1T/oBewd7AA/KIFuKxFIEn5JdBbrl4bH2jFZuTarJZ/N3FFvCIE5bj6e8swUuCF+HI
/v/74KvcVLF3vMTGKX4TT4A4/TgAzn1ijPHdKqwtaogdDExi5PCVCzncFnps6r6ss+rVwcsP/JoL
6vuVWKV/L7XVF7RaTN2Jf8R3BIkFv1/mHXMm8Miy03mwWavJhrGcztsRh0Z7ZOPhQkC4gdibjQO+
a+dw2oBtpiTdTMcnjl/kvE4R3D8zlBSQ2DK7hv03tkg7JorZcjPbnGb2/O7i7WyZ09yaLyGJ8bfO
cnk+57BMo9KdV4OddhYm21r0mvvqQRvbiE7P33rj/DT7hh12oyWD+7AYq1xSso0bSljK5s/fDl6D
kF42GPkwYHX4Euwniq9iVlU8+PWcw5WjOL9b6XriFYvhS0W+GhKKDB5KIcUR8CLxlw+LXI1RoMUT
9iaLPQhhXgl7FWbtiAKnj7X43RpMNUGDBRbaUk6HZhpSObADOczOOSjeB6CSCxIv6rhU2t0iTvM2
pFEdFGyyna77ogLlcGkjrPC3DwdAHuXq236+bVbb1zhWZ7kHfsCL0vocGVxnospJaf8hXYi/wcOi
Queji7WeAmCkD9lO1WHfFcsC3+lF+PorCtjsYFJnm37qsRAcXlYURAy/RBAEHF6+3jmK9VOvW1vb
gYXS9RXsJkS12hCP0FLp1kBrvateLgQRAE7JrcFVKfaVf5iHUwLqJ1imVTHL3BrLfbAjfabvefWX
rd8TFiOlb3GOJRvfl3+j0kavL//D+HzNBwH4g5qG3fH6/IvATXJwzk7YF+UJg/Eld5Asd/ors/b6
MhmO7IF9wLlRFZHYH/FdmvPS+DoumhMIMq7kzx0tCBvkgHZTXsJQoFS4QK4DWoA/w9Tw4SJiQ0wF
Nav7MmzpjM3g9LnRzMVksFtBWiKsfJr/IyNzWsyahWSjWWGbP8NdShVPAj7cyMijcXxkbJkWM74W
/isCLI/Y7jr2EMxXCEd5o3kIsY8/dQ6EpPKf1K3+Lsl7toPGIsRZYD06hH8BejbYSPGmRysMGRfv
Gf4+fDrSdDVULm8aFBdhk1yG6X0gvxUOlahLeBp50IDYsK9kSWPiCFKlOSG9U2iu2DF2Yh/6b8sR
+LPHwn0cyc4ZY/w1DT+WmpzuX3ICtD6hUlIfVCH4/2RpA2t/POfRaySXra61d2SKhNz2kCycQSch
icaWfy3dhI4P0OvT8VQ2wHaZJW5rNScPzAZnQXPiDs5z29mOib+uRZcJx4nOl189mxzj/QTCG9yx
68QBpegtKEdUpmLL/9j0lkgRaG9/33DSvZ67iJ/e54c4Zbzywe7yW0B/yEfyYT4FUG0bzVnH4EDQ
Q4Kd7mppqLt36s3OqSLgJCC28urf8jB/2DRS48FyYH8uJqbzdB9ojcib+ndJH+nblZhf8YYlEpPk
7/uSPESKrs9jpt5toFEK/nypj2POKGSV1drcEYSN0f5rbdaEbw8Y7Bwen491Zjq8GQoHITADPMKi
6eockE5WKRDC875iWD+7J5jIkBA+deJyTMyhVU6v4KgWGdgx7Dw06gS78VWQDXZLpEbpGN+T0bTA
a8oa1USbTomjL8xZjnrJfiA142GdswGQGsGF5v3zoAgAEaH2wMNiuvs2wjTDFGJecCHlxgxoVz6Q
gTH0xq6+uzmDoyrkUSKZpEbhElpmqjQBSZDsAXQCJBghGIk7Ig/QVUl02lF75L3XaFOe8JPYZinG
I3G8Ye5B46QS1EyLjI1+94zR4EEU5bfKmIRB/cYowX2PiH0mecBro5EMkQ6JbT9ds4mbb8wbTmwP
ACwdZS26aXZqwIstpxj0Epgy9GSk1oHFG7R7Gzqa4jxV0otPK8Jm+5m2+DdSLR0ANXQaax5JXtN8
Lhz+wqw8jScrZpgL0dM6reGyz2sUNEf9tcTqIGPsLrtlcv7eEzeRJQIPJNvZvxP9MzeC/hUNsv0S
wT4nuJUY9/LDLaOAiMOBnow3AGyOcpaJ/2UBieg52z1P44DRAh5D2M9NpvkXfj01soDxFHN6xjBv
yG4iz4x805dzxRzkzFNzWRf5IkZ9ujMWzxOxCG9QMiY3pddAVBMMGWgUy1+Iy4kinBXwREr1vWAh
kjCB+/2Vud74RGu4J5GEi6DeVgaYxvBcF4bdvWbSSyRGQFZf0mtEkyrNXPqYx+/IkmyGrsjeFtin
zdL4Y9iQCdB5s/Y6e1+tdRbSNkZZYkmD5hKx6ZYn9jLJbrGJYu96pNdt/JzFb0Kny8RgnRFj3mDE
kPkIj6nsrkv14XLrK9mW3z+fLUnXrWjDXhl1nTprUx360ti6fGDkT8ugpkDknc0549f4nRkBKzlH
xIx7Yygcfe/2sGapbHK3omWLpMGqwxd+UE/Lua1MskCAQwrvMcd5haGTLx5PeFnAv6dyVrk4MzJ0
2+hJ+y3mVNsm2GLsDK0MbADjIXV/PaEeY+BzRiEt77eshQfMOaqijcJj9GEuD6IORZsb1/eWGCaA
5Xz6tDig/eFwM4E2Zi0PsT54LEBiBtRF2kUgYxogJo7z8HfNFXgUeDUadZw2aib4kT71VZ6HFymL
FoOXF2psfpMxZbGbVCRSZCI9sCE7LJ6bARnyDHPisEaxMW1wAWP4rBCwbpnckdnL88etVzyt5bLz
ui+fiiyosfEDOcOmISxiNh9Kx6BavTckr/BAdkH3ddbcfFHE/2DyC2P65Zlp26YIxlCtmesUvnn3
O5wpx9YSbxln9HVWZprudoqdIUI3eIaMKlS35ot6nfF7KG49UrBmoTlVu+siU5o3utNXJHFXMDkt
pfHvuvA04TmIQCSy0RdbN5FF02LZk5RDQzYIfFs+MTOb3Jwa7d9BgcM0OjL6Nd0aiPY8I3KdqYsc
tDo79fO7rPs/8ItjkwyeiGIRaaSc79hnVIjFM+2oOC+c2VzmCJjdPT+HYuy1HdRThriXiEiU66Gl
uznP4B4Ruk6d15MCZGYWU9b67YIC4UsNXKDNfj6fA0eYHCCkUoBrstUPelkOOEmNKGYJshODhKex
UheFxEEPp1sEY7Cp0yNbtmK2pVMotyWnOWgyKLPCBSKmRMqXvACV4ENlDofC7QT0O3HzA+ckgqTY
49MD9VUhG9eCwGpzpTwX1yo0XOwY6ihPisOkCQj6gMvIG+j7EZLqkDOSGtDfOkp6v3rXJSdGuASH
/NcvvQnIQgUaT/i2y3QHtY0IxBppMzYjRuO077PyHvD80tO2drXj2Wf+7TJjM6br7ogJTHFgmkvG
zoHzF6913eunkrN/rAEPL+AVSybSbJWTFP4yWkTGMU8DBlKQJ1WkBkVO05rpOBe9FZf1TTMOVRP0
wql8nSMJqndOaNp5gylRgOcP+WadDb2EGsxiVW8J2XD6Vb7D+Ae+4tlCm6XZvUs/h9TBei/N8B4o
EH4ITiB2UpzmxfL2W4QsNsILIZbywHYRNxuyc3nxc+9KrSP6E+nr7Og6x3D2PUqoGCkdjStscIys
c8lrtsrZfibVGk9RJAi/zKmpc9UAoAj0Fqb8/rIuMWhyuesT7hlLfUc+CsRuJmoVgVGMxcB2FwgS
dRcZHSWiQyrkBNqpHb84CPtpXFwJFw7pOVNuQi0cpGqk8MEox7jpEVY18ripkBGYcXk/MSOwP7j2
EFJfTdlZ3kC/TG2Qg9O5FqdPQLIVVCBYe1F+agLiP4Ae6e/YzGBS5zSYtcFIC3KECCusZ+MFikmq
OLNLPgFSPH5S3bfHCwA4e7buEW2/IxWek5VVQuy8GGY2j99r8fXWdhM2a5kTnv+caH+ATJhUUKPp
s/abzKvSBqmfo8+Eyn8GFv33X9yicLSDhjw53N6LreDV4FIAABP1y+fYfX1DEpj1i25+8Ufe+I/o
QPmBiMUd5MR4baodTv8UKRPQwvw0MEliC2Smy8nce9xOn2HDFyC3SQgR0z8NHr312HVzKaWeCNGa
j10eu5BJeDLCmQdrG5wnXtQPMDMshPWMPa+POTGqI6em7MZMIOy+aTtgcjzJcXaQ3jLqED4I+Aik
0HlrCH5EOV52RKMTnSKtoL2b92icvM2wkGZlsdbWyhxmsY/4Foftdf5FXFwEtA8Wqe41eZq/fzFf
pK8ZZgmmJt5T8HmcPgCFI5CxSfLw7vX8ef7VKBu0VBiMKyAGoHaUKuAR4+mePUuCAYDtmmEzXAXZ
+m5XI9kuPFSb5lSBfJJBRXPZzLQX5grTMnfqtYnoVAwi3DtVdcCcydyNjhpd2KVh0g4GBKmjUQIK
NZBo1R0JVUBMExQDsTpxbAPDXjJMGiwM2q4SbBrM4q+c0dPngW1FhaJClcTjIUbt9AOU42ytVG2U
dabYP9CTQIGYkcQYiPKfEdGns99M6g/XZT9MHfnxZZ6JEGGWzS5p0eHrpeuw2GZD/d1GugBsXxGK
vVqdKg5vHbw2GeGeykGl0d5hW0N8L60MExeeqyD3qAWbc8xZvtvztkT2k82efVmz6hjObT95nCc3
MW9h1BuS6wFZfbTKE0gdDwDs0cqWhYiTItqB3T2jOIthyLhbVXjx8C2dTU4h9rDs5J/T3bBB0Chk
MFnACwU04TKKx2NPKWal7NPzEyM5Mn7YJos8HTUeYaQ+3iRouGr89RloWyp8XxCAqnUb5PVJQXo4
uiKFKZSyKLcTCDFsMVKGdL4k8ysLzNV1q6vOmR0ITx5BTX+5DPEe5N2luB/ST/LAZDFFDWQmsX2k
TIvF9gEnS2A1VC7gjLlNvasbyd1InB2VEbeU0Z5uikUs728XhMefsKNDkN2XM6Q4JtzAZ9Xe5+6y
clNiVv0zux3LMs0O0tPjkGLpS68pnHM82lt7rNstUcbKjABXlCT4qjLkGy2elauUsVTGpCayOEco
mTugMs5k77YrPSxAWZ2jkOVK0QaIFfN7eBv9osoRxPAKNapofP+5TJhlLAhOAr+AwIsPJeZp7Bq8
PlvDltd+4Q6ge5PHmh3gsctQGblwv98CyQY35IOAarM0M8Cxi39FJfTC446xFPEsRSS4B5ZATpnr
R+cBAZ09kGJ7KPyyc6QkwycfbqnhtN5X5hf/8sBRcAHG+JOG9EPEQ/iUGXdBQsyn0robO0PB0MK/
zK9j3Cjd/lAukcnpy51GWt9BMp3XSv9HPB3Lo4s+oD6U7bgAmQ3TfRdV1Xmu3ZzxiYEIRAe0CbP+
pE1+EOMNtc8KhbnC2VOCJMBAYfAq1Or8rXz9jHtiHFXXRgcG+Nk0kTlxwcPr3L6rMUJoeakvT29r
sdL8axedRr8ySR9qwi4JjMjoB62kP+Quh+tlLFkmfB6e0m5mBIrTXP17Muod9qVRvaBk5hJfD4R4
oHczKb1s9hjDVyQbcg9DjFxwfYAmwRnyuLnB53pu2904oE/G3gojhItPt4MSJdyDXJWnj7aD9iAI
X6zGegKD8v7dOg4I8DubhXxLRjvIUc+PsgRuMoQ9QdfCVg/aR5zStQQ1SYG1w4YNFMjuU/mcx6Bl
bcMBwyqBSUFKCD0gKcYW/xBHVvZWCnvuFhH0mjKCVixfXVyq+EHCWeHnW0zT4FSAVzslHfvbInKL
cGr442QfvKfQ+qen9IKWi1PxbV23/DuMasiIoTYGPOFrEGa2lyzQrHTytNNh5FzMtCVE7b3BAtP5
aBQJwDBFNCoX/NNfAs72FjGYy2GipNfTZPWBuIjAp6+mEyJvmMJp2g/9DtfnbT0mvqbDjpvpcN18
82OdsiUpFUd8lvjWBXGgpyIEMxhv8cie70mi9bUUTTDPPDNll7bKpl3qBlgRjGJojn2qjpyniSaW
FKuveDJxS49PCpKN7O2NvwiKCcCJGyMtvDlWN2XJ/Ou2Y2eAFxwykkeaQiYyC3DYAWnY5s7ctaTx
EhvjyEG2MHhTw5FJi+j/xRzlw74LgOnUHP6c+GShRuiFHJU+ApzbVcLOu25GyzI2VPs8wsV5Xf0C
RVHIM9ar7uBNeCpYz8XlLJiFzabCS/n38aNc17XpkJW2rt/hFdI9Fa0olcknOxnA1jQmlT/GRaip
j6a2VBRRt7Gb8OCWOAlzfbeCLaEeEQEXW62fn43UJP9hJCSDTBhsRyVidbT/DOjxGACPJRcyIOAX
w6yxFvY8blikL5+P2XX5Bg6SASiuXgYb0W6eDN37/U5hv66Bye+5Y0DRvLvGHtvuguLDvDBs2EIv
AZs1DQ55QnbR8THMGMQ/j4JTGjidnipHMgkcxYKro+FIUzWZePk4HWNR/6nCz3lXNdi2B7pAaQVi
0itBducfm2Esi3WX48Yx6R2Z/+ffD/uPSOmmF2AF85lghmgptQAeGHuNE5WjUNkZweegimkSoF6L
+Ir88mZmjzk5+AwYT0MZnfG2uTgCrTEGz2x2D2pt9QDSb7bBoNic/NyLgkqBMXVmURXIJwi1cEnB
7OiRzusOup2KKxbzxd5hAbYA7gcg4pvPnaF2ZmHBngHeCAZ+hc0PD6SMFoBk+q6af5b3AGioqRKV
tMzarx7fzwE2AQ9w7UgYFhqHKwzBXozqs4cQbk9SUCu2uMqH+QSJdjkO8Ig9VmS0hUKctcrwC9Qw
eb6xVG5S1IzXHCNgVpzVADyo1kkyEapPF+KLab23Q6TYWniBIQ4D3858xfkcMtzUSCL4N+CVRUHC
OCLnLu6ASjFjwbnJoU0WPuFR+QifVwTDxor9mwjBS/v1uQCmoEIsBC0XDEbDd4eZMoLYy9xMsgmY
q1sSYyUjpGitqg3U0er2q8jkBwQ5+hxQmvcEc6AIXtxngDmKUcDP55323fTdsR8y9ELg/0ujP9qN
rhtiZvHrFqWYAe0Wuf+bpcn4JmdQRM2WNl7PXMzDRY8H5dRWKMkGHy6lyu79sj+6QM17VO9wv6kh
ZWlNxOOLyVfMmfTUQlPCz+RIFvSQUHgjl1MBkHMGD6+DDF3aRMmPiQztNuGkLX4brz6plN8R3NWi
TArqXdzE0W5n89rEHBOJ+3CUuHLnCQyuX8UkOG52RpFSg41iJ9Nu7pDxMlEs67Wnaw4lpcoDyaTE
IIYBqJ9gSRiDzJ70ExMOSJLVFPMTffoD1y2XnRIgAbExJppRS7DG0Wiij8k+9/g37qnH0teVShcO
ndl+6VdzqtV0hvRwI6Szes+QDNi7JHxqPIbuueAgOyOKLw8tom7hklxFjIcvsHjG7mNHt4FJFRXX
EdTyGr0PVxyBT6Ai0igAC7kpWzVngzljqQPU/Xi5JBlTclAKoXaHLUTplJXzXF5A971wFoGHQDIV
R6HShawGJXclZ3KUFTSFWNV8IJMzneFmI4YlRAv6mYFl07Waj43k9YzRPjqfRc0SxIbYx73y2bJN
EwvwBIYVcupXhAkjknRj2W8ZMOwrngy2UUYWvXWGnQgF+QgZrQHV6KCSidPjeglvI19F9/D0bu2i
mgwoFK1qZBVlgDDjbNK8XXlEKZzQzVdfA/hAZ05r6ZwWXzW89tdjMwH5w4zzA+mS4Wrf/RjTECH9
NWd3mKBdRq3ZMjHeCtHwOGyLULioS2xHNUZi2FZlh1KXvCy7Ij6eEe12xu7mE70YORahlAlRD3xo
sNqRgsai+IT0vrwuDH382/HDw4wdFdsgvDj5gH/FNwWYwRQPMP/Qb+8b+Tv7vTywrMT07D0faGfe
OTY85MZUDj4LeHY3m05mHvsmcr7+umDeQ2P7spxX57yeO+pVWA7K8lbE75SswAuuKbwpvipEGdxU
DHPXFwxjJPQtt3U/9u43b1BPzArOb646x78e0vvRySPi/mwYuIjdl1hl0m29nn8e/65mwuTgWv7y
DNMHUj/vUgY/0lalNP7wHPU+kUAFxsLhB6+GlHWrMMXE9ELeluXxVkQtVs40KNLv5IkTAOsh2eb3
2auGva/MuS88NdJjo6LXxamNnEUTvcONj0CxKZ7zJ0fYyFWugnGkXh/RLef7J8JnEjw3n6kTzlpq
gfP1B8vTwYRHU8IbHYdw+C4ke+Ecjjydx+Qqk3RHRcJNExy566JAJcx4dJ2Rtk7MGf3XpXN/X63f
GWh/WhzB+XPGk2RUbncBo37gn8Us8uG9PWSoFAVYgvMnvazy/SwDzfwdHiKPCtXyuRAOhbJdEcGi
ujotxeMFoxJnDAQgH+dJsXSfqiTN62cHobqkzpHPte+4F/GwZNToT5tlJKQCwne34g0jhDX1CJv1
O1gzOWu3ndK5hLw0HhodtEQI7yDeIXDD8Ia1wEN6Y4vtSJuze8Sp2ZLsH3MEUxlxCr46BKqC8efu
8+ZPcpehKe302KEHZ5rQS3HTbOU7wu0nkIlf5VHJeLWNh/GyPeO6S1aCoxEahp++EkyuUQxwibv0
oyF2T+RevzQIq4z07sltzd/Pk+WoONzqNV1BPvZhHQJcvk/sdztBnWE0eCB3gxSUs8587GLbxRaq
0LhnKCYDocXoegC3bpERk+m4QtiTiq8QbnESQiDOAH2v7k1vIIFe1MEMjoAeSfAkrd3k8BGKnSY4
RxxC2BZs1H32rz4yoQ1G/EtppcZ0gRs6SjYwlVDs2ScYhcj2Yc316KCKr79YRCj6/ULmregxLWK2
yXlCF+NAFQ7MYMIrkCX8hD8BxKtttqGFpW8msijQ43Okx2/ev3g9MpMCQC+ZSMpJhOqKeC4MJFdY
eZFMLyx5y5PCp8As2MPOUFrJi/Gid2U+yGeBSsH7gH2RWzSsmqCAcgmFMKAL/x3m9QOOXOkp/qem
vsD8gOo84eNHEN2XI4WctGEuwhqFzidkH4XFSpjexMcWBMr6UvtWvomuQ+1ceuOlzHMUP8MGC298
PBP6x4jfh1OjjwLnG3QXb1ITZKvh9e5fekKurwrtarJmjpKIRpGqnrGjAox3JYnd/aXmZ1/6uuIR
p/hiUbq3nYALyACIQYTmopK7AHnV3yhYxKw2LRJqXarKfc4gGNVK/IoyVz68QZThih0JkdwC1Pu3
OQc9sB2mFmpwXXa+5jGoxAUF3jXeUBZi/LXpYG6bXBOYCNsL34/xa+6VxRTDp4TA+YSX9XlRcB++
7TzPl+f19QBywnwb6hmDKjD3keBQkBzOjIIXA1zHhBfcI0AHs6V2MHkoxQN6ia5IY8yVuTIWdzhf
2EOcaMgg50gMFGnEsD2jk+EpwzEZZqz4bnibIFxLY3M/0ZHDPSL8ywenioxNXXxrj8GuqtXtDMt+
TCwTHqaDY9I7PlpoTiTxYMZ3ToZAWtz9u5/7RTS4eaQtRgGJEtEjZHa3KGPdH/ujWHb6qEoan2Z/
MQSTeHDx4l1ISYEP/MbgBydYU3q63zif+Rl6BmGvZnLf3ON7XIfj9BrhpJbzGlii8Z9JUodZlMe3
sAveuxJCXtBEpT9ya9wi3XJdJdVhOGnucMrXWXpd3zEI4U1isf44ScH4+KZrWNAsxZP4HhV+QY+/
Gx8Vt2OmQeRcUPijfbbqAjO++2ac++JVzttXwF60a47DYrTJo1t4C++7wTXaqbLUBktGxDTNHCOq
vDxWluayCzNf99X0nIziq39OnqD0TDdwiTg+I819bOWjnurp3ZcC6BBGyoUMVJOPgjJqJR/52hvi
5eLq8yP97rLlC5MF13Xb9tZjm63QvrnnRGFsuIPlGp8PXaAsPnAZUnUlueqqcfKIW7KQV+N0SPKo
q6efeZ1b/XzEFAfJ3VRfG1EWKUvZrzwlwZI30ZKMD5Y54ufG6T2SU21fYlrhMitLh0XuD+6omz3o
oTzVV/hmeW788sk9df0I+aVvzG6/crcOZX9g1cEEzOZ5XHl1CN5BEeUztUgGLDTI5FxjfIkaYo6i
ZX5N8qWZstrWNUMUv8I0g8kd/k8zBkphBVRFBhIJ7am2woIJ3HvZBL2LSKkM/1yrXUBtTmdWyyN6
JgjOAykcoNVcUJ567U8bUrGN50g2nOwXqzueqy405gQsLdHKdOF51YUjSC3z+ybzM/+8usdIkvjz
SggKJVbClGZ531w3xse6Utm5rYea5IsfyQOGlpc03w9feXDjfy+rkvmckBqg8fj79VcSDuIMt7H4
GtdfxvfrZ5Tk+zwogsuKnwyyOXjeK5xAYfNfP0U8SkZLY24uXyGv69//iXdq+KyG+LlpXMVTsU9O
G5emOZkk2QeFCOc7Wh4EjtZ5dXEmzKQuUFNe3NMu6NPaIw2MDN7RrLGNVEP9v3z/MtKst439LXmY
DWPkMJ69c4K1UCMx8jnbgMBU5Dn26wXfQJj3PFswcKPxxUjJzfbmCl3jm7z75+Eyp7U1V9TtjOov
68muPDzmGBEvikDyQCvDCe/oGSgeV2cxhPmCXtBXv2lbjPXTVleYw54Ys2uyr/CAfs8fP2Nk/HPk
fF41Y+T8Dm7/OBSgwIZ/8xwOzxOvue58QGrFqcUkGTIc1zti8rxEriugcvY1MCAO3IV2vA9TIGiJ
BtlqjwOn7yPqxfcwuQyVb83X/EuMOwWh4snoG9vKfeVihr8gZIl06jJ9xfeVjHXEZf8hnZC8hhAD
eF8LzADRBrneHDWhGssB4kJW/ChkogE9FP9a75lkAQzweeUzuq2jyTFf1gwlM5gFnAjqiQt4YD8H
Oim30m6S4gm6rmtb2tGVXdZyIKEvO89Ba1gUguqDSZMD3/RuM8QFhjAmthSVsGefFNj2Z0MFa5+B
JoPKz7mgQO7cxR026ZmbufyIHoCuXBNtJzAS0NwYVp4axPsRvH1Gp6jYIN1ghsoYADTswVx6SZsk
GrPm0JAmMlPddzmnVO9LRg2QbPh1hTmNocLLCudmfxE6Q8DY8QmJLUNJOkcThhkkVhetEbMOc0W9
AsqPTxO0IPRG0q5I4MPTm3INOAQ/tD6AJbe5QrpbK96yGjyidtdCgGS8Lab38gxsBs7VlHYVEjF0
Y7WzNOiDc+z41rWfuWw1ELLxdENdiac+NI/W5hl4RXCK7wkDRXgRvKjDxGOU5gkYjbi4AP+82792
vJk1J646Ot4BiTAIDuftDckuR997RvjK6TMj+eg0nOlkXPj8kGTWEwy1wdsZZQyNpwfPA9XsY8ZF
gMA4Y9SOJAP25EWmheGDGAsqTwpXAK8FbwOPjTW6fXwCk71gmgl+4v9YOrPlVLUtDD8RVXSK3EoP
9l3UG8poVBQU6fHpzzfXPnVyspMsY5RmzjH+8TcAix1+xPWuK4CroNPwJBnLJNeCuQf2YnjCjScz
vKHLphfnD0P7MEN+k9xxsITxtLy53NeotLxPImZx8VXe0RNktsk7JqcBc0a3JXYAjjly5mFoCCdg
SAd2itre/u7vvOeCKuX5DGRrD7kEijwHS6iyUAU702kye88AWU5oJTm7CuHbN1Z3JjDhh6nTAQ+J
6BYx2b66AkCzIG/soKudioRJt+zITuIznWps19jnwWAPhPBFcshsUHERVsLbAv7cyU45+zZAAszj
PnCGIGskKyYMxG+4XGCQ5eHiMI+HCqjfp6KkYkrRWHrIhT/yqOfOWPDCCETbOPTaawWRGRyTmw1l
HKzpCg0MwlEQd0mjs2QUIFP9j6sAUx84t7fVFMhGmMZRRFF3K3soUaCPxpzZJaQO/Cn4V7ADFDl4
H6IOgBPOZoSB1FUwqOhZmUdySJIVUdszATRjsAant0RFLazOIK7FnjR2xWpwv4Ducok9FqIMrSaw
Kwg/ksLWmVaQ/i43nzimjJuSwUayYobZiHAmPPB68XT50wW6t6Z4ArFDtHgVChE/vHA5AOesmy1l
3dJEWWQLres8O8EHIdzMzTccVlgPqUsdOvLAylmaZ7yH0uun7NluNifhyCaJJwV/xpM5ZC5BjYh2
Ca206iDcBKqEG/qwtAU3d9q7/651fiXmXmamtMdIeiQoEOqUcOJqjPUACwUngDENL220BJQFRyVZ
BkObgIGDwD2dHflPzB0zEv9gwiBab+APQrknPpIcdea29M/wmN6CvwBCPGaACH+O3h/f0APes8Kc
ezjRsBVxyqiUcUrCKwY5D5FGmo+qmwPm5KIpzuZqhNAb72SDJBboiaqXLOpJ8cXK+IAqGGeacTrD
nnAlslHNgJ0CowLZFAn1xRSLTVrrx58mfLxIPZ7Ulo3MlQMBx5FJ9z9KjTkH22dArDliIoloR2Wg
Y2mScFiro3R6bX28aTCdaclkBV89Ephnk+SbrRObVAC7mHL9OfkSX8m1eSM60S7IDxGZTIj/E6tz
6kCztiptQ+Wg8h9LHollqxhXAwtmF6ambj7rJ52TrsxQHjj4O5k3t13LWHtilHEfh/wH2ER8oBQe
n9rNk7x1EDuL50jHJ4c/ciJV9OsY10FmE3a4Mq/9uryw7ibWIBwytQdgtV/o3tPxJ1B2ilNzwaBW
WyUYh69KFj7GKUxRCPxZFoSXLEDz9h8k9IwkvBEXaHDblGRRXwvnGfT7992GSJzgQ7WtAdMxlRsb
0wZjgLDI7Luv2joZyFicEKjp1pFhoxaEySNZ1EObwYXXYsmjn3iaXTFD5PSpkJwDbtkprR0f0V6D
jPi7VDndJHQwC8Cvatwzspzrn+CmjjFP5zUNrPcGjtf+xY2BMHeseTcMA8eyiwcfe6slE5qtLKQI
R1DWBpZgsIVmL8gssGRAApgfwjsw9uxcU4q8fjrHEQGbRhLi+GBrg4y1Yb2DhXJlKmKckUPv63Rd
NicUPvF0h3or7K5MwvrjbaEl0w+q6lATxnNEPjoPEPkpxvZc6foR8uCJeUedhszRELW9Pf4EY1KJ
So31kG+GYAVPlp+y3SJTFrUbbHC8BIzouXr68GiBzrtbxGP4uex0+MYigSey4TrNGat+3deGtRET
DLL1mGeJ3BdJHj9DRlUwQChNnBIxzijUh2zGBPewZZUuTNcDYfc3yswKwXwrrVtM43nFiS+hfp51
E12Z1jtzFABqAwFBJAFZpUVWd8ycY+8FSrXM+u1Nmyb01Y+LhAc7UrFFozktfgjVefinfsMPddGK
Pa8KvpzqPZp71saXgwnG/WBIcxyTx4aywO7idVsQgvKKA/ZFDkha+aMQenD7dRALaVSNL2/k1TtK
IRXEmfvTTjdauYQuo/h6f5JPxWD36uDVGquRx/Ci/KKz0FyqJbQKEFimTNApjTQXHPWkQRKjjn5Q
mRGBg66C/ZXCrSW5UmjsezyfuXVTPOzn/bSexjf/00GRoYT7rPLDF3tQrNzzVfa0VdV9Lr+FVzxc
ediOq+Fc8V3wthDveCRUMMSf0F3xQMtxqhojLCBXhUlLzIShcEYa1kwh3Df3CWCKiXAKDQQ0DNPC
Zt7Rgi6zeNLgf/9ej27ucPfKcysZbPJNfNukVK9dZmHcrp/Sy0CFfBApdRhD8z2jAacEoY1jVR7G
zmBOODHMLGQgGRvGt3LkqUbG+WjyTs4FzqelFZBfFgE+DhiXBe3D++IyKcikxmylHjSCwR54RLnJ
c3FXf9Xkot79TmJG6cIZpA8bMJdnOQOGVpzktiZxx03nLbbKndWhqThBFOKac6YG/HaYtEg92o0x
8D6P82swL1rGcFWU3H5u7YFZk0w9gaGrvEIzlDEmx7rT0fD2xKhMv5QppAdjOQoahSGJY+IEbyzj
10or1gx4FRzvGqqKAT7bwlHc58RwEzGYpBVsvkRnwmQYC+KLQ3tSrHmORGfWYsXBY80EOP3HGHxJ
1puNA84q+/yDhFvCQZB9z9OfrMLzYHRJf59WESV/JmJHY/yH6y8auWbZgQG/t5qx+cRc8d8xaDC3
JdguWDQrcc415WEMsgSAiXJ/aHOFw92dNREN6FZu6RSDVPRYtEwDLAh++e9tO1zA3I3y38GqwdJu
w/gXJEfz5MLpL1JKFI71wfYZY6k4GgZ3vNxm+kLDu21bRMbq3/9mt+0IZ2IooXcZMVYRaauaPza7
TQcr/mnR/HT+Y13+PZel9wxL70F8ZjQK/vs/B77giYtI52JjnmbnPiDEgLuM0dt4sHooTvFzm1YA
CTX6hd9hkEwFrvDyFQ+PgVDxxP8xrHB5xwETtIBTxxt+e+Zs4ABbhN8QWIf90X2fAWku4m8lZBM5
4M/8TzxHF35KPP9JSLEUoJj3hDk0gtfp4MhE2It97Sj+ng5WUvwDPx6/H5h1pzcTC6a2bp45BvO3
krvNqc933C0oCV9wIqCeuZniSuy53Kj6gjf4+E2RIGJCwj7uAC65OIDZ+PxH8UY/mJhwYg+BPxsO
7YrTS54uR8PXpMZg+I0H/WZYT1/qqXsoY0hAPeOoj/cYhvXDU5PdkExEoOU7d4w3qBaiZPYeI5dz
biJ6bjEAgwf6cIa4pGMy2ZNYYJsp85BxfX7rTr57s3CCictwUgmwtJuXd6ucGgXRy1OQ4ht2h/WI
NFXAu6VF+Rn5dTdcS8UHoCelj5bx/c53JfUfBYG1YiNHrY9Kl/WEZTlzdMlt9ct9lg73cmqRN7NC
DTYp9wQUw5IGKJlUhWstwjce+czy0RikY8viHlM3rwET9H5M53EmlcMszpk6/pPdyZl8iwGK6zdJ
CvZAWozmPRt3KLtDbCAlgotP1Th8Xc89upIMIaEPwhevKUb6AuoFz2+iFfos+33VbhcxhJtl8nVr
nqoYh1pry8WyIA5l/FHtnxHE7iJ4jQ8Ac6N1WGXeitOH7Ejot8UjABgPj9JNWf9h7o/vqxwyBcwi
7U8u/BuzSiyFAHwXhRwASerUVd72M4mcn5q6nlnFbdnfV83A/WDCnyCuQPGDv8o4p4wv3OGZKBIq
qMfsay1ep9Xn5j1Oo/GzGSO1guC4+37nHcXbgZ7hOsQLnDHgQvIWXTVRewxQMcYlA2V8OCvXw99t
Yf3VduPo52fvfsMhhQbvd1zTH1w1b2jOn6qIFzOGqG3zzROKfGv/JMHsses6iQd2sROO9ZqTw3BK
H2tLwwoTdrorYmVrIyNl1hbqYRi0SNQOkoOa7YB1PnH1P99Z11sgr5au2wP8c3/aBckJV6Z84xmn
PQbrRje1BzImDF1yNa/dF7hAzwxpMgSqXBtWt2qsDPWZnbMSPpzqjnTMkqxXb2s8KxSziTTNB25F
HWkemY4a084ylq0tYQrp/vTkALi1C2jMBW9YBWmpPekWlICYVK1lw+uW3JxldnrpUxLqUWc42lHu
Fy3uNktFWVYOTHI3vjkGyKs7QGgBgWNsOXnv3HehPtbXLR7m6xRJwNmBczwZTAFG20P2ntz+YG1g
Z1rdCETf5rjd+Vr5xy0Yu9DZcOAkCo0b1FM8T53n7wtWL9bEmNaK/bFZugioMzztGKZXTdnELjGu
fpt4s/vd9QadE3qk4gCRM7QaW+17+foGFNnf3NKWyWREp5ApdljhuLFkaX8RCE9Tl/zMa/umnZux
2u3dSRtjkJwFOga1rEF459oZE8i0mpU1gDi5T4VfY8hKlTWMbtxkR8Ow5MeRu9KIHS4DvIiVMFZw
6jH8BrmLMtEY2OhnI/O+yBUfeA1P5XUDAfT2+G10ZEH6yHk9gHK+04Fps44Z8MPU4FMvO4nOjFur
gDLofcE2F/plMcpOsRwZs6Et9RCEoZOWycpUb67aWllx7Pt9rUQ9znMfAoVuA7tK5maFyQe4zQjG
f+Ma5FEMpb80PnxufoyEgWHUw65+mgjVio5uBLbti63jWRzldqkS1YB6wDburkaZSmfBsTbsCq+l
ZDBLnvYdrXHzSzl2dzucg+EFYVM1cBN+am5S+GJCd0TgwZ+WLrMn5uxseTibPdOFrEWIpEaTBE1B
ouxf8YYhOzXLF7fhIaIbZHwGlqIqNNUkpOZB6I4T7Webru9F+IQGioLQw5fWqDzsuICjThgqMe/n
MsUQzCfAG+5l8pfdMWCdG4lp9wBqwJ8bExIvLNOnVbbYfgeF5g/XhEvFHbyaQKZ0/OIlL/VjFTnV
HYM1R8JubPboTpW+MUj9kEcSFSn/RUUF60uv/Bx+ef2Za7BtCg6XGTbJUjEHhDzNk6Gnv4PPusd9
p5gt6FtHESk5Q9leaJCUB5sH82F838PChG9sLTTSqmgxv04s4aWEfatr3RWf/lGDsfK3/OkKXIh8
kMLFi0ExDj8oDbHPH9occCtTJm0RW4+f13ApDQ+v8eJ3oM5Hr/Hve4/ISH6531lR79R6eaeM6e2a
Sf7xBPX7wzoSaRlGNvZkkEX6uLdJ/ZPCFBGdRLaK/YfFAQatNIEa7BLvCaUUZSbtq3VrfS4LhE/D
gQX6rh+Sav76fSou+y5EF0wyaxZCTmaDkQOorfvFqR0hJjM8XEetr393PyQ5zBFzEYCIkgoFPLEK
CvqpOOh8fhzGMLNGts4UBXpI1M+/K+5DeR5THw2mTRj7VThwwNGpmHQbg/bgRYnrJ41PFfYiMulA
5QcwA/+F85+CO7bT5wAbIxcR6A3jSXi+dxHBYUvPqTEzY+u9bUiTZRLdbdG0UByyj3ON4NaDXd7g
N4Hze6YqPL+1c41G79oVYyRK0KuyL2FZopWG3wScEj4nrBH6Wls+dsU1XRXgJWy31eRVuzKyQOqi
3/bhdBj2GAzYRjdoQAnTo4oni25b7nm2zKlkWt8JTcHC1OawyaDiD9B3ECD3+xA54/nhkyy+EPF9
8ydDYcToTF9AgL/5Of529SckMebOah2UdD8Gjrt3DQX9bbwRHjsyBsnENIfcvehijRV1djpHwE10
T/rep7mfHujfxKiWSBZPDfvH5fNCPB4Mvq5WHAAcuw7SBwvM3SukOc18sanuAMTAjfb0M7b3VORz
Fu9x0Hr5w6UZg8BlIHLfYPMHV+7OVeO8LpDFSLSXGggJluBbo1weRVkSAXJTMzK6/C2EphFi6PsE
4eCJad8c5jJEmrIVOXLOCAtxLlrFejovLLJfzHEYsLzspEGZ0keQtN6dbcCUQ9r2Qbo52Df3E7Lr
h7rraus+uMj9EfW1vm2/3rCDhvdaDSSSRvGVYsLnfGAbpQz2Yu8D4KoCzO/fvRoVX2DGCeTHdleR
xIGaDDt8ZKC6Ao9RB7+W6Cknwxzq8AKdTfbyH6PtByV2a6fatYaeJPV3jsFFG3kIFdJk8aTKeavT
jvVFe5yY4DFfo8x/RmYfAUiTcYuEK1H9lpiakAFSnSzoJR/jbo0MARljOR1AllwblQ/2DLQAHgYo
+N51k5crEYh5+sq/w6vmpkXOuxFRFIgYpLmQWElwrwT1NvssoDVmFdYoMgMp4bqH4umN0SmWTuu0
Wz822EWwBMSH21KLigvy7jt2j3PebdZwU78xgtsPl5V+rowAdb5hAlwZW+j8ZhPcanyBo9cDF2go
Gk+IpTo+u+UrkF6r9kdaFOVRhvozsJXW/5A78afISGuEff/4KY/zePV9nbqGPt2vsFUauYNFJV1I
vrqxy+UU+m8Xg+G0hOwB+buEct85CiLWi1pdmxsTHn1BKoZ8NBlyws0uhROHSpSC1EQvpLoSFVEg
TaDvQwAEtuLu14LBBgbPsNqp/EwhEnhU7TIdNdqlImu3IhQDSgWxAaPMh+k3YEZSeQbTY7jnhgPP
Ka2JHRYpnIQRoY2N58niYUQjzlAob/7hbn5T/Co0TjGwYb9WsEgYOXjCZT94wqGdKGMUHDjs2TF0
zWGIHIOhuOk9DlmYrEaf2ejtvS7PGZpEBDMgS6aXzaDe4qvOjA+GGNT6eGzQgPmGr8S2uuX0yUyn
uGzZ5aj8KDyj7/AXZwLmTdl7/aUDolchujSfQseFG6poV1B6oA+ujNsK5fjo4bcPX+4D08cE3OQA
KFg+63cvnjHY4iHAR5W7K0VYhScg3KWwWAGHKwLpt/U09wjFH6bsx8GBK1IEt9CEYCQzVRLDUjCF
Z3i7WU9Gv81PIUXfn2z5ckdMxjYxfjdM76ciyLdjjoOuBxX26CncF8rBPsG2DaDyE70bREX0XWM5
dwZ44EIXGqExYTyH9R+/9iBxjGzZZxx1ox1nXk2nwzxUsPKr7S/1BIG/sAlBBKmlrPKOpsOVlsmh
H0GAHd/boCdhC+EasADTHuQXH0ZMeDYuSFcYOTmpM+8Av+oOCvWVE8Zk6qYKVe0oX3Rfl7WGS5+o
kS4/ZAlOiEzyYHChNj41sXAQe+eXWt0QuCuCe2Be4Y8sNK5Vt0bRyIACn+XhJGl3t3nC+FdGNM1N
5QlcHrwL/02YsvbQT7fpXl1+mYew0A+9JCaJnFgiIRD9bthJgGuUX8PFu+j0Uq3X5YaTha1dis4V
8bCNbyzwGJej+AcdWjNpVi9Ulw/QMwL7JqOU6SheFBiNQ51DHT3BCYuKFvqdgvUmv6ediMxrs+kI
zP4TDjOA2ihGIPcUJD5ohxyWsoeGB3fbRMtHufsZf0Zj0u+I4CJGjJyXDtQbD/SAID9OJl6qUOqg
1ymNz8HG1rxmHRl4rAY1B+fNOJyQKNjMLKKMN+UIn2t0hLw6zMIqTF4YkVxGGcz9McRBFTLWL0lp
pOXpgXkg6R0L//6Hd9zD/f7NALsBEf/KRbOjnZVt8i9tE0dxdWx6ONBs+p/HtPZz+z657Sqcw1k3
SNIg6N3HCo5LXLOR9U616OG2Hod89liou2zFCVV3SANXqqA8sWpJc2le7gQNqt/Vu4SZEeNNnp9v
4iVUkTNzFGUur8wNNwlGlnTgHjkz4zv8vOltawjmxGdKihlmOIv4SlVarpoNEkPau9ULCJMJWnti
vrgRU+GXQ7gNg3EeppIw3QT9FfSdjRvcMA41LIhea+WH/OQ1M+XPSt3m1LarwWQwkU+y08BfaTav
Q3rID7nbrKuFuu3W972ygUa++KzKGcD8Yl5jUFrN38d+229VgrInMvYdu3YFBxkHku+GpoM1iA31
CUF4X13qZbWpNv2O7a2dxTu2YpjmADU3Zg5MV2x9dz8AU+eb0ZXfqxYcPj+J8kWeueVJZwLK8OvM
BTAyLPOJgKVA82V/TvLW+IGOgnfW4Kfe9jMEieopvhZkY/HVDgOskFx2WzkXE8BrsPjXpdu0p2aD
v3NbjpvFLdImLLI+FmabBJgLwGqcbgSvoZ/VR3nLS/usHodqk3JE/juorLLqkCzZajGYPGUiSyK+
rRb3g+owMMDqBAYbdAXa4RPtDANNODcju7mwrbJSncoTCxQzsV3N5Okx5V9lEHgcYjKLpFkOPJct
LE3mJRd00uZPiZL8J0NoO68gdzhwAf4xlzGJ+PyBiNPNjBbvycivdHZHK0FKRS5m6yp/TLw+i5H/
XOu/Ii9l3RKWCbfXzS7dDddRj+FXy1QWC7LD5/I1rbCbFaG2TXjHizszrSWjMeR+DVSHyWdT7BSk
GjS1i24Xn42wDO7RyFe27TqOmtnIb079xLjWk3QHV21vQtoCTgQWABxAhjwDrbSBI2kttm/uef8+
F6Sq4rf8ex8HGPyqLja/yPioxjE4gJ+to7X9o0jvjxCm5VN+gfSB3IUBP+OOX1gFsOr7qwLN/YXG
VfAwgJ2m5Q7GzPapQsxwP3/wkZTfjJmDxlvH3EXAstNmIf2+w/6vPqIGqsuxISgDUEkwieW+YVjN
oWf1Q/VaUUtmFv/UXT6hunPhQb5NsdNCM+EzJ1mM63kUFBHMGITjBzNzDK8g3mnCEIrNlw9YXnAb
2WvhqLMr8fHCVx4pF94HKMAKYShaA9Bgh0W1rFmkw9X4AXcOGkmWUMR9QowMToS207DQe36hvRNA
Av/5hjEvDIwFU/EU/TnuoJWFhu2h0b7+8yHDbcCc8pz8FlYqaMp5cmx6Gtio+qpfwciFTzY6KvMB
fm+q8/TqfTbpFzATf5pwuL5N5UW8GcDKiqFbDtb6kQkkHs8PRr48y5ndHltxjhkLDEstFnSahSu7
WPJMQYzhxwyDmEtSgWMlwTwcqoAIYmSzOXfn4dL0hw7tNz7XU/qiHnk+q8EO5JGhKB9QCfmgJ9MZ
MF8Vfuuan6rSTTbJZbS3ql2JC/yq2RUr8q+HWCcR7HUx/12n3+sXW1ngyQ/pvHbGWemD+iyv6wMc
rNl3WZ4BnvqzeWz32rK43k+AubRu/fl1za+AQjJc0rV5fMbTfg/U20KX4b2dYGgCsDbwd3/7g7yW
18YRUeP1ySAXYdap3X+4cUHhcvpOV4Q4H2skg5jagBYD9/ZjOsmUJEMwknFObYZekScYYoQzwZAi
0Jj+IVSeK1jKjqFXbGNbhw6aX0HygOK4CYHswZcCnbMSH5KtuuiW36V2BFSUz0kwmKoLhhXTb1gH
JIAzyD8QEVWSPK4jfZuSZkDBS1XOhgPoSeUHZwykCuKHIrmiUEazj26EnRXSDkhbJlSXOBnTkWkY
JyONG9r1AFN1sd0iOm64VnEiv6HjEX4dd4T2WF7jzyCudd153Fc4mH+FPZeFVV6qO7DvoW6zy7N7
Kwq5OhaMAegPeDYwsabLQPc2YpbL/Bkwj5A29O5iJWWjYF8oWLsFvQwgEz6P8IrC4wuIZCSyuTHZ
IxSAchgCH/UrujneFnLsnpeWYodMhQelYS0qq/3bUafInqAlpxfaMmX/xFGVQg8jh2HnFHusz3iW
rvDF9foIGHojrGPEzlkhtwsKuJBUrKt9/cbtS6iA5ReKTEhG4kEi6xUYAUoFV/pKB86H9oGjCH4z
Quhqo5nh0AmlpvyPY8GzEQv2L5uSmiynDarGOTY4lDCtMPrNIDBAWMZmt17r/gihuVNQheMxXDqK
eDfUC8c7l9Se4fj+GzRBSbRRJGZQXya84+EJIUmzLjusbxh/bChLWKV42+Uu3eABApMNaxJYXSja
ADMQml+fJ9gq387FHnl3x49jiSmGjEkrZgnHwQ/rdHogTP3Em4XFXUPVhQm+qnecJXZ/xv8UFuz+
mhPvpklYzvpjvNMmxeK5SkTehLxjKWWAiHTRY9WkjPmc2hMz5DyA2Qp3YZpvpDlWBxxYqAVDCHus
DPALTs0TGRS1l/M8Jkflp9+yhg93jwMv/cYuyh1N2CZETmWTguEedGK4xxJ/h6cGuJDINIH0AIVK
iKI5WSrRKdCKsn+X5YeOnaEr65vwwaPJ4GsUDbzzfI+CwET6AartQe67oQbFtnVbQ8/Fj/CE/cyr
DCDK+7ToPqhX/4foZoGelD1iyAIEmBwL31CCJthX2LxUOhqh46Akow+D0cAayq7CBy+V4T5vBmYX
1w8MRnYlTg5fsKDChNIN2zgjSi9PGfUmTs47+Vru3rvylGbigTmL7xmbwNlo+V3X4Vs4AYXtHyXN
bIjl/7i+vnccLl2cdIpC1ueenokZ0NdnmwIB4HxzgBQYCOxaMMaQitH84w7aI0USBw5SHg7p3O4Q
QXDrv8PvYHYGVI68bmTBmOKE3Z4+vTQ6cm5+ETBhjvXBmLa5O9dX8rt0H9GVXO+GMbamOL/fMTYb
M98ZALpBLs4Y64l1gl1P74GbLbhXOC7cmQsVNvK4zxNPNhFcgQSV7ZWtnz9AIZV5lIgGjMt/bgI8
H/drsb9zCSHEYsiDTQsACO+GC4DdiX7iX2ODtIQv+MDnAH1lcX6dkaC8zqwGLHb0Fmyc2Cbw8YT0
xipyxp8bGOD7dDH7xJIU90j+CMJysdVyFBDhMpPDhcS00YOI1nGANlUslQPSzxhp4jrD2sQ6LP4M
EN9rT6f00Fdou3kc9AKegv0eVwbB8QWn8W8/mKlw4aF6xgyNtlR/OyjfRLCYrPqoP0hgzLPVzTgY
JPzJmONNkDY9uVVb9O/zHr9veIsQCgvmv6fc/Pu8/IYOkD6O+5XnluJA7Zi1e1lJvzDhnXS0ZrfX
7HXfoU7/4CkBcJ2VM0wxWVhNM0x52hEnLkT+hX9Sm+O5OpVxpUSCjYVkItiKkOeohTTugFJapP0a
0k0GgRFSKwbQXYQ5Yrm7fY86MQjmHIbbN3V1UGDvlpMB9tX+cFq4fYFtHlu8WmVImbByefNDLAT3
LV2wHLL6pAS60AGBOaNo37AiwbVVzskJDbQ83HckiFKa8ORcx1zTypcX4koYhhow2Hcf2Rf+tBAq
++cPUN/zKFTe1Ghbruc5+rf44evvBaLv0dPf4A/P7Hs5uHkDSIIZq6JIfjDntWEXpd86eYDQF+rO
jVqIIumOWJB73I7uZbBpr6xhOFTBc2dHZFOZ58Iz12yjElyHJRTYMlFDUhL2XXLqFrUWkBfZPOwb
aUXkmGD6Q/VGPkQyI1sI7/wyHFlHrg4Na4km6hSM+d1hErDZ3h7BvCIAbDhFwX4jvmeH6yV5QW4a
+9SdHJiqxg8ErMZ9pjg2IIt3anh/SN2JXuFl8naj9Alja2D4u8EZLuxDOIf1qLuRz4P8ECMh+0sY
RPlhWVMWbZE4vqOo0nbSeFptBOoHg/gFJo+dKA5OreNinI3Kl+8QwXOe2bXLHY6KmG5+C597mNv7
SBDRTfr5QpkoA5rZ5yw1Yf3Ukz1WJI4x3x3ZcrAwIEmr9DsgecIbXHJ+FByTrw1Ox3uhG3ZBXzkr
LORcGWhwOdekmy0fdvl0AEEzJHvOVzrh87Vuud/ZjJo7KRfWKxg8cJhmB+S3oafH0y/uHVSvJUY6
GBI0RTBvcOhEb67ccZgVPDgiGzJ5juHLYsflV1ta4RdVWNC0YMHDVkO5h7ndOypGftRilzAiO0i4
YFHIzBobAhwPisyRd3lzUPGZFMRDMm2SAG9AnZs9u7K4NGf2GxzeWVJBgMcPGwqRESGB23FVczE1
4h1r+/KqSW6OOIAzTTFW4lwxnj9ZFGltMH59yh5dBSuLgefEY1ptsf3yI337tR+LNBCpYMnPINA2
pm1sGlgtoLIGHdIMsK3Yo5arFFtDgQ6Ax8VrldiPYZc5Rzm4jNi0uQNVTi5OPeeY5CjqERZdtFm4
g/CP3yDW3fhI4Y918ovAF9n7MHq6M2uzuN+QhnZYlvCiKZGAx/LPpiVX5L34lntc12HfYlySSMi6
CTmAuRHwvrmIocZyhmPGEHchtMT4yieXpUOCgJY2PrJHJCckYL0IWNYVosluJwpbFghk3lS+FITc
DBxoqV/ox3zktTpOIHDoxhj6UOMSksaOVUN98GigRJvWEYKGc1WczSgReA9sUIbm4EJAdsizdodv
kQ2LIjZjUGMR5WNqGAL4nEG6uAdieSZkrFgykxR3xI3KpsVujrxyyciAPZgLxHjPiwVTD6iMz4j8
G1iNGR5pSOUBMOL3DPuzp2GzAd4wx61YYs7PR0gtiTwhxU2NTlfAMbmddH7+mqpPr3la6l9HTdJO
ReddWmI89yL7ZKzJdjmTp3nFsWe9o8JCjYCE3fqs7uRr24Xh6bWdmY6WB4VqDYEdCUyvHfYv6mnT
78A2h06sBEN8SSVoxlbjEl+5xOkR6IjCUy/FckGtwQ4By5FBZiidddQizSTx9MtkRH6700WlRSQ1
QkLJynzAIU/oadJFNqMa4v1j6BTisjCXQYa5UM6m3xwQ/gUMkR5u/hN7OOcJd4/PgnIJ3w8JzeyO
vl3nHrdj770qDd4Q0+FvGRBUhXurRg2x6xm1iAgbSkT6rJC8y5Xh0IJ5DDTQdlMI0wPgdXWihGA7
GYUUZsWCyA0X3Rq4DBNmixINW4B3PBteVSYunL1uIsv4LzjmGUkQtmxc7jL59umGXCqu1eA++qXN
oebCVXF4pMrLN7eha96859eBaAi2TfEqCaYCRA70LnnhAIbzvtmlsO0Eoa/pFggyM9n2aUUDqigH
r7sLNEZMj01Hgn+KEdANkoWFhQamXod+A8r9XhcC7Ib7fPcpy38A9y9kl9kgTmFCExo+99XseWFI
5w1tzcG3YoLdZlietbBYDxgcEdr4mOZDp6DWdrgu61Pi44Om2sXdS0sGe2R+BqAzTPPmUO0xDs6g
3sFEf1oKTvho7fERwQNqR1kvwuzpQZhV4DEiTbXepUkaDaNXPEeuTO4PPRSFkZ0tKYUxSEFjQjlK
mSrhgZe6dBD5hCfgOBO+NaNkJV4tXnJba+c7SDrIPxqj4ZJsnCqectsKK1CCaHBlEdR+UTAgi+U/
7Avfc2VTzfDVf9+D1/A1XAqTQpHK0trXDhUmX/73Mz7nCPBY2t7XN1XQv0cxh6Ko41s+8zV/kTKz
sKszvyZ+xINoauiJ/tWfXFCsBu9/BSfeXHSSkAswyvAkV52Rjv7fA1kHMxp+Nz5R7mArwTfxH1Eg
8HFyj4dQ+6FAv5HgipAh93pY0gd4LBRnPCFPy4+pYfmCmpEFjS+oqvnT/CqP4bdp4HkkX/z3NX9P
1Jm0AgAuhWhAuHjpxPngmPAZ/E1U+rRRnGpWX/jQTG0ptJmC8RMP2z/Om3ggKQOowBEpGNFbjKk4
fhw2PvM1xTQvixUf3x8aPv4MSwOf2SfFhluIbo26hJ8cAfH/PTuXAo/nX3lZxhntBpWUQfIbFrB0
q/34KEBv0RqJfpuXwAviwf+9ON4P54CzxGmg9BavhIYeYcm/E8NpwL6Mf+Jbzg2HgwN9n/AzPojn
FDGIrfjMc2AHzd//72XyJvkCSRXTR14p3/73SrmE+KK/4jYT0W3RznBhTD5+HxkFWCxmT7xIXhhH
gMfx9nleXiFgDF3jmnnvUhLiJA4g7wFsjSEgSqXXJMZ87/9YWAtG86vD4wGLJKcGr6sTB5o/tWea
iKIKM7Uz1xtfVu6/f+cbPniP/K02I9VXfBGJ1ocrHWMxDjHrORUvXM7e5QB1CJwIxSTuhyuI9PF/
HyAS2sawzUsZMkIETWDetKcCZRij/HvYf58ZQ735ieLymQ+8TJj3PACVxdjn3xPxIx7Kk6b85DVO
oYnS1lCDPajpBQCoA7JsX0diVRnR8Gs8lFeBYuSGu/C/X+aHlKIW8ze+uh9JBv97/T3Eb/CE/BVs
L7K5HBGBTUzl0+79OEr9PGSARk0zwfIadpD7ntdCcoyXJRjxIT+TR4uJ5RhniPvkcwJIKGcgBukl
P4wWjx+FkIE8MH975FLSnmsO80XKnZlyABMAQSgmrH/tTjsDspKJwkSQY1Dis6aAHPC0yuKhzRiA
JevsYF7fh0Sz1RhRDgoB2cAleTSLV9TFyH8r6LBOwoU4kex3lAyXMq1ZLzs9FY1wW8J0m7RNi8UC
yaoWvRaJb547DLgEdcV+Y0+q+lmUQxhk3PbwCiUqjIn+8QqdvpeEZC4vY2MenviwbR9qVN4xdvLu
zAgXBGKotGThE4bFLznTPVw1qPqyyNB9/X3xFIjKOeId/HxIvkVYBKr6W/vN9L7kSvke3oxa40iS
PHKoW9hKhMt4tB1LDKSwIOgwMGUANmHZMM7YXlWBtKcZzVMCx0uHl4AiDXd+9ljom2dpY/qQxDBg
ADVA0M+yMG/OkEp9VAfCKZewIxNmVIDaUA1Z57kdAVFooe6oRoRSioBtWukbe70fL81x/lnGmQc6
AfLRluP0wM7zkklCdoCYCKKjsn/QtAnnsg3dIBeCsLrXAz35hczvtA97cUPQg4vH/7g6syVVmSgL
PxERgChwK7OI81DWDeFUCCiCCqJP31/q3yc6Ok4FBzDJTJIcdu5hLdPjU989aWRaypqAakIq0bjJ
wmWXJrJymJ/91188qYR8QHxa5myJx6g859VMm63+d20cedKA4OY+tvgSEbdAVIlXAvZWXFz8mOMF
zpOn0d7rP1ESXPDSxsm3X6xhywR+AB+cEKHlqtmdwsHDH0x8kr8RYFG6WDfIZxTrxW4SsH6CwnOh
tC3sDuhSfeHn6EB89ni6rZDHPSGgryTeUx2Za8hmCldeIlJgowL/i2Y6ofp7N9ZrebosMiIXTfcM
qRx7jvdAvlqQfYyTY/pLMRU2OB0iJ9fYXFW3rqF0w0EJKjoWCehHanQH3sWrs/C2zqWZdnVBXMCd
MMU1TO7D3JaB34il93hfnl0TI5jst4nA/FVYx6e56rMJYbuLEvtdEr7YV1P3VcF96p4HLZzjgnHd
ul2t0/K9geNqmFn3sNs4jy6eiHDe41Nx6Q06zDBsnFEkwLx76fioPHooRzQclggGJMKkM8J57VY6
2T0sK+8JKI02emSLXrM4aYEq+UlONlCR2mqO18GYWIyC8Pt8gLsZZD8vopN6qA/sXg5tG6SRUd3i
N4PADW4NKtS7pRNL30TlUs+d09tDX5O5l8e6E4A0B9m1TGTF04+zMWzgObh6+LanE2YQkG7Oks9c
i3PD2yViJg3vWOyVpZJPs67XrSeV6rY3D5ecthld2ihvo6dX+XcplHD91MZnbY6avd9keO7Mqt7k
fp1dp/iJ4aPVWmV3DGAmb8ZLo7hFqTIDR9dWdkYTxNByTAUA1Kh9CrYLQKSAMMV786eYgaNTHuFJ
XF4rp0isJCfMhUCTobTJRDBdPjYUK4W654UAq7op0WoatNFw50b5AzL3WdJMai249SawpmceHQcM
7DBxrl7r74TErriq03UB56Tz8YFzXgydqA+e4GuJF2F4Hhfz+/J+7Oza9tgNb5IlxyhQh9kCxz7l
rIBGBZ/nRDnIHnu4hh4DVwDccS6iDwTn8gnJse2vR90tmyLCsq0LSlhAgUr3Yfur+Lf7vlvVmnXi
3iICqyHcYGg8DY1On+NZfDZ9ndWKtasVmmm8Jeu3ub9WGTJEdJuDs3gmcBZMMkJS5QHuV5ggEH9Y
y8FDXXXKaRKv0dAoe61ytXiYp+yMCeMd9LJIQbI/4vGk4VtgDroG9uMVE5CkbtM47BbS5PIcqjdc
dFK0pKxyV8wuIS5lRrW5vo3oJfyJ8Ed7qkFDAJ60zNAz3rGsAFtzkKGZwDeC0f3CMRI7sfBbgXXw
pTiFNpLD/Oc+TFxGGHETyN4WAbyJf1kX1yF82wl9g5DSNhmwyhK6+fSRBEqHnonnkrR4outPBt2D
AqFt4wtYpWaVyqyryJgy/obRa6ey0GtE0FMzm1hVHbCA2aVat8Rz6AinbvzRdd2awABhh3HBRplI
JbCYDLdOx50MYhL3hB3XUgj52Jy7E6WZXhVB0tJlWYXgCsty5Z2byACuRpDQ5ym4mb5CDoRO5lPm
A6DRGDaM66uAb6ruYfIadjUbty39CSl4KF3d+jyVoGZCp18OrpyDB0OEyrxYPo4EpxIGKAuxEBkc
k2b996f/afskaCH1tVhiWRipHM30Cm9W9wkDOBFtzM74yNtoYfv0o8a9lj7ohcW0AHfhOS9oFX9w
Cnt4BTWDzXOP1fGBm5hiAzQ84BU02OEDExJ3FnEaEocZZliWJcWp2JuWg0oKc31Q5JNUH7R4A0BN
ijYXj1j/sWQ6WuMD0Hod2L+ht+1Lf8R0/rVAr5jAaAvDJObHbLVNxxK41Dj6Ik7hhufULkNt0UTy
8KIKIeVX0pnWhEMe7gzT0yB1B8nPCy/6Y/OLAJH+NNPHzeKJGUvc9DXvreM1jnxT5WjshICB/IBX
bi4EEBSm+CK0x2zaHI21thPSg59FRWL0u8fTXyqUmSx46nD7nNfzelwTaPeb7uPdc14OlgU+BCHN
7dYgWTntL6HJLwKXVsTZjOCL3CXU6Sn+wLBAvYG4h6iJpycMnp8jl/hRIa1womcoXsUJRwRDjsib
T8SbVqTnDkcuv79yya90AORQzr9HlqB4do5uWFU9nuI+Wnf45fmVy4wll70clrzPObnxOHeYenL3
sbyOc7eDHWX3LYAfKIC63pa4bwHKYmv+1e5aHcdc1YccS+CxgzH3iBe7guIJT29McARYCFDm/gkH
k1SESZ/u2GDEkagZkx0HcGD9rWznEzzbt28kH4TVtH9eNZ60eSzxekIe0dCWry7jzsAYm38s2Rn7
GZJtusty0B5BkN21uW2WQ19CSOvDibPK97hz6sf6QIn6NkVLSDRe1r8wd2CFA8iVSKZvE39aiubg
klcT+wnGwZwwrICX/bZXPi+9zKGXPH47S9NTRne3Gj+8cvqYdpbdZT282705CHfebUok9+K5AAcU
qR0UgALr/GObQMvTx4ffB3ZzztrT5GuKYpfBt6BR+RBsAtgvPSrxxx0u+Sj4wrQs3fhX7fN9d8kJ
mpHLnpe/IsjPqdu3E/CMorr/PX/ELc7u7bA68DiPkIP4MisdTA6Wym11uC8uk5q9J0ja7N4Arpiz
nTltLz/ygjemGagVFWiZu/f3A8nwbnjjjhflwieHduTtgqTAmsJ4FB+4PqRjYwq6/yFF0CFGgDAM
TdSNxiTaH0e3swX32BhNwPgcUeudHnQGdVj7JBBp1l3tbsvPI7aABhrCnmFde3of7ISc9ezWAj3T
pUFSaLHgcDCcXsyMgHdCagx6uOSfPB11zVuptqb1cNBVM1t2ocVDzmQhJUQVd322VM1KmCawxD7a
fsu3uC6QRSPgfmnofvlrjGrdZbuWsiTQB/g8OyJvPoOS8cdriMHB35zPY07YN/KW3KX6tBjpOP8m
4rNwhz/6lBjCn5HLk3wfHn1/hjwpSUCOyB7aWom04fdL0vI8lZoumZymxNDzPzckjAeI1eLDkBHw
k3xxhqiozqeLfk/oRvzxChzJnUd5f36i1O84//Y2EnDCr/yU3Dyy54RHniFhgFE9gRPnUyi3SETS
72MEG87pFeTENeXzOvy9+jImvyF9biyvmyX3a2bOqt9E7BNcnJ4mYCM0K8mrh9XQmL9n2VyaCVwy
BP1wZU5uv/WCefD34/tlplY1x75j7IpfBmF7fB9T+r0YzPpWXzGS2ZJqrjlg/Mq4CfZZVGbIRcYw
WZxAScGW8VOCwvjqF7/4IZwgOqX1xWbbPfRmxZELtrnGulgyOtipn484lz8Xt+Nl/Uax/Hkn6s44
F2qBz7flyFM0CN6YaSG+BY1FG3wH29V0v+1LE/9rEhoJ4eN7JFm8Iwmj/ZuQUU2PIRtalwLVXfbb
5t5fp9wi4p3a4LE03Aw0/C2T3XVLHUsWYAYaagdpo+ECpWxixHm9BPIgsdiZjKcnj9qeUJ5/uCXo
vqz/HFlDvrWlSMr+FskHLfmOfEFeSbi7EuP1gbno0CkWcZjv6PtUEOGq3JMD7/5di0j47UzkU3ym
K04oiNdkqNB61zlSDvmKPv3pmTEbG9HiPFbiec00pIplkoHMGsFRDhl8n+FFNkIlI4v1j9rwzLfJ
aTzqzoDBbQoVDAtIilZqzIvyeidGQIQBTHRAuX8e8CUL52GVM1qqWpiTZI0+DRUWknVH8J6LeSkh
GpooI4zWKKWBwkAZpQsegPaThlYEDoS3ocMALm4rc6oEkPMfP9RhT3Eu82SMi4twbr7DtTdFPIQq
9uYCVDTp/OQhvJmBEPGb4WvVASdJnTY/KbhpcFCAAdbDbvBeoNkw58q+sygW4AgV8Hl0572lFmFZ
Ep51/R9pj2IRwQ1fEuGDIgJY0CvyJ9QqTHnIxakDc4/V2b+gpiiHQP/1K7xXpJ87wIWdMWLwa/ce
P/9Ql7FPKIfvAN9I1Gq0FML/wPhFuci+AX1bpaNsA10WzDKJ4bLIROUglHAUG7T99D/lG6pAdEno
BIUyFZSaMc+jncMsdH8JDSNYQ+wl0Ciy/ULpgLsYjrAfHSNH3ur10c2SQPjGgAl0968A8ArkS5V4
qI8uGHEIT6XPB0IvwzkfOGGGReNMFFpHfDs6CZ/mOzNzCVwlfYYPyqNEpX8+ID/Sg/honJCcE6Zo
HuKEv/Ix5vybB5f/zhnhWkI23KDjkwFHniOJMbr71frsYWP/DAp6JYnJudrVITubeNTddCeMZp8q
iFoAhOsj4rOw3WF2EBnxR0dFe2cyYD+5s1JwwpEpge7PuAJ3hlLBbNigMKQAcxOP+I/SGGLfhYUn
SPstnyNaSXNC8MpSydiSi2TajlzIi1QM8W9yLgmIS0QWyTgZFxZzX0wo15LqFL85SNrhrbap5/nY
20mlqChJ/yvzc0I53KFW8pq5LzuykCPHiLXno/FktT5NaWsWlMuYTL+zDE8wgKgIek/mA8rhyDmz
HUd+osack5ifyEuUuSM4Hw3qVxfqyj5khJ8SeOCbjlrxzH/K00KckzjDxZiV5pM1d1jaC6dyUa+K
SrKbY8HkNkn4I4P5y2/1UMDxvDcPc3eahOxrrGnssGEYVIcXAWwhBHa5MuhWgWDryY541v/yYrQa
7cNkLCYdlsDP8dm4NArvICrJR6MEzrhFiu/JNx3nJOI+teAncuEOL82Rd6DS3+M3I26ShsTk9n2E
4/cmr8I5f5yg5qDl/t/lNwduUhDnNIJokc85RbC54cj97/Gbhl+/J9wk/feRf8m4xDeTI89y/D7L
CQm+2VKTf/lz86liHRS/8hRHfuUR/rgsPdnnmrvUiUT88Z1Y6lmIvzsvjlSFBCILtg3sRz53eIo7
32YiAeWRhgd5nEe+x3/1O/3SvEKC4P4fxsRPDagWpZAJyXiWn7j8liu636mvrkuLH/IxS+P/aT2y
YZMgMKU+rfQtlucQcHiOzPj7ZkyWYtf4eXfKIT0b+rnCPvh/X5Z0ZCcWy0+L8ADpLCH0fM6+6ciV
OyTlj5K/z4jH+NqfO5z/+wi0Tstw+mxcjdQlHzIlASfiRSiHa6rKrW+7UgZ3vrlzwiWNyq+cU/D3
nKe+FeL+v+JJwE3SwxIvdsqYLPLxK7zM+eFbIEm5SWHUWghP44vLNXfZ/3FUcdn+FMI5f9/COfIn
mtYrI/LnUY7kRyMty99vIm5yh2MBGoPYyXzL+N7j/Jsbz32Tcye3W4EMFiOPjeY8SMPxGz/QWNwX
RX4qy4mYOD6bpCfRdTeHxFSa9IRACWkIe8gnJclITNnfynBOej4JR/5oFhJ8s/q+MzcpTmH+YrTe
HFK+vm3xyZybZMWfeJx95ufyWy6CDjXkW6g72Mi8h1PORpJHoBUBcr0aW7bTu3ilumpuuDaztez5
WBBwNCI4KJVtDcfyF7ZZ7JyYEF5uC/Lt2QYqaH43CayeApOF+w+E4X38vdnv4VUxQd9MN2LCoYa0
L9vD9/82ESffhgKXjBOahSMtwOtzND5DipNvAxKFteSC1+B9/qXjGRqdm98m4JI/kpnQfX1ySTrO
t5Vp8efNMY80Gt+SP9qTtFTJ+uZGJdj58j1oOB7hkt+oIn88yyWpyZNfKYs7XNKafAbqw7nIi0rj
azAmCQ9xxT2y/ObHEygruOQnCuFX7nNiHguiNj8Jvx/8DGybboFFwFBAB4WKFmHrkwvP03zc/xY3
6BzJgkvup4QXfRQiSkTOyLLkWGBIwQs5YevM1fc1KOL7C5+FVOaRnZN5fGZiLJEZBfLI80AxlIoq
hSsK4JHngXxplueBlvhmQQoy5zaJ7kIFchdpuqhDRL87dFddq/VIanKHJKIjfGpEkZybR8onQ7In
I37nx+fBPFI0CXr4Uh/ECPnkbh554LL/1gq9Dkl5mMsayCiK/WbNsTrQELwEd0lApobAnug3I9Sx
n1eitRNRfYqkhlY1uRz0I7s+/l3KvmGAh0djezIEPlaKbAMcHujd4L1cBmbPfSsBNdaGTWsTL3TS
wcvracKAVQ8zqBTAf6YV8Vcp5qpwy+uzySoK+w3zGtHvJtp1u2O9345CoNHkDezO5AzdUTM8QyUB
3LfVbm8j6Y+rIrXakY6DKoIpZgggx1Ig+kc9eDPws7nbKKdA9VOBsW68TI1q4PGF8AzXFe72g8dt
/wQ37gKERKRAgwocL1sC69HD8dgBRiEzrSdcIpOMmAIVIxIKFjCFJndMBQXgQXYC2KkGjM9YVewE
O+IqmWSP4R3WnVVn8HR5BUvHGCcRCbAH8cftwrPQsaWjGQGNkgmsHjcPULBlYIC28w6ecYLWbXzR
/QtTxF85ujSWLFyjD93BM0gOReHF81gD3s2+EmSEh54G87NljKuhCeVl19Fudg6D6Ij/u+qUrPSo
ZH7Z3xeAEF5rT+D4ac6F3Ss+FB6oygN1DLQL+KVguORz+A2MOaaOtGNJR5pqlLLN/j3Pe4vUAxya
Nceto+6u9p7HCyyD7iWSnO6sdDDjBSBK9B9bFVggu34MTnJUmyIfAGjixZueere2yrLjTbpTegex
TziN2CPwjjDR0eIoEH/i/T1QdzUeGpY27CzfGFIMS8W80PzF4+bvBaCadZN9ZdXK/vXCVt+i+59H
96EMu+nPtew/A/pA83bSSYPeEgPtSgcx6ISOyqqG70EJfiwV6liqApAZcZVMa27HZysLLg/mq/0j
vCzwAx8Ye4Uwgtm141wXfB0Ad/YaLg9HEHQMqNVGmIpQiSpTnL/wOsQDD98tT7Lf0QMT3wB9luZX
4wS32+0ZpyY8d6dneii2o1SzKvCMNqdW1Mn0Bh3vEtwKB63f6Y2nqCsH2Px80DG825KRmW/uQ8Kp
8Ql3M7/cGkpf3tMlrgCjn7YJwAeLbNaxrjgcWzeMpAL2g7EpFoJftDSb5MAMIKsWuokFmCWd1CoL
G2tWT0W7IMCsUMhU+LV7jFKTMAj83/h+BMiAoTjjXp6EDBgDVnagLwVkFJFjVmeVE/dMQV2csr1q
oeCvh01eMKIDe2RlJf4BDiMkAY2EdS2QXc1ngBs/DEKMtsKh2k5jbEBs8Ua0s+rmhx7qoBwdJIBV
3EkOsorJDCWnk/21U14/5/qPOwTWo3o2B0wM23Lb8YyAcLghM5cBXvNJDEoJEzAefQJ2kza/sFVf
pVjRBoQKQqljEdj1ojWH2jhb0+L4ApO7PG4t8KzeXhcbzfY8Mr2W8BvFA2iTcDJuJmKs6vgNYyxb
GIC44la0l24uMwgJTrOKKHAFaKg+TK6rE2ExVvmXDDOckzGkV7azZmXqV8MCfM/a7lB7+i0jVCU8
7CcPCE6d3qloPTQHt7d1WzV/hKDxFs+Hw2u0IogCsKdKQGtj+3+D82AzpTNl8Olr7wFYrEkgqMPt
W9dN0tkJoEYFp/cx08WN6LTEoeOgl+PNCxRJ+fS1ydP+9obKP0gHnbA70023B9d77cSorQkvsrPt
HfCOP30Qj02oKJkv/ecQH1zDYgRdOpYSO4g2b0Id9meMxWc7ppc1tvH8AaMPiDYw7kDMV9a3sbq8
zp50tZUSrkFBsvJBybpgoCdR3Prv/bbv0OT+gp05wFGfOFoC+MGvAuILF25lWuLCNM38G4xXWKQZ
QdXkikcFekiF+LTWekxrvNaWKPj4y6KrCtU4yFlTiYmEqJ+DeXcx+tBz6Hex5Eor2W0GCRCpBFJP
ZCjW+o+Z6ne3yp8SXc1AAq+LPSFuq37nqIbw1+JSRd8f3Se3WTVpodDqV/PnnGWRFYqPg2Kb78Vk
AWSlMJsSvAHiXF/5A4gtAQzuhqcExjQwmdzG73h3MHoZZ662l8fKtDNtwEVVGK8WtGWmsiRqOzKQ
1xNWHTwyLBxcd8TQEciF2biIUO0K1Rrd/YEpUCXc/P2n7lliIux4LPWzdNMBAVbMiWf/Mj7/lolV
jzHzPSxUUKhn5uXZ0XboCyFip8WIELta5VTYFR8suScP2wKTCp0PQwQjpXKN3bVxT1M5PIHF1Yds
l1DzN8BPiRA8u0d5+Ho4RthdasDo3g8NbrAYgsPiNWhqu+pFN7ApXdb+TutXm3Im0R1nHT1st4xv
xJbzqOdS28Z7dkRb1nMgG4Xb1XWDpdK+uqgzQXwC3L9yLnijwcI0ZNV4O7flze0ssiievdZSYjGt
ISkIZDnnFsGqhFDD3NasNCKiFgR3lhRTjfVjZ/k8YNeI0XMOpdvKQMeHY2hfgMZlI2NOsCVxkkE7
akW9kcu64E+34Y1QN4J3p9VhgLfEIn65+Nc0clCrfXKICfBgzhuZvR96ASXVnkz0CmN1eOq5965T
D+N2rrqsUSwY+GKBbiAH3fO8iUf69ZjrSHcYfU4OnQb0EgKTCYpCJYrsy/hm52WZwd8hG0HOhjou
YLKKYei8BQpIuHi55kOdoKYH4CdIl9cxngLq5g2eijk6S7jTOOB09vMFiWMDJ8Y7cIJvGJw1G6Mt
jBYY/kqr09jnk1s1AWgaUsc1CZmogg6BKf3J/Gn2H3e3nuAPh8lIDkvsNAsQSHHzRCPqzYvjHd9Q
971lJlKxLkD2RmQQmKc4kruP32eg/rwHzyGx6futweSImOG+5g8PeD3YXa1nalNvzS2mBHRGlcuE
pBJ2x2KdeH18VKyJ7g0nuOqCHjhjGsLMdAHEkM7ZcxEH3KddT9AoA9hrX4JtPJe8yR9rvJdY3pzm
NpliYO9DE0ok7VDEwNb2FkcqrPDj6wbvjyqA1AAhLcv9Il4rUN3c/XL6xMmvWUEg4rdgZCoeoIYs
KFPBEPEo7NZhhGj9+/AKqZpqPxzkFzw0ayzQjCd5j3uHGD3DSUvgqUMtWI83j0ED/0mH6ZRtlRUr
YrXcq64+nVQbIjsXKUQw5VZnmtioe+akxKYPuPEPsw8r3ho+WqTefn6QPPqIvWU3CUFFFbwtgq3j
fm0zX4/OUEymND/D1Cq2Xa1PNAuaeUqvXRWwliC38FQazZlMmQ2dhM6PCtlBkgk4HxEaNEXw6SsO
0Qx2GtSABDIM0b/RQPA59PeTt/Wyzw66QML3maNZzD9Rxa7sGj+9tRqefOa/PGD7YZ9+lYgZt2sZ
CJIASF7Z8woe5f4ImW6Ko/Dh7fR8fXNxt6fZ2Sc4ki90m6FcxJ4bZFMLomAQvmMHXybm8xi3JXSn
VrGUZwIPChdSID1cnLPMRQ1RhRQckgf2QkgNfZTHdahscJKErDCcygnQdRYKQUB3bbSdCmaZYW2C
GgyICQ6JMTT2mKHmr7DwiHwIs7w/N0JWass80umPsZNZzGrRBTMmG9jL3fLBnViDfRyp6/eGvhoW
v92uVSJ59KXg0bXvuy5fLzwPYqcXnXGsgrsj1FlsSrrk8Ha8r/nRS+w7seKV85qDhBeq9iuoDs+A
neG23WrDy75OIVz2VBvJ6Uyv23ZWxeyxJZYOfOCtDo2QkHRHXRWxoApK5ocP2DgAPdv8UI6uk3vw
Gsb959CkH98XzyEo3iCkOBJeenbLzpd56+xegHbA85TlEZHHAV8SgRkMH77ZCXjvC0Ix8KID5Kgq
uN327V/jGG8YS5fdfFCszrHofEygTESyeyKiiahwWLn7l96eCa1Ht/GkhPWMpfCGD2Y2rF9uQyve
fVOOCrxK1U2Wr4tyJUE6IEfWGZeTO4C2uKNUN6uUJlfMLO1rXPUg+mGPZLAo43J2znNbVm7OI+8O
3mzWcnOs5XK/JxNYzs9XY1kAG5ZCOqpBQ6xh7rjEg546VIpQgoF5kF2CuHWvQN51fzJlk77cSxUh
Fw2viq2eZlkCGNF9V6GWSdmNIdc1vC0C3MVOT7Ypw7w2o5E4UbPfHiH4rANYoYhhxMkcpFFzpL5G
bz1jTSKKYNBSpZsyMPPBhRgEmCQBiLBfkwe6ovtrJCczUH2y30xZdGd7MNRxpoa/BfyQ7G6EN/Ds
FXPynmYiWnzZ3nCRzH5r9BxaOb2mQwQ7JZ7EAngJTVDarxhlHRw07wPkvS5QkPKmZIPJPuJtrhtG
t7KKlb/qcrcvD+JTdOsBAqg0zFZJ0ItNglsBho0hehMTLpHvRovhUHuC5cHSSu/WMdAZBMU95+by
cdf7IJjNtfHzB+yDfM5+FjSBHoP6Zd1e+Oc72lwDUZM2Y5FBfgcBmATsPF97RCCkUekXVE6UYZO2
tABIuO5fPw3e+CZOp04Gfwvec0QgUEN2nazSq97YEPihnV8EQ/MXjFzpt2UGw76FBEhcLFMtK/gU
TOOhplryuP6p94iPydDcPgYpOKrUHVnztGK5gDHdk+fIrNVeKUU5bO/oFK3gP8RjlMQxiq/9xexL
skdNWqoBgCq7Y0QpBFEmQTzjOv37Bi8NBTd/6Gwt+tATsxLMSKImyMY9RdSc6t1QwsyRl7lR/Zyw
woFKDQnVRcNrKoU46/KTswuZt1MagMY7/6FSBH31lgYCBhkMAefKMO8ABtFPIGhJbP0GLxgZvQ4A
piYaIW2OxsQmO1Jhn3A+k/oG6pXp5Qek5YYOSFhZoC50AEIUcALsV4oPq3WR+nd8sKdvj+YHkFCg
VCDYYd4bPcIzVuqsX2+AXX1cwGgFQhuvZDxtKlvadnX3BUYdBCNYzIgrzvCD9DojBSFkI2+IyIpO
Y1PvGwHl+Pt0mOOQA1OWPDEtNsMz6KUsmCfcFIl5z9vQHE/korV8MIaiglBbdGw2IxLqHRHwAp4f
qLYCL/qCN+DTe6KiQufAggVwouE+BdVIH4/7MZuZdYGDe40xBt3jOqbDHmSCKg9XPCKqoOsg8yRo
2kZkB6rs40XgKsyXblY6FWinOpHbTH/2VcIwZncA8dadpPFTGhg2GTZzACx2rQvWhMyJF5TLNueE
5y4rPrOXr0Jhvzut6QTtDBe+mtjiZbq87YzDa4N7ewF+PXhRm4fm5RlxcqhILXCv1UKAvp8U67zm
6/GqatA7cAm8pvgIB7oZ+MD8yUKmuEM+i7Mh0axo/tjXCzKrM5str5JEGnDIefQRW3k7yLKFjOUV
eLWA/4EcfthsyWaG7lHLXcu7PC3e+rzWYcu67eKDMpMPz0lBfnyHTfnx7Wt9yTKt96jpF/6DD77u
LZ6YFjGwgjz77B97Aa324iFlut83Pgxh7iOcmQzTyu4CIrwHyPeCFGk9dhJg5/EQRPbbjkSpmx/L
HT2zBzY2G3UHbPZ7S8t4MUDU7UDX+8BuzoodjYHPC1ZUVJ8K/vJ9IOyhzrvj5zYD4bAoB8ZGRUUL
1hyIyoS44hqKzfODOd9dd9bvULBkLpv1g86KexzYf7hmD2DcwiCt+dK6RbnrEn0Fq6YgHcvoQLmD
piV6RWciEBAkmBsxH7sGeJf6nggPoBzz7QMRGI0UovsB8J/HuByDnImftPL5bjVdSEKryVANtR74
zH2DgTVTdLzRIRqwUgMMQBB0c4QmaDBAgQI2qxuCf5/8Qq3WI2Ab6+6yt0lhzItdec4Ek0KtgnaH
bqc4fPsZiOb81YrboZnUSbbrMQe8cdwmhgBEn/EJx5PEz5QlaKe0lECev4UvLNwTNpozBgeca9j2
l9COTeIA9NDHOg6SKIWwHVD6MF8Ci49Rhq+zRA94GjdhzMRCkFNAn4sZyg/Q5E3BFEccWUiEaJ5Y
7zXRENcogM7MqaIqEgRwVZROqyXO2ONOeI+aPQ7vCQEGhCkMtRXBzJ3xg+gW03qN9DAdmLirThP8
vPfNaXMa50co6mbpEpd6AxdgdZkOlDXkCPMYiTBod806j967Crymgk9QgjFWRwo8byDFnh1YJ7Fj
d0GJsXPUaomV/VwVH6yK5gNx0rVr73YoKqiYrTMcKa39+gV8/4Ir/Sxn6F6XCdhPsE5A0Vux6QGB
LKPBBcnW3UumaXTzSx9NamcE4Z/LJ2d0PgDrR2c1joe0zqQ7g5OhCJNhB26RvjmjMZt1NkYaGNSR
hofTMY0KP7m6oHCEyloJGx895d8w8bQg8aAdANOZ8VMywt+j9wywcpTu6O3FqKPgm08nA1VAzGfl
rkR8ZpCsBU2huYQlICLSdWFi7KX3LZixteC8NoYC4L8MFZFrbyFIAdCPA9508yGbnL0mdLfFLexx
xwA0qBNpC7pM92X3JnRDMHRzwsnhJhBRLLTVdfkmbADMT2kmGPoavW9ujUUSMWB7E7BpdT6S6AGK
j6qHEUgITGxB/U3XnD6PBCRPH2v4Ffwj6FFQHIj3LZl+gP1m1QCQaCgJxReEA+XKBFRJik6jrif2
cufVZXgZ9sZCeql/AP31pZW2aFDm/gmsX20hGDFRzC/OobgmVjtgyoTPMTQWvUO94WXRUO3baS9Q
A2MIfvdGsDbSQAfAq2bqhBk8WYqxJ7gRRd3gXuiOBHFE6Z/WWsBMKvTaaRQvyrXJktmEKX2GxiBk
5Yru3BylcHQagZheUxgOzVkC198jAPBlBsJfUCye8DHWHlTaS+DOLhFj1JgQ7RB1R+Ua4OWZMkJf
APmk05l9Ppi6afgwgHADfwk34qxjuI91uSOk5phooqGJNplpAesKeAK+WHzyJTMiPI8GOApiBuVn
Fo2o2OmwVLwFkHBvIU94DVhOdIgmaD9m9Mwq1wQHqRNtg3Y/TMGHSo4yLhW2ERS7LsHEIb/RmVj8
e4CCP4D6BJVoly57gY5zxoyvn8ATmUfp8RHecZcncID53MJisowPt7U50yawOavMbg92nDhzRNrm
FopRR9NVxwuxJktp9NgxYtZUaK3RLikzgSHQ4OhGuJlujM07bH2YLOCFzI89aDrAPTwybT5C5rKc
8hl7gruDSjMBbljx1CcwyxiEwFHujArRwWeslSyNDFQULAwROQBTC7ESvBbCKHEilg/ttC77CGgI
sxg5EO10RsVr3BsCxRHS7ZaMN/+0ensX1MqQmq4KvxNJbJL6+VDx2oECZP0b4lRkXuRPdk3sqqJ2
gJj5QcCH5sm6/xBeVe8RiJE3X/vyz2SDNzivukL5zUOKUE13pynoq1Si/OtMHSRLeXz6u+5LHZQU
vh9NLySrUf5kdYPhHUqRZEAruFQE5fQQQDBkW/hPHgNzm6IE3xtY1n+Rm4E2xggYID5oGx02lGTZ
ZamGoDWAdIOhnkTvmTJLWHQ7I5KNcAmbGUEyLeaF2w1zCqETLMQkKEZajHLNEr00XcYcpdmV9UR8
hDfYVQw/MdOUggXVE/Mi6BsepraxuRXksKwifidkxW5Zjs+5BRDzXCxFQmqEtOTILxHhPUD4g5vZ
DlFazatILLrGhF5C/xEspflU8WvvHQBt69+3xuAZNUxygoo19mH0aKe0/eA0SicazLt1YLhnn1Bx
3FxDtCeDEnbLctpEV/fhvVE7i5CKcYGusTvRwSsPuwFBZSqMypLbG/VGWZRp/SIqo3x8gw3zNCiX
Jd74UiAF5yhbdibJWHLfG5yar2t1diMoI6jW2VLBB5oohpt3GT+Ol/HzbT/DMiqIaQhS3Brr0Jjd
Q2XSgy1bm2ZDwZStDwWfurQ4R+gjiGYNikifoBQGL7gkgOWe4t2OUzflBcWyWNbCpR0QYmlozBSE
91APEtxETizRGpEejYd2l2gB1RfEnZV78k22lGhATxEOgSCV6nPBWWp4MTyTlxXoTxcn/tVhuCbO
ZvT0ezjjaYKhTdP7vZF06E7MAKUMBZ6jriR8oXJ0Kvm4AkQdbapvTnD/imMLDfY9vEMsFmTLLHr2
7zvc9p746OmTbBmPiKildVCQRPHIRLhb4qmC7xHRap45gHVmfB3mAfQlAbUGULUTlFHPxZs5wPNG
mujBfa2f+i8QtsohiDiGBxU4DQlcbcR78e3U2kXtg4ZJREqYfydSEvo/fgxB+ckCfa5GL+8KsAR1
DGnJSQngyWmQDZKxGVCjADK6CDPBRg7TeTZQfZmu00QPr3AAZBjkB9lPx2WkEjlM87oXV0CwaSN9
CH4HGK+4W4LdmLsG1OdqJJS8E9jCkV1H+qLdXNYd3oD0mdWd1Ovz8gmxffiX2hSLzgjUT4irNvoE
l0ZD9CQDown9QdWFdz+NRevizQ8BHbIac4/RR1F3t04DOba5LiNpogTKWApfXieA6T6itEm9yyCJ
wnkoxQwxTvfYPOBz7Y1kgOJSKHVweVic+Ba9mRK8vO5CH94HzeZ/eDqzJlWVZg3/IiIQQeBWmUfn
oW+Itu0WR0RU1F9/nnTt78SKtfbubluhqMrKynwHbWxuOqE27qy6XHUvM7jq7QT0IoycY6qsdhPG
DcIi2J9RL6AZ6nV/94xiG+tjxQOluQLdzzNmClDuU8LDpPYqWkwlf16JBeKwi5rqU1zAR//c2TGN
Z/LvmfHFmLuVB/CZ9IyKEZorPAtTGfjrTI21QI/VgJ/PtpP7GhyoPSWfC3BJTXbzbn75UeL9Nupl
cglmyGA2a2vbN2F6WZm4q7NUmxgEdS87rTt44Joh6NIUrCUTWB5/MTaHNda2Oqv/A+RM2wVqy6za
IjsyhYkS9QKqdaIgzOsoUzN8c8gSlCdsi1nJrA/AJ4fdUAyaTzHVSBa7rFp5686qWdQB5NqpniHe
xxvKL/G77YK66K8sC8qZp7WS2JtueMADjc562ix2ZFYb7rVZUPg0hsyJgjVlMT1MItB51gYWo1ev
+am9YbVyVyyLsF6LFX03NIdtvJ3UfIc/w8+6lgvlhRCFfut1szZDuZNyNuLT1mILDKn2HtvEFCWE
qtqwamUF8ymzMu1lohTKKHAHPdafMZQ1KCFt/1k9cj3MvbiKMaYfQ1htGFe0cto+UYtQQRxY3Nf8
l6sNN5Rwe3iAwSZUpsI25bMho4O3Zc6Voz29PpTbeQPofcOa+7TDJugMJVLfxZs4RWomvUeY3TPW
XT5VVrdcuhlSVJZLkl+EBJkRk3DhlDHmWY7RSuRCeBkDyNXx115JD+6FMsMr+FMDcH3pfsRV5Ap0
8SPWA8yuZIs4bL5P0IlMAHLMUc6OTgiZnyCBsv5uHMRJkXnWrBIHqb8cdC3xYv/VHAbgUSCGyTLh
0pggNNuIRTFweCOU6d9w6WVKy4jfHso6fSXHcc0GVnltDJOTDwLrHL+YKpSz2ZMuKazCFHph3HWP
7hl/5iPBvoVWYI3t8OZ3KfZbXteVMEjeEcnYyUKSa3qxwGS6v+KCkeuxOLpEgH2i+sQSyCIlGtfb
vPY0LCcxUgiL9Bh+FFIiwnp8nN0DblqecFoF1BjZHx8p/QwoKImFaX3Hr5NXgn1YBKbOt8NK9gUo
zpsXs8UIZTd8BTIQVYxzeYjdQkQNGXVn8mbvOC1GBup0HeKYEhsTM+fTk84PVAIJbjZLr8v8Nvgr
U7CNFeb3jR2vWOreMev4h+SYVR60oQDVqeE1ATYOfJthRe0OyH5qofNZjHB5IFCfw0eyjQ8ZQvE+
QrY11yexC1PSHQEhPuVXX4sflNnpumbbaZ2cQnNEPT0iAx+RheEV34bEN+/hyzNDzQEmjkqclbsD
wUxXllsFj+vrgR01HGkUn/1tJpswwpZBkbFcYvIGRjwu2XNeEwlIlPXDQ0iR2GdiBuekYqqhypvR
UEWQ2W0nFbV/oVUCHYmAQoUKXWKN/V5nSjQxguSoUu0JLwQJDAHab7RwEjKN+Lai/+ceU4s4xxO4
J5fsQAx6BccROx7XjbXniCQAP5ZmtA20SI0O80uipwb6C6X/v8AqC0nu0eZUvGZTG79XhL2hkpTp
aVHHrOf97B636+Mv9f7QHh5/oWKSvaCkxEKsF4jXhaCuyVhGfPQhdki7sBP8IPthehDlQtk61ODm
S6eYIgXbBk/kX2ArI8bFlfbWv79IUH3x0t/brww0M56dpvtH88JEA8JXfI1VUHlXXzI3VlBAG4i0
yoeOxUOqYxXzXbYP2BLnEPG5PzYxlk8lPepAYa1CFAdnEbVRHcikM0JuT9zTzfDi83nyNk1ckVch
FSJhSQZHIYfZR2pgrVVyMFt+BdEX2lUhKgNN8JkbLQ9AXkewAScYsA/QwiIeyud3ieIVJa1wBL2h
JQJWjoU0WycsuQIllLuUuFAFSOuiv1JxZcwhUJBrerT+7VdutGT3rIM6aEnM+ESuPai5uJab4iM9
VEG8MxdKmD/D8YbBBaWZ5SpjKmNIhx3DILr+CopD2zU7FMPHAwgIFIiyqtEl6f3B4sM48xYiO/VH
10ONVB+uSidkLeFhxsdz4ww5g14fBjIgWvz8xe3Wv36VkUnGpQZtbnkdt/tLnCLbhU7qH3Al5ORS
sdhqnsSLkF6GJRAX/x4pHvGdmHTlOpFpJN+Ru2/wSZH9G3Qt0UrhfdkbmCHEm/Au///J2UkofxSv
Zizi/S+Pg7CI8vQLlaWad2Kle3XIOubnshZPrGqdWSNX9W+eoeTi7yYkAUyaJj63DCucGvl0sCTI
aBF8u6GKx/YrktnB8uBS4Iq0TGMYTaF4NvIv/T0qTvEJXyVexUOdyTlExlYeEk9dCU88nTIKlBUb
H4Moj1leC+ldqCdcHs834JUcUuRrhpWPOLoPnyBsLWSTYZ9kdnTCqzPnpvl9g21JOLEy3yQibaHQ
c8m4LNLbv/oyYSTxMTYBmT4nHLKSz4bDB1QBWlI8SKgZ8psC/JahkGsmxLGSuX8uwSFRD7EdTeSh
ybqQZyE7MjiXJbvoN6ZozFN2eCa9fKJ8gM38Y+D4vgwYEdDZrl5ch8xoNkOZFHLF8lmSDSre7u9K
RCO2qwPZRsFp/ZRMx+d9cCYJvAJK8yV4qF+SjUg8kJ1GZj7PmDUM04qE0XP+PWMqxhw8qtBmFKQ5
/qLPxGP6nHQx1eQkyVjdmUTycjqULDqZjQwHo/vgMfY8CS4nr2Xv3qec+NAgubDj8eP46kHrC0gE
ZV+RtWDTGMdv1z1zCpMrf/lMH1aojPP/xwICGZwTdnJmFOuGJ71/Du4Bo/aZuTLWOscAlnEjj+uz
cchmzeA9B5xYqDUxm1gLcHsfSAVwaOVR6AwEhwTuoyGJkocg43r9IgS4N/gizAk+iUcBIh6vplAt
BmX63DvyBTIg0MkzogSPk9nZEpCIClCTecN/IYzHFF9+CcESQCrvCDVIJ0snwWTSklkg8rAiGfPh
T5rGp+XeNT+xskyZxfsURdOahLYhHZE1s496i5tfLLBd2TMSIAcY0U9SeUd4lWdXdwackknb4JTE
TwbxM1VfwecaJfkjIHCGxaqD/95jGEAyE8k8uUkyK262jZFX+XwtZz+Twr7HkaUHIof3gDmOZRbT
rteAH2Eh8FtgKHgL+Svh2Fq/Z59RC9pAPpV1KpsCrvR/Mv9k3qnMbWQwOFh9fk+eloREZoOcVuVt
7PATNSRdeLHpy64hy7BlznHLEyRsOGnDS2b4ZebbgUxj+bWrf7f6/xYF5xY4XuSE/yIQ0wa8968Z
2vJ4ZMVI0ijhcII0goR73pkt9wkwtH9FoSaA+M1YCMXuLucfCnw8U3nvM+tH1g4CUlI151UyQdiE
Mf75JEfypOR3ZLYzPHwiah/s4STiJHZyrZLswa+T8bcyvKw6rjwGjr1bPHO4PmabHGs+gyFvz0XI
C/geOyGj+nlYfF+CoRacv2QxQ56RqVr2BooxKLIiazF844YJWHyfQoVc/yehJ1z2bWPAhzOb/8Wa
z0Rgo/1cP8d+LuJDApMFSCz6TGn+YSw+k+Uebz1mPOQ+GTkehmSuyvDfU4ER94mlPA+uivVosxqZ
i5IRc/5mHFh7lGtS+Zcx442k8GCCeNadz8lOpuk+5QBpyy7B+VfGgjFhScgokSAVMmroqcjttoFc
K5/DLfNE5fFIKeXe4ccyKRgA+TT+l1Vnup8JyzCy3iAucj6d8ErGBcx3fkaBiXHiVCrEStItIiQ6
O7yvfFv+/nc05f0+iRp3LBHnmHKAgJkntwUri8+SYWVZm5xJFDRIPpci3+M+2UBkqpHjEezRbCr7
PMVdvqPYwmKTqP/45WH+O47ImpW/TDYOLbK3SIxhzXyeEB/2krB4+9WCHhkOpBDWiCxkSYSo71Gg
uY1v/BazjdAqGdSnhCYHcSIwlljfCuUa2QG5DiHIEQGQz2TOywHzzLmMkf1sO/87QDKcjDdphSmX
JqufEeXhHFOqXHKLlAWI0DwHlh4gMXivHojHoArZUiW2euiJt5HUm2RumaG+lpOsDIb6mSqSgDQM
IDf3iZNyipawZVMnYi7ckNhgGlAYyjnJ/pup8qAvLFrCheyvEmpPHABkuEg3pWzYxlwU0j2QdiTm
2bIGMHHzSD2tKxb2nyWFRRK/JQcTZraMuhQFJYRSL7GHMvuDzwSWk6wEj8+U4ov689sy9UhKJQk9
kuN+QqNMjjZ+4/FEwCRzunyRb39xfiQx4Vr4TZkS/7JnyVS5NXauX2Jz0FXAi/BsWAESSmRk5d3u
sYb7k8xvJhaTS1IB+aOv/7tf909mKomabAF3ELb/ArTEdAbr32UzUBK8mGUSQRDFlQcm05t1QT1C
gjmvhxsstTg2TEq0Mr8fJUdkkmnyF06DPP0hcYO1/nl8MnVkhTE2n2Apq/8FU5lIrXHWlh/LC3tr
+GUHT1+z965FEIY3uP0eDUeDyBvBEuSTJGVUAx0sM8UB31pL7m2x8Un2tGepyA3KaJVsDQR9SW7l
F1is/JFqAQNKnJQ8QVaRzhvI3osMXFg5D3KREysJkeZfMgimzqLEvakMX40P5SuAHSDCGuYuo6Jr
go+AgjIpkf6KThZd1WBzmVVvh/MPgqfcKDPlwkn4MO+BQEFUayVbsC4ffuYG9Tqq8HvDy29KkVjG
xSkUCfv3BUKxA2Zse0Gox1o+wYUCXDO2m8noXjg6MmPo2kh+QRtepcyFmLPDHlLOJnPlkb76FWV5
pzu/9Mc97wjtCBDidVVetn3ICTYw05q+12R7Wd4GS5hdh+3QPPuvZTG5WINuZP8a8PatqMD34dx/
g09FzluUPLEOo+IE1JguMufa0X5w9p+z+wT6Bewbo/Y6I+QP9vHOuXOcRYNq6+yWByu479wmxIum
d/CMv7I/I+VivlyfAxjlefnz8MAZUue5DAznjBXeX0fn7LqP3wIfMv33F52q1+bCsFEdIuxSMDrr
bie/0i/oPniwxXjnQL56jG+d4Hx0La4hQ483ALeFBBMOpwnF3Pw4uviVBqpqJdSSQE8qnNhUtJ3I
8fxlMZ5Zqosw52S5dRj2Qz9CLeLm3Swfarb1sZQC6MRsX3WX3Xy7QKvq7EvCB3fEVb+MSZXdZ6BV
fjHDAz05Uk0kfq0hsB19+KIbrQ7ADRT9ZTkFfqf5JnxCFGJEHx4TMwTLMSy5oyXoKj9IugvoHytd
zC77jxC1iPk5vKPy/qcNRmAj0lEvAjlp9kB9IbCLuPv9u0KtzXnc3L3NWz9+Oh0c3Lyqi08tqT0u
E1ge2nQb7AH/Pu30tkKbcmExGuDLSJQ26Mnak/fwihIiJE8F/yAErHmlyJED0dG55u3oER4A2Gb8
uNf0nx14cC4mEVtnBvvMxfp9xiEarGt/VIbvq7sHOOQiEqYVA2ByJ8x8znnTJGYfABNwgQq6J9Lc
qDbgebMDYM/CtqlMkwxE7+EG8L2nXgcaupWQQ27uw0m9bYYd02WJS2gd9OxYteO6F43aNQ0Ntgsy
G+CvN+QJRay0yvdo8g3ua6pSUGFuOnEMrL1ERNMhfLYLugzovupj8uZLAIR/P+NiCXCcU2qTMfAQ
cldH+piSK0GHDKRU+q/7kGnTA2eOlHQCXjuvJ91fBPrGVVJm2+RV4xbs7ik4ictA173MWDrtbmpu
jIssIRTjzigp6h4ysTZ4+nsYG9Oz5TcX+kR4CnmnF24mzciEDOofgiv1lBF2sKttYKOH++w41y1o
a7f5U3ITdWkcIfoojHRpQYnEb6A411Q5+CCE/+ZqhiAxM+xOGzXqmMDbEsNKW0o110T7Ox393t9u
XHwx7CSgrKkdBIe0Rg54hbSFlbHjQ3K//hLCOPjsHXhNMYNTIGrPPRxcEsjXmvFmAtGRuOYoOZ/m
JT0p8Cq7Niz2gOkxkugqCIuaHpJqmIjRiN6RHay6C0RHomMC/tjcPPPzT02p/TjTUG9FsaFZyC5D
l3/v1vTev062gyQ8z/WArBdZ9Lr3hZgStOIiuyLSZg4KE6+ahlSXNYHw6UqHzKpZ7jO4XvCNpiTj
NV/DKlJT7PAUdz+8aE5Bb6vIG4xOv2mK2bmFKYoUDT77LT0xqaUxca64goF2yg/V8IZD1ibHhe82
1Qbgi5Zv1gZ1G6yNVNSc+t3GLTvOG/zRuGH7onBzwj+OxeEgMINKSAbHhIL/DGcoTLhZ4Mt92I5w
QOF4g2fYwaUXDClImeB1wlkRh2SkVRhUzEumBu1gsQAAYcoebG9wDh/1al5rN1SVlrjMEEMu4b5x
adD73YkGew2VCdIBFeEA0v09ot/O4c8QVWijv8fo4IeYcMHnAh6AieXQNcFMp+fDT0G4l+loIIyc
KQ3xcHcAEE43ZiF+LZTqJqBawZ45NjQH2uwXlEWc56p3dvYJ4q/XBGPBm7dbt928uxsCTF8Z9NI1
tymcuuOi65PAnGrD8+APeaV1R/Xu7m7bf8pa0/SU3BLgOAMwPZgBLAR2bhu3WKwosZzF0T6lntXx
6GJHiC0/6VE0i1f8V7jdIWfGmAu3Zic0buO7+yjdcooUl2N77+A0KFGcne7DGA7sEINizugN887y
QcUOuh7wpfVzatepmvK0d8EuOHeGD3ij9qAc6pGZbyGUPVGSRg9hcBiDewKGXb1cJIVPmLiFKZBS
2y98VeJYKQLb3sOxgSJ3HBx0ihlj+WmhdYA/eqQPeNCPz0tUYx6IxfpbzJD/aoqUG2JUxsys58vb
3S9GlGWMvJc+VopDWbr0CU1jZgHlvETyz/Pglp5dG8/znOOx5h8R7HfR0LkjOp3Q8I2k7ie1I0nr
5dAhFUxpBrK05TDC2QyphP9mfM0BAFwvDeRjqCOVXYZ32snnZBcgjRAU0WXT+7slVwqYx6tz+jOR
ET4nvagXSbGbnJ0K0TmR/6d7QLkVZ4YfzIGwTaE7Kr3GTzeF0iHXxFdIEbP8S7ojJv0hSqBi34me
kPRLcE/jMMhLlKCkhdIjZOHI0PTi/bToREfKt4/Zvoju+8luzq9gG8gWdT56Zs6OWt4HOc3GfdSh
GVnv8TKDp3NaPPPijfZsQFURgjEOLQMshLQemQ9gyX45PE7p7O/6+Q3had8sPISi7wOqsfbdPQKf
pB1L1XBMm4q9rGLPPXgXmruHTHG6zReJ0N2JKTM0QeDyJJ5KaJ2hCATW0S/tlIjqbLLdGt+OLrjf
8zDfloP8tY/YQFUqPqbH1kLN4QpTeWAoYeFifAQ2ooMydNAbQwRBfOrmNDHJht2d7EBVAfoDT4CG
xju1fhS/A9f0G7QGGf3AWJ7mxRz7RlQW/M1m73Oi6QXltzFasJ4gaqAj+lpTKdVcm60YI1Hg59/n
6R3Q+MNpo2U7+BLvg+AKyxVdRSDzuZH06AqmZweZpsf0OGzHOeq5Y5X9BuRqLyoe4Y1mwys6c+DN
G2Ny+MLw2kUt7DbYPfsHjp4/ujICKjx+BkkNXq/oeE9kjFBXvmdoFgNreQfqIesW07OC+K9zr8fl
M2OtxfqV0okVnMYoJ1/yp/N++N1Eh542fDpp1fdUgOGE9PPNrd798ueExd7GfOBsMtij1+ToEYJX
+Zw4cMNjNDhfU2Stb7Zv2/274vZaZ45dgtmP1zdcULej1nSmx25y+O4Caep/IYXVfJfXFGeK+3Nm
39x3AqmBEuErKTE30Ad2f4Tm7dur36Ob6l3e8Y3m5nbU85Xl/BoSopHP0lHcHe2+1uErvQFVzcDN
VrvUwJ8eD6d5qkfX8EtA0PDL6pSw1fU00fseaJFCQEI/tpQbxlj1syvMy6nduPESZ/GmHxt2iH/9
/DFVDmPDCtL4rGbq31d5mF3qqaq4KSHkofUxte/5XzhWt4bXTSof9MM5BDL2RAkNAQXv8BppmAOO
zfuyhk2aPTQHs7TeDVxbiGvMQ917/Oft7QsyFkxHGMOCfaUzZR/uLKEceSaasbnd+bk9BnAvFFc/
9tP4+qRQ8kK+bF6W3192zob5Dh5L0zubfbjGE/33ehugMztRQOqN2d07wE6RXPi2bXzA0WEnFHso
JGT1YFh/4YV3QCCUeEppwpXns31jJIMx5+yZoJawZGr+pDYJQPJwkOev3kFe/Vlf11fm4fdjOLlV
/SjajzHtnr4dxM77RhEY02y567i4f/LBOAjfB9VuMNepNfRPWTnEBu4IuGldoSNK12Py9JbgeknF
IjYiJTCsvB0ccRiGr/j38Lz6zzyv0Cfbfh8Te3ITu+nWUdGE/amv3h5GPrXWOZk1JlPtdfx12i+L
s3MHn7l3OmpcLY4m7kieWBZukRNba9kewnye3z6Wp6QETxwWm4B4KwZJOHqdtunm/qeNvoiRMmHq
Xh/X25jaADzm/hyV5Xr2IrHdT/Yv9xKoQMbQZFZ1aDEuiwQ39BscvjNPi8Ne/w269o1nlds+YIOI
8a5+yS767yPBqarj1Y0Hvzh4oNHCgZhpeksQfydmDCgcDb6F634dgE05lo46MLv4VMaV+nWGrwSi
GNyW4Sk542k3y1vFQn44W4RIKjVUJNm49p09Nib2Nw5F59ekeueoO3famAaiq0WlTaPsSqMCnXmW
BFtky0X/PQ33+egbWj8GEcg36h8Fx6jk1Vsye+9n/wItCLsSRO6VrWMXbE5mTuJlXcTKsgxJmRua
SoJ1V+f5gcTbPYKHQd7DypXH5ECbQXvcnN0c1QhL8k1tVNKuAbVQumpETgdeqes+V5fTd/f4TYp3
ynJrVoY9igH78MYd1nDPx+SK1rrFdKiEh0N2EZO/PIYnWJI+QFfgzped67FIFUzOeEnb8XVAjVxk
zmrRdyGJWn3yMWnaAuGgNbXkCrDewwYUS9XChTP/9VDoFcwpzKB8d+mPkHu+dcek1+K0cdwYTfps
xBNKi/DeOkP7gh20fEXbrPkrUgxrucEy1Ee9kSX97mnhH8MnZ60ylJ7cc7n91kfvH2mlk43zKly7
2LrfuYqBZMH9WogDchSVDO4LlNkSQwtEXibi7f3y7cCibU8RHiTGKX7mZcIhb7t+Dp8rdfxEz0wb
C+CH6mNyWHfJ6LAGv9De6YKl4pzJuYScPOBMqGc2UBVQKWtJ09HGZqftjWnljQFELKisLMwQbeqs
oYsI8m7aHcpPAZCFh4USF9/AXdJ3/s5rDpt/98gOcK4K+RbVQ2NKQj02k176nuCWQAcQNNd0u5aG
mfr1WJXJbnFY8HbjavHBdm260/rTJ+TSpyVS+RWcI8RCbyRe2ogT9oFDUVqGglI0E4RdOQ+23MGJ
JY1jO7dkTOlZgjgwp7jcYYROh9sFPMbd25wVu0OKOQDZuGGwQFIeN6e6OugAFqDsCGqZ0RKUEvZf
C5I7ut5KwlHIHBpDEgmQZPLjdsRQTAVow49IjynqgkujIUlzCbEfUDd02Nbc/WfoqgW4lLGSYJ6e
aGnF3fGX7/QyPh0kkPQNT+texgPhDPZemUVgThk4Ho4EKuBN4Qt/gSGQBN6CJsSUwb/2Dwtj2gFF
7JOLdTcYfVBljpVYuu+WmJuR4JE24CJEPs/OMIFjR1qZakAQbz/wCUdlouJ3m9wjMvuYolNyxQ/E
5N4fHAByPo1+IZUp7vKBfOBC8YDiAdXbrgE7TW0saOTkU0nb+TNfQHlspDjZmlQaqBd/Wl6doU5+
9hwaHKy42A5ALVCIa43hkAYoyIyQWkETUdsAR+N1L5/isDauA1VqIXUx6A55gRK0I2P6Hj5W78lu
fViDU3kz6vS1xkhJTpmSoTElH98wJCslkRY18LrAGOpjnuv0vbI3KDwCD8uscflLZwTuFCARQSAY
w3oBjhMciJVxHALyJbi2mudJE2nD5Ac1Ru93WK8rXlemlHQYLT6wO7Q39kYbq6yy54qb4xdZLYDC
WBl8tZFbZHpybv0gLfgvz/u9MjZ1gLE1XWz62zJNFY/ZJ+L3OjfTxLs1xWMWIRWDGAzLis+C+sfA
qmcOHPXClgXCrwosrwdsT5YOCCSYWmtaApt6gdQ81djPDXDxrOE3PBoB8jG6MrFfY3l01Bx2i+fK
mCo8cQ4SPOuBPtbHO07BUy7b3PTGpzWtd+beYc0k5wK7q152WDwMCgWC4+P0lMh9BAKAKlNBIZrT
zhDDiibgvYcvf7tg8uDycnNgQrPm754+PhWD51Dx1KzLb12Wn8CLACcwVE5s4ybas7bticTFI4fO
tImoS/y10Rse+xKkByFuYSaCJMCIGKV76l9bYCFoSTFJi4GEQlL/dmTuHCppp5hZJJclmIVuSGby
XOkZQWCoTE9ApAUNwnxlxvDoCIhr0De2w6q2mr4xZQ3MDwtOzkxwgIyJhD3BSjJvcA1LCQVQoKZv
6oAIC4zplEyp9zwJRyjCECj0TICBFVfE3SsJ67sbsrep8DFZ0w0wuDcgPkAAbDnphe2BzDu5Z53E
9HbMMtf06sj2us49e049WF8YulfjXWx7rW/QAQ3QdiWv72uuGd/INWGTQVE6CfUxx7EhMDKVfx+R
nVYhQLQAqYxRBRrslbznHfeaWUGTVw4ggu8mPIUNh/kqeoYXOdQnZdCCQSgzPTdGRSDgeevSP8f2
N5xMgNLkOx1zsEURp8HoeBuQ04sJFO5lBxyGwOJgZEYjR0AHoOaw3aoCZsWdM+0xh48EU+uCHAjg
/x6sjQ8BCGIkvAh7fAI+b48Ffy8EH8gWME6jbYT7RrTPT8DJwe3gx1elpyfnpkuOWWcHayqSqm3c
mz9CTDxQ7si2sf59CLTdALcWRixWf8/edQLxyo5NRHlbv6f372njt7Mbsv6kx7z/Y3HCvAOCQbTj
s54wjg6zN9PS7KvsllwNtJoZ30ZDhOsWng6UBtHYIhoFHagOOIZAwuqFyI1BILkFYoteoMOC43lu
5Z3oAJLjHT0hZ3R4RMjYPEev/BxQ58muAewrdKOhUWBGjUfHhVRmG3e9y1QsibTIGkkwR2d9xFg/
E81FgX0Efw9aYaULTQ76VXyM3/42hCK8Dfd/eghZKIQNxw1BW2BunGA+dcjxPHNcz+6zuy/cNch4
IlLjyxUgfjLb5/sJ1mDBcXgcWlHXueQ6bMFD8EgolbOd6qMi3WWcoHKVAsVecw5ZOy+QIDaS/Y+y
UFHdjDoxYlcmRomGV8lEfoatz6PxGz6PmkpURSWRMKRE8Aw54AQGfy6eRjsP/pwQPfgjNirb6I1/
0TOo08OoC1Wj8U/RNadyb8S5fNUF78jtPfvymQEfzduv+ZJJNjnCRykn+5xZPXsWTgWb41w4W+Gq
xNXXnXfqBMVQZc8NoH/5u0R4bF2YWNfgNdz6sE9kQBfwrnC9h8oovLFYH3YyXagrBdQTbWjCRrwt
brDICuAGd2//dqAQXdzeSschhPUCDWTxgtumbvSwoWEV8zrIaHZ2mhkdt5wc4OgzC0/u3TcCaItp
b2WOe8P7w4VMBJPrDVWJz13Alx0Wq1O6n7zj3QjXwt7wiEiycLh6TDaAQT7U9J2wboQXXCSsVp27
eEMU7DC5dBhHDyjSU5gym0usrs5r6NPH+BYZaW8igkoJljvpHQWA+LmAwRVTCqHwNVRh711hmunD
y1o/Dww4a9oQ2t825cP5mTq0VsWwAwPykp8Cg9n0CxsPKyTvGekHbz/vjmwYpv1HVC6gE25TbSMT
vpMZ7jk+fyYsdNUpFDTW1yFVIOiuoJPC3IEXrMNR34IkfUa3iK/XLxZ5+iw9WKcfjvkhvcbQErlJ
brClg5uJENSTjDAuF+dA2MOdcXF3b4HKo4JNhDWL/LCBZnJGka2NSNfN3M7PU4rbFvX+aI9XFEUR
QghuAvtrePwt4eHBib6Lk7U60P7gzszpCr0Gj6dvO6MulRolJD3lHkP0gxDwAE3hzIy+E7EZWNkA
bz60QagBPZ3mq4ao8W0d0c2OKxb62Vnn5bIrwXzfdXiPDhXO6I7KYIKPprHk7HLTnC+Yv72I4ija
Xex2OR1KjuTLMmQbp3ZA0wRGTQrY/nEekwfAdKMIAJ5QYQoiUPiH4QcNYvqCFKwuWGSAyLpzhKZN
37mMkZ17wVeCIw8fCeivHcIIMcNiDAuBFMgkLSYxygQ5QxIUkw2AnwN05f2Xu9G5/OA9SZPZ05/5
a7T7Y38nE30POX9LSxugj3T+BdaxEH1r+E2gIqSNTN5OJgODYCxwedIsQSMpyRZvPCqv8f5LAOra
An+8jI4wiLf9oKgi2D20onUSujWCs53e4B+2ySTzcDCJG2sZ2TCjkO4WbLFk9prt2ORKnH8+Blsk
85Kqm0N7VcIfgA/DYUJPadnhtttB9AHaSjHbzVsMbOns5BTwSsTZ/jjgYk8+N/MjcHsjBy8JYvqF
2NdAml2pOqKaoHNMVwIqy7UD+4XDGnD9bk4bjtq1StAsqQFJ0DMIhJ1PQGt99vnxNj6u0DlICX9e
FV08KQub0DUJUzHmskDR2+/qe5cpE2tEoXhaZzqms7p72KM7N8LP6XpdbLWYLeSgw+fGvA/e/is6
4C27nWCddrCpDu4P0/dhpFB9fRxHWruC3Ka3K5zTTvX4iUcwijoNEgurZ+NfOoun6h0RCzPJkY5o
8nSyDpoNLwSHsH1tIHlZl6xDgciiToTfU+MZxgY3dd2YWvrouEOjIrA4cOiL1koO7uOdPGM7Q/2g
C3K4HbWWe7rRiWuDnYkqVJ+Cg/UNLxVpMro1x2ZQEC0qr1CR5kB+DkWMc1ShkoBrEji7L/iZUS+x
kO+gy0KCzaZcGMOrsnxUTss+dHGvj+EbyF81IDWy3pH2SMgRqgjVkRVM5PPs9Jiqxa9NJ6dKHu3c
7EVbVEHtbf+ANdoh29eRsWgAPrK6dowztRuqIRrs7M5JfIMfk2K1iyQ9UAdHitf2WOslh/S199+n
pYJ7HChezX1qYA8Wumy1d+eyJfhTclWd46Ye+R1AOYTJ6ZaqD/qxCCYluMOCY3kmxXA7osVXGE77
xSDVPUpVneF2oq0xJKKxALlhBuENcxPOsqx1ysEjbXH9sujtPwWISJFbNRFC87HDerdReYWKOFCZ
ANQMoJu+PWpSHSu8Y3L48vAWvGKtQPWNrimhAms095hrVqKSA95Q6CFZOMTKY+hRdKafc9MG+DFj
WbxVIby7Gv1lpDW+sSVexoiR9OG1w4PL6OsUA/Xqj5rj1ILcdc9ahOnOmWK41SG8d1JFpc3yGNjU
V3EEaWYkMddzWgNGSKmj7b2plUQaAh3JxX1nyrwl809QyHCLeU1ZRUFYIlw+HJbB4MQpvEXA4R0f
/kx0U2vYrl2jEPO+C2f8KmyeOCEe3r7ejXvWEDv5+whdwAdNVs5k3snt/d6G+rxcoWdz2TTjcnn4
OiAiADmbxMo1QUmAjyGhINUyINqxrcEXo+hLtbaUSi01UWqQ1LmKr4f3YFa++lgwGgHNldlrG5DZ
HdDYJGqOLygULVTskI0UUYorOK0Ix9w1Q4VbFoDLaUULDemMM67EDrxNOUiXM44O5kWgiY/VdWmN
ADt0wJ3QZEH3D11XFMlOLl11i4B7BXeMJup70NY8LOfQjlsKofBNddaYDzgFfQqT6znRb9Diq3iv
QJB86cjikcYP0CFGAaq5BVdz0G5asHW2W1lYsA3ai0tQpR/ZCESBky8EW4AaEKgvzraYKs4ediMm
kYVj3KgHO8+Xr9XRC0Q8TR/ASGgRjd/Pfo+phkAAOBGKoF47fWZH0Lbi+WsCAsGLnb6IfiuYU2Fz
94jo5cO96o6NTkrp7S6uRjqyy+tuiFdbXTn0CSnvvPt0xJ5Dk646iM8VRzr23gtBncDP/l+MHwpA
apZp1pvREsPPl8djdYIGHMYDEdH+eYOHtbpDgm9Qcl6lMV/07Vv4uKX7a3SvvZ0WtLdZ61pfBU1e
hDjuAxQ5ql5f+ys31402p7bKmf8x6MYve7B/Zi04SjM3ihCv7OV1StLOJk5KVX8rnGrPsb5Nwb/g
BvrA5fPs7aBLPcNi/l5vZySKJaHHUVGPpODOrgmA5JU+1cjgyATSe/USuYCS1crjPgz0g3885tUz
vL5/X7Zr05ZpnLL4oV6/x5SKVgrShCDlgSsiQZTdmTYUTwpMg92z6m0vPsHgMC7pX6FbRH9HQhz6
ow5FU0q/L5KRzR5aaOmc9UG5Ob3RfWWVFL4VKba0QBCysF/eeUffF5dvC7EyBDuakFYQ9sF8FG9P
LfmMRgUIBZ2aMyW87hZdNfRkvBcdB9Oh+Hw9gknx6pO7fQ94R12j9efftDngHErO9CMwvNX+cBSh
R0jdX2PR4lknVK6AGrpC6RXX+W16v2Tqya3/7n9XnJdp1yL8+s0jf0W7v9vPi+7GySH+UeTuQaDE
4FZz2jNmsDE9gIejblPq0G/K7Agk0vcHfaXmh05K3bxuZ3X7fdout9f5mToxl0/j0zADtbe0zcA0
g14V74Gv30nr3P9j6byWW8WyMPxEVJHDrUhCOdmWfUM5HAMCJIKITz/fdk+dnp7TtmUh2GHtf/3h
bmAp7z/YGvswozGNrMgW7QCHLjn3xWH95Aif27+sPsvuFWR7G285VyXmQrvmu/qV7hqKPvPoVDSJ
mfsSbodte+r0IC4PDpj7/X2CsBDbuxLhINizBvOkeR80aIMR654cPeDgWASeTp8sl4VXHB4vE4/b
9m/YvZ5m4niyoO9DGoRmZAiLtuxjgFAH0NMve4JyOdeH5u1QwmZ6bNrhkuVhDwkdCqHtOzSFfini
1x355aXLgyrxOkCOK63LI6mySR6Rxl5wlh1OjDtl89xAuSSF3XBV6jeoJQAqfKhyAw0VqhUKHWj8
gbXuuAIWYy6O/RDXDtbtW6DYQQpJf9rQWKk2d+2tuLa/xQEb2SdN/NdxCh7tIt1jLGKH0ivnMAwn
FcYdXk/tgU+LmaPackGhaKxi27sYsMGFs294/cHMouHEcl1ce8Bk5ja86F8m/wi5gSMb/p0LnQoL
fpvtMYxggnGjAjqUG3AeyIbOENG9XsJIKjDB3VsjZNeC9EaMQvp/RlTdT9WVjF+6q1FxBrLZQGOA
TWCVuHxtjC9lU9JngEmkrSzJTYYI74rM8gEcUkgsKHNR5+HcEJNjeSlyD1Kv+ZVhtbGfFcYtBnmh
LQy9oZq7DmQFAVwCL+nHPvUslTlL2LCAm77AOAuv4iaadJaC57RyKCjfgPlsYEfE5+1bTmHYhurz
s6x2+o0R4HK2L0gUxzNoWvxCNFtJ1S8GqEmQvtBE88t4CBO8P+ZVL1/v0itZg4p2Zq3NOZ/mj6iZ
QsatXWxl+ZRLHjGJhPYl+GFL8/LZAzAUPZ6RNBuByDhwcbX9ZqwCgeR9Wz924ccnzHR1+Fe/+jrV
zjOySXy4UOaQ/gMxjHzIS+aRTJdgnCSsPYnUhbquS9dY/8gey6wOZTg+wIbZevprKmnfDJzk/ZXI
T/22qtlrEPlB1pdCNgkTr4YEtiEwKCwwJxb20q/xv14/dDEXiSaiDqEQICarqSj5KVtFaQYAQvIJ
5zaOyKN/o354NpARYSGx1lnN41K8CNl0dgH34yLuSRiPwIvrZAa2D/FsxnUaK4u3dgdXamR7tCUM
ENePaU9XuGoi9vURskz9G0+QCmBwKaAylYfnaT9AB49imR7cWznjoejplkd1Vj/8GgayEsjpgU1v
ep54iLLDvuo2NLpopmAObobVFEhfDEH65ti2D27KmD0bOHeaAXNw9OrJy2Z3Nja27cuvNJbQtXGM
XXaL5qpLHiKNh/3erjLwA+tMHckv7kKmIQsY+esdgKzfH3MnxB6gfaJmZ9M9EZ1NmzXDgun6WA2v
cLVYZg14uLqXXvtv2FKQstI7AkL6J+KHKX0x/qR97nhwxOzaHcbo0lyAhNe3FXNhoj10cxscCF4c
QfHD7NulG0j9U8WLfqNgWERwNBUdoYDgz9vBH0WPmxu7nPOPDk/CHMdck3og+FsM2B5a2h6pVy7H
2StP5HMTBCzYBC7DUpg2/FCZVlpEqvfrfZ8SXkSw+UIloQ3H6csdURN3llcSVS2tWTBHapVVnGAe
HzjxV04TSznce0q9hXgc73y0LD53mDVtjG/VcqfflDw3TMPpW5tuH9wuRXuxvqnvRs8AtVEvxCvL
mKvw7Hs3FYtoszTMr3bGRJgDr/NWNqe2PsOcYheiLcQAcCLqoCcMcFokj21uB3KGazcMgKNCpaPH
MZTJyOxHX3+aBM2tbiSm2+/N7dAmhjf+TWh7PFGSFkbq8yDK/jWPDw6tOZCGIshG4HHOvY8nbBHM
kFmCuGsxO/l9PWYf8ZadHisFoqbAxi491jZYn/9AYK88Cxc2xBd/s28Y/QpUcRf/axxKagVzT5oe
aNNQNaclR0F42i965oKPDGFOhojzGr+DIes4rjhA6FSIxf2EEKKx/cQMp2STnLuvTvQtytdnG9Fh
d9RNdif7liLQOaR+6Um/tR0ax6J4M2YfL31S5aEepIWITF3dfP2aGkHFToEB5vL2CNCtQETHzsQg
aLvcgD1U/piFVJWV1zw9dZwWA7VfhlrEglydLJ94ktVfAxnrNdQoDr7a7knrZPjO4Ak98Q7+1N7b
6UsdvhX13JenuozG/gzJ714fbbrc9fGG/c+IuZI30K/kDIfJaeqpyGKGT6k+UsCwf8vOtYpMMyjT
q0U8PDB+wCQjH66laQw/MXU1iAJzfZmN04SzwnCWYaDeD2YtWiNJfX7ic6Wc1ROogErjpFkYmKvv
x82009Zqv73XPmOeJfSVrJ6QUNzOg4EPodAmQOP2pcc6bqHwAsdveyvYklR6P5o3CKhEDeVT94VX
CgpQBk4cEcFrvslv7DkDnTYoCr5JpspG14MECkNDDMVrZgRW7uYfNdbGzQf4aHqNqVdwz77CC24v
yRXZDeIl63Yg+KhGdfaVAhxlb465aYjqvoUMNOMvail7HOGJktc3pYGu7tuBw/LDz0t2zSix3Thb
wnZ+YuiMgA/EEjYkvor0aIa1di4YSnrDETqBro45zeVz9ttLPmLCv2v1paK/qfZlxEHKXnBQYqTR
pTZ1cf5RG1iHZCVjZIipSPuh3A5y/+pEs85OtURsIYRNFCe9B22b+n/GoKWFy0OGz8rKXuf31vS0
A2Lac4u1MqIL7Z09TBlBPdcafPfKfcifnbEeG/EhOmkTzy80wEbczGGYwyYurjBfv2MAtbtg9pKZ
gjmHuVIQL0wbs12XwKgEuP8ziJ7WD6ARVv82S0FS/j6xjRw3DQR+RE+WviODfnnvL0J+QaP6TzUz
8E7vgl1nuTOsR4rSAadVSyzAKnIbzyKIFzNoVURsVDCJfws2e1CGzL3BTSr8Kd0U43LcOnTyuj2K
lN72WexHPIyzCHrdSBfV04w3IweKCRwUyaWXpyJaxfokaMKmgcRqgkc/uot2n77UFXOdkqs732j2
YehU+lO9fdjLp7qC6MO1SOYbV5+kYfu8lgeT055MJQV5mtRXFVoI4BsHqd53iL3H3R09lQF9BpTJ
446OH1O5rT4gaj/MFQWFiascP8Eh72uW/tXWCqHOVJFA4lK5WLQ23mOIJ5y3dVfiLI2qrfNkCIfi
y4Xjm1TXMA/TKeRXtI8ovxq/OOliB4sLvvJKOUm/9f5SSx5H7gwC6LzNlLc2DnUY3rGlhyb9qc4K
a7OP2qI+Aul2+5ksDKwhIORSa27jr3IvlNExCxFSj072iCmVrWOp+pylgYZyzTewZG/O1KvsuBb2
ornrAKfaASxiCPmELtVvyZdGCE9zKukGj2FSbGcDocZbQS0q0ah1p9FXj9hTxz5CiAd+mwg+1uKZ
i0xCVwVFh9m8m4WSbA3nnTEJ+Yx5bUTD8Mp9sX0wgA9pbfoINn3NNbB4bl4nhJVOxvAUfAOAg2Xa
LDJj/8wh+3OthLFsecw1mRE0VMcKRjM+8GywuBfWXmduUao8j1TkVEhwNh087auo148q5fz2obOv
UsPi3V+FOgkgdBeTw+3kPVUSs4CZjN9bc6hgBT6jcbJYY3HCrQUd7KugiUEtVJMZD6c1sG/7CSaA
42cWpgysaQSbZNCsErBrzfAa0+OJ2bCxZa+jGHmEuryxqg0PyYRGTH6n5nfFe9H8m+eLSYrBsJfv
lVun66Y8TN2KZBmM5HllT4o8ZJUBwmexVXq/A7kjHmiJLSY9zBeF1ht2UPr3jF2JTrgEyp+dM5y7
/M2xI1AG9B2g0OVrSXOhdyGUUabBfVI/yi7AX+mEViX51Q4gJy3sk3ZFxWX9yB8U1k/0oCxRW3bl
Rxnm6rIZg3YpddvUftVoPNKlYdFTfCgB1TX/bFftV/9PqhbzATgcHgpYHKmUrLWxFxOrNy2MR2BQ
SOtbVgt+AWMm1yKqEBuGrvQzkUrTix8mTX6wjhaomC0zRdPVLATB6hvnF+cCyZ8wmfwKA+slx6xt
cNngGqFLYTt/uDdTXs6YFD8fJ6P5qJh9I17SL+nzo59XyRCYxotewWjk8ZO2+mWMi8RwZU/CLvyE
xv9KzhZCNxSCAmog4kX17Cf7u2sTxyCv5uxaKPvcjFJEGoBYktsMXzaMeZzaM79ro5bUbx4ICQFD
VOAwjKLP755LUpsk3DJvZpA7XyVj/stMw7yKOK7Uulsgv4E/gRAriZ4fNw5eDVuCtBhf9H6RWCc9
32hMO2k1VbDrNlW5MjK3JG8qKKUXpT9x8TlmegAfmUeZ0vBUUSVk25GdF9J8vomzExk70kqSdrtR
I6Qq1O0vtbmUsAZg5ZKc83i//eVe8Rtu8t4qzh0lkEzxgekxpAb762mt+zs4L7G92jHFRG740mZf
5mDsJdKnbbXBYPzk1rd5JR/iPvuxwiEG9Q6eHVjNcqAuPQtQR9r2HGpVCaWhmxeBorwnF/1bukVj
sepRjuyq6jD62m+Ll5B26SAWwDBkbwNbjUUIwtAcaWWRfvL66N1CHV29c1N6Dk+I1s4eV3I729R4
j3fle1ET0ZHgMIbWy51UmKdBtsH9+Ra/KXhct6fEetGVhfqjP98LAMIXwDW9jrrWx3R5HP0aQg49
O3yeWZ1woT5hBIzJ4B0re05+z6VUQixgvQZB/TLpPYyhOqzG505CC9ys8ttXMq4w/b1DUsAdWcW0
49DE3ow5p3GY7A2n4/aF7jQFKuf2FvyA9BLWsm5bqTsDXecZLLtCGzpdx2VuurLh4Smr3jBrHU/P
X1qT9mdDJj0I/m3lDJvSXNLWGzZxF0kJpuIMVxeA2vTuJNyAlrceHWE+EGDheEpxwMP2R4aSH6k1
PAQgoXHR6agj8cl3ndsbvux+eTXx/4VRTzXB6fXdejGO+EkapZ9PASliuLvrxPU90z1HKAvOJxE9
K00PSP3KulVsv4yvxAM5c9RYV/5iAXHAjlaOfF/7vU/7BIU5DI+k3zbGKu4QJXH1/oSq7OaVAOX2
xZDWWHOm+l5x3iv23QfpJlj0oY5yc5I1RVysaxQ4kbt1sqoey5Pzic9g4qs/DSuP5fexy/ekLEI1
ae/Nc1rtHALI1b2J/n6R/ZNOFHe4XxJo0hDqxCGun5fp7e2JHSp6sSnqH6+DuczipXGyevJyNzGW
HupLoXzJ0i9P/Q4ATTGwLL5oUY2OV32NmUgz4l1wbZcPseHyLGGBW4U/p8EDJ5DYU+YvcDKCnmYe
UbLF5ZOX7xk/D49S6C7yYTRs7OncvcEipVYYV2J5w49R5KgSiCL20JJjCvJZCqgQ7hNa2QrWiE1R
642JS2Us3Td65VNmgBAYRIYxICD64oH4ruNsASeLii8i4ig5a7yqD3BqpCOVUKAu0MeLwxOnKGxt
sYU20FMsxnSJfJTjqLGb51UtuX2/78cjezv6W8smE4YpebAmYfXi5Otk/Md+XEOoGnZ1fOnk70HA
Jb5mnm+OT0PB7diF02WJb1m2HOTgOa8m2SNogvAqM7y3B7brh3TUn8QELJz6H/3M/lUx1xjwnwbU
k0YwYC7F6Cc2DAQbOHfwik+5pIL9UJpgNL10R15bM/pKtS7noAL304+VFahfksIxiV3kE0SWTvKp
HAJj3MbA2g9cS+k/EaZ2l11a/nLyItEyBlMz/VY6PgkClN07UMxMvTYAf/bEycyYkjquzImyuVTa
UX36jji5IzjQXmfy0QjVsvcEzBjhfXyR5x1pam0UZyAIz5NpfZnQLNWo+M0IGQMpoQBVQG0+2jkC
oKqGyyCJQzvHBWwxtMGN/8F4z97YKam3ktpHO1/flk4tAFSGgEkEURUSLHhDpxnGJyKX2MOp4hTp
X9PtadKwQVNtU+1yG4ivcLA42TdsPAl7nDvBEbOPqOUlB4JtjQY3mFi0uB8PV8WqnOr6u7A82Vnd
XlE0d9C7QlqR8+DXpg+wF9PCLb3253GZbXeYz7m2KD64RO0MeCJ/UEeiru7xREMmTK6mhmgpDpzh
XYPu/FdzNzQTh6OJlQHFN+v9pX/hcxdYKZDr9oQzwNFmWBOLMe2YleoGywi2pd8Hva5qgYcw+Wo3
2eUB5uohy/zEIdxoSaRC2UXpVz+dzA1AqTFybHHpl2bflBDmCQph+6ZoQXkg0EbELqZeZa9vapii
N8P9WVkOgF7EixA1hLPDM5AQgB9kmI58yJ+p9rkP1AgDKE267XFNvrH/M+86J2wGrh8a4XV8HJTb
2928luoTMtl1HCxXHtZN5ep0NAHNII2ZvqntlIc/kY/FYsljvXvPh0dnu7IDFiSg7MIIZMVjbe0Q
ObNdyH1EOEGMbHIxq0eSG1iXSeEg/DXVA/P2waxgjRygt80TyO+CsA/KjK0DDFyGCfvXRgNwgmc7
hL4Kx0PxNnnZL9Am+Gy7NJg+Nn6S+r5EH4FHG5KNgSk84IX1yhY6VJeULChSlKaTfvPH1n1ANkrZ
290MGIisEXNpZr7aRSYyNOXFqMICTrEVqs11hP8GlC6jUkyo9KzQvPSwsGh7zTvkK+mv/KPtrJeG
xhdM6HJpKm8ONjMw61N3QyxLUdKvWT7MZUkyw5sGajhCREw26p4mhnotXkm9+NVC1SEdQ3odhSE5
K6vHWMhtOmVIhBbP3zqiQ/VpuM1iOmsMSUSFnODy0MDQwF6MO8LMAHJRd1LmldBn4feaDK+nB2gS
07nEoVzf6sBlnG9o+Spr+7GKx411P6mklf/rX4oTUBxxCt78Km/Grb02vygxDYDb8BPx8hbXonyv
vulv5PzAxIzmX5KSQJIZNOSAWngrtPzAbcVWVHPAnb52Txf3v7/sYPZeQsPo3CK7YveW3ImnnLhM
6gmpJQdb1vIEYVEfdLPXCSkxCiAOy2sg3r16tBHTL+YfYAcp6HAxGt/5q3wCCuef7k04wr4DkAVo
II8FJnzmy019LXLad4LogpiZEztgK7rEmBVhDmkX1vfQUdGi04wkrWs5a75z4YAJLMfRgbsGsKbK
oOs070TPjhNB5j2Ul5RkC8eX5ZDyHlfAyrfYZ70ceuQH79FV2P/235wy6BvJqeAboLJqYwggtzOP
GrqFFWi9YJw/OCak76bjtahHXNBmThyACtYehPmBZCi5QdMKTFQTQD0YnORDkIMtqpTZ6gXNonYA
M9LufoKP7c2TP1hv78rm3vvtKj3UoBIBp6kO/kIdTsOmI8cJlpIR3PB7mN36U7nK9DQhk1FpWWQF
+TrBohT9rJAs1qxc7eQmO9oN3MLiCkY+loGSMNHZxRbwiJAzsm7ft88TQYt0D0N9N+8hFVSGTyOm
+YavFFsL7uO9QBOLZBZUcGREbrmG+B/LLFgTp8/kl3OXfNT2oH524fGkeMmDKDOEwxaH6e1IUy8+
zOaLzS4ZQ79Hap5qgXmPyElPAFliUYOQ0FvNpG7DkzoP9x2NEszlSMxYK5hI81yUfo0gfjomko/A
aMSl81d/7VVCIBZWvFLO8edgvYMEKNlOe3qULOSzDW+Gpx/55AyQu0hchNTNaAMc4d1Gjg0saAvl
nzB3lWgz0JED6UIJN/2qNUkmEGzoy6nHjkYmC7j9KtdnW+yXyhg+iu2jWqXC6sViDfkZkKH82Qx1
jGkjTK5xvMVHg3Wao59wC0G4ytHmsWMwC06AAbx15Itg59h+YRx5bjawwAZu0S3UMNeIh58GSqux
vQ9baiyZM/tIZQLVytObc9euWQ3GZAkv/CenP2vvenNJi1aji4m487GiYoNWAeUhXjNd6b+B1ADZ
2ZjUNUBa6/s7xNgLLTvHXM5TQI9CGiEM0Z3lNEXoBn1Sz8FLjersbF2Qu6DdZ4hnFXyTwpvP/H4l
3yXqS8tpxgpbHOGmbya99dwD+zze70eDneeHpvUELs9o+x1ORGK0ki+ptO9Tt4EodDuo2qdp0aHj
Rytyac93kqVuH1yNceFGyPVbam/q9L187ob2wJhGK2vnx0e8nll/taWpL9tnZGD7/ec8w53tr7TL
txaHMGRVMjCIK2FFBOm/3+o2jDmNpodBktm2+5JHpFN0TaxNEeLyIpfXYWRJ1iH03ehOwvUG0FHK
2h/g9Ut0YaX7CJzzdssPAottz7nqF/SglPxQGbtbdbonwmQapGly8M+xHDoddwg0a2O89I+TAmNV
dcecdJt9cz/p5Za62/i014z+5qh+/eettBlcuLSgwxz4oRqzILdW5oKeFb2vo2xkF44ZNvKp6IWn
egqFHBUGJjJ0WFoictx+vgLkzdJJzWCQuLEetuAaA3dZ67cAyHW3e1CU31VI5UtGEK8dKLo6ryVm
Bsq8498Gv+eVlGJa+s/K6OexUupvcn6RYMWK5nTcET0LSS8wcYAA92LmmvaAX9ylpqGToZBIYakB
zWYEOeGHxO3QHptKJccvh9KRnlv5K1dO+f1aA0vTq9URmNrDT8EWhMh0zr8hfRGE94hkqwwzWtqM
egwY9Ze6PJZPdyiPlnkokWvnHPpciap2MkPFPpQm1KA+YItLNpwIiiFKkZ0Py7QHsjwk1bJpqL5U
UnGx0FtyQyj3xoGomfBuo9cOq2FbacHILBfH4C0tZAdcuN+PsBxxIeHI8Jn94KJTkiK2gBeL2VfF
PICr6DdqxG0tIWLTcafxp6I+CB200iY2aNBIkR7Bx6bfDoUcG6aOqJC9DMh0j6AZQd963MOWlrty
Tr7sBoqOwv4idPA11R1AAIHJyLIJaN5lhG9AbLBaeBTEH/Dsbp5wlnZlqoBbumqnzZ0j0XOt5OsM
zZ6O0d0xtdWgNVlMlhWKqvtyZuZFz/la3EiXl0/VSCRuJJM0pYeJVi7WOobNzz295+ctvPeRohDO
oO3y7uBIJ9NmudjfPiSssZvsBzbInpxDWFs5IS0ti08kjoZapPUAN0dnXPGrGybM+JM4F/WNFYIt
i+KAdq2wh/FLI9TelR+OkHLEXmsiRZS3U0LW7v2QOQc5AwATDg3YlNKejBCdMr3jl/nAEWJ8x+kG
4wrsPTbs1tPJeJcCBJ7ytidGptrVZILv1BfOA90nOTxD7E+/rAzTET3Vz4TyJyWN9KoRt/jwZsuf
YUaReXey3cZj0QK/JIaKDhdMCVjWdjQ1X3QuekVoLnP83uvrI98O2f4p/aL0hUxm4dZvwbz2uMe0
7a0+YjCx/nO6ss7CGeiHRZBtIEkJQlgLv5sn3dUPTPPLPkCqBervbDJSvO9+YYCjbBDdFTYFo3Up
xlWa0syBGZuHEt7kk8cnMTQgKY8iCFIRNUwFW673WWRoKtgIHHIPS87GG/cP+3jrl/JzNyE8RGyA
GH8x3ZesAUCwrJvTPeKoH0tA0WtgeVP2R8tn3rLpw1uoNqze8jU2XVBd9lH29/KtJTuH/0w4L5qe
ELlnKDZIvn6E0hzAUkS14bgUbM3mflvIPIgSj/Ag42FNm6TYwehFEt592JhDdB70N24PvXhUvZCU
vu5waPjsMLE4sCQB75mXEdpsGiJPQp57QabjEWPJkYOH315n5nUaAPXSSW/lPfL73KbsqbTdY952
WIzMp3h4feRHe9xQXNAHo46EolgPy77ybEhhI5M3yCH1pqTn/cw1up96azdfOD/0GO4WwpoiMWA/
+QixYfC1pNLPUUoE5bzsgPnY1joKEkpBI/EoEmWeaRvw0W+SB/PR7DYGI4lUpJKNYyXLEdQPxrL+
UnEMJs4NHE3jhPzkLADtUhH0SvwLYHfIo2vxLibODjNHr/XIsUQGzO1NbusqxVml3E9ovJ1tUV0a
HItNMFMOYuCa1K5rDf2BjY5MPmbGVZcvou1N/KoipM+3sQZmoW3x2LKe0GGT4Ep+WNJHwu/nA/T6
aRze7ugA8/NoLdVfnpiZOjA+7rd/BugXV3/7x8Kpmx93DvGygy/M7dIRwK1QOSQYJPTCXcU361AD
BShp/ZvNY3kbIAoMi+EeWZjJZOgOLNKpSvWlrz8aLLJoN3TakvWoZwFtEWtv2jcdFYC8GAVytbo/
91igsh8+9R10J2qyhsAD3mrEIaNJXdm+dDhQ8xYqVmsmLyWD47ajwWrCFvX0Omy/5n47WpTIsPkf
G9XmVKIS5ajix7hdphKUY4aCNbRufzvkox7KHHEblEVd+j539sLpowkix40WlcJXM6xB9UgyDo7z
arD8M4+H9F3lMIjSXlpb/XbubcCRU1Lgs2XDJbiwFk+zB9SRGqgGESwA+vncxxITtcFP0xV95Zgj
F/swq3oV9uq6dAJOryAloGAO+Ck0bKF7qUM7x0QNjJf/URTo3S7DzlcAeSdIUY/n+kbULx6uafaT
7NPyq4IwGxfbX371s/PKfE8EddpyvAQ2Y5egerbpzPW/ceVDuunY4Co0MdXdw4FwMD9U86NIzk/M
beSvzNxST8GAMPF1MLfPbs+tqMutObaLXHJbVmw4fPZGqV/YDHE7mVjnRFe1eWuw48duXEF0Bt8Q
L8fcexre819sB9DDsNZrCXrSPuP7nzf3AJK7wU+PrfhhrQYIWdSp9+oEyDTBZBfvMecknr7RjOmK
o8PtVvk4Y/ILh43ChmLCnL8pcuL0HXzrUWPr5da0y7jc+H1OHu48wstKeKyXpqbTtdbx1ZhXgHfU
RzI0Zt4YJ5BhqWLvVg+khnJ8S0SzDMKHZuB6kCEH4qNRROjyxHKU+gZGWdjM1jwXuT/YnEQ16qeE
VbqTsJ3qAYaNB/wq8ITht23Brb5LVpc0/efEVDZIE/LDxPY8LPOKbWOlcE6k+0v+pOzVIxjn80OO
3/N+p99BGtCNPdfOsFQUzPrHZZotHTzgba5iN6vrusXixn+clX/Zew0fKODuIHRhCIyXh74cKfSs
YckpHq8rlS7rA3v0Ho+G54f4AgZsqiMKymwIFExfFxYDlJc879Wq/5cMB4P3TZcIY3T9c8aueKHO
HvZEI8xvNag+WNgld4Vt9lh/0owsHlDGW3Bm6qDqVByXfY7fI1Tq8T3hSDdZKydNuDyXNuceEY/1
TmmOjPSbGl4jBAb9yxSWa/PbDGxSf3tfG7dPQE6TeozipMlfm39PsswqmitUaLRxkvtVn726CZEk
jwSi+je0U7Fng7KpB8lGKQEkIg9BMW5HeDneSz3/cxjWgOecRcUgA92kZYoHHVy46TIWr9yfEaJz
kIMOd65cHikrpwUdQGlxBswDtZ3yTwXbdAd8wpublwwBsEmmyTlGRwRSr+NDw9hhC+qXD9U1uxUo
Yums9DmQjDWBxkBEYIYGlN67YMAk9Ipo3GAc1EU8uApMgeSocfMYvnsUF4TaGJ8lyQiUmENEYa7b
2FYkLrPqbhKq4z9vOw6nqTisBFK/pPcOkWB+nPoUPIgrKVYSY1pmHLMoDvvbnfM1+jLsE23AVhjF
ixqNBgAskqlNCgD0KPHz4xR0BMo1tZexOoE3yfDeHOuQd1FC4xQf1CPRpMENs/T+Zd4+iJkGN+Jh
r3LuHJbpWH/W5/Z88/Pgv6/iPM3fiFv2IErvcafEaf3Gn4KfEGaqtHf5Ps6eXv8ivmf8E28ivi/+
PF0VZB/Sr/fwlBdxAeJ1vD2DWPwekyAes3QfB7BTfGq3QhlLz4Y/GO5vNIz3//s70NgjskKHLD4n
tEJtRbtpZYRlJLzdpZCOxqqOZNzy+alV9TlA3gxA4nhveLnY8k9LDFyFen6JUB3lu4UcDRYyVqnC
eRYT9Yxeyb+njFVpqoU69B3RIhVvle7yaFy1SGTbQPuYCVdDwxsKtS8n1xBIjpffeAcMK3kPNHcB
EFNUn7E3Zc4+vOxHDZpPOTBQ9RFXPgXxPt2V/D+4PVbtis8Drg+MSEIO9M1MLj052wTXy94K6RMO
8KIbcpiouN+rE2aCIOIQCbpL8vczwyYjO11ZyaRSQY/mijoyCoywWkLuwUKe/jYhAoi9w3YJq5I/
cI3xAMZ+X10pgXBgu2Msh8CN7wMHTSTSE2KwFIlW5koLZKHGx7hMCqQNBIA/R9slHrAUx+IO8hmF
NS72vowdbJ19EZ/IbPbzX2SG/6Z6FcMew6bQq5CNgTNk7hQN+35XISDhaQqXe6Cfa32QwvHXWNnf
4paLJy2ebMnDJwtxCQFuKQbEJG7iAYd8hpNFTgCnWL4zM0hUjI4huvA+JPExHB0uuoriUIRnYCcb
qL7so+XE0nf5SN657HXFkBWZExNDQ7xCmOTzd7yF2VY5pTEyZ5+2E/7gsB3ID4pkxJCOSAAQk4aE
k0CKMoIeZFT8fJNInYaZQPvhQfJK6cme+CQWKI5bEq8ZRz2BkRWBtU/Ur3AKQ0ohSvC/Mc0gPbSH
do+BNA5xcEIbzOGQlUYTl4TohIdVROB8PBOZ5A4xXAu/OtZnMZXFZWNRzEMBgcWMDqeWCKuCCFcl
Rh8faRWHkKY2Hcy0eI2PJwyf/49VGwYVE9YVQ0/l/ql8MDEt9QCTTX1D44UviJVAEP/a/fM0CgNh
EUEiQiAw11vKfoyPCwS+VYXTvJhU4uxnhrzdsvkU00N8JQ0ZPwajqNkw+rQf9KfVR3OsPgBo7sf2
74nissOslhmq/81H8ZRpCe4w6fT6HdfnkWrC5MXaE/s6GUm8FX8ydLPFLSK4BgK9D0ocJTshShdW
BKCteO00G1xVi0jEqODKtbnjvyeuVfr++yG+an0/Edffo5KETMXTvNLXsX5aaAHOTH+/SXxTXXEU
5a3srYj2YHaw6iH0CBHVVpjpMwgY/CyR3Kj/QhCEIx9k77/3LXd02161wAhQw0DK+b1zJwau8E6o
zeMEb7thpDa8HYZ8f58MdgjXinkZP1JEsnhzYRr4YIaygnr/jQd9ZYe3nxo4+e9nuDp1JT6gsHIS
40R8Of7zyeEwzicpIhhYdqj/9kxsmyHBGTPiYCjekr/yM2KcxHRWqIzBPhe31lPspYSJ5pYyCWdP
frV4jbhSJH+MRv4jWWKlusOtCscqO+w3GAYwTlV0ruLD3yOw888qwsWAv4v/4WHAB0q5A0LfUuBm
iCuKiEUq/p6Q+Ga8JRsK3BcbQ5HpIh6Y+APEzGfAUQ9rT3wOlR8mRzj/EEOShcgcWG6wDRHejNz5
D5GqF38Kq3VYkDwyEXPAU/q/7eG04iCMlpeDn/iVuCsy31gwOHv/UgbzkFkqeXtaCVjOsp4rvJhf
g104qAC+NmwkeDsyEDjTiBlHGAZ+/2LmYVTI3tLyTZzAWTREtAtYs3BWV36E8eKfzSZPRMRfbQlQ
IipMwbhpwsypWz3fwdVCcaniD6JkLp0XkhslXIyEbRC/iJYqC4P4rGlE58Daq/wHYlMWD+4DK4jD
zXCWDUkf2LmzOolXi0/gbB54toi4tz/7I64Sgxo+ijA/IT5u85ciwgds1yISSTiZ8++D8C3Hu5eu
CR8boOPPOZ71EMIzdtEYMRNKBA39wNrnCpd5PrOwmOH2iQwjB5MIwpp46u2rzMhvGAVV1H32m3wH
ro+H1zIOt5Nv4gwiFmwxQcW+0286xo2+4indGMhY7QnD4I/m21mO978lQAwC3gU541LcNv5CAW8I
F3fxnLhbfFa+yD98Wp6dyB0STFEeBu77+MsJu3SMXIQbj7hTcpj9Msd+AbYYgWK6cNmMDgapWFSy
XUw8FkNEuNPwzgydZCe+UTCm+TcDD+zmFhlkg/Xffz/y90hY9KYD/aX7txwiVQTt4CENK2jFqM1F
fFD+i1FnxytpVa1UGH68ZRMhFyx3UKmriGMUswxHOLoHf7dH/ABK4V3DEidur0gaFBeDf4yY4g0X
DBeRmwySzYQVk91AX24t8RXGMKMN6Qstyu3IXlTj3cKBb1lFYhbf8aZB+uLBABfOUXiFYiPFzBCz
kF1ELLJ8S/ydTyoWlfuGhwAvED9yZszfu4tldQ4AUlhJWNR43hOelNxJfYVokjCmFTOYXyRu8f8I
O6/l5tGsO9/K1BybZeTg8u8DZOYgUqJ4wlIiwAQwIPLq/Wxqfpe7p6unVdLHlkgQBN53x7XWfqqa
YEXKUTbLZmBc+c2v7ZJDi0nggo/okPzu04dRhtt8SAvoaT8y7sINGKOsbBFXlZ/7HQ2+f926S78d
7ROTleRgXOlvQbviTdoRGY3YrfMETdmnMaTqxi2+8I7y2ZBg5QPyPzzkiv6OleK+iLWSC73/kBVN
AY/XiN3kqhUcUIybO6WrTl+mlxx3rBRqlmCQJ7JHaXoigUjLO053EoKW712cf92+uG4cGD3Zm0dN
SwwmVU45yS33TI9Ev9II9eCYUJUmAlCDsq+I2s7ICMuZEt4XaqAGOeGNwwU+TqjLNjtGx7GVfj+2
NkCaDnU5zKp8Psxew8QhJb59nYc2wnBiRd1EnT7NDeZL/CuMOm6FHsmyQ16Aoeb3OUQn/xxqIR4S
PyaLhVhqsB9e50fENSQufzBNCjzH5MzobWi18XEAgGEm4jNFvKc9MNYTtDBxrt3qmFIFCaiXXedl
yUggQIb05kKtBXVEwdovqqCwgo5GQXCjC5B5dDBKPw+0H8ofbvg48pgCIbyDfKob8fYQFCvgYrob
Qe4GDq36ZlKgcsNYTye5atNemRRMmgip7YJhROuAq1kVIfwSVEY/7SEsowMi2hxly74LrGqpK1Rb
g+YdqZG8GynFglHuJUVm8PCB0i7tN154bRaQqtKheg+qm89ZdpAk5sUl6h+ifKpRNCKwQoLz5zxQ
dEihTBMsGAPP4PUR8UU3yd8pmlIc2/tUBkD13vzMz6ywt4ZWDKsDEu7l4qEC1UNp9ZjYkMkpsMIz
6YvoYB9ud0rJr+o+6B87MFc5woJtbEYbujc57cSRWq2lL+/lsxxJj+rkX9qhlsfHNlhfX3WwEWpg
ftlO30BzBU3Li0FxXrlH6W1yTYXMS1fjHO0TmDj7u9ehOWoM1LW9ByU7stcQqTK4G6s0uboOzSxI
5XH38Dc4f92Nu1fNb9I5L7r1y6V9gHt8hwIej+Fh1VCG1DF9YOeIphGWykQuNlxbdNczf43OsYnZ
0TqfWnfrekrnq183/dXqNsXp5a7GWA/uBFvpuju+1nSziT200eEElOilDFoQY0oXOvPei4VF9aIG
MVNtYPhl/2CFJdOfI/sweqz1r2qXTiqkJtHhbSM4J5CEUgBeRngg0hMB2xFSICYaHiAkSFDPgiEL
9xMUYsXm6trIOu+udCE5Fwr997COmuOLo8w1APKvJ7tPlbo6/xhs+C5Eu6yi/lUBs1wXbupfIJL+
nMuPK/vxZH4+vjsq6sibZSnVV0ppxqCdaQ+acADi3CBvJ1s9ShlsSR9nQ/ezfO85Oiqiobnkx7Vd
bF0k8FQdGfMUXpiP4ilSaGqNesjZOxobMNZIopxgxSjDbbnDbZ/VEH3WVA15wpWeSRWJZ2yIN+yK
WYtKQZ+Dgb83Bukwqm//6WYz9FOI1IzFNcm7tdYtjqhwnPwKBUiH+XdEB9fj/AZg9QDG5t0Clr0N
LREI6BC3d8Dfgg9CWxH0zP4LXXpzphjjE9PHhxWSzh40KJAfQUl5dmjvh+cthNCI2cn0C6GpHmJr
kV1WbRvb96lWzh5qpLVfWTnNIEPxKtrpfOLtghY9zzmhy0bf3A2ylbMwD2GnfSCgUIwed9OnAr2f
fjvQKESXpiZWAgnOigiVS7jlJZzinkIAmtKNGjKgd9EeJhyPtm6DvBsfkqpfjah/WpQIY4/p4gP9
uRWjPS1fzhnpDOxaO4KseFlRBqNASM8Jms2dSetHqB+UxrPVWftIUJqDu2dShGeeUvNN7bj4VM3Z
t/kO/qF6o7p0int2SJ+WCRxEMNeYCuxpReWyAA+ghkhFUBQ+jBFuUPSEZ0CaAaVEad0CIHtnZk/j
zYdGtXMQPkhSCD8nkkOK9wzQBhg7a9MBTav8gIh89nOKwTB9c/Y1txuUEG/xPWeCKppZW6jy1J8M
b26jSm2H/Ol5BE6Q41wIfzkTxtv0qax31LDnVv2zXfQqY3joMXAFhJw5LvKrbxMBpfUub1DlwwZD
97xVoQtI49puOesKjDdscZr0NVqLdJ9soDSQqGv1NCqPqQ4/4UA9MX9Q+KCp6VyQb14dGoWmkDN/
cJFQfbc5YgNToRENC04sb5kJY9ej27XyaorJWg4/Uv/IQXr3oI2j3Y8pO2U0Tu7BVkdaHmQznXwm
gvYw7BTOkMox3rI54xhORsM4SlD7AY1pe0+tc9/5BYX4bEAFcEgdXGapu708dtBce8mp6R+H9GA/
5rSYG8uFecSUXJrBxjnO5g4QAhq6m46oE2y1NKwxQvUxvDFLqjtM00vSgXtj/hpUcnsAwOD40uiA
BGpaPMj78Fm27Wu9Glrn8evd+OB3F9BeykL5rK/QvdpxY1MFHp7c0ZwFNk9Lf061GOAJk7sUKSg3
TM0JtU837Q+LlywsLZ9+ejNEP4wq9rF8oVn/Qg0S3+u/0gdgLQsaKEv2NktMFBf912vZ8/eX/us1
GqLAxIRPVqXfuZGQSsHq1BNqycNiejOBLQzoM7UP2HRBvTitFHAvSKdQrV9fNiDtLNAjYO09O6gp
NaDshjBlIeNuFXCvN/gl4IIJnPI5TVSDQOftNeUsjTcMAoDoVW//vVUWjCQ5Thn2RHX0+3xaAiE4
n8eFvbkJn3Nuoz6BLA4fKzu+lpwfPfAr3oYSOecBbOC8f3887v7kxhFRQLt8cOm1ukFGSfPp2VzB
2qJK3noHwj3ci35dFdUEE9EjluIMV7s8Pr+kdELBKKWfj87TKYPjx7547dabpX6DPPFsC1PjZHr6
agjQhU7D0Hirmz5NmasmRfMSi0zhdnJ+BMzEVjwbPp3h3TywOF7dzQlsPmBPVMfF5ZQAlU5nLd7w
BhsUhsWA+HQCcizTBpfXHKCRNjJXLwOq/HSptgLrHZY/zdQkm1qkTFTxVnSu4A57FyWhznntQ3i5
pVFZxMynVcdA/eEgim3xqjXci/stQDNkBMXRobCLzQiugyNEFBpwMQuh7vp6LHSlHno+MaHWuvq6
VJE10ymR2x5KNxT1868KLsLUPgdbBBSWJsXAsIpAqKKQEkCrKHzomcd+/pHOcur2JkO1DK5MoHPI
x0oL7oQxfm/+pg6A+2LLL9vh1PrO1FCBib9E+mFtQZlb9j7220WFuOD8voZgA4FND1fgO5kjMoFm
12OQEgzvB+Isk/1lnKIKzzV5XujN8DIfWgCMtJCtkIdDUD/NN+x+poBdGFhqFVCk1Cc8JOuj55/1
9wBJs74LyzYkcEB9g1L7LTj0kbym0Gg25JT1utoBJsnuYY/mvBH32rX6vg0xnsCXgBp6QNcJsJdQ
DiCuIoV5jbXLALDO8ERbr3++I9/iMSEPx0JSzfX3b/W7smUIlIn29ZL8AXF/gAdOP7C95pDAkleo
H6IO0277SLiUozKYrilxOBQPWyduz+/FKXjFJ2sfN/yGPXrYcUqoZCWKMgC/z8jDev4NpIhJm/q4
QiYYQhxgpMfIeBveOWMGUjJFBBllfKLFBG0AY47X9IJzJpvasl73a40hhdRK3+mX9ghRkBIYod0j
Qq0VshMoWfjfjCy5rSpjZbYAXTxIoy3D9y5RuaIdRJNvf5wy6PLhhLL2C78X4IIgG5pM2Pmk4fJO
4Q18TzZncKDfw6sP6Xnir3jWQPSXKZPX/a09z5v3MmdSEER1AMUzcm4c7ZuTegEQM2r/igyyRBSD
11mfZgMSBdEZ5jwx3RT9IoM5xwmdVGxRRsaHEjFFPihM3mp17xcQd33UzTe91xTKo18DiA20F0Bk
cynt778VAuXW218H+05mPmqTK6BNeJ5qdCKZbnaPVvaKGx6pwe/po51fpEvghxZzFmB3eak360Ew
MmMUI4+xOjlmqwZxZJjdwCz9fHIf2YfBPWBuwn3hzt+0L2xBu3O+8tOgCmwEZZG1hBxCPBufneQ4
SxH7X3ao+3yda/q+Xv5KPZ4S8Tuc5xWF/TslkzdKI0qYAeee3soYWMqjIbZP8A4sTjDPBWRN5GzO
vou6fczkCHpQaLTAKIKUMrjpo4cTp4tuc8rH6mftRO7C8JXx1fKypVmS6d+s8LEEc1N8MHQBAfcb
p5PobDHQH6aXM8JsWfdw/D7UrzutFYxU6iVQPa9hGz3WxoZYg1JKS8BYeIP14JEukBx/vPgDggp2
6GNER/4+PIxQdzZg8PogYwCJPGSQkqsiIBRuN8BFKsaPm9D7Mp+5Jr5JUEGIdfbCNVApthtNXYbM
fQOCXu4Rce9tB/oXOQKYGbrFn1uuFx09zIJuBNUnN1fGfOY/yt3fBwDxlMuA3+yprb/x42ON4wFT
wE9lyLqebtXP/TWk109fHzznoxtAIFzm3mgEMP0W9hA2GgExLYIsYSFOHM9HJcdAoiW4LcqJnvoG
raIPzcsH+Cj8CJOVveYT0AL78KWack/dQ/Jglk6IEXfHDqvllDSj2yuKBHl4mRxaVNlwquW8wUtA
CV2SuX6y35Pb67mf0/5CdvL1MLxBhwiBy8ydz670aSBZjIu70qQQKETAJ0vXMCjvM3HsMrEVOUDK
Guz1T4abTVJQANsPpjzcGcEZt+BnaFIg2MT8tMPS2r7kDJNPo4aaMXofT+yQDbTGWjPyZFlT4uPU
fGcAgEcdNdwCJI2j01Lhg4T11xZdPY/cnfeD/jYrx2qBzgUlVpKLPnny+YOxTyTRuQql/zWPuo9O
SZzjG9oC3EoqSMfHlLoMrF3agnQbi5nD5DNgNdqmvAKzndh2zA0bqbOy8O8vUKKcyf4tI81EfopD
afAZwa7eGPWiApX6QckADVAlLltKJ4pIhRDGOmj4s2MQ3M7HZwzTD3XH4ycrMUON+oXZTuFjvd2o
U2Pc3YJYWd86VIb6hzdIaVo7QBzW9uyJEWhTY3p8RGrDFKzXTiUAYWCIl9EJfkODdfuSLY5ELn5N
hN156Xe+G3nFGj+K8MTK/jQ/CdjSEUqr1NCuAXSPEtUUd5zjcVzvjlb9Y5ydvLaBvx4WZXhTEvqs
WS9UUOR1Jzy4p7Gzdl+vU8w32qHF9UXUDHLUNPyTOhykSNDS+aaSNEPkhomD1bsD5wksJgnO9lI+
B+JatKx673l8MBiBGOK76Pxr4BkyyDjzwyZ81QhKtRBcB2iUSxUARM4hPmPuqzd6cWcuoQenDvlC
lB/8K4KoZMb3ELIR0cEFAlgb7GcQW+HJlFF2flOBgqnBwQsZ4PZhNwGwb70LYQ2Z89oOzGzsUBCb
9CD8IXJzR99gUWVybfy3Qy/sCuhHsfN17XeUFOCYgaJ7LT9AQOzYmjbYP2TRXpXlbdwNQS/BtmMr
KNk7k3/QmEddAReXMQzIRSRm0i3ALQYpqjV28ChjnULkVxH2hiUktOgV18uYL4Zh3gLKU8Pe2tqG
mQbbbgFe5QG5lsiEHVLzUalKuFOn6w9B/K8AcDEktAuuIOexCNxsMyZtcg4+jg0ndlQWexryVygm
2mfT80+MrCF9CbHy2nDPfBgfrde6GzyYvrwBZogoQ+8Y3Klo9cWwEHimZMVArILz7BoR9SLmAIyI
8biUoupEn5Fl3tGOYkKSmB/yFLzn4p7g3qmRzihaI0X1gpz72RzU1gjdE+oazI69DU7V3NGmOBSr
GQFo/K3GC4nBLWPg8vV52tI2rEMy2e4N6gVzDOalwfA1StlNSNH5GhZh9pO+zFkXCmMjXNfr0bRE
2VxbUhLiBMHM7Q9RyUEZJbJWVBlGVBC7LkRlumWXuku4M9jQelfc+4ruW1+1FZReOTiPj2hOBvqQ
/MoEJocjt22CRuowLBSL+psd3APoLOgWl8n9h3KfuTCWyAsz1BAtEY/YaJftzAfXD9UQhDyhrzDl
hVvpF+wGRm/4FVjEmbogHecJx3i/ulCL729PWM+w2n6m5MROoGRDo52tq2zjWFSSXjC/TUNhZdwB
A+8h4To0HiPkGJnvWsb3Q7BgKGafUEFfsL/D1vGPy4qJJ6JXtPfqV4gP6rHfUxI3rj8u1xnUcGjr
W5BssdbO2A3hPKHY0DeC+5fyfqAdSLRURe2cYtncRLYWdtuI1KLERwcdNcMTAC7grLv9DGxrSECC
ks19pF5gdUOZ8dHm0fJomxTr2yMhIicrct7JAsgXf9gJqKDC3Bqh4U5ykYJbD7cRxFBkHsYIWh/j
w1vRRkUb64uayxVqfXjVtTlQIGIIyWVaUzCcHGM663ztXBSLvIEKCv6rIVHoULiEUTLu2H4u80lr
si4SMBziBkZnlC6PlJkj0tR8hW4FtxJUQh2D0t2ogzphfow/QvI29UiZBQeo0+GrmJiHIZep4vuo
3GzxBm+9PsSqwyRnjmDwuHi7pl+Gd80L8zkSGLFug5Npx0dGpsXUHrpHRCgD9VBFUPrql3S08Srg
4dZ4/xBeGAwkKwSh9DjFAAkbmbwR09n5doA/zW8/wu8iYKBnvw8gk6BUr0u9DNgKjLJECZpRPtlK
kQjW7jG4Ia42qMfW8OV86avW5LRxuhFyF58qafiCCWvWBNNxGBOacuNBay/I2bA7sfn9eM9AfQHx
ijAKd3uwozO4ZPQao+7AZtP0l+EBVITpRIX3T5iFQ8NIZLYuWxLQ1JEEEuOwB72PaCkctDFanecb
RFRtAeIGrzXfU0og1L3NAfspw3J1Bmb02DhUVyMyaESmKVSKbXEYERHYBqN+GQvR8zmjDK1ZwF0x
6NLrN0oLzCangEFe5YDNfDGG6fpcJXCtgCs0YeN4uyNVrvd9jWh0mEbbOwaqXpFL3PymjqCqaPQZ
jak72wFBbIR1wVu+0d1kqK7qkYAHZ1EUIrZE+S59ZToj8ruMlj+T2JCM1beVpJQmSmelX2sRhTHz
ncrZ3JKIAFTJtPqcA9fcR0doN6/E73sAbgEqIDrANtQWtpN0H14GL2C7DQWMBfRqFFU+GzdpULSq
iWvB40VVPSAdZZ4mwVZgvkNt6pIHJ5DcBMf/OIX1CjQKEHR3xmxSJbz4AwpKKbhNfjxQReG96Ixu
P2qA4RcqBfQvmI+FzYQQw9irHQU0UCGYYRmVuDj4ve+dvQf+v52cKYghAM727O+KrX8Y1128f9Gg
ELMGt0ChPXtZJIyrx9CCRkFqovLVlvYrLOeAoiuzoSmjJrS1ECA73OMpV5UeLz3MfKy9ZSHVTCBz
e3w9xANvCq8Z5sCJkbYEcikSC+gU8pcx2gpHnxKzJ0gTbQxtFxIuhUoOnh3ZEw3EdALg03S7B8jD
Zk1I9GNzCQmOlIQ126PWyE0/Ttf4RmJQl4SDCJkxo+hz96EmAHUZaQB7KEDx13fyoGxFuXgjyBrQ
iGRMuACSo1n1YqFyS1rLmMj4uhO1xbL31fiMw6RzpzMi0R007uwm8H6qssb4xjyFKyrQUqitEPYS
xaqgA5Cq0StjEBy4Bdi34/SboeJ66HhcEYTH3v75j//5f/73V/u/0p9iVpy6tMj/kVfnWbHPy/t/
/VN3/vmPy++v+9//9U/LtEzDdfhPdXXT1lxF5e9fH4t9nvJs9X/oJ7u696yyXZGFEknc75Ep2sBJ
qUJ3XWa9gdmxn32dKZ6HyAJQRc6u5YuuGDnGTNszchgZiqiApEwU6vp66980cOAj05yBIgdxCQ+a
P7kIm8KzVKWYRiagVuHffw5NzvPPn8O1DENVbEe1XNv64+c4HQvLcHS3XlnzfdK9VjL4IH9zmS0x
tsO9X4d2rBAhjmSkS/F5/SRBO3/+/Tno8h7/dg62qjkaV1LnwR/PoTC2R825qvVKf7Gnhu8EyHg2
DMO4rd0pTa0w3SDckliBFSxQJ2Eug/LOUIlXHatKwjIAjpqAM4vhx0Ws7/7fn536l1fIUU1XsUzF
cYw/nV1qXLbO6Z7eKR3G7XalFhv3ooJN3bV6FVayn7sfx0IYhSLO37/1X1+Y/++t9T9eGKVpDNXa
c2EQ5aY0S+O+7NOZWezHdlQOGdIA5A2OyOTnyw1dH8/D5AwmlcyrEeXPvvHmzgrGBDGIaGa+72//
4ew0+69uGxfE0kzXMU3jT0snt+/Ow6of7TJfo/8LMjwetxHzMIPu4amIlHi0sNFcHec0h2hGhVmC
iGJw8VbveVjN8uN/OB/1r7ak66oOJ2NrOvvyj1dLvbWqcjrQRkZskzyZSGIGM7B/ocJPCAlcFfkF
2heUvL3S8gDVXOPC/g8noanuv10VU9E0TkKxLVvV/2wYjGprutpJaWYXWnO2Cq7Zacebcxec7A/7
jOqz0FsPW99E0gkAA+Xhd2U/yK8D+3iK70xH9qoTwShm9UYwfjwnsGYKhN0a1X9UaBDS5LjRvL0e
TzDeXBQKbhCbUn/LxAvX3u0vQ0UdV4VBQQ0JVvtFJ50zqVqqxP4MOTXAVJTaZ3X4bsths/8uO8Dt
NLaL45eTAcGil3a6D839VC1nTRpoNFvToOglByPeN8P7YXOiNJUCOHFIACZXc+EwVqqKbkdGlC4f
j8+rMTlqUXEMD7e4AyXFzCNyC/RPDqiWI9YEJ5jCXGAx6eYMDc8/4GmAxzrzoqBq+Fl1X/ve8KS/
HMtJdVjemMsAlUFPIIlkCiNoYBql4HbjlgF+dJfuvmPGSKfcT9MeCuIohDZ9AOpuM+7BG0FcADY5
ooFTPIViAOIaaARW1NwE6zCp05c7k3J1MHEBFSccNHM6kKgr9aG+nxj7FE8K0KRxo142bwqnX1zf
e60zeLTwnE4HbhGSNP4BSjQSEqgaGThqL98gyoj4if6RPTw6nhSjcK4PhmP84Jdp5hFn0pQkokIW
ipUAccCEguUEeR6cKw8culmM1ENs8K60KdL+SRua2XdN6n6M4YRSdC+aCPItdVYId1RZUcB1i1WZ
DjRd5qU8egn0WBUYAWPsm4QOkQiKsOHcZHuO7B/g/WeQ7oBr1GGukdkHKLn/B7Oli136o0E3Fd3U
LNt0NFMzrT/ZrVPdaaldG80SyGBchGV0+wLyQyGK/wVN2L+taR/VYG+dOdSLvsYvNXB7BxBfWqwB
nJFRyxpIp/2gN8FXCkw5Nr5Pb6dP+feADkQCQG5oh0afeUD05JFrTyzU6bwykS9eM3RABENDYN7Q
Md5+w9S9yeAotlRMHtkmZ6DD/GQoVj2EVzM8o3TRJk7f6Z9j+esD1qD3ILUt0Jpl1BHnQmk1Poaw
qmJB3DBF1qtW8lgFgfNI1E9me0TXOSOVYnnXzIytoE6y6B7nDEIwRzoo2GaiBveFDgRJYFz7Recj
nCFAJwfRd2QcQI0JqFrmlFqxw1MEl4SsG6fD+gwZFBAzs2FBOW1sUMJqoga0vBkbX10kidsRdX+Q
323oAhcXvLcZK9EZ7P65b3zVO3mqPmh3dixPr27BG5CSCP5xBGha4YEdo5HsrLUndlyL5Kt9pc0K
DlwjGL147y4HFDh5/tG+IiIbln4pQ2LA7f6ipAW8CU4TtOYhZl4fqJ/wSsR/tL0KouLj5RZZoSAn
iW5BXaafUEZlviCKzTH5CWVwAQFrCTUoQNhyqFukjSkICWYSNGhcDZl13Qe5QIuFt5Fv+YU8s2KW
NVBRCQHIOAQyCi0BeKLJmEq6iYJTvCdZnCEBgTA2j2TQuIDGBMRqURT5+21g2P8eOfxxGxh/dEjN
o7xX+mHfLs+g+2KpsRwoQQcMuyd7BS7GQF5wuukHwNsziBlBxB0AlAHNNIQlMIdHChqMhzl7Zs/M
aYb9ZjNBcd4AiQl4rzc98Sf1RdnI2HQrPDIQM4sPzDe0n58I9ZvQBNQKkhVYOSAoPu/zKoyvCZTZ
mCvKTzIdE13UHoO3+Z93LhITB+WJ8lMgrLwwyr/wqbcoX3OcDUC3yFoh2hOdGUHXARhGCZmp8EVI
KgkwCPilIH3RWefJWlxGsq2hPs8F/YsAL6hG+eha3H4JJlA+taBBxQSISfi9Fhr6wzAS+Us+6vDn
MKL62zlEC4CHAmE9TgQdKPvHwHgYbBdtJ8+l0sJHZYgn+PgMeoasKVkfLItvJAKjEtINyQ1QYlDD
HP8GPv3OBivGBASovvvtUB60zylC1SoHoif7XGX3q8MrxH0Anu1wy3SulilpTLUDyYcGcZJHJ4as
8/AQtQnzvT+yybWP6B3by43dJ7XGZI+q0GtMqBWK6yGV0sdXxIikVfzzGDTRedQw4Iv+LfwTFTaM
/vyW/xM+iuz/lH+B9MPmEUbPZdcO5HE7sDd6DB6oD/Wzj57Pvu+OYRfL7/QYKcEIBBqSWDSQQxll
d+dYad/e/D5fXtdClu4Lj0Y4ItnEjJtITkhOS06DtBmqziU0OQVKWpGYZWwnX2IzLWgYTv/XRFGd
WO+xpvIbwC2huYHgwwe+heoAE8V7qDBO9MF5dHzyUBgMTznqIhY9QaZOe5G3Yrg20+Mw8IHJn6kb
QltfmBjAS6ig3kJxaxsZAeCmFfMgopP3dcTGnT6wUR83fhYA57juYtzk4zDvY/drIa21mEdIMZAx
AGv5sDHQ4ulgGYkZkd0CI+dpo8QiyP4RSs998Pe2QdP+KkzUTUtVVdt1FVfT/mgb0q2j1CdXa1d4
rr23vocoW/oGbZwMC+ubwIBBKJ58kfoAN0fQ77VrHk3VIDoEU4DAwG7JlfZelAX9Mb1B/64N1nIA
zMSYZ0WFT4ncK4f9Pj0cDwY3M9as4eHsrxGJDsFpefr07Km30BoPu90aeDZFcqqdTDQJXyuGg58Y
MQJIEOyyyjtvNp93b4kIWBzbtHdzvx+NASTvxuOrHy2OfjeN347L9w8/9NBjXliEN2jWj97ekFUM
aAS85d4bKlKmGo+QHJijkmXHk49BBtEj0UPfgeSbjBAF/UZdLUBuizxv6vK0q+u1Pt4OZgXjWuKH
v/3ydX9CC6FKYzAZ3jslwEJ800QPX17S6BAnqzwcJLs0GM618Tz4oE509j8uE5zcZOAnwyGhCKwA
X5gt2WiYDAZhbz6aDAaDNFK83Xz4+h/u9l/HQ65p2DYZLtWCP97s7cHMz9uHla1e15t21MR7r7/4
eUxikuvwQwvkrOec6t+/q07G8VdxmE6lwnRNS7HVPzkgzSiqrFaIwzTstRhgiakAkkY62OacwMSN
lCfCGW4A3BIxtb+cAgFMnydiZjUECrCz7pdYXXkpEPpn7CJuSAkRjYqR52C3H+OUAIUpUsy7NMjQ
JeySMEhsQorFsMPqnTFRyzNIyjfIZ2zk+1oMS/cFTPijwUYK/dCFaYdy+YR0gOeY7H8DLUgXgP9P
EaetlzE+NJueYG5ib8uZS2SFduZAwrB7fIg4lw1DFrE8R+yTfMm5afQFUCXsy7RTArofCecY35W0
w/NY4kAGeMa1UMjIqYkQ5eUW0yphnfbrT2GY1QkJDsa+4G1y4j0QCcRq4oQsMPBO3OF4xG0ZOBTh
9Ym7E5ck3lmcunh6XNsKHbpnrFvC4+gWGs+mtMsbS9ApMZ7KuM48IOLD7fOamKFUTxuUr8Ua3aKS
r9OaVldEU56jye+Ir99Pz7+LD37m4c2OmYnBNhbOVTnFafkts0EPnDiJ5Oc5RsebayWB7JlQE5F7
TvcWibcktBqDyyGEErKJ+vyZxc0QXcKElBQZeOzjnThMYI8Ssh0/M6RFGBOwFgaXnBFhAswRTswK
9aW1Av2AUf31xPJCmqPMq4Vx9SzaUOO0sNFddF/LiijWYs0fiweLRnsB28Wiur8f3rI3cRDGEr5f
JP4gjZ9eIWznKv5NjQ8ftJYhLiKfS+gqwap4XQl1292vP8VDiCtVeSHoAsaS4g7j05usWTmssTy8
PQit8131DKjFZRsRDG64Z0pCS4wyqBBdJYq4f94TwArCReIKQNKA7/MNq4eyObram+IFVRNh+NFH
qFe/REjh+XXJPnhpiFaZs8L1QA8f38J6kLvGeGVxOnKTxf3QjHsGa8InSHc3Aqv0zVxKFCZXVaIb
yFOLImwlVot737/XtYKseKJjwBdBsjAuobXNYf1xq+6fcskpMHDKcmxZOLJM04lB0RXbT/Nq9YzO
ka7jNsr9S98gU/FrZ0UkB8ubdcwE4r76dSB0kxVtbbJ+DZcCGhFGwWZnkMRCbAADGVqg75VQvoV/
gnIFYdkecoPsjk54MMZzI0iMKAeWCE42DbDULySWYzoEwjuhi4w9MLlt2rLF/T+ed9ve2BuV8ESi
qIcdSOIjIdV/f3Hjd8a/WJdCsfx17TQ0+OT/nWuwluVGyCqUlYyU/yBN9okDn0qyUUla1HfGnxG6
yunJyckGgfZGDiFBsRyMarms54YrLY0+uf20Bn7DTbhPIU1rYcaVkcOFgm0FH4W5vnIBCP0lJk4n
5MKj8+TwjbwX1hRiz/KyRJpp1JEIGlhXHRoKSC4eEfJzknLPIFOFz9UjtkQYf9sVhLUbwXnH9pQY
3oU2y0QJKI0IeRLk0NGIZSUDPJXfQqw+hTc4pEIi78XChVbD+8iZduwRPa4Hsgm3BIzyL3LYMTZb
2om/Bl4Cv98cW2JVmb0ssam8sIluO+JaDmIS7xYA6+TsXPhzstwkO8AUaKSBBWuY8fSkELKeS76N
zTPUCvdvv6tT1jrNOxZA+y4UV1nnEpxJ0nZpPPWl487oS2MjB0MXnSd3smX4l+v+PKy+FHa1WCUO
L+NgRLFG8g8yDjidXDu5NdjSp7F6brLOk7sieYlwIeXiwkiILthN5pGFwpRuCE0lEJdQXMyTHd4p
8sT7uLd6PGnzJtehisCrBSnXqYBtJMwtSVHkxsvtk93zmw79PraefwHhwomJFxHb3wqVSnIboZ3C
SsMdQ0qFxie/sXA6QukTpqkQsB68hZDl5OVQMniefD++buvfHSVuRjas5F1lVLHyqOdxCuw1Pq3k
YvIX+Tuvf3oCAl6WuWTTQowtuZVCd3+Ej2ddgcgd4yrhtU4cL3zyB79pIhQDRt0zZ1Ai2X/nqDdj
x3HvJEt/binuuViWEtvTDawNKN+Ye5HDAJMTqp4mAGQkJ3URvsqJrFcc4S8lEH6IPFtukOSaT1/I
YQwiF4frLBuo7N9mJrw7HSoV6SAfSS6F8JUhpHDptjwCsyk7SeMqCnX2l4h/3mmsLDY23TcWDYG0
kPO3K+wogPGOJm02OGFJyCHxAGJHoUM+rajsuieJFTYK6HYxX7wH60oIYd0g/RDThtceUcH/zX57
iRZvKelj+vkYsvCEcSofSX4KM465OyFFwudK/F3UQkLFLvKBJEgTKqLYE+VZTwNexWuFm/uvAGFU
7NovoQA3GSkzK2p0YZcId1TOTdYbS5snS7Yu/EPQPVQH5HpaGzH9/D9VYf4sngYNYgYHPwno4v7E
4925REBtdnIRgd707bUBS45YiFOj6v685vKJy0guo3gK2UynUR1t5/Ks3wAS0jY0RoInIbEKFVy+
sIdIIxwnssZZ5fQNxB1wbKFoShlEmI7Cc2bUFNN5OAN/fF4I/fmXOOhOb4Rhp3VJyvZ0r88rBoOT
sUeQKtUXucmS0+HyZNUDbhHLjiX9fzUMOfbjRTyzDqdXIh5nQhAzFCakXCmk9uDzqP0z/l9lgRMq
cT2k0CTPp7L0dONyPeVsZW3LzpalLhZKmKm/t+nA9bE2OiOPaz4yd2LBctgQPVksHQkmoWwKCV9c
h7hEcdoCTCY44Hco4UDSfJE182uxIO5g+SsitTslICkDFcwA+Vf9Aw8lKS6d2GcRTZaC3Hx5Jc7u
SU+HCZWowQVrd0weuGso5txIPgCXXW7j73PlQxkx9Kn4Oq/ZamKRZAMKs1E45vJYXiH8em1gEi5I
liAb8vK8eRTWB+2InjMBgo7d4lVcIMiYVGEoewbHkNndZBlAWvt2dML/Mf6TuqkasCL4kpBbLKMU
SZHUSrZPcrO8WpIVIc3LNxUdPg3e8/nTGagBYO6nBXvWOS8f1Qi3N5DaABNsSQaJIOAUjEypeVAc
kaKChKPVl/hBokKsvwxX/7X4RwJ1CW1KunG/i17YycJplesFW7d/WtYjuLkh4pVC3YcOS4zNspeF
Lz/LkZxZw6Dpu8Tg8XEs+YoZAm06rzOCUjLboTaT5OW3sFKSI1Ci/qmphPOYUwL8iV44DB0MsJQ+
JAQS2QskW4h+e0RNIvPxoDZ0IeC9PSvokhKRCFhkQuQBpDdkPcw+qJ9VcOY+48bAEBGI0zyJLDI3
py9OjGuRgBn5kOALJuqKxI3QqxrlizM2nnFeCayPvhIwiSNqiSYoqkRIsiB5/fDf5CxqCs6M5JFS
1yYl0YIjBTTimYOdfywAUszEHEnQfpzJzxMoQkpnfDRxpcTqlLSe78l50ZMmv/z9lmRAgn8JPcQf
p+SbQOC4UCWf7AEtW+df3or0jgHGUn5nacB8NuIHMexvZoYcLYWOX6kHglKWoyxmhW9xpSzmETYD
iyFhCiC35LKGntihZ4AvGolperJ6qdHK4QAzTyTIlQOwJtlDkjOLCWz8M24OuN2vu2YmMDteKr8U
f/Yk2rIuJFCGuh07T4PM7tuIWf6N+I/kHCJFckJQKB+f+C2rjbX/bBFA83Z4vUOADal91Di+/Ene
vtqRdT4XZQmGNoWHzyYn46RkSZdi+12TqgND54JeaKZIAU5uNZKMXE6tj67K88KnVBrlNpio9Mhm
kOohz0nuhIgPEqn/S9h5NSeurd36F1GlhMItCoDINjjdUO0kRBJZgl9/niH2+s7a3l3d5bW63QaD
kKbmfOd4R7ijcbf2ltexust3Uja7DGVt03ZxH4oMr+JE/B7P0Nj2hqofL73DswDC3ft9d80uf3jq
MSC5aH43Z7+tR/nqudwJejGPUpQ6i91AQP1PhUUhJqxU+Kc2dyrMVIw0BgCqTW4QNUvIKnnZ8usl
zGY+3+1BR2Ny1LqDtIPQ7qLkM2A3+VDUu3BRH+77S72L8biivr2lQko1zDDN0/jbMcrmnwATwiiz
LtMDBaJwWJ0ptpkczYqjIiFVCGrjTW8F8slYZQc63cWMbtBQM3U/1I3R9//sXzBo4u2O5xA6Az+8
pYvhvaxSXa0qm+H+EbzptrlvVnX3F7gDWRGGry+wyYHW1P6BukGZdngS6Fr0M45N50nHea5v481L
NTlS1evGzzisnNunAn/w6omTSZvmdHePy8qZCHIVWFjvDiq6ZQW4gepRFxuUWr7PbC0c/ooRBYVb
CnCJZwoZPhLwb4a32u1IdYcWBQLTEp8/txR3wpxUvOJ5wnbHjproojO+LFbMKz4UqgXPTKmqoVgH
KXgO9B9UoQhBgT9X36PzlFmNkSdYep40nhiXgpoilejr+7juZTUUpU9KZgyjcPPiTDXS9fmtbrMu
5jNIkqcejw54HuSKjPn23kVk1u1lX8Fwy9jWTsh6xB0SN8Ljq15jj4d4YkmlPxOucOjQ+Fsyi+uH
9/N66Gm4aDLV5IVV5ek/L+zFmv8cIj1aOhY2Xa/bzvVTvwUowXFp3AvpZpShFmCo2owYVd5M7t/I
DNTqg1o5JPoYkx99T3Ran3+1G29mTHdfHgJsypBx0gvYA7kXjA6vTaQMSpMDX/IWw2UMTyMssDpo
71J5e8l2B9vAuvGHyyLjy8YajHHGIomZULr8ZadrUBc5YzlM2rI62mByBK0pWaSNLt13tu5wiQAi
1BlsdHe8F45h0X2zKZRmz4qgVUsdEd3F6kjUn5Rzqq/7NK91UFeEEyUgj8mjt31nylLnFlRrV4OZ
as4w47c3AzV+6QNnbM3mifF4/NAkoNlBd7GczzQlHF90l977KbqPVv1dvH/hLkbX8mIAPNU3Na8F
qskggO1/6cCJUitYyGH2dqMlvOdfq/9bjbQSaW/IJpgEi/rOtT4gbHLTbKM1o5sWEeN7RVly6m4/
9Z0ZMdLj6xOBlszLuoVU9Gq0W1TZasDtKeNUmV6p/w7EFmujoFJMqxdmKBSweCrfnTRUZmoNEsaA
mRVeE6og7z+jOmMpo5rU3XbfUFGqqKYEQ1xQ56oiPr1uX1ST0nnQPlibdvxf2E7LxkWFqwmAmX9r
76j3WQMGqSw/dEm7pxarpitcLSzsM0o+MNSfx3+2Ytq96mPpsLXn0q5VDUyv9r4Ahv6itV6fVy1E
LoP+hhFcY4bdX12+/IPaaRZXl1+XVjeIzjbDhz2nyd0gEPE+o266ukM0SO30iIsdRHOBebVolBtB
9wjUUu4X3TE2fzZBnZk/GYUFW1j9qalaX+qxHV+0zqnvhiyBdUcz/LwDmWgXqx+mo0OSqvElNzut
kEfuV2aFunjUR7nfxeTJsnaqgGnKBMO7cE9rlGtt1L2v2QpZrhZIyEOcCWdaj0I+rTBLWl1xH6Gr
hrNaeJr8qwc9xirLyyJPwaOnfqpGvt5Vr7jrGI9nZqnGk1Z1vfsNGnY9EWkOUo2nsjCIIUUICMcR
/GvzZXaWMBqAy6k79bDoFjrGM3CQE+25e7QOXUB7tBppPWnMNP/OOxDO71OkDgEQt/4MJ1D3NetH
k6rXrv8/MOBt/k0tPFX3VLC6GhI0JoAQm0nxIP8ioRyqiqiy6yJGI++amvSMtXEtMXoSiqFF4vCy
e8FWeYdCpN6pEOaSlnCbNZLZzNId75iPh5ecVobuRjUAqD/eVU1rUGldmNc3MPqdjMuusXWvPoM3
nekzUwlPQPD2YjMG6sKCs3Dvyh5ZD7adeaeaNGY0RusOLOfqI+/rqhaQtBgEaliqUJKtMS9Fz1JN
XxXoepFVX++Rdy8pRuKMbL23fhkPc+6EaqIrrrqBy6DCavGsq6H1TrWY9aghsWGc6rtb+59HqZW8
kEmQZBHGsuak64dGuXwM6bfwwVSgnRO1oXUjMZARD3+rV6un64d64r5g5QiQIfBv0g9SUoP0oJ4i
QEx/x5jjxnpZO7U+qm/QINz5qEBKPpImRixUNTPaeEkKR5Ipo3wFnRonIqaYLx/jFI6MOzDnG72X
Cjm9Tf0DHbdeT7c6pjjYetBY10bnRpywFib0VhqfcpEke43nmWkDVkWi+krNdwrDb22UVl0f2gwo
5wFRtMgxelhzg0AtJot6hRIsqsMz0LjKLJKfMm9oPth+azPIfapZStezXkzwFhrdvgl8e5LtopMc
mY5wNa/nlHx6TRb1hkbQ6ryzYdxcmEMabzoMfVB9Jh2vTqBqNtn1bYhm5dCWv6QGQTTFJzU5lGVn
0bmxw3ITi+W6SBCggnALG9Ucrb2C4IcF3Zot9hM7LCSF9V4mC7yErlwMTQiUuryeGm1qkmgJ54PL
QlPgJsyDF1WDmmJ117tdca7uH5aqcaBLw3O6zbTsL2ncWtFFAb5YbmKLS6TUkj/xq+zACno4j52+
nEL3uCpWw8uErghupsTOAkTjPSs0WpbP8ok0wKv195W/sWdUD6MDaw4QA9xKixBRony8onN75aMN
5AkJlM0v31+AQCHaK6M1nzsA4YBo3t68w2MErsI3UPwPCDF4a+pbfyiikLhEgibvzREPT7Y5HKN7
i0ePQZaHmjjQsVC6fLHr4vj0v5AUFAs8ld3YQH0VSO713ky/xrvLMnJc94l6MvBQR02P4OzG9zq6
+m14JBC6igKdvyDlr9vgbPytf6JzPffqFoWeTaOCEqrsIETjcXZ/g/90GZDLqpVGovG7PgoWGl1o
/nyGXtmD7rnmfXkXJNLormlREUUVq2kFdWpv6zzVr6ryjP4FI6WUCIO95bqNCpFDa08E99Huk8Ub
yQ7C39Gi6Wr8uVNtGr9tkDsBrF2/aTqm/4NNvyv3l42ZGeX0TiWi5O/fGwZcdpBZOijM9LBeCXrA
MbHeRqjGEcSrXa9A88ao3vTKEnF8ZIeyohJfdS/c84z2D1UKAugLbkqRbHTT6d/apmmCqtIraSxY
brl1Mxi23ds6WYycaAMcgspTWzrt44hSriEXu242bpJFrDMmEpVgUdT73dWzehRuHNT3419OVPC/
VHkoZa4V+LbnuJ7b/MGsPJVr77qZ78spFEr2UsIt/ukvnDlRdzBQWKug5vsiqTaAgP76hHJQ2XNB
U0XAvPBKYHkubwOkNutcIDMtk5z//2E17h7tjurXTXyGxOiGW/iNR5hQCOljNY/XLNxaTdk3TrSY
odDvqzEg0uCciZfqilOsSnt5bal0gNgDtkS8+7Kj6lulQvVw6CyfVferuNPc43YpfLr+p9ZllYQe
HFD/E2Xfsl72eCOu7b0dtcfmLW7MtJ3WFpvLw6SpuZuoJ9pf8kRW77V8Z1h/iSqourroXF45C+Co
+l9oLPp7+HNyMNYgV6tCrSaB/LqpuGW8+r5UNwBj3rrXp/sf03HY9X++xs7/0th1icWodwMHYcYP
ZpB18IPskpnZ7IoV3g2scI8dawRt24wwtVxHgndIsi9ag1HPPoe3LhplEPrhBg/Z8PZQnNowuU5p
1i2j4RV9+q3Rv6JdekLxvugZ09PXto3mtPGJnuNv9/HvWU3/OvYfw/O4WReXi3Wrxh6JoEiUDkNT
bhkwhqIGOx0i2ihHQK+2yYEQNRrhyLCIo/8VNCIXqwMyBIlJO0V75t9VnFUhWGUTodAVB3CsRSYB
sgeWKJdsRzPeA7us2sTBkpJHcukJ7OjU2+3jvIz5ZYutFZk8PMeJ/GV8xS+ngHDdbrJPZDqEQobt
XoYLU7Q0kFDaiC/tp8v8EeFybqH96uIsRWTeknQu5KyUp9eWtcM4LORR76t6Q4WGFHuH4TYIFp6D
JQx9augOuTCo98iUPjQ6N+TTFasUokZS0eyqTQaM0+hlBYK3Ab77TbLtSGB1upiYVyCEppRM+yLN
1i/LrIsl+vFodl3rF6bksLlRcCvH5yarfZuULGJawV6p98xevp6Qk1dsuxfQ7+vf6NyehBP/Q+f+
11X9QSPa4US3LpplOa1bQ1Tg+28jRbxQ/6HpRxzV+/5T1beeVe8e6fSZj/TVOiemIKHz1pMZqUmn
fYC63Zq/1cu69yYbgKv35oa6Emoa6XXqnpjYBxgSAkKRkR2zLwGshswNw1s4Ih7vvNQdw733S0Qr
1WaThES2ENpfqw2xJXEEBnZTJo+jM9OMQCJV2s32sV9TSJisrqwadhuPB1Vnqoj0hBIU4U6GFNvy
EAtHUK10ZEfVgOgPcAaK3gYN1J6p6pzeNZNpH3bvi6t6RN7FrHiLhaagQBc1USVi9c3mFKsb3sEa
adOhvabmRdVe6gDU2H9NWhLFSUgCVjlTI75vp7RNEswsjoWaI8GHttvaYrtt7I3Vkan5xEeQYG3b
1cqhxSgoQHspmLU1vFbjA1wXO9rXfK71s5AN8ba0iWzGZL8K8xVC03jih2C/msiFTN1/Di3z8fAN
VZRS3KGabtJdMflo4Ebf2Bb1vdShhFXBbyXZp5eKF4uJE2uFzodm7MuD3LddqAiqItVOkPG4vOyR
o6bo6ynGKKQGJaWXKLxFcqZaX3TqLQBVd21oDca0jNE2YrUOLYcJ/HMPjqFRqC8tiVoK9aXO2bVG
1+EpMdmLH6OZHZUus/xWBaBKofpFpo2/cMPvqrH/uadQCFme61im6Yu69y/9YGkdb87lhh6dnvHm
V46ox2wMGtfttJq7SWa9BiUWjHgYVW1j6DNVOckhaLsE8S1ZB4+o2zF7gQJKBsbx+J2T+DLbWSiG
Bls020c76168j90GPTwuE0dSCFukggQbGxO/DGp8hS9FiO1XRnTJd/Ze7EOcBCpiOiCjHtPLstHZ
+KFBm+MCATB7Pnmyro5XF8LNVt3MTZp+p4mJip+39h65NTS6qm5wGK4pNLdF+wjiD/GHvCEzxAJt
C3Tm9t1tOnejskgLZN+QVbEgWHaP9EC80Cnj3S263aI1SjG3xaduZjESQIvwETxfvLSJknPX32AK
CnOVrKeX0y1Z4W5fRj5h6qMLrg4ED25x1dLueE9IBRG5u2hRYv4TosxbYflSdCzAjyzcOLF7mRR4
PAXRet47EjlxOk2WSNd3ePuYy3NcZuQ5VQmmoadBeUBQnO79/o5MFCZpTPGuH5vFp5s/VXbHPY5K
Z3yskvLcqW4DXC5uGIo2Yvc6bFxH5+WMNcaAGmInTmPiFU+mt2MR2ZGq+mzNRw17Yp/7t6cM60wz
zYNRsX217K8ANfVu97HdjV+P++ne/eCl7EZ/Pn8ziolxTL1rnFnReZ76xdTajIi2vZ3GNjVREx+/
tn2NSvBkKzxth1er3yiG/j7akG7LLpZCCE/OXUhQR2GR/te9XWbyzjzp+Usv8k/kaYb5vMVbIG6C
szs/4F4SmW/HD6Kim0Rq8TYElqG6/8C2AXPWHa420Z7oaIwCMB8jHMKLWVJl9grIX7V3u3TFfF12
DrhuY7LF7t55PJMec6xYBPNr5wDmWFXR4uhg4n5BVtW6OUiwMHzP4wvauXm4t9suL3FF6PviQ0Mz
i5fGerr2J8HtwfYnlwbRIN316dHOX0/2rDxFAYnSebL20iL7Jp0GzXMXNJJ/7rGviJ1zFCzQmnf3
1zQLYsbY8ZrmzecjiJPxsvPSJcXTtd/EVTdIqEaO8ye/muRlhw+Rk1lDkzqPNsSasp8A9FiN8v3D
Jnt2GJ8kn5TdtZtmbNHxHdzEGCUGeVKWcb7vLaFB4Z66mqzt0c2bBnb37MV7oA9zVub9yyG5cAau
UXHpXC+d2xkvzviEwBNpmvnL9Z+2skGNCyWztJYIvM0kpzfhDO0iXRvtTTC6XbHl6/tYIC1wdYEI
wMp5Gq4Y5wbXeEnqp7O2k9IORjsLQ8EVPu2HFsFcARjYfNQczPtYxeH/V8wAz2lC9Eix/F4/Gt3j
wIc9Ow+N0fHV6G6Rj+1be2Kevy7P2/crz31p4vjy3fjljPKXFX7MQJiOApjpwW2DyLHDFbjnwxU7
C5SKBWaCTjhfrYg5xFmsvA7We9w4o9OR/FC2X028POnRH8oqMrh75uUkq9rnvd60HGef5ZGOB2Ys
zDNGCxkYxnmLbxbT6vv6gpmheY2Rmi52vWOJJ5/F3Y5PH8ZqfmY4IR5lb4dyHaZe0UZEeaniBYkM
vXmxpZTEAQ+hHUPhGhy7C8ac42CDSN74IVUJWBCzac/OlNtl1l9lRWuRMUJDh7vg+NTIaSCc0qY3
yXC6Zndt3jprUtiyXztzsFtMGogAdxYWKleYff45PhwP0W6BCaA2tB3sBow+jngbG7ubVs5qRpQG
YI0lF8HjWD/r0uch2+MSZTiqkTnrtzYf5dTt2E+b1/LTfrqCHxuP5pB8kwi3pc5t4PT3/HxuKW22
RBNGOs8mXB5w5oQ+f3DS4bLVLTzoiSBay2H2uRq7L7j/mN/NPFQAEMjBepA9Gu6bA/HgZrcutHSx
ZkUXUkCduIBI7HsETw+0fWyOt0WBfyQT1/zhikbfmzS8yKY2IqD928Q6cmNC3dngAosjFa9+auFI
gpXgAmfUd/Ph1EOWy3+cIoYXF5afuzi84DV2ojTPJibdM28wH7md0wNnBOuz6eWtwj+Hm5sTh81Y
zxufZk7PfV8zeX5hL5ts/BtGXvg/YCezcr8wb9t/+SeEB4z828QeuH3JAbPJpo8DTfDEqF1gZPB6
eTCfNh/O8x6DlY/GnuRSrvHmc/6xnxIHfh6hzTd8kzlu11pi/XM2TuQRkpDXyi1KiMs2xd30AGHQ
x9u0RRC1nBLwE2qUSiu+QFy0MbUhWojM9hADwH2ztbqqTZoj9922PHKiMcMkj3sX0W5yv0qnZXLC
cO8mPFG35w4/A1ydMD37YnrcPe45C07LxlkH/xJ8SrxxgJrrbL/6GEsdg2N42M3bcMLJniMcdbrB
J+G2ozW3RvlR2emcYbHa47EAG+OSYIRBwvTpPLAaL2tmkgYbp4X9EFhPAd5JDfKcOhghEKp3w9j1
QPgjqNv8ldDXxeWUoEFGpZvhrLIixpWAb+4DL8ZTqTq1SwThPmvF8mHrg2cDz5SRu8SAh/mm9PCr
ct73WPBx695a1QB/aIyiSXCtdm9kpgV1sBnbJQug5tIhcAtpCad9mRwqYiCl182M/rrqnuGfszLA
JiBL7tZ28Xd1RkWR4sl7pnXoT8ziAR9ZsrwXh/BM1tOWmIkplk7ZrW9nHaxlnT1Rx71dOVld+/jv
4tx33LWzDMsD/y8FYFO7+D/Vf0IB/lX/5avFwl5czuVUDb3999mLFD+gLZGoIKv4QjCPEHvxe2Ao
SeiZ9dW+oSOJC1nRZh8LDKPtxqFT0u0yIrVy1WQVhpqDpFLB3qFQsVf+DFJYvwUp/lW+St70r8Nf
7W7m+na6LWanpIzN5G33aeFm33xexa3uM6YbJHlfWkMcHTcJ/u8EqX2Xrc7kzwfxW6m9/f8P4qes
xjzmRmPR5BwKCBNLdv+we7wALN3FJOorGGwgiNjp/B3q0Kb3Dxcw+AFZns2Td2le1wsEXLuI6O0e
LQEMugZviRm93aKsNzj1g9alX2GEkGSt9nP70mrFv7CQCa/R8BS/Dm9xmxzR1q2LiGseTc3W+022
ot2k1e33/dbDFK5rnEzBduJu1fq6tMb9Q4wgKmqvwha+IlHrw8XodNdK7yLc02zyLYYQ7kMg6dsw
vcXD78kyLOJJJw7jK6flwI60FYeTRt+LqPz+Yn5wx2n/56T4hunaLoYZOKT897A4NBtzB13bYma8
QUlvkWcT7idFG01Ie7RcYP1MCZ3az+h48nSTrk9h1QgXH+R+no3YxpGmZ/aySdVqw/VHh6AMV5Y2
YpXTU3yh6PQmJv2l/Zk+EYyYsOjjgG2n/ugc2QSy+6H1QssdA4WIp8fNZus/1lW4DEFJW7ZOA+0e
ryD9yOzIMqAQCbVgDLIkeM1GRm8724wOsywC747Vamc6CBd9BWI0AEmxp6kVF9Qt7J4hY2I2WKLb
wMwMvQxOQXJLmdxSzGmiNsZq0a9ZmD+CXSVS1EQRutAbljytXoR7eG/Rn0w6T4OgNeg9bcOeFz11
wscgYgkjWyZ7qPpEyLouNp6k5iza2SOnbsBSx+KDNRTWEiu60f1z8BewxzJ/izD7djMImn7g+e6P
cb08XRrGzfGzGct2i1YrEkTWqZYR4z7DF+nyOApfelmM7vCLCM2IvNhWxc/06QhPaNHPJR4xtGIj
futmra7barW70263O0r2rVGSdLlFWt3WA48lowEwZpI88NgomSYvA36YtUbtjyJ8aHWnD+2HOA5T
kMvHlNvl9bXFTTRuP7e+usl0NOp2W/322Ehehym22p2w1fajC8cybvWHdqg7A9/g9NeiNUsNYt3m
eH64STo7tL/pIYUdjEg/S5xMSVpujUaj6chsve1bL7qPnzBO71O9RGSKc+3m8RwTp+619bgNFy00
i/tk9stJuPPSx288fSmwyTN/+tv09ruuiOM0HZTlJj4rP+e34rQ5b/L5tpz2KAc6/mw+u1NMXdYI
pZMIea/Ax9XOD7BDEFZ+6oxxD8FuHwyJPr9gJKHmd+aqmnoOZpjup2h+ekzEUCn1ANJqw4QN32WE
Kte8PL97eAdVhSYgYmVNpJRKjgX2q+ZVbpDkCe0SS0B0zjul0+S7fdt8t58lyJN0Qmrq23v2dhfm
bThe4fXCxNQKVrDckkla0hSl/Ql+IQiNv7G2RM4kYAZD0Rqe2X1Bx6/FNvoZjat3HNrpyr3rx+pk
wdGnH9OAblS+q4dIY49GVqSOn3p9xx53Dl26z2aXSFPiEpBOLdr5MyskDqKog/jLnqrTqM6IGqlq
rDana9Rtf7m6v3FeahpOMzAD06DlFTR/IECB0yiOmbWtxvAUMICYcw+dyNgIMesHDprv8WSJ1rRi
8Gdjw+eGJanFFAAVkSRJ1cNcBUPAC2hVgTCvU9HUtRKspoqSLJ8QHlO1jrZNzaEB8RCkzK6i7bu1
FMxiQ5wmvbsKzWabWnOehwAvAttJYM6Tzb4PcL7dpWuMWICmcQTwwGoiA7yNJ5ghGbJA7yXblZcD
nBFUDUQqMTG84lkIpW4zxeAyR0XMTYEhJDNseIX0ilCqas+PvbWVLJvRLqCs65X4/q/k8r9e9Qx2
2yXvlti7hDCAYBnhToKnqXFoW4vWAldwqK9BTKatuYrJDCCT6mBigB2ewYV3bVyl7S/XCC+nyAaN
pctOy4nWdzP882X7jSUTV823LcfybdNo1tYn/yp88k2xagTF7TL2Tuke9xZ/0Ryv99fhcUMMALut
U+mOF9W3uaVZ8bY2MG5Ob9siOm/ZFi8ug8WVlcIkyQjc7EIqtwvBna7AyvUHTVnBrimdiB1fBOce
TaLnK483T0GcFTsy8biQ63N370Kh8SYHd/GXud+0Nbf/XL4djJOahifbluYPoL9aA8usNutyvMfP
bb5KC5u+TbHG5WpyvjRHDtuE08Uk0mbDpur667jFO6OyEufizapDPrnYKzlkVReSs29FN8dvugre
dFZWCtO1H+bHLA4A8ZbNsnsI1rO552eRTwpOUeTxGeuRNUV4lk+aBOWdMs7SdRU6xlvzsgjdsriF
u2UQ2XP4D00mo3KRJzqCI46s5aYYFORBFcWKpBX4a2eMrv0Kz8dDOV6xcVixg79e/MF6sXvKrPEZ
S1jT9ZIzm8lt6BWbOOct/RsOF846rYFV0pDmzAbuhQFeYi6x20zKzVthfe+uVnRo0vEsyrDggBrn
9ctq0avM0ZUSZE/hYuEsmhXH/jH/hTfYyQWr2xPJtsCGaU9Xhx79PB/t1tx380Z8VQDJyW+b22Ps
LIIoD/Jwt+7tN9NbiT86lPGGTf7CElSU7+dnEPpFfLja3F1P672dXLP4RIPshGPctYzKxVuVV8R8
QPawH4rNMW6YEyubXZpW/7ideiUuUYSqrI4YLO93w9UaS1pgjj/fJHWL8uc48pqm5fheYNjWzy71
9VZanr9tNKb4heCFMaaNgOs1eDoeqn+pOX3nd4U4PnzYpHmBa1r2j3nUyGxO7HlRzpb9BQFW1Yjk
gNGlT7REikSHKmQzgzOGMCkgUnT1DpD7iDsGykt3SN8ehmQ+LAanqPFKAAtaIgjLMe2RPF2PvdZq
WMTm2I17bhtZa0rqKg7WrDBvjddGP3sizevFG0FJ7riJ82ANEfQMt/GcxqrVy0dFj+5tshrRfxgH
U0mmL31wQdgWRQdJVnIGjccmp9vskPHSCy8J9/VTc0QbDMkIiR+jVaccMFOb+iw9Hw9/q2d0vPEW
9ciGYyGVR6aZh7ZB3iAww4CxjFO3HTWg1olxfMF054mz0qct2SJrPgbp7ORxkBxpHhWDLPaj4JEo
B7X3e87k1jv00BHA7yQ6rhfQJ4FXMrJfxCdNXpqtN16KlglCl8THWc3v41n8jP73oTFFpNkrkUIc
seM9t43JNR3tRbXGoug2wXh+ShzVHMZdY3ZKq8l17OBckyu8Ah0nrqZELYZnjGLtB+gHZKHhgx7P
u8aYDfpwNQNcwe6yTvak+/2atyvi0MyIJgIkmgqlIP7gjzQzsG9ZdllI6U6t36ueOH/WNXSjjHON
mimkt4rS5pY4gyWWAiSSDox4NXjPY3DmAdAjZjNbzrwo7X59CnAkbj1g5PR8HdtvsP3beQd0d3J5
bg5Pz8SsHXouypImERbY3MRLqiRA696eFA+Cf58W4x2tzaSiUMuIx4JEMdt8HcjDfs6+vIdL6gJG
eWkw2PQXCalsyaXXyidGjAF4d0QxEuHUGhfh1yGmcu3f2uSytVVTz8fBAxXafLruWSTQHRFX0fvk
Yp3jvfZUj8vR4dnsLR/xT5lCSqdKIocFwt1wWOIzMP/EfhKOuTFCzwEfHPUlNfP4SEMTrlyHFjfB
II2x1fFxptoRmmzgcuuPCnYfe+hx6wjm0LBs33p7TOK3PXfqgweehptR+WxTLpVYgkICp9A6d7LI
gYgUjAmM7q1bz4fWGAA4OUMSPcX22wIaUQNy2LLDJxwEw9Vg3TMghnFl2kZrVs2M5DQwOsWj0SNP
+hQ3HvAwpt1aDDifxFljjz2gv0TVmocEwoUAJgNI3F1vLMWqvLfm3cVoxajOxidSiNcDUk/YYS+g
NgUQr2n/xJvRuUe2wJDaJ94AM57iPUX9K7ZooRkWI7hiqc/6UETgquNmdxfCOgSthAvkJkFUvmMm
FuImD6sOnK5th3N0Zocetru0iPPxOUJQMBRfy6KdGY/3tEqrHoFVySGEFhPn8SJsgOiwa0Tj1hh6
eDgGD82hCP9HGsdflDNds+MNToQb7ZAYrFIXPyF4LRgyLUOgjVnzsxqfKGSnzrCc+MNNdOxzNw23
zy7X8xC/ztYDbJ7ixQCWxOSFkBCySI0Xg9Pe6G96zcclMViLGO8g+DYWo0X0nGDCgdN5Pid+3yAQ
ntAdfONrSeHAi6jC4nM0tqDoHHqXkKeHNIMZrBeooEYCNN0lbQEQM7rEOf+7I0hX5JkDWawxco6v
8G+22FvvemIFHengOr2Cw/YTcofaXoq15dBL3WGZ5iNoEwmMwe6KOSYfYkjxKl8FlGIaL2iNnwkM
iIwh5XDSjPLH9WwhO5mB1cqmja43PfacDlKvF3/Q6GMazbgOwLBxRB8zaU0QcEYMG1QOIAI7yJXU
vexIFp35K8ZyBIAwi8CfKcQI7Z0I2mRGlsS/73boEKTUswizAzwmz71rvwIQ//Ma+rtCU/Wlazpa
RV37Bw1ovsu3ZVFVt1k1wlpzgqflDSuAFwp7HK8TNqpVd0phRWvk69SjJ0y5QiBB224Cf9Tm6sYi
TmkJh2TVf6+/Jp9/Pj4z+A2CaRouxbDrYGQEKe2/sZ5FPl/Z5/m8mtYka2QB51Dd9TnRpneuv/6W
IhKTiFpuh/7APMbmNfGvceMIBtOA9vBtxFeCLatr2MAn1w89ZkGCndTywBu9GdpP+aVN//lmDq79
X8PA7Jbd3cPQwWuRvtP8cfckBq1UKRCFa8mgOBRNWM1iZxxgSYukK1K9tJTa3rL/TLNU1iiiOyh4
00cAK0ECVBaIAZLDy4pM4n9Wg0+58YldAptCyj6iFSFc5ESUnlhXLdxnlon8Y3YYbPNekkjCdoZM
jUTmrijVAdbk4vog4X2gWBATGbZ0TSTXgYoFbnIH6TFxFM30AnnCggwhKls1JIpv6L6zq60jyeG0
voub2YRRKr8QmbKUjGh4hxgdsJv987WuMZ8f9RyX2salyjECx/tpgRu4l/XqfLjeZqtW/l2GL8sp
Dakn0BzqpPjWumG43plSMLN5Nlq7EX9kzUj+U4J88KICiGhzQvrrb2zkMYJa3sJXL8USuvMLaoLB
FKPQFhY8OkDh5BvIpZ1FBtULpXTk/6U6tX5DZ8Lt2HNd12b0WsYP7NqZN/xVlnvVVA6L9zxdyVgk
wBSugisSV3HT9T8wPuyLyy1r+QVy8j+fVes3hatp+E7TlkmmE3g/dluL3N/bt22zmlI9UFjeaqRE
XMpNeB1TPEGWDID06R0PYDCyjq9gKO47fz6K39Xq/3UUOlv/2tCuttnutraNfEYnvLUcLV7y9tjB
Sx6wzGMZHP/l7YzgN85n//WGAiD/9Ybn1W0b+Ctsehs9SflghtW+KKrIy++AeHN/It8HzR76QhxP
WXdC76oyCy3HEv2ujPtQ7uIhMfFGRLhPFW88nyDaJR8H5lM2LEh/vtPIUAoihFrTZLliud2SFYGU
SAaEKWhSeP/RqAcD27IgiStMf3DVr+Dpw/EXQibxjpQyd3ALsOsd7bsArp6or8SrDG0QfzvykgCw
C7LsSJAX9RE0WVnhnEbNTpNnMNlglQP9ClhLd7FALuFVzfECva98YrAIQBTppmzz2LA8lkDMDSTy
krtrmiExFhE87C5lRGNDg6EAZgPsWUjUuZ8bOHMHvCM0pIMXWYdaTHEk8zC41VSCgTdcc/JEosAH
wezmz+YjGdmKx243RzrZCmeWhCzgXzkZ3Noc3SDryYxGH0/6ICnRofQcQoln7uJhzh9BsNSnHD+0
iqFOtcdLl7yUNKLw+JIb+yCcqNmFNXAkgisN52oefopeLnK62LYwbfleJHqEg0LznOc8YXmWH2hN
410iLBQZTMgeFH4Y6RpBGM23nTfUQPQcJBTVxxFH/K5S4zMzovRR7ledtanWxUkKZ0ikKkbcXWeq
wSidnf48c+ge7poMKVYKu3N5tOBA30V/eW0jRhIRKimzp/VBJEaWN41bycu16undNGqlyRCheA9s
SSZpb04hc3fW5Oczd6ZPQMA2wiQFikvRzUIjpwu9CB+jnz+Jua2nlSRGWG9sY9EDsi+Fp0xLgtMg
D4oAer/8C4VXFhAppePTaiaypvxHWCb6i7Yz4PPxavo32VyyQa1/hV+6mK0Glk/YOYPCEoEC+IoL
6IHt1Rpe4LF9bh/bZRtkn30w+l+AX6kjqb7bqojFFZz3Ue9N74o0UQURu1Gnw6ak7OeOkmpMhEsn
UvGIHpbB43eRVkr27XczyphsYOumM7rS2qGxgmUofZaBYvfQkRTKl5SpQiN1qaV2MPz7oiDueHcm
zPoo/k8ui04QoznULpJESbBlIZVqPCH2fpEqDRc0Lmet8AQll6hHiDhVef/2YHzqQG9U4tJtZe3i
RYeNeIei4q7PkpLbTH2k4VKZSxBosAtQ3X5KNXlLunpATD/vO3hjAqSzL9D9skJ2L0nx/BNj48FD
Iw6G8G1qPwbh7/x/nze23HBEnsUKLOdORt9A+CaLVcZNWaarp0MEssHF9R41ymS1ounufr/tmbu5
zbgt3hqdah9pIlnSw5Lzjzkq2RYzJRLpfk6NiTm6S+S4A6h7EF1oaBLRzGonVrwUNzILwYQGdxOc
ZKFJUHXse/mzCPIa05if1cT5G1Yox9oCRZJVJAZjOmQsV7UlCkNUQ5iFDjJugdvFndp6p8jeuxBy
DfSnMIy4EvVPEExrdtn1HIbL8p2r+S7HZ6uWCEiaBBAA+TffI8vF2o+aT7Yd/AIP7XqApS6WcU00
mpI97joadJJfSjgnxQdUVsbOiUe5xgw0yjYEcJd0xZ+iud6NBeYdXV9CQdrBQAoQJHNceQ3kZ1K7
XozRvEPwEr9Axmj9AHRZXBKMRzbsCPk0VHmyZCPq4VP1YU+Avr+fEVzQbgzELlbphx4M/i914xER
Mkf3ppGkHZUEFVayjW9PcukyoNB6begAUlXcdWNSr23g8AToWSuYszB96LfD5EOBpQa4PEEsahhI
m5h9WdEyPo4Aq/RSb3ICEGNXKjRvIhEeVGSIBIS2xqC6NRP3Fp9Rw2JR++18SHCH6CyqMIRadCxq
JKnmmukSt0YTfi/QfoeQvSER0xhGSaDGsaDHUKGrAjhg2yxVnY5Hr652XDMsHyVq0/tBwh569ISM
aI86ncgZFBx8lgmpkwTlQXrsWlH2ymea6ln+h8xCVKNd+U25vArPwHlsYqe3pzMBCBLJ7flpMLmX
2zKelYIQcGBkIkXcDoN0P4UKqcgi1GmSod3FHWekY5JeQd2Rw9ux52IZbXb/XAt5v91B/asA/IFc
+teTbVUFOyiDNdpkK4K8BpnN+UvOjPoC90VkI/+bHYIbVRPn9nVGXZGKCi4y+CoFL6Pq0Kwhc/Ki
xk/YOUSnDKABOshM0rpDe/kGK3pHCem8n9obPJA5uYj+hZXM2UevUQnW/07VXvvz5wz+p9ANPMts
Eu/hGLbh2/aPQvdgGg3DLH2Kjt7mV3VhkzA0z+EJ8uGiRaCb5UYmoBkTwDxeQ9k2xtenVY++13oz
OFcT3+rtq+5yH50Bo2ZuEbLpxhUIhDTbs9VKs+ukgFNBalhn0exs1nGWdxbH9glRwjJZ7jorGO74
VKK+YLvG3IfG8rv8dAmQhke0iggWco3IbxBJg4V/g4SCPOKROUr22fYqI37oj5jRQsZZRRsQK79f
7NNGOdhep+D821srG6+/zTfnYwdnMetdHy9O6/hoHKPrIzxssHuSe/4fY2e2nDq2dOsnIgKEaHQ7
JdH3PdwQxgZELxCie/rzDfHvvVd5VdinWHZhGmm2OTNHZo6kkutr+vOo/q24fxvVb4p7nH49nXRw
yvRfnxaB4odSihJalDKS98+cvgpLKh3gHf35rgns8A9TMLlr3sqn02k7TybaP7X3uZOaO84lnelf
4fIdbPFJEqW5N6+iiR/mxijmvEyj+IF7K0dx6qIhxCtwEv+h7T2/Hh9nahhY+DLdB3k/qeRfUe49
iihs2OX3X9r7d8Ic7bVYfWAUOLUKmW977HrMZU6ZW7gdkE3+dU1iFQa3m7uPaCYlLJs0cZPz7E4g
q9WiACqWLVE11yrFX5nCZry8xq05x04n9fT4evO4wht14eCGBChAs2Bmu/Pq1pvniartHJpArn2Q
iWOruC7fb+6JYPiLS2mHYzN2izo+Y1Qu4tcoNHcoEaMWPqrhkGpPW9eeUdFwC6dzy/Gmx2ZQJxLT
WcZ9NO3hnADctfnaD/cuZYAXZyoTfu4H2BDTzHDb/aIk9i9WckacxH9OdCGdyaStNLzBaZIUsFD/
OdGpzf5o3dLXTZ+I+Lu/ZaooU0cN79gjSan4iy2c0WL96W7Zf95tHQfPjHO9b/vbYnW7bt0fXScH
6QZAXab0OFbvFJyrXnakbENT/5oE+0UYfP68si0qVHxrRD6X+4dl+i166ZF67C6p6xN5jDWGlTgr
Et4mzUnZp3psG3omnkW7DIEchANw2oMGEQ3UOIzCRmaCnQHXf5JaIztqD/eeiOlw9+BoEjSWIkKa
P8GP0Kv1QenXeSxeMWroIUtWCTxi7xDb/bp1AQrDSsMHKegpIZqKV5B+4KmQynfkPZxZvPeQ5YLh
AQs4Nh3MUmvYqILB++bK9lH6zzsFSHfLYxXp7oK7ZARhW9tYBuTYomLi/Fltpfq39yKhmw/PK6ev
71IIphXfcdnI+KZXysdVm2UqqYvi7N83ZEhiRvbxpK1b4rbUm+puUAWOjf87RHD89xmJBqN55Esy
2TTAAY2SAWVxM7GhoDg2pbi+W6Z31qSk1OZd0aTrkm9CWppNhQFBeJj6oz3XtWCS5QO6r9gIZZJC
vticM43q8rvkQnBjgNW3AAM4R9wC9xUVJlZ4W5xD20a+WeT+l5IuP98ZqysaQJmJVhd+iWoCpKNd
q4m6t1qglfLGGrBK+ZRYHvXpbQNWyUbM+/lmtq1v63uRdHbQeC4gRVm/RcOL8dgMiT0BuQ/gBXzB
95eeSSHne+Iw5/RUxr9MQYc8J33hUM8Pg/LriwvUZSaux3KEQT4ZTnYrXUkP8cmccnyXb0NYKHpW
B4KM5GXEk64nAkQBEPg0/QKGAR/nD2KdSJQVhWHSqEpyHxp7/OS+xIKj+ZOL/h/79gw+kSp5hQFx
AtzAbmJknnwqmN6xPYmnk20MZlGyFHyjIdJLCne7lMAmyE9OSGL9qCYzFQ5GvjL/OGFkwMxLzXgR
HqiOx/s9EWUWsHE1EE9SsLlsk4QmGTBqfwGjJoP70qkcwJ32k3TrUrLxJzDKYho+VfZJ1SiNvuzj
+ZD7AFcoBuhNh6o8YLgDSCrDjl4bBwxGb+dbijES4wC+Lp7JPlLM0W4BrJHMlDolo1yNEp2BOkg7
GsfPoJyhi6nSBnY3YQS6NEFAyjtG2ou9QE+xs+oOdpTsrfenItgMkr+5Q8T8ZTsnX7luUPngctcw
qmWi6UwsMH2abDhlpqsLfLPJ5YUUaASx9uCxVMOovGg0qqp4QFMhFAgIPtQsyAIUlYHioN6EpMA4
+hQ/Gr03ppCe0TWqIApsqJ48JUzK/AlJC6QShZh0xI1DOorM+1vtWCk2HHLCeQGLCU8lnFpwxPdA
Eb6yPZlx8ZQEk2CRw+gTg40wAJlx0VSGnYgI9SBXowRFgsjJnxo0FhNTzy7RCL1z+4qOp4HcjTFG
WdwnX2Spz576xTZhUuh9pcjda+KNeS+BJw6e7ECGtIzf96uyo0W6fGHHarsq4V67HVH7n6IkmOiE
EAC5JYa7ck8tPLQZT0mvB5zOYeneOqK+3oco603F74mW/lZPChMlcAgUhh3SSWHBE4j4gjrnVSeN
ScF+5yTcTk4M2agnjN43QaQ+THqVsBLKTsLEIeLnra8FKToJUVZQMhPn6t6nQir+N/GTaGr0EHMN
F7oD0lNLqQOKUr9Dn6b0fNEZicIMgOSBzxIrGrt7qAT914EIQwx0oB/BGXk+JINcfpb8QJCHHknu
PiGG4myXZ5G4v0oON2e2BYMKl3p/J8+M6q9LfU/h5QRPwrOYYIvCUUCEAIjAipRkK6ApCVas2LCC
OX4OZgBdlXBG6NcU5vjmhyfxoK6Qx1dP14ZwIDH86eBArCb7hS28oPU4KJkorM+JlkiHRg2CorCu
2EiresdJvm5YGPW6bAQKJDI5K8GY9gUjvj+u5wnOcUAdYJVjpghLEih4hMZOBIw6vERjJ85j7YoN
O1DbR8xaCW8w+zcP5/V/OIS1uYSS6ADUuSBAUmuMI1jArU4rXZBkC7iMJOCvRFaz2rVhEVK1VP02
lex+o6wFaGoTCcUmR6Z/ScYLMOTzktN+llfe7dFrvKKVXhJ0qLteP7XmyccWvxK7Ke8fcSBr82Sq
BB7X1rQ6i6aEJOVTxSFX4D02FFtLZ4Z6fSDp+LDSufoWFjp4oJqYaYdJeCSJyFJ5pB2I9FceOZHA
UpbAE3h9BZ7f1ATSaRaB4pADa5YkA28N1sCEoHCQIWZAcDT19oC8tTpUk8zhq7WvZ1qUDeB5iKQR
qqQlcWR2hQpRx2Ymeq83orMmEeoBLhP6ADUQMskJoGtLSgWr+NTVIrCqh4k2iX5gD2SpwhIIrPeG
QGkjz7Um5E0PyVAXcKU9+V6DWtqCAGHTItAmWTMsJt6r26gM8+YaX3YNbF7aihQXaY9iP0aYJZqQ
/Bj6iyEMmHMdl1dOYgkvjbhmCCiaGBeRW83ZxdqWSiDXtgG/pMmiRtQa10gIN1UPIayCGvLF///D
O7Wj2JCeC7TVY1MVD5Owr7fIyLclvZX4LaD2vbU1uow11z1To57pCH2gNSblCgomUSKkiyxXEBjh
XiBmq/fkcdlPUoJGAueQEYiffDKu+ekuKc1xo/AuOS4Sg7gd6mQ0s+NQZri0wnwkPDIIAU1C8kVk
I5PQ1OSECweMlQdShIgRaET0CfWeCfKsTlhH3JyofeWnRloFJKzN9DvVfE6EW4uMSs5kAViCl0LK
NfK/XZXcXcBA9XFTjabqelh/TuFV45gaCItO6FFB+8TgJMf0S9I664o8hieEZhTburx4OeOTyikq
c16REkLismULXz/VkSDdar5JCIDP+Os//DNZgl4ZTdxVyYvipNM0avEKyswItAaNLIAu0j5gxDU8
ZHTsU50UZV0E/GlTHz0buoWmLqN9oCnS72tNU6b18ELicbwSVTNnal60QXQIuNmJ9wUTVJLNuRF8
CAoXWv++tjYRQV+cLQcu6zSBOtlYDo6A+NMm5ijTTYi61KNcV2NDUsrTFFgRh+R70Pl9CpNkdLpF
xlmv76r5GLhUQ0OxmJV7A3jPduWlIze4z2+qgDjNaAKSyhjEJdA9BotdzHg/IBETL4xalAncQ0OX
E7MYXnaG70DzoGkDdd2v1Edhw6FfBNLVcj2xAsQTpFWgwUw19yOIZpgVKAItw9wJ+DyzIApETykA
YVd16FWuPE88A/fJnW85TISGR4RrdpvnCfMQNbAmYnoVyeu8vf0gLKJdaMqzgeeBCRSlHDWvUIy0
W/XMGWrL5JoimRO8rFlRdzW5QD67xns9qNfFdq5L/m0iHbn+RmizhlpNU3DBu2NaoAwpDb+X9iPV
dmdfS6HKdpV8phgGVXaHpk6zKWYKvfhWDMRglu3SjK72uZqh+U/DP2d7V401Y65SYeK6yzMr+Yb0
uDfXLBTNZGnsCIqTw3BfjVbzphyfOOQQYVGXKDUko2iCxDV29akEJdAWDjSWwxPYOQLmhWFa/Byi
dVJj3z/vwdDKL8xYk7XT4ASmqxIu+YVYSZ2voCmFettUFRup21KuUYtFiyXNkFfkGZX2G9UvJVcW
kqIsiLNQiRewUdi8IKCAaQy3vJixFIchI+FtrKgq+G+4xDdUIgFi8jnLKhSywG4JX9Af/vLda3eC
aeG6le1HjVOTbqYWu5q1LIw3s1vasFaV2evUyBSGGYYUoWAnHrFfWiGc7C+A5o9WfMP9jpdn6rrN
hrTiYh4OK+poHocS4XRBPU77903lTpgiufWP0YXM7FGO0FKKjh5KllOOod8jaC327Xn3uHZTEE2d
VdLaOf2GWf1Vq/nbWOW+FdoK4viRf9mM1SZws/3QAzqZo/w8YSd9wGDweZs+/ctXRP7W2i1EHjXU
A/i/b94pW9p+RgU3nmVDDxyV+lLFTty9t547n7ree8vDI50FCMkYcigcp0RKOsnJ88XlYR47c8y7
KUJUa8+TyXuPj5Pl2jv3tIbSZD/bd8E1H+DMw6B+cp9FP03I69E4ruQgxZsRfu6hZpPJaoLOi7Ko
g7icGaN/lnaE14m/whR51XGpJlsYBq3Xw8vbbnaYog7V00SDqJMjzaICf7BFSNipBfPrzX00H1S6
X0GyUnoN7RvJ7u5zTL7yz4sip0n/YVHkvuWKpazH83p8nlkUXSa1cejtv+DGWJ027qZ3iMy1uqcg
aycXVu9wBhDIjP+U0jVZLx/WIRN5Rd7t6jpQd6DwEd/Sd/BQLLLd1Ory8Kjrs7n6tmWKBzdqB7BP
HkuFfOkceQxIKt20Pgun+j4ZlZAccKKkHqSFkDxRKdyaEYk0deKJdrdSsPy5z3ZBUOSfnRZKSK01
4trTacsmz5H3/9iP8+xmcy7mrMdAJR3kklfA2AaQi99gTbhigUjqiQeVNVO9Tu1mqv7mQ9Jv6ddv
dIX9PJOxLaOUUjkIHkIcE41cEIfgDunk0uEppJoDH5IeCGUS4SpK4pLKo8wvOLB8ByDpiXc/nAhS
kp5IYQuCoZ/8An0DzZJWKb1y/aS6hHzFsl5lxcrOEDxGBQ3iULbVAkFXKOwyAbbVGCC7AQwI6Hgk
SkfIp6i53zBjFgjwXfcggToR5EnEDvpzSyxEIm4Vfz7lo2YC6O4MlJRW3Up4IHp/UvJBViIxT74C
VASsitJVnwbKWin059i4ic3pzVgkaE4gpS4TYnkISxV3kWj9IXsChRR6qmNF3nJR4Ks0291XSEUh
dlWO4v4hh5qiOlTGQplr4rvbwLZk7P7FJ60vySGD/dGlBK08mWu3leLcccpPT4RGFpRFSqblkEF5
v1REVIfR6ylcASIGjld43YFLVACXQN1yDEdkAIGRyK+l9Mmrq4PtHUsgXUvH1psUVDyw8j7rPaKF
a7Ag4z6WNnKHqVORhGfoktKcgTxHkQvRAaToiO+YQlnoE1DYNx8VMSA+iCZQDT5liKud0ntlhOh+
snbQvFZSCKSlJo7cxIUKk2pPvVSZX/3EjX3rTdJk47BDERann/zKpOtIuxUtqkprqkU7WiLFAC1R
WgOgT6Kx+DnU5bfXXTbbW1lIyM5RE+JP+djRMYPEpraqUnjAEhgCHCsa0P6mkUVNDQNXqquIp44A
QXOISqUNvZGkI3Urcn6xcazkG9ZAVo7sGykmUkDloEfXo0/Eb+N2SQNt/SwWktSon6TCt6i2h3U6
FM67jIL5sMdgLD59XKnblcYiU3SYqBLfpMOqiKp1on6gPGGNgn9pcmSWnqpiUU17YZIDqZg/5UUq
5Ekp7O9gHcGE+vktHjE5HH/qwjdX2a4Y5nPPs+IRafTxv/mlcK7LZgJ8E+s664nsAyzeCiz2Nyjy
oV/E23zwniRqBksYRpOmvfkv3wmUIlQU/6kq0kmHUgzXb/n4uX8hJEAq50k3cnLpTPZ7PVWcWNni
+R5thicfH4dLwVKqo0ZupLglAhsXJzPJmjrigHxmco4X7Wq58xlRZdQ2V2KnP20l0+OSJGW4SPCj
5bWGrWKFompmSOr105BHr3CrX1bN9wNUZ4mNXzLjFJxsJvfdyba53MNXtnjRqlERhNTkDO+1atvk
SjEpLpdq8AUxRULvdmlMbgAE+2ocuIAFwIYFiC/FdSC75V0IEZW8lqtB4FTTjGwJa0jVMNKqt9Hm
SyTGFkEZB+8AOiuE+ue+ZJIo4O/r58/OfPPhXdP33P5yjR+DkPJZKsTzpEJmUsqpRhXR6MMimFCS
2eJYKJBzjTsmCTIkxC45V+RHotLXy5XYfrPYyREmesF3obO3c2zXEqqagcUbjQADVYJ3Q0CaFqfs
YhmtkiCXCtAhNXVmelEPySpRv9uQEKc4RzhLdDdh//n/KzyuwbGSCJUQRbsEsxAU8kRzw6ILPzLC
FVwIafI2gmQPhytJFoXqNiIAb02HTBVoCqinoPAKIa9ElZDHrJzmO2kxWw76n4felsrx18hn7KyT
KdjpolX4rodlj7ebfTlrGel41GLSQfkuHyNgSDCfykptGDsxt6rOCTGcLfbwmkHTIOqUcboR2Tw6
5dTHKRwLcO/9f/BEyHf8vb052lpIO7mck01/E5aZKBOkXvH9OVgXtm6YxrOUzZt8tnu0j6VUtKsd
T0WY3BZza94t2h/P3C/Vl/Pffdt51eHNc3OcwFCtZr8ZM87zmD3O9/l572hTTXreyKa6eap5WyYi
5QAenOIgRRXlfQhD+/Eje+6nneU1zK6KlH453SsB+EwRb0FGxHNz29wfMExdA6+wm5sc6UXYBukI
qrA0XDvzVhRd/TQRt3mzO7pxyoMOycrXUun67daNt/3iOtvbpdwMZEenUrhbBKfhJj09U+98B2Rf
nDrOajPeR+3bziNRNMQNAm33bpKJK4dd85H9JTz77wzgZGTsbBEFt5D7a2bWx9TufEqlLoOCuXjZ
yf7r+WFTkitebrqPxW2RAxvx1s1754hgpMJC83E2qdgLurvSfsZh5cYky0uL/XmB/830QrPIMclm
sIEz2az1TbREz11hn9of4kGqUoAgYusNemuzXC7LcxMYyid7ldXPdyz8taX+eUf725Yqph/26xDt
40GOmtiw/3Jo0FUIMPYeQRoU1u4dyj1IL9owkJHwV5wWp3PiQw4udFH83HDG9Mp+Yzr9aH0M+7CA
rNZQsjieezfEfpsVloLZ4qO5lOHGGY0OZtSFqr3SrV+8UdFNNbK/GPA57al/7LmkQ3kmtZDOZYrf
99xh/QgDZ8sQJpGhtVyf0OeT6DraM85K4/RAXBpFr0N1bip1l8u9m+nBOkPiRmPcoLg2zex+dbd+
v9LH2ITAiqyNfujSlZ9HPvO3gVUokM4L4FGEg6TgJHkTfxhY8eN4nm/t1HWwIananFpHciHvXrwq
UAk1X3sZJ2Nskj85zjjjvuakPM4zJjdToiw1BfcdFPs1Wc48S/u5OiBJJ3ID3LIH99GIV3ijDx8K
TieNth1BuxW7p1HhM365AQg/8ACbuL4dR9RuuZIn3ECrdzewnFQiGMGLg3h6hD54SkSql/JTn9fS
8XPfeE1S7U0vMq/FqzjYFsxeqbfhzj1U9h3qR/ONdfkxxtm3oAz1JeOS7QhzQDUcg5UUeqB0vWi6
Gdq4PYqkzYSrYjvvpeD4dNeD8OPluNfmfj8KuvmKNT5wrpz669jsJvnS+g4TyRzggFruxL99bCuk
08BBRqZcEZe/wpSKZL09TZG65qQJrpNKbUElN7wob/hcAifKV3ZFgpMuOfLLvX336tpX8yTnnUy+
9rFJrrrIRXvz1s+z/DeBVDLJxXzedvJkt323ovfz/fUeZrbx4DKAnxbcBZK0uVvMGmrNBnP3cqxA
0/ic3JbPPrxyr2nxgGv6tNh84rkuTIqjEJYzzo5Z7m5gX/u5cXYSxfZts7AE/9c6baY/luA1zO32
r9QuHgSNaHQd2KsLCCokxLOwnSekoF64G2dwHtmr3MRGtenhvSVC5kPLb3Bp3/pEc8WEx5CaSfrl
0B7v2Oxr93I3emKRqn3pY5d2BIvsRImXh0ITjo5ljgRxwCpvPlylvN345hXIhlv7wAQ5fO+UAnC/
nAoUF6X9dDvBKewwUoG5f0AiCwVVfgb9KLOFSzBrNhmOMn+/8wu4zMjK+kxRUOxsIJiA+YM3s5N7
77YvOV8v4MLpLYaFNuzAHXkm3br2mnNO+RtiJBdb8e7n0YiHz9mNoo1DGJMOO3c9eqIcc2rlzTVv
bsszAKCxoabbusUxBBeFD7gbeAm2hyhvzqNo656PBm66O4XYIaD7hH8ljWu3E9RObc91K26lDshP
LuyEo9eiesHMaVwG69lzFbccA20e2YWjLIKH9E7ymdNkpcKouhgEyOO8m6lAqtDdd/aL55DCoAjr
FvF8861YBKGC3cbm9FGcZRZvivEXdVo7u1lAN5ZFzLC0AD+nYHL4dUk69TMDKKNPLLhse7PCoKnN
iaOBg4Kaowd4Up/G+sgVocq8l1/VY4CR96pygaAdkx8HEzcs7Om21YeJd9uzcWBaml8LNtreobvG
Tc9C+nhV7HbE32m5U/IhI+OiN7wacPo6Y2gthd7P8Ayttx6JSHYjIDmrBW8WEYtfx+ltzIo7DfNf
gIiXD7zOGVwscj63nO78rhWVbV6WwQfZc72Ut+5ke9nWndhQctZX8QDE8kTaXdpcaleoMibzLxZR
dnEYQm8+DylPw8WLHzs6Uz/UbvDyRu6Jo+IMI6VLe65Pbw3HbsaLI996lTJHSY7MziOmuLc7uHci
KCHGyjROqerLqVu4JE9mB6AABa8zncetG2THqN2QCZePiLh52bLMyYMbEDJZ44Ci2S6XuRUBZs3+
ZdI3k/6kOkPaMYCCWfLS4Wf/CCrQDB9JnCTfFSEGG01/TxI4a8Ey27rTgFUwWhXaO1oPnRFZkXmz
+bDTLoQJhFWexpBeQKKeml5Ja7930wuYJQdnOBQhNCU0hsGfbFbs+MtgP3j1bykTwVg5vjG00+2S
7Bi49X6ROf+ikxZJss2kybDM2qin/xQ5xVR6fsxGnM+7UdyyyaScbKd3UtuvplC5j3Y1+CBvbB6z
ITtw8vq4tAIU87JT33XxeveoEeTHfTTKgU1m6J3F2E21o4176N9mKkr+W/RxYlJ8l5BWlv8sYoBz
7yy/PyTk87UNDrnn/DoglK729GGEJOQlCxPnun8kkSQ/pDpml1CYE8Fyt0m+HPu3RtaLy/EwLm+W
Irf0Onkv6JNGNN40YTMAz7wx8hAUZCA+o1TLZ6F2946tuHPpFvv7+oVK5tfmrp9zHTL5h6wEIlsg
PH6Y0A3IfX9Q/Yqqvamvn+fF+rd5+V9HmZ5/zsu9ML+siyk6GvkX7wp9gIQNpeYIKFjDL42yNDen
0rG78xyUZuuXc9L+19vnMerStpW2oDf55+0zhSAVM/rXAcgsxRRThuCJjDdowjTjTyxysaBv8ER6
8QAnODRT/tmTxzrrZinml27Mad/dI48Y+hVyH828VfB+HqC/49A5yTGm/tvCb9H9r+cxfG2ymevg
BXI8ewXm0NwH7jllbvV049F07uY6/eWWUr7/Wnx/3PIbBF84FC/Z3b14722II4EDYbPIEsgz35av
j0XhMDf2xs8ipexz/+cbJ4bh3ze24UbKOnY6Z32DyLaZKJV+Rut4EH5mEgMbnqtREslSzkztclRO
+cFnzu+goxxMsVGA3AOPLlok1bHc3tm7+C84B17ucOetyYIseMFvKIxa8FMLv8UwOxALHw/w4Qzu
MD6f3fQQ5TOaV8AYOVHujWNt115/EOOKGnXwbPKFPn8Zon+fm/8N0Xfb2sof7MI2iAfP1d1/NahL
siQkynvU17XAe40zrZe77+1rB+pU2qVtk7B/D/pebwjtkg/vOJSMv6U4W780KfttC+fDreUcAmbt
5mVKF1DZCPfz8mY+gfw4ueD6uLA5sBl4/MZPlNHy/2FCEov7D0G5OUL/vLeRHyFjUWg5vccYhosm
rNYLlJ/moZ76hTniX5VXi6oC/7dIvzNHHAvneWFrMwOnVdQ69M69qJUZxCPUsOwiGsIF92w9Ive1
9/LtVBcnbTtVy45etX3tMdzOjnf/MoT9GH3754XxF0CLmMhnMhh1wJ007fvCzIZxYVtIXwePRmqS
q+RQV+uvYf43efkvZu4/bvNt+XGKXvbz7ZzDHO0rdsO1R9bAM3Qfk6ARu5fSoxPg0DryuK+eo0wp
PVrXj9PiKE2F6HTOnW/KaShzsLGO0MC787UXYR9aBs6vIj6kyOxwuEYde5zqFDqphtV79aNf0Kl/
Ffl5O4dlZGMBW/Y3kZ8iYyUfnPIR0EPBLCB2wko/u2eXCCjj+BCmllQg+WaWzgfQktngLUhNt7Ai
XbyuJXZKKll5OWJ5tbf6v8N3yX75vqT/aOB3itBcEM+fz/UtGsDAB3gX4WU8uKnPAE7sadiGVB7f
76AwXq8xu80WwiFUwpCKfU+DUvdyLfxwRO+jJg7m0A9FhuyozG9EfZl/3fXknZF05gCNZr8jONtL
+mAd58eIGEU9VEDGJv80X4ZtSyxLJUgpKxtU4eapGbQfdcc9LqCBxwTHsPfnXrGR94qeMBFiGXhd
MSshw728VXB82FMbk31XRikrL2GTdzuAPu640Wj1E0pQ8GIDGRJ5OTkYLDAa3HN97lIAYu8m8Mlq
1ee/YavWCk2DWAqX9NALzDoQ37kQ9tSCGiTObXgC9k2nM2/lprnpeXEaO4TSyzOsaPKf9+e/KjpU
FHPSxRwMHyCj/9Q04vMNd7cD7JJ2U+OHd6qrhv2rsfUyhPjcvQtazsEbkSoHJ8/e/fnmmX+TDn/e
/JsSsb+F2Uy8RkQTNNtTAdA0qfDb0NyJf8JDVrp7YU+ppUfE1M+3zqZz/471/Q8a+3aqF4qnx/op
aAxF6gzQV5+MRt1J+4iyNxDn7cYfbMR1smh/9TcegCPqNdjXcEVxh8qu1WwveBP0xwwEDK5nlosP
nAfpmzxrt/PojAveML1eDzSt57jl8t1rjCOvPDuYCb6qk5llSvJStxeDh+kt+djRNDCSIFS6+dNG
uYFKgbnSenAX/WxL7CfTBrx7/5dS+wYHiHbbbXhZWKCpXsaQI+oul4RHgEsue4PBAhMu6aHuiEds
BG215WPPyur8vI8eVS4yqG78ahlgEHohcGsziNyFesMvak+pg2bQu1Vg6mVU6DGjA1svVI+8vfZ7
g17KbTtm8gXh99fX6AsqXdDNycFA9TtbtMNScjEu7S9xnQOZ3oAhBZiWOwCNdJtbr7ndQG1Nu1R8
4Sf2g/6gs9d7EojmFHunsg0hNi81Psu9XnVB4Jg5+IvqusvIVM5uVeS4dVVo3jSDPjK0tqntIC2m
wK17WkYurNrL1wJWuLYmaefbw8WM8ZmBhh4AG2Yz7FYcnWTha9j0cMxsMptM6l/duxnV6zkzOfs5
U7969cnXFw5O5O7dwAb8Va+DU7iju+n2XXzmNKvHfU1vC7gHrEqyYJsbz0ogDjbUZpTrYFwDL4tK
tlTjI1NlIjT23Jn832nQgV9D1lWFSgwbA/EQ6QDvNaaFt3C4iWNgjoAU74qRkmrv6MJl7ZNvk63a
xOqXwrO5DImmoboC1Bppg72y7T4XFMg4AirUdx5+je6maMIhsADsnkWSDV2E1GpFvypfT4h5RAVG
5C0o/7Zb2SDZy11yTd2Nl64HtQ0+UtDgcTi8LDdtPKb1FQxpBsJt0wX6Xh1dbR2/Ull19263/pVA
3qwKViEruD0Y9Hpzr0e3ZwxgVOHLXcYRwCf2m6osvUq1vaamPmKlwzkEj7bDEQefYqle79Iz5JO3
NZA9szVX/e7X19fOjFJ86FGFJ0+b76GVOxABd33r1ln40LJriTPpooCmMeyHr646CVCHFGjObJe3
4Nzi18trjirdfmUI1IeTeMo44RVedbtdTTmLnIq3ya7iG1pCV290StwBWtufO5cN3J5p97UHvSW0
2PqDy07gH/d0BaA9QF26dKeEMYE1dE1OUsu90H4KefGjv08MyNU7jB6QnkU8u7vktHHOQOzA1JMD
WHq6/dbTE/d10UwpOFT6+EAn6K+K3frDO7SaTXAuHuoqbgnWMgP1VWRAKkwM6D4kU/VU1pwrabep
u2odF6qjL30p9l+MhmBJu5amfdoWGls6xM4Et+M9EMzao1Qwo1F91V2N6mLRbN68pma53WQD5ctX
D2HQlsRC2n1eGSCEFe9PJpMmDpWljt+Uu4TnvjxIhlP9zxHL9IQccQ/nozSjOzjptoNPnHZQ6Y3l
r0/d/WRN1ZOlSemByt2FAtlcqo7Z9QZ7UscJByAgIHBfnuVafJdpz3kj/kNKabxtN3BLe2K5851c
HfpS5O2Dhi5E/8UcYMvczJjoPGSPHh3blMszp/107bKadfOIUM+1PmX1Rd6eZAJ9Sl6hYhUbsFjF
9Jh7uK7IHzX8G0ve+QhNKnG4+p3csPLiC0TAQ2uovzW8UJQj7TXiWvpaDa8SU0RBHI6t5jWNJGT7
Gn/cGHc6PZY6bJwQSbK7S3DDNmFgjEoUXiqxU6ap8nS59jt+o4FBeqqi7tMSPcaDE5fVT6aEvNPd
0qQKZGaZFhHm7h6Hup10+2hOjWnsNRoihF8wZ3siKW7u1XRuZhAy2shOM0gE+YLzkbWBQKexE5Yf
Tn6DMG9M/Q6HU8TM965QbXY6S+0MThVEmqQfnEdJb5PdqU5r9+ddXRmAIdlOXFDvauY1my8v7Qel
yOzbi8MTH5bjLtHIWh+thrxYn+jM0uJ6nA69pcI9HvSoU+aDPdrHUZ2IgpMphVcDqjYqV6+GQS2U
OYw7vSozTqA00cjUNQo8QNI8mKzMxwIxFzFOsmlj+nCnkJsxnuNy7wUBzQnS0Ie3WBPGlG3lwQ8N
WRHSGk/M+/ZuqoPF4n24JCFqyHYt17PhTNWJjyLA6V8uH1AZcMup7gEn5M3lZTBKF88Nkmg9CZfr
rzlYu0skuIGQpJkPDP4rIqqOpCzhjKRIBTlVc/g7T2eig7EmXpV7OexD+pOB/1Tra6AD/32sMPpq
1SwRUQhBbRf5PeWLqL6YhMjYTMDgxk3KkjShkYw5tCU7+7WkyS+zGCw50qctJCUEmCZNQF3a8O9j
2JozQKHBFJicGySXBN6uOgYmp4TTO4hMhCu32gUDjEivKzk4VlUPcnnozhKaoCwkVFDG3d1NU+FI
Tbvg75Z4Q5YH94RihF7EsYsMPpjZ3Z9RfqP3Ce9coTyGqsCkaBp9lT7GoDKs4+WJbUdRK1ZWogWg
qjgIGAkZOJkarD2//fByFWHrPC51ln4KnszYm0Zeo60FKNUx2S8LNp2OlfaMM+VePnehqOjihsgP
yPkgLI4vxd7D/eyUdbbwj2/pAGQPlXtM02F47d+b6xyZZLhjgPLnXqMT+uxfWBDdI7vv4o/HPe3w
REd6upPI5zrtGTumqfoxCNaN+tYp96SUJSfrQGv7LTYobxCUMg0UiU1v3yHsngIuaaDiCu5K79rX
WmAjdjoNm0VMKYsOiuqiqd6g9exMtz5C9VGXObnbM6QMGiI6UvMsHnm4AMsdPPNavLRQupU1IB3v
Q4mJtvH9ht9pXI0fULqBwT+Jc+YMU0sAwXGevMU7ikZlOn4Mu/VuDW9UP4BLOa8VFJa7KASTyWpI
9aphrYZi8lXnNEoKryC+Y1Nv5crj8bRRs9ecnjie/AmKCyqLGcMf24TdFfYdi+iWKwfkubOnPk3Y
Cnt26dKjFATb9+a7t9Zw1a9dZEbX0oZ0yTgw4qDd1zimV1T02JpaH1XmSe0HOHWfaILQQ4de6NX7
QFvTcaP8cDvjzvjYDTmUpMDGpku5iW6/X6sNG5xpjU7D3+JcaVMfKh5/QYLGe0N/Pzy9MNtRQygQ
VdLvG+dccpqhTssqyerNRGcicVFHaG3YunvToPfwrdJUAohgA4vYtQtP6E6LfZZ1W1MYQKn7tMNj
5K0qKCwjxg3FtR8aOGk5LnZV91l9tK5dlKdaCD9uqjTvSamIamQYUoIO9xud2LrdvCl/fi47y88z
bFhxKai5l7PLqqB5TdXNqE9aOPmoyXLzb37I1iJ0dDptOFAQF4kXKRp/ih9aeBu7f+PeoRJaT67N
fP1MsD4VNFAWFGuRdsNqPIJOBfVjiz2anRSx2yXk2TJ3v4KCU5r6Bdh1twwA2QidadG0phkXadyo
EapANZCChxYeG/RI1gaqYLe7pgyEtNGnSaPgdbukgbi4HNGERpHPh7oQgpelrpimQj10zGBoobOf
3cGOuAMEJNqQLvrFssKbhlK181asy7539ze9G44qF32+YfkIz5dHWwusQz1ybWL7Y+L2Ij9GQWEW
pYDpsRU+QHjkeRzVrxRKah6gHCLFZL9UmOSzQkGa5nUp1XkDmiM1XIo4mI9LIUf0eBvJeu47U4BL
dMID3dKK31F1STTDO4rSSC1GMfajq9stsIbp/4UqJsMhaJdpNQqcJSevbxGUQof4KrRNxFXUWUfJ
48J6ykE2nIZC+uk9vQfkvYIpgE7Z2tVMz0bF+byMqN/l3cqV1Z4xZVxxluY8lHBMCDVoOORg0KDJ
RorRKd1RFwtxtdJcZamIBKNE7ciizbj3xqHz4lCVC4ObM1l2HZODz03H2Igf+I3pQJiMwtGFKbR9
rx+bx6FGh1v5VEHz9K0hoZsfhG5/tCgqS8S0hxIg/hcIrXKjGzlVATY0VD0NzaPjrVgnXcV7Xow/
N1OflTQ19+oHJLPtTCuPofp59a3J40yj+Ab2DPv5ozX1EZONh9sIGEBiZAK/zxbgUNhXwq7TSVFk
RgsJJn8PowVZJRuDjuvDocszagcFrJMmBWg4kBL1ZzYpeEizSROlRKYKFlNlxAnj3sY9qQVfjgzr
k/9VL7pec1P5f5yd2W7cWJOt36WvDwHOw0XfJMkclZnKlFKSdUNItsR5nvn0/W27gfOXyrCBhuCC
q0pScth7R8SKFWudf+IO1LP5JlpHa8GNOot8dZ15j9+vIhiI4vUdGUMYNOSQxxeRnxurzx8UZuma
a6FWJ/19JVCKgPG4fjwIio/tCyXWn9eYrsjLUSMnK5e4gusjQMM7W577efpBmr9NxcG0f3v4vIgy
gp/BMdPjhOZvrIIfs5ueuJpH8AOKN3o1nggzIlC+8sEcSHzb08vrY4en46p7n1brx801W08wz99g
SLywl38g2U0EIABxMG3J2F8OfB/XBF5yZkc9SpgRiUuLeZyU6QQL73h85zrZje8Omf3oDx59SE9U
TuKrwVBdHHNs6M/Pz/2N8xMo0jwU7lPp857EVmHR9iv72pA1Mfa3cX0OcBjsjK74eyKheAIc/cP6
6ancPhGeoPEeebreJ6+IICki7pEncxHb4IGIsr9dBLuG/Ssq8XLdnhvW9rAhP+JL5Ems7Yu+bTYq
fxKOY0hWscdG8X/ulV/76OcrE883cC+YE/micyH9/Ir89CxkvjjkWJDx+uFCIH0j3n07+Ry/ZNkf
EDtXxa3CTplDhG+VvPf319ZVSK3fXxcUe4/KiqjOAjoexEmxT9iF+9ub6u0f9vC9Dg4P+MA5c+O4
+Hx4+jMeJwD6L+AyVL//D8Z96RMUCPMqseLI11neQQkd4Vxajlsvp4nmbn1b7L98HsK/f/nELy0D
Y5m6MJZKOu/sCfNV4E0p8s44A7C6gvsQgWexVAWwJtChF7GJ4ar8XOOfn/GZo4CgSnS8PHxySK/F
nm68o1jmE9XiFUjuTN+WgPDOgy5FICViAiWxLMG/1+8pdU6KxujC57GAxd5gC/Nzv0obkQQYDOUc
PMLOlhfMQScgChIg3jpN4YyRa7wAMfdZKe/k57XLcicki9pWBPoXgQ69U26cpZPYcvStDyTzUNhq
l8/4+U1i9wMpWdsYAWcD5Vq06EikFb4dOhD//FUbTPTtY/qayoZYyBwywaxn3IG6HCEengv3xP6j
UoweQNVdBuyAEgK3lAnI4rmEa8Eb9H6CJXzvKx8CkCiRfX98cM+k3zyU958XyTkR43GRkj/3OnEY
wd0zUAEFgXV85hAGx+JPRDkBO5FsB6zj+e7KISp+DWU+Lg8CdSsF9im88xD9InfGdeEUu/43ff0m
KreJTSFq3/vvV3FHdCzXovwlU3792NxtKMs/Vs/fqLXeyNqAcH6+MlFUkxVvnk/fvn0jK6eG/L6h
Vtud8RF5ISfmQZI/3z8/GxfpaK4ef+FzA516kQxwhL1QP+FKDLh65q4RTlt9UGu4h9F9OTy8AZoc
Z78Uy+HKRnw9smiOw7lY31+vj4+mKMP4ouXPbWaYZfAMIZqKOlFAoaIyYBFQ6sXsaOPurPA8RP9I
vPhfK4tYxidef0UG3gILni/TJxe9EIooSMRhX7o8zPOTdf9DiN4sHJry5kVcKh/wbrrgpmdRFAo6
rPhTbvj22K8eQtIC42hhdHi63RoE98lTDokwO+RVi0UqqiOxtKytIm7xfvM9eLCobGgD4domUkWb
SmdxUebj2QprBbxPoSCtnkWHRcFKxy2uJQm7fBdqq+aEscO9szfMFU/vwn8ud3dw7Ho/fkksN/4+
TXAdhQsld3f5QfHSeCegMfH65VX3QT61F0hay1qeABP5FQ8PgvvuVk+41uiiMUzweCXfPh5faA0c
Lpc97m9vZCIiF7mBWQOdkOLPLj8pGjr7dB2TgyClyN9wsQBeTddkAkQ5gFACARWGm1EDIeC2E5kX
g/jhVjY20bTafj74DR9K9jYfwvNFgIJMroCfs/awCxQRUORVRBSO3+3n5w+AUjb5gfOocPn1IvQS
fNdcNl/JxvF+cFr9+ZD+bb9GMZl+hLnJYLLypaU+jHOYzKJZ5Kx0v9zHh9HvjxljTThMws/LtuaB
AYptj0zsXz75dwQHxVJ0G602WXgj/LNNxQyyWqhZLJNuP1fFgBE3g2MVMjqX4Km8gfoQLRpUUJXO
76ofk+xbPSk+k/jBtz9fian+O27Y/3klXyKVGi1t1vVQxAeEVZDnxVUzPfsjQmwNimo2Axcorbyl
1yn2GiSO7nbOS3qlkNhpd7hcHKKzvBs+sVZnsl5/qE75Y3RgnZ4NxDj1MxTgl/4O+/mNtTY9/SU6
JYfoGsGU6I7LHn/X9l3/G1fB/MrqMiGgYbCE46CsWdiAGV8ebjh18SgrDVWxcxQGXKNS7vBCczNt
8W27XmlGcZCzZhM38VqprO8VHtcTM7zWBBkQX42+3ehheJcr8B3pu3fK58AARWnsQltf9dW4NvPT
YkdrzNPSwvSKobmnjwz/V3tR9HmVzaCo2D40PYKebX2nB3C72O+R1Z6rPH6rIHQ2reRD/VnlSex2
Kg3WmSMou+pF8a2N4UFP3VUPa0Q37fNSdW6sESUncz3kyaFJ21UcROs4Gu8sPfFT/ZtFaaqhsq5e
CiPaK8Zxki9xGyFYCQNPhjjdTa6dSZtWwjkJ+mvcMOetKqfQ0HxuQsovVjt5aTV4eftaV9Max/IC
lyOdORCpwkGs98bOWJvBvNXl7HPUJzeY8EFCRG5iYn7q0wdx02rx2etgJfWTnMC9TLGcVPN1G5in
acTmS4NrW+XTMRyKVaXbN6V8tYrhXurC46JiOBVRr9a1W2BBHi8N1tHBTknMfTKEbtlZq2HMt8uY
iLtsi72iOJtKD9d6fNR0KqDpaEofhUnWEeHHl+1j/WYak6cuUEO64tqPbpQt68i2VrFTP1ga5xb3
I3kJs+ztfOuV/Gw2CO/qlA7aJy84aJiIl/Zlg5aqeplKfd1JaChjNjjXvpakbhIx+ZsWfsjAtlGq
Rym6zC0E1wDN11T9DGJ7G0uMJqWoAs7K9O5EJYQqk0te9L0JuWwpgHlz3NMTVBeczE0YtS8SX1qU
XeowspxfguajD5Z7e1b2jQxsHE2eFSM7XTpuaRirLBvXLRbcixm7SjMhmcB48LMuU6zh41dM+Xbo
jrkc3KRoekmC8UHPl5XRPVnQndMAtXdDX4m/i8emqItrBbt6YqQ5fNXm4mzVm1CrvaLvb6kNed3E
Cjy6dJrsZyVCTSWjVi2/udxUmrD5C/wWcab90BtvWcEtRzHULekQszY19eJomeuUngxnfERCwVx8
Yx4vWg52NLiq9FY6YOcZqIHj4CO+2AvP33xQp4s00EtqXpUKpFRz8/QW5Jca/kBJNpmT6lrQ5XTz
cWGQuhjvBh0CdWF4wYQ6MyOGeWzu25pRBt04sofbrvIsdppZ4UOWMguZnwbTdlsT9EItDkNtHGCs
/LxVqwr34wTpFiXa1EA3VOk3iY6j5f9u2BYpMdXGyYvpOuGaaJUAh8Nn2MQfY0Ougqd98Saja6WE
T4X1KqdAYAkKPOyzWGXIY8ToTD32Gb2I7inHpjwlDwrgvLRHJbo1gOCsOrn9KKPPOTNvCkLIQ4Qd
WHUNsRpLxAbu6K7wg3oq+40k380D9jqYEA6cPmG2k8BgFQa12MNpeZaqap0p2f2kM1etwL/JFl+8
1SHBSayT3aal3RDJd4Y67Jf5NS6OiHVw/FCzdG9GOB0K662r4BLovdc4nGechI3xgH15j+dmNdh4
1OJOhXkhp9mLyeUlOqoJU/Lehq2bK8yZTbeoYUBvYXKvwyAwvzpFtVlkwKVuE8vks7HsRZO+i/TQ
D9VhveCaEquG15aXzJD8BJfgBL5fa+DQRMSxf/TThzJvJrxAJ4YoRvVbRb+3pBe80FzUpbUtaf7s
fEv7CWZA5intrZgqt+tuywxJr7NduczXM0OFvDoF/3mjabdT+CkXl2ywvWiWcXK5D4ydbmXbSUIs
vIGI3udeY9/LyW0elWen+WA0IahQlWPD1uVwncDxu8JxtTTcNspRH1CZbSF7N748KSer2LQdrtGN
6akDYrrGe2fNbq1QYYdXp4cSZVVeyyRC7eSIRFmeNQWeXmUPWZwcxmrvWKBehePrs40tqnInt2+6
SnMOH0RZvUlZsJG1xg1k9kVL2YzEb1XMvhYZrg27qd2M7eT2MVZMdflQ969ha+wH6AGyCncx2PXa
JSgUP9FvIeeEXeP1ln6EKVlhivhkt29Sy2uC+jKWGE/nlcuxW5anRbmThMZHTYtSvvZO7OV1cN/D
wAsr2kQD7F5gh1q76RkvKgALC2+2re3HqnbHeV6lVkBZqGBfEo87fDel8E2TP0PiZ5UZNxE3xY4N
khfNuWapecfBrrTMltegD1q1suQM4v68ckzDzzl5m6i6WMm8iydjNUDVksN9an7M88gCvCTxkxKk
DCVBuh8vFndosEpNFtnspKvOoVcy9avAntbh0qwyrdimjEL+fLzshLy5qvokHDlxrdw5i3oqOIS1
MtnYE68qX9wUFaFZvrFiWwVOs/VmLbDgy3FdBygAWCrDEekmSz+UYkBjBjUQnoz4dBum+CiXXqiF
26ULGF4iCcOskf9dypkvDjonLf2i5azXh7VqQZ2LeJWtfm3mW269RnG1j3IGUZzcC9UL55qltp7W
Azzz/fGyYKQrHRLbH4Zsk8XFDzluHsV/TtTPudfusgZCiY4cRMI81egFMuL1MkoMOaIc9rIrlYWp
G781dnFer22ksOUZJ94RPlWqv6VZjZ7LLrVQHMIstVF5hNJ5GQnhLFspQe84xEiWAy6r8eE1GSo1
OVCkTTnjVzha+6RCXbJrV32H4qPq+DIWiDXz9nxk6oSsuQ/HjL7PgVe+J2Uj/Y219SUD/t900bYt
k4kF7KG+8LCjKNGNRe3CU5G3bkByIifUWr3imnPkNgymzWqDRu1p7Ao31IdVXUd/YW99QYt+XgGT
xAZm5aquqI7Adr6/XeMibP/7v5T/V5U6cwjKUpykpAUkeiUhM4xXYdTKYV5Vrln+5QOVL3zeX5/I
mAazqA6+bNaXe06bzogaYttphOW42NmqbuAO6+1+qvYiVmnwbJcsWxOwB7I9sRLnFs2kxv9z+WH8
9kJsMTqnybJtGl9u3ZhnvVazdDomKrjNUlxtFcZ9ew36D063xgrPEtxvOaJjUKyXbPa77qFQafVp
sx916tayFvL7B2liqjXKPZNK1+5gpGfog+DxHOj3YqoG+Qw7c6N48fpMZhAyXQXK6Fpp7CFEJCSe
1CdLO+IF68nodKcm3n8yx58dsNOZqZp20XiZtO9V81qh++vo34ex2dZB6qtZ4+mzgp3RX1blV4Op
X28IOQXbwoDWYFn+c03ozjLNTbYsx5aN09RMlQxD5UfIVTXTBqJpx4lVW4EbjAg9TZE3zFhoFimp
Dh6b026iV1to8dGx17GB5d/g7E293lZxTGsjUXgGBPAR85EpWnW2sdXoqNcKLBSZlLUoI8/kd6Va
4KZVdRw1pDquS/SWt9cWh2D1uUSs61EyczfLKBqia9Uj3lWE23TAe7IiCbZACHh8bZ34qnR0hnOk
wTMzIPMqH0lNN0q2XdNJANYe3djaxeXZydtDPaK2FD3yTPZR1Hi9Da2+qNfRUoEyE7H1Do9Cqo6a
gSJGaCLpR2zgIdyXp6AM5ZVT5b6pQUD5NBn3w9LYtZaXNA+ZODqjnrtlAGalBndJgWydmt30UGWq
KD0HMTmmfvzzyla+8PV/vkBT1nSHnU2N/3VTJ60zpHVbFSclehNZbBTMDIey8sbL0LgD5sl58UpQ
j/+2ub+wUH99sCqzqZERUTXjCwVWrrOxL/qwOBEGTGy4bDV0tTY4ly3BhwxNIzv/872q4lf+B9z9
6yMNGykEaPHM3X8Bn6MidrRYrjAsowyeG+oknd2cluuksL9XHC+Z/kntugqCjzDSdmmY+mGGOkhE
uHjOsmPa+oWBAp1NFTo/22zz2CSn7uW/XKj2BXf5daHCqY65ApuD9gvik0ajlVbGbCF9PjGxOHkZ
VjA3Czv59/kjQGoC1GLY6f0x+EbSXx87SMooF053DPQ2T8zxibaHtU+zSy15S3WjA24kP2YkpmA7
q4lbvkuPiraqZ+/PTxhX9t89YhuVB53BA8e0v5zYWtakc6NL+Umt67PhMOFMsi/1+1zW1n0fH2Q1
dqtS9pUQkwW07Rr7Nod4yzPLUyder7IzWAtRMz52GVaT5JwV2cusTZvYeG05SHQyvSnLNhaVvFzR
JDVkHNsnv0kws2PSm2LCRu80X557DdqP3Ptm2d6SYiMK4CXMvTZOPA1jCX2Tj7hW18MmNZWnOvVr
Hoe04DdKtdzkt5b8WBRlcl4TWGL3UDQXp0SBonlqndGT4/iiYdDahGtSdmUaPZ3coLFVdImp4Ji5
i5gBWmyvY6K1xSzbwG9xvEQ2HtU2WhegKSSrtpb7tSVv1fjScTraTbU2dfSM558ZrWqC5sPkz6ud
XDTPTErvovwt7U3MPy6Z0qzarCHtDY45VVDFwKbJdybmRwzNtGaO3kzS+zCQD0oA9X5O0UczRAiV
UNHYRt18r1AOi0cud6+BjjFMpq8X/OQ1BcCEnHeQ8kNkNt64vFQBdgMqgiWkWE1vYqbegfBYnlEy
Fc8nzbXNIAJ26NreXmSe251AZIjSUwV0nl2c5iLeuN4ydTjgINhCMXRumbIwRTYD9CCP2yHD5zDe
lRkrkV+rtGyb3dLvK5WIkTCibpWupB9VLXIj3rdhITRl6aspitxuuPEQmkHZkLUH4GPictIKO9l8
FZRvhcFpn1+m6SOp6CV6iYblUXfksubvZsfr/5AyfWsY3yikLDpfcofG4kh+x7xSg6PTxMRx+lHx
mrquXMUqc2g8IWfRvoWl5IdgN8zauFEeIoOg6fdthBmz+iGr1kYUVaKom0rkDtXFT8DhJh0JlubW
Gc1DgDVJVHWeAuQymPpBt0w3z3lY8spg1jadzxa0LN2wXoOQYoUlU2rYl43FNwlfkBqsxapAu0n+
Z3RkC8yhLMpL86VKE/I/cKw4jd+4vQR9AwPV0kh+VcyJK3p1bNqRJNpq8K1mgHzowMOad0p6leTK
lmoKz8kTOfAiKwdRdaTUdGWLopk97pS+21B9kw7h31MclXxfjcfOYPaZckjEMbWiVExlDx/bSwqa
GVXR0cb4KX1kLN5Itw1okMii60BjNIUJEKlbT7lCZVQSe3inKfMhOtPItbGuWP8Tw7WlUbhazBhJ
DimivlVh5YUDNDEl2zhKfxgYixZPe95ac3osvtvx9s9Hm/K7/NtC7seREcsgCxaB9D+y36TXdS0e
Zk42kD2rWXfUThN+I+V+kY8W66NEFok6uQQcZFTyz5/+u2CJ3JDDZA2hUlW+5J9tQSCNbT6cYFkr
R4JzjBIiIjAwiKr/S9bNAJmlOrZmMBz9ZT6kHYZwkccF9HhBW+5YYHWennJEHhGvlo6hjBeUN0Dv
Vw6Scafnf3vQiogRX8O0ZWOGo1gYWDlfw3QvyYDJ3ZSf2k6pVnGolitNSlcSsRZ3IURB02e5n9yi
L7fIfHkKMEv21qiFB8x+NjNWdskppb9aAn7KL+JnDfDIFDxSNcuVYXwslPwjuehzivhx/9lyCCvH
cEYytHJcxUHGIC/8gV+PXdGkHaUcVD4Hye2HQ9A4nmXnvipH51yi3LZSt82bXeXIb5SCoDrpT1BR
UoAcI2tTyQKMdFPduk9jAB2yDGWRX0RtXS2vmYNSAajCHL12LdtbaldFUZ2muj2o8id6IhGSnJMB
oBcRYAC4umznS+OlG1LX4NcBdIANrYswXoMHN8iH4HLr503nlUiClg2A7FOdwc/TtjYagbm7aE9N
CTGVcreVyhvhxKkQwS6X8wR8mwEbmqdemlxDgf0bdts8wns5QZpxcHbygN8MlhlKVh5k23LV6c5Q
or9MVCq/y30sh5VumKxBhvP/uc8COwtKq80wtamfanAqew6OiwlWVfEwaS/1M228qdvVxDmzcTX1
To3WDg4tRkBw0W+j8pfi76t8isjGqD5VTVcV9j217z+vKHSGwh7Lll5QjrU76gxOGnoBHrYm20BZ
JfJHmj6lI6SjGaqWA6Yw+dbsmRqoevgjA7erWlgD+S4kxZUpz5eYq62KVYT+VUgqKpuXZESw7P+U
jrGJ0ehjbNwRM6H/vPQpiLqeqr04CUyyIDJKAKcgdtPgeB2JUB9l93k1r1QQWWu96Iu/oGMTz9VV
sqAw1dPa1ArwMGvTYU1bhn4VDnsymplMKwa846+GVLukIzHfJ8568Otp4DhvfIXGgWO9xXW1GajY
CSJOUDx2yODUM7YhRksClLii3khSyIlBeAi4khpsRpoRt5feFmZ1ShRV2JsiE7L7Zd+pCw5yqKya
w9E0vrE5sWCw21Pm0C4Cyid0UdBlK6R42nWNJqZFstRmuU8ATpTplIhY2TNvSIFR2MoFVOV7tYSe
BmAyaMvPxociBNEqxIISA4USBp2iPV24UkE2BxqvLPfPmpV7i4rmS6XugJceB8f8pqY05OOBglTU
gLEraYwKmPsojhEWBjdDc2csjyHDVJ2oq+xks9j5nnHpLVkhHUDxfES6aUjzScnL54pnkOR4cs35
Sy+nb6ljrPN0J+dAvsm6lBtPsYCsiI7myAGN2Wxt72XSu1qsQf5PEOxMw3ZTAmTB0yEDWzRrQ6+C
hOVJpHgjpXOUXGfb3tQJih3LzeH9LQlLAWmmdqg3DcWG8potdLwKY1cy+kr6p0/qXREXSAu/6QYr
pwSeTPbZQv5IPm+J5mVjPulOsO20W2fPOzlippNonkYY8Vybfl53uYJKcr0X/R9yxJYZ9cHcRJr6
aA8YeiTVjgMdhKPUNFcJ40s/Q3J0PmuTthbNDVsrTuJsn7ACzB2sBZFADvpt1dFDfWns1lVHqB95
RQm5ItPv4+aWdRwO7chEKbdl2WvFuFSUHDISqSpEDTRiWRgEcUseXKU7T9VyJ+BMSwhDpTzA8aZG
8F27/hrohtfRae7N9WIpT3K9V7t0UwXSXnZ4/LO0b6bUT5J9KEd7s8ROg+ZnYmMPCpK/oneeBxfR
zZGa+k1COdvU/dpkbq6yN7RDk/qJbl/AW9UMNL6VmzjSg7C+9C7jZYpdbWzjUDnnPmNq1dLuA15I
n4ZEoKOzlGCdF5ni1FCw+jXRwZ1Ab0ld9ch60AeJ6w5ETl7nxIVoWSdG49Jl+Vb0n2a3z1Tkibr+
vSyqbZHP525Jb53DeJn5MfWd14eqDmIznEUPLVh09IYiP0jqdSa6HpwuIvkDPtBg3ZuvdjL9LOL/
nAX9Dg/kOCMpQROa5FH/UhdraTHM2azlp8S5kcEDAZI73kCrA9pz+gdIBf9EkCKvfzZ5Kirhv1zB
v6MTp6mCXJVl0rync//PA1XXS81K9SU7ibNKlHdRf2krxRfrMa0+ebph2K1CNoWkXHo6cwZmmUof
u6DtkgMRIb/++YrIPfnIf6ZLjNlaDjJzCvow8lcExxnCLrPSbDwa6odJYRqSP8zYx47jXdmPdzqz
HvEMPSadtoYFn2eY1sN8asuWJD0r9wVdKWOkVg1yX0kxrO3DPfn/0iELbiDWbq0kUgdygqfUtO9p
wK5r07wrjWkXTE5IZmW4ffYkzlknzp+T4KKbsI7jF4tqQe+r+0XSadGjTYLkUo5qfUh9XxTNvcoE
SdnajPZg0xIcexNUu9HWEdqOznLtMCBttOQa0zurQe1slA+bnm0zODctuA1r0SHpoeHbe10d6ets
Y3DURGq8QS3dZcpoREVrLYfk12sEFETgA4qg8KVJT5pDeWzDiLf3TK2TQGvegH5kFL306vexpORs
T5F9CVhdY9i48oDsixV7mfyYAzDrw+xbY0r3Ao3TyvYUHQPTiO5KfhfRWy+hVOXKyi5fspKRJexO
rVjdGyOEygIekla5Qxsjlk6/ZzOQwcBd4s5JXzR6OQv2AoOfvuuh5mUh1mv2j9kJ6OzDXpI8BcpE
ipx9TVyMZVJNQIs2+NA1zAgozY3EnUBXsk5yZYqxfBi9PDvYy9ly1gUghknnPrB1tzFDX4q45+mW
y3dOhjtXWiOZVfq9sW8G/TDjXgcI52QM5M1+qEFysp212r6k1o/EmQ5QHbyO8aFusDeJehjirdFd
Kz9tR2/puk2b6Fi8QmpbGFEzO3KkiD4YbSPJ8gIvIBgrOZVrc9DaOwcOsjS8h12DnhnzswGyjR1j
Ny0JfPE9jL9V6uAucr1Nsic7xxYYZCPVbRdxVpgWrxFrierUJWVuHDogoeySxq7Vnj3Xeiq67chH
1c1pwrFVrZ9COCkGnrHpN93UXDnDoDcx4BOMq9RQ/aioaUsHgJAPhSePli9Rji8KvS6HrjTfNPXQ
3jXrWOeveQxlxRGoKPVHh6B3zYyaxfvmDHTMOzkrLgkxVSGYKqbsji2qZ5azjUkJZestm19Vizms
FOakfoewfm7DWwvzZK1ZzxiFuuX0bDZbCz9ocG8jpU0WQ2fAhi3cSfbslcp9zUsvLdB9+s0qs3jl
XdE6qxYayJ+PF+3fnQ/0CcgcoZ0hwkMi+c8Dj/ojdqwCm9BMpgBHYgpB92LEUiLcSOrZzh9LhMxC
/i2JnFWK7JwpQ5SUaS0i/bs8hHVOL/uuQWx+Yfywe6FdbnDi1Ms5KhjSVJi2+GhBtg0JbxnshiQa
W8Wnk9zPeGz8+V7Uf4OT3ItNP4n2AB61X4l0S2BirDE60nEqmXTq6PzNp3y+SO29OQbo7kWryTx2
Fr73ypOewIik2SNryVoqn0aUaud7J6e3DtGp5PT487X9JrQhIoO0E7ItFD6mpv7zOeeSHajN1BQn
vX/LZJgcG0dj7EMcP0dDOweQssJoVzdHWAVdd6v11z9fgPXvyIamsWOahBLDRsXjS6mg2mB8ZZBZ
R5ORRanj8MS+oMlatOmcjU7DOQ65phpH6UGIijwSof1iedIyzMqi11pldcaVazSPqlqvhlq7xhGj
dw7C9rHsmgHZOPXwSU42Q/5jsR4kzoA6qn273k5quO+WZl3buH/Q15EWtJI/ZSV1BybfgdV2Cybt
87umPtUR9Vb6NHXJKhTRwOBwpI9T1cd8QKoe9XlGL4fQZ9+vBzLmaZLdQrbcyWK6r+q20rwzxpsu
NZuADlmmHbVoFOYhS/ZtMchc7EdAziKIuA56ePW1lnBZnu/+/Kj/jW+YOqUtaATCLpojf6kn5T5p
w2VxzKNiVZu2xokn/+7EbJ2/fMy/QSM+x6FmVUQJC3P0n0tKT2RtXDptvmQMKu6Le1CpBYrjlgEp
iJKaH08XDTNC9Wiaa8VjCNIctxQwwMgLxE5IVv7AOhyOuuGm8sFo77Lq0OOxZsNOWpnL2oJ46C0h
Yo5ut5zz2Os+gjOd/gCeKsz2cF2r7txs9Np3+m0IrWK5H7c5mpiKEKLRK09GPPwvlNXf37Nu0uER
Wtf/yhCN0Ewzm2erRW/BwoWNG6XeYL3sFc1Hkf4FGvgNWIGqvIV+s2NySBo/Zf7/AxTUSjvLYEEa
RxNxNNN0pwRJLVDpFAV2bd0ZH5V8p2mQqjr7KsiTWYcdTnGZWF1QQPYq/es/v/Tf3L9hqiqi26pY
YT+xjP+4IFtnu9iVTKJAaIyzjWjjiRdWbKRwr7Td+s8fx1r6V/Zpmugmscw0iy7wv8C6PgoUtVHs
Y1uHawG1lVSXgPEYDol/a3LMudPpAulpVzbZqoI6ENPCiQTsWx8jjUoQX1I5Z03is70oPD5mh2eC
eQH5kf9N30cPbVcb95VRM8ST5CfRHjR62HrMSkM/jfBEt4iDS7t3ykfFOapVvA1BDPT2M1Xzjdqd
clM+yXHpOYIXJz/xfEr6DDovLb9J1iu1L90dQ3mSmkuBRibIhiLZvj4yr+TIdJ0hwZQL3b7sVM4V
rWq8ucvXxKHTTQM5YitV5SZDcLWJMS5XMk9FBUsNk53osMQDWq6lO1rYZpHbyJiQq3l8jsnPrIkC
2v7UaXX2qfOmjMFFmc11Nn7YxbrQzhMtcG1KOPrzTWz3e71QfQFTLAGMf1pG2m2c8RshiTJsGl0z
M+Y6XR5MlowmDt1FbfcJB6xmcUGE2CX2Shuyept7EFT2PEJJgU9tM2ZnRtt8+bzllS2aEwXQfpRh
EiO4OPWHjLt9L/FDwsWJQROp/rTjxF1SfRvywyFkS4OWmNlLF9gghYQ1zGDBcctwbzLWRTuQ6oFb
WCqpu18ay7lfQvLtQdtKvFJB703AbeBDQYVm1aYX8YLt2HYT0YwGEzVHOHSUsgItjT5lGiHwLn++
c3Xu/7Kkf7OD6FsSCm0qTLCzL03iJVfTxO5j8zjINNdwdDKZLy39APwE0NmaNn/eQb9JSkwH/WMZ
kE7H4ugrtUQp07QKl8o8lvGzBPSswNhefM30rAqp1nGXM1uKBM3y4UgvPORRu8XWOYo+F3xB5pe+
/JE6f5s4+E3SZytkSrYl6/DTwQ7/GTk0bSzkSBrto1E9Ztr3IRh8ZzoZMuQngOM4eGRoQieMUx44
yNQLGoW0IMsQXNWkWGmfIofqer4TLuY8X+oS3qWBl6apbcjqJBPaK3P3OezEyKc9FjewPQAkwff0
v2jUfVWRJPLZKrYDDE9Qsf+7lR5Eodmrg2we5eauGJ6DIjvO6nxVpecGmWmda7TRaqgRBoL4p0He
WHRauJq6yeGeav9D2Xkst41ta/iJUIUcpkRgpkgly5qgZAXknPH094N6cGzKZdXtUbdbFgFwY++1
/rTM57wlBqsjPdXqbrqmP2XRo0oXKICGjEliG6rm8fo68DN2phGRKz5bzfPcvBthetEDcdNo70X3
Q1zN1cOoDjdGX35XOX4tJ7hDCnTqQcVQWUh/flm12YVVEvQW89kR42msGejrVTN6L8UNsjpSsJkM
jjIm+Oaokb7KKcDCxYWW4lM18XNl/3bWRG1TiO0UWBdmV1mA2g66TflGyt38hd4nvO2fFZQzjfPv
F+Yv9BAfa1rwU+TWA8dfvaCFmRlZl/XJSRxMhPET4v9pk8gID9mTJPXdLNMN35KBTnhIhseM+i3X
iB8BlY6MyzcX87WlQKYBV7H0Rry9yhUxl8rGkMUlh5wqXyoCP9GGV8+o4ijU21uT3bTGJ/Hvz/xk
Gv8EfMiA1SjtLHpJAzbwzy9cKvNZkatQuNROfp9N+BVDu7vE/UkotskFZF445eNrE76F2nOErgFb
kn4JCCxy2tp7GLZy6k62wwh26cECVTmibQ/O1oFBGzEEmKNg/3vwO1t9wnN1HKJ7zIS+5Vk/lc71
qZirbYcRLviOdfxaSPx5V1d7Tln2aWH6fnvsm0sH9GGgPWUVMeIzRVUnPbchquL6ABn1zfNU//YC
AYXLmHAY12CJV9+hQRiePsuCftTnEbX1NmVbTRGOmi2Hrbyuqg+/ZWyUAG7VD6uo2qtsh/GtidFI
KFK775+EhUIjgAjUWLyUvWGbQcfcBBDo9KEfb2JE2qPBsS//ahvc2UwrUPK7Vr8fVERfDErI8pUA
fMW/hursNJYnoHtT/LsA6F1BjNR/1worf3/a/7vnq97AD2dNmTiRj3MfuvUUEdv9nPRupr0Oyt2E
i8qcadKrR8tqUGbdDSGnb3wfWphGCp4F6I6e25U5O1Y4nyqKCBAsMK/SegliafUWHuqptU3f1pS7
ahi/2QLo2b9UnSwWQ1MljabVYOv78xXwm9FUfPbyUxhqh0oByVoGGCqmt9Bq6SBcRgMc+F0R0YIH
4o0e9FtjwTqJKg83ZjNsmglGQlJOvkghNawMWdhKUfNzNBuMJbd69UhJuGCaUg/zc5lk4STXPtQN
hppIBmOseABmBnZVrXCC1K2wrXVCajLDRtUTVeFp0SdxMHzKdBYNVJYIb8XyghXTqjHPoXWvVev7
viHIXX5Z0OOlYFsKzsWHZanI2cNmn8ADqO9y9BqI9WlC2BDO73kZbc24sA20x4P+M0zICOPtjPL9
BMnVUxsJKOvpZpFMUOJSvSw/PYs/jDxYl7iYFMTq4lysdcbGMjsh00B00EbFiQxZXSHTn1aL56c1
Vc+ATI+DPaWmiuQGCmmYbmYLJe4RlZIdG9tSuZVipKbDJZtfh+7VDEynZAhy/iEZwb7lk9Ju1/8H
ZEjygyS+yCEKIV4QFbNg/OLr5wzBR7zYUhadd7OuO22DqSuhIKR3W3inIcrcBDJmmIuz4K/nNtzI
yK06ZuIJsC8pvwx50PLoUh6jPs1OphheN6w7CjicaFrIPMcx3xUdqmWMEkJCKi/fc+fD9UPZdKZO
GhLGpGKRyanGwbeS9SLJWZwnHbMURvLsG1xyZUbKd35peoMSAhazhs5NRPRcDFcKSwXWAcKwbl+F
PLVFgf+wAvXQV/KqDbOzqgSnHlPI4smCTsKjVA711qiJ9Tfeho5LTOMDyZyHRcWSy4ZrStHl08NS
DuCGlYfnI6XvHqR63SK+D/OXLrCcsWTEDMd9YUVPAYMrO5NZg8F0TOX5F6/1hv4hNA4NAm365fXU
Zhurjnt7kfTEPcLjaiQQYVA2KrrUbBJwAtYAJbnTqhUEKYh9Cg1FIS/lkSvKWApISVAx+cCG0gQJ
eMKopVeq+kvGdpU5vZ7t6rLCliojgdPknSrsUMlaIODyLmBWJ6I42vZtTYEwce7U9MrB+AFPtjI5
jfCRLgr7mtguGoFyJLxGIhqDQYPhzzzc9IxuH2H5+hCKB2aW0oQS7QPEDHumUu80UYDobc9S+J0i
8ys49ud+cwXZNAauGXnU9OOcPKftfTXudHL3cUiW32XpfuJsX07337a25bT6rapKakDW0exBZfKz
r98FyQ8pux2Kp4l9pjI8epNVUB8EhDidYQsSfGG7VpqnChNWRqRefMrigojf53LmjZVpzLCM+JdB
QaQ1sAgQ69cs+12Q/UxROBbGY9KRla4rW9FAkt2NzpihCCwKR/N7EAzL1ZLHfxcwfxGJ/vk0rw5c
1OhNLvDaHeGfOOEDNB6oL8GJLwxuV8EAujlfxm/9+2Ovsyc+WwE0JZiZVUkh0f7qY/MwmSst9cHd
AjcNHHN4LVSsJ5pEbDVTJhgoo0V7iIZayNnlO8cI1lZ4rlKGFHXDVo/3kXDH6Zgjv09oEbClKQ9V
tgm70wykzNk/HKL2eaqcYrzHCQIIFbWP44QygVUeK4fM2guCsCoSTCMJEddQI0SrTdQc6cFAPDhr
dzCEfX5KOY9TxDXZW109huOvTHKM9CnCfF3BIeCGwO/SUr6pNwYCTqSgRD8HwUkw73BTbsNg1bGf
TwoqiQTBz2vhCyvE5N6o/vj3E70Op/58ohaD5Uh9JmpcMa+qiGwORbOpVP04Cs8W0NeUcU+pN5Sz
q87sDgj1dU6TjBS3EXa6bN00gxYIb5e9ospuheSF1W6r/toPf8qFtRLH0I2VnTFurADyBn/eONpx
eZ50VJ/ZN73h8n1fv2m/X/2CBPz2ppWSLoTsmfrRN0C1w71u3mQiIlztuybhb40SVQqTtuhCaZeu
OjRtksdOzXhMsfWQKfVdPWAqwlqGnl/W8LWNaNLwegF6cDxFOCO+ddJ89iFX94pzRTIVBoiolE5X
9+pXpR6WvmFeWs9JPqJ0hyvCydqD3z8YpE1VbvsruAj2LaquZdatjnnBiR8TxL+gljWvSZYR/KA9
cBwkjIl/KmtHc0Q0LcD1ygpLtvzNl/Mpaby6Ypp2WaSxkmh0rv1OPvJEQ9GB6OXAWgcAUpa5k+Zt
qN1EYMnlJBOy9liZD7PeuPDMbpSLq2bxrI/Kpkka799L/SsqRBUgqSqsvyXBz1w1nShVRRUbPzF2
TPrWnzHB9/3Df+rLRdT87w/72waJoc5il5KQ0Wufs8B/X5mhFqqaqOtHIb+foMqbwyw4YftRy0yo
8V1hFr9nJf7SV1sa0/5og5j6x6zGq7ay1UMhkjJVPObR89zf9QgJG6Zsxo86CNwivJNlZMntaizI
Cy3vtAoT8/Qrogj5991/fdQsUctUdUR3IFDG1aYijlU05iGOFNEEdlUvsN5a84FvV6ERBbn9/38a
JMzCCGIM0a7JmFTt6rExMDDN86nAGlHGL4ly10q7cEzttM6/ubnr2blsmRaJS8ha6eCB6LXru9P8
SO/qITt1dfugIbBLMUMq8/via1g0dIh78vggYWkf9OeM2krB5ZoNL58xDahT+5CIPoSgSO4WZyPN
CnjlQYvgrcvFex/dKBpY/9KkKkC6dWtrpuL6Vr2DfD69psqCAStOxH6stxNj4oV9XReAwzjr0rQ9
D7O2WUBelPSL86KSXoYJl/VmnpEx1sGaaTDuQluQmwDcr20Xz2pvKFtQY1X7hpOU/3LAwEjiTVo8
gKht9KttayzGKO2Fbj5W5dno7eLDkldWQ4qb09N1mTfKU7XrHnzNS4N1sXRATuUWJ3NaB3u5fJv0
JzSLq2lXazaD7xQ4wOqYMIHQWEfNLzEnWsMeEQgMW/RZ2QPSCjXBonwkgiGGuhpfitbzox3Ehh8e
K/2p+BiRmXFQM7y02uNSSJlnoSLZYNxa6fhvo3FjhtsCH9tPeHt9OKIFzuSbIHuslH1Xekb2VJQe
fryAPrA+z41T3+WIB57N+kT7ovj3QvxzFu/j5iypP7XMoZbvtnhPis5Nzjmj4ciZNtES3qrKe78P
/TOxCwlJnvo5nU/di+Q7k/qGJ2SKH4s1E1KFn9NwlwW3k35omE1IQHPrGIRy3gZnc+s3bkQQkeQw
gC6k3yycBAscspLyNHR7TcRA5zS+B9JDgEA/MdMjvc8tkE92fDur7pRob8Vu+z6Kz7N4UzVOYDy3
w8WML0qBv2INxD+TAYUy7DGZ3QZ/feZi8/dpJiHbG5uZdT4ESvOQFJd+OlrSVgVCZriWei+NnY1T
W7hVu5XutaHNBJPhRmD8xcUsLlZzGvNTZW6D6TzatEmIGRvr11TdB+26VjfMpSaEKaPbfPZJbJY9
BHzdMc4PVXYsiNOKNpXumvOPINwjD+mGN5W55gpdrtNUrlR4SO7MZxwUMo/Q0Y+VaY+ksCHXpkdn
JOC/9x/9axXCEjcMUTSBNQ3l03fw215vVmKdQGUaxyTRdpjwQC7idpcN71HS7HGDi9HgyPJDokc3
3KqWvYjjO8TV4tWr6odAfG4wcLQizbuBhBEU3cSxRgRsdsnkZ9wJTYVNYEmjQBc/0zP9yNBIida2
RtEyg1FXHxGBH2Aj1ATrKEPcxN8xzyjqYpq1GuvSbG1kaVOyF2V05ZGQYOx4ik9dTi6k/t5FPb8Y
UmxK3Ya0GjiKnt4bCRgbw3w/5i//fmDqctT+WRjwwCwIXtmgOoDk/LNsC3RTN61M8C9sk04G1+qO
SHo8/TJ8VKRwB7fU7XOGQGylP4Z3Pq/OAwqdCsctooEHnWG+67yxCW1mLsoKm43wqI7rPNua/V3n
nOLNDguURFCUTqZxshe4Cyx/3TlAqHUJvhsg9JfDTjdkShxZxZjImffnzcyqVBj53MxHint/wHS2
M5ILlEOX2SLIzr8f3XK2XD+5BTXnpFOgd641JpIeZp2v1PORHcsn6w8YD8tTXz8X39lK//YdUSTB
jKOVJLTo6rYkoZLzII/m4zTpTsukTXZaQIyVwsQISWUkJilf+fbfd/e3hWEtiCDAOK4Vzbo+Wocg
rjI1HI9ipzpaNby1PRxUn2TvnaZ5JjorXxuyVdVbtFf68EMw4Wu6+DRV0Uqe73OJnYUgMNrnwUi9
QBLuxpkN3GjdbpZWlUAojLAWxtLRjHLlK28+9qURSC80A6BOXMSCSn5RYLfSVpqxbfDLEprZgL5a
JBygR044EbQxizvSQexGe7PWlYyyPpJcvf8oOv8bdcJfqEWehKhKGGmM5RC96jvUJlO7zsqNYxcc
9bpjQ2caVjCgypfs2V8vvlYZrYusBcdUeJIRwPjGR4mcTDUpAHJCg7rKVirfG/x5wQe/WY5UrF8X
JPQc+C0gEVvc9avcFjPTwupQveSNq6SeKq0p+UTdKQZn8ar4q3mRv9lp5HDkjK2ryFh0bWqA4dbf
tedmdKeEpA5bbLxURsTvgvgZZCWOq+598f4BUY82vprynp/oGbKNpyFEVYAX2+3v08ZJSOSHZDhP
SKjt9GbQN8Y+2fs78aPEWz7Zj/OdzvyFwpm35V18p4mrYNgi9E/gulaoY5hqKjVo/XEGgmOt0DQl
psuUyI8qsqtbVg4QGpBKHbGRurq00/O9EyDgu3BRBHirwq3lL+beCamU5KaE5IFAZNuGIXbE/cVr
NXaAR+ZiU5dOKNhy+aCPO5qc+Yf2qmforpf/jUmmIpeJYjBzu/iQxPu+cJhRwHxk3Mkjsp2dVjh1
T9DWaorO1ngIjnK8noyDOK5D815S1w2T0Hk9mTlK2heXETOBs/spKDc4Lk0A/0LaF/0xOSblQyo/
5OrWz28pG/xgF2fHisE8pVcTgwEwCMZKBKFu50yVTPa5SWPt+d09YEc8HfgrcuFNhWcp2wghLnno
SzDSttWPGe3ksJn1tZy43XtguRaOAHAY/QYAZepuzAGH5hFPcAvnMB0GEBWCeIot1HRE3ftTGd3G
4Gs41/5eEle55TUaclSqsNX4qza9ftXEbhG7yJX9iuB+kSMd4ozQpQBRyrlHB/omG6g21/VgtwbO
SDKfvA75l8R3t/ysGTgVc0dCl3xUwbTl2Gtk1h8BMGtSD30BbcCKPxlMdCUOunx+pgrXEGljhFfN
qWZm3HBXdqe7YmbXOCmMLd9yJCxXEcj4W1bhS6h5ZC92VLP+zZi7IlNHUVCwfyzXKRknM1xFoduQ
k8p6RYCMVM/fCx1a6W2GDJqZhxzgOu3xxozcSVr5iVeotwnJEvf8Ii4yq5wKV3azzVqbsw0XC7cg
YqYstnjr+ifM4sRIEjW0OLHhQtj3nFpzsuDQ5g4ep4kRNMF+CNfd7O1QEytkWL8j6lKMA2UUWACD
kFHtlahPSLUU7BYmfMNH8DtIXsJO12Ps4vfuCJIJhU3gk22xViRPKFfVr4hLybdZsdGVzTTfKsMF
IKvEvBK+yZIbIsdtbwRpPxBdyQy22oWqMJn50bgpqnF/l/hn4KWAKLRj3K4NQleVU6mcktAbiPWr
PF5/wVzTPChktTPgFZGxubGm5c9HY1O0hyxzoh+tsMKqXI5rARdduWtjF3V8j0Au9Op+27UnzmUf
CpXnrpymYocNLu83InWn4tRg3ZTSykZWj8obw7KtzZKtRMxyhQMAiNyGcTUkz0RQEtykkoN3bSAJ
DoyWeeEa+CAmRlcjnQhspQw22XQgUIYbh7NAowB/mKyCN6yzVsBEIwcHkMpwx5zMcxL9cjLRWdJI
yRG1Q4W/MUH5ha2Uv27+IgSjP/oiST0rSUKycJmFTdPsDYKHGNCcnKxpVyjL8lRkj+erI3StvK72
uHHm+hm6W+HAYq+BYkaTVXzTFkvmNQlLKYeUQGIumQmso3+S3r+VwUGWxqURQcJ2nKj+wCrrile5
wi2GzeYUTPqzgRu1DzxKOyEpwT94OU5xQ3a8csPwQSHonAjNW5d1njg0ri9oa7QttpaCnL+Z9c5E
2l3XMukjvC1JtR9wVwpYvJpQxY/AhlnBhbWDJyXGq1q9TotDMm13cw9fi5dyFLwKs29OBteII+1m
mF7SgameU320igyqj0FJEhm4WLoL4yS2Usa7NblD/D7nSKPsIaP10UxMS0yR53djSXBLwdGJz/QV
9abVL3KX85ALB9PpTiKAr0czFZBwUMJUDmHh6sQ3ke646FQGRWGvZr+giDPz0Om0YzZ9WHNAYApX
rTh+03h+dUO6GZEG1Y1PszBO2U2fI71laInIGAZUnRnBi3PFAcGsal8McMj5rh7xvJ4odtL5IRB2
STBtlInhPxODEtRLEqyn8ccYyisVM6HWMdiKlJRhPNXh6OY1h1pITpbayxvOP/mRmIhViBjfUh1f
Dt3JqQ30P10oenUNyp2uCHjbdcmtvtr0cmPHSorqqXqWic/vk4HeZJ3gQ9dNWEdU5k1PcKyqbkL1
h2WEN6003ldmHq1GSnv1ISXjppJGdxbnQ4nqpFbpSx4moTwZ8CITcL1KRZ8VrT0wyXg4LaXC20Cf
Pm2CodjMVfwyMTJkLghp45e2I/MWdZkmiK4VS8VQxF5Ur6f0klfp+t+V6xeHKYsf7w7ag8VmKsqf
SpvfFn8nxiFWbGG+BOpTUD5W4rYVCcPY4h3yByxbW99w4/nQm17Qu0s9WdYe9ivMzE3rolqszvwZ
0sZwcvxfUXNn+vuoPcvh/b+v84vcdblOBQc8ih9EYQT+/NmtyIYQgsjq2jHwaeFpuvoem0X4EYj3
I0N4law+zNt2uo04XrphZXXltphR/pEYRiysZ+jfKKm/VLifF0Rxu+BDSyzWUmD+9uDGKsFBjE/p
qEzZpqsnDy9YhaMuQiy+Mzr03x99Kq3CSnLMKXArzYklYInqXbWek/mgQ2Ku+pFc0W++0S+y2OXC
VKTXJlWtZKrXhv1Za3S5UpL50i9q073pMxJuoKCWdvIAznJimj1rin192NaWF96pb635o4b7bEZC
W0/TW71ZJsgnxiGv6DlIiFsPr/OtIbqTiiUR1wwmRnj+rL+YPwPzQE0Y3koSKretIP00UpZ15RCr
UH6UJ+uxGt+k6qFqEKGuatlL0OAWug2MrhKrBeWWui0nBTiC8TPyHeWskQwd70fpLkfnl28aVtM3
EPenafr3XnR5QIaomArt6FL/Xy0lv1TkET3bdIFqqOWVL6+HW5mykapnFXrkSKU8nxjFhQfOM9jk
pAzyWXrI5135QEtOGsHkGO13x9A1U/PfVRHzoAI5mujH/1xPWWu1+hzX47FS+50cNp4qHIb5eVD3
3XQUwVtDDAgqdqyALxNF2arW62+YhuvWebkE5nvrOvEaJgv7Ct4Y2zoTilBRsRnxIiEGUaq1NR8j
P/VkLBGKqZKL8c1y/SIp+/xQU1tSe5aYaev628gzuVuY02NobEfy5UQaj7y5BTdRkKXU4YnUvjS8
bdrD3O1jMj+IHhC3BJGEGhNeJcJI4ghjVunMKsLfhiG/GtGwqU5OQLiPiCIc+qNJPyXML3H3gClX
D571GGSvsMeC0jfT9wpKhmj6MMhBaQaTgcCu6JPT6szmwbYaYzcK9U6pzBtNl1YTxOmyk/97e/uM
nLpek3gDEPQxYf2r9Lcwyz4fwmY4NqjqilGFIPOJVWP4Vye/mLaknIe0dYvmtqgGiCB1Y1i/cuFX
QWWsKONKJcmra7mLSHELKpipne2sEGjiTs3YbguAfoQ+to+kSlchjw4YT0omQ0ePSfwURR9FDZjV
UsHNLVV/Y88BQJRQ3hbtvJ3n50qpNwOtitkcNZQqtOlySzxGNt3JuPNkBFqd6OlUZ/9+Kl/IqGVt
QFrwYAByROuTVv9tj+3CwCC7plwk806WMwURUgQtWNJsLQWL1ylj7pbxrR/qWuHFp8oir4BE2IkB
iHS1s8/EalZjV2jHaFYY0TjrZCZRNnUyg4+Lt7GKV215rgU0KNqlNp/+fc9/O1fgwcBl8RojHpaX
q/vtnhVsjtU8deoxvKe8YhUUFvH18kcWeEm67xUyIPRjSuyc0q0ba+2LB785D6KTxPejSCEDp13f
/fuaPp/z1eqUFy5QhxK1mFd9hakF/qBVzaQrx1lF4GuSdHirxRj1k7tifp4CxkDQwLFp7M2IoaMN
RRFSKClnk5+UTW2ZdK+avYhASsRLo/LArMQpICq3YkDWk1QwclC9881HNW9XMXHIyWi3wniWJaY8
YviSfLy583ZBgrqGTJXAtioC03BdWVj/yTMgpFPGMeeW2W1BOQ0Iabfli0/nSv2FSZ0AYwEKoRJP
HQVqDLWczk9sNxnOBcHHD5TlBEFvSTS0w/I+MjR7rM1D+VQkujtF3cZvrH2p5HABEI/TQOtqPjdk
Ki2Kv2+eNF/u1wdNhhm5eJ///Pnl53Doou+LyjEkqVX2yaiON7zKcwdZEH9XUi3b+fWHgfpLVFTA
wKCzf35YOicGojyEmFNeei2Ks0TmY8J7aZjXKamBvGldcJsPDNNuyk2gzDYRhd/c8OeZcnURCmyz
BGIrayKk+58XIXdiEWIth/mCR4xD0qs/iHx3Sr1ea0CgJYU9noQIjCUD9Ffbu7T/Brz9y6mHiHqh
QEwTePpaxI6q3VTJJRcv0p28q++HNabuOd+1H1L389/f7hdhATsLeDvvtYjR0pKuDR4jCaa5MdT9
sZYP1VADM/qYLtiGq51P1GZPDX0TAqxk8m2ANggeF5X/aAvVof9OCfVFlsG16DgAQUbJZln0+38+
eLSeY5FUk3TsGRdJLsuiYpSraS3tpaq/GftwHy6qrbZ2UzTAZGSt8sRadVWDqlt2MtJzwxnd9hjb
KqNhGLsX1Y6Q/zA606vwVPdtwAxKcFNz3FRLWhba7xDK1nQj8yKTXaOl2W4uJUSc34Ut/uXYkNBU
k2AIp64o5nUdM5VRaJGFxXASkkwqcAvB2JWwz8h7fGtXSb8UDHnyN8XTFxHDcmYsAgZLo/5mMV2t
5IroRAGfHhu3eihIZZvFE9UyOi7ynMA1o/FuijMseDA/wo+cDANGz4q1PfiR++9lplwzO/9dibqU
EaaJ2Gx58X87QrQqavpREPpjjFI/jjSCXofNIqcOCDZPiVSIEmqBOMXZ1u7ngAAL9D9DtenpMonI
a1qgxHYb0BwU97r0kGX3qkmvW79EcPqilHsmvavQMvFnCu86nmSvLUuAvPdGJMy6XGfxJlBJw1cc
QWWEw7exSMsJ/OemsTzq/93gVa0cBH7VjWUwHOMlrJps6DB4ZF6FFwvrSYq8KDuJ1VOTMdGuU9dl
PTqq+GHpjDHV1wKGt1n7obFaOeNXem2s013zpi1xT+TdV+u2Sb8p7f/2dRApRpqYSnltfX5dv30d
5hCXwtgWBNXl/lkJQS0lHj8m4GykDG1hYfrvFExfRPafBcxvn3l1YjdCTSDjHA/HLPQPrd7z9ZA9
STANZK6bU9ALIznsOKZiQMYsCvamSlT/EJ5ChSQ7yfQ6gtaFUTrliO1H5b0k1U+N9kpYbswBaJuw
yGrblPcySoJUdoX4VhsJU6cwzrGTGXck7iCrZQiU+iNWcRmcLBBHXky8t7eDeE8iQtoeS5JoGzaS
rgLrDWiH+6cgcaKQhWS9kb0VBvfSi9bDH/zCbm0H4RvvUTcitsK7l0DQp/4lSE5wbSh6VbdkREXO
hJLY39XWD0lC7NA+5Wi8faI0lO5O9t+FEvzWfA00COhwFeN5awxh2/XPAX2tnN8Lz+qS3mQgnM7P
DYFAA2FM9FrJXaAyZhdKBWv53uzv1T7HvE18LotmnpmVXJ4ojmflqSlkb1JfTdS5iXUTsLrQpWfA
dSTm14a3/HwyE6Ihv5qTBxNs9G9++GJpTpJqdjCeZ8vfSQmNNhSU2f1oYfNCOqJe+w4n4G35y1tE
nLe+VHWgBZ89yW/rsutrKVMqSTnShIfWprFOvsEMRs31fYTortEgWuEotqIzUphVRrpRHBqeSt6z
r5uczAvB+VMxV0VIJZaorkn+mZU/laZlh/KvFL7AGB/FAmVw6L8WI4cbILAh3WrBSSRKUUT97wOH
NMCVhlv4R7V8mY33LpS2tazzbTLpLmVoV4/8GwMEZCBal9mpGbBZTgwJJXGnZ1xD41E1CGUCsXOO
flREu+TiqV/iX/V029SP4rSV+5eZrxuxg9sz86zycEmARjMTBM/ajHeWMicgtUM9qyjLaTjoIzVX
DZ5mFcIph0AARR/ORK1F0WOKGDqCUpsISQmBJ2v9mcgoVlq0jCkG447Ix5B7ptUAjqOJVgcN7uA0
UlAtjogePEjxy61e95uhklD7QNFmGxHsvCf5qx79VQv9EMDEhMfO8Mg5DMxLUp17877uHoP8EFvP
JKORYqLbrYkRAWFLFDxlj61SnfJBID6LXzU/ZfHPoMIcKWSAqwAbgD99TVI67OFI5hpJMXYCZDUG
qiPw4fpCJZFQUFONgESHH7L1UPjZSl24IfPGTNcmwvkqUtdhOp0smDDS48rhdQk8KRTGWaMc0S3p
RgJ860WiNPAl250y3oRp54oWG036qOSvvpC4JOwOau34iuRO8kxE7HtlYhxMg+M4nVIfhEN6Rnlm
tM1aLEQEabEn0bELfX02l5hrgzROpy+3pvyZrdrtW8UdOHgUIBNAbgdZWIl0hBQFKFbNbR/11CNI
grRXdEwJqeb4iA07Q4gQrEOcec1Wydai6voNPctGRJmUlSHmYNG8qdQfLVacZMgIetmVKIWNQ3wn
aQ2+4aB+FwLab+A/k3zHHEAroNUR/N3UvVpquNZA0aSJDFJZXavqSW0WJp/1RwItzSe8G5+nYOSp
GH+2JK01h5LuRVbSLYXi3o8LpGeJV02t146mGyDArrQefD/fKFJzL5eHtntUarLoQ51xq9AuoTi7
ejC/z0TfdLm+FRT4JuvSZLBBve4jPheO5pysh/4y55sO1dGkFC+pProtEKqOtaHxP8ypQWRusqNZ
WPIK5j89TgoPTSNOgxddQAdahMSR0AhdWvXZtN5bkoQabEnkT7oxrHhfx+CvB1mM3VGXbmq0kwp2
3SZgakDu907UFG9CEZDSlZyqeDzRXDLia3JUyKdpHnaN0j3W7NBDSCwKGg98scVawd7RGC1d5E3V
nRJTwLBNiRp9GCmsFcHCSsJgUOqS3kdU3JCeglQuAEGa1GxtCZj3RWAdvAVNYPAiDBfZJ3lN2Yll
dyyaTTR0pw5Rn0jwuiTBljEeEoB2JDoNM/2PfpZvzUxxcIu4MdPAVoNwHy+0AU1hTCmRBCQARkqD
2Xhm/ywY6guCkpFkgUG3KAlqVdNTS+0MiWBb/K8G0U0Rm6u8Oo00dwQkB8HoLGuIUP8Yk41YhoQS
xzcTedoFHHM0MgSjd3+M0rHOXnsscpH1XI+ZzUev58J3Y+i9jKCrsX0N5F+luO/UknQc8clkwyqE
cWvOz5l0X8GNmoutEdIFgwspI6uKmU+T2Z5ydcncyHdNIzl5BusTj+sx2fYM/W1ffIIV5oask9BF
e89x+mzKtZtg5S8k1IWRZ3TQhsadaf0iy95vT3McHJg0BNANodI6bYp0V769SYaFpj8U7aZo7tPi
pPBCLuVjAPBWkjjKvVYyCVHEKMzaa1phOWEw2Zi1XtqL5H7CybQXSyPhlBjVzHjx97kcO0lLkVFu
w5JIEER3LceG/DCZ380c0L5CQ0BCODXBjmV5aS3+rKwJVyMjvIvkozWdCQZt6WMwurT9U1KeI+Eg
aW6VvTLCiIj3d0k6gejC8yL+IQ+cXHUvm4wVNf9dRUpx65v3fZ56kZU4mhYeR40g5y73pJzwvp6X
uXuLi7soTQ660G6sVrO1qdiblbGGIyGyS3YK0fH1Z7M6qfrToO+WxW9IDSswsHWK9HIwGTT4S6CD
Dg170moHDfI3rcZfOlo6d7p2UGtLBrS6QqvIJZCEjsyGIyLalfl/lJ3XctvY1nWfCFXI4ZYRJMEk
RukGJcsScs54+m/A5+a33GXXf1Snu90tWyQI7L3XWnOOycxMfskbd5fn4dkwIQhxfjKDtyhpTyz+
fW2uqoCxjasQFJnFx7/XPb8kud/KAoNWAtL1SaJHOfb7p6PHcv+/JqqIawBfiJqGlzgVbI5SVr3U
8Ya57MBYEOv7SCJQ89aa49KI2J/x2UiN3XDUkEKMXeJXi/LET3gD5krP1HkK3ssFsTm2GV4bXN3m
B5OzTZCOyxy5jusfFGb4ogAvPHJAuVUA+n3zWSjUQhh83Nz4mVQT1Yscnf0gEBNBXwyNY2XZebSW
tXAftM3aYBg/yRqt7C1gUBnkbKWweVqNuT8RauGi46wigBxEtBBn6LhqHlSRg8ft7xfyv0pZg3Re
QzS5mqr1PVqj05WuMSMZvYRWLSn5wcU29hhQPJI14YU3qctXaneQeNxG5p2VDBIYOBhzW9ibf38t
/1XMotLCZ2vxv0ku//uHihuy75V0bPforMX8K1TuevFRIl3RgS2lwTqKkLCQruXGHyWanyb8wvDj
aH42ixC6JIlC/p/AsIrVKQcPpsMplZ8q5ltF/uFVn+5Q2QkljrFzW+tNRJclud5cyzygb+La5QQk
Kv221jjAICn2/qUclL7HS9LbYlQnScjQqA9N87sMsyKjpaybpt2L1kVCgCPRkCwjcc6MeaJUcW5K
56L8jDqFbCJ08uSwFwfddHDelu1np8EymvZVTssaaGlCg0PoPxXxDcTS4QGnGdFFd9x70iQonPdO
wVWJ3aMBWdkFb117d49dJHfzFbkY+PsIKA2rWdQ4EXqsqn2vki2ixa5Gnyzoa/NzlKnzYkfsPop8
53KIJuzIpT4Yc16niI6NnJnYAb3RQcryQwj1+k8OuD3d21HfNpz2i9SbyZzgifqbefoDVcRGJlxs
F5R3ztNuRghinFGAUh/fOyTliuI0RWCzjupYjK3+FOEeHIUfvqUsK61aDIaKrZA4LNN6tOgI2KhR
XB187ekR7DUJAup2lsIz82tzK+R3HUdXKipLzz1rWrFsg6eAdVE6m8IuqyPkEsYC2C+f9+jALZ57
QjCXfQGqiDPGH14JoauCDmwBnr2VubWui5dJfgPvG64jbbKkeSQDsl7P2hWcg8fgQx+cyEC650J0
+YH+Sa2fQsvARofY4GHDGGQa40+qMKCzwOrx07q7DvGXgR1t4Ei15x6wK+mRYMUpS4jYYTH//3/K
THJeGUBpiiHTFP79KSvLogvkqtf2NUQjFW8DaBUmuU32JaVnF50jGM1Ui5cdSECv38v1m6G9gUEU
A+tgmId25OpKtxzmlnvqWu4zRFNm3SxklS4RDYIJMT6SfXCufP0ViH49xptmSDFPQGwcasZv+Q9J
AswE1Ofvb+2/HjCLvhwiH8lQEHp+64a5STUGgjLWe6t/1NW1gTfpuFLtwPMFITysWqXlE0WS/Bh4
MVWE7wA7i9l84LmcBuTkPyi3MnHU+RSfZ4FwJ8fL1MVZ752Q0mwlq1uF3TvATM+9iTIw0qRcKjxH
Xf9s84/Wf2bhsDKgvI8dH2+xQIU068XmmB1D/UAmOX0RH3QT+LvwKvcIWShsohQdHAfygBZwql3G
IINMCaoBcVsUP0cKNpe+XYAo6O9X69e49dseaikGjXAm4/B3vvdOfb0ffYLZ632KktLjQCZ4ua3j
fzAoVLv+TaWWrHrEWchx3Gct342jkduh74jSBjV/BOmuT157DC05qriQpCLcFyFlR7eKIJ32HgGD
FjUCxAKsPj15Q1p3iJStFlwp6eQW1xGCAixi6BjpUBlvcjkuLWwWcF0px0fiIfOUruSl4zSdexzP
24tMp29UmP6GU+WtzXn4e1WcwSNGg0l4WrT2I8SPInF8CvxtfafK5Ry6zkwqM0qfg0pd4QLdSn2C
xvXK9ot7jeStzBFyKOFWSmmHlWgxIZeKqJzUCloUoEghR639A2lSjokzHNdye3AJGs0JJya/b9ZW
4TGVnh3tx6nb+O9B5R8JWGwdbIvTrBANs659H+AU2D7zPNekM9X+O0Jf8TxSanXz8mNEmMVUbZyD
o25Cu4gXcTefaKAW42JUeLuC8D9y75n5nFvEevIeXflIEdXNY0oIGhk0zlnSvAV6LTSIfbzCHiv4
i+4FajkBku4C5acxLIZolRMEWLJLsiEve/ozxTKN5gwxCOPKMUVJqIkoqGfqrjBn4RuSv/hFPKEB
ITCyhDhCaZnYxL/kqEfRhjGo9udAK9JD8pNxFBLElJYg+kWQwbTObtIBt9jwkZz0Z856m84SYLZv
0TG2Ub/e/X+oE34tDt8fB5XrizkRRYSsf1sXO0MOzbpVqn0sEvXr8eb9ZpZAR5WRagrkqGBpN5gb
0qezSwpFwePAOxAhqO2LCB9Lexd165p0xabPFeJ6iMwl8ntML5FLN6U5tMkrn1rmDH5j45w49zi4
0PzGGUvEEP7j4Sa7jmX8+9vRUHkxGmA8Arbp92XeMrxmAK/S7LuMCCrhjVt8I5KTE6PZ7mtSWcXm
3WhD9A/GslLWivXR+++yRRU9BUGok+7iJ8I3VkEiByQgCi668ezuDVARDtHZdVm5NNeJMrTCKZp5
iXdB2lj8FqEny7J7K18aVoEOFV8Ep01L1S27wKzJu4lAE/NIylG0TttibYrIEBUG3yCkWXJMeCQd
Vb5GXFvS4JlZJNXRaiiVAjKHpJVeQXOF9cVd6MH71egmIOfPia8LpL2EYlNpIBJynheoDDxxmcr4
JxD54xxvPNHJ7srQ2EJIg5D6hHJlLzHOMDk0WrRDKqE+cbFC7l2tC7bINtdGIm/Cyb+AvLHyr0Oc
o6fgEIqXXoPKLHRUvai/TK4rAEjTGNYRr5CZydyDONbm8iplpCK3P5rG3NZGzDL2UgOezlu2fXev
0OtB9301ViJtjZBOtEQM6UAnCj6ON9REcPIHc4bRk4c8dotB4nkmMMq8BfGtHxr0cIEd02t2wdgD
hR+801CD1cC6r0OXlScGnst2op/z/C7Vn4P/nnGmaw603DvMBZ37o3OtexdFO7F7sIUSnjDPhU/i
7UJDoYMNDJDbE9AOWpAuefrE6dL7Lw16VikXrNBew0qnGTiu9VKk940Foqd8udBGQKtgvfYZnDAZ
+3bxOaLZrhDb6hwzU48VmEBJdoAYIV+arTouiBwSMU9u3ih4Z1Q9oFTkecCqRNAAOa6IuCoPiMlg
YWEwgZkAb+WAJpqfnnxCxMmJcaGax1ZEJYi5T2rwS1r41rSGLky4suRn2X/o4gQYgSj/WVAvuyzt
NWAUJd+kOrpyCgQj+oqVapnkFneXsKoFPDztLCBKoq59zEX8QRTwgQdkE50pFIgXrz8oBZbX4sic
xAxBF6VYEKoF96C09HTUAx/obek/n9Xxc9LToCQdQLbRYNPCL8HSd5KyrIsF+O0meOngqAQ0iIXx
OtAiLZVJpFDYXdUtA+RZzbmlUWt05Cr5LvfWNuho2Sv7qHivm4McGcu4v1tQklJ33ho/ff1NKh3f
TebdtcDmUirJlqjxhW9hFFrUiA8C/WnIl54zR0rgpzlexuIOnTsmZVW2grlS0mCAbhsPr1pbX9uR
w4H+c4iPnrgI2wLLNpUGQ9AguHqhb8fBv1oxBD3+11o2zTeB7AHWkL8Jx9Iia4gKk+t9rEdOP/Yr
TeDEGiOgn5YWXQ3XxagdO+WcZTAkg9hOpXQXAdLOff3Rs6UQvWcXdGZAlQsYZ8p7692YXI4msXG+
i9fH0WjDm8q5k256fxfyNyG/KbmjGRIN27vP1Goihg/qm5Q6WSzbBGASp8hLpSA9F9PqlW8Gl1aO
bmBjZHaEXDgQl3p1Hzg+NkZCmoHdwMYRw3ed3Nke/5eA0A5e56IB1kSZBm+lh50Er6GZfrNJXxeI
T3+gbliI9CEHdTqP6DTJ8GqQa56bwqJL9l4nozteivEbLTn/R9x9QF/SMWWkg7gS/NMzEB6BsU4k
9u4Dj3ZjM5X3u11XLCfSJWHjs4NZXqVhExC6YsC523VImIWOI+Ehrf1ll51U4RKQuBVTxWmIRwht
/ymI0iJmquql5qPRlJWwEgZpTrwNuR40IX3tMZWHtKLJp4Q/Ijd2nXDmcof4rfAfau1MwzIaoMJ4
Qq8yo1k606H/DDVrcUE3DXkQzUBjcNcGigUvg1+Mu8+q3Y2Q2L/U9J6DTjUAhx7AqBMeA+rRgvmw
C7E5jnfxcEsjG0YXKc6aSskypbcdi56BgfbsPHtwvyzzlXKS57IxafngL/aIHG+fqf+eMkLK6hdR
Ozfh041A3Ew/Jlni1J/FMl6TtdF99eMB1iYC+nDp+/ewulb9FIkYzeVh4/qYw2iGYxLt6d9a+iWG
VR8CdqVEuoD5Fin99ZhJh/Ap4SzJkFxqj4S9Mo+cCaajQnzUpQbqKfOoTN1FRP363i5K1uOniVe3
M+2AwVfCmheY9TYKrAV8kWtCVlHAiVccPgyU+3kwcjXx73DAhSj1Lmsqgq7mZ0s9pDX9OtfHI6KB
eYCm0qvfDeOHT1tCkQ9186zA/6C8ZCPsgidnAEWn9rVsb8KKNJyIlGOe35LxRQiJHJRwMKmQhjN/
owPwq1yZNJvannqCeZqg6bGH1B7B5iZoNqNVFcK/wmIDJr8upsoXs9WxtgqHXJtzwXqXy2TzPDsc
IHV+HZAl+cnblHsjirCRSCEXoNoKOgaG/qLByYwb2UnSp0x5AdPHCMgdfFMFHZHKrC7x60VAGnWe
mjo89f3geAxoZWIU5DbZDPrFopKP6VuPfbMqmsnp8yhlTB/7iPdapjyoQWK72kUaVOblqxCcWSft
Cw4eMVPdquQJRjM4NXC6VllX3hcpB2y42rmaZ7T5qiDZDtzsjbCWq+dUd7ODCU7G9+u4AFNnGlgO
w0MvcNaAKtUYhShkFwmitSTXe3zX4rvabPtGXxukZ2QWHjAhOw0mnRb8NkWaIPA4SSQTTHK3hpuH
BIWWOxWeuebzGXzo7XjXPfYFaa+7b4EQL4Xqc2Q5yQsnYZxfmsswx2REzvmxCkAECJeisutsF4R0
6mPCtXmf9CZc6UcU5nQ9lsp0RJhr4TDvu3soPEgFZjPbqgl54z8lS0AowI9a1aRkWO4O5MeKYfli
qqqqCSNWNJspGoo3qVSMfJVHTyoBHsKo3owhy0LDIIgdpfHJrGg/q/qJErfWkIIyXHctvHGZk+XC
uiwfgX7ykg9toJtaNqS2K/Mw7Fcqar2Q/ICyOXB3d+4xIClBfFbe3ZXCFdclqVDKu3Bn+tUUhMzi
CfSRfAfLuDShQkdg43PYUEvAsf171RA2L8wixrw3taXKw/A5FaxUeopgy8SIFD+XC9W9uiRs5e+m
+6Nq5GWm37r+KzWKhZJj5dKlpVu/d5wMpeikevtp5G563ZQUYSWvhv9Z6dz2wWHUNsbwCzCoGk+N
UjRhKmT0b2Kr4O/j0Fw+dZZnqcBLyhQE9oPgX7wU4vlTNuaZL87aGB0diyEJNzODlvGiw4pn+jmt
Nhq8m55GQibYOvQjPAz4azJUS7Ce+shOxPSes3JNBXafPC2O6nF+mlIwoAasIu/CNIussY78QaQa
sfcsAFVMQo8noMkQckY/aGwqi44ZD7PiCanpD65Nx6RXL8Dw+LRvVnboZXMmslLnCSEgzaaPjCnn
lJMcXoAzS3dFFV+5Z8hNUydR0s8pygMc5fzstWB0AP4XDUnXvYAdLV74/ZdZT/ULaiz5ngpHzazn
vhGu2si9WB7rpODvastb9uFrRk9jwaWYK2v5R6SSiSkdg+4ieovB5KkqWDwzjr/PTLn4BuoUtjcI
U01/saAwmvWwQHUUy1+imM8zZPpupbFBf+kEIcXOiJtU8tOFn4icEXdF7hQYZIdGZDB94dlv6/gg
aEiAkDQbI24LuxSPZhbiegt2ReZBH/XIPzJm6QzdAxqMnxBhdwx+8N+IZbyNDOrl+Bl2T8GidrGK
pd4V0Eu1JTquri8WOSotrllcfEy7PEdLtUHUh4xVZ6LQ0uEdUX7LLrxgyvu0ZGgUz9VheKo1dg/6
VLnXk2igbRvBtSkSYmqaJq3WIx1PMsYLdt/pDJt2zWq6IxqPjPTyaYznvgvmUaXvgDgiGM852BgF
lwG3ouExn2TEeRSNi8w6kf+cyCDjshPIoxnbRYfMU1EQ5KZfssJmSSMnlUJWNzJ9fgVSbRoGsxnz
G4NiwZW5/A8/g6rC0WjeRWxC25L9Ec8O++6HiQHSQk3JAL8SSSgK1yE2br+iVgLxN+W5UPEM6oVq
bKdoT60i9aG1llPIvS9+pCh1MoQB1Bw5j77Wc5ogBRL9LwVK85ZSH1JyAWsNZJdANITh5d30nKqH
0gpHnhc3zSwRv+i3tHFtZos0pHgv0ZdfXmTcrmjKF6K8qklInX4phZuIOk8PHKKC+YCRLmEgG9uP
mpaMXAJY5tygs5jr1V4Iz1PukD4lmrjb0Hvq/WEI3hrDmCTyfV7Mm6lcIf1liqcg6w0Vp47pAekx
gUtvanBP02f5GsecCNSbiNmQbhKaz2TWMbxSZRINxQsfZk6Z0ylMrJWI/L711AwQqmEZybc6vnfs
AX3qsgWXlCocBDsiLHLq+gYuyHaqHkTLWrMGEbguaqC3v4TQ4Wn2QYJo3dJv7YpjssBwic1Db/Fr
odYc0L33wUmpn96ICeSumMuayld1yOUpsmTRRZIzxOBVsXzx4ga/nfvCJVcYTmN5zzGjc3Iy0H1p
IyoSP0U+IS7oCZI8AlSIbzattVkfywCP9TpsCHk1yPPQV5GwTpnvy9JHJ7x1yB+xMcoREEht06ef
QXifasFweMvc9FiNkAlu1QSTINiXd5QTH98hXRk3XBk1PeURNrXemYayzJqk4FT4q55zCIdsucrs
Vrr8vXH7B4ICjbSokpsKsEyDTv3dtaCZUpgr9VDv1ZE2RTE8C4P4lsDdqQhBjZGqojPIATyYQjiv
FG/O0T2lS4v5Q1Gn5+itZeCUokaOWQEVRy4dkguoOih/6fzq0zBo+mySL7n/REIhccIQNegnz7Gg
0LDiZdgBkilZtrtgLWhsxCkVWPCDsSvPpCFh/+7u5UhgQXEUAsOOpWCnYWHyzH8IcX8x7X5vcnEl
TOIGNFqjovl9DFznOEErTaz30SguOpfNpGNnZtnaDLVwCOkwzdqflvCjy/GQYxIY8mTb6f3G8ocV
U0xTJGfUW9LzXonqsKh8CRIE6UG192uyhESMZrO/SP11rAjHjmwliZU4I65ZlaNVowg4IN7ltefr
qDsw+KofAn0Kl63BkAiXfptEGp56GHVEORR6ElM3RChL2VuK+rgIudBMmsgSORqYpCtk4GVaO3mY
7yJXIk6KCZ9ercxyUwzFjg7wOh3zbepqnwltRShpJM9IjCnSL1iHYxLvQwnbRIIjssh2mlEtiBGw
MBagEPNyaeEDBigFlLEkTYNa3HAMEuXwJcNLZZhQGQZC1AAAlJtQ/lewsCz/WcHL+FgtRLGqKuF4
+6aYNnJf7pOG/rVULjX/Jkl3T91Q93ZvKucNF/QA5nh41+TII9SdGYYNqYOILw8ctrURJVsT0Umu
+2CJBV0iikpept1K8xzFYwC5rptT0C7DYt2xiutzGtMDJ1/kL6bj6xj/KQE3FLrtT34UmeM4udti
4akrCgTirbqJ38wyh+d3qfQrk11uWNEHD/q5/qqdlTcQH9mNLguSu0FeNa8ciyOOY8PMqGZFvQBo
weILJqJ7YZpLDJ+I4ZFBmDC9kJxXaq3oojef5PwKOK0fiTdHg0xbQqFZmTNNW8ranGD6OprcPoGK
smuhiGtZWmTC1vSWhAByshd4gCqbjBXdR2s9G8BzekSRwEejxF4TsGb2jgRp/VCBKWDfuMIJQUTL
a2dkXqOGelXhJcWrouWoNfM+WOija4LvqFsQs6ZA3+MPwggP+Zba9GLtDQwpRC9gL2cwRTEl2j76
N9tqaYnPq+fQr0Jg6ZyToF4I837vv7BSNxYYd256OiGrsEUAvHLVTU8D/NU0UTKwQK/DcAe7IMkI
7mOcTKzbHPkICw7MXbZCJmeQUKahBOAng4p/DlLFKDb8UidbD/bWB0SJGp4pEZxcOX+F9phYVEVG
jUZDittrBm4YKAQKCg3X3wQqRZe0jMZ/iL2/D2XI54a0OfnWptAHuKTf9AoTCycqCz918kW9WC2k
FUS3DfWidkzu5jneUCogBF2glDwy1zvqe/U8fFXvwz2+Fndk6h/d3f3KXqKXBR0Zx7JjJ9/Qhd1n
Z6BuB/FeXqOX7BCfJEezq5t/zO1qNW6Ns3d1jwzVyHa7dk7juEftrJ0Tx70Ie0qda3gQJv3brLwb
57ScaWf5SWpm4USOzHemB3/Xr4dNaCcnBtt8oLqdHYWT9g+vjf5Nuf/H1fnmOcra2s8tTsQOPe5n
ehXvLK7Rubgxuesfwovw0u0lJ3kJmerzTsurT7u7hGdT/uyvGg7v/ELN/wYyZq+8lIzK9+ldOLsf
zELdJ/MW2CepZJNd7c38HTCag7sTr9UxPkcX4dW/seqexEP/al3DW3JhdsGcIn7zz/+K/vilA/t/
tqA/3uY3+b1MMIPZTm+z2wYH6+hfo4O+7WEqfCHdWtEgbN5Hp98YK8+undaJ7PgoHJJ9tJXfJVs4
BPt+5231jbZGZO8kjrIXN9bePOZ3Yy9volvGQnGrt5ljnct7djJ32RGdUH4uz9K+5z1Xl+zS7IyL
9EQuvA63so2Oc4nWae0ftK25UnfhWXykN+NVP4j/8B6o32ZMv947LuIpRFtnNCl++4gl0RONMIF5
ly/albxW1/HGOxBbHl/jK6b8A8q+nbVLV+6rsWQBmbsLddYshlUHqeg+rOplvYQKvRznABWWyjw7
NRsK+NlSnrGirklEXmsAYP9+ejJ+DfK+f2KY5UXwXSRqAVr9fTIWSkrAJDVIeeKUowrgrdpmO8Ak
9+Q9vEKIJtedJvw9PBlH+UyikblXjtYlenfPwjG8WvE8OLSO5HSHbJtsvV25iex2Y62SLb/meZ2+
BO6D6dtTh9pviyHRAdp4Lu7h1fjwXuhs3dMrroNDedKc8lhfmj3oxj1dpm2wU5fpa8l/G53iEL3E
V6OZZ+9Ti/99YNt5z+7ZfXxG79WXfiYQ/M6hmZdpXeRz/aRgBSc4oxJ2kl1O4bKRD7A8Dt5x2GUr
Rtsbc5Vui2M+3Rh2uCWhYCex6j8AsWinllLxEO6NU/cYdvkecszNOgkncYer2u42+OTIj2x2/l5w
1EN/smzYLtuKd+c7+t7ce+/u3t2bZzJNeefuOXiRv/xT8JKemsNQzbpDsAt29SnYGXZiA8LZSjbh
0Ztq7a5rZ/rG6IDBw2m4rOkxPk4XJNtGO8nh8JjMFf4mOaOj4EaZ74vZG2Xm7O2tdDi9zKD5zLql
MdvDOt4ills2S8Lo1syj18Xa3bgbZAErxKjbeDXave0u6DbMWXdWWJlnuU1sy1ydfWwkO1ywKc6h
z85J0F6Wy2CO8nNGY4M7VJlPX9lm+vfFIsAg9+quLL7BmH/mO/nkXtVT/iPE/rU360X5sA5Qs+j6
tix2kLGim/US3NSOg/c8uEWfLq6RvftKKOqv1ZA6d+4fSZIdf4yUnjeAJ4w4lMcA+IQT7a2HyHkT
JNAFzS16QxufnPML8tLtdJsUEJvm0YGx6klcjovswIQ2gAg1816EI0lm1/Tq7bJtfOHEWdwSthee
Suy5V4nf3Drc1qCinOYen2jFJy/VoTkojuZU5+meHjfulo8nmNMXOXCDvwTAyygAiZwZDvVJcWjj
1af6FO0Up+L3VofsZfrQpg+52GqPap/tzU2wnmlLczPu0mPO7Z6cOZ3FwiJ6U34E5/AIJ/OtuAXn
6ExnjuSS+Dj+CN68c7Zvx4V/8U2uUv9wX9udedJPwb6086W0jQ9kdG+BBW3Gbb8lwXGNPCG1013O
l74xT8JLspd2ih1sSUU/c0RHbL/JbWWdbJRtkMyDE5xzR7onJ7GdEap9GBxhK9BXRpTgvygEY2wJ
Ww0PEc3VQ33nd9RsQhF71Tw+JNf27n6knG2QZp+MrbENkCrw6/BA0rX/El35RiCoqPD0Z3DixbKw
8AODUxvD0WCbPqOYps3qH4R9Bjsrv4tPQrm9q3fVj7Q4neBqncVn4RCKyMtsNsI2tBFq7+Udjqp+
lqErIjfKHjYjLo9dcdTZ2XW73rf75lhuQbZ+GO/Nhtau0x5Me45SbRufk0twnJ5i4xT9+t3Vz9gu
2CfkHXsFHQ9sMYuKhaJfmzt9l12SY3IMz+XNPwcXoocftGKMk2zM3Jf0JrA+kL/iXTqoHw9gh+E6
xr9w9C7+JxrpjeFYjnRSTvqh2BWPYidtQmf6smxjcW921mvOkhJvg2bW71UnwjfjQAQ5WPqsPUx7
uvJev3TX6lSdpr+2L9WpfKl+Ntf8pT1016n7fWoPxc/yRYEEdPrfvxcJBH4B8lqdGr6m36Hdm5O0
d3eyIzs3327w3byU24qKAtHCnp+862/tPju2+3ZtPiRoQrMtVJRFtkoW8iJd1mtxJ5wMvrRT8RB2
f9+QvoeH/W8XBU/CTIfMcdzRv+9HOC1x7tRW4hSsW9KqdeqNupSu1mraX5JtdA62467dkYm5POGm
Xwl8xiW7Y772jl92coFfPzNtImR4qckKef4/dszvxIo/XuC3bb6K1UrN0cc64lpc9x/xxjpin3bk
bbfcIwte1U50yDfCEdzhql3FG/9kElA+82x9jTtlrq5Rp8+jJWyABdRBh1CjGeSk5bACVWjNyGtM
79aA528pPss7ir1duP3XafSPCvSPN/HtnFY3uV4LIW+iXqlr70B/+e69NHfhI+oX1PgMWY1nc8/e
zXK2UJ7mGS7nM7pLnNqVS7JLdiqqxpPEl+CYh+qHcMpv5T4+h5w32313/HVnnialX3QJb4IznKXp
0MBZIDigIdxHh+49O5BZ6KR8utOKNO6KW89yBi6Y3Z8WFOGprUOSAR1yx7C7fX5sLyzC/BGYcI5k
NJzSU30Ndv1GcliFWdqNI/v/od2MG21X7M2TdpBP6UNn2SulufVSP4xD+dBehhPDbXHTE8H+ku5M
h2xH15FPyiHdkZ/irjxKg3GrbBtHIfJyGx4KR1t3q+GjW7EFboxzsCHFZ9NvE0fYa5Qf8odfzMN3
ikdhmIuMKWbi06LMSN/Td/2ZnLxX0dHtmAMDCot4i9OQQ0fK301bm4ucT+t1ug/XcAuXP4XTlshn
YQY+mcesXKuP927VL1GMrQcbJu4SiN28s4VFsBIW3mJh42X+B5kAjtPvAoNfNwdQLFomFv+MHv73
R7BqfVlMSzHlKCivxW3CJxDYDETs/meHEBqj2Q00ELFBs1wBBRyuGFJtcg4CkGPmwwIa6xzh1KK4
Skt6DXN6oRu6pMtpl5E4WqizX1dy3s78RbDUsYXbaCr44tS4RF/fz2B11xvujHW96o/mPHlYDjZ6
Y6ad/D3WVSyrxgbvjnaqdvpBO2GZSvfCJlgx2h12EeWbe+D4pqVz/UU9cPetxws2mk2+CWx1CWFx
VaybWzE/Ei2VX+jQQSg/VzdGnOfknJ3LS9PPlF3CPxAUMtw8Y14etQdY0/SSHqWdd17FR406JVgT
/jSHZThXVwUnoXbpXswLw+KnemkJ1Fgmz/99Yb+zbuqMPrZ1E27GW3oPONyny3LdcYSMfx0uvUt0
zPfljU+dJRhNUXWp30zCRPb5tt/nZ5lapzp2DHHmgPVY6IZHfGse5otOm2Wmviin7Id1DR7i4V9L
sv5fhQ04bHIHLZl12fqmBWzRJ6fM/YF5L7knhhl13al4t576V/c+nYvaC8mSNxLaOYRNfx8fiL7z
H/kPEGT5gyyVaMnJj4xy87V+cOZDYreS1vXSUZ+z96m6QdnNKjchG/fpubj0+/oWvskuxJKZzxCF
PTRHOkUPP4VWdUP7Zofsk+4/VIJ/lugqNAgCAmS4OwTWfNt5NBk5VdHrmVMbZPje0vaelYTorv++
wX0Hz/FE/f5jvu0fdVj5vRSqJEcmB+bHjC6Z/iFuyY9UBupVQTQ70xzJHtU17aQevOI1Tmw1nuM7
jt2TjgSBgy8xFWjIt92uf/376/uPp5/Xh/8FgRH/l5Vvl6GVBBwTapeB3liV7lqBXzps83AOHruu
mRUsIAv+/Uf+eX+puipPmCMoUDIZI7+vNwAxCB/u+Il9T4MgumvGojLeEpFB3T/e3CSN+r3Y/f0n
fbv2KC30elDwMkXggtxioTJHLYWPv78d7c+fguqeGA2YNbBGuIy/v5/Y9bpGFSXej3CuzZsQM1cL
lX2WIxs7IvT/9DrxC04bSNNtzelaaNYEFk+pam4GApbTo9puCjeCGMSWka91HJyj3HIvnMeRJbL+
JM1MI57NQEjR59WpxwiDVOEFx+CqR6Dj899c6YZK0erfXB2d1cIKk6XX6hB6PVidniNUy1Z/U5rP
aLyhe/URYdEcl40zaWsyFEwf6NjfL8t3STE3/u+X5ZtlzktTtRcLkRtLHhHRCqvGFVdihgCShhxu
iylDT2gqZhA0rFCGaNV4H8pbRJhtS+aAHlKNIdwmCiYU13XYLoRctOYFqdehshPrcaWDFg1h8wbV
umVqGahEamarSELep3GxYc/+/R1J3/r4f7wj5fcPupS0Lk40btwA3WTckrB3TqknwyWIdwUJirAN
0n3anf/+Y6eb9Peb+PfrqP7+U1t3DAzFxes1BSWWN6n9UuJlHOxdcgMIcv77D1O/OT9/vcf/4+w8
lxrn0nZ9RKpSDn8lOQA2jcEm+I8Kg1GWldPR70tM7Sna7cL1TfFOD910W9LSCk+4Az4tJosTK19W
6N9Xi9I4k0NVT1dUbm7Klf9YPceP0UNKIIbo51xantbCfYJSxKJdBvPxxbzZgsJygKjPjcXpRvuy
bqub+j6itJrc5uuQ01l4yI5T3eT3O72wsaKkx3JDyvabvXc2v8ZybLMyN9JVViHlIWJbgX4SUysY
KTxDPO1VoEZx5opkniNtpiKB4bCpJSegFZHpOwWyxSAfT3RcoMW4PdXiskNurQ1vFUP6mvCBbXNy
eKUsmN/v/TukOn+nOuQIGkIyJcRzfDoN4xgv8yFd+Wg/Tvj00XC9fIGxpU/NI63Q6ShtWcczxtoV
oCENYFNeiCXkpoIW0Oe3CL10UMn5mzqLX2CuC93OQM6cJ/I1C6YtJslQTHCVYnROc9XbVL11B1I4
ijf4UIB5cK1uE4oLNfuq6cVr/kyVbvNuHVMyIg/vCnw1E5gLZDRIyST9Hj/LE5w1D2vJFmRXl/8f
7WmnqQfEdYpACTtElBn/nnpx03T10DWUDcH9ChTtpTV0RMGYsy9G8rYk2pp4SVdWtTzN6LN38ddl
z/C1gxGDLzy12YrBUIyD7D3lLRsLtU8tApgiAwxBRsFTH8LiNZz0GjD3oioVQt9JRdWp8RfDOLJP
Pgrl0KDP3lC2sLa/TxjpwrKUYYYCueWIgZ5xNtkzcWhLXaLYjLOwAqCbtE2bpYMrQr8yZv5N6796
ApbBN79f998YSZNVRkfGH1aRJPPsAM19nJAjJScUlNanboPLvZTMmKi/X2XKPs/fgCpPdHPIWBbd
7L9f/CkX+1KPimwFtEgoZ6d8Ick7sOhFudaV93D++9X+DT94JsJb5OCMKcQ9m2Z+n6t9aJ0YSnlT
dOtWXXgxcNnrj3XxQuig0fKVFNS5zt5ZNwrAXoQUR9z6NsO4B8sR66ZLNlp3ZeVcvhDibjojqGvi
WX9ZNbNclztq+pjf8UST8hF7XXB7dd+6+KLoeSgYsZmKqp4NXVEC88gEijUV/pXoVCCKWOy43Ciu
FagI2Jz8/qrUS2tTE+klIlFpTVK2f88MTKE1pR3VFNNmAXFYE5IUtaueIuXpbaCzmyXiEjcfoPeQ
Rxbo02gRxPdwIXcLiSaqBlCR4lgfb/vTMhaOQ7tpukUCYoGXISSFM937sG9eY3IqoaZvO+x7jB6M
tH4Ygr0Pq2yycC0iEStBoA8E523+5mX6/Mqxe2mdaWASDcUyJxnQs4HNkbHqC4mB9WlCBxLSwLdN
uWZS/j6el94fYnGGhiSwJpri2WX8xvLMKjbTaasTxfUkji4cGRGEZmNEaOTd75fTp63zfGFT1oNt
S2bBVc9eX911ee+fFB5Lg7BS3pzqZ6C5FnCUainGGCKDJEqLe4gJnNcCQFkt3qoYW+LtnK8aLLDy
NQe65/1pjLUFceR0Y1YbDRcruFbRUvFwfKCkD7mleF0hZCBntuJ4zS08Y5Mc33uMpG2EnKg3h75a
FrgL3dZozNMffBJxKPKWPTYBeIK0LjBTq3Al1U0sYiy7Qt5gLdV/wmvMNPnSPg7rVCVTMCi3nFMZ
x7wEvBpLBC14CCCw9E6fwvwadtWmp7U7l76idwhY7+pH/a586R/BUdtab+3x9/dyaRogdg6nEjY+
QMqzXT1TfLMe/SxdmVQbKO5XN22DS9hjmOzDp0Jd/n61C/ErhkiIGkjsTNOD/72Gkek2E+1ErFOL
z768aUxsHm4zkBZSv7saRFzaCn9ebArhf2h9idgwp950MZIswiTsl1T6LkRxpyt77qUV+/NCZ5u7
ZhZdnwhcKIb5Xy3YSFICp2sn47XHOVtAOk7k1Ci4ChsuPSsqKxyLFbXi5IpH48Up8eMlne0MVuaX
JANcaJJHBSAT4S23Ur7yPTQpTbxyAmv/VhwB7lkA16QJOaJ/h2Q/3pJnCGMw6imPBd5miwoJnN4v
XIIUSiHf/7XbikTWsQ4kgALCTy98PZMLV6/ZEhOBBjifnaEf8Txu8heqb+8oPR3Vg/cibrVduVEP
3cHY1q/GR4Dt7BOc3+gIfSc9xC+/z21pGpfzHe7nk5yNW5ioMGO96UlAnoa28IGIiHHIDnW16l6B
B3/VmLirbv/w+3UvvS7EokUCGNy4UL/8e5oXgqcPnZinq8RcFMk4izmlEDE3eXvToYVQDdSMxe/X
vDTjf15zuqcfL61Dc7wIJK5ZWrdwA8Zsi18VGhhXzqjv3Od8SKfMU9QxmVMUeVoTP65jELqNXcOQ
th/B53y4R4OxOxZ74OtP+rZ7jz7FnfYyHsyturV2+Vf7lb8rz/URdqX5ku+zY3QcKgfiZ8R3y+So
XrOONS7MXkYeBCriSMhEnyOf6tAXklhirbB3S6ENuaB5l78AKYALpuv8Xnz1J9v6ELj9wFv0T/kb
ldMvc69ttbfma6+8Du/tw3BMj+GRfsVWfhvvi9eGInLwHk5ksJn+AUWp2e4obbxBTCnfh229Cd+y
Y4pO2HP9Xr8DcEo/pXX9mLwMf/L39AWdL5rS9MzfpLcrr/3CXENglZlGdw7Z1/OgIS8hSvU4paw8
7S6vboqWtBnmBZn5HeoGLb1xy0jA6E0yibqr+bT2E2+GjkZUNAu925pNM+tP6lwLMYdCXhzPNg1l
Lb0fAIkDIeAfh9EWRr+v7sKqt+sAPu5tEWGACi6urdeCjGcKWa6V7X0J0Rf0IDIq9jmRHvdiedJc
NB5SpF3rCKCf9TjQghsjIMi94YRidod2HGJRYEjine/v0v5OKz4a81NTG7dSVORgGmqwyRIRL4TX
g6VRS8uWqhpG0VPBrQ6tK3utJF4IaxX+FC8ACqH/eiDIuhcGfVinq86hheRkq+QG2qANjmh5mj03
9mc5//wC72K/ajaMpKfSnf5aasPUtaGf2H/Whz+h/Uj70UbxwC3oL7I34q+Wudst1UW7sreCI1Bj
1paZG88KJ9wwV+3tx4ToeLkHP7uAZemoW9XFanpGq30xuOMM+C4tMNjljj5HgY/+L060q6nBg4YT
gamNnprzCf/2mh74pbKTQtmJRImSMIDCs30UPfVTqWUxm4sQ39RYd0CrJw+UOSCCVll6QztLcF9R
gg4l/3FGKaxCeVXFmrPTb2CoOs0MIbZFQjO9E/8Y+PhUw67vcEsT3jw8rtS1gM05AkcIuDQTATAW
n1SNUoqOqP9EDJT0maqNuNAm8E19DGGE+6JEac40t3qu27+vKelSAQgtcJpuhmQRG1vTZvtjk+u6
eNSKjhnQxuYS9ZkeR8xYShZ1cJ8JIspAZbQkkkG2vVtGAiYZ7d6DuNe0I3/Nn0+1rdwQlwLinLWu
AjTXEQ71HwPxS6mo/kCXKQdxF5zAQhqTHRbu4caDKCdug5uXh9s1xJt1pjLrT+aHhZxjXZvPpbKT
yaTk4FaRQ4fUIIVcoAZLdFpKdW9QbtWRN/AqSkGzhpUTjvKiAGmEzW3i47tlVMuk1O1yKaBqX0D0
zJovSs6dTjUWzKoltINdjbnjlcfRwhPW828U9YghZ6DsgnKBmap2utV02kPmAdnrZcmJ6oOgH5f/
+TXrVkoNkNQ7LdO0WqJ6ObxIAbMBIafydBSTnRIerRyAS9o+poF4G1MLV7qljpy/4T0VOiYolbYc
/M6tqeydSAe/6+RJvGhAbogGEs61bYqKLQaBa+EJg0fCnaaESGZSa83WhHhY9+qvMefsVHJWrGFh
jFhyJAuCWcPwbwLrAUNZEuGm/urGzM0UVnC6SeCHNb7lmg0Y+5QFJLSbTE1d9rrJYjoAUnPiEiXO
wZh5ICf+RVegtAYMBtdUDE49/GksyTxG9/eZ+N3MOzttmYgaumMAek2gjH9PRPUUFTmOLIgiiGu/
2vVh9RI2771RIdn8bN0YLdtLiilSajmVirxFMevx3BpGaq3IxdR5P592agLf3Btg5NLBG4+ExLJE
XsUoNdMWvuLHggY8TVqoNegwZqOWbgIUmGTKn15Y2S3irqjRUb+oUT2EWTkWqdtow30vjk5tgBW3
FlYgk+EPbqz1bpi+o3SEICDRqnD0rBEBdz6lAWSKloEYfIY6hMWbss+dMN142b6s5srpTkYw0lnV
iF4OrLcAtR+lrldYv6AaaCMfutZ7/r9eSOJCl9l/WUYWVYY4Pd0W6BKkdHYMmjP4Zby0wzATNATE
Tw1VQ0gjCBn9/mokdUpW/nk3qA6aIDVllLXPojyrN8fCM4mEGh8HzWB8GL5qJVqnkgdPwvioYgRe
g84tUXlQ++HWS16i4g1DGc8AukauYFH65RweVGB2I8VwlG5EGDFtaUJ0z5lfSCrKylzOvqZ3oKTZ
fd/foV4EK0lGjdlOwnvl04fcBmYp29eVgHObjChTJtiTgHBLb4nNIEI6H11ddmkfaX2czpc6eWSy
70BzDMEwy1OIoHAGtVkTg7FgT+eMN1CemqSfhATJlX3Sb0rzoaqJWpNkJqW3oXpUARA2XroWPda5
cqxT6A2zqWZP4cnsFynvvI9v1a3evWryzq+WXZJMHTTq4KzUoYTKFt+D27kxIPUGcvxgSoDrUdjw
4dniXwjorkULCHXDkxLZKt2BytwlCNXnhfUHOZadgplOrCBry6Oa3mkWZPJME47RuOvH6j7MN8gC
zk0YcnLur2NOHEGfWJHK8nvzpGBvevsTMhLDJz0vOngGUVGHB6eCHkuTPGX+I1VDJ+pB82WZq+XQ
eOsgXApdvJSL8LE3rk6oS/NJBrJPfV2i06ufZZP0FssoiCzomtmWCraORoLf47h3S/8qirCLhHpA
i3qghvb7VNa/g8TzqUynA64AZSDm8tn5rqZDzvmhJSvNxjHA7W/YQ/gC0OrAr4i+wxj6oI44E2fy
LHCGWYEME4De0yz/EPeNw/aMot6yWGKU+RIsqqUwxzh2prnodCzG1/G1n+PfsYjfeXku1E87d6tZ
B6asmvXzjl8xBnUDIBj5AlOEhQmOhoaqPcwk1wCL0j6lM/M9c3GtdohNuUUseh2FnyGG+yy5MBP4
TIIMPku/tQiwoOFAeVA+OInHj+F2An9pT2hSublLeISCqWO4nxvlZtMoN5/QRObezFp5jocZgY3C
9x2aNU7kMAEW/pwvFyEO15uhb7swHy3Xwgx7+n3zgjo4X1jq0uGc5+CErBsg/vsYrFs4zxbJwnjj
z9zpI7plt0zWdOz5MOQBuQHP0VzDRSzlUUTF0p7GC89OhVjzsD0RICJv5fgAVHFXfMjvxLfkMLxR
W3NMV3ctZ/ouXaQ7YYbB7MMkGuZG82jub/wZ7qjzcFYsQr7zZyDIZqc1Mr/AeF10uF16tC5Q4xvP
jY/tneda9+Ybp6kNtZIwFOt4R7IPEhQBlZFmw+ZXyaX86gCt1R15xtCjQ6c6bDT8TRys7GPw0tpA
hfhSloWTuNjZOIX92hEYi7zE/AEZtzuZ3w0OrWJeEOJ8d2C0eBaLp/Bn6cK8KZeEczf+MV7Ei/88
X7xD/Z7XPl3e+0KNzS0f4PzOxtV0S4o7hc883CKaB/N4xzjwidA27dZGCnsJ2hKA9Hh/PH687W4R
tb6LXZlIGc3hb8C05sg2mm3Pg4tqhYsRrJtuJadaIcrqmja63rZpr1qHjQvYFMwGm0RqhbwAEm2O
FryQGLp2Mwes/Ro9SwtjL23KWb9BcAz0lbTQZuNGmxlsHt8IG0w3+eN6VrkaEF/UHV4njJLOZ0fP
FYjuyp2Q3VgkzIe593QixQS/VbmtY60rF/Swja0qt3D/vptCfX5B24kPgJAPeKdxgaVCVJgQXjBU
b1OXp3zF1c4ZniTgq9r38yrP4kpxQDHaHZ9t8nSS07nmn+lG2hn6TYwBaBYwueEWBqINOJhrjrcT
Smy6ArQW/s0bM3WOVyZQIdSfbEhi0/1835UIMvU/E1wBe3my93gM263bsupoc85Qp2LRaG/0WSZe
D7A5f26xAqBmObkLBdAVNwixAQ+r5+aOvdiOHKSiWHYWH4vNC6umRlWKvYHf8PX7Pih9ywr+sw9+
C6ACfEFw9mwf1INAK/WYcGsS3/zw9u1r9VW/WtviAAt40raTPqSP9hXRhw//2dhGR/GgvNUf9Ssb
zVdGHeszeEXP96nZBB9oIT1Ynh18YBb0ZiGk/y6+j9uCQ5TuJLsFoBBKhqrdHvyjj6UdTGsOohdv
mx28z+QgCjZ4/RZB9K1JEQIMl/WSH0KHyfTafMjbznflD+Ii86N8N1/jz/Fd+NKeke9C29IWD8Mh
R/Pjj/JsPWv4ST+Fb97r+C5uvZf2WB/RAEE8hYIE25Z46E9OeQz23YEfEABvfx/V70baP4MKVo1W
JT0iwqW/Y1hBGKXYy4FYtR/hu/DBGL1V7yMF9tCO3pqNNeHTkAGYHjqgtO5/lu8Z/HI4Ue/pW/Nk
HsRDfgymCuHwKF+j6cqX6icAFDRK36qO4ORZFFfVIaHqUKSrU7fTn9FzpXgW31kn3ki9n8oWI6pe
g/Qk0/Ugn0eubNTfynEvlLsp7TglSJ7lKHCgQsLZp/1Jmj9qspb621yaZ5KLePnvwyldKNhrmmlS
WIQkZFKi/Xs4I6EsKiPoMrgNIqx9lB79d5AT5fCBCxF2P4TtQNLMFn1zkM3g6pNbvLVDkWwGd42X
Qr/SHLtUHPjrhs4WjWj6IPVKJVtN6UeAOkOfL8auXwpGs+whNlMLhhDXk5NYpr4IMNFIzYJztpj5
kTCjhj4LoDpXyP8jziaHxotXCG5fwFXIlal3OSazUw0KZKdasmMRjFn8cyHE3QjZxd66aU7hrBza
uQIQAlGwWaej6j6OhMr9VydC0YNm+b+8AzomFiVeGMPm1Fn7UR9QhXro/QpQQhaHi6wEFH/yUQcI
5ifSrEzaSTKK69jXnAbvQS6CVYVPeINnMwEqyiOutx/aaIFe9ZX7ki/UPiGbK2AaJYr38jkOoUxF
oQnGKlsJguVour9smCNUHQwLwRikfksHQnKk7UfqLBH5wdTnEXL+tCHwA68rMNrdDtDZ1Wl7YZlp
uoW079RoAkJyNklCX89boQ+iFVlmXW+H/g1/s2RAEWaha89SdaU1fWknp19CF42aOJgFbbqfH29o
rAUy90KLVpOdxCRYRt25L+9Sj7MR/MjkrJGKGFEXtz5EJxWKxql5/n2WXKjI/7wF/WzfM3ItlqpR
SFepdItvjsC06HeidqVceWlgLeq/mDVSnWNw/37QEq8XVE7gDhTSBjiSF8+mpLwFKF6ZiCPtc/+a
M+WF58KrR0SVFzwD5+TZFWNNN/1MtiiPSmAzZiaFP1JKTbiWEF27zvTzH6/QTzTcaiY4AwWLaebC
HLKQWbqyfV0YPwYOjWGqvTomZWdPo0RVW+jNiXYB1Dlpkya3tAq8lc66BohwFXB86aEoJSiAQSQV
keuz9okedVoWqVMllfKRVq3pgkY+oaF3/H3yXTglqF+KHBAgQTh7zx7rpAz6OORMC5EKCR3Q6S01
wTPtVsClapzPfr/cpVHkarJB9jhhbc9O0aHqzdqXDVRV/EVHoMeG3yE8R9YqozmDpf2Vt3YJFgac
RuViWN1hKnU2OSS9PKlNoH13kkUIhZjVblhwdkt11sy/sGFzlPitiZABLI0N9RsUFCmPV5mrU2QY
mrtc9x9q9U2HXeBZBhZJ+czQhFmUmlcO7EtvnPOajJ54E0jh2U5UN1ltDooMSAa2YTxDqZc6ZeZf
aXhfegE/rvLd0/2xWNCijyOz4Cqjf4dAvuD7ADMeOfv7wHSFGFutt9/f+PfGchbW8Qb++1zaVM74
cUWhpfKKriLokWgZnP4MkWFX7VLwdkX8oBhbKZJcEGKVOR9QvcCTzhZibJWef78L7dI8/3kX8t93
QUlTBCLIPPDg+nnjTkbiIq0Gt1Rx0UG5EFkjBScsT3vp0HA4IVehmO9+AkHRe9b6WZEjEzQ+pdUu
l24ltIlCgbQHnRIlvdFrCRufedNvh7WRbuMMXS/Eq1HFo5QfGgdJuhlCba3G+4QjpHsbJbBINYUu
iOHILcYetnI+fEWSgJxrywJeUaiZx8jG+tFjpzwa/SaE1dRl2geFrdN0raG6EhJ8M8bPX5MuIveA
KA/WpurZRjB0gYbmd8suOuKK8EoRjHb+KD5pSD8if6ehw10sRn8zNF+1fCMh0O1chX0oF+ISnZAE
pLQFxoRv/n5LRjImoVaiHxmgoxtp9KXbhUfVMdKPgYdl0bhjZbA9cUaOqr8qpoobFWOq86VyayKW
QbvcPwFvNJ9OHv0zQqlxWCQVIoJAm5ONZJRYYgfo3n1eRdVJl5bWz5s/22qMkQAwjRoyhKK213hk
2yGVVB/57ZgGZDfEa5W7iGPhjvnejNbdJFmT0PIvDaq6CNJ9g+/GV1FZXpn8jNo/rxYDIHIqsNaM
7N+jKiVCJBdqma6kapMh+Z6F6/B07RS+tMAAmP73ImevTu9FRTc88qPAQ8dpNsCGxJLCYWdR1V2T
XoPUXBxszhDArJhAyNrZelaHOFXLiMsJcPaDr6mj1SjiTO1uVeNzaNGZy7X578M4Hbn/DCPIZlk3
VOIo42wjU0NfzM2yT1YyUi1kf2L0HHZT0VW4tklfYPMQZIAilOXJqEg9f2PiMCQYzXuIqVh/4gJ1
wtjNSSKpi8vmjVk/efrak99/f7xLIBguipG3SQKITvHZkA55l8tFKdMloCgPUriW0BSqM8ePIbsY
e01VlyeRHMuqXYzcFzTWJ7RAHV5R5Pi2kPlnnH/cx1niOhoayIw6SlfyV0+FhDrJllBL3Qsfww7j
t6GwPVjstv4cvXnPw77by7tqTxuvV99RCEMxKDyan9RCngrKbcI+hjf6pr4lL82r9JwAr3gdd/6r
eZg0V498EQsc26Mp2qhudYi7/2kfkdTCSQeJHvGQ7NUDJRDqH2h+B1gVbuRDNJP31/AZl7pEf43+
2SIdDC0NlMRMViFtYyiWlR0+ltoM+VhRsxHdMlFqam0DygZ4h3CBiP/ky9bh+3hrzaBxaLaUznrv
qWocsb9vFNtwzGU+LPx4HuzN+27TWwiF9H9SiqT+MkeeHe0h48opcnGJAAUjt9SIuc6BvqdSUPQ4
CONVwZ7d4jh/M1VGen8ji8OVS30H3P9Mkx/XOhswKU2lMJJRrYwqHDc5G9ALcnyU6itM9CYyqklZ
VFloc2klnhbDrqB9ltoIPcnBO0fKjD3Cug2QOLQWoz7Hpp1il1ZPzhPq/QAFEuFArNNPVwLgiyOE
P5QBUh7jL/HskBA5ssbBN06rrFmQrHCcUXohXyH+/X05G9My+Wd8flxpupMfcVeTWxV6s7QdxRCT
F720U63C6OZ5HJC7at7LEml7FBcxTkdWe6qJjJhWKBgDGjLya9lKql1vWNbGzRQqKwElm3g/4RcA
7Onam2Ht0JBzM+N9+qclgtUqhkKCWaGQB2fW2ie0f09SOze6ow6CLuaIy6BYGD7o4I2VQvCZdlFc
nuo7Pd8UQ4anHq0ZVL9k9VgPa+D47oROANcMPaZCYn7aAIXTLPPz+3rEECcDF3RC5wyUXCMeFY0I
vjg0/kJlBZS3qizd5NFVs+5pk/9tVM8SGFzBy0bTSQNL8kBgD1Gz6asSiUp6Cc3zQMO9UHYSGrHX
8s9LE8cQSQlFUgOsMM5ep9KYVTQOvE6pxqh0852nWTdKv74ahV06yQ0kCdXpODeMc20hJe3rGDn4
EBFvywGAm8MjyvNFSC8U6cWrl9MuPpk04Rb4nwrV8++JmoenTk4KhcPutWXDwxLwDz3bNeKs4aN/
V0v3QzKjY4+/1hOuvHo0Sw7SolhJzhsmWnQ3UAWeeg3veGQs3qXZO9/yffdn9/X05Az25vMLzyI7
X3/RgYtnFSzGaynOpbCVWpqI8xu+2f9QRIaTd/JjWUQXob/v033Tho4fbkjZc3CjqvxgAU06FVcy
uYuJlaFOYD42Wp1v/h63WNXzquiEZCVI7hoFuuFrvEvlBYgBYMzEXYPsmi/lkb3s953luyZ2vga+
2V2wHAysl84urEVSWIuGGU5gky5LHuUKJkZ1W+jqZy/VMw9rz4RGeisAfEFr8ITS+akAeFKortiu
lShGZTe98R6kDkklgUCqfjaIRy11tHUmmdVqc/9VEHsnGdd6C7ILkKj5fKr2SWg6I27k7BCTZREb
uRahfI22nlc5sfyV0XxP0QWFlHtXh7ctUIJC6fCPP7lm/EUmio22MTewZiZPAONjwjvRNWgI5DWj
uQpV/8puz+K8sF98UwRgZRN8f3MrfuzC/SnIpcxjcpfjgzXc6aK+tqybsnVya40zEyrXtGXj0B6s
twHhTCl8TKg0iMMeqjLKyXQeWQca3KMtPCS760qgIHsp5Fhn2o+0H30Mo8ONGI82SMQbLShXeTri
aNo7SDDP2xalX7x7MP9x0kZin7qJqvssOqrAN3iDA0K6ZYRUqIcYRvPQyp5j6rf+02RpZLpVDt4s
pQD64DQd7q86LvQnllmn2xKqEjUyiBN8AvruZGvX2BbuYD2Ux0jGWTaAGBLcWNgTKgCBXrRKcOQa
XWNVnwUigrdTwAUFTt8l6N4qfYP6PHbpWM0D2JLM+6QIZ81ozgxAM34I4s0qbgc0i0XZyVIMJVHN
GkBjSQMOTB+GJG1F+i+FLlyZ7BejYkOnXGWgTkoBdXrBP16giPGM1hngpeUTEsR7oVNvkgn5hJ8c
ZjABKINqkYGKohhOgukXhw5xzt8XnGxMW+A/K47dH5b9t23plA39uIkhaxOVpUS/0U7t1z0iGvYE
jgD44DzzBxm4U2C09sECEoBpN0p97fx1ndrPYARmm2EZzPSXcA4dlK/GFhcNoFSsIh3LRmnrsXex
O7Zptjt/CmQ2QOvRi6Gz7z03j9pKnh1Cm/+iPxMoYGqaQ211hJm3PWqzj9RpadG3dydncezp7PfL
SQVs6vCH/O7h/X5lP05tdtVembazWjzOH317gV8HtPD57n7ROotw8XjT2sdsqc2wprBXzi294/ep
+x7cyfYusL82n8+dPdBDjux3FP+Bt+5KeslPIEts537GUbDiAGhnwZd4o7oPAHX4mIrGNE04WtNT
T56mN/pnK1ulPU2hk3+YI2CROwh0MjrdEjFuesW0PpZg0ex6jsL/DLIZ47m2GKgJrpvyA9RK3M/n
u+cvdxro+eEAJpeh0p0DYm7TX/jkuEmcvTrbd4579xntMid0sQRzRTAFwzfy1nLRMOWv/j5JLuaM
UCH//xz5rq38mCNKN/alCrV9BeaWBByEJccAhpYQSuNyIShQXa/1wS9OS3pbiD7pF1QIDaOsDLFv
8c8kxKytLxCwEA5v4fqHYO4Ej/1WXFfQ/fVsjYSDg/Brlf7f+xo6ulMEDxpMFEU8yxabtOF8CQU8
deqFzzkrM/9Lpx3XJOYigsrStYe+FAH+vOBZuCIqqSbVaYESCLhe46vzXv0Q4fbHcfxDdSnPSa8G
/CWuFB/MaZ/5ZwtAbGPSYwDDf94QCDqQYP5QJquqzOdR/6arrz4i+QoWoIH1ZpWbCmssVimRuJ6A
2mzQdNPQkTu98zPS91PlP8rdZGv2jhEm/NJG2k+4bNXAx/D0HMrkaWmOSxNGTu2CKgHGkMFaRcI3
vdW0E+Lzm3w45pinW/E+5nCK9RYVfbxL+1s1OkoKkEtcC/P3rnHVbfmlklx9Kfm9pm2kFnsf4eTI
8Rug2RO4XTOoXAJJudoGVNprbbhTUpxxcOIuN3HQ2Ka+HMTnrkQUamJOdKghlgL+2SZ2xksRkV+v
QfkxsewYFyypajAjuaa29V1rPB9wU5REDUthCczb2cRKDSsKdGDMK6x8LQw+fEdsoDaCbe0WWYZw
GWURMNaAXcMQVyYVtA7IZ0bqBDXxBJ07I96IpmE1jlMIPZZvRXk/HeeQ8i2o32R9is62jV2KhDEz
+ErUPmrnBGQMcn7SIfFIli8Em9TgQ+nLENMpgXITKsU8SA+9EN5C2xnNHH3g/VD3bhxgEM/qnzKy
Wvoqa2N2pZJ4KVT/OSZnc59KVV33OoL/OLOho4JC9E63pnTnKsf1u9H72/CfBZltbpRl1tEp8srE
ztWvKihnEEro2WR17Shqbad0EgVcOUNh4YkrnGBdOtbkK4q8g9wvyr2dy4QT5SYjomg9y5ng9if1
yv5zcd/9OSZnGX0fCBDRZdIlQXCJfgUPDmw0H6KZ5m8whdPxRdavXPNS/17/ec2zZDBuO4lWLh54
HiC06mj6wtzPoTX3Ipk+zionwFaUeCwsMazi0PYK3QwkAfNjpIZLy8f/m8BKOJachnn/vxxEFGWn
lQM5WTsnRehCpqsxTZ+JmY9WDlUZdADi7pbpy1lkVVTkrqRCF6clFScyL9rMQC3+Do+iEru1xhuT
iUeXlZsCz/HW8dXj/1aYxfraBEICfZ4Y/O8rlTRIIjOZasDyJuzXkramPiEWayy/Cn9Fa0kJrpRD
LyEUJrft/17yrOLAau8r0+Jcj8VFJS0Sca4An8vfrcwtwACGdo2vVwKKepY2164tXiqzT06iNA4M
A72Fs+fVzag6xQZtaJhpu+aofmlvoKxe1S/lkBQz7QDleW+9NMfTPsFM1EbuVToMxwJdkaN28GMb
sVag1dqheWy38Oy07enF28nP8m7YiW/9oSsmXqgKcButSuyMDkDdALzxx3zSaT9ZFSJke+Aj+C9A
Q+u1+2O+tKhhDlvlvdxQsm2h1IVvxVvsJhvvoB/MFyBWxrZ87Q7Do/9ibEGv+W/+m7ZrcLmw82NK
OLiHSrCvd/oLjA/U5w7dn+YpPwIgp3OjRXZzQMNMPPCj32O0i/MUBgBbowHnUD4bTSW1yrxIWLZt
Siy0Bv/epXu2zqsomkslHPPHhc7mjJoEo1Ll+J5DOJ4gEf5XiZRbhezM4n+6Fj0KCgFQWGkcnO1/
bddrnXQiHhLwHC6Jgs1ZTjWd6hxiR7F4ZQgvTcifVzsbwtDKhEqDsz2VwfrPpFrIdEph+5lP496q
1StXu7jR/rzc2UAmfSgmo5xRZOaYoz6J0JzTIOnfnqZmNuZmHOcSUZTQcEDNVJRmOiBS2vDWU8bv
TuEN8a4EM5ry4CDkV7S5LvZsLZkemIrkjqQrZ0Ov4bAuVQptomgA/tzfjxYCnyGUo3KNjalxpyiL
Au3SaI+khpeKs4i0vg3WY3vlPLpYioIGSRWKnpWiGmc3Moi+kGtlwnkU5TdeW8xGtZo3WOp4WE6A
SKYCQWUCBs67CdrIh/lFC5QGEtHp7yvs8p2Qjkyu8MhjnINIB+pwtY774EpGMT/7kLbDPToF1NgT
elWWxX7jO3RFqA6R8ZHSRs9XbuDS0sPUBik5NAnJis4maKWWrAdk4OiD3lj+CnuviWo3VbGBeqpL
8616G7/kyvXjnZxJlDN2jNNAefx0LT37fv3nIdTPWzmbvHko9p7msTJNEe/MxagsJX3ZGktPXQ/y
MsU/oZsrmLLMlZ2OLmnkCkD2g6fhLaGIVy16xHjR39rjRyINj6r6iNGSBwDXB+6w7qE95JCz9riS
tf1tOS5+H8eL65wXNeFGmFfnKlJBcao86mbA6OtbWoxqgQPIjsRuKNYEETSxfr/cJeQBcQPl7okK
jtbJWbiZlUphWrUWr7KRwljvz6wQVD+nEPRNkNifetZRoNwL6l1JkpkkuMzkuLwxn4wng1MD4Gnp
/zmhHgfyo1sMw2cczozoIZQW/js5Tgzes/x/nJ3nbhtZ1q6vqIDK4S+rGEVSkbKlPwXZlirnXFd/
nq3GYCw2IX5nMBi3PINWpb3XXuENd9H0+/v7/kRqnn3jL/d9tvPCepZVyRqTvYkWsL8fevojar6q
y2XknJgOjANfCYBTj4h7eGWtX1jqX659ttQro65DzOyTPaXnSNiDnotyYVbf84Xw7fn+ScUv++5B
zxZzVkqjXSZzsi/0F6pXrX7EG7Wy3ucsuxL0NVHZ/ftSlqoojsrA5XwgEU96iSET73SoVzn6gOhX
0z7Tl0nkwas1see916D3P9ePA17zoHbyQ9kcJ/lOI2ugBM+8FM11LKPpuEh/8LlBGljpcSVm9pzh
v4nTRHzl7VyKe3yL/97z2fp1alseKntK9pN8oEBt67Xg2kO7H7sdfwrGHfm3Or9r5XuPe5nK/3BV
TUW50Bv5chdnq3HuNUcrahKclkEYHrKZ87Pl+Zv0QbCza7LFeq0bt3W3+X5xXL3w2VI0chPGHBAb
wr7j9hDGGb7Y6IGB4xK1dwxcodqJ+voq7OdCoKLpRlPGIU9mvZyty0RBk7vTewIHjP3xYOYM4dFz
w16UavCVIv7Kk6oXFqcOBgX0rKbDATwrwbtaK6ceyjfDF7o/BCDRmYBBT+0b5sYO3UohxSDV9Bz1
k9D8+1+uL/Q8gMFYdKLE/f3VZiy1qQ3rtv1MwADBRipHgafEB3MvZR92IyR6Bjhtj99f9tJbBnsr
C44zYJ9zQAyagvEQie4XEr9dtJuo5KPmALCLliK6QHJ1ZT9dCm06Ol4qwsk6ld7ZQgaHJnUWGc2+
A1TR7YAvk0BDXvW79XANo6pcCm1/X+xs8YZGb+Sq1UDoxIFEpV22tpgBiaYQ/SVauTJJJpdPqIG6
ZgcCaDBfU3zGBLXdBJL+/au+9uhnC1rPcxjLEykvtyK0GyY6mhXkaM9pJXDOV84Q5TM3PI+2YnYK
29S0bMRJvi6oVhe8kJKM3s+jTV7/zOibKMONEzS3fXXfSuvEibBjfRYCoKCS4A0rubwcQTHAp1lq
auF187RRS4tju0DEqXGd8lAUR6NQ/6RDvm4hpRcpwkvA0GrjQVh5d4mytDUNB7yDPSm7Hj5J0HwA
M+ApB2NciIYbJnyrqjNdK3bAMWCaoqzg86Lk+QuivVdZRHUwkY59r0jFVtFeexk7WaaYpLxzDy2x
vhf1gVn+0eajb8gbna0oaj5+dMwA2zFkGEiJdeCLeoguiPxGiSFV9V2nIYhX3w+NdSiym8i5Sw1z
h4c1TH2yswnrx+fWqfdDiMjpSKJPc7U1lKWpAXwadlkqLXtGZqLxGKBNXEjOyjBxVZUa2Emha9u4
FDjvg/puV8U2R3QI+jUsaDN7o4DJISvlrxSlCOmjxmGUgrBN98Y3T0G3K8MDgnvsOIfy2FQwq9NG
mEMhAishyBs4Z3T9C/SAS7pyBglTXxg7+pfJ8C4GBDMzyjDDiEZVF9AbkoETFeVoWV2j4CC0GIyc
eiX7ZFhjqcrccvbqwXLb+F0UVaBEWkP/meWYFduMfzjeIJSXMhqGtewmmfBJ1LFr761lXSz1duvE
/XulJV6CnHA4QzWN07WvvWfVzgSYOETjbuKV1giQ+Mn/UBB9AgL+s6jP4sfYNKUeyqTexEe+K/ED
BIV493Z3oA03FuvGPCCQ6gQPVGOMEJFs/X4bU4FfOCnoARC+LJlGvHkWqach6H1lpjo00pW/ju+S
B3tXPASbetvvdQBlu3qLx8UGH3ncvUKmartogzAqjm0gfD7sT1ceYWuGQtSdgYETTk5Y8+Lv0L3p
O3MdHeEL/R52LYzt4lhv6y2UMnNn7+yP/A7o7ojTEVrDdzrD4n2A8ZH5rO01TKfEf6KbMHdRoQd9
v59yT8FdbFgbG/00HeJ6aW3auwzngnkr/hzWwm0pwbFH+EY4zBLfEAwMbvptvw1uyrviofwjfh63
EX/Dewnlgydlk2yrfXxEYglHV6jK225fRm6zNdJFs222w97ZTfvkDy7Zm3DjfMS4Q4UbZSmtxd87
tI+jl0+/qHWx6g9om9wk235Tbgp+T/Ekra3d/Fwes7v6WB677YT/jvht41tFtcAvcnYZbjrSWloH
L+ZP/uZzB/lDddc86auZq3TcW4Xn7i2Oyuv52S4W035irMrlUfsVdjfgrAZ/Ie3kffkQ3hjPKXco
7VRscDC8wwirUejtLjDT3In/UpHhh4p1GtR4ABA44fQYEugI7vcn/NSQ4l0zrr/3r3UIxUI+j97E
D1uIEDKdPgcL2biKS6UCCo9+DKrpBOjIxxFZwlw4erMmWNztgXQ9ISx/RlKELtLk3UrpjWun71f8
xRwY0CzzSMQQAVufpUYJpNzaV+iUsrFSHNahA+VLW12P1brwf0aoI+ce+hX99KZbt4Dw42vCnJfa
RRbIPnrfdKJpiJ1tuUSa5zlu6Ltxcln+K01iMT2jdYRiNS53AqqErJF0x2nu/zPQISNXtU9VGuZh
VxPyS2c5TiCqAdqNyet5shh1vm47YfT5RiikySzQHYfb0+BAfi3gXAo3aJGihUSzGBFbkcL9lRhK
gJz6KCHksQaEoDXD509odNZ9fP+dL15IQ3pQMRXyhnMmrp4FCJsrTHwZLoiFRqqPH7mKxcjVNPBS
2skSZqYOCYtS8Ox7tn4fkGS1iZDYrBlIKmvkEyw8jWJqOQZ/xjU64iWpXEBksgHtS+HK5nn2VdUJ
GCr6EJaur/paJVdByqkYl5JDY7wQzKMRdbnyIcYWIOTMzTGhmEeSp2zFXHHoyNtwK81G2AZGthNF
wkC/0kxAuwJbyRlH+YLcEh55e3NJvkLPEHcDl+WRtMWd/5wVPxpoKHAF2gmFf+aKORoGo97eSxJO
7kG1FK00A/keoQM3WO3tFGSobY1bAy2f0BkOFu7JlnVTt/cTXdCwuzck7SCKsgYf7VmNFw56LG9W
oPzUg+epA1thvCRG6A7FwUh6lFUQNWMEIDqHJB4jGBsEbymrN6H8KvnVokj6O/IEI9BWFvQJNcno
7PGMCqbC98Il3gESqspYFqH3kkayq2trTll+vU/4USysjVFBr0EMR9ZBqLdUnHgQo7a68WpONmPG
wLWQepIZK6pJiuydtg4BxuY6vzrAmhfM+KAZHo2CRYmU3ezHCGoPbgEkLUKCq8WftgLDBTtIAKG0
ciNsH/y023d67GYxzroaZP+pcjGl2uYoXfVyeluq6lLo3VRZukKrez3I991OyJInkH7M1r+32ms6
tpfATUCR6RESsqBonpc5fe77oYaIvdAjJ1gJpT5Dp6jooECFHywJ1MKZo4mvMgEOkM0t47vvd/Ml
2owNTVQVFgBgW89j5tBWZpx2ATFTT26d4NVM2oeykoEhh54Mi0RC0C9gTk5AEXweG5SBnuGUWJ8K
+i19Xu2FJFDXjgsBWvj+5jRRfJwdb7YsCHlwpJGIPEd/+QH9hELi5hRnVTZY11J2sK7hH0Upkrv4
I7LwoGVUYbGWIEmH6gHFbiK8UKUrgCKa4OuQPYvQnAl3WFi7KiDH4s9YPcG38ujceXgeiELO4t2H
GBAjT8QwTx0WRvfy/cN8jpf+9TA0QgQL30H78iwpLbrCirTIplVBTuYQwrIiWAkzAD593QGAT5aF
km+79C0yAFoa09YysIPKoD6QfkfLlFucHu3uh9qGbpoNm4AmkmgxVCjrV1iO0snu4TF9f9sXwr2N
yrLFmwSSbJzLHM9Km6Z1QEOd5Uior0CyU4WzVVXj/vsrXZqnCJEu2iowVBFRE43Bv46wKLcCKYxg
wPQUJek4oeENFuyTA//ajcgL0nbQQJxOxEzNeCKDkYhPWe7pQXb/f1B6uoArtkUqAcQWvSVOhK/3
40taWE8GDdZZErkE1bjo45E8BDGCXKVLd+mqCv2lsuHLRc/OvClK2gZOdbIn549Vd9iF9hqmuKJ4
2Y9YR3zBS1+sX1lD25Pp7LJXvQFt9mILQCc13ubYLbUneIvpvO7C9RCsUTl262YRv4WFJ7ULbMLb
fDH2a+ifvV4sGg1v8F2eM1bb6yUAlw3ZW0wUQIbuym6+cJrb4MzZz3SSGM2c5Ye1lnRxktPX7VMZ
sv/OSu7F2SG+JnYZ9HWu+rBcCrAA06AegyByUIA4u2QnZfEkpYCIZL9dCSRLOOfLKRFK1jnYXZvi
9LP0rXxt4evabZOdhIJgc9Xo++Lahoiv4rLCdAw8wde1FETDNESWnOwlZNMoSdPg6BCfBFuvYaTC
mRi8WsZrgwwAp6jWGzdihOk3aCCNV/bZpR1NIw8xFUXWdeW8ZhiCqJwMg1Y+mTGUc2YVtB7ggP9P
zVJbcaC12jYqxP8yaJkxxCrUMWNowKsnflTpjVUiD/vaIxg6i0zYSZZWsyb3vhJKxIc9j7XAoeiS
kqjitXAOSVElvfJrMkch6ycViLOZ+kE0ALoI+Cz/5NAQmU2B350aCRhC6Hb2n6uIFe3yjQgIOmNZ
BvRnQR/bNCUsJSi1s1DgU+2boENtX0f3D64Ovsza/F7mDPYQupDsF7Njrme+x/lhDPItCLI9WO6t
Rb+EVC0laxKp1TymnkibhAQgyck66zKvad+iRN2ItEgcAUj+J6nQZJUWYj1//3IvDesAGJEnmxgt
kCyfhSjZTqIgSVM+66wi+otkhuIBeKtA4QTJNkbf0XQQwKvftTD36kB2R4ucOf7T9E9z8hgaLzr4
j/y9lfZzkbpYBzEsGz1fQ6vYKtdGBx7FebXKU9tki+7a0tAuDElsbBRkGwcYSC/O2d03XR8XUpEk
EOLbFx+xJXpjcjPdCmMMNFV9phQNHsABjVebLLRKnulcLeaYzAMj30iVl5ISIUQQ7faplHpmGz8J
XuYYIMY4J3g1KtaiiF2JprwYBcj9h6+g8gqH9PvPcKnexnHO4WgCyoKExNlx2WZzCQQY7RQituiy
0voM89PYL6rRI+uHiKIUSyFmbmAWrFR/SB81WpJX7uLSAgd2gjsLqkwiTfga2NBjHRrb0mLhhhFN
wkTbhOBJ1/4IWdnNyw9J3hJcSFzbzr0KOLgUy/57dRbj16tPk9TWjc1pCfyYwhezN4bUEB6vltcX
jxIN8W5Nw15HJR34eiVQKnNhZTNKNV251DISgjXt6TB9kpt3QQ7WjHvxrvt5WIYaYD+84YIrlfel
A/TvWziLJVHtJ3njj/Feq3dEU6IEvWGsDJzhRByF/nDl017Kf0CTqKxY4Gdkrl8fuevlDCVKTk8S
SzhvZH9FeGchNp7uQE3lMdjkKynCJTQnZhoysy3Tobsgi+/9Vwpoa2XQ6BKXTMk2SQz65snA1K5a
FTHRZjXrJdOBKxe90KX5cs2zo7lXhiptWivZl+1PHMklbdMkr6i0YUDYrr5/pReXK0BJ2sGk0vo5
WEub7XgsCi4Vox8J9AQoMx3C+tXW/5cDUEAy/3OlsxcZgxMKyEQABwBBKz4QNSHpQIJMvFS9OTFS
EoyAjrCR6SaEsP/D6X9x+fx1C2fvNQO6lUUSDzshq229qZVb9jvyPhjCVRbjP4if0JVodPH9kuap
pFpCxuosGBmS6YwtQ4c9fDjRCIXvxsEJXy1DaOX7T3mpVSR4f/+51qfBwV9Ltc3CyY5kQo/vGADC
sTSbZo/JEUrcclCvR47igWCQAttBHdq1KjKt3TCsxSwJ+zgjr8kzX5lZAxebIeI23SvTCS04CFHc
6nPkmEXPhoHSd7cOpHXe/s6qjaoXG5v5GBtw9hmLWe+KGDMxSALyoRXxGjTQ9w96CeNiI7dABw8s
vkk+93VPpr7qT7Ot8x2nV9NZSv1WKV8EqAGtfHxUGtQ/5teo2xrllY15MRroJO4c0oj+0Zz4euVs
6kxJnkmeivyZYTez2Fqu3DZDviMBPoY2KQ2ma13kS1FWV7D1oZvOFPK84HXKtNTboEoEkcenOUSA
Fam4YJaEOzEtui5kfykl0Q0qTVnoVGPH+PU5JcUf81S1470F7BYfArR4zW1U7iP0QJEHTb02WerX
tKAuhT1go5j3wmIlUT7Lg9Q5SJxpyj8Le74mPWNiETkCXZCrKA3t2sXOchU7Rsw4avmSFr0jnU6a
DLZNydAMlV/pKC8qP18X2k3eMcz1/5RpjiILU6O0WylpWmHHopzUyPdquKtmSQv4tzo0b0Y+bYsU
HQXcpJkt0vds1E2LjkCePZcxPgvxe4R7BX0Cpc43dabBXbGXRhPgrzFu/4ddQosKA2Cwj2Lu9/Ub
ymo5205OWomdB6N7JHjVkabEO9MXpraiI1nSrxU5u3kNf39Ja1JgLfEbxU2Fk0Wsr79CUa5qiVZL
erwX0Z3GsiSdApMWBTTNWmj4gHQmBmL5hdPHIJGx3JsBzpavtGTN5ErWcGn7CAkTjBaB/aM19vVe
5nRAwlMjKyVD4VaY8ePuSs+E2X6d/R8MdS4urb8veLa0hikdzDHn4TnCF4XZeSUmwKn/kRvVDRP/
FoF07qMobQ4ezfPnT1cMlNWp9Ydmk1vORg/HHWwgoTzOCJ/wklOuEojBeSAFGMzU4SkgQjD+8zKL
kG8odsExUF8A+/i4krc4i6rXjpeL+ebfj/Wv9WQ4rR3wWEz2Ejp/woYDVINB2eKW1U6O16CqVOs3
iLYx7Zcgu75f0BfPN3TbROmK3h4Y0K8fUioHuab4iIWu3zzOayEsoao/U20pftKxlKNbLBW4kqf6
ivxiUpxPa5o6izcC/KaViIFSrsotumLj60R9wIZdjIbvdYi59ApsLcGTeQfy0IHrRtBkRdYngBfh
ZLi7IW9WIVdSmGsDV05RMlH5lTnsHsEoyoNreeAlIBBmZMAOSR4EpuzsuAnnwE7yEM4TjRETXxsS
XtFULmdGGYtivAHRhsD+AJECaRJAlmN1kvHwwFJijq4CvS6dCX/fzNmpm0V+FToGdVWGvZyEFoi1
Cpmh/pN+0zApYB+Xj1Vw7Vi4eNyDwqVRBcINxYuzDdwFepp1Dd+94DjIRKHxD4sBMBSZG4xSodZf
57txurLiLh73vHgOQovh4r/Gtx2M1aRw6P8qNoggZg4gKUG38fEJ7wLU4uNCcU3J6mIZTbgWBz4C
pMjrf13ncee30AFF/KiKndSPK3XwknKFVKxXhXg1qyfit8Y5onFHwtlGjAqkPN6VGGN+v+cuvnsc
KjQaziLdOu8ShqUj58Y8xftcY0rFaE7Csof0nZyyHMY9yCAK28luPUNJluJ+vr/+JWkJ3INo1mk4
h9nWece7yiJk73DHEAlXQnNDndo9A7FNGo6uWhl41ZwirprV73U6uXr0M8FbWMRbbnBIpo2mTO5Q
zTsxwSKnwGvCpsoou2Ip63CF2OWcXlv4MFJcrURW3PX1DaMNAapj6ifeKHx/KK50tji6ksFx6Qv7
sb+WMHihDE3TcYn9lADs57TM7Lo7FOhkOWZyHCzk3ng92fgqJHWq7EOzP0S4RuXTE4ITinWlmruU
1Pz9ts52imMUxZwieyeqDd/R1tDReBYp8hlZrknQv/84lw5WJGEITyazMPk8SQyD3B+jnLXBa0O7
k6qBfNjvDpzsUDmut1AvBSCEpOgS47IFvejsXO21pjIzKfq8XjObB4hM7AXaK0Z34pph/yoGUuTE
3z/mJSwxDjosQEpUFZqWeA9/JTO6moBSq8TBZ52U+NTLK2N8p08vDGeZ7JGH06UVXj9XrnupXP3v
dek9fL3uDJi+Z/Wz9373+oNWbwvZba2VjZZRvSHaX58JXFo/YFwRp7ZsXvA5PAQJlzhrlRTFNyYB
ipgL9Inr0yO2YxjHneUJ0xSiH+BAWuW5wR4silUNeA77+GBnIVF9tcd08fUzqRU9GAR3/wX1rcIe
qZA5jvcl6CFRQ4s0Nr3/x0ianFEMoeFHS9LD9+//82nPW/YkG0xHgbAAlzl7/1nZD8zfITfr4Ki7
WFqhcSWfNDOFUxsdiCYJgy5mcNAcugYUZdOu4BmL2bhaQ34wew5qly2yax2clcJFUmyLAfcbqb1y
Tn2q5J7fqe0g9cC9cmqcKxGOUTR2akeXQUYqvNppdbn2JZJE4sygHXxtaTk3Du7y5raEbGCnnzj4
FKcw6aNtQGt6PisLeUzfzYPb+pShJhpkOAK11DnPYX36/sVebNcTM5g0gKRmgHuW1shOkmRq2DEL
iWQ667Tj6/wu1lD8gUtBpbviMVdBnO0wnbIBpxjjR5SYmzpFKwwMC9qnS6uYF030JlT0pxD2Fk8Z
IeARAmNk6UpOswZuFXTHrrtzUmcfSdmV4HcxHXZAnzM/5HwkQHzdnUVRBZj8MD8jGWFCgr6T4dPm
BuMb68I82+HGQayQkyWelbyTKYgD5MqbvNDrdmRmB6aQhBYF+9ebyKzQ1FGtTViiCLOTiiBZtHJA
uIhITE5KlUcyPtxgAZdnqZB5E6ZEPYMNKYY9zIDeFzHUqCOk3Om++eI5hCaTom1VEDh+Gm7y7KMq
0QPWDnK/lup2lYIlIvEfTP8KRPVC+PnyNGcVBhSU3g9N5rG2dBfokAU9RoG9smYYW43P37+6C4cX
zuM6I0DWH5L3Z5t7xhAzG2JG6XUnRIYKLMWoCZFHIbOjPre6K892KZpwQeIqXSMbUvpZ+kyTJjAN
nyEnsvpDVG5DFaWK6gna/q4rR8QB9EPDrKy0F4PSuU60onsgGYBI3uz4tcQlZjbRbSHV0Ybfajx/
tJbw2kq2QzZ7378a5RPmcxZPUIWlFyM6wmgd/etDtGqqlWxQSiTKmlVVn0yg31HggnWZK2aB0a0Q
wKatAGppoXXWziw/0uAV2aajNd7RlNP0eCPUdUftI4g+GhTQRhUhEmCgOkBLRoGtjzMH5ezgjeq7
HOL9E6wFKjuWQB4rpzqJKcCefFziLGbxqrUy22fINEIhXCGpY9VSbs6ds8n5dIAvaFU6zB1l6xSo
naeVqSfls9fqwgU9QBfDtvJVzwxTC+HkRshm1q/1/Ef4Sbdr00RKChsvG3HIPPVQWl92gM0U5c0i
os7KsEyq1yydVrEHnHOBkv1ulk/RfI8ORWh/JHF7VzXZysDRsRi2aoAthdIc4ah4fnJy+mfmP4QA
ZFYo6gVWZtD8hTyq60RRhcV0KNkwhAoYWvioZqYnUCbTZBxQy1+2ODRC9Yifce9YFYiKiFFtoXQ/
+1bfqrXsiixE/NPH1VwD/8fxbGNC4rTxSaYONsCkKUwOhe5EDWQFKAeKK9VNAQvKxyjSmIJjqKS3
FTZdtfmnDt9rJv5Gh71OeTKzdAkAcZ0Zxt2VNSaW+7+XGFRlWQMkap4PPac6yjtfG9jr4JpBm1HV
IUDjwwoDAz6MOxXEW8PkUEB3iaQR9hwwuCh+le33d2KIQP3fO0F0Hp0gxpUwp5gqkfqc9aqcJJXn
QLKQNwwb15D/MLWzGVVSDz3IxXPYyYKnpgHiEmKy6PdN1YdVSNFChMD8aFr3nfRC4rSiAg2HGE0z
7PvQIK4/zKhbyWaz6YGiUeDg39fDiADM0TyLfAox/6U1WIcobO5nKOPxUK1VCXwRUJoi6FeNLXll
Ya8U+S2clE1YKUtt6BdGgCtfHb0pMQp/duvyZnT/VYJ/olD7l9H8KMVH37yqXPf1g/3zmjQGuyJi
omt4rjckW5U64DAa7RP4wvcCBtoINp+jLesMkRrNWulp4I3MDZjG2Rx1un5ryjXQzQ6IZnCNoHsm
x/N5P2CLEaIgLeccPs/OkqCZ1W7Sw73dV5u6xU9K/wia41y1qwm19QJb40TZNYniyZO/xxRyKQhD
ifI62qNbyIQI6ZeEdUmbtZCHEPIJQo+jjm8ddNseL8S0f6BFN2f9so17b5xeGy5C4hnB3sxrLOEq
6FfWUTOEuOO0kshjJJmLD+ZK8F1ZtOItMCBdSD2EsY2FbCUNOqSvZBAXafTMiNTkqB6Ta4WZfelb
MRCWkcEiNfgXsKnLhqHPmprRsH/QAZIMdg7i3o4WeELWY+saeHRGkI7KHqMhYOD5/acsr6XctSqt
hIH1ipaObB+q3Ng63ckMHnJdwPajaliZwBNSUvGht44FvosS8nH5vCQfJgQrFWqM7JU+2/Qaypy+
8q6gAxE41taI9P0AISfWc+SU/eBXStbBJCmZLNFO0elqogwOmwgsjjeZwIyTj8B5EMhftPRIET0h
7uNzczZIWSVj7tJmgsTKv+VDMvJxBp0ViVzX8Urzrk5Qr+U8MeZ7IceXpZVrOFgSThPivrF5iun5
5+zhasx3DYZmKckuHCkod9NcLVu13HwfZ86aef9sIEfBHIwiUiipnpWR81ADgg4y61jpK13e5t3P
NnuqlYemuzW1Y/NStg9t9axURwhUXX8EtC3l9Kyv5CHGhbUBzIo2Kg1FjRn6Wd5aImIzGbVUHMck
27SB/FAzsMAV/VkpaL/PO2EsrDJ+VexXn65HylGVDWhyZQekbSPZWdqR6fkmMW7fzhghFOOpUJ2l
nmqrQQEnnczuDCdnLqZFp/2ByVRPqUeMXRkNXl20beyGeUk03UrBuEyLdl8P8a4q7ycy5yw/FX61
spV3qYs2hv+jNPuf6KWaY4XySwTaO5gfa73cZLFF3xcMMNjtADcgf3R+fP+57AvHAgBLEkMTdCCi
RWe9FLkPIqW3zfo41gJoA24mytYQbRemeqilp2KgGSVH21IUfzp6Y9j7FWDUK1zrjPc5oGWnGisB
oKYCQ6ogQUagxv4PpPBE8BnZZ5joempXrgQKXk7/DNkxKOHPKe8RMDS/X+xKYbDmGK5Rw80epGU0
1Me0H5cZXamcHAGtsxndK8t3HnWU3NjGaajdKGMvaOlDQg2EtKpl8nlb1TUAZnbBMi8QVI7NmzB6
b0qDD2PeuAbdbRrvj8E0LmNbobONnV69LKt8JV4yWswefd/FmI+fWnY1uq0CXm04IxUOmWl5ImOW
82qV/M6bV0NOtiqZR8tr+f6bXPokpuiEI8vAIPR8Byl+zFhDdKCZQBTo0ZsHHKuD5v9X8ZitKuT8
KQxAmDDBwjPta1k1zLZdmEOZPaHiclRuiFf076Lf/XDlgc74QZ8Xoq/DOrPQAKJ2P6vfxloZ5KKd
9dsaq8tgOUzutAPh39E3IAmzF5aM0JH3ECuIkbvTb6Thquae0EyaFNlXbuZzjvwlEaKHB5X6s70m
QsRZ1t9Z3I0Vq9kdiq2KAl/BnUI3Dz1wv50JdcFrUF51GJAsWqDuuuvc9Dfm08wkLcP6ZBE/s0mQ
dg3UhY0An+06QDn2/mOmLgI4eh0h1qugteFCz89ueYpf00P3ywZSh3CctNAQJdNIbdzoylaGfnae
4n3Ce8H5MjwyoeSfFXvpIPDiyjTddrtpiRjCrf7WMTFCNjBe6snRqNdqsqRqsI4o7wYHDEFQEQqH
Ff3bLllL076s15p0Y8xej3KmvdZlFDuTeTciWnicAUM4bgvjZQFLIR0WyETVMKN/1z/nwbWPknCw
/ZAzTykQwF2WODr+CPWFHa4CfGZgPW7nl+E526hvtrHwbeqkRfky3uS3crPojvJBpuY7MaWtHoaQ
uturV8Gv4g2xweKDc1DouCNvqXl9u6GE8K2bUYHKg05iQGuFfo7nl5AjjaPTHof8QbJX/exVCDPq
HhLupbGOSuy+RVBLbBb6RhBkFvzyEpfWzAV9lJZi7DSWyzR0caZDcVvWvOJ360Ox8Px81Uibtl9V
9jIrEPGlkEaA3UULzLSWhu9Gw3bqvJC7IEsaqarwkPKie7TJ7kF9Q80BOU7K+2tWOM3hDrjmk/po
3g0vJbYE2Nzi3V4tkpN1jNbVzjrCJVpFp2AX/0jlhaFhFYgN3TLSkapcBERhzvBX5CIRfEPdv7UX
1XE64I7J7wijVacfOeog/0nyAqgI7f0YVWki6S87vhl/6PFNby1kKHmPeuyx7RR9relreVwn/aEs
vPAX/5/fLUjoSHJRtCoLt+fmbpV3nU9G52BCTWIb2678GLxy/4G9NPVjYO8d31V1D8XlNHZxn1B/
A/neqItqDxS4uR1P85Lm1kOxTY/OR7WfsUj34RXBY3Iz4jYOBgAny32aeCMmuoqbPBaJy0khMwNk
He4Rjr6t+kX93O/itzxy6wd9YS2rLQ5h63BR3RYv9DMMz8a3lebCo4niyCMTVPQrP608tW342t3l
9/KvzFmBGAoP2p30kqorDg5Z9CBw3AafQBH9AB7fVNzwNX5XWV2/shqCuNvqLzaKou1+SF/74aS2
O4Ofa8+xvCzEUqHZk8k81I0b1mt7cOdyaRpuKJNVuMZr8jQ+J/FiCBfdJj4AGMo8w/KKYD2xq+Dl
8qexHOJ9l7rV7/rDerX/mIgWI/7GDPbJ2RW3yLd1P8aD9eaQTSLzvrd/hzBln5o7+EK4eOHsewzW
6mO3Sm/yZ3sDefcheWo/9C0ac/YeazNsjQ75fWEvSANbBkL4UQlyKjkqf3rF7DW/phtpWyyNbTcj
srBRij1/VtYuGz9iBI4RfB6XvvbLeEfbhMF0r900BA+slP0V1pYZ/x7rznBpadgP+Qn7EO54WOS/
HfaF5fpvhPx+wvQRjO9ifpl+jNoiLxbma/kbW0gmV6Pm6v5yWmNIOf0CkgPQyJ43pvPYTqvgufj0
h5aPwdG/V+9N7I9Q2n7ttubP6TF8pcOnWgsd1Mm0UPn1+/hl2Ci8mWPxrDm3tv1oRK+Z9ZS8zD/b
eD35ns1xd+gf/N/+z/4eRsbAeBm4UbAw3mVZBGsGED/zpbRtfwbPjNqghL1lD+pOfihuhRfkjfKz
zOADAX7ZOYoHW8vzj/FefkB9MlCX8XCIkxs6Ct3w3kz+oldvWGbpJn/GTPm2ndZhsLXiGwpmyrhh
ZzwF7aLZ5Yd8/X028Wlld3beMdIUY3XYqYIG8fWUt9JYS6pQik/DTvvNzW+izfyo06QSTJYGzXqW
yEuzMhXKvUV+HHcpwio3ReO27/aPct0P1wY+/z6mFDHeFqkAioC40329ITCEqoIp2bDPbFcaCS0C
bo6KYqe5E39VMo9uWbMnnkPQRHH8yvU/+S5fXwj8C05JYdYCH+YTqP7XoMuX5mlIQHHfCrx2hDbC
LjBXtaDZeS2W2HzQe5TArB+FsgUzofzqQE7p3shpiTmouaZihHbvL5N0tdw6RG5pI1WPU7EqqlOc
/gz8TajsaMRryjoXsvIbkuPe8HTORLz3fhHrMH1tO8hNR5pw2gzZcVWVy1a56bVHQH5ZuBKuBhEG
49K27zaMKyxrOUS3sBKaa/aYZygekZqRAmEBSrWmALDWRDL618sw57wONeQuT9JjdCz3BfoF5V26
ejJdyqYnLN0QEee4Qdz8BwoA+HJLa05/N3db4ThRrT7S7aajXePCQVhp13K1fyU00DOZhjEehDAA
3f7rzcVlo3QKTJabVjqUoL/TK3vjM9c7Wwr8alYhnTk6CPLZ3siMvkntshtuilJbdP0bNX1qqzc1
+UNCmmJao2u14QboiYDJLKISBXxE2PrEJol7yGzV5c6sor/V4clqGCBXRbWuQlQjGiRp/Z+aDR0c
tF1PDdQ39rFTtI3OMZtoCK50Xt5WKyUUV+0jH4QO0DyNc8X6nfvVHl6Ji+mG2yN2O2vz3s/m+wgx
UB0p5oqWD0e/VmduwH0F0696ujdblPb4S/hbUe+l5Lkyyj91l62I4x1t36a4D8aPxKi9Mo1cJfnl
lx0zAPnY+MGysay9GpxyHKcmK3LlumLkZ93YTKry8X4O7buQFvEUSB5GPosYw9zQyK/V7P/62pSh
lDsIT1sQts5JY0U11jSf+dq9fyrNXalc98X8lGn6+sG5BnI7MoQwXp4jYtNfy13v5QSHIsvfd7th
h+zQ0bqVbskv4+oWXWdFXkjHSVpAYda3aOpj7XBwkCjcS/fpUVY97e3/EXZmTYpqTbj+RUQAMsgt
MziX1nhDVNkl4ASCivrrz5N69jm7a3/RHXarhQxr5Zoy35X55lZG8+4QONP1CB6c7Lv6C37iiPnx
s4Q4NxM+J1wO/wEusFvKfaFl+eiUgsBOtDf7bfO0iaFVYyugpcFCO84H+ynZIoe3aS/Rkv0wmzUL
JwSWQp2GJ2hYfuozLbnth8UQF6rR5iWbZSOSMj5dhkQRe9UMffAw2s22E/IvJ05/XoxJwzuEsnym
Tzp4eAaqHdxsPvGs0GDrOLESD6x4M2F+vr7Wo2Yk2zKwcVTHgJ46LRd2CvH5YPN26qfbGWzgojiO
+k/9cTWwh39e0e4pQX+KSHLf2YBMDFznh916I8H1eVNdtIEq+jAE0Cp4TmGBEbMHAvffDu6Sxng2
re+Tguv3+pbWyvm5vZ3xjfNVbIX8cjnCmJO5694ZT1b2e7ZHv9BPr/WucAHlp6oxPR024bnbQnRO
rsrz/LLP3ZadGtX5aI2zv3F2TxY8vQA/mSiJ4D/by/PuePgqUWwvNaH5NpIly0uelcGtc3cFMbQ3
/S88JP/DstZZwVSikWCQEg663/vztXVUcMS+NjAOLziVpThNJgahSG3F1g81VUj23Wtst6l+EZXn
9w8Hr6t7vlmQgMv4zAxYiGELXdukcW/d4vq3SPsfYXiyvOAzQ9iXRjI/injv7f8ab6fqqJVVu70t
LiGMoF2gp5Kwo96GF9/yqugc98ba02kdwK95nR5TZ2QtzdQI+4MisJP1KIfEeL71lAGZjRPwqfDP
Pcn63dfmXjyL/kNSLQxmfNF+9KSTlrX9dn9WB3lZTA8n0iTVL8VlXh4sKGg2RADkxazJjOedsh1U
GSDJ4TY7kMwSwOJY7OFV2L11xTY+V7MLJA7ZZ4avCOHmATQ8lQWn5lNz+sz0YZXlBLLNCd1DvQj0
ay/dk9FL761j+7jcrCvX3OXhVV0HSsfeP07nzh7mGlhz7KNrhWWhuAq0Vsd+XNwgUdRgEidcff2Z
n/Vgr5P5YV2vittss8USVHazk1W458P0pPgm+y9/ltjv+8kPgbEfwR6SOCpCpP57fzutLf22P58u
AwWO/rUo2u1MrT+vxZO4he3znAD71Z8fKV34x2iXoGWTnEv4RVrmj0eyV77m/N1lsO29sN9vbUlR
uJ3fzu+t8Rd1QP8PaIy2IV63KsQQ/L+75v6rt+71zXqLu5qxILnMSPMnuZjUuet+W/50OGzclAS4
/qqLHXT9l/5fRPs/FPXfn/4DmGq2+uZ02XXm4kXZu29vXTCawCvoLpzxN+SO3nDvWsvx+Dn27OTX
n0X8v5bF3yougvl3xVX7uunai7nwR10wcb4Wm9nF/c6jg59X7mvQdz+9+Wxwm3burCCDjO7G8a/e
r78lCdSkKX9vanwvYXgk6ZAOe9e9mP8qRn467QnJ3mqkiI1K9I1CYVhco6Y9hQ5mKiwTSjey0GBQ
eIg+hvFu/xeN8+Fe/a8yEDIJGg7XCoHTNnHjd2fZf5WhJiTtpJe7/Hm09j9M96Pywv6IURdCenr1
GGskCro+A5kxjSVfX1dvYPvQT4dk5hydXDt5YVcnOgQnr2OHyGvTvlf7O9d0B6s5ZMP+lhREja/N
O68N4Ohy1eCjThT3QG6h6/tmNPnIXcVr4o23qNzb8uwvFLoANyaalKQ8WfTW+P6I/GMRNhMtQSrC
AFTGO0b4D7mS2YiNLUjl3VEvPrgvs/3z7OXqHcNybLq/SvLxZDe3GrxAZjPsvJ5rJoOOJD831H7/
S2rWTEq0RLeKaHxcj7zWnajpR+EnxB9R+R53rtzF1leD7tkMv4g3jdto6+ezbZinXyThglsNxoSA
nauvwzfg2sRI2UNLmfk9IziMWlcLb+4CEM+dZKkaLEo3S/q+PiWmiMdhCQdnX/UmC5iifMu3n7N4
OwA+8rN5NbyshmMCuCO2G6enYc97Rnv2DsPtWA93Uxj9Ai1tyHdEnpU50QgWU+f+SQvU8L1Hj93J
wK1H6TYg/5GbzXNvhfkZD2pufkk3nvJU+OgxFQmUAAFdcivtga6IcJm9Zq4+fM4whIoYjyJgqNL7
Pnh7P3efQDfdIXrEuAlOPpjh8hR+524RZmHERoaXJ1vXjMbjeQw44D23ySG5+rpb+dcB2NQmVN3O
bdy4GJVhFsS7cCb5nuBAIVVSHvaDlxUWuXfiGAahO7sOcN5wiwD0oXOVxZ/nAJgZfh99955PHmN2
vYXB2zZ+wMd7fdeSsNjsntfDfsRO/S08BZvxLfTzpxFZsl7yGM6ft/PQSvfTLL0tukHtr5NDoAbF
NB+joo57/HoLrRSNFXK7gTbYTtoR1FHKuD+F/CFLTpH9Vg8xHrynw7PyhM93gD7gkbZpACtMpLtK
AHH8055GZ+twoEXOSPXXA1CTlOC9tJyc/CZoBmf3FBrJLW1e9LfmxXjDAWe36ArfeLtCQqf7l5Ey
PcX75+aZDKPRNmgideCBeaVFSj6qSf1dzsswn3df3cD+i5/FD4c5QoGgdkB5hzmrxxKC9fr7VLq7
XM/58dRW07619oRD9cg+OryDZE4rupsk7zuVY5xl7NuI/DX2WfXaQ/4XI+IeA/nbJEY6SZgPmEnx
l5Q90N8LYZ4so9I1pZtqS93xek5EiI1Jdl0rvLXxdhdaO3/d+kUW5WqgdeHmFjVWVOMmDjR9LWIy
C2gmJCZs5vvOPi4yTvUP50A/B5kWwrqpdt7x1fh1MtGQfPzACx7Sho4aw86lZhGElqbjNWefXQ/Q
f2Xtd4egZBK9eFDqmDevtyVhoVt8d0dXrfyMABT4/0jAB01yGbZ1amvhTvF6JB2oA/x/b5dob//F
s/G+A/wnGf3QK6zsBCnJrblM98zEOmSJsxy1/awJGn987ameNmYrt5ueTq4+75Zk+P7MmNoKohN8
4MJqbr+fvg5GvDXoz7Da/Xk43t2tfyse6eDFDVhVjT6uQ/fR+q91qLh01YlsFhcSeXiFQWYlUg36
rbBQVq7PMmK0Hp4H7NUpwx2Oj+SedfeABd0A4r8WV01Q3yYsFiwJjtt7u6KdeiSqWLB4Km+ELi3s
sBp1HQntbqxB++RKJtsqwq1hl3ZQfIXK2O6HREOywl6+wKKbuInZnLvsAicL2AHTmrDMI3u210iU
6hnHQG8WJL684OD2pNox5Dftec5WhWvNdyWkxUlhhYEeMlIV2++l9RWZu9CkMo+yyU4SukNY+vU9
BbEz7OleiWvs34hwfnBuMTZNcC7C9CyN3Gmknf6h5mjOiVwZ2GvPtT84BdpbP7KXTnjwWGxCyw2O
gdBcsn0z/ct4ZOz/0GJ5NGwo6BRkasNlBa6lHyOyOPWK6nS4LI6hGl3T7bBI9CgbrXlfJ4xS3tfJ
lpeaZqPH5+YzB5Grh2pK/EVSJ9ZMT+uhnu6TbgXrPb9tE52IuHK8TdjASa1Ifpdr5b0ZbkgeMCvH
fbiMXT21iApLQM7Tf07qVvQOLirHLP/1UAEIkR+NtBmW431y5Em78WZs8Lz2xbifyK1SyoEHCw8y
cH9CBWqGxfQ47HGLpB9Zafl0HBI1suxHXPzEBSu5gZ7eS1GOG5aWepg/WZEysZdH/rLSDFg0yqLj
8DisPosp9+amRqpMqs99YqRQHyw3YyqAEIz0KCoG5/YjKRp7lOle92ukc1pdKdR+uE5y5HEm+zlF
FsGJOPKxmq45hb9Ld49ERULyoxxW071IlbgrJMTqNOktGw48xGkgEijPVKQiB+QEeKHSyj37ykTk
L5Xbc7QcE0FMDkx5KMPpfu96eGEfjEvZ3BDp8iG3UVdH6ieX2RNnUlNkK5Ki7BNlQsrz3lJadJtI
K8jzrhTlUdr+bM0lW+4urd6UlJdN15m874f70pXfeswDXGYhmWa4T2CmjUSKj+fJ02sc62gDqbWa
Gny7f0eozVBeOMhTaLmIm8rz+ZQGIV1eaiMY6HGGfbgZue822Se4TCUE5kk7FtMu+GDyT7JILq/5
VTqRtJW0FGpDcgulHHSyewEQJWVvqP9dTDyxQVr7e8M8KqpS0YfoRSRSHBGIDALqHeloR7T2o5ml
W8sJSOXRTEZUJMhERCEjSF7yaDZwaJtrSuQgk34EjduV4ki/2SbS3+vEWdK16NrcTiovdYFt+d5A
Q4OxKw+XVsHnVhqTAiNSkpncbys3z2anVU5XlyEqJygTEaXcp0+3lxHHL3KJVEbKteaz4Plqak8M
xHqVOYC+LM+Q/9JHpcUtQgBkKEdrqKS5ap9oW0/6uZySjQ6rNZf2R8eQylChAuHIxKJH/dHjs+PG
HRf2PwqmDOm+9dC8P5Lv97PUqP+BMKjoOiHyU27YMVsdwyI5hnpUBXK5XCITgDR195nRvDWy64W9
kBTGsRr0/HbW0jFuS+kmapCnZWQHp5DkODCAu2x1vpfRZVBFl3gXHWM7yFDn8qgN66ALe9GJ//Iq
k01SJqdQn7dcWgeGr0VmkMXAKrFGFvXY8JuYnMDc2wxIgJ7IUwzf5C+4te5Pa0OceEJ1bnI8C7mY
Esit7WgTFjT/MWzCFvJgJ7qGdoQmxCPNyIw2iR2RVpgjhCjfH14Ht9SMtLQXdW+nME+y+BTaoy40
o7ZytdTmFmwXjknQjRsvxSY+NyL1TeCMuG52CrNYqrCPz+R7vUVaZE0uQeXr/s7fhdugjhpeW/LV
rtFWN+H+4zA3YrS04BxdY1gxMQ62gVAsQzgRmWmPslRJycYLhbUpfA/rlLJImdl9GplRMa6Gj/di
LLWyJo966cteVA13HLmlcnyTyHXVkNDr89XFUXnSBMpI4OAbdRVp3VJ96czsmUjlwD2t5YHrYZn+
3CVaeg23fNrcweHpdpQtpThyf2S3uqzkqRDI4wWAhOyo/qwSJ5IbdOhQ3E1e8iSNGslVuCBRl4o7
sVWcIMxdUlFEzpTySotU6BMI+Jay+RxqNI/ysUku6WHYozBOlE+349PQCPXw9nLgWVXSXx64HZTY
u0SllfHRo7mkGFUCwWxKvoHwNJT2FrlJKe4CTUWWN27fi67Ljn6T8xB4EaLdm/TjOlBe6pjw7Ii9
O7Ix06hZaNPxblFNj7bpkLenLOzI9czZcPmEIMdhmUi3hrCzfdvcvyIadWlKXXF5QStGovRNniwS
QBUZKhE+Zt4+2PkG/cBOiqiXmLybCQmlIy1pQiuQHrzzD/deZwfWQoqRM3CkMKd7ye0P8+MUmh+X
FF++QAZVF+K6PXkMNCjhw/W4lyozfKonpC/j+dIzKuzVAzJaxy37fljZ7P9pqYqQjVD1VV+Yw08J
25f8Cp03cuSfSiVlFDdBf3Je2bQ5udCTW9ANTU8L6icjtEItEDpwI7SpbP2phv3lLpEuDQGvNKNF
H/rnde8hZFKn6eg/aTe8iqEY4lxKC8MV/NlYeENIa0r/W4/lP9kB7eiQtPfDp6HK8+Xq4kmavkdP
kabffjozxg0NLlWVIUCfZCjIJNCf6Ev1MRnc+5RcLXdRZi3XSlfhISFpRxGJFNdhSFY874Bziw3J
uZxLBtddUn9KT1PDA4fWY3jZeYAckRf7zr90RFH5Z1qv8rdBD28eT2dSUP3ufg/9zYz6kw1iJ+Uh
5ZGRI7eSI71UY0BId8K7iUa9pBoTW863G651tPoNdxCZBeWV3f+rSR3rC5kdM+bOjP7Bhgmpow9v
Ncc4GjaxzKZGsonK0YapWb71YYDvJ1mCP1KoxeuwjW6xxgtv2bkROKER4MTKzK/5OljAJdF85n8S
ah+4siTN9al2KdfOExEWseqbnvSe07Ti2zaQF45pX9uPOroOwGaY7wg2TOpoH53iE04fTtLxCe/C
t3zKq4iswIn1qAmvfDvEOIFZgRUQupjYScupuGHzzUyUocIEr0a3ef66A0D7iw3JhuFPzAQDm6xZ
4tpo4HH9kynn2AcHt3SrW6iRGnVpFWxWegS6xyLZLNdJl5JImEXmyic0beyAoCYULMyytsvCzCIM
JxWaiByUd9jN2Hd+PsQyxovoMGCkLwjjTqHQoB1Ktkz6tAmOiFbSxPuvHAE/Fj1ZHTHGAnVeswBK
8xp+HZ8u91VPZoWcn2UlhAGGKSBqmKXKyGCy4N1fvz7WX1mk/v/1ZqDdl4DHgmgzyBl1dNSdf/Sa
aM2yJYvTXdJhNZBCK+Ehlpa4Ponky6+/xbEQ7PkfkZPVoU+SO9jdCWn7yY9hWUfnUm6V8lmQy3xs
LtGyQ6KlX2pyTc2UOSyALkBVKAru4cVcqg2c/G7+Wb5kz7sBuQxJu+CE2qB9LgPNPU7YBH/ePQN6
FpPNc0lk9etmtp/04vWyi+yw5xOrFZ6RlQoGSsLjD3RfcMpt8rGApNC3GOTFy20lUtu+tMPr+T6E
j+NesB4wlIdW6MDBubIKn23UUPvA2xD4a+uzR+erTJb5tP4sDW8/vgVaoL2oQ/N5jZcpmQzKSQcd
tN/Negtz4QzXo/YLs398iNkQ8yHZ/gv0DbT9A3/HSCWdAZnn4CIg5JNw99+NVABxIi0IqFy06Yke
a04kzYWYqSh7aK94yLItL0aY7oqi3CQaiDFpNUxwPMmqoaH9ZWTFOA4hwbmbHjuMtAzVv887aBO/
9kjKQbJE/jeYB6JBWv/P5sxmV7yS7paD2AwPC+aIuSi6s73cLjAe+RUzCj2ewF8MZTH2UPnFQsKI
qJNeqCybxCZ7dnLk1J2Yv6t9IsaiGCHsK6CYPwzMfrReiGm0GYtpiREsJtfD8rTIAuhiA4jthp1x
dc9i4igTTuWxs/xpm8i16O4rsdLEKhL7CWPujEkityfreCrllsPyI6E6mID7u8Ukx6iDmJo8Rpns
Phsdk5pHIV0xbLu+J0a41PpR8PvjRd+2uPQhGLHXHyawnlJ2eYa1slJrdRctVZTqUlVsJbFmxSbK
n+SRJba0Cqs7yr+O34kryUzMsE7UFcYfL5Gx2Kdiaz/kLcWqk5u09Zp90UmxEMthm+AF8o+5JvZv
fvNEJGLryM3F8OJ9gaWW6pRKLPxHqUQOYhlmM7ERsa5FtCJFEZW0iDLBxgTlR7TtCzaK7uKbdL+p
SABT8Hxvqx7mhQhFbMo7LNEH7hATEUvuxcBAlCnAnkCzfLd2xaQ50V5yd+su7R09VUQsQtJT2qKY
SrmlSXXMWWlJne5hgGpkEbxXYUOnPg/zWLpMgQvGP9UXI06MQj2Va7maqKh7V5X3Zrjj4KPPCRwi
ghBzeEMDP2wnaXXGgZizWaSFDwxEXcmTuYwyyHNEdifgMr5sKDeZnt4wBfMR1rdkoTkPP4y0F8o1
ykQAG4P+d/bf2F2ivjvkx+CQESIvGQZyV3mXRyvLR3fYYJlKf/mnB8h4yuiQ2wU3uLfe4+p7b5M6
qivVO/vZTPrlUTCXB0BwpDs8hlkPtYXaPwxg+VnMVxm0IuhsZjquICDl+IrpCwg1LxhWggk87PwH
BMFAlHa9D/ttUtCjHvCFnCM3EvM5H4O9OBO5sxyWtmeMYuTueZfmEYu1XXVX14iUrSdNJVMMVeNh
PIYthaAenjBOJ5i9O8DsPDoXkC/5b6Oijdv261wE1nc1Orv6Qj/4x/pljxP7qt1ifhCreJ1WbKIx
00fGUkyf80p0SdErRWWWb6ITm1Gz2g17/KWMVHDZu9Wz/hQFtMfS3Yu2K1nERXM/hedUlt9iJfZs
Fh4Hoks1sTlev6K5oZnx39+zMBWvhi+2r56g9wPTohYM7ot6sn2VRb6JjxyTz53hy9eLnPJ1JK2P
nLyJLFH3ombgNOw8wnsvKiCxOfwv+a28K4DnQTk6Ds6Yr2d8AuUYflr8tfkuv89fu9ERteQc72Ox
4MXMQtnzRVdoMax66KkiA7EEbmCsDoaNGLJiA6i+FtxeeitMndIFF8YKDUSVV9HyxVIQm4FNiKhF
O68wTsUwt7AWzkFfjIT0gPlh8DRRqEkRjhZ+GIqkMZLRhuXbFVPnbmSu1BC3cZ2T5UeROqdgeWL9
0GRa2sdCFttPS2lHMQUtzD5+iJQRphC2xENxFxtCnmXeDQ485R/2q1zr0LDyk05BxKwR01VspSIm
Sjyo2KPEIB2dU4KAKZhYhT10YpvKPbpNNsHCGlroCWLensAesrikADX9QHqFfHM+zqAK8hJhi9ov
un41ZEdJLFvqJrZqDUog+ZaM8AJqILaZeTcssCNFpC9ioCA+GtoMlGfy3KG7myg7B3T7ls5wpGkt
tmnFdsWgDcy79adjiTqo1W18QAcXRY+dNZ/yh8pzHUvpxNK4eK9dCPyQGCGB6rSjeS8YtgtWIK0d
kCjnbu7s+euIMUALY54Yfj+pInWkB6eIvGGYGdsQOp9QDaRoypvlUTSERQPxIkocw9QI6ycV2xBr
iNZ+AEzNSgxYA6Pa4QhDCJNXLMd1UIZdvEVbbZ7FytKoFJV7kqpeBusQ5x/wKLHcDT9PHobzSey7
CGSFCMBEB43RRvUTZHS/2qGGGSlGo5itPbACOSI3vLfJEyMSHOoykyEmA6yMNshaQAKTdxnP+b1d
RWL4X/vNYBPlqRHIHiuLb3QVnBGDQnA3mHHu6KRYDA8sULsrpIJIYPJ9yFzx6CPSE7IYUXzc7y7i
esb6exMLUExEmz4jUxGGJN37UTkxY6/AKPIu+AstTbeXswTvEgBOBNuFBoPuPggRphi4YrttwnWq
JEqyjU6Dw6DFMhMBYxiku7BIu8E6uhE8zA8t3UUJt2/Gh+iTKhaRw5F20A6s4MrfVtDDcqiw4bRE
rIgqzr8efxN2gwg4Y7QewiIwqtlsG1ZBgWujHokNSMaKIYZVs8Sjnmf0fknXVEJl+ABI5FOOVDFm
FT6VVrBfyp3LV7EYxXw8LpUYP07+asIqbkINYOU2P78fT64aZc9SAJUiqlib8lOzdnuUTwnP79g5
BBJZH0osNSJ6I5VvKlbcQ2+GQwTg9MpAWX/bCKmh7mILPo4RkAKcagXyTDapaWIB2o+J5Zn0+ZLg
BRN1WuBUFE7WxwIoFjybfaLSFYRXzn8sq02S3w3wPg4VBqPFCDR/w5VikosyzlncHdR3lIEDiwkq
9VdiPe1eRBXJogvrpyDEAj3rkQ1GLV1NEHfRPB6bD7RbClouO1fSJDQGRccYibajLr6CQAlyWe5d
5f060F/V+BLBEcEo7d4ECxNo4TLI00tcAS2U/CLTsEy7ArPJmJUFTxZBfS4Tzh4gQvA0YF0A3OuS
MQx8RlBNcokFWhCgQpZHmd+NEOZDwYOYVUxPvlWAqqa3jvesLxbTsQB+0pkfU3X3f2G4CyomvRsE
lwmDdHlMREwKXhGbLCsPyEdm503ozEVzqe/6KVpOPjZmNb1oHe2+qN99aGWUXoC1KsnfjbdscgON
kSmbGQavRnkXpIb4+Q9ATQZodYdX27AxMcYFkdkxv2zCnmDCoCMAW2M4/r1bsKdE1ftlLGuLyYjc
DfV59SYToMwdQFXh7v4S2AgB3FE/EZKBNpBzzY1xrb6x84pQWdle+iHJ+aYCfMl8dQBfPC0EU9Yo
PvD6fbW68nyZqItYoDaC3j9JNAZGugUjdO7gbIOi80CXBT8uxgKb3dJ8wfV37O4aEgwpi+lrjkuN
zCQPoI11DaEYvgjrFuGoCJrPAflfAkVdkJXoR0xoQOa9CA9sOShrNLgrP8guPDpCMVZ7njMTZFsm
fztajwXs69HMApEJSHfgl9NQWtJMnQhgHiSzZXNXQfkQtaGT76mgURVSv0QkMB4/1sj6STqRfkc3
JSui9ArpWILAy6xnPksrkSU+EIn3ONYPSbgnys4vE6S2T9fbvItiIxkXiZfwN1OTrIv7Oy6ZCn4J
7kkRkLqAhsqM3gYMTMPIOiXLNjlhWGqlEPISlxaynqExyfcu0YLyl5zVJiqgbzWlk5JzUdZbEjh+
SvUYCyHZH+U2smfw2GO4xkqixuv0SI9uZrL3YHqQUHn2HUi83WX3kKAdCYReAqSLTB/r2/pJ8HjB
/avEBKOnjVhkeNL9ZwaQNLIzuqSX1Jg8tk1kE4QNn9V6xTL0Lt0VrRHts4rwj8VHlvyEqBomOPHu
rhlIkQQOrEdEvcQCfRXMmUdeDvMss+dH/VYMnfga3TR3PVSYOCvmIFk8zIVM8jIlH5iaD3Hv1998
he/hB787ZAg4gmcoyXRgVLL138EROI1qEqvY12ecQyu8/8LWXbR3Zy8Y0FgQPLNKj8T5fta2aw0J
/nGJ0RsfppcxbuKv870XnyBWAdBZV2F/zx+X918NgPHb7Vdru3/zvP5B6imUxHBpk27DMOEm7uHR
9Xtx1avV7x961m1EWHPQBV2keLpsrpST3eDPrir3XCq/ScYhVZNGthnhDoUy5UcUzfrQ9MrNNb+O
iJSdGasbeQsCrQQ4w2RwSY8Fd5iXBySsX0/PiQ0Dj3vxlBkZgfsh8f+G4R3eyaiNg5wTk9GMOKLD
wIn/Chz+xA0BtiQjjgmKBcV43/4RTOQccfgxHEfioK/emnD6llJAaKM18009O2jTvvbdx+UVjg2I
OLZWFcJLevpbu+BI/AO/lHLAg+MYUDua/4056tvrbn2+tfmz6l1ZqkmC6a593OS8MnbwKlgvPs5T
xd0FVfpBjPTFB5gIlfmO0F70EZDMYtGtMtM98oPcQfcuw8JrJnhcDrSju56XKZl2ouXFg4vKzab9
9w0hdhfP/Go9KuveFsqXObAsrzcwB9s54/C18pQxTngpgQ7P2VRzocVzlzdP1qUyWljTLMEB2WKv
FeTZc7xsweYtiPsv4sjxSy4xKgcmfycQCDjM2ri9xZuRySZtL3f7/tF2o6x2nxxPoslwtVkU/jS4
4se4dvezchKTlugAQbdHXFlQzrPxgaEON+PevXWR0brl6yHevV4zr9d5zpl00C5J3o3XmmZ67WvE
namL3ZSA2r5rOfS2W3B8wWcQf0/WgSmitbyn5QZfI9NlcwlXz7M7UQjsIcJ5aC5x9fLJRkSX5HFe
S+DWUBldvGzCpq4OiDh+hwcWgAoeJFbC/fg8O0YwIk7KOcGzKlRF0+LZWVR0XQI/L++3EDwv7PDx
nZO50V1HJKgfGrND0IcvxvGrQe5jZn6e3MzLAJFtfHjtJGfd//OI/I8TIn0MV3YDBNdgz0LVf3gb
bW+wWXabNfjW5qMtWGjrb9v6JgH2Zkfl6pFmX6PjlTzeZLTWFbpKG5EN4y+F+Lk3IoXAkboPnbGD
89PPwNPydujbrWY202O+d884h+WnXgDfyslm3/TUhiaDrzBu+NvNjsYmlPTb5nnUkKAMb7rGVN53
dgP3E41jz/5StP/MBYR8kFPBgNYQihjCU36fHI91t6+ci9YXkho8IutbiGvkuY0In9cdd9sMbC0t
GniPw1sXHJX4pP3FvY855+c0wJYRyQiB1GHdlBDM34uA42F9MLYbdbodEkOcRfpsvSDxqPXZPa3f
7OVlP2nesm8DZ+Lny3QNRRhBamwTnCOA0fbggWFV1gCuBUZ/2Hti+4I9jcZvV6dVQ0JzXJa/lPeN
6uYTawwbp2xIna4TuxfcjAA87QKUX3v1klDFDMfrNbQEvrpzj++d6bK4nirf+DispEv35gceiLf5
1XM0+JddW3M3V/ewwoPl+KbN4VLcBRneUDgKLp2tR9ikOrvO2hXZ2G0SZTCq4Nzhchcr7bYs4fxA
7b74uMTCLgYFp/p9GhElWb5nU4eci7AT3nxoD8rn/tQZX0ie9+Q8EcNurz3C83qvzusxc9l3IF5p
m7kWESiFnzOzsO9CZNvN3f8iKhuY+sK/X+r3dbx7YriXK1Lt7dh3/CAR5QW3WCtVX2B4wpaidYnd
PAZl6RWFbxUeFSNmfNnfpJuW8AO86olS7+BkIlxn691Onr2kCjfyz//aXf0+55BvaetJBOjWA1Bv
xxnTbUxAsdsK/QP+lPvzeI2zNNMlgXds8u7d7clVdLdBsdNm7c6H691hR+ibGfxK8JzhsgptzaEC
pGq5xssOEOQZmqKdgYNqYNXC3wAvhdZ4m84976Dq89ZEtLnqO3MwHDnrt83gjF8A+V3pMzpT3cUI
Tmht7K9WcGK54J2aEyGm/aJs3f7qltQTo3P7PWmA6xqaDZcuVTuL3TelFhgQApRuesZVb9Jnjltt
3jOS2Ot+fwkCCtlJjjiwDCQNuA1btHshJ69nIKvGXauJCgpMAsV9lDnEOgXFSz7sloc3OOTK4akN
sgk2in/dDrln76V3dclqi6LgErim/irIHQuCURT4UngZTvkK07FvQzbbc6HpaBURRs8Z5FBZXP19
JWyaB3KWZ17XufVlqQsDggYLluqumbNhPIPqYB3ty/B6TohzvJ6DDWnDz+Gl9ax1pOfxjtC0LqCd
zpnP9+Y0bkd72Chc0sTc/HpuEtsIWf4bzCHGp7PzzGNw/WwJQACJL/xb2HZkFQxM8FbbzyH6ggom
C8gLcRGSmYhoU3hmbFx3hj3js/222KpdOM84Uq93BOOHDTFUEG8QelP41zeFVOK2j8KtbGKNxMDb
EAZmrSOGlwSO7o1AqM6/XYMcypwiuBa+nkPTkjgMC0z1MSTfnZDWIMiN42owSMIZ8bZftY5r197l
afedE+Fc+TlklZATvOL+nS3aN5oE75z+8qwm2XJNJ3sn6FfBr6VH9628A72Qcdm6xpwn7hY1jo/L
XHFvtgdJFTxSZ9OFNY4o2sz0eCeCUqfLkrj9ircvrQCrzNAWKkzX+aa9Po6zPonq0AMzer9rbT3n
7maMz4CC87M2sshgNtbPbvermhhfxcbP0bY7r/hWcSqsPHVwmB+/D/iSz/B+zCDzbOgHbhU7U1IW
H597JHhlGL5mVPQLUqU1gTROAJPEizK4pmeIPicKdy7SfHJ5Z5aCQkKBeon+kntWhVcyiRPcE+rQ
0e8d/Zs9JJwPek3uvZtoF3ye3far3ccQ5gm7xiGA+cJWXHzb875bzLq5/dn7Ps2NPXQV9feGyD56
EpYvQ/3VetLe8V44fDWQLTC354NDDZeJ8aqvSXPqkSXxaAfnNb7faEOQJEHH52oWmWo8kgAf0GGI
zKf3f2YsBGhsrB+MusbvQALOXg3lJHOMhMGcxL+rv/VsiISX+tbTTLfsr7ar3kdvdIUXh+bp3PWr
tsrYEHxphFmkWtDTCEvHTzufQu4ZXVHmod8iOqhwryhrz0gcwkOUn4Ikiu/qoB9ouAIAiNOV2wA2
Tge+kyuDKi4WwCbs1DNAdNdZ2o6Ls+2N05hKBrAdlJ3fLLf00F8sQhhJxffh6m2xsla4RZJ3LQdl
uy+GNbrs8gLffO6SU2Wd9qZd4xVRHW3TYrYdqW71vjtH+31AipEucw3U055PJrwMn33gIpadobXz
8LNBfTw+XXVhusFhgpBC2iTMNPd6Ii+lyxS3S46ssqv6AzqAe0wVTXqaEnyYEfv/nL1S52sFNb60
c8vcm6e9Dpm63aR+4iyoXo7jS9CMZUZx83k5/7MKc/cs+bfR1dd0TRcSCwv9jowBP8yZw8nZWdez
pg4dEowdN+3n2dDjeje66OS77Khr3RtUsIaxmjtFQQR3Hpyt28Cy8c4qKs+BwIaAy2etPL43zXFZ
XprhZQ1N3aVhInSWvcZ80/anhV5W4c5QIMWK+xfNIxx72i9vb+r2OpLc5Zs6S6reZarb9VdZ9wny
IHotr6G2IWMBnJL/h7LzWm5cWbLoFzEClgBeYeidaCRKLww5wpKEd18/q3Rn4rbYHVLMqO+Zc9oR
AgpVmTu38W/BNJOSh1QPX4vo+PM9+Kog7+4B7bgp8pGHJGNKdzWUrymYG1/rbpO1604eZ4wPurGa
PQUAFT2bNLY+2CgyXTaPlfrWVmuLtf7zNSii7f9+DSpsfw0luqmQNSrdcSbadBhkA6zTH2o3pa0A
8PYvb+bm87Q4wZOGGVp68Z62m0T02M1MuwpH+uairvtynf0W46eIpv77xVhIZXlumH8JkcPdojAS
X5bzYnBdJacXOgAvkDEPPDVEQ3r4QWqYYHEC3t66DAPKpYy/Ux5dxk0B6GKFEyUBNEY3cjlNr8ON
f5GWMSL621uMbqRtvJRe4ed7d+d5z4MT/S8yKQsqD4b89/JrtSuqVE/8dj/EnUBdkKkwfbLGCbah
4+qXz/qr3BZZOjQjEib3WFPes4Z4G9IuzMx6T0kBGLLFUBGo7hcdrbi9f95+SwYfkul2LP6Nrutu
LRhBUWMGrSvr3vdU87WTlmU+7qjC214k7v4/7x5OejoRESpKFhYeH/u9g0j8YUp22aneU3wfZbdF
bGPaDlQ0+7d26c7Uk7cLJ0JobiTCocLGQeMOTMJGz9cDcqT3+bvZgQ+E2/44mJg4+Hpd4yaLQWA3
j9FOL+3bzHpjjDUvxgN6XJ/ccmeIPRxhmaNw0gnaQv58W7KJPN/G1ZJZx7s/Z1Vi5T4X9e3sMjEY
4X5SumFKUM44gQ7m8+CTusV6UI7I4JOHILeDSeEWuEbOS87OdwSA/LxXPTVTa5bpHmcgNKzbh9jF
9x1yQMvBcCWkN0ndvJm6pmFbV4eTZjAv3ewxnLR7hOt+ObpMOtMNASpGHMhjnHuUEXlVqGCf/HXw
0E06MgDNUbEGeC2Bg/FI+g2lUr5TsL7uNMAdW5qMEPPv2PdBKEedFlrFHkOtVbrRMhuMZuYfhm4D
hE//jJQVGNeVkbkOpsX8Ksawv7hK3GGHf1/E3cqS+/xqqI1c7uOz+j44xp/WwVxou2xNsfXzIjZF
p/3fV+avj/pCy/6QuZ1C7VR3Jt+vdWRlKZ818gvzoSBHpiO60S3Rs2GcgYuq29FmaiN6xmSTjZO1
jwOzYddXWzrge3BFJj2kQ3Mp7g3DJmy65HXgz9v4jI/6ybsgncI4mFKggutQS9YvPfq9qHWuL/XK
XGv7wScU6TXRqqEovtJD+BHQcgPX4uGmCS+2fgvn40U6qitYgrcF2xRL6sZz4h2HLMAo/vnnm3Mn
UfzPzUFCys4oYoYxhfn+hhf9pTkNJKPYE3Cr0H9XGJHawTNU3JfyTdm0D0ho3wDZBDUxc/tZ8lq/
DlEjLKW34Zv1Qd9f/3be3eEW/7kmVfiFgi1JaFzvr8kq6qAfVsX++LJ+W+NMYZdTnB+ALN9ofe3Q
5raA820HHmCfF7ni6wYS6fOTA+9qr1YzbybZM6x0mKNQY9uSvQu8wAtdSGkYS4mvZnJ1BtNftjFD
bL/3a+3PS79b1oFfSvW1vxJti4wdHaqN3BOxucIX+ma+sNyaXNEDysjTszFbAkJ43/5kc+GLppkv
0075H1ijjbstsKHGr8SOPxaL7f3pabFYPYP3c/XuwLXcj8r+ML0I88tsjheYc5ubyLn/7+uX1fJ1
6//6/nAvoA7BX43K8PtyQdTdm8mgK/YxWxj8jsy7wYFqxj0OmJflbbiJ9LU8mOfdop7T2Y4JngCx
5UmZ7sAZOP/558nFSnB7cuvJwFN5kw4nXPowkxnzy/xGy9E2WE2arulitgkaLL4MsOb660tA+4n9
3Nm73W4ym72+b8ZPM2wz+K/d+eEhth8fP84fnX3eHWaKPTvMZjt+0R+dz/yRyWGVsj5eZyvxJ/iJ
sxC/oySdNHYx+Uic88nzdz4uBg22k/w/8RUwOQhdPA9of234yDYdKLYINC0OHGVOitwGguArnR1u
7kHYV3yts0PzdHXO4ejc2B8PHwaK2gpiLUsPbf0V/TifnfAh+H9+gbXsAzw/0xl6uiue3+VN/qAj
C2MnhjHG7A3f0eoXGNf8Xs6Jd42DXSUUFZ4z8vyvcu+PzTEoTres1pNyR6uUuyB3pGphNVjc5qeL
hyFrX87YFTWSWUrPJ7w0f5AGXoqMtXWz3hbBUbUD0BDVTtzb2BAC9Gvrmhhg3R30LnhHNCDT0MNb
FKQjReUNLcoEzbGFCSojhu0J5woKWhwsBg4+mei3L9GIxB/t4jSFy/nah05Relf0csLQEmW0kEgv
8s4LLgK/aDtvWLCM3AuNGLYU75lsG0O7kG3FtFu40/SuGEk9YbVkYvtv0++m8mj0UVjuzy+H9X3q
8n+30sC0RpYUEXT0/d04NYkaxHJZ7moLY3Wb2GCT2PvPqLKDyh6Ctx3kwDZ9h0oEo9kKLJBlxcoO
XDVwpR4/q4kVeKDVWATWtePnTqraGsbh2GNVLhmRwHZkUAh33Vjgdx39ZG/XfJcDJ5Dca0Z6oxcO
bG4rRDcIZtZZPw/O3Eg6biuxy8JusbQE27m6/Yv8CVrQ9kQCAZI6Uk2QIxGZNh78F5wn6eSB+mqn
SG19SPK5fYWPLiHzd+J37Q3XbHCLlm8Jn08wvNbOidJIxTtDkmug/XJn1e8N0N93Vvz6H4t0eM38
LLhK5S47F4/JR7/vPvWnlD0QsxwunzzWxgFcCJ6MF+DD+jF8Lj78I6cudiIgRC8GKAZ3BDfh8W19
elOerP3Pz/7O8PHvKxQ11x9XKKutnp8iudxJUFUJOlFxCnNAiaXM6S+OcXFKxskgn3CbMX/s7VEq
cFEVVvljBRICigJYoHomN1YWjxRMTfnQTwvjpYUNTn+t29HQ1kGNzojobVAFUC4fKBS4oydKkFKU
x3t7zp7Do3oI33VNgD84ukr4Q4MGs1oASgJhzDoYcCfwG/7lIf2jgBc7yX+Xv/b9Fvg9wnfGo7d9
sjC6kWk6wXN10LCoeQcQxXxLwoZK2OymLzWp5IffIibV7/L3/30EzDpovPCZ5/++f35Valfz1NbV
LgGG4AftSuGlgYvRczO0+6sdazhkOQlOZbwg5TgAds890F68hKn9SxHq5HCrT2s4E7XN2DjwgJs2
kYDpZN1hToubbNI44c0tul/uni7uzveDlbv336u/T+JWs4os0mFa7eB6YcXD+0cuLAtGdf3HeBvO
K2VEfIPwhJZtOXYKn7hOMbBoKnIZXPUkwFWmGjVOnr2tvhhOfWaYumnhMLWzYKJ+XoW0c6XPZJy0
BDxYxA5RANWX//Eldq6svEM1V0hJaZw2GqvXX8rwOx3TX8/Huns+p8o6Gb2Rljv/zHAJb9hAc3g8
TKaCkx2kdo7WpSeLW2xqAyjQJPeAxN0ccF0ldm+H7Ngd81eGADgYg0tj78xhPATyIA9j0h+Gime+
nWSnHTpAIGCn6m91qfbPZ2QNccpAukJwy11xZ10Gjd4Z13KngHJzEXjmVOTduzVec4GL1Tw/WG3D
i8vMCKnC6SAfibCehkvpWfvoqNjwO2ITovOgP0icnN/FQkuclu8EwYnqJEQymRizsnWzBWelc3oC
CcXiBNs8LNp+3rTu/D/+94n89/sx79x4hnFeylXXsa2yx3AWw9ZRGEjATfBQAWCdCx+AISCDvDZ3
K32EDYJ5ES8T+d0hZrotWLU3zJycaRnujV//0jDGF27qN4pd0PsQFNBm+xtg+qK7oHs+rICbK0Nh
bd95GzNERuDEtS2GOPQSL8ELrbOBU6pkAwZXbGABextjCUhhAVJCRiEQ6HG9utllPMEcO3gUDbpl
A7D2uaOprha6MTa/6JjeU+YgrBe8cOkYIjsLPWLk+AvZGtkIFULFM08qnI5Sj9EZIlO8nmQP6BJP
8FwTRUkJ8+A3d2Ccev5+2XFeEXaAEg4hGCJ936rCyrfIfzGjnRTPSEjnSMB7U8e/BokeTtzWovF3
p3hcN5siGfcSZ/8Tv0cKnSpjWrxqVa8pRyZh7oSsp/MiPBrl9ApYYLrp/lY8UmYwmqzkaSw5Q5yi
KQkY5QAK+o4ZjYXLMCd3b1upm2k26Im6zxq8KcXDTd5FXlq5Mvqt/paUc/wKtds2t0ZJ7/U8gWJE
ismAUdu2WjVjY3KbpbuwXge7DjN6KoGShtUbrOrb9NRMZO1VshYtHQ24Njt/odoSPrA1YXl2sWfu
oiABO5GMiAE9fkHOAH8Ac9LW22rns9MWaNpSYilaSnNlk1Weqj9HzVY7TfXYDTAr3QbXWax6p2iU
4P1tja4IQ42N5U/Z2Jp+EZIPlM3MgVNiYm/x3U9MqJSp2+tPqjJnuMMnhIWTcDqljnElcGVF5KlF
N/lCgYNNJ35wA8QEknvSmIW4bb0sIKOHo1u8zksGRMeAknT/u3v1P/YZlgcoK8Y8HGX3gEV9imID
A7l4l3lv+P26n8Kj7x0LURvXe7f6ZWP+x7mpCycpgzgQvGusO2rVxWriypeKbH/Z+pBk1uU4Ofzm
pyp/xRvfnW98CsY4IE+WjHXU9yUvyWk+qIhg3fmvTTrX1FEy9CR5Uktu0o7kYNVEy1JaXMtlXbjZ
1c2ffZwCsAEmtAwaGwczZJvWS+txjhtyvDiBmxB+oy5kUDghWrJ10+4uE/NRxzfl2CKt+1QerxAW
sFAg59yw/cxJOWFwYxDWRKz9igyWy8jqXI4ZDlWWaeY7zP9TjsQJ2QpNS608YjlH1yX1QNx4hkzt
xc7jBG9s1MwQDVjs8E6KsVrsZH0aezoLOx4DGkX4qLBDVl7Qi2PMx1zjxY82FbNgoPLn7iMOOIc9
qXtqr4CJY8YIDEaMeW66t3IapGNWIKtYW5Wq3Zw5VOSMk9K97VnmOW+W6fovkeLEB6N3w4NE4Ad0
AfZsJnuqV0teSpCwPmnbyZAR4LY4R+akx5ZP8YZDL6nXVFA0lW6hrxokS8bmMjbOJ7bo0zSCsjHc
X1T7wp9sABjYoBmctsIaygSUhIPbeJHhGJ/EPGuwjgb0JBMl86LWqy2voHfD15gJTTYi1KCiJ8DO
vGTj8spmebUWdePJt60/HBvxJh6O63hVhCNYTtffEmFkUXL/sOLu36ImgfpyVdpopx1uLyCcD9gR
Q8xt9tpT8BDvBr+JW+V/dCl/LnH9rv/rT61WN8ow2nV4PtVTjWSOaNROdM7RCWy/X6ysv7zy7r4/
LPQM4SUKBWs4vDtEYEOmhOfJ1T5dPFaevoO3VwZev7hsb1e3Ie5E02x0NmBiBVlf9mU5/NL1hxv5
9XQcnHtYvLn9jLHgFs71OZhfmJILl6zl9f3nOuOvuonEZ7IBRFPMGMuCD/X93R8OsN4P8lOxT10s
cGEFwsudVeMKV0dE//B34RC513EwyVyWsNdPTtD9pE3uqbN6jPEE7Fxk+YsW0xEC5ZYBNlX6ul9L
q26SzE6/zDy+D1go7O4u9m6j0iqlGWqR0m7LwUyvHYXusmuPBQItzIyZgf98b4b3pcDdx93XYHER
Bc0XOA0jAAJQ9BFtonEz7x5umGlRGn9YcF9mTLNVtxu3cCqOUC+ezW00ZiAS4dEDd+c1eDYf0SMX
r/1O/7DgaqpPl0M671fXJ21/Oyp7oPV1+wAA7ZNnQiG0oFuGKs20wc630Twg+BKg5ZFvj9UqQecN
XFEyUIWHNrhKtvnNg1y+B+Xvv++7l6U6dX6VJVK7PTXrvI1G3O2wfsEv1/GlIQjNsjE+oZsMi/HP
N1y2/jpdmVtSvRPPQBmPBfzdA64brb/FZopNgZ3juzpYq0f92CI3J4I6dIzKAcu6mGSC21S64dc/
+SWIYPyTloXoJjL/sq1KzUpICjTCkyBq8Rtr9kl86kxBosMDL2xF3hMJtHQ7NAm0Oiaf1zkUDRGV
vu+FPGHQicKuVbtnBx8utM6FiFHKowb/BERAoIAAiRCWLPHPGz6vUJcps8HAOppRB+YPP2loXkmb
WxFaKlKlKMjBliKqYH8UGFsLQn/h8p+0WMpQnKnMN0wYKKsCQ80UnUs9N1bGNhyrS2vZrSEGXY4K
6BmMNk5R+HgA2RgMGQ85vmEwerBm29EpNxaTAqdBBlQ5Ye6eiJUTIlXAOWg/N9W5ApNCNs4F08h6
Dc7puXm/Pnaj9CwpWFSS5uxErRvXTtC6PreVTDXFDXVM/r7ybrhqhJSc5dha5nZBexW46St/DvbR
5STywPmNhWLDU+K38C+Ukz33gldoaLcmkV8Ov20Y2g19PB0xVMALF+kVZPaccDLE3NAl+G1AOBAn
2HDMFPsK5+MQrnEBn05+XnT3Lzmk/j+X3NfU4A90KNXS9FIUpby7wYKD5AW6zex+ncUsqF82lC/A
9tuxcPdZd+WcVcZqFUqFvGO0NTT4lh24f1e8zpNRoglQ0ddt8lctc5ST+tS54B4qBlUiMtiLsf8u
RxqUAtMTbE3qzsxjUf58N/4+uUwJpAM7dM4DWZi3fz8PTtVQKYIglHYFSpFu1e8Y0oNRTjN5HCEs
871TN7kZbndiMYyGy6Y+hFizTluF3EpCBdJ5zTlVqcx+t+Ci6TJmiHta5vlblI+ydkRbzYBW/ajh
HfD3Wna1D0dZ8AtyzmjjvsAgyl4B66WiBUAf3lMLFLO+1klm9rs45pCfRv0oUhYS7zhpjJGL56Rp
Of6JYI5xDjERRDtxT2QPAdeR1X7IdS9BzVd47Ac4BoIxmY6yynonLEcFwafx5IKjFv88raxwS8mr
JDOLT5E2lmA6MmgexWhIFSeIaMxxPtYXtNqnR7CSy9WNwQshcyH3Z/ego++8pnMkseNJvSs/t4xZ
Qb9sAH6JJOqxjppxhx8vbf/giIBiAuxMeC70UXBLI8Ua1JaON3DhFfCk/NbjlCF55fpq2vHSRH0I
g31JGioIVQrTiiALDH/e9W3mk3UCt8e+7lSsjUfdQV/AywU7AB6sDvGcJBzt6iWpfTFGCrT61I4N
p1rqiwxm5s6gsRfwT86sBTbuBuCHt/xKzvW5QJBYeBqhXttKBSlw48Mnb9Pu9uITAXl9T1QvRnQ/
HLHTgT3k0YjSnPYGCivfxpXkZrGrOuSm4qUk20nrptumncuQILkrFw5XgcLAXrFmGtMFrhmu7zJ+
Aw5hC48WXTcdID+JxV/SDh6HVLLBTFMnQE/ZKEsnJs0vHsyAbM0622cj/sW3oLI9wxK7vmqhLb8G
4L5r1ip7V8iDI4klHsHmCR7VB1zS+lXKBeOBO4fK0I4v6CwahzmZ3wqzI1Cw2zuMupMGBGPXkwK4
0muxX5Xs/Ol2WZdinnZbkiJHT3Oa0SoNwNh8cutc3FZ5hpyx/ZNMJh1Ff/hweuTcaLMlGwQ34oOV
ExGDR6ZZ5Vb406IgWLXQpZcNyEi9idb84fmtncBLlaUVSDajHEQjgDaP5TEH6fUkhN42FiP9+wD7
46C1lVXjCUjICzYwl403rPbf2rM0NVYnuLZDjkPXxweCWKjzrdoyhdZmtzlLVuunSTzSj1lsX59V
a2JMFFbmBPSiLZ/60n6nouHX2nx9YjSAR8mirWzAFFZ+e0w+TKQIVDoa2Xau9sk4pYcTK8A6RrKo
oj2WXdfaOK23H2wt2sDrHM7y5ix5vTnlZm/Zf8YGChmDS+d9gVrIs7+4BQfsvgE1Gxs7Xuj+XbDT
aZyPQy5nONajsVy61/f2WD3SCFRuvc9aUujId3TkUVR5YcfbbfsPSjVJzz1iXBd7OcPB9LaUHCrf
p9C7HPIAsQxry/du8HyvBAJiaBiOByRjx/OIVm4av1RQjBQPJjY7Oqmx01gWHhamvA+BWKVZYYp6
RSMJ96OPRiZKHNnhg4NjW7jV+DIG7OGl0NMx9faU7FJ4vPxHj/qPc5FUv2ShLxiy1E8+4iqo9NXY
3NVXMBC7c985l2+aJ05fKO0uL0K3kC0vuZJDBcHexgxPrOPrjKWjEQK5w1yCYdYcHeRnj1N3OvFH
7aar3eppiDUun56ptkLQK5TXQTiLbh4HOLrdVYa/ym2iEvS4it+4cc9XfGcCPgjZY1hiiXR95doo
U2qvW3BRpSkKA5Cogkx2zBjeEzSchbIioE514g3Jfr6d6m4yaz8bGMktNYR3g4wL5DShMIiPtbBH
gvPMRdE+mWLzSbYZtmFie3f5aOplJpTScYjDXu8xg2Hr2jbz64txbscDt/Qd6zOBU0K5Vbjla3wZ
cfXM2tCalufIhjx08ecSa4EE8F2yesf0oLNB7EYnsRX0Z4k6H8P/GddujeG8D1KHxO3+sUECzIAV
nOH1hrc2RCbfuaz1dtq/5N1zvTVHFbk9zGQTTxlAkHTl15Z0w2CupyN2OXYZ4LUxu1Z8BHerM7Rx
FFPjU4k/Bn9bnUwsHNH2VTZRcLpT+R12t8sbjx/650XxiOCrJmXjhTipMxRnig0rlmPiNq851V6Y
OiZzgFf26wwVw6y8jm1c9N+LRXkOYT9XTybTuoGgN9PuE1EqYjvxgxmJQQebWTEnNq/h1rckm8HA
nyidi/aJfuVrzJjzrW8Y3yr98wAE2b7g39yuSQOktl2CU0AZQF4Su8UapdftqY08ogbfYGTH2rSq
Vipj+RpSfos9g1x7RKDUlavB8maPYMBzc3QAalTCuZdik0fHVMzzdobtNZX4zwXQHamUruOucrhr
3XUCQMrWygY7mgh8Xy8TJFPMBli7DMY5F/oVYE3Ngn8RU6DfkJF/1S2GoenM/EXcydcg749qtE9U
iUwfxSQgAvG+g2MDhBNy1n8p8/6e2gpFFkWeIqu6Rd6WaMT++JwwQh51sWRzR6/iRh8mMv/rgoBT
wYEBAkhGEPhgdeRe4ZJXiI0HceIo4LBwsTvomcKnL5n9hnaqf8FCX1elE2VE7rHIAPt+VeXtcopq
tZcO5ktCvu5L+NhPhYsBgva3y8JaEcu30nHVLInSnRFZO2uREIxBthZc0oZ8jXUMw/YtfpI/lO3P
6+IuKU+sC3HH/nttd7W7rqV1a9K5HhhYU1ReXoWECCGzSALBys8rXjASX97esXOMnOHiy+0TnM+5
kvhGPJOLKEak57FxwU5/gzif3kYFUuGrW1WjR/rNn6/3iwD+vdf4fr13bCC5uFm3W/S1km6PIhlE
tq/uHmXn0ytno10QWyHZHz9/qPoXzeLuJt3NERNFL3U550M77JbyKWH2LGDTZXd1NMKDOweaA3ZE
NJYTpJxwioawqDjRoPFcRkD7e/2Xhf4XlnH/2O76mSBuCRLLuCIIq29Cd07sJ2C96iW/QPXKP753
aDqEWqLqM1H33i1eSxo0F/2qm7seBSjjt4k+6ScQOmZ4hWLzmzuRA1+udme8Or8AJ4pYfHcPW1FF
ihV8asYSX/DnH69zE5MBpvTMb3VLIFMZ1BoKOiR0EaO658Fr9j547T6qIy1/c9QW2dMA8qNG4QQC
zej8ufJ/WX7K3xsZUxBY0JJOKpllDu9WAiFkRq/Vt3J3iSYprpx0u4lb0fMg1Ks8IJ3k44Rh09K/
ieM0OadYpyMdAea4Ya46PMJjjJ85vzi38hWY2+2XhfE3JcH8foF3C4NAtjo4adyyCo3RxSHOTzTj
ghwCyafwChzA3xkVN5DS5ZfgjHwJ62quFgapNpxcAHtQ0oUAT3YNpsc2yq0lgCGBPRZ+aSmvTow3
JF3Cr9N6cWl/Pe0/7q249388bVLcSqW9Gdc98kVtKa0u8wh3EutdeQyO6ps6qh7CmTa1ttkntIq6
tBHAFc/azniIttxOglJOWF0J04tsh1YpZJSBLHtbvPkILPc/7wiWOC5/uFbjbo4dqZFx1a4Zc+yO
qh8BqCGKcUCzmNm85sFf82MUmB7omXnyLFyCkhFMN2SkTL2tdY8zsTmtvtIveDbgaggwpcZVkMAx
zW/ceOCVuRiAWDSgiXPpHczbxO8ho2KSzMXyeqFKuwCm6qJWY8CvJy4/E7zC743JBJylgvEgfvAv
NYHuF4+ZP7/Ij+iR4bYh1I24vYGqVVgeymhXHSSPFti36YSKC6LFD7rSCggLWBYMkTE8fkNAbOSh
i1G9I/jHv00Z5H/UKqxhDdGBUDEzvhPn6R8LoVCUQhtop3KH+vb0IqhtnEZn7PlBSumyOKkg5wvj
RvTvYKeU7CbxLw5rW3qp3+FIKGfpUWCPr0OOpS9CG+wOevIoc+uBq+IZ0Xj0BxLh5gRM0iv17rbU
xycm1W8mbBuSuv1ZDmqBnYsMUweF/uiqTVBTNpHL4azmAqusCEAvbN1weGuuEDB4dwpXYR7SOy2j
697zQ6HNorhKtwQ8lSOfgS/h7BA5GXk7wVwmBj5F/kfZ+0UjHAgZmJEJ0pTRMjdEc+RkkIUYp/Qu
oYawuCkEUGzpHzF7PSTSgcByAfR0AlM+FEwLUc9GXotokV744ec1r4i97a81D3TGzscZzAzo+2PJ
jayPssHtgg8wZhjU4E/ZIYLjxEV+Mmr8bJ6TN2nfTesHyA7dm/5BK4ddzHB026nTyxst+c8X9DVO
u7sgVcZvgpJKwcL1fpCRVVV4a05FtC9eYw6+emTZPdRW0xPcZ2N08USiEv4/NNO9+4YlGpYBNpRN
/M1Esi99EhsIlOcpEAYGV5gUO2cG3pMBrFhgGLd1S9QIvyXi6f+4j39etnW3Rbdxklhtl0T7ctSO
DBvHsBn8E7teyG4z7rD//aJtO/AqbH9Su8OH1v0PA/1zAyt7Cv44qo5ESHuf4UszGixl58DOPaIJ
9DT7ifVicx454Uh1Xkk1xcv4V4XTl/zrrzuPMwrZwoCqKP6/LwWpkqQgiwbiW8D2y3mE1uEpmLv1
hCXIIB03D69XYeGOG6cwMtZmIFrTE9xjbfQgCMihIJGb4x4fTuXcgSYwseZgxyFkeTmED+pTPzJd
6BkopodTf8m0YCV89HyvGsczmGazfnbBN/GGxaDwCBJ+di1OPaQqrKET4MYYb4oFuU72cKJ6OYZA
JUZe1vMAW4pmXk20LXcdYvQ5ZAh48oKl6f3mov3FS//pHt2Nm4IoqvNY0aJ9jQNhPZ/2PE0Etw89
tsIKKXmAo7OSkJdsHI38h61wo2M/wKGLwcHJfgVBn7WtvYMFvgl+KazkvyjYqMXok/CZFi2Z/FV4
/bHDtpyzw1yKYwJMCYZ5Ru1xTjeRq8AnMHBJzD3SZ9Gpbn5+YUnS/HsL4XMRkiFuxKXins5WDS6y
r2TXdlePoG81j0iaSSs6WsyRRXaMOgJsZ3bcz1+iKXw7SvvrCGhQdtM18TipDev7kXrrQQZK6ucF
8fVbmNk2Y0qWHcTvtfaZxdSo8tt1pL4FO/1JWsrIHdA/eca849VZ9tNiOSQLPN9kjqFO6jnZsSsI
FtDNXUQnKAiAQeYU9AggmP8IRPh2KA48MwchGFLyZLhETcERgRZ86IBugQnqczBFH/eROdZrnD+j
YbToSVdBjzeNnhLOEMLAJLt61h/6M6apsO0oyg6wU3PQJulGpED0yLBLAigUB3KGN6NDbAACZdzV
LzAri6nO8AEJMcliMb5MqY3h0hCw9anW3ORQqBML75ytDyCr2hFTsnm6RN7or1F4E7lnWm6DSxMW
Xji4sOJv62z+QZRbxRa4zg/RMpsbeKnqrq94J/YkyJql3X5eoXpu9IGdf6aznLiObEJN1UFqcpH/
odtGnzwzXFjOvyyUf3TMqmLQd1oE2dJ73HWleaOWlyxQr4zv24Xm9XN//CQ7CKLY2JJlN/nl48x/
lPU63usca0TcWbwW3/ez1iwy9eJHAKxENcojGbdKmdPEsoUTUbJBfcX7KvymyHEEPfRwW8fFkAgY
/nc6l3Tz5dSfa4AbMlnUUIRcA2GgMTIAfAs7eyhwPlL5uZe3N7In32SGDLGXOZ9CPsS+QBNb2DGQ
+gWHUIYsHl5Cm/fEfnp+7tzX2hNfjCA83/EpuQAaOb2uM0Tw6FL6MY6p84FHFi8SpesI9Z5IKuC/
Pjfvm8Xz6jB7BWnEgkzYg6Lv36oOjCM0If+J7RRQs/jqHKQoYmMmARe3sqsn7OBYtdhZ8UX9h42Z
CLiQXGFxq3MdwtSM9tbj71pCbGbTYkrEVtx6IkWjRKgS8ZloU4Q6BRRjJFQnPz857R91OA8OFayh
w6OAC/P9welZq8p5Xoc8OMJAj13i9TDOqU3eGX73wj/fOjbbQtgDQVUZBY/Rk74kUBMrD7umcl4q
vHrp1evw2sVagCW2U1DSMy+dwMZrnjLKzQUYX6ZMwl+D2/R/bMOCPK6pLHZDyIW/X30RyXGsn9J2
F9W7UD/m6ocVvfgUSjkw6LB/0cq3azGNiCHWMRgYvBZ0PYpCePtnfQK9rbG7wfVE8in7r2ulXSva
3M/n4WCRFkfMXCTi7tSDRFx3a7xcur0Cy5NKGi/WZmP6u7L5bM29Wn3q+XzQLFTk9OFjF25M89HE
hOQ2U6OHUp36/iRJmakbe6PbNv2xrH00ADigGpumXebDdZ5CPp4FqavXo/gzHb5gzVW2CzXb6ew9
NdNV9jPGjvPmtI205eCyCiB65JMweA21MyEpw22D7SWyYvhe0YsI2cOFcrC4XdeJ/KAXWzV6gnWb
QEvWZ033VCZPUe8NBzMtf2j6nVwvQvbcqppfpZmJp14wz3MnvAIX4AmwMMKJdJqqEPbqWYvz+FX8
nqE+uSTrKNkkJLf0romtZM2oaRLMlG6BItyX3xIMs29DYVCGRpKRD4qhq7aqT9sep+HBuCaX/rKN
/ElHZI76lEZuVQBEQ4tdhh0zj8UJK8rbwbw9KcPnnxf9v/BEYiJURYfHa9IniVP2j9M7zXPd8A0K
SFFsUeu7iCPdwAXlhMxEBYyPNs2io89gNFBehsJEjK0TxpvzMVzWLoNa+zL67V38F1rz7bLu6tpG
zqI8Ci4ROdOnsRAidl7GnA4+qTLNheUpBpcknbLFJI5qPx9StpvfgLF/cBEUnVBtEBrFRBmi3L1S
CSiSUYRcRHr0J0LHqTh0AWDOYnfU2EM3vU3l4aao6giAhg/j6GuJY+XnZ6RIogS+K/++XchdE5sO
k/KUx5R/l7OC113mkY1MNgARoCvwQq/wetLiC3xria50lUngPdy8mkKZEtGLV7Cf1/0kwI0xpAWI
8Kc2pnhNEbWMeaSLwe5YFaX2KNziaDPrKbkvZBDXU2Ab8TXBPcqrnXdcbZA0ht4Ak0JOrZGJD3+0
uboYvs8DQn4Lp8Kg2XIgL7ixR7KxApSJspjjiOkqJTigJiVRMBI+z3ibgJ5fgBoNRx6jzRuHDqo3
GpHMFXg6gT1oJkuP0NpFORkSIoJpJyU4Rxg0f0dl7t2KO7+y4FMQMDVPHoHgiR1/7NzKRbuAn9Y+
8jhKRvxlTjYXEcExAZoyIbmQ5dGms0E4hsuUxIES7uZ2RQz1R+yeddf0zjvmxnwJTNIX4WP8Tvg6
Impno09/frwIT395vHcHT5p1p2Ejt+2OeNK2HKdQjiKoPxnm9NpjmG0AatJ8n+rwDtJV1IufHfoP
cb0taN3bixMHD4PB2lemKgE4hN4wWb2s9H5B0v3g6YIbsHZAwxgQDQVFnFoLNwl9l5oz9bo0Klyw
pkk+szh3wxl/lNl0knsyOyCozezWPQzqVRoshsmKHTrOD0bwbFzsa/4ky168HGKh2zqWupZgUJBs
QNCtBG9/A8GpVh4Af+Ly2J9NaWPc5rCfVONYvkbZpj6tcLBrmJbHB09npD3wbqcDhkxRtor7HcJx
Ded349jFB11a9+2hbg+Dy+7WPxVAs/LKkKdaVnO0beV+PaQIGU6tfjaArZ8w9VoaxYuvvhY4AOjL
IHqvov1QGzcyPoWfQ3N/S5agH0P/OdbHMpbixfyElS/ETF5tsK8s3neIkW7ba+y1zV6M7dJDDM6T
70BHpOIXK4GvXeSnl/uuPjXj+IZxiC/63/8h7Nyak1W6LfyLqEKR0y1n8WzUxNxYJkYQAQE5+uv3
08m+2LX2qlr15XP5IjR97tmzxxxjAIfyJeTArwyyVWanCA3AiOZClUu34H+xa/6Hk1f/t86nwVqh
CGA7DvJ/LAC3yegkScZkeFNX1ZGQiRHhCJjGmGmgG2JgLzDV5/B63RdEbxEEW72XnDQf0pxjVaff
gtrgJPK9K1nYnFtQYtMWgWzgLsFsfNr3xWuJPh67ULh/cV4ThjCEzXu9NwnjQ+s4slL0Q6ClW2u8
atMvkg18Ug/2ZcFplqJbtuq+7l+JiVNrWkW+ngtnfIlwpRQMsZfsJ8rqP0bjv2wr1f9TH+Y/ttp9
Y8j5qJfjHSgOhEaO3SJbdITR4A3tNac+vBbpT7x4XVjO//NklQiaf5kKNGgMIKkZm9r/Uxh/KZkx
STu6IBRdKKlE0NM5bABYewa3dj6BM2Kcs+NngLgvR/MBPLMY8NtujNx6p1qTGXD22TjAQ+EIdnJp
BZcbGgGEzQit+ieXCdJdPtmZZKxXglMWVUWfSDxb0KrjVvD6qZAWeIQxvPvgNdhA4PQFb6u6SFg4
6Gsx+SIhSFh1MlO+5L3pjQlUhbOYKd+VXYHKND09kL4mPVz9d5ffz+2qOcDPkKwFmYAQI2q9ry3B
cTwBbSBSAJVrEl4v9i8QeLQ4n7SR9eB4dYLbrXbRuLZ7tOgmyC8m8CXCXH2LuTEO+gMMqR+wbp3e
DHAMIxv1eA/WUVtx4xk+afir06D1x7N0k62KRfIJlJU9TxxCrurH4Wvf+pPg/pbDyd/vXz+Cqz9a
JeE4ENqS9YL7NuaaQFSI2z3DHbYGFYjp+R9o+H81NfB94UqB9pZu8Y9NY5ubD9ipRvEOz5dwTevE
fW13i3I/4DtwicjQjpmEqGPr2sx7qt1NobZUacqUZfAd7tT/GAWK/P8DEHCF4mBRVM6n8LP8E6Bf
PxSFDZGRvj0hYDc50XGgwgSCh2cRRGvmjnGdYUJMiMlwFNjCkwD04ykJW+hd86UEqfPELT7AgTep
E11vcD9GzqR1HgMBTd6AixQC74mLA36EUsDEJSKxhQ/X8AdsA3CPoB28ofJaD9gf52IGdgK+DNDJ
7MV+0ckZfvHYBcGsorcyQUsdtJX9iv30Rrx/eIKxPZr1xIW3fty4euurrc93w3Ca3MmyoH46xPAA
JLobswKrxpxKdHD8upknZ+9xG+awdmRhYgZ17JtgzZUwR44gC0H83UfBANU42BnDYctOeBXOSryM
uXuSg6IO8nU7oQkd/sBCSqbfpeLyLQubZv4yAtgHFNVVDHgUPbTmOwIW8Q/TzWu3BobZ+qXmESv0
92AV+y/Ohm+2AX0dwg2cT0QvwNtOCvu34hg9Z4a2blgtKCzdnhAEFBMKJMK1QUG2xK4QiD/i/MrO
WidF++QWqnPtJ/mWF/yYpU4uz7PCP0F4UAQDuzrCTYjUZ7IHtPeIbL2G6s+KUpcQubTzIh3Elj3p
XFhnOfwg6i+VnUJyBihyTVcDaQPkFl8RBqVkE/QPuk3liOmLNE53N2od8WPqTrCyGmeswjkkvvNF
VuGfc+4QHJsuEcJMKXJv91D6EJtz8oCLVkTzjN0cpgD2/6nLdZJXZxLCalCJgCIz3Vhx9UJ8B5Gf
njz+mZluMba7FzIbQMU8UyKkHRlrRI3dW+9qPyP88yVoXTtncUo8ApjjD8B81AaUX9RPqk1HalDB
71W5GFXpd1G5yTfHPyyTMVEfZQBXBJ26dWogKIXzniI8Ev1ozm0agz9/tX7ahp4MSL62o2GqogUD
gWQ/NSheuX3SIpHTrk0IEX5MzX/2buau9Jn0foeDA5EHskYuS0vvls1pnuG1GWxVIqDPosFxUEgd
gFhaSTRvIvIGOlpp3sa3oK7c6igZYTsW/SH5MGrC1MCzu5TFVINOdhu4nB4uR1pd66yeY8j8gkTy
jZ8ayCzwut5VTyiauRpp1YuM4yJlUYyglp0+iHXT3DvErje7ZxuRLPrfYDiN08R4OYxWtyzQHn6l
wftD8Dnzg6UZM71cVWaQZHOCPRmNI8FMu78/EOLoiKN7Qq4xzRWHG0tj1t637WgZ6R48ElK6Z9hm
0YqY0TteMpletYseb0+eGq9jmYYmrDYoR8Ht9jEqV13kScOsraeG5r1AvTLsHq40mbflSk/nWTnj
ThMj0lJa/zEKHluG1Wnsy6Npqq+iwZENov+VW2xH3et7wj/SCL4JaX8/pdvXHbbOeDMxpM9E6dEa
ce9A0G8SmsU4lE/PSSAGq1G5+ag6KM/NSdkQE0uu+3ky+RkmuG317FNmxEIKwo5tm8WbJAGQppzO
bTZvyrUOF8JQdB/qMCOTN2VjPo1pNsos82lX/VuhHvLh5kPYq4O1OqZ4HzS7k1wNnU/IwTDBusGV
+/MD1ACqjNWmbCDdkGS7J+Z5VBBJ1ThgXXNOPvTZoyWw0K4vKhwpDA0oWus5oK4+3ffwPANLfgUP
adngrgSe2S20a/RaDfCPsWF6XNP4i+6oI/v28Gk9GmpQdqn5cqIWOSgm5jvHmYTihrfqWt9aP8LL
nA4zpfOSy+k6nOHtZedSQSOBOcE6fSyXIw96UP4nWL/Ff9FJxG2vsm99Wp+vKY4gVFzMD6FdyUkP
cB3h1S8FbsadcM5F8KcdBeKxbCkS6dnI9k53KK2vF56NKBC3vvBssDHi5moqdvQSicAP74jEPsco
EIpXju1i/ZWvvz5NsMCggojjueYvlsDJkVVmrGzuDDqj+JHKIzDc12jiJpLux9n+VB7GBEKNXkuq
O4/H87rF1w+G/Qbk8xoDBbyzPkw0gU4/EHx+gg04ewEzqDdDtBnJ66GEVRBeX7efXGP5PWdnLYV3
zWtSX0FI9t45iVrbHqNkAtmtiESeSmyU2vA03pgDRLjPANcge/m8Wjy6ep5iscUL6gv1lnGzHEO2
eduW4h+0rlVc8PxByYtTzyR0KnZr8HwgfmFWzo+y2xLyozvdGQx6/wYBRYsxmeAwnj/PNB2BOfUU
PHLfWq/aJeb+hW4TzQ5g6UqDZpE3enkjZAgvUWTdZpOQ9rj+rZoFzUUrAgKnjwBkB5F6cxsWbCJ7
XgKZM6GD1DvIZYp1ua2QSdmWsGBDuUAU05Y09Zc3OaFxaDMCT0j0EDw0AaGA6zWH0CmgV5EllmDC
ReoLNNo0H+c907GtgevCl0ks7bpeU0wdBaCTXx6U7wwWbAIPqjVU0ppHnwfiL0U+Uy89g0OLKWih
iIUdE3kWzSBYWybr2/K2zbby4bkkaClf5+t+Xm7ZNwqmNna+2+EgfTTn4VBxqAyHtPlR7ZozZHFb
I/wccR60q3bVenzozvKhgNncbc4lUU2P7XNZMj/cbDRaOWyGyNZjxcVWVn7PCcQ1Ys9dcYYwuLo1
mwG3pdcyoDjgAAmIIQ9RsMwpVzU9heVSHCgkaxQ810L+CB/Q1PRe83qnokiMooKXr02Rme5A/ROK
JwfpZTjnl+RYr4tLwfcOS4tWFnR+RIFYwzm5UBz1RoAxCGHxxxfuKERTa0QsCIZicYFIM67081NI
M3M/UWb8xg+YLnzpWBh+74uP8kGmsurpF6MSXdLd6dqcX4QMDFznlSNc1qCdePyD//IcfZJ/nYiz
0+gVPgk3uI9uNnnhCm/gV+w2XstPxMXxTx6hXxYXfswgTSTTY8HbQdYZBfz+lwbNzHc+pY/TNblI
HyIH2TalbYfDfVvt+rmBVuvAtfs2iqi84UAh+jlTOkWi6w1njiC5lF94I4mSYd5EjyLR5NKcjevp
yuChVFzIOenB6xH7Y9KAcZws1QH07eSBpPgky8b1wQxwpv6MKx0jvVQ7wsl5uEZ7kpNE8kCVTR/b
lNQFzRxz4PXlEMPg8W6s2KVxJT/xkTdxodoNh/QiH5LLX87SC83KK6kXjFXjSqH44e8v+U6O0LdD
mFsaeEqqgybjpKaMzOaltHzpW9G4D8ZCfBHdGvNXNlE6f3AaKOmuyb4gIXPDgUQVDjI5jVCvzQgZ
rxPDQc0Rf0NkUR05FEi3JkPkjuEtHkcfY0GPNHZARNFvAV2M1vpo3T2tVPaK42nTXDNKOjmPz5Nz
yQhk/DEByFAMgeHeGRsj7Pwa2UpUQc7xutrlx5xVB5wJlhhxDC/6frI2NoOQYt0Va56i9Cps4pj0
DFS+J16SWET6oBNAVBHSAtDepztGLbMx5HERajtsIDjmIQa/WNEYMGCxpI+JgspdOoKIwiQlKhLO
Pxrt5hbfmP2EqJBiy/T5nHJZzFqlGOp8lobD1oLZjSgL0mBTQALQmTA4ud8YLbItC+0pJ7jBM02f
PUC8jimrdm13+UVXXdamnkUcjVloneEOb21oBirGtfmtf8coJNi0MtseClbveBsTZLdkVUHgQ0cB
bbgqH/GFB+sJAD8LJVQ++XuA1GKzfHluIQvozvkOp4SQKzizZ6HQDDdov0RNTMQreRjmsCcBirnb
vjxIGWBBuLzkJbM593ET+WCKJ44qIsJULD4O7+ST/oqaCtPFrqAviVlfw1Ywv5l9qMahmSdPtNrE
wn3yhYYAQb+Il8EqD/u/HsBGjxoso4i1Arj206HayA5Z4J80DB2MzBJKCl8ZP3HDiy02CCoKa9pM
ApSqJcjtKgaAFSeiJ52QPzauohVq97lk5phWb83na0fpOmI/t3cAzoqnzwDozXhFfEzWlKlibF9Z
YiQo1ndaWOwQTvSV7YlaZ8nk8JNRqNh8Mlex4ZsY0JL5Cn3dtJszR0tXbYPy69oD8s/9TAJMukSQ
EbUDZZYpqo9PysIX2poQNHLHtPB6TuFhY5phDRzrM8p1xwbPPApucJID8wSWJxtkIp6IIUVMIRbs
bdSDGHqQp1DLXrXKEQIQYhE0uvmd50+7k1fcSR2SGVUV6wB2AvkBMsdstB0jjYBEbHnImYsgPypR
0QUqmrWIzrxERmkDMvpQQjbnTIM0LpEPLst8c2Y1L5jdNgwWOtd95qXrEYDFEPMNIqIPNraE/aZg
VgBkMnUq4p9MYdgBfOYX7cpoZBqnEcsDWsHBnbNBIskyp5FXvJzSUT/YM8CqCQybPw/Rsv3QhJZf
xvp/z6wnM0cUEGeHV2M+uSIEwWMM7odp1+vnRn/vXjaHkUwpKHdrtslhRUBOmP99zGyMobV4ATHT
TD2/X6hZhmp6gTEoPVbrv1kBGjVsjpqZvbXpVPnNqUG/igZzUATfgHr61t96DxWV6UBI89+IS8Sa
bH7ARXRozqwECsMBrOBcPhiZ6Ly5CAhMMWaxAuzXWgpazmMYbckxM+38Ir3EJEUNnK6PLXNIfanW
9HFmJyYg6Rt+kXbOygWWrRXzS7YFxlsSqGnRXFQgxeI+lsV0J3M2jODHDjg/eyVWClj/KFc9x0nV
nO+BMhfm4Tza5uti1xJf9ts9WTAqXDL0QRZp1jfQ6zeHi82ZIH9MCcJ8bgwaOhqjRamYVAFw9fMb
kW+HU0iOGCcF7hGG3g4+rQhhrDqgB9JEFF4YE7g/kI5kl/Q7ffBJ3f91N76L/pSQwpTuQde9GVRU
CW0LVtpvd2RU0R3LLeISm9SLwsLjDS9vkR3UBsHuYofhmE/mwuqIxV6NAEQyX+xkgKprA8TzOUcB
E8munFfRC6lXZtnYbYcZdT7+nXtZHtR5+yZsRWL0vzkzu9lYoaynQlMa1TYTDUn94xQqc9zfy8mV
VxHqSLRQaH5Va6Y8asTTPptrsrttSZamITxOaGP8jn2GIZ2OHFBwvmhpSEaY3KiiF9gMU/if6DXK
vH+rMEgVD58Qw+M1x8wAkfJRsTS9VXMsTqAiW2Fxs37QYn9vIjOiJPRt/bdIv+3Ja7jIUsUndckn
V4CYKiE30sCiCaCERR6ZIDp2Zc0ZzXF/wnaVQB0U1OkbYvIjj9jKfz2N4XIyRGJ/pWCWYxXmj/WA
tP+yw3u4mRL99S0+ucLn38rBrMj9j60yr1cjOGaXtyXKCVrIIkjrkzK3MYBoS/ozSzXPEvpsaQhL
TmyD6Z6uD+K+wwyneZiYmC+YMFmTeYpPJgtmVwbF85xe8iO5Z4tDH6ZbF7vyfLqqnjl7hNW6O4sl
M3fz3WM05VnyT+93eJ4aowCkdUpDRiETAlseckYTkjTz+xOjkLbhJu1K9yqX41LUDysfdlKDUYDd
ipMRla3f+Ym+AVMDkxNTn0YLMF3dXJYszGZODdQVeDGPCZwlCWui31XHyQF3KBnmnxjZnLywSegW
xiE+VmI1Z7iz9OEXoBm5qztrv01C7qEcEtUhWtfFmFDm0vtozgwFLQTVxnP8ifbIQmqZtiSXlJyK
pbAUgDKSyA2/EC3/O0+2r3fu55/c3M/TC7Wj0hiHdoW736dbOcRUMZ+Q/eyMpmtsSysx59PBfydZ
UuERRrFY03AeHDFsReLg0NkN8nehHukqrL/QWFBFTDGiw77YvoieQEK4g5j6sJJ+TRGlCXmeTtHj
FXguKxAr4kmyJ4oDvQzNAGVGJvgnKpFdLuvPKdcYjH/ForgUlLkKhg3WX17H31MJRfX8diSmfCqP
rHMP0wL+H6rH/Ka78ALSIFV+5Br5pUOwTvCSv+sUqTv387/3YjPyRW1CbuWNfPamyAMXuY8Jnytj
gn1/eTRIhbfTXSkyKwBzPYXEJqGJdmys3dqNoQgLizUPYc6ZqxTUJPkhJ/RIdtSsWHA9sTX6NfO4
TCtjCPIy8ki18BzvphZqacV+jr0Yb9J7Yqh+fyM7aXKmmehAMLvxG6YKBcQE459iyzTFf/g72TMg
nmf9g2sAOek/kJU05+7cmJgtIj/punXwGrN+F1M6NTmgEFQRkwmjRaSMRXOmddnA9rsUomNO78/s
z2kk7deQJQiWBvj9YxaAY4sG5aH8cp/pAbPuJf99MX1nfB7v22lyyZZM9pSedZB2ZI5iaqLRaT6m
OGWOjXsP6pXsptPJlRZhPYgJ4c2TrSkvH8aHVByVaIa7fpR6o+9qjq5jNKMLcVyhI3eRO+0cA1ks
hYSfszTm+E6cvgmpRVG7pyk8BvBFVGLqYlPCO4ffzXI0y8JbmHHMZvgtxZBczg9IgKeZhm9iPSqZ
NXg1LtzziMhYtsL4G8c+jcpcQR03aYD9zRyi6TOGNdWXYgRyrpiLibdUQnov7jxZwbEikm23ySXa
EtjxZM/EIsZvTBIMSqanJJqNJVfXtsaVOYqs1OZ0fMAOpcKYT7hW73gT8x4xijiFlsmFVTw6mThr
F6zML+L620ES9uWjmMnlDZ7EBW7QF2sRe5zTdQSahE2MJAw6RV6y8vMGDk7oXXn2yc30BHohs/gV
bZOEcxz8CwpsA2lY3GAujpaStBAHJVnBBovTzwpakG928hioXQTJ2SyDMP7O/zHCjQosE/3rBtWi
XQnjIUuDkf6txQtUXCwcfxzPijHbVQfGd6qOBF9mx1Y1xlcrLYcDnXXSfPEgUwFQGjYf0jIbTWNO
1Klh8k3p9fueHkzl474cTbmAxUbGOVnSq8Wp34vhS1gHHg1aQFpSA7QhV4xyzQpAG1at3+NAxweG
VHX7xa52QHZ77HOKZWBnsy9CQerkDwy6h6+zpwE8w7EYWtwsc/hH8JQHWKiYyzEyRzvsSuEVxR7m
d7Z41bq+FOt0jQ6FsAexi5geHmfCjfJpP2+nEJTa5UK264/T4s4yhJgVureqF/MM5ov0Lu+HfcPZ
0Se0wbPT/OUT3o7q/RzElK1fn3hKLPk7SgmWgbHIIi7sDgMQqM7DSXFSlAVc03RgGz05EchhDT6N
0S/nw+SHBd6CfAQftv6VvrVFCP2DPPbwhd+Ij1vJGnHpNkdWEifdEWdlgrqOcylwK0Vtc+KTcwYj
eEJt7Uef8Q/tzlxsQ7JQrThCgkRPhWqDOPM9B2fNZ0uzQiI0wDdtSYnHTocDlAaSHQ6we/eBLvAc
wlfCzg2rWnHapqPLcrJOuvMCQgej0CBciEAXnXL/2Odw7yXO6yuRnQeapMvIWnM2cS62hsXSE0Da
9wCsvhgWGmQPX+SyM13OgLRze4HI4FHYzy39wvwwQUKgaB3mRygWfOyekNVmfQt/OmBPeKBgJ2Pf
YBtICmQ+/pjMYUDQtFEAHIzgFhb2UAX0tZx+07Ls9bAGdQ/NU8h2E0d/h8kqyANWHyc9Cp5/zstW
eKtD3ATEwJQLEfFczifA3niBmyFKEvsdG9et8TNGkmarZPshd074LiUgnKyU0EFZ3ba6cdiBS4rH
Ioejq8njTa8DjpAyoF29NYE4FCopzJJDQSsA8oi8RvExu5PLJEyn9ccjyL7guFSnEDKzOQYrj3QC
qHkk9xb3gD3B2N2VYBU4G8FRqhMKwHR9BkQd4NOdslq8iWCP/qv60hQgbaVfLrC/ADgTdGTaoOi9
n1gA8TsNGIVAGqqzW2isQVM75RLfNTw+YJxCVshds2TfRVdTHbg5eo5UjgCorCVB97axKuf91fRH
BzYPUFsAO+gku90X4TB9nR87g9DJHWxTItAZTVv07jYTxToBtD76p6Dz7rtn7MIZAVPHtcY1D+yR
/Qha1PBaLEYpC1DwPKqLTIFEQejfxQfwTe/6JDT38ltBKxN2AWL/4SioPuvuLXGeRyO3FPasxBM/
nBNemgFG3wq4RzPttwDNBuyub3KARu2TGDQhl2irBLkQn4u42vLeCTXBiuPkLxVHzvsTqpoJ3GA+
XyBwMU7Bo53maMIPjo6Ldac9V8S0NejWTKHOMRJoXKIYpx+b7Xz7qFT7KeObwKlNTtE4l616hJ/C
FoFyoD008Un0g9DDSZa4fw2g8Q1diH86/BqXbhvAyR1pdqH6pIGDgnuhFAEaDA6tBXBkuPe7myHf
NYLckbhOcAZsL8Uj7RepEJ5nQgjErAEx9kOoTf4F6VXAO/CCQawwuy9qWCkZTj/91wOuGNzthWMS
Axz8b4MnDhJ/L7iaEVMjv4TxPUUJJq3LJ9/JBhkg+wCgTKitmb4MvFk2rCRIRsIiTIgIjxPr8Xcd
/UhiQchkS2WQ1V5ICHIbWD2+KCM7B/3Cd1LglB0ObfQmI3HDb4LiLfwRPJKjK8lPBK3AdsO77s6I
mVBjFNrIGzcTS/lSTw4ngn9Jco2McAv/FF9GNj9B5UBoisltqtP8TqjMTaghwKSLx4HvfzdzP6lG
yoxHDAHIxvlpc/qnQkccB00c8mwLdS0VB5xHojXsHmkhyX7eUZ90NFJ7R5WFBmDKhW4T1eSR/fg0
DPcl2brpQfMDCIH4GxQD/kAIMkgg+HXuPkCBlPg0pn4kbJg+eePvF+k3gTtKDxCviT9m/+KN9PkK
7ynTNOYwG0TySX3Q8+9uLolaoVdARHRbGNMVdJ5uPEWlnACLGX7nGAwr3YppdRKMSvc0+kgkAG4O
SYrrdxsWVr7/lYPvvGcUwdsEqttm5WGlAt/AX9SD8BA84DxlgLNCd+RTfed5CvCXkFrPqCCiiqgy
arNaxd8QNvpox6xgXLt94j7EiLi7yjwFQtsHAO7oaShZp6AYsk36NjqJXvnYJ96w6Ba3zXPT7Uv/
mxAwvwKRq24zHzbabAOaAKzW4vZ53wDgT9+aH16nNQ7wDvAcFX7gO9iylQ7BBevvffOC9fJjDCjk
NQnSmn4u4BaV7PTU3ace4LC9l163j7/zN1bh5ofigbWAw6i+5Gt85pC3WeVeR15TqGkDRfDkhQ5t
rIVs6FSUoISs2MU8U+bs0/aaRPwB0jLQ5hKsxf4uPIXPTX+RwYml3m3TzkzXdB+L1xe9LeM0S0Hh
nsNwt9xAKWTjsHe+WOOd15Ry5N5pzboKalFAlIeFHNkgCKDPgdDKenaALXL7Y2wPHJa7SgG2Wfb8
bLG7b1eot0wB+UD4o7gJNPsEM+lUDuIwNiYDIb9PqIIIekHmpHVupXdvnWEhcop9IpinCBK8PDfK
zHvSTsQaQMq7ygnWuwVEns8m50eYvGGxANAppji4ms/cY93W/IYzG83v4cyOIYyzb+Dah2mvBhBA
VfE8HW/JiaY6Kj0SKQRsUjC7GCmFjckCYoXMgHUBHsL99IweFh06n8ZE6wClAXpjgqZRkDNxJnvt
gJMMGDUWiSke5GKn/IJaqPrK5ftkX0Mrwkk74KJ4zrkJ0BNY44CAWfChvRQC5woiL282a7zEsMU4
SH3MK3B/xVEab1no8Scr+kos+vlm8vK5sYQhjfoaFmBRCt2/mU7yMXBKhl8SI0iH5W0zzp0b/QWj
BzwTMUmQaxECoAZaH0iGQLs0W5317E4qsCYQr77Sm/eH5gCOoTL4UyhT4XPWw71sB6tjofABazOo
lskk1LpVq84fckju+AWyBbaaxTG/+VhKOm4BeAkGZyIQM/PGdNUCz7rFxVZxn7ILEuvJ6c8N3M6z
srlr8tqcRivMQ1R3SPwMdGK0M84YR1QNrx8+q3g2iTzANDi/4YvWA7teSbgnCEmUPTMT3kdBol4R
Hu5gcCps6RFOYIHiONXeFZ4ReXHnq0+UVqyKJ7DpQedYAGuwtPBaMdroRG3j0iPwWwtrCAN/wgaA
bRKkdJm1Q6xA9owDgCX2b+wLjXBy1mUnKnxrQSLyGRudBfxHe4lKqNcganDlUaHoni7AEHlfbBjp
tsVbscZPfJthFVPQ7CFUmZtNC1vzpccdAHHAhRoiL5ySKHPMOfYEJwKLOMqkicF0EE8z2AadjzYE
CBTn7BQd44wj36cfUGSY+JR6I9WCJo1ilZoD5ViczbF5eRDT8uaUCNCIdBxKR58yDsURESfCZtAt
m1PV8G8nAjLXwOFnvV4z6kWCbFN0K04QSbSAaJ9NMAYi3gnwCbqHR14UHE8v5vO5g5wKBy6nL6kw
2E2+IIrIL5TEcChas4Q+jqJlwSio1hi2PEyL41HGOb6jkbiTMdZzHCOS4XzJovHxy3P0Np5iA8GY
ilEsKl0cS6KE+cOAipsp1Ukxn9sxhrbsDhx41WuSaTUX7R2OQsrtINSzc4JS6ylkKTtGkCIOe96H
T/IzOae5UGhhV4cdnTcBgwm6RQrO4SGIKgpLvZje8NnB1iiqu71UF2pE9BOkDKCvWgJO63fCLQzS
B0JGKD3AvokUOeA3Z5wgjoEa7YQTgIOwyGNvSnsIQBcUtJnQ5WY3ZM7ib+0gOjYL9fm5bJilBTgH
fVlCr8fTJyFNrejpGshH+s3viKJeRwySNYsK/S7NvQb6NKjY8OJjLPCyckZ7DUtoXz8borkcHD24
jKj9/MhuY4RrCckAjhVx7UQO9Z18nEAQ4VGKnH7K3pdHGAbsiWlkgXBaAvvrtqcD+lFs7JnMkdUm
VpxEDrROx0EmI5yjminwRf2d+QxgIfMSmkjGD7tlwHVUzGjepa5xZtsb2VDTvWWpy06xWmEPmF/3
TYEZBBQSuxSraOyJbSny485zH6+2pqss1E9zkZxHIQHF7CCg6EAS0zoBCtpiYysV5I+YTn4KbNZ0
WkC4sQ3N4tPr1g9IyGDdku0nmlwKVeSMCN2BYKyZTi5j8XNNDHvnIw/+wGyXmBZhXYrx6HWWuWf3
kbLPgATvYVnyarhE0wg9gNQprs8P5uDxHI5JqRBK2qpqjT8iPGR4SVBagGZw8DqkK3J/AnoKCo8B
Q1ZwgXD7ndMkzutMK5trkaP4ql8f1Gu0lqG7TO07juzBfTQ2hDC65kif4+8bPg2i5xC9ckaDHXH0
Uwl+SITPR6rFH8miBfMKGsV+Pl23Or2L3VPM1GZB/ArnSNQipY1Mwwzi3iz1eLsGpvCjHvlaBaDV
Kq4oGCNXkuT+jVDt62RlRC7PEb7Ae15AjAc+rRdSvalHBu+gi9lqs9uCHfD3IvSu4xHa9EQZuifo
XYkY5/AG/ny22L9JC7KYEtAWUdqcPkJxg28cQ/L8IMEUhOY6wfRMnYGQKV40MNn7RCbybIpaCntC
TkQODzhRcKVhu+jo4bgF4pXs/yWPQjbIrQBFQ3KceyNfUjljgXDFeXBOUnlkqu8cQm10pg0CwCqP
VsmoaGhEoIjkjAFcA8bc2DE3iqhbJIVYdNwGhyN6bU8X1uIC374u6ItzHIp4elXXHMQf5CwD8JVY
JMw9xFVK2EzwyWQOKYykNczGJw56KpEUTKPq4FZ4Vgmboh4qh97CdT6bx6r/FT/jnw0e0Y4qdjpo
bEQbOHeQZ5nDDVRNzDkbuMFMpEMfIwNk/w6DjO7w1IR3ccjC4R/H+XDtAg+hBxIKIeoU8Kuo/5io
kdjpkJyoVS9loLDfFpzSsI26DwBqYMYfK+5+UWCCGvHYfUO7zAXSHypnMniQFUJyQ81JgCnhmVTh
znT0zhnh6uKAipbJXJEqwJiP8cfLYDL2xcDgUB2deSYj1CbxIMC8QxuNHW7geThv+ExwzeE2fUH/
KKiiqXQd2ifgAHyHKQdHBeXH36wImXI5FkQwNUceJVsJu8Xvln4ODDBanztRYaQX/0ru8EhPYAMs
hp349aZtEwSTOCFsbOK2pNCow+Q+rQ241qKPWg4mz4AX1TjHryqxORXgg2m9VGFRFJTpbbQxDUi/
2XQGcL0qnFplDn+v0jbQceTATZ5WoOA55sHe4ORIZIfMlkZwu5BXiKkKboJZ8zk1sbTrNMxfbs68
TH9LPQWR8xyXCxgWvMHhrzgFFiVVIa3z5ORyu6bUgjKS+ifzz9uW7qHIC8O0IHqmReL7lPJpr+Wo
2+enZXdaxRihUG3fg0EKm9u2k9cn1LOKJf1N9GfWiPGmLdavcThJIWunLYnm9h/DO69tHzOYiUgZ
IT4dXT7NSvGcz3vpvYcmj26LIz7miMiH0L2M/J7uiYYZydLayv1ddANiA6HbBzo/vA+Tn3VhHW0X
ZRjbX56RKPDPXFgul52zLKfhUYStoARlj+z3Y/iyj/n5CP+ZN8JtRVAy8ERv7MlwaSIe5FC168dU
88rpcXl8zksoPd7D5dGwjuiE4i3Yjb14u4TPYGnw7MiW/PP6vgbivmOIrcGIO3hoHXfpzhUWmN5N
eAhosk0vswCD2HO6j51b87O7J3zmWk65lJP7aG36aihtRnj7sF7WEKJbMMGQHhw388J6lx1eyiC7
kb18KXsEIro8iNOCd6Tb9/3IludMr0TkYGSjWWktj7ZvW/Z8OT+/U5g1+TlDYk7Cy3l+ljaD817A
QdA5Z9+w9r1bon5pWCGPotnM08uQ2oSG5aN3Sbyw/Mra39bQuT+sMLdC6nlEJOd7M2/m595+7Jo5
/DsiYHTZzQlRsMI5xoINBRmEPSaaYgMxnxi3zhL3TIBiPVSrIYF2cxJX7GViibfIjntehidryY2Q
+MTWEbyibc87x/ZPlOUY+mc79JHjJPH5MnHd5d5X7KNCGFJlUX6rpj5dNAu4O+Q/873ki2wg8XpO
LP+Nx0g9XFbiFXs2VQei0T0xJj8oGePExbtscxcJFctuqth7M3zuyFpto+3jTDzzYMPZTPFUCB3G
1jH7Xu55Md2Nyk4x79jOiyOXaWQG6dgfV4tnOpdLjoVynD0ebKwPNSifAOBdA08HOzt2oARhrDXZ
N/JldnqvxgSILF/JPnmsYmVuVoGq7yF50ac5M+9jF3OIp2zLx/vjvoDt2FA3p9feeC7b8ftThQh3
P8rOo/sXonPZfdE/9tWLA0Ii+QiG4vjr525icdGTen1eS0HFnCDhbrwdOi0cR8esepNwNSrTMYf7
k/G5bHAVEitUmkc9xwWD0YYWMwDrypYU1EZV3cr9p3Lu+KIm68d9V3SypU7gQHiKZew9FWEnbANg
SD2xs9IJF5B6FOV0+3WD5YnwwhyfuKEAP4WvgUC7eMQTBR5HNpYo2TtVv3lxR9cabj6ejfpN1v+M
cHJG2gpxpaZd39LdU/9U5Y+yXbfdsVpwj4y2KlwAyd0pfoyXk/QYatgpnElZNdDduz3BFSp4pIUO
ZQ/b7t2Hc5t/1vjaf3+toEcAeB+IEyjVyfECEhn2ViygHEDM8mHAs4KJQvSqXXD2wRUCR5He5Usu
xPK4olGBnJ7QdQAIo7hOeGtBCJbV4SuAExT3zt16Q8a03sOOAFEveZs8RQZq/Eq4AH4/DVg5kXKC
UgwVP/b36IEi9vu0ZdMj59rJecVBVEAPDfGCrUEgQMQouxXkoHH03cEcWjKsMIysL6jI6p8GUV32
bY8pcWwUm7sVwyVp0uWtohiF8ywc/kkqt7cKSh623NBtOD1uTM3mEzJmijKWOaRx4h49BpsaJSO8
6kWN/g9P97WcytIsAfiJiMCbW7w3EiCkGwKE8N7D0/9fr33iRGitkIFhpqenuyozK+vn5tQXtfi4
uNd2q+fV/mxYNqf62VnpUTfd/hiRo4/jKoD5UaQR4c+QV/Mbrlxr4EUt3AMrmcOX4nwzIK4+GIIF
1KteN8VNZ9u6fUXhwd6z0Qgt/7rK9H2Ftxm88L3P/Dcq43vZpbIVDJ+3KeoY7jVe6WVO0QX63qjH
1XdeCgpEKtlVeRxpeEPUvQNtwuvG4aY7qA5wR68+wL15B5cIbJ2vA3lnVuj97yZ6sSF0+4yI27s7
FrdAJO1sMRQSOTCo3qzXhvM7alSoFAmCDd9EXOgfr1GjenpWC6niQ12VmXkomDAuP/Zv6O8EmYeC
j3PS0UPNj1e4J8z3UVrmD6ma2+anBcAWAm2W3dsb7se8b/z4bmaUhKHmiJiP5R03PVCq4nwIlo7i
HOXd+FNzoaclPOMg4qV6IB1sXs18laNeudVUvOplz0XhoXorJ1woRsc9/y+fpfH1K+oc9N9SBJYx
nVusuDOg00tlV86OK0yKI1aQQ2kcKeJFauNsProqvXNslluvcTm5gvaUN0y9JanCrXN7p+Br0Tmr
Z8bfX+E5okr3IX/VzQ4pTJ0I3kgU3+gWEoUzp8vaJo0jzy+VFV3wyqGTbWqoNaJ12asy2aKAa6Uz
XFbsBsuBpZmz+fOeVWN1s5KNVVNPVFZYx6+SYOAEAYrkHtNLrX0pXvD08q0iO+2IqFHqo13Itbyz
1FMp2HwJXEkno2rUCil+4LAtKjAEPjCE1mSWGB4UKkrcyJsQ6dni/iPDkmeswkIYmtdfgJPNrnsE
urxLJ0Eeq48+E5NIncGCD/du5/tmgE4V8h2jGxE8EesdSu9JbJIRlFHnshlMNFLp9ltlzTTSzdQi
zejHO8GHgDCePcUSiw7eK4s8VT+lR6n0aDmRswnZnyQhIfS1Pkx0UJqkCIqWFV9XhZPXcmYe3iNU
N/rx/IlUQoURYUx//C6ngFCHigtdulkUEGRJ2UZimKS++PazxQM0UTNwhmw1rjz+XfMrkLL3U3ey
h+IQDRPhsROjnKiq21F+e2oKd4PvKu33sfGMV4zJ6tLbwRuyo52bIAWYX66lB2xAgK/8kzOHiOnr
VRO8xgXzw+eQu0GUfuxSfVHiGW2FzJHS8w07KWQdenbqL9PlKL0ah0oe8DKdW91B3oXurr/rcoR8
NEvZ0bIawf6LHtbZopD8EW0nhHIb+kYmY+WLfjbKwprBXSM6krLL/OSWnqZ3WRqy4KxxLf0X1YcG
NpA4iZNmQcReFBeUG89B6Fh9cCmqc0jm4sEk34tE8TcyARme61t6zEL3GznJfqXxWv6WEj6XM3JR
6aDsVBUMaIr6Vl0OQanXY7szjRNZMlXes3ikzFQC5VNlNZC4pEWhLPeQachPpEPOTHbiyGf3P6su
Ohumw3/HTUum44yrON2ZxIKXi5rTknebDi7tFS9G40V/XdE1uq3nD1SM9oOXvoxj2Y7Ix0fp3wyJ
D5lgqhReGOtGl5BTKx0rdcVFIfGSs0jR2DoZCDYVp80glylGJQvnoszMXw2kF1zOLQPh3MIrVZ10
Dc4trufPipiJuFtx1KEhC/IBN+Vu71KWcsTfhXs0z+ei0zZgfunSnbaT9707oHHlmvhaLv/vZb43
5Bd5K7Jczkjc/e81si/DHI7DD0Pysy07S3fDK326fEfv8ey7LeuUgDmsr+BUpZaaQuARjuMIj0v1
GgnJqXP3p/8+yPHd7feQvKfwCZktbEy5j9TcaxxcG2eJsWgy9u8IG2Mh44p2XMuVQwSBPqTGBBc2
Szfk2iYRyOZfuugj/NXwua++8cv/BtSFmA5e6RFyQzec8MNtmS9mV03fTAdTwyk551zFyTh9T46U
/xitnuR0xoZ6h1woU1zMPGLZ6nOw8ThAyievEXgIAb/oQ02Sox3xja5N/+7Qrpstz2fZn0U7bhGS
4ycKOysmm8k5/NCsj7QMr9F4pakcwmlzMNFRQtrphiZH1seZthFeYykzMm6E6WJ+uMzt7cNDJ5u9
nTYNuMsxEqCFeLaWibakudJT8AGEw4rnr0lttwyinkGqUaRQxMVmBpMTKMtOtWlLquobr4SgrBUg
muuw83HHzYNPBPTC+bmuVMA7HOEFX1H/AwRRHVBOju5DebsM0QyFSFBwRmuAG11pLcXe527uJ+6q
o8T0mgD0QFWATvd0Y6tMNSAhHkjOkutcwUNrfoEuXKW75yOdFkMW/8Ntkpoc8WdyKGoxKm+vPIfj
nZqQm5tUfltOxSreBICJaxQHZXlp2FQG5KSsV/8AFMiT1DugUO7zsnTgFGTaOWlIiqfdG0fWVXd9
C5aaa42zg/tmJIezG6OfSD/TPJF+VeNaxxEG1q+V9zBVilX2w0QlXluzc/4YV8OP4ZNvKOyqETgT
7BpL8h245KFhVptkvlzGNlprHmrkA9zY5y67wIPZhNlYge1V4BbFohmPZl5rpCiECaTHtu/QuBAf
vvLJ3m44tDrVTc70r49ZdF3ZPRIApp2rNEapUoDkbPMgQ8a8GT3GQruw/743sjuSXoDStuyE3RQY
FwTVazIkPDmbXQDOfEEpqOn+H+biKQxXjL7KRjH9CwODmyUD7GrA3JP70FZyHSZepSNNJRsH/NIr
YIcxfqqLCnwLWgYbBUDeXmW35BDtPqNswAApufbz9aNNVYaZ6q6iq/HiUnXa+0vYaI57dFLh1YxU
zsMdCzUBhhW7kOvSYlde5VQv13IG62E0xtXBSk15B3Mvmq6m9CLSgrWaOOAXaJpZ4cKgj9r4mgbv
VwlOe/qHJgL4jutatpP+5ZmfaMI9oYwecYcKeCi3EzUnNGXeZgK7TPd2bUtnO6R2CbrGJw4u5NxZ
i11K3uPDfGMcDEJGIX7hvK+Yq34Kp2fVJ9SBtcUD/AlPdWA/OrHdouKjbbgmk3npXroH3mtQjeVB
20iirX/AnN8DlOBY5m7KvdEkVf8cFhK/4TlmJXsp/Xf4xTgPafKBVog471utXSxt5kmm6psH7W7v
v9/53501ZDDV263y3xNnvPxopXikmN/VvCaqU1IkoJ3/zRTfmEqeTcc2cCdNcjqG5Bmr3OeG0ONq
2jguFBgB4NfAbDfK8LumcIhU+Z4pamdjBkYVyIC/PSxUfbeKE/aaXCqEHrlxqXnLVA0CIB7oHYeR
vMr/d6dMsVgl0Ay/nmmvgnU7hU1i7kcz0hEg/ou+o8L2s2eN3wqPV9nvqKSA7adMdb+psjtdZWvh
3i0Dvr/nGLSu2ea3SoNulXD6m/o4Uk69CqD8uIOsq97ujYF3SH1w3t5migfNw5heIllU0n4ezPfR
85zHamR677ohK92KOFqFshNMQDzXiR3aOghGMi5GFbAFWuMu4UFp/PhMXJqxZcGFnQ1hjHkG2YuG
vOWdGkwdsCu7S+muoVpMsB9Ig5Nm7P++KCKRJGE+XyuOvdzUeRiOseVLGVw5Ea1sRIm1WH1XM4bv
evYz0YpM1nxWiqcm0ffI4LygxWZ40O1Ldwsg4a3tz7ZIES1Ktl8pvHKUvpG16GhDZA/TW+hZtOxY
yu057qwV40L6aY/wyzIbr2vdkmViR8NSKuCzpvnBSYeCDVRYwTz2IvFPyBwQgiPTyrFsXv+dhfd6
lS87tj3ESfk+c1abG/Ymy9zLcz2nCjVBmAafL2WQeuhpFmJhfdy3dbGd99p6fbksW1vs0HAcKYqL
g1nzmsrNb7IWBP0qBNQO4Fxt8g5wUZqm9udWWas1vIaWVYTXFau83SSOnXyVrbMAxReeFQcivlxU
FtTdie/Y3EuuQyuY80qe+k46nan635cl3JOqfZNq2xQpSFiO7V++8BK+bHaeUv9br//7jfUBzIxg
w9NEsX650P/xeCmfBJm2c9dwQTqA3uf+e5M1zmy3mXlqbonYslGVl9g2Mg3pjy9ZwiXK2a0m4BNd
GTVnLowNfdpcn+ZFhs9XYn7oHzON1NxgedtqlgnHuwtBVf/PXfaalFich3PvO0J6tP94/EvwXvYc
sZC4oOQldzsvtl4tCYmraux7XpKYme83s0f1nWpfC4/PsxSZgPLvWKI6Gbl/qy4ojzMDkvkoBT51
BUsNAG+0qF367I5YXzazpFq0mzAWdOo1n/6Cz8BWYBeQKNhKJFlcwLLGxWywybT7VxPsOHLFzZeS
lvt3vB1vJ1u3kgcy9HWHuRwpNG3k1ARBk3Nose5UXNx9jwu719gyWI51HkzFr8xojUb7VY91dKKA
Il6+It0zk+9IbV05U0XOLtj0/pN3doqVb8Kdz7+T3PGLJ+b0xxI3uZ0mYR/HyMxJZWY3eiRIJ2Wn
InRCZpV403f32c2qPCGbXbvG0WlciFKXkldSBvOE/UpQO3JLBDdg67lAf++5nY6rz1UlDrfIH5kn
Mb8ktcL+jUuXrVwzv71Wlh4b5hUnRa36GqzNRMyqwg7ip9/F8P17xR1qjw1DaT0K0R53isei9RJ9
zR98Afgm9DQSEl4+BKmVzXA3RM6EeshMNdtTFhUr7ov+Ko/cVJbljF5Hy3amsqlFepleop5qSY2R
vzPFGApCr+LMZhC/06UsCwf1Aowh5E5qDHXvpG/qpH9Q0PV4oVrlS9RfgtQNBrlR7clye36YROfq
SEcE+I6ilNY7k8hDnCRCtgPQ1eqWLL2ZrDDOacUz+XVrvSm5FZshkry8r92bauLxFY0yA9Py8PYF
miuGgAOMGOnm2BG3UsX7b+JXaVRe/Qu4p6g4o9YDdAJvoaLMv1qJ0Lf2ST/sk3r7Ziqvi2U+WaaN
7axBqpV06VXoJKY08/lc9dVLnOzchcVkLQZVIS4GLyxnfNd0MNARChxybXtMnsNI5Vlhdt1dddMg
do5iAM0tt/jj6ER1IZO/TnJ1It2vaGNLgsyuhLq5R1/Ni8y0nD0UCtPgv8vDXFG8UEmMBJUv/viL
4bhl7FW8EZOVXpVI+TTVTk5RXHyyskYoRYjX13eLcj6K6VyUjrVoaUes5mnLr8n18pH+IZXfyjA1
yOUV1fbJme/X15hlbTLMTa9KfapnLhx/9oWsXnHnSt1iXaSt+nupgvie77YTQMrrE4AKlnyqt/wU
H17bV6VKh/yymvkjpDOBTSmiFw0SG/GvKPbFavpo5oJLfaS36S+rWxe7rr+q6xYP4DC5BA+1SHf7
B5Ne/J4ri3L2Y9HhcVqPdMelTNPiX9l0IrVlJdnSG55X+eGzt+5t6489/u1QG1f14ug40ypD5rZb
XD197gsKDD4WJsa2HdNZNn9vu/Gf4xLxCoEgoVMp21b3ihCzNdyajxrDazhn4dp+VhKDJ5v1JQCv
dazff2LgcX+qxKuHZDVSS3Uf/n9c8+cByHgRKSS/qJH0/z7qDNLKca3zQRI9s3UzPJSqcmlJybK3
6jCG1qGlmupcy2kWnAUt3ovxdk69lh9ERvVHoXf5FP+2Nf3dOeK6sG2u+1rjjluRMp3tZ7x+L+Zq
+h9LtqR7/eEr/73pbqtA0G191dEIpG6TL+a6mWKydSo9i9fuenScxdm92iLz5x80Uh1JsCjHtFeI
5h81m8+2ne6canSTfk0EWfw8dbOeSh6z5uO+9irc8vOk5utmbz5OBhGMxQna9LrYORo/x3qAe/O8
4SPdwydVQl6sscpPNMnQvTOg4MD2QyPaflR3nWjD69TQLgPCnuQAbRE/BSg+dSgvaEoehC5B0J4b
kMC86wIz/kISmWsh+ZkgFRGQC+LmAqwlQBMJCsKwkQloYqXH56MTqSR/Ue8kZj/pYzE7PWMCnnnc
jU8Bmq9xmImC2zxYFHeN9I+7s+i+S577fWBOzoMwdMvm6pXvncrKrkw37llYxnjevE1/qTsyS0ON
Z+FeWTFX+8x1L41F8RBA09n+A8C2rbJ5sYZGeqFrSO4bDVNChuTPrXHJslJffKQr6+ZsgAP+3fRX
3Us/U99PTjWgVTleDY+FRhhMaMll5+/Srrgpc9h/GdVxR4Sg6oCElc9+i1our/4SzhUvp9yQvRth
Fxah1RHPJuwzvy7d+lG5rOqgwqW5riYGV3zI5/FPGy5YIuWpWTVu3SSIFkx8eJO8TV+OK1ej4GDB
DWDZVSY3yVkEtvV1CZPWHH/eitsPFhm/ngbekttmb2kWxBsojEKqH9ri7WBaeROxbPOMqam4F3ur
4rnFjL8QqZ6kvHovjsh+55HfRJm9cGX9Oa5tqcVHm4lFapBts+orrktpEd29Eu0nFM4s81gUc8fG
vKFebwZH5LB5VKraJwhRL6VFM1HZ9NGMkTlRRif6dS58Z4uZUqx3Uimz6RGBH37W5VUL+Zj8zgxA
nl0ahjoqdvd96CCwxsKBa2twar743wdOW836p8S8fh+eZlmmm/s/FBDYffboHao9C8NKLVHjOLBn
aNtUjXhmS/vGpnkcHmp40TbLthDW7D7vFVa+/Uv3UfwgcyutR7LvKgW85rchdHlTL+cIvVrUSLvA
49fQRXlS/coVaThN1+TFpeRv9vdRrEWm62KkfayuBmS25VgvXcx2d5UXnWJFq+P+u3crH2rd8feq
xde7GKyR2QnUjwKtAp9l5R/7aqJ3EBb8rvqXGiLg1D/x0hgeugk0WOFVDZ1ONNgurJqX31tR9D4e
4TOy5bSJnf7dt2NDOobeuCPmO3QP5c3nUzFeI1JZTvyGCITxbhlIJz+ZpzvpT0s+uNpYVrc/W09a
pBf/VLnYNOwvcHh5PE0NNl2YfmJonT7X/VzI/lJ6CMh0ZhEO7fOD9Gg70Urg57LP7341L/Vh8XJm
mC4/h5IQIP4+eIVXFRA006NDf924fJ46K+Tz/D4c/1rik+X7x4FDdO34ocNLxZpwEhvc8sf6idtB
F5iYLL9/Un/Jr/sgx6SQHvYfLRupXaa36q0rXbCPIOSqi+976/nnrnIkRe9Gahp7HivJryA6SLIm
FkEfulmUoSctkyy+qqlHCcUgU/H5BiexKGSr5MkfqcGtc//L6vPRWUUhraWU7rfYN1VH9zKWMbeo
Pg+Tx10VO6eE0us+f033r9CurJOuntvhVlgzPCaaAGAUWzmuEwuZVLBaBrAiRVKHyqWfjHVjMT1E
ipfPB7XIPgUUO/1eRncbL9PN3/ffrXH2aKj1oP3+eqmHoE23sQ9wrkLxREYaVYkKIyylzuTfOurC
xypfHlUvXN+LsTdCvnQhOLGzTE4SWa5/rU0QaBbSuarV0nO8zhRy6lu2neO2sdr101OEbmBflUg8
C+mv1JOTdCEZKbz/EIYrhGEyX439BVbwXDrE8tseDhVpipeMRgoRUhdELtBX+eC6bGU2cqhOvXL/
tJVlH9tHHGxZCLsNSF1j+Jiyf0b9SixeGf2eF180haFSGU0jJHnUdteqG3VsQ0cBMvvhQ3WC5jYw
LNi8sJtmm2J3VXxPolwXmPfcC6vvW9e5iYOSjaVghgpUIzmlQDxPW8KgaDqceiSNw9vUjkPxFIEH
EYerxCsXBdoxTTGS0+QXbhbPDHyXpJ5q5qjwYNd5fC7vRUkS0jU5PXXuvcRgzTNMd9K/0zcT0Q5i
92AXxhvqaXz7xKQ+K8eP1Uz2Tzn/aaRM5WslvSmkp4F9NkR/KZ+y/NBQt5Gu3uk5nPv7ByOUwBd2
X585CRkHyZ1Cmn+Ms8m1t538ifiuldTwOfE6zJksL6mE94/6ZDEu05x9xFq6jDQs0+c/wx2R3Jxl
m10QJKlj9Bf6TIG5bEuLQ+oMMYFYgecF3vlxlf9v7TjhTll+UTGeh9LWvQr/S9nDK2NFF9jpT33Z
akgvB4nJ/gNWe2zfulEJbOs6SHoyM3/7j5i/nIkC0tXTd2QeK1kyIKZOpBmp29O7WAyxLXu9siY5
g9VMT+m/c+uk+LEsHMpHG6pkSrlh2IqXPYlFLyiJklUdqIWFy4bBjE9XIgnxFn58JZk4Vs69ZDnE
EcnmUXh6rOyD93ApCKZgGcd66jJk+VXftG7aTJB5Wl8nm9pJqDShK8vVE8PF97PEeFrk0FnviBnK
l/6pb7sHvlAbQqdz9UeHJf5cwn+CTYtFyuuPzSxT2bYPTTIhuqoQnZuS0fLVdu9I/XPP/G+Kza2P
OGKMI+HMsp6sumRclzxFv+6BdATQMDSYyd/k76I7HgEYYnMiOkSopf8FRYjU773zh5ueuZQxc2Pt
Qorb9n2SuJBfhnzf+NZFi+/RCDKjbbTU0PRIi7KX4QsBivHS7O7MZ+72sc4WX3Y0Re+5il8ueSYM
A0pdT5Z1gi647kONIjcAMDljSHNdEq3WHxRa7+Gl+a5fvuWfIoxV+VLlN17J/UWCgFEOdpNG1sXB
xeRP2MWixfMkQarbFN63ct1sKf4TNF7O+N5+MFfs92RElZls2lUKHsq0DPnBpnyrihQnVz21nf3j
O1q7jMzdcwwkHUSmgozzP4kszGucqaJq8IPhBG4alBfTI6yY2ep3JzwfGPkfVQnCEqnu2BaibwL7
sXp9BlHUHJoMiIZ2gnDhy5GxzkrlQBroSACWB66dWogi4BHQnVQVuUkt6Rs/XhN9ABd0D+nnNy4f
xOZ/ALMfvcspBfJBzgoJ916g8i1AZXpHgXr9Bfrk1iOkuHrDtPETAj88xq2C8LsPUW4Qq4gBfX25
ILQyktFxffkAKlaP8KV2ljppeRIpNikgqpPZgdAv1QMtvucg9eMQVEmgDEIfn2sYDiCiA/ly7oge
CwGyDMroBIylzzuZ8ZHSZVf2Rblw659upX/tlzMN944sw/K7Ogr7K2a+EPce+OTN7Pzx+nz1nxNX
ZN6+hxkWKTN38GyR78abJvo/mO3aPrdX3Vdz7IH53uuC0D7M1gryi7Lu7nlb21XO1SBL2Lexmw31
o/lMi3ZvVRSGVyYZefFCB7ldTXiKy+jfJEIHjzGKmaZRbvnLDrqWLH8RSTXh6PGR6xVh+B8sZ8og
eGJzV7mZGX0YXcU08RAgwwGBiaB4IEjIMi+rPVvEYHB3fTivOoyhsl0X5QK4k1lEgvQX02GReGRr
7vu2DWXdTzzxcu5N9/B9mdlVX3ftHjf5WN2Of9V+2Wq6dkkIyOyvqaRpmOfdfKq596t32a0yh8Pj
AdNB4ZzBfQRcyTBHREHoUfP3TWlPjZly37BCVee1eZfBnR4jaf58N0v4Bz9cf8APJsbdgmHT9Hce
NpP3ZGxBWOW/aCPO6uNtqy8V5Qqwio/+putqU0PpEWXn+QMo81GIc7lQbFP2+ff2YhRZjFaVlDS4
3123lx+pv9230VrMKCo8Yc/5RXDqjLrSQOueOq9mONq2HSXcFoo09j1hy5tTfMJoeywDfyu3zBVj
A+pWzkbL/F7NhaYv+6AdIfm485L0LDGvQNjOckCZ2mV2SRRTA8lbNECysZZ79qoZifuHXjGl92eS
UxkQNStjJPMRmhRdw6uZAjILDMqJkvsUUG64NDt7YySf4+7BICufprWp7VXsQBYUzjEPn12u1YWq
s0KUHrsPcSIL1SV0Q9S6Z1MRAp91IwKp+NFm6xIv3HhQ5xPiHlXEqYCu3qLllZ7Cd29a1Jb0en8D
wde6LvbapOlt8s0dz8ZnYfLc8E0h4yHfet6K6959E8R8x4EGVy9zsXBTLVoSfpShH7evHMsDfial
XzFBW9AmIaI+S1eFPPtegsVhXpbszeXoNNnw91dVoHb7zE6TVZY50uE1mWsgAOqH7+W2+P4DEXsF
iNiZqz7/Sl8pzQsC7Cpp3FoJSj7WTSiCao82c0BWvAfIi+9Kz60NItXP/rzZmOjPtCw8K+8/MgyB
k9I5LgBP0aCarbKn5z5UFBODTEfmmYmAzVleurF5VnOZ2OfFKW0mOc+W2YIn+Vwwh/gO8kTYy7jI
jL7yu6rfZzzF/mV6iz5VyqLriI/us/76BsV+vZu5nQJAFb3p2rJ872ZNXoyfGT2/l+GGtWVnOU0q
DuHngDPaBnZyo5nNYrStS03GjdSExhLTU9t/rNtXYTWX1Ro2ddy4dB41kfTz54Comk0Edsmp6NC6
tdYzjalhBU90Rpg1KfTa5951kJq8PsXmtWixcP64t3ezzFNazUkgT2snBaObevSlBmLWk8LK0pvx
wNemkyUATw1j+g/qRF3mdZCt7tv3dqRuHYhU0C+O/5Ga0J5m/hYPMsvqq//oiFUFU7SCDoJrby0/
bDPpS9XaZpFe6bfzvd7VH2IaxVf90yzZjMwX2HyAVv/ZvvaO9XV119+334PrYN+7dZNl69DxI/Yn
1N8og+VuL7Vp2O4nqcl74Oa9B6tfUf75Rxr1e+osfp+D2GA1ImsAHAxffTHzEJk/l4v3bo1x+/WV
nV6sMmHBnclYk+UdbyATMKSOWtdQzyWKhy4EI7yi+x6e8xMrqSiS+Q7JVZhPUoi0tlX6P7bhEbki
MNWcTEO41j/X3rYdH3mqY6VjZfEZq18bh9a+c+1ca9vmor3ncM1he7D/2l7zj+/71CQ5T8c1wupp
xh2+Nu5VsCJPOa1WBpe/uwxkXPXq8ql+Zet7nWb7x0a6iT9H9nSlEz/7uWAhQ3bRS8vp75PNzIg+
h9nOsiHsmZxLqTrVf+lVDAElvO/jRUAPJGtPQqNTcXL52tbVtsnC+3MF1luUX9qLEIqW42LmJCFE
1gL18hbkWeutt9OUl1RtNcmUk3qTanzM1o4bTYnxdvHZ2FU0KKpuKmO9Sh+V4B945xyptVYpURVl
pkcC39PvqhntJGgDGKH3XrPL73r45sAtG2zi/IRFMrDQj1pxlxLDsGNKG9Q7rfooz+1EOdY8oA1z
kYol33YHcRTzCFnt/ba24+Qs8U8ML9335Ny+z99hX5BaBaT6g25bAOdUftGW6FD4UbhfBBs5Wa6d
FZf3RKAQNyBDEwVsvggLKXmdkAVas80M25fNnBjPE0RoiYsTCe8/SCqt2yuNsJYtAW6g5OxmAtou
aPzVN2uHdiWdPO+9xW/SfMJxYjIFQyyOyIaODQHNWAT2b5cIMpiw3ZOqIXUDr7vC6Kbqy4/th2A3
PpWo+fDnEFt36NPZucOBiKADsh8q51NANPe3lR4YKjDdYAWZiH9SL7ShrS1LLPxuxIOC0ZnbH80c
J2rnJvURZFCQEf8QmsWdW1oaWvCNATgP46NYHQeNBzUTpdrvwW3KMtjDIXGMc+QPfeHx2VrD/0dG
x1rahN467kFi+OhbMbj/1FPV6GBTX9RX1cvw3XxXFdp0FiUdVtuZ6r9q+8m2f3Vz3eVf62ltX431
Ij/YY7HM4tnAg4d6NFnI5DHKfi76xD0UCajay7Uei1XUrrmr1BeiFteUmD8MC1tByyNNIpvSdT4u
ZEnkrWIp0ls9JzSOyapgzid/MGp4t/XPZRTrMWlhxoLRX6Eb0s1x87LO3475RXM53XYS1UUquAlx
K15/H4w2PqgzLh5GUfIz1ZD5qy9qBbI/sJsKpF0oQkLKP3JcE4IOD+JgXISIzs/8NYvBRQS6goLk
v5U6JfyPFha3oPN3C/Kr3/OPPTs6DVvhP2gmwikH17Qhyed9cRXT5DM6UIhkftKhEiD/NEWmO4US
sxSXnUf+JdeN5pM2u+lFRQXXnTN1YSFn093VsreyV93G9vPSal99cafpI5EeMB+1xxkM478m4oI5
XhMh6jCY1vBVP/7rVoj7KKKTlZx4n5Bp8pzxlk965fTG++FQzEQL52qcVZrSmGZylu3fvtP9JOeY
R4G1DL8ata6vNUErHTpFfKg1VdMa+Uv2D0HdF+f6heRkQ5dPtNkPUbb8k4iY+OgCoADpmLJ8MINJ
Mlt1r+31sZCCt3gK9ixUCgKNl4ajmcKBacB5/twXCcDNAhJvgmZQmejPvACLCtoAPkFrkAivGVuU
NqAbRgbcHUsprRYC7ESb5viFZaYgAhOJAfrG/FzE3IyPsvnEX1QBBSuYVqJ2qGaVKwTjVR56SRLs
f+ZzjArJfwhnSZjVaueCMcmakcKiwDXsyVW3pDJFEfYKZVmKEy+6TgKV/mp4mKZ0dcdqXfOJTQWc
eHXD708l7OHev2HKtsfrYPsTqKbDPCOfNiUtFPHgkZcyv1f5/eiFp5a92YkQe+KuZ37VWRSXCQkr
4/78Gf7/u9MSSHs6R+SoPsv0xxND6jFYm360CAN9PiMi4Nnpdw/h/9nlwBj5tdOZHr/uX4sSH5LB
lb/Jz+Zv/Emx4PJXBA+5ucVQ9eCPUqL6YnIe6SAyuLZs5/b0+q5vpU71biOLyesXGpT8jZSy7PZd
/h4kZ8pNXna+zmHyrFE3trWQ6mb78e/nNDPlqqKo+Hetdm2xL9Dh3/qH2aG7k/mB857tXfn1date
6qlZpIdQWs9PjLweg7slYEXmo5Dxn50qX35rE6uZDfBMFsYkY3r7OR+D7/fyOz5JJ3lnBCOyxx8s
f/ckyctnkIeVCzwlTYjDHARjZsItiCbDEJPJ+8ZXhMhyIvEBvq1mEK+wr3iDQtag01YGsP2I1K9t
mzagsBD5idWXEyxY2tSvSkmpYeIBIjpL2f5Vc8rMwDOUOVKoF75OFmnVmzxm15+rdAfqzBwOJDXL
zW0DAjTbhEMcJEcT4pWgJlKBKj8/Fm65ULq8GLcAMaJTtZDhtf+EismRdFHM7nOsTrYXm8BxCE+0
fZ+Lyw+QKPZFKwyL07sbbwVTOWYKZUVkOGM8UCv7EeuOKzltFkgiWk+N7V8hsg8B1S6UER1Y8Pyr
BxKWSlDUHyk2AYBiDae5b4jbojB+F6+PUmbTlptKWwDST1kLxlF6gWzjKcRyyTyOl6QPWYYi08s0
8Z343n09QspwrjGN2RR2vehfbnr/ZFZzjivtF5oiSjTD8+CeLPl5fXvc6dMH10++rgnrtMzbHwdx
64l+L0z/+HXkF9LjdT7Tfk43P6tqZPb+xtl7IEapcmp0L+fmjz44O7MurnFGkX9lPXIO6sq/nM/4
k8ClBu6NNTq+5+EcoGzTQwEZpQob6tNwM9RjRJvSDzed+vhfHOANQHjjg+2z6uAmueoXj73Hp5xr
qXNSkpA3wPY+NKJwDsr1n0S2lZvtpjc8zYBYJPWbPBX2XfvW+pvdJllGVg5LDmRDEiD8+565qufh
ysSTYB5pTgsiQ3Wy6mP4rtKl/GRWodnBq33tnH6YG0UK606scRq8p+Pve3XfYTp1eeaZM509AcwN
pKtM+hQv/Rj6MM5TT9eKndNXhru7xgAF5j7v/m2YrmQHy+azG2kmP3LNeOWW/1FHwpxj/Z1sQI9K
a1BovLyrvSvp/n6a7C7L6SKZFQ6PRYymionS4jdEHpn8pRGd4sGeg+w0ZJV1w5b9emKfN5RIEmZ7
2XHgJb1k4zW11Rkz9PRFO+9IPoAGggRLZDxaeOfyB30vPLy/mg8I1n6T8k0yh3nmd6VEgtdv5HPf
f0yMm3GNrPK3Xlz3+b/dYFvez+QC8cH1M/fFRsL0y5X5aSwkpH02Qo+f7ewM2vScqiUMJhTj4HP8
n9VxSozbvfjYoJ9B0d5o/SiP6HfE+wb1h3eh4fROR1xqJnJv2vl2n65mmpaiEB4FhYjd4zHMdXRz
EObQrkEALSP10zxxy99z+YQUnhp8WzjKV1WswydsN7/2ge0o0V+gBVQ0QYY+t32PxGOiom/9seu/
55alyOSqvnwWnyV+BH6R3qWmUV/p1uTd1t3VoiNyUAgVRSnwSbUMKh6ypdppJngO/MD8P+0iHZoA
SCmQuDSbrYpIxyMMSrKQ+xEbheoq/UmtssPE4IYR7MQGu+/YZPyVncaIgRooczKgczc5PHdXDU5v
RQVsmW8bF8RP5AhD2Qigxl/3D0fJDW+d9Nfq8/AN+p6oADv+Pb6Of8QFo3dvOznN9vVMYDlEVBgd
cnjhvFinrQgbQE4Q8a7HKttG4OKpRysDNEA+eFg96+fSE5CawzGfe9kyDWQ/2bfRUH+GlB8JkyvY
/I72ih9QmwDVFV/SSovQZaGSKxGrxcXXiI4KYsectXcQNJiUxG1omSVX87eolI4+7N/P7+0hv3hP
r61l79ratmgy8qfSqdqI/JMyrMq5YryFbyjuK6HH7TmS3zV6K/h/If6R/Eh1I7NT477OH6pBZ3ch
PhktpqtxYfF1WxdOU3z6PyGMzF77tmlserSefF+nOvMm2tn+o7sdk24smicV2Z34LCqE+96yyrLt
2qGq16o60FoO9ZQtR4rnwfEv922LkEaT1z3vGhrkl38nBnXg1lMllyyKaOBQlvNTNIjoUutS6teu
n7NR23Tv3Vj/NTgNTi2tmb5zo8VHtKIqrpGbpZf5u1weHmejOWr/CE0Zbr6PH6fZsrEY3VuALFcC
ZjF88VX5OFj+RL/C/+vA2gTyDbARG2SChLEbmAKB87e9mPRi8gYod22rgRAHsTrisqEcvqSXaelB
wgWBKV0rg1TlWKWyqYVdezzKjq7D7cejkxuapcPzRIi6mG3bkrJcRXLnWMvqY3SevJHQQN9/5Xrm
A04lEq8cZgLT07cJf+vmhidRBF8zpKs1iyeinsz8F99FY5ToJj8sVLKv7IcsTEinZ2Rmtvnyh7bf
gudz3eUfDGPV2X1ayDL9/xF2ZjtuY9mafpVCXTfRnIeDPn0hcRQ1KxTTDRGDzFGcSVF6+v7oBk65
XEYm4ETa4XCIEjf3Xutf/xC/aPvhhXL3fAu7aCnRB73wbSJP1hscSSsAPcPzfSPsuU3mtvTEECLQ
joNEeCtYZJmj+pVbvLO9RkfIWnDcXrSA/8lsOLBWGH8LbyjjPksYbgfLfrjvJN1s0w/sGFxtIWzA
eT4YvEMR3fYb8ZN+RKhcZYT3voDvt25CCCNe+vbg5iQHjBfmH3WGfBXWG9S37SVblSseK5Y3I+Mf
0fyALBEOozkFh0I0SoUahf1mrgzmSbCK28KFXV+ASUIAMlb5ZHs8I77kKQO8ZyNipnB9Gz94sPMu
YC4DwZ59CpR8lm64MxF7le9FmjTuBAo9vq9nD97HdD8r+ZUNqtZd5UcCCwLDLXRCVWjJXneS9OWH
/FrB6QHBDEgSXDeOfjbW0bt0euwxpdxQyU676U32lN3dI9f1XbPheBPwR5lis5lvjLfSw5lqh40f
8xY6HGMBCdFluzWfZkzSOKg7MhDnIbKj2pfPOXU1mKcE1gGXGfXrJyl62Ty12wqHCSgtDkQMYBb6
fRwEtgrLNuM0rb6l58rWQ5qH7jTjg0+K0+zk8H4qVmw6yJuRWc/12Dk7cD4CFmUu8OP1FCHOnfyB
rekEgKiuH2dKkUXzNDxNHqDmikPYILFVBaKkGbO1E+chd4UFNFMNZPKqcm/ey7EJObMjRp8mCLno
Mz6EQm1D/xkvqk+5Ay/99sIizu3bmobIBSZOVqjQc7c4QLlYhHbtsQQAM7tddlDE15k1gOb6pOC+
VMMVVXKnP9/weoCUJqMAWV4xtePTmmZFOX+J3hoqKT9W5N03+MYdkC3f0SDTmkJ1QLSM2yvLTJ0X
Gw+jdKaKH3bM/1epy9EIi8IAWmas+d6fTaZH5TIUTt2P652ro6hnGTrdcgrpiGw8rzROJEh+0EsP
tQfZddk4JVE9g2M6mp0FcCNtWE905blbe8/Ua/062cvLJ9OOD5CJtxcmULM3IuSZZfQu+NdwJpD1
NuW7vU83CD4xMNe99CjyAsviWC8jSG0DWN3tLH1j/rSBaHa4ckI365LTypbfjKV50k8394P2WVpq
e9xp4S8M6+KZ01ojjd2ao25Gn+YOkwAYNb0nbZTlunDlsxSCIa2Ll/ol9WbK5+TxvAFAJO/TpXSa
fbkFW+NIBDFbtdtBAtGyo5mrkL7R7Lrft4WPBmkNqDbv0c64BVq6r+X1gAWJ5Izwa2c7EWsjMm+j
Vpi85jsKacjzL997sQ4jQ3decM2QHkME0t+YDr/PDAXBFn0o1nNSFvigW1/wvfHpc61VcZAAC5zq
VO1G1gVKYvgQxfsNCv5KmNXuzB2G0VVnr1t6DFt7u85WrO54Q2gAqzF+nr4Ywq7FGQL9mGu1p+qD
KgucxzYCtk9YYHCUCXATvlTvtiJSmnGNPQZz+If2pO3BYoyn9AXjW7tbvKIV4eTAqoInzTEWz2zs
tI3CrONfwSI0oVYlW0CQo7RNN7DDrh58qIqHAfDIZS4KUoP2Ld6b0qKmMIBOVi8SIu7fgEkf0Lk1
RlIuap+nFlKhFjDKWV6D+MKN5DmbEc7ZJ2iGcJjrRl+Jn0Degvs/lydQrNkpJPyxD9Olv9A8E5kN
42N850zYxcxnuyWwwjJ3tbfaa2bEnDiojfpJ9SX77YE9Gp4Lve/MiPs5WIIDmuLvCoFqbukAtDjN
jLcd3yDBqGTY9dKYWBP/bJ43jJb6dzCtZpdTQdRQ7FFB81TLYXbgBIKJG20jB8cyn0ebh1f2h08G
XC2ExJkcpX4S6wk0GerhtOFus9ecIN3cPq8QqvgJ3t0vV7CUDi3sTWaLkKyYRdXwz3QWVepy4flO
9U1/PNNyETMMu3E5bRVGO4gHdYzooccwKQ/kRRfAtbwg0YfN44/byoUCxvJ/p7NYUzxgeYuGHa4z
PQc9DNt9jV2B/019/kPepJ+VTxmxQjZiwyFc3P3hJduUXgO9uTldvQoPbMOJnUcYkd1NErKDzSdM
wdbHnsGFKrWGoED988yBx5N1W7Pzt8/VU6szea2PyfGj3XBrqcmAD/aT85FDnc334wc95cwjJVPV
wUQK0qqTHfslZLcNDZYtYj/ix3u+9dR7rCebOp6NHT8okFBE66wxMLJZWR3AjPou0HvQo5DKgBD8
Jwai4DzKVgN6cumPjw8TMA4x1WaiZblQkoGJjO/WRVwLNBvb/IsJ4I2UTijdfn2ogS9ybr+nfsZf
Atzbdzhq4G4tIMuJQSWr4Lo7cMxzTgCStu+MMWTEfnOlpJLk61Rv8Ss4DCUUuxEkLbr6A+QR9uzZ
5gKW40nuFyxFfDhwyLjuKCoW59oT9v1m3KQ7yh/Y3y4mlkvScOGca0syFL3KZ02W79ozqbDeEAKE
YuyznM6MVBikMN1El3yHPXUGDYQbD+cdgrjdhCAtfGaCjWUG158dslX+RdeCncuZOSMbUPVWwnYx
grv/833n9hDOhzNDGTfzJYc8dBcaONPxkjuEDSr61SWful0cKiY1VP9L6L3JYaazQykjz9zAVV31
lG9yKCjrhPWr6X1DMvJtdTtdtA2l9spyrhscbyEIzI5FUJBJ5sIX6U7fAhLMGQzJ7fpVwKHCpHKe
CoGUnub3pF3YlCAHj+535pj+cAJBPLdxIIbThROXQlvQlviRqGs+Wc7xuzf4sOUv3K72zDMpoibx
7i/9YMcnzrk7LPF6w9PWej0lOSYozJjRZCZYU7Mz06yL3dwl8B01dd7lHjLdLTwD5m59vvkNlTif
JI83GBa18LbhrbAP7zLsTej6IQXBpQoyGEVknXPjcYKFRaxCUqbhPlOy1hcq0PREJDgE/Bko/+T2
z8hJcPdogpVgAiuPlnyRg8B6irZ0OqScvJZwQdUjAhlvwI1KDslDfBNck6/Gp0qce7TkgocMZyGl
xuhypmC0AsrDc8oIPXILjmYAch4Rp2mQC8+mMHAK81PXelS72bnxHzBYWbEL/DdYDo+PAa7EPDlg
khNh5vJz7QBojBsAR44NFiQ1sTI3r7wOm192QJoAORXyDIIPlgcVL90FRpy8GUpfZdE1+JEsGQtB
UQRFuoq0Fja/5/GnamYCm+Egelvo4eOc7zhpS6LHoSoO/rwb47sPPIwMcQbUoSmMHyMnsuFlx+jY
cUZFS0NbGqNT4B8OpYC7Z5Ky4KQC1pU2Q20oZhg1QEmHNs7dfQczlXKPtQ0RgXoLMBCYDzInxIWI
D/TjupvlPsp3VCHdXsQmDlmAjgpp5ugZF9xtGgoapfE8behZaJMKLzrSnvBdtxcuJeHwYFhiLlQs
jPS5CryTI8wKYCni1N0tTzj08B0wGigS5270Xa/8wS82j8vMIMFEFY42g2l3Ls4Q/yw11HCjY3nW
qqWw6D0y+aAH3v3bS7IazyMs+evuBzezvsySBHVhvaUn6+3mx7v0VAMN2t2nwB/ppjjgEFDMIpig
OGPMdTad6DgbdM0WPlSeDHqA+K6Esyc+9bjJUsfjncIVfi7ez9mO98SHkuReyilTr3hPVO78MiEU
L5gPvVTYHjONQQ3HQsFTEas/cgQ9SQVgNhbgRUgypNg3JPcxYhiznDKPwE+BCuwGpYz8b1tlYwX+
mCMJfEbgI8cx4yj0XjTCeM6XRKDMrTs/itlR9TIyqViqR/y3qs/q06BnCpoXOtMUZRa8aI46HrJv
7dtaVy/gxlv9KEYIKG6fkI9TNmbm0RmhDIyiYDTlGDTR7XL7KFEhxqj7kVMLEclM9VgNuFV/lVid
4byDZghm9h29PKOdJxluP95PGU4f8CicoscBwS0y55F6quEO4jLrkbQvLWj4yvy3BvTw2/qf//jf
//f/fE3/FV+gvBf3uCr/UQ7XfZWWffff/1T0f/6j/v9fDr7/+5+6pluGLJqirpuaKcqaIfH3Xx/H
tIz5bul/dQ8rGSKtl06IIYivyphuM25olgZHNeNJJO30PXAIUyjdtjY76GIs5XW4OUF4RrzBswSO
A1lusvFsybHswW6DjCzLT9pFclBObKoiJxAsL9llivfXl2+If7p8S1UlWTU0XRStf7/8hyWbddFy
+ZUWNqi9cXkHD7no3BWab5TIZJRCBpO8Kt6UYHwKkIKHk1yN5+UdwYOXZiRQ+8RG4eGrm44qu13t
ZphPpa4xuD1SxjkwAnsnu70vqUrhpTAcRw5CiVGlSL9ZrrMDB36zPd4klEDCe6zMzGAYNYm4BDwE
2GNyZ5F89cZ2whyPISwZZkcsHhyAFibqCm5q+vK71f7m45Hnu/cfd/dfH480f3y/3N3Htb41gy5I
pxFG54yjDx/9t3xhcESQyF7eizsZKUf81q4UOC7sBo/bMtn89T2SVPOPV2GYqqmqXIxo/PtVKKkg
lrFWyacM1kmNl1O2gpSPAXVQLX468IPftbsHPozK59UCLeiB8Zkl2DlRMID6T3eM+9lqN3hHwcNd
1vtqJeOTLEH6wB/TB4OX/JopjrpW8LxmMsqkl6xc4SvdPl61NS5j2lot3iLmGIhzsNMMG20pP12X
YoBTm2fohwmqM/yvkP+jbIY09mzamB0/DHcGVO8NnHlocJTUUm8Lrk4kj88WkVMwfGZYEGC6zEyV
LXQHJin7YniudhxkcAzDnrPNu+3Kx+ohg0uA8/cH3WWsS8E2ywwZ96iLeGbGD/vhG5Gzb37S1DMD
hRzn4NuF4xzjFHkpan68RPch+zSjtVtc9G3jV476ngX3I9uQ9TdbgzQ/O/+5eP512+bb+svikdsx
qfVck041qVDwP+b58BwgwRh4etgm03eOobc+ZDIK2oRvOV+31ni3AWX+9RJSlD9ciiRKMgtIVmRT
m//+l0uRsl7udIHHHClyAfkT9wvInRgUc8jLcwQV/tgiNUfqVkjCOGXY/wEeM8yNl4m0ZI6PUQL2
AOgFaPRhLnA8aQDx9EqcC9OykPHg8PLa+evrVv/0Ef563eq/X7cmltrNimL5xHhb4OUZ0LCFEKPJ
5kHiAAtMd6yChtWL+eOyWul8eswSESYy0McbtHZQyVy1bVUf73GgY5sNeTDbjdAksAWBQoPWiDsC
ezTxxdv+UR+xP8thVDehQDowMbnlJwVoNO4Vcy3mTxy/kuD/9bv8j13GUHTJ0E1Z1BTREE3zt3cp
113fa/IDD/H8lOhc8sBYG1fOMrpMbZhHlFYTZrIWMyVSPm7zW8MLz0Q/XoPHxIJXTc8E2oXKgKKo
j/0mfRz/+hINRf7jClI57BTL4LT47aAox+Z+i8tJPBmo1+V1V++NaFfFhzq4lZ40kHcA03vdG/41
AzZ2qtLu4JEXeNnbNeQrrMmgj4BuEiswejpeFaWDGyhMkTLyDNOf09e2IxTCmCAsXdqY0XbM19nV
JYlPJa7sG/aJnPtWi8gf1XeDr4STXSoku/LujnbuttImd8Suqwgw278+PHN6UizYtYfO2PfXw+3u
YSQun2+w/NmiKdH1wJyCUidcIpAEREG47u1EY3/Tt4q5EvKlS5w6imd3IlbIzkX610Vk2nrsGoBD
Vz9Djo0JXx+YD/xf5rSx+yZHZ5Kj2bLvN4eoQIGKrnUYrCZvAqw+7JBMG+dSGUYxLgmVc6fPYyeD
kYJyO7ZFRPvNShHxQXB66YugFguPMlzxTHt4v0uvD2Mh4syDsP94h12Dj2IGo5IQH08/03BkOhQX
H0qM9cTaHXzsCNqMCJMa/Rv56FwUeycGYKpPfEg6+VmzElDP4VTw/OmydmhEWEubqfFIxBlqN/rB
iSdewCuduF4nNREL5GO4u9ZyGRcnc2iHK4WPKhAiW8Medc7SXkAOSolxu1Rs9W2gRZu7vCqfuNek
airQmNb6pxHUONH03qvUBAkOMPUhtU4xdu14lcN211BgEa6zSUkOi3ZXaSPk6F7mLBLmqlPkPiKv
JZDY8lKcNwYmjVgnGOshQZRgd1gDk1yB0BfuQuqwXki60/MVNk9Z7BW78jl2mOBqUIGB/LH5wfjI
xKOVCambdi4R9iIj88r7Oet1lX7FzJTwcrwWhB7LIdtQnBQSe+wkql0opJX6N0it4nL4RO+Hmm72
rXrQE1su8/rxq8mCW4QU0NUE1wLywKG+9ctoVYHwGMEjdhj6MhoHRQLPBoaIyY/EmpA0BfsGAxjl
OgXuZ6zapghAZV/HgEkcBFJfobUS57Aa1kGHzwZbV4bFe9BJLplY6S24j4FQrQwymqcV/1ghB8Vw
bpJ7o0ZDn/4O2MiQmVynG2Ah9E8xMOWVjkE2/j84cROz0O+mO4ENS1Tahuoyz0W4hF3KbfCgZjLV
ZMYHvkERz3BJTTH3mS3yMrLu6U1ghaUEjSwz9AU0VfR5hYfvwG0Ha6vs3RrBOkDOmTYX3KeJbLTn
7wBLEOywkaP2nUoPR6VWD7GLAtwCqgQBZlgbnVBkTA/MGTdWtprKvUzXKHqC4o0DDfiqpHeE2P1u
iAv9x0hDX9ml5eqMwtbxWrs8fjSMUc881LHPKVCrwZBvh9yTKt8oNs3de3zmuf0IuSUNr4rxM4kF
aBTD6yz5zb8hmaU6U9zZTPeKzr7249cEMgEL577oYHdIhJ8HD2AuC0u6EH+hfE2IA1kQlWTf4VkL
gRj5A11K4xkl2ajLqFw+iOMgRYpgAQw53IaSbd5HPbPxEccrW+NIshHRNIRC6Q53v1IdXmxc8bFg
pqav0R1zbFdUdalHICOfQ117OSTexlY2Km+XRmkkNfN0bQOJlCUsF/qV8dM6X+iPcG17MYilfdM+
9bJX1mF8DyP0J+j3cBMODFAXycKpFPU8i1rMXDVyIbaoeJmCJkQuGGtNnBlLgSJgtqAzQ5pZ4Pz9
9cugkAAH0FkkrkLuyJd0SSO3JU1oHkLkUJnVFX7Oj/ekCaNuI+P3oq4S/JJgEamhqAciJjPXg0WZ
3b4YGYM5ZxA9w9pENfM4DGhfdDC9zo+wjUJvZYQxUKvlXTHLkuxaDJXxEHIOYiJ9Mw+mtomz3d10
49pn3Q7Rk5nvDGut1C4Y4j11tUvHbs57RacUhyYqINhW02xUCQM5fyfYF09WpI9tUPbHe7QRSVeU
DzETMmIVonnab9Y7RsoKsg+CY9i71ndySu4HrGuVn9yHYi43ZJgA3L8ToSXFTv/uulX02OsoOOVD
mh5VfK0g+E+zDhrfwvhQCKdpOMrtoR6OVbOjgh3GVf44aXihQqJAmXrbNDhZXw9tcrK0kyCHU7wS
dEwb2F9s04UDho0VTgyGJ2Iojf+wsS+audaexx6Cp4MnAuJIbnY7WOXx3r601VFTX+7Fociec2y0
cCVN9qKyydI1ZuNMo0EEDKDY66K402Yvbo33wD9TWz0iP05daTw8ul0+/E0BK/+pzZbE/yk/tN8a
sbEw86GLRel0PRLiMkJcgssHuQjFCWYxhInRYmKRTaAetT4TD7xzwdv6mcWJNJwGgD9qsMHBmnH1
Nh3Qyb+ukKy5SPu92v/1Cn8DAmLzYQqdSrU/gliATDbI7JY1cjhaama+9VsGdqa51235FGOBmm8V
5IPdoYpquIOcy7Jmp7FLBijk0Jhywzz2N089w1qDBCS8yLAnwEv1n7l9GuWu21pv1bRSkcBaWB0L
6FS+r/WhLfcWeBOqPDKHCR0Vf5rIsaB4SSZtBEdW9lD6SeVGtZMhV8q8miOLER750X2oWABRdkpe
EZHY6hqj3E7aX40jjrV9s4fwO2EXqgU8KTBeSvVNEn1smJFwU4jm1MaE4AAGUQ68y9pBG3wL5wzi
bO5/05hLf1wPqqxJuiRaimRq/94YRFavWFJGY54E/VpbD1DksN8+oc1Fpyvb/Xt5QI6fn/TtX99m
ae61/+M2//LC84X92knlWRpVeQfeM9lFu0kZi0AbQFz2MZJJh6vADwiq2FLTtkba7MIMBZTh099c
xfz2/vMqNEsDe+LdS3O1/stVNP21GyaNq4AFTEy3hV1Qvryrdg/Kdg1aML9XwVwj6wJVnDCZGP/m
AtQ/tgPqvy7gt4ZSaB6PvNB06QSlf/bb+mqYpwyfVfdMd0YMn8wMEAr+i/FC0aC4ueVkX6Rr3mK/
oBIYsf720m5XtG6iUNDf10B7UeWwc8Q2aDeQMSh3A63wBaMe5qX1JqNGAgXWYE/89Wcp/91n+Vv3
lapWrA4Wn2UHk82Eb263dOqIrD9I0GLoDlUD9i5khhklnQm2jMmsajZlwDsa/OrRYeq5ZIIIKl2W
f/NBS8qfEDqA2v+51b+t9FJXc0W+0rpH96AqQzMlGmtddqsEwIN0SYbMFtROR/sSUVacHl/UlTJ0
BHgEbIBMM2RfAibLvGI5Cf5D8MFeRR3nRFtTltBFH2vWb59ihEgglA2NsYewyy6p2CWAK0UXE3Uw
1HFFbCEdxO2djeiKIjCa+wlW3wDl6ZsPyACghA07uhQzCvJOapCf4mAJeam05UA1EC1HgZQH+AKS
CoMhY9yvmtjBTCN3icCNyvU19sXJy5koMY67+QqKfykU4Ec3HlGoGgNLoMXZXp9sJ2rtlYAugbw5
eZUypo0Pk8LP246SnyBNnPDX85MirIxN3GHPSaLusiSwk+EZLoooO9DNI6MCVtfgXM4DlzsGHBjo
f1R7nuAkhyrqszkqiv036+2PB8UvN/S3HaStp1QSTG4o9l4JVQY8MQRqDPeAKxoIL56ZeVO2i/Ho
MGbCnSB5JugRZl+49N9YcQ4Y/VXx7yI0r7+5OFX/E+Iiy5KmKppoAGf/Blpl0vSQpEclnSzDK2/z
couuXvzRob3Bh/OBfoQuJkiAcDFpZS539TpplTEcK+HT+FO365loS/hkg+Y7qkV5TMaroyJRwkUx
sWG9tIjWsW12THET19u03soZ9un98UZWISabNJGUwJxfOMIkSGtmeywVHpYryxyWW2smsLtlu9Ex
jEg2qREOw3HK12O7eYjbUl1bA4SRQGamhpM5qBYjdtzLTZ9cPBIkMyZ89RbmDh15Cc/5mL2KuHTT
rPROQVn7M1LOxBkWy/rBUa8nHg2N9IEX6yVDINaQ+0Aj610LnO+4c4D73RZYg7O8sWZwQ2Sk9W18
5XgJ9n5VBBKKIGs5MInvA7L/OtIEmzk/1aR5RokN6aVaJ+RCF5sq25baRqHfBFvVRuY3czdDR/hY
j6/3GqnQcq58IBC1c4acUc50NjDyyJo3pLYKDC4n9gxhcytWPZ4MxPVAZGWSfMG3hL4rTbw0Dptd
d7eZr9xHpu6uhrcpTwEtJrjtkXkcMxyObMlwhh+wa1TOM9nJeNZjXyYFmAcc+TEb4rFGETYzexfa
S36OL8CEFkJmPDEkN+UpZpgHRQeLV6AfY9Gjok4dCbIcplScDQhT8SbKXXFyrxJzkeBqBNLdr1hu
0uwyXr5lJ+ldOTyunozuVILJ7xo0Dmx6aDBTlNlBypBYWDd2mfkFtzUGVRYxn7W1e9A+NsUjaOoN
YwJIPvLgijgXjk5iOkg+JSZXd1smWRaaJyAyyfaxLVFy9XYPW44xkoRPLuxncAz1xrjCB/+8ZU6D
LbHkYfxZ5o4JgQiZdxnUxG/jwJF52X1lsMWyZ2WhMXl3vNbuNg9owtkLKXN0RsltK5exqTRbb1k4
/WADBAcIz01ijrBpgUBA+KsGSu/JmiOOXsUqu7qt7CGfpBkxd1gFK9GLJT3Fd1cAvL9jPjqbEo8f
8wQY2dq4BAZibMuwpEm8BH+jB2/OSfG3TZ3bbUGgGKItYscfIx7ks5aP6Uld73HsJgTtkdH3+RPi
JQzOz8DwcU/Cyzwthtg62wdckLYk+O63YFezRnXAxhr6EwQ/wlaRlxmkFNhXGLf3WSy8xQkFI6s3
uvfbt468iyrp+4pa5YYRC0jOM0RdmFRYO6Rkm0c02tHyDvH52BRLqV00c4JfX2+v+ndfh4RgMIvW
sWxkmSJzNo8iim/GH7sGZ0gks4wG7vWqmvmsDAtC/TM+wU/CAHr2soMaJLy12EJDPCw2112Ojgty
4GfnC74ISwJSMBgMSxORpEJ+giNNTPK9O5Y4CFQvSFDeTZ/5M+uGWzrevBHPx3hV1Gt6yrQLdXUj
pduo21piGPV7IQ3jxP3rQ0P606Hx67b8G/xa9LGuFmZNwVcsERVQ8DFIvBGhTEIOppCMPWSgvQVp
MEiTKKn++uWVP83B5LnMllTZEo3fp5x6XGdN+ageJwsyZgFtfR4QweFnF8AQ4gAgOJHdAesJPkQ1
x+gmr+1Jf9LpUBmLojK7EDCCbB4byp9ewtD2EeCZKNWTv+nDtD9+Uoomm4Yqypb0s5P8pTSWtSgT
NKHJnqofd9wWk28kNuf8vRWYGvtmc6SbavTtHQ35aw3P7SK9lEC6tqjN4eeNPufTk44Mdu1hVWFd
ajQTeAc64CBUfuAergzJQMaGhaH6Mn9lIskXJBxCDzMW371EGROm2f12h7kd/q4gkn99M6Sf05pf
q/95XmCqimHphiKplvlbM1wOrZWk2tQ9iYf+9e7l23hr7MqgDSY4KhR2i8hLAmSJEJTnMGAcUlfT
V4WC4nrEWcHFmGSrOfna2GjO/MiBK0Mhz5YS/HOcaE0CzOU3bSPv9CAP8630arxabopHgnqSDvpa
fJvW0WrwUq95whxto6w0KCeHG1KZ8q3eIQnKkVCxzb6Z8CNfHoECrrZoVsOzsRPcEbJ580L7bSE8
JNR5fzuaeC9tusaWn5pXY9Otiy0eQkfTLw6PTbXTQ+lcnu/zbvGT/bFrz3Tw52Sl7TEX3JeXZAuH
dKaubiAw2R1sWyqkLb5rDsxh+bNBt9KuII3DDlQxQ8Boa955r6fy3PnS/q/vjfF7+WQopqhKmqxo
imSpovpbX5THVt0P0lgew2Tf74jfCvTDcxvEYY9ZAB74YfRcvKHPsmOvmXPfl4z9/N7+xCLIpqoO
ui3x6qt44Xw85asGTiC5DDaOigt1B/kZnvgj7ImNW66Fw/ic+SiMRbuF6yjb+fe0lTaqO3wn/oT1
KQq7fhNt4SFDbtOPlg8B+u8GV7I2l4O/LsWZ/vBrd/LbaFqtBFXLdUE8ZdYiRmQJZxemT+8J0NsY
+U9ujPNX7EnZujCDCNPAbA0gPyAPzwKD7zSCKdo0j51qbQV53UcbpX6S0nNlbRvrZODDnthCtCLR
zpg3d7yVw3r0JHFWq05k0OqkB2MfczAwmcZ/Nw8ZruSUzWP70tz8SqdlOVg4UB0HcRfV20LaCwMx
DEg5S+2S7bN6kec/pM4j5FzHhkt0k/xcPRxB2JWMv5E1YaaDgT7KKngwOAgJoEwrw/Bp/ieQBqYW
pRPjkE8s6CwGgtRkgxLOhkqMrZLZjh+1Jf5cEeIDzE5Ne4Sw/Vi295ARWE9pTEEy81qIjD/Q1l2B
aLPVtQwzDFCzk6qGFRwY3OY/1cTF7GGHYrQ6YQWGVrNegiJlz1BCSU7qzE2B3L48NwhtjR+m5U0M
jvQLEERMagvcXaAl3WuEJ64QPwByBvARwjMFW3eOdOxxPrrX9GvO6Ls57bk9CxI+r+0VgXzxfF+3
xxaeCoPfM4AbgdfGiVmBq8I6nWbJJBRy9Wtm/NeL2Jtar0t8U91GylZRNzcOSsDXaSVTz5ZhZQZ5
tJMg7kbbEgZ3GDPYvTE228tsRen1tTbX5c1HngMjSnYkMbSuu0p71axdVO17BizX6b1Vvov6CZPt
Og3v+EAK7zmDxKbcj9VTVH9p9ZMwLHrmTano09cW/KEOTGMv3fYxyTHFvhzDZDjcmtAQPpX+aRpO
cgNDad2pYa/sc+OkTHspftaMi8ymmTyZ7dbi8BjXY3+AWXY7Su1KbPe5srGa3WCGbX+YpK2svU0i
CaNvUv6RtLtreuBfG+3bvb2I2tOVsWUSNiTQV57WB7oZjlHAoouUlSz5WrehezAnsMx9iuBtXAlY
6179lvOmCERwdbKlU6cAJS/WZrpJ+ichDmVEYOJJTw757SiqB6tYC8Va6oOERhu/YRzYqCO1t3vz
46Y9Sfg96BRlG10KJp7Vh7yfhLOIW0P5bl5XpUUjmm50Yauqhy45xO2+MI+mvGmkHV/kXY7Cmeua
4IA1XDAOKCpu7Pv0drz3boH1ROVJ684Ma3kf1SG/2siLMeyAct6TKbSmA+IrU4fT/TzFpx9jSHwz
sWV3y7k78Lhqs/C73pVIDWsA8L3GnH8q/+rKK/SBTHSZFBDLPr+t3rVmAzOCqmf4bXyyqCdQXWFJ
TbN1JU9lk0VB321S/yrthOyjBuOId1riGb0fGRgYbbimqt0yUOSnKKQkdeRobwR1PXZoOM6FeCrL
9zb61NWnIv+YsIJori/d/fyIP8foMxqPI8UDLvvdZphsfgmcplKQWH4kE3QXZsTLSUFm+dW4FoYV
HePAZ1l5NX2hvMk6OypAZshV96oj/aEJQzcPtOu8CfERFJbPmwAH1oe1YjGe84brilGdKM/Tcl5E
b7b5dcVQmfYVnpakrovuqeXd0fnF2/uw5lp4Ryr+srA3i3MSb03RL4t1HW8Lec91CRYxG4zlUSk4
OuLbyOtws+HGj2tjWAnS/oGw/CZsK2n3eIBqv6rie34/m8qqbHa3OuyEeWB//5ggr3QbCYZ5vBXL
U9dsY6z5i7XRbgwryECOaGmWAs15HEYPJy0CjVa1w1l2WLXdhn9VXV+y3tfg48ch18AFJBFbMoY8
IR9hKr1zs3p1nYwrWVlZkAWE+fUpOmHYxZKvTjYvceNH388trt2sQ8iazIl/vtlR2NUB1an8YaFP
kHGVYOEekkeYy5uOmkbcVfwsYcsb4MWuj4WCxwjzFWFb/PxOLiK9rvLyNLFpczMwiSvmBaQNq5u4
M7qga/btE3dQoGKxALydsvdVZSVZTNb8G7cJfluzndR1x+rofbEOoVYxnuZDHrib+vf8jgac0DxB
Xugyg+0XleOtbXbNfMoxvnjo31L82V/fr+OnNLwaFXPy9hnxm/pcX9+14bXUnnmbeXOZusNtYpP2
reFVepwq3eXDFEFQrElaGGz5qnDScUxQ+S+jdK9wqLC87oEkEaVWgmDVfL3VP0xxJzZ7huT946XX
fkyPFxMnPn4v03XZorJ61DsLOmzGbOo5Vp+awh/5DJC8cZeF3T1+NZERdT6fl1lvy+gsYRku4G53
HH9+Q60+T+mHXLw0yipBhausGzxmlYPSvxbDa/KdqOtbshE4KHid1yEP+DuwGD3aDsqhVZ+V9tC2
Twzu1fts49SqNihGxbj2jQCJ3iI+HW32hD0nW1Vtx5WPKjWhh4+QOgAJjMiicWzCXeYFPSw7EnwB
IMwSC5EfD/xA0S4ijQ7UzNb5NR6szpPSMJk8BNQwBGoqZMaeL9onhW9yktHdlYsJ99fc60f3ikKx
Wue3oF7Xp4rx8n1toE7ARMaLn3tzcUPjRRgi3b3iWaNnMNArbJ4L4+5eoWVhtvhS4I+MIpDpFQkE
N4h1we1NhbKLAHtyEkRfil/ebaMM5SGQh80VfY4e1PDisXZCW6sEDY1A72FqhFfveH9/SCvN3MrS
OkoIE/YfIindcGu8FsCu9m76etJwld4k1UppTka+KdPdvfyQzLdRe8+zZ634f4Sd15Lb2rJlvwgR
8OaVBEEQ9L5YL4hiGViS8O7re0A3oq9aod4KnbOdSmWAhYVcmXOO+Wakb5F6RU01wBV4CYeaxigm
mfgUSY7P9RNJp50bxAQYc/ozjUguDJ9DnLcQ7fKFFc2TXe/UmI2MadttYnOjPC9JeElQ9qpr4XWt
AFhboynvy0fhxCC/UgmLePOjjZm9G9W31N/D/KhF49crjJNp/TyCr0f/lkZbfu4ouT9Q9ZujPrG+
KfX309h3+2hHYShVMDEiY6q28TSCJyH8iMObn5314l0FC/GEOta030J4eyWfAZgHNdkkoRcg808u
ffQl5mdVPRbiIdUWr96Tw281+JH8W545Yj9vO3rOZ2P4zJTz+IdzlOAZXkstJ9hVpFnw9jAZ3CMY
2AhUNz7NRwPIhM+R7LnQJScnVYXvmSmKYW6M5GhxGh6wFMfPH9/30LuIJEGA266mATlP2amTbg1e
6fb6lG6P+F0Q6dDa1jov3gL5p5BuFh1NFbQsufbM9DMOoC7EzU7YUAy2p1fhMQHUP6lUQ8mNhqUl
uTodIoRMF/S4cjTD3DVq4ZM5x4o6orxlt3PM6GDJe2jQMkYpEpaEtZbtOmmNiACgSb164mIicSfY
q/2RWWHCy4f39bhVVOSPBBtNPwjFPsk3vvH2QKiaiRt9AHO9EI3967WodwUccwARqNdfjsX/ko2W
LsN2TQufYvQZeGjumDXr+ZxTtYwvhbM1qn5ilWHp0EIjOuLh0P5AphAry6heBvoCaBDmo6JxaeWo
fCeHzD+WX/6BHqhejm7XJJoPokuPjUE21DySq+qACaqN9gQHP5Eqh3Z0zD65eQS2KjaWOq1apQCN
NYfgrdEgBXdqBOJR9oKQwy0gwpgcw3mab1kkT3HMb2sX+gFzP7aKsp1LY3GAzor0LdsidhicCfcY
teUCbJQBk5nEroV0aR/gXF2ixZhCKO3oqITZBZkF1wzSZ3hHGpTECo04cuS5bqJ5YOy4waEmgmDh
FdrZeKOVB8/dLrHYFaaYfbTnDFQZQ/EXzbudeEVq081LN17if8ZLRauuXFQXIh1WkAzrBZII1NZ0
0GGomFgSxqxpIp52+RfTHNhpWE+/TUz3I/PBxoRRt/OS+DVMOMyGTmSBIfHHHbIHtonT7rNFYbHC
KzqACB1G8puBWGOLWBvv+gdMKB4X1h/eeciH382FqaXl9Yz06UtEpIKOZpH85JPthMCF8w8S+ceU
Cwj6iztXidRb5OnOtNIpIQvxmB1r8jxnD3oaycwaD23OcH52C5xzAHQ7PEgIVSd1sgK+VSJUIoG8
X2oyxhx3ZONCNbgG4Xy08PCahdO49a9ChZpjFvfTAZ30ARNlje6PiDfGvoKHPJ0A0Khzamo2ZYyS
yCgG8Yr2S4NwSfrxgmcMC3IguduZ5pDPiLwJGBJ4rcrz+01puClTFTDU/jqQV2E4FSmkoaoJqMXs
rpgydkQZ5Odu6Xtk1LFlmHi0GLIJDgAObAMczTLSoRYPYOl4s+i+0/8p5q/b0C7arz52fCAUPOoI
ABTH1FyVngNal8IuwduygCsCgYBoLcHRQO8QxikLMzovs6bSN3cPzlr+VRwQmvanescqRCsDPY8U
VKjDebnITSRpjk4bGYgMrNmeBWB3P+EhohGIKYjobc2B3tafrD0wInrWpOEhJTN7Z0w+BAlNmF2P
8IbwNbR4s2c4RQ8HpZnwSB6BgKxUYWySk56OnugBb5Ru7q/MdcTS9OIyhXIfd5otPHi8mWDODFqO
6ihnMwo3MKflTETFaHjgRGGoE+MDkTqZ4RrQYcvhzMYjt8KFosW2FC8TyIdoPYnQJN6LN4qIzwle
ypg1r9qqbocF18/OunlQLpH7lzCRnoe65vC56l8urX2cr3K6NoSDPxzSdt0/1tLoyATx3S4Y4Ono
vNBQxk6gunjAEU93i6DwXqYHex/OPx13VFKvp4MACs/qy3ci6CMDsXbLwF+UnE+oTtmLLZhZQKaJ
1J0GyhggzB4oaDZob5yZVrLQ4RzSo0CaO6bKzNN0AZE/7hiNogRxMmmMmlEU7NxoPjJx1qerNrgE
8swUxsDZegW+KItcvi2Csh87UoCbaE1UM1naabYp3h++XetEQQGCdHuSBqrFKBxBxsrmiJWHPJHM
TXxe+gvWGRVKhhoNqc7AmcVFR/fKQQ3PM8NJX2CdWMQoiB2Wq9TPu3aBeoKBP0MRFdys4SnZCpUJ
l8TgcEifBh2uNsYUhGjokIRTMxe2IdPhR5GW5y4JZS+mLvirCMGhv4Cvt18KOB0IIEAcClGaxmQ3
KZlwikx13JSzNfmcicseayRL5IoAH5jv65Vbo07m4PV0IgR2CRKwWYN6ll5yii1YupkcQc0RmiWv
uHlm7rXaAr8ybiwQL4PGjzsaXsaIeIba2EAZNz9QI5HMx35uK+QuItBjfh8eeBzybin3qLJmPK1j
gxwZY4EMchNzet4JJrLwrVBtX+Z+aL2BXK+fUf9KONGYf4wyi9s+NVfFdTSntCPqSkMldRpO6Sn6
wPxfF5NsN3zihuM70l38BkCnIwhy5PqQYfABK5x3Cvsl2yzoC56mAnX/a0Y8OHJr4JXswCSJ2ExP
cOvzTPImfJU2zW9I1W0xY0OL4RXvlMcsRPjEUIVriHyiGWfpDHCY2KBBQh+HWRQGcku83IJ3bAyf
L/e6zk1zzgpu2Tq+tU9ih95lNY60ZkdziWRrbFHhF6F8iOfP91Fcw/wWbRcsv2rB9c+sWVkvqVJe
jVcgmGZEYgI0kMhh12fKrpJgSjz7WXhITiSh66QE1isCBKHqsbCTL/x/ccWAcf0UNhXOXypnuJrk
/7xzhxlctIzk6HgXtr/LPS4tXT0CsRnOZ8G+ZgPkQQRjT4io4LE4sUiwn46GZdYTe9kpSscFyRcr
TRz31AuM61hNzPTxo9BPoUbA4TzGYYCxwJ2NDAE9Olpq7PRgD16I+MbGHGxCeN7hMbyMhE9aD2gn
eBegdIUAwEzuewRWYGiQnQHZpTB+B69tJTs+/Npm0VENMYhs3AAuRW1bDfusW2l21nssa9xlQe49
10XvddlKy9BeriV56etr1fBYh5EyfgiVDQqdXgBD7fk5ndBdoyyl3muSuaJt+sfezzzs2jrm+gC3
uhN2jEI2MWAB/1KYq9djPwZegFsaVqrFOqaUYpOYK6adyQuz3D+jdWIc/MptiURQVlxzXkkakXLs
B/I8pA08rLXnMk9WkbhR870uOC9qUoa4vqcNi0Le87uvVRuvovwURIfQBxLhxN+guOlPtp74GMOB
eQ8bS+FK2xAzCSckEmpZEKVDZcUmMIQth5RlMyyifN2jovsRdDsy54/eSaX5eJ8R12JF0Je483l7
BMMmeW2V8mD4O0XYCcIO6zy4cU1yESAbjiyQgWiz96mvRcotbpwSNHnvlY+13uySZqMxPMaz8vC0
fDMgLMg3loGRyoXmYqBQpyvENwWHxhphc0R0ztkkALap4/eOl47NvDmAbLC88k1YQziHvsvCQG/Q
eLHq5fSnwjn2fQ1gsrgh3D3/AoPC+aTGn4BDgKmCSYsByRNyFCi1c1aanC1ijzc/8npkQrWbMEMi
aBNqHMcatILx3DBmPNcBVQoC7moZNJvI2vfWvoPwnO56fSE8yHHw0maVU5pabjIsQ7wZ0boXtqW/
aJEY5cuw3Fk0qzGFOYO5bNVVVHu+cnmIu0jcycOufeL1dhgoGyJGw5VVrjoCI80FJw+5Qgyw4NoC
EtE2gg7XaB29XEFY1ChSG1eQnPHVmv7y4lfbpj35I6+lvYTBcdBHN4/JwPixLrp9WW+qbq/rawNg
fb0NjR3/PVE/chFF7jZMlkW7biIYc6uH5va5F7zWcY9mfMla9lsgRysW70AMJq14lE5TybSjcGmY
Sz3jdbZ/KkutO7XaNu72bb15sH8/D9QOGHRbddG/vB4OB/Lo1+oZMzzeZVQZofMy9lUEh2nRNItn
/xY3sMm3xmM1PLaq6Jn4kM/FbZxYU9SHUxIkC9DKCLBRK6NFRhvOKWFZwVdgDgi9hekE0WcwhMc0
lvA6AI/gFMREn9/sn4Bap5XGu9Q16tl/T8T+P0rN/9Wv/SEoynXTH4K8lqDoiZdR3YOGf6HeLCz6
F8QDDBe8+i5f+6Nx+u+vLP9Lo/jHzDyvYjksw9H0RkYNEAV1Cg5SwO5PrB1eMXWCQYxuzShvQRh0
QObAboo6fNxysZEBwwaAMvxDYWWNE8D/mJjJfwxvi7p+Dc9H1h+7ZqmbG813BKQ9Pjo6FdwEnf2I
0m4ldT+Dylw03WgVpr3PLN3K5qof5nF9VZttiUFffx4rQhmI2JuJDzdkrZ0iJC9BNh+olquliULA
QHKub8pkFocOW1kd2oJwFNVLgptJqw6VcmvEdypzH/9ji/6xQC7BkJ6k+8zakPFRRDxU+4GOajrr
Qo/3GSdRmhFgtCk4y2Ajmwe6xEJypWRI3jDApm/lg85Q4oTgArQdxakES0PeURzq2O8bJ2XXQLj0
uFIrQoBSxZnoL+PGJBM9Y2BzT5GNdAhA/3sxSH9TMPw2qPzlwftdFhCEccXkVjo+LvHXqFc4aZv2
7bETV9UGgem/vtrf9cmWYpqiZoii8ceq75VYNiIJUamuUWRP0W/1PJN44cbMGMdnk1bsGmbFMA95
7hgZIiW15iqvFWjZvPJQGxmje6miK4yAGHcJLDHYDZigx5QdBhtuWHFLONBNDWpAGvm0aggYN22s
VswEumiWA9WCSY6SdeAExLUGYMIRAI8+yvQBCngzhcIX3v7Hlf5CH4k/AIYEvBdwschbn/ZwetGV
e5L0PJXxfUA5QOUFXRkVSGErSDuR4lEHMfmwGW621qKECVuvCpFBy1oW1jIevmxp+JtCWvfDpu+W
T38jijvdJ15gwVkN01PNCwbxHWWmMdb3dGa6yIsYaqf0oWYYfTOSn41RYKuy1wGSEf51t/7+SP7v
zfpjo5D0oSsfcYGYWZkqJHwgbEKlQqTZL4L1CPtmfMDFgivxLwO+/I+v/aeWo4jjXBy0HDWoj2J3
nAtUHKCAwpXgqqf1cwakVeptXQGlMY1+odvJLKE0Fx8OJQAVds38hVNxPP3vNaz+ffv8v1fF/MPQ
0KeZ1Rb6qARFvQVlwmveHhDMqEg4HSITY9otjsiGmtgERJlEbLCL3lJ/kn6WJJ3APzDxzTITcxTy
7HpbQ1tJHcyMA9UwMoAxt77B1UnkDdHwzxnsLsbRo1axtrP4H9uuJP31SsuKaciKYuiG+ks49NsO
ENQpGuu2649qY4fWPexCHH+7ckhmDe9Ga5wlYWOKPzQEcFH51RfZwir30nBN+W3NZPk/nk6L8kpV
SeKhZBVprknBewc2jC7dXeP4V4jfr5J6hwJMRzfDKdgAn4AifvhWgH1rBuhaNJuGXNkRuu0ciRCi
hcjry/cczV9NA9k3uDzUW2rESadlPg9UJkS7psQWvVGUjOgB0gqLD3apID88ibhoikGaNKObUzRn
JU5tK4H3jfZQJ0m+nLcKT3zy1Vjvmomzv3Ml9qL+dVSakvAugfPxXChK6r8vufhRxC+xZKzxpOgj
YJU/0KCx00aGMwfYB2eRtuEohcag5Gd4uLIA1ix2HuxM0Gt97nzMxQjSAl0d/TVoIH6x8fuPWt0/
mPuCGnpUnL5FBhHBpMDnWHCkZAzXufIs4k80db02sbpWWLCyuU4juvwQq88e8E1c7geBg0B5ktV9
kjFDrD6f4O6MQ8WIn5F1+jhTFNcYrFTUotpNfR2ZwvnyWgtXCU49VCLpcOxpE/r0aQXh7DP4yml8
t7ODkYG5IWgZzO9Aey2YMBcTX1zRozrO910fuweaQNVT4UfjZa4GJ3leJQGJaPTG6FIaljFSYST0
RGEYB0U/mGidmxcf3ByYsCIziJHLFYyRa0bXrMIErQzKib7hrMKDHN315pBHe5N5IwZeiDJR9CZe
HvLazH+qbNu2TA9+aQL4OKVcpBiGfLRbjP6TaN3yKTTSxqNszv9i8/AU6dqAQjLXTzCqkCWgwQvw
pr9Tg57WC6dafCi5E0Kx5sMSfqgHpTqioQEtfXkzpJ1BwknlSqjMPlT69j0fIiMWKTgZy/hbsNwk
okzhsnr0Z7kOnI6rImjV1Bd41on8rF8zJrBq/zGESxkXiLSoM04mNk8ZLYuW9or4ztdIuAcxe352
40cthK0xOEILi+3QP7w4/kAU8AiTKXZpZt156fTFrqOHYpELYdoGw5VWvQ0MN1/WG1eugfzNtSZP
NjmnaBx4+eUbo37z1VMlWgjKERbskBH4/lHMvyPzLYvhIKkXiYhbfLzwBIvZQ1jKhPrQH2Lt8tJG
LUNeBGZbIAh4Mw+dNTcXMWOwb+tpK/bA4ROUNjzKc7pkYJ/Lc/LZa+uI9VmDaxLzSOONgeiG/5qe
BKEGX229xWSbidfG+JQqrNhbrN5VdeyNVUhEMnuk9CHfeXYIeR62VT9TpWtOU1KNgGqgiaZhNJat
8XNd3WXrQEd5YFg+4wabgcs2zIR2XdIYv1Bi+AbP1aziZ2FFvefaDknzoG4tjF4EoR66bEaarkgM
cegQysEWPuZc7vlBWrpl7SlGWgoMD1w/JK5T3V9DOm4PDg6Rv5VjJqGogPqAzgpYnjBu59GrnDcm
E02+dNRe4xfSaoOuNKEFi4qTSjZAWOvu0uNLZ3WIEl1pHOCCwjpedvTNAMlFV94JzSbZ4h9DGoWm
zEzplhNjKIA7RZ2u75ph/oidsHUxMIr9qgIrBtuW779HfLAeBWesDzyW/DVZKMdIwGI6Ur6ZBCa4
AInHYLhAN0uEyjFRD5oxV9CaqT/KkawM2l30XgZ/BesV82TjDPR6aUabqOln5bDtEgcSKauDTKl4
7HY6GTDsjRSs6VSon7KxQGnN6ZBmwR3NzTPFIj+LwnPpMy4SZTd43AxoFdFKD8DcBQfTJ7t71RqY
0I1zhF9MoyffWqzFe5cXdiXfkricljisgtTRg3MdHuQKLU90LpMzdViGIlfK7wEVnswhWVt2hGjq
iJBtkTDwFNwhK4LDadWcjdirSy9JzryDG1CI8k8qrUUMqs+lhMmp5ujg1JyCKg7e/PGpjrM3XRUg
6VUJdQy6GATGKPT4ppGCGvaAv/rCLpNjV6fLAdrEjgy4MRL3gRIF6jecIH7ASXsPyPlobdmY4t99
AR/lnd86yAQtEtsIqyeRI0S9A4jB7uB5THPY3hQWqq2ccGeg4Pmi1e0vYb3gvQIHRQkbICeoOcMz
g0dlHGP6wB6PwB2PajrtBSavE2lrMNSHMXaHP0XvPsEjvBK+Xv1U5bBTQR20EWMArX/K/Bi8keL+
i0eIT4SRII/fc/PjieAPqwBDH3W4ZqlX9NtncbcQnEkY2hTZs6oxxrwhBJvuZPFZEgji44PiwiYy
j+s6K1cqE0kUc2TWM8iSJrd6I/7I2VeMEMFqO6dRLjXZMmp7FuuD/vzBaeL7jffgvkWvnwKom9w+
SDW4jLcl3/u411u0gLprVXOjdoOem3Wm+wUVrli2/S7UvBeMgIbOoK4OzovhdY9/+/EAWJfSgyWT
TqRHGQH68um/RvFBhwLDnO+ZDrPOgKoi7eNgLXBQZp9r6vMrhlAv0fdGIcwijq1hI5Xs5N1VNFyN
qA4FOYlya+MzxXIIXIVOXdAty+wkAgPNCZhQ/F1bY5YhHC6/AZjzxc+GQqgCtZmDopWN91r7CHCc
0kMcUpkCFyJxd6P0TxoGEBiZHet5b4lqCjJr8hRATqoIgvu1nnthOhfyVUzi3hOQLI6YDgLSAPl5
mbHtpXowDRJmKFsB3eiT6Uo59r5lBoXidRgUQAACXJWLVHwrxSan1uOSRTSEG2MZghynLMDEI+ek
uV4VHpLKGm0boFdIcWi1S6nRE6Kl7PNSakwM7t2HkHCe5/1tluuAWN4IURX2JFalyAipOEfVNQ1/
ntaqf67F7luKU/in5kTv4VmP1Qf5rRe1xtZE5BsGDZzp5vi+QzFtovxYNumnaL5n6W4kX0ZuC844
vlX9TeludeEN1El5bvcqaqh2U3S3RPxSyFYymRXSrhogzDGZKLmZzHF64zDm+g4PvBnyjmi3VHL9
J21A4ZgHO/QR6+RLHkC8+8pCTVbccRQFuVoA20ZxQh1RIy8oon2gn3t9/tQRLyKjXasV0oI3jfd8
T8GfRUxhEVfwj2083tyNKaBPeglzMUVYhyTHYELAA6u5aSXa2XtZX8d7JtZwnhlVgY2V+ttL3mjk
25QRRUjEcBeHRctMLYvoYIFYNHI4sQketaMZob4zGMlWZJqTtVQl5o7LIBg87+llyBovQzgq8xED
l7MPdj2IOIO6O3LU7rtLLkmv42H8KNWPpxRPsdancCws7kxVwDyAcaA+Gd0hMGWyJVXvHT/BY4Al
CQjPWOetU1Sg+jXe8vH3wySc2t8/QQhrEUPHq19dB7pM6YqnD7hpO9A6Bb207aD/E9PIsBzRAd6D
Jtn5PjFBj1PsxiyDGKjXe4u+IQxHJfLQri0kwFaHCmlkSU0gbJCHtDZ6rzJXMeTqiG/Ax1jEp4+l
txJ7zfN5Z7XI+jfHagFno3JV1YUfMrWuluC8IeUKtGr03QP/hgZGVaAdbJkYq1cSnXMa2EgqTBel
FezJzLiWyU0knypDWfW0JX/1qo8P88VgG/vuPhXZfvGwgRCVvOL6WlgUIXoe2+WW0UaYHsmMqIkQ
raGxeBaZoxv0JEbqRsbaeB7JfLI2NKFU41sE3ThnfE1jQcCg2e5qHaHhbswQoEv0BPmqXgdKduSJ
QMvUtdG4LdJuZG40ODXK0WaNgJpXP41zBjGg6dWN2E+FwOPUF7ttOSP1e1hFyQ0m9H8fnyXtby0g
Q7IMDV6SYlp/Up0EUQT19GisYz3FH/HrV+MYAEYpPZD906LhlzxFGjmxiPgQJve7Oisnd0qryel0
OE2ayWG+mq9mK31yG6Y37gK/DMDw9GudFYGeH/zeZnP2ztlkNdt9fgeTRcAfFSZMF/mM2+17PnmP
dy8+/2vy1gDtfwHMHv+Fo+evX8hbJlu+4mn8kgFf7/t6fU6uxayYXZU5ubSTFgZKNtls5MkHxqIZ
oQXTszg5x2SdxzNYmUwEx1+EcU3JWOf/TASmKXB8hHU3za7/1ZX402AxGg5+v6p/2KFzWczERk2k
oxCufGEVVCuj8mRxkSQLSfD0bKcoqxTBLM7SfBM/HQAvIcOmZG5q9EGX5YsCaa0KB7Vx5dyWfsLK
GafqIIVwFwheBA8I0apE4t9WoehTzXMh7JjJEgQG2IZHAXt60SN52iTdSo22g7FqOk9v/wGPw1X1
lz4xvQrJ0nTTMJRf7Znf2hXpMFS6+gq1o72219y098HuZx012f/cP+LuuYPvW+7f9rToJt9sSrPT
YiHgXlrM59/zxWGxcMKpE02c7doh/YEb/XT4iBPedZu/bWkazagrWSvO/WnnU+d0Whx+raFhyUxy
8h06377t243bTXaH62Qym3/vvieryfx6I4ZXdGYrlqYyZxGS/z392Nz0yWo131WTHeFDi9apndLe
lc4KzN0kWaiTVTdVJ7dkcV2V9ooFvHpONrds8sESJuj7uD/6Uxi+kf3DdIMEDublNqKBic0RDbLv
fukej+epd9y77pft8saY/Oz7ydd+v19ebF6vE9uYrJe22072X+5yeVle9vymZe+txf5r+QDjfnlr
+USXi2Z/9XM0E5N2WvAnL+NTuX5N1m+DvX7nUWlnb2+2a7tH9+yy2jOCeYFJOK7r7u3Lf+8Tsvq3
zrQlmjiHZEO1JPOP7uMQ1rmv9eJw7N6MAtvzJFyglQ2WNReVg6UdRWvy3RibwDLsrncd5eW8e3t9
hAs87CjCidql+oIv+iVhzmXWDvMrc+lVvmuM5zNCyIkr6jcyp4dJeiqUmU6feXTxcUzuGag63eMc
dTM9mafKiIVKRzWpqdhtTXY7M9LTp+zg+Ax2iA1p7l0UDU3ghNFp4wV7xQaRQCYCuQn7AgUxJ3Vl
8lr35+oevVcLkA7EfPAW4vh+pGCqgTbTHTq0BzoK6mw8Oplz7NIXzgUE7227LcV6fu22PoHxU4BM
yw5f4e0FSoJ36JahVnsov7Hv0xvtN7Qgui9sEwmRziYm8ZzIO4AwGFJuKt8/m9zq6aLiDe+Ar7If
Mj0EYugQL/E9Utg+TuKnNf8kqlRXVgpYUR37qYRTq1zT5lbeswvJsYWXHwOn8EqC1S7CgPYcAjn/
He1Xu4XvrZf4qCfPj6c7NtDdYAeHLYaOQvWxDZolXwwxAYH1LDyHv4x5uh7A5J/HczrK0dCCIV3T
nJjxyQNo5QO3jkLSZ0nO0azgwEIxgR6o3UM0ZxbVavOX5bRXfYPTld/jM44MLTB4bpqOu9MQ7ZFT
djPxWt4rqDf7HKYujTryHbb/vXA142+ta0uyRFWXLF1V5D9mHK9Wl9mKhf7IgEMHBWA41Vt8glJY
ihN5Q3uTVaFD1GJ13ta6V6ezrCdEZfLySnDLX/RmCpTo6RFC/yYMZww/WOfWNvyS+Vjcyo701hCv
/pZv+FduMSmbF3y2NKBX+ebxQWO1K90Sg/SGNWht7z17GTy3gj7RjC4QaWslf9HFNfM17Q1VDI8N
h8yABNZJfQEEwGoiv2f81wSNwkTmH3wYyy6BWaNz0u/5W3CQzLmF4xWrXvcOBkGrEYozFrfWSbBu
2iPgwvIQNGc4byMyYSXATLgO+YjZLIJDhUhcX+g4DuFcE4npDSgvvhHPMXzrpjWhCVgRAXUQMIHC
D4OgK72JM+FYrZ4rmrrFKoO4+2HAPf+UOLJ/KjKPhzy33kL6FNbcX3OUZvILAQciu+gNbnNk5vfk
cCeeCuHkdwst94bFK7FNYNo05dpZsq7P3V1zSR3r32sMP+jIpo0LCZAmVSFN0mPwjfEjtn0KNvjK
0jTxBkSw3+G9+8nfgniW/qQXpMBP93F+EM6zQCxPb5JOwRI5YMWsgjp2Es1jOzrH9ueI/xq/NBay
p1tc06fbQDLh4XwLN9GULkXC5aXZsBA2MJEjzqN7cqjw7nshp/OlLEyYIFEz6ePINjqrN2Wj39K7
BdH9wAn8eaw5wwG0uz+PxQ1b8jZ/sRDkdpKzCfW36h6TzsZxYtp+EhRcLqiXywXVtfUNKw/N74RP
c67G3aHZI4lApdMvCCfYptISokt0NGeoXUepWUfOFdW3sITuZ7CdknYjjHZzO8FSv2ltYjG2r3zO
sdAGecvI7mZuGSiNrkD0xsvGQztBzAsXqjsgr6JrV11I+tkMHvrH4hCvxQNuyRr+vuxQmvrylO5x
Ua0K9t3cNvbh4UV0NCMUKLoGW8jo+g7PD3/Nxss156ybSKTYcrUTYc7XZIspenIvvUR3tQNCyH2/
zVENueG9WoIqMhfpMrsQW3/lT4Opi3F1l3xtDVkaEtcI1S2qXQqpE2KNfhLe6QXGNSyfL4wk4xbF
jZM+0A2HdqRMSyIoV9WBN4UMxb6YxR+g6bePnQqcCg/ktr1zRDghQeCwXK78I+1Ui2tWTLDunx4L
471cFF6RzEkHs1b6GE6BP3+ZLoZjNi/2I/zaIA6r8BgRndS7PyPlQd8EW/XQ3pFuApf3c2q8OaJG
lLn6HS4DNE6a31PcwEuaavwT/611gQ3T25VXaNwzYlogEcaYQGmKTJlSbVjWpFOQhQ4jwGLUMOl+
nm51hYQIq6i7oPaOTobXrDkdKV9NiQR4ym6Rb7RtuXwSqzQBhYWmKiL0YpSBkWmQTVPsfOhFSaYR
ATJ9NhTdV2419XOHM5nzFFSIdYusGlibAPHBG/ZC7HL9yTbwyuUI8eGTVPjmFs9PdhGoDMz/GsKP
5jUp9rldfAu71xKWTLcl9+TynJmH/97rjb9Rr8Cby7Iimppl/rnVZ13bJVrJODtobWDgWupgtCqV
PTW2ko0GqrpelajWqxmBtDTTfXHRaDMLJKTKpBkVLuNht4GvKczYnsvUS1CpUnqhahrJsHbTzIWH
o6gIHqD0T2prjKekJ0hFwhRRb7kCk/ItwYjvb9L6ABjCHDYWvhhwseoFCX0huoNBl2atyPtOwNi7
SbKtODZQtgydFWlOS1nxIDlKnY02Dxl9m3txSpG18h/rXFuQQDqahKx/zZb/fukM0YIZpo8nlz8O
LEOcaF0uJiJoJthvCB7Qr0J75W8WsXNLzF/PE7BY8wO5R4UuPf8YWofo2fBYjOGl0NV3D8DGjBHw
2ANihYcVTop6E3gMLq/l+bHOVBen/owNkJwAaSYjF4x5X4YIu/FZcOXH3Te1VZIb58H7k7YR6pcz
rWqBQ/I8POYQuPaDNBvcTyjhRK47j/xc5HP/BgyWz5LdCQS7wyaS6p/nlUYevBObdwRRnzMJCqOb
zNL2O3qtwFsK38BFWgkfBVt4PaF4TDfVD/vbg0DD2nCzH7YUJv7+5PPVLf1PLBcMt4UzQWPSB88u
aczS2qfEYcsZTsFzjzBa+2AuWJseHf9EO5vwc+infaeodIfvmASR5Dkh0MMVTiTU8dS8mKDQLpWD
sQ7JAte6GbYpn4kImmIGiwfSG0qQgN/+tLpZ7LHZZyq8W7A0xNyBSS6quK+R3DO3YEqqzhkd0Bl/
y5M1/57wqIoOCdv/JKrJfyUsm78tlLGf8NuBT+mDQjZMGBsR7w9tqheHLncT5FkU+J/Mpao3g3xP
vxtN9oJgB9WuI+LwytYQuJWCiG+angxrO9TjLMP4hONaurI2yS+BNSrY+2zJ+OuByjBd0S2Rh/NA
N4EoeX5Xc5n61Dh2K4jIH5QSyDY5btKE41w4x4VITRombibga5uomM6Yw1hLAwcvIVoMkLKJdDfc
eg93O/nGgkbaNc451ml3D87KOzF11LYfw4YQSeuD2My6XqhvIsS0r37V/fgriON14PJ2plZm9MIk
iKjHZoQe4A/88Xkj0PuvYerReoKHoO/SJdCpA1rMsZGmsqDpVGQbXrWiHW+E93Sj4I7kLY4enkK5
vA9fwfG5R770ulsLBdM6yPg31g0N02lGEuivdQjfacU2kZ8qUnR/ILaSzNTbwTlzIQqYhGijEJ2h
p3uYcxM8zche4Y/i7rK7+2sfdRPw9we+R2GfMf8dX/y/DgUaEU5I2+/FVZulNHcn5FFMcaSVQCiR
cI61Dz6ijLyrMWVNmvf1dHhnAZPZOCOKEFEx+6ls0y2zErJxnq0XENYRv0kRtuhvesMKbkfybw9c
JtJQxhyQ/GXL4Qk2XC96r5JUdAJAc/e/3wna386tQFYUA5y8rkGG+X/Xa9qJvfHsm+EovisjRAvl
R4fRmtK/NqdQRMcoWlCqDF84/UuLN5bkpP/hTNCbdtHOGaq+LPL55nBTeZWfJhRDgc3ok2YcWH/Y
BnS58JEgpn2QEyEtkNSmElhThxY+a6cm8/vYkh3zD9ng3xpMpglSUVZpvoi/HtPfHsNWafSwiDPh
GPW4+KYdUBcQMKxwCkWSk7J/CFNkZbxOfwoCf/+C4zHrty/YPbq8lzoBt+5jVoPLLjABzYXKgxpK
hZ9xjEmcsh2naxXCXxhItPF4xfczGQse0OvaachlfGuUKXl0IFgT2rAgIw6gyGIk9P+HsPNablzJ
tu0XIQLevBKGoJUoQ1F6QcjCe4+vPwN1H263dseuiO7tqkoSSWTmyrXmHBNzFbPrfURE/M18Xx4Y
cNTP1stIbhVhWYf5DChswsa/pnm4We2Yo7vmmOR2cOEKhzStxrClYr5Af+aR/MG4gtEnwoz6Ifan
G9IfBGrtmZk3YzzGfXTLQ0SogElOHfcRrnTzyXjmczWeG/QJX9HMqVC8YWPB3/jVDF4Vkx3Aq3JS
BuRbGHdPwX2JQy+BTr1tFN8yaRKAgCbRZx37T6xaQhe5EBBFp8KisjHVWlxBjsCkkENpzBaZlAK4
wTknMk9ZQw54L4gIr7oVmRR8UaBqlL80l6n7mKUdsUFodJ1pZnEX/eR2z8RktR8QvZLSPrbVD+pE
hM5o9okkwSNYd/thdHRujDnXikB15le+hv6kwcpTMFHaDWTsmYAeoFIMHX3xJISOBm8OWBsLmvBM
cM4obMb9lJFP70KzCk+Y5OLVUgj2izrTGl3a/tgCgIIJOJVapitM1te4lCjzccHRZcCYiKECuwtT
hbndqp0/lC4NAQzqwBeZCrNZvTKE0DEXPK7uJcMWjG2drRIuXdpCp20SXLzuVw5wEXypsZ+AhGsn
+GV/2SzWXsA/HnJL0jRTRRCpar+qIClolWacKCCNwKuB1OSgmRQE9aCTsWeqdktZxpUdXwcWBcJJ
Z+J07ZBkPQTqQNFmJ4idnjdihuTmsfFiAiWsolN3S+nXo8vME4sj0zM6XsDeF3toPHnysBtrpGY3
fjp7GOeYHJpA6AoPBJ4mbCPBH5naFrsgOKjZpZqeCiTT077uzkH1F4KW9L+7JaJk6roiA/NVfnVL
wiRImnJMpMemt+EzDZuaOTu0PNFvf7TbdJNo8DED3he3oWeA7HahW7T46uhHA9RZ1S8KzzQEDEzi
8/oeyroDnLIsnVlyDW6bH1zpVvM05ycMZANZCy0Zogi4hXN8Zsn6WHKUCvKzEnuzzM58jOajCpIc
Hj8KFVY/nh+8YGTMCtzo1gsQvkouziQnrBfJz7D0/nQDjDPfqscUiiCVuD5bH3eYydG5sKecgNkH
ygYIoHC24FouDmsZlSdmX5bKDp3Jgn5109npU/rKZcIZnWlboXqG3uHrSD7pOHBDo4Dgen0ie9hy
AusAeiHcFBfWMi+Bi/XC6IG8bEwIPR6xDzpx++kD0wSjWYd8+u5QPn9SMRu0mF7WrBUs/3bBgu4c
0aBo2WBDoNFxFTERuUSAcHxO6Tb0yEzkQyFODujygWPVus+Ea4B/95lZdJDdcexgiuByOvBTfv77
ElH+CCp/rxFLthQNGbKxhg7990HQi1GSBLXFQRCAYn6umNh+rm3fHwq55Ksg0RO+JLR5EhEDrOEr
L4XTFLW18MG9wgR8Dl8f8S+ySlxk+y541iWyfdCBYcMicvAnqL4RBMfwpkDIoXfr3+dVHrzmHrjW
HfzEo+gu9dMHoU/UW+SJbxO2R4KBoFLnZ40p1Y7h78g96p2zPT7znRCtsHRBGomg3d5jrm6rQhmE
zGbsHRVhXe2vIZw7VDdIDDThpAAJIQNgF7CNEf5xP3Dg655IOHwEu9rLL4bgUIASJAF2tmr2BSG9
ICjLnVS56Ru6/dRNS8Yy7qRhn6DARKZE/UBfq2m2YXogCQENCMb/I5h07Kfb8NGiGa7FHgr5GqUs
NwMSzJj+006jn0EAx5XneZ8/rxQhO3lAyI4XlTgqBKwXCqqCgTRmUnLeBsKRGRkxmtjPj+GrpngN
jQ0e/5a5MzZbb+CKi89uLalRuM2s4dbhZ8wREto0pufIF0BnP+qv6Z7wz71xUxvPJJMRIiKEnOY0
oQ/0hB0N50dQ3z+80SLLkTy9u/lEsNbKTwZvNe+5e53oIgW4w4pd+t1BPR+IufP03fw9HXDWc/Bs
Mduxubray/gGaWK9WZ7i+nl6EC7RIXghZI7bVrBRzv3op4eSpR5sII6pDou2+zDo5QSEPoaPuOoJ
Lb3gT2fKSAFMu5Kqlyo/8hWF4FBanWBkvPA7eeEbe/XXzPJS6p9AfsDRvdTeBECYOp1Gbv0tMLXy
8saNiXxgkDU+t3gN010eYktaYwHRGSEERr9ATd411/4pwNK+CaHz8zZLP1AoGe/SJske0F9ZKyzy
aThTUdMtA3M//aCXCVjkBCrmg02lGKYP+EYtGYvFYe4RFTKZlF+ChxFEyJo7zXCCyDICYbcgnV/n
Ay5NHgyblgznPsmxgbHJRjfvHiu2OT6ZYPB0DdfiKjnhnqKNrhqSZwpZi/8QFk/VslcLLJ5gu7bW
spW+1epWPw7glDZTxfQlv1rZF5uN+pf+jPo/hoWKqFmWvOqeDfVPFNV/1JCiEWXLKDEVnSAuoqzS
XBMvUAG6lgujHc70rtHeroon6UMq9+PgN8VOS9hkbcPCKetw90KKw3UJX7ReOR2KAJS20C4LMA5r
cRSv7Tqbrbkn0JirCHIUer4Eb4t/65j8iTP7tQ/+54tRfjHl4sXQtVJDjl8h24FlARx/gydiCbe4
JHpSgUcHf0SYO+lPWCI09PgQF9oh3SGb/MjgFHFMwy7ho9J9pSbFncv59ymS7YL0OljF/QLXNssG
TaVBj6A18s4/AlUqLH/OdmMJVInXv12KXYTgoD9H2p2m3mX9vdqfqnKfK+dIvwyGxzaS0BQIEU3Z
MxRr0l5me8pZQ2skXfSgUy6Hp2rZTSqvBHmfD/M6SffmcJCKfSJusxwGjCOiySIYdgDJP21E4idF
R+p9nK5GeVRMt1O8eNx2GWDYXVvtiM6wuF0qKMGdIdmq+Amb9a/0PwORixIBbn+56nH1+Wf5RudP
5KJn6boBffK/j6agRic0DvryyKzCgOALZ5aDCdkQd/XEVR7lH/GKok+h/3mTbgCjGFhiYo5s4wZo
WfscjnS6aGYf4d81SCIxw8qbRCZS2F3zj8rHGaG3+IaCXAJD8kjnIP1GrRVCES5pczH7OkkP4Zvp
wAM/fwy8ZGi7H9pwDdMzIwI2a0/qvUayUZbb+QkMfqk8cvoTGrf22zkRFnWrEGeDRXrHjgfBHLuK
QyYyQzt3cNFtvdBBq/br/kYsenUVd0AxdaDzBOlycIALZQwnOGxuCVFxH5xBCjU6U2GdgnKDxgl9
6Ru/DR7QuFOwJTZbji6zOv45yTYJbtPmXUNyGa+mzuonAw6x6Y8T23+yz37mkWgTpz7RQKE18UYw
+7Pe2wlc9asEpP0PgZcVGQivug4VyWvvxuUIapK6xaGEifYdklYAYU+murNekXXz//Xv44d8YHTI
QYiUahPfMb/isXKKZ50AHwLcEL1i1vpsDyNjHmfFGDtayAQiyE5I/bkAJW6X8IO4gXqXVz74AvgG
SKXQIun814HH4BmRJhm+3NdFcTO+MFdr+brQNZcHCAesEI5NlCtnwkn/vWKSlf9xV+exBPRqWpKq
Kvqvq3NjDG2kD7n4iLC4gTQci89Ry+yPd99vDL9dfLaLEPzBD1pVrs5BChnFRo5NTY3IsGasU+/R
BFvqzjSPGdkw5NtUO3XZp9GuWo79LKKboKuFHYg8AoDC1NekEmDefeNrFSK5Kd7wKLR2YzJloTa4
ccJLzdYiekzb1QsZZN584lkQVVqb6xbMGEuFGYCgdMXpW/mzcuBsnp+Z1Yf1Ou2jeMBWDNR0hFvb
Tm6tbGvDE9+hkDOcG2JHga1xbGuCEe9CZEXIkImChk47vw7FZi0VilfIWL3ptA8NE7FW2RPX+WRS
Kca+SnRewV3aGab78XviKNtEnIWsFYnALnv+WttXqF1heHE+pl6vu3HF9IoORPpg/EBOnQ/mrXHX
43y9gkPIkPft4rVfi4IHxFHq40wz0pPwLSqcup5qnKL6HQI/hWTebus7YQLTmsMrQUJzkBAISdzJ
tiQ+XfQPXO6BRUjwydrH4ZVJneRTZr3PHL2YaBgFscZe2y8qigCk+74Cr4fVsPkqMmdgLIQ1GmqF
AIPB5d+gv+ve7JX3yl6S2Wj9kVEE60jetuUlFS742HV93VIJ+aPoN1gHo2vCENBt2CLWa/2yjtg3
BTGRGc8G0v+XRMVZQppvnV5KtzY9+RzSyVqzcOQzaG9+4aXEyObJ1uHfn3R9vR7/40j8/w/6n6vD
f5zvvZyTALoEsB6R/D3io+62M0WF+qCXrn4WoxcldKabbCdH4KRM4GxikzGs8axswH6sZRPV5vgQ
uilBuitrakPVNBCiusXvgN5zzXy03OklLY/EeC4BkkG/JkIaMZeA/tWrojssB/FT+UQXzjQ303P0
xvB6raASt+/WfirXQbKmoX795eaMFOafL15TuBiphqKZ/P3XvUjt9TmX1Up+VIi10aSfPvXVEXfh
G7x8YclfxopODlAFDdm3aBieAs/FiKlJFbLEq8STEKnT7W63E553mZvHRqJNScLFHdA3y9zLLIoK
rhAjA48oBrPzlKO8vAvFZdpBfpvu8ZxE4NPBiJtf3Rf8SSqiYdtF525ncMGyCHEIPEybg+11gC7c
4Z5fYIK6LcH22wMEapQKa+Jft5u1CxCHDVEACHM2xA1MTpjY7VmTH4aBJuMTMBdfTDdsB7H/EQKr
vsAQunS77POjXqOPlKP+HvtcMvrtcF941C+sbE5b9ArpgU5rxI3lXrVsPCMcSfzY/WX9AZbdiL39
ARPblRct2+MDQ/fDnxBYYgEOaADCDaTM5GRtmld2xjWqNPY56sLD7Hb3Y2zz5nQEtzG2e13MB0iZ
UbTlv0UKCXc0A9xZ2YrySc98E7xo4MFGLZd3oKdB6MG7q0OvQKSAW3ENhjwrQDfjU09WdnyRhlur
XQCN6g14VsTU1wVwgflQjTcRS1Jzzv5QS0GfdigiVMmvcz8b9gaEyY7o6q0WfaxfMX2ID+yKXCOT
8cZNsrOIfHgEWGq21yIi2Mif8FlIfqru++IRYmITnQfFYf8UzfvRZN6EuYbeibpnMzWAcO3ixpab
74UUpOgsBbtQOeF303NSAWF3Yus6JsuhJ7xMOLeARYNtxdd/n8kqDAC8+oxZ6vCJDx1O60Cac35s
h+MMoAQLmXxKtCOVJgPPstyuEix0J4QkgOy3DvBW+T1Jd4m116U9YVMj1BJqYM1PBqY12FkIuXir
AZd2sE+UbZvtUgzg8bYfPuDI9qSEmwLkfG9qXkeGnUu0HXNGWrOxWf9xlWmNNzpytEdOSgf4v0e8
cW5jtPRnOSK/66QYD0n6kPDGSn7bXkPCI6R1RMTr550x+DPdDnMcr4Z/HeFcoCXPUPmu/6XSd9RM
a5BM4jX6tkKvxoA13day18Qe5oog3OdMLKhTtBOzxnnaWvSfuFnaxWxrhAfSzsQl0iFr2qxHi3An
DMcc5lh+TsO3cTzn031dnvLoMMUXK7z1xqeeHbX2muBQaxgUR9Jdk59lRgupuksmtEnOyNZI5++P
BID4PhBINICxIQCCgpSt3RG9S6pVqPFqHQOTGb0wSi8aqDSamEuT3x0CoPUmWq69D7l+AWLO6UBG
YOZj+glRHZUHQ96PSHJYmDmlgR/BdAQx+RR8cqdN+z0wMOagTKxTTraCgso2ISey99QHvivcDpmF
ADJvXrOjmPZU7BfT+j9sp3HvNgCbsMbx2wgj0NyowQqR2YDTRqZ6QG82FauMBQH6Gapo60HHMDHw
T8y9o5Pa+hJ/7fdye4kMxAQevCa+DZg6OdqWujuZDpleoYWP0S10j++hxu+WNQO2rR6RSuCJXbB2
LJTEDMzwCMGveWvkS0sLWb4k/REnb9YSku0xay+y/Zx5w1VvaIIQ9n4olZ8QqVZ5B8qyhHYm8wTQ
ILJRlbTKd9N4VePBM6M1Lt51DPLR041PFRULIzniHgikIIaSfnvkprzYFuObk8YOcCKw1qj2dDAI
2Q49FT1sSubiWoZkoW6Qz2WDA4NKrPxRwajgK/R5VkKlb0m7kR08w/EC+AeKkpckNl6rpXD5sz3q
u8Zm0Mw/04xQGHNHuzYAL0gAIrOsTbWsOhPte1bcCpNs540KLjqvq2nNE+KKXt3DCcAXoB3fKNsB
80rFL5171sOEqEx8198mVmTltrj4SF1JvIxaNCXI0kHpMsHiaQjtQDDoliTQTg6mIQ10HvyzHICe
KzEsBIrDjJAZj+VCQckINYodQgpA5snyqgAMQwRhGDZwNTsUVlLqypGH+B1lnHHEtqoDekucGYoX
GELqdHlVO6EvFLhSxh5QoFj1A30fgv53ZGSHgHrIMDXX2JN5PiaMIqHpW140r3DG1ZtA/wZi94ih
AbmGRHcH6BpyfBc2EFijISXm0ptORr0SsYqIvY8OEkU4rRJqzSEmz4gQdxLqmJ4GfNBfA41C+xAc
lmdY5+OT9c2UlwL0CXYZJ/Riy7k9XUOK/sH+KSG0cb0Pt710Lzvh/bsk74fuKLyRXPetLrZp3Gie
jmCXGZLZJvjE0JVpGjHtjZiHPLNLKli2vXdmYcjKALY70haoQfOGEQhB+DQ/SaX9pT/nuUv/HpZ9
hJhVRongSJWtY9GEsXgQvfAp/KqfqgcAkLb6MnzWd6lX0LPgB2+oJZnNrEyo8Ymlh22f3pTqK9f2
XjYxQxxCjb6TX1zImx4Dh94KQ+zAD54su+GOxh69s2bSpzEogc1E8vmiiw6uCVaIAThOc5AoQnQq
Bbu4oG9hAWjPYc9U2TeRcpmnlQNpApNy2fci86U1H4DNQf8E+cWAdUBg6cJyGBAbIti7W9GKNlbg
jUrYDAAE7BjsyLrbyW8och8W5u2dV77qXt+sf5aGUXfWlvclvoECVEnMpVENfwJjYGETaIMmi13Q
munquphHCXrlCkEhv7zBu4KYNoQvZrM1gq9Z+jTVZ50+g1rvZQPWhIyQlUSk9TRAiZECyxFJKut5
/yRJ+kvzSZX/R62pMvTVNJkgB/Ad/93oiDKlLcJJYk5FFU2fU9u0A48/yqLN+BwiUgZESrcp8WKA
KKANZzRntgSlESsPnwB0UmAZX8xbyvtsTSDs0SNXXlqhSvU7YMC63eKMmbHJ7pAfJNMGlGFTeZrs
tdDup7/UztL/ujgwbtNNTdZ1xgr6L9rMlJmyXFsRN2TwEuSXApcrtkyQ55UvMjdenW8nY5tIzkgH
q/iK3nir09mt+m26Dnxp3Yz0/gmJhS6CDzeypTMSG7LT52QzPFI2011B6IBekM92nddh5mboOdHw
dQmuHTF9IXZo6Em5NcR9YavUXk/2Hzw2QDxPBRmU9bae9kK1Z0xqaXsGvovpjcZRTFwUK9i0Anbi
TfcCCzkeuL9wL7GXh4SsPWOjsb0aXoXLih6yj0jP5HKLA51TtGXSuZH3JhdjnnjR00In/eZug7Bd
AVOXeiiMqXM/hdiv+RfZJ2zZeg8Ht4GfU3GK+3K8ApKJnppjjPGwNd2s2EZnYBV4QeHzQQjFghcr
vmLQ5SNwaq8qFIl+WOwIBSpKMqJsGR40ssSJ7RrQv6cgt1UBmB3Tci/PTvpixr6Z+1Z0gFtVEkLc
HioMKhSvBs8YENGNiRhYdGCpeHRyIg/5qY4khXZN4RfFsc3/MqdV/3nRxIGgY2ayLM3Et/Sro6Ll
glxrI89LxztI4mBhblXVSzIPZASetwiaoMBNnrTq3i/69UPkberbOz7QHN2PsuHRV2kB9bugoKem
AC81rgYsWLYt5gFsfgbzGppupGi5FVcEZll+anrCgZCucFWqDNH9v1+elX82xxHfWTA/NFW0RPG3
eDEph0KgdR4/aXc94Q1Ow+yVjcSw68menyUSe9bJpag699qb9ADUT/9EL2pcIRbObKbslohPX8qP
fBO+3C7//sOtk71fW46pMBNnaWoKIz9J/u3/ENVeSDUh608DkrVUIrYjYTms4LzRljngMS6aE0nW
9LBHmlBMowJqx5iWSD2bm4HrY0IKdiSCDRkY9ITXyvi0Zsx8yrEhZoJ2Fe75QAJvNqW2PjAA7KFU
JM02l/ntoMsF9DqRxnj5oaIZnWfIOvLyYI2j0waXfNKOIs5ySWJ0Yux6/MYC0zDSh/5sybMIMIqv
O3N8WkN9aCTdrREk1NW1X9J3gb45MuCYj5UKJdCQdZRrCno5OtXSOmbHuBI/RzQf5JQAygKMZPtR
F4wpx02yxqpBlTg0InoOlA8dNykLMkxFMaq3qNfUCORrX5zpXNvRajKHPwBCXgecUA3gu8yvRFsH
6XwjZZ+WXzGMARFozZQV54r7j0JloFMW1mxcenlfywgMRui4a4BaQY1q9m5dfktE4CnaiDSVHMwe
aFql2tRn+Uaih6pEDBvphOmDsakFzutFcxcpOYPthywcOZEWgto0iJe6VMKp7L8ttqWkz/3QuLUy
N6eWvAORd1qonXZCoj9hKfWUWTxoBGs0VU7W9ZeMHiiM/IWAzZXEUTBZrCQBypPkmyC/MzJYBZRA
RavZlfwytbPdqI0bWo8tjhjlcygBPMAMCz9FUIHcbhPh0ujifkimbaJqMGAe5Y7+pOUFKZWf4qQk
n+uoyykLW648bf8+8hK1oNvrxoD68drLj6NylTOva469Kh8LiSZ6Aa64uaj0uyMypMaOoWwhbesg
205oOdr4ZzTqjSyBUxBGT6VvkAXc+rhVCm4XXDprl90PdNiy0aT9wT9IU43o6t3kpI0Rl7fUiSB7
6gEngdIdpHI+tfDSUwxDcCccQ7vOpbEZjfUCx1xnYOwdeqnk9yZXLFg4RhHvZKxV6VXQuJ42b60O
mKxVkedQPqMhKuAeNsV7XpD18goHsJT59YKqUY9OFnijcCSbrkBQ0bpaTsJNHb6M8zNfpJl/zA6P
8CYyduvzs8iCV7UWJQo0FRy9IUqcERFSl1zF/rtXIEsju8/P7RTeg1+iRTNLV4GQngwp4Lqe+5po
DhRWC5FDltpvzNLTrNet1CibArdyQn/IEj6kLD1g2CLrKerAf57D9hqNjNmXA10aRF1VRGtpN6Kq
IELrlnD1zJwSLA81mIUGzxs0NNKEbNV3gGon68gEYHhlYTYNi4q9cdUr0SwJsSsQEIJRiesRpAj8
B0xIZ+gNdinZJcJ40DFXA26E6qEzarwwp3ywxXTPfAcFeANlgYyqO/QAxgszHUPbpum24kZQObTi
lh2kMZRlxBI8wiPgm+Mmqhd7wgoUvasjFFGAgfieuwQnjPGYkEekAcVAnBrRuxEUPLX9jt8q8Lgs
4FFrozwt4buJfkQHsddS8I75jblZQDkzkUwZ6yHLkZkIHKH2WKUhSBDeKealsNTCBX29eeBpnLkC
svkdsoDejjfqDFZhS4qwxtvZnUOZQcC4U+l2JHlKe4IvMe0qUFkqQpi2fdMtu+NObAxXNb7VBG4q
6tGQv+NQsCM01XX1Y6g1327HhqFWDy2qzwhEs5mz9yxMpu7H7qqg4xMlzZXpALBNjjFE41w+Vsm7
EAzIwRJPHJja9gayl+4o0/3hViiyKGLCHay5diyxvCPCCv8W8tQPuVrOOSffMqOMWy1T4JipT2uB
IE8Akp216egXJwSbFKoGBpd2n6jDHxdZhm9TFNAVi3gQMU9R1hGg0jfvAmkugZydi7jBSVh7dRPR
chj5MaGjc6s1p9O0XBfysfSqxPCuJa+yYZy7/jbraIGDj4w/BIJIl7DXIkrJIBdD+MzUXcTMqBpV
b0nHu5pZbSQhRpQZz/DMWHDhRiqntqBB9EqZHlAvqfE1g2hDjLAooEshgLbAnmdxbHbhxKWcB5Wr
Qx34C1O7AUZ3ZzJ6gBDdmFjp0xfF0HDWADBkiYqk88RHwg0ClY5zeGuY4GoN0u/JjdbweBkf20Tz
VH2CxSaZyoui3fT4w5jfUOSJOfsWbEbhatR+T5uoJ7hKvIrD9wAlP0FHXyMBsKZdtKq4K9nXkpA7
GWM0IkL5sELdWThV6+ZW0MxapruYe6BCCxBvZgyQdeajU7gyl6C5FuyFFpk2kmrLGUlX7Khxcq2l
WzX7MvmUlJEZNAUc5j2TZfYipSWXB/4zD0eIgiJNzjpfcmoeMp3RobyVq51grbpS+j3SW1F+i8Kz
9N5gsaqt/aS9hiIppCHPy6FmmClxB9VOei75hUZ+H6qfil0AIQL7C7ebwECsdLSS+w4tha4nd+Xs
T6rsi6gNMBQiVSO8EBRFCzmqLYhg48DM+rdsuY36Ccu+svSw5WnVJyhkSvmhQKYyUaLnEYcr/Rgt
KfZaq+0BzxOFOmhUxsp8UYksFJ7Xw6a4i+hBdoSNILmAGaOI+D4Jbx2Gq/AWgFwylJPJ4GZBwNnU
y4kwWVAJNs7rTRWhCxUuc3qM0vNSvfUG3RUUZJRPPYp3CqOq/ubNKqLPhj+im+IF7b24in8KJgNX
Cb5jo6BHEbe1elebFXCG10VdgwtAJtBxgkVhYq4qjwHZuUXyOU4/BjaNnnBeHXQLL1wwEGdhxMsJ
l5FvmUWHOs9eqEk7ErzHmLbxQHrad4sZcU1F8RURf6t8J7H+y2mENo3MjScs6diP9OmJISSE9bm/
ifPAuOSp417EYpHadX/+GDuD3tIuqRnZ6wr4INT7DCB5DpF02oP0mIYkzRKyshZ7QvDNsVOpLiF6
ZfMg9TCUMHAMjIA6jrOO+3Db3WpkYDVcXMnJVZKuo5+oPyrVA3HposE0Zjl2+TnOsWgwpMhalFSY
MTSlpXEBVlBL9wU2O7E9NX1wZBF0NEfI2Olk6Oo0onpuCqmCPJuTIWjvRSiJQzqAV8Izg3E5bB4t
jCbwF7A4RBczkX0Vl0x3EMphlyXfFRvyoO4FRCSYLq5BoVwqjnsJo9JofKQTCiTiPWrpmNAtL7HT
qLSNCuSpBoA7dUiPGjRmTTKeck32Mz0hPnhVvO0GYf7s2tC1puVdL9GDhXh8ku+0R8BFskRe5fse
J0GfXtVc2AzVp6RfFCSPzfIhBCWHNVkOwZs58bGpokNMN7813FJ9MiraNqhfC21mAxuwIb9IyOVr
KvOBNhLV8dzj+ySiVgdnLE3mYzNPu7wTqd5Q/2Q4JRl0xOHe0uAa460KXrPpasiviuG0pKXpzVGg
E9NwvC8rMYyIkyIpT1I9b1sL/wfaN4l9krL62JHXMUOzv6vmkVQn6axa6GR6JDNVUB2NHC9f+tOM
30b81HBNbgAZQ36kZjE6+lXISeVAd7OuPUhddV9V0TZQSgBBUvmV00wYoBjJ3U0jF1wgR7EZy9eJ
oas5ZRyDLaJfv0tSuC+kSsE2qVjUc3kwrY+qoxbSCuh+EGp+asryWMNqALFyoiUpNrKLdSVLbsry
xIIM0YswttNGUEX0oUXEb4XyXVRHMhPnJQKg9lKIbzWhHrTPsqLgsyYgr+RrypTMl3WHi2TYlTkF
Gl0JqX2LkrOBTYSHF6NwRc2eiCzylHbPV8q2D1F3HkfUH7REKRkinjX+AIUdpkhUM9aUHPscaeCI
dxj9AjlPLV0B9jExpApj1BunV2PmfWB/nersnlVUCESVcCZUxjv+PGzWBCmBK1PFQ4w4dIbAA1pR
6L+z5dnMVgP6iqJBax4y60HYVvNDWho9ifbI21dz2RTa74ciO0lEyMzSmynequ47JeUg3/UgaOi1
hFxHuv6tgW+UEZZlGKIzTrUXqyXT5uWUd6x9DqY62OpoGqZ22A3o0ZLwFhgonITHsMpAx+3LiICt
UrsXu35viveichxp60RsUAlO0ZymbT0Ce5lPJc0amHYC6shMQYpCMb6uR3X+FqpnCbXrkt6vu6jM
fUMW2NtFHoe8IcyEqoY3GXYNuqIkubbdo0EFm/VPUftmkQomsM+0QuzKKhucQjcR3FRbfBpcsNXe
N6N7CT9Ek140QfTrCA4fxdHYQf27toyWyrF+Jo2KrQAK1iYpR0KX76g/hui2DLQllVWoTlw6M+D1
G/AeoTxh0ZgnDdJBvuvmy5B/RdkISCkhrkl3sOoKEcipVjkKCoxCKGYR0U6UzKnXzbTGRM9Cc1wx
a9OqTwW9wlrrhB2Hbs04BBv1UDoR2RkK2mpdfpYD1mvwHahYRRXwYdpNlRt7NKCIUSbIOPwaPArZ
ckxkibcu5ppNc9D8WztJ+c3Aobdh0NuQAYuKoq79aTf9h25BHgwR1U6oXfBVc+xyM6Rat034Vndp
ti0egRbSNp9JyUSLuko2kp1Z0213aJK68h1OFstV8a4dQybRdyo919lrPtFfmLQRaeC0h/Dj3xsy
f0DQ/ym1+PMjW4ohg+4ByCH+UhuMoaKLQSGAKz2PXCBF10C3t2ke29FVGVWeQ8AlzAyXYyhtkgOZ
JMyAEL/75V9Ed/8QN60/iCTRsSLrWULZufaN/uO9M9S5UCMtix+4uuUQohsnvgbfgm894VIcVz89
RD90bXacsvOtobjI36UB69XMM0Ab96hdpitC75TJrFsELoEczTvXolLaCNvBkw/LG06HGz3Ff38L
pfUt+vUWWqKm4XQQFYVO+i+zR9L0otR1lXKZ7UJxMn2LgRXI2ZYAMho8EL9u//4N1d8KEd6q//qG
v6yTUtqmbafXCp/Z8IV3lhggwLKSKy0OHOLyPGUQu+g7OR9Gva+MvVDfqc/Vncqixz0t3DO+WfZH
Qlh4As+5+sFUBITFC3nSaGAO4aPpMXdkSKMfUPuwe5AF0258g/N1gzv731/MP3x1v1/ML/lrHsVl
vQyZcimiB42J1gjx7BjH17HbJi/y8CQOfqIA8PLpjMfRVxVQMjwg0srLY0aNVFyDYzIf0/pNwrxq
vmaAXp6F9NyELsUWiQOoemVzVyHFJv044jE6BtODVbyTUrMM7kjzMXkr2j1d6FZ8Fvona74t/cmI
t1rzF4SI/Lsz+/9eqiVatGXh3/xufVpWLIVmwEttnBN0t5ze0UKXAQH3PdrJK2fVJrqqsKKZt81v
IG4rNId/A5n8I6Hg10/xh8T0HwtNVvWll3KeHmILMc96hnmHwQEv8jmB4kLI2Q+T4ZxGEHHnwl/s
f+bvhvufb27gDDdNZM2G9GutWEWm6GaeKpcw3vWug5Lv0XybASBVLphSFXFaKBzj5sD0JZwBHA29
T1fAbI5z4HIlJkwb+0Be2yRmh82nIa9498WDfkPsC31tR8YQqnrp9GjgMmuc+1V6D7PyjYL3J1t2
PQOa/DXFGjQXd2nrDrrTM2hLtiKYtZykbCdvfQry+GSdl/NgnSsQPVyCoQMSDmoz+1+3P+1eIL2D
qQ2+N4eDpm02U30x6ARuv1rqoGmlrwWf/75QpHUh/N5mUITR0DcUSfrH09MsSSGVQ6VdemBBs1ty
09+pz+Sn15tqBje7Elq21dn6ZuZeg778m7f/zz723z8AjjbTAPFmaBLe/lU1/R8PTqVpsagEOq3d
mzB5i7UX95Q+FGUQUwbw8QflXE6e+qTR0DwhDpdvmg16FmCpm2lOgovN/ctb8j9WlKVwWiiqZYq6
jDP3v3+kNo0ivRkW5YIiNr4y7DBJ46OMRhuJFpKSorkZIIUCMIN2/JMcTabEtYP7avjMUQR+8kp6
O2UajvuK6SXx5HggoR1hUyYYQ7DTykO8AzEYGrmGT4+udH/W+nucZLjDOLgby8nDNae04YOgV9lt
VIABDrQWfJ6DBkjXbz6Uiv6mY/r1E05n5r+MNchgJIYn80S4XirmHnpOPjLFTHLracvFuyv3luUo
sj89wG2DrdsOyPk3Bkk3dOb4gXFAc3MIiPcj6mDL+4vcoPjO6O6xSet74wg5wwwJbz1axDI22+4b
l5fxf4Sd13LjZrpFnwhVyOGWBAjmJFISdYNSRM4ZT38W+tyMZZddNVMz47G71STwh/3tvXZPts4u
tQX8KeZsCU9vczRI5XGIZ9PPIEVtYvYRTrOPUTn8+7cl/9MDBNiNd18zTFGS5V9bfFeJkxhFbQ+6
mI67mG2LQCSVdZZvXHziPlUTnfVBcVRO2oZSPcf4lrN64zfsprxRCaGi1AIVqhV2QlqvABfaNNKy
L8+peK+1buF3iKbgw+cxtNiuJLwSinSVWwY/zCEm3lYBUE2f0STdioeMUh01j9w6Tu1cI+sO50Xp
o7Np9rba8hBXnC7NKbhmjXbT5s9OQkvqs+YSaAyHnHI+g48C16xbJnEA4adkTGylP3xzOrVkglS7
Nb9Ozd1WCd+K/Yiwoxuku7WfLOXO2+crIciveUUcKexcmT1BYYQ4n5R16GjIwmKGvt9yLW+4Sr4S
timMY9nOVYWMAFRx2eDslyhF9GBEBixDLOzASLARRbtBupV7HQ2kgBw+3+DoQmRguEwMJtQAjlJZ
vKssaBUjcC36mVLa3Qn1G1FBcxjTLXWX+05TrBXLh9pULlPvpLfaWrbuQfdWCehGAygXPLDTlOAK
EfeFhOPIe5nYoWvvbkivrOlpl+4jOhChvtI8RpKg/pxm/VGsNjJauiyoS4t7hSb7555juWfcZLKQ
Km/SABhKc+pcXvFJQ0FcTB/eQOITJ2GiHRrpk78s0gKRNz4PgHX0hIQeswHt/NXgvsEltSTYqBAv
ZbKrjkRNuXeahBzE3nN8PirZfAuJ+pl3M91rFaGbOQtBRfvUfQoIr2UpuoWERMNNbwKyUEJ4/cKv
VEwR9SavfvrWM61TDj2Xtkja6OM+le+mfIoR+hJ9b3HiH370cqVUDhcUKsRwiFCRKXO7SsTXvhl3
mbwyMALWATRxskmN9zTfoAqIMj0j8JjuZxrndPKF2e3fX0RJ/dtWgueDcZ0sGhrJf1P/9SIGfitP
majKl7Hi61kWc+1J8EneED2YA/MLCkRvroyvmBbh5+IVQQA9OcwZiCxMxgSkkJCGWFev7Xf85s/f
Cur/EmeufMeczCWPm2mEXYiRC8VTLE+Ei9rjRN66W3HzHkM8g4wp+KKXvGJMiEqmQj2te5A4WAei
6dNsToZOjfPNqHaZskkFl62btBGNmalFvRfRQJfjH8yYSASxv+Q3oXOaZJ4eOSjFE06Falm8YJTC
ITdMmPVokANjYme76AkHr4mGx2j1h1MuafOQJK/GIHfupwOS7tU7lCUW0B4VncWcQwPmvHcflZpw
ioU1dUVaCec8NRFYm2o6spg/9m6FN00GmW4zmROrHdK5l9vS12gu9a0KvWIxX79NrFE2bbgG+weP
MJZD+LUcYs7sUvnIprPo5jw9zUX2EP2H34fv+Pchgm9ekVRLU9WZzyP+2sPLsQ0RTkU8jHuYg4Qu
GVUkdrRHuKihaLD284ZcxB/md90XsyxkLmiEYQeofI7T6cVsL8+wrvF102D7kqOByk7CAHGhDBCW
l+olI3LE6U3fZSyv0xpyA95NygoKzrPEFUMeN0QL76dmhWQ+xiGdVtMfK1s2ZESahXKrmRbOhSqg
D2qiG54Nf5yp3Ed64RcqXvlRifFPn2zbGKyD15JcBwyAbCEVgKBRGWd4UMINm/JzvO8UBNv8lDXA
K+Q2DDbjwntBUyPpQB8WrbkHkCfcLsiWGI7wLMFKP1GaN0EOAlG+UlBUni3yl1APTxny7S7kcHBL
YS7tsiPADhyoMt42JtftcqSD/SS/hk9C5KhcqUwUMAeTrCnb+Ghoy8M/yt+moQ/P6Di3/JzbUYb5
sSPQL4DsJfLxSWkvPkUicnjbIDR38Ly8P+II+d+W6RaJUSd8wqWBlk8e/j8Whz+PwF+OefMjYiDh
SxYHKkWePWP/c8wbvbiJ5RSDOjN6P/0J6UXRqX4Rk0/Gjsz5CjISFta0tDVhSJu2gEBvBdgCZeaF
fNAF51FuYRbvh1nTXyRCTMzDbVU26MVvSJkxluQek0aQv+smoUxOqjJvPYMgOYSE/G0wyOqN7kkK
qTVpY2zEGn0hEvf91G2Q9wfxmqEtMcOLe1JMuDGYjqok5DmTE5HCBG89+cTi5SGmGblxmcZX9Djh
zMvUOwexFtBGqUE97zBcHXMcpfXEosQdN9Uk5HKMyEBlIpXMpxgSZMzw8lEBzg6aO4Fxi/Ahqo25
6ZIdjIkGs0oagQJjbPoT8c+p7Q9ftx7Ncusd12yVH7PMd0ZCChgynDEjmjUPfNMfWBmCsuqqgXvp
VeMfzUmm/vu3+Sc8+uvLhD4B2EUTmejxn3/9MoOxHGK9MepDZpDT9BQ7YMDl3+XwoqM/TXx1uoRd
k6+vMU6+/9NR/MJIpx/2QgSRkUSd4m0jSz2a1AAyNtBK2TZxFAnozzGZX0sJXivZ3xaZm0HpQ8IL
ukfVHdrW36V0KozjZwgtrwxX//EH+4c/maSopgaQR5Qg1xi/bpJjrktlpWvjJSUELay7ljvcwRS3
+FU55RczfOWne8U3aYeSa1VrHKxavc4IjNfgAk7i3BJ8IO677u2+4AZFa4HDKIDnS773+qPvocM4
k77l3W+AJ3TL4QnzkPQyFPZJfWcZS2zhmaWF4TIVuTeKG+HYn/YTlqQF7O+BJLJL8DglZsjugqSe
U7y7K+plFD1aomvhbOgVXwy4Tt5HC3BiJKMUQKrCT1qcI/yFYr0X0lME3xpE14HDJpuOCatGPWfW
l3nXTlyFm5v53RS27l0pGoFU1tKCRFWlssmUdUPT33BRgLwEgqv5O4KAZIn0yxitQd0waC/l7UDv
sa3e+9hlCjhJ5GkdbNdWtu0NZP7d7KvST164FfSfjsbjH1M61OXZwtPaFScDDjvwHqsiySPQr9pb
tiqch9Bbihj9FRXjU3cPZRokvwbJxoytcmet8REO10qBZ+f0H/1aANfQDISAmZPhnqMMjD09utc5
yZDDNF/EwL/BTWX39J69sxw99/1tlHYh6Frx7stfYbUp0o1sHQR1169aPJrMmF1h3Ehur99zz4WP
0q98yc5bV8L17uTxScSILZxoYsjppJAouYm3rfXepI71JtbQRI1NyUORLztINdJHHmwh04VvSbPT
6p3IfUne1WQ68Jc1J0nZMCvX81UXYPM5VmvGnfKT4h8kcWP4h75xGhRzn43mwg9SvKdQ4kc8xKvi
oqqbgby9ssaLEr1JCHmoTuGyGTZJ4cpY+Un6PFJy+sFF9hO8pMtQBmcUXfv6QKwBdai6d+ZefglJ
+hXjI+HkRqmH5V9of/a894Qtdog35q4gE/9s6cdi3CRJMHPh2jVbjK4f0pPfzkB8MN+1eSBCEGI4
KCy4H+AAXmu+5wgouvLdmrxebwpNE83HlB152mPrjq525GNwrIS4gIvlnnRuscU9+NToj3kK9kHp
jNavccBH8kb+KKm2xnVQPunmbQTRVT9hGDV1V9yNaxjm5ZNq/Mcyof02OKMlIw5g8kRYZrHQfkml
Y2fVgpX344UkofL52jr9cyWuDPqNaX03XVJANKN0X2rv0NrmRTvjyKx/rqQ/+wVHmisjRMlbCkeI
gzzgoJZ7QFXPUUiMaN1XNnPbydEF2+QNdkdhx/pXkRFugrVBDfJ05RiJXdbs96KyrrN12K1KdZMa
/3Gs+1Ov+NdVXlJ1LtYMVTVFwuP811U+bqJu7Ct1vLTIDLxF9CgpgLFxai8Swy1WKv3xqz5aS9UG
52NzC8qbWn7NqS54SwkLg91sdBcMN9Fe5qZcfyecJSRH7ZKkCjU5G/0iZ5g5FhN92kfqKkqTPmks
xasMeoJJvGkl4WuD9Sg4GeCykOCU3fzkUHHxByTr4QeaUQP+w7wXHHS6O3UFRFzXcX2IH3S1mC0w
ADBTM31qwG81Nxq52XCov0Tdpck5cv99+4DE9DfVXuXmI2noEZKkibL0Szoqe8FIs3qQLsaT1C6N
bEURFOwuDok9mPS5DdGmxkha0l6hkrVcaKtRv2FDWhi7igv6CQ+5thCfkz2OZ+HR77gRF9FZ21Ab
V9gm5aEOxLv1TMwDT8yamqxkJ9gMK0KNrQ61/nROtzk351dK7qRd7A5YUFf9zCIUHe0mX4B32NJa
0Q7dpoSEzxGaGdcafm+N4WJeftRnjtmc1d/Tdd6+FSfu3XzfVWFD8T7PM02326MtTyvz2+DmsuUN
KEJHorKEcvhPQGU5Ouf4KEFQtivRx7uzgQDhX4zEsYCskfs7kY1m3qgEGwSoMLhCcPCjcwD4ZcKW
mEY7JdtUo7dgl+mVHVmoD1QP4GX+cFA4euvyLoI0CvuYkY151uZaPgWs2b0/quM9VS+a/mMypYDy
76TxpgvsGheq+oheoQ2Kjxc2V2MdE+1VNzmALINFGBPEq0A0O8A1th5/JhsDgcDesQzvwzp+44fg
Y8CDzkzdZuMGdVGCSLDNmOLhBtISRy0Ccuo5dYOTMitHvAEuVxtfprjGZjWghw94ZADEtepTrLFs
HM/g4IhHeKyQ/Smd/YEkpahCZj1gLjETte7pcNO7h6RBSRD3Xcod6V4zYGDYTDhwqevLb0Ndk3Is
aSxRHKk/F0+o1Un3pd+krd6+pA07JX6v5z6+N8+UDaT7ANy3kxwFhgLEygqNWM5Vq48486PCGTVM
0M0y0rdBeGJn9EdjVcnvnfXgD3gfzBVktJ2EfUR/C/1vv7VxdbhM370NOq1HGEHYNRyF5mTDItzK
Me3g8bgR6GHrlr1LpxBeOWWdGuc2dojKx9/zwejFUDYV1HVj48t2+8olBpXO0f2vUF3gvRzWKKgb
FjsOU/kahIhkXiI8eaB+EJs4PPsLpBJ2n2RcVAQrXOHNfMKOupwugCRZd0BhLll2kE8X6KuL8VOX
+cQXMksvcE3OTacOCjEeyCtn7zWcihcLMra5wTGVUyWDfGZD1aTJ/KOSlsKVp42/68hjEu0ssjpX
4pi8IqQxD42vOnK0CzhMeeQoZEegcCE2FgIK3xJOWKSuUx838SI4CceA2eO05uiHSLe4ZU/RKXmS
TWcsadReCdy/GmJqOz9yhSPMJn4IbE18Ej674dpHdDhMGpNfOSZJwZUH2tMhoLdguFAHRh2NqAEC
WodvWXLJ3wK8r/CUqaXtVhwX89kO4wI4Y7df4ditOUjyWWtXinqEK79HGh9DGWLMBJ6HZxjfhe5T
SYthV3honN3DbYa91U3oKwL05yRdsKQrWbxX+iYPObYvjBWusKjbAeiN/F0YzGFxpJsQ+3AKiYQU
nD1oh5h7cf8pkxWRnFH4iqS7/sARPPKl9tA7tsDGlMLxzi1AKkfrvhnn60SJljeogGWJUQgdOh7c
mi8OVgbrw0jsT1e4QJ7YQKLS8cZ8Y6K556nmFDh+NyndmR2ZNyl9HfFjeV9YuvVbqS3bFvc6PtoN
DxGQGWV0LOGlVyhRywKXWoOIeg9cXceGXvIcIErGQX1Rt26Tf/XqteEsKWb3kFlhcywqlx2eqsty
awB8QtJ8Ein968lpgfN4FoNz3e9KY42PKVDc7IgA75UX0wSTObtGgShw9l2Qmb2EEsZnQNRDvMaT
RY20wIO9z/sjRdIyyy8A2Ogu5F8eDxEkB+GAIGrxjrkjzXYrGb2P8KS6xKaaxRvgUUyWbKc4ghPl
lnBKP+qXiBq4vbGRjzOb97tsFma6wN6DU2oZfRPVdYWzhl2C0953s1TeddKme6YMzZ1YAfIoMaDl
rHhwMT+0i+nLO3gHeRvCqVgFt2pvXjTohK9QMRhMgP00XDM66A6+dIFYZuGAUMGCBiHuHH7I8gae
oiKtguoe9dcg2dKtSMvFux7SQ/MEoCIXbO9E/J/Y0nJcGT/dgQuIsGUHMbIvvhY5fjTvFbZATsD4
ycWXEekm7nYRqk3o0a/M7r8I2keVXHluQt0hNTaAI4hBqdccpH84vDS8Ql2xoKprOxuZV1BPSjfX
UMfX8qV1NKAeqzbemvmZvafZwwWMx7fYPwy9KzHKOynIiQv/I8XSyWG/BhK6zmmYkxYjhsIH+mYH
5FPrLpl67IjCmZZN2ZOpuYAWalcI6eYiwMhh5ugfDYIM3sPoN+SSycf2t4z+nOPgP9EEF6UL6Ej9
U07Uj83+jC8XboAzI39ntXTuwRIam8vPxK6C02m8NrDqItfKUdLmAqxSc8MKjBCbPvFVYzNu+eru
gbCppbu/4hivkgDe9Rv6d5MrMy8uXXfEk5BaGWo9p8buFzwiyYHgKoegBVDBfrcEgRO8qZo7Jofa
3/v4GzfChlOq9DABPZxlXKzeVUaR5E5xoZyYeMkX6Qsuxl05I+bdZFs+tHjtv8L/CDeCYuHWu80X
imWgL2l8a8c95h78ltqGmK2mgcfJP0bSXKwgLANooPqSgCcxXuvbm5E7wZu/MhnjZtmq5EDl3S27
WnnhqTt4xcxJ86CLQlglRZYGp1mTWLcvc6KKnq9xzUNimM9YVvfHYJd38oLqw4lLHmsdrAYbfxz7
49PwzeBtweVpIy9wKJNNnRPCL7wyYruLYebB2QLR1hykTdg/48PH7XDi9qO/Fvy9BZiKACr0RitW
OWOKo2VboatfpXIB4M3aKu8+523E83HbM9yXxpVMLtvfcp9h/OlNNrh2gaDE09CgrjAl+bb67Ug0
ROcIOdltdPLzNf8fWK/Se3Bj8lc/8dxq8cAINLHVraX0hVMB4NA9PLgAiwe8VV7yrOYFpyvCQXFh
oR+3Eyo3pJIhPsrKPeQVyZ+tYNmz1JvM/Zzav9dPlmlbo4v9USLl05/D+IZkR7hBOAeX0buVMKZD
mxka9qUnvFbf2SoCO8ioayEUCrbXJ0HbQThaZcuaq9GDVPkiUTYImCNTYawlTrHFIpot25v25js1
/8XOEX7xpz5lrJbjOYOR5EFhQHl5WE7HEbkEY6Vjmj2F5qlnjgN00q4VGyNgcmmfgBNg7qWOS8Lw
Bnx2x0OzoDP8QwO5tPA2VLUttObNeOiUF9jQ9T5RowAaEHx/1NlG1LZtiUVmLuvzT4WwzgnjvL02
rrfEPExqGzwK6ltPKmJxpxvBlBylWKS72Vl8Cu55gDPEzZbq67uC0MdZcU6CMMEF60NtRnFvvGu7
KRYeoNZbB7Dm+H5mmfaWHb7YJbB2KAIhI2KgM/hqUR+W5YpYcGwLGp2eMJA/rDrnxcQP/1w5IsmQ
5Rl0fLMl3s7Cn1zjDfCGaKHMIBdWrd7JNs3edCETJ5v0p3lr16KIWOPwba4MCejisjRIVuOf4U1v
l/TE2d63+AaGoJVtaTadUTeXMind8ZrGNnyHOay+G1H717PP2A7PErGJJfHndj+uvB3BXvlisuL0
UMZb41AlLjyjG2+eHAMpBYM/wCOmn6fqHKD0eHMXcJsv+O4YabzQme5dBUy/wTa5Q7BjllCC6SEt
ADGA81DwSBxp659hEFbCZ8ns5ShjjKGBYsfis0LHAYGqHRg8acox6WeSEXHwJncekzvldnoOvRvv
mgWqjHzN9/wOFU6hLaevKnQnOH40tPBhpBvh3Vt1HAFCOnm+uK7VTxNtojxL8Q79/Z3fP34xHbhd
xIYGyixgqisLZF9+NwHyssTqtfTRDl1ajfhImNQUzPf38gcZOxRd6Sngc3xY9HihYBkfefHFXXyo
Nkw26GA5sf1GPgU+oLoclj3Gf3L9MvlrY3zFcjz5m2Dbv5TKujMcRd/UUPxB0MsL1Y0riIBadWBC
q1/0K05SwrzuwBT4Qc95wvvKkVOkiWnLARYPZriM/DmKpOHQ3yonySdp2kQuaNmxvjavkrTDGcof
jRlCuA5iJyvfSAxXvhsQygVCt1SA0VPZ511oscA8bXyMbz3tfRx4yPE7ZIz1S7pQcDZLh6bZwgho
OOWps9hRfkzP6Q2NTeKFbXY9ZTjDtvE3RHvzj55LBcdhghB89BpcmJ0U7RIN3xm+rIZkCsM3TLFU
9ZFYYfx77WykUsdk8L809m/4dBxqKONbdxiOGbxB1u6EqcCBcCWebzvmLmNiwWGXw0N5//JRNHY8
B8khceBHI6/l3SonyXFmLl690t2xTaunyvr24QkeuIauqleWzn8XGoy/eb4QoCSclbqiWCoq/C+Z
utdaOdf0UoeI/S6UYLTHRVPIG5WR1XNSMxnkWpK2+kYOJxQIDd5mydMi4CuRZJge2NK6MXupWuFJ
biV3mnhjG+84mDAAk6OniWuFxdvTAH6HHHtk7oyRRpuvRVWtTByWmR7uE78L4Er7jPguqR7tClpT
mZvYCntxSy5fFQ4abQ9T8tMHzxklCHX8JknDss7pL4mCS5i88a+skdxIA8kznoykvNXm15AriL+M
9Rr+KG/4axc6kyosdYpfL7uo2poQT7wQ+Eup/4fk9Xcvya/P9Zewpw2a6kfVRKKFGZNlUsMgXVTo
13JI9Vh3DTjLKKQRVMCrUUk4VmT5iDjgKZ/exMlMtTYWykGmHLwE0m6n0ycErwRYRf7asK2NtE78
+5Mg/w22MGuRMikJSzQszC/6rx856Ad50tpQvMhzNyVdXIUC6aJ+qNG39hFJS9Hc99Ez4bWodiFD
EgxGGS8ds1vX/gzYsspHQQqL3mxUJf/ESuYJTtpeB1vCZnCQC7KxEPRlTrG3hq4eMvgq47UDrhO5
5Ly50o3X0Cdx6oYX04aFaj7rqUMDFaU93sWn9o3SGqyHXGLSGhnZw46S3dDB9OhAJF4xkH0WWF8s
YDcnip+Yn/v7od6FvMDCT09aRjX2BB0GeGXrkp1Q686wWKXA0bDKZ7yAXePIPHrJKVnF2wEB+jxm
V4I3aneIuuPI1FA/Dxrz29OAe+oDq4XIFJfpA4CUe/1J/LaMdmK4Q61KhXUxXrXiSbI5a6YOWsEy
vmeM7dd6aRNflLsd3mpXrgjcyj2hzmXuWu80gmtMCSOKf2/+niMOHlMoH9yFuax2ZN62uDGPvf6V
+ZcO+FVvawRI65U3UQNM6pe0o9Rd9ekMl57W4pj2PCQ5U1tTrMntTZ9WYGqa7hAoO876L1hQvaX2
0Ei0xp/B6E6RQ4LMyvYWOgSeagYbO1Xbz3Cejna19bxNGnvucuMAW5rGX3aMkesQ4XGGvVK+p5G2
5nmdbKU/JAwpsVeQCCXQepgov2k5gdLL5VUufnG4JeWuOJYr3zhYwROJGjwqxUJfc8sji5pthmAd
Aooy95wDBTjh6cGK3OpTHR0GaFl3MWn8pFmMG+Hm31+FvyEKfr8Js0vhf0bMYRoZbTIp06W0XubG
guSJjJFFJh+62AJn553cqhecIY1x8b1OBg5nnm2VTxx5kRjK6tgM7zl5MNsHl0FrFTpU9h+jU+kf
BuG8r7ppGaKu46H5bdcdg96SFGWingrC0N769JStqrLd4RKraGcTHTU/BunV4q44gqVkjqUHq2nY
1uoBtIGq4tULHszEFBuZzZKc+YLb2h3nciSa9G6G5z6/ZuWW4jlqK5LVVD0VGg2rC4l/5eRGiJxj
9oue5JL9whUcnmERil2w1aJbh3rXfGiqW/1I+KLhSSywkjCuwslE2mqJX6431xGPA5kvzuQA4L3F
NoJtBQoMWbMu1t4uxDib3ZIIWOnCvKP7I9/26wmIaU9sb92e/nQqetwbMNTRf2siNTDXMQ18DaeC
Bj9r2XI3thx/2Df/aVaR/mnvnNdMZHpd1uXfw5tOqxshISt3aUBxmC5bJ34Sn2NwszXjbYz5g/gt
fCffKcmucjie/B2z2orMAtGmjfzwuwWveHpIsHRoh+oD/grEtUxb4BhqIAiQdoV3oV3geGX01vEy
SMiRGhiydEN1LmCVEaGtWI7mN64PShYYb9SfArBByY6LN4rSRIZsuFbsdoV2BaELtSi5po1jXery
5COuNeR9F8JBSALIt5sKz0qwm1EqO26D5hGxy+KcCXGmMTYC+He67uikU3fD4HYR4Rm2bCRxt0VZ
BBMTXQiym9ZDLZ5iIn920KAhLKSn5tXCD7IoPpk9xCu1PppX/z9eh78HRfgmVFWVRY1CB0kzfs2Y
qB/X1ET2eWfHdc6NIjsb0b6pbhCmc+IglAwvyPiNKIniwd/kwXmSH3q79T9JJymdo9fHf19E/gxo
fg29/vID/RrgKDA+WiWUtQOGPqXGAqaTs4I9UVmrutyIykQxC04qCBIt8tWI9t8h+P37D/GPK5nK
XJGnVKXr4ven4hMDUrxaGjFGrCWVG7AjeNvS2CnlYbLWkfcxclOfdkzICZJOI3snTR/8TxenJKUt
qJODI41vFZgo6yNCKvwzAlN8ohhnoDf//tP+Nn9hkjZEmVmXYWkS3p5fWR8xqYpCnFLjUmQnfkbA
36rMiUc8ysV/OLPV+Szzv1/On98KrDlRKAM3kfjLYRjXiSSWlqHcbjcGJou5X3ni33wHC/faLNzv
K4ne47e6cJ390Tket1hlnn5+dpd+ueOttL8ALCyHk/QfO48h//7B5q1HJ6GFv4lvjZjWX7ce35cD
pR4n7dAWwpYy4bioj6GOTwQjxKdfPYc+96zmY4h6LkPmahA8svC4shIqZxX9cxg4cmH+5mgpSo9q
us1EEgyePXeymdllijezxxpTgS3DrcTflmNya8J3znRG+5yLOCUx4Rrxe6mEOAE1FEIiqVahLgjG
4f8C83LMa2LJCI04nEprXFciN9FI2UXYDfMGCQC7KahCxWJ+wygwHkOmEUhDI/q3/i2qF361gxl9
CRLKF46KRjxGJD616VsHNBlgpSXagP4S+M89pSC4j9VB5Yh4B1BQaW/ZiNRFQNmD2VzQxqPWoVNw
sFISFQYhl4PxOzMgXqWKPSomTc34pTgWRTlgP8NYDPmjlC+4oCLtOmFLLlrNzlrholv1tis2U4fB
JlyjiFjpa4XffZKlldBBdAvGH1mu1z6bmFowCNC/uY1G8RuOpcA04AOtTcEin34l/BzilYk4JEzR
e4hsC+gmiBgUIqGljBzbic2P46YMoKPRukOqfuYakl3EbagYbVN81cv8WDzxuc4Qlc4kW2iNK1Ed
V3UyvShcibrAWOE+wtRXrhMixgHYgLrrnnoaYSZ4CUVQOi2RY4vLhAlsoMlaJ09oahKYpdQKWQes
jLIGHuyOL67sYySl0i513P/KBdx1y4TL5Igs5/iBweMa1WDX6p8AJZ6x6VtE9TaLYVNHaMp/XJD9
zKOwY+02BheBCY2Y780EO0/mXzHI49g6DuQJVOmrJ/oZRRgnzdDplE3ezyO/V0+91DRpIiLrEnIY
OVrpjk1JFyZ3nnCJPs9YfTb7jUesriAKEEU3PfiC2RIn/FrNptLfilJntOmDtB/Q8Dw8ldxFULNN
9Ic6pm8pe5fGjYi5f/Sf9CJdjCAzrLui8Ya5Ybv30/Okf3s+Td7MoqGW7sOd3L2nlYduhfqiHkaE
Aga9JfNT02ktlCyS66L0NuiH2LRVzBuknPPyKKAJqcW7pL6ptKEGQMLK5CrKNYYMhdmVtDTouoF9
M6jfefmH6zIMz5DETTTxhk4BrdtLiLoE5hK0VBoUk+EN8Q5ZDNZGRKlpYlGau9f82E1FvmGLEgm/
2PYVg14peXT6eIpq0CUxKjDzSUvmMzM9NNmH799TaBIBHc59HV1r8UdJ9KVRHFPD5PWENo3z4Vxn
9yz9EbjIDWAIVGsN1CXABwt6JY6nlSF8dgz8ZOXVwhkdIK+Zyr02Tpn0NmXPkDPk+lWTZTvge5wz
tckguUxYo52J3SMg/ZIAK7MkncJLxDKzX5ogOsVkcNOxcILw0QswzmjV8toLJgzYHBxUC+9bk0Pk
8KOlP1Ux/8xq6PYjqeEM/SVnmFtba6VnBgefKQ3eB8y8ERARg1YYg3Y/zQDszAXai4hBcmHL5NeY
d70hatxV6qIMH3J7JBMPQIcs9VQv5aDG/CXvEkLuVW1dlFG+58CnujDaiwPkyLjfpFilmgnDPj2Q
qQgPKtaPUv6cY5WdI9xa0roV+e0oPoyk+1INdy1pButNBQAcU0EiE+bxhBwqRvShpFSAFS4hDMzt
yzDt1mxoKx0Lb/KZN5QzwPOXM/5K86mRF1Dw10FT8bmUiowt2TdwFF/jbB8EDKQgrYoWUwYu1qPe
7OLwXSRyXpoBhDIg0d6+wR0ExOE+tMwrWFGlmo9LognYC68i0XhfuGdc1UM8RUGQ3AKslGm0HbJw
JYufEVgnCc4GKRU85gG4LYESPGyinCKbhuaNGG4QX8XYJk8SZiY99m5y/CYIZ1+g2wOvbChkP+Sm
NhGND0gimNlfNGj/dZhtVJydjT4uO48kaEhVLe7oHEdWJ4cbhTtqLU03ocYphYypFHDFJaK4JR4Q
82CJDfFlrq4sL4ChSOYU9uArrpaKu4yvp6G6SZaA2/Fz5hU8evnWiiRjPPyHXGP9KHR8pMwiuvie
tsCXwj09IuMcFZ8Wp2qJkoWiHHA4GsyPk72aqnZGzbegc5uW0OJBN+c8jPOvVTD8qXRHzc4WmJ9U
cWq++Jmv1oJze815xmYEA+0+Gen2ql7FsJrTKdxH6O+m+qkK2Do5FkZxtlEoOkkh7vvpyuOmoVS3
QTcQ69ZqtOUnVcneYJmIoI7zcEkeIittTsTHsgMQxMrCJvVTjcbJFPJdLVobiQx/gq1QjK2LYPjr
sAp3GlzboEY/kEQnOKT5BAfacwb/x5++4dEtSIZlz2NLiaTJzJSWYV7qksBW6w/wmYgZqUjhVXme
mh6fYAV98oaOYFg8DibQeqS/Qnqt0NUbVBhug6WABN36sDaprKEhMebo6TP3MXG7i5PTcsVL0TxK
plMDzaYClAllIRfbDB+Sj2XHaWuXSVKVkNxbKMSuEF5JRyA4wN8+w0JUViVbGeeLBykh5UXCbg+R
/XPQiYbMU0khfKbjXttQa094E5mpCj/DlYQL4kn9yGGSUf9MrcZCeW7uHiVYC16vCpV8nzeQl7HU
gghi27LfZYpTeHIw1gM72qGhy1y40WAcXd14OSWqn8zkMsuJwXT3yeh4kDMGfI8qE+Go1S4ay5OF
STeshLWGoVTL1lI0QMcYVvn0ErFwQ6bQgnIplw1NlMZeQf3792M3KfZfp+H/P3RaqmIBXjSVP9yA
/9E7BL/I+6Eil0QxJRQ534FG6kXzVTansg2zCAcRaWXegtcW1CgedGzAjvQh2YRcJCAgC1ydwbQv
6XfhPvskkOLSXJ01xm6ILRwKnuxkMSAd3wnA8OnMWC7sXYfsxlwCbiaFxYtiA9DtuydXw4UVduuj
UoGtI/VhsT2LtGelK+vZfxUlPj6kBCohqazzXUAw/r54LmU0hOV7d8iKZSwvZXqTv/6Ps/PqbZzL
sugvIsAcXikqJ0tyfiHsKhdzzvz1s+gGul0qwwIGjfm60VNdlCjy3nPP2XttkG/eDi/FauJVj48c
RPd08eHkEtVYecvdiGoNXbazxcmCmpSRIBWiusa9QMJEmJyzfIN8xmBt0G8cP4zvqnzDxGXIUVU0
FePqbGgIalOpHbLPTiTPd+U3S3VYI1unUegNxCejjWGPWxQ0MwbzSX0FIUDkksxgVD8jdJQHnHRL
ge4cTVbQ5PfWNOoijnBWK8cS2VDRb3QyGHHz7VJ1JdWlXX1gVBnaSXSt3pVb0klmkGGWzWc+B//U
y30qrgWokNa+knZWAeprBedPye7khb+FTJJdVNKstyqEmG248XgAsPZr4yl8Jc3rHWzBePfzc/l5
3vt6SOOx/Es2qv59FnJ1vYiLEAm9ZG3IoRsIRvtDLHfGtI52z6xGgUKGCr4PwHcdSH9AgGDONukb
GDCyRGsCh9CWsi8hUWL6mTvVe/nhkdH+qw9vRIJ8d9pXmaFwokTmSlPu6kApmColWS4PpxoEezOP
KpgQCw0HD5t75/C4IVqu4iO8ubK40fr47vX9cm3M+3/fJz2LktD1uLZwrEmFY+jF62rLz+ZKxh9w
45CuTHf9n18Fa7yIGxN96nVLoVVoKLRexa9yxO8UxTyxrLwkWK9gGJAyPLOsRU89bc0bn8dkMSrr
7g52o+e03U7G3PmHmeWAQqhHtYCyiKCPfud/EH9Upu+Ws7LyG00QeWr9/POJLZUfxZxcJsrVjCtU
W36ZMhtOwYE9Loaoqdkklphwh7ciuod8qXrz5ne/l7uFeA9rqd5DalEBMDZ0I0krvbng3vhAV5MW
j8aD6mZ8IAS2uO9Ahgno2TQm+45MflR+YvD987skXfdWpnfJhG5gmIquGoZ+9YyYYtwBNomGE2R+
aRdQE5dOe8fpLj1CPGuleUXVq9Hd38qORhzVprnxpT+5vte/gqXLFoGzkEj+kx71ZZMRzSjyBtVD
BB7bFe4WljRzrplnk7Pneyps9bWROhriLUri6kW+NAp0tg0A9xe8yCWqgoFael6EJ+u3FDwW4rvy
++d79N3MTv3yCdWre9RUtY5hzMeeC98fIRrJUAzBiINCTPjRbkkWzy9U9bG+IRFDZB6PB19ewsZl
TsLBULuvFz5a3GA+Bjeaiar8ze+HClzl6ZU5rbFl/P2OR40eYhfX+hOTOf8pKLb9LhvnlnUUwKEp
aPZ8VsnwM64q4NF9lacQc/hlOr10C3VGGu/G6IGUlKB4JLg4x8PiMOLXkeiCNXJXovyAfqnr52q5
y7KDtWI0NEwKWbuiEkW9mdwL8eNkHMjeUE1h0bMTRjRMkiay9nwy/nG+onGcOIq5lIASkvWFnUfT
V132K4k2AnIQPOQTMQlVtITalrD7/BQ09354rNGSeRel3uKF20OYHXzkR8dgWDfaBUloOvVM0Gk6
ZnfE88zpjehsbWVGv4i3xc1OveD2m8liSa7oxWteEsbPk8Ru4QoLcC2GtJElpJWLAWS5fpdSppn9
KTKpvO9VRlDefUY7BQPBuM1fwPoq1cUgbEdm1hA4XsvRbJYld+TjxOU8R1291MF3kcxI5tpziH5J
2jHe4+agKjwZ4yGsVx4dp1I/jy4pHw9quN6TFGu+NeT0Dpt+wIX/qU+XX2Rv1QVb8upCc+Olm0qc
USSnSKXKi87DzoT9JfQO+tR+mjdnWlgu5z05PWvKEYG3jB9H38hE/k0U+GFujOsitHFxgR18EBhj
wluM7wnoCV4N8rG0J0oC60DsbhDswNX1wVPHYz7uu0Wb/tHNB6aJWBOJbINK20UIorw5EZoNw/9f
GgollCu4VBuOIsKs617CaVZ67OW5hooQUbbc7GIFRc+qX6v0LsAQ1NheZ11OAAdKfid7hgqA+8wy
bPqO8RvRw63hdMTtJHP0pdoGidcpPJBm4J0avFDkijGJeJshlXmgIb1BqE/XROEQAfPzkUjt/IBs
66IEH7WAjEZfdN57Tui0u5Ye0LRJ/CmEwtlZDQXH5/A8Zmi0PHgr+5jcIQTtXrMEUt/bDE2weKKc
m8u+05O3/KuPwfodVPEgOvy3yqaFvowoJH5NYHUhscJpPncP5DsmnNb6Oaokgbu2bqDvQ7Tl3VD8
jwpAuTZhsar6IBt2/IDZWo3uFdyozp+Qka9XHxBwSkjYMB7x+Qz3kUlpCO1+2KLDrcK3GjoDwTrZ
S3sKMaFfkD4JL5i9YG2ygBczsSCkF9vPepAdg1DHahmbTzAxE28r4IgdPtCrxOoBB1ezTUfeeTq4
+S6AFYJe6D2G5VasUAJOrtB8Lq7QruijM1z0DBisuCbWpYtfpA/O/gEi6IxQHIHZ8Vqnl9zXxxAF
OcjXBlZBb0GC3I/EWyPRl+9dpDfPJXPS+yaeRIEqOyrGOVTwcuC46ECNZ3W8lBu/Z6J7QMv28zqu
TrXW1U5D65yZnAmmi6iyq/1+dLWwjeSyP7Ee+fdKQwQPljmHM4fGYYJcPd0mOknGELRLhDnA41cJ
D8aw7H/DRNPkHVJzPCuvFZROPBgh0guidj1yRuRNHT1p5S8oroAaU6gEyOqaZbfrH5O7kkwocQrZ
U8YNyyYCzMR10vD95y8n6d/UX4g0ZE0Usc+L+qfZ6ss+qsd6kZRN0J/cZKtGl4Z0IxKgFCegwAzB
KuMjI7VzGjRJB/pEgMpI+0J0WELt6BwBuedaiHYmMIRXEX8hssspaGu0ON0xweyWhBoTmOkDV7KW
4mM70GdGivmLyJ15ACHUZiFABWDacbYiSiYk1LjECKL+KhO7lR9iTHMUVoJlj/pjQrkN3jc7QBnk
JBne9+wAqMCJPuF/mKGnwjIgwcDKNwXjRroY+ZpzMgGLmn5kFh0ijswWcJbNfgOsQUcvl66Rzet2
OZeL0xispXSbc6iegsIs1Jp1cF+18+plIPeKbz7Lh73GfLN9GOqLFR/acM+hAAl9LtyRrp7QUxAd
gNvhNvRjGhp/aCOKiWUb5ISixzWEDzlgYr6kNjVhERYcw8j2LL0nV2L0YCPoN81VgpBhPCbI5Ikr
F94JyELx1q2yLSWBETka+aOkXowXcPycYXXO9AvzvfpNCkcAxAoOHyOLYCFWF91lA13eeFy+exd4
Dz4ngJapfrLavjwthp53Vpq6AHzlP4m4MnLaJIr42IXxqkTeQxJY0G1aGhIaKNMcsADC2p2HkTId
94egWlvRPEsff/5QPKv/vqEW/jYV46PJU3xt+7Zit84DoetP3qOHdiI/DKw+0ton0QQhUcjD0ZwH
igfatMRUAErS6rVEnBjsDkYia2Odh4gZiFLD7UYjOj4SWk5MJxuEya42veMwebxFuG826L8SE4o1
jHlbj9ex8Ts2zySkgzYHdk9JQsCgBuu1X+lvyB+n+CqitGeNvqjoY+mbIXJE0qSJ8JOWpKoT2Wm+
td6B4LuSjsSW7VraEopLVDdmxf7di0mZcjQiNEZnOmsTJmOwRhB0QUtwxjtSkvmEePRNeAwy5vUz
r0S25EQASayDMaBF7qZ9dzncwd4m4p49F6wYYRLVGulEijmvpQNqE+2EjgrcRE9nQ1yJ79U7sywF
CwZyeGAua3nFKUsAsjk3iQxH1ouOtMCoMA9XuQ1R+oWQluoXfTEkQoQrYExxx0VGMx4a1vDerWCt
+v4lIAJBWgvcv2KF3Cp4IYu99Ne5cUcPIF4lv+gB3/lw2p2KTukbNWcckwszI16UcUNyqXApoerk
YO4I6CZrirlV3e1JaRmzRXc8TDi3x8HZKHMdsxb9f6c+owX5Xaqv0HssTA3rRuF1b3bdE51i/gA6
UnCJMM3LTWA+0DgTNtGxhFWSHKX+gCnpkizUXcHqtSmXdM+ifGMSCDnTaDhhsQ6IiLMLjJQAihHH
gtqQQqdYYTc/ElbILn2DhSh9c/a0VJ0wcByemmLpV50e8jMFJjxjf8qNdZAuDUyXzxH+f4P1EZPg
oX3UHkkI/PkFu3nVaQ/58tYTPVEHUc1VsRlo8UJ/Q5GmEop2YdiEZJdkn7tbXUR5+iZXu+5f3/Rq
161qCyyxxDU1xpQUoogJ1HnGeFfAwNxjg1sKH1XpNMiw3xGsKfP2D4p5ZTGOc/G+N3dC5dy4C9+s
fX99oqtjtjh6YVu1IquMzoB6kf+eylMecCY+FVgP2zrxwMr60ly8xQiidhF/5gFm088f45uRPgc2
U9cgF3L0pS75+8dorC4Fxuo1J3kJyatG2Dt5y15FRuqc+oM79b4BS3fHJI1t2XPYntQtZauIsy1d
/26eKGSB01m/Ebv9/Mm+aQrI9HCwZZuTzdgyrg6VtRR6ml52VOqgHs5u/oBXkSMSoU+hYSubYiHh
0Zja2Ej5lLuKVivnjBuf4d+t4O/PMMFEvzyqVovsdVT4DINx0TeccdIdbiEXKaNdXBic/ny5f+N9
VL4o1SF0R9UQjetWdwZuxBwto/6sDdc1GKNFkP/O6+dO3NccjyBuq+JSIUp6Sa/OBe6zh6fszkJt
puezSlsowRlPo0q7JLceUIBgIQe1Qt03MwEm3HvqSyPO0RQoBE1hLUHVKMDoo0Sg6bGgpJvH0rLw
5q4Pf+TO3cWUMsgmdVtZ0jZPt8g7+Qy28Uawt7ZsXIfiS9jIz/WG/auxPgQ8GKApzYdBO6v9dOx5
VuIN/Wtl8l78fLOs6cn8+5WWZVFBkQKhgF7f9eJluEneqzknuSjcmMQ3uvQXkb7aGWFkw0HyzsWj
Ox79e849HuUdS249TxLEAuump9LEFMbxNPAWur9C4EEW6wTzIE3x1TIWwkM/romwQXemn8aMymRZ
vrPnkefGRrinlSskh37jE+TJBicZuybbxB/BL3gTYD3kRaTP/fOEmsuWWF2B5y0YjyPjxx9Z7Sz6
6CTmTQEU/L68UNCkZu6TCRtLJzh9Lgin7kLfZINOA2W+k62kuw5hT7PBxic1Dk1J8ywy5XuC+/Hz
Tf2mDybLNHIkpE5INxXzap0MvAo5i55XDFuow/Ue9y6pKZ23BgmEUIFxXh2eRAspgV0mc3U4sCCw
PHmE3IESekIJi8mNsVm5lc17zH5AG8TXnz/jNz1eWVboZuuWTlaXdj2fkFRP6XqzyvadUG1iS3I0
4GOCmWwn+PqIToUEL5TC9LZ74wO1/TrHRKlZ5dL1p4ixdDpQG3KGMHKXpfcqVjEZXpSHMkBgipY1
wntS++uU7rxurLSumllaBUHtGfA9rQ+RqQMtHqQsP3+tf1Rf0zLHkEszVRMMBbOuv9caw8hQrPZS
dQr+lHzAKXAEkJ9TvFVvAoKph4w6H4Hvp8J13A4FKDBlp2/45yr4MHObWTHjcqSYZkMTYqb/IrGS
w26lzZkqMiAeWntu3KHF9W3/I/7AoAUtcHhX7tvgRl3/DTiErzLhr0zMG2j7rnb4TDOTeND7Crnj
nGghdBQQyjAWxdqswygIp1ydIzwUkFu6/AFOZPOSyAiPvvxMqed0wH3UpAzWQTsuUHYEJ+kADiOR
yFlZgIofICKa5HpoNHvmPtU5Iypj1csbcmcn/gVeNEq+QoHlswDVgpC/aBeBMIMvi2Tp59/tu33q
ry979cpkcioGejhWJ4TJerj29IX7GNGTfACWtUBZrGFTpGE0QOjDb4PDKdVuPDrfvhHgWQya5yIj
u09k4ZdtSu/0LjPGrjrVCwgWv8NduIt5NMr78j4dF8nZ/ZO+9L+J/Fzod8pBXYPr3NCqG//kB2Xj
n81nRFwmfmx0hqjmLtWNqcznG3m9VH/9fFfbqGF0Q+X6fL5JB8DPk2OvnZONroSM8tcomGrBYTYj
w0erV7rMyd4lBo240pz0ElumyUGZxuZEtf2Y0977CIjfeknNlcI8gMApzSkIzmwcBPAYK7JfJlQj
UumiVY3dqly2NK4G1FqzVqZBhpvMB03KrsizI61dj8RrxBYIRJYpfQd6WyiQaJ6YTlA5VkJ3bpkD
5yJ1wN+wnNWgs/OHPENDg7jxxi+pT3finzuli8hldGM6gF5N6jJNjCTZrblTwRl2s0A07IQdmuFX
bDh/EY5ZEgkAO3MWmTPtguRJTVaaY5FihhsTZAfaMB+H6kI3ZxIaJzB+glMTB0MrwbOlXSzzDXHk
zafYrpjItjkBYHRuwTEZmOWwAiiO+GkB6eX7oN+G3MaREN+FPCx40Yhx0xXER47oO6V8Ek1in+4S
/SwiosbVnyzQaLucaAo7uxRPP79oyrQAXt0blhJ1qlIlKiTrqiAU5DKuikIpTu4JKivYmXYePCWk
mCH5csZiXvmXMlxMvWprp6BxE+a/oFEnANTWUZPzDJFYjgxC0lDrka2acl8PweUynG8V1dY/vyL1
CL+hgWnN0LR/1j+Zt7HolFw6pQoESPt5mOVr8y3r7fuS6aePcWwvj7A0QMVovHkjIaBIn0jlmlJ2
1sWSlpf+6J2OVLxNu4dJ5pLWl9prVkMYARsfl7INSnlVHiFxxMAt9mBCSLEbi/viscsu0RlWUTtr
d2b3EApLc5i5ewBh7XP9e4BHoeyVVxGpfwnfE4njjHV2UGbtvKWZPNCej57IHK8huORgG6p7l0Y9
pmgiExckdgzeo44DpqbxscCU24m/eBFi7JcVViqQJBiTmNuhKDM8+sO3UiL+CR01p1vLuBAOPCps
3bw6ryRSWbZ6lEgnl+CKuXjQfgs7y1HWCozxO6bb4jsYEniV8PpRqeTv2llfj1ssOUeBgBXbfCxx
lFwM4kdnuTT1CDYdI5xpkDRva8c9W0i8ZsiV6YUcXCIbbGn982OsTZvfX4+xZSk6tT2BDQbiiuth
pxAKWWNqUXeCIiQ8BZGDLSuN7gfc/ruciIjkNXjz86NlPQjNEvTnq0Xft91MClhlgVgpoXUvYmey
YeKo2GgF9LRODVglm8VP0paMrNHdid5BHj6kYDOUGzVZ9Aj59RaEhUFyNzk16+ESFY6IiYsYLlgU
Ly7ivLWW3ignr98DyyAfdprncoQ06PNdvbGi4jX60A/JuYqeMkYHgIWT1dgDKMXrbD7+fGNvXWz6
/3/ZBFO/lUYPpOJZq8nfYZD7bjETkzGHcapWbi1GxvXP+PndTIlMEh0cMGj5vy9XmGNZ9n0v3gNX
IMr2GL1lum2eOGqQ0DbL9i6Th5V8wZO3SlY5qYMkDPdsSzYG6A5T0UWlEjqWCyac8MKZOoNQR2u2
COGTfJQLTnCOZkf2Iw4yG2DJjO756zCr5upSs2vn2cDWPP1LX2Z266gb158h2p1n9uv+9fha2O/t
+viKqcd5tezX15pqoGOiEAQz7Rlq3gGW5tyyAV3xT3mWnPn3Z/4kbTD+5W4E+705TP/x9XVPktFh
+mv3TGRsIoYBZDFUdN6VHSMGQF0z2AOzYc8Kdknm76CC99aCSamNjtLOF6gOxQcqD0eyGc8t2juJ
/02+qKtlexGehn1xkuz34eGezpwdOkSRb6vCvkckNEMeDa5rcS+tIE0xLnQIvj+GTrAJF1RXGzbg
Jf83AxjJP+NFMbsP7OP9dN1jZS8Wi/VizcHE/jgzzXUYp0A9yp+YCcwbwT6fe/sDP8UKaZiT7BP+
poR/TdO2D8D1S+D0+dy7ZwN2ADdTbC6UTb7Fzdi+xW/GpgbQQHjloqO1/zs4js/pXl8gOb6IzxyE
6VtaD9mdaV+C/Tir7ofLiHv9oX9FavMi/wItRjL9uHTX5u9sV+2GXQ61cpXuM4eNFYfVPkQ1v5j4
4EvYCicQgcvuzrVsluEVSsYWpkZ8osXJ4ATILO7Mx2LhsxKj0Mbz+T5c2gdzVe3ClYqnJ7dhiuDi
uZOfpL22AZZQrKHKbNIzf68jv+b74j6EjOK/FvMOdP7M/NXgkIAFUB6ie22ZrcV7eTXx8OfQVH5+
Y/858ny+Q/gA4SljqNGvzwmN2IWBHKTBmaSa1bBpF/qpfg53wqrCeq8cm024G5bw6tfmiXp2OS5o
ZQMfi/bmXfQgHLyPkK2URO0nfddvIhfoIlrQR2OT3BV3zTpbRItmVd5Y06Rr9t30oUlItxQqkAkB
flXvy8IQAMI3/HNhHljXMAKV+l5ilhwJy0p+VIO5YBWTMu/nm/WPh+z6ulc7X+8VXpQS4Ha2KvQw
JyEB1aKpILfOAtW8ygoC0Dtl6IAEsSRPEwtBiBpP/O0Z8Sz1lEVjngLQSb0bLjN98/On+27xhYit
GFP/SoUY+PdqCD7SFVNZ9s+UHQ2Uc1htiNXjaYpatrfkbNeF4Oed+N/FrhsAQy9YST+Y/rkfDmJ+
IG1JSoifq+cZ+Y/yph1f2mFjmidZfvv5W/7Tuv7PlTnSEiJEFM11zpJpaFB/084/e81ZBOcoaX8i
V0VNcnZJUe4QChvdG08AyAKG8Dcu/u2DZ/z34p95Hl82uFpPS6Mxh+CsmbA3mf0cJMYE8WNrnnqi
p4I9Mj9+/Vu983/Ug9OXno7ypqJh5lWu52F5pQ1GM9b+OSpzzACEHjzyqIOs6bK97L6p/ta13nIw
qdjt6UDc+NbXLdjPqwPSltDIiaopXz1ZqQ+cM1RU71zDIBM2AnNB7EM8XSJU8NQ/casH8catvu7N
X1/z6lXL6oSBgVH5Z2i/hgIqEkr2Uiu2kfLoIvXsblQu3y4pOuFXHN5laWpo/v32qHJR+Xmau6cs
Wcbw/cFy5x3G6BJ4pwQuCkDvq+oXBPVUN6rRqQL7WoxO3/R/V1bFqyqGIEijb/vWgz8yx2XHbUUy
0AM4im78jory3ZV0DkXAG5iritNL/eXplVOv59FOXVK/C5KqmfJsBONVVs5Tf9Gai0hoTHqwIgRE
GGYEEKjhnWoegxJESahg5e5k6iYcTokDYUmlnGJ9o+n1p+W01Lo+WeOzMnjQ8I4vRxwv/4/HcGqL
4lubjnafA6YvHz+twlEUrFg4RWrnZDWL8KzpN2J55LBijyKGjw9u288X/e7HMQh7svQJemFIVxUt
TJSh9yJTOBHGXMEALbZqvcmBZKfnny/03fP+9UJXz1/fdG43iIl3Fqw3MdmI+RuXq1NYtSTXt8cp
OvPnC34ulNfP3ZcrXq9lJDSTDWLG3rkN0Fu0M4/mcuBCvDSApwwzYerMr4RyVrZvYrtUEPdFgAyO
Llk9vIE5jVwysH7+TJ/TlZ8+05XDd1CUQjJrTTixvhoEJ1OXRC091GHDLz000F+IemVzDSnnenLh
h03Idqt21M4ljXkOnco+t5RVOSZQQVYpilHDlxZZu+lQXlo19bMxOmII2ALbX/hcklWhDu9NvqnU
eFZ7wTa7ZSX+7oe1FIUtmWhAhmlXL50f14PaV7J1SsPXqlXsxn1GG6dKsOfOYU5mwK0LStPSeHUT
eVABRmtkEUpUSX+/5r2Ss1gnXnCOtfNkvCiIYo3ozR1NQknhKhUlXZgAP/ODLzcIF+nCULZUSXlj
Cf/m3TFkfOUqIn304J/Hty/va666khUoAWgW4eDGoc0023Xfw3jutzeupH2zQ3EpzTQZpDNJV69u
cjZ4Wpdqlnsax7uM3DX1TnL34LZYQ1X30qJp6Q6kUJcTKBlSIUfEhW9EZG7uQ/+uHJEGFpzxMXyV
IDmwbBqZ09H2BIjK0kJ7pvDnQkbkVOMkJBIGdEP7fcx+FH6ADC/rX2OCl+Tsl4/kG2nMjIxUZrKE
cWfJP011xXKBFe7nl+WbB4vvbE0nXwM4k3zV4VeK3i0S34XBmdQOZQj1SA7N13orp5Fgsbu5JU/b
/PVzpUyxGrR/MOKrV8/VKMiSiZXNO8flMc8pNHDevvz8nb6r7gwFCTomCQMuwXVlL0Ri0fsSW1TM
jwaHl+OgfMTdFNHsNLZNTe4zxJVf+U08xPSE/Pvl/nfhq3pDjwU5IhhCvG8bG5JLfunOONCbJYei
STe7KMRngwBsd8kYh6BjL0cjAIpoDm2s23fYgHY/34l/elSUBdwJBHwczZBzf848vrw9vZvHQiNw
J4Ad5Ea4L7A/1ljHBJ1hMei6HBpuSRdKaPrt6CVEwNG4UM+qcgqQ5WJaK5MHN28w97qrsv9TLb3g
dVyu+1Fd6tH0aD7l4y/O4yIzLeOhawKw3N6qt0rMGRWoutOYxiAjPZJsXxQe5KGDRVrQyR5AqGfW
fAqwDhlcZ+mp6Y8t+QkhEZAwwKPcOMt4t2tZu7FlfXPCMTRZogJWZZ7D6/y1pK30rmhqbzp+/feE
02dL3snbHozvXq8vF9OvlhSyO4TRFSrvHJponypOuWBuew0BY72XQxP19p5cEtChmm3BfxPxkVcd
nNHstW+ZfQwewOpyZaavNw96374kHNYVQyUbgJL1+s1HR4SrllD70FwO4IeUPc02SN4AwRpcG9ky
NCV01o6k3PgBvlvRNZ1NjG4iO9l137QR6lIqvQjHfnMOQOmk08CPYuD2V/xcTP56H1nKNcwg4Fr4
vanA/t7EMjUoBgbk4r2wEv+08kxfKheYh/oh3UWr5ISxXaOlJ8N6P6ITRd16oGH3gkKLk/UU2GQ9
S/cxUmTcGCuPaJB2Pt713pyFo3xmSujFNnQK793/aJ6yS7PWHs2V9hhumvfsyTyXD7hHXpR7dsny
2XsvQ9t78mkBxzMTCu1gy/Qb/c9kjxdZtRXRxsRKBBpca6+35Y/yDoEqhkPgKIR90g5DmQjzAc3A
R95AYZ76xyn/RUB4u41xQaI7Ks9a/hqcssnah5TF5zZssIC5D6XQAaeZS2SEO1YPRXtSx4vP6F/Q
RsTvgBjKwUYOUZhrzwKL+p6gcQD9SjQT+dzkYDBmBHONm5Wm2ICRG3EgSytvvQ2Ty6XLPpsym8li
OYvvBdB5Ki3vxoPzb00y/ZxTx33ixvGfrn7OQsiZmfbsHQOtZ6JA71ozBditQ2a25qn6luHWrSAg
SrDwFUBTzcWN+ycvYeA2Amyvxht1/T81Ep8HpZWk6Ipi6ur1K9SXei6qnWidWk90aDBTlj2kU6Zt
+HxjHf9cKK6fZEOmI4O8Fj/cNTYv7hWxz80Sgkh5VhLm5cHZ6yCtMF0PlUeBSDbZWyjCuzkUeJZD
+BN3g/bsoSWOACJB9mvAs1vFMjLzbdhLtqGPGyPdq+NrX5HgLuwN48/QPxCKB6PuYtRUvtxjdXzQ
mSAJG1TgAqZqn458u1Hct4j8MVnF6XrwSTIA81oDQZ9CP0K6KCmB59V7lW4wuwzyJuUpb7JDywxU
g6KpnehzSOnJGifw9Efdb/qGrHQ1wYv/S2IBlNOtKS/DY6odc6uZBTjmwoax8SlpxYXexk5PiKHe
vUmSbLeYjsoGl0P3S8N64BocK1FLgVllNtFwb9CTTvSG2AdHUx+AlEXQGltxn1+SmhAESlo1u4vB
ZwQMcBLxXQdj0ujEpo98AZ8Ae8+OmLoUeI8K6jvIdiOIWgp+r4sPlvBQgg2p3WTuImKVUQM1VG/j
QVKmxa1gZKgF88YgDELFIvFn+jRFtKLF6OKJ0/o/vh44ub53Q3OrrbzuLRQhVDDupR8WiQDko+K9
Yr4TFrtMRytXQeqZzPwg1E23mouy7kTiumVgXkrkzvGDxTrDknczeyvi1Gkl7NQt1C2maHk1H1vw
EbT6+S1x+0iav+z9AfMFQ2PzI+bvLYGbBlsoxGp4SMD9WOGz1aMel3u0yvHJVLxDYfaLgjq/1NYA
HteWZSx1esqWBeteitHnHmsTjLXFRleomMqf+Ks0HtcYBdK0ubU+K1rLg8Q7aZkLCQ6PCRYm406Z
UBySbl4gzaNb05s1b5S/4hTbyArRG9YWSs1cS9NNq7xVNWAbeDVMACI3XbkIs0PsyprRzDyY2NPh
Tssvgjrem767QM6fRuaDVFCICQ8tCg6/fBKAdFqjU0zEMn6FNCCiIXxyk8EZkAjESFpT49WT9xBr
7PqJ8ddM1NK7KDePEetf07g8dHhXEv8u04htlsqd7DY76ogxf+sEbaOYwtysARdyyBwBFekZweNM
VBN+DU+qNiWBGiLrlJhta0JkctOjMA3gJDwRAEP2JUqOyC+WJXMIKhNavpE7i4ijFWkfudx9id91
E9cY38zULqTfAq2MHGGcp8zDRCd/Bvkvx1P1F2m4ShAuMcdvUmnfy4CipRifSn9qy63g9XdSssnp
AxqBsgjFbD0Qjtu8VyGO+rIEYgK1r+S0C26cXwS9Tpm1v4N1nzCNSV/D7s0bCB7BSRS0lHYy8Gul
mJfphnfJFfGZShcvL48hNtwsfmNlGMujpB4qMijoUmXbVDMWNa+31x4yElhY3Yr+kR5kIdS20O3V
knWbOJyJpVHy3NUAcAINXEf3pnO0Un1rHfNI92jwBDo5tZxsRwGMn/DKgTWlxaiAt7BANrQoT/Se
Rgh8wPRcNsTy8QpO/xurflMZuQfdlkWpQ6VeK3dF/hZ3LtLwg2hB6m2kuZ7I5IOmzGEeC+0x14Vt
Vu4rcA8aonodXVpHzptmiWB49qX11HBS7ZU3qayXVvU4jPqpz9/MyJpYojmce0gICD7ocUnA5wMs
S5oJ2uXdUoJlhaBL6ltbGqFRWm9JP23RIaFlJrGRxP7N24mU5kPtTmYBfR0ZcLfQMn5iUlCeK7hD
RQMY8Wx09Hw8Em8M6zGQnsyCqIy0OuKsVPMLNzmOPqSsXYkT4GQoFnHb46Gsd3mR2xPmA4oVvG19
Leaoqc1ThxVJigEKAnMU7VjKVz1pn/6CvyiyQPsErlNHKL94CgN/FfJnDAJLzPiDzcLid4jdNU/v
fCL5hGm2aPgC6ig75fhQkkpO4nlChdJ6Jx3eRnq2PMXOMPCYVooYRqZtygFZdxd5PoVCb2sD51O8
MXkCkI7J1XOVniPvzeU6OlEP4XRDaTyO/tEa0GoBIvC8eUZur9v9wRRLQmq8QiPBH1FY0xIOL9qg
bJKUeLLqaOL+pSAkxCeR/pgsXzmQhKeGqFvlzYIiW/oKazZOYk3Z5la8hTcvqZx7aoaKw2sPYj4e
3sexn4mEHapKASGAnoH3J+PFLzV2XlFfAVdzpI5+KCNJ+t5+xjIo1s7PRcN31cnXkmGqw7+c/Vxr
SIVoSGm4s39joxPnrE6RdqMG+mxe/lSZXBVlTQPvRvFd9+SCzhTJP2B7n3ppNIrBLp8rYU9tH0fz
bjjz7mvWo+jDhFTsoZLwTVLHyZefv/d0wX8/0NTfZaaHMOOqw9AJojd2HQebTt5kyvTViWFhoaLh
erMv9+8pihKQ46Siov+guytefXstNeO2dDPj5A2vOuhb/RKkZzl4Jx0oT5DyPBNggQOktz7+H19S
s2QmdHxHumN//7jJlPLWZ7lxksmg5JCehsc2qmhiPrekHkg3WmPqPyOr6WtSdmuWSgcSaNbflyMs
PEgEz2Q/DVYVbzPElD81cPXANvDUsoKQra5NIHqIGYDTVyNV0ZOJyB/HJ+cU6yF9IyOIoCkQYeES
SFRLJNWD9qdCHfdWbpLLtGDUQOlm1bv4zvg7Nm58hX/6TnwDUxSRndHuYlhy9TYMQdd3hVHzQyWk
k5HXjH727uff5LPZff3kfbnGteha1a2gdWPa71S9NN7H7rFrn/TwELM/YO46x3G07po5x12lekg6
3R6Ish9pDhJlSZORGtju/PufP9T0vf75TMz9sIWQOC9+ChW/rAJZK0qD5mrwtFlZO8JysJkK+0Cd
Aht+vtI/vY7pDv/vStffHlmAUJkkvJ7ygEPFpbLMmUAikrXvw72FP5I4jp8vKH+3wjFVQZGkYX1S
tauXr6iqyuzr0TwlsofIU3d6ROE4cVjxVQC/U6GpYmOb9v4qAHTG+DyNdjmlNHZ4nTzbBmpKX7y7
EQrL/I9ISfx/nJ3XctvYtq6fiFWIBHCLQDAnkUo3KEuWkHPG058PWqv2dqt97Krd7FZLIkUijjnC
H4wSufEY3h8uO3EaKNb8zZ83+98TtK8D9T+b/b0r0Q6+J0spXQlavu/943hcvKmgWf0ZvJmi9oBG
Kh5f0azDW4iWBNYaRHhvCj9JBbIf1QW4d6ojrIfDwSxIvGDAgqI2JuqihYg1ZdCft/f3l/X/Hubv
WNamhQ3ciQMpKFWfzopK4RgC/60qRlimrF50yadzwbIYlVZXPTI/Q+sRSbVrKJfbQAGZdJzrl65c
/3nLfht96e4wpVCYRKJa8c+w1Km9qvvSZFwY5DF8IueDjGUukVjqnkjeUMpEvrt+KjTt/7C2gnfR
ifuAtYXvU4lIj9W8psl9Gfw502TWCligMR7/vH/Ixvzm7v31c+bnf7l7+2pBOiWE4u0LPkZWBpQL
TNhrbj7vVHPH/3Lz8Pp6Aiv1Klmn09uE3xkTOMc3b/z0epKst+vVRRnneju98met83bdgJnixL2/
f+TmqTPPH755xeoEjNWMnEJuybQfSyBYcPbt24YEyjyH1rvrzgq2IUiyx9jc7SCVma+ntw+Xvwaw
lZtvp+v/qNyewPTP2wk6qzPfnzLz5eym1gdiCPz2ej3H1tU1rFkFdzATe7N39+71fZNb1w++c92N
YX0snOt7az+dnzo+820eNE3mCUQZ23rtzBLLvPMHW8SGLy1e72JPAoRsBoJ9pHzLx7rv5zO76SYm
78/eTlvxunzozOv53X16ok1h7gvz5ceP7cPlAvXK+jxK5nabrhBAeAjMrWD/4H/I8UJTv3wW7idA
VHPdmj9V+/HnT35a2L7N0z8pN5zeRAjs5+Xn40+ab5YMzA+tOPPnBbq4yZfL58PDlje7UAOuDRvG
8Dq645/jOZ5D0DdsUOE7pEusny0f8vgTA3GHYt7aPmy3OEOZo/l54Uk+av0Q2g+X+aPBkrv8Gc/w
EZc/X3jL3633v15339Z7JaL9lwdwppJqM6l7yn8mpWsPvZoI+pqM0MNo4OqCYjj2Xs1Ss8vhnoQI
OmAAyc1WEFCj7KWXMGVGXa1L98KYYPOL9CL9hxLcU9L8qHlRO1wi/MCDTHO15m4s0NpHZwStN6MK
bRHBu97gtDIDGHKSdS83fRqOY8U1Gg17HYfMVMF2wcoRaKOPACQeTCVa3AEmY8nOKBI3Ra+lgdsv
IpUiyPBFP5HriOPexK/uL5nwb9a/GSALDRdQmQHK5Z/3arZErZRZyfKyTN1a3knKkR1F88l4NAYA
Zfc/n6LfrOu/ftryW2SYhl6PvErzLswwvOya4BqVWAHtKvlvOnJfqj/fUoiZyTCPCShqlO8z/kjr
pgJssHJJPVScu+w4Bu0qpuQO2VlFdvOWbL4SV56IsUJUo1QJTXHMoGsZm7FcR8OpoCMhZ/IuowFS
RM8K60XSvQcqVa4cok2QrDFUMoKfpSzYMkT6hV6ZoXEx/AXOyPDGDyH2keDgNO/nn4+ipP72rDEd
UDWky3UgIf88a32XN+oU1+LNeMhu9SMNqRjjrZnQbE25qe6nN9ZjZNTnfo8TnbyfxnF4q5FrrJ4B
DGfv8m2BSVpEkwg9IKLbKyqGzuvrZENhsQ7I6Vml2W3A4b4RxK7nwnE/iII3xeKF86M2X9/efCCz
ubUJ7OvHB/HqnJiN6TyJlrPfEyqBw5aXYjXDYkPnBJjW4q0ggeyI0KfsNINyCZEn4v0HWFjAspE9
A2bnSEnsvyamS1R19o1z/rjyKSKW3revOHr9OGuW677cCU38K5h3Ag10MvPBM50jH/5yvG/vDzxB
l9XCF2y7rawH/gvM+/HHkQBKZN8e7zxzf7jft8ftjy3/3LcPxEzz4QfWZvZx4Ro8hFW+oZ4n6Gqu
f86QNKnMH/zbHVFnwhluOQu/MGbBLYKxuDmg2oEsmjV91A//hzx1CZ8NcqSgwTvQvsW2nt7L5C8M
9bIcN/U4g/A35DQp8MvKg1V6lBfBXzKo36zifKJBsoC4FnO1b5GhrVq9YCKmXrQlK2hwLTCqzf8y
6v1dPGAwICM2T4mmfU/S/CausknxjAs4txnHGpyAhqTGJZD/knX/JulmbEdlLcHeEJFa++cNo9RA
MmpfUS5DfO0XG3yYSPQQIPrzjQmFgvf5HnUQ7tBEaRYLVb6e/yX1yaS2z5RYU+fRtapMNuR2u+w1
hvgLvCz1VZBDbc8Ht8ou8jyrjiCVLR84CSt/qQOIgQpcvQLCk9uF3SXGvcdacqKxT9mF9PDaw6cM
rrDXvXjaOfLqVZgaVpw73U1gZL30hqex8T4WCabp4qNI2zoZyXaZ1Yb5cJILDL01RKZmydBKtWok
fbT8yUOQTBAqs0AOHxVoWycRHaNzUnvrWintNLwOwkucISpZjszPKNeNORCiSq9dxkZYJX2/9VPh
soTo5c0jAolpTqaiMzINCNYH5PrI4YYNnYYjQkcObGawNx0OHXmLsAukn/AlQ9VvwLBc9mCQ1ZUb
1gTlxetSx8wMlaECVlcaBk6CgkcVYN8nWU34WcoBIFAGiHR151e23q0OR0u9DSjv/FwOjowDHtrX
G+TWBHa9pbm568JDruz9Zp0sHC2xcROZBPR+XWT+Fh80paElAdZJ4G4AJRkNZYMWNZpgL5qx2Dbo
j5cDZ6KJ3ThEVKWZnHpg3kzTUklLuzVewvCpbN/oH9fooxoehfNgLSZlQ7NDicGWj8emeMmT+jCl
P/wECGko2D6LOvcBwIMeoyI0hIr3LK+Y/FV4Yecodbn9k944FYMTrIgit2toqmu4pTVPf7581d8k
UMv/vXrB2/7zLsmkaVkvo4jleVk7hATTKJgxVccCHfg8w5h74Z2EhexW9GtjtCJqAUDEoNgeIbBc
IKNWY4QroPvF4EbREFVi9pMnhV0UzKjpEJcNonaMVmKzk3FzErYRbk6hho5aexQSrPhQtMmYqc0j
kb6npTtiiNf/qHzvMEz1dslFGIFpUzM27ih70zpu+4e5HbdIY6iEmTPpGBqozl8Oy9yW+v/f1Kow
R7FfburG65dqrPfKDSK3+fyMAaI5P3RXsLSvcoGC4AYHncWrMz/e399ji1PloDLoYCyKfEFibkfz
IbE+SYe/MnIfB845O/8kdX7889aK/wKE6SAU6LHNaGXAcN8Tn7ySOj/UK2AR3pZxplEtoJJDcsZ0
igwnx/lhMyz/EscpW//ysd9VGIvayMo8npRbtTdW2ql4bt71V+Mh/6w/iy8eomJh0gMfadxW+2yl
HltHO4GjsqoNXJTb8mYcZ4fc8aIf4Cs5EIePsp26/sF3B9tYI4RsL67SWToXT9VT72A4cFEOySZb
wcA/dXvJ9Z+afbOWj8IGWyxKtkN49e7xZ+yI1+REP/ccPACjuqu78rMlYDjBPbphKbwFsrCLL0h1
vel79Vg9dU/N2+LYvZVYC5afqTlt/HtwwibsnO3Fc/q0uE0v2kN+jF7kU/4Y7dFruGrHYp+dozM8
4Puwj13/2H56W22t7bIH4azwgPS2VU8V9ufVLr4HD/jP7xY7/aBY0zpcF7Zxk47Gg37OnQiLUH8n
rv1XCQLOw3hkguTfkfZGBpSsch/ctBN6rZjDmqMrHfwf1XP4qLvFuXaxDdxHP1L2VXxDHP2UIRyt
O7mjrdKL50pOs/P2bMwGV/nDeMYIcDO+q9tyj7fSVlgbbrWOD/62PQy7ase4lsHtHRKRb47bHFKM
4E777JRux0N4wbn1QMDb+1tvY7iLq/dTuxZP44v+k4qaahbikxtjFUPWRnFvvgH84LFrrcIGhUmZ
SBPAs+eaN6bqLXbmB1URP328zq9rIKDpOF+3fH8g5TzdvmpyivYT3QBxRf9gfofcNKDqA0SCgvWf
3HFuB9wi+3Z6RiHCxrTSVG3NXtw0O30iYDqYTmHVWK1yR3od3cW638L2cUqnW1HdOcqFIaIz2HN+
K7L3M4ds5oEBUzFTB6A1ybRnz4+vfXqDbYZ53QIiG+pauG52GKSivU2QgDn3zGafBlLi0MIwnJ1E
Y38XH2B3o/GZ//frRFcEtd8VqBZLdw32av5b3DGv7D72mao9uozy3sHOWmhxzXy8dE7WTyTOonm7
ldbmdr3SSJjT7Vc6hFbLYbvQ59g9g1g2xed5u06b20dgL6xihwKI+Vyzu/hSsaOjM9loEMKg4yCy
kyWdFArfr47KDWYcsn0cYo2No23CWaWrQW9CJaphPW0xDb0EK2RYzrQxHBS6zxB2OTi+E/AVcjbt
jrmR8l457eqdyP7fhwCdTd3qZNP4DfO7p6+XJeYL5MO1b3VHyfbM/Q1S3htHnjsh3M59lJIrKVvN
3w1fHz8fUVTt7fmRWtfzlXYPnrvm+8cmWlEkfDydz0/7p5eXwjzSMlmaUJI5FbFlOB9cSZQi84U5
mR9EbGRQNrza3c8Nlsah98Nsy3yRVjg/rOdtdM+0ZV7umXPHS9b8gWC6NdqThQOUVXyVBJUpUG0g
iGY652Y9H57wMDd0DA7Mx7yZrIQcXZI0HlgwmxgnbemujDj4jmsqmH5nIN6mbeo16mBvCOLR3Emo
W7bH4/HpfT7iGLXy98hF//cx1yVz6bJ+yFzmNSvf/qQguks2lVG6ut9/zHsxriZr/gN8UUwmPbyB
u+GyoZKaN4f2lnt9Cq3COV8XnGwurfnwwkpkBzh3yKuYXwfDt1AFO+IuxwbPLSXsCpG6MD1YfBRC
KIBGa9T+OQaMSizBnDcnw3M9cTU7crWb7pCTlTt1g0Uwv8QVZDZ+X1FwOSFfEZFbJe78dd6TcFXw
Fdg2z+YnEkJr5G3vbIf62nEUEPFFGSjeJ7t4E6z9zbT11t5aP3WQQB+907Tt9+mpfVMe9FO9KU9U
L+rNOEdbLDbA05rimW2RTsZr/u7vCW5gFUK4oo+0I7b1DQnSrXaPjsVRf66u+KE6ym65Li7SU3HH
IGdf4WDb3YsDEqfrdN9d4KQnF4bZ5bp+ag7Cyt/0e7xGbtUWr67jcIy2wlN+zlcgAQ7VJbyJF2Wf
3auDhri92a+iS/AqnYSH5Ee0G47Nh3GmtqO51j4td9wMgelDxt9hW1K+qTM31xRfpFf5VK6WK2kt
rYsDuj/IClxpUWCeLrj6cbGJ1vlGfCkfJGJ2cKif5Jf4Ld1p+9lu+iKepavwF02c301TSTmMmZky
U1TkOYH6JUFKFLkI0bQxLol8DRWwNsqDmqEZVd0STkqUYWdqbNWsNhcK0gCYuZDU5Q0+W4Z80xIU
FKCNedHhz4nQXJ9+z9okSj067ZoCju1b1tZqfhGkHqWYSPNPm9CNPQfSBWMfo9t04l+K5X9JF6Gf
DnIbUj3dJkD43+vzNh+zePA04UZjlIXpccca9Xoi8m7mhjFBriVcFHPHgnbo5f+S8zHMhdcEfYtx
57davVezdqgLpuYepQiANniJdNhwmii70m6gq5R/yYn/zQdlf3/5xO+dPGERVIOoMkBnTh92r8tB
wgIck0nRsAFyydwWPvCaqHRKgASGwrqwmKlTFQEkvRQxiLd1hWde0Ts6rgNR6/755Iu/y9lVhSNh
qCDbReFbwW9UtTb4DeMfMIegAWcq3cLtqYiBdgAQTMGYwptS+/je4FEVH6Pu4c9b8LvLb4bxMuUT
meDqc6fgl3uirBZDtBiVxQXmYJqQWHzxUjsobmiLIx3650+T5o7f96tdRYYMu1Ok7PWv6/OXjxuK
tFBiQ9AvC2NL4g+EAHO3BP/zsRwYsPWWuETfeboigWCIFyqoCvQ2RQHCyIqInuS49RnMlWDQhpAM
pP4bDPZf0hnzDfLLBn49/8sGlsXQxv2Maq4/UblfQMgH7kZUBNj8unjHx51PJfvA/CaGzQSa2BoX
gMjAmJllaSoZZsSrzrN0bJQLqxsxUEKjDNvNy7hLH9CaRoQ5RdsAABb9AnqUrOMfeWP2TyjUslLR
OfjzERd/1x9jgqsZsDU0mMfzGfllh6YpT/K0rPS5c+4XP2vdqobzUkBPMzksmIOkjhA4MxsLGfNV
9tF3f7npwTH885zDc0KJjNAm4tSIgqL47RJLJQWpWKwOd01BuwTt3bxGqndJJhZeQvSnS2Xpqso9
UkW0UcCtInAr5q/BrFqv41+zrDHxYUSbLzwMZ3GY6pegF8e1zshj0ob9TIXLKsT4EIwN5d6phVeD
M6aG6PpliGHhZAdhbgyWwDFTW2mvcxGe+yvNwxI1tEf0jBL/TRCr1YiXV5k+TXG1H8To3Feob3VA
9QJ1Fo/PBwdoZxgE1qK8pDWyt8VmQCeoCq7CcFqCtAxUUmYWxiFmdoxMaLBH2tnQYWAwPgg7zjnG
ggJy2kFBfRjkmxTGbqF90hgqq2Zd9uF63uMMFadx+FGxGE0Yn2CctG4zfzWN6iZHAMqXnifI6gY4
ETmeMT7hKWuucX4doPxURnnQooFGUohgvbQLALEVzcVPgLI2B97CHkFPzdjUyPDAvN/FFD5WUhwC
tbFQwWnql5pNV9EkC4SFLYXJdcLkDTZJOdHOkV493d/qfWGP4+ukyNtFyVAdZq6p633OLL21i4lU
vdyHxVsfoOHfpG4B6alIu+t8wtKc601DpgHgtPeIApCT0s8La9FtwfSm2nqRZ4DZ2NvQuyUI+S6n
OxrytrwsnAwJnnasMFq1pIJh+SyweYkQbkcaodtKtAnL8sf8XY/ix9yKA6Yg0xfPrxo+vEoCUJ/X
GCHtRgTG6E4Dq3wodFxQL1CHfcxVyyZaiwttq4Xltln6Vh82qxnv3hgPRKP5N7revBbGbt61gdci
cmXImT2hckk3k8lCh2zw0DPM5d1Uo3WagFpHii2w+zVsXA2VyKF9yvAwj+IOaexXUaoOOt3WYDHa
RqJeEKTRdTqpYjszUxp0F9WM/C+iCq3I8Y3hZjAN0pBRUdPlZvbmivMaL09xV8sxjSrZwdwGuGBI
QzZF5H41+giFhb5bI8AMY2XlC0uqXCpOBVM8TYOR1Lz4Y0tMCm1Z820xJQldaIjta7gkZMFDCrim
nu0g1U9NavZjFSL5KLignY9ZJB9UIKKtgrwI0WseFaJCjRV0s1FRSh3K3m2WYY27l+B4MKAkxUaR
Q5djS4Xq0WappWBVH2sVV1vrqEX+IcahLeVUZupmEOJj2dWrHIvjtue2QzgOyzM7TRN30Y22JL3L
+CEpC8n6S8z81iSaIxaSmYoAMhRKP7z+f8ZMvwvjxJCy5U4rLtMGHraaIae3w9SQpSgo9kn1l9RU
kn/7kYCoEAICXYaS6z8/MgzHNOtDb7mbagCWWNRjElWOyRH7JFtBRaqU1Zl7nrS9JaAuKrTiui1B
G+evnY+ARQiAf+l246cPGS6VXqOsO5fFUVO1H1KD056RXHsFpsnYRwSt/qn0sRhqDSJPmwGTAvIC
BWLfJkzURDD42TpvyocoFc0CCbWiQUSs+gGC/LENrbZId2r1FCAFOWT1auq6c4Li+pAkbhEjbJo+
jkwTY+oVA5fqgNK7Di4ScFJ5+DQ0z4n60BXCzzFXV7FfodovO5XAiE+enMxYTXpOLvCpTURWwMkU
lEV0WgTeLTYe65qpBHAv1A428wHQym6v8n0lI9QyBNZSTbdG3l/lduslipUtJysfwJ9OR6l5a8GQ
Jrh+ePAN2oW/yUYcSH3dlaePDJ6BNuhW2RQr0NgZrlSwtAoVzws/OxFjaaEvV50U475HYV8qK+j0
zrDpwLiPuuxK9b3yqBZowc+naX7HcLntsnIlKPmVmb3ZKYmDml/Lnzd4WdRFeZUYJ0uLjV++SiBU
Y8gYKEUwVhIYsact+jWz7W8KOCmLLksJEtKw9gbPFZXYaZf6vozxhyg6bqYy3FYq+e2IW8riXLNl
CctNV2McRl9azfUHVZogRFAJ90jh4FTeiUs3QxA4Vn7ESoSqwIAMGFJnabtKqvYUnktQ95XMalSi
8Ze1LMCKgC86PgvDCDNpZrM1L23ibUGX31VPfhgEGvDdgyJCxFtu6zh6ytTG9RKarISHSPOtuEI1
B9+Kasjs2ewDksIu1pH9l8qYZZIeLMjtBi9zqXpVxP7dS3u7QATTVwcXLVE3BQI57uoKkogKxTId
T4WUn7E2Ng0mD6DyzTDq9n0tOMm4DlWGEiEhuBCKlcxyAJtgpxiTSfmBpu/Bq0uujMARk78kO9+y
6a/AIekQ/hh9InsjfaswJ90YkD/x1F3fvIWwBEg1jHRXkBNIE2bDz3+OU18F6y/ZtI7+vgBoFLaW
oiGFLHz7OA81gnyMquIgFI8yOY8hlHZV+ZDTAtwL8bM3cMbwGuFVQOhYcsqFbAmebnWkzxGokDrq
tnmhg5/I3HHJ3Cr5zON9KaS2OrUUPZn/GgcBbRlPX5XBi1gAYFc49pSm6M/Xn9pf0RDf67X/7NES
6UJ0UWfo2Tz6+SVbjeTJV8esKA6RFzxqOqRtrYXhlOD0BxspybODKOd2rih2GwawRi7xtK3CbJ8w
clkSLKRtf6mCdkuZa47i0h6V5X5SHaHY9xTwonZocEViBOsg+ekn74pu+1ziXoRm/yzX1W0mO0Lk
6nF5UU+101tzX1PHF8+wCwslQLPdLY8L5nL0tNttsJnboDjVgzTysKIk1TfVE9YxZ1qiNF0FJ9xJ
TryO17NYGGSfIwlwe6yP2VmgpSk8VjcoHmt15e8k+p+NvXvU7GfkureS8/bWurWb2acTOgvU6iKD
hvDaA/0Kd6h80Zw1LNEd6DHV9tPLf3qWT/4lWjHUXGFo4sbrk/6opRY9+r3wQ3LAFh8V9lG0s5/+
eu4Ht8fJnuzBjhE2Gx159dU+nbcTh5EtQqOW9ky8sbUVbCWkzVrrQBywyqO+hRyIK6FlzM+vwmt4
bR/F1eigrCOultuB9zSe/TW8j5qMyGwf20fjXXunniqZgfXmKN9D7HN9jJ5FNEqK7JZhOtWBWE4U
Nwpwpg2lMzH/KVqmt5n+Igzhmxc25qDkOAohWFXql6eIAIkOMZwZ0R5UtFKw7Vp4pYmzMMzK6XGZ
R091aTiGx7BChq4Z1ixYmFFjMRA3t7EGBzPICurNJBCNt6DWz/aeVKxlI35rAsTetUd5KK5yjH4U
mvISQuFGGl+yKT5ISeb4Q8kw1F8nCLM0PcphQK7ESLGbTtx63eIQGY7SLNlmUqnyMU1bWqIpp4vC
Lx38tcYcen6bNECfM1MOeY02tH7XssC1otFHJbdFgHk8TJX/rLNLGcbuC2wxcmMllafUd2UD1xps
MEqC6ODl2zadXL/98EBAK56bBGspxkFxYmkt6Ft1mBJDSj9ImH7izYkys14NZj4md3/K/5Y/fS/z
59uYJg/62HBGESOQv2UzndrFAfbcxaHpYqsSRSvPEFHNtbUchG5IpJ/091xSzB5n+ZDBHzdlUZ8h
EcekJfiyY2fKMccWN1Y3xeIgdNDXL6MACL/zJndRPrOeCvqTEAF/Ja8e9PQSgp9T1OdFjyb0gG4r
rpm1h+qnjJBpmu6DYtirxfSogGIs4lukgyI3PvJAt6l8SFzVmdy2SotuPS6C99L/UNv4p//ho9Pt
47/gq83BM3zYMfVuFKJV3CgruWUpnkhlfVId1LSRrl4bivYS6pM7FHAil96uxbUgCE5TfW2EQ6W4
OoGqaDM4Sh/6dGzwuljucwNROv9N7e9jVCJnr1u1TM++9928W4npdUhfqqhbF/14kKMZ8X2ewtwR
vQ+OSbNwZ29eXz4VXr4vpmQjjxzL5F3vFHeYQEPgHiSnPtZyxSmNNbvvHyfl7DMBV6NHr4REmWZ4
TmU/1BZdvDyz6v4z80Nzpi79ebX6Aq98W61QgtRkUmqw8iB7/xnbRyXV+1IKioMo7XUDhEV0Hep1
Kl4MfS08DgbwxYrheMl+piHNaNaaToKYJclbrWnsomKctRAdryEFLgCCJMT78ZrK9+DSDHjd8bsq
eW/y5WPm/Q1lpH/DHHxd0aK4lMnN8QYVvy9MfpvGUZd2+QGCPfwt+mMKwcyYSCIWCl4zEX7fa1bi
QcGxzP+p41de9Yyruiu603ZWok7ylBaNHUzSRaleRbgei+YoxEtCcBeC4CKdFBBUFIoDtb7ho8Yo
1vYSi2l8Y7ruscnfh5I2ZgoiFr8cVXorw95i/YpE/0c7PiyKvYAC+gCFVwvXUnHJkJoFyoJj5yhD
jDoWAEqNZb/CVnBvgH5v2EIjFSgti52hUS0zaR12NWlX3mDx2b31izusBxAsz0W2tJfjvhpkdxkC
tQkKJ4qNgyJ2mwoXgUDGkmNxK2PRjof0Lx1SdQ4V368aWNlkVfos7/S9QxpNiwacaUNuXCeIsT8W
OCy1iFvlfroV6d9EQ7nVQ43w3D5AoLDahb6pgKrGk3+ORA+2DLbNxvOoAGp6KPpblT8su0et3qRx
cAw80UEfU8fPOk/cuBiwl5OtrH9MonVXnNMCLXT0rXG9m9RuHegw5fK90IPEj9ehXMFmw44P+chS
Yqze58dpDPcyfDgBzk7poXGK8fWQts4yr079EB77lElOMAQ/1Vj4K5Xge/JJ0NUFoHDomyNHQiH5
z/tLzuVWyv08OSjGcdHp+FuivNCW65SRpIIDfSW/UOvujEwxGz86xEv6SobqNg2kegBc0jzqSEZc
G7r0WW+qn/mIpg6ApJFROA2n7l4O+brhEAtCswU7fP1zfPhNNotoMWo5c8lNO/zrFvwl94NbVMZR
I8WHeonTejEeBwG/n9kJjXikLFH2GU4glid4PTG+Zf672pE8CK6U4HCfY73EIFFwF9lahslI19D1
e8aeKDl5LgJCB91/TwS0RsG+mUEIlA/1oMWnkfSbGvDYn/dF+9dVywkgSMyXLO0sHBj+eS6mcTGl
fiqJ+7h8LDvoR8Pr4N0bWsRqTV/EH1Yq7uWFyOaElwKhCyFOnVBXINTnZKuWhAzq6OqQ8nMZPU/t
jOuqDMNpyXqpU/XWrV0jUCHRSe3TaFvUAT3lgxQcSxVhsDw7TV7pTgGDT+a7y3siR/bEqujUI8Pd
gOCZRw/RiOhE9lmnh2WlHxj84K0FVCju7ASFwhj1GkE4tBrIsNbNSKu7wWrSpe2rVI6lfB1idHl1
aZMAzcUMzkq5RpL6dQlPJU2eFfw+6DyshCl10ukwARRZPk7RX+qtr+71P6IDx5nrZYZmoqkpfw/L
bSyqo5fF4n4sx1MAgk7nXsVTexUS4e6kX8hTboZ4HWxF0Wyq9YgtDejpPNaujR5gEaMKNMT1nJ5m
c4wy9Zos61XSBvt+1DAOnG7iKFGzhre8znfdEP8sPOGYleVZIAUtM/wVw9SJ1Fcv3fvoHmndOTaQ
0y99erzIzRpLxHpRqYctznE7DvEtq5d4zFEms07UCrZcsQbokDEtET/8mJLSzBto8h42re0TKtwL
FXyZiHkeY4gWq24Nhnuf7IIch45RtZQ4OHg9UWp2UdUsL2BmUYymjMdIHuebfMw/Yzjiq0ZsVlmg
Pht+q9gLJTnAJtsIafIzLb3zrAM0Qt3DB2PK7z5nzYufc6WT/pIBiP9aRLmpRRTJGQJIqGJ9VX+/
3OGQEjDvCNt2L1RvvpZDBjux7k3+I+OeBYWBQI2n0ZtEwfUvKSkznH+tI5okoUqkMIeg9hXm53/5
bHIffWQQ5u3rnsS616+YAwvdexSxwnrOFPuHqk7gEidcEihLKjSBBCpAUT0tka8ePEfqvc0UnnMh
dTLkqfF5nbpdzb2t5zuZoltvJu7BdOMt4Y+p6apdzgzqQ4SnezwKGOqiZhYCzzmdAuv0epCs1+40
l2r0nEwMk+2r4YAqzx4i2y1M1JPvP3TT4fVvs0J090Cxs62BwODabrfH5ZegdGjeaheMeggw3flY
gk6/JjZQdnHnowpNX928rU5vq9WHCdiJ7Mm53ZbW6RbZ/Kjb18AGhhScht0s66wd9RkUg2T0h25/
vIMoBYNSrBtTOAubd+3OVY1A9MdMD3qHsnRmc9GLfgJAYo0rdwkU4wOM7ywLDTIDwasd3vILkU2j
sXQqLXldu1+S19Z4ry/ciyfunVfyedyDbPxlqVgD9m66Yb+8mjbxbp4V/che5l8SfhA1noFNAcfq
llGQ/gffL1ivh9XmCnSF2RZQmXhbvs44qGjFkQAjhjHPDMep3fnr/EtgFLa4TlbJatr5W/zOTY7a
dVh/gUwAPc2y1jNPazKvG12xhzcRfN0tnHW07/FgTexW/jH/obieSQUeR5wwyw5TZ5vX1PXsjvfK
rfAyoZI9c7oalAHcbrfgCAerLyQLiDMLvW2evXK8Z9LVjZP38Q5D4QvUssJxYxbvZlNXqbVxfS6L
+ezhcmcl4HO4HvCb5BccCv6prVO+RfibBwdnVgN/m2Fgb/OH85LNjPh05pe2XBC3mQbB2/EL4Gcr
XgaJwbyu2I/Vam3vbBsD+FcIFSeJ0zAf5m5TmjJQs9L0dwt+ClNT3kvaUwDvG200E1KwGc8lbst0
Dp4eJtdmgz4KXgi1XcgU7UmD0WYmSz+wjMTBGQSS+hrRtcG3JFs+KH28LcbeThhFGLlser2O3k1L
ZrWSkCnp8UAMJJwXk7Na3XPlZYA+Uk4LcxQomibwrfR9tQwp9XRwli28mYi5WMO5KqnKhB7fWhUF
78U+Ls5qAiCH9a+koPfqcyq8oh7V1VtlDphLRCqL94Uc4FRa2JK4MHuSa6Gl/UNOG/s0oBD76JTa
lrEOpXetDxhKkjXvFTx5h5UYc/KkJ0y9DqpHZkI+FeLVKyzwRczWC9UOIF+ok6t48soLcINEAqPA
DLIXbxBhp5gs3c1iDCFoxsYBSobSvpE46MKmoeAPjn39TlJ5WBIdcx3ngvdS87aTuFzJSoM4kPSc
rUCsHMsS5GKj4fCCxKEwOW0Qbf1atdJJtJMG5yOWY71xU4i6FLY5rpaB/Nb67iQ9z7msvlBc6GMr
3RcunWYlwjsI7l2C6rn//yg7r962uW1d/yIC7OWWIlUpyXK3bwg7dth7568/D72Bg0T+EO8NeOXL
SmKLdc4xxtt+52q96kJlYwiKm5vKfYlFUlIEN6Pc77t4XFm4EymDsIki6RAbJmGapC3kCbTM0Von
s79RC42STL3tyxMyL/xF8mPadPIG5SZQpOEEYotMt1LUjY/zTQxLD7OWbhcmWLL7yu/cMAmjhmvJ
I+GXzxLtl8S8COuAtXEjAA1g8QLmRwoH/VFpFuuc8nGQcFCCoFtPxHpPbtsFjoGtBfXQLm/Kg6RM
PD4Njs0gX2QU2fO4y6EzDUq9MllXK93NyB1OgceMCf7m8CuAxYsatjWWoXN0NxF1/u/S8WtG/FdJ
QxqUghepZS6eBwhO/t6o5CZSpaSsfW+oWJGDYSWwv6v5TVU/xuR4RRaGC/w3pLRQUmtVk3tev5pG
v566ewhOKyMY2d9wJLovcb2LMvCgEOm/+aoS+v3vY5Wsa9hK4mCJryCLC/G/JKpXu2o+NkkSapHv
yY2XNdlOB8L8Mikpmvs+F90pDTfVDCKlvsMJ2lX5cJqEnpq1dmQr2qKHswlhXiXdIyPsMPb3qpms
JZ3z6uDgjPjyoCnZZHK2H0cYclLebGYx2cXxLx1PD7UlO1x1ZA0rUTE9T0m8BTCvivYgSC0wiPlr
oKpQm8wTjNBVAuyI2wXxGtYdg4WkynjR2agismjlSiESG04jFjPZr4ZgB0aJSmhgUntKBm9mWJEN
OQ+esQpAuaMGbm4MkzJ+rmg0dG3TM21LiXufwsxtJJJ04FsMvMCMyq0RAoke3RDBJErJjVCzXInN
Vq6hG5RkrAyiYZNr5o2kr+mNU3cjBj4q3mNAdNqqvl8GIx8zUyp9JaOefwGMlUaGiytoarEB8cFl
rBxg9reZB0ci3EwGce4DhPnmg9UQX8IhmPeT9dgJryYmuyIvwRitapRZfnBCfYicJEM6em4D1HQy
/O2CVAGUDIE5OhSWNTpD0i/trkz3YDa2UsKgMgcni+ObOidAbDznpbrrDfXJsFZh3Duj3O3aQHel
anQGKqxWY8CNbzZ5ERPB8ma/yXmw684ThnZdxx+5L2645mVF48e149VcDYAUoEpmTxgbhBpfzddR
Xp0wmrrtIszZquZWL6V7vUr3KljphOnSuM4UbWvI/jrMtyrO531geFVe0O4Nd0qSbqOucXzzgTNV
WNMSkzU/+oli9x9trIE3yuJELQHMGNeUM3RdQ69pgenR9kjEQalCcxPELDM1qZT6sJWKchW3FuGL
j0sbp6bGShMBYKXYcHBI2IrTK3E16gJXjA+d8DLp87ZJXmO5+DWH4SVVLURI0wW42OZaIa1i2VWA
4GZ1WRqd2oSyypDjhzddlb/Xz6YiszgumewI7ZS/l6VW8OUAx7YFeURSoPOICjcCgSqpVNuG9EkY
9F2nHM2+9eRMgKfGUy0ETlEuOkA0EYpyHOJPWXkdqwtMFEXQn1uBKY4w0S1Vt1ERb5IkvRUx75gG
bPKBVBk1NQDS+pIKg5QqrKRVRv6jhEUDHk6OaBBykXfPMxHpWpHdB+HktRnocX+paKoY153y+jNU
VJhDrIjzQx+Dc7bHztrl42vDFNyiVU2h28o38Fycyo9tP3qNmqPY0YWJml1uYzmGppa9hmN0ztj/
Y6xltWeyoWft2COl7IfJbrjgmYXRv7Ct0vdROQrjtGVn3sjzU9s+ZLRlEZy1kmMSM+loJJ9dhXdW
vQ/jciUFGKa12UpiYwNVcwVDuStHy02RFcUyaAk5XAPyo9AdhccRd+Pl9jZy91hbCAZQcupJ4YTR
Zw8RZMg0hgZepbwp1mdscR3h40NNS2rSagLLranIKxCUzpe2vcTJIHAaUKL5MaK/fMaTeXqLaO57
NsqIBn/CX5wgpNLXHBwnBdKveAg2kahsfM5JmPUf2sNrQ11mrLDUYMACG1hYC18PTTK1ZJ1gxOAJ
abOJLTSkghsbr4rmWYG2kqgl+/FEiIg9adY2vmdrmQMPVKjV3ltrvi8EOA8DydCliFkeArU431oC
GwK5FyLcHECUhrjqzsicZDa3iz9UHf42QoPpzGPFdJEVKJh+5/op9jXb99HjI6CO42ddBX0bKbps
tjO7HnLXJ3Ve9DW3qkfyaOr7HhHaIFmrgNm0FUTrH16+/9hlUZ0CJ0v/c22upklWmfRzZciaZ8Cz
nvLfPr4F3SkZ7+x2CByFSdaPfjtfrLyrMsQymSUSH8a4W/may/7RL0t5NM5jWOie31P35dYqLqZV
wJQZGzWt+RVnJyN5jP0FQ6psAzJDmvwQYfIfgAEewpJKih0Eafzdrk5bVuTcDLqK0x5P01iuLTpa
C42VEmzSKTg21S7uocDUXq/AXRKzjU7jkeADia2JI08BhvkE3gRunj6W0jmbu23T3Q1D5RFn6nRp
dupjAxu3vRXpjqT9sGJe5/bwNEMlBZiXl8kUl/J6weySmJm0qIF19DDu3mSVHDJgOb/63VrbDuSr
hidjJvtshtN1KIiZKzFzToL8I556vB02O584w57AwmUuUpNrm+EcSnofUdsfpn5JpMv4C7eI4aKc
JaRkZbYNgc+4LTIx9510iWTBloxdm5xE/U0fEH+zzQflE6XKD6/u93mnjI+9TB4rry/14DXLVBGD
WOpmhZTeCNaMWBCTFEHpyW56Ci4YdXMi2r6Vb7OTLLdQMOhhQ/C6bjjVaredZzDRjkTWs2SGm4WR
FGhPaXxfh9ils9c3+n3hN7dZhAdNoO8aETmscTeLMEQQl7N8BkayU6Cv6GZL8qPiBngfK7NiR/Pd
EHtFGKLp3FvxpxV8tMXnVNgRirIGepBw1ONDz9RM607hWz/Z8ZisiXKxRzaL5SeofL6FLjY6t/JT
GlLj9TsJLYMovSV6u/ax0Tbzx8jY1ExGWWFMq3C7cXTTOtnCZVv9sBIsM/y/3kq2ctAzk2wlWCaa
eTXjb/x4qgcttLyZ0qzs/QPkrxCp8tytkvL3mIeuVVSrnJ1Dh3FYO3Hib5MaykMRnivh/t9H8x2b
gdcroyUQFZk5qXrNkyNeOJyzXqDIMoE/h+l+8VfEopUsYOiqa8N4LwRx17WJMwvlpZrD7aSn+0gM
SycDrawUHLBJBsNfBAbUIHvK5ESytjHFQxnnXpESQA25OhlAeTHtBujFWCS0iwBJCp6zjMztxMQ9
ucVOcJTXbcqtQOmCOCgt6dPN6dNaPNFNy/yt9p9DdzMAlc7qkz+Xxx4dUUS/jcFqJ+4DIK1ZKJxo
4OntYK8G/g/S0/+YVEN7x6EAGAsEUbqunwqxmPsZHwNPyeadGNZQnvEx8U86ZFr+8lf+YpJIGrd3
cbDR0AOYDyWe8Poz0D7UBRA/ppIRqepNiiAOO1GBR98fY0xE7/UCEnLulkl3MeTmTtDLl1wUIhuW
LFhAQbOAco6Aw5Q5ieKjCYcpaKi7pTjXA+OlKpNjqydbsNlVPAKIp/Ammvsoiy/zgHioZKgSUl69
dLwfKe6ZXX4aDQ/8yJ6SxdNccitVXe2Vztrq7baUZS4pCLJsHiUr2zcYOPWm03foUzsPF1pM/Maa
21aK3oBdpcSaYAAwfESFaA8lE3DeG3dmBlJRvNTZ7cJCNG9Ka98QlSXU+1EaD7pPqG1Kl/7vJ/qa
Lc99Yb9TFAA0Blf6N646wOJkJqGqeHn1rBenpvBdU2J9kZpjw7KUkQ/dRDdxjQsNpX3O41mKw7oP
ONj05d/H8m1gvRyKSm6EiCE3phBXHAoxh8AyNrPiEXYwFskqCP4XuPZ3psbirbiUFss+jxLlapea
xSlryqyRvULNVnFSYP6cuaWi7JU0ds3GeIFFgoUe0EKm7NTOmehn1XrfM/arYfOmOW2voqkOu7Sf
a04w946Mq0wjFD8AwdeCcW4N0Lu6HCuXRKQS+rsBqdJeqmQCjrxB3A98/JLB0x+pt6sKiUhI/Ouu
x7D93zfhO47Hh7K+SSReEPSuLJjrH1XQVFiBKA2t7EFM6C24KA7VkDA8WMPl3x8kfeuvOD3GPbJF
YpG2RLL8/Ul4Lo0chCnj5vTaFXDrPnP83ZoR6iWlOtYQE/0eFfvcvhrlww8f/q3AvPrwqzGOOelG
GY+cpk6Pqn4SQ6owZSuCPXhjJd1M4WuC48QPH/pf15a9jB6Z/Aza4qtriztRaRR+LXu5Zxg7JXyT
EpU8998YM0OXKDdjsjcm2Flu0CBkXeIAHnA7HcofUvm+b6mYSSzAMx07zMNrEqUJNYnWIpe9oGLy
vGmzo5g+CMEPn3Lt8vn1+IJ+QRGVFM5VvXrRjF7zJXNKGesCVxf9rwSLzx5P/UC+D5LPINmODD60
Gbtf2MtVbMe9+DClxAvjYBLH4Lqw9ksKjpjezLbUYSPQvww4UdTWQYJgqqs8M+x6sYFViLFy0+a3
JaLome/15nMg90DnnS72QvGZFpE7GIg3hR9j3peH9O/yRJdhatDFYduq69f810H1DSQxusi1rDFu
IfIAYEGMNx3oTnA0c4z0XbM8lka5ikBlyh/e1ms53XKR+XwSpS1sehihLi/ZH6+rnPrmYPZ8ftvs
/Sh8VcR6a4zrBL+WANlDE9+AQ0gaUz0BaIiRBZ0e5Ijqp0f7GxVjOQ4LsFFjKqqwxP59HEQqgUV2
muiN+mTro7TFd77BXyfQoD1pv2LAOQlspcRYQt3KUbFfoPpUe+HNDrlWy3s+GNIPK6i2PGLXdwdV
A9dmMcaAZPv3UaX54OfhbIhe6qu8bxidm916EJUdZfQK/wv4a4Igb6Q5ORsLgl3B3YcPoi6wSlB/
QudXi2lb4tWTM2hS4Fsl0mdmLZqi6Qbc/05OSPPqHuY5sWOrgRQ0R+d+kB/CMSN28kGtcZAr9Vc/
APhg9n0/zhozx5C1TXIyoXekcHSHkXZSDpgvNJj8E4MDdlqK003u0+LIk/Ea1tW6qiBI6hKztcz9
96r0Pwvt9VVC/bEMsxECchv/vkqtHHS6LnDv5NqLFoFofigZhYIwYkLd2ZVxN+ZrGXSMziYCq0g3
o7FTy1Vu2Wp8VOCSSo7O94RYezOh5V11w/vkTVJWvoRB0WbkplvYom77jjfgsZzWORVfjmmBcUCd
EcMhq5xcdVWY1/zkGFF2/aDJ67xEBcPwNbsVqyc/Huxa2Oq5swjppPmULLoOFobu2PvbyTyVqgus
LadO9tg8im8G+com5nwP6k2C+O7ZetCZqD2NaHZUR3+Zn8jeIqhGrlYYCCndin5ClvbUjzNTn+g2
bqnaXMPcpIinQMaLQxw/GNY5mOnYSGmRiSnc5eGtmrk0JGp4RHrRsrYZd1G0HUukKm/qgLZr22Hg
P236emOob6lOEbVNjT0iSr6IaCe0Z2hea3Ia5LWK8gmHpZlYIzfZ54gokLQQd5iL7zFSAOjF0qFn
IqhziG/FhLnsJu1/i5iu99s0PUJ55Ss272XDlYt1Kb1reChrG43Zm+AfZOkQBZ9whaaRaRZoeLft
/G1v4cJvWwBLrV0dZ2D9O0VyNQl+L1S++BAI2yg6QaofLaeP8UBf48OOf7weeXrgoPak+il+Fb/E
hsUaV/RhD0cP9E1dvz1E58WFQIod7UV5wdxGyVkCV/O4Z6xpwGiMz/Ls8KVb9zmeGpLbNYdQX1zb
Zu2pxR4FnwpbxK0Pa5DUzZLnTt0McDyVE5kCWuvo2lGc8e53VXWHp9H4MsJvQE15h9yUn59WD2m5
1qN10zyRe2tooCZeXLiJjhuRI953d6lGMBqOBwLMbH1T4gkygsauezB63c7uxbWxgXEZHaOjHOz7
ZuUzwBcO0biqUcIOa/FY7RX87SqCcEjrAMB0WwTtrZ2DxviggysNanizQhsZmnuaGhHyesIp2NFo
x3QjX+k8Qo9hzNrA+76/D3o3I4ja39Ywn+sVnKUEF9/7dr7NUCcwGuDLTAKnDEj/fJaU2hGMF014
RkHvKw5fGPcz7+Mrr7EAlr00OM7zjhhBHf9Bo3NFlRkFHWsge42ykhWAiWcRhSB29dMhLk/S4LSZ
M8hA6SpUa6+ambK7iuBa+mHqWB9XpnLr126G+0p5Hno7uZFhWRsqnddZn0+lfM9fhYKrQH0n51eY
d6Qm2T1WPeZOmrcAkXzBE1mV1l1q3Q3KR8ms39ia1hkkZxycLryVMhfMNtUPLV4rcO8gmT+2t3FI
7IZTk7SgbNHDYAAMnm779SFqDmbw0iHYMEm+fvK7tWquxe5Uo8wkRD0niaQ/dumxVqZP5o00g92G
b2NuGUir3nCF6ND3jNi2BmlHDc/U6BXSgxiuO0jSLj7Qtqqco/ZUg3f/GFr8fYzEvknLY2CICfxJ
Wfj32qsifCvioGPt1TT8TCW3qclGAupekX/KJlK2NPfCa1Q9qkKFWxz75mslXZpiXvWMvzDzQrpS
89g+ZAEBM+FbqWZOgbnd4BsHytlECm26C4yUV229sSgoWwqodPKghJHc3cbphmnFlv1ZbBYk9dXs
LgWTHCq6TTPI2wCnVZHBYsU1njXfieX0qegCxkRs57FWrhro6WZWHVNpM6TyWooygmIZ/M8wrELN
C2DAS9DoDJPwlnIVcrx5j79ArL3kY7nq+s8xVjZjEXrhYgfhyxk+c7j2dIEXImUQJuGlYTb97y3v
PzorQ8LvlDkITt+y/HVX/qiamDaW2NFOgycZD3l9oQjW4dGM+ipLHgrBSTQSaH8SPH4f7i5cMIVZ
iLS0t8Qm/32r5wqLOvpmyVOK2E2fA+5nBUvOYDvJmSg304NeMgWlEtLhKUZoeRv8adB1iapIoLOx
UkoskvrTkryjwPtEjNyjAidLA0GwcegZiqiUfGwOAchLNU3HBWlbgonCFmmh2d+gLtnEWnyDFRmE
OxQ5prafFHEbVQ9Bo3wo0XxuYqyykJBF1aXDiKBuL30yuZTtThKlD40MgAuDO1YnVOs7QTHvx6ha
z3N+U6fKoctgUNA2wXTbz3GCAPsgzb+6EdZlEu4N9CFxl+Qr3CtxDFK8XoKhFM6umFwgk3gLA4Wc
1Cq8OAUhPmO6y6BhFxDdW6IW+/YJSHo9sXYqwl6COKEnA0IhQlsYv76WSyseXZb20TKZvWDSrias
WO29rDOfNMVdCdlXCwkKKjFCaVHUTU6IWdBc4Ri7uOWT0zqZB3VEDDq/ymVl5zrk6Lc51sEbUF/5
83kQ1WMcpxATdk29m1jZEpY15tlfv/J7McVTuLqglfhtpqwoeHCJ8GvUi9CEVOC7zmdYoH4uiSNz
ZOJDEKxS/7Vhh24mRnN1sVqA4EBMMPyfdnoCq79Hgx1DuCak5b6EQZRKnc1UbDXor0q66YvEMfto
r57TeFe0gQOqFqWvczzt5lhZqzTxZRa9dNw/MeFMmRhD4ZSYcJRF5BXvAU1vy11rQ6gJgcle9TqA
JiSuzIXUAfeD+bZmj3xiZsAMMr2Q8+Jnz718WNCwApLgqGSOieDIkruDqp41BRCiF4+JmLxkiHg1
bPb616K3TjG8nG7eyNy5sH+1Kv+k8IgnvgKTqj/G3Gq5R270GSXilwq7lbuzT1A821Vea+sRfqrt
m+VO04lTV4ih03/qz/Xv7QKjFlVbnBZNHC+ufRs6QZH9pI1FHKpBuRC0JXdTx8NEVWEk8OjEwkmb
3VzLO0IYV1neOkEPNYjT9evPJeyHChunyBoQ0liN2atej6u40tcmKUd29jlGwXroc/rBwQnY6yZ9
y0oeyB8iqXpixWiYqLU6zXYxDznaWDlV1x2TeihYjfIgFTgl9QCoGtWlcBDgZahULnTYC+XZEp9/
i9A78gElIGWMbh2nmlgfac88gvKYRK3hk2eNcjkUf/97Of2a5P7dQHDdmM5D31GYblxvYilTs6EZ
hdnz5/5uZPkuqRLlQngVs/Ig5K9fy9KQ/LJSCYqTCFqNNYXOZmHg3GZ9dl1JyTcg5MwwRkYgRptc
InYEwc4UcR+Nqasmr3mgUzVUtgkjhMRN/FCQoUVyug2S7FgUPz0MX4Ouf53UVVfUN2OBv3MoelIk
UpbNbk9ZpFibJB7JBQhX/bA2xKdgPIYsrBDJ8tXS80OdIv1Zv2G+7ycmZwsTJQ7Opc5Rc6pDb+wX
ynKRT16W42VGwSjc9IRhVZPg3UH5OUVJdhP4WJ1HuCFI69zQdv++Xf8x8uV2GbokYe4LkVy5kpyK
Qh4Fhaxwu3TWFexSc+NijvELXqi1/+KrgqupCSvJ78IcdXsw6dK1l4AFYfTzH5pPUBN2vW+XGZIF
9lSyJOvW1RRQlgt1shj9eOoxeDRfpTPN0ovuykfDQ1eKcR6SVLSlWOx1bueqe3kfkbepXlKcJTHv
oUxCvd6uibSycfS2yd/MHNSaDnZLjoyFnr7C4LoiqUDfjOsJvzzDpuW8j33QkBV3AL0R0xAMLEDn
+OL/UtPPyEsdmP3V8kesgi1KYyYCuN4xDW/sYkZsY2dozGWceZfczAo1Nn8C8tfaEuATRmwvJgUk
Tih8BzG9y58uP4h+D7M408bfli8EXzBKR2Kp2BBwa1NtlkMkOMypoENxxflxHbtnsMIwgz/BhUf6
+qLRGNENijY1Kz0kciRQO34a/5jagW9Mf6XlEu9J+UdHwj/h8/kozpOPKj6tB5CNhtYWWu0rlRxb
dGEi2l9+UxOGx4UI+ZGO9Ul6CV8yP+aTjGm5R8eOe4yNXn+ebBwGCgi49/578qygha3t8DccIx5w
AqeBpfkOXtT5VYEWhssvCmVc00R2TRt8h82P3/PnDE8gzPJzF6yBFEamDgwR8KKlS/VSd+L4YfwI
aHi2/IplP8V/SIX0dcCmaDMovEueiQ6o0e1Ce3iFAaE/aY/d2Xqpj/Ht/Nh/8pEwjvA7NjrA5b3A
2a2MnYlUnzL2wT/Reh71k3qab8Tbn3KT5e8DV3NxHvtaIC1YUleT0Dyi5PXB/ryA3aTE0KVk5IPW
4k0m13ue1FWg9CvNR6Mun8bZG3zmLBkMxtoJoeOknPSIkF0xuRSfyUIGFUhNQTQxaA8iWmBZPc/l
D+Xq93ke1kXQMkmjQjtAe/J3sZpJZsWkum69OH2VQ9LMVnm6xOoOvtP8MCj+PsP8qohBnzSqchM0
4O/PKvx0ytt4Kjxplj/rptuqLbZkow53tr1R8osmpzyAJwExrDRwUfykuSd8jD3x3wvjt/E8x8F4
HkMscuqpAK5u0zBiFWAixAVqfpPz38Vw6WBfwpdr4Sb9+6O+r8FXn3V1znrdxd2I/Qvgx04EivSl
i1TX72nYHTEkG6HVk/FJwCGk0FPeSFvTJJaWQc6PKMy3AbaOkTxW70u8GSI0/epABtiuIuCl4WX1
LREEarZJ68tUkMZH6GTpDC3GGcuNRzO9FIvMVn64EsuE+q8N4OoArtuiqI0yM4gNr0A0aNE/7Mu1
P1ykwo2sh1SGnkaI4TEdfroD317Kq89d/v6PHjBsK2sMZE68Qc/Ur4RpXkc4JoUxjiXKw0KwT2/9
4E02dxOmUdElm0wmsNnm51vwTSTEkSzpGyojAI1p9dW7psZGOvlmYniqfAE+QPO1E6r9RMhf/tpk
6jrLLqBvcGr+feW/I6Ffn2tokmYtAPAXgPPHFUCabEpzxZVP1OwMSOOO8JdFJqx5WD5bUkrIBpxh
M6cl+z1C+yi6lxTlQDdBuTMxvVQZTxu45w4MapqpdWHlGRBXC/UHw8iv9fH6EaG2/P8HujxCfxxo
NidCXpih4dV6sQ2tB24XL8k86Guoj8jh10b/IJsP9ENBfcdk8N/X6b8/nuJEw7mMhfw6cMFKMx1m
BsxaFlu3xtxfCBqP3Nb7AZMDICnU/jqTYVPfSznDyaI8+Nn/GSzlXlmigoKVFVKkbPv7EnStX8M9
4RJo6Ol9XyFmHFndcBEQKrd7XasOskBizWK10NG5aT9sB98nJjozKh4RxcI2EXrX1VsaTUGIlaUh
e5G4CSMX/0YzegQrnZv1y8Xw8x+eTS7u92UBTA1cTbTQ6PJ6/H3C8yzAzph0PhCqEhZ4dsbA81y/
awdBc8lkxm7onoJqRnZmreRPHVELNnXMp2xQcnrKA3dkK74Ee2OtpGt52rGCgGcInS2scfxe42mY
ZLfBniQ3hiOJ226L5/QJhHEROFMWEN5BEJct30cbJjLLcGs1bvP38TZ9x2Mbb23DVbbjAdvDpHGZ
RM575NTnqqDP2gvRVkKR8gILN4hd/2M8UHQZeA66jXyid8c8Sl7PL5181siH2ObP+OjKb3DihXGT
6ysfXjhVcOvkqTvcTxRYqitsoM+Xm/JYQJtNHMF0tcfpzvrQzmNkD/vkSWpXGGk2ZIFQEBj3w09E
kS+zgr9fQhW5NWWMYS2E1eucOSObciXTmRyrBOwYwvgpw7aVlJn6adLs0M/XpQxH36xPSdVL9gSR
32gwoE6azA6l2Y36+ZnEEjxllxlIv+7D7FIZ6pmuqZaR3MYLRVjeL5xdk4jdIOofLFg/uspAV8Cc
Sml+9VZNZnT6oGUCtQHeAOH03kewDC1N3HYy4h/xh9rke+mmq/QsCtlsRMKBmV/tEpFSwA3PJMnL
AbE0yKgzJ5yZlY2u086Fl5GsdN/vvUjv7sg9fscszos+RbRhnBejHj9/nY2baBElx0CCs/grxvfT
mshRLYvTUM+3JeXrvxes78pPDtoAhiVlT0debl21rlUeFUJWpIonyE7f28Psxu0uFJ9mAu25RSCT
RyO4yfBaTs/jeNMa51QkxmpjopC6kLkpS2sqMFBRW1N2XXzQOqIPMbqJXdUZvAJLrVWAgZ3lJghL
O96554FkBVwJSjS/lDKrJj8SIyE8CvzlvG+y+w67G9PYk+0L3l+CzOCE8tMSaSyndf2EGtRtC3eI
zKyvJeWPbSL2p1adikzxeKeNk6WfJVt1Y7Lh3/3xEgRPU/VWt0/NuNVk15yQBwbDmX/YYtKI0tO/
NBVs/HUtOC3eqwmKlwf5oTaOoubAbafd16y1FL/o1RuQo/kq1JuGx1Z9w2uTnJIu2GXxR5ve04hF
dHaoSNC4YJFpIozEx796Kol98m9N6cB0tErfDe01f9fgqvXQW9f0cdg86Tk8AnuK3aDDp91QN/BD
YLxZ4h4f/+Q5IjObHKN9CFzhkOTOZEfM8LJDn71OBGcMSS9z5G0cQ54N99wTGfhKcDBnvVX4pmyd
LQJEJXEWV8TiYiBkrLZ+eu7uuF+nwl/3FzR7hCdFu4rGqx+PoA8NpiNP7Wq+lHikr4fsPi7e5cot
GP8OW/29Rwfcr4vAw7imIe9bOPQDStIdK1jxboqc5o1wsyjL2kMweQ2u4iCaRF6gZYHAxIj6WFi4
w8xObmBkapfywRj31k3JZVIdYD2QPOtDCeB0PtF70AgKhZf5TlFss/SilGh0tI1YbQr33+8QPJX/
eprg+C7vEPTT611/GNpiSI1Y8dp1eNNxExPMWG9awZkexAFxwj3PRYdzYeJo2yF9nImf0M8VdKWR
S8iTYO57056LxUyxHX9H+skgoQ/+cz1za+AUqt25GrYNb//EvKLYpvVmGC5ygXHPvqXjAQAM6zvf
UYOPKfhgUiP2EP4/ZOw/Sa0vVwpQJ8PVh+B5trzxsxhOSfFMta4/NeIvoTtz+/38OY8/GnYQvO9G
0wUOEOEoYEw4bLPS8ZtVL6+H5k5+kp98nMqjcxxulcKTabw5YemQGPs83JNt1PkAE0zcdhO3CDhn
2nM/4VSEFZoBptZEZE57HVfBrnKx8Y4SgGivDfYjG+zk0awPkitXm6BfM0ofMT2OQdUA87c/3LUv
y4zrNYBkWigxEpIkVsC/y4Ys9kU/DSygT3wiwlVhAhMgkYMq+sCvpuBGIx6hj5h0Sf0qJy9Mfg+l
2xzkSb+Z52URbIVF8ywfSmPPS9wfhk/CkGfCidcLRs4LfW5VCgHFYUgbj4+IpsOzdNsfJgqKxKFz
U3w4qIiuO0Rz0ybamIYXy4S9ISUoy70Z8H6edfUU68DK6De5NjzFo3DQuHprc8czFXWOMN+q+W3J
2sA8XmVckcWHSnUaXMdu6AOTDf+6z/csB4qyEXidlRXj5HzCTtqJTyzQLa5RSMjHl6BdSZaHp9yQ
3sdYv40MQIqtThBEfOaNGg7Vtu6JXYn3I3w0e0D6qm0y7O9QHNsKS7UMtIQ9ALQOp2qhptupC0sN
bBWOVfTyNZ8ZX8I9GhF/tSR5TPf6+2+KYRYOflJ+rHCY24P98SzIzUHcmpNTU5q1vBwrbGlV/5Dh
1e+i+XRy3oQe7OEQnLtia7TnmtmcEX7w7Pk5lhbE0prsRXV7jkGI5iU8BPJsDsJyrBdzkx/4Q+b3
3pRyX8ZwELIoDfJXB/XHjiJNM+wqHYpivAtu8XbDShDkyzC3ED4ncUviFVKsutmGWDsDpnoAiQyl
U22nT2D1R/bTdvzITLeL8d/BGmvLLgoHpn9pk4vKlIeBn1Dd9fO7xFnxchflA4Pj+oC5bWe4eBZF
8QZrl6Z6XW43bAm4cME22FSezxsWbTMGMiZDuRsNRMe3Olvnf/XwUkJWQuodXzTezyI78oqWWHcp
D32HYxEXMNxbAYLBRx+CRn/RPlRtPxruPD7jH1T2Loyaf7+Y36fpdLcArpDDLHywvtH4RwtfwnCc
ZY+qTd9ZTxl7WLmWSw8Jl4RTpcVo9FJxt8v0YlJqsIYMhJcE7EvZR/LRKS5k+KmA8gP3b1+bno4J
XD9ttNJrgRax2POZT7jluBmbs4U/0Q8n8L2mop7SwG0XsyEZiGPZLv54FJpE1ZW0MHMPhMcZThBZ
SONY8qRG+6zul3za7naJagnsd8qOVX1e4wHBSHj1Oa/gWaxACOx2lbqyXdpPL8FqySTBkowQjSWT
Y/l94lhfxooW//331QfE+jZjULj2jPqZbBEmioXM34cfVqmUZcoweHHuEwIHVcvSJhs+AvFuemSH
uQypSUhuOlF85hwle6jLt7h7RgtubdG6oinoPjpg3uETZh/FN9kBzEOUdl0l/4+v82pOnduy6C9S
lXJ4BUkgoo1tHF5UjtJWzunX99DpfuhQ1ff6Mz42Bgxia+215hzzrxb2iy5e1VJ2FYmEkDWpNL+U
tQAlYN7KfG/096QK1on3ILNny95bAl8Z5oHvW2PdOAXiAM77Z2g8Y/4mY7VK8zQwxm3Xsvylie7Z
E2CD7JZXTwSIXuUejYixbhgWIm4l7WRB3SsNKt3Zn1MG6eW4q6z8PmQUMCns6RQuNCG0FFgWw0Ok
ZsVvPr8Apm6iF7zDXoP6b0DMVqNbsTrz1VSpRRpVeiyXx6F/TQgEr4B90C5P7G9Nr7xJbq8a8NGr
L21c3//3ud5cz77PB4wO33c2fHn+iPYOUUlrPNLs+T5Xdfn2tH5y6w1X4NI/c5X108f67eHE16ye
nzYdegw75ua8/u/D/TivP2YVkv+u61f/NsHrr3N3/D/TT/HPh+9mD//+2QXrN7kLPj4+1vtZ72V9
UHz17075ia+tj/ffg+YqPHAT2c6P7141FTyGf5Y2H/xl2no7MxSW84firkc6uLUtzAxiSc/nK7fJ
I+fPnVzFrzcERxMifZ3cj5q4DWjcHldQ/PUK/JAPngZu9+x/cAtffrz1r77/7Ptf6+V5RcX4vrIJ
fH6yPotX/wucy5UrPPM9Lvw1iRqmy5k3GFeWNv5XS6Lp5urrW+7+a41NuvIdPnMv/EDaEFt9ZVPs
8ZXFXZD+wQc/4dpXc/vBG/Xfb59Vj6/OX5xR3K81YpVr83j5N7/Ic8VN6t4HgXqbfM9gaHvN977m
XrnqdQmg1oApaaHLbFtuNgYDw6Pw+W/lzzBM2j4T9sj9QC+BrrxialbQCz//ugY+MawBF/5/fVxJ
zuLPDfh7g/XTc/Bcb9d/B8G/y4D0EmTGTAk2G3/jB8//PnPVYOJfEc/e+o1/LBTwJ8EzwxXYLQFf
Pwf8b6XgBGsiV8D1AaasF+sP1qBXmB5f6+fb+jsQkFnAYu5oTfl+ht8CSGdFuFBF8Gu3//zNHVHb
/BNf5HrB5W0TcO9ciV+7/XLLaxItNzgc+Wq9yi/3vn6sj+kWPK8PMeBhcwN8cxf8/rv5nbfdbHY+
t6X25aeUkHkw/srJV8wsIpmJJgCHcLNgiyFP2s3wMZD0eBGIrmWCb/2rGY8SgrsqfswXwx2HZF+T
KzIaUgDyqv2LNSRXKvDu8RGu+80EIu4kiHXncVvG5a5Sw43ZsR1e3qeZ+CFN+LHyvSzhPosmf8gV
5oEIRZgW2v3ZQRuZ/WZWhHuIUQ1jNhnGtfVQ9X/YaV7sgpKubMLLnH0rUYyMVUc4EOeHiF5BW83n
rlNZitSrBA4U30MI/0Tu4pMdR64Z3uuad2XsZzHdrixCaev8mTOBEUWDcnhrqs1xAKXdihAB6feo
2qgrqN0G1dk5YmRyhjxQMzYI8u7lwGg6Ze5uNGsUkBfPt3FuyN8aaSilcZDV4/siNwiA4+E4SOoV
pqdrOBzRLSOquGN4FsavlnHup6dZlfdQTQ0qZyQzVL48ExRDq5EhbBj8QeqK1OQ0QJnpkQiWY0cH
wXqRgb4oVb6t2UxOenzQxW8zxEetizBZZT1sYTX2GgPAS64iS4LWqUsCrZF6TevrohMDuuxtaUJC
QQePzFK4VAx6Zeu2mNXRHLyCF5MNysTAmL5YNukXQPzIMWLURZx8kgzIIQpPXnxai64oBU4zy+2T
7molpdtM3UXv2q0BUQJKre/YX714yycZaVCKvH55irLxUQMHM9OBEjSx1rhWq9ka1nsO4lNhv2Bh
9ASLXjgkjOv6pZGd9zZtH9aJnxUqvmzPpEfpOzEzQ1aioBnRYSqOt+h7rOeXjhZaW3yn2T1IHCbL
1cS1Oc9O6R0bpC/I3EhF9FJqVyqVralhSDMf42R2U5szOd2ehSz7JjrItBHW/hxChcdKCYkutfY1
J8UUFfbY4h2Gna3hj4u/MAL6Sls+RcvoJdN4nRbzZ0KqW+v5SRxrmpIzw+Zq6cElzn5ryvuxXE5x
yxR2mPxCJyNDMpEtvTawqx2FaKH5t+6MrWOdy+hPpN+R5ngjZn0pybyKXYj6lDvQpNnS2HpzKdX4
m+7+uRZi08i2l2IUJKjE7TA1UixPGQmwvJKTjB+JsBg8qiU6Yzt1AmeipUR5O/2swoxSO6NE+26g
KGlHScb6a4j8LslU6BQzie74AyXJon0pqNadxQqaMg3iXkK1LY9HI1ff1OlRYRQbI1AzBRFvaLqt
qn9tMa90o3lOazXoBcKA+NK30I/q5dz1Ly22y8gwH5JOuLrJeKy8liBctkt0NmeCtx2pdTu4Lor1
ZHGgjctbHyFSwA0c9ZknUT45cvXZzQU6t1fNkN1cD1HwdUjerB34v00uGftuAb9g0/ZXYYWgvIQd
PFTfmEw089rnn11NCkbnqYP8PvTzsz0+wax3tRErZKHBLK23EupPbCpbdYlfYpWdPcnrI1BJ3Nz7
yOA5svXiJDQZjW9B0ASDfPZodk4PquzPpalsM1j6bdbcIkYuqQXGajQ9eT5bI+LE9FxO9bn3l9T2
k7ZyuxhrsMb12YQOGoHbbNVCxL3kX+C1q5rd2mvdqJ2O/p/IhDk7monqD8n4Zsg9G3Zpm6g031WQ
JSl0MuViNTD7xluZRehlJIIPCCDWtOdkcjOVbn5mkeOTQH/NttYg3F4DQUZXbxkQpRv8iS+J9Mpy
saskxkOFTZMq9u35oaRn36XGBuhTP8VIqkfU7RGsD4QCabItBbi7cLjm7bWgqJShHYTxYUaG7VyE
Um2tvYIhc1IRWnKIEU8wEfhspX86nqZeoYXN+3/uylOjyttC/pBn/GzSuS0/Vv9NiZpjcZDp241n
+wzE2VWzohvWXTDA0aqbVjy1lK8jplKNmJ5UrQO5fetK42hKgILCjMSo/GRx6ChQWmcQuIXy0RVH
BQ2lXTeegtPUyPNDmte+lg5nyMdwD7YaR2jiFGcN9RpIaUd75ZjMNIQ9zHhNjZQA2k6MMyCBtHgh
Sg6W1q3re8Quu580jz1AoONtNiyICFbPW/KhaFbRCRFa/eTVZkOAHHSv17BrrhWwIKSCYTlcw9Y5
6HCqskMBSAFz4d6Zc3925mtYQcCrjb2A1BQW99amkwcKKe5rF1zotWcYGa1iZoajWg+9slSZ9RW3
SNI3CifBqvkoOnDxkgSCOPJUvbusskeBNzqZaIHRXh2c/CrDEB4gLDaKeolV2bMc0P98LUWYyFvO
+GV6KPt79GWF38wi3Mxi4rNMmwG/ghCew6aAt1EQVxDtUdOEOZO+1LNEs60s6EWkvKuIZtQUG0BB
pJ4OgA8NHiuJOyjgEFO3m61necSjoFXYT/Sd6nyrNAyKatxN06dqeCY/7CBEz83ZsKt3yNWLzf4j
pMVXB7nQABcnvo68viKXa+D7FfEUctxuGuOldbCtGjA2b7EeJNQXWiz5tenQTWlQtxN5vVI3Gcw2
cnTKYzqULZVjV24k+aVx8FQnCG7UJeBZ2TZsoqJm3rHOLTSY64zGeF4/yslPtvyAd90SfxHNjitV
y3c1c4ZcOOc4y6nvwfN/mC13yjEkYJylKKTsRNokfejnjO9mxL5SrOyMlEQSFvd++e1pN8GMuCAF
3A2D6TpssWpkPHbB+3EW7CUNoEi0uTFKSVVKYwMrASg9PEktIq0KlvNgoNFd6XaExmjUIQm+wL60
/Ll6m+aXSk4JX2GsRls2GsXOqn7tUIB9Vd3OHEjnqDcySz6jays5NNXNksqVG+fP4ZedZV44ftvx
GpxNxs/8aPM+yTVGTAjG6EWsCnjpyHNGExAiwXQA2OfU5THWiaHu5wOpi2xPxXWOEJl7Q7x36hvV
EAV1KYKRuOeogya5yE99zbo4TVNQ2yVzQGdPFULTH3ScQp+5j7E1qZUfdzbvgHpbLtWB/bOZtH5b
ChJ7M4rLLESu2tn8RwEFBDolCGwkP6a/yo0sIMOr+yHtNvEHSTbnRoouZKYcZDV7qtEER3nD/JK6
gj8sAiuSD2EwaeML3NJNPTBktsQtggJBbllTfMb4RnqIs0qEoa36nbBxslKibYLQJLl0ZI8KmjUq
g5LCZiCkZGGNXvESCsqGdoLb4iB4a5RHdUHoqShuVyPws5kxlM/LoG+tfLrYHWzz5VJo48UM36P0
Oeo+VZLkoirCIKS86F23NZCwG4iDM/oTxWndtkvSxpDouEeaNy3pbbHQ8c/KH+eGgdVYI/sjyLqD
nma+lTlIsy26mSqSNQf41kToAIckx0OVGogKsFAA/0mZUjhd66mU/FWsXNXpjosoZ1GuK8g6abu3
5acyuzGahKEg+fYYH3pTnBuGv2Zt7+IQObyNRDEtgvWdJGrV7XPlKtXWTp+rrZNUGOjED6AuL+F4
K4f0QUaenYAvmyoDW8/GskI0casiUdY3NdHlCBCrWd7+O6sjHnX6EIni7JsVM5SBBrsyY2AxIZRn
+1a6OXMblPjLdJ1YZsw8XYh+n8a3ITcubOU0/VBg3g6Jto1R48VJ/1jgZmuLYVuqzOtyKFaEDAvt
FDnHputYTYzXgno3dGoX5C/4GWgGVNxxCRaHLCdvzOInY/horMe6favr4RFu+QJWPJKvFhVeuXwv
du0yD0gADIoGkmpsHFKmKyKiQpxFEFo9iS1E7hQZHXVeBxxvQ6se21nBQAnduFG8sTnbVGVhSmWG
DkzX2ZA6yaaVkXfmzoYiZBuH82msCHhz5u0ENxIj8Tbm+wbdVavdWd1H0aBeqau9oMyW6UBRP+fT
4kJ3w1RE3jIpAqqEYYY1PVS9iqfJbApXw/olMG6lcGXWvWKlO1uHoAP4MNsQEPWgV8ciiV21xjJX
SaDRjU1NK6mfZc/M7klNp71JTiYhaSMltFPwTrW/WkStLIsKOHojA4UNt7poSr9BshCyoUtk5yEy
JRcqvNtHuivgyuEG2mrcaW0Z5GIQKZ2mB1L8Wo6PheIZA0P0wrngVkvtVjJMjh0Wfj0bzwLfwdyt
/XsWEw5GJHEfMqEQE0kI/IWMLHFqZoSrY1ysy1NGZm/QGhdHBYl15xxr9fc6Y1d11hmFOTIzYgzY
p0Jebz6Nn8xw8TWMWnMi74TTp3hDKrYifYFsw6/HS6G/W+lhXGA8QJ1OPWOoXFs0jzW7Bxn7aJh8
LO3ol/ZLbEigLhPP0lTGMqo36Wx2SHpPjcN6fnE4UEL7iHZt2zNcS00UikzedHGXm2ojMflsmvYC
QREQzE/Iib5tOIJgJ461DD9MgYPaHbqc7UUjoRAhIUQjvaaJ3JAnY4C9N8Z/WWtfuvm3r2GTj/px
SBTQYjPzq7uOw7K2DfaAOC2RyhImtA/HhmH5iv7DKIkePTHboB2Kbd7BqAlLKqdyc+tpVVvKS1c8
SJ3ml/CN1ipXdMujlmPRmrSNU56m0ouX/aBWgKu1i1NfhloOUOzOGH5SFxneodenN70ADRNbF60r
H41R3ycofy2sKzp7mqz3tfZUZ6di1HbJsjA8tHGO4hAkpK4L2dUZtjjqlR2M1K7CPJfYT0zIG8pH
XN8mwv6UkPmiPr6HJSZogPqR8pohhImWbw3yphiOcjrt09zwwnQNSWAdv6sQT81zDT5ZRWtT5r7j
vFYVKHTWLl17tdnN0CZoy+gxTY+xzO6UOmudivW/E7vZGh2yRVdlDudtooFch87xxhtmCifEO9xR
C5akYAkVx1ElNu954awh7ZjQ7HMsUaqNo08jUNvsOK8yVWN5Gh4lHJydspC7QtcL36Ekq4TyOfSW
I68uYbinOS6Zd1EZbio7WwrHBa/JFHTxHU6+kdNVIUeqMUa8d/DxzPYlSSDGKrpfPmN+m+/Jr/Wz
PCnf2jcun6NmvkyQwWxyxiLnma7UUUAtnE0Za+UWoCAoygQVAJSqXjkgOKEnQEU7E0o4EMmtzt7S
KIeFfYsWY19ke8WZa2vXuEiuzIu2FSdMVECFbjBiZ3bSdbvSIcBIwcs8DUEfcSKJXxbEBHLNEZ9s
0RfnJQmy6LezFm9StW/byOsMG7LdTq7uGf0biTgP4MLEdBsb05S3OUPOpvogmYSQFoLKl+p7yeSS
s3h8FALhQTccU6LwMK3Eds3UdPFhqngC9XvK8c8bjaG1Jp4iZ7lkLU00U+EPkcTJjozHcTEDQq12
U+O4nTL/9ZOzLwfdbYzhlnZwX6BlhsPCn5MdnYGU8YH9b2RvzLxxjaQ5LEJCvtLs4pw8M91N2wbk
H8yeprwyikspgopF3c9HVXQgPAFEs5fLG5PxbYh5Gm5dfs1i5Wz32qmUq0NassZOpnSehc7C/i63
nwlQ3D7/GaAql2bqFTzQvCYrCzKZWt77QQuYijfOSzpTkDHdxqNc3ocu8Vglau61l2mgGeZpRNxO
vPBC3TvO1W0evqd0QG4ub9Uqu0tS0KbiWQ2NRydWYXTiOJAlbJaPC0ianMpdU+9IpeC3kt8ugRA+
W+Y+LA6SrtIs+sZldJ4wjU8JYvzBlnmHc6k+ae3bCPjKIhOVtKdWawN5NGu3LMxHZWRKmTnI3gBj
2xXi5syH/lQYDe8MN/xtkj6oLOnVGhzPIBwt5pylNkgbI8RvTIyd7mRKtTdwz/MIe1ptyCoTrtnT
46Y6YxMWGEV31Ww6cOifuoZRZPMRJu3bwBE8t4AtsxWCzC6D43B+VGTs/lK/n2scXbSzoKF1I4xZ
6jxiOWCcSUxISxn/td49xhr+s9icn9Jo3iL1ejZ4bvAYPv//kzLl/2jA/9ec7H9pwA1lGAlGWZST
M9cBARtbmaakAc0SytWuZsFdLYSiemzzl8xgJi7OejJ7MuVHl/xGknpIpN///yFphrGKO/+HqGEF
8fAMWKuDdPXt8PP/Nnsc51JfqqRbTvak0Ahl2bPtQyZdLVPCJIVmN3MeDWk80lN61jr5hRAc+ytR
u6c8G1n1iQ8jY2txqDAE9kCJVmvuxdJvWn+beehVHKEWeZ/FIl0XHOMl5e2xT/56ToD08yyqwSSi
dAJKVQw+FSeAsVFgBkflBB5uVBAMgyHq1L9O7veiHS9hSgLFNaPL0DhfsWF/NMgi4+h1UZdrH+IB
n3UaUEnnwiOJq+c+eVSMdkcq/HYeFYgcxS1D+ATAi5ZqFEQhJ9h2rvcSuK4SYEYdQs6bevb0vXzs
JqCqiWCnpM77pDlHEPZiy3xS7QfFkM6QZ+sgmiJCyo4AtVKKiAib3JAXD2RPbYTxlr6SWfkYOsqx
YVJZJpAditYlDnlvJcODkjc/xZhczPRppF0uYcpdu+7NKlUK1qVCGWQ2ZB9rqO/aC0mqZzlTD5ou
beOoPzpw4YqoPIX9g1VMO0k8FOLEppv4tfSpZyaaJHQKjd5Lnh2iUOH1HLv+Te4+5ZZqQLkLsGFE
Pj/RGqWZ9ldP4acimUfhyIE8oe8b1U+HjlVf3yna9gVA5Eb+NexP7YqHnccY4XN/1cu6of9R+0oT
YglsUbjGvDYJy776nEYm01cycyYiG9m7a/G9oUFPLNNOjRjD/mgqXJB71+NUPLfVLWoJ+cje5/7b
ateCCrcVZ3FpjD2DS61/Mzv4k6QrpBhZG+wqLGxqc4tN5IUqhuu2e4ttStNbbrUPImk3EltoSXki
1JI0VLGTaOl2ZN3myZ5a2oKEWpyWyS2Mp5wtQqzZ20kHJ4N9agkasA3yTPsyfOvpEsVsCsooe2WN
pvF6cGxrxwr+Igq6n2azbfKTSnS5yduWrQJEF3rVzQzMQfIoY1/03NlN9bQfm/ytj/OjsGW3p90Z
vdnlBSOjL6cdOWSfWoSSroHQMIj4GELTI6Ezx6kdt28zPt02wv5JMT+XD7Ed5Nq8N8zGm1DqZQer
8GWG4glvE8yLFyu8LlpymUQWzM2PZGMRbi4TkaWi+HYsgi8IfRVPzWS4UilRXub48jj/p1gR4/Cg
CMeTO9bnUXjaSoJA01Rn2tkwu7dhoXvlRA9a+Fmzdx8kvM8O5LmUDXKP2LYAVdImKOvMOlig42hU
GLPpq8vnGu5xsTJmfd1PTdsvcojXoj9KXKn6U/NqNyHhX/lFo1jI2dYXbBLXVKLBvEUmRQDOtzp5
oKfAWe5u0HtmPhHF6dNCVb3GwE0AoPKwd0MZEbHW+nnc70h+TtgSxk6+L8IPzeZw0tx1n0iE6Fww
cSIpZshpuIDDkG2BPpqtW86wr5b8QvNjK4PhTWiV6pMJFlFoLQhdE2sJJBA0KgDqomBDbpyp4p6N
0giidQymIh+pD+l4E9pjbCPytue7RTXUKBRP+Z8Y7wkwzLAiPZJRhZwfE1zAuXNUk1cC2FpIjKjh
Bv2WIRa3EGyp3aet2L5R8vI5T8sQey3dGDomI+Y/q3+mqYWezDwrVvLGqwNwQPFTesOK+Tio7d9E
KKzMrlpCMzSU9oGIPU9Rno38tzPYHecPjuX3RByYmvxXj1+5Dinsj05OmDJb1InCAEY7F8cxzXfd
NG9TURyMjtxQwJ0zQYiCdwq052ZBF7+Q2hKpLjwdy/rJ6YNF9FKkJnyKUBRFxRwo47RPQgQhtPCi
pT0yTzyS8cWgVabhQCuoAeLdMVHjvT8ZQTgRLsEorn2jWQbZQVc3lgFup+r2wPzekVDvbFYze/ZS
dopmYxxlbT6a9Xdf54Eh7XnpLIWssmc1Cs8x4raJI4oWwFyPvoMPB3xTrTxPuRRYHPYpKrMc3JdM
IAVSZWXUvQGRB8fRlWSkTaYv+5Q+GqFDqgUoBqR+iNZ8BI5D+64ztzhf9yGso3mOdyQin/u02nXW
vnO+psHYJA2ubzkQThYM4VcUPQsSeTWLyUdhHG3nlRbkro3QOWSvqkaigq5jGqLbPz9HYXw02/k8
0VGVpCPj1ahk62FV3qzNXjPfBgyZfZbQFQI6NUKZxqVoqbe2XU/Pp6aLA7l6sYZD03t59FbMl5JJ
lF4mbDyYh1vqTk4Ek+cXten2MBR5/yKRpTe3sP6kSvtlKZ5l7uKZHhZrR4aEXv6dJGJ6Ks15xbq+
lVrrrhBiKjFKKhREg2Jr5rPfqfrJQJeZPJnmg8jqj966NyrCk3C/yWEfNjWDFYzaDcHzdnFtTcyp
ksAKjTu2kk1X5oVZ2uQ0u1GNGVX82V85x44lnzlH2efL1PHwm1ctPFmduDRm/DghAGd/85C22k5D
+brOP5HabsL2pZp7ThMCC/iDTRdNprYIaWnM5SUmU0MZNE7nIDIta5ON+q7oxuOQ5Wep6OkEX2UG
taJ5KSZSahQI7HJxGDM6FvNpUA/5kO4cBeFP6JtsotOWvh7oKjmzoTu2m6ohYgBrTcwTZqwboY8e
uyEBdyY+RGhTLWUrUzAk7tUJ9lLZ05oOx7slKBNilscaCaNTnVu4mArp5CVbWSS0tbh0OiJnGtQw
idWUTWz5ZcIEPUzdk9USkVdjaX3tyCGzo13R3EiJ3BY2R2dME5WJSR8/M2LfqnO9C8Pw0EOQEh1j
k/gQ2vDYg3WzkUANMs+ack857aRs3kOGt9eu/aggTBR3rdmbyns7OdfOWMeOqO4GaEDUVCLO0J8+
ksqYQ1wMEYpOQ+3OoPhGmdAbx9qzwVDHfWZ+LPO3ykJnzpBr58cxPifWjx617L+Jl9YeKMjclNaH
JoqAUcKhm9YUR8fTSqDIhSG4UXdg/1qO4YEwVI/cctfMT9BjH5KsO5WMn7JGe14Y7DKUZmYKwBob
AeiRnUaERI2mnWLGSNk+tOTzQkBAG0r2p2uUT6Wt4qnGjr8CUv7SdHbV/snKjoK5pdDsW3aJgbE6
jd/UAKUatl8OqcDs7MIYXz/ZupGhe6GmIMn4zkUEiL7A7sqNLQxLNPIeacYVzmEqNHcN5GDmagEc
NpyO6mG807HZyrwbIog9GGUlZNbgo0R8yul9FzHnIZpSEKBqYXjdwJtZ4mAxW/pUbprhh15fZ5b6
Jf+TtI+sGY+F2V0kVHF9HEx0awdUH0bxQJSfEb/HsOtbmn/Uye+q0H9bVC1ptMvHna0wq/GLhhfW
LKifiGWWjI1o5pO18BaKP2PtSuU1O+dS/0ZPt1l0A2THmxxPdOWKS5LOmxpycKcFNriFWnyVyNX1
pxR7gdiDmkBYrO1iltORX5b08oXcsHMh669KsZ+a6U83BmIQ5kOpy3sTkm2mPMkC0wtMria+iIpZ
accz/rqgcRDlBpjF1jaeRGSdHfPHoA/fvnFWoKWPtioU1zp7SO0rkIR1qpB2pya9SIw0aQD31E1X
K/waJF/JTmZHYgDptATVbTsiGqTyTWZylmqHRL0X0UMTjrslxJ9Pn09+icvAeIUt6RmRdshK6WQC
edfuo9izOfKj9KLIvZ+gL5qXwa91mDqT8VTQ4k0ZmtcMk8RqQXZe4q2eQcF2JrpY816ZAyd/W7rf
TI1O6+5q4B07ZEiFwQ6H5QfrECJLHGQrvLpy3DpnhIgWsYLJXuTP5SK2U/m2ANbngjy37Trr6qRX
DbXEoNtuPf0q9W8SvVVmefbKLuPIuVvxasm3CFrm0U7BSslJIU0vxS/Jz5uSoSNyaNqW00Pe0rxj
glZmdDxODlekpvKE4jCMZ2WRXrTw4pRHqy/cBpBx66gs14Qs0ywk7sOrsTlY8fwiVDTdLCha8VzR
JNLlPy1eVR1TdRDwTMT0aoIrjJgDhukpg3DdDF929Dm1iC7tK5miYha7mlTpiXVdx78gaBiL+1IR
RSTAmNDT178nDrAyG05roGsXHdd+VhtaG6vY0fMviazI17y8Nt8JMhH0cPBayTmoYxforOocCtXI
ukdbfbmG35CtLHnE17N2P3TPiPVLJNfwHXHkIQST3jlKZc5rcv9W9CUaXTWrd1Q3Wrxf1ujoRDoY
LHc9V4mZLGr1CA0uzDYeIZuvAmzBHE/HWdxS6ycbWhpXys5c6OwPN13bqTOEE93Z5whsu/AwkODj
2AfCpliISNRotB/LRJUjUnbd87lX7ZfhzBjELUx989mnFgDa+D11dD9LxsOoqE8OJ8UY3DQ6fkmq
9hKB9zx93UbVRwZCHApVwsibQEG0X3Ll0IhuiSIXSPTrinosBJeCk3g95FpTMH1q/cZKtnO+4jPg
I/GkJHlPSOue8DKMHcCQqv6mA+83Ws2fdKas7EQRjT2oBtsfKTqPcrazq5dGOs1YQjuk5U7zMzGE
q+CQ5SibcVX3L4PoT502BFbaP9RKyunfcJecUSCMlwfRQpCoiJmPUZuE4igRcYApntkTm1MCbbOB
s4cez3ttVs6anuxp0Ebh22B2rtNWxMxSfHXtPVVxMBlAdWeYgMwMbAo91HD0071Mrw/T+t4kgX1L
ayWwoVx00RuZbeem/G2nGl2MAgtCee1zXsP+N49br+fQDJMSWAZrdU/PHPmPVYu9aXy1ENrn+TIg
6Ql55LXV+oTFJqNnps89zbKoyuhLfgsO2pEjDVU6jXZeFUu6ypwYQsMG5oziPaleTEMVbD6bj6Fq
gMOjyNCRWeftvlgigFXvrOWdWCGYqLkkuO8t5lZessroTrlWBsOS0cwezgNNRAUvTjgQ/WWfHCFf
6nnytSXBbUORUQ9A8zBmNOz8xOwZpKQ6bUcANhFUzE4j7b1pTk5T4mRNMHw7uyZ/6I382Dmck7d5
Ze3WvmHKnKejGFxpWNKI+KKdbpIyvyeGfYzotjhJ9ziNn0yoPrMkeskr3aIJyiAmjuKTw2R5zSLp
avaNDojc3Lp2gl1zpL9FuThxDjQcBcTB8DCSruxgR1nsnK1ltKElhlxc3Xd5tWss/SLNiEDmZJ9I
uxhsCqaN7UhDdJbfVCvd9i2VNvglU2afoOorOMrG+bPiXS4tjXdU8KhtcObQZ7RYbyNL/R5zA021
dZjT1NomieJWWhU0vXXTrMgbe4CIJtm6y6EuW89S0dwZK3koOsRltAf1E1SGfIkcfWfYWMGn7kWf
cCYX3X7q1zwckJcMym3YuyL2rCzbOyBhbCd32+XH4SBaBxcpLh+naWjEzocogkbXnvLB3mflfO+a
5dyytZQPdBOYYqTq4KX08ZhbudYaX1dEiOCwB8dwZam4SymYyovDBopizQb2YmTGQdUn0EobOcz3
TEuL9oPPUB1D88UiSGvkzKkhRsw16dyYEzMEcYBa9Lob5tSvjPKixgsxVijfDRYTOjFKvpBZkPkP
qlkelIkXIhy9gS5CTgr8OJlbyQpP+oRfLVK3YzqvFYczpMzdHoepO2k2YxPHukpm+kfDf7/U5Bpc
I4XRs0Gr214AKeFqGp1lh0TEyJDWYqCoxn2S2X5vcJKco8fWmXYls/jZ8jqMZUqGYNZ4t2sFOs+b
olynjF5J/Kh05ofaPo8ECdjhVyYxZsHXrU/tBuQQeb/lIQ6fWkl90MB6UQ3lTLtn89wVxtUWjq+r
35WDfTax1/yOIP3u8ge0HJHpD8uxMe+2kewEW7USTma479BYaaR5/Qdh57XcNrKt4SdCFXK4JQmA
WYySpRuUZFPIOePpzwftczEjT9k13vIWRZkIje7V//pD1W+A06VE2KBOo1dLE93aKmz1dXiXfrYO
C6QK6UZI96rgA76SDia+SMJB7nJ7zPx1hhAKoT9XAvl4z5Yvjh3g+50YirdR5NBhnCjxsW1jZHYa
7CPE5MbVg+LSCxZD9Oco53jnBJGrIT+ru6Ocb4pwWkq09Mes3U0W7jtqx3XtTxrMIOvXDJM0JH0P
8IezX9hdbVqJ7SI2xyHbG63w7EA7mxUCL1Z3FfOioiBTUYpsqVYOitGRTI21EkzZHkVXh1mkNTeu
humWdGelad7DsAKa5ELiQqeVbwK6DsMC4q+gQJvME7KGGpL5fqan9XWHH9Vltp9rkhAQybS76EdH
Zy4Fyoi2NQTZsnuY01kHiG985ZiNMOBYOuNMu8km2WcArT9KypwvtzEFuQ626hnGXJUh8FBL5y7H
BMlIsBe5jCJilTeT3Y8WSKwaDfMvZGYauxlB1UV6VlqYf8UgbYyMMURzEPCkhWtBgA4+g2RukmpX
cwfmfmUVchWiXfZFELKWKUS0vFQIsKT5lZ6HssFG8TZzznMvOk0FD6xaPHckMlpuWmIKVYz5qmTx
Eqk+yDN7Sqm0A/kwBfqShxI9S+ealW5D8aALre3nPVOXQ0jTbY8Nc54x9t9g1/r4r3H6y3kPZ+jh
MQuFg5WIKpBu92JVMw9iutcZQ7cKzmrxSxU9p0+asyFTv7HXbkgcDxLrUpln3eOJQw1M8oouJvbE
aBTBhaVomxcxSLuKQzGLbY0LMw2rHt1NPDx5cm8Lpeh69E5JDrVlGxWFhFDmg5TbjyfUGh/O2wY9
BcIKB9HGgS1ITmMwt7vaRflxI6t2VjbMIocvycP/f9nwKvKDjTPH2m5uF77O/+VLQmCRPnypHlBH
3JBIPC1IgN3c5vfPKgl+NKfLXjabxY18WSQH6XL+nyMsF9364jwum1m+wBvcYPWlXeBdfMcvonPg
hf/9kK8IHkjH5RX+XKC9IMi4OLxn1kR8HUtoz6qKaeHw4c4c3etswsUF/jKvEpN7mEUZXyd343XO
738iCI6MPwgu+Pf58Sy2cHhhlmDwObzyuPHtrI6Y/8Og85y74Tk8z+c8p/LyTt7k2/Pb0Vrw6wgv
ZiXGfMZ8nXUW83HNX/PlJXC+zoRXvv74NgeMlnU15+7yq4g/YITOJ80Xfj1wbvwKr954KdzOH8Pf
9nyanCCXm3PlbEj15VpzQhySs4ltBfu1cCceiquxQ0R94m7zx98htpnQMqEKEmf1DoBUGxyyTbCM
d5kjYakhHJE8erfH47JANrJgg8zlfsTLy2LBt+hDFo+FsHxwW7h/HCOv8oVL8OD45jv44NuvP4/5
Ldxpl5/OohcOfD1fA85rcbtwwPMFcDgP6cXbCDahygyTx5xBPL+FQWW8BEs0SU/pNkTLg0hF4gQ5
xRuX97HpFi5XmVFzMbkiC2KV+RyOgYPk1y9ft2I+dm/lPvjXkLXwZu7RfIfdeVhevpQ4DOrHhUO9
zHKn+T3z6L7s9y6D01txMnM+89dHzveVAOevD+X/zHeNv/zFnMrM+c+DnCNjhNkXPml+bT7XWZYz
v4sfzr9+yZd8OP/MPB68+cvmcnlwWBdeucxv4/t5hPM974YFS84zKhkhOodELeTatZh69o7dbOxr
p2yRAu1JLeA7DXsDJaTMlvFJ7c6zojBDIZfhpiBMsHvoQc7NP9U/KMz6lSfvyo7F31JhJpbdpYnk
vUbTaKwvvRHtwUVZ/dapBOnTSCHQhXN6sr58Ey/Qjdtx09qetE3oc8wwYm+BGaXilnUUGnELAIyW
Ey4gjC3YlSGlE04lS6UU1iOcVCkHGtIITFRR6gPS19JSRJBSetJCGR5d0K97yJ6Nbm28EIGjoR70
JAHrNueia1ETxzJa8UbFqlISn3T6FWoJTaVGCs9oDq1tzeZMr88xnJMezYh3FiksrIB8oqrC9HUO
p4Jb468Gn7TR5K2lzdyX3bKDi451M03YTx1To5gSCLblGL5LBUAlpMp7X9QEpsZu7ovs+suV2l9b
NXHiPoFkaUrrR1yZrmr96tWfCaiD7o0LeaAQaauVGndOENW73tee6xDeWytswqZ0CG5eRe0VWtVK
D2QaZfBwueRac626R67MkarZ0uhHxxOGj1w2sWITLh6bVkM0DoMa7SaQ5k5MX3Iws4qLi06qbAtY
S5GT6GgPJgFdoNy/Yxi7zDDzGUYHkJ52bQtNCTNDcN2UDZqKCTX8RiWkNisWfT8ts4kMPEy/LzJb
M4m+T12j6gr2wxTgXkxhqF4o6DcysdRBJX3E42UWicoSxD0ghjAEiagvMbaKiYf7T/uim3iF70Gj
ICsv/GYvxr8E8IiiRh5G2h+doYWh0iwGS0iTFR5IUB9UusSbxphcTaAAVmj1aJuCeGU16vcJvg8j
YH1nuarG9aArUuIqFI2WM7F7VIMfA6TtKMqgERXk98FYvkIewm4Yq+IsoWVR4MCJihMEO9QhT5QR
7GH8ZbtuZbCbU64BQTKgwjzpOPxBiomjXdTVV1kgUmyEABOdpEKxmxEIu5bttjkrML2a4mIV+0Hd
ttOw7Vro6zJuvOZxEEjBWKZddNGMaR/KYKldsdZjc11r0HysgkoHkNuyEEbGwk5Kul+9IbxmyD2a
fF2j7S20Q6QXR1Vpd0jZSQeIKSHlsD5Zgwrz1NrLE022UIkgf8mQZrBxVPfs4O65RgUwKJdYHO22
Uly/hGFozdABz8yMSUzpoSY8BFWIjHbMJNg4ab+UWY3l7+ECODNsWvW48ic/Z4AzT0d3gH+SEBOQ
zqmeukHfKIdhGlQvqKzMRD1HVbDxmtJNhWEXlfC2k02WVO+NqF11BEdqsBvHEzYyOCFnyyTQT2qe
0XWUd2w9mITSpdZqUHJJEhVa8h/DlYxafxqbhSXL2wQCs3GXM9RsTXFIwFgxsTuMvDvkMo4qDi7E
FiYVDqVSvwuEkURzcJ5g7lIaDMDx2sYKNkDKjbZ8jL9CjUBk3qCI9N68Xjl1hfI8sbmDDurROOpH
GUd8Ej698qDr1h2RhI2m3ilD2nfCtAt/1lV8pfW2z63+EFum42nIpLweZd4PlV4L+bt4hzcOU86T
ThQgwC1Bc2SuealFsyxZVlRzlUyLSkwcD7QW084Jk4Bw4XUIXDzidgp9WWXiyUjDGfyY7lb8i8jh
pSyTQqji8rDRW4Rl4XMO/odPK7IiEhxqCLRdT8eYjm7+oUZ7zObH8UUPgX2SqwIhn11+ym5fRPSk
+J+JciVNvm1n0tMLwbw0IHdlQioy0TYAfIPWY1jypX8y2MJ6BzLmlmL1g9VpHWMyPTGIJi3DmHWL
PVFbM2KyH+wUDpjWLWt8eQzcYouIR9HUNynNPPhmcH5n7yp/lWTHwlIck+10560C/6ZChv7V02vT
0ZPNDL3eIPV22k9s0UYLnB+q3zjtswa4NNPYnV9SDTOxCeS9+zEw1kBhI3bNM81Ab7y1pzia3DCX
DRxDvihopeOzBeX2Z/zo0RFlkMKifqf3PyO2ZEpyGSbcjx2lRKlfnys/vZQo5FsLalr6s2K068hf
O1LiC2JPjGnEF0EiGbhbB5J+hC/rdG8+AIdj4uMnU3mZP2W4P5u8W1bFLvAdsXglXaHTHGzPhnRb
sUoi0QmXNGFIVDjBivZ/0qTIlsFWWMH2PcF6/6g/ZpsC82LwVb9EB3y8+8XZ2HhLlYLbjVz1ggiD
P2FhSyf5iEvOUjwWqxBblF279KGYLMaLsmhWwWNcfCbujsF6qTFaX7Qv4RW7ogtb15VxM1amrV5M
21ipF+YUPEDy0EHD5SivabDYsoF3hFV4FfE1Kt4+P4VV4caO/MJauvCd+7u4Mh11jVJDXNwzO1+R
p3uYv4mdZlLmWQND1VUpZF/ypWgAeQQ2Ia7DL6bnSO8c3FNav1vq0D+tcNpOZoc8AsqMRX0lkjTS
MnNg7Y0Aoo7NpYIrdEcRolXIHGR+xEpAMwsArXOS4tiSgN5A+Q/Nci/qZxFYWODZioF1ujM24XOp
At8otzNMY4SKuN70YKlXOZQIMx8PNekyILu084ePWB9scRiPBMkm6MYOFnNoMtBJjRMYTtG5lWHd
VubPGHpDa8J2jcTN13MMlcFCBBW1ituGw6HEVaEMrFWSU4NV9auAd3mGlFqNdLvWDFinwwoyGXvI
7kw7t1zT+GjpRsVi+9qI6laLq9VQo2z3meiwwg9kDUMU1Tb61o4TFj1Vu2A1pRfgtkm7lphfPP8V
yvGiYR+ZJN2KSdcJKdPkoj00eXIOMFSeuOoFWmx0VX5M8CvlGf4r67LoXElCapaJF/DbbAyXXfOr
g19e08hoOskW8EpAIDB39kwUWsIqGe9jdhPKh9U/0bUg8/bRi/qvpKpPfl3desF0RFStdL7W5oQ2
P5MwUAar1QPxVvrGj6RdNRoPuUwEERWaYzQNTZjY7hSCNVTYcILcEYKjLWRGLoDhi+rF9PEiNM74
2owIO2legGzkBrwcBbVVITuB9pkJHmQ2oBgda/bCdDPkiApKYiM4dfKnlqs71VPXdNgugr8uPP1V
JDi8w0+edsKyjF/1WKPjVLq0ZeN86eWJLeb1MoCtNTw8/TxYXrsMvaOoMkvqA1s6KEztZzJT+ica
T4rAc4GOvkOP3OrmczFBWr8auM1MlCS+dBHG7igQkaR5CT6K/Q/r1vegh0oaX0pONsZsvY7ORkBi
LRiNESQ/IN634V5Fkt+o4UZs6MrA5jbBkKtieC0k0UlEyxa4k+Cu8C+mlaCdohF0dLKtUluO2ZoE
CKuudqkACpzh7FXoDLtxaUqpO84aTR/QONJ/hbmOTfKjj89JOq4S1ukuEe9RSfMCro4c3oFUKcS1
0QUd21mmupOCeuEn0Y+cZgD+yT4cmKGnBSwoz4RAIiDFyYs8qq/BoIWAKWRn58EGwf0mNM5FvwT3
INSpWMjSzWvDRSPmUHyUNWFTXFj4ThlQLhTiQnho2Kf57lTWs6u4gPEcpUyFoEcCpfKOsoByNH2t
rXMJ8ynWIW2rP6jM0HLJpoPGUkw3o04jQFNwt7/i/ChbzWkwmXzAbechFSOqf6TVIUMpJnebuiGv
BUmzPq6KZLqGcvwh5ft41r+j6lrU6w7aUoxAvNDvGYovE/2Gq8PrkKimYxGzseFDCLb18BAn4Yfc
6CiTWR6bpzCSYWS3Tgy+NuFmVKtvMvW5kEm7Eqowk73RG3gNaHhpmoBVympMDuYwwt96RFTv8P0L
ZRnSYLeG4WMIp30pnk1Ulr7PsTUJiww7CitP3CC/Wdh8VzA5Y5pGBlEZ3WQu53srmzVMq2mpkt5O
RFxs3rgH/XigGzbwKx41oJfjkFzpbDTU7UBGlIpKz0IkZshPkZdvMdG2gb5c5GjMxCIPoKn5e1ok
Ck8kLXLvLmrnROOIYmLm3zQ8uIz4A2symY2nYaCJgDnFmDZL857Pfwv6qgjyo+mJxxkHK4OXUrBe
6haeiyDvcgKo5aZfB3ykqq+ABtGbVbEtmoEbdLB44vRs5Pw9lxLh2CAU058ChYeQTIQqgJWKUUR6
S8qJFWdgC2Z+9NRMs7QWRVj5K/P8ldy70rIYVrFsXKJEe5s/y0zQxMEG+zPn+Hd7asUk1tqwRKK8
FdNUvjGOhV7ymOu8Zt/OrP6cOkXEwKuATP4hGZVrwRVB2TX07A2EY24pDPgeodSy1v9yJOpvFlwc
CQmhoqmZ+C6J0jfjW0HrmqCofCgxOZzCJtqkQuPkVkO/N7umQkK/BmyBvnzSDK5IBdh+pdZoGnBb
obicoA0wi8lgDlPrOKwVqzh6Pq6Ylho+FR5kokn9FcP+0bZ5wL9GrVUgODHTN019lbIe9X2yaidp
49EEmrCc6H1oN/AHzEanIInWTX7/y8XXZy+pf/G9dcyyTAPXK9KhSNT4ds5ZqNRqF2K1mqk60TkI
hSE1SiYUyKpqdoWYHot8/CyxBVC0bIcp66qCDI+tkTdCrqsGmj0Qs/LKdCgV94KH8nrUcVCDrikO
62kMYNIp28KIX+OWi6kUOGIK7wV5IaMh20ZzSkbhR9vmm6izdlGWr6xAfU4i0rCy7FVS051nBj/Z
3K6nRIdYlV6VDl1BM8jnMVaOmu7ZDTvtopNuZgeaNz7iOHxqytrxlOvAO2XaG1lXMvUSCRMuNfyE
k3Prlaj+SFoZip0J/8ICxJGjD7kt0QzL6yEBiOZWjJQpaQPxD66yCbpfJxdFBl0ncVvqYcLfS6Pc
eeVWKnE+U9gjoCtIEv/cWeJ6YMUUomDrK8MWN/SDSRpfh/oeRfOxwauzi5gq8MFON2n2Nkxzqhns
Ssjn8bisxnMZdHdsX1lsyT7uYWL4B4G0b9gJqaU86Q36oBrGh/IoEbKlGOSVYrkQZQgQ1av5w8JT
IcJgPEZp6ovcgjI/FhorKtdVZbRWU7HsgdPbhJyeKrcny/b8xK3Mk+frJ00siJcArpHKq4ocwQyG
pZxy+hkt7Ooph1qUplBlK/9U1LN1AbbcNxrzYvdZyeBxbaejOToAwr1ow0RiRqyecZ+XDIwlYcIo
ttF1LVwB2gMEL6ldCwRbXAPJ+cvY/rLN/NPYnn2f/6FlMOpMSiwlkPfTNT7iynGiX9TPZBgHXSrz
YIlf8wo3j0Q5hd1Pvz6xxpG4QW+WUJB7gssp4t/kKaRZ9iDkyfrAR6Ogz0yn1Ty17iRdYrtGoJhA
/lwQLj50RyRF3Fw4jhMEsPzSYr7ZqZsYi772GONhiqWL5gZXhR3PtJpGmpdbA8Y830gaCRqmU+Bs
wcA9d5QIlfrUR89y5FrDXopuvfXczAGMFVpAKpxOO/QdHn1glh1UoehW0YcaEIesvWErGnaLolJz
IXIG2lsFK6G7KSm+O665moybjlgrouf27IXHjnh2cgCGSw+lHMJSDX8bU4w11WtruLR4JutFjJ3U
WNf7Udlrz7mD6InsQZXtNsNyjScqkt5S+qjxgP2IWuJGl3NyNbK+LL9o/hpHztE8y+bZ67nZdag+
01ge6PVP0bPRrVPrFsoQzo9BjPj0kIJRYbq4418T8kvTPvl4vfbPQodUzPHrKwajVX9oIhgp0woe
gzUQVmQj3Cryd7xwYPg7ScxdOUP1lYq7ENk1NnrKe8C6EbMk8lt4AtfYoDLQ4ZFKr2FpB/7VU9bC
acxxqT0E6lXCTS1HXwqXwzFeERq10V+Mx2XtNwUQk+887RoGaTTyb47PmgJxxC96aZ+SFdYs5XPQ
QupDputiloH+TsINkr8E0DLgngpdMJTNdhsfTYxrEIiyn9F32rAjpQzljPjeK9sQvhQxevBtYcTh
KiYFbg94v09+iWCS/DBdMYRjnvkUlx1XzOyoPhDAGedXAXT65m017ONCQpJsgzpGcpsN1AqT2C+y
/DbZL1Gia+yW02KUXWiHw41JnzSbU/LLD5dMsLw2vpcwcbqFELzLoAnsBvA/+ASu5h3mfIBJ5uDr
rqtnw5HLHYUUNBUae7gL9DhZVa4vO1CDXQQSxod/TuOdoq7zeAe5HSFn6G8ndMjlS/Cir5AAIMYd
8jV2PsET7HU1WkjeUn4dMoYMSAmk2yV8nBSSlewKrlYuZd8VAjgqq+Ed+wJSIPcJuDv7Jq4uJnLl
SfjMZAILMQ5dREc2m+wpUTCQzYMy/l59ok4EKPN/kLfVYQW10J7RrxUoaCiw75585221tqEgj1/n
n2LeeUNVwWyvDEuQgWdJXFuIlE4mVnWYgGkODrHWcmocVdsL4CGToz0TQoUpBvr/X2mL2cNieI+O
+D3BidEXSrVQ6SSvYmUxHAXpKX1FKNQDyV7TyZG2lH3WuLA+OyL3+ifJ28OW8qHQrWgg0F8jMJZt
NcTyTXRMeB8Ctz38/IIp3PY+KlrI1Kvst3jo3yEXmx73717Wq1GhVQ4/m2IfVXEP2xyyt7asdwAx
f562rVn29n3WJoqdggT1mWxI80Pzj1nbT0svF1Gm7Yt9eFSkBWqnAllg+TywZckgJeg7mNZVCxJF
M2T+ishKfEfOxIas/CzzlXnnp6LkGtWqB9FJsEfBFncFfTbh8Fn1sDG9ByDswQlyWhID1DO1wAHD
dA/dNYa81OqKuDRFp7ARUlZAJU6Q2i9T5fjVysDGJ19UnwoNJNMt+xcLT77UnWXUqd07DLfiM4JJ
aC1zdogoIFJoF5vw1dhq3hE83TBWmmB75prBZQKvqUvtWVHP2HTQ3M9t2T8hGLE2+NH8+coav8eQ
qIoqi4ZpmrJKrsNs3PmPKzviTQJEbknEn0jXQVrlKSYDa3bliF8RjCNqLaAZprYMvp3vxC0yVF7G
d0jGfe3WOGCBWBr3wwonKhwjQRfM8utqQYxV3RCh9VOMOgW/ZZYW1zCdZqff4EKF0Q6ZcditSUf2
lSXgEu4UkXILhlUN6/at3PMYtPtIXMYUByUMLVvSmXMuYoP13rK9bhF7FNshdxh14KHk2WO3ALOj
X6Qfyu3PV0meK97v409VJNHSDZUYDuPbVZoUvfbMvJb2pjEPrvrT/BS36jM22f0FXzoE1d4GThQG
yRQxGwRfPJQt1oXr3Md8uN2Jl78c0H89EP88oG8bJDT4oxFbhHmqbnAi4o/5m+aTqjvCC5Mxin43
3rR7ppn3eiMHqwQCX7vwMPi5Aagaf0l00/7D+V4VTVG12CQBg4nfzGkl2MCl4sPBinFm6eGhLgKI
mCjAs0fGU4e70eeEgBisE7maw1AKThro8QhQZnuf4OUmveNhMQ5bcxMK65zeqELm8Dmql6qGbZLd
4gmcrVVs2VHMr0JxO7PGkBeSFOTgSVjgcrHHRraDopZcGuXH7DRuOWZ6aDGkzw4ILhCd0PUl71f7
y4ot/dfJkx2FWMA0RFP/Hl/eCvWg1rkhsbmnssJr+cG7FwZujjiYtYZ/rHAC6g/RdMdIilJDQmMh
kW5UzhmaMWY3/t+yMiR1rmK/jVddFrkh5GKaJFt928HVRahgIlWRagdXumfnWmIEpT+C9mwWn0az
nUNfSXX11AMdJrsFhZZVLO6hLjbPpQYxwqcykt0Z62jqrUJnCpAHE0kEYIgPOPSRecDTOPZPI3wO
a4gXvDUT7kF2F6QOuaT4kbD7aaT6mg8F9LdPBG6ImIlMzbGrTxatWS0q/U3HHKx5TqlArDnaR7uH
6N0w28DLMrcVhNj+cM6Mt45Zt11n6TkdXOLACg9Ydrp3wmvJDkbLt/WEPIbDx0PBxmwuEk5t8Nyo
KvZwmGGZ2Fs+t8aI8u+zwXnIuDfRuQ6fBQizxrNCl4awjMYrgH/v3JmgxyWicps+xkyCmpocAGow
yThpwoMAOXh/EYA+7FVEFF1wwzIzSMBR3412XfjIBIPChrK1jFL6RQFycvksda7OCqP1dEhOXXCw
hreBXqc03D2sbvqzGVEFhVhMk2gx0Gs5SAQ8irTa0nfFoDaj6qeWbnU4s0D1onT3yHOV0ACK2iGX
PVuUETQd/zLF/D7nMXZYVDUTVhqL7rcpRjWTtBP7fNgz4YmkdlCK0YikbeSEW9OwZ8r2CwZf9d7Y
5iuxWSSomtj5w6ZwmfB2U/aXvZvy+5yna5YqokDHiZAH7dugDqVUjxpl7CkCcnMVsxz7O/2BUzci
XnoJ7wltdRelqZ8uMfLZGOtwW6xRjUy2tE1biAz4wdvMysyJvzo3ebDL8LDYNf5SrMjzhfn3w8dx
6qJhYDb+H+DVUA9YWLRmhynEQqs2U+Kon0llN7rbRi4G/9sKdmW2VPCQgTSyFYqj9hjXeNW3a9Bx
lCl/vpHS1/T77YB0DOS5aLgESEwM/17jG6Op5Apngb1G2G/xPD/VMgNsYh0Vx7cs0lyfbUMeHswe
87Tp3oTvfUUwBt+V2XbU6AmluABSLbI9Zy6oWE4G4W3qDkV1V+Hlg+5mrPA6ijxK0XlywWvVanE0
VckM4mGVmzf8PV5B73mWSkfN2A+rA8Bj6EI9powGyJO4GuZDACBlcVvGNXAFZkeNt5wf0BDgtbtb
Koo6kh31UzCxsqSrwXiQZiJ3WFvKD9V/9gKyLK2nrn+DevhUWWQy1U7v75h8efJ6IqoDuojitIlM
46gxYdfQKhPBjjnkkbAGSTuLSDBDsJQcOSZYigGZVVAPoUUXljeVKSf8lGVEe4ZUzMlIrMBnQ3tE
RNupMHGkNU+pSkHtE3qtAROAXzM3VGhn/3Jbf5/j9X/d1W81iUSsoxr7DLOUWsSM1v2niHk4MZ80
QT+8NeHtkuakP7McU7u/DCnj9zVP178QWlXmLzoZ/x5RVu/3mZeqaK4ITiDHXW3fmYDGCc3uvPTr
5XPX+1TEn6weOV7rSFIi687QCut7zXJooaLGeIepSxs+J7x/rAq2NMvOFo1mAijYeZnLykLqEdxV
XPYWYHVE8vEVtE6bupVff/oIATQ60Bgh2iaKnp5QAh/+bCAxf9NZKa19nyFeTpCuPk8jiTmY52yJ
TFsp2acyWxlLD1is852bk7B7PqVDaUJkksk0W3o/6xLpGXKz4GyO+7HahSsLGkoUUreoyZpsaBm7
TGk4dywtf765v4e169AodCLnDE1mEta+5T41QhOAHKrtfpCBmQ4pmL414QIFJnFPWIJlJv8knaA3
vQsJwZ40t8LjPGzVnmm6OTSUzHLpziuz5a2JqJjk67y+17RE2XtwoUVGi64Vq78cuPgfQ8MQNRIA
dJN9g/lVmvxjQ2GU9HOqZGj3eLQYP2XbJGCd/Y3ldmzNCGadHDkBrciwhlrotD+gw2GyNVvpLBXl
BQfnH02/la7RRnjytsYasnN/KeiNsolAyseuC7t3MBzeAKwQrpl3BhPiGzSVDQFXh+jJ3CK7auK9
+RmcaAj5+lyJssnDcc+q7WTTn/nMMFqqb+gb57ChY7iu8Dd1WK+ZFEOAIPZ8dLdIQ9WHG9m7QWWH
Gq5miwkH3M7lEPreJqHKsLt0Q7NLjkhLCrCJHp8MBpuyImj+SaGb/AYJTJHcdI/RLNvDeaN6Y4OH
Gg49A4X5OnwKQRR5ZhaYBmFM+KBbqi6Do3qlMYl+PqGpZtevzW7i1u3zkz6Sr7Yh+Va+Thf8SVW4
8OuQvSksVTghr6FFhgtkOSPf0eo9+j4OSEADgejmDUJsx9iyQYEcBeWI+gM5RAiBakFfkCjedNU6
JCma5LWgPFsEaxDsGbgQV+q6eitiWqFYSi+g0Xn5mqZ7bjl555gf8PAfIH/G5upjkUSSC0wJ6XXo
COhayJdf3riC7siWAKtqJbKBC8Td3zYg/1UamColgUQ4nAJI8K1WUUrUMmZWN4QyM8xM+BDZIj5o
9Cxl0nTYLAygE2ssd2GFqbDn0HrjF2p8Bpd2r2I0n+L3QeSE7d3Z3ILHwrJUXcEx5Sfaqn9+Qn7v
bTF1qqbFjsEC5NPNb6uxmiYDXcgUKUqzTPtVtc9egZcZ580u5V6orMlOeGqv4q7+S4iI+ju2yEfz
ybJmmpqqKt9glLCTRh8/zWZPoYbDwB7V7awOqNYpalEArB2KM/HhnRjNzTI8BM/hIbpq1FGUqcK9
PNAkXdOyAvkmiAeWE4tmslTsnt4yjrSL9iml2QESe8D5oeMHGf9mg6ceCONfVj/5t0CR+Sr+41S+
bTkFaSAQ0ke8Tebe1LqeeMA9UswhCWwShXU6LHEeY/O9UoOjjiEVPpXFY16gA6oUVpYeLXNEPwcR
0Z/v7+8dQ45MA0yRcRuVsE36NnUPUy+3weTVe6w7IcACu+bjRn4nJpJMEmiXx+wX2x2azMJLju/n
EgkGWKIbPXm/2C1ghXHXkXa9kC+jqI7l2eEpTp8mJCLxyfyAR5BhWvfEYkl4UlmslNjW/1rB/t4A
nE+B5CGQNlI/v68+sqmAxE0y0H60TmlNLeJ1t+fYNSdziLekyjnovSteAStD8LUf6gpnLWx8iUX8
6R0pN0rNrXfj5c9X9r8Ka1ODoEiODKuioXzr3eRxruRDLdZ77z5eBkhOe9mOCdisaBrc4oNwV1c4
ehzla73nMeqf5DWxjLs/H8R/TjX/PIhvt1dXKy00ZQ6ic3SSyPZwEVz/AgaGayoOCWfcOeH8kgBg
bZnyBbcsFiDwLpBhsEaE7SjEoNnRkaabg5yIEHU4my9/Psbfl2BDF2XAPGKjJNP4Xu+PbQw0hEXk
fmqxQhjWKTUsZbLADlspIENPj7+6hP1HXN38mVjMsPZrcK+/XRbLG3w1Nybi48oAqWUOHzKnwzS9
ZNK9gy3dIF/v4VjVmc2WGrtWWa6vFONxnKz8AZtvLXWlUPjL3fp9sjXYwZLDZmiKIfP3t2lCidnS
lO3EgKBIrRYyrQvMJcuDT5WObKhYZvCQ8SinY42g+y9VnPrbjZg/XVWBYWRGLJvCf5fJalmIRpF2
9d5/7s/9uPTf08v4PtxycWng4mstlZ/1Z/HD+Nmdug/1FXaQ/1a+GS+ox6qPCJtXaoU34U3/Of6o
PiB79j+ku/iBqd2L9Tw9QPJ8yBzmAieX6aG8ez/C1+qNkvTPo+krt/Jf20fOAgzJJJ9bkk3iyf99
FvkwUY33ab033/BCHUIeNpTID+wB4M6eoGC/DmfrjUbve3vrr8Ub2sbyo/5oP4CIjdufD+Zrifr3
wQAwaorIEJubAd+nJss3GlXQi3K/Q9KwKJ+bPaK+ReXka5440nJmhQyyFjtw5v9SFzxoCZ96Jdne
gjl0SUTUcrBh+CxIlzv9+eB+v90cG7M/X0xT1eVvg63TIw9L9ajcy5ADvP4eGQfSB6DcbE22jopG
z+Vvq432dcK/XRBDYTums9go36E+w1KFRJv8cr9KF/SOVpS44aK1dTfZNHQdmKY6p11qK1ArAAbT
Fhxrrx71o3bSL+rxjN2DM7r9NtmLbru11uUuOJS7fG2tg41/zDY4Cm5kF9rJWeRfZMbdJpvJafYW
bp7rYRPurB3UpeYpXRtOsymP0n7YTJv6XJ/zc/HUHpSd+UBP3520XbgFCD6Pd/GOCrB7wlptF5+D
p/xe37MnZde62NS4BGvtwnN7h1xz1tbwzI7FKb9Up+ZUXxC+P4339p6e4zN1/qZad7v8oKxVWlAU
KsMLjtNH9SSetIt6Mo76yTrG9+bDuBQ7/yCfcHI8mCfzNOy6Nbv5hXZEicb/02xsUg8+VLwX/y26
xgfr6J3K/yPsPJsT9cM1/ImcoUl5S7WBXWPeOKYBggVs6Kc/1+POmbOb/57NuMkmGhXhV55yl/g4
vMXIIbQ7x5UAx44uqQb7TfDocKwxSMGbW04vn2gWkyLwnfoYoNsKqQa0+WzUnCGxuODByVLJygEr
Or++cyfiwBm1QfeBHwm5KkEJRhLcSUiFxyOMK1T35Kk8jxfLIXXsXXSHckqsRAV0y/m5cVWW1zO6
2i40FpDePNos7ZE5KubZdDvd8f3BB6rmj2Ur4UNhnqvNICx3wNj6IOcGkIU9eia9Y3yOq9DpAT9P
rgvjpV6Y71WGDAFdedJKaFDu+v3x1XwR53FP87XdwO9Z3F+09+0iHyhDe2oP18N2zwjNkLShq/cC
JO2xz5P3bLyB3jPZ69KpNbpRGMSiZNjqpmEeQqqOs7kz2g2R0Rna/UdsLq/zYopLrQC7J9t51ceL
fpDFtw7abRpPzodGpxruptob8jrFtBiitzRPh9YonebT87yZV0OUH7HHGivL/fy+3L6W4zN32v0m
WvcP/s5X48uovditqo9iBcp8dpqpC1QGF/kq/1i/p5j9CTuqdM+b9hdWJPkZcBAaAC7fcXzLNuo4
W+jjcrGHuhyrLHwZKuFIi9N9+IL8/KJmnj10xtbYHrbHa0425DwgEPG+f+0ZnKrby3ZTjIxBExdT
e2IyE9kEh+UYynPJwbZGrYHadTr60I6zgRYbCRiDQ9+M65d0USzyzeVrt5DthNbyqMZ0cuR8tFcX
tE7cy9vt7f6mQB0o3OPn9vX+pr1tX+vP+1v2epxry+YTRvyVkwHYqXOUhaK7jssBUJNWZ8eJdnjj
7WAdG+M0cYbb2XpsOe46dqaHBb4xX807VIa5PtMm6gh91cfK+XA+Dm9rkPjoDvKP5A+eBn3gnPGI
Zw/zYS8/syPxj4fYGLaFD0QkG9+5OiWX3hnt4yzQHj/sWYbsSf9ZFSVMNdqo8mBL8+eeBR7MNGsr
rwb1gGIBPnNp59zFupJM/xaoIEZcbAi7x67dQ6Kyi0VrB3YYZEeWBSU0SNWTYoRk4H5yTg6jOrlr
LiJ2/lj7KT75y+bKnvHbgX6rpO0aTS31kj2D/ewS3AI70r7U0Og9QuLtemD3KIJw+GavGWxH21Ex
ySd7SNKDZiAroz44THYTlZQ3Unr7wb2HhEPSGraG2aimU14tTotytn8uoO1BPdqPyhGxKn+xS+ru
ulePLknVu8UsufjJX8J2ZLsrdkvQ4N5N9+qv+zvjGmA2/5Bv1lgFzJf8g5KB89X6WuMbsdFLMhxX
/cK5ZKExtPcLc2gyzM8LGnEJbfnxlts5Nvpm/xoZHSBEEfDVzr2T4juZQYzY+Xm4DhbFD5Uo9e+h
wm+n9lu6oLe0g942OLVKlHXvPSApx4Fyd7czuiov5eyyKCbFpOSU5BPrBc3RdFItZLtTojpUXtXu
ie1QJsg92vWd2RmUta/0UNWISlxEQbecg3rQnsJN97D58Ldwvk+RTrJc9GDmRe3OlgCkiD5Zrn08
b0MlPHOKb2ETtCKrp/fwladhjNZ814rkEZQdojS2B/ZA655CC2TKboWks49EstvGuRMbF1Jq8Co9
K2pHddAOUFbrWgHUi96pa4cnXqfoqiwy196jt02ySTbZTg6z68PbjQADBVWouTjk9JzuoX+P/h36
PHOK7xOuDXq5jWOtqajtbye7wLTifmo42bXTax/HBaZF1cmh+gjxJAeZmB4DxQLwQkvPzOt4uz9B
v5WOHN3yefs2O1A1giqq3UCl3Mb/Pjij/bflgNKQxGYW9ervUeN5i8DvsdCPA0QgJ42fjQg0ksZf
j5EOgR5q9nx5AFDXi45jpBqupdHV+IqHsYkHP8lHFbPbwtqgGVD5GzT+1XeGt+AR2pEa3oJ0ggC6
h3Y2E/fqb7sYMfBcxaMuwjrTcjUv7UCh9Xab5sAsxwnLE/q5+mKPseJLEMfiN+aXtx9pvCUt22A9
pl3q3vg6uAtQmm7/4vZfXl76tc9PpXfhLlqf3MDE83dnH81XT+PtsUNxT1QyYR50kPJOXt9eoZuf
IhBfULkLD3mFpeU9kjR6L92ljW8eYaK7d6PPyehTiNq0pztSRf7c+schUnN9MjdKP+jdoHGTvWzf
M+8YGvhxvr2uo9jiAKmZBewZ7ivIz+gRYgfBcTXhi+9/9OMWJ+EFSimx6UvMJ30Ff9p5g4Ef9/kN
ueeW+8Li94L2ScB9L/AtuB/J3ZHqFx3KwxLRQ+rf+pUHUte1oYUfvLxXeZV38g69Ydx2X+RDv/GP
mMUDec2HZJHs4/TL/wUfGoIvNzYl9+5v2t4qAeUXViFIN1cNnB44XVf1WPyIs7o2f2e6y+jY2XlO
4PBsc/B+YZ4eefraRRXXR9bcX7sb/ikh5G3IXcxN7xGQZIZbMgsSOSo5bb4QoPCv4+vkNsRvxj9N
zxEatp7ZQeUsKTtAv57vLK99Z7dB+2ujLszw0pVHss6lqy8sfsd1YGSHaoAHFs/EKqUjR7JPVG+5
7M5G18Dm8IsZ3tVhu9eKDjOFxWIbwEKKsETyvu6uV4UbOGkUIzhQfN5Gd/8+UDlk6tHOFzqLrDhN
gF7ZuAmySfrRLFSvFdXufHpzO4t/z0cS8L9szw4JpWFaumXjyfzn9ny8XHePlgUBGUi5v3jJFzJ8
EbLySgb8lclIEd+7BDKHWu4MIstw7wPQ86DqMhVPHk4zAVffRUnxKRyx9tfoUMh4qLzMF7dRjNJl
dPAbijsjzG88YwQAkrNsusUAeoRPzcFH396HW8HlzmO6VD4orhDtSs6D5IhqsA/kuqoecs/ezsf7
Iry4SD5xaCjFc3Bt9wMq4NfHxeXmYevDX+TcWn7Ww0eG/qebh8c53Qk+2eWH8sJ/YTeWqjpO22kD
KHF0XfmWmCvZzbm1U/swUFhOxE8Wag6TTb70kEmXTl4dFgB5VCZ/C+FGknd+Ytab3Jjt7/RO3PlG
psbm6EJ6Z4jPmwCbGrf2ct9O0hCBP0b05u6Cz/ghTHP+kjGDPVP5AAooA/37OLhqMGDud+MwMOdH
nyTTI1dl+S1naNoHAHQJhzjVnu7qLkAKn8oRrsUla7LcDA+ENMMC2gB/C6QsqCK1Uw9RoyHtzz2a
siubXozpF7TdAWjFSLBy79W7hSAngeWdyE6WV6AjbjrDuTlEsZBgxggNphqVjgRcbAQh1IMK6uEN
46XwP9cQQu0AtYK49uvwyKP7OW0pHv3p+v63ywrugitsGlKHNRBD+nOWHLDPy2sFF782bR2i9WPu
ar32ez3AnzoxejXJOE1UvtOoB06zS9L+LULPul/F5XA3znvgwjtGt+5Tp1kz0yCfxgqO993tkv4r
AceDMOIaNMEjOHWBT0FLJTLD34M16uwZISoJ3Wznbvt1r+wgC9pr9W7dJoKjG8k5AJnCXOwI59YO
tl7n34uE/Z8Kv3z6ttK2dIMVwja/je7axJtJu20hlbkmm+HV19/zJD5xqVWfJgn/6+zTqAOygQPg
ZxKcAKi02EkvgcETZIY2vjyK84NXxLZv+pRbA5DtvWsv7T4iNLW43Ql7odY8IyY8F8hiH5wQGQI2
+exhBKKR21ZmwEfbpwc9RJeby402I3vwvz/0My/5FkbpChGKJc0NA0nAPy+5nmVHM9Vbh8HuEYPT
ulFUP9yLWU7HFi2kTyujD0gl4Jrvgqsaop/+U9T8l7MO94cyOyh0vkztzwNQ97udZexZUyxjclFe
gUk0swd2mjowVmWUkuM5aer+GKL9BbJmqX+88beMrY0ogoH7Jpf7QcVEB9DVLvE/0KvVvrEQ8J1f
rV33gKCCeb70tW6qUxw1tSI+nlZqHiBAgWjILuvW6103o7Ryg4rekoYl4BMr756bfU/HRojdyNdG
+6VDA784QqcBeGYrXmp39mDh6nFOIwaVCBGXvpxWlzqGO7PejVP1EWiErqrOuDLHexqvRhvjRuHR
vte1ekPtrvTpuQ23Kd7p55t/ONwRXzn5qvR/awJJ5dxR0fy2FdqKeGaY28dAVesIUQQksqCO32D6
jKwzPMkjbOL7cNs8AOV9NhS3UrBOVOyd06vexMDCzghRmiUWYp/Z+TygD8RgKfS9bxqRQg2Zi6Pf
9GGZQ1WodGySba8i4lYiLUW6S4c4uV/cwbPXSmxqO3jO6SgF7Q02IkNQ4oHhyPHy2phZqN7Y+QS/
n3e1g92HsAAO/DrQlQviJadpbWTh6Q4JNn83IGy1lDYylw93/Wi/H26IMkBgrCEMtqcVpMEHPJu2
5fjyhFNvZ56HJVKzOQQXhO0Tq10n5waY1gHy0frONW460q4wtFFLU35YWTQZw/+ZZL+N8W85t/6o
DG27Wx8GV2R2wBRcahTHcCKFonA5YBMGHWdf74JTChUL+YcasWPQ7pOz/dVuT3Jt1mSGr8Ix2AEA
VHHuTrXqhybifxq1TAZVo5WtKG3VpHXx5yy0MnVfnBSsuE4ICZ7i6haDUHykYxkN/15xZEH5fi5U
XdewdxF0/Xf8N6y4Y0aCdkBFoqdneGCg+r19UCevWj+EK/rflpbf3+rbhzI5+Pte1aEgWdAlT6ub
9MmoZgK6b1Noe70eug1F+w4khwtg5bOvHF9xlmiuC3s/axZrY6ij3reNdczNHjcxwXDXaJ/fQB1B
A4CyVsGQaV3jf5+gJ8PzP2fIUtmICLfa/+k4PFrX816rlANmML39fWndUXu+46/hcUk0BeyoRXet
Nbod0KR1b7uX4v7jrvDXM0e8TDFL0TR8uf4cDk6p28qp3RwGdwXOcOat608YZby/jqt46zZfE282
cVPN//3Rtb8NQ012AygCDEJTjus3LM/+0q4quwWvW7yStKoGfzrZKXDH94nevBSwxq2ReoX0ULtn
0N3lum8pQvZEKqhaA5WBuKDhGo+QZGOBWWL9LVuE3+U4R/Dl8Qpb0vkp11f/kurrvx/zt1F23yqH
9JrfEcU8b9AQuF5GgBVU/ZW1Oj0HwFjW6g+n6S9B7B/v+G3nylD5sY8pA8SoKebve6o2N/PgoH/m
p7g8ve6Mn0bkTx/x2/oFydWothfe0ALwlbUEuuiJajilZ4wRT+3P27G3rs0fVoq/DgaAwFi+ORZV
1W8n1kqVtMZIm8FwhqffS5u4dYSWNQIq/cOwkxP2fcYR+lkaTVvkJ5/F3d+G3dksjN0JUeyBvXVQ
3TLxzf6SYd/avx5Ltq82ilfXnYhhBsC8S2w82RTV0xwYtHh37aperiVbTfMO9bZTH7wzPPjqp4OU
gtZ/DxI4raobID2+cx4ubQuPFCzioKgHGniaQ0bIsAfyfsPnYb4GVCqkT6EWl0i+xrneCszL+Kab
HlhWIg3mrFVQrdERbqlfdVTZ7mdABM378Tz89/n82xKvabSfLV11CC6/xZRt44aUa0EaYTlzAJSM
lFqNOVf/fhfVlgHw/YzAjpH6msqC9KSV/3bZtmelwVn5hF/SyadjRmNw9ejuV7ekPQBaZ3rVBBi5
p1E4Os/gcM6qST2jOkbJbR3dg3VUk/Xp1LrbIZZi3LYkpH47dAjs0OnU/XqkU2s9TaCbDnR6rO49
kaK9vSHy8daLG17CaB298EY9RDD8E/n/3i96IiwJvYQSLbOE29V9Hyld6Mjk9apHPWcgJRF4YJOG
VEgJHeogFmF397w4zOQuKiSSEWjhMbFpyH+RKdXJNbGR6PLwrlhlfcV/UFQC30aZ4JzQK6Bgq/it
njaAkrDCdBlBce6sQkAGnbOHb7d3nkMP5MvoGB2qQR2jf45rT3FJOcFP8XiMrdj4yPcsEFUiAHkB
9AD+L4bHWFnK32Tuboimj78N8IX7qe3//1xPU5rsMFtgpX4bN7sW8FSlqfaDHWk3BU8KdVLLk8ol
8n+eSe0SY2zKoPC/SNqzkRRLuVqVq3xZQ9jV7r5rR1IdpPK3sJ4vArI82M+qjRRZLwvErqif2oLZ
o97HYKDwE/GUDSXZSDrNZZd0lw4Er7Pv0sZ5gd8+vvI2UnXEbpeGP+qfUuVBUMHLvUcEENKz4qvX
eMXgRH2HDl3csD0FrTHEaESASfwh03EtNRJ+7GeCB3gAqXxdA+WFOjx1oYsPQY9KfR3ITX6/0tCE
HszrIdlImcTmSyoohiuFRezZn1/yMwInjKk1ZTYqRqtb995tEmTzGCJqoAyw9OTqU4b3uJbDnJYS
QEwkrLYxPkZklP+ekn+NuCgeGICINYryiuxcv83I3Gkc/dgw87V9YlMtwzA5QNddF0DXASsopL+C
Nfa64BCXKKRkhUfFvnxrv95HLVKMwWVWf17eAO9d9A4DDG5dc6NF/UPOaWp/W0tBl5iS+kI6MeXx
345Tv7WK1hlZlsGRMiA6+OEZUxw3m51pPgc5BXsZF9KeaUJ7LI/jkkS2f6LKB4KPAj2LyuAxQwKO
ktDbEwNSUi3ejWmXsxPPBQ5yiA4UDUu6NCUKv/XUWpY+Ve482IeYjwfO8javACeQV0/ZRgM0jVgv
cNNxkQNm7Sh91pKA+8fg6qlBPoBbGBExKsWnA60EaIuUzsvnOEAs9n1NxWDtrhqPIhv6qLwCdm80
ibbDA2C/h7sNZ8qctnHPCBwUB65DI6hXBHT+Mdx1WC7zftFByGe/yulNNrPt6jTJgUNAxdYgU5+7
rZdzd/31AFW2SjvbD6jWD+xvmJwxNb97ACdGKqVvkLb4EFI6l0WS4kgwfOPOzKfdFeR8buYOtfWc
42t5a78FJCLt7SJ+ovCtjWz+z8J3aYsytCNwikLinEixtWSBpXLGT5CHvXc6A1Khj1AgRqD3/f1d
3vPgUX/zNLSO1yM4iZ5U3wqmUM70pNBMlR7hd5bkujPJ3VckZJd5F9cE7lv772d39I4I9rOSXlOW
RKvToyrJeVWlakvRrgHZQ8FyYbjvSHP5ZXLzadU/4T3yhOVSqploR/FHpsvrgVFMFEp/MndRw4VN
zrHjRvd8UfJmD2U5b5qkI0qhAJlD8guenFMq13gQgT7PTpgMlLt2buqnrMVSGW2ilMUePvmHVI5k
lssGgIubm/vHeB8hCNdPmeds8O6XNVoHlI3AgHSxtfJx6OZ/dNl5beDpdEKLYTbOhwjJvcnasPWs
j21E4ZHHUsbytNXlh5BeehrSX2cjgJQgb7XlQDeDyTJRA9lFjlFvJR0OjU8gn+XS1VyA/3yKozdf
rUrKYIMEspb79UHSTtUVxTwPjig33bX8LBZ1PT5imA5TFinMgmhaMJyXBd0RuSSyhSFbKTVRDlM2
KfkLOZKNtE94bdQj4q17jdjuOLY116Xo3kLbnfcSysvex0eFtiF/D50zzF7rOd8D8IEc/i48006R
NocspLzrahKNqE/zk4wH+TxQzfw6LvxdyC7KxqvxFvL/r3Hy68Jvzp69zNzp0SvoxOBvEa25Lvw2
LNgxEfvkdbb8Dv+YMq/23H+B6Q9S6t3y0SCMeo8PUB6DdcBJ92/LfdwaYdDN/T+t1OqTvPY9ePp9
Cfy22d6vJ6tukUQNoI6yGebJ3VOiwv1A3Yw6I+w19lzpiknh+w2fUPc6oN8Wpha9PlmjUAUMcIXw
fzW7HpE2zYl0kB4d0ob23/Nu3t1/ydbFpOnJNmWyFdquFgZV14lwcuCuvDuISjd6JNIklL4XRHRm
Yhqs/QmhCnYi7teNJsBHL6FRtpleGCxHwB39Vkij0s8GlNACBcXFtXejXm8mVIkT6Xx8Ze5cwh+c
sri/+qGeA6f1byGu4DwUzRTg9ffQs9aKVvuctfeDhXRS6QOyUD/7IJy2nrRR17FEC1hnsPRBNY8k
FOQnOvSy7P1a4Fs0LYFU+sgvMxvuxBgXdyzTQ0B10prQh4Xb2WBlTUOiCgRsx0szhmSQZvwxaqto
frl5wsC+cW6w3O7o7sduii8gF1EGVMlNzglilAhMUkL2juhTChjHiJypQbfjET5oQa8jh56p3PAm
kt4C8Q7Fdr7env3gFzBK/MoG4r5IIxhpAT7vc7lnJVWolqebu1cFvzoncihyuL8+VT3Afh2+BoJl
roK2opSxIc7LiUuQA77id8f774nG75TQ8Wwh+n4gkG7SccGqis1YAr7GL0cma7Bv9o4jgx3zMEb5
Fdn124R4n50SF+8hOD72TbS5u2/Sk5ItScg1qn9LpJUnr2RHRIRACqVxXHabUG5yNnDACvQhJ30K
HsOX7tDR12ItRm2U/490ZETbE0uWAWcTJdDnJA0dJuidFoasJsDDQpnqqImyQEuQh7cPqxTaYQRp
MhOk1ScLB2WvMeObZl+Bzuh+foxTXwa3XGYu/IuMnrNfAoiUUETh+BHiJFcpVzq5igCM5F4laGYS
NrDTQI9gY8zYU+He++TkEUkgF4Xe+DCb4ehHyuO8UArFRbInP665S15FB0SJRhNbM/srJxcNGL63
uLpGRBFVztkC6i8XHxYDV0w6X9XEeO7GJD4JYwCXKsCAPJ9qi0QT4xMXBzV8jjrvyFEeEjXcz5x3
QS9cAhpLA3z7aGsiMgWYtqEDdwpq/0qQxW++EjAqaLmgJgLgyGTPlwtahrTlfeXrxvMfPINGKLJ4
rIs36Y7S/5cgXf4U8dBI5SPIkKRYwZKGEC4jF6Xn54AGcEDEoLr3GIVz/9qXCELOmYQrcpKxNors
mPYwH1SSQKA1r4I+uIsRAXzkzj7U5hIzoTYKeNQJJYbah1VEL1DOz/OA6B+k/NIO4WhKrEMQuCMV
RQ2a26/mKaeUj6oFRzwA8t4D1tB2iqpM/xQDAH2iHeg0DR4hUh9+tbR0Gl+U1TtaH5VDSdHYoG02
ktyvhtB6aJ8VJHIfMu3pFm0uTPTSW7zIWi096jcCvKks7bJQHPogvZmRMjuvLCGSVgEJZ7Aw+zkB
gjaRx4oNSu7P1MseL2SPgl/FFzFs30GH59X+0rwtSVgT8rfM6JtXDiRA/fWasgYcOjXzSPqpJe8t
7457PZsLqoPMf8AkBCN698Jnk3mEP9fz3VjNqHDyXnIFjjSW5bRuuycWF7AnMy3Z9Q99Z3CmCcJK
9VjJ6mYnv9rG9ls11TrneUFTfDc9Rllw78jjclqkz18xprAd4wuwR1/eAFM6Ru7WR+SFCPMWy3dB
0Ci8vQwb1j8UowGpbNnzjJZgbt/BadDeV1ZOYPvtSStoBfaoFVw7EryiqiJa4FloryTi/YURuMcS
4csUQTy+/yuc5ScCWUOCVTADuzkMt/mBYYSkQwS+OTiDQTgOUbtn7EguQO5BIgFeuFfwuxJLtUEm
moF/qqsPUGHvyl3tvrzJMzimIGH15fLzRHYhoAndc/85AcYH3vT89oQuRNCemz6uooHAVs7PKNd2
0xFUMfAe8j/4kxlxpg+zkp9TkRCiWwugg58FxwJeT/IQ/xOhMV5ASh5FnM/XXckEyiHhPsOwxcAh
U2ezlJBCzrBcAwzmVF8fGCz2N/DWnKN3qNlD07tOr1P5fGQM43p4iuQM/Jqljy6wKIao5EDgwp/X
5k1Wp+eORa7hydlDpjO5TXTOk9RsDt4nZEOObsdiINdWbgewUg+fxhALwcONsdMjxxJUlNzKJzIK
Nq9LfiNTlgSHJEpgQSQz8WwCfZRtJuPsPlw++LsYR8BwpXVbJr/iSAn3UN7mBuCJWJW9gci/JhAE
uuMtATLigezOk+VKQD4C6ZEwcc1f2MRKF59SHwUAKQFIGCrwmCZQPb1H/5yEBHgwkDwKAvwGLohA
CeBMghrWM94CFOs5m9wTyMl9eAoJzrw6GAwCIEO1u8GYHJAeFQlfMD0YZ/ewqB5uE6lHXHw6DrTp
M+pTYPpIcqhOcK1/1atuPszaJ17lyhvL8zD14a/rhcKz5JnHxXqo1y4k/xlGiAMpY0iB5MrgkpIJ
qrOkRBdfCiD08p5vKJ8vc7/GHWBSUihD1YUdc3N6AoZ2I3Uhv2IiHzS9k08rVGYg8tQs3LLl7Z4D
UGBQEiwSS/FavVU7OrqSC3CGbTeZf+gsKgtZJDhTZfRFwcz9+prTM+SODt8ktaojPNRYVbPgGvEs
ATnh6yWQGu+LVUkupqC25tM1AAxA+NzkBY6kEASrXVicIzkMYBvel1x9uf4AQN0V8K7l0d1IOiAJ
gBzn4hqOT0N5CWBgUq/jeO7P3x5fuBFz7U9+Czc04JVEDgIgunI1j8GZaLoiHbXl7Xm1r33M2kwA
QtFuR6ohh+OzG5CskK7ggQ7EonytI42i3zky+g8GanSNmlfrM3/BViy0PosX9EGisrN752sfPtAf
XO3h0mxMpPBBet66ZeewunwIPsFaaP6a8tlGJfUEyf2lkfORHWxkQWhFR4YLzkyhXEXsbcmSJT8G
ykR8JOP+MuByPq8vi0m4m+0wwRV8mJSrdEb4ajVwgyDw+JZsEjmDkpmdUTovQqlxSuIr7ySYmUba
w17xcd0InExQJZKYifa5Ea5fzhtw9S1QrRoIG2B63S2LOKJ0gq2/DA5djCCqbtUFZl91D2jEu+0e
kqj8+Pg6dNORA+5Vfvvf22mggFhTwuZLoYpXDa6BFRnvMuIvvir1vot/DsrFya8DlJD8bKL28DLh
eIvVr89HSXchk+fuHze7mcUkUkLjXXvhJYHkSWIoe9SF8VKQ/j9iSepZF4gj5UyiRtelcB8wp/hb
HEoAYardi2ckIIWCkkqCpNoytnQ3I76S+JueJgFSAdyKufVDpU//WxPKtHVFBU5Hmd/5VkIrDaNa
3zBJG5SDbJZPTsmjiyxODANkjKU7vPjCU5cHCPV5X4Dj19lxVE32aHZVXj2rZ5cNwSh2wSb57ksx
uS1ui2qjQG9UvsqZpXunBajzzKFBizkBLs/FZDs6JciL71dGgJLHaVyNHbhAVQ/5L2UubwRN1Oqz
VYxRKH64VoeNMM6G137dP3YKQpcpenWsFO5ggIpW+C4blt0t8M/x8DLOpjnFoy3b8PVtN2/edp/p
K4wWCMb+lQLrSKg62bR5Y/uFZrTrtfvQ8w89Jc77vFOn6DV9u3tFfKyaq28lf6Qui1f1zdDCeo9v
AkpZ3u61xaI7PryKxACsIvKXufPW7h/G+yECnzCTzn36/FHa3Q2yJEvyWUXJYE8hmQ72AqIj95nD
3UD5WHfQKR9vk3Tt5qN8tJ2oHil1sqP2kigDgU3VyW1QzYpRMdon2MoJNNt+F84swENECjzzJZvw
hNFhduT7OTnzvPME0eFBDf/gzB45UAZZ7d27dQ/p/OEOCsxuWkyvfIxpOd4N1+zU42KqiIPBCOZM
fILHpZEhkIZPsriMC55z5nt7pHYZkNjSDY1YSYQLpq+yuSZ/1x4ZCXYR5qRa2hNI+/pIH9lJCVEj
Mz1nBI97D9vmfsKexEun6XQf72w3e93PHQQVeH0OZGos1/j/Do3+NTY76LNFGJT3mCiX8NFTe7dB
E12hG51ZDfkI9fz5AbaQdeCsYPZCP9gTbUFK1KHwhRDg3Hpf+CBNsrna/fec+UbURl3a0duaZWOz
DsmZPsc3eF26W+v2AROOoRYdFsgzHVlGNVhafkX3p0RJ3FOhSind2yM4rl3EHiBgUlRDadgKUWsC
o6BRTUTPG9OhpfKBNRNIAJgienCf0pdPX/QKqWBRPeVTHXJUaVzFgrttffz7g+hyoP9XO/r1QbDH
M0DKAbwH4s7jv5XP9w3+Q7pWN4nSc95bhNh7/4b6EIkXSVucvdSwRBvUDDsppDEjQq9eocD1hVhq
xlYFw6OZF+jGgB46Lg+UJpuec+2KhG8bwROkFHyb9JyTQ3jwynU6/Fi/+c/xo+qkCgTUgddtfG9Q
aq39Wi/NWknMOrQB3lcXQgYd75L0iswXnHj0N1h+TozDO3Z9VBl3pGuPzRmBJ+OHZsQvrYg/z6YB
u1Q3oTJYtmN87z5vTw/z2r5uq+QXiP3yxXAwxlJ+uMODxOTEx8WrlycUM4bb7vXl6JvQCIwI6hMk
ALTPQg3nAFxukehnQ3R3dC2oAskO0UKfQsD7cCeDFgoMzrDY5InfGR99A/ajw13qs4wElDhfYort
V52M3Jr/yZbshGjKW6y9/iutbbecpZ1175ScR1Z4S5BmCJ+1FlkMSYYVdMQCp2+RaegdMfpTO49l
0QM2Py8+0XO23HKYhehYEuESYrHYrq5v+OoRrg/DrhsQA6+CiDJgsItJrCZA5/xwOIlWl8G7w71m
F2ZbF87yaBfLmq6MMK709OQB1BSYJcu06wTdbuENknXnMW7HxE6DW+afru52gt/6PjhOUUOP2Ojh
F4L/AW5MdVgZ5h94JuxmiEfEu342IGho6AjkhPAvFq2XOzEdhUuA/VhcRLeBHeIjxqZ8IOW+D1jb
Cd8Os8Oot/M3GxgL9CwMYvCiu+xJGlsD4BTkrj7KYiqD/qlTolZm0zQ8dkCH9BTgrBjCRuTEJHU4
kkjkFkLpH5lBJyV8wD8rynproPVE2yQIadimZETPF9xLJPEl+pN81dLmI26YT48u3Vm/U48JBqI7
L3/q5P4PK4D6ZwNNVgADUTSHZQysrGXZ33Z/+4Afwq6FN/2Dcpb1Wt+irD2/asBRlP7d6dTFsmyw
EkeQto9rcoXBfT399yLEu/x3FqttRyayhWsQs+fPVagxnWNalVqVQHTf0lDXPNQgMTSmImqU/hp0
4cXbYmJMgXUXFXismGieuXvdM4/og0TYF9tHz0Jz5tE5kHCg0VuHjvHeQoNCT6kYwIW6MU3QPraA
UK6Dsoptamt1iOec2UbvOERNpak7JwB5aZyVYUXX8Ojx9OOLPj1jw0fNIPO18TY6RttYS3QfEvHN
zT+VVblkcQeweDmikOTW4FpunnMIStaeD+5Qka2k0E4BFWFhDAkMVLJHFVc5C/dUcilLLM2P22qk
TBuK9zskuFzzA0QHkrGGj3JYzQeDwLCUbthjkp791t4/3320iXekma5+ghMVqOiiwTa4+jsSErhq
SItNiJWWxuyI0l5JvvrZwlI1ua2K4yxNNwjLAlpEZQyEQhGm5x4SY3pitfrroXbyjgkzSwm1i1cQ
soHq3nYPWVAZn+3H0G767X3UcGfZIWi3yZbuPuYDWsvb5j0QKkAiq8BQ0ZXGv7CTnvqI0lm00rbR
meUJMDp6j/oP8CL9b2PY0sA8O8hoGmhf/zl+Hvf1Y41hOg0wqNCqrPUIwtXwiE7D0h5xeGcgA6yJ
cB6JO8tqHzzuH5nun9eza/PeRsxJyT5KJbIUVlPkRTNjZUHjs5AjBiSBnVnTPddU381JauHIszmm
IN6dnqUvf5gJMtD/3EDapoZcgmPCzQA38a3rfr0ddbUyVUg4lLZRKRmV+H7m0YnMxAzNzr2//QmL
9CcgzLYVmfgoouDYYIGsfkLpfwsAzPyxu2W5U8cacn771xuj+ojfR/qqFVEb7ewG8y7X0D/1NEbu
vfjU88/j/Ip4xNp61UtcHuf/PgXP9ea3UyAH5OgadEAWJk35zynIW2tIHXcL/JtRJVm+e9ubZMe4
V2wRz1LORNyFzrK6NdztyaSjqrm4dqNlNTaaYcH6f6qdyLqQulVnvDBvaMZn0KhIG9PqFp2NgXGY
antKeI8qqpmzWdZHSNR2AMRcjGB/3Zyul46CueK2QhAet6L9w9fwXKiWF6cKTzbJPYbXVnQHfHKN
9+ipXYmZWm3oleX7PjGozBmjmtw+XbXVXkoRpB1sjSMse1Xc0wlQGr+yZ+n1xSxgZCNZm96gZGFC
fDmvMWfQfIwcDw0E6DZ1sRxFrT1SrGzJjtVvFe/OZe87heWBF8RWCeMWc8fkuryq23dd+0HGU1X/
BI8+BwfkIBZmx0Y8m6vy57xqtPZ1X51bj5E6PX21WmF7SiB66ellSHBCbIMn5vEcYVOxTSNHPDwC
2/LpxlBE0NzdZHfsm1+XljS2do8OkRkCIDXtXPA3ln/ZVLl3/NhuXUytq9fbwwW0daVuuWQO3zZt
rMTDKyVMy6vele7+Te8fP3CWekFM3u5Z+Ep59uYxcV7XHQOeanz+ctgRAG2iCOuRTYnyAOq+O3/7
CO5tdKYUt0U1NTwt87CJihm66zaWbruwQe2bztVm22//D2HntZy42m3RJ1KVcrglKJEx4HCjst22
AsoSIPT0Z8j7VP1t3GWqd+zduxGSvrTWnGMSkjUyKTtsjrb6eHWv1Bg9mJFGM8e+L2zMJzNiGQ8A
DVCw7qiKb5T172+/9HM4SuKgmGUyw9tkaMN//2s41pdYPBctEdXAwzg8WPg3+F6N8GFqc73xijSZ
Hlno7nzqF1nv+6D7/rE3D1pSksDsLTncJCERFGyhT7SOjw8pNC/C5uLtMffPnnFyCgveIrMgflSn
dwjwwB1QwWyXVX2USoQajbLp6pj5nbAA+S33rlgswakrVxsD0uW8T3ahYs7S7IVn3eSToN+RsUgt
rA9YJmmKvJvPDQUZQPsI9F4lYUVJ4FQy0qZ6+EA+rwxB9rQ6kz9Q0xAGAm4dGutTi3gf7cKclpbd
+tpnqE2rOUViLhqhmC8C3+8J30s+IHZd3b59Mcqtmi7qki3i5IKRIn8vm4OS+jUGS+rUyiE96OeH
5jmwyRjBeYzfg6CU+XGxhrERTbTyo7GlbftIvkzYuG3uED4oCXDZw02hTR3KSSP9yOrtVqSmiIoD
82p3mURE+o7bIeaUA9GA4uoPMCGPRK+OtejTKF9N/EWhez67LSEGUuzUGK6E852HLQ+L4Y9nPcC2
LbZaBmLL769YX7RdfQ06dYEs15WHEICP+PIqNowZHf1PQ1EW+EJnUNdnttMJzkgvhK965+ZdMlDO
ctxTonlskFFyPKghbRdCIX9/IeWbBZ1FQBJZzpn+2ZUqnO++X6NV9W140Qx1LgrJ5CJwJEgLWyAo
XmhhB7O/OQWtraW5oxCGIFCpSk7jHKQKoXfaQF1N23HVXCZhr6wFs7UFsZqGV4qV5FOEGaP5VScT
6/dr1n5Olgr3k6AB8GIyatnbTaxWXfWr2JWLTKAsraPwISK59+ELQ391y4LYiwUBgaM8e1Iv9EUM
0CJq5aoNEinpNJZz4hVISGC1zalKGnZjTGppHmkA7lm8LqtKnrem9QjddqHHuivKkDHCjtk1/zyd
0KY4ALYA3pKNYuESLtClELV3VZdSI1LV1x+lBgNcLXphQOCGmLFl25vCrEIALpIZ9/vNuD1V8AAx
gckY5rGWqiZH8+8PsM6roDUl5uU4x1XcEEszisvBecBuNSgX2nlYPF5Q9pv6H7FI/UKYaNGdt+gG
LDYsXyxayE+xUhAAQZHg+0WEWWG0VnSR5yG5Dmc/qdieEjykii/nC4Me+VabA+P9uJ43ZTtkwSyg
igk0rYq3E6HSkIZ/vyvqzTlnuCsqpy0KA3iXOencvCJGcCVy9ixoixK6X3hM3Zi9fZqVAOk/y1Zp
R31ABuIAQT51khvIL12YTha9jHItq+woUPY1icvAijXMXuax9k1ImmKANZHjkkrnEfHxpcRJr583
BlECHXxdQ3u2rGafkbp0Arkb6h/pmVMCMd/Stm5buye0IxDN6clMXZHDlHzCInNEy1i/hCcW5SS/
U7ORf65x7OusYYhgD1Ghvn1/LEnZZHJ6SoJFQstQOfYcteuO08S2AapWZOeJen5BbA5Q+XjW3P6o
ugR62jlDJ7nu9YJwqhyFPARJDdpvB6X996ckfa+HD6/NcH3si4EVggtUbxZD6PVt2gkhrUx504uP
p1hfCYRV1lY2E7IzWPuLk2lgSOSPoB6ijynsYZGV03pLXN5MzAhNirRHmXDoLrnzBknf1Upf16Yb
IvxN2OrsEW6361pwgvoidtIXJyzlRVGiV5IDqiMB9R9XaVbSYyJoQrHWQ7ZXB2kVwD3xlsHHnZv0
j4dowsQTNfTdMlS1G+dKasRxHTXXYjdIPSTa64g5OU4WNC/ufNKXO+R/C5aOi5c8P/iA1CkhkYMI
/P6+qPqx7utz1+y00yh+1X3TvxB3PVdw1yozuNwnBbIkvs3OOxLpNqk6+EHkly47w78cHdapFm3w
eRU8N3twW83+BEl3nwcbNgt/SkQcH5hG+T8qmYHvXTB8hJ9Z6IWlrSNuAI3BichN3jhRfwautikP
XwGik2YukMLJ8ZuGud+9UNz3j2vpVfBP6/RlKPnxfk6GMGCGFt2gQSs1dDQ//9C0/CN5fwYT9CCV
tNBvUkWLRiFaLySfztA1GmpApT/ojdA0UgsaVI2DS4C6kJv78iNv476lmNRWFMxz4BwrmSiRt5ql
wb4g69wlLpn2ld0i50FlOW1Fv8YzMSQSsGrPTq7lWZ7gXdx8LHhDm5QVi4bTUGDUp5FTTIspMYVc
s9/4oqPvQ2KsVafp/lBfb+/aBb62HD+eMM5lidLQ4OS9maiVsGyNs9A0uwEmF2GBWKHl9gcyienU
Hmplv/W6ORKlJaOd83ngx+4gbh4kOwMuZ1BTpABGj2g02odB05jaymNqwxlkVR01zsAu2OHmQGfd
jT6y8fo8QuEL8P3JcArPGpp5liN/ubf/a2BixuB2g/x6HTqlx+dyKx1QTfCnBPeDVOah/y9Php7v
f88Ig9ukdagBssMEOeZqngBYsLZ/Hww3m7f/xgIIYMY/+V70H27GgpHnlaIExKA19SCgvBxY53N9
HxwPvZw5Z0LNI6b2i4rMThfGcidzGGtG7VVw8u61Fl+U80ty9c+U9KzB4tzT6CyPd86N31e5r2sk
fUykbyBTz2Oi+j5eGzGMyag+5dtzSZgggIHBw1QkEwvhlXW9Y3e9mRH/+zRCHegAgA+iZnBzR6RI
yZRevYDvrd8CjguG+noVUJFmB6FkY306TyLdnIRyNDorC4MTpC7bokl8B4EiVDN/fz5fa8PNm0w9
lfAGkQIOvs+bteN0rkhvNEIEFkipOJ5nUxEsmGQfg20b7hPeRPZm17EiLE712FLR6U8kdv2xJxCk
ckFSrjnnN6WZ9eK+oeCMQrabw0FqaD2mlavoOC9mJ+HNIEuRPlcksxh2h3NpazQJ0iM5X+296ff7
RP/f/aUKw1pDjQgW6s1xIVAl60ywYrGlGmrlybhkrcuS9zRnBxFSVLz6WYfhXnB+v5P69+30j8/V
b0pheiUfKy1Ku520molX4q/o9pPGjkmIsI7r4vSKnznEb449bActchtCyiUa0a+BOaZrk9ldezyv
xYP5ga+dcML6E1t/tj5vNSL8kKlVhI9UD/oM5/BBZPb9E8waD2RhtBV3/HsFlZETDoc/1Gas8J8n
v3r7/Ssq/7y19IuQHUvU4OSbV7ePSbIpsmO5Pal2FY37QvbSyLCFOPZ0gbwwgyBoUgPVUd2yBFwc
VSnJDl+onGyqrPvoldM0jMP3KHgk1m+lnqWRjISoGZqJp7Eicf7ObdWApliqfhKAt8nKO++7/H0/
8v9P6X9f4auw8Fe9IrrGwTm6puX2WJG/GG6vxYcGUq5DGlT/0Y62ZL4S13k0kNGC1GYDzlFn1vYy
+i+9ASXD1kU0vUzbXqOXthy2qwk+jz4OId2Lo1Nkp5oR39vgDXuTH4PUJGtKV4nl+gG/KXpBiRRL
zrY1m+0edyDygGpKuHRL4oVKIbx4xGVcEW+sEzvQ9Pee+79ebRJVcDoyQ3I6ujkGlGV3qmK17XZX
QF1oICRHz6fII7Kp+XyBM2jtonRDSE4u7jphngAZBpAqvUob5AH7DDWkNG3MHdEV9T69kAjkXMm3
VVy5fEiDO5v1fz1f2GwwfEENiqJ484pepKGd2RbZNj5tm9iXEmg52ds1vbfLu/c5N2uGIFmnoJPT
bCsHiLNadI7IoZs3vdDuPHx5uLnfHz4lD8VkV6kzpf1YL8LzVewNySy2R2bijMLkNDVHQmwb5iaR
YaKGH4n13KleK78KCK0IjZJmXbNM+2n3UeM7UrVRKMxOF2ObRc/W5d5yNhx+flweJ9Zh/cCR8NUq
+2tA9WmsEM4SltuIgkHOimCmyCGbEwF/Z7vmlUyi2r2U1xeqVGpEesp5l3UgKfPsU2H79/sMZf58
LIMZV9cNDNVMUl9Hpb+upqz7wDxSHdzqL81US8c9ERr8UbutOu0fjq/hWyiO9Bcon2zaSNV7lZcl
0xU+K+IAw0Xw0WKRUW0tnJBCQh/tOMup8K6xmHUITNfSG+2GtJsTCGDqc3k1cKrp4nlEuBMyhpBq
EEvZ5w/kUsg5vdLFJsDObHZlPz2HhfpHRP92EBBgtOnoWE9Uevs1IYvalOYVgjLdK5DjSWONtsB7
T9UopoOMEAa9eTHRzV2POj6+c0Qb3tSbBwgKQxruGdZ+45a8dEyUJu0UdmjJZdbDp4gpNll05gK6
J9P7y+Q/Pw0zrWKIGkWzm3FTqolZFWJbbbXrsRj16ixKfOF4dTTrcmeq/+f34tBuEAel0Ce6PfD1
UR4KQlNtOzW1u0ImmoW04LNr0O+M9Q+c87+/e19b2dsbiS+HgcqXY568mSVjgbNgn1Ygz6mVpCPy
WComY3hbaJ9o1UfjM5jRVb2jCYsYnYbNp77Ttskn+WkAb/bq7vosvdT0/wskuRBFN/C0h07S2MBm
II5Sc3otJr9f85dc5vaaWccZv5quQ0a5eRygK5Nr3JXHbVk8N8eHVqdd1NaT1Nga0ZTBbJBuQdrf
iX5tQCOEZi+hYtfKr852frmzc/vXAzN1RH2iItITvX0RE6JCkkgkNdpkq0b5K9d9zUi8smRla+yz
cG9ZvSmADnsBGP7IB6H5k+Bj3RLZtDq4CLXBAzNftBVxn75gJ4vTdEjFxqmDcj/yFIQm2D2XAhoJ
Cf/LEeOZtdS24nPnk0nhELLG8KXci3W6nmJOn6Z+ML7OlJEJwBC0IdINTlyOcefB/eNcBSiMG8UU
Z1Gcu+0gV5WU52nOliCEIN6HE72ZV6cXVXlky24J1iwHo21Vwz0UhX6r8yoheClkm7spHRHtVH7Z
O8OC1ThHNLS/v1b6P9asv65O/VrT/pqGtUsbaH2iZNtC5NR6NNm1JLNjpCw4/QX5cZ0V3aFABdFd
kZxbxug47a4q6WTnRSFehwbN8koXKWEzE2pIE9RkWrEb4+e88qRPIraVqYjr6EL7S9Tm12raR9Ey
0/eZ9FB2B1MOR5l4cvNY9mt9dq2pAWSSR+8MLp8nYGWLy0ko5sBtwJTn1zHKifhZIvgqPJ9GajXT
j9qmMpd1+qa3xNhJrUtFxyn4HgW04OQCRtSoJhvToOyRsYvnzPb7DZTkf0yT/3u87Lf573/dQDks
GjFuk3xLFnavHvIOMSdkqZPwmUXJWsK2Cuj3Ih2OMQ4z8R6p+ec+n5eL7Sa5fqJMCfhmE3Wuwu4a
0krdshaYiOxUCT6okPtqANTVCeRyqRpIklXtzhnqH2fj7x98Mx1dk6DNTpcq2+a1e9LNUfvn2B4u
x2VqcZykgyZYj1pJD7kZ5af3FGxGsTXahRRId6Yi6R8vsEwqmTyoDPXhoP79/ld9HPfGVS23l+Ax
5W3MDA674ijX6WtzpqQHIcRopIMjuRoGEzRvxPmF9fL31+AfM+JwyqLwPogFldu3INcB5GWamm8D
PsxEmJcpTqwspZ6gz1yfCvLjnc8bHuzNciAPgT7SkDut6LfqRIXOi1mmer4VMbS1QyGq2lT4+ShT
YIGBDqBtONlim6mhoGPOhyiMM24K9sSun9NJvCn26JUR8bfKa0HWFKm1R0ddD+hRQudWA4ozhGJF
RgMmDUTq8ogfMwxT6MrkckozY1LugdtXCE35qXIvzwoOwXakT9AZUEcbCT7B2/7loYUJIkzYD0N4
wR/vDxYvyouofgG5MbwPv9+Zf823f9+Zr9TuvwdknRZ0JSwG5GWmSYQ19p5FsBqn26hppyEa2t4w
XL0nCvqyKo/YsGX8webLSVgcE2Ea0xDQqgPtmuGUZiXlygjSO28LeUU/Hx9YCeQoGk+P1W0Y139d
JFS6EAqtlm8RcGG8AgIxCL4N1wIEnu40+/p6WlKNlHAfbYZ+9Gd80B5kJ3yjleFjYN5eZqdZ9oiY
RN+iw5w2n9kVR9/xzSD/ZC79kRQsw3/+HHRWx8Ha2M/a2eArdugBokUkIgiTEyxa/vpujuaxp05q
N5yCImUKGZkruZqwuckQk80GixYYCA/Kiek0Iw9rG1EmTjg3vdCvHA6Ze20mIVBXMK5xY8dDPMfQ
k5++Yfv2LITpig/Edj+IMzUnWRLKMEV9iR8pmal2ip1II5OBtSV20pGvvrGPiiNo/AVWMtAIk+Uy
X2qOsKg/y1c8E4eWXGVltBw4BsdolPgUntW33B8kkdFmMA9yoS/6vnEpeaP9lt/I3Z0Vdx7hV2vg
ZgAOnm5dUznGDM23709QDjOzsSI53g49kVX9Xj6Zewt2BbkImIQ+GWizE16SJe04dUq3m1KR/NF5
SFdeYvBozEwf9QOOTh6/SbTGNConnvkcYT9Dq0rRCLEIRtxsogOR24p4vbyCnzqQFyueRwrOmX3x
oHNkDscxDQbQGH+EHeGFvw+mf+06VaKt6FYRGivJ1k3R8Zhp/Sm6tNFWTh4UBtMJKiVSFu1iVwJV
BAXClPTQmgA9pIgKbE/2x4tIuZgLZl8xpoJ454J+FjhMLohNu2WxoSI07vtth0DIChtUERPtY1Z/
npXXrp61JRButIf1QTnhfBnu6b1i8D/mWyLpSVkfwnMN8Wsb8NeA1btrnwtZgteVgOoL3GYYFBFE
UAul8N18qH+s6iouALbYCorvHwc9nVN6E+gBdgxZRYXcjLWc3NtNy6FS4gR8zqdK5JrtnYf9tUjd
vtIGpQG4zVRkUTt+v7fd5Srn9VEVaI6eSK7Ux63gsw2MgwoVWj+NSasqcPVZRy9oMG63uIeN56Rd
dkhutHZvAp/XVjEhaMlMCLaiAk7vnI9NDbVn9/77e/DjcagEwIE+VEh3Rwxwezg9iSXHoVqg00ac
HYffakbbOsRF3N0Z5z9HwPBJ7E0Nerd0kW5vitiFnSFnmbXpzo9B05Kga0sXedrWydgiCxOvBoC1
rYKqMsMCYNIZyWiEJSG54KM8DEeFfuf0eveKbrZep0DTw7RJhQ07zusVBoPiG4F3LXsKm758wRMd
b65XxzyPo/JTI9xYPQbjrvrMsBVJ927Pj/HI7eFQJhG4y6jA4/X9nbke1b7stCzcquSIokcCYTvS
k6VxfXMuJ9/UF+kV9LG5+f3x/9x1f//YLyHAX8OxLsOoPBlxuC37paCTmgRfy9woCPHT07IRFlK8
qa+bOOKMXt/ZeslDOeLbMFFJk7PoQfHnUBe5uf9mVhZNeUlZmEvZ6/IIFkAq9HZmYF9lm9OpT/pp
l/SkFNW1lxZLkwk+R7ydntbldd+qTpL6Yb5vNWnUSi/GFS1nde+xaHeu8eaxhEraannENV6aLW/F
9biM+stYxE3H88mqWUiuK64xDWb3xYkpijJbT+9Omj83599vlXWzzWmP+jlGWEBOSYRcHVjnqNiE
G2kB/HspHscQBlkVUdp+3Hs9vlRA3x4SaWyyLJIpOlTh1dtumVlLRZ6G6WXfTEsPIdkqPBirEmbG
YlHj1X8wF3hi5pGnrdBxzXp78aQ99H9S7St4zLTG5Xuy4xfqG2ElwfpWp0/53Hp4qlzpPdxm2+qV
YqCvPXTvZ6+dI/XH5lbMHojF9a1d7mn8SziZdc/9qp4Ei/7puFRmx73oi1t9L8zMl2CRPUSkUSbj
CTXvbXxgo04GsLoVPwPSlvRHYXZ8NeByUOUcQmmiqcXvdZ5XH7AS3rhk271ujwemW8KJL/h+wNXN
a+yp7+qCZtqmfiWna2RuoEAsgpfSA5d3iOY17ySOYm3dr3sbgMZTj/DwsszXNS3lhKa/5Zvulb1U
t1e841Lc1HPlPVlDy1iglw2edT9ZCDvtz3VzXRrL5M1Yyn73VALEMxeyzxYVYzzbapJ+AKLNEi/c
6huOwv55DuHM5cHbx5k209fsE+0r2V8KZiXTgZrCnSjcci6QeaINO0jo8dlycIvGy4EKlzuo08GA
8CjwP65Km4gkJ/Bl31qF9mUWfQxRVLLTrQkkmrUu+78NIcJbKAleZD86OG9DJ953MEfKeezKfvWK
Wgw41VKf57NBB9CD4a/fJOfslqRPCatw8KJJM2FKFsSqfzL97jG3w/2Q1pbOyycgg561PDnKUz8r
p80CoIxdLJly3oiLHK20WTc7+hKaAIJ3qlH7Fr8oswhd+zMKx+Om2dN3O26Ugd/hZtAf6keIkt7D
CTAPhJx96WKwIP4umEYD2sPWl90aV9a2c6O5MU92nas/h1uF+44j0YabsySn2imW/ey4kHlGHZl2
hEuss6dyFj1SePHBzO+0pcE/zgN+SMuWuyS8Bq61Ld3AOxMWenLCfTqTVx9nECftXF0H8941aXuG
Hr6saX6oHeyOH4xXFVBQ7viqpxFGcbSDebwwlt1QVZuFvjTTwVTo3hBIx2QDPSbxgLgtIFSOlBme
Exe9nEtpd+AruqSFk3JF3YRAFXlxnVKk10BtJt7FITjPq/ZE6JJrRBgZgLGTe91E3sWP1hW3PllJ
5GZdlgjrB/rJ+uqU8wbUynAxvR8ReRMuo3U5N1bk54xmvEWH1CuWhWMeVKe2eW/nCH435potOEIP
sve2rRutwhe+95DLQDRNDOyiWege6IlJsK7J8RsSG/jYj3p2sQn6e2xnQ25fxsXg+11ljuFe9gil
AFEgcnN7uCbq+CPgcJ2u0AodN8Kym1W8Kwkmt9AP5qVrEKTJM1/qjgYQ67pu7AB1z2JgmDREktYT
eyYTfPPWITvp+GSF+mY6SWeYfV2Z89yJmqcwlhzYxl41yd1wfl3Fc20KGx0BUOEKduM+x+SHlG6O
2yP2FGesbhPHmKdPJ9cY87QwqvOpNiwBbGCYch2Eo6Q4SMSFhGNz8Ot7pEINAAm6J5Oljw310SCb
QF9CHSOs4VX6iB/MkUWyYf/Yu+ySJqN8ZuCk09fdJl43s9yBd1S7qLpnsHHxEPZr9O2TC/qfy+zq
pnsCcV1jbeJCF7ChNe4G57qwS/anR+2CeAni6DSwzdV1FTqVR1SgH3gFDwZjmQ/v0jUn5SyYZ6RO
sV9d5QskNFMmak6D8kzYybgRA2x12Szxs7XiNPPI1xmazzThC7tYUf+39bW6pqFC0nX80E31B/Hh
6jFBVyPWcwUEZTUy2e6RMoCpdnMZYu2S6ZDgMTahaRkj3lsCD8MPea2uemd9fTdXqNR3+hNZLT7R
qM5XlOOatDFYnjHcAGF/nEgPkoeejwpo7nAwXvQ+XoJ5uVCGdJfdGfuz9qz8sebDh/mZV4LTgIDj
nRiPnSuu85n0Ir5Tc7OxOvokIIa74/x8EN8rAn8pwqwoha97/7oSDi2K2J1JfDcNrU1hZ7a5FF/E
7YXR1o67tbaWoXyByhk/j+bFk8orY7npsuIID/spdqOJvgIvAA3WpRLxCNllnuwV9HgnhsHlGdkv
hA/2M2PZzni0ugtaYWUs9CfLaSbwS0iyCFegjxfxSpybbmZnkyF0OHRywk7SQ+IS0LzvHWNjrUkq
YsJJDxWeyYYkxxNKCvX9uAuWxq5cRC6/fjo8s8KuD4GdvmXeCR0Wr0c66d14ns2R4hM3hv3S1Rel
x7Qwyze5P9wI3SXucRM/DKmb1lbZaptsTezf4eRd5/Jkny9Et7AhZLx1z+Fb5eoP/aZ4KubQKKpH
8BfL0BMOaI0dPJofmS27AX1Ca3v2K0+1BX6umQwxaUg+wD/IM8uDSTmHMGGLBEp2q4tPwj0EMOKX
FgFJ0Hg9BrAEYwy0ymUULEU3m3cbcW29nn1rkZOT1thDjSzlsq+4VhDzaw+NHwNgsTYJ+j1ejzWE
QqddWM/KM9+PpVF81haXR2sXz8O58HKZ96xxvEfs/1byjmSKeB7P861ukyu6CFbRFnzFOJufnXRj
eI0XbYy1yEO+zkKnnB55JAioPX1WT+mKzK11uUk3tcvPb/JHgAF+6Ueb6IXh6bfu+Q3SkTLqt+oq
IEQyIuYRHORpRnofSNuEa5XWrB3No0jg4jyUxsUjXeVV9ag836MWqtKP4/PN3u+mRnBswlOhlNFl
f7YHC3MDqOs0032BGeolXNasdpOF7sTLZC5ARMNL7OCYnmcLZZmBM6snE3ErrYACASlkJzJtRomn
b0ov3vTbeNEjBGIn7fSr8r1/INXWWNVPsFkdntuSIslWH183/Up66FiDYDKx1EBlgttApqUrrIgP
coylYUPzcofimTAsy/XM2kS2Mj+T+EpVbc3gWjfMLuECds9z6GQUUYORus7m5ATNVzo5XwTZL9hF
OMmhPAgLpLjzyE3daJYBxTt7tWfYZDRAoC3t/i32c3JpO1581WPcra9zy2GIbJijPIWcMQtkUAE7
KUfTlG27ebsz2GHFU95Hz1yHGLZ7Fror5AmRGb1ftuy81GlBcC2/ByiF2JPIr7EYv9YaF/+Eety6
hHRhUAOr9tKQEa0CrHNbrkBbSFOdtMWTy5N3qKN48rO6usyPHmD11RUsA5MwarpF8qqyHgovytig
aojZavpqQmLLGGD6LHvQ1qVXriFgPsizdGEujgjZvQ1YmaWMOd3ayAw7a61uyS1dGw/pPD6cn0Ch
sOTwdOD1Di9k+9Q+mTApsofRMzUNZhdjLNokHM6Pc2xF09A7zQGoLYJFOzCygfrJW+B/c4Sfj8AC
waYEY9YseRkthD/mMiLV2HRsES5Us8gWgV9NLY+ByrAKmIz0RTa4tFG+vjWPxWPxpgkYssH2uMFz
7ZrzYa62FkMKY8Wedlh2wUHN+pUBEiM8BItzMWKD7gEjGGsUNAfybe5qDkDRGN5oAbxJBSw2hMs5
7ZQaO9AnVA5rYQHfbBH5GTdEW1euuWUd07enRz5jBjvURRnVrcN7h+QfB9CbMTgcov86oIdFhYbh
KAS7ECrUmKkYLXfzWc45f9mgHUbex/vVGnV+Nx7N+8/jWrtTJbkxe9IyvrmAm/psiUUkLJsjB0D/
BAdB5Qy3UBfIyfe6f366bhNPWhnMqO3zZ/sewHfWF4pXPOKNXTKRsYtXx2/A9VioCNRg03GeCQfW
XA0bWuGAiWS8K0AMpC1Jl7hooVnROlG963poMgP8SUHs5ux4A5s3eF0wm4hM5ldX38Lp2anr9GAx
72aPIs6aXbS/Z/fTf+hrvr4/FTJKVxTKvjoQfz2Aa3iRg7axgt3s6TBwdAeWGYGiZLHJnBpeFgPZ
7GXBgZwf4fI0tYg6fBGni10zhpMGxXVFTwh4Qjp6BzI1x6w2LTwAq9owGj2oTGBhLvPl/sLyT6MH
UBZksc2d/qbxo9YyfAtFFTnIk7tg3dJQaPtzis+Sy150DjK9//CQzm1O8dYq8p4W8ZIgIQf7pmes
wmUyMab6Otzrf9gizsmV9vpl9RSScUyM6diYprMdpPhp7gosYyLHl8AN5sICOtM6XDdP/aYCBbUp
N8KfjM36G3ZyZceaJeyEeb8SZoOPlzaC9kde3iv4/vtl/etr3pRrgjON0aA3TzuZxFwMsAGtFtFX
OdPozulVZCYHqQP6QQZKqjsqmeekJDvDIWs4FNSuyjbemGLrc3ElfIVpxx9Hdljs+BE+5G+EDKqT
0PDkleLI7xlZ2AJtCbuA/nVk08Ou0o3AQAT0YwaROrt1UGGozZHzK8/dc2KN1JfIQ7c/7Z6HsoXh
6fcqVj8qujxeis4AY0Skc5Z4s2h3uSi3RXUMdk/idLeLxnC3dZsuZD169EHG3tsl/GxgD59Hcg0R
btR1UdR8n6CK/FIkgda0e+JguLd2/wgwhENxNyYdwQ443FSP8vZeXeofWxPL0E08YxbZFz9Ub8ax
x2at5qc9shMqGJeX4uXEOW4F4b7aZy/NS4+QBU1ya3/m8IeCLWqQiWUXL81GmpOcykpeP1QOGZIc
oNj0ctTPPdCiqxP51SvPZO19rOYQJ6YW2EtiETYwlllkttYUbhSUwWYczMNFTdTes+oig53sQ7wi
MfvqYezQgMNnu6IARQK48FzuBQ/u5sDap/J9dYkaw7wQ2xYUzuMo3WMtEd9wTbp4/AmJeBh+RTp6
TVj3Ikd0tFV2gDM6bcpJ+mKO79zLf6wwf9/K2xKweDmSBRFI1m7QAUHApI4xIkGWtiJaD1C598hM
N5b1rxXFovMkkwWAtBfz6Pc3JrqkQtJnmrWrochW4y04R5I0BovL79/s69W7qV3yQVSXydvD7GAN
Q+WvqTsTEj3vKmX4IGS8qbeI3WYLUQM/s/q0psyC5UQYZa8h/5RyBtNHwYPCroA94kD2c036/ut7
PKSfknIGjKVjDlFV9FgI0b5flVDrqqBozWmP6MwDqrmuWSL7J+UJyKsKLdfkRcs8cwVQHdM7Cb1Q
FE1aowngDk6OGFo+f79PX9KO2/v09xXdLPFpqCeVIojFOiKkNZ5qXBjXlG0vGJ9JetFWljpTEvhQ
uJQyQpzZQk0kUuvE8NWirjq2zgvrOD0nIDvWrQm5Q23QbiyatxRPhF7feWG/Xsifl6vqJt5jSUaz
8/0GWmnS1MfMatbSqQK4YDcVhj/l6DTXbCSKEHYHjFB4nclwmDGCKd2cxgu6hRruWLQxUayTgHcu
Xy/KPkruGWv+NZpwSWmEBhm4pG7bXJHRnLuir9r9UJOrDg0TMGGe6jjB3Fbss43A+Hb7eUg8ta9Q
zm1bXPnjCIzlAtc6Vd3+Eb+wqz40II/kNxmCnPxuPnD0XIuXUXNhL0SVCpcZEZa+jhssmEL0pkxy
YQ2KH6jF0Acwt40bLJu34yOHRw3NwHNH2ZCW/rq2i09tYmajVp1wqg2a0e/vkvpDkDG83X99/5sx
V/emXClqXa/JUztV4kOpIZcRgmVtAJfMC7vE301reB6LsBzPwNQK8ooIzU7MidRf/PCi+oU8M5PL
XE0MrO1XcJ+g8XoT82Lpn3vaVGf5kCQQo8LXkHSsjNJfJkLc6AiVI3AjpXIdoyk9i8zeFbLKrRgp
6yIS3EGYYqaLEkRfInR/BH3eNda0USktn/SXWGcyMk93Vir934Prrxty0+WKzZAY1DSr1hzYRwC8
F4fDp/8ZkMcw1Pjp2YwV2O0DYHcgwA87xqczaOgBgzsgwdUxwb8IjhrSkCJKlsMvGYDt2C8U0nHR
irDJYRaZGA8aPHXUKxe21vXoikNwcC8OzsUhGQISkk1TD1PcQBEeAJgWyLKZP55/DDkaIopN2K0l
FOsZJ6vx4eVPxrbW9uyJDfB/CImwcCAK3hUkNsQTIHjB+LPmN9+k482B/2uD52hZTYPx1y55wIWz
5HKIoxpvk1OMATACzP02sNIbttDqlFaWQqU7eMYilPmUFdzmE0D90U2fLQ6HqHaUCRTHsTDNqF8T
S7JrR+87pERTasrwnxwO4n7ykHOcltzj1BiX6chaDPmvpMNRwmqn9BFHtHL4+4VTKEmdHhvuJ2KS
p2cOFDqFdlkY5YhHikXoEyajzIhBRah/YNYT3vATK7N8ZYBhK7YhbPWhDIBKZyAp08eKxuzyFXy1
Q6AVwVWsZP9H2Zktt6l17fqKqBKtxCm9QH1vn1BuRSeBBEJIV7+f6VX1f4nismsfrKyKk9hoAnOO
8Y63EdbLCLwAOkRzoL1oHKjCiZqsGox432Zfn4WgmpN/W3eQVfgesrPoOIX60R0FZTYT5vNTYYFd
wl+6uCXZSMI3/jCp+L+48ZjCUdIm9Fwxsy8mUaNuivu5/B6vRSWbzdphGjXT/hZd5QVbOTJY4PBN
m2Xy1oP1zwAVR3N8LSzfOrumXy0KitXLe85jgfebNBeAdOxV0THSmURg/Rt750AHldCcKhHGVbCZ
tKlEghUW71w5USVEnuVOTGL51a4G1inMpuo89ZPNcVHxBHwMavsM5vYBPS4WTnBokOTPpu9oyA4S
R0bX+bnPxFcl3J3JVRo1IT+Nq1MBIKUxjNlQf76XrjasnyqUZKPyrQt7Xk3t3eILnJGZ3q0VYHwC
z7EusO5ULjugeODIfDXYnShmoFusjODyGk9k2pB3adU93eZSlKylFUZUcxRk7RqxQXAcn8dabt+h
/i2r9WCiD+WZsYCnFylBSnlP3DoZRgytdsmoDAqW3nAPUYvXHwDGhWLeXKnDDIwA0yXw+AyHXFH/
Q+O1wKmlFeUfZFzMSOwMrxOiMzCnA1kfLjPrRBLLLXgP7BmK16/XVbemY5hnQvEbU7WXLm8w4KWw
6N3jhixyT8iqIFDlGqFCJPqnz5RjgEOhCFUfEyAx1Ca5xfQUX0psbhM87UiBdUPh/Sxc7GwMoBk/
MYb4hJSYWPP55/tuzNhAKI4zl1APtpKvT5ZbIWb3JhsAU9ZP4dws8rB/PjceFP2iKKQ5hYSJ5otE
bNx1/j7UO5wxjLyfNOvqDSVB7+yhk717z1DYxioi65tzxXoolO386Yoz6Z4O6ucL+KaqoEQ0CCk3
RMGofZVtfxSLkpzVzQWDspmBz1FXKP5NuVAd9mWCT871uId+XcfblTjC/a15uV9x0I/3voEL3h5/
IrNRl0bvNryWwT6n41SKXw7Wf8WWLJCChaYOh2wg64/8XLPI+yfFyNHGV7w4NspvhZGP7Jhn91jN
293hs/w00R7hvYsjmYcrsF0sex+3cebJFAEuAnnw6u5gnZnPYLD+JCxaMJOZHvH3LmykKdlGafwj
TI9VjJLI52w1VpyRjIbqkgYHF3o8Eg9RbDtrXliCDYrfaHJf3kl/l3Z/fcjHm6DpyGUrXarXBLBM
Mdb08Kz3DZuh6sfZXaTuh/B8n4k9VZgGY7c3wcPOritr8pG6tzHES7b6m8cORdgLxWx4HNeBFORL
fVi6yKK0ORZ3jO2vgI0/Pz+oh3hC/7l2jYaUqlRIFB7aGimT2mtcDNJZxtSqsYvEve+umtfEz8rz
QQ7jwaQ8+jV+TC95FekE0ONZePQrKN5EWEFsPOOurroJZyXerKS23FytWdxoRxDHVLMyxnqsWdyz
9aH2ajLqQiqAG2nOdfmZgEn2owQXWjtPx3IxupNEoo1ksu1gC4A3CYWVtW9H9Ut3lUWQWHIjk6PG
KYgjTSLG5EkmQq8gpYVt5GCXz932Ht2Oi052W3qgkliyofGe+sy/cWCuJ9tia96crmdh5nM+zhLe
mGLyJj8rxmt3deC83vbuqXZTfZFjp2Q4A3UmY37/Ki14+G6esWsJnI3H2vLcvLZ9yjRGohVREFzU
MNHmPa4uOU/q/YSM1ZRMttQd7M78Jagux2N0YgR08WupIB11dq+JtBrYUrgtpRDHsKJ+Nwk/qnbl
2ZXYiYvN4TC+mJ7WTjpsUHGKw2VsZg4pgc+5q2wvR+tQDm/kCGg4LzgFu59mmQhzqcuALyvrcvul
LVVEO/XTg/LQbl14fjKIg+mMzt60rpsjLninjbSftKmn9bwBaYhMXmGBjfDkRbG3aiD/o4Z/y6c4
PrW6vdn8/Oz+q+MSewtmBQbhfWyAxsPmq8ilfGm7tl4TR+QzgLUMB9Nv6C7N8DhD3JsKem27LJZ6
9IElj8W96If5U7pTnCzIZQt8ixMl55ARjujy+mr1Vz9f4hcf9Z9Fw1YFYKuHaOvr7ftje67z6nKI
pf55rcx1J4NOU+CFjj3vqBdWoxNmGOkEvjQ0B5M8Dt3tbPgkXm7XBD3G1pvpvs34kxQoz3BETkPP
awJy6hgRKwD+MT72A6CbLKzwA/n5yr8k4j9d+UNHlDa1apwHGlceIu0ayiNIF8uDbwqvcmgukD/g
rWOfWwSnaRGyhDjKQgn2RenwG9jzTTfCnf5jGR+6kep0PGFwJJYRmkgBP6cL8nGzHcya6Pjahtcd
pBK20AbPkcIHx4dzIIwy6hC/kUgd1sHPi2P8i1b+fT0PgO3tonY9bd/Ua2TWnFqN7Bw25vL6iR8h
nClkaSgwwhqJRQvf/sNAk4ZO1G9eYZfQCFQR2Svc5cWA+fjbCQbHCU1aS/P32RFwcLY/k7GO2yEB
Q7Q92JNRMuJCzPyHTWBueJcpPi00MLU7/62gUb99yxGY8mrpUDsfEfdycE+Nsx5jAuNcP4UsEmXt
6aWdnZdqdA8QLEcpx9hlcgo7C4MTfd6EZG5MEkb3I21ULQaezFxyehUzpl+KLaX3b5culv1/F/ew
7N1RvfWygmJisCYl7LOY9S2RS5Y5DZFybACvUsQMLiSLfKZuWcJLICLK0uhK3hN1xSsafLtPMXu1
mX8QChkktj6i+RilNAQuzl3kBynEIryny+LZxNVFhA06uD+SIPM62Jhb/HD801cnlTjwfNtAnaQM
KLEnX6T8erezQHZ9RCdWPS9gZfXIBfQQ1jy9HVYsC1SeWRaE0nDSheachCxhbkQwzoQ+4sxQn0l/
gQIR20OGdXYvMJ8gFV+iNeXD+5GhxIcGVwCfRGDOEpQXo5klLtBPBXYyZInBwmL0OowZvDK8hIHU
BB0DzTMKi769B56rxx/MPywzXKdTHZueJDjb/aFEhYwJcljY430E/csdAP6evU9LWao+SbOjl6NP
uqRNIhexVBEdQCRspc33K1DvvA6ukOGt+7s2OWx/fsv+JaSL/f1/t/sR4jVv2RVVIbd70+KtS1IL
oT505GgLeK8qF4/4y+g0KwgvRlYEgaP4oPYLqfvPv0wTNVEE/bsZ/t+DpzzoILrCIO5eyeo1gXjB
CUf1O9RFhSEFUOdIBOChiwAkt6/APfTuVXBy4MRsdPvpRnKHCEM6jVTfgE0CPC1icwL6lMAU9B7X
WP+8bF966ceLRYIGTGvQlvQfl0275FpDdm0+M/O1co3xwxjWhStp45RiswkH+J1ois1v9hf8UQ/n
X1oSKNDfrBZCdRj6iBKZdDwgncbR6MVGs8cUC+IrsW5PN9Pu6Dl5wwahiGt7NSOWy9wdJuWENIB1
OUae5DzDkmGfPE+BGUgmQj0U7sPcVp5yX3q9rNMw53GEacbQWFn1Zg1VEuPI46QHZ0keM2L1Xphh
oea/vvHEh0VA4JDVi+iTmXi/UUy60qw/6xMiZ8xvIarvwbwiBQWZAjw3yEuYA3Q0qaSqbOMJwaRT
7O/wagVmir2nxkfrBv8LG019ePhlzvlfn/h4zzTCErD36WHeYT7sbOm9vWRNq5/X8i5dqAFxXZN2
dN2cJucvEmP9kk+uG/Mtn2Ckvy2mAGnzY9CH+WQMj8NqxN8dH5fttP96Cvuv+fy0rgnSIj3kOFW3
iYCIynE+xiwA57tVMVFtsYnMhLM+huiLu+P1cDnge6tBCUvxTCotIWBfuSigKBAbCQbKPcxUQ6LM
JmBaRH9coKINIti3Y0baYRcqqyu3hG0u6MgMFzcv5UZlUYFxVTI/0bTLQ1H81OyQzPt9mb0yQVMI
XEWMYIEfg0T0J2QX/i1kzEgnJEhE9Zz9TOgPgRkUv4+vmMi6S0L2RyY85oh9CG6oMYGAPE7w2epD
huTdg3lGuDQBeKV3i2jIRGI76GRhC7aItuimx1E2gvHiHWeddw1NqHW9qOG1RC3Bzpu5NXTKCsoi
UVkbNkpig2p+3yd5W6wdw7ZIAXEwoDMSlBfup8ZCmxRj6JMAKsrCHBkLLrOM6l82ogf3y//wBnRn
Mi4eDMS1L/XjH/WkLh+SY1qfReFxXF0Mix2xJGCcOK5dvqILwfSt/OXhRMzx3fv8xw99aBFp31NV
qQ/ih55HTKTY/TObslBICOVdsQLVNt+gfG/uO/OtdstNNmOMYFf+1drk1q6cMKl8BQ/1icGDVcCE
fgi/NTxsJe8CTmxAGpodAxjEzK9C5SkBuG0gyOluTrRVE5yAM8glu3lriPBfoC8hRpYy7YeAhZxH
2grwy35JwsmAIDECUoiSEg5rIvyqG+NCL1SCZ/hqjAUFP9AyXGwsvjBrKdjtMdrz803FKXjmMTy6
7Ucx/tUH+bvK5c/79tA8nS9ZaR7Ur/smIPJqJDoPFYp4xRyExD2L8wG4mp//K0b1T5L5F0iFoAyd
OIOdga4LCOCPh+Z80pUTXz0jhhAYMsD1UbwSX+FH+zm/ha8UFvRJBAGKZMnlxYd9zfyn5+4J64Bj
vQITDg5B7ev8R+BF1AyNEH4bKZTZFBK8J1MW3p0zGekizjwB+a9mrdd5MUwxg3zGG5VXTVlEUcT7
jlLTBfxLbKYmnI79UAeRpw+yny9IVnuh6uUhaX7QbzJnWpDDiqMD6KQJKeoSABiPtZA00JHutSPG
UQ6EN6jIuD/hASEHFxg7ORRh0kC9PWm/ZxJclTkaaFI2IBIMcU6EXH3xIZDxIZqh7h2HOBFCCNRs
XK3CW6iNKxDqctPjo4jcThHqSHKnSIb1NGIQa47/7F1g22KW0cHXH8xEJmbmYWXv69RbpJq5+rDP
JnJfEAApuYImbk5EaXbiuaTwIgQE6i7f6O6RkkK5RjftGOhxRRx6Mj1H561J0oJkD0aojGDV4RwO
dfdATWsGF5BNkx1REpzCEW+Bsx/iQRyxDUzLHW8jcw/wZFiCYB1EccdOHwZA7cCRJlqsBz31spW4
PCazMCChnDOrlcBoKW+pX0iaFZN8Tl03R+HLuYtXEGTwyuck3rtDktbFHAMaVIDlDl+uxpQX5OGp
dKIHChvnDgmcVhbO8Jl9nu8Pum4Ccl08vKonKtsVWeRUkXhM8K7GbjcTzpAIQYg7u9ujEbUdr0Pp
LFW3BdyuOHlnCpvAgeyXPe7tyLRtERtNGB8FbOaX2wETIjE5OYP55/wZoVe0WAZJ8SLmDOkE31ek
sRAiGKVcOknybn8i/hQBvUdyDMmdaJ2JhjdmJkXGGTbXHd26SDo3h6ygRSX3X/DhmdE21QE3QGSL
Y2oJwF1H5P/6ZQRxGOp5j6c6CRlc+RqHUgkIzxyXD0p1Mc59BT2FOlEXgv+vj6H5MrNAvubCJ4bm
fhq9EIZHBB+zaj6JxjodHJL4/IPH1zwb9hUvxiHE7JtKEkL0SzGph30iFjUgRWB16Nclt7JwCSMB
sB8Q9qHw83ExdynB8DghwIDHw/DEFZI6YqMosqakh4dH6MlZ2Hn4Yjp9GD+qJyJs+5AadYdWqCL8
DwaIa3BkY500B5cg2VRUt+KGciTyOZP5/ELvnXJ/b5HJcFCEM2M8So55NicTh1nepoGVDD/kJsoz
UupFEJ+IICSgFsqROD+TdUIsch+I4yyoSZH6pEziSebrKLWEt6ixyOzfzrhvj7g/tsgHtONUdap6
3g+ov6Znkp5vlkryLCIpHogEaknsyRMN/h6jj1+gBPXfybsGIeB/m7O4sj8251MrJZiL85PV6fWz
/4ar/YS0ZUzg2RRWh1HqKlB8sBYaC+28GITeSQwkDJBn7xSw5wwJ+6HwSae/BXh8WQr9U5P+cWUP
NWmVtHKyT7iyy2cxkqdCtaaxG9xe9tgRW90Ojdordu0vl00z7DE/LNnhaqaJB/7SAIZkxfDUZK6Z
UpMBErsKwUtCpnKAFUtQ8WQ/vXHK7/3Yw8SFd76YYOg9Pm5IqRjFU8kHVXruzyQI6qLu+43QQg7h
d2XN/z6f8dCmSAfMPYsU+BAkjnldaymfg81lgWL/BDEXjY5ytabQ/ghfgxmSsVfR6gpOBPPd81Mr
Bt/PdFBfJDxXjxhgLlP3LZt8nDjADhhYejmHkbEhOnjcBgy+OS4OVMU59Hqmic7JPk7TzlaDglwq
6fnjFchcrF88q9eU8JjJalY5ghlmJU+kc48aNE9wRtSgY5iHc7u67GZkKPkFQcbUydbnxeo7tCjR
Bc8HxvC8uMdRB1npDGmQyQRJkLs7edEcX8zmExJg9GiP/AouEWm4aJpHdyKe8cEqRvuXZNjj7BSV
U+FWZJmLzhoeKeogjpzgOHyGxTtc4ay0PjPVwEXefdtb7eszRj4jzlX7RCFvsmHfqTUSTtA8KkR6
4h5bUT6xAmArjIBJWeYKiUgsiWWgH6TeIJXXSycMJ52O0y9Zmg3RjReikYtpjakEmqrx+2E6QMQk
9m7ic5ZXWh2muRYH8g5UnVkPm9VaFFgwrJeqOP4IPGJ0f3ReWw88yB13BG4zyIjHDPwXfWcHvZKh
7+v9lSFzgUUnDeib5G8PNilM1hpbE4uPw43etl8xnKCMzB1gjaNkjVEQZJ5kz/BMeav5Od1WwNAy
l1ML6/zFVrikQGMsojcCVUg+Am9WRkQfkm7bK+x01BtS204SF6gHhRVv1us92rsfbhUWbNHY9u+X
sg0Iw9x0YoYnqLjjy/tx0vr3Z1EGHEk8PXiTY0DQCyV0vBWZY2YIGDcftNYdm2Hq61clwu0EH2ll
K7CiYtH3z5/7ofqc26eTNeuh5Z+sKdmd92qzLCBUyJhu6y6mxlBKNXh/sF+dmDPn4s1wg/ffNIsW
OVkvOYFoJQlpmZj29joypnxG8mJFnDFm037yzBkBNMZjbzjlLiVVzX+RnHA/jKcd/AKTc7alcGAU
Dwejf7Teg6Pwv/iowMJ7nLDoUkCpUvDtOnwfhZeApOKK7wnGxhXK/PnVCtUwfP9MwL96qz4w15JC
n+1wbXjo9VcMnaaxdfKIYQs4cbGQotk3vPseF2sWs5xCaMQ2WxsPFjE1SOMgGOYoJxjPI4gG2r1I
fL4SgI7z6RsaX6zCGCyedvp8P7x5fCIMVAB6Dv6scY+fBsQuRw+ToP+SexdrrLntO5MwSyYg8zLt
oL1M8iVd0XWb+bdFMrwBSA787AlyJ8oBN7paWgCCyngfu+dKwL9TNE4CUhd5wD17A2zEQFubq2+q
Cc9C0Gww4MLdO3Ev2xs07Xo4Woisu5J+MHMh3kHAQz9QrMxdMxIxcCD14PSwFzLqgWsQ8+Bu8WnA
lWfPj4EJHzbOey0AqkLM5Q3rOCtW+OHalyV1j4UicfAiWbursPxuP44+cnIoofkvk+Mvr9J/jh9A
LKLb2LshXf59MOp1d5B6rV4D9UpW5pQfrw3inNolPmsIYUe3Wu+2OKMWbWpXwg+b9PqJ/tZziUwP
iAd6b0JaeBcPm3h0olojenAFu2NTDhPCyIpJ6xKc6vaHL/WQxGUq3kvwVZn8AsZ9OwDXYK9jG0La
CIj6w8colOP1cGB0ISLG+95up1u38O7FTyRYck6kqMkHCIXiMEY/ysgyUqMLVeLBL8d96xLUEaFn
RHbJVsnXerbsVfCzrwETQWIfETb4kriHY1Gk4ZUW0a3lKHQzdHKGu1/EPhrkMW4+9itgZYjOdTJY
nQFX0Cqy/yCwo6Kv/QyVAkw8/x7xN6jnBY5GBD2H9R4EGVkNEAyV0PQ0TkO0sEHN1AmnwZESHaYV
XJRrREwNrzHildFdoNM2LwEskv00n2ahYBpT5vE41VTBKs8k4fY+OmHnRqUK/8/pUxo20EoE9esd
VJSmnok51GIAlv7w51vy7TDpzzvyMDY8XeKrcZeUZHZUF5URmG3UnoO2N0vBThAFg8jG71eKU5gu
MbEH/uXpeLeqMiy6RYXDVrI4UIW2w6O2TcHeEBYgpHzvZXOj+gVJfcxP/q9x/+PZeQBeimPR9qsL
FcoGFTAvv2mN0cLHISzxiH4FMrdqESLQBoyIZ5Ibz7Yp+hNBs8TCH0/ImWCys+F4UOBwmo6ycRnp
vyyn/E0ZJfOG4oVEtByuNQ9lVN00SVHXcjobrC+MSGICrNDTUBw9ITWYXfBIhcZ38X6+iV9v/8Pu
gKW/rqlYLeOG+mg80sXZTb92zWmdLs4jWGgzTm5wIuy6ex3uc2i7q6V6ZNTudK8y1/NRd0xRVaS4
GjM00CRG5KhIawcu2Ikk+f6L6UM46Q0xR6f3xbCfhE9XGsqUtp2T+e3zddoxYzAoghBz0ubGLlWj
yrK63cWuZgxCXuWZsjM8tkWm8jp5be5tWMwVGK7SDEt19wRtqhgLKAQ34rDaFXbHWNr/TWbwHR3l
z7V5xN9P6VWtFbk+reWR/JoHGwjGJH3ZJp8S8ZXEsVss8SNIqDWw3Wr4yr6zGuTgL+1klnmzC0py
RNlfY5WP1rDbj9vr+3H4njIOg30rQKq55B2Rqf98UyEs/VuSc+VslbhC4/39CIP3mnsVH2630xpW
pYWlFIkbp70tLQbDwYiU7cwjhQPG412fFtRcbzTBKQHbOGjmE9O7k/h6yP22IY/y5mUL+GZhPQSv
9ruJsZQDQxM0wnp0Ww7e2mdjdSM/mlVpwTKuKIkKvssXJFYiwuyjNm7nyQd97BsULqgZUYmzDj0A
TaB1e8qoxMBRoKnZKnhU9VyFDEERRVd+M2FoMGzmx7EM+f24NtCfmispxEnPTEXOhlN8yGO4PU+K
D2K/xfdidJmYywwj0wnDituyPNjxCpxmpYHvv96GPHPn8SUgBbso7eotfU1C0XbD8QPTRklb2z/f
h2/Y0ITE/d9tgOH295mVG0f9UqT7dKYucZ9T7raxkbEHXdYA7+tkVy80epen+4CMRKpiwy59pbNr
nvnY7jUOEXM9S6XeeG0xP6BWQbSsgXIye02DK1UsWFnAdBUtJBlc5VLmjOlRsXcfMTTFLdbj8eZi
/GI4/cXEe9gw0G6oqgjxHMDFeABBq/ikmJnOCI8J8fyyybHMtPUaSmuFeOQEbvfxtL2dLJ4CyR3J
dm8EQaRetQtq6D3ZJdvuWf7IvT7cgp8X+98QGh0YHw9HAouEm1X/YbGTPL2op5IL0zH7yxTIXv3l
ZcModvkl8AGD6wBhIeP6ryvVqf02QviFo+P0MhZNlupf4cBN6BYldwvcc/LuL+1GD/OV9PkJn96V
VvEiqOwntjkxDmamMsqp10DFoG9TiKD4IbTgaNew8sNfjJq+BqOPq47QCp8uzG9h6Dzg3iVZPnpK
6OS6nNC1bq7PiZ3OC6jIk4vXup1PQVyiILxZOi1VmznF+DelF8qKfzcVCJo6PvOmLivKIwUx75kH
qUv71ZpgOi+RqetxpvIv4/SZ7JchshB0gHc4Nx952BvGywQhdGlYEqOJDeJRJOpkHABhKRPlud2l
bP76DBkeAoARKZXEnRkbA3ORPkRFwst1aAA4wbhXAM8uKtctZPkPgpwR1aODPkft5wXAl6tgy9Un
LXWHJZKxeT1wsjit4H77B8nBpwFxyJRwbIw6D3OsQxbpnH/fX3DMRsqW3WZxycUp1Nv2LAGvDJYq
tT1WKqktsfulQms8uQcHiEOysDrGVXD+Gb8mL9qQuVwUv8dLzcuwdaG8m17gbnO2yZuM9BYNmLQI
6mHp1MPWZStGw8oW+qLx4UD0FOLnYN/Cl3O06EmC/dAVEOwPmyuqNURndrnpO1WYDg8Qx2eKA3ib
+YyK6DC86kMekrVxnh/d8xjIdoR+nqQJHtLuuWJmICtW0QSD2xRn5uGZEGCy6NzTNF3eEZD8siF8
V7f8+Vg8kjbPMCKlBMe2aSl4LtJOh2Ch4eJBZZAryIcsjfGk7GJ5+PMLDzv4mwcSXrCi9pA6KvDm
/t5eizoteDF0GASwWMpI5mGUfVUjTdQbKKGkjO44Iu2tS+mkQAgYsE6Z9OnYPypEswlyH3AUl3we
3iQXezUVXHd5nzW72HD4N33CoQw7vjt74JMxE5CLrfUdclFVNpEThvdkxifiMExAZXL/2ER9mNZg
xDhDnXx8xCuXfNLmpdukO72zLjjf36wDYlKOLtnJEI7KVv+5ApbUPf0myPXChA6L+KuDU2AK5nKw
KsqKsH05omTUrQLNMPYGE2aoUDshS0IOPAFjtp85+qEVdigABvGE44DKCekLnzyjAntbryPF2ihW
1Ng0sagtltgnUZwZnpTwHVzCCYwalcfPt0cTq/+4Zf15dx7aA6PtVU3Tq8v1PjqPklHPr6YoFOYa
Etkj3K7zlFjFYprjocrlQF2o8JEZ3zwwKW8/5YwGsvTVUIjC+/4S3aSJ+OTGFr04j4/rX2ObxOnw
cLVIvHsEaZgqzo36Q5dsxFUjqWpSrkms+jAjsn6ktyPDmAG8revL4UNdYPxhKI66OWSe/nLAWIXD
+f3nNZO/YY39eRWPUGqZqqRsnLgKzMAABpnC3V91NP+vxsoMz2uxB+RW/+nnn/rdkc4rhJIO+2sT
lOABtFeztpXz+HRcVzvekmbUGwOoEq0zakZw8mYxupRiRM0I9UEaswMmmCDd5xfKuVkXCm0FE4eo
wQvD+AXU/+YF/+vCHjD97nCU+3vzeFyjwCXCdpguk1+L5S+X/Yc7j+xAyAk1+ct8+u9dRM0H5rU+
K+pKDGvC8cEae54HZ83VtAknzRb2Vx9kl4leg2svrhAhrCnXCjG9H/Re99j8ELnk3PxNsDxbDOs+
Td4lFBu/rMXg32dD7xmioGf83NOJHv77Og9pbpbXVMrWp40KL26s2drA1p51Dxu0jJAqctUBj3B6
KgOIZGcMU6oZ2CxIrcu8f9iZQek3UY4nmQr78DyVXHnSk6z9MGfu3w3VoLeGmEgPLjywsBDh9Ip6
rINPeFS6wprEThl/TQ/DnHBKXPv2DpZK0mi/TJf5qzapfHlWjeXaSmrE76XbvRVUgZ1VBBXq80X2
rM9+Y3Footb8+9b9vSQPz4dcp4P2nOi96QDjY4A2pg+sDMjlzd3jSIMnA8qXp4QETinILhMNZVg5
qo6Begxumd/TnLZnZwOvL7t7OSLSOHnJW1rXK/xXNlYEV0frVjln5o2KXTJEvDup6UkAPtTnjCoh
5XR+0wqzYiLJ/79fSl1EH0FxIhqVh/Phs3XxeSApl6u0Qs/JQ9mzx+PpqvCGue+/3WFLHmwsCra4
PY1dd2IH7yUaJBxIfoUPxTb9uMYmnqQkVJBSwZvy8Ngd2r1OOFayPo9Q5i2v24F9pvllM/w8HZ3r
RhtLTgzHAWt0Ars/aQb3zyd1qU9OwzQnr2nI9q5BVRDBECoEzECL8Hp6y0GMl8nz6fUS25DxVRLX
QqxPr+9niH8LTq94oixawOKD1cq/9cffuBYI6k/fhCSmsb7qw+Ie4r52usYVJowU7Rd3N90HzybN
L4O5Xf8NO1z4XKixC+d13Iyep4k9xI3XPvathWTXaDWij8XeGuLivdqHK6w+psPFQnNcFyWKG0fY
SxV+4MJUxB+gCvASkO1RZ2NzPPZdJo8uWAEdx4e/5R/Ibqh+LD/3zibpuwI+35SvprOkIrWWn6wM
6rDlHBPM9+6XuJj+N2+PTA/X12SVMDzt8bDp326HVEraPXQWZKZ2vqYrsvfu6802R7CPBN/Xx1ER
pLsCQ+9jmdOHanJ4LlYbyTmhROyzTRpkghz8G15q/vY2BMVxPg54aT936CvsHEDNcNqQjceq4RX2
VnIovO/jreIVQQ4OL+HNg0Ukw4cv3rut+O/CF0H6Beb6pn/S//qsD6Vim/fL5nzIpdV/Q4jS8oRf
/JBQW9jE/mSCG5IXLlGv/vwWf/egcaCTg03OkEjoE/fgj6m0Xqfy8dbkHXWOo+TWXXHSo6PdXRkA
+X4c7iWrwVkF+pJIBhzvJefcOD9fgvEvroj5yx+X8HBu3Lo0l9tYiXnWo9NG6EgPwfNzae0KyDmc
bAiyrdpgOiqa4lW+ltwhil3xR7i8nizPwtSeWaaFpip7oUem8gF4tuIdDOibVSfuk+G5ywDUPIrH
Z2+DCVo6dX5pgL+BUvgU+PwTN27IBpa0fy/k3sgP9/7g0FFDIpjBJ9Sv8Z88vcYIddyjIVxYvAuW
pb2+kz311urr4aOo3Oa1b5t9+zpLNtm2dxElddw46d7WwDjd2+7wVnw0H1oG63h8x9aj8/vT8szI
sZ1hb/mR0uT+AvP++kEenkSpyIrSyHkSo7GM38bT8/M4iiLMtsJ2nFjBexR5hj29faxgnl7WiTOc
jWxIeFBGGLVMZKi41d5ijHi0A+eXp7X/L4fi70V+KNnbDMeGw5Frg1R23dzcMaOGi+U4XpJZq8uY
PsFuhzQeuE85eMFF1ErjQVha8Lw4nZrKmi7S3FpAg6osf+iCokwyK+xt16Hr9kzrSZpPNC80dpPe
Klxn4d2wPyvNmge/QEHfFLS6yv4OUY/4QMV8JOo1dXJsdDWOV/lnBHW6tMQOvio/Vkdv6BfRllKe
8YprL4XG1ZzNl8V8+ZvnkvZNvfbXRTy8d3FeJ/I5Tr4WkzmnNRWMK5FvewhXpX0YdxZGMfeJZj0d
mFW7E0QpS1xQvCiCzw3WuZ/wWNyid2ZX21+JOt9YJf29RA8nYCfd94VOCMAU6uAzG/nTEf9aHXLQ
yiAIZVU+G8jgSaa445fbY7YcwAfzy49BO8SRdcHrA/DNyKT8IMK1wmkTgRhDnNhWep7GlPm80OpQ
Ma2WbFU6qoFVw6F7O5Es5Tc7adgNRuqTgeP39eUaVLmjIsT/aObxroQNnPhZ66ZbDRtk9zJPg8ZL
fF7R9oqaA8SWhhvOg3B6hWvYI2LXymW3b7jXX7acb+AFsUQq5jEEN+DJ/vA2NGl2OZ/6mSgS+gyM
ZvfVdGXCFrIXQ1hxEABpwF+6SahEyzlIPjzlX2pAGfOMf6svBG/YK/WUL3P4h2vo510/Pmenw6rX
vpjS9KitCets2l2mf8RqdFZp18zYEhYoLaVrbaCTwgMkhlV5XN26dQ9S5m1btCcrHXA2p9tevrxj
DHCK+e8O9HaHx4bC70D1ZoaZvGmwbB6Q1z1MB09quT7dF0ozkRBudvO8nQykcQdbofSx5DC2oCN6
Oervl+b+vTIXB6AWWZ6dL1GvG07L06xNXszDU1Mskuq57vllQ6YgFykaEWxkezt5EPaLdacslPNL
eg9bIO1+MpL192T/Umhc1PHzdng/puvD7bnNgOf42vW41HBoPRDmFRlkPerTPpzm2lfxZqBY7Pwc
yXixyUPsZHulpx52aRFJl+gG++LuXnHbvC810UXbh/AMc/adeh7qKklog6FceDRLBhFwT722b5m0
OQXuukeYPUwtXtRpfmFQdZzemgXNOabV+O8WVvxckM6kwXci21weD+ZHUs/FL/ddXYTUxHwxM31c
PorncxcVK/5NBjyZOCfdI3h1kpqT6rQaZOTITvOaDs60KlVBADxVJaBIQM7qSWkWJ+JqjhmjARVa
lVfvx0rhMqo+LCiPpVOAJrx/9eXjqtebmwCNxSIjBEWBgCVZaEiselsQGaMEV8xgsPWt/DNn/Gl4
v27j8yLu+RLWD6xvq77z89Nqk+H5OBhflNLSy7mRzuPGi81ILRbt5elQhveliqMV5TxsFqynmdBB
BO/NZc7ijK/C10xVy6Rpv6VTladD4GyI4hXk8/As9IUCp79YtntXNoasUYcKQPeIpMwav5SFy+Ax
c/m1jl1Dn7PaA0TfRyLjvTuOkYNJCwavWkXuFffZ7tTTKEOmh9JhKVT4dJegpS9jbo6uHbr8wFYA
by+rur80+k+FuZBVFML+GaVatt2XE1UeGegmGIFlg40BV/jqnyq7vDrcqXNsZVeLEIIUlqxbdYmT
vPPYQrv9SjqkA+cnnFvrGE+vV4cLTboINDLOgh69Z4vy5dDwJA6WJPnczO2VJTOvSxYDXft4QIyd
SSKv5v0/ys5ruW0t26JfhCrk8AqAOVMUKfGFpYicCSJ8fQ+4b1XbtEus231OH5+WZYHAxg5rzTlm
kH4pwrlLFx6YZQ7uiKQomyuZ3XVnIzzfil1uvVVtT1NDhw3GqX4Zv5RLARLtGgVbuTRXJHjyiW7F
tEK26hCT238VJKQfjV28Ls/X2q2pK5NKjgQhcEWic4BeoWyeFt28CrcXj/ftuUNdS/4P2/98eUFA
bUF8F768DrFUNfKR4ylv4J8iuld08rU1iveaMNxgHDQ7iVSG3L2BF8nH7PxZMjxkPWzzk4LUBpcs
7QbDH7lYb5djpjvmZ0tR6Vv1cWJi5UTDMesgLqMDT2bxe1ielPfhvr/7lSPXU5UWImpkn19MDSAQ
CKkQ78hTT1rKBsyWTWIsNdG5tUu+VDSjJHsr1amlTPNbBQmIFoBK6xb4Bk0EuNkhsoq5Qb14nCtX
+5rPq24SlXjuo20pLGJ95VG5GIfNV4Cf8BJ+6EVt60hFkNRC8QATc26Sj1v+ElgAm2B2ATCNF1Y5
4fdoQzG1oaEwvVaO4MejLvqo6d2JERKq+ONKtMvaUN6+LLatdCzM8SU8is3hpkEC6vc3+VkLNoPP
qEdGl7kssGi+rmueDj227zg/Wc+pPO3TY6NP/RqSwC7vRhed1JJVRiz2TNL5UQmisfQY8ysq8BM8
+pExqsGsgpY0jiEA7HoE5gGHub9miuDGamuTvTw1dAICmW4SmjfEPvuE/wEKeud/1NoeYlCwcQXv
FSWi7HZCxGHtzPdwCpjT9c7tL0eKYOdgfQpp3HauUC4yYa93Lx0F6QwKSUOMyfKWzCyB3ZAEnCbE
kK1Jz6r1nUmL+PbZV9scaq1wTon+JgqFxWYPSSBo5h0G5HZdY3VB99ZNo67kPT+Lnpv20xrY6yp6
LY8S4p9xvO26Ub+ERz+BUqOTQdY5MnQBuktPUm9LdEgAZceuz+ssuWoxY1vaffL5DGne8JaxkAK+
UDqbeNpL8xQxLy0TYX4FUuyt6pdopj+VnS1V7xa45sa9kmurIl7/iOJxNEPDpkiHLtmY+YqvmyzB
1kqGQoymt57FVPyvTphOuY5c2nVw4mPbUOcSeY/pQgTkDisxWGiXF/+ULFWgLEciwU63k7avZAo+
svCRW9uLMZGUc80kXUYvdQpfYhGKzylHyWQfSXTSKZ3bPiBCgqrTt4JzdTLKQ6eCVyLtehob1vdF
HOu4c7H2eHMOoM2LjPjeJOJv2TR2CIYHlReknWid32jzMU6h04ubol/77yw+1/mFmZ93k9eqhysh
xKskXPCuiRyemqNYM3VW0aq+meCBXhK6LOQN2q32loXf0W2jVmcR8AItO2jZ0NAR5ql2Jy0MbdUR
LK5gRJdgzPpzFQvS1WnMkYKsQDl1wlC18xG4tmFhiy1x8ddtbB5uF+fir8t6fBURYNRj8zYN+48C
lTHBG80hIu6J6lOIQYBJR12XWHkJbCmWkfIpoOxJpqK61WCU9v44Cde5NunrddPsCmNZ1a9SOqua
mWC5MozTmQIkiLRYbm+1qNHQgbTIIL+MzWCtt+umXRN6zPdFoXvLThLumzMnzo7W0xU9ZHMOYR0Z
WFs9NyZDgPKK76r5qtJo5KeTSzgmDVlAjMCEiJmE9jXCkt7GZGrB/SUDonMl7Be9fWtHfTyPXig8
g3NCCQyLFsUqiPhkkcLbEpe9Pw9vbgQrPmC93BS8tvSOSEBjQrJZovR5oY/RWrhW6sQ7Bvm2jsdk
LwvJNEHHvDSjc6YBc3LUGGb6KLg8VyxqBPpq05syEQFV7BJE0cMljjqoIVCvgH9Zw/+jIw499mdV
crj8YQhTRvbGcQTbw+FGBKdAmkSntp2Dhm03bBh7qOhLGvA4U8ZIxyIWxjV7FvjOM++j+myPzYef
uYruJrgJIQ8hpN54S5m0qtSWYSkt1I36QvxOdaisWVauQoJSm5lYTirkcdAcQjelGa6sb9LYPAff
bIZY2otkZOH3xNFyO3adW34IaP/wWeVUALBsQa1OJzfQOukGxJPlXiE5oa3F1MNMJw61mqHKHpz8
Gs94fZLYRu/7wumeGlKrlv6eSaFaCkNcgFI4WenmCC/PjBO6oeU8SO0A4ecUGpb3Yr6K2QStHJ7s
1JuEyChZaG7urZpZEQnOdAvtUnQFNh2b8lXc3pAYCHbgzYxw7Ncjk3VYmpWb4W2ngmFtAhIH+o1A
FT889QSBt/T4QKnU4+zyFehT0Vo1wqQGRH7dWyZVWWQat7eaHNnqUGhLIZ4qsNqRfMImgHgkb7OC
LeiIfiSLjNmNI/EUAn+v3AKD177/Jr52rKJ81ZaZtxDItShHF3UKxRRzFY3PXfOuvEpPkOIxmOkK
e4/muyLgQJfWmTa9diuFEmD8ZvWOQmaSfM5vy5u3Mf2lfJsoTAHI9v2RJq8af2GgutPU3SXcK5YT
J3NLH+d0528OFWNNH2tyTWWNio66yyioypOyXHvVSiHEpBoP0XKF9x5aTnR5z/0XQYA+Z/hOzQmq
p85rsGD3JyE+tUgWsCckIMSg04wrnP2RayCcSg95iXugmgyv2ms1q2VnwP76Q1K1zy7qDS30PN8r
X4y2Un+KWydKV1fvSUAX1R6i9qvANgADvz9UPeDDZYl5GqaC+nYRHIWB7890a1exeUdG502u8SwP
Vt0TA4U3q115wViWHKl1ePfFF5oTJE8slWbkfzUvFWq4oyStGhZ5S1/IxcFn02k4kcx7IjREKzTj
UzkiBWK5XK6X6+Gv+Xo+mjtzZzqfDv9xqb7sol8YwiPbYodtPPaMoSzOwjkBy2FTNqTQE/HfGnFz
ZH8epzt3973D0H2GGTjwAB3Y90NbG2/d04DJPYHgcJZ4Tken19HIcZynp6kznTb2N2cqW6B6rLOh
XV2SbRsee6AEWrQui6WROVbwTeourcUWKFVpnMTyEHdvufcifnnw/8VTeeEJ8rq0pWMVTC3ELceN
gax0QDmkNTYJ9giZ8daaa5lqdjCr+ItXAaWt6Rr0IeLTJX4S2m1GwyzJMVE01OW7V98Y69bUl2YX
H6nFh67M0su3Shz9RXu5ms9iuPL8XX8IyOoxXwJlx+EW/attmoS7lCww1U67zrV4p4OtjPk5oYI9
i/20EFLNJk4vRpOvwVbh6gjzsvtKtRv0aD3gi+tejdgkK0wTxiRDBRuzNREC5OQDAIjpJbsxgVtc
6o2iNacLxeNs5R01/ywGhywFhyGhAstFN+iWCV6AWYE9T7ABAxacGNUWydlApOK7U3b0Mt9QRzsp
+giuqOTC3BZ4k4RwW7dHuT3e4OcEPpEmnDXNl77ZCdlzQ45P+W5oyxgGAe6a0uOP1PaW8BGUpzL4
BLDUtzslWJjVQo4OYri5mRPltr5dZ4X51Ek7L/3KqDxQbZDDXZts4tsredJJNm2bRXX7lAgFKFI7
q7cCcAOJKWcu3U5h/XoVX26kZivV2deeitvWBKvX7LLy6coH0bwvw/vyM9u4LcT4+9LuS5rTP1fP
/+5AI3UiElnV2aVoiJ/+LDuXRdsWVRgZm6B+4wxzaXY3fADi+WHG21Bvu2uzAZdXh4xQDdi8dVeP
q/vGN7uqFDcluijSSBVvJZXbOLG/C/VB40f/V1EJbejQX1RBhKt3H8oU21zM+zB45oDLWETAp1JJ
OPlv8d47qJ8Bwl9cxhPVgUl5nZlsbJHSx/IoikblPuJ0MtKX2poDde1yuruMk0M9Y/cVn2SifUbW
Mzt7dtTpIiRYa+VjLkKzMCy8bodgzZsKW8YXsZh0BD+tHa6M5moPHet9viJ6lyC50mUVS+2QOJ/t
dbBK/fxMlX89VLJmB44e7n8CF/98qGnVVp2WFsLB+y5fiInCz3E++y7y171AX2+TzGez2ddlPLGX
4vjUjEdzXCevPHebIl+NpfHn6/kH/FCTTMswJQPxN/SKoYPzW5PoosV+lzStdBCm1NJXm/fW3oPg
ple4Lmn+TR+F7sr/aglJEE1MMjl1FB93Pd3cbK5KY2rUx/lxRLFsislsj4jZ4UfOPQcegL+bfn7+
/DF/NVXvhrgi8WPBLCoUNI27IZ7kVlu3VthuOLzo0kRnkcEu/YnHlz3Si7gnP22uja/KSHnHSfFJ
G9FaC5TWUEJRVz7UL3rsWJASvq9v3isqYW+sHLWjTIAxno1w1e1/vl51qK3+dL3Da/TbY6lDxZeM
hrvkL19eREef0yfDUHfbZPPN7GrTQrRZEKgUjGcf26UJUeEt266V7xG+44C+hzztsDTvQufBjfxH
KCOF6f/dyHungFh0Zh/eTDIpSGHEIxiSCASCRFrM9pObE9unavma7ucJXWT85PGKwvnDQftrkvjh
7ph3fawLIG2vTPVhDCWAR87n2/YQjjfvG973IQwD0lM7m+0V3BZYzKTJctR/5/YInzKt7UVnL77V
PV0tzHcAhB8irv4xxf1xi4Zn+9uzk3jhskwiN2XROcHbCxvdz83M28G2j0j5Y5zPB3P3gHnvpt/6
KXKxJC8eQUUlcbgJf98k1g8Z7YQOuOLuMryi6NO8ANLrO2RuzG5PHkyYs2RtEKqEn+2hPmferI0H
TaqEVU9yUkgGi+6y7+utSVjju36bXXBNoLdSfKB2dFiaMYQzCjbduLjYyazfUfniaxaJFDqiPwKO
XI1Dyqh+wcnOyR8mBIdzYylUCyl0qA40BxqlGIJ0vESEomGqnOhICceB6HYVdf1sjAXpGzGhm59L
kBNTikoI5kvVJe8NWSv/So2xuDhe7xbKxhLH4Ze/ipQZZeL2NSefvrHLFw+vEiegAzSZd+Xw86v5
D7P38Ab8777erWBh2/tG0FfCYVOMDNx7Arsc23/xtz68nME2G7uX2VcL4U93T28xyAZuy9SaX89D
5peAFxf8DJ7PRzoD7Z8PXFHx8QAhQqd91/QDCq/4vtL+mlnVeWGfoymFX6Jd7MMeW8zQ/kOBvjtY
tOE9vrShwYvCcXJIiTfcf9mvOYKp5nNQf5jkDgGESK7DugN92FG2x4cdJulv3SObGjSPJv+g+Wvc
rT1dleRR2/GiHAefPjyOV6QBoOvpNnSO9xaSkNKP6Xvc3BweF9GPhb0SV++c+c/+mCLzKXTfdZw4
xG0cOePxZ+TLGLcHqviBSoyUbmZP4Brga3ghmo3ZKaoxtZ2u8w/J5xfL7dYejxVqdQDW5ukISfT0
e+c/fzvOFoMcgSs2VuF0PqAmL8nAelWXGHyHGyS7mEEc7JfUNzjIPBhif2/I/rwx6p+vrhxc1Fq6
GLfn5Jgdo+/LhAo+6K/vdGnu9B1ZSHNhY30YOPM/sNzb7S5J4dFaO9BkB3MZHIQzydJ488kYm6sv
/sLcN8mDjcM/1vE/r/Fuemk0M9WgLdye0ZesNWAvWL1HFxL0FIDp0o50y4WEb6qZya64llcl1at1
/PLzjZKHd+3POe7Pi7h7FytZvWiGOYygAXFP84gtOhB1dXSYfbEUEf67SdBcg/4GDaZy6FivjvpI
mf18Gb/USj9dxt2bZ1ldUSXxcBkN2JD0pQYkE+y7kQiYq5yVB6JR365bluxZvmlWPaT2aNfj3ZrN
bFaltfUlL6+oFQaABvKWwH4Tx69ES72ZGxNrxbpevj0/7XY794FWQf57l/Hn7bvbFUkEUzTikPA1
gCoDxKfvHFuZJmbqdnsSx4hsx5yskXvUnL8f3LNhDP91zzRd1tGTymxA717+9lIoSWihk7iOFyv5
iEbBsgcbrehU62IvH3NAQMmO48DoMNywarUXsFrAwHGQdjzDQqGKsKay8gZy0UakRmV89apMXiWo
7LJdgA5wp1MKDLXzeTT3x4c0qH+06Ll5v32Au5c0KgxB1BoiCi+rdAZe1Zy4xhOOg9Xt4wrueVW+
UBJaKx8mvyrH0vYI7WybjcTJkAiLspPMW5M0XEK9JqislyzK0kv7oq80myMIpXlXGo+NF2SfK6Yi
SEd021wRY6Ytj0kQCIG4EQNEprBHHDB1ZCKwpHlAAqi/gjzNd12Wyr7fc1aibKTi8e/AGVqvpGeO
9E/0R4QB/jIdEXw5ItbMFt03Y5VjiNNWKhj9q0NwICF64ixcm2C69E1B0CBM04O57xbQCBbC+GE8
zz9f599u6d2c4hXKNWtuBJ6V8JyCyj4XTOPFvGAb56891qf2WAIk+nkk/hpp9yPRYLk0YB1K5JPd
jUQ962orL4mtOr5svsbjhelQc3o5bzbj8RmVEa/t8r2y3zcQXMikWKzczWbmcnY5r3wHTY834qzm
jObzpW4vR3D53m6jV/hJo+c5LQ3IAnMIEM58/uS8TY8/X/o//C8mhMj/XfrdGFRC1WulLMtgUY/k
BPy1k1NmirCQjAk5sGIXQmQO+EpfUYH/+Wcrw2356bbdPSyp826+r3PbEvuo06DGxshufCPZB2m4
Wcxssj16LdGcyswkT7XN6c633Z+vQvrXkDFMZMoG22qine5WgNSLNLXI9V+JTvP4Ux5SNArorfLF
XmN4z9/SkW8/uO3/cJ8TSY+5UhpMG4Z4b3G1motpFVlWP+OoLCZ4dN+HnvPIgvl8ZcdAHgi7htuz
KnIGc7UlFKUBweYsqG/lFHUX8QMf1K+9/N2z+O2CkJ/xrH47cohxI6YN3rmDylyiyC68ebZMBHIw
mR98Asn1Zfdi0tXjldfov06LMd0XdLXC4sEDkf9R4fn95vz3XPL7tVxbL8l8f9iGXt2eSPSBRNXy
t0fLkbzG82YGDY3kdsBjc8HhyPDFpN68UrZnst9uP4ZA64/Zhg3dYWbvJx/wlff0kkdfnFNsjpnY
7DjuzlM+WwWQByX0x34c2F/p9OM04vYTcjJA0E5ATranyZ7lgxd0OdlLbHd752NyADc828IAtl/t
PWkVeKf98cdkaY6d1+1kv9no8/NhJjgfJwuh1StJJJ59BoE6W40PpjsQgj/2Ay+HcNfJaa05y9gF
9HRGMmZvZhDnD5gA3AnOSHydnHhILiALh5hsMkRhW+O6HrBt/I2jvFpAqySy4z2eDOXtFRq9DYCM
HV7FSc6fMpp/57++W3P91eI4Js52/JJRzPbnT4TfDMVylhUNeXQEPg0h1jiyzZFBCdWGVX7sdt1k
KKzXzs4hwsJgB6wiHzutH0yhv+RoP42/uynUj3Q1EiXiztgIjsytPCPGbDx9iifa7MG79w+b0p/D
627KS4KiEfrskm9L6VsLTVuhZ54X814B92YeaceMSuW5K1Y+Tn+Sm/RccDpslT9PO/I/ji5/vHB3
k19Um0UNScE6mHgT1B2VTK+3N/WucGYwWhPUlvT9vku4ObndP5Pjsv/5Av7B8/zzNtzNe0VWZ4bm
cQHhDODuWqzs+lx7TrT6mASvsmy3a9o77drJFtajh/13fYMfPbiWKN9xE7S7zx5KVnqNBdk6xMtB
qwt6pJ8OIBR1yNPDqeJ6h2pbAmGiNPbzp/7XmoPb0rQ0Noxs7H99/be5RQiaVhXKQj4cXdDN48Mh
h8oXjL+85239uq0/vMv8pEyuo9d0TZdJm0GAQyp6c0uFHseagfLggtRhtN0N/D8u6G40yr6XGskt
lw/Bd027ynNJYd2EBxFel+xsCoe9dEQ8rumNkmXxIl+dD2EkDIUWfYseVbSBhqXuZNBUz6GGJras
TCUYAiPsCR6+yQfrxK9H89Pl3j06Ockumt6UwXM34VydvoR4Gp9NkJq4JKGWEQAOYOt2AuBMwtAV
WGbqlnyKYDXkmYq/IO1kaK0uWw0t3tgLXdPVWWroLfdf5S+MEP2xZuFBhBI5M4wlSm7FU/ks3FBz
/zwWpL8r6dTRfxsLd2+AYgZJ4oW9dHBfVmNxNAvHewqj1D/n37sHk87DcXd3wEtvfZtnGlX740tz
PAeLAYIK4E9w9puh0Bjby5vpLHFHo42fNPbTNB5Np5/99pEj6h+HDgs3FMAUclZx4xt3lc/6ppe3
IpCbjfHhHUUm+OZZc71p95zte4BRNAWVIUHDaUpXBqhauvU2HtXvCEXoak8I8ZwYh5+fwz/sLX9e
0nDI/O2dzOWU60mqmKlQPPsH/7P59t60TTcahGzmLC/tGkdPZkcwy0nPSufVe/D+8zX8I/GAa9DJ
24S9reHUuBsLHqdYLRN74xDHzhEHyft7T1E6Wck0QUezQer+UY/1IexgNB9qWtN8xUrMCqr29ie7
s58v576wpctE9HCOsERdkkhN+uXD+O2W1Ekcp3lqees0X+nXvSyclMuEFl6eT7LSc5LwOXhkhdeG
2/zbq/3fn0maqibil8NRdTdEe99qQy0nyqVC63g5COLe7J7NYmyoT7fWCZBU5g3oT7UaC534muh0
LKm9OWmN7KxNeDykIl40+B/gADzcdEE3kYmwFG8khQabPpd3YeQt9IyhJGRPhlZvruTlofQQyu9W
JSksfEvYeCTECRkVC64uadNSDRYpm17TOuiop+LqjGtHiqZtPmm7mShuvUKy6/rUhJyb5QdVmfud
wl935K66kUtWYVRX01t3l5GYp09dNonU3DYM3UFi2GCrTR06lG6vQvDp0Q70iGOK0YOxcDdN/XUV
w2r621i4VmKYC10KC74Lpzdh1WekDkntPNehmRmhK3Ut2gLPkSREJKnhdAIbuUqeqPIW5IZVwEw3
re3PFzV88h/Gyl9NyMZI9Ea9eOu22DEsRdLsiHscVOij/hGC9N4Qc38D7qcs9doUUqln2bpGnBQY
0VTUcyfNN2QCIbjMNoIB28kzYldNyU9EGNep9dKqwlkqVSOrUEZSlD6ZIISqgn6KjLpZIBpEOefd
V9+zx1a8WaA+GzfgxBx4a0vacd/k67REP6hnj+Dtv1xzP927u+lOyDxFjEvZX0uG6tSFYis0VnzW
7PBElIJ9pXTekA1d9DMtea0rmTxYKv6lal9Eayso/V5CMRAAMxTKmdWoo6LWXa/W975EULukuSpy
mzaGjt60NtLKKFkL5c4L4MZJUD1kQLtwepTE2DaeeRRs1FNUyX3Ntfxka3TSl1JRqrkRSKb4T9u2
sSakjM7VlsF21V5bv7QrZRnwrzJ3tA45DuCOLfLX2pwg01Kyuc5YVALMJo6hv4YwfyoysroAllt8
VgCedCVKMXSIYnLIOfDHOO/NeBHB5mxmsbA01HFzGQoQz2WRrLvsre/6hZUU79dbso1SHJmhPzJ4
YJGKE0pDfKI+C/K0lo6Rl9MhOssNB5pIfu4iZQcJyLb6WZeUHLD9aXELX8JOdTO1tE2JHDDuVPZk
8iKF1qHQXxHlpckk/m7C5/ZqupLGKy4xCDpMv4rFc0HXJCTFplXoS91AM4riDPmWaoIxsaxRGZq1
HZIoGfX6QguliRVLk1clQq5oxhNBLEZFr00vyFbrQuM3GbPqkn8qWjauaCm3l2Tqq9kYds1WN2hd
hf2rolRYU4YLhkNnPVfhTmvoHYicIVvPiQMMgjULt9ZsBLHZN9VWTtHdx0aDDZxzc0oxR4AFgOXi
Bkvmpiu7VqAVUOYNwrx1LkzKtFpqJrxIDyJNvtS61yZGHmQ4opaP/Sh1rxZSsdD+efq4Lzf89Urf
Hffki9UZZcz65pF/iYYJ5WIl70T5VfG7kdTHIyMF9FXvLhl80HjUsgcXKSbDmvYmTbpCaxUnyshE
OSanSHpwn2rJvgDIE+1+vtL7TeJfV3q3P7/GbeRrZZWsg/Q77f3ZjZexTWPmFJStUofQSuV5gFpR
UievDNfgmShqhKb1RmMzeZK95670H2xdHywJv6yQvy0JWqeWlpEb3joJVqv24l4T9JdzPDUPPvyj
af5uV2SkZi9rqUnsSIWADvMaG6hJrDSrUonca0SnMuSf8URETt1cZi2yZzHdGcgj+6FtqGZO1Azr
tfBo/Azj434OlaE2QwaVcbfd34C+ElXLu+mszNI8FQbXRz1K8I6FPbpkeVX486Q8G7uoYQsh584w
S5iXWaaSQtBPLECsmMKCuU9d+CthMGWolv/ft86AdUV+liWDTuOff67aYSxd4iYv83V8xaHxfL0B
ySm+WC4NrCRx6iTAieXCzmPN9sg4zBv0TBpv9CovnzvKDqiMHlzRXXeXkcwVcepGOmUqA3jozyvK
U1XOfCnM10a+0+i5G95ZVFCwB+dLi5H0GtkdknV1Bhbi5588jJI/H9afP/juFaqjTOiiPMrXZv3c
Y1aLvhWDSNRHC+vfL4UhoUIzJRm7umzdH+3DiyRYjRWma61dtDXir9VVWKiXfaieg8vUIL+qneIa
JH5RDcEzni755AYjQHywd79v7w/3WcHjbXC4NGSQr/Kf97nwlIuuRV2yvpb9rIgJDm4K1AWtnbXn
WytOOum1F+VJmhXjEjN3IhE/f/vyS3PhV6yqzIZhtIvlQ3KZSTly3Fgc19H5ms4JOnSt7tg2bKC/
OoFJm9jimKVUHr4Px1SbLjoDWUgcPqrY/D12TB1yi4abU+Nsco/h9XtPKW+NIqz0cF7RIY8RHl+b
CW6bnqAgtKiJOYwewXv0UO9KRdxMUwfXZnJDLVHjjf/zZupS219FPxNWNUD5Hr9HRZx32ayDHE6t
mtLGgoscI97lDCI+R/G5xtyHMrBXKWl1T5XZHAwT5In785D+1RX4c0xzSbrBo6bhQ/Pg7vWOVCnt
tUvAAmYS8q5BhG3L8SCivYIiqI1xeaX6Sh6VvtXr2E2NVzY+PtkW0HTRAQRvYkQoR3ZSODvFijiY
KG4VsgAY8UhXy+jBG3jfbxiapKgyUQtaXK8u/sVjCS43Sm7tddWCOImMlwoeCri/7qj7QBQG3EyH
BDl7MxPPvRKWXRg4i6JonJfcSu2GBYo0hhZuiz5ruiXHiRz7YtqvU2ncB+lUpSmhdWDCotQxtOLR
zb6rlf736i1Zp8+rG7xYd4PAyq8NgvDiurK4u9eEDZdAaZIVRh1AcTjmlI8b5BXjhjYJRXX0IjVf
okEwtXhqaaBmT7X2fpXngdQ/WCB/gbX+GAY6Z2XyzTS6fiaszLsToikXhdpdA2OV+DpO7mYZ5At2
24o2McpDTfR5649YPuMU02MauGWtYDrc+zVuTJBT8eGSDT5dlPpS6kRd6JjVh+Yfivags2eu2Ecj
6+zlkVwCMgmml+Kzy5c9Q0kovpTmOVRXfe/bNxnqDAImI8GAaEzj8k2OJVtrkZFbyHEXmY9DjHhZ
j1tSwiusvwPETSV2ARFDBqRcEvZGRo9CJg7GBjbGn98VfXg8f98k4qk12Be6fF9b8Utfb5IiNFZW
Wa8F3AuNicaiXoUkCN+w1ylfKjv3nl1SHczLQH6Xb6sO+0eEoUbgBRmOdLcgdGV5JwHAAN3sXnjF
jW6c6oJjNV9NNM9IjEjnolc6PQ6XNp8Lt/lVBQaQEMHN5iQInfrCvNXjL6iwi1WhI5h0Nz+Ly3NJ
LzyIzwUbZeFCoCAqlIC0A8FVL69RQYI9xQWFVTuwGrfEQ0yCwRSQpFHi6RUMJ4BLGEj47hC5/3zn
/tp+MbokhSL5MOXCB707+dd50ZtSU/arEGaW4L+J6AFIxQiWpUiCVfTy80+7b0kMrxmyNIC7yL+g
pP5CaP62q4zCKijE5JqsuZ9xNWluuyI6xt45i7KRRmqglk1qnlxclja2xqK4LHqd41X5pam1q7Ek
oc0PcdCZhvLgPVPvZgDDlFUWHhhnUDEUE+7Pn8tAJzbKVY6kyzYTRsZl7JPJMNIuE8/DFpxrjrXB
97YCS0O+xhI/N84JFikzpr11meChl1ClROv6NqpfwcGDCNA/eoP2JkTfhvxlfm+CpnCL+G+cExV2
jJ+90883914/PHwCi/4peD4VqTTP889PIMRGcmmS1tq2xgTlMKSXm9suO1I6a7uwltzfnJSpQ3od
SdBtOJ+25ayQZxqWtiGuXT5Yz60Kgz2ZqBsZNdpB4ei35Dicx4t8UNx/6aSuClOyn9Or+GDveF8b
5OrJgUXhbRnasBTfz3NWFF7NUO38XVK/XfER9jGL3agsRmK2rMgX+mSL31uuIWJqWpTJKg/HHdp3
1W57l19khnOVHaMYWdmsByX6eqGsSofLcjtmaQyWxLnjyAODQEoHeU4EDoRjkYSknpLMPCsnXTYz
/Gmu0Q2bJfJIB+CWzeoCzRGeTSJalj8/rfv1cvi8w6TO3kPVWXLuRcqtkPV52ETG1ldHiv6OtMmP
lyi/I98xL8vr7JrNsIAqzUeIWTDHL4RHWN1gUcvsa/nRAalANEgAleBgCUAJC+P29VpPf75KNrZ/
zqzDZbIlgoFFViT0P/Fuqyn3QqlLpWdsU+F8IxDKOMjdKjKdYfXGiO8KB6KYBxT71NeBfb4I1krN
1l46MopdxAITzTLTITVFcykHJd1kqF/0RYKZYKYp05LSKsY06eZU1De0qXQioIxqyKfqso7FC6Mb
adl3K670qnAtcVJcJzkac+JMwI2VRKJI73q4zrIx1uwwW1zG+kHKXJOQH6h32C6xztkd46aYiOny
AsOuca5HsJnyRJadauNn78p1XF+nF3Rd8NjJ6pok+vT6jZcsYAG5uAA8RGVKLQYLbDdgp+eUxOjX
DUWp2BFPSMfBNoCO8EOm9GmsjqqaLc5UXVcUnfq9vjImaTC9Ib2ox8OqctIKmM/5RHgwnu5NG8OD
UmFUIi9hDtC1v/TmPEWdQFZt2+nu9TqXazIH8I/W8xjV81WyVcp/B+51uzgAMCfbNlqAFciJwsk2
ffpdgaKfoEMszGmEiX6dee8e8TCWHX+Z1Rtu35zcFCVc6JeFETzaO96dq4ZrR9ekyaKKsEpRfm2F
f1sWMqUyjNLo5G2Ni6B/ibRFsi7keb/MYbUEMFsODW7tMd5r7bK4pE4IleDrGrnCK8ZTCXjwIqnW
1gHOTf3oqPXo0oav/3ZpeZFd2LFi9gx8R54AKgFsMRjG9JUcToRuWawYhaSBwgUA35FsquDZ3KTZ
CNjFPIq/9HWkxAgTwaUQunRbDnFEvK0pNTgk1yWeNRMhTvNgMr1vK/zfDSWy4D+cnceO3GqShZ+I
AL3ZJl16U75qQ5SlJ5PePP181MziqiSogOlNN3RvKzPJ30ScOIaGBjuw71KS4Zq1Y5t08llFuqi5
0p5svPhdIuCmXyW71JHzVfkWE5w4/FBP6Mt58J9K7I9P/lZQ9GpWjMI0yGfKZOFUb4rQUTnCAQqf
lLfKZLXNVFwEOWlnk3BYeoKOxSWsVeGGSAnC+J7T0wfOB9Fzqh/Ifsa9xlafCHd4JSRb2gaPpOW4
GNDsIfdBT+9Ur+p2saeTi3dRTqVXX6qd+BIDB8OwGTaqdoiyHeU5/wo5Td0PVYNhLV3Yf38vAIxi
YpaoLF2rqf7alv9ZH8VglFaZq/FFFP3iikcqVu9XX5xWZmVLLdWbW0sOwJ3G0N1aSbkN56kt+lVE
mi3p4uapV2/ysGb0v8fEokeIYq4DAPQbpcdBMmkxyFiHsx1jFcjfuQjenbbAP8zGgTnS7Wi0r9Y2
J6TQXOsklLeuEPp1D+b8XJXntkYK/VLOpwDr7mlXh77IwUa2fXobi4de+0iN3aB7Rbaf56NhHeZ3
BQpQdTGt2ym7bWm+4puiPBkyBIZ9VgK173NpcxWPOVrgdD9PxzBZh9ejINuE42Tikb9GxLhP+QyC
c9SsUx1JxV7p/LRwTaIoha3QbAAmxOxRqR2BQgmlE9xFHA6ZCiMfvBfIGF9cc1ZC4yCAGjCWHhzm
FNUiSOYHuB2ye+gkiASwquYOutpoPfeisUrRAeuOTl4tPBfcIApn+oQFoGDCYA+tAxUgJ1ZtkyeO
2K8bkiERPBMhg/UE6Yw3wZaCb3BTtu1TQmonZf10xAeb11TD71fo7DYlVrLTyiDyBBE88UXhwSx8
oQYKPLTpvV7uCusNE57sHL2r8hYCiIHIr9oEn01wzKV1rbtJ7Evthg9U09sWftUIPMO/cgoth5VR
kira2wwM9N61UGEQZGXiou0ChJQhQ691y8LCQmFADW6DV4ufMt4l7GmSRfK1Rhim5qG8tUgqaX1k
8iHfa9pVr1fLN0JXV/yqWDeSG2fM024b4iQ+0XeryDyCQ595xu2VqDFBg6Qjby1jPZX4dZ87QuXQ
kMsrRbW5+crFB2sl1h7/z5qonpcB9+nQ76bVjNP823y2xF2f+Kq6uaY7UcV1aZ9k54xmUzkVvZuN
W9O4y+W1YvrE+TZughJC5G0eNXMTy1tp8K/DnYoxLiJXyq8k2sQYXggE1Ks4+BIbZa01a19cvbL3
xJJ3lb/mog0enutOErzI8iEmfwNDqcAPkIYbOHjzfs8iI6JpKlZdvrN0d1YdMdiVnE89hjlOndss
JDAWfdrYJubw8TEjDbRzGlCAGt2wPeBpkWu4tz2E6kbH+BBVRWgPspuUN6m+Fcf3pj3y59RHeJRm
mZepWPn4IznygdffFbTUO7X0eyxMjPOEnkn3BQ6C2JUkLJZ8jHfqgXVQrnnxeuKTEVC+ZJCbpV0Y
YtO+luDoh+tBPVIxicO6D3ZFwI7EC+ADxx5J2IkkC+qP7XXdaaFdC89S82glz/p4qaa7ms0rvXPi
JsLF0H3632B6neWzEu4QtoJuXOH7+4mBKcVObk/VwK5FdN/udFAPIlh0lw3AEovJ4kSBqNzK6rHt
z4qwtNLXhvwfD5jRQFaNUX9lR/12vO2J9RZsKjBL3czNri3XOUHoiWfSTaWWK89+Ijp3zdUzCcmB
Zi46jeILj6jTJXOldfTlliu1j7zUvvEZnbFdR8vJBU95yYmAGl+G64XZWDidDcuuUk/D8yP3pQnv
2X0mnJV5Ywbba7qWyMOxfKuEb3AAju6M9cAAWX42rg8iPmUoGtJbA+VOvAlqtxp2VbONFRsHHXU8
juKzYt5q2WdKTdf6g4CVjJtpiHmLYwuSBe+yBid0aCwaghAbV4JbVbqV6iSxl95rbGAQK7JgjS0v
FP+1rGJ+4ECvoIwRG3fG1CRaJvw1sHhwfQ6qu4yCWvMGBdtobE5qiatTga2AX9J1wNwAxXsOpofX
Tkg9FyRcEOUlLu/U8kVEh6HR0OHbTM4gga6AugMXjifI7kzgdeyYuj2qWDQdg8QtTK82vOkDP4K6
8azckdJtGrm6BQJgT+1T3D0NwisoosyoQ2D67xfTVi82QXwS2pNc38rdsVMcsTl0sZPqrsWLlI6C
sqWrKuIDsFFoBlggb2IBX9vUREF9iJObwsLmZzVFuNyt2tKto4sw2gb28dJbji6ofemtfcc/HtpH
WUpWOLVEYIhYm0RUo8cm2ES9I1PM4FPXupbgFgVjRycjFVDnfxwqYgRJuIXTQ1lAMb8tQGkSMgg8
vNJK3KauOC/iD+fO3JOCa74Hll8SCYanjObH5TrEoWtYD8FzKz3V0wXR3/TQiPuWfIloQ3xDtuRP
RBsJ6nIr3LbXTwM3wQp3wamCPyk/Ly2ZKD/k8r5vbsbmGBA5OTuCeSc3J9N4VeZDCBA25m4nO8Zs
42OARUbPkLbxTbhaZAx9YvaZ9l7T7FJto+sHQVjn6V1uvBT1Pc4hUnSb66c2O2bVzRivu1Nj+DFJ
kIIbyf4QnGpuvc5XYPbqeMB6k+Qszt9kLhAtyIis2OWTJ1jHNj5o0ku4TEm2Su6ztpNFGWJj7tG+
igHfxL1KG0HeGqMjx/Rx2Je8qAFA7TmVju1R1B4qMGZcEYduq0673HpLdDzC/QAqxLxucUrm5edk
nC0ZkTUVHY03MQ7SwZbwpmTmm+36gcmq06HoDNZCsPl30/pHDUpNZv4CcxZPbolkv99rdrU2TRlN
X3zpcMkR3Q5idrmNsH84jBUA3jbUnAr7vJVlclKf2nKLB1U3PAqTjfaukKjjYLe41aEkHb616/II
HGUKL7KwK5iTO1GID4YT5zj6Chvz0TJ87T18TKhd17QjwvUSRF5DWEN37MWjuKYzp7F/jmvKfJzV
gPKugztdBMx3dtS4bffDz/8DSfn+87+17GOtt9rQmvFFz7bddu78UNy0bO+lPFw3L9mexyKPd5CO
QzSNsYc01NL8rCFeqYSC8TkQtBTepuGtQegnSFezCfAhLDBPdOTBCwcvmXy0ek1ud8KduSPtq3sN
z8V2UtaDdVeu2XdwWcdDra9a+SAEa/SIyg8eDZL6l8KblwzJkAJct+DU/f6SBS0SxlThJWvSHsKY
sSpVz0jdwtiIuNu/xbkrf+HWWTRr+SxjNOPJJOlWT1dOUNmC8T/OZ+J3y8TGXlBgq9SHuXpEPg9i
wCBV32CU1RPhKpQbS7o3rQdQpzJxFCAFjDmyrTn57TajPCBmC2/VxLnO+8ByuP/D+KQx1jDX8ezj
nddj+xrhN+ni08RJPmjnChuXylfP3Usr05pVqQNFPEwf2jeN6CoconAGK+G+3BfjC4DiGHkxXoO4
72M2nmzLjxh3ReFgYXfiYFY0RD6DTlrf/h4JpfqZE8qauvhll2eyBSc7u5nqg0LeICHXhmt89PfC
SysCVpwyyRFvWKg0o224zk0PSZjlQDLrOt9U4Z+tUnOtnXusv8ebPL5h8RLhQ0QzXtyNa5obzi+o
48l4z8QM8lB/AxgV1j+AA8xV/2yxmClr5FYtjG7+8/ubztvAFGvOm4sl2wmc0dwx4QVThk427aP2
RoG6IK2VO0s24LH1VL7gsBi+WHj0YL8B/HN1wxQAxuko/ou9hh1OwlnkK4Gd92sITD3XtOY3xU2R
2GA3iE/a3ZS4TUJqgodLPzEP+AJi3UxUHHCSTsf+SicV4pb9YAXQ4rhkbVgaE2cvIWaIezs/CVbk
9cXoQQpGI6sIRsA0HqYJY1W+GJ4+9D60E1Jnh5M7gArXm6vgWQTLh+5VpiKwmT6MGDCZ6KHxWuUv
KzlaSUlFGS+sgOspwFm+TDDAZj7Cm/GtvE/uZo/ek0ZIHBaBcp6zZFbgczibQZPQMludVgnKHwkS
GJp/SrTo0SzAdhHoRhTIOHydSYKCcALbb2WkNv49V2nJKpYnLMism+GoXvg7JMXWmdvBVzoMX/17
vAteuq8SjOxV/OJfjh47DkX1K74htpuoCHwlS4hoKx5WCZUi9XWqkNijem1vvcXgq7Xnym1Z4LMj
fgpvAz+Qtb+qSe8xHPEZg5/WWAFeAP/yv9Pc7rVVVNlBTJHjshHKjnH/8ucJ3mWUo3i/Eu1OsOLk
QMqqr6u2t8PQhjiaKU4guOLoUBdlgiOmzlJgol1JbeOX2+OEG0vzqU2r8kOj6rqu5A/mIvtOJDkD
S2ef6VKV4JppFw+gPvkHMk7hPnxPJXu64xuOPCcIbGBuLFIqPaxdP3LZUQYntPxOo0u2GQpw3Q8W
fvHt/YiHZMMrhGzn4GU0IiMlcjNdcjPQw2FSJS4DKFtJ3QmXD7xS77DT6huWj2vOXKHEeNhUbiIm
UeRBcn5TIaa+rPm4DyRYyLwF7zOsGqao4VpEYY89zYdCKBvyHWMlYKP9BoawzK+AiBCckxq7B2Ku
CHijwpdXPQ9NX0mEG5MCPDrj6ASdnbDESNRCHAoDrFqVcf0AZ0yUbGvLIzOQEBHjjRsI70tb1uj4
iSeC3K6UdBXyhRMwuzWlGfu5ebu+SBqn4mq65B5/qfU8n/p7+U091hu850O7oA1pbaIKwxrDWdsw
7RC412mx+dr0+ap4UwAEGAitlHv1CYYm9XyVYStHppfoirEzYLpkD2PsMZPDqpdoEmhpZXoZSied
Vtxj+rTvK68hIpzQJ9ljPjB2Tsamv7qY8WS9myyq0uC9fqgxhUa6W0PKpW92cfopP0DSZDoLkFbG
hpjwXmmT8fh1NeMHqOl7Dg/ImirKpoTNtSialvKdsD2VQyHNRUIQblB/5g2+ouRrx89X4N1UVeBF
N8c4r3HRFe2chnzoTEfAJSjCPR1MpurxC1tkP5S1x3Skkax4VmF1adrCTYXPhS9pze39HD5JDcgq
OUojhod6V67NhFtEk51K2DXmo1ltGyU5iLSgkr5rROwx+tgeFE7c1two9WsifGYgTUY1MCGYf8AX
v6u4/u8pwMGxsK3Xca///TIQ8qwqMTbLT8PI5uxU2HCIO1LUa3iRNem4CZrlVN+adK3D3PhaI3r/
Li+/X0fLe1BEaBkL7seX+PYNmmpI60HnGxgp9MU9IJ9FG6/vu/ZJrtxO+WkE8222/esXKwo/VdEs
UZHVb5/HSK5JhlYiCgw5zABEb1bZQQmYOjTTPiKUKr0Luo0+JTfTOB6iirpcjLxp/GHA8N2Fafke
mOqQFSwZaOEJ4v39yVthqOLLFeUnAF6MUAi2p7PDzXoPnKF3Fw18pZYwIHwrMBOeO1JMjXtx4ehN
O+Wr05fL4cfv9Od0inmtzscq7Answb6VBo2VhLmZBdkpnjf5iGkri16ct4LiRUEI7hF40MVLqIP/
XgJ/W4WIJngXpiKbmvYLf/8P6ls2Va1eTSE9dcG5UgR4z9gnXPGu5mDWCifBWVsPTDeC3j01t7l0
/8Pn/+13o29TZMLIVNX49a7+8/mC3Fe9GYXZSTLu++oOmmatEZuILsowXLYwW1XrfuKpLuy9/0Ld
ywLQIb2xCLVlRrv88/98aDjn5CClcX4KlTveuQTcG7wCM7oVXHa45tyKxfRaRLfZ9Yff+5ct99sn
f2Pn5OaYW+nElqNC7cpP5AChvOvlTQh0hXek8MPQ528fZyBRMZhIkajyS1D3nx866oE1FjWrqswc
ni4fh+01kdyNsRZ7P9V+6GV4gH8+WVgryJB1qF4GMaa/P9nY1FLJyoPkQlviqL6F7ZD0JBWetZa8
8EbH1vSh6Nw0owrFaKYNuYb96ZLiUM1Q5JOa6Qou+SlvxzsmLdUi7506d9wie6vxzR4eymGN8hIT
CpkzU/KNZh0rd+1GDJHHPWWNk46vqbUrnq+xM4sIgk5Noq9KcY0eWt6qwaMUL/eIrT0VMzzyFeMK
Y8fBn00fQ/vCoFohkpCc+9E3z3g+Zsor9SSG6Z2z8IUKeWVczwDr16MYgSq9zOT5VPI+uObeqF+C
zq3CtUWKtnKAD5JPZ+y6+0P/dlVeqbvT/oBNXvF47WhCyuKEE04Lt+FU7xIcdZnRQthmHjL4WPMK
zG8pZG8m4ptX1aZr7YYGbXCwGaiqTT4dR/WppheYfF11Csmuhm2exPaMo6SyVp+Tx8qZ5zUDaiG5
HW+S9uaK0ykl0FJMbrr9vI2iE21A/SS8XteVsLJwfj6WjI7RJTRrHad+fdW7GgOLJYZ7YQBrfNSu
jzFk5VXB2tuT6SQTJI3Xcn6gXUx05uo32vykJKR4t8/Tlt7ZIYYZxzeoRAO9xCEwPWvYSCctctXy
rHjXjxk5reUo547sZvU0iHY73NabhZIITz3dDNZx4O/BvgphDsbCubmYO8jNbrowgrLQllVLbNvk
0yO07zM7qdybg0fxOWkvJUas1cY8Trgr+eUJoUd2vxAJqdFWzrLwnuCAp8q6Lz1rQ7ZIAOkYq8lV
sxWn/UdE9y1vMuJwWvR969rLH4fa5+cykvOACRPNCSCmSfuORus1XENCSaCnPWKfVY5fFVmbhss8
SxvISVlJ97mHpcZ8DD8IbAbB63ZZfDbG7aTuDND5Y6z/0Gt+F84sdxzIECRUGEqwacRv90mpN2at
i1NyGVHcE2dvOKDnSGgWKy+z2kUb66khMfZpMm7T3MGc2TA3lpedRlij2AA/Ftohw58EQUPcEwmR
4W281Y44Xtcm5RrTayhyEGp3imGXsFFg3rkYIb8BH8wiAyUonl62g60i1phYOyG+PKx1xa688b4O
t4xPooMp3SfRGvdUY996Mh6Bka0PuHfdUIqz34V1+mZi9rftnVjHthZhhXbmL5bcyvT6paE98nSp
+4efIJm/nJrYd8mKwYmJ+Pq7uE9NxjqaERReUFpgzEx+R0GIkFXRQjmMoX+4AX/6tG9kJ0vtEnEW
jfBiMG5HSK4gu/ITYQs7Y09/XU9vWMA1hWfgjOpdH/ritiNn+y37adT+N9YVdLHF4YR1I2vqN7Cx
1+aunKwhuXDlniJ8QQHK3sHm89eahGfNJSEsd8kHebZuFDynhAf4SOJ5ODfv+km/rTzmUO3RXEsP
0ldxzPfFK2AwOUAMRCmh/v3QfnFAvt3gv33Xb6VkW8DJC6M2uQAQaCeYDLBzv/QB31EbegLxkOj+
mtynw+EGmghmJoJh9IU7/ZiLHOIrHHOvtHUgDkfUGunLHDhgHzVKcSBRplbRJ738tfaBFQBErpUf
QYI5xyb9nidpPhQUxq9dYfe1zVBTeJhvuCVSGcdjjFPzj7HCem7YM3Xo/foA5Qy7vWb5CLj0Dh+v
4SmROuojNR3QO0A3GDrMzkddshmFk7YJM41Z8r8f2h9AIwfBbw/t2+U8BMbcxUIeMmp5B0NZgkoE
N8aV+x0FAGUfE1VC69DW2dcnxpofvcgo8k6a99bwJRirRN9uRirQqFgzy00qvArDxhWQ+BBV7iLy
2nJQ1/w0CEcJbKXAS0LcwJxSXjrQYQLv+qmjWPbGv5bBt3KqmoKr3uUd5QZePGfLa2+VN20Xknly
D2ixuNWCb67b+wgk5EO7+/fzXI7Qbx8OP0lVOGOXIPpfiU7/Ka6mKBLUpjHyQwUirgOVmIz4aBd5
1//+oL9Q13DvtTQZ8hqOwfL3MYCEi3lE7R9eoKK0mQcxIhPuC+ueNsosbi0VA/x32VYKYu32pXIj
opFp+sZJUIhrCwXBiJ1/f6PvRkDL9fLbN/q2/6ooM1op4azAlDm7Qy7HnFAEj3MoQVCf41eZbQck
Ri84FFRvP5W1vx7tt0ePGRA81+V2k3E3/r3M1IS8kecqDC+B1K+YSYyeOB/ikItofo6mM+YQh5l6
k60df6rCht5/VT/qgi9peMUjr37EG6IRvDr3awE+M+6LsHhf52Xq03+1uTs5ow+SJO6u/XNfvA7q
T4ZsfMc/Vg9MMRlXYkw9FkL8tyc4KHPcCX0rn7HWXqv2ePtW464Bl0F5HEpITQMngyvHx6L7ytqz
0H1d08sYayuJoPB8E7oRJONxre2rN9EHSFZgLUDmu0QrnYR632L847R7o13LXwnUlLq1Q3ruV+lO
uxsoZX3EPYCAVraLXjK797jmBuBQP7jntOZktM7WHmICUNU5QBJiZ5+4IYN6oiCJtqJhJ7oLBBsJ
HnyVqveYfD8tVVu4o662dshyoCj2KG1ECigDBVecPHTd8xyDFGYSN4snoLZMRuzaO644cMD6S49A
/QC8jPnA8CqhIjO95nE+JUxLcVINtV3RuMY+dMpHuPlJ8NDis8aBs1nIzMCu8lbDYX+lPBM2KN6B
5xJ1cUh5LLJLpZaRXCFBlV+zHbQ7FAaJd73Ld8Jd3OmE6LxCZevBQpmguxNDtj1wGq6PuEsRsbzp
Ppv7pHKv+osJ/IyDK8FIGeIJbUOgXgVpZXw3A5t6ruDnDqZXGluLvKXmNoAYscpROkSePK06NCFu
h/RybRW4uW8YsvRr6ZnMJMIX9/obuuYy2MnwEqWd3nvGZqC9AAp2IgEd8Sa6VzMWKlyRf29msJ6/
rUXodQsIgNHML+Oz/5xkvSz2jRwqsBbJnKREfD2UD9m7eU6HO6y2SFoSI+b5rylIeqd7GYkcTfma
DfQIs2MMXnqJYIsRpxx3tnXJFawnbJOoL5dJrnhJw5tU8GccIXmj8iMt0tA5AOTDdU//MkjXVTNe
sPw3jvr+PH7pT9Uy4gd9vXoi9gmPmJ5Ar2MGeAc/0a71F8GuSWS2yamzaT3ABjWfkKV0yfkkNyPe
KKqff0qVy2bBFBLuBIwUJNSMqJPn3LDVC5drjwgVOBg+xEqL31lrhurCwALQrdZ8oxYa2a667uY9
ZKGb62OJzjwmyGWjQiN91OcnRPQlN37uBxoXO7OU5tST5BTfGy3s1OlJbU9x4l/fQh8Bs3A/ebIJ
RxIykG32DxHPSURlGeC9SDVi7rXkTRVt6YzQZEUzt6fXrXdCcpmWInvVugWf/ks5u6IMQUHWAv0G
tgpEyD+9+nh9TMmuNmRbKNcR1RuE6zfB7TxDp9255NtSA+adtiR+CZKbZIfrOoLbg9c2zhHtmsAd
RsrCo3q/hLaB/5Jf8GbEJ6YMnS+sxaMQ+ybTBxuR+qq0bEZUswOVmK6MS7eA/lbcd/EpUP2m8ybR
xX/sFsIPPd4+vmeAnByL7KliZ5SJ30EluBBBtTUf+/sWynty1h8NurfcXYgchjtW/syKIkemdZhP
5NIqFZ6/ICmLpkeUzDIT8I0LHBYSkcbkLldvaX9VR9pG61g/TaSSNBw+R+UzhNywMvds1sFAP7BM
tW6JDLyStdW5nXaOyfXhsZJ+xEjNDTfSi5542pfhG4fpQ+3W6bgdboozcof6qZs3GamWoxO/Fk9l
fGfa3LnIpgb7k4wsyiQiwK4chKkjboL0ISLra9U9D6Zf7Z8le7hLaAUf8vg5vcUsC1/J2lVusJQk
tXatHHK89yHV1naa+LyP9BCpGxlh4rhumAYBg/p19wBhG+ITVLlmJcUueYKN7qgLRLeZlFMWvOAF
IvQ7vf0IxG1a+DHKD2W/EBuwFa7tnmeB7+Rs59Pi458PDMXcBrY++ojWzayjmp9gp4Sbod8kwWi3
8Gtp8owljWKEI0mmxNy/d+VFPj1CvUBCponPKkPkV6ZadpE7avMUWqieOxuVBsxClHCK/lQrF8CR
wGm4SWjs+rb1qA5zpmVqtdLQcuTyvaWsogOlbhIfOyZ0IxR6Af0Oc9xyZzIkItuM6TuPD6OmEX8D
7sSrKxJ1dwDPVxD43JgYEBKvAswvLr4ETCRZak2irTLhpmls8+pa6Ztk7L8wRdoC6E7DR9ueEl56
hBCyzC6Nvi3LbSo8SSJnRHMSFfAkpGerK4V4y+itpziGdBgbd+Z86VogLZh2rQpzzC+qF20zMh/o
MUOT6HANJIA286gm13l+tP6xsRrQ2wWIn6wN4US3zWP1OBCWxDTei6I11Paq8peegKslfxsYEdHQ
Vnpn580uYX2tG8QSpHEBR8VnyKT/Pvz/MozR9CX61GImo6JZXe6G/5z9qdhKcVYK0hnE/6v4qOyX
ZfhsfQrFmp/QaY75et0zmp27tbDvmh2UkIRJSWGXkMHTHdIn0yX2z+wPnOaqekxuQa7aNftCVaBq
Qwq147MC0d2DgKVAEnL6+w4nHJiUPbf1uWvOP/yipej/vTj87Rf9wadoJLMfrqF8nhSTXMz9LH12
jGEz9UZeYMFgK0vbcTqWMhiT3tiVeQvigc4jt7ieU9e7GyW3QV4BzxZ34MyiS2Pf1U+lSpjSbVhF
Xjsm265hDVdeyAD4jRzcfJ9+ILAzp31LcG6x5wHl1g/v6rvTEVU3v0yTQSbwXjJV49u7UiYpUq5z
wEWROzXhuQ6YwJFgLnHf37Nz/j/P0dTRMSHCQFX3jZdSKCOGzx3PsWRinYsMp+p1DqP2vcV28wvl
1ZX8rOk1PsKWilaWsCaiCnotplxXNIfYIj1f18R11+sBNwrDRfWTb6C/Z6uIJhkb+divLF+NfAnR
w7PopHdd61PC19ljWj//CBn8r8Dnj3XBuBGNoKghP/029hGkKb92CM/OWmsb9SYMIC8TRHsbgDtV
D+V1R/QojJuqvSnJ7MqvH0a9JqyrbmGIYISfPUbyCuK+jmiedC9jV0Is4/X7w4Oebsb5CHooJtti
vJ2rJ0l1W8xqBIpyCtNx9ko0FTfNWpie+POFVN94+YNyO3Jscfph2cVEehM8TDjK3MLNqI6K+jG9
HshEFh2dYboD+NxfV+a4D9WXXHqehLPRutTcOGAzWeeMxx7mqDb8zcJjVbjEF5lXr+29ONzC2DBq
KK0r7CLDl1BngH1Q4WjihnNqcU2N2LAzc1b+ey4OUHtimvnyQwhPEaqVD4gDeBmP98zjKog2IhCp
cENKGyEdKRVyU5NCdlDKD2ur7zL1GHeXaLq0L1ZJKesn0iZap3glRuNrqNrkW6G4YgxAC5utYNqJ
iGj3ETEyokdwL9FlwiUcfX1v2fJpYRjSS5LZ6nEHMA4ns08lu/iEDU5wakDwT0tJYKymOxh7/N0A
DyN1XkMU2pofRJHIAUBuWefX192IG4fwmEo1tKTjGN3JENf3bXxGCqiFp7ra98whnMD010IJ6X4F
ZVMkgGkLabR7/PfW+ktDr2FWJkLdU3GYQCf4+6ErhHl9HWOWomocR2s1PhXVoZnXOcIvDRr667jP
6LdGhF6Q4yePoLdMXAfMLoLOr4C1f9jqkrWIf77vDWkRjGITgtWd9Q0aEiMxm/XJkM7CCcb5NUKd
cMsNTOFQKT7Mnquz8B7Y/i6UcTndtrOXnAHpp9xVpnOh2OHjrFDgEWm6NxlUzuthvOEXoZUIti3B
zw+Y5KYPKRFdDzk5bqMH3cyIXyscp18N+QHoTkj2IFJYuVcfIcdGVjOV2Q2+eg9RnPaUKj5X7oYZ
6vFNiyDfCdZDvZYVUI50ZdkCInHYxp3Xq5u0dUyZyNx1nW5j6psce8f76/ySl8+59q71jnrmWV89
0GzuqoaSY3Llp/b6sZ8+PKJuFYLi6EOnU5tskY1fs8ONjDcQyZNvBOlK2UEkAks7sHaFG0jos4/S
IdI3oC6LAw8mYzQSmmP45NyquK5t3lHzfWQas2VXpg9GvT7uzPjGKKCp26zXbEnynDg4mxGPNEwD
x71GIrIcLomQ7rAf9uQi4AInborYtkBURsQW6kA7TnJmSYDqvqaz7b8iRG34LMkPcrIJ5peYK+0V
V7x9RFrpXcs2LDf6WyN+XOet3pCVvYbaQROP15EA2yJ/KitfBg79MiNrdUF1ZMm7ikz28FgyF3F6
kNH2pxvt7+uO8aSk4gKCB8jvG0GMMAW5IgE+l4TQobmU9wmxo9vIfusOWEAID3K9meK9gtQ8IFpl
9ZORn6z8WS0sO3AxHxE19U8oKS9CSRfUVjyTSxgvYc8WxEjFziJXeYcZy6EuPQGgfOUzSW+rGFjg
iafPer1GDpr5DuUNeptj8kRxXs8fw+BeqSJ5l4XDP7PImIM79NSykShjz9UledeAieOVdCe1lFGE
KIwfKPqvUOIPdFwYQ7DnhxdlR73fUiA55VGl8eDTMUfhFdmBdOF7Jb8+XWDCZ/HHw2vXrAqH0Mzu
3gLW8RA+hBeU3NAGq3uaH5C58j7qPSg1IyE+TLXoCF/VL1PjgHQNBAOv7V31gjEdveeIgqS1cbYQ
EbVCsYvsPfRLgn+JaLpDVtO8K5MtPtWvTBXrm+5OdlD3Q1qxLkx4igdy4J5G7IHvaQyyB+Nqj80N
o8iQjNHQge3GtqjIDYI3GNuxsjI+r58WAEd20Fp4Piu0bmOFD9JKDVbxh7KE0BYP0c3sFi/ELgJy
FReYna2+gsUOLytBQFXjPrbooiua+Hfsutqv64PygCBRsfNbZgCDsYo+mcwR2Ci/zfeU+corgZKZ
vuJOy74UX/OlA5SXAg5VDhWPws6GH0a00xSsFj5q/yk/Lq6qB5OeS0lcugz84SYWA7sXoRe+RFw3
6Jnfde7zDxh02sf8MYNbqA4filFQgush5fTb+JM9GFlmf5zd7B/E8kjmFwel73WNUSVxEha1eDYN
xmF2S7576KBiYh6JrmNajYStDzuwYsbs7QfLwyCpAy0QA2ZKMijNuK9EuODZiLEvfH9cOtPHEFN3
+oAbERvFJ0hY1YPsXm+zlEZwITtGt91ndwi7F+uRpRVXKyBgPN84w1SXDPXFJAD365fx2bwR9vVT
/6TzCZBNH+ezeLUxpQM2AGnKIufApAYiaI037h02bAEySfbH+4gMh9H3i/bW3w0PYu4U1iaUNuCa
g7iujtOhxnab6JwHCMDlUbNosogKX3HLhMcoOMzQTK1V+GpIq/KBqwMy5n3+wlfVX+EbWe/zglnH
S4rKQ/5UvBVQqTfgOcnkZnCu2bS4V0DJYwqTIXXaiB/lO9KpjL7O2FBBsNirHlBzYT/md4jaqwFn
qpUZOsyAEsMBAocUWfwPaWe1W7m2resnsmSG28HMwRsraGb205/PWdLelZEoQ+tsqVSaqqoZU4fW
//bDIjCnTDeHm5aw/BmQNPdN3KJZBrBC+lsASwWYgiK7ZuLmaxtwk5S+bbk2m1F6NmlzI2++J070
2L5C9NvKLyoLwCe159F7lp/Ep+KxerT30/bTaqfdnhZ6OcfITxsx3/pjzSh9pg/Sna2LNFW1qU9U
z8VWqP+m0J2TAz2LhMiRZBT3YwcLth5atEbxU5xVQszLMfKkpUJXZ9C5eAwIc0axRb2UvaJq6Z+S
e1Y404DBiK/yQECEMhZJnOEXNmxcGuejth1b+lhpR6Soe+P42GG/diIoBhZm8Bi8DX8x0LTDYjQ1
H+FZCs+gbA2p009s5o0C3DPr9s4lIimRccnyC0RMCD1prPZEf1JLRD2jD72dw3J2s6kJTk1l+F69
gR7am7Y8GHSeRgQex82kR9TESsByBnSYDvLh9r7dZgOTNP7IhyhffhXLZtNv0d0/gNLdRxsUT1uq
LtyxXvL79MVaybwlZ1wiaBlVaywHmzmtamSswBf2R3cCMEBmORM2CSV8genEEhkhvGWg7YoFFwxw
1d+jmmmfnX3yqotjdLAJp03WXCYNQ55DFiOX+rWeIhwEvkizERglAOXfFag2HHa+F3x0t6nVSehD
WA0R6vvGa3eq2nXIwQ9dN+pM9FFjBxmINVIoCOhI2iuIrJo0Mrfuu1/PLQiyBhN2lQA5QWbmmVmH
zybkEwpw7L4f8OMkIcWYBj5MEgBiE50+1DF1ihyrM5d9NlZnvoXEFwufO7taBe9uNEpP+kx8kEqg
sFHyQElyg/5EtuKvj2nQpIPoOPTPvj+mVkBVJ3FEPMAnRUPcKuMqmlKu9tVIexcuhj4dMmoxqvAX
cTirwAH6vYud/o4FktaWIU2yZgK5ndWFAgCPvmon7ckeJcPUf/ZeWRhZxYyL1NBU4GedW5QWkJH5
mJRsMtVsuWkJPIBF4ZCgBR5Ba8eB7c95iJxWAB/iYB8odUskb6Rw0UxDQP2aQm1mRcJkLhixOuSs
sAjNyMFGDEcSAr9j6SSOTsCM/ACF8M3XCpoMiNGo+yw+4dg/9ktuEgs09AAMIvLfLjkHH2ZCN8bW
h+3Sj/Cx4gC3D1CYUaVLg7Qqm7l37MOQYehmXzh8adilclOfADlwsHpxhcE0wjMERmYx1cxx4w58
cN2/A69iUWQ1acAFdu0LW2kEk3yEdkrk2PwOX0SZRjOWBn7APgUIHtmv6GuaeDRO59lr+MgOmr8Z
tOG4lXKaLMNFjU0Vfm/tIiF94uwxn+jQ+LB5R0Y1rTmHMH+sCW5qHM/5JhyPvU/pzV02F+/QbfRy
lN0YTwyYX8YTpNkh4E8ni+TanilIDLKnJKM/2Hf4HNePLH3FPXPXOwW4cKs7eAW4vMMReINb9d4+
dR1p7Ov6yZho1YgpFG79O+1iSaNhd2JlPmpnNj/qiLW3J/ps0y3TO3frLjkBsSM6r/UTbg3BJ8IO
eQTiwr8dzvkspeo4pVJBCIHragdleNQ90+QQasCXoUhN30NlmKmDuCJCHj4KOOgQmcxOhSw6nnJ0
g0GFewlQhK0hYvy6m5MszqWleMSByyqmAbr0N3ALoBhYLxz7I/B+NP/RGGA5ZV290CkQP2iy5uQd
wcQiPX5sDZURrbSx/xBJaxcufTNijZBhVKJsJ3yQX6gHsO6F9ttNYZomG58l6I3jfdGs9Q1sNDxz
aGx0T8TAs7UWM30j7cL1cNzaSeQ81J80BgKe7WubY9oQop3OpFf2VOtUQWJDgf8EmJ6TF7h27SlK
VPmteRv+eDL0jVbekvqT9HbW83qXnYMz5Rwhh8rSOqgbJAwM3BmdmvRZnwl4H5Bp+SIvxHW7R2uz
FeIp5P9+m96hm3pUTxxcVz55aAkekcvwmB6bfbLMoNgxnYA43HtlxyGTV0DVFOHy/WRvpGdpZ0+I
ezyiYp6Xa7TkZ+nZOlqDfLLcJmdrRV06bMsemsN6sJmg/TFCeyCO7H6SnPsP71Ge0G8qt4E/Y6O2
HzgbARDt+jvrUDzEtEBQ9PDJ15zKBfG/J1Ab0INIMNbVwZhDGk51/2DGqtC7nWqiO2tWzglQZ82+
LOy0kz7p5+n9zjsw0ZfWslj4W0rjv3cuCA+/zUHobVi942EpX6Og+PGaVZVF4sHddOmuiiYRFJZ8
ormYOQJTjwVwaWdkuMOWRS0pd1OofV0zoQzEOBni6WD4VozJOEZfjMExFRpodU//BotRXiN0a2GM
kI0E7GiC7QXd9TzdSxj800dCl+NNdKRROoqxOacu+Y5azToZAx91BPGNRdUhYHfgvE0wUqGOcZDu
snaCcdEcPmA+hP36OwZuGn3kdqQ8RB/xmpHiHKxneijyXn1kJe2nqG+34TEq1yJlJDnNk/SjVuku
YxNFl2IUPLVIZ5AdqxMKdXreAyHzy1gSOx+6H8qL0WLkhVBoVL3SZlQuHrrNbpxow4TuHrpzRs+B
liTqqWCOXWGGO402FeFTmBPnUONrf1+QTH76+/MZvxUe6v9+vWu3KN0Q8MkN+HrK+avamcUHsxuR
58mBdqif4q10kCG/mXOfldB7AYWzx2hz5bH6aqBuJ2OEbuG4p5lyYW8UP9iUrVeDuKVi0lnj+Any
gbu3TvYlXujnesWC0B+xaD5rz+pZYr9+IX4agpU61lbNY/hZ1BTOiTbV3UlBkMtKZ22mi3wwHwYV
Tcs+h50FL3qUokr8+138wrhjHikDpwdFBM63V3h+75WJrtu8C5ylhD1Dt35keU+XzT311ynQRsKr
NmPNDp/El/w9WNmEK2T0zpd9PsoY39AkWNlhs12UqfVZBeN6VxyUO+XJZ5vJZ3/frTpggNclI+Ag
M5+TJjFoV6SbpAhkMSOQ9UDxlFGmsETlM88cU1eBQwCKcAzYlxtz6axaXBvGaO/AnmdDhQK77dTv
3HtnWcxcCkH056C52Hnmo7eSsXq00O/GU1DXCN+zJ6uewuxFe6TkNzxSf0FeeeX/PMTV0hV1rpTH
dd0f8reBTPXUv0tncWXN/BluakRl1c6wY1kv0ca5VJd0destar+c1skxlDT9S38i6ldvMU8NISlS
qz9U/YLkDnPoL7Qe0o5p6U21aAazxn9SzXGKYQ7yTbClbNwIU4e+JnhIvwr7ZfM2dFT2B/ZHdzi6
Qi4fJXBjtJEdUtrNGhkUcmRkw3qg0Z3b7gx2eWxt4mlNwmAJnoysdh7Q8at2sX+j/2b8sj6TVCQC
RMiyqSLq+L47tIVPNEVMjYS1inXWn2HGb/WVuUov8aFcRqcKZaW5QvnqH7S39i140VfZznikigKG
JX8WS6Gn8J0aI780L73MQxOg6yyUTTU/4Qc7KSbGUZnTSMG/iry9vXHUOMcuu3wZXCgvlHz4VX6y
hfbdKLIH4nuCuuAR+8zq7HGmWctrTOGtG7viDwMl2tHfnvsK1O/jPo6lVCeHZqc9WguZqo4M22fQ
CQAlVqFH+zM68YAquxTP2uNugGSPSTQSj8m9QecLfVs0admysqHAc9N9gi2eiQPjqMBbCB/Hl2yV
fMQU9K/sHFWzjDSIX5yyhvjn/kRtD5PKOMJWs98aGVnjReg4tGC1BDaXvzZ3EQffFag8OLWN3vmB
pjT/GLSr7/GjHYP8eI96MUmUaVtPgANkfpIyzsH9KN5YXtSJpkKXm3CSDUifBccwoQ9MO4L5UHtz
OgKApBy/wX/84h99X3nwo2KRFGWNDPv/WPv9W29EfZyltiwepBZtByz2ZqmxXQ9nDUuecyBPt8YT
2uC/F7yvMubHZTV8gOmPGwO29n0gd6YpOioEiANLnaMcoxMARY1N3ro5GFueV5up1pLMx/yEMWO0
/PvqGOL+WG95aiqswUgOG3JxOIv889SdGMlNYXTsDrghRZwStFkHYqk+pPa6fm2rdTzx1gysyD54
rT7BGICeivhM5VeUhMEREBRYc1yBNmr3LKVbU18DU791DY4XuJItJaj3RE3Mk63lbGp3nYEfV1Nj
3WIM8hoYMxr07lYsXkXOFZ74ojNI81OOHbqQYxJ3aN/wynI+0eEED34yMzDrRRmDfwy2MHBlxv6l
NZaaCGoULjhkOMVJfs7f4naVKyez2aCt7JUd05CcnsE1ZpGkKzzHpfy5KB5U+NYN0oJFUbzhn9eP
fWUDYCjra31weeixZ1zb0dCmsvN7UluzreFtMBZL27WOzCdcBtlJIGYrWyDyczJ4yJMSxbwqnC0F
1GVPc4QSDqPNPF1aOBXIk0Q4exaHyMccXLqoTxJpLZfe+JS0+5xiFsX6zgLD6612EuLwzOSpB9co
OKJ0iA0FTQVGw06oLhQpXpo4I+lOjTcKPubySvyUFuXowwc2bB5aB4qdz6iBzyXf29KnI90bejRD
zaNUzYDTe+EcvICftlWiZbvurZkKX8ef05iKvHct4nONAm2HrxHne0hIwj1eF/2ifdUlpP7z4i7U
oLBfAtZ/q3/DEti1Z40HcgOtJriT0r170Dmz0TrOhn4bCw0vOGtefKpMmQoXtRP6t1Iz5rJNl4PQ
lBo7rVyjFv5sHzNeami9cGZMl/mmmkI3guAhxti9RFNBgtkkoxdKirnSzcSKzu4IyUg9wx6C9Sj+
aD0aPLT8gINDKjOPt5amW61ZB0LDYRUkw+FAq4l4lYODFHfSxD5SXEApBFmJz/2DSbLSA0G5j20z
aQCQIRphmpDTaJnhcB7VUw/mgTE2AS/g1HJRL55b5+QztEYwTfE/RauEZAdzihKPAgEu9UCdbeMZ
2P46kbAT5/8YtU8MbkFfwJKryI5vyBBaAVsik7GcSZbP1K1cnvJg5lUvfvTUaY9FSgc+xloWDbIi
bVo62gXXsyj52e+xCG+OzgteQmMPnTv7ontB3L0yDx7UEzr0CrApZxAMMgJhmYhrI9qh/cf/PjbP
dKjGdYY3nFrOwvKljPV5AdQu4sVRgyAmFIH+UtZhM7cKjtHjTvrMNTY4PInjccu/iJNDTNO92EBh
MvfS0VQF7MtHqUAyzdkqZ5nyIZQvLrAlTfd0VLUrBc4ZjYpUe9Z2jn1KkZBh3obWfBb1hxQv1Jxo
lEOOLCcmo1jcSj20w4PIHoenMbtbHqFRezCNBXzqgkDULJ7Lzolbohk7qrQTjRf8jp5M2AMiWEPJ
OKvgiXjQ/GQP6uWCIkZRVpU7DTxxvJEGcxAGROSePKZqcNdyghFdjgU5lhJUkg5eQyZIU0Mlmp9a
6RgRsdUwam3nxePEBhcSDYYGHqKVJzTzNupx9uRnLcOhT9rknLiKfQHc5cMPo40bPg0B9+lShEpx
H9t7/w3/I9K1sDTTm6UZ7tyNBad55u39I7ZPgL0RdgzzY7HmE1iLIh/l7YNuPeCOaJrj9lLM63Uk
jNRLG0I9Nflaj/0MMSQ0V7JcTjGoOHvy7lGf2+kbB9qEuhhfcw2V2DxwZmW+lXmtNQb66hPoojTR
5/7FXqbJfTZxP4e1FsJfN1gvjvG0LfQjITU6ZzrCDmYgtuLUpWkgvKUsVWfs9Dp1Lvur2p369UoU
twJOCj0aGaQ+GH64PhS+SfHyKE69dctIfAemyby70EDjxyuXN236jmGYY76q8j0moYm0SSiZnSnt
QWXnlge4RDQP5or0pOGKl8dzOBnjjPJNkcBfoMLZ+xT3ASV/C72W9fMoNHdJ+oRhuJnLy5x6JdDe
jC1OYGl5kB70Bnpx7z0ZeGluQTKzdCMl0witJB4cRb0lgw+0SHltDSAPqCN0X/V1yaFe6Z8De99+
JohdsQsBhtSLlUnvL512+sbIztjXuOUZJm296t7AEJytnDyNzJBltd8xejB2SN1DisnpXaPNNe3B
q+gjhdkE/a6TP6WQX0dW9tqP2aM75rQ/zlC5mvNYmEr5vaqMAbTcHmLHoYL0uUnUcXRJDHuUslzK
0CJwUXTHOeYFtB3jsTgD8TyV/n3rLDGtQRHsgFOQ74lqMr6LsrmnrfwPE/y4mWn+Z9280lqxoAAg
o8vSlUsalz44hbC/MNG9eRG2MyN+lbI7DOVHcbN0yhYMQdaWEuRnfa5iJhFc9FMornO8JYUR9ADS
0KoIvoHhYKN+hPfTvgjm2nLODQ50i96Y+mN3DgsAK8sgPbjRzDHWhTQXjHmRnmV5kQgskuY9dEW8
E1uw7t7Y+B/Imm0HRWpkjEJnX/WbPjqo6aINdqgHxPCx9dch3TacfqAy6eTlsGwRpocugdAnfdJJ
vP5nqzkGAulxg+9GqB1yuAkaQR9URu9/F16/aFu+111XPLHWRtvi+hnMDWNYqmVhQ/2nzzsijR5c
BLPKRJsmLFVKQzuRUzh2K5O/b0H/CZJwCyYurIhbVHScV9Q7V7WSTEm4BftevBukILAn7+05Hsga
IQfMYw9/s0MSTWSWYRVrp1HAni0xtnLoE9GkunelHR6n+jx9a0Z3wEA9cjWKf5xqkcWpK4+CH4w5
3kicGL1nahWMwS/eB+aT/tgx93TSGwVbDBZPZpIFUxpQK+X/lmoANojksW2Trn3XKkejf4ad5bYT
6xOPtPKjheJyKwH4P5bv17X44A8gY6+MI7x81chJBSHtQg+oxA4WZbIvBSIv22pMYeCxx5BadBFP
Pkb/6PXiWUoNQjuLYr1wZuH7UAUUMw/f53hlf2h0dT7oQ3jsN8uuAZXFwrRXJhl4PmISUqo0lszo
w3THqT5NXoJ2wgFONtfhwYw/svCBpnWBTwNA3B5jIyBz7JtAP6R6XrygzmrCT0DzdNON6RYTaSQn
uGxBJ9VYhFf0fqItzH6vmuhwNGx/jTWZ7y3RspJFFtEfr7qZZ+C9b9GJNGeyPCt4DE54sfuUMKnB
vQ1lKyK0MCbeoQEvNsc4LdE7If+1WANhWtgLbft2quKD5sKc39rCLIrwY3qvXzBJzJM1h0TBfvSk
STWjT6xaL5p/rqV50e9AwBx/k5cbRuVIkbaw/vOjrX2AMZmYgRZY74w19UHkBCpOm2KB614lrIqN
SBuonyqoiVbIAFyIhHYwTnfEwldnOj2VPJY3GEhU8zBCzYQ5UfSOfCiZOuVaJekIwxZ70dI16+1F
/y7KN2wJ5J8sI5MgAfYdYnkkTblGruSq0cKs9/BJI/QHKoGL1eCWop4jNQ5KWrCpy2mpwSzfNcmp
1h6Nfk9lwcsysX2Op6CGNDIFbZYd9MEnbYFdmGbfWHbkn/AayhsasbqGng0i9hUFzxaLwM3zpDsU
1CYUHUZ+JLCHLFFxJITPIZkH9nFILVQXXb1soSuEz645eBgpGRrl9rVFIJ1QcTT5VgqXES3Cvxcl
6Seu8/0Gr86jaeomseZm3cG0dgrAanAIB+5ld8iqhzzFVxWTeXl346LDD72a97wV3RAl0RAxqrma
94GvdAGBqd2h7nbECpTFHI9WpLqeCqF1YqeXXpu1xMZsSFQqENL+fflfhIY8M3YWiiESqEGmw/cz
uNR2Wmb0Mc8o42ipkTq19/FC02Z19xAYiFP0celsLDAcOVwJLL+44SZbiRCGBk2bjscxijVOQOI2
gC9Sn5PoEugnneqwQ4+ISvIcRlPuYGSAykQzjEWRAynGplMGe2sMH9Pp30/0G5by7xNds7pLz+ta
nIe6Q44+TtiGCHybd73ampg/qjOW8d6Zwc/PEc60kIP/vvrwur59TROKKQl/Mn4kmOBZV0PIjZy4
UYwy3Hcs2hartocwDz3Ws29jilDDhXVuXPEHiPJ1RXXIBjYGi8UrMLIkTc3Ri4wrikddPfbtpheP
hDHgtpLfQj5/uZYsipApdK7FMiN/HyyFUbtWFjaMUu9F0JZmOyf6pcsIoR1z7L8xNK8z6cGLoCv+
c7Wr9cIMqtq2iiDcxwjsJPtkidXCtPNZ5h9SMzhi9FKX28EMy8+0tYabNycQCVtp/Bxkf59kJufy
W99X+lG4XN3U1QfuVK3J8xw7nzzDwWdRxKRMAGWoq7p/Qysv3A+2Pmm2U5OFHAJKA1tSJf49yH6u
pF83MSTKSRpaCfnqOzS6YDSa5Yb7QtjoYJMx7A3VQtXXzBXgHb+OFrG1iOpN0i5sLFW/tgN8gPRN
U269vJgjF5mwKE0sEUBNILvl1kj5ZR7IoqzrTAPu8YfzVth0lZPbvKY+WwZAwDJG9mR+pClMm7fA
e/r7hfx2NfJx0Uqb7CyKdfU+IstORNl1gj2IsjnI3eBSYRdcsnjTgCa7hHbC31f8dXAOEhWotZKi
/PABsro0FVJR9/dNwKmHKiOpTnK/FbODArnTi5Aq9we9vrTlzjBhYoI2tG0yF21jTivId+nAdZ9/
39OPIuCrmkZprcPcGOKRvs/OVGhtt/UUf7BeAkm0tR0vQRaHofj3hX5bBmTxfy909bp9T25Vq5aY
Y3gfUF44O09ed+JMxNesOP99raFbdLWgckT432tdLQJeY6eq72j+3sYozHjD/s4cilX/RgV1691d
TWvNDcK2Kfmx+MEX1X6A3LopFoNwW/5+nlsXujp79Z0iiG7FuyuDweap8Ck29n2/wvXl/3ahqzac
lNZWKdQ8UW3OabXBaKv0RR4uymryf7vQ1QYkyalWspT7ex9qSI/B0TywP2XrNa/+j99oGJb/tAvc
mtycROTVBQO5zZuy1bGxKuajqh//+0fSMC7kiIptIWX19ZVUPy7tFLFHsMmlE0Mbu3LcFG+64mnD
VPl3eFsqJ2A2VHqlKglTX83Uf54pkOreNDT2uBp6mgPRQcat+j1GGTGkGTK5DJPmAVWgbwVLO3Fm
QYqBl8WxBSqcROCB8JWK4QSYAzj4hXMIPFZsS0D31p4svdo+DP8tf8K44D+q7NJkF98+YwKHsWSZ
GaM6OpflndSDLenGSwv3QsbZKLkv2rVTg/C07sTNzJWGR3F07uxjElz+ftnXq8nwChTDwCuTtrGq
XDuqyWbdW0lAjp1m3ZVQxgztWYo/++KjyOftrRSYH9gHV1PQQVBwcwKRMSL8/mmjrjdJZuz8feRu
LfU9LiAfGCX2NYjxg5UMXF/KOMRYQKueu6jatR+5c4FTdg5bW21utFSvV4Oru7nmiti6jV2NwN2w
ZItgEX15capt4pL9q986aPwy1GBiyIgqxaEz/0Uc+GeoGV3Qk9LneJuU3C89XgyiRwtDWdld9cnU
BATVSnpBwJcSBY1z919/Za5uKeTvwKcyr3mFhZ9rdkTu476Rj4ryLgEveciXpbPUOoiG/sulYniv
Ej59soypjIlm4PtXdjUvzTsJtVbgrwxrT53oa89D9KNG5+nvB1OHreFqCnOmJcpPwoRMIRLr+7UU
MXflWm38fTu48PcL2y2WXgZGQyMyT7WJ5TxLGHRXFq7EzlNWMLWdfQR/QSgBwp0XvwOphx9sYhQW
Jwi9u9eMc0mAKsWpLkW2F6UHAQJoFiD0k5CkIN0onn2Og0qKId9rE7xYto2jwFhm+nf2Isc4jPiE
PI8eW0riSnv5+4mlYfn764mv9mSMglpP6AueGCQTuYVcn9gzsbQs0AsV6tgCG6b8vdUw/gpo+nFd
Q7F0PHEMuHHXW5oVwNTL83Cj9/EkoveGmsxEYlCYuxB4WomPTUWvQILsC/UtELcuIhtXildudWz1
5zBBb9ZM/P4uEy6qCB1dm/aBN/XFBbawQnHAArSUpnq2zKCaCdjo6gQu5hCX86nWroKEMFVtfONd
/jYrZQtlIk9l0P6/eiYxcCW1dnsSmjKS7hx7YvDeMlc9NvS6q2ZeBysDjmalyeOk8NdR1dwo5n5U
ssNckS38+TVACNTQV6VPE6aq3iO4G9bfIFcnGUIGr92muje2YTA5uIaIxp0evajWnafemXhw1zHm
JRLeG80xbTAlaW+QmH4gMdf3dFUlhTUNVhJG/Y1jnwsEZyXQmQrvTZLvwnClslJ3UX4xpde/v8YP
HO36uldfwyDZ2oYENvRwV6JCUiXNrQAtceo9FRH8W3cJ/yYSkEhvhQNaj1jDMaXYcgSO0QsYxWfY
ECfTTWJUtbl0F0P3UwASQ2FumXDRw2r+9w1Lvw0fLLoIdNb0gcVx9fFyPU+Iq2eh43VNG7EbTFBl
70iEWxZjMcuyUrX0WWtl1CRbT3u+cfnfFj+OXZC8yFJRcbu++lBqZGOD7XreXh7MBQRi1Al4ghKQ
Gu6qbaStIefTTpqbFcaWpT2JIDD2kJnqAlIzLnJ4DnmqhBngh6JC10xxTdBeuNNeRMZSSeg2gfBr
yGt2gH9uS1tQIbhAA3HOaxV1N0wZ+kUWpFbVIRbFOpBKMNLRKkkSOjsE4Z37HDCDEzwEova9iolB
csaC/+rQuBMU684t27lhS4RlRitKytx6stsSlYq6qat7o30myJFuG6IXswJGhT8gKVPYLJsgiZaV
jbuPTjIWjNOuwTLS0na2hN+C+FgaM49DeOSGc0VvUHcSIjRwDijaPFk/dJ42F5THAheOmhU/8/F3
8Umiz5YGTtVEjU7tQphYGUCcvG4tjo/eE0VobIKboxeTnRV/zpma3ysbBsShFE9UdE1MOGe1Z/0f
Nx2YuqNPMqKBWkjB1LjI/nCYtSpMAPGfxNYyTaAA2OnGd2Za72BhHxOhiy9gHy18Tb8kerpNOA41
2JwZobtwlVOTYe8+eKHxSsnTnakIjmJTGYuxNJE7ce3Ed8MfmdZbHi1c+cbR6YeLE7OTDollWcTm
EhpzPdjFXLYTIu29L0Pxwv90QoLSHGtZGdJWd1K0oCFdyNITxtSpcgxh7uxR91ZOPFMgGRaOsmqw
aRFws70xD64BiOHOBl8pDThAxU3iakc0Ek2z3SgkTkS6R2c+NknmjSP3yUGDgJ0FADv+Q7a1NHNr
ludkMiDY1PFSovXCscLvDq17Epp1gTjwxp39sldzZ6TXSuCRP2VQYVtVA8Ls7VkYLPBYAKucgoPR
1FTaYALNpKH8Ymb8feHfNmuMKAYzP+ps1oirlUmShVhTYtvdt35HNs+7RGCViHuDjE0kTk6jCmVp
VqYzRjwtAItML6AozIOhj6O9M529RI/LSHMCW5AIIm7zaYKXOqYsGV+aIJTBNtx084MvbA4uxL3S
x6FF++hYMpzsSVfjVVw/4NwUqdu/H+2XA4sK/Mn5UMEzhIr2e8End6qjaLXh7gFZGmLEvqY7ZypD
ewi9+7+v9dsC/+1iV9Vl1vVxUybDxSAcE3iOsedjbj0z8yFPCd3eKu6Z2+iTVzcxPOmXyla1GM84
yBvGADB/f9BKUhvKMMHdl/KmyMaGf0eOupmSzpTMWmVbidBAJMTLhOf4b5G61BBV/f34v82rf+/g
al6FUd4LVklMj5A+RsYjGOIQh2DcC9EniexsG39f7re6Q+UULg7WM3zhr7//54zkiFJBj4ZBqxYb
rR68xCMqaLd54yBISVu7BtyrW594KCquytpvF716zVFUt9ngEb8vC5jkyiHr9YkA2SX33pxOmXbe
IdYNiDR3XUs2Z32Ok9ccQkOeDXqIG9P21xf+zwu4Gm6NoRihZFtfLyAQdtQRvHAq+8G+PdnefuG/
Xw8itYhDAQzUq1XCb52wxmfTGw5qKW1pioIiwZp2XotkQAmoqmxC1Jxszixzi52RGzu52LZ5PDHJ
Byzwsy1gltUQSP8eCV8Q+tVH0URWroGeaoAVDDf+z0gwXaVUdZcX4Q60K1AR3cQUqrPQ3MBewfSm
h/OvGVuZuEA+jR+gQ4wYIdFZ8t5l9yu3Lkb3R5p2HJvYs+HKrUc3dsRfViJcQofNB4krAvkrFoWo
p1qSqL275539B0xkWgKwK82l1m9AFfIvq8EXZGJyfh++1nAz/7yRxk+lWI4qFw+6SwCxsjdWHWJm
U6dJ/9yrHgcvDXe9RS9u0+yBqLa+KlCd7VMzm3RYpzqwOrGTjy0BRskI534cQdDZy8L070/3owHI
+8CxVgEz5mAzOD5+v9FMFtPONUR3n3gPHP69fEf5pMCr5CANva9MPhAQ2cmDjKTpZt7Dr59EB176
Ah+wsfp+cSm1nNpoUndP8LoKMdj54JICkcABYp4bG9FvC7RGg+x/Lnb1pH7m1K5ecjExuY9gKYqH
Ot1n2CFi84n7AVeuhC20ToMZzHp5E7r7bb1kakgaNRkwJeSDq6dtKQAKuXGHbphRmAsGIRknDEIW
6AAK5rAt3YSBhzPF9dSE6ABtnSOrbn3JeP4ZiHKvFrQ6Um9T+thEgtRpME8SCNWfGB8qrB2VWyKB
s7dpDb0g0CapvvXwlUswiBwSNjvENxYUs1IloCqBZHNfquAJNDOJZAUnsNRVqooseU8u8xwh3jj3
8wWrz2Ct1IlnG6LuWIbT5ToyQjxlYijEO0B2aYwPX98J2H6COzi1PgcLd+A1tkhB+nprx8+d5o1V
b1qIMQZs80TEx7k56i0ZdAYOjA4YbP6pOC8JxNOofhFrwljI+nwrmk9b9M5k1wciLq1hMS8FC5kC
jSbjeGP2DAP0x9sFyuL9Ysf2Qzdv8KyiSr0/jKmaHT7pcR/84Ok9QsdCuOjNlHEkOG9/X/eXjUCT
FF1mLKvoLq9by4aSFqFiRdQ5iMZt+cJIGhq81X0qP+lkWN5Uzv+y63JBMBcuKmGOM/z9P6No0GIk
VRu4Q2PJUN9tDECpbqgwdB9Dw/iVClmm8uRrRXg/aP2d56yldis5t2qO39bVf2/kqn8S+qLjxg15
FXq0G7ZACjyJkjlBbaBGyapVPMSTO1dB/Yr/HlWemDxnt0D43+pMTWLHkyRMgowfQSoQ/eVcEi1n
2Igt1mYTxlVsz/H3oIkoIsczkX0byYGls7w1o3/99kN4C7A0qrEvVOafTxFlqZM0NqgoR8wa6+Mm
hVZV7U17aYv4zCOa+69bmMMeAVHqfy55tXCRUlM56AEga5IK1CAhxja2PdEeEXXQv8vfY/vXHQlB
nGkSBSYOHmTfx5rQ0fWoXUzY7Ohz2JTY//zAHufNHHJIlSPvkZ+82hqmF8s0kVA3rv/LWLdkDA4p
sBT8Aa+N3Ku6UdPSZ+vm4iV4UJgdxeiz0JWZiKMdyupIJXSUAGKYmHmYjU313YucnSncmTBr/76Z
HwJFXv2/N3NN/dQS3SjConT3WAgiQnGak5vjfquvHW/hkhhs+MAp4qwln7Y+UUINMVm1fBTwfqKh
RRXKcVW7mZj0y7LHXdGAA8aCi/VFWP1nDIaWklmyzrJXk1JZEsJc3DP2GYJli3VTux5mfzhNxce/
38bPBtDXnENvikOYKV2bk7ZmGdp9LQk7NlC935fqnulG6w5b9r8v9HOOfbvQl+b8n+fzbL2szUgU
dkM02ZC1HiH3ZRwi6GmmUCT+vtqNx1KuqqA4pawGYkMyb884JUM9IXUtNh5xZfv7QsM8/b5bfX+s
qwpIBQKM2573Jyf3ar8XCSsmfDr+tAZO9t+XuvUGr86imWpbkWHzBiHdAIt1/aoABk+qLWfDJmWd
im9U3L8sG8PDaWjjVMLraEZ/XzbCliMI1m3CLum3WDrjYVQ7KpjNGiazrC+HDTkVHgzsc2A/3Vwi
f/2GdNBAb9AmQtX+fvUkkOSKEHNhxwbpOTBph6jaLa3FGWDg/8er1RUV5TU+Xz+APbdqCvYfHtSM
dgxPuu4Qquz6MrS9hGZZ3v19uV+fjI2fxju4hnLdCQ1Fn0aOxqAps0sSvknujAmutNvbCMo1o5S2
CtRK1nxNG1i51lWR4cmGaykp86BlW1MtjDa7LZfzjLcYXyxxCAsN50lw61wwDMXrWfHvZYcX8M9k
7xI5tcpkeEB5o1ivfbTB026wQv3wWexZZKr/R9p5LkWObdv6iRQhb/5K6ZNMvCn+KIACee/19OcT
ve9pEBlk3H12xe6iocklLTPXNGOOYcHr3qNzDzvJudvuM76aj06n8CTsLX4G9d9HL4c+SszaEo4J
7ZQatGIbVVzrxcMIiBTlDniKL6roUQovxvLaH28RpwsmUXJHLZ+Q7k6LNz0HxC/qjk+njCZMuqIQ
WGgrK1vHuOv+pkK/Rb111W3SnLspT20NheACTIIKFfG8IF91tVIJPpt+7FfADkFxmu5tCEmns5W8
Cy2jy/BSCrYWHWfKrmj3lC2GcfH79jyR5yZ+ZXyw3KpoIV74fQIzVWrF0SqF44TtU8n7TUhSK4Bf
1OrIQQCJb664IQ1AZMC7ABFAtgu/jbbEeRBCYhIoQDSIZSZl0DOP9jP2mkJr+AWIOmWsz8yw16Kc
WnKRYwQzqPdGqLShMIL3v8Rx1XosfXXb0y85SMWhLrnPubunJwmjfTuEzu8PY/50a74/zGyeLK8X
BlEouDy72yG5Tby7oNjTKCv38Nfk91WYQg7yoSPC3av1bQ65UuMiB7QtKYT01EpcqBUVOnLyrHV6
DZ8ohRRVJEKEpaRqe0cXpF1YmRfuRzM1uhdXZeXjAtALohQrIasRV7j31XdlVJzBlG56ytEyzVYx
HSyNC2zGqA6IsTop7rsU0ZQSEJZCIRhCYxzJ9HEWB4rCcGu/RKNPH91727QL3YA0yW8Z+65V2oPC
qxCaUG2NnXdRFTYDAGKtuvDMm6oHXU0jQpTeFZTKNIpgQwINSv7QQ+sjbi3UBd0KrljU/4qVlVAr
00ro616F+FXyH35fixOYANYCALluAmTH9szWIvLH3HLNRDgGtFoUk+jkQPmto4uQrAvJcZLEiGBS
AZDPbclTLoAyJRA1i3w8dfTvp2UYQl8fqvDThcLe4W6I41JUoyVY+wvKHYR0DV20GW1VPEqX0GXH
hrXMaiEn3bLTXgrrjK9l/HQmmQwDuRHDmBTqjJn9TcOgDhKDU0IDDg/T57tYvMDZt7ayfG26V4px
SEyWChpHyBQgBxQCUgMQa8F0Iv6xxJWebc1QglN/4QXUA/eI9SnuDTk9E03pGO2Wx7H/K8D+wDwH
8kapgWU9aNVjnRwU649ZPUsRyBHEZ9QtJdr1oLyZsAKmI/qNL511qUW3TbA33KWr/sXZBCquKi8o
8Ta5aBf6RwXca+DyvdDMRZIAZd9zCVdXnIwx2eFn1Gfr/acmDHoYBDWhDQFKM/N0ImDgNE+meDrh
hl5ZpJ1kJFToxaPXBmYxEWZMZuvmzJ495dF9HXX6+ZdrslcT38pd9iwzrBVbCE/DcBnAya09JfWF
RYdngVt17zdXhrzN8kNuHuXwgkhgHNeB9d9cPYTepJsVbp4fmKWcgqfcdj4eOmTQBt2Zel7Tt3NQ
tNIhCUPNJWpMx/tL/hKnoU9uxypYZO2OcKjrz7meP5MSOJ2gaWDCMYCnzBekJvugh4LkHquStmt/
wY6Tg7+B+9HSt8EF6KfLvr4gGeCpWzO47DtreWZxThl3KpeIR9OKBWhstiU0QA1VHY7CEbdeTnYS
yt93GURYJIZQqSNKKgrNDmiXBu5YZNeehUw7HHLng+dTzhTHGTYuA4oK/MXvuyRQ9cIAK+ceJeM+
bZ4sIuKOehwpVSDCHBXMh6ZABpltDGTyzqWHTjkkX0efeeGhopuSEevuZwygq3/ldsPVH1GnP59Y
5UXmfhva1cYnwkoF/v/9RWFsd+Ejy116xN6K4m/ibxCrlmkvx8n5fXFP5ACmvPW/Q80MpN9Umasi
/30czcOCNgqc1Ah6arRyC+7dPmsWY4H24PhGZjUAn5V6/bIP4Sev7xP5NcYNGpE3+f2hTlkDXQJa
QK0cINQcPm/Wgx6UI6+PKciNG4BWeOqw6xjK3dmpPnVnfR1rdlsqZa53lZ+4CPge2vHBAmvFm06B
ZHYQs+iMo/SjaYUwhAYvcpwkNmgTml/Oil6abtFzmqEArcgyANEuLvTwiHkNgGyY2zReytJNA0eD
sRxITClnwKfKiUOEU6DgH4gcZ3EecuneaCaxObrHWjjk2wwyT8wuT5PFO+6ztt6xCXpod9A1fhTF
h3Qj5K+V+FG4uyT5Y8Kr0N7oxR/sXmOtfGETmms0l80kAm64JpIQnxHPLeQzO+JUAP7tqWferlog
GKCpvTtlZ8TijWu7KO89fycDKIFCv37qXDrKLwR4Sdxza3bCAlNXwccmIcWV8KOvywjqohtYsxjJ
4nzvietMWYvySuSWClawjXrFJbMC2VXaLbXgTLLjR4vRtGUmXh7Ew8mJ/XD09aqZMony52kIO9rr
W1p7M4gDD1ODsEs/5lVguylq9s017h37FrzPGC/j8Il/1fsrd+/7ZCq8+7MB5gmTKOkKbTciLG26
9Cn48+XaVos+KJS+wSADq6U87EGwCaK9OrS4eb/bhBPgSKbhy1gzF2H0JCULW8Yq5QvEmdxLWDO0
B65jBjXtOHoshYsJIzaFY/TcgVwTPkQ/BzX5+vuTnHxplR4nYPLkCT/hNl9eOtG1vDJHLAYBB0A1
AKvIiRnN69nZPWksaM+dCKEgwtOVKQT8MhJQULMNm9I9UovXjWl7UfVq70XvidIaldRceulplyfP
NuUPUfddToBx1DvPzP2JgvNUDvj3QWaXhByPyDYV9aeR9NT1kB3HatPT/j9u+CKLl4GwkQVY46AH
WCIxjjXjVBrSjnJrru+Jz9BmpVylx9eYjN+X48RlwbMBMp8SdIQ8k737MkmuWfngU5kkLgu6NHBK
WBEQObF8R+/02YjiRKV3mot/x5u5AQma82kwMt60GoEV0ynCm4NMpVglEVP5UKiZIKl8JdlRwhjU
bt0DSTzrGJ5779nmqGr0xyyf5yApyKbAMBGB1Pp1iM/KSp0/gSf3/ZcXnzklpHfzJBTxFOg1+yfB
y61MfeJsevcTvzBzf5hiIjb6cNj26uxOBkHuDi2lp2MbiLAKgs9HzGtEwwmRI6WAdCS6I2dOQ0j7
7sOi4xklJObwfm178xh4azTZodhV0egpd6Z+CcNjmI1QElPOCqG3yqVFNr79vglPFO3YFdzo5nRO
4Y6Y7QpDDTtDEDEKBN0Tmd64bkFoYpEj8/WPXq0H2rfRGv3/bTn+vBu+DDvbBF4WNFaQpFzm/R5f
IkMmAG9YAg2nU+/Wz9gB6UQSlSCEeqxF4Uijw+L7WQtLNY0kL3SPDbRi+kqqlzKYc3dJ/Eo+EDk5
3Vr8PrEn3DPIf/kffOpYwR8IkshKA69mXke04YwbsEcYW+6YMNxx1/8+ljzN1nzfYWtRZpnaqn+E
WoGUJblV+e6RNoPYvDQRTKwvpm7eqJ3iu4tG3sM5L6D6Ey479yOm663v7cp9AWhjxIsEFpNgW9ZH
RSSKv6ijdicF2vL3hzy9BhqFeYuFsH5EY5kU1xXeiHUEnxwof6buu3pPLELRlMM4YUsQ//h9zBMQ
LAJQcrCfvfTM0Ozotw0Oh2YK1lEc0CucQvK22ASwz0k7rd/jNnIZCQjRxOhVQkmQ7cXhNnQfR+6J
ZOcrqzo8CvUlDuLvz3Uq1fXtuWb3EsJNvmoAWf0sjFhHuTjiTZN/oRQEFKuEZixZROTgzgx7yhJ+
nY5ZQByUviaFJdMx9EsUMD3pUNBvxC0Q7WhZCVO4/zeGtiMylmESLJZYSK+5YjudeY5TjulkJZFj
EdkIcztpSgqEA/5oUdsDjUqGOiPBSpYLuAbOe21NDkJkwUKlGo5nvI0iPI7lmcaDkwfUoo8MfTHu
4DnfyVBEmaINmITcezFlUmB70iOTO8JO1NSrM288Wf4fJ/TLaLMF17NCEweBEwoqlAxAmV2L9Cdg
EmCj9bv73iqmKgr9B/1/s9VMup10FS8DCzE7AkJRAawDAQjwEUEEakhTjwKwGFjEyhjw/sTyoMDm
m545e8r0wbNXhsVCAQcEBQCpzBmy0CqrMdI8zWJrj3D/oIVX/U2gYenqN9UnWHtr2huuG264Il6m
0R8/WY5OijgsFYho48kXsLMm7jWJ5xCl1QpOikOSPJsl0l7BAQgxLWx2pl76Ivon2XWsosVRXPuB
ce7uOPkeFN7YbGQbaH78fnc0SZEqvlVbRxM/tWW9ojxfYc8711pZkPt4RrZTBTozkK4e9faQaQ+c
m9KPVoqFxmBa/xeGlFT1vw80O8VhkSitl1afxoPt1HrrUXkgz0j7RlrFsDw6Zwu5J+fAJCFNIhoU
ijhbSyIHSjHTkGAsIAXAcVfkg1ifOyUn7IIsmlN8gnGAimF2TaciPAfRmE12gUzlxOZHi2e+xzXu
vNspA+9OTdTudmoxHkYEsLxg2Zl3v5/VE4bh20NMD/nFL9fUJA+8gHdVUEGqIAyiTC81K3Viux9e
zjqNp+4CkpNTEzfVOhVH7Pt4YiaJgquH1lRp5WyClGMjLqToCSDwVH4zo0MVwpxn3fz+nqcCAlmi
nRdfDNyv9ekafnnRUE7l1FV9a8ogeelHpIkLicQRIQgaS43WOWlbrsFrTQ8RIzwk0l905hFOOC4y
F6FGWhS/gDTt93dv5cowQ49HwDX3IZUcTWHlVrJTkB7AR4CCOe3ep3qVhTZNpNQo0eibyILh9xw0
4wfnvkWrCX67hqGcWvbnKYE41cpC0wT92EvvBgxiZo9MlrxD9aNqXtToVkO3SzBeDfkD1m0JjkP0
O9z2UEQcPYzYGtwT2AYFdjf/kmCyBVI+EtrviTA7GPNlNIpwszQYKGjj2fflntyUIl/K7T6G/Tr9
K4gHSuqUUgTYEpOPqeNKRaWMtmr6eqINSRotX4Xm0k32dK+0/RpmPcHbkXAz6kMzVEu5WCOE0EEI
Ua78aO2Zu0E7GNmBxJOmHBXlcTQvJOgo5O35/oOf6wjgiTkj0aSQ+py31aqVIRVJ6RFihVNirTEW
vTUheZHvy9EGaADz7uPRcWFvipc8OM/6+046cdt8f4KZlU58uHup5GIUw53oLqEUpTeJI+u9cPtE
z+1bGKL2p79n98W9Ds9fg/GA3Lvi5ntByM+6RqKnuYLOO3iKUNB5T9EYvBKuaIJW/lh3sbb4/Xl/
8GbDvCNS25NNWmsg7JsjkLXMt0bBN6xj1xN/XMTajeK+WJMo8DXeuuo/4Bs0wX2fHcE8QQZEuwIx
itifU5f8JKL4fk1/f5DZETRzH+qNQLeOoXk5kvwwsysqjANAK/U6sfZTjkTe1+o6zuHuuui623yA
Z/IeR1ls17rGZP5JxnOmaTL084eCEkeC1AIlIWmeuSxLYyhcnYtAT9C9EOyy2cLgbcDfW/QQIn/A
5q1AE30dIQPW1GfCqR+SE9PafB19dsGylZU801LrmORHkTwzooWytBXwkVaZf3DjLRAF0XhSAU+I
UkCQgPSIfjP4W+g9tGMf3sbuVddsq+DKE9aSyjcfMlgpIJfOIN+ub03xqAONbK71Zt2guCJOAQl5
6PrWP5c1P5F95F2m5t6pA4usxOxKNdLG8/OwwAurXsAGKAsRdTF4TmkKBVZg3gUwfSB6ly1r+cl8
hFCIopldQ+4IbeKZLT/tpB+LasFSQjlQA6c1exRPyK1MNblYVeEiTy/lbG94+8TfctsZw4Fu0mJc
DeoHQASpWWDgfh+eYP/E+GB2J+5AmSyAOkvElrLW5mYmIGxMiNw/S94LBYSkWCUB6FV/O+ojNKoe
uiHXrXqR5vCPD5+NuzHAIi0FuY7+6ojgWdQv5fEmpuMW2JXn/aEBRBihGIUMLrxBZbR5K9MVJWh5
uAQkUm1qCnxwOGhrznYUPnXdpSJd4daIxoLeTp2brVH20sSFJrJBkAJN4KvXrkjNZSbopfiiMq6K
AGvl2p17FZdbwpWI/Wi89pgn4zIlaOEIcjfI2QYAmlusXPjbgPZR1uD8xsmFq95W7+bkQLWHsUBZ
3j/60Y1V7HJ91wmQmPMeV6l3N21Lb4HOjr8jO+2isZa2D1G/psNqIcc3bGpTvwAhEERrStpevxWr
d8+/Mz2QMx7YWgh1N5G0BrNgIE6mrwlsQ9ov+12t/qm8K1nYEWQN3t9heJq+CU+7Ce2VdlW5N0nL
tK8xNHiylrpt6hXWMJ3IlEs42TckKCYnGznizP8gfUsKh3wt16OLgCi85tZDIe65ZQokJZGjrLZs
I65DvvYoVXlrAADxsOEKxTcmKx3lEwohsQDDbIT4wRPuTOMaZcromgY1y/ubd3dK/Erzhh3lG3Sr
SAbLxj21JLWFDeOeBC3fGeBhr7wbiftuY73zj4SO6bes3BG80M+fKSwulcijgc0SL/xu46MBQABB
HQaES7NVjDV2P7DoTrsBt04RRlB2tUTKL1jiKegwS8trss+U5+tuY0S4Z/uo3gWAKLzVBM7qtkJx
hepxql3xwNyr09mhy9Jd8rtogLvRPXRNTAlLSBu7m5EdWrNDQvWxj/Z8smZOqOTWP3hCtWIw2pzd
PXA5Q28dpoupa+U1t/bgrZMUoqCtCZN+9ODrhwljXBGr3UuCaQNrpl26zMK1mchr3OeplF0LGwTg
cYIo0AE+oa+1Yr21Yx5c95jKbqXAchc8V7Dvy/Il75I3i7I7gO81zoJDZvELDVzTuUclghbUiSlp
ZnrU2hoSSexEYK+LsLhMxz14AAv9jhacGxyw2LyqcaT+nq6bDP5socYkuU5UOb8boXll5PNBwGfQ
F0qNXALL/93hDYu0N5vKhE6avkP62RxYAOCVpiBn0Jl8FykPqJeXqNQgiouEeY7qOXSZVZecuePm
JEb/PIhB9oU8DLQhc3myvlbiCZEg7ov6pgxeTDO7MXmU6ciXubYn82sNo620sjMhNArO8LL1WaCw
d0IrO9MyenpaiAGILfWJhnZavy+hiOhHkDIQgOxFmJRrT9wHXf+QCdq6AIvYi0u59pe9ni5gr7Aj
tphgCMtCrXdxSv7wbMvwDyblaXZYH42PM3gYwsHvz9Oo8pjgE/X7PYTD9vPgTNKEh8R+aheZ/RTZ
z0/8ldgIMq34t8R+nYSdRvjw0Qu0ZZQ9Cv79+cB/lNmXl8/TP/jlp34xfZ9vPz9Pv8zfMHCtiAzs
18u7u9Xz5ermZr1+v2qdi6v11eOVausLddHarXPV37y39jpx3q+QbFwEzhs/2ZqLyKnti9w+3u92
99Jy9+fixd8cPWcJk/oiXYLhdDznqNsvob3z7d1Lad//2d0Gi4+daN9+XO8/rh+a5T6xF51NE7az
2aTOx+Z2c2bTz6BZ02yaImnfKek7YU1mm14Ys1wied3tx+HodYhwZuVKyxbRvXtJjI2YBxKZiKAi
Gfj7wLNIfj7uHIkb5mrrVbLcT6c+ydaINnTNciowD2tJOTPWPAf/Y7BZGN+ZptnVBuI7FsxrtYnU
HeQvYoDyIBrG9dFC65wzVPaa7av0VgY3PoLE0OyH6cGt+rUGr0EaPFbIGjWxsBGr61hAoQnq+pSb
VYpef5+aeTb+x+NOztKXE5fmYUrjb9/teahB3jXITQT5LTLRPeUfbH2uI9tTnfHBpiDsiwf4z6CW
bICa5w9ys98HDWQpHuSw6/cAupmBUj9U8hFOoDo+83on7P1Eu/e/A80WoxekLA0rpd/zahA5KbTp
FvW1rJ2jUT33QrNZ9DPYHTSXHUbQq6fLZNgVqG3r2zq9+X29ZkXT/8wceB/aKVVg8TOD1JWdLo4S
A6EyCg0Q6qRC/kkz5S/67Pw9dWq4iZN0qmXqBNYzeyyrmd6WDbW5hEqIT4tKsgd1k4In9XSErvR3
0ziTjp9noz7f8OuQ01R/2ZBV5jeBobb9XrpV7sI7/Ro+GEJ2HYEDxwW/cofmLhBn69yNPF398z35
ddzZzAJ9r9LMBTfFO/bNrm2RE5PXOu3m2mOT3rjmRkavOD200vPEFfD7sp7aP18Hn1nG0FeBsaHq
tdfqXd0sk2ipFXvdgxm7sn8f6dSJ+DLSHD3V1Z5iZTVNKmrx0JrXknzN6c7OMWfPMT/zVZzTXvZK
6MtSymyycWjA8eKHCbLeorqWYcYAT3NENHDKnH7B2hkJSPXqxqs+yrZfeIBEq6RaaF3gQANUJOFK
bXUnTJTb3+dilq368ZCzUysMPih3i93NrAudbk8hhpG9/D7IuQmf9t2X/ZykZgMjFIMI1RJDZ9Ir
QIlTP+M5ndlAnwCYL6P4ma6Vjcmy+u4L4goIvHPFhflHPJwZ6PScgesEBEgL6Lz/0x8N0coqXqcY
1/+8yyAuf5+x0+/yv0PMuzqVbkxhROZdShT1kN5iqzCSkX+k0cP/baTZ9VDWkifUvczlB5sE8IM8
XyayNMmYitUZ2OJnIu+nffn3rWabTZJLykqa+HkVTd5sjEa42h9amMDwAKbcdt0hmIYMruEewuBG
Td8qDe5BlN20/qYXD6VqrkpDfdQjd6Wp924VHcCAo0I1ke0jGgRxlql8lMP12CarRracuGiPWYmw
Ovp/A6kMII8tSurAfhYSAstCf5eiFDvKiqOF2TGo+zPreHrn//vGs52v1vTEW1XJniQFMSD02N/k
0qExr39fxDM78pNX7uvWD7paAPAPfkQ41PURZuxIW/8+xCkHUiIS4AIEcUom8vsZdoOsbSJonfdJ
DMEpYTl5jLUwPjfQmRln8PInd/+XsWZ52NFXBa9CSREV3zUGuh9urHjXD2v1HAzw5PJAFUx8YxL4
fbaOfZm3ukFAI6yLfh8NDhceU6cTSJ2zFyc9iH9Hmd83mqcHqVBH+N60GLBtK8RXOc2sEkV3R4rQ
Wc7PmKjTLwaDIB0gCs2Ss5OmBXIcFDobwg9vptuG4crh3kek4b/YFSD2/t84s12Rucj3ye00gd1L
al3nHLWQWGviuBzpujizB0/uiy+jzfaFBsTd62veCvOORYwEdKuIYHad9n+cvum8fdkXojdofpMj
D4nESxAeyUPooq2fa488t0jTz7+M0haZVtUao3Bqp1iQBKRgqHZinbEOc+D1P5c80F76ZqFGQOHi
+0BZi0BVliX9vhmjFcjr0Ft74e0Qd+vPNUMQDz4/0xqROaxsSFxsJX74fZ985tZ/mH6aWNHTocYj
z5uvYeQw6HVEpdM7jk91YPeZLT0hYaRtqkN45b20b9ERuYV9tvM25to8oAwKW7XVOoW2AfJSAIC5
GpNnyV8XyBH4CwnVImUluffewdsm62ptXhlL292Gi2inHbOCPMEYL5R314ExymHxNiiFXkoP4iq5
UC8Nh36opXaIHyj0LCG/20WoqZU7zWkugysE/OxotWxW0V995b7mu/YY/PH+uE/hjY/e399wEyzO
xecnbcSX+Zl5v12Tt67vUxPZVzH9SnDXDMJ7n79V6g2kQ+eVN07uvX/Hm28JzWz1pmw5SopL4/2u
13ZmeR1nN78v++lRIPb7bNyjP/z7xhuMrIIjm42HcaVBQvX3akpL3ZlRgJDzOT9317/jzAKXhrbw
us39auIgr4USej20iMscTO1r4qNxyuaArDGDhojqT++9lPmh9KEfrYqbDuXalSAgfRLIK0lqrzXP
WOmRsYGfxSw30H9cyiNQB0i8W38T19JKuaFSGiCO4q+GPy4aYodsDfWWLMCcuVQ1RzFgkguPSkGV
+c5stx0kXgOqFs2iyOQ/GaSpBdLzDRyy7UU1kh/JIbLUHLkle5926Lfr6JyDSY/8qxagrFvUiKxC
aI0UoSE0izwBLa6UdhVra/RHTC87eFKzllnIEiBtg3yoUsOH6ce3rTbwPRF0c77M0WDWrRpRIR8g
d7LVA+Uqq03E0RCCK1+rtr2K3WHvhRRdyvohgxSB2Nuh236vJi91/zcxYSaO7JoctacITj2EO005
5IKybAp/VaK3a/noeZYGuePRNkHq+r6CztxGHqNtPPZIOtaOEEyC1d3SKAp490P6cs2dIcLD02sL
2sdR5nyUysxWI2inyEJXYnAZB3QCJPrCMCaVIfSJR+kikOjbqgawwhrKVfpeEzaAu2AwtGipeCN0
XoXpRdTqC08KX13xj9iFtrItUW2LdTRFU2sl98amk+5zubqRhnbV6jJypdpRVkkp0j5UdxICnt6l
WXXO70dCm4ztb3t1dtKtVk411yu7fa7C2AL71ZT9QVJTypql1+SQcwIMWGXhNoIx5rETjrF7PYR7
S622GkGqMlV+fKpxPVpfHKn+0JUPfUXVAWK4oEJiKgX+FFyTdFqb5btCjsJqH9QWmrhMtQso9+Tx
PQ0maYN40Ub5oo58RybXHxroxvbwziWv5Id8As8oesnLK9PIHL04k3M/ae7ItMMZBNIHDpvvhiHu
yD/5cjhdfSsN3VzlYRjWQnnsFqPweDbXdjLDJ2OD4KigiP4DbxvoqpfnKVlX/DzPRM1t51X3TYse
efbYmgsjHlaqeyafMecd+Lx1YcwDh6xMULHPtuYv13snh1DpG2gVi8bRLNstL1mZjyYgP1HvnQyb
sgxhPExuRE9zorspuDN7oq5rcCVOLhlOGuVnHOu5Ptk/zwSp/gSxgqBnjvQM5CjNPFUh/dwANiVr
dqXX92N40aj7FOZkb1dmTzncbvFeKdedYKfiwhAuUW/TBHLTGyni4MAD79TjYgRZ4t5X/VUab5FC
NUD3a+Gi+xtLhx524Axt5p2V7Yet8hCC7/z9FM2RYv95ESokJMsVoJUzD80UItl0/aGDwfSjGF7E
zp2EsCmPjIq7al8M5Rp0+dkgaN4i8GPYmcuWxEXvZ4HUTVFQr93nGTK43n0S5yTVE6T0KJEo7VaL
svVQSM7ZnNKp+1RRYRUD2g5BuTE7NnrCHpcmB5jqQVitubWJJrXwXJwunzBRX4eZTe6Urx40KUBS
ve/XFumoSUhEbUyIreAjj5ZN464F71KRX2jy5UZ5btUbYXiPANH6KJ77ubyaoikS/1JELn1o2c6H
sn9NILtP0kvy/op8aIUPuN4tWYSXX95G1bjoAnKqVBwVMdwVeuN0DVrVPaq0/dGK5EU7/on7c42B
pyLniRFIhhoExOFnNe7LITXpX+37gmQyuX9mtBUdCrhn9uop7wRUoQE1jmTRgziz+J2YFoPmdp/1
BaEu7cmEewWeNuQJkRovYrFDDkFejshUU5r2R/BtCLv//hSnYifaHmFYthBrsebZSKHLYy8vx8/0
fDYEjt6v06mqyaEZzoRpJ3cpfJJ00pig2rXZ9hGF1PBg2Oj3aFSTIqOuQairnqNW/CTzml+kKN38
7zCzs2gYSdorZQ3Pd9uQI3ow8w59Z2VZNM+mFS4lcbDhTF3JSNc2RbkY91SPo27pB52d9vTytPKq
sMJVp3zgAhXRW97INrhhcXwM6HwXCNItvQGeNy7McTyzJ06uxpdnnznGRt/mVmzg7pNpbwBNBFMw
6xcPVXlmLcyTI1kTragB5t2aM0G2sZSMUuu2e6FcpOZKlJCv2iT3uqMujU2wQb/xzX0Wbqky7JoX
+QMif1KOsobmh90spQVF2U26Ag20Q8P8wvibvQp/pc5p3EV22W37g/tKqWdhroR1v6yXhbvW/giT
fMO2ai8s61L5KwI5VCGF6Y6jumxfK/2CsrbcbPLqCPaTSQ4wMQM+ClwqyzZ8AJBipHvhIK+MRbzW
dsKaO+eifPAfBqCUhvAomwg5XQ8F3ueZI/JJj/xjR0GDChhRQXpgHq5UmZhGLv1l+wQVnYEG6lR/
VeFXQorHDptxm5Z3chMsA7o0puK8lD0r4N2yZFnkb0bV0pYWO5Vy3YmZLRq504jxFufM08DEVRqq
wEtiIC2wmN7IFhJk2cEYjtxcbT3YMAAtk/Q5gxMnHZZTZrRAMliPhcemLW6j2FzoOTpg4WfxgIQt
nUo5yfR+q0CzGuEx1IJkF/5Ln0vA8HWnO5djnLMM/HP3fZmdWZBV6U1nyR1OVDdsDPXdL28juaOe
++wNlZMaiV1Fb7Jym7btMs3eAuNZDQbHVAjUM2nh9g+9Aqi5X0u5cMYZOJWanBpooMkx4dqc0+bW
dWiZYlJI+9JVbKCjNNaSMgSjv4jl9dls3ieV6fddAgcNBIMWAqG0cs/pJ3vVDYzA97p9gQ3X8nEV
6FB6rkGuO/BTL8lkk0ecbGsLUGJKcwsuTUTRWiH51zhN94KrO/WZQoINitsfXjV13FEO0t2Pkvs1
1runMA3Ac1UktfGzqpuyQBg2ihdYalJdUyq50aS1GzyGheK4jETfFlRVGRRVr1NhV04IXLmuG2iO
AFNZFmUnt3B8OHbjclW1V1M+oUTiO9Kq7e/XzAlX+/vszKyy1HnULhEF2zf1ayI/k6bD/rcjyvfd
PZcNyxFzUn4fdM6HwNb8PujMnI5FLwhplXR7s4+WIagy5bIn64kaCRgCKrWtRhC/tkRq+daLEb7o
huvUvb8W85egMVd592GAuAiQkWgpGiTNUx64S3yWDBEprXgQykknJ5AHe/LqwhEuLJf0knAmNDyB
m/j+GrMTFnph1/Ui3qXmL8eL6roF7MbS4ZZ4V1LcoGqSkNbAIgtOl7yEH2l94wXr1KsdE/1n/Va3
7izdkSEwBBp4JmIzf97q3x9u5sVY7SCW4cBF4o7X9UKzAYwt/D+CzYBOZqNTDoZnWDbJohBTYEDI
mvDNh3zRrrqdv212xm23g2tppx+6nbruV+PKsl8RkPfW6pVXHAPL2+fL1oF94ME/Ctf9Z4pudLqF
adeObOc2HVG70M6dD+QKF6GjbNFktR8GO1kkCxJyi8GGbmgl23/apbYWV4g0nrm0tXljxH/2GUZG
MRW4sbTZPjONri2V1mr3zRKymqV1h9/PW3pckfEqXBUOZ9rBkbuQLrSVt9FW0qJffKKiertz/rqO
63TMC1DYhcKl6jv8fJssq3W4UviMZp0sfUdbyUt1qSyqG52v1Rf6JBxjFXFZj3wawjh2tysXxVJf
cqcstK2xdZ3pa6Rztu1q2DVMc3Ckk+1pAH3VOT04rcq+S5yt3dv2Tby3nPIxcRKHQHgZOVT0nRbo
VL0XluiDL8hhLaZVyZw7mjsW+VVzDctgxMuIS28PHJfZb5z4iVLuxSQhNDiv6BXz0a19A0ub8wQG
du2uyZPxJ91OSw3v0zVYDafaEHXaUDeu/M09xEOrzu7sh8S+lOzLwL4EWwYyzLANPA+yb7bojCvd
CeyAST1QNefb40KYAGaB7fH/6XcC+7mwVyPDi9vH40W1PYLrWl5Vi3XkCI6wFI7+Yvrp9Ijhyl+B
zHUAJ9uxndq6/fiS2o9XFzVfgk53hsXLy/SDR6Idu3di+y22OXU70+4Wud3Sk9ctIHXZ6ZfVouNP
ye8R3zgTCM1dxXxlr9dXLR+fOEzFonB4sTuY4xn8JgCx1tvv/mp70zovvn3v2/hatrx6KR+axaNq
V3xKbD8+vpHEYj2uDOfdcJz3dpPxYZ59p9qPmZOuoiWR9UJ3iBt4s8RpN609reLb9Fe1UHk1d1Ut
IDDgOUb+9Pb68W2rs9fEZWGrzuuI/eC/h0ndubh/W78njrf0lj7gup7MOiR+e4BodntbOZWDt2P3
m8Th9nC4ixZ39ru7mt4ucYKDDuZO37YbcyEsp199v/Hs9fsjSGmOK3pmu9JOlyWHt/gfzs5rN24s
W8NPRIA53DJULpVK0dYNIbUt5pz59OejZnDGKgsqzKAHaE/b1iY3d1jhD/e5FwC/W6YPiKwjrxRH
cYydtV7iRms3HYR3Y6c8oa/Jf/dZIqXNX1a8V7g92+nepDovUIZXD+Na31iB09xzCN+b+/E4HptT
c5qP+NMs/5yLU7qr19mqpugv7x8djzm8uXd26ZqA1q5XkzM5iFiszXXxJFkgD2uXcJZt0nita66H
p3pLX4GNph87p3aLDZx4zNq9vId8cRcP20HdmInGz45oGwSrdO07phesohUk4lV47OynX2x0TKCu
RKd/lzzwYFz03BYuiEpR6eLwCbCMmAg8xP0ISXSQXvL+V1i9if2eX1a/waXKkyvffX+z/n2dfwyK
ej0uFVBmL9mO4qSNXSszaCwA4W7eKP8UyB2b8j8L+globGQteLIrFQhpSRE/xVgMC9oUBYlFL5eW
0ef6YJJ0ZV5DYTqou+ymsJz8PoGkXy3CCPmbNFEMR9bWhoqE51d6rUQL4/nK8EuB5I+qgGFEgyXl
SXBUTqwR/1wKuwUY+KSKW6HdST+KV9lCxegIsWtnnMKDFLjaqR4gJtrxQT8HHAk3oMUOyd7YLLa3
TnQudsievvq72NoOT+Ft7tsZuYBtrZpjeJ88wkO/bXfxTZzt4rvyKX9Kn6KDci7IfLrDdJD9tYV2
k6OfwnftRr/VWhhc7d64Ubf+ptz4G+sI1zWBFXGIETa0jWSb3Aa3/DekfE7+Rr2XNJssI3iIb4aD
tYsz29yIiVNyEu7aY0URhn2jvknXwsG/YvPlQ9JfR3oTYidJ6OeZrMxUlP1Ynfe69UyPOFHPuf4o
lZtxWOmDaIvJGxJHQlesq+guAS2sbccysytKR6WQOFrWXQkV/67KAjWXNY3nwWID+u5FcSKOFdmY
+N++66ZVjdhrWP2YS82Jck/Kz1PRb+hY2SK1ArHK7cC662TZbvvXwX/U5vMcoCtWXm84f7W5lSU9
X8xxqBdf+idQAgqyQDDHPbBT+liklkTOPZKrABKoZOoqmJjitb0mTPX1uCjiWcjQWpTHLyqKjZ/H
amYY4x7XzwWe60P1NIIXvWy8wHoCjyoPmi1Rr1aspytHyxdLA4ovinvs9MWw86Ir3Qg94SQyPPtI
KZ1l3NZ6RJEwMNlHxlqeRKccUGdFb4WvEKXFqgMn1LInyJ4rzoA2bu2o968tkL/6M4oEZgg1LKQX
OHAv9VEssrYyb0RaYTkKDHfK/DtL6LjJ/5ACLFQA8gqNlfs/TMZSmWNMiGkg7T/vkzATsxHC/rRH
lAO8YEHzUuZzKCmzwPuCGgEIoyo3TIU53gytRDfzPVM119QTNAKelGtFYG054y6OYJJqeq0Wa0Pj
EP78RFlcJLNpCmj1K8WNagClA6soyK0DnX/fFcVGiR7p5lE0Ld8s6mlGZSBnXt0pZruBM4jNtb6z
6niT1NVBRVgTt6N9qUVu2wqOSTnXmqSVmmqrHM2RKKPpMOmG6/PzWe6ZCBXAjBx0QVxqeFCdLeCv
5A5xSiPPCj3uJHtMIjBVlswykQ9SrHlZbPzom0eTgeM0xIQa3xeAQ5V+tP5LfxUTBXdQQ6AZqCwA
rb6E00OLxP5RhRQBWdy37q2RI4Pmo1+5qnYarFVwlZP9xdfgYyyeiOyVv1R7sqkW005HAo5DFGRj
DtCG/FSWX6/TJJctf/nhKWwgTUOUsbjZfv7wtRiiN21F07L6AdrQZo6tZ6Nwm+GB/kovranmosc0
VKEjPKjj3f+wE6hQM60iYDOujs/Dm2UilnG0TC2q4MVgi3KyqfJsP8yxI/awIdHyUSXjFFfmTzBN
wEgbGPJBTmLeiqsQDXj5pjavmX58ERGgCIV6H7cGwPPLa6OvR2vIK4RyLOUpKe6saMP0s7KunsjK
V9OPJB1afEiFcBVc5Nm4V4hxNOp86WBwQGQ7IZqhphhsfUiPGUxVg31oGC9W2XpSEmGFKqpIyglb
fZoqO44R0a6XrrKsH/TcPHL9ivYEVD4u7gyj3s0VSusQ3fay2Wz6hlqS0FN5jJNfFm1xH5XrVjG9
yiqfOiO7kkD/VUJg1wAAspY2yAKmv1hZ09yYXZG1035EVADGZYrLL9N4FdP61a3GKCbE2sVtDmrX
5zUUTU0XFgMsSI0wP3flp2AEFwloQVzu07J7KRe0df383y/dpc2Dzq6KlAOb5/OwEjgL36z8ed/7
iev3nSOE88mMxC3m5etae/FRlonGbKUIPwbrEW4E7lBOrzeHRq8dXaSqEt4Y83BtR31gMy92NFy/
BaOHN5OqXFK4tGFu88Ro5j13rmNxxFbo+sVers+OEoCFiM69ot1go7XRrX4nJrOXzuEK3auNJAw7
P7zvFX3Vp93GR8ShVqLjZI4PDVXfZT/6BYtMPU9KvFPk+VTIgVvNhl0q7gJXwAPGUefBXTqzYXnT
1ZY7wGFL5J2m1V6BBlmoDg7HzIJSVOeO5KZ1UoPiwKQicRLYk09VpytZ6gh4A/0a9cjFV8nC+sc8
qeONahauJZ9qeNrBHDiR8A552a6UxvUtzY2sJyM9TjH1U/lZrgJHHFNPRGlJaAB6IIw7YhMekfYJ
Ei4k8mMtlqtQLJ0CXIIQxLB3f+YGMPwZqIhlOhJF5jiJ/knmeD/4Kbie4hkM5FFPuttOSe124URb
YeR1hnKcamunYAeT0h3WrModhdCtm+xK0fCLPcW3xYQIwxtO7cuO/tBhlCsErLnRePQLFPr3EtY+
038NKEV5gDxpidWQvSVE/by0q5aGCYJy876gOZE7XArcrOSc3++gr1/mP6NcbKBMlRukbRmlFeiI
3pXhcdadvP9fRgHLLPIiiy3bxemgCX1atj05STZ5YrbLZ1gXy1n+/bv8TStdpkzmBoMkAPr3EqIQ
+UUklIE4L/doGBfbCRNen4YPp3RrBChdWHYHum+KUUL/0czPtH5TIs3C0G4N1JKuPM0XF9inp1mm
/o+UVrJKOe0Ted5L5eS0RmMryWv7a0ZfJktZ7tKusbwoodgTVm5T5zaIaexotT2k3LNPeFMqypWV
+1VtgUfClIcYitbNpSVOPWmZ1prSvJ9xAWe4qH41i1dYPxNO9cJJzM9Dfw2wvNyefx2FOgHbhxgh
Gc/naVBFjR7fDMsIJJCVUWEPXTNQbE3aTTpRzeRp4Di+n/ovh8Rnm1SHjUO/+vOQCmGqkJY99GLz
hhSzHJ8kEexpI+B+F1LGWH8/3NfT+sd4F69Y50pWdSEEbzPaJDJKmi+CDg3fHZONIB2z4ZYGwfdD
fvWGsqQSL344smkXIUtqqZE5qrW4l/wdFBKgBRWxxeKfkq8x5fl+sK/OCNzX2Fgy+RLqX5+nExBx
W1VhCS8697TeyeI9iPPrIcS1YS56MZVpdtLU8E7LXhkKcC/xHm0IeZgQgVE2Ou4bhMVz31KGgp1q
mPSWctNJ5HQDic4JavPKDv7ygZaEWUJEeymofH7vqE3TPi1EceFx0kEklAGWHnVXKm9fJOWLRDZC
KSKSxZRKPo8ixb5SJzSh9gh+ZMBEyDoD/7WVXvrkJteufMqP6s/lboSewNUFFI1fXCwcxKDbGTlS
rO7Bmi3BCU5GufAodDuh2mX9sTWjlUGKH4GPFfLRtSiOWLflTPcthg4yXINlfLWQ/3iey5KEH6dp
p6g8D2igJU5Ctgm4kxX/iNCkyYDAXZvuryJVXtxEjJiDcNEH/DzfatJF4E8jcan71L7skOgLgMrg
a8TDq4L2mxSdZZTCu/4a21PjJ1/OPR9YlzmYFjnEiy89B5WpxzBpl5EH4Z3r/Cot6atiG1qL/xnj
MmoQZoKTgupxV/yTyT971/C30kaf1rS8QRBnrqxL9qxu+/ktLO9B4jQAzdLK4vP6MGWKVXQVf/vV
PfjnI12EGFGMwR2Z3rznaORchCKoUbiHK3iNQyItE/jXBH9wLqg2Ii63fIA/btyi7MupKUru/+F5
9F+BdhONKuVTOB/q4kZJ1vWw8CCvr6kvKljIewA9VWW8T9B7/TxwSADc9GM37xXlLu4dcCeSesoe
pWzTgNREXPrt+xP5Uut5qYboGK0A9jJRMxIvvawJzzFI0wqMbYp2q/Ua1q8ouwWoiqndmyDl3hwB
eBWbjTj167acvJErSI2KfZROR456u5ozhMZyeoQIrELfq1SwReVKHEyvid60dhUkq47YyZh2eXG1
JPzVTgAXzAmExTXAyoslEZR9OMxBNiOsuplayVOJQMJtaSKNboG3/hHFj9qgeEV01wg/M2pOOu3X
Nl1dmcUlDrhcL1TJkWA1UKSn2PP5s7WiGahiMRBik0Jxa2vIBvm1m1LLz438EEXDbjR+c/QTrKAM
btD+GA66leFr2xDFrXrhfikTx/19QZnt+uH4VVMGAjzajBQFcTK4vIEao27lKQ7gvbZ3YGymckYf
hZ6jAVrspz7/0MVbX3GgZNUJrWVyt1BVFkeJK/O0fI7LeWKGuC0WG0C4Z5/niVJpAJplZF/NN0no
uyrOTGUkvVXyS9RNdjrHqAeqi377ivkSxzPpYghgLZTBJYT8ThG8RUNw9FtIFJLhRkA/wgI1QOt5
RA7rytN+dd5QCuAAgC0M7+kijpClWZio5KKyM6huYGBuszCfhyLywuAO0nUdTS4+RU5bd+uUWq40
6h8A0V55ZcNizeDEOhZBg1N1sSfLhTs2s6Pnhpun4PJ59Gp8Sq9lSF9eS38+9cW1FCuxEgyGNO0N
lru8y15G+SMDH5s7GjXttE4o2l6vvX91/y57UEagCPTopQamP4/laAkMS0bAsMh++eE7DoL3zJKT
VBDCgtOkMUEorpJQ2aCJcM9SZCczy9UgRN6IK/n3H/DLR1oENEDLs+ovmQqyj6fVEIzTgtQU0JRa
Qi/4a7J605pOPZz8a4J/X0VgiBSjAkMfAnGkizuzoDuldBK2pOhhEX+YMcf4mlCvSZyrY32Zo/45
2MXRV2NJ0sTR4oGaK16GMeSs6B5o1Iweb2FRr2B/g2Zj2mvzJsfUm/BLpaxTIDjcXnUQW17tcmdb
dAnhaKCTrF7eI6I0KmUlaJQ+QYKAJSIgFMsF6L4kpJFyQw8zSlcz0EusQQhIv//SXyZOVA3xahLx
dqa6//lgEbp6iHRj8WdrPM3f9lwAKNX00x0KEXLwuEDUu/nK3fk3N5O7c5EDkilYGox88QV0qZDV
SWHJy/H90oCzgPFVE8pPVAz149KDpEGa9P5aB7bWOFT8r7z1FwscOwBEsZfAF8fYi/VWN3rRF2o5
4cRwLzY1Yl+TU7W1u6D5WX+IuCzdplwLECR0YfDJJWKw1h3yXGmwyuvIVjP1iGDVlevwq9gRjyVK
7Qa24mCXL76GqurQKKSMI8hW0bOWEHGa7jO0EOAbUBsaUCjvfpb9P761Uxd9P/kcyhg8Hjva3xWR
NJZX9pWp+uLmoWfM/bx0f0jCLk7FwKyVWNbSeZG4oUI1gsVLUxNLKxk7y6eifq+rZ4kHlDQi6nnj
w+ell/z9Q3xgzC42CSVt+kCLYc9Chv68SuWo1Pu5nAlg0+dJrDbIjGwMJBOWqbH07DEk/qqXTgCU
QWvc4uy1atrsMLX4DsfmA9YiNy1yJG39o8q8RanRN5PHsts04YMWVduhEVGkFLFAORtEEzOQZkqn
nARigisBmJrgcTCsdd9Ppw9ttgHpTJoUqW8+W9n0U038Hconu14r1rFWeaHWUG811hTNt9ZcrOXC
WJVxek67A141blOcR8KIOHZxof1+ov7GKxPL0aOD2mHpBC2XLfWk0qXcMgiDNWFe62kEPvlZlo+D
4D9ORoIv4Jsqxq4lvmmBuuR4ogI4rH1YuinyPGwsyrYo1dcf3V4RGePvH++LuIBFTc12MaoAnX8R
7SkzlaIEXfilSjOG2aLwQY08U9+NayTcr861D8YH9n8aBJBL/YG6S5NIDhmKFaMpAGJZLar1tIja
ZQaqGdkjxc+rZP0vNzCjEVd/EB0u9VhSdQrNNq8Jq7k2BWN2MyNFbPUo5/uJuh71WbtdchIf8WhZ
x7f5iQmoNcOjArxRzHoljtpTiPiwTDf5+8n/6swjwJbRQOR0IT37vIeI9bvE0Kp5rzZvs/pEnMFq
IOcujdz1YRZca6Z/VehYEBZUq6DeQPu7GFCQxiIcYmAWmnKnTyd9PeMtC84iBjafqUiTYITV/9Nm
aGwqT2AcuN+Wc6yhzX29wfvF0iPJwI4KKzQqr+JFQVKTlVgSyok4Hv1XXUCKei8ta79cc36Bsnd6
JOiWyig3zyBhCAO7PjvLRXdu6KFdJbV9EfBYixCugvgLh/3l8vS7Rh36lso0d/2C+MBLlZS8nNec
n9ez8i/OcJQ+ZFRMMPjhyr34Er2Z5obvh5CTJiekqsOCJNca/CeImLxvJy+qk6h6SemTQSlYJgD+
fu1pX70voe2y7WlRUvT5vPiioM6HwoQOluiGN4ogLutfmp+dhUo5Gx06EHna7UPT9CIxXgtitco7
5XfFWYkz6KAhnr602koF8CktssEct13V3JRx/JAWpwDqdZXr0EnynRFrdqM1bpc9yUK+kSEEqCOY
qll0ewcpbodc126b+EBET25bV5BXBGE1J/QhrekhN5CD7Xt0HYPyMesqV4mm0wDv0QgAcCjSs6q3
oGTnaJXpyVovlLOfiI5Z9QcCWyeJlP8+EAds8f/TdrlMgsyv5VSnUraoZYzUsUHldh4MD+78pW9y
tRP/gXC5uGkxCyE8piFF++YSk1MAXZMJ/YHja2/siNbIocYr0HKNW+i1j6IhANS/E8QiRPF+tqOx
QMT1rkYid6rSja8Zq2UTCdW9nL8uOUNlmB6ezhvIgFQ/cK+O0c3O7dGC8K4ma8sHx83xrI3CC1Wd
jRDlK1r/gaU6olQfuiw/FlH2s2gET0TZVjRf6uG5GwIvz05FkF8z6/ub50IFyQDrTo/GojlziTet
M7WMlRkghqllNPx+S8abpNxojeyF4qr3j2a1orfjBbQbVelMBCtCHptQV0rK333Pq6X7pDuCW7Gp
cLo5wUQSxbuhbR+sUH9rR/MpbKMX098o0zbPn/XpSfDRfzY72sq63bWh0wmdndW116bwFa3MLlvA
5/giAtJL1I1Vz3Yi/7OQt6M6d2Ba23pS2mWwass1pEs0aN4V4c4q91e1awEuskk/rw2ZJpIEu5GC
DXXbi7B9DgSho1T8QeDj+gMp5zshsU0BVl7Jxd3YDr/EdF7B/Z7bGCGT0EsDZBEQ8WsbZIlr0Zsi
eWcBAW17EMlQXZUUKzZYYaZYusckqhHaPk7ljVDfRzMwvObI4tKFlPSz9PIQXTDrp5GdSFj2oSxv
NGg9PUjpBR0zHhV5I6hoSyivakFXf35sk862NDDx7NFUVM5hUW60ur7NcXDouIEDNdgtbKJSgwcA
P7UOOioMigMWTUkDJ+ygtKGuxesAGjsWVWxDQIGdJHaCnSrzI38euLT+8bmNsaRScTbL8ryQL3Eb
MOTbenxCdNSP35ZGv0/HREX7aPInCkRUsnL9IIupMy87IyyP6YjIlJHfdSUO85NP66q/HUVsxuM3
7uoQIk7Z70Kdu0JfdRL+BS3aGcqTxm6CCVUqh15YKIWhV8vPJHMTJRNODTNbXP0CB+Gqun4jrY1M
y5Yk38aCaGE4L7RYnJhcgbPRiHvSDtOGsd9kyZofQqfYn3bycFdmWIY1yPIVnv5bqBJHjP0VhXR7
kErHxFKtQVFBKmInxSQ8jl9BEC6Sog0s9ZBUZZ8wzYZ/0OrAoR24lEIFLJ48SX4bZqdEpCEcAV/0
1uNQyagtEv9Q69Dr8LhczUqvOmMl8fGPZXiO5pLAEbcN3aBZOwGY2ErBodUSyn8JZSTkOpgIzX/t
iCxMBN7GmFvPaGiuL0ohsTf1zSGJmc7hfRDblaDk9D2UU+WL0EdMFX2eZj0TrEXMLHe4naPIMyfn
WmwW2QottQ5k53FABTczyNdlO2WbL88caMiRC9MOEbkSChyz/O4Lg10NbkLcl0BvRJlK59DK4agZ
YDzHDQ0XdFPGLStF1Z0svSUkXuhzI3TKeBB+pPmPdPJtIeQGjOiUTG+LgkPM31V9mVwHtkWPmvqi
m77IN3NHjKi+1ahHCzx1LT+O06ZVGw9pWdReN3UVrMY+vV2Yeip1Nd3EHDnRHHCVlfUKaU1u1znT
RmLZRK8DJTDmr6zKrRCeO2Y116AoRdBAxtBbyoi4ZgukYMJg7uC5SeqDTlbYxG6p51gmxC8S/MCo
0OxUVtYpqc8M2/sDppg6+XLAcvqrKI9L0buhWlu/rVyjkFZZxd6sfZQYyMWn8G6pfg0CzqH177mb
j5OfuTB8D3PEhRh7nXgrlg9h5i53yYiYR9/Wjq81dshSlgqNDmYLKxBUTXhnhHj+taVr1JmnlRHQ
S4C2hbCN5cIzBleAxQV4G6G3136qNjmzLgIFTnW3Uyd7FE+d9MaJaevBi8w6q2Er9kOK4wvEuQnA
Cz8R9HASv+JU7NKts0M8HxroeMvvgrfQNcFZvlvfp/byVKhOTeItDFiBH9qD9k/GbNMVpoMtj90+
qSr7gCAEeYyyVxGn951einfzeF6mwIfhuPxuyz4L4F8a0FWsfvl0Zi2cSsOlwcNKFNOBh4QrFgAx
xxLeyN6IbXuhdBLOuLiksFr2qwzx94x2fRvqKz029t3QnNLqRg7TU1+XN1Wlrc1IPRX9cDfKEVe+
dooRW4mkeY02g0vovshoge5CjcWRzHGjRcK6UNdqeCpVHIfz2usr3AfAznbKugtGBKAzO5qLjaZN
UKgVO5aXm63jtJTQCc1Iplnqwu+aHMovDWeKrFthygl8cNRGQ3SoVzW9pIg2gOiHWz3QPjTffD6Z
or0bhCxDvl7Oxjwz7zKA1oosnIBwbZMCBy+/wfWi+rHcQJqfH+JQ33Ry/W75m1ltIzdu6X5oFOG0
lZH8ng2MeyFFFs0EqV93laa/KavcjWeFo/Ul6gPnqpzAhz7CxV2riCIlKtyRQMZfYi/FUg+lTEKj
YTnRk0ZZDQQ9o5as02By00rcFCNmaC0WVVkxA4e8aRT/VyhVK6Oez6h0pGWyxqVorrVniKgrQasO
pvnUl16gg8fLkd7v/5kkyd1R/kBKahWgtKom0k2Xx4sizzovElxHTaIw08vwiVBNLiRw0NPjotaw
JKqi4WqpeDNoo23oyaNAoVRqsJ3sfn2fO1zk1LTlEXBbUkgAEADnwal/zh0GOWjGJMXGWnwJwh9Q
0zG/yFtwac+JGtmauDbk7VBt8I9Dd3ZQt4P4JmrHTtng+Hvdu/BzGv3vp6FfRkkBEWv5owP6R4dz
EuNYgDDrY02zmPnF5c/ZPzfdiYQqjn4WQenWLUSOeTurYFD10ZWIG8xqt7hb1lHgTnPqTKDJvp8k
/avHYrEQl+m45gAu+jxJk2Ghj1+JwUmeXiTlN9aOmE3gTyKGKyFei9hrLQJcuW6PqAsXNwhZ4UCC
mgSZzq1mwsnh2pU3irj4gkj1roIJWO4w5o0JOCJl8QHZYfehcibHG+wxG3PboVM3rCgztdXeD9a5
suMLYNMhVCslPsf1nuu6S16i5EUgPtZZJlaxHpunaEUVO9CP2KAq0kbzb9AdpPi0ko1HPDXmeUPl
pFFPurIJawev9jS+UoX6EMv+z976+IS0Gkgn8IBR/0ZgTBQ5tU7DfNacjnhpRSVV3TUKCFhjGeUZ
T2KAslX5VCaF7WvnkIYykjtYiKQHCSefJfLY4TSCcxdRoo17DZ4omNJhvdeL605mSdLYHbJTa95T
QbO0nawiE3REVB0pzEnbFAEXzXGGZkkg3LcHjDbj+mXo3pVkvLIsLmow/3pVBaoJdRgcpv8ymW6b
VJ4aYYgPmaIfICLF6iNRqqzGyIo9jL5PvPs66eHSDzwoJUKz5m1uBraMjxlbPevGK4WAi7b5xwNJ
izAHVTmONqoSn9fpjPYyGp1teGMOGWEXJFUMXMyu3/UY7mRvkxptgXVHVZ/ZlokMLj0u35zPZUZx
InEH424WbmJqAOBGvLzTN+95+DuaoawY0dboiDbkxznqb1AqvrJqLiqK/35yunSgnIHoww75/OTa
JMyWoJcpBnE2TsnEgH53bKbVWB8Wl/NVgJ7Y95ta+ZxwfQyJWBjlKp2uLwX4i8mqx7kMhEKfz3Ax
i+bOuBedzvsR3SSjG/+aUg7u7ZydZ2A60U57ZnNOhpcUB32wpbtKc7IfErADkuvqJgfw2GGzPRwt
2KTG6vsH/WpuOJiJksFQUd25vK1UBd1uqpf46Y6kEe2uCt9NAWY4tlIZGGUkjxLvurE3C5g5v9zJ
KrgwcTHvQ1Ltoo+jDLFlRY0SHbJ52k/6zyF8QBsL6UMaqXNjEYM9sdyH+UEoOzLF+SfxtjuW3UGU
EZ3LIgc+y1lDRbnrX2ulsWX0B8e5ciakIf3hPotLT2A7IGiimRoWcmCp4yezLx5a5VFgzQJcUEek
R55C7BtEBdi3OQJ6lzxh/qerlxwNTm1GRS3JPBE/IF88Kp0TdRm9k3vk0SbDHZJNiGqPri/p3Czv
iizfi2hCackpm1A7Ee5vlEg5+IXoGUWwQqZu0F/aUlyBUY1aze664SkHPRQFprNoTSlzulYPdZg7
1fQ74Ceb9D309xip8wSTQHVVoaPC/ahMplsy+BLIdmG8ijMSJ0k+iBremvge1us+qx4N0vElym2P
sQk9qXxq+2rdRrvBwsajWYvyY2vS3K/fg0nZ8IcjrgQxqjfMWFU/VtJxEM9SMCEU2W87UX8NDKoa
keQOgunGhWPVv7Pt2JuuKCUHcEG69vL9ypS/2EK4JQB51pFwphNwUXi0tFjr9LmKYJOSifmetDLb
N0HbBuMZqLtUPsMwsqMIdxDziXUqoO2VU0nJCI+bNTNtKcwKdjjXWlpcy1+tXQiiJsUDVTQ/DBH+
CCSIYNWxGov0kOTKKsgJEsh2SmSBlIy0ukFEQoHTOrCIkYaYJygru5T/p8lM5n1ixL+lKV7pZXcK
c8FLK+3RYHlS3SW7PKexeMgKmlr8uC6QbF4ktB5DOYRPOJByeUX6nMjBNo7ilRk/NovOhtpuJHPa
CYqKnLHoqO3LFPqrsOGWDA9iI1BnLVzS0ra8RWmZLgrIk7NK47TOWX3828qfotY8hsFZqKtTJeFu
lRtOQluuz0HNVCqIVXgS5S6c1nW+QwlyjLd0HoyCHPyeDNNIdtk2KNOtP9U25sG2NGjE8OVaIm8o
EQ5LG3+TjLljLftSJKsvs2PF63WEDJa6S/z3ZSuNbW2HMvoPoegEsVvph6HTyJdf5Njw0pp7N4Tz
GSM8MN75yu8hv2um1E1iPL9n6orvFZZfYTqsZgx9m0LfND8EhD5bubobJ39Vdy8Wf1e3fFfXMywU
kLzTREfBq7QRLDzRzF0fym5R7dRkcMPxGGmFI2dUO7hMDXF2l48opaLbaL/ZoQoHx2Y0D4sCbtBS
F9TD1SLJHurCbZN5OcUJTN21enLzSHaTDGEFHfZfiJA8UUrdihBEao9ru79mOXJhg/iv2IEAiXY0
ATgYgYvbR0dZPiznxr/Rqm3pnzCGLAQPa7tZg63pdSVYpBW/yM4UNxE7knfhvJ848dXTYuneaq5M
hqpB6LKgPEk6JBK3pPjfe4p5wFxMNO/wdsYlzNR287CNzLMQv013fbT+/gi4wHss76GK7H1ewlQo
W16SOuPQyGNKo7yHqDsdpx/ecX1/UyfdIk8ljL8QtR2VY1/8o1FpNHB1nCnw6XQS8u4aP+JzG+pf
z0KPVxQl2nCoc15cWLqeCGpR4TtoaJz5gAtwpbdGpCHiE5XxpXsB2z+Gv47yUUNFyMxfDOHJhGYj
uGn5eGVm/r4+mRfd4u7imZbc6nNI44M0xdNlEhYH4NmYHUvymAi65eBcbhbb3wR+U3jVCPJzroL5
GSmKCXEHODuQJ5Q5Pw8bgI02mlgbH/bH4+S9JPvI3tpIdxi7V8W7dzdP37/mpSnJX+NdTLoPhlxQ
RmsZr9we3/JV7tr2oTkcng8/HWeTH8/ulSHhAXw63f9+x4uprZJKzcaeMRGiSe4q+3gk8FgEXiDT
xw8dFRQ7MNzjD2QT/AzllxMmw+9Q1Fbb5liftitcwND08Wzb8tB9WSRNGudhbNFz2dqltz7clPbr
4/37sL93Dp7KIe/del5pO5P97jrOYfjn+ae301fOAb0T/iwuYM/T6nmHIsmrR9mptJH8tuON5D1u
Nr8U++novxh2UTkvzc3q6J6Vn2fnMc3dV+9nn2ye1ZOHoMgGkvr6/HRlrmTtylQtv//HRZjFgymT
VIsP7vGYuycglO4dKg2bNW8U247zvijmmF5n6557ZWUsK+0/8ePfX0n/PDTVNGtUsON7cBF2KuzV
abs2vN+qzfx6zv39Zt9caeh90D0vRoTPgDAuUBYgEOrFiPOkpt0QGoxI5dWujix98bgqnOqIRK5q
P6A6pPLBC2e7Xd/+vPF25n7nrVkFv1my6PzskLpxnHsRpzYLa3JM285n4eC+W9tf+t35HiWZ3Waz
33OO2OfUuaKH9dWn+vT0F6WYJkmCRmyZr/1x9TBvAu8hOdtbJIAOzqtTO4n7fh42nb3RryRfH323
76btAhiVmj44j/Rj4JfjCvy8HZ2ZIT7To+dNK3vNtjk9rG8eX0dvt9u9d/YZ2+DvV8vFhfixWj69
/UUsGbSyHpvLQ6jHdoVvLXJgxyMEI7vcvrwl+629rgP7ufYOh8PiwTetxNVPB6qO7Wzuf50758rj
fHHE/Pk42gUoKks0oRmoUj0c3clbrerSftM2W0Sf9ub2Ljxtb9ee52jOrk3c++50v5n25zNKPd8/
hbws2G++jHYRJWRCZuVquWyhHxyueBhWzhYdqmf7+Wfn7nz73jkPtvt07e0v0brLof7p7S8uEWqV
sSbP4figoZmVednO8Oqn2ZPt/XR35RU/R+p/fXft4v5IUC4vTe50lM+Ogr3Njr8jZ73bOffL5ttc
2WMXJZu/R7u4ORStiKepYEIT2315me2H9e0hxeFx45pXVtClOfS/51DDnoLK4f+R9l1LqiPbtl9E
hBCyrynvER5eFFUFyCEDAoH4+juSu89etJouRfTuil6uTPppxxwTJL29PSz5Z3tikuKxADOj207r
AC13M/XHhflpPsBrbybEkZDj3Q1FNl44qP6tQUAX8g/jouKqJwZHgHPwpwZi0NlsVFyaRRzGRFYM
sgXdnf1iSbuR/e/n2Mfyv5b7PmhPeiF0e2q54vRYZDIB+OikS2rp8CFrdRPCqRcN6T6l9OT0X2gZ
YCP+LLYnvKS6TC9cF90Xl026qkjJqiNkviHFUJYY8Fp6iD3w/wCf8sO6/E0dWXdnfzYHFv9JWrxP
oie8uixL+VuOs2bRjjQPo+kE3pGouQpYKreMrEbM0O2it+eXM34Fb970OpOD6Ypj4sdCDhD9WctK
twVkVbs5iH/C5Ph9fS8ozN9HQzkLjZYhgtt7pGnVJbLMnKlq2gSCYs3I2DgRzfcVEzx8QwoJIOWP
q/szXu+ZilkeX8CiTcfjbNhvnY8eryFUeq2nNlK7DNXlixys4JQG7yC4xvRhryMYdiMNnMyS+yDc
HVR20x9jqykg8AOixEnVSiLHhjfmZhjum4I4+6PplzDg/EpV5rG+B/dXeOycY6xmnjm/KNraVWDC
hUj6KVxM9qsz9G/jQPUPkWm/AhK/7XDPTquu7ClqOua+iAzuAAYFbYeAuImM0lQwOTP/SQaUfh8m
/p/3+meLe0LiMSqZQmwxIKO0bgzcsXp4ApAPykIeTc6IuB/qityLFv1/2csCFf5/l6gnIWALxo/z
+QJlFsDcHq9hYhiGr2Rk2ZFUP0J/DjySXgTz7yP2ZQNbnk/3FCNuNruAWyIhoeDezIzanMKMSBc+
uvraZr08jtQ9jG95QCy8fK3fDrUnFprmPqlvIzo+GhPrMmg3F2MTy74SoyTkxzoYsCLmwJ+QVDVP
nrkfulYvJfPPM/gbtrvABiQTEQ9pAprNaAeeFzCFIvNiBMhYI6H9fdJjYsFFJ7DNjUbV0O84uilb
0RCC7WXlUx8h14+3tWwBzOcM2Tef5eb/XQnAn/7qItxHLSMlz4o6j5udBe8EfJazn6dB4CAo5khV
0cB+4FA+mtl/ruHfknkFEFGXGnApjKnuOLCBjk3QjFqEtTRSWcSeH2/fpnlTBtXy0GJ7QhQA9jK5
3OjA+k4C6MK/gGzUmsHccbVqAeMKLW1ONiTqEHC9l+TtvwNgHv+6zU1TMlLB05Fpd2zQm2Jci8AS
iYgCYfjvVPKfU+3Jsuh6Ol8KVLovVDoemGLBEmtMiSYR3z7uQ3XAqPsQ8YAF8Ge4niSr+FtUSA0k
WYfDLFUerKoQZ8aQNBlQggh7/3UXbwKaKI3ll1ICi6wA1tfFzCDul1JqCTHng4/jk2X8vq6e9ALD
A0g+HtjGCfE2sI2D12Uhmqt9KSZofwe28fP6UFiIaCQq9UFF9tf1naUovWUnPMbrFDgPluy+dR3y
iYBh5kth1fkcYvJ3u+JVjv838fQ2ZM9GzhuovKqtXxdTxtW0dCu24fqS74bsWteDrQH5BDwo5dk1
BBXyUjY0BeoaPE/G3H4YCtR3SRJ/q/g2QiglCJHhnpoOiBPWQ9L0s437Nt3eC27YCsyC0emOE6lI
7OQguY29AwpGyRbJK5OqzYEd+qw034bsPV30UEoeslQxiw7vhjaxJ7OJXzoaJKQdymq4//1Eeink
/4iKt/F6bzeXHg8+a1+XXCRea43Vs23N2O0Pp07dsaKVmqkcjxg4LokaDl1B+tN/uw+9p5y2fH1D
Zz9mcVMQBOH1RabGu9lMVKZ41JrNgKzbRDQmVvf/ShO9rbv32OqmegJEfGIWBR7bDpFC3aCSWdNc
32YRYwhXQ1XiPVTJ37e6Zx2cpEkkZfARcZsu6qa0PGz3DvZJTEYKgla6LpJNQbIXlzBm5emN8r2Y
SdsxdDjQjQdQsjkERNI+vDoTKSwL98+EOYW7wQaa5rsZaI+XRQDLFlar6QwqtI8C6s+eyb0YScPE
I7ZL2w57tvF0TrGehFhXRFBdmM1zWXWGGEs+6+63EXsiKgIOCzA7ejtpRHEHum6rOMCHJ65mn3WW
mCbMyGwoMsd9dEfehu2JqaKSm6QZ4xHiUnKaAB5zOyXd8tsihTHlENZcaoiw+0t7nmgdidXQNNXG
2QOPdIUsQgB44JHSR//LM/mbOyYmTMQLTyhYz/sWFHiA1mI2hXBUJB13AR6+ilF/H/RjcBUsAv+n
HuSeJEJB5p1PzvBxGQPnnUw7dERU2hQWJe6p510WMgEqumVRPq/UOu4Ch4Z9OqdqzLxeoeqInANk
+8FEggyocdddBOC1uTLfi6ppKrVta/7py9VqP5nhE1NAKgztArU6UhFq3QP8PCBrPkY90aQJoBMJ
eRKwav1V3T1jSTjdWqwHd/fmfX+P1d291AIyAy26ML9ciOE/IGQZZx6rpvLwkMtQQt7aD1lnn/Xu
20R6omcMoJhwL/CManWDjWwQnabCdu37CVHCIbOC+/hq34briR20anyCOC6nAbdGU2EN7mB3V4bV
eYFFIlWyptl6OtUQVjX3xfe+I3MkxV1bCbH8gTN4UcL87SL/mUufHqdBnjkHPPix8LwARGYEta9k
hqxKjeCChlg7fHKzLYeO/uOOA5sGcmRgalBz0VNyKJW5oEBgxCK4+1B1kP3PqHmKEedHUx3QqAIV
Dv01vg/W02mnUVOwESe0yEsB26SimSZkuqBlSqsCYAKOePR0MSskzTVJgdVC7tqTxIcLKmQL5WJW
XqHwvujLGnDW6BDw065Tj9vKIMzPdJyW+lDQJ+krIqC+JqMtXliMHwhGQ9rQgiSupIzcaKCu/ZPB
DYwfh9Y94FmC5f3Xl8MWUnfi0a8GkU3gj+wpBAFGHQqgfhT278P0BM5FTs8FX2fdK/i9231zWjCr
FGMWG2to5bNe6GifQsL9kGL+aAOBml5C0T5qspG9/ev6kkvDPy83pBfvirO5qp0C3UysWptaZzRc
sH5gFfiCvoQ8UM3fhezH+PT70L3HeatR3Vfck27xDBzYIBLSHpyKQNv8+K/e3ttQL9jZWwTx2rXn
OonibkH7FWwYBdkyGJeiwiEXJhG4NApyXerv6/v48t4H7SlwtkrA+FmI1OEf6ztY95axpQ1ZNBvj
qUOe4Ufr+X24nuJm4lPBtRKHuGzYaJCt34FFm1cYWnvUFGVQnn00FN7H672MKB/fTxnSnoszejxU
q0rDztK8tA4pC7LdiuA6qejXMUX8Z4L/K8t1ay1Zra9IQuCUc+jCAWPhYxDsfU69ZyRGN5RTt7hS
cMZrlmw4gyeCgWQSHPMYtn3pIDHg+khJ+Kxqm3M1HDhzuui+AHyfQE/aNl3RTtoRLtoK0VwlsFB9
RWZTF3FZJNRNhFeHtArV3L8N2JO4dwl8INkIp+4hawZ0ANuQx77UF1ZEI47IZPlKKagZuRrmHD3h
lIEd/xhueV9wz7JIEsBTriC9hmEPdU6+YZwh4qf5sMbhtg9d8sHheuKqzrO0q05AfIDFxIbTFuhW
C/JwS1Dd8dJGwaPDL1aDeTt6bX7b5J6kOjf3unveImpG0EZNFVrq6DQcL7nrEyFb/2tuzsPhxOzH
lOjb5r4kzJvYKp8sf2lLABpW6g5ZWR0N2i2DR6Setoihd6pALL9UYpzr4Mn2C3hfQfP3wfvii5dA
Qo8KVmTWAGhA22hS6tYVfVsgOSUU4CkH7EC+mxkuZDbrKuD9TRCTuJOMgyOQKeMpv9iroZjREAU/
JFw/WRrvs+tJu+xxbW7sUwAsRtUbgohJsbREBHBq+IG2qWBIeTFw11+cs3+/BqDEANMLpSPt7Qit
fp8UPK7BaoQVwRGAWPcKLeC/LYjaA0K5xI0IpHsR2Ir2AIqGSvrBJ/8pcCDRSfxnGr2ljxJBascR
DmbkOBRrkihBpt6WFpkxe6jrhzGfJ3ZJG2YNCRsqTH7bgJ7IvzyLss5QBbDYXIOT3ppZ40SlUgaX
OfMg4IcuvEavvyJAOxUO8Qt0U8o1ZaSitphFKUAHslgyFKfihubUE/mgRXmMuVHULsbBeDPWM1UE
igJcIMZhx9mslmtgalAw18JLkaEc2aJxV2doOokGV9BLqwteTqQxZgTQmC2jY1EJAw/oTdPvSLv9
XTvA0xrYwJ56YJLJrbvEEF+e4z1QK0N2qNyAOLE9VQzwzMA9AAdT8KiUubjeDl3KySLFZMeENxeJ
PkPIQdMmq4niK9rYgBxAFN9FrNQKKjtYIKCCuzjDl4wV/2HYiBaup4C0IAZ+Myxy0MgWKQ8YIA+4
W6muwBGddMT3gUAANkpUwzlD5giqoL+Voa0BOsENlkybBhr2Z7TstH7fj38wWf7cZHq2b/Ktkkup
PhUUvwcA35mkTnAzFoRg/v55j6dzHLjA/VaH/5FpfwbsaSupelyl7gpt5f3n4VQIKDjWIlKhtUQF
A1fqPEVDPFk1aaQJCYP9wBz+wSz8M4eeCmvl+ImSTZiFwCvoFigKDpJKkAXSENLFQ0Gqdsgooerp
t2fbU18iW53u4ysEBiQWCeh7yMNMJdZoZWgIqUGLAFbE75HqRXslsh8YfujS941vaXJNniU1FB2P
UWSCg74bgTV7FqS8ksPJQTobIS3kJqE7wk6EczjJ0G1sMEXa73ncP/1+FczoluQoLRnh9anB2P3e
3Ve7oJm99FqkEtwAF2+humlLEMmo82Enj57sL+fQr/g7na/t9dxQ/eF5d83bwUqLtUqZUbyKi5jv
FqprHtKgfjxkOH2CrnJvSqNPjJfxxTgGCf1j0RkeD1MtYDVZXwDvprmZv4WL5yOO978973FPNEdt
3hStFI8X6k3bUZcL0W0gTrdAH85DhLUH9PPQ9vaEK0gkro/uAnQMa6Phl3Mi2/GqGFrTZ3v7v693
3BNZSRGdTvE5eixu9gYCG4C9EdmNycJCu8GpW1jadoyM3BXISnMomjUkvV4O9Zu4vN75cyueMLaK
h7TzpAO8GuPQBanisgEu0F1FJMs8IhpCAR9mZh+H/Q16Zr/d4Z70ykcCuDZPuEeyCR2GJJZxdXLD
wD1SfIa60WE4cKzcZ5/qz5b3xNflWZ0fcQWBiVAsZ0OAJIq1QIcb2KP8GioPfAlLEaAvLUb/SBco
EqCX7bkpW6keB6PtMQ+g3Eb7vbMfTJMOmGJ/M9C5lJV5KllxG6TQ+z5TrA5w1UQb2677NLStBlT0
kAU4JFFfevXtIjQ16ufAG08lKpCjNCq+gAG6uB0o3pe0UKCIkSElEjmIKwI1mRmDIJ7BOfSs0Daa
xGXOv6I36gbVZkSHIfqNcB7FNQDXOE0tPAfiKyfgG9CMfFiRDjzFl8h724XoFDNcm9P4ClIDwauN
aTKftegiukZ4E4mshMxNFVaw6P4u2PihY+8JtvJccTE3OXWLxN2oMrqC7nb8D6OUSAvsbn5D6MsM
JnrlQzgABwOk/Y+xFgJ0nk6Jn82+MvIwNPspKWfLVx7wlRWlNErleFLMQXNj4MG+Io9vuwTuZeZ5
vkoPoECZsFMyq0MwFqkM8FDIODOYiwaifam13RaNtZXI71v1D0G+/z7ePj7z0j0QIsjxQmrV8Vgl
ACB/BicF5QPKEOD1H2KZf8bqWXeTlj0jBIYLcaetcHdBMIsRy7RSbQbbDjGJL0lHcjMMC2coYcQO
7XJPLF6vRXlrSuwy7iIPs05fGDN0wL1qaxp7M2FbrQZd4AFn4mXuvJ3spWVvXdPQ0A8YjzT4gJY1
g91uA+FrAtM3ZMYNLPEVe3sb7p60BZj4sjHcTmpA6AAwnw9okCsRCz1tD+AkV6frbWGh4CFyAHND
lnZqojvKOhoMOg1Nhe7M21SietJwpwk0vWSgtA7IZrQ8KkZAzJOLkt3U7NCY/y5C/8fr7tcaPS8t
dz4L9IQ3G+5Y+QjGIKALlWO4ay2b2THKPEbTIeU3dLH6DRVPlzoSRmfEOTxYGxxiyADkz6zpj7a1
r8oyRFUmQZZuyEcZEK2vNmtvG3xO27ZkZRrGLOCQeoAALRazCDgqiscHbE6Bz2DPaep1iNlTGJCt
/cY/1fVxi9oz3WfvCofYeOrejm/JDuIUTnFpAV34jXiLJS3YjEy7qeGioAiZU+NWkx8OyXHgvBTz
ZKjzUrO3iQ8nP3SRXfXNUJhFCswCMwLr+lCe+lW1/4thNOkZhrgZRcTcIXxyBIZ4RCI2aNVO/fhk
GiTAT8EuGCnjgszgdYEsQ9HggtvzDJU2AJoQFzjJw9U5/NDlUH0QinCGJCVe/y6PPyea3q5xT0bG
UZJe2BpCg4IkKdIiQMhEByDyBx3fXR9FPxCQg1l8YcA2f1XEvF0olotK4ZLTwIeH3LNIYKJfsDe7
1mqAxl0gNjGbISWqAg8yA1JQnyG2eGBqMiXrEvEKyTkjXRlW36GZaAr6UiOHQP+dBzgMrgRFTq4A
CwkHAwbUivntVHu257Voc+EuUXMf6TGKJj1DsasLUEqhtuwgK7xGS7wARWBINZ+HsYracGcw8PYP
Ye//arZXnvtt+24TIMTzJzV1Np5g7Oh71A1atURbtivmwB0ZOKx+NUdSodY8ieCn5gRYVTy4IECA
NdZmV/Q+n/2gKGlJYUIj6+iM9IGxB57/yxl4W2mGYJ6AZoPtolVjp9Yrg0Pn9LNSKSO/JcLW2KLd
jdKZGeH06Ht/1mQ11Qccjn8Iu//Zbap+3uYQ58y1RP0v9bP02InsQF/gtC0FgWUgBJb+zZrAthxy
0f/hkEH4K02ASWRe1Kdvw3L1pY7vjysNTgXBAtlfHDAQ/TYEwSAg63M8AEQgKDgFRSVy9n9d4znn
8iJhAMjiCVLz3g4o9YVl/CBlJBH0mlcQjFL3v58t//ExvY3ZE5HROCnia1oB8WZDr1xgEHq7sRog
sonYsTU7/CAIpsxrZY7bRUpzZoF1y8rhVgMGqtjSd0cu3hF4GtOBMzFw6GO04fj01iccSpjRshcZ
8V50GwovZbvnJF6gA+48XqZgAZ8XNlobTgU796uV5HVh5rKG5GXWyRWD0mpW99XVAlPp/Gw0XuNV
4c0ALU/YeOkuDaWtMK1N0ZdcNCLyGas0ef/qpLssmKwnZh3UOu+ITvKDPucOKnftPEQDaxSFtSbt
Zc7bon23muBqXIyLx6zB6x/crySxGfNiMGZncTqI0ayzJdvorZhjdNF8WudwbJ4C1IA6gpX5pQZ6
S5t1WFMwL7akd5agJ6Zsj7WTWdsnjTMfhuQ01th+2JzFoCp3nswfZr6MjdSLPW6KH8KQ2BMsQD/R
ANTJvbPXGLkZ2a1b+MmUhwg/Le4rdtVavJ5MxYDHB5rdCXY6qxetW/lXS7LBEO7kZmulpnRsrdwE
xSTCrpHN691KsCUbP0bATxQQr28dtGMP4+lp1liJ+Vw1WCen3/BrtSisi1OEvHk3Cq1bTkz658K+
ewW2/byr9bGZ290B3A/2xOSdwm4eiDSKQLExq2p2mXLavSGFNkFVI/AmBmhQQx6TuLgn1zlrrNfY
sjtyeSsxokNldkaCT3Thzb7ZhXPGR2OP9PzYGY3N+vxU8EduWxPW4zwm5LwxGtknbmVmy9pgyNkd
20JQuA+7skqttjlHtvOpFEzsaivopQ+KCJsLHtj21m42YsiHI0/2hKBy6XcWOj9NlrxVmYzPeZNA
2olzMRCD2i3d2hXAj/kjhOmXEHJhfFaaIx/I+GyyqN3cr10etJw/6VfxlfrjHynEN1nVKv4qVs8N
Y2fgeuyUB4IVsd/ZkyDyhFCcZy4XTgLWiH1ajAoG4/nJTb9ql7bqsIULGW9uRyGUg9Kd/Ex+Ii+x
MAJ6wNpj/IV//RDGLrFdaJiHLwI7FP6MrcK/SZ6EvWFCupkjcxyM9Ay/MyEIruyLTr8aXD/4DsZO
rMwV54lb/nTGczqxRg7rZ9YkwCjBzU5XiSXj+ySwf7mcl7g3ezIfB3cbX4xvGs9l9O0ME+tuS7C7
+DGZBOBHE+e1y9jF6naMv9gLYexbR0q30YqVEEph5JVusUq/0q/4iy4O3IliADIMCbMpU5D1EPoX
L/6628+f0i1hfrqR99jcLvhXfBZbcN1cN3xQHdsNKPLP+C2z8ImTez6mqwn2Fd2tE/IcH5+c9uz0
RLbkgNJckjG67/gtGD9ZtV5wCtrs8hvB5s+L3D9/gYW1+Lq6IslLgxVVABlwbOxIA3UeiwJvJd4l
eqI+zcbL2ukI7IdhMhdGIDoJDyU4jUnKgw4XzVmt4mq0Y1B/WCJnJB15gijrZF+10RIUbpVodtdS
y0DyacLQKkZWAXsVlHJBrUVXBbQ8dyCyJJOJgvN0fnMioFAzJecN4DzrJfO9vAXa6PjF6OORFgXC
5vpcnPe1L8Euu4NXEL38QJlLxnaEaPZJT8CirZ9dscMM1DZRhIcuL8HDSXIcljcJGZ2xSLNkSyUb
KyNZRafb7g4eXdL8jBmFR6Nbc6Lkicqy5IoNmOaL8fEE60f6KazCFT15F1sPO7UmdmZW6tVAH0Hr
5FctyfwouG2iORfkbmuLnhiKDm9O8CEyqIY5zc/L57paPpwEUrOEvH9Ygt2tYvNiXa30CQ5ITRcL
pOGYm1ocMitddYp6W6GZDmG1FOYqSc3GZxX0brQ4JdmCOktrHmoJAAz+9YmCahokfrj4URy4OpW7
BsqbMTKkgFrdViPYwNWXZKPweIboyMP67naiWYLylRL/3nxGo12GW6AFS/UE4g69nXKK+CPjR0ZA
c1inqwZeX0xhBEpOfHWp5hoPFgwWkUAQAJx1ENmeVLn1J2azzPQYM7YKQ/avJlIvzLYC/fCFlJ0S
X9TqpBeSKRBWTx7q7WaINlonlV+dLuM++9KG0R/aslORxCV5odACTIUSANsuGmqBr0ogjA6npl09
jhdJAQuQHcm4CDdVvCDjWJNWKwolIryoykan+qLduWCbVHyNUeN9RHATaz9KVPRvkg1Q1WSzGg3s
E2Xttkp3sUAWO1ZZcG/WINIhV43bJLN77p5mcPbGSj71Wb2ywC7aguHaxmBPhT/eVRD9/qDZhtZq
zGZsV26Fjdk88Q1gGL0VSvsFspipbDT4Lihc3HOkQuj/xaL2T7OTX0zP1mU18m76wy5c3kOPYP1p
yGHlSnPZa200wzYlRHmvdu7mkNvMRghG4WmGlbDkblXTzs1M0c6huGq/NdANXpPMzLxZqIfG75Je
atew0PEkPdbkHHTZNjjnHKC4Iizwa+2V3s1Rb47syibnVebZEXzRuq15gN09yW/MiTWeNia/qDMi
m4+gCzsjXqHJtM4vCqeCyqq9i3G3nlo+Pxn3dWKnI7VdXgzOxAvRyrCEDXCyL6HklCgvab1auRhV
kNnCmjULncVX1eHzUNrVPNPq3TUnnNl6Z/2sZyanN9YNtsdjle6FikyO6RQ8yziW+utsJbN0ei4U
esgXf2Sj+5t+MUpvtI38bBnezJszWggzU9yK28QTa8JvkfE7r5MlN+Mt2RIKFJ6KljATrdF+tOAK
MplKfrVu1vz2vBZAXG3KU9FKlomXedEMQnXAA/pYzCi9mYI9D2CUJvIt6mCKq0g2UCTmLF1SuIvs
HwR1CnMUKfM7icfKPkYxp6Q5QwGYj24QjzboYAcFUWnfPBcTdjyKJ+UTURBPh0MMEACKOYG1cf0v
CvlBRsMxB+zzz/nRt0F79nkyHknPipeeiA0gn+HskC3WZ9EU2PaHKWSo1AD6X9FoyrhEoilWny24
VM5DS6ej/M3lfptFL0LBjZ/jqxQVT3ifNDqxKJTi5Qohagy3xMTKBytiPvIXAOD73+2mHvGb6zVO
JnUc8yU9b1TTw9lFO2e4QoqGcJGM8MKAsyF+DN2+jdcLK5RNfitRMHtbbGg6C7wTpqRt1M1s35Bw
t9gG3w6joHB4KygbZOxj4llKayb6XWW0B3EqpSVbqHnlaKBISGPVxD55/oPYKdCGB/ukJNpIS9UD
EnJT1z7+7sV9xi/8mTvXq4SJ5ettJIGIjc59h7KUhQWaGyRclnPlOBjSpw/tl8vQD3wI9+eNk+jB
UJApfQqIVllGarAW0sjAsKP+JOTVgeN5hTd/G7WX26p58MsB7PXEdfB2rAInB5hWfYH/KKjSJVsA
VDTgQ9DoCfDz4aJSevy/jd/zRMHKGwtsen4CKADQPrKKVgDcfjSlyRPU/7t31Qab0VzcyqqIj39V
7PT2HLie+GOaGFSpHNafI0QImMoEHEMLazYjGFlTzjpy2wOX6mPI6e1S9cIRXHHtJLBFPwHQdgqi
ew8rAHUlsZBWoLU+AGkjofcq/ZrjOQ4Ivs+Rl7fRqUh6e/7X7inLV1DjAZITfKcYlxxygIHA+HA3
j86AcvlYCCKhYw8nMGjcA67Tv47W5pnQ1SUEnKfqQWChoQO2FrdK0RiCAU8KaCZ+396XuvjbhXob
snegbSO2lweVqUhPqah9QecNg0KTI9RdzHClNYxuI2me6iWKDlGEJLsIAv8+iZdg+G0SvTPOE7ZN
rvKJviogn1B8RBPFMxwyiovxK+aBvCAmgf8Q66XvehAi8jkd+bYRvZNGy4GOvYo1FfTeK21FUV9b
BL1v5KL/vt7PSuVtrL4iKwAWZZIzLTrY3DQUHbzYENwrVgkKNPV/HK2nwp55c65aursAFyHhAFwG
pDJieTawRAOv9bN8fFtZT33BRCjHVYexkOtAGRfynTjDQpFQojNtoZfOaq0hFQMFCoUNGpGRi/zn
/rT5fcmfc2N/ptHPSKZiEoM4PocmwhxoiNo6TG76Yaohf3K8myHsSZCcDJ3r5xTK27C97OP5xvLt
U8TqN6gD/UYsqYKFAhyfcThRGIyZBgDfZt5+sCzxs1n6NnJPL2VZfpFuEm7vZoXAgyoiHYY0N4q6
YBscUmN6BfID1hkPdChvQyObx0j5fc8/YpDANQvKLDDpU8Knvwqv4i62cs5HtGjnriBgg/SgDjsR
2iGHWm7BLHG1f2i5x5oy5qCUB9YxOjPBUByYCF1rX5q8T6S3F0hkodfBCIePUPLr+AGmIwUESksO
YCqA8J4zUM6pSnMyAP8M2AgfkwTv4/ekeMeyCVtf4+cL2AANqeszioxHLw5U6NpLZQ7/AKoK0JuB
1/dRf7yP3BPmk0Tu8tE1hf7YQJC+EjOzHxQxalRu3sD08/tOf0Tpvo/Xk9s35lR1TITxNsg+BZTh
4kFaU1IjXVROZFkrx/EWXcsHxOfgBvdENXOfgIM4xbCOJxm45Q3BU5uBzRGoZyRJaT0NZdLZDynL
jzCS9/X25LYojgV0I8tws1QK0aUlLRbuFb1Utj+n6ZhwNXSmn/y99zF70jsbl49ozANRRFNu3u6b
sqWAuhEvGtkPENPYdKlDdu7gFvfkeFomRY1m2tQSEQFFd8DxYRzWFKFJsVPwtI6OM/RwP6ZZ3pba
r4OdXGUuB03nEylVal52ikgTwRQ6R20hCh/DMcM0wFP6WR+myP9o622nI5hDLrC3bZR2bByPggE2
ePr7vWnaCigxYDEgSzbwyj8WTr9PtifucnTmukgtxF1S0YPRYYdTUqVpe1FA0QHjKVIp3dyPXKo/
FwRWDbAJgZwD+akk9dE4qTN+f4wfVe/7hHpibzQ5TWr+9IgXCKyHtX4Jxk5jnJdjZ+w8ndZE/89Q
9GKrQaCKphdEg9OvXu2hIfby5kjIW4ynrC8ioDTINfTJp32fWU8g3u6sxN4u2KqVSIEFVCtY5Kyu
te0WqIJBRoaPRvv7eD0xeH88ny1/zemTgUkLPxTnUpoEUA9Tcc5DpYUsffW/6JsXbuXNR8j4SfqU
YPUAXCabG4eiHSn8B1Eh0Qe8DwSiqKKQLai7Ifk7NHJPEDZpc+GLJzVzVAjCMXwxy5rE5FAsZ3AI
AfhKN4C78lsaixmCmr7wzL8tuycMufsknowzpltUGkpKdSNb00qFDpUKgycqfqKeeD/RnhCMnkkr
CR0kgwNxJBkiwBYeGB2pYUfFAmgWUOgC/U4V0INMgSNEERyA1vBZTAVBOTLL1MoDA7RBoB/wGXCt
waU5QpAhf6ENkjENacZ+T4DHA+1qqxjyU1WBNqTqCUkLgzDARsU6LB+FGahGH9L9ry18u4V1WaKR
Zo4tgiZGTHCRGw8iqSA4Bt3UfH7yAHR2B3TTRz/m7Vheway3MUHAXYK+BVYnFYBPohuookW8Rwn3
+yH010fb+n2snngTx1HDX3hq1SESB9iJ9TRn1KLjFlCFSnhmcPFwmmAV+F9X2RNfeQ2dz4sYmYYd
d7SgD46MoX3BoA+HitY+xtDel9mTXSVivhOpwJaeNdCs6Bb1nOA8rLe+ub8N18jRuf/yiMWeBTcS
5SrKOtxT+GudghCnGtB4cgsWcHXsBIsRubTKRJ2gxvNF2AdSm+uX76M/W6yg/muOWC+8qTPB3Aat
LbrU3+bWk27VmIuEjknw6CnSCJVqVkoKbwakobGGwQUSpNt6PyRSB5wHsSfVksuzBdgDzwh1EkCu
gywcIZg7NbXgmd8ceG5DZs/gkfeE251rhTN7wpCVBoZGfUHNCIYifGAtgPRl4DoPGbFiz7ST8vyZ
36nRzqKYUAVTK6rRaVk4huXA4m4Y9ZGCapaMQ4e/U+6l3y2VoQVLvTgxulRG8omjB+sBI0+h37Do
QFEKvxRsxwOG2j+I4gkvgucEjQCE3olmk/wa809kbJyVc0VwpwIpuj5DEAR6AUFLGCADy/uslf8M
2DtPtm4LGW1zKCGUCpg/woaNMTbPSrEE6wIKuuCPVSqaL8I/gge6NtXBl/MpSizTHlIgdoFP0u8j
dT1d0yblJBhcCJkiy+zuPHBmzabJ98nhyHTrgln6aIpWg6KCIUH9D0rhz+A9kZIXPA+2TQyO04WC
BnT1gPuEmk2UHA2Zlh9rTd5X2pMRaQ1+6UjGYDflrtD6BeiGBW1lAPvncKh4ZWrEqLwCInQJfb+/
E3R23QvLgRP/bJ78WXLviuVXhhVaAbM4a+oGcwhgkBBCkx/IhaN+0RwY76OQQvqPkwVQw4xftsCb
3o1RN8HyMUstTgBPIabO4B2wyKtMUSJfIJQCg8/AmHQn/yaN38bsacHiNnqkjTTGnUJ8CWEVEB3A
3wfHguRebQNYXP8VWQOrdGL8j0P3dOJTTOvJ+SrSIDxUIhQUVVGWhbK6Rwibk0UxT8ig8S4+Bp/S
RwX5tuzebZYB7q+iGGmmlz7YvdwJQ1gY1PNGPXBoroaG/Hyn34bs3Wk+zWI0AIc/MSFCq0rLHDAZ
RFNbFaEkau3+pMp496O5IApDH4eKrF245YN37OOdfptF705XUt1I0VnAM9ZBubcoDFoNRBlpUfTN
W5IydL+GNronNaNRmZcQaBjvdbmgjkba4XCgihAWOwIO6MA9DHYdekk9ZShHcgZiLg6jUtS7CMSM
h5A1+H8omR7q4THw4EsaWGk/OC3nXRc/ZIxJY+SIToMvBF3qFSRbwJ2HHAsqVIZ04MAyX1fuTWB0
bZlyTQ6BcQGktwDajRIIQAlyqrF+KijmR0LYVgeO9CNPiPznCvULYzLhxF3H99dC4SF6O/Sg3ker
xeLsWbNoMZ1OKxdkmk9tBN0/FZeG26lfD38JpgHQ3QFmeUe7DzKG9zogT+ib/UWU9StnhKpEizKe
XrX/R9p1LTmuI8svYgS9eQW9vGupu18UrTa0ohGNSH79TWh2T2s4msaNs7F7d+8eBwEsVBWqsjJv
nkywMIeHwRlowbxQMQu8GZkh+WGf7f4sRj6s6GI5Ei74AnvoppvBAg+mCixAG19bAMSQktWit2wC
yBBS2wCzC7faNJuv5mEp5u6TjNzZGUJWUKqDb5n25jNYeXwH08kHjKPabxPPAhkL80HDOuyRNzun
fGwkCYzgamIs+g0NKN+9xiDtXAHXR8WEoi0/pYRzqr1mfOfHLgw6UApSIF2+ibTeWT2nNyLmvlGh
2F8QOE6YkHJvPGK2x6NSy0r7WKuNXEkT5nmoQC0eDUQMfvsEPQ9TtmaIjEh/oNPoXxn7+4tN/bO/
sTpL3SahhtwDHxM12hL6GifJ8ilZLHHjU4plFfPJ2qK84XlbE1RtOGxKL89yLtR0/7xO3z+D2tzd
MUsAJA3lFT+D8gE/Ozd2q8BGOQapbu8sMLQ0sTx22e2xKX8vS33e3bLHLIY4K49lKfUSYgb9vmRA
6QdONHCYvZXHXvt7Ofrn75aTtb4TUoketoWZCAIONSTUKwq6Qi8LlX+GOT2uL+Ot/x/jHefwUDw8
ZpxGb2q0f36+zJB/GCFGIwYHpAKYXyXy6lOx4Tn07UHRzNYEEgKVHhOTRkc7dpkFmMdV1bsfNHId
stBryaXAAeAFhaiF6VkTYxmAu3lW6DJ2z1xs5DXaa96mWYHLBK8xP1EURGnh4bRFpsfKtx4/R+82
Nsp06ksuDUqJjfWgdF1i5ozObtJbuwDLCxNR9rhcDOCeKKiirkJj6HdDykB+f04veO6jvgNDAtU3
dKY+gR5EYxTv7tQGiI/zqY4Si1XnLzb1vfToygTC5dq1InZ6cZ6nVxvcG+nL6fbyVxYYzEeTONhV
1kEPoQCG0UOgXDTrC7/lw5gBS3RgnvzjO/X9e0Z3ylAiPdAhPIpMiD5jAOkDSQFaxQIFfODd9KvN
ZDLCwuNk6HvVUSi+lv8tXKNqubs+YWiWSqfQtjA4yjygthpo0DHWfBwcvtccXR4xK1IultATRnaL
64t6MNpXFBSwwEQT6qUc4wI9KgcrvKLpqMFKsqyN4XEXrTwLDQ/gElA9VAbOJ/5xNlthOBjE5d6e
RXzw6BL9tt7ItHpd6+ohqxBr5xZCPG5sMMdXhLLCujowSywPDOe31UaGc8yargoSrIZPqEBST5qi
KrtBnQEsPdYTZMjAVP7zF7xN6Y6i3G9LjqzGUJOc74440D38H+UzlKaRrccAt+waCOuhGu2+A2Tx
NPnK5mlCZfPcbbUEZgr9EBZg6lFNC0qiELUCUkyXhLHeaFJfrrEk1XT/QJpgCNHxQZckLQ63omFQ
mR+sPG6kaH/jaf9tyZFHLnWgW5pEv+6uk+gtxh29WDpn6/sUtNHJa5uRZArGMv2txIgVdJCzo3kM
Z+difgYqv/eMV06YBL6q2sK6xZCMZNYL3oPwl7SKYg8TMqqLCYhJYdWaXbR2UpPhaqqCHSju0M6P
5rD9+XM+anD/tp2R0w+DWg3TRkaDBh1JSlGCSoYGpGzrga5vcxs3/DoCIzQNTgxLejRg+dvSo5eu
cIz6oQyb28c7OZ+qX3uQwAG3tJeBC+Vjz8RLPLwtd9YyykzbRmj1iFZAwcRJtUgc0N757yvgzZAk
UhIKiCkyNvkoN73f5B+5Kd9HXddBw+Bi0dz7hPe8nx02vuABQxmBFYg24gDTQETvD2sUmvdMPMFj
n/S97zEiqVOEolRutwRwShrmqPQmPi0iy9f/fMq3Gde7BDHTG6mudIW6+KVz2tWHDRQ14RIA+OkB
3bwSsKazvPyDHBinrAvQI1OQ644pvFWjrM6RhCRxPn2l8HQQJSt2AWqRrYfgmRCOOQH92Ja+Vxy5
gVgrB4NPC7hB3JtXQG8cf/dJSQGpcqiJdpD1wbiprBVHN7UREzmANidtpaL618xpKeoTbGEU1uRx
MZp+a2ZO+AgN+tvBju6orgepLJbw9mjI+DGUVyx3Y7sLL8IMG8i2GVtkfcbRBe3PfXQxQprrW88o
C6B6jCccEsLb0LNL8Ss/L/ioxHi/vdvNubNVvS7bcyugqjlHCoRJDn8DTU1QK6ClGsyb2trMMOAQ
u6rsBpbx8jVl/QD5QT702w8YJ8FRmwWANtGP+gw9l1NiCxhHwzgNwjj+3dJa9gwqjeCiz9A7QEmI
xtEP/A8MeViM06Af84/Q/n2LxuV0SS3yslDlZveaLjeGmS5rL4aPBGXVCt/h6WNiLw+Y6kdGPhPJ
ByYeMWWBok1IJEi/26zk5lED5bezoRfi7uMofXiFoj3QweoTOKrhqsGhg0Id3ncvILhgLfc4U7zb
/Six4Yy2GqJAaXYC2ggAq5K5dTWXoinbn+fZ2VSJXbsSednmS2Yhjl7dnw5+nBW30vGiyDBDtKlw
uemjcoWqwWeNZApuGlybdIwBwLefP/hfAsM/TuyWHNydcKCEWVcO9IM35FkBmGRHzE9oGYHeFANM
HXhszO3/uubIjRl8KJTC9TY5Aq8J5CD5rCyyQNkNs3mMxR49n38zoZH7io+6ITUFTAgwRYp/8gGO
xDsDgQ9qNKxn3CMk0G+rjdxXoigC5Cvgvqx5B3HXGKKnlDEV7ZHMNSymsNqDiuL9cuP6+bW6lvyF
o8tZJaRvOoACwEG0+fzlNAryNFkDzobmJnOjdCM/2Ou4jG7Uuqhea+o2gf50PsUVZRVEAgWxnf2/
EYr8bZujF1WlV0YQZjQoONAs30HzmHy+07CHYa7rdM3ygiw/MK6KG6EsR2qAyA6Yy5SOby19/9N/
B/PpDKycGKdiGCnrFt4AjXe3sNNCTesLusH5fMDlp/mLe/Eyb0bngsF7p0ML5H+7+be09W7Nq6ye
e4it9Tv9aY8KPM2YVpo5uyBlQjrKgtHeXtk/GcwoWwrbhD9eRBhMOLtxpYOdB2Q5n/Vk4wNysUMV
LzvUno7RCGEzQ/0n99HNpO9XimUaNGDjdVP6+Hd2DEkPVQejCZ52owgjXdqobA1o7fxqelHPi+QY
uBrIrGN0LnHW/+bY7xYcxRhh0EOhLfDk+YXrnQMTAVf/D4R5y8ovHj+Q7xYcRZajEQUAp2NB6Gk/
D2gaA6mNBttLS5EtzI7ewzim4TBRadEUkR9lM2DdrJuBXh1Uv882bU1fzLAyMRNLeT7NJwgj0nLe
asB4tqlXhJHOPb66d+uPXIWSBJHSC6jroQwO7UCMA+Nb3lDpVEYT7N2MjOkvx/u94ZEBRVIrc30L
hC3FwXOYQYbkGeg1AZKiBEEe02LVBzU7hb/b4ciA9FQ2CkMCBg+JAhRM4Jqwnr8p3V+48LOZuDpA
16vVO2qHq8/LNJhTqvIbCnQN6ONOtynzX+gqIG8uMH0BcPgWuEgMk+2Zxsf6sSPj00AmzV9F+kaK
UbYHS90NqOryaBckPqVHmJjTf0Pf9tsJjVxNnYS6HkZYFI98RKedH82Bl3c+MRhuP2HqiQpBxPg/
ljNh2sIosRED4agF1KUa3t6x8I7YEdX6lKF48AJfgmIqc8WHj4c7YxhlN5deirKjiq2iga67VDNr
d3sttfDhKKcyW3uP6ua/ne04wRETLu4NbPGCahFtn2sEmfmcMqC9vtLIjM5Tv3pXXmeNNVspEJtA
zwuEglb4ycJlPH4dfG9+zJmOVueRq3v8lsbEywl0x7gGlGkOTuaLEaGZa438WhFLaJtQMCokoKhq
EF5D76gw4oqzlno0sXd/xGMG9CzMouxK4b0okMOJITZGc2RXYJSEEVE1Q2ZF8xEQ8rclR04MrF7X
s9Jjd/I8IZUN5mzHgWaHv6mnm8/+xUVqV61QKsK8ILOowXARwsifXY0kOipHfEULBQa0YHz36ODp
c1iYKIWhGMY5jG95e9P8kYrc2c3IKVU8NEVzhc4mAp/2a1QL5BWfN/FtvLC/egKsKaqPjMj/MFm/
W3bklpqhU0vDwCGjL7Cksxg5NNvwvqf/OvwSGcDMQEOA32ItTf/RP+145Ji43lCyvMbS0jb/ej5D
4Q84JiQeiIwZCVYzLoFIKGZCYMyMw378/rrb9chDVXKZ90WIpTGIh1Bl2PT9jmtDZdrwVvj5jJmr
jdxTGKRpaJRY7eLQOTwQQFI0EZ2y9ExW5Gf43nHlKK35ayZk9GU5faWjaKFF8PCaUf1nqFj+K37L
+0t6iz53CTt3vIpSKtOTpIQSSOISE9jvLSANus3aG710PxjMuA5UGY2Y9w3WojDss423AXIIlDbR
WN/i28Uus87ICp7jiX9ZEfuyv9UZaSBDWrxDARcPEqxpexgaohMNLHN5WO76Ns6bK747UoU3MlGk
7+dwhqILmnVEsW/0DXgAMS4CKzO9TXXcrVVropCGKTUXqCI5ryeUIqBJcJPGogT07Jo/6xtSp3C3
YCyrAYZD0WhNLuQWSvCI7YBhx+wi/Dn4c+nUOU0Cf76Dt37GT7YzcjaXY50FegX32rsl9O7Ql8PF
R0tygzGczRn/AY5fFZU8DrVDXJjVrXRAWxHbLX3rQWPH1/C1qcQHvjirYciK5LdYeHcsx+OQB0MB
0waewsFNQs4AyD30fagsw89HwfzmI3ekJKAbONN5ODpAAYqaDi011INuiQPoG3SbuT3WkuOSEFih
9ctQ/vrqe7jA0t1sNqKvo4a8MJ+eoDRlMXbJcrrjWlCfB6Eh36pQeAKd6DME8DLKygq1mum/GZm4
d4NjKGVdZqKSyThTOtKINx4G3lZQtqMQDTxv/l3URn1U5mUFQwTjzllToHM30P4AWH7p/BrgXFSQ
NwKrMd5UwPx8QbkLlfifLefxmd4tO3rH4nWth9dfZ4qmvr/SLYjd0y2qC2aIfvhmv1trlP1BPY8P
kgRbrB3KY07XI0AHAjM3YdnK4+T2bi3qtO5u36CgGqtl9DhxJWjZabdJnvzP4+wT7CpQGTO/fvWx
GOf5OMO9W3eU8wVQ4awTmr/Tti+4mndE9jVvhwkqQPYpFUZ5ANwInUIQxf/8KR8HtrulR374kklC
hzSIPlOmz+cFWjyw2ANARZiCfvMQaX5ej2k6I/9bpVKkaD0adqKL4qWPCWOw6tp4PkA09oPZM6G/
/g9vf7e7UX5XnvmqKDh80H39DvACdGNLCiHAlPHgQjh7RiM48FNPNFH5eaOP4GOgIP6+mmPvGvJF
XxtYGp7g+fUELgCQ5KB1FoAOycSLGzxB3vaCXJMVyh9mft8Lj6fzjU6spTzHwpwHQVEHFUNKCg14
68W2L+iOMWmBWOY7RsoFFd82Ka2A72G+A1WPTTxnV4L9GmC1X6pGi8XZOjvQ2GRrgtFL+cM3vpWk
7i5tG4i1WHW3g8Zjf/2MiRefsn2rFm00kNmi3SOf2LKHmlh358aTcLcyCsZGMrQYvcBJ09r/CWiq
bHoIZgfMkntrhUnC/wipf29U6shBBdU1LvNO7HcKQVn8tANfCligdhSs4X/2q0/Dhj4BCnyYo7Kf
bNBaIpmi3XeasYDEBdJsipUD5gTaY4a5s6xu5MKUHGD2oYMfQa2HcmLhzYrRvRmUtKDlaXksmNPj
Us+dlY/8VhzxA5Sn6RsAi2GM7Ow6EbAVjoMK06yy6KgNpvk9CzwOgAqu0yfm7PjjXO3uJ4xcGQjC
dOVcwfDQ+AGm+Ty/DQ3aky998cFKDFnu5CbPcGdrEce312NHkzXKWxBh7NdPwOpNa6f0/egpPljH
eEylsDTZmFY+cmRnWYyCQsM2MdA9d/AwBzBoE6FiDhaBwMpMJk/Dw1LE97mOJ+TrOpRbI8ZWAUmi
St+atwTcdCMsVvAlk8kkWPbEAtaBYcEPSz13y46KaNFV15uBjlzsUS6ENA5av58IErDhG2IGcw+M
BVn7HGVR6RnF2LLC/GlpU5COc3V3PgRCUYIAFwDmALwQ/EMWkyOUJkw/+MtxU6nJI7kJdeyTd5/R
cgE/g+8fHdR4Fm94zZq2xfyg9OR+WnHktbiAk3qNwgcoGY/i4b1umBtioqWemZFlfjByjMfAvbsv
OfZF4eVSNAi/tAkBzCCyGtk8wUMiL8YE03WmQkQKIxaMwHurBf60zZFLippGS8UL4HtXs57Fu1fw
WHRmawe7xSJjpG0s3zMefwdrCmdIF6RRcLe8GW1eSYExaSrdNIG3ZeyM5QK0URrVRUIunEvq6VD9
K0k9c5QZKgRomyFxM+3kGTNJP18OhWWlI68jCkJ2NXgsmT3vVXeqkHCGykRrAUYL+AmIqHE/DRoA
i5roLxvK9PAiTF5WpSWXFsUXRw4mLCzA9CfhZL2+5A5yZ1aHg/UZxhPynHqsYlQUaHm4tUASbs3B
eIRU66VDgsd6njwGu33btT7yUGGXXkEdhxiLYeLXHUazgBTH68DzpucTa2uPeDzuUw195J2KUOIK
XQR0W8L041KFfosIW8bNVRYU0md+GVdSuD25xRwmLJ7x+XX65+/CncTxhZ72WP2KjF2yltARAV8O
ZW4FOx6VV0LoqQ54EDFMXWC8GPSRrwoMoQ76Bl/UmQPsRme1b7Phnlex3CLrKaSP3JSq5cM1AzPb
LWWiWPwd3nu0OWu+eV9gnfv5RjFtdeSe+LPRi6oA69nTJP11eZ68HxoLx4lO+xf7UcAIp/ooO0r0
Kok7mCtNG1Ck3cFfYGIESvP2xaTcOkxcDMtkRk5KHoT/vEKQNtBMRTUz6Om9p6SyWjqw40FSbM9K
GhjVCX3kpvK+w6IxDnX6Wi7w8KFN/ZWyWcErbjHd9jURqSDw157xLR93ib5dgUHT8bv7EVyi7Bc+
hvPQZ4eW7NIp3df5VAZXyFR3p/P9dO19AR5nUSSHBS2MGi1R+ZXOTjcQNKApOvR6asyb4FkKLYoc
IvA7DEd8Xmsw2bQoQKxUIhOu9w4vs4VEp20hIU5xKFMRomjxDCoK09pJCJjrQ5yrBysCfQNKxtHs
cOjMQ/l8AIgDpPm2OVMwMr0wEwg9rb2P0P34+TQeMVreuypj5Bf7tD6qBgBDqIJBCAkoQarJTdBu
pvFhgxkp8A0aLl4FhwVGxQLHm1YB+fk3sC6zMXKXcYUQmVFDAP0xZfTcrdozRtPw4tWQmbPuMsNL
GSP3WDexOugSvJREy4wooqBSjZIfmpJuajJCMctxGCOX2NaKkVUqFutd2kzyc3cgBWjagDelgJmf
D/JxifjOskdecQj+WzcBLQnI408lUkWCRw4ekqjAs/IM5uZGXrHV2zjuWjjh6ZyWF+Hy6QTjG0iE
vv4lLvFubyOf2IeaHvEJsraLhec7bcu57ytgX94Qw1nnyHCHxsgdim2n1oVwi98GWRZbOlcB0nVi
I2PzMD9HOdWQBDPKXszzHDnEoAm4XKOPtwJ+ib7MwWpLFU23mclKuBmmovMjJxjV/OVyptVvqqYN
PD4KP8BBxvsXsKvD0YCTwGc4XkYmrI8RZGrT90V8xRdsoQ4pUJ6PBIQb78B8v8FAQfD5L7vGuiJp
qiwqgj6u51Wl2JyV+NdrhkKvQWxeOTRLQD98zdTNeFzH+V5t5EtjhYsE5dY3vnF52Q6q7vSFuHl3
LwC1Lt4WHvhTEb9ZvYy/ePHvlUceVAur/2Aw93PZnYYz6OwA5OGuEIVQ0wFm7FA9Q5AXOHcUtGZI
7j/2rGr4X7z4928Y+VVFP4uD1N4sqsKcBfCe4OqnRIToKCvMpis9yz8fjN+rjRxr1xvXEkTcYGak
5TyLlqZ3wAjx/rA+3Aa2GWHjLzn994Ij36rIl3MT6wiUoNumGqxoeSLBRRGc9oom6y8L1JesG0M3
8dMmRw62UC9njaNZLkIVhQyhNBxN4IowGQTBHYqrN1bQN2eFyL/0cr73OvK1vB4PonLEXq0bKx0y
ULDxbirLfQGvNkQg6eAVi2hZowf402ZHTrc8c/mxveKLNmYXIOECV5/0fkbuheYDZfjC+7UkmCrI
dFBf+SjLo9k6gWvcAoqG2s/Ren8HO2czWxwOjTPrnRmYg4iN8ADEBlhyJ/YLINBUngtjP8wEmvXj
R6676lIF41ugb5LQkUdBGzhvOrC6SjWIuN6kDVKz+38AHR4DzL893LjgZ2TgFApy+lSgBBGvtMUH
9XnY5BvcOOsOPM7Y/7ELbeTgrkZZpw2Fek+nJTk5JzCfl5CCxqwj8EYoGvM7lI0B7mI9qBVq6D/Y
hjbybwWnGvylQoZI6QMpTeKrY02j0FSAURRdxJOLw8fzfgPeClwTlDwdkl+hiKx/YAL9aBomht8P
KGsD5G/Spm6D4P21VVobdsw6JIZnGtcIi2ufHRWaFaGF8YwAQCMAuq7EbSAeRisOLC/BCDvayBVi
zqfrO9q0soAUBf5rCbw/fQvD0ie9t2VtUKaH/dPHGHnCTPpvmLOQ9r1OYx9YZTDgR/PPHWbL4Bd7
CdIW5B18OygVZk/bqQ5Fjek2wYwoc/zgLwXLb5sc+UhFUrkqv5We5xYIn4AVPSJbAwAF1+BlcZ0B
/mFOzxr5OdWWWYc+cpGd1nOqSluUc9x2xwdfG+mAH+hCQCQw1Yi543ifAYNHi4pf1Qmi296Ht4Vu
uLemOHmW0T3OWL9PYeQ8z0lUiRxH3QAkpjHVcsaQIWBkYISegSkP+eOHvLFYhscyhJHTk+VexNQq
NTxH84CfQJl4haYlnC6gwV4z/WDiWSWGIxgXDdvQGHqRBgkUNJ8prgvEFpgD8MHI4zrImTeBm04P
NjR8vW38CcAnWzz4L2n6P2c9LiUqxVkKygIX3LpRm2ASgXZ0UI+nA0SMM/5LVqXrgigZBmgQx5dN
4WQtr0CNjxddaNJhHpSOZzM8CigxH8vR/iWcfC83uk1CL5ZFTZdDrWK+5Oh8FBI5GBG4AJ8w4c2w
25vy+Z++5Hu90TXiFb5uO4UOWUxb6MSAPgv0g6fcPC0HCxpIO8R5eyGAAIiYyKFB/oPsY/3Brrg9
dtrfv2N0f8SoLs9hjX1jTus2uIPr845dA91AZ2KZ58xab3R1wpg714OAfQNEd4LLBpfmJ2XWADEc
fVhaP3urvyR0/2xvjB2DmF9eNJfbctGCCpr7KFKhvAcNSlT3YLeISv/rHsfosSqtjCgu6Le97RHT
xr/tkWFKf6nwf+9xlCNEkKrPNdrVbsw5+LkcB/V2gAmoHgFjKdYtGY8RBqHWRRd6S2AtVPyEKkfg
VVkj3hKPFW+Zq43ie8Ml156rMDawR4GSIoSRA3uI7xgb8L4o0JNhLI9jyfdBjlyOEDRCqSU8PUiK
+UE2Vc6hQA9c3DtqkwuKu1lzBaD0rIDC/IQj73Pt+OZY6NRiKKlwhGl5n4AwEc/1yGHdidu0xe+u
R5R5DeRjkqGLovQHHkQowY5CYcmFle8bt5mfzdp7r2bSU4S33M9nKvyZLvy+2OhMjbSrYj5orrvO
Ec0QwVm3anuwI0djfb0/c/TfVxqdYVOHbVO2HW0Yo3+Lz5dMIhLJQHmYHA/mKaBKthCLxr++KGF+
19osNMBfNqtJgmGAsUMbo4o0rk7a7oyfAOHrVeefN+1S8M4fQUH0nJGHPcCy0O1+rzWqOkhDXIdX
HcaK1wD6uejJ014C/9Vay5NCGVlqqMZbnwKK2UfHRRyh8r0Ts1mm6zZBWXS6/n8oCP55g37/UaMb
q2egSJQ1tVoGPcG/w8bUI7+GfvFzKhLFIJxg5s2uTa0mM5vS4joi9aaR2uo7tGgTouoOxEUNiWEa
Ak+jyp8m/31YIysMynMWJgk+zDSgqImcJFCxN8gFQlYAMJK+MHXF2iXrXWU2rtgRpbCWG+EAxF1u
oQMB/9bOVa/elKY0Ta0TDxLIfFLOpZokrwPREyTBgEKfdsdVB71U9QOtkNUGnEPmzM0jcjhEkikT
mhdr7iwFGWi+etKd3Co0DOecncIMJ19f1QDe8LiDfWa5WZjiqYSMVkNE6GBbU9oWgkzgR+w2JLdZ
8jK3ZsdP5zO6O5qsKr1OZ4Z5l8vImUqZx5TKdHgHqmXJm8eeLJeXpSGYuxLS0kudI58cCFylRWIG
T5vQCkgE5kKZypQPRDgFtL2euDX+H5+L0QZOQAKH9ru2wBQy769MEOeA4z8CUfo8sYxhInz25Kxj
MHwL9fVVbT7ROWVwBwHsuG0uEBJWp+BpsbfcSwOJ4H0fkP3AOwxfdXuh/nEMOu6tpmPUVx8PkFdd
3unSGW44SD9VKKGn1rl4r842lOgV0h9to3PSlgQb6MMnX23iNBfI2mcGMUSzNciRd8tqJitUv/1c
muVg65NEm2rbY0Lqxj1COV63Ym7OczaPjwwJhnITqQTa9Fd7KjRmvFJFN+isclI+VaR8EytynnCY
SNzzc+1Uza+qGSSWg672khNsyKH3bgJNWNTiAqKdSfCUCE6dT46+gsnz1injaXi0LtNeMc/ZrCjs
IJ5mB82+QmniS3s9Qsor9bXtsGwmqlv4si1BYbbsJgKYoLFGXkLo2FFDkutu+CaKs+PSuFoX1eHW
cU8Ep/nqrH6vOf0qz0kT2oG8n4lbWSBgADtC0Tp6usqoOsmSqadO0RP9XYwIt5YDW7laqu5nFzJM
FPdqSV9SRy57GXUizTpKJpJeUd4HekSGwTweiVrb2mfw3JXkWNgh0XVHEZxKfColTy3d5GhxrYf/
DOOpkJmDti8rhvqKLD9Q4BNlPEEgz6HohqaPwap5yIVKUMQdejC62znRPreribQEi/E6nAsvtaNY
6oJzxHU2O84572pefNhB3pPhXdXM46tBIjtRzTBEbJddyPsieymIAXQKgArTwXru3bIw5dfeBRG2
uIBJyfNh2U8uYN88H2on9sOdRMUcYkv1RTNZDDCXiEi7kP6VEpGuRG6c+kVeGBIpawLC/K+r3fo5
6SeqYQdfrcPjDTV47UkH5Y5VuoKVLLhtPLs8q0/yAnwESOL0QwrZSLzYwSOioOwI5frOlxx+kn+p
LjyeKSwMM0QlVpsGXvUma5Z8Ie2z+lpnztXk1wpIc7baNlqI7iU1s2d+0q/DCH8FF9jHuTpX7WCw
htiqpuKc3gnnCMcXE8EUUI7S58NzOAtlqzyaQm11MWljomRgSMgy8xIT9SmdPfVEIsfXwblALeRo
Ra5hV4R7B1tdw3uZYme7clItaoHU2w7KwYmVLTVvsPQL4VKz8Hm7XWpOtmtS0nxpDQn24jw4JKdz
TdYQVw8nSUiMFf5XcpAX+bTBvhsoOUDPz1RIvMLwjtk69Ww3TF/FV2zYrHAaIpXJPrufKLV9xFbm
CLN0lfnCOzbeK+R6Qedcdcs3fXJ1DaRAojk4WU5UW1nppri+2iVJndf9hQKyQIreY/BDAJAQ2dK6
X+MQLk7o86ZgcUR6x3XEt1MzCqux1QmH7xl9Bk/6LPBdAT9QRtLamxCMtwcHfxL/uNYr8eGMZ1xw
KzhQa2sP+Az456q2QTInRxu+e2kmtSWaKXoJ8iR4a/HfA/6+wWr2rWPltkTCOWwqduW5BujmBfPP
KUbthS0+1EtcW1BdqFSLd6uvC3617J4jUwPtuQqsaWn2drRQiLbCgXo1BEGEaUSQZXLo6F8sOrs5
GERfwzciQVAnkgUDceBwzMsqmaZONZc8zWtn0aIA0+BzNRE3MHDdsDJhKq2qCU4yKk1liaks2Ozw
cT6pdml3Fj6MhcEwY1F7MkrkpxQI1KPVHs3CK07HnWwV0w5JtmgLTrJP/eNEI6FfhqY8v1yJ4Ymu
RCJAxCA6gctmd1OeA3Y2dOC7iLGl5idY4me7HaypsOpWBa5vt+ze+bW40QrCZabilzY/uVIFTNG9
mvqinJZTbibPlW0xK/x0NZBwucQNW2NfENQkVOAoNmPgDqf4e73ocDQngfml201Afxl+q0B6O/U7
zjnOo426lgREDXxk1KOvdmUHh8LqnM4SEFUqk8MfE955M5vRWw/eLfyQVYRz4SdRCgeE1LizlPfW
kUSzX+uvQHq08C4TfZIHpHqLFohJrSOv1Xm3ig4DByuBNI5dvnHLK0LfWx+a+mvRmBQUElqv0lKF
tQAtMg1x8gj282UPo8flh+mmFoTkl71ZW/CVvl6Yl5wYiPvP5V6dDE5hhfPQzXG8+kqPrWF6Oi86
pwTuPJ2n89jkPGO7D5bhvLCqm82ny8IZLNxHt0e6kD5VJ8WnABbRDGx9FS/xT0cu1p7OMtFxpsuq
gzXzgLKvyvl5rsPr4kRRLObtdKfgQg3TZH0NzKQzk0m7rP1WJNfrkx6agmSGopW85bpZpURJzSEn
8MG9eXzrnHYm27Ejr3IwadX+eXFUkBYIIkGiVL6VZ6tEEOvNMCdiayGdUrb6utwPETHewx1/IXxv
d5KpbS/PhicvmlNVmVk8LfWX7qXv4SKJvtBN2eW/+AnnabPzqToYuXNxc0t9Fq3aDcxMJcfn3OJJ
NtcXfECkzEwO7Yu201a6fZ7GiEOx3284L/brmeIEHvJsMGNopaVtped+UuC34JxkYO5RvLWyWWOL
wD5x+MziJPzg4CqGpYaIExBxFQJAiXDiCH5utxbcEcrMxpvk5rNDQJp58yo+hZBn4V9rp7W6mQG8
brBWEK2XSP1XxU6yBK8+xc6J6iFL8C8aKMh2sRPNS6sB0ApcijBYA2siJzINGrTcfHFZadPrU7rM
nzKLt2XKTDoLZ53znAGvwpvdrEYK/6FPZLtYCrNqrYCzNXHd66xzF5+dZ1T4qOT4oWt27dFQMXgD
jqsy5RdtIAoUaxFxlxDZmKu7HpnDJpqdZ/w2mfHvEFAE50geTvjEDcFdx1vDdVUva6R5tVkgBA2u
+ia05jW3k967ZE6kEESdoiBJb/WZVWpO8ZLhK76Vkos/GhSudiRZ5J55O4M7lUjxwb8ZoqWmXpT6
AobV9cxWpUlxRGbFITJtAvi9GH/nQHpcEMPni5XMz+PK669WLrghDvZ9WHYv/CL0ozd4EWkZHJoz
UVbV4Qh3Y8zk12oiL3iNqMcpWkQAw9i801utmzhonGpEhw84w+2AgM9aNPBC1X4a4GINAIpijJMv
cb2RyiDr5k/GSz81fG4WyU4Bf/0U+tUX9da1f4kQS4UGbjHZq+vjOvDySeVeP2EDztUu3qOexH73
LG3BNrjgUofe7XimrmNfw1qqmyyoYXXLdMZt5clgGciGEpVUolvtL75qxo5hgzWuDokqkzPQaE/8
p1aTAIUE3O7WEdtdOFhCjGdHs4jPzl7W8JyzwZIrbmSkYiIyFEfxz6cerD1u6hZzPDoQ55NlXBIE
fZyPzuPqlN71FD7Be1+sa2g2k3J6XCRL/tBMw3k14d10VuTLGCHrPXpLUpIjCs4yH5Fpmm/w/WFi
TQxj61fptPaSJ00jxclYHDnCX+GYqJOPTqIbXpB29bbmdbNyneLt94m/MEISg/zbVStyVC14eJoH
0nh8jK0UrRQrX6juZRZ4ol3AYV38yr5OhI9WMeVFt+qQ+s3halZ5RapNspEnCmQPdTP2L7NuNuzU
AE9aycHxv1HqcW6Xe9d1hr9pM6wuDlw3nX8K/boB58lxnvn0PsVO56WObA8i3Cr8uheeRDCOziP3
6HUkds6e4shITvFPQLgW4Q9w3cx+lbiV2UdmMs0sCKTO8Qdmylq2EvwFkpMPdhA45Qabxz9xcI/I
rVAN6g5Hv8fjeHt8KefJ/MoRZFQItu+4dcEUQ0ogOjXF7eBmNck8GYbq5P7Zd6tFMD3Dw1wO0uK6
OjrKoutmeAbhaRoBuo+csPCbtxB28d44u/psRp7iGYuzLdv4bXiGItK5If62YYOnSHdBcqtcpmKB
gAa/d/yMkDN38IdIktzLQTh0XvB0dCqLd+B8J5UfLzqzsOMD/yKdSfIU49m81qaRV/g0pKMgEDoI
Nj3lkIYtxIi6Bi3rXfzBUicthvo0EPZsU0tx0h1iylNDs9cFUgKXmyKuDiZ1m6kTW5qXLgecFGqf
R2fY5M/aop4MqZW/l88Jvg7SegcZrfEcrwykiJUZvbZT+f9Iu64mt5Em+YsQAW9e4Q29HfIFMRwD
7z1+/WXPxt1SFG94cd8qQg+SZhvtqquysrI2AsSYgT2IqUZBbk1NFuOuzqBIlsWruHRxtEAnkBhN
sMdP6HPeJK/bwZUINOEcXypXODeWf8Kew8lrDM7ML8Slqj3qnf2UNKxSbfd2nquCN34GAXzPnwN8
VfbtAk/Fst4zB/7dt4S3Bqcfh3q7w0o6uTNBCjRyYZntxmpELblm6BqPnVhJUGi0FbMO1S5R68u4
QAFGtMIzOn4IuvLZBCpTobBf2Cixzl1krf8gnxV5sYnHXI0/T40NY2aMTkdCDZdGqX2gs/a2MqQ1
gjHYEdlRNA7VTxQ+Vy8sChsO9/iYuMOy0eCaf+E87QaL8WKEMV7OalSLkxRWeF1wC2+K+tYZ4YI7
JKUx77PCZSHkelYODVyPJQfbGC4YLL9kZy6jy7uG0SAM7JZH6SJ9pgixxOXkzm9wsO1ZFS/+Bi9/
q8Ol01ubBVoH+OB6RTtfm9GLXbNqgOWJq0G79XamwWMvVAYHqjyLCwUYKg/vhcHd2fSeZCToFVW/
h3Zoz1ptyCjs04sI/nOJS5zPemAAB3WLa+RmGreSjvSaX/tmfUYsmu6nZeAJiEbgoyLUgt8BFz8y
aCu04PBTiGkVBBOYNqJwK7B9V4fNdaHrraZYUqwaus/1i/CS2CwyVadqWx8SAzchNxXwExRkQYkH
kbnFFwXvMsQJKj2YAxDfaMBeR9q0AgOHaLR9dBdZNsjzAVOAVeOwHKhXc3tPdMJ15Oa6ZA5LoEyW
dJQ/K312pS1wRbcF8LHEL0NayZf6jOffzlYwTI5iAqfDj1QaeG96fmpPPfx/OMaI4A6CzdlLCp9Y
rpuv3gvgH8LIMDB1eJ3NdB+jcKFaZbDRrROD73iMtnASr6KWHlgjMwrUllWWrH8U6M9Rqysr1RM3
MDJ0hBHXCZA/VTGyZeQmGKZy0RuQh6Hx9e4iO1jzqsL5j4zsKwJSiLLL0kAwp/Eh0B/6nQdJmtt0
8JUpVbAHXq2urKasbyNUBFOERi28NG5DgpLMgLfrIB4/NnqpIgAzx21tJ1aFUFG2OqNTbd7cFga1
rxeyy5mMqZi+iy+1SmgwjqpiSmbmVlbvcR59nG18mbIb7chV0GwEcAzgYgse0bI0Rjc4DAv6MOiN
zq3Sm2RUurjuvxlQs0NSF2XXluSWrqy2gHOaRbpjdd5OTNasFpzVfHTEVtQ+MXc5rc6xxu1Ko00R
9aO4d21ImrwIT3QJywSvrNJRcYyLAy/G1/YXel28KUuiF5lax0WJSrNJr5A/8BGCgp2t4Wdw5OMV
azJG2Kj9alzyNrMcDYife63BaYVeLyc4fa7wxS6aXi1nYI46tc18Vfrm34ZYJgYyYOER4NJg6wD9
2j6ECRpdsWYtsOj1sKkUdfQ3EX4a+22k3/M21Gdb2Qm7CapOtFmrrLqADRvVAG6Av5CWjCsBOA53
9JuwjfAalOocqEOuBUt5M9ocXjzKgBX4KtexSbzbGUjclbGpHQ8aAbkc+ZFVJZeHe863Orcbd9SR
tEIvNRrr1pnNpYYx8NjPTFH7SZOBEjs0iHmsEWOHece3I6x9uhIh/tL0iF8ZeHUjPH9hHb3z2+LU
67lTfMvbZIfBveDagGC2lID/bSCz1qqY2aAyK9/JvoIvRdFHuzsCfrvGOH/9orNmGw9tSqv+grnO
qFZrTHHR/njuwp6BP5CaCbkFgylZ6a5f1S7rUY6iv5fftMmqkS45FNSefz6aw/2l1/OKs2izcb7D
o5uqAUhsnNsakUXHEOwld7Fb1rgBlbUk6ERhKTvnjXM4ldbWwVba1aQyX5934oJZTZfImlf0moGF
B+V8I+Dq9ptZ7xcp4m/SXJpA1GtlV2NVYEhTNTNS1DKwxGMyZ2B5o6njGVUTNzd7r7abWA0cAWec
OcW7yEkWvVGrn7SVqKvg8J7olXNMtcZV9ONKArbd6byZ6ZOdG43TnwpMt8ep8c3IkjfFkSl0fiMB
3QUqs4rN3Kw3PRrcl6qA/tZOqkfH1ETKyAqOGQiz4O0xuI/sgbHwAVrqNW+tsQOso55HtTTbDf/F
nGFFGDsH8oTeUMfGBBy8gsXRJZi0UsuAe+xlQKu1yuOJUXEG9WPFohUMa7bb1Bi/aqtWKydPAQo3
hToaosebuP1QOShjLTznICNemw9m27wlDr2XF3Wswd36vADxXQdrX521c3QMgBwffT31gsWoUZa8
pxCdC5tYLXRKFxwfq3neizYFcFH0OExpYtSvw7AZdyX6RTBq9REtWhsvs3+AG51ZkUFext7m0Ucs
t9tMna3J7E9wDrzjuTS45WDOBDWxS7XDtQXFd0NEvVs7sMhBincSACUEqQ0MHXoN4sqIMB3fnZ2t
C7M5jAbnjgbukangeWBTc3pj30YgI2/VIfQYo36fTBID0htsgDshBdSf/FTLal0qoa4hGcqKAWYZ
W1j76Jq4QOxX/YKDOLKyym8FYtZmyXgZ7AQ8JR44GCVhV7hV6yVHkcCWUL422D3L6D1esFqDpKXs
xHppVoke77Mt/A1Er9E22soOe0nPMCDVoCHhwn7mE5ypyFG2oajKb5yRLTjN94ixAVbxEcMHSJzB
rBzeBKAB1AdZwEheFKLW3pQdktmAdQFteEjFwC2jDGC5kop1pzgHr/Ans6NxwDmXyxCXf8Dn0vHM
k9C51DpO5fcJgoHvET3seG88tasOkpcJXvXGQu7giH+2bTND2rI4Kv6aN1MEk9diPUGHxIevD4NR
V5a4YdQMLq3v4HIjuj3Bk7Uo4yapySl3xsWoK3tEZsC1eh0wF6rAGBuRUqiJcCCSLWzVEQd8M8Mk
jTYjEcsqc0h+4PThOxK3hk31NwHgC1R+lgj+4JCbCB8HqxPVAgEkbs56+MrNCo5ft6KP2bZEOAgf
sO/VxEbKR0PEaROpYqjZacnuoGjSdbaEFbeTDMoIXP+gvMOqC9uP+izqorqavFw7Ird37D6or84M
DsmCOuGG85tkKa18uO2Id2z0U1kAu03PBdwspzzTG2x+CfdjhI+GNYEjHMoag2M9eSt2TZ6BkFcT
PdBYvbSUzYSX8RIieZjpoStcRkqVPgGUB2ZmKogHVH9Nf3AgvQNfX44IAHoYZgQga2WJpKuO+Aa3
gEYGLnATF0HHBp7qtVoqqxqhTVNoAwyjFcHbREjWqi1mVhr1N17w3OQQYljdWwMzghs1EYR1LS9H
E3uY35gdu48WCaimkYXoF+m7RbGIIIQl4qmC6TTF3ZFD7hI4gDXv/eOg7XsjPU0fFNCsRL+MLtwD
b1rXoTaYo0Ge+v2Z3dB75JFgtcRLCR9X2OL4zdbsxpg/eR5rFa957YLpmiyxmLgG4n5aMytqOeiT
Qx5+1mNVykLuSBNwSXkA30iTCavSRjs1gzU/cjs84V8vWL0AK+AmXUYJitTlAg6fJ64q2ECgMgxS
oBa/nrV39iyfW7giZyQogJzD/YmxN5yWmQNchRp5TAzqKBb7NiEvA78hjzV2I6PuqVv2tniJJis6
TrHhL3K7gZKohMRHYDZevKUu1ZnZ8CgKaUmyV0Jm/BzpBq+uekpFMiIwj/jnieoDLlDUOFWrBfMN
/0cLl/OlcZl9cJ4sDlCRjlVBMvko77JzdJMW8TJfJvsu0fB3h5lgXXruZYHRvXVvsxWgwI5BJX2O
34MDcvHHxCnV2Ojs+ZJaPTA6B/181uy2caXDLEDHKPZqa7ARi+WAJMcNs2GxoJt00HIKQiGT3Vq0
Ln1PiJERUOffeFIG3Qe8lGswlAQ36rC39ZK2FYeH4Q5vuRrCeUSKx5n3zF46MIDGjsqGPufX+Thf
8x3stNWYTa71ndldavhQiP05qDgxWj2p7Bvn4pAjxNBrY0Tbbd6+NHqNM6NzMSqOsdHf8FUXkQX/
ZRlsWfS82MiUQwMtwJy1dpkGGgWoAQGnteL13gOkhPsBbCCzii3j9TdpRTzSI21Pt47R6BkXEQkd
nUNRqg9rT8EXhqu541DVVlsWtSKh+ej6e2YbWIk13qJlNwB/LyzRCSwFV6/cz7dw39qAh80U/IAB
iBy9kCx/P+nCO2UNJq68leEal4Zg4V6DqIa44hA4yIXCANQWp8Ur6jpVOkzEejZgJL5Cw03RGqu0
kAZEDCd8Ai2HG5m+syY5pP7O39m4jasOg4VusBdXE4DCT0V3cxXueXzbkMe01ICIKReaVmNRE3fV
jUeXp53UG0DJ+kLrAEHsuE16jJCED0UNwFkkWAnvVLfsPKmpQfY1ig8sYkbxiu7GK4CWCCKBZ/aG
DFxG0VOL5IGAhXAbMbfZHfA4LVjLK6Sjhu0bqsVBO1DsEHhtp46lOq6pRbq0B6SeACzJar4NNAmR
X/0NV4bsN6ErRTdxN3gJzDCy0j3yRsTFROCfL3GjYHNUH4AezgeMbmdmjuBSbu12wEPQbnGwaVgp
6ityeoPWayvR8bhO8JKqfboFEyMCX8iQDA6+PV7TIVKHRWGWS+Ur3YZubvGr2uwMXlNuHUBMRNDw
dSrAQPsR6erpwLzzEaIMBa9LR69GZFZiyRu5AzMcKXbLCKaQ2DIfqmVj+sWlbsxuUVdamht5Y8ZA
g1MzwkOFaLqmDOTLA19F4nwCPSUGlgWr5a/r3MoLj6GX/bxOaaeaV2NiM4w1Fl4NwZ5gycG1S01l
hi51EBq+spaKVS/pNP4s1AJukYSGUJPcO1xDAGsfvj1caGiZb+sucJTYV/s+8hozQn5pOPfyik/M
sjj5kgUGTyypbazxm/HMAS4TNKTI4NxmS/hhq9JkvMRidngFU1QgNAgmkHTx9YraldMC5ALu3GzJ
Qw2mggzUMLfhA3YfMbIi6FFjJct4z53HHJGyo/hacWUW7PvwHnjTsrKapQKcHwa9C5DbaxEkwR7C
DqQoflG25TfujZFpNRz3aY3gcoO75lVvP4acAuCG9PUSEIrbfg9vMA568BUA7IrfUtTRwEVB4Xen
4TGVTQ7/qHJiY7ohltVZXThlZga/DJYXHsRXd4vM9lpe62189TM1RB5/k5wLT9ylXyVrsrRa7Id9
veu37I/bSyGvly6TXBVv3T4K9ACJVDSWS+0M/n3jBJnJdlYAWPGdGfRSMFvwYTo4HpJGGc1XZWVH
PgbMIaKUgrx/Bjr58OACkHBxhA/73i5nxLulFSCproAejeSYOpnyaMIfAXfy/R9ApTiKjgDDMsCx
nXFTAsffJyyiBcSt8IWRL/UCvAzxyZKANEeGCO+bhdBLC0+i1KBY6l04C06gYFUODSJk5vUfLNKG
yB+TVEJhsjZ9GzxhI+j89ZNCjUr3E4LAwcIUtWiD2ID4/yj43tCwoV61BsqUqd+txnxL7gUPB3vg
1XdKlzYKfJYaP9cbx5jI93gpeIOtgeesRcBD4FjeUZYXGC6LWkBl2BG00EiPtEoh9u55VTw3617G
5R+BTPNgXgFCRqT+DtgWZoFC0aWgfqasCTM3eLSXb3F3y+vk0ItWq5fdTYh//m8lkIbSAI7LLUuM
Wds8Ioke71hKrCUhSiB9sK3UN+4ynItWVQ7zJzIx9hGUP1qNTBFZcuSUNwP6sDXIOU5QqAduT6mY
dn4MUOqNACnXwH5DSuILCd9hkZ0lJ7eqUKXPxPjBG0YWlmTeWFeBWxsiuZ4Zs16JYCip7KAjp9t+
wKziHUZSYG71FtlxhLDn6jYIV2Z0WfnQiBEyU06BjEm3CdEnpnTZ3Ikni0FaFksy2Di1NKPJvSkN
9gAVfVltEq1Akg7IWKkrgh6Lul++JdS24gw+0QbYtdhMI3cctaBTwxlW4aPrV+2xH4yWVwfQEBKr
Br0rWdVgtCV6lx5wg4TBxu6MgVNjU8RNB+i10QakZrsVGnD5vibjnS8N5N/LVu94i0eqb3BrVC91
uFZaLWgKu0JavBDcEekIYIW02Qlu5mtIg6YaDmK6jMhVHW7duToH53k/ICdC73hQTj5Owbu0D3Bc
JLPK8ASo2bRTOhugbou4DR7z6PIlpTUJVro3pNEKQe6TVXxZjCRxZdRH1hut7LPQCx0GW01M5YKd
hMK1vOq8wqsM5Mcs2hIOwmcEjAxGL3fQazBfgtB3gQ+fWPE1WFMHEFEduIDAtKk9SXcP3o8fKu8q
BIeL7FtYI988v3Fr3OYzmZQm1sTT6iDHBsIPjAEO8SXSuSO8MniOcBT3gjN/hk64QVIudpBZt/Bz
fWHmy/YLr/amsesP7sDvOsbIhwNyeufxK8S1qpdo04d2jeERWTCAugpJi5uAq9c8cObNGBtcfwh6
czjTNgyWqeCj53VhSPp0Lq1WE+DL1taETBnqtwVkTRIV6bNdtGe93gL3dS+rx9CYcAkau72IhqLj
fCVrf8cRH5j3Blte4a1dMo6yQArTB4PwM7jB1wCfjlwe4RPMot+5fuzfdQhgdElQeABZV+I45YER
yodp0M5cOByAuCJnwpwRIgau7OBJgU9AHCeYBKTWRSPSUzz2r6qGf4oAHrmG9x/wQLn0aa5o0CJr
RPEaIipV8VXkW5bIEO2cnaRtjPNFmlR0rE9tt7XwGOSqHayhi/35+0JwhJL713cotIRfCivKj2zw
So64KZcmFqI5oBEvr6TI8LBTVkAz1WC7s8QD0UOEsOdqtc/W37n27X1Ki/Tt9894UpbP8iyagMjY
EkaW+Ac6cyBwTNDz4vjTgft2AHoIH9tQz0R3IDD/D4UvZIMf530/4ANVuZHo3hfYnwFpDS0kiW4r
u0HYqm/OCyB83yFau24+5Zc1nRzZ2d9Gfjh6rJ9GsT9SNIpJ0VJrKZkHUeMgxhj+9IFyLCQSFlCD
ujAawljCWEeTAh2b/1LJ/kmBxZ+L/ngGs7wOykjCGUR1BfIgHqSAUUGLypH9t+LYn6942M8o+vdr
/lj0NClyAl2C8XAVvw6oZUaBFRwLDaJue4Qdv5+oV6v8UNikpNTc1oLUrKO0UcXc6motkr/9/Pr7
ME8qjLCGDLr1sgonSPSj9lMZCbXMd8qIohEQybUQDzy6SqryAlVGRAhw9V7oELM8/T4s84xpfz/s
wyHi/FmgFCkYDvAKjCZBSnPDaO94fVHzqOivlCSZZ+byfriHk5KITBzQrd9jduMC6X71PGtQG4QL
8GLbnk8MxSkMLbEiTz/q8hRZ2QRiVo4Qy5BQgrP8wXTdFV4Px2Oc31fx6StAmsP/92AsruqdIpKS
p22ddwKDmhGibrU+oFqCSMBuDJfVQfy0ty9Xkpy7v27/3ZAPhq7NkzFHf2IGRU24/ND8QU+ADZGa
itXvV4Knzw/n3WAPRi5horSD1cdgb2A1mDcAvTt0J7MhFgnxZDTezFEJ0wGZe3U8nxVc3C/sw/Fk
+DHz+7Zl0WKVNlAZYFoqMgUo3CLVlC9roV+N9nA6+7lmg1ooxgMIlCIBKU3GgrhK8MJ+sU/t191y
PtivaUzDZiowK0+Xt2+KKr1d0WD1yxIX0/oDFXcB6Qa2Ty3IN72ovHs1wwdrJkSyIEo+ZsguQQ8j
zD16Ly1l5Fde3IhXUyQfcncj6LTm2zDAidFJCX+8WYPsY6oIGpHsXjSLyz9vEkJa/fPV1WB/nyRD
k1qyu7F56AF3zEyW10QPdvghM1yyQvvqbSs/A19G/zpgyoCq7EFtCGs71qqXlcDPDRAviGj3KKHC
6lE0t6uoKJYZuT+AjwhHFtDdh/rOIvwl0Flo/b7eTwRs8HzwCgONHl5SmMeKyrjtWLahWbLe0CMi
7a7WpJ58OKKiWyXawOoC3ihjHJEV/9HCBidHLezfv+K593X3FQ92ooD0t4BaS/KaTIRKxCwEL18r
ZrHqdg4QB4hir/hF7B2/Rdyw/4vZf1YneL8ODwYjjNFYrWnwBZLKLAaIhW2QWHdr6/PFTJ+aX4EV
BF5kGQmNtf88Yy1KWHs/4piDB/HN663bmWB/qEjIoM1W4hhwRwLUBSfr7V5GUPayNPjpEb8b/sGC
KGnX9lmJaaLCAZnsTG1sUmkRgQ4V6qgOAn17M4BRIJ4XgPyQaQT4iy8qXWoTLqXF74vBkG396y26
+5oHq9JHXMmGiY/iTD3yEo9ZFNaHYhEcpd6O1vcLG/Y05GHvhnuwLS0907lYYThSO9FtGZ0wH6i3
otYAQE+LulFBaPoAX0SjNrWKJNIiBoDyjRjdTHTQjn6f/RMFely9fz/nUSOL9lMF9oYcBdAeScUo
a9wcSIjQDrdE8f3RhS2PIH2/ReOjl7buqf92NzhxuO5sXcL3ORfK5MYt0k9we7VmRxMvDgXV6nlg
AaV9y6DwABD06uVgvwo/eXKfftl68cHzkYVJgvo+DZrekritoKwT6S7MHxrsaF0BCR/4586G3sDu
Qxl9RdTmgr1tx6rrq0iPoRQaLUK2v2/J08dHFFlFFhgJ9v/BCMxKHXJFhwPSAkTmDQC7mmz+PgQj
PD30d4M8WICsqjP0y4HnPFmo/LDo98zoLFKvEDr5mwx1WgtJPx0pz7O8aZAYAFNjl3yBEUXyPSSt
09NqD/bSV7imjNhH3cIIJsxF1MMTSbFJqxB4QrkZkfiCKUfWBOCQ6eQgAryjZlTLNBATDDZSjUNn
xToFAtNk8qbvNQvG6JcsyhsbbHeI/MbqS9wgiijVTM+vYFJYYJYcCKyIqLBDJVTz3SHxFt1+EqqD
jgICs98a8if3k7UCXGX6aBDqkAm1qAQZ3kf9lGvNmr0NNipzt+Eh3oDjSavSab6mbkTUjmlX3g4a
v6MtsdRIiQ+QL0UncK4PMr1Wf728hk9P4t1+PJjEohCLko/kERJHp5O0R3nu2jk4X9BuQ8s8GmI6
Kw1KFK8u/6uj9mD6lKoQqzgLGZwC6EfljgkhNaI8aDk88gBI0F4QlYJwtX8VufGvRn6wgvJQpqi+
Z4B0XOXTrXBBXP8ifZR2X5tps1ORMf6Ji5GjhsgujB+ybqjWsvV9s4aGE8pgExMVowDOPl/Y56dv
078bwTy4X+2ssDVUUYl5rnbg1Oog3xojygVe3cBnpkcE6sbzCq1wj3a36yeKGWIBFxD3DPxTO9oG
4HpFWgjS1HgkTLFXMgQsudR/mbu7MR/MraAMfc0PLWz9FVphzXWt7tAoB2EQRGqBs+PXN5EfOem/
z/V5gHk37oOZ7SIuzgpuYA6Q7YGALq8dDipmejYuLlRlISvzypN7+q7cDUj+/u5dGYc0TXofdh0C
vpAJglCQA3VA0ncBAaZNOra+GPG5v4zSeonm4cJKPzHo3Yh+lw111fDD4TTq/AlsdX13RoW7zqoM
qk5+X8+fM/jXPt4N9vBCCJQUkU5nP26ijny7IRJoubOF/9fG3Q308ErgceozX+kQOaMQzlrqN3T3
htQXgFmwl5GXyg3t1ZDkLPw9N1GkRZ6DYucjEjugyJgqZqBxwGGh54Dig48ZvQ+g5ifCIEXqSqP1
o/5q2KdeGcfwPIIMIoj8c4Tv9i9I+ayH+hF3GNeQWmKNq+iaVyjzqA6Ic1arnqXtYELOa0+DS/AN
Ec9X8372ANx/wMMdkSbFT+QEHwABQUAiVwc6bjuLR9/JFUAKG/95pxfH6BmchRMrc5gvtA1o/s9b
ws5+gg6iUn9AigXM0AiMygbvK4vyVunF9P6X9f13rIcjW9cCXQU8qR03/asIT4N+b+Bv2/VGBEII
7ikFjkENRmK+Gt+rQwH63gj8eTRyPAHQWNjHoDe8enWFVyvweL6Tbm5CDl81GIJJzwRSeE/eQbez
Exuc2OkdjH7fzYzIqG9DDGL2PxSRfBniuxgEJb3b6aHdW70FNZeD4jbw4SONdXD3j4Rl6u9CY4QB
qM0JRuf3/eOevaGcyAq0IMlooyk/WLkoDjsuFGoSr6IucNWdaCMB6T4B1YrXp3WPXjM2qSYDy285
nttzBJANTWmNFCQlpCbBMQIb3RLPyR6/o6ff54vvexbN3n/fw/kqEr8Sc3kgmqkFtFl0DrUHEEpP
KiCnGbol/ijFgVZj7Uvk7L9BB9AH9ZUczY+41aNBuf+Kh5PXs1XXiIjrD8sbJ1ogo7QoONtlKFpH
z9qNZUFunj5/19fkA7yi2PgePPCHeuMl7P/MsHESK6PZIC3S+KI/b1tRxV0WyD9Ytag1kK1DXAfx
DzM0ji8W/ingCdFjIAmipMjSo97XMJWplGUhB9U402ysw2iru16lHaLSeSTlK3b/uqMi89SCyYpC
MgACC5z8zwlK81TzdOQDuIIwTIMK6AKNRVgdnoUNmsH/52zdDfawmlE6jJzSYTA9dJZE92fZO5A5
OKDZ0W5DOB9EkHS00L0M7S7QOu3F3XuK0vE0zdEMWWTuR17q7r3oEyrv6YRniCTpsl6Qqt1QM5G2
/DDOqPYDe2gB62BomgdKgvdSOe9nMR9PNVKFCkPSthJ0lv5c7KkO+YZNohEeDrWOPBDrGr0BLxmJ
j3H9+1r/zOW3sR42Fjh95Ic8fBtQBZxmJ3jApWSVOYlebLw4uhKxCb+N9bCvfs9QgKx6uKi9iTIH
BvkIGA3QklAddgA48c7pqHBWITe526GEBi5d47xDpm+45ZrWW66mggypbXYbavW1K23YGIJG10sI
UYP6Qq/ht5CmXyl6b42DNW5+X6qn2Pj9tjyY5CDzYxFK5wyeuaW39NHwuNFuEaoonN0GeoJIY0PZ
xLwc9y/7LHNkZX5buQdrG9d+Lsx1wxzQo45ch43DnZ2FcYToKLRgF1a0QEe7FdAcW/+c97/P++UR
eTCyU0EXY0xnBNGTrfqQgz8uGSPKgiYnQ6HL76M9hYuBF3MCxzGcoPxYorvLlzecFOdJQeKJQXsj
mM31BrqEvYPeUrDs1Wlz5tDbPl6tiEzHPjSghcxB1J6dX5iB/+Ua/vslDw5EMHF+QXV4gk8o4T4x
KIDKwbdW3MJ5mZMgsfjf+/vvUA8IwSiKk1CEP8nH4f0tdFMUyEGyQI9A9kf5YIZjD6YxiwTTBPIx
KQ8Dvwf62VBw8hT9VVLtacBzvwcP0EFUMGUEf3XAcUPZPaQVEvvwdSlXoyGb29/3m3kWk/McL4qQ
QRUY+jEmD/qWUZpgJAnKJaGJQG4W4vKMhhKMFnKE+gsj9Gq4B3vnpxm65tIBCUF6PYGcB68KrgAM
6cW0nj2Y99N6sHWtP/tF1DcDxhl134pR9UGeTd/s0ZOLsgjJ6NVKPj1EnEwrEkvLQB0e7JPPVOUw
DfMACSfIpIC+za1INXC2BOHjHSoHS0pnwGXmXkz1h7jy1+G9G/fBOLFNqNDyjEAS3DFzQIHnW75A
yR5K9tGPC5DTbqdoHx+oK4TWLDqAGWdUsrHgdcJmgofxbQN8frEUT0EJXpAlhqMFBkqFD6vfcwHf
xjKSiZ2gQuhEQAiCmjrxcE4+WyN7a8BNXCxAd+4tyv2GVgvRQnhxAJ458CQDAwSIFSTlB6S9s2NT
JybZOFAkAKs0B3VC5loxIhRbdKYLwheonxJIZi8GffrC3g36YKr7gUmzMvvhfJF4YQdqtb24ED4o
pAqt7AWc9tQXRXApyDw8QxG+yp+OioicFkVFMFsjxLegoaOPIOKufFBrwV+2UAiinjMnRqPRQFcc
aMQgEnjlLD69z3ef8GCqgrAXBKZXepgq6Et5KErWKLdHycWLlX16n+/GId9xt511EEtp/884qHTD
q29X0E2FL6j1K0CpAZz9l7tJLuxfF+t/xoRH+ueYfdSHRQfRQsyNdXvgt0Q/i72cfbVZIzfxYobk
Tvw22oNl7OiKrvkSmymp7CkBTcQChM9pMxIU+8r+fTD29+UEMvPn1Ji54eqUx9RO0MKJtNzcQYDI
3UE6AQVoKeAgytqQY4saTJP7IUpHgOh//4inycF/jy9PPxhMTkilqM7/ofxA6AX0fpuUYpFCSnaB
OsWXF+aJK8WxhEEliyzHM+yjXVKKEnjx3BYAoFloJZCQ9WN2G72CFO4rAugTJPHPwR6mx04zG41R
RwYboG55+KBQygza34tV/BsJ+HOYB/NPhVwborl2AXpY+aPG5YNgOhqx/R9P6MG65fzYyBSFkUBF
3uZQpkLXm+LAogDrP5zSg+cnDUI9BzIGmiABEUFNBQR7VPL5xqsk6csj+DAlhi1EQa5xBGWLPUFn
VT9fIhD+Pca0WfXFq/jkQLD8/Xl/mNZcZ3LWEi+TMIJJIehXDop2ob88EU89kTvD9fAuDEMiB4HY
tWsuRc1549Fu22oK9EIKoFUDyIoo8fsWbKhamKlvQcvElRzazSDXUJnEXQk5g2msOD8oXjLayEam
0AYpHSjrKUZCVIVoRhcPqHqsv1HCmKpOZrFHH6I68Rp/yB+mdeNEEBqFiJIWOeO7f5uROFylqJcK
9ZYGEd8KsK1nKCqEqHxj9CExPwSXQRlGg7Pb20x6ymNQt3lbQG7+hpKmyhZRaw8ZJkj+6v2ghRYP
hpKbfs6ymkhatkoTI4eQ7rpiNRGwHK+yNhjNE9jxENRaRusB0g6vHr+nCf77HX14/aa0qZmGA5Nn
OciQp0OJfbdLXAiKHFEHalxYyBhWN0W/tAimUDLdbEaL9oI9qWvvvFeO4HNXXlI4VpYVXpGkh/cq
yOuhymUETHBAzfgQ9niQ+z1RKDmzCBZpE5V2rgAhl5egGHmb/nq7ZBa9wGRRlhE9/vmccENdJMmQ
kyACz+TBBLweIfdloGdNjtzq6YV9eDXcg8lju4qu+Alw34h8F14sjYh0ENsKgObyH471YCGEgGX5
sSd8GrNz30LN35AIolukr+AZ9qm7cbeID+ZBjlJFDiOkbfVlj75Mq6uCRLxxUy3VKBz5A8Ik4EVo
r1MVTz3lu3EfrIXYKfMc+DjESK/9KNpBKOc6qhsU0RmckUJJPdhPt1d35ymkyd8N+3B3Zn/4L8LO
q0l1JFujv0gRQgakV3kJ4X29KICqQhiBLO7X35U1EXeqmYomZqLn9BlAJjN37tzmW8qhlBnEgq6l
CxpAiIv6Ga1zVzrO/GZKyYP972P5d2Dx1yVfnMiWtIM8KFEI0JRCawnpysJOa7e3EZgBWiL2tDHS
t4hekI0GRz/7PI0jooxv7uLPQ8J/70J/WaZlmj47xZFxnlOJAHJpSqo48ejHoDA+AifTfRdP+Ps4
9uuKL65lcqmac3mhgry7hEMKowLR7BOV4yS/IkJW7yAOf59If13vxbvU27vzQ5NOLVwSajy9a/hB
tA4MIhpAe5qVp9YXECWe1rYn6SiIZtFKWwp28/e3CVn+bUncn87ur9t5sU77e9aupBrrJPAVD3eg
uQO0rS2fu4ipfVmhLTT5/g6cNwP9ZxvGrxn+egTNboeb8VB/ZrgQpq1Q74EYGPv5ZBchZkP7CX1t
9EQIBamMkgsZH6d7924WVTcH+/s8OvuJ/aAs7d1C+DvIhxMs4wsreDgvE+KSy/cqA1KJGvvREqgp
zxtM71304MIwcb62vsC2Y220eEJvTECPytuYauvv+N6vm3iZJWZ1v+9Ug1mCtq5NFsu0Bl4z8i72
YSBaVVJPCEHv3Y0impcsg/p86/i0PvLVVEZwNnfUQO/W5xGtCacJUsT9r6O/7YBhuDlupLqpdd3Z
DytS6LDeX+2+DB+Kqt5Pp9qRBwu+owka8Oq6b6AbTuPoSipBx86IaE64ENoz0UxiktAfgx/9vXe+
R4/E/qZTkoDJzusM4XwHn0jWvjFRfzukv17Ky1w97Vp3XUqZM0KLO3MFDuBAzGqRU69Xz/Leu2TL
37HGXxd82Usvspk/rxqJakR+PG2OlJq9fdJ4gaSHJ5PfeWP8xCb2v57Cf2fey3Z6MJ9ZUraZeU67
t0x5SgEWK/ydlfXGlK2InMMUWVOq/3jnby7+t4P061lfdtjWJXucz2Knu3oXks8++pMWwjmAH2n6
PQf6eHF6WqdADqSQ0X532PizREiUHVIQIHdapvay6o7tfXpr1UTFuujQeaHUH2OKPJIqsb+CZW1P
pPCbPHyDLPS/v/U/8xe/r/yy1IgTNU16u8i4Fj3P81Cm+oKnMApJ0bogqF0E+V13YjPcQTcx7Tf+
2p8FCr8v/zKpa02qmkI8+HxJnctA9P/p8YbEzWGCppKHr2jR6BoFBlJCLWvivE3n/9mH9vsOXmZ5
595KkpwICz0xqDt743C4pXGK/pSA8Oe7NfVnXO731V4meWG2H+bdPIvX/eHd/LP3JCvv+1xSj9b9
GYVgiT26vKMV/nm+/H3Zl+ltnqlaMA7mbbq8oTvKZqu7t2mD0HcV/ft8evuALy5jfdZO51Ynp8GQ
zcNjPMMxcT/73PXttSjh7cGGezOH/wxZ/X66F3/xUaUnMtNiErFbdI/9jx86VLkYj8GV9tfNMJpM
GuvN1P2DSKdov6/64jJeFFPRpeR0m+6/j3Mheo9GaZAEBSp4fWT4Rk9bxYnxSUT/+yv+c3f8deH/
8RKLUi2bZ3Yn6/f0ZGT/hBDUjZq3jmO+sYvvhvOnlOdXcNU4Ze3CaJ/v054nUaBdd/0v3EOXzdNS
WCHfcEfbCDi/uWzrr4PH70d8sUot5ZFfnwWPmMYXl7RFZifxcIsmIYm+mFWpvofDCUvzuv3oikxO
H6dHVn4s1a8nbbVuxaWoDCauju89mNJ4dLeQn6AZ1qbliFqGN07gH+/2n+G5l6XSUR5yrVfEslqD
4/yGqMKZokk67EPRB19ArKnRz0viy7JNsDf/cNGUeluL9cdk+udNvKydfa7e806bm7h7Hz1wmuhN
1C7da+9Cun8s0n9e6GW5cKgri1TjQjfc1sol9wN/hhpcxNm2uLoow023lXcq7M6o4y9As+BgmZSj
v1k8Yub8c5j/cRuvkZB6d0mqR03olSVbgjNJ7S+0vcMiLGld/fdrKX+WVfyeUy/TODVTTbkdKeHQ
ztv0Ys2bH2V/peN4qNp8I4uNSCZibkvtAKzghmLxA07P2vA1P0E2FX16onCqXbX857benpZ7wCwo
5AAs+MxTpzPQt6icD4napch7PC0NUadtYc1vMG5SW2kv76lz+ryNy9p+fGQI8Upj0FeIStYDVNYg
+uwb54KLvCgOT0vWHFOjXq2FAPECAfPvM2Vh6CcdR/dzmE7UbvJdRPXCUjdwppC9GhLUQyLoKaRH
v7LlE0VSFT05VOq+kPPZASD5RBiCfhriBkcLaWok04bjwrmP6V9IENTY+xWSLDsmurTYASt30Q+S
ei2/aayitylD+nNQWS2cjKBK2BpJc8hFHAA89HU6yJA0/t26jxaokc3Rw8sQMTmMHquy5V40yMgI
BLWtE9pFk86H/NnpX2bNDmEt00WErvCQ6WqR9otUaEHW3vSTbTZszYthnNOHsPf4rVJDlVBoXXyj
mmYhrHvO/M7DlmjVuHdL4EpddfoUypu52jev9rNYZvexrjqogHSGj5rKl5TrOaKKUp/pT/op0Hw6
u0WoWIeP20JFmj1IMrv1dO99Y+G20HXZPMCPIFb0JVKQ6lSCKbEokEhHpo1OQK9EtqZ2i72Vo70I
PSyqWarR/eyWUTY4RQdmkt3Jufdady6DXTu4TYqJgNe4NYyPWRuZOoSYBpfFHWETsoDvCiX0d/bz
xZN7pPIxuaZU8B9iZGEu+MputdZjJtjl6DPOezScaZ28260A3sWTso3WWvms0CNk90ICl3Gelb3a
vrv8iX5HIqRtCqv2TlAztReVZBOxVRZSGBQtG0qZPEKpS+4T9u0A2LCPl6hlzN9VFv0JJ/u9gl+8
Q7PK8+Pl1JF/avo4nXNQDweOs18E33nvG6rwpYuSAsIVg6Mb3lkAUzQjLbREw/FX+xNBKauYHQYe
isdTCqpotVikTkhAyR+2rQVacL5r05YszpajpD/6Tt3J8wutPcNi9FJrBIcEgAudNu8c7z82H7wX
gRmj40llt3s5cTyu0mH3TA4yR2w8fw4bVHqNUX9AM8W1+xOy/3TZ/rs91ISX+U/b+89rvphD9ZiX
eV6zxfYEdzazmggQq2RtoLaASkSRim7I0CqWQ3+cTkTnQN/mhP3oIodxcqHO93bO4euz+9YpF8/6
b/f1MnU7anu3O3AymzqMEAphO9c82GhhWLwISagdHliUo6L7Zn/428v5NQYvk+t8oIZpV6iiEkVw
DIAeUZoKths9cHTg5dkuJMzSKaw34/B27F8OIfdOc2jltSzjXXWhl1PrJ7qdrbGVB36chbarOPaE
Jx69GX/hS/zbe345hUhK9sgT7SGTNVeBkFnQeJgFx++5asEEAYbh9zbskMAMphSxoipNojl2Ddqw
kL516QCPr7Rho03SV+jkJ33wziP7Kxz4e1G8eGTGjiKkouYs2NgOUKzeBhLz2HTVvmvZoh4Gjz74
1N9Mg5/qn/95Le1Wx1To+pb111oNwq9JJzuc5OlyrvnXLXHRZNTDC1U+lmjiIAjvjVNnmHOyWJzm
bGt4TH4YTns9Xt4SNDX/vhhW5CcJUK/WZhQRr2wix/n+fFe98/dxvaPQgdIyDL2jvXiLJMm1q8xx
WWg6iI7xn3jpWOD6rK82MYOha5m0r9Y2oTKJTR51h+AdMPLvE/uvm3jxJGnVP5VKQTKrcvPwGsI8
CC69fIEguJ+FQvRzh7RkkAiZNT/pvztt/hm71f97+dfjV8uo7tKlJQIGV080jXxw3NzjxmDcSU6s
qFL4/BKGlCDCbCI5wae2s0b7wWgkj/99Pb17Ea+Hs+dZu5WSdhMJqDtIgU3qdeyaKDpi3D9yc/Tv
ud+TNUqU9r9fWfvfygIs+a938GLJ5efBTMyslMH41h6qWR/Uggs4U2GBKmCjI+07lleI7HlGLA+H
/nYVr2u63aLnLKDt4buDqft8cyDXxbj/zzqirV5ttyjCb8kv5qV9OF9VY8e8UCdCrI6GV0vx6y2q
Xi0wosD6YFAIBVtEtsK8u0eo+OIbTuU9I3Q477pQIiTWiC7q9oF2M+U1B0oBE5cuV3oCUR3bNnbS
h9kHTORhf6Ihhuomgjt0TvfeiiL8aSp/PcurJbqVj2f9U+F65w1jJ1XRKI2ZBsDhqov9kT8ikbhS
0VvHybaULirZ6MRF5rDuvTvI/B3q+HU3L8terc953VaU3bRl9ppWdOZcYY4O5kpSgnSRSX5z83el
g7onqqOHxtkzKw7D42GaKMG/T7w/U4P0Ofz/GL+sfVO9yccsp5Jy/30Ob352tyzqCRDPFNK4/fzr
2kMN7801//JsOwq5c1VWO6r5kzv8FRnINK11PCc/vamdxr700TwyqABG/nBpoPk+N7pvWw3/msq/
LvnaSvJI9HulVaxszb/RIf4DCwBehiysbX4og4cn1JJR3bXpPnxbY/OXO4T+EXFouUXp72snfGpq
6vF8Te/T5YZCDQ4+pD0f4S2ognfu9R9VV4r2+1Iv01xJmlNqlD/h3zM8ZGlAP8feSbaHO1qjHf/f
B/LPZOfvq71M451u7hJZwu+RAnzein11DLGACPPKjuxg8vkuvfhHcIXHo/FIaeNjiz9gsX7NnHQv
qZ3HAYuk82gbzob23W4cFEbfubB/vkjqOnQikjJ6YK/04FSWL1V6EPkLR5SX7n0qe+nd9A7uwX9n
nP6yTb+v9WJn9VRDP+HevhJ/pFp3uBVskOKNK/b2gV5mxiPZZ8d7W79SInenaFqxN5JdU+2wRlX5
zW729lov8+KgKAX8aV4evAlIFgiMUZ3rrlDd8d8N1J+Znt8v78WAlcZFPVGxq7Bnz3u9dNg7Bp5I
uo81x0fpMLZv8ZrD4Ocb3/vP7OGv6/7s6L+n4sF8PPc57zMN4RuiVCWK57ThyZK9lkukAuzSm9X2
l4/w+4rCzPy64v7xyFpH7SezBP5HHH8ta/Vw+oygaD5/czVxVnrd/H9f7cUjaVVNddflHVTiuItL
BvqLrXLYntIUaqmR7QaIhiDs+c4Tapvmm+XwWuFUFdLhKZmUASFUaxWRRs3cffkfnsvNbi3ve6tn
Lh+EG89xvYRdPX/Y8rhyoXYyrWnBTVZ0uhJYYG9XrDosomucicjoM96PYRzv1qe9tUO3w9uND+Ee
Yiwg0HO4K+wrUNLSI4a4S/rGIbzIQam7TdKXswlCSsfCvqzVnS+V4XGuCUKuNDn2FX4oo7TPor7l
iTr59/XB7xKELMa33mOmx83OM07BrtlWFaExW9qWiqUuFaiifIH4sBEcrj6Rxjtoxm/ArRLn1qW5
zacncCjrIzr+pr9XIz5Rpv4ht1qaLSGmdbV2ldUQqRzeL1Zyc1pLObXhgCaAcEvIpPx0h6Z9arYI
7kHYBMfUTz/P9IsOz4ByvitEFOfXsBmlcC4vvvy0O6mbgguj7Ze42vo0PV7HaLBt9e7ti7z/ecKh
pJx0ujIss7UCdArARom2RNF/dBwVnFdwXtWD4gPwzbC+WsZ307+mFkKspmdyv7H2lUTy/B7ymVlz
C9XgsOwsTOAUZ6v60jeESZUvfYEAseCH7aI0Dx6alRiuUs60tv04OpWKpL97vSzV42Dv5kE7fmq2
8B0ByMaPO3Lfg+fR5rPVM6ol52HGBf/92J9cZWc/236GNi4cLu68RfG1frSPJzfPGXevejKo1FAG
d8m+7uIdsCOeorbbR+eSzcvO4EAn+dW6rS9ti7Br7RTB1ZMGdepSPHZcl6WT8fpUCL33bXYMBDnz
uLfb34e9q+HYTDtbUJ+C6rm8zaWLla8MYFHnQTVrG+4Nb3dblPYJdLZhNSNQde0vHQUhdNIpSjsP
j8EVAK/sFhGYyf4PQxNU4QW86xPiXMXpBHABsW5FNKLvgsx9fBGYRjdPMB/VPa//8qF3d/RXbjIX
7Oln1QdManQcMfl4qLNrLs3Gpk51j/Jx7wxOGOezq4EEPQbH6DQ4O9X4sJR7J8pF2ivJJk4N7O98
tIvcK5Mpz6DoYDQIN9uPU1f7YsI9ZvCv0G8eaBxkdSsDP1TyTi2dyBRFZ6ATO560FFN0W/Vlwym0
0b6acwvcL38Ld5cFRFi+tfNzUCrz1jb5AJwcAC8wnc8ioPne5TAaNWSvIRkD4ezeuoSYE7DttVfS
pkuQl+EwB3lo+CoY0MbN+kBoY0B2jkFMyq+XOimZQ3xdtiald/XAZ/F1Opg8oR30AVUdpHnbPcdn
vtPYu37JaMfl9EnNUM4uplrZ/ADwQAoPvuI/l53tTo2yfgtszR1kqNptRqCEIHEBZ7/Bem73wDWP
D6uOh12CGat6WJ198LyyQxqCiRech5phP3h0KPDo+INQhALGi8pAuwqLwOqlgqgFfb7fjoDZDQFP
2fcAOubDk0yr3XEqyYUjA3O1jqtxxtNm84d78w1/DwHIsMkQpcOqf+zXJOLa8Vdvt759N/PkOx/u
u1iHIQ9qSUN4Xt5uDpQROnrWz4jT8cgGXXrZWiKSB5BrvJ+lk+MoXUotWwV2/XH54H/SQQ2OBRTo
hK4vkm1Nr54w+HcK0bqVdf7UlwCn3c5ScdVAQIKgFfeyyOAM9rNMqOq9MmBylPTM7UVQmb0iqDYG
qa1zfLSqLnRS5Om1qPa0XrlEzvoj9dvkMndjxc++b3ZCXaMRQctGMl/xWYJjrGWz7sAvBqTWO2+U
IdTRa1fqJzGZggXUTLMPoKtymLFF/8QZVB8c+0UbyoS1E9hCfiaPmzkWUhET2tYmEgBMdJ23/BUt
xHbykdh3j2VtC1YkFPmEEq6GneXpJWDPq94G71GYbtW5kCfaWaA0WmFr0NrmNERpvmggEv+XAq/p
0jtijsSWpXvpVPz6kYd5kLS4r9LwBmtziUB8Hh/sxlZ8clVLJtKcQadtpHD1QQfSa5iMZFv3jvAE
97be8+EYLCn1ZJbs/VNXGaijzP4p+4yqJYgASnI6AcBHAVPG0mQjkCYLbZV9HCYUrvtJj42y7bOF
oK5ztTuQM26Wsnr2qQafiYVcOYe1Sv0aJMrx8QKqVENqG7N5sakUL/NQ574OHpY91W3+UOuBcQ+K
kytxFKmcxxNCrleQ8NJGzEpCpjA5Tvj12FZI7Cnq6PbpQl46qdCd0Hy26KBcFeNsjNUV6E0Mk69u
stGdodHHmX8YtOjXh818nWrf5jLrn6F/P6y2FCczllMTXZfzB2pcFTT3OkYovLKqEfCBRQfGBIzc
gbQ5rwwQcn1z8NxKQWso9wsmBZFj3kUb6JovfH/NFwllerqdR6888rpbQUW4+RQfQgoPmfhlt2AH
gxS4NW0qQ+qFoH61Y0goYCxFVJqnTIDrCgmyc3D6vkaGyKj1wOO6X5UzLNr2Dq19aIa6c4Ux8SXk
BJXVvkfeL4XxzhEyAC85Pyxrw8onzYg9+9LXCBaQ5G1skOX9TnAN9dTNrzxsHj7W+AFGp1vwIsME
/TA4szzmXBogDnJZA7MN0Fq90tgmRtpwNmeabpmex34+Tfw6ZkuLkm+uIvdAg/lQsEJ6G2adoBqX
0/04nZon+7j+cTsOV14FCFpgtw35xEA+WPfuc0Gve7cE9DjlLTbi6RXgnChlfRxneoc0BRlS/76A
ugkzlcwOQHJ7WhauWlvAcs+DZ1ADENiYICykcYG3AE6kg+On2ZeIQfhU5tdYGuzWVxydiD90M8ir
zClXUJl9tQ9WLIUwYz+ghGhDoBgh/KUavgxgua5a2tAnaJrs7UeAYNlS2QgvEcy26bNbV/YJeXtU
RkDFyYM9I3Hr7dztcyTNtKkyxGEInouT4rY2zVfzpdeWCiy7cHc52/hNdg3DkS9+6+rrZrg7O+kp
Lp4u3qgxwryuwMFPpIlMaHeQ9NKYxKda29kDeNoh1J1Tz+hYFQDLvtInk7xs7Pu2M9j3VTb28+C6
UTfmBgLzUrfUYe09t7tgHwCNWLLdDJEBBLteTqtxcXaa+WkqRvIeHzPr/tn0TC9nMx82gn9sEe7t
Nr42Iz8aHDnDCNELCJnRnra/Yy/1Ng/74XeI4CPmSWfpYVMuDgO44OMnv67HEJh9OXqCJGVvxXZR
5u2duwLKOyzioUme0m3F98yWBhk6ZAmR3dv8GIgQTOKzENoR3mwSJSfWBcz6UCY6I6jVelCMm8BA
hrvlCMbrGP8kGkNTscbA3YT7uNKDyq6HbTaQKUl1Hoty569Fey7gxsDTzHF7eDIsNVDj1pHTC/p9
Z0eZm8s67pCxdi/je4wJuOJrMV/5qbjiAas5tQDT/BNPcbYPWh67NxZQi5huI4GYFgDzDjWU4HGH
x1aA2gvZhegEMkP4wpHaHT+84cmj3eiG9DSyaw7ltcJjV+OMiOn2GbdAkODA+sYS7e1O9zQYp/0r
tU5CMPToAqkcXAflzWtt9qPqSwZUK8hsTH868hfHrko0vnvp38M7DBaImAnv6tjfB/Ugc5V5M6/W
BS0TrgSvPQFlqMGQxaNBzAsE+S7Cl5gq8zK35C8sJ5lkgjbPuBqZuYM8bk5W9cz2hW+BQEVM7GN4
WtFtNAc7/nGOy7Acctz9PIdYD8M/DzvMaUhnDOQczAUsuVv/0Ts4W2RO2dQQTxhzvxRf9+bwohur
szkNsihhilIlYHjxVhrDWkE2seONb95+erdDcYZWg9PZLkbkuYsdZtnsP2nfMubmIp+YuClXh03v
7nGKkl2NXU4Y8nkd0i1CtBl4SOzeOawcmOEH2UsoZ1Zclkm0y31Z9TvddKU6Y1BXNtChBPBgZZ8h
g07PQ5OWXuQcV6Cdbr0OInJHGsvL1HqGhSsgvWyvn227wertugSPIRtSOrCqw6XpsNiYQW2bROoV
r1xzb7N0cPGnig3/6Mnmf/Mxb2SVWPfLLTwSO1c5sJXhacVd8lS4BahdOFeAy7sR7E+OZF3VO10t
lcGd56RdOuHF3c+ND0w3ktH7vvL9iBRboavMiJagO+yCymzUEWpnc3QvpP40u+kp8/ZXST/Wshjf
scq8RfpqA8Q4qdYGD+43/cOQU+ay7Qp4NcWTkFXBeaDnWsFBxm3R/I61YantHQQErMsi6Zuf9Bno
HtZqyJGE4UliDpzsFXcvm59jKI98t148EVMonQ6F4d5Hwm9r9ofODEH/PafGGst6BQxKjqvVrXo3
99glYcr+P4V2xJWqPjgc/r0g72IwqCxKRuDG5cQQc+wUf3ZLnrWwNtQGwMllQ2Pvoo/OAWHG9Nct
oZF55SMq/iBjBY9VcyufIzzGQULxqmWvoY2TG73YdcimjPDEln+M+CS/Rhc/MN/oNjMXP/nT4Dq5
DjZ6QFUFN6Gy4ZvY7ArbeYwAnvJ3YgWj3cFT18iNVqCe6bHFveKM0638fAjb16mn9K1RC1TiuotL
sqtTacGOxDZnF1M2cyYw/cDIih5t4grknkouWYwan01J2F6WFXr9PLco5uFFYkXlXjHKME90vjJw
gvqQfeyOwlHH8sKAsqjG4i54ojusxCu9WzU62Ckv4t4FsY6alXh5Lc5kGP41ZCkHHQF+aQ9RF+PB
g97cdJoODYidlc+3VsBLrQbfEsQ2mo+YTx6Glws3nk/wHZH8xnvF6a+nFbNf3DWoYX5f+GckxnG3
6BVkwIRi6hG8V2Fr4rhx4Gh94wjDB8VGxlLCbHLvjduhrV7AsBq0BfDwx5h0p+GKKwaCb+/daqQv
KODn+CsGWxJ3MWtZm6THIuEheFlOgiXW+/zTw/zyEfGoN5e+AhLnovyR61FbQmSAXmVhL//zKKkD
55Uj651/V8XI8hAZWa6jvZXB1ubrvWVE9fS0EoMq2dvHgNwJj5qMBHBUQY8NwjK8SslNHdMt+S2h
p4QU7pKqrYEgYAnm6oH/ZAi0iRcCtJNEG5EMqzNqU5iVT7jmtEYVipnESzvhW7VYWLjJEOsqa8MF
uungKc4Ndj0pRmoXr9OAC8XcFpPdHKecEppI5fUS9k09TjJDA05pioUTS4xYhSX1rq5GU67E9r1z
2UIZZI059HNIgh8qhIPNGXh6q1mJJamwCPVByfoSLSUiVanNz58/JHNnH3Z4qoPDpSBHkXjA3Fvr
ZEDIgC7wK9b7hkXYVCOR5f2PssC5f6bnlFR85W9EHzIIYnBvZZfXRgDZFLnD8SPM7TO8yISPXfyi
x3mFzfg/v3/tcXRyS9rohBZZg1JVQbX53pklzH9pniAlA2YSZVCc4l7iHjeA8/i3R3e2vngJ1oBq
sq9m0XT3LA+ez0ZH1z0tDPENvkOET+CX2mOxJvcMDVVXP5RFmvbJPZBhAQJZOVd3XVJxcrYltAfX
N3qpRXoisfjb9Cd7roaQwTw+TseDQMmJ87ZJBMGwxbHkzv9zXF1BF1Ix1wPdiFbw3hHy2VLKNfdx
MoGUOG04FEFmzoCpqd/XNb66c2N8DtiXjKNu4shD/GReLGMsDIE4PAg7Sq+J0BjoDHM2osSanSE2
Vt2TLw1pXfYR+SPtUK4Nq2YatmLRECP4sWKym32R/BDQctkqNiesNAwlfgIh/egxYCPl8YgD4KTM
kmCNyLC8kJwTyoHU1/b3DkCpETLLI+JbvKIWrw6uNgWKQgszYR7+xxBwjOu3V7veaSGMH30xrAGx
WqX+aVHzTWjWaNWfZ+JSZwReEpfbJgBI+Z3QFxlLnuw3trqCbYqdMGydsysGzivtmUKHC2h7vpjb
M21yR+0wockHuAqNzxNsy57ZkNsPBvLkpy5gP26fozyRIiJ/Qx6WZ0n6axIz6LcfSA5LP18Sl9Lp
5RERIqMvkT40V4lr9A+8oZx5Shs4DitaIEwvqjstRm433Nlyt+RlqsxH8RK5l0ET3+cqHxIfhDsB
V6O92Q8OM44C3On+s0UW49QHB836w3sC836cUVeFNt3XFVFqonIG6uozcSQHLMqVSCjzv7x4y+ie
0Js3nfYYOJkjb3a8Qx+el83RDLeYUQaxjGmU3CNNQZTLesLU7pyUZlTYtV5HbGgscd1pM3l45bx6
ghy8+IN/+BJEYLZY4pMVG50IvqifWl+a0njt7WCLJe6Bd5SSQTeHFxlC2sE+8Z8EPJn4mQPjLBbJ
3W4PBJbzQPbdmEqu6Zq8PlE7eqIvj5Bdf//zWbF5cRBgMpZu2pc9Uh8nq4W8KO92scPSiEUjicnB
s+b0lCHUjex6wnotMbViURC/te5w6eWhgFAo3vqnf00saTelxoUrIPh1559PjM6Vv+dI18+gvibw
MC+w3M/QKK/dA64sFQPMUuDc/TMlDdWmWBwXCQYhtS7hPpQHBYMBXJGhgJjt7z2V0CHq/yXA9xH2
yCXizzwQAEPEvSmwHUthOnuAdYkJbrrNNB03TuGY1BIP7jwJCEPKOQ9uPlYCGNIOPtQlIF5mP2rC
Y50pWMHuzimQtOvV/iFQPOkD//iDitDGY+mFwPucC3p0+zVfYe3PmFXwrdckG9FrWrRL+zsXnOR7
1IpgHzP1vxVPgFmbbtuVfdVCzEnFAiBbDWhGsYrP21QBAHlzmuVpri3zuYql6kFNdIkRJ5/Pi1Mc
uiaUZmMCnnys73iTV8DKOgJ2Qtir7skbsJDYOkytxuhp1Ns0vBCcUIB8AevBysDYRy1fXlLzC7rz
iRCGIxDnDPB4u+LbXxd+jmFbHKlGlubtKWd1H9ifXXEGnJmh4aY+anViFyjdtTlkRA1uPq4hNlrf
svONWNSnFNYjgVs/rPcnL13DhpcpE8eQ5q7Zo1uNOI3up0Grl2xYUWxvooNAsVB6hUO56djrtqNx
bzseZjehJrpiv4nWWViWbPZ8EoOezgw8tLno8Sb7jybSjs9w684qD46x+YF3JryiXhLuRviEKJ89
aVDgTaAP0yGct5q5Fa+HGAjKexKMzXJG8E2opD39Go6lGjE685yNpURuUMTE2ZqDpnul84qolyWN
oOJiGEUct4Ohuwyes2ZxiO69tBtT3tSttuKSRheDBaokBPCJuXksj9NbfD6F17anZBgy7G283LFu
e9ngFnQ+cWBZBS38zAjrEoo9sDXv+FUse/X8XFmxxYHqOlCI4PYu0WmSDAm64hS01rdYPdOBWHya
LOG1FCGE7zZdZUzEDaO1R26vTdw88Y3RYZh/UjKEIasmGWZFDW9WlM91xGoz0IMI2sZFKLQyMW1i
S5AtFvAulMU+d9hZBrmyFSspbvORceqBqCUWegxR6PfznhS2x3tPC44DHALvNL/ijyqwSOtvnt+/
+OXZMnI8bdw31mBMfITASYi+hjQyfcO7AFCO8iAPCNzto5T+0agNCju3NayAFzzsbKxF829BRz8B
C1WtSU4TyiqHnsyS41xzJ0TwHNDMkPTONdFoqzZtUlYCFQ4FE4GgDi5DLPV0CrgxCz1bmql+y1Zi
8lbDmyBJN5gujNTO2t5dVIWY1nsAr/3jEAUQzVPdpPsIDXACxadMMDhscySJHo7qXib5zYXVimnc
Q6k2+2fvzPYzMobKzRaxfKr+pqVPQHdz6glsee/mqd/geSOZaURNazxMvYziCN+VIsOrIRg1ANQV
3jLIePZ4djjcBIPrMc1lHG0z+ETGRuFjjQP+dXxG/a9kOxQpc2DMfgNHmiJHivrTXj+LSxIWhW36
1dT0xYo50xql70E1x7yTa2nfR7VrRlluFdNT8CMczrt14/S7Na64eMEtad16TG7Wk9aLCBeuf1re
h+CzzbZD+G835cDFngR2tBPaqk/nAyuOe31wkidm7NXfZk8YaJDeBCxSd84h2Lr0ZSYZKg2+AH4D
p8qtScPE4zzb78IYMdxOqPSjXXgf0Xzxw4b/fHpEhB3hOiAPBm69cJWIFcGhyIgodqoBftdjOVhf
9sxBYXmLbv/IpdBKkmM5mOh9QNCcbPHNe0zLsImPQyyAD4TbKTnwHKCLXOJsKoz8wZXRbG0cmqxP
UY0rhbiEfZ/hsQL7UFj5+Gf5VzkzV6c2FOCGzA7BAHb4UdrNaI6vd/aaHNZ1oeP19c0hGNEgc9hR
PiLgTdmsTXm98JEXC7z5CAKqkw4yHm1y9E+IqaMaWfePzm5yw4V2sq6B0UDaIlCcmycMWEL6TKgL
4QL4hx4TRKcWqoh3jKKnY79MZyJFBYyYueE/bFtOLLy/e0DqsEcSA9RwE5p+C7SP7pJDcHRb6+44
PPeFp6UNGkeKYJ/bsh80A32ecgs3e98XeVr2cubVONnq3xLOEQrdTzflNsgnERJHoyKlC7wLwJzz
bdjgZXZBdbKzLk4ziUQM5QJ4FMFzJnOSqIXrxGoHIIyT/3QP7P/wWoX2HJRuqPbnCAlLQXGvFrKl
z+PEgwzi1Pb3kaAKmk74rmAp1ryiVWotCjaC9UlUP/o3qrbHuDyrNjHraCEJErRLcpp8kUhZNl0k
uCPDfXSPlCLd0PLbTc4AzE898eXW540lQjSfvnnDlbqXgNxJE8jdalJwytH9lk9AwdNCLEjUpy9m
qg4lb3+yPlPKHfHRYj2U+3q4ox29IECLpaoIbOGNuq3JIeaybNE3bnZvh4qLwemMCOpDs8UP+RjZ
ylYXZx9SsBoZUrYYT9hxCW/0oxPqQ3OY++eIgBRnQ0tdP7+UBVJJUWnXPgl6F8y7XbGMS8yCANnC
aOlfpjizfrXRgmQj2LP5/DnH5Htm2O5/Y8NoCSKu6AS8ePzpNoeJweT8AZP7YOmVpxhBlnmpGtVz
FPdP83vKvlBy/3g8JrnmUBNlju1YHx9p1Dq07L2v/vSZtlywHLE4vpCVx0yg/xq3l52bg02NyXpB
1SLCRMjoPGh1WRHOQuUB7i42X10niwfmiNoCtPlSl6lTzs7/R9p57ratblv7igiwl78i1aguW3L5
Q9ixTbE3UaR49ed5sw+wHcWIPpwPWMhCEsQk3zLLmGOOmTAD6rKKx1U0bhlw7ry2z309GkS7FADy
PKLXlO5W0vdjTgK65sQnK2ucj97wSkuV2gxzJ9UnecG6fWHv+nUzp6mnuU4Y9/6soZlMUoCl9Sw3
PhZLkSldCNWE2aUAMklfE3R7Xsy9Mu92zhJCy6I/GIfqI9mWbx2CkavyyxA+YKWIBwNTEPxKPgC2
e376xZLRXJWxvsBHbjmLVvpjOnqTFwYmHvc0Dj4ojqBSy/KGS6G95Pg9XM4Rey2OtgA9W+aOQbAA
IBHGyCDYRmC1FrvSck1IavR5z+u+EaJuU1+d1aBLnubLz/n6NCs22UZzlTF0nEM2eaMxa9V41C48
rBLoHcbAMiYZSTpQmShgoQnFq6oT6yjCPturSeqfLHQq9AWyVXSFxeyMNGX0NfCSbz93xIJe9Gjs
2md7c629xmNE+Is+QpzstGNANemFwYKQffoJ8XDwHPzSGPg8geo4/sVEcfIF5bX3k7k6yV70iTyJ
0D4lePTwnZxsGNLeVpvKeOKGNBClEc6Eb0052SQa03q/Pr8lj2Pmq7fWLKPi+iDPg0fIFFjyYhMv
tGO+Lo+XK/XE9DqyldHZv6D8xdFRySGEHbRHoTZK1/XxCkidzErbrYqNZowsEF+8RD3qnJGDuQOe
4ygF45KcHkysRplhkjITlx1Z6bU/yK4aTelFdHC259HpYV7sKNttqfNNmV6Gf6NSZMz6uTKLSTJm
lCe7g0KTTe9q5KKvoR99ZmMBYl2AeTt86zbBsou5AgaSh2wytiNDuTqbMA5do3kvfuuAwWSPgHjb
TvLj2dcpYhI9iOQ1BTFniEOzZJs6Evtd81Ixlb4DF+oDr9y0K8DOEQ3/C80atR2F7chn1PVMAJtC
poq59yc3/aDgcaAe8BDBXhHjgMbUCObnvU1KqLJ5C8YMPNnziuyDDSGdqLk4pCju5eAc9clApQMg
FdEY3dWomT5qX/H6xDwFt9DFOpYQUT/tfnu2JkMx1uVJYbj2Y3igYgilPI0nFAwWOWAPv6HkZpPP
9VeQohC0jsl8Iu92hSOTJ7oIk8D8xtk0ncACKnGXUwmo35hI79q7CD8vPtMwp+EYXAcknYxmhR5c
s5ag0dcQ3cBkXYgdpDfTgtnTV+bTK141DeYCPutwjOn4/Pk2+KgwLh2fz4ophEgH6XjJ5qXoQGXp
BWvnIaSkQhEkMT2H7gcoQACn6FZIYLfnD2bCaLRlUu0COiQkSWbdqnwRGB3FZuLwLY2kjxGHeRX6
SHjOKV951j4AOs3eor151GaUsU1QWXUKhskfpxNq/6ZvjD4EEgs7+40icndsRsmOOudHvO2+hMav
tNdm5aQ72Edj8bkkb2AuxGWTLDqoCC949oS0cWrSqhq5HTliNq0+gT4ZeZE/IAEElpo82r8SpjHl
NhDKmfurciNFvGf44oiaT/20XJ/2Ne9czygPArjk+8s6ej7NDL+Gw8Hc7qXGmKNdy6WzaMTAicTU
s1+MdQhgm4BayPOWkJDkeVn7FlPsR82Sw1J5Klg6XMbzNCdAgJLwoK1+Yy8rySVn+qXtirnI3sid
dr1PgCwwDpFmXp/1Xz3pBXvYLOytnrtlOU7flb1OnEi2Mgrp03Eo64+taQla8AvgJAPrZw1wKflr
suHXNdYYb3GpXPIxNT04dNEuswkoEH1FstcwUmFpzi4HbcxpJ4xad3ON4HRjzlSRKUeP8Uw5tMbc
KNyGGgXIQ/LkzCWw6m22IcYBzuAekgAFXrANV/jC5Nkg8jQS7w0B1/O0gAK0Oa30NdjRlt8MrRf+
ggBPR5FBQFcD5MjP5nP0Ik2TDLv38CFINR8gvbA2Nio8ZYgPY8accT6KN75vblGkCGmI7aG+6Gtr
Xq90iBKLmHxih8sDBd4V+YiOknHpXagP1nC9tBftsfGpMKAnnnmQo9LRiVBcm+eHZBK2I1Wmyzgd
X+c47Xn6Gj4PB2ShSHglHoyo4VO2wWx1RIQisO3Aa1u3e8KzXhc7Wqwhg/Hkq8fuxW/o/61jcjuQ
QG2U46kJyI+QO/WdPLXHeIC5tc3IVhkGqD6p/CvFb+iEQAktnmk96lTyRNoVj1ZKn2YJh+5hJ3q/
JLqSVDfyH1XcLjULQYFTdDqcY5J2DNXyhDG0HwWQRjow0d/TWfIyHMjzIErF8/gxnxsQrEDk/GBt
AmRT1LNgZpnTY4jikdMBFBSTE7hLR0x9BTJlbOdIJthfkUutcyLb8FHbORxN0DPGyptCDbhcycS4
+WigiIuSkdc8mDOkZd5AbHHDkt/Wnv7LmPbj5oNVVuhHJh3w2U1ipMJDJ4H+O5tvVzeOK/AQxPfm
YgHaR+WrzPi37bL4aGlWVBiu6dezqCJaQFx8XGwv/ouGTnv9Kfk+zAIIJ6Ot5upPpx1zFHoiUw4F
kYJOStWQX2z7Y3MaB8Jwe0BVjTULFChHrrbSPXggiIbhfrZ14xqwPoD9ORNkRjrFBmnMzw2QdnzK
qGucR3z2ZbU8L14y7wLJCme8uGIvuK6bC2ruqQ+ELC/MRTe3php0EwHf5eCelhdN3sjkgTrig0it
lSMvJmEr9F8y8bLOdKDLZ0tHV7yC3daMSib6UWidgSdPYx/AdEViJW6AgJcbEI1s0s20efQuQOdi
5BkTBkvAH1N+WWDgZFuH6z4n7izHgzRSYRc2lDoOPXEk4d6TJuDvaKPOTOGZ56qXKb/vd4uUqQox
INqjzb9VgB5X+SHbBE8J3eVg6eDeSzRCA2pO0pwfogODkzgUVzd6ch6DdbeoHrTxed2v0FqbFU+o
Yv9OkhKMnifvnbnMcDh1pC+kbRCOru+pOkkmJNgLDY7xij/SA7eKJvITF65f4bjW0s5t5soRFwxa
ZPiE3wSORuaVORyflfLFrbN21itooYD2g/dqo4H9gMVqH9Y2eqg/USntFmei2oZoMmKUxmcLcE5N
nZzqXSJtrrbm4uTT+p4RuQVsIw9qljaFJFRonLUuwkJujDXvabpfhBOQz3H1GG6llbw5XUf0cZFx
ywB21iP3G5ybmjwNjQXtbmLK0nVZzM/jX+DyDxd8NIkE+XBOaEYREdSUOkmOZajGLfmaNElqTAyQ
ghfD8XA/ai/YDZMvsC/sWCAwvnh6nV1W5CmPMfMhmRUylknR61W7sH8LPJbs3xWmoLk/TWv3A5J7
ulQeLPI7ibC0tKgEiUxUmWiEHRMNuhRF84d+o/H34GlzAYv8x8iSKPFR6UEc52Es7ZTx8Eklbo2p
Ovb+ME044o5f7sIN5LiFjtQGtRBM3OX1crh89qtwS9btxzgssrRSTCGsSdmbrSi/PD8zeeVYjHbS
xpw2Y2kWvVFRfAzehhftpX2yjWkNkqDgBCLs3xkcoV1aqi+HUzKH01pEymDxs7NM14z8Eh0iF6SH
EkLv4wdJVhIMSUkBR1QF80NxptpWky4EbACYwqgUv2SulI3gNjpjUY4y/HZuAvbMciJExe+Wp3W3
7IlFJtKLPGoe83H5WqIhUIxP8+FZe3AEmpKuVGocOqzirPBSbAlLXrB93MBkpCG5Qh3pKqwdC7CT
wROadwnP0/nhW/8cWZ40yxbFIno6rYwXE97yp4wZfquPaQ/oFQvw+llzBbym+IfrbH06JnNyszXJ
CEyGmUvZ8zJuPQOoqsLSDMQBhjusKs2rHoYDwN0Tq6W9MXuWWoqQOKrns25znu4Qsm9d/cvi+Kmj
0sFdPXw0Hzp5uAGtngIkCAGEKOe5gy8xOSMjR58FaFDyUIauPuPCgisnvy5TZqKWe7JdmiUdAXSx
3tMU+1ZsukWzqBZXUrXuPT5Yc+iA2EeOu8BGDgRG3Pd49BSSQzPRhn0DUj1PcY1jA0RcgAucq8Mp
nDm4ZQGJgSqSmGaPxtQkExqDmmAlu9EbRC9ytCs0CwxLv6r3gDezYFxAIetwTwMOBsTRtd+5QlsV
Buu+XcQ7nUocORFAJQIZRFjuae5sGMrttdtqI+aOmOBID+LCWRtwOpO6SwqKL2jIkAbmNCKHk/JQ
J3jsbGtPmgcfFRaQ5gEtV5lxJcX48lxSKoz9AmDc3PSEj6K24tWf3XvD3NYEI+OfXzRYHdy9FDMr
OO6s4QYgb6EvylWejHuyYYr5hD8U/DbA2eBX10flUK8vb+H2tG4nDESDIEsIBrGA3B55RmBSASm4
hEEKHkokxNTfhR2rpsVr8tq/Z1Puw2vHdU9f49cBTgnE1vgTWWfJVYU8iHDFAuFEfMQDvqiolhP6
xDTMPrHWx4CswDd2BupCVw//x+862ld2eupKr8YuI6JttpZvQTWZ65Nqwj3u5mSW42DW4r0VIDPn
kSHsr1SS5sTXV4/8hNsZbglWLQDldtMipEyhiI3+0p+H44UeUT9/bR465IXYNtiLlPjDDbNtAV8q
fk7myst+XalusFCXIVphe3lp0BAyaR4vXOIPw3bTYRwy5q6ZXJsZYpU5maq0CrNJdl3oqqeTGsCl
pK8G6mUzlW2fUObMj6tAfuJ9Bo5Rf5GNhsCQAuxqEQ2l64ZaEoWxUiA68ZqTQALz0THcdQNqN4nn
6KqMimGBuLc7fOxOnCttQyUgdJUvwy/3zhRGoZtwI8TAVOptkAXm4cbel1P2VhT/RFmWGXykdvIv
iu0UAg1KY+8mSOGVawMUdp2rstfNefpcnGain+CJrcLWzJyZsold7jJzjMCYoBhNVHGHP+11MyO6
i1fNrAlHNXVtILUP83Ah3n03oYmNhm5UwYDg3tdwTURTBv8rveKpi91eYUtdRZnEhyBwM8mlXTpY
kIahogMbbZevCv4pWXXBPAxRVcbZ4amGtTlaS1sOGsN+BDp1WpwJE8yJqG+bG2gV4DTJC0Vb6qci
NT5T8vZD2Cis7+GrHx+SDT8Vo1cDr62V3YVrjYd1x+3kLfK6hd9QgKC6DO65b0NEH+A3Q9GEMzel
oWxp71u89AvXDCuQPPHV8uspgmHezbp3y7OWoTd7EMAcb+QTOefkBOundsJt4pI/PPye4IivXlsf
gitwXvvBsz0ZDuo70U2xqf3mUUI24XQUNwvzlVFw7Ec5ORuHTfyBV7yn05INh1GxFTdWBbBrCQOC
y6iE6gOTA25I/tk8KS/Ruwg10KpsF8OWszuNHqgjzfKdChSYryFMHYYxw4rWgOAkO9E7p22JweGk
rZJNf+DFyAwreo6O5HbpuoEItsKK6g/XCZMfWMISYwTdEIdiTiLOqTd8maNfBbYBLas5/a4LHanK
bPEFYnUFQ37DY9AVYTBft9hIHpEfJtEvXhTkmTakUKKghmDSzJrjnjD/kkYAQ5A6ErLTHAu3SNyH
t2IuUu7T2PEE7zF/pPPoPAr21SLuqIueqGmnS/oqx8YLYPRTs4iI4CmF8Gs9JZX8lJYFelMbUd8E
9+aCUoYDXybawRdgxZfXfWaMYonuMrd8lkv3gqgr9jjkn5zE3nUc6vDdKYV7pq/Bz54ETA10hGy/
/ahnI6WngTN4E2dEcY0X50V9B8W9CroM+HZ2lKdh4Um42IWJ4sq7eOnhM9uU5rZ9JyK291a8SNHh
2SDsupHpC+Gow+gfvBK+7FO8Q8zj8nmd8fO1l3BzOaiehVDNlC+vJzDBl+JPcZZHoaIGq33a+aB6
oLOwpMNRYfH6pGstRQnO9JZagfPhfFiciU8K4l68FzWk0zQilEXpDrdfLZxtvuL/NNMMBeTwbMHP
aZ5EL5WClTL3+VSfUSZ4qO0x13ZP/PLKpHpyz0n1XiwS8s1t9U7MjO7WuSRcryl2iwLynS5X5V6X
642Gj6NZVmjZzDIVvGIdApuDFwNNuDcERv1JheB7g+uNaI9jNn3YGb8bos+wTofJe0ZFB4yawgtQ
BveROCBflUQrV+zY71jkjlKNIjq7/9Vke9P5LTEVsdVElzmcWgA3P2OSkKBavQAi0N0mc42k5f+l
sZfRWYgyWoaC8sNNG7Fp69e0R4VYkC17752qond5oqonYMIzVSrxpfjm/+XuoDVHJnCvbVsR7eZ/
ffm3t7jZ5rA3NCOIeAvBnxJsXwaGeZ/B41bglwKJ5TCj3nRnwdUfT9e3x95sulqVmimljhjuyVPh
44qu5j2KvD5N4l8f95rEf2xl/va4m/2VLbkwE7OOGK85AN0M1PqNxWVhegmFe40yGPQabGM7O/57
k3++Rd8efNPtH+unHGnrUMy6tJ4pJgBfUv2NMLd3HvTjLfr2oJtW/yCWpDIR++hsgKZGFoMLM8BH
4rzRwV7L+zuPu3dsbrr92yYu4zRFKkE0m8B9DWkYAOeFuE90QJhBoipYgf9+qvqDjBXTiRnSaBoM
OFNvr0yr2Q7STVxTfded3BbPMscwUnkR5cPH7heDzgQnjNnP0HRSPGC4af5PMk1/vMXNlRmC2jKN
nrfo3HcZgBZKSj0b6JkStQDCLjwnjJx5+im4Zsa9m3NvDW5ujhKcmkCPGGN1hRkMQfcA47CHC1XP
tIhGtmA51mckG+S5KwqMorDpXmfmurIIre5shyq+9MZ4/LESt9dqSBCM6hKmcHuqX86lZ/zwq8Ec
FnrhVaTcZTfYmf678k4nnRiArZJp09TglpNqn+q0KY9olUUtlabfI5wbOjIr+imKsTaXdwzxOdbL
ChTl6tPX5jzQ8CBNnA+DDowOHvvwu/FPHcc0JjM+C2QlWDHfAh5lcTBmNZhqDv/q6tKuhcIdNNQN
EE40Olb5WPRYz7KZ9SRGlG/pU9h1hwigQqFT6fSQ0lBOqyydvVxU+GWMLSo3xc6aNGtqJ1SJ4EID
Sm5shuQaqzM82uIFSBYB0MZ7Y9yzDwL8SN2OBl3OY0mpfmNNyVKmaL05FI5IQAEKPt/AK471kaLy
cGwfYe+RPOYLbQrSpUKVLN/SN8EuieyZDBkF7FSitjS4BsXYE6TpZyrGy2rbXUByi6UGJGN9BRBw
pyfbK7Yl2pndjDhKesmBQUGz67XlK/Ajwsnw8hFNms15T3FkmlBZAARiOuTa/iUoDioBrPRobZ3H
vrxjo37y9IYua0KI2LBkR70RzsiC/JRWVTM8rorR5HGy7yly7/fT8dIVKjXOXISMdwzwjybj+zNv
5DMkQzUzLauGx2FzfL4w29WYbJCWm4ZTasFPlGztEU//YoDvvy/HT4pyf3zsjXu37L7spKvePh4X
6vRdwibTfgAQ/vQ4b0bzx/EMi3n1DlBj1v7H1fUf7kZwP2gt/fEGN3ZKDh2pVQzegBTa3c+fnh4f
t/vPF3Im9+Hj4d5Ci7t+awu+L/SNXTKzoQgMu2Q6uzd5jUaPp8l+9Cl0QHN0Nxkp87X7+JDXd9RR
fgjc0B9SVcScFNXRLf3GAqFe1ZtZcBbz2ei+22fQ0ei6f++5j+qvawFyXD3C9vn33v6gq/PnU2+8
empftMFO0VquCCcsuHenyed5nK+pfhKt3XmY/nes9OfTblz7xUlNSy/5RnKyvS2NKWJVezQpEBDw
Gl9Ia6aiFkAZ7AyNjYZAdWTu0mUEnL00GOvB38F4rJfX8XM/af1aGzWz9BNkWeB66DccOx8yzxnq
Z0EMdJm0XzbkWvoZYVYRKtk7amzQlSlaYMIrpAwqn8KXQ/HkOYXwMvgB3WfnBVIEUA+y6Yn2v24E
FpzY4/6pOWSYaoAz+kljRg0tiL4g4WUw1JGDphmSDutZPTs/lTP9AdZFfmw0N7W8C5xnGV0kCOVL
ajL4E4+yAzaPymSF66BS2s0hNBDjQM+ex4sG9QIQ/ZlOozIMLm1+Zxvu7cJNxOMMSRl2BXs+TMRr
A+lgOqgnEB3fedLfN+mP/TbEm3zTF0rLWrHOTlOQeQmMuEHMQn/TacXZnsfpun9lUjrQ8J2H/h3Q
/fnQG9ucpLLeJOffF4m8FC0fWhotqBHdG2wiAHmyYtkYZ9t0fMdQ/hAi//nkGwudRGYsnU8s7AVR
799sNojs82BxLwcQP+dPA/Xnc24McnTRetuoWVZI5a7w5OWCicCQi8qp8v95WIxb0yudA324VsWj
hohQBheYzkLI8HcnYf7+Qd8+ylYsCxVfxVFlR5NNxbjZtmwwrU7T7GipAn5PKtXYnRx1ZuumN4T9
Ksmg77TMFCoYLFpZdD5Tdjm9xRFaHvXuDCijy+ZK6YxR0kPG0Q5R51902FAnGDvDqgEmv1wO8mVl
NjSDnYJJcVmdrWHZteDnLeK+p9gzTsiMnHaqsUrDfS71o6vKkmYw73IvtpxNKjfLukILWxp8aWjn
HYpHTkhXGXX5hMbhJKIBhct/vnONbuLkv1bm5lhJmdqZw9DEy9g5KMbKkrZdeWcmyK0f+N9n2Ajc
2patMoHwz5sq5w1jXtQLUJ/TTBx0yMvSGdEHYILLyyunfa3NZ0OjBbV+/fd1/fnj/vvgG7dXMEQq
aMIuXrKNUTrN4X+d7nzc7eS43x/HoEdZlhUkURX7xgxF0alKVU2Llq3yyikb9WW7jHX0n8pg3Gk0
Gl1TT0mubm0Cq6J7dH6NLsY+oKIkFYObK4ggVOIgQO9qJkFueKc48zvr0wq+kuTkh0oyaksSFlQ8
euFRlDsmTbux2P/5AF7cEpdDYyD4n7tTZJFsZ+EQLU3nPCnjanJNM2YBXOfGGU4eAhMD/a+h7ak2
fI2a9kvnUERIRnQVNLZpj3xKb+/OuS9bB1X/tI1qMlQfmX4McpA8M1rZVQ2voabrgiKFBK1HN+5s
822C9fsTDFllljcRMzLKN58wVHZ2Ca5JvJQV2tzZCDmGOkFzUUcx6JxNdQsWRAoN4KOqD10GT19l
6fPBYxCEe6L4cElEb4ZeFZ7WgSDpPZpH6mWEVrSbRsd/H8qbePOvl73xkKZlXYKBAd1LK33tBvIH
v0YZMp8q0S7KV0N3Z39vQ/v/PE9xHAsoAGFG82ZxLmcz0NNIjpaDvTKkSXkeRzTRUFcInqNuUySe
WkxqKGMzFZoPEYtMZ70x0itsAaWKllbr605LAdil9xA1hGtZ3zFBP9oHw7ZNB6V9zda1mxXpL6Fp
DxJvWDorLVhd0WzpbVdRD47u1zbUMP2zzn2Mcuk43r83QxHu7NYzfHv276jyWxRxuli5E2Q8u1B2
SkIrkU7LB+0uKLXAUpSUQyVRibMp0px6CGmvRnfHgCg/GSmDLA8NfssyLftmf6zruS4TTYmWYWKO
TFyREQKtXy6bE1e/b4+q46f65FJcR+LKZZiRItePUvQRXM533kX/6WyaMlNaGXbtKI5y4ydDZrTo
g3SOlkqzyyyHDacWEV0w2vI4j5tpLdWPeUufUeinVTY/m7vicnUt9OQwALZDMwFj0phy7xl0apmv
wk4EKqPyZJrdKeSW00JdgDs8d+hy9zAQPFtZSHbqRe3ukl48h9y/D79SQx136U4uXk/SFU0ipIxE
R4Q8UqRxi/DgJTO9KzSQ8Ne/D4N6E1L+virfP//GGWpVmmcMzebzrUNYK1M03fQzbXHnndJaXrnk
A06bPKHKCF2/hJpe70Jh1LKvUl+JD8Ignm1jMlxWRfYlKWiloXlhPKSo2vz7VX88t6bCyBnUZcFl
1ZtXNRzj2lwufbTU89qNclzNKmRoxmktTm74RbuRRu9NK0yKJX3eebg4BreX5vvDxaX6dmk6ywmU
uuPhtX0IgG5y6ZAyiAOry3Oj9FVudjozFp3uXnD64/lUTMVWHUdHBPomkjifpSzJ8ku07KVXjeo1
EkRq/nXupk73GRm0Kl9WbEHS2K51pvxVrRRjp6Ed2HxiPbi6lWLdMV4/3V4sqyz8jmIjZvznUjSJ
ol86k9ur9geOOF8eVuN/L/dNzvH7VBK/mggIiynKvwVIv622lkZxUuodW62urtdpE3ya4VTFOETW
nfX96fx/f9KNIT6ncl0Z7TVapvbUQAipmlb1ipX79/cIg3Z7ev77FEu+iZhkPQrr8EzAQchZXvwE
PU/L8XhSloauZV/vOMAfP4oY0FZM26Qcd7NDmtRX16QziD6T5cmYE+EOCSN07l1IcfRuv8pWcGCa
ISPAfOtIMikrTklJHBjJ03MCaVVLJxaEKizpEFte0mP7TgjZHOLCD9PLVm/wxvcupviWv17CknUd
vJnsRb65mIyriQyrjqOlPfzOV6SLH+crYZi5FlwEHekRc3V2qPGHX//e1dsEVRxTW9GZC4FGrmKY
lrgp345pqsuWXWZhsqxR/COWAdyWt3E+DqBPBS8NJdHgzppbP9ihPx4ptv7bIy1ZCRrTPiVL9ayN
o/grDvcE6SNDoZHOnhHDjrQhd8PQXPX0mEYVrAnpo+13kuwWxaQnKu8VuDNNPTr1m6LcN1E4rs9f
XfNhQNhqxgwVdKMYACgqXbnxw+BYqZ4BwAMTGlIHTNOyRzZoXp+29VC7SnsYULptUHWh9VvbWhKS
EMFGHSTPCD6rCsJXvw9SJta2wfIqI2ELEf18OCGxheHKUz9TEMuJ3tTLri/dwpmn1TaF4p3TYFk/
1mU4iss75dUfbAsrSHKlOuZvFPTPFWzKk9YpJ4lgVCHwiMY2BIThlbMpV3du/e+q083Z5AqqxOm2
phvO7QW55F2VJm0QL0/D9np5jYznIT9YtFi109xCg1FaXdGKCkl1TLoTT3tnoMd/WV0PdvgcSlCU
Wtm7tNMMPbl8n5Z+bj0P16Wq7mIrpf1vRYKXSCfPyMZWsLaGqTPsmuuDEQajrP/CcZBgzXDYAawv
EOeRPayVCwFW8UuS0PQ1vqoKQouFrKCyS08fbbgOQu2OKfr5jnxbA3Ggvx3YAaV4KywdltsRCqjo
251o7MVpXlu3+VBM2gTayZ17+eMl+fbMG/sXZaUzBDLrzr280K9QjHPtUNGcHE5NyYPTpAYe9JF/
P/XHc/XtoTeG6DQMZRPJfKiajoFS0mBOXHJuUOGI78SsP66prhIFyaSwGin4n2uqlara512GxoxD
f8CJBCaE+hiNo5RCEgplOMpz5N89zz994ffH3iyrUuixXGZ4sZ76ZTq1pU8usGJ4Q3z891L+4C4Z
xf3f77tZyktEKTM/EWzZCvHLirCa89LJoAn/D9nIva+6CbBsxTjl5oWvIlls6XW/rOgTS8KpdC+U
u/egW28ROCmT4Ak1iKmrbtWjzV2v6m6V6at/L98PIeMfy3fjIy5yKeuZw/KdG/8UHjJC8etlx15x
EptspRX3QvMf94tBIbZs6YpBOPDnebzqUZ4bNQ80nttiIdFp8Nu29xG8y82/v+3ns//tWTcfJynK
KVFtnsXBIG1utVWLerXd//b1Tes5zSu9FP9+6I/fp8vYcovPs25jjK49BUmU8cz6NG5yP1On6snH
aXTF6i50+OMp+fasm+MoUdIppJ5nle301CKyODadAwHF3Qf9hEEQMBFe28IZqrcoySBVjubkhG9I
5Zv5WMp2fBurqg+HE01bZN6lpQvrZXef/17Pn1I526AuxzwlE7+oiQX/5hT6IMpbuc654OQsAk8j
zg8cbWqqpd/Y2y41URIfxm3LHke9e82rUXC5Y2R+F5VvvfP3l7gJ/Yuanb70RbZUdNp4THXmKMid
SLKX0pDepjRCaCuLTFzg3cFnrOWebXxplrpqdEZM8vd1zSVGQDmfnQO63+R71J2fjsK3F7wNHxLH
GUDxi0hguVa+En4Ti9GxXNY95/XzYhiWqTm2yjRg5+ZaZVKXW9lZSZeJqW97CDR90exjugwjoxs1
quXnCnJLlPnazvKU2pyejNc2uY4LGhSDbApQS4i4q5BYJ0VLaN/Lwnu38CezZpiCE2cxLuQvr5fU
pz6/VibUUXlnnxDZyb8I36xkp1agR+Aod6+IJb76ryMiTqrFgC3+d3NOg3MTtOe6O2FsdlzGJJfn
Blk+ni+SnL2W7TRnl6mvcvteNrQIa9Os1Udh79oJgrCzzkZOSlNFYcU5x67aKbNWs9wwu84c4DVN
lddMqxxdaD0eNM8yj3LsdeeNPkANp1zCRTgrlqfSjXsJ65l4OD5emHGdDnbzM+eTBTrdM9OLHpUs
f3WCdcFsxatSLcKCoQNK5hW5vDcLX9POi9qBhysVszrdn8yrm2f2SrF7T07b7bk2JobxEnXWrm9R
y7Zk34oI3OH654eYCs4lyfwwRlyTUP4q93dC8p/tgWPoGmRHGzDuxuip17RTaz0AkE++mlPvYV5N
5dOR66msoD7qOJOYZthsF5TNc4JsdRIbo3+bJE3EFLdbrTiarmKQHEVVbl5Bjs59GdZJuiyaXzEd
hicFQPw9J1lqYFSFKCJlsCWag23RdQMVuXWK6VVB3veM1maAEp/SjzQr8MwLcrOVPHWAuKtweaYc
L6XvZRVMEtmehdcPDSkWNRhbMvHv1mCAgulkd/yVfu9jbhxyxVraTXeNlwOM8ZJ5ucosAJ7UjsX5
4RItUtFNRTt69nBi6IWB3Ge2uuaLPFyzDKNSWkal6hXRQ9G9JMHqLLkKddHkhfJdSI/8gDwQCt3h
uOQTB1R7FQD1ZhW2UzXYVfT2UXIvHxt0yvDFqmgIzO6cl58MIybKJtq2VCog4u+/uQ9Dqi+OZvN5
OspLOVSAKf4/Sw4EU/8+Fb8P3t+n4r9PujEAZPTN1Qkop5VXRg6QqVjB6yChBdT4RXRyHYlObuM1
C2o6BXcxtRORCTOKOmhem9CYAktaEo3+deDaOlPisrcijtyTgTIdbKzARhQCQ4a//20EgouBcmBv
wFgBzsPt9OevyqhGGH1ZRXiDfxqpq649ZtjXNPqVo8iU3PGK9k9W1pYJDAwgDUc2b9bW0bLuEmkR
2HxoTtqyHw8nTws25tVwowZ5sgpgRfbNazZO1a+gZurDeZd30jLUmFh97kdqiy66tb9W1z32sCO/
s/DeAtg3szeWxShTr9FtV4DkmQ1tvnVcOevBD/Jx2BystJxKw1spr6ySPsJ811XxxG7K6fmMBGHq
jFX1MynhzCZfhTlMqwtydnAPYiZmFcxBSCjs6CgCSk9q0xxJ9BetHC+qCOEaa6KKrFd6y4JsRFru
OjLazu17XHzknTcknR8DZ9PApVt0SHmtnrlNNIz6CnAbHZBCfZFD2v0y+mIbw81WAZsuV9fRxfnM
u9xzKiQPB4YwRfG4l61RYpXrfx/GW5YccBP/6Uwd1AwdWE+92ZourrJTEKTUdvt1WKBOOJzHkoU8
GTO4nRKCRLSrtUNIB5EdHU0sl1FAYUQavBdtxelb3reTDvXZmBp+G4+uTja9Goicytbk32+q/H2I
/nzTm2tjDpGdX5nwutThCyG+PPwPZ2fW1EiSbOFflGa5L69SakUCRCEK9JJGV0Pu+56//n5B35kG
IUNm81ZjXVORmYoIdz9+zvG9M97K0x3xmmHlLf4WGG3W3ray5lK37iZmpiN2Teed4Vr+Mr2WOVxI
dXkeQ5MJMaAwunaW3TBXsG3KmG4pLfepWZlBP8/TmcFkIofm81p2XjljU7IgUv78Jb4nEGJhE2ay
Tp+Lbt/Xm6rNW1lJtShiwEV7a99joX7lhrq2wFmpnCWaVvBqLICVWCXuwRAkSz3+/BrfL9yvr3EW
HE251M3AZ5WmnQvIzF8Hf6HLG66VyNfe5ixuyYbeqJ7C58of/IOOVGt6+flFLm7MT7/H2UagkZUn
pXgRjrHfYam/KG6KeMMRxtj/Gq312lc7O69xU1WVnrEYYUpqV5W5J2C2sFmv0U2uvdXZcesKg8GB
HQtRjhSweqZGTH9SaIilWCIGh7Be/fwZyYe+/1QQW2RZdWwuI8v5YLl+isFKn+qO1REZS/xCLLyW
nHeLqBXQoqLrpFKrQCMAqoxHvBfMY0+91IWRa2arFOiTjsFHdtxieZt2IMRbDaGt5L+G8EkmpK4C
wDe9U0ZuoRdog3trAeeCW7+vTtRClKkG/wcrMTaag0tqchhhHkF1Ma1D0myn+uAQVPMIlb6MnQU8
hxtpstxEe7cSedFHydK3uYjyd9FLjJmzUFf21pTeYv0gIr3JCJQiwxU/fBMvZJG9C86ElvuPda9v
Cvz5RbBX/aME34KeI1gbCcAQrQx0lxTsVvEQLbrqJMuvdfFkMsOU2U5GHSxF1kCZbTGrxNjLwzHA
ZE091HnnipQ/mRhTZvA3iifxeUR48fpD2oLd0iSKekwiCJOZ9qbTOJd1vCAUijLgv3mGgltfKNVN
/TbgEQHfwWGCBy5TjY6gVH616mSbWPUqo9lfwsHK7Leo2Ur+FuDbRnkIXqhpRDAQAHTEKfVEAlSs
6nM1yRYxnc5G3qZ/vPHvbrgpfGTXMAWMiQRBn1dNddPXfzocMs1SWSTjfYzvhGkYDNUglcmoeNRD
q04Lk59iLFep+tLhbSL1fyyJecP8d81E7Fu+qz2eTPLJGoo9/c3MwHIN8tc4oABPkJF0BxKw24ws
yI+Z29Jj0dwj/O7gH9Zvkr6PmVRk1PiN4ZLlWTe1vUuL17x2XNXaeFhuTvEuxWPigdk5xU7g7u0x
MohHj8n4Oy7uY5j5KqI/0cESH55+UuajjajlufhoARlufZTkck5SN4byQrXlm8LyECRGM8GCA0Kh
eukCpA1Qh/KCkSzNloBiyM7Cx6AgU5dB+iBauDJltPjFM+bBlTCi2M89XAcKzCmPN3nG0YH+phAW
lfTNMykSioVhb/J+k+YPnXLfwGcRXecKO2b9OMgMt1KPOsYFtPjS+kQmE8gnTzfcjDtagvSrKPxT
xjTzQ3sfWQeNwxlVCy19lCAsQfiIEtw9GXsTxb2r+eT64zFvEVdIuCXZdIo8+j/pNu8PLQ0dcXAC
LG/KSHA3SPJ9a8n5m0yssVpUzwcB5DQG28SgL8VfSNi6ffMu/qdXMORvW6A4j/kq4pSJs244R45K
iMzTy5v7kIEzeLyAtCFh4BA0loWe0eUiXYSe5Zp2teTfyPytVh/hVTna35LGND2S7to8kIyWrCNO
CudRYqFJR3rebk1ekb4gPcGi3MJ1YOBPL1muRrIksf0RAtAmWIGEETtj7EHSg8oB5WgGKtNlaemZ
9+xicejL9Ehd42fvEVdUYMGPhgyp18fEWfLNeouJqo3tSnil4iDMMe0c5J56tkmHZhd1zOWrpXu1
HFeFXmy4ceQIX+5mC4uJHPuFvdWDoBYAAVzf6ojKjn3OW3m9tfXDdzXql6aur3uzcAVKE05HHlVK
g2Ne+KtSwqw78BZK7vwaQjaavyAnyDxmMFonx0ndsVW3k2++kJl3WOrx1CIxby3gtXZvWcWjat1X
2Bulo7Kq8Uzp+pMavAZtuKaZ63M8pd5ZqmnswnsoGNiUdIitVHzclTc57N0hOUgMdCmjmL0IjUZ6
iTkYVpy7abEX1FHNKed9eipQ7Kqd5ealcUTRtZBxNJXLPb+MpYy7Ysh3fAp/OIwSt1y3L6dTZ8IF
kk98Ab6V+PDj8CYD0/fhfKIsNYHpFLNcZia2Sqp+YxfvVBuF5CIgxal6Id5SafBQgcUTO2S9qKzJ
ib1okQ3mUq5flWbRGfgWyzjMc6wgb7plN/cVgD6m9Uz8FuKHzfORKmyc17BWoZ6I5o5VVbOPNytX
UrnNiBkC3pECddVHC6N4a4r0ZgLDYOPJXrCuikVkvNDCnbcgZnGJZ7u/KhLgtnhr4OpWcB3UNm0x
ec1/4FhbzZNNpTQx/hPkh0AesyDHW09OAhjyRyzrolxQjRTODz2u0WH6Y81Ix/Apz7wF93w/bNWI
WOY/OTGoEpwy/9XPo4UaAZkx8spgxAgtAZo6HEQ5XRvNY6+sAH0HrN2nt4iTOoyYrkwUEba2bzJ1
z9Ez+20epQvSmRwCpRHwYpiYOHyj+l7pMUWwjr3NbCR4DpBiOhPj/GHfUJtFsbkuQ3/em6dyfMOL
QuE6LMQO5uv6CSr0fhUKCAxOFdys25Ee1zAZc3r5Gj8jNCv4DB3uBAwfgvwjCbZwsx38Ygkjwm2A
OOpVGs266aUdnWWj3OUZCmHlkGnKgqOzNBnD6nDz8u9J1RHqDsxT6SMqM5KEvV8nSBDKg3jEmFCc
9daalv6gJJiJZA+FchDIeFgcMqyYLcbK5hJpJCaubJ+UoT00WHR7QwmrkbbwsZMu+igToSTJwKmx
ls+jcJxZAH+CSEYuiBBpJtICkreJVr7fMpwFNjawHqk8t16NpLw0kMFrx0od5kFY4Ju6SeI38WXs
BJkfq1N50ySIYnuZ1KeEj1Fnh6KSTylcJcgRQwQfO1yI6BO1B7GXDSpdjXM6bGV5r/qKKzP1y3kk
P+O3VW/C8qms8w03n+YMS2gromEtso6hXZA21egqvdGapz2TKKgnG64Q8Thi94lLEowxs6Fzg5O9
T2JRviTFf55gTeYYS97PiDvXrFdTwdQYboHp0QZAU3Jc76pDVtQ731xDY+USINKl1YHdaw6W61Rv
Av9LnMj1iRw+mNxgvQ0Wg+locEPXsyKHTd278PQyXt33jx7/rkgGjUooUPKj2FeG3NzFTM5JN8aN
AnM5zqVZ0GFIaqYroz0S6ThsFudq8AVzdq2Qa/bI4OR9VE6cbNf8m3zWmE7jY49kmFD/GtRLJVlM
41bG0BPNcsxYHnxq6ICRbjA5JcP3p0UBWi54mwJDFE5vlL52srRIHaaMEPCxD9XMVWvVSx+ybk22
HGvGvaDDwwH72BsZaVeMyU+6V9H6MDF86XNjWWO2pldh68C9/L36kLzYObnNeoruKokZDYyFSeWV
BF4s2xtnwhy/4RIjsrfJK++UhHs/x6UhOTYtI1kMxkWkL30I2lQcBv/ATpMdYZyi4TJUmaqYa5zA
Vs3Sg3GrNy8yFuAj0SbZ9XKxlay10WGmWJFjptAKcDbk/mox9+CFFTufF5i1JxNZWDkjIHOd63gM
9vIJn6v2bWrx9Gv1TcSFDnMnGPDTr0+UMFzBS3FtcntWTnSnqvrSaJ4Ui3lz3Et0AaXuqcjLmaQz
aUTDub7GnBRqonbkZhXnsu3eaGVx3FvsYyLpPjbfxoE5ymQLgiRPoilP+FljIeFUBw2FuzonWPBb
kf5GEwNf418WoJeSM/QPDANahQZHdRqO0ECBq+PEP+aVzd54U0J1TWQllIv7w2pwP+LrmIk1S0+E
sjYUbMUe4KVmCE249VoSxSevwz9oXrCjCWLYQ6GdgLs+y4ndMT8WxFCxh3sD+1Cwbx5e6kQa9uYp
x0btf9P1VydmqspwZ4b03lLZetyB1FzjjCAaI8IKf0lx4dbGHY8uuJv8Kk2YbXIGaPI8hYwSazgk
RvJYko6K+zl7rI6A2zaFjxIyMbKTbo1KmvFjaNj5quUK4rJgvI9djknZNmxv/HaNha0e3MYIxHQw
+4XRLPv+Xvd3Ia7/ybvRyzObKRNsLAAXP91nMI4505OG5RR1KtezPfazDKCtKdpZjoLZ6u+G6Ik9
2GEjJ25MQbMUdFgtnWhG3dt6MNN9TNkYu+i9LCPzjTMgyKq3jvMsck7bQ9rPvxDu0bBAOo8ybSV5
3Y4kja44N72oEImWMXl/xvt2mPIEZklSRh1g7KuKyauxP2uiYGXJK6x4m/yJPRk2Kb594VzTcZ8g
l6jse7KgnpyMZxX3OG2GJV5+Y4DL24TpOrEXyYw5+rc9zlfBSqTFmY2hU0JlmL5WCWEuyhe5BPsb
Rr4DsOeAnZX6XiPJ9FN/04QMv1ilxu+hBYikpBF4abPN5Ocez8t04QkHXXHA3sJbRhNTk7ZDeitK
cWJ7XLwHQK9WVS9JJ5NhJe4VL3tiR1KvO+nwlNeQ9ch0BmZsja/GU+381nCus8kTtRXEPbLmgG9O
mEGXYzKhIt8S0iPw7d6At566ok4YM0zFUqa68ysDZi4jKCkxxVGfraAkLrzkriv+qqxKtJtEHEyb
1WS6XnYSJGLgXoldLidHcckPfTp/Z0RPgbWHyAyX6zpj6Iy+l0p123H/WgbNttBaCfohVa5qcOWw
zyY720fxTRP+fQ30uNAi+gx5nIF5ZRJ6uZoBeXgfBABRupCyRgRSYDeOJFuA4Ns2e3F9X1lbIGzn
jQiYlhY8MlU2Ic5/BRKJxX4ldwiKkJfOSM+ifmt0ovzL4c0pJE3yfwiPynAwvQ04yJUnuCCaAfD5
9wnO3t4uEltT7Dbatf2J7IDqhoDOFUtlQEJGQ2EOB/x/WZNtYtnwSuhMn731xD0klyFf3CDXaras
KbRFqgXrHmuieCFUZVUSXvnYAi779q0/rXr2pjmbyKtLVqXLQwWoGYIRJOqTYs6t9/MrXlvrDL9V
/Nxyipa1RBqTHKjiMUBlITIktbgqO/mOSALafXqzMxw3adRBMjR2kUZ3ru4Y0+TZs0D6i0m+2FCX
BmIGTmbDcL/g0PoYzBgb2lBKuh2bwQ3s95/f/SKXR0WDpcAAgaysnX3oOI9ULw+FEo9ACWsY5oko
94LFAAtV6o8NdKxrH/ziJ1Ah7pqaJixBxH//hFsmWts7iilaEzI1MM2jPQkmwUhwTH5+ve+oLB/7
00pnqGzjNEM4WDbUclxXjLVANh1wlmcSQuqnsFevrHfu2ANEz4KCgCWrmmCcnrHM+2gKhyCliz52
rs4kWEYOYNFkrLy3JsG0kmBq1NOay0L0JMkommRdC8Pslaa7P7/6pY+swQu34PArtnMuWnCmxMky
KOE7oC0QKZr3BDwIdUl77YYQW+T8rGoKlAEH3whECWc/p+lI5eg0SMt6r3dhERXjm+I/gQZ62hub
mOwWkpYPXEUo//kdLyLgwnHGNkzxsc/5U0E5aloe0ayQ7FfPapZxErtTcKM0xzDC+rliWgU9Rer2
4r6YABJjhoXi/xdvRqYdX3mWS+FBUyyB09MS188JFHldl2beWGgyMKYVqJxghmrEAZLZcKKbWd0b
uJDDSG0HJucx3SsAVxJF6M8PcmnPa5psg+5ixPNNWSl1XNdp5kCmDB4iRmloe5iO1FKyuVGG49Xb
85KSzCbbhHOoKqpunYdFvQygAtZmuAuY/948xf00AxHxwif9sfKxbfLeyODtP9TSXKgARtm1jtXH
Ct824KcnEBv0832ihzBHTL48iCWJCBAKhCDGHwi8lZgBjCKqj6vX2Eez99u6tsP9AiMKZuLZVR4q
bSvlLc1gUeEThgeNV/ffK2LHNFQz4haKBK18jB4Vxs8g70QHamgrUaT31JxOg5juWQ3KZRW8IxbS
FMZCgKuJ0+K9CCz2541x8UZwhFqVlpH2jWwYyKYTaiOiQx+5XyXdpHTkjbfJuh+L3z+vdKHZS7og
m7phYh6HSPnsy6SNrDmdjXiINAmUPWBog/rBEBXJf7SVVWooxlPe+9OfKyuLdOT8N4F5C4MOZYG4
+b/uhQloRpVSKxAUfSU/DRZDlCgR+uCJI0BeWJLEdsOWsv/KwpeO/+eFxbH8tAl7uNKBJxZm+6FM
Y+02wZmBSXXDATitVz+wIrA6FLdSH6+vHsRL5/7TA5xLwqcgKx1n/IebRyMkxbqfutikpBqAjTR0
6NfS0UuJE0mlCjFPtRXa619fOfCGrLYL5Z9vXR9onqDlp/QEMyXCkZq20VtenwRFaThGcOeQ/3jt
uxa+oaD7+fNf2tufH+UsBpVpC34UqsH/09X/8RTgyknrKwtdjPCfVzrbYLKBdDYytIDRCFsh/lPB
iQVPRxSMQ4uuJ8NdobRdQ2FOYLGfonSn80dveu2Ac9QYSzuYfz+//SUpum3rDqfNRGyuf5AoP22+
1DescGrsYKfRlhuaGjdfSvcmdEfMHEKMtj2ZEn3YC9TR0j03mvYaXpf9sTJ7OgfdoqN9TEMVdKVL
MHVEecTVgHRKtN5+ftaLREPozgocdWik5IBfd40SaaqUywbPqkBLUbNfoi8da4zSxSozyBdix3IF
poJjqMU3FdXGaDfuz09x8bB8eoizC2qcFLW0xjLZjRN5t7IHoIeyArjzJ4nXWbRijvHPC148K9xJ
yM35ndAjfX1rGjtjCNmb6wEJF0680hGMhLSXJgLV4s9rXTwMn9YSd+Sn3VAUoY+npR7sUOia05FI
CISoYcrqX6HWXIz95F7/fauzyDt6tdGEOXcO6AaUfNHfj3Ws2MFuyDswGaB0IeEB56+R5CQe3Ssw
M9E/+R/e2DRtizpVQdN+dhONNERypeDnhA/eDDQ5e+7YowyOdTXqX3pnR4eejRKBbgbKw69fV9KR
jsZJ8XHVJP4pbehZqWD3DIvP2ztAYLAlMl/ALiX3FjT16bL8/LYXHkHoIMAgyLggYZpnP7ARNp3h
eCa5PdBtd4IVPOd3Js9UKsRA+wjfXXuDf0HJvLOpORnTgRB67Rx/Z598fYiz3z5uC9TXOgrXXt46
/gMgVkLvGlXfDCimlkUB4MNtNpjmAxuDnEjXjx6WjCNZ2ZXv8T32fn2UsytFtSZZGjUehU3GJ0G7
MKtoEbfvJswXw4IUGS4rZS8Yd7VgeqOez4AlrzyF+OpfU4+vT3F2p8RZPKiDroFN9Udgky1pN9VH
y9wNJnsnR5XGcw9KeVVrdMEMhrpTJvZbFEFUH2epx2Q2fahPcrTrGiybk7sYkqyXMNv+kMa3g7FS
FLDJDMIDszwlN9dva/1gy8tSAwWu7x197WRrXb5PaOwEjNudVnWJW8e7Faz1KFgGuDL3IOg/f63v
9yHPrChc/zBdZVk7+1gFQH0camoqSHP1KBIHs9nmzMRN0Xasfl7rgzh+/st8XuyM02YmbTkmDWRl
f5q3zPLGHV5byMltgA4U52hpUU2LEr/5flME69ZeXln+O2wn3tXAPYAqwdacs+V9tD+2qg3RTmGW
DUIXiGgeAwvYC0Lmlpw0AnNyJQZcfmcVpEkR/Gzgna/XlNGm0LPRPOzoLcIcUfG0ECkhLXEb/jT9
XhBDDmU1oVekOZxmDHt9+l9e/NMznP3Ioe33hTTwDPQwaX1G1j417wl6QAK0MFi2bd6vLHlxX5H8
y9QdQhQvbq1PsU+H11waJUtK/e+2PQb5tGnUp07f9UyDYYQNPiA+VXd7TJOlnCzN4qAxSjq/i4el
1F/Zd9+TDH531RFkV0pE2zp7/QQ/CSk0yo/Xh89T5QdfEOYoe+A50nUuzSs/+sWX1yjC0eYAyJyL
AJsmKbJ8yj6ANR3eTL2HhCZRnIp+U3zl7S4u9okKffalndLz0jwHxaPtAc4wMMbHhNJLt2VRXBMB
iBPy7QCTZ/yHw3t2w8FSohMsA2bBNSe2T/7hKtD9PWnix/p3CfMsQSvojbZZxBIxY4DUeZPcRcMf
sy7niXaFRH5tpbPo3TayE5oKK5lIu7IFHXNCVMe4+Gt5wsVfiB4XDpQ698A5OhbaZmipbfhBfg3b
16nd4q1BSIoxXbvmSHYBhOH7sc11CyzQQRb99eBhiFBkcSWA5HQOg8aoVzrVUVLPQWCccJ+Pb416
I8tXwsjFb2ljO8EVysrnULKswYJwrPwjE8rKLY0Q8r4Emto1FvmlhcTlDYOcMkv/qGo+3SuKVQ+W
koNo5P0RdS0pjuAChYvpWvJ+ATthHRVJqElyqWP29fVDNl3rV1MKpqkNv2gHog6d5cxc8ri6UZmj
7r2boCVq9dLUrhUpV9c+O2dAvHamqxJImrMVnN/MPMrWvYE/l9rAkVyJ7Akc0YR+Q2J75eq++In/
ffHzE6hZdSQ5OduVLC6G+2LV8zzZlvGKsT2296GoCOgCQ/+BQkBDpGMISvtqp7dZUF1Jbi/d3Gwp
BVM3jN3YzV9/g8Au46mIfO4bBoNMJ9jCJCgEa2hFOSMfrpHHjQ9A7PyC+7zg2Z2QJWVS4LXJneCw
0PBrhGxWd39CVG52AZmU8VtCOxgpTwUKJVAlb4r3qf8wOuNc1aONZy7FH4n1cftOfalL0ChR7xjU
2NwruA3fhcbwIZnN/Id6sF04ozMvbJetrrvkzLYC6WOF6/+ijuSdpGmu1/XL3najDLnGoi6XWrmw
GUgSurp8MssnlC7psFar27peppBy2rkCAz18oAtc4Ql+09NtCDZe7y+G6lnGflHupk3snzRUV2mv
zPR61TKq15GYpKrAMHnyzRYia7Y201sUwMviGZ0jrP3JXnjs/W5V2MmN3yGIezLtW0eJyF9Dbhom
O8lbOX5sTfskw01wIgYjFBbjfClE4GDkzcuo4jtulHMn3Wb1k6GRCam4nCfZcnD9pSO9h5iBWUH9
GiTdLBwZ9oH5WJAZm3hqF4N3DDPmkg/+Jo5FFV3msEeqrZzOYwnOybKx6kNqmNtqxB/MiNYhxOo8
+1uHiU+ZOJ/KecEIoFbfM7JjVmpHDBX0splpcvRgAU/l6a9EASN7liALtxEebL9TM18UKr6k3XNT
adi37HXckis9h7gJNxceDYNewpfWuzGq5wHDlu5XpP8dTc+KfF+2u955DoK/Krp40AIY+Tx2T3Yv
zZy2ZBQ0JDlYLv5jCVvMauxZW997db9KnHWTPKrxqi+XHUOrFOlvs6SgTd59/Q4+rj+0pI9g0wZj
w6MVGg4mA8EWkvVthMJJnMsctkQzOocB0bi305lxFYWbhBE0Pt1hsGKYZacSd7++O9BShq40Ycwe
r8rEgbcGCiMZKNYgm6iG65fWPPTtGxxEPuTpo10/EfZH6WTF/cqYHiDvznoLmndZ38fBY8IF4GPD
qzF5Zdyh/EQi55rRBsq69pKqt8hAZhJwpDKToWLJRKZ967kSKjEVxqKQAZj7XHtkxnuLlWq1spgq
CL/gSe4Y61m1rpylq8xWXGUnOYJyk48LRdkF/Jl5hXj8lE4GJZHR6tWtx9jAVmYSUQjl2LKXJTqF
TJtWVd7ed+YJRFbCwg6gZB5N2qzRX0Q3oLaPsk0BxLwGWr3GwcSeVTO3egX1d6vD5WtIsexy1sF2
dRwGc40nUuD5YDM2E96ub7+3fX5XQpWVPHk10bkNNTcopm0lxIFSs6wb6zAySyqGdQsR3i1guKQ1
A6ksvqNXHmo7WsOGnY8RHJxyBie6JNgU6XvTD27v54wYrGddoZzU4RerNRWtaH5yDV/bjFcJVUwe
x1dK7Ag2MgSVoHvWtfw+QSQZKk+dl7g+M7Dj1F4FyGEUiMlZUdwaQ+jmzAHKBB0xfi0tQJM5Q6wq
JlczOivHtX9MYenhd8SWxdvUrae/zfHvodvbEKQZu4fmM3DrLb1FBnvpxmKoXzvmp4lrAzsWXb0H
eQINEeWOdBuMEdy5g4HAo2NAr7NAsBEwjCt462r5MSyT3wnDOSeJibv1umoDpIwiW2/ubBBJxgyq
scdU9mhuGxjyOeMqMpl82DRuZTh/eoideb/ttbVGyyvxZ2k83mtlvkm1kbnW0Pj4+WEk1Um/qMaD
Hh+4b+ahjUrBmBYcMLX3XaaELBIn2ETjMqoCF1Vry+VaYefqIHGRgGKFzJDLWoaim6MARf4Fhdlq
V/xnPaSpeWhhnpsb8i+HSaAQ1miA+ssueWDTpgAxHgMxSzeMNmGzs8c7/ZQY89JZltXWLrJ5JW/F
pLd8D1KTxTfMLrPNl4KJaL+L2zZw1bBY00PO+mZJeiDOHNzq8JUcgS5PkkTbEq6prAWrn/OCC/6I
JETsclMAbibN3q/B2M+crkl0grEw/TM0d2JSZKkcRBCb2pKuG3MgglchsnS0GiuLP7r0G2tbBNGC
RZq0UzPr5O1oGCv47sp2VNAiSVtnYHiFl6z7KriSPFzMY3Qsn4VlgQ7G/fV5nUopozylAftP1ev5
W7gNMGWuQpGX8ntQ//8udPZhFD8aLaVlIb4/KYpOzxkcG/JK3tNr1I4//w6Xk0NDFVm2RiX2LT/z
nSaFHRvuJEZhqltzmpf9wiclsGYRvO1uy0zQYxEvriwrUp9vqdGnZc9SoxroPB0DOBwW6Em1KQ+Z
t7QmzFgYAPIghghuon5zZc1LiI39aU31608oJ2Zq9C0dZe4ZxCB+NO+4k9KZr+KitjKZYXfNVe6C
+we7/NOSZ3hN5JVFI4/8mCaTUbubBGc0iTGOhGmle1e0TXUDngiEQNvANHapX8/7euNoywzl/6Bv
tO6UBe+of37+EhcTYRw/hOMnYnT57EOUSe5nRYNBTQzVXl9ZqajvmYKlPuqJPHevwlYXz86n9c6+
QujRetJrA78VrAyEh/mW7iFY0dWzo3z4+37fV/++2hk6o42B3Ecav3HxBy4nzbHAOmEzgJU2Cpql
7TErE7UbKpdZ7G9ArzwCHQUDCCWxp/3LekYhmCZ41fvc5a+ZtTGPGT9H/drraxWqLaSupTqtJ+Oh
S06N8SZxJQ3xS6UuSqis6VxjAGdzWxDy0jpfO+Wz7jE9QUEfLnnzfrCEITCIGYnrrCB/kSXVrf14
WzjxatJ2k89Uy6hY+PFj2iyzZpOa3dKKDkYAwGcMmxKbQcfeGeHTaBOyoJy2ytbRctdQm0XbQJZ1
Tj5tGhQEW8zoB1jNRaSuHDN2GxQYWr8d8ZoXAXxqQGXxok82I5qWsCXp8RfOlM7QpS1i/j4VdxHZ
izGInxWyUyNhfh9J+Khnc4E9SZp+P3XSakxF1CcG8TKa8QgpJJRhnScPPpd3Vs8Bk3D1oAcX6Se7
6h/1ek9mHxcevr1u50d/0Gfhoxnsy1B7VnPNLVp48ePChm0SxM66LfETyCZGk8rwVolrvku5Bqu5
aewrIelCD1McVgcnHBMQj3bw1/tBr4ui00odBywSKQcPiXFcYQwjPmSxBeB0IC7rcLjNU0gCfHXz
nk9oA2lhfRPjKNXUZPOb46bSBArcOo6lUBvDMLMEIVvGjzcmxeiYjFvPBHFZ9aSbUIacaturob4R
CRBUBKNo7tVQmsnQWIlMunptwsLFuPTp6c5OVuaUhRnoPJ1ULzhXoFugB/TDWvME6fnnC+oSMkg8
wo6BXrL2rfNn1/isSsLmwBCGKvDyx/hVGq91/dUP4t632wJfHLxp6OjL535/ZWOnXtdpqTBaDUwm
kJKvjy+O8K8ckSdMcyXJ9o38BnPYJRa3TLo0+bTRJhpMbH/26B8ta3yWVHkfIMYD9FOUClUk3kMt
Lhy06WWp+6XrGAAhNzBvUmzQMWPw0U689GguKJgZT+kIviT6XBPF8ziLPUjg+5QcD5VNtJaUpWMv
7HorV2s9foiSblvoCtPf06USUKcbyaoIvFUeawutbF0h1TDy/sWEBM8T55DjDYMZu+HBbIGOg3tV
f09rnJ3WiYqVqKPv0fiKTTYCwOry3EAR2z/TzVB3ARKFdObkYtAmEVO2XO6BJN5pzMfCBHk8dDZ5
GDzh/DDYWPK4Y5i4pLUm8hqUREDvrXD+ReAJi+qDJBkuGgfFDoNy8/gJvRkhAPZYIW+DbIHEDNK1
HL6j/yM6NLRvIDeSDqguHmCqitX/xkie6JxyQ9pzWlCup7+h3mqaHWT8PqBgy2Gk0ZargBC0vzAj
WEXpL0vpZgIbTYdNziQfPUgpKt9SHIP0eVm6NZPKYU5gopIdGueZFJzqVI7nWvGQRtuq9MiM55Xh
wm9ir0/oTRzrRkdzjqnRrFXx/91ImLm1DSNHWm3hm84i1eeipFNKwQNYhv6Nx9BqpDyhg/R6adhE
9pu4XIuuZuRqxdL0Twz+nGvyKbSpsodfZhvRQKKDU701Dh6mNYgrOS5RadAzN1XGgxc5aLxoww7R
Zsqjrbr2hnfUHMxZGe4AL73hHycSWjJS+SvNd1H5JG5o0spZ0SmHNDXmajrObfWdYrUvo7W421Ht
2Zy3yJ/WaqMum9rAMO7w88n+yOt/OnJnuUcQStNk1XG6aywAoFid9dVT3RxbLrfOWPkjrkdLU3oY
gZUROarzKkSsbCzb0e3wlGC+WpvONIJmwCQlZH9w8XQOyuS5AdQ6G30rUrl2AZqFM4nbYvXVIeOu
O1dp4vmI54F52yl/mmiZLftimVPuSBVtAarYOfIw3b/pGvQVCeP9pDezIly+9Unzq2I1SRDk86fS
3NcJaveixCPM3+kNyI39t0TjORD6SiXbxvBabH3Tdvc/f7rL8QkbLEITE2hoB32NT2YzRb4YHSqg
1El7N+WVyCe5dP4JT6p1pFaPjR0q1v/BOBxyhPxPM1qguWe3v5nXal82lAl0dsnf6ABQhMvVFuH5
lbe8dPf/uxJu6F/fsi87R4onVsLsbibcr7VecYWiXR4O9DnBWrxKF5gtqJ0gwNqCBss18vNjWKxy
vk0/P8XZt7ZLqclbhfoEZg8VXx1usTP24uNV4+lLYfXzQuJBPrUgJN0cNeQ3mEUCwst7+4NZ909p
eXWti+2cz4ud1ZZmXMmKmvFWKf6v00ljDBHCNooPjMQBqczklOXxLC2vNQHE1/r2NRVFlBoO00TP
42yippVniAJA6hTXbrRdHzrzwfir715TFhTEnpxAResDdGrSTl6bPmE7VjpQjiGX/PzTKhc/OU7V
2JyZOiTns9pzyMOcoVRiL2dPTMyY241xwCGFwx2m+ppg1cLpGyYkBf7rZEs38KxGK8YwGoVxtMUt
D6jq50e6uNs+PdHZpUggryUJbwrBJSAR4AdpaVEo1+cnXcwxHVVncBKpro2w6Ot286qpnEYVU17u
ED/ED6PC7QofEGZbt850m7YGvah3Te8YKVRxrYIyJt6qcCRQ+vwOkbH/R1M/PocOQvzzV7hYLTuO
TMfRRD8Ce+LrwyVp3Q0GlLqdd8iJoGEdzluHYe1Q79UhRZK9YtyRVr5AiOLKy/S9gHscJZwXVXLb
DODEYenK8YNf/dKv8awv1cxQPWR4fsyKwCnz67NJ9JWMUdjjgpI5dAGw/JzbUC+oCwzEtFncLZCU
//xBPiqOb+fm30Xts19LVovOlkcVxKJUCdgO8PJNZ5cbi/rDY4QbZVG0dpJx0ZX1CpMRQT/MqhEM
1/SwhMd7FgeEqXsHbZp7FZJRP3RDWNouP2OBoR468B6xJOi2Su4YAvOWeXdM0FrX/kL8SXC/OukO
Uw7KHVr1B9/G3hC4rpLxRkdpmFdLaUhcD2Gef20W04URMoiqKIcgPwgQRT97/SnsSk1KuK4q6dXq
HVcunnDfTNKlk50slVkh/b0U/R9hZ9rcphJt7V9EFWLmK2JGQoNnf1HFjs08SAKE9Ovv08771r3x
SSWlk2NbE9B0797D2mstB93PzedDu5xV+Nn7y1KXkhNQz1t6aH1JRZZ2EMwGFPpEaJxPW+m2Jx0P
2mRZNo+0kIMkl/V9cagZUwuOufOSUA0SgR+GLPAz2/PNtfXtTUkWYsWwD8zzS8XhNTyobACA9g9r
sNDEev9230XDibYA7YEAw/cC+Kjk2nFuenKAZreTyxmH+hrX8qrVDe9Y3R2KKDcpqZ0d5BeWC+PH
Dca1msugVcVpTkB91Q683iNtn4sqXeSFX6XZ1aAy5ctyT+fvz0p+vipP9ZOJvsLxUam8vPGNLpmb
V1Vb8p3Z4KM2Oc5vR/lDRVpZCo/yo9q8S5DNn25qeBj3kxkI0Q3i1Pb2dDEnB9rC3AizhXOebbfo
6/iUt0AF8NjKdtVnmQsBX5KbakI/uCsN9109hnZGNQD2wIuiOoUaZoMFWeDkXGl0vdHSLmttaNX1
loqxSVdtjbfB2p+kPqlt6plW5heoClUWlA9Wopt7uqJEYSXPmrCgNQHSPjqmOD9a+SX6/h5uKpl0
fbegAmros1swm063V1EG+WLZEWQn11tItwep5ZvaxwvtssKGruiIr6HPORzDsXlRFvChdJnf99d9
d4oW0N5bR3mpdqQHsuoS2XZ2Pz7P08PVUjfafHu0eyTcCpOq0cG7TToDTfO0AbnWEOr2lPSTFpPj
lailXauldqvDv1uRP1guhV4xGKmBi9BJ+m3TP52P12Eyjl9KLHBAwMaDlSDEuhx3BGD/NFp/4ij8
7XjfLGUrL6xMNjlef/4KhekgYkuhxRTIcofqVqVB/DMHDDGqyuBZxXjCv0Ing9ZDg1FCPvAvJPEf
8P1YEiw3wo0MBXJUv1tvbXHSejC9Lc2JmVv1QU9fz1Cmxs325IIik2BGsSBlgUyDYiFZLKHcBMcF
fDUEBVAyIL7097ui/HGN/+8pfe3U/8fx0/LamKWcpaFTM9K0Jj7ILbCAEXGsOszz9WJ+LwoYI9S1
ehnDKqNl1opgROurk1fX1TJn5gMDJjTxD5fPfHit8ukfnPB/yo+QG6EagQiLrUON+fuwjQsoFxZN
gxcsVzTaw7pcvNiztmxB3vYuzXg2jBTW5N5qhDSQJ3wQeOHRdk8zVV6H3IAJ/U2z8C43aamepdiw
y6S+woEOHADnSlQ/7QrBDdUl/2mAT+1i8AGnKxiZEwKBqFOzfOsymY601lSH6O+34E/u8G+X921l
DHpDJbuHxYWgBi2E8+SRkieKo5F0QaH0stbHnTV+/v2of/D1aF5FP5Querobv6NQtCu4XoBiNJO2
qWDbKzzKO6JKjJrO34/0hzZg9k6WPJJwSDVr3529a6ZV57FhJoNOQFOKrA1oKmKoy4muELIb190/
QS9/quv9dsxvruw8zcZsTGcaFY/35oz6+byx9X1+3JkmbTRGMCzS6wnyliughKShXHt6Ko0Y4HK1
2ObHlWaHTfHjgEszWBZieRAeyJDSDq7yT3y58B6+b7J00iqLhQzg0f6uhaXfrPEIOXu+yuHeGq/r
CbIbSuW/GuiMCS6a7PUGwPqfIe6fDDKLSnSTolHIPv/7quoXly4/NkMugP5i/2QKHCshdybSS1Af
/rOn6wt3/e1SyRvQWoBYDvRq320Nlk8/mdW5XZVoor9PMGe/d7KHNB7kJKfcOat+vnBub/NbBRzB
8suDC9XGvswc7e36Rvoxe1bnZfFuvPFjpgz/YLz1YP4Hp/y4XZy/z1r9D2U6ThaJJxngpvUfmBaB
QXGwm0u7Gt4X78fPxXt/XBdnR/4xw1Xwpr9REK0QnXprW+eazvfGJ/8euRAo7ayf40v5RhVDyn3l
5dR4XQFnlzdVsTJBv+HAqDl86FSDSi8XZ07nOPw05WsHaCV3oJ2w3jRZPGX8E4Rn/vGyWIugGsV1
fe8kznEPTLPp25W0AEsAOGYJg3lLbf1Bf1vcU5PKgGVNzryBN4afBZiAaQnEgZTd4XN8PDryZ184
oK5eQexc4e1BHHE5vGeP88Z6qLmQs3N4kCGQcvR34pLx4gJ0OD3r9/iEBhWvcjnCAygYu9zrj/x5
Pt0r1PqfD69T7eNA6Qy2QJKfSF2L48vgqd+zG/lflCoYd795HT/kBzCC5ps6+TQfVB8AsZSXI+04
d3iV7A7kZEnotTfvUjjlj8N7QUM+dEPv8JcpIJ46B/Ij2C0Za9d6N94tG+4oZ/iUrz47/uXs8ebr
GRZoDxg3BE85yQHHfig/4cTCm5c+lKMLh+MEVRNFJZiT0hm3izr1W/3EoeUX5f5yWSoviwYCS7Ai
zrzLXpr36920p4TQvFjNErm20yuzQDkDc6Bl7lO6LOuPQwlhS2ReoP1wLm8kg7NqWX7kUOdIOI5i
9P4+xf8E4wf0YOPcU2oCfPrNSCrzccI5LLsVlKo6soqwjx8q2FPBWz/kuhFeGRdZQIgg8mlbUZBl
J/r7OfzBCNFYJdqMiLhV+asb6f+4H22hDzAgGo04BdxmMMRNlMsRzQOttWr/sRP9Yc/77WDfsmkL
vdU62oqbFRURTVkDEGOXxZ0R1Et/vyxFGM/vps6yRLCIoYOS+luiUqoWB0vvZMRHhqUgwFJKWNSX
sEw5dZZOJ7pfVNhyqPoOeOTEciZEZCJ/OoiWNtBrHgnUoqbjKxF9VvNFdY7n3WjpL/9MMX7lTL+d
6hdDh6nT0PHffmq50jq4O+aGrBhUdofip2hxUji9BaEXdD8VRLGnhU3DZDAcAtIwmhwSngyWsjWu
G5lqjAo3ZAvcDTjjiBCfICQA0gqThbOQzx5kb+UVAnWriW6wYJ5hSTsXUMcXlS9aMotMupduFdCZ
KwCl+wj623zdQMk1mgDSoAAS/fVk4cCl0VyizwbYuoMz0P2WQdmvfYCT7iljD4AZ9PM1gKHnBKvR
gvI+iLdK8TrCrs64RiNuvmDzrSC6a2afIIuPAUj1ayWZJ/d6gKv89HDEK1cyk0YlWOQO85Nhv2TG
RjZhERbEjHbr/aug+d+kJDQKtEzSUb6AJuU7tn3RFsb5JNFfRoBCqQy6Vhg0/ylO9d91hv6t/KWr
AvQbP/r3zf6mXZqTDsJalBgJY2nVshcP9BOSkSD0Oh0+/jH//3g8/EraHqhlm98FkIuLVdrVdahW
Zzsdh7cDebS5toCondj9Ps8SwIsxBQF5rLanpDLDsxVBB3u43kFjusxudxkqnVZE40KpJlopcJXm
MaqlyFCBBVPeTP5+vipN5X9Ysb8A+IwPfWPfvHC5743LhITX6gQ8OI/MjRJrPPKtFZ+iKTqnVcge
qPpAJ2MlrqNh1UdaLP7VkRKDX/by4OiRH+GvKq3SfGvEXYrHIN5yWvWrdqUEhgc7y89jqN6f/Doy
4iGC6Tgg2Iry7YGf9ZJqYyhFdqRR84yuCUmPCHKi4BJbO+EwbQzoFRSnSoeVETepEeO0Bt2PC/34
KyXuV+ZG31zja3xY9ysAuUosbcxNHoGq8y/x8J5HclCu6EzmNPuIpRxbMXLtzsI1/SI8BDzjNZ4C
o/YlyJIiXPg3/8IzoDD8mVHof95WUucMEeQzQyRG5te11ZEcwwoegBsMWp4bVlWqcBJldOUZ3Td9
qEQDousWwI2DkQ9sGvcTpGgC+62LNW++6/1xvQgX4S3M4izuPhbJmQ+cX9WQsi5ZvlDzIH4Lbkn3
UcToPgS9L/6eQ9PTKXH+zIIhqdZTAilCXOwWfPeRz4+wsOIphrdk5hWjBO7iZDy3btYEhyG0dvFh
e4hm3pDFt7AKNLf3ivUQfv2M+k8A7MuzP4W8I4SxM67iMZijIVLd1l+EGZt0PCMAXUrLfJNB5BpW
sZo0cRPn72YybJqwCY/xLbpFixUDSinpfkz1yckS2KzP6W013JNXSkn91NtzOvyE8zK5rQ7xtGpS
2Dj7yVGfrzqJsyJlii0hWwVVbrrj0vDKgDnSPRnMDjnOeEN+LyYZTXnBNZDCegUCho6ZlbGGubte
WWtQBWuwDBvx24Wbo24usbZDEefKyy1T57BuV82juYGP/AyWZn2N21V+XzDX8u20qvakxPr7fDus
xORjIkJ4vG3SaVWExrJZ2kvD1Xgo0Sm0PXo7/eIVghrPYER7Tw1GXw2Oz0OMMlJw9WkRjaRA8Zvo
7JKHW07LwZs96sHuGM3eIl7EwyfdpehLbIroRsYqblbNyl4X0Rzb6yyCeHICguwc3w+5swh0LwuK
oFrP4fx2iNjSOazuae6Rg2eB/GJ6p7BPdO8WZEBgHd0rAsxLInl0gHBkkzNZeNRzIyhDOVMwj77u
9aH94xDy/aDRsyiL2rANs1Ub3gJeWTIYSR8aP/V0CJ1ibURDKKUVUweERJTx9cw2xiDWw0twi1oX
daXgxqQUExMO/6CKqq+jqUHPWTTBIeqYzUNoLjXX9hxK4ObXuA2fZFTdIphjijEROISk9rSw9pa7
B9RQlgtPdm8ecPG4iWC7Pn0CS7jF+K1FJMaq/SSDFHEN53d6b32EfRgntGnc3M+83C1dMvbu8YFV
9zonc9gEFY+CZTD6Ot95dRePiqt63RY/Jim9U9D4+nLmVt34ZwdmMHgXP3+0X6f4/Hzhdiq+4kKV
40MBu7y6sgtdagCJZFjxOcVpXH2JY/7/ni/8NoBs2oUjgm+7rGDvhTvUAS8eGX73Uoax7Oah7Hd8
63WVh2LCiGPivx9XxnvD+JnMJWjzv+5XFpzCg9+HME73jvQjC+jJzoL6TYvEzRnCIpA8mIKC1lfD
Zsf/sXoK1g7TE3QsWentHEjwWwRNLGyPuFGFsEWBlIobJz5ov4HCDqfcaWK6DlpMUO5XAXh/T9ys
IlK5rRff3C3iKuprR8zjW3zxs4hiB5Px6l/8owvILqmwZnx0OcW0AThnd1pWwRAaTF2MWCjmJrzo
tOJE+WYCp+FgZI5OF3wZMyaYuwjEijr7pme5e6zetguO60UCzX9IKbPfCGuLMcXszRjUcnNcq0kF
EMdpN/yvwY6pifIhvV1xspKGtBba284tKpJrOv2coyxpCFz487QtkjmqwpkdUJiwObqkRGK2r2HQ
ha3usLsWlyR5cyh5EqdTBIa7SDV3ywJ0rNyBaHYpFo2Rs2QB4a9G/8hkFCuKhSVBUP7OEo/VAN0Y
7mXGrNWDxoquz1e/AYXmiBUPuE8ZkeT7WohTzO9F9/X72YeA1FE2jOJ2fBf3IIvkjRzViTw6W3H4
FUQGd3I0xNfR0fFlhV8IpbjTvbchfx98Ti6l9hT52Xlz8OvEKlw1VdP2SU+3RXBY9U/6Xt8rWz1V
9KWxJcGfFg/GS/HQn+n7cYan4emw1UoXtQZr21Km2WdwRr7oh6W9N16MF2AKxrZcLM09qdyt9mLg
7++p7Syoju2vAHve+KSdGlv1sJT2pyegSk+nJ6ICO+UF/pP2w1tlLKW0eWg+pifrxdoeXto+np8I
Dg5bC1bTp+lJ2vPrlhOqHgrIMFK+6sxH7bT4qB4GSjJLVI2281u2KwksN5REziT7n84P7Z0+kId3
Wsup78RG2GFHDy/smC/83E5vzYMEu+369oQAUr7JN6TQm4d8Y1y4QHHenCyjYWyNrZ1aL8Mbp27p
y3YhwuLiwdwTD5upuRfXnYpH8cDYPWXrYm3veS/v4r32vpaxo9la2R5A9zmL9LBqE7BXfZKth8SI
tK2BXRWWXmM5W5EFne4DI0z+lztyUB1efjBT++vBpGQNNUvng4ODudmKHQB41GGlphb/5K34v4mQ
xT2dHBxK46hqqmw55LZO2gR8K3+J5w6r2543LlLIJYD2rMTr1O7Sy8hz8LAys4qVDR9xXCf62lyz
pGMk9Qj6Rmdanjx6KnjTODqHsFhN8fz1mGJ2k6QNMcnY6W4lrW8xokllSqpZJq/gnrf9/rRvXkpv
4VFqDTokaynYbCQ4quEOdgTH965a6TtAVsbdDPfOGkGDjbpm8m/IT/SUXFPxqCTn63z3+dMi5bFf
7Glh478R0vVU3ctbHi9TCeJ+2T8BrGWGp4B5ua1v1YOShdDOTm/2fnpj8jxlr6XllJuaDeXhvEYs
r900u37Tb4Y7IOSb/u66RhMjUcPLelyLtxTxLSk33bpb55sbPlizlvaGxPSkFw1cxTbb1ZuWx7ge
7roYAjsMFV8LZM27j+w97P/QrafNmjdLe0h4t79ulJrWCZRoY0/a0FHXxuqW5k/GSkwa5sk2Wx9W
1uqyLVZYATEy8iZbwV7yOMOz7+gogDF69WNTOMZG2ZhrdWeuIdJVd526VDb6mloDz6k7fXd9Nuql
vcvu7Z21ye6z+/IHT1h3EqQjG40P54/axl7bYuzFvfj6AoVXxMO6s5kQ2p2yEV8opgU2CIOE0XC4
+4mCmVqkTEpH+BU6kl6pxhqyUykdEi1iwrCj2MyoPiSRdEqMFxYvGwLFFl+LrO3tjaTkjiaUfFOt
T0mdiOll0OvIR4qoWXUra3NeHaMxOvpGOAfHn3kiNllE9fzKR+Lg4xQU/jXkt0A8Oh+XIqChUgmn
YA5QiIvOuGmaLwVSwMw8Rn2q+Xmo4itZvHcIUFOYyN6u+3WxuSb5LJJV1+SaVBsloRj6Y+TYFsfW
kmE9PSghrSSJkmjJ2Dpa2PjDWgnFh6+JFF1ChDkiiainXR8yhyjIzfB36+Wn5BZ++FC5gL4cdXna
5w0+Qh2WSZ5I8Snttt32Ag37vvl5vof1VGKb33bTstnecKHTU1pt4avft/zs02Z7SnkOZLxGp4VT
battuRf/nx7LfXff8GgNJ9teczfbSjsAdjaJiXRcUf++rsCAA4YlQRlJVMK9MiwZ1T4WjyGI29hK
+thIjGReI3E7L4+bNlYxrLxshAaXfd5oScv70OHZnDfkLYqFM60PLCOeIqc9Y0ZQ914zeDIQVafe
oSG9HtZayA30NZxUC/+qc3EAY4WBLOMyru6qTdXSw+lcw6Iigiw/sg16shevX/eXsF/LyZE7+sS7
Ngqfgy9jSWdNUO8Gxt3eHvbWvuYeoDy6O4eU9sMyGMNLKCwPR+MLLkm9Fvclj4uNHVkeci3EHMQa
kRQiBxjUAY2iX/euXYOPRmXn+gQ/mNODnqfFwXLatb2tH+xtvz49TGhE7JrNsJ7FL9oTfMqItt/V
PMcZ4llRgLur7k4PypOYNN0GSOxDt+k2iE7v+tdpPa0zunVoIN1MH3zqrvl6ZXro7niyfbVIqlJY
2omXlDdD5iCz5VUbmUuFYjy5BiohkL5p4FV81naER6ucIAmuibhJuid9a27Ldbm20oXk6Fttr0Ym
L41xSQgF7Hp3eLXWi9GZgaZ8kibejbH4IJJISip+Ufg+yGBSeyNtzo/1fbnt74u9+Ww+V/tqf3lU
7eDyaD7nlC/v2/ujHNrjcny8PLb3NY8rVOC4SPvz4/HRuHqH3WGX32fpiS+8Pdsbe0M9oiM0U23H
visjwjQR64uIP4+gjL4bOdEmaZJFdA3slZba91qqpcfESnUuvpG5IpsNV3I00+E6H8ytxKa8rdeH
tH4gyQyjOWlois/jk31ZSi8X9uXJuzxJKKLQaXiX3RU4CajcPJA4gp6bsJc+rbu2W14Prh2ZLp0h
jrw0grPIdEQk/Uu+2t4aJUexUmNvpPlaPA7p+HbYm9sFrEJrw2MUayJQiL9XWZiFFj9vBF37nkSC
SCYYMcFns6+31de/8ZFe62cdidVHU2W46vsLkplkjgqe6X40PySGytpJdyKkpWU3zld2uIi6pH1/
NDzAlHao7O0VJ5SW6zEp19lmTNRo9i1SMlmSJSR7/Fs0R3Yi9iToyUOdqB50YH9HjaohCaCHJu/R
PHndeM2uwZ0n6+nAc+xAyEgEIRzsRSK8Kcw0rvclMP1DfFvNq4mwWX/+lb45YqCaZXmf7Y1Y9nDZ
E9jp6GpwCCQTKO3XWqT87N5NbwrRd/LIV+xw80kyFLspzAg8WrcAm+Ic4nabhRpBMYkDi6xQG01+
MvigjR6VYPCNB9Jarpx2oeSXrNc8xmoLA9L49FbmDn3lcnJJyiAnRwXwihTXaUVqN9+KbJfC/OqZ
gt0j9ZwWXJy9qYj7261N1kgM2RAV5GcuhCAzUZaI9zXCgIp4VqRxuPSwCotQvG/hV0emhxFYJJ9E
+qpLrU/0h0IxzioXdl5XsUhB9SSoRJ5NZmL0bh4cvIxo8RIeSHzQxhr1K/AqZNlKEmc0yN8fSGUN
q5rLnvxH0jL+FLC1BKyvyORxDI8hEz6egl/7lsKeV236B7TIAoFcH4Kjb/EZLRGmFopLdsXMRxub
aSH5GAYG7hyKmVuuTfJz+W74EOZXbF153Gzy2I5EKgZ+bfasMugS+oc7p0iljUiRIEo2r95+zS1x
nizr7eXxthKB1THuCc+KXbarXtWn0+a6vq6P8XU9bC6puhr3i9X57IgozOKuXmNrDY+hd/DG8ByK
1CBooAS1pFBO5ISiUR6PoUo7XUFGaCbxQ8bvtjXdliAc2PJSfbT8OR3vVS8PDYpb7ANKyLbvKqH4
ijpbnhDuiOWwXddcbCE7ZjSyMYus5CXJNtdQYdsW/4YAL8LVkunr2CPj03lKgI18Lblxw6pLj2m7
RUGZG3OKTis2DI6HlRr8oyfvc/aYzL8u2K/siPEKT35J7hVmB87VdPkrIqEVWcHk0w8aF3uxcPJt
HZ3wCESeaPGVLTr6MtuhvoTWwxdphjHUI74+Lpk4nM2DwvhYHrsaDdQ8ms/2XQ7aFacizrJn3poJ
C5Xs3i05MvXqDa1haz3Mn01/irJwWp1I9JDSpFh6Wp24qirsfTpJyCFU6Pw54u0iY6CzAEihcqlW
XN+D1BdJ4Irbr6tLcmUaFc2O2yIxPyzv+JTUyzJgQvFE7zJw68EX61TyVaZqGRzfpJ9lYEZqZKRy
uRRvtLCnI9cnZvOBdLMenVmv4rl6XfhAHBiV2qM2wxLJI+tVCXp3Z7sXnLGC6XlNQIjhIyiDQ3GZ
1gIlQZJCSfA9kI7mHuJQMBm0pI6ntYZqpnPOHUQF8df6HTQKfWyFFs4OZcGoTFAfscLuZQ5q/rxG
U3qJuhdK9qGFd5iHbSoFdiD7o5vRWuGTxsuh7Qku/vB5+jQDM0ZaheyRSIdkkeYarojOssDEbJxx
bXVP9yh5iSTU6HcrmWyhGUweKSksi8gOnPhdWBiR5jPJ5d0C5U6823y9BQsyC8Rdtke/k8gJirRK
iT2dyIRAjx5eHhakufqniiwc1R/iDBLDZHl770QqSySixDiK1JRYxyLfitAmMx2Euqvw0HyU0JZ0
upOnE+lFunf4SSTB1XkisSmR+RJXJ1KJZxfVp93J0wM9VrhmiUGZSIscVuQsedQ/iOyiq3t1R3cg
U3JxKfcKA7I8e4NL5OoULlxqARLR4SUZEzs6BScMlvD6WvSNceY6PPHKNd0BdTFn8skGs5g6b/CF
V9Cvxk+FKi6/Np+QU7xKYfZpMJPEjKIziUUIDQzte5h9seSejUDawIeTQTwr/JAiFd8gPm7s5md9
g8NhEsgKB+iGKEtsh6d3eHwCflJiOPnTyzW4Yp+x0CvUNwNwAGItCqs1b89eiXlW7xBswz5SLgkH
jPXkA9Djn+Qb3ric/NFDd9Ij1F1elm6Rjt7Jvb1YnspHjYA9gXSdGra+sbzyRtlbuLTlfKXGy0De
m67YJy5h8csYJFzeT3zTdf1h0p/4tXbEikGg7pyYkVhCxxCQtoFFtcOc8zTxsMT+165utpOlGdcv
fBDxuDwKkzZhhixM2kyWvkimSPfR+QsURl1B/NARv4jLv8RSiCaTDxHH0Zv85rGOslTf8FRIkfJZ
8o/cAJ1uMewmSGm2GBOnxMC1HnwNh6j6Suxjpm7v4i4yjnUEhMTXKDIdsGpigOm6ej+50NHUzqd9
L/08c31ARoQnLjalMraeWNZs6RdRlRJnJ8d6vSTjzx5quuyqqzPlpyzsIzHk3SP6Rt66+1GlwnYq
AcVZzuIYdon+E+vOLaa0IKo62HHQGVjYjKIDfbT4H2tRWjr5g69SbuKrj+xOI8M/ck3XeHo+MZkb
53mpYwPFJIUIh6qU2MYVRvtXyerKRA107tYlFPFgLzwzzp6JgfdyZNzg/HlFg/HrATdo3HEQiiDn
EPlXJl+TSNzD07vYqc+MK84wPZvMR8mnp/CYnFk+F0pqUpSzbwuTKHbwEyGoRnB29FF5eSZGxg+w
gIx80GqNk5DBbELsUMZ3pSfWXR6zS+5+xVEa4Wz7ZS6J6nZAjWnYQgWAiA2la8Ib5cv24lzvj1jZ
Nd6whb8pPM72AbgFXysn0yWEuaxdE/Pymrq90ljGxNSZpefBIWAKJh4d7gibpCdxE3BkiJIvRMni
IZyXX2eFthUnuONLeaLFAB1XZVqmajyu0oUHyRH7DTNOZ/8YQ3guSjYILaA0yUYoSp3Ce8oD9vwn
4eAQjTNE1YZkgJhKsnPa6x+1N7zWHtfIrXV08l8YYfH6kgU3PtWsWALDpXhcvPreCMS9Fqvd8uyo
DypfnJkcTsgxk2FQQphsv85eSQhag8oBwukq2Lzy4+J8Cp8jZ1cHNu4S+u8owbvkLHZ3cgJHSsxx
L8ywC/eUaxkTPZJWeTC9dOHfS8OaaPf4X3yEZclglm1LFtS/tgqj6Ld2kKlBxqSuLdFw10d9McKD
8WOhgZK4q4sHOwcPRqNfJ1D7RE0nIFzykybBIuHpVaLnu6kZ3Jm0YbYHZEwF/BjdzMyzirVaPtdq
fEG3VIkvw07Lk0z+OVEBurxC36Qv7ib52eKGkpnrUWo8Pw/4PuY/8L+/V72/Lg4uS8B/yNnKtvK9
Tm8Z5W0wIJwB3dsuFwhX9Ne304ioFABpJJ50+t3/PpxfPJHfhhN2YajEFV21lf9ohxjdiHqZNFx3
193oracNKI7F0RuV5+6jWsNildUeuAz15i766PJRUellmtXuraUh8riclCB7sT8GY2kbziGR9WhR
bgu036aQXoscIO/LPP5jBnwjJ/k1SMAzDSYBoG1UOH4HTxxPi1t5uR0W66p4VhWiN+v4cyE/2YQd
gMCyfnkkGVQhU4fm6t9HC0qX/8w+hgnYPMBQBRjR996bacpQ3Jys81rP9mpJGud8cI9ooXS01rTZ
ttPvFvl5fx5XGvkw6hGHvnk2zuNm0UvR2FMfy6+eOZF1GZWolcbVWLF12vKyOnQ7RcLVn5/L7odZ
TY6eg2GjORj1u7LH6daxGFm3X0xWqGJhs3pnXrW9zibTYBulVWkBkyGaJGSwBJKjOw3uVWOGG5Z/
k7flOTqhmZu9nrJmZyh52CmQdy+e63ND18Oq124/snOZHg/FdjqT1mtuULcRyuK8n/SlLs8oX0CV
MUZaSybvOvvHBqdOJuov+2gys51lhENfL+XqtSE/KO2mGbq2fg+b3+OlK7ddQ78yvUq5hHTrWO/z
4eCONBGdJuWhz7WwOlnr001/RvooUE4H9uLlML8qFjANTMv1qO7OvRLRmg/81NL84TiEk9q9MO2K
0gpoc3Fl+jvohd0d8pdJ2uUTy18l/2O9Xqrc1ep22cPbdR7N/SCAnaUBJcf21g+bs6GFnJHbZ9Pr
uW/jyzwCjNGWek4TffXaKZNz3EMeuLEC9NFR8gRpfwrnM4JwNzzCA72LF4jrIOFoO3k1A0weeqoj
8+ofc+93DJuY9rT+CGigYhjgxGXx+v/B5l0v6mFqT5O6Hik8XKsnAhml3paucuwSrJrXtdnyXMLb
JLtqkVQ6coa5ASOf/o+GvG+tHP//RDTB6Ax6XDa/gZe081ii7n0xdzczNDUE4HwSMTbKw+e7fHN9
sJc1xqFkt+3egAudALGqX0DU8R+2i+a5/65GhgQ5GA1dChsRnN+HpOku8vF80Kf1OPbuhUYma5qi
GheUUpPIm+Wzez4RUIAvaUt/lkh1SFV4k2FGgLthpq+rVn9mzZ2l3N3klWq8ytAe6qfGnW7Qh7fv
r5L2OCNgcoYRkKaAZTVqgSp/3mAplMmY32xAEvbk1qbXULjNu3J5ut5fxw9zhuyv1Fb5bVieWdUZ
0WqRPZ/Q3VPQYr6o6bFkfeXrW6t4dQdydQFnymd9uxvs2TWkO60B2be5TsBdwM71x8637VinTipn
faTDBHLtP+yRzNWtXY7WUhn2tZnhaqrSSGg3LHsFKcy8SnqjCC56PMC10nYv8rVYmsqDca5c6BaA
zEYXQa6nXFHvS872XX9V3Wa6fJr0y8+jjCAziipIPPef5uKD1ijyh6sbwRuKgF5hqpEmK26DgLd8
P2tQCEjr0V5m58pjorpHzYhoWAskeeEOhDyGiWqejhymZHqjZrgVRaLi5F7J+SOCfILOT58eDu2q
62/pVTWX5klC+3tfakAOxnmnqFSrm58ntie5hfDeRtXTH25j2KD1RE/IprqsTrK2bICns4OiN626
yJw5A3xulY0BuwhRcWrmjtTc2weE6K+2d9VubgcH3Gn8AQUjDb3NmR2r4Z7hkOIzZzT1HWbIlzC5
5M4lzR9RdgbsXgBIgsVBhY7mJniZ3pRBwyx5g3SvtG5mJ6Nyl/cIqlI5k+VjdDg9S/3dEUmwsttL
C/pEJcgIn89jepCMOxXtDUpGd123XEAKeU4REqd+QjXCOizlkTjSX7T0YLoXwBDWKTRuqX2sIOPY
iIb7Ll4ALTHf/4ewM9ttHdvW86scnHsi5GQfJLlgo16y5EaWdUPYXjb7vufT51MhCHbqbKQK2EBt
rFqyTM5mjH/8jdxuQurrtLs0ufCM5yGoXamihKt/ctzsDP1PmUtb87OPTkv0Mw7nkpyQrs/OVbL4
OWqTJrChueKsor1oxh9rGtyxhAcNFYGzs68KD0O9xcSoJP9T52LFDxqxqWyK76XOncIAx8dOs816
r9y2PPWpUldD2vm1BQ40G7heUPObz0WDRYNSOOa07cG/uzh8lyu4R3ro6/fF4NBe1J01L55pm35E
MHis+qr0bi0vEtO7Uvz1l3vjqyWINNNlDPdOgf4aWr5svKVF/DOT7Crly4r58wx3fqAHyHJu0wEG
+qGCuWGFzD8sjX6aQU8S7opEdbnZjOJs9N1hTpu11mHvgxZM9FAxDcxHK4EKVndz2SQDlumaca8q
1mF1kBLb5+CbtA4jGKZQ6veCV6+2KXUIgDnmALMf4cmzJNVew9IsGKHCFyjK6vZQ5K/qIAi4/VCj
fal5unHD58fPqpMCk7/VO08Zv4z5JTeOadauhDL5RsHwC/Zds/SuGpsHxQ7vFaMl5RZEK9yfGhI8
a0NZyZXiGLg5zUuEpoHJoOSW0tHW5+emB8WhU2m/pu67yV4kjCnmVnKCgvHDdEDcGWcPV1YG5dbi
LEvnDcGTyL57ad1BS+tkiv7yU0y7FBAVF8GiAy0If/XiLGeHgTu4KONVDT+wYJ8ZL3qMsJh6JEGq
PRAtoBV3m1opB1OuGYwppivXiUf48LqJUpKjKg+7y6c8+Oqn68TXwnLLrWN9Xcyh33Y7Yzo1CfnV
UucmRnUVi/a0RMBtHSbh+SrKwIkRg1iU8Hxf/G38uvrQxZbUQN+uuQmwq8FXwe1TYKvxW7VfMnFM
cdLB5dBJ8nY7dvQ35h9ric+UDH5tXsxW3yThn1gmJeahq24VDJ5eBmRK6QBJsKdyYhViSR3qT7Gd
+xE0y8mHUR0l1xKnHLW6grUt1U/Gb/8Y2MBGMXhulQHJ/FaWoK3RjxiQ1VcnW533ST6e8Ci0540K
+N1tW1wWoR1KuGwxiFvwZZzhHkBq0Asntq+CSYMNwvA49BSGFDHKlVHKfIHrWIaXZp+fNMZ7pnqs
sHTThzulK5mzBIVIJ0WDDBQ+W3K0l019XafmNmJWLMpPa0rdugF0hcINn9ivSnujY0sdhS8VvwZX
xcTR12wTaZf3ixsph0m68ts7TFYbKfIWbfbzDllXANkO+Y2JEWsgW/6w3FIFbV+cK+tAmp5tSCXz
kmG/avp2+JmZDeaYfFubR9qCQYjpnJtU0I+RpaHv0vE61ms0ck5tgDnnFH4Trj92+qVxYedltlq6
cmsZxT9UGepDG/D/dkiPuuv/FhnG3/TmgdCMKuxb5bIgNAEAuo3Y/Wx4d1XohSBMF27K9NlKoVgY
Z2gBGYft67lNV5ickdYSTCvjZexd4sDtO3xrWAib8h1YoVOd7Pb/rxG1R+vzX76roeBTpj8Mrf/e
nshRKro57ufLVG8IwNDnl14QmfuTUUXkNaxW1ev+UNDkbDfZS+eNrW5j+I3MAKRVN2K2tMIiFj20
KF7l+oaJa6Ov4uQ5D9dqDy1qU7ZHiPyIpsRXv5kVfwkT/Ho6P2Wy65IHU/5Tg4pG4782xbyAf/ml
/tbvzYkmkVllS0dZu+kFmp0lcWXBV0A7REIPx+7OpBmZkctkm2FK9hNOccKPsAXSwAII0xZC8pWe
bwlFJeemMvXmYBpYXes5zrp/CoqheYAqnejrREBlFjwjmGh1Q4LL25zaq8k4SwoTGrE1mfLle3n6
mTu6pAUkPcLZej5lzIFnMWwfzcU4wATuhROnN4PX3us7XHL8zKBQM4hmkd5GMPjk1IUqLXLosrKV
wfZKQNzYnjjaYRw8YgmYHs169RFmimOrL217Gkf4UdjWdpu0Tq5j+z312H/rO1Oshvim2J9zbbtC
aQ9p+CfMTmX8nZmTa4ifxCbotgX70xFi1IG7tFi8K2/ZcrALFF35TYH2trTBe75w28rneKGbqFad
ocAcyNX7+ImDiwO+MpFpXkepa06oNyb0KbLb8ZhLu8Ab0VxPydmc8GaFuxiFP1bInEsq1irwds7Y
5N1eYAywdhr7ItOsGO1HRGtWGucx/JaijwCT3nDaqdymkn4v9S8zVWiD2eiKCWUC9RqnSQuXLy4+
p+VQYu3REq1nxPl+GDAzVnGB4ihpeK/RNZ0vavPRzZiutWJVpjQqc28cMwwPbf3brqCvJzYQxqUo
BAH1izsqR/JiF/mjlRTWzUc34KyVLisjLy9DQ35iSnM7DpvEVLzc1BGA34j88IseqmIOCireI+1z
gJhnNaS/yNqKmtA1rS99uBb89cjGINqCvhjvFeNell+BDVuaA1wrJ1dhtg1UJu1arl6lvLbFp25N
blkIL9TnY4t/ZFp/4kBdZc/KojiYvl6SyPjA6bsB/e2wpWORZbSkC7yu4KoUPT5YsWPX96T+1NpL
9XA0Ky7qW5FfyyFYjUgIjfIcjJ8LqsmYQjdAB1doMM0Dpuk4rIQQxoZujcQb6c5vxQuubJB/QjIi
ndunNDAajqAU57/ayBfsMWK/TjQ1cqyvpMRc9yJ5l+w9jnkOxXASMOsOfiQ+JsSTI0s2+aOkhYpi
BzNWmYtrSpO7DKGXs6Sr2Yv716xYGw+HM7QqCdU3eWCeiNDFLvNWa0cvgKxaZAmlikChvUSrjvZI
5D+4sKCcOv3lnJCn+8IkUyGkT6OsD9ubhfF3tEy/IxQsRhBWdI67Zq/rw3ZcEpbdyoSHqWIaZmJZ
J09OAedAt52BmKuk2aCnN3mSatM6fQKkGtWv3RVPTBH1pNvX+Guv83ZBKQ4HrmInG4MLayVenkM8
Q8KcaMy53KgNYHsIpm3+KfCRD6VuPyJ+sIajkYTHqGMYTCdilV6x4GkeBt8J79Ye34wRt1+R+Lko
/KJlj6TLuwDYHqFWVel7bRt48qX0f8PDDjsLvR7IxSaxpQziT/Cme1bZu8FUODtLkMStmY+fWcJn
xrof9S0G0Ge1fSkguhvUw8r4E6fXyqZg7NNj0QA42yu1UJ+bzPCjRvHSluuN6joN7FXdavs4BgpX
plcLXFwqjnokvxpD7voB7LClwJa+99S+WRnhvLIIVeOHgBObBSb6Q3CMsfDe2p/4G0lXlRKqUj8t
zPC6m9Qpvln9xrQKdsOraxOKJCy3Z1jyNbD+K2lwTiFTfytYaZSyl80x0jgWnbTuo5sUfpjDt5Fg
3QjaH9a3Ylx8LAfGvPaEeU+VfD1CvdlEdF/Jh911XiLl9D3SJgi+gJr9jCNHCn7zKcAd9qoQcyIX
92JiZKke2sDyx0hfC9ncR4BGlvVTpgcbPUudVByAud/RTj4C47EZRFmJhgCiuAJZoDEcy/amft6l
j4qs3xv60aqfuoKXRl2IjNYOc6wenztaPll/khJ1lWDQXwWtG6rgaHSrLdsFSlD6E6oHYW6C1sZu
lRP4PUJYO5gkUENRFuTOpInpDMvzIF6HYsF6hUU1L46WDK7aa9saCBCsQ4eVWsMjymDHBRSXGC/Y
qRtgxFKiAFACxAYlaLQ2Y9YxH7TkOrftuoqRUuSe1gl/kbL1OIfuqHMbNsanaLDae2oE47Ym/og4
EIyEkbV4UeD/4qJn59GbhnPlBGUlRWIBZGHFNPy7SZ/uSWA6GRDjJOQ3Lvt1ISqaMiJ/JYomzEAm
CT7za44uZukn7/Ffx9Ht4TAxNPkmq2RK7bUWVpuSgt6wpDNH7HrELxLAdmsG1YcdLB81ln8VVGM+
a5Tsm0jsd5HiPImrptiFtNdt8GJxvi82VjGp8OTlmMk3yX6Lu6sCIStIN7O4JU8i/mPFj9Q0kt2D
yzyBsOjCGcgMyGPdMerJGXAiNPJbQie2LNSG2Vruz/3sY9q5TqtiE8UIHxBF6/1vK/7I0yrLIwyo
7RXdwIe+ehzM3VJ6cv9M2i14Iybt/JQmD48l3IfoWsnvcoDMuoc0rlprxTAdOWG2GHbrMD/nSrxS
MLJWA8w652MlU7cKw+17Ihe0wZdK+xB0P2rareMGLqbOiaVdQgWoY2ifaO7b/qoZuKEV+SnB61BC
ylHyhcNUdzj/D40GGmxa+FDmrhYuXjfs7Hh8N3LVUWJ8OseEWyx0617Dlah7RJOt9HT605jC6UsM
e+rmbYnZcSPszw4T4cfItj3oQGL9lzJDS5e+Jqjwi+RF6kN0i9lVK3EPf+mq4XcakFFXedVSbQIc
Pa2c4Tu2+NxU9EGxFzX2MeUqMtKnbiaBgb6+TjAT7np/1O60+R5jGBCui9ChAEC8ag8qAGpqUO2W
8mtTT3tiX3cKgvMsyFYzcRpSTaAnGogar5Uq0byZSqrGCioIP4YhuQfTM7rizIR1NlNMH+bwKVLP
OXh8rMDbnfAzqpK1Qg0UZES1DqWbQlykOKHCQyYSaauJGwLDTwG0VjcnUR24EwLutH5JITCnVJlm
vrzN4TrqQ0/K8CQpWME1HGPlVWfn97iJlpE4KeniD7oO18PaC7Ywzupeq9s1Oyfh029Km5/J+Hbn
0XK6pvTavCAOb8TjeqpvZQqz0rQ+wsDaW3311hfo/WrxaxXFak6VbcgBa9f6W2Kp+M4iwi1gX4dM
F0P92HI4mrXkDyrMxrKy3WoKAICaBAMmg91qEBbPkaZyUJRksRhLua7K17QVrhoCOZITWzMdXkRx
ivp6nebhU6C8pQ+kjQkchOXJ2CXdo9cAAQt3lZKD88FN0DFnDjOv4RSoAm09cZQmpduNxuvcmMcI
zoxSgDJF+1gZvblHd5IERGd8dDZpQwS8GFnkaiMRkh1WTzGikVo662aBgavB4DitTirpKCKHrzk0
TO0B5gKsIha72JaQO0X2OqUj1CcM0DRbUOBnR96URIWPj+BeTVRUzoV8UKb+VM7JtikhWoBelqL+
xUlncu362DWoRXXI4N30Os2YIOEObJTwa+uWeuHaHptROMHS35oSz9HuXo3GZ65AezUAmOV7n+X+
rIAAwdSlLS9CLLV6T99HSvlSDAz2iPYwoIdzOa/nEXIsFgJd3O2XbNwbA8LMMnpB2p0It2CMplm/
SsBl1wSukDQibZSD1V9kTQeMyJzEyGDYyJ7RzS4h0CKGPoq2DfZG9NZ9tj3xAEyBVA8Jg4Q8tjGo
+3hLq0cm8aiYZxvSisT/8A0vgUfQPKFoxWv9YT6l0ebROtxjGW2nGmxEwWmKcqwqYyCJ7roQ+UVQ
8MOOkXiY16YK/IJiVEwAVJxAvxoOSs4ARl/uO8JIFgTMBgIOsE/iXOlluZNrUa/wpUQPWFd7FUuw
iXcc2l9dbq/jDJYQbf0wx54Rheul5SbDzlzlbQTU8VX0i/NnnqOPk2ZPkABNS7oWNNQW6bBAzStT
j9/TZzOo96mUeXGnbKaouFCMvZe2cTBj/dpRWFoZvhaYTHP0y15fESJdIsoXOP4ylwvRPpT9b/jA
cAgnUanmHLvA67sYfVmH+RRs5SzbsnpWuQGDIUeuEC+vS4VMR2hegM1a270m+7lNfBUowIi5d1KQ
Wbl7UZPuA5YrjwfnPqQqTuFg/u68O5rz7Xy/rw+O87O23b/+7RBv1+vDeq0579+Zczi8O4ezsv72
14fMcb4PhzP/+fr9nf93AP92Du9QqfiTA5+o8Jcm93v9PriD6/AZh9b7dt7xAnD9vHL6FbYdQF3i
Bd3YAG//V34R2/kszkjXniX/+7v1Cid4MtfVZ7vtXyX4ZgNfs9mHfO4m2CZe7BPI9CJrUP7+kikj
g5F82++cd3xUVjPsrgkJxezIDzYt7Xxzsb5S761x5618mL3KwdqidlmRVKTiBR/kYv894DVyRqJC
yRTHYH2eRpASESTfRLYgB1HxWv+ECWd/TqHTJg7QCUokcCwMrAVBQuhoaBrFZhkPiJNUJh7owVBN
BashdM41TlkJ22mtgu5LpH4B4jiz9JBh30CitxGvm+WvJvm2rmDfydXF1EZMiAY3ySgAGAiYADQT
1u7G4IfSVlPPBZldGuFPUwXBOaZyQ2q/D1X8oVlKuvwnkhnlgP8typMZtvuelYctwWu8qO4gz3sN
+GEKb7qNCYSs+Up0VPDE0InMHOVNH6ient0m5J1j162seoLOhBeRzu8x8B1K25PHEN3XzM3L+D9i
MQP8JzLeGURhNbTaabe4Eycs0PauG9ed8YS5U0/cwwO9OypBvDI6sLNCXavT8pFHoZ8xU82Wfk1C
wo6UeZ2dMFO61JW+wpAw3VlWuerh8oSVQRM6uWEVMXiIfIkeuEpkH/OslrFfzpfSg3sBOsXkwk4/
RJwzhyK7hDNBY4AqMZJpu20FhpSlfzQefSyvh6HYpgg+EnRZtroPZ8ub4cZ0zDmikdEfXPMsQaJD
CJPF7pXBpFXJs9I3ixvalJvVtDCuar57FCI82T5H+xuVXqPvGuL9HldNPO5i/mRUIncBjOqwwJM+
pOjSLE8DHzEHK7kfiIrEA0Aej3GHZlFGbd3jATylRxzU27hbYyS+rkfT1yXal8LYDuKZttULGvFk
DdRiIxiZ04U642CO1gFX7Sk44GAlPUKyselJM9ONjOi9KCJ/HJVL0T2eqboK48AfZrHWld+A+b8J
njDTiwTYLaqkVq1C2Slpt0b8k+IxOExt5ufMcVIzfzJHyWuN0DPH5NQneE1y4ssW1ucDMNef/kEw
K5XJ7YerTd9ex++lCVghmPFl1Ebha1r1jkZ3ZQSwknybBLc2Hd1QoNPtnh9zy960N5O5buBchIpM
1JHiLpX8XNFOqSF3PjYij4IOTxlnAp3Vwt3AW0t0jb2jOSrjQ03Z0sLG5K6N0P9UxtS55tSBghMG
MZbUc5r0YjJxgG8za98p1W+grCUw8XrotwS/dfq1ygiKiwHox9FRcAJqog/TBMZVEViOa8XmOb1M
wPRVeyqMo55BzEN3Dd4qAfSU2qWo3svh2zSYLr5IKW3UqS4/umrbFefOuNnZN6maTJI4SWCVm/gA
aB9l8apVA17lMNjwpzHxuUqiW2pobtSboGEnacCJwIhW+QSqHvkdhx1p957VlFs1uEiUmhUbjgSx
oD13/bXgqMLtUOq/mJNAFejn50l/Sdi/3fAZpkz7JE24w1J9iFJ4hU1B2Oj7JL4m3PWMJEzbM+FT
83pLY2XyiOd+PrTpPRC4Jvt8VGt0bqFmz90D8mMhwtHHbVSWnbovD9PyljG4HQeeHwdNUZ8SyPRN
+TMjkSXxiuwww22myjN1CLejsommL/wQSYojX6VYxyaHpv01Fe+mDfuxXEpQbZCA5iknPsBEYZi/
Kc01ZjhRACW0hlt1ew35MOMPle02yG5bgqPR5M7Dqz4tbmJ6JLaNrPJF3OjVf8xIcXUIOQVlTtwz
ES1hlM448I8aFoTGtkhBPzVQEfj2ykfDeEWqfvoowxWUqRzsgtZ44MKfMnanTQQkxET1MafMKTcB
ZrKFeRwsEoBP14yZ2DIZ794M6RZRmk0E/DSExWrTba57P4R+ZaPERazc/eZ1cKqIVI7Gk0aT1sUY
TksfU7PrNCKPwQDTNymgT2PibBk4mBSq2zKyah5lsrlNOJd74gQaLiDTyr26yLeP7dJzWmC0OtMG
LWVMY3oagLISw8fyvnkfZNmz7KNKWzE27DnxgIYuy+MEXfALVl66IGQypeLmeLPw+5FBHIN8pcE+
4cemHVtVHilswGCndB+Ie59cA7PwVUu4kko6hDJ4ITuzHPYGS3bhbBHs795+StJbxDZU7kN/naNq
02qSm6Zsg+TUBC/wKErFA2uJOHFATWPyZRTKTPQ2BJZ19rdav1oR7gbd9yKNK5W7XcCwz+2fOTja
A6wt2s84tyjy7kWg7Kpm2Rd5hRlw6RpT/malB8EgR6NoVXeihP1Z2+sU8DRBrlqCL5bNzkh/8z7Z
SfG8azP0b4txmsFC2uIeJcitGv2tnrjZwVVGg0uNW2SQua1oHQVDXeV5Eajypp8l9YOBexLNaIa5
W5DgUsd8MiGAi6Eg8Z908kUerZrhfZKrDUExZAetmuZgYXOr5zjWLgOwh3URovN0BUMOWZDpZyHu
5gTh4qVKiaofibjRCIZk1UKISjBCw7ME8xeN2z3/6KL+aD4mGcwqSd50AnYDwIQ7jIEbZT2ZnGiF
ID9UtuGmrMfWuofQXcaycGc52vY29uTmH5tGVibKhGmhpO4CQXO92G7TUXUydTcK1bP4u5a+bbTQ
a7D7bPuahdP/WcCi/+IgqAMpbZ2nhR0BprTZ5nQ2tOJHTyERc6U0fb4bTcs3zPkiG3DiS8uRh4GP
BBSgIZABJY34Ycmi4tQ+MtjQKrxGUXFLeM5W+XcS33RuuYGhUJv2ftMM+wHpc93VW3nGbK+9d+XG
5BevOVewniZTiAuNi0KA+tsfpqi2BF862CnSDeDIpgE9g+7qwbbvmCowRY26NwLs8NNjqj2BZy94
LSSt25GfmDDxG8FAbRSQSn2WpfyUhzuYHlSSMux0Jp9lMT4pArlFRkdPl5TMEgr3IT2quXIScuZl
7cA7d1ME6fJyge8zUKdM8borHkbD5t4asuMwBQRSZn5RFzsE/mkGs3/5UsaDysEVDu/FgJorsTBT
HphRjQ4vfxXiZ5swKFyWch9n7qxPaNtlYoSuyQi7Zu6ZCd2LUNpJJFj1WeYrNEMVU+pe/+mDt7HI
XnL6xzjeGvXgCr15jnvpaWh5r33rFO1zqJutk5DDKZM1aKeMQ5tD3n0Q0tJDBLCiQ4Y9c39a2KhL
eAhiIjDbfWWiiY+alVpxOpl9uAPw9oIi31RYTNql5fURjoPV4FuE4KrodMCYlCrY4a+3DmagBAAw
AVW14rhXAsIiyM7SjnN6Nwdah7o76JLtZ1eFZNpHuCUZVEEJ0SLXHeIxnSR4H3uSNR9Pjka4bfFK
b++ZlGxI/HOxG4FaY0RsGDboA4CQMx0LauYnqHhoGUPpt1OqLzM0djU0g1DLvbIwn6xmV4m/2Eyu
sNjE6VsknUsMMchm4UTKv6xeoXLjMSy4POV3O1VBsi9Vma+b2fSpvLYBJDLd06HbQONayLwa+RnC
joh/qXxDwogkLtdKzZ8TAiml+67YV0roLfgyRDgHZcNREYdmAoVt7Ce1fkvIVIEhqqw6zWs0r9A8
TE6HXL5P/VM4RFs16cmNBN2upNTNQZ+TmbIpNT1LDjfmbGyEjA3ngHkfzWlZYx8ZaAbRnlTeI90s
2taCPxfddpyC30DHyy6Rcd1MvTgat21qH0C9tpWhHiaSVztL3i6AM0WOmRSzDEOviW/VYYTpGyOj
JYkAuphJAWMra5t6iARLU/dw4ZMU4S6GZzDKTTAsb19ziLMYNHOLp8Oz3gWnYChfRJr584wBV32y
rAU81o1x/czzS2bm97IvV1LdrB5u9qGO9qwFopDrlES4APAAbWsxHqQJr6N8J9cacXwTZ+XkhObb
Y3FRGTEKmoD/KaM2UlSu5exNb/QLILWbassVa/B1b2WbsUy3QHLPeZpf9GTfmjF06sxJYco8rPMe
7sYphMFlOI7NfMD+jnHFquuDr6qYwbRpPBL601B9lDxUz/WESGpRdkkq7VNu1IiYmwQUUmmiVxwl
KYG6dXvQ6ldMZB8RRDn2irQhUUhp+rDv46mZ0Lq0gJoF+ZKdbqMERx1rrl6CaWQkPW/1a6PtWm3y
H3FB+E4yVDKVK2ERRF3OBBFN01srftpCOhs1pslhDXfnURNjItFd5uEYsb+MvPi0QH+XzdQwRa7G
3CTLKPlo9dEtSxlufnrVCpZ+baU2YDBSObKA6gHb2WJm9JNSwhRqe5LsF8lod0tcbaWMy32gZH5k
3AYEYWooOpbonYBEbQRpKomCALnRXzsTtFpPr71of4WBZIRGSE8mX7buhak+gZsazqJSt5L33Cu4
fw1SEtH7KhhDmTrWb5jUNB00AB2miR2xsMRDfzhBflCtt3mcX0NuHscYmQFWHdrKDv1aP7xVXfJs
tPotG/JvFUtxRxcoRJboOywEdqP6veb1NS+czEq2nJAFgHBjHZSg9eEaT83PaDo2on/JSuU5iEcn
HCNGo6hionQFnnkKa/X5sdiGdDnEVXvL6fbHHGXiIW/UA476q3Z+qgtrZ46bEuilRgJoQ1mLPrPw
HP0O5T2e4m/SiraTucD/GZ/KwTxu+vQDh2SvKmJ8ISjE5N++BEZngqrgEGlNjLfrtYheLeg5ev+Y
bYf7ztQgWEIBCsLKmXBQr2jqL0qnXONVlvyJ+9+FXPuCILS5zmjz0NdNtwmqFACwK6F2wgYkQPVM
hq3VXcvkViJrV4XDT3dwHYO+F6B9b8jkDkunhegYS5eRdSjTuOl69hVq06WNFE/thrWsj/4ATR1y
xbqhaWw1CmR5uE5Ns4/rhRxYibREOhtVwtS28Sb2dw7+rlaFo6QAtKiXHhS1baWp7iQHL32a/wqW
fsSgvEgsr8M3N6qfA7wsw/xoQbodw8WZ5NvDSH6ms1U1tIeAKlm8nAuMKbQKVy5ICXV0rqbxLcSV
Zmy2cyZ5WSonXFuM3BbaY3uvoceWmcJBMslHaCTKXUw6fDd8oCHVmXkDeB+76Rz8UeZuW4/xylSv
Nfm46sJd+wjyrnTpCBhPTUZC2yKewv5q5uZKam/aIDllrbihjbyvsd9Gg2+4gB92YPhJpaVur3zE
9imledXAbktM3SH0QExZ/RGZthmstzEkkScRK/LC2MLiVGtrsP8WNZj9NlXn0PjEn2DmRDMnxKbV
VU6RMKUQMNTxUsfJprDQZVj1unmM5kZKLAkLIdLcKHqfK7JIUoaQ+VitZVV3tfQ9Up9NbdpoErpl
o7vUUvXFRNyT64bwO8PPg++WKrBPAcSDJ53DzVpIaWsR+xi1D2F00No916tRfeRm40Vp60kKJ6wu
qELmFe0kaBVGUUCwlf7dUmT25KmVBgFj+NdTXQs388ppm0Gv7+uahYwIUbaetC5c2wE3Wxb5uY07
JDGeIUCzPUpPKeWlxeh1gjyTcC5GJ1XZkdum0xJBKexksDkEpQy8GVXM7fOEcWP3MUDjm99SsG1z
uIlQWVXm4Fkzpsrw1bXLCGoNuWBEc5knVKz+2CTM2u76cmsANJoA8YGCPki8jAFI3PSjTc9pCs07
fx75nnGCl3Ln2QwqHx1+Ez06fOyNGS2GjNTypFhpAdvWQlrbiQ0jTu7/gHot55hrf+Uov1etfspS
/CHNYq2z/BsCveWWoIg/zUNjx9yuzqYDhbCn8Zrb4MKh6tnLOrY/Wnpxs4UH1U7Qyktnmok0JJk8
BZgBaUnCm4HD6HCC5qCbw0GJ7qK+RgqDyhYKyJIiNcETGlpgZ4tVBu++UtegB17HNdOO85ZpW8DF
yKhJC3CkXE59ndEEuzq/jiIdm+gagjQPDQgT6X6GL6yR6c0qruWvUnvq7eQfAhL+lmb3fwQSBnFs
CITgrcl/C0gYNHVWmFVNl1w6aPOmgJw24emN3b3O8p/RNqo4eVxowrrmuCBIGXASZU/Cn56V9diu
5t8abVXn6uqhhOwQvUCogh4q21CI4cr7NPnT3uieauPQwOHD6YJredoX5Y+BcnU5p0wspdmHClG+
DtlGKd7Vawj1C9rZsYKnSY3+h/fYH6yGU58H8mZpz9GnSOEyF0TpcEKiXNfUrdb8k3jk37IpSR7g
HxMpi3g41f6LiqVJRwVYdLBOVePl5BbmZ02sB/E96zL3x1Utfh/WwQWMDVIIYhh4JnPz//yP//a/
/sf39N/DH4yEAJDK4j+KPj+XcdG1//M/jX/3HQj+MEGdDIK+5Mef/8t3iOImluZE7iDbJEcjVG7w
KhwB7itbWK0pkjsNGN93qqtSAKSWvTGo9PIkZ7ASeBYHI6T/JyFfxhIrqi469AZcSmt0kvEcYSDU
RnCGfmpd3kTFJgdERc4QzRlL7zs1GCLomGWhhArCEcJR5QRD7ZbRvGqgwIemtJKk0YeGfW4rfjge
6fjrhluYFO4S1BxGV3t+lQpWfVG/qjYzTJqV2do0I/nyE0baHTKT74Z6coZrmEETkZrKzdV/WOP2
vxHC6TJSRUUoslDlv2Sa//IMF/RahTy3TOtQwJm4kOYQphLB/BT6hf6/CTuzpkWVLFz/IiMEReE2
M5kUUBQVvTEccQIHnH/9eahz0VXfPqeqo6N2d+2vCshprVzrHVCbA2hFEYUOwequ03SkyvOg4Xfd
U+ZNi7yUFcJ8B6nhCBBmt8haCjIPZtP2vCr2noExcW2zjiZtENv44oFiBnljtbMYkvR67F+YCZ3u
7I4q7PG+ah+S3SO9OLc6YXF1Azv0PK9rKONfiuEnMG6cb9Th3rfF2aoBlurXwIKXNR60a9pvPb0h
DAER4rrZ6+NvLb2dFscbhQE0JC/jPTwKlL7Ame6bGolfhUY7ypt+kTcqiwbssBYK5pfkQvQ5Qf7S
IdnlR6m/NwfaOzmtnSPh/I6At270bgdWyiWzcwh90Jovd9hTC+qjLYuu00tSaP77Uv/havfrKPpj
mn4s9QKU/n5X7F+hqSUvShMUoRCOh6tE3gBkySACQHpH9OqEAEnja9/eRLUm3Uow9o+wxQXoHy/0
E6HMaqk3tUa7iZNxg19+oKlr1qu8nwo6Btl5/CSNa31HVd9Lv33knkaeoe6nATUIbsbN6z/Itb/O
lt/R0Vod69qmbrV1s2m02nplxvDbmp033qdb85pnUWtuN15Ru6Tmf6FAhwJtHc/PM7CRD+QxIHu6
RayIGvryzWFpgnov5nr4CycN+UrV9Ig7wAVz9COvbqLBDCDoSSnhEH2u6GJwQvx91Fo/d1v15gbe
fK0mxL86VMA/33x3eJvm4T2n8EU4KTvaGmZS76Zuljjn6tVSu4d7/faOJ6+R3u92/hjsrxiqUPGk
u+de3sMcLJo+vpV26+tbzvL1IX2Rd9EY3G00WdU93r8saGarKjGe99v7uHw7z7k0miF3iMtJlS9q
JJJGd66pvR7kCWUlNN+vNwXJVew+C7Ln+k1xGW7Y3LTJHEGa1fwKtdc/f/5xfv8Hkf9rNHQdcXy9
CWn5l0Heb/N41K6N/HLc1+Nse6ADMLmvkKpBARzBKns+nSewqShyZqR9AvggipKJvqZPyXKf20c/
Sy4oZwEag1gwlyBAViWdDc35+5TpfxrJAL2vVyscXihBxmoyf39O2Sc/3vYHGHDU6ewSVVSS887j
Om5SUcaIGKkqrJXP6n1xcbUpSqewaDnEFnzzCMz24QKW8h/L/4dT7P99I6NuajqZCf80f2y9/AbG
Xd89j6gfcZjBv9WeVJU2p0cL9kh8QWnzllj1cH+Yto+bdm3z9wH55R3xx+7TcPpsabxAo6lB1vxB
Gy33h3r7UDetrv6lWz7P/OselYJWRnBAU9bozLPF+wzfGZwF7zc30GxhU1I2sAsopP94mf8cQ7wM
ZFrepg1LkU7kn7NjnU8XA2YnNCZz1DKmn0s+bOVvMPfxqUYQj1sUNJ8awDXt45+41f798frPDISw
2dQxGq0Mn6B3/8ogf1vBzdOzfn3kzTxiR1Oh+lItkPPZNy2SMipfdqPKfeVh79QL+R1gjILznbVl
mOhygiRidaApOP/HttKs5p+j0oJgC9Kt3mjVcQlooz/wY4peOiW118l4JLPkIdIEHI1KxIwSsADj
j94ZsU+GWRzGhVxTgbJTA4G53l1R8rKtgd1qqrC7Tq9ypnaogIS5dP3ZXKUKBZF0L7qFPIRH4WQi
2Q178TYNAUUcJSLFPr/L39z2ezvlj09u2a3Li+O6G2wu7GUlgj0ITf8sV8nZ7pkqnHXXms/rpTSd
6GYi6VJ6qe6WkzWYZEn7VMTJJskEdULVc3KRDApVc05S83EDkjUPoRrESiBuu72e5jQlDHYfZo/w
v8IlnqtNkz/6Rt/5rWbxS87lo9N0Q5AiXqH6vnhMEyQ3FPQDt9t9SZRfhW8GLtFeaOs1Aih2uHk7
NMwW7RSKHwJ8H5trpdBE2suFuwnTHiAkmey9q0jjs7jwihpDTN6HKrAlBm8H/qSUcep0D/xExuDw
qWG3c5D29mqfxUMiuiVA08lWpxQbDd1svtbtXfwrz/nYmQcBWQCdQGCbJiJD3pRAh0VbrNM++SL/
00RsvMafMm2tn0UhKsziERH9VM9/qpklkIIWyYRGnQjpLoqWW5fLpPvlSQe003uZQ6dF7Owtkj/C
Dty6nUxvwj8pzIoYSV0eVO+tnPXMUF4av2xLfFkm3NQUIrtqMu0/bcthEVkCjWqRCZEUonOWfWBz
/lcGG3A3diFKJKumyPMLqxrjwAWatFFHMXZKvvbIp/aF85Jb/syARzltSkWM5yxdm3IWAnZgCBP6
Y5gtnHxT3vwujAkV+uOW7LXVLsgZFrzEVKvz9ApxUnXbCROWI9VuBrmrctHrOyrUWIU7+RJHwc/H
TdnrbS5iENlvES7jq+zJVAP9lCLeTtDZLHcq6frLLs9/sNjtmrQnkb/Zi23aZUuED3EVqI3x9/U0
9VQPV4zyzoYxnSX0elkGYrN3U+iXjpuehRtCWRJLL7dDP0x6yu8PgrcNWtuhSeTU4lluB5kU9kB6
HbthL0Qh/aDjek80i/02j1rxqp5vLzNmibq8YLoyMUjOqGF9+HvwmACloDZO4Ds8uzt0VMr8zdKd
VF/e0xmMiU+iZzumADVViCBxHbZJB561t0ig8/HpmlrOVK8lz26c45jw9pv2Zi7QhnWdvWDPJAcF
zEIEmfjKZjCsi477mQ2qxR4MAnsBat9de7V+cMe34DA8yqjehW+o0tsQ6AQnjuhHi6N6Kbq2mEfk
nb0dAPsUcVANWCancfQQkrqABCThfMTYEt76417EJNqC2xc1NZeT6IX0YKf/9PbuhMEV7uLKGr0L
TcYn0UH77uK6VzeQH4GVANtrfJKRn8vJcGpvL+JkR1wmnN2wMXjLZZ/bDK/67NIhFgcn4G8brOhQ
Cnb1wnJN3mR8Ry3XRmaI/awptjF2WYhh3Zy45nQfzFIwjNO4/5UDN6JgKyfVix5FjOfIwIBjLr6d
xZY/IVc+dExlCuT9UUWbrqe4JjAoPI4OiyABQ0BqJ8a210Xe0L5yRk9jSWrmcXuP5XY0nNaF2y8E
q2eiFhtmf9RnR4WlGnzdgp1diGHpYaDQ7K+GLdF5Cbnaqcnd5mt6gyunnRqWdluxxinJM8rReP2S
EeUMwbrIOG0X63A7R7ErPridTSFczsipP1cnMcpUaUdDQ1QDwZf2E5NJjNr8sgTPl7DdF0dnLEeU
Qd142/AvyrOUx9cFQxvraXll6V9FPNVZPNPhOlWUlFQUIL8v2IG5jEbTg/DFbXOfZPaTN+IpkB/E
0p0LFe0Emmph5Jmy9/DCrn2Rvntxgy+620AZF5lY7ESKBFLITq3OEnYbsFSRboGfeIk7QD616iZf
u46TdOUwJrioZcwml4BZunHLR9qsIezhpMWxI6YDaNb+B/TjthOj/tdbiqYzEJ2v3RYxo/YSowFv
PLxVw9ZjZzICC3dYjej01JnL6Izo2kly7gcf0RlGtJ79A/t1bQk1EtKrqa+zr9SX7blY26PBcPMU
7k4tsKNiEoPYtf3IvwixZS9MEsQN1G00YHYCDn8vSq6hHa05YlVcHbdy5I982E2CMTvJPhl7tN2C
jBQXJD3djtcbdhd7BULBizs8IxhmIkAwAiORTGykqaZM6nDCXy6SFkGFDTpjq7yrF+J338K3xSoS
bFxiQuBnwpWBjPguDnyfNa1J11IPMdxqTAn4GKZy1RQh5W6UAgdToq/feYjtg2nxqr2ynqDuR/xD
zVZOp15/yoqcc0Z/Yg9pStWh3CcayNyKUeCt3ZNAcnHaVt4QCRSxHNPrEd4C9bopb/gUC7ICoh9J
r+zX7cFcRINlf9arzWR/4usymA+BqKKjXHcXUHan1+5BdjM1psUYnCTXPQkQtSOj+CmTj0w2O5QH
UddAT5ecYYd1SiZ6gQ3hHzjsVTnNTmJJl5GRcTBHmnDEXVI+hAduQdUwJGnLwGQK7jzR19nQKS15
wULRfdz22Pp4jUyHbiS3lypgnGXKVpGbYbXzT25nvbNRaKS8KCZyPWqwpMClqlXwImijlrj4sqK2
Jxde7h1NuzW7ljn9lSLN+TcN4YC0zUT67ne/MnGHXl1wLLkTU0VsSRmRnLnLvQhAealt9yPircsB
rYqlGxxlqaIRuuCeZF9sp+uHZLRUNOxGAd/KZ8xJw9YLGGBVrsHK2w5YF3uxef/a2lHgTTqDHSOW
uXb7QB7ZVjNKaKIlNuAieUtFpNuLxJ16hUS8moLZWmyrtGzSFMNMNQTqjMOHQDld1ZTNGTx7sgkj
IhBrWqx2PQ7Jztuzaz66chcRc+HjyatFd7wTESmhE+wV74ZEsUhz3oN4wRETd+Sgg8aZ8A5i2D+z
EvrVArU7DdHdA15+qAVrUnpeFVvHVw6pGxNDwpmmhkjRYBTrODm7vVk8ek26dOKrxUdCNeDgtUOu
nJCAUbwr7cVLBJyozcFa5/cuZDV/v2P80gr7333rv8n8jyr0vSxu5UVvPpKQepNwCL9vMXB2qumz
0TYnZfabQgadu1gUsouie8u2p5lyWR6uiTKkd5L/cPX6dX342xtVRO/fbj2XWmtXezZ5owbx9yXG
uBsrgkDNnnjStz9ed6Y6Hw7UjOXyD9GwRiUF9Ldn/7iOl8VxV/s+G48E80qROGg1qGO4AecRpp+w
59t7uw/KWC18e+jth3ebkC8jKr6SRJdA8I+5+fP+95+5afyoREHlLN7XLyORHhxVyiB5iijpOQRE
gjVIYc6m8dqwbfSV2RfQNRW/txPxQ/xrTv6sLP33TX4UBU7N1rFef5bfZJyySJyez38GroAGMLWl
HHpeN/7XI//18dUt9LdlsHt/NCDrfLwhln4/LYn3s+VckUZKj6A97s5FPBwP/7UhfpX3/rIEGj/u
/N93E1Gt2/mTqHQ2Yx2QBq+OMrCn0uN48cfjv0+yVt2W//a8ahx++04TuaMyy7hNgwhiweP3Qngc
NKd3MUIR1OsC9bv8Y9NTZPrHQ6t98NtDm6j4tJ9zBvfCfYJE8ywafe6o69lekKxYvuanREwudwPw
MsSfZR6m3M2464LKISEw/flUy/kH601VmadPNDzJtoz2KlhsSzt+S7LBeGWvD2Jcc7b9YGtC+5h7
/NT4Ie3pXk1Ijzm0D0TLh71dD/krfoWoocsplHF1cNjsB7kY/mPEf5oG/qxfNKrB+e3jX9r80zZv
bHJMW4luNG7V9irDhADo+k1BkLc3mny76egjXJu84h8z/mfN77+b6ceRa7516EN7Bh/DWVlZjJlq
8ghQTpCtfxTz/rmYf5ylxrMA35WXn6SbHqOwV8pEcIkIAvx5xJ19qx7/qEFr//24ht4wDQNfbAuM
Y/vnE4tb9rnWm3hyCETLMCyjSoIYkawhF/73cbSqw/jPnfPno34c1t/bvvkBVdNEztY6i1v/5T6H
1/g2/Gwe4Wf0FQDSnUfcnlgAAwHO7sSBHAr0AkV5MGpNsSswtDFhDH2BtPkZBL5pIwdorayoWIKK
1BvisNxN3vFjCv3otG3PXivUWmj2JJ90N6Bvel+0O4fBPDW2je19cVy/F2XSGN862ijvofCxoxL2
sg+j3aaBmg4ooClaSWAlj5PjsrH+otqz1PpwZN7wfyhVLPlX87Zj0Owjt6khk1P9irpaxknfR284
n7STz+Afo/j3QTR/xJjiW3/eXyfmC5U1cpx93Dc6OUWwvz9F++FgzZ77Y65+VpXrRT5/nGHIcJrX
OEeOpN8vdSPFvai/P+nX+fyXVWH+iBuwMmuFVfAkrKWQXbZE7mURxPx88PShjfqly9QDFIII1vRX
3AgggGkkiQdvvjxhvnKXuy7skuXhX0Pw34D25xD8CCw0Ry+aiW9vtTOk8xyeerkcTBr2Z0ca6/1r
HLT/huzqcYiQotvaRrL1x8Qen1kruzW1c3JZlfbDfnSeaglQWOl+FhbeRXy3N06cf+Us2v/7K//3
2B+ZAvoOBWBX/Zx8nWdycTSvcolsu5pd9mJU0UnI/z7f/5+V9b8H/pjvV7t1fms7HviSvb2du6tA
x0di/o/Z+9EVrA7tP4fzx+w9TlmzqD0ZzpO/XzRdzDS3dehpWOL2X4MPHgS73n0C0Y+SrIHF3RM9
emOkY7iq+U8X3j2kF+CK/1zuCFi2/hvM/3y1akp+i2f66ZA3zlp5TnY4+8DAAx+4fX3sG7rsK/wS
5Ms9rMzFbVr0vsu9/YpO64zKOeLiXEJvk5zLR8O5Rtng5lN+w9gQaLrSvB6y75jWQJBzPuM2eulW
T5d77xt8ldGjD0HYPvkahfGibyIwDgHARUnCTkvuPQ+MQFpSo6b3Qf38tnpRtEZJwkrB/rg1UR8j
TzR8rh52fdEWL3lm9YPeD9o7dHlU5r3co3ccaArF5ULelm/vGIPMVo3B04NrqbCQKyovuwJM3+QB
fEmX9dF8fL3J3fSSS7gJDQfj3cqiwat5bwe5lU6GtSrYoKpMUOn0F8Ea6d86vg+IUpDGUJ7sfDGH
PYdXjAZes9oSjYmAV9ZS9Nm6FjcByuLUtNEIDPMUUQUJkEHSa3hL40bxC3mcLmuBMm7SlFUB1bDN
QDsrxM26GqPQirPIdPPBDY9L8DYDfHIaeNUQeQINs97Me8SHaW5/J5U9bj8PAO+5R3uDD932KZu+
BsuFalyrsqjPXxKyqe5jmnfhfoKYN9fSx+bbRVzt3X2MspnFJdZEu0O0pscNDdo75cXoKpHlB20h
qVKrRtinm+81ovqwCeAp+WCI+sWY4Qhom8I/3nGm0EdYRhpeba6yzr1rgGxP8DBjttD1dh6jO+qM
WWAaEFD8+rWrnxEslMeW81U7DpenKBEESfIOLA1vf0I6V7a2RGkENlvnrkl7BT1FHdkeL6e2ZkCc
GmXwjR8oCIobgfWOcmf4MsE6wOAA3nLu7wv3dFPWSb4bEmlfKFHaa5gtnvMOvI1b0zaQIaL3lKvv
6nkNUQh4fX28FVBkAzCl3xyYnZkp86/Pn5yzmK5+3gQnJutuRtlxaKCGGNMgr0EubXt7oPpsY1Me
F0/oSjfFy6ca75W0xgbpLwZwiVaG76dL87w8eVDpy688mspC2U5XzwClnEx326smos91H4UmnQLz
zYOwf75ilY0OfwmDwH4ri8X1DE4J363Th4EKqkG7Qz8P9qw4L3B1OIKMB/C1v6znWnxB1RQfoatE
1uRycszc3ddDjTbPq3s+doqbb56R/IIz6F1xZ8dxpO7yjXwI4P68DPSKjSGM1ihrOhYwX7jp6L43
enfNQZbjjHUqCqvIEvWB3uD+hBjhZXPEqIU2DMVSzX4N0cyX62wMo0tq4zO/HsLd5uEZYpeM0XlV
2zttlDZl96N6eCAgEMiHdru9OjsbD54pNFnV7JBlRXgRSJh8+J9Q8Nsldyp9W7BU2x3wfXEfoWA/
R7OwV22uJ4Xho0KgoDpzcHaoHHKoofWetC6+vfYQVV9xVo2TwC5OmMM5CCIH+hIFE3MGyO+m1ocu
ZcKns+vXB6/YUI1p4+xcRvcqLPl5Lhc7irSkaPKIXfECOIKvUyGj19BaaqG2uC8ynIDomzx8wB9F
BP43Aloqbu43vPZq1H7vilZkDz2SStOetlI+fm1fne+wFZltYQ6qE5GJCIAa0ci9Dq4cJk7lHjYf
69IQLzsf4CTV0XrYH1CVvKnKymI+aoUFJ0Sr0yZ84ALQ1z+q1r2k+Zg1uVu3U9NwStDCElglIlD5
dr730SQ4ZUAE5bd/xqDzBQsAdqDTZNydAguMYlqsmevoTckRCwkH5kfy7N+HsDWggmp1oD+wFRyU
YgDsn2lbHTCl3dsHbHer3h98ejHf4jghy0kDK4iqF/leatwf28O7Y/SryS2muG4RDZAFVViUY65x
9QAtKX0BjJCTMXO1qNeKH9sawaNq9aFIk8LHFYWC4uYenBmuF9yFS3cDk1VuDIdzJXxP2jSN8Iw5
IyLQmhaTT3+e3Cf7WZ3Ttk3mipTHZUpIRk3qgqtT4aIhWtwSWLttnOqROync202pUp9qnBdQxz+2
lu6wCbpVW/IYoaRc7BTL5aQjEGZX64aNs+AnOHMsOte9ctuCqTq2ei2X5VcEL0jzpns0JSwTnNMO
fhtXKviER880uuzPvTWsm9GRo+djGxTqibOY4eLXVaIqh+3Xh2PnSX21B8RqhxtsxaUT2sHejdpc
DdiIYHjrouS/c/XM4LnjZlOlzL+cmjAdyiE4Fcgvy2IzZ3kdAjwzEsu7rI5jzRLvNN9C2vz2Wx/s
hPbDEx3tWperhNFnTTbBuU0LidMI27DyaOlWptTbGsYuOJ6sWgihiNqQpXcW1moef9P3Sg8ZqfGn
Y3n5ksvI3ZCmXRmOtMJ6ZQHCQnt08sU3LcfvFAVMApt6ueUYhJyLA6kNX+fgWA527Ii0dLPZdQQ9
rB5eo1vS7EDU00hXyNxK+tXGXpySogYnCouSNvLDEgHqbEwKayHwIYwVemxk82/FVBkp4WIeojBr
83PI26a75AUcGesWftrogcC70FFjnHo7t0QflPjANDwox2LJY2OzZ4j7quD/b0+JsTpG7xTXG1Cw
ZFE71N3FfKMPHnimfKn2YnxNV/wWIsDVMXon+eie7fVjUo2g6X7pO0ZP5xMbPucL/oMnF/EQTtNX
/O41+s1IW3Mu0l+qkYCQ5kRQwkPs0eQLa7U93fxPfA8sjFjKTq1bxwqsvgW2VUkdxTDu4Z/g1LHF
J849sfEQ5Sg7lREQ/iPyEKClYoNwQGxT5M5l01qWSO/gdzQ1MS059mr+XeK56e5VObk7N45P6J94
3tQjwz+5EOeAZD1HL49Tme4KZ+ElBPTTOap1aWvOY/EM2gImNbvkElSJWpFoZIhEi64xmePo1Jam
mIs+oJxDr3KPy0e1QYnkxkO9l3WWHXoJJA10dw38d84Ri+pGh2BtPVwjzRasFKYQ7g2F7h2QBw+c
9/LTloZ/nhCPGAqvoVqcCUhS9saIR3Kw85OxKbvkol45wv5LNjgKrd481OOad/Jrvdb2i05vC0km
0tRDgEPRFh+y/rGrOfjNBOaImOmfAJp8nTyq4aDUdK0V4OKOlbZ7p0Ab6gPid++6KPpNGyR8S5qd
RmrGBZ44KNeeRA0K3qqhiQdF4pMDMcWc7QBVDOoDbvoHvGZeXdNmA1rBeYmgHQ5NkNvcBon0B3td
FCAPw/ZyTu+yLqGntr6yPj7AnxCPq/xsGyTY7pf4LPaDfGA5bTwJAR90G5GOC6T/mOYHVff3+CjV
F7r9xEdAvGaoL7WEgRQv2tlfR3u4gBB3jfH7PTRZyTe/jZHRAyegM2obCOqk2M3lyCEpAH83rAou
cbMtv/ug3Xaz3M0+5GFBa0ZMorUFKI5WbkAE8+dgObLMyTOnCUI8B1SuDqBhAKXvOGHaquZjZ7qL
EQ9w4GKBenGOA4NKX2mz3on4ZOHIZQK5gRSGhdRzVbl56iE/y2HSOfQr20iszeV5bLIHXp1mRHjH
pA1pxNnRvdCYP4/aA6S8Aq2Ny3TTf3v5yIqyTj6q4yFco9M9fNIJvNN811h0N+CsNHscll9AAlph
IoBwUPeryh26RLBsioYI12JzDTIpixt14ZP9GvBgOQJu8rIu91LH6uYzbKPPayJIDmWfS4cwz30T
Iep6eEIf9JLs9GpNIITSbSJY9fG0IyRzNMmc+sG7cbDiwXZdWrhjFBBuxHmyNmFyn9UBz9aWhLNx
pl6GkVLl1nQeA7GhajV8F+mYzBBP0+7nRbZoLOnKH5zX6BW+okv/gtklQ4E+hjx6u/51zNHFcDfS
b/pdlXgr5Ta060dLne6KjIbNdZG6M8Ikrc/RdBhBrSjP3ofi2FXUcVAETBc/gvaiXMNJ/gKpQzO3
7luwCwC4QltF4xdWiUUdHBTCHO+0OlFibESQhC7i8xA53kWnwWXwDQ/xFdfxcF6o80fq0Zz8ZRcc
xx9TNlZvSsYkLYsHd4HSKVtwQjCEUqTM+5bz+fXr+yk+yCWiGkdd7A3RlC5hvgT17tW5dB1wHMJR
gmRBH+Z8+wW/y4tjCRYLXlhNeXLenhHt8eQsR2/v6TXhxI3mDqb1QJlIIdU7+PqFcx1lLx9D69G+
g8zCAxhUhfTgGxZaByAoXtp3Te4pKFpOPQTV0QPh00Xl03mTBcGHkSBz6qSYiDR83CWvwfakh6m4
InD9gUDTa0E2XNTO4ozKEBK2V4kpAfmCwXYi8eFNUq1hQyVuYl2H/x/N0Yas7iloMq84B/jyJlCF
THAhPtkZptwI2kgL0hYSCxwYdeS8vHvuAFcisUQYEYkh7nal39zucvlhmvQg04mavdt+VNZeAjpm
G8hUeil67ZaHPwkuJWj1sPcIicSX1kXy+5DKXtak4Ii3Oo3eIUBpk3DziZ+auCAr6HKC/PIxrEf3
g6jHdcJjzsq7kPCfCLZcx1phK2rZH6k5H9kK24GVWP6NivqOP9f2984lpsQYmri34cX7K7bSzdrR
KkXxkzOv+pUb88FvhsSjL4lGCX6aM6aLwRoFlh5lUaRM5zgXCG4pJEZlKXGHy4Z6F6EdWw8blb0U
oFl7v9aIuABZaTqc8KbSNjV3n1z20nRyetcvWdlDEhBhHlRBhe0BfKhqG1tDDk/3QMsCypVAxCx9
fjEIPOC9WhA5iD8dPC/TqlLrGL3PlqSMvceEjbj4XiNrZYavLW58iKtLODeqDAuH22OH9IE3zIZz
+RnUPEvw4ugeTK/yHSzRIcCe3Oxdfe4yp6rDnWeiSDJPEyuk+eVxhC/tVez6h/UHSWDSKE2Ynd0a
FB/os3MEhWvQWD1LksE5uJ+qo6D1KggFnpruB7TSzd3eVHXrRJ93yGvyzTqARVxNr7LKxAGCi4eL
IB5eiw/3GBv4vz4WDd44t6uqFwUhON6NFXRz7EpbWLjSOBpaKncyBovudFQF6ZykjNuyg8tdcJ2Q
4YQAjWzOcopGVR56d3BIxouzuvrUXW3IVcXD/7IuUIC380nlyIw6IxdDMz0MdEYfLBy5OuxbCHWv
GmjDk4OEmXOlw2R5GSaotxAZFYXU2YLUDzcFeb6K5ghEmk/2NalPXrwtKjcUsDgaxDkF+9NwapYw
3VIMbujlojVEW3fA78TkKhHXhY8Nt0q0Z3t+zdDKRz/sVBkXOkTmiDWocoLvm7eTD5ZXaeMUJtnw
IC1RD+X+rqkboz/U+qikk1sDjeCsVRrF5Qf32DSPxtweXOyt/WpGPuOXbYh1y8N7nMXqfJYUCuyT
j8QEk+ueOKvuICMZMMwJqYJ1H3KXUNdCvpwfSI91EtqHzeep4+bMR2Hbt8RDTy4Bdg6+0c17drEA
Yrk/8aPGI1jMKTZVp93cWWLTygI7yqOPRSYw42TVtM3tla/eM0BwQeVeUoeyM3//FE11xBf4K4jD
WGVQ7Nl3nqBxzF7l3Unt0Aa3ET07twMrqeFdO+jtd40q/DY8xC+gTPNnrW7RQxGxuEDkE/N+4bTJ
b3Z3UiwQqlwQ0WEDTpw2uHNqHnMQbpI3L7+3uZu+yVW9T0TGpAUfHGOx6qWaxhXQxofMPUBmIKpz
7zxJzhXvDByvJrXZbmmB+GLr6BLWClArdkBHB5JbVR5ZNlGhih6RYe5TWENsCpUVQdXoi7M0O8V5
Vx+wZ3MV6um1Au4yoaZI1YAm2pnNgS/vKv2q17i2+rLqDf9VwfnENZyrFXJndadfkwbht3cfXl1T
cUGdPCfU2aovb0KBFtcOomnb65g7zBRx4T4JUohek9s7u0lV4tBdq/exj6BJDJbay67br3CHX5/p
6vYtmL29Cl47pxHb7K34Tj4NnjFzW+OfyzZe297RhvLLCdmhnJd32o6VZhSeHiNwlMi8ZojloLwh
li05azitttK30Fq1p9AM+24gneWewBOmbxyBHW1awSfJTrkDzN23cwnwke5ekAkVj7GONyRVMm6L
pydXKAjAHFN7uxZVWF9Oj1vmcl2Dc6J35m598Q6u+Ik546osS/nFnp4GhtxzXbsDvTZWFEk14IqL
xrAyh7xU1y5Z+Fb6TF42dUg2AdI37JD4AFyF+EoSUJeHPm2OY+kgAeHhYEpEA3H99ZHA1LWEe94b
wBxi0CnWTlc7F8qMm7ExbMVa+hibX8keb4JmvnYMhyT51eF4G/K+L5s7CkkKdQYKMgbgKOpX3ED3
YIVpE4YW7YcnBWRcnSZ35gyH0KQJIpxcF/AwMkisbepPGDXCNENCQFrAMVtOhQoyuKA8bO87zqiE
nfFOxDCbCyXrq7o65yO0vI60sRC8q1zeTY5P6u7OsnTfHtmGx3e7kIWdCxXqZlVmIW5miwM/oqOh
d+zU7Da+uw3XfwdG94braUFpnt3YbSxJF8BV4N6NrAEvonePakwlYP0Mj86LBxb8GbTQAO0jmza6
ra9fluzFgUxDcQxCPEkYiqH0XNp2w70CajMGtWgfn7FYrY8pdLVZ/fIe8Bmz14CciHOOBYPHSgVB
pVvQUD19dAbiZlGSfgA0prw9gB/k1BfnWY2nnCkcvVXWfUSPqHC4UeYjGO1YK3pZYMzm3NKHe5fs
DhoGJz5r+Awf2+PCJK6srdfgaD898niqZVuxWzYGc3+ORCi0OxyJhuZmR2s1F9d4l+IS74ag9am5
G73nQ7xXd5QdVhRiqWRc7dYIlALpQmNdcvZWcfTmtkGtfp02S9T5uC1kcLCd/7Aj63bhzGkofIM2
hx6nd0QBa9BQZ2Tr2LK3KrdQ9e4RtCnXMds6YdolkK3mAO3q9E3I15w2XqzI6TiFOo6YHMXWo5vR
7l/Z++/gF36MaolaHmhVJxd2AxBGNCKYkwdeni8CoG43QPZP0dTtPCpT2851cfEL1fBIJtIGhLAx
JlooToN7m7OmyEro6yBXRKOmmoQrn8YhgsV2dcwRuU3qtXf2ez6Am2yszM5s9hl/thT70TqlQ/LZ
lDN6G+XsDAKRI55aSLd0TxjjgvJwje5zwkgM2kSfe2p5FLdIqw6hoXT3OC78A+shwjymjCxEelIy
lLabYyNLQoBhKuVnKhdnLot16iGD05QFFm9aPerjEo/6uACRvx/clckOqZNvVFtkjkEudwxGD8GN
EHdiDvx2lz6MW2WV+qDmzEeoyh4XGXce0Hn/h6Uza1IVW6LwLyICZBBeZR4UnErLF6MsLVFBEZDp
19+P0ze6I7r6HC0R9s6duXLlWjSEk9xTvRbVjvM0VEwlkEjhSHvxb36Hb9JUipAjh3tHnJnYiPNt
xqbyeNgMcUZQUolh3fzFxjlyzh7BcloXzwNmTzyZXfQI3geJw9rNCOrqQl2Vp8Ebo8I0HhwilkI/
J99qvjynQjwjMJhfJMzJ8VX56YgrCHKun6FCP2fYZaQZHAdQA0h6SJSx9wEwo/BAb5xnTG3K7qY9
Q+Pby8ceb4IuSVQkNR0/WkwkjTXVT07UpDS2EZTjrJJDxZ4CfP7dFhw89jQRziw4UNi3i9KEmRI3
Sr9IDOe5ZlYYRUraglTUp2vAjnGUPyZlwC2rkLKaRnNljrJhJjD1iLgoWDATDZ7AVmwlUtEhSqnI
OKJ84zQNdVxsHz90ZT7B6Fk8mVM9LDk+ENBFJwGHJBNMB+C0DkgoLTg7qQWwgUbhuQecAeJpIvEr
vrczxALEbReh5WjltMMqMK14yhkGTY/s+MrqupFRw8IFrmChgz/zpbgkJRD2D+9moAXloLd6DKhc
afTdFyl776cAVovwHeeX8k0p88Fo8YgJdToS/Tz7+PKOhCiqFoyl4zsGUm9e6tkGVMGbnmSr+lFo
hMrhfU2X0aSV1ZjIiTiniV0RKgwSQTbUmMoTaL38R6J+c5ivpxJoZvE/G/ACQ3vhV4WgTVVplV9o
I/xugEhxCQuwp1xOgsN/KDp6fyMba4mhw2MJap8zIA8JZ4hQvOZmPJYPnB5WZThdnNAA+iNLJYIj
lkqCM8vdAXtukZqt/u1I6+h07jrvEAITyKQzSnBK1yoTHVO4XgxFE7BwcOXT9Ogk75Gc4KChOrGb
+EikuS5Ek0ki0lNia9LEZM/0qdgpbIaQ42zcNEow9dTdAEoTFOvUISDEKqMyU4+MddGFSO7CLUYg
/fIgzyYNBr4KxZ9nTtuELMlCZG3V/0jkwErwNU1e4Rgw6ZPB6jGNePi9LlANs6WYIInq5LexKICg
0aGhlfhH/vtD5LfEFRJIEdahtH5H9vHR6+Ore+ocwL8l3ugccBN7uhNO2Vqa3dis6KnCW/lN1wZH
k6ueqlVzbhfVHC9DcsXJWMpQi/cwaQW7T2pS5LERfeLM+axy7t2LY0krib04VtAlV2Nk7pzGeq3G
oNtY/YIuwwK86ja/mZdTvUFXZSZRS8hj8uCTsZJtYk9My8XnwDIfJj4DM3R2uPbX/HhmQ1k6ePmE
DIYhKk/Godx8UUDPit283BMgA6BOKDf+PSESBCxMLpveNi4xxA9yYzLj45aeBzurOKuiVceP4EjT
ZqwIFd8HuvzTgiNbOdm3FF5AJqRbI8g2YW6FFNSgnhscIFwI4B8HwxG6NDplS3GGikOU0TnPak9y
0ZKyjxwd5LRfgzNmp5djdCg5DeLUuW43wPy32WMxdTIHSY6oNFwN8Glx97Po8DIdBnr/hWGUfl0E
ZmenClkghy7ZYYoGKN1d0q3xCB7nxgo8AbiNI3qP/bU5OIfBo3r80hYVIx/jbRdi8Y9gBG1gipvG
KpNn+zHMMChAIJmSQdA59whTF3BnTkJsBjxhRa1+Y8yALnBYh4Lt9Nxaorg8163OO6l7PZA22OpY
5W6su0B/ZxgselmiL0VQyRFE+tiHlI6hui54MoTHwqlW7BFYBJxVNiXMDFdZioak9B+gXoNT+1gj
skFlB2SXzmftdHQdJAv5+0N/oFdPNq0hD2jTFkwTcmeR/aSQlZHJhHTH5tqpmFMXkYLJTufrEsIg
iCpguzKvtR/WCekQ2mvBc8N26341l9A6lpjVVgS7GE6dXy0/W9l6JkNEYHk68u42u3qDhX5XUk7I
csFjLIEGk9dvS4Sr0CqkqSdaJWIXg9sTLw+tARvluW7OZaxOA177YcuH+fLlpjEFzdfT0dNABUvD
cCO1kPHGg88p1woxGqIJRxvueBSvTsssDuMSmgyDL3f77yLsG/tGkc4DDafYBmN04VUIv0xtkaF0
XHLQ977P9EQT0J2wwHgfhdPtcMm4iwhAIsmAJTS6kfhkmbAnjqT0T/R6ZmAzd5KymwPkGOK2upsu
ZdQIYnwwRyNH8+gNy9Jj9fOOUkIyESIDChxmz1sVq71bV8CdFnyHlzymkbwybP37HosXKeyQCHSb
HSqO6ImWO/SddPRiJUdXLKgb1vUi2HcUkHawFHWQu+us/y4/6DPN+ASuLL+UgyWBJzgTX7DTNcmx
fGIfT1fXbf/9kWfI3gFnb5swi4u4I1N+ghPX6L5ScYCNwvSovWEFPBqOjDAt6UKx9d7ET+sDAwQq
zwPp91BB5xWC2gcBwS0SR9PT9QGtBAxAB+mh7r07db7hKFRDtV6zCGrwN9BsbTFM5xkaEpgm+VMG
b1+n+xF5J5g7YkRYR9Ils6tidFn6y7g30vUwHJd3xMde9Aqaw1Ofl8qpLU5intzETUHrTIxEesJg
g1Z/JLWSpjGi5v3bUZ7WsEnL+NZjuOU0rE90419A19ZE8spv5efN2gFuEh1cR1pwo+PsUZpi9SU3
7scwp9eQf9LlTXZJWil59felqDYVRDk0+OhdNyf9iYcIdmU/8IFQHEU4UUFCnoOaXFWYD48IZMqI
aUzSP5b3QGmc/cAS9UaKJhcwjDHwt6BqqaN9UWv+6qDhBBsRJIrRgZxLjQrIBiSvuU2JLQI90Vbh
sMCC1W1p6TwiDdEs5N6Iii3tZgw+f2uYqLnky+RJMpV00ZgHjIhwx7ljDKAEfBfQ4OfRNQgolSP+
Ih0GpE3ratgfcSbci18t01LQVuRA1j1xsBU4Je/kiN7PE+FTH2ZOo9o50E8zyyeuWs4n3IzO0hBI
L+cAX/nCABBBZ5RzD+LH+8KVvhiZbJCRdrjJk9scDyiur5kkPJL7EHITcZ5AzkdqXAPIENKQju0o
vW5PuI2Vli1nkUg1iNMLQqCtWySdtCi+CRrq4HTnD3+Iw9oUlxN3erpxtqbepPWkXT9xbksBmYTK
vMEyZ7yJYTcEzB921zj58Ws4WsfG5n+v1/VNxYgb+6kE9x9+Zhem3vviZsw4NomEpC3c8+CDJcbR
eqmWwfuJ9IfqQlJV6CiNemo9o5s5y9YKo6LH7xIdoGkAC+3zMvFYgZPWU61DKE2D9oLVEQEO79dj
ij8Mmn7RuLHSwChd/hBvRZo6RMrnOqN/2s4Ghq8RZURJ3iNn4NqbHK0TGAaMPsELOtI+RXKxW39W
qWwPBSahzltdtyDC2MvIYS6Hr8F9vOngBRXN3wM9CKmwFMSDwcQfFn9faHEJMwzCmYF6kMsLIM99
DmxGpVgRevG/bu4OvnACnrkYe3RmC79OQDOITW8Tr9MsVoeI3yoXVj8GR3NyUbkS1ZL6L+IAwtMi
pBdcAUWrk35RLS9jsu+7RFo0CNbkctMswgR+cXw8OwCZZT68rOFOJQhe3/rvKbyaz1q8cB39LciO
WE3OXpk9xc/nverwf+FV08WAQk7v5RSRVwtxCHzMOHWINvh3lwEHDrZU6b6VnRcUEn2mjZ4ITsEa
K20ZXrZx0LIQu45WRz/p1KSHT4Xzqb4ilvQLLOb1W3B/IRS4e4n2g8bKdRJ3GkCdg1xuK8/VIbxV
SYVtQ5kicHIHGAqu6lJ6rEYzHluqrDveQRXwYLngz1+yK9RkY8ln7PzdTNHYZ+lC6Oj7tJyA6kbF
z+LzK0N5eiuw6mCsaH9ZGlYUtnoo089SSUFuy17HyVKHps6LFPWbPXJ7Bshzi9Bd2ct6qL3cXt2U
FAYTjFHM6Ts+HulkArsWhidBDRKBQomDk0STSEex8hNOrzJhm+KOexdp6P7VFOckHaKj1j6BRdMc
5at4rLhyIdvmt31vmAMlvtQE8mMlGqbOYKcBp2wpp2H2WvZYbKM5/HZYM7U+awxHGqyGZEfZNRSH
YJmw3xF4f++wkpTrxbHDpiC80WVBLfll5SgSoHaPOM7nO1PxtHFZ+BnSkC8PXxJVskVlh/YzNMgp
rYSXybs43vETxHHxtq1l75GekaIRyISUHa/Sv6dvlwP02AWKvJarsD49FRkl5Y38Rv3WVQsb308U
hBsqYcmk3TeB4QSbE0wHKq1k5mBKXF2GzQFsNWQ13jv9vhj/RRATpo7q8ofdJ3m2F45ORgwkquOX
xWl9VRa3YpvSqIRNBdEGb3Z6OYio3y1uQ954pCrkHgJGylev290+cUqxIXv3bFk0DqK5XEDW4zYf
NNgl3sP2nrwAsq5gTVevRmKnd9EeQsVzTFdQN6Zgw2CmXRbawUi/r+Dk1e2MB+eRKh8YpZ0pgscN
6IVViXHl3VKNbxGgGcOJUnVV+r+64N3JRVr/PXFQ8cPVuhZQvgquwKBoCD/Zog80a8d0hjv6jPku
GUQowYLYo0ZscAzabgHa2ARfv+8DwiC6/wSn2+FD6bQ0dv3lHj+2VCWTz7JlLF01s7drpE7/orc6
nErA8cndVVfiDa8Oi9TtiBuPikeNhS0XiY9auCit8QayMj3Rz3Q2mPInb2bPodpP9/W4ITO6bUV5
xuyGscovj3np3U/IjZNfotVOqr5g4SG5R2qPhczXEYLKzR1QdaohMpj0D0oqQdlSWowh3E5xUy3A
9Pz4maMiXV0D3Om49/fuqzmR4pFmCrL7mMJaNllWt/kbL5nCriUYIXMetEg2KtmkngO35yav7+q8
b8ZBE7Fz2QVvCh8BJuAr+IDK4Soqe9MW4hSuCTibDmh2sFM+9N6xamOEVpQc7dPwu7AjWHIXwYiq
dnmj1Gn4SBPWnrAix33Pn5StCqDC09UDAq0KtmWBlNkjc0CkOCUNQMWR7kW3ye1VjTLDdVPbsIjp
34TaaJlTLdAwcWgW2Bn2UEid1N7xu7rwZKnf2DlTEkLcZWfIzyCMeV3CG0QtkWXR/ksh2wfLJ6F/
PQTySdhBpV5TvOCW5E89zhDmdGIslzz1bgo46HCKrKXTZOK0F/UkoVfBCQy0BMpNxVrO7pshArqm
+UAybUq/0v7+3awlr4gvUPQYvkxtWMxZ+Pz6vV6OztWHhG+SiqBjO/vpTOPn4/C044erp7T/kZjw
bnO6Rz8YQESrNJ4uWAnBOBz/iiA/7MVY2zCIZvPBhxpa09S9NebAeb+8YYG0EHzdedrvlKl9ORio
5RnHFmHXdXMxgiORJ9lCxqwhM5vcbv5ghbsa+RhZeBlWzhDQYVvcV3Lwio7j4AldNdT6nsdEhpOA
3Ar7W7FH8WRjnlYrFTpOZqmHsovbbtHRWcPtDDnfqa/AU0fbF8qMr6G+K8ygKiAbvBLPaNeuNC16
CF5LUDhXpBGrDL77rtgRlGTJ1pLjHTbirN7pFBGtTxeAXUXBzJnGQjjgBj+ExfrhXQ9kJgrwPap9
wIU0NjwYyIiSUDdR37v65uY24DQI7zlTuhCNBwpfn4ikl8oR5hgXY8mkBivFNuigcn+hzgKiSRG+
sd0aG7WxWYlGw+k6v4J3nFSnXnc71jXVHb5MvH7xgr9xW7L8Ff/lOqw7UiNf+Wm3R6v0qpHkceK+
eQxtFXbvMMgVYPmIkwE0fmNxdAh+PG2gwB1UeCIAyF6TGCEUtV3rvvklaLJblUtrj3ntaQDa19HB
KOxX1CbqSvGVZHI+Ikoyoq91AKTKx+T+NQGFu0blriNZ3AIIOaz/U0ZfBKh0mYKpDmb99cbt6rZF
/9Ucd5dB8x6sjETNmi6mNlldOErgTHxiA7CUew2qOTe+hWUyhYwTc3QeE8N+eg9XnQO3/WvgjTXh
y6SBiNo27e3vEZDUoYQIZkH7RfTftO/zcU5aWvB8pzadERZGMRMTcZ3vKZvFX0bX+IbdToM8Ns15
TQ9/B3Kt4j9DvpI9LHLICnx+OPnWfS2ZfF8v3YgiSaexkcRqklZ1oLr6r5ib8o/Ml1OYHJj449U0
sYYJ/e657k7MHSzrk57Q47wuDVuxSLJQAtCt7AQ/HhyTUw+NFeJK0O5xwjW7XR2SvS14bEnngaiZ
op9+ab+ye3Qwsiqo5zfMgtBHZDhkYtLVG/tq7DcT7Uy0GKbzYZU6qvdZ8dd2bqp2SUvs5n8sRthH
OHdUYnpHFJwPv2f+wmcEjOnAJrmtenvEMUVatM2u5cDiGUjhrTDr9dXmoqxp+JnTnw3rHYfi9w5D
IRsIOaTT/Xc9vyEjT/xx0X5XrozbnQn7mdApRyM8fl9Xc7LoIq5eJqENiGdslr2WHQoZCssEFtU7
kpfC5bm7Rg1QPYp0uGFeeIrZ+rn+zDESAiwJb9tjQqP/cWCHNTtpBxvQo/mXUO4jtgEiq8fivraF
r8JWYvTSR1bA1S1sMIrKKUem3EKbQSlBIh5tAsFNPTyG/92Asfk2XknZsQEQoyYcvigVVX4W1/pa
mAtbkjFI0l/ir9Sb/f49oTxnxrxwURo1fzWrj1vnXjn4six7p4o+m+5QBAZS8p/oHZFVsda02Xfu
NB0jpw9TWOnMq9AszKA5ov8FbOLAy5lNuIhr1DuSKc7SYAyNJJ+WsNAI56AEq+6r+4KX6BtbQsPX
kTs6yzePpHdaCMwLYvCpmfc1z+Z6HoKBwPTLSfqKGpsxE/PpTpN0eaftwx6zWC39LPWes1+OoNPL
HYU+hj/E9me6g41rBytY9HROR/quTu9to+QKssUU28tvMDHEXXhWLEqYjCK0ttaD54V0lLzpEbbJ
mPpCgye4L1RbwxZPdX/Wb+9+4dVJ6/ez40qzg92wmiSlp1gqIxWqibEMUi8leg+PBEtYO4+GRe/8
UIu5aPjbWN6a8EH8PGn+KpYx0Pi23t3X2jfpvKV5n82owPLyUEHB12RWf6nEnMJW3VvCtQDSavbI
df6ZOLmT+yUsDtGhNHNbi3jc/EhAnZkzRX9G2jKKiPTI2xqD4fgUnsH9QGI4gqEjBfF8dSZhbk2c
dNHvJ0ioLeqvxwZxbk88oTlHu/ovHWYfIApIQeXs2jBIMJMwxMLyB961qX18o7dqgtnIYJwrW9HO
F0BBcetygrA1rvPpqgEXyw9jdjBdKcnj0g3WY66fm5CBJv5tvIZ3E4gBvuLrPAuVtXTQo7c1PQhf
4jeufP79T4vuO2QKYSSeSTN1S1yr7jtqN4PdstgZ3XEZfzaNJLcEFqFfLIqffi/91cQpzb9dpJWx
2HV2lUy8e2cGJANoy+16XM254TLZSvid3BmBItCuRqQeIh6zKY+YTI8FjkWCRcydrRHxyGPDRQRo
HGdJUHXZkrox52DDImOynakQRh8WWvh0z4wCMbQ2gxXH/x5GBlURXSF2Z245z5b6Qia5tO5wPzaZ
/Vij1GJ3KF091lfneuKpsKh5+5Q9f3Q0ZHsyT3MYRVga/p23V+vSxYEFlWbrkbzOEOADwuq4hxle
gQfOwsgCeZsnj+S+6Pi+U7f8UhEsSYMXXDcsfGx62NCwmjks2G0b/tDFQncqQJjcY9yF5Xe1zogB
uDDoAPgOb6dlkaWLAbFY2NfB1XpAqxSZfRQgxdgdsOxOSLLly7kv+Y2X3quhm5NdBVgsOnookqgF
9Q9ChrlfRa/NBF6qwuUepO192Upm4QL12BV026UCETMgB4thTJqTEPKIo68KHgj+8HmiEZCOMcyr
qHChwEOEZ4bMvsZwA++0pKh2aJzNVFd25QDToZPOcHjSrluLaauodXBbxiGKwTUSYE5UNgYphbC6
uqxCkuZxxPO5FMPeK5cphhnP2XbHYcq4ezK1K2sw++jFbsFt6yTqsyIQT/gO0zUodkdvGnTzFmA3
TA9b4rLJj+P+jI+wwB6L24p5QLYtC+dQoIEkocb9PYVJ1odoYNLl0/0dwRTaXTcv5vpCiF4Q0yZm
9SXaX+garidwVLfFfJrk41NOAVB2NLrm5UW2C668M68MIQCEbWHHXDQnW7BOo0fyfHKoEeHe/sS6
7lO72t3n1dj/to/zKkhdBSHBFcBv69UXqMPpXE0YZPdh4M1wI8H4wNZXre5oEFZPj1gTmImLyjlS
MUh3QT9+usous7MVvGJzHHQSEt1OXXRlDyKbYJQwYeb+YTZz8XSL5Uu9MAikx/URpQKNOWlgdHtc
0bzRuu0nyMxp5DbEAjbzKCym82uRhtsAQHoFAa2ioTdJCjLvI/qAyj5d5JQ5BUcLSZeTh1Nft0FR
TtwewxfOrfckqzpNyPghA6aLt/8H0WSvLKbgO5Vp+MbmcVKZjaOps4WsiCve02b94QphBNIfPwkI
dK66Hyz6UvP5lVJfPHxwUG9ilT/1Vxs1C+lmSob58TWsmSLNeyWKQ3IzFyxB4D9I6tOHG6Eq20i0
m0MB07OgRKtlDK8zsTDoJk6H8wGGbdtnZ05ODQYCTGzCJ4LG3sZZnvSQ/CDrTeGxvmpThPy9OU6s
hb5/bQDQCz9lVId0nkb3ZKaMGLH1ulkaKlnUnbUDOKWidLQpFwIE+lW5UvhwfuMGRz2MOiaRSs23
TMPm5dYr5WYXK6Hb3unpbNTO6zfFMOsbLgccF6SWgTwPWfmjakuDXWABbZgcrzcWLk6lVPNvs37a
BpSqclPDXT7rqSV9IqP65YXlqk6X73OeuuWoeMsEFLXmTMgtvfJ/jKdL+vnJsUNB9d7N0cRrZpiZ
cjDDUceW+5o7FXEYBL222dcfDEnm6h/2S9O/G9gc5zehnF4bTebc4mqwIWXpV1w3x9vE4r3yX8/N
eWwJAQW03+MCE4p800YkFfrv+IGW9jFfG23f2dmi/FF7yJAj15hflwy4VMEg4YCk37/p7OeCT36m
c10/8fe4v2lHjAi3ZeWk+VqGPCF/iepkVk2stvJetDrrABl3YQmc43CaysX5dVuxpO4kLhDniIRN
ux2G+NrvUARukDgcTP6iY1j2eMRSE9evRQEnZTAnmZNXnkzKA1VJByH0i7cpk/xkwQP7UMjCQnLP
ghKnP1ofjKPRCScaPbxM3ugz3lFgqNGtBViOlXcbFlzW8Y7zAn0+81VhXTJTmX/IHKwr3hmZmMNb
jvuUMeQf6W/a20Ud8TnC8vjcUNTHoLnWSKk7zvOnCxm+RrAvol8T3+NyJ6+ysLmvZc0yjKQSmAMI
Xgpko0RW4JBJgSIcUt18lZ4suphe5LWLiYqBZH7uHo1AfzGYM2uO9q133gzQboej/cF7Ea6SGmKS
1SOah0A7DYVs/XnF+cd9f1zSVu6QApFvgp2Cj6eHAZHuNUMhJJJH92anZAVP3BI3qtQe0Fmj3NCA
h0DzYoGxMbSkX8mDjBhGPC5Zuf1KrXZf/dbYN7x9lfESAFhnuprawhbTXQ1Tec7w30o2n38TMOp5
Xtk7XCuMQ1M6j2hqk/OATgpjt0/Ek5kKDbCYHL4Lx8lHjdwhUIOO3Mq//Kcip0dj5duDehyj2kOq
dTfOf4+VFe0/SLikQYiOxtV4XcZcuDQk9iSGgRQ0tDGhAtjy6umpS27YQtso32BuHg83/ZoiYReh
ggIr8zSgJWsm3ASnjY8zxjWYjFAXtQH5sHUQDlmIlhQYhwc1MA19X82oeAc4Tp15nD2XudVbzd/z
S3K5WGgwFBPkuHhzkPFidtKfEPmZsYAQVvlD99MpV9qebVZ8lX/DI1CYKPii4hDR8Z81i9s5ezLj
TXjtLX3XuRD56e0ub/osX+s7+fKOS5qSHDepq2UuQ5Xw86XvCswJf5RRj4UhCIHTJ6ldjFCJwgwg
v53OVTgx8JjYMw89Sw90cSnz1aUWgRmKcWHDVYhzSiaYm3j2evKYEkS0jQeXonaGwzPwMHaRs8xl
2jDgjGP8C5V4XAiYkalKa7CZlN5OW2Ivd+QKk1CCB7/WPQIfMYH5BYeijYySWAQRtg/v8+Y74/zH
1Dri4b19Dgok07c9Rexn39iM2c8RE7SYAfz3KnG2LKzqr4Q52P+fmIH2IbAfhTOjgzRVZb8K74fS
/K6sKYFFD+/LkhzmMjkpnu68zurf8wdKXcCy2VGEkmZT2cGCNGnd2erUThkubWc1ZZ/IUqVjbhMy
7NTOLrkzsbY08/8MJFfP3Iz1w7lDeZ9+P7e58/ouFuRJzFZIMA1BcGGyReQ9VE46lPV8wbyXWyMr
J92tvysH+DV+buXv/sqFs+6+jnMpBgOtQZ3njMlejOQBCrQtDvK2Srh9BKx3ZNBR5VZbfQOGZklm
OeVLEnfN444ppaSy5MAIavOPNU/vcy2DeoRMFkJuepNMmUzIS/Hz93bEOdR8yV6KEyZsWMHXYJD4
Yli4CGu7pVlfuouQqO3ss+Okvh+6y+P3AekxoWj3Vfu5U/z3r3H4WNueoW9t9fHuJL/j6MGL8VGR
AYn7nGZGQFq4b1lp+CohF6nMj/MP2VU2N5LsuSLJUikvthOw1bd9P1zpGZBbfax09TjjKsWqTRHk
F+YUjmM0YWTd776egG269/Fb/7hTeWbdsuHoewGOctOhuJNWntSkDTPMxLC+IyunNoSTcNb3TMBb
4okn5chfr83z55oIbrkk55BYbkA8XruufIIGEWhYiX7vyObDqU4g0vnpA+rIk4GIEyve65sCVNtn
P/1vx+qYeFz6PWhcBnkZol4+Ij1Wl/qsYqafDIs66Kenawp1wmz+br7kPkMAEGowvi0EW6AjR4Fo
vCNVn5yoyYkjT/vmvOCFXuP7ga2EiVReWMopX1fxYz9sX0zWptANyFGYJ1ndEPFiys0Nvt+/DRPx
C7JAJw2f/FhTaHyg4jJbEklbCjkJa2KzghfLHy4BVmWmA2nlW+1v/6tSYdx8+E3IFnB15A8vn3Ec
JHRzBBErr0ISQQtxR7TloKN3PMOwyBq2spmuUJiwxZCUWUd1RLFeJyo6/PQYIc4uBL8nM/ZUjk+3
r0KjRekBW7vZK1bIf/sTFcJZ9zJggXwjBZwpRFPgAAUUr4pk8xNPBBNJApDk0i34RTrb4hlQBu3p
W1m4IJ7wfg/fjhEgdbEBMBnacYrJFL/TU7fMvlBVcASWAQY34PrWOxm22pgZI+w4zmI+fTEoLMOq
XTSVPWWhLa7OI07nzHzdCQUmOwdPKfmbo3w9zjjcV8Aq2aI2u61qvikAR/lURj9GfIp2om6+N1Xy
DJrLjcHp64mR7C0crJBhmvWDxnrFLrTqbbVWIpjw5w/y1cXPK8p+jKD7kYEJj2h4TlgDHwZrrM5E
0hdPo+Sxrtb34IkcS3j7TcemyGgkCa3ea36yKfVBcVJX2qawh6DBECnubHrrXCYUSafdVehvAdtg
Sr4eZ4+01QAftrEZ0Q8Yn4JST4UBrffKVlyVxLDzbWd8fKmdHRd4M6HjdCBugY7spDO9uJqbN3YJ
WliwZzoidAz5YqfbWsNsG+oj4N3iw11mxMy6B3LLMTQJ6QRReHdsAMDJhjKeDNbBLpMKmTJVhlf3
Xbhv55G00aih8eb3vojxb07Dgwq6TU97+VpXO8b7Nx+o6Us0P1bC3eaWTPjYB67wVjFvT0QXNmrq
FW43n9Cn3NbzfvdiYmTXYz20LWHGfhv01QgaMcbJL99QrE8ofFN4FGwHcJNu7IigmZGLlsIcP04I
WFMwuGxN+6CFBcGEtIjVyaxZ6k6zEECY0MhYI7mGyN/HrJhGpNcfIjyQbblJuMuQD8uOceFqjK/+
mogbwJUU0tB5K2izPCETn7q6xFwiIONl5AxBEw05MF0YAkAOSO5usa2d9ZsPY6fC/BoBGNrv+QjU
D0vs3GgNoL5t4hplCcvOFOMxwTLsKd2dbekeF6xcZ0QaecixDCa07Yg5MXyU9jQJsaMMG2D83hmh
kKsjRMJZW8hncgrVTxVUFFh8iOScuNH3QPOGHzany06anEA89rnF1Bum9t5ze8fEFNVx+gDrqS+d
Zf+z63dTeKInlkcx772KgXd1g4DLGoAjYME4HJLNUtJgR6F8Q4ga5fOyy7gry+jaWXU0GUf3Ezj0
a3WhnXG+Bm7Q983P26/tCWdopKxpMcWsJ8GVt6icRKB9ZFUE7yWRgCwWQYCERC+Utp84W0hB7rf7
Pr5FH+vjH1P3s5HwV0JMRQqAYr+eC862BHDUlEclW4nrkbeTUNsp0XNV/jwHBIPMf+p4V+CaEefY
RZO43adUaNEL9QEscH/I7biRhVX+CtH9ktoFcLREKooGdVC453EWE4q/q1rHFXos5vAnjAt/hJY6
IMiPSXQH3MIlzn0yHjhBbnlY0/+2sH5csiVtpu188AT0r+tlAeRLZAbfIHhltu6NUDN99xnUFj8L
tPCWPDYfq3eMJRODyZFMVuG6wTxOgBBkeFOYviA6WPUCgDwsPbx9N1/ifrrMmdK177vsRKe3DLvl
4zUjNlN9DQGZP8vpts883JKuwA94iI9TqC7CLXJSQPNzaSsufhCYsYYEBkNcXoqDChMvA61CJAkm
f6DtxzYhhV74jlt/Glw3sotJotldyuVg6wgPSgGfSRVQ2NXvzQetB9/FCJl5gKT1OPB3Y9aBxMT+
9SfHj7/UZUkfFxzVE/bnmnOTdZMi7oD31OyJirGyIgUhu0S7OlFpGWEzwZypOiffKy9psSIVqOAL
/x5pPneW9K9vwfR395dPLM2gKncNbL8ZmqOOhKFiFaExMjB1GQUTOLIwKBKa29sSpA37R4oCPeTr
2NAMYm6OCWttVBA5HgyaCDFDKS3AH0u9CsjGVB/djgB22CNuvck4zZDNPyHZYYYEecdo4tpIVFSF
9IOACO5k8dxrCC4CdZnrQjSrJKfVy4wNJwIwK7zM6TgowxhV+TI/MHXof8C1XcnbZt6QHXg1vQDZ
JYNhZnvzOE+DCKpN8otYpltvMQuAEYaEh8wxPMpzM4Dsc8eZG7TnzNmQ47KjdXSUCgtwcURdyWJE
1f1A6Y7LBVwhhsfg11hXCJ0wtUgb3vGgk7a6NeAInnplshU3An6Ib+9qzPTK6poIE/IJcC1756ww
tAzlxRFZqozJ0YPYpqvrmZyLQePcuTOMzH377F/c448rFjFQhUHV7L8+pAUKcAB8veTNRNef/HRr
YF+SX9QNkO/RQloBUovVHh0JOK79XphP1qNWOOC5pdIO0tYTf1zSiCVlCKixkb4z9NVHdHS0Bwha
rw9Zx+f76grqIf10XxT/jw1tWW7q84euwJWSYanVZn8Gwh95frMJdA0gdGZQbIhKtoG67GqMQaTw
bPd03sXov/ecA6Vt/FAkIdiUOzcH/Q5bsBCjch6bhw/FawWHZ+yXKnEP8PxTo+LYWy///vUeaR0K
8YjIaFIaremq8GHNF9XANEGpQ91MoSojnqNvK6wf6EXB3bG0sNh+QmUlEFz6iLCD8Hb2QiFMWMvr
1AV8ObEY1W9Q0Mf/WDqzJlW1bAv/IiOwQeSVvhNFxCZfDFNFsMUOxV9/vpn7xL11qqJqZ26FtWYz
xphjErVRhRnohZhK+DrM/tjURv24wfAJnxjOI/XqgwldUivVKsmJrfDGo2vVTLUzj+DcoKna9pW4
9ZiT85Vf6mZtOYj7QMeVx636gicQuyn8Y20ILLQAX9Pdt/Ny2pN+1I/uXt94+WLIAHDpYWcJ5nTA
parlUo0BE/MllGjFYB1y082TEw5S0Tgf2EdiGfdtExXrhglAZlHFI58aTqHb+OSrtJjpP8AV31x3
u7NVSHY/QxmQIyxuAA691/BKJVdQVAG2mG1ErzidsF7LVYLnhs3zulH4DPVwiamB9mkDPhUXSX/u
PVJOP/eyXrM0tZV0GIGz2y4oB1PDJbwr0mWf7Go0cyIhcgIEfTCEazqxeTtTs/PyHa0WPMCvDUSm
02L0eYzFGoRKH36Tt4Ofp3H6YZR/S71Ghu8XBkoLzvVqb/OlkocF7vJk4BQmRl9ypfHWB6K5LZDV
SmuGtBc0ZXwmK5Rjej9KBSQ2xkvgYelUBi/ffThtl2pfM5FutGbdGPdiM8PNI5Hnd/aPPiAIo3Br
ddgb8ZdDhGknm7wAksLv3xPQzqMGkUKIF5mrj1+SThX8e/YwmoIpvOc3eq3G6aftu9ENkGDDnpww
hUe1aYoNQfmLkRFtKgUWNZq6O4TgFpAWLNcBKaXm4r7hPxc1Jzzq0DiQmccVvwdKGoqxjJ4Bzwyg
+jBrmwebnleZX37uwXX7iKoZdTYrUbgevu6T/2gjrmfQCXBhpGnGEXk6Uc1HrRdtmHSB9qQZIiTd
7H9m+/qUKY2I3cL2xZWvJNXgN4E5UpzLBAHhshIvmOmd+WHUfFRLLNTCDanjXTSz2ze+eGs+rHp2
fJCLryNw7KjEeSShwXdVWG62ny4xwIlaQ4o5RoYZWHMO0dM5DFu+4gnvAouJ5ECDgCshwLp2yx3w
Uz3eLldxXjpCFp/B56mW2MFCmT85jkFZ2RHectlXAnQBtrsmdoWDaYeyilOxoCLSgipgozrtNV0q
5cwAs4V/M21fa88Q4gEKimfMMGIPc6MyVtPGJQP7rIoe6aAKbPQJi+QStMDtx6fJavQNjlFvemZK
4aejud/ksBZ+Z0NRitek2chEzeYdNK62pdNOz+MDb0XzOxOdx41pBZbaXzM72HurgUqpf+jo0Nr0
/PNQn6Cc6FnwybzwTvg2LkMQKIAqbczgDsJR/C9fgR598dh0ThHouE9fPwLg0jg27C65EtF6+BCd
otUOI6PaKbGNU9zuVpuq4yYEUGsPn+7AKx36Q8AOtoKkDxgINBZo5Iycy57B+VlsXgjOEMV9jgHb
/nDaHSxO8dF/BnuUWIgPeNpUIkYvZf018qjb9DCBukfHcMyweJne0RAcci3rTqrfnt+ARCIeRCYD
Q14M71jcgQu577ACiQLU41cjaGTIzKogvYkgYoNxZVMHjRp1gXvwroBnZwdMHza7cmXbDt+ub2s+
vMK8Py/pFxgmMQkZclNbS+0JhnPCSuI1v2StJVY9XdZfZvjz0CX2cTyHyfsOEcgjNAW4nID7E2Qv
bbe5eydAdBs94mfCPBQzTFSxGXmOf9ZBb3qliR2rds1RshW/OxFBzIqXGnWHVd4OQFJJ4Jf1cdpz
6mGX4q+avRcvJnFB6V0mJ+KHX+jmgZEfvqLf0TxA/zmqj/30OtVBXpRQQIC72w/fU7CZ/fbsA6JT
rrJN8IYyAuzM6sBWfri+Dediz53nO/8PXXsfXs7NaQMkaebKedq0Y4DVQ4EoyVUUk1ZMDQo6ebOK
+CoAess9+308sSzhfR/+H5RpzNuEzLYJdY0tb9+mjKoweoRLGCp0q0LJagwm5i2mpzcdI4jPfsxD
PbhFRgfN3dyqPsP8LGXbFm7XYMi6ueMiecZskcaUHU4nN8GUhAOX52k9xF2DSDrhP9Px22tEnXYQ
r4x1Vhh5MhO1xizJc5QMTkVB4CFyoJuksCBCccZtDfHKaaJT9xTrF3VDO4fCNd5pARIAKhBQxi5b
yX5cjh/Rg+rwI5tZ1ojOjDTxwlmXfZtHI3zP+bRUSNEDNJaryQ8T8/mErLAqGMLiMgIVp6eAzI6X
ytvIpaqErOUjpQeewX4cB7JpJ89fRgLhKX1inmyxK41bzgfNM9Bhnj9NsJYDkZf7vzg7SIRGpXV3
iyCgSOR3v9l+s6Xtt2mR+HP3QDDbavLy42ISk2PSdGXngi4+CIQKsg2QLtXtj06zfjpnlQqUhGtH
ZpYWCQ/gQKwEUjWWnQUKB57Wx6ScI4v2jQ1uNWPmWfAqQfZg7pgugKaGAI2EcaCEohopp5QW8cc9
eegeZxWtTtu8RYy30GmxMcU5R213sypRYSC4H/LT5sNZOSg3+sYYXZXX42guQeYJv1TZaDtj+rp5
H9If+tFEsXI3eTnx8uwvs5q3zeGLuhRWdwPNFtmPETv7qAPcy68+8csg3Q3Qc2ASUh/JyEqAC1Vm
jG+0ErwUHrvigWUj12D9mxkD5pC7nzZCTnfOp1pWBGhA6AnNC5KpOxvaePhAaGa2XNZyLu68c8Ww
M26XE5h5jqrGpqjzsnyG2tNjPMFYhB7AMi+HX+UHeZ6c2TaF3mbBiTgFIMwcnoMBmEjScWOOc8XB
kd+6hysZGMvGQQi05yDy/+bBa6ygMLxQzNbYMSM/anqMWD6tkK1hCaJgGuEgoNg+Ga5LpWvv+oa9
VKzsTZTcHgnyXSOnmPU5hXFEimd+x9tt5nGQSoCg/TJnN2+7lTP9d4MoQBpeq1Rpd/YnmUt5QrxQ
AxXNpDbm5DEH3oRHvhnbRpZzF8M09eQmhlxcHANxlQtZmmPa8iWiOMu3CZE6ms3ehtdEWWAmsqVB
vk8r4oc6AROU+BCxUBKcjT9U2LxsqGmTzEffY8R2kKbg+Damt+MDWhr8/5izlV9A3UFDZhTIKJh2
AKflTE3lKNyibyDHgTVP2ZU9ZE5A548Yw5erKthCatuqPY/4njxfK+mxHGdxM4ZT39GMBVes8cw4
5hYsg4ONbqBLB4uNwdteyCjn8Gb8jhilZ7ITrb+l/UUv2g7sKGk9ns4CMxfdGHaJZ2GCy0c8mCTJ
08HMkjIC80sPDcrwxS9twe9o+DldPRy4gDMc1Vkw8xvghImJJsuRsNjAzFPM9I7YerHojlkcey8O
DxhWEV8kEFGEoF7ucF1SdQwAS/b1JDy1bbGMKgjtOkujeM9H42c4mu4TXD9YdYaIhL8RowiLyWWr
gysfq+SYTogO22q6n3wd1r+lUvFJzYcZ16rBCGdFXQJkSWv4h6M673BlbxngxkGcZZc2f8Vsa5qI
NV+WVHJX0AyiydtZrm8jmn7YNFzO8Pyk3QZsa1lCDlFQIBxCgUErJWH8EpwtSEAQI+akiXvPGVo0
PKJFS0cPsf53+z8ggV938zH59VacW7OD38ewq49J0mzGMzC5nHGb/cxGZLJ1hLVgjXBq4ll4IiiX
YFdSOhPp5e9pLMkYFQxt37/AsExqcPCPEt4Mp+jKbeg7rEp7eF56sTMcPonjROoV7Qoiqwklui+t
2gRpgTlIv4w8wn6SCOBxayrsdjyAzW2xCab2GAdjWMN7IUtt/TrsQfoYY743fksDVPkTdxwZNC+2
PUfzx/9RqVL+wdDSLVHUGHN3QxM+1O03akAL7x88MT7GZmmmgCAtK+e0mb34uzyYSRIE8ZfHg6EC
+ll5DoheLiZxTXYVzqGhRtGHdmTeM3YfUB8ZveXDEr3j2GPaTSBRK08l3MbsYh1L9cAH4M9Op8Ra
qTFi28tVpps7CTeXUPAiibyiCH2qSh3B7eGP5HyqbB1/uc2eN7tsjhKP4EJdKtg0kAv+137aymiz
+TDG4LaDF/xevM6Tlznjz154mSinUDrhg0nc7oRyujtW0PKrHUvzYuhvVKbg0VbqrRHtfczXYr3G
K86CiOH43/F6oXF2O1QxtH6iGaZX4vfhfz0l2tKXmEjsSVI8WnODAik8muxOpBHxdLa/7a00Qxc8
dm8szrTtgNTkxcG6IrYEpQVUmcxmGtYAEvwT8nuOWCn2eICM+juhl918EEJSP10biw4HGgFIs3Qv
MeNACSnhT0OvMj0rHOr8EskVr0BCR5cKFfOpEd0hx1bCQxn/xUhMd0YS/W5zUtoYa9fh/ac/z3gy
tHVrNnCWLOKj6OCJF6xlO5oDf7e580IGBp9Xx0V/mwQZ7wb+SI4UB3QCH/B3wk7GePf0QF/+ngCv
r0BqamV0pK1lkghl6+UB2fbDv3rGRrPfDOaYXeTaJAR+F/dzzQAkN6QLIAo1Xg2lBuLuqX6NNsqy
fjC+YCKEXaMLBiIXguCGlHwn8AYpnqTyyoGIe+5sltBKlESHZICp8QyvZv7bTjCDjSkwJMRBm76B
H+l5n5+YBZwrIsQybttBEuKvI2YBpXflwfGkvOpgsMUWwwA6bH6IbLjUExotj5iM1fVCas9t6hEI
KjIsWzS329zjO0aB6YWseJt5Hq8dmkmFfQsSqlUeUfzCkQ57eoZbxPQfh2L6Ll4VbfPLw6WFDxcW
wZl2FbiRtwOOjFZJOlbMQY3lOpViQM7XOZRzpqEj4Efaplr7NVZHuxdyhgUsEbjS5pO3fk6a1aNy
/jn6uN2SMUbU3dqovSmJj22GbIx338II/jsexFTz+9ERoULLrd0mVDwKBa8PmsxzXmjE3ZXYt4PP
ktRmxbi70UZN0pnAjAEX31idgLjwYN8AS/aYvzJZGSnRE2Ktu2xX1FZU8OF5pC01v485JKl5AmTB
ARpAaYp6D3NGn8ln85a/g06sImVA5QPNdchoclXEkY+IFkdDfSDrT/dxDQ1BHnxC9aKQ7MfYDI7u
dEjAoiR6LVK5/NgYP91OuC1Y2LFKFDTm+LKvBwRbjqPOmBVKENydwfv+0jydQOVCxaj0wQIS3pDV
DCSAZBU+RLCF/sWusU5FyGoxBRhX1GsoPcjKdxCMrQId0RvS6TPhA6qnI7+XkoKUiqG7yLNZjJnU
qAr14YU0i6yA8LSHZbnBagoVC1b1BxroLN7oInSQXuwcvfknZJ6IHnEzY2TQ7PasLp7u0WXxTlZZ
bbVwAxkE7UUPM8Xkghqe5zRV8ErncO2w4oVRfhDjqDSgarD8R/BknNa4YPJL4OjUYT/toTGKUKCF
2RKOn1pU9MldcZqjcb7a0KhYRj6Z5yUOcfgcgr33CAZDPb0UtqYb7QVqLnwPxt+l7A2A2KiZJXUL
7Nf6gb4XWSPMcnUMG4aqeRHoG1pLfA7rvVnvIL3vSNqhc47mEcM6HJrx+UrfvxDi5H6UkavJsXZ0
1oZ40JDAQ18Gk4kO0NJ8r12NyQV0ojh3agiIiUuMAWHAO6KPYOzmYbXZ7kuPztPRrE7YgfJA+PCx
tbtzWd+YIWjnyKftkoo2gqXtYEWJyxrOTyowyYcpNMydGIQaKhNOiuYX5DEIqZZxYsSK/nSFHYF5
/q2EgsH5d66g3dFfQ52IzLsN3+qw47AvYPYGOQx63pFpAzaQIxTK2MuBZ4yAX5QXLJqWtUB7lkAO
uOCdOX2p/c82s4MFmmIr5uL4Kx5Y2FA9bBy9AMhDxA4jxYZX5u2wzWL7qYwGxn55Q12+Lx24/J9b
6ejj26/m3zOlg0zjHdLsrDi1Ayoei7VjAGFcjfk5RVFHoGknMuEisGiR6T5sEkqsD3Lzl/8d1lkt
g3B/7CXTwLBbvxeWW5WiVHEJAg+GP9G4MAuvBYPSeUGDUDUAP7zz5p2jaK1QsY7OWAoxaYA4Y0fn
Dw+leOtiAkQ9BxI8GLWLSwncqdw1KF4yMpB2ppCMpJAB9iEentPLUGHE74iKuLI6yZVFxi/S/HmM
mxcFCWrtj2xj+VIIQHwDV0CYyAVTGSekZah/DuHDP05brpDHghLV2SrEK93EhxN9M51+nyVQsq3o
GKsjTKK81lbbAhXxbLombXsI4OhfQJ3JOPzra2fN/Ey8OEYUEpwgPrYuoPx+27Y/MyRTGE1AlMBG
O+wBIuNlUJBoRwYxSCRrJFrQrEgHke+joDfV5YDIcv/LvtBKrJ0Wh9O2n6MhuAQ4lxvdBSbCxbSO
Lnji3BEZ+erTQucGjorDiWDDzsCpYtGfDH7vgKInczA5DRUE573wuKgmRxBwdKx7FyEj7NBr0x+B
0V0ZdUahjeIlav8omz+4VsBQ2Y3RSY+ygZbP6VcTmQzYvhgMUMiQEDKcVbH+QilOGdUnwXItUQc8
RnV8mSDPLcKsC7m9JxLACfpk+UBF6EP2xWhepD5Ck5SMW47xBQZJPOwIGpdsPwIRvwwPEG+Xp1vO
IV3uB/fDHx2dWCtRRBjYTVHN2vXivlHi9naAsKaPjvy0fhMOVKjvW4RydF3WkKxG0XFXuLbCilMe
rQR3Y04HWy7MTccaBtjjBxA/pwIcWEvKqHSZ2ugZZXCkltYD5vqoQ2AnjA7kGDMnVIDK6BQe6N6G
sDNrBUBxhVJ09gTFpJWCW1Uhm575JT/7lP4ET226t9BV0cqyyWFbeDrcbtsFY94OpkzfgdXihpCJ
UmAge9XpEaPsNZdun5FvPwCQZ4xIMidzqlwjZjxBf94hjwAbX0BQZd7zWFlCJ9VLWUJ7Qg8ErsUO
gZFQYxl/+bKZs/VBGPEELlPjnKWQOxTElGAsjei5LQdlS3d8Gfahv1bzzxBQj7oDtgJSCKEhvsh+
l86uHD3SQkM62POy2mVSIrxagOcZKnjoUvI22fAQAa5ONYrOJ6D6Z9YK6p9zG2xQlqYUfs9to1DG
kutK9+So1DUS/Jg8QRLK34iTF90sB0OBQkJ4PEJjgFqCDNe3Ue23onN4WnQhve+irXweLI01vyOK
Am0JqCN6F67x8wvu1UWo4nXYdj99C/2sTJlyePuPJ+Twc6ZT6aPeHndQgzTGFSwCdVUk2A07qEE6
ZGiMYd8EIQ2QJ5UUpdxc4MnWUgkfI6EWmB/Bi/y9aPWRj8lwLzL3i31IhPd4QUSiq7OJd5/4OlLX
6F7JP2ek3UlFiZrqSFcgUJYY++xxGKfVpn3q0Rodtxdj18bYb0LT4XepyCs6mQOhj3mNRTfppKuo
+pXpVQQZwIVw4oSHgbNfEnSYDLkP4crMLk2T6MLUoIgHIzTzjynGw8ZW0jtO8HTrxc9peAn0cfOL
ggUOvEwVrymM11iDIKI/dTFiwpaQiRawfAo3rP1F83bgBmLiYdzXXPAeww59neh88XBt9x9+YzEf
SzMB7EYTVgD7ErYEvOiT8wgklG4iTCDGgiohEKEtUzY9emCEX7Ouq5nnISOoVusHhyXOOXNmhFdt
CA3DhzhkDRWqAsQPOblDDQRBPmnntKejvt+Ka2PeNdVdKyg3AD5opUTbOKABOXKFaY3t7m6PTI8V
stLWfYckvqh2wRPq5ImWIETPCcu50Ndd9wCelQMc4rZ2ZGp0h76I38Mf2JySt3f9RZTCXbpun0iW
yChsSe5MLm7fOy9vUx7D4r04gjCx9pzIMqp+LpSYp90rvAOwwHdRtPLDY4RrF1QXSIQspDee8Bhw
o6sFukOyfWmoSYfOCIwNLXJn/OHQ0AZTbOOo5ok3Jn6X9nvOXMjlY9zJbZ81gv7TBD1JFfRCvhfL
KKvk8/NKz9iO4n0Je34Ft2+ii/06mt9Mnz35QPvfPzENCN0dGY0uL5sQKqLvwQh4L5Hxna8NFY3k
EPkQyYTgo85EnQxNgJkOmtvTmrkba/M1z0vRKMw+Dg2TdRq2rs4HBXaADIXtikxGMb+OeILwjvTE
hD1GiUKeBnokIt7zroxjf201u444jSC5sOB9GkNauHLUC9XdoLLeo/bD0HYvaow/rhv4pk/L/kwe
4y8q7UtC//iFF8EZa8IwMObHDSAWCKXz2FIPQ5kO8NvmBYKbVdO2czSKrBg+QEh1VzZCUS0QnojC
lYiKnMH8SKa/G3N1opEPbo68w4Z2njhBrTGPpX5ouA98Q2hviWSrX9wHant9HPFAaXa04cCgrOlM
uj5sHXg9AjAGXXGx964pGZpceqRGbVnnX7ITxqfzzvjhIDOlqnQb9744gNsAR/CtiFhP++sq4561
ZNrXaW8rxlCvM7F+v2SCJMihOA0PwBUM8xpb2YfHrBXigHIMQiSO2QxZM6jDPdSZEk3Y70WkgICl
H5O+esCYAcQWcxSoW6shly7Q0RGv3MW28YJBCCeLLEkW+D4FNEaByoGB4PlRyRb0LlM8YGFxPiNM
VFmGoiEE0L1tEciaCeYPzGb5jVE9cqAr70lyJSsObJ4+yvAVeQYiz15R0CQKUvrXAhm6QfXAOUfy
TpO/j66OuD8ACzI1OUfLMCISBRBw94ehZjoaXBUqygR4RKmMYJhKthkV8SM6VWFH5VvZg8Jm4OP+
tTUEYa1AKawGY8bGZsSgwPady7MmWp7iN9ArG54+4YoRxweubGanbWk4M+A4ztAFqkaTQXXI9tXo
ztT9P/eIJ09ecxuEY8ibASKRZDAS1N+cfYqq8wBg8kbpyUjPzw3XR+Y1OGzwMBANxq43/oARhyVz
BxeP2Guf8RH+IDR42mpQTXT3WFj6EFXLVmOe9+jrSQmZ+vR0YLQ9h6NrHvhbRb8qs8DQyaAxYpRT
mlr2CfopNCPubdMe4AG+ML7ivxxSlE/JI7PjactWxkW+9z8ktipuQ0Se8hNFtYtq8iT19fpOYR0z
G6C6reTL/LJCXvLVydVlAsAe+HpcMGVjvj5M0z9+vjhM2piN4YKGzymOGJX3DZrCKqcUZaw6sFXq
Y2XBzg2ThSrGnT27H83cvIbXn+tuMMZUFFPb8oe7e2YJjJibinN9iIGJhyH+pICjZt3Y8kW6KBwW
17id8fvqsAem/wnKrLNsUG7rVu9vZRiuAGmdU/cd3ohKsdS4lpj6sT9lV4cohammwJOYaSAT8hSZ
XIs7dEtOiUrd6QAshijvDggGFyxpsGRgBpqYH3mk/bl4K77Nyq9pGjD7sdqgofA0AMWdHuKBV1TE
/PDD0eIeiAhgegcn+l+U12aPvnpYEUa0KEf4BBfosmuLlQpSdb/wnIII+5gl46wDg8cBwJt3FuDZ
GHW0AGCXx5RBKntT8rJR0JlZrky2tMhwhO9ESR5sKOAjMvaLYpAx9wciWVFc3eh7/hY8qRs20DHP
UQBY8WHAANH+IPdBe+mcmBDt/cmR9TGyCT7GnE06KXsvaf5omyrsAe0lorJMZlcANqwqgaemXUGe
BaUFpGFjLO7VdCA6xAFLKIBJ+EDK/MG9QQmOtTajzr1ggDeHAlfCwga6L1kU8sa3uh+zk4P4+CnM
M/eL6idv3DaYMKGgdEg1b57xwe3Delxns8bb6sCfkBwWSUoS4xYryxfLdH7AX9CEkaeiw0Qa3irr
kLppvd0nCMrBwawWk00WBxrI8nWLkR22D3QgXzQQpdUvs9RIUN/2l9dL08+sLgJTC096al0McUH2
6V2dz1LyZ4yjCx+UmE+JA78VoGz9OpXPf+QvPniMeVrX3zfYIgs1HNo8874+b0E6+O6DIc5T67dN
j0qfza//pwQ6uPT0do/PCjKJ0e0napjLZjB3XvN042qjTjFIBngXePDu9KiweMRUKcCTLjqZB7r5
q9MIy9fPiivJYAgOItOzLLoR6KlySaytSEMFIqJgdIZ+Ra88I3k6oCOGxn4lXFx8JvovNFbJbdF2
8b6iqNYtTXHk+LzxDqCc/ch5gZox53KiabWxejARtLZ+ugHVgXSHYN9Mory8/bwkzaVxpVs1pn7W
GhwEuEtLngSf0lwtd2Q5rCX1aA/vpQKPvJkyveEfpMP7hR7RHfE1haSsmWptKorQnJLW5PYFl4kG
2Z0D5lJr0j4tMdeH5ZImijwApntd99yXmcghASzrjgGbi2GFTatdwTImDe5rVM09JCvXlJNM2tMA
aveCFFnJlu0ENAermNkOIu03p3ng/UGMpSySwdM8xhjXZDBwXIOG9xD5126ODhNIn5sYseWIT6Bg
lP1kfdFajlSfISzRHZUUyAeUn2YeK4w8SOUFULS3AnjU9GFl57BwmZknQT885DKsw5228dumAWgP
TzYu9UgjOJCOLJrpxYwVgRB1Gjo7BJO+aAyu09aQO25OcE5w6UHQ1T0ZInk+gFnawTfoABgnyy9Y
quYyiyohgmlLts71E9UaTPAhdL4QIw2l0Qw+0f/wBTvs/QGTGrU2+yd7JUMGxtYIuO4ThWKCfWn2
Y/1YgxxBxivGjN0a4r58c1QEO1I+lGt5SUxxkAEKuLNcizSawAHfWDqbuxmwwcJk0uFJFHkzXG6s
L7MMJp2umHoR4JVwQUTrWZioIrkhMqk7xpzaO24ebuPMaDPva25noCVT1cj5mxEEwwOia+suqYZ1
NFxnki8UDCwf4z3T3iKj3iGFUzoxok1fDS7wTG5jsIkEzwSMfv8e1H7cWDi3UZbcvBrENFARqyCD
5eYTl/3OHTZzzdYdNhN5HRRKDHWhWh8XO5zY8EEDA0Bk8Bk26NQQ6rH5QUDZtr0a9VOVYTUqi/Pu
dDEe+CSRqHUTy6NYy75wXkdUspiEoFMkAwE2Y54B34bWmb44oB0NxEbpTyGlj8EW2UXHfDArKPrM
vO+dYKxs8Q8ZnZlWPS/Oi/6oTXfIWKDDWCbvHGMHgzjxHYl+62ATaAUWfvHaBIpoHPQfkCQnDPxX
YBQfuFeKXRRUEOw2j+u3P6l2XCwrKy3sCbYVWQ3PvJHCdYoRLD3ELq31Rej04ZNe1mO+nXQNRx/k
VnXvRqKlvYSzfDAzwXNV0N3Nfcbo22t6G2toRlDP0Uk36UDaeQ6TLcvpaucSPTds91BohMn0Z75B
0FnckTC3fsgU9Eot+CyVlIFTyuYJoQTSjrijC5aPHB14DiBnoTh8B8z9GC3A2oXjy9iocNnZNU9k
Sya5BX+Ev06WgGPfrfweHPgQLTgZ3GME5AK0wueQgppJo2l5t565/BCdD+nMariVoHecxArKrSGV
QhEznGes384+UsYyoCLvENwweo0xpkR3zAY/Npniin+BYU9rhF9IOc0cj8AIkQAgziPiMiAPB2Ry
ENvQSb+d98P+BEcCPIOGIPm9H21vvQsTF1lYwlxLL/6N0toIgP0GzsrAawD2gHltLWCQRMV8of3H
BohIX/QH8vIV5+a//Aq9Gjaa0FXSEHGQiJCMPf5bYYIM390ekMgvlSW+ZDyJu6kvH2Hf3s8a9826
r8Z+jhvb0thbYcsIHdueeChi2H718GLE27s70qBnRqQg3uTBkwKa6T+o6CcDxhLAdV75x/mA4gCy
a1RI/HocX0l/vfjo0PxBauo/msvqMk7wTFSztBGnCUIB8zz/ClPK67Hq9Mv/aHY6DBaSnfEa/xs1
4UWxBo2mIiTos7BkRumX9MI9LVS5lv0IfBdoYS75wRO3IAYBOHp3/ibIEZQZ7Hp0JAGf+WcXLxfE
PgwXwCKh/FDxJcL0SNh3PiYl48UPryMij1Wxn5fEj1K6gaboknxwUuG7Ytqx3lNjiUEXWjxIIQe4
kjAGLo/fzA0aGkV7XMXj0mY0mnGLPj+HmbQrq6RmPRexGKG3bY6hdulaxONl+jU2EtvWLF++sIKK
K4p9tfBWPW+LfaJ7Zunnxe+48jX6YU6KLdD2bsWOqEOfe+WzlQ4aUfoxlHg8ccj+zbVj6SqbDvHy
NfE78rfEkFfA+B5FfYL6GHmvbs1e9o1kmMadxX58p0eUCdUB+466y1eYAZQiakPDK4LHxpLynxUu
JeLF6Ynxb2k4H8GWGQV6BmPLCrDREZYbUpmmc8BUpwYINL65dBYW8kbpwNCZsyPKyyG4fHwEGK95
ObsHYrXh7s7w/AWV6HsKgPaDcJZ8otI6i6waJVfEWUdXxGRlz9Pzk005cY+oQ8jn8nwpvYStMJPZ
lYEak23uDju8jjwXFruAjoGE1kHJVq0D485ivM6CIH8GwWRcdKNJVibSuOed8fwT2BSUqVFSvkVP
SzM4dRzsE+s3c1SmLv0K0pEMqnTIasI2g+N2WMBgbiRfNWgvP4GaiM3h22UYgtMByTjQORRoImXR
QMq86sk6MTZ6mLz9Nkr6n5UR4U8AyogM1/ilAWGMbLCtjdNc/H9oxa9hXZHWgJQYb6I4I0RhsfIw
evHFzL7BQdQqQNo+9mC4xdCysNnRv9psrVm81iqtHvgVJdO2pPxTl6UVtxnBY+gnYk8OPFj9Z9y4
ggbm4WJEh3E+xZlU81v5xBimcqjQeg2oY6Di2Oc7IyPxhsHFALy9o3WfyCI1gRPLPvVfemUWyaWq
BdO8iolQ+PZU4AqmLEfnmEuHK8SoKxu62TPonLdXBDRh9VPApvQZ4OFY310E9+xjOwVFcHdthG9G
zM4ph/oHiVt2c04TBGPI8CYXvBxPs81zLiZrkhjP6cneDMZFejSvC+632fdvomgmsEqv16yZ40tp
Gy00ln1jevd75oSBgBkJDiRuQHQWzlliQH7hnm4EQlDzVvDnlDNV4g5bFZTZccJTAOb4G8CWwupA
T8G/ky/R5gJ93u34kGR7HwkvtbCH/+f8D9R32otqikO4QFzckrCm0LzPFGosqG0q7o6xZUexMyoz
bJrtfYx8ArqJQRspRv0q6uQvVP0NmR/KCNcsX+r3v95W5MJd76dnFiYLG5BYHaP4gB6LjSkMNGVo
JWtjzGipyQw+ClPCM7mBcWFqZaSGLBHx3/bTX7lSp98ttBogxd5+3HNAqdDRXsPLQkiQDh3VF/c3
ziJHo3ZY4WwETGf6yLshJlh2iPa9AhdXfAwAC6u/LXGYYOxhlXLBUWFs6d5omzbHGbJ3Cn9DI9tK
gQ0A/fepOesTUvJoy7TQ78HYidyUUDvF1kdlJT2pB7Cj5kJRoiGeP+A4l/RczGEl/oUJXDSLEJ8O
RLqJNpxsQ69LR0YnjE5swE5HkHzsyMmbqssVeFuMcYPVqPyvq9831dbTeq97EPyQ80BgM8Q7cAHx
LGVWvjZXHWN95blf2XOMjAxnsIYtEpq4GZwNQsRpcuOwIhMFQ/Bv3uOXBYVMJqCUzhegmVgfiJaY
RhvV29PZ0hcunjOhdUT+rvlAzzgW4rQG+qhmOGSRnUzvjDj4hixFDMAaOqXh25jVFsqXFseOuB6/
JncsWqH9eCuSV8k0s7uZy3uVDTCQARREOMVs5S0JlsqiEzBOFqBRInIxO/LfSggTYgygWNQNF7od
1mJamfj2EPp6uK2SfLjk8YmT+OQzignd081rLrTzCmS+s2IqGTk5mjgZSmnIi39458PO1+B1/Q22
KduDvyK9Y1yG8wB/k7Td9UwNsKshdbQ8epn6Q/G05Y/s2SNjosOsndaIJn0iQze1gKk7JERWvWGH
MobsTAwoiJQK6jGQDeQS7NjCzurtQXTIAzj44MrMk1Eez6r4tr3Ed8RRW3kOiuw3Td7ETQlg1KsM
psblGZlFhzVKGgU3agKaETpWMCAGODs/bRSsH8SkvThnAJCnBjaSDBAv6pFsfm8vcLXgizDvOiu3
13E3k9pCgVSj+YpPsGlUS9VCTYGHEdzQZRBdZMQOFMEGIxlQfeE/gJOAVLpPR2ZJMH6nlPjOxMZQ
bm5RStmsBMMB+wYA4tjC5vO0WijeGwo+AoOMPHfHbbhmpm3Bk+KBIz+oJDV6J9mtfRpz0TkMfd7q
2eGQfy2dtp6sCetJIKOZ8Hvs6UQwi+j0F9knh7yI2tuHGJhAOR5NNFAFuMjVW61px3krQjujxepP
YDMFuM9ZE78hVwQqaiVG9ZYdZJ5sD0JLxt0goDBhWjsDd+W+1shWF+qoCdrk46AzfGjGHhM4o8xv
ZOKTc5thJ15YxfSaP2FH5ojC1Cnue2YR9X5avHg2tY0+i0Y1viz625JHVE4CzCT6BcIZe83GsrLl
xr7JUTnr4enSHbPdHEOQr4F25EHgorbn0n9T0i0clZCcm07yCDS/+04YLlR+GdBH0zXGA6vcoCvq
MYaBKOg8JjUMs499mn3Jq8w2oSJSCErgE+Lg0Lhlzk7en9PiQllxN46IFKVSXk2aKmDp9IAn3XGU
0qkH9g2ZhmLRUfXIXij8sxqLZBaukzKpcXnNhOszDdQ+0jLhG1djPHE1T5kxRWiupmK5zEi5PlR4
iD37tsDbaANnRQdBSVOVUY3bSqQumdOFOL7OWKfI0YYdn7TcXtTmDlLbgom/N+xn/kyeIN9zHa3E
UpyJ9J9v6fdRGERsoaQuUpgD+Jj7sc7hhaHyeWamiKj4hqyZ1ayai8OI7y9Np9+ffzO0JkeZNKD7
ujGMsHIO7A+Nuz8D8GkOy8s/eDJEI5oRVnqYS/x/HFg4eunGaaL9tsYvri1+cJQWVINUlJhvsMjQ
f7K2KcUag2MPC78D51OoWEaX4LbFJQwzrMVt0XUFPut54IB3DA67DDEEeLrVWXc3wMgTQui3vbv/
0GBjku4MvAO2E3+AqaA2nG3aa2gihXbCO/4+giZQgntULxraseMIaahX+HsmstDk7Y3Dh3dOrGOJ
DhkRGIy4ElDG2toCYaP3QVdD0OMe78nV3mvU/0XhClz8BkRA/8bYnIX/Kb4JvRQbWKu9kwBN2zKh
4B210lbD3q2Przos83a16Cv+POzfxPiaWEVrVvIOKBoJxqSQgUPWhFaiIJQ7iWlm/kbuIFK5/frG
emvv47M1yN7n+99+TNE119FxnIZX/H7EmQJd3U1yZrp3NRuFKCNtQEq4JjCHz4wr/fm6dFSfYvSK
LOrBAsv/SDuz5taRZTv/lRvn2QhjHhy+fiA4SxwkkZK2XhAaMRDESAAEfr2/Utt3c6NpwdHn5XTE
2d07WYWsrKzMlWsdhVbionFRT+X9dJ+iXogM4+KUgj4S6NhFRTIETeYtAR46IT6UxeUhKloA0jl9
dP3ewJscN+cV/e9HjUo5HqpzTrgEFECHwOcBnz+IZ33+Dt8uKZMsXn7ghL8eD68HIQBzHPE+rR+Z
ywCpLCAZVEV53tm8wlgz9yQaJuFoVUogjJjVpuwQ7hiCF0wkBleguG9CqmQPKRDKvyYp1cDlv0jU
8crQJwlV2gXaDNHWQSoAETGEAzc2urZPTDGnb7oyqZixOpD3VYt43UlMi0VM5YouImCU6VZf2IvT
DW23qQO4NHNFaZ17eEx/n3Cd0fekb7c8Aut9FtkLz2Sa4mIAkWRjVt34D3CBcAiO78Ws3AASgvxw
9AnVCp8yhEp3KUNSBnOC6JqqywqUFqdfJXkSSA5KFC2BEHQCYV9Mg25RAsP/CBMZyTuXCDm7z6Mu
ovwXwX4ocix9ma9RHMNr6ELMjg/SgvuQR/SDfCO/BZ97xMn5dSQJ0CJiDWFkGBDoxQgqHfAX49Nh
Qk9Z5BfEgnvoDdwT9efghffslDh5R82F0ZATbx4uPAdIsWhNsvkwZFIx3J75ksy4jJx3k9ccIxGr
45v2izl+99u7RcYn3QjMHz5bPWT3xy3AhRHz1Yzib3kr4uxrqNNJdGnkcOcabMQTw7Q7aEScRUmu
OofslboPI9/8bNGapRpA4MMkv9+ZEqOz/fHBnINRcYt9S/mWNi/d2XsaA3chTR8xGO0zh9bypGIL
yKGD2df+LBoBXMY0LygxU1TRKGqfuM3E6/08+wLBnC0ULt5o0d6BMjq+Gb9aJGrokpLTA2GMqSmC
+xitGTpyP/71H//9f/3P9/P/gHx8m8atnyb/kVTHbRomp/I//6Xq//qP7K//e/Hxn/8yDcvUVM22
HV02TUt1TIM/f3+9DxOff1v5b2fJ0O3AVNKdQU6iUdq8U+bI88zhqxPTxNVtxpAdCRXhJQWpAJfi
DMehJT3wO5wrv4PfoKiyoZm6Ldt//g7NT6WqyvV0x7Dr9Jnxo8dvUXK07A6oNaLqfKOP7re3AlL6
16BvxQtThLDxzz9E0QZ+iPihFxtipGZeHGINMsnlywI1jgWVGQDKZNLy/HHAlvqzLUX+09ax89Vj
ecAWdZPR6hnyBd6q3HVjbfIwYEp8x/53vthfRfnTlNH4RnXw1HTXMKCwEUrJDJsJ9fVZQQUj45X+
s0FV/IU/GRRrv9jHTDokSph37ONKZSAqRwBSnxg3yNlTDOoAlaQ7hg+VR0DQHLZ2yLzYup/Mi898
YT7wLF0yA7YWyOjNmQ6MNJoeKMc9gY5h4oEaB2BRapnkhdXNz0tXzKu2HcMwDUXWFL2316rceUpQ
y+JMnW61abc4YtiCDoOMJmLspXoIOVA/G9WuH6DfRnv7fdIsW9attF53+Q7Zy+Kuih9M7a4tX3Ti
SAs2JLv3yhebGIbmk649SR7QaWN7pDsEph7wl7K3DnemvjbojShbJfiMCkBZke/m1YNkMPRiPFlQ
QlVHyr3FpomWRro/+eEo9h+OcNek+59X9O39f/+Ev1fU+4SVfJK60mnT3Q0cu5NPhjkS+my2O2Dm
+iH8bUZEyAtPaXNNrjz/21Myys0y81HfrRs3/XWiBjRg7Vq81RVTV23dsBzb6B35SIv9yMrP0HTS
ymBcb6x8H/lvlu/R8ohLDhi8dhAsWTEVTJq6rvSWx58Ykl+xi6JnmkyFtCtjEORf8dBGXjvxl5Z6
V4kkGerJ0wu6dbNuzJvkQCeMTgE3nza0qOumbN02VU1XVEOcwItv5jeOVPraSUSz8xghyjMwHYgL
eHV8DGyfcLK+E1ryb0vWn5ZyvbU838QSsGzmLnekIsCAaqoae/kmHnL5oXX1bkFDKdugtrAW7KR3
ZHnpmkCgcy+g8oehPbzuGL9X1rvootI81plTCk9EVL2ZvDlUCwNG89sBS1dzjIs9NHs+H4eyeqxl
VgWj9bR6DH5Jz5Tn57wqYWWirx1+wBoqmvAf/lr0N5ARZMH/6KBbqqpqsqI6umX0/POs1NK5PVYi
xWBA9xeKyKN7Aagr1tnyYcBtrh3zS1s9B9WOsanGOkuup9x+CCa9KLcoEInaOgzbO949Awav3TmX
Bnt+apWak5kBBrMx4rSkTRQ+NzpVYKjrwKnBgSFeMeZ6wKx67Xhc7GnPYeNI9pNTzplnahrF5AmE
RKCjBDBaDGIMGLvqsRfGeh5bNXp9aI4YA2GBQpLYzb/4Yh4HDF3/eo4iq7JlKVo/Kc6DzCjPpzzd
0Rp7Pbw+0/skSodkxMpXvhPlvgGDV8+9+ttg7+uVUWubkpyJeNZN20dOB2V6uLuVydeApet7+NtS
74PlTuLUkYElmR7BBrAeT2sxTjAYoq96hqYami0bsmPp4s8vQrSuSCevkBJxAtLX5hWQJbNfTGUw
6o65wWh2dQcvzIk4fmHOrI9VmctRumvx/mLTzcGcy+N6dqC8MLCFV6+EC1PCey5MFQc5T8MwFB8r
3iWk0oc56o1cdvpziXMM3qtDO9mLW36idErcHcROUrPnmYaiPegayLEFieLA4ob2UcSZi8WdKrM8
VBGLo47LTta33ejTurMAwsQDKfrVNJmH3l/BWLPV3rXQxmmVN22c7B4pay3kR6PmUEfc5SJtsHJ0
D/Rb6r7uzyu8lidfWhUbcLHAwJFOSqWWWFWX1PmWhxkfbl4MLe6ak1ya6bl/24QHqWmchOR1Bkbk
Voh/F7BEd0ygFINXrHLNR2zF1jVLc0xHVvvur/Jn+SmA2B+hdGWcIxFPeZOzLVLmaGALv3PGflJ0
aa13AlRdreLMOCY7/TOfIaflQkBegak/jm7OK/B4P3+xb0f4yVzvAHRGeWwU30p4JgdbAZ8N7gAt
VJMMh0FwTYXl26xGXkWHnQLUPPhH3/Jic3tnQrKbJEpVU4DVnAfk6Sc6TUWflJN7TgwVzn9e7+D2
9m6Dk2qHPjcT23snwMCwuzEboK2Ot7CnwR4oapcDFofcp3cr6LlhcChYISVmaHBKVsfdCjuzuOus
8YC1azHm0n1693h4TJtjWrK+yq3Hou5EwZFBoHqikwMO2Lp2313Y0npBJmjUw6mVvldWL1qQ6rx+
oMh1B3z06mP10k4vrLRqWwVtgx195oxeAMOTdDF89DGwnIGt08SHvIheVVObatOxdeYdSvac8qdm
as1eRf9+wNLQxvUjit0cO6tkQadxsC0Wb/TfYRBTR0POPrSiXizJszhO/TZPdjDnEPPJs2qh61BQ
ff03V9QLI21yDNq8ZkUCTW4uldF9zS0K2GLAztCKeuFCOcmpnVRpwjtDdbtdM1NGWyYAVYHQGzAl
PvffIiM5luxoum4439fChTuc1MJvrUJJdt4LnIQTFDMBkQbAlxjLGnYJEXd+stZzidQq6zA4Gzjf
qpo4zCxBLn5LF3mxg8KGS/u1zmllD13Y14/WxSJ7HuLlZq3YuSzCbzsJ8HmqeCpx8B9l4faFoZ6D
6JYcapKsiUu0uN2Ip5MP165NM7AZKBFev9IuTPV8JAwCLTgqqthKlI5hjaFUiMeDtaJHmIixmVU2
Nx+8B1QLBnf0O0r89CF7F4ypxGFSp5wExrd33l3zCpp1mgFtm9RLAQyinTW+lSYgYW10BAr3JlpI
U17NdO0Z3Jgxsf4wGG+unpqLHeldQXVSS1Id4coC9UnnaLQ9I9hACB3MXoYOTe/6sZJaPUUen9kY
vaBofi+qfbCLwaJFM2co6Igz8cNW95Pcroyt+uRgDDTqgzQ/T1Vyh8/yXbv7i2JkICAMHNHvqvxF
QDjblZMl1rcLH9beLAf/dJqLGds1rSgIj2kjfTnjf9Oo2PALo3kTqk114IAGPIaOuG86Y1R/Ht8I
CJyAUtr3EM0U7uOAXXHwf9rbXjwqCrNTKk8XbnwGPiyemO02m6xptzN0OVjg/E6if7LXC0Rp4Phm
FnJsxtAF1rfKtJrYM0locR4Z6DM31mpmPmR03Cm4o5kInmswRA19317coLKVtFZA3EBAZu0gjjLO
O/IAmMTJ98XgCHTwqMbFTJf8267cixptl2dtluNb0cKe6a549X4KjcgSKm+Bmhz4ugPHVO0FBL2y
yzA/Ya51mRepES77zkpBfoDXhhN7MD8YiEBqLy5E1DFiTVym+STkbpvqZCLGKnmM7qPR3c+LG4rA
/bS0PqWHQ1HyHWEo3uqP2a/TJqUpBRA8XdeL4F0UJ503f/JeM+D5rUvVIh6ToADKcw4wmMT7brgk
LLznBwfXxA5dHGQ/syxHTtly/a6cIKJ8e08Nf5ePUWD5aJdAqQe2Yehq/96mC4OtYZeZr5BR+GuV
WuW9x2iBGCIacqarJeiLq13rhQpTVU5tLREqeB8vneeX6GO3hcGqdqfHe586ezdj0nUWr8V7R+DN
UVka/fzJB9faix6t1smZ0nwf3RON5XBE4aETqJOhcDxwcLReGtOdj2F5NvmKxRhKOhjc1zplvr3Y
1XwgjxlcVC8eSWFgGXaCrXoMklOc0C0Tfc+MlQ3s3sA9qvWCT1wFudo0HE5jFNRAJZRnHllbZwXU
TYjFDgaDq8+f3+mI1os+6fGol02AvcbVpi8S2wgDOmTfHwPrGvpYvaDjmHYUVjUb+AgEcgn+Eno9
FK6QbZgMmPr+yT+cbr3/FI47Iw0dHFCMrPK12lfRli9Jpy2oTGT41eLRW8epZw5tAQG/C2E1+V46
AdeOKBxEJIycPX3Bsrv69TXw477xBz/9uF7oCeyzoQUV+13xnrCeRR/hG+h3Zu5rMNfUf45zf6tN
R+fgcAy+E4diwWAGI0VvIH3GNbQH8KQwZDDwlcWv//vqbEs3NOpIqtwLP1lqGRp1CB65KmMHE2Xs
M5grRPCy5VBIve5Qv02JtV+E1KjyY0ON+MqInC2ncIMwxkfWBxKd0b+BZV0/JL9t9SKN5uVtrJ/5
aIyw/JUGCflLuHSGEx/xV/20g71AY9WRo0UVOab2QFMGuIxYmbGWP8RMHMROFfCkf3N1vZBjm04Y
KE4j7uhu/OJDDYJQHKXbocvpeiFc/b2NvViTlK0Vlj63ICMRY4soms7MrQc6ltErhroQR4D7Zeg6
GnLJXuDJQtspnQOr8/arXTAWgqanCUivdDKwjdcP23+t7vsKuXDIMotryzH5cmAh70634mTr4yfw
vNTBE3c8YG3AT77jzIW18yEsVc9jWdIN0PicaVDaoXBmywslA+EosEbO7YDNgWPQr8JoHQ21Sq9F
pqpQNIhvGDL+km4+BswIN/jhCHwj1y6WVp301DYLlgbnCdBnULC707yCrAZhtRA2JMYR3b0/ZX5k
6Ja/fvn+/oS9mOJ5duwcbRZojN5gAYGIAyUkZrxbwcwKp8zPCxWe99M6e1HFSRKzO+VOtvYK6AXz
VRL+isZh8K4GpZsV+xSVqJ8N/j8un9/r6wWXMlBLVZFZn5h+AprOyNK2HQuY1j9LY35b6sUUv1H1
rC24CAB4IOchu6Jod48Cb0DLXKBnf17Z0Fb2IktxtkNKuN85Z0bxJnBBUTH4MrR/Q/7RiyW6rcen
Lscz64pR1RfJjQCTNFuhRvBg3ar3Py/qen/kd7zs11RypSJVEKHrvFE24atJgRUCnomxuiUbFEIw
/zB3/6/P1i+r1HZ9DhsFiwJEBVswLwZt9s1EMHTpDIRlVVzvF4dcPxhFpJldsrNXAuWARt1clCDR
mBxu4w3ErX7T0NOtwPDS71WR/sBx991Aa2dD4WMgJn8/zi7W5Hu1rwM2Snao+t6KPIGXAvZgTELP
ZEGJESC1NJRyDfik2osikhbkVqawkRSlpsymQXZEawG8kXQHK45rTwac8spm6qbu2IqiG4ojOz17
ZaRVh6gz/wJSl+7ChobGBr89dKSvBas/DPWClXNqFEUShkKeDAEN89CVVhqyKXDyD4SPa23lP2z1
wtU56w6yIn8vyp75N5twIpEEiSGJiJxrYAevJAp/GOsFq9Y4OVYgjJm4vukyu+Sebt7FVPy3pC7T
aAMGr/jlHwZ7YauIqzDPVQxCmT1SoHm0GFMxIX18EjyGBbReVIUHbF453xc2FVm40cVZUHX/XFVn
bEI/tLipgWF/enOh7TUYs65up2GatqY5jmH3izl2FXuhLhlgCRcFc5bQPMn7aEqdEqid8nj4GH6j
Xz0CFxZ7setwshrrUGMRJgbICkQ14D2CR/JhYA/F39NLEHTzwo44+hd72IaZZJjCjj5rv0T7JBxt
ESS8C+5hKhmwNbSmXupTqHZziku+1/ObtKYc9vTAuO9AwnP9SF8sqBc7DrqWBKbJgmCgXvpzAf+C
NeeZ8fzRx8B6hryiFz1av3P8JGM91MhXST161qZwD67QSme6N5g3cBeOB0yKz/G3z2XKiuKATtEV
q+cWx9w7NdIJgHU9hWlkg1ADcIbjQsxGMu88DA6++sku7PXcIys03+F/UvJkDdYwurwVE87tYElq
yE7PNZQ0T86yWBdz3WCyKH0JPh1QrD/vHwDVKxtoGwbAHttWFfCIf/p7SuZRNNZ38dJbHcQQ1vK4
TlsVDQF1ST0MpRoSyRUz4LQqIZX2mXulHgfD+VR/TKYSLUVI+IU+3c1pVjDRrdAcOEBo187giUDs
Xof6DoDSw3Huz2/iFcquMH/BIzlGDoHOXwWFSgr/ZsGIXsMTVXejaTR+geKFmUR0JMQ83uYl2sRQ
7mTjl+MknMdjUiUDENlZ0LlBcadDO3BaMGmts1HZjT3O5mcQZtGthWiGA0OQPLOZnucpCjuLgk/W
N2ZG+sNQK9PH2ih8QqKQMQ6buvdpijzEc6a7xrQb3Xfu4SO+t2mquem9o9KWDmfywhOqVbCWhSgJ
nZcntoSgdKOtE4KtYNaCOS2ESxfWwLG5rZ/8u/yuk0en0yjYlKarzB3GbUGlCNJpQfabT6uPBLaa
wya+61YoFdJq4t94LR4tpvnLW+tOW6Y7tRjH99okuZNMJCclC45cH6kk9NMNVzpXbgozzGML2SpE
zkP5xxUnMThbsiWgzYrs9LzRTjMpj7NCAFAM3hUkBtPixnKfGKFlcH2wiXrF+f8w1wtZheR0cuCf
kt0qXyJqPvpEuvO0/wfR9w8rPc9XkjzMSiOkBINkFpVK+IsFI7vKaP3Ph+za2NcflnqZTtwUR+14
8kWOyggv17IEzB/akPGvCg23f3v7ermOF4IdlBy+lr9eKaNPQTBCq/txYFFDH6mX4KjclGpU5t/Y
mm6RMe0F110BSdmAnZ99729JTZTVRltYEe8/BvmPDNbq0KN+luNoLWqBQ8+JKynUxadSZPHnF9e/
F9SJbicHAR8zZy/NTCCGmFpFnmUwhxpaWO/q8sLS8kODzyTYA5Ix4QZFe14tgnZFKJsM7OPP34vZ
sT9XFjuFZsp6SSHpzhq9Hemi0yJyoY52BwwNbWEvWOR5axm6iSEhcnGct3uF8crMPa3C5+zftdWL
FJbedNEhxwnrMZRV5ISf5ghWu/+f58rQ/vXCBXvXtIHFsqrJ8f4tdbcNM9PAVwZ2TxzOXkKDAwKJ
NHTddhjj+vMzGae0rJ2DWBFXI7phY33xWW+kiXTP8PLoNUO15EaFgG6wlHrdHf/LsC3Wf+H5taSk
aWISdJnMf8zgiZHdmvnUGdopAL7+SXf2cp1276ClXix7msw6LQExGN8Lspy9g7bFwH5e98bfy+qd
MkWpFact+Wwl+czq5S8wvUPz6W7AkHC1Hz6c3Ttf8sHxlDipkh1qRpsURjVREvNHM1j2vIdTPNoj
brIasDm0uN5R062KDl+EzRPjMR3wGFxEhqormgytTvxNP62ud9AyoqJta5k41GJd0tpciBaCKNN+
iLH9/GlgadeP2+/v1jtuTSQZfiagm3ALTMDLwaH1XYEeMDNw3Oze1Sx3J80IFbxesFNJUL6lXwnM
zY8KrVIT4Vuh4F0uJMD8ZFXm0N0mnO+nXe3d1Maxso++xvc7b7yXEyKSgljLRtoVysrJ/mtgrUMe
2gstvuorni+yuIa7zYY7GEVDV5sH4xM8vAGM+oI6csDmwGd0elEl0P0uPhjsL9k8q4vgF07gFoNI
b8CQ+FA/bKUjjspl+Eo0JWlNtrJx9aVnu+1xvAEIIXAvrwgPTq2v6laaJfBSDBgeOINOL8B0ih8q
ZsvJKKBZcKabnYjTggNlMI0c+H5OL8JYoZMfjzmlznIJmzi86A/x9FPMWJ1n1nKPtNrQxxtwz37a
H3Wh2UkSS4OIyz3cyHtaFyYULSbkNYOrG4gw/RpnonYHxylZHbJXtysaFxqC4cVkLXqijLX/u5+t
F1+cMPSqk0Z8QflUu4l4qt3uDxt/PB5wj6E97AWYSmaqOa85dLxFyfzLb1b8s/sqOE4eB2wNuWIv
nESNeZaKjsNWTjJoByN4u3IEaYRQ4mDhZchWL5hYhenXRcD+MTPjwmm2hFgf/XlBS65sB9b1cxAx
+3XNWE8UszDxw5YBJNhMeekK3QNYvgYM/bwoyjx/BpE0O1SKVJEswIM4k4FR1TTmoR8dPwx8qu+m
zv87XJlyL2oc66LzMw23EDE4fgje43HL8UKiC8hMAhklemARWh36UymodwdfAz+7pdl/DViZ0RWF
uM95+v4fgRB0MsYwbaMeNx3Y1qHvJ47+RWxuslyqOpltpe80faNEA+Git6Ej+Y8Clg3njJhUg++l
d6hV+9S2B8MC8AQV3uhFocYjZvd5UYFyGFiU+Lv+9gUvbPUOdqQZmlMcbXGwmwnUpRPVVcE1vuvv
yhcypVSVxl8DJq9+tAuTvfN98IuzL0kM4gW3ggtr50GDAJE1TclweGxLfJSf1tc74KndRbkYNtk9
F4viVnXzJYtDKZZXvkkFb6gdpA3Y66NWg6xLjk7F4oSyXDQD0r5pvgxknumIHpCIgjYum9hjCU7x
XxHUUsXoXQiYBIj9JF8NjAmoKtwKTqpBrM7VqGAbbLxmyTop6Z/uq6mdpJzOjK1aFBi1eff09Etw
W6Fv9M/897elflQwwkaWU6ZWlYeYFofoiHlzDS5SMaowG/CmqxnTxbJ66UQXeNlZavnA8JbBwyiU
xWVStE/k70jwaWRCrDlg8roD/16f8IGLQMBDrAAywOCqAFmVPNhTRGjEQD/UfQh0DFgb+m69Nwt9
HI3RgSTZAVRdvJErcTslS/Xm8Wc735CAv5+U36vqRZ3AaqKirpnJEtyqTNvM8REKLFu8hBnZ0S/B
EYeCFdIog+n10Ib2glBunUNDtnEYIYuhkygRyyVyXorBHQq9/wS5aigXPtOLQFUgt7H6f68tBMp1
vp0omA7B1kRw+WlLe8HHKc+ZGXqsq1yq7k7UmteChO3nD3cNYHy5GrP3ODnLcXR2JD7cX2PNufv+
eqYyMBTarmFK/rDTCyDFiYd6HVH/hZf1lvnXZQxd1Hs71aeCUh5qvqE4cu3CpdVjghWwVdOQ+25x
PIeFYpFdPIeTiMrsu6DMiFaDC7sWQlQY1bBgAlk0ep9J0YIs887pEc8/jqYb3swC775F3H3/dXc3
tKxrvSrjwtzfv1d7KBwFc6huO4LJPBlvBM+LUDLC5oSLEB0YhFf0ITDqtVCimjYsR5BNMBLZ+4JO
XueaV8VH6ozSiCKSPm5Q+kWbcbgOd+0evDTVuwPqQraLUDseyczQm9ht9Ek6Y0f9D9HTBIs6dAiu
hRCVro7BB4STxOzZUzLba5UQezwa4IVWeDQ4TPuEMFP+M1iQcWmtd+nIVt1lWclGVlRbmJIV+CNh
aPAqvbqNF8vqXTXBuYvaJguFa5ZoPnWjRY1aDDxODG9Fs4+BO+Bqi+dyXb27xgg7r3SO4qvRP4QM
fxqzjzr2kBgHPjM4en715F0sr3fntMfEgpCNfXx+rm8hSXhb8Ca6XWuwli/v5j/HSV18lH40pr6n
2I5s0jvSe1G/S6pAa/wgxiWL22ynAYSDHrabCvQT41PxVtqIBQtJusOtaIyy3zfhp7p1kLSn98oX
rldnGHgVPAoRFmtbeWMHUeXsThp3v7xyNIjQunaBmKamq8ACNItA+GemYdZV3dW+yk8m5JpIHLxG
2yMoHJFQpUKaDXXqHZqZYrrMux98SF7zvgvzfRShrBdJc3SUmIh/WuRrbazdiCE6BdWDbqLP4/Mg
GpNF/f0rmbJNH8LmMJtUY/9ccmwdvGN3Vg7kcyfoEFsE1uyVvTJhrJ56S5rXFZlyJ2aS2vEZZuBw
UqYz9fWgrfTzOPnQj2OrcstkYkDYtT49VJ9OtW6QGFTcwFrGTB1C7gvE+cX81aIkCA/tPt74cHW/
MV62giN8Fk0Py2xLhWNu3W+TG8TvrInJ2KuQUQimbYp6CS6ypqXhauNy9d5M5Y2DFm7Kw9eaC3oW
MZeBlkAJ/J5PBUM89+R59KRMTOqiSjpW7CnKjMgg3HTrrHVN1IUf8almWmeutK9AxRVIKqCNhQAk
TIwg1wRflKhJRCv+q9EvpBZgTy1GHTz2PCbqJyHhCHKbFkcyO0WUsa1dhMwHRL0oNiKtI1RW3uGP
tlBqAr8i9GvkmbaxWTf0+wgH3SSoF0QzDWFOsx5Zr0xJukLKJYVsGKWkD6QwOJMfSBa5X0J6+F2n
7xsu1Hf0CGbOr2CfP7U8Wrpf1jb5RDMIQQUEthEN9Vy0zGEOHgew0KIgyBtPtggktz6ggWW8zzdC
aCR5F4KrENpD5o6gBcSycCo2bxmrpz4Cl67hmt//8QO0Z1CLzKAdfDsAestvm2dBJw585QYVCu+j
m7GXd6iEpaBnirsvg4Tc5HtPNaFXMGlYdznhMTY10BdDVXqmLc4bbXd8ivbFvpk7v6I7dGWXiHxM
zFV7l6Kgc3LznThgUKtAkB9Cjx3POzCSUGsfdjmTVogYwoeMtMMUeQIQhhBTo8h8oMVgMTajVaPj
Y/XYgcugEIJ4lv9WjM+gT2gs8l7w0CHzjNEZCailPAtW5qQStSgdDQ5/1NwJYVPYkYGWSNPjkzU+
TQOHU4ce+fjn8Hgtvfvj4PWuGssIqlptu8Ou2xwo/S4pCNyf4W+BV3eTfQnNkKHM1bhu0zE1w4SW
R3H6teAqOsd60DQHAoyJruv2fBubE4A7SHQAS0pnEtfeql2dd/myXEVw/UbjdHWyRx71cHMmwY33
y/dHYceUeuc6lXtclygZN+ODNNHK5xR0JH3vWVy5ynvzZWmujsNvztq9hfNymiDr3auye94gjXR+
VmfKQ4bc+KL7UHKI3/ku+xitFbRX5FmBLiA8Lwuh3I54x169EUzZ2vt56jDHXI7V+3Z2fpce6ud4
QaBWKlf90uVFsTttE+S2n5rD2KzG1T7ELSLXhlGUlG8NonIVTE9LSkkQJorIIXyKMbpZMEXqh1Gh
itlEpAwX3bKYqGJAw6ZAk89B65jbw7fyabg3efoiqy6NavgJwBbMj3ud/+sj/TxAJZtNGYSdMcE2
P/AQryFXQhrtPlFcvVp522Ju7WvUBNfe1p8Rf6ppYiBtivD82AYfVKOXI28kN0ETYl7MGzGacliq
e8HekkF8LrK5M1I4xVcB6lVxtU9APSsEd6QP5NU4nvKzHI5QAYjvzWeec0rAvwTl/BSl3HsZkWSU
7SuQJKvgMQSL9iJ/6NmoppCNymgM6UAxY5ZulrObD/omDEcWdNhPMqoq8LnAdI64IRTckuUW6Ise
FtYKObCpPWbfGfQIRhyiYmQskX1VHzqEy4RwBuoxVCaLSfCWzMWEDVrMzQ1SOutmQ61gGjwyJfJY
P+oIWmtCC8ZZKvA1GfDCH1CHk2bo4djP0MHx35SLhNFjAJVIJ7nZZzPXtkskwTkn3earuGs+EDsA
DRHmI3sMne8zz0w0J6XlLciPEzTmZN6ee3z7Wj81GXc5u+bslt0XFD8Qu6Mf2c6dBdQWTNyiz0TC
YSK0EYxefZR4WQOCErCT351XzSJfALeaip+EdhTDLg4r9BAvhMZ7gZZSDG13+kAwVW90lFqQ8yaf
g/X8A5mFxH1FDBMAFJz+M1Q0UKVMYDCH3H6G0g66DN5rY41yQhmC1cjrHMfRHNkuGxtCHEloGqCq
564bMaxEcETzY1qnxNrI/TqvvzIhlcXFFVAEbm8it/pWBCjqUbCLb+W7Ao33XX5T/1IQQU2g+mae
Ejg4WLqlMX2GxWoiMHgomcxOu2zhrcy74vZ4X48RtmNI8M5+EerTp/XhQ/AA1nsbt/r6GIiLV3JU
U76IUb24GMdWKpXqmVCPXJu/Po5ISJaBG0ytSTWtpkJbF3b/cXoaeNKo6t+ea5agBaT+60BbCX1N
L2GFrRhcjVc0O4dH2l2Brti0gwW923YxQm1IlJmTqJz75agqqC6gNGRsThyXabxtrbGlfdTGvQ+5
2cR8VOYH0z2svFsdqXbX3PrnRUyqm7TvHpT/U31v6S4sCVk5jpFu0abZg9wsypVDafYlaW+dtek8
1jdavpxVn4XilhL3spuRtxxu5UdnGi6ttQQpXTrtUBGeOUtwRvK4QmFkkj2mt/4u9abyvL1nTvVW
tmbmZh++h9OwYpq82aGjAi1852brCrL3fdmNvXX1FBkjFypEWsgGlPBu9sX4j8pg2nFiJFtwhQ/e
yDHd8iOJCSaHaXkaVfLeXjd0Ec9fhasW7vIlfaturF/0SifP4aa9wTlnqA0gqWKM8jflMMnelWqU
I7PzigAK+pFvJUJn2kghet1Ge4RaTWeSV9PgUxoXMwaS1CnxF4W0tRAJjZQpijoq6g/kavwg0hIv
nirW1FdQOK2fvGn5S4Vvzedkc7u4KRdIwTIPJhrVcfykIuz75Oej08ivR4iYSIYbrB7vsAe1fss5
fg6k0V38mc3aCC55etqnF+6Zn53b/Dsnds/Hei+MQ5M7eqFJp+2pVlABaV66Jl9lznmdNQ/HXJt0
fvlqVKQmNXKhau6eD+X8bPkj64AglGyPSgUNcyt5jsqIwaZim1ErTDjnEhMk4Zsuv6Q+yhhdto/M
z6bh7lLRJy9gX6rdINknzp2SvgTdeeWHR+C4SOlGr4fzecGFESN0lWRuqOWTyhjJBcFIPT/J5T2E
/a7j1b9OJ3XSaohylPIib9NV25QjtYSToSbv1pZ59WJ6X7EizRofLamqHeu+NCudr7Pjuaczx0XS
Jn6GoMq0RHtBasjOvS+Vk+A1d5omr/zz6mhPrLScphk3TPNVFfL0mBxWp5SRSV4P4WmpV3dSxVus
TMZekE0P6fHGj2lk5MdZ2sQju+jcc9veVtFxbCvLPJMQArUOqGN5U8NzXOP4yzA/1fDLcY5jvTmM
6iiaelg7zz3pS1PQMoeCXHKrEiZLL3XL2hrBweFKiNBs6tPKNKub9tDcniRjW9ceRL0Otej60eJS
NB/iDCGVpCR0tyOpeDuCaM/H5RnUco6/R49R0/EP2fVgQjcBpiDUd5zZZAjRpAyXQagT8lUkw9SX
2iw3WfN1NvYhIhrqytNR0dHtRYWCQ/IqVq952Tg9PObE5ZPuz3najZQWvZ7zXdZ8SBnsxYGS37bt
zMKoV82kYm1UMANagLP5Z6I5rpWgI5WsDLmba2249NUVuPhJGSMpovEWkRCB4p+mJb3IvDwlaPLz
Dv9sP2vDdENFK8ZWfipmZ81/D0qEgEwU3OvmPA3SjZwoE73VbjMVka4coEjtox6x9Mm6/Gxmly8W
V9LJI+0MJ3j57ZFczZHLSeprW9+TprGcTxQNnp4snHTFfejsVY0RvkheBYq2zpXDrD2AID8mm7Iz
J1kL72Gqn0bHtp3YPLtsKVnK0n3sWa5nquvGVCTX8vWJGbY8CI/IqiXZUlUiN0oN8JNeM0dfYWEc
2gdOxyFop4fu7nheK0hLRI1rFNaoqIuN7q1OdTNrHOU21bpZpFgIYR9QTQ7EJZ34h2VdIb9tgCQs
GYFVDUDi9UucvpaBMvJ9cxKeIFrOuqlyLla2jfiqsc9JjcLPjJCT5fs2eFFt5G/259QcRwZixc7K
Sdb2YR9aq5NO9hGQHhfVrFGRXTS85cFA9Dx5SXBgsALjtnnUw2jKDYqbtXfZQbkJk9NEgTZBz+47
q2No6fzW8JYz9g7vQ699z/LPwo5navDKBMb4mMOWZsOnrzpulrlHOV+afndvNDxKyQy7Wa7tm+7w
cJIhc27TuaYjSKMGs8whMoiLLF4aVvS/STuzJUexZWk/EWbMwy2TQPOYSuUNliMzCARI8PT/p7o5
p7OPdV38VrXLetcgBKwVK8LDPfxp+dUoyUaZzKMx4KtsxusmwVKrxHi4JQ9ntr1dxfIuLTlg6vn4
mNfZB4EOWzXy5VTFtsWAcQetjzXWmHDWBZhNYom+OB39SIfjqFMka5gNPijnjHSmVav8+QzFZpnh
VzJRqOc1/mDNXOsBmXuyyMp+VLi7lMasV3S7tlZVu3/uXHUuFZ2nVoyxTMZFbVyD5nuoMcvWVqr0
kkocutwDkxLcqZBcpRwdLfX0pnLjEsRKoDhVMJ9LMZXLXpQ7Ua6h/2bcnDbqlmO5R67vPIOEwd8a
BzxUpHFNmFQedXDDmlXFPJw30VelLXTvLfIurqsZOz3mbG87PKjvLsIRyoy1XPTrKIn8UfhhWzcp
8wbu+aZsqkWfGbusOEQxuElk2Yo2kL+EdT6Fgpz7pRRtb9J1NoirO34vxUkstbOqktGRN+f4YccZ
uz13hAQ8QDX8ThnfS7F/kUy9t4Wi+lQfP1ceyxT/3PppVsUS23t34x+aEueOZFuC5Ca9iUXNbV7E
mveolslwZICAc81favJc3gQyrPPjIfpG+mXGjZsZsqdkhn3FVuy5eMTpQ7iq30mESiTd9o30nSX4
ZU3KKtIZHSWQN6f60kiHwODDrv1brhp2RCSqCOFJN6t79aLHb5mRuGnqWTeZJ7oX2/l4O0+TjDeX
EJgVYsSydtlKD4k+f9KEGS9VS1/6aiSVuHoqLpK8refm4ILEQbfCc8mCRRSxTmNIbwp2xBxSnFxN
dPclPVk8akechlDIX0wLg+Rm3nFyxGyJqm3DZHh7VIWdKqeWxTkkkWua6Sqo+1nH+p26t17q5qKM
lath7a9DbjdDcqoe4/xRRK7QjPyPiRkWyV0vfQkms6Mn07VbUzgJGcYCuZ+hVkHoksU/2nWaN+Ow
G8UprDIpeBSte2vkoG+RtQqKGNyHlFQDn9RJce7lm6ZdegUE4CaxVU/W9yhJzr1e3evrLHhGgFv+
OFhsNG26uxqP/PmFrTL3B/Hucrwd9apbybEti519NxDEePV1ckUz/0504VLdeu8uUoDnZM9NdGoG
y2Gxmaqf6NZcNxjTlWTvaTYFgK2XOymEKaVuM0pbRZK3ehLZNcfJrf1Qb1jccAwIj+xnwuKMzfso
0u//zsn+jVM/xSkiILWmKhqnyu+035CK+1gK92ODakr0xPn4oxqLLH8f14nsPKpwYhRsv20BKu9e
/Y3DHGlkCULWO/t5mziDcsRQNXWNXRGUvsCBkQQ6RzmHVB0Mj3l/xisaU7mtwFzzhHtzsh6K6F/K
F8wzfiO5z/vAeUKUSAQZb/6rmVAlddqCON2PU3Yq2rDoyICN4F5jACcxDe4sBeM4L6a9JZEHMT0o
ZzIn3muCLeLmLNicW1rkDKI9CI58D81iUQLudbt2IwWtAPJ6n207sDmgkmMUxrtM8TrCJC8PHi/t
69uJSgevsOggv3ZUl9T8Bvauz2JD/GqxnR1k39piyBe5EgcBzo3e0gHZzpFGmRuZvzZy7dxW6tm4
TG62nYdAFPilrR7wlIPT4NWSe99wLMp89ukl9deKfdPfRlQCj5XuP8hRmMnAvnCwfacWmjXhY11h
cF81HDdBftA/ih7rOeHl7j5WWe0Qkteka7jJbF6z7xoJ/d0pL4lHQQA8+vrfy+zfwmVejy4pDBYx
FVGVfs/7mtJYk9s2ilBSTP7AHLdgCu6XK+PEg3ojXP7WoVO0Z6H8j/7L84KqSeoHrm+Yv4fHSdqo
mDdJuz/l5kwODaUgtp9we7/XZ3fsGg+jvKs7P5Zn6TPDBZnhScEGj8HLZk+kujr19ATk7svk8AZ/
nyVLlVNsjuHlY2lEdia7KppyaZtKGynxpn6W1t5w7GgsjRjFAr/pTvSYK73ffbSyF4UGDswXwXJ1
4XOP4dHlYfpx7TxEJ7vOB6zjKHOZQvRhmDTebpiL4m16mwlY6h2yFkXBIRHtJnapY+PpfMNTsL65
SeFeG8cwHIsOgAfIP6MSwETo3Fk9lZH9yB0WbeHe0YfnzoVSJd1hYYyxYXIeycq/xcH7Hi/XzNmz
KSJKwZWSLM1+L3qNzY1cb7P6EQCFVqZtmt7AjpFpDeVezyjU+z6e5rKXN87bfa8soiHsImc0PDPU
L6K65tOyOozusytbfqN+0WX4SWt7bWEtOCsWBUY72rpcTl6EFznntm63L9oMb3ZgckyB8b59ecwf
dvw9zUeAoPhQQvMjQ1ABYSieF80XxURzuK5MyHGOurze7PsXZ5+86GT/USzMANGfED7uYVHMAPbh
oye76u7gkXpHLmmQmntFQ4EzY/mdrdBUgsfM/KTh8Rhc8WNSbf2clS+Hh8DQVbQIfWiA/hRh33rD
qksC07+uJ+AOvLST54i8aJ+j6WZAytuNZL128oMm2OM+Og1XOxbt+uplHOBfycrow35O8UmEMp7Y
OmjOzaFg1ELsa/PATFg2QFhfTJ4NqhVu9zjj4XE8rAXVvm0flWsufuaECms7CZ/cAa0QimFb6nxM
RcabN4bl5D6HS/Ghy5GzdJzl4lI25nfFu35nq/uiwyqn49xL4B449Qb870za7vOZJjbTlZta4fQy
b0Q7+GlVvqeTzAnsV/wIF0zShNWfOTr62sYtTlZwTe1dqobRXr/9Jaj/UcT/cw/rksF4LsN6shPp
S/6zO5fq2RjHTUc/umOSyFedPI3Ma8xxxuESj3OjWHEyWe1siJdSuaJS7B/ALcdRepOw5E3XrXzR
tW+lXFPZd/FOvF6Gx3svvHPayQPz4hOi4H33l0j3r5YiDn6mYlqWZKCt5kj955dOzMa81qOeMdXt
yROd8H3Zd+fPS4bJaQvIGXmRl/1N1PIv8sqvi/6CDdOiZGS8qWTHatlPoOnS2txImNM3B3X/l/v7
Py+lwnxQdFwKZfUXT4ZqbRKunZwBqUYQmP/gki5GWVL4/3mhX5kJc8zauBi4UOc+RVWRf/XOgOSL
v6m4/gW5Pp/d/7qhX6BUWVTwZyyuE2MwLi1kCWhZ/MtTk/99HP3jIr9txiqtpcpRBvXorlbYwfvh
MTnst0z/8TxnfoBE738Ff6Ma/dkf/9w/pmyI8pOGIGqcgb8YOBGZs2FMlkx3e7HyQ5opMzPcd/bM
OQV4iGOv/PU3vtG/KalcBx81iE2wCGT5N71JAN3LHoIqHRco499WeSC5H4jPY3tv68ft+TE/e95F
dN87B0/XXez3QbBbPDb/vXb+DJP5153/z7f4zXqqJmhq6TBJ3Ln7+lbbHxv/uH8OpXgwcsZbO96B
q/51xf576//j3vVfz3sSrOLOWPjnKCkhyJbmvFm1Qe5c4U9IO7yKcO5sCQP+f9/s/4Gq/vOyz9T4
838sQ8W+bx9Nmz6Otd28t2ET28lnGTw4st/NOeOQ7/jBb4/xrPvRjxPvozsq7pFcQ//On2nJk6y/
lGkhFxsDYwvJVnBGWWeB+lGgXP/v7/pv+uA/l4f+KzpWSY86ptaTY74+xgygw1wXRt+qCf7KQH6G
h/9aAr9C4t1se8UiFT2+vK7eniIS3/70lswpdoLgbwLU5xP+r2v9Kj4aWYyjPPrz4k14TPE8+tJg
TUj0/JPV33g6fxj5v69mMrxDkmQJvz3p19WyoW4oE0XpiDIAm9KNYH/0bO996exn2/V8Psx0f57Y
we7rv1+e8X9ESi4ri7LOD0X+zZYR4sdYGVX+2IgNlIHaEeTlY1il10OaM4S+WmuPQyf43bNG+b5Z
TkQfV9H3ZbQ2dbxzK+dG+zM3nLF5ONfoAkYpZi9l5z7iFYWklfiPKgCnGe+LEuCpVr8Ncovs9hIX
FwEjcVNYFZo94KkOHaQCEuQPSaGU4K1XLrm1BoCR4n1MnpOGafM5ABfTShfuO0s9FArAlyt5phmo
j4NKZ5GVHq2wca8A3LPlSGulBjstyl3bzCxxrkXnzIKXXDv1mP9tE/wfuwB2FVwnmEeiqNNs++eO
le7qXSmZnrlRV4ZlwxiIVmD/lKMwEFq7/ukTB8JYYzo1FgvYH3+R82QyztPZUkvsrndiMVRBBmEV
UNvipk7ilzoP/sYxL8GNbcqGZ0UL4sFsi9oFnaEFL+MUzSOo/KF1qCT0zilfHzvzON6dG3Br5qoX
9SvHlb5yGs1RJrt5pQWvH+KjztPBOR6SVOYkH2W6qDNPkYNRWSdK0FPkZx4oYnLB6vl64j7ocBRv
7bzZ9uH01n5DAsreilNOJxnkR3f0oDplmpslWA7OI30uFivmnwy+BZO4dkuAF/pqdOWHoGPq982m
c/zfK/kPle2fW+j5AiyOxCdUIJu/tpAiMJLZkKC59yicNyWTrVIvxuB+673TiHZPLdPi3/+WaPxJ
/f51VdMQxT/eRdLv1EnvuiJrI7jT2oEVBm5gPflUOI5fvPl19t+3CJHyX0FJx7xZM2SJLcsMtOdp
9b+Oha4os8QcbsJR3L3UEFPefCNonHKXIqpj9pruZ1ucgKPda26niePu8sPPDryYGViLHl5RR0Mw
uB3Qt86K026X2/HP66pjXNxr/vLi7nr4ANBFwq+f6yngH9uLV3P2Zs4lJiYpr9B5nJdyJKUxVwnu
Ha4G2blmVh+VCWYW6xqvdqDpkUE2wE6OzrHEcGxpsBmak6YOa9/W341gUFyj8yxM6px2a/iJoz+g
WThh+R3uEyWkK0bPePWt7cfNzV/G6F9WN/cMZSN3DMLh8PH9bXjygQbBE+xRRtdYP4KQyrfalDNr
H9ONrp149z1hWGA33/xGdf7+fpz390u6UrfbyDcQVLL67WeWJlwO83somkH0CTd8HX9d7fe59fIu
kdC8QhPC22vtZWsi8E/sNucdOxVaiBis57Zj7ZZXjyhX2GertdfC/GovkxLmiNe9IAdwH9iutw+H
ZpJdPezrGxtOAKLxWh0+wz3YNQuQUnn/hcM7f+Su2yKY9yEuXylYkzVbQ+Cje+n/VKsC1cvXXw64
P+npr5XLwE1Dhpsgm8SsX/vl3kjdoLGijhIm1amtAzwXBB4n2wofIxU52sLa7Wtf1JeT6OTGC93z
WnE03a3EGeFmUH1hcLWrAyT/yAIBXtzyD4HtiaPSep5ohF/tziLce7fWNw2HVoOi2NfMxbWe0GDS
VNVZO44wOCVtj8xRZOe/d8wT7/z3liFnFZ/Ikcbp+js7Sej1XJUUgWbn373imG0lSJYy9mKwQd80
IDK//0nX1kGT3Ok1Z+TIe/RmHXJQYMc8jTNxF7+Iu8d9cRufpb25Uw7JUjlaR/ltBFMCVQqFI7b1
UPY+BuZ7uY8NbmIbwrj6Y73qzn32jEIoNeEovdZ7eqmBtsi9CqRkSettpiyKTeVbZ7V3Zc6vt0a1
zW2ySTbZAcIa5jAcktvoy1jrl8cEqSlBGI+65bt8q9+ufjOv93Lq0AcTPtlLnM0LaxGv+V6hFt7n
A6TFeM1AKH4+N4bgPM58MkOk0nXz0Qea2wTj/O7I8ycJ/eZIC9BzNM767GVBLHcMBh3p83JvvvOd
A8AshmHoO+1gPulKbrU0/MHtnUUyS2YCx8KhWubrkUcLbvZdzjB5hmDmWAyj9I+bTVi4mV8txXmz
jnfyhdnLRzxMvHKeByIyqAcyfMQM8CAgij1AcxkX6A/+k0eUnOBhPT3nmMU1S2AaHZKjOh+WzMLa
5yvUovbmFRAhyJgzDpDNUCHTNcPvfc5XiXa0p7m9q3+bFa7qvVG+Q6miTY0TVrwXFhaMtJcqHJYK
TJFPApX1OoX9qpnxNm4OS1nmLwkLaaMCMOZ78eUO6S2dQbgLddRU23rfbe+zKeTJceAMi+FsrRM/
wh22X7XHZj2F47qZ86pQPMOlC9qFsI/c60LebstViX9Msi2OkGdmdOVj5fkT0kfzKbxFkM3ep9i2
Srv74NXm34LXLqR9Omu5BKywlfYWh+1P9SNvmAK7NJfFQllBBWxt5a3+fOzN+0zVHMBsYEiTo1e0
AQwLfrKq2ICmF8eO9EFCB/NH+NBQjzRLAdYrLmRnYd+ei7MYBYLhV/W8jOeaEt6EYBzCIvWBOeEg
6ne7uR9Ndd1ps8zys8aLwfZyu25sSEGPm8NPujA32a9159HBVjS36ta82mbnVnXQ0Wql6Qm8bZdv
HcIwFX0C/OoIjzrVTe8BTEfpLJ3THXzEJwt6KFcCpENGI5t2gZzn7it896tdVI6OvyTmxvgwGIwn
c59jy1gWE01qW0SpD5ObDunDxcyFNLe9hZMZWMJqwCm5nIvvt5uteo/MjwdXJo09WGdtqV4X0uTH
RVjWswZeeGRrjwXDFNjH8KUsYT61brQD2GsT1+QIbNZsBtQAcRDRamO0WkoDzDY+q8S750ENOaO1
pdeW+WQmbASHVcwRyT61nkxPfUdoIVLitB2zxMdqXaj7KJtzmCrdTIwgKXgvTX8yBnqO/jQsJtDB
9biDGTy2tmWEV9JH0zHfJOZSt5ZtSDYcYMiN4uBeP8f99ZPZbw77Gtw43qXModPn6VpIl4IemKNT
0atgzDSzWsz5uILoDqgsVKFEc5dBFZvprJ0rLphjZMUPHP6YRTKnY+t1jKJ68tW7AC+iZckK56W7
D7/2gCyZV5Kuqg85hEgBx8mEnl5g4UpvRlfcO9/86+YzRY4z/LmJN9OCDXogFDIflDsg0j6MxrkO
wfhUruS7FDPiDxrI5vPfTtcDvKj8boN5b8bNVv7ic4YIToT9WEDIPygfxKDFsNTn5qxdRjvlVcDv
pdk/DvU837EPWKTDAljbFQ8VW1nb5yeS6vjhRIKdHLqFHorbaV9atDIdLqiGXSB43Ye11y9doK3N
peEpazm0TtJOOBkrFRsz8xgPnhhCtfcfc8bF0ghZN8toY26SdbIGHN6P4AX0uy9S5BTGfGjPLcRY
Aeo/Y/EI/Owac8vYRoRc2ILRQY95g50TcybTERpc6zlYeprT8Pc5k9f3S2dngNOizTaPVwzZgzo3
zerl9QVa3DK/tPPr7nHqHNm9QUntvOLF7Jz+olMzNDP+5VQF/Kpkzn2c3TjxGfIVWN41SD60lbBC
luBLXn4pAprHD0BBw0MlcH4eSFc7+hovYlguhZU0u2K5WoZGa0e4t3M09BQjC5E87kgBR5lwaFZP
D/LWu/uD17Ac5LDl+U7NTB0CVXju8/vJEG25Zu/VjsybXMRzlqGeEflMaFKrjlc0zeRDuezhFF8X
4pYvnn2Il8THHLWytYUUZBthb63r7+lMRLmdIJXMyCtvs0dgsugzfwiuaDGiMJ9x84wMKWeGp3nC
WwFjekk+yAKGkf15bn9IwKbreniRformUytn5Dg52TZ04MvzGTz7MYRlBrBJbuViJOd8Wqv2vYme
yHvQBEY4BhWKCG0ebfL7or/Y9+xZaFW1m0hemrmRX/0k79au/7RO1Q/+Km5aOlwU0sNLvsx+8uVM
WEduTW8A+vXDhtnkMCcAEgomE91PQ+/rR36Fe7BLl8m54+WgrqX+29Qug4jgIMOTeo3s9QmuhD/A
L8Y96gU9fuLAhrwXhCxHeK8CM0wJ9QvI36zHdtG4yixdamzDfPbdMYZKYyk9DbemGXqmVX96HuZp
cPfywJd4pqa8jGgtONWuPNA6QInOZHxmjlY/7U9dOHFtl68TWTcr4T7suIe1GsYz1WVDFbyI4eqR
1FwZglAthjFsBPagygwX7PIW17MZWjyBB0qlq6+hHRJXjdOc0hXnobbqG+h5tkiOzTx3hFQdbBYY
6QDky2sQ+QUl9Iv4KX7eXosfqAUvfJX+cudHmJ2T3pdh7HWQNAMhXz1PR/pIHvs6LCmAIfd8We9R
kC6LFxm99DxfWu/j9n6p6INdpNKG7aNuizP/xS6QaUh/8Jo4UYkn/GrRGfjQFiXkc8gP30pgAeNY
Z367n2lLoXSiH411A9F+W7l/8sBnypZ7JRTU2M+HvaZ58otW2cPBfG8vV787lvvsojAtUZycW2Er
8sugOGVhc5JUYbfEHHubB902e5VP+SJdcPiZ1YwOOTKnl1wnihZL7dA7DDNrbXk3Fi5oJdzWMlrI
dAfXJFbqugmk7UDhd8w/0KABWDQf2UnJ7MhrAnWnQyZZMRbKGef6bnCLo/x+i/3IcEU18s2fZt0e
DV84i9+3U3eGEYVRwvfjQ2NgCBLit2vjNTyKt9uMbQ6HOJ6XBHJOlhAKoRa5/TdHvvIxfo8Pe/ji
JKZgfNLuviLihOlwhk+DXU52+yW/81sx7OljcZFfSv4mNBhEd92fzA21R7d9hI9l/16u2eAEQxk6
fMvCzj66Rb3inPKfU6DVDXs5DYc5AW+plV7yDiEf5khRUZihnZh+kP3nxyRovq7r+vigFwv/lhGr
pqP9dC/J+s8GnObW23UkRnsdxJWlCdMmJCyFtWArq9vrBClkZhUev8IT01mWVUCj9EZWJoe1ugXH
Mtblajjrl+gob8FvWMTT1ZuqkPZtR/O4DiSMihBxbcr5/dQdklfYTntpmX2pP8arMPrp/jmXPNuI
tU9IztFYBum8Pykf8kl/t4gTgBCmKy3LoAtZP8spHLa3nbZUlurLEGYX8j3xgZzC7mBDO3S7KzPQ
pVlvOipJjTkrbl4vzespiBHB8IQ+by/gV9ar+F7uaxjj73TXyXDaJc3im9e52iZ9SSA8/pBQw+Fk
rYo/lB3FsX9JvniH4jsdH7zOr2H9Ir3ePShWaKTmDKS9htrr7SWapUHl5p4UkOatSSOtc95s7/Ku
ArseJ896NdSl0LoxaWTlkZhhGU0Cf7ufBCpzTaQrNy/RO7Wf42NDflSMW6Gdq6ubHHTJSX5LBF+q
/PSDVAyWemo4tzeqXIsSnbFYp3zeXsaV9SGYtrWQmJ9L3E33CIIkus+5S5apDZRHtNoXKaKZW2M3
aBcpNk7tuTsDtUWKq93s28U8Kuv+E7bGPXbj2JMa/5qG4qElbnktsc1yhfeemAWYt4fjfTGgaeFx
z1xd0t7wjoRiMQTpyvLkrXokN0mcaiGHmtfNSccvauXI23xmebQ6UxZ/FiQ/0jo790gfLDeq/Cic
mLNbUDtOiwJafQyakqLJ0WbJPgmSReMfrjNitnc7GszTQAIKGRZrhw9xO3DIyNAunTT2GORrrJSV
thqhwqB2PZtb8sbd7erztKhL3cTXt+2C1V6c20DdPs4pM4SpTn0CPGqaPPYoZB5skjwcEfNp6HCS
uXgWwnYlB2YgAZE08PE/24JD7fo+vESvxuTofrcel+W2PBrM5767HZahzFtm4sloI9P7sXbZ+x1A
ofUlcVbHXvP63FSWTak0Ur/mfkP63Lj3T+tt0Gz58FQ9NqghqT0YC1hTUE6+OGfCfv5N6Db26Sqm
GlR8yjtkkUCmNFBWZNS3nxaeJtnqJsH0wpov4NR59TuJ5Iwm0Ko+W8vaQ+NWhHAHvPv8Dm82fLxO
/ojWzjMOWm9n4G1MPFwpn/o83xucu+/9i/aaHIdjfnUqGKzXkK3bqO5N8pVurXX0ru3MtJsC/rXb
lTOpcI2326s0OlfO66ujjfZ4vCIOzJ64igERYTvt+mW7rreaMzQwm2wIH3xIuVPdBx6+1LMjs5BR
Oejn6Dzs5GV76hfE9Xpz3Us/CveJJDLk/Lt+gAw/wC3gjTcOaVxBmD1V+/EWZGvljF71o/2qERSu
obAdLIoIAgJ4CGIHhIdcivlQkwd5RZZd8sABBhP1LelsCQiHi2RlTyjEoK/yfbSnXAFp1u00vsm6
TRzXueSPQo2nH1p4ORC9LWekPkK7Ewpe5SLsS76yy7AtIG7VcxR5Iwr2NhTY5Cm8fluEHMvIYsZS
w/SGULxKShKxSrB10VFhcL3d5UD5QqI3oroZfcPC3s7REF6hVUXuKtucR2zeVoIU7FS3MKYYGm2N
lK938yTgT+WXB0QalBic7xTTkVvdbaWBw+/I2hNpbTJnalyDJPJdOIDGRLk3njT/FgQNhTvlNYnC
SV20s3KxaGVb+xrnQ9iASZz6efmRGztzp3p0RrpXpE96i5AxO5qwrp2BUnl+XeVUebKjMY1cs/n3
NE/OHT4fQGwmJLHGpXzrXqfPcQpqwy2ZTCk8y8mOpaR7uhwYqXvlZbQ+paKEycTNNyT0o8TopHUB
41W646JnEnTkQPvSWzjZFCgeNwkr9dq7he60xlLMHDRK5c3R1xBiP1EMpmTjb3mQn2sAlMy7Vo7y
1aMsgiPfOnBhHthsTZSSDtUsoJL6VLLV2SJBAtuxr9yhClp1BsWorSFhhhQgHeAv+uXOfpXXsOTq
2i1oaFIJ+XCL7uRYudNqswgUMV89pXyJX4sLzVrc09m9D2Vrn9UuQZKPV6rgqoRdt80ln+BMhGwe
a6GY3XlP06klClouaWpEim2EBhH1tiaGyJ2TS8sqC8gxW9W3UNCh6xHecmslMqMBYZLq98OC+HZv
AsGiw+EZRNcJmYSL8KGNPLSQyc9IlcAdPmz+pCULtNw+XWdyUEeBqXs35uAw9YeZ8dBJy0BQZjdi
7OheCzeCNqq6JW63mtP3IX8E3YupjWBW2QqdiAgMRuzlsKnPejrr2kVB+6Z/EZPtrd8p8sawILof
UBFV92WP2JA8Obxh+QkXSQ4q6WTIgaSuyiG4w75v5iAwE8qnFVXWFTwfR0K2oR7kilNMgcVk6cIp
ZU4VafoegdjmgEgKrTjZk1CHLLQ34u+WAKChOG6DTuVJexIPA60jcPIx+upfBdI/a1olCAnvixZJ
wYjupCf8fcbID7RFC5hsLYThTaG//fCQjqRxoCYLVdlX4sU0NlF3lBhX1Adtu+jTRUpzG/nCIidj
qgnxNK6SU0LZMixEjG7KTfFDfdPe9lJ6vuvBrXF7ay8ZDhyQ7H4y01Otelnp6ZjUWFvuViWn6v3r
1euzGfVH1/p9drqZHzlhBrZgFsaFbyBnLk6DsaivF4E9pu2t1r9q/hCvsvwcP859ehLVvUC7FNDm
Nr/dDxMIY/ZmRFt5Ir86deNGvM3v7APBH2ApKktF3on9TGchtYHAY8jnPEEY5IPlyrX/XIr8X3k+
0DDM30QFTOaQ3gKp9IYfdVz3YE7ZHMAvW3Fix8i9c/8qxI6QhnweTzoWfIX8s/Ip9Tv2W+0rEqgz
ABOJSLZG8smZCegGo2nX7qMF8pw3qKLyysqDgtOSyBZ7U+mxyVTFgW+t3tyKqCBDVQXo1NC1zaL7
ggRatexKgB69vXLc9jNJXKXWTO/mypzvq3ZzBiePJHuGW8Nh+mk2rebeAXmwqGBLdkEEfjbMUt1L
Or9FOHBzFWkl0AuNZzLPB01v5N0Vh/Q7wcEoccgJKijc6GJASge4/mAObj/5ikkvZg41UL4Gcjvn
c0zwu9SddF+MqPbconUmENTK61XolB4HVj75Wj7XMS4aXB5haYalNZNqIvQ8KpYp6BINPWw8K/eB
jk90Ufy12Hc03uEOlkXIIIR+JTTBGpd76UCmJg70ZRv7D8sRE0jxflMsrcrjdnJhc1PIX30Jvjk1
YOGLZniVdy2275BI7qQb6HIclitxps594wFtw4U2bzHugUE7rRdj1sOj5oQET+SQ6jx46lcajhyA
trRSL3zCk0lqBAUIXeEgeyIH7SKPROL6Ex0Yhxzo26T0ALXglpb6sqn97uagQzIFW9acKnKVnBOH
ithVUh+C6RijFic7ITGwTc1hdZJswWEuKMy2DGPg0qzPAq3ofM3EhHKrLrtvBYpmEaqaV8B7bleW
GI70CilWfgRwGYh+jwVqFom8H+CJXKYMeAn06a1TB7P/3Vrpr/H2+lPs80/pZsObtmAIvNNvLh4O
R2nsiww5kkOQiZ3wE3fOHTT9ezzcGOwQ2UrrP23eUmBvxJd2BuqeOMia5EP1DpuUlyX8JLptqADY
gfgJ6DK835bqpwoe+QpH38RpO34trk59abY3mnHozspjNY/W6U/LiXqJEHxHnJa2Qk8BlMN0xDWn
YgN7Fc3nLIHfbTBBQtihF1tjzvFFXtC8N3PAljeKU8RtzAmji8aK3lhBf34W4Cv1R3hFY2Qtq2fZ
LRu2AFCYHtUAUd4nxkLV9n5SX4TXBkNyY9mumHELABUIG2HTLm/mEw8gD5n+H2Xn0eQ4liTh/7Ln
pRm0OOwFmlqrvMBSgiQIQSiC/PX7ofawWczapG3PTFv3VFU+4OGJCA93D2g+snUnjCWQcfDUEB36
l1v6jj60Z8nKYQ3lNo1LdFj7BDwpphmHVXiwAY+Vs4NRAWYTOHASQTYr7QtE+vhm8pKKVQy092RW
tdaV+uUew4LdaVZ4VCbNTTYt1sZLAsYuI82GkhsOWReSA6nv7fhK7Qmu/ovq9d4TXPWyYU8PUjam
6omEJgEq205cDzIKttHYzDpyEJVqfejW4NMA6dLF1r7kHZWFd+C1bAbJY3jZmCxC8Hww/9SFG3F5
Ffuxh4lNd0wDnsKrpcVsP5kaQdavR4pXDiU/22DmsDtOjmcrfz9+Ne+IKzMqZ5WLnhSBxn11hlbe
uXjktu4nfZaTcEAsAx2Zub5PC95K9WSZ7ogocuzYcPSW2pFDo+TmnbgyuTpnxW2QsHCc9JwGnSSr
juxN6lgeBIo3rBEOttFpEO0IGPvgmapd6QglV+eIG8A+z8sP1tUBXEK3Qn43y3XHHES9rcYOvhJi
eBmWNbVtKgiy+ncS9NK7oBMAy8DQ+YWk/2qOGpkL1NOkednbnoy1Nm97L6bul4Ifoby6zSphc6vI
qPKXVNqWwmt72FTKTD68RwgJ6iAuh/F5fpKGmenpUf8aenIbHG628dbO8MV6h9gSC+O0GkTCWBnf
AnFTv12pkWZb6aXe3NaUky4EjO9G4iSD8hN/HOKcW+UA/QitbWKWdOfQCRRoAuXgIiJBD86Xvil4
jTK7pUGEVFUJagFOvMt1lpP6A/RiDIHNBmL+isUYO+jkClp71fBbbELTM7ZKryeALlmyWjIRUgfO
F9EpE/d082rFO1dOKLjM9fnklKqloBhlR0BpOngn9jT3iGph5UHEzF7TsZ1guomPL2g7CR6cIrVx
9QA0K07UlBwZ9FuwE9DRi8v1eQCaR4Rer6pPTqfTQJqIU4rBVri7BTJh/15e4iODyU27J1tBpBwl
DhWdXuXfNuAkkp+vtYpvaxMpx6JNSH8+LmRaw1cjnp7coj54DZVQxam4w1kvhncLbTQ3kWEd3xPT
6/W5R/GWYu9NXVO3I/ID97ZN3hJSyrH6xQEIrQrV7cgcCLP48zSp1lTfC+zhCsszsJCLutSDVUq+
oMIzyq3D+ooSDgB+oWHHXgbhpPDCORgFvc47pMd8ZwKjDbkBYxWO3PPKuH+BdSWMhcRvqPC458Zl
WddUxwVCVPdY2gbxxzVIXzTB0gzPMJljXLNsWOjVZ/iS+rfhjVDYEmXOR6s0LCULeqeh2bh57HKn
wKQQmhkL4srNgpoFtGBnbKHZd1sHOIYka6x9ZE7z2WkWJ/o86xMFdRUM77DuBDCkIxfr/nl8u0ao
pP+AoKrFJmXnxqd+icUH0MeNPKrckuxRntmUWGFQNt+RVlZnL/2oUfCJPpL/dt+hozDtQY+OVgXq
ZdjxzT1wOuw4gushkp2cMAcCSWbdXw60g1L71P/AHEFcTsCMO4Q7WXDbnEW6xpnO1erEPCUyBnoR
s3inNasemgiZEVgLzBrwlKpLxpD76lin1GwDK6R5DvW22CFMEXACwgWApke89Ndt0a6NrhIxunyJ
FBs53vrRy3FefHD1tIWTf7BNQawRTN3RJHXVP05HRDGUSSNEG7VdcyLPKd40W+BZw6fOWbccxSnG
zOHgeAcoDzLJTzieQ5fsEo6RsZUqS1uUN7tiaRPzXZ0riIXqcYaX4+OYqgWB4+m1CcrNGYYbx9gW
qexAXGov4fx0spIJvlsVbnF4qTQWN+UF1/rMvq/0qblM+DxjPrO+KsE4dpzG8aIZoiH/ILE7TDGV
GGa72zQZY89OluicvTtwgNZdIO0yRbx8dU5HS0ms+q23ui9lWlwrm5ICM8HEoeuUmVNGCdph8sr+
p/MBs0B23MPahQAL1SglczpncXd06JOTTIo+Ela64tWTpq8HQBsneHlbqEy3Neaxk9q9+exkRLQI
zZPYviNK3QK4mzgLKq44pI5JsBPPxV39pZOEqhYFZqU7PJHYXKlftrpVKw6RF89ehJYBTq262SQZ
HOeUuwBUpH1vcphxE4JmtO/JNgdNRwhTeFJhXZDNuMkwGYoOcCVGDFY7Al8SKSlhVdql5QCnks9H
O8P9MKDdwC4u3gCCRHaR6ooHnBRGTASzwEIAMWVfJABq1KtpH8KS0Szw/7rn6nROFcaljnjaFSNO
XOtEJZQzqXLq3EWjhnb5Nr98qUvYPd3s894nRyAMoep8thvcW5glCnAAOrR1PtsCo+gOXkwnQi+k
7WJnmybTKwp9H4bgiceVB3xxTdzbva8Akul9KZ1hvBQ58Q1NJhpG74STl4gLkc0q5IZuaEjQ80LB
D4VBRu7M99EGGSWCbCSFw/Q0PJ02EciZiYQJ3kHo3BtXyqGdFBQhMZXGW+Zq69xjIPSf8qdpjkGG
uEHvgncjIeJ1cPgg6NowEDSmGv3gEJhhkPfNM7M7kWA9Vf7l5griIK99+gGmHw0sHog+1KBptvV5
+mADXr6Sr4hFj38tvDxwFuC8JkjgskBgoVfhnPAXiwQz94QcqquN0EUjW+Sn4BUwRflXUHrplpk2
uQ4B0WqMq3Sy8g6nqt57wxx8pgm0A7wJ9JF9fNnml42BPSOGOxAoKOFQhDj5UTUsCagjR4FhJ46O
x76OyQXNB1h4yeLCH2w212pmcPdfltdqcshGqT5K68Suipf4vuhuWcW56d39mgNetR7IEh4bjQQG
HuSQTgoQN6938uuyC6MLmDFDVMynkxMjpsMby7Sbd+0Ofm6llcOv6D1fUcbmdXCvHIPZvdazDwW4
EzJKGgxlgihKqydfxUDt4svcKdzMSr/NvBQGH5AVADiHaj6o787ZGHFrGo0nkMlQ/gL5ijBYCRLJ
bbTOP4YLms125JS474kIakqVtNa72uHB45o53p1adC+gW7qVqg5b+/SC20yZBZzmgFQ5a59K4Hku
n96jZnbgDFC2TQ+heUCYgr+t0l2u9Taaouo0eOf1cRrSEI8G9JocIC2Ll/wCP8Kk5q36bTQATNOh
ZpFXUBu/BubJuQGUotMCVeT6d66kb6D4NK/nvUnflK0irXu9BXijUNpX9vxpyO+5oYUu7QpdWYn9
LXHEIXaRnZYnNCoHY2TiXHgbcd+wbVnoHLOB8IZyvyYJZCwEQdduXxPdo4XT3s54Rxd+fUEcGVzq
iQlXKNxI9eSUe0ZveCY0EORXRXtp4/cUaJ9nDdsPkZ6KqlNR+/vkWu34kBer++GMUtqMdTMs9K5H
aHG0Y0ZEMJTebm8wJe+YN6SWfrGEVTW5v9YrYcX9zu+r4SXPi3k1R7UL2+G0KDbG9M4JRZdAySNI
6ivDaAlq5Mvuhb6CXeaJJPHsZCbqbKsdhMFV7yv5uLiP0VEMqQXPZsWGdmqv7USfdZTLdCQNdhxI
2HbpXySClb0WgnpYOLUL3LYJx8KAzHbPeWcEZ1d28Ur0DH77unKbPzY/PV8cF2NxhjZwrvmnWQjq
i7nP4NwHZRqmPmHJEPeMfosrKHZEfrrQglvQNYcEjhuf5vUQI/cVfQ1XxBtnX3e+MPyy5AE2abBQ
U9uGAu9AutT3EZV+YBpMvU42oL1t861wN8ycYn3mRbgZtvHbEcR/IH7IH/LqPuMnIpmvujtK/WAz
3JfGy/Er2kbbePsh9uH0jWHeKAvEsG83P/uCxInP4hfF8kHqntDZWgkJAw01UluwBvDR5+KgHqko
FVjRDL/G58iaEaN7nYVu4h0BjvxsOui4JKhD/SPuz3jXTTk4XKw15xQlxrdtuDis7zPDrZnny5C+
5j5mY2NkK63VruGR9w/oSzveUA8rzZ6NAQ4/ujeIPoxdZ5jIKYiqt2uvgNRyYljkcY7qp9b8+nZ0
9pXrY0Q7IyrveeB3zsvJoRRgkx28NHtpIi2AdAMyNRcPV8xCc7pkwl0+ObRdusO36o4Cuw6gBHKE
ni5ItrE3eTPxb21nT2irP1VH2l+k1QcxQXIwE1kp23BV7Ia1i9ZlyOGweDnY/Y7t6Gn2Ctb3GH6b
5R/tkWZdEeFir8niYeE4Q3s50f3JybKTaTEI7CfMYb1Tzz0wh2X+MgVZNXRdNh/ESTezPle10QtX
MPcsgl8MzTxx9Jb5qxgqZuqtDh5hMw8K/r1orVVpTS/+IhpbmIxa+0t/Mnm9Lm3X9eUJzRL5SKOR
MB1Zg8GAxxf3869bMDfsjfTyEbrzryB4rfsDlC+ae3+ifpE6adLjm2imKNFjTtN0/suvv78ujmlU
/td/iP+ZN5F51fQWCd8us7yX1KGXRJ8SpuXuXyXLXqZ2sHmm7ZK6j/fboA8iSLWSy1AVb92gY2+1
WsXrxlocbWu0zy17HXwRbo42T3ts/UvjiTpCFDVDVBTlj5r/26vWmanpIa0qV4XXC6KFCmXv/KX7
Cp56vy/e/+P9/nekh8WrFhjn58cr7zcuRmPR6Z+cfr+yZi5cuMnrEuuz+Sa2Nr+Pqv1ry3zX6D4I
9Y4VNkb3+nalg5nmQyZg8cGWtThyof9RlCMlODvcOW60oW8vbRLLMeBWHxpJkI3l4A0ms8sSNhxt
JE0x5COpHn7hsdaHmDbEK4QWtCf32i8wKlSm6ea4wgbYTVbkUUNoTzmGh+3+maWq9C/y+veXethp
lzhVerf03K42NJ5yk3UTwK5BdAEoDRHyOOq6BXZGv6lvLAgYn0lcUYL9WKuGrEumoSgSfguG0q2q
b6umje/3cxFnV1oOGT70ETho9PzFCDR7KUkeV7iglXcLL+UFslNSIgigFSnq8ALsZOuiHc/5p+UB
ltU50HckU6oHYlfTpjJyvGJ6+czGxTYPon69KyFmQd3Gjtmm/kCOHkQDxLTSTp5T01dWhYpuCcrb
LO+a+71+9KjK3wYm0cVnSxY9vWB2eQsEom8ptI77DszFQcxVAUapOdd2OzchN50sHJbMSfNmQv6j
vgz5DnoF3YecqMNcZ9AZSfQgtDA+nYC83lh6v/tVcB9e1jk1i0FaUdwunSJxRklfW56o+Dtd4w6g
XLJ8R+/HW3VVBgRs6bpBlcIFZgbiFIeE/gmviSFGVyN4s4ieu0DSNsbowOgc5Zw/0eXn2AuDc+EU
UTspTZQH+cvppZPmE09fLLxpDtyDtXPdcv3CuQ8qLws0H5vrLwrIPnh0S9q0b3W3QxGhmDi/bzL5
5yZjOcgyehEJCw7s+f9eDnJyEMp7ZN5XgDbYDzteafVX/oHJshb90Ikwd1j5C2qWvjVyuYCwcsh9
+H8Wl+ZH+0QRLIo/T9K/H+dB5h2G0SE/ncRoZcybEWT+pTqVfH0Zrq8D/j7GTgBRFubfc+wHB72p
NoiGmNgG9dz0jgF6iT3EMkhlIZIExdWD2i8RCrHDxsVQfhH9jtbaFSOimbYrRwc4E4eFDP1WHJwn
4RQm6yRe9fxspQ4uo5iChDm+z29TyqKQd+IxrmfDELMMizpPIEFfJWwZ3fmhhwnQVL9Z92bnsT4z
Z+X2spVnxFjBZdiRS4RF+n5f3ikP9LzeqBxCIe2AxTr4/WOKP69xZk/F1gAFEFtbfrj8lFNxku5N
fF8NufzGojWlvxAuLi7CqGWAPuzJCf3nhvnr3jM0RdFEfNlVVVLkxw4LR/OcqIQV+jLfCV86abql
u70S89MzkYILjPVMLP9HDvc4Ii4TrFbuO0OVHo7PTK+Vu5Eq2jLFWBmsMvw6YA0CTcvDtw97KHi0
8QcGJKVuJc+uQfHH0dk1yRBNQ6WdhGpK4uOFVF7vxHAHdRkh8ui4bTARX02/dfe5PxSedOaQfuxM
Q2MkxUQfqHP1yg+jxbl8ayQtVJbtlK8J78U+WiKbcxETJL/fJ9vWBr0ie+B4IXNAyuWWg98XlPQj
xHh4hofpjuNKPt4SpLkSmRH1lQo9wb2PZc5shnlR7wUwHgwOSLbAsOT8TBz54658GL37Ht+uqvO9
lkO9YAZ0rqGb/UJ7EtAv69OfkW+SXJGXLQkrn52JPw+hh3Efwp0EZ5Dkgj3C8mqf+unsMsZMK+Rj
U8i2mzXdsbbls5377FUfpHu53Lu2UcrSKkY9Sx+Go8oNpyb9PMrh7cm0/jwlHl6vW3jfprWs4pui
nnRlWexC39hk+Kgre2Gfbzn0B4AUr2iCvXSdvd2xoH6yosQfelcG15DWygp7SDfUh8Gzm3FOKnb3
shegGB1rnzfFUeidavpQJHD/thCz+k937o9r5WHUh4Oxyi+3UDnJylJ50ebnPtyygjaSR+QsCLKx
NbWTxC6e2L38OYsezqq/XvXxas3vdSnEqrIcXu2daUXBi0KQl9kYANqtvS9Xr69fN2sJTdv6fdv+
OYh+G/nhFs3Ke6spGpPc0XiPC6Vzlj+OtHfqaG9Pv+i/lu63L6o9BJTGoTXq9sDcErNlr8egEw+p
LwqrV6J08fub/cxE/v6Q2uOhqMlZGh6Z0+OXMQ7HNPCb6cN43m47UJnc2aoGaKDGjXsdnYN2Dfy2
VPcQ5H9/jH9uoe/v/HAu5kUjqseeyAlReMD4XREckvsrNZmBuFDn7ZeY+i62xTADAO8VGwvbJ4Hb
v25CVhddo0z+woHpYdrTSyOG+olHkHIovhQz35RT/6SMKPEAhmmyTWwZY+OI+VXsXW+TIyo9/ck8
/PtzSKpB/qcgxDUfdrOi3s7nU69WluIOjarXrC4LnM1WUr9+P2+QMc70BQIuuhtaeJfi9x1OEtGl
GFg97d/2z1X47UkedniS3JXL5doqy138Cs8XLr133qYb7b15jbe/f33lR5jVLcJvYz1sbKHMojoV
791pcu7IGhEJFMIMwCp4nlRcj44ZyNh3U2u+2YDtaYHvrXOE4DGBrBV9UhFCiI0toTg/bPhMILTq
XhqK7m0kvV9A9tYaCf346INt8i3xhqU2Cnmsugc1KpB+s3hmTfXvs0rGnkDXAYH+Jy7/dicchKp3
uR5SZRlvqCHDkseveZc30EjQY3QKKxYThU9sLzAm+CpemnnDGTqAr/ns1DR+RlkmwWQX8oi0I8Md
8O/rqWrvhnHK4+tSFrvS/T2zbtQbmd+vHLMA/NjR+iK6htI8Q41AbQmPjdtXfesI2hTzChnZi7Ao
aYVDmQRTAsSKX/mKolo+ghhQ7bB18FuvGDWjElNkhQItmkTr+kVRsH1XFsKi2MUwdcEMKZpBa6zt
Y1ehsvBDzGfxsJ5Xy2ZKoRG67opyKbyXHLMFcQfJ9OPaWvpbHOSz/OP2RQ2QetGuLd0DFAvaF4oI
Clz5DEXBz3qIBByqQ/ezfcHjmiqs4TPOtedKf9oVCSTWUBdolIE6FuwNYxCot0he8PujAn5yMNc/
f93e4admsDD5O7EJpnTQJy1lpxbWDJXjnjwOJYMmWwiTB1WKMgmBCjFjALdL4XHgBNJNAU0EhGfm
+V1Zyi8mOS0sZAqSsI/ATk1ELrVs9TRIfh1t/7CRXxAxHK7ObRp6Cg2P9iwNicqY4ha8k8T4zWu+
ybsaoofxND9EAVROqEJS17cN07pA0P5iQLhnWm2hfJDnd2rEqHQgjamWiCU+8c8ZpgelSqgaXWkh
e0u25qreyvv7UqNlCAABf3RP+UjcZ4gtobTNqgWrUqLV/Dtmwfju8seUt/rt9Bkv62X4RrkEukm8
TPbltEHswStuoZqcP8mtSWfhTzKUtGu+ilf1K8IQ8ENXrfwr26FXEPba6jgLtwh54AxsIYZIW7nf
QlhvLIUyO2RGjC1Eq3qn1A+JZU01g9pKsk9gsX2UH0dEltD3ccxAQ0XwiiTy2a3041gyBVXWZFn8
YyQm/PCrkWrzIpbSeQnjHGp/Dx4VshUbi0WUEemTo/9nMsRoioGRa+dvJGKR8/c2LbJQu0Tl4bxk
EaMZ/ixIQ7aHbY/qyuhIgwT1KTrwr/f7PuLD3X+6XGqzd4wopddWOG9mxgdM6XpHSUlb/H7CPxvp
4Xo3heauFzIjcZMYoAkz+MRHfHvG5gz36d/HejqRD1lOWynG5dQNdlhlE6p52J/EWlDvsNOkgEjr
LrGynwz547J8+HYPCU4ZyqUaHfh28jvKqA7T1+lUB6xGTRItwLMLszux/wpHH4Z7SG5aKYzowMcb
ipQPIaBARS5HnS32s+5RP4Oih5Ee4pEmlMMIOOu8vLpvkC7QxztUcFfwgVZIbiq0rZhkWKH8LKXq
oovvb2hgR6Kbege6cHNJ4sOdlSkhjVmMGMoPVUP5s+rrjW04FY3WEST66hxnUoljr3SFXUGDCKj8
zz5ptyT/fgL6XIoCUZhEZ1T1MRy8FIZ5uabHwzLZHL9a8AKcUauOeYyUeCJGNsVs4eXJMvr3mB2Y
LKqqKQsPs32spVy7h4fDkjYLFgzlFxxmUEhU8VJel8NE8ZL62WbpfuTDa+oinjDg1iqWXOrDyg1v
QqTUqhiRPkbDY+PA2DTdFmNL6sLCGz0LJtlWdZ4G248xCZ8Ue1PeVBFEWfoBdF3O9BnpXWX6U80F
XKfeTS9d4o3WRyyFnWu4xeV19v+fXN1UdLIMnMd0xXh407gwyuKkteEC2m4+Ut/DTba+UquFIeM2
Lwy4fDLg46Hw5x2/DfiwS7WDVAiVeA0Xx81xE5PGRTgiNvQZVIbJs7G6y+HxM35/uYeVE5WREfXu
jNWxhpbq8DoLeUuL0AHp0e/vpT+ePt12xG1ckCQqHga7lGf5Ftrql6o6HOvYXBwI+WowsuP0QsuU
Od1Sdre5NIAnM1UhU++1TTa5rKl8vOTT3i6eJHM6HU3bUTJHplTMkC7sSTHDGUqzQb7Rpih/Z/cB
QphhhiCy2/CaiH2sEqQTdMj+ZZeNtqiPN1kfdis6MbnvqDN9BCe8I3NOY3hgEy3o4oypslCema3/
wO4e3/vhTDLl6+lU52dzIaMabYLOxybFuAGfHu86MoJ4akwOc3OmL5Vxz6mfJer/2DF/zXp3xX6b
9UspCGe6jtA0AKsNym2d5tFa4XKUI5LNUvuaj01/LbrtWLBKSAe2AZH/OEuv/Ov2adXtH+vNUMCp
TTBxDaz6IVi5NxwozYU1EFFXG6S4UOCAYyM60+hJ8JluUx3rQ8JhS6MlVK8HHSCo9UGImdfT6/7n
oSnJikaepZqiprGz/54Y4WZoZS31tAXWGhXMSuu6z2ilS5szmEKd6hD62RMo+QceZEhcC5xgpkAn
a5Pa+N9jXrQ8by/Hi7ogR01em2UyjkbJKJpBJ5k+Q21/YCN/BsPRrqu/42onPIRpB1k64EyJeKp5
h9loo3HYnN6vn/FniD1MCKRadbW7jB4YmONcrcqDCvz7lv/nIyhwGWQuCJ008iF+y4s2jo/1n0eA
zd+OztDcpUGm07nDA8tFwE+qRCp9HiBbTd61QKOJ59vvD6H8PE9xJP72EN0O+bYD0kNr0tFCVBbq
OxJ8I8I9B5wmUvGXb99ESzTgf8AWRQ+LJMgVUvv4SWmJzI48qNEd2kRlkl1mTviKKMU5udqwpBSI
E2tHPZ5L22qCgzjNQnP39wdXnz34w2pRQrl3u3ELL8hNsQvvoa5bhRf0wB7S9mSM6wP8WHKZnYDj
mhl0SpPIOThWSh+a3CEPgMd6B5Bys75xnChQj5HdEMZi/1VYABxIed9VpLRyoAVSz1NfDvTDzXzh
4Km4P53cemucx2Zly3iRms7vL/ej/k7NW1SJH/gfppJYlv/9VY43tZbv6jlbXPN3eXfeh3vSafWy
Rfw/pdtSDClqp4/pbUUHX3GvnydnfWRUa3F5Nza/P8o/diWPQptTzVSIZkik/n4UI1TbixLF2UK9
47jRg+ZHvGi+ns+DJvfM3Iq5ZnpPItUfNsR/3p9DgOSti6OEh49byofoHPbCdKFQByXBgRF2/RJA
ROiDdurfjKXYDjU6k93xRuiFwxaS27SKt7fza3lCtsb5ES2zeXYd9IDvD8hYiGsVeYQTaxQN5frl
eHFuSGQlZaoehwLU+RQSLrYBo6cGuz8PUg5Qgd2t0xoFytLDmd4W8lEvj1G2OMSjuzjCAEyKxrf8
M71Mq2QdRl9mNTE+jjr2ZndXC9e1skgRsUu2rE560AGjz4o6trZ68lX/+Vh4edLGpDMkfzx7VEHK
7hfVTBeATRF4Qu+P7b1AD4F7P8nHjeQj7eglb2q4+H1k6R8jc69oOPGTkRPwPARVeXtWW/FwTheY
FTQHFycwVPPlZRY3UM8z37zQxMHFUquOvax0L7y9ABGSNoY0rCrnBVxNBAmlg6frkwd7rPmw5v56
sIcIrCzEJmPPpQskZQo2HAhLsSbCQOE2lfdQ8M9HF1VBvoe3j2IThZaWr1D+KfRtuuGX64cXfN4s
EZvS8+opaiIa3fB/BaNkLhgm4zArd9H2Y05RK+rxVCT346KiMRxtZeniygns9WJPKDy0ASnOvxrM
fT+C6oKxEC9RsGliuj6hbcDQ7V3foVLKNuYU2dwN0UzrwKlpaMdd9s12WJV9OfKPJm589u21mcaf
eZDstCVadUVzUYkf8Ft4V1adowKU4zdl39yd6u34ift3O8ynEHNoPGhZCYRdGOtw6IPo5TrBiSFS
rWtrX19uMQBhZydcGSA/nTNf+ibUY0yNFth52aZ/XnT2NhJtp0EzFZeRL7KVvSMkkseHruEHgkoD
RUrhtMYSsA5Czk3GCdo2UfABY7rXGYghMkuJ+UEip1ktDaZQ3R5o+OQSN4XdpPD/e2hmL42tUyqG
2YtwUOMzowe+eUonfXJpL8fdBlKIpjOqBhhPiOUClO0OBoqn3BgrDMSYkO+p3tMNC8q4+QGv9X61
IkzsYF6UneUtKh145ZHowvoEO+8ft8c3ZJDiXuucjkwQQjRHRc9KT247hXle0NkW78VZO1UEyOUD
RZoe9X0sBVIS/L7W6VP9czXprCRFxtheEKU/v/7t2i+0lJ0VXY/AyAYuvhDS8dzrI9gUvgCRUXfQ
uq/TOfq6ZS6lL2Qsx9fkFYib9jXo6jDdPW5a5z5qWFupL+jDYpSqdLwHZET9Ylri9DCjK6T2GmuO
GFpvd3yHBLfL+GmMgBqh6GNRllgpbmvHM8SIGj14cfFqiJxS48gFam2AUWTXqTBs87V8+Dgnb+Fh
mqnDtJybgJS9+DU5Br3GOsre7bOS3owKHcCgugJ+zWRMzjD76Wjc9EFxzumY3mhqMle3WD/p9SRD
EBbb9ecNhwt71Zvg2eDKAY07kwC/LzhQkq2joYntVpnSoonuQmHX8SaseBl04nf7Mq4NNwQuzZew
YXU7eYlidxobI0wOc++KfAjKl39S++KbFAXSFWu97IK6mgI9TPvcg6WWYvkzqTA8IeERAYKXcc66
iPCwwQ7vsO2YrOc9DPnO+ucanN7CaT4MHSwEsS3R7HRKPxNMWzYaXK+DdR1naEKc5i15kUM+Jy1y
kebhugVPkASxBH08DK6xaygW1eS5GI1wcCLK9ZKB+NbbQpod9CYgbTmqEufeL30B1609nWfcKR3n
A/Yvjg3ZAD9z3bpKnvkW8q+dUEtj2d+x5HLat5NzWZMp6BAXhR1vcYH6AfPeTwbNFJNLDBvm+PD5
8igZYsM0uqPKgN+cDArTw5WQK5IhaPap4NXiK1foI8d+NsvWUl8f06fIWhUznFzw4cBMgI9QT+5B
rFiXzzaI1kfkBoj9cMnr9c9fCNk7g56ctlA0ys6mbG1gesOqV5DzylEz1zfIU6LOE1myDErAFYe2
reM1hbqTbsBg35iOrwdlf2nuuWhy/A1m+v7s41dCJO5xIScowui+AksduD5cfODF2dJT1nJug49e
H7ZcOClnTjZUl9mQjrw0/O3Z+eC0sNE5IjlbqrOLWwaCfx5LC3P2haxShi6vcB5Bch/QwTcxoK0f
7U847NpWoIkaqhG7+KyXIJJhhvL8PKcTo6b08884ozMAV6UVuyamHN6VLzh82x3GJ/p3o/glZQ1i
K2jx0XPlC2WBg0w3WCsdnKwBYuhPagAFz3Ve7FMf0UXsFTayfvw/0G30jR3WTcVnOr9u7/A97va9
Gd2qvmoMG+wG0J9l7hVH7cytcZ9Bk6xZB2MoU80SZyklK3o2SpgyuPzz+sSSRkhGl8vMV8UxB3N5
8C8iqjKHWgyS/s153izO4xMS9HNAyz1o5ergAEcKPjSmwH3oidRg8mHPR1iHlxM1Az9x6hGG5wcX
N7eB2AJGu/LnqbSA9ioMKOxijkD7soSWrm3X2cf9s+gUSjzK8Yh5AjoTJ0WLlKzNdJsh4Z+Ad9zQ
FUaT1hiaPTf7UDjw2HGQEhLELON4dsGVZCNAF+1XXwgcX/gg7UvxigMR8/5SrppJBEH36lV+Ob2F
Xjg8ynAiabwmNm40Va99zO7RJLT2vWtaOu9MajDBQ4IGQIOABKKrhVS2WzBIUpqXq7rJ19kyW+Ja
vZIqKyx8KRDwAod2qw8uWALFPnBENe4W3VBugsttdF7L7YDOxQMDh5/JfcY9g8wYtTf+TX8EO87Z
TpEU1IE5+v1m+VNLfwhTdFURsMQHhyRkeQjv2rzK5ZKGKQuduiZS/sQ1xvWXMo5f0UGmKwR3B+Xj
enlHyKa1boSlxKsnYWiJ4NzcIq1wDw4oP1VnPCL13NftExrm4WXHQXmsbRx0ORfoAfMZEnatZR9H
FDQ0N8/H1hjDr9cqqEe4nlKxBCVxOG5WJihC/rq+WYOuOUn/uDrAbhnV/f1pa2M6DKWn1YbiVz1C
+T6lMeoi4U8u7ghxSLcFpIo+V7S2fjJNP65fnayma5YItEKe95AVaEDkVdgU8YJCvGTjo4ctGC5t
yijFXsX6fawfZKaOq/p9sIcMrjmo6el+YrDcmCav1wmqU+w+zqaDfyns8naMBtpyntE8/3RJ/Hsl
/D1slwh8CzGio3KTrrjwLG7CoHq/ivMY6XcPE9mF6d1o9mv1JffwEVfA8hDLJ4RMAdbntTWoPXnT
in6DOLX2EnMTqqMScTz3ZrmjVtuVKhGhtUc0Oeyw3Glvfn4dnyglsEZK+2h4mfIkIf0h2PgzhyQs
kiqLEDv/zPG3l+nJYZXm8RnxbxdcFwirDNvkAMcxrHYq/YXemgetj/F0uN/mNw4Xlx4hmv6ZqquI
aEh1kLhR83/yZbs0+McUf3uqx80GGU8M81O8QMSq4ovjJxA3Lpa5oDSeqxDEOcnvg/Naf5Ir/WF1
/jbwQ65UK2UsVLcsXhhjGpt4NSGPMTL26ra+YT+EUf8bhlo93KPwm6qGqGQ7S3Gcob9KjGEJjVKL
inavRmGmu2giixPGollnA3EIn4S6P2iSj1/uAUo5s+qiSE+6Ry1o3c5/xCFq3Kst9MkOEG+ChNtP
GcA/oNxuz337Mg/AcnhRz7SvYoKQIxKehjOlH4/qUbi9739fA8rPvPCvkR4Bhkjr0eNcYWViKm7Y
9wRuQuTjrKm9NicvFxbmBVPfvDlYKmqDHk4X3OrKhI90vM6nd23QkJ/YVDYwL8gmN7PfGMMIB4or
SJ6ASdRU0waH1kbnikV2hpzbiTnM5TVGa4YyrJHOFstSfzn592fVl+7D/FxjhsJFoqmC+ggUhLLY
RErbOy0wnr1XA0nAK/+/STuzHVexbdt+kSXq4pXauHbYjuLFihIwYIyxqb7+NCKvrlY4lpZ1dLb2
Tm1pZSaFYTLmGL23DrLvKPOJSLfx3u0wboSHeUTD+OzwRUxVXzveedLVXxOC4YckypbWl0H8p3iz
UvfnvuwvuXlYQ+zYj6biQtbG6HdgV8jyVIhm+WGMF/zsNeeJMT+9YAqEEEMh7qRHhxqZrTDIj0Wd
bpp2oyrBBH9547ZXV3lln2Bixy6XMeYzmi1reVbJgArS9HWf29FzDHp+UJcAFs8JVZBptFrNtG/c
SrzTS/3dbpNRjGuKiKKJhLdfKokC34XGHCZZi7LbA6uBcNtOycWW4oD6OwolmCXXhXCYHHWoU74B
n/k4ZaTJd7YN50O8bECZd910D6ZiHVdYY/iKDVQJytoExuU2om5RfFlxoj3e4TtTnN+NdE4fPYmu
Y6jTf7coT9dLeYivR3lFm6MhwOFTwPF9mZt7GBv2qX8/X5dJvm6804spTvbKYoT7Fxu0Im7T9Onf
r+O3MvjmqUVkSKSWaqp4KW8HJ6NINppIuBgz9SKExNe6qCO5Dx9XoK+Xq+QW18htL65xfSkvb8Sb
W53GLevmhpRAwdqlRKL3XqOOayw5Os/DJQbpWnliLxOkQB+jw72gQXh67PDj7OO5KW1rSqQrFF2F
XfGJXUIKXzdX9lYrV67ZL45Gg+6pc/dpReueTgcWd7BIrZ8lT4dsJ8KrNBE8jEbHKVIZ1nI2xoAw
9Hj571vzvRLd3hpNUyVEc6pIZXjztSqKOi3KUztapcehG1UGMc7jcbo2H/csw/uPXpmcGoeXiN+p
WcF5kFx4p/e+B39ZL00eEkFBDyoPvoWfZcm51CXlWu7zuRmtTQWgBKibmuqZxl1FU2fPpHwUlRON
Xl7fvRC26MXmspBat6uRutQQuvJ7TeLvdv7PO2PQZBZ1ScWnYorKzZ3Ry7ooqnKvzZoOnXX7lFym
OlYu6V3PqGpquLHdS30SJo1MLrwZKmIDQWMrn7ctUBZxHNXz/WiW1FacKXbHtoeFkNTYSogD9fiR
MLSVD0/Kae8LUuVU17A6bfp2Vmcf/QVgxFHxCrxnXdLfudW/pxg4YGTkD+wEmOnp+k2VcE5aQSyP
WjPLlPeubLzjRZ9ctae6I4dJm5Eo1gg1Z1k5FzSOgv56gD51kqGmfl4rWmno8SYKjLYE0Mu+e/v3
0/i9cN/ec0UU6IINHTCkyT+fg+JEpF8nKEBbT7yVrLXCeQ6MrjeBn2qbk/HUHSA1fP77qMrwdN0c
VTSZK1JEStLw/34e9XIo0kQ4KhD36SyqYdO7tNvUi488mwqFCYDGBp6F4ZW7dXTJXQjEOaMO+BrS
gONrWEFRWxnz+iv/6MOGflThmjDu+LQ3QW/u2KuUOZpI36m9Hn4UXOuPf1/CL/USvtAfl3Bz4+Qq
aYz8Kusrk5LhCmPErp1jTdgN0zd8Z47wDES3P9upMm0Wiffvoyu/v8eomDABsmxqsoLH6ecN1FFp
jXKz5gZuzrKr+Z3ipa81EIOFSNfyQdPoMLb0fnMaVpbyyly/sJOQGJs6GMWengfwg4lvNk6hvmvd
URKgRI0qZw+LnjYa9CXWHitJZ4pu0V8JYpf98+le3X57EaYhkNwmC7wfmBnRxv+8iFys2ouRXM1V
ZpBQMd4DCiNaLthjEdW7niiQcXQmQf5Is1gDvJtc5idF9f99J2/Lq5/nwOn8PIfs2oxE0cj1laJN
SPHuCC3S3H0/P0a0r/6Px7rZgY7iJirlS6avjhee8IeqmO7RfZ4F3rkWAtS9yvHXu/3ftRGb/H2T
ZeNmje+Sc2QWKtd2UdIFfjiwzqsatXHSvEbN+9F8PR0kCDoA2I+kn10ds3oUTa8wn86M+pNyl84v
ymeqJG6DDFgRH83mRU2AwJk2+3QRYax2ANdiPp1yQLr8I8cWANBZspu8mlCCZoQAZem07pmwZA9n
Ew8RvjPtFU1zXcGKS6HH0zWG8JRNs97J/Yxtb6k/lmYFHSgcDT3IM/0/jSg0aJrqcXLspMWlntMQ
6ZpmnDMUqxUtaCHmXNFrn0U/QmQa5a85kZjKIXKaOl3qEFsak6XNFw1k6Jdd213dMtGWBrIC/bSt
R6mTVjo5eKB3Bbtp6KDpAlGWZ8Ie4ZRWZx9AywFKUl1uI2OWCYl37mqumxqOdBjmq93ZyrL362jS
MdipC8BxxDWBeNTNoK8+mSXfeXGYT/JU3qyfP17/m1+WKrbtzLbXV4yyquswoyDiDW4hG2C212W8
qI6TqLeR3ifH0BSspglk0faiFxjP6dBjeD5ITvSFzCKhNHWUbFcU7uXZZNY3xIEK5GR95vA9xipt
XyhRg6UPvjQ5BuoCUt0IORJwvj2f6fPUrMajdsKyY+7HQti9FgqucCcjetNwZTOoQTqbdkuPjhnu
ySUSYm/MUn0M/UWtphl5IOgoaOSXYQWL3HCqVUIiISl4UEngfGAbbjHGIjTfexFuPth0NAaVDRI0
vpw96L4DfHkmVo1HqUKhW9Uz9ehgfjBGISrZJHYeL0BXhWX1rL8Z46VO3A1ztQ91W9PAr7cSw9cw
9ZDu0gpcGuQIncaiOKsTmyhWsqBIDjy8MGRLprrTPJaLGnkmGveDi34cMhXM+iYACXX0mzMGRN16
urqUjcclVogKcuph2oT1bNv2Qam59Wh53Zz9TJqYQOgcU55nYHNtgVKH2CP+cAmsez8BgFU6oHu2
aCommkfUOgRIhPn1Li4HvirDc8BDH6MUFyeMpMsUTz+3HwN+y0QBsfrxzufmWxL763lDj0VQIaJK
Msp/rpKXWsj6SkuJPzpCcqxMTzRaR0k+laJ1+4PuGLC0FJqa1+bgXAmw0JNZDCbyNLrwbCqzM2BK
kOyMff69eH9roW7PSyLzlbpKEXEp3qzeupgY0l5ttFU8bc7w5QZMG0FhBLModi0uO+xmRBOZrua0
q6oKT4eHPII/RqvajpYQvwHOqnDmZgGGh/gVEKZ/dI2TUzyARALIdCVIVR8m7cJLrI8rUkXATfz7
Er4dd78uQZGIRkRgIuq3JrleFeoTi6+2Ksyl9AJUHyCdiuHxEBg+r5Z+CdGYASVjDV12cOXYTDMs
a6eIs2o9JJarg8Gj2bzehZ9+nt+MD3wkhy/N8KWN0UfwTpOhZDIeio1kjuUdYw4hn4n6spU96iKt
nx4iNEo8q/3iQP+iscJoNLnwjFe4NBCWqgscGz0yu3t9O/X220sJJUmDF10xZA2X1jCd/aOb2O+z
Lsr7s7ZqwhmNmynI4+w9IcTUPae2OpGIHnxqZpVfzWrec5AUopu9MQezG0+HpeSNdire16AasrHy
p7ObT01/lDsMbBfP2+QdJOIkHdkHY2CGyQN/bWCjHXW+YI60lj/0sblkWhAtyolyR8T3t5qfF4Wy
RIb1gvl9uPQ/Lq3rcrUu44OyOqMxPboXcTka2eRtNdG4BOksj1MEHWxywNaatoFJPPWjg3cBafCE
kEzdB2Zt//tBAxhy+9FARIT/g7xRyu4hJPnnOVVybpQpSt5VQRSKB84asjwZlb2CGR38muTS4riu
FZ/J2qsET9lDN7Ro1s16H4oLQB8ZGiI9aPqAzD2ZSW3ioMeNl4SjAY3rjUWlYddSYUM24bnz5ARo
Yyg6EcFoJYDrXLZUVAGoV490Ra3M9K/ILvZjQwecd53QmWPLwaz08lFFT0MjKCdyUdUtRXH6QH5T
rw/NNuKnG2vmjjoWtQUQvnjO52WUrSBog7pVno+TYpq8A6xFQU+cVKihVSATCxk/AyJjWBshvQoT
A/a0JLsIJ9rdngnf9hCUIi8YWYsuYPHzmiRGInCJWtx7kDgT50DQiKO+cBi62gitfAVdt6+GBtk3
U1aQWvOMPUD2ZQacMDlMRXlWHOY5cL0k7MvU3jcrUmfAZU2Omi8QS6rgLoK67qQ8EucX44OQG6KY
0o2a+cy+D2z73F5DaahhMKcaxuUFY7nsHThkIZvXke9eofVZOTFk4q7U/aRmVnacMC0S1+g9/BTr
E/NZS/0kARrSo6VS2jyX3ivPfsf38jHWH5JFwuB7YXQfWvGk8hvFkwM/pC0RtqfxeAKL9C+F/RDB
mp5D29Vf+UWnCslyS1SBT/DOlLCSHYkZPujWg8eOAXxxu+eVYnYUApgQp83jHmkNg9/iEYgn41sn
8boVc+P9XBIhBoZlIOySNdz75wgDCKiVIFb8s3t0TzaDwqF5NhC/xPNL+XZpSNHyjTfO6RpQlSRz
VBlHUJh3yivx96hoeFN0UxVwERiowm62p4pYXAwjiYVVJk/1xBULy+jccpeLYZ9sFb85nVE60U6A
SjQW8DKO94hBS2GsL67mY3YAbLEPcyZ5wF+vE2bMJEgicqGMgr4J/+k9AmBMmBgOvdjHvlkVbnwO
JbiT4rhDfHklx/I0v8gfOJrOGAthqTZ8+Pc79RRG0cNhIaU7DcDgBYKNMkfiuW76pxoY5MC9J+cP
eY9ESh+WEsqlHD/rxx5OyuU5Hx8ir9qkMqJaxvAtA8YdMQrFedyoa3Hk1isYgRoxkRfcuDmkO7jE
avcyrXd6tCJq4AJpnnE6yqTsddQtDIXQhuk1dnOdOkhy0KcxtfXOKuEfjsIEWdWWfETvfTHZvfxl
IZMQ6/IfRRVQR/5cyBT00W3bdf3qig/RkXz8vHg1zWkMwp7JtzOSYGTCZsbkRsYV+UvxuDs6xfqU
exhAm9zJPs7QNj9OrGOcNmhz/emUvJ7LjfSV1f6eblhnC7MY8GEghKkVA9E4JIzTCPFYl91cETyl
Hu/rRezJJLIpC5JB2ESlkK4Jo76iFSdwABqSguvTcIZOOBNguFWxlXSTQ7I6lvO2X2QZlKIJqSQH
Y3Ny1TVBxcCdV604y6NdP5NpYNSlp25RQJLW0Lb0NWxyGvaPlHz9Q5LPasLOCAhlZwJJO1L9qLjD
f5CGG/mjNuE9+PNG37wHVdQauSLL3OhVJPPFgHt1BWvqIUHD7updZ8xQs/qD0BPKKubObTBoFK5v
8WcEUmDIurvbIxzaKr9OSeLtFJlG4Dq+qfiy1szkWjpB+qGBITnx8umIkm9eHJ3uND0/PwnumR/t
qx4De8dBumDCw8g0Nf1pRzYfNTkxkfJujrj0hLuVYNT0nVCnK4HBM1S89b2tGrXx306Ydqb2rXxl
tvDzYS37w6E2RkUPIKpxr8VESR9jY6xH63ipMVfnrT+rUHxtYfRwzR7bTaQ9RmyjAPcmdmyO95Kv
fGXqx2EZBW1sicRQZrqPfklUFtGWzyFa6PPi8HSdRwQhrLExzyhSRw8itK38ssPHK6zLcsJ3V+tX
cQbrM2TjalBpWil6plmhs4nWfP0Nx0fTzMiNQZO4l7wzwgJO05O2YFZTAsG8jDoeK06zqS9LKfEP
KMABeD+RjdJ+8fTTRsD7vo9cyi9s5/GKdlLnkGVC/ioSZbJDGwSLsIaFh2ZabSjbnPi1Th9OaRDP
NSvrXeJac6+IJpkwNt57VPjtBHUKXxhRfciICOG7jihopM4B+gNTr3K780Z7yA0D23oeky9CMgPb
9xHgV740CFIuaCkVzxLtizmXnsTQoO5oAZMe0ESk87604HVL8B6EwyLppgaBEfoHeNfjDDGjEjSg
Odn5p+8GadTqLPMFZcoL2Jae+ZlpzvklNt0oXwnZDF3LyY4q/9KuRqj0lr0xo5VQvkXN8nBYlkXA
HKi4q47/66ugoTKRBeZWv3wyF5bo+NAn/YqY49yWNO9cPVI1J4GWBJ086fOZdPCZf6PYJAUkEh5p
j0ZPLYBX1enyVU/8OB7tkytYH9QK4vhOvXlzepooM+RA8E23xNQ1dM4/H/zakPToKnT4zlWLvTLi
t23+ZcxBtjrlGk741rQwmvCtnFRbwn/0lwvYgAVPiPraUoKS48R7+fjvk7odg3+fFD1n7IiMF34D
9ThTPil9ftycmU32jhgQT0sKMdsCywz362ug3dkJ3EpM/zuiwb9WoZYY6omft6EoxSODMB2G7GJ2
mYJlcGho9NPThzcmTP4kwG5raVr5xpSUQff06iI0S5wjxpcmOM8I6zuGX18kclj5nZ2nLN90kTg1
TssYbKhsCVDA3vQjj1JdH0ainm8yIirzkKfZH4LuMRyt8s9klb/0I3uPUpLuEprWzpVc2SGTBmi2
SmgNoeLQdksLHaone5dpucs2PTJaJE3HDZDdZRLkQTGEEqrr86RbRtNkGk2F8XFymkAdGZLIh/hN
ClNj3JJqmKxIcE1UpwIzP5Gnl4+4YnPkA4KYCm5lbZIwnzF37dkSnICpIyQdctTLgoAmq9kSexSI
U7SgDG0Rdudz2UsDDeFmtoheUGEQ7RiXrmh40SomgbBlMDBgqhZvYA48ZrmQXZkvuWeSiasZHh/C
bKmyNVBdn+m28tXJ5aH7zFdRmIQjKuRT0H0Y0/1H4TOMDMy16e6nNLLqN/Gt2sqBtK3mBJq5+6/R
O2/nkEDCD99OdU+gN8WS47CbtVIAwtBY/GgaQ4H3jzvarC1mTlpPknPEzINM80Nm/eVdCNBs8gUT
YleiuaZZJDMJT7TCUrg9qIBXTMWhOpxYaa82Ej0qwVxzuwvY6tmJevmwQEmJnc6lQcTeidaV07hA
JREUlhM+fCL7DHq+BrumQyh4F7d0nrdN8IH/2o48Vkh6AQgFkYHFs3NjKZhGaOS9JieXj3wCQsG0
1AdlNaD34TNb5QQFUkWuLc0v/uXEoivz4i19U8cRivjUxVVhPKZYvPn6kWKC4HJoJts6Da+T22H+
zL9IerSzWTbrJhk86seUVI/9GmQ1itJJB+SdPzz5wkR44x+lTdF+gjeZdNOOph2sCNboUPEwezom
vcWtMdefuzc61udPOpzZJ8R1aMbfbY1haQ7+vcr85Z3XqU1NRVXwlrB/uClSDLUFSVOepU2/SK2n
jK7g7CU624tswwo8X4zFyXpk+8dg+gg7mC4UBD7Ju06r6dzd1v7DnRddvSnjvt9zHR+jYQw4PFG4
WYLiVFczHfMywuwBf3OqArbeeySROS/o+hTNR/woPEoRHgjad6RcOD05ziQ7POBREDdtuskKyPOu
eVki567VQC7dTvQ6MHY1sxnC6qyOMM2asZH+LH9Wj1p43Biu9KjU9lV46PbjkzaPiqec7VtGA7RN
5+wNAGtK/Z2O4C3k6Ne13jQ5hLJICjVtCFO2ZuXRZfPZRz7gcc8bryHkgKKr+vlohuap9rfBynQm
d0VP366hP2rU/86BnqRiMERnzj+UhH80f677qs4PJQXagViZuVIMhfDlvehd/UKi3xAtgLcm7RyS
SBGG9YFCstZXpJMHYqNYkw27Qig3sjsSLjoyoQRSQUz3UntXVJJUdYI72lQqacrpZ/xOBAXzkZh+
CZz5ONB74p2c44nIiJBYelrkdOHLF33NOJJyeBnB+c9wy1j6ljXE9M3Cz7rZtVmyFe8zoovo1wzs
kxaP78J4jB6IMqgWV5wus+PrEXmGJcwub/h9CmT7tE9XGp25KaSUYtK/x8/o0sswo8JoLPmZb0Oz
Fr6YDGj0x5GK06WkTSwQr2AnS+WJ/ZCxGEw0k2rFoBLrGm/8GeONK5P9hn6vg0N//EzeY3Iuh0Sf
lHxcMkOIqUS2Vvr/fmnFm2nk969mDHQudeiO6bfqg2pUiuW+jtlNVGhR+5lW7lTts5FnBg57ttW1
huhB+7gI7lV7uQp39lq3DtTvw+MtpEYACWpiNfz50BSHNinbS2EsEqTv1J/02bXZiJyDkZbY1V60
82I90sIGQ0IXyhgFMHmU4UUd4z6Q4jAhkk+svxKMRh3ZAGdNnaCsZcNZhgf+qGKqcSQXUjLIpcY/
a4TRcdWhwhKxi1yQY03rNpQAF13Tjak8Msv4991Vf1eDeKj/uLzhz/94J6S8TKKREOfbfgHpwtYX
rXccJ0HtFLvR4qVZvzA7AcjjnMayA792NDvR3GHDa6vrYnt+LA8WCKtd8vyqPI1eo031/jx/wGhr
o0Vbjj6GwAqLB8tGFOuoH3ubT8r/Xs44/EZ4oQXFFLDIyca31vePi6iRamqX/NAtRrL+qhfP7Qd4
U0Ljgf6PnrXLuI+Rwt5ZvW834cNBmY7LKoeUoJbcepRStYn6U2zKm7M3wRvIJnzhjQ0n8lV3YDGC
vp3a4eprArfcu9752f5SIdKa5wNmmGxf2cX+/NWY8aqxrvY0Ky5hcfKxRIqZS+Lfvx+OvxWiwwQA
Pi2PCB+pm0JUPjTFSd1r9G8cwd0oH6lfzLJ3yW6noK5sNmSO4TySGUhzcgnbi0eBdii7y3hC4FtE
MBmzROeCvRkL2l1y+zdV+WY5p3AXMGmaqOto6P+8Ceohj7UzN2LLdPUCOg/715X0upTsTPuwVJ8v
Q2Cu5mMPh4RFswi2uS+yxlvVjlmp5JOH/txOcVhltX3ZoPJWn87s4hE3znHNXTx1gUCQjJu3pLXZ
4tdj1KiZhyNVOVvSaZ67CdHyo3XmIYGcHgPBOwUkU9u5rbGrcqEy2KYr+p1DXysQv052N40+6DZt
xMeLYr/tPTGUhmxz7zTXd9UGU4j8BSnJKX0azJTOG1yA2GNeSwo6ADRyaFKRfR2D7BEnz9IM13lw
CgiYQYZxmg3wA7Zo0Vha4qgkqI/xOyEQmY1qaDzomycn9jDJySJTxeq/lCeaYnPVBjHjILW1O0ea
MIomPYP1vfCQSlqgtCnxEGwvsx0EnIsr28TddA73bHnnMfvLGmRAA+QtEiUV6cnN08xPqDFuUkcb
lKvHqdA4teKmqqe+S1/IVE0PTlyyknWrfSj9prE6OPPGpFomm3wKOS3rOEd5Zzyd2QLN6XGIu8Ir
PPLNQnl591yHc7l56EBF8rhJDAVlqrOfD52cjKrOOKajDYiucDZbHJ1FZI0J7pp7ctBs05dNTuC7
dbF8d/66BV/2WCyCkRO7yltsBdGDs9r9++7dkgZYh5j+IjcSoEgjRJZuVnAwilKtCfKeXIHGfVnM
8oB0DubdE2O7A8Cy8NrxBuOKusbNFoVrq13TDH0WvGdhMASfLHjkrR9b9sj5orRfmWPnHt30e8P6
86b9PMWbQre86iJOgGi0mXitw/kwWZp62fvGo0e+Gb8g+XY9z9u0gUdKRmStPxVuX+3Ot5oXSJOj
+xCsVCcgTEZ/fe0HgHq4mlztVSBZtDVX/76f37/g75OlShSYq1Oa3/zCB0k/XCtVSTdMBs6xrz4p
KwatrafkzuzlpcQ+GvvtWE+ns2rnzHhKvXxXkHqTFEsjDfX3nVZ84gfE6+DJzMPK1z7lmjL9RdQt
C0ZK30FBjg8IP0JB/biMlor1iif4yabXxgCA7oOj1B6mPjZhOVYUekPmDi9wshyBRj3Rf3CFIDyt
1Hi8HxF4bR9gQtzVgA0/ya+7ILIrGcb4CMtv7oJRX/bHWOGpOkwnM36W3OUxX0+fJU9ywm1w52P6
lyoLCh4gB+orCnOsWT9fq6Y7yddTPdIJVJgQQ2Ytzs+Lva96mzz8TrRZCuPRljGXNT9bD/v5Q+ha
8W6KHHf7QL95+dHSNmXveee0bu1i3+8WiF8B4BFnRjfv5rSOqdr1mN43pfvkFdBmHIfnbhWRW7C7
hkM6yqIMyUGdFDYr9/XKozvekJJTWFgrZ7O38aa2PhVn+dh5j+9LwyGYubXWtdXPUTe8TJ9DmwIB
PMgqKLw5ccz2fIpw6GBZbhggAUdx4OxmEzL2ZhPnoXx4+DIdAiX+/cB/A+1vf2oNpTGOEIGLvXV7
NbFxGRlarG/IGfyv++akbuIOYklGuY812O74obbeL5b9PJR7YvgcNsPuYklT2o1xZ6VOQsQikYd3
ChDxZjT+ff91UKqCDm/ERJL68/6n+1N93StHvAnMrCWXh5AEimoqTHmxvP2dG3Grpvl/R6NzK4vS
N1ro59HOerLPUjMajtaShHLC+RfxVFHMPXfed5iFQ+XuQR16/PdPcGvj+O/IhsnwXxnwd7fX2R+i
qypLuLGu9uRppj7VztMomD29LN4Sd7Mfr6Vnv18/Th8Fb7q1nWBH1J3VhfzPXzVWsN2Gbm8/HjnP
ub19wE3779O7tZf9d3omqUYDmQ+nyc0n5rQXT2ccAoeN4CshOu2wCQmAh2qWjFHkY+yq/HPAENbV
fc0rnMKjlhjfOYehmrt9Shn9/v9zuPmGnNV6VDTpQeXHcWaz0lqMWS0Xa5p1j7xH24ej/8X+4s4C
8JciHy3sH0e9KU3SRLleD/tI3TiT2mEuYXlj1kHrOOEVfT5Z4ZCFtFqxKNy52r8tv9DWdEbdJjf8
dj1UD0ai5Z3YsblQWU1mi3684dvYTqxT4PsuK98AekOYbT2Y46+POzXFd/P79mYbqmAwxJB4LG83
VBf1bKSxISmbyax2XjwEIPbwGOJuD6aWyyps2/bD1+i5sSar052XXhnW+l8H1xBP61C2JPV7y/rH
bq4vSzOXKkHZOC+iZ1pC61xRINpvoA9Sq9weiHnEtTQutuvPpWW7w40gxx61qANX9+Xh7KeidbKD
wgnb+TYIJnduzvDl+9fp3TyITVG15ihXLgscQ46+vk4P2zs//u++IMLrP27AzUNXHrRcVFNR4auz
YymYvXDxRFbgNnYfWXznr+Eqcu6/5b/L8B+HvWXQj5RWinOV1K8zq0tuUUW+ePzuaFFm49RePlrc
ar63cRi7jbW6U3aJfz06QCymP/og4B+eij9+9eagxbWyvzSbEYomEgYPsAKhNq+hSgSdV4zdzqke
Es+486b9pb3EVf9x3JtdZAarEiLwvtngxcLyy2o2fm8cewRLDs2n+++f9i87amLGGL+xoebVVm5f
LBqgx1KQRgptUIdXi1u8mF3dEzW37W3W67Vv2id36k+fr9P5K3Xu19cqs6/WnVfs9ybGIO+MD76p
we+CZ/fzXu+1c903Kvca9f6Yd2vso1L07g5Cf78ptO00SgqNHhOTrJvPRiWpjVxrubwZ6uRu/saK
PfY/S+dx6nKHwzNLyDUIdvcWz99Xx2EBjeK/4GtK2/Dn1UXpSWO2t683gl1vYntkT+VXZqn//iVv
XX18E01Tpx05fBMJELil1Y6k9Kgl/VncPHkSMr2NZ63fLagL4VCk3auPvwuAn4sOR5MpgoQBQijd
CmoLQ8sV8yBKm6fZsBxsxtYn72O4DcOvVXDn6fhLr56DDTSnge6Gyur2VSz6tBdEtSWJ7+lFctnj
jsdjovh8a966r5H98FBNdncO+pdS7+dBlZ+/2iG/XprDSSezt0KZ+RWVbl/PSnF2qPx09HlRMa3K
M635PDZ3Vp7fu1P0yVgiB6MVbUTaST+PnIpyp567ttughFwMa9+s3BHoPi1JG5Fh4pB0a5nSetjn
r9fkzVvWYTd9jAiksB7VQ+AXSNSl4GJNHx+j5XP//UFSQJvzEaqQuHh8lVaJhxYLVNWev6B2jGcg
uMrgQ5buLWfqr6efq2HGARaTkh4T4c3TL0YNuQq9BqLIQbIGl19yxUAMsFmj3yUvflH4By91D15t
11SNZzS65FtNChZbcXL0IoatERmk/aSdMHK1I7fycxdtaRC56DANSw6oidMQru0yWcUP/YR4MD9j
f3iBTYQ5DM+67CMXDT6PVg06mr4Th4D4hdg79WPPtK9ORRMKTA4HusAel56EIHUkT2DIeZplL9Ei
W0lBvD35GRLJjtlmFTTQgY018txH3q4V+35t3QUg2Lzab4GsfEU2UzE3sr8kaypZBz+l7XgBVHvh
zg9JgIylHy78HeICw+SQhGgTqexGDi0u35gj71sDiyRy9hre61P+quRufo+bckG/KF2VNvoZapZf
HcMyI4scofsJVlhC5kJ/r1i/dReRJDaQOyTAsbCsdWhsPx/n5KIkZ71QykWsb8vmVdfXxidtT/H0
cAQllo62hrn591r4l0dOHCSZ2Jkkjv095/zj0z1KroequRblQpI2+8Ru1trVrRFVauQ6e3V75xH/
XZwOF/jH4YbPzh+H0w5ZZ6YJh9NB9CUMz9RHRHeLMnM7HDQLBOnS0tzG6/QjnhOqNT/zKTeCYtF/
ot0fZJ8lALh7DZO//MwMcFmfqdeRzws3a6ZyVISMfuFpoUauuMmUsQzlCs1A51/v8bvhoHGFP74G
wx3g1eYTJIHive3LV32cRfWeg/WL+kP5kmlULQ81DiurxyU1MRBKGvSu3DTyzokLNyx+Sj51BjbN
vN7UtB+etJn+lMlWlI9LADWnI8w00zM9LVR2whbGVfHZG1ZaO7nqIIs2izF/S+HLAdJC3ucsOLNo
tI/9JA/2oRQiJl3R2BCDFCld58uClbd2ZbgmZfkS0TBNcVBYqgNHjGnndctgJpodFu2jGsDK3GEN
VhbYl49r4UlaUt1DRotmyAP3UwP9bqg/cXHCjgmoafWPybqc8zzzb8Tob3ANMhQROxNcMQ9Howe5
XHZVYFTOqLD3JQ5zv3s474actf61f9V3Bj0YFNAVDfb2S628FBW5RrQMKBevuM7PbXgiTAsyybv6
xJggqWh62xi5AHyu0P1KYfMmIaXnv6CnstVoqsyKr3gKNm9QPOy3MQarT2FWvNK1IVtPBJC7FMfK
C+Z/8YlwxfGVEYQ3mkjzzt/PosmmmJXO3qsnoAYfGL5P9WD/ie4LhxcyOR9ry4EE8mnyeJC8ZAQE
aO+lMH8FO36F/dTu0NFfHagZAvApEsDWiGwabCR23zgtOIqTPTLs0WGc8NUx1JnSTmVCT8rmM04+
YDT/eyH4VfDdPJc30jI83FqDlOu0uIJbQEV/MWxFRjyr3lkCfhcL7EuHDEFGlxQqGFV+LgGng3rd
x4V8WhzljxjXm7KK4shK91/7LmxGi051r4OhbeTo97yifz00qxyjYCp4gn5urrFo03y/NzuuMaP1
VeNszugOa1/C6TWXvk4NSkpzWwLWaKQhpqW/c4tv3SLD8i5JMPQNYJsiV3+7+nXGKT2NuPQrmiFG
8hYZqf6VaMPO7R14Dnbujh5lNHSq9ZHR0NNJvh4muyJCsUHlBuIs6Fx0rXTTUqLUNgm1AFtr5lbA
QGyqAgujgJXb00GU0dqPpq27so+02sMvw6dUcDAOuJIDZZ4G5clOHcEplhKxvzArwLJn7r2NxN8+
aT+u+aamyfdNq2VHnivxqewttLCAngsiyENa5O0nOMt/P8Z/+Z79ONzNJ7syxeRoZBwuQl7P+rmf
XIkfKu0zUjfU/fqdTaH4a78//KQac+thjgxi/eYnjeo4atJcOS2yzitLO2G0mrHeNLurr33sN0eG
ccb/cHZeu60r2Rb9IgLM4VUilZNly+mFcGTOmV9/B90vx/KGDVxgdz59SJHFqrXmmmGNs6dRLbT/
x7nFtQ1Ad84tHXfz71+SJPianoZcWzZs9z6s50wpSvaNGGHCH491ektXp9Z/LsVE6PulBqMJi9yT
86MuLjHmVOQLAtA+W8Jw+P39EZ36j0vxYzA5od0WLeXqNDbHUMgsxcuPkPB7kpkQGGOPRy6iYSfj
XMRG35GaOXY9Ie4OzOY6u/oMXkL2VeSrjzIo72fX2fowDzrbp2jCyPnNjG3NmmK0utRBOasyNdXZ
4e2eEoSIOslWfCdLiWhe5u18lG3+1gHi3WRhYfDdkqiEi3t3CKVZRl9QzTIRveq8Q1yCxjnDTGJO
9cLQSIEZBY2nmuVPJHOhyCKwS35BhlXf1nfmR2DMYtEWRhs1rkENPcVoHfS1lNtDP/nYigDW3ar7
gKfUMH7GYwl9br92b2CtLtuFimcDYaewHrNZca8ura16T9kQMRrEOFeYt4WTYgXJ3LybD8IsFNFM
zGSohN58fFDX2tLa6KtuMTpdSto0kU7JSXuZbA7z53RfLKbYBg/7mG23Q2eClZbxIkMDhBUfTaxJ
/S3z7ZywUax/USt/won0D8Guh1AEKRG1yEu4LRa6k954d+5Tcok2iGr7hevBnpxJGCF6ThiuZN0p
PDsGZwYawfZIshOLqZidxAsi3lzfweAhS+Ym3CuVzGq7JwtsmLPWiONqyC8PnQjKXLNoc6d4LD/x
6RtmYOdMb1Ki56C3xA5bDIpZGeblTfqAQowywydVCCbLWrnpvdnQzT0VhdOuFmflA1oGr1tb6VqF
hhptA+0A9ZUyFNUXxCtYQrvmzX0X+DsXy6Jb5a6dNfhUzcaztJE2BCe0CxeTXQK+wTfJ/JMOBjP9
V8wDn8vP/ID2BI4CdIOLflIILlE2S3GNaOBB3wV768bYlyvqJtxbkYp+jvc5frW4PMor7ITje+XG
euGQiutZn9novE1mvbhiIQlTbsPUDm7rPTaxUMluiwesOPWzdKmxbH3uHuSH/qM64YBgipMdms+f
CzwOKGQVunqOEs8GqsMxGOsp4qtQoOAxTAqf+FCdqqO6y2nk8o9wS430zgA1glGH9f6TdaejCOhm
47sCwbKbohoKXFdrW8ayuJ8jEIhv9K3xBJENESjjT+mSYDfJefrqqSscJqOdQj1JBtgJgQjx33BP
4WlAkXVHNPG2XC5VYwOX1SSJ9QOuOn9Vf2kL7ncOvbWlto3mKmKM4rWq5lZoDw/8d/+zNKU0M5RZ
8MouKxrz9M3ce/fDWTzLm2HTn+KLRUO9MdFp1m/sKlSDyYN5Ud7rN8OfDefGYHTH8ppzIPF34r5C
9evfYNXLy9672w7qnsovIENO/mpEhHndUBU7/NIWa5XIhjGL4YP4QGm5FHYUlDx2dMCKNr/JJuuk
Ke4JAVKNrhLG3RMhfZPmHQNID+oGwooLnqR/0DOkn7RZzifgIEUB8IIIJF7BhZVp5aLf6tkxl9/F
afvIP3L5voKY0ldPKQVvz2JWI/6V+5VRU8Jm7HC4b4+j1u96P3ZKAviansfsb7kCnMiSwThbbeft
y4i9WDoH6D69JLHLGOlwmxyCIJ4bnmDLFsBTED1zbERSCZcag/E3qQUVYHcZGtISIEGa6ps0Qhbn
CRRCAEHRmFsBXBKNveIhLGSsFxXEmtasCSiX56JiF9WTUI34V5zE9qNWDyGYBdbCEasuLw8ViE/O
sq90LFhOpSnN8N9kS8YEBcugeT8cJeyVKYWkc4bMFsFdGTdLk8I6bbbg2zgkYAbLji+z34wqtG9I
1EPl4ckOR0UFZy6dANMtEjzj+r2LLi60lhJHixRxpu+/41C6iM30IvgfQVbPB/obq/MOsSKsSjau
ZsB0I8fHPJ/XIio2KO/RI1EErfeRLouynOmiv9RNOAgi3q5eBp8G6CbYdIBOGedfKAlQWVlK5xTz
csFHTSjdZnQPvx/DKJj/cQwjCIM1qSEnBwj+fuKLgsADiMbsWIoPcng7GDdqhHxRJ57RaVo8JTrT
7mpk8T4Dh2ZXorro4Vfp6lNvAUuLR907Uv7PooB9Hbp5p+EshRVgaN2J2EkIwEyY5ajZS2NtrPpV
qV4Sn09O/xjzT887WTlGcBuhXjfmqRZPBlavAjrijdQ9dPkS/y7RXLjxylPuGv+oGm9ZdjSg98dw
a6URg4n8I0mwpDfe2uSzjB1iyVp9VavFLBzmHq6r1ariOInXmb/CXd9sN2PidNaa/xK/zTHepfXW
6mlLb2PsvGDTsqL9m7G4T7PdMNhaeK+6dzECLuwCur1R3Frmg66/KewdQbJL810iPKXJFkb2SGMD
0U/aNtERUgYIImVDf1Rgf8nNH5/7v+AV5o4Sf4heAUWUv780pVASqTSE9KgWixG3gnQbpgs9ckR/
g8nB0K00ZSXGtJrBXeauanGpicuimizs6xe+adIqOmXtD0td2GbeziXDSVtiNN/Jq9+X1xex6bqe
/O+NXhV5Rt5noTJ42VFQz1iop91Czs+mAHFiTkGXKzNUIvK7XKzaxIG/nYZ0ynOkhoN51jFOOlfp
QQUG4F2i/RFnKv1/8pfO8KvS/HmTyAoUYHsFnf/3p2kIrlHprcrKAo+VadEv0MILwnMS1bbim8hw
sCYEKGIpqwsh3fTBorNmLe4pPDmvXBqoaYaVrOD4gp5jjWFxuFTTVY+E3bB7eIemI5azyPzr252Y
Fb/d99XD9XSDBJtczo58erK86B/aVX9GB+M91Wc6g8Ff/P42//2gINQy8iZdhjbo+4OSiiatFB07
9KAsStzE3XepxjvA93FjqlHhG8nCFSvHHeSLmziZ2a+1kQ29gHSQwA6Jh2UnDY4vzYVCR6ZdUJKB
XZG3giZ5lSpwtvVulxNSLpd41oTuNsw4Pa1Lr7tnpZVWHQfz7z/pfwOu64dIniC+vHiSmdbXzPM/
SKWXD2k5jGV2dMuFijOGuMyhhMU43pndWcvJwiU/tvbo3sv3cbhvC474wXNavPCsLLfl+oUclLns
P6bjR3tK47NbkLCr02/0cMvZuB5H5dNMTxEcSL2+9bu9MC7VqJiJUTWLjEfd651iUmEiVnJTeZNY
h65C82M1s7B8juPGSVEbGgqxSQYapp68B4ShRT4cB7x4Yi1ayv6dri5wFm3oCQoiJ4N03pqwQmUn
piZSFrmP9alTkfcR9XbVKgARlSAuFHwpUqwi6C1nfBWzrv5Qtb0Sbg1ymPNjiCtMEL7HwdGl7B08
0zajwgkyaK6KuQjGQ+8mCKWIvY2lpcXhKQcnA/kLGE+FeLWOaYR10s5IFXpU6VA6/VURM0IR6GBy
hGvZiB3RdtAHRJZAecMDmYc4ZW0FhGp5fKui/vfPTXLKFJDPzKW4x47YWBj6h5JQbT8UlP5Zns9y
uFgqnrWGjsBpPFT1UzWg1PwcEjJ7WoKcQyBo87HGpFEsb0yMNJJOdoIoIZySjwSHLX988ejJUnQW
PZumRmZQo89drEjDdYuzi0kcs74QR0xjkyfPP5furVDsYnfnuhOSNMwUCms33PUE68bAHalytPJb
y7oVZOxhygtzq3nYXPiqZppy0+IMkKnnQTgKSUuLuM3MC9gFnCaqhGIm6y+Nh9MMfaWCYFxNKSto
fIIXJCZWvO3GrZvc/fER/AMTNHSizUVmshCrvpSf//kGBFMVsFbrs7vGcZc5NHGyLWf+QTzuqgUS
V+MEldb+/Zo/+Ur0/FBHGNyDqYDGX4MaShv7fp0kR3aIor306RETXIFuZRwOpbmy6oeSZKjhrk+3
qkxzES7FYlV5L6G8FBuHPqoSD4E0H4ODnv5xaqn/eB7cG3sB2OFE270Ce+ooSkSpD7m35C5onquu
xXBCnwXCvRe+yVNHbewM5FsVIzGOW/nRV9JFTtBAfJv5S2j+INpecawqe4Tp3e68ai/0qy5f9ykZ
Pze5dxPxas1FLawkQOXqHGHlpU/y7EC9KLSp4WlIV7pue8raCiZ3tDD9w2X/J5eDJgGDDmhLRG5i
HXr1GyVdac1RcdNjG7zgtjDHJmoWSGQF5nSiACe9pztxiACGFG2OrkC8N+ty1peinSIxAuoDIEn/
AIV+ok+qZmCSDK+XwDLqm+/ni5/KUjwaZnQsrU0cXcD1BHXfyP6sp5/6ff19vcPv+z7XUjjugfOm
s+x6/UmBa/iDGB0LR2tm3ktwMJfFQdxbW6jsGhCLaPvdQSLyo5+r6kyclLUEqZCFkjipzYz07C15
v8Iue5PXhR3e9+WsxFkGWYEyF2filnHzc//hEU6xEbcBkdsX/zm9GCc6+G5L5Aab75fQHpSGjfdV
fRVfUS43D8Vr8QdDTplQu6vfalAs8oNhocOdvPqtQuPGY60p4VEiptt8LJvCLicAjTCHoXopYiQI
U/5eTzflDbMeIAdnDKcPcNCfvNw0UJ8GLicrpLVIsMtJ1xls00cshzIDb5qseoujLTZGvYK/8yJv
9r+/rGt3WwB1FOCwYViwGKj9oL96kdh0cqMEx5QSa2BIWywCam9tKwn7qiR/6sRIi920hQH6ZHhb
vV130jI2nKw4WAEnHOfVbDLZBtJEJuLpd9rwZsoPo3SXBuKhz4ZZjTsLO3OdH4bqTkcdFjG2wvLE
1//YXb4UrNdvA/0TgY3IdUzlWkpRWvS/Wq6AvNg68+1zba4U8t+LHcpQbJPyV6IRGQtPMcord5Z6
C7M9IBUs8Ejs/9oFfoKwPExCAgG3DVw2vriV/9n5i7ANI4EO8xhEzAiw4afTy2mCzWBPQk5bclSf
uobydlFjnq6oszLnr0v+eL9fm/3VIzEnDzoYQVDMf3CIy9oIs6BogmMJaCXn7434mPWXICeC2N1b
4kEBG8KXUsifSGBKTSSYGAFU1YXaKcTOuqacGA++d6MDzDQ1xXoxl+THQXoIgCitmCEjDGn/6fdV
+YX5f79r6JcTKj+9Scb4V/U3ZXIppIooHMRy17vLwN1J2dpQLs3olOrKAG0ilKTeaL2dhIsBXC5j
wMc+/8dt/GwDJiMfzinmE5CBvrgz/3mHde8FaRLGAqkctg9nBMRM29ObJz1gVk/9QDCT+MeWok49
0dVvh0VAu4QLgomP7tVW3faFODaRLxzanBjHeuP5GSGnnNjFoej29XAuxqUGVur29hAHM698978A
2qWkfJRgdKVO3LwkzvZVqs+a8qKYZwv7PYV5lf8kIkCXd41Ur1MMq7o8dwTfXQcDuJrCzoX+Kn42
xGbexutBKOcyqHxX+3+cEP+YaGkw8CaGGqoCjfTF76eRGDZqmAuhe2hxn5Tp5qf5OXughWjJxGOr
7v5aUD/Pv+mKOmxendkhW/b3K4LWRYVUc8XcXOcZJ4ddE55wMMatmu68nNpzlrIHx3PribACGSeX
fpUjif59Qf2sfrgLC54ItEA+xWvJu955oaVwPB7oNyLLZjdI/C3Ojr9f5R9D2ukyqEKhsHHifzkc
/mfZJsrYB0bOZUTv0W/nsWCTQy3dayTAWesm35MGVZo4Ssp//Lx/vldyxqcMFgPu3LW5StTEUiYl
2NoU41GTTrjDzCp5awY7P79v2f+M8F35q9yaxpHXnwtCNCwbLR0a27VgaYx9gfjzyMJxbI3Llhza
o0p2w4qQjOIvGv4/Sjvo6PxhS7JIm7nmdEq1EZteysV04zGDT2SAxrmrENw/KRbsTGK2V8Gwh50/
OKBdQnaqlcfMXOnGX1vTtAN+/9lIwieqmzIRYTjDvy/oTug7y3Uj4+Dh2QHW7y9xokeTjRFebM6T
/Fhny+BtzBbGX9lBX/Xrj0trGmp0KACs5KuaR22iUcoCvh4hkp0iBZ1NsGfzFLJRMeGvvJ1lYssF
ASRLo1OuklRhya+VgaWFETCW0NlbwlR/j3XhXGgQpepoqeUfvRuskyK7HUZ17ufjru+AFusCLoOX
OqoQwSdpkYgzbGx8n20fxDlkVkbUj6rWp1zU/ljMX7yt65/JyaOTiEBBAdHo+xOOSkEoxjJgk5j5
fDDr/KTY1XPxnDxLD0yybsR9v67vMMLTP9tdeodR5SVGTqp5s492PkVj95Srma3N0X8vymid3cVn
bc7+PA+d8iPcW7bxhLEuLDwqEepamWC7GcZvqz8Ynj+NH1SdX8H74seQqWBcvS8pLpo688r2ICWL
ntFRKr0W5UWuLoG896S9qG0HzKfym1pfNfIqize9uZLkS9h8SOTV5RQLz7X1YAknl+z6JHkOtadI
OUU1KRcfA0ZfvvLQxTdGtfx9G/u6r6sXQDKWCSeeoQzquKs92+iUQh3iHDtingvcthKj1LmESwNo
BNmPtq6wlS+6dN0QTYaDZ2czxQfQxL8sDB1s28sptWPKgBplx2gpZByBeXThRHCJGNn0c2HKOlhi
UJEI55CgQ1w49UWuO0q+VrEhhVuJ2ZPJCsRcdDGGG20/WdGPe2CZJnQ0SCQpgN1eBLM0pP3YPssl
QES8amGWags6VCwoRdfW843QLzMcCWeWwih8UakrgXglPAHx5++xj16N3QYh3B8P8OehhyQWiT7O
AKg51evjpoxDfUi7SDmIrsP4n/mHJixiZuqwOogWw34WdzRAGtmehvTCPDN3oDOwzRjv9dL0TEtk
zxR8dGMR47yVry15EUK8kFD5R3ZZE2nHMHKhhsshWpZ45Xbr3gL1wWHpVu8fCvM1Vu7wE7Syk17c
dcmC7OTQmltoAYdZc+eLhLjPSsMW66WmLmRlXk9Jq/Mpv/UiYqlULDEpTAKMsgGo7YQBrugoyTlQ
j2O7Usutke7Y36K/YAp52j2/LT2CaqypIaIMZb+/Lt6bIDLyjpwoOpaAIeV8YOzRuUQXYt1EqQkQ
aNop0bBCcoOP3rxS8GHVnjPlQ1E6p/NLlM8VSY5bazJW6d7NP+y7fso2qEgRZVqkjyNuRknxfW8a
46Hpq0YtD4IWw3FoHaG8waLYC/dBv+/FywDfWhuP3Ooei2ti0X9fWT/O3OnyIBwYqUEYx1Lt++Wx
fgjbbEjMw6A9MkdhitDMfN6oWW1KeZNjLPP79X7KDa4ueLUVjEHvk+wSmgc1uo3irVs9C8FdDy3E
q0mnSWFahMZSzI6We6skTKePEZ73kduAOgqzVptnWjPPmuCP25J/9AdXtzU9p/8UWv0gVVkQ8hyK
qCaIElF89aqpsC2LvSUdUgrxMS/mCGwXgyHYKlyNwTLWivoYTkQ5rSZiF2ddlaCQ5LXSniNs239/
cD874qs7vNr7uyELSl/OysOY7V2IQJ26ULI7HY+kcNrBohdLv9HhKkD5IJTJL95a8hY7O/V8on9h
dzD2BXlI+o8/7uvH1jTdF7UuR788SfyuFnA8BEpZ5JF5wB4KChSUq3Uj30g04xbtuQY/PIVPEUUf
OpEAqk4tYVwSEg1Uui4Nao4lk+SQTI31e0uvY0ZPGQZ9sEBjiAd+e6c0dxnsod/v+udJir/AhKoi
kJ34h9d9S6v4YqpN694MHxIREWghnRoxWecBU0nlJQgLJywSO2Nb17H38ioIoL2d+ljV4Z8sa7iI
DaTGo3yCfDFYr627E4HHNaJGs8DEfrVdwEazw7KZNaK0dvFQw/9sYPFa5J38/mN+6lz4MdJXptFk
6YBW6PviHdo+anRfNCgLjpFCSBpEsGMcajN9uNNlwmPFk0rhY4Gc93DifEmdKy7WdtPM3cerDkiH
1KQ5qeczP8uWqjuS5XpMUmIg1fnv96r9aJy+3SulzPd7rSnIVa8qzYOvvxbZFh/JdGztzjhZ4y4o
zu34LmPqVRJEMCpTBO+tiCVTO0izhNo4bjZW9mTEz33x5GJ0EhoRPRE2teKmwXTSV8XptO6LwyYk
wJVpEB2p5LPBk6denHPcz/G2Hzxx5saELQ8pBx1AY/DiQYtsDjkeZHRzd6VFTBYGoY6RnVX5ZYCb
L0i4uuGn3LRvvz+Pn1Nq2IqTWyQgF/vrDzKh2Uiehc+mcSiIgkgHiiBk+MpZCeE3v2SQ4xrhlJbt
TNShdHtkXuBdDlcWgK7u3q3WlvR8DkXC1itSZptjFsD16zHE7M5CvusAEWgcxOzx97s2f4Cl012b
FKMmHRQSz6u36FeB5VaWrx2kR/U+uc8fIQYwscmXU1JEMGvOHiN+AvmGQ33qX3FSHF+NbbWviUJ9
qM7qffGsMDzBStUDl4IB5T5hhuy+67fyHZQu4gawevEf5Fv3Ft+XbXpvxTP1UYadGM8MUsGTuXbJ
GQWaC3hUU64ymNsHpCgcwkdhNtwIt8k9aRHSif18UR2LW++V/QiPKyCy7s765P8Fv8L42wFGZvV+
rzawGVIYiBggXhBgr54LaTg44LulfhgyZ+w/BFhnDSz4AEYbo660qhY+q91SkiX5ZPzjLolgBTWx
3eebNH1WimUesjXKp5iZSVpiAdTdD1qxs/iPLcbnfSTvqdWDBmSPkIXJyq2LNkVW/rGl/KMsIexP
k2WF1FzaUuOqLvDDxNOIVtAPTfGOLboFG/I9lpWZCq4Y0BDBd4GE6LOH2J708vvqktSfpzFXN5D+
TJM2iqOrDS0yGo99QlAx3cUZyDH6RZU4uGlD1auiVRAT7rLNS+hlgZ3cKncwS7E+UnCnIbiBPOca
atysmNMEpLgMS3PRmxvlkngZTAh7+LOxw8aNsoPpcyrY/IEx1fDXYC7XMbydouFN1U52A9TPT8QJ
IjE0ZMEY2KvP+TeYGsGbDDIyYeYGLKZ0bkDHlWbEdNfSSmW4VS/yfhX3DqTSaDXUG4bRlMZVvFDr
pew5nWfnJKSGc+zTJTagc3EzfDS4n7zW0ZS1AUWzNmbScznBf7MCtJecWYjtzczK5gVedz12SAGG
YJDGSRKnwIeAFeQUrtinziTIhzHef3aJcSJ0jGgphQ6jC0zyS+RkGY7UnFJwRWgk+jsYvS27Trge
y3Wkb4V8n7kOshEgbBRPmWjreL7AzfPmNe1T9Aeo/T8/7asv5j+vGtni9/PAzeTMAkFUD/LeJRYe
Tc9b+C408+5Tuutfoy2mkS0ZS3POr/6tP7nP6S7fmXv3MDyQ406KyHhy9wQ6vrj74qB+ihCS+XKY
kMJkfHEHUr1m0mNfkkw/858iILpp2+l4cZT+UFLYmZJ5gT00QxE2HvasV+nGvRVhunpPCpKiZA/h
6a48a5fiNr+wA0GtRUrzppa2/NiQMkU4jQWP0QnHOXkPEXxdSAkP6UN/joLZ8IgW6JifO/aoZ/ia
5XN9EO+KY3lRd+1l/KgvVAPAtwwPO06ms/xXe/GFbVw/30mDr2GrhIb4uv/pKjdNs8CVD/5O2Cq3
0q1yLInR4FkTbUAGN4xXYVs5GHq/9W/to/cilrwC/qn69FvsyIzb8VF705fRISV16A5f9uolfOdf
4hPxAif9MzsnZ/2e11RP7mMSrrNb9VK+Q8Ou3/X78gnPA4Kln8M34bV6tl6bDyb8KW7IEzd4ImRf
8m2wDj+bJ45ipoVPw3vPJ1Hb5p1q55/ibYVZLF15QOrdHVxkDy9nAF6AmOgUPGWn/kX79J6Em2Ed
Q1Bej/flS3s/OuP9QO5SOZMQrb4AWX7qbzQN/EFCxVd1HB05mKUv42d4xsxsl2/EOzr8i2wnTwN5
euNLf0Asux4eYN1Wt8kiX2pP7nw80cyCSVy8Y7hHnHVWTmQp7w1UU8XKWsnnfH8jnv9SXso/a6Yv
GFbGwAesXVSveqae7dAv+kI+GEfo7shx9G5i+5uCUxFBGjum6QiFQ0g2Ijmo87k0p1/qfJsuPU/Z
BhZiYOvT6cgzWrnqnIPw9x37X6uMOkDU+X4xfWFo/v0rHvs2iqA6ygd5WJvmQXwWe8fvlkO+QAYg
edsMMqzmVCJOrmcjvmn0k2AttPHWk5/xwmgCmILiY19vteYhdBdht6BkYH3UOCqTjzSVp46lvhRT
dW2tyVaNlF3TrMtxrsMBca2lZzhhBobguMKTEUI13EXpulDXOkOugqgZeTEoTldulOSV+ZxqvnX4
I5grxszqsCrbVaOhPNiRl0V87u+P5l9n2bdHM8G//+ksK6F0EVqW8sFDJEKBfYoyKm44dE5ZOBU6
w8iRDQfbW78+yI0NOW1dj3QbM7dz0Beop4HFL9NnrHAihNFpMF8hycS1EdEpEvgNJqywyWxDm+Nq
14bOOyPdtLbTv8Rqyj9OZX4JA0hyNVHUXxc3kSV0Radl8gGifBHbY2Fn5SKMF0FvIzKBiJN9+JRj
zLhc9HoOzNIEfQIKZc1GWcBvI3/Wa2cJHybKIImwH+AWOlfbQkltzKDO//7of2L8XwpWWjxqGOYo
12dLXvv6MIaxfAiEU+nusRNHNSBLC9c996sy30BWLsJdSXx6fB/IvIz7aUH8JWT+x3ObWCR8GRNN
RqXb/L4CjKHwfD80JUp8LEdZfXP/rrXQ88xMuE0v0Lfx7UXnQlK1oq4FbS93EAhoNuewmg04hDFp
CXsPyI24YJ3gWiQQ8xJ5araYXLD/RBp+dvTT/UL6AJCCMP/VsvxnxRZlE0daa0gHq7BR2NS8MmoA
7jabm/c4wpn8AHBc1GtI7V1Eq7DoZiXNsrVUkKgUhLvOoTQbX7VK+AE5BgPv31/tT2YUjj6ajG5Y
hZaCt+cVXqOneRgHHmvRwpcAWizFPnKdfNvtGZvo7yhhkl3mfg6tIz5lu6Z2PHeprnR1je9/P2xQ
alR/sWX+sdy4J+p+8Dwsj2B8fH/PitaYGScxqhcBDJaDR7u3yrtRuS+rjUIsUb8pp6i6Y4vhfPGU
JbueUMAEGPpPId4/3iDDLTABmcMCwP1qO9ZatxzK0JMOibjUoxU5Jq76JJH3xk6K1Z4IGZCRt0VR
9FwWZ6W6l8xH8q/EP7qIn8xmjXgX2Ao4LE0ztmsDjiRQ8WexMvGQkf5R1t68HzUqWSJcPJiVd0Kj
L/Sq3Ormp5AFdoffaYSOZEALoiLeGUcnGN6SNCFwR1wSkuG53n1NWo155xk3suRonXok4PD3pfWT
scBN00PTlOPhJ0rq1dIaxi42Y7UbD8FhMG1EpuOkVKPuL0g3WSsOQgl5O9l6YPy+//Os/8er+3b1
q9YnjMpe1z2u3j4K6DZng7LQEIAJTxroxJ6EoBhi0YwjMMZjQlvXizbDN7D1YKXwxS1zepBlupf6
jffw+3P5RxXCc4FyxjyYp4MM4vvyLhXMojuzGQ/h2tx09KpOotu+u+hww4jm41l8g+xHgYzKczFs
iacazqgeqnmMAsmxaFkaG+5n8vr7bf0DUP5+W9MD/c9u1esVSGxUjodIXQzpIa2ceu1PoW2PQ7P2
k2WzQNNQMpw0bRnZ1BIYzjecZk7A1+93Mq2L75X29xu5WjdNFodu2zGcS8a95i3T+AUQUSz2mXQK
vMvv1/pZEapQsdlsTJonhrBXE83eDEuhrbPhUEHEi8hCdQ3yvqABDM3971eSfp76XErWOfXRUDCl
uKpfck9sKrcLh8OITJMkXRGNPnmqLgiNBjdOQjqGGwN47Z8BNMb0K66fqKkD0PIDNQ0k4vurVcJi
UN28Hg7xiZhWY5pnVcuRuZyLCAuXFy+iksKhxbvBj+BUw1ybjcGi3haqXeZznN9NkWRzPAYc01gz
fhpfZFjb9c7C9bmZGzigq4vKJBmGEL+qddrmkx+lLwyEXejSOChCx5yY3bMgO4wYxSSncI0bBVpc
hkF5syTrYJRnLTJyAtT8eU927AopDkPM5LVk/+KgbmxDmGXKimBIpuaasftru9J+QnG8H+aqTG8M
DsRrplxTRXoZNflA2IJjPchAgDFT4MOgELm8t/o3chTqZhG4m8bbDMnZj24kTu/41Yzno7T0pRuF
iV6zAeZAbqoaKwnv1xgz7lWkrgDTknFl5nNL2tXYUPeLoHmpjVWb38CLJ6O2SleDsfDSlTEZTCp7
viyMHpAAiiCS+V8787TUrtfDlDYNIXUK/7lW9FRGRdiMKfUH3PGj4t7oPzNavNy6EclDwspR3och
pvUvqvY8hn98B19n5tXFFbg4fAOiBih1/R24Xl+mmRoNh+ITPn90aN+aG+xIhkmv3BAkCrcqibYk
6AFoji4Y0kpaihi+7fDHLb9aXZarfmcRtvtibLT1FL8W2lKwxQvffG4YuXU2NFG5WRBHUC4V7K2J
7EHl6aGsYHmysSLAlZx0L9NaP/3+lf9jTErvxgxhKu/5gde1vTDkRZv2GilfgELYsJCddF98WGBN
1T66IQG1l5zhSeDx8r+/iHeNaDflklcMYxdO/h9nDV/49avWdSiOk1stZjT4wl/t6mOSSVkhu+6B
T0ui+2FqgS/5SapvXGk1pA9E0Q+jYyb3vXr0Mfr/EA40Uj0Ccn8JO4CAgyjZ6vqtqiy67tiYW0O0
e6Tk3tp0763gKa5v1QDwqHlQpENG+Rh4x0Y6yqDWibTy5H2iPlXUH/qiAF2GotiUBCR4F8WKjiIj
PzFjOhprl4EtUBiLhQxsGyB4U+XNlL0hraNi28QrKziP+XFIbhmz4LQMbOkPt3FxlwAEV3s5W9bl
Hi1/Wtp1Sbtuawra3nlizhFFAa3T2xIZxJ7XbiR3iRIPfsDMKO/a+NKKhymGqNkp/otgrmki1HqX
jwuMsmo6f41I4Qi6Mq7twQKdrvQU4TKhOV22bHqnNzdWsxU4xpWtrh0Kf1X298hQKyAh7eAjLunY
cutbHmmNqw7LMhfPw9CSGfcOjURRlgZoWYgXV+zEtHr+sCuaNfW4o1Ybs7/tvG0pEXm2VeK16TFT
xUKrfR1lrF1Q/PnjRu4Owfhh4GyEyb42KyT0LXdGQcdvnnogycpnO4NQ3+BgK65zTOr7rcLvk5d1
tai8E5nxgnuo0dRIS0QlTbUWioOn7aT2Na0WBLt5zYb/10AOacUod5VYF6l9Ebx96t763qOItVZx
iPxtI9hxsRuAH0iTn60EfxNyzCjbxr2h0+oUWxTscdgM5bL21nm4b5VN5B4rmIdAoqSwk3bSLcR8
HRHwHaPBsAsoF9p2dFdV6STqLsy3orkeoeCKQ0qS8puSfMBYTrLjUMOHxxFjxHVN+D/Kzmu3dWtb
w09EgORkvRUlqlmyZVtyuSHcxN47n/58XDgXWXYQYwPB3kiQLEnkLGP84y8C2LN5M+WTCibZ6+/y
cNSTFQSsRRyt++R+qvYlGuB8k7S3SXwhj37MtynBpFJNaDnfcNFvx8cpJkZuG5qHBOP87NAkd2ay
N+RlUyIIcgdlOytVw2VM9vf8LzymwKjeWoyPqXkboO80n0aYBxMVRZM+eRJH6lHFWkDfh8PtWN2L
5D4tnkKoxAVgHhr4zngi/YnQlLxcBspGgijnu+Qe9d6qsc6+8hJU23y8FcoNE1FfPtfAb1N6P7Z3
zGmKcT0SgxWtGMRo+a4KdhlBg2v5FwD0D8f2r2MbWhsJyXPkCi6wP+ZrZoTLltYM3lEPqRrQBmvy
az0VzgQNXhBIq15TdV0Zh6LbeXX7aMqRa46koYtLv8pmgduI5L27iqReVJzdzSQvtfS+87RN2O9m
JbeIrOUk3EDelQYOUzLabc9/q2jm1WFY5tnB1iDver9lWsCf+nlE4t3PT7L5bfoPcZDIeFMZRihH
k6UlSPSOn0fu3htEaNlwTFR30+swop4KxoXZ4E4q5h/Wq48fey05kkpcJLVPoBG8E0wMWyuwmVel
nmUMnCt1usssseNFG6gZ7HRpp6dAv5Zm7Sgdwg4TNBv6lclhlRwV454buVMvBrkVer9PR1Tm4MqW
uJPap9j3b4akBnBZZGQqh9W7SRbRCDCUdOnZClAtW8m66RmjeNVba1U4x7+3bDmrABPBcIM/GNMc
N/msINaZz1U0bIShvvcmseWnBGCfAkWj5q7VVcrgZ7RXMXaHXE0wFPNZNFaiQESSU7SLujMWnEA6
EmRt4rTGsEu7GVNi3CPTRQ7PrKWhzWss2ZXwNvHtcK29cNyV0nbyVgD6mneomnOlMWGoQUBCJVwn
bPiwrJ6kQXZ8LqrUgEeZu1IFo1Td55SSWWrOCF3LDEc1GFH1REIb3O+CwzyblnkxU7Y0eduDZKRz
cHG9mhSGldgm2PmbN3MWM9TkyNqa/qQVKxVrk55TBkIV+Uvsqrh4CqR7PfwQPQPytz4UOzEcUvM1
TmIMhrjgJnj1J1U9IfG+k9tH3BXXSUe7XVyrmFDkLtp5Vu+WCkFOLAFuqzgpn4PsjM0riXi7DgJM
E7/U9RlPRliqRMhiI8RvCOV1b52q8F4NHjLxrsUGejRuHJmUt2qBB2Xl684kfSloKCMZd9aLaqRO
ICa3tDCYQBE5MO0awyciTFFYVsmLSIuFxlOylOZDSqt3JauXlUwkd3ZMq3stI5PY8MA8QfDkC/DH
TWa+GcQ5C0wbUmHdMtZ86AvX9MdTiC/DYtCSTW+qx5x4apP4CMWG8+Xo+mrsDjI+LEbs8qm6fZ73
KZ/AcdBxTGRxemrUbNdGX2PmvyLjCpr2BhUoQ+5ctVfZLK6IA3SSb7Gyw98zJfI0T9/7rt6LHI80
/RC29lKHQSdNwfoeQCOEv1Q5cc9q9S4lhS7aelAoPdMtfIrIfimzmwxZvxET7LYoLdZYMtJVW/06
k0ynGAw3ULJdLpOxp/ibCfMJT7qfntJ4JbXXTGvRUTqZ9GyzIoqxfakqCd+fXVRe+vSVOusUhTu9
xpEEPk76OTAu4Wq2hyUUHc1Ml6m3HuVlSOFv7szuYJMv3h6j3En8a1o9yTrtVNk9tnufV8l+wveI
JkjbdCiVawoDbFF8jolOPErQ/tLmwU6CU2Yi4NW98Ump3KLA12QiyDx/07VxWZTkWJcmzbqPZZ2E
s561SbmES4aPZnI/ZBYKFdICrXOptysJNUGEGjbnD0B/6jSjsh+mZFnY+6HaZ5W5jktcxJVuKQm+
sm4682ek/oiJDiagirJSyVltyjVULtzMICZp51zWHY8Bq82gaxiHZRjCrLROlnol19CCmjo/dIwO
gDOblH6GbctNgABqFQHJKIHjVSf+zal/pPArNZn8RBrCzDhG2jHVttFpzmQGdvYVMukZbtE/DiVq
/rGkSt217cVknaap7hg+BOk+2A/RxRfRXQ3Ca8zklyxfKNRzXhuxdJoi3YzFIfKUXVRXDohwfRv2
AJt0pDVvsR+oVDHXagjhitYWV9Ew3qgesY/aQWTX3CKTT2n6Y1Gmq2p6TXt+X4AshGGR5d+mQ3oR
Ge4B2WivvbDdzt9a42wNX2Qg34hBaYsI0JBg1I6bpH6zbbLh/Gs8kQo0RU6ntEutKJ7ndxSnkpvz
sufzTtF9VjwHF2momACOklNVZ9l2BUZFerzv6uBgWzTRIDf85Rn819whMhHCqUzF3he3BVRNn4Wt
x81taCcbsyh285/cMqNVyXr8ze3jz0T0e8WAvmS20gbO/dHooRQaJUmG8kAWsroIOdHkiQnMxtR2
rFnejDMLuclSYwhzBRkfmpPeROvJiB4iYTwr0bSs7eytY2qu1SBBodtq2HcO4Vaqc6KTQST+u3n7
CdHAOUGcj6qJasBEsfk3TlI0vVL5hgTtbPZHwaOnFLshlTeTDOtsevFaeaX7w9Im0zK33F8+/AdI
M3/4rPFSQAfROn3r1MxeskO46tYxkrhQ8RqWSR1EcSz7G93u18rwaeefJYT4qhF4aSjrqn7VzZXW
9L88hj9o8rcXR4cO9QaptIKc4tuchbpE9aseTp8u7nViDYctEhbXHD55c9B7q6Rzo2HdZXi2ELBH
dSDwwElgIwce3sC5v/GJiLUhjLdvCjhhyyzDYyKtBU5tX8v4AneV9XwIxnLVlCUtEY6e9OJjt1UZ
TAJEOt5HphzY3wu6d66xDhwFQw81pRvT6Z+NXcjfleFWobJSD4N0VCXclHTpS1/aQ4cHSriy8mMz
HVWfgOeXkLDb5KPq+t8GYz+1ohC3UG8jK4IXALD37VHVtl6Q2NdbR1rZyVBWylQuQq+gdzl7PpJL
eZ8q+GPBx8yWRYqCHAs3L41hvJTruWTJchnVJVpnhAdK/moQKVsNn1V8W4c7L3+zp4Od7ELpC062
w93YopDNg2uVkQFBjrbW7xhQA+93OKDS5JA3lteuNN032egE3PARZ4Bf1ZsEw6B2PHABo0ysnFIn
ZZzmTk5Ws1llyp/I0FvPUcIZpMfKyc04t5cYBoWVsVHqaFNhh4qsuM6lfQxmpxT1oSSyu/OcWr5I
uHaN0ZuHoUo+uUni4TQ23CSoZAstuWEIQC6l8d5GbBvWtCWNWzXB+uGo83csMaldxxyLnu9CHsmM
VQGnIu8LLqCPqtYYSRF2iLmb4FZh59Ak8WQyvjjhLzpspPa1snQ+6UGA4MdSCF8MFpK88w3/FPkW
f2KKoRq1WUWNwOVQtMGpVt5GA+Gx9FHLp7G9keqN7bbhISzuSJckhdtCUgEnBTQ27YBllA+KdC9b
IgaRjN/cCX7Ou+ZFRHc173zOy+/IY5SrSRiUunnsraesXU+tSVg8I35E8eH4bCfU2wVy6aCanrPY
RxGLwip24ompvV8gs9h74va/D6OfYCj6Z00IKP+ECuo/6OyVWhiTbQ3Q1tjeoWo6Lb4zed+4Vkv2
R3wpYhmrxPUENqw0+zZliFofFKXET/agWv22J0U3limbsM+bvOdQgiaKUUcH2S4e0GrWp5gidrRo
buTiWIb1TgpOpm/cJIr0UopzDOzb+f1p7g3SfKSoOXjwgYyWUAa5PYhFM5fPqgVNF16JOq18qomQ
1aFYb775m8fqPCv660C0FIU5IJGjKh6v1vcxoDKojZZOun20ifsjF71bw72xx6XR7NTghtLuv5/+
bx/37RoKtTQNfbIagG6oxmh1XFlfhuYqrU6gEOVvpBPx4+aZf57NcEDwv6b+fQYcGGUR2ZlqH4Vy
HWrrRgGm85AFUTAE2rD0sj1HD4U745EWT+143Q87GrmCd9I8cqQrHGRay6ZfmtZDkcJfZQdL1d0I
y/iadvoibnaViVtmiE9gZyJ3cxJEI3L123H8s5XnlxC9gLnYnxnLn532jxmWLrdTWVT8EtPGqw3U
LNzCXCAC+0LzujZEuvLkDGVEvuBs0UhI9N76/K5Fdk79kReYyMHPi4x3D785fNY6rKIk17SmteAX
gQv23l2CaYkOijo9SPGNUXzq+W1DJIA2V8mW04XnnP6r13TX0nbC4LhYQ0kN6JHVAK1TZh3baK0c
++ZgedeqJd4cW0NV244eDnjmJYfQX0KSn//fh3WXTuYyN6mQ9S39aASvLiySpdJrs198DTEoOQsK
KyW7ZukV3c0yNkcu0nzJVGstGY9WiZuERJpcvzbRWOjC7XgJ44TR6fDKemqbQ0+TFnJX9HC3InPZ
hLsyyrZV+9p05TqmtyXVAitFTBCqOYFhqH6ZRvwB/L/tLsK3OW3IfOTtfTeFsyLNjOypRviQyA+m
EW9HbNG4Qlu46E4JDQGmSV1timmbaM9WeAnRsugPYwSZOSaJXHFiDCK04G6cGQwOWJE2PlgNrifD
okBMGUkZBlGnJB4W+nTmV6KX+5/3K/wADQNoE9YWWuq/y8ZxSHS5jy3zGDU7zA8RbkeBq4XvabWJ
0+cp/G1S+4dv8/2J4b6oo8DEYQNt8d8faGTMbzxZMo8SPO5xfB3it77gZizWMhsrYIUQcbOsrXw9
CDCP2Fzqo75IS/sPbyAI3vt5xGbdFeZr34tNIWtr6joRt5tIO5dpyPbHeMjOXIkRORTFwefoxhd0
OAiIckA8CxkxgASslAUKApTjiBGcNaCs5W3oguH5q2eZn4FZ7Ort0CnrsCxgohvuOFd+2CsJEMAc
dn3/qdmbQX9h8SpZ/slYJMIU1txo2I6ie+2xJbTMBdRBppuLjWcxS0y7C+9wqrKlKdc3Un/K8rfB
5luV1cLGIl7Vof/7b2P93itYoLLVu5pBEmKjJHnXyZcM9AcQ0qn+mppXFSwvGl964zXiR1W4sMUV
NhDBdfCv+v+u8cd2gsIeAwyyc2ExfTvXp76TmMnVJlr369TuqPewvQAUS5qYAQpyI3zaf1ubPyWj
3z70m6woq7LOqNTRPGYmJtmmB2Mf6jlwZjqiMIQTJ8wPEkP3qgB9mCBteYkN7gaGI0PtBRpqpIM1
QfNZFwK1fE7orGa6NuODGOpd0l4DGIITVDzFc9uqoypg9cN6jfSbCCrufPLhfz7hldk5YfheBPCb
eiAfPDIS1stW044zjFx5NZKNt6qRdnrlu1n1pfMyyuwOP6AtpWZv4f2VTY+tBoSVUJpJ0j64r4Mb
/at9kNZjddCjtZTdjxTYtakQN4EYDuuOMNzI+oGfq47aWgacFaa3TqpyWVLxJhQz/30U/Kzlvj3u
+a79xw2UhsBmIuIdS53tcmcq+gmEhOo+Y7jgGWf6HjU8xdFxLs0xLHSmNOOSoSIdqaR++zbzy/12
UAiGkTBNoA1hyPONvxRMkxz4FpL4Pjuq6W6KkQLzVhE6D2bq1lH54AmySb8qX3UzGoO0ZHnQmvzy
UP6lwKCh/OMSwMpHiPD3QykrVSY4zzKOuElEwmkjBnT2WcVBs+ahqP6xya+dhiyxuRosziBZq715
7/0ywvhJvOHdkNFNiUCBQDE3k0H+8W7kqAGJ8j3j2MTg9Iwk6s9Rthbcz3lXM4uXMFb1Hds7FQJP
cOsu71cMbD0Y2PFALHLKva7cS/pdhkWxoa3DArNP6WQGXx1eGQrziv9+bD+bS2T2f2yUqMxMk5n5
399Xzbo+S1RAsKE49VxfDdYYfZKc5trXSI999zZPTkuWucy02VNI4igm0O7rxIk3lOemDR77Zi3X
0cXqX5B6GRoSF0iHCdHJNi6qdcOcJdvgBnhjcu6B4ip5tJt71A67qKAwzrr+EtHOQgcAU/vvn/fT
GoOfRz7xXHuCEZEU8/fP85DMTlGjieNAiyUjq2wtRgibTlu3AahocqFzdX/fEz8m4gQlQKZTZ8s1
bDi/swtDEGKrNRPjmPj3XrIrrC+5eZWAi/NgayFk9g19waFc619Cxr0gZDwdOlGJNfZcC9Vruz/9
8iDmc//vXco3EgiH5TlE4kf9EMldEcXFaECvXXHuNv2aIdFgvNIHoE5yse1ocAo08VNOCQj/bZn9
y3vg42eNFVsTBeof14d/bIvU9ivJ94Bbwd+ZbMjpLihXuDFRHtb1zszW0ED++xfb//oO/vGR33Zi
aJlB08utcaz7cjPm69G/hnCZ57FXw7CmGMJHf8SMR6JsYEomYGOTyrU1KvORu5OzIwuh9U6LzPIW
BuuzLy148ZMrqQy6KAYZe0gQVHuTobLR3MRAoKrsY3pQ7oWa/3mTdcNcOiu2s++birGYljvdkLmW
NWIVbTlxeSeMe0vH/RIQtwyzDe5V+1K6DN4jveIx5OTyB2aSxaEYv5gOKP0F0+ZlOxUrQ83Zf6MN
AGYvM1NEy0723LQ8TJgdSwWu86M63SaJsioh+RmidOl45xLc7HLslCq3jBD4TQmenuj7FSagTMwD
YePpnm27RncL9EcxQBszwtgxppOl7Lp49uSgkgfh9dWTaSLyjJR9VYw4CajQoNGp9CemTL+8yX9b
uv94kd9KXwxB5M6Uc+OoaF9JvbY6B8iKuS7m2x4y3sb85fP+pVdlsc6hr/xl/LQgCQqiGZm1Gkc5
vyg6JO5qZ5R7iVY12+bmCMUHSAFavWFvmgK+fHGdEMeMVMdal/M4yElYm3hX9d7Z40bWFOKyxUNg
30XVB7UgL2HS8/d4ao9YduP/PyBY0u2VrH1V4y/7Xp3BwR/73oQmBH74Lw63paCKHQS/hckiLBar
He7UVWeXe6aJ81bgH7fWMo9xeHzrtGypDGcz/jrqdkrVgCgO/Z6cnShe//ud/vv3wssAlQzEdfH9
3mlYgnqhxJyQafEQdzIetOhCQwwn6rOGAWbBg5OqY05nn1JB5UBWaQy1bSKm5N5Tm2eY70QBXOd7
qu5UetHfaOvKn8vh+7MThCzOSl+S+uRvJYU2poqkN1jRFHF4kbrwaa72FXNYGc15aCNnnp8MzNLK
/irYFlimmBZNQo8zH+FfTX3noefGfBwxSPVSe+KpCbqTivpKUtSbAurZph0VXKuVpaHre480BRuO
Ak3QfFGq8nVoyo1atTN5QcJjSGgR/H2usK7dZuJCtgHC3iWX9FxqJpK9y8hy9wNoaOgmIzHnqQAJ
p6euvcy4GCWiHBS85CTi4ms3kneagvt8Fi+s0YM0NlBleEjj4qTASDJp5rq2umt0+WzwanJh7giQ
SPHUrcREz8/goGxdXpRFsgRlfcW0wmiws66q3VhWu5cgIokpiIJHG3Cmthy8clf5iDFhOw+/0CvO
/x8LYvKK5/52NAKIbHA2MmakgPLzYeLVDxQejoVVPfEWimcTmpXcZlLu+pq27YWyTf1s78NgnJcp
6rl9OA6bMpM3HM+FKuEJUz7/97rFR/7fblIIjSxaGG8cw9+Oo6H05UkddONoWQ+xVOOL4AnolD2q
dxmieSv2EZx4ZpBlzNDYDD4CrlgjsJdstXIw1s0wM1YkUr4RDDFxY47v+Fj+GkZyn0O/KBR9w9tz
le7aBTjcqCQJaPMiDx2b55xKndOnX2oUOHppPMlTcm8nEBdFA4uuuTPT6nPe1wKruqxqd4M0LE9W
beBwwMjDgvOTHoV3EOXLWOyDtMdRmaQxWVpYdrkde96jfFEYGFcSo8k4w8M8pYnSF5lcbsuI8ZiI
n8b2LEYkUgiY4IXIaLwTBHo4yu3rilsuPSnt3SjdV1AOEiNeTtPoJCzsybhts+gTB+zeFOu2YrYr
DWwb6E9GjsOgBwQU38G/WOt+fKOzTCPzUIsOipjYNLF9w/dO22vf4O4DGcvHLV9jo8wrBQjjIBLc
cDDWa8ju5HlltuGYeuCMEDeYFWUBULxBLprkQTAbbsvmrabh7Gpa93GZK2Ac/Me2Oq7UieTCmWwx
ZMkqbBEZwRNpmrNHSpIGTU+fwfv8bb4jYUE7NXOShLlhVWEopWOR4c8FjmIdlPTYZW8Mm6Q5QKCc
biSmLDCqIJp77VrTzokGR0UEGxWJx+Q/q311rpOMsJmdMX8i9X/3maueawnpsUKNoolwWU/iIPxd
1z/KwUuQ7Av1NjW2nXkzpzjpru2/9eohyA+znJrMo53lHf3gNHi3cn7HuwCoem0hsKUYjaRz6oCg
H4e9Mi9RVcRu1J5623yES9IYXLFv6nDi2c2z9jYx6GVeb9vcu/fBwgKAQ3Tzf2ZMrCAbtVySSzdz
mx12r5gQrEDpNR29Q/TC8CUZjlR4838UGV9ycrTfE3ZEwuMf89SVGgIcu1NIXTTANmkRZ+uUaHmF
gb7N6G/eT9GzpL37DLor7zWOnqpuFg4K8ZDbL11rLQydZHbyKZY2/4GOQYHpvXJvD+JBQOsESB3r
deibyGua54zTIhyxhc52niat2nFXN+dJm1Z6VNCKha6fjIAAw7YvP7BZmlk0Upt+QqmirTbFDRzT
/59VnObZYo2QTmbYTjSvM5+GNqLV0WI1qBV+VQsriM5ZyxIANVW9aKu3WzkKN1lkP5tpdIkhDfBF
IuYK3nyMlrCD5qeyrpGDwm9pgotc3xNdBVCJIo5RSaHa0Fy9FWFhnDGXJJTRmRuzKwHXVNCHLj5u
sIR8GATQQIQBIQLyLWS6pYnqdEbF/DdTf9FscrcE5GUGq5SXtWzu6EA761bJM2QrOFRE7cH80JS1
BDCthkzOueTmE6w0ul1ccNxDcFUZcfVdAfAlnHoaMaQzoZ5wTuB604QcWaH1ntg1HFS4riZ3SvSn
Idfgo8z9X4U5ARu3SxFd7YIU6CS4Qmf3QFdS38a3QFna2BZ0MvFZ/OsqBXWdGE4M90DQ1A2cKgIR
AIr5CQObsPm0E8/putFhRplJ1gqPVtdAuV8lUGVSxOQQt1DdiLNO5hwuMsiXY6i5to7hjr2Vul0q
XSocMuAtczFJR2OEUnHlSm7QiIF9lpifg6Jn1i5OIDEvywkiZfiiRXuoNWHB7BhuPU5U2yF8at2p
fUuQ26nqzQq5ee8aA2T+TmOmGmPsQsii32x0gg1SK97nSLz8qN4NWekWDGs9HGNTe5MUw9GYzvP7
4FiZOKC9mZCnFZvBFG6o5ivV8eRuq/gkmrC95tq0+GN+guwa6kmjHlOetd8cK9TrJcfZCPlFhhQu
3SnDA6DMcdKy+2Yc3CZulwYOJa1vr/VQX3fICAE+8bVcaU9JN+INfQ3NUwkDV7e6j8FXHbIadrG+
L9IXzTzJUsv8omZw+zhWCvZXXBBTsDIzrLFmNMofTjXo5wwfz98ygqjImh6J+rC2snxQRuybavwd
lIOFdLZPA6eH96QEOKRf1exai5OHrXjT2cRzAa+h34/o7Q6W+qobXzFjC9Iu5NRbeA1juz5yvfSa
l2SN5vtkhGBo+fvOpJoo97WmOiTWOENquqkJl6W/afBpFX0qoBnQ0wVAtmpKylrbrcKMx00AWGGY
+wRIDceC2kRCYp2yuF4p0DLbst/3LNYmlh67SXVzEx8h/+gX9qrrBOWaukl1vG247+0ueqlTdqDM
Aqiu0ZzoSRJL03YLCk1SoEzvPYrWXlyt5sdrqTXW6ZeEGwqcY60UUPROUSTcqlGhjQNEBzjHzmEn
X4bxZfWlG8Sf5YiVgfeiMtX0R5xnSFzNgicZm5JVLJ38HhrBWdIfrdnmOpm5vQX3o016A4mfJbpk
o3W0KMDH/6tHABy3T0F6V4Eet+Z9MD0a/qsVkkQKDzB4Hbs5Jcbg8pSrhy64GrDc4BTH0r4gIYS8
HJxv+GCf2EStJq5okeCNq/GlmMt6jISg7yy88ctk6t+Ph95v7mq8zNIgOMk9mG4FpSrs3NHgPhsE
IXqg7pp9yb1yPdWz4WCzTFMYr2x3jWpPY/fXz3mLIaRGjAlBbypaspCFdrbUdZ1cuAx7H8c/E1Ij
REaTA9meClo1Yn+Ux8C7lcx4OyABvekDshUY6slYewTNpifsMlkP1lryz4PXLO06WOoN0ZaE7tY2
br/3veU/1exoLx9uRnGbkfulQSNus2olhsdw6NFDtatS7ZaVbwN/0raqSE0YPCl9tcmmaTkTJZto
2g6g1sr00MBisR6z5jbDMDCdxn02lFsfYnOhXbXpPOnhPCLv0Wqbec8fxhk+L1ynJtNvmDTc+s8o
0IeO/gBt1PysyfvzSnM1Sp9Zwxt/NRMSIDYJ5M5sN0bFLsGcYB7hWNQFfXn163MHXhwRBGbqG0/B
GgyRsKZ0VDt7NVHcjjxAbcwegvbEv9tHyq3HJRNnmKGWiwA2kzBuk/Hij48yg3rd21dkaQyY7Pjj
jrqirUkUTDlXyTRj1DjA/ixsN9PMhW9dwWYaDWo8amvBkYgqucb6QzXvKpRPxj6LhqeMgGlCjyCT
c/c/VP2w5IhH/xSkO2+MKDhtJ+4emcmwsluO32ib+8nOS617tekWd35m35QBnLSoQYCfXtMaHyC+
pwrKOTtwkwGC4wUbGqfrBC+nuqu2Y1GTIADLHt1BmDLy5RQWgXRoWvVVoztJi+YxKGhq1NeQEDyJ
999X+0ebDdmo3VMP5XBRgoATLW9rrHEbDxsktE0/EfepLnFxD1xrgl/aXUTu4RDT3OWZDbkWtxmJ
E4ItkUcQI18K8WqGhmPoEnEeCe1A/AhFdalK/bYh/E8T0mogbBkRW4EnZH3SkJQdUnE0vE32ji5d
2xGR9NkkTypZSfbGbO5DCpSKobJP9iSjemZhHl5ogEMV+4zDq7a3vvzZBIkjwq/aQ+gLalb7bhS0
WHhZu6iwdvixr2r0C1QESuk9+zgUVmPxFjUhmBl+gYZ31zf6JhDaYja5w+UVTvqmrLZttRUsfCxt
9XgnU476EteDxKkR0DMSXL6V7BvbuNPUatVZ+QHpOrTH6tIR6ZybOBDWcJWh/1e402XD6JpzLBvE
kKk31n0ePikntNeAZdukEiulLwBCoIJ1eXJWambt9U0lQscP/WWH/0kHDcgPiqUZwE1rLo3Ij8Ky
VzaOnYSpnoTe7TRgCmqeVYafX40TZAfvoH/OmM43eCRoak1AjYZVqr+adMpBYi9q3z7Ln/xe9TOC
6qZJ1dni9BkAXJqu2yfdW1XmDr02TOItgvBwEXaLcDRvM7Mj2I0IIkOZ3BojB0EF7NPnDzQDugUf
RYW9jiMv4Q9Lv8P1pb3GY0frT3le4oxYMTvVWjLetl2NTUWnrfRGrCxBQHYnMFLNqWUWlobLER3j
U1fjvDU/7yncK/j96dlEN4mjUzTsq0jdhRbxBG10lCeBgObLkOIl4Mt6BDwoooc8YiT7XuKPUwGE
li3B2UmAm+A5nJ7MdQIpoLfaG1nBiSrHeQzaXcngSuaM2Q3JvqteA+6DojrbxlGkT4HPHZmssYRb
6eWXJnGj3UfDHHHICZdflQL/j2plWMVacRriJwZ0OlVzxUbwWOvYb7RluI7bAGtAeNZPVoCJAK5F
h42F3kxmR4f2pwaiUQqi6sQL3sork1LXL06t+ZFS4SfZAwB+rr4n+ZPhbb32OinES7TXOmag2d6O
+auK35LGVZihjtFgL0xe5AQUxfM/82hQbbczkPHL/rpQmD+Yhb5Hi0Xvh7itDyjDenJARbGbbRXV
Wn9Ux9IVdeEOobcKhOeOo1sITGFoleXhKW2lZUTGq0/AKoDHMrGwE2EMGqNOknqOMpjNWf6ABnEa
HJQ+QfIZZbCYoNTIvEbsMgQo5nCuvBste20oz0IDI/jWQw/Wb7EE2KoU+tS5PHyvG9a9ugwGUu5g
hWAc1kAQQd/RP+EvTx/z0pYbE2siJCqhmTgjsbRGhVNIHm8rcj9F9NVCUFCpivFOCL3ZEh8LQEIN
c2weFM5+vzSIOqgdUZOX2n8JGuUmfdN7rOgpXCoUvDTx2qV4MU7GwX7AgyO9lituCYOgkeocS8Bv
3LEY/UIRX1rH2FvWyirBZiP/sFAcxiR7DM/+fbUF8Gid+lLj2RfJV1V7LQhg0catXIChESBNp+Kp
J6v6CMAHoJ54wDidUqycLthOyV7QTWHos61jWjyfn4TwTTwM3iYnKTIOhGNBzZTJrFfD26K86Yzj
qbYea5gHQa89FcFzx0Ju0g0Obp95DbGJ08oAOi/4HRhyk9dbOv7A6qhfbeJmi7o+z3iPPbC4Gt2m
xqP0iWP0UOGyxaojS95ti/6A8mIkj8qXMNbrSYaEgWFI4dLPTqNyPzFkConMyqKYAJySLtxftRqB
hnbrVN2LYOROpqqg/W8IBxPic+4V9KG6SWV/p3xALliMUo+DCQuiywhvDGY6Mi/LXsyGrh1XtHKJ
vDkHwXRmS/soobMYbHqgVc5pqmMWWPbHST9aRF2ad2V6UlEqzgqhMidA7CFvv0IDb6FHT8p5/xcd
bngF29PrmV5wnFbvuvemjA9Er/T1Vo1PiXXJc5Ru+aLdj92XVoEXel+/oXvf0XIYaihrcbIzNEGS
8zfSS1bG3hioZX6EwbYDFFdxdOmjfAUCmyW72H+FjG9zn8ECHiRII5gk/fIN5mn5X5jzt2/wbR7r
lwoOkxPEYhaiZu77fBUpiw4gwSeMbyerRAzugnBnjB+/fPCPcdlfH/zDf6fVB7h4pY8OM7sQNZNJ
0Ag2dofWY+CR5y6y6Jg5Lz1asoQ9M6j+Uu3WPdRIhJV9Iv1GVf9BK5i/DyZoAuxu9oz59ipILpes
Lszyo0QBTKYNLKxDVsRbYFHeBhND6GppFWOg9Tx5jWvXr7+OcX+muPAdQID/j7PzWm4b66L0E6EK
OdwSiTlIpNINShGByJHA08+Hnpvfksuamna73SXLBgkcnrP32itwLWgNM2ueh/U/U0tBgl2EJkrY
SaFot/wUBfJ24rdejJwI0lBdCV6rbDEbJZl7Y5rrkaCF+SNZeYUGR/g51Z4nzjQtOsUSxRSKumi2
LcoxRpRxzSLtDb9fTujkl7GP9LdlxCsGgGQAzc9vw882RLwy3hQYGfJpDBInkLoNvCvNAJlEQUR8
F41zbDgznTUbrd9W8Q92KTcOf4M5gRDO3Q/jWDWrCs0qunIP2lwzf6wU6gvktoHescFNX0L+QqFC
TuFDLD1YBnZf2Us0qic5vIRYyWfOgE0FXe8va/xvLws3FHibIlpLWMd/Ps9rFI6VlMBTYQotGKXf
mqo3k4KsQsVp9qsfIl/jvE3uurpxZj9thHkBI6eUxObsEAzyQuy/fnlNPwZ03CXGXyakFdgC0Gj+
fE1FMcSNAIA1P6kaxjOz4nKmbCKs4mwfil1IB1b/P7C2ftqGcmUcriBhM8yYPWL/vHKUaNHQq1q2
n+cFE6KCjOPHGD6T+UDwTRLnRa16ZokaN3/M4ieo7f9+7/8ZFXzb7CyYagYXx0BUNL9/vq7xTTH1
FIUiqaij7LR54BdD5l57BPba1YsHkLtb6SfmPEf3ezLujfFeAfjIZhDLEBcx90iffDH4jMqlCFRz
Be7QQbpq40Ud7kU0adVjpbqTCZSRqIsmOHXT/WgJ+IDfEG6idRcCe+wNp2z1VQO/RpGGZcqXzehU
WpSfkFsU6CvBxcIIghGdlOITSp+LFz6tnMHwqRbVzc0atsZtJ0Tqschqt85eK/2Xkak0P48/7xbs
DRFXH12Dwy9/XylRqNeZlSXZHs2LVZ9IJcJHQwDkqi+AAgZU1PEGs5fmoL+uexxJOcBq6/ZLBMpf
XwXJJyIkJzxnv6cbmNdIM7pYaHdi9dlxo7PyKdB+2b6oyb+9VxnfEMWQoItoeJrJ/w3h/mfnzeSy
VWPkmTsAYLIIV1ehXtX1qhGLZ1MHdiOd4Cs1kDAG0LxuJcHOtaNq1nIQ1EXLgpBC5a1MIFZYiDOm
bY9ykVDzPPZj4TFL5/PD8IKYmPkJLzvaiDoLbArUSY4I5s1cjbxDhfSDEkQVJpOnG5onicj9c4gV
tTjATe38Dp2kzETYrHXMksoHkqEGJC1Fr79oRTFT7ZisFfsyf75q1Lk60blS4iTam6Gol0xroJtI
B7Nodn05EOAC7KO6+fWupCBG4IfeosCtQ0FWqSRIVRvdCaLJJcdo0fBRMYPej8qXDjm4pkzLUR4Z
gQtuKPb3EtF1ja7ZEb14kDL1SPdVRU+fZJHXisyExmkeGS+IJlxNmnJKWuz9yga63CmZvf113Gfn
poXIcR3YiI4rzmlE42ERD8GuF8cneIcOs5pEZooYWb541Z7AnNdtqp/VqnyOIMxG5G6k5+r2KZte
KMEXiSX3xvnXCy+NzsBCuC4TkEs9VSXMVFDQymcr0x5gDMCowb83ZlZQAvlOjBijEvXx1xCY8gKH
Mk+pJmY9XXPoc+VoThlo3tiuLLots9U2mOQ5SRLdl5G81QlN5UsjkSADnpKyG0Rw0IfYMcwPk18C
k/0W559Jf9eg01Rw29POXClityzE7JDS3s7jmeFabYmkeWgkfde0Ay4ONxxeSFVtC7ioeuo1ZKKk
leXoxVG6hrtrsqJvx28nwCH/sTVrFEzTsI3AcW7ydRX1kHG04pRjcqCvy1izuad2nmMkLL8Xpsjc
C0++rnLmCZ2YLauRjjInUA99llU8BaK2VgtuWS2UaPRQfzKLNXR0YDdMJV90nSG0nHiyWAIuI5i+
ESKCL0SQ3Pe1yRyP4VJ5c6TiXE8hYosbrWc2UbSbfHAYRbQD8fO5q2j8P2vK+JrvjBTt1V5aN9kE
jaX2C0YATd6/RobfTQouyhB/KMXyBINmzXgRhveoIpS3K90b7KhJVEE53wc09mV5e5GC0msFlLKF
fG6Mx1a4aGzMMlu9rD7ecjS6teJlKUHpBsNMmqC+bt/1JrDDtDgKeGlOTMAl9SCdhUTEPz3Hca5Z
xRcQj8q5hvASrIHxP9xfo3/WhtqR0uT+WjZoawPEals1BB0kWvFqEsJqWX6cJtgOkK9CcnORMESX
mN6tr9BLeoY7Aq7MTSBhJ6C6qN9PJXYc7PCgOsUSITZu24zOw/4SVyopP/jzIxkz010UX+2bxagA
oKvvH2qT2FQABOLTDQU3faqhPLmP6k9kbchMw7ehM96qAtpGFYO3kh1u3VZl9VkYJBwlBOVMiVc3
+yKhbYyqBZ6jxWjgm9XsxCeEwHavXvGoCV1RqMBxn8qYfBgAoTxAmTFgk9203hCuWUj2rGrv9diR
2FjT21Yp7jPlUmbvZOg6qXrGtjq6Ylmubc2uXIJcwgLiAyANNjRRvEtSaM6g8DgbMZq5puLdjRFv
m2a+xU1vJQxQsnQ9KuDbASW7EA62nIq2RWjBCAPgVsKVGzJir5WDjkVxW2nrvGp2ZZBuoknqwIpG
4u7xpbpiNNLx5yGlwnRja94kt4LtmhVs8RiF5uYYE1q5273R6XBt2nvyrfwQZHvQlUPZ69suFPmU
ZRdB7bpFPN3Q3c00rl08VbtOEnjQMCbC/CWhnxKC7ZiKm8CKcL90BkXDZAQIl+FUVmyaOciEIr7A
2DXUcUPBrfHYG/qSiEJ8uu6G6IrjeeNLKKljHO1w0vBQg2/aLr2ELdVTULg6xVTbjWeD5qnmCCH4
YwPRYVEHsw0GZJ/+U1JTOrxqLcKaiadsKSTRScYJB+5qN39Q89wvyMauadEtCEY4qwUCGdIqwa4M
uQKZTabokp2kYROZYntVmVBHrCNUAj8C5M+76Vlq9nG7JvCvUB31up/qxFGY0idzwumNQd10P+HE
3cSYWuR4bx7GPN9EXeCOGkFjyVkaO0+PiqMoSOSsSJ7YkwbAWFAiekz7zKjGVNPBTjYszzU22fPU
J7Beg0YD8Wd/zqyTarS2rGy18j3C1Z/1HTOyioVThgqUDR2oqHYFATtplqTw2SDiNJXEjTPhWLYQ
r/RdjhVEn7UnoLVLTllGdOtRszrsVAZXUUc/KA7apa4wMcyhwgTwKt9j0bzTr6J3rWWPmGxDum+V
wRmyDn4DK1O/H/OnfExX0mVixrUKyQ1TXOCVRbOSbJSPyAy2yjrdSzZD/34xbLuVsJ6/S7NbO3WT
BXvoSgHuq1bdVi4WJmZ1OJm/PsteuXiVHvDDcjKnPEULYCv8UXz8p5zJLeFxrco9cVcLcxEecSZz
NPuC1+e2tUV+31w8N1sGtivmmQvpNVlGy5vLX0jMPNcatvMfsHgdmLmeCq9woiWeTthbrdNluuSL
RKDNV9Q3HGEOffuiOZQ22jPfWDXLD1AYN1s8pStjgc5mjUjGxihyRx75otmkNkZO3tPTuMSqaNHZ
18WD4H181LurE7m5D7C8wAmIv1xcist5KL8svNylN1r0L7zTcJFs1K3svPK+Vu2CP5HaOHx5VFIL
/Pi8//s3gDbZVAa8F9EBDHzueKP1or5jRrp+jTav0fIVKrJHCWarSxJxFpP7jKjMuVzmv29cIEPi
dcTe173Eg7Qn04mABoGP98Fieph/KjZYxlbAt8vSvJ5+oUBjllQTotbcjiC0E8TFmC+VW4gMoBhY
mitWvxz6gZnsGVKaHgIeJ5tUYXyjVIsqgKulHDQye+Ra3wTdp9x38FSWTW7iG8fUNAv9ELf6qznZ
MIOhYHzdht9sWn909nNljM0iJvH4PKo/cBGjlKza1K/Nbs5XSEk1mke8ms330zBi2pA4HbID42bg
msHYLB9+adrM79ACLwCTN8AQHcRStL43bZEZt2xKCXmWwNPFg2FJaK0gK4Iya+2JHEFIwcBFem7L
mIsktbbsRBZCbbxZecEA7jNvu2VooO1qlaV1bZi2AHBG+J9dIUOP0d4sPuSEvODreJeqylorYYD5
7L6bYQxdqlMtpmuf3kA/HLE/R7K0KaDMozmB+zU9327GqhMxgyD19zWQ7+eK/TY8wNioanWd4ZpW
Fk86B4bAVELvzc84FFa3bJVaRNvlOea7xibTI1eJLT7IGkPNwJbN2zYv+hXUP69nqfVXeR2E+jNH
ypnazcVz04/GtXS9sflJjiBa1FCEs+ES4MSmz7hQiR9+6Z1/NkiGTlKtAXRg4SbxTXIVSYOpBWJR
7gyyKFQN//vyMzKcyvi16/zuWcnzxqhC0rCs5L/06X/CBFaq5sLYoaY2GrfAcQp04BmQi8AlS3JQ
Tkc2VbReex18OEbKtadZu7RemgTaQ+FVXBglEDPqZ4wsZ8c8yLuehmD7DWMfSgt+dxDc9Hl6K16o
cWGuVCO0EkwBbOZUCRA0/JnRDYpjoT9V18caM/nqQU3vbyx8lXyRyb1Zi5tGneEmFkjBEj6iioBa
mfZGw4iC8ng7CDhfulXoKs3WEtdp5YsIxGtetRtUK9xNsg/0f+DcpepgARXdVqQFYrrVhw7zaFm1
r09IeiMIFE8IxGssrLuzcBEyYAV4PLtKWBvTsqtOYbWjp2pyjtM7dfB59Fr9luDROS7lcZ+12mKr
hDsJHzhh5vcZHC8KjMSFeYm/hDOzN6SWAxwsVGPX1TQ4hHSRcEekduRWqTdet9fx0ehfFX2TIl+7
ORpvlVuJgQD248MCU4tR95nSD9gt/6os/A6eyXPsKbqW2ZnNYAP4BtYYURhJPSTeM2DrPcGFTGeP
ohtvsNXzcTHZDpxB4Ud2ltyWHfrfq136jk7PF5dExSL1ThHBY7/hmTqS4zjJuTjg6Qcm2YtwCc3D
Q5lw7u1XTOpX5Ae3fndv/YIZ/sCo/ruypLLTycAuP/A5US4n9IU5TsEcds16xPS9eso7adE12xuQ
syGR2WKSpeSoebZSoC9eO6aB12YViKoDLagDR8R5uTaRJ2qBB6d7ALvQUjulKZCW1mw1y0SR4AhG
LpiWwcGRxFlsfGml87a5igvFvAetXJDsOKgf4lOF7ZOIERgqQ7uGtFlQWcey4lybc9yCkGW1R6FF
l7fSc3l5G2kDqRibbDXeDgJuHtAkhF8OhR9YImInSdFU9iHwKQNU8c9NQug1rc5Uo94n5SlRIps4
U42DtAT1hiXaB8R+IX4xusukJH6nKY7EMfrvNTIvgf+Fx3gJoKioXy1EiCyRb3Cm0hsFHjpyvc/w
LxfaTTYdJ6iv2vHfl/lhOQ7kNa9C1HIKOdoAl3++1VjMe7M1lPw82Dw1p101dr+pl9gYu5Qw9ri5
eqHzm9X4DwHV96sqf141GmZ/5VjNz7t4kV1i//EVoe3xt6mL8ZfTHVteFTMlPKQ18Ohv18EarClE
Sa/3tRc/YPjmwQV9mp6MexkwCwPBwWkG53pdSu/AC6jY4tenvnGhERRLTh8XcqircFdARbfGoXJN
l+z67eCyFv0KsS0s1Jf6Xd1JB7xXlrrLVGJNwOkafpm6Mb3WJ5z8KYGmTVfpaUAgD0EK32FRe5Hf
PTI5Fc7Dqdwq77DPA8PWL82y22jP9MQ3YSHdg7qNpd2/K/fhQ8DcWD6lW/MkPTX7zo/XzPPsHPnL
4Lcr/OA9jE8zu8eztqBBtIX7ufx9AV6zR3fy2m04YSY5hxDPUF1lC0s8FPcUg9IWtebtQ1uqdndq
/MLP/MqX7XhZele3sq+76F7b1Adl2waXulkptWOi6nDU9bgulrVnHVRX2lwJXPhsSQURMSRusBHy
cLAVrEX/1K0FL1nhLXMXrJtXckWczoVU6TR+e1/eI6FHcrHQHmHXXAnDiNyusuNXeJ3cg+RmB3vh
bG31vbYStuI++swv2kf8oPrTOz14AD+Vk8LrHqRtfcDT5Rl60XC5nYMvOKL6WvWDHdYT23IFHu5w
sB+zHQyOFiv2AzfuNSQtqHvFXnCS56SJGBm2amtPybnGnOLL/ELaoiybk14tijWd9po/W52MpcV4
GKtV7uyX/NW9gu+vh137Qaqwo697roPu+zCdr6EXxQ63PEuX1V5xcic8xRf1CMUAb6OGEl21AVwu
/SOZ5sR+zbz/bXYKnOsqf4BksGVEOd3FO8O1dtKJLU/Y12+3t+LCfjBczAdhIdwzy9TXkpN7w46v
RvfW4twuHiOnITLwoG0UhwGETWqGI/m3h/AIQZ/cGvjfBEYhqEClwVx7vDS78fl6hgcJT7Vethvo
unGMKMDpqS4lkpYCzQNR6u7ao/YoXqZzeibufqNhcrzIn9HUWawrT3WkPaX6iFdH7Imf+X32UmMy
yes2mNPP+UcYZutecioXF/hIq2HT78rP8qR73So7Xp+ro/RAQtV2pCul2+Db1+Vdv2/vBH/7iS2O
fbzZF9od5xnRGd1OsJBpwdwt9gj8P06P9Gyhfck8+L2Lm1/TzRYryKBzcjZtV2Zvy8vX551vR4vT
uHj9Sm3ct+jDqnP9GjzNk/GtdapWBnw7D59cDR/FmlVoo93wAY/dbPXuNxQFuNgeq2DR30m73LBh
5kBtXEma1zZvuG4bF1jT013xbr2GBHlVT9ZOW3dPWLD72TbdCEgfF9LL+JE+cuvNM2FEd8k9iwLW
j76MDwyfQUmVL+vUPOHr8Mhz4DDtOG+IkuuZC7jpRvKHJxVwCVV45YB9wXqJB5uHGb0FsXMj2o3e
6WIBjLZOC4zSu5jSt5v60XDF4+2OHER/CH2eh/XSu/Ts3OlduTeXzcdNX4QA56ZdvionZWcekrvm
yBcbTPJgyfYLkNYrPs/9AuwaqMMrEHHvQgibsHqgl2Il7A50+zidfaKI6u8Q+dRw0RqnUO3WHb2r
A+K2zLzrofeTJbqC1XRpVj2b8mtxCB4B4abKZhXOzoin1DWOkK9Aca1nENriPoFtwoyMSIrnqADG
dOJDcSgc6SI+kqxgEvtDvvRL7VcH7XNgTQnrzMtLT0QhCMh4uR6IbCMrvcNgzM4v5QUHh8erl7+Y
jzinbfpLiqBkXV/SU3UwH/UlSfP+zRbfW6pYB3abl5zLbUgEhbqDdL2kHLDTl/Xzs7xs3NIfFr0X
vuqnK7sTHZ6N/PSl3sFfOtQv+iNTN3v/qN9Ds1mxUDkmrl7m1af6dHrSbXZQp3bKdwA7qit63OEU
CSsIZtKK+Ba2vm5prGDneOImOVnsZv+uAeaZ7J+lBmJAhcAiZlOabvwXc/E/0ykxgFWoG1W9D+Ey
Tulp4ERRoIC+Sbygf1/qh1/gfPBrBPzgc/l/Az3+PPgZDsdd2Uc1nj5rLQX+pLKfOHub9tBTx/UE
rlu4s97C+0gdfyu751rm2xuVOO1VWdZlxnDqt7J7zPugGvNrBRsl8jowaTMKCMbKd0WvvofxU1iA
gLQYGYvWYVDJWuhM4/XfN0D+cbMpQqgsZUwtRCbk353LBLVHtxMpw77FKDm6a9GZjG6HdTvW6DDp
UzrRuzBcX9VHYOlOQFPpB9Wr+ZocUHZrkKLyRVMuEY8KlTB/FmRlmXfFL49J+TGw5FXqhK2okiYx
eP5OV8lkNR15DtAWsJzE5ZsQGnAHhoXkNGDXHcJe32nSw0gdLyirDHGXfrHypZY7Izg1EQ1If5pj
nHrDWUekrUDDWSkaWLSjMnAqne7X5Ki/vWJT1ZFizYgOYSF/Lqwq7VJ8eAmvYcY5a1If+3YxbYRH
jtXO61+qVckO/95scXDR7PjQnnI3BYD9ZYkpP8p2bhwcAJGW0pir9m9LrBInfbxeSaoBgo3Bs+36
o+RxrRkz4WXckarD2Yxr7ihj/XuCHFzWfj1uC3NrQlf+7NdzBm+1EJODFc6ZUSRf3go8exDHngo0
DteDqh0ApWqFLejfSxMXie+fD168pZCvBhonQ6KYf/9/NoJxFG8Dcq1hr65n/YWL/nUomBasWIRm
4YEHJdoKywnLer6pK61YTptogMt6FyQwmWdrGgJQHPR/+oCVt5ft9BVcYuLjAsFrOpyWsLtZ5gz1
sTssFy2cBwY6F9Q+AJw9stA5O1VZTkD9hTPPaoBcGVIjyrCTwME4sdBsphK6dB/E++SrfiCGz1eT
s6oeZNDP+tVAAK66aoESgxjnJXko/N0CY8QFpWhSL4lTCUFZ40NWrJOd9pHuQJoKmM+5zddLKpKn
kgi8p8o6TtK98jFQAiWbekYkND/vDjJFn6ZCIz1xvbY7hIdePzItjK5OQYD1vx/Hf03mH7vV/DR0
ujJFmY0uvkfIWVHdxrDNByy0F9k+WKsu7keb8dlCwG2TBK4nGBnbGTj90NrRRsNG2ZOX1VIk2e3x
19gz/S+LY07Ehbs2oyWW+G1ltykMm7Eiq1o9WQfFm6vO/DDsht20nBaD5tSHAjTjWG/bFampnvEU
3+H87uRn46neQgFHReElTrwTjzx9Tz0UW+CPI4ODCi3AWnyPt8mr+T4LLdzwmN8ldzUUfPuehyXg
lAoF979/y4W1He/+fad/5DgBhHD0YW9D7Byr/ntKXpiVfGSDtNkPydpq3MG0jepkqgzt5N0cDAFD
Ml/XyX0Xz3SJFTIlZbxIyjm50+uNlG1/eTk/jileDk9eUuQ5yVn73rR2vVBWSjRgQST6Y3Us5aNC
sALeEFr8KMjrIvemZB8MR0O5/+XKfzmcdE2SMTThfOYRf9sAklgvLfma1vty1J5vqYK7OnPveCk0
LDc8HZTgeRiPvSaS8St7t+h2HGEWD+ZbpiobRTtr8m/4vDRDLd8+Bfi1YafJgYmr5o9lZ7SCcivV
ig6eJIFZs2kU556CLmXDTHVcBc7gaANMaZEBYIH72vBbcPx/xMjvr8ECBWJGwb35cVtak0lKNjUV
5BfyaeSvKnmspkPEwDStmHjqT81wwUEAK/qxttxOe7vF3TlOXjIjeCxgA0Aq7hm5DsV61pX+fzwz
i9A/XHBUCY7RN4ptSpqENWohGST4iBHNWnQenLNpeJQRhOs0U+FXYKKfFi+ieFRJIzNQZsZ3heL0
CFr//WJ+4JogiqI0Qy4UlMAt3/YIQS94g2XR7ivUcc30ouB9Z1xPQvY5m7UZwue/L/cTRuJ6kP50
g39UfsyfpP85sKwAq/yUtJ69XJubQn7GI19pwCbySxOqcOFCG8bhTFT55brWX455zFQUmFxsGob+
HT02J7VptEko9/jBl+Bm2BMb9ojNJGkybMaqi0omwhS/cgjnAikKxxd15kSeDYhft81026SZbbwL
qsuvNR7wjPronmbbARIiFsAXlDEGBxmd9bNqR7biWBu8+L3Oh1NvMlXwtbfqBZt+gEcJBzLwfJCN
Rwuv98/wQtqNurruTH75kJ8bxITH5NHcpl/gCmfxCWbUw7SmrNiVruGGO+sO28Ol4AbLyuntcomD
vSshv16oB5wJ3XeSxPx4Vbr0hv7oSevJn/zbOl4RBDM3x6tyI68qJ14N5CVrrupY9gK52i52tZ0Z
usXWPBQkHqcMdZiRzD31bXCIVuwQkrwme8G/ABjQC5oeYTtH6rLluCUB+4v1PLedwC0gy4gyveBd
WTfb7Gysr8dmVa3QARZHnJbX1T293KYl+wuZZbWAYTRuEBB5cCgOgTtsxuWwCfbB3jhqz9Z5etaQ
QS+MjwF9C6B28MunAAz/56YFI1dky9BVC17CN/C2nqoxUYKOdbnr1uwU29EX/SKyk22zVnfRVroX
/dYT/W5duOIp2rZe4QreDcHxruZ/o621FF+6tXgq39FY0wFcOAkIqJF3QPa+Qde9spbho7ARNt1a
3ol7uA6H4NUCjwsfs03D7PgCMG9/CBuLcOjxhOrwkI14jyzEU/iAw2P9VBPFXT+lW+teXBPO8WD6
5SrwEah70iL1bpvoIOyjg8Hxt+k3wSq8xBeYgtreuAt3wfnq4xHuy0dtXy5JwfOVvbZXV/oKkeej
fDRzT3627GO5UVc1JYt8lO70lebmS3llbpHQ+nz3GZR5lTyKK/gNS8uuAKmCZbrBPoTvuQ6LADuW
I59iFmPghb7qxHxf4M0/KqfzxFWwpEb0kaeBVk+ELaqL0m3X7dp6Ee/nrxt248XbxguWMCqfA4/+
ilne13xBSlon3vbrcBuurttgqfjxFl3dC4eqC5XDbflvu4x3OITaugPP77VcuEjRXct+v9q+/451
gIPz1uIdwe5m2t+9G/Y7mnxgqvlH5eQby57fJeiHny8ZXxyVnYySEFeABTYRKYLaxC4Ryc1YlfXM
VLZaVhvTzW38/myV0068EzwyZrfEh4AsJ3bgMmqg6Cet2Z+eMZ9Zdrbu6q60ItHZEf1sUy2FTeE+
lE7BM58XSv9cOhZ/eLyTd4KnOdJq9KWVefkNZ/9b4zAb7qka1kLYxH1PS9RKIVKygMY6JwSg9+sV
Tj7qXPgzHM0c9l9UAr9swX8pRznw8MCbDeAs+Xt13GaTpcYSlxTyQ2igocXXCkntyqi9sXGZPMJ0
E4RfkJK/HThclR2fBECTuINvBZIuV2QtGClvtENAvWxSH4OH1i16n6Lw9jn+1tb+/c7+zwW/nXAk
2EpBEufVHrBbvvpJ4hUFGQe40zKExxaSUtDPlN86QeXn/mVio2hIOKujWVG+zb+6VkuHuJ9KmJjX
ZdhciULxg+GSEaazN0v89bpxOdH7B4JTIYEmqujfT/fHcJY0CQ2ciCEYY0qS5f481/VJ6G5tUZd7
i2CVwb/ekO4QA0WGC84djvxbuuN/dcK3Ag+rTVm3KCVkS/6vAPyfOmIWSvWCVZZ4YMCYjtlM0hod
54hhmIzjTQY+BdSZpC9QiGvjbpAy7KLWzeRfE+jFoI45EVB4JwtnmUbyJl6dUnAKGYq2BOR5PUmC
dcRrQ8pPtNRz4MFNm/Uzl4ApRxx/zl7Auq44abKubuomM1MXciCuWjptnqDqS5GoFLWrP28RiiGs
ksxm1ejRqlRm6+LSa+iP4oYdDT1eLWwRoA5YPOh5OdiahDVjEK/zyPoYayy7SIJv4XqBdWoJDk7C
+SplM+UZASl1PoTv2gx3/36a+rxIv9/euVjS8DE1ZCC4Px+nKFwL/O5HLNuK4U2B1T8q/bpTpMbB
Wsuu8gcLbnd7jaDcVckqhojeC7DMn6twXQ6XKU7djLhUaAMEGZjqR0u8TWtBorghZXHaFlKkQXwE
7PJhZg+Ze2rtTL1riXSrrk6mF2RclQ9wV8kZIkdnVB4mBMIDRmX5tBqxq7xGHHeJtmnKlxhnhBj7
3ECB/reqtIB9xaR+USks/hOh6o4QotRUkQrPI+DyMieKBX3utVbumsjv/33vlP+6ve83z6CKAI1j
PktX+OfNa5vClCMpQkKnUAXNU0u8+CJcu0NHOMgP2vsIdBFj0YFBu3YvfcyaZ0YLp2nbXKAWeFDa
YLg8SRZU+MX4ZYDO7CSPyKytQBv3wOwLnIX7VIWr8bWxHAt7gX6ZC4tudMPH5Ci8Qc5kAI9Y/ibb
BgbG2koeVoO8qQOyKVFuOm0CDR0V81KHbc3UFIUl7Bi4l6bH7iD3XoRkC2ch36y2gYzbxVKsoHe5
smnr7GMWoV8L+UF97U7YIG05pXY6408gHawFJ4xIbPhI0cIUFqT9KCauIHagOpVu39oFjkTZU/8F
yzS6Obcvxa8ZA/bL4EDZ2EA2fDIelEt0IsGJVPaIsnop3ZHeu6y35Rkdzabc4F9ouVgkXHvXYvAp
0LAsuhJ9vVMGNvxPIjoGYGEMNpiskLahLVTFgeVeBi7UGVGFiOOLpBp0BCnYwuDIT1BctBdtB28g
xNzsYwTlXkcPLaAkmTg9H0e07Auh4I7b/QHVBnNFqXAKhOFEdsB1CWzrlVL5OthIoq+ll5ioa+3r
iffNv+z/9VI6RfjtMrmhqP5sX9pL9tgx++gvt119Kl/MpeAPHp5AS5Vr9z46Xw7lfptulYW17B4T
HOmqBXIX7VIcyBmJ0NjAf4y7BQJIlBHdeTgAlT6kjIUKR96T3uCD9MIDIA6qfYcc+EietvzYPApH
PDeb2bnJjl4Kcw4eDkn3xW03XpiH6YtpFtJk8iEX16fsXnjW59GnjaU2X2k/2YWmT/2tZ/uikznk
bnzobHEtbOQ7lsTtIN5ZH9mbwa66qB7jt/DN+phlbB/innYbt5cJP5rHlMKG6IsLe5eE3zBGvc8a
bRjELnJCP9XH6an2eMOMU+I34aM8lWRnIt330iegOyTi6h0nmZH/VqD8pQewqIZoSi2RWPf/rJX/
50zRMoTUaZl2+y7z5XSN2iF/DBqGV5Y7RK5YP8by67/3ClyAf260sxYQMEvRNAqjb9WCQuYCsGHX
7qfGVVEae50OYIa86GvuGQiHDsTUrmlSg5ZxNbkfIF3S56TidA5E5zQKQYSb/j5oXhpUBOkO3WCm
bwzJw3U7ftVkuxFcgsbE4aRkzOetczP6CV6vwNqlxWrENlx4l2frxtNVfjJRaqKTR7UEeq3f3Yy3
EW4c5lZD8lF3e6O/uQVj6wrtTR/MXPcrzIVQWOtKj0QwOPRvLSr4YIfhVN8VtgRyTGbaDoZCnLmK
mW1aMfMVDLoxeRxHzTHIax3awYlrXHlhNuTDsJUs6zTI/bbOI8QVxLTXqBgYSZQy1DLcX0Lxy7he
3SZE45oqIb2VeNIId+sBu3vm46m0E4l71frx84qwNMT8NBPfmHusiDBgzTLKgPQWxV8cQ3PWhDVB
/b1eprK8qyHpWVjipNWweOCceNZW/37ef0HrLJiraNcoRH9SV1tpmIqYOHaS9GCmToNtFOso3Inp
xQx/403+BfAgSAvWGEQhg9nQN5QpMU25Bi9q93GJdzduZ/2nFjxHArsIg8qloDFLLeOt3r/kV9e8
Aavjxyz88oZ/kpVI15lFnrhg/1cTf6sLrawPb0mo1vu2WXfRrpb3Kvtuq32GcvJ/ODuT3caRKIt+
EQHOw1YSNUuWbMtOa0N4kDnPM7++D92LdqqEFNCoQqGq0pmUyIhgxHv3not8cLB19wUy9EIF7+Aa
Czp8GsavNl6lm3/feunGlsZCroqLmj0q7vrx2fya3blv9qXRBShx+mNRECG5lOpiLnAajCbT9tlK
poVBV1m5szEeCwdXmwHLolyNLg1Vk3S9GXAjLWtLRSr2OgWEduFku7C8c4n/riG0r6iEc6gCJ6de
7/0DfagLqW2LvRFijR+HNFM9N1agdHMtgVHxFtV3Noj/LRv+fcmrcknpJw6pjU3B0zwmvBvJeOCb
6e5CpuqQ39lR/XfWcDHFlAkC0VAaK1drpGFVRikGBZKwnJdCpLNE0QeGKZfCajAv/x4nys27qVK4
NkQRNZ96NW+Ih4mTECjP+NXc8tSNaZjfmn8qKFQD4AOE2FULBnBmXlaRQpybfxRQGdJ4iBNtLmO9
x/KH6lq5KI6t0u+lLY2YkqzEEB/UDjYWbKdFL2PbEN6soJgXAvsidiJYZXFlkPgu+6soPXVRcucs
bN68kZzTeMEZBq72q129VUqy0LkMFC2VV55SbJXRQeT1K0NUHtr8EkO27VhujRAeOt8+6ldhlTxV
AmqOeUERU/HFBxUlBxB9OT0HdTOLUnGH6fQ5EItiYvrJwqNDKOXE0EDa0LEzyTsL6lMbTTidA5oP
Z5AT3DCyWfNa0JApoZtlFsx6N5olAD8STR0950kbzTxjWNH7nGixOnPwWwUx2o7oG8v2PHHOKRo+
4ctAYgqi9YT+HjgGsP3J0C+Aw4hsViSE3oV5yGH4WEJty0RLi8aHoryRnDBrvB3xGyLa9XFFFIVu
OVqlyrhGXpjOazqiEa8+qaXd2eNnwcaKRdIhMfTfo+2/ulV07WO8jYYVHnW7Pj6yX6uS5qRlEsDk
4pD+qdSqXRQ7A7Eq5X/fuuj+CQkBH9VvMtzjkzC946X+sdj/vTqNl+edxNsAMP+P+PjX5YXazTtn
cIt9ku2cdCGHIaL6fYdjmDPZcO6LjTksDXFjAp1xUSS56sRb1cFzF34qZP4NdBFdiuWp0OEIC9mC
f+nkhGY5ZGHgTUwA+NnTHq0hRe+UCmSzY8ZNHHowggbkCyjlUD9l4htS9rZ/8iLytRToikjA+mXC
ztYbHjV5l0JCXHS9wcB8LdRnj8TmZFhHyAJ5qzg8KyFhUklooYCyWP4TVmtQnDtPXRvh550HdnMO
/bpjV3OoK/q69H3/Zz0PvWJSY9YGkIAf3umLeeecIvecLPX8XOScSkL4Gn2xTUI8vgqkIk+7s2nV
/lv40eCXWyiO8WEws68aOKFVeH7kDvnecEADTAF+h/GCWzVIs0aejeAhMEuEfCtEbrHrmUHdQ/aN
DhCDA/+pBXD35wEdBNQA1kyV5vhoMZrr78A3Ia5QouBgx6JkzOpZ2vOrS7EiTGmaow4z6fyD5llF
0TI2l5j0xuS23DbkeW6szRzF2jxL53cewHiDr4fs7y98NWNiKY6SQhcJg5TRJVj1+2BcMuvNii9q
HW5wUrF0Heiksde7c+Vbj/73lceX4q/JoklJFOatlO+hU6J7xRjipNM6tB3Yci2TEw855nvM3Jyc
sm7CmCT6tbgnWLmxkeGJIzNXiXdRwNdflfpaN/U1zUf8NYaiGF6PK9BuqWu6BiUoHOMWVZaiaGeR
D7ktfu+7e0L3GzVVPgEdQ53am2HRNvz7RuhdY/Stx6rhpi+R0NAWYp8f2lp9qR0KafjAgXbA1Lpz
/28O9V+XvdoHqFExLpZcdvziukRkgPUchxdDO5v1UcsussxNd3VWiUtqwby7B7W5tTOgdQmsRELb
If/wMX49/8yITDeuDArYxbFW1/hlQUIi/QPO2yvwAu98X1kcn+TVUEdSANuBiurYyb560k6VgP7u
6GK34nM1Mqit1xj/uvooSkdssTkWy2LpBqsu2NYinqddGq99EReajQKsJNCltlvRLunQqEtOdlrx
ZFBs0e2QI7vAegB9YVEN21iey89091rIhYCEwrkD1kBCBTxTVdvMl3HzlIgg5uvnobnUGJdEUqYB
BNqhdkg7QC1HN3u3wudBe4At3p8gFKT+0stXgQ8vbd6I21wc0c5OdMh85GQzmNeJQP11qeBsyvdD
g03d5ge6bKbC9RpF5YG+7JWdUL3JsBh2GUxPTMv8srpQPJSIxKRBiJ8ZwhRtt+/OcxGu6J69mYhA
m36kT0QuQd870nFz4KpE72AJwHWbUb4CKEYyOArcWd+vBOVAfocDNOwNjWf5h0Oo9+QFiHMXprus
u6UOAaZHmzQHdlARmxYvI+UBZRPbbJPg9+IY0zczTpq5y40juqYqeycPHWKNI2xKAg0vxpv0JBXL
xkV2MEGZPjhkJYAAfhI5gyt6DJETx/4bFEDTugzpq1Vs1WKFk0uBiqMlG2xHhCq8t1m4UWgP96Ai
hrNZHrXiEHsHj3Kabn4qVL97/cWivqYTPGbI56QE0EBl1Do7xk41zymdjgaVVyLSmML8Q5ucGpWB
0SGmCv5Yh0e1OmTGna37raWCo9+YeggvRubk+/dSEWqRkzoecyZESm4guAC7yU6AeLTJOIZK4Px3
lumf4871rPl9yavVya8GpC6ihbxiWBUi74hSWraIp730UWuPXbARynUmrPNkIVcKs/ckimsJKbe/
a4GxuOljK8OsB4YLqSIaSAsU4R18tCkdzhT926Gi753tFFIAFFz8vvChxJ9JeCfH6+6Nu1rskqpL
lSg3870Xzam65pbdNXOQUW2+66q5QV62+P94s6LOkFjW0YGo4n88bpWOCFfk/RZF59DspgPB9sa2
6bopBkO1x125wJzMyLkr873xZuXKvEqoV3DhnyrCr5VV9BQ5bos+3yNSdY0/mY5VrXO2pR+9ZoBe
Zf87pizTy5c8TQ4B3QbB0KYO586oDNa0UgYG8b9fNj/Kyf+MIuBrBq85LMTXDa1IqZKcKLl837CH
M/QLbl6i/TCLsG5UMkux1U1AGFIWBactKF5JQVJ4lVi5Yrra4UlDDtIrDPHKmpYGQsm4wSt9UUHF
KcaX1V58J6G7T1AGbSiNk1RPFdv32Bzr4WLw45WVD6hzvxPEY2VOzYRYCI0TkBDJrC7AsGFEkfMG
vr07Op64UED2xTDLJ81RSj4bWVy4w7BI3DsnBvXWO4k6xihxHOlLPyeKX4+KVoqSpqqDzR3ghsVn
zfp8Y4WsYz0HSd6cJBOS011+5+6wM5UxCvPskzISiA7RBuk+besZuXwLgT5D8K31q9gBywtlwWsH
+Ho059hGB2ypKhcIAQQlX0rYw57a6Ojkpt13F5OoZBntDR3jrmbfzyvYAvxMWzUyOWcO0J8xl4Fe
GO40WW+8/8Feyei2xkItUr+/17I0B9cj1Gq217x3n0gaih5gKRUJ05Mw89UTCPF/D8Ib1TONO42Q
jfWTCtKPNP3XzW7r0hJrB7WUYpwI3Vwbn62J+204df68Cx46/U00dzRdRf0zp9MhuB1l6rUeHv/9
OW5I4P/+HNffHJk2xSc+h7dtWVDBlqM4oS9CE+sFN1bwFj3IB058FmQUUEm0mSE/RFMVkgOetocw
mbTQjQRya6d0Iay3f3+8m2uljhBUHalgI+/v7wdTu6FgFqOyIIF4JUPfsAICGCqWB+EwurTNVcRr
0lHixZ0L31q3fl/46vBlWpVZST4XjgtpmRN0oqTesgkQfBGbnAZbWHqkYhhoVKthV/oj9r1YBKUP
dHo4VmY7Ue8eCG8NUmMM/wMjirbjp7P7a8i41Akjeo+4hBp8L83IYpk2Y128PSUZTdf8lN+9/+Pj
v14rf1/zquHp63Hr6U4C11q9hLk0b8OVBcFIJWuZdyy9C9IGkp7AJUJErJVOxKBZLEqWQGVFxZmU
lH8/lvGu/+fjUFAh7Y/15j/hhyXST8PPiVzXyYB1jzSfsTRBMPz3VZh9tx4/NVcIl1hwOJNdvaPR
U2AbSbt0X30On+47ia28GdCukwmQ63NggTDaU3OmeVijceehBh4VggqYNyD2bz0vkC+6iwIOjRdj
3sB3tH190661Tyg4PSTwZtJ4Mxph2rPHb/iyNt60e4r3Gl22/jV+UnFAgZvrn4iOeBtjD14bCqKB
bah4OibJhWZZe2w+3RfjID2VLwWElD3GHaGa9mt9gW5R+qM9JNt4n23hym+9Z2ycRIvQtH0bPkuI
YOwSH7rPH4XQ+LXmKhodJv5nxMYgnzjr9qU4dFvVjpeglv6Uj+6ym8lrrLOaNWlfIOUOW39ZrOhB
T9A0TMBeLcoNZq5JsJXXfBJ+DJl/SWwDe8NJKUxBbdMU8dy18QVOXTnI546Pnv2Bv3USgC5ujC22
0FWOuCretNPcLubDp/CEIA50y5aeEYa35/iRWDTkNwv8pmsoQXhpm202VzYB9lgqtJjDbOcYAbGx
kR/CmtnANd6Ur8pXsPXfOR+MPOZ1sKrmwowW7cp/l4/tMX8V98Tt1pOGWzNhHxu/1y/qGpfxZ3QY
/0xwVKBMH/O9vxxDsyaSTMlzWkdreBDDTLSDgzYnMmupbGQ732vzfD/esHhST3h12s/u5NG1gznN
bFg4mIAZF1P0KXSPd/6xew3X6QlNyENBOFs7jyCL29CXpOfBt82XmlfjRNJtijzDsPGX0ky2cbhj
gu7takVR8YGoto3mTLrn4mC+a1v9xV1iF/7KDrT9jfmwRRDLR2wh1FnYi7ttuJfXcK8XJfbp9CXg
Zctf0XO3BeC1ddbFM9bgx3gZLnkFZCtpZszV6bmcuPZzPhGn6eTP15+5PwE2+BA8YchcOuts5b0x
BdQX+QUU9VTawgg8pscPcedusgOtyOJZmqd8ezjiE2LkCMAB+vTmM6S8qTztcGKro3F2Ji2JJpoQ
l7PVttFBRYRQHEprOnYg3+J1/1K/y+tRqYkrgL+GWWwDoJoPk5U2x1v7UvHx83XyxPFw7rzoBDWj
wXYmDAfmKyFK+QBqjRfVRsWp0c0GaErEbkTzoJxRClV/Hr312eMj50X4Us2dXbBVWWdQUGdrsvi0
Fj0ggzh+DV+7g7FK/nirFyISpv20X6QM2m7urVCV2qVNpNAKl/fjyD/iV20P1fCoHC6eaMHbnJSm
2K4n5V7Gfs2gwgnP5MPEUU5lm+yPiWzXR4621mt9cVbCPsL1Xe7MlfSI4POIm3jJCnssXqVJ+qJs
4133qnwkT+HO2msf8XJ4NbmdNIroCT4paEeLGXka0Tw9A8shY6aDrfWWcfxHoT5qKdITG05Mz5T2
DRzPx7ib8K+k46mX+gxujSUrf4QZ96ws0115sqBGbLy59WjtEYJIH+ie+XGcyydwcPyJBbOZ3/SR
XjDobIxXAe0IW4Q1JvNl9WGQaUj7GEVnCcaLuO1pVE7xyepf8oP8MDwi79C/+F81K102qbm5Au61
qcPd/SD9PKQh9ZGz5+Yzngw0zf2fBo/ZQXp1tmg8aB0lL9km3wpI681p90J0lz5mRswTgsTeccIN
r9Wm3Qn7QAYVP0XNIRjj3/GJWjOi7E3/J4tn1Uv8lezTbfLuHrQX6VJc2OQk2OpZvHHAImXYtVt2
QRw9h2/1j/lsnVxQGJ+0NLpv50mzjcd4m72kB6wRLWd8/mik5MhDQDJO2Ss0HDT41AhtPkkwHwPn
4GArUz6pyfKKo8Wcirw6PKiPE/4F5QrofJiI1lQDmznGnxNgCGqZeCbylshtGT+Wa44WRHNZH7r3
Zkoi185ZWvawFx9og3KT9ArX28zNJrJA43ACCDLT541dISyM56pnO8pLxIzkbxTeiU1cNDkXqEk8
xgJ3fYFMVnwNv5LU7gEQUkeG4she8DE/YPJSUMiLKyBmPsWW8AkFSXKMv4bv4F3aiyt9i1GFr89S
7o9fxcqnkTuhjVTTbphRUEV5S7AApAbzixzdobFVNlMQvKQ5YiCY/wbfE+s1I49aw1YC94eNP14A
NtX2LDAUP/CzEzIwc14Jl1pQEMkr+qSUtyf1FkO2QCKTzRnf/zIR0pMntxisia9M3C/vnQ+N5ob7
KXv8t/AC2opuHZaJVfE6Ot/pO+zCC4nr2+GRfC7v4B/rOYKcpX9uNtBSl+WTvvHWsB2rBScfxGnt
Ktq0F+vRfGNilIt6h2KrPrMzCP7UJyj7j9SRA2o47zwYCnbdo/kc7fv5Vn1on4VF8pQ86NNsDol9
xa1bZSi+ptKj5U6iV/3QTPO1sgx3rFkz6WN45fA8fEgfxkeJsPcQbRxYp1AfQbVMxs6EM+MMpSCV
7mfskxs0TXi0qbt90IkqT82H/uaeiIxh97hMt040dTbxynwK5Rk4eC2x+RvAKUPFGsBP0QWcIJnG
hfdu8BC1icQR4LMfIfKTN12Zwo6EUseYlU7mK9L/6JztSm9SPeIc0J/cVQmqESL/m/vVkBIJNg6P
oIw05FF0Jj6rNBrag4K6iRQeTpBr/Y11gaNHVk2keFJ9oEMrNiwHdKpECGAZyP9J/UcDyMA8zN7T
VfftY9FfuW/aC+ACpg86YIvuBnQCZ2LBRwChwlSiiM/CiXX3w6PCz9aFHhbrQDuJ0XYxYSfuk/Hs
o5fSHwz7Ed4x94QxaDJc6GASZoOZcVeQsfw8xDOXyDVqBgqk06kH3zuZGfBH43GiaicrJfiAjDYm
7Eysp365Mku7KgF9ITtadHyPaqJmNr4HixW4QM2V4nPelE/gOh3uJ28rvLvpIgNpF84c4ihAV9UT
MZvinlTP0Z/8NbnUH4BMrYytXXcgUSsfi6nmnNywlboZczdmS8RY2ql8Uj/MTXJuH8K36LFMJ1tV
oU00dR1635P4k2UFUJXJatKhHvPW2Ou+icFAt1V+1ASVTHHrU2BsPlOWGqwN7+k7e7LmlG/UY7DN
351ji78hftQXxU5YEdyyj57ROTZ/0u9w4x6b5YFEI7wtMKn4MQYO7tsNWTmqMQGB7qSzmpQ5lXoo
olc7JvUPCgdMWYI4m2m1M/c0gH1+YtV+o7Fs6mnPYoKM8ptv7hCCymPk4aDt54VCN94EWDKhvFdy
GiHfwqSJMa141zJ94inEiM6fJufsInzpxTSrZkVgu4j9nu+cI26d2Cx8JxTdkKjTC/779JqE8qBk
GscVmttjsalFOeUBhKieJeKzPNfAIKbNB9qrRSota1rUDRqCzPs2Yxga1Lw9wUO0z2vvXsflxkEK
5QoQbImjNXnUV5VUaJhKFqoE3aTtKQy/A/CReXoU7taUlBsHSNopKDwQryuYs64aHaEbl3klE4yk
lMlizAZ1MzqrFsFRPfGipP19KLQhiSGMWf2FqLfBhdJj8lYWBmvTtAlBWoz7NQ3fFGziC2IMhWaQ
Btq67JZjzYQEvkWJ+Aw8lOK+uNEhzx59U+W0Ey4S6PslFEfqiqXQrXK5J/UQTJouvtXKcTx6pSVO
YlzzZTpqeHBSu6O101ZA30BzTbtzjYA8XwaoN/LqokZ4Rs7j12iMhUuD2LpEHZaZmuH0gtSsY9TF
PDt0C4gWLEVcOPGxRTPdiNGMAzIlC5yZKnWvtv9Own7hS9MeVC72WjjxsseLB5wrFQ/Cv5Amsvg5
+oEaqZYnh6Z/1VTktyBZSzOY5gFNyl6ehmgF++hgEPkia8FCw1lE9HxKGkLKOMpOAfxmJ1rn0pHC
OehtdT6qLSLWX8Bk4IjrWYj2T8DAnDAWx7Jbk+CM6bjNaE8TFi5W9HUP4tyBeioV6gQnRxwDidNP
xZg6X+2iEM2ovOAhGoDszHFp7/lXuKkcLRlgerAWSqrcAuqsXYIejeLjzEez28koG7GO6uEwrdJT
GX+TI95GkG9In9Er9k/dwXfpAXWIWbmEv2roVvdu9Vj768BjV2fGi7FHDxB2L8X11uR16qnvDbZr
rWk+0IPOpQIZCydfuYWaScFZrmcDWXk+oq2gp+qY6rP4sWL3NdQIUsDv4CKg4DR3oT2VLNFtAqUZ
kWoy7HK+ROy6z2P9NgqDJY9jTL8AAyGuiPXqlHcYyX1+qgGqlpVdqPHG9HUCZ846KsimaWZuDGwQ
YVAdc2ShmWv1CCEqb5WE2kxAFKFqb1XnrwX3YOpEiVFbGbdgjALWaoElo4x4CUUGcvCjxnveiNQH
S/dpGGhslMDeIEzoNOyIBuQXodyWMOe9IbST0lsowpMkL5re2XZuvjUIA9aJExYam22zIB3ReG5H
UDP1TtKyckoTDrxrR29mcdotnVQ5quwqIsgHw4DbKyWCiLOJazJo143JkEb1yyskjM5iJz+Nk6Io
/GWQXfgDRQDWWbtz++94PtZ8FT5SFNQfFcNYJX3JNZ0nOUN8Tsks7rrVOKx8/kCJQsf4o8Q6B6O2
BNu5lC/GRA2A5lye5HaAyTOF2j1pKCP2LW5JJazHXvFa7PjDUNpmujPXas6G4/6iyy9qzr4edUcZ
ng1qaKU3rSnXjB84Tc4yFfvBEtb8XIEeOledhdAeozanT2KAhzhBsV+Mk1zj8KTMI1wlFVWxgOWm
xmtFCZtAYerGiPSwiCcBUZrVXq5XAklhdZhuhrazWWbIV7AMxKvMlLGAV9Ja6KSD38f7JHf2Ss9p
PQVEmhpTgQtxByUGY08m1IDtYUCklRylYdzD2jprWPgcauAsizmEaRDlwH4GNtMmivYxNFrCgWJ6
b2mN4QDRbsT/jtnKJb0x9zU8b8FFEIaVqMYLgt2WEiVWhji9V+FJpXURRN68kTDI1cK26nc1x0SX
TW7nrkmDn4TGuY53ohJvUGJpg3iWJN7uLD2V+ta0+qzRDh5ZlpEbr7ORkEAPIA91ZihewJ+Ic/BM
ZcRZqJ4JhbQxpWk+PnqPGEGsaobqr4L8nnj27hvpqqQ8KHVWqCqlvSwFOkdqubQkpw7RP1/X821x
mKXBsgPEmDQQfHXbI33N8mw3O4SDPYRbYxijCTmbq9a0Kmy3e4vdV0V67B8kceucMmde549mtNQM
cJwzYPqe84mNn0PxU0YOqPcYNx+x/Ed212VK3SO1HeddoGmfIIp3s2Qi46Vlp2hwfjZPLgUfhkCU
ruPgFNWPjr5UwJXl1glFigGfxC1mWwCehbHJChJnt51o69aut0AkvLrFrjYXpbQh6GEoadcsgU95
Fi2HWadtcuISxnyBpQyyrF+7+j5ysbJ9gSgP4DS98i6GZZMOe139MsRlF710pM5SoTGXLu7ReBEZ
0cynmiLsajByBA7Ei9hkFi3zgf3sKUS/IvrzSvBof78lZOVa2Fak7jnr4mnLdi7hldPtneq9815k
eRXrR1dfFzFDlt1ppB48+TIQnGE4kL3rl39vzW7Ud2XJoJSujklQ/6FMFH0DyphQ0T00ycQ9D/pR
zh9Gr9a9Rs/tCwEZItQE05V81SXvesF108EM9ySV8zbWfZvZLnnruxIW6daV6MXruA1GFdH1lfRI
bMMkZ6cFPpeiqehszJwAETols0Gy3fjDggw7UHRGKLEXhgU5hArkz/he8fzW1tIE5orO1oJleQ31
lb1A9fQmp5f2BC40sk6+eA45fGZIbAMiNlg30FkUkH+qfDP4KlkUz4WbLtx88e9nfGP3PXbXdBNO
Cu5J6WqP64Z+G0k5/RK2P10WLyvKGL3WPjTyqDY9dXQTTeNOw+qnIXXVoRjvPV9cM2Eby1cXHWo/
bweXzKXC2tEBYQMpQlsQa5pErb8UfZOsPMCLY+3DwPhTBrMSn5LhUQCp1y3+MPYPgnRiebT1yl+3
XQKHKl6aNVkCOfasQ6UTHs9ZQmnO48LcN+w4Naxc/bBwq2EpaTMIDdN/38kbm/gRewOBlfYqm/mr
TbxoeUNXDeyxsM8E9ZHuqCldEK+22Zpt27+v9fOHXd9BtOCiYmj4QCFY/H1ostxscFwnSkn46yct
yaomWjjSKw390nO0y4x4o8Dhs6ghsq9ZSeZbvBqoKVokUpShBhmJ4nht2k27kHQoz+O+oA9R7aj6
VO67OzKYG4OM9q2mjwJNjBDaOBt+NeVyJegLr2qSfULuJcdu51vseV1Sq+2OCYJo6d4Au3VBTm1M
sBGZTQLb3xfUh0pLzDCP0cBMRWCphF9DXISBqXJiJPUBZzIMpGkB1hHvGuH1wyzz55KyhOMUvVJz
zNiTa9MWYbY6a8RpQOUO8RMbcNE2SFFulxKidW+t68AE53p9KJpny0e5e0eGcUsfrRItLsMwGnE/
6tWgasXObKzWcEf7WNc9VZjfCPnAyoubyO7f0uIYoZCuyQIcT/H/HmQ/gr6rQcbFDUOEUqYgKbpa
lqMyb1y4Ke5eo5PYlBqYuYshBvOE7g4mJhRhjQM5YRo68Stksamor2gzRnpwZ/gY47f8zweh0YgW
RQGAfg0v4QCblU4VJnti6jEh49kZj2OecWpBHuUWGphyWP3IQZN65hQXph+vLGWuEcstAgSTW36s
O7pda1utO9HQf40HIrVI5hEZ3MymSZdSpuLH9JyUx+psIjgat+qRQAQZZwpEjllx0etwQebWIvOO
pafOY/3UcGwbt2Oq8UXQC+D7i+e8qHkFE5IilbUK0Em47CAJHGbnPG7Qx/cnWg6nm3JTCUpO2NUo
ERK8mCPSriEDGtXLqGaw2Dd7+bnieDIeRLUKgmR6bDhp/fsx31i3IPEwtEwgSiPC+e+5MmAA0LOC
GLqeuG9fjWYan5ejY8ySMuQEb4Z3HuftcYXFhKqPhjPquq7SVHigvLKO97nISwb5ohUA7HcxSIeo
E1sM6O3Fc0+YwySqbZyWtDr4EjNM1UTR/PvL31wodDxisiLzOvqZf79WJiUUFEGy2phF24YXoPO4
qoQ07Qubc729dPeG8s8G4z9DmU0Og5hJpV0v3EEsV15vlMQy8lxJgJq27FRTvnfKGTkQqSVyupIk
0w5VgjoMGHb5Ode/Bl2dtY6/HFinM3QMPhkMLnVY7Nz/viG3tC7gC3C8WBbL53+s78GIC0ytMN5L
1oOZbFQ+khyvNUSg1IgUDvOSGyyVhmOuEFBDX/OSC5/F1phBHfXoEDenlDO7T7OQHDHiOf73AMiU
HbHkJgUBJbn3kUd9xfU9ZSzJEmGGpF7qVyMYFnjS1Z4X7/3k2yB6q+tfvbr4UZa5lGKMRCWiO7Ld
wlxcZA9nRXzBMDNuBMZbWCWPbv9pBTHwyjdMqrb4oSbh6t+39eZC/vszan/PsiwX69gYVHJsXJtd
rkoDxWvXBMtK4s43HhGQFzt2KwB+wntbvBt7XtRJ/3d7rt6+setHZmka0V5XfBpYnJWzXQK4cMQC
JO0drZQ6vhT+8zDwdxLii6EXZujfX7QxOpMdiMUAJ4sHjTEn6l2WM7VtopDbkwY2ESyNSqYHGVgT
A8M8yT7NPEiXHnRxJKff7R+KnZo+w2Wl0umj7cGRq7V7ax5l8zS3MdgJzTJv5iQKedpMZd8OsfOe
HfrHIHr1RTRRhjGL50HRwaf8/UUqw0kEPQFc5+LrwmCvHRt3ETljnoXrLdku00GQfNT2rJgcGeSY
JlV85t2hMuZgC3NolILMbl4FJ9qLDp4rAXQTtAZTCuVJqAQ4FJ7d+LHvoodATam8YRpP8IgX1I7S
wVsGAClVD/WjRkD88BDVdAH1MYGevo/b7gyqOWn30Jevrpw8iPQINSV9LN1+qjIVZOWcGVAiFdg7
jR07m6IsPxTIz1o2aXXqtyrNrZ6ca83yCIyBLMtvhHrQG291SmbbGKWSe/dmwXjPru/pSC1RZUUk
xEIZh+qv5bYSBqlPexYXqpgGtd/2Eld0Upw3qliM/pIuPTfCkU7GPZOocuvSLLsG9XxkYWyc/760
JwlZ61k1PURjBm5KeEpKAC1z8u50/CP9okWbBy2fBDVyaPxRoE3DrGPfR4mK8+GYl0cHi/oqXdlV
Db8Ic084Q54vKbbozXWyIII7uz/zxlwawz5QV5H4o2OR+/szN2oaVsMgRHv3xRLmYo/iwnvTPsKz
9OqR9vQqjK2cCZta/kl9Dnf4j6IKLQLNVPfIDf5QT8TPo3IJKAuWMxnFTzqXsXlndgYiV5x1G+J3
2aocho5kcSpNP3TLbuI8Ut3EdNDBwMU1/ilDMaN76WA34CYozE8OFvw2vZzhI4fYwS6mnRJUb81Q
A3nK+HmUWb6hAa4PRGPayRE9uQmnWniLX/+9uMo/PaLrcaWOC8549gKwdPVwm4QdDHlvDPv20TMg
crrvZfnlC3SFSS8K6fcRI6C4yJELFeQF0VQUhj1ioyuNMkpFV6xB4h2D39DYAhI2KrbeHwaqbTi7
PL20GHwoeigwXIR6qcqYJS8hjpHUmsoCRQsT5VYwJz1klaSR3SrHssKSSbJYgn6AW9Yh/i3rM3vS
NosITTuKSjAV/GYRFdSP+mweE/A+YdpM4prjnJovS4VeJ4KXPLOZMoCMKbsvvapYqkn2XAryfCzJ
Z8olh3NQeuyasJ0WFj2iAgVVQLvxYvbpRm6Br5t8YladnJKnJ+p8pgVT1vY4XOv+txfRIaYolrDX
CdeFrsyD8DgWtdPwBDjUDGQsIu467sWpCxvQoK+ppD6Z6BD3aDgZj1R5A4lwPBIT6giFM8QyICMV
CYp+HT7UYTDDeC/mu6o6pTQxuPcTYgIkwmPGgTLNNPcYgkpqWnE1mG+FATWG1BBR8dcDzc96HJJJ
OdeyYdEGJ4dSasHBFeNsVHLCRzbttMl71OmzwhV37BRrh+Q1CfkUVWgD4kjv+Ss2dCmvOr87xuUZ
Qk+NQLULGpv6NctOJTLZTf0JwnxDgl3HiSJZskkf5aluszCHgxahNJDfqv6UwP3QBZrrzXzsLAXu
l5b2S3UIZ6ivrTS2x9L4+GrVYsqF6S5QsATpE1WnfA3lvQ/hWDYMUI/HuOPXgQOMqmnSO1Rha2jd
ciCqKqOBkhQnrzmLZR9PxmD1TEMKUWB2a+2R9+TDuKrKfqflZ0v1lr23QOw7N5Vsbvm78YAwbptF
RYBWx6/RkpbSOZCdnDjCsYwdKiQsEzWduw0goP5i0gsYW6rsRFiDPbTjHFVCqDOhtUqoU3fud0qo
RksgLHb6vjlx8KrHkMXxNB3s4/jBrGnvdbS/MwDEpkvRVTRXsTnvFRdoNLkNufeShNgWVp56xygy
zuzrma+xdzdx1zD5r0sLeiWqQ9Lk0d4ZdrxRxrML3a8cUQFS338vM9KtV4jGMRjD6Zi9Zlzt4UJF
z+q6DNlI0Yv27Jb5qpjEEa1zhhdFy1w69AnzsHszg3tG1xsFQ00bXQdgM3h7meNB5tebMxfpRBnc
mb2WHbVy8eOiOgjWHZLvjbPg76tYV5u3Mui6Ssy5iigepRrKSbXz83MWX8ySdaK7/PuG3nx2mChp
/Gvjm/mqSiPFjtL36lhfxtUHKjo6ysEZgkKp3yu33jjmaaT1QbXBsikCQv777pVZbxhUNxklIQ+L
dqUxNZFT9STPZWtKrmw3fOSW6vQHHYGzm+p/GL2bJdm22cTX4k1g3avt3Pr2vz/T1WiS6ybya5N7
bURn11tTTRncYxwfqfT8+zaDn7sxSX5f6uoEUMtBl4iRnO7HRGV40T6b8mMx189k4Rz9lxjJbTUL
Vsiv/AmBYjSzo6eGdG+fSJixhVVAfJiGQLKgPQpztDVkComoMAko9hX0J2jCpi6Bku60Xh6r45e+
SCf/w9l5LcWRbWn4iTIivbkt76kCCiRuMkCC9N7n08+36RPTolRDzcwJnXbqJt3eay/zm23LII7Z
0LTx9WkX+I89FiU4UECDAc+qTn/8/mA8/lIv8TVxMcMUuFcFyGwBqgu08kqe54/uMhZn+VxGjRVk
Gz5xnDkmXZNJ/0v5hXtdD0SvnWqqwIqDTdUR2plicINtMwV1has2bqpTU17T8WO0p2hTAYuhVTbC
CRDY6whcLfJe6oz5C6hpJ5nqwSpDXYs63J3l2JW2C8VY6qQvxjLqVpDPVuox3Srolf4MH9xZQkgv
Jloxzx9qkDvSuV3Zv/sNMgF39dsxfxuwo9zDybXRVZiAf5jAgcRE9Le2x0h1VbyjKh8q0zifgQ5g
ZBts+lWwRPc9PTc//Q9UB9RfsJvmOjYvy/RZeyuWaToJu8Xj/S6clMtGmiazA4J/m3BSPMSnDYv1
iD8wldeUMgHd2t8G0MrJ8nDgRHp4kI5Vu3B+arQ3NQ35NE9eqnr7JKpkRZ6gyUFZ2h2tDawqqsRk
FSrLMEU4boiWdBq05rGSgXrHJwG3kR2wctHSC38yMhhzymeXlvIt1vmtpXsRI5gA+4mhsXNHTm2k
5Pqc8etStLItf+9WD/jgfr9bro2IiBXog8A5EgmlOAX+iLR2QptwCGMiLWGeUr2Mh+mI3U20A1ye
MkmQoj3hoWmiqRJuXFWZtkA8Pes3wKDWNmbf3455jd1D4GdaQhsWDsZlQS2VoVTqVhAfYiDou+7U
l3OKXWOBCJVnzYyZc/Tf47PIe8pJ9FFs0Rxf1CDCzuHRwnDoN4Dwcw/LwT9mT8mrfhpOwUcGCflF
xz6KrP23Oczqn/EaE51lvMQSbG5v4jv7iPzHLH+0P7CCICjg1XVMHzrqh/jgB8uqATfBSqxm6bHC
H2KDnGn4A84t+WRVktsCHpuNoLlRXPAhqi9BmsdHSBLZcvTnMZrNLkA2LMVXQbQOy8fM2grryHiD
0EnnHrJgWtdgj1cIpdbliT+G4yKTV44zSSrmrqeIhCs44ArWWqt8QN6Tj8DwH7ktvD7m6K5YbGlM
am1Ms7utkLrG7Jl+1XPxHIEzffNw5RUOTOYiW8Sb7E7fMj+dqfxTpPCwdctn4dSbDVu8oSic1iCs
NzmayNodAQn4ofbLukuepBX+rzgGwA/IXvUnqqz4N33o07AHnnHHEHMvU3jMUJadB4d0zTY+VkD/
BnAnk/i1CCbeo/rLwW5z3q/Sh3gG2BvuxA+wSdNm3i/spQdx4I7QtyCKzgdoJCJEQqJYOD8kaBfI
x0xfngacz5Sdsuv2oCnq53CBOc+uWaIosqym8Hfvgo23dbYWP6vYNHttm52yvbvGxuwnuzjYaG/N
GdFIaJvEIOeemeddQLxypnNpiprG/M6bHIP1L38mLK2U5Tuo9Ek8+YUa+HScdjMFIYCpvJZhIXqT
ERQqVApjQcaMnZezbdfOolomU2TZdh7djqm0p09YvmasAOIzErHVLMbvizeoTtQWvtIsROP6o4AX
QzUTzHJQ7zPkuubJ2QPcbx3iO4WfPsyLaTjrp7+eKxYf9AQK2eBU34WLZLqG2X03bhN8HpDjjKAx
THi+gFUK7nbiH6xN+YRZ00F5Mn/kr+PGngVLbZMe3DvtxJRHfcDoKtuUD6Dw8fvJ0Fw6wRPAKSx8
q9/ctb1G2HmNWPOcOd9D+lBi2bXCH2WOQudWmiHDyXeLj+8dtxLNa6gF1T1EkR/GIlg1S2sybHAD
hzOiTrfbF8Kp9ekFnR2CuTMPgP+bR8T35/LMmprrcXWnIDgyQ2YAf/EeCOsrlsnqI4h9YFrNr3bu
H0ppPoLDS+d9MvPbV4NRDY0C4NsfAZbabIpp9y695ltQzkf5If0wXuQjWGrkoOVFszAfzIfmR/XL
5OwdAEfra/1xiBbjAQ/UJ3Vdv0EwcF61U/fD3KXPqAEow8xNJxANuUrZ44MVOlN+eQH1DanDCikb
TZpH/n2PXhQRtLGWtn2m0BIxuw1XAXwRb15Vc6+etdYitGbOi6nMGoDIM2dtMCmZUIe3mwoxemtm
jfMW0VoTLfAnJXxqtmb7npVI3YJTL4BvN1a9Irfh8J6NWJK2i9g8WONyMHaFue6dnWUd9eEJhBvT
gwFyAT8mwa6jmdQ00U42pzsn/VkDgf47RlL+tT1gV1QfUF/g2PzBuAYBV9o8bTdPCii1ixrh7nAy
3I/oR+Bo/fZ9sP+sVi6rGaYCwhVIM82/zh65L9LYNgBCgMlC83zYtLt+bS2GPcr5mJHrnOtgvNW1
tZfvrL33GMK/CHbuQj6yOVjGrMkf1rydygvg1jPjKZsFM9IrKDkuwtvD0l93G2flr/11TDQrttYR
0MkJOLH0u//5/bMoIqf+7llE1/6Pc9TpHKM1Bp4FbaWgokFGeAtOVoq9QQQih0pazBQAqQvoFmON
cGxmN4XaPoW8v7uLi8w/qXI7q2wjOhTzbmOfiqfsMMAAy++crfmqzOxN+zg+ajvtOTrnz73wYHLu
65W6xiXgqCyNF7TTRUKWr5oZWOsZhfSdvR336irfc/C+AErboOO/BE2ydY7RXX5Oz/JbA8svm994
n9eagX+ujYt6IcAzo0D9OvpE4zhLp173AWdHtFeGF/CyskYn6Jbkyyf84+/XZzu4dQgQ9OVoZTCk
pi0a5s847YYdDBevRyFl6QUbt0FWA7bC3Da0GZOTG097rdbG90zTbA39RDQjv64e02vGdGxtLuzh
drRwcnvi00Xp1pZ2h1sGpZKDcRe9hZsTsL+9jhUGoZotRMHoJTJ9/3rpSs4tJXeQuNJqhkRvmvFL
715j7yBV61B+yjk+7Z2vLJWUFIbh7WiiNpuU8yp4Vei1fv8ePoFAlx8AULyJkLINQse4gMoAbXBb
v0JAxM+1qQ2WDagAEEYSkobUKpXmWgjpvEM/ILyP0C0tSsRwqCpAbkvhRokfAMWmnBk528+IER6J
3GmrGgBssIrKnWlaKagnB7OgCGd2Et4oPa8m07xGhvYIrdGnuUjfw7FWxkrFV8IJzkzae3XHQurs
gznudcbcyTMdMGqVzFpFKBIjJ5COLyr1hKdGt25FxJvLN4mnLv7EDMPEBOLrZw1jOewLTYgJQClV
H5UCe4OdGqxa/S4f7hsYnQAPecF6/KgZxxuf8VowdCwMitBxlFUE575eXLgQ+I2PKv44HG3th67e
SfVjrJGoNvceSu05oPfUqKhJ7/R6lmcbR98zeaU1jJGTpf8IgnP6ITWkudyhHMoAscsbL0i9suUw
ymKxIRGKisBfyo9BXIe1CSYt8vZqbsHwhEASO1MlgnwYh8hJkyMq9YPS39WwRqSwomJ8axpgRjF2
rTX83cxbZB5sAxCuDUzK4b13Pm68ySsFIWUQ1krMGD99876+yVYP+9qqEOAwyHRMlyatT0HvT324
LgnTxZi7VQLUKWx3kuQfgbZv8+e0FjBsOv4yHBfmOOU6gv0S4M2UACrLyO30/sFLsQltoIppSzs5
1nDG84cbN39lGSADpAhWPv+D8/L15tNWtsvOHzPcGBDULlDjmflHxZSoJF9VXxB7/cyf18kerLQ7
ytN4XAQkqFi4ZX56ss17u0fNu+m3tklSAvMoNY8CSnLjNv8+ahg2AcfEoQgcnHrpjlF5ce/2dZEe
8kaZGIT9AIZrTBKs6t1Ux+ZPg5qFLr8yj2x7LZSKOQrQmsz6fm54oPaNOxeVvVin+68qN0LipyfT
142MqRUy1YivABXFCvzrSxzLeOySFMxGRXuCGSeSJNPc6rF8OJdDtLakaJM20wKvEhIb2tUwVQYo
UZIMlXl8oqIfy3IuLA8c87GTDZBBzlwHzJCAn7NhVJWOsfWsFnp5+p7QSO6iZGIX6mJEdKfQ3jvE
xvS5quOCAhtHgBy8FtYfHd8e7q0cPNoVDWJySwS1gvjGw18TRSOGEMOYCEIZ4kT4+vRpIxlyU2vR
oXKOAHQZG7UvuSI02au560xHDKbV/FeG2ayad8sMWxrDex892v/drxZSSxAF9JxIveCcgHXKFXBP
zI4j7j9373sPtYKkr6alaf6ynD0sb9+s55hrAornKZ1tnzzT6GBqIWcCDnd0gDN3ksoEl+6afwda
yCyTnSVpE+3B9dUNQ4o6enGRPVMoRWQP0kk5rqsmXyigqQX6hW7MJjOHpWk88qZ1F7vpJlklIip6
b3ZJuv6kKe+Jj7usHk7qhvlt9l4G8aZmw2b2Q9vUCSsU2RwperD7F3VUN4h8xAZ4Q6gZoNhC8hZ6
lhp03VTfReVvW5rXTYcuMLjQ99JwlnLInDLQf5hG8pxGe4wl7wwmwm0MrFxepkozdyR31yjZh2Qb
285JfhrlfaT1M0s6qjX4SVVZ5k4FhxiNl7xS0KUnLJlMVpMK62M1Y0NHRnI2AbG1pnJnueBMIp1u
pUPhafRvOVNTw6ZtgwtMLlGIpwBn4AyHyslI0wImn72UayD4QfkqqSYoTlN5lONqJ9fBWu9RsXSm
vpbfP6ep9eQ5I2JtNQ5XhG3dXqpjuEAy5UmyYEDSsA0N8x20HVri5nRUw00mH8XOjkDPwTCxyl2B
8GUY9nOoIqcBen9ltWsr7SBkAR+Q/FMC76yPtkUXLXvIO1Lj7OrgV9orT3WQ8YDqPHLtTd03M819
l7Vy6djSTEdYnU+hw66C3hRDNkyQ88uNce2C+aqicJ1lbF1lV0FsMhLKaVK+Y6G+Dvo2EG4RMCqj
GKopq/j7gPd3K/7rnrroj/e1m5keEzYhUp1G5wCTHO0FNB7F3/cXugL/4kq4FeqWge8rk/2vu7cI
kjGU/SY6OMmdE/grx903IK2Zs4CFWGbufeBbk7xkIKo8xqgcgUEYHuSMTg8UOUafIxbk6vP3N2X8
fSqRaQthcCIKidFlSNFTS2KyGVBZdOfSWsfMI70iX4/6G3ynUv8VvXpkHaLDJ6b+MHXbsrrryTkL
H+u60V0kRgyHY1gJemJiF5NMHu8a3dsLK0EPhEDlDtOwMI81SEmkYUeAxzlKZ106dWAJZtSt2bhK
gSYjWGQFTCMlVHPjfl/BrIuzZ9qx8wiqtKgSlRiTNiDqWg1Ln64Mk9oEwLyM/gthSY1vVF2fEIuL
wwbTYyZuCAdhWnh5FLq9mvZRrKJYMqln9BDpUtHlXQX3xWvO2ECf472poMLfTIU81E//d7rOaVvC
ok1nfrqwe3Q8HpAIw4mE/sfAZAmK/zilc6I0O3mXQ2B8gF5zqFYmP30PxI55MbpS6gwWuHvnrc07
+lJzfTWswhPaNh/5k38PJOrRfDBwZXcX4Ni9NUPuOa0rfo2Aqw7yLNzWp/zUnstTQigC5NYjmcDA
IF02q+9Xj/KpYXjxigChYzJpkl0D876ol5S0QqXTyMkbDXADQbWtFKTI1kGRobNpoOIA0hGcWdpq
d2Gj7GipBk+Mw/XEf9TT36Z9KJlwKJJ7zAL1PkdnLkEHR8Wlo3XbmQ3rUaB8P6XUsFepoQabgE1C
Rd5AeXUDY+OOpy7NjwiEjKZwNBL9BQwhlA4J7+Bdg0YtJacaBMWIhYgAaCiFckjycQePKJfDbVa9
+LNU93ZNRS4Yu4eqQNKMpEDW0PuovNPIpMNBda2V77EWpv0v0VVOt5r208INvoKpwJk1VvnCbJF8
SZdR/TPks7RE2z6Ze2m6zLL6oVXk9aC8x6DYYARNpXtUBgCY4xDDNEmxJnRQvXezBlJEW30avoHw
4RfjxwKNVeL2fRD+qgMZsYA5oAQlWaU5NhCD8jYoaHMIueVOak6dn38CL0O2UYIJnmzMQLOGkjU3
yd5dZtWWM7HpWWIqNePWppwJ8PLaaJviJzPWLwJrLAiuIQkeIvpa3cNnoj9WDLx7OqnR2QGtasIr
ZetpxcuAJKIam9uhxt8kXrZtPIPIHTJIkiJItcmpxGUSx3IBjTDlfl6N/dzDfMVDC8IHHQq6gBLe
45shmhtF/qyk04asdZYcW489UUHlu7ViCbJ/LFjQt+S0iBoiLWdAtr50YvNg5CR+noQ7jQIgz411
QU/a7l4DJsPeoq6W0rPdrcNxbkRoO5uwKMx1hJ7GEJ/T4caJcNkm++dmbBWsJExnsu2LbDZWldrX
ZQTTmgqSP7MOVAWitxrHtL55kkF9AH0JSA4iNG66Uxgeyvj++/dhXsT//9wCMc7AARI34YvjL9dK
GXonjdkoRDl86oKVLeqPBmG/uMJi2r6nbpmWQ76y1WXdmWg1AEcfn4tgIAsBWR+0uJ39VoC0mC+9
ry1101/K8F+8QgP5hWZrrzGHhTah3Rv4LLqzHomQvGXhyx9misRRTe3m6Bspg84WTxSmurav7lOb
Pmv2uyYHs8wT/sITB+Bkkr4VjTxxwPx0KKmZZrou/XwRU6iOpIUhTlLDfmjOdrXC9xUlKmvTmQxD
iLtlr26GqryRkhviC/21nAQo4z+v76JVpZIVmsHgCxHijWFAFAYEwwwroZMtmdEu7J5N117IJHdR
eW+Z6bzWzk5O2MIey4KxTa1q/QxwQNBGZe3BP7dsZIw1GmuwPipOvnHa9PKknEMPRU5dAh5vTV3v
YA0/Q4i0Yb2rPH8rh80kMjscPT6CBjFbpkizDLGOpt4XDSMZT50V1cHH3sDnrOiXSUKdXsFRvLWi
Lwr0f1YTjTO4fAaQbFn9muIkVmcIrMXn6yCTUjqU3HpnK+lgO8lKGV7p7a2ZrfiZf32CP655sYn8
dMhL2awitJyXIDqkqJwPcCfaEpVUXJSAPTfZqtOsiZ+bKzu+1Vu69cgXJ6DWtJpRRE64G9SN7K0k
050V9pnLysY+bJE9kW64uVwkrP95x5ByhC2IaCZ8fcepkaCJEbBjwxruy7IgIxqNTdydw/iW+8hl
C/iva11EB9trOyw6vHBHcCrApyV7Cmqb6hdeLoJj1bS1GUGyb7+PStrnQrn8qCZzb4K0UAC95Gra
AyadSVgjFtaOYD7GUwF4YvjZIUtS+B9h+ApgqEo3gwL6okSbRv+oHDIlpM+KcRon8dyygGwrSM/i
lZJjnwUEJPGqtWADKS2YNhyDLWMZNPLK86UnjY4AG2lSJNHcG5K1XthAQxFiinJ/0zXxqrQjKnoa
X9VykAyGo/BxY9PfWrX/yzQCquB8RnI9SZ1mGvXtxKU3ArYo7pyZhb1oGNfzJmGuN+jLNmnnMYI1
jV/DbyngR3cziEqPrb1wveqYwTQzE6TLaa/lDOgNbOe6TYCAFqZcwVBM1fRURC9enM0bNLK8QVup
YD5hzQ6TsOmmTbs3i8XoU/yJYXxysgPSIiLfAE04BZHoNRLU/LPV4n3HK6gTGXjkfpD3TYbtahsu
TCjZVgnFvj465tnTN7DxaxDiCjDn4d0ZC5Cn+TRtnzqHnkdbL3w3n4pDS3Jb3EvgdCJJnKdMaiXv
1Spfum2ooaJzrMkxEP3tC4pQHI+1nWcaE5cEMcteiYw0ESkghmlKbwFOMg+Emh6fz0wS+o0mzb13
D+mgCLeJUp6w01u+T2q/R0yyuxQZs7KfGjQKjIQRoXQMg8fwOXCdGQT79YjvX9MtY4hhtgoE6l2q
pYnPODNmnuhZT73nzMZszu9743vKRZlLiacjhXECOhBP+rhrTKAnCBtzfnXSS6i+WS6etsG8zD7K
7qfFZiiHs16TcRKBxH+sV3szUlecZgw65mH+kWIN7TTVFAJKxjkhQpONNCTos9xHtyg4sK5baoCx
d2aK9WSYoLCh+I3hk6wPUAhOUl6uC0CbMcba0bsmv4g1RNIJD9ZwaJHItDxL5hH3jvcqV+pEC44e
3mmW1C9SZz/mtBLkvR9kRxcty8y4M7ET9HAqMdP+h1lyUanblTWrvDwXgzPLOzT+oniNbfk8iNK5
XO0VaMiUXlY5zHAY28buBzlcVSNZwSr2Ya1lcNu9/PlzqBduxAvr0kRA6pqR9M7atri6iJfjgRio
s4+G4sRyP5TgZBJFCKGSPEyNdKffN43gvlXiE9jyc9v8kqEdYspeZR9Evc+FIp2DV2hKdrE04/g9
j9uFFR7yEphXfyNT+2QlfxePLmp3N+nZ6SWHjO+c6b6b4tOM57r7wMls06I6qgO5JZev+7ekxO7w
3A/LiJgzeD9r1O1SvrobKaBiwFygjPp9uPwf7g4DFJg3Ms3li2MXbrcV1IkZYJIJNCKYKDTvQMzV
BtSi6gU9Da8/gbk2d/n4Qk5AqkaDw+nO/GNWvVlvYMEgIv30/W2JucZf70wTdDKCOFT3i4Oq8Rxf
tYY02HWiVbtnl4/ynkQfVHPf3KjVr53CkHX++1oXB5WvRmONrxQu2dB5XeWkA8/PojkHYx3ka7Hg
oGJ//3iX4KzPw5FjGBY/Iv8qp9TXg9hQB1/uAi3YqcA1kIAbUXG1iDmesfTxN1DainTwJN1sgl9/
r4JmhQuwUKz/et1eqnINnw48wGuQinuOGQ4IokCGQ/itDODqe2X8S0fQZm2p4vf/GOQz1KSE6zOM
ybUTsdYmyiTSko0b0T5lHRndjbd6OfT8fKtoziOPAAqCuefFWs4Hs80CFL92LjG/SOppLe3VQhMz
JjpT5doYa+wTlpL/0ct7EktORh/E54AyALZe1KDNmU6LpCZIhn1kLW7pSDy5QMkcda6jcNYS2lNw
dP7g3+iGXPsugi0mQ0QU3fmLOyeYyomJB93OLgFKlt3CkOxZqy8rGXuwJJ6xGL5fgVcvyLSOViIW
mpgHfP04Da+F9IxFH6offB+p3UThwQDnCW9JmAp+f7VL6u4/X0Y3MQaAV49U2cV+rmWr4DFkfydn
T+BU4EhtMnWbnWsnxxrZRpMK3dbh2TVEsdro4HdDWrmv39/FtezXATZOjQEWHzz812fmKOvDgYJy
p6ont3rq+g0iR7Xy0tn/95eryUJDQDX4E1CArxdSM8mzUaoIdoG8RKEC4VZ11RQnjWkYjPvy4fvH
urLPINwqJAIQ/m3lk37wxz6L/T6AM8faST7lVkqqNr865MoeJRSRHNw+NK7l9lyS7gO0KVRezAu8
/5B6to5aE2rtwPjUvUijNPBNj5wIrKG6hwsT/E67G5vkyvcTjA3MKOm0/M3ZkCq99tSCqzp0Gtrm
2LoPnbXPhMcaKn/fv9Rr1zJUVApAUCgYRl08YdopnaKVUbQzRn9KBqwizZ966ZzXWsnOje1x7Qv+
ebGL9WJ3lR6gEcDCjHBge7XD56T9iTuy6h9CWuM3S+1rzSPtzwtehBsp6KUYwny4K6tN077C3CQn
33DoYT1LBYHIqY0iqpzOHKhn8QmFFeZn7o2nvgTMiKCgQYtBvZEvKkjtX7dJ6balW2EGI1ZRQ7/M
MDjc0TTXkL3OkVTmHhwySXhiJpq5dvdOttcm965T73LsubGOuNnTuhaovtzTxZvp88h1Sijqux6b
Iub+jxwhVlktysQ+OBwMYWsjaI18qC+mPFGG2C61hYoCAi2Z75fgZzV+kQRxLyD6CJwac+uL9kBo
hE45GiwLx37VEVngwCZuSir5vnbOW6x/UzrB75Jx1+I+F3VrtbU/S7TCEFYv1URLfvALTZP5kL4W
ESF1iDFIlGBX4wNlUveoKJgr6SyR6H8Z2rJJBkyzOkDRFsqr/5S/ubPR6bK2QAhFddNQGUO0MdQl
0q+04w3E+cizU3jN2bOWv1cahgn9wjOqtTcUc0SVpuItff9qrm4YzRJGDRwnsiV27x8hzyni1kgb
m68EMzFOpwvb/XBBOrI7LQq2j++vdn274CNCVqGRzVzmyD6WObkn6yBQ0TUMXzOyiyx77huh+GHx
muL+vorluU9mn4bMUsBXZK837kEsvL8Wg8GUBAgLZmqXVCQjIme06s7f0X6g4iX99jzkff2fha9i
OSDkNjr1rFKs9umNa39CnP6+No7EpCfY5V5mJ1XY1Gk9puEuV0xaG8hMVpOIoVplH936LjmLpVSU
e1aDk3wMGPVyP1b85i0YGrLGqNvpq9EkkDd5qEERvvFqLodt/wQS49/7074uB6kJ5cBq22in2IyM
fGJGcJ9oA41jY0XnJ0/QZfaeUCSbaBVtaFSXE+4jlbY+VJ3Raee04HDE++S24jsUlOik6w8qsTDH
8ZEGy7Yf9HVovPhUxFKL0Dm2j2Z6H9H2rkJ0jhm+2vZTMgT41uOv7T0AuRVhVLwk8bLoSc3V/kSi
JUsfNBNEOe1IZ7AHUoRCtn2sFHWns3xUCr4qW9h0NkRvR1KwPma1JR5kAKqyUPQ6cmbdYPjoPmTD
CB/HnYsOlY0TaXdy6m3mOhOG8xOMm6d650Lv+FDZiCkG8I22lzrqy+hV/DD+LrROor6Rgzed7lBe
LqlUpwFiErRcPTJjmgMijwhO7HDqv0Q0XODvcsaXymvrIT1TLfnqfQyEvN+LotUtU74AISJAUZ2+
ZrPwIyzy4hSQSb7WYdCLJr5Pn6XzbZCFIAz9Dy89mzTAOx6J5pcwA96Bo5nO7WCY2/zQWHuy9Y2D
IGaSvpC0xyTJYrDipuOM1SajEGI1NVqKLygByJyhBE7wJ8aEbg0O4ZxgZfgmOvgm0tq9dyLHFAlm
6H6UAkmFNXLEpVsg04jsU5G57VKjL8UmjnUWfHCocgol+nCBs2hRibSOJpxp4Z4k8vNAQ8Hf+wh5
pkgBSRlJCwt2uESj6/ahcCVvR4Pu36V+eSbolV9GSG8xAd7TJZfDJ4e2tErHUAKjqcxubK3rUeff
y13k7QOIOh/1FAJts9HpfxrWidxSFE0sHVYE9bho4ToMemTIBd9f/dazXuTryug2Ze42vsjXe0iH
zHVYja4yTn2WaG1rN572as4HzI6RDL1j5vZfw0hE9zAvwg7/IedcgoEaEGBj0LRvb6n5iBv/K55S
gpP0QGGlJvp6oSxhHuvEXEjxXzM3XXluvaU1e7P1dO2BEMfW8VC3cCnWL47JYlBUvVJI86RqTuZA
25X3R7Vzs/K+9qXI4RhGAv+k3L+4kOXkNMhHKRDLRGSRSTQVmWO+oQMaS8vvl4Uiwvnl6/vzauJu
/jj9vUzqWrXmavB/Ndp8irvvULM3g2OmbBs0yAd7EFNh9r3GQulu6VteopM/zxuLthRdDRtotXPx
uN1YjMiRcB4W+RPTDSOWp4w3ZXWpwZIVxM7gjGkWOqPxoa5QEBggLNBeuNVZvP4i/riPixdRpiAO
qhrDLK8QrQ6ai3W5JN7TuBuaeRttKrhc2tkDpPj/6dBh8vfvO7jYLEpTq3qucG1GSebI8L7djxg4
0dcRwZcS/sZHv7Zn/r0e4qJfP3rhxUGc9FyvafMZowmDfgx6djLq4EhkoPklpu30Z6y8WIkzLUtO
ko7yPDmyGEPfuBuxQ/9agrrF44NfoZS6uJvWsgcrNsJoJwHVY66l1i+MhsqhnmQO020MNlzaKufa
frpx4WsBmfYdEGbHRvVevYj/XVq7cTy6wc6qN7b6ogfvTmQtlWzOqKCAc2YwFVIrkYrd3nfiZ//1
0MBHBRLNNIHDf/0EZlN4NLL/uTbJgxDxHtDQ7yR3yaEgVyc2PGOAtSiHRAseeTp0SL5/Adf61fSP
dMPSwT3Q57t486nRuE0dO8HOoPWsLf3x3WmWdJVKjCDGO8u7t3NgJvTJE/VDxtg7d5BbYdhDXp4m
HzSuxRk9AldNqOa+vzf76sex6MMwdUSh9PPe/whMjSvlfeUwXgWwsRVSh25HMmTNQqxz+lLfmYzk
Xde+85IDC5bjs0vvDRDccfUpWloMZ4pxt0bV2Dnn5FniDYtpYMNETtQZVFi5ry51THplgp1pr239
qGnIwbwjoBj193yADlvvbp9GHtCkdkFiIIJxIEZz5KPkTk1wkCB7SVuTBArB8KXqWvfCR6dDDEvt
ZmGnbKqhBsJpnrjuohoZk0ZgoK1+Jv5aMp+yEQrfcFbbj6RFYwol9QIMnktdKnajVx34CiJRNVHh
Rhyf4qAPpaUL2AjeDXWKDHX9+zcvAu7lyrQVliZqk7bM8vy6MvMxrgQYhXZ6PGc5MDFg0CxaJ7cl
IW5d6iIp6Ua/b+2SS1XJHCUA2QbqBbjxSI6SSmfib6u8NuFcNC/64UWMtzJrEyFhBorg+4e+VgSD
nwNsr4oNcfnQttXottQFtHDrjSTdpXY5M0D++ohv61umXZSo31/wWgj+84IXjy50VIrB44IeNlUN
+rg0qEvEt42u+v98zz8eTXyEPzaSLeVKbKVcSQYa7eL4khQ/zMrG0HSf3LqWdv2xLA2aPKkSBf7X
i0Vh4XlFqtKtLZ5iWhUlEMjk1PO9ZEjWYgQvoAMJrAlDwexHOvt6v7Ow1QEnYDAH1oNDixxYPjQ4
RPtoruFaA5oDQUaIAyrUAMyLgo0OS8cbsdaB9OUj3m2IyeZTLTFqE8N8MdTX6tX3H0y9FpCQI6BV
i0QziskX77ECUaPh6xjsqL6ZfBJWBk4KOrW+tUlLdS6mfMISwvCZ7VdgIZRTPxI0MeEtAxuR2w+H
rkr1YEORF+XObbiGKrbmX1v3j1u8yGGilCmZpw6B6F5biKsS1gXEK6Sl7LRQzvJ5oesc591JC7Gr
o/c3DAihJyeAbSowN6mNgMmPs4DlQV1H9OHcdSl27TCHuntjxHQ15frzjV6kPY7vtQ2aLgH1Fy53
OjkI4FvvSQ+XUkIYQI9E2dW4V1BfZ6mBesfH95/02uQQbcH//qT2xfln4k+qNRk3IAp6lQVKz30o
sH9+UtIPTBRkwv0YvH1/1auhBvIUoCFa78rnFvpjP7qZUoL068jvSwwHsBl0dwV+mEx/M6ox4Dy3
xV6v7kobhVldpqD4C6rkt77aaU7JrnQAg6dIz2krVzLWYrl2brTVSW1TpKzOtTnVcEgtjfRcNQdT
vTVVvNr9s/+4k4uwVzMHyHSbhyfFFod6EzMkTM3xsa470NfGMtc4fJ23oU6xySMLaq0Xf2R0axI6
vv8O1w4fh49A11PGaPxStSpELdloe9vfZc5DDUKSPnClPRjaxs5vJVpXPjlMA65jA+1X/mJglnlh
9b1FVKTfSFVHjsvZRlVBBqUH/wv035XkkutRPFJAUhjbF0d4WPcVwljMzOQCNywAi/TT2cxtUW7C
yF4bXQtNWd6n/DaRLKLGoP2R6x+yG32IXj01u0DyCCtrCve8fs1tqEPGvine1XFeB5iJSHsKb/5E
NmhEuyqD8YQYH0baOCUuzbSY6+RZdbTqleVgnNR86xkc5MCtqW2QCWGzzYAjDKq5FnJ7cvzcvNIQ
ForNKTiV0lnlbXk3KLQcH+GDQ2yYV5n55Kq/LXzf0LvOe9yUodu6az1HsXJ4kZqPiI4U/+YUaE7L
lDlrTiGg4qGTaEnRUUabxY28Q55szITuY7XOuh9h94rfX+cj4JkjK55t6+K32qrrkCSstQrq0LOu
Lb9feNfSbp1ZJt7I0HJt+bI30siKE/syJ4mGJ18ybhQVGX0C0Jjux9pcGvJjB5Ib0PViBNLmoqMI
qEtOESZRUPw2i6nISMXrj4a3bPhlxj++v8HPKefFOSKmdSjeQPCDUXBxije0WaXezYMdhGaReea9
uUjcD3B2gGq0AMZVD5z+GdRRkkuLGxfXr+4WfJOF3roMZVkcxH8EyNBrQM6mROUa6XDdAjXP/+1x
n8A/IjM0LeihxrDrtGweoX9JZzF0MjRi4inC6ODg7xAsbBpjQj8VoedpLOQc7VOcqHO+pskg7r9I
O6/ltpE2DV8RqpDDqQhGiSIpiZKlE5TssZBzxtXv05rdHYnmkn/NlmuCXbYbaHT4whtEFJ0rB6KP
VkNSoCWRSMBI1YcAqlZYfJS9Ne8zbyuqthblANGiSd/V9t2u7EUOYk1pBtdm6NGu1qhvZfBmbmQz
vA2r8VaR6O8kmnbjgMyQ8UyvIWFpR7HggxaHHtBd2SH07sI62HsDzszdzKIa6nS/fad0x4zah5Ks
U/+9S02cDZdBhnSinbpVspHgdqRI0eAOiIwORsLRO6F5mxB70PFL7ms7ptmvLyX+Wmp8U3Bvdul6
QA6vkyRq4IfUN+4gnm/Y7Vjd4FfouB1882n47UUSehzVwxh3C40IoESAi2foG5tJzVzSK60eMRSF
yvJbCepfn8Azb00jfgy7TZg+iP+TOEGZ2jEf7i3E8m50Z1H40kKD1BBSkjbSaZYi8VkF3PT5i0jC
BGhkOiq+f5eY+dK035wYfUrgea3uAWXM0EEPXDRCH0L/OMkS5GJz7gfFlQ15Dj2uC8wSBH8ZNqt8
st7jJkqgzIKuGQrz0YYAV5TQD+dqsLHmU5TNAF5S5xfNA1Y9OAQFByV4KSqKtdl7qA4uxGYI4y/A
66jvC7wgE+bpyChxikbgHrUE9TIvWjuExCKbMRoomnIzc2hMOzRXwgILnxFhDnS8kBgQ9XlEvcmy
43mqoAvs7BVr79EsCdJ2LkrTTl+tWJASf5eeXduCIkz8Y/s7suDoox2N7NX3DejHSq1PY0NNUBHv
zV3ldTNwk7CLcVi7vN3P3MK67AidL80Rp83J1HuK3cmRVX+GrNCry+gnXhRUXK5Hx+eiPR3Vdox0
wAVZaBB8fy1pmKTR6vnK5HhU29wisxZ1v7XxXPYt5E0/BBiVk+3yC57Dd3wd9nQ2U1lS7X6KkYhR
DkperDrpdbCtmWZh96se0Pvx2HlauhDsiMtDfwp0nH7IL298WkOBJmvHQTKgg2etgzT9aRsv0dDe
VNKtCtLYid+NfAUuIk7gaBiZq7P2MJNfmOExGmDod5u0cwTFqEKaz/TWcXyARiz5vwr5h1BYDdQr
kPpzC+/r856c/ElegLFqumAHY9yLV5mxG7Rta60ofiXF8fLknFt4X8cShfEvt4zXjSiuSKAidWzT
icgqFMDQZAQ1dbW8e37lAaSDi/EZg5/EY5kfq73qsQS4dXDu4ugWfUEAfPR2GZAbjOjs8ut9Lqs/
vv2XMU8i7cIfoaNpCWUc9RCq8iLjphYtV0qrIoBrQ5TMVIGQtfpyWRmjyyRbRIK2COvCe4EuFh3d
0IGNFV55uDP5CAgAG+EUEGwq6LHvcx+ndSCZAZte7EQJA7V8I2XT9UD41EJNNBe+DXSy5cdaGzLL
JvExp+JlNH9EcvTQFsK6MWW1P2fRLcSDMSruxxrUP92jesTpN9gwSSA4SMmMTEZpXruj4TymzU7U
/SIcCcEx6tgv1AQoWntEphbhSDijv4Y+XZcyMuGc3YpdbOyuWsHi3wL2Jf//V1/4f2bxDwpdZbR4
43Uc01Rs+167qxT6Q28CyAKnaG0NsBGlIlhZ2Bv2CIEJQHbiTO821NaYMET0cKtsM/kabc8NNc/L
j3f2G2vq32Ugmc7O9288VV5hgTyiXKJuwDZQ32m0g+KPV864s0fGl2FOjozMyTOlnNjG1PBFBYaA
iM9GE5xe9lUU7mdO+MemAkZtEiSQW52iiHIrYqdU4tCgJtFjYWEqz2zowBk2aayi3J5yUU/zEIqG
zmViK+PcirpF21QwdKxd3L9bkoPnzYhLHf721UYbsKIubooE5Yf+voFf14733fArMg9ehoKQhCS4
MlNDAj+jJYzVwFFhMYquaJ7A99b0RR1SiqZBUKIBkxjwSY18QVdvLuSXRSQS9tY6o67fCgvZeYOU
U1GjauDByEMf255uruY35487jQACCU8khU8hLm0sdQqS3uFdKVPRK5/BaagJqvT6pm+WdE3xYBz8
a9I5nyjCP76NzomngqxBPOrkkKWh0ut2w/XeMQiTIrArEfvQmiDjVOCyDNd7LTvlKDoBII/8yBIM
FFH3aiIdCzhiW0AYWFk0ZFo1Fps4CmRbwYplld+qBoI14Cc0lX9MFbX27t8sZVSRZLayTGHiJOyK
27rySolpY5mE01EztnEoC/QIpPqrR/C5WiG+P/+MdrI/25ETdxCjCeJtgxMwqU/juVYazAf7oMgw
cdfF4K2S8SdwJGI0MvclkiIDshjP2FKi2E8lke5FUqUzuZA2AqMh4JzgCK9X6sTT/Plx/3nak20O
+MivGlEuRw8JN2+USClfdT8LXInbOc/Hkrp+bYsV88egBkpHKDJYDm5534+wKi0UJ4sDYlORa/fv
ZsKpn4GR2/bwz1ShEqEgwfI2srQcfwWgJdUgOCSHyyfp2SMOsJxuiV4hjmrfH8Pxcx23RC9A3uNd
NGQ+wSIDnnbrqx3B81v3y1gnF2Zh6yYGerwyRW5w7CU10OiZQIV6KHV3sWuv4h3OBmL/DPn5SF8C
sSyd/NKzGDLTP2L9QHFad47om7DqL8/jOaiBDuH8fybytDmROhmV/QScvp09V3ow22ZkuLDNnBau
818CCFUaGKzpSzp9XfQbXpfY/xQBKHRcfpRr73yysrLK1gl/eGfAdcSeMvPKrUV+JSKwy0Odq7Lr
CobmjoL22Z/Gns1k2H2Z69Q5q5sS8ph/UND23KUH5KsClLmNeV0gaUOR8OHyyOdeUkiY6XAjLTLJ
kwgbzkAIRrYBZVkilYqosI2Ua6DjDAHd7fJQZ5Ms2CqySXnVseRT/YvRKYLeHICzQz7OYGdnW4Hj
E+EaHJWeEtYHIDWo4M+Xx/3sEJweEV/HPbl06jrN9EqRoe3DC1f7EOr3UasOJgrpuRYfbavDFwIe
JQi8BHMEC8FYAejnoqHVnAWHwPBn1rQd/Y/RSBfG2C74dcrCJl1uvzjUxm/x8FQ5BV9SQDF04nLa
2ZyAR9s8cmkhzA0elKrRVGDJxEN02Ej39KYp+4jaU78L29uIeudSujN32bQeIYF22NZui9uUNhRx
ro2VsATyTRSCBa2nbFBPUbeG9dw14JFvyp9KY0PfhmYc0qNu7ZtMOUzt8Ebc6HT5OpTbY2kffOQ7
8t7clQ5Fp6l4uzzVeNCeOY6pm1KQFAaf9ulx3KZFGycN3Aw/4Ft69ClsJ3/SY8w16qKdp+xfOvpY
j2BdshzHN/xM5pZurwQrB1AH6CkbA3OIoXn8UlvauhCbHRqkMtm3aj8sWhQCnGKY4Xu+AuwjaMXs
SFnkS+0aRqOP57qkPUuQ/H2+NEWgWE92Zl/iTu9/lNZiMudx8eHDRbX1Yt14wP79hwrZcuMhLad5
6+S4aTuwg3d++67EPIH+UUz2LNbbT4SDMSKEhh+QJTUr/IhmjXkQsSxfXAJxkWsWtH3BQDYmYR4u
I9r1W4mLuZVYi64FTcmX7R1vBmYz1oC6UkVjraGH8sm6llhzjolruGHeMCNjOoiCRBdkbowTg6Z0
L+J9ycLSklipFLqeYGHAIYIZR1XkSAqj+vInv1SsdcFlneiY8ctaC+erKztqXymK3/LWwLQRM8N1
GtUbARIWjOcIhXNBgkCNEsZm/VOsJnHi5lWwGF+r6nbiTeJiK2rhNcw2TYArEMGDQlwuxVuOSvvR
JtXGAybBnSsgqyRlpn4gWqH+2KUKgsbCewb+0xNSRl77ESjPcqqv/i6T+vqwYgXdhI2Oy20EnOQg
nkW0wJQQ3xpHczu/24VmuCxiZd4ZoUvXeiqWWjwtK/XVKZ7pmIMLEcD9VN8Kaq/y3jQU8OK53oKM
IRaS4MATh9jVIaLYKdO3goY9TO0i4shL8/TZa7G4AcEQ0SROFYVcE1C39+Z0yYMVrT3BaMf4snis
sDGVUW2oFQ1YxH1yLHRrLtQqoG4KMoGkB8jzUEfVw+c+7Rd1ly3yON2DrifI9m/KCDBwTkhHBoB4
/9Ln9/JgFowLYLissN8CTj5k04wOr5TXz+iGzQR1X6BOgkaeGZO+8dViEdJ3K5sDJXChszoHkia6
2H7wGrIDAvgbLQqizayMup0gvRKnih5OBQle4FlCvyKO1HbhkKE4RUNI2gYsZw6XoTvISKEOyULF
QMvY8fa5j1m53M+lfNFHO0jUKDfUCP+n6Ebk+ntokvwgHUEhSoNO3prhSvAlTNDGNQWNhGXLbZqk
7SqpDmoi/VQ4FKZGW1lGML98Fp29br4eRSdXW2JpTTwEHEUMxWEjicatiJBBEOsb4NoN+vItnz1t
rwQOyrm0muucmimISePvQ/JLtNTG9RhaPhj7LjfuUbSX95BXgvSHni8E1xLuBpD4GA653eYup4dG
oIhXhCGtL0/BJzbs9Ob7+iDiQb88CHBxKaW+E9+R4Bm4A05oxqM37YoQSgZAbTdcfUr+UMgNivdD
/KqRMNHJ+fxQYp8McbsmdkAcRWDj78X3o9dOe3TqoC8Bbu/lzJx1089CrgQmbhLeAU+jeuPYrop7
k+42uBYah2aOU/hY49FFHv5Kx4VOleh+iMAO9+mPqax4sCOhXBUDvyqy16BkoXXJMs5Xk6Qiqlc+
RijgXZ6gs000wIy6CLx0YR7xfYKsmDRfzkcESWBrVPDPkH3irB+WInmawOKY/pKqC7CKxLomhnKu
zw7CwNKAcan4/BknXwdnqqQb+ja668fxFmYyyWSZPMiWhGfeTwILcTyRvHCrWRJYtf8A4HQ22oZx
hXw0HU7uNREeflkgcTa1zaQCMuWTioBHRNrSpldfUbKI9E+ycI1aqEn/P9mkHG2+0S7R3ZnexNF0
+WOItOV0sYL0p/bvYA8Oi/r7s5DKa1NnoIdDwZEcQyDLqpk1vIngEBUg/UrtCyHccwPSOEXbCtdm
gB7fB9T8JFDKNoFawAFnz9JnBH+wwaGbRYsB7R88DdBoeMjCG7RnU0TZZzTFnWkBHCesZqG8o/Xu
oPtar8OH+NnYh7sy3sXpthqF2ot5r26txzZe5w/tQ7b3HvD/qpuZ/ZOzNThq5tx5SpUZPcgsp9Jx
62j7KhI2iUCCLBRCn6s9vr8PhYpy+ax6bM1Zvy0NVxQabvw3+dV6COf1LL71f2LUrCHKiuFcf4ME
1dHZ+y6tqyp5Lok3ftTEA/YNlGr54PzMhCDtqtgPj8YLLnPUEpDKTOPbJHnKgD4ew4dp533YPiaO
M8TMyng/Nq6yqh/wJ7GX+gw3ghfJNWX80LlOUNtYpuoxerKerL21Q2zt1d/F0i16HaMyG6RViwjv
vfIIrQcptVkOuXOGy3Q4LkED4J7RutkuxcNeesjfQsOd1F14DHZS7jb6FuBbdOvt9T1aDMVLjqqs
MufPxlvvCc8L6Tnelke8UOvutXhpslX4m5pd2629yC1+DkARD+0+ebZEcLmUni1OINSw3Ozn9JDu
0yc8E5xg1t1jjOqPd/mLN/2UtnV7MKxFZgIinwUv8g4XjHxcDPFK/5E9hDhhP0SPkYlg10zR15K+
i8JFj9LnPj0at+Wx28vmoq4XKDHq9/6uH9fSTn/WokV7nGrkFZaDsR1fTW+hAHNlDYWuvx/3jrEZ
90DqZCxxcDrU1uHBZjD8g2/sx+De/yuybpYcncpBzWb2bkL/72Ad8KTTUTuMVsUmOeApWa+GPciD
8BFD9uk++F27mCBLi3yt/qJ0hMgOOontTfRSvPgbnDjKjT8v/Rn+uqDIkrmqLY1b7N1b477rF4QT
AyvKwyFBuQ3tuYR9Z3svv0733lM3uha0A+1lwnEwmQ0P+IKZuF0hUHboNb4V4r90r5Da1W7w/nlB
6PhoRAtjcpt8Zb+KT41g4Ctt4gfUWhFDBnnnu213Gz3H+Y4J0JuZcY/xprnHiOOlkrUb87G4L/fl
rjQ37UvzGwUUfxcqM/nOfPQVV9qW+/Ex36eqm+4d6j/6bLiXbzVEWLGI3KUv8q/hEOMqnrnjq8Fj
wpKbSSh+7ZQH/4h4H/203/V9SY1s3j3Vh4wgaAaVTX2Nkq2jzK1w5+FjKs0rLJl3wQOiqkm1QMSb
n4eNOxTLunGrhpASwCZ955mTu9MtBt2WRKI57x4L38WyN3SVbpa5xE+zTpmH0oq1nONZgwXQcFMB
U/yBJWJAvpffoFhGgpFguvVDPw63lrVo2kXNNusggC/M4B7D89afq+1NrqI0faPirCADtv2pGLNg
yyu3NyN+u9EC+2YD1fq5ms5o5csYYhLfEwdT+3tTtmRU+WO4k3fWBunANlhoj9bj9Fj+tCJXU17E
qVS8lxK975kszyt/I5xbs1WDv1G7MLT71HHJ6MKdhf+OjiQtqI9Mf5HVzFymVnCIzHaLaPs6QiXX
hEyc+Cv+nHxI1ZXziDcRTkROtWq0Gzt3qyNJMFn0EzrkAJjD9qaIl530UESuj1cWh4x0EwaLy3fN
OSo2JQ8LKjY9LkX+o/Nhh8ow1KjAAGAtERO909T91OBwFM+5g0UxNTugc43H8FvYb5CS5AqaqjnY
u2Z4uvws564hehCwngE1OLp+EoOEmlcHSWl8dkeIAoJyTlgk9ceGGP3ySOeKlF9HOrlhrR7xzqzV
P6HctHsYiUgHYWZ0E6zw+fJYnxaIp9e5aSnCR1AV1+vJYE2h9GWjMxjTS6K5V/3B9RGEkC3amPKH
Rk0i7XAx0gwOp+dArVZk6cuEK0mVPya5Xkvkal3h7f3g4AToXcfyXZhvpgwnoNR2m7ccjyLFuBcS
AjiuZ+mhFtDsqFg52VtttTippjgAPOOlUsGHiAp5U6KWVXIfko1GdAZz1du0ubxu9GGuym9+Slaw
8UXagtV2Smqe+G9e/l7pbwQ/Rg2QxFmNYbMotWPSlPf8h0wOsUT9RscDEFTYjOGMHIFsCZ8h+tSj
E+4lVD0zpXcda1yNluYShW5q/SjxGnkG28FUVyHdijYCV0bjrdNZ7cab1bOni00tT0u7wULpXwEe
oJQJ2XpaZfz4Hvs4XZD4TUZ3t5KfQ3U7Rs+eWWFiHEKTP0CtiUigSRvHqxzHc1EeOiEOQB6GZ/99
HzhXOzwOfegEgbelOlPqqJgT9wZzYzrk4+/ruFqxzk7XITE2WtKgeal0ngzYqFrfBr32udO14B14
+kYl0OGHRhqN72sWfFxe+uc0FehFoMuDgYElmtvf39GXJcuTawktDe+tct4/RfegTVlO6haSULlJ
oOyQAfneVlB5M0OetVjIXpO8OTvVXx7jJL6tIboESZp+bncAn6gAeijSUrzhONM7pMPZepffXD83
2bYutBsshcT31L4DQ/ViaioNgh6JoNUH8xELyYToJ3gEK1zYFBeQ4UOODxWmYjg22VxBtzgAvyCs
cwL63qz5FotKE+7NTH1samvGznELrb6P9SMiFKSIHasHCFcKx9zQ8HYM78mhVThYoprRgJmgCjIT
mX08vIGoufKOIis7XU+QQkiaTNQizFMz1k4u6yr2SVPomTOrwCKgBl2FXNlnZ1KQPhlLmL6eHJ+6
3udOHwxIMLTNkoJp4lFd82ehYi0AkyF3HCKF8UPTSszZE3QW2yfDh6mU3wNgBE0ytOZcVDs0Dwlo
flNWq1ADhydRha7kbOMQeegBIAO92NXesNC9HWUJqOJeNM7U2HiRiCur9s2RmoX4M1BAZ/pQu4UJ
2LUDUVFpdGTxdJBtJIpxKHBL70HlRlGjcj6MDxXkKFE7y0chzPtGaUrSur3Jl9rXNkallMZ6FWsG
zLr8ZJ4VS0q4uanMoyHEmGL4BFoJpkPm5yh9Q/ODVK8NSPubeJrqe0wuZ37/q0BVKZNvQrCRtrm8
vJbPfucvH+BkE5dW4DcF4AjR0ft711LoN63D5VE++Yt/LCdqMKgZgb8wHfEYXzLw2pm8IoqqWGAj
un08uiUKRqBL73pWueiNSGn6QA1f6AMY1D37hJi8/1QxaCRk6uhB2Ku2uVcRvE5uKM5MBjzga/oj
Z3uOdDaBVIDjYIefzIYUjFnjaGVyx8Tfwq7+Gx7/u4z2PFur/gs1Ih11PoiFwBvRhDmZlTyK/DQR
pDOKkZDbYOGzNP+T/vG5kOiT1PxJMEHb6fv0x3Hn61nDQBA9EHYSNRCiL6o+JgbZVF4uf+1za+pr
J+rkRE59uULXBuepXj74A3VQwNLdsv8XrAmAL/802k5mz9cliAwDL0XZUZRRdEr1gqt6lR1knn0h
uBKyUHWmjHYSuwbaoDSjlLAsOIEtU8i4DtoHWDl4nXlsLuROndHELS0SLfRmze04lZQCaJSATKeu
2FG+71g9PvKr3ABU4bSpuqUFSNcFxq0FFJeSVKMYSAbc2dF9Eq5F3TIYsps0bRYkYIhhifaADiSM
/gugaS96Hhgg5npRCx1J4Qxk1UYNukWfGK+ibT0qm2zISWws1+7pdNJa9dThRhvAmqgt3b9mazLw
SE0SCvtU/5byd3uyXI860eX1cC70dzQk2izIzUKI4fvqS4LckBJjiu6yei5ovJkvpJhj4gTaGJeH
UtSz34qkRxcC6przeXd/OWkqr9KNuGZVQHAh8hJEHj6X7Uz3qrUnSBf8YIlIGWq3h7hRMC5gfAqs
O2DqaKhnoPs14wOOmkDYpLUJ/nuZpx8CmunZOR7RobfI9IkmZ0XnEkn7EQ2rYUkDLNJjV28F1nwm
kPeiBUuBD9K+aj0XdLOEhK9ouDCyaBAK1VKSxtqSZ0JorUGsSwga2iieCB5KDRyYpRMqv62scRvs
dzE0RcmY8rOQtGW1s2T8mDtLtjZBWwnfcoGr5zbqKUgZ8UfgHzNtmqO4m4HNLnN70dqYv2AcBs4z
jBbwWkVnWu2ztSmnwmZKcIr95JcyBDcM49CSaTmuHdUV4Hs4DGHvHUw+m0HHF2MGwaMki9HodaNB
IXRuB7w8uzzPaIl+ONRRRyJtJaFU1sTA1IttAttSouIC1+3H2OO+lKGwU7hDD16nOXgtpqxrwy17
5yXImisJ6Lk4kVAcWRPOP/WPIrhTIq2vWEAuBLnHO2KnRkROy5nCK3iSq1CZs3cJSiAWwE8aJKiB
fl/1cqTXqT6MIG3JdkFuQCeklch3k9IPIWgQFtehVGdj8q+Dnhy9dpa1hdZAaoMuw8orJer7/bNU
SFgtAezoN6IPkywREl1G3Lr2GAqbJwnl3Sv78Fxg9/VBTm6cIm2NQBEU1T7DQ3UudJ0dvJNZoWx9
hIYEwJ1+31VRq/PTjhg0kD8TfcRTh5Y8KfsOKs/nVWeBHLdd6n9qQsZXCIwdt6voml5+2886yml4
A33qfwcVa+/LoTPmqFHbI986zOZc5EL5mu5Cob1L2t2Enl2DilGRuJqe3naxM/NwYRxGbFvkbiHT
cUEj0O1jWrxBexdUEGz88lbwNSramQJpIVQX2HMRpo14FXMBNMa+rm+5g0BMCj6qQAbRSQ+tg4mx
iSwTEDuugAX3vuOqWoVV5LMBo2jwfnUhxe77VqK2SD9Vlt8vT8XZs17kRgZkVhMW+/eZEPGfFgjK
fmUfm3ZOqJzpW6IaurWXB/o/PvQ/I51kvGVfGkNissKI0yjzoCVMwzOBCkUIEA3LrIUqUl/50Geb
Wc6X1zv50Aq3S9WHDGqBh5Sc7d/COCxpIUGFdhKUXTJemu6T9NG3z4QIl9/6yvQaJ5GIakmFUQnG
Lt3eNNDmWf0TRRwEeQUP7vJQ/8cEW5ZQYDB1GqzfP6Wf6UkcJhRPyFgJGhHWpeMPdnaa18aKeuI1
auqpOa8tIPLkgP874MkX5SEmjJfYukKJbzA/ZOWHnqg35ASEDDAxMZPv/Y0SPTX0kJQs3Za2cpSw
awuLN9nzb3V7WgpZeBUZkKIp3LRr3VhZiMMXLRl03rrkQ2BrgZ4IJjk0TU/GMwht9ilFdIRWSWUu
xR2rJvFCtH0rrtgyneiMpQ8QKBeiQVk3zrrTIhdB4ajdCNURoZ6n5ZnbZh3MUG1LDy8qkhUYB4AD
U2ZST75mqnH125ysQ7V0AmTV6ehOwYNDPYAHpdxnpu8yHtuSSv+a+LDtriyJs2nEPx/otI8clVNe
9jmbm1FZ+WxuAEaCOPcfKMKcjeO+jCUumC9HKumSbIUllAJSlqLFLm6MXM7vq6KpZ9/JwZBPCKWD
rz25pmOjzjTSfmwlUtb1SA9jKSh0XFG9mkG5e768q84PR3xKPRIu1ueH/fJaVJR02gbUVVgbnN+G
SGxlJBmsgxT3Pzi6Lg93fqFwNZHVahaZ7cnrJUUQJZ0M37tNl90iwOlpGIlr83evyGk40ALe69da
3GcPqS9jngQh1JULVCtyCoNwasoNMppEHbwau+j/+XYnUYYd+5ZXh+g1EdjT09DRBxJkmQBjNH+n
tnuhwXFlyDNhJERgyn5IrSuIAp0OaaUGkS4wS1Q3EPvnVORcQtLwGcyaADBSbQSS6HGrZ7SLuA8S
9HpEScPrnmUA/E38bMb2FRTQmc1CrQ5tIh6LZzslHOBlAcLDgSUtp5tpBCUMGhIbs2vzfebDfhtG
PMaXxWuqQe/IigmRq30HR8KME1GKXPNf1HTJs9mNYAsRUzFPVi2AFSktVf+zWQQrGYyGZbxBBGAd
CXDOf8DIPIPoFKLXaF6j82SQH3x/taKzwy724cVRoOrRxOU/JITYxkCa3Sj1wWuGGRKdqVbDpv7Q
MmNjmggEF1fy13OE/G/PcbK8cAO2oxKg7V1RSS4cMeB0AKPRoEyVH5WvUazxZxnCp+SUzU9KzrOJ
nK1PaCdW5I+4vPj+ohzCJ+Q3KwpnUfd0Zf2fWWqEA1gb6MTXJoy5k4kqfY8OFlFBSyArvJNArlOJ
bcwPqMnUQIGyUIgA9ZwRffET4fcBfF0AhS8/yZmT9OuDnDYUswZ/lVApP4HrXjyXimVKFRYHFZor
V5VSzg8moFOEtTpkou9v3QHMLT0TRk88bSnWNeAqWJF4ygqW9fXY9hxbkJf7ZzzxPF92WlhmbR5g
hnbXQukfmcIYLT5Sd6HBzEUlEG6C9zX15qLvnjrvlvnvjRcMrf36Y8IZ1I8ewHSb+hGoMOGpQo4u
nGG05oet4B441q5s9DddEwiV4wKZQy9804sDUNSwhpYEhzw9YPM0zwKqNPUmyw9aPS0p7s6mIgeG
mVNICmdZuDCr+1Jt3bqIlr2Nzn8A3yzo1lEWEBypCxwXgMiiL0WlIJv5vrNAKWQvxGLpJ2Txfe88
4WvDDJoaPiUGUqTZnroWqDngc72JPyREUYHcFQVjapYBGAaZl4G1tKrBSVSf2+PdEkJLlD0EWQj9
CtHZzt+Kgxxqs67VUKgYb1p5Izh/EYE6dxHTImI3OZ8LtV2xW7INd/4g45kQ45xWrLtuPrCvKPEB
qVY73Z2CAiD8Q9asW+Ut5VmEd0SJs7LVrCeLs17Hhz167o3ntlNd4e9S/R6Kd69FEDetFk3nIJh7
0OPeTf03PXnLuPfDcJxd3hbnev6mIjjlmAjKfyq8xKmDSY+P1Lmo7HFkOY7vGg5OcOkHVjSGgXer
kpUrCF2ucg+amvJvSEfZfxZJpAI5zhrV3L38UOdCe8zkEdKAe4G+96fn4Jf1rGtNF1uwpoRpSA2w
SmB7BQwRP+Uh3ghweNNZayp0dtSCboL3C3KkN4NHQ+hTwWHM/OZ2Mtu/YhjDGACh+wFDIEYE2Hxr
03XlrQLkfokPKyhkFZqo/Ck++FAT0MkfMZBnoS4RguYDIi0A4MI6CC4DiibBW2xBLKB+S+tNCbqV
EIfuQchV4XtO4cTLY7csbiV8qkx+Hyb2VFL6MqN1cSU2PHO9Ykpg0QvQBU7xNLQIk9ZDfkAKEBQs
XCIa+jGCGchGuU5AEvfZScXi21gnnfEqjfVAaWGxpcVfLNA+l3AO3HCEm+mDRHnzxs+PjvZKcimr
x8uLQTmXRX8b/CSOiLk+5NSGc4TQSYQjSgJXbVStRe6Ea0EMgOBGYSLPcFTq8xX/G/bhDzn7wE+1
Hugwg0a3o1WVb2OdXl0OVSHOXFK8imM5xIjDwI+6lcyZUOERiP8YvnGJLX2LK7zSuKODL722MYfb
GFxMFBXrCBx7Xju4jx7YqjecAqOcuIr9WkbLhJEsqFHtXbpsbYDDvuaO1V+J3azSdh1H6SymoOpg
wDXVeJRjJNF/oGfdaR2d2Qchkl8r72g3RisvekebxApJaEJqxOqBErzYdJ2QGIgX03DEnmJLVSGl
Oyn3Bl2TDx9igC+/TfQfB5qTqH/yV/XesWX3GHRJU2UGLWEmqtGoHBk6Ag7B1gM9X3P9CrIgJDlB
2xDcUmE2VjXqHJMgnWHLBh1sDLKcZpbKLXShbXDVh+rcvQnwWIHrZhAwnF7SU1sYZtVDGKQcQ2ZF
xEgBlCiBE/iqluy5yIQ0jhCOIBhg7ckdndXNf6toIfiHfR2AJuow/6YCg6Ag0A7+rQkFj+83c9RI
ihUERiBkBc3iQyRu6YedvSXXumjnJDOEdKGFJYsDae6PFrzTSr01aYEoWKeAcOkXKXxFLROq2ZIf
32md/STs8JB7oQqGFXsuqhpUSOQPKbrt9bUwbqPFYivck9lGnJiIO5S2v1Cgz4ii++WNbZ792gDN
MAQSwAj55FBJwYikWcXXDi23jhJ64Hut+xh9j1L7hIa8W8v3diEqSYLZI9STirDelsL0g9O7Kob7
WPR/tWUtY7cAldX3yk90thzsp1BacBErT7FzK/R6UMYTTn1ClF7gTEyAhXomDJ5wSRSmNXJ8bwfQ
Rg3AEnB3WHlCPUjIPtYJnWb2X7oBbG5QBfdybd5J1atPn16Y2qlK5eI2tOwl5P/iHGBg4YJpdOTb
2vbcUa9vqxZbhEh/0kbUsHg109Pml+fy7DWucluywoQg0GkKZBSOF5SjhYMBXfHCRYHMN9dWTK8G
RDQiTJxRRuggRnekmfDJDI+ku9EHNJwvsnbX0kq6/ETnpIkQJrYtLJIRZNVP12Nohbbp2yO67aY8
gzeD6ybpJkb11Ad9u7+HiYIXhLWiJg3TX7SAtAIm3oavVinqpi0pSQ+9S6FWtJRiML/wVQpacUKI
wJT0W3SOdW/VdSHNUlZ1tvaabdq9oO8LkaSjBj403lwCSYbvkjJQMDEhmhHA2b/JdztkNhsfQ/pi
SToqOl7CoYJi6adOd25dKz+fXetfZuMkD+qNxmyNEeMOhDco+fNWY5WysZwbi2hj0jUysheyNAi8
qb7OoRYF3l1HUV+KUW2HMSQRIF7+QmcPwH8e6bQ4bOURDQoVPxNaixyALBRR5rwKuDpHpzApf5hC
6Z6j0DkpzSmFE1mdwauLDBkVNotqbbGp8hd8U9jbPeS/Yao31D6o1qXcQ0KoIOGWatXqs1Vx+bXP
hU1fH+ekWNDKY6kmGn4CrEmBhBTencILIqSCe3mkq28uoqovYWxX+SNq3PCIh2bZPvv1rxJpcI8k
WFgt0XTZYnONZL1TvIRFshakQnE2ZSCQgvhKSH2OfsVX4IuCwDPRmThJETESNhrLA4RmpgJRAAgC
qZgSeLkdTY+tr7vSHEAnVuuQQsMAxYn0IIINtBivwD3O1RhNvGto99m0d7CS+T4rWhzGaikzK3/r
q7AV9GDcaEaGY/2bsOAYic8z2sFXvoa4ak9jWPAElNRsmPQUnr6PK2dxGIWSE9xJ3YukvRv6HX4e
mr6z88OEf1L+DpD28pBnN72FDAO5DJZ+9sn398JRLuOWC26djt1NB3dEi10BFNDV3fhweaxzpSBG
+mewk2nN6qKK005O76zovUd1WAKU1uUotVXVjgPRVD8MgkPy2Z1NtZFwMqwJDptFrWPyi3h7iGrH
YDxq3HCj+VpI0eLyA56dDDHzZP2AIE9LZrbi5dBtp0AQ3X08h8VSJ4kXPq+C/AyE4vJ4n2KUf3zv
LwOeTEjY1qoZxWpwN2kfluphiQCGTH4nBYQWSsNtktYTnWzVUFboELEhKryxpNS8dZCpq63n1m/w
jLyfEAas9b8si1iealqq/Q5rPKYKDdKmPjOI660y4ARfj2m3gREvdc/w2wXoYuTOGlprnSivQ/s+
6dhylWuBaTC617J6ERq9xGqDdwRQk6hvOki/pLgbysgFOemBJeFRvcC5CcZkTiIpLqlBe82idIm0
3jKr61UKoDTNPJcrNWIwHZaEF5ZXjo5rH+4kTIvQZIrDgYvcBow8V/UbSf6FFmpebWP5r8vf7Bz1
EPwo7WAg8rquniqGjJ0ZeI0xBHetIhIAJPYXItmiWA48F0676JJZe6J0gcu5PPa5ewEIEH0d8QPD
xu/HQyhjxFt1DP23bj3gC2o2pATADi4P9LntTxcmgRoFa+4hei0nE2oXxn+Rdh7NbStrGv5FqEIO
WwLMIiVSsmRrg5ITcs749fO07mIsiiXWnTln4RNsdQPo8IU36JFSJixMg6uQotGMKrgzonCRROdq
9lfvtbrm1EIh5ssCAtWE6Y7/miJqR7SuIcwN/IYy6hRvTDMVxOiFX+FX26THyViFQ7l8l3kqlkIn
wSZjKxFM0/VFGHUrKOcFmZ3Aq9J3eleaAP1DkmWD27eAFlHXeqfCvrdF33qqPWLxRZg+4aBRIbsr
fqVyVkEEbOz1bGor893M80i6SqaW+sO9nK0y1AbQXyHgU1VjETd70SJ1NHaRg1ADNFqKSekUrLTU
epfFf5eLwHWgtXeUYnjrwihTmEKnN1vV4tz99AGQ9sBsEKT/J4TZ0EBqV+cwfFcQkjuLHYaKVeks
fNMlQ3OMfjEpiuej5E+pCVen21MQUcanKZhAizTZ4Rq8hFgiFtEkkh6FdwoESFJ3jmNQesEfSBZ6
0IqeEFGJwASKgOjr9XdloQOtEwZuCN0LNbCPC33Ar6zvC9PZU8EBsUqqow8UB9DUPv2/BroMMBum
nzWJ5ZD/uPREqBbVANYSxKpv7Chd7JiLt/nvI10Sl/SmHG2ts519It1p1aZEYb+HqShT0vQpjs0w
ymXfuM+lZsV7X6U56mMGYlpOQ9U2gkqaDw8mqreqMi9V9WgHZw2wnw9HH8NPrXxOqTJNPdXyxH7q
ZzS9s2MHe69U7+Qu93pWzqBW6xxRJ33QvMEw91qqY0B0mHWfZFrzcTIrvmkU5auiPTiwxP7rN00a
TeML4WxwD5cCXE4XWmFCOUx0pUGMil2P8CkgZCWJbgx1LdO0OZ9V4M4on2qXPA5NAddIeQvVoxp5
xoMp+grhWW0xRMOLZV4oT/Bm7Fpe+DS/NGVdgUgy01el+ZZZr8atvfyOi7v49EwHyo5DMQe3rovD
tM7UERYSQokFNY92GD3oZBujOdB7RGEO1XD/4HRCKcjeqNHfgvy+cihxYBnQUQqevToeN7SAVP3P
UBxm0sT0loHZtTTgwxQvAk/J0JyIchPIGDNdlb7iOrmMWv9znR50JMOjDC/Jxs3rc1gMK41Tkrtu
6v+ip4FscWXe2JXX7ljb0AAviOaUeGcf93+mYJo1ZzSLqGbOOl23dhdbh0FHU4btgnyzzcmHkAq5
+q2hxY++/Fg26ZtmamhnIuL2cegUycywwNX9TrIP5nTwi2f0p+eG9o9L0R7Y84gURfM9DFeWXrJ9
sZg/Zbc47lfiGZuqHysYRr1YyB8nMWZ6TE+XQlkbym6kn8ClUENqdRrFzfomTEm5ctl8GO5igWpp
PaTENNz2wbID5TfuabTzzhEpw7cpsf/ORzTKunS4jcm6JpVn2zh+aMgYQBi43KvYy1dkYOS6M0zC
2O+JFGgBG8upu0vU77F/qojFAQ7Kd5Z16AkTyu+a41kaQhO/BnsdFfdR/zgHDQQie5kSAkwxK5ca
9dfH19UlicMAPg8op4uS0cdPUpWWOYXUw+9sVV4QroMWSBuiArDwtOGMA5GYg+4MoLVWMm9ch9fa
CwjmCm4aMmPkpGK9/JOlG7EWxbFWvhdOpQ4/iV2KmVl2LBT8JfMlc0mIl7rwOQaPH2Xwcm8pjl59
fvJhVUZ1DKG8S1tXRdNbfR4yUuL8SCigZkDzd4MhLw24nSayP/nJtsRpcNOE8NrTY4SO2qUiIz72
iXrYGGVWhmPAqyf2St55vz3egKDf5J3wjpOfsYPRw0VXCoRDQDD+9be/Eo2It05Agp2ZjNf2x7ef
x4qCik9KdUg92Q50b4KFJi4XHJFytv16rM/HjyP0ENG/wZP9s0HhNAe1jKAxItIqRLkdxx0MQ7R6
vh7lytf8OMzFgmqSpAQXE9hHa3zIlK1mHWTkJZJD84OCVp1u/BaVrlXRrb4e9woKAOQ4CpyKjXMG
VfWLVzmMbd3U7WQd03rL10zinZpto4wIBpRfrIZoLy0ja69Jq2pa+jKGKmCIZ/xxN3a3nadfyR/c
bNPhDip9Mz1IycZutiNE/l7ZzTj6Zj9i/yXhVJA2ZsLd6iEbaeSgAURL/utHuXJoikdB+o96lWF/
ApNC+PUB/lvWkYfowdaU+xmxIDThYOI3kFruSGgClM6qFZa8X499uSDJB0g+YZ4YGtJ0+iUQP88S
Ixs7yd5nwxuqEHq4r6KzNbEd/8vq0PtAjqFDwQXGpxpitf5z7thhEcXESfa+yPZzt1MyVKfiI4WZ
KvtWoDbx9WOJI/Tfq1eMZml4d4gKINfvxRHrjFoxVdVk7/usdHv5FNu3EDa3Rri46AzACd2QMYKs
71XnGRLx109wuXsvn+DifSUSxMg+QfKONHiB1dlQv0ZhuVGUm5XCqyNRIYTUZyISd3kmNUOgyzPO
4vsgfkS4z5N3U7HWpGwtl0invTgxihpJyOrbB+6jmh1yuJi9HXpfP++7rP+nTwZ4iNNRMAwvOyiI
usV4Wjf2fqi1lTSxebXIS2OSU9ojobmq9GqpBS0ie/mrmp11Z14byYvcVyhUNVtHDdFaZkfrzaG9
ZTr6KeN6/xiQYzSqNCr1vIuPEZl92mdOZe/taCPPKolS41o4L1mUZoojlr2UHDB7yHpuzAJ1FIi5
xa9UfsAfFn0PH4PBYtcHDsAWY+enmyLdqk2N9BZu4bq0NudvWBk5Q4aiSg9w8NkcXQN/7m0UDWcn
ms612S0JphM6W7H2A0rb2fbTVUxok8bls5mpv3kb97EV3IhUrhwOKuR10MR4TCCJf3G0OygG2n7Z
WfscFWy1PM7GYXRAxnJEWTeukVtDXcTKqt5SOchaa8/Xrs2D0hwBC6TTTm5uFOSvrPZ/n+lytfd0
psa6bngm6VsxynhVYjADW+0WCv1TNMqagSVrcq6zaDhexRP/c+BVGvzqSc/tvaG6Y1rsEINIQIiF
OukzRBVcwiv7uUbZqQNxMU3rqfpbDn85gOcO8bVnu3izyJEidc/UfNN57MPf0fx7atsbH/lTivs+
UY5/8LqC/GVdfOVRw1ARVQ57P1YbS8oewNKuprIEPZHxKUxQG/GGrCGMH8Xy7BE5X9jmJkW2HiMb
KH4JdubKigzqxoGgfj7DVXy4LEXjQMAP5OKCt0uthjEQselypBLMzlMTGvzzH2P6aQUo3zQIMXbj
ekbf2kSVZk7q1f9pBkSoRBgckJfSaEGfcWT2gS3YznWWuaUVwboHQrpofgT+RvKXar0N0Mmqxuev
h/5kCyE+ClUrqP9I1OD/cbF6okgfnHTEv2A2ku1g+5Nng0GZQhW9nBez8bdyYnrCli7uji1UWDoD
iwAhptKICsqPUeTC/9ovC+UBi5rUfPh6ep+EFZmeMMayhWqcpnyirLd6M9ghqdh+GClUt4fRrjyK
2MhGuYSa3BqhPZxG0HTSzexBNFAv7gkbPQT+oqAp0oiP+8oy7KYrCxoXDN3Oqzxbycl6dk5WUFEN
eVH9A4ltYVR3Nx75yoXPuLaDMh1PTvrwcVykMcsstxJzLzm7XG1dCvYzJo0TNq/GeFbteQVkjr3K
LSriGexYuB1uzOHK4cUlxBQEDBpTwotVMWYStPjJMPY2l4WtkD9oz7BbSiHghGUgB2eupkBM93kd
UVo4YWi7CJD5YFr6eP56MuJE/vQd8MoTqxRD90tuiGQ6/ai1trHHirxE/ZTmvZ4tCv1vvu66Y3gL
8fMpdWPJCYthEjc0RQAyXXx3Kcyl0EwjY+/IgNXkaB+HSBoH0XcreDVK3j7q5zB+HYy1Kl9b1La8
1JoEEOnw7esH/yQmzUxgYpH16JQ6zE+Wx0DHHW1AFmQ/tspCB6wZ+/ZSqYrveczlaAS0JDCYWuX9
jGvDXxErqIa0N/w3bQxXRSAgpmh7c5UiAKyCn8ed1PEclUoYNg9oFXu1Px1lykNN6RJwkMW5TjXI
wPqA5xnOth3WZQHKPQGwWru6c+6a+EmatG3omGuRwowGokaBNwUZ4oLVEsAdaiWLBhLWvfhGUq4/
1r22LMHtRgVoFEudVjWHSNWBShhAQZXFXeW8NUO/8hXP1MIFaFO0h1MvaKSVqr6xmAYpOKFNtIh4
vKDpvT5GA43aSf2K7meoWagftafMefr63V87F3nxvHadqprOd/i4C82+7gNpGHQRJ0gt2iu5hWgg
0Pa59CZUFEnrqaXEXQNkcRN1yCH29SIusKlVfsJ8waoZHM4+uyW3IDb/xWZwHJN6gixA8Prl4dCg
LJurSq/vwb9TdFmNab2Wken4+unf05aPw6CkJZzPhOwMdBZRffsnppiz2NQLv9f2xbSEOZ2lYK9A
eBq+EG1H4Y+KZpc8OJniQZrVehV05HQIm/agYGFiIi1srnPlrbYhnlvHiuI9joFnGXG7XpOWMn4a
RtpvkCEKxucpM5cy5Ll21AA+H1HR3enZzersu+LApyfSaUPqso36weUV2zdlb+ZSpongw4/Baco5
GurSxkjqA5ARRQ1R/qRqWfbLNg5WpWE/qWFH1whlcd/Ae1SBr6UAV409uzFpMVfab738ttWmZkHS
9zTzyW3dB4MQ/pam6KADFIuNclvgVh4EBW57mErl7qgFEFPTNWIQ33Q8twpKBLl0l3WdZ2hsN6vG
O25Xq5EnRgvCeB3rnasWaN9Vius3+j5KflU2ZSWsuWIBUI624fQzTocFzm/EdMNzb3wbovG5if+K
QRK5PpZqtWrDyotoTqZ+vy4TZ90Wf0PnoZ9jV7i3DwO6ffbrhMKASh8ReYodZAusxdu1MQTrycbg
jgecEnOpb/TRXCiIvjsBDAcVN+PQ+oHu1U42kdEddlFdbHwlXMfFnW2XP2XrWIShlzuVF6bFPp9j
z7AqL3FOfdsL4ezQjk9hssgG+VdEqydUFZnMZthZhrRBfrEanYcIEpf4T03fHg0lWsj4l6ZduURh
4hBa8bKUFrk1uSNCZ/i3P/DBHmITzYMRS7IQDmj63Yht4AaZWxjlyukl/gRaHp2/0cER39g7Ym9c
rjQDyQGajWKXXhY+hzKtulGy1T1yXFbXbkclRwoRAse8S/6089kJf8r5z3Z+1NOHdqgWXfYzo6vW
OL+QJ/LyGj5EnC965xEJ4gBBeP3JNjZZdkiLFaXCPH4Ytf0U8NOXTbZCufDr6X/q/KC5IxvoSVOu
kQGQXnZ+xjxK+8jH4Kaxj0Xp5s4JFW1z/DaVARE6dHnSUicpOY//WPTFHBL5/rnCVDbIQWLQoIqc
GdPoHcDWUP0ttfbixgQ/H4EfJyhil3/Opi6VCjpourrvjJcwrZcsdDkv71QbHCaypSZel3hLVNlb
bsrcUCfkYYPcWeS2fN8TPTLnWHvI/JcBcg5KAH2/4O5zsFl3rPTGOfqp4PaflwnmAhIdgaR1kVoY
Tlk7FYDcPbug18/UwbMe1fK6W8eGhnulW4THVjuVIaBL4PeVeSPbvVLsEC/rfycggtx/Xha+o+Go
Skyg6S2UDL5Z4yqZt7I24UGVLFG+4XRP5g6zt5d+TrwcIk+oTCup+zV3uhf0kLSDuwYbihsf8XMa
zryE1y13q81yE0HwP/OyQ9+RBmlS9059Go1vJsIuuZOyZe+7/hvSbiid9twdtdvigthNT2GRHnxD
jxeEBJqnST+qeQcG/K7uy5W1i6rQkydlFaOoEyui8RwfeuLlrydNMnhlayOn4ND0QZDtE+wcILRv
mZXErCUk6GPsOurYTaoYoRffDSeUh/P4zrBQP9WRRKNygk+XTS7uxM5SRnzcL4+9Py81TtvcRJ/R
fxw6Tncj2tfUn5LApwXePuhVs09H+oY91p8VGDMk29cE6S5M7A03xF2SRIdhrO5DjsEJMrFJ268e
FrIqAQhoFinSE3ZRP9QtPzuRF4Ndn2PlbKgFpHxrAUJioSuPtRHdB6pbA87w5TMuOIt+gk0qr8pS
3YeE9XiT3vtAwO3gKEsnnQ6b0ihLOwyXc/8jqHoeOkG83VpMLUUbKV7M9bCSndc+YYXniNk+dePv
wXgzhmUro6lpS65pJlu9wkN1qhEv5licR9dBbCv+kym/slpBkAxF6jBxZfPJ5//1sepVU7LLrH5r
68GNRfgJvCl2p0lCQc8djjsF8Y+LsPCDoK6x49yroY4i6M854SPYKmSjoxobIvAZE3uBgmOHna4d
5W+NLrnQPkimAUd3Nw62/xg3Xd4cNI+hjdE5AnV+kXkoo5SBfudkK/zmbozUVUgoZdcz18e94Yhj
Slx84ijpK6/vUOguwP6AL3LyBvGpaZlMmDM07YJiVtthuVB2CrkatL3g3nyuqRzCTwbhD0i/9Bdh
SzS7gDe06HOcf6DRNQruyOoTCWeCKNJi/I5N8KqCiZdar512ivXBNUrUsVuDdBvoRomzXWw8IJri
hmmI/cjOMA5ENSJORrDv12QUa6faIfO3qh1w0OkRdVSYNp22QJ9kXHQNlBgHkBZJ5tydpWCggpDQ
ug/sDcCUbVM1nhFm62EeFmrULprGWUtSIRxulxI+aHLxvYzkhWo+h2PnmuNL1W2RSu6y58R6jOL2
Ppqfil5fqUa91GoJLlq4mPjzXUqcRmaBFI4R+ou6vrMaRL3mQF/Pmcr/1pBmxbjL+UZp3JNukmbf
TWy/+tAX4bWlxMXYAebcF7rslbzKMi8344AeUZx65s7CNxgDx0VAg0bOBhf8nofp/dqIg4Msu3qO
Xe2fKim34ivU87iK5hPmg46O4Yg8kxBBQlGVRSvd1clLXDzogEGtb7K2tNO7Tn2WQJaV9z0asdqf
OkMV6K6h2t05ybq1j8ZknfNkNwQPXQF0Lu3Xso2SfAwOZzhLvI6pVxDGzNzZxO9FZiDMPvR41Urk
jfq2jMcbjSP24rVTF6EGdEko2sOs/7hNWYSFqcqxttfiiRIEi7DR3Aa1ziZ9rKq19JTMgedUyqKz
u4U8koqVm9B6yOIf4XyEESRHlWvgrYCbLTXAXd9QuOrCZWWVCytatk18nGZQ0gHOP1vV6BDpQke0
xXkxgKZbAAEc3MCE8JZarOq/OgKiRmi5vnpfoCRgQvEIUlJtWfHUTDmlZXBIauio3FUJdz3Ctyg+
AT1rfuQEgmM7riwUO6RzmzOl7aCiQ91Ihgt3g9kMkBYM1M7q31ksoTH62FpCUu6lzio3Gwwvb391
w97Unks4wxGm1NFZsl4SHYFVkLEjBUv/qNe7tgeN7UmvaXHsJbJUHNpR7FzE3LJj/NJy55TDczo9
z7IXj7/qwsb6+8UuYNofOr/YOCYpevPHKH8YxjmxjZUuBHTlChZv7I2Jus2sQHiKbGU72Doy2ZHx
N+hfQyv1kgaerRAlsFYpkuq9+pDQEYvU2HNqKtD9YZSqbc11mPvJWjJ93FNxFOLaDuSXgq0Z1MHS
MLBdDE/NdB8Eh/s2OUeoK4cGIqLWS5/K+ORmbuN3S5n2xRwZbq7japHhEWyuJfrbed2jLP9tnGIh
Nw8tpZdcqYtogQPnlL/PPIOO5Lwpxztbk3b1+MuezGWsN0e/HO6dYKTvMG7ADdxZ4SE9l/Obrz0j
b5qXBVvv3A9vpXrfhN3CUp6icd9UXhZu5T51sR/JFdkzmX6L2lgJ/an4kXPOqbNXJOeybT0DifeA
VmtCwJ+k0kte/taKLcZgbXHwW9ScyZmi1IPU1EibJF3paLkPT1q6kQJoYwQZbbqpg+1Y3EX+gBhc
jvLAXpm2g7ONGm8of+ihQ53UmzN/aVTfpnaZ6JVbFxGH3MOMd4B6B+GUK+1UxB23Qbyea453lYpW
vZAxHIgHL4LBXVdcILMr9SnC0sj3AWV6jCdIWons9hXvcnpTmp+DHNKLig65NB/rmSt+fgnxuflV
Z49NuwmHbyZ0TOkoV0gGWeek+SEVv8PwT+W81jTD21By6ekvgH1PJRDxdDOVa9/Zh/15bn7W8Sbo
Q88mMywFfgGl3s5EumxaRfW9iScauC+th/SDAuQytB+kiEWjbeLqgEKr6vykNIGWrBv1VJ++jeqT
ZSNe85jnv4L00Mwb2AIGrkZlsw0SWBuIzyNXcGdzAUS/m1xZyNwNbb+5EUB+LmUScPxzkl2kLoFT
+KY1D8RXFOgyqihIWrodGVRUGieH+hyc70xDCdHB1K1vVpp1CiyBZQNfkDa/ZlE7AXiQVrhj6Lei
2yt5lSaLhiilT51O9kU0pNXqZJag+0XFC7HhRlKXev9jHEdKD+NCmVG9BPCgEQ7oU75KndDrMbtq
/XOLaNrXL+rzif9edBNC2gLDcilxFE5NZUaSjEShvY7pdea4i7bHikgGsHo2n78e7fNXEaMZCvA0
lCzByX+8X+QsrDHa6pR9rYuYrxf3q7kTlUwn6VbjtK4T41boKRK/jxEAY4JQkDV0LEANijn9k/9k
xKRR2dbK3hqPlPLQVtGpSBTBr0YCHhUcGVWl2Pn1gypXR0XhC4g82Yt2KXUbVCb9jKFQxCcGoxzJ
pWvGRy3b5EJ+gWSfBmVgde7Xw157v4ACaWo4Niypy2KibRAASpUtiwI+TME8NDaaQQ8aLQA7mLxp
eI4H69YLFqv18gXDdOBBHVGKsS9esD/kaRf5lSK6KKJWGp+j/lUeT416LG1qjzww2TatnSZ5meSl
T7n666f+vJ1wWQAMaWAxRMnRvGih2GY8Q/NulD3lE5YT7SLjZqvicxb9cYyLInXUyFPeFK2ybyR2
CQXybEQsBNOc+Dhgn+GcDQXUXbjwnYOOlZxCn0DwVPFioHsTlY9fP/GVagfToXViybDMCXguNpLu
N1o0IcsklhdJBObiC9EsSwNcRl4GehgssapeD4mziMp500f7GxP4nJ8jvg8MFogTBxncsI+7qgyG
aZQ5vvd7uA7J2C00/02qdrQppKL26F0+d/bp6zGvfAJcJyjhEJyiIH1Z7fPbAGZgAysZKQuQC3TW
7d7FrfZmn//a27Vgu8FwEW1qOsUfH24En9ZbAytadxA1uZOKJ+E7DqXQWvKA4bxtF5YceHp+IBf/
+iGvtO4BtEI2RTkE42O6sR/HxsAx8yW5xe7G39XtacA+u88nmsAUXIHiDxUqNuoT4JmaMlOCl7Zt
0SXG3ZICzWlEpn0gGPx6TlfuiA9TuriuzBqoW6tyltEzR50KTFk+n+XwLXNOcvny9ViflFM0leeH
BQgNnJPzE8nR9vNCNzsWVtWe1SA9FfK0EYm5nKmkig14zsgz8l+K+kMK2pM97UZpN4bSoy3Ha0Uz
NnOBc4iM+3mqxd9rHcOpwTp2+nzwx/hHSikcqPZspLiuzkKczL+rCQocAdlRFdeYcorzVAE6aa1m
0S7Jwz0N6IhOXW6Y5yTlZ0/muZ3qR14zytvJVqmUjYDp8CuUNxQRm+zY5x0+oBzydr+MJ5A13Kb5
2ay6VeiPFPVv3KpXWveojKq0beFiAfmSL2qfVjlG0uzEyj7P7nPjDC8YvVuFgz+o9J1krmysqsxw
rVPb//prXUHEMLJB8xYwB5DNdyTpv5erFElROITKXovkZRLaPzp1WgvhjhANBl2HMBqSRsh4BqHA
U5xt9VcbzMvQsAkvwJw49x3OLu2Y3aWttRnj6T4zv6UnhKKombRemtySs7u2lNlUKANiz4fZw8VS
blvikqjT5L2MPElxzDEmRsyud0FI5vP665dz7bwCDq4S7Ni8ost3M9pNUlYmY3FGE+x00R4/lK5e
TrfwulcaCXyFf0a6ODN8fHg7XzzVQBahqwffdmvc4iUKBpbe0PA92UTALW1TaaSHljyFHrU1OUMt
Iwo3ObXGgYpImP02KM8nz5rz/PWbuP7WESimMi8E8y7KCuT7YUAzQ95bNl2VBcgoKiRUXsp5fTu4
vnIzQRcg9hH4Wwhq4rP8syTzYIrsyhrkfXBMec7BU2vkfWj1xeXfqjhlKLHcuAw/uT2IMwsIh2Ph
cwhP2rxYVX6sov7hzPJezx4GeSex7efMdhvSuE7CcBccA+Srrd8PFJd+5fPodSiO9eV9FCMj4Gnd
Cjmdn5KZfIuG/iyCbyZqzMkReOD2609xLTDFeZmgV4gnmqhGf3w9ZZSEhdZxmFfkekFnr6ALADIh
iFGc2O20wutM9J7KWwyvq4cUkb8Gy4tmF73hjwMXlDtkxdflfSYiYINc2TzQRlX+ppRWC7wOASA2
9sq+AQ5832YX4SnLTmETQoklB7hYfEnOX1OBCLulPeeJMfKMB3q3o7xsB9WNYHAXjbT0FdwNJ5Um
8g3MG7QgHuyrCVy8cZ1jrZ2badgXJHQK3oG0+/TqGcRIFbRuCwZtQN7E+lPp0X6MHA+RkZASbAJI
l+ryXL6F/WtXOjtgsLRyVg6U6beyex2jaR8a6gqoqV1kC9OYln27mRDI4ztmVDjC/JuQ0YmcfoN4
Lchfh9YhcTkvPayeU4PehPMthYZMlQTDLDGFQR68AYiXBepl2KF889B0b01FNQJTuhZgYzyOXlLg
KT8cs+UhnJCQmidX4BB68msBlhGFcjOkmez3C7mPf4iDR8cEOXYR1eemjHfFU8mLmAd7L9i86PXf
o/4YtxtZ42wMzxld8ZFL2uK2ojy74TxDH4tLsw99z49eCtlw+3BYosmHz3K/qmLVtSW0vg1rIU1/
DLl9DNJnyUbBJj9y1MwccyTZDj/OyA9NILktiV8sBWB0/kSDxjJYUwFYl/YfLM9cdTwI9qFGHYxC
OsjdTH0FSQsEgDY3fgkmbXhhfIxBnj76S2t+mIAbLEOPXgqQyj55Atrr+uHfoKLRb3TLEhOFuH9M
5CcnqSis4yvWvyYMIX5fbXceW0+2Hro63trx91431l38RI6EUc19iZG5wcfVtGEJm67OqF+jd6NU
JK6BF+Hc02lAwSi+wc9DUp0CJOQb2NUyhgxap+6Fe0FSyRsjp64NFXlQflrJH9KjQkfqOVnLlQyx
FOgD24A64eIA5gghE30bJj/J5VrQSxGeDy2lWgX2H9Dn6RTkMtfHs4OdAgtKagxUNx+RDio5rwCn
+eVSNQ+QNfrirU0e6IwNEnB34zmRt3aGsmO5UvHwxDHKN1aaipmb40bPRXsGol5l/irMdcQtPbvW
lgWUsuBoxwNE81DU5F1DTmkLPYd09Mq9StSm+O3CsZBhQfTBfmuKk1+Vj3pGwNM4i9Scd1y+sxMu
AO7xT8gu3ZXy5KYaCjyVv0zydgPCfNFpb0gqkKWKzC5JbQ8tHiWg0Snk4DQOCV4/yyhopoXAQ1oU
LNCG3ob8OwC1deyXO+CNngCrte031HkKmtyRve7Sn312qs0UyxGKrg++/tI7T2w0ub2TrE1eGK4G
XEKIreZ6dca84M6Z521jQWsv/5pw2ac6RMOB8u5fGyUgde5PNs5xIeUEv8n3jfwnMFvqsH+0PlgK
I7r0iEuMSzdqmcvVuqfUDbdVKNakDaVR9t373FXDrWEDt5GzDYLcEyumUV+SkkNgjnDCfZ2jfMXG
zGnRNQX6PRETs17F74NkmqvWvsv01VDj6y43+GRC5w+EVYfog71aYb4Sb4KOGJBewl//aAzU4sdj
CUShIAKx6KXYLxEc1pLvhhLFMoaOG6F7Xmb2MykdNiX3tTW6DWJDERsudgi4Y+nHkAR0eV/rIVsZ
fv+QEx/25o+CUmmMFl3UsBztycsUGjlJuhzBfrTolVDMBbqpcaZ+fZd+UiwT974QQBBcVOszmNjU
69mppUjZtzR8WtS4sJeOEwNdz2hhKOEiKGd34ggOSjwLg53T76Ts1aT3HAV/1OY1aH6b4UMMocAx
CYaDwI1NtE4zFlGte5MUbwYJMdxhujHvK91Yvjh3MO7YGFTCEvp4FZvpOChdS7ySA3+pOrQyhSlI
Y9x1z3pdv4ZVfVIG0dNBWbYrV6T6q9nvD22GRhhxY3PLMEfcgJc3JLRJA0Y/eT2h8sf5NLUx+KZO
yNb79Ro3XKN69o2tFv8f0N8aHwqUxrtcm/wuQfNPbAiaz1GqJqeEoJX3pYxcxGi7VZFCfjlxS1V2
vRn1DI9cfdsAlsP7wP16yVyNgtASBqYCXZOsQP34qGoTBEnfyu9JgUkPmVCRkpWDPJZykrDUjP+y
Y4xbeIprIci/o14kCJVB4bWMFZ67+COnS0VDUxRMSkZX9K+S/7rxjNc+57+jXYTDs1yqkRQT7kfd
WRw3PuWh0U+8LnkJ4Wl3y2AIKZz1+DOBpNPOqFxTKxMI6+KWx8L19w1T24FOyN/GxVzCOUSxQ2rI
BsBkzAUIuiUt3NwEijsuycfqkbP5OAabr9/BtdzP/mfYi6CzUVT0RgeqONSqqJrA4+exMeBMk+X/
b6CL4DJWg1mOLQaataVMnolYZgfR+XDTcfPaE2FqpUMPsPD5fOdT/bN10FEw1cLPZEH266UdHxL2
iAhJb36yK0VsKK4qxwHROvC4i9Mpk8bQiTtGAorv+JARZuxbeu7s594iUgUUj2qDGp107cimaaK3
rpKJ5UqAFcQCurwgme+TG2nEtR1E0YAOAoxKkIYXH1SbTD3uTfYtkxKPT2wdC16lXO9uQ8nEorw8
Dx1+mEZgaaBrfLFdfaeXCbl6ed/q9VJQ0OQmWhnFuCKY7vJzFv9swmQ/hZ0n+BgiXxR6Bzczl6vT
gCVDVV2DQ3RZZE7i3oCZMMqkC9/rNlrLCW1VTfFmaXxXkfYrELm90QOIIfym4JBhRKpH04ZWvyTQ
KQGNFrHHM2dwrTKCJNU8xTOQFFxrxBmQDbk7xM9a/IisY58N31PsxAQPDgDVVpAktbK5sV+ucA4A
NrAKUI6g58VL/ngAO0oe9Cq6AqIWIY+4rLQnbfzbam/sG9aSFr+InVo9U0AHMYBOcu19vWPfj5yL
r8t3hRVJBZ3KuXyxZUOJLKvLW3U/yLheAntqROCLr/BAQ94ZH/X8l9VlKwGNqiy3imt3UlNP9DCn
WKAtS8T+AAsCFHcgFjSg1UJQDYYmEUJQ8lOek8A5zI7q5sCOQImjfUXF9DDn5RJvDA8iysIEg6OR
hQz5Wm0kVyfEKhVtVUryQ1w+yP1LSRglqpoZB+VQqQspjb2Je7/Qfw3RsLRsRELJwoxbX+fKNuPd
IAFDsYiu3WXlXU1mVS5gPwriatOeBRuqLk4q3ZRuOkAu1pgtl+WsoFR854NlJ7Br42lhk3jI2iaa
/nuKkNiEFoKDqNKwYi5Ck2SackdLA01MaCL+Mae1smnys9a91Z2/GBSSVMtypfEkI8Is0GDhtP56
wVwhSHycw0XMYOtpXBsFqBwjycnqMLyTBq+MafeAlUghCYS1hZArqrNTsmxQvS8Im5sgXygSgPR9
bVqeUR8kk0TV/h/Czms3bm3p1k9EgDncMnXuVmzJuiEUmXPm05+P/i/OtmwsARt7JdtiN2eoGjVC
Z3fGTzrfv/zAqIMtGVAVfB1shxHNn3uqFicLv3MY/40v7suzMZIYyGI9LbkzCaf4jH/9mO4wQcV/
wtwLlyT0apM4KdvcKGvYLO6dr3p1M3RIYu0QJSzJZba5Lz6wNOmp+HeV6qen6IlEs8E29iZZfl54
owhHaW+MqyEBK7RGQYDztewyoMnvp8Ux8aT3BmaRjqb50JhYJcsezpk5H0ibTX+pwilotxEwECRq
wZELu8Mdjn3YkIjz2B8ybNChmAgO6LnxEwr3+wj/6xDQLYxlcTw2+P8/v7JoDhqlQgl3MBBbLuhb
8mKnxfdWDn90suvxI5Fulm52mibetHlrS/JToX7O0S4qrPNYRXT4Wyk8RPCiIoZ84Bwmip+yHrzZ
7O3RjoRtqT1305O4vM3LVbQU8nRvTHikZnNoMtOe49HWckzeF/FaWmdEkfRPdC78cFQK8L0W7ZoF
6EB/ZQme+a9ZcjeOp3C5TevzRO5Bde1VuJtnvM3tsTumxF+rbhM/dnHB+sTVePmUpkOSvHTpante
z5ljzIcwSJz6LKhXTe1sKAmY1sZ+08h+uG1hvUflSYzxvB0YcmUP45zZdQA/EcE4UqSZ5IXPKL+1
Zs1D+8EUdl9RM07MPmWpxDYqusf3AB0JRvm9dVlzI2GpNAWexneNwMRnSD1pYgPw7VWwbk17CO6L
AIdu3+hTr6tUx5wmX6yyfdorxMSPOKclhGCN+OGnp1iWcfXezvlTo2xXysKigy2LKARyiCIWBMy+
b6EuLV4xdTeWlNO1QusWdgk4B6mZOM8Rgd01exXSY13/kirTF4HeMqhrJSiGPiZeLk4bI3038tcf
jpB1B/613KjRLAMt01rE/LncuqbVlD625ENQo6ODQxS5lcHlbErYqN+PMExGWEpRUcO/U5xKeM4z
kREW/2j6GHM6XZtDSOUU7j/aOcEO6yfvhX8d/HBiyAFYXQuw//7zAYeqVdR8MORDob/hnc5lR1s0
8MXiwvBj0fyPCpPvQmEkw3gAU9lvP0zFtm6ARCEfpkBFF3ArlS9zSBYt3rYgfSAcqvQTVkCmzj9e
gSKRdoBBD9v+uyyqtIYa1kbA1aaJO5JhE9Tg9EC4lzJIfrcASwIoBBQ9Qa86sZY79Vy5XUHyWofc
l39fltptIzR3dG5lFm2adgerPQDB0mrhYmWmY+bjuU1FMl0jeT9H2AhwflpqseubeLsiW3o5bgxL
3y+AnG0TvZj5dEM6Baw56ANG4JVBckuZe6pzw8vUbZMQ9cojKvIrXI5J1rxoclm2bgjey0yDos2g
Rohz38zaJ2GJNkFd+239q0GwmMTZdqxOkdgxkUJTGR3yEDAjyLfiSPLJuNj5c0riA0M6t1/gW6oc
H52+jaKHRQndiSN9pa6Rcedbxf0Ar3O90RqcF3or82fEi2DFVd5s1OTcNOauzbB5bImDUrC2y/qP
oTtloFdNSfrAMngapdPvxy6ZpUsno8lvKPLECZjKvB2VL4Deqcac4snqP9bxZAlUxS9YkbW0PbUA
X00ZwIPcDXqJwABfKXhl+twc11KqFz+VGVlOgrOLoMBwkx6S9JNMrI+izlwtfku0YlOPGiDbeQWm
Le7r1UhSrk/G7CHqHYPloogwrvtdOIBIIM+n8qBzxGVn/FqS1Wnrpx33jy4dk1DoFMyMubm/k9Dm
NSpNDbiBRt5+mHtD03mVTJRmqfxQwEi/tZLfjx/aRgb6KpN99Xv3ZGlViShBh/cl+NWgYEt/wXpj
K+fRAzzSAYPB0YnxRViRAku5ylW+idFsDWHkg84bPSn38qaAsuea0D6VynJlg/uaVJ3UijE23PMS
E3R6EIDS5ZdivWSNtqFhFMsWoichaRTSIfjfyo+fIzSlEYzg/BHIJ86z+1VmjG6u5RcIjeCA+2Nc
O3uLKFxaNLf0ejPZP2nduFa/xmOtc5QS0GjlGinHSZbdleKZYsaG/QNqGTQzqwBRVDvvFUySgJnC
Jix6k0hcb8V8v5KDR0mirC88Nau2A/lBrYmRGUoPxKIbOqNwFK/6ILjrn9GF6lYLU5d5gQfRyECl
KJCQhNeAKxaNF3JWrZq7cH4bVXzjy9pbi2eOlWq1+JBfI3Z0G0Y4tSYfP1wr/zrTKNZNSmQObZgH
f57aYyMMtazBslz6/VikNnLCVYNDx1pQuWdcklWFtG7Ut306XlZTg3UP9nF/WP86xDDno5OXtB/l
R25cKKBjXCDyZvihrfgHr/03cmFQw1Oe/kUqAb4N5iSoYYOmM1JoxnCwV+SXrvNq8SWvEbwPT6Z1
y0WjW1ii6M6qNV31UK3YMu9iuiaoxOwxKKAAXSrTkw2qwy7x9Ly+rvPSGfmWMN8qy/AD7vCveS1g
CMQnUcR0BFLSn1+xAuM8NJrh//aGZj3CreMUCfiKMc0Ath2C6yry/O8Xq/7rcCBqVkSViNvSXxaD
tVBkhSXTciDR2sI9d7p+2pIz7KqMRYpw9KbRQpX0otDBFzHVHss7Hd9TDZCNaG6WQlBCQfQYZVa7
Kv9KgvuIUiLXBCgwsK6XxlcRyBW87ka0tj2MtUFVdrJ0f0PGhF2J+8SadnPjyuVIo+X2yTpxOVSf
smAQH/4hFRAL+x+q8n/N8a3//dTfQJ5EFdJ51GOFBgHZWDIdVm9QBS6zdIP5vD3TldeNyrjGcA1o
zSY6yIIgoYKzSCnwESklCO2ds+5IudguOaZ7OCCnOX6rTAzp4n9Ak9V/sEx/ezXQmEL/+Uvb15ra
pIUdUAJ2kXZNXTtGiCkom0vGQWJiegIscbMqkFyFoB08eq96IBvrLIQyp4qYea1m7jfZ+AojFhR8
5UMDyXAkanloZ/F8SbX5JW87pyXrDo4+d3kiFl6Uo87uP5rk3Yq+pulhMXNCAQabIven2+NfhwyE
VvAAjhqMGr7hJYmRIeXuCnmVyYYWLNbceFQr5qcw/HumLGvN1mNbkwIcdfPJmAai4k9F+BPZ6V/Q
EZARfqOMEADnvrvhyzhJTyGjhcNqRZe12XGYmUOaq0kHJhX5LV9aKUL0ka8yo2zoJvHqIPJT6sW/
2D5/PMa3E6FaLD0MQx4jo+XPBg2pgz+sgkhM8SWJQe0JauQgZU4/0ua1L589vEENaB0HpvXcIl9L
K+dNrV86deQku/3vs+NfkPtKr6L1YTaK5vJbr2EslV7KwFIH3SRNCjNf5oGQkaNQJb5ZdyGS2WRJ
WrHm1UrxA9sCB71/lNn/+9O/YafhVJjsE85LVI83QzVB+8EJsnMy10L1zuS80T7FCZpkYR3qRvfn
DMmSlR5GmRxkRSV4MHYMv0Gft6zJebqbKqLTr42IqHkGSyyYul86kJrYEs5LEl6YbqP2NNH2ZlF6
Ho6K1WxVKz4UYLe5jMlSLXsB49CwCewMwYoWbq2bSD5286FOYCqXtjYzfNcS3yy+Qnr5RSmcuTPs
vIUTI7dIOCuvAcCQ5cEuFHz8H0MGrjg6e2KNG0mVwgcANmme63Avy62jLsox0q3rkkFRXT4TQ7KF
/L3VDhMmvZaxyyldhERz8qxxOB74HwFlNLDegICqGzN/FwoauOJwDIm1XKLsacaACIMEJIwJrzIP
zyEWB0mdupMg7bHIBvjFihjLMggNH4pYuzUgMM4WngRAOVS5GwkYC+TcmMg/gFN07TNZoEWPrRsU
L4ZcOlHnDJW8DYTukKvwSHqfXOqTIZi23afZPgCgMVNYDlLiy+JZh0UnNUSSmpdRe9PgdwVkDlSq
7Kw8gKX87DIalCDxw5zYaiK15/6prLeCDIGkafYShhCS4qbTUz+onpnfKeAEY7JR4iekzI6VynbU
K34rGpsBP7cG55MK5kUa9K5qDFsFGdtIRBGun5B0lptwlaoKMD0b7BJcWoRkaZ2e2kbRmh+Wt6z/
62JmKPKbRieSffPtihqjbMjUhFJZBoxf7YKYAPzGHROG90vmpbgeUHr2kIJlyLLwl9FbbLSZ/Enc
7nXLH7Lz2mJ0+RVKBMB+0SVIkt+mclwn6zBDxsZw5OQJL7W1EZ1QOyOHhOiTtul+leNmKBeWHq1z
kp0xwBGNibuc9Y2zAr4e9VFORLerebty+Twk6hHGESaZvx31ouC1VEfOq9dY0a8jUEkA9xCCwuo0
YQ2RJ8NZXWkalSMk+GOEaM2B6KlspUD29OHKGIjh7YiQfuUEEHekupJ6Nus907ZNWE3PXYGUeSic
9UfkspNGM0yFmCvjXBnsaOIK1hZDw1qkMRNvyMG/sU5egks4Svu8TCGu594UzSDc+yVFBx70t6Ma
+eucBU9PhEqrxw4WGhy9OZONGcOfKRRcrcVnhHh6fogYspk4ixdlvpOBFPiUHX12aJa/USNJL9xA
wVxnlIk05UmxQYlWr6NCPzZMpEnTWKkmNUY+Eae6BqUAVpM+t1sVWmehfq3sMfHFwJBwEFe7IdQG
SaC665xlETP7Bv9NrMpDCECRDlS8sGZPGX0Pf+kh3awN9YijOdaddsIAGh/9hwlkJ2zh/vRQt5Bq
Kem2Q4e9WkTSnM4qZJnm10oXbcLlLc2nvVDovj8Y1ZuUSpiTBE+A9KLeXdkSDmty7aCq1CSKoNnQ
JI3IT5K62681v0QnVgSBI5TSdlI4faoO/zxsUdKzHj9mnXIMO8vuIAePsWqb7VpRzZ7Cr7qkwGlM
+OByrVmEXLaNGvgaOIXGr86K56kmnLfMyLGU7SGlkd7o7ba2tkL0Vfedp8CmCebaFnEQUogn6Nv5
WMjiLmu7RwY/EI8XU2FfyHuafrN9yke/7jIk2IXbQIHphv4QtYlXk7OHXwq8oAEonX7BZaa/jePw
ki6TZwr5ThBlu8qDw+q0sI54smJkdcvvq51ShEF44ma96OP5tiK2GVZzUznvy2b4oYb/h7OQgooX
WyuF0omLeL0p/2diG5ZZoC84UhwQx/olxAKA0laHQ5WP+EfpeBt8rmr74tcEErj2s+A8GBWuUE2N
HpBWs5nIGH1Y7acM8q2COD2Veb1bGTw8/f/NJc8xFkOKQEtP2WXq48mSSn9IK1ey7v67rvgXaMcc
RiXZXaSP+95rsjmDDsLvb5kR8GCLb0HPxAciKQNY6PVa8PXfP/Av2/t1rLFKuHCIW1N4flff//MF
dije8ymn0EID4xRL5JmcHZJJU8s3AM/fCTA4Uu41niaWUgTNV6cebtIOz93qxyp4rVu+QyimyvNA
3iUq+ftMuAlR3MjjgKCMJZXHtJ8GTuPW40rI68Gq1McKO4LKoMZXvmQGCj/LYta75c9HwHiaXh99
Bk4if5Hnkw6pV1SkwKZK7sZg/FwThNd1U8IGvVfp4ZAb223Ve2vvkIOSEEdQlJA/oJX+97uR/74H
GeFic8xgTrQoM7+VeZWpBK08UWQiE2EDT0Xh5ZOMTpd4PfNtznKvL5JN00HKDEtbUju3NKKtTFoz
dZzdVDKb+JdZS9BO/KCCCAlGWGOileWhG2jGNsaDi6f/76f+uzb986G/Ve5KU0Zm17Ajm/EpK1a6
KNID2C+4G/73D/pHJ4thGcKwleTFO/v93/9n6YptLTX9WiZYzJA6pgp9OB3hL6wSHrmun4XSbaJi
h6+EncGWg1KJL/aAemCJvyahesYEiUtErM1dT9C4ODY3YqSihrdAboefHvZv7J+HRSIh4xKy6q7W
nf8/D6sT32pakSUdzGE+SDSWg6Z7vT7486BscmLVdIYpPTWvKs5ehOQKoVlGLBU0Arz33le4lqSQ
AXxu1USFv5ADMbunICtgBAtXivolTZlb9cTl/AQt/evZWYSKZrAxVpLRn88eGWGbKeooHRjXhxmc
YqxVpKHCo9DDmOpMPfXfb/YfhxJnH+6lYLdIaDnb//yBZl1JC82ddCAD0Et+5RJlRKnsCkuHTMz6
lRw9vmZWvQEeJ4ce5zEN9RJpaF/iav8WVP5/P9Dfx7JKNiZWERiAmyTifVvTuSJJobAg6Q2xFVF/
XzJczamCffbLRN75T6bj/+jCV8Nx9j3iQ/7u+w9MqlhrpRomzspig3kdrEpaCLo5f2U1VFO5aZfK
W9nkwAApl16iWUSQhz+pPv6xm5lQooHE12bVQX47gro5D8Qxh+amJvfwXdrUdPW4j9BuG77FxLqQ
an9ZnlbC0qzMny01RTcRGzVZIr439GSuILCc8fdKsw0k1b1YJl6qUccCe2WLo4Ihy3O7ODpxJ/Z/
v7VviCgTKAnqCc6nSFY0jojve65v86pTxD7HcKhEvJW5I49Z9fnXIOO0sTwukWCn5eAGGQPSojhX
c3qQ5Mc+BDvVw9uaiQ0wrhdiSBpG23SQ/YwYr9i60BrchkylFx1OyXjbJZ+Z8tPoQvnzMvy/p+fE
UCHQAOdiSvvnJhCK2AR7zvSzgSlZ9xp3n2VBh0OvQofOrDyxs8Tvl50cVvaSPSLJizFfsIpTAddP
O1bzW96ceRewad5NXkkYo/Wri4OU3Cfp4BKzDXUf+Eu46jVuyQY8wXxyTNjw//0aviUerB+EeoZI
B6TLbKC/CKmiXmgFRYZ6NKSJBhZYSX5fEsjAeuxjIMUs8dD3LyNXfZgAQaTJZU5Sh0LIVeVwE/bJ
68rpLrHz1KZTEyUbY8ZEDvvmpWBNiq4wMcY1NlLJshxgRC/JTis+O+Np0kr0em+FUdti/GjEnyZx
UHLe/YC8/67K/n/NsH5AbSVGK2h2mT0j6vzzTVV9HbaoK5db8xEf3bP8JdWofBwwE1ehVAZs9+Lo
1JjboL5JmLUM/vQGjsnIXzJ30jHxNVK+RbtnQvqk6KfpgVBI8kfz6rHQX6Kv6NrRfaqfurmtbDLF
0Xb2dniVYQs686aXnG4zvxvlDaYkZbvTy8t0hXL/qgcHBAvTZm7Qym3rm87Rn5jLZUz2tkzDsuxG
PsS+8Wuo7IZi3kVjO9YbCULAr9b64Rz5dqD9/oqAE8H4AdtX97pvi3mCNlD2sbocO/MxGmfHHEog
5dJZByq1ADLx2M3SCxeKktFg70lQmcF7/nsh6jLv4dt7wjUPozgDnwTM4r69p27urJBXVZypa3ea
nh5Fs8IzA9G+aF64WE7zWEL4wg2YAwF9xamHStIpELB6bJJmdeO26gvIV4YbToNLbPtC0PcNH3ej
fyD1dOe02EqL5Qz8tl5V0Yvnxt2EpkY0HjO0NPn0pFmj22qfCizdRQ6Y3EJZqZfNVPpyO9mYdsMh
BHKSTn08uiuh36DYlOLnuMDuDDJFmTLixegTY7iCmmagk52b6SUFqW/Eyge1v+V3/ZyW8tta8M/v
DmaxSh1KOgWu4t8ldWGnRGGGL8CpwSiMPsgxteeWRcul6eghHvExJqgySFPja7nsZbLIcZKeZ5m6
pbXcdDEeemXfFoK9CG8tXpyct2XJVX6D3dJuFpVd58qVtA37zzyZAeJtcfTjmR5eJDJR5pgAzxSX
/DJQOxVjhTvMApPQ8rPmuS3Z8cGlreVr0d0GcuoF4CHx0IAe3Jcig8xofptjPGIojxhe3En9eU6O
UhVtjCn1EnnXi4Ssa66I3Y1RIE2YXgwgC2Mh1EcU/bBMfTW+asEGFaSN8eY0j9twsrxQG3zYCgwh
7yY6bk07dla3hRmxHzs3CE4Uo24ynzICq9MQikdo9wPkD7LlcCpK/FS9G7WIIxe96oJahTlsO2AQ
G0qMoCxnXiI7krZoYVBhKU6oLU7MkW/gfpeUpktyN60u7RCJ2SKOs5dIRxoXbPWCGxlpXXYd58de
Q+fYvsvZTaaUgOXctpV8b2IMAkwEC9Wp4a5F2L3FmONooAGWH+Tyse+2A6yh0noTqtjVkb2BaTBh
LjF2fpnlp5DDeKrOloLiDWKTOPRbuXrQlBecZxy0qRBuYG8WJR5CpV8CdaliCwGJ38St2SumE1va
teUqYCzami+9CkkKOXsxVbakCbuwxPNIM27+e/+vOsw/W6r1HFrtrylndJwHuJC+HQEjcshaC7Xk
Lvya/Gc8FvZwS1JyLbBJ4dAdbIQoyW6RXE28qYhcK6EsMfJNn4P+aui77n02nXBLMHQwPRj6JuiP
OVJvJuPavTaArz+EAtGkLo6cU3ynF58iqseUMFbrIsSEOh8UxRXvRgC6u7G5M6urWmwmJJBOeIXU
FRxCZSdiC0bau+xzYIS9r7+00i0NaHMcZEp8J93gql16SuCI8c2o3YTJxyC6FjeB4dZfuClq72X7
PpW/ymwPxrT6zjGAd6RjmmHj5AhK5Eiym7Un03Ctd3Ujlh7niJo4UX8hltGeb1dtyOIZ1AyEXL/K
xaaUibM4Ft2+EU5QUiLsNgAGLbfMvRHYqrmIFZz0BvtHEgX0EC+9TQJBAO1gttGU9/za4wyYbnXD
6dsbqbjw5+GDxgUpOzJhyxci14pdVNk1+COeXTcXDJOM0lasU70HteHBU2ImPgXzbv6M4RK5/Ukw
dhJfh7W5dqh72v5o3cOdwF34ITg3GFhgS6pXzpu2xVOYKPdt8Fi5ubbpertYbsxltzwUTwkOczfT
rnqWE+zGPenSz16XPma6Z0C6gYXPHhszKEz24PdfS/YyL1sRbpCFOMhXrwTCG4EtEM6kuKRc+EL9
nDelI7zX5yr2hl0fc+3SgLqh4eh76RIDp+W7RLWNyp83SXIsZ3ueYDZs1H2NiLpDT1U2V8zlFnDB
fSmecHACZn0JZiJlHuAEQ6FT/eWZsYxZ3Bu2YSt28lmQOeuyaCO0pbNHyokgu+YXnlu69GseX5KH
FRG8kT1hPMQMVE4sCHHPC3PL5dLBXQiww0y3wcuAiduwCbeZeRfmu4nHZiNsGoxkD8KN1Z/kU9e4
cbJVN5hccbKS0ohfxLO+rP+wmNvOXaazuhnc8doNG6xGUUGW1oG6G3LjjEmzYgfGeYFLmbnVcUVU
ML7MoHNtCawrZNtQvTbbm+1bV9pFvZtgvHhKCWML7aKNvrJ6F/Xb0bhVF3vh5ffeQLhxuZN2gHbZ
SWc6aidHdYMn5Qcyp+c0vdcpBTE9NH39rlTxBne0+yj2JjhmHkvBfFygyRgOD4iWLcGfbNerPjVH
RrBdcN+TYkPSyfDZFtsJVsv4lBdn417gaIwcecEImCBN5yob5+65AiltoZaOwTlZzkWwJ27BiZdT
fi3iO3HZ6o/t2xLeBxbmo66GzOxdb9/0we21BQdAIndcogfaM46S+XjNS5fMsfFWdA4yQIAasnWY
WlQfRrvVYFfFpmtAW8zhehrlJRTOLP5gw/dJYWBK0GttLOHgoLGWCf+QP5DoS/MZ5h37d7aemJLK
hs/LUICsGtzQutSfzB1y0R4tfwA5Ck4yhel8pgRfOSE1Lnv4LbRIUsUX0K+xthVlVz5CHWsMjobT
kvkjDP38U5E/O+2uJrA42xsdrq5O07KYBVeNdnW+N+B1t/3dzNB+tCp7wrJO1ma3LDbJAx/AlVpc
6TwpP8oUEg/6hmlJobgLBIRjld9CVWke4C+d1HnLWC+AhFMgybXf4letcWuw3dsQf29vs+CyxeF0
mHRPaO+j7mlSEs9qXaV5KMyEY3QeH9PmWnDyWPOTkTmc9SzJJbHVc/AZPXC474NdaHjmRyYcisLG
LBsfQLdpnWn6rMBGsyPdY3Wfhcc6OUjai0lJA/gt5NTm74hBBC8ZmI7Qt0cF8uMbFeMQuBID9AFs
8s75Z3TBLLyaHKWZbNE8dst7gGuh0DzF+tNc05/5oe3XjFlF2yp3TLQCVgZ5OrVX6lhn8sqcSN8F
DcTtdGNKuROjj+ELFO/ymTo1fe9P2GsOjILw1Ani+yn29PlRcqFqJBG8Y2grFnC2o+oEYnUPJWet
ZdrF6OP7SMYqPaR0DkXP/GK75NvS8Nv5ca5vZAQYSWfuFqV2gqyg1gz9wXorZqRSr4K5i4w7E2pM
Sm8ZR7f9/NpjTQzLlf4/rZxWZV+nx4bBjAm/HVVtKE+OSCfDIlHCTSS8Mvfp+hlFR+RXuHqMrI54
5FocuQjPEN+m9plEWydjZtITf5rEdyZib3k/YOGqrfy6lcZ+LA3wNGIEQuEJTXlwGoOnBdX4Xl8Z
Hm9Ju5WkI54ZZrQyDylpsIS1iYYv2m1afS3dCM38wh4u5dshvEN3gG3bhbtUduD4mJsaY9olOUaq
R61gVp842moyI1HNLkjXzvUAC/tfFj0d5oJT8Ss4ZdroKObr4IewQeVkq8i5O7SGm5gqRNHBWaDG
y8JxJFBRfbkvkSuTqn47+fwxunDMcBHNAsupR/wKmVc2OAUX3JRy7ugnUx62WISm5AtM4tV8wV0m
vKZyv2u5b61zzMHWiF/RccKITu2+AgUDaduYz7j1uglM9Yc6cFqLIuLQQGJfVzFKhh3mmdhzppFT
b2tlW0e4BpN2j+uWRzIJ0Hd4ndR3CcJpsglY9ljqh9MFYz2x5iC5osemUORclZvjKByXd8N8FKb7
EIFwvVykxg3p0nUnyh8mO8p3fFe+RXr2YxJc9OgUop+CoXmwnltgC459T8hvVf0+0b168SyMHyss
IqsL12JFxfWytMzZ4x0Vi16eJT8ljyB9HCAYeqonCc60E+xgkz204smwNuq1q6BzOYNybPCbdZGx
3DCYMmlpJC+e9vP4kEu+wiwRh9GD5euvUIBEaLx81gpHd795qHaF5uX1mW1Eppm5D0JnkRH7f0SI
QNQYIVXvGbA7k6MIziIzk1f9yHwVIKzkG/0x+OzrTeRJO1HAZv5eR6hekWriGEfaG6+4kVmsblE4
XIHtVTI3lAcWSQ1Yd65GA04ucmuSB+nXW7Cb5WLesvLxwpg6VPEuobA3ar3pqqMJP/kabFCohMmO
fTMcVXGL0wB/bAV4+zDI7ugs99noCVzKmQebarzB8xarEs3uFzrh7eTrj9Qc0mMS7VUs1m77dMvZ
0h5wiu7abWG95uiqz2Z0wawxaVxeX9FswWJaLrN3zuXSYwKNlTjerVRWnPkLLG5XcKX7ADsYajFQ
TWKXOMgfjYiB6ZbBOgKwunVair7EFWIIdrY8edoxw9PznN/N4jYS9lnGZxsyP+r2wGJFuOrsABGo
8db7ms+fYZzRuGl1ACS/0qkeZSyqgzvMrNp6Eze+8l7SL2V+vexSStvZ1c9SuK27g/jWDL8wtqn1
fW7el/jOBjRoF/UcPlkcRqXL07ZomfnmKCMT5YMDIAoeh+DUBRsceITe4X0hSVHw6CruJCixrtbf
5oNvmFdwl2UkKs+JdgAg/bwD8RQuagO7GtPQbXJTan7OFfqMFwpiy3Mn407rYAch2El2YyCe758y
DTbiQ1zSX1I22caOgysL9sL4pEhHjWSvnAFIZQMJp6qvihveDMukwNTE+hgqTMcZiJwq6s8CuNCX
aTjkk1K9RISrCzY7fGBbjg4Qon4W5S0ckw5LWA8y0+jIo6vDA1F3ePqbZ8g4uvg6gYJu+AHl07gV
jGM073EmWEdjB5WXyIEPSYywJ+eDTjDFmnGbbI3+1mguBEvjfutYHMR2M5/NlYyX29pHGp2QJvJR
ugsjSHAP4VCCrNzlRHHvZjags1BKjnYM19+475vDNG100ZPu4b4s2S893zXWlyRsQsmrJU9scGfm
SLPT7iuOH/ruRoWtaFz5N1VyI7WXqNsUKsaYz6bXs3IwY+F3DYYXuuUTEcY5RIyK7eY2LDB9OhbE
Qcv3RuG3OJrkCimI9f1cPlWJV6RnadjWSFUJszg2j4HkUbUJiodK13iYaj91+X5aEx0+XEnFm6rX
kB3hEtBMcDFVqLDttS1qQ+WXmNxWJ3ULwaJ/N/3EHp/aI9zGQ5/CJfBZ2qPoULIYoj860KIa43G5
H0k4YpwHSX9wl2fqtfQVooq5h1P13Mz8wtCFyVftu8nVYR19rtXTk+W2T/Rf0IQdXfKEBo7vZqpe
oMFGjuYKkJou1n1h7FSHm9fOTB/L1inY5KM7e/VtfFvgBFw5RuznJ8jhPaWMF5cHtfBwYr5MLlwH
rtcngE0MqB/M4lAXHmmYs8N/KOuP4BaGzWPsViShhfzem8ZBAPfUnOAsYSrxGPvFY8cr6P3eoUuC
DR+wzmZXuvDK+8ifr/GaoiYCXu+DZxRhbujWltsdKc1vU23PssvdHGdQt5rPU4eXB9gq3DwvFDwY
k6HyghbUqC7UB9nr/GX1mzC4N4TT4BYp1vKnMDgr8vohuIuS1RqZzIN7ZSVkOkKzBY9qxcLmUEdW
j8pPuQGSb/fuYahOM72zcJMI+yRkck4G1riPWQ71ZpIPBAOI2qZ+yuMHHqgejxJZofEO7Ix+Aqmz
Br0+xpDkynUG05gDJE9JW98I+ZGjB8VLJtBX2XgZ1YQFsw/4g0nKGd4V4/qhcNBLdjrfNcK2zT8S
+UnX9hhsqBLLSvlIcFSMp8mpgCaCbaChz0qdGg8i4U6pmT3SJJX7GkZO/TQlG2bsGcPiN9PTbpZf
o7KbLMgrIDRe1P+qyscBVyUCjGCGaAQoBpNTvg2JG5zje4x9TAhD6FpM9cRsOlQvc8sH5NeEli8I
G14gap9FWDXHTjolcOcfTcAXTb4X+l9tuadc0sVHro4cTQ3+yQP8OrelZ65bFLrxTZXfmb3fPs3b
r+4ToInUp9NY7OBA5nCPukNXHgudhtIXRju/Fyt0R/i2PMQBRcmuPerdLnpkJBXyhT5pBZlzdurK
TzWJYfnOIkQWMfLXeEu3XQpHkRYCOidzWLvw0Sh2LsRnmjIO54U05v/H0Xntto5dYfiJCLCXW1ZR
XbLkdkPYPjZ7LyL59PNpECRAkjMztkTuvdZfr49t9FWOLNW6hTjAplUJd+Ha+EwlU1NBxdj89Vxv
WTAdOAVjX+fheyuJXiTd268+m23sm9dqcLGE6bi0aaxCYblsSQ/bFECGD58Pswgsxc1oaY0x2ZCp
1gV0BLtz9DdRdmbeLMOTFfrkMmKGXubsiFJs9JkpatOn0ajLdopB+2T8L8ov4vgH88YNTSAarEHl
QIBX6Y+hug+yjPDsmba+Y2m+48UaBxuHAj+UjppxCi9ceXivddHRsgAPRrVRaLKqsxO/MJ1BJDgp
98SjvEEEFDA53JMzchIk8xmqmnf0hGa97cZDEdCxog0fgvmnset1p1bjZrlb2fOz4hjns4rI/a7d
fqeEwCATUOaJO0WsXa4kBetrFvLiS9l3LF54V8td1J8T5do2ZF/zLfXxhxBdL8IU8qT049nal4lT
V8hUUxvj2bLYbb4hcKm1kUg89wbcuApX1sL9vpPel5IeU6d9jee7unjxlyL61V5718yNMr+ITm6h
HGVAPEqJV78ysMfrIcGDiYtGfhW60OBCJx7nqsaHkt2JjH5Pb6Cp77nhJuITFTIXXCx7tdjoq4MF
vX6pJifvbdoEpO6gM/ziUQRlFvrD03B1NSRHArFwJ9TETzMcrd7ylo4+cDx0+736gZFXn91SvkRS
EAGM+EyjRFmR6UUlBZ+nWr7xt5/99ojyVRuDHt7wzKc9CBvVsKvxwO0ef5kVDuA9hjWtubFKit78
jqRVA8LR8MIjdwdC8LuTHG8eAaAM9QHZPpcoZnfTztF+VvafJOTPwtJPVsAaOOK6/wIF3a3iL12j
3IsvIgHl3Gqe2yBj8+ug28jwmAOTJ0oCu+F/gibrXKzRGWej3XHk2O01BaOUgLOs3RoakgtFGS0n
lcD4SHhbjc1q2cm+yIPHsufXoW3BY9Ge6Hp2ac/G6wjwGV9UNMGy2wAljE7y0Rmb3MAt/s9kWnoF
zGU3qliK52PGwcPiGfwrPnPZke6EJ6CmdiuWy3t5Se15l2Jb1BxZd56r/rrl+yQbAIxEplszcQcA
rPkaPbHH8pV5XBhat+sOq/qvqOAnv3g2VqpDgO65LDgAgY9Uukhq13qfQ9D8A6DnDx9ohy3wwFRQ
JQFDd1n/aT/DOxcvmybLCM8Ici02T5DG+pTzMci/CuDvSlXPO/BKNN3bdZM8JcjBlO+X6QtQZQHO
xU84+w9MKikcZd1dVeEdzKNcSUZjy35NgRAr2YUJGIsX2lwwAet/SXt71AgxA9k8ztl+fOypm5Dr
c5JeQU0GwDUmnOGkVxtuDHIuRRlmxW2JMYFe9LJfU7ukw/XxV3xoEY+GzyOm40Pl++V1RwCeb7oX
GV3sLv0GKgayMspTeqQh83HON27vRb9Z5mUHAQCxez4p/HQpZpV8U2h81w3H7z0L4VtBj2gQMYxf
Jb0OpZ9veru9jIydgOVEmATSjnbraUcIoRqMSGZY97pPXRicMj2W6dmqNnS51w5j67xpxt1jucxi
xOfMiX6ajU90JhawJ6pd1dMuybBPQ1QPZbsj8aYRvqvhpsWgiBtBgefa8poASRM3FwmkLiLbrmfH
qF3kE8VHQagcHTWcDY2Bwm55jYugF6EfPUM6PwMSn/v5G6V9HWdeFmbFvqw8rPpd2CfOFIpfT0vc
6i35RmVvoK6gu4GRJoM385T+Pb5au97W7M3/WjveDLyWUQBLzDb2apRO+YoCfpoQ9F1lx3rs2KuI
2PuMt/FO3j7Xafgk/c/8WmUPAKisXKNHQulSwdaNNvgdpyg6a5gbd8WEeG5xCx5B+yo9lDbt77Tp
eB9QGSj+tF5zNKQoVygvIBclHEPTHm+R3d5qQMBG3T5DLcCDTDPIiSm0c0ovngJMhSiAgrkYjvGe
rJyeiQg+uJeOVgWK/tqovAckfVDzXH0tCj6ZVxM+cc4v7PALs47uAcpThKW7OuN1CoQYDvN1NYBQ
v1tuZzmBceCuYQOSuAtjjujCCHSz5UVnFy8O5ocIWhN/ZP1OFLjeAK8hvgJtQpYg/OmpgZBscCW4
iilCWv/sz7jQpWLXOSVJzReZLitcBQDKc0gfdtZKui8ARp57Zv4q9W+x/F56jLPmK4eHSnXR/MKJ
Peheym/+Mm2EIwzhXdnxYpibHktGsUvXYDS97KW9x+lmvM9vaLB68ZRYgQVCbvI2yCH8Gr2EZFKO
1znMKTKKT+MadHU4BtbjqJPzsr7w3UvGL5YFWXOxKFIA4eukVID9kdYsDMB+RzX7WRnKRV+dCzt5
7+Fe0QxmP+BtNEc7VKqlvnIsFq9rnPTX2AEMIpVLzgvB0Js24KlHlbVuDLzZqQPtkCP0pt+DmEwV
jcb3vC2QIerO0KIvRmWP5x6MtNmWMb6VDnm5HsSAQg2L/36p98LCyGPTGmf+ix9c1wia++O0q4OQ
puY22fTTzexPWeo/qDQLLeku6dve8MTaNxs7PpBt+VDfxBPSieRbAEY+R//yuxWhyDiI1mtj2I2X
fKwu2zcRHM58E/Sgi4/QGQJRP7Ri7dXJGyV4XzfyU9WLsHWG6zUO1m+DNOV8p7KCcZZ8dzRmYq3I
DwaTmvGheW857mi0RgJnIs1WC098/2eyS70on9YBcsSIQmwlljfv4m10Xje9ast8QtmpDnTVHmQv
Q5xjo7zeQVEtjR1oTJV2ckoR7Ps5qJsHvPxWEmWgHZSrcWhnf4blJRnSPOF10GzouMiddkB3sauk
fvTRbLSII4ELez2WuT9JzNXufB02jGT4bT7A9eXaH4k9lcNo2Ur5hd8TmcOtgHMCHnMsJeTjWD5k
anJO2PyEIhgklj1+VUJPjYhKOty+/HDpHMR5KL62V8oeiTXR423+WXJlXq1riSEvYV4czvH00TPK
E0OpvKm3H51gXMOCnb4032m655T34u1KI1xl1ytiBrcn+p1Z2il8ixrg9iXyjWgvv6ix+3hvcccN
qd8oG/Ojdex8m37OLIRb89aVthR5xS4jtDVHfuNo1RO8PSgGKyk2JXbfE+55PPXcqE0ajsy4x/QR
VtUmvz+7jLSwxhxjs/+hS9JrHxrL/DdRcUr6vJh59UDtqL0GyZFnYSV61Yz+wb/zeAAsNyOZv5Aa
uzE9E2cV9e5Uo+EzZ9v8qA1OWM+4Nt8l+DNOGzScCSOe8XyBKiIhyHlM+r12TNwrOLJQbS39pv8D
voemNdzB2vXTm9qGtiV6OiRg4sftoeltpfWXNHMW1O7V8Zn0QF6MQlcNVijg138qWhMk3t/G8QHm
w7oKjbFRQ94yAOGqDKX1o8X4ujhSSYYeRPxFKzccqjHUxXw1eGVW5r0FUQWoqbhrEcagYkICIbFI
MmTd6+n0uObSSXgZ0rtG+wlTyfvD85szvIXAEv1bDyf5PDnX+qcqAxigQvkcICnLUB9vVnm0UnxF
JzMO2o/mzrLwBKR/hMyN31tiiOA2Ox9rbBzyQ80Nji57FCiudqLos/3B1OKqqpcZO2xty7+CsJHK
ka4SzQ1jUI+XVQkx47GpJzyqkBkBZdsYqijplF8UTsRHjhgNhhTdVuzJt0INHvFmqS9m8aVhn8M2
A7eTF886lYyg/EMa9GlAlBd/WPGWbjM0JA/Zz7My8pLFJnAGPQ9/UnKyP3ZS9pCE850fYFGc9oeR
kA8aspxKDeIsPBNqv4NfVmV2ci9RcFk7Wvs7ar/jhK/+x7o8/4X7w9ZfaJLSXfyhSn1uraDEr0uo
S2ornOUzCnHNOyabyKJV27WyyaP7t5PfazJOwRSUYBnskhQ5m+0PAQor01nH2n+mt9hWEfVU7w0/
7snUTn/8daiRKsaRO3yjT4Isrho19arrGh/q7FNTLpj4lfIl0q7S6gzHxPCpmuD38zoi3KIAQ3Xl
budP63EoX1Rhl55Et7uWZUQs7bbDO7RtgFLYralppmqXwjglJ9l1M56N1wK4MLLz85CHGFY65dbq
fGbA+UrFt59B7Lyl9GIjXwAeOqTiuTTDhbMMjwgfwm7+U5sPcWVwIJC6tRfpnCqvmeChGdJ/Rssm
ce7SrR4yF2Oby6+iTEPCluCPj1nZVtol1rwHkJrLsYTc4Tg+0DXxOsltqDeHxzse51klTxQbRLAg
ha7+yVY4T1/6wzf+pPgwMxGoPvm8koaEA2FJ0GGTmQiu6viN4walDgY+KNvoK+t+VK7vBYRqwrMX
WKvXcXkyJRq/tY64D5fzlvAnUTwLeBB5B+yH8VNDU4mk7TQxQrRCCvrHW0IQElOCK0jYO2MN2s1P
cWM12k48qQTkBg/rIOa+sBzm/O+R7oU7ITmk7UqfuC+NP3PzsC7wKzhNAEnWc0GSZEZ6BwYZiYv4
y1pNXwPWaWDEdC2j7ioBQbWrNyx1vIS5iKCdkwEJz+hP3L1m5ev63lhc7FrPM0PHK6odijdjfF0l
INKWA29rjX4hf+F9JPDLjwTCs3DUZTtiYzF4uAJnW+/qPP8PBComzaHYObkOY2KHTcY0uPlsp2cu
89oo/AkKqxNipyXbjRP7cb1BJc7gIX5wJ71TDaZ9D4h1j1RJHowP8k3i8kC+8HUv5QTP7HkM8+EF
4wcLOlRwdZmWC4DuI80QcLnbFYfk7FrCS8QxTE2yjadIkG9UdRDQFaUeYyMDaPQcHzkjIXXQiHvT
xdg+PqyvDnSEQEW6ZL8sA5uew9hQ8AnZjfgVTWECjO8P654JJUwP+ny0vqrHz9tbHT7Y+b/ic1k6
ceKR4MQsknNiVZsB8Hujn9untmpHkhVORPLZ1OaggXDEd1E6T62vVTQy7RFl+A96SH8e3CntPkHk
WdDjGPbMhodBfSeFpR6dlVkG7c2fBmpan8G05uFkISU7FET1zSc12mvjxsi/AeTb7i3bxuVNeaDM
uNfGp8qMTAZH6j8pD47Et/VBAclZrTcqCIx6fGyoI84OEslPKh2HTjVvO07mweliFSsefO4XGzjN
8Fr5gbBZH8i4tHOGnCBUNgpxFEdza0I//cmMh2n/2n3Mlj+SyPyO+kicT3K0f6S3RdnIksPnvLb0
mbr54AiGpyzvk6TxGx90zJEZPWnc9WzxoAlDMBn8Ljtj9FBDGBMpAjt1fH1Id2045EDr4STrtqL+
i3OSirAeF7/oTmYhKOYjoQ4dz2M0nuE/wDlQ0WHydCSgJDBPsMTuLsh+ysRabGOn/ZaAJLzZ7wFk
OZwcqHpzA0IwztfYvC2JD1Hb8H9rn4oI1xW5YnoSZt4OT2w8hR5Osu5sxWGmQGqJNNKrN1rtN/Tg
Xiqy5lIbZTWqjOLViEPEeMqd54915tc4G//U9IbYggQDgMUOUt7vb7JLjsIKbpFpdruvNpqB0onk
IRj0ZrceZAuR6W3Vzgwh3Az53tL8jrrK6MyQmVWhuQSz+I3GnKlOF335wUXi9vlxEG1h+FPyS2eA
tTFD0yYJvxNivVZ7T2A2p5b0rpH/jr2Gs+MzgZiqPPKAH/XJwMtMP6oxcBQ05wGFTu/WaL9T23T5
FvdEfGMsHLYJ6a8h9aC0CKKdiw6kNVow5NQKwomOoQCXcW+OquzNR4ZcZn+QITjIEbdaYnPEx8L2
8TNkYFdObr6OzV0+VwznyFklfuqHXayufo4qPwemjnXvMb08pp2lfIof1Xhs75zg3MBPjQeJXTqy
+wzutDw+ONiZLBW3D7IuKO9zvzMhbXla+e8vU78rf3leWVNAfSxPzQgo+1SVF+sZMkYbbLaQr+Px
MiTf4x4J7FC60kIq5XdvBmrdP08Mhs3eSbYcRSo9ttJ5hG/+W8szwkNughusH8gee48USCg20ACR
cc7TdqOjA07k1tf3kRBuogUD4449v2wZjsHSyMGb33oqs4/tG29m/AIoDPIx/UWbCRY/3iR/OXw1
qO2Rytu/tQlioOFsp4HbgKGe8ZHP9DU7zDigRn0NguaS/J15AENd8SOXB7PZ6q3HqhDou1GjdhqQ
2Os0Z4Bl2InFYXrcmnhb0bU9BFzfUeJkyquw69Cn9c59dIo74eaP9YrPuY5c3NBddCxjau4QrqLD
ctsPC+0GXY3w5LW7HvWXhqP9g4xrpb+OoD/r0chflhh2ExHthFYhwDbYvSw5GMGL/gAM8IFintWO
HrYPwRodaUZlyOkJWX7+v8UFnZJT8FZs9Yf3bDldiMP8juI/Zads9K8kYTdjuiewiNYLnrXXdHUm
f8KQzTI3HvHuTnSgpr7aYOQ6NcsO3yQ0w4qKkfR/WoT+IZ+rVr+gjRtdguotW6icsXAhZ59mp5fT
/MZ21mhQtYhK5n38CCNu3dHth09r8ou/QdzIAKqLLzGDrnaV3ph+tSNyGJD40u4PRn4yEBNnxakU
if15kXDTc2Igbkq86kOU/UUhse1YlRf+gcjwCGajNrrkJhRW1+I0VvycFagRf/XqZaGHyjwv+ltZ
eExbaK9IBpn54etPQdnnyz2KsCn0vtAckNQmkJYH88HS7qYFOu/nwUcj/GP6irTdo79ONARMAao2
Erm0xAUDloatMASqsEceqD+194HEwPfIn/KwTv5F0ICcYRZfkDNxZyDgepCchoiGA7l8W2ngBBU3
bL4AdEzu9G7WIGuecsJ0oMD4G4Kf6T8Z1BvMw6H91tVDW7tTzKTkLF9df4J20O8ilqF9TuWqWZ2f
fwNH8OPvDG4fmeO/KqTDZH8IbyWLTDDtALpISEWRhaZFDf3PLCzC6LI4sy+9j14tBiicLllgMXXD
ZrqWbEcfcWB5hV+tewONzaEgFGq7bpbpJHQB0XfqSlEnXLHPG1q0bq7ZpbKdNbrCDh2w2YX7slD2
be/L8rZHC1cRMKqRS8Ehr3O4twhsUUBukDGNw9djOVByewEX9xZ0+a7c/hMBmLpbGV/Sq8Z1Uro9
AC4xBi31pxAH7Wk0XPFPQ9ooHMb2lWrhpgu1+lYgVOFzxoG/THsxDyHpNejl6p+l/D7+JmyXyJEQ
9D3ZAIVhE1YrfOagMu388YSDVcp/pCtkjx09INWRwrLBRFP/Vj1eQK27FHah8EuJKLoG7DLMUfHR
uNCE5VaxLjhwbFFGG0u6Sx2aH9OOaYuLAbfwLxptTfYkQkjg2kg06J5oUEe0ILrQLNCjf1LkGPKp
e8O6vnD6FAdxuiT+9MY73ywgkw9P0QMNcDAZd3OCGoceo2AQuTQEt3sBotLUU4xQAT3AzgwZaAn+
0OlPRoeTvwsaOPCOfVLrdwJaAjBJtmuXQ35cbGv+W4ibVLTDusvqkMhDu2RtFLiipRtFUcVLHYdR
OG80IIEBeSBQ1gDXSU5JeUjtUG780Tj2kNgbeoua0Y95aXOQpRiRhQqBP0HlUhAsLSHKD8WJDGrG
UaQ9qC9HN3rYC58t0jSFLDhP5ojV61sakrQy9/uZvwkLq7KVAo4C3ZXK3ybb9LFXRluF5nBQdw2J
yonuhGWDZ+8mrZuI9bPLSV4kEeiPhKuZFaS0TpwVEIE4xT0aE70B8nVPOratHfrq9CAWP8m3E78u
6oEVUmsN1bgARyWpog2Fu8lftRxyUkTxLagU5jpmcY0lXzM+CCNQOPWk/0EmeselNxO69D5ovr5n
5xDD0TVFV3rN6p1shMV6KIgsKBaCQXj7LwWRNsN057aXoJDqI/baCoJJ8/P9G8enq+aI+GLQtX5f
vJZwPMSyLmFT/zTmC+U2QRkRB0NTbS7YANuWzeXKtG3Mzz/VoT/wVummS3/IJ4zgGSUQ166swy9D
g2lj5OspcIRNOW8Q4bROVx3iSdpEe4AcVNozAQ5IbggEU2RPNAsPDORRSPdVj3AXPcFzy2bG4BPo
i8ptyAmx+KbNB9+f8I+qXBplpk2B5m3ILkiEwYLiCj1tpx2sr2ZxxNNbDgNAMyvgxpCFkfEt1f90
fmOVnmyjwVSzXwD+JBSNMWJ6ADh+XsLJShJASH3Wk6OsXKP4rq9oEJiZTPRUgMiAtkkm+BPpkwBa
Y7WXhdBMXrNqcKJ9T/SlQlnozzD/yCnRhL7lncIHTIgUL04GeK5QV0Oad0HtOTBSwq3olMe12A97
eE7Nk71bdjJTl8TZI1/vK11APFgAY+QH+7qzjOG8t96nPbA14bh0jBH38MwTIToczI8prPJZGna5
Z4GJbK2ftT5J+jU98q5gbBSd5EcwLuOhvs6nYuao4G5nXWZytVOPnWMAeh9xAfjkJ5qOK5tvkEvA
VOeidxtEQuc0tzO/3MiFtyyf2kk96MwAngv/2tzEQ+GCMCan1Zb2sADlanMY9pBvaKURKobGnU+f
0VUrySe6PaDtXEKGwxrCrNj2aPajjo/yqIcip94THUMmTQB6ewI869Fc/IMebc5yzzfoIJerHL46
Ubusyy4mnH7dZ+95HGrf5fAqjVvTdCgl3C7ziSsD28JNAxOmBD4mFcVJxL9oOURYg4KKaqNqz6Yh
fHCLPFYun83D04Pa2DUIaib0jbr9+EPuQn4m+kAxmNHL8LPyaCLj+J1OuUiblM2ypt7nvVQ4fbcX
t09Lr+pnk529l/F23nw2vgX39AslvwPCQfMr23rp4qmQQKpB+VmLRKc+6gS79XNIF3dZBtIL702J
WPZ8S3HpuEkGZRVr/vyDFAPomRxF/kYCLrlN+TrBrtfSB4JyQNnn/5FFdsS9VoSrj5VHxEN56Rnf
6RyVrWPc/Gr883UEyGZzpIjVhhy+xQsIgnGEqNDYCrXHv9hLSaIN1Eudb2dzQ6Qm0iKR83sNx/ik
d8eU9vhRJhcaLBshTBWQ/vncA0NFPMLKIdWo+J63MO8o0lUivxFh7tOUaiI7a06juMEdWP9Nfrb6
pvBmJF+N2BE+14FPw9yvCArAbp+JcI11d2OJuRdBWL+HTc4Adj/Ta9/9KNivUn0HYrngEqP3RYQT
bG0Q2Da+oN2jLlN6J55ibaBa1mP/NyCF+q6n3wmtMH84rn4Po0S085WXqh++ax2a23op5l0Cm2pS
KxKoYig6MLkhwkjJsie8OZyXwr5xL4igHBe2dnLfh319RaliFzfyz2+rf2rtTzd+5ZPcD/ZRDIfN
mx1Bdicu1LEDw+boe3TfFOIJ9phAOLh4T2IZBa3s8lZOZ51URFrEyk8VOVDy3mHnA6isXvC/aAcY
ZbiQR/ImIORZhMbpJGiq+rKiDHx9egsNgHVH5VBhflzWc1X9ydY2Iyj9J5/eKF/irkuDHLNVFZIC
/uynua8A50PAkUYZ0/hwuNCzFaOG4M6WC71rLddZ30aZt/a7HBm6sS9kRnTpa5U8Pfvpf9U4VLQA
PP05dhC5utZM9EH2nXDSpftu8WrtRwTvbbiiSWCaqtcSKp2DeuXJbPgf+usyBJHERg/eaASrde4l
ZGydv86fqvQnBSkcsdBvZmxBertpHoTBR3uD1GoURxoXEK0ZfjrdlMXNhX/9vMXinbBgolp7kpwJ
M9GwqxO+9wA8Ucd41H3wQaoQJul5EBkDKWo8rPp7IQd9wpY9RWAb7oecgqWRoLSBptbvyuQpIVdW
w5zikxU4/vX1nnDjJQ+6JmSw5zUFXVdY+YkG4k0M5Nh/5Gf8E8UUIJhQ+rCtvSz5fABkJdsU9WPt
Rq6ElvX6KMH4S3BRvLezDa2cPQIpPucsdjsa4JL4WyLbfe0ujWlgnCkOaeXhiHNNDi7O3xHti1m/
Su3FyKH8+bcEXIoTAZ8LqggRSFTR/vUyWmCeC8O4y8UmsdDPYW3DPqMgG3hD4Fw/fQv7+lUEsFDG
ZP8cqmGv5eexov3QBBbz+SHVa9Fw82c19BW86CjCI4glJf6aLbj65WQYYctXm03KrkfglbMxKS9N
G6KgF0UP0ghpo2mm7IgjVle60LSDjH1kQdJsmiTng92WL82EUuouX/qCRY/Z7msGPEkalCTIA8ZA
UH8wOgjvknCvin3Fpy7cMutTnjdieebzG1faA5VtXu5icStB6DdQRsPj3UTU31Bgjm5tZvAiVMyZ
QOe560z8Dhx3pJWtzI7aqZBe+7/8WIUIXLtTlaEZ8sjdnl6wjGrUJFIDjHyFkG2kDdFHxPaOEm04
ocbZlgkA7K6o/g2Gj0UnQp6/KpteOwv5gcAFWGk7Z11YEPMOHxaEwD7P+L0O6QeKi0e7Me1HKPP5
uclGuxAFVHzNC8IH36h3kep10kf2xUZoMxofm5ZV+FRgO9nGViBMd/ytMlMb3d278lY97hnfGloq
iUswK90n5zALcHJhmu0nhFLJAzFP7FnVuQILkhFhAGPz/jwZMkzE+bc4eiMLp2McGHflc/OtzkG3
uibW7t+ypXXzd4DuzxijmPiLyeeCHItrroJlbVX8HNfB9OWbqDi1ivikO8jvFAuUAvQzHIYVtIlr
oA940vp4AP5RlbLGHKZlQFoV0DYqCFUi7HIrof5hdhd/hgKGHAt4G20XtGoVTQ+2yI+0W2qflIEY
QT/I4n4gw9TwwZzr/fSXy+g5vrPjuAchM4S9KdHKMvs6gMCCM7gP4A5OWnWVv/t/K2ABuJz9NXab
pAxqJ9I9wI3+N3a+gB6BP8MmelnzN4i5NjolxzlBoudKn8QjVt2OELWm3sohYp970+wNvqWJde44
jlsQQlXYSg+2XOTU7SURw74PJfEzzq5JG/t0pLDRUJzlrOJh+ltyHBM65/GQenuuewoWgF5zIlAU
7b3T05dILd2VUvZWRQQXP3jXX4y2PCn9EKRLe8lNAiX2kNNSOwNN/kjVpkF8WjJQKMrX3PGIfhd9
YAkfteWZvyVhvdT7OelW2iTAL8kpU8N513KucIoFpATvMGveBRZzpQ0wQVMKrV11HSoQ1t7wWMgs
92T+q77Bm4x6O7xhckHLC18yNN4aYTqDgEU8MuS3/i6kH+LvM/HtNOrkAW6nDc9cLu1IaY+mC1iB
7hioRP9iM+jf6QGkMArVW7gYGzFCDnhXRHTrtnXl0+CVgTNz1k8chbmjb6D0pBrQ7jsd3hfcXGe+
JTikpPfZnhDrDFvlMjtrq3gl2p1FuSqZ5JTv/QSWZhVBqTjaJXvVtPdW+FxOWbXp2kAnjpt5eUUZ
uOqANjyxnQ39NpV/JML9v1EW6ykdoNCa1rEO/X6IPEXhtuSiS1jdOHPd8qZ2YTQEbXUaPAj/hPBz
1zogXjCeIz1K9YgfXb9VajDoFxXBFemz85Xn+yHY/CexoTRjKZBMdwGanBcNTv75lT6vQfYFjO4K
kv6BQVWH8yDGz6+kdTuiVAUNMNHlVNgkXxfYJdZ6zHk0ptLvJHeu0P8JFG2shGMsIhp+f+2PmUrR
kHksqfmU91W20bN9z5ulhOVMzwd0lFCQyqlvnqqER1Bt2nGjfBIHktxXNuFRfm3YGtlwOW7HuyWP
ABC/hXQTeM4zdo5HdhSRJdVbMyyK90HYIahYsu+1fh4aJGHgwwXmU+6RsY+zH/2MosnQtgq4D/q7
9JYWfCQkINuWB1XGVnlY5ZOSWo5kYkjdaAt9Oc9Wgy7fEMCTiBcDQYlcf2a1awrB7zVe3lm2jezd
6M8FVLw9IWUgUdEjPoWrf5YuA7SJg96ixcj0eBmQoMeEUvKfB1i7sX/wZxh/IHIvD1Q5hH5pOMLs
+ldFGoxCGVEsR237lq3fTEz8iGnAOFUO5HaW4Zqe5g2qlg8lv4nVvlDDvHBEi83SqbUj57CIGQQI
0NZth0TUo+kO6DxrN9c3pnkaW1c+P9QjB14m3uPJSw/NeC4dUXME57pAx3FU8BkbdsuxO2oLNrod
woq3pTw9dauvs/X2hAvC+MBLl+5x/vyYLh7IeOuj4mBf67gX5As/wVZYN3Ns/wqveaiHp8xv3eXn
ywoUh/gtGnaSE5vzajggJ219yx+2flZWUlkhmxXKk2JkNyAfdjF/RtXHB8r1+lXZPoD9u6/hmCEp
Ok1YeHPf0Pxmp7GQHoIM8P6HQ7Z3JekCzowhZXX2Jkrw7Vey1Zx9v4fxQPh644rK91RZnZbUb/3o
e0dGKM96MrlkVtNnHC8cN0+BiMqVOATzNnhWEKf7tfbWz+Q4xvSUO+bR7GAActw56MNb4r7c5WVx
CeGpRXaivXIIONdZ/SKCkEA9oGtrCBjEeSO2Ldtw3hLpIom39Ebqx7hjoGk8y412hOPSprY8tivb
GnUGWNJQU2Mj132+4fBHTILJg/L1QacxMQQ/xR+LLhn6rufBGSDn8M1TE1/ydMfHNV962d2jSXLE
M4cjsK9LV07vqSRj2im1GcQbMBtQhoSURLlmy6kdL6PbXNIJ15fLaxPjpyLkBQG7dZJdB8A0sTG3
tvzQLVJgfM+E6kKu86dwZ/Nj0CZDQoTjgV9RDgbbmqFD7zbShUEVVfypOIrvsXXQuI4n6+h9LKyJ
PLTiGECsjqDYe+51hKPqu957D0T9UX0wJhcIkGgIMgBI4HTUH1g2sWMsxo4RqLOvIipX/bi5UScZ
u8Ivzw6okBTtOKkjLP8Bo6FWhbd0O+ZnvpVR9YyLeMYn+JusLtRMcdHQLiKcIqfwboY4fHj4g2fK
DakmuDQ4MDB5bZWn1d0ZpC3/5OXdAd7l9SEiCH8PwaEV5I8z27B7iKTokuSY4dJFL2+btuqiW6u7
zYjmbr+cYX7M7D+SzmtLVWwLw0/EGAYQuCWDOZShbhhVpRIkKvnp+2P3TXeffWqXiivM+ae5kvYc
dvYns+C9WPcvsH7CMrc1KgPc5uqG1TvZsjt26oW0HcTiGJNRrbNk1qj79EnrLm4p4WqUuZagGCOq
b5XAc3XtBBSVNUo8vS0NRftJHHxWlHSNjYPOTm9o7N4HBC+fLdz6nCXEQXhQYfrs6fnSGyi2wid6
3GSpGAf/NLuhhKu/kFRLGpLEArTcrEFKFlbqYnddLhqkYy9XqqxAZBaFDncqnniaCcQtjOrvy8av
YqGhSkzB/rABcEbv3w5RbNSnyFJeq9tGwfmmEeK2ifik6/6KV7O3EzN5cq6UlQl5FnW6yPAFjTld
mn5LkJsg2IG17EzYjVqbHAGOKg5aySiW75/ikOx97nkyYzU4+tApftI71aTxOdZLCFYJ27qZyphv
PMY85MeJ4YEe9Baaud/s5dkhOaIuhn5cfh56Imw3qanMNAotGbgXLZdiJfWGg9QnDQGlBaig7SMM
eNQsk/Je70C78BNKtrAwmmdA4hT5tKwa8pAt9IM7osbJrUFMs4mYOgZ90jAKO7Bra0KCbmK/wZl7
g5paOMC8HV41nnWNznP+WneMc8/0rmexWtyPMsEBevY+yNjhe4OEFmlHk91UlFzawuhrcx6eKrrI
t7Zwkn0Ns6GFgwcLPpLlrogwDux2K4Rrf5la+szB9jgxeowGyGsSL8GDLGSP2dGfWsEXro7Ppngq
mDp/VqQt/iQH6WtYx/Iuv5UrsOMmRa7nxZQlSHbIQZBNtiJpQfmK/ZiKEBJMd2OeN5Viwaak0mwg
ynE1az7QNCHJ2NvI0SCPnONbQ53m4yKKwaFPtngUd5EZOQFI4HK2S13yvPkBZn6rCkMkRlJYYpLh
HeT7gzQvsmIU7DXRRk7m+GiN7zICBNQ2DRS3VlM6xtdC3IZo7EGoFbRazZPmvvnNYZ5hOYkZYO+t
ZkROA+cVp0I22IndL+wxa1DKjQXNAXKSI6ICvguKLCyLPQcSNhl0tJ0p92aLfuUAOcuTLmji6Kgg
duKLUroSewGyk+JhOyWMX0Y+q+dHxWqNyJ2AK4s7TC33ierJOmdPf0Mw4yDTgPtdIkj2QUdA9kHT
6eVM+OM1TUhhY8qmCAU9dxcYPZ3FdTDht0NENpAXpwK5OO6NeC0qa5+6FOV8cYRT6LkOrG6NFQo9
6m6agCLps4mBnlepTm/OSguSiJj3HkGyyfHTb8mz+FhxuC7OXCL4TNCMilfAIF2snOHMW92BaQwH
WtsFZrjBiY+BYjK6G53uLIYK8BBzuOoCRmL4Jz2S4usUox+0b29XvlERhTTVtMpkP6KVw9ZFCd5s
Kr3AE6wlmxy7hsyxYXV7yaZtfV3LGwufHBzYPz0Sx++CDYLODqe21jnyVzxBsrWdstg8KoP5t2/5
Tj+3KKpyCXjNRIs1XCAYlN00N5LSQ6EbMEBCmR/HnNhsZVcOh/psN7tNtkNqfm6+YWNvdiE4VHBl
qjl0qNsaYcid9zMVr/mK6jrQ7q0GAqcNprIV8LbO2G/tVrgPRM8zFecWWWxkLXGCwIydWIP3zNY9
odbGqCGce4CGF6ICiA5dfSp4J1kei5KEcYp6sp+oNjc9KDEJQ//47Vtrrcjqb3fllew7QGKUEC+4
Im/+mERGpegJ/TvdibxfxQ4GtJbQFeJwnmDWYL/bHm0m4HK1gmBS93OP8EzVVpZvXbwU9geuDn63
MCZLRr/Z0/WU9ICfvCYYju8D7UpxLl9Wf1NN9QA6Epbmn7SmA/CP1KALyJq12q1e/IMu8kBeHFUN
rIuyFVczo9zlv1DYRM1Yee8gPkDD4MOBGQrrwWm+MfKnK+EMl5l+BztxbhJzBAPPcbvOeyvIUKa1
BAhpo672VbAscQ3xcS3EhqklV0Zs3slY0mSP8rfHX0wIAynNy2K0E+tvT73NwIv1wpvqN6T8FaAK
nQWAUgmLxw+lHAw2WBYYx6HkMXijpE3iI+rJUjoIM6b56fmVUg9LmHmaU15d2Ph81SI3oUf82X5w
VN0VjeyM1hPMilR2KyOm3wKWMQRLJfMKMEtDkBXr4iaiTDTFPWUFYg9vcvDhcStt+oXSBDvNBWfm
LxiaQK0ZXUPFCJRfRJ+CNe2diUvG6VExPvg97vHLE34WJwqQZFn+dbqJBI92kb6fz8gJMZleOtz7
ZmrlqiXj/pk/GL0RH5A/c8dhfGT5xrYbeKSoFLnLpuRPWmt2LS0CNEigl7Q8tGd3MvNVpj24OQJY
5CgMNcMmOmVU7Y/IHUk+MBFU2oJ4NjSMW5obdZzaCQ2p8cz3ZCVoMVTNJsbsiJow3yZIS4yZQa7N
NeI8RY3G91og9HR7qyE375YhOqb8Q2z4W3yPIic4biiIs/qsOU0CWpPKyGQKITgp5BpegHHuybeJ
9rz67fYKBmycIqRichW8PEofaQMCRDv2aSHZRw8Aqwtggvlq1qIwDRRKfxIKPacgal/LDpWukAei
vUFqJlayxCuRBgREHngbCFieE6MUeMSO8OBjUzpyZ2XtasZU04ERib/9PftRnJeiPcmLMhmO0W6p
pnmrhddDixmJvAR943NozQxmlQxEPJgWggc6FvTYqmaXK+USPqZfqCLPzOAgb2+8Z/Wekoc+H0Tk
bQ71DwDOQguhAqhyU8ZlmzywT4aDBuOb9nFRpHZ7FNeA8tPCfgyn5jjfRBQRwY6xwSb6jMkjAXLS
ON4kW08O6S5aBfZC3/4eBFP9ofnZticp0f4SK6oREtWGH4ImGbJNzj8yN/4LTR1mIR6y9vPZNQQu
66yMt8kgUZT2VqxR3BBsoy2un2xFgwPRQHyFXRuZk/yy/9BDCq5QzjTqmwTfJbNI9ZZjtl99xMM7
WXN9xnM7q4RNtPgTrywTDqu/QqL3ebnCt/wBD1csYaQflkj5mfqoDXsJDQgadJCp1n6pD1UWNABG
AmO5QlDqEkfC4UaVIoDb//RTa1jB36YAqDVcvSXarGFKIFCWiAFwaMK5Yl5PmojoXDOMFd51RUCh
OqcTtUp6hiLUoS3fksXhdEuVLQjOPPZ8xe6k1mzIBcIrU64pLiYWDu7SpfmZXCktohXnCwq1C0Um
xCA3tb8tsJ1uixmJY/pK1tECg7EyFwUXRsN59UCYCiYcswSEsQUUsTeWBgpwPopMOIWUrFFLLOgp
N80z5EoclRZMrOMvA9EyIjdgn2K3M3pkztEW76aEIFCjDVLMtzdhLiqKD+OND9fE2TJQR5A88CJ7
C7iG3FmGnbikFZnZDyiWJqIDQMXbmME9FQ0sG5VODztqBuXS9i3qTc9n/c0grlD8Yfw3wiVFwwm7
6CHSVS8czxNcT7ZssokouaIeuILLTvWCO+/5sjgBiLRABiiwkVgW2gG8t2tXHAxIowssFjgvJE1B
mcJh9JfDaaRm0hk5LRefzIR6SZb5DEOuIX1L6xaTqSx6+EyEQ4deJWc2JDaHt2nCH64UjXN57qQJ
8flYvEzACaKLXGTnhIOInjDRaVcoOeD+FXm1EFxAMHGxosXkhqBko1HPQgswlVwIObRUkgAxoVeM
3dFlYufBGabZki+Bua+5sNDY07wtYN+hx2qrfyZLTH5zaMe6s5oZaCZJaKjqd/9qnCkhabEtNu6H
gmDJVuOb6TzwdiYYEpm6T5aAf7O7kJh++CX1LhQYBhD0OChTp+ENs+dr7e9ofRmfHFkDXd+ddnQB
FBHYK+q6Bazq/OXVN2rqLzALkmYO7+XcnlwnkAyYKtmE9ApL+QfL+PBMwTwgAPNrfaUs2zabOZvG
WhxpzYYNbEATWgB0wctoSmylTPBdw76oy/bxvoyQLINvGY3G+/b8v7iyTFRNdA5YnuFwAwOMWiRO
IgFwVeZgFl4BSTjTORP7v/RzlZjmhGycygAqD+QPSSrsnMUk25YcJqsCGSEjhKfh+rWJEredH8Yp
vypSd/wvPPUPPB6NaEwM07DGIYQAiGOB/wPyocdUTVAtRr5aV0euNI8cTGsj1jJ/tn/ptUSZRAbA
Z8mRH3wFkKSvNRL7joibp7pWgG1T0i+1BD8uJ8Li4zVNZQc5FFidmBKmNxVr2+DeqJh6yBKxxibt
gJzMOgvEoCHhBbdnkGsMoucdg8PJpKoQ3PaTfsyIG4fWKafS9BkcYlAk8pQX7mAjZuoW1+oNOTMy
MQXPkekG5L+c6QjKHeEJVzRJLyxkLVJy+ZuaHtrpzUbl/JlAYvHqpE0+mawW/nRwGVOJH1gOvYYy
PL8K512OUuRBRnkjM6oKIfM/MObIowDLRJ3d/yXFnW4/fM6/lRMbk4iOA9uSD77Knm//MoOx+Fgt
Wkwia2TU2V/xGQfGDnUYgFPzpBhrRpG7PW7nP3+mJT/xWf0q/8LJT/gLpoqoLZ0fe2ymA6XCCntd
QyjmYCuIFOnEW1Wbrysn4I4i72UDfnbLixXUCNcAP/tRyabYUbc8QnxeU+eQmj2MRgD5y8NkADKJ
rFp7JcMGnVR5b48I95ahTVjj21IxXb1t+cGbyl0U9X9UGA1ev6knfbOUhTHx3Q4v1QLLhfZIxG32
+4gvL7v/ZsTrRpp4bLPZH2Ueo58NUv5uhTl2Mi6IP9UMaZcWB8QB6yYM5FDf01ZD48LD+Jyab+U3
+5otPNIw1gLQRL9wCgbe4w3iAIfcshiJhRwC3Cty5Z6nH17SlbqnoGf+mF39wu2sPldwDGmfXGDf
C2dhlKt0R7hasfHRdOrMwtyJK0KYFGeTG8KTQvNdH9QpUlynnq1yEUs7He3L8wlWkvEmIDBasv+g
WACg/XCFvgrRFWosBGioDOUDC4u9RCEUPqmZKLAC/+AvVrhUgu+e13FbcEBDUHWwjWHDaHCaSE7+
NX6WXQH2S5P+j0WkMdgOy+oEYsb2nuOl0mL09RYvyDHHurxMrlNKtUFr1tUXKuj+whwEooKX2RW1
cOwKy/Dr/SBJR03Ha+gn/uERjTQLyRIHpoHJ5ilHgcYJgmqIlYKdppq7fWQL4E8rnjB3J/c5Rm0w
YOg4RIPx53fc1egP8GegbRovVx7C5jOnODTlbpv3GBlXU3kPkCE8ss+KraycZuIOhJwbHDFhbZD1
uRsJKHDnPfxG0jySS3eo/7KfV4N8/Z/li0rRiJ9+Z8VPlje1NeDm8NHbGiYUdIrD+DtbFiQ06ZF8
YGF+tqkVHbkhnGbDEHKU8mfwwU/p4PyYrMgDfXm0Fl7gMauB4FPjcXjpfxQd9cKZ3NXNfIm0qjpK
vwg0AWicsueBjOpdMBp04cWy3XHw5sBBammxp/N6rD1QY1aD2UomXeHgsShC7mTIk1tFTMz+A4F2
ifbRo5V0KAOuI57V5M+esLvP/LDohiTTwdAsXBDH8g+7YKYaypvlRFDVme+4FRDAWBIIgMFLLUoK
jj/8Xmb+oBTtd8IjcpON8LEUDUpHZ6DU4OFIAy4W9tU5XuYj0/fazW1ll2zVC4ZdBM2/Ae7cxxQH
Dk+AB8mbw+ror17w+qfGmdzq23xfluv5N5AWwzNxp428GVcDFAZ3kpraYArhMoQ/YfgaIDBjZYK1
0jjto7gxqwEJcUYDxGuvxjLCjYkgoaUM/qY2H43ZOSQoqC4AoBR7XJdIpjrRnp2G3mHjT3YlVu0j
iwY01sUvhi5uF7kv2VG/qIE4r6uBurm3xJr+gCfGSQF/w+Rl9BIm6NRAbPzCjoA9p7uQC/Mg3VS3
eoA7Qey9D4tIyzZpfhNCqHY9dLBQ0YXEhzd9xFeC62Qf4jeOjObziG5zAjOcbN9Gt6jW8l1ATMOW
MSJYARHXMP8NMyf1F3YfjVE6wQk/ItdH3Bq1eEiFsXGOfxt/KW/EY6R8cWYNhEGOgRPATKtqtmZ3
pRnhyCtgD+AFyq4Zrj70s/xOOBB78rvYFJXx+c2+Rac4qLgUn8EJMD48KytVFwCXdKwPh9ogeDN1
aTJCwayeJeEJIB6sF+SlqIojo5vZr2LbDdtJ5bXSXxoa4NnJz9TfBK8VLyb+qfElnKwpMGAtuOP4
TriTGMHCNdnFDlYXDDcLcvyYjHGhJgSa7xVOCZP5OtR3sxZoUL37aI7b29hZNlY0UfDkXdPX3O7o
6t0J02Co+eMnsDbq1bdLl5OcucV+btgKr/hFhTXyC+SuRFLHa5Sri+6aIcKn49jUnReq1oxRXVB2
GkXCaCs/qWGLM83DHeejeSMn4ohJfLzEmiWsFbsHl5ZvZuSEAGb+kpGW6E50fG3zSj+WK0ALRV3/
r3SQsx1EFcG5BMgU2oY0coZIVFAODs3cONaWb4a4l2mxTFLj9SZ15JtWE2Y7WKw+1gVcUMcrKRWb
8uMoV0wTgf0+f1DIlRj0wPkNxiy8SX9lmAb5o0VxRmdtlLOHIhInbQj9VhhAhbnAK4qmJn90T+QN
OXdp+nHnKmNL3QABP4+v6bgCSCIeXIF6lK6ikY9ztnul4qcDvQZ/3AybEHDiDECmvgGZLB8bfJzl
iPMuQKUI4ZA3UzRPUZjX2ZavERis4mt5jTV19VNT3tac4UCIIUMnEK7CfJIDO9lToBHaeUmm+xnZ
qN+yvGEErd1vg9ig3V0MNCl0cwn5NuSmxiZGaMqFmExdR+IQndxImGysfMKXY1KbwbEGvBFhJ6sX
ZAtttHwF3oQDkpwHeFwcSsh/yJVDAEILR0HDR3sjWO6yXSJP9OQsMgKJG1gX1ljYmXuXLpW39wcx
2iXHeXXn3VKjAY/UxrsEoEtUI5G8UL7VqpcgR2RjsAIDEvE1X9THF5geHiwgkhdOQO/RWebgv4hA
NkJ2DuYPsOCxGel3KdAF5VS05KPGjAo0JZ4647LsUtDe6JcNaYrhhwgV0ja8QNxIBYfb30r+bq3p
58AWIyQiMoaMbI0NVXQ1HODPJi0DB7Z4VuEl4csWusoEd6h93F4ZWhWNVgp5IVBspXcE+fBD0yed
d0f3hxKqYAlM9701zzYx60KaXz8fb5YR1+G1c4s8Y1TiNADrdmr43UUgGU/g4RiSxBllqegpExZD
z9QLJCRQFFgn+B6AFF8undkMr4zOEs2YwjAWknyfKYIGWY8XS3CAORYutHi9nrSG8N28l0jik/qH
jp6wwmjXG+Vg8Y/JBuC1GkV40l1oCBNmKkJRbBD6c11t3vvMLPwr2hJhw2eB3sUw7a84IEcCAr/F
tzpOHHciiM0StQ6GEcYbujEsnEe/d5iiMlJ/QOQk/AowtCLbgGaKXCnuXQ46TLATfLYUjqr98Udu
LuLRMjA0HZYiEcMbhsYxi4z7p94pmD749kQnR2SdeOUtS/5oO94EjC8luHPRqdah6Q0kYMQvJvEB
743OuMFbEJP62nYPVQXehTKTjErexBi73jD/fwzBFBI3fd/eh4Bggv7ehisPwwqVVrb+qNa809Fn
4Uf4Ucq1TTyJdxvvNavcdetQc5Rfob3xwZUQSQy3YuSAGYpgKYjasp+Ab2j06gJVAObRCJR3lXml
0vXFIVIRaNqOuQ31mFKMAni6zudGFz4x9NcTq6pVfViMrKOi/lJCvJ8pC44utECuOPoiGO3FJUyC
jUtmGeOBEfi1m1JeB/GtJkhzZgewAOoKgcB3pSr6seh+hW4NbtqwmeWLKpOH+GijX0FmrM2Zp8ht
xfEpoXwOCZinaoRxFc1WdtsCDhl519TN/fExyLgcyUmotQ3iFDOBJ5y51Z7JLNKmUlfye9eSr95Y
w9RSCfkZlqAROPh/+kavuBNxYSLFWUM00nQQe+eW92irGvtpi/VjL2CpuNFzvRP3B8cPmpzXjwc0
Xx0XFHMl2681sxKrmdt9zhVIIrWioqDE3Xu6Skjg7PCibONiHJZ1x6RSOk+GQ4bGbGYw26pIPdoo
jtKJ9RrXkccMzVmx9j+SARUUnumoZeUoKYTeWz4ywz8k+61+9w9PQEuOmgGsSajO1ezW95sU8uos
PaVHemRiam5BVqi70ZJxm0yXtbhrYbrE2V1NnxUjCauDr35l+QPgfNgO7Zy8WPy6PhJLg6dEJOAI
MR7TZeIQoV2i9eA7JnIc0fCbO3SXoT3d4pYwk5eW2Y7EZOG1yrZzQ/ttL6wyOkhEHBJ7gFydnJQ/
f6uOrJnNx6LF9LFXyldabvwHToJVAvWJgYiFhuOLKhFy0OEfpPs7tf8lB/uUVoQCnWC/jDKaFCpt
jJBw+7dLP/3jI5NIHJk8qQXxFPqMJAxqUZ35AlJyyBrzBZIiEf56eDVwkHZB7VJ4beYteTzWTbK5
AFmwnWwEIXlqsNYr1nd3phuEw6ZxVSlb6WQnzuseLgUyr2CvOAI8Qu8n36k27PhfwXCUz9hTcpT4
ewVdQb0iT6RdEcBR+RuSAKRCy97XVFgFA9mH+OzIAmWmgDx7TigomDCuY9qcIRWYoWb/7F6/LMxP
qqXJkbECCk4Mef96L5v2kuTbgliWO9nLi88ypIXtCjhfV5aQbvMaYNNvgZ/aNQHuiynY4SoQ1hyX
k7+JO4tIHdHK9ykaQUqNUcF8myWC7OYpMo2iJz+cfvrj0NXzEfQCdRsTv9e+b3PGuouJjgQOrUc/
stD0XyBhk9pujdw1J8JP0JIuvom/EKygg9WY/ast2mXFb/SPJGhC0Q1v8OqJk94Tp1n3H843I0be
cKzNda/j3jzPSXkheIX8HTLWfon9FdcfgBeGlFNz/sB9eIznA3rMUWOs51hDYU2bs0T1G1kkV7fL
u7AiuFSMtv6LOnX5cWrceDIx1bDKvB734G97UbGsrM99vC8Z+6p/dj94bULrS/WqJ0xP+LUwlwUx
0BXZGGbxqFpNMdvtOxvRCNCtEIlw6nApbGcEWCBG9wgRm2LtEXnnJDxNDwss6ut0mePu2dC2F2wS
WyFD320U+23VWrFmdIiikYQcrfKpbuyF0cY0W9NwmhwfrMKlnzltu/o46R8pmn9gS0ztItl7sW5N
+dY7FOsbbgjQLSQLxihw7mDkCko1NIQEGXyhvDpl8hI6C8bBj6yAK9UhlGFSXGJxU9jzRwTQiHLR
8c3pbbYgg2BCngtqbOQxSuYoPgQ5Hcr2gy4YzVS84dKfw/i9vykxtzm//zInV18Z8AA7nBjVa8nc
Fo6A7NHRBWBE05r4PEMNEjhT5iONb4L9EZNKC3qMmwr5D3LLIeAbYijLi6XzDTuNJLsjGd3C0UNj
KniMdO5U7E1mRvzwUnAZzoLOk5Qt2vAExFEj0xOCisl6ohYRVTXRFVO9Z/oeL89FgkuDLgi6JUPK
zRh+HqL7LP/Eze0t2MLpq3ZnfyCz8xHAoz2Hn0FCnaFK1ARy4lA3w4GtJJjzYWS9FFewC9IxUddB
QtXHkNDh1CXVWn4UKEkvSFcQlKhfyXNx5DQJDxTE1YJ5S9uQjqcw6gVDfWhMCGmU3ek9E9yhgUWx
OUER6842QWrE89U8Q/BkTCiFvxk3rDRf6RKv+y9piblZzTefGWQlSRTCIXjbn6DQ4u4UgsFDRS+8
uBw5LVFmliswMarpeGG9kBS/iNAL9DdQXRMjKaKTZ8AUnlNzek5DcoTxIVzZaWZh5MsGZ65gAGKH
gTOTPeIEqaYBg816yZksr5IrGQr48SIC6QXAX44JeUWG63AsAOtYwW87XBYFAXhI5ShNdzi+SFIO
cltVt9Fbwwm6E9dDu8TLvFTGQQHdLgLEQeECIXUvjLf41xjz6Xnm72pp2ePGaLMlx+Uiv084gZiI
0wb7Sj5L+V56X9vqR/kcivm9hAZ1ixXekA8FXLpBZOrn3mST93p0Hq0O01vRHTufIOvLBLFMoa/H
0TwgKjBctIjRjsMnsFRO81NHiuTCm4HIK8TJEoY5cQRhM8PBYzbUa/kqJJRPD+bGnI8icWYhvl4H
iq7sW326QxYw5gc3+0nLili4JbK+iJFP0TCOQ1DncHLGRLRzsiKKoxyc8Z7sVCyJVM5cucQ18y5e
ZkukNzjQ3I1lU4QPz2rGSp2DJ/jyAu8Mt99FwRKO8pUrGSQbCPk7Vh/EuJIAIoo212r33rxfxqvm
HcE05at540ZzJ4eRZcQJI5cQL6evU93sOB0ixQoiK+eMEZXbOwavJkF38BBecKaMaGGwwoW7Fxto
U8TbCN+b7pTL67HYeW+YU8YDafJVsmarD0zMxWLATMmpjoyHeczxYwg8yOMQvCxjCMJGIUtCxL6m
Ja9N0e3D1sFw9vqTWkN9Ml2+0kFStgYfVbQ5unt8Sg73RdlweZZUBE6e7oWdKH3ni3Uc6PWCIWQr
idhewWUU3iK9LmY/8YKgEHOCCytJf/vLDPwlJEEtZLCBIaO7ee3ixU71Dyr1GMbsr1nLQMv2GeTu
vD0tXpC5vxN4UgWVfX8KWAiLFle/PscYSd/vEzwYjidoNnXIi2niZYfXbMcEVShAejniL2J9gj6y
WUeC4U1enNqKbDGcjMVW60a3bWMPBJuEYthHf2EzoJu/JN35a6E3ObV4bKd29x0Aff1y9hJh3DoZ
YwAB2345jgXhIHZ/2ZdPk7nMf6dIUl2AJsn9lGba7CYcRvlwl17nOHTjPZJq8fiO72KwSuSAOJD+
dQqTv2ny95KZGc8Jco+/QUPgOmUz+zq+H1wFSWOIrdUgQVTRxhPQOcdAdAuQ//X+b/um7p5PbSJq
FNKRjse4db5yYTsfC4RFe8kEkmx/EHmRST5LdekhuxQsDHgC57amECG4UxEO6BjcPi2o24h/hMRa
1Oov8NOHOIoUn5Bb/hGaVzgfCkCkdQpDnO5IF2gJUoN+UnQnnxssSVWtGnUXIv2uDYKN0WeMjQzh
LjPJHOd+gB5yL4hWgpJlYgzf04oACb37VgbjmSkrpXIzSjjJ5sYuMdrmLupH2q+MlDiGwu+BU/Yt
QulVCEi7DBkJ9qtsSCSeirugvRM+IomGpJoxMtf4LO8Qk3I/ViDWPvqnc43uwM06u6HAx3YMeQNv
v67q5SJ0h/jndVDsZEeSf5V8FZiO7SRevRsSyI3kLkm4InG7AiFjWel2w+wScQaLRmEMxD9TLl+R
Yw0afxhsE/YQm+zgi+u0PKrGh0KSm0Ah0+DUoXiMVpU1XHGMzvRx6Ad3HBQrQI8CJe+VUJgvIxlW
ZUMkx8xatKirTfm9zjuTefWb5oJjS0VZQ6sFbpDZDdUjOmbm2PgOQ+kSfT9n8qBszRiHQZI+sVS+
RQIBM8JN0kNFj+6CoZnkRauOvxeuBcE/ToN6b+t/p+T7MxWPp03dHGIDQt8AtRrFl46njbZh2GG6
SW3iqyn5BNgyXOLB74S7TCBvmLkmPx+pBvee3HnoEfeVmn29+JfwgZbHMcUPImj6LBG+xBs68Rcy
oWU4mMUPiMJ6Uu3i/Gexgbz8qxq3VyyeHHXK+2/2HVSHQDjy/OvYG3wvgDzFxiJ8F4RH17oU/UTv
xwxtpVZzzgYMKPr2kQRT4VKrzA+tjD9jG3Za7J8dqsg3DLk9/deB8M5i32tA1tDxIPO49m9tOkeb
bOPa71ObgX9iuKYk93dJjF2IFAfiCFuaGS9Z2ARfE5adSGaA3xl4ypaAQwlfKb7m3bneFKDdhJ0w
oiSeMr1MOLH8MW37OTU1SbH5pjWv8w+dMrTBGEDdAOoncNmoeSzhN03MR1LtFQkC+ELJrfvfPiF8
zZHdeA6KZdVbs/LXZwIL8ck0CCGx0HgMlTejMsfq3QnJFMF74xIfQvkyK2l0tKSlc0b+Y8gLM8/c
tmQu764SNAPw+VHFX/M3Bgbiy7VyOWfAM8MAmG4aJY8XET0ODw6tJA4eItvzKXLfb153hqllmfVW
f0A+1lMJB878pKRm0e/mxNbcJGMG5rRLmM1gELfZGNRxZwZd5Ay70UtoKYZR693L5o9boualZQLU
lVufbjuJwCte5DIbc1ShyBiZ8UHQXb2mj0A5wqhKX1fkmu7Jbal0LEoCmndcYlHtvShIlne9vsQ5
h+KU0Ry0OGt59Y6+eAvRhQTzOXHw2wKl9ebc242LBBRlTsJKQa1J05WNxhNUh4qWbeFdCNA5DW7F
mRutCdeZYcOdMURjAoQff8Wq+9qs1W0pG+LI15FN5PrAPRx+M0YydgQ1vKDemkv3VwV2zwy+7oNF
Wmvc5KbCcYQjvRSu2yejhJZo73agC6qD9/oPwkkmicTMn0zX1Dmv04L19DsQLISgqKPG0FWcC6Ut
3PfkU/3ONTbisMUH6HV3Vd0HrZk+MioLRhW2uz70ivjWY/gUV0HikCKSn/PqkJw6hB0nfOKMoZq/
nR7aP0WGTjg8c9wCo+VQsGckvxnVTcGla1MuNr71RovWXQNqoq47AR1UrZetcyZFHFARkCZjJu61
ZFbIZ9MWeJyJUvkmJk6+MrWnsqLCISp8o5SkXtrctYlNk8PpP/2bg0Ceo9SgIpdxbtaHWUahZEfl
SvyJb77HGaY1zIX6/5wTYBBwQTnoJ+ojv/GrnqwpdAX3A4e/B+qRiYHzCQ3Bv8MAv0sJCR/7T1U+
d+X3W/gbSAe+jCUK49/bh3LhHixsom9GTrVkOhTo6DaSYPn16LOcMTrpNcID6AaNyYbZuBDuDCP5
fFb8t3xyulYX50x6PdakvzanXtwKtfmanHhOnRASgQCKrs/FDbmFTN0YpstSvZE2/8qR/K6bZk21
9uld/Drxx/tcuJYzG9FhvTHoDhFbkYKTXoHbzj49FEEYcMLEjIIUQvswKc4MSkY9uOouoxG5MWwq
Ji131UPtZsnvi4ZFnV3e2BQYGedbX+81BWTLTMx42xD5W7A/uC6b+eG9njAjDZ4YnQLDm1RjSXMs
gVjgm92cRWhn7Dfp1JQCZx97n/RUJluG0naKKQhPWgjJiODsll11VQKS3ciaBHzWB2bvlqa8q0pC
+yitqL4iU3UZDRUY6dsDfaTX6YkzFnGhYU1ii8Y6VHayzKAiJOP8ZuyZSWRR/STDcNEaSUIxhXV/
vHyt/tltwy98SlOUHxjuUTDB+IAsmwAac0RkNhb3WYmh0MwJrjKkwmgU683wFETsCrW12Y37kQM7
eaOzZMae2y0w+803HIPN9Bo0u9itXOm68FdkQZFDDa/KFcxiWpj+WUQYzBZmBAoxFAJHqOd7RbBh
Qhfnv1y6LcxqevmwZSf2WiXCgLgcwuyXPbYVXtJ3Wr6LKL/TIxF6dVWJtcp3cnEi8ISBAtBKPp22
NY80fjPTBiL2h8u1v7BbiuBDzZAyCgjCZPk3jLYuOl4UGL1667kgZIvyPmUj/AC+1sOK2XZUv03n
zZE9VBwqVlabAzPGxrlcTCFKmV3F1ZJQPQztRsWcbJVPHvaU+rPjpbkikI8P2EXmNlXRNaXoeTLI
qTUY4WeQ9U+tSRQhsRV65sL8w/Pa3+sU9S+Qlmi93dMCFt01+Fr65ZRsEiS7cJgk0rNv2327n2P1
voelBhqWb0MUcCnT1tC9pfZrSQLZhOgPopSM4iQRTNGZihfwiwG/eToTEweHt0D/NV3lL6LUnPI/
ys5jx3EtW9OvUqhxE01vGn3vgJ6Ut2EmQliRlERPUeLT98fsycmIQgRuoZCnTkZW0u+91r9+s5eF
OZCWSYbYBIOzI1KjpQQldD88Dm/q2aselMhyywBDx6T0z49iXNg1YfRMnnn5KN6djsb0hr3VjJ76
vlKQByg+NfTcJLjaNncHywW5rvrp2F+WFh8PCjTIQU4NdQSF6nXEzS4ZEbjePZ/3yEyLbl9jPkQE
pqxNOkBSHCTH5OUi7rHTvQbgDXipqvrZBdqsCbGdPlsdbRmJg/L+dvIPq5s69en4mSOrwZEJ+06V
nFJ0ZHKeHHKSWEYZX/ebC2YnyH9GFaoj4MHrtvDBgVnTp/skfcgIvHZ7G06wue4nkjqXZ1kkY6+2
gegCRMRn28Zai77Wx9byCBE4OO0hXsFnY5AP5P4sP5cIygmqjV9vZKBQfdnN7hoRlQalIGCj5emp
gUAYEyCdEo3lMVio4iQwq28EyIzyVfedeSRmVYhsMAia0vyjP9CeALtDbH0wXRnegA563TWWej1p
JgSn0cjeZL9NYsPAgtfh7pMzr92CrtyMCMaMbVJlrnYGGsWiGKeIUQyYJ3FVBRJiNErKj5oRVQiD
nooI2c3cmA5nZ3b15RlYL6dAlq1IwLdjLSWaBOqTzrsDtRHhw08jhfs90yT3hmeaNR9vGP7LgpM8
s76fmTdX2MYdkEi+yaQ2Uk2BZ3wqNk4h9RTGWVzTzyHsOzpAVpgqUEYj/6VmoFKE9424DjqrT7TD
Qtlo6K3IWnwod7ha4/3gHCYCKUo+XhYtnTmWMAgZPgri8tLnhn/DWwpJHeorliaaGrYNC/9C8h6P
jGns5lXBUDZkhv10ciVeqMznBlDoYIZHJWdNiSHeyjfKGpkGHbJKv+k/D4NDCp9Ej4JacAA6Jr4i
W9xnuulULzjzaaktCW7+DkaHqxhYfW2XbsP8DooRCZw4TyQBVYLqW5gVTyxsU0Ekq5m6UsAnbGQz
pIHhuZF40FXXBF0krOAF8fOgnETD3vGjwLztT2RfBZlatDGcHRONG7xBKzDJtS4GLEsEQ/cTZatB
92Dy33pUDjWTT7Tt53qG8xN1xsCgLXkGIoBoGBI2e7JNJUxZVKTgQozF/E7GGVbfc8Fn/C6GBtMo
FBmvdEE8E12O3P09xPyWLeo8K0fj22DMzzgGzf6RZM/m8/DS5RFlHllRp3SsrG8ynttYB2lsoeqE
rtSKMDP2a4t6L2LlfKtvQQNR7+mdYTdZCTQTOq5Q5NVQCbQUbDMhmbbjDeJvZT3MmaVIY3QcQvrn
Fv7yp255yjVUC0+kQsn9TB7DeYifK7w+5vXHgklZILmiXMknl7lgL+p3zP0g/SiYOdMWYpHFe9k5
XXhfs8uiBrv2NtMpJTQuC5ZrBUKEjjm+V2+bUyh+FPj8YZQaXlbDwR22kvDS8cDh40NiZrN/oj7C
mJ3pOnjkBoPHsxmMOS9SKOho5q4OqXSGTCE1jsUOSJ7MLd/KcItzuJIMMqYNA/Rubm0zRNxjLZUp
RNOTP491Kuocv4bMv9a0JR3BecbAKwmGJ66/USJmGgkDQOUh+wCObbsZVfcJMSjAszpvNERTgJUA
OLRy3ZiTftoAHb33fEVXwFX7yC1nAIfmlHb9YaNiQwaJTIjGGFhgtOpZp7UBTUo3SRawfrCcpr64
FfoX5RRdlCkNR+45OHAdhS0xoAo9gQsQriH50R26IJpu+jrOSU99YdvAOgPq5aykCT+pGfN7PF4m
YTRuobGknk03EtxlkowQzqH66sdAMowgsh35TjdPDm5wMGGvPbINDuJcIPD7hNNRNGKvFmQDMHKA
kIAKoX67311aevpo65F0eSoz1MeE+KFejCtKL3nOUQJpixdSvWXIhGTDo2lxuxWeUVcRgQDRSs4d
mcwpOsLNxczpQpQJFiYQ4rd4ClWT9O24kGci9OzPZwyJPtO5hRAY0jihIakt2DPDT94sca3v0/Xh
hQxvEMtsZzC1h1C3EE4egSoUrl6G91biLPSAtbNn3o8ccV0vEzIzcqzmZR+sU4zJqE2pKcgLfiIM
uBsi8ThL6qhW1nd1BsgLGhCdySKNjwR9IuJhz2SmeB2BWhRL5EMAPkTZDSt64HhCLknuUzZ8Yc2U
TqLiUzUiFoRWcjtxSywxrRRpKqfJ4QCDlL/sjFPIEGIjrp+mIPodiRyk8z7rI67raEvd43sA+Wfn
+yjGVbRV1lh10nEWHzjs4bNHDhoizLfq8kHFQCfEssxalVThCQtKeHIIGWSnfV3X4ZDH+jWUlIh8
DTmJ/R5HKUgENZ/EtGxcUUFf4xzIhHHTlf7CcpwK3vnqYHgrZ5Nm5nPNQAdH23inkOWypUdpc8+X
JIc3r2McLQcTYRMFmH/1XLlf4eMMbPMAInFAtnxxa2Y03HFMAjnDFjolwzJXa0J5d0pC4/VyXxWl
s+D/WBGmhe8eBPvrgvz3JJsSeZ4O0VAvkAwyir2TOOUieyWjxlZk+7pF/foJcAd90kskOil+JG2O
FDspwwNlQ7g9buTl25HYISQjARlFnAILJ1MFFUQK683RKsN4wNnWjJlM5Mma7Qkneh+rEfeo+4e9
fA8gMCVYIAQiqvI4fzJO04SP4kF/J8beZx2ALzeXjLCcKlRLC2AthgyIGBk9shg0yAw9Ls3CFTKY
4AHIt4YoQCd47uJin7oiLV18pttfwB6SHi3TTrbV5bNDc3knfJPpLh7uGFoVHnOQC4spqeeWxUaP
/eOY9D2oaxJaIES9USMULlVU0wDcOTe3ssunk0c4GcQ5iXVItAXS5x56pkbF3mRHORU7tJ+HWywv
B0bxwiTCQAQqFDEYGJvK8DlP2JafXDDoURJ/zmfHdFP3pKyGlv8Kn9bXo35JEAMyLL4+7CbI5CTP
xpdSVzsu+9YXa2iVBNHhORGd3+GijyPohJihxK3xbCyk2ZB4PSNNfVicWuYQ/qVcsqeqxVzO4ENQ
FV+YNr0Qx2fgHHN/ZvPt8QanmFXMnQUbn4BvkxWfeVLJ9PBshO0ZGcGEmpjNhK56MGBYUhnFJSUG
pQ4eSEQWGFCZpDHLLX+8B3yt+jP7CRLDiGXaiICCfEOeG8sDxgdjf6ieNpnAZrcm57sut8ca4Kbd
3dQl86s7/TEFL0ALRlg5ZSFhFfREyf4o7xiNkiY7ju6AocuOcdbNnUlQ4F4opw7eJXtkH6cWYGmv
QHdF5wZlfI5hPP+WV49XzPyvDyUiYHGSMpseHmkRMoaOe5PhUurDD8CRFkV0hFFp9pLPrwhMTnaI
/CQYTOcJG+nSF0c/P9SUORMNRoiyk2Aez9JBdtlxrhru+XHcqjHGc05+T/lCEGXtXg+753qaP5Ib
yv5zOboqEwvmZgRZwP3FXoKahZs4rlGHE7sg4+4SBgJsGJiKkkv537vdnk9J2FSmW7410OZAQ4go
vUNvRwU7EL9nX1CI3h5JfmwfWbVMEl4Ya6pMM0NEjAbg3mWir+oGQzgacPTp8dCFrrziwRbrOz04
tgZH5eWaLLV3+cS7SQQH877U3RTIufiiqVdCxXEYW0QuGxzsxrCJddgE4Xl562KDqdkohZDc6oXu
6mruCnMjrv6MJpf0XfLhUelWJznMrt6EHWpeK/4Z+1OCTnc3/Eeg5RhLABbAHSZOsNkxPZsWCgY4
INMWqT4xSZmy8jxCZvHBmZx3xW2f744SwsEnKs/hlQkX9dcVlBJXhyzIPlT5hYGNYE5HzGRai3vG
qNJ5njcv6iOuMzfTkd0Njxy6MbR8hyaLolyEFxkAc7ewcOHSLY2pDGO9DURlJq9RXjZ4/PH2dqG0
YWEiqIQ4QyiHwoQoGEJfCmLShBCjS/HEmh2xzSTZuj28HO7h8E5xtGuESReDYiP2Amm9I6UZi0c5
LknDXZrwxAYPS9BsWwPdE6rERiQ9MNLkldyBmvaTuxbjQkNFhPoqYNc9EanzgrsnpOltthXjRzko
jd3ZWpgYhV4C6+BnB0ge+DaBkMOB092S2TvGn6dHRsrWUx449Q6wV32l2R8LKHA86V3bKNXqiKck
EdjMwLstJRNsNudTDBkRaKlT/mG7CccHgEZeaNUglXQHfOMfSBbCd3JbmE8J5Tt6Wg1CPFuWMSdb
mjFSonC17BoSKoE+KF0AanJrGyWlBJ1fkUGSmNmpwe3qwduGRcHrp6rhOGmdY8XEjvlu5kv6rBMu
e0jgTQ8IJMlfO5yTj5SHYU6+sgIuQRHk99wVlaqCWRrsWAfza4N+bxRw2ubzGdsbnn3msYoynigX
VYC1tovl+t1jyaRveSeTgsDBGD9R9xNODa0RuwEXX8y0aVm5xL5R08nxnZBS+ifePBHGgYfNv92h
FLKPtS8fHloqDWlxzOdyiSdjeAHfxtai97X6eSB6IKxuC2sKinhOJxotFdFLSInwmsdlQYktgoEM
WnhHeNLGIZE7nKZD4qoxrSEBvvza3qDQEJJBUSHeoyKL8wvKHkjVKFOLlriGcKAJLYvWr6+4P83y
kkKMW6a5lwXSeUb8i+NjApZefPbvB5ZKHnTPezK7IgTJ33iRIOwrQc3I1wErYyNujy8EihwcwZ4o
UIlswZwRPXDkHhp9cBGhqJLkvEjVZ3BwhlYWvQhfYI9BN5Rfv0pMQm9nheDUPMUb9+YS3/mal6fU
I2vp+E5ihZxO035z2JAoQ1QJtkJ2COntPm5BfXib6Uj1smWZhsXmHuprEBOqz+iChojJaJy9X+u4
vBJA/m7OKmji1tipCFs+0xvzHFaT5QVVR6VGm5Ap9UimpldYqT7qsktGIodtfR4medzueqRnqMuT
+qNDMKdH2m4ORQWtoRoi7BfdRpsJ8hvdshEdmHkHFmnPhYR0dHtFCGTaF4wvPJA/oo/vapgHQiTy
9bbzLuO9uweclWStra1K8Hve4eIU03BoGIlxt0p4IMKEXsUg2eX9/GJ85B989BOKD2Q8LXQj4lxm
2bMOrwnAdeidunweqTFqBKqYk5tmLLUr2yOkE8xCUXwnz6Neq8T8b30a6YJlbCoR+FoGk5bpBvst
cJPiGq0r4Mk6haMr4vooAaY+wVRhBSVPwxPKRxq1dta/7wr5TRKjw1uXuPIbzhM97+tbIS6l3NMJ
z2SyCrFDfVSFKcAUc7tbtjNRHhykWZGDGBNMgKGloz+THM4Glm6gmfl3Y9Y1D1csALHWIDtCHmkz
gxnwdR0XaRowyAccJFjrrky1j3ShQ92XGVr6TcEKUSg77paRYsMOL3FqJiBeoKq3sUdnVp0wP38g
jZ62JkfUAQ4PyNYlT9JpT2lhXNb1Rw4/aglBqq82cIZ0Kk7jNIeTITaOsL3f1k1BnfjKeyyeVoM6
V5qFJXxo2J9QZbAow5jgUeDAS/OkvOMJbMFqsA3x0aLquD8yG0liGBjF7Q3wNxtiHhwzSIaPnTiG
ORNwyvh1wS4FdWV30xBah/Q/A2yj1WCtlWIa5qeJSAq3RyqssT2sMRGENrsLZd5ibreIjt1jzgfI
brc7ti/BNR/aIMe7YF+VrhBxPzot7ie8bWBMB9ajGZ2S9i6BKsEIsDNY16ZvRQdhIuqR/Joyzg2v
6XzQwMD5Ys/Q1Vg7cASuEmTuw+P5sM/qDgtlH8Oc5jIVj5PrHTju5mo7GJ7kC933vTHDHOx6CEfe
zUw9wrDQndVl8u9//e///r9vt/9z/CiWxfl+LPJ/5d0FrQrG///1b1n997/K///b0ft//ds0JUWU
dV2TNdlUJFlRTH7+9rJO8yN/Wvpfg2Boeldn+ZqKFKwFTiR226wwChHJR+SNGwURhBJK47IoTpAd
ovLMMpy4kMFHlR6NDwPLdyeBJFYcnJ/PTvl+dpJsiJKhyKpoarKl/H12jabeq0Quivmpo9dHr0mA
bDtY81IjQ76kge/Pcaqh92lvZCaiXbqv9GI0ja+DTpndSpiqLApQNDoRqkG+P4iVb2E/QF4xWMl7
r+3aZH/hSR8gsw5HCH4YMA9pukgYu9wfrlVn/3xFf8747/utSoom4pMra5ah61/udzIclaSXb+bs
rK67RvKI6imlZW495ygUk518QzloQqqAo6NdZZ+vmVlThzfUgZWfl+A+Kj8Z1F/FCRHdCmq19Ljt
sMyzED1g84s3E8bT4uvRIBV4o6gvzbGYHXnNuoPh6hiF95fdscQzFqcUeIg6czp1jEEhfQW002xh
PYqMaxt0Cimx7UpYybQmB4tIr3Qi0AZ2UNLUK6xaCDbMllvLekuSx3OGFxypR2XHPiZvmA+2FZ+j
B4FJuWGywkMBpBSqg1PLMJzIYZpJIrxbTrjEf6unPGjg+reqifkSZBiKeokOS0AbQnil4RYVHhkG
0aXHSLwzqVA/zhkVkOz//Hgk49vnoCm6LBqqaiqiZRj63y+cKDZZ13RCNk2k0jsWamgc58XJOx0+
jdtzUbz0TLczY3UF3K5XfRlDjCFurLwARCi7n89lPNRfb4oqa5LFuVimJmmy9OVULOkg1MVwxZr2
4gldUAo74fbcFKufj/J9AeAwmiTpsqZKpsJ1/33FVWlem146YBtTA0UgAG4Y2w3YZGMiinA0kuWn
qgeZH/juTycMzDvb6Ez2vCRQsfMwMzjytNKl/FRKz+2dhRenhgNt4W3YyXI1/fl0/1z1l7tiSpKs
a4YuyaaoSH+fbjpkxqVoqRXuTKvn+kp3+oAKysHL3sND0oPJVdur/c9Hlb89C11XVJZISdEl3dBE
8e+j5mV3SYeh77fA0+CGAw4luW855pSYBPtDheg1U93BoX8J+4m6LibkNM5gKUF1/PlMvr2fnIhm
6hgga5aumNb4838s1wdD78yDZWgTlfBuYZZXRPBQ/+wZ5v18IFXjb/rnjZZli2WXK+YgBnda/vtI
laYmeaLe7ltGlPbsUXSeX3UYyVA08MPsbvYgOIyFHmAzHIcg9QZ7PbW9eZzZG6f+oD/E5gj27WLX
iy7Bwv2MlKWxpnJ/ezaSPD7yb2c6niL3xpA0c7ySf9wT5aZnvdjzStQ0FbJHuqR3iYct2e2Kj2cf
MefWpJo183R+X5HC56Xxq/xZL623yq6XvWdNitn9QybczE5DbQpzvFuP1ojJooMJaSuvB/y8fPR/
sofb5AQZgkOQ6grrBW8Ix0xkUEI3dY4eWoCV4Z9dUHwXWr8xGlIyli4wNXAhbrmgCU+Kl/r9Q7Gh
kEKTv8SLNIBqDsnehlvMABF6eUcn0WI13kx5mcjwtvsFaUDdVH8b9kxk4vwFcdZDzdzU7jcyw7E9
Rddpc3zCx+r155dA+Y8vAYWBpGq8dfrX1+1aJ72mnvv7dmJsaHsZkHYBLFSneJnJnu9DrfM/EM6s
3x6s5wd8VzEWsptphxPqi/GyY7gV/lYRWF8ftmIqGpGt7J+maOnql4rg1ipK25+UdtETf+FagFtX
T3yDsTFGIoAMxG3/XpM3DLiAyoG0dFyty8AktRcuMQMKEUsNuQ5vN7o8Cu3oXoS3zIO1fWonwzWq
EHGPGoKTFrSZB+DVf+L3L+S/Xca4YPz1ziqmaqi6ZGqKokiq+WUZk9tEk5KLpPJ1TR5nC8ldPN/c
ervwj14UpNPpVImfEFxg0yWGn2H4S9U3rulfjm6aIuuYTlklq+aXNV/tpItaVNp9cswncOlq1LQn
IUhkSvtVojz8/BJ921NlxWJfwV6ebYbj6V82sqw/CmV/Ip25z4GKrdbTccIetFmXA16cODTtJYuu
K9FedtBF7hQCsjrE5xoOFHkDd1wYei3+5ay+PwFLMUxdprRkgTPE8UX7x6rRnXS9w2of2lK7LtXP
k7oiwx1T+xZFbw4Ccu/3tJm/HPTbUqVYmsLBTJPnL3NL/j7oMBSJdb0nd3JINB8IEcNgOF8RPGz7
9EulaXx/yH8f68ttrzO5kW6tPmz36b7xLheXyk3Aocy4+zrDf7gyhyB7R3wneDOV8eSIkKOsM+Hy
HkOIWOsU/78tRhFruLTudJouUU3PYXCgqFncH1HcOioyL7T0VJ5PuFb1XTCt+MttPCMORih9Ps21
mNp6FyfeJv8Y4WenDz9hgoUlbKgQMiFif+/nW/ztqnnRxt1KMURDVkzty6t9srBX78oKl8jbqItf
MQtQLD3AbN8+CC75Sj8fTv32RFVFlXSLzkkUJfblL09UkPNUy9X0tq0+B5/soZFs7RYzJh6p/Yh1
p2vxe9cHmlP+iWUC9cKA+we+vNxGlm2ycCdYiDvw/kFDmLqCHoPa/bLeGONp/PXFq5piypwjpvam
ZPz5+T/e9rzRy7IvzsriHMEJi3R4TGaguep637qGz56n4GayViJ4tiF98j6Z9nug9OMcwIhNfwwI
ypbJFGDF73e3if5U+umqxxDITmd4hOFaKOzwKlqjq4zK2Pq8J67yed2fpt3y8HZ0MFoI67iLzrP7
lDfEv/j9JHVxvd3pa9gYv7z6yrdNgu1Kl3XTtCgSNVGS//7MlKxJKovSGi9WZ//IpIoVdivYogd+
6j8vGieKAs17e6N+bZn42xhCTbGTtHHhGd/Vo7+y3t9rnzb457dF+VpHyl9ObOx3//EYDpeq0QeW
o23nPM44LQAXH+MQXIQQO9mI7/GonUfTbD6dz2U7Du9YBYefvQ0fNgm0p99qp//0WlBH64pkqmwF
ovRlG9KrdjgL1wuGUFN1ZfHKCuvtM6MXekyYsH4ekcQ4KWkP7cMzFLKIbjqLbu4hzl1yKKKaPzEO
0566+XgN4FSlR53jGPM6RAntHSOCzfzWQ+rtCAgKPbonfZF9Ni62GTEw0SrBxUB8fxhIqXAwngCO
otVd7QQY2v/zW2+a7EGGbum6QTn/9603s97oNaHC9+ocFMJUvkzQTkF5QXTAnIbhpTRNFk3pC81E
JKK5XZZK1Cqhms5P+bTDlltyWxjeWZTLMWYbaE0RGpH/gqSwgqjjm/MzEjpUo80cVtnPJ6+PJ/f3
56uLqqXpOp+xJavyl/5DKg/H273rSKogk9lDHRqpAZAexITrI6PD9jGdM0wzsYELWL09JqoUOpYH
Cr64rQeiIB/abFtKHhsv7iqYMrQhTiyBDsi3ENaY8UpYIsPzOM2Kt8sUG191oT9e1+ZEGRxrbz6U
H92Y9QvPCvlTvkvwxrYVAwBwNzAuG8m50vLnS/4G/cjqeMmWJIoaGNX3hfyaZ0VyPSrbPTrewl4s
/CjbRK+3aGGvMdJiej2VNw9BaU93cWg9MSPFlAxVbebkbz+fivqtVFB12TANVbPGjdv62onXpdYr
xa1hOgO3FGKHd5uaL8LVXmvTblY/nY7QOobpEV2N5VuSV3vGXsWm/eJ3D3DTkYhhx7NqQmBFzBUT
dnrQqSkOIra5/vlMgUi+vyiKbFmqZEmWKBpft6PaKrTiUA94R8NFH9d1LSQJFeOV5xOkUS9DcB8a
D21YudLnNUzjhjq4dO6rNqII64JiVr5WHze6lPsThgG3xskx6+odv8HhMncxgNTxkRxc7bLEYGl0
92ckJmOY5+BqdGpDcgQTR/IYdjFNQQ5lBRjK+BoDxNG1coHp+QfiIbiiLrN9Xwwr3J0FelknC+5r
mC33EBnvbQl0vD5H1ZWtqUZBPufsyI1HveNkHzpUfIwaFE9cMx9LgoKlJKiRgpkYwR3CkbtPWYU1
avTzvVX+w1ugAsZQU4DLiMrXLbQ73Mz0QlG162OEAF73USGNgx/YhZUHiWt5nCivROPaEtasV2c0
aIVkGNGdRGCT89v8tPltO5H+w7Kgiha4rSWp9L76FzRANIR7I1QnPkgWsbc6Snf6Fpe4IfGzxhHf
zDd0pMhMGM7+fC8k8XvZAwIDaAwaIpkmu+3fq6nU38/WxUibXetbi2Y/MN5qvSvu8tCC9mNSVzYd
YPXOZocgDe/UmtCUj+E1gvmCM8EhINI32zZ7cX+TbbC1lNFEfN/DMedP76E9PjNPdWkNPKbjMbuk
yicG9ym+P5Z7XFUSvHcartmDY+IUUbEU+WswbnSpSbHDwsAPl1LB4INLl6et8kn2yTtCbcZQOICI
qE5f8hcjxhy2irLQc+aHCZ+p/Hr90B/uW4aIv6zf8rc+WgWvUSTF0CTVEtlx/75dRlbnhaicLtP8
fvYag8zuCu00ysK8G1y5edZSX5PF1+R+mQ2QaXoi7TpzesNp45wS9CxfH4fzh9Cuk3OzOp+buXaM
BKkEMzjxC/raAmOtnx/xn1bky5YDJmgYFuMBRfv2hFutt8yz2bY7KKCwz0lTUxyoTQQ4QhWFP0R1
qOBfo3ndKaQGQJHB3OcSJq1TP6k72NMpoVGkyiKadoitsHkuH+kOQcRopa4vWjwmVhc8TJP5ZZtj
T7U/o2JcWEE9H2Z3RuJQWn1YNvrVNmL1Mdsjp8fIOAmlGV7Olqv/0jf8aQz+vl5DwR9HVCVDYrH/
Oggxhqy5ngdxWIyz40B8QTsBgQRbjB7Qu/eOH8p1j4s9iZ8ldkpmTFYRpJssUEjG7eYAD8Ce5rZF
If4urQ8n2KseBoYFLt8o/XBR1DHaZ+/F9QMjTljSZrZlFIkEF7pK8cpC2EFDfcpa18KPisEjbLwe
hTiRwT7OjlskLZH29PMztr4vaWAAwMuAEKqmfysrKqtUm167qNvahx6n2TPwsghvvjWOM+v1YC/u
HovcbOGjvLLbtwsdzXbWxxfq6SEywi1/NkDr4AReM7WDj+i8ibCYeRCjN32Dken0EC7t9WW3XrIo
yfhEzHLb84plHMIG2mQrCu2ww7wf6iTGRwHOGZJDCxLg6PHzhX6HCFWD7we8A7xF1Uzly0LZ3q7n
Y1VYynbmLlRnEaUe+95sFPsGXhfF8SdDRm35yyf0p8348krx1SuqpVomKL719as/a0Seqpd62Y7s
JyrqHqteCVMZFcWuglRHTQ8OsnyBwbSYrzpz9fNlf0NedEpG2iBJZeJk8d8vly1WzS1LEhE3B8Rn
bNBHW5ugyLwWIfv+wW8r55a7GOAxcaTvnA7vwi9wvfy1HafYprmQFNA6fdykxoXxHw1PfTOrExLc
nn1C2xib29uBGkOZa+s0wvQ+yF7PEykQ4rGwYi4U745u7SMedhk1e8Yvz2O82n8+DmMcJUqKOgLb
uq7LXxAfuVNVoerO8K4w1yxIJ89hKsFs1JvgJnz+cuu/bpAczAKiZy3RACQY9v194e2lzK8srSif
jusEeiK+HZQOHVZVZ2JrYK2gzb3tst8+6T8F3peLBP43ZXA9S9e0P7XsP264WWdWO8inYkkAaYMn
1jA+7ITB6c2AXjw61CuDSgArqxa/Sx2Js98v0Nr4Wn87BQO8YZxSsJB+uc9WU5lWVQzlsm5Xp2x+
TmcoA+Am/XKHx7/m62E4hAWkoam68RXEzNssbcVr3e3gs1J/3KLrYgiN9X2BYZgzHB3cdOzr1CVx
YlavfgFQlRFB+PvgvM8G4yeuT+Q/Xz7tXDION6Uq2qWBUKG/Ea8BF/AxB4u/I/CpaQJKA8tGMU7T
kf8pT8wjDoDs3e2uxvXKhAZJ/sAlhQkJ1FhYJPAdUPNgZaJiynOENH5mo7kVMO4LT6tyt65x0zYz
9IbiL53xt+aS0YmlUtqasqabPLEvkJneN9Bh0nO/S/faG15A/nVq+dmWUWAe3QPF1eErdl7PlIMl
ZFZOzKnusnRib3gLCeeYn7DKl7yd4mEQE+gE6EixuTUXo3l9oC5Ut/EhfnkNZrL17BxLy+EJ2dP0
HgLAdw8gQHPjHS7Xe/PLM5K0r6CXIVtMsSxtHBTSuclflr9eVKz0niu3Lao3Us/hOhGsTg0xhS/2
iZAmH/w26kVP/7y6veVa8L8RP5roGxFpBsnmPLhJYpeSc9wF5DqSZ3GZlZKNubMNdBflE9I/oGUj
0oDUBEXE7efaW9I72C4ZdglLCI43amU4IIQQhBgufJBxbQB/Y9+3SDZVZZMZzGM2YgPnFC0gpRCp
trrop8y2r/Ak7RctuEFld8xN72MaKbaOOPjZmsKimkp3hzsukh5w85P4anrnXR6oU4W8D7w9Dq9Z
AGPnzSEjmrxnFPdakFo+E5Dg9FYt99iLzs8f1pPwnsysUScM5YZHcFycfOQtu/Pq6CrveMDQ0cwI
zRJcb3Ikzod3wNZ9/RWDFCFiiAU7TL5AILXPBEsffnkzpW9sCYPRE4C5pvCl8T8N9e9VNG2agzCY
Ur8USKq/L5FBsV6fyj08UNnkoDLtbTk8q3hvVtXcRHfeYhBtWRdXvc1S3ZU1grmQ/oyZZlTcieTc
dJcoTezrizErKmrLqDgvh2bTgHmzC9+D5oRPTQcmeDKcA/yP8xUzV+n12Edn9SXVlwco6aMFbPVw
LKfkAjQZhh1hd4zSfkuo9bFYl5iW84a3dnnB6mJb3qct+QntQuObUhbEe+vkcQKcJX6Bw7IU13zt
TVihjO1dHO4O1co4PORIv6GI1W7HhFDzRr9JkLUsAljX8KkT5xro6QDv0cYFCvsV7KPAobDxqDXs
hQka2OHDjRxdg9IovRyauXJFLBTinMK0kSBGhIBk+giYCajhYOEV6yf3FSaT0Fkx1ElhzvQhWpEa
8QmPnTdUda3cI+u9JcQNHPvq9ZlfyzA1ySx2dcHp1OhoxC3RGmVMopxGItiJ4A5POAWiERdacNIi
bL3S2rtJ4Rmfe83FPlxiMOH3VgAvqqrcRJ00FlRP9JoIa9watraMLNFOFVo3ODGhcp0hO9KwGROC
AsWbMKmz4IyJ0NVtKx/RkvaRYKiK+Fp2lMEj0KrCVBT3d7weUj+hX+x+eUcZYH3dCsZ3lI5Bl2gf
6IfHVegfO+4l1aXyerCuoxlDMR+1uP0sjU9htk2ccpEtu1lHMZPPzhE+4JsirmbwxGe5TzzXw9mv
l+fl5UVdEcwcNiGsppXERBjSf5xPpUgMazDpLuxizPEDfXaJ20nnCWG5VKbnp2yZTcXJeV7GdZCv
75PkmVRDymgrrPbX7WmSTpp5+5hMb0C0O2FJcgkGovnNJhJoJU6EifnMnEufVSPaH172LAT4NORb
wSdy2M/jBj0v/FMzbKIi7OPWP2+LF34F74Dz836aF/PmBYIrA/MXcV9PtQVS0ehIgE0XkMWx4tv0
pTANsn09GaJ0feHSyj1DgBeo1aRuwF3i4yxx4n8lKOAUN6t0UsXaio2Ddm9uPgkzFj9x2UEAJK3A
WlerayRNh5DkkPg2Kaa3NRbudXSaYbjI/cT3V8CK9uSAqc8Q7YTm0nLyucqdVUMkIbFIkpmwHgLa
MHWDt3dcrI/rdoqki3j5F0y904gAMexQ6hB9p22uTvN6PEx8w18mXfP6uam9VO2pzp/U4gYMT7Yx
bqYZXx2jU6h6bYi72TTzzqEUyBHi+bgJjNkQ4xmxIb9gps3MaRmObvowLQ8eacdTCOnkFJLJ5JmT
ytcn8qSEOSG46eKySOLT4v+Rdl7LcSNZmH4iRMCbW5Z3JItkUVLdINgtEt57PP1+YM9OkxCiEDt7
NzGSOisTaY75TYdSlbBEBzA+owHzgOb3ulrjRsBPDnbi0tgEu/Qehen9L+10vykoq2VHkF4nYYmN
zapCfz7fyFsXZfo3nGgfMJVfCY/ahn8PTF+/P6eQy34ZL/THpGfld/BDPrlHnhwg2yGzzRF6OBuH
HJN1xNXX5Xv53v1AeWIL/Q3X1CcHmhJkKgiZz/6L8Hfz6gz/P2TNIbT5Zf19gHF6qF5A7mUvxqv3
GwRZeZ8+2T+Lx+xZPoSwA5A/Cc/mQd1qu5kI8Y/3n8qYTDKv8XgQAmhD+vvlZIaW1Lq1kZWPkvnW
0XvOzMdeK3YGfSkAIDJ7zxq8tHT1EsUYtZKFzfyA70kAiZcxIBUMUyHzoNlvDX/+5QfoTV2KgVUH
RwUyMaSlAk1QQT2B10QQde+nHx1SESH0DVDQM0N/T3b+HHoIYL8OLSSF3NlVcGxLRFr2grYz/Xuv
v/Ttux6RzONNQ3VJL/eljy6nRXMYaE9xLYAs2/XrzI+ZW4fRFRnS/hf6pgiOyCL4L5n9LEb7UL24
urRKpZOC3IQO9Ft4vD3s9wThP0tggRUzyQ5Ab42WoDZasYwSE29J+YwSed4+asbZKGFeIPAIT7w+
3R7vs4r3b1Lwz4CSRtYlDymv9pmOf1lzQyntEj31+NiJp7zOlk3n74p4H1VXci6EeHiiK/jFuMoI
r3b9U6Ty7trlRsIEtAb+OfNrhun98Wvoc8kq9WFAvqPd75qCkHSWEh0jad+QceJpHkPTpWwHQZUL
2L7Xoa+n7hndu/9paNZdlEQS/8+qwJeF6O0wTWVbCI/l30oOgX5b0oHgQWlWSK19+NIpBR+Ia+Lt
Yae2PMUGkQRfoxWvjnIyK1e8rlWZcJ8PgElW1+TJS99Brt8eaFRO+udDfx1plFjEXdozkhkdDYg3
uZ7dS8kDgJtFIeExAvFYbJtlibCI824bb4aLfTGCDzaUdwE9F+QwKqt5kVBrieBk9qg+eOi53f6J
k2shS6phWsA7QZp8P/6l5SatJ8nREdo6UjNRca2EkxGsUNO5PZDy/ZL9z1p8GWm0FpmnVpYssOpQ
xSvr3pT3nvtTM3dy8jvFWFSOP3wEWYq/RfHBqNEmiOETxxcTQmSNcq598bAq9cKjoLzgcIAhb0YL
NXpqil9ShBZd+pjEEaJ4Z6t+QCYBmsXtn/+JFxufEuXLzx8lvxjIJUklNf6x5Mc1CoYKJF6VBhiv
/GEVDyGESRkvVmUr04o0hBcx0tZl2YKBBZRUPyuYoyvhO0RXug1t4+4AfqTapkkNavL2WnaMRRG+
hdZ9hm2KGeD2IiBfIv+0nB85gxUpiFrfXks1EoH5wHp5SxuoQIiW5SCjUun59nSnt4VKJc60LIV0
//u2kJO0VLUauk5cbcpmA0DeLPfgYixnpgY0dfcOyKr/O9Dw519ugK6Pay80Yxwm5bNWbBD5B0Wt
yGfLO82ONap5/WcLUooBF6sONZnRM4vvj+BHdh9BiR4I6IS7GupK73jb5yT+9Z3pkf+t7R9wFW4v
p/S9gP7nyMMd/GWakWykpV4wcoXzrwKNesP3D8HRK6+ivDD/6ucq2dNz1SwZ8CBAMlkdZcSJ7sZO
0GTRUXJWaINYxjVTYc01TznUMzQNahKpYqmF2yjbF/1s0W1ywoYifgIXRfDXowm3dkTTPo2OCPgo
mGygI6EtleJONXdVvkoxIInm1niolP5xQr8MOZox8IDADAVmjKiuGD7r6WPhnOsOFV/GWyHvoIDf
ENBVlF+H2irifIh93v7On/2BW79h+I1fvrNRiLRKIic+Rv3JkNxj3HdHq6awn4krLVxHkr+RUNfz
B4lmuTs2hbO2cTMoHdRvXYT+O5SC0JVWrxJce+DG4GA4ezZSHjXOP70qrRwfJZxcfIgBVJQ+Mv6q
eXDgC+ZGc1QdmuEJIlL856XKQo5bfbg9QWlukUfvReQXgtwP37U7u9Aw6F0VdyWFAsJ/tHUg+b/g
F0lKbpA90s1v5j7ycFBuLfDoFWmSngKvW0RHLzlkLbzcFeheUsMs30E4jk3cKoamfpLOPF/y5PNl
gKtR6Q5ZojW6qApbKoI+YeIZpkyO80Pvla3Vvirlru0+dBDcVOQ84YTJgtDDo20ejfgX5VldgEhz
8iw0/92VJkOUKt7Dfh/Jl9sfZvLC/u/PAwzzfeNFTuJHvsU9WoMpD1YSqk+oiTRIRc3UMUZYgv9c
ZUOXSlSBBtMv+z6SDDLV0cwEjcQ3Ejr/l/WjG6gdPkJMaN2gOof2zUB/FPB5r2YCxlGl9s/BR9tP
6UIxN0umWUSbHPVYtzxnPflafacg9AY3uUXzsuNK9TswpFhLJfraEaFcGE+xt6m4dESvXTY5hb5U
ONB325fqw5BsUS60MkTJEPMsygcMHH2tvRSwncL6N/0XFcakwTR5AnFTy0lCMufJiqo3A+C+KlH9
s5SHCFI/QxvUbR1kSeNB5Q69AhtRHOS1NDyg1ehiQF6//emHOf95JP79IKMjoWMApGsZbzUiTDyh
3Be9c26zmQ02/YSRIenAykwoQKMd1pRaaodgSI42FljShsysQ9VbgbB+CewdrCZ/DjM7PaSFXLSp
inTGxrCVJKy1xjU5cxokNxPx6g1PNSlJ8xOEcY3gk7W+vZTS9xrdf/bXlxFHcU8Cu0HJYhISBZfc
ikL7hk6c3l9K9O7LS9kfDXTlflOIlaVHKFYGzQJ/HyGQ46QzAedUYEQblLjcBFjBvfPHMeusVtfD
Y+b9SEoD7623rtuUFGpLfZOCspgL0KemrhqMRTECrPInJPXL02WFFLBh0IVDJlBHC+ZNJIbRb2Xt
mnDmHH/iEMd79utgoz1rh24lqBmzU+Vz7t6X2rF2xYVb4xB4SGuMmhNcOvRr1WxE2ixG8ZrhKaeg
3FBUNKZxR3b5Du7GV4y5HTDEgLd+2WgHRK2JAZrPMhSIeIHINn+r4pXPj5ui91uj8UYDnrL17X03
t/ajx6XphFgoY5YjtTeFwcWdrNhaXrER5YuoXP+/Bht3fvW6TozKYoYoMxJ1OxgCKhlMZwzyoHzO
5cCTh5gSB2hDdhU4sNFGDgVVt2Ns7o85yi0Q1N2PFlV7dcMEpfZEKQkG6v/7BCmoaSQVFpiGMapb
Vaw4N2MpPAYdsgGYxwAk8zZK/OF5qzSY+XRT5/TrYKNAt02UoMx1McTK7szVm+r7HKk6c5f2aGyc
3Ojt9tw+aZbj/UmJcmhWKjr84GH/fjmmhd1Vfibl4dEIpJNoeM8yarBFd9GadKNhBtBxLeYKGj5v
XtJtmhCKgSnel3mKmGeA7r2Asp9wqOVmraJWkzlvsvrOq5ZTbdIqujbhPTeabQJzoVmUhZgQgcmx
wi34KoFEVOi9pRC8WrCqjLOunyXlOW1MLsfn2t3ltGrcHX3UrDHvzfI+hsZ7e/ojqMw/F/TX6Y8S
qcCOzMDJIu+Iy4ZTHiPjYOjoOlLX9/n9T7XzoLOR0byYPaOToa9psOwqADAVStT3lXcCXyrNMg2P
Do0+oGU96vTuR5CuOxTjlKMbfBTik4a+lbBFYgR5Pymfib4/k7Y/Pr5hAufVTchB4yhP0hOh150k
PPbGZtDaxqCm2gvxtSfY05S/ZJBl7keE3KtW2ucSzRezSHZ6eukQes7eioivCv0i3lcQGZSCp2SV
4urnHFOMNFBIgcUGOBrYOhG9VaVoj/5SxKuMyb1g457Xogk76OIkBRL9IO4MeW+0+EgqaIi6M1Od
vDZAbWjQdHSRdtnoHgba4Kq+HfNCYPEuPuYipONgReaKh2qOMo3pIyA/hwRQp06zaUL0ggEwQMFG
l1WimiFFbi4rFyRWDE84ogqDvoWfBfpC6vptK+CkWj+k+tW045OGTpzoPDX2ycMlGbBW1NPswMCO
I5Hm3hLAFf6EgwvBzkfLyCPZxjCWgnq26sK/zF8hBf4GFy3BxuwOUwgHTRRsUtYKbRwZkVTR2ypS
j4BmjTDdJfRMhLnaJY2EhZRcXRM5AgEpnmeOf9sALt/1qb8uuhe4cE36JnjI4KabEJX+znmRm1+O
DRPgnyJjgnR3Fz6ZjbnVy3M9oHFJ5CLKEJH6VxjsHSN+tVqEDbufAfKPZYAZUrBI4oemw7QFmmMl
HYXmQqKn9as6aJc9GhfiKsG3QSAXkotnFWFoE78NCJQV2kim9JcWQZlMKGSiIhx3e8GP6aDRbLfb
s6ZhJNOfGwuUhICMrryqYOFYiObcAw+y86UHgQyvA1XyXnzzMeA+6hLk0RWomTLOIzWVFOHNtR7t
6BxJwTIy9lrwd97j4aVty5y4SV+ga5nJF4vGPL6JSbY23us4QqccicMkzy5p5iBYDBSjyPWHrkNe
WU5QTLt9fU0WhE02GAg3qAqkUN/vEIUDnHdFyNMkbtBQFxwcZtaehz8PEpJIvssPMVYk6dZGMc85
wel3oQ+4Tb4ojUWcvsE2xcJBi2fQd1M5HahHHXqjAmMePNr3nxV1Wa0lvcNhu9pA1WER54vqPXrH
bZK2pRbexXyrnyG+7elMQj8VCX4detx9kKRC6LycoV3xA21fM3yOCkxbBqeAYUe80/GV3XtL2lco
IeY7RT8EuGj/lrJDiLjsHN926n2RRV2UpYGnpyqfP/fL85o4ut+HVhAe9YsIiApr9xra/MpDFA2p
uBruwbLXFyAJbm+M2XFH150Ra6iAVFx3nFH0ydEJRP+Rr5DGaOSgGn8szK0QQBqa2ZGfNc/Rk8KE
eUw0+L2SOI4GhURTTbliwvIpl5fUQ7H4oFY2sAMwKA9XcrL1zdXMbIdt/segEFt1mL6gysa5ZOdq
dQIrBWfnB9SKKItqSB6raM/9iF/Nv9V6IbvHpPwBqATR55mxJypIlPH1QRuC0ugfV7xt6q4reFZw
RJHRK9bI/TLpDhGgIaNYJu6G0tWgEvN+e9zPp2M856/jjkoXuMzJ+Bczrt1dbf9HLjyEzuOQy8W7
T+mcpVEXd4HFsp/Ulyg5q9XaNx675jEJnkrjp+wvcYwrlkK/0K2lHM58kiHh+uPXaUC8deQ9QCyO
fp1GY6EvbTk4lmiA0hPrNwajqO9ZPhMvT264QayEnp/BWNoogFVdu3ByQQmOCK4N0nHGsOl68npl
KZVHy1so1Ev+p3P9ddRR3KgHdeH3MCuOMlKWbGwZvVEJplCz1xF3k3G8XrTlspotSk+tK5ULEQ0O
ohgKJ99v1tQNtDbP6eyzrj0IGFnc8nSbHR7UHSavmBlgnhK0G0N4JO620JAthscMkc1EWJJA3N6E
U/UNenzoI6GBo8N+HhVxaj3JvDqjwd4Yi9TcNM1ScjamuyvxLsTM9hKHZ1+Atas/Ixuq9RsFiFe+
EYSZTTDit36G8YMuA4AouCOA3kefw7AMIW6qDMBDA5MVU5lgGwzlN/nBGBozOD5C4YJYoWwMDEnU
uxzCWRyujPa3HTyGoQIJ4gpC+44CgSt7B0k8+Snwhb8S/nP4aF5sRJj5+XW4BQrpgvC1XgSUvfzH
mfVUJo7Nl3mML7K4iVvMnvLg2OnL0tqI6ovo7mz5oL/UQAvVY57ivnrR/9Kk/6FO8YmVNw2g04TI
oy/Z/POcx8ExlxCs6PRDk72LGFi0CFMI0YcdQK1BCqxMD5ja72amPYTB49sCrIAqg6g24JuO4gU7
zQUriSJOE1QBi+5KTNJVM17avQu1/WDH0V40jm6U49GGLlyMVmRLX4K4TclmyhkTIfvAVwcBqlKX
/zMta9XctVIvOCbhHjCnYv9SoyevgPZFutvtcUmYmfwnPmA8+6EQCmgfsggx0/czXQlaI5gBBRSJ
UKCh2lv4yUoV7hPwo6Vf3lENWYd8lYSyit8me7UqthZW5AnYywCUaAqVo0YgUqMHF7lgp4qXtv9h
az8d4vzKpqBoLUhxD1Zk3flwADLsFCXxzSq9haSdMx/0Z/kqqu84qIv+a4NatFhefVzcLOcqiZiE
ZHu12Vd6uxyEqKL+3VGElepsXUSZ8+oqNq+m7qybRsdpbN9T5yJdptA0INPT5hR4Io7u1zh5U0sQ
o261FtJuoxanWsVduTqr1sXnuQQRZOGImCr4w2JYF1wLpR9G9rwKhnCykeRLj1gjlTONRpAB0tYF
VW0AYOBVwKoLgWpgx+G+M8sl2J4+zRYcZoNyTZH2K6NvXpwUvrQLRRFJOaE18HuLkeM1EHV0dk0U
LUrMWUsx2bQB/lp2fS4KxABduIC1ucTUNESpIgMvLeOQG+nHzL6apLkm1hcWOm8K7m19GZ4S5CyM
+xJzMD9HEDooFj5vQ6bAde3TU4oFQhCdFelsOnxX4b5G/sRLdhLQVyuSUcJLf7iYY8pxQ0r8oDda
PRcfT5QGZZNLDwKWgaKTNXpAareSxaaimKVg6gS0WZHafS0hvEgq6SnqwUG1v3wVfJqLwibK6cqB
lg+tuxDerR/DlamtlZYj1J3TpQswC3YfnYQOpMd6S0i7/9SkbqmZyHkXs4/fVJhHDq9KxJUG8mGj
oKIv0yYV7SB8kPWDWLz33bMjDjhouT3lsHm9ZdmAXUgXEvzhQEB0f+5+nlw8Ux26/TLx3qem2Zdo
XozaJPQ0JTy2+Yr6XIlhp3Huu6vk7mfBa1O1AwgSQ1ZHuYKaxWi2WttqfdxG0bGNcIVhs3aie29a
XEFq9SvqNqaV/vRLSpCtSZqDsK2gbijnLQT9VdUDrF36J06Aj0AKwTfov8xdsTZuj0V3SPE7fDGF
94AcWhTSrSsiTQ05EEwbhpd7DmMsImhJdl3RgUzN/NERyYs9CNCifIyJZ6nYBf1Jt3/2ClLT0LpM
NkRN7ddBNef2DTl1IwMkA0o2NAn/4HIJYZKGXkqsJVriAnTVcBVAwa7B6fQhnlMfKg7Dt4ecjCot
hV4J+LUhrRi9SHHhWlpmURlrZVTpaMgUjbSPsNyoZYQn46FjonHAc8s49ABnbo8+OWEV2StUO0RF
/uxaftlmWWkmddlFDG5f1IZUwnIwrka8/RpTzOn91wjRrttDfk5o/AhB1UPygMRtUOb4/ggJcqHE
jj6k7ODFaL1F4V5nc9R9tdbE3615dtvqztd+csXqFKosbBmwZ0fSEhZbCE8oS5ZJ2c68jZML8eVH
yd9/lOv6BfJ3QnDEEioFywvsg03rRU9Wc5G8s9Seb6/CJzNntAoKiFkFiItFwX8szmTqmWPkngqz
qNzn8GAbqAK1BYizlO2/2xwmJa4s6t4W8c8E5NequC0q7zmAb5q5FtoXAvmUwXKYNeR8BZu7jjVE
L7bCM7mT8k1rlwuzNHZF4s5gRaYSQuXzYkT1ioh4TLpM5BgH81gjcOHRk4RBTwz0c0mZViEkhnqC
TbORblTxnpgBgFKYLsVYPIfOtXEwpfT1F/IzQCJe21KZKI6wWjZ6V1A+4OfjeD6z1BOhLhJkQ7AH
V5XS3ZDpfNnkbtRosd836GPrkPhxti/TdFNGp1KMH3oDqnOQrnpgyoq0UF1/7xs99o7JAlnWRSTX
a830s8WzlGDVjdS+41xiF3GjpHyoFX95+6dO5FxQ/SjhWOwMwBqj+Kws41qw3C44ciYoocCQw3Vl
pbR4hM3svxFx9jOPQdaJe0dHJkgCWvZ9UZRQLnJJ5hTaiXhMtHBnI49dwtZ+ddS9gnh+r+1zxNIt
oVm6B2CnW7H+8GF6ZylNdGd7e+JTxbRvP2dURbLjODNSmfSuN0+udYkFyprIow3VUdQmNGq+2lms
T8MxEBLnoCHTkzhvtrarRGMLMhFdPEhN3F5Vq97f/m3D6zc+qVDmVYh2VBhpaH9fqQruch+2ADhT
2GAtIKcmuqb5JXVnkW8TUQftawqsKBUjiDqusTqN6ILTHHIy8aRFb5L75oUDKqLyCN/2cVieBiZY
MbQeO6T2LRRrbk914hbkQKNCPLDSUIMZ7b+kjTLPt20wStVbnp9odyrKJhaFuxVUp5kdOLGsKj0p
uAs85IjnjZ4Br4lz17Z1gIVY/vjFhgZJB8aQOP72nCYyvm/jjG720Eatoos08HyYRZNZCeHeKGYy
ualH/Nsgo4UTzIYyigFcmnDN9S5BYN9l/TVKP5oaH3RMqf2d2OMeOTe5qWYTTT3dVOCeW7I1TuNF
u24q2XfjYy2c03qf9SnKFfAxozeCxb68CjwrMoYSt9d0er5IU8rEp3DCxhqVjayFqmaqLOoH9ocY
bPpY36Gl/2ZW2JzfhVd9LmyYQmGrwMT+O+ToGFpS0xtFzneEYdGhuRcEiDVdS8otPVjDqB+4jCX9
orOOoZCuxEu0/PH9pAMgURzaa2R+mr/PUXIPA/cTZqb8CtCfDnBUL0tONXKv/D3ZE+5aF6kIUs6Q
f02iOfvVpsCWQNAI7ClEyLyfoz3paoLid2UZHTHFaqTrcAJa2NBSfFblZKP2bw5mE7oDcjrpFgOh
oYkDMB089tKP2vSWqoO6+l+ScAwQRmVmSwWcUUHUXV1b/GIDzV97jrgYWJX2M8+HXN63nYa9bHuw
hN9D1CCm0RBY394WU0eNOJb9SCALQ2RU2SF21n3NAMeqi9fGX1HJMeaQVdNDgPSR0dyk3TH8+Ze3
XM8U32lFUhWpODMEzPvZISYeYRoH/w4xyoa6QpK6MgcmyF6S2zOFg67a187HLEpsbi6jJ1gPXdvK
TeYylK2dvV1t1GQmVJsbYvSslp6mxd0ArmQIIxmGmNVCmF4uiuIm+5ksf7SXTacJSh4092hYF6U4
UTmyiNXdcFN6Mw/xiCv9GbPwZf4danTL5l7uq1JZg6FMXwsZk09N35pFtrWVBlhluA1M+6dfVEsx
UE52/ZeP06WdwFGpjl4YgRMS9pqY78WoPKeVuyblKfx0XdXIc2AWFx3aiFSrr+7NXLgn6Zeo+mid
dYi4BaQCWxvHW9RqscixYYq5aiTtFOKSAfKLdzKu7DvCWgs6bnKWsMylRyykGwFNH7m48Fdr9+Sm
2FcmHljKYjEUFcM+2ThRt2jhOveqs9e4BhzcloPCYEQHhxQlNteuftDwqsm6eGXk1InwZHWw4/D8
mqzkUg9GOAq4EWx0MhUpKuOUKRcS2UVOZcgjgLLrbC+aV3Q4ogFJf+2s4hg1PcWqjdnnC9y1nfAD
7MjMEzEVSnz9VqPrOq9tGXoLp6hAPQAgARAIPyHTERc0DGh2Y21/+/KZ2oeWRbkJuTCRasbo2IZS
kpeOLIPWyk9K/85u18SNHl4pTc1MbfL1+zrU6FR1Sqi7pUxlC95ZHl0S96Pjfs72HGLd2VTem6K9
WMGc7uvEBElQJQPCyVAQGndAKEmUcRZSErKcJ9Dj1Ccputj5efYan2JgDNUAGslUBhhrND+hl9mK
dvc5klHiRZA5qz6Xd159tQdTBO81lc5IefwcdrFUXCjB3v6WU01lDaiYiWqnhrzFmFYKUrSIzZr4
QpTRy4wvhnLkDKjOov0LCUsPIoFzMPW3tN7eHniY2SjW/zbu6DLzYqRLi4HqRbAoyPgL3rnP5gtn
FyOE2yNNfk2YfAT8IvH2+K0UwjiMZMDPA5YR+lrh7Qf4s67ezeMYpyaFvh1Z0gDeoOHw/c3spTq3
ouGdcaJNi+8uhANro/xtD8y8gf8ABV1/VsH/CPFr31Bc4bAucJwqvc3tOU+8RgT7//6Q0b5CL0gw
8yjkqxqHKjmCo3Tq/6GvxRhousncAwC5RveOrgdSYQSM4dOCQPOcNAnfQ30hJu1CxTO0xt1xKSNw
oWmooi5vT3BypQftRMni1KA39n2lSamL1slZ6SB7JZn2aVZghrIwgnf2T4T21+3hpqh9SIeCysES
AEEkbVjwL9FQmydqm9SI7qWadAw0jLaxRW7BI+tFeE83q6Y73Qoy5qkSHCZaBIMXV14b+yYtUYfH
keTVMvt1ii9lmDsnojpkybEPaIOTVX2U+RP6w4so6ZYVR85DaiRPswc1N+HrYP9dVT8aydgUyGs5
fgSuO7yPYDbohn9v9yLiAUWDaKwIPRhD2tszn8p7vs18dNtLTgPyPmTmrn3ScS2OETvhRqzFvZme
XJGmEtSW95lBp/avrEiEhjT/eWlGt0OGcpFbmTwx9eCkKOA/py9qpCmkRW8McCMkGtlZMrU5HzDW
D+tlZvwhfh7fTpRM4bvSUcG8ZfS5Xau0wWeB8aNmiA9Q02DzU4OSvBPDS508Fd6vOn67PeZElj5U
af875GidZSFpQiPnKSiilVNcGtyfKcsSVtweZiJaAM9CTD8ou7KTR8MojiTocsTMVC9aejCjDgDJ
BfHk5CcPTzJbutweb+r2/Tre6Er01cquq5pp8YJn0slpTyXkbe1d1GaqD5/WHH98Mx4wlH7hqf+h
rMvBKXSjBfVMaROTPqI7/PWcHchTJ0X1E1M0qQCpWUCtRlmx19NNUjtLACgbKi6RzAP/XpDUs/xi
BHkDljspYTF0/bR2lYUo7CeIjdCnlFvEMlPQ28YSugXVlBwJILt5EXBEGuoeVf0iC89InkIg6hex
qvNyn2P94qv8Q3evD9Xut875MHA+kWjBEFx4lXEuA3sbl3iF0ZvkMVtnu8re5sgzAf70jQPucZRW
l+hOv9lJfudZ3U4o6kPQFA+CJ+OqSUNY7JckURl24QEE54qriMIE/jkLyzHu7KcMOUpy+oYmSyXu
kzzZ3v7WU+HaoFCHUhzLj0zG6NhIetpRFayhDUh73nWxXVrAL9MEICd4Z7pSS7HFbnyOSTq5p6kY
GkMzCfaA8v1yNoOqw4KhpP9pn/oOXqN8AbQTFO4a1PpgrMR63Z7pp97DH5uNZg6J2CB2Pg4RA8sE
A6pr/rHq4qWOtqiDbJSK+EQPoSDRlW1jI0GuZTggUeFw9H2rnALr0jerIOu3FqCaqhtc/CrxXeBv
OXayKLO51sfU2fuU6UegcDAHGd2iYhqKYpbzOUpzUAvMmpP6KRiwa9Js5pmYurApGA0vJMVMa/wJ
BEP1c6fPQJ1Xe7s5U/qbD5aHN3285l/HGL35oWsU6F4whuGLFKXs0/DWcqAAOPjIPgvSmQ+vFR+J
Wayt/J0SjRnPaaFM3dJff8NohweGJTiiySXD9oZDGVUnCCOG93p7e031DPhegFV0cDuoEo5Ktpao
VVqZKJgkFNhULzSk5NIIEzZE45t3qf6wiysC+WSlHmpsNZVHEAi6/Ss0O4KCmXRvilHw7ceMtpHr
iX5SFKJ7lLG+9pQW23hSaoTeKzne+qG287UOa+1S2rY9AkwhwQtIfIXAxQ73ja9fLOMj2hY4OUM7
4JR40kOEaYtooFXR78wMaSOpvfuhIRJoSunWMT/EsD56eIJlcL289xziHGzSpa7CIa21Hw6PvuC5
C3QBlmUbrXxL3NGua0x5hmAwuamVQXFUQdIQPuP3e8URkywKYu4VogAAiDzJbj1Xz566u5QvYwx/
/iWwzHoh/Yerw/uoNx6EBUyfIuymqn2sPDol3tfRWQ5WHaDvoLBAufVIAIf7ZKmiuN9x2yhKs5p9
TT8vsD8O27+/a3zByVmgdYnBRs/Rmu2RvJNZ7Uaixdj3u9i45uo1L3QMVM1tjcGfFQyudeCKpIcc
oJ4e3dvxVZNe88JaWVk0c9tM3gQoDSPJRFGcptr3RRPRvw4rhx6yw9AO6IdYmKuqTB50ZLY/Exw6
6KPv4tWFG6YKTB76DIa9swDecqnF3NW3j/oUaZwL878DfcbfXzYAeK5KlVMGEpxlgXcFyOLBaHsR
Qa4E5ISIWfQz7R767F47Y+ph+yvLWnpok9ePTr+Mdpb+rDxKqELf/l1T4IFvv2t0BYm5WKtJx+8C
4yTXeM1aaAlcihyhVw1CBuQudUl5+K6sOJX2PhP2YZftdQ3wlookIFCdMEVMtUx2t3/Y9M6kQchj
Q71C/8Nk0AoNOCQ8A9QmI7wgZRSHy+TcGABJ4ldpcLXwxaNWnFw//0FwWxcYA1TtWxa4B1gMNBZP
IqscI6uC4+LtHzf54n75baNdU2tqYjdi6Q/AZZ3CRjS0Uh36iFQ2b48E32jqOaQlBM9epx017mGK
lSL3sokql0mxUm30pzi+irW29rApC8gb6CwatYvNnCDugt5PCU+WEcihrMLz+ZkoFIfiElwsqL7q
2tCAxn5vsDaKOcpkmFs4igkYNjuwtimCEVT6+tDZBM4PHwhRauT4Q+tPvq7sA1t8HH4DkJqNnb6W
2qotdnRYlKdssAuXupWgmuvPToqz1qN/RIzMk528kbnLDsiEYiiwDRmtIKJOS+dVu7YJ6Lnyscaa
7iDDIUKLQ/b9RVEoZ7TvNyilLTP/w9TUJXpE0Nt8HsuoRY8T9JCiLcFGQeaEJLfMpQ36yRsKM4u+
33atvBEIiFNxqXWvPhdp47fAQSgqmu5JCdEBxYGqQfQ/SB9VizxevIouOv8NgEEC/oh+WNrld7wI
AFdSIIZaDQgE4+plokVLgCPUQgE7wmLV4w3qyZvAfhbqfYFvUbjCQKqLN6jB+/SLmjv0QyOJ+a4k
JqM9JQRnZoVfq9btagVeFGoZLE7frml4HiINqX7BfpYAerXCdUjFeZPqmFTFxS5Gu5Psn+j83GVq
i7B8u7ObO71WUQc+e4gaC4q8qctoCUXcULy7NkZB1PgUFIG1tjTppxb6Y0Ohiha0jJJ4gCpq6aLC
0urrztbW1IGXjafswE7HtB81wp9KIrW4emhAWuw2U772AeBNe0d4wprEifba5uhdgOuAHQdjgosD
i72GnmlRgkpT3wO3XcSAHvKyxGqDPFS5Q6MyxxPU9vD6aqmCOovIQLdYydfhybLbu5zJ2bF8HcCY
sMDOUsC2jS6mFewEij5GhMVMc6FeBXytGOrfrgH0VsNVWrqCJ5G9X7m7dfoDgmUNbDizOJn5KU8+
quyU4Wntd9RAU/lJKo6xHKzzRNinmvY4aKW4pbkEkdp34HB8MKsKNLH2TnTNJc1gA+NzX383XBhh
YLsi0Kl+/LNxniv/PcGRoUTUxr3P5FdP1JZMtal/htKpJmyhHcpuqZsrjQtuC618cbXFoPus6dh/
eRvwTLsWYFyyhGXpxSeywNT9ECtxlaFGquOk1FwEGjKKgd4wy+sYsAXFZpEGr41jn6AH31mYUTl0
WML2qlJiHv6nFdVcBXDpqnVukuDG5ITRwhmMe5MrTViqAB1WoCrCdqhnllcnvvjsRsPQ8NzrBmQO
MC2t+4XLX+4g0cjxecM/ZN2RNZt2jcfTFVoQ1IRQ/vAIzbvePLiytARdu9brkNcDxS61OYQgl0mU
2I/sNPcDcp5EGkUsJwM4tH7p5YrtF4f9asBhNP6dg+YkZXE3tw+9zWmz0pdhc6bOW1316yq8F4SL
ysEQRQRyLBeV1xxo17K396aGTRxRpijFyxDemIhyR4yVc0O/RLvDZKmJ+KjWk2dCpnIPiD9h75Yk
A70itxaddpTDa4HMgJw7GKvjsJc2GNy2d3qQ72uYvFyJYC9oIWV3gnv26HQ3obwNyPAT8102uQ6b
Q63wHsbvSXN2CwohZ4DqQKRh8psdGeFFDPjj5BDJ/kmt4g0EQSQOTp7R72uoogqH2KOm2HZsBfet
bCVa7s+tdskV8FQ1QqVOsUhCfSX33e5j65loU1JUD7pk0SXvQoYs9D70Xj0Vbu+V5sfSJ9yW7WBX
l9hF+MIK/+oWnomutcuw97Z8CzJnK/aOqGwi7av8H9LOqyluLFzXv0hVyuG2I93QGGyDbW5U2APK
OevXn2f1nD3TCO3WqTmu8YUHqpa0tMIX3sBGypPuBsqRW95q1ZZuE9o+z1EFDZBaIPr3iEQeGvsv
J3a3agwobcTaaEQ4gLps48o+tgxQGFHirdSTTCaj+MABtLUfwL7n5Kv74oAHVGjTBSkf7ax8CNTq
u/DRvn5xzl2bwLEw9LPAgH7yq+yHOu5SiCKinsl5zD3FXSGUDZaHmkMfGLSPgMOBv0ESfdKmd92s
iDQW+x2ilM6DPLxkRroRZaBcgPakDmbAy9jDvA9++ID7HM66UnvKTGMPC2etykIGIbIFKQJgQvMr
jxA2re//bi/DW2jiF197lCvpsYPAq7b7DGqFuECibJ9C8uae45Nfnz4RwUzzgstXmoSFfSW7BBRw
Aam1yB4lxFhUwEb5RKkl6Oji9Ash1Vwgfjmg+jHWp7KQkIZAhxUyDaTcKI3qjLMIRphL9iiI6gL3
gg3RVNtEH9MwTJxeQC33wECL8rSY1s++CjaCKASI9Tc1jcjqUMej1I7vOmWP27JB4xRZ5sVC6NwX
+neUs/fURULhGHpLyc86F5KRw4md71+3oXJYhGLNbiSH9gsINgKpKR3Q7bsgT4UgCVvIIgIYSjQb
D2JnJ0th9Rz5WMCm2UkyzHuYch8XQeXUfhGXUXSnU6LunihiokrCfcm3QtJthQizuHL6RyB7Houj
XEJ/zS2Oy/EnpScPLH5fhrwrFxXio+BhOOWvbyxtNuOi1aLBtIWipExXYCb3ueOwCO9wUlyFcvnV
I7Wi4xtT7vLgyfh2eVc8KuGOnheZTozqeUsoLz9LbnOnFcRb6nNbFLs8QRiccvAQk7ETr8iYsAOv
aXP7CXAKceSa/oIf17fE3axEE7V1tcRYoaRQbcsUccKdg6eEOLtdRBb1FYP5uvc7cWg/kftxRLHl
a7Vf2w2paP5Y1/eRddeiedFJDOWiXpkj+5CyEH7Wxhv0qlRHjMLd/kThDGdH6EBCHR4QRtvj59W2
6zCwz48Ze+Sb5qvMqS8Nb5TNlVTeyhhAeUr90Fsp0nb2BsRI3fjrIExv3N67DzRSTlk7pIr9YBgv
ZEF0bPrSP0NIsjTdaJ1zo1XERQWh8OtQPDVyvmuraof189YjauHilSz1WbTaMhpNOXNnG9I2o9gv
nkTuMIFjMhLzj9zAnkiCQxuO30UlRnTsRqYXDaQgQJDH+jUEtMudVWNAWzWbjeJHN1kvUHtU8YJt
XZsC8K7ZKDQgHtyaz3WvrUMcP8DTIS9moRli/iGSkoP31Htx45Q0LPzioOqQEPjU8psDMFgd810N
E8unriylqi8cCcA9Kgl+l/qpfejlXcIlrOM5wTl0owbvA6GAmMYc9UABOc6T9942dgrErrJVbqo2
p0jdrXRwbB0aDUOInW+OSXf3aJLOEKNbyDlEMjQv4zg44YoqvtvtTbaaMwJebTducYS1V4fDLTkH
vTE7Mc64mDihE06iXaZbtJo6oqehp8BVn8rRJGCLV1XSnys4VV3veuqJ4Egc5s0Xamjcemn5hsYn
TBGcLt6q5MkklYirV1kGr/A0WNFGrZMbNEhKOjdjYoYrSPIrA5WNTh4R67/PWm1VGtvIV/ccGixG
0DC6RXLbVAfVUnbe+JwTDFPXawL9OcFBzUBRnfd2NZm2/GsF4jKo//iKtFP16ugQ6KP/JgSeeFCh
xpvT281LWKYZzcihWXOiZ/iR6eqD6kHQl4O9GA41YfJwbyttjPh3icRfZynosNNA6oY1H0OU0LLo
FStiulb0jaxqEzfZDaRfI38zxseqfSMMt6G39kayVbyfqawcxfzIPsqyL7GPnny89/kfCWxSRfsh
enkJaKVBv7OoPWjQPvSu2XkdIAQZO1X/uYKPthG4y57HgRu2igicAS4lnrMAwJi79oSIMugL/hra
pGZe6a2Vmg5tCIrZlGW49hCfW4R6zh7REIpEVQhjhSmL2vccSY4bjmiONEbhiLaWDJHmbjyDVaGA
AFIsc1oT9YIosiWTXqavkLcoL0N7cnz0xuS3RfWz2aFQPsAsVLFRexdzenGJq4UVUn0kckTowQ5O
QPR5IRirhHXXr53ZaTMQX4WbJEjfk/BqKJPUKdqGW7wS2lSoUrGerg8xp4qE55+NtJdBpQJNyI8v
00qSPEYiZlTqdRdQPFHfCUxIwTyh1jY8pRWAI+gG46tBpo+EuEg+lvTk5q9X/OlUjJMpmNmTGMLW
tEBXkjC+M8iR2wAP2kOflUcRjof6E11pcsR9YiJzg5qG7gcCo0y7v9GpFlE8q/aiUbcMLZn90heP
NQktHGcYcs8GaklWJ6EbTewp0PmMvCjfN/8hQJIAGAe5xzx8/BCGlg9VbrjnMEqUp6ASUmqIK2pv
L7SZsG1llTXSERoxhilH8cI90IeF5TCH3QE7iJsC1As0NiZvHBtWFLYdegfEcOgmRvl7o52ccFiH
zSOipH7+RnVFqC5QrdDJpMlZ0VEUD4IiHZfL+B8yQksBVgsXSLAkJrPi1HYwuv4Y3qHF6sOE9o9Q
gTjhpSXg5GzXGDw1wbkOTMGc1vrL0nG7oBAuAsGjSOKrI1MgR3hj2BzdAFkHDQ0drNWiaJ8Qsel7
SjNIaNE7z/kWcJMAyS8ylOZW4OVTTVI6ZcDkPsiAhHBD6sgZ3hTtKSzXqrswz3PKEqAeTA3SC8Iu
JMUfl5+spo5UjCZtG6KoAM7hnsqo6CY43RvNtVKoPSWvQKfFtcT6C4hKIaNzIHFwtOXCsTS7DHVU
LvCexch+Wj9vLW2QKw1eYJc//ESqlDpcPkBI+7k4wbMYKgsCB51EMPtA6j++uC45etDH0PggGPPK
VEgJoJP8JGpw+bH1n1VisoVdJr7aNFEXliEm7CYS2ukuq5vU7wFGoKHivmgtscETjNhVhfcofST3
VDnNXguxDWgWLpTZ1XQx7mQ3DfXoerIrn81CSDfYTdSnOUrtpYFmoauXbzi5IzWoToGlQ+Ki2QKP
K4neatKJYty7qsdyWZ+VsWkjdJaoH16f3rlr83LsyVJmdSeKmjO7eBJ0qkLIBX3hr+tjzC7Qi5mc
XJuw8R2tckZ0YbDExl6MnEd4n9oHyLqZGSwcy+fqw6cFAxGecxAAB6SPj4t0KOWGGWW4BA3HUMYF
kZto/N2pJ5ft6Km3dbAjvaSld1SGHWhs30MxgUL7oU1/6gGpqvfboMzauj+tuFmPw1PWHCvna0kq
FNjjamg3JFyb63M0V46y/n3oqTRVH6u9lOW5WOVHpC36+HtT0PKynwPr1ZQB7I/b6wPO72UMAHXK
6VBIp1aRfeOnPWnqxR0KwbVFRS5fUX2QzAdziSs4G7nAXSaCtikd4cP68cs0yJS49ZidLW/MvLoV
nQc4FZpZ7YQTrDuO31rplwZzwmuTm550VdF+sesEg6GKhq1Bh5wL96iTkSzMhji5Pi0ahEZ5OK4z
WrIfH82t/UGOO2ajJbmWSfXeqMoQR7JQqaBRJKGwjcypXOyvDzx7ylyMO1mspp74fd8PgTCfoCAD
tIl9weXIcXp9oNmYCfvV/3nD6QrLUzdP7ZTSUyJ9S8ub0HvuydIjettS+aPovlBgT/p9SnEyqiCL
pKdkQMEd34iF51iYaX1ySxclIgxOFEZCwptYrWpIP744WrQZnXv6EwDJYiyXgBIaC0edWF1XPvGU
dlQqeqMPKakIhH3QVhysnOadu7CRZw+7i2meROd52EhK4KFVRGxQo6z4zxoSyJ6ljzo3GIA4Q4iU
A1e0J6d3r8S1IRl/038BxpFdYZdJqEUJfVkUfW6pOgp+lLTq6Tec4VUXqVyA7lAHNBztdfMpSMqV
Z+HW2nwNsb2kDwR5dbQptIGmiME3OZQSXB9qACbSkoMxxeDjcTgsHGLnZHj6TQHuQyrF00fQPj5u
W2T19NFA+/IuTIz96NTbIbgBkVroR/EMULYIUNv8hgShzzAdX8XZHYXEVN2MvkwYei9cgGMX3Sht
TzsLSgWlEst+aYX0IV3gRO62NIQDDeTSD9fyqAq/qFZJt+sY2d06BuNkVyoyp919Ej1J+LPTCCEa
DomCmxThIP0ppDwmWPlqi/hb3m5SlGXbknpTeciNLdc9SNJNk1NypP+erFUdE9btmMkbW9oM5cbu
fvQJAhaP5Tukizij+kYVy0WmtekeYAztkRihi+4gZOT0+5qBFOuJdRaBRjMXpUfm1tvFdE8FLJ1K
i+PSZQlQAfFc1PGpT1GfkB50wIPSEhZz9oris7LmgOabnyrzsU8hJg17wKnyQa1rktY38qoQ7t6N
HJ9GRNyWukLwLmZOCZE/sciFC/wZ5nSxyrMcNayzUgVFaNVOjhZIkqEbt9mt7lOKBRZk+xl6NKcE
Lp7evmT9sKPVuR8TWo9tsFVS/1etObvMkTd19zMdVCyNf9g4h+pVdUuJdlsotLq+wubZxA7rIo5v
arXYhcq4hyS7cZHFU6T4scUZGO394U3o5uZJXKxcVs6gjo9j5KwVm57jgP0ELihGl+8orQm4Wkmq
QeMWTGHfPg0ShU/0pzKJh26yFoo39q4qFr/Ye5OSCiqWAxIrxXiULJFaoVXIa/3dd2EhJnCLeSMb
ZRe6l2V8X3zT6oqi6vjFL9Nd5L0giQv7h+ONMrYwdKbxz0Lw6Jd3cgpsoKNA+6tVZMrcyLt3RwqA
Q67d2iTCbTZQMt65nUGuaG7Ebrl+ycweVRcfcZKZSzi8eYakngMN8D5t8lTQ466Hp8ZcuFRmg3fQ
rTpXqwXA1ZxcZ73tRi143ujOfEHerEUb292zSBH51XcR6Dafq3Rd/b7+fv/LqDD4DepA2KyKS/Zi
lZaemZsgWAnekDnbpMgIpkLH1uvXSbA6s6SQUt3k0sK8zma+CFr8M+7kdkvLnOXgEVuLbQFIAQYv
zrz1N0UVBIETRoqNtU+cE8Blzr2wSTf6jW2h8SK95ZRmF2ZBjPbp9L94mslntttQLyQd8SW8NSk6
n4JoFcCpzbq1+sd6j35W+Rbd6OuDntuBnwYl1xba6MSJ+uTOhX9tCmny6A5MSBT2W7SsKV6jVjyG
ewf+GIbDbC6vUx4NDC7d9NkjL7c5LIxM2iL+u6/BzegSTEHIz2sIkjqRgoMdF46hLU0IPz5w+SIm
fYp95FKBjOXJQfX+eEHyu4DFWSjhSQlgMFMjB2nWWH9aWztwfq7LzD2hYQo8wY/KJ/gFqx4EY53s
bc5pUdsXu751B0BnLz3lS8JMNn0jH5NOwzoZir/6hGIS3EW1Kw6hB8dcUffiCajhwvB7Kg3ERbz3
KshBTehAPIMVyI7FPTV7y1zMsPj5xeIOULWWtZDFDdPZKtQDwCQJlSsCtt4LTuA7rn/RubgQWU5Q
uKSLhBETcINpuoqvOwAp6ImC+qesT1yIbOH1UWYSPBPtBmGoxKt98l1vDa/JCt/GU6+hbUlbkEo4
tzWdZoG14eSkXHx9xJlpZEQDEpEIR4ECfJxG3XbtVItYqAAoSS3cKnwFri4Azk3W3/+XAjzSr0La
wzJhuhmTI2losywaUlTJWpyhMiSsD4vQhrkEkuwM/Stq7zJ+opMxAlWHhphEpfhUWGxU1d3ou7eF
2R7N4nkInxvnXQuBELHWZf+rM7627ZNDRuOgvei/DLemfrg+xzMXjUnhl1gBtShAaJMHcl1Clyav
CIgcgCv+sUQXSj6hMSEtmQeeKdSTc4ehRCAEjF+Vz5bbF7sirXPd7pMhvNPkhxymPwIu0ApgOrcx
Vy5LqQyPfv0KE/NGQKlc+nmSDRLRMPa9qW1JKxs4XXb0JLCGpYNvnPqECPweG6C1AyusMQ7oNQVA
/K5P0dxdZeL8SkVatYCzTlUdJYntDIUrvCt7ZU21GL7RWmfNNw0uOJijCMgYPjPg8ehCI2K/dEOL
W+DTxF2Mb3zcB35gaskwAryp3l38HnTEkY4ol+K8U7dr5bf6R9OO8bhq6DR69sLLz66Pi7EnFQ9Z
CdEFM0xyJqqUQIzQuqj4OIEFvXgJL/O/TDSVFWiDaAt9EugCGC4XSIzdxf5GzR7+LkujA8nBiVHd
oK6a+sRkL29Lsco/zTB6gKLBR99ymhbU7aBWNg0xFI6bnVlvnABux6BRQdsG+fezEBUwir0Uuk8F
FhfX19fcwarQ9EJVTpx2032hmSPakyNTDCvT9556E+TEvn/X/VXer91xsfgvlsunl8VVE2tNCnac
rR+XU4IZnjdAE7sj3gJznut7/a8YEAraHb33SCIEcoyNFDcnt3k3jaOxGPfMv/G/TzBZVGkfmiYA
hvMbp/YbQdfQCHlZ23spISctf9/ZHcTxdvbnEmT8j6/sBV6NGAALi8oYxy6V/wSCVtOjNkmwQQqA
kFBr/groQDI5Z6jzf+o5sbz+fYhJoG30UlFakRzeCWlPWvyiuJKgQgCFi+QXF+/OKlaZ2965Vrtu
QGHUYXyjEnMJgLSp0QyLvpvj1xLMNj1ZeHVW/nR9Jc7lqx8ecXIb+IB8kM1UuOMrwREeMfsq9zA3
gBbRDCoBgxOILYw5t/dg2UPoV4VK87SsF+ZO2YYRY9rjKcKA1EpPdF6zBiT0S6C80ZmhmpuCuZHl
14WhZwInMlJH5R42cByd7rwKL/msiSm++DSiMXwHBThuxZ3jAjqSFLZivhEQx6EvVxSb8aDFARrv
JQ0ujcuvLed9c3xDWp+mQjAnpECm+LpIK/I2aZpQBAhJWd36aFTQmgTTrnjPoPw5CqE2MDUV3XAm
xgfTk4LjCuL1ItbuXDOenhSXDzNJT/yicEdPnMfwfO4s8E4xhVXH7HbjmN4gch12xVH0rQv/HcoR
Kq4nAfZnO3maiiX6xlFCwanOTW1vdziWtati+EbQbgNSJEbaeEV0IP4OB+WGcm1ZDBsJenSpIAor
tzvk7wVqlo5RAYuxaf2FlTcXXgrSMO4SwDocc5IH1ZokIRqEFjmmu7S+y+49jB5pOAsI0mKWvTTY
JJbVsDlTJKyQ7pzc32W1tGqKEZFs0pUK3hQsg/AowqDKLs/0gPhlhNDQx+8i40lZjf04bvByXbh6
5jYANy3hNXxtyK2TbDhsNKcrRWRBOYxCI61fxHWAHi3ssxkRB/NymOk68iwC35RhUm/jesch3GiP
CO3jwN3udHR+l4xnl15rcsPFquTZgc94kGPKWoimiWQ+XYpo577p5WtNrrEkb3sDChQ6B9UrHLNE
jQ9pA2X2SaPNsxwGivthuhtxtLUJUEDMf9I9BMbpeXEdxJjaPsRMntXfuekXCx37zIebSr1kq2uv
qv194evNviYSmTgOocDBMf3x8rTc2rYLm6Wr10+oc2GK+7MM3bUijdirbmz0HVLEkjIZl089WwGj
2YCXIWLdUNalO4EWXx9kCwt3LoJAzp9UCkIw5iSTC71sR/hjoYAQgTDU2D9ht0u/cDhKqbIFgOdk
C3fF0oCTy5v1lFhFDnJK3NzgR1EyEieg6GwLPbO4BaToP1+f+bnY+/IlJxMfB56nySHrC9BFCGqA
pma+F9kgLuDXR5rTiyD3wyBCw5lB16zJ8WR0rpG5FjzeFE7bnyZ7R2BTwJHYOiG6ksSFbWytot31
Yedf8N9RxaRfZIRORECgx6CgQApm6LcR6he0UVuUxcjt/r/GmopPKQMngt/57B7lhPNEgqS0DH6W
26VtH68PNXf8UEkAO04vFizHZK3gPO0iMQbIhFCToSCeQs9CTfH6KOIQmx4Hl6NMVoelYzSbG4xi
6wKslfuP46IDjTj/P4/hgDZAI58W+/Qgtbnw+1rUJxV75ZnWdrRuBNLfeJEjXJmJmkzluVM23Bq0
bBbZBnPrA23+f4YXE32xPnpntKR+YHhKTsI1k+sZcRxW5VIbcg4PJlwA/hlpEgvkZW0oscpk+oci
9mgqvxfa3rQ3Iwq2agT62XzipSkerZP2pq8fCE8psGV0s9BgJqKp7dtG/iFZ2Wrx2ZRzfeHaV5hu
zoH4U3U47EIAH9Wj4ceC07pV1fzQ0yKB/6OURycgg2v2eJhCwqP7L8DEo52tJd3Y5E6zKpOfov/S
eKMQ1rED80jvqcASMUAzRcjjnIWzkAR3AGtT5IAW4w/xU1wfA7nch3W4dlGSaTee+qi6v6LUAsU/
gtAfV5SRvYjTgVZLBTIGqT7cbXL4qQIno6Dgk3cJKlr5vhmxII+qhwR9LF1ufwzooyv5NgP2Lchr
/qA+knfUUffg9r/rX341PhY8in6rV8auVutNH36BMMHvWIeMRH3o9H0pP/dOfSsKzhUlITGsKFPg
O//dC8dvxkjdoGlvxn44AM5aSZW5sVoXnnFxQ6Ld6/WxVv5oaX/vQ+nzJXvj2jxw8p4TU6vjWzew
ILr3kdcDVnaMkPzqgwdqXFvg9mw5SJ8kYniurDqqVxbkX5zlZWmfwviigDhgLCQayEO91+RhlevO
L9d88gJhndc9iF/K6uyr8FmBn+qU2REGTyFbu6jPNuJq8XmtSIr2jEHdchPSXhutB6DBfd1vaveB
1vkuzO6ZCkvbJCYOmNrBFKWg6Ld4Jsp42Cys+yTblnsSOCXFj8xVdn3cfK3bYCfA8zyhQ1yJ1odg
k6OcSn/WP8XQucsW+mc+IOYsr+KwuxNJh1rcxm2GYbtN08sLVnWqAcnPb3RWWC7gRZCLY3LECJ5E
IZXvxEJZ95Db0UtAP/v6ATibrYqKokWaJPS6Jps2jpTSrEwAbhYKZMat+WxSDIRGSuPuHX0fM9tc
H3BO8ADH7X8HnGxEM5KVygkZ0HePDaRVhKpwr9v08BXUF9hQdOlxXt+BRifrSTPMIknQnAchcCCV
cDVicyVnxoYW+/UHO+OOPp0QiCqTxYqkcYpskOSq14GNkcqACmhlslWdRj16V7kEYbop8CXgvxci
plsN6FGuHSQUXUM8eGSUCTlUETzHfgoDSbi9SoyET4zzJ1ZF1VsjxxvV3iLgc6d3Ld6Syoa4R1LU
TRX7txpsKL2VDkoBOTXZZyxS0bKRi1Oa4m2Vp/l9bXprT81PmibtBI8q1I096WxegNznog+hlqOK
FKMdKuAXGLBuqhTwtUJ0y/64PlFzFwpd8bObJ3iTc3n+4kLRWl0D/44tAtm1Bs8zTR5L5ZV9LA6u
60PNhlTC1xpXeB0MgDG5O9skoaqIT9qdNeyi8tXS76TxvW93AV7DlQt9+6dpHc0lBa652IPWHjK0
mPaJqv7HK9OMJbmRGxBqZHRwNJFnpZm6GBgsjTJJ6LxO65u8zs82XgGWJhRsZOS+IAhdn8TZ78Wr
QPLAmkafqrJ6qavUSSVSdP2Nk58OPWQfKgZ6tBCyzdZdqD3JOAGxxdH/+zhvVHOsJAddRor6FSSQ
W34Ngn51gh+F6YK1ErKWGYwEn3SVUxUUvAmB2lPR+1gq98++M3UwBzMCE0Dl5FTrqIsWvSGFd61D
pJUduYyEpG+/rMc6l9PQ6vpnpMlxBhrJt+TRA7KpPJt8xf8ryIpQixtvYDBX2kIMPjsgUBhUs5EK
4qT6OMmS06V1K1MBxRGTOCKG6w16LpMQBYS9Q+c2UcalbSgW/PRoRJjlnzEnOYaWmr2fVYxZwdMj
QIogK56Z3NCzq/D8ngM69CSqKrDN2N6bXGHXV/HCa0/7s3kOh44qf3iHGBNJHFUf4VeAzYQgm0G/
MiAsXh9xts8oGozQ3UEQA3b7ONNZXimppFBURWxAxER2/o4mN5qqaw8+43jK/FIAs70EZTDs2Gmp
MgGIacMff+4qbLExtxP1t4XHmvsYYGctIFFsZtAmHx8r9MHPop9wJnjkZHoE9U0yHODEwtuks9N7
BXIR+bpwwxXV5mDxCeYOrssHmGxzp/fswpJ4AHF9j8SPYxGJb18oS3XtuY8uOjqaBYVYx+bq46tG
ORx8vwNWYyvHv2XiyW4b/9l0nkzvBTWP61M7+2IXw01OjTyIGxduNDln8FVIvxigX4v/h2RkrpR3
+VqThdVGSj/IEq9lyd5KJ22AukzBF7arldwTNWKn9bD4cnPCdyYuC9h+yBr1rynuutQdoNWaH92N
ivUlktq1n2Sg4OW9ktDx7I1yi8MjogvhlwA7ct+J1q6ibQstS1c9R0qnNBup/StFMmikUBZbFT+H
nA7HrSZwGeXHRA9/tEF9sF15W+nEsbq1U4R0EALAdaHscIADbH6vIoe7ytv6KUXIstXsByuPbxr3
IXbGL+6obCu0780xQfAq21//vsrsB8Z+VTAe8bGcXlBKI6dhVUOSkeWTCJTI+jT/Vt+iAGc3J0Ky
wjn1Lir7G/T+ASCTJS060s4/Aw5YunDOA2n+cU1nQxq2hc/HFyHm3woQAoaz6K8wG9kTwvwz0OTQ
TnrD6qWadBzexUpP34XmHzBNbG6xeIEDiGA4GL/rM7zwctakpDioIWDZlpfTSYh5OWw7EcD6T8Wh
i1ezJsUhNe0CRXX4jmL1tns7eEaVbFEAXXyJ6a13OcqkOBRmTgSIkZcRXGIjh7pfvQlMS4e+Vdxt
lzus4rE/DagBkUCimcjFmnyxKvfajqiUHdpAMzr2lrcTATZu7Gq9lgFikrcGlr1bbOLNvum/A0/r
etkYVGo6ihKVMJBT97a9oRoGBMw1vzbmwr167gl9ek1B2eQPTcOp2nkPCnwwY4hzwHX0Csi/zlHD
7ZmgpFk8JS488AH+e3PMihoI669cf48obgo/G0zEcLIMS2VXVQU/EwDoNzPJNqCbTNoTu8LRERFW
9pURgcA71s47SySXC2IE6QvYoFpj+aNAJcSFE9XaR6BORdzkqfWtRRfQyjdNwTe2/xL3JujWPAke
hNSRiwyr8NLIwOhJ5fPQv/VNuI4dlCWad+x43Nrb8SL7tuhWZ466UT3bNxyJW0HmrzApvL7TZvNo
25IN0e8lPjkzPS7SsEFxcrfP4GyJugt84wBpt6TfegD+wpyQzH9XyWMtlouPckLM5GRNiwo0ih8r
PfwV0w+DvbgTCidAFBYebnYlW+QbZ7Y34kQfD7nIkjxfdRs+8bAuxx3IzCBe3TjfR2eltPeoz/k/
09/YfsaUi24BLRTVvnJ2jrfm+qhurj/MnC0FoAX6kyjsE6dPT33fHAPkKEhLqNkJ22bBq9O9Zqea
mISKf//dnmcOfe5ipcyfi6WgfXaDCUA5uYhtc/N8nA/VCKqWlCm4EymCBZab2oZthyuhbAixf7Ho
O3sO090iaqI5/6ndpOWhXZuEZXcdlpTymQgtqq3BUvt39pLhMjVk2FImbbXJgQ+mzNB6CcZUbr0W
4d/a4Mljir5IrjyK6pudPC6GMnOzCQHhrCeAI+gUfAuWy+zM0ALtkO7lYO1KK0QisdCBdN2HCzfa
XAh6OZZ4lottVsHsHgKJsSLU3pKs5nPd0OINkKIMow7H63A5QJz7ehjWA6EiZbeZ249jZrLj520A
oaeRBa4ekck6e3cJi65vjDk/TrwiqavA4AbLNEWt+1Lb5cgCC/PSA1v0p30Cke8hyHJTBqs4+qrG
9yTo/Xe6o4A2HPRqhGTOth63prMa3S3900LeYNlkSAuzPvuFARVAEhSi0VM2s+uNnjwMyZkelqFA
B8MCEZPyEdMYTt7r0zA72zruUKgiY8Ax3ZuK3UdRk4fUYaJD7fwKsp1X33RKvTDbs8MY9H7ZKjpA
0clHdWxqPaXBlsS4xXCeovBeCK4sqyLMLljMbzjvHAwnplK/6JNU1tjxUQcEdIziu9F/49xpuo0e
HgYJE7t1GOPo9i3UHpvx3pV2qHra9BTEaXys9YW3Ph+u08ueaOZ/Hud8gFzsH1mXMj0NqHK5noO2
WvCkFe6a7grygxscl2z0+sCFCm5W11JMSMyNwcVbFC+2895wUA+GetMPMLtzFQmU5Khr5ZOwu6mH
E3SC6ytBn0utWW+Cx2EaBpn8x41XjHaZQV6HB916Wy8ZT2OTHbO4hqNT7SqnXxsIMMkJ+lwCye8D
YjoMWBp0AfiS2KRFJDr6z6rsA+9P71VJXukl0lAIh8tBiDexttJ6ZUdWu+q8v5oSClcNTN/LD5F7
qCi1F5W8kt2e9VE9Nla/cy1oapBnmsi5rwx176feOm+tXWMPT9df/ayM8uk7CdNwPpWmfkpLbA/U
BDqCoeiTy4VxRMqCDrZIktBm+m0W4RHs+j7zs32IEDGpsaG7G9G81J0/TpUcosHc2pAgEuMAx0fH
ZMKBw1Tr0hZZ4hJjRYiWf0guV36l7aMShBJY6ZgGzvX3mA2LuPgE0JjPqE5jaDfRYAmU7GYo3YN3
gCCzIqCkKnfY9Parlt+48bcqwKUc0NUqTt/L6q4fG2Z1K3XGWq0WvOdmdz3cFohkkKzlqbsYjSIX
3USSbgh5kJwFOAgO0iKvYP4evhhnEnB1UVIPzUCRN5GQs47Qv4QrvYuB7lib8dl6c8OFMtTMMcNq
oWmk4PwqoozJVgkzK6/8Lr3z1IPUfJPVUxFvc++xqxBZewvHhSL2XDHuw3iTqhfixZGkjhSdgoTW
coaPJ66+WosZ3h881wes4FOsk27bH+5N1duIzj7G+WuBMC66uY+9/+36Mpu5n2gL4DdDiEuj4Ny3
uDjV8sGyrCEAYUiHIHYPRJCk1sDepHG5rz6zhCw4I2jeaqYGcd74ONOyGXaRl6SpAGJRJYJgRfK+
aNgjFshk/1Nkg/BIYQRQ8TRIzjzJzCJ0mgRGHZ4IA8FGQQdtse0xO3VAUoQUlJDzmHxIScscyRjB
Q4LGoRFPR8KwHoVGkBK8L7YklgablCoTz+xqywIWztzVYbeBbwMJ0Ya2JlqKWNFcXxZz9AxmEQlz
TTFIfqYwL1ceIsnsBEa6efWCxxTBX9P4hfrh2ZM7yNsDtbaNlaTbQLF2uE61vo2nI0aLw8pAJE6l
q82T9U4DmY6CQ4EppdrfNcApRMYCRg45FxMd3n6p9jlH6rNAgp1XgK2p07vPovmZ+oSz5xo/xVbR
UxTNBYVH61V6w/YPZk+1ntoGf5jsi6JlK0qxAGnjXH5FwAD9xPfr0zmXuX14pklBxBjRfwUxFggQ
EED7oIfZhr7uWW+Y71gi2oiQNAFoRPd/MYlampIpoyHwm8xLPdoe5lBsaf2C44CvAXMXh21P3jf6
SqtXQFqETqSca2uABOJ0F/bJvsDyXJ+NuXBdmFRS9od6j/+fOCguDh3DQ0UtFTR3s21vFftdFP97
+xSk8U0AuEPJXhJQA035bPspbm7mSspxptcfKsVEavyFfrLrm99EvyYcn0RVQmgfahIYfvNFyGVe
f9y53i2tW1hKgOJM0YX7+LhtJpF2t/C2geParzEIx3bNKVn96dWTmm+De8BqC0OKS2d6iClgkMR5
KUgokyHNPgQ0Dczmrlao+6CRrhwqBBdwOqHlKCQ+B4mu5GMcJtv/0nJEduvfsafHdNc4iqsWdEXQ
CQiEAzCY/4hNtDjS3NV7OdJkHYyB5DLvjESdK5fvTSNbIaIsku3M39vNMV5iLc6J6Xx4t0l0Qf2p
yvugYl6RtRYlSeHAZVvhutarnaq6X3EuWDUxZFI1wlVGGBdQ0Q60UzwijbmR1FcadcQnayvtcLS1
1wFlNwPUfVz3a5ATUg5yidqL1J0AgFqhdlhYGOLDX1sYk8DeTNwqHov8fLvxcRpTv63x1r1pt2V+
7+bNhssOBJqGcrfkvwv9yOsPMHe7Kia1CuTCDFiRk4XphFKsOy2fjBX5grKLsRr8vRB/vz7MXIPD
QpALtifG7oLG+nHPuYUc0UJhA8Te1xDicexqt+KGpR2roBU/NIdK2lf2k0P+Ipy+a/1XrLYP6O6i
Y3r9Wc7NuU9zbhGyEIgjljhtn7adr9ltIJZpdl/jJiHkAP20+mpiNFXssqY46KtxF8X+Xmm+tWjU
/4nDx2LIt1b0pnOwRma+6uzfjewgDfsOc1NsJql8AiJ3/Ulnz3kQP1RAqJWJA/bjrHlaIo1KkoV3
mRmuC/Q7zMcgPMCK1qt3ishFrd5CrxK4nLh4lvEesUJnHeE4gTmyBodRco3FBXtWwPk0faJPBcfc
BjU++ZR4wZS+mld0H9T2KEprFIMM1DUwsNqUQG/qMLpV6j3Lat0rzrHT3ROsy61wtUqMnTmqmwIj
vxRWVA5tGoPXtbDTRFiHjlY9FLeBiTRevo0z4EPSm14UX4R+pdjYqqvtuTM2MGXUUVv3nb6zddT8
jfQQgqnTHec1D4Aygs1KbdMDukmea8ko5ErbqIfK3MrPEMkfqvxBa1ySVvkIWgtHhRsNPpbprUXV
E3bBiqbDhmbgJg2/jmmzEfVY1csf434Qla8656cjTSoKX74GWXQjVnRh6Svh0pGWgrNuUcUmYdVc
7Qs1iGM4tjtfwZfiJWweUeo6tkhialKy8jvAVBSAOXLwE8miZ4FHFY6FxJ6lrm075ZZ2+bZ3sayC
ZCN77lrL8YDBgFq138dWP0hljj51tRKYZ8/ykfajeAxjIUXvl7dxsTvC3AKkckMw4IT5doilWykO
b/rslxS+Zmm5KzXg4MX3tkzWmNHfxpB+NNk/5EOtbWEHYAInYbILdU8/aH21ItDnyhZd/Iydg4hk
5fo3dp1uLGTAjCZ9acMEurPyRbu10AgIQBAqsbRulPcejRLfrO4F78WVm1M8JAgOC43tTW5Qdfbb
/0Paee1WjmTp+lUadc8eejOYHuCQ3F5b3t8QcknvPZ/+fFTVTKeYOrnP9ACJQklbUgSDYVas9Zv8
1lLcOaqcJWPqWnYr+dpQs12dbPv2TK3vehXdAO0ubeDKdoNTjB+pP277kbt7AiqTl1gId7P4yYgc
NBdbTf8QppuqUACprrAGzPDjNL07oHwdmFZxRZ6j0sX1hCEF6pyNMjke6pewpIda2nAqd62yykkn
yh+auh2iaAWwYvKPXlhscbDR6vcUhwx26FmdGZ7hXMJR2ayL8lUXPzQeLB+UbRBFbp+9DFvJAL5p
TTjMCOsK8GacF2d59/LpbEggMhu5SckOzdu8kTZt9YGFxhRcT4RDKQrJEYYcMkjTWfUZBE9IbAnK
VkKqxZsMZ4wzRMXPkC930PC/ViLrbPbsAkgOefgKwYYsKR6Ejwh3k3gfpdVdAudrtpCDJgoXfdbM
JpQteutukC7zczSY94hokqUAM+s/d4mEfaJxiFFEmf2yWbqEERQDEVZ1fI5INGfIgPZM1M4ty+Sc
DMt6BinStpRadu6Ekltk59JBIz1D3VIfRXeS5Q2aYrQ+irxj1lVKYmmuZg3SHhVSVyePkxg8g4WS
EeLccnaQC+9HrGEQDIwQX7umuQOIB2zrschDN6KqlKPmTRUjRslllhgPuJ5gmpD0MQJGf34rVs70
Qr5JCs+mGhxN0NApNmnSDCA4zmQiv9Md6kQbz2qdsboQiteRaSeo6S0aZFrVn4PyMWLMJaMPSbvy
+qsyNR5kVlHdcjfJmdSqupaF5KlJV1zBDbEIZ2yCiy66VPhrGb+RGdlQh04vlOeRwemSuHPFDzOl
qIjB9t2xWlo8VefVPT95a1VnQoXfDiNaxbuw3Q8mGqXo44wCdTL1WqjP2BD66M5Qb00CoUrKNwE/
EQu3OkmtdnyPEUyDUN9Yg8t7Zn8BjtzgVcQ7ZN51xmbW9CYnBuFldoviThE/VA3v8qa2DLtTnwYN
42n8XakLgWsKYxIreBEIhSvlw5pMtetF1bMOeLitym2tH9VGuZr7PsPLfUysgG+IDWB7eUu5eEyf
1UjczhhnZCBYN+O+Ih43hPQy6Nm71aR00uraoxJXqs9zJTTui9VAEqnTWhuN/Ps4b9GcR6oCKYF5
8uoeQ5OuZJ/C5vOgJ7tU7dYgCmAc/mmZUa6EIdzjJVvrmNqMGMpEWzCiBTeMsNO2sf4xRYDV0G+q
xfvEatbQpS4gC0jms6y6fqu5rU6uN9rKDTZTTFa9uAIDrBbRZzk1C00X15op3U1UiftYccfQcD21
clSqTjPWAb4jGoNMuLvMw48GoXiEiuZRn/l/3WBeVFjoCHyN11IYGSvZyxzJl6ED3M7WJCBBtPau
x/42GbRDWLtRdx1adxVqYF1jhxUZ2/YubDbAQpHmn8OFWXRZQYxBjPdTmtu+GFwCf8xJ/0ZBtBYE
0M05xjWd5TZCs53UrSXd9ZWHuSVtRMqeIppdtNrBI7tsYhOkxUgZG6NrIWGcKu9K+q7WwhZHlodp
2gsT+HlfWbPfH4XM2lq571pBcAxSndxmdyEaGvqaIQYW/UUTkaqOg1cyt1GCRlDzgiEWvkqkQbvh
MlHcAnMsyXsp4ru80F0/a2z9SXzL66u62SXyLpgIxmwV9cW9JgJqLrAIVvfzcsfbwjWS2yrC5SzE
IxwnNi1JL6swdr1kfG7jktBDB0Zdrlj/F1Gh3XRitk2nDGGo857CPj63th+cj9WTYj5O6HrpbBtt
PhtcgbZQbgXtKUshhWA0lmv+WacY65IX7afDWVYNWwtXcg8r7XlnLZXHuDgX5afMY29pTEeVS7yg
JZzFQL7ER725b2LqdOFryapI0i1DU8pclROoyNF7Ngu4tZTttXEd9XgsaZGrxeM6v+3jzJbS8NCZ
iG9aqauwYC2jRBEHZwOuPFwkXUiZTmWC3pd9mx1hU0D1MifJruvoOCYORutEMSwb0ViBndpIin8M
J9VpIrcuzFXttbD+ij38jVWBQAniGS5I0im74i/kXWUPrbwqkNMSaoPN9TyUp3Xp13tl6nc1Kl5D
pNFfy7GCxE2R8kfvxU0bC9WtmxLGiKHKmCbFwMo7FPHhhFg4OxWJM+7rbV/3GCsXdj6GdjtJROK1
bUYNUPersGlXF2V9byjJWkniQ4wKaUNFybvxcB4wLivdOMMebFVg5oYLs5jVa6/5iIfgUqjkdd0w
ajoiM7kAX2RjshN2vbIeGLwqkQiatVVGAKGWGrukaJvdpQn1EaOtOmln64p1FPhrzzSvxUam+hAi
nowzgfmoJcmjGGPrFc3bf3CPtfSmr2Bg6Pmum/KtgSG2KSXbLje5CfsIKRmrWrjsMb4oAnFr6h3R
Z7EzjGmNQZhbCWjJ6Y9dtSdUUvAcCCLfxvlopevpvpD1W396TTG1sxp5ZaXHsboWtNcsuUiGdV6I
x6jfNGazirxnubiZ8udJg7nTr2odOZZQpij81GsPZX0x5TdDmK2CoPYpx4FwkA2HBKvZ3wUC+h9l
uhLSYuVJEdFF5LSchpPvhnm0KUzxAlT8qhewHiGxAzywi9n5eipREtZb4Dyax7BvIKpc5NqmN1Jb
xadSrRvKGMGdQqDsBcF66HHnuhhSSvF6umtSyxmatdDe6gAcU9k1KI3EOvYWOaLlqLIAiwFZM70H
4gEr2bN5eUUCxa/mzrLWaYNA1Ri6jX6mthET7r3v383usRk3MjeEUr4VpAuvwSUQYxTLg5CTbkXx
tYyetHZrtDjsmW6eNZfSsOmZ1wIXDgQ53bxfC+8d+8tNgLfUeD2i8fQ0XPRX0hM1TOsl+DFcIVqk
3oo3w5V1J9xF9+OFfKPeIHPG9CixmPBs/8l/V340L92196A/NFfdy/Rjup6umN3he/hk3FfX1n1/
YT4M5+R9u5fm2n/rb4x77b6/TWs3fh9e1NBm73Fk5MNyfkJfD6EzvPhP/Y33Gj6ar92H+ZAHTElb
umtvtI/2sro27qW78FG5K58wo+C2etPe8CPSffo+3RUfAC7E1/G1YAayCK8BxD81LwotUl27kV99
fDUJPYnIORPt6pFF+5p9GO/Dm36vPdQf+MuEALLuqkftSbgdYFq+l6/ak4cm8GvquRrYSkL4d6uw
lSfpifF6C967y/FOvZPv2iuEudI1DuxkCT/m5j+ij7ixzef+BzKYvEniAOFt/NGx/HEueQFi8Bi+
T/c9Zwf/bhl69VW5Y8B4bLpp3Cq3xdt43TyZd81jjqgpIoKdPf6oEau0S6z/Ejt61l/r1+h9fCne
o0fxruH56Ynw2t2od6FvTx/iPBj9KwMTcLL4tvAup/ZwET4MlwHOeW/9j/EHfZMxHcElLJlbsN4m
PuHdvHGP0d7kH1JoK2+0zreT91lu9AekOOktfsEErn/x5s9lhJhmWUXbv95Cv907vBTGoProX03W
iW9LT+UPHlv8oe/1ffvCr/AveKeP0ZPB363d/iV64kv1ntnLdGBIrpSn4tm4JzgK3+qb5nn40B+M
+b2FL40rHEi+rcptszafUbiJ1lNVUxEWcAEN3Ewzz4Vh2mYF8g2GdgMrgNuriOmL3BHuPPftvap7
TpRGl/NVv5zQzcKNqJQrRzT28NxwllnFueUkWBnVngjo3HKyOoexaK5U44r6MeQZ3jHs8tHjdxQ7
qVKbsM8JZGvm4g3BY8pkmQ0Wq2uzhMdYuzMAoWt++ETUMBWL2So0Ws3x9cxg89Tyre+17YxHzvCw
gbFRSFdwFVclURWhhB+r+Df/yEHGo8A+R+5p3m7nCywq9z5CpxxnpMJnJltQlO5sWy+V9Upg+CoM
L9HdIGwPRqSfhHLFXk7olxH2XLW14lSatUuA85A/FEvzKHBNy0gXk7ud7+BYH80QAGrMobGbkW08
n6LdiorHtTx3pe4Ya8FeJ8sgy1dZjgJreU+gXGHOE0wAWci7hdnllGoULEGAIZCZ7XUoDQPJS+tS
bQ9G+qYD3s/LyCE3A0y2nX1cY1EjYQYD0bMzc3Jro8Np4iVT2YHJZPEijf4jTK/N+hm1ydwwKYgc
zVK8jtvqrTwLxJ042Vqa3SZoTDHQk5+6BJpcFEVPvZlxezDE0wSZmuS5GkTXEzG/kmb5aX9WZWYY
AcoBTJTQI80HeZ2GJRcgXmnY7TIoowVBv5JtM8ruM08wIVGREQ1PxpllCW7FrgA00ZLb1ZxpNdN6
E3MvB/CMpJ+Ca8FclzfzFAUR/R4pQ33aFuUtaSDWDUHEQCgmSr2D+5WgfMwUk/kONowbqD5UCTvs
lyoN0xMYn7wzgVh/7CRsP9YJg+1DCxUBAJxI280Z9V8zZAqKU7IkI0CyqA4Vodr0nRB9yrzMpDiD
cJoqDYdrxa2ofEYzHF9WVHNNHE9JVaTpFd0/0Ym5XPmbTiwBcGmipbrXhVQ5xno1G4DJsrYBxq+S
FSp8kpmssfkKUvTHGUaMcp3dq9KJXnxXIp7lVyz1k7i4pDsJCZVxuQIwRjkaarnV/iCpPhsqnXjY
Oef468P+s51FGj0gmWQkghfO1L882avysSA1pQaeDVEa/toIoIesm4ps+Cn9k+8y6DLEBVCS8FTl
ZcW9KmRPjLQA4Ttv74XHxlrjfI0Cs04u/cRTfjeauCbSkqkis7dEaqVVKPZkFtKzoFVXJpcDvZMd
jNjwryK8vVP7h4I9YyBx6StYou3nNREQtvcPnX4CzvLtU6uaOKNHREA5i7pBIUbDNCjgtyiWt9k0
1/97UUbGenNSOO77p/5nU4v6VVrrnRLUNIUvp+3JhyE9NLhvxf3HieH9rnyFWc9/P9OifNVMmSy1
zYyFla9yfS8XlwKCGZNsU189phu520YidwofJW+nfQ9wrhs2qXCRKYfTHIlvcMrggf/Zl0VhS5V8
IQ87+uK1L924MbRrUb8Rsm19Tf5RB29IIFidwsR96pEvl5ECTEDV0IvEQ2VRb5BjzlWU8ii1SxvF
2lRljmJ64hg6hTU85XDwOfYpMtN4+Ya1gJaR6SSjuZqPACi+pDpvO/LDOCCbwYveIX1WfehAGuaq
BEa8GZE4ThJbD9HnhKcgTToTTEyoTN0mEttdimUuOANihs4guteecOCYz0QNl6ihJRe+qZLr1ien
IRGfcYVuvBIUzQfcwlHTHX667/W1oBFmOA35gRy5S+yMmuFEwfs7UBNkpX+O06IEUoRKpqUdgipR
dBeFkIaQYZAIBHuqCi0Hk8Y8YV/1vfzUFvDdrq5IbDdg4ejBUmLUD7WpKUQkzhHoyC8bjjpSkbJY
2GmwZWbMotk9VjeqMAM4TenuX1gis7GOBieDWE1fTktSRWU6dMBI0Igl7FLXCWlQhOVWEBDJO80a
3m0lwOL6qGKOeACUOPWhNjqftDUiIkAoi5NFzG+riz93a7H9V2VpZYWM+GjdvAj+CwDmvdhSBqFQ
gdCWQViDuojC5pTg14hLHtiVu6SNCLzxIvxxYoy+K+nO5rYy1EyMD+TF5MDSbPT1nFInwsC4YJKx
QOqSso+1ansnO7e8m9lwPcf0uzuqyub3rX/+9V+W8E+tzxPoJyyGmnYFm3MfnWUTIh7NiIwdXYjW
IVeOOYK3NJ+kSnKeBM0azpBXavblEEeHqPRWOLhHRAWz+N2sgY7/uBWPu5NE4e+Xz099XBwefl1i
BqYAUiMKFjKAmDFWmKSAjwYhM+7vxAinnZq+O7EUar6og2MLrC219yZF1LS6o9G/mEuc0mTbgeo2
4QlopfbtDPipqcXzpaZQZLUGwASaXhVmVzVB85zmRQNRMbOd1+ROhg+y0yGILuDBIKnXkCJc0yD3
pKBNiHgC87Wa0tVsBx/72WEWI0HyY5QoMYj3UGjIuZDans1KYdkqVC90AAvYlMyKfH5tzeAsO+VK
VnbRbV7uyekP6nWaftQlWAjLdAaj2RQI8fd0AT3jXUIYym+nbxHwbxZI3Ya3v5+Z32KmMACTDACK
AG+WoKXOGC0tCbNPfB0at3huD+090vQIExtQgGbJnZpMf38V4MHORn+i+e8Qd+BBZF2Wge6zLr8u
jLaPxZrT5zNETIi7a8lglJ1JcOOSVH57xT1y9iYfb5JxGzf7JHoU7mc13F6k7k594ff9+bY7CsLe
MySYiG7RnTEI8qaJOOC5P/vBg4+2TL/xAhcVjtkP8PeNLQQQqNJjvoLvJLg/BDE5PBb7tjH2+dhA
aT1HENWwLmp1H474iu+ldBtk2yBcR/W6x4vQFQsXydT4EKWvrbI90Yuvz/zZC9Q54DFjC4l8hbUI
sALQz2IRN94B7MI0Cm5hfsRZiVyRsOl1b5/7bxbkXX14yGEySunsfkOw5pjRLRJGd7XY7Sr54USf
5ujxn/vl3CeIFZDpQYKgDGFqi5AnqlSj0c3KONfHY57An1wZOeDsfZBSMIdQsxG7DeVDpcUeZR1a
a+8km//rxvRnD1SExECGEXZBBfs6MUHUjaKn825awzHIwxt3RmchsB/tMo+a3IUoPaijBPH3Av9t
LgY2pCe71e4m/yM8SQbhMvHNgKhskiwTWdbFJeZEKcRxAJ+mnlelm/YgFIBu+49UBO0w4MacfwBc
tYk+ikNjbL1pK3m3pvbgB7ditMkC0m7dawe5QwLYk5c2H4XyIdcuC8qFxUusHoTxJhXOZ0iHWt5r
YG2EszjZFc1hsLZds6/yWy89KMqD0Rw98UrxXqbxpio3Y3jfKS9atJbrN8QdkuJRkM7alNvequlJ
yrs+qJdqVQowfw4UHOVok+gbqwR9eCjZDCVwiOGObqMGs0V7I8tdr91RfRzXGt7VhKO3A1mmsy6/
7Oudbm34SaSYoJoquLuI50zXbNqgwur193r3oasXlO8hLRrxPm9QI8JgftvJGw1dkdA/JMEObM7Y
7b10HcdrAqCJGIitubgYxGMr2ShYtRT2WjigxpMvo5aFacnc3Ty4pKux9CELW8AkzUESfMQajnp4
x9+ifOSpu8hEUM+VP4V/JBkjhl0VXQrSg2Jnwk4YH9lDhQ4xlQs/vzLyDb8Rx1eTieQOPNLLUrpO
i71nPvFN1TiayVWvbFX9NrCuT6yt76YSEofsbroCY2yZgmhaM9LxcTPPO2ObjAeluWK3zRCNTHfe
dDCbTUB9tNkyctO0kdOdojmm8j/DUH0uLzQhuDVjI2fBb1rQmzCuE1IzKPXzlFJR9siIxuZK7nde
R3Co2GroopahZdcMQsvdXTuP65u2vQxykGDr3w+I/PVW92df0MbAnfPTBHWZGOqtpFJiFILPpe4Q
Swhyb6LgrLbOdql+OQ1nKgVSasL9ITS2g79GwmLHwPQgAHhBVF1Pkdlwjvt1sQOphiaA8ijmlcu9
x4qqQKpDr7+NTbeWnxpX3jfuo7khTRdItoigmMMa5kpGIe+xkZGKPKALF15PuwPXwJs83Fv6sVbW
xXrCa8NJUX7JHd9febIDdWt0Q6c6ZOv0aKwezBA5bsfatLv+othH1+Xb5PjeRRq51M2ElXXFD9h2
t0Kaclh156TFPXP7YGzCY7enmlrb/G9ne/Dd1wGJ0/N3E0yzW14WGw+l89yBwyScNU/71PbXluo2
mmNAj9qItXM/NocWPLQrgNt7LVz+58SLXUCKebGzSunsc4bvKCQ6aRHxFaIflLI0hTNJiZ1NuOih
M3+UFSowEKDrY2GdqZZ/qtXl2yP1ArodCUoR8CYiVIsYwu8Cv4y6wDj3s5s63pJARfQGMcX2WEW7
AlYdg1q4vr7JFQpxJy7B8vLcgv+JQiuzhoLyLIO1WFiCmHHPadEAG0BcJOvyPmpWXnBE3ryGxdA4
6fOrGocoD3J4rkVrrxDGknGXjhoosQnb4UNJ4U5wpGjDQV90W+MUoX/BucLMwULxFJkctEXIlrHo
vh6tiSFVldSY0jlRb4symoySrqN59gh+I3Y50vTe4bqeV8R/oM12zcs0rRABiU2QOOxFm9+v/08g
/M/BxtwfxAp1KBgqibNl1izRGt2I69Q8H+J1GW3F8AE5pvxKyI9edl5wtCeFsENfcYpalAERe8Ni
qwFx6vshEBbTTgUwYtosIn1dT70dSfu6Au6QH1Lxpqo8OJSBPTSwjsMfPodvrrwkGIZyYvk3VbSR
+hPPs5wBi8dZWmdoJHsGXZD680Q13Nj80UyCnWuwrtgw8hPT7XM6/Tp20G5nCL3OEH59l+o4ilKg
SfG5ilmrLXfWq4e32aB5N4bnPajtR9SXa4tckqwFW6tPN0mcIvXBkWqQrqvMdzVPNm3U8gOKBAgv
O0cx1g4lzdasFlUJ7wyTEjHKzyI5B+ZgzY5m4j4rKfkOrV22ulMUoABC2SlMXk0Ye4+WmtxU2ejK
lWxrUsA+lrYnIvdfjox5jLWZNSjKxM6qtVhlWZwrnadKynkjrAePWiAh8QoDN0Icji5PcfXGEZrz
lqNj2AHTmfBWqZ1isGMwlfl68rbhqWPslxBx7pNOuAx9H5cbbbnyg1ECAkDuGVcmx3qjtllVbqQh
9el22sqfVjF4NSbEZMciiEw7aVaCvwEdhQGiJjimueoI+hu3ghs/uuiF16obdGv+Bw3a3FwBDs1e
e1yHTBvVi/INn8ZwWmvitiQw813e2PCSI5hOwtG0J3zE5n8buXAp7lQTwOFVlGxCyelzdxj4/gpe
bAk2MLbLmADI4XpFafwUjfqXM+BzVD6J2txvMcBZbDaTWCnNUE3GeUpSszdx/WJZXmTGHl9CezS3
CkxE5C3C+99vKp+Wf4uFgaeRhXkNNzy2vMUMqVuxxmLEGM5TYMn+TkV9TMSiNNhqJkQbN/QvQJZa
2VamGN/ek27Ba2+YUDvdjeiExBsleQtITugpM5598ve9+yQB/tI7aEFcubndmEvn2l4Kyskf2v68
kXsgb6R1wfkmyXUnSR91VR0GLbU1r4DdcKX1yY6zbsMWMioeKOirE33RF9EOb2g2IIdGyBEtcSx8
3UKKuCgt0rZIqnpEwUdYY2mnHqCoTDI3q+LOS/LDmOHwe6czrZLQcHo954BAwL/pV7/vzCflZzkw
P3dmkaiTRWzN9KDpeG0HigjCsQH2shZX6d5sXcQ2o42SbqVN6W/M0hVejHxl7qT4Iu0uQAfJZMxr
UFMe5Xf2AfuuEh18VuLbesu9ya9PZLQ+sxG/dBbK/qwPYBIxLjorFEWpC9Cazwd9w3iV8WYwb8P2
WAhnYbaWrGsdibWmuTDTEzmD74fpp5YX277lKQoWReV43qxHkl+pm+L3xn2OKAsLTP/ceIy38T4+
CvC6iRvZFW9hezfhrqrWZbUdVcTq8XhcGXvw4D0IpC3E96h1w9f+KvK24Md+/14p8H43y6ifWBxT
mm6J8+c/ZWDLWmmFvmd3THbcT9Vx1yVO/2INN0DYBmRmJMy/nHzadt4xFtgu7SK6039QPTDNAzsk
QIxOwqByJ0QX5b5V3Um8Jj83rAc2kRV3WrS5W3kt3WKpR21ZhTq6GRl5aafLgIE/8ubZ87dVsU1g
4N2D0oHVJPfgauSGXfAqMmxN37xN+AIBIo/cmYmn2FaLw6cjPiUH1QXzqaWrYVi1eKCIm576Dlyo
BED0Cl1HfmErVq5v3WrjPinWqCuChiWAm6J3Ch/NBWoAXUcIVV3I7aFjzKvNEG6nZFcdSaKFF8Cx
4+pGAq/fr9sULNtZUR4mqkaAv5sV4XrVbuv0KPVbrsmUDMR0JSVOkaHztqKm4cavmIuqQFA857Rq
zDcRDfHZXKsmSYy8x2IvLeDphX4sFOc5W1KJrWp/lEG5tUa57uKrOgO85pKn9PoOxODgJEe1vVSY
VPKdERx+P5G+O2VV6uYadRZtFstZ7FbppCaNFOvSubhR8DAhdQ+IHBE7pO36dQO35DA1AER2o2ob
6+YMOtPep8iigZMk9Ws3NYbZQGT9nfEjfReOHLK8RP3CVBwCHeDppj2ekX6x7FCFT7tBZEq9zV4F
yfEufOEOs1/lYzBXnmH322ncWLupcVW0xY/oXnUrjlcpX9fbtLGnJwLaTHU/H//f3oZ/9z/yyz83
l/o//4Ov3/JirEI/aBZf/ucxfKvyOv/R/Mf8a//9Y19/6T//T1s3FYHsS/Y3aksfL+3f8h9/u2le
mrBugDstf/fLn6LFv3rkvjQvX75YZU3YjFftRzVef9Rt0nw2S9/nn/z//fBvH59/5XYsPv7xx1ve
Zs381/wwz/7466Pd+z/+mClU//bzn//rs/OXlF+zq5cpTJY///FSN//4Q5DNv+PxqZNPRelV1snz
/vG3/uPzI0P5u2UqIlVkjl88D3UCEpQLm+Aff2h/B7GAn6TB5ZHMIxJJf/ytztv5I0FR/m7MNuyQ
9SjwzcmBP/6ra1/e2j/f4t+yNr3Mw6yp//HHojSnYTilKkjvaiSfsUzg3P26G7ZeW4xTKF31Tr/q
dTtwuNEcmDSOuq7P1LVoF6yiU1Hz10QzuVL8TFgxpLwRotW4kn9t1LOUwkfBpEav/Ycs3vn1i4Rx
oAnyxfOu9JM0va+7Bs1Z3MMlRMrnQaM2u2iu96n4mCXSD+pxhExsVzvV0bb1h8DV2GY7be7H22wf
XiiX2u1PM+Gv4f55eH9tWUJbg7ePxw+Dy7v6ctaMiMAOSULLQgbvfedJGUZ6UNIMwdH84s8l+WVF
/tzY4l3OET+1A/iSBP1c/H8ReDVMjH66imH1jtpjcwvWnFrUM8y/xh5I2jRXVPVF0842xomWFxf5
uWWmMOloUg5gIn6pqUZZNWZaIF1BYl5R1nSaM1DRTuSaLujyo34Z7iAaXigOAMi1dyJS+1oh+LNt
CieIXrFgLHTpvo6xrwpKIPSMcdJMMypBSDigfeLnqTsVO8zHyz/DrM+mWJhIPnGNoMBvLrZ8K56S
LA6MR8HTU2eaRNFBBb+1jcECQE6WvC7E+9FSOJlkspinHnRxg0ElDcSaoWCYRX1uludcNG/EmRQU
A0/auP2qeEr33VY4CnvvVXBPqbQs55JGdCTTzKz3iqKkvizH9nIWjRB9KieSq1Xnf3iCsdYpMKAo
BMlIteVYtj3sAr3AwNt32KlVhu/CzNDdFtlHq5zSHJvX6E9D/1d/2CQ1slms5Xml/RS1TenUGGpg
kUqk5Gfk71V38ful+vkXftfCYh4N7KJtF5OsJOcv2wl+yvczQX4N8+uoPbf1Sn1Lb811vG4Pp0Z7
gWz65eEWV9NKlspGTHk4JBtXuFE6WWWdx03gVqVJ9dG0Y9laI3N1YuX8P17yfw/q57L+aVDzOGmL
aX5k6SZ+sd68id0/uTDO5ZvKdMByc3MBjOhAqjiFwVxsjJ9PzJVTpd6pigR0i8EWREMvtaCqnUBI
1jFqxoOS2JL62ESjLeJacuLdfk3s6780txjg2Eq1sQjL2qnl+tDnxVNclxLkXlvoqa+L6HMV/pku
pOcToGtbE9rt7ztw4nGXOYDMLGpDz3lc2exXlTnZNXeMSevsyPtQTun2f2azlzPZmkvXTBf+qy1u
g0ms1Fpa6gzujsQvqN6DtBVW5tmAbtgbN4TN6RP9u+X5c5Pz5z/NJH3sOQRFmqyYvZL6jATK/3Dz
nd+hIlLznI+ZGSWwaAKpfKhoo1k74tgVbqOa3R7kcLIxC7Vdw/8KXsau1ux6gmyn6slKG5CW/v1r
XBw1f3ZB0nAp0Galt2WBHCVr8tiNistiIN+IPstDjoAgjlL18vuGvhlORcQQmu2Xajxk/q/DWfRC
ocY6V4TQ8q6lqjv04bD+3zWxOEyCqJbqUaYJzHFBe4wITMQjIJXft7KUSPhzyJAuxGN3lvnUFvu2
pTcgNnV8FhsXkioFoivVaTfkmMoNCccj7hyX1XnjFE6IvuDm941/O4oAB2ZjNdbCsv4SBEIr1HXL
qo8HCaJJdS/I1e5/18ZireVQMHNf6kjpBoQ+03MA+//3LXw76X56isW8R/Mdsn9LC5YSrcWJGhnI
sXA4qcj6zR4JxgpzwxlWMFt+fJ1zRtoSRLdjje+ytDZK9aLuMJ2a3VeLLvJszxdv8St/qEFt9p21
jov0RBbr29eFUBH1A8IbCmdfO5B1ejGM2cQCB9krPJ5Egn87F1GP5so1g7N/8Rytp2bSB/SYHfM5
oyIA9celRk+dRt2GG8rbq+F+OgYHn7zGg3ednFgK371HBb1UiyzwJ8jq6+OZXP0iK9aYKdq7R568
oxoTtcK/MFuoqSkKG6QGN3Sx3szYivkuz+j7QG2DJ4uYTVNb9/dzchmKfi7rn5tZnN+TIhVanNBM
44qO7NROfkex/DxbjVv1xLT4mq/7PLtJsHDhFSnLYbS1eKIOEOcYp0HttMreAL4chvcCpMTQL04M
3XcR4JeWFg9lGaHWFYHP9v6W3RaYYssOgT1o1MfmBVPkxgmezXWxKfbgsf6FyTEHtgjbEQwpS2R3
H499KfUZR7ZangtZBYmfVFz2P6y4/jWYpBSoB7MhIhf/dRIqKtp1rZTXjrrxt8rWvBxclbcXuMZ1
scoewrPyjPzTitxZcBx9u7/6/bxZlMv+q31eJxXWOVe9WOMeIn51mvKcRJz3nSvYZA9hRbnx3l+B
byDvkG78TZ7bwbWM5rXbo0R+Yu5+O5+4RfxXFxYH36gPitkDAEXK++gHo+1F7S6oXgrJO1ESPdXQ
4miQalMc27khZTrvg5tWeQiri5pE8okxXdxKP9ei9tMDLTZuOS+0pJjbiXbmXt6r19TqVu15vBLO
UV5YRRfI7DQrmR3bJnTxT94Vl7f/PzvAsYF6IRrl8lJoMpr6dLDyiOh2M62bnbxiBW2zQ3oHZdgp
XuBibwpyDhW3VnlrnDiAv9tWSeODDaQQy718McqNXhdSJ9J4pd6b0Xkd35Hz/f0If9sEOAqCT7D9
nBxfF03WBWntDVzPmg5eTzG6k+A5zSmT20Up7s+1QUpbhJU2x7nLS0KiaZEZxmw/2k1wG70LkFW3
iPig1/FUu+Wu89fRqt3GD79/uG9PRUJzUCIIopvWMqkRVxJ6wxP7a++ITn8vuShPOPEhXMV3utut
4ktlFZO00RGl+BfiM30Gx/C4Eln0xWZgJTpXIYkHNgbxTh6TwvbL+vnE483vf3EZUvBPxs9d/SyJ
L+bHxDlYiGb4544Hy84Zj8N2OkdHyPYfIfevft/ed3Pl5+YWi7H+v6Rd15LcOLL9IkbQm1faYrV3
UrdeGK2WRO9B+/X3oGdnxEJxCzu6sQ+7EdrorAQTQCLz5DlJvVjWiHBM2vwKZdA3IuuYLlg4sLld
MxYAwwDNAS98Fit1ITaiCjN1qTp1byG7fcmW18u+MK3rvyISvVgEpYwSNubITgO/7IoC4sRz5/Re
d23cWTbuikB90w6Lh+qeb7rlteRpRxBzuUvYBa0/HTr/8m/YO0S3P4G5/WO9I3hnYbDfwBxPajy3
ItAVIxg9OXucaQue+8pc/umUJ9qqwtciFAN6K4LfrHYsrw50F/yPrubMj8SbXHo9LleDM/v0JG2u
rZCXC3y+ZNmQBQUfGgBAhUMHgdkXVY5nLlkNjGCHgj++po/tI+p9bnOt9z6m4R9AseLWDrAY17ri
LP1BMB2wVcsH6950Lq8+jVb2l0BqCBA28P1jjzIBMDdEKXNrBQATLOo1prk0NEsvm2Bwan8t/NYG
84XNuNG1tAPTrRpk90Y4vqpH2Sm9AqwIXxDfjvkmBWmgPUDevPxReIkXeUqYeLNXeKnLSw52E9vt
r2HCoKrXeWwxg/t5Gva3hT8e1LvuFoAit+Z1EM8WF40J8IKoIFPRwNHMOD4X2ix2EvBBFXoSBpjT
o1sNMyPDV84C0598+hGpHYBILQVsgDhvT3dxS7JIT/EQdzrfDOZr/f1mOLSgCHYkN/dkLz2aLsbI
gzqMnqAz7Yi2LEKG1BZ9kHsE0L3lfXAavqe/hxZxJXREJF0EzStznaLjlNRKFI/44F04/KqeARQP
WqcOkAYeAOL3InfwIZarQDQHxCvIWLi1pPNT5eQnsKDjpBUTEN7gJ1QD+l6qk7zSHQ+etpBm+8Xs
ij6yfa/mfQq61BdcZ3d2LbX4v6fJ6OgPRmjcFc+Jk3v60XypQgCmXlpEu2t9A7kQkBQYkrehmYbf
cTSuL4fEToXw1H8mBzbFooOKMPyXKU2cfRMf+iByiZ2AABK959K3XImTp+0vOaZpaHMK8chEe2ni
XboK6ejkFlhlcPV7FtBjAmXFVOqRW804P7moh7/NMfu4RHIRqXEO5mDHDNKD9hXMT04ZSh5wpe4Y
8GOK5x8T1ZnadVNlZqMzkik0psRXlTwoLCU0CeeqoivFBhFG6WkJQ0NHk20DjUlSTmPdYiXjMayt
zE3wmMPs9VQBDaL960QDdLCAW+gYCwNmjj08iJqSWFwUCECl2iHtMBs86iBniQae0tF5RgO6KdrQ
BgM6pAHYrTGBMitqUmCDuly8W4b+oyYx9BdajNBxgn9v/cCoCw5+ERIE0icKeFOrls08bfNcAwrJ
NUEF+AvDD27i6uGIvrduy6/d+/LUP6U+727ZeSfBxY1hZguQDhXSoYLhDJwwj0RxjA/rQ/QqN/Fz
Rwv0JwBA+lf5tfwBYiK3cHgn7+4Sb+wzeyInjVL2kjo6bQVON9ANEkitlx+c5d3beVsvmY0w42Ez
obxIdx7p3Pk1f+/CPkgwayALPhBwzyTgvQE5JlnA60zkfl4JNQkoE6hv3+Uy5zzmd3pl9OMhDTLB
lgEQEl3cTdT081jkaoTUM6EkQl3Y+NB2F23su9yZH0CBIxxlW/xqTKBW40Ts/nf7bZrJwkYtBcPb
gq0R9WCYAgusvH5Z+olzL+8uIkQIgHvHKxCP6VMHpdXSo3TVR4ApoR8YTzm0xgfiXo6OXVc2RhhX
pqxbsr7GFgA3hd2B6KhQ4hdx5NUMd81AXQQYE4wM4lV76stsRVpV9gS+JNVXYKED8MuYNjF5IDCO
HfYZtiwFanrozzjq0lToh6deEU/f0urf9w8hMyVCsQyNL0yViMzJMaqz2S1tDzsE75EYlGbWjwwY
BEFCgQUBefkj7VTpYA4CixqwSwBzsK2AKR3HXFZgrrJsTCa7wusQAOLmTL5+LTgYk3uQJzsOendt
gULTBLu/6nhBv1MOOf0RbDyK6EvRkXBQeTpVqHrtDRHt6Md4lD8Up3bBiurEd+3hsus0MJi7FZ6j
54b6JGD97IMn0ckC9OqExCipfKi1PIxA+5IphfzpTxk7QoRQi8ilbTjP0OEqNJkVMJ6jG85esjOm
zcs2w40OniQXiFPNorRhmIg8kKvka/8hHWUfXNq+9aW+0zjZBDv3jeodjIPDHF1GOvgmMrdCLOeg
GmpgHBRAFVKlAuWfFgPmwBnKyIKbG949uFNnh0UqgwP4F6DDFmNxqY2kbQXsziwcrycnxdhZaud4
hiDLQAfBLezFX1zQ8XKfdztn3Ill9lwoFry6TFiWQJmiLE81af/9AUe7LhKkpGjv/RM1urkmojYV
46qFYgVphUO2NN9HjI5CbpOTlu06goML8YJmOJbx9ICzVHNa17oYnSYKY52i458ub4Sdk01Hq+wf
A8wLIVO1LJmrElGxRmCmaEDFUC9fSqNZOYcNzxB9Mm0WbM3HSDFqLFihg2axFq5QaAbLBGZpLjvE
slr8FecoJSGPlYE8YdVjVxRc8hH6iE51bR7BrBFKgRCsN5UTcS7SvdcV1u63Jebksvp0KM0ZYxzR
DSreHvDILshwFJij72klFFyeyZ2U9sQic62OwKqN6QKLoIZtMIKp+pqKKc/UuE4X81shgoOXs5r0
+58dlKYBYQpUrOnJdfrZ+rouC9nCZ0uum1B3UKkOR3twxy8yAEO8/G6nRo0Tg8JhITopAXkhnlqT
ZgAQ1w6vkAX0GM+tN3jxYcCLFaMZHvj8Ag3iPo7s5q7g8kpgO0XQU9vMVksBH+2mFraLa3zNwLqT
zc/KCeakb9db6SENwZEbh/Jr5VU3pjO+/miC5A+2O9R7UAukyL+z1rgAttrWGHBu1XX2MchDUGXS
4fIX3TtRtiboB9/sQzmeRCEd6J2PISBhhBIRx8DeRt8aYDZ6Jmkg1bBgYOzJr3KWVbucQGEoZhwg
395e+MToYP5NRIWd+V6RCra3poAdw/g+5+gwFrKNDlUwgwS0RF3rD5YNrVQFhXhU40Vmr0NutBv1
bMBdNrR+vnaeafmXLeyum2lg6UDJo51JwMSwYMnliNNEeivAFVvEr2B/+P/ZYLyQJ5RS1gY29LW9
y5cOjGmQ8Uis58tm9rIr9CpA44EmIRoXzDHVWGI9ZAUWq0Lq6Yz1JLhlLiTeQuTiCigqzPlqtfQA
CWLyOPSp8HDZ/N5KwqoCcCEQGJrBeLnUIMQysHucrlJ+9or0pdKbY6PyGnnUC/ZoRBKn4nREiQbf
7HQnkUJtsyKDNmReY7D5FkLg9mQdJt7E7W6CDCAsALqY+UKNnrEDqtK8URfYER9GV3bwAv2euaMN
nXKnu52u/5eDeO8Dbk0yH1Dui5xMsTR8wgdABBoogeSVmDO5/KF2M8StHea9oyeVMRsaXKMwBXLX
iG56hM46PJs98wqzfwHmbBu34pZI9k7BrWHmWlMI5jHWSRwcCx0Vk4KAG14hYe/m3JpgctDO7PVu
pr4ZT5iaRY6vhnEIuT639PkJ7252/9sano5MMC59pzQ9HKqu8Y6zh58YzXPAv/tF93Osn8HZ4XuH
r66CvgvDKbQrzzg3K1bcTrTsamSil0EXRU0whTCDp1yAqFTyixMn9HOwW21jjgUwE2hMSFpGq7zQ
5lhvVeCXY8/y+m91YHnEK+/VwseRD5ma3OZnXXvnydY6c9PkVjb344KSr4yKrE0A4XEUtf5eZJg5
5zhK/9QlR5nbWQRiSK4HVM/FY/nY+GVAS5XRK4TgXd7m43nF3NP5sIpZ0cOU1UWmr8jtUaV5Xm6C
dJzj1e7nAzcF+Dk0PJlYpS+9l5UCUMTBaT3JN9+FCrpeK5pSiQ8Oavkl9gTgV2R/bv0u4IEPdt3c
2GYitSOggkDRGwIyGDyNoUveFy9cwfnd5BG+/e2hxm6/aZpqwFbAXgEPdSf1iF++0+65ZGd3oCJy
Ft9CfKLci7l3WkC0+ficvTONTlqh0k3hKypzaAuLMeXqIuBMk0HHuVS2QSrOl9xdzI0J5rw2TBK3
qYp+UjnmXkF1jzTdG2Ze22rvZt16wp7OYqFVSQlPyGsRgsig+kGHjPQwDZWj2bnjLyicoW3HewLs
3rRbu0ysWFOaFt0Eu+oDfdABs3ZIfN2dUJTpAlqp+MOz5feKsoHTZZMgyAAwOwAF2RksQTxgtTgL
Sn/32amyMcIcYEQwE6JkMFKEmq8cyEHDdZ4deVtt9xLarB8LxG6Ikegp/W7GneQrbh0Y3hqAKM2h
TVaDC6DgBDw7/1DJ9VSvEsyBQN0xwMGcLpyF2493NO7xNESepzBnZFNnU2yu0eCgRgkKXgHqUe+E
W4flWaF+bp5kDWrW1lLAikpAE5MpcncojRFUeDokDjhH8e7FDVQoXpd4z4OB89RWVtRaJkz04n6q
7W+qkx9p4cJ8s3AC96H2kh2fYjAzXba6u5+BXoLuJJ1BZZEAmEzt0N9DO1zrFHykmwXT0WP7y4iH
PynJoNf3tyW24Z/VCkGNE5aykITgnbOLN3T73RFkq67sGz+7F17Q7368jUVmb6VDXI3DCoukeksn
FVDvR26vjWeDyQpagiejVuKqnnPxIGu3Vd/4SvnvBxAw8LLxhAl2NalUqRMoWAJML0KP5i+kdAhv
vXY37cYKE+zo4iDcQVDo6KCn0jNIxI7Pl6Ntt62xdYQu52Y/yd0U9ZIFE0kImQ/iSn7p9S/qUXGr
OzNsPPVVdKF99Wv2IH7kInnlXSS878XcxGKWE6mXsJKLNnhiBWEG8JAtoGK87ChDB0IhVfSLAVIE
xDyaXwazlvNIxFrp6MERGK+gRAyhmHiEZC2AuNUNr/a4e4lsjDGr2ldktToJxopwvqZvwvkoBPLB
5JQo9i/hjR1m8fQ0q+aIhiFNpUjqVRSaVfkdEsTsqgTDtv+ruDFFj7OW+2fU77VkDsZeb6S41uhR
/2R9UGCa8r0CTkgK1A+oF9htSBzxqv1+2eq+UQq5xDAM5uOZtFHt9LEBaGt04loKcuHHIljYF+Eo
/LpsZwd8RyPltyHmlFLFJTFqDYaEJ8lPnAb3s+gVd+qb+cN4SV/Uu9QB+ZYXv1Y33Y0RUrzscsQh
7YOq9nD5t+yWzbe/hTnNVLCEozxEn1PB6C7vGOj+zzsHVEnH+SYGIuKyxc/75Sz/2XjPnGyjiMtn
SGGRsh9A4M4X7tJDrH923tQgCuhoxHwFcRcXCq22CA0rX/KkF0gg3jaP/d104O2l3QMCzP4A6gG+
hLPq9ISiL+ehHXFCNeJ9CQIc48qQOKjDPSCDDpbhf2wwy1yo0aIX9GJSg/K2hrovKivSAuaRycVs
6ANNyEAJH/JK2Ls1na1dZrGLFSCGNYHd3oMEkwARv8e+t5unzJ1LG9I9gNZCdektdtq71OViKHZP
qY3XzJFYiaQbzRzW1+YhJ9/q5nmYw6S6t9r7ebpSUt6luYMnpjQBMoZ6wHwPmCdzbgCPUuh6QQVK
j4ovPsyvkyeBDQGassHn//KBEHOVIL5Pr5NHzcl93Dn+/wRppQvLRjnKAzg6QQ+B3gHzS7JOlvtS
RgkIH/zRTW06naE/FY8oHviRw2WhoGfTJXPMIy3LjWpZtE9zxT0mWD1ymCCJmB25EbV3SqJsALkD
YEmx0sxugXzMQkRBGRzzRj0asl0e2gB6Vr2t3RiB7vd3xUP1MkBe6/KxQdfrzEHA1KAchOYXQPin
m3RsTIWQBDdCnnZBIgRJC06/AmE8fCzRv5/nQxhtjDFPT31GutBlMNZlymubV29j3oDlaOQ8aPa2
x8YMmx+j5xqnMogWUSZUfHTWwsFHBfnAw7HsnW+0Z4gpSPAmmWzBp6oHU1AI+pQ6dFAVuv3z0osG
lXOw7yZAtPqO94wMLKHB3J+k6+aMiGiPYyQqUL35gOl+dAhBPwL0Jy+ro0fHWTxsjDFh2Pcp0m8F
xmJopIhxcTTS/u1yyHEdYg7tBHmjqMsow2k2KhBO5UpXFFG3+IpXPPAqgJ9V2kseMUd1tFrTFNPm
PyB8bgGmKRAIIyuHcCP4zKDq64jPDeqdtuzXfurzoT/Um0v2mcM6No1sNikmYMI8G+Rbg+6wPpQh
PSWNkHtg7X4/XUVrGUOR6AAx3iZz01Zrg6dvdFM8m8flZ/2SO8bN5C7X0nsOFEr+/fLX5Blk3GuN
OAcdMdKORPuxgOxLXnmVVZ4FNieXIKA5lghJIf8mC+GqcpoYu8cFsHWACkqYyP2coti8pPqxXJZ5
pGnjmL2SHKWjBXjZtAWlaA2gtW65ci76nczrIe/fqhvDzD6oIVDaVzIMyw/SKw3LLowfgdz3x6vm
KX+Rvo5XqaMEbTiFVF/5MFxjOMmPHrNvPS+P2l1jkCyD19PE+CGLSWi1Zp3GCH3m7nX05V8oKzjr
1+4wYlvUOGsyL77jAXh3b56NSeakyWPJWpoWMICqzQRijxlEBoHHrru3fq2rH5pOKj2cBKvkvSh3
zm0DPXVUaDCbjDIycwupjULisRSQM5YrCKFBuDnHEFAs3H+9MUBYjUcPUl8q2caEbT2oRTyU6QQ8
mPiCRpxnrvrTZRO7nmxM0JxiE7mJFkWTXiZAnQ3qQUgljwyrU5WGd9nMzhwRtsXGDpN0WRBOmVUR
dlSM3DR4quYg8yvdxOPDunfmxU5tMQmJEhNFGiTYgk6xjFcMZB3xcmoOZaDdFE+Wl/6kBGCSkxwI
8EfWswXufL/h0m3sNTvgM2ZwwSGByQuWHiUph6k2VHy+7Fo/Vi5EaAWnOlgQo8Aj0sic6DB6mCly
hu8gXPD1xwgTdld0Mpiz9jun08nvYNY+z5RcwLMOjzoneogPeOB8L9z0cQpWEIpDl9vG7EkwPkIA
rX8SMo9X1fwv3/73OjDfI9ereZwNrEMHcoT6UbpKb2hhvb/j93b2wlm3UOIxKB8gmE5Ow9nC+13v
4hVLrpVu1DxO/dtscnXnzq9jEBj/NsJsywaihrGgwkgJytFVh/J3EkSGf/mr8TxhNqY4Gj3BpYFx
nTJ5XMX5m9Q3P6t4+QMz4KoD1BUjwaiTMZd9t2KGRai1CYJ35XUtCKFRzA8oEXBicC8Et2aY7zKk
ZZwICsxQAAMtiv3VK+IVTfcWDWk7EMugINUsVgzGiit0IkaYgQDhnD6LfZjxZsX2TYD7DtAjEFGy
KJPVHJpRWJTJUTrU2LqXenmKtPfL355+WybfQ/z+tsF8ewDQxzyxYGNEztfHXytwlo9zYacC59Lm
OcOcDGsZm/XawFAE3i+SXEml9mQpMadUybPC7P9BWloJjTXcMdlBqEOMA9h5IdmX14xnhLmSc7PM
ik6EkVKfsWegoq1WDngQOWZooP73TwMip9MDhoBtP0lr6sv83ewjBxQmwWVHdj8+pl+pMgcwAGyA
ZbG05uiwTY42WeNdKkqFVw5x66QKhmpEtevDy/Z2F25jjwm2uG+jPkpUeJQf6vgJGj92IfIIcnhG
mECT1lLM5BJGxKr2im529QhEZSIHFkr/ytnH2bjCBFqfa8iHJSzdCha9aDW+atNA7GaFQJEOlQFl
TTkvl70iPD7U74/FRF06W2UlT/Arhqz4LTqrV2A68MlBliCWZE9AMY3Bcmg52/ayn0i5T4Owr80W
3E2wSjoV8iRAFUUJGmrZ0VL8WOXgR/ci3sLYvQoUP50dYuIjx1hwb0lIspP1Klkyu4Jm1eUI3HNn
a4EJjqWpB3EEpZdTqTGUMtBMU7+tTe0sUeoq3NLBXihCfYDS3yItw7TA6eJNolLXC9Tl0PWqbUw2
37QOYDXoe+qvHXjX+APen6+Bk7BEbUwG+tGCEDLGydgdHa2YK4JWOF4JwLYs2nMN5G3a36Kc5mQi
Rr7SAezgta2NJBxqT+1LXxjvQUJim1kBEYmXwUh8pV39VlXuiNwcFjARaetdE/2cZygWdd8bbbmq
dckuh2dzemsn/SlB8x3gENfq7hKIZi/VfZV/XbrBGfqnlXxc/n5nEQL/MIuFgouGgiqGjE9XNMmJ
SqQG4Zgo0vWskutO5mVD54h32MDa4eBDCGJmgflqEQEKqyqhf2PedNeqA/Z4ZLL1kT5v1Y/VA/zr
zgo053/Inve821pmojOvLXElEXIK/aYKxS8AKrkCEIPxcx3GSN4hauJcXs7/4iugFBpEWY0z8itt
Htp6meHrdMTYk+zRWXwNCBvDUY4d5oGAErmFkK43HXilu/On0+cy/zYtn35KzBzkjTTAdPwuvWIs
d3aL+ybsfDpg0AeylwEkYDhU1vMDXBvpfXZQrxLwTvBe9ucHK/NDmLxUKFusy4gfkoRoS7/nBwnz
6r3bXaF162iO8oK+jHt53c8OBphE2kXlNj6ZxhnfZw34ojSz8HYg7U2Vv4zT8jwVnCvqs7vAHgYo
FIFXECcQUPLMZlGaVCVaCiu9FwueTL6XqZNjyMzymgNwYmgbgzRxduXrzhFcmZOJ0V3CGoegJhoE
APOhDkyXYPPaL0fNWNA2Rq5nfF+jcBo8AuGy2uCUw3a2DPD5wKyD0hY01J8ybhszaiJoVSpGqFsY
7ZXaawdosnOyll0TUGjBywU0HmCHP/XEQLE8UqHU4lSm8m2KxjsqwXI5Hs6uJRw1GMzG9JqKGx7y
yKcmCFm0NGlhotFAAS/dz1CvjAh4vHKw7am8SeBda5CLAuLIxLOCJWVvVl1IzCqfndISXZVEXrpC
xkn+mYhW0Gqtf9m38zc5nIMaEp7IIH7EvCMTCX2Gho2lQymjitYXLZ5/jMbymJHqoavImzjL/rrK
fmytfqMYRwkiGpft7+y1E/PMcW4kaQLCd5ivZdEtINWwTgRSI5w8iWeFOboXok96rIK8b+40u66v
IFIjlRbvuKZHEbOpTnxhss5i0LpptOALSFWHX6tbufNBDhWw+b9iYBTUGryxEZ5bTNJppmOpFmY1
OyIqqyPE+1bJkXl7+LzFQiNEpopZuG4RkcwOA43rYOKxC+bDsAkVNz6SzzpRjByJzxay6xJYSDFq
D5A82PtO9xrAkhZI5EC3mw9QlYECWm0O962+epfD7rwkR53a2GHirs6WRZUSaK0X14qt2ZIvuQPw
QJimdoTY1l0tQAPpNnrCgtqoTQYxsflDFTxnmbDsorpKRCqAXUgdRPWgS9CW1ddMbTmZO88OE5hJ
P4wTdCWghtNfS8ajkD2ZK2eH7VwoJ+vJhGJqVWVSRj2CRADNNFGMQ03Klz4pgk6ogssfb+/qhDGg
uQAzBYbcYoytak0a8FHNzgCNClfqkBaBYD/4KFV3uZ+d8dd0Pd1lnvU2xJyr4Bwk8hk3f5sGQd9p
fE5yF1vtBNOtZ9yZATi9D+lNekyD5N0E6glEhFddwGup7H+/30aZHVhkejShuQCdX9Syy+V1Un/O
E+cg3ks2N4sKTsdTz0xlBAPThPJPgYEYymcnfTfB5PG1uGqvJac4zDfLlXFfxA6/UL93h//+nmdc
Onmly2qc0kUlMYRk03SSnyRV6Dhxsx+jmK4TLQVkw1Q8Zpv0zMtsGYWKbTBBkn7O34T6QzQepeQn
Jzz33flth/77JuvJy7icRR0ruRyXX4unAN2StzbGcR+Eh/aZju8rPIre/3Ke/bZJQ2hj0wB3SGtQ
0n7KlND2dofRiQPdFMUdJoHv6uceqJbApnyZtQu6iMestfGy/oPUmRIvUQ54mlmyU596bky9rOMY
yMABT4arFCwYK+cz7u6GjQ3m6C6FbBLTHGpotQnqTZBjYmDFTmaNc53vRgv0qzAibqKHwBbEB5Mk
dTy2M5j7jfe4bK/LyqmIWdmJ2nI8oufvWeKwMcUETKOWWlblMGV2s/4T9AW5C5pD5Vot61Sxp2xd
QmEWJRCQgwjpcrDuL+Yn1hGwnTNym9zqpkVfcA8SA+hi8ZuiHQeoX/6BEcC9MBIAkRgwmZ8G59rG
PYkU+DfViz2QL93wrsQt52je9eS3kU+ag80OMM1M7geCsKis0TPKhxJVld58/BNPAB8GBQTAoWc1
sGacIgDYkOKpPw3tJjc+suUP3kyUYuZvE8bpYhlqZy2dhPy/Wlt7amJnMHk0f7tLBQYLScZAIso0
bD5AOhPIDiSqY3a9Wh+DltkGJGsuLxX9qExQQ9aAinEhd4QqBHNpJZFmFrNgzE4KZhEh9SQomkeO
rlVW/aPQG0W8iRshgvSnVo8zSlmzkLhl0kD+9/Lv2HEWcAywU6FTB/5+lkOmbixDn0UT7ylCtVT9
YTLcMvMvG9lzFtTyoHxAgoqODeOsYVRi16jNAlxVivpIirZWcuCT6O6cSZTB/h8zMhMbhSYrgkLN
QGsdJ7qmfBPVL93EqU3sXGB0o6JNT/NwiY0PXW4EPZXqBa0tq3IUqf6SxyYnJz0fOqA0+RsjzKGw
TDIRlwi+jH52339Vwr+a0r2TP6StDQEyAcW8OswOaWOLh1/8cuw5muv0F7AnRhTLRmStcNM6ZGHZ
+yB+v8oBDVCfR696BC2WaEOB2U0OzQO6B9qPyyGzu8iQsJMAZEdz5zPJ3ZxXqSEbRiwUYF7GyF79
okw8VS6eAWaXF3qyRmVdQlXXMDwwvHgKb4vvWQBfKWhOAG3ANmLCsRa0dK3bFafh2obivNwMs8U5
Dfd279YEk7MhgGQUtZH6yk321KmrbbXlN8mcOTcwzxP675uPsdRWIqt4UjgZ8s84eTTLh8tfe2/n
bv2gfm4MaJlVd2MMP/Slj4GK7b9UKP6bUuoYRcIp7u2vGeZZFbyh8WpnPnxJqrYuSqTTpTbaTXJr
oToQEY5DeycelQr42wizfYdGLMHFDCNGGxorBnQ7SoZ8TLPvRZeCdTtzqp477c3xjN2x6txbtVXA
aI627nt3v9xgFLoHhqe4ba7Am/JceXmFSgjnCjmfwMBJAbIAvDTx4IQgNPP1Vgjj5mUpzk78RbjT
/OWmfiFXxdV8tALlC+qzbzzy+Z2M0ATvmQwsMBhOQGRxGi64+qVeoE8VJSltPfkpqPlBm1YwL7Q2
sd5lpQkvxyfNKtjbemuQ8VAWl8ZMqMGhVyB/vtr1+EzMyR2SKz1++//Zontlsxd0eTUqUOrgKzar
o8fPmAe0TfldETH6MHL2wu7G1mRAtFG7AoCOea8ToxdJAXYzhxSjP4hIPWtOcrtXHwPrJUgdQDpL
WRWZuz8zR30YZARl7y1efNUeQYr3GB3w1vPlrxbvpbe7BTbWmDM3NqRiqRa6BSbDrqACO3xfEy6L
1a4VlIOhCI+XD8bjTz9RV1dd0ol4x5HXBbKRz7TZZaHZhVGfNBT92CmBF+fpOO7FILA0qOoh8wAa
nnENva5SqnUVL66uLvyECDf1epvWYgkWi0kNCGTODpcjcc9NEAeBikbCPAoQeqduDr3aN8WgIBFW
5SCTUclJUA9URU6us2sGTOZIQsEYj6Pk1EyWmURViIDNVd+Li2ovWekQLmHcZ8Oa3cNI5+mFjMwe
cpinZkxpgQZmg4xqwvCKHFSh8dRdm86AvmEC1eU5bIG3yq+V43xsQ+Hb6pWQsQAFSMDTetjbdHjA
QDIDgyDoYjBPmBigWMta28XBijske1rN18vfbd8AFbxGlYHWpk89jWYA4Sd5XhxhyDy1a91W45yH
e5+M0nz+bYGJRakacwzQwMKQyrZADkYNAYTsx2U39qqJEEDGKskUqQZg5KkfcZmKPUTgFhwdVVg+
yu/QpPU/EtranK5r0LZFt0D2u5et7rpmaID5YXtjupz+++b4lVOlAg0VjEbYas38LS7ey4qzfLsf
COIiALuiSIsLjLEBckfI+yK1nkAi0rSAtiocC/QvnAW7hRwZHCIyGoyMF5MurRhbQIzRaT2KIx78
9J7PoLy3WOgqgi/NAGMVCBJPHWnJIrVZDmB3BKk3qYA6siDft7HqX/4m50wQyDC2dpgtI1RT1Mxm
sjjER41EPw5B7eihdpMVthXUfuzz1o/nGJMkWrGoDVGdYr6xykt7wNVvV010U4/K42XX9kIBJR+E
t4EUymC7p1FSYOJJzBcHhbsXo2heBqt4uGxiryGA1fttg3kldDjIUdPAVxr9yVP8yse4GQG5dvwy
XzXe6ojuHDsQfLPeeMJhu96hbobeM0YdzqoLaKR3k2EhDLs1dxbx58Cb/t39TiC1txSUFlDeYuJc
yM1elQcCtuFBcKestq3mxypw7sFzBnYafhsrTJivSVVEKN3CDXd200PlD+9UlWqlg5nBWNrlq3yX
PCpO69cggJ8z7/IH5DnJRH+TlrLcGPQcrH8kTVgZmKIaOJcwDWj2wABvK0UoYTYRb97TnUzIZJKO
DIuzQDwiHRunNhY7Bcgxle41tQoynsISzyCzw9SpwfiiiS8XCUoLruT60EkAWeRid4wW5a5R5I++
+5NH/9ZL5uAdm36oVgNGBWinlCDzTSFX/O8/1sYEi/Iqil7vUTJenBSfqdF/JPOHCojHZSN7+2pr
hLkZxUIaWlLDCNCxftRXj5P1B101qiiIOi6Qm+cqW0tpCpVUURPNszy/Sc0XRXq97MVuCGBwDvV1
zAhBp/w05nB3WVK84Gskyfuo9bY1/7LA6pwu0GOfH5Tp+bK5vW2EbOsfc8wuLmSiLfEMc3V7q6v3
c3ojd/++z2tuTTC7SJDlqjWhhuqsxvdK/CnN0InpvJ5T9aE/9Gyvbhxhto45V51QRDgPSlsoGqdv
G9uwrjm3Bm+1mK0SGV2eTyJWqwUJnhG91eRVrDiVVI4Nlge/sEA+HGnUhvw8oMInzS+mwfFjb7Es
E5BIpJHQS1IZP2IrrhcC/QAnr37kem23oMCvYztvOR9lb0tu7LDMW5GqxropwE6j/CqhCD7welG7
BlAJValeIYY3mNdYS5T/GDDLpwaHSs8lc9r7HMgS/rHAnCqr0JTrFONzUF6L3AJqIHsaD4UN/ZuH
xc0OULn1xD+BMKJy9Nsq85aw0A8eNfXzch3drAGVhnQYbeDRv3SVp0DXHeRs/wPDJd2Kp5tIlgC+
A1U56J0A7KLLvcnzAWhLjTRJVycxDBR1jEVPI1uPhUy2FSgAYfCtlKC8jokwKCpOSacXzpTlS+Yk
cr6Aaz+SlxRzBqWSXxW1bMYY6R/yV0guN8u1YLQC5tZaPeZki+cnJv3RAL9BawzPBzbdKaFCXHdC
ArlTSmNnzu5UHsgY29bae6XVBCYasJcPzT2LFJEN3luAFE32ORRpelJARWR15Dn1BfWlkzK/WH60
SXxTJMQhWu9eNnj+cvl8FkNUEuQTqK8wQVijHiVpxFodtcg+xLF2YsBo2+xjxCS5NRdOHnUHiUdo
c763YBQszIqm4TWD/zoNBkVYylHIEtEx4nd1es6qr5edOt9Z+PsaRE4hW6YYaPed/n3MpE9Cisqe
M4L4DSLc96IZ38kqb972/KyDGYweAIUGKKZuMtdPvGhjrPbr6lh17BBUo5I+9UYl0KC78QcOoful
GqBlBqCBsVRXqk4MwUCBEldcG2lu3z8QQeDEwu5n2VhhLjqhyGtpsUzsURS7pmedPP2BF8jrcSvA
hTNkjd5EEK7JFJQTVM0KhKQs39JKmJwKdwavMrlTCIXULZDqEgRZZHwgJgb0qsmjWQF6IP8C2hF/
PeSYbDWCFWp1fB5InjW2sisKVQWmXVhD7w76i34fmO4ayB/VLUX/82qTOzj0E+dYTpV4TeW8sDIR
L6TsOVGd8lEHK1TyRI6Du7gNiCe+8LlYd5qk1CqQwOCrQxyyvEcZZGANoS2oVdSW3/PUKd6MK1B7
ZpgdbjsXDPvzl9pPvMlWbPk4/+SDs3Z29slPYG6vVViVaVHxE4RFc9fylUyNC52wf53vnzrKvODn
qlXihsbOiNroPJQA9XAyV54fdCtursNBTcte6eBH23w0w6GWE3sxOSnSzpWLopOC/0BgiSrlnNqo
i26NCWR1Hb17XIzRzocFRzqqUmgp1yXnhPoswjMX/Ik1Jt2vcX8Is9XS4OjoBFPizH/poykQJ4qC
MaQksILXupNrHaWr/yPtyprj5pHkL2IESfAAX3n1oVuW5LZfGJYP3vfNX78J7c6IjeY2xt88+EkR
rgZYKBSqKjOhdUFuw2N2M57Kl+V75UiHEBqbQqrwjW4ZviUKcxZQkaBVupDAiCItWnIDQcdB9jF/
iJVCUry0AcJsbAq15uQuF3zdjUv1zCYXe/oRlcIihs2pBfwpqyHJm0foFqf5o5RkX2O2/QU1PQ35
xPUQu3ElrS3zcagPFjnSe4TwwMp9tfmhJfGOan+yPBTcFRvV4rN95UPQrBplmyRYo24P7uJCstyT
PCrZ0oLhQsWp7juwvw/A7b9cX+Hm3iL2yMgjMc3D6yoqZtGDKh1XIaNsaHeSR3btQd2LMNvq5gld
2eFigFrTOStUrK/8092CNNENdDu4A1+yl9+jgYGy3rCnYE3HaE3ZHBpUyXGzWKAtin1Rzr5xL2Ps
73PJXLDIiBznVo2PKunJ3RS3N4WQY3hjZBOfc2WDDxaV0hbBhG21vtAdFJ+gS/BLsZm8uPwlBuJq
b3oZkKOFN9QgFGIMaO2+ev37bgBTVEeTGQcW7QCd2/Ra0sa+gsiFE9ZvZXRYAnBV67Egum+cEQJE
i4puEPgFQLd2HhezUR6aIjFkJ8gRdSHTNk7Qtir/BLqIXu5jBIALimemuC8XhS0KFODydeKme1LL
7M4cjdYewUVlN9GConoePyUNQU8xyH0SFt+un5WN1wSbcwRPC3JGSJdxaWM+zGDYAtjL0ePZg5jr
LhySwp7a0h1KOQVYXMI8HxUc0I2Dc2aUyyLjpM4mQDJlp68Sex6f9ehrbf61oAtTIMXYIxalI+BR
Lg8w4rghmQkj7ai5agCQRN4K3GTj1JGPcSho0lPUMrhvZwKlTRvDwrerw69TVn6bDcW7/n22PFFR
wYqHIjDel/w0YFBBTCWu4R6Zorgdje2FQtm5rexYF23Y5ldZmeJWE8VhhQcsM6UCJjD9HJRvwHoI
koBNI8Bk44XPyiZ8f2rKAlkZS5ysMGtTV47Il5bU3yxJ/vtbjumcA5GDZjle5tyjdRmnWS0CfBpN
Lu/GXL7HK+1EhvF72vx9nQmPyJUpztGUvExl4N6QcPbBLgFlk1ZSwa5tecHaBBePciVvQ7XHahCV
3LRUbVVBaSFI7GD8+ff+Bh9ANghSFXSJuKNJkjTEIwynhnYmJscne56ekiXZVYOIjGZjnJHNqn+a
4lIgs8qzbIhgajzm95jBAmS3sluIh5e7FGOM4dFwszdcniim/O5eyeP1hW454so6nwZFWgn5TWZ9
6E5G/j72pzgVdHC2wgO2kWCkGNzyAJmf3yL4Qx10mAZ00m7xUjU9JFYkMLH1zCN4wMpQhbAw8MUP
vuTx0gYZNQDR/5Lej/eMNxMnGFkHgQ58AoUdydUPtPT+fvN0FHBZkw8wTH5ApBpIpGm1jFHN4GvZ
vEo9KF60f3CC1za43YN0b15JGWxU0IprFt0dg8ypEcMnUeNr6zsBkYuSI+OAw5Dg+XeSe7OGso6C
lmWVPKV4CtGxEDy0tk1gRkjGkAkm2Llrdm4lZZniGW2uunkPg/zrbIrYTNnJ5BMJHcjof5ngTm5P
rBZFOphQ6ua1MNKbKYWgE12eurT71nfqAV2p/3JV3AnO+0WJkahg7jqnttUt9jL/kyt2tSp+glJJ
07AaCVYVtO9Je69VAi/bwBOjpgl5L8Lm4dCu5qI35A/xNC4GHCA8UlSwJIQAx5W30T77LlQ/ZGH6
4hOtbHFhPK6VMU5r2Go9sMjUdp7akcso3YgDpXJkmmDlvn5Qty6O9eo41zar2ZLGGRYV6TuRHkj8
gmtwFAHON71bg8oD6/pjMo3bwzCS0YqPwBMyQUE56PAKEoF6CeulXG7dpwlu6yy0JKoug4mm9fra
WdzlhYLT1MQL3V18WoPgGxQPv8Bdg4ctWKnvwDbxXIARm+yK++IZrXOmKmm5oki4VTyA/3z+MH6H
a2XQ8xJhSrezgwTCyH34G0+SQ3uYD41ToLAn0sDY/qafFvnASKVBV2u22xG1jekVX8QeTIomiWAW
lf1H1/ac/ZBVBUpDYcjMGxia069gAC3AAxiISHq2bYAZBbLFIA/gO861GhRRaY6YW1PLXVjd5Qpx
SSJIakRGuIVIdFSmgMUpTFscpK54GBRMzjeKIBxulXjRr0BTBuNXYH1RuXMA5sYpXaiKL7ModKdH
UQIE7BQfijpXnLLplZ0lGdFNyOry8pLKDwlR6pdhMLS7IYHQ0vWzv1V/QUUZY41sYADwcS48WwNa
BbKO70fvzIfR0374qRceLcf8DoQWKFl0R94PiSuwuhnkPq1+nOSV17SNBnGOnG2CX7+pznw33Oie
YUfPmv8BJRXkcZunARmICuUZDCTyI4nloqX1UmKRmL+wm6Cwa0jIKcFtYApeyhu1UuzmpyHu4wZW
aZYJxU1k5aBzoYurdL91bXYDEK5Iws7vpjWQX0KDWgX7tcElDIlWJXovYRe1XfwsQUb8tgXfe/YQ
uZZT/MnuFVZFv5H3oiGTD9Lzi0O/MsynEb0yNp0Jw+GP6lB6rFw1+NpxcsEJPL4yrmoF5EWGq33R
oZjVMFJejxwJ2tF4l+5F+hkbvD64nlc/h/PhEl9XgYAWju5d9JL90kDnY/rlkU0Gj/6uPHZ7oHk8
7TbZN079mPvdU+yLLtHtJBuTgGwsBqebLwepWiMnwLOyYUdtZxwX19zH0JLQ78lucfoD9XOhmvvW
lWoQNu2DeVRL5vuT4C5TwzCmuO+0Xw19jnsRY9Jm4rOywI9F6Van5Itl4uJ6gFb9vnCHd+vV3EH8
+LeoUroVf0HaA/QNU6u4IDdFa3IZshEPIXkJftWycltNlR/mooC3aQZhANPA+IfId35fqXnRWUkM
M/nS+Ij5x0yRXeDMRWGe+Rx/RCAX+W877HesIlxn5nLft7DTelLm0GP3ABSFUzpLbnc3qcMYekPi
MvGhD8YRUa13M+XAW4XVYiHCa+ncEZ2UbMojnbCpEOWk+Prtso/c8HY5zq7uTK+xLyLC3dzYlUHu
EPZVX1ZzDoNybT3kwICpjXq7mCK6+q1QvloXT8QdlKNcZhnMoBpmd0OwK2XVL0YopoWtLbil2B5d
fMPPJfEA2EaSjByQdTzI9gaYXeOb8S29YaiR9C7YL071I3ueb4195GmiNphgM3kQolLnoznGbDOX
hdiT1uzyVqJ2LBe+YI3bljR0QDBAaoE869xP21Ex5mSBn44OehMZ7g+msVh54Yvi4EntzDZIFUTe
uRm49E+jXK6lhXVE1JkZrQK7ViZbNwQ3vmhZ3NVY6VpI68FA4IrDxu5JdpvkybdCEj0NN4/5aiXc
MatqGdWwFHb64ldn/mwMz0xPyXBUiOyaw3sXC9Lt7Yi8Msgds5HSJVpiGMQT541pwy5QlWEcLf+A
bhrFcVDRmEBMoQCHVPXcNYJewfRDwI4a2G+S3gCebQKdgohiavNToSoFCknApDAGc25mimS9QqDG
KVvUHy1R9oE6EDtI/1GAgnY2YPNQR0UF5NxOq0xFXrAp4mqI/CB7UxTMNyyjILX9yN8vgsanGb4Y
EVBUrpMKZlovemS0M/IbOlBQul0OCB0+xVseHPT35mvwIGsOein/pM9HIK31r4V+uNDq6pF7fSxI
NQCEbSF7z95pVTnXo8bGaD1cY2WCc40Zb92wAocc1Lu0I+rnb+mP4QASRXRvw13r4tmQ2YFvgrMy
eC/+Aec788yVec5ljD4h2lLCvLYbbiu87dPFLlyG5mtdaZfcg5gWClONXf8nMzqbwWtlnMsghtla
IqS/qDbd4crRb5sXJi5puK2bB3Z0E9yI0U2bj0bIaeEqB9U+k4k7912KiuBYMywBY8JhQmXl78Gu
XYaiKV5FRcIN5Am2l/GU4fCDCJ7v980QDYsCDMg45GH8Ez0OoG380N7NndgZMOxwam5ABVG43U50
u2/GgpVlLpzqZRDTZYDrSlrp1gQadeTOKgTyR1tGMIuLPiZaS2A65zYzUIiU62WDE5qDUyh5KYIv
TXi4fkK20pS1De6AtLMSZX0NGwbEC4fuziQ9OqcvgWh0XbQW7iTIaVg0vQ6oDtF/F9XXUr3PJkEq
u+XvwCGBLQgNH3QQ+G8iW4UyFPD3MVP8QlFB5/t0fbM2w8naBBeaodBRS/EA965nr7pNwIDrxl7k
/mwVnCvjQfWlxmFhs3xU97XizXvRwMD1NaKPen6+9LguKVgvGY7mCyW/muL5+gq3XuqfCwQh6Pn/
P6ft3NRsnD0bFDvLajcFM1EfYiA59I1It69b21wN0LKssEMVUPmfWyOJFg0hZQ4ejE/BXH+npiRC
iG86OFimgWnG4wKVo3MbQSi1fVojRgyd5C5NelOb1jFrFC/4e1Af3oMrS5z/TSDKnWq5R4Uq/63F
pz5F5bZ8v75jm8doZYNzwLpbZqRAiDumBMl0Oe+eus4CpUUZv103tO3qn5Y+/r66nDUyRlVdwlJ0
MDVviaATiOmYu+pGfSh/GrY0e5pqa/vM6W3rS4IpIJGrC5bKXyVtUeUAouAHhOHDot0s8V0kSlI3
/Q9YBzTvDZRDTM7bFQ1TFfmIcltZ/VHwTDOaSJCAiCxwHt6ngaJLoFBx8gQ6t22GuY2T4EOJTHCR
tS50aTZUmGhc42g+9D+Wn/Mf/cRG1JLIpi6IHZrQTt4w1Q+2ttfJK90YgFZg7gRr3XzKg8Xw39vJ
funKZUad5h2qW8h2npBsee0OUtZH/b52Dds65r75uAgeTxugexy5lUXmQyuLStkEcwphRzRPBrfA
BlQOfZK+aEfNqZ3g0OR29T49F2+MlJxlO/1tjaETh0nkMtG2619is0SNmxrz93j3YAqb+9hlFY55
NaMyDwqA2xFDXXvislKKBe6G6o3+XN4myBBI/nWzmwEOlx7iJxPl5ZOgSptobDFoZZTFRxrkTq58
GY1qV2h/z1zGdvvTEhfgon7OjV7C5QNMy64al53V5odSnrzrC9q8g1ZmuBhXRLQzJopLFu8TByB3
V7Xe0vpFHi0/zwUQMfZ/8Y+g1ZL4+j749+bw4xE0HwcwNISQRCKevBdlqoJvxA82yBjJHWKWFluR
ZsfJqVcjcL08xaLlbMbMz60jnAdq1iwFlKHq5AZUSlOb+IRAycFUOoHTbRoCbzpyfHBqAEtzfvAa
UCekUgRD05yCv4O4Rjpg+E0VuMLmvq3McOspK8hqAI6Ip7AFb077bp/U9J5ENbZPn/5c97ttYxid
MkGazuTezteUZGoaqiMyhQpfB2MNjqov7jyAOn133dBmxAaC5l+G2A9ZRa2gkgOaENxsVQly/yHr
HC1VXv47G1zaMybdNJoMKtpnmATAR5rmv0c7s/o3whxG7tHr5HPRKNXrpFLhA7NW2vPyYrSi9tum
l60scF4m0aGtQga/V/rRVuPIhtwo6LYXwcUlMsN5Wdugr5ixh7KUDfaofq/RYKe9qAu2aQXEMBp6
YCCjuUit0ShdKMELqAxqOyq/g7PZznURR/JWQAMQDKQOeAUBBsR999iMtLYYkNJYPQjyp3J6HgsN
q0qWQ60HPtHVP1OjVnYQSM9/73Fry9ztUOnQnoQYANZnBX6XtHdqOomKiuxL8OF6bYO7GvolrgFc
ho3xSHfEjY8B+MO94MHw0bm7F5EEbl7oqGNAGhj0I5e4ukxXAjoPhF3oGO817PIYHGKMQ0ioLyyY
cyFe/tC/i/KorfuPjRBogHGBKIafku1LCBAA3YGn8tDiCbFMh6qX3ud8vteb6oHKoktjK+6t7XFp
WwVApDHNsLdo5kOTB086Tf1pkjyjbbx/4iOfS2NnZBX59ETtcBHClAnslK6dlml/3cBmd3O9GC62
drm+lFqlsoqbta/fppfsS7XXbGqbHn1oH5mcBxV45VY4X5vkjtw4FFWhUzhl195lyamqRHnXZmK9
tsAdrVmOIA9aYlGtV/4Y3xi6z3JG3/j5vxrtoStqPm5Hkc/vxJ0znZahOjGDIP4Ck8u/QCeitEiw
c3wJOm/rxagVtKIxOgLhM9wioorNpgUAfcHkx1bz0ZFfOVw8mRZoTpGSW1m1p6l8A4mF3XWX2zYB
qJWGlgBAFuzvKxO13i2hwdIGYzZcpQb8S+/s6yY2I4LyaYI7NiptayB/YSJTFRcrsU39qYsbe5iJ
3XYCd94MBwAboZ+Ijj00PM/XE9G+jmYJW9Y2pt1ID8i8nNF6LypBdVNkh3PqeNJHyFEiFkQtQ9FB
mVmHErsjW8leHlNBbXA7LqxWxXt0ExpmzkbuoGX0kqJ+kTkx9H6YjlLyppr7+TaD0IQIGLd151MQ
EqsqZOWhVsr5Rtf3Na1S9A8r5VFNOjtqfk/Dy3Xn2LaBWjS0zTBho3PfK5BaWU4jXFLBELi0+rG0
pt02hSBH2vxacDJAstGCxYDSuVdAN7jPodyEaswSW3YfpYc8yI5RBZRYv3y5viL2f13c8pifMwwM
n4Gxj3N3KG+NxqyzCzCT8aFiAAkFgMUtC+hQgBMLdUEgo7hbYsoqgw6FNUO3KIVO2mBrVuddX8Rm
0F7b4L5LmCUYj5UC1Io/MHSql7nD1wUzNuE3pmrCZpEEFrc8YW2RO1EFGPPnKZRYO2Tqd6qjegpm
KYBOPMa39AGIkf8AJL3Z8YFOEiMXA/z8Ykww6fIu6cYQeFMlCN0wGHRbambdycZsD+072aulaRfp
+bGWzLtJio+A90W22k+CcPLhgZzXAPKqYMAKaG2gfzmviQErUcgCJfDotveCxiaRNzxmLjbgAGI/
jHolbzPSKTwmnMJjsywRZKeX3/1epBy34Vz4IYBQAROBLeHfRVk3THVCsCPLQDETHZSPQSMLvGvj
U4NQFWOZGCdnSj1cOKOzUs3lkqCUtVQu9KJitfLq+dd1h9rIAmAEgAzwPIKBj7CFrm+2MFxAYwIj
yaGDePewbzzzKGb520qzz+xwXw7EJqpSVszOrdI72p8CVbPADfz5hEFTdzmmoBb8J2JHGCVBcAH7
FMrchEcxVLk26FI8LY5Jm5eqj97Kid4aevN2fRO3v9SnGe5QQnC1jswaZtphsQcltVWC10QpgvBv
xOez1XAO0aFeX1YNiFS6Mj6YzXiTKNF9oodQLUsEJ23TLUBtA64JRWYqdudugSHG1uigjwtOwc63
wnuddrYV7MYmcgvjJR4tt0l31zeRxcqLs70yyb3Q57ImJA1lbGLwtTMjewEXeUwZBb+vQHT1urHN
87syRs7Xl/SaUtYN1mdpKDN1QAX/PR85XA84TtAi41xZvADgUs2WUWSoY8jSCESu4WQgc0skiNYm
QjLhzdUADALYKwjvCE9QJeG+hltg6zqfPoGSvEBD3Jac7E/vEkd/U/etbP+D1g3W92+bPFlVOUpW
Dtgx1jdktjT8XvIvVij6TJsejxkZTBQDrQpQ7Pln6kDqZJG5Zue3u5G7xMbkuJuqta/JogG7zTPM
mE5RUjEIGkXnphalBHqrx9VSj6/L9DOOf8jmy3Wn2/TwlQkuTKitrg1BmC2OkraO1n03+pc4SRyz
sEBfl/r/nTEuWDRZjWJUifWoNJJspTcfK9l6kyvjpVbCZGdGf0/1zMb2NGB/QcwBKnDuSLVjK2Oq
nRGOy5KtZaojTeVOnoVDgps+sbLD3ViY0MIYBSkZWUKiuuUP68TGBCUPzP+9o/6s3mQ38cSapSKz
3AVGk0Vu5QBml5I6+mTYgfxGY7Avx6LjvOUm4JYGJa6hQNqFL+9ZQ12XpOng9Hmd2vmYDDZqgT9q
q7hDOh3bYS8Jov2W768tco5ZFFnaopoH3oso2kdZ+sWciNeGIjHtrTDFaqNI3EAmC+Gn8yNm9vkU
Zio8ZCRm5oP9qXPytnm67vciI5x7jKj7mwE0oB0pxYgQRLJKWbBbIgucJ+id3hrWiKAUtMn70OXP
VTEf/rtFMGdcZWUAneeKlMEENU+pcjMZX67//1sZPcQyPj8FF+26ZgDfGwusxW13S9xlX+2VI6bA
ITkJBJhz3drW0QHrAGOGJXha8rQqFTTHVSmDe5XFbiZfc3oj5Tdt+Q+er4g+n2a4BAIKiWqeJQ0e
B0N/HJIOybLkkumpU0SKR1vvPkgegKoB+TnyS77XF4VZFoUNWL8IGwWRVC9Uw0OVRIw/2MmiZtcs
R5o/VgESTvkmA8g0iHu77EU4RnYwuZwJgkRgWzQAuQF7DBfkaWDNs0EV9gzRX4whtUcQ4Wp9vJuL
19YE2jAQ5aAboQIWgQ5XkdaAs5s7w1Nb9Ik+6UgMLSBo1YPVoQMxCs7wRz/7cl2fVrhDHOmFajUJ
rEz+FNvaMzoAD9LDdIonVwFjcr6Tv/SueYQapR/4UHWzAeU55Tn8N3ULoebexoHHmikCMtIrDJFw
jjWnUCepJHzt3BpsefpKdMFx3Mi2zwxwm9p0hUyQ/eKABMYe3LWeat1aS2Gr0TFPMUnaUB9DTX99
KM9scls8DWGtgvICGXCeuKBkBG0yZMYVC4J/79ctibaPi5fEiMCFOcOSbnT9fVil1EOaL8wL2Fe4
9JnPr8TFzLnX20LrYKY7kVN3gIq5R560nwRKGkBYCUKaaE1c/CQF6StrxBfr5MbOh6+GSFZl85xp
mPbA0wFQb7753iEBmMIYPIxaDlX48ZSmg28CdXH902xEZuCOcJQZ8RSUsrj4odARQg8Qo3HKMHcV
/VU1F19XDokkSuQ3cpq1IX7SLDIlvYtSBKpMD2yzG8GHL9npdMzH6NYSghEFy+LHyuLCsiSlw7LM
wQIp0X1YtG6n7EtTEKe2GEHwKoEEH2bLFKD+uP2bxgby63SAG4DL3QQEyLEgqebgBbanDyDPQmED
IiD+jMezax1ETcTNZVIU5kzQdQJOyoUNpY9wRZmoB+TGiYD4JopU8KzcD0so8PaPJs3F2VpZ4oIF
oXkcLMwbq6Vzqkl3CwUjIcrXOm9uIukxNTKbLtADln5d98/NU7Cyy4WOOl4sDbEC+5uR34VU2yUo
Eo3M9K+bEW0k+/sq3SonTa1oj/pNWWLWUeoPc9Vh6Knypkik6La5IkCbKEFyj1ct982MhSx6uLBS
kSkfCiLbSpmCuUqwoG0riBoYh4Vn8mRCeqLLtcSeELL2TRnf9BKz5fHP65t2if5BbEIhFhLRmCHG
kjjnz6Z5xqD2HOJubgAnSY/DvgOdGpuLFuExL1s757b4Ga6pAa+kSmHr/7r0QfSU/YSSuMO4F6nq
YvzBUvZioZ1Lz+cMc4WwJakSiGjVoT0fATlFfVTZAdSB2r5oiR8h8OyMMUsgc0S+hi0Ft8u5E6qD
ZuqBBcoCFkss1Y2oAUDA6GUvpt/ay17ygv3gKY71VizZnQqBo91/QC15cYviV0BhE1TGeH0Crsn5
p2IG3UAnqCgM/uwF8Z2UO+lR8hpP9bv49B98WbaB/LLXBrnQok1GZpgyDDKKkYy4/W7YD0BIJ6Un
hnRc+iyaTciWGXMm00y9aDspalvVo3nSdukz2RsH8P/5mq/u/wHwibPExRStMdqu681TqRQptPvi
r5gFEgw2Xp6Kcxu8RE9kJVVodFmHvRs9cIkb6AO1To77h1HmgnNNk+05smNX9KK7SFg5w9ziSs2U
iryB4SAhqTsXeX+ItcVCsXakhoOOX7dX4lB5CMgS3FWFNAji2+X7lf0AzcTji43QXIgTySGUuJs5
7T4OS3BEBciPd9mNfqyOoV9+/dtIx1njlmtGi45KJ6xFt8iPfGVPX9IDcRjrsuhOF66MyyyDsa2r
eoItxqAf0pvKn/bx7eynwS48xWhoXV8b++lnx48tDVEcNE8GQjkvwh0US2DMpnnSSbOn0v0gm14w
Ru6iEkEOcXElcYa4cw5RPYW0rXVK6z9Qzij0F5oKsjHRUrgAWlj9uABqcqJojqvxHorEtmw8k1A0
fieyw3mDrtdTkSzmqVBKdzJLp+nQyIpKO5JElq7uGcZVOUtBq/VzYOagCVkeLQPObsp22Am8W2SE
czjWxYgyBUbiuXdSgpaB2Xoajd3rjnbZAVw7ABbDFRmXtsSghAo7k9+/FeiFBD6wC9oBouXucG9S
J/2GQg0wKKMdCpbIfOv/dXKY5jIVzZKWfBhgWuvepgziRLEI5bQditGVRr+H4Aon3L2ptxAJaSJQ
VeHUqsBE9hoaMJ2NMrGNCUI3/RJ4wlCxGYVXNrkjJc2Wnk0pPSW32jFyMmQJw0HxFbfd5TuAI73o
pj70L8sdhCQFh3lzQz8ta5zPTMMMCimCDZWUxl6K2V6GbwJ3uUhEmLusTHDuMoZA+A0AP33EQYYy
Xd6NxxrojtKfb1QRxwEfdiEsBuAYXlK4TZgErcUdtShLamnMglN2K4OrK/dCz7q3viPpQVdadJ9w
VbsLW9zuEUmmSigHJyim2lXg01j3CvmlM3W7jl/05lWwk9zHujDH7SQg9Upd5sFJPrb35VPsjZ1b
/RndAIQK4x6Y3V0vkhEWWeTOG5GMJGnU4KSnmj0Z3yThA5+LWdySwAlwniuXktmWUhGcIlD/hsFe
exCqwnFn68ICl/e3bRBagx6ckgOyC3D3kF20F2e/W+tAF5oQNm0lG3yTmEwlMdJJOkm08/r+TgaR
cjr/uf79meeugt/HStY2OM/uyswoo146paRyzO6QVY2tUYDDI8H43fZaUBdmxDkmmFjPv0muFEsz
yuG3qC6SwZ9UhT7joYOhoLYyBkELhldz/FgUaDypDjkZvFb4t6fSE6loI+UpuFP8fF8j50US7CbP
kMm2xeQTW/6MGg+4l5EhQbOUO7C9VUttHlunatFt2XqV81FQh/v4vfxHQqEPwz6sQYKm3/nmSWof
WTLWU3t0p3rtDx1DXeY9NCrvrGeQCfiDDYq+O2WngwOte512+UMOycrlG4jZd7IQgbzxKUGtjXla
wGkxHMR/SszrguMOAcqKny3tocy+ZyIhtY0dPbPA/r6quIwL9I/bJTgBdtoOEE9fRE3UixhLPqSG
iMEGGZnI8rmBGvgblcSY56/iwQ+WHdHfE43YdDaOI22cwRB45McXOvuCHwah8Yg5ObQ3+ZaQgWSt
WsrWsHunBHG+DxmMY/v63kEk0Ivw/dSH4Q/wodkbA2dmT6xKEt3NjeBi5iuSKCqxdX/+DHatrja2
NUv0j0f8DLX8UiMJyfrhUGYxtBgbu0xVJ0yoXRjZrqDDcRkHwPssP6aynRIw4lbaIW+/mtOPpKrs
vC5E3L8XX539OOi7gwffIDpAMuc/Ti1pX8R5Z9jaXZjZcuTk95aPER+tskfFRU3soLoZpOIOfxkB
ObPc4QoXao5jBF/IwCk0xN8sU3NL9X0JTcEx3nS61fo4r24QkhqVYH1JewhAqGhkDNCGDmErOXLX
2moqChwXwR3DPqwRx0SbQMWhc8HdamktdVZv2gk0DDAHZJdK443LTWa9Xd9DFuI498ZLG9+MKRmg
4sftYTHXitmX2DFtacLnAeoNUNRKXF0JY9vMsuSL3P4l5oK5MhhujY+5RLQneOqYWJqHMkY9wW4z
pC3JfTcZgkVdfi/0PlQAAcEKDRplvn2KcltoKiQ37DyBZEKR6Pt+gEyhsRxbY3iNVbof0nR/fSMv
zwBssiIfXtzo7PDMP3pP+ngaM8Mu0C1YrNypRBfx5ac6s8AjLgYmIBdGWFWrq69JDcB4FN8lknyM
aX0v0/TX9QVdXBYEwgcYsSYghMFFzA9OmRjSMo261u2koneGiWkVCmWWopcy97qhjZ3DBCfGEYFG
ZY0N7hYOJ50WAPLqdhuor+BZPBAiYjARmWAOs4qeqTE0LFnWbcSv0U6Nxe+j7Of1ZVweWYgMM7QA
OBKh9MnPtGG0o8gqNdNtGoWyG5PAhUL5LbTsUMJeAOT/S2sgTDXQooI2NGbacIrOVxTKBh37pFdt
ox7voUcdQXCl3EnDWHtSRySBtQ/w8VmYQMdShWuDapDJusnMWVYbGI+ElDUEe1AuN3bVQXPInhH1
4J9X+MVj4adP1n15XPb0ljxRPI6bp9knjmqrN8Wreh+6sQQaKlFt/eKzcr+Ki5LQw45UK5Jlu+8x
UlC/5ZQIFn5xCHRMgQCZoVFMbIGejNtmsxr6fmwU2S6XxU7T7FnJf+GV9+P6x7xcBzrywOabSBCh
dcCLneZpLllGBgtG87Osc1s1JsE6LiKiDpIWiHYA6YvAC1zG+ferzammWl42NsqFj1Pf+knYV5Ac
NI5gk33Bob5pa3USJC2Xm4f2KTQALYhHIyngh42lNiVWTGPAf5fvU/DNAAdfPIhqaRfHDgRSaNGC
RQp4J3Zdnq9s7qlURQaGY8cw25NotEvwmZvtez+J5Cf5WhBUxKETgrQZvFzQJEZF4dyUrAHUXM0E
ppzgiR6nQ3wcvnb7CuhExkrR3CWT/ZdkVbxNvkFW142VasxmrBxwBJ1wvunjWfChPhrn58cbKwPw
AfOdhgWAM3e8wyaKwiopRhtT/MBZ/FR/5MCflHfpnfHL/H5Ljv3tfDsfhlf1a7YbsdUC97x4lbOd
hWlFBaoHaRrvniFhDKPM/iHe6zfdPj0YvnojiheXpwAVcQCTWAEK4xF8MaiQSKGMbNhnqYr4rg9C
8w0ic9GdkXbzY6NJyQ4Dk9oj1RoR/yDP2PfxHfEERJoMGR6WnJz7jibNKA9JcNN513s6U+SS7QHj
Y8SOv1tglPtAS3j9rXTsnuR9cgchPz123etx5vJ5jX2G6APwZnjMQwmEOyyRWvaY2jEG27hbfAYx
GmzTaTyGh84h0CGsZLJ6De9Xa3vcd81HkuapAXu6DRInnJdwl+MtUO1E7Q6+Cv2xv8A0QP0IHUDt
IokgYZAhK8f+di7dlQsoRlMvf2192UJV2NZ35pH64031MxeVTLfiz9owt8QpM43BrGG40f4X2xBR
6NXIL5AQFny9jXDK6Ct1JJiI4heUcqHe6tjNEOF0mJfvVhCY0HGRWlcOhlLwsrosm8JRUB/AfY8E
g9GEnLtrO5NW6YEDsOt57G+pEZqdTcugBfm2oT+rQQl684wOHmnl2kdfWfFMvAHv46KizkJj4e+5
vCEhMixDt5YxXwPbyoVeYkblUo+4SoDKmn5Oru73u/BoesmMbxs+JvvoWO4Fh0Vgk+elLrQ0VzQF
Npkgh1XaBorVAVhrIcaoMgZ5H5M/u+s2t+KggYltPPg+utnca2zo1C5PAlxiVKXHICvcwExfpDzf
KYn5h0rdkw5GkAmYJEH83Vzqyi77+yq9a/o6q2jLbmoL9AHQ7Zkj0WSdaGncFaMtUr/kNZZWtBpI
+PvpOOGmtSepum37isn2lKdGC0FfmomeZiyq8VFovatc7M2UcdSSEKaJPtuZ/nsINFsfTtaU2HIn
oknYjLHId3SMRUMaGwMX53vZ1p2kxCTBLYmWEWs5AMTgsHaYtcs86WAIIN9bUWFtjvt0c59HbWvg
01lT4dEEJKE6llVE3nXP3PaQz1Vxn6/IZautEqxqCtObJeq+qxjfEnghP379EcTXa+E+lAYdn6HT
YWTwi0P8DI59Twkc3ZNLDAKjq4Fa8F7E/CdaGHcl1jFkZIYcNpPla0qeW+X9+sYJ/YG7IEg85ynB
wI/d+aNH/MydbuI76Kna9SEHsaoI8yHcRC5U1laftLMJh2hc+jS5xA297qa6qd0SNy+4tveKgMlN
ZNHkujZBSf+HtOtYkhvXll/ECHqzpS3TRm3V6g1Dakn03vPrX6LunWkWCrcwo7fQShGdBfDg4OCY
TBwlHStEoQvpP0KsedBAQW/ntuR0z/JRgADn9V1lWz16mnBLIZ9kUJs6VnlqlDUWKSypvyQPnax7
Wvl0HYQZVOhQCcAEKEbV8PY9P8rpKBjFWuIB3/rak/mA9iJQ08W+4UHdB+UWNPH64FZ2528cXOIi
LhzWBpdyIVK2VJUAqsj/upAcrMOmC1SbuJDI55kMczM3cJQLMfR6FcUCcJn4Lmj33fxVVHmajmwj
2YBQDkReqhbqZgApb6ALDxpnqI6XBsJPQukXOU1p/wMOZ2IG1zaScijDXC2xRD7ggE5eyVcdubEt
DB4gaVEF5n7yFwSIAWEgym8nXmTIfC9uzYdyLYaaWUNz+oytnd2FUHYnXxLt60HeOA1eOC2m2BdO
CMFFpY7GFDZooiIbvTwQseMpEMGt7xIm5/m3coCcGKhteWxLzBuWCDVihJ+IrVM+RxyLJCkLhKZp
qEeuGeae1U6BptTfoHwa23mt8RrPmW77E5FuPK9bPTOsQRhtSdDR2D5g/ttKkMq4fhLZJ+PvdZ3e
zZu4qGiq1dRarEupH4xIBO1RZYvSxx+AYGYDdUh0nEs69cGiKZzmNQlRCoyKBoWdYnTGUdW9xpwn
7zoUMwjbQFHfKWyLVDc7QNUaKknofo372Nb1D1OFjUw/qvpJqHm5Q+YefmLSt0OmdpqUNcCsFNx5
IHeIkAdauSPFTIPQCdc2Ek2Y4aL8S6rVGXqjTZi9svhrl91YQ/16ffeYK9lAUN5EX9ux7lZAdLNx
p6XmIUNTZKLLznUYtqvc4FB+oxGjPO4G4OQ3rR/d6QfMffv6z9HRETOIN/y68P9ARPUdOwfGNJXa
vDFp8jJD6RANp+1efFl3lZME0Q1KDfv2gajVDbyMDxeS2sxh7eq5zU6Qiq+4YDvxiY/qPVLsrx2k
mR4428r+fJ+LpLZVlCe0ilWnbZXeZMQmhWOBjUvHMMcAZlk01d+MAdRsvf8nLnW+l1gz2q4guIkt
g1u39JFHt7wB0gXdXoESO9lgXkKEsVhTxQMKjzrSe65QJ12JF2NRGomQIcaBrgu7Old3lRr9vr44
xqkDyR1mHuD0SX2AMpwUwyNzYtaLXRqFJHuqVa+1p0bRYnF6ook5UDc5lDugzYexSCSx6erKWujF
bMjZYtfQy2m+NJa2SMG0Kr16uwhRGn1ISZHonJPI2ESkPjCDiaYWlBFpel4hEbRJj3pINna500of
udg6Ssp79DNR0OwM/jGwDyP9fx5lhtkayuCVXGxjWExHkBvNU5da8AxLXv3rn4txT6MXRQVziokJ
tAsxLyINbCBTtqBG32QAEMW3ao2HwESrKIS8w243y6MeXAdlfbqTEUK0Dkl6uoMiMWaooNSQoxbn
JVgbxZmjYh+JqEWIb9eRWGkrawtFBewacnCWBVJp2xAwMCrHv7QhO4Rd+4Jn3iFJh9ukSb+O6MO2
RWP0MikuwdfQNpwFsw7F9ldQ4XutioIpkl3W5/SQ6YZbzBLnqcyEwKdERhl0AiJtmUuVDFmu4dyl
y68RXSFSz2MJZiOYGsiYUGjEM+vcKpUkEqp5BoKKMCFCDlXAU/z652IZPmYUwT+FSj3pSDqHSPJ8
rkQJX6sJv6bVrRHJdt/wCqU8EMoksiEUzEWA9WE+yzbkF6GKoC/04/pKWOeK1MnBIWiBGobmERTl
ZiiNWpntHAQtknSXGyD3E34aK1RgV8u7DsZaEWrzOMfI4V+qaeVD3aziBPOCYimYdCww0/1Mpj9w
7FsQcqg3kW+HkqhiEpA1LNzBLNyp/rd9hWC+wsWEwiB0klBNo07JUClGKipAmOPO0dBv3KvDXkbe
4PpusewYeWyFjF6pKC1RRgbZ81WZMhRUpSQ8SGbvlyKvgYH1QSCXY6JSjLOCIaTzvQKHZJuKLcYS
lDi7N5PlUIUQ7QGxpO5eX8slEDgCAWJo4PrFoaSAcghox6OKLZMn7b4Uh5e0AG1pqzz9AQwpAIAL
AX7spMy5+fbmGoUdxhMWu4/zg7TMu8bEE7nIOa11zNVsYKjVGIkuGI0FmLZpf5oqIiJzeNBTg9Od
RsKr88gBm4YsEW5ytB2pdNNjLEKiTSTXT9fHb4mRvupK/DMaGl/LstJWLMRh6r/uN9HOMYlRbnZw
ieJxhko0opVmQVdcnK92lOmcA3R5rwJEh1kToghCKHMOYsZtt6Q54oawR/CKzunD3HZ+K82PEF7i
qXExPxbmkdGnA70Xhb5wSuT3tCKFr9Y1JO1zzQ0hKxIOnFTi5WHFkiyQb5BJSTIjf76kOhEzfVhR
1JmRCL636r44rmCU5NzPjJQsUs0kWtUs1bx0PXgd9qMwKxOeOyD+0fzkYEEsU/8YbhQQTQgu7w5i
LAt48EGIIdFGQkfJcrRGQgN+eltuc7tcBp+0ql4/s4xcJVnTJwblsM0o6qyyBoaCalV/I7kYxUm8
0MV0kTfnNqKuu9aJ/GZ3HZdhhIBFoyKuItRYaAlQoe4VUGioyG5n76X5K+nNoJbu9Tnc/wGODJJK
dOOgV5sOIrVhWaUGntzOutnRLGiiNU9RHTpWGXGcLPNjbZCogGGUSy3qUyDFanyTg3Aomnm1sMtw
Ad9KxSIQEaMbgR4qEufEEhctmm156QN51h7zQvOapPU7qXGNkkcZRk/HAuwcjyx5447ALdiabRTP
9gKyKbQ/DFMCdfMkH2Pztq5maPPo4/oSoZ3KVvXu1cr6NLeNcJxUN8uF0uR8S8bb//z3EGez+T25
sRhlo2D90I31RQ8ixg9ZQLS3JCc8ykdrz2vjOiXqqEvgbMep0yFn4CdOZSDOH8KHkNhSbM/l7Zw5
k0bqIzYGbB3rkO7K2TP7nRzbGFkTj81XgcPOwjSuzZcnlrFZedlEpZ6QlatmZSsDgDXOQ5nhqLFS
8Alj5oC4ampvG3QjhPUCBD2s7bxpHAPMSVbNc2lsf7PBoXY0gbGI0gAcZYDDgWKQ07xUs02GvJub
/nuKCaT2Ng+4VXn22flcH7WDcy2AnZesr/NmV7BrXze9GBxMge4O7uot+/kWbe85GK/4kpDk6F9Y
kYEeVUSteLPQ8yJdourKsqDLiygkzvsMpV2M0UNUAO3tDwPHs5K77gIMnWboGgIkupXOTUUumjXE
s2myVcgCk1ElMtHO76FkH8ZPHLrDbFy6om474Jz4Cd7Sb+23xBOcwR89IRChMM/PiDH3cQNJxeRl
OM8h+iEJ5Hgifup/GLiA0VWByWvp2/Wbg3kgTAtdIxgXQIsZBdbNghbKKQEzP7T1YxwyOLn36xhs
D7sBoS4NUQ2rwsxPHyvZLbexC8/ix7vy4R9QOZAffGkYnwui4r5ZjeZprEKye6JT/1TAIIGK0mP7
wJ8HZRoHxvCgZiHjosIE5bkRluU4plNloiHlNn8GG8wqY+wl9S2n9zJrL3mijUklXijD+mJbUOqI
92YpGkgN/6eDQkMZ+zfYn0oXOXDXvNfbB+iBuekL16OxrBIze2imhmwnWvmpA1eMGI+qW4PAio7s
xA7h5uhtI5BdcaftORbDCpw2aHRZRM37vFA7oIW3ZgDq2Pib7Cm7KgifdbACSLiG8GCBNB8v6cJ0
3Ftg6jxEeY1JnQbAyj10WHxkd1IQbUN8+XVtbaIVT2bP+IKvLL9NxvvQ5oxZ6os+3QxUPGUTgzPX
Wr8I80cOfl6xLIPKPIB02+ZsLjkC9BHZgpE34eaarVppDNFuiRhuryFzCxmM0JXu5HsNg3a9Ix55
7Qisa32LR5lOLveZkkg4krUJomjray39QfMxaSj6e/8u7EUQIJkbAmIen3TMEmZeuFcKe31sPtCN
gBnjxUVPmvsv6YBPoeMWlrIWxcxACSKRnYxDp4/QX5no9jjx6JOYDnSLQzlQrTCEAiIIeJJpdr0v
vCqQHuPXETN1eGZ6HPO4bEs930vKg9Zyk7fDBG+d7sd9/lQ4HxqaAOoX3uYx8tHnQFTgnYAEChkA
rGpR/Xpf+5UDae5lNzsVCj+JX/JqrRw7NKjgzzLrdU1T4EVK5NUDxgPzkrd5jHzKmSFSV8Is/rV5
vevObvoN98FTClXKAl2v9iLZM0h+FPQYRKDEtl557ot5N2yOAXU3qGs9ZBhSRlRU1M96XX2PhvWh
bBLei4FrkJQL0RZDneYMhj8cVt/wmyC8ie/IbD3/wmNeBZs1Ud4jnoUmbXJ8tVZE/V1yp6Jzh9D0
wBTIaRZk2wc4nElfooZo9dwvNupcDXmCh6CsvelSYpcqB4DRfUIsHnpboJgyiLTcOYLULvIoETeF
6dwgO7b30nHcRRizF33Z1Y/ybvpqcfKI7O37hKQMMlwwOpOmeBG0QmGPVWV3IMqb8sKJeYLb7O37
RKKMT4kLUe1j8rZaQr+ueg9SWC7HN7HvyU8Myu6ibhrE2oDd1YqjHzobM/C6IzxGv0Cus9jLW2iL
dnxQUnfFtR38P8EpS1wyecgnC+DSPdLZZeQld6RpKXo3cLp7u3mDqFmJhKZPIhOut+R8SHoMChOv
WrUk2N7RX9GwBarP5CUKIIbZuaMn4iES+dp+OXJxmYHfp83SrHqJoGLWlmx55y2QSk5dHR20+9FT
fXHXfK04KQBm9nFzRCzqqiv1tAhjkv0hDcLi92oED4Dpdni8Vgo6d22BS+vCjvk2K6TOvRXDplYZ
KzTfExR670gfIxrgni3no3lDD5xfetkTN8RlPVS2CyXHaROF1YMRjfEKVHLNlv5/HsuLr/vVPS8A
Y69QFlHTJm3syEaeY+l60a4KeTM0Xr5v0Wz02EG9F43X9vIhfsR3spv5osGLM5mBxAaVOi8RPE3T
xLiN4v2IZASeYndKcNJL3nNOJvPe+0SihxHE2RJqg6wPczTo6usguWbn96aroic0tV+gR1lywxem
u9tgUrGfVVlGrMXAFCyUnCTByaKas4M8COosVKNVZBnZwGl6jNIf1sirW7BfsJtFUKa/jk1UlAUW
0RIq1wTPV0KiNLjTTbpLcZ0TEXTOtyJf/eL1sYGk7B7koBa62MmicMAt8a6UXeVm3WVO7YnpTZjd
zEHi5o4cTK9h/w9oTZhXyAafuoNHUEVEWQ98NDqkqHBFH1XeIaVZ6IHQjTut5t3A3E2mruDe0CNV
ItYpHmRHd8DRfKeXfufPHnmrxw2uZjt/42wz+XLXtpm6jdtEXuc8JebZHcIAiUDQFjzqN1ViTzf9
exPDkXJTE8wrarO1lJvJ6xmdXCowZxAQo8gSfyRgAbEcJeg6j7jR5dj96HaDc32tPIui/MwsmIKV
j4AdffKYHXeTLwT/IBdIjtuVLaVv4LKWoP4iAEcNZtnG6AAKYwXGPyNnvuWnImS2U1OhQSxCg1iz
qC8oz3k5VQngOgxGdA/zjlzAYgc/Gp4SaP2r8lvD4IeFDykHA7iXh317+w/U19jr/vwh1GdFYyDG
n8rT/io+hINeIq9w1CfZr/xOtP/oDSN/olFfs18KxapJUi3Ujw0I8pLuW5r8vG4x/+NI/gVyQaU1
C10vCuRIkrRu+c045n7kkaykZjqiS6qcYOvmYF7fRlRwzy/hbP3re07Ocsqg5X4RtDsDuuzZPTdY
ZYYXf28jmqAotHacJ8yXT3a+j3bt02yjiHsY9unB2vO+GPvYGwY64tDejrnIcyhJGHOlWkhcHCtu
D87v8VYyvDrjTUCxcEyDKEFikhW8URSO0LSdoFY5+qOVzi7UB5RY/HCMHONfCj6f0jqkExCdlKja
gg/qfEGDmvaGnKCSURo7pVjdVuXVOFk3+wZBp4eC8lHr9SkDQlcH6PR144Gb5mNt1xaDsrcondUk
WYBBakESlOdi05YFex38/IgWQ+I54DJT9CrYIy/VwkoQQL4KSj4YTEU/zinM30S3rZW06lSJJLpN
duNThJpJtlf98Os/SMMT/0P5ZWARPngNZGJoNDr/XGuZGo1iLGTCagANZeyo8SF5AMOShHfZDykg
VMemYQs9RLSga82NrhkH+wyfimi0wVCaeljJUUt2CXmw6C6eghIIPiYBcozW83VPwviw6CYGBzAI
9DDtS9NVJGpqpkgiA2+MPjQz9BbhEQzWP6uRJ6DNejgACu3L6LxFU5tGLa1K9XpoFfRNjGPjtqLx
aJWg+BBHyRaVbF/Kys608m+tlH8Dn+MOBIjPeZa/dZDvENA4O5jq3aSOv64vn3F2ZPKKgVFh2hkS
aeefOx5CqW0GLL9eZn+awvewbj6uQ7BeoWhyQDoenWTo86Llbee4EYUhwSc9PXpvJNQ6DBHPJRTh
Pfkohg5v0JJ1IwER3xSazqAEoSlrVjG2lNHs/jNPvd6EGPrCDJj2kDyvrzLoP8tg/oPnBUaSZBMM
OUAW6VfhoMVrUa+AFGUIL08vMtr+OfvI/FYbCMqTpukQJ8YCiMkp9+2+/5IgdKi9AjzSkgfVlz/J
yIOEBC2ToOzCoaQLAZLVKLGltfhw4/dsMr62Ve22IVeMnfGIAJsKMoWAQpMxPdIFbgz05vUjvhbk
OxGWQXEZclLwcSCgXdxpQFvR6qXe9IOXjmEEhVtgerLLyjJhXWYA1011P1pdY+s1Bt7DUUk4UTUP
ibo+RDGPDWMAUlp397kIot1U/plbsn/dRFjNJ2croo7zPNamtPQDMZH2RriRQaBEpsKNuwzjXr0N
/hi0Z7UO5noOlTvtpD1PoI3pTj+/Jd0pqCd9Xqc6FjpoojtO6F4oM1CBv8W8sILtVTZIlDcV16hQ
owZInSchkO4C3BRfdHd2jEPhx6rNfZCxbqaNmZ6eGJtbGOrqg9ygmIMXCyJ3yY5982cNA8WLBaOe
rsXzKJdEjOiG3wKSvd4AgtLIKtYaKxzfkL3zBgILFqwsILOd+vPkK4fFle1O9vilf6av2ewu9V5K
pTzs4wmLndcvRiODPIE3Vsl20hsI6iUUK01YgPWK2CopgndO/oSSlS36tr4DbQunWYm9INB5EK16
XPb0yVAkEI3AICEZVNeQTNEfm7Z9vn78/odNglsLZFQSJhmoY25MoainxCbjPWH5B4u2A41rFRze
8S7zQxDt8BDZvvMTkVqWOBlrHWJdOAVhUByi4/Q+qHa9K4LREf3i23Izv1busltijqthFRxhnZ/I
VKDYqckEec7/IpeYw88l0LQNruS1AXTjeKmuk+egA9MtHvnAm9OgDE2YTSPw1nsQCjlFhJ7TcSdA
/uY47wivUXNT25qTHoaj8qu91RyIwvOzMmRV134FcfSbX6GaYxwWK35Fi6Efe7hD/skBNSzRa0fb
Kz9xwb44PneZ8gHDIq6dRq6oVSydrP9p9kkA7kKO3TKtCO3JoPIj5AM0B6g4zEkVCwq6hsHUhpxv
/FbH9vCAZmUPXaIPykHy+gclQiWGN7LIQ6b8jFmB6KNcgBxV4l1eN35XyfdDWGpuu/R+JlTB9aUy
3QDevSp6o0GrdrpAN99vKBLwBpP+6BIjNJEu2VXJozhjOzbMQ2qoEIDAkI6p6zUVKkPEc41cFGWD
WKb/Sk6G6Cq/wNxEJk65lR7WuqChBLYtQlyEsbtzu9SXblkiE882chsWrVMiHUIi7A6Dtnu0TrnL
V170RAsbkZc99P0+Mal4VJ1NbW41YKpBvy8OFQI2wnFe3PPGFpk7ukGiAzWp6FSjSk8viHfCdJOj
jSiytbvOJTQV+S/eXc+Mo7aAlCPPlFRJoDxDsqDSB9hUjmIgH5IdaV+KbtZj6C73meq2aFtEz2Jh
p+8SZzyBeZXg8QI2ECLYjqN5/kFTAaK94nT6oCThQFgkCrxhcls7jEHyxLseme4czWgmSCghRYeZ
zXO8yapQuxDI/Zjb9TPJcCTvc4QWC0LkMFYOj1GZabBQHCU0kSc2ynM8NVbVcc2xvqaUu31WJAgV
MSHDmchhbiOkuPG8xeAK6OgoGzWFoW/LHuQN06p1PiRBF3Abx3oQq2LkF1ZcePoYhV+aau7s1Bx0
Fy/VfrDLaQh3Q9WWjqV3XJ1JllPf/Cg6YZXm+mqFEX4UaUqtHkFgXTl6Y0ce4h8ElJ2EVAeakXgH
lg1rWSqkqwxI9VBGrViV3lpLjDwttE+X3K3QYjlytadZHxa5hL9RqIhEg9RpFlVAUYUa56Q3utsx
KaPH636c1f0hb2Go8KOMYwg0xoDRb5vXaDfdDrqTPs1oy4AYDO7iX8av5Yfx8zoqc21QZyEsPWB2
pIsWSjhqZjVEuP3n8mjKcQyO9JzHO8+2Waj7gR4T7bDIA58fDaUX4yXqCtyJ34WPKALBYOS1x9Ep
7Wrfjf+A3Jb1aIM47d+AVJBRmT3IMkcAjim6Eqz3sXvtc2gK1pyPxjRArIcQZ4Aum+7/zoc0M5s4
nWwjCgwdHLTNM25Q+/o3YoMg3YyslqqJp93d3PCdBtIRyFWgVieYrjC1O2k2BLsbFJkDxDQGHKW/
gMj/b4CkbpLWgtDAZnUcrL1w0+nV0/W1sE1hg0GZAgKhWtFHYHQetANRJDMeTXBlLP6wjw/avuXZ
HtMSNniUJRRTr3fwitg8ObLlft438yHHyzYPB05vCgsJc70IV8Bgjeli6vwObSGkqjEj6TMobqaK
bp6EN8bwo6lbzndiGQTiImgqEJ5JDLGff6dlGDXIsOAu16fCrmvdibLKDxvd53wrViiLq0zBfLms
mBjAO8dR9bKK2kyDc3grXqHLg6a3Dk1VkMvR3emjaV1C/fFqvWaQ3eDFfyxbhIYmRkUweAz5D+r2
rgfIcJgNZuMKudiDvf0W+kqcBzSzCrHFoPYxD9shmzNgtGjGVNElTzhWtcD04wfeTcVbDrWVudF0
VnwajOt0R+leJQh8/MnX+twxjYqvSlPT67nBw4NkyhZxJ4V23UMBK3QN1KHT74ub7vQu6O/6W964
DW8n6TRBFOkF/Ct2UkGNZfGg2HNQv5C+YPA6c947p8CffrBuvhpNLLdKAmRiNTx41IcM5A1v+gHN
Q26DIR/d7Q/CQ/6YPeePuVcGvFQg5yNq1Alf4jKXMpmssmzsZjymEseFsA72dmmUA26GPqlTC0uL
lmanz90uQcPLqBocGGZovMWhnDAusnWQZiwkulN/Ex6fBLVtCFKRhpPI1dzrlsnbNsoFj2oS9VUK
NLWO7LXN7CrlBMW8faOcRZMkdakXMH1MWtuhChVKmDuPjJIFgnEy8ALB417OV+MpWi5xB/+ud4pd
CrKjJqITZjx2EiYMBtfwooffuyAfMrVMaBUdz5Z5am7LtAkUoXmrItm7/lGYtTsD/cYYxUPsotCk
QFWWzN1qoU6mBu3e8rXj0NimW4PPusQ4xBwsR0z48/NNzIfoFpdyum1Rq5konHCLOwUjgIVdQPtg
3BkQ1CU8UuVdhHT+tMvc4Yt+/LMa0PYHUK5Yn+PCQokSp1hp9qVquLowelHGq/uyrN7A7oItHGVI
JGjPL88YdrRWBWBAKv6iK/WTrNW8C5r8DdoVgtcZJUgyeQWKhnOMcShqqZjhL/DEzb4TLWZ9n+xj
UACAXVM9TruC5znYq/pEpM6yrIN2RiqAqN0jO/s4PKJvAKyMvVcQTUdCj8i7OZnOartI+nCbha4p
JSDLGyLkqB1jP0MGenK7L/9ADJm3QMo8l7btlUQGmrALH+JvNYYXyAKnb8gDO2uH9vHiK+ckkj95
7StSBjnO4yAPhH1A2JE8cHYcS7uYnfS+LO3QTcB9rL3Cc2KiDcfx1uw4gcPpkfK/8WVaOFCVinpU
J+CPfv6cPIVO7eJeOMw38w1JutWekTr6Hgx6H50770Cm6lQ4pETvO/Jh3ymKNeojZ0/kq3uCxNW5
ZQuJsYpqg99ESimkZVfrbSKaYmGgEPzpvNwN0+n+fZAgMXAOJ4boD57JQdKUCIIoCGh1EPEigrq+
LGKq13aa8gmDbIW5QPolrL7JAq0oUzupclDM5YNbnF4N8s/riMyU5ufpQS78fGVgnuinYgQklC4h
TIFR75tqPz4I3NI6M6W5RaKc0RKW3VSCKNCWg/A2RAJ1eOyCCE+F9dB/L2o74w498L4a5Yz6AtQa
I3FGgpb7mpbejf24j3qJMyPDg6EcUKmVmSISB9RHP1YZ4UthYhCTWxy97szRnXD+pUp4AYwZ4ECR
ppLpvSeHv4doueybxxapff6sMA+RcjzZ0GcNzgJCjTf5QBQt2uMagNsUs/Kph3xdcN0Wyee4sH5y
S5kYJgc/EmX9age9z4LciOv0dQAxoGR91YRAlRvnOg77xtgAUTYv5YWlVBWApHvlo90PQexDVzlH
ybL0/iwJaWzQKLsfC3FuxQloKuZP5ukLWmHdVeWFhcx7aYNC2boJETYhjYESRZYdpRAx5JLN8iAo
O6/LdBhKiLzYeVvbMrrrVWXH+TI8CMrGs7iKU4t8GfRIu90d6eQoblHb3U979WuCtwev7sGzOcrE
myiStT4C4CxjfEGGMq4Mld8s3kUij5WVeY1/fiE6F4hKZNZoC4pkSiIGS/GllXq7MvdjGtll2dl6
YXFuk/9h5+i9UxXM3CPzRHmMOhXmQUHFofVnX/EzDzN87XHwraDypx+8kSSmGwR72l9olHlYmtqn
rYr3T9kUqq1Wc/tcJ4Zpl6bCJXHnYVF2IovQGBJlrGz0+5seAlHoFZF2M/hRzHvr93jX3EPnh+Oe
WLZpEkIwE92iFqSqznczTMsBfYM1dhNtmfpQ2xW3Ks1yuCbaNTRUicDCQhOBrVlhZhVpP1NR9JPc
/F4UbCmyizekCI2ghMKFOXEuL1ZqxoAUIdpsdRB2XchDDZNQrHhqEhmh0ZUdye5eSFc55AxeeKVv
hkFC5RgZajTagvZV1KkwSogzuatakCRhgPXB8NcjNEVvSPGCtMzzjvbl9wIYuk4hTI4muwtSBMNs
p66QAdYL6W0k4Dli/GsZR8ijQehJQTYX3S/gzz03CV1eU9UadUCYH2H9XtbHXG04p/jSbQDDQKIT
hVGA0EO/szXVqbri+5Sr5KpT4kFHxDdXMO3dZ9LNpO85Lpj85vNb+ByPchrJNA/L3AEPaoSH2g/3
EaY1STMywnmXNwlOzsw1MMpnNN3URGELsBRjBsqO8PCAFZurZXjpLs7XRLmLaq61oSVrynrjLmwb
DzSyMdgQeCpSTJOD/BmOMOiUQad2bg/jkAoZGs2RCY+S11ESfwqh9HL9+7AhUMyEeBTIkk7HeVOD
USbEr/qCglzY/YzN2qmyt/8fAGXToF+P9dUAwCDprl5Udl1+XEdgfg0QaMOs8d7Adp3vkpDItQip
eHi5PnHW0G9bqD2ntXsd5WKj0FeLsoCOsjN6osVTnmmzUVBj6/M50VIn1bIgm1MnVjXvOsTFQigI
aiGJ1f8XYhFvo+S3Uv8Mle/XIcgBODsgBALuUgWv2Umn73yvTJCb9+tipc5idY4hJnZvPNSz7pbZ
z6nndGAwl2Nhr9AqBG5SOv4eij4To0jCONi42r2VuCJqOktdcsLvi5CLLGkDQz7c5sOUuQ5uwQUw
+jo74wRBa/XOysD+IPLIfHlIZMEbpH6U+sGogKQgHpaF11XRHAlNwXPHyS8zbW2zJMpnNoI6ryjH
pU4Wdg+ZXDzEMY+DkvdxKE859o2pSJaYOl2XuJNlHJEC3s+l5l+3N9ZKVFxlyKhIUESma8mJIAxN
amAlBTJKcvreaxwSi8v8Lj7/FoH6/JIiZrNUKakjBh2o7TUvjl3xd+zkbhFEKE39Tr5Yv9M7Mm+W
fBFBa5G4vDoNay/BiQwhCwQGZKb93C5EELtaYolFNm3iSqVkL5XpNJ3EMfRLXUosFccWtQCwe0Fz
nLoO0lAx1SRMUmdyiu/pzfxlvVcD0VH8AgxD0aHd9Qeo9Ay5Ez6poGcz0eB5z1vrZXxH/QgqbJ1A
9rXGcQoPcki/gCUnsBz9HnJVdubqj9eN57JmcI51SjZtDlwcjmuSCVhweSPsNLfzpu/VIfplYaxh
uhHeV693Sq48JetrYpBCQZgHxk8EY+dfs2njDLM2PdyW/taXb+qsO0uiuJylEV9OO+ItCmW2i5Bo
qNkDBewdgeFXt1EAipKAzMH9QeiKgUuoUIIkWkLTkkUXt5NBSxajajJnUDsPLw3RnHnrYfjGMwjK
NqfaFMCD3WbOEvRu+aw61buc2msMmlCyJjJnh0HTI5ceinwNah/PcClzxNDUolVpB2JHEN752bG5
HUEQmn4nr4Aeo/vc8gD5MFcA6bJ3ZEW62UtYKABNKSA96llgvM+/oUgC0Zf6scfw83VjYVgk6uyE
RFzEQCGqpecWmShNrOYDCFAFFanp9he6Oe1G+9cCGsRI8MBBVxFMRaT7JeXMqCojXDKnl38WY2+3
ce/mOS9Cv2w7O8HAfeEVhTf86U23OdPyHCrCtGIx1W+MRxZkFDQQnNEBce/go912fxK35by1WTuI
Zck4zZgqgLTF+Q5inGa0BK3IHWuevmp1f+wj8XuiqBwPffkgxeLweEMXKAJFNExSF3enyCk6euXM
sZ4mT/XWnYps9H9OQOnwTJF19aG3FXTpyG6CJ4q2i14ZalHq9cwR0Vlb3JGWU8KPazwYx+igPs+O
EKy3EKzZVzvjC7+znnXkVZBHnXR8Ma9HubCkXhspxdy6My5yEGuvpfy9DseDFf26bv5MHFAOYFsR
6EG44fzjmXIliXIOnKI3XTmSnCLNHch9HVY94nxAlp0QOnioKRjgH6Xb+IcSyuzjIMArJ8rbWoS7
Wl6Cqit43pKHQ9kjdNnqXNDD1Jnf0mfRy45xf2KwJGVGcbSLj/klcbnpErJRtOvaro7y0aaZJvOC
7IWT7uPnZLceoS2GIjhxlZXPp0q7HL/CaYCGNQYF8ABAnzJ1GpYszvEYyclRtyS330+3lQOqhucW
aVGvmpzeHr3wDXwDkMbInPKdV2VjueotPrXLXQFvZszAj6PXSLlprIfrhsmKT84WSG1oMbTpOisA
UEMPHJlIORzNvfEeCoTewFkqe4Z/88qHyFd5VdTLxkayuZCMQg5Hwng13QKla7PSTlGMiYF79YCB
E6d7ER5V27zHoX+ZuMRbzL3EI9tExhlzpjRc11pWLmdpBu2CJNDAbjYkvAEl5qGwoMaLf6eB6vNz
rs0JGmFaFH+F+ttsfpPlL63ByU4yV7GBoF7YSqqNSTYBoh8Ed01UZ555+S6WtyIr+GsVlLdK9akt
R0hXIGZt95KL+h1haFZRCLCVg3Awj8gkO63P65QgtnxxtjewZOWbazWSBC0pQz118uTR6tzYlO0l
vM+y9yznVg7ZWOBoJrP4hPriHEsBpfEyKEgiqDVIkxABwXdlBw1EMInTgzATMg2vaokCLI+ngvxh
epF4EiBFerrLaYZjHXEDZkhN8vYgzScgK9wLAZoyOF0nJ9GUCxwVmj0QvJF19CudLzCtkRKR9Aok
UC5omI7yIQ0UWw/UB8Qrsz+7zaN1zA6CF+7K7+FTTyTpEpAtoyXFATnbP2hpY512RUMCULHQEnbZ
PSW3Bbq/FA19c3j6LZhnAddg8qv5GNy0h7654HLbNBhH5QyR8m0tRkm0JNZBS9q9xvpxGDkPd8Zp
P/v7lBGtydLHqYYVmd0r2hztCd2+7chruWVYDHL1hJwC23ZZAYkzFKzWeAXKy4AJYMKlF6b2CCIO
K3REjDvejXihKA7qz6qr9W7Fqxqcxn4oW/qP5B4kJBDB6NTBXLpWHqJeTJwyd04vvQAFcPnZlkvc
f0RPV7ar+8StU27B4nLgE7PBoItREImCegCR6bkZx+jtLCvRSBwVz5TmQDj9Zkg4dE75JDjmTXHb
Ho2XHI26hVsITnwL4cjiSeFkARn+EKVCBN2WCveN+O38R6xaW0VTISQOusp2Ql57kFj0pA4aZckH
5zpmmRSeR0SmDCdXFCmTUqIxAk3O/5F2XUty48ryixhBb17p2kyPNzIvDEm7Q0+CHuTX38TsOatu
kLch6ezuw0ZMRBcBFAqFQlYmxmvd4zSGLHLngU/GX+7Ug+q4jA+W6r/A2Li1U87M8lUKYqo6FGrs
1JvlwW3ILWkFp5ZgXHx9STEnncYyDDT2swZsQfOQgQ3o+uRtL9O/c8dfy+wyLswih41CB9VsNntU
/pIlLz20nq8bEg2Gc0pcY8081WAIIrtepgCR1Dl+A4DzdTOqaFW4fVe1S670HexYiis/lSWaco19
8tI+gMjkUN0zDQptp71Nqlt8d24n3wBtmnIrFqIQjZf9/exgXkijaK2K78iszh3lyJ2i2TUWUZwR
DZfLtUeSSEs0wExvmO4QI8NWngQzquJL+Uh27udcOo1M29ZntnLavXPqwwE8TqZn4K4L8uiw2kuG
W77QXQXVpLsSDfPdXn/MXkXsXtvjZA26OnjooNB0OZ1EQ6FkyXAsyZXmwl/xGisYp8gC56BSQaNS
XnAwlfX3XHloyev1edwqEjBhpH+HwHmmOVeKkhYYgvnouLpn9S4Qnygd0WC5rR5/GxfMDoEza5z/
2ZpBmoZNGCVfqnT22jb2rw9o28N/jodzPXXpxxbnUOqN2UmLUr92QGQ5ifpNNpfFwvKyh2umXH65
8Bppqaa0OvbzorjxILugPw6vD2QzBp6Z4M4P26G1MYGmzFNG5ARQ2+6HH1L/JZZFTWLbLvDTEt+/
OjaGPakWLDG9GHK/3KCE+EpwEzfD+cacBQu0HQvPzHFncGybxdji7QDEjOQgH8snPWAMg1JgBNOu
AcdG6rV4ky8fkMQmbhMSiI+JI+HGtQGw/39XkEdrlKOTRWMKP6FIwbTohB5Rr6rfY6vw+k7EJbvp
lGfGuF08KTPKDw6GPPSnrrgroNfVf7ruLlu55fl4uH08dx0xZLB4IKn6R/THALdbK3yP2MwgbfAL
Qg6RqW9+VCHOTpAKtaJ06D+cRQtvKx+6qKUb7+iRZY/VMb03nxg/gai0/sEJsIr3Z3a5eN87SmmQ
CJGjC/qT5lf37UkO5Nd6l3vKY/YU3cvgzoEG0MPw/AvFqu3N+HPU3H6n/dz3ABLhQPvBkCPDTrqr
boyv85f2g7uV7MpasE3YL14bL7f9515vHYltSiPJb+paPnVOs9f6zCcJRNUbFQstlMreXlxcpeHs
H5A6bmuaeibH7YD0ePCGwN6V3+wjy1pZRRy3SlBfeKAaR3FOdJXe3B+oG0EtyGFCh5zdpGznuElw
mHdpuZu6wY1HPVAq1bu+RzbHB2lqdCyjsZM9YlyG7bmrqFYRlpd8no4zoPXycQ7QkngjBfMDQLn0
LfbGW9CWudcNb7nPuV3OeQcCWc9Rwl1gtO2gzvAoszQerSYARN6vW9qayXNLnKNqQ14uOcu8OgMy
Bt0L+sK80hGIVm0aQbkFc+iAXobv7gGrmgb5dLCqWcWpy9Ace6LL5+vj2DyUUEGCBTx84m2GWyrA
6YvFZjdV9rK1m3bxV4exERW4of4SE9BW/HQA2kGPuY5Oc5lbogUqpcpoYEwUeivtKX0a7qanBXUd
KcCziWe8syZt1Z8rl9yKauFb2cS5bW7RuqpfjJGx1M31zbJ8N5cfgslk3a98MDk3wAWTaNLJGCUI
JvOxP2h785AfbJc1monyu83S0Jkl/voJZm3SNhULW/cjwvSCxjZmixGbsVKU6KKx7Yn/rhp/GYVW
ujxmEmZOrxO3nf8mOiBdaAG7Pn+bViA27qBJBoRjfIJUKFIUoX859ZLZQCv9vaEOaLT8k02l40pj
A4cL8Bi3RiPpJKC6WELSgqk//mqmo+vkqWAo2/vqpxkeqA2i5YLUKKbhtit5qmN7UdPg4O6n17ox
3aVanpY5S1wrmx8T0whzqCC7pkkFYWrT48++ggv4RtdbWavgK0hXnwwpOwCDKqi2iUyol7E+UavJ
iViRMstfLe2+aJ6uO4Xo97mcLoWk1T8XjS5L3Vh+Jpmg8LvpdQaQxLrFmG74Z2KVDCbYwnDQd+Zy
Ai52NyTqsxRJwR+Mw0DhHORvEOM1uaWoJDppKUscY2f4FqXyWzHYj9dNbB5/Zya4pdA6pQLoHPsn
Ju8lBTtg9ibn2KjxLJiy7fBzZolblCHr2zifMJio0t7yaA56aTnGOqrzQwKSzqQGFc94AwnZJwfH
i5tq2V3ZRl6bxL1gWrdX7+e0Mvc5y5PrZlaGGTPrEfMdE+CZBdDukkiWSWSF/f3MStQNpgT5EiQW
Kuo4ReMa87dpzv3r68fOvtXxcTar3FmMi2hjZjKsGHPiTjFKx0DTmMVtpp9GENr8gTEbmFYbQsdg
5eEmblKbxrDqCMHWRHJt6L6CG2+rvmSFet8TUWa2OYFn1rgJLE2NKEsPa0V+kmtkNKbuWtX360Na
9yGi7AEZ0X/HxE3g4tT9Aj1kduVlehPlbtk1h34n5vkUDYfLYsAm0lNqYDgqiYGussypijwLHJap
G1VzOh4EA9v0DKiX4ibogGyMf1TPFfBeLQDFefbt/MaIjarQPjAatwXccbh/Aj4mhUyE4brdjWHq
MujNGMBFUVBPunT7crLy0aqQT8uLyZDWb/YArSlZkwW+uHVaAsuC4Ar6P9UE7v3SULdogIyaiCfT
EZKXSGfIDYMooFaMfgERVcTWE8mFNS4FUBTi9GmCI4vJv+igUG3NW2iTpAF5jmlQ5y5glUDUBEMI
uWu3sDxos1S5G9HUBe2283J9kjeCKajEFaa6CYA2gBNcMCWVHc2NnlS4cjcNxO4ZNEp3y5P0mOyZ
2KcIQrSBxro0yG39ecIMFCoMovvjqR9upr/zW8dzvtbgezuV/tR5o+lBg07U/LR2J8aZDrAZED14
RuZrGpD+HYq8BTscoTfj8lbGIBaKn6/PJvv2yxiqKOjTAEKKXT7XzBYI0kNmx6Unz7I7yXdSVQqc
dcOCrgPWaMq4LeEw5/Z+PIxKPndG40HRygzGaIhCuwGt4fVxbMwVvAHIC+wGBxRj7O/nJ04kTXJP
zMaTG1TvugpaFsPj5IAc4LqdjZgJeChumBgLUuIVOZuZU0g2KhocL7EPeTEdMxVlJTqHRgbycKv5
a5KnY4z2B5LGgnyF7WpurS5McynRaNRWiod4COhJcyBNd073TtDeCkFjN4peK0dEabVREgVEA6mX
Bo0QHBSrpesj4MYTu8HGVz5H78Ouqb0K0NG3xnuJUHBBX7LiNX/NvgUR2tyfFA/LXIfxs/PX9Vnf
8qHzD+HiXd4NaVPG+BDH/N44jjvSXrCuG4W8y7FyQa7Om4ZR1GOsxxSUBs/2kakFtfffy1ukbc/j
0cugJOAZ37LH4jb9dH1860yUGXfQ2WYbFiPHvPTefhzTIXfgvdE0gKAStApF50nWQ529XDe0Fcvw
xKyZYDW0dPDwqpeWspmSxXAk7JOj89n8Nt+moINkFK7TaXgZb839n4j1gcMVEeYjhqEz0OQiwJJ2
4KSndYuAPQcWsMD2Id5FB2aVMZuibuhNYt7YdUTAHUVFsmaDrwzgT263zAUZe2UeC1z54bPQK4Ms
NMDdoYVXJBDUV/EvkB9sHMzMKPA+SBBRi7a46Y3BzVbVlQyJZkiZ94d4vi1CEJVA/rrVb7KjqK6x
3hcwZ2oYJcALTGXncjWLxbDYtRmSbxJxF5BVz+mX6w6zOYtnFriUhugLwBEUs4jgG9LkRpXqfSqJ
3rvXPBVQ7mHQDwPQbWRs/LzRSHJq3U4dUItUB8sA/AIV5U9j61ZvEBo+DpWb3UqiWxk/e8BAwCw2
Hs4N4Jf4Vu15mQZrySFVXr5336QyHB6L0H4gravMbvrFeFu+to0rbEnnc1NmFY8UQCMyhCA4/C7X
LAeuz3I6dJXlw3BPWxtAF0f16FQ9F8pyr/Tz7vdWEMh/R4b4EjAu2Pco4lzaG8DTp9ElLd3C7MLK
sr6ig+5Bb+P9dTOrJQQuHjEFwG5IMKFH0uZcv4wc0G5GFLy+n4f36RvTELBBfFR8mkLrmH7OIcJ+
3eJ6+WANEEK8c+JlAH7DDawejRnNLwWI2erFlcf5a0uHw3UbvPuzQWEns9VSoMzF0/CAV07LSAEb
OhpZp+SZDHhQFz91rn3i0gwXqzKitbRdYKY79n72MKpuc5d8nu6AVQdGPZtd+7m6i2wXrQ2GAHok
GiG3bG0h9WrMTKfdaP41DXF8cJQCYpwlCi+C+9H2iv2cTe6Ym1VjVBMdtnrtZDWfFPPT/7ZazP5Z
EmhPc9dEKX5/ASRBO2jJbV78ZvmOdwgu4jYRUZKpgQmLyccnqmstf+TWPyeJ26/GiLqa1jILFh63
JHO4b7pU4NYif2N/P5uopqgH2rGFkKovY6aeNFq5g957cglMTPK7z2j8nHERr8M7Wga0CDaqnYc6
ORlgKY1bIcMM+5nz9Jg3w8UDPGQvsizNoJQ5qUc5ACUqIPu5S90UsrkjALeyb3/HNc3+HkOs9Lrn
CTybf1+IahlKXiNs62QJ8tx2EyBvrpsQDI9/Uxjrxh6NGLNo0gh24vhTnYAkYBk/tWO/o1psuHPV
CnbUCr3PTepHwnPmKQT9d+WiY2ATgJlp50LEGqhaJwYB9uIVYFBBMSU7xv7/6DMfRYAzu31UtnUy
Y7Ry390qJHdzp/TzWnCj2gx+0BcAFBJsHA6fAYx0sKTCghVFgdr6NPrUqFyQPFxfuW0rDm6mQNg6
K1EYLVJrq+4Y1DJ5HOmpzjMv0kWxlb9CfCyU8dMIF1ujZkkGtFuBuX/M+js6t7s+q/fo1u8OSqcc
r49o0xfByqKgpQoikjq3oyezULuYYkQKahKQxB5decDLndq6eloFspPetrkoj1k11X6M8Mwot7+b
1qmLdmRGncw5JEMvE4/2dhEYhBiusgBVOlWqGRBTjg/gi5DQpCenB1um4/768D8e/leh5uen8P2N
1TjVujTgU+QdupjJYTk5IcBCKAGF06sENRPyLX7JbNwXGaA29ZPpIP0m3pWbDf56E0NtABVIrDd0
Ym7SbEdK3UOdRxB0tvf/2Ui59GCm+WyTFiPt/fhpend+AHrhaje1Z9zZz9kdIoD1Jqb92doxIKtB
0QiEHjIw6ZfnE3gkbCsrkEvmObkZU1Bfdbm5tykRQS82DQHhgSs3aHjAC3ppqJGHDOoMCG/ZUAV2
VHog29oVreh5c2tz4s3lXzPceWspeK40NYxHhs6cliXBWMRuE70WeHW67ppbB9G5JW5n4g6lDAN0
iMFyZX6dJfVBsYs/CGfnJrh9qE12ZOAdCRkjaUEqrWghaUfD7aoiuD6WFS6G+fiZJV4IoQLEkEY1
LPV+MrrFA6wFaCRTbkrPCebPjhHWD1ng+Hnrqk/XbQvmkUfkW0phTWPOzj3H+pSC9iGh2evvmsB5
YDsqepUhT7K6mNXloqFGUQDAlBD5CdJIj11vJ1+uG9nYwLDioIZnq+BsB4fxpYfXTqTEmgkrrR+C
tVOKvuggnASjJoWCRTarT1R6NrwkkHCxEQSP9RxemuZ8cezToW4iNkBnXAJ5bEiAEq0VCkbILkeX
wRhoH9sGeaGtqQgXnJleNWt1kAy8OZzsIyBGCiiNRkZKOnoFmpL+R2uc95t4k57wPQnY8uxjqyDi
Q/JzpwQGBVmT8OmBhdfV2IA+QwuZbOqg8bpcPTDuN1bjwBp0a3x6WsAVhtF96B/FPvQV/T8Z3Zk9
7iJqRFVsJxbsMQ1g+qEBzPxkfFKF1G7rmIhmF6ZPY+rYASjeXw4tN0sb77eghEotKULHfu24mtKQ
fY9/dtWQEVG5h0cbgSEK7WpI81ToHIESjbnrWUqZ2oO8OA0Mgu31saYASda94hMrOdUSlD+B/cBZ
GgWjku5xsRPcGzdiGcT6UNrRdfSPIN3k/IYk47JQCrx0cujyvbXcAQUAjfgddaFh/qN50et7AphV
wNCion4AkXFeYlWyGhopPYx3gZyAUt54UqL7Jno2kLUw/q8S/RDN2LhJcjsWaALSxQis9UnLxo/6
HjAjmAZeLLcFNn1KYgq8OOTbbfpaovHfAkcJfSs7ANmqO0gjoRlScIR8dCFyG+jCLJe/tItqLaMz
/WMWubcju6NOv31AwDzQ+5X6J/TylNC5rg94NLorw/xheauUfZr6r2KWitXjJZwQ3wONcvg9qmQ8
oWE96ZFtjmPiAkzlszYziH09MzYOOUTi/EnUpbkqSHP2eIzYMud42Bhgr/fJofqLoB8U77g+wU3u
F975RcPjUTu63lVqpsCceWt8RlMtI1sY3fqz/UM96fs0FDLtsONrvb7/zucKL98OstXGMAjPfu9P
6d7ap8cS1NjRHvfTu2zfPJfPlSfcURuHzvk68rQStrMoBdBpCQTEyyfWZftj8cjduPt9LCG/glzY
GqVlsvUGluqEVp5UZQ9RrNwWLTqKrgd/dk6uphL8U5BNgrKfxdcwQDvcJ2WNHbrgPhBGUf4CVv4f
UomAFVWt3+ctRCgL+7frj9gQZ1a5E2dQ1brKIOLgTjRDOc1RoW/kzlB88OIxFyGGtM1lO7PGhYMu
GXJjLDFGvGiGyxKCxlQxslAPQGOKTVh80wIQYe3VkNJv9QHk+U8ymFt11bX30yn9glrcoQlTgs0j
esrZuN6yiUA+iLcccL7wsIbCqea2hBwujt4WcsrjvvEhgeCVYeWJ0EVCW5xPgSwlHatkSNw8OzDk
TxICW2/v5LD2xfiJj2fitWP9HBl30k8L2BNrCyNrgrzx9PyTMnha/aUjDw5YTzUvv3MahArThSR3
yNq8eheE10Av4t2uToIZbb85Gb3Z7yENKkx5NlIsIB8w47KGhzQ8JXBpgVOA/lppmEtMwUD9Er5A
guhe8cDIBzldwYm0kfZcmOPyADtP5qawWubv7Wc6KoEDjoBO+2YUom7V7WD8c2Q8WZFVTZ0z5TCl
70rc1H0S0j0jL6eLVz+wlRaN7YNFcrXSZxa5zay1/VDrMyz2Ptq4pXsKWLf9wy4/xbiRLtaTZSUA
HuLltcRNjjEhzCG5K/ajeivhjWNvQnkk9VGOm5/p+J0sIA10R9O1IEUGpgbcZalvvKefpQ5Pdg/j
o67jTBF3RWxnS2ej4IIEnrG6IckwCqZy2k7yk/7Gvha4plOvf7GKfWnq4agcgP8DZ9efbc4z81wl
LxuiflZBZ4VlKx7KIDoMIeixWROTELC2ggN8HC7sZsgIrVCb5GzNEyD+KYWtFlkZQU9ioqGGF5Q7
lpqR8pOiPeaZWyj7XsgPu52anNnmglBnLNXotB8bTwlN6fm/7tnhdq8dxReOjRdKRNgzg1wcShcz
KcoFBlkKKulvjJjPQhk77nztvX/STFfMgrtSxuJnmMWDs1tHhQsvhJY+Zrg/Ud0rZ80tOimwvwEH
AS2Byi2eSHEwpddapbvuXpxACBeZKwG0TjZ3eG+BjORueiugl5ANN13nVuhudEDB05poFTVOyfwr
+e5mfsZk8RjxIyRxuDmv5WIwIxtdEGNY31VwZ+gGO561jw5ASYZV5df+5EvvuvB6ub2LzyxzE7+U
A9WQS7DVHn0UMCe2BsVJNjFwisNVDmUyuuryzDp3xC9C/497/xw5N+ty0/RVJcF+dhgg8sFCr+ka
79lHw4mo1LKCpf3jZj+tcacY2DVrK07IP7F+gIjvEFZ3KlSghQUQtmKrGO9oKiATKpRK+JKpFDN5
ihqWaBjtvs7tG6snmT76kBb23z/oWtEpvXVqwhzYZvBIg/YPLla0PRTJLTxxuIOdNJ9sqrT+0lDj
ODiNHthLlwlO6c0MSUNjJcC8IJBa0YIYZqZrUZQmrla8EAqFo/KlViA9Pw7PcY0ey8l6MKve07U3
wxKR9W7tmXPb3GCXSSlAcQ7bRXZabCWYpHulPmXy47w4gpyfZRsXi4l2OY3B+6BbqQEByrmNmpMp
nyvj/R9t7X4/hcDQ7oUcY6sRoWMOnSIGLr5wG5v3mYg2XaOMKDCYYxuaVXNfq/azXKhHQGTQu1bt
9VT9Us36XTq8xKUM4sZDI4NdMX4w9dLVJ8uPgImoqmcFLHBOFvRt5BrlKcmfCmuvInOsFbThOV/L
SQazdQIOkF0kK8g4DI8p3I4S1OcSHciN59SiOzmRAke77zvwrXWaZyYPNqC8tLT9EnLtzvxYqIZ7
/W61jgZAjQKNhjoXPFgHGOfyGIjzFgRl9tB8XDxAvBvO2Q0S3UDzwCuTe9QSOTA7uS9X9sIgf/GX
7DGyUwsGKQSkgCxkuxQNpgEqsb/Yqri6W10Okb/7j10ukZwNEc4EwB3QkyQAgsHGC7GYYnQVEDhj
XI4WlbXaNTk8CvLpXl9CpEF6m5PxVPSyL1g60UxyOdLU2iSiBsbVQ5E00/zeCFjmoPsmKpbAhDoe
2YnqVuvcnRsfFwOqAjAW4nwYndAKDCn6JrAgGcpEAfJnBZQ9gkiwftOERTxHGMDZonsBgkCXHkpU
jeSlMYL49jgt6LSevfIJ6t2emQXwT6RJTIiSVriSIutFq/XoN5+uz/QH+JT32fNP4DZJQ8dENiN8
wuRJ91MNOKPHNGA7EFm67IRxACHRPSnofGOGst28V1Bf+gWl6tURdzkV/N4B8hs49mQC89X0rOIA
yIxX1dHfr492c4nPRsvvF70rGjpLH6OlfioZqEIsezbMcnFCJs+BVo6DwOYqEKvgdcX5DJJckJGi
Cn65yJ2sAzA35z0erqf34UZ7mI5TQE8dVrq8xYABJU2efuVFl/nrxdLiKVdTUPaGjykofXL+PBtz
bcQUhgE18qJacrNJhMFZx1gAJXHCODLYF2HI4jxYmpvRhvbY++S1RUgeul3Vu7hLgtQCIY94oorN
ykug74j3CxCu/iPiwoWgMclKm+b2+2ikrhk5rkG/ZpUl2Jbr9zuNASyAKYbyKJAqDjdxk5OMlFp5
7CJ19Zr80L+AZeI5fSV73KXRd47q9fwyvkL1T1CYW60YDGOp0FEB9UH0iXHDAwNTqaQODLdoVNXv
i/5V4IvsBy5cQgfnHFq0QJYJdR+LRzA0eRsz/goYQFy1C1fb98iREWfw3rtzDr9/r/64hBjAgqN9
wwbH96Xvk3nQ5dmEvQwlWwMQBtCsgkqW/MLb1jod52xxk5eCQ1MyIHKFs7A9GBBS1XYKQtUvXGpX
XshZ4k6npJvlDGVNSFHiauX0+wFM2wxZ39/Jqjvu2tvhXsxau47UnFXOK0etAhDSwfhoqIQ63pOR
rGIVnRQqigf2pgRVyqCP77Mg+qF5xb7PXbTFiTHA6zs9+xBse1ARoxcbce1yUZG6W1kf/Wf4TErR
KdHoh0LNE4ufdbB8zkStRuu7AWxqiokyLRI5YJ65OIOgHZlONbLFLe+aYw14Ye/abvOi7kWs5uu7
O7OlamBHxOnMCD0vx1cnckvnZIpd83Fi3IxBGiQh4IxHXF8ZJeG9JCxArVIrbEX0XKMTBZQTCh4D
Lk3KNMN9qotSJDcSyM1HsPOWYSIqxa/CC1TLgKzGvZVdsFayPZo+ZEZGAaXGs4Zr4ujRhO2tzPUv
AozFohd2O94dIQ2kc+lER8dcrvIE2EHc/t8QNn3yXAIaAD5Q1B3CXyjdrTbjpUX+ud7snLm1K1h0
nsHWcVADzR9uS+TdYwCTLQiIxL21axfhjHJxbVgMEFeB5NiNv9mINiqy0+qeVfT/Y5R4v/D+JRop
F+AWa1J7CSoQbv42BYzDl4QKRICZUfRQtZ7sFp7ogP8gV7myoAYX67pcWdLWjnO3raFj0B7iG9ST
9qhq+tlhCf36zggZa860DF70GO3S/XSrgEK0OoAa6c7YGyWmAv9vhJpPMEMWKlBRVEJfG+J8Prkt
ImnHFIUZJ4gkf4VOGkq8y+ureiJA9f5TJhKeShv74NxJ+d02m0mkFBMmMjuYqPc6YX6keKIdgwVv
IC7EWjxRlzJz+9UsQsMA5V4bBIE8IijrNLNJTMwi41Ubdj3OJmkn7k1ah0nml2d2uDApZ6a9lBrs
TJ7lLqfCz/x2X5+SPdmJmhhWLcoqZ4vb6tYM+EjcwFZyWkA0puzHBe97N2TfnMxQ3sfh4AHgVIIj
yvL7kKJlt91NENowg99Nai4/hI8Akj7P6NHEhxguEusD7m2gqdJd5agFZCfSflk1aHLD5lMoxYnQ
41bDGqtxKlBkzlBOjvzpdkEuFe1tsOiaeEVktgHKwHMFOy0mLzV26bOoRMeW88KtwBEDHUoAayDK
xBLHy2MDfTr1ALW/2u3N1vKsRq1CTa6lQLOLvwtbjp7iupGCOllEbaqrHQTDSCXRBgQOfcdx+CNS
15bW7iGatkSgQZKq+mWIDJF2i8gIN7qJTnFsMCMopsX72S5qjyiZiJB1dT37GAq6MlnKb2LvXM5h
2RBH0sFH7IL6sDLdsh/o98XpoJqU1RL5XkYkee6nHMw41912e3Q/7XJHiKQXXdonde3qtqzvdUUG
56FM9S/XrWx5CJAF/46OPzOmGi9NFFbSfpQCVdNlb6TzD8zF93hSIm8GTTftC/+61c2xoSkNxNYm
iMENzj2sGYdyneLEGB0ovnZFZLoSkbrddSubYzuzwvmH3qG8pzMrFpSYuubvtnR8tYa8TvY+JiWY
8QT2Vucv8xTwkoIhAM31uEJdeopRt/LUJWxUwI7WfRRadQ6ttVhwCVxfZGDHUGRsK4DWQDXBeSS2
sTMoc1e7sTEWeWCNBToXSWlk30hiJZCCLzN0uxpVr+YurrDFt6Wok5eu6MxedBNmpi4DDOuZxMWN
9WpgMTn3iRetH1FsJy6uk47mz6Sg5a5yonI6jkq8JKFd6OZwbPrUJgE4hZb6wbCaGb0qWhQbooru
egFAm2CAXtdB5AF5LJ+LqIueVSCtwgP1hOqyQh4gL6B7JhR4r3vWpiFgxTTGZoKcnDNk19QoillC
XAUmpdeT1zk3G7eyWgE+csMOe2BhWjVI/yHVdulRRTZROoI9we0WZOVqN1SfOrR0ntBXNfyBKQeq
UyYUDy1jxXc4RlrRpwVbyZbYPxRCB9fU+/qV9LPoIWdjVHjXQNEJL4FQCOXfH62p0uy51nOXFOXf
VbLU/ji3oxdLuuhhbB1n0MOJByo8dMgarlBcDG0Wacqp6uTuWJXkvpG16XHIZ0fUBrYeEDQHFTTw
68B0MwrCy2VqqNzh3BhLF6/K7VEmZlm6RtWiAxbQwt8liMUtEFpQSBTxcmEwgQDOWLZIgy11pQvZ
zdmTW9C8LNL4HEdZtv9dL4cAPWOkZ49toDrhorRslAttsqR0KY3wYLOkN9Yi4cLUZaLzgP3SZRiB
JSZdx8iBUCzkJjCdqjSadWbJQozSyuY1KdSn3pyeh4RMAJsAi3Z9bAKLHzH2DAJAInVKY4IO7LT+
a1lw461iL2r3sbGrVFEGseUeGBTe2ZiaKDKyyxWLTCOpjLEu4Q3FjY3m/a+1PTk3UPkRiWOu/d1G
lZUlKsCyOnivvLQ0wnipSLBU2HX8vZRjSDIhX3m6Pndb40GTt40CD3hdkOJdWhkMbbLmOitdR8nC
mu6tJvUl9Jtdt7K1QudWuNO7NMoKgQIrRCNQOnfFW56an2aglLpIubEa+/t1c6sKC7aVDcwZSGUN
gCJ4bRiL1JWaUmyrye6UL3EGfA1UFu1ntR6T75EMCPYf2EN3BEqt+HdVyu3nJkvT8SNmxOiI1VrN
lN2eQNHdz0qzfAKeSUu86zZXC8fK8HAPxKiPNh5uSu1oytJJVUt3Se37KJLQsEcOiaK8/m9mOC+s
8qEC8wDM9IbuQcbnWGlTECfq7rqZlYNcjobvRJILvTbqSCldO++c27ZNj1k2VT/S0cpvm3LWv+aO
0Yoo51Y7DOLmMjRhwZmEjpLV2VVPvYX9rJVuWxXPeLm5UyRbVH/YWCbYQEaFIgRAAHx2sShTKmcy
5k9vjYAO71nceFmchtenb9sK7g6gRQGLLQ/+Bx0S0dUC00et71ENbFlKbpKy8q9b2Zov0FKqwPei
qojnEi5W1Hk/op0MvjDNRli1UXRw6mj8/CdWMFugXcOhaKiXViLi2EU0wAqx0WJe0h91PAuy7s2B
GIzA/yOf4BUSc6mXcrN2YGJpIEiTGJ1n6uOn6+PYWpMP0hVEBGjf8NQWVqu2FBoLuDHLcm74amPo
ixvNaQvsJhL+RRAPtsaEpNJykPABAMEfFwRkduNQ5pWLLK16HMbMvCMgQRBY2dinSF3xLoe5A56X
TyMqAmFgWwKLgVrn5A1gj8jvKxOMLuWQvWipOZRuOTf26x9MpcauxTqSP9yWLl2ia3vSZxH0RJbY
ecrRJT+O9rEHa/J1M5uD+2mGzyNoE2ta3SQVGi+Hp26ghzrXXRpD7tQhQT4sgu206SDIZKEiAl4q
PKxejqqQa7OWZoyqBaIX5Pl1nByKnjqTW83zb2dliHU44/81xsZ+liOhpNTGOhpw3VrrUBqQdvWA
GlpGDsSmBycW9K9vziQYXUAoDy1qh9/DhppKeTtgg036ooClWYrSL2gDzhWwnozEdp2uNhNvwY1M
xB+3Oal48Ph4lcCZzh2L3TwPEU2gTVDO5G+VpCPUHUqQjsmpKD9bJRlsRsG8xaB6ULbiy7x9Kqeg
LEVB0FQc6VOZk+IlBeqjAy9A23/VR0sx/yDKo0eRcRvZIBT8UIw7W0P0NSjyrMBhMjtrPaOx85ux
K8COZzjNn/imgwI2lgBQBodN85mppuwS9NkRsJXUahxq6USCBndj3yyK7A9GhSzNVkHnheOLz6jl
WTJoQ6rKnUERpSb0tSuqOwCXH69v7nWlBesF+U/Gk6iDzkjjdoCS1CWeqBG6Bttpv4zyqPsqevz9
UaZtELVQTKeV0h0SCeenM9PXLE8nwbbYitHnn8A5Z6VnlhU5+ARTj04plXo3i6DsfX2g20Zw8wLR
F2I1f08eVC1vURhGobruk3t0vupPbdaqgpC85f0GsoD/WuFO6SxKY6lFaxGYPUyvxMOONUmhUuZ/
57rA0taOPrekXbpiq3aZIzFL8agMbm/X96hyonmkiAVM7FtBy1A0BfsZlZMVjV4/KVmrSHDEfGmf
eyqZbpLLpde0VRQ0U/vDaIbo+fpard9w4JSIkCjTYLXwXMvvsxSVFdMmCJRtCXj80ACm4ejxsddi
v6uysJSk1IVDRqSioa1TQLLk2Nxf/4qtGcYrOxpHGV0bcojLGaZO09RZ2pbuPMePfZEfZpU+57Ow
ewU/c1EY+BjrTzO89w9pnrQLzNhtNPmpiVumSY3fVHRUmRGAphkWFgUP/j4b57REhbRHLYA0dD/V
yuIPJp5EcttMRS3HzMf5AeF0g3oJ+uIZ8eLlvKlxR/Mywf0hLhvFcPVOr0NJGnF+K53q6o21BJ3V
Sm5ZSl21n6VFrj7TrAZbt1734Th2paiGu7WSuBEin8ChiyyQ+yIrHZsxNg1cCutB8UBClYdDA5nz
iA7FHzgNrrqAuX3As3hJyUibJlOTgB4uSKp6A665f2e64uwTEv2u9CBbUyh7M203FcgzviTXdVGZ
5wMt3UhDZTFx9gr4WKpM/YMzz2LUeuCK0HDF4baBtlClJhpu8Uo6KvtucN5wFBQ7S6sF1DJrzBkb
EFROdFyimJAqC+Fnpyveo+28nmUUXZwWxJJKJLfBnBAHXcuNJN/GxmKhX94xHhIqT4ZrNmkPkKgT
qUEizdlfrAFeOlpWr791adHctGhnugd+PxVxHm0dJdivCrRYkPIjmbv8zh48ppqUz5j44Zs53c64
XVyPPCID3ESQ/yPtzXYjN5au7SsiwHk4JVmD1JJ6kHo8IbrbNud55tV/D7Xx/1uVRRR3+wVsGEbD
jspkZGRkxIq1lqJIS5Mvq0cT86FxfAyj9o87CbRW1qFbG0QmfQSxcdpkpjNkikncmX/MEfKf/+TB
99vruIZGCjaEF0q3aEAIZ2yoTrK87xu9/jJnhXUc8gJAcz7I72I9mo9yYyRfFwpuj4v8OKkEez79
aee3bAQBkEyMnMlgc67JbtVZLlolJNUfCUafZTmrzqbWIe6m5PaJgQT602aACEjD9GBhjNTuJ3MO
vaLOTPhxddMbyiE4cF+Q+I2dc7j987Z+HQP660FDBp5QdelTce3UpjKQxGrOoHljrmh3Y1arh6Yb
gj/PLCm0AYGCu4RimTjxC9eiHBaqDYNzFX8J40BxCz394lTt3nTQhhsDIOMO0A0khDQRRGbZSVKU
PLvdFDkr347LfyKz+uf2vq2hW7hsaEpAEs2AgwYkVti3PJ/QUOwcFmPF7mRMh0hnzmvl0rCHnX27
Bv3hzag8gU+lLYHR9Ru+iU/OZEptVQy8TP3Zmw+F338mLVonNFe1t+rebL29EZb18heXxzMKMU1g
ePiuYDJzOrMO1JbCgin3bjSu6L9kuNes4CGyZNUvy/xrl1Lh+vNdpfYHhImcAdy2EOHyKgzGYAVV
yCG6oYEcwTnZvzTq9IX/ZK94suX61LTQ+CFDgdhN6GANQZN1nFfcpP8s6Q9KC0lE8tftBW24Ig0D
+Pu5LB3KjcI+jlXt9Lkh8UaM7YdBVQ7U0nY8ceNT4YOqSTkG+Zarzmxtx5mUjbwN+0BxetcxJjP2
a70bSjer2+nHFPXQncBiVX0dwQ7u3RlrKBU8hYuTovdahUQhTAi1SWqkDqQbBBDb6Q5GnDHAYAbN
SetzyI3bHtKPKU/OcmPaXmZI2afbG7yVslNmNaDOgk+cOCvscG6qwZBqDXU95G3I25enugc/Stbp
VTmDVPb8BGb2GAa0euXB/Br2e4nnhh/xC2weRVAOczcLThtKCdWwhF9QzzBValX3rmkDqJzbZSdR
2frSlBLBqNJn4H0ixhyOahkgkODm64SpbNRnc0h/Ip95pnjVe3Uuf89SlOZu7/CWC7+1uv6qN9Fn
jpg/twI+cBuNHh0rVxrKHRNbO0i1fH1yIXFBIfPShKoNZVtpI6dk7hpYeVTGEOXnpN05jBtmeNiZ
8IaT7lEzXVf6ZiWOxcVWqoBIwrFa0N0auYaHbwWR21D93pabfC8P2bIITBsxO16w1M6FL6ZWdSxV
JgCnFXu44uILLXkYj8uh+7jSHoURAo+yF6TRn1c2iN70sjFM500krKyjdLGbYgJY5WQGPD+RTPk0
0NvR3Fnh5gLfGBJOfzQXki01GApN2U9C21OH2Suz4nDbB6+Hhyh6rRVTfIP3zdXgvtI4coicOhfD
ffJXcWf/TI7yxEwa84+TXx/DYyGdb5vccPsLi4KzgAcDaVgkpSvBzdKVv60xO922sJWlri+P9SzT
wqZdeemP0hjo9dKwqHVAX2foTZdgx5pQCehOwDf3gLBbofLCnnCSOWFp1RrYa5HpDlC1iHz5rrwb
X+az/i/C8oUtwTGUsohCuBZWz5d+96fwkHvBGbWlV7/f2cc1PAhXkMPlR/dfhtAEnMjlPrZR4eiN
xSVrZn5zV6z0LhAUgXs75Uc7d6Vkfys3/P7CpOAdeSbPOZ5fuOV8CE45DBLF11WruXHN9+rxP0Pv
/6J3ye3CCoFycBCM9Te9CV8p6OamlcPS7ZsvdfJ7Cj/qpGW393Ijrb2wsf75GxtSh9C5bmPD0YmP
Y3iSyr815Aik9NdtQxt32YUhwfd12KSkOGADhyqsXYYxWzdPxhFQXX0sg+oRKsAnOZ6+3ba6dagZ
LLOZ/IaDD6Df5fKypbJ4jQHJbOJe7tAb0RAeGZRZlnfO9vrzRZdkfg2oCFca0zNCbonuSTmUQFtd
uV3+os48u9S//qlSE9hgXPmV1Bh/fIfSC7ahKDahnUAjU/DILiwK06h08rBkBO9fKNHBKKPqVIxq
cXd7F6+dH1PUS4Ah60gU28LiNLsfUUaAOlqncFg7yUejjk6l1u1E4D0z6uXH0o0yHmaHFcVx96FP
l/sZtmM1SP7YJy5XI0SPSS01PdUwMwQ5RY8h+D7K+k7mtrcU4eOodtKjrcyOaRqAm6b1rcn+qrc7
xdZr71ZUAC+0nJELI04IVqQKtxqcjvxwlMDlVfqTEdd/nFlgA8g7csAgDq4gcm1g6lJlYWMZavgv
tA9qku8Ucq/PDiYcS6Y/BHyBfPfyuw9BBbJ1wkQ/JScpsh+XSPbaKTkugeprbb3D73sd8hC8BlfC
X1SkZFHxtTRGeN+WvHDHxDa9RbfOSpHc0bec3cgu/rwddGFNFH51iiDNBgtrRiGfG1t+iPL6zx16
LUysuo20MRgQvtw/qdOkLA4woYx97DHV9mKa/Y6rbX2jNzZEnLQK9Uqnp1QhUFs8O4PixsUnyQ6e
Zp0pdkvauZU2HFtb9VdVGgl0yMRiy0D8DNqEnlPQ0i6fIPe4ozpR7MTsjUN6YcW+3De7LiNNHdbO
Vtn42tL5eq55NvnlH0fPCzPC59EXx4yaCDNxZLpaR9EhbNwm+Ou2lQ2vJhuywcyaMnp64rN8gFig
chasgBr35fhD1luuKc/uCKH0bUtbHwcMCOMbVPbWXu7ltqGdMpU1vuBao/FAwfwOUu4dExvehiDg
f00IWclod2Y3FhmVGk1e/DJqviyk5p46Tc9KlH3UIyPZ8bhNizQfqdygAweS/3JRqVpliSyBJugW
xSv0mepX4cc0rrK8o9zn7Jjbcj2Ax7D0cxdR4BNCXp/GBSRomIPk5K5AKDfPx79UI9urr62+dZmW
rA1VYhy0l1RgZcFOWkmUo1pCQzV0jIdGdDtiOTVjt2NtT80oOfdkbeYhWnTtFOf4yx/7Cl0w8i5c
hbxBREXFpqxnac6HrOzQ8Oq5Ce9gNjEOt61cj4iSnKwq4RpFbRqBonityZsK/EdEPaFf1NrvQ7PS
oVRHCdhPMmMBmzmhPBTK7eyNlBy/TmgePQ5RXy5+Wjj9p0RTp8StGW677/s8/xgE1Hp3fHrj2ICw
oN1vUF6lfix8inpKxlg1KbxTKzoO3fCSM1H259tNpZ3mGRMzZGpi91WbyijWVNA3YT1+gxX9Z2zQ
Rr+92RuB5sKGEDXpZyZZVWOjNbMVZZs+ZEPANGBgnc0pHHesbRwUgG4WFTADR6ZgdHkumyE1laTl
3imcqL9Lm7E/BM4YfMz7PNxJQzY+EHUbKoq8t6iDi4XFIWwHO9U5K9Ji/VTawZ9DeSf12IgymFjl
+uhUoFq2/oQ3r63ARp+wy1mNLtfKty6qrC+jklfdoZsbq3KnjNqKB0sqTcfbH20jDlwYFmI2AoxQ
cpbcDopmaYc8SdMj5ELDOZ1T6rX1mJ8kKWLWRzNhac77ZSd72Nxa4DAUc0j1QIddrjvVjMgcbLCY
7Uz18jincQahh9YuewdgdT4h3q1lWUrjMqHlShQxXcauGav1bpqt4h+105mIdtLoS8LavUwxCi9W
5OZsFInh397hrWNBmAPgtw6SQTF/ucRmWsBgOusSaW/ZafiQju+UcPKbYI+waWuNK65+FWflQIiw
h6EyIS+IsBR0wWxC+pXJ52Ues2M8qcpJjuHFUBhX8yXLSHb8d2uRb00Lp1GSRiWVekzLVWp4QWv+
bSX6sVWXY5UnxfH2jm4d/VciH2CT63EUAuaUx465SBjrVeMY2UzEpc1fqhUebpvZ3E5wAGwkqF2o
bi4/3BAicNvOXMWxrUdfsiqczksCCeogdYvXSmPyUpkTlCrjXH76F5ZtXtUAhtfJKqE40TdxN060
SF3JCixAmQnjVV6+qOoPJZinH2rkFP/EtlJ/rFWDUcR/YZxXI0AVSD6uiNpRYE9D1eTK1GrDPC6M
oHRoqhgZ9JVdlXmlHKK13cf5sZXrl9umt6KgwSVFgxNejKuj0vKrympZe41Wbnl2NOnHpAj6EUaO
vrDLz10fTpVHa7m0dkL8RgWWdzIdVXCjMA5Rp7n82MmUd21fUd9KpUH2clC5j4Ye9R+ypAZmnEvf
QPXAGtrO9KoXmWlypYWxyk7UY1Hb4/fb+7AVFcHJgpfS6bcA6b78MTT3ACNKBCtTsUqPbsl4SJwx
u7ttZevMAkm3yIyoE13NVzISmLXNa0hMPpvx31L0dZGe53Qvo936qOaKIuW6JgMRO7kl6bpSz/gT
GcH0oHbUSScQfR9TrZw9TXKQi7UneefsboUIECWrFj1UnXzVyx3M1CoKpWg9u4X1GQmIc2lk3+Hi
2gl7m2bodIFMVNfhPSHl4ZoxxizETJKXRy44QOmdN++NPG+5Azgf2n0on1/jn8wIAk7yNXAjVm++
o3EVfqoYJD/fdoetcMfADYIrjBFQbxGcjgZ1E5sV3eMkaPvD0NjxaRws2L3GNn1X1CF683JsfJqM
ofp82/IGrIG7A2WMlZ6KIRYx3o1lktSxuhboo5FBS01SzmrQ/bINqEDpZdsHJZt+NLH6LtDHU9Xq
TG+lSXPOtCn2IgPuJV4z/u3fdL3n/CSkZ2g2GYi1yOufv0nIILMZzcRg2IUhkSHyGBwzjYOVOFn0
x6fw0pCw7cMws78la1frwHey/l005i8ZAgDlZP51e03XJ5HWI5quK/qf/rSIt7LlpLCHipM4aT3Q
6iyLUDvtw2qu3YRXre3CVp+jMd7O1R72adM08ZWJK9BeVAwvt9OwpMipG1YZIblk/pitxh213Nft
X8Uw7JRYN7pbrJPZHtCChM8r5aco6zrt9W05zjIk+5AE/CiGKPqEXHxipsOhDZLgK/O1ELDlTCq6
lcyjUJnCP37XXf4MITgU2lJKtkZw0Kog/xmBCzV9I0uTdsdVr+M4dlY3lVWqvVejP0uWgW4a+KxR
FGlunAIPCsmIvD4s7+Zm2snYXx9Wl5k0R1QFKQYyB68Xp2MKpyrjpCAaqUN8Xsya0f8heUg19SXS
ECuzsiHxBieR3UiOzu1Q/hXY/Tc1h2WoQOAis5VfVdv8LnP1C2Wpgsd4IlHXnzvP6WHf0MrActXc
mRn8spknWhTFnyVT9eZ5eJ9He2KC10FvXQzjbCCNkIQUVeELyAyKXmMxaTarsNUYWvgU1FH8rNnL
dKDaZCKp65ZBuCfqKNwcPHVIXGVe4rxHEEwXtbtKvZLrMqxnt6YVZJzIJGr53lTnML03uqHa66C8
vjLefDUKV+BzLdBHJDccCVESwbZReIrzKvfXDnMC6Rg6DKsw/NB6zs/8zj4yElsjR6RBAmW3ng7x
ys5xuFrx+gu4iqGxXvFctnYZAuYliYxIm+mLxpb21EuS7uuzrB+ScOr+7IHwuti1M0GoYX9x00tT
hp4reh6ojW9XXxT9Lqheym5nJE24H15NMMTEhBFzzDzZBRNmZGZcaZSHk0Y+T7J21ynGXk4qBM0r
G8IdFKa21imtnfgmUOPZzQa3fUpymL4YP/B+D7PbD26R3hn//C9UsCIt7qv1NTdkAMFhelossHT6
XKRyqjd+D47j3AMUWFkG12Lrffm09rmrg/QxcDsvgV0ZHb3Qb3Y+o5gXvP4EJrgYrFjRwaRYl98x
agbIK3IHOMRpeNBNNzuW6B9OZ91f+aNHZJvP2s4E6taevzUpfFfV6mm861LqV1XtZ/3ohkvoVYF2
LmRqlUa0s8T18S8eS+A5QD7INNYE6HKF+mR2C0zkuZ/dhWcm1M6rot7/IMawdfje2hFcqcnjnLwr
TH3nOX1aIAQsH+PH/hT41dl+hkx1+dz+6vZK51tnhFoWEx8QHl4PP1dq1MjzIiV+mHTygz471nlw
bMW/ndUI19+rkzjMPoOFgOrkClllcIWnsZLn/gh9gEkxu3FQemEOzx6GHVPiKxFbNFN5H76OjSvM
Fl5+rgFZx7Ba51xLq7/rLOSUIoYmlzL/6AwWzL6GNylMG87LXSPJR9v8lIQ7WfrVh+R5CsqKx6oC
Jybp+uUvaHgAJ1OQal4gz7H0Ek+WE71rbBg8fo2h7sx/397cq0+IOd4DK+uKxvtGBCYlSZsus4y5
1uZCr/6qjZ31iHiulbv0woKwIK2pci3osWC8B811n5/DjzHIpzyABHBlMt27hnYNrkfyTWavz6o6
1EWmeY0fPAYfYzjzbH/wptmV/f9Fg3BnC0WkSZKGUmmaLDDvEA8GOam2O3eRmPD+Zw91OuXrp1Ku
qqgS+OypGelRyvfx2fiVw8oaPZlHTvuHPbK7Lf+jCfb/m1pP45vdG52WXpGGqZGrNXhpIYaz+50Y
vLljb2wIjwUd4CwIY2zA9EMq+eyMO892UZvmasMEp1OTrumreV3Fq7podWweHHc8rfpXNUzzBGEv
OTee832PbF5sSGGZc7ROZ8H58zoNfbl/yTCrqT5PrM3vD8yZjKfElyC4H4/aveahu3YYz9Hp9iHe
8I9Lo8Jyw7IDdLIazR5W0TNoNh+cE1g47uw9aNrG1oJII8mzuEVZpTgTNgPclaV50D39o+zJB03x
YSFIP5HjH5xPJtJSpZtGB8WrPnWedFd+3VnqupSLC5X9ZUQCunBkcbmqxQtVq6kmDZgffo8Hxdfv
NV87J8/rkTDd6dCXrkK2Avjb13Ye8tcJk2BauByMrDb6qV9NH9FTA89r3yffSdbgwYy92H2RDs2B
Vs6BokVxP59t7/bSr08mK2fq73WkCtaW9c/fnEyK+vBZcWV5VAqNb2HNS16Sm96LizHaqU9vLxXK
S6j4oLq5zuUZWI01c9G9+T7/gsYGuuGTr8Linz52bnyXQvyZPFmLpx8DuEcTVIb2wvjVrc9mU8xY
730mNlA/vlytTvd46KpeR8Mq9jVeikv1zAPPDaK9ztHGvlIJglsDTBDVRDEPNumHT3Kq4NDBg5b+
iKgJhdP85x/vwohwQoO0VOWCKpSX6y9N/bVt7+xdROerxoFwNi6MCDeflcWUrod1JSerP0VeemhL
r/Sas/RZ+lllrnoko+Z4/M3rb68Ldp06rWjV/26jWOObghZUfYfxEWkL+ZD50qfO7SAg7k7hcY8w
ZMM7LowJ5V8URJbUnDE2KV/yrHo3wwcbhYOP3KJ/+9Rd31Xrsqier6SlvDcFS/TVtdlYT4KWPjgF
wnjl5z83ACEOTXveQDT2BAMZD2V5njGgz/mhCUIvrL7dtrDl4G8tCK8se2pVJ9OwMI3PqXXsY7SX
djKUV+ic4Hqkqw5k5Cs/G02Hy+NaWrXjxENr4nrjIbiX3sfn8pN0LO7qJ/zwY+SnXuvbLppErnlX
++nLciiJ2U/lsfIcv/L37omNNdPsAf7CV4OoS/xsHT19pWs7E9rK/CG0odB1uk9q9vLHOwtzJ5gO
rt+1PiesWoGcALi/anh0tF0lrE9VYR+jfg9Lc/WIhFB+DcVcuDTPGA+83Fw1aGfTBBrA5nZ3LTII
q0x6syvUurFnF2aEGAWNUVRBY2swhur8UOr+axHBr26oO6FwI0G/XI4QprphappgtWM+Wu976xXI
j3jzA7Wi9kH291/HG9FinZUHz0QVFYiAkNO2sl71SjoYnp08R/057VsvJlOK9zqrW6fgwpDwoYoR
CoA+40PFX5KTeopO9FkepDNtsKNzjJ+cbwXJinQIjjICXa7+PnAbF0WHp+GwKpPvS/VtBC8Ya8C7
ErmYJRPbV3OYaV0UAkDPISINVM2T4n9unwCRn3zNdy9MCB+zlSNzkbOWh/Fv5Yhuy+8u8lWPaae/
g8pdx1Yl6kjRzxqSeT/1idbH8Vz5zl5LYGul8OfygKfwanMUL49IZ8dSEbUBvnts7533yYf8nPmr
DisVPIZsViGrHTfeXPlbk0Lg1o1ljEBq4MYf65/Ry3wYT+3nlbi/fFzZ+hPELH6P37Kn8sP4PrK8
4pDc7zGzbjn2258gRHagfWmIMpHhZQDN+7D7ZHXaR3ptpQcjxt6s9VZ4gK9yrU8Q08BLXW5xoxcw
QCeG4VX9vUm9PMvPUbRXEhT1V179iYoSJtbRR8Y3Lq30eudo1cSH7I6zN0j3ayZRnoIPwUtCFQup
rvy5876qHzLyfOc+P0rf9waaNl3pzS8QNrVetGleCn5BTck8NFFRyH/dPjRbO7neGvLrbCJd88s1
LoNlVxEyOp5GzbPpGF/qUZKrn//cCnP+4ITgXNooGoTxmKoB6wCIflJbIA3tx3jYOf9bmwWzExVk
OLQBdgibZRW0jGUjRJzC+anaf6fDTqngtXoiJBZgReAf5m/efWKpv4IIaNCayOQlgtbFY3D3e/HS
D/tKjltH6a2ddaFvXlcpSkNqlKUsJGy9TFp8Z9DvADt4Zux8uf1htkzB6kHfAsQhNrVLU620lMpY
RaqnBMl0rOBw91sY+D00tyZ/sPpsLziu1464h28NCmuTpTYNWylUPcREYjcIH0G8eLSDncN8VI/N
J4ZhwvxVmG1fiHnTNgO4YImBHFEovlxsVgfg66EtRdFLupOTj0Utu2VfvtfN1k33OipbB2vlfPz/
jAkZTBMpTtiULLTtnI+LvJwgEkansS92dnTLDlU4vh/an+rV43QOHFNrpUn1ZMk5WBoqvHV/31al
f9tRtvI+UGIWbJH0uw1bOFxOg1pR34+qF/dR+07Lo+LErGXldVNp+0YPzZ0TqfRQE6v9mGedunP2
ts42rI9MmFF0pEcjfDq9SWdjWlTFm+T8DELt3El7gxhbR+GtCeGDJUadFWOFiaiL0tGLpDF+P0jq
/JArHIM8VOfft7d048sBRyeQMNBEbUMcaHO6IVrUyFY8u3yu+8dOv5eNHTazTRPUaUhGVtEQsR4c
lnJQhIB9vH6omHCshvJeS534wGjYspODbHyh13SHzitkBHjI5eEqh3ZZxkJSkRWnQ9darraHVNta
DM853h7wq8jkzpcWNMnIohChMi8dCR5SddTr+DTP6c6s2fpDhQi1phQIDjDvSg4gRKhpKvIBWnTV
C2x068wMyMFz9stmGiwkYpnjv/CCtVXOF4JNAxze5arAUTSg2RzVWxjYH2a4VdLPirOndrz1dVZO
4LV+AFZFlHXIjaBVpoRF9W3ijvbnzNo5oFsFH1AadIs0njVoQwjbRixIy74guNaN2x+i7+OXHBm1
8LH8hjSOlyNZ3T6E/HNPIHKr2HNheHWbN7dlTQxO9BzD5uPkL76CRp71xM1cPf0PQoBb+wgBGSyb
zjr0Kk5Dl0UQLolUqTx/V/HW6UHzWeTn5Yl0EPUh6YP0cjtIbNxZvCPWtzYiGBRVhfxMKvTOjIOa
ayTtkOSagmetYUawLif6LobU+3rYn2+b3AiEZNbwHkAfAVZTrJ4VcsPaHUzm4ejNkXlSgT+n2Qhi
7A8509cM+8KUsLq0HtI4DhvVG/Vj1L0oSAya8U8tjN3bS9rqSnCSadpCTcElJkpwT0aTSqk2KZ45
IleY/ipL5TBDyL3CQxwbMFyzPAaDfqxkYAfV3iThVuQCBwPiFzDMWpu6dNHQCAapjUesD+aJGQS3
TuaDEu2N0W/c0bxUXmE3XJKg1S/NGHOXxWPP6Jh+su//U5tBKP605x/bm/lfO6KDmEUO0Be0FHac
b2snq3NbP/5rlX+N/hiXsnoIxXDeKK/gWuFaUYvMDBunVbzgMX2SD8SU++GcvVNO9V3pR4cACFFM
53aP9E5k5/uPZ76xK+xl6xQpxcpOIdfvjsWD+g8kO+m9czCflyflRN5frT3j98ZeGN06fIDraACA
JsRlhTyrD3PF6MNM8WQKNsWLc0Tx82v4+Xd+V35A7NNL3zv/qmLByYDJyGG0GlSD8ArIrEmSGEam
GekOsPu61XHgm5rvyYXO6/46d7u9ya1AakIRAyECyc9V2tpBsxsnuUbv806/l1y4xN6tbB2DN/qI
qvrZ/b+6J+gUIl7GwKOKHubl6QAdmIP4N1nTXfxkHZVzeAqeVxBacnD8vYrM1ol/a0xwHz1soPuE
/dnrs6/ZOlMQP3bjztWwlaiQsK7SUYzfk7FcLigwR4gddF4YYTYe4e1zrfwxtx7SuTrYjebF6Y69
zSv+rUHBN4FN51QkAuW1k93dmV54QCYcPpf0tEoKBy4quO+zx73229YV+Nas4J0orTREdsymceC2
yp0kVX5hBF5tEHf20rENv+QMrOT5TIUwrCpkE7RUUZ7NQGyUJgXSujqG9vedu2jju9Ex5rkHO+3K
0SasJ2qKBew9gADwiZXfPfACPil+8t70rcf52D+0fuDaR/TffXMHT7v1BVFoJUHnAgeBKrZGsllu
pzFldaMne9h1iaa/qmNy1L+rL91hFbudFc9K3HnvbtraVy7gV8lbAOEimsmuJXgL+0rzIhttHuOD
3n+9va0bgZMABvUJWTSlGfGGVwOntQcJ3MHSJC8Og/vurDZP9TInbpbQM75tbQN6wBsEZgAqzvjJ
VfyyE0POO9AXQImUo3oIf1q/V0VMlBhP2btSdZfDdAi9+nkf9XC9k1jGf4CErQ14cXYCQHOhrMwS
3mCDCQvn/Ive/vlzgfr1OhuKl4C6FhOWLgqkLiL3BBWjpOesAt66skn5O5t4/c0ww6NhVSeDElEs
qC3ypIbjhBntfXTqfhd3IHR9pOS6+zFxYeo0TquopvZde7lteI2+l0887JLdMpFO5ROmtMvICbJP
L7LG0Tylsu+WUH6pouSsjNrTmJQPRY6org0RSJfKd7ftbny6C7vrfrx5qujmKqBKUZmhRaRogw+9
vfN23V4YuGeohqCsEB9hmSPD4T3YmqeX6Nya2e+21mI3D0D7LLB7VcbzsjAmnafD6fbKNjoQbCkI
fd6qBgUHkflBHwez7BOWNhzN+8Hvz73nZN78ZbqrT3xR40fvO/fJzxnatIN6JHU6nvfgYlu7u5bB
Vm0Sih1ihylooqAe50j3jFD24hy5u3Enfl7f6mA+6egwPrTCC8SjZzO7qyqZzrEAq6/0kVsrBWNl
OxWBjXUwb8DMA9cPlRsxSHdwhNuZnNNe6DOv75AhzHYsbKzjwoKQCqF9pSWwDxher4eekUfowd2Z
jboTI7etcM/ReIIAQlQ9GpXarDuDEV3FmvypmBgpa92i33khbOCDaCoweEPpBIaTq0jsMG0wpWlq
ozIX/5MnEeJ5P9UU35t7v1b/6qwfo8q8QWr7I8NcxdC7c1J6EcgopaWeo79PGvCsjXMPA7c3MhZv
BHueuXHv8htpfSLYwfjM1dhM0xhFb1ix/ZpgW8/Se92Tvob3qdcciqfoafTXPLt43LV7nWowKrri
ASj9MA0l4omkuY6qVqOTsDJBlvfDB+oIXnygYmu47XH0AfN71aP+qXvcTTWuvfjStOBjFIM1ja9v
eivtnzO49cf2c3RMve4AIT5N0B/7mtt7Jtfo+Ca8Ln066XGCSYIDEjfpN1pOOyfn+sa6WJX49OXG
zJpsXVWXflbN3tcsXGuAadBadk7PzmLExtww0EGIgsT0miQ7kA/c9VX8x9Xhy8UI+TwiQ441MxLk
NdULgR3JxPfmvKd6vPGSvrQipLtzg2Na5rplfjK41DlfnF+J5Cu/4lN+1z1lhqt8Dpl03vX+rR1E
AgJ6XKpYaKAIt3xL57jJ6tHyYulZzX4NzR6vzfXDZE1cyNWp3sI893rq3/ib0swpLEqZ7cEh6LXZ
02x8qDTDc4rOTZU9SdKN1VwYE85TOhWRBOmJ7dXwOQS88TLpn9t3+AYYhhFtalRw7K2Uxq91nzfr
GWK90AfKx7wO7NPal8v/jk+6m78Uh/ldc7QPt+1tnKV1Epwk2mDyRxXpYie0qDKn121vSaWDYXxO
FevUd+cs2S3mXKdFNPBX+QKmp16pDi4DQ18UoQbJvI0Lyp7+qH/UP8ESTbaZpm74wzmAxIYONXND
r3+O/b0ofH0PXloXvlwdKF1TMo3sdUZynkLLl1PpDna5neRyyxvfLlKIfnnArT4kLDJVETZ6MeQP
Zni27fedvTdlv/H4uViRIXRiOssIloYRGa8BGLEiLMfDdBcfIr84J19sNzhLH0t/Ptfv9hL3TRcl
+aLfCfcIfHPCIuu8aORFndnLo3maDxGX2XA272LPOukP1WlvZHPz0/3XnKhIWetWBc0c5nrgvmPy
jz1rvhHtPiY3T8LaOFlzaP65nv03B6+FIZp5KT6d8TwfyqfqWD7mnvpifVwrftHBuvOl3Qqcun6k
y0cQH5ESBO9lJKKhHrk0as6ODFCftcmnMnNL6ZB+clzTq7274d1wH79UT/EH5zAeuy/9nXreKyJv
LRkQ3Kortgqfi0muVitTP+eK5SnzU5ydgij2nOan2u3UU7eyw5WhBmQSbPs0W4WtXXKJSalZtrws
dseDSfHPPlW+4U/HxeffFDc5xqfgXFi+QVflL7Avz8rOb7geLYS1gebeGuIogajiaGFnxOAqKpQE
Ro952O+8yF7nIhj9CL71KlON0WGP6HbjPYbUyTptrFJigpNRuHWzuOv6qSDjbOk0AAFrP0sUV7s7
RHAZxnhvvvR+/2A8jr7mWT+rU0BmWnye91AD15cWzoUk+EoeD7uLWE0bqKLLWkqtLs3NwCvD0jop
Q6/spErXp3S1AsEu64SLSGQgVYdxkbQSA3b5Wym+9YbkUw7dua02l8L7FhbktXAggkegmGRCoLQp
O7aVPyzjs1os59sX4uY63pgQLgpLjowcVw28ok8+pJOEQzYosZjmIHm3Le0tRgij5aA52YQMHaVj
UJERYAB7aqJ/Y4RJkFe4DzUJoT6tjqE1KpkTeNl8zCzTL9o9PcvNZbyxICSwiAWjrAMBqDctfezq
mfydMemdVVwHKpxrHTBi/npleRBsFFmr6kOm81FKmvTa3EGR3sQJl3kD7m+R9nZtz55wcPOlnIIg
0QJP6yXLtSOHMfp5qN0qDh6yud5Lz7d8jqyBiiEokZW+8PIWaJRklIsaT9BMqs5jicQTU/PFn9c0
qMquusSwLcFEIHJyLGhkWqMaSTgcfH1lmryUWfzHCRA2ADhQk9VQzNPXnX1zi6KSZ5vSIgVeb8nu
3C7eUhroPJ4yO/e0dk9XaMv33loTrk9LjhVlDLA2ZdK5K+oj6hjfb5/SLVd4a0L4NnENNiSQQwmW
nwYkSnLUGCCQ9S/L+PG2ob21COFACjst0ksMxVHjuEXufJRifad2tmNDzBnzsEG5sMZGoEaPetFq
bk63wP8/LURE7M7gJ5Z2wkjBR0mV8VhU8s//mwkhHqD/JBujw3e35OSTtCRo6Go7IWfzTNL6ZdyN
qKOIoMyoNPIcNSnJa5rym6mEPkJMP+t6jzNmz8z6xd6cl75pM7k3YszM2o/Q6H53RfKL2ufOhl2/
S9Zj+d/VrD/jjRmj6lDdMlmNnlS1Czvoe0UrnyxJubf06DGpjv/i+yDECPMPEzdgni7NWUuS6hKM
Zp6UBtmBlhPDDcPS7wwZbe0ddTzQHCRYK5fbpRUIv8w4MrRXK+9QpYpRqslkc6e2uWNFrDYVSztk
NE4kz7ECNy2YGNeooOh7XMprHLl8CRD/wXaCm2bynhbd5WKMIYv1qsGMHkCt36SF/sUesielgZyl
b9LyMPdQ5gRLFR1uf6tXcNuV5ZXRG5DHCowRUgSAlRaV1zD04y/GbwPlQ16To5fdNVDie4obHlJP
AVqleO2HKXfRR/RjRjimg/PP/mTOxtuSbXjzY4STndqzOSxzFIJ7vqv/6b8ACoaEBC7z9tPoq4BN
9kYmNqBrlxaFu36KEMzqJ5ZvPVexu5Jy5CfzYfzm3AP0OP6fzQlHY+bSNPqGBSL+91Q/td70znz5
XQKkyX7sAXfW/9etLyuceiia/h9pV9bjNs5sf5EA7curRHltu9d0lhehu5NIovZ9+fX30MFMbFrX
nOSbAQYBAkyZVLFYrDp1zjSXzJZpDw/AnRzoRG47z8LtCIov8ODhkwFDwpf30OaVhinPMKmEPKmm
wbM8WA+BHjueCMyxUO/APAFGgPGKgbErbYDZKecyqGLMcef3ubWZfMxd3xuf7a1+bzpufXQO0dGO
3OxOj/xWOAu3vNDf1nm/lHJKFQnWZxUP9d6M7sLc+Konzrc5DQS39ELEAbcgSFTQ1wYiWeY+mw7l
3NZsIQyJ8pEyD56mvejClHrhUY79PLPCVnx2JSRVxNhWYYU9iKFtDNaWx/a5fI5WrXt3V/SYzaRu
iwFrv9swlJdIZ3D5g579AC55a0CSZdIaPwCCFaR+mQM3eM12EV0No9cc6g1EOolZbhIQDkFj0RdV
Phdq4pcbwEVcVYHiaVvAfuNrgGWjAOMbnzMvQUlgYLRmbrA3OtImJNqJbC8cTOw95AzAMosLjEew
GnZH87a28YUhNOWqAwDhmbCgtehGjMkQRHN4NvHDqFMy2LWVS/jAO+eZvoShG4GbwPGVNX1rX4HM
dSFIIogHC2UWbOqZUW5Ti96Z1VKG0fBN/Tm9NYAnmaS4Q13X2oWevpGEKK8T5JyLchcmuTTAwQsU
wiQwKe9Oxcidvp1W5krei2L3dRLFSE0x9wDBOiYTzhkq445SuzBLYtdPcvrQm++F5rht/b3tBTnH
tX+cWwLG5PJsQiRXsdMUlqb6e5F/HeUvt8P2wqV3aYC788sZEd2i6JtNUr+eo6OefNE1leTW+4gY
GmSSa9FnA7NiktU/D+Xmb8w7oJFAvQjYHb7wWLZZ0jlqWBF0aw/FFBzk4atu5V7VVe48T65Vpcc4
aP08nDby+E7Lxr/9CxY2GHQSYM8AWACJDw/FRz8kqKUQckyGkoPeQR2+h4FIuuJ0+V06Jk7dmREu
s6idqcoTCiPIplQUPlG23oBS2P8wP7rtqe+7Frmo0CZb+FlUHyD9NyglbDa+HQFf1s2A4rOWb5r5
pmu77VNGmlnIzrFwNNA8YWVsqMJCs5bzJ4z7NxhJGoGki43OpZX9pirBCjKEm6wvvqD1kgsCzdIH
RAUQvoMwqgJJd7nOrInCNh/lgkAUG8jOOgE9paX9+THUVAQz6FUwOjpeWMuiUzwHpVKQQgXqXhrS
jVaPj7c9cekowggrjqMGj7cS5yXyCNLQqoaRX3BAxa28bG348krz0b0RnLzrOwHFaJ2RGGLoiak+
X24biLSlHgrfBWmsfTE8ptrOTgQLYhGe9/pzE9y1DnEG4ALlviAzepb9IaS7htoYaISkdZl7fbwW
7N+S66ngC2QgMuDYeL3iWTFpRSF5C85AbTX9iHeqB7Y7D9fBPaMrZNgKupZbV3SHL1x1bC9/G+b2
Up2sIOp/GVYgo3JPSeZVhB7T48mqJ+Z1WtxaA9uHzweySf5G16O+kgPoFJHZ/F6C3DYKn8J8l8r5
ygZDeduJZCoXDhliI1YImllgV/jsHl330WpVKSeTVlA/RYvBGzVNEIoXemBQBQdAwMZRxmijzB1l
GrfhFMcdmpW7wZ97F8wIGC+o1gBSR5sATG3OY/YCjOfgy3toqetQMxIk3AtP4IufwE+1haOZlm2O
n9D4CdDoIGcIN9oGDLs2ElP0N3eS3+MBLK2LF5U4a8zX73J/PBT3aHIIihpL8QAzTaBtBl4CbPz8
1dSNmj0qagx/fhx8C3uReN2KHhlKSBLG7SUnvrDGRZ84mmlb2bQgNVFWDUYAwn2z7jej1/vzW0Yk
8hfcdQDvna2Pu6HAidE2ms7WtzYZ+5+fsfU9qa74ibEQ7S5Msb8/uwwhh4QPq2NxHR3oY1YM1Jet
1tyUkKH/8udhCHzOgOmieQx1Ex71Wc0Qsy8s2GpJ9Tr5xp3iRiT4rt9ruxSzFPrG2Vqk8kUBfYEf
AduJ3i1gzoxmm8e/WEYxTn2fsuujeGWtxWA97Mot8OQkv2dvOdMFYj86TkR100d7L07ATwA2LuJf
/AQWts62uQhnPStK/IT+I3zTPiYfkHY/2ELWdpXpkLXtVpY/7y3fvg8fZp996OCYkOZZ/eyQQhBN
lkLWL0Y0BRCaKxn5OakogNt6AQRz8YJ76EsUi5AsS17FhoLwgsN40BUANc+iMpRDJyc5hkVpfzSS
5/AvoPr2afLoHyPc5dLOjV6NgZ2TFMIurS17kADxbrvswm0CPCSSDvSmLdjhTIQtuNHbIciJaszf
lUIH2rucMHBrfTaapvTkUv1oa/kvjELggk3BIsABsHXpK9CVbexOY+5aNRiPKcAOGLbpfhjGH2HR
7WNFfe0LVZDHLWXFYKgDUh81TvSkeKE6CaRaIPLHPH7jtxISBAeTR+aDeW+70100s5EL6EgLGdCW
HOXcKrfBxSzVuFZglVVYWlwgqLEYx9Eb/RrsPs22uhfT5C1UVdAmRWtc1RgZPULR5QbPQZrXyP9Q
tSjccRU/NUcQAiD9B9kDeAkxkgui1fBr+6Qm3rQXPv8XkjGGJsPHxbOKUZ1fWs8kEDi3wQifemxV
t0c4AhFbi9ijIxb2u943V+XazFwbU4sUIGH3tkufGgtcKLqwzyWfcVuosTVHFQm+KYUbb8A+B5rX
XfTC7nPJs0A65qv3WbhOtrNPXS8m/RHhSBCElm5VZGfotIIxHHU8/nWitZk0zbJR4TLoyXAcPjG+
s+AZO4/h6+weQA9ye+FsX6/WjYlgWAVBA9ghLvfdmA06B7ZWEbt4NSBy3KYvdTT6ky1I7hdcGu91
4DvwWkGnmoeTT4ldTYrUVKQp+8jtCzq7xWAfVFrXfx4owCMFbjNWbIGMHRcoKkuSYx3URaSQna0a
aZ/idDiOMn0BDWjrxSDRRuVFtLyF2wMlVzz3GEIIOHYuN6FyNstaGlckVqbXQMte6ahtbn+pRd84
t8EtbJioosU1XLQlmAJhbMTQR1/VPiPDk1HyjISsUEsfjek3YNwSIktAe106B4rVhRLHeUVUNduF
cbGL6juaPd1e19LWnRnhU2hqNElqW0VFpBLnG826V9A8C/Zu4caCogGKKmAvwmue58KWnNoowaeG
0+1I/eAllWN1SCfQb+g+2sqK12qfB1Ho0dDQy2/4llMpCDCLqwRYFi91jO5h3uFyK9Uuy00nxy9Q
O4hktXiCqaL8fymEIngDTY7GMyZcuKMs5XEamzn8o18lxxbcBowx2PyagCmxR88t9MwNhoHJH+tT
GIxMCekrkJ0aQ1ddrqw0hlrTW6MkkvZqj1CBbz5m5cuf+8i5DW73AkmVlFKCjUGRvjVpsxuK8ftt
E0u+zvhhkdtjJVdgNy2rxr5JnJJAzN4zs486wUhuLRqkXLTCqg2gHT6NqF5uVmo7dSxJc0lS7VVq
GzdS7kP6F6EW+TwqXPABkBhxm2UmSl9F9lASFWinSd9FM2RezE+3t2uh34rPjhgLShJMquFgXa5k
mIOocnKF1SiNj/nkaxEZMf0HHsLcT2xh2YQFG/6mYvoSGBEFrfiVLmNJIwXSJVOJ5x+b1UzWwyra
lMJC6EJ7i63otx3Ony0bBF4GXmWkBxnJluFMi8O8TVfqQ4Z28uxZO8Bq5VWzBQHhZypsVy56CAi9
WIEIDX1eLoTmVAVhMQjjJOWubx+hZeVOolnwpa0EgSUAY4CZIiKx33D27mryMTGjCbcV20pGNTGA
4OU/9OSvQcpMYPK3HS6p68oaGAFmJ70biQQGBnP7i3BUhEdeCn2AqcLjAVhkUNLLBUVaEmCYHvWm
EFJNkvNuyZ9yu3R1Zz0FojDLwijvh+e2uM0rdUUJSjOGnss2WGfQGJlBKFG7jD9D1OlcwAFjA0Ga
dSrxMgju5brsOrPrOrRykkHC5Wf63VnNdxEb3Pe0Qwc6yngNFLI7riFK4BUvrNITEhEYeWH87fJH
cCfdHGuoRWRJjTdQ/IQyG6inH/N3bQ9lGQ08nWBSjMBtA7phIiJnXnp+gW8U5CssJUbnjHcgKUr1
aq5/nflg3Ia7dhOs+h0DlSSgUPbAv9Vh5J3cDm4LlzXDigLSgpIMFNE5d1KHoNX1CmZzCXBrY9dP
mSBJXUrmLkxwXtTgYAYKhQnjvif2Dlf1SnoyH2KvfIXehIe5Uen77UUtFXyQEuOFB2USlPB5FOc0
jHZTzz3uhXX0MsKPQE6yKbfdESOF29aVDqOv1Rh9b9fdfeml62IjqnwvxB3GLYXojRoLdpZz57wM
ZrmQc7C2mpFng44OOl8A6PRe1nRuEb11TXhQzT8UgQUZDMreDmiD8A9a2ny0w/DSoAVhhq2ucuA9
7Ho9gzbTVWtJUC1YchvYwEAUpiIwzcotLxnmJhrnCBzUcb0e0vJuLMPt7Y+4wN5j20hkAe44Kcvw
rWRDTjo9bR1UwaAO4IJIfx975rOxM7yEVJ9vG7u+ijARyd5RyFYgQ8YP+NvQZgtqaJIQ2jkulda2
jrmrWTD0vmgE7FhQOUPRGrnxZYizGhO6TS26WHL5Idu9O/YmqcI/plnESs6McCkRqIXbrE5hhAYH
SwGFhd64RmIJcvzlpYB0AW8lRmbMLSVXM9yF0PIjjm7f5WH8MjfSvhRWwhYCMlbjINMGqxjcjPez
LsrsyeqxGn2d92AicLuR5Kt+z/AS6ROYArc9qvAFjtW96KK9VocDP8C5be4yqJU2+tXZxDzoix55
I5SiifM52RXAv8Re+lYR1qAeWh9B7JPoQryuVoCdAJ1icGXieCGBvnQWNZtBDGFlBclKBt0qsg+F
hpDBqoZ1og+r2+6/UBFD9wrFcVTmkVnCOy+tBdj+spNadvuMd03j2m+UulXoDpWbrGtMQrMIFrpx
6covtRftRKtduP4ufwB3/eltgtHwCmnNuHI+rFUOtrp+X2+aVbaV1rWb+uUnR3RLXKc3sGmrGmQE
wHkG9b3LRWtyGxS2jfQmOGAY0Q2Pgx/v2QwSKvO4LxyMgCte6Nn3yUPzEK+EaL2FQ4QoDYUExpeH
0VLuEGn9nA55hwCn4WKU/XwlHcOD4TuHiSDJArV5tVdEQXXBrRC1WWHqhEAyOJt10Je1ruFDyzua
eYbqfkMmCfhRR+hT+zbFrnHKrETUSNfXIZPLM4BIZM0moCAutxoTL0Ht6N0JcgHGN3trrFkaLuLO
WtpRHAtY0RiHHT9MBtu1GhoRbnvtTlI/1ZDm7ixLlNCwPbpMi7GYMytczpQCyDEoBUTV1MeeaKt8
Fa3wGgzhqCiRE1Eyw65SzhoGkzCNAhgOSh08wCJQIqUwpj4lcvGhyWiit6HrlFAg7I/5JILaLwDF
gK8AygLidHi2Ixu+/FCVNozInMYU2nsjAbR5o29bFKT/hoadaeTg5IETEzU3vuAWBp0a0KZNST6j
UOOMbtqF/pAYbiiLyBsXHvAXtvi6W1XPpVYlsAWVen92Os/UylUbBKSZHi0HIGPAVZsUyPWhX1tB
7+kNxK66UjSGL/wdXNkqBNuaHsr4Hf9kNBuGNBy9EjVvcy8e6F4K69hkPPJBdovBNj6tiajejUpc
p4Tx5Z1otJD/0meo9WBe/pnxncqu/K5IbiUc7Fw4ihemuUNSJdYg6TpMT8gQLZA7luiqNorgLC6E
swsr3L0VJ7bRVyOsUOOjnzGiqsuunrx1ztc/vyAvDHH3kzxnXQhVCLjrHZJdUjSutWKo+9JH7/qp
XUdHdlWwR6nohbawRMwFa6BaZD0FFGsuT6SSyVUST1JEnDbyR+lrnU5uMlZuk1Xu7UUuRBoH83XQ
+kAbEIAxzpKaOEOPoScwqyvlU9i3bl5rCTrjHdAdRu9T5AW3DS74CEgO8WgBVBRlXL4FlM5VNI9Q
+SUmNPnKbaJ9mLHgwwlMnIA15/Uf1WnoOMBEZezleGM7UKcEZdbtdSx9orN1nOpsZ0ZopjZRCoQI
ScoPvOzduGr83rL8OrbJH1oC0I4BCLFlDAfHEzv15RA7SVRRomRWWWJSqZNDEvVZBqIgtZ/jjdrJ
mShusaN6cQOdjALfhwSc9bO4sBWH1G6SsaZknrsj9nNnyJPgPXn1mZgJNNkhZ4shLFALXDp51SYJ
RociSC/XJaTwas8qJkiIiojcrj4UZ4YLSk4cjbRqYnhDG6y0fH7VM+qrZUBaVaSusrwisMEiwQR0
iy+sdH0wVY4ZAkyeVYq5d6akQR0ttKm2H2aIP/xxrQ5LA5KWcXNjhB1dkcsdRDsV5fYCnjFBibgD
PKnflUeKSp24f760i+B+YEJRTKlJ50zlaC42qGTFpO6kPPMrmaLW7xVZVtIOHw3CNqtRHapxddv3
r98IbImnQMGG5tDDvVxiWlOQANYK7sln+1FbZT6Q0P1GR8sHbG7r6oXVJUVg4aW1MjIszCBAMvuq
adwohV30AdQm8tB2R0x+OTYGoGxp1VY/bi9vyWF0BRNCUORjAwncEZjprAT6OMZEVkZllaXyYwNC
D0yd2A+3DV0/qrGP55a4UxBKwVDkIHs9ZQUJ2GReGRYKMCTkBcqT7gJcbq4yIJNdKuRIvYbunYwz
YXnGTYDlXn5E0446B+qLMZopDAaF18cOzJeta61VglKg6Pst7+pvc+zvz0IzPHiUbIpd7dLnRLJ2
3RisR8MSuOZShNTBl/bPopgXnVlpqzTSJ8RmEin55zirD2ixiYSjr25ntnEo7wE5Aoo0g2eUyeVU
KyJ4H6nmztXrZ8N+t+3K63t0km0RqZfAGM8nY2O+SpchwEDAJuUVFRoamDUKvhbtFzqVghxuafNA
xgj+DxPQZFRtLzcPjCNSVs74RC0EzvwgNKStWQ6d4BNdl6Gxf2dm+BlVxWjRFjdhRp08RffLLWto
KE9G4w4f4CSW70CpQor322dtKXywSX8AC3CsoRDMrc3UZ0AL4BhdbLpdvAuyiVhyg2ktQW1RZIh7
YIPiNUkqs48JRJIetXkPQrm0TA861DNvr+i6acj2ERVtkJgAegJM3OWSGmtM5bmSY5IgbFTHCdxK
nY/aWN+fsEzmtvaTB4gURgQ8QXgSk1iIGmMewSck5z9BvfwJc0cnc4rwE+Qd+lIAQkND9r+IKLCQ
e8sOF5I1o00Gc4QdvLZ/ltvp27xn1FGjp6WuHLn/AWp8VZLiNpeLjnKOQzI1sAi53NcOU7ZMDtTa
qZAlFtVKFo/d2XfkIqPutEXXZDClKXh8J4dKfr7tKSIDXFDUJWnoqhoGSm106+qjFaVY16h4bre4
0zXoiRGmUNMiyrN5kNJVD5Yv6NBLbk6Sb4xGaGp3GNXCpBu4ZQnd5WsRZZJojdyxs40xRqjCL5DV
nQKWY3OOBG+LxQuTseSieKVBWJg/b61cVFYWmgiPpL4bXq39uGeAZe3ncC+uGLDfe+3xv41xJyvO
QBYzUhjTGvVNr1RvdOJVTDH4Wdig3lK39ZAL3GTRJKqvjopAiekobgulbrCCMEQ2maSNdK8aow20
klp7QzXJ+6xXnZ9FF4Z3ktXRvwnOeEqBag92rxCvxZjkhYX+NhniaI1arDtbz5qikngW3d1LWQjY
m/+1xB2FPq6copBhyQgOpWG5Vv8NyFT/9nkTGeFOw5RR00wsGAkjDLFCIa8ClSne7retXLfl2KE7
Wwv3vdLB7uKO7ZqdaodxCp8yje40FPHKCbNfoVm5GM14lOcBFOpNHHlgsP98+ycsHrqzX8AlDHkc
S2VWs+/mPNdl4pq14DEl2Ek++6mmpnVKYOWI3s7o90/DZkLtpe0CwatXsBBeM6eyqmgoB9iZTSD1
olfN/nJ7p5aDx++tcrjzHMRy11Y5tqoB9aGJNng2bNWv3Wr2EQ/L1SSUy2D/w6sAcmaQuzKhb5RR
J4HB4id0qIC4aTfqc0cAIUIeIKI6W3wRnvkiP1CSUeQ8WcM8wYOeHGbaUBMLf2hHBEiFVIAtobVv
uYlImHzxuyEPR0IOzlawOF3mH7pZKFWZ4CGa6tABUtAmkwQeKLLA/v7sQaFpU4IWPrNQNm9TSl9i
549buOwcYzSUkcMAPMe3VpOk1kfazCztTl09cFADGT0l/F/NcOGChg3EHEKspI5qcMnr8T2evnun
DgWv2sUze7YcLiiMTdZ3VMVNjNlNNzOeTfqpyR9vHyf2W3nnxhuFEemAv8/mSSckwwgnVR0oicqA
unbh9Pt4apPcnYMhecxypdt2VaJW7tBGhqjttLTAc+PcHQLGG4uxBFMSxz3J8ndbgxRA9nZ7hSIj
3B2iWlNsmXlPyVD36artoCwQ0i43QFOWRgH5c2Pg8kEhB+cIUwBcHWmS4gR1uJESKzS8aZhC0g4A
tVWtCHe9tCqAosGOhwYkhjW5J4s5ZdZsBTMlqrmXk6Oi965piYrAIiNcqA3bQU4zpA4ER+2bNWkH
uUdLIK5G9/auLYWG88VwwWd0nMKOMhnV2CL0Rutr2LzcNiBaCBd7hjlppNrBQvok3UWS4Q8mdQ2I
gd02s/RiPV8H+xlnIa6VEj2fEqwD5TA3jhN/Vl46B2CVoRGkLKIFcSenl0orGGVYGvoYBLmD21fg
01fe/7f1cEenG8w6h7QvJWmdOW5I5cKVJOObFAO3J6WCzGF58zCQi84QKvI65wR91iIFGxtKaGHf
obRyF6bGN6cdvhXBLOrSsB/ORz1gEgHjthldIV84kfOxjSlI5Ig8zEBxf7TTttdWdrw31D8eHcCd
dG6KO6hpjrOjoZ5M+sEh6HoBkVisb3+mxeOjO4qJaKCCyosLOj3EJQtICiIW5A9m0fhGpgrcbak6
ge75vxa4RTS2UsVVCAts2J5J1w8rQFiE6O1Frz4zw8WbdozMyaxUxBvrPa/vh4KSUaS6vFg0O18L
52fgKRg6ihkjrKVhEinQ0AJNnVtsm22I3vF/qICIvg8XfewqSnBZaPQ0bI36ZhG6Y+4GW+CA1yiE
oN5D8rVouH0xTz5fJxeMNAkjoNBkws2+bV5Vv1ozsfTZm+7+CwHQ8oH67SBcPIpM0ABXA9vUZFDX
kj43z52dgxo8aHMAcErwrBm9NZDbji/yFy4+Fehez50Mf2mDT5303bTfA+EduJiQn+8jl+0pudrX
cY99DD7Nq8nvt+W9c4wNjBSCK4piqjlFuRAjQbeXdg2sOMWN3zvKJX+tUcxoq8As5JBfRqAEMQ4U
bMO1cyiPEZKXTSSIIqKDwQdFMysKFJ7wDdESAnFNGB1+dd2Su7RZycFOXRUYl5VWgoWyQ30di/9d
KN+KHbM0L2Q8uAFDsHdM/VBZn0hy3IRADEoQyJa/JoZQgD2ALIzDjwRbalRNUAPFIqej0XmqF0Gv
yWMzsvoLJK+0r6H3X/qLiyHgzCx3PuoJ1AODhgSkszAOrB4yjFHe3sfFs3BmgTsLKpXqXymOLdWu
TAHaUF/sMhLU5EXr4A4DpXMrOwVusy4OXdoch0B01YgscH5vjbXsBOy+1Id41UvBoauFjeVFl/u9
V3wxBMoiMzhx4QT9Svay2WVtk9btvmg/Uz9+FkXixcTmzBp3eUZZbIbOhBUV5exHgbbJ9fjRruWv
hjO8/k9OwNdGQCs7aroMN9MAGCxTcz9U9bG0IQ5/287y5XK2Ju4SzfEiyQyWUNdk8lWf4tjKgxt7
00rx5U0g4psUOAVfFFESyaAheyAkSunNJTq7RSqIQyIT3HWZVRHGqmaYSPH41dXQtUvB2RGcUIeL
AeZsDCFejshpzGSL/ponte+5JagZ/D9fxpTB8804ePk5ETtGvbTAtDFQxxPKY3SV9SCxAbsN1PyM
r9CGF3gC896r8M3Y8cAUBDFBvsefh0oJoAbOUnCoMfcvPRWSO54EuadN8seaBuxSPDPGPuLZA0vJ
7Qg4WRjDSLBLAVuw7VngB8sX75kNzhGkPNU6neI+Utd65jPRrvm9RX9i3hm7EU3VjZA2gOXnt7aQ
cwypMAdrbOEY6jpYw7fX4dZZU9x/f9MfO98+7o4o5NHKyg7bp8WQIK01NxXFukUgxrkJ7oKolMCg
tQIT0+Sl6Wr80kYk3gBWWAGfOXrhA5JA2t5NUDsVt3qWT9hvX+TujrrW8LYf2BlOM88s35yCuj0V
URTctoIRzEsnLO1QCw329pZllMmsQ4Fg0U0/BOeKRdD/3ykwR3dpJbS6yDndGuj/4Y0CDglUnrGX
XmTuo017SD3r5bbJxUfev44PBZNLiyNUXNVqxqdT6mA/Q5KiqXvSotuOgXWvC/JNOUsJFPqmzW27
zL35lYJ6AeqV6Fo5mLG5tBuXSQYMZ4IcLOvdQnmPnI8YNxad327bYd59ZYeRXatQFQKTAOeaxRQN
hWKpMRoGfec6aTqtUdkf10U/mYcxMj5ULN6/bXMx3wSsANhz4J+AC2XOdBaxdLkrB6ppaC3l6k4r
hpTMoyl5ZT9g8lplSZQUdnuwrVkPjmQNd3o94H3WGppvQ1zDt4qyfuxiZfZauxRBfBY3HjgwprXM
dIC4DQmayBpL6GmgvFOnFviG0+kwjYl0B5aDcFvGfSskp13KvDAdjRlGRwFpFu/V6CzrQZEC8cO4
cZqnZi35Ojq/oIci6l407rR0pZ8b4xyahnnUTzYQP3kb9qsmbgzMduXG/e1PvLiLJuCQ+Bf9XpML
OlOel/OkoWEzxdKugxyRG+fpnVll90ombJ0vL+lfYxYXe8LZrmYzgzEmshxYiWsJlegWPxESB8A8
GTEA/4mCItIbuceuhZUXMz4+r3UjiFRtZQIywLWIuWspmoKcBDgASIja4L67PCCNU0mDLqHSE2T1
N1vP39MAkxOFbD3d/kyLdlQZQ/OotwENwMXTqe0gTd+UyMKTAIjHj6FXwff847YRdmL4EAN+W4g+
oawIwCp3kxtWmtbGkCM/yTWvTO8nsPiXUIi39e9ttU+V1W1z1/N8yIfO7XEXuhzqZaj1sKdm6/GL
uetwQzhecRdEbnFnAWsDCcHuztxMG80VzXqdlJpvLZYLH5Y1KKOew7jhAuX+yT7UAD2uwOVIBsCo
WOJUrPu9jEF+V/+IXkH5NdVEJsnKgQaYYCOWzgXCK/YdIiB413NhFhpuY0gzCW3n++K1ebM2bN4N
1FtggfpQfOo75K8atRhxA98WYH7A+XF7b3VmEw0VoicmX8jwZP1a+bry6veGYNwNbKTP0SfBOpcO
57lRbs8zqESCuRhGB286icjPexvly2l1Su+3t60tbqqFmAYUC+5nHp6p6LmZJ2GKp7hTQnL5p2qK
xpgWD+VvC/xDXCrsyY47XP1qvWITS5NigG83Ex0TwUJ4UEJSmU4Q1zAj7/qtmkBx0kt+lJ9rqGEr
B+WHjABXeIpINXQp38AL7J/t4x/jrR3qSqPCalCZ26Tpj0U34y4HI4mOfDjSBb6xbA75G5QDILWp
cfdQUk7T4KQwN8mSO9Sf4lxyw7ECWOVVi0aBayx/OKCdGekc3J/9/Vla49RVGqoqXAPEHZ5TKWRA
BXQyEsG5Xv5wv81w8XSOR0UJR5hJiuGL0mREGcrX205+rQfAYijerf8shTvHJa3D6JR+6uv+rpEP
MsSsPRO4gY3lR8dC92p502WetMtWfz4izNnmjjOid9YPacaOs+yBTVgh2kYDmYOnbiFB8Fp8VWU3
9TIBEmOx0gsxDTb+gs8HDNfl1zPlLDWHGNvakl8Qmsh5SejH9JDhkq/ubW3TpAcj/pvSxLlZ7qqf
yzRo+wAeyrpIOZn3WgVOngYC3PVa1YSa9EsXFHoc6IeBJBXMEfwsVhJ2GaVOliNCh0+MMqN4zAma
S5/xwl4n0KTETHLvg5sPt1K1Kj1pmx5qjLsKiVCYm3I35fkP4Rt0UqDj0W3jh2j32WuP9zDkdb5Z
/rhjEpDTSiX1Gg8ET+DYbDt5q+gQgKzUBiUkiDQuv7IRN0lY1ZjpzQZSvkAn22/d6ovpjj8ZB+J/
4LtZCApg8QEXIbJghn3gTlJi4jaU7SGDN9trU/Kbn93OXutvQ4WrqgJ0qjsEXx0v3lq7cY23nm74
c4KmGyu4d+7t1S/+FnZv2Yxq4YqKsWokGtVqmxG9p9uhyRIXyr+xR/P4x/9kiP+20+hYST0jNDWy
tNbq4DHT6qe4bZ5vm1mI7hiR+3c9/DxeggdjnnYdqiYQ2FOdiMwg+qzNXZFHG8nM17etLe+eroL8
CTz40Pe8dJ0oGcaxrsaMVOp9m7+26raMPm6bWHoZg80PvXfohGNOjk/ZeiUP4n4OMxThVQ9FhnvZ
s1bzBoSZkDAun1D/EqpesyuQPxHnJrnrBJ8KbBEKTOrresvenh3a2OKwvnTcz81wu0dlPDzHKc5w
8acMtQqv+6G2pdtGocDLF+7Hiz3k7o+e2mOVZbBEW+VQAm3U19Pq9ncSmeDTCllNlQkQSBJa7as1
TRtQIAtM3N4v3EmX3lbKquH0Bj5Ll//IcUgD+5XWs9dPIsqG09zN/+8AIJS8tDRY8xSiKYbD6jNv
60w3rEGX27zNJwlt9UFbJw+5zzAAGVHvR1AEJyvEqoce8mcYplmJam5LVzH03zAEZcD1VAyKcr/I
KEEFI8koC3Vu9hZvjM8JWrzd1963HhmdhPEgKtEunW28gsFyBPIFFaOclxZzOyipA2ULotnz2lIr
ojTjz6xvRCO2zPf4vUb6ywRBTQtvFs5xKGA8U1NpGC93UrdKt3rZuaHxWQs+R83P0Pj2x26KuR2w
WaOuhP+eos1ZQpqHY06rFvE+RZlnO1R6dpTzYKz//MDBDGKigT4DBOu4zTOnVK7GFNFejw9Jn3kj
SI5vL2ThMDDSMij3Ij0DWQVnYbC1Lq67BMqzIz0Eyn3VRaSi8NVOoH6w4AcXhtjBP9sxOqv6JDcw
xMgm0/QrzSC6F4moma/5GtBqP18P+xlnZtpMj8GYKSVEXtPezWLP/qnOnxJfQjbSEavEq8g1351X
qOt2D/9BeI/tF+eGF/bZfp/ZD0eDBr0x1JiwjY/GqloHRHfHnQZZqhZ5hxAtLrLHHWgtspMig64X
mYDflpioOyya5KPa9ut8LZL6E31E7gKIG1WqRitISRKUrm0ca2CLuvb5tksuGmHaDSBtUkDqw7lk
BeImI6NxSjo1WRlmtHaa9sNRgpfbZhY9/8wM55BG3NIaY3g5MYx3Q79zarCYYMrJtES5IfsEVy5x
ZohzSQh9hVmNZxepLduXlU0INipF6r10fJsgM3J7VUsdMYDyfu8e54D2MGmVNMMae2zN23Kr3OEV
cp+sIxs8iBp4fSNf+i49iEg2lqYaYRhUFCcCfIfPTPsRqD0zik5kc2AjD/f2o9O5Iwk3xh1AaJ7j
J4ULahgTtd1Mc/V9q4OF5++W//tXcFeukdlhKE2AI7CKv0LAwlPuIETUfc2Q+TNtExvXat1vHMMT
XffLfvvbtHp59COT0myaw4SM/Wc9QVuFOp4SCSoh18SMLMCdbTN3OpJIrkEggQOPCaHaLY71Co2e
FZvGBb2mq3yuN9IhZ7g7Rvqp+ME7BE8Ed4ZoodzJyWpajtOAn6DIR7X/OksPiiO6+RZP50kvAr0i
vKi4QxNFaLWDRakm+XTMGdNkPRJjnF1Hk/zbJ2YhcQC5pKEDXsJeB/xIglWanTSZOiJ2Er2DMtHN
S8kfh+CtaahXmvtQFHgWtw8sEyjlQhZO55fWJBokhRsQROlzvCrTr9Kg+X3y4/aq2Dfgg46CRzhk
nCDuiamHS2eUCwMU84wcqsT4eaVGXqWLqqlLJsCXYYJlHakt/nRpwkjiVK87RBoDIEGw81si2M/S
Rp0b4EKZ06PJOUNFnuSRtTIbjcD5vcASMcKc+Pb5vTq3w9+hWSh1XQE7LdSJQNnXfZrftc/lA2YA
VyZo7LQNE/piLBkq6Q9q6xr4c7mSILXz5x/t/Idw12sYlsPQmgHqj8luGqinBKJjtfzNwIYE1klG
FcB9M/P/SLuu5bp1ZflFrGIOr0wrKCenF5Yky8wZjF9/GzrnWlww9sKxdvlRVe414GAwGMx0q10e
rwYQeuVQgEG/nExBBBYhMB+tGofSzHosptXv5Xjwlsr0zq8SLzRgiJQSn6HMhM7KU7+zar1TxgRc
QV2U3efNva7+Mlc10JcxOA/ENWUDxHyODoQi6mQ5KJfq2c9BSm+ruPvUeb21htmo+mrWpq6PSOAQ
v0PM3P2gRYnZS2+LYN0NPsQUvW4HUrzwvHG8QjQKVaCJBjOlggk2BjgdwS6f9xOawS9HX/GHnT2h
gO/1T+mOPigZnmV641uxayaBh3C39QcwyyW3SFVUdQOWtY5BAwYXT9bSlYdPufoGhskEOrXDBBoB
jG07/Z2sV+S+UEuRTBPfR36v4nt/3CbfVyQDE9AlPl9XPVoNbCl0//yH4iJQeml4u0Y1lE7dvYqy
CYzXRe5XTeMaVbyXLFXg6LyHXapACY5UQ1EM0LCcYgwZaXooi+UojkG0o3GHHndn13lpfyQ+Cqfo
48cwNBQInC9L5c5v6YMo8nF9YvMD6CJslpGoRqyvRl74qT0F3Rj/qjplr0jV8/m15I1enxhKf8cG
Rx3MQs0bRKe17cM0vV7sa6UGlx+oC0encrvhZ0zmEMIc3twQwY7jfsiNjUxkrLU1lwhBTbV11O/x
OhI3KzpBesgrc8JAHTNA6P6BEBUDMkWO0lpThcLE5XAsRnfFUG+/66/MW7zzLF5+uxwgNC242/Mt
+wBlInJTzsqi9Bk4BHsMC6tVD7VpjO6d/3a8axSUQ8B9CnVkiFMyII49jstoYPmsRX0m9oRJeWn2
5FW7SaPqYOq9qFWEaxWlW1VB7Q4GbWZTrHEUgVAfZ2VkpSnmeuWHWl3vzxvF8XsdtLU6fTiwwN3A
+OOAPLOoZfh9jIJcal23je01tYiLiH50JsGBzgtV+DChuYLM79TrU+hHqGai5H45/9Diiyk2D2uk
uBERURtwlgzMW6DjpYzAyh+a8naOabssx7tsi/pAN7/awlE63oLhY4D6Cj+ZssOfmlL1SlrXJRDM
JrpK5uJZiaYvWi4JnI1vyAcMc/RXeVE1pNdzX5+JG0WaqwjvHXxLQBcNHjiQRbKtehUahAi4JMFd
nGagR1CaH5Wdo2QTdd//3sdwtaEs/qDEAMXW6ZJ1qIR2EZ6c/aErPNJE+6zI3bwVfXuuPRsY5pxC
rZtUaK3E/R8y7NL6ggcxd9a+nreF58lU/hI8niByAXXAqS0TQeU1XqA718WINuRunVZPl6B3gXvb
eSS+OR9I1EM2J0VmJHHWV1buW6XsToPkrkMXNu0qIJvnNdCDJfgDh/6ODU4EDfYRiW7+XrBArIbe
FMQsUcI+UBl7TeALnCB6gsYcD5WarMhWsH7Q/dHdRluORmF7TqeorlZUr3YRi9iuRIjMho1Alz1a
LRAzaQ4aBFK1SZHxqRcy+dbNAvP4q+lAVg3JEnoKDcY/SIwumKQACbq8G4IlKAOIg+6yr/UB0rNP
IpFZbpDYgDEuEuOpqo6UKPft/AHcDIEJXdZPOCHeRPEkilcN+Pupc8h23EAvC71dbV5cLZHxNPc2
bsKzAIa7qzYwTISoYySZxDShYlQ0nt0N7ti9DEWFZnZRuszLT8D7/WEREyUkZ1JyWYPuGOVTnr4o
oJkaMQw1ehMUarQAA1FhLYgZ3J28gWR9giR9D8IbfCaztz3ZWG8NKzO8dG5e//5rUeJQXUfdGgmK
c/q15kUvlzxD7bGvb/X1MYrmoBhFo/j0P2HP8g0IS/mgGd0C7keUq7ID1eEl+wkzUOpexPrI/VBb
HMYn0P8NhpYyQ7oFd3hnhkkSF8IRe8sb/Pk5uqBMzaL3Bd40jL5FZdzD0TKQK1v0+QQ8qCE55Mf3
fsNv7SUVuklDUc1WaCbjHLE5a8ZUoJZJy+V2DkrD+Kg/Fm6DhypUr4PqCA6j2hdyUXKqjjAUOkV4
rMKzJfss2o/FOg8Oihj22iSe1NOBffS/OzZGfhXMNUXKBXaKYCSMt8+3oEzASrShN80RbbHNbPhF
YvnTdEE0yR1w9fnMVkB3g2mYSDzY2qCT9KqqUj5n8OaUgZ2haJcbBTlabbUI2st4BwxIvX9DsUea
Pa9qXMNRh+a66qA3m9ahZN+WbedFmFw+bxfvAR3f7QONOc7MuI/anr4v2E9IbzE+BUkviJdEoMpb
vQgiU82VmYTnQbkWqriYo+YFCnOTxSTVpDczfLQqoc6X9/aNnJOjZNiJ30vNoa9EGhfUD5gYg/d6
DYMr4GOFagyzKfpqnLvORlGj16AGGN0ohaA3TwTAOmJlFstQNb2fOtkxLtfD3Jr784vGifonNjB5
Fagr1H5aUNIgErnudHjCoK2xW4+fYB0+AWL8r5f0EmTUdemXpLjHE9/i1tW8lwYiLBXS0/7cZ2H8
YJ1ny5wdfBaqaW/s6bm5egM4ukSTLJw4AZOQdZjIo/5U6Zz6Meq1CN0NSTkcqz73tLo9khpXlWYI
/v4zQToGXXy41FE5zdMz00nIJCedgWLgvI8TzW3Ma2cSvQryfGELwtzmYmXpupmSG3R6YJb6Hvp/
hzr2/50lzOlfQkWzLEZYouYzrtY9+nqvOyETD69sC4m73wvGVk8HHWUQvGah7xoPnJLbQ+BPRXvl
C3h/lJ3xznMa38yVVwrdj+cVW2QmI7ALuaqcFgZmh3iPikWghShZfzXxlvtgujr4rotd2vjly/l1
5b1o43UOT0yY2YF4C1uHGZY5ykfKLKLvMGjuj/UNnU2UgvbVwqYGEdU3XFqopJkkbK/gRF5AO7aN
Ph8Uy9nnkgK9JHgygcnG7LgRGov6KPPi4UaOncBGH7/AUhpX2Q2+hWNCyVjEi54OgOsDJYzjsPeS
ENx4OlqH0aFouFCNEjgt75uiwAVlEzT2UQFYZvspSYXJIinzG/K1kYsgHx+LvvDyXjTnzIv4WyAm
4uMVUS81DUBgHsaz/1s6/zy/eCIAJt7rRmkkpQGActG+m01/iRpiLPhAIgzm++RO0th6A4zK+NVX
g9cbo3/eCtH3YMLhkE5JVdAnJ32dvaqtPDN51bLJkyZR5xAvJm4/CBMTB73RCjLClq430ta1lmk4
pmXR7JQlE/XmidaNCY2NM+PdHfKYUH1+kxdEx+X+/LJxAUClTcdeqRaYeurG2lLbUe3gAlunqZ+a
P1dh3OUuF2bf6NglOijZIlpa5M6YZig6GSU4kI0fqQ6GnETEcsuzA9VNDMiiGw8xj3HiJLMU6JmD
50IhAa4Ae0taD3+/UqamoIGE4oD86nSlKjOvsS8QTOO+f9UUaBRYteCWwQuaWwjmY6RjZsijBJok
HbPwWflTTS2XVpt67UdjiYhEeQ1/uGJ8GMREsKjMVW1KYdDkqcd4X0k+Ubxmb9wbwexNI15PGw8q
6s2uvzAk13g8v5w8t6CvZhAKBcO0yvbJr+UMdQQLp3GT3cdzv4/QBIEJpt2/Q2FWtFgaqHgW9Fzo
UJEepkCTZK8d6k+kzFRPAoViBxq673flTSlywtne5gl8fB614xrVrjk1gZIIUHh3fMPC+L1Ft6uF
w+fUBePW6ZUS80A45TRIBWZh/uZc48ENVPfdzrZcUxAceN9og8cW0ZrKih204SNj0aygLvJ7SdXd
uJpFlVw+Dgb+oaeOV5B3uzfLZ4G2NK9KXNO6GhouLrUNM6leiathfUCbDO0/S29EJ7gIlYaUDWps
FGocK7j+Ns3jahSundwX1tfz/sfb0fhQGD3Fyyf4LujfNxhZBSHPusalF8xCd7ayb4ZfczTu1Djy
NOkzh+wWjDmYmnluJ6vHeklJubeM9ttsiHIF3prRQR2DcnLRcSXGngJ57NKVaGADceYwP/bWSx4L
OsR5/ZD43z9AmE2r5JYUGyis+tEP6WZ4BtUYRCtsd7woZHcF55jhgXg7epn2BKxu7nL5zsoXnP9w
IkOZ4KgNhDhDgtfgtW3cgkwe+OFXbXLPo3DcAxUeOk0PTRyIgDIo5axiFMvE8Z7k+RjYzhJiPG5y
6yZWICUHOQGQ/gqKPrxCPzARpVBecsAnzGCCYDXK5JWu7pV9bL3iJvFzz3RtF4OTD8JiKOfmfYLG
bLLWULRFpo1Z8jHdk8SNA8crD+S6TIRyO5wU4ASKftLNXhsHaSjzAlD5kHpThGdhPNqIdOree6iZ
m8YJCpPJarWtWJEGFPz/xF/Rd5QHcZB7He2ZRQ8IvVhmoXXfX60+esqf9SBFCz3VdU3QXd77xbUd
FkF/sPfljerrtru4xS7bd153VQkba1VOVnzya5n4Q+w80YmMX4v2lIO1N0LrJbqlpeE0oD9bPcze
gs//foLcgU+r9tEto7uZR0JNULni3b9PfgsTnrJFmcxBx0hG9U096uDzq9/08l5GudpbgyooH+IQ
4geIjLHoeijyDObcTHpDxcMJKlq6SZ6yTP4qVzhpzm/l97rzH44BZTA0JWAIX2WH8Md8MDC7jq4w
9U4JVz+/06DP2nvz1+hQevKhvvyuhqjP6NhpSpCHEL5ciNtV3vmfwf3gH7+CHdSX06VIUITC7p6u
ZumiJb6T7xZDdC9570k/Yy2bDZtxnBtLhOuWtB8Cqh+8ym6qhp3sEu1gxHiWGjGT1e1a2e3wXIqs
GeKHb00dnjeXV1VGY9DvVWdn9xtQ4cd6BnuzA6Z1bTcCacD8mOSQycb0SGBDvWY9putrKwijnPPh
BJeJosaiLaPc4K2jc8AOWyp+R17siHwi48OzDVVcdPAO9+cBUfeKRWx6q90RTL6tL0UaOnhG0jzV
TW8K08tlgR/zDNsiMgE71eek72y6oIq1a6shaHGjktc1OP/hRDD075tgHfVNNWR0TDZOS9kzwWT1
6GiJekhJtP48D8XrUj5ZRCZkq069KJqF6u8YIrV0vCYL66f8B+I0ZRN1yyvLkzHbrX7r8ApRzI/j
E004kx9C/jiR0Uw0zkutUvTVggTkLzNBqchVLmkWL3nExdSD3fnFvb4XnwK8JsWTBWAir7I2qVHQ
Vss5jHbv+kSZZ1o4tOonCwzRUHbfWbfoosJj3a4xPftffmsm/E5LMktxichYxMUBsuPHTHMOaeSI
DhheNrVxXTb2TbZRNB3NbP5f09yqDsQ82uVLfqXtFr8IjOnQ5TvwiZXGlWhYSfBx2YgIYTDaXw10
ozBcXe5/Fv16mfaV4LLEO8vAUaDaBp6z9D/6NOZ6aO1lhg9NSXkhL21oi7qeRAhMBChQqbaMDC+Q
i9UGw4JbWJYK4tqfXwrBTEERhWagDnT8Tnc/OklB3FjPiZ+hV2JJfraGejDTp0SHipadCs6IPz8M
wHTgKBamQTEMegrW26kz12YOwiUJQ/91feU4s9c60ffzYYZnk05nWtF3pNhoTjuFmTWCRzPiYLTb
7sOq2mvSY6p+RSkJlCuitpM/PxE6VTdYTETTuryYiwZYVqfkV5KlSDtw/f86bxBv3aD0C4JSTKbh
esKsWwQ5OMnuVtBs2IanJr9q82WNROQXXEs+QNgSQ4d7cxPVAOn09GuS6J46F39dVdMw1Ue7BXX6
EqExRzXGtuc5tk0ofGiSnu7Uabak2V/7VVNiT2krMg5Qbps6ZfalkWiiNi5OowTwdcwVosiFE9xi
HCPrpVSdqggmvqLE0TxaFzHo4O7NS/NmLlztWXbLB3HQpy5wmqABFYPjClpX0Zj+3s+9OWBTTR40
x4oT34ZezHjQaq2af6CypDqpOy6SpoaSo+aTf95nuKh48nF0tFyZuKyeboKk1WOCp3H0txTyRa41
YBju3EGKXFkThBAREnOmTQrUt1odSCBo8jINrCX1vNOj3C3Xl0/YRBXsUabEB2R1NLWotsxOMmK/
BW+aOl22RdCsqIuiUnUeiLcXEKlQJTLQc4pS+eniqXY0o8lrTTA1Q/k1MTcQCxaNt6WhBwpHpBeU
P+qUSlW1UaGYQLCayzxr74e2uoj65eG8IbxQiC1noliJISMo35waMk6mYsK7oFcZy7tI/14Zsltl
wWwuvlQczmNxF+1di0SDvDk8/RRrhqmz1gBrIaGs/JQUUY2G52gmSl30nEID/XtytdlIIOcGnZqp
46waoJSAB+MmrpNdX09afI1uD50cWzwM6J8y6zcqOxOcSZKuNDm+VD3lz5U5L4HlpKL3Bq47fJjG
1uDRi94bs24kvmpcaCbxVD2/VItVEBO4KBCtQq6Cbvk/xg+UHJOnjUK/UJMdloqE/Wi4jfQZ17ZR
PEYJGZkFS5W1jGBQSiE56PftFDZdBsaHHsRFRPBduMZsYJg9aihFpUjNmPgJQs6AgmQRN24S58F5
r+buoA0M9fqN09Vd3mSZBEpmFU1mdnzsyre+L3aD8tMux5/nsXgOjnlhbB80XoIug4mkqmNXVdpG
iT8MTuyq6eyNcXKRT/ETFNjbTxgGrhHK6kuDHHssjdmEoT0ZtEh63jyh1cdtm58tqhSRNnngi386
bxovOOCxBFMi4OnAoAgTHJzJ7NEZEYPF1rS/Tpb9Q4skgXdzylqYrcFPRmM96vxgVj/9VIoyE31S
sHzq3eKBLi2MvqdPzQWl0P5e7HN/H90X386bxWnsOMVkPlmrT3iYWYBp/pAeZr+9b+/So3ONLi2M
Pz7KqUuui6Pk9xfy/Xlk7oIiiZbBNYUXY7ahDt0Nk96bCVRv0ds/qG+quTsPwClPv48q/UZgTLPN
ojItCQgJGBfUR7qg5a64kOqfk1/74pF8rvdvLGLOqq7tjXxe4SL9uLrxqOGgmlzsTJSO1v1523ib
Gg1G6AsDfRA8ki7uZlPHmtxaWloAylmClUAvEkN1g9t1Jt41TKhzV39fDaSLiYo0iJkQGFn/H6J8
zlEeg5Rjdhn3sSuvGGev7xL1M4ckOEdMTMQi6/yDQygtB1A41xJ0t8v60jD7u0p9a+Xr+BNPhVDr
g+wlggTy2j9UE4hjktbuS1DtBFD+vuyvl7f5otuXUBhwY0/fqy+fGbGkmFg+8AiBfdtUT79bV9dL
pKctsqamuRtiqO44ehS23aoLEkDe4QIuZ/owg1qfzBYw5DKNiy6tE3/WyqvcQm7bdVddZQgKJSIY
JiqSSO4LfQXMSqqrqb5vlDRE5SQ87+28ULE1hlk1p4Aq4eAAxRxkX5JKz15e/x0CcxaD7ENxkqVK
/G5EcqmBbi8XhLt3qnn2FrU1gtmyBC/76IqCEVTDFlfD3usw63pIS1d5xGv/RXUjedFl9mwdiVc/
zDs6iTHrruzPu/kpfxheRM1HvHC1/UH0225iSJXIUodZLkihrZZvpI2b19VOs77laymIxCIvob9k
gwSx0dwc0WLvgwnULfOXPH3OJyHPPC8mbu2hf9+gZEU9jXIPe4pDdjtDKr31jFCB5rFvXEMw0dcw
GD77qr/spcYFrch5D+JURrG1NzuOOW3GajbjlsJnejDfDnvNlY/RsYCCqyuVkPOVH9Cf+W0F847f
/A9DFKI1Zg6fXNVnXU3pGiMllvPYj50SB5Bgn3BTlA8rFZa3z5I79A52gAG5G6TQqjB3/P4qB1uB
/YopEVDmkfu+3VeGUMiEayBGV6HdSBlV2NpLg1b1MTcQrtXomoC4uZkPg/L8mY+4AWE2aTx0Wi07
AIFOykH91YTaRXcTg1d8+U6O+aMGisDlYr3CufsiYozlbkeIzqHSAbUKzN+cum8pqVIkD4Cutdp1
5sTV+9GNh9Y3K1EVnQuF93r0S1mYLWCrAzU0d42oynA4zHrQjmXo2BNxyax9l+Pyi2BJaXBm4x4a
dy0HlykdjMtMmJGTASXZAWDFAZvSCutd7rV+Pbq0W9gRUuDybNvC0b9vooBeN9YKLR+kD1l+oa/q
ddfILuZfjmpcBOdN4x1LWygm4FAexGxYAOVET0X51ghlGeiePbd0TEgZqLDOOgOA+JXqgpyjvaCH
BzlQwaB63NuPDTYc+NKmh7pyp72oosppn9Fo0/Xvb8cEFSNzGlMm+AH6Dl19YfSlCmsPDLTY9jsI
aKKRP2x24MjJoH5wmHfkyr4X/QbOtketHduB8qSAqolxnyZB8iZ3PeKZurrZPIRdm7hjNAsSahEM
6zbtmnZEBYzVZF5SNbs6WV0lJoKTkOMyJ9YwLpNrRZaoJWDU5MEC2d0Eg847pcgQxmfStexTZwRC
GsmuPjiBhfGhwYw/A4MeDA2U4qhmsWQlWtPJhWY1MKR964rKy5XrpRaxTXBt2YAw0VhdGjWzmha8
O3nvgfDAHdLIU6G2cn7JuB9lA8O42KwWaWaMgClaH+Qj1vD3D+FgyN4AMM7llLFhTAkA+qxzJQwo
S+b10ieCDIS/WmgZxVbBUwtbD4mmNFono8DjRN7ErpYoD2kNxZjZcgTfnrteFsbvbFR4jD9Kv7hp
zvnUjvj2uuQSfb6LW1N0EHMxwCeORxuobWHo7jSMl/0wpIZBYjR7JT9pI1T/5Fz3fvWc7PuHxnN8
0bgdp/0Dq7ZBZD7S2mjKqOhATAtXL/0f5vO6Nw/pgY56hQ5mesjT32uzARKEstBnBDOvyc6fxuNY
JhKFHKzSK6vLwRQphPKWEfGRfik8oqgsU0c5OemiUkn6llzG5eyt4K89v3l4XocHUWhPYDYeA2TM
EZE1Sm9Vc4kyzmDsLYxEQ1ExdCKRXDxdfeYoBN/Eb5g/siNdT0g6oOAxS6NvmW9mLrldHYG9Nv53
BrHbaDGjOUeMTn1Q9/lFPbsk+pp2gnNAsGrvpatNloJL+6g1NkBg8yMIE3zSTTeDgxfy819HtGza
6TaqkA2RyMKytap8yCXtECnJ6+AU4M7TWlHlRmQUdcaNUU6RGnlnVRCqmmSkK6ZxCYHDQ732jsAq
ekr+4QwoRymo26D7lL0KkLaIpiUCEFLlwZtNay+TLnGjBI/xo3ljK5ng8s61bAPIWFZqcyKVTp36
kv5WFN9S9dbJBPRNvGolmJ8/jKK/YbN6EnQyQAsIDPBRVY+K30PKSX1cltA4IlMOhe20XNfY4DHx
rjFLMhkK8NIv9ZfZ76+rEE1M1wqIuCBEEnvzbvzRXLWCPIt3gQQ5LQ4NmtThEZSBHfEaMRF5Tf0O
Ha/ml9aLbtOA6o2ZN5GLILtLb2Jhfz5vcW3KCUHb31BcZy8hKBGnEZn7FL190ZFyjQU2GmgnH4Va
yusnauDhW7nBY6yU4wnP+NM7Hjh+rMfisPpK6htfMUlYWK6xW4Ppgcp0iL8rZ3OcmMqkmBaezTO9
JfDVBBUIJSyDNHfbH2SP/GP20Fd57O7kfeEZh0HUysk5bU6gmdwzG6J4JhGszrvnyEGXZibi4eNs
xBME5rSp0tQaswbGlaDX1ecRAoaPrUjRjUPvi5Lpx9dj6T3iZHbMrgeK8mDu0v0QY8rXDKrL+Z2C
o/bIRQw1Ka//JodJiaL7OytGKmo15kxVnf4Mprhqmni7kwv8jGTw6l/0RWiAsoq2h5Tk3nqCwtw3
+dKu3f9J14UeDEyIxRLgvR08KniyZoVBdVOa+0oeUzxFQYcUV08d2q6qi5qP+ZwG48UyuNoRakUo
x4TypbMrWhBbx7jR42VRkJ7/w+b9+C3MIeb0OnTU+wHasQ8qWv/bHQqlofrtfyQj4Vy6TyxnYr2e
tbbVxxNCBaoVcRAvrqS4zmtsugZ6sGl/fjL5i4IZxECPfSodEYslIjhFk5MfwRwGQzMXpiZh+Yk/
FG66Ryrqa3fpIwizg8gTBmV+zPhYYSZcSeigHKUVcGPovK5+8m1+xKiB1wRp5FaFWz5iEMhXfoK0
MDifn3Cav6mPfyAz0cqcsyXLTCBPXnMZR9cjmmeD6QkqwheOl18q0LWv3XY4asFyYYaZm4aiMjg/
pHz8AiZogUgbcxg9vjdBTWpB0FzVx3ESJWL80PiBwgQuMy1UAt5J7Kdec1X7amoEkqQCM9gEWdJy
OdUGLGS9WjY6iqxHh6DMZs2Cm5lge7DpcVXFRe1MwPmPnk6+03CW/Q/UR4IAxGbIq9Xb40w/S3ZZ
PxvpO8eC7St30Q0deBErcv9D0P/9hdhhJmlVrBaEbDQfIrVrKztn8JRX69WJd10a0A7vdBc9lKXX
5YdF85L4Tk/xTkiupgvhW4LAW97vqptcsGjgLKoEb8FddIREDgaCsvA9SapuoB8WVDvpMf56fivy
mgu3W/H97xtQ9DWScgStlZ9/Sa9n3woX3Y1unUB3i+fierwuQ+l7KQAVGcoEHgXH7CSvMLS2ZK+K
WtceBNMVIgQ2wBRQYVwsfNYqt12rAJFDKohhvMrBycIxEYRMxdw7Ot0ShjsFUYunPTqbNkO22yXP
2V51JV80cSoyi4knlkPMZYiAaRL7WGeD36LMLXAIwVZnG8dqFPOTVgXGdOzButF6UIspBkyPFGHi
v66LZ7vTZZkEyq/OdM29OI0WGMk2lUny/28DFYwfTX2whlpwkxQh0HN44/NSqYCrs4eJLVnLL+nQ
DOGkWbWg0V4Qm9k6D149C2eh2zkbpoOSxLu+jXZ1Kion/UPC+DuEsV0hCcju5HGENfJx+dLghQXv
WN+MMD3mXgVpml8R3lzw7mqn7vxUvInmmP7h0vMBT5dhs5gJGH6kdkQAodRI6nMZVJVLcIzTidD5
OfaSAJNbxVFElCRaXSaGRHo9OmhDgdVL41vRNzR1uG27E2wGEQoTR+RSLltLBgruNSb2gLVf3jDw
Gvah6TqJV95STRd0Mp2Hpf/rmTSc1a+nwlemPeOLrn19mZQYOHK0YHKUwIyOBh5e/h0aE1TiKLWj
pIKfjs5yG+EBZGm1QCfkFo3t36a1+/vmkW3cZBv2ndLMJ43AOLv6ucQ3tZZ4jijBFGxwljKkHVUr
WjtgqEN5cEh50/eJYCiA10J3YgcTRJKkL2ScMjitMZf0qFMFmBcHGqeTb4bOnRVYOww97IudSI5a
4JJsGWwp2rnrF7hkObzkIIYcQeGv2nfnfUK0gPTvm02dDU4So9iPwuv8II8o14CS4hMIDh70ZdoH
CGGdUwRFGqxxAO8ixkvB2VCRa623RJ+Iu1QbDOYqPRDVGbsUVoyhXF+so4vRBc2vd1SZVB68Cpe7
X5LpqntRTBYBM74RgxVnMCUYtybLg6JP3yojD0qjOZxfQ34OsjGQuSOv8HG7doBDJZdoc1FxU+sQ
FR493M2DsnLTB0OASePqH7FpA8l4hkZyZyD0JoCuCT+OU1ftjlXxkKVv523jeuAGhy7xxgMJVP5y
pwaOAZLFIKmTOJizuAnPo/BPrw0Mc4wMOaQd5P+sYIKTCuxmJeSypjksUHnByN+8a7zKS64KSXC0
8NYRz+zoggXZI7o5mahLoliPIVWFHFh/jPshaJZ9Z1SuImf+eRN5vrgBYnsCHSdTnawEkGXeS+kj
aS/ySuATXAhLw5sdxF3xpsXss6JppNbMFoQkeZ1cJ5Ki0MkiNTD0UZS6cZcNo1gKhibQEcQOU8TQ
I9aqHtYYFeYLK6iuVqEZ14EqnAfgOaAGqnMqFAUs9q17KtZC7lIgDe1rleMGoX/i7r4FYHaSlNkY
p6EAa/NdBl9TWZWeOn1iG2FmDN1TKsZpVLbfuo4X1RgcnBYjRrXa+p4UolFCbhDaQjAXIbt3SD9b
gEgOuELXLt1EsXtP3B4SRD5B15uoeMN1go1RzN5p2momK83KrMX0YkkOK9XYt7P5IHd/r48M02zQ
94MZTAYfJxNhW5DtSEhYUBS2Vl+tX8ylQhYm4ubm+Rpeg8H+hP5nSsJ8GuxAyTSPfaPD16r+wnSi
wKk0wXnL26NbCGbNhjJqymIFxOTMNwrE8ap5QF7eRQLyHQEOW5Gq8aIuy5AC9cmU7fXYPqop+aVX
f6/eoaEhEQbpsuEYfzBT2rjTN1NlwQXq0TOUDJM6XWBN+/Oxk+vb7+IqsqxBYJ21RkKi1S6yQYvQ
M5SaptYd99qOPlnVlxDt9ard/In0eIvIxFKzSpfBAi+gb+r1ri3Xa3vMb0aQcAr8gdflhRUEcdB/
TWNylGbNTJJZAKLNZUbYPaABEXzUu/pKAheNtJvwBBl7IySRs2BxsydRHsv3+Q98ZmfJJMVbYQR8
0DWFVlXeOpL1cP7z8X3xA4KJsDW+Z9LWZuoviBERUWMIDC73qkkE30xkCv0dm1wFNGfmpLXweS2+
bVbdI6sTnLdEhMCkKVDT0qC3AYTOVny5UL3UEF5oRKvF3HXjNFHjTMEHmTx7R/mGyOoX6PcDvY7s
g+ObIJssMMsvcMT3EiubUW4dkQl+GYajKmcFLtUlUJHEal9p0dPa6SGqB0f9E0/uJ47PREJwRfdG
S/EmT/ZWv/eqh/nC8kBWEma5kFSKd5ffWMfec6Is15RGBVpGgkrf6ejpL1WfmGAIIYKEgv7wMwvJ
Fs5I3JlLbwKKUmVpF2RfHoZDHv699gYNvb931XtJfePtU1c5aSvDF42FBBPeROtOujrv7qpo1Zjg
UMerHY06TCH+6JND9X2W/XT0210S5nfJA1hX/NWbA/Wyuib0+dFD7/1t9qMf3OGm+IHj4Pzv4f4c
2nSC+UawnFpMUB6aWOqVHCaPVuxa2n0LICuuQq29LFVRisvdhxswJjCXctStia0hL4xuMhmtfOQp
1Yh/3iJuQNmAsAvczMq8YpjMnyPFh9rik7PKjWDVRBj07xtHiWqDZC1NBZYU4p5y/yWJ+qfzZojW
iv59A+GAHmVIakBoWhEMyhI40ysxFAEKt9YDiubf358Jv82gSoVKV2uKgvlbc9DBxRb5SrOjkt+Y
MUSo0qEj5YF6T5TrihaRicrgEYRW9gLoapW8uIpvy7j/dX4R+REYCryUZttCOxITEdMC3VaEHsUd
VFjt5+mqQVsVWN2gYuyhV6aYhYw+vLkZW/+A1JnyT2UrRBtp9qHvtHBFpfpBgmSQtPpSkKJ4Ufst
xqSeih3xUN6NhTcIfmK3wWd2dBWVVL0dqYFy03/RvcJHZ3ag7FYwoeJ1D81ByU6wyNwP6dAsEpc+
3JUZV4XMbarMLSxWd1YRqoGydwLlbnkdA3T4h9WxuhK5DndzbBAZry3bBDWoBIhDu7habEEsCeRx
sPm8ZSLDGA/NHHnNnfdY3Q23app5qZ5/Pw/Bjb8bS5gUQY6bbIRUAULiWkHW9rkqLtvsS5rLHrhZ
vPNY/MR4A8bshlJXY8yuA4zmB90BHJpIggzsd/tSx0ETQF7cQwvIo+rjzn4DpnP7h7ALSLCmbNHG
bpP/3gK0+qYeM6+UJEFwFjgHO9lL6k5ZnQVW5stdnheuXF0N0B49v5YiM9ijTJ2dHLNB6A2dbT8h
62Mvt1/PQ4jsYA4ycAiadkS9ryzfVrXzy+agJYL8XoRBzdycMvbUyepEc7huebCrGFfo3E/VVVCu
ZlAoNwwKgeAfU3VU0jChdYpSGKottQQCnlFndAfQI5JLB1nYLu3N5e78ojH76R1KRds7xC9VjJ2x
tLGmvkBQooSgrKpE+g/MDUb7bhwaH6Iky3c1m9W7HDVDUT5A480mP/0PKsqdVHIR/1g1iVUtHAMi
1ZVrxt2y0/RZxbiKFd9I0TDcGFYvujTx8SBvgBLO/5F2HktyI0m3fiKYQYstkKp0URTVBkY2m9Ba
BfD09wPnv8NMFCxhxeGqu7ONjojwcPdwcQ45PG1hmCZfAtvFQt5gJvapbcyaqdtCTL2nCNLkWhQM
G0e40Pf/W+EfiQs7JSVR2RVJyxHmyU7O0i/OFP24fnRrWjKjRCgGBNwyCnCpJb0oFdFJPd6xKsqD
0+VA/mrqJ73MNmLwdUFAMDEwiM9aDq1HgzQ6Q4M6dkmW3OUBHWF0VJQ3wWiVu+tr+p1GeaUZxh9Z
i0ssdaqdtbPq0/Wt/EvjGBjeAXWtsjfkvREpzrEJRLITqsYYmFWo+U0yqdZ+4ytmn//qK0zgyiAw
ZNBlyb1kF43eJxrz2WpH1wgsPL8KJrceYkb8fNrp/6nbtvjly2bk5YEin2DcDbzU1t+YDPyPEjE5
5Bgmbcu0TV+ecJ2Wg5GHgo1X45+ASt1jBDbaY5bhz39k2AzyAjciM+i3CH+GNo1VZZZhd9neDP2D
iMzcZRZP7GWrubNE801SFPptaek3O2cnHLhDhC2kGyns7xS7eX9979eUDasH84IJ4JPx+z14ZmF7
DS7ZtsgLV82YhsHjlXdObJmfZf7zRoJyzSoA8MO64eWdQcgvt7cfK6DBtbRwdamxv6aNMH3GmSzK
0JJIJtjFJM3xD9eXt2ZvAY/TGWNGNAbwUmashGMQDCVdu1USjW6rpH2wb2TBkF6RFDWp8lCvVHfM
miLe6EJZEz0jajAFRAabIbFL0bqWsg29hEnqDEnnKdZ1382smQw3kEqHngnwKvpDL1u+uRFIrd5q
bhFOQ+NEMSOXouWp0G2op3I37IPajdrYf6e14adKhOaxgOfD8wPaXNW+/hnHznAch9bfyN+u2eOZ
3woXoLIJy5HnpMm6LAU01cW4TMAgCV7vpd5uLHRli1W4SC28DNPV5u/Ldqa8mSmnhWTZ0LNXdhnf
MSPpZ8c66LrQC/s8f3F6Ie2HKc+3CClXBYMrosMiBMDikpdbr6LIBjALJdJy9XbSxBe1Lt6bdqXu
HbvbW3j343VFXjtThJFvly1g58FhujzTXE0lc9RjNJnCM8DFfjCMjGOFDJCMVa48T708/AqDmePa
HJJY93hzdtkx0u1oi+hw5SLTPABIIWjZzmwuLz/F0EUNLG2IzVASrnPSmMyLplQn24My6sq/eTYP
DV9f/4pC8YKDlZy6IFMsy4ssNZkUynVWuEPWSdYuoRheHENLq7bYiOZ9vPRFFDaoazizG5hBJy8X
R9cCt3mMqeBPhXpfF8lz4Kv+MxCRg5uVsf/NSUvjyS6rLSaS1ytEMDB4VDxlbabfuhTcFjG5N0EP
V2rZ/XFI0+6hc8r00/V9/O1glutj6gl8SSq22OHF4QWV0ANHx+PLmABnAgbbVN2wkW/FIH32y84t
IkDPQyASjUZ+7ABG2PiAOcGw+AAwLXXo5Zl1ZyZpvltnlzaBVSMKGgWmXTG1x7S263eqXTn7AESR
Q5825dGKeukEFblxyCI1v7OzeNowHCt7rRD0g3UJJRCEFYtvMBOrS8uQb0glORvcylCArcoSv90q
9sy7uVgsuJwwt5O6tCyc7OVim0DFA0g6kbDd3/VJDXJPrFHSDkjqX9/XlSWp2Ib5XgLy9QqiaizG
RgqESvAymf59Katip8XaJnbn2oJAXYG9m1FksHkX6mNnVRLUjkW/hDk0jG9L0qGUIL6Pclu4fTjc
jKoSe7leJbTIGr1r54bqWcLRblJivEPIvP/BrwrHkwL9k93k8fNk+YFbDkXpOooR33Yy2AN5Ye1H
dYShNhIwsHTm4EqW9QR81B0kVC9Vq3+QGIl3TajRGSDwD5IV/BrzKsEkZK2XJxLIAvByTIX9KYvM
r5MsAS+Q5HAH58zUTFHQ35azMZVzo3NtkfyIu/JDXAw/FMvpdkOj36gYm53WZA+p0F56EXqDZT5k
cfscaSD6pc4hyZPG7SqVCfmpcaNYfteF9XPSGJ/bsodiTHt7qEYgwxFTFefayMtc+AhiLFNeQeEq
fg6pcyWiat+kNki0QIWFH66r0+o5A9alAMVkM6a9uCG6msZW5GPjjVTR3S6IITFvJqZzLafcuIyr
onQd4EcY8WYIsss7IlWgoMD/RrRSGAURoXPI5PaDrNYvf7GkMzmLu5g3VhznDnJ0YIOTwnRDUE2j
YWt0eu0iIuW/y1nsnDnR/26GiLGbYF918YdMC7Y88OqW4Qf/D5x4yboNWK8YbOHnbiW/yybzqAQw
QcZvD6/myJl3AcEVMAfmIh8Hom5gShF3vWiSvRYNX6sy/i7xz6WFnUkcY+NxtLqqP/KsRWparZoh
bHSeQ72k/AitzgLwqJXdUbY2otP5pJdWmShKJUZjHAqWzUuNy1pRTlFKaF4yp3rs2lB5qDU5Plap
ld9BKNXfXNe8NZU4l6deyhOEGWU+PwWSzDk6lvHOFtnH6yLW9o50AWigNLXZ5vKs7LbTx9acRbTm
Qz3GhWeEzt00pRulzvWl/FfO8ozoK5PrScIIBUH2ZEn5bnSCX9eXsn46hChYHh6Ly+wR7HL/t1t5
+Jj70TfdKp4mSd3PaYrrkuar+FoP/khaxNSgOha1r7JpRvDs14zfSJZr5VAdad+bVjlcF7Z6QrMl
JYLlNbgMLGO/dfRsZh03mvo2sPv7vMg/YCn+wnBbDo4Z0FQLmNd5d8/Cq1GfFCPpMQ2yQseUVcqG
6xAc4KrjN7ZokcuAkxeMCNJCRDckEC5FlRpljcFmRWrfiuMwlu2uyQfxLuxs7S98xLmoxY0toDLJ
ohFRdc0AjKG6lipuonoji7h2REBs64BrEH+/erIHwlGycUS5K7uHsPOLqgrXIEV/XRHWtM4mKARO
gSc60NeX2xY746DTGshVzY13VkqRr+3GUyy0D5WBp8iLcWNZy0GV3wfFG5kqKv6cNMjCJeWJWiiS
hiEH0Km9C2NZe9RSvT6kCcSkTpSIYx2Kzpum8YsVQiXp1E57NObMk2yMjjeZtQ6w5aR5Y5Wat4M+
/orCwL6LgKvaSJqs3f0ZXhgw9d+gc/MJnWmvLCOri0hH6WP/IQG0M7Uk2I7HInUDu92KPNaMGbCn
3EgaTaEyWDi4aZAbvzRogwfxqr/Ri6w7To0Zb9zIDSnLVrawyZoxG5HitJ3v2kbw3qjbenddqZZT
2/8547mLUUF/wUxerKUNzEbRRzJdhVWP0i4oyCI88D+Xijd1VaO7DAuV/Q6I3qY+JuWUEq6boum9
0I+iDp6nKs33em7KP65/2OqJUoWcn+2895YtynQ3xEU18HBvmKzxar+lx3LqwrsGiJld3+nhm7Pn
JGVkelR5Reu0EGuXGhSkg0n+KyKPLazvY9ijPZ10E3X+X/h05oHIyJAnoEdxPvUzTfV98Hl4cRUk
Z9Xxph38iIxeKm8c65pFclQqRuqMxmMtIxWYyfTYHvFQ5lDtDb+6HaA/U4w31tl+K8+5mEWAQqJI
9Mb8tOhS5lqUwfOjZ6fYYlFauwiOzvNUx1mQ6V+4287xo9hseHWNmpMXXp9npBr0sNC6t+8aLSPw
UIJXQ7J5WdBzbF+pG61gpyo1JsOefixkS91Jht0ermv3yvlQRqVcYBN1zZneSy3I9K7ws64qoIMr
bv0xHV1/0p1dYiRvv0bQMZAXMlDu1/wP+PsiNo2mcMNOvqtF/iD06ZZ0gMoGTlvYrmurQicgZDaJ
Jl/1+PqKHQrL4qDsWL9h0v2zblc3XS7/8/bNwy2xHpj3TOzw5eYVAYmTaeSqNrbtH6a2xbN3N3Rr
5/u3CyIFP+MyM19K1udSUD/YUeskeBUSwuW/Uh52z6kpFc8k3Kyt8aq1vTuXtdAIzYyhoqiQpdXS
Sa+DL3ohH4OkevcXSwIdn/QVQYSxdCq5L0QadDgVQx60J6Zplc8QnwK5a5ni43VRKxacvhkGP2yL
JiWu7+Xu6ZGqpVaFjguAdXMVmF+eaG2YH0r/3+uSVgzEhaT59zObqtUNXZvNTCUcjl9A0oZTckz+
wqQihI2jtKQYGNVLIemkZUU+4ShNUxY7X692fWMfWln0G3HeqiacCVqYOwqI0eQ4WKEi6g52FD7a
gzg6YbjRVru+aX/Ws3D8WmWVWa8ihmI8abJU/VX70YazWwlZeVPAwsA11ZiSWPiHUCKmUCdklKk4
BfaXQB9cObo3fHFTbo2QrmwbxnQGjaLAMv+5PJ+oScNeyga2ram/8P73vTRTf7UdvdfXtW1NEClT
UOHh5QZnf/79TNucMkyEQd3GrTXnV2RJL5Vd/5NrMGlcl7NyQLNrmJMNFinvpQ9vjE6ux2r2Rg3s
Kf6hoAD3v0lYHI8ZV3nu63PU7CvFPm6aRyOvtoD6VpdBwIgXYr9eOYWkN5x8MjEDQ9EzW5SEX406
+nl9ISt6RhYQN0rZEPCw5Ygtb6BGpQLA2ZMItvSful++r1rn0Ctqhe7VGyezqgEmr3HefLB86wtV
U0DbdfS4L1zIvsVeyrvArUPf2Tdd9Xx9YaubdyZpcUI9hOWmEEiS7eypK4p3jTH9ui5ixUzbjMux
bSp8B8w2Xqrz5LSzpe6wA4ZzlJq7uiYxbKkHAtW/UbczSYvFJEHvG1mBJIvxgdQbUQzpYE86qfr/
bUkLz5NbTlI7KoKqrHy0pvy+DGBNbKPvVpF9uC5q/YD+7N78+5kxMIxoTkIzRhcIEIOMmv2z1ffX
ZaxqN+/NGYKJzo9lY4/f2amTxlxTaTJ2MvXLeLoLNOlB1oVrVS/Xha0u6EzYYu+cLlb1uEUYr8Gx
gdUtVoCjG9uu2fANW4IWOxfWnU2XwWx8VHMHV+ueMsvu+lrW7inMIVTQKMvyZ7GWIZUCyvCIaDTL
izPpQAMl1AlbNfa1G6TNQ/G/h4Nf0U3OvgYGTdTNmQBXE/ZTQF4mMf1PXSFtOYVlH/b85IKZBJZG
0Ghh1lq6udhJK9LQMqaun6LEmyQRwfLii3avm425DzU1exRDYe2sMA5PSSfKZ+rs1cepz9tjWRiS
C1xcLPHeMON3caCl7xMn6+59/lguOTvtOS3KbNywmGsqDAUU90SDLgbCu8trgnFu66nCOdtxzmy/
rOcMoIOoW2Wq82QFifAcYGQ28le/iZgWeVoGX7DRwMPw2l56aroQTNGPXM5wlCLhgu7ypWn1L41I
6FRTY8cLTIrXTUZfhFRm7+dymBulwqGDLa3c2oyZG8xCGaoqW9zOFf4DhFn9nr4cse/swj4URm97
gQGqXtD57aGq8nFnVda3aVJUtykbzfMLqH66ePgCZFXoZnJwqwvF8NJaM91cy4tDKpeBR7HshryG
4hkyPFxSdwoa7d/S8e+iwH7oaudXZRPPdoYI7ko1s+9Sv/wCzcLXNIgqLwwTaxfIo+EJWc0e8rY1
jo2e3DpjBdCEXAeePBmKVzXy1qmu3S/qxrYq/26RX76XM8PXaEUlEkqcJPWsWHyAc31fkfXYUJ8V
QdR36H6lzXbuTlo8xOxM2JSncYNxaPg34QBCtBvacfmpimLQhd9qNQwUUMcGmjxfXjEbKelk1GPB
A6+WnY+kEWkhT4vO9QPry3VBr+0Gs/fQQ6lM+yNpmdmfQKTSCsshMkom2dnJTjcpGPQasMo8jcD9
tUtjsjds4vx6uLwTxC20opIUmsOlZY8XuY82KLP5TkjKP20IQZouf8I/7vRR+exkpe+K6e35UoNy
DOHZjHBNVXhx+50k9JleQk+ybLT2vSOJU9o08sfr2/laSWBrpIxF+YKoHCN5aWNqKNL8aHbFthU9
kVM8cYFvQzv8iw08F7N4nmU5ded+wNpPRQbDq2n9TDtxb8vBh6ApmcRNsx3YURtCX9vPeW1z05RD
pY7U1OXasrHsYlueI86ucqdO3YdhsVP1xh2GL/QveNd3Ul/RkXNp8+9nQc0YxHqrlkhjkjpx9cR+
MOXoeF3G6mmpKh2kgJ7zqF6syBkjQ297TqtvrRsrfihB8Kyn/vB2KeQfZkgAWUEH5684W4no0sFu
BwalrbSEjmo48MS/AX3rL0yGSYIN3bN0m+GrSzHOoEZmRbXEzUO6Res8nlxID/ciyLMNRVjpwzLQ
gvlBOJMPksi5FBU09KC1JCnJi4fkQlVNTWgDtp3T3AZ300ZtdBoachKjorXHJAvxOpOqhqHXdfEb
ZxKJRXjRMYxAayHOlQa0y2+JrKghouIMp+lnqL2r643O3zUdoRY5Ny8CIU6r3OXfL0ZlSAoLSww0
aXxf2W3sDkoUHeDv0zYUZU3l5/QOfG8wvvFWvRQVRInVhgG2WAk76ATMgqslh/7G6b2+xmT9Mbs4
szmruFyQOiaO4xcS+RDbHshP5O/SYnpytLg+NG1yV0bKm1sjLgUulmV3dTU1MxaUXP4cBMC/6TcN
AKW3XrJLIQtzQRGspEEBIXb9I9Z+KCAtG1uqsFKnQgjegx7H382zCyFVHVWNlHJAourHkSRP9wMe
W20H01XpZhiPwqBdjmsD7ps/io+xVRte1xuxFyhT9fH6imdhl06UBwUpDaqwvP5pCLzUFqVvx6RM
5hXTceUCF5h7+tBuha9rQkB+nylaoZ9YtsyVet3UYWlQXLHMtvOGCv10eR62sacTu7w5HThjG+E+
sSn0IC3fSgazv6qR6jRSBY/yVIIlnXjXN+31bUYCePL0MEB4yMIuN21mJOudiRN0KmXXx5+18btt
vj05NwvRHKhusPivSjgxWAF9IDOOMtTDYXQUN9Dfm6W1YS3Wl2IhhrCNyvjCrRDtZkJpTQyfgS9p
S/+JvvWvubRFNTsb81d6hrf//3IWxl4pQQfQBuS0yic9ax476Ces4Skb/7l+NKv6fCZncTRSYgTO
aKNq0NZDHy/f5vpWF+LruJODMXnLAztFSWA5slw7jKt1Lba8sBs9APlRh60t60tCeiu7KeSxO2S4
tae6m7Y4FNasLhUtlI4hPfsVMJRujvbUBymiKHqAD6z63U6EfXjjM66lPfpJPSmfqsExXq7v6trp
nctdmKyEh1vLpGbpBq32eawZWykDWP+MTPs4xVtx/ZpKWhQu5/TASpo1kqI6tCtcy1ipkHsyJjNj
2eW72JLK0/V1rWmLRW8y/aRzdnqJ+ayNfabIUYjZ7QdxH+bRsFOc3v4Lg3QuZeG6hlgVxiBYkGGp
p5IuDtfIu62my9e7BhvObC1xKwQxy5dJMaZGl0l56eZT8UVugJKfvjaW/PWtG4YU3q2YV3rn4ZW/
tHwSzWJxGjCeWajReB9IkDEWYRW/2dcjhe4FJtAMJsyWNeVG0/teLuiHjvzBv+0Mn2b4DPaVzG+2
EqyvNYCWApZEShggPGMZVsdQuPBSRAMoe9wZo3WKh2qr3en17UGGCYsxBSQa+pbuovMjTWUGv3SZ
zVEC9VgVL01rkJ+RNnqHXpsHBHFp5je4witrYfyckZZtHX/ulg3QVFPUAkBtWYfKqnYlVymS260x
oJVgBrtAvw01sZnNaokxY6jpKBdzWKYL/2cei398Lvaeku17R5I+GGK6H+3sQROa4aah8jIV+aNu
1hvr1pYoGXOpnma1eaLYsXXUf5FWGURs+nHNFWuMu0jsff04SoBil17fufy7bXlF9jkvv2RatR/a
n34JInEf7qQAEndrpzte5zgkpaGcSJ4YkHOlWvW6bNfbt2k6uA3XSZM+1lDWTlML6qpXBd8Cuu/t
WPY6MvJJ+r6bnu1CPtSi38l5svftPR38qb4HeVMD/rNocy/tn1ReuFGnHIbmIEenRPheZkIuKg5+
Fnl1Y9zbTbQPnHtAozTne28buzysvcEUZOVhAg3C/Rh6yXRrR40bKr5bZ9W+NFtwMsLW9e30fuji
6jYLxVeJZrdA+mY7N2lUe4ofk+f7FhS2W0NlyGTPKeiMz0bxMrQHKzzRHknHoqIEnlLdJ+3NqDzZ
HTjsPmA3KoyPseoVIA1o6Tt9/OjbD3L8EiqnkOTVaHxSumEfZC96Dyh3e2qyd4P4mMqHGKasUn3f
daWnWbdD0hP4aW41PZnyk89otKU8JsUvvYjdTrzUEoakvm2lAKgilZSvvwud4GD7/0xQymnmr9o+
TtpjIp+mWj2ERMog43nkB6fyH0MkNP1+Tzrmz0Bh8WH8BSzNCL1Wrrwi/9w61a3u5LspSZ6YW3MV
u3On5KEvE7fLDpCdqp3X66RzxOQK4zbRmLL/2hg2Tf/Vjcgl+thJq3a9G6snVcMgSUc9PSSd4tm8
5SzPzA+h/wjCzKNIj8MQukn9MFQ7GUgnrUh2RfBicPj+kzI9DfKHobrTc092fhTFg5wc1QLUir67
DRNoXvo7tXwXtKeuZ1C8eC902zP7Z78/Bk67Dzp4OaVnvVMPRdgxQ/pVnagDfFJry5OTD9HwXZh7
yf8qpyfFOmbDv8H0UrT3qrObKnekPbW9NZP3Qbw30ndqcuhzyy3JJTdRcWiqb4I3eB3/qJlBrloT
4xHtDemmF5WbWzdZfZrKxrWcu7yZ4AgA+7J/LPUbK4WcxGh39pzPSU0vrke3bL8Z3WPCrFgeniJH
dcX4dXL+LXry5B/SJHYTQEBFvFf8Jzv9ZqTGvsyjW9ssPcOQXvK82EuJ5daGQ+OpuFVFeiq1fdqa
rh+nLup9KM3b3nkXVmxBz9wLHUGMBXoT6NFS2p0iOdu3urGvYe5OmY1rzedEbt0+sx9EGfMTaeZc
P8Q9p2TuHf9JLXYFpYTJcVXph+qL56rr90p9YlQmYfbLjKXDdR/6On7EVsFHxVMIV4obXfjQIVBj
EnxkcmpSpaPDiJA2PvameSOy5r5vp71slRshyEqxZRZK8kiluZQOoIXj7uMmiIzZz81IZ9FJT3Zx
/jAOD4z5gWjlygf1PqxdM/GUblcn+zE6DD+2KARWF05XNonTech9uXAD3L8oVzDSGYWZm9oR8clq
hbIr07ymUTHVvaSOe59MYLSV31lzwfQ3zGmmOQGzzO8X8HlCUon97q3kJre7l9AOJurp5o3alj+v
n+9aJKbSNsYDYR6itxbnq03OECdZULqcvxsldN01wkvTH9elrAUu51LmzT7LB0qJ3Ws9SJRuED0o
9tfR2uLWWkIz/cenztkwsgO41uU7Rxhx0NQ1eqoI414PIfDSNU/XmwcGqOeNbBPgSPXkp+0bwX3Y
NJY7+OHHKVBHt0+qfuPNvb5eMlo2ry+yTotd1Q0prqx5V5nj3jNYjq3ZWvHawQEKbuumCgsoQc3l
lqZDNKVBSPhUDKV9sCRzAAGqk9yqMTcC3LXFnEuafz87vChMheqH8RxOaB0+J/wCIMKn6wqytZr5
9zMZlJcEY9nIAH2SASa9wDdG86hCQkPRdVFLJpffqkJ5eiZotWbA58Xh2JERAf/HzmFF6/vi8Td5
zb/BUYd4TvHCU/9OPm11Sa1daSp2Jui4WLVX7d4BA+hCq3mKNJ30SKh75Al+M43xT9pRN3pX1gwX
yTECa7rlGANbKEZdpAWhGsYzHI1HMj2pa4iqIjvH2GPSxbdVXdxW7RYC7MoCaRifcRtolsCYLEx2
0o8JbMhV6Y6RTnxyH9Np4jDW3tlbgEwr6ghXuoldJDGpv0a2lrI6V+QWi1WRW63dGGz1DQ2Ze28u
8z8ki5m4hm6eGfZXhbPRyJiEDhDRH7QDfFHRrX+f3ai7RPWk3RatxIrqk/xjrI1uVxOMiYU6atGY
y0ItUf0oqlyNzNeujwrYCdOk3F9f2HwIy3Vh93ilOqT3XzmWps0tNYK+2zWq8GRM8j9kb456pZ0c
KTtpQ+eGqjS6jaxvPHlWVBJ2cko0/GGFy5bUqle6YmrJyPTqs9r5vO+cg61/mLr0QU8Mz99iZVhT
xnN5C4vFg9PPiznzJFT9k9EW9+Y0MqDcv8eBbMQqa6LIqlJW4FHJu25x2+RaDy0/4WLrXWQS6uvD
B0bGzWchynGHG88P149wVZ4xmy04i5VXgDR2VDIckzQYErN0paE6SA60rqK6mfPu10WtKSavZKaX
aXoxmLq5tMlCS2W7M9GWbMj2Q1PcRT7jBlPf/bouZ1bwhVaq4OvMdgN8CstYyNHawRKRzZJKSY5c
nkQEuAyhuHHWvjhlUbv0o4uNbVwxIioJKLJP88jBK4gtO/IbMRXc8FDUFMjDUTj3IgXjZWMPV44L
OTatkQozxkQml3soAe+lRlrNjRvb9pCZ+XiUlehLLAnHK/Te2bBcK0dGvpXmqjnlStihXopTucN1
r/He7IpU3Seijd8pvh0f1NqPN3ZwdWWUYWgzpvLKDN5CFEA2oMAOcy7ql2HQyNR66fQxjt8OlMCQ
rGUydzDniejbuJTja0U8URcv3apv6Q2SXXmLX2BN/xT2Ci5Ph1rMMhlJvz6Y6BO1lzpT7qcwpfYe
BuW0E/Q2nwpT5PdFSsLiutKvbd88WUPj7Dz5tFSMLMvkoYlV7IbZu3KiHSSDikZE/AF4wl+I4ikF
0gSIeXRoXO4gHtQRTqCUgDs89g2IoYl9E/ZP4Dvsrgtau1TEN2g6V2vGjboUpOaKlSg6Gxn1wUs3
dCenajaKc6vbdiZi/v0sTjTtUrNoDSvdNgEIwjeOUfJD1P4hk5L99cWsXaXzxSzccgKwZFjnSGoy
eJfBDpKnz6rzVvbWORildebPni1eRlphqhnMKiyoz4+Orb4Lh970FIJ4y0yORG63TjL9mKrK3xtF
dqzIb1X6FojO+q4CECQzcEMmdqEhPRcw9uEHc+Mm3Meqv2+ymDRJ7WZbtn5dRf5Imn8/Oz8xxSGR
uUDtgwe1Kb2YJN71c1vLrrKjf0QstJAusmzIA7SwqMfgNuqq6UZYeXlMRB15A31npJSa5uhUSX1D
g0x5TGU/eU/LhRnzIghILJo6wZiBL5p68kjVaCSeKST9cP1D1xXsz3cuVFmbeA7IDd8p1PtEtXeV
lB4y8eu6kBXbRnVF5VBnPDUszeV+k70xG2FiZnJa3gxvEkL+OtAv+iLDm5a5IigA1sjqMNyiZltZ
HYJ5gKga2HHw0FwK7oaRlguYnNwe6pE2bHadMHagg2/Yti0xC4fnT61fE9QRCnXR52gAxqa381PY
kJC7vpFbghYb6Tc9uFkRgniMu0n5ffRvJTqA/0IIbo4sBmE6W3e5aQxhTnKXc1qDWn6MbO1nICsk
MuW3D1xaM1HPf+UsbqEiSaUuQvIiIAN9TK2PRdE95M5G0L+6Y2dC5t/PrvoYQLMezqpn1o80TZ3y
qtw5QPRe37I1BUet55e1RSy1HKMAtbmsUS1eg/JDmo1eEf6azI9aUhzr4eN1USu2i2azP6IWukak
n0RJO6t0WTO18xwDsvMXEnjcEvFQAdfUxZYVQ+DkcHBxLr31c2rCk92p4f8oY2F28npypMrnWAyn
/TBwLkanfbq+jLWTJ/MFggGzQTw0F64ztnO/rBKLSymKL1KUf6tqcVLqLXDOlfOg8irP/bTMH71K
BBjgZgx9wnkIO8xPil8re6sOgpvri5n3Y/E6mavIZDYYUXdejZ1ljpnkoY4Ug9EPtYs8LfRbGlDq
Zjdt9kCvPJTZN3wQE8rUd+VFZbAvIqdr2pJeUydtX8I0VB96Q2k8QCedYyfy4RAaYXgA9nQLc3hL
8sJeK5qkxWaAZM2ommOdifCx8mPlzodS8xQDkP4Y55F18pvNEGjlGHlA8IqYk9AUhBeSM4LkNs8o
3QBh+imOp0PbbPH/rSgkw7CUMWYkV0KcxVslSMcmtBVIibQm7tw4kRJ37Jvv+Tht4TqsmCNGBulp
mDvz0fzFYqQkZ5Kn1ajoNYr9IYfk5jkTovbMIBB3ldXQJpeGvrG/rqMr6yMTQDqAvijSVcu3WJ4F
jlmkcuW2gvrQ9OLY1UkDrfS6lJWDYqKUh/oMTULybWH/GoPgQU6QYlJ6pPTrAgy3IWLlsjm05QOp
SLhCV8XCAQpJ1RpDJRDtA5MKmVHIrqEPhpsbGak3Sd2422v7di5uXvGZi4piij99RAgG2O0MsurR
wu7a6un6vq0uiqwbpGhkGsACvZQygdUlVRJSFM1qvUkZvkS5+Zn4cp8M9qfrstbOSNMZ9gO3V2Pa
YKF/ORCZIuuIX4M29QYq3oGpHv83EQs10Mj05pWPk1Kz6WfiI4sGww0ntXYw58tYbFlvQkiq5PzV
orJ5DIld7tc3VRFsnMyS1XJ+fTnnchYKIIa8d4ICOc1eOciTm1Af/54ezJ3ugsPyCZAQO/FsejN2
Ww+/1YOaR6a5sUA2/H7FnKleonRNEc6bp8ep5ap1fR+144e/OKkzGbPNP5ORNz5voRTXpYR5DYpi
fK8mWwTyqyd1JmNhWnujkwYpQEaZ5I+S8lw70302vr3VmXP6I2XZuEOjb1uPJVICYXmq9KkBKyvd
AjJbPRIsG1hPsI0yVHC5XaLwo8wuSKumWvfitNqj1GdbjW8bMpYLsQaNcHVkIVH9y/a/98X760e+
4sbxPP9dwzIcTsaKgrbP328OWuYNrfIE3sRupFcGgJ00wveNd3oTbSTB15SA0BggI4IWrM/C6kjh
kEmmhNQpK9xIvwMwye2r79eXtiVkYXeU1nT6vEKIH1L4T4oPrWx4eru1lrUTOl/LwvTAOx9CPYGY
2v5eWeGOkNy9vpAtCfPvZ9fS9lsa30r0rBi/K3R+y/5GwXbVrDFER1hFZmmmK7qUkJT90FTzpZyY
n3sn7+V/UwCSK5on5KeO1jHDHe+TXe6psRfru+urW4uACFxnNaBH8VU5S+2LxEqjuTghYzqj1tPq
HzbDkFPwMYrfjG7IzBmBwtwoQZZ9GW2FXSO6RASVGxCJUxX0mmFr8GdN60gNk8mY5yBA0L3cShiB
ylgKHbxdXd41E/SIY3Qs+24jElmLEc7EGIvAX1cmzaozxAShfzOoPtsF8V023kCVsaUdswYvXjRz
gKpQPdWoci5hFFqpG9ViPqGw2Ve/6nvJpQJ+cLzeuJsJpfLjFqXT6h6eCVzc3K41tXaMEciU1D5n
nBdg3L3o5I3AZEvM4uZak+PreoUYu7Y+Nlr+EGnTzui3ymJr15fYnvZRhcoHPAWXGhHkuePHI0pX
02Q50EIWZPvrV2jWqVcHdCZhsV/xVJpOSTufaxnZi+iyByn9f6RdV3OkOLv+RaoCRNItoaPdttvZ
N9SMxyMQSIAIAn79eXqrzvnGbdd07Xf2asOsZQmFNzyhex5gx5BoiwLoFryC0h0kzUWn5e92IdBO
QAGdkhiw986mxstQ1CpvwaifWwxW7pzB3lSyBVfKry9cFF8HQzYGiUNw6SDrgqTi82CNs5S+X6gW
YbFvvfWUDxtdiKCLcBaEitt5tMsLN+/XHYIhAWUDbACSkeCifh7SZMC2I+xqQe3hdyib8shflkRR
99JAX/cItPaBBwfN0oGnAjtdkn9c8S7jc58xcEZlO99MOftdj613YTLfeJN8HuQsvKsrMbNajC2C
V3fnV5siiIo0S/z7IQG4BTLxFcBzlx3hTov0eXeehgX9BoySkwfJ2Y0I6n5t5QPydTxhAeJk5sCD
mcjMunUz2UIs0e5/1o0tYMaVSV9HdaXKfdk3vowKiFReKsx+t40A00PX4J/SnHv65n8stYBUS8lP
9Nyasm0JLpo9g0OYW2tFLklRffdV/xzq9Kv8MVS+NBBFrzCUqWUPrAR9bnl34RL7BvsIYq6DYgUq
IsjWzvudnh6Rs1gYxF2LWyiNuFATqOmeQyK4ZFdyDWnP2I4nBKc3ZrnqvB6uTVWs4kswqe/OCgga
2MUoO4NwcHZWRgtHMSgBxjUASEaqb4d4avgVuRiyfj8QY4D0IA8CaOnzqrq9WLp6mhGdZJmORX3S
NShyAcodVfHfL9avsQnWNjxRAMBrCL5AoziIDK40Ho6l8XaIiX3oolW3QJsegYo5hqS6EBd/Px5F
Q95DQg4AwOepDYtcCqweTmjRA0TcThbaToA4zLxfW4WUXSKm3ruEDPyaA5xm+Z9Rz05EOLCcFK2L
atCSWfuwn/U204eQ2PkBerPDzdQNfixpUKX/xeoCrYvqAyhfKEV9nu0y26TzMxsfkrO3sQxutGb7
GcXuBJaOBwDHNn8f77uNA3ryKYyxgHU4B07JhZZQJu1btM83gr1y/73sL3Vk7K/BElQV/xjk7JK1
4YbWdXaHxUwmUEIn2CB7FmDjMFNJclgewlRXwkXmUjn2G6rK53HPToWRCxF1gMlVZeAcABLjMbPb
fNfprkumJq9T41XFG5XjHOMNCmPB4dcDEdUuqU1/SZHxG/r7p1/nXEc89xoPhEEsQ5cG725ar+WL
foKj8KqK/72xyuehzi4eQNJ4bvsYym6oiDuLpAptsQuP53evxknRxAEJ6MRwPws+PNKB1Sxw6Qw2
fD6dFl53YsiPXdUduS4v9aS/3ako9KD2DLQHMCafT4ZcRtnw013q6xBmyKTdm7yqYymqS9Jy3904
aCD830hnZ1CX9YmxjRptxUqTWFlbpX0L3URindSknQc++G3y92P43asIjSyIY9sn75TzsgkS0IXD
GBnF9Rrraebwul2W17+P8e0C4kU8IUv+wVF9XkA4RUEEVCPmMIO5gyrXD2si76q+ZAz+ZSpou2Iz
INUDDg2q/GfxbzDwAcV61Mp05oLbM1S+OA6VGqsLj/z348CTEAQ7mBdZZ4EEIqTAho6QjgA+y+Bt
S3PCVkw0Q3tBXfkfXdFPwRpmdJKKwNeB+Aw0zD8vHOc1NJENMHTCyrpVN9d6q4OxfK99KvalL8Zk
8AoVQ0Z9APnEURujBHv8+8f7enmcfolTqZUhoAGF5OwuY8IXQAVjWVu7M9GgqIkLiHWkfJncDTo/
4CoVoxtnnc3vvGWZTOyPEMwysKW8EAB8vx5osLk4I6AfeufXOdzBuhCGV5FBUrouu4VsrSWXKe9z
mkIokcfclCQec9FvUGF3n+QE2tPf1+PL+/yPcQokWHwGIDi0iD5/E1OyrnIYohA09nnsKnpoJ/Xs
++Z3NhQGAu/hgxc04YUb78sROhv17MarRloAyoZRu9EdwSozu85TW7yul5Bt3w8EBAPgJtAkPg9g
s8adJ/QhWtgMlOXaEkiu/IpDewO6JenfV/LSUGfnSOUELlQuhtIu5G0hB8+qbufZ4sIN9zUI+Gft
/jOl0637R+DfNsOwZA7iuCxznrx2Eldd43RHvR+a2WxVlSASgW1S6ei0waYFhtWCZU0+y9ihLX/4
LyaNg4QMAT6J3nkzk9RjSPMA4d2Se4/Gm2LPlKkzBXf/zTAMZ/ZUYwPs/POcM9aBB6xCpHnZ9Una
bAD1rBwvvYzf3IS4EIB/BMcKbVPr7Ma1PUWbcvTbyKtDeNIhjlpE//H3mXx36OGAhbI42vhYtXPf
QVwupAua0yDuErhxSM2xVOOjK5b8CLRdeMubmc9gH4MxigZetcD3th8v0fft0wk7u4shbYZWNw5V
AIX4s7vH7SHtyWbEx6HVIHZUT527XHs1O1QZyEnzuKl15ST15KxM5iX2YG2rRl8o/p2u2r/9DmdX
8QwHgXbyER9o7fN1a68leYJpLba2hnvdgfdshpuGS/6totDpAP3f1FE3+LyZGlprUVgYtgaYsmmh
HN5BleEiVvi72aH2DK0umNEgnTw7p64qleg9RCGd/cDHtt0jFmJJh78i06kpkaE9R06+tAlA9JfI
FV9CSszx5OcGTSY8MEgyP8/Rkbwaux4ruUDcuwfiM3JtdRxUU8ZsUpcgm98dHBSMIbmGNu9X3wQb
0ldEnm5Z9C+vWNjfO6K91HX7ypQ6TQkqVid8DVLz8/p6JsOT3jveDCO1aKPS95rr2bbqe+aW9ZUB
IgYWqQEwPnk9XXNXWUd37pqbwbdUWoqmAW4FL7wzSHbdVkwd/36uv7v9//ztzhZcGrfO+wK/3Wwg
uDjBfJ7rR4j1XIihvv2ufyzC2RXlcQ9MmRD3rTlJs6EUi9q8lwBvCJjeNF14ar6dEySuoYfgo0hx
juTIZ7cqhhm37mAFca91WjgeANuXyK3fD3MSHkLRDPIYZ+dR1syCCWkAunQTxmqeVqrwUxH8a+zU
af+AqvK/w5xFOo0p1EJCDDOWp2q26YtoBsAN8Lb6YyL0Usnq2zOBqiS8KpGKfFGds3KnKfuZIc2i
5aGHRDRQ4Xn0X2w6Bi1AD+AKiLCcVvaPUMCMoCiMBOzjUHj6tg7dIoah4cn00LkUJ3678VBYh23J
iQx8Xo0vhHBa4pI2KvD2QkAhfyZj+SSo99b/+yQO4oboaCBZQ57gffGJzNullWwROhpHv4+Dyd72
9tCmf1+7b74PBjlNBwUxfKCzB1CAlJJJBVnwbupul3rCHSH+n0OcvW/2MjRAsSGzCqdl2JV9KWMo
1zUXoK3fTATcXjCwTq0EPDNn+1rALNmGhqeOZmcAsRIy5Opfi3bjgyP4QqSALgKo8GcTyRpFFmMy
HVndOw0eMsgN/v1jfHMFoMVEIUSC1gvYNWdvJbHMYOVwc42UOMJYKu4y+G2TS6qdX1cKbD9YeOCJ
At/wiwAxouEWzyGcN0lxbMW7612Sq/k6DWDLUWy0TxHGCW36+TwGSEMsyNQAjDnSWJq7BmcRgXjy
bxcLxQCUBU48P9wu54FFFeSgYJO8T4BwKcmR0R2j9/9+CBdIVpwOQCHx6T9PpIFfMr4U+iV2uGbe
DVreEBG+tFpfrxQsErrZ8IVA89K2zp7MwSo6qw8YTqCmSxjjaYAunJh1WEGkS4FbMi0XDS++pruw
CcVOQ/6P4gqG/TwxAjvgGrqL8DqBXUjENDUrFCXKCJyktW135en9OS4XmQHf7DzMFd2LE5IHUjtn
Uw1mz264iwM0jJV4qXK07tWQs9Xfv9p3o5xEfP55EXCIzr7aJBX3Q45RZgh+Z0X5gFN9ieNwOomf
Y3bElcgYgEFGggTZoM8LWEIt3EYlqotE30IYHgbi7IUpebVAqoT8+vt8vh0LOwO5Du5p3Aufx4I6
txkXW6IJ60Od3PMy/63KajcmKM6sZYjubFlc1DM9LdJ/JohnFPkl3gQoMsOEHdirs0WsiCjrofPf
3KwDupqiHrZurQC7xInQhIxc1IWiAH7F/2aqX0Y9h1woUAdCNflvOd/7Vb32wiXKUfrJWAFZtae/
j/V5m8CBAwVFsMnRSjuVgHGdf15WRw0dgVgNrsHKMCSgiw2YqSe3fx/l88fDymF3gDYCpNzpkfXP
DbuYgWpcb+wpEdlJBn2KKd5av3wj7eOCtPPvg51PCYMhZz/JMJ7CVdCDP0+J+bn2gryFJI8t+tuy
t+wHxppx8/dRPl/v/0wJArrAAwMbC/6Se7ZwQe5ZWU0pDBfCUBQ/4Vc/NB8VGEzVvZMDZ/jx9+EA
CP8HjvvHbjyt4qchTxP/I8JjWvdNbkpIVfXBTdEFDjqfsCJ2VRjV0wCRg5VXZ+BRIsTggWViaPqM
TCJ/JvNoolFzrxzirhzccK0qZx4g3ZNB3ipTQVuPEcryoXyZB96VZZyhrQUpJ5fXeSETyTyI8ydL
4ci5i5uKV/puYLoPH7rO2EBTwewEDlgRZdARh5xTxruaJRT1CpGD9+LXUIsapzG0RIr9UTc0HrVS
EP2c4WhO8/VgIIh3q3y3G6OGWaaGOJHpMuRPS1iOyJ6MNa1yl8NapWjEVvg62M+NA1Np7ROxU+1C
d63X+1fK4iyG5TQ0FetBHr0KgnGx7uuWItCXxfWEUPLoqKaIM90WVxkHcqUyhh3QEGxXi3KsuLFn
PD+tyoGH9uqdrlp6DI3VXSH9GVJgttWa45eIRVNn23a05Cr3pzHOlkzGfuXonds482aSAdl2EIdO
i0yrK9LzadXbVEcwGfD23jgAjjgT438QxytXdVYuN0Djyh0fqB8PaDun9pTbrx3MhK+xBcPXaTLl
9RJM0wqlGvK4BBLmerWCkQB01NzgoJlWL1Mb2G+wOq5gCrKIlEw5WroLXDUit8qWJAuL8Ro/tk+z
zpP3KDAVPwk0hDb+VEwPuYZaixOA4xmOTRuXfiEiX1rh/Rj2XeLMBNWncRFKxnoOrTe3D/Ru5iiY
d/tSVDNUsMzY99E8l+MPaqo+hw17tqyZ6mmkTZPHY7vTp01XQ0GNzkPNUGZueVIhIk80ROcgTBbq
a94xazvabnkjZdM+eROu16zRxVXrzjZKtX1/GCwb1wf8ReVv0ljiyc85LzFG1+9FRaBu4BPexj4J
p8QiPlTdWLNEFBKt4FAL4IEbHyfFnpw32lnNtZ8NesXKLLifK0iAMZlVG20BZWTmnIAgWDerCSTs
MXHsoY/91qWbfFnc18XmAxTxlAO2L9Po1AGSiSYNMFFQD43LgGKXUT3m4E9zaKNBdnwGppHzdd17
d32vWGqJ3k+Aauo3xszejjGxMrmXLk3Hu6gLF8NT8EMnqBaX9vSsVO+/y0kAPb9YWVqoMEiy1ja3
+eQUdmQFbQuWptPDUs3OR5BH284+ZvM4IQIob21XvKBT9Rsh76OXVym8Qt6Xim3autuIodor0Tw2
VfsBk5dfMAv3Ykj36Q1bZLeZIOgZo3QOUqbT5qhn1A9NG76epCUjGfhwumjquA6yIS6mxaSdP+ud
31Ln+sSNJ91QRNquYGnRsSeSo9ZlheW2dqGZRei9lTcmpU3QphODrczcWu6tyORNVRVT3HRQdwho
bCS4hpPC2PCtSIirX+qhePQL52UxeImHoC5jAsm7xMm67Zgb6CSiBOKM6odL8yd4UsKI2UYZFXbq
S+TlJd22trjrLQuTcdQd88XHItVNERZ8VdRZHVMieQShhzlycwlVP7bw2LQWdqiVHZWn1g7x6UqU
RRfPqvgZulMT5w0kKHiei0TJYYwGlPfELElaZ8R9zmyAY6ax3C0oIkPrxjNXzTjeYoNfo5iNAbXD
46wfvYRO/YLTa+/6xZFAycoj9eQRxuLrEKsfIfqguEPGBh6U0l1lxufp6C9OVBgBWrCcQf5igz9D
3wk3POKxHLpLoT1FZajKqLKItZkc+1eZl2HUteCOz7ZaDbzMV7xxi9vMhzuCgE5fVKjMK6DsJZo1
NJXBmJM00wmAL/pgz3S6laINWFT4w3I7jZzdtKQcRRSGpUiC8GMm+Z5JdjNBnQ4dwBcw+7DTkVNG
fmgdDQ83YbDoqGrNtcn1bQdPkbiFX98aTjZ+jPR2bc1YQ+Fu5sxNHau84chsGi9LsqxLwUSLhly6
ETcwELStxo38op7iQpl31AvgP9yVazKLB8HF6+BPu8XNvcj3yqtgDtei+kcEcLnSy/RIdXfdOHAH
nuc6KSz8uIpoqJYQKAbKal/NdN9CLHX0fNQ6wjydCL8ZRbEuefYxtVkeUTcUSSdrHkFMNmXjfCt1
HyTgQhUx5NJWRkJvf3SkjkfYyUb56KSqJmhEey8QL3mrFhytrop03d7VOEZ9o4aYlBRbCUCuqp9f
mK43SkBDEpawdlDxqMmnx3rK8TV5KyLpLx+8AQTSFSwdG+tjhCwVbuw69hs0LvEow3voyhulc93m
/r1dVC+1v5ik9rMRiU5x7CRqEqYtVowWm0qXm8BUUWaDfdl0u2pueQTsZZUCuyQhbk4xT6LhJBNa
cY9AIVqs/N3KlxQPB+Y7/VwWi67Z0g9pYxUH1rjXw3CituGc+2ZtlY4BDnAgyLf8njY3Vsfq92oo
+C/uM7l3Rg2dt9x51nrJYmwRFAHwJ4AJyq76LkzHkeyWplzirpjGt8qdNZhKALuExbwqPBwvXa41
dojg4bEHH3ozLI0GuRs6oXrwRcKIHk560xKQFb5vcb3hn/jBxh8q7XpNe+h2l1TukPjFfp2vBSvT
RjjYxzX2mKPX1J03dQk/Sa/0T69RdTC9s4KWZIQXLXZlnswWRCqFOpaznza5fagseRsotHjqiVeJ
Z3U67hwt4rFTDf4ARZ/bHk8ql/maQFUvYh1LWOfcFtJOZ3yTA+rGIh66Al3RajW0e5u1m66G8BMk
HsuC4xQBgOfUI6DSI+QY56LaQSzgCiYdLlhDoI05VfFsyS4m7QigM9QC8qWMxkq/AG21MgH6+36F
uKfy3rnq4gLvZ7DQZ1V0uP4XbCHr1bbmVWXyRwpwSsRQGkOFMQ3GZTVkKg7N/NYLSIXyltzNvg/V
bv+B1c5jHaC3GhTOhjt83cEEeIZcojuYlUvcgwI/C7qo7S87y39yD81La4Jcpa2LJG+QgxiVR8EU
3mZD8Awcx6EX3hh5hbuifXdfGvsoOywYwZal/DGo51fpHHy06gPS3cId7WpBxhEj0d6KsLlqfWiI
zh5768rxzrh5OvRuAl+upFxoNEGONHT6tGrEHiEZ3Dpgsh0VsG+ZrOrVKgovAiv5eZxHN0GZ8JXP
6naxly24RXHmmDvJ6G3OJy+iZopz47wJER68qn5jHYoXC1VjxFVx6+nsI6tVAUNy5y20BbSRcpYU
mtwqVCCopYst/Fwiu7V/4D+uFXpFanr1uElagMeT0JNXHl0el1xvScPyqK+nQ83hXY9IiQy/uBmx
je3rJkDwh2KZcLDOM66LISOoZmIINsPxBGqruzHXKWyTI9JXUC8VsTEyHrx5xaS3YW72GzWTdV9B
hbYkCiq7PfphpPyQVvGzZTjpARseK0s98wyuC750bpa6+vCcboGhmt6UdZiwekhCjaX1ZEuishPY
AbYf6wWKb4rYJKrsYj2ZoYpakycdQQzmugL6fe7OEfBZLl3rWot57wg33GjCDnMp1zlReyGH05Lf
k2VcA/CzC2fIwsr61bQhQ64w7pdQf1idl+GezVduUd+Dp3lbcS03rCp+NTDsjVvuQhpVsnsTtLua
iqNHxW+6mLtyceOqyVctafYZQgYolUFh4+fUh4jC/PvakDdI1ewmJACZajY4QFudF8ncFZuBQ3yt
BLhZKPQPIbQ71MER1l4JxWtWQTN2DCAy7Ep/RYgHi28/pe2QukH7JjO/jKCncpw9mk6Vvc9HaB1n
7GAqvXEoTxpHrVxoU0IvrIyhYOPGaCTqKEOtahwKSK7Oz+F8GgkaqZEFzLrKAKGsddouZusNkImd
/F89NFpgN7bpmyEaDEi4edpX1p210OM0MSdxVBms57p5ZjOkOMZQPwNxswm7ZSeFhPmjB4TvvNyj
FV/GRvd3Ta2uh6XIoPCYT5E3+kgwqElQTMH1gSUoiriqH/LOPbY0AItIRR3XLyWFR5epknwG0Qei
xrPSa095DxAASSj+DF7vZgiToeSgNulDXdCtqyDjHHYHoAeTeS6SKYPBvPzAQUhHeIotEHTOnfZK
kBBfm8JJVqyhQ7Ya8+GuHstbUuO/59eTt+xyWd57skrh2BsRYkUgzlzD4D5q9IPP8e7S5WFyX4j5
Udv3TWXWNWme+h6GbgjHhgIJNnvymjer+9mJEovnxYVpsBfdx2LYArEaVf5JIfs1K6+KqXpCCXPX
Fw2s36DsDOc4uz7U5kDqB5aH2DFzYnoT8VElqnnHnbemdNlaBpTi+ZGMfJOR8gbljSqSxL5C5BMt
eDVHbcFg+MOFVnZQFpGqm4TSW6IQPFjVwa0hG+xf5daPoXVSBJCxE/L7wUyHzs7SsoUcbVfEFor1
Jyf7sH2pqiyl3Nm1EvLN7INDc8X4XcqbY6GDK+M0N6R/yrLbCvg52WWHourSUD3V+RxNsk8DQJQX
t1hN3pxUrk4qAhq0hs9yXUVV/Uq78hrw3igc+kjZdy7e6NJCVCnltuNbmEciWCB7ycYVH94XvKfl
grylWnDixr1l4cFj2WrKyvWMfxeqMEZNdpVDGjlEZidKldba2gl65/YrQmVE+ZhQ+1iTrS0eh+K1
QvMwZHCwbfPVjOSnxfXvr2zE14T/gndW4sFYirjbujnYJ6W/HQvxP2g3qaiSsCOpE0ZJPIVvo5tD
dTCLZjQKTGWvGv7I3RvihEfVP/dynUFku9SruXnVyDHB5UdJwg23s4X3YHABC8y7d9+/k8h7O49A
KIEi7K4PGrreHlTI/aLdQQLaKsyupUiEZLDXbnBFlODRhBbuUPcPwczi2X/OuIh0t8IeG4f+kFXd
Uxf+pDBq1n6RFiKj0ZwPO4Xrn86wzpSPrJ23mV/cecq9nznoYUI92+gK1axN82JJDUIHkgECFQ7x
0JOdC1cRRMFgtA+QdsbrUZUbh0ESPIQK93YhfVrLebWYeYt6fI4G05hOzsPYQduCP4TmY6Yqle59
470slgvc0W3t3/Jht4RLwkqSdpl/TYq17xb7zkINocEVWht8DxWF4Mid0kfj5SsaNru6NWtadUhX
wl3g6b2Dj5Dl8FYr3HsvHB8XjnfVnrb5wNMOyzIO18Mk0zArrih2c9nSO2I28N81Udt8+CcuIRUr
DxF5UemEadjcc7P3c/uha4adaeWqHbsru/VB5M+hPpKixfELOYAd+S50rBsoyPuwDQpoe1vYzY/K
qo+6nVAAyE/TQKZJCCRFZ3EsQu8HLoMNfEbR3cv6O1f3iZ4pgn/4NkZdjQi1LH7nADtGEDrJ8fuM
D7WNPww87JjM1L92Mn8TQoAef3/yKCPXuSJxaV2jIrXpDA4TkoVW1rfaIomLvG/wA+DygNNLjR1A
V6+jER6zWHvexh6mQzZzeFLaj0IXeGKCtVtYeG7GtMe7D5rO7tSBhCMUR4llTJQ/Jl7zWqrbjBcP
gxp/TpmJuzDfMGuK/KZL8b4igf5NIbOgrZcRjbkKivhN6zsJ9HT2Q4ZQFzvSuIig9dZt5HXFnKt+
9o5laFaq4khffIZIOggi9/RDggn2QoiNO7pnyynWDuKg8hMowr7xWUDhDPr85IP4y5GwKq38ZW3P
8CUwSDgMTflI18jcosoVV00NGXJsBsp+CjFHAveGhuGzjf9lzppYDd6x19MOUg0winxvHRvrVFwz
c+uPQdTWJurVqlrKOfEqLHOBXHQq/ETX+WqAzqpQeCs86q6nfrofebBTTvgwoQKGSPzeo0+lbcVt
yXfByJLJylOX3S9IpR1lp77aUHzUpRnTABcbqc01OFdPVQCrT0W3jv0IjcE8sfv21qXDfoCehJoZ
TDrcH5BIePBbFJgADipKvSEC8tSUl/ugYNeILzbUaV48C2hd/ABwoG8c/qBLK2Ys38qRoqXFImi4
o+QXGWbiJshwjw5pFnBkTCqFCyx0QXHi1bvTeGsSijiHchQulLgP7rVVp5195fTOVtX1L1ulNNuU
Vp0M2U9RQBqALv2GGXsLkG9aLU7ioWCIZsImM1OkJHgJfpYEZEikd9WhuR6PzCBWVJsau98Xz+4w
YPf00YA7x13eSEaTzMgr1fRXpZ+nqkflAsJnobfV+FhtAfINBOgJfWLFuhCAw/JNjn9ZwYMCsJdo
0QqJ1S+O4MLCfUVRBkAivssc9WIzgbrB/OKwYM3DRzkFFeL7d3RNd62Tr4IBZyZ7slrco8uyb8mA
yHvaDqp8qXHEUWiLjKDDxp5CXOoO8mCoZLz0XB1ES67KFhW2icEMo8u3U9bpVANKl3SDc2zn7jdc
XWBrZJUHuG2glYlsGW37X8Jyn6jbHAPf3PMMM51h4tQY8QA5hiOl8hA27Cdp7GPZwXmjmx6HfCXH
fsWCA7eG+8E/un6fcHXjBC/Q2k519+rZcK6wZZLZ1ZZzPG2UITkvgSfDyTp0LEQpk1xbEzZ4565H
9BvhU72Z9e8hY0nrk6gOitjLUEMoYn8wuHveYSicSlOnAf7R9QxcSTcORJNz92eeOSvuvQ6j2fjh
wUdmveBFK0wRkeB3j7UExD+EUCo8ECM/b5OwbGNLZWvJ6a7UuLXazTT6a98edswna1ADYKhw4435
jwy085KIKCDYNY3Y9NUEgvMgN74/zweHd6gjoTyFa4pNt9jE2wY8SY+RVWk2pidoE78W5Wmhh9W4
PDMBeIon18j4t37LNj5/CVi2m6thL0DkEkMbWbWK5zBYi/LnyFFzgEUH+CQbiRScTGDTLN50L/Pl
YbHL3QimIIWFqKNu3fpUSnwgmb33/duiR+46fizZDZvwliFkqlHQ4/OKt/1GiC52LQBxdJUs0J4M
Baq19M5B/Fw6TuSq6266DzhBsP0DmnFRACsDOT7lLXjW432BpL3GwhbFjgrULco7bOeoWMIIljGR
RL/OaZ+l08c6vPJ6mgwDUhZ4seSbimwGtH9UjRLA/FHRBxd1n6yY9ihkRL2DH6A/TjKS/vJb1dMa
Bd8rtcgfvWdiTwaJcEky9DytJI2bkvYIHDScMr3NSG9VdSuDB4PmpBpR3AR+Ho73HTso79GreTzU
qPZn64CwNxM0yVDZ6YJieaO9SLRIaFFxkt4+HJ8c2R7mEcWusEqkzFAEzrHz6o3lGDjPz2mHqLlw
zboo+h2BmUcmxICarVn1bXjMTHfdygmhZFivIQC8Un65Bcnuvuq9jSMUHLfJMfPBCHJYgUDMXGup
jgYCp5EADTNyUEHQVoe7znZhv4H64WKnxJJ2rBp3j47pRjSqxPsNUlpO0T3KtYGKn+LvZdumc8+f
0fY+lnAb8VHrcQhLG4dv5onvJsv+MTbB7YKyzEbmQM1XSCiZVRUoXEGwVZVzEVWe97saNWp4ddi/
j5YZt02IOFmMOehLggMuztaThOg8I8PJBUHrdUi6G5sirnZQqjZFw1elRpVa6/YIyEEf9axYNpbO
kQIOboXAzNtATm+zANgRZaUFMCLLNrTUD2PfONFo2GPjwmglUEsbs7ZaTbJdd1q/SNu/cXtEHJ1/
U2fI1ZYcX6SmOJDEL3+qsEBDQWEAGw2puoKljcs7qA8Ovr1Cyw7vHmx4enMV0mrtLI4Xo1iATD7b
ZqcdCQBmjRBTHZwZjAop0BYDXf1HVTqvDUMjH0CF4sYGKykZbeeqDeZVO9DtUvN+BRNBB1aBkkSy
d5qtzfJi9T8cncdy47gWhp+IVcxhK1JZcs4blttjgwlgAuPT3093Oz3dZUsgeM4fB2f8avxUJROV
heepq/9jcQvjngzLGOOEjqO0f++L9i4N5iezC7zHzFSnfO2eoTWZfb1p3UyewY5YUFLjtJ1KANGK
xK/CabOmOgIlczwIFUf6SzyrNKMLtIbOfg7MRb12UVNGGxVNw5ubgi++lnzSHHLb7o4chnIri0ZH
N/6iODNKTNFL580Bgp1Bm3BBHTC2J8zjFInmX+Sl1bKRYdYcjKzw3mQgXeOyDkMjHwB/1/xfPjtd
+ENjaFfsXO2XKekpnr5MKCaubcixWro6upr+ZF7JxKr3mdbmRz+FaWLrkOWU1WIL6ZKdYEHrT3tw
00M+duP2Vmvy5A85PRV9WlHiFtXyWuYONJjo1k0lp/7RwP12FMbKoysDbn4584WAPV/MtV6J7JD5
ti0GdIdMygXDVCOTcBqeBjbbYy5YGCNVOQ9WV9NVZAK9bQ3LbuMVs3a8VKPBIlBOv1PUFnEzIQSi
CZt2CpWefau3L2vHPYAenXmsWvJt1VXetJN2qI/ASmrbaTmeK8/KQaHC6iUgxCHhmaJDY5Tgx0Tm
PhbWbAZbs67AXwi5o7rHhgUJwMYUox3/2hB4SxFXWs27hc7IR7cZMbCXdvu8+BCOIpL+nvNrJ+ZI
3YSTenR5ZMTElnD/VFNZctpP802kqBSmPT/oD2Xqd9ua+IdLhMQ+dv2MXS5MZREvqbDfl9sRnSrW
abf001hhTX+IKu45/BVciD2v4qz09alpA8y5DrByBZO1LOfG6rM7icnU3HRZ1PuMc1w3bmvJowk4
uJVNlu1T20z/pb4DE2t2Xv8q1KJPUZ5ZCa4CLrDI6xipZkCIxbShkszwsGZaXrpBWXt3pJgwXKIS
oinSEFt+dFIG6O5C0zXhU32Q0u5Vt+facJ2rsL1+twgEtHiY5u1Q5MF2EYM8T+VtKwF43jUrdV4O
5u1YYT568zz55ZVTsPFhevatN4hjXocoNUaXTDodTMe8HMs3Ww+6SzJl0reeT9A6ohrwRMGCPrke
iZp5MKrYgCDnrUkJVWsz7utCj5elHnjHa2E9U6o7HkoHo2O3x7oy8YYd7Lay3hcFKbhS9xVk0+va
W/dk4nsnPukyu0aGKKlSqiyvLCHPssbJVGJn8xhdms4sDb4Nq7YbAWJYZdXZqRxTf0emgTDzlUjC
Qgwbr0JQynxhyLF6b5U03W+ZOevc71x31bo9Cm9ZK1ikQLXvq7Gm9QOBLgSErFHn8xdz7ruKSYfv
YHwPAul4f4hovBnipTQsKL1w1eFyaucyLB9LbdjRqYgml+aQMfXUjiabebgMnVHdqKK8RFWN7TrK
jTBpSkQN0GskZVefVoNr4Fe4o+P/qw0RzP/h77XZEJw6WuCg/Gk2mYBTZ+xzsW2a0tXfYB1Ddx37
tUvbxPJmBrXNEmpjfchrV0YnyycGRLJJ13PzbpYIX9PNrT7XA+Nxo05wfrqpoMmvVW4EtAcCl8rP
0u0ncA/unGz4NQJ4NPb0zOzN/zhnAQBxZ878SJsmyHX7OVStGh59d5yjo+EWbveeplZPTVsg7PQv
4NQv90udzssHvRW9cyr8miD4XgeiS1Z3UN5BqLHzeRCbPE8GsjTNtzqCwDv7LnvFFukrBrR+6d1u
B93BA+OYU1B/en2LwaoKxrlhBphdsZWDqXq1mf1AHJQmU+2ub9uO9rPWxcme90PqIFEJRbC3xWJ8
EnETfvZkBrG4eGab5uRak6gKL565ZPXFUliRNI9YXWDZ+bxq1U/7tDFCpgerMsvhj1+59beqlTTO
eWVm/g3mMIy/3RwZBL/SbDp2nxIRAnOkOwemBHkgjjh/NcxhXLYTmAVfh4kM4iOMuOtB6fJ8bY/o
0k2m78L3Vueldursvz605/Y8K3d+ItBpcPZLQ9nwfeR3ttzKGhgc0M9xjG6JG0JpZLBR+WLBO9u9
GOF3AYybPhE1LV2f7rjCR2NYQ8trA8ywB29q8sUrarvMWpBpH5Ax7w4iWM5pLezgWZQI0ZK+G81f
XReLfuoW2873uo2clh48eLq/paxBx9aiauu49T2yPjZ9MPYzt3pa5exn9mjEjRgsZ+cGPXN3N9pL
cQ6XxsLb6Q610f5rZKjyXW0SBXU2Wq/zkm5eO/uvHetgTpwuNb23SJhr+uN05XgNurWbRsbxyYFb
Q8+R1vuFmjc3aTs5qievtJs6S9q8aozf0MvC8M0351kw5BoA+/+odljNZ+iala47cxyyS8VDlR0s
UQzGFkwCreuwVqP+XvlT4yOgO/5G3a8jGRTGYEovptx9af/Q8ETlM3qvNT+E/iBmG5jQjGgpTNeq
UaBlU0WmQl95zH1ZHRT5+9BADH+QVDd7e2oRnOASpkE4vnj14jfbrNSD628KDDXNl5VPQUxaecZY
POi2j2e+kv8qK+sFseSD5+JtQSSfuGk6/JHmMP+4ZZQdptqyPlTfRdOutzP7MFfZ5B6jLgzPKz1Y
J9upkKTmokUtVfQYah8QcRJfkKYqvMtgSO+4KL2nuW7tjyiHrJ5WiDNEa2P2Ns6d3vuCMbUKB4+Y
gX4plw0JCIB2VWYYRRwONFdsyjEP79CyMclExExgtq3DPX2eubynUKz5V/Sh89HVNzoC913w21Bk
uFM8io8eltAnJyzrr4yWXgbWDryWhrCSUWVkTXZH3um6Md30zprHpT/WIgOZX4Zwfm7MyHBZRcK0
R3YBCRAPiF1oScxwmMQqF/0PEkj6/JywpmLDl6mzG2b6MfN06e/adsijvVFW4aOvm3F90VVXP7Gm
qN9poTIy0aNb0HUa1muPMMlyTnLus/twUO19ZhkdhYXphyuGTyavt4Y4hLjvHQTMbSM2yl0pH5um
i1j7veUPb55ckQN6A4SSH/VbqZ0wlp7xbhLQSR6s/55HwXDp1CJ3wkZ/V4/BQ0U4E6vkrE7C19+y
79TOrNfgNfV09wPiLPgiq2mb+/U3lPK9oVgIjWhaH4Kgzs7lUqwUS1Xq4qVO98VGkTHlt6e0colG
Kxoj8YoUcGpsV2yWtbsXqWW9tbrrD10zGQ8F7wEzNgtzqu6CMoXm9Gtnp92hO6MiMJGgjEc87dWj
Bzb3bzHk9Na2i2yfHLN0yaNIR+sYah6o2JlbeUVOgMBHchT9xJvb6Gkh3vWk/cEZyNgvUDqhc+mT
TDj9O6ISvWlq/Zvr2k/WvoHAGddhz0/+N6rG2BVRtAKi0z9Z+7chQZX9TjXKjns+0+Ps99wMYXfJ
ALJ82aEub1mKDKolxTKUJ1d3MA5Oj0LRoqA3RpAuY00vOsWO7rvXYbQKlONdMWNkzC2eeiBhQ8WT
077ZLVimGdTrubNT8aTbNb9Nf+NGsQvoyj6bUcViQtFH3EgyF+fMd7E4Ro9Ibi/MM8gD0oDLK5rX
t2EI0YQQOxFnqbWrh04kwRxMMW9pHk6Xpc2aXZSJdvawrjDi5ei5SOW6e7crvU3tS3/DvQgQWaFC
RWnnI4AL2qvwqF5thsA+j4P3wAzybVSMRnSLB5xIucbITfXWK5sutgMG+JEUhw2uNvYK0+JTLZjZ
qDvfh00RJlopcWpH5zTc+lf9vlRxZ0ZxOlYSYBqxBs80HgUsaZEyzdNcr/7OazokDOMw88IBKWgj
RVQZb4144gm9I+o8gMgts1jy7kFs+ThHa8VnxHNrlLeLHZ7oaOq83Pmz2W+k7ZyhJbPYXq2UN59c
tw3m4WQM849Ia1BKxtVtGKo6rrL2Z4IsaFQwX4zSfXF7AlDKon8b/NUhPCTz4sV25y15ZyU1EAXO
T2HqpBSNpjpk8c5Gqow9koDpNXAbMjIM7W7RSJybcWLYULR4tiXXZ0ZXRcebOG7aySaPyT5iNa73
Q+cd2gy2Y65RFBayfBBZDiephyQnUoBSj4Lv2Rid7epbX13fMfDZIXyV4gMmsXqNS7eqjsDo1sZF
8RJbgmlEltUeFQd0QT5eiNyE8gKvhoPtLkjk4RZLzzlyqoy4kkxGZVa82yOqBvf2lhbrSzaXTeJW
+lxL45nGr2Rpgo/CAfKGFD/4KQBRFGQPCL1eBxdMYp2aJ0T+Hxlj+02fYMfCbcdHUZPYz8c/PhRR
Me2qwXYSs7OSdJZzPEXqnXuW0IScuzkvPYXaoWjixYNJMYUWR7HYkNT8tw30SBPneemCl7ANyRsj
XC3l72CZflLi5yN6MHCSTAc/qT3cW/nyiRr3o2naz27o7u0uvMuz4R7UYqeYgze6y0++Moy3XFj3
MkBWP4Vq2Tp9CCY0vFld+pSRlLcLVuveGukgHvN+/qsnGe4d+gI01KpZ8M8woOTArZXJxtQXR7ej
dnpgt4GgquRxlqCym5piyWvglhoFjsmxCI0VXYvj7RZdmFttSAW60OdPoGI9bIJTnQshlgcAhvHJ
RLz8pqJ+fe1cd3wq3MLZjYSYXpsw0nuahYrLPNpZAF1eI4WCzvLCrZqKdnk0m56H0p+sfE4iX7Xo
xIJXC2WOZl20gSaNztc1DA5VeNRRyCyPW7O/9p6zF45p0lxSIkawXH1Xzq3xpk1/2YW52Sd8kD/C
9KD9go7tcVozanPpoRqyaT1ps13iMmfprIF0tjU7QOJ7A+3SHofWX/IstooOmlCHGPWj1D5EkTjP
af0xhcjZc8Sl77KD+5iQtB1ZgpvtYPrduZSs82WZJVQ5V7t8kHAw3V3pzW7i6bW7cQPLQ+B67jY1
rGkHknMQawOua+ljngqUHzNcU0iCSMYasV9UYFJoIvUBbbfNAiS/IaDWu2EQ3GtNjyyCPB9zpU56
AR09mbIU177kY+FTtY49AbLQR733KrqIaLMCotS2s/usHO7AJInNMQqeu7FD6iCyR3edaeYRbhWn
bcs/6F8Q/7Ffm6BfczuhsscLjFB9dhLF1/VbDT1Q+Do/r5EzgOYFHaoVtztaVYbQRJvb4AZ11hbA
dFc3Be+58o7pG5wJG3PjYcBPp+bgzdZmTvWxNMcV00D41evxp+mJlCAyxtyjxUD9k4lfnWfXvC2O
TUVJbdURLqTKC5lq96uEf/FaemoDrnoAeMQ7YN7sOuYstnq63Z6ombx1ovg5iuLOKZ/sSJy4o5Mh
s3+KvnmvRqDsql8fBjL148YbmP/b+jOQjbsra+/XmnPadwP3R2UcoXVozTibuaC9oT3albMrR6il
8SYdSacXkWYRORUteSBeZ01IRrJ3TxN1KpBxomtX1VvjWc9WSCU3Uy6ixWW5kFXzXk79Qdqs4stg
/kxmuQ3rakRO14o3etT/L98oEk/g+9W6Oui5OgeWNE7myMWQ3cQpk1t1l7CALZmb6pFX7FmLaYlV
qS9VaJyUw4CrlgZJQnfL4u7TU5WvCV2GX5zoeAyqq70s8TKH92aRvlnL9DBU88F2YbiXzPp2qgXY
fqKQqq8ASsscuRX5LSgFi7lC21z4CHI6fs5aQcqiFqJbPePkK/RMuYUTgCUHqM7Pgk1ZodnwAh28
zoHAsjPQWXtipJ6AlBEJDF17pb2LSpiszpNSoQzN7OAiA2s/k/mWdI1jsL/zk5Rl+QYeiR4t7GFX
5OqiSGmiBJNIEa+8t61CsjGtZyAlOjuthZTK8S+3b1LEGs0lXoMx9if2prRZ7lPG1dierMe1goX0
KitpgYLRYMzfHVBRUvTaRU88/KZRE9wvphw2UTp+L0p/lRKKxvZqIxaaLbRr7UeiaB7xtuyzNKNV
a4qec7MAxvDC32kM0KQERNfnvpziYZgKvlPN2JL3HzNbZN4X//mZ6yQCdujY0g7Pq9G+lSCC4Qy9
jfKyardj0Hi7KZKn0h/0KTTQVTupRVM1Vp6zbnCTdZX7V4PPbtzQfm2oCOa3gzvL1J+yi71VeNcG
Kh3TBbKKVGSHYclOrKD3zSzue/Je1x40vQimrzBLnzo2xe3a5v8pJnSKJdSxW0fqzqt0s7aR5Iqz
ho3ViUcDkVhoqLt+DC6ubf3NgqD0ajC+UdYduQfRCXjurioAlbOShFwvDeJh6fD9NHvRdv9EiC5+
bJgEV6d7ClZ3v4TRj5PlEVEB1MqHtfveesWDU5XXORrFmdjBzzyfxYb0xY8CjAxihB3er9fP+tY3
56ThgSxb+Tgu07wb5IBEIuxPWuaXiTXiEQuQcw3ZfMF4vdj257Ou1YKZAuJcAPxFSETIANqtc77v
BqdKuJr4XJTzn2kjmzUrY58BWloxtKJ7rmbzP0IlP8WqEEs2kvbl7KF2lg9TYb4wzQ46zdCPBv9f
bA75vrCrYzAXZ72qc13qnuB333wQMjoqQ9uwevid1MjM0UwRGPHoCRDYqdiOtBPwTixOxaSPLi7C
pJJNFfeB/5SlNW9/O/xNy+mZbX3P1XifWgYBae78N7QVFAtptYfeA37j9/EnEuB5V22dcvzlNXyn
4H62UcVsSFfPnWOFyLKMJ19QRF7V6pEmE830M+349ZC7pF8BAwIOVE5gYdTcoNPRGtF+Gm1xIHmD
5vqsPqyiM+kbk2HcGqmdyFX/Zm0uEmtuv7QxbTHDvOEPQzFm3xvp8Maccw1a/99QoFPk3qm3nYE+
BXzMuKgplUSGZnudStjWJsz3sEM4WCC4R2pytnmr++vUrxHjVnEtTefkCRvp0PRjzc6HUOzLaZ/C
BvCzILkpYgHOepO32nHHQs7FCXY11joJQICQzyMvKRcgxMYuX4rMfRzJM7PTpt80LibEyuL4YsXd
dnXhbDIGs5sIWiovP2ZFqGGMuX1cydon9FvmBgc4ONRtojpaMnyNjPpsdO4h0AgAOvvopWlSypDR
N/P2XVOiZ5Mhr4Y6sSuN2WH1P2EUPqKl31dlwSOZHZccWB2T2ohmYt2BgSA20dFz6BdZAsckkq5j
3jCnQ17bUNKRcRaMAnHtIE8YkEDozrvMvnezlSxAh8VPXVv+xjWKo+pIETPn0TziJtiXwzTFvGKK
a1gZv64/ZDSS9S+gOe1m7u1NavhnOqc3Y+tgHERB5/TIOaYLj8DWc8xt5/+jsvnR1nRk6fmnctqz
EWoeOfuut+XTCKYb6XFPaPJHHoktqNh2VivkeL88q8FInIpbrbCHL4+q7jiY8tPkDkkkXUTGtf9I
LcAeQGrf1gXCiTSGQt0apb1ZkXhOMOA5cWOtHyThwtXq5DgSfqMKMR7bEbORNb/U4fxhUdATj7P3
rL1h35vkNeXtjf4f+uVa6/auXY0A+ppj10qcCvMfDhMMjzDPsSjWV1Us70toP3sNcgGv986uFRn7
qVZPC6coHnLjUJstcAPJ5yjB7v08gAuT115A0IQZBiHtfoUq+Odp72OxfT/2XA4LjsRt5PoH20G/
VoMJgxeb8qBzeewkGLjuup3d+H+LJXmk+5OE9CrIIlUrgqRufA0rdSgm9wyWfoXq5ZDKO5rHE6n9
fZ/TFNQL/9RmbUogrYHcTYSxZ6gHa3DVlsqYW17bdB8t6Vlb6lik3sW52TwRwiAm8rsvD20XAsyT
EqD71XwHMtej6el3BSfW0IhiVFY/KdW9Nc74kFokmE7y5mBKm207FVweTrGXw4zIr2ZsCV89xAKN
fRes46EKUR3VFcJzFOi50R59J7905nhMc5ybbQiVHjw6ukjyyNgOs3hgcJZ8lOFj1gx7w25iEaLl
IouguhlH0aor782Yby6yHFMBpua4lvPdHMHUzekO7LbiLkN5sBLolXDx35cC/6UZSaCP4ifoOVQ3
IQlSwKhHXM+kl/bVdVLWWZTjf01pfvmLuDiufDPM8clb52U7hoGRWKI+rsH07HjDrh+5IFz5YZRt
ApC/xQZ1ix/OoALJ3CAs3DlIPSIJvFmyxu3iu4hxcDmYYfrgtFgj1yY/lNK/G9Ppe42mF2BcNmJ5
bmx5gtc5ddqIpyX8M9niNvbquoQhpOijxjtNaHCsZHBnBubWdxDIteLLsN2/edTPPsahjTP67wCV
XuyY+d+ac0V2oQXLbS9VIhAUblQ7bm8yu65H0Y1B+uRor93ScXVsyfVqgnK3rB6MZBnjWDtkJu4C
d/wUXnokG/+UccnIFqzQC0CtQS3CBVVUN3+bjXOy5zTmfOxyY/3DoZ+w6V8sJoqOtIspd+6Fzf4w
0fo05uOpMJc/eEQP33RxzUMLvgdRoPg33dRjskbhqvUxldPTYj/7VfVOgg9jdZj42CRvQnMbRb/X
r17cT+lX05rwVNOZFvud7aRoHef+JbQYB1F2bvJiOLlrtc0keM40A0qlAmEwBEgQI5tAEJei3Uqn
oU/GVB6Bv/4VBJ4RQJbF5Jc/u/bN+tBPuyBdH6LReiMbddqotTmI2fjPKtTMGqaeIjO9hCYBaboV
r17JBiiXaqezJvFXn0Fu9K/hsn4vvvcQlYAkABSIuXj6GnRHm3laUbVZlOCmyj0F1nhES8ieova2
0pD7KWsKyQpmADSh/AaQXDHStwmj4dO6FMQuwHHTL4lK/5qt9ncjrH+iRkwa6Z2Y9e0E73MfNa3u
KL4fTHdfwkf1obUN52hfwdsWsr6vfPI9eDgvQVCFFNj0iS7Gn6yRT7hV7woschgH2uNspwnhv0k/
92+1LY9rNhDMM2cmkjHSwGGQDvPQ/utqQqkE7e2Yrky0WPhY7f6OAslLiOva0U/EkYECrvYx85dz
VHiPhsy/JlQ0bQQ9WoT3nviYZZfotDlLDBjO7Rf13Z2YqLqQ7qFuQ8xwxrOH2clo5oM1iisO6Wxz
4+mb0X2yAzPJ3I6hNzSOjMMtLpdIY7VDh2NJs9z1KIL1+qbhQS2ZnkPRONtJVn95Gb74JCUkCrtG
EozFsrNDLKGsBSquaxAxr/nNs7zcoKCB5lHMbz58C+htF88F6KGdLs94oDGD4xTIVYnNyYVGaNPy
N2zCuzWCKlkDlOvcMVVpPU5pdA7W5ncIik9HlSfTUjyDUK5OiHOwfTcHanLa8aEdrghfNgsS9Cm3
P4uhh7UYC7iPUW6DEB8ynnmIQnubsStGrAPowwpjfTas/qG36gTpK/KBIf0zJ8Rh9PeaDfpPTNJR
6L3y4G9l9t4Ic1/Z4SF3OU0h21Q+7UEkY8yeaDwra5MWGsCMRVYW/2wHhVljJ70T4rHzJziJ1MO0
aKpETK5OHDVld/0aeLuWIsQ9sgIfvpKFzXJHDq2VzvdjRkBO5GvmMBXU11bkGn2HvZzbRTv70O/7
XVur4rFvcFhia/4Zhd8grlQitkiGiivTVN8BHss9fkkrqTq7SExUPVfT7irEXKBPpDR8dJlQsSXF
1nTlX2XUJwa9A5fzNpj+zc301eX+flTrb1dYcQCaIeQeovjYQfko5AJYJdBJ4Fjk/raChlFj2sjC
Pi01XTUtfDdIHpj5NdO02dS0tfWzfUAAdmxwVZQlA5CqkEelXb/3qmYXWfpuybFfjmzJ2A69sd56
wcKBNR+U6W1TnvdUNtebRd53goQiq60TDg/m/9fP8aozcFdXJVmpkhK3kirnOLCmPjGK6kiPxKZw
UCsJ/d2Y6X4aiaWgOHzFYSNtn5yP/EVNrIM6Ky5e0RPY4l95OPDyOZt0+LADAlGRH0hHnITOzwLx
dMjCZfyMk8mlS+KKsK58WJdc2ofGxSjLaoDA/hDO3olq2Hcp3J/Iaq+qaLdgH4z5fl0koDjlj5rq
IYZxLnbd3G9LO9oVo41EreP7shIS23YstnHVSYS5+WWGg8H29KjEAz/VjkiUG+vo/hmFdUQYFWs9
XF0EjKngBzPSt1bApgH3BH2ZTHh6vXlfVuBHgD+Rn74Vho9w8bWeXurpJypQwAfghH1FRAiIVitf
nHz+KP0xHtRvnwcvovUPGLnuidx89Qu9S9fpV+hx5yAY98Z8Ow4Yj6HJv+Y0h4fFUALMMN48CPmT
X6v9YMmDoyvqhtCjKqtkqOMQN8NnLq7KzPcDbxZqgn78Wl/xhSaVYFaAw0a8X1OIrMx9gIorwla+
hiwUUXCCJzkO5bAfw1d+76Qul6fRgVEi5mEZvodg2WoOcjvk57Br7oJanmvBhibzZ7WKazTMJz0h
tDfDS70uV/yykZMxKgJ1g2LqWwFXYF6kqPk6J+fExHdvinw7h2FiNlAd2fyM7RVDW3FqIt6XFD1k
7kL6g3dFpWOhJw2uswvUbaxn8kD+VcLfCEoTImyaBibWfjZf6LA6p9afuVZHe/XPA3N1AwhYLkR/
tMRbkA7DFRiMXzwEv5FnMIQWOwak+2o5Dv4DNOZzZstr2vZXcqHiRi0P+Csgl08RwEm4Yky5cYup
vc/hCJYIFG5qHIhaY98F/YPTOa92wJ50A0rDKfindP7TVCmuN89XoAHqKD3rUg7yXxU2L1xMyVwN
uzoS+Ef7nQ3qVgGF97n5feNIh7Q6W0X2vOQLticgW3+qPii8fEdZZsXIoK5Vim5UG89RTptCzhez
rLtm4A0WOPAv8CrolPoNEwmCRnEmQAFrkn8HjcruUe8tqJKyrM91mh69pkzCfgCsg0fK+DRVfuHr
eeD4XKp5+av8yoXlwofQmm8qy54Cq/sTCCA2xtqTsZB92Qw6eTU8T+DzODAOOC+WzRSsL6nHe4uM
Qvyc6Xt7g/O8/sVCtFOOA+qt/pDbiA9wOe8bz0SfiNUuB49HIvM09Maj084PFQacwrUeAwoW3BWP
ex2b2nvz8/BmM0cGU7I1OB63KyZAAkn4wyRi69eTTvoCC8DUZ28sM0eJUUR2T+lQfjcFeuzmcTId
no3qZIGg9A7wabckRkqgMTJ7iW1fwrr66bTzm+zsIM8ewtNQWKwvbXo3t4izxv4QOOq1LJzTggVi
yXmpRMPOQIWarvjcSIVw4IM777VNp/suMGh/73W4GVNzB0HaWsZ/WGNiYBE8Yvnv7LoPczFdzPZ9
HHmjEspPHsWD2VcnzJEHNso7w1wP6yjvRoxh0eJgQlabFm0FSwdKGQgeloaocuJSMPwWAMEj8eNo
Dn5Gryab1GuPAxzC4PQ/jHkn6TJftM3N9uG+O9a472yNjN54NO312Gbqzdcz+SaY51DtGmo7I2uy
2+Ax6OYDTi7UX0ecOR43peA+IYGgW//WSpLmsu46wigb5e+zlWG2OtfzGy+KEy+Jv5T4EbsxyAR+
zcMIlSjKwIUdAhNa1EavIS8uFuekiBa99Qv7rZzHfaasQ+Hooz+UO4MANWvmLQGfHTJ9WFidluia
5R5pzeGjC/wxu7Dw3XfRrEmeRpzo8Mr8cvSI4BXpuHVl/s0stnF7I3bQ2LrIaBtAs5ZJsFRGouZy
6zXWLkMobSLYtRbWvIYextSMXrVh/iIK2VeSAdlvoDGplTrbVbTLBNB5Oz0gaLtoD1DHQ1/Tk4xB
3dKWiy/5H0Xnsdy4sgTRL0IEXMNsSYKeFEV5bRByA+9No/H1c7B7N97EjEQC3VVZmada9hW508iC
oFk7V7b/1mOpHeKKOIjzO1Vk64d5gzx9SDVi1ARC0ZEbLZjFMcuYM7Z6EPs3TdrvVoLl1xuIdxI4
cbWta7ZrBQqiivwts44N0S9U4j+6Au7vcmd01r9xCE8tkqemvXiQRjZmLW92oY42zogKqa00wXLg
E71Kdzz3Tv3YpnYQ99k5rXBcVNbvMgpJJvMmbeNtMsp9acQ7s7J2czcwrIc7AD/KmboDuC9SgiVs
VXMzi+hoJMWxC7/CKbtywTHmA0xRlxSN4tE3DIzXZcCv/WbZyR3R8kOTIDkjFyGNzAuCvx3ktP/N
VGzdqFuH8kWRxJsEeAMx48CQKakEtnOo+mQ2CcAMMGDhaFNwtBHGumotMJVmuOii2WYoPKxLFBUm
oQXjmCS1XqeCpBBDYIbHPHbhR10S1h4eFmtTS4xHmbzCzjNEKGxWurnGUkwYrFqZxa4U7c6nIh3Q
2iAgXUymAl1/sdQlyb6ajpOoKdeW989yceFyMFlh9WVONEGyMzazkR6J033G0j8UiOiUv/Kh6Kz3
SnOo6bA05Ohfia7OVeqtXedUaOZWdLeBPIat/0JFuna5HYzK/VcRdXAyF8AMszQIFmWLa9v+tlM4
5tkUpDAZVIibO/431ApndM8w9B9NHFnd9idJ460K3bMzQbrpeqzBy1Ki+JJTjXvYven749Ki9IV8
RSzrTKJsj8hbrkzOvD7rjiH9lee2uyw9hHq8wdHACc6bJcyT6t77tthoLUs44WU9M9ezN1kyXcfc
+nZa7uV5qK7UwR8RPmvFWbBgwknl2pSwTjN85aK92dqStWzWwnMhaYTfTolPTcQNdZFTrYdxWPsA
NlG00CfiAmRQSl5xeJz67KVIxWZoF7k6gwyB38VIoiNrsd8a/mnwsw+qqM8RH6g0cV6TaMfRgqbB
ada6HqnmexR+18kHN9PaXiZ4wmPob+Nv4nAZZn6ueVA7UcTLh6repsT4jJHeV1Cl/0SjY5d1FywG
efc4opzq669SJ1NvmrdGNB+J4X2K4RXdWg9MFe7CVN8WIn5DdfuMvYepzP71Sr2Uxa7jYidYAbHj
A1DZ1qQTqpMnmGEfuizPvtFtwsr46hP/twthUBkndj2s2zz803RrX0LiEm5r7vQeTpEDj2ftR1jA
CbFztRWAI7JzFFKOlZq6EjRL7t6kws92eSTTufAClhl128hhKYgIh52Xe9VjX2vFhomG2gjFcu92
NnXylZ13ErVnH8y6B8YBjyroM+uEoyk0eQtiXt0SJ0ZJZHDT2D34DJe+Hn84VAkLxkfm9uTn8yY6
KR2+NXCvZj0ZFukRzVa4db0vHPBfs8oY3/j1p2vyvRXGomab1b1oqmwbuupLsgkB/xdDQG0iwVxO
rr1ij9DL0Dj8lzaMy2j2Mk/OsGts1M8u7VkZa02neNCGg2CX+Rp1odpqC9Cpb0r8+/N0kwYjb3fI
83VUMptwKCZHkWwxDfDXFAyxsD0+jMq7s1nbRUEtLKqwJghN4oXxYLCCVpXmzovns4NoyCFLJHeo
xt3YOV9Y7QHflf0NqElBQ49jrnMjZMHyG6QpzAKg6omdbwtizQWzppUZGTcz8x9HgW4tnH1WM95i
z01MLJKJujc8eeWwr3X+CfTUOjG3jtdupr48gHT68tBIXKSQtAtvmsbUVC0Jn8E6++2wzKy055xa
cm5YtSgoH3W3/8a6yPxoXMe5iaJDisour/zVeNf5TKPQSlZDLUik9PN3NvGutHM8BXNBWysNuCmx
VzDoYx+8WNblmd6Br+cXNJVD1lI7lE7+KEFBja56RCIrg9YFdGUJwv4YPBBWs3orzPzsVmhiTDSf
JZ5GkU1vSYfWMPUJBmGtxyHnDYcimX2GsDW1oO98t+Ps3IpiWacettV2HN1oDU1mM3MSJYDCfKs6
eToFaxd3v2HKmR7TPq9nO382+uwvmadLmvPoi/4+mPqT7lW/9gykMJRIYr5hExcb6x/H0vDLl/GB
IMGmbu3P0CNvYQtS737KgCppbKzBxZ+ROAYWQWIJXUVRUJWoyTY2wrJ1SCYS23D8+WDGCu9A3k+H
KWkeaie+YGX/nW3DPNKRfvO5/hhFra/nnLy1Yd6wyH0uula1VCRlukhP7TpuwDGwfjtZK9dY+zhz
kVO9cJWS/1jLWMbrOJWfRj+/dSTPpnn+ypa4dxMO28a0QQSF4bWqsguwfQmmKwSwWCTwgYY5w0sZ
baEn9uAjoBrWxpRuzRTohMGBvLZ5tVZpX331ofkEW3tV8mLzLQKi6k1extiyjMNgoQNLjPqMAfG9
lTbcDZYz/BX41APVEW/hmnz1685dYSHDIZhW8KN6VjqZqNbZvEDCiJxhp/9LShw2jXQbEG2kutwG
mlaBtyLNxb4rpj+af7lvO5PkVTo+Zp6zZ8hNZ5QdNIyJYNXkplvkTTvX0OWxhMCUOTLz+sptL6j5
H4T5cK3IicrT1phR5OoSuwUxdwMkSTjqVN3LOF+axlnAW9rM5Sg5FEwCvTTNbspZa2XalsHONh51
LuZcnFLBHrxQ1c/VlH95PknWojZ2eV/TyU/UlmN0tRqaN4vdmRISyjoyYOik2bh1wvBlVs5DXzo/
5eBzP1WbPC9vY1t/Nj22x0pjAllgQ4SiHuLueapxk4HMKe2N7AQr0+JQw7ZfnZoivGK6P7eTeUpb
Y2/Zg4uq/GELQ9/mynkCO/cyengucP3cSzX8ZEP8oIb+UKbuJU1RdwpM7lQsezs2biyc0Pnn8l1S
Dw+9YX92RfQ2y/HVaMw3JH1KUN06MSTd6r2GvOz/mmq0DrFkx70yUXiT1Bj2s4cDPp93Vqz/Mc2C
zbwQHoloE24mrMn65ipqoLlAIZy6CBpASknDYRnaw6Fjl8kaq+AHDZhFrIikH2sivuqMuZOeck4y
ELtOsrin6VIZzjhPdRNGX9rycKSifSgzr9iyUWKdmKW+yVxuHA1zge6l14wubOUWBTvY+wQDtrD9
5RZ4B6cDEkC1H2ZEHH+G2yH6rli5LvuUSAq426htirWqrCZoY3ngObXXDOefGtPD84COKkgJBdnI
A1iFile6J9FD2jpS0Y2D6Nil5rfXZecpIwAAeAjcUe6PQdiU4TausTvrJr4dczolpvVgePW/WUeX
Vy416qhRP2VQWg5hpC4d///YMfLorENYO2qvjT0/pwDrZTWAUJdB2pyCsWpSJHWt7E8KrOUmEd2D
JCFmQYKaeePx4ezgXiQMH8dTYTlFALqMjE7aXukqmMpq3j2tzF/D6uKNM/jc3ikc/zpcZCfGBPve
4Y6uRs5ZlfUcTiXIHzTXJBiEe49jzhloESw15JnsmPaEmH2wS1EWTmMQd/5Hp4k3F3JNmIQXMkt7
N9Ef/SI5Co0BQ6XlTHIr3Li0dfcuTE6S9TerUdGk1k6+yfvq0S1M1JwGIYhYEQap5LPBejHTbGtR
9K2PsIUmkxMLZRsPpnmgAGcIOw3JU+/BEsnd8r0sEERV5AcDv3qx+HPVMKLT5EiwdIapowixqzHd
6mB91zHLN/edH+f4cav2HOkj3XeNKWd08YgJGbo3fOHuvg3rM4tkHtnhyZ7o0nnxU08nEA0vbe4d
iIQmKZYqAVXJMnh90xd2ivGbvt7V5xqeSfjPHyDzUJavcdpm29RA/iXSiaWxWRAICKC14KSRrcZJ
1t/bWtI4R68pCk6dOp/1hNZvZ3qQlf7WxqiwtvLiUubZKx4qvpp2L2CmxdjGBoPOyMIiEHPmYwGf
Vb/vXe159szb6NqvEKFXgpG/N+vvClpVViUwhU33oisVUIJsZZsF8zhsVMHWWiddnOtuxowRuGNT
1S8dhLy6JfgoYv2zr+VhwM9oNe57I9WHC/Icbgqo1FGzX4oMNKmdmsY+qVGr8yqikCsU4xDDGgNP
mqBK/Po8WoAuIndZ/lN9MGe4jujCq4gRH8g//SmLKRBrR7zMVffUURXYZXfQXPAd3bxf+s60Sp61
WLsSzn6JY+cS+hqtfX+yY+tstg+uQnyiwVlIAmujrk6GBvJhFDtSpPOqRrBdd7CMYPNt7Xa6OCVZ
uaSYviL2yaTtSx0We4a4xyGf72XFmk2mlgQbN6OjIfaixBU9kiVl1hC7LzxT7VriQjUJnCF1hbdZ
qHevKyVZQfFPNJBpI9ovHb2VkUS/4bulu7fXPNrRCX9jsxi0X8Y8elBZeIoZEQ7QV5SiGYowtwzm
iyfy30zF21Avrj0SQj98sV3kYkOGSjPvDTXooc99HKuMW/puPwxfDH9XSa1Tx9Eo2vM5zKtxoUR+
V4i4G83UHtDosMqmb1g+1nn5qVwoV8p4EYzcE12eq6Y/ti55HohfK2j1aFRlQCbsXHX6d6hjkfG4
hG2rfx4qB64yqEYgBJGkIPW7fwjQ7SgOmCtXoS+2pssq0Bnr2ZS7J43DtCa3jH/rGo35ScnkXPis
etetdVsRbdVbG1ZLWLyG9fBmac4xx1oTj9obID04m+JBUrAg5Xq8qx7lQTFgVyo7YI9tG29Cm/2S
clBi1ws62bLfxRZiQJu+hTgcurI8xn6/QSxBg62Byde7WXrgBz8bQ9yJle3NRn2Gi90Ii/whpf13
NTB52vRs4+6zyy8dIc2oMRBjzumMGWKGYxFwwMFcRPt85ElREX9ebmyM5NocoYeU725187lxoyja
2DZQhP6nIpFKCVxjYp+Tt7G3vxBnEIWn/puq4Yn06AYw8o5w3r1zvaBy3VuTu78EL2B4qGM9an+U
rcHAyo/C8O4ShOA49NvC8fnCy40Ip3XBMUxsdw6c2T44SId0ldRN2Jyi7J+ZEcpWCb5SFIw5k0fX
aZidlfKloY/iLt8azrgzvPQY2iS1XO1mYxrONebB2YhfU38aS2tRgzkhQEsYKY71FCkCypmQuzqU
596m2KxYwtkzzR8r/RFYJ1lWO2NkPJ9dTnrm5tmmSXni+SF2Yw48pLKgBM4UYnMnP/vG2dnaTKWo
ze+kQVBpzb3Wamciz48SE0REboxBrIo3UD33mIhPyu3XKm3fognjmF7QfIz/LOqBtTNhHWiaYh+z
Rc7ASEYy7FT51an1wbSGRU8bbgiXmcWQbvoMiHFWGOXKNd29CI29Z8FnBK3fQ+Tt10abr7WJ6Blj
EBBcLU9zSaa0NjUQReVpAkoJQLt/j6r2Lc4HjpyJCke45U7LuRaXhQaxmR4aKvMadmLjwNHzuJZd
C5e7gcYIuTkL0NVfi0SHqOKKtfThOhSZMoM8Ns0TXeuzMGxS+HjPuHkIM2XrmDz/2p8xzlfjp11W
N+kqfNwsnvDMKxbVbmWWAPbipn2sE/9TFf60HtPwOXHg5tS0An58qRdSOfH2Pcf3C4L0JnTFynDV
sRvtO2UDzbvGsaqt/EJeKwCAhOdcA+osxkupyRM7EE/06puKWZmswSE73wKWSF1A/cD7MlPdVVj6
MqAY3pNevEB94C3zAg3uV9nS7DO61HF3xdkbwRtQSIjZ4NeAF1V0S4Ve7ce5O3lO/+TjhAMPZKJj
q/aGqpPCBYrp2GBzTdRT6LCOz23rF9UdsbNa9dg/VZyeyljhweQrQjEgEliLt1CTOam37twbLnis
+IVidW30VjAa6sOg1sV1yclm+aR2xkZTB2yHuwST+6pwYlIyAmhO3PuPEekSJ9Pe6rS4Q02WFJrm
Y2LowB2cH2Ukh7Fl1uaG0Zoht6QUw/kRszR9x1KSYKiHhczIzGUydqz+TNaF+wfqnNOLU8bmNq2z
7DiUVAvmJ3PJoGtThMFfoyDgn4Dwz/Xz1EDKGyqenXZharuXUKRI1632MAMnWvl4UzZhPFUb3Rze
hGs9zAPOnNC1b37t04g7GtVZGh4Fw+UBq+6mN7ytLxvO35mu0HnSzfipcFDa6raDI+KAK1R6TYU2
2d/OxM2MH3kD/IMHe9aphO02oVas7rpn4cY2floUesuTAVlUJqNEliYS5y0kNpXZ1zotvZ0Wevdc
lVFAKXqLc2+nD9iuGBn8Rg3RM/D6z62WsWXaadlDUMRwaDL9QY7JYyjEVTPSXRonVA94wBDWup2d
UdMMPX1bUkN66UeEkUK9VKb/V6uKXgDRqcNnVMVMbyPBT1ZB88KkLiIyxMDoKvHooNiuqwztxLUH
LBfxMxmxnzjPt21aB31tP5mF++LTZKxMCOSW3e5h0z64y7CWFpPTOf/wNeNZudb3oHtXpU2UluFp
JlGGKkK4XRLQcOrpZoYo2r0AGpyaDRLoKG/JIJ4Z8TE4iEkKFM6fM10JXUAObsls1G6Mvhym784k
HpvKuoRJeiBuuSkdHIbMiOxRYtnnZ9CNtzEx9jkHddQvA42upXHjwzEplsOOA09oQe7ZW1060Ayg
ACk1cy7hQik3rE56rmeiBm7Y7YjiU9+Hm1jQTsAU1mX7gQtk4tH6MOxw7XXenpmnvTNNBKMxis7x
bHAhRqjZDGLeSq7CxIgh8akje7hQ7s27a1c8QDpNT0vtMnnzBRA/8FXnobP789DgsvLZLlAxDc+H
6a/lXS7nFE+VoXN76m+dxVXge2mJDq+D48/nRf1nalB0iiRxvNbkuJFcYSmO4DAeL15inW3p7/E8
bAwbopHp3ti1zHvscBBnzMnR18cRhQYjYYLMnaAC0EYY+xB3WVwNW8+6x1j7oxECiGlSuYau9Urm
9gFRLD2TG6tOfuf/isnaE5k/kvYjZRhmhCPw2jk/VqN2UwiBfEytg2xSCoDsBu/kD4sHl7oWvo82
nkjCJ/O6T9q3Iezuc/jeJOqSpdNblMu70abl1iV/vvW04pZ2U2BGOOoyiyqZebfU9ZPTTgXqWQYi
hr2mNqxQs8CTTmpgE6py3qiZjJTuP7ZzGRCJCSbb5ZuSSVCo8clyiOzVZcvkyI4x6XfFP8sZ7l1k
hLsmnKgbsL0SuiowR2PAR9RiMa02O1Sozj1SzY+ecPajyi2YvthZ4bHeCqs8R173HZl4x3yvWneR
W9B08Psz5PbH/qMZjBwmpBnQpu91wyhWGl7Guig+CXtRGjZUjzyPj2jddz6JNSyU47DUGhYTMq/f
u4Z/Wvy2soTU7eBL8UVg+uWnhhFW74eD7Jqz3ydfaGQwSFr0D8ZawjbijaXJnerqKwDrgw/evY3F
HaOlsdaJ+jJr1/QtSsNfg+lC86yKerXeDZaxt3FK9qK+jo795cmughnSfQ3ToTQJqBhsdcZIPgWR
PE9iPDiiestVvCBAMM0rlqNkTPZRiDGiQA1O3XbbNN5er7d2RI7W/DFCjIH8QmKPAuSttVYAqwLs
qqSGUQEm5WA/TRJTeF9coxAsWto+M9LDRAeLlwitEeaP46QeZ0s8YandaW52cCNkfUzTA4+Kn6uz
klRhIrH+yO3iDJYPQ0j3ybG+TXlS9RYL4FLOpWLw16biiuULJyohtIrSNA70cubkZz+L144abPOU
H4jFB+jfC2PTI0k+N1++YRZrNkIsyN+O26wu+eCYRpuUsuBaVj4TUkYAkNUKzu6k7P4EhzAzB/PD
NKBgdOHd76MXmrV9P4uHObYuGrEkSPka1zl1lUYoZ22U43u7dKFYa96cEqsPeaqPZERTMfKnmm1B
K6diVuOOK9xiFCZ/Fi1Kl0Zil0REnCYWLxXkjizNfatUztwia767qg9kIjd5GHLRjgl7KrSKbDs+
HSiBgZxggY3EeuMGH1b8XZj4CVP2hjdM+3ouXsPV15FrUODVgWulgUiYeai5Zw6NvU/0PgzglmlX
xs2q1+lZRiSC6lSdc5UHsx3SgnHdttAqdWlewDYcbCAwZpwTdcwgOoZNduo1LIHKpg60WJ2CCOZ9
NcSBBns84SWqsYkMYOfjxdJdlgD64SZ7UjwVo383as7cKMb7y/YB7cZiEp+ioD3DljoLgn6VbI+D
RXZAb7DY/CJcw+BBzs6MT7pyDFgaeR0Iy/fJ7H/KtmpJD4OTEJH27k3OU1FL6pxOBGrMt0R78ciV
ONVTZ+dTYa4ImNM1je4vUd+Xag5fC6P7USECGHLK0Rx+WgvV187i3cwoPiQMaY74KZLEYYeGKf+V
5Yc2k0DwvKeSdqP0s10xi5MlnwqXS8nAJj4m9L+ub5z5A/ewp2DHn3JzdPk55N4rAU+sQwBGdiKZ
eA4T/T3NjIdxci9eN/6LJcXjmHrVUYTiufbqn0kneV4vsy6LTzcKwSnE8amQJCodf+/RWQww+puW
QUzVW9u4NF9zvf4jTnvMrKsgz1/6J6BA7yUigtm7v2GiXUs+5Haajk5qv001h3abHUKTL8BFDwJd
2kX6zY0QHbTikkgGq9Sss9dtYCHzAKJmJe1Gn18cJujssNqxrwfw9UnFDw2/nYG1MaVg8iWRi3AP
3mg58Qg8umsLz2VaNfzo1xzCpGLEWOE+LbC/zvmeXA7ZsWnbkauX8XiQmraJOloyDMyjwZE1NwHb
AZ/ZJH+UHHIGbdpMBC5HQS67Cnh0zwPZ9ushsh919PoyTwOMWTL6GpeEVvViUou0eNSRle8NK1N6
GIk8MK/6lB7nxTGoFTugWKzemKLzkHyJlAkwr1XDOgKE1qHW9u5UcOF5u0qUF3u2L579S+qCbz5d
5aRYlUW74par1n1NGRQ4An9c9OvN/hoi1bPKnS9G7l6UL6Z5KJEsWdmPnbvtW+LkXo/+Zn4zbd6k
U7/LkDT06LtcuOW+3MQF4+z+eURqUlyAlebus0SgymT0IeEus3jeS4oo3fxyuGTYu8OPFhMtZGqB
hPQKqOJSlvVWxV+qq7bCdbcT0NnFz42jHbxAEXSIfIXN2NL1F9zoakL49kZzbQ5keJviqDGNyNv2
0DDOrxbEbiQQk7TDyLqtFj1t8M4p9nQDI1/vI40A5JIM1RnYYU2hEaA0qsvv0sLHEBG7RB2Kwi22
O1Kn0a7VhqOpf4gSI8BsrSrYSImFCbL70Kwz7FK+fsL+47Mi8TJyGJIUp9Y8VAoKLFFQ8HfQsjmd
ueE7o9s18DShpV6H6rXQCEd7IevH43PX2lhord9Gce1xrdQF6rtGd83UVj2ZwzmXT6Xc6wTYfLmf
h0M6NRuhQasoQ6Qbrh0336VjFlTRj4cYkYEWEfOd5RVbXaNJWIDozhHOyNWzy62DKcGPo09Pj86q
tP7ZUMaVD5xZM8r1YA6baIjAkBrPoqiQjFuf5Qou1qZh/LU5NyOMR/qYB+wY5Vzv1bZoUOknkwhu
y+YDOs6IGGB9BExytjzvJgpFt5SRHK1+21Y9dNNFg6YjxvBkOlowJdrahCuWMLCdVLvruHtt+URz
kFrf3hQzx9pPCHG1tCnCjEA69YqGGp4M5axsyF2iaBe82Exu50X06dhSUQ8HtEdmHV6ACk60pD5D
qOxtucoi2IuasfHIFVVzQVnh7uf+q/dROYV/kPIx6WG1YV/KSKFTLyGmz83W4C3yuuLckQW1r1EM
ra+hoTd695FkNWsPHvrmOOrPJu+ikWxsbcuBgyT/lUZQjI23tjqwmRtC0aOkvIhuU/dSZtfeNlmK
sAwpfnAqrWpmP54RRMuEwLMDo8fJJl5TRjFEH8WU703JTL6A95vqm2SwV5O7dJisiqj6bRfZwQwI
1sQuXmCE10GZRUwrABDxuvzYI6SwjEjygomO1c4a2BBessbAPevulpZo4dEb8ffcvtV0P9GMLkcJ
OcV8uinDbBJqGp6q5uBxQViY9aW1XcROo/jERZc351p9lfila7Jcc/TP+wxrIp3JtaQVRff1sCca
XIKgAeADrQUQCidwp89Eh6H9wCjFmbaMopHJSMztZLsD0xg1F3dhgsP8SkGSAS106AhFvS1Yw5c/
O+1mxGjsdKBwE4787iyiP5uAn8U2sm7ejBpWF//qmXPQR9NR4HzRbMLwWXmsuCn6wmcxQYvAOAUt
m3hay+ecIK5D+DCyyPIweUW9DJqYu576kzV9FHGHygz88NcRbMvLrqzk2E2eti4QLDyG1Uosdl5W
+s3F2fYPvHOozKT8G1Q/QgCm8+bHgFbNbI+d99gl0Jyd7K9K2bpWtX+DJuAK6gz8p6bHrEdQvCiM
+yJQs7YjpheLY4AMs/y2I1D1FdxR9oNNW8hMR8+PXnwTo5Fw0xvDe9gB4GrgZSTkParJ3bNRblOg
DVD2bayE1s3bsgwtVo99KEEnP9s19jsSB2O5ms2nHAhly/JCeNSk+92AMvMYd9Zab/ubSyXJyOGt
EhQFDEDLODkU+oOnQ2p87sUtGi9IUCuTHlibWUkzf06MnwZbu2TVx2gQecADSPqqEMlbpzjba3hs
Tn0S45OWaoGH3xGo4KZP3KODdxEkGV3TRop3ncQArhN4RauCHg1hxa72hfMO6NsNSR23mxJZs6w+
eu2twxxiJF3gajPOGXKCUHkjNk7py1vGfRE91fGr0N9159SG11FGiJNXBZ25J55XM/LapJD5DHWk
XnVchnVIwfZPhid7mWdAvmRa91zUiglAduhGf2uy3hysGt8YYwuW7eT28zDvbP9esd7IohetCNaZ
JLVH+8doJkKuVzuFAbRjZc3Fnz8kyVX8RgFwsE0CnHqg/0bdLMVVYWlMXlzvkBtPXvUOoFQ4TiAB
OTrePg2fHB5AkR5mY4s3B80BB4dnvLMNE6ECMwlD1OPiM1zMvDLajxOcW1ZevST+1WF6TmrFH/LN
NGzR2ES6tTDuWsw3E0K7/T1kv5LAMern57hhbUTQsQyGJ1SSkw2luyVndK65UGFDLHf1KgerwFI9
BDqxNVJ196tBg+AMScyxuLy8yHtHRZAsS+D9QXsMEyLK+G9J0PovszU+6lXB4hYUOa0/Dm12bCTB
lPqBnTe07U+M5Y8g8W8FsJq40tdTMq+B9qAn1KuYYaeR+Z8FzkuXChiyI2q9u7HVhakfOF2DDQh8
Dx04zKTdClb1oRRY7WsDmKo7dKzImrWbtM9R8yy7h4nYY87W0HLrmflPEvOgan11mjSyV9D8GOOu
LUyWYW7toN9+KhCr7Etztpme7UqM9C7+eH/ElJga577I/nnEITrBUmypHzXW17TE1LnmGT0Z+5Kh
mEQKj/JzW8vj2LEnRUOFMz0C5KqHMtyQi5rW/D2HXv9l0/JGTxzQVxRBtfqdLf0+luPr7CUXo5t3
joZ6NjacupX1HblEfgF6zYVY2RrgambqZFGgAIecLy4bb2Q440VLTfJyf5FW3wYVGKgU/cfEYNfx
V4lJ3p8Ni0xN1CFvCI28hDX1ktr0qnmwpgnW2+PSLAOq2YcqDVjRw17I/VzILzYe4jHB3NyVgeaO
x4x9W1FfvHm6WkuDJZT7tBs5XiVr24dbl4Ki5m29APVDNit0ZD590+HqZDr6XmgY+y2xG3T4qPbf
WJ9mqmy3uMyzuXPQdDx11ow6GJuHCDiM1Fh2RYiBQfWY6lhWu2tOiomlBKEJFPaohduKpjBT1hnH
6l7WD+ThOVFArfU4oWa8AImQT1jGNyNLoJoe3S3TbwZL3ca+eYFndhZYvgyED+m+EITMl0WVtLgm
dgthaY+1r73aAxMsCrLQjPcZ3K9S3kig/Nqaf6vqiRKxAEDC3rwpWlsutC7FwwqjhYoJigiOtXBD
cXxnaEr+f0H/xDsrgSfV2gcEe1aB4DDI/g0okHH3rlNBTGSZMIb58dHW3ksGNa32I6fyYOq/juVD
mWEdA4pEW1/G+hX+PS83Zb4dHmXinE2mwmRod0qCPUdeHz3OTMTKRK5919yWC9EdBHbJH4vnFBSG
2jY2zrah3xcT0eo2PrB56jm1w3vSX4Z63prRLycQVm+yFRLP30xX5VB559wz2lnY9qGAkzOMjz2X
hP5Utu6Bd1/3fnSKwaJ/79rXSvDd5YesfYkJwSfUn2lIZKeJnkNcvjleW/wQQSYkJvHhX7kwEGRM
CQWnl+oWd1MOPLzNbYCngU9f7tQ14urIFgVn01hEquQHSc3YPLaRwVWkHcgmTTUqKaZuu35T8esc
sfgnoheJ6QuLG6vB+CesoOFrhqn5MPRYD2bs896xo4NJiK8lFgHG7E5Ajq8nD0KCkuPIJyUnlkOy
E8nw75PYqPSlNw9jqWjUH7WK9tTQdpBMA4xTrtZfihjPbkHrLqy3kI8a02dZfnvuowe0r8GwUFYP
EzNAP3/tmo/OnDedw5M9vcv02GGfqln3xmSBn0b9YRcnQCA4Qdz9cud6abtnc/LSc1G1GNzd3dRu
lMTCLOVKwEZj/rrWfdBSxK4S1W1rmMK9YrRHUpRtjUTxZrb4mPuCriv8z9F5LLeKRVH0i6gih6kE
KOfgMKHsZ4mcM1/fi551dXq2BPeesPfaQu5GqMlp9WmlAA6Y+S42i1VR6SsPW76oiAdUj3duCTBx
AkvhEZFXuOlbxYljb9mWTFuCapnhu5r3VJhHbPpQxLsHo9UuIVhtCamPqQ3rlBc85wSaINpNgkz+
i7rt2mINYmWPmnAjepRdRfzEaHQLiQAEwrsciLItRwvuC3NfiFgBqVhB1Sw6y3TCBNcFb1sh1w7c
MAfrNwj1P2IbF1wuiIlqbwN63m5Q+kQTJoJYWoMn3nSpdRGtb1KiTwEhCH4vrAsNVnhFiavAJ+CG
H9WU3lMEGyvaKS5CJQpBSHnYDke79M1bZHA2huBXvGiFNXyPC3Wj46peGmitTpPH6lfKkLBQdpFM
/NnpBiMOg26hHEm6YDflLxozAUOYxK8StmzWAjTswkMsD48JFVVsAIqOy5OMqTJtk5XaKj9ChLEn
e1badE+SV5X5KLP6j6Enj1hSjj428FKJdmLgn/q+3jSa9fYH6yNgIVsVIt/JfH2c4aY5fnytU45L
TfxjWfJqpM42dclpx54gv2ILKx8uUYnOsGTn/8xytITWPB01KdrqCYi3Ma2quHWQW9immu66rj3m
Tfmsxoqx0z5WIRejDyC1b6npLiB5Qeigs2Rbk7lSkI+3gEmaokorwxAvLUmgE4VrLXbMfZUr9pkV
rDUm2J9Feu50dvzWlgMbcdMoOYDIXb3vHZWymfPkNw75GTl4QcS9gBac4gDTJSZ6VeFJZ/YQ8XOY
lChJl61bUz3E0mwfPEi91WFnkqmRAdoJvwH2J94r42tCut7IP1RACYkKRvo3oq5NIsEOhuTRcJgE
UvQFiZNDEPOI6BuLEIiczv8ykj/QBjHgeDUa+2EjoZEM6cU0fdtOT8B5/zc844DJUIqPgecg7n35
fPR9Ky41LjFs7IBCqK0NLVpVGKpyeCl5JoGI/9cl94HYsk4vXRnrWu/p6BMJFFBZX5n6YRjzU5Un
dlTqeAZx1ubVdqproJgqQEpCMYbm2eETy0Tv2E+FIzFL5U7awxW2jYr5WhGcZUYaZiq8GGU+tfgR
WX9h+YgECKaeRnYZcGupp9atbXU6jYWGYa0BTQR5ThV/CoX7LEaYrkm4BHjbJ3ieGuODDCWGMVZ2
bmRuaZCPYkVrbhC7nwgEjLt9GMrbuMFC119QLmzU4DEHcpAmyUcbUp/FDuqjU5igHm+Jj6k+QxF0
QDsQ7NbAZ5iHP/5eCFunjC1EO/LFj8u1zGh+5g15HZ3RCJYCM7AsbHuT6qFVtlrI1jUJAFpZdNRU
aGpYXxWFUoCmH3qvJlE2Zaarc9MJpCESDvcGes9LVjhJohNPMoVYxLdxi56d0KAy9x3NxwwDEO3Q
JhqW+NixCgXOpu+ijqlbDboFM1tiqof0wuTrGnsN5gDjrifzIcSCkz+xRK1Wa1uNuZ5s6StpEr9E
b6bJaCALgLEIDV1+hHCPqPNFIyBcTlvpImrJVmzbVzzVcIy63xj/HtU0zKJgQMMwpGCDYyXWF107
/oMaeLGG9tjzUy7TKUGpgcFzlsNT0AvTzIcAepOmmlsZ1ciHECd35G/1KRtH7xSU+cNUSe2WVIeg
b676tLwlEK8IMmq+WwXQArlzHBGZhy4vVu5j4P9hcHsKQfyC+vFkDPEapoDaW+L0LHtQMCGRco5R
Ur9GhfTbtwNtgcJyKB/71lHKHpdyP9VwymNtBURtN8K79viqi6pF/6xVBZ17nqwsDa9BOJz0IKox
ggh/CoFuBNiEqykcnKzwrindi13zwS57NS9wc/hwVWL1IfccvmOPSRWAp7SyRlIctFkirWQe+Tf8
zuQ/k90oWS1GIg6IspbfRYx5zU8UpCpdfzSwzzO3JBsM9baw7HLJQoxe3EQm1vNU6CxDYltClORR
0bQvPxxXZuyd2yxx/SnfNpW4DmRO30y+m5SUUqas5ME4Yt83bEkCWKPHCMPVa6Uwvidra6H25TsX
IY778tOH5YpvPgAejT9UE4VtUGX3mqJ3kSrwITDmKX3/IUYxlJ54fChi+EgrVbezVucqh0EYQmmI
pXaHKRSKaYNo0Vhlc6J4bPgnzURKZBlAbNmX5iI7QS0VGIob2DvifUd6bTj2e73qtixs1vCq81WU
Th9hjg0cpj0WN8PufGGJuNA1ze7aJ4wevQKxscaqsTxjHHOUyDqLA0OjAfUHrHQvHr6QnxCRVjOB
QbnLSFIJDPLZqifhB4ekqS6aREOKuRKzuWjs5WFi6Si7A1HZ1cyP4ohjHvLoGbljc7nmagMWQZTW
ZaWve5VtAzMK7rOy4BNu05vp+5cuRFdSyeYur5PfIGRwXJO01DICCKY3u5BvtSRLuW9tCM4fnUac
FSE7aEy1W65Mt3FgVQZYg5QJPd4LHicO6beWrkjUX94HuWMXRRoZSscnPU2fXRIc+sb/mRlKSj/s
K8af3iBs/HwqXKVtXU9mFFCy7M1EpyYbTAmlYyH7b+aucLeGjSaqmxqdKJ7P1O4HpVjUDSVFSqET
tAKjQPEYS6YjkwygRIxU/QKvAmKzgjuWNNuqMjcR29pUGLbgq9ZVUNvAUlACNtSpbBLQLO0FAe9/
oj9KkwWEHONimluZgkYuHY3TKMe0X+GqhiRAQiDBGjqr2mzjjdKW9A3XLBJw6lCSLNiNLIDY/Ijx
dZI9NyvAX3T/ypAcun6NLMEZCvx93IBkDC4SM1mCeOgq6l/kh8wwDmjLV8QgbXJTPulacwf0tBm6
9EKKs61RafpEabSScE7KV4ierNOQfWPGWc0s4cDLLuaYnDid1nLY7gYRvAYrGSE3nm0srKv8Zkyf
Gu4Qsb2LouCSNvBtCnMMoXHt5TN04qOvQB/ool3Ptq+PcFLSFqC6X06jcSmV2An0FJIeQZA6yocJ
SVBkFltjHNH65kvL2s/IKkKhbYw+dmPgLqAWzKxwJQsGxSFZD2XLHa+i29P3fvgrz6M6odwquMVQ
3dTWbzaSS9TAVmMBEQSKY4wUWbyQGVzDyGJvZvHzMDBRr5NPr8R2L7c+RFbEFXMDBtE80wSOi+q2
8bxDZiqEeIFB4SZt9WIlyvgZvFfaWu6QqG6pCCvSmNbkVTiZgTNblRkc4Um3mIXHTO/m/ijnpqTm
50t7K0X+kwgIr9rRRHN7EA1yQ/ADAofypnjte8yn45GXu3hTP24q6SGn2ZpQikWto38InDKJ9xUk
dzH+ibNnUUtLYVS/lGE/4rr0cTppkWXHyPzJO1pmPWV0yTASMRHXyxx8g4XmHkIHzxDIhiJZ9qxf
mhofQgQgJFfoBRkdg14sZMBcSdVeZdRUogTrPBlIhg+wSwxLSUjp3CrEBCicoTWZyt5Mv0ym6uT6
MAXNHDALfnKRpmQl0topM5psTgZJemYlOXUaxMMcDsZApZvVsjurbaqeQxzTxAhlpfmndw+JeW+r
3+ZxU2sS0Ejqm69Ze/Iz1oooLCcr2FXU/jm+EZ8oL6/9V0q7uNfsGq2eNv0ja3Lpi9KfTEY9RkrG
hmzYSmIt1QakiJ7ao+T/SnFwlbTeycJoT07GIZ0g4w3c95W3ySxyR31c3eEbjVXUFxe9q/4JPgFR
vUVFELHOxZjCeIo4iJ1pEl+MQQtj4MYslFWHVG8wbipoIWAFxHAYaNAH10OiZRHlg27eNXiLjRjG
UPHTBh+pSeA3MxYJFa8MDyKYK5dxxgcwCu8oU1UMeSBwUALsBVXc+gHm7o6jdRy/OcZsbvE9nue9
yJq6nU6+8mmJjtB/QDdl3QerVvTdoTaeZTT8ZLpBKmWBuVp5SqP+5oTcgkyG1iAe+hR6ElsrOb1I
/VtHs+LTzkDExEs96xus+mDhVDDGm0i1lc9fa56vs9Fz0Hw6iXb3WFj311LwydM6pAzEdV6upgBm
Cy0O1ZwsPQYhe3qV+Cs1JaZpTC+IJ/lNW4yhovSRQazoWwuYBx8WgJz1IFfvXpD/QcwYo4H1VMBA
lXQGDgsma1FMKtO0rfFHM5NJhJMxp8GiSu4T4EYMIGsB+wnndSqiqqqT9TTNW59hl4GmHxWoH2zH
G9zYkZIeRHRmJjqprqzwHFU2cZUIhaXu0cKUgZr/jlQLGXi5NdmH8KQ3PIIpAdItjiaSa3jUn/GE
B5ivNmTR3ZfhbPt5klXDa8mEG5seMd5EVZagG5JVB4nAUh91ckW+1vcH6kMTibKwK/x12OwjBL7A
KiZrHdPpIHol5r0cDwUqOz9yGnHN+LJuNlzWPUyOkw5nxfqUy4c+faYdKjrEupP6mSovjfWIudW1
s5FLDhMTzq8wWTbMQzF69coZ+uMkQOgC5vUjYbLTXXyjLArBjgDJlrjdDTz/Ca8fMgBUNZR09RzA
NbgVp6KCaVD7TcfPhAlK/YJBM0UrZgHSOW73SkceicO7NCPn638qMj3gl6zvRvpCfXzADCBk4DZp
wKwg1iY7T8W/Rr25StnYhXqw6v3n0FGGBAcDWJcG3ftmKr9DhMrBlqwjar91bXyjdsBxK0NDS612
48uT5hjJp5k9Gi5MIeucEPQYWzQN3f+w8v2dkq5aYcsAnYBvJ48KGsKVCgewM0fiou5UX0s1QDUn
oI9hzf0tVBc9fOfDpdRAWgJeAwh3LNuFmi7KBN7ooqj/BOzr9YeergzxQGmYTv/MZBZOwlmCDNKR
M7fvM4aXxZ0g+yi9oBKIBHwr/bMvUCE7mfYXhvRFew18C4FuqPfiVfgB7cQ0YTfNkqFyB0G/0jYk
yiSmrXauXH7RwYpQG70SmiIIDxKgq/wJTcHIr4YQAcumd9lALAV7gEArRakGMAyau5PhaBzehuQM
54K+yiiPCVQc6ZaZP7N63TAOY8UO+DNB/in2jpy7rXlK5GczZ0o+4LhMuHcQ4kz9Ad5ikf6IcyTG
6IRs+WVI23gkfBoFmNgi9vxVEpqHtPM3unDuUjeXcK746plRKnfN0gPWvajgwVjndoDITJohjk7S
uEIqq1Wmfw8qOYU+dLZ8GzCpSPiXGuZDAkudqNGWluIve40dxUUaPhEINfWmDW4EePBq4cKrfrPe
7nBOdqu2xMQG9wK4enfS8wfmfK7LHKkyrgmfNT8Ru0iveXsaxvafxUdGGI/GyfqPRge/1HFEYeKh
wFOIc8e+yuTlXsdnnhQDC42lnBg8RwWwszn6xE1odjTqth5mH97YnJghhuiBI1c7Mf2Q+eni4BLn
rxbAAdWGcEZdmMHrGYPUDeRN1G+a+tIPZwx5W0xcpbpimdJxiQcdiv0/qJ6hsVbAEkPoZw69x/J1
h0Qvzw7Hod8pfOkWDUBcz3ZaDJwh+QPIqVIAKxDzRD6rCNOUrfwDIST4W2g60nQczIfQkfRgozIK
TgIqsASSOS8ONtmSsLcWEs26F8hmyw71eFGYgEn0DVU8PQfB8eZjDZ9zkR4wPqLEXGmYRKzW7n78
6Y9QlDB4sz4xhc4RMVOQoIjR3CcQ6DzW65RJL7T0+clCMWD387lXPC30bZVEXSi/a9m3gxGBG7oR
n3pfHNg83DEVdOO3Inz0qGly9aVMG+QcVehmhpMRQD6atkkVVvsHqd1Ag4lRBBJfq/CAxOZZ8ndS
fktxPzUgmsZ/Ubav5D3QOxqGA2DFwvg3MnE3eKGDW9K72Fb50wP9ZFpPP3EFHJeMSvt3zPtPJFh7
s2CdimudpXa7T5FEUWhZyhHVdG30M7YDAv+INs7REM2Oh9F4hsSaS5yEbtaBloAfss20n6T+Mgq3
809x9KUpbujRdMOTu+EYw3BYpT8jT6a64h/lk01i5MXDVm9ugoxlS2rH6jYK9h12O0FdD0gWJukT
5EJjscwFv0TajbkB6W60OKqZq4ny6Aqz+JVoRBnHEBqp6ZlBKmzEfyLuv3o3agci1AkOHce/Pvht
yDDg7gRVkFurUV4iPgt6qnOMmcQVzPbzb2bierLEJZzTK1FKcv5pJxNvBdkoNP63LtyV7ZoEQDWi
K2KUwcSqg97M8TclZ8Za3bRvVTuY18r/oqZhnLqcvoYSjdmal9PvlqniMLaCnYrOWvdZliMPbIVT
6j/T4rMImC2zsenS6YiPvayx0TI35IC2/O9A/hWte5ZAM5hvo13MrtR6WMp9gkZpODPYSQjgYIZu
kl6r6dNnMWUI3V4OA9uPLnPOUJhz3XS/Na2Zb8fJZowOur82kxXYfbdrP/HOIpr+SqDMi3+h8pOW
aDro1Gr/oym+MCTjJIGUnmRMd9H+OIO/kevV4H+K9Ycgh1tTFpdY/XjsLJb+g/KIkXJWKr9FxweS
34M/luT1NRr6rdlh7hwXdbdP819KIFvTfqb4U2W5isAo/RcFns24BJDnqQJjKIMAL0G3QlX3tNOg
yy7bRB1SOHLR5h5As5GG2eD25XdfWtc5wzTYTYIlLGB8gtJbw28AQqmZ7hkHFyZMQIqcykQmlSiw
2A/2JKsZFBCy44Pvz9FzGjRRVYZGUQPEfoToNaFdSfJ1f010+cTqIhdOmeYKEgos5aGH48JQD2wt
lE9D/BfxHCbY7zIFeBAKXIDLj8B08MEuTOHXQAYE6kWO7nq6ruNNm5yt6KF6J8xDqDMSUD/SQ69t
s9khNrdYC3UclxyK7PhFxEuOz8kbQlqqNDezrm0L1EZ5S3w1DHUAhO7k+iYid8y0G6BGNLerabAW
ZT+oi0Z78+EF0Ukl30jVHaIDqKi++HPDfUuYJAIgyzt66cWzHqJyabSNJB17/VwVH2kPv9f10091
Ir+Y94+QcjJCfI5DQAvoGWjQi3wvwGqoCAsgEVjkcl7Lo10Yj6z4kig6fUu0TUCWAjNHNsgykcxI
URruYJBZi8DYdg2J49Umat5C9zP4F+gVCKxs0N1w+Vu4Ok6nOSh+YryRGLII8F3yx4zJRQ0d0dqH
2ofakn5ESnlIqUSWJtq0d81CGNAXjxMarJJvsdoIVNJ5bRzjkYEutLx8KcwRVd1DFC7sgKzsNAtd
PUbb89LhksE1C0XtoJgqaGWcP6tIogR7iQj4ku/WAPbEbm76lfofi+13oCkrvdmZxYfOCEV0yMAr
cZLRgFEQYshjBKOC1owG8JDCKsN/k2PDwXtSIb6OTl5EejZraHA1QKTUVcCtMTFvvjXBp/wBZETV
2VaQbKHJUDXxPd6Lmr1885rSGzyKJtlWyOOY9wQkskQw+Ausv39jtOqbg6n/alxK9bkff1mqL4Px
Ux03puckFmUo9wRrVGF8hgHrHBrOZS9A6mCsZEIWIzhwbcibdtiJqPQjZYcSwRreGQgDxPU1sRKs
0jxBPIQkaDCtRkhm0+uAoB0tECPrktl/yGZdQnuPJtOvjgKi5lHEBzYuW+WJoiwM1nMWxcCMOiec
O5/3PFVBb4CntV+PkuvpD1/6Sulf0VG0aHD6+J1WvxN+T8mAPQM7hEUvs+RWAFrcMWk6qMVZApcc
6FQLPBYTcxO7kf8GgJBaCqMm+u6Zq5TyquR0gpmsAeCN1lF5N1s8YMVOKrg1eyoYdWNwPvUfuAhG
IrCmD8YCcFS3PHusPTPlEjCxK9d6+a1D3rOY9cIQ+pIk/CvzX0E7iddNtA1FXoyMYVGxqsqfOCLN
6Tiq7tTjX+++8CjM8jKMqw6cYJ/kp7rZE2/BdHtYlkC+PKr4JoNT+pej1W+jfcsEtHIRaixGHoMa
QGAcH3PvHVH3SXHiGqprFGcFbRSYbI4Nnf9Yc3qfsx1iNr4/9ugfTQRi9EGw6tgiqVWeZvYl09Qi
2QvKuyG95eJcW1Dfi8UcQ52XmFuWNVJy+cNj3oEVgS0fSS7pRSe7xeKvWOpm/G+KYw9ueIZxoVGe
MGZyhn4RJa2Guc36MhThSGJqKDgsE+A8CXhxkg8qY52ZT9LhmRfqfPRh9VCGfykoSeMXTQGOq4v5
BbtM990yOVbTyy+pBAiTN5dh9p0gai2apx9wffNT0PRbU0/96NsCV7gtBbe6Y76B6cXtrgVPQGWX
iEBaDffj1teQMoSQ6Gy9fqs1mV4bSf6sMRBrFirC+pgZ9nDEh7icFZwSzH1ImT5XPZCwVtsNHI0e
LQIjCz/dhfAUpv5PmsiGtoVxH5FjRIcD4xJGfh++ooBH9p1n/wpkLGRxbWL1ZU7fwT8NhYQsbBLl
GyeXq6URgUWrnq+tmh/rDySfpnAVCsy8BjcKi+TmFnXfHYIi1ULhhT/6MI4nkrEIStawJRkeWW6u
iNwZjjLHiiS+WZ8kwsETtqVA3uGNNqRjU11NxzbCdJYQdw6/VwvWbVmsrIhwWLAjOt4OugNJeulE
fvHv4FFjf41y96TjTsPFbI4r3ccS9lQYQmeG6ugc9/xRnKNg1azpO8GZVRV/arDrpH3ferZIVRIm
dogROQ26A4njIr9QHO9i0HnTAZpe2++s4iz6O4+FhvfUrqjnmv5TF5i3PRIIdNroZgFNF5vaHxVV
lIk8Tidsqolv5R9Bc0Argu4vxzjIvAfe38FH5AoWVX7Sj7RQEvS16TEXXcI2TLsZhrIYxG9Jf0UF
jTBrmqXWPY3ir9LuSrSBFLjU223BaymDALxp0xEkvBUx4T1IrAU8lTJk/ooV7t6b0f1E4Q+hGgE+
YKVztdxFdgZ3iFeeRbIxPPsEIMFGDDjWHclcFobbpwdtWLJPrhn0aRsu8UnHcwJeBDFgzGHK0zHm
G/pVLICjZbf1VTPHRTl8T9xPfHoiB3V8AApdo5CNWcjqN1o8YlViButyx1htS+yqC88R9dzCCghj
uSBOZaKrp7spPHrCR5B/CZ3LJE2Nb0GKUSr77hJWEDdRROu4IoYAOKSBerVSXU89m+qxkxwwTGFy
qccra7EuxEDevGIEdh1uy3H2NnFARl1IfMqaSlyTj3G9H5uXVMTritsdlpc9kRya/8wHYJzing8Z
6JXPfPaiM8JUynnoSWObfhvBbyHFW734NRmxAi9lBUUpkRvnjOYFIxjhiWzVuaCQY1SuYO7Llnnf
Ou0PUUsGOLENZLQRwYjSuP0Bt4CybBOlr/+Ltodk3gNsgyrjazvFl1lz5locTToKaphbLRd3l9Or
R09Vwcx0nOnyPV9PEGChXQRzEMY/4r5RFh2I9FXStZWfa+HUcUwTn9Jx0Ix7mXRg0gJMjeN+K+tk
xG1DbUv6Zf8HqqctXpMMRQY4HpQNdI3wwFEjoAKOnyNbieBvGv8MhAEtxWRa7mUFUepAChM7z5Zl
Kq8sT+Wqzs8GHWak/fnMqsUIx+BzjM9xfeuzdS0hiVx7yiWzUELgEs+VhRCBTuIWjNG6wm1AA5Tb
3YDalPDEBnEDdrMKr+Wr9T+16ab5HT897IG5xWOqIYC1EmuREAb/AGAlZPyOE8yauoP0ZLsU8/K1
2xk1i4qFzgeDqo5ql6VClrrqa95XKGbozvDMbkIPBPvkHut4JJdqvGOR0IMk53RuP7X6ALk+mDak
1hXmM2m3AK1RMEGlKumU0wFiurIQz7i/eC7MM7vKttnDnBqJw1LaYye8DeUYPgUPVw1WpwppDOvQ
CHJCwtq8qLlrjgC5CEVwcKDRWJk1191iRiWaChHJi/xO8iyAuHAZS+xy5g6PPFNUBoQbAUJJtmYF
bs7AoIlIZf4XavlZpLdcnJ19OBycRvjSB3KCVoFJnwEcfuShmWzCvzIEBtyT4NwEH/H2q9TImd/5
dYAad+CecSSdTA/c3jcvNnEhwc/+UZVbMaxG9gQYA1UG11iWUE+hFBQJpch5L1AmLcZDZN6JJ6GG
sElYVcsHCh5CPOrkO8cWBUCoBsofu1NCBwKQfKVYKLsVOoRjS8t69GO36S4wQahmDmTGFrxA2ZU9
nTBogLVpQ9hLS24YbApen2DcB8Z3pPwE6kc9/RuEq9X/ysWaOW6LIpvNptUCGlcNdq2cEdW3JN+C
xmPAtGQNwMAP8a1blztd03BigKY7qWzJtHCbYebF7KORCGxiXTbkm8UOPCw2DDBIWAUJw9/4R3kl
ziEA6Jbx7q/icCtOyq1FISlJM7K9WmCyWcjSLgVgk/zleHJFl1JbQj++NW4G4p9eHdfBP7E7lM0x
ZwPolS8F92/HgJQmXGSDrCAUXvnqs/cWlK2p+sfHtWp5nXTzH5CJaMIF3Beoxy9cInj1J2nXt4+o
xQbPF4C2D7RI81X/xNU5TI9DfMqmXxWBg8Kmq8Cysg0Yrhg7rbyMFoZRbuOInRBql25Xo1Nh9KFg
MzwX6tU0Kc2qtaxti9rxgIY0bHO7tV+cu+C3gwxcTtAs284Bl7UyQa1n/Z8Wr3FudCbp2+I+QpMF
AIzULiYYsK+z8N4Q1pukb3XYleI+SPi0rK9y3DShiaYeE/9JLD7rvHAgbqCiF01ujE3IO5f3axLb
Qamc42g1IBxJJHgWBH3yI1jJUYAjSOejbkzCkmnHkusoYaDRTupfJOUoOC9it+0mkhLTXUpsl1fw
xu1jNhTiJp3IvOE6GuRLL53p54r4HOLkYoy+1Omg5KOCHiF2jFghJqpfCtYdPzdWLTB4OVU4d/Lk
CByJBeYO4gipmAKoIGnzzDllkGam5VvuHcRpMh34yCHf1rVDwvSiwQEUEeOjBktU1A3xWim/Gx0C
AecFuuD4g6JJZG/r/X/LO7x/rcKmT+K64Bar5+l/wZqs1i6pZjeiuQuGnxTAQwdlOKeWbFH61ai7
H91wh9HhWiS5qOIy1hzoqHAO/8TuV9PuqXHRUa4ifaNeYjZWfUCqVMozK5JuhqEt2Ue3JJCSqzHp
oU2o+yqNGVSgt6g9oJPBAU/TOiYWWA/TH6/aa8ktgTXFmLni/KNa/EK/gps8BD2Djcwklo56qF4z
7e4gSnNd+G8d96UV4Ij2GZ8dSKUhQsWYfmuGFYm3k7q3+meMJ0l3ddmpUzwMfCovOLcj5MokXkWo
jscLxZ/CsEW969W+jnnaV3rHGv+kV2tJ6XFNO00mbyCP0HK6foSpDxl3XsVrCyhkPVV3dElQC8ZQ
sbkRB1L/oprrrwpx1HKWj8so+2mi3VyIBCn1ei8tMnnbR99RtopoAzl9SLoZ1SfBmdqsdtvy49WU
bZq6EVHCbcjbrAEBKOZ++CQMSFOWlrZnP+R1v2ZyhlijGXCeoltsnqTiyfIOsayqn3oRWheaMXoM
voKdlZ6r7irn5Nq5rI+KRHHM7syAWzF3fMReeDW1a4XwNcD8OjVbQzwL4rHj1kf8w+7GZFonx/96
CUMFajHU435x6H3o2RGU1fak18eYIbtUn8L2MEL06hg0EDYlzmcSIa0M0eY7dtGEG8bMukk1g+AD
WJ1E4pj2JWsFQzeoHew9qvhDgnka6/9YVKIZI4hwQ7ihi6WCxSERVeTf7nITsMazaQ947gFXsYT5
LIBmg5paqBpf7UVQzpaBN40RVK6e9e6iJRefKkGWb+pnqT2m/odAI5kUSnqY/Bok93kx62HNVP9U
f+U1TpD/hpK3zjRgx8VHOTyD7NqTjEekoU4DuWnK2+jxhDuFRQhdjyV5MQWYGwj1pRlmSS2gIEYF
1Z89BtqZM7UsMtEWJBuP6at5iaWdMB56iwPtUauqO5MoKyiQCUX/X2QydpHcJHslonJoNOZejP9R
xO8jZc6o6R1pAsyPy9JTaZ3NHB1k7taUh6UK9vE9j1Xkcc1eGNtTwufA2ZGcjf4aSfYonkP1VEh7
2GAUcxF5vSxXUgVJIzEQzTJSvlBGe4pddhB9Xqnppgx9KWla1OEqI52CR18qPsjiBMG6qYN9Rm0d
gC6o6nChenddc8xpWaODrMNPi1NnHC9a9odHXevdCbkb21FU9XJxYu1f5gHi8meaEy208qiROJ9r
ro3ZvXPMpF8YDXgv/Rb00KH7m6RxYenTVi1IIZ+9v0/+zrqGhFBDf9DRTWSoJfB844E3mWSHX+hT
eP4hc5reI7B2Il8Qt0UAhiN6F/MRxVteRa80/+ZDZS+c+d8NYzhQKuasJSggEqZ7+TXmbGS5idCP
Kmg7RZbND51u1JPZdrFiwLnE5GFr8IapTNMuIEONkeMKP5Tww5MZDysSSQy8xuXa0q8CA8tK3pXl
SuSlq/Gt5vIaH1+MATIiHCOeR6H7yXtRiMCOZki0VPJ1GaNrtFFjjwK3H4NnH0hC25Vrpad9ehjF
P6XWSQ/4E5lvDIwi+h/eNqgWivpm51CmOzND6oBIgzd1x+DKiuC4fqEboV8DjJsx98uJhdharEPw
psUyam2Gq+TEENMtXg1+EQjBknVqW4bTHXlb3ISdw+5BfgZ1s7Osbyl5zCizRILta0bL8RgEp4J+
W0gtZmUlbOXWqcRTWLX2ULxaBAOSrRibCOjxhJIBZSFxxkthekb6MxrOQF2sys0gydTPJqJ8zC9B
wxA23oYqxNXiW2Q9kZG/oTfNvsFyGGn7ytgWRcha6VbFpOYqNCzizWB3HD2V4I6X2hRZsh9rIbYN
8VRM6KeuSAOsCtfr2dPcdu4z5DMYUSrevRjeB44mU6f/GBy1GFfsBE2AYjldEdJbWt6P0HjKTONG
SImkCoy9Y0Qfon+0sN2U5asiAYZPgDmBt4MvwH+lmxw8QCtb6k+GcPkS2v06jK4BPrm0+zTYz3jI
XfSniVYRGTF2Si7YmGIn/hb8i1we1fJpDpd4dAtz0x+j9EADAyKkD92J+yl/Z2ip8niDn5EpZ5/a
8nRJG8ry1hFx8MBOjrest5J6LT/QnSn6etJXTX5VByeVaPadQWFVUDN4RmqZdz8pihQ/uxGIiqv9
kukn1lSMKjtWHNtsgH5r+8MFooI8bNT23rffMlTy4EeOj16yVphc++Wj1yymxdOSi8LR1Hqjq+dB
v4uAIETrJ48xJlzjlGJicLSR8TWel6VKSijlWvUeKW4L85EUx5iEh2GjDH+pt57NKdqo21K4/o+j
89ptHNmi6BcRYCimV0uicrbk8EK0E3Muxq+fxQHuwwC3223LZNUJe689Dr8u3rsMQSj/An4b85QP
8M04m8nQ0fFKJ8EXyguyFgYLgdGa8ldxEX73NyNF8k66JO4fo9nm4RdK2Mi+JXN7swZY4IvTQGHN
BxzHf3X3hb4qybfznDPIjgOAEaZGoe2VA/03HlP8ol16zp1Xtb/6fLYZQn6BHH+FlpXtDhuebkv0
LB4Yn4xa8yhZzcXMlGso9xjhPyWtaYj1oSOjVgEHEqaXCKU/KFVRvDtgi7MVTD+nX6O4b+ObHeyx
/kXll2J/myyxEQyy6hcc1020DsmbjxYi3ujiPk4UjhL9wKuIsPx67UdJTIN+GdARS5Ql6nyztSQg
eX1wrYBmY5QzfowEjxVqVgbg6EdoENv03oTHruUIcZeqf2eGIeyKsNRbhjqnxP7lZdEGt+PQXDrp
L938NFoG1v0/tFDrpi9RcTWLVrgboOvLjlH/lNycWabefIrZL/VpVPPYlqS4hPG1L7jDf+r2WTqQ
oB2+f1pZljUvIwW4QQGTUEVlfDdSVe8E1A6HvCZQkGHZR5B89JQcVXRRbLaoBDsWEAIZPIb0zqX2
Ud/0gKXws7mnMZpkciJ4Sek5ufxE6ynqoR0+FaXYcAVQzKscKnJN0wxlpPZ/daZI9kIaJ2vi+d7U
FkwKb/yKpo0eUuJPnzBVFPb2/fAlrEcIXYmIArK6Xhz7rCgHZ3jOySjjOupWiumNQLhxi4j7VOyZ
kY5i0/CDGN9R/92BLJnzvtN+34uPLN5q47sPf6QRx0Aj0vtCI6Tgk+qxBaEcc54FQsrqPBuxs7/m
o8qHRY0CjAWW3t4N1CEljyBNVxqtJusorNNo7BL7PSPEudig6UauYDyY0fo52O4l7g2KWPIwXmx0
5RPvpTMHqz5ztqQ2t/3krCaeVysHgMXOCgaKYmMuYCrwltSvwmYI929KQUD4f0Z2UM29QJiAJbpD
RRg+8IUZw1M39nlKLcojEK3mZrqugXQfTV6MxPKc+df5YxSHZp7HNXuclGl4M7CC6RQuAxVOwmJx
DG5DdS8TkwL2n5OdtYLI2nnMuk7aHRITDMAZQOQ22A3Gp9YDMMyW1peKsBnOihzPMQbGIn0P86/Y
vZrFTrwHcuECqGSCDJBN4KZlHKBl6J0RGep8nhSW9RC+gE0IrJsqZ3AWOq2UC5rO2Nf3fRfuOthx
MWctKTQagsRZXT97FmXQLlt1MxqeAtSseBboLUdxNfEFxKj+9XyV5XsFhxbkBrHQv3R9o9HGpf45
Qf6bK2f6xgyltjKzyr6rdsnOe8ypCxDxsWo4u1DIerJNSUol/PsdBpP9KcNrOqnEfkHYRMcFZoms
qbbPPGfsFsG0n9SD1v1Uyo3o4Ug/8LGiwG7HNa6Pl/qfMu8/OrSzDP4YbbY8CA62NTNaOtV35q+s
ngon+FWGVS9+GB6nvmcCcTA0ei46nFD7Liv3xUJy0zKAEO+JvqhC5gqPlCsC+bmHiUA7ihwo2GM0
0NCUT1t568AspMHNaS5YxRhEmt0rQOImeCa2zYCTBqLdDCgbtB5SA064wF0GfGVkgvMZuFJwc3fG
P7u55y3fenrskiN4sB73eOrvjOoPV6elfjnjUhCbi8tLbz1NIXF78vlN/gztGTZj1z07OLSD+zpQ
lin6Z6SXayu9jpjtJKrckG+FZIhFwmhLm5F7s1yRPaYb4+hZqsG6iPOVqj+kv5n5UPZKTO8js8wG
3WJL9Voc8sFzTSwe2VmHK2NvRL0j4YwTfG8n+1Cc2Bvh4/uqyAybDNbERLpM2oUO0BLHoj32JGRn
u6RcKtYqwP+r7vEbiuKzYZCZOI/QvDvtH2CH0r4MxR15IodBlR24kuuY13g11pTPl7bi77BphfBD
uC2w12VTbfLwUPGeN1m2DPWbQFsOVHC+iMpwM8p7Lu/o1aFyHqpqK/9xrXIOKcZnIa9BSFfzkmog
l5doQzL71g1XhvjOBKn+lulHrqj+w9JR7b2BoVpUd1bMrDRYYUbcYcUCZ5lDouVsOZcbRE+CBBb9
1hV37TNLbrLtFvItZ9Op8qkS/fGhOdytLRGHarLSyOfiOEZlH0V3FEQFPy+jHPbj6Hudu0lvNgc8
NAi1ExytOuryFPJR7hp77Hc82B/WQXXXeXVukc1Hwd1vt762zO19KuUFbNkyYmIUBSARgQgT+NWi
49ZZDK+xa1eCgdTkzbr88VnbAVLrG35mNaXs8ZJ6xYVUtqvo0TndHVDqktFMPrFdi08wb2HP+d0v
7IemJgolQjdImJZxVKar2QIYy25qex0Abfp7M/1KgJ6kw29hXpKSO5pRUu05CGgg8JJeWrMQ7S5J
+OGP7xIJOwfSexT+1gKRqbMHblcSTewOy6p01wqln/JBieDMVyU2XxCpGYWLymKHUhBPfYHEBkMs
G++sew36bfoMIzSxQgApu6I+ojlWkMyiDxuAvKK2qc23EXZHh7LXdX+HfDexxXD8n1591/VxFYCD
t9oPGuWxhKnpIC+BEBWixRAModKIczXeKeaqe1hASPFyhztcQgxty3TJ5V5CsUPxqzHNd8jXXfXT
F+N6s/vRUFQMBG0zaT0k2i63DhXl4WA++mQ/KpuBX5A+QgfT2IAU5pZjZjKTa5IzBtcWvHuw4Q1+
ulC+9UT7SUlBa0OCugvjWLKuqq/KdARptKCpxljCKZiHngW+BaYSud6+uur4DGaxtFjFsImb8sgj
l7M3ZOxT2L8ZZRZTBOhGjcUV0n819nlIT4JUrjYuObqJy4ForP8bbTgojN8lirnsqJcvNpXXiBoW
aUK15gEX8clUtwG9PyGUNOUQFKoXZj6N9ak9ovgbXbeirmJzoQbvRv1Rxb8C+rFKAO00LwB1+Syr
nQvAtXzVuZEx+Mu9GC78kqEqCPc000569vVEi9PwV4zgMqbD9U9pgOvc6whGIJe7G6tBz4lYcNOB
w4J7qO59k1A91Gh4UVBDcdozX5glF+j+OV9K3oN0QHrQPbGoLOvknliTZ3VEgwzyoVtfmNm8ycSR
BAc2WCjiJtBBi0K+jAoE/gEpG3821wXbf/455uVRRib0ULzbiBkIS7pUTrkogFZ3BKETc9Oa6lro
96x+j5V6a8on/uw6+vBzkzsLtal97eyPNsLFyUzK6O4j89iUMrr1tfWEXECLT23zR4rhqkFUp1MY
oBIcgnFjxAItdnipSCqv+fhdBofQScNmoQCqKBEmCsqzxPxMsm1bXOr6GGA9iEARG3H+SLH/uxjw
Ks1T/EuK/tHIVhEFuAtnZySWO9Ut5kqzvJlRi3gO8NSJtFz0QOXItl+GUn8RsFXajshDr2LvppIM
i460g4aELcyb/L+RHLXwnwsRjlUhG9vmIAnQSpt7Rp5EwKnomN4QeDEzW+i/Lz3rRhwPMJPIzEG/
4rCHnmKLPRaLIcx/PdG3cD3pHzZkSG27iUgqf+WQnFAxwYglZxg9Dt6mhejRUTBmMQi/cqtkPYqf
yLIoO3T0L+gWR68eWZVYE84XJi5L3JU5Wz4xRqgWcfljnWKEOsBRsPDBulQ/OjBSSOs8QkdsZKsY
eVc+vJESs5ni2xCxV+XiSND/YDBAXI11TDcXuoY1n+wzYbev8EHPyMx2wnARYKboW5svzYd5UDfJ
C+uKON5mJJ6MrtfMxvxHMP62zhWDFQ7Lq19zDrK5hU8m8qurfCj+v8w5wFpcDOOj86+p9iGqjxpw
Ht3BdMrzUxh/6vq1JKky4IWrufXGgRUkyxXKESgFI4yskPOHmWGlZ1y5b/imF7H2qqZ3IT+n+F1z
jw1rtNF5qqh1WHnGrLrNyl8EYD5fdObUOudjyL1FOCT7Q0Yu0+ScsqFah0y9ouY4e/BLFRVX/ZvE
zn2cVbIhEYxZ9O2W1IwwCnO6aogJL7V2Vkmbca592r70/XyDgfYA0ZnIc+iUe/JF3fA9RiyvG+gO
FfKYQr4CtUGXxZuUmWGHT4zst0XGoFFH3WdhvyhNA7jI/Avtnyq+frfjntGL1aAoK/YKMLlZRVuS
CSZ9SyU2JDhwYWjIxb+7mhVZIwNObONQ9BWL2+pPApqzeSpAlXFRQ1A3IhBW1apq6w3I7lWEUHHo
KGoiH2nmxqyPfSxIaUvuWv0dE+GYEj9U12+VDMj9uZENYspNP+z8vDxHIsGr47yoLKcqg+a1G1ek
TjPO+Szmb33+MJp2NboWd0HOLtxyUazObRXglogBhr4rdZNfhAQKK7u/zIhPjan9KqiZwv5/gcqi
ZXapOK+GdSasABwNFwzMENOQCE8HvNTtMkWNwNTUcrHReVx7ocR9x+IjBhylRz84IwBrUjOF6NO3
wtzrbA6QpPri6tvvTncQMcdtvxZNuq/edWqbiUVygfFV2uYiSD7t7n+zFrndCuieI/ncFRLCrjHg
GBPNksReROXWK+GLT9MzAQdwG0yJ/T1LuCA2GdM0y2FfOJF5JCj+WGseGm3uDa/CukS9y84YOB4k
vX7toqHpskUmvoviZ1IT3P8TDEKvZrPclF+oGU9K/B6iPlc+HEo66rPa8Vo0vug/owBhEUvRrVbz
mO1LCRLI2KmSoCT9qAb/VPbVJSoVdcGQ7lIa5nk0s2fOqo5GROS7FtZ9ihxv0ggNTQ5mKOYQhIWK
JtDBtmMX33Y5eu3wB2YmwRxRI1BjHMNef6bKGydFrDt151jGPsltDFc9lbvBL3umgwEOoCZzaoiV
w02zvslkm5D3ALDH/9LILwPdDSm2rOp3gFsMRodDf4/1GcP6Ig2GbyYBvpuAxV2I92fJS0CiT/ht
jxcKZF15ix2MRIxAHFQxafcoK2gP6qNIYmBj1Fqwcuc4JyYAfnbI+ldXTzDmUZojRNGXBU9Twy9B
i94rh+uEaPM+RyjrQAv14vQL8XPQ3rryKirgffzM6cJBDoBF7kXa2OHRags25swjl4YGV3/Zu+/I
CeLcWBpsRNeB/3AUoIH6UuX8VpzOA7X9EjPcgqMSsqzgyEqcZQ6JKtwm2jY0LbDHz8FHfAalk60V
65gfwbNe4Uco7MYzsUiSxsm/NELsZ/I3JHfXovvs+bTuqF9r/qvyN0K9qOM+q3fDXwayzxmVRYVc
ZO5l2bJpzYWsStQfZF0dihwN+mWakHSwV/OR1JxomuJuo2EY6hj8DRFTA3lK+h9hVsCIMQ7sbZ3A
aI3v9rso2UvP3LKUirX3aoZaIhvAxC1BSGKGsk37JcA8larTyna6daJRT5EZnMEZRE3ZrEZY+j72
gJkk0pkb5G8Z0sBALba2/oiQ7g9psZy/SsYwpZD4mOK7hBIYrCt5HNud4jBP2maPXHlrg6/ZY8D/
KgRdxqr2dxnMrAY0zPSqRB5SzoDdj8EjcMWn45Q3O0I7Cda8JsNRm1eAYLUMQFc6Vo4RORLBe1fM
nUcftUrB/mNkHJ3Q8eZBdZqSeaELz7QZVQ81lBdiu0/xHpBf92+kCZBdu5VuilOdWZPGMDZMt7xT
5HCaTCqrS1C0a0SXKY9GQJ7eninuKNZzIAEAOWKoeiA6Z0xLoeHlhHWoHmlebrJNh5WVXlIiE4MD
DQSpDrMQGaN44GxQTrBn6lsCVx00mcwwh6XJ4F4C1nxtyzXMFzNZQ2zCNjKygCk3o+7pBrqNp4LT
/a5X50JflHh7ciJk/DiB23PnCm0nVBFf/DtdE3+obF8D1RtYtLADxveCMsMl7rkxvgpcpKU8W+22
zu8STcDw21Br1xWXUfNGetsL3SJZA6k5x2V8d0zYh3ritiCmQxbHlEV+w4Gt2v/jRUfjY1LPTcOe
Ql/rgXugm2ZCJzgrpnAtRLSs6mmNXh13gzEoKGSeOi1QEr+NcecV9TVI2SIF25JQrYTtLLTeTPXX
g0nlcA50bPs9V8nAVAevq7yprJ0F+cR8gDofmCCok814xrj4UXZ/E4jbBkY4jncycU7dsJLmvULk
L52no9aU35ckOMjoaFMH6opLgX0IjbMrL6bNekXdu/lzsNPlSCdtlR+GBmVVJV0bcytOyKoAr5gG
3gxeGdJjZlxr4y9kLaFoz3Km2fc7F8ujmf0TbcYMLkfAfSSfmazr2KAT4080xF6V/7KSlDa4DJRL
J0e9pkSyYd+O3opkQ3QRUxiEvJsxLndM6TT/UqCHSLFTKfaPyyEx0kzWzb1uPQO0MA4QYOYobiCL
gXB8jW2vbYJlHib3guA27TJEx3D6QDQQufNEXZo1YWRiGdjElLrv7XgNzFNFFQ5H3pvyDTwWzEyG
iUMPqeqs0PPxrWeEyL9NzDhaXjxm6nipA8JUk5ViSQ/1ZgeJIGIK7ucUx3i3UJlpOpIPWNb6nwae
Ju4d3JtrrdxGIdv5INip0SXsvxNU/3qpU1LEa8dkg6C8SQ5yDUurFcxeTqQAM4OazUcbn9WUwtfD
abbtotPk35z6bidIVHJUP6BBizMDM8jJKDxpZyUr7q9AzHMkuOlIPH4jfZmSi+S/Wf2xy5EOIQgy
XaBiKNVjcVPeXddausFHTG5nxbsilAU6LfLYLIFtc1Gx8MvZUoSbzN7ZkHcLTd8HCgtsk8aCdzu+
OtprArIBko4nlYlQZ+mlDeCuWmOGDGQSAZ7NYFYz6nUV16zYfhwaIVz6LzaiBX7XicSDygde4yrB
zMCdhOZ2BWzHQqNqfQgQPtGw9a1d5b8Nw15Uyi/783ve5KyiLXz2XCIkP6gEoQYcBaSpbSzH53yB
AFYgg1f4oXX82uo2TH606KNlhTbY47btd3nd04R2Huma605nL0EtH+G76BkMloROFBlU7jZrPmMl
wvzkLtPoUroOxEHTRprOhEqzuo2ju9v56S0/G2YDRJSjVS6Zjk0P1aHxVjviqbO3id2wnvxrEdaU
WHgyVDAip95AipH6KN5K99fpjvHQsiXExKaFrHDcFeLOfxFjOF8LD9JAVxYw4POh/9bdcZIjyhKg
/EzEW4wVgUlgGXAa3+WmMoZm31v/d6uE/9GLBb61tOkHW0K0lLxGXI+PphmadYX+xNLxqXPzdux5
KbsS0bzncJPwBwxbhxw0XRNgCXB0DHwbk/WSinpdTk+LOS/lcvA6IYtxiQPSdFjXlIjIG2Pm+IaO
C44nLTWaHQKYpd1Ym2iCiQTdrpI2eul5NvKIJlDdob0KTPJD8X/r3bJW7+YQrkgkpJV/Djz+OtPB
jlw40s+k9QuBAVhHdMwTws9jtjVZ3v9hgmOc1vj30M+W5WB5Y5FiP7FHgqSNTxNHa8omyrkrBTPZ
dN1jNc04PBIU934AHxOnjxyYP4I4NhD8Rw6vtr2lHaM6Z+2KccXnY8YMt7AlR1FTvyto0mqs4a2/
s9sv7q0A8UuBgSHNiWuz1WfE/gswGq4KezWR+I7W3Ce4VhHlNZ8MkqSrN5y12Si/Kwu6/1BAMyiw
JxEqiCgyifylIv+NKqANYRwC3s7cmdXDAWn3+AbNjM4Q0wOPbFX1XiiZz7OriLnOOx6aosYjHmwl
M/Re/svaC0lBZxLEF2Rgv9iYvl1kVmY9nnLrOUMWVPeQoiPoJx/TbrtwUoRuMoH35BIwIZB6BG54
sthu2NU3f/DaFsZWnT67AkMn86k68yRRdG4xPjAasNbJZ5rxKkJo5GuMLHEiJ7W7d7K9CsLMqtx1
m0bnqmPWlimfTj3qLx3QWvtfyHo0wIuZMcCKjYUBtlaJEdXnhZdgSne7jZUfOhQVQ7Y14nbp8Cqr
0yZAtz0WRwXpiMvwTgflnPffJZ37iMZG63B6AwjnMudnF6tWP8Pf86Yagy9JDDbE5zoFf13cJax3
f/54B/6JBGW6OSLgGFvk46cSQTqR5S+xq+5iNSNIJl7kerZLJ6YraEXRTxXtg49hS7gdnCsuE9QF
hhaslexA7g3jNVjmZTVhiZmpnO0ySrVDVYfnesT9g02mhdRpWXKj9Ux/zZySt76QCLnRZzuvnt4y
e9iUGEQEosaCxa0ubxbXo6vR7HZ091VYki+mkEj/l43p+FK33TkKib+EI+eqLi3cGm7R0m2yJZ3F
WjGokuhEffZF1FZdy3ospJI0Hz7WQr/hFI2cbqlVxoH+/zUJmdY7kB2OLXRqiqili/ghb8uFQZuq
YCnIiL8ZW+i1cN0sAyysdJaKAbcdwxXgpRbGtWEoW4XOt+UAeRr9utXdr54m1edZjoX2N7Eb4+5g
2yoWjm4u2ZljvlmoWLgLg/bASN5js3yGNJkai12Z6cwsOk9ixUF5+dJ1vzYMv6micA4raBHM9QPr
rPXxckD2nSLUgeLszc5s5nieEfTsPqkftLXMdm1hrcz41WasrxC5mI4/ZgSd1/geK3Qf/0wHHE0L
9dqIjy6qZsVOH4M1fIzKEWHfoKN9dFKi3KBIdutcLZ+kiiBr73ucjCL4LsZk3wXurI9d5mX5atmv
sjAh4zTAsYsAEgaMH3l164ftHG2jQL716dbkXw14DgNY3dK5lrK/moi9fa7shnvYQGvXPhs0VgSi
JPCus0dv2/socDeZ0SAL4FTLxnOouD9jFUHPQ5o8IImpQ5yL99bFrFlQ9wJ3IglYN5FL6rOV6l50
CrNtcxdJe9PHPpt0lA0V+DiSHjDvosyXOPUi2h7xA691UcS0rrOogesRFrUwYzrcd914T5hO6clX
azNqj81fwmTpnjTANiw7A0x9UbNJRsLzZEj+akz/cNZ47tsW+ALujiL4NyHm9YN2ZENT4y8HjRSW
Nz3HcqOYSxQj+Pnz/JtZ+VARDpn91K7z7UazhIvQFq1fCpaJrArY17qrguHaiIWtb1BU40CzWoWg
kXNr1/yuNwpqX4OXx2BMUfT5LZ3DPX3KNYL1uv5ZclRWHWfwmTWmyvotNO5g5Sv3UJpULvXDxR0U
072Ee6NFGEMgQCGYP3/E2MONwCeChD6Y7XfUBqzDjq49b7VnfVGP6vl3rL5qAVY1uGQJYuAeKzDn
9RyNUYygqlvwIIQBaUzqBtuDdU+7H9P5AtGoImfV68ZdgY8xIaCC073s2NZm+NUs7mU/A+vpR5uJ
bXY4L395MBp+ZzVYPzVSHz6mgFZXIav3CHvFJs7BY1f2YYriHcxCcsXml5swb9Cv56wh/MPnqIzR
1Asce4EL5oyrxA06T5sltohy2LMbv43RvuAYrdx6NRXOR5cMGeMse03lR/JbwpIVeieZZxasaTSq
rnkdQoYFDH4nG1UQD6OOUXYIbw3bdf4iz+WXO2jbSMIC57lmIothfudAIKolkHP1XdAXNvqyR+1t
VoRl57Bz7jVZJA1WwxIjUiU72Jf2S5l/TSauVsa7jeHidiMYrWw8C++CnUHYd3YxDkSN9dCQVV6N
J1rN6u1oxrSs0UphsV3q+3S8+oHcN+QnZ7V6NLBniCJdZObRT7NNRCY6dL5Po5O7zDGAYLRkoe6S
OXjOvJWqzioQXSoDGr3L/hS2iomqcPNARM/mKOF9w3tWmYi8kCPpOGJ6xo5RIjZ9kG/rDv28Ma4z
JJPkxqwS6j0LSaPuROuygaxVV59jZ7+l1ohI67tgAqkBr7V9fRHLj4wcvdhk/cxhlbryRj750mDr
3dY6a8/pBNDtJWJAUamwEPriNKviEyB7BQMHkHU3iB8E4bw6Jk2yZJsotSWXKSnBxl53Wg+sQF1c
Br2dc0d+5rDkgXq2Vm9D3F40ap58sinq5Lp2rS3x2y8irR4y7Okr3vDugV9NVzZVS1FVK01025Hi
xJU+5LTnLDVTqAod8hV1qrsO21pSBtveGvdCddZll6+rueuBWUc5T0oMGQIObwc7cuKIYzDreaK+
022hSlG9GGGh2kevUfAMMu1susiAmenJkZSla4oWoKI+zMabrxKVg4cKn+vWVcCdcXaNHGgxrr/c
1586Nlv2E1FL2Cf7Mp3sV9L8vDwpPP9/Zqi5oujlRe/WokRh4ZOXOxXnmMGWqFcOr1ip/Guzi7Bi
wNFsqQg07SPAIDgDR/VUNYwD6+xvSCavpFmSmr93w2jtpPm5r/NdBZzB4eMOOCBKMEd5/Y7ilG5A
3vjwYzRSAtFc1043URw6QQniROyuKaoUKGROQ62YuycZ+EffTs526yzTgb6NCMQKsyvbnjip10Nl
eDERhakeewLRqpuonq7ZuyACo0YbrDIQ0LhJMMHbqn4EOFs0r4JCwn3EEfZR30JCRJZDSdNT823+
sMxx9GjR48NvkG2xQlwMVXHucWoGAHlyn8QGtoa+YDVAUWyz3dhaLA/KckAriH+fdl21VSJLinXe
7Bz0rCkmqxJmlonbHcgHpOO1D5fGsuGx5G8hDWpUJ1z1jIq4n/Iy2TskU9l1cKSQRFHnnyLMLqLL
V2HEvkoJNtpobxpZrkrqcmD7yHWbm/SVR437VrIVGDBAT4xKxoyz2G9XLPr7jlmIGsKZ01Y+/BQ1
73mH2cquDP4fYsEWtpFuQsFcpfd3JXlHlgWpiW/KEljJnpYkwwHpJ59BovGO4Lsr0ZE7mFHFt199
EiHox28aE4c8UJcuKIYcuJRbbKiM1pE/vbkW+VZhz92ZLQOs3qbxVQMKC9nm9+prli8TFZ0ffMJO
VIt+ojj0rctkKowIiKYxgf+g4Ji1IvbIkCsHx2UAI3Z7r2Xw6nfBhyRaM8nQNWY1rwJSZ9gQPvCP
GmEFcoONmBCyp5Ri+HVEnO5Ny/0xxFdSUFUHyt01rGOvDeveGDCna6uR0n8IlVfFJZhCyqP0/9rx
J4uWkssxDub6SNvbrgID7bMxH/HkrgL1t7d+FdO/qfQX87y+qf4Mq18EyCSGVGUea+wqhz4nrVcg
+JYGThOVOUHGj6obVx02+ZCxOaadTDgisPEq7HChugHZa9HFNRCI2fdh/REVYE2kSfW0oRl6tUIX
QxjWXabEjZvSyfvLpAFa4fTTu43cqcM02mrRccQJU4bDOlQYbFZipxlyW6bh3mSvOtQP0Zzagc2P
yhjQ9wWObNao2B0sSEN4rE448DaaqiDdcK+wAuFsY66kFEfRsMlEdwjYHTsJnoUI46zuYCbKyUjx
tzZaD01FMtrm/KW0WdVp/W8ah63NZMXpqrU1oUmzW64LPu2RbAVACADRD2NXPW0n3cXOdA10Zmh2
tBXYwAsozJ3KvHKK9h26aXUkW9UCyWAla1jM62F4C5zxlaKPCam6SlyItQZSCFHAgYjMHP1CigPd
2bmwZlTM7wEWzNYnP6OowSwODIICVKksZxEk64kG+L65jdappWdOieVV/fyvgZz+UsTGNWDJ1xJe
0jDpTKdqnZfqJUHi0Lr6Yki+o+DBlnxtK9glIDs2VY36d949wJrpLGhyxr7mTysN1lFwYqw595KV
i+CM6BH59gOUlVBDUp6cmjJ65aU/jVP45pgJ94Ru5YtBe2pM5fXqybBpYxfAVxFEleyoMsRaSvVT
EPpDevMGeO/vWK5hcHshIr9QftAJUr0GLxT6GIuQmZ77kFLbsFDE5KCM8NTiMkoh3sf2vtC+q2Bb
czfyzO3N0XnViF+vAURnA5/AHGdIl+BP075zhx+ZMLDH3paQzxKSS6kFnJIgfEfqFsf8lGW0LtgM
jwXO1oHFkvYyR+I0NrcRer4wrn7ygfxOi6YrbVJvxHegMqTuQuoRjh8HmJxm/fWMj5QxOPpwEWpI
B2Wk3VVtpnjSUgONM8UdWS6e0mShg5qXLd0pWgITfXCs/pgIvgJVxWpZYe2AvyqMy6DW63kKm+tW
uybgdnZjga0LYF+8DvJNxVsbwQPyx51WUe+qXPYl7BY2m4eQN7WqzCfpIA9EnFdf4s2xsvnQjqDp
RQcanYsdw8Jj8SeNpU2hqhDcw4rsRVOZW+mMDHKGm35orFVFOw6cx9EIJrK3/6J8XuHyxUwsEIK1
M7CMj4CZwICwrzbRt0PeGRVvyIpb5TJfCsdtzPrVxcSbxfkuEGzmZM2uOVtI4sEaHAeKVW0zjXQ+
PKZjT28d2t963j9rjptM0Sm4BPo3w36mFQJH6usiCWbWCwuwam8EtxzOSR50l3QSK6cJ3wOgjk6R
7oesuXVsDNQx3So1T9ucAVGhlzGSB1/m3tj/qmk4hrXNQKhcANlfFT2vqiR2Ch6fPoyrnu2/PhuE
bOdNhDSuQ7nLAUVUKfIUw/2VqRmhWW2B7dg3YggjPG2anz1rjhviCBCUR9NBJGD9+AyLQCX8K1+V
vXts8YqpU/caUnhPI76pBPxPCSSv8HhltvYQ4FuQ05qsegp2pt+apXqq8ZSCCk4L8B+kPBBWg15O
r9W3uL5iNHMTa1v2BXp1SsJUS88kOVxE/1Wmz76b9pXgfKzMg2uo3D1fc6CLCZSvFEttwPIH2lmV
7n4axq1dVsDkXG3VS8ZKIZb9oHPJC0CnqEqoRNlJQllwUxfbA2VzVd31HEFLHq1VYvaaBGmEw/xU
tnvDtrhCAtJMWgo1mgYTxarf5a/laG0sFcGvBYCoMndh9lR9pChzkghxCK3t3gtwSVU/4iGYF301
FkQmUii4AsP0Ev3YT9YzqOWmMYxTFzlrg52jmYcLTS13lT14opb7TBbIgJCYMbL8q/xs31c8h/Ml
2Dd4h1NPEGxljCxEbMvry/rZJ/+C7GuSwE2qwgPyzTHElinvPGMKdpnab6NkuvhluXLRPbMFYvKd
LMSE7QtnszEdDGZgfmuvuJjRN2WwjYi61D6lS5i6u3Sgk1aqfdIb9iSJummRq2TpMfK5TIKODN8f
HgoMPSToQTEeJloo6IzEuXMHm6cgBlMJzb0LzG3vwlJkCVNADKk0G20OY8Mx0Tlj+5vDzr8nnyWM
orVO3hJmCWHPXcPscoU1nZ+zsGQlwgIwJNFWLXrcZe4RJI3siquPeJC79j427bLPsROYAbsRSt8a
YNCkfGV0pToyTBFUhzR01nFsff/H0Zkst6pkUfSLiICEpJlavWTJtuR+Qti+Nj0JJP3Xv8WbVUVF
2b4SZJ5m77WjAc2GqfeWM3Mgbvz0tvQgqanf6bdYI+Qs2zqUJJ8VyrgRsfdsDscqaZAY/0YtinwP
r+YiRWjRvlhV/1CY2FMs88H2/J1sKpxc43GUYPezmDQItt+GZ52bIDyEtreRvb4alotxDnIHE1Vv
ijCkXVzjYs7+rrPA2n2UVr/JKw5TlIo5E8PewlKr9pFGCUvJLevmuxg+GyTSZfAlGW13an4OZtbb
ntoRIEeSc55/ZtzIcTJhyhnjUzwwoE3bb9eNbxXr93Xudlh8QhbwjjUsNqQMA7QpX73+wa/KcxRk
q7G4eYulHlOin9ybdX4scAj3bICAIDBh410bBs5H97aQTko4f1m6V/V7Pqcnr31yIMgk2XTG7LGr
8TQE7viQpzOWTpwAiMZtZ8D0rVfpSPm3gAUG/6NCMmB3w/M0FSdvEDdB1JYZVa9OzIxsdDcteqC7
yYQnCNTVHVBDUliGslgc//M1jmdgGsXV8mq0jNWvUYcs+wbmROmPpRXl38BD13USbE46vqOyIxEp
Yi6kE59hh9OERFGFuzQhTIlESw94haqynYkWZa4v9VQ+2RY5V6hPyrR4DAQcAu+cRQn4Kl0QgZcZ
FCPOfZX8i0qPbhZRX8yWppb5lgneccQh2StALrX1FhdMMSe9qI2BYEC8dTKi4FltyPFf5zBNh1a3
McPuaE4u059ql00RhnhA4K041xq/UKDW4RAJdDRUaXNwjsv+6iABTjnaDLO9RL77VGXJxTOnrcjk
fig77s8Oh4VHhM2DVC9z+GhMlDOj99D6FtZ/XARF9ZQq+zTF+uDj3prRGGthPBq+h1WSwTBxl3bf
PWQQp5sYLn8wB4cpQtZoA7ZeZs7kL2QGFky6KaPpzhFk5WShBQLJgxjNRV2cstFcNf17kLe7SHJF
Qo8bvGbVkoyYcAzx+1gyIeKO89NiRK8rE7Kv2FGfL4hvi6Mr2mVdcZCGvBhc1kMU8dSTdg5GKikA
SpITJEc6w0WvziWf2uh5TQaTaCXGmQIvlitdLFpytHN2ynixxczOAW5Fh9r8NxEcIdir5al5CKCg
ZACL4c+Q4G0fOjHta4MfWQhMFujPJPyL0APYO8Wgv4an2POjJ6W7P0R4e53Il7hONNMFejFMuehT
BxSOUHs7oV79Jdo7RazZIaNKlz4Y91IbDA9UfmgtMJfJgLOLj/Urp0/Ti9vFYK+RW86nMNr7Pgyf
DaV/OUoepkZeplT9OR6qoBJtpkmv6M4QpDL2poqY+N4PBIMewbCyo28suCFAqYK29WbubT+xeaG7
b7UIsHWB/VGE7qnLKgC7Ps7FuI5fGCSvIxXhzQIWfMeddtdVGIeSz956b6ZbXc27PszY0xGWOqjD
Et9ET3ln2/HW86bfNmo49ShV66Ym1hMqulVSHXOf9JDQIZGjgdH0gDNpBllaHKwqf268N2HzxDQU
D7bjAVSGjxRCZfKQiIyalNqBztXw2YYnjX/NDEB5Ij32nFUTbAdviE5Obl8KQnfANDmo2fnLE0B8
fVR/TJV4dQIisWn3jcI75K0DggR2ZWjJXeEbewaYK2rsvYRKlfrmzqAQZry3HcTwnJZiWe/hYMDQ
xYlr5PqYpBMLDJdhU7luI/aZeXvTLPi2MW9+OQzbiaM0QnowaeeiAeK3nvrq2uFoubTahVzPeXUu
4ObZLH9L4y9UzxlxeIxn8Wlj0hElUb8zAh+ij2i+GBji5ndQexot2EbcnGWKo7NKnzuyfKRSBLaW
xywe9n79PVDnd3pe9f3NpbahW8FZjvCtza4V/i08qYBoXn01vqsZLdBA7Lm80fV+KDx9iSV2NtZk
I6+Y9mi4x7h7IriS3NfGAlSgw+qT+6hFSpYuwo/1AKgzdMgEc9t7HVXXLB1ubmldjRLq8GwDJQH3
aLrPYz58yajbV9Pexx5ZN8a66qgBJQkcRvhRaXc1s5v1GTiYA2ZPxlTpZCFLmPimW4tpQ/4vMXyi
kRafgJn8I4z82k/4zzvLfxmq/lPDLbuL9QJIt06wOGmVIrhGc2lfEc5evRRJvDHi6JOUKBZ6tcp2
wVf5uLfMzxqHdM4HWOCHVdYI823Gg1NXj9rNjhYJR8ILfyDA37OIh/sbXQPMIZ3Dt1kOT7XtPdY2
kSvkGglE1ShEnrgYRiZZTLQMlK9J8VBIdbWY66WTNpiUhzunUSdZkvhZ0R4qpNHITKQRfDY22mrT
fDZa6+zbONiGqCXkKNnZaGJm27k4pb+L4nSnA6REyHXkQKWVimcg/pCMYJMxsbmMJpPN0uVw6GJ2
H2ZCDQHzRujmltbO1jL9F1XT2LTZuG26iBrRQVVG3kohPwMUAXi7fhPKEyJIntwudjHRTrifYa4X
qSWpFZCwRAaB7yGA6mjJHuoSc0nfhjZCbUT7p9oXS0ePTtDfBppQBpqgFwVguFEhY4ecxme/00Ca
WgZ39MIPBUIQM4uZYur7gK+6Mor5bgwIxfMjRXeY76y23bjUtDo1nphaEBPYwxbGCjgNb0rTM2MM
72nwE9EDWaLsyySHYpvG9CzDG73mLx0qPiEUZnXFcKyGmI9CnskjM3rPea1ZV+T4LvNR/xM9u09B
jko9r8YcJXk03gt2nQb8Yj4cmuXiMMXj1i2DjelIPIbeJg58wqmBVUCZtWhXEEmvZwgARifWLt4f
D8qrg1TFZdzVJd5t6PN+XfhLNBhalSp4Vza4QMoOV2v2T80XN6y7KmL/0Fk1/QVO8WQMUvzrC5Ka
tngBaevIvPU5mt3KveDEIwA3xE+mAGP86Q5GVvlethUlm33fONNJV+6p0vOlKvKnos92YQF3TDTO
IbGfY1hAdosQ1mVwgQTdYRu7mhqBQMET7p7JyKOO7ZVa5oxBdWbh/ZtXYHA9sFsqIR2umLszSk40
9kV6qWMQ6iUBALnhs6dC+Ko4Ozezdm4e52wcKmSVFZ5RLMkY7ooUQpVCDZ16zclo2qde6Qthd9uK
UgJolP1e5cglqrRjQ29kK9X4+HFd+Bpio/qaPtUub+7AtHWoHpiKXfC7YBSwXhvRmWiyONa9jt5J
pS69ZPHV2m5FxoXPvtasj9Lo39RUfgfpsJ5L99TayZURNzMl8CykTAL3jba433/6gLV9WxPIqHkN
MWvzHzyICNJT76Kaj1GX/ZZRQaCZccrQpsvK5VFInpwe6T//I8sLJlKtDreWx6ioiE6Skij1kSXW
BguImOG7xpfIAUnMiIDqNpMXrDMWTiaWtCimpPUpxRSubKsOv7uivEffv2/IMYhs5LAi/jWz4bES
gH+VMe+sDAVzMDnPsS++egk+M0XONVGmxb2HSpFKGtT41DCPIUvKm93gbuyYdJawYkrZpWvfnA+D
PRBDjalMahYNAXxi/DwhVrW6LS8irM7uWPxlXk/eN/hYFVWbTLSE+8l6Ww5EjBnpsSCamOtGHalT
cTUg/bD8Q0lP4zYfOdpAPUcPjQnf2oOExXzLykmuz4OV46XPdWbuCPulwIf27JDYXevmmdXhRsDw
JmAJV1JsPhbsEmenWxsW8iDLvQiT+lJNWEpEfeDDQ0RmbIbFGZV1est46TTM4hImyGUoWJuyPwvT
vqmEA78oz3EWbIvS/MsMdD01aiDfJWhd6AhXeLUNoBkiucErarFbo0YZfHREHhpVplkCEVv+JBGW
3U3sQwuPRRvTPASIeO/n+Xn0IAfqyMCIb/rbmep6RChlpcnJ81hHZWz+TKtGUDzekqa9pMHNEvkh
MvtTkjg/ZIZtlJueKpMLuTbPomX1bRNm5aGPA04ZVeFq9KuPOIif62hClSbvs4A9/cRCnehbNCcA
ChCHO+V74c3Py0elBuBvptryGmCPxdrD2ipjdBlFI0bb6K8JAS1UhnrojP4hxmRpBFwRqX2WUJzT
ft6lcUAHIzC9xH+9ArctHNvG4DdSs6HFidVlNOSzZo9ldCxLBM7C0Yc8gobiTuU5s26fPqkX6BEo
tECvidNkmTu7QzE0EQLncJPErXzqpoxrCljKaF4J6r0re7lmb753c5LaqJPvSuI6S6sDmE4Vg4K8
76y3MECgzz6ZmOoArx1uJUjDhdtcTMlgQ2F2CyX97UidjumaOMVWruMKM8qUFPfaxAjdStR5bY8R
slwEsDo+zr73UqSE2mHRXDxOiFQOGodPY1rvtTU+d+6iXFHhzgzmTT/0n55r8LvjnefFlxzeLrpF
a93g6oLXczU6lu/adW5lWO/bGf6WFR3dTj/NfO5KokopgEHHToxE48eXoK+S6SZtn7pLlCz28peu
YuTqBpRsw0MeaE7A8qmjV3MBw9lheeui9Nl04+PUzS/FbLCIwn9TZbcCbIJygF+wumYLw0gZbJ0J
8J7IOeycABiwjgzRgXBCGlxYMuiz+qvE7k/XtfWjhequ9n4qN/aQnyXB0SIAmmd2wadPD2JwyMed
DCDAodIchx/tv3FmvFthd7N8BsQEhEjr5szuKlF04YNx7YAiTZSm0m2efBxMbine3Sl4jBm5FQSD
13QpKAAOonkCM4t9otnYzksGPoWrB04V6yK0gWIyLvOImKLniakK7yVheeRiTXGd+heJ1lvspfg2
X+QgnnDp/NqcxCq5sa2+1Kk8yBGuf/Ihc95P5CBKcvPWkIOd4d4q0L8kpT5Z9ngmyBB36Ytj5Ww4
E/Rlmdvdp94S84JKPErIEyC9LDAZtjuIQNX0XYdsgPC22tBaDEyBbIAfx4mHynNXo3o1pMZ1l9NL
g4urxaEX4SEy/in4gG2r9pMLFF10mmIVCsSs+XZbWG29/1Kr9zHjI4qm16RHHc2U1ALEonJSlDGX
jg6DLRWTM0Jw08Qt3s046oICOhG8kKwEhAEqetk1zB9JitwjdH+lxVlZArDKQAUSKggY3Xdwg5lf
Dd3wgMc9Gyaip7t7lYEab4MzhsdLOLifNtdCNYh3vy7vGjgOg5++TJZDYvvP0KgXLwJwPbSwMpED
syuyyn5n4HPykntr7nEgYSWzAxQQWa6YmeZHZRmMqIKFLrapCMbycwJBXMJhxvScmiAjjMbcG24H
apFVRkJY6BhCgpqpVOFSP6QNajTpJ09DpC8yQkJqdZKE5I54Tnbw7GBQtexEok8J7lrP+ZmXZYvr
PuDboD77rkf3X+a3D7NaxtQoDPJYBnREeJ1q5inD8DMhbp49Ys4Tw3mq/IZt+rQOIUPYrElgTGt2
rzbeoLZO/umqRCrJVx5004XUje2IXI1p/2FCet0mJCfwiJit/wYq/t1oyMXCF6aQdxYyWAU9SNVS
c18Uk3s/92ht25K9IuOCjIHxOk4hwDldRQTAQMRfNYKYzoqEs7AEdwO33TC+82hCdhiEe2/q9mbS
ngKTQ1kYpEcX8/hgjDmoI02VVvwYvmvelxXbMnfACKxKtKJZxA/uA03eYIVtw9Tze2va1ybXh6rD
PSsobhv9h2HjGlesWJm3E/IUoOPJm54IBhUgZel32EHxS+Xi15kwq02e8dmghqf8c4u75cHw6XFQ
OyBZGAGJlD2DTctmdsAReZ1LTWSgd4+gBO9BnDw0C07Mqtl+mcPF6aur3TFmZyQA1qE9DSPUkKEQ
R24aepQJAfXgsmMYRHYBOOYBjwDbPhfzt6GqB1H61yplKF/X/M0o/57SoroXUbl3KsKtPf3kyPho
kKUu2+xVg2MYsBEVxKwhCwg+JJOwhnJdDwawr4Qe2XegAueui80M1z25fktMgwXvzW753NMaMsBk
Voc5R4BueApJvn1OzOIWRPVXgEJ+8EwMETZ+OhBcLvAuorRcm+zgPKHBsPJ/IIjXc/bna75Swz8C
J7uOQ/nF5OCREIh9mnMx9+kPPCR723kOUjOgfuyPGGtzlwQsKZJcHlIu7rsh+HIANEsoBQ0GLU9W
/1zHeu+y+cgU8kmO1S5q4+fKn7eBGElUNZh1Rb2PNS06ZrlJNWTgUgdPRZDIKkzbZ1nrmy2Lh1oB
oKRSRZFCaDGqsXQmih1DwIjWI+DqzITzmfbRus7lLW1QPU9UCRNIqDQbUNWhSh0tcvN8cg8t7KG+
qJ9FErzkAjK1XwXPjmm/EO/wOzDmGLUPNRVShBcfAHjcu1MPw8zvjo00DyMvfpQX91HVnFlLbXwT
j6tnXIbQX/kWznOz3YcJzLuUs5uiGjsqLbTrvOcOoJN2IhiNA74KC4bPEhM3ejvLTaDhpVimbeiH
YUUeuxHuMxWfhJk9TMJ6y0qi4bS1JfoAGtWCQgThantMgF0kBlXfXIIOkyrowMRK14P3YMFCHJn9
SLGEMJjNUxeoHdf9Nh7dQ2MfByktICO5c3YtaG1l/Eh09LTqyalqy24rxpw8LSaaqFKtCf2ZRH07
jA15ElO6nWxJ+IzejHl9b2esvPlnktAaP3Y5HMvQNjcYPzPiu+BbinHpGkrWCJXRLd1XDgCre5gH
EDCLOqBsuje3ll/T0L7ZqHsmK71vNMjiwI0RHplUTWQjS7q/tZgg92XGfOwb6yrT+VBapO5MFkob
nTVEZMqfvvMvbdM9jxb4VV2aH1MZSkh6wIgGFKWuwusV6IyjtELpPSZqr8t52ygWtSIp9vRhzO0a
d14XcfzS+gKXG0e7gM0Qji/plL/YmgwR9vMcPr6xEGY4nSyNmG9IacJg/D4klOFbawi2M6ePazhc
+yCcGESojcJQcKet7FtF7s//Y30xvyc2QbHRbPxFgftcmYHeKAMvKbmXBz8fT+TynbNk/vLNEFXL
7L/4Beb0tomPBKruxsl55arD9TSCNVOx99b502c1R08M9fD/IfqM6cyQUXY3uEYh0NJw3ZXlCHke
wpGJRVnZ1dVxixej6Lm/p/HTar18v2TLuzWyxqjh6Bz8pYtOEXG0I9MrGMXsWBjaFlmBHdGsUMct
nLpyXlUi3LTO8KyKFJt4ChWib9kwOSXWwbiwr1S/S6JcdStcyYYW4ZK2T8ngv/UTZsYwy4YlRI2T
rLVujW75ymKoYVVUnt3Mvzj5IFeUDoRyjANriQlHDBDNoq7BNPFrmb8y2K5t6xoHZXM/+ODE+c0/
g80Wt/bdV7dnE2kNVKotPf2dEajXAtpEMMAO0CMfgGkYzdYihzXIcqKPh/afUWC8HvC6gOIBWeN3
9Td6kOfEnJy1UY/wGsXV6IfPMq1Qe1l01k4U76MhY2xUnpoYgUWCnn0mjbB46ML6x3EoVjKBxztQ
w1lb8oNH85t6VrPiqYEg8afRPPB9jv6E10CCE6wS5nwwD54Tp/MuEtE7Tqnc4KLPAZ95aYh+LAHf
JHIPVnNn9ubwUFgxVfoYxmwJGZgnBWCUstyVzHWTJPvrgcoZJHcVvJWlR0IQSEyzYpXkwXb2Sd4+
R+qVjMeN9IOj7r8b5hQhI1qMs0nIk5J+gqtnr5SyjvwEJvMUkcIdlHSqMwetQZ/edZp1TcljEkXb
ssKsnKuz2U1fHllnmVeBku/YyD0ElnkZ9bA1O/VgpPhUUBpFfGH8nFug20ezlncw8Ss9rXRvPU1T
f3K9AZ70F4ystbmINFhXz8L7cqLinqDgXYX9vSdFYEBiu5bkShx1bBW7GtUc+aLtd6PrX8pfvHw2
6Ss9zrFNl0Cl1LEuj2PtsggFveQHXX0a8W0+9hZSEkcDImN6hNQBjHhTudPRa/P0Wrt1hVVYob7K
SSqNHrMZEC7g/rZiLkv8gEtMbLdgOkaOlRZ/iktrGZvB1SxD3L5K/BUz260MikcDAwWcFe6i6Woj
LkOTxRKVj/R+pG/xL9Uirv/kzDGLXQFapnl3h3VXX9r5YrWL0IR2Qe5TYs4z9EgrAHp9uvNyYwOz
dJX2N+D9MTtzwd6kfpm9g9Tvtn+oFQELhdr4TbkO1ZcCTJ8aWwEqeyTzyYv2YCXXVlZsQg0JIFgj
ER4w/ZLl03mP/vDUoUfQn/gv2Yqw37mrhlfsp4wak3YLCa3qzsCrbAXMfT+zeFtCMhbKP88Q0ta9
wA3AkjQub/bEqhQ96pKHcCn6He057t4M/UcZvUVwr0MX5fV11Bu/g3gGpWcGqQC5R+W4YxFsJhfK
w5zO3pbnqfpKcFHFYUBj+WeAmSQ6gMHPb4RrqO+LVYqSzrWTB4aYvLL09xyjHhu9gMfXjtJV2rAQ
N7gYWt5do73kCPxcvIUJvzPBEAD8BN0a410Am189WyxyCNt7u4FLrA51wOcBZ/ozto+t8cZOnvAv
IzzZT1hE1+ypmbSTssqSfiW8XQHb1Inh/2L/iw4KeDm0m+Rtct392CA5uxOffD1WTdSxv1FIK2nW
UL2fRmbgDlcmyzx6KpU8LGv+un6tyAiI2UGzT1SE8yqqQWIxQLqzVTvk5SZx0CFRndBi42PhtumX
EfOqRM9rFq/Qmy3eBcLJ/OYjjo88xl27Y0ZCxpnsj2O/Rd1z17Ari+8MKqOy+l0+W32qyntpLdgs
VX2U6cFuHzU8kA6jRsIsa1WPLEKqlVee+/wxtsYVaivrt2F0C+RA2A/EWZjd9zij7rjo4Smzt47Y
ycgki2xHS3Fn/fNo113Gv5a3V822R7GTLvscxMjZxSuvONoC0IE0rzGE15JoC82PfstQLrTJcdnI
Y1NFKFvK17q9TvVvlWEbGX8r8g182oiAyQ4hYg1fYVYd2vRCD9ZgQAgDJAZA84FcluWdw6SF7gaB
SXFKp+FqQVxUiXF0aQHwwnANYkM4+fxF863OT2WAaJQGAUxQzb8DEoGHM9h9wzY/O9fGh2bwqjE8
GpsqOBjdoWl/uvxh1tfZPmH0QAjKWxFRq13BOhGcUDBdM+q1NXEGh1BGZ+iI+bMgagKoB6tC5kRY
fDwwFl/YGHT8Sv27TLzn/eBskmg9KqTd+7ndjRH1S48O+26ozDvsKPSjKNt3iwSL/Ubucjfw9JUJ
E2SEimItNFP7K7QHG055/xWmN9c7FZbAmejsywWO4ZT4XbqNz45SX/r0w8jz3bzg963ujkgOVDFC
/29gXQJ46bML41xBfKqDc7M8fkxO3LWl/mzzKVFXc/zADVngTUVzAHZtx6FOnEcWf2X1vrZfmABK
DpLR4VkCBpA98t/WrofTRSFppF3DxJGdzQQWbHNfhCStr00WSBU9sdv720CjO9lYaEmNL9mHt0Ls
OskPwMw3OaCsqTrw17Fiukumy8T6iaZro2Pkcj1g9OqGs3Zdm3gtHNZFCalSHmmNOzl+wBzZggZY
+fjcIkkB49I5PjbySSWbKNil4BZm8WSPh575xrxksumXED1sOzfcn3vXWNYbH1y8cfYV+9t6hCRY
vWrnVSHlMp6LbOFG4GZYFX51V0cuTe833LOk36YgPt325HLHLOwyAmRRNth7WB4k1QhjIyCBCXAQ
dIpTAlAFEr+/b9UlEW8JkwMBRSbLLyzA0JIcjRlqqfnQcSGPHZlWzrpvfwCDOu1pjM+sqjOFHmnT
DUjdE9Ywq5YntHiKUVhzPYrgXzPex9M/bX8BR61R4SpmKtl4n6vrMAg0tPt08byOx3oCqxdfxq55
iqr7aphXZLftshRsPtTF8Nwmb1H8L8C9MKYfEa8Vx1YPVsKs7juxAyvQxy8od5yHVD6SZxPwLwf3
E6ithZMw4vNp7Dfb+jOpZOZ1YL/TsDrwscXJHB9gSKIuKMbtlOOGeRzQ/g0cR7xihFhO2ZuIGAyS
8TY+eiU1LZ9IdqhposgPyTWsmrdmuTCY8TIFvct4vlW4pcY7SEKF4n2FGGe61MOLxeBdfhtYseKO
hNIbrPs7u1kwBTlohip4ivRjOW1lt49DEHWQgu13TVATq/BGoOlELi6P+FmK5r5B62eA+gM72rX7
HBNyMQcc68fYOrXypzE+PePQE3yRkmQnHXYsG+tT44Ex0THqg5X8swDGdMWToV89w6a/BVEjuTzw
tbBlLXkrHCIy4/agSYI1jOAtm4jVAIuZznvPBRDNOJbSOY7WlvOaKogDx8bXm8F+zQ2BjOxQuu+t
fqxIJTHfS8Q0Ic14Q8wa6rOe0JxpIT/cj8gd8cWXgqyWq0yytQ3H0g2PBi8vVCBas7XNBZN3l1Cg
fmKsxdFSbEXQ7HQJsp4nLrkuIgoeTxHZWBD2CzWqg9jIwA8jejUgXsbVANK4ONZ04CL+IEhN5UcP
9GaaXtPgpbLQa5kvol8GVMxp44BwlScTmAMLc0gFezZGHLyf0szBZtno9c9N8jwW717w2jUsgPY2
6zefg0wO3LvDp2RmXgDZx8RBt1NRVJ7dvEJq1K2Jf9u2frNCdsjJAL9yuu+mnr1LtWsz9p5bM4gO
2p62EzPakHrd7d4Vz2Ez7oGz72Zd7Iby4jjYhO2LX8q9NsB92/vWQaIDVj7dO977QtZP4dShFGu8
dytLNggVVxrdK77bmdhEX7Gd7H4s/yIxuyBEZ7yEPh4zL/cfXqgGvAHAs86/GdFXK/BmYbkMElgb
I17fBhQhHutF9uQOrx7EpiH29kLVV2XFnyHZOH4teHgWSxkqJhQDFuJw3yfuiK1vqBROeHGnu+DM
PpMgi/Fo1Mat7RmJB/g28sWZkbjJAcLFLiZjzkrQEINDgb37gTaX1q+ABGqWgGxVKDm75VqyxTAJ
fI+5evIh3zTuYj8j5Gp0zeqsGiXgUIYoV4LsGSUIyF2wT4UpVokX7NtFSFTG8Q11MhtSVB12gtc1
8HYTRAYc5vpkSvBz40I4MFgNr+rQ3snQ2+V+SHRZmP6i5LpWigfIb/Po0Mn6eaoRtQXMfx87qcOD
iCEAT1FAdH01Fmsj6aq3tK2xZk1w2JGxTtRaQZd8jwHGEiRToFim4H4IvMNoVwvpcMZKLXkDbIc3
uiIpQss5hvveyUNUGo+eF2X7sOjqY+chT5t0iWRUmmdVu2++ZY3AiXjkhqJioBa5Fqc4pHLYAvri
8+feZYP7Rigy60RvcLbuKMNXBA2sEOwWWOrI9hXWIdMa7zgX8PtRRFLPzeMlMLDmFJVN922Kx0E5
3ck0onrlOQRNeQOGeVdYF0a69FPzOcfVENgN1cYwnRIKvbwQ2GL8BztgbBhTWq1Eg3OaFeK+wjTc
puaXbeOX7Lg/kAjQoVYrsxHuuqhZySj2HIXDKyuSbmBkD0ekA+/nEpMCUCBT07H0AXJO8sc3UKSD
xeSabXGF69rejULa+yZq9mOyhBClRyk9kEPBiInC4d9TF/1ltLO3hMEJrl7/MNPsTEjxJ6tmW4cH
bFr4hly1ml248kFMNt2SWpCxjqrgMZquS2IFCQRYoXzsKRN4+DBO/9Ddkv9LXmsnr4LMTSOFuZy0
wMpK8tQmpOOyY3iiPhLHv/ao/GLMBmvd97u28n7LOfuJajYh/G3sbkY4J9r4GmOMfA7rgLI1v9p2
MYIb/0Qa/ca28aIk4JOA0t42zjkJXx2qAC0a0HbqnDrJoY35xo3iUvgxEI2Y3EnOuNk+tBT2ueO/
ItNB5BiUZzZZgl063p22OOAt3PYebbkf7VNAwEmKc5oMNsfV2Df10fb0zjbN12JAFYnQB5lZsk4b
EI4tVonZxUXilheaY9hvbvpUNGSVZ+1zoumXdABNBbagoWlgxGceGi0QFAvfeRt6NtnAlgeXQOx6
fxrMX+gzI1YMqUs5fJt24rhfUYYA9Z/Vd3XHFg3Iv22SgZWbRDwOWBdgdtpGnrF4KFVfUnQpV5WZ
2EaNo7hJWqOeASpxPbOEje0qZ5WlA6BJDDOIVCEZ0aN8xNUXxZUhHmLlS/C/bRECKVzZZRk4JElq
GBrcp15ToXolWb5hnMWVpnKGX3OxyK0bwdd2B9quIdwYY2zjsLyc2UJ/TwmNzp+JxpK4Bm/Wgqgo
x+jD/j3k/7uMBgIr6rxr3XsFVK4izdlOofINO4oGo5gq/yMOXSQLDMG8uH6g1+0hhipfZ5wNHrip
ZaXT8VU568wxWhp+MKI0DS0bCGYi82wxDmKqJLhXVM8q8jRkRV/m69or5EDpEVHon7VNyDdQNq+3
q5V2I/IohjhwjjIb0oJbaGAjsda+XUCdwysXk06MjLakJc0QLuafOmCgPK1KM1aMxzKESuF3KNk+
FBtscw6T+4RUYW6mokvyzltH+RhqYodkiBAXrEdELICKw1nWSAL7wd4DmFT0A15YkaSx8nz2fwUP
HkJO6AltAPK1mkb1N9fCEp82yirgOj5PN+19IxDggpWrY6nITJV6CF87QCf+c1T6UQX9MXSZr83u
mBa0XaEhKa6cXLndH3x+ReCG7kQPObto/QwcS1lW1q1VTcM82MzqfHjJWqRJ6OJiC79+hyD/X5AB
ECXJU8et+I0sUY+Aivu0694spk9iZ/FczcaiYawBdvl9Vop0AwJ0IpGxcbKORt4ZC9P/nlNXdCk1
h6XgzRZGWJrWMQ9Nv/jLy8H0nbXZe1QJjl+PImNRIxomuSYPubtI+o2KuDbHskr/nHVD6z+juo88
VKPt7PrBLp6yPLAZnLQSord0fBWA6g3saXwYuOVQOJct19mQ2OG4zetYEEHP+myUTBgHT9vD8xC5
bLPuYjn64Xvbp8l/nJ1rc5xKlq7/Ssf+PPRwSSCZmO4PKt2rZFuSLdv7C6HtCwnJ/Q6//jx4+syR
aVF1QrEjdoQtq6iEzJXJWu96XprrZFtP8ffYlwltpw17a/fNQz1JUxnRo72ZemNa+laboLYooDUR
p8MLX9G6oQaM7SlG+vRGkiW0+143SDOojMb2dZvTOj7c+rZR4Jg1qcSnctwZXgxsMYO8om1I8U7g
4AFjNrZlXHZBWYxPLq0btM0mItFee4F4tCDbqvvGoxprtSHVJnsaZ12j+c7TsIcxFLU9EumGagwi
RK+01AXfrZbXdjVX1FVaz3D2rgUz8HpMopCnLKsIFRX0nS6veR+lu6fgxNi2dQ8+r0ZwTwHIt4Pp
KZNN1Bj7vOmSfLxojCGSzZ3puGnmnXcqqht6clJnYX+GUyrK51520RxDdWoq8dXmS6NntUwzM0kO
wxHU4pzFFpEDQUHQ9vLCjuvYfmzsMEzBr1palOl90JRm414Y9AB0Py0S+132aOFGqIofk0cvN9Yb
dphRJ1VmnJNOaFUs02cRCm3dRVqJihRv4eaIwIaKVmdAN1Yh6OefDD8LFtvexuueQj1oe7rS9WAH
I5qQSiEx5sTQt4ehDnv01MxoQAjJaKOHZx0l8yWaBcz5pM2T/Dg6fcE7LW1mDN1HZUvpMGoi5kIW
J1H1BUGQyDmcoQXs70KELkjNWn0J1cX/GJkubkijoOx5r0yFZ8U0+zkFuN4GiEwQRaQUTMFyxlQd
CUCEYtk+7yQCdxR1sv9hi9TF1tPHWHb8PDVjiSlv0E42b0ndXNXWT5Z1NN8xQiZEMkc6vgfoWIiD
41pL2gDQCDt4YiazvlJpbDkHd6zZ1yviOC2FiccLUdXyknVBglEmd4aQSyqwrgPj0FOEnW+gGbeA
C/nl6XFu4/SBBx0n+zio3f4v37LH+cYs4hQYl7LoTQJq7oX3E5kFH+lDa+XXztxlAQyRNg+6KxGl
JoC01OAN15+zGLhi2SqPhOuYyOoBGYAB0FAWuRmTDZvrqr9GAxm0YGgTeoToiqfS8dS0eUMLqVGC
1LggYyrUuWjrWZrsJHTC/RnMJelTJrJDksF2EHaTkpjm5KfvZtlAs1McxfUjEuCMVOIUGhhFRbaW
1ZehETHHaZ6RQTKkjuaB1sg0DBGsRHk0xBSOkCVcZyNW5nSLF7ODXDiyFymd3xacaHBuc9OEK4Rz
kfa3GhBNaGHf2pMig+McNSEl+dT0xjs/IJl9y9IoPYoXfU3DLmdsJHwcryZ3+mZUPYbvUWA81Yj0
0OMlSTf7e0PkmlKT1HmaQEkKxgj58jhOMO3BL4Bqu4jisKIgWoL7cQxjuhDU7gBXRtD8ZDrz2lgE
UxkrBCIyCuCKVDhQFKMvwgYTdWHAZ83quIvRgxR9CnkopRR6NVqScnfmEssuHUy3/CtJ54bx18ja
IQ03UCm/anMMAQ+GKui6dzJ2i3MZxYg1ZV7CrPThVYQHIxCUyU1TdupbQEN4R/1F9eFVZUT2tEd/
1TefcA3R9HHVOgeiR9fiiCTKsUNCiMH+/GHSmYCyZOH5Sfaq0DldZ6Wt8bVW7XeHCX1nN1VhfVd5
U3PUql07I3vjuJ3ZwWeSRXZZCZO+LyNBVEJdjvewuzmAMPCh6Rtp7cvBGIgazNnqJneqSuyraA5L
0hyR1U4/wrCmQhk780ROJm8jiszSYEXVYdsgKNStqHEEaTnMGmLOk0+qzvL2E0u1SHZDw/4NEsPq
hnfE7Sm5RTcRIrEc3XE+tC1r3Br9MjpvWp8OVzpSuo95LYD4aKlHG+8dCXtslF6M1yAlICxwO1Uw
9ww4rm55O4wDPq8ZBSl1oDratfQGFoDKESiiw/G0Gw+3jstR8Wx0ha/uzLyiTjOQs+wv6p4i/qUI
TfN7oh0qLzXezOKDFYY6uLdItBLv5gpUnV+mLe7sWGCpi9bMav95jm1Ng0fuD/09Wdg0uMqE7yNa
9f2W2FRriYBtNtsJiicjAKOJ6sM/H9ykjq/jxp7H53AcvfiysmsbxP2kNSe3oLW/Ka/uv/dB0bLT
Kgf8vzX1AfiWfLDeMZjkvbCFqnB+ItSfG+1A4WTykdXhtlYbCXKMQZNN12CGSBjOBvk50YIbntDo
4wykAox6bQRaZ/4w0w2bmj66v4kc6XQWeIWLWqN1KrrJinKQS4bUS94JPxvdXQn/GdfO1mv/0o0Q
OL6Ri+hxVJNZSjbISoIrWXXIzwyq4taDHdsjsgRPB+JhjmfKrJaFSuq9hrfy3i7D5CutIXBUnDaJ
gNBX2YSAw8YxxkUm/mfl1dO9H0r6q0I1A/GdkFeCXJ5dtjjerFoUEFWBgVLkY7BeFZC3Q9po/yoa
W6e70S5y/j/103dU8D6VZlT2+jKhB++raYfuc2CN9OhTWcZaV1dDTBdJRKCCQGB3f8EfkzAzMoV2
dCKT9GWirvoACLH6FqclfjpumSva5+q4QFFGOyEsfZF0IHQQd+LNKzwFy8AYxxgw/+DW+Kj5NlhJ
oAmPNQhOXOpaGugAIAGXWw7tkDIN1xEp6UkJe9GoB2M6n4gyfHAzZFBxHN1m13kTFGQaiePTRZ6l
8MA4kWEpE1e82JxFtWmzIRmSZsVCzXl0kXPMDM5iO3BhytM3YV7QyglOdVIxhZlmSPCe94A/0NTo
m3lPIq9uP44GCqmLLPMzpKOW5RqXRHNPHpI+MIdd4kZ5cKMit/0+z3Wf4/BNWxkdhpPLuxHzymCn
FkhPDYVsASZVfltm0ocHDUcXRNygPfXAEUaArUl7BxRwYeOuHAkXJgsCJx9XSq1ADtKEyAnHNUmS
Xk59alafQCnl7WXLe5j+woTMm/e0E+XxeSCMRbKixqy+lsZg1M9eMWCXKqdmUH/WXUePrAUzPP6e
RrD9LovOQqYD2myyc6wxIHPpDwGMNOb8jERXSI4rPU0rlvYqeQ1edUqfAjRXmn2r9PpDS+1quBlD
s0i+sX2mTJJ5gkiD0q1XnN44ERjhoY89pAQQYfyi53BYQ0kjrQMPsCdNtlC4rWn+MAq8dllA8zRC
vW04y/eea5f3svZ9B0eBYETKHlQdOnSNWG7cFXCOKM7UmTI5YvvQo5noqrnmhNjH38swJC2RiE5k
S1vc3N36YWJg5Ovh4kBCBvoEaeiaRqi+NJxzxCWk81LX7Jz35ZS641UpRfpg1cHkPQinRQwL3jp6
5kA41xc9tQ1xnfbCiz5RoVh8CXJtRTxZHS3nEvLYmhRyJoohvuoR00GB7GrvcxPwuvS+hNqcQ1pW
RfYOFSup0ZiGyJs6Ha2SZe6TNnc7F35uX2Va76uh9turGFnKcG2OuVYIfKOMFrRoCVxzV+Tgy2Z/
MUZIR10Eu7R2hvCiZJNTn310gAEteyKjQquNoOw+oUZpOL1H9HKQj7GKDgo3GyHbehnRLN4KhxLn
f4RxTHNliVaTTq1zIij13W+V/yiahRbZ7Xhd5CwmGQa9V5pWqno56bvIM1SKWqFtyefXFe+3FMbN
YtwHOambWT9VrOMOzVaq0MiheQjEuPvjb//5z//+z2/jf0U/ig9FOkVF3vzzv/nzt6KcalwG2tUf
/3kXf6uLpvjZ/vq1//1nv//SP9+XP6Bw1z9+tHfP5fpfLtf731/k8/91/fPn9vm3P1zkyFqn++5H
PT38aLq0/XURvunyL/9/f/i3H78+5eNU/vjHH9+KLucl9OFHRMz8418/uvn+jz9s0/l1K/7nTiyf
/68fvnvO+L2Hrmni53/7hR/PTfuPP2jXD/7uuR4BzvcRWPpW8Mffhh/Ljyx+IKTrmqbjwEdyHO+P
v+VF3ap//CGtv0vXo8WfzKNpWb9+qSm65UfC+rslWZ7SFIJ+CDcQf/zfkf/2jP7fM/tb3mUf6KVq
G65p//G38n8e5TIyw7aEjxDNN7l2+e35Ic6j5V/9RyfrJmEHJfUx8D4ZXhQxGRGWi4bl8zmMRvqs
E0/5z1bWVxyNCz+oqRo3s2hEe0893En/ikZ38A5NKdLx24v7969v+fJbiY0v5f7+pUYnbT1KI/kh
9Wr91SXz+ykdiw/HP3z5kNdGvFz0xYg9upzYkofskPLi3pzTphLsHALl4s8owsvjF9kaARPn5UXY
+UK7mezsoDLkgrBayS2eN0MVMn9YbL+ttZd3aHk8rw1ieZwvBpH5qPimXNNiIgG54kA6X8XBfF/B
/7i3q+rErdq6ivX7VXrk9wmtxKhdeTt7SAv73ozcDlAkCXt2no/Hx7L1QMzfr5IXQ+HM7DWHJIk7
89ywSwfP08HhpUG5DbzO45d5fTBewPp7ecvqODDnalDpIcVVzHr0rRwVVWj7tgVSgI0wJ7vrGchR
jl9uY2V5gfz9eo1r1HmkCrbfJvJ4J/GaeYb4GHqd8T6hIcUQsHl5q8uuJqfBPYV/7aXiEhbfRMu6
O4t2opbQozNki6hd/+7499q6Df7vX4sd1Rd4cOlDkTXvchNmoTWU5nkXjdNOkpI9cbdfXwBesFz+
xQRFmtfEkUwltunq82DFtB96XOv4GLY+fBUfQn8qIiF6fG6UcOGnan0XpG9cux6B9fevPjZ0ZoRK
7t1mhojnypzOJgOewvEv//p0J97//vGmH6q+gE92aBCBVt8cROFIrZ1kqdcmAdjZ9o13aRUj2jKg
EWCqkoPSPZoMwKsZZikOLasnpvjWY1iFB3uUY2qVAyRfP01L7DDL1jg3ndE+MYCtqboODHkoQssq
/X3QEBeyInbPndb4QronhFk3fH3T85CruJDZse7gLvj7nPLquZgovYRxWdJyiVfU8Ussa+vfo7Un
V6GgDFtetNG+H4K0hlFT9R8D0k5fQAgN5wU93XYxolM6fq2NhyJX69tUpXZy8tqH0sgbdDA6gqnd
R7fHP33jkcjVsi5tp+yjzkzxO454oR4bCvIC+VFU8LbRR1N2efw6G4tErlZ4b0VzEVKBwjVL8ULu
NnSb+7yi+WkXH45fYutGrZZ5iww3NUwrPwT0/j0OwlDvu14/vu3DV4t89MMmcTKJJz1kpSeRzbCN
EIe78ub451tbN2i1uG23bUxzDBSvgCXgnR0vC4WHWngOBoAoftI6NOxWhvVRDU7U/qQ8IM2vzVz4
kCXStrMfa1q3JUbBhunJr3FKY7Z9Dfl7tj4EHq2Y+dXxL7r1PVcxwg1jO5VGZe5J9v4czTJ6pHn6
i9/CeHrbBVZBItC6D+nDsJBqG9aht1P8hbVlPejUiN42U/xVhAhoTA79pKatGM76TW241Z8Qc+oT
A9iYh/4qOMw0kuXWkKMdNuEnqGoyvrhzFWcn4sHyMa/EHn8VDyoA3rIVfnowjN7CdyMMYWUA21Wh
gzQSDXr/HEypHr+jizDBXgxJWk3y4vjD2QgX/ipcBDVyRjTG3WFozfIMYVH0A1TFvQPwGuG8Sq7f
dplVtHDAdjkeIphDmdThzuvB/ZAdb28qXX0FBxGe2I+2ntQqYvBSEikKbBTFZ2oBN5VvlkhoXJqs
cveNl1jFjaXgMnppjVLcpR+rkF79kIU+zl/Hb9TWCFZRg3xIPUpUfftkjHvvYjA6MEfZEKb745+/
9bxXq32ycUtvdcJcbmXUPlWWSNWVsntPArUbcno2CuhSg3XiuW8EF3+19gcP+6px6Pt9ljTlx9lw
p0MVxtZ9nGbB45tG5K3WPr5+o1eZ1bwXoH52I0nOHVt3hy66vAcSr04EgY2ReKsgoFzO4BQa4ruy
oherEx9lWNTnPa17528bxyoMzHE2ZSZcrrs+jj/LlE5Ql1YNN+ZNbqgbeWLb3phf3mq9h0VrqC6L
1CEZveZg1Xjw+rVJ7ez4IJYv+0os81brPKJQZTi1YdKGNH6SOTqBQYXfOwexYJjnnA7n4cTtspYp
9NqllhG+eH8Z7Arr3rxI7tLYfBI0CHb1u9in1ifAEZ45mf9kaaw6QAxhJAZV4PgAN9aPt1r+WTIj
R4pSdSjQJaDqbDFeDWgPmAChj7E9v/ExrcJAVRp4pngpvgTZmH5ospJEZZCYJ1bl1iRYBYEU1B4Z
UCpgOp+Wvk1bx+WVP9pk1Y/fpa0LrJZ95ESV07qxsy8oEv9p9zl3qI4M++vxj994CO5qyVMZU3M1
K3XoVGbAwOmdM+R58VXbOdHFUBRviyzuasmHNG7OhpMrpD+1AOBcvndjulN8STdNvwh/jo9m42a5
q4WfBKr1Ha/Qd1I16RU2SzQWcbI+Ebe27tXy9y+WCcoekPoyjO7YEINdnKfwrAOaaL3oa9bRm3l8
DFtXWa37WkkDIpNTHNIekO4tz8WZr8YJGW50KRyUJogXeX8W9Ym3nK17tvz9i1EhqWhEJTC+6Qdo
485AUTolQ3t5fDRbn75a5NK3kshRtvnQRfX4bAZBbO2U9smuHv/8rbu1Wt1S2KDvrZJnwqloZ4b0
MejE2+dl9qVNPOvEM9nYsdzVKsdp2g84B0X4Q0XqqnNM6yJSjcAXeyoujg/EXu7IK0HYXS10LHy1
M8NJ3+dhAQ3jvOm03cxQ/t3gl1nDWODq7FqO7v4EMJ031yJMyIDe5k1DEX9Xz4nhopPQKZow7Kvq
gbKaymRcnScynZyLbka29GwOzTC99yuXthfoxTr9jB+IScGKDF6AC6lLEZGqtLRzyIEl4qB3x4e3
xJNXRidWcUYLR/YIgSEW9cWTXacP2gzhJHf9rUjbL6mzQMfoXKBL9NTxb+OZiVXIofEZec+EyL0w
jU9xMyGdcGgHCSr4z8fHtHWFVbRBtIW0cEC71IXTjOYWDQBq3uQqqefuRMjZum2rkCO6BvEjNcK7
prUWQwyAQaVx1g3UTEXkOpDVzasW7C9wTHwSjw9rY8mKZbgvAgLGJV4fl6FxAMKdPtBVZfVnvd8V
bzs2i3W80a6IAxVhC+ZFBdRH/wMOcqShMmwsEHJGJwLD1sNZBR68neoZf8n4MJRFnX0JlKP7d0ES
FRUwhAprevPEhZb59NrMXkcgnjsJ/Si7W85pXWS9DyOMVrTV3Tdj8DT2vNxiIZWfmHPL3HrtaqtI
VJVDNqSYmhyKUiEiqFoIhGiQz0zqzjuT11p6Aqfn4xNhI7aKVUSyUlIkoKXVYegHed5aJQbnY3pe
O3ApjVgGb9sinFVoaNCK4oyjy4emo0hchP746A9W9HR8EBuz2VmFgcpqwiBOzQK2aV8cZJJL+kmw
Qj7+6RsP31mFgDAf6VlAxrhXQZLT5joZQePeOE4+6J/ZgP3iV7jnERDyOXFzf+mGLqAgnbj41tBW
wUEns+M7yQw21W3UfcdISXKE5nh9fGwbK8hZ/v5FHNBA2gFmVOUDivv+xqZuAyapSYAOQbl74zJ1
VtFAD46LaKls90i30c9kvdDFlZmpRWuuQ8T0x8eydavW0YCWAjfAI/FBQgIlOdNHxQ2tFPHj2z5+
FQNsu9Fap2X9IKSPm5MULSw10NjTiRizseqd1aqnabGArWuN+362JaRUupxcB+O6rusQynXia87G
f2LL2Xrsq1UvEpJo0eRWD1mQG5dLbF58d6PkZhS9/+34/dq4hr1a8hhZFLUnnHjhcoXxRysIpV5q
ELbk0JK3TLfj19l47PZq8WMvEMRM3PohRuh7YRomlLEyyZpod/zzt8axWv4TycUutfXMmY2uv0oF
iNpyCP68uesTM3frEqtFbrsKFtEUdA/TFNr7zA9DfAwm57YGW3lqEW7dpuXaL1Z6jDmcW/tW85DJ
mQZ/vzf24AKME/F9Y/Lay1VffLopCqOdkKHdjsEgtT5nCg9YtNVegHdA0+KPfOPHtM80sFw9s/hx
/NFsnJx+HbNfXDU2kJhjoeLeI8RU2Ddaw5S2GOXSLKGWd1wDQ+lz2yB+dtd0mEk33pXzDPnfXUTd
2duy6fYqMGQDREDahzj2jgLAKeYi19J3oxNzY5kDrxwG7FVYAE2PBNuT+i7mHl9Otn9Jt8iEhW8I
43P4dPxGbj2+VTyIvTo0wrFgCFlvw7Gq1RV6dJCn5vRz5JK5b4gTO87GM1tUQy9nivDztiwA+HBk
lx72nuVtV7DTFJqzzXIpe0q/zphpQoOYfx4f3cbUt1YRokByjSnMYOxDSZUVAmQv7c9O5Yv8RAja
WL/WKkTktmm2EOndQ28MIEo0pfxLHU4wfsvOgcJ0fBgbD8laRYmmn9qh6oU6uKGOsXs0a1k12a1s
A7e7DPrExVhuniQYbhENjnEqcFjLTHtlBv6q2L1YZRw9XTp+puYQgUPy8fYuKtdVl0bs4E6JJUnn
3CqENVZ3YeEt0ul3c10ksPy6uopT8AQwd8+tEZvf4MQU2rrd62BjpXMMM7U8KCsxgWT1qr3Kanp9
z5KxlFfH7/av2/rasFfHCUQupMbyIcCWuCd/cu1Lr+oeNRx88aUIOq+FO6hmQZ9KKlr6Fc+AJ4mp
O6tMjlLdDX1WXvg4lf3oXmfTbOLnBr6v1IBJc13ip06bt7yYp0K25tuC8C/hzosHxftvGADhmN8T
DHWB1lzXPVyNAnW90jh7oV5WNNPzIiPw5RDgJE9skVtrehWjVGTgLq2y6NBWI4pSsC4oOi8JvlB9
jUoBjgZcLWuYV7bld+w+Nj2mV2kl5VSdmBObj2sVwvJ61q1LQ9A+hpPcf3EzbDXopS1tHuOlE9oj
loBJ2c7NYQBxBpOpUXGS3DY0ypSfAi8h/Xo2tX28gGdQDv6Mm24Y6f5wMlxz9eRjwhjDXDy5mjeC
krmKg8PkVLR0OOpBNxMG5BNkNTAEQeG9bVcyV0EvMpyuKutA0yA3BweNJirFnlA14Yl96dfW/sr6
MFdBL9Y+5H2gsntTDBVWdc4wREaBZqJaDL2F2YYH1GCRPezndGgTWvPxQqr1RemkBk0R9Ly2cqAL
NMzR1/dTHpjWVdgMlpntQtpkZxpxk7yjXZSoF3yqu8AD8DKoMqHj0xiCkAgIACZZAD9d4AJI80I/
z3Zp2sDq22ktzPjr8VCw9ahWgRfQszOm9uwdOM1O9rn2XEwv+74dPhz//I14Zi5//2Lddvh8waSI
08cojuixMpG7PKFwoZ27NnV3IiWzsXuYq6A5pDnmC3T0Hjpz4U1MtcQQosWQqhixSpLVO1Jd/1JO
b4o5f23mr82NVex0oUQ0BRnOw5zlAjc4t4vb9kNoe50tb5qmxoEQtAGJrfZq8t0S2WI85TTFt1Vm
37XjWPp/DUPMyxwYeUOb+XmfmIGS0LxkZD2NyTC4MEgLlSDenKJ4MPS7PHWcH0Ubd8p9W9LcXJ3r
ihjv6BlnjccuHED74Fzp1nt/ZO6d2NCX+fPaXVqFzYk9s/EaTDjcqBDQNJvP+cizmTvxWLCHngjO
W7N3FRgRBNE+lHUBghWhr+oyKZ2dnzTWKWHk66Nw1zLUKJBFO5HtO7ThaOx8ejXlLKybSOobh/7N
E6OwXh+Gu1afRk49p5Gerb0NjmAYMY6tcvKiheEHf+aij3PvfKEBAJWts3LOPwXNFPsJ/vJqJg1o
+UOQfgJsEOUl/YwjXmG0ONgVuA94a+aJL7n1HVchMemiptE+KJwElPClKUOQh9KahqfjceL1Jeyu
Jaha+ZxDrHk8QAoN3qOTeuyd/kdt1fNlNod4VzunKp5bz3QVkeIys4MmyNWBRrF5PCvGrEuv3JT+
SRypOA4B4bJyuoJOLITXA+Ci/P8tAI6KtqHYyPBex03U3Tmjj3EGZG34Qj7GTG87QLv/JlSNRg2V
Vflo2NQ4C0bC8ev7BKmDokQAD3a6wWpgHu57a25S9cZJsQojHox7knaTeoiD0Kw/x9CA6dKqi/FN
G70brKJI1smW01QY7CH/1I8gJcZPdRp9PD7ltp7MKngAf6rSpjI5BGNMfOXFGORBdHnsClWfuD3L
eeTfgyDw1d+f/TR5TQvoI9sbXl6Ed07R+eWzaowKEHQCCdu6JQ4Hqj9TfSTF51wFgTW8bd6tZaxK
CvqcG8fag0e1iCz4RAZnjZzi6hHqv99fHr+JG6tprWBtA0s6acQTggzY7zjCfJKgwGf6vHb0xz2+
7SLLxV8cIlyLgls0Y0g6SdrInuzByXCdi0BM5V8xZAycCzFoJzkVj5denlef2ypEjErEDXrsBF+M
vIU5SUfwfCWL0J4fRwuR3BnULs+HyOlH9UKLghjUx/B7y0E8Z6K1fZBuYYVBQJ9ZQ/80qz6RZCLN
gI7FIZ/GoThPWPqevtHIcM0dbahRKnezVHKCBuAo8b6uhxhWXdY1BpFelbRtehdh3KTRO6vPLfuv
wdV9fzF79WjkXztj6kr3WzGFqsJHrkFjSsczxetziza17oudeF3xZe7KKBkATtAnfKvrnJ7E489n
o30CMvvvD0gjvoGUpKu9YYYSq0Fhl8X8XtSRMyMlo/d5AmxqDeOzbj1Z4t7mWZ54V09pQ6erzevu
p0nGxvRniLWbaC+Of6uNHUs6v38p0095D9Sxdx9PZnQXT35sXeVdZ6Unpv7W56+DH3635Cgs7942
KJ9dBnArrpDS2NX58e+/NQtXwc9wqYlNLTtHGNephzMCLQji0plsGeizqgU+V+8cmCPZm47q9Kr9
fr987CPh1Yr20CVNhfZUV+6XKEwx7LR6lZwY1MZNW8tzp9Ka7Tgq671UVX9R8tL0zbSdU28bzvJd
X4m4a31uF2KDAIulPsy5q90BhqOM43eeRFAHkLf2pxiGb6Cdgyl737HPjcExgTcahiw76ncyy78s
bHFz+IKysxO0a+YY3TODCjMG4G8Gubjg/ndgHyuXZh/IOc5N0mnsvs86DCHGuyJrcVYfUKKNjxlU
plldDqEi/diIum5HGr5LTXepGhMbEpjRsM4v5rglC3k22bUj5xOzf2N3W0uJBWy5wS679pBjm/HJ
J1OxE3DEsUfpsCM/PkO3HuYyc1/E5cBDuz25dr1n3xzxrrF51Xv2yrb6fvzzNw6F/ioO946ZwF8x
pj1likHeGZ2fNx9oz4SbdVZSqDTxxzJ4+07g4RvZG2foMtgXg8JSIe0z3LPxsseitzmbJqCTB3yX
o+rEdrZ121aByes9GvVnzDdg2cCfsnlPoptLu9+O37Wtj1/FpUSWiFVohD64tfW5LfPmHeyD9kSo
3/rwVVACeGRhijLLW9qw58+hos/wbO4TT7zt2LJWCQM8hUfmhNF+zKYo/+Biw7dgIyOd+LtF55k+
v+kmraXC5lSM4RgmBfJw0AI7FmXtfZgDzMtPtO5trL+1SJi6cF1mRR4dvLKKnLMM4+0Y6pcVU9sI
LP+UhmfjeXir1zIh6Qk2wi586BKdNBckcFMgQtLCFvv4jdrYhdYqYdPHTqmMjeSQd8mXscRfY05h
jw8h0j4XnNHxq2zdrdVKxwewCxhB+FBlAXC0sI/PzTkDoK7n+cRANg7j3nIHX6xrYSI6BczV7lVU
dQDggehY8lvmZr/AJmUQ9NedN+WwF4Qn86cOSh31vbcNb7XiK0yiIxWk+BnDetrhCBhcCxwOdkah
q6u3XcL+fXghrkPawzf5oQrn/tZ0fXX76+YpCxLa2y6xWvtwFHJuoPB522tc7AJptfRSDG1phHyb
Wphu+t9H4WWj0KiRNMxVr/sAwDRtd0YHEfVtD2ItFwZV2DTJKP2HEPzGDlIRoiMxeoDpT96ljXm2
lgpnqp8iJGfF3i+aAGJuF8TfzELWJk6UOOD+FNh8zN/mGuuMuyKnf+uNQ1tFAlqwa0Capn1L079/
Ow22fV8Gk7rBNcx4U57VdVf7feaBihmB0t5aAD53E2i2tLLTc3/AMsiJhkvtvrEf1nVXAUGbc2hE
zLV7W7TGjyKth092z+nlTTPZXcUCb+TdKXHb7FC7QZI8Jti/OJ/jLDSb62luVXpqOv+qkr5yHnVX
C59dK6NCO+t9W3tx/qPv9CD3EeeX8DJs0ct+cI1BQarJ59LCHtTKPaN/yuHiFe/dMI9xsgH6WyUf
ZBtH3s2YtHr4WU1JBEgkKdOiu0vqAJ3gOelks/LelBymJer3RdhMpVm2MLUeTLG4Emps7qEmFaaf
n7/t9q8Ciem1TpuRnMRYe5jGj5NZ5cFVhBhNggQr3KfjV9nYGteC5EpBDk0Js/cYEBWHyQrq+zwt
m8s3ffpaEOzBFoOeVEZI8oCWfQZP5ptXeM2DZHrbBVZFLtPCK6gCw/iQkf7HC8NLA+8S5fSpItpG
IQOE2e+PmdayxBVu4u/bGQ/t+1Z1IKYudONJbEcdd7Z2gxiHUe3IVMi9MDAFb64K5AA5k8ExlsRi
2EdIhmQ9e89xPjk5Tr5uSIx4qtD309xaFj5m3GdW2poo5hW8S/9DrwpBWur4Tdo4N4hVRJoaHIXR
FEWPmQ6MOyGD+B0kzhoDNzWdOE4vt+OVJbyWE5ej4xt1FKk9HF9MF0IVXUEkBA1XwYELxq7eDbwh
vG2LXYuLxTzxXx9bt0KYrPd2thxs1PV4mwEmPJUr3rppq6BErd8cstrQj1Ve6QZ7gj71zxrXUcOZ
784nT44b60+swsg42apNRG7cWkaSWih8sa+6aAITJ5TjD395yK89mVUYKcwklZjIGtiHONiZudYP
Wanqtg5CMkxZcaqUtVWeWeuIPbMvaxdS1z5qg8IlGzeRJrnWuvOtg23Hc3ANsTkASTnALlcW1lse
LihWV5RA0I3CwOh8p7CfTCAJ4qUod5DhvQmXKVICTvp4/GZsPNS1CtlzEdRFcZs+hpmKwWmR37g2
4Rm254lG8nT8Ir+yx6/c8rUauWwsK7KNuLz1QRdgXpP6wrUeGq9YIM5D5HrxX0ULZu7SL1RWJRcm
ugT4fQKgZ4T5QzcnX2zEIcPlPBe4155HttUM58rQlszOLBy454uxmrqpPWQcMsf2zDTjofwwlzLu
0mshVJOEtwmC3vynW8XYOuGCaJjPHNjtub+YpMixq4liWcKtjJwh+pSKLrM+pW0l0/DK8Knm3wOY
NVSKwWqLa7mk2d61sd/LhuF7MQrIme8sOWT5Pcdou8fDqNFW/OP/cHYlS47iWvSLiBAChNh6SKdz
rLRd44aooVuIGYQQ4uvfoeItsujCRHjXnVGBrOlKuvcMciQE7jkQhwAW33egA8L2Q62S5EcKVgY8
cDynSX95IY3SI5I6PtxTQ4jnQm2/76A3uastXmQonQFAcICoctTDmruohPNSI33dfMZ7B54VKAz+
NhZvKqjKljJyg3aTyyqgD+Oo4+gFz9Pah6MpPKQH7+A1WvbBY6VkU3/LaBDzQwPyi/85HOAD3e2M
sq17TDEATfnbitT7nDgi7h4ISdOY7CIHkJ7HrqrhVYZSmBdDIg/a659VxtOq2bcpjFX1Fq9k0+8U
rCMpJhie6gq+AUPnTJll6NI+ZwVN4XoGV+y6e8O7RpYobQCE4sEeq3JYmm9ImZbpyvqbCid/W36z
I8uHVv2Ydgl56PoSQTKNjGVf6gyWh0c99hDrgw438Zncms7ifrcpOS5R+d4ru7xcyZIuRLXfNYN3
z0gXCb+aom7/yOoYlr/cINk/1NWNOi1AQaPr774PC7kMjr1mfAx0H4fbGDAQ+Di7MEi5voWXfv/0
93ffl55PfVllzpuvmTF3ePB2BYYQ4Pj72xqYnS4+8Fmyyf30MUPYHw8W5qAXcBiwCK9/fynQzY4V
0hZB3QyueeiMHLwETmhZGsHXVAPg9BFZFhqsZHCWRmp2vJDIUVz5tX2EgixTeyhdltDGD1u9MhML
x9fvHPa7mRB9G8OLwq3PWgYCerPQ9Cg477aEp/099IDWRCUWBmwOVu+AyYNUQdw/RJTX7C5NRBR9
KY2fmr0/pvkaL2phuOZY9aqWrMoLU5+a0suQICoBLttActT5cX3ef5ey/7L56Wzzx0qpoIKk+Cnq
edjzYwFdyox+q1gmYLZcclIaPKEMgYpjC28+zSs0D1MY+L9mqskOsB1ssVBsxof0X2wuzh86xI7q
g0Fa393BIsaBcK5wU+8ZyQed3BVx5MdfoDPWvvnQYR8njgduAQ0wAnTHZdAPZxlaQT8S14rhOS5d
VNYhm5rVQbKBDiAhO9lA5w/ym0Ev6DerSauRWILjxQ46lax7EA6MWtqDHqOuhfAMOnT2C6TVvsQQ
yyoAE4CvbQ5jrR4QkSNu0Sx9hF1CLmBwUkFvuIPJWQFzOVtBUXXcGdxIOgH/SGc635TtOmjbQjca
bprlCH76Jqeka3YNbiTmTgE5Th4kF3B6qfCWaT8KwJogjzvU4+CdikoTmHOCowNh6giqmTCm5tBn
3yO7AEvSjSggwvvgh3XklcdJbTcbYBDeA4/Y5DUQrMeWd67zQvOWImXoF6wr1D5Bdqd2AKpzY9QI
obMKRBiQcGF2AkOrzP/Be6SMPmR9wfhP01gIDE8itC48LBmB9iukajMPuUdVxxD/P8gmKuqPIa7H
LohJPAuzYB/nUMADtTRUdQq1XcuqvU54r6FSbqB+zZ96ONdX9Qe3a9M43+AGB/3NlfX597OJzp4i
NHWSAOrp1QkmK2JLYJy6zWgEVh3Em4kHf9UYIPctpAtfIxmvKUW4U1T926aYHRdUWGis+yZ4UDKu
glcTEMMgX1d4AzlkMVTtYriiaImyEvELjAqsWGtL7xmnhueQQ5ks6ywsCKBjA9lDHx7y0J7sT7cN
yeysGZAoFsqDQkIS9eoF9tbQlYewKnwrMP0SJhX3jkP9WO5aUyukjigb6cCQJY8gS3FbMmPOo4gc
DTtnWaZPkANKuqe0kPASSNNG2/31Tk7h528zMDuPIijtRwVCyGPacsv+yTs3kF9raNeXn1oVsBQC
/bIP4eTKACsqv19vdCnYzs6mDi7GQlTIJY3QiElg3wv+7EaTOL6tzENneVgY2ikzMled8YyCd6qb
CLaFaiocMa///t+Hz19GbU6VQPgKSpqgOA+3iJwEzzoJOzeEDR6Fou3e4godJPcEJj0OvMf7uoKp
kRlsCBGMxkxG1l7Q4E9Motwq4WoMHTW7KyHkBRcgxxO1PSA/04c/8h5G9v0mRgiFxUVatuTLgNCb
ZPsySATQm4iCk6ksVQVsh3jkRLDQHv0h4njph8o9+rBzkfvEH1LyUJE8d19yq8ZwXBmHhWTxnL5B
ta7DskzpGyyzcVBBIqcdCPSQSAoXLE5HLR8YyRyfHh2FDNajiwxHuca/XLiAzKkdcZhPrjlGnVk4
eTf1KRxdwkLsXYZkeE31Gud3YbHOyR3MguVb97w9ZwrC7n5SR3A2qOkKM3+pF7MIyKFoUabwonth
ooYTcsvgjIOol0E5G4Yo5afrC3aplVkoA2p7SCU02F8ab6i2cQBaD+QNyJ50ASwE83JlPSw1M4X5
d3dCPNUsb9OGveBZAZdPaMrsYaQBQzlmPkY17DCv92Zp2c1ilqmZp+pRNWfVZXA8o24eNo+cNkQV
ULkmXvvFz4gt9o2SNR8gbx52ane96aXFMItcwEACSz8AzUehMf8vcNk23JU5HoorI7j0/XnkQicA
t6L8TeSgsmaVjl/HFo/rm379f5gNIS4gUpXNGbc/cTQKdgo5G9TKUl64qc95Dabt4MbV8OREoOr/
SuWUl5MOtJLKiKc/r/dgqY3ZLZqXee90SqYnIMK6bzYaISPHYH/zb0d8wVfW11Ij0/J+t4xpRjuY
wlTDm2FVHe6kBoPlDu7Rot7lMqpvE2cJ5uQCVo+kDkH+PNHSD17iGs48Gw/X78v1oVrQbQzmvAKu
hyKCDZF4jbtJ7g+QAdeSY0MbIOdxHOVp/QRpJnWpbB3D5I+6lRp28D8oASnSJPVQ2+PlSPJD3soR
1uhQP8lDsh1HXlTPALp1SOxe/6kLG3rSPn8/4Dxw4jR1lDjpavJMkOIzG6DZ4EeGIQ+Ds6Stgn1H
mzXpu4VLz5w/YCDE6xhs5BPgP+pFxQiAsvTTfeyCOkZz0Fj6nN0m6BGQWchgGpwyGB4BZQxwA4fD
nEY9iuFMWcvwLo3ePGYUQVLj1UrerCdzHw7DAM0k0R5wI2YlwLmVCfkdsg2NpEg3gOqBm0QCF6+V
oPL33eLPWQZaw2Qitdp9i3WSDy8wNB3DnefAVPO+zGEitIKx+PvZAmvxP9eIjbqwNWVTn4mVztdC
BhbZGWk4rKfs2MIgDmyZtSj89/XhR7MoQ+FzpCg8Yd5YHGFVwGnjaGv1o0oNfeOm/9jBfWYl1iyk
5/05dUBDQYIVRRm+FVUhqi9kUKraEriiwJRMg97ew1SpANv3jerK7/ItxDSz0j9glLt053NWZl8K
J+jVHZhKEKyDkRnYgw8BjB/FSiZpaYKnv78Lh6ziSa0q6JhnIS6jTTravYnaAXlxtibksdTEdBy+
a0L6SV+gClKd8QJ2jrbIpngFXfX7FheXG7sxCzIYVpRP47Q+SyoUPL0RaOsBT9nUdW4jFPjR7GLC
277zehrRM0in4xu8dMsvKaSR765HyaVBmgcS0BW61AT2zNtc7uVQAVLNcOFFlX5NRHXhzPCjWSyp
qHBH3tfZqVAZLIgMOOeFB3BBPFWHkWuZ/oc7/R2stnE64Fzfwdjun9//oWMc9RP5fUQsXdkdC5t+
TkGocoJkTBLZc6wVjNCM/lIEapJ68EM4kNy6/OZsA1jawZAOdphnUnQgIaFQ9kQah+36RuUrT9KF
yZszDeIAp6wJwuLMy4bsMoAc/XuPQLUfbHor1xT4lsZr+vu7fVTlUQgbOzc+NxxK/zsG8ys4SKoE
xYRscrbc95P76NtN63EunO3bsakCVsZn1pkXyP61e5joVtuuZOr+egsLcXgOzC8iABsbreMz4Gzy
rshDvRewH97DqOQ0NrDzHUPLVpba0gTNwgPgcgMsqkR8hpHy98Yf40OEfOAW5Nd8f703f7/b+3wW
HYo6QqK1U/E5to7vIgfZJ8k2yqK0WxmupS7MAgTYEYyFMSYEWJcSwlR4R0J/0dmOrVi7ayw1MYsP
PBpJEdEyQp22ce5UAqcmXrbVYyfh/319mBbW8Bxjr3mP9BlXwRvgdOUXksFsKgIiXctIbDsS1eQr
6nR+We2uN7fQoznmnrWAuk4mFZcq7sFcncILoCtw8hKGrEz8gsIrvG/+3Ja0cPLeQg7zIpq2vsRV
M7QHqYmTbhUMRx3Q3RBndJ6TJ2hEhLjX9BPgpK/dfGVMlzo5iwtxPyIrgpr1pfD9/FHU1Qeu6uYe
mJyVx8bC2p5j3QvQX8YIvoEX3mbtpL6dPKRe2a/8/KWvT39/F9Z8R+Eggn3UCfJI9a9G+91nxNNE
7q4vgaXPz7a+Rg7Uwjrcniplh29cVvW+9VVyue3rs22PavyoaU2LSxxmKczh4TagNlXVZSura2lu
Z7teC6+zEYmyC3i08AAUZsRxwoqxdTdJ6wLgc1s35jt/rCyUdJroRDIZ7hpUVe4n3v9tl7M5oJ25
Me5ihfZOOtbOD1B41MHkGUxRU5ierrwg6G/xyf+mbQGE/nMdgesnHfg2shMc/lT6VPmmLGG3BmBB
vu8FlsG3lLhN9ipjf8iPGetCCT5a7ERwMbYg3OxjlHDSA3F8P9ohqQr7aS59QBthV0vgSgHhrvpZ
pE3gvOJBG0Vi77MoNRIO7Lbojm6D6h3boACk9lExyuQOhyaqXLCxhHVeXHfh195th+6eg5Hw0XqZ
ok8wzoTbDLJBSF43jWrqS5MmGX+EjSGx7UZqADE3FWxam6P1Dal/IgFWlntYvAPDINyahfiJQ+Td
WZENj7jKdz8tnI3jowjG/Cv34BWyJxMb5Q7iTzIELHas3CfOkviNJpRPJso14Y+4JIf/OJ3wzQ89
yjr7rD1QdA4kB8EbciLwEn81GuLxP+DgDF+TjWEFDjeVdrqB4F8J82/wBvFWg6oc27JugI0ck2H1
E7Z8A1yJHTitb3jYtk8M6mTPCiM+nFVZmLbZ0xgqeBch8zx9BWBqdHasB5DkK0Slq/xQZbSg/b4I
urizW4WCJbiK2m/r+ziBbtcGCXlFt7QYhP1WwY45+MC8ZnxjVTVGd6Jo2vQgPFh27m0UBONdluFh
CRfRPBX3JAkLd4dbvqIbPoyt8wA5qRZUiA1JbCPvxqhGjZiBDJUfu3SwzwZvI/+u6IGchmFwBJtu
WMOnlITjDqRKMCB1Cr7bgUNVGipEBfhWGiT3IWhQ1oXTsv80+Lod9s1YVd/DYejZfTPBjTYluHRs
Q33cFA5JmaXFq+WWf4RNMjRPB0/W/3LSjVgTmO/PTjt60FMq+nH8Dsau1Mcq90x2UaiVQoJFQNcc
K6Kzn/tEj780tFn8TewMOt71cM+EbzH3na/Cb2X9WumsqbesdmS6B2/PFE+6cwUcrbsuJxs5BFUN
DcyARtsKBAjvkIRyePRJ5EIGk8LZLbHhED2hNCrtzgP7E0gnaht75w+qzh5wKDUQlmogMvWzBnSn
2wrVYrkKa9Ls4I2OVD/BW2t+RZ6mWwd+xMU9rUVoX43bQW7VH9sQj58Ur8WjscaJd5PvuX4s6mnM
2ogVLWRjRBFtQenut2nBWNPvrAfA610wQZm3geqRErEOq78quN7B0FJ3+QcY+ZblF1G7HbkPynbw
0cexdzZET0d1mWRjDoOpSWvCUXgl7KsaIOmdJW39r4vQ/onnxCQPUSJHuUOm3f+VCYM/QAMRijIh
vM1hLw5nuMc6djOy9bsQ/Kkys2heNAADbMsE/34nuV97xcaDuOQDSHZJ9tIUvDiTQUY9fhAEBx9b
GAqn+x4yT9kRdXxL7gakdZ9544zy3teeV2CPFfn4VGdO6dNNpqH78aWNAijKwlc5q5/G3DZnZ3QV
3WPJl8nOixwLB6qC5J+bQgzw2YEu7HiIEt2Fx9rAG/4ZLisBwG6wYbZA2/b48Z4eXf+ugfbmp1y2
qIDGDdXRThBGFMpuBgxeJIbd7pOraf7ZSIiLOnJUEVD+ElJ0SQXw98W6E0zYRKV9GFJFP4cutKRw
kQCf4tFxTMxWDoGF03LOOIoDDQn6oeEnP8iU2TPqRN4OpuE1hLpCt+C3XSnmvKMiI23q+6l3UtIt
ih106b1oy0p9vukwnrsT4IbJEz/pIhBBArPNkPN5CRx3TbdxaYyme9K765ZKOVNRWyZnNjGZVAy4
KKz/0s3QhenKpWXhysVmVy7ladfrTZqc49a4BzK9uGvr3XinZ7MrFwk1NEn8yjsN1M/PntbOoYu8
vtzqpFtz6lkapNm1iyWK1iQrvVMf0Lo+YE+5YVZ8cIpxXKNQLw3S7MoFrgqK8fnITx7tzIN2Osgp
d7FeefD+HY3oz8lEGQM2NasHfrJj3e+ofFMKUQ6+fDDm6VF9NCTdl57ztY/4GnR7qcn5/Uu5FBBW
zUHNMG8ME2/hc7CFyjbZIMTZLULLrgtQvk2MsSs7cWGe5qYEsmwmSK8bnoogkxqAWFN2m4oLnAU9
FNbXMlULczUnFxEPst1lCmqWkglVGxLK0LuHv2SxJiG31MDUv3ebEmKnbtzxKjyJogb2RynPqXY9
UeOvm0LKnFTkB3HKMpuDWxaCMrmFj3Jv7pKQQM7pegMLyZw5mSgm8MP2hdAX0wf5XgJ6+w30meoN
Kmj6UKCu1+z6IJQ3USv8OQuIBV5cxbFGawGYBzrpe2wgUWxCscpZnFbtX14Tc1sCbbMmCntPX7iI
f6k+8OuNNK06+F0BTZRxsPD9rsmry8RwY6dmAYHYoYWVu9QXC10eULuxSXQHem4yNXt9lhayL3Ni
EBT4rJ8HFTpV+Pled+1zwZvwHppOzznoTrdtyrk7ADWFZEHPuwuwW7A+DzwFp9f+ZcR2WWlhIdTM
6UGTvylM97R7ojhhgArg9ZY0diMncIiB6/uG+/qN2/IA8cuVN+xSk7MkSwWLYl038v9NEm/8buH3
KjpE1d8tQlCk3RRuuxmwzlc21UJUmNN7RJCXcRsNKOIySe2DzaRU+6JHWWClgYXwOaf0WKr4YPK0
v4g+g0WpSOFI/jDCIIgcHFStbiPnAl36Z3Qr4EgqUl52F5Jw8amB8txXO3LnoRzLaKXIvDRU9M8m
XLyTmAPg1ltkvFG8UAh/OluAZpHxv751FuKBP7sRmLIeYNLUjxfS4f4Ndc0Dg0DpLjPRJ69kT2Ud
ml1X52vCzgvqr6BU/dkheIm0o9JBc1HWtObEQfXCZbB1OLHHQoyK7cAnIuHZQBCRf+fco8FrZksA
gTYiLF2+CeGs7bxe7/xCdJ8TeHQB2I2MNUooyegdi149w4d+AEzWlY85Dz/gxrqyzRaGeU7iaZAN
cNOuoEijK76lonkSFUaWBvQfUcZbZLyeW9K/Xe/WwvKfOwxUQ9oOOcpgF06y+E13Tfg1jiL77Bga
rNzll5qYhQ0+DNQNQ20uMGBIX4hWgAcQN7NHXJSqNRT9Ugp6TsyQPa6qIbfkMobNp5GP8QYgWueZ
lvAywQX/4kfxphuwXKN0DF5gIrsyWwvnydxhANKMTgP75+Atayn06mQfZeOO+cxF8Vq6EIR3oIfL
PlyfraWlMYsiDYDA8Rjm5AxZvBK4T7oFucLFaDoAhlEUKx0TnAYSreGXFyK+NwspvEBiwUci7kzA
d9pkEDdlDj7+u0YJCHe5hZzUPqEwCIEb6qpf3NSbv9w75nYEisa9astouKDun5Vki0wbWDAbWUK+
T22iTuN9DglX4kU7VBrc8Qki/JX4iqwYdR7zKqqSfgeBr9SGe8s8Lt+gPoq73soULE34LCrxphiL
DCSNk+6FVBfuMSd/NipKwudRBcg0IPtRuN+Qi23CYmdq2Y/x96yHdpB86FM4795nwJUy8AEmS49N
6ILJsmVBUX2HV7s0n2UdAZ68LU2TyZ+KtWWmIQoUCSCYAClG0uMB8PGpVJ03QeYcJcR14OjM2loi
2xZnBIkT0SVOFWygqdH7+c5vc9t/HEbgzTFs8dhcoAuTq11FdJUDxJhB+GDTuI0z/Mqc3HcASQrw
cgCcn6U0OosggCvVBrgwR+x0CS3lCrXWovKOeNXS5ruB2CQMI8PO1hAFGanfbignITlTi5naa4j1
wmAKqjoJvctArnDVPksJA08nhjF4me2KlFHzRkPY2skNCXxffSyg3osKYlwBi3VhPrRVLwAFe85n
0BFEmm2LUgyQ3NJNTju9SUkf1G+AmcLLaguXyd57HMIsZ1+kArGZb4omS9i9E3ZJxu6ZdVCR3Mke
BHf80tgBKRXpKVj33LdNk7YWMtWmEK9I6grq7wwXBXR3ld8FxZ3L4PBwwFlOYfHgQdKjPFZpN/Rq
A1kiaPvTOKpdH8gFblq2T/qBxP9cX3ULi25OEmKk9k1IWHm2PLuz8E3dkbJzgFDR5xq6hStre+EG
MecIkYLZlLoyPJOAdDVk4vKuOKBWmEUrl9albszqhE3fBnIgFikLYODG+9w69YcK4l9PFQS3hvuU
V2tAj6WuTL/g3Wsys7bMTAk4gj8go70XWdg4D33twan1+owsNTCddu8a4LjOiTCQ1Vl5ofsd1N60
PYU1JD5uw1PMbS0ozD6ID0/cNz8nID41fd2nL1GeF/GkHoun2PVuLM3I7EQpGAoRyIUlF1OqfssZ
RJKzNE62CccVvhOdXJn5hZOLzk6SBgKoKdejuEB4ERw6MGOnp1dG0nJHIwZfkxCbtuBsZSUvHFxz
6wpYHxjTwJHzzKHOtyGVqvdIkUwIt+qn8MG1alxbf40hYXak+RredanR2ckAqkPcJ9I1ZxuW7Xba
qdB4/KDhtQiaRLSFP/S25tVDkq3dPRYanLM0hKdDIlplzkYDDzE1WOXVBz25aOGd225Y6G5DPP+C
Kl8zRFy4zM0ZERVcOtoyDeUlliK8K0RMHpDe0nv4oTnH60tyYWf9h/cgwVZuC2rOBe/Se2OD/gXX
/DU+0NKYzQKDiWF1qVpuzkRWP7k2v+eIDXgqkS7/2fjpXTDd5pEtWln5Czts7mGhJChIjeHFhcPp
+ugnHj/GdSuOeYCbaRqutrOww37jL98FJALnC+OZujsDWuz8EKXNUKeQalNQPSIz39MHk5D70sOO
uz5PCy+i35y3dw1S6yRlPPrlpTLU21kA73HjwNdJ40fblgEjF0GFcXu9saV1N4sfVYpUlBr18Brz
Md+RZCB3xI+/5jxfSxcvdWf2uo1pkWtuavtaNCIpfwjSe/4haoIYwtNGgYOKCzdoSHanFOf+msfO
0mKfx4y0H1QKQYSLceFJY0RbvY0WS+T6qC18fc6HII1La7dIkCRMuvqFxqm8yxXz13SaFoZsTogA
CqsrOZRCz9aFqJkZMeXNGJQHpeDGMDB9jvB6XTmolroyuzpkTQYzJVSdzvAQjT4VI/SCoNSHC+TK
al7YpmQWF2yflKkH8uklZkNI7gvo1CgBzc+iBWkY5Ve/LgE3GXS1kk9YWNBzcoSRZawb1Aouma0A
iMZLy/khPT/7VRITnm6b/mks3+3QWAYyKiGifYb6GJTmdahE8CMBtHm4XG9gaQHMbg+aJcyCI5df
ID813cq1RdkfWZEpO7nxqqzcucnqFWJpxGYhgMMvxWl1Hp0s6RxYyyDPLVQAeZKE0Lvr/VlaZLMY
kPmkGL3Syy9y1OytKELdH0LZBGsCLUvfn+12ImLmuBCmuGSDnwMn0UVwRhElhB6u//6/D5E3pyrY
UZi8QNH8onLQ3XdVy1UMVyAe8LuhZNEazerv0+7NqQoQkKlVCC+fN96M+VMBsvI2hjoxJHZb9gDd
s09l6fsrXZr233+TAd6cqkAcCepFa5I3qhITbEwiVfwQ2CoUjzYLImeX9NTl99fH7+/z4825Cij9
I5lZsfADfB6CZ3+CHFDL1cpuWZqd6e/vtqPppGJjItILUCvsQHhNdtXAonuZw5v2egeWRmvq2Lsm
eOSBcA6FlYt1Qg7LGvbUTFlgP4CapSeAprnezNI4zfe9ZBE483FyQdKW2ntY7fbZs8eRi1qZ9aUG
Znvdz6LKLwALuWj4HcJmB9zXoBvsylmyNBGzba5Zo+DrLcWFUI7SLO01bG49EyT7tkah/rYxmu31
DD6Xxu8G54x7St9soK0E/1TA2MT++vcXpnpOHeCENjqHLPuZ9CzHkeu7R4gHbECn3zYm+3G9kYWd
PicO8AZsCRWI9qKCLg3LvRqjRt8x1Zes2frAXdlXaA/x/h/NndGs6bEuzP6cS2DLstO2jflJNJUu
t4J2ySZjY7EG9VyYfz4N6btdApiPW6TGJpcGznYEat+V529BS47Yw1gO6coJv9SL2XZno4HgHQcS
p+gbCOEgcZh0G+vgAX99bpa+P/39fS9M2dokHMNTVXDvNWsH4QPO1MJP9fr3F+ov3lyhHyKcsUOY
633QKk/dQx3FEGgHTK9uHOhul00UPVFIRPZfXIDe9GefyN6DJAirO51tJNS540saOf4aIGWpv/TP
/mrIWNdZnntnOqAuwoFRfHDx5t5d7+3S12cxIYOwTFF2vnf208JuoQlKnurgxjetNxfvj5EzDJQR
3hkP9QjEogysL1pn5ZfrP35hQc8pBdIHDM+6DT3z3hnVM3PwfN0WskQpgqvi5/VGFgLOnEhQwRe8
Aj3cA6TJB6hlqMkTuLbPbdhCcdarbzzC5lwCBvu4qIaG0AeZN6CmKDg2u59pGnXefQgTpuS5z7Vo
bqqZeuE8EniOqkFL9M5ZKqIvvFKwnwA3YbzNlgn1yT/XbMcAaRmtFv9C8IjGryFkVb4A/8OdT9fn
ZGHVhtPf38UAW4jMUWkuwb3FeQ/S6DfDk7Un0dKqmp3yAmJ6Ca295GwHJGIgQQfoo2Spp/adC7HT
23ow29VcIDVril5fGDAs5V2ctN03v3Xr9CZICXKxf44Q6+OWEu1GZz2O8knGsfuNWVXug2rMPt7W
hdlJXxVeFMCv3nmCpVqzk7gZ7V13TdliwezQmzMHrFuh4uek7ofM9VT6oKGzQiAHmsvsqyhEmD6L
pAePIMGNKdjFrINVneBltK96uI8dx2xs2SHM8abUhZfVx7jDO/qVVW3t7IRu8SzkWmkLIDeECmvU
LPswO8i48ZCrEu0A4J/HoUo1dNB++QYAfLsmDLKwdOdchQwqcVmSxuKkAj08QdCreaiD8uv1KVm4
t8xRsA1vtcocIXCHx6uH5mwHIM4n2+O2p6A16HbNWg5kYZPMgbAK6OgogYbTRdTDaFDe9sDVbnwX
OPiusrfxHqFM8Ocq1jrwXNrH4tnYUtxNsJsihs+0cssGhtfOyqgt9WUWTeACL906H4IPMdftox9B
NkB0nnkdWL12a11qYhZTWCdHAZ5j8MEImj6TMQT+vin5tqmkXIkoU+z+y4txDo71YYld16IWz7+3
o+j1F1/g+dNwL9wk0GfbXV9iS+t3Flh4D7ZLGlDnzXJW2COoBMWdSXomV94PS0t4FlUaFqDOHKrm
4nvKHmUSfRAxWAGZEvpR1f3dzclVMAH+XF02rakhXtBdWCJDfW+70s9wz/MMwmTQpGty6wsjNpfe
V6Hv0AYSEScF+51Hxnt+SQLo4F6fjwVzIW8OhM36cvBQEYne4FReQNDEQU22u0d21Yk2RPg5h8RZ
VlgQWjxWPGaIjMG96J2kFlvj1sEnGfkJTBmhAxdvdelVCrViOxkWV3UeFyCC5wyu034pQLq4Kwcp
H+AKZtklEzBafsQDSLcPIhqqxyRJ1LgJWJ9HuCd3ARQLUUompN6ZqoMEn4QQVnKwRVQEkMPuQIy4
PgILC38O0VUoMATBkKhT0wzBcxXnF2Y5+VT56WUsYWt+vZWFHfwf6f9cwC7YsfEbKaBQ9SBUJr4J
ltXRS1ur25wFvTlYV2WQP8q7pD3FVZg9FKETfC8hFXfbneA/SN0uJWTIvOwkgBPaCbwqgDsY8nvo
iMvt9VFaWuuzaw2I4ihA+ro/CSajF2aUegmSNliJPQuxIZjFHlFKT+pGiJNJ9MSAA4i+9z5XYgTq
Q4+tR1+t7RL+dfAZ5DZXJn6pS7OAZHBwmoi1GRotQRGKS5hybnLTOGvGfgsN/AeaSwfCbBJEb5Cb
EsFDBlIO0omddv+5PicL++M/oFywhExoRPTmsuQjCmLOE0g4MOzzvRw4nCpZ9ZP5eynOm2Nzecwd
2C85+YnxoD82tQJ1EVx1kyfijnr5V7/r79IWefLb+jX1990jgHQwDrMAoUHTAqrLjUyLDQWS76gG
1IATD3ee6+0s7Pw5FpfnrWg8CTnQmJal2FQgcHZbBrdHAae00Zrbts4ckRuXbQ/IQy1PyADW2b3y
E9ccHMe58U02h+JaJwe4AhzoE2QpfKDadIPHTN6S4LYqAhSb/5wPIAJD+I7T8gQYNk2eLVRizRvU
r5i9cYRm27+C7GLraRu9+RxwdgjJtEAelhK2pdcnemmjzHa6DcwIefihAl9cJvcG1jGqQZ5aUZT1
0lCtJZgW9vscUgspAEbBzixOOiIU7k6g/zhtcLreh6WPT3vz3aYAa3hgvYNZFhAf2mkIbAAt3NOV
y8bS16fA/O7rU7JTOKqEm24cy0eCm/6xitLLbT99tp9hS57DbSZs/82CqvilCR+Sg1txXD5u+/60
v9/9eKhlgRaNStRFw7VV7rKI9f4jhCtx77newEKgmGNipRS2jNJWfFRA7e04XBY3ZODlMdSrWkFL
E+D92QcG9eQU4qHuG8wjlbvBGNWAhhbe5+s9WPr8bAsTh8g6gE7zx8Y17KmaODVae2uBdOnrs/2b
Ie7YvBTOhVN4P/CqdSGAzOLV/PbC/p1Ll1d1W+KYGZtTrCx3txYuD8m28iCV+ikABk9vOuQL/8fZ
tTXJiTPLX0SEEPfXvs3d3T2esXf9QszYuwIECBBCwK8/ib+XsXbUnOg3x4QDtS5VKlVlZXYrhmbZ
bBOaOGVopHRUFJ/bDv27uL9/8MDLv85keru8F7YBDEtGg2xb4/jTs4rc9q6tu2AbD8Q/ICcyrzg8
y4VtcpeHeZYlUdk6z1qBF9qf+R7naXwUcQPVBvAKbbqYJYdG6zVi2eVl9ckb1WSj5iDJxxu78F44
H19ByQ0y9BTULE9ce/dz4ywct3zrJTPa4tHPvMbUZ5umYfgQMIWQB7heX0CZX2/SvHkAePeXQl1y
g0QigLTKv+9dRCqXN85yzE0Iox/MY5aXcngJ3UDsWDD2uzLJfl33ccMBgHIGPQRD5Z197ozFIZxE
WN2UccC/Xfd9wwN0EwTvoSFTvA4NiByelFOnLZrmnWioVrykbTcMLyBdT+U6ZcMLaYMHBj5lzsWA
16lTb2KFm9apQdE4Limr62Zk3uqsS8Omq4IzOJrFo2Yt/eKGMKarvm5iESk00zyKBN4z+Pu9BtFh
Ejkq2ddtoNAncN0YhifIQf0Bn+wgpALF/yFEF99hLsXN5Y9bOkg8E3fI5sYfB2Ryn4BouZ/85tGf
9U4wcWJO/FQtEMqJzscgqf5GLYKtTMni3Ezy5WoMwfMIVo2zKuvq4EMNAuwfoJCIaLEWLVoeiyYA
UUsRe1WinWfSdvIg/KUJWiAdwMdY7kEr8XeBut3d5UW0TWdxBR9CCxHGgPhHfQeKXDc9okWE/6uh
B/LVIQ51Vs6xdaO8PwdhfK5SSXz1QrV7hHREcPsbEcSC6W1SlXhETQHerW6Ae0j8eye9TlsGCdc/
xw1nXxI2Fe6ZeeCLhO7a7A7PQRk0awyOFof5uxD7YfV0XoySQSDnTOc87w6hyOZkT1RMV/K7tu8b
HkA7XeWwWtEzSDghoMHmcE5uZoepf6/afRNu2Pp+hGpLkZwFNIghqwHaofo+5m5fb7vA4/EKD7Nl
GibsUICoiIMB1j/HaqBfkGtHHjEE5vnyJCzBEzFC+1Y0UelHYC2uUAkGvY0EC2UW/cARy57B9NKt
nGLbJJbhP+y1Dx1l1GBapNH6SM0Hhsad/LHr0qa5LsllAgwhNKEyEOuI5zZO9Y1kya/UBzZz1mRl
t20zWP7+YQaAL7pozFKg5QV7a3IbEwLKx1777VqQZHEmJmvyVLYFoxRXCoPK+JtP4aV430EAL2or
8tfl3bZNwrBplMj16EDz8DWPElBtp6C1CTZDsEqObHG+JjnyxEnPBZQMfuaAL3bVwYnq3ClBwNSq
+D4Jpij9y5UxwqK7Nk+ScK10azvEhqVLPwd9dQPSXdBd9KO/ASumW/6MXJ94f2ufAhUYKNBfrVTR
P98oasIOSc1DSppRvIKvvNyBb4w9sBwllzke15pibUMYV3/oMkg81ON4hheu/ofMk+mUvo1ppFcC
gM+PAjWRhrnbidDTcO9q1FR8r3yom59ZIryVgo5tCobF05BEQ1AV5AwdpKm/zf1EZt9IPHvdvpnT
eFqx+8+3nibL8B/MUoxxGGgZ81fo79EHCDx+Ew4ib2CBW8j+AUl12XBswxjW7+c9KKZKj56BMZ/B
v81Yik7GTQxhIbEDC4EcvE03QJdxd3k82+4Ylz4dfF/zyC1fNbShoy2YowPxAA6Ega9s/+dPMpAY
/7luwLO4NU0hWRQPHO20OpLT17wNVfGUQprqPtOqeC5kHtQS4ZPfObe6h+TR5cnZjobxFGgFCcKI
5+lZFNULKonsLuvc4wxq1tvLA9h2y/AHFHLTEq1Q7jmOK35AkJHutMJZYMzPvw5UrXjTxRr/+6yl
JiYxl1XVuo2unycAzm8nULxJCUUhH3FzVhQhLjsOKuwvU1apfFM4YxOUKytoOR4mUBETyueIse41
HBRwEBOb1a9oQGnuqsCWmpDENC+gsVV7AIUja/noy74OtiSJktvMG1R85SQMD0FCtI+6ee+BGRam
s28rVUDpUYlpxU/btsdwDWBuGkrBM7yfSiDoWQM+WEgTbGTHGVq5OIjvqnBX4pJYmY/lWJv0xmk3
FzIBOS8Q+2qOoCnFirsYpI8Cyi/hdUxk1EQpqmAWeLbx+UyJCwbLkASeP2+dIly0ci5bz+8I/7Nz
Tf/0DWEf0iB2ZYqnM7C8z3EPkmCQ5OWIScrNBNLA6h7FeZr804EEL9tScDxlO3QexvmddCpf7YIq
bbLvqEQn/eHyb7IdeMNlxOHYBSrFgVf+IoA3CqUhIBfztRKj7fuGx2BeS7qk6ZJzK7vWAR8qA4aV
j4z0Ky9fywAmZhEYvgS6QG33SqEXe68mkJ2Db3t8v7w8lqNnghWlXzUKwk14SjEf/Jgs6IGRgrwe
KlZBDMKi6064CVYELYkSUN8KznJmdfSYisb5R1eumz4Eoy/X3gq2yRh+gbWoZkylwCg0G4/QbCTb
KYmCm751r8IqUxOnSOu5A1cK88/QTgHvIWvSClzRmeeubIfl/jFxiir1WAQ6z+6VQIXwVmZ5s9EB
ZAmIDtiuy4Y1FnrboTKihBS56DrLXMzDgRrIIc+nIbwrxqVefflcfR7P04j+6QnazgOJuhf1r1TL
7gF8FLNY8OkB2CedOZnPIIYQ+qYJfUBvrxvRMHT0V0RFGizaMY7r/wU5vmbDU8hTM+LWuzxtUDQj
q/TntvUzrB53aEq0S/yzLt1o2qUxB2dhGoEB+PJkLCfZBDPioZMkHgFwIaxEt8WSTbdiLNl2wP29
MoRlCiauMFRVEkLEpX8F3NEFV8bkPHm95113hZrAQi4KT0Nurn5ETg1dgg1t76oyE5vKb+g+jsLF
4UM6pO9WM4QWXBM1EYahg4ZosAs1CG06ZwE0FVP2qtTotpuwbeKUbcApfI8mlvxLD4G9p7nP72hG
knbvFLPTb4BRY/sYXOtbH2Iqe9oP4oUmMRgQQ03EbuEgDqE40SctgONDOB+AlO0B+nIK8GDngB1m
G0dH4C3RUehlX0YR8/6JDIUv/m4U1OPYJisyIm8aTfN0JV61beJyfj48YsDW0AJpmg+v2nGSMzAm
OrtzOmekV7H20HAZ98P3RT1EZQHZ1DOnJXmedA8mnUzGT9MMMSbkA9Y8t8XvhYY/yr2SpYmsh1fi
o6lwgnCEEmjH9mbkJVGhO11nVYZT4oAYVT0i7zPFa3845NDTnbaKIWjduLMTrDyQbHMxHBE0LOcg
CdvyOXec6qjL0LvhUHzaSrrwmLscYhLXTcdwQiQHSU455fQsZAemcQIar2jDwebQ3PigVllTk7Cc
MRP1KHvkw9J5qB91U05bQKnVvpdrEDPbx5cQ/MMBA5h6HMNSeWehfHWTN1Pf7Uciem9/eY1s31/u
pw/fpzQGAZo7DK/pzMO7KXUA9XF4sFoqtDhqE0tIu6pnYJJvXrWYvelAw6TTwLjGo/g2e6yV5+um
Ydi5GtpGFCxOzk1EqofO0/n30l/lerRc1iaKMPRLAD4riP0A1T5uxKwPC1rxwNTQgz8n3XpeTlYc
lm29DEOHSAEooad+eBVjDwYgoHW1g9c7REy/X7dSho2jfuLTEXn1Z59F4Q8ahzrcJuOcXadQRU1I
4ZSy2s/jjD/zoAT7KrpuDimwpJs+gxzW5SnY1siwa9ogvJcVyg9TJKov04yWwg1JRfLY9VT8uDyG
xUmZGMKp6euoEwrxWegec3BTg2s/r7elh+ZRV3jOdfeHCSUkyUCDUWK7/UwL1GpBNdd8l+DgmG5A
kZJP2yFPSLBWSLcsnIknpLEbl01TzGcGfYBy70dZsyETZWTH0Ih7ndf1lxX94FGmBghmQmY8+NIB
z2hPf5nKrrxr5tVWCdveLNP7MAIrKAjRx7T4KkJBnzRPk3zTFG75kKOQ/zRDdfy6Bk9qQggxUt+B
0714lj1YNQTo4gWyKHfOHK/xdti2xLB3GeQF+saAepFFl437MAIpRd4FrnMz5/OsrtwTw+jx8Cuh
chx4ZxIEAcAaYfDAx2j8ymTGD5cNxnKRmKSeYd6MHABYBr9Sc3T+OMRj4zapSqhvrMzC4oZNHs+w
jNxYMOq+5ZPTueg3qsL8UChXBNuhDcFkJwOSZkCfVOzKbLEJLeQeOH0dRbyHCgnwH4Biz/23zC0Y
X4m4LKtmcnTycczA9RZ7D6k/uqXeEJqk3iMlyRiteBjLATOJObUOOc8aPZ9JVAh/xzpNv2jB8nDH
uX9dJZV6hs3HgoxZVYNwT84kAGt42kKHADSnWb+/6nSZrJxxmSUZaRR7jIuoBItZDJjydkQj6co+
WFyKiTRUA4hn8qhLH1oQ4aOnQ++mMXZ3HDmZgxOsdb5aSgOeYezV6Lkl9FfUM+26HCwXvt62QfDP
QrYVxpBIaUXU7aZA3aIh4uflhbNNzLD8doqmpMnr8Vm3C916mvSV3oWyhK6MzMNphHxX5qzB32yn
2YjsaaOrPpbI/oixKf4iBHd/PERrD3LbSTau/UL0KfHnZjwPTim3Fa27vZI5OeaOWlksywgmBLHt
OqdeaMPPrJghEx+DDI13Zfc4xOm3y9thWaH/MCNmWdD6ddG8Spi72vFyDr8LCFQ0m8vft5wwE4DI
gUdPySDI2S8UNIK8SEPBWKjR+SceqB8itke5kOMRlAw828ioZvn3PhEteO0u/wDbBA1PQH2lOgcQ
7LOa4a83cdpH36F+Eq8UJX+Tgn2SQafL1n24+9turIfRS50zoV6h0A9REvmvnwVS3ULQiwc/Kggz
gY99DiaYmNdETnRCkcKJd0FXZC6CN7+lep8iDe87m2hosmFl5hY4Ef0PTNHRoiB00M+QTfa2VQLq
TpIEewHivDbx/hEcWm9x4YfbhqivZequ9TlYTJwaXiXkkR9PcurPEJdDH0WclJDFHci+jSnZjN4a
UNI2jOFJqpo7bTtJlLVFo9ozbfwyv2Es7MheczQKP80OQryVfbYdI8OTxLRxAs38+K0PnW4TLHOK
hnQtRLUEEtTwJMQTmedRJ3oD+2x6w0qUyTbVRLNnNJRmz5EU0/fWccO3yyZh8SomohHAjTlJKk3O
PHPJgQXwirrI2aFw9JrmxW/6y0/MwqRThGpX6lYQIDnHTpFN39IwGwp34ykU6SQy5FPL75uoVsHf
IZaRH3LkP/I74shWfUnLHIK5G5lWDgfWqphHCKhBmraCSgNSWeNNDLiPCybIrgzAcaO63PvWehzF
0dhtpuydOq6HOnccQdtsPDiTeyWpAsi9/7R1WYQt2Hvq6Rk6SWCkITmE53aNmJJw5bFtOWUmaNIJ
Ei0rMAX/gkxZDQQwyGpzuhEAG/RrzW6Wo2aCJjkfRi1kND4Dv/pVlmGC/uGi2y8CLm4CRqU6Xa3N
287ZMssPrtF3ZpZSV0ZvHVfzDTiUUJmFJmDSNyvAE1v50mRq5AlaeWPwUDxLz/1Xk/wWWiVQ/J7A
myaTsgC5rP+UopkP/P4vs9+Oj0ECIaSu9FeS5hYXZAIn2yyMPSeW4wPFHSD5HqyhHSgYYtS32Wuq
oM72NlO1hrOxjWb4IOW0lXSizgfpNvJ6iD63pZMm+7zoTq1OrhOmoL9vkw+7xvH+63sPZQZW4mkm
cme+HdSwJlZjORMmklJrEFHFteu/EVC77Kdy2KeQ2IS6cX5dwc/EUJIiobPv1cGbBiNVuo3ntm++
Ah7kk5VDZ9kFE0bZ1WApducZvnq53WTUlpusTNtN5qC+WMZX6hJRk7dRgHw8Luc+OadFEr9MExvF
pkaVbAVratuI5e8fthnaffgsIv63NpUBXi7Or4lF3p4pr9xevmYszowY5g9pbg+swVV+Bqa5eJ8G
5Kikk6nrLmQTQ5nHUKMDCGd69l0aQglBK6V2AC6Xa5gS2883wgufVkixyjJ+4w3ULfspVretFOzb
5cWxnSLTllUG/vi+lA9asaDZ0AjK9vmUV2joj6BI4NXIhF0eyRKBEyO2AMFwUCRe7JxSQDu2E5mm
jV8Heyow2OSCoTp0mNyMDd1GPtR1Lg/6+eK5JnAyUVOcFAi138YMGs0vXRMDL0cIhCtvLg/w+TXm
mkyNSHjwUYcjf0v8Ehx0jf4SpbzY1APSYlKEJ1fw58sjfb5+romehKaeKMvRTU9txYH54nwPyasv
KZ31NvZQEZ3RqDpW3dOMu3vFcj63TVAO/WmbLSshD9ZxDMkC8gqG3gxcHJM4oRC/Zv62DTLMH12L
cz5pVpxF1zUvkCvJXqB7xVcmYPv68vcPzoWAfhopHcrOoAjMvX075BBv6Psg4LvLm/K5+biJ8cQo
RdYV8ej7b2HeB7si7oZd2YI8TTbOU6hGeuU8DB8Qcqj3KpZDg4eP4AOtZPj4/+C5s22z4QN8Bf6h
Ohv7B4pO+v4+BiXgvd+lsPzUVdGa2pBtLwz7F5HrMZ5w9UAjkkHvQuoJ2qfAKPnzSkbPshkmOHIh
atCLBsVzy5ACaafwRx4CmlSleO5BpeZ8ecst8zCBkLIaeDtCWeOZofnzjiZd8Z50ao2UxrIXJgxS
+GOYQswnPYPGxx/IVrgEuKcNpK3K2L3L/CJZM+6lUPrflxHIr/+0DcZw1RNgfc/YfXlgSfKk4pMk
qMz/dskE4gjboecv162aYecyiStIBKvyTAsBDXPoJeOC9EDdUq9svm3hlu36YOphNo2pGyr9gJl4
cL3JLQshUI9ujOuSeK6Jg+SuG6GfnpVnKHKHN5U/0FOX8ysvktgwcVomCjLAlJ+5UIANYzsE02cd
ggxA0uQbOihO1+2EYe1oH/HjmPTq7LtLLi9DQ1xEQNBy+eu2U2VaeaFGMTKnBq4/eQqHHHfi6N60
hXyPJ1xSAnp5kERe2XOLKZoIxxTKNw10+dSrHogoNhAZYMEDVGeSaOVdZZmNCXKMfdF5fZn2Z5G7
4cYfEalA93Mzearei6iQh4VOAWLDzcqELKkyGPqfp7j18xYq8p18yDtkySYf3R5KpfI2p5CZRsf/
HrLh6R7aA+WeBj1kTodV4Qnr2IZDyLssDwF0ys+hG58WBrTUEQU4aEFqHFZFt1X+fBwrgFDQ5AYh
rLYZVm432yobvqFSnV+lU5ydfRo+8i5zt2EZvwiCtFbuCr0ZpxSgUgQ7l4+odaKGq5B1j0YR6ssj
LyYCwF8JCcQbCEc3/K0FjHp4qCBP6O+bgEICiVYklPqGKt6BySiLSLumh2D9HUbwAORkX1BnlDiy
+XQD5vtix6n7b+qo/RRFJ98HrGySBVCCPmBkUbkmM2mJWU2IJUXLXULmKTsL3SVQFXipIMgB6q3+
f1dl6lS7yyttuZBNasg2SvrY5yji90Btn7Kwa2+mEuE+rs/618iydn95HIvvjwynk05KQImhG97a
AM2EFWQ6D0wHj0MN6bbLI1g8jQmrTPsi7mfWNkfQNJNy1+s4/d6HlfN+3ecXy/h4eTVFWIakaB84
ExAd24cOBWEBVOBQUT1cHsJiZCau0geaclSOSk+iafwNQ9JGMmh8QMC03TlCbWcuToNbrVGgWLbE
xFTmi7o1CC27BxJk6PgmnlN7d3EyBf33TsUQELs8K8ujyKRtbFlHXHSRV+fQ6+5SDsirGH4ixHhQ
hWab397DJWrfLWHN5REtZ9oENuYyrqt47uojrQBGIHccPRgcFEHohkbLd8urPHroWKD5WruZbYqG
l0iRnR4mvMRe09D7ju6M6O+48ZCyUiLfwI7uQTjydQwC5IHr8dpYx6R4JAnzWQg43blVdeffkKaU
UGeDJPpfl1fR4oJCIwjxfdDyuW3LX6EU1Gyli8y6Q8bbNEBs2JP7oF4VqrJZruEbpmmEUHSdl2f0
P5QvKS3CMxiif12ehuXjJsIx72podoe0OHI0HyJQaxmNDjMFm+/u8gAWM/oPo2MFTlo8I8tz6qQZ
SCzaqiyOokO6F6DghJHwOpVe9z/cjjKOJHGxTKqIYr7NceLIZorK7iFw3LUeL0ue3P0P6DGkPbDv
vXjQuhnAYAFywBxg6G1O9BdAbmq8cxbd+IqgEOn3xY3oX3rRPTnDGtDAtmHLOn9wtM7kUKh3dNEP
D9yrmznn2U2DKuGKb7Dt1jLqh6/LoIvRq1RXr8wf0fXVzt5OtV3w5PpMvF0+EBZvYDIrhnUgkW7g
zilMJqxb2r/LYtxVCKkp6+50F7mAYVZIQK2KUtuWjP45qaqIsymggESGaebLO4hFQqaST5XW3y5P
ybZqhi+gkNwMBNfpqQI7ro8UZDOfwfeLcAvdoGtu27ZuhhtQs/AGH7QWJzaCgAjkU6cpk4CaSIQj
Opj/9Sk70p79Kmf/n6umZQIlE1C/5GPD+Hvr9no/eyHQOZIilI+0sxI4WyZlgiQZQS/9SH3nBJZ+
gWaD+ADYGgQC+HL30fCkGnLj9vx5WF6Rl2dlM2ETKokmJsjtut30q0pbdszB37qtSCZumAOketVA
LgCUO2hraHR64+iKbqHy1G1SmfwdAaO94hYtZ9KEUqa8JR5YGKc30gfiNV3kRKkf1TeX52g5kCYN
I5NJU6iwyt7RTqAOSLjXe5/n/aamMOjrhlgm9sFTBJCurYtEZ++Q3HnM3SG96SPoQcoxbVbOhm0S
RtgwhbUmkPysT3Eu2huiqum+Qkfjpu+Hen95EpaQ0qRhlMyLBpD7RicxINuyyLgtCHA0M+GFLECy
JAMf4ktrrxbbnhtuQgfSI05Gs3eJDt49KdvmS0FBG3d5LravG/5Bo3nfRYded/LTHr1spChdiYdu
ll6ZGDEBk6pNmwTZ7egkvfBRz+lTTAu0ti7rFM/B3RiQ4//DTC27b8Inw2gWpd/q5kRcoOWr5QoP
0euxccJVdULLipn4SWiF8WEanf4k2lLcKSTGyCao0+nfyxtim8ESf3+wkCmrHYhTM3niEolo5NiH
JyqCF0jUDysxqOX4mtDJFNBMNtckPtFxhL9U0UtI5HsFXdjtBLDG7xfRuKR7Lk/Itl7L3z9MCOjM
HlAhMb/1Don5AymHERUjJqYoW4kNbEtmmDytkELs06b6X2yAyH1XZXra9234ct0UjFBARuDoYoEA
UXoGxVwBEPDd7Gqy4k5sP980cAhEVeC2qU5VWFb5TeU0MBAFT1w/B14JXvHrJmFYOq7COgq9ejpN
kfc9zSCthl6oKwtOJlAyJu1YsFBOJ5C6/1IhdNsBx1hzIZanp4mRjGcn5J0zTSdIrLb3EIeEegA4
008TU2LrqdUnruWkmlhJJXWvAp6MJ+mKhdp9TLx/uayv06VAVfxPQ4g5h6y6Hvj76I9vBafdrhlX
VYYsD0sTBgml3CzMEeudJPhWoczHIWuPfpVHJmKyrXFPdXE6rGRrLQfWxDWmCW/12Pj9SXlQ5/Rn
CqyNN/J7hxH9evmw2oYwTJr3OEuB7DSGqEF5DwYTUW24dtX4tVnId1cM2zaMYdjpHDSsSnJQBTjY
CUhvU7bpKUcTAXXq98tTsZ0qw7zTJkVbI1rdTjQZxKPQo3zr2/g6biHXRC6i9akTLvJYJzGDfq+N
w9OYw7Qv/3SL4ZlAxVYUBci4yuHUkqWwSNE/Vy23aZaBwKyY2RpEwrINJlhxeaT4lMfq1KbBP3pC
Nscf+r+Q3FnDVNkmsljNhzsoA3gUnCQTex9LmAMgEXIbNd4zKWj+ILxoBZlk2WkTPViBqSoHRLU9
VfNwS1z0zgfQTbq8FbZvL0v3YQZ+07k6dgZ8GwTgyI6j/IGGnbU0ryUkMCWe+ZxB4UHR6ufyyyEl
dV9U9Mbh/uPvgeZ4+KutyVoXrm0qhm2n2i1dXfEWISdUjSCMydCFUP593ToZFh1WICKLoFnw0LqO
viGzDr4mXbL2QrL9dMOWKXDjqkuq9gRm5Zmh2jq6YJkQ5XWgKvd3xeTDLvOxyTql4uZHDF/6wDpn
fvb61dYyy7PZxP4ROIYiq3XzQ/Rcd+4mafvQ7faJO05NeFC0jvqHmAxTf0ih/BhoZMtT8IdtvDjq
05X9sf2G5QR+mKGnUx56quM/G+YCxTOCm1SGL9WovhYaFCQQbwLJF4HM6NheZ5UmXlAVlQBBSMx/
AlDmbVqQDxzwoFpLVFpOhIkS5CooMujUR0eaDY6/RVYvGDc+WAZuL59ny71uki2KqRIkc5roCDZy
aAGx8vl36Ib8Tbqv5v7r9XV+Ey8IUpah73U4P5AmuW0j4KuSepX80rZOhtGHYeDgGdCEoG71Uv6k
XFcFKOoSL7wuvCWm4UMAKM8LVZ6EZP0+BfrxHR6zWXvFWG4Qk25R5QSUkf2sfqJjtt20EKvY8uUC
LPyYbgYPbOuX99u2TkaUTjJQ31XTkB+VJDx7EiqEkvOYDnmxvzzA5xMhJjJQz6FWZTfzEzBPaC9c
binlgSJpilDl9iJyd3mYz+dBTHyg8J1sdGRZ4lETztETQ4JHHWhVltfp4IAR7U9HUkkWCj7k+TFl
LgwPQmYJ2c0umaqVhbLNYFnAD56qksonaUzKU85EeAcVXPYtyIpoDSa9XBn/hSGh7+fPzxOUelyv
R/YVquy5+7cYykr9k0MXT95mQQlyHD2rKL2dPV87T3lTOD9GAaM5VCCp/c70gD5EiGG3Q4N8u0u8
nc6ZO99PaLnBv3no5/tp6NHYNCNZ6mzBpCjUE/oYyuYmzaq82VI6ecl2cMKyfoLIoO8Xm4bHMjtS
ZFDjA/HF4D5VQVSEf/ne77pLnNQJ/hcyA21yBHCuwyuYx01zC/q6mh9aWaTyDHPQ8Y7Ors//EVhC
XO4yaasAr/+Bpe9OUbkxXzF521Fedu7DDvllHyezSPiJVpn70nYLPLThL/4oxauOhtfLJ9kCVyAm
1rGL/TIq3Nz52TeluyeSprtu7L8GLRqRMjyot4Bbyu3oTMk2SeodRfvcygSXs/DZGTF8mp4G8MQz
TFDU4KL+batgNxrQubOanbGtoRHRVFncg5Qyyt5ZED67fRlvQbea7kkhkkPexGsVItswhltLZFH7
tcYaRk5XIEcPVI8LcYAwDyEmz6q1woBlGBMJGY6qGzIqxoduUMU2ycRjxH2U1Ea2r3x/5VX0+ZVM
TCBkGSPFDG629OecpLeJ47SbXnvbsuu/oKsLYXlSr6CwLNtvYiI1kNuTj2zdkcLi4j34IBp+jNtc
83PT1hBaWTlmFk9nIiJlnzENXkiNNud43DYpG3eKkO+Xzcf2ccPPja4E46ST8/d5El61pUNRfQG/
fvzrus+bPqAZ/SpKaf46gTK6uY8TTd29apziqncXMcGPfgbZ2KZv6Rsoa9INq9Nw1xfZWlRhWxzD
wHNHeGMY58FxAl1CBboCB9W/RnZws9ctj2HeWezLyStb961oJkJOpNDe4zwjt7LiHG0TMOw66AGf
ouXsvblSpMcm7FX12HuqqlfCX4tBm0hHNpWQU0/T6o2LJFla0+ttLUBUhxTUfQvnv2LSFksz8Y4p
Qb4JFGjBkUNYZJvjxG5Ez1rIfpCVuM42ESNcYdHog0yvrt+irgz3o7+8HkNcwEXj/uANiLuv2m9T
dprlBP23fRYcSROirZsA195vCpIFK/thWyjDmuOZZlpGef3G0vC5B9HVAeLph0ZJd2WdbAMY9qwm
t+6FW/pHfwqfNYkgr9r7xd6NGrXyHlxemp9cqpHxEsmSZGJdLOu3Oiv0c0H4L5AwTANozcL6hnWT
v5dRN+2YqMaVWG/Z489GNKy8GhFFQuGneo+78BkUyf9OHh5XnMdPOapHSPVH14l+EBN4WFWzM41F
T486RvlLZwAH88gLt14zvl4+YLa5GAbfTbkqANWr3qE2D/GtGmX3sc35po6Ry5EgYth4IxSGLg9m
8S4m+pCOeZ1raJ/fSweQOnSvRpOznX1oi11nLialox4T1qlRZe9uUj+PIZTOIyhlXPnrDZOnruNq
1dbsHS0mzmacC+/oNCxfCQ5sa7M4mj+C37rqCJCMAAA0cthXBXqzX4s+rYfrTN2EGLJqytssUs5b
UFKKKxVZZRcc3wh21gDJFls3IYWg5xUAkdHoKAhyUDuC7fCgTcIcNHTVmRx3150iw+BVWQ11BlrL
I8CEdXUPXH7nwtqdmV/31jVBg+HoTdE4qOkY9voLLZbyQdTpw+Vfb1sk4waX40AG2lf0f1dTpYbb
vFc1QBnuBOTddWMYRi0R0eRNM/lHPHjZTpTp3y1xvwepLla8uuWwmnhBFhTIm3acHMOqVN0tXq1g
6/GrDNTSV83AxAtyl4HOs+j8I9dA+ULoSG9aVKO2c72a6fudxv/EjZtQwZy4QeODvuYo6ipiRzmW
o/6moqDWpzH2RgD7JhAOo4wrZdw8QRyyqr/rJguDeBsyqLlvJxm70V+JBDHDO8FbZax3A2DC+fcq
pvNMNm4sJ7qmpmxbcsM/5GPo4NPLRUrQrC4oGtCGvPP3l9fb9vXltH7wPkmH3ql0INWb66vH39AB
lM76lc20fXz5+4ePV5SMJRJ405FQF8mMapD5FoIzw5VRt4klJPnCscdd/7i0rQIITp8CFCFWiqO2
H0///PHOJKHZOXXVW5bn1baZGuJtkrQn1550wx/oyvGQoUnIkU1jQh/9XNHygNLcUvZtHKmqlU34
PFFPAsMn5GAtLeRY0XvAUNBiRORTHAWPHFnuTSXqBzEGjxH+0Mm1l5zF0Zm4wXhOPCanSR/TbkB6
ICI3Vd45d65S04ortWyNCRsUOh4C3hB99D1CDuEcuDtomrxctgjbzzdu+7bPw9jXLSJvLQBBA6LX
c6XayFpCmN0jol2VX1p24BM/ZIIA64LAt0zT9BM6axxoXheS3Vm++T/Svq23bZyL9hcJoCiJol5t
x07stE6bpG77QrTTVqKou0RJ1K8/S/lwgAynsg58XgpMBhDNy+Zl73XJpUjT6JSwSKrPgwdWYLVr
HBXpsykhjwm3+alm7hPc2/N+2EWapvR+aqZWvOikJX30IYxLbcY7v/JldYgkD91Pfeo5/nODM4ie
IRgh6mgjp8pwWBQg/Xo2jldPzk4rvAmGTRUkRWY20HJNfxYFjNXjrhnPOYPc8h76OoRsJpcZ+RmC
M2H+fYRWPgSL8XZsZ49hHZXRIfB6Ez73NYnbD9VUeCTdBlGaV58c3uXuRylkne3hMEvrPzxydfqD
ezQv7oQIgvbXAJ+jDAySdJLRtziANQ28YwQrfO8Qqdxn0QNRXk27lWfEQnzYYMkSKhdTFSfTPxkg
HdskjF5yEBKajriHECDrjVukv2LglDesq9dUfRaeLrb6ZJtwxjweTEgIUeI/KMqb5sGveva9Hrsp
6HdByMqouePMJQVSUwy54Oureyl0rDvU0FZ5zOqYHSXUtD4MAxyz6BDcJhFLbEAlEs7JQHL0q8wC
/pD3yfTR71oP4MBZffh6DxYAvMTWozRVa0IaSHokqbynJYofb8Bh0X/yWfDQAmofM36vvP7VMHc7
ExyzGPrr11v/n9zt36LW2k/LGZkIkpPzXZKJi2NikK5+CUeRONkd950hONRtm5V7lg+sPgn4b/ub
LFAFl5t+FOYpKGq/eYxUAyVmpxcw2gJLz5gdi/Ou3Q4jzNJfaRtO5hg3cdQ8MV2E8pSTCN1+HVJI
x6YHAyMqtSu7lk+v0uTpeMg7MPmhRyFH9U8Uj7Q4NklbYGjgVIVXlgCl1NkTHcZ9vEHyBctNDF7K
t0pT/I5pLILBu0vhhpP/IWDMpHImUY/RPR3DqPgkFAi3nwfoXQ0fFOvxjIBc22B+wrgPxIepQ7Hi
lSvdTF9rVAzMB561VfG7lRS7zjbu+BAEm6xJCggLpElVOGfTQA/3OaFB4H/2ahaDLtGlClrYABT4
26bo6HPeO5C4m0yn4i0jOXVfkmGU8kviqNZ9jAYIR75WMCwEwRRaQXQroF8lDgEzE+yLIcfR8QeG
f+sDxFM8tqvA3eJ3RQNc/iGIHaC+I1x5mm2hM51+DAmFp41GKQBchNZ1HuLWMeo3q+hUbVgpWn2m
TRV5jyUlPd/TrPTqQyH9IIaEYJtAeER51HfvR1pGzgY9CdqfqLn6ldqMSA+1dz32Nv6Q1qBafYj7
EJrixTRju6Ci24mDbktV/pmqsOfyzk+HvjlkLsoFTRFF6lEDb1lu4hY3brLtwhaEAwj154X4WdSG
BPAHHCbURyH3lfK9l0EPZdPlXPjtXSVGv5w2QwGjo5fQD7zgUzAAbM6BJEtN/9QnQYg8mZ9KjnFk
kxTFP3Wf41UiytCXG2jWRuFvA4x+/GkI0sA7mjhKf2IdaQC+dRwC8yskm7o9Vmfvtd/KRBf+JU3y
dDpAVyYctka0HfjgVRlVIw7TkvpgxESu2HnAAGY7wKCFuoMzASUHPgCv9yDh4DpnICLUNZGX6JrH
CRxT191kWdYptS3cxKmPjaHiPMItvN+KJO7rY8og/r8X0IwV24Yo8+wFpudfPVCMuh0bY+7sE6B7
2T2Smoi5vHSm8gKhbFrvCifO4x2P4Tt0V3jQbLof2iJr98wrm7KEaljl38Ut1H32tefEbKtYWKUP
Q1a2MOjrvG7atWlU6FMlge45sLLy6V3gGl6fskZWLyyOwAkq3Fj90+KwHj4hcQg5H/h5QzzwsYRL
GjuOsQr1MeQQkxs3ASFYwppOgLuEecWqDyUqb/EAJbaaJnJHRyeooWc61YB+ImtAPwvjlcOn0GUe
DNb8ItLIU0CjtdXbJPHJK2+AiHQ2YE/2YgQ/pY8cDElFxd4tHPYjE32ffQgDKqpXFVRBtEtrHemP
ZZ512TNkxXGi5z7oCues6kv6Eff6KXquyVikhxQ1h+Y7dPUq1W962HYNf2D5liUveTmY6YiaqBsA
wMiz4BDUcezcxRhgukuyxEsPWWlitoMxYImylecHwR1CiskjESkE1NrAi/khRuVR3Cu3YMVDMEFG
ZOvXQLr/iVTVOUcQBkOg9ivphMmmyaohOU4CXM0nHfppd1+UaVHJPXLBSfONOS3UIBzegwmRNZS/
iszrv055Ewq5gZRmK3a9KXS7A5wnGb/ia1C83PidRIJvjzItXmG7SEzZWgp24Si2AfVDKOBRHCfN
OZ8GlCJBOFUl2J+J+nP9qFr6/nz5ePf6qoHUKPKOOC9Km6Y75ZmLtUvHOhS3Za5sAH3ssrQdIKZ7
BmnZoHiWw07p6KB6HK08Thc0QYEh+XcXAE/NQtwk8hMB521DZ65OLOOLJFg1UfkIi9p7kMzzDbZV
vSmH8Jf09H0C9qwT8NuyZzbI3heK1Djox7PvIiGBLI6zgcFvvO30eGNSxZYorjWVrcOS6axlHL1i
X+fZDqePu5Z9nUfrLzcWW5wYh36UNTrtz2xEYhTKkVAIzviwy4muH0bVP19fbwsXac96MBPwLFM/
lvmJu1m38aPxlUP+uG6TX/N9DHxcZDj1x4KuwrwXXmqe9YIuYx2xFJnNGWzGIbCOPYN24AuAV7XG
01oaOuuyJ+lU0BHu1+dpAt40zIOd7DK9Tz29i4izlu1fyMXboHv4soAJm5Tji1/AWnIDBX8Gwgjh
h0E18ac4C3+NkFO4PksLu4KNwfc57AmTWukz77sStj4s8OkcvJx4a7oQCwvBht9DUJ173tCQIyHy
PBP14YZ58tUMUErK42yr0WnAXptVUuzCQrAB+WU3RX2rSX+uG5HeQaLFB7EcROx0XONuLWFH/gvL
V/Dn68LsxHI8OHRaiTsDOVQQPep9nASPNNBmVxtQ2rOEP2W4wK4UH5YGc57Hd7u48nLHZBHrP+L6
FuV7D+KINd8Ip6j8+7YsfZQ68dif8IaM/ehhFFA531Q+VPT5yg9YWjD2izHISkdALPsE98RBHYRn
RPLgJSGUuq+vyMWxtTYOuGjDZDkc3aPfAkooh4865E/apduBB49v7zk9ss0IQRd43q8VWJfG1do8
kDXsJ6ck2SnGIgUYPt2WAfRaaIR1w/LgxZ/4hzRCcxCN+3W9o0thbm8mVZTqzswjGbp4w/Uu3sQ5
TpRgw9LA/e7BhQK2lD1UOlZGdmHqbNh/GQvHrWPuolSiiNzGCYHzrlvA/WnlNbzUgHXFkKHTZ8hQ
6BeNLLIDtbWKIe3k0jXX26XvW7k4RcsYuWkzIbDxm0UD4X684NbA8gtL4K0+8C60aub7nRLMnAE8
SUK+qSmy69BoDVmUbEBv88cH6FOkUbAhkFsNvsqiynq40mqu1lDBCzuXLSLM08xAaSPsz0M7Ecgl
VdBebop+60a03F1fdUtNzGP7rpcD8YAc5NOAPDPcWvAcT4GqQfIgmJr+VxhBgWrlvrmwvG0N4Zy7
rq/dXJ/FyPkrcbrskedAnXfJWG6Ro8hObtj3K3fPpcasPYNOfT/GuZufdAUxTj0NHyG3e6rrHKr4
pnjqyzVl4qXhs/aJuM68glQ4W3haAb4HmWcxzLpVAJqs3DCX9r+3v7+bIQW3SBe8c3L055dyDJLG
LF7FGDkjv3Af98l9PTRyN6nogyuKFeGZhdCyOQS+yJG5isf6LADQMMBAO8rbJgYOlSsNzHvAX26d
tn4wYLdOUnJXnd6IbASa/PMMGbynUGdCwSxhj5VX6v31Vb7UHWunyKupJ34PlXpUy1i8VaWConjQ
N+G3699fuAja9IChZmkf1rI7g4Mw4Y0eaRECME51gMQCvLOF7PcFh8XrGh9haVXYhAHVgiUki0Kd
yq7p74X0f+sofAJ79aCmIt2UM14R10MYP8TjazOuVW+WBtLaLhhxqiQKNao3fjxRuWHQKgjK3dTg
4fz7+lguNWHdKHIV5Jz4GnNVd+0hDuFUNKZEHG77urUz+KC4ID9QYGFnEGaJe2SignjVN2rpt1vb
gayQ4a7HmJ0HYpIX6Ifrb2GC585tv926IQACDdRB1+PrvCYbEKCauymBaPINX2fwUf33SRAXOZZw
HGenPILS6IY6Dq1OSGCR+JahRwPWdWDQ7VT5kJM6SY2k7gZkYixcFRi5u96Bv+7F+L4V5IqoUDG3
7c9QReYvcSLr+mQQmXdO60dsZSeZP/affQuNzDvAu91YT3Ems9FPXhVuo6r2T8TFLXBmVUDh7DzJ
22BFaGju5fuGeOuAE9tjgxTEOanAqz4MJiMrY7XUjXkBv/s6gWowzOKn5DVn/CkO/VNdgYUJXawz
BDO/dSXw/LdNihXNMGkLWBNFKBBCVfGOBsO0Lccm2RQRRL5ua8IKaaab2k3rYDzTtnqUrP7ZZsUT
lgK75Z6MmbCDegDuG5zu/uzTIaxhnDeS+MGjSHivdOCvpwcasOKawJsnjjXt4DdYOXsViS9i7Mx+
MLMoy3o/FuLDRs3Lqa97VE/1WVLolpqp/UmRw36K4Iny+aaZsCHzc1UENT4/PfmNHMAuNVn8MyhH
b/pWTY6XPlxv5e9nH4tswHzpGchr0QaLF3nrLU1qsWkdmE7y2PkyONACynFf+TDQ8NcszxKl7c/r
Df91d0e7VuzXSYq3aFvJE5RH6hqSGgHq4CEKO2sPpr9eitCAFfNcoHJCtIhfcx/kDOX0XwfcVGf9
ptqlv+shyWGVfJPDLBqztgARO7ILlSpeVOCfOObqLozgHnR9qJbWmhX2mohYpmZAUjGuvrSo7W0o
ST8XYlWoaWkurKAvBepqbu7Hr1rDvFplg7cD/34NVbX0862Q101cRW5b92fYm3SbWuC5ZTIItqHS
FKxcgJc6YAW9jysv1GaD6bXVYQSuTEyCj6Yf+ev1CVj4vI2oZ30bukUxdmde8upCYjLlGxRub7PN
YJENpQcQLtVx38evkmXjycB+DKwJHq08ehZ2RFsn2G+9vi+yVAOpCFGxL3Qc4JjuUqiSUlDi+B7/
C9IE10dqqS0rquPItF7qmemVI+Gzo2labqgLmQggrviu824jgWDE5rX27sjVThdi0v0Btzfyp1QQ
sfOAVlk5oxYWbGgFMwfkIWc5H85jmYz3Tt97G4nH1CXycaxfH6elJqyQHhLsEaMjp9eaTQaJbp+e
cEw9u7AGW7kgLrVgxXSbwesxY8H4Al8DQEYV1ILNfe5X4bdO0ISu5Ab+jhDBRFjBHaOuStpKm1cD
xmO81QCkmTs2tlpslIFLzj5HQVQdKmeU48Fv8okcyxHKQDvfqcrhHjAIlNMDEbPk7vrILsWqtRXA
kS5xUdbXZ1zC4q3MUNh1wCJZmbeFQ8VG14sowaMaBeoX6pX1nsfBURGkwAcx/Rkq8JwgQpnU0ltp
bWEObah9G4DlWuQO+mKm8L7uCHjyWnT8tRo1ACzXB2ypS9ZNX+ix9wIPXZI10jsqq56k/PR2g21V
WmyNQr0PJKJwd725pT5ZO4RoqkIAZdGcYTRV3EkDBS2lnfbBA3d3ZekvbEI2Cl/kXgl/mC4+qRB+
TbAf/U4atAA+tLtJK0gPXu/JwkqzofjMczRUiVDegbov2bQtkAfVfLjd9nVrh2hhP4ZKfDIesWkH
cJRT2VMAYdfv17++NETW7mDCou5rjutrq3VygCt3tKGJ6GAhMdJPELJboxsvjZG1PZh6rCHsWPZn
1aOqDDdusuu91RlY6oUV61DmZNrlxDkSVsBJHvQqDo71ITYwAf9/KH4uRIiNxK8dYUpe9+Nx6FGX
nnUL/Yjfc2ym23nTBpDyp6PMj+szsxAfNiqfFVQnUWBwWrfQ7MJzidz5+Zx6qqY17urCe9UG5ZdQ
Ruw9N9HnIUrDHexufkVlCMWETHpb5KDUJiLgGV/vzsIU2Sq+xnSm8zPkEZQvZ/2UHEo2CYTye5jG
bBswAaoCfs3KY0/X21tYcME8rO8uBkZrBxoHsJsHPdE76Epnlw4qqis7y9LX57+/+7qMU6eHEBWy
xXP6uIU9CQAx05/rP31pqOyInxoXOHWBlEtUNFuRdwG8ALGfzJf9EDD1u+vNLC0wK/QF7NnyyTQu
sDC981DnbMdL6LoPLgp/11tY6ogV9LHLHZoZ4QLHAdFmo8i0fXtJ8mIMTtFYr5VLly4fNt4e/hYG
+juFORoWfJcYLDDkocIKlwIJyIpoyKEmHb2nhYc0teM/OkBm3cpEZpGNvq9VkanCUIIqTPY5L2W9
b2I3W5mmv1bM8PF5M3q31FCjatKJu4Cm1uUBHhd8N4TlQbZeuDFRDCFiV3xD/nK//iJfSgXYcr0m
rAWa5BjO2D28ebL47ll27YOKgkfWot4zi/H7uv8E8NYa23phsdjIfA1uZ18B0HI0KaqzeY/0MTgH
zqkLcw14nmQriY6FZW9jz004+JCGIOSsyzDcwAdgR+exBKt0d9Oqt4Hmio1scEs0IGihkcREck7B
rnAfxsU/k8jb/fVmFjZv39oleIQjJ46n/7sFdXBBkb7/QjLc1UInuXdGz/l2vamF3c6GmKueFtRr
NDkjuew9MmaSz1WLq871r7/J7f0l+2uDywfI+kPXqAlfAMh1p3KnO9VXuxRAC5gxZEX9vYZLl76H
U3JcftVN59efRUDgBLYrjM5I9uCRLmL8DmQyz3mGdS7xP3JmaA4RLoiAkD89HnEFaLYpZ02zjVoa
93QD55oyIUDQeTA/v+0m6Fv3EAALvTRjNah6UzHGGwWQsEQtdlgTT16YCBu+SASQUWNR0XNeBY3Z
+0Pfxi8ZL8t4pVyxEBy2BLAuvCR1hQBJws0+xzP/b0j7T2O3KmW11MC8mt/tZnHFyOSljTgCZED2
QD3Dao3peBPybo2QuTRI8wbzrgk8czkypWQ6tx0FPYAPzrci4Mla7n3p83PP3n2+jhwhtVsE50FA
cw1+F/yPO4z0/nowLOz2Ni4Rjuazg5AKzq0KTjMmB8eJt8kbYJeBy3agrPDiYUV3GrCM6y0uzYi1
j6gxGv9H6MsDYAbopJ81CZOnyGnYyqJ6A3f8JcBtlKLgTg2sOzA/Ja5l+YGlFKbyygFOdsepSNRH
UqXyWAE2brawXiv4fQpUtfMReDz23e9ip3opHZOrr7UYav2lLaJi+CpR+6g/ePkweTc+s21wo5kg
FTZ0vvjoEegbXKbGMFD0SwdI+X+qiXZ8TbNzaQ1Z+wRkBkiWVEQcYchi/pEgIKnNMPXpCo1yYUpt
bCPcdoOYgNF7pp6sPg9V9ZRDNWavEpOtLNOFDtiIRgnHctyrob1CnH78WSeRQzdJjsToTWvSRjOK
CXSMMvOqs+EqPpEGGT1ZV/IxnKBpcVsT1i7BhnBqfCjA/u8aUOvyBDcT//7/owVro+BjL6umpDXk
RMyrQG5yr6TxDhVAJi+39WGenXdbkeR95dDYrc5MIHTBKf6kYIpyB3bgGvVqaSXZmwPtZpNyUp6R
LKZ3eYc9wcdDews9P28lc7hw76PWM6ScmtzPoMZ6jvuo2pYGH84lCza+y56TkqjX62O1tGKttwjh
IgaIqHXPQpj4gesRJ3MGg4aVqVjqhRXRYFIw4KINPfthw+94mJqtH2uyD3lBdsXsl3i9Gwu3Phte
KHvXYSEM40HDnRSYa/iwRsEOuNt8+tF3lXno+tXDaGH2bWnh2u/zofIizH4xZQ/E1d6D5Disewhl
rFz+FqbFte4DwGERrUTWnAfwSDwwZJwQlYKwbVemfSFlY+MNjSNFY7IMChAF3HVypcNv4Gd9Z13A
9lFdfhnTgR0TB1y26/Oz1J95KN+FpBFx4EnXYOeajHyEpBPeMiGqK5fbPj83++7zudFw6zGiOpdM
nvHshS0eKs7Xv72whG0soVRdK0yPl16sMrUniqSAk/T+Zzys+V2Yq9W0wNKysiJ+GNMoLtrYPde8
z8odeIZZeNc20uUw+ZvlOW7rjxXxfuRkuEpJejZEA+4LNao6hAh32xF/H/RTsOIMuTTjVuT7JMpG
QOHdcyly/WeIRw8MSiLJykm7MFg2ZrANeiQxPUgWmBRPGB3l7EcXYt4rxdqV68LCnmKjBn0dknKo
sHfxABfMBulFOQfE/CIO5/+qFHLz1+dkqTdWuItwgFIY+B1Yu3jV8zkNHGBipknEK+O1MB02aND3
i6YiKHK9aWDxRIuzZ/DP9Z+/9HEruv08T/WYQyIqll5j7kiSx7/SqE7yleFZ+v7893fh7cMtOKsb
TDaE+PpP8FCg3yDJuJZJWhp86zD3J+G1hZN7ZwkZ8YPoXel9SWkahTun8mR/uG2MrOiGTjQ1Joii
o0xI+lNljQGNlNfNSoV/abFaUU2GDusnCfAELnCO164LMRxTxuFeDFNKd1CFze7T3mmb/W3dscI7
L4qpYbjtAItckK8ibka2DaB9v1aj+vuUcxsgCKE5P689intJ0uUfydCM6T4plb+G6/n7rs5tfCCt
YYyX0cr7XxkB5OgXzsfhdX5ETuCK33SJ4zZKsOzEAK504p3ByQGGQDXFSI8wZnR/R7Gh94FKs+Hl
lgnhNlZwMHyWj+jSC/QkIXA32w2LMFkrU/w9RrgNEKSOgaJwWWI3l377o3Vo/ttkvr5LMtXcXe/A
31cwj+wgd2qkA0VbQAbYYdUJKgKevhMhOD6/JWhFBZhGMvHobmwhxb+WlFxaZlbsc6+foEpL3LMq
q3KfVzRtN4HD+Z/rfVoaNivoacOGuB4g0vaW84QbRXnqY3kPynV9UxxCoeTfW6MoOlOq2JUXwZMQ
AG1UxL2tTlKnXtl7l7pgBbrui07kvMcp2EEjc1BOfE87p9p0dZ2unE0LsWhjBYciA5M5c3H6oUwx
DHBrj0rz4IfiWwUNvZv2X27DBVuA/JOeDNOZo4II5oTneCjklYVpdtfnemH92kBBqmlYQAFKXt5u
JEPaeo/zldrPUWx1AxSrIHK3RjlZmBQbHFiWrMscAjLSm5qVgeDQW35bZ/5N9W9ugwOhO5HUBWj/
Z+41/Vv2y7gD3VeohkHwTqxcRReiz0YF5oma0kQ5WFuhNg8iYZPYZGUcrUE3lr5vRTds4kRcqlkD
Jkqij9KU+hkGXnxlwpe+bgV36bhcNFqlFxOJ4aAk6Et7SEhAT+L6glr6vhXadZkkGTQYsDfRtNCv
uoJlRrvNWBfrr7e1YMU2jWRfhrg5XGLk9I51PsH4uFKk/Of65xfi2oYFQiwmC2kSTWcPisR3Uz3+
GEgHJwu8mg8BmL+3rSIbHdimqB41TeaeTV4bti991jcfYBQAuNX1fixMhA0QbAsXCvNO1V0gHcdP
jNHmU+rfCPjhtryuhBM0Uv1Be2nzfPzi+8gm0LEMtllXrdxCFnYLGwwo69yNfFw74TAKvWnd8qcB
/uuHMGRr7M6lFuaRe3dBp33mx1TX/FhWbXVX18U3yOc3dx5fW6lLDViRDCkhzlUomovIHHcnSrqN
R7gvohh22/EQWsE8JI0QnFf6ggoC/CRK2UcaukMkerq+hpY6YAWz0TJMe480F01deo+kwSMvyuwR
Yuy/rzfAMdT/LSbw0Irlgaf1QPsWDSBZ9OCXNEg+Dn0WJC8wT4CKTR4YEr7yUTnFIWnIWiLJnTvw
l3b/g/hLnL7JCk/9oP5UwOWHAf53rhOp+vZAIrwHa3DfBwfen1WTstbbd6Gr/R/cz4cRgPaWEH4K
YEDRrVH+F0baBgXSahhhxePqCzRx2LCBsnf2GYJA4ns11TdR/Bhn8x3g3XrnEF+G3ZFLznCsr0HQ
lSzV24K67o/rk7mw47B5R333/WHMmhrKTP3Fn8r2CfprI1xNRW3aleTMwl3FRgCaPneTpibyO0SA
ZHIss95U7AhltKBtNwnNW/roioD6Zi+g8gXRv9u6ZW0Tuk866ktfX1oYYIBUJqAdGnus81dOgqWp
t3YJxgr8aEgYnxWyvmoo2r0jyB8szvi227atyitdB15gkV//iHOdfe4ap3iFm9UaOHzp51t7hIwq
SJtFY3dhPpd8b9wQelSscMiXql010Vmaemuf8LWBylMj8ks940t7ZBz3Ggr4Bkn/fdmAIy1LOGBe
n++FDtnAwFZEeHirKDwSL1G7ekDJdpDAYYxiNXO2ECk2HJCyEbzuUJRn2bR9cNcmZZMe4XZwY+aa
22BADgGrLg1IfiFt1B6NFNnHzl19vi1ckf4D/3M4/DohwXWBFgr37hV8ItVHv8h58IFJR/0aKdwQ
Vhbv0mzMf3+3qZRQzepJJruLGMcMgnSoWMSkHTcefBBuu2kEdoCXbldXk24vtQCIiIOLc8CaSraj
Rpnv+ppaWL+20C4PQ5BF1XyQdnLKP9Aa9cQXKJZBEZU0Vd5+AUNPJcitgUSH58T1RpdWmXU74D3k
I1OoIl5SloqHrPLg2VPzL9c/vrQGrLBvcSyVBuotlzaevIea6Odhjko5Qco0TFad+paasQJfBh0U
EWSSX+KOQh2VeJDf2vo+v+/S4ltgkvq2NfAf1N+QQNwjpuWl9mf3Z6Xjh6AZJ8i/3ViA4zb2r26z
zs08t/hfrgv6amTzxvMMMqRvrk/KQrDYWD/U791RdrK4KNwn2MZHsvOVeyKSm9afDZuvt7IwJza4
b3BUwZSrm8vbzRwmPHulHPlQx9WwiWR3G9eF29g+HOBwZBJdcfFlGe9bgrcLLMeLTbSOVluIEBvd
59cG+UEl6ouhgfkWlyOMKBy1luVamg3rYCe9GTIdFAW2rkbiAelOm9KHW1kAO8uVs2qpA1aIE9qB
TdKq6qJgKgTT+sJAfN3zyY0JbRvNxyri4sVCyosZB/ZIShHdM5avbCFL42PFtqFhVOUexei3APk6
c8lwokDa/T8YZi80YWPsxGg8aIFJvMAa0GCwQQ17BfX9HZy91jJoC1Ngo+zkaIoAblvVxXc4/aR8
6H+UvqIr5bylr1t3dhFUueymtriQnOEhUAsnODB4VI1312N56ftzjL87Xn3pMbfA1epCHdTOWe65
Pxt1Y4Wb29p/sask7Vy/vAwsc4uN6AAP3XRRA53G6z9/YSuyEXYqw2GdRya95ALZLOMAK6OjOryn
Q/1hioYbk1q2ACDMPpIhQlL87JfQunKjZhfdnOO1AXXQHC/DVk3qggx1ez8kXUM2wMogq3XbGFkn
NekShh1b1ec6Kk+Dk3ablg8/mrR8Gmfz5OuNLFxwPCuWKfOHqGzL/KKSVNznc56s7arqTijUW0Ie
fG4ypfbX21qYdBsRp4pAjiEf08uboUMbR7+ITswx7eT57WVwvZWFreM/qDidI5UJ+WOk3iH1aBwH
srYg0vcgIgNIsQYCXmrFim9GYFKEMhUWcABt56EOh12JI3xTMSDNr3dkIcRtcT+ucAuACWV6kbFX
u/vB4S4QFEiU3+QdxLgt7Rd3bZKN7lSDDQQSGOTLH5u+6ld+/dJkz716t0GR3JtclTN1MSVEDCgO
/w9yZn7IONMb1NSC5+uj9HesLqfev9uBSfbkQJebPedybLJt3kL7Jncg3BM7uBRUoUi3OvXa+zJN
zknDXq63uhA2Nl4OxdvRqIjg6WEKuZeoKpyGDgDJt3eOqRzzCem3aSVGlxaCtRFQBt21bJT5Dz31
4T3p8+puLMtspStLX7d2gBxmWOVYkvQC1IwfbKECAUqYoIQHt/18Gy3HDfR3FK+zi/FUXZyhzUfE
Q9T7EAe/aTJshBwJ4FMlWJ5fOE7Ag8J2gv1RwQ4cDtPhGP3KZq3K600tDJaNlNMlBKCh9Yq6t+ON
38FvaLd+RG7NydhAORTTsZI1bY5ClF9kWkOM3kchrKv6bIV4s9SBeT97F5Zy1GHhQiD7KNrqNMSg
MgZIxqzM9EJUuHOj7z4O5mABEWTqXgAgnTYqTpvokUgwsj0oCk28iI4p7cVtHCJ4Df+7NTMNde+o
JMMdIhl6SFn0/lfYsPMTTBeS37fNN/13GwAyxWEepfJS4oEPicKeGvgHT+24UvlcOEbe8tzvRozW
ZR4iJ9ojNuAjz+r+Y5vCeT00kBW5rQdWeMM6aUQHVHOMHTf7xpLSh+dvp/Lbcrs2Mg6FCyS+VTlc
tJLlwRj2UhK450EjutnmCia/fam6lbW7MFg2RA4y9dXYiz6/yExM0w+imzB/4LwN5POYtl3286YR
I/bR7jUZNy6rj7D2PUt3MFCFX/XgWurDfFy+m/CcekhM9oZc6hoANl4nh0xlnxuJFMxtv35u+F0D
7eQM4zCE8YUYXkxgNPjUFScCJaZhBUCx1AUryrmbUx2LqL/IzoTf4OzW70xdQ8q/B5rweieWmrBC
mxkkWfHMnJ6BafqgIU20HwvUbwp4MK+0sLAPEvrvYQIJdWxioJLn95lO731MTD47Iehv13uwsBUS
68wGZLuFmlqsfpRh9CsZgkc+y3/nrvvLpf2zO6uwXG9oqSNWfJeJiU3YdOriJzAx/VzmigIekGY6
/3O9gb/PRWhj46DaBI9y2k7PgzN8Qp0o27ZuMew7JKlWqEl/70Joo+MEzY0PNmByaVF0OtY6YP22
omF4G7wdyq7/nmsYsbGQi7G/1KnM0AVPfQH3+MZDO/wPFk5PJgnKzjznNWyMaIHrE8wg00NE9BoC
Z2mErKCuE0Ng6cPMc8wnRbc+kcY9ernbs5WYXmpg/vu7XaPWI4E9MRqQZQa9YU0gfGlulJkLbf95
4VWO2xXdeBFe+X84+67eyHmm2V8kgAqUqFtNcFjbm8favRGeTYoURVGJ+vWnxi8O4OWaow9zawPi
MHSz2V1dVcgd6aO4T/Dcvw4bE8WGMSs/ByXuEuTPvAHLNHpwxnK9KYopuq6UGJm4NyIdUsXgBvoc
ouHtia958AtxDv99nYUZJqyDJhJ87PVnaCiuOwbdrz1XuZ/4Hh7il4ew7K8JehNEC6/ri/xZeE5X
7WTYjUdvGa50p5GJd0MihEBQcR6fMg4/zR0F1l6yqRRrcUEm2A3Kwy4BtmB8UkX2GDbReChldESs
qXeXl+ftR2RkItx4hJfVGEbDUylrlYAwgd2BxVHJpGMLP4h4/EgVRPxEHb+HZHRebgx7vvT/RTMg
m/K31fFRQ6fFyd3nEHRFidfpZi9F178TcfWFNhnZqJHYNt8wboiEuRXsAiHBuaioRI6UHvDh4Y/L
i2fbHeOyzuZWQtZOF2ku/fFG5PNHVk5qx1R2ujyA7fcb5g0q8qxDAjXEs+Ic0bBuiqI7KJOM61Ux
U8SMy1rmghKwHGTPddSFweOIFq78v1j2TGy4V9sSmRY+e8WS+zhfL1KUGvX85CVumqDrtDEHyxD/
wN/6CcTjndbPuQyB85/9sXcO0KEQHk96mW8ifyxn1sS/8cYP3LaL1ucZiYMbWXTfynoVHwCw+Qqi
yq0e/rfDp8gEwY1LU7k6mIs0nChvd3lYurscPHPfgl4FB/CIyLsaQcl1BmKC4hggNzGKOxnup6H+
XtJmKpJpqtebq86viYgb0UjrNEWA668boE6h0ewx7KsWOguXv2/besO+s7ZznEJ2RcqZ/4yiK1K4
sZCfq4HTDQu0jWCYuAthkZkNdHxas17SfdCNYfZjzpQT7wge+f2vyxOxGLoJi2OEuAGo7fOUkC6U
n0svktW3ZoYs54aR2AYwDN0TwzIjC1ykXpSrfe5WZO+OW+A0m2UYRi77qK1wpebPOmy/yW78IVqU
PoO4CQA826RDtEzBRMCVaz+UTd87J5Wryj8IVHCnXeSiDXF/eRPehvZFJqItIHAg65hlnwPl/imh
pHVESvDhXLoHxvUWkt386Ab9xtG1zcYIzXWVNQMnlf/MHFA4jXnwe3E2CZptHz9v1KugtnalGxVu
6z/nk7v+gs6Puq+dbAvgYvv62VZefZ1kKEVKVwxPnEfsK7DNg79rqwzafdftw3ncV98X6KpCAbcu
wLoADpa6pPfc6ZN8QWZoxIvm0IJeZmqgynV5OIuJh4aJh25OY5TtvWel+JBgS2YwnYFEr4KA4XVu
1sSzqabz6l4MxRcwxdX3kJ5x7noN0q7rJmDYds1F3kzoiEjLvhG3XgZxQT+DJjlby620hMXCQ8PC
85pGLfW1c8qrqX8Qfjbvs3hebnU/ZzcR22L6sWyFCWQDAePYyHwInksH3KfgfuboeRND2CaOT1l6
ebksN6wJZctKjhaLtQCaSTTlgYDMOKGzR4/rML1bZH7jTtlWdG1ZNhPUVo/BMk8zdgb6uxAZrKZq
V0IF+MahZbVzu017t62bYe+BAhy4yUQJLVZF91pn4wFSk/o+joNflxfNNsL5769sEvqL4JTyzgqR
Co8A5kTz+2mBLM8aNOuH64YwzJ4L4vRoD6XPXoUK8M0MZZJxp2W7dLuqWbda2G1bYlg7BHEywLLc
Iu0lbw4+TsP+LL1CIVW+i1Cx2Yh8bOtlRO6AywG1WqgyhaBoeQA+m72DTvAnvOW22GIsNGkRNcze
a+JOgjMH96GaUs9DAr3L50cWoxIkoNOZyNGhd23u/nFzjz8OCl3blzfK4v9NujvwEseUNPX0BD1h
71hm6AlHamtLRMby9X9wbVW/5tDZq1I5A8AD1dBpX1WD3F/+7RYyoMjEtPExnMt4Ju39S4cDaFjA
a9nX/re1J/57tMiV9wH0QxqoyWl5l41gWmZgPv2PFGDUy2mDZjNVNV/cOfyi1hadenHuXIfLiUws
3By77rgWbvjs4WHRJbgl0HI/4E2z5cVtS2u4iXIYwgYNrMMTJIjPzHq+OyVuBLj4dQfDxL9xWuRi
ivsy5RgoStTqr4mMOmjWXt48S4Bmgt/CBq1rRel7z3kD9q7cL9wdGNWmvWzA4wXG1V+jGw07PJGK
DSu2LZjhLNwyH3w2VVXa8Yqi/OWPbX1kHL2sGzOy3EX/UNsRNvZTHiD9ArmnJKPj57xq1Yca3Iat
jvL9GkOg7vLi2eZiuAsSyQZqyG6VkgZnPsoLtFKUwMNu+SPb940QYURacGZL5JwYFzdBQKen1cni
j1f9eBMVpxTauuOyG58Cx/VvpmhMX5bnuo+fj9uruy2oKqVztnjPKOCC2g5w0FaJ66pSkamYWzdi
driGTZDJgaY7iz6MnXA26oKWNf9HLDfnAnoDMAgF2p0kn6EbVC35Vu++5Q4zsXAl0rGgcorpY740
rfiTx7RmLmS/S7fWx6XuETpd5zhMUNzA6pJ3ceb/R85ay7QoEPEppwcl+3U7bNhxBsfUC9V4zzWo
y7/L6uxS3cXhW7/fElT8A4hjIOMTMd5bgkFb8hbC3YN/CN11He4GJ6qrfTGzfLlyMoYhl+CsQ5qx
db5CJ9wDC0jTLett7HW1t7+8WrbIwoTGjZWi3hou+lGF7vCznIX0eaJAL6WROl9jMe1kGcOrs4H5
OQKNDrwSzr5GDrGad1NbRVvu0XICTdxcFmspwDLpPvMeyhF79OmM90sz0HkXZ6G3Qelh2TwTNjfO
AR9KrCk6Bd0wycu5cA8zSpjg5gwoZOw1Uf11W2cSyynClzDWsftcxjyIHoIKtY+DXqZ1K69ucQgm
ci5gflPwqnFO3tCqZZ85gE1VssvI8fLRsG3I+e+vXGWedyXoRIM6JS4ErJTXt/dDHzloRfWu63GF
0s7fQwQh6ZHSgdgXC132SPw2zN9P2bCMSb/qkW6ccdtCGR6hGYEg9mhUp9kYqONZG+Tg+MWWPIPt
697fcyAQHUHdqQdjpMdJllTRCuhfJOProC2RZ7gAr4x9MH8KnCM3YPO7cGr86iafR2dLpNQ2AeMy
Z57wgizwxX3gzv5DKQLx6f/wXLXEcSYuDkioLlQlQygStOJIO/Q/RnxoD9mZZlzIZnkALjNIYm+r
addybE2cXF7RuA6nJftKxqEvISDKaZlo3yX0o4NWsy1YqW2Yc5T3yjpE1pRZ4SuBSlMkvkMXhj3m
IPh9yHM3++8qAzRxctWqc2zGUqVOHoCWdIyam/xFB6jqqw2WKYs//EegVoIWRrplk5YLEJ6aI6sO
DQC5l/DDTYEOo+tmcj56rxZLE1n2QSCbVK143fUNb/cla76Nq3vtCIaNQ2S3Zlx2VdoM2tlla/3J
91i4W+f6y3VTMMwcDUBsyKOpSt2SBeP9CrpWsQsdNJ0cQojqLBtO17YhhrVDkDBu3CEU94CLzO/y
ji+HEHKI7zIUDA4y3JKHtZ1ew+ZxvXeqDOMq9Qhp7/hYkcMEweDb3B22gmHLTEzMnFNptw5cp04Z
9Z2d7OpsV00TOPgm/0/c91vE/5aZmHA5z1ujpZjWJmVV6U1wv3CPO5C7N+860jifLm++xUWaYDm5
ypIsXoY8hQf9Ah2On5XHiusSxiaNnBd4aEpw+ugh110/dAkUnIH1gyDe6m45K9vvPy/eK/vjaNUf
c2fAHRWrwU+aoaddAl5CtYWJtXh5Yhg4ElHoGPZW/vTCFTqyD2cxYDEXt6LJvr3Q9fiuU2x4E9ts
DFuvA4AJlk7xJ68ZGKDcef7el8FWmdR2oAxDXwbHDUAWwNN4bYbbshnLB290n5nb/bh8mGwDGCbe
Ous6g8qYpy4pnju+Qh/iHFYJMm+1ZVkyDcSwbm+C8HjWBjwFgOqmH4EBY91wV5EvMwLRvtikP397
HAhf/n2shpm3cdcKnuJtsPwHKgW2g2bQtGsW7T2LHPzAtSr6q3Ydeod/D8aImwtg3HnaN9DBTPzK
dX6XdeVsON63dwWqYn9/Xnk68oMYaxY481cwkDb7hdSfelAH7C9vu22xzn7ylQ0SPfpLHPT+f6xH
ERBosQcwx4td40q1i/MvoDTbQn1a3nShySwno8ojYxBkJ+mjYREIYoEm2Ib7kCQFE1SChFr0s68q
qhOKDAIIfQExd5MOGtSXp/q2gUJI5O+paoeObbbm45P22HiYh8l/79K1/nr567adMsxfhLTiee7w
dA14m0TNUCbQ9tLJSN1446zZhjB8gMqAjo76bHwKx2DeaQo5ijzKb1vGtrqUbUtkOAG+gk6hD6s2
FSgVfhRQpZyDKT9dXiHbxw37D5rYAZdZXj95muR45/Jxdn1IYbkheq2vGsKE2kVlRYq2YDwdUSr/
XVQ8vAcwZotL5eXR/y9mLDSRdhnr1rmJJPkPkFxf7B2vj1eVxBNbmU7YwgKRDhDVUChGi7oVXtIV
5RgeKk7zaT+iBt4Xx7AHh390B84vWc8PyPIF9A+P+wDJ3cad++K59DyfQnaOhOXHyOk9eRa2gbxj
pVqdQAqgyunNhOCuWW9wjlfSJCUhfl2Drg1dGXLnZS3gnYmgvuu1n5p2QGPhzzxkMij2162y4ZS4
Vs4yFzFP9YDsDw2VPvBxS+z37QANjDt/W2npTIAgF2t7EiBp2oGl0QVlCeKEpIFcwE2n4s2UmcWc
TARg1nA6xGg7Pmk//IJgJEpyOR2dXG5Veiy+1SS90wzyYqJSzbc853oXFtw5zm7dlUjorODzd0P1
sxMgTbi8K7aFMxxQoLs470glTnKiv4GK/p5Njcp3g98/QmgCVNaXh7FYMTOckKAqanUo6xP3WHUA
a3KYLB16C6/7uuGAyBrRWI28Oc0avr+OxfLdAU5hw0fbNsTwQKQhfojqmzgFL1zoRP3Iytj9AXm5
4HC22H3UBd7Pq2ZiYgJDdCs5Q7zyNF/mMULOcOJnCLPS12WpgKL/21A8eJo4c/3qFDBQVBMfgWyG
xu4k1ptHymIhJhKwrAa3rPw2fnipDaFO9MTKot07UFfa2G/bCIa1Bw3zZLAQntJIj8eoot5tINpp
N4lN1j3Lgf0HARgN0RpPZfxQ59mtN+HB2oRoRr+8y5YTFZ0HfRU+Bbh6kWjJu5N3JtyrJf1EPIcv
SVYLZ7eGAEmvI7rTr7O9yDBxWXtRAdZz8hhSkpFPHqCy+sAcZxKHy9Ox+BATBKh5B9LJfuxOpeO+
R429EUk5N1nSyvljM9ErCwjhP1q56O5iTuazB1Go9cOsmCiTiGTTBrLNdqoMOy8H6g0gWBInDy/6
w4xmGXD5I7nDt0hTLWfKBAKGrtC+9vr6BJwA6IrnMfQkOtWyrRyb7fumbct+zealrE8SrX0ftGzK
aFf1YNDbOLaWBTJZ7dCt6TddELencIB6WDiDvocrPFoauMTLJ8k2A9Owu6JwB1LEDzMkVd+RFhpU
fjv5G3ed7evneb0yO5XXDu/9cwQS+VmXRGgMGBKPLvOGHdi+f/77q+8LURI6ZX11YkGM56NcwNyz
QzMn2Uhw2r5vGHLUeEqsjstTX8ufIfFj9D00G12hFhs2kX5ZA9FXcDyJEzo25W1OnTt0tYiDu/pP
IduCJdgOkHFPs8CpZ0p4e5Iz45/HYq0/BkF/Rm6zX9cdIMOGgykE3XWRt6jzSHYIqqZ7muZa3lz+
+tuZodCE+bGxQ2bWbYLHkhalk3j5wOJ7/G1t95muIYdydF2Q3hxCOvfzNw/QdHIdOUNogv+CGOps
ebeINOdIOA9efIS2+rSHmNS0c9gm2MKyQybwL1Sq56A8Dx5J7DXfoCB1x+Ta/ernzTyL5RCbjHYZ
yCo1pBqKU4DsSgztarUsD37As+s0tkJTwXbk8VD6dApOoHwYg0NdFzHbCdZvlZhsS2RYuYbUuseG
SKSlg/f0rHFbS7917tZsU7zEYowmh11Z5w7apWVxAlkNOcgJeEuPEvUYSfGhDaqtBhTbVhhBObhp
zm2DfnHKQ9XeS5+S+7hFZHvZWGzrZBi7Ruum086h/4hmOchATPN8ZCTWTdI27Ua0bImjTECfclda
imUS6UyhKSgjT96RuZO3IlPiu0PqL7QH9dvl6Vhs34T3Ma+WmlVT/OAx8e4cFMpOvBu1dHaArxTJ
4oyfI7cWx8ujWbbGRPvN1VJnrXDLkwQoQd9K5Cbn/yB/ENcbHbzntOYbSQkTs+flLeUqDN1THce/
vPKjiOiD6NvpdsTLs6/RuY0/ROHmkbZNyLzZg3roB5oHJ86G6vYlPGT1usW3YjEYE8Cn16rmUUxE
KqIOrXJhEPx2Z7nexC7zHrxg3LgkLUf6HxyfhF4cqFDaVFHfWw4d0DkH58zKncmW1dc9bkyBWmhn
ANIrK3pSXHCQlRTKXfbwZVNx8Bsn4LfXnTDD+OsIpKgDdekJd5kCErFzb6p19feXv26xTJPNzosl
x2JpcRLz1N6P6OD5EMruNKNa8K1krnp01ysl0sN/1GPDyIfw8lTcg2Z5PrA+7h6BwVo/eEtWfefZ
xL5enpPlCJtYvnzU6AnjSpxQcIS0F2Q3G7ULwXeQbyyaxSZNfrucw1sWY+yeMic6BpBBTDhEnsK2
fxRVe8M8uJmz6lPVBVdV60IT4yfdSbaKrv5JrAHS6gFDsvvjCszKcN0hM3F+2pV1uXgjPTG9kBTX
ZDUl4PzV3oZTthikifTLa7YESILSk54zDj6vVcdVoodYLodKz3qrHcI2zPlEvArsPbRQAn5fdacM
HZvQSG/k8azw5o9Xcm+FJu1dTYnmooa96ECDHLCtUeaaouVzRqAaviybqrUWR2kC/qCIVi5d33T/
w0iMofiG3pX1thXFCO2W+ttlS7GNYlz9rHF66jWMIhtb1z95BQczV1H1Zyx7b1eNWzAGm70YwT4+
Oa9t47knnoffz8p+bIofa1gHB2JSEP/dkDef0Km/cWVaToEJ6gtdNHN0NEa2PlvorgqITlQd/XIo
+XN52SwOxgT0CWgKU8gnuScFBZqHsJ3554JKZysPZPv9Z1/96hTzUfXVNIguVWWRP3plsNy1Xc/f
o7Nnq/xvG+J8IF4NoaiT9ULX4Uk7qv4eTnl4w50Gylbo69gikbIcLpMDr4xBUa6LpU1z0F08xxUJ
vrzwkodzPf/w4UI3HnuW02Xi+TIohqBFYiQn4ebfS9K9NPNpOLRj2QOxjzCJtexxyABouW77jee9
LP0o8CnyzB6lcbP3qsbl906FnMVGZGE7X8aVP0dCkTLWbRoiC6LfCbQ4gFiipLx+vm4Ght0DOaQ7
GTfhKdTggM1yMKhW45V9tKFnmDvIQEWvGCgqFMWVWy5SH5tz6/Tl3245Via2j3ABiVbCu1SUs/dU
MsLfN14IEQIQMSTt0n68PIx7Xuw3Am8T0he2fhihfN2lJG5/QlHww7zwu7lesj1rxAci9X9zA9pc
dJXdSIBBWFx8jyr89/LwtlkaPkD7NB+hmC1STRZ9LMvuIaRyukdi4wiKkCsLwibYb556VGmLrrw/
91Vno7rLIZ6ysU+WQ2yi/CiL1lKUrEsrP/gzjeVwcLzNwoLt4+e/v/JfAXQeoc7FxGnMVZQnjGsY
n7u0W92Itu8bJq4mcGwy2tPTDGKSI1sdfQO1k/Ty3to+bpi3jryo6QPWnIKCZNA7APv9AuWv6z5u
mDbItnQoQqdLX5AxMXgDQX7NtnDBlnvjBfzxat3DNfLUIos2lYOP28IpWj85UwRCUtWLt0S5baZn
ovg4ShFBBIbh0+z2bUgPYYdSyMM8gd3odm5o2K0JoABUVQk6qvsuSrKqdbIDsHKqesh71ZJPU1MU
zudZT/VW0H+2vDf8gYn5Q9UasEWna1Pm15l/A7ZY2h8VeCfUfhm9+MGBbJKzJyGitMs7aUPUmADA
fM0zzhv4AFWA8xFk7+EzxLEhwBNlgX7RZHpJokiIRd7wsA0fskFtMYtaNtrEBxbZzADjKLo0gpjB
TaOj4NjWWQKOzuvuOHIe+NVJkg1d3IV7ImWFBwVV4Bm+kA5qNhuft/1+w0HQlfYt0nNt2gdh9ySm
tvkmsvw9xGer4+XtsXhoYrgIr6WDpv7IT2E0eQfPbT5xuepDPcCDLvWmfgGzHDvDWfBCM0SzhUzD
ldb3oq7axHMjlOYdlY6Q4Dkonu2KdtrInNhOueE+AjnVcb6oDk12dbQPG0C5eC3ZjkyAIq1dfNuO
zha5rMUP/oMYBKmVE1HBTyOUQtH4o8XPFQRK111AUOT9+4QV4TwKIMBF6tMIyuuFdh4DVrOrDhg1
kYF1tyLOWVibokcZ9BS6IHH4EXzJlCAZMLlbdvj2GlETIQhC3zpo2eidxnkq92UOYOgkr2SPoya/
XkA9SKGLsT3NFSK1GVNx3oFjjvOr8hbUxATWQMLnDTDy6cziX2D0qIA8rD9dY3/UxPt5Sy/RZ++7
pxHP/HvtMzV+wukt/PsscJk6rWURb5i6bRMMUw+aUlGZNeQ0RvXyjpyrk7suA8PURqj0tiuhJske
qRbaFC4B1qMP6btsGGuYQ+lP3bel8TL1EZTU7FqrMAwc7bi+1y5VB8eYZe8B0GxPiJ7HDat44Qb/
95aksRH7j3Ndtm03kweQZQ7vuYO8+61bObH/vghrFvwZ23Ch683ClYZE35yHPr31vED9CLEC4Dwa
B66bP1kWLWhZYxLq0V+92MVNG1ZFoQ+O483iY4iCFDSvRjllo4v90KX4DHriufviu7kfTEm5+l1/
7y1FFm1MzHIETOghA4lgoEdkLKU/ewfVufnJJTy/qmBMTeRhWYNvrxmkewKCyb8ZlWzCFK/x1d2I
ON9+IiP0/tsVzpGuJ4FO2wflAnU3B2cB4LgAjT9B/7yop329sls/pHcD4d8um6dtwc5n/dX9rpC1
gMhCJVMRS/keDAf0UU9zs7/89bevd2qC+/JM1X4AjbiTZn4VPIUh9LlB3y6hmdzrVm5si22U89xe
zQF8vwqv8Dw6IZvkHHN3JtCxXqa7HGrfG67FNoThWnLRMYBywu5xAp3KcWqL33wGjwbC2q0y6Ns3
OjURfSQG6DfgGqkeWvmg7BlJqliWH0F/Pt5l1Onuh4heRxdKTbo/WhAdCIIg2V1Qib6F0k8Ufq6U
7K4TZ0EW/e8tIZTk9ez73SOT6GRIag7OI0dw2W4cLIulmLg+t23ULKIR7jELh109Be9KEk2HIAyG
W68UuGe6d52GcPI6eM3N5cNsMRUT6jcynrXuErkn2b5Df/ezbpcfl79sOV0mwo/6XK/cxwtCyjj4
xhy2QNxSiGSVs//r8hC2H2/aeYPmC9UiDvKIy6o/wmfh+FEOqt+6UmwDnOf2yghBwVdFBDpk6CvQ
XraHpiVuBocX1UbEa/v++e+vvl+G0I4flrZLEctP3j5yI8o/O352ZQEPsebfA4RZDbCXmNb/RQ+6
YOFxbjYrqrYtNt4HYTW3Ee8o4lAxz8V+ifD8iOsVor0FrteNAMXyFKUmoq+Wvh+CYUw9ao5Um6Qo
e5QeLsLaBy+pcoG+C7J+SdTCxUftus/tNsu+zSINi19DPpBh6rt0lm79JWtj/nhO8uJ2+dAufZbM
GY132hknlcwt+pquOtYmBHCueRZAzi88iQHVvkMdgJPi0C8927B5S8hnUgGOVexFIAqKTrIHid5M
/ojYD468FQ8RkqYbGQTL2fgHByh5TIYS3njGO26Hpox45w1xd9/lwdY8LLLB1FS4zQmUJ+tC6lNN
FFp4oSufud68E+cDACl1N9Ge93sm/r1fOqehwVOyzVRx5S4ZvqEEmJhAawcZkhz0cbvSb1znUEiU
sq8cwHAOQd9DMitAKUkyACoTHP4KLoLwraY5m2GZ3IB6AZCrmnG6fT2SfcMdkfAYbRexQ98t4E5O
JiL059nNviEqvP8/pH5tZ8P72yt5s5ymCc0kqdYOf0/EBLbAbmRBlMxcFleGzaHx2sDTzx3jCkn0
sVboxwVL3V0Vd8tGoc/iuk3SQC5G3gW5Uo9hjjRPMnICQpe2L+mG/byde0Ex5+81kmDui+p2VI8C
xcqkbroPuUuy/QidTSGK+jivdN5349aL1jIdEzpIPCKzgeOwxS3EfHpWdD8r4FUOlz2abTLGGwCI
S1WR0VOPqpyPAWTkb2dvTM8V2BJxh1Z9uV+6rTSS5XSZ4MGSFU4mAtxKmgnyflRAd7GOk3fcV1ut
jbbVMmy/WiAHjatBpB7t3CZZyXhXFNn65/Jq2b5+/vurqGBABi9fQdCZQt2D7dSYObe+q7d+u8X7
m7hBZFxEjd4a9Qi2iGoHvMgvWYn73BvSON8slNn2wLBwXasVcLtJPo4tNLuAfesSr0IG3anRCnPd
KhnmrbMwbp0K/rfs1HgcGzSwnl3VdR83Ln45yb4OBo8/jX75K9DogpHjFkLbYgwmSBCPebkGMtIP
KhqWJOxDdZvP/KfIc5RLGmBo4xYit9M5tLg8GduA57+/Ok9ewDBSp5GMnNmndapBJC3RFct0XOy6
JfyCVqJpT9et17dtOMPYR8AsCzdCdj30yl9aqESw4n2Iz+PxdJ85fN8vW0ju8yffyPiY0rdc0EJC
1oE/naOyLAbCGjwYZ3DHWHjP2xAoSxhoIgdd3YQ88uEcg8ptdo2uEY6BvNeJGQihabObvZgdvY7v
vJxtQUktTsCEEQonLttsGPrHF3c5znihI7dyvHwibOtmPgv8Yui8plWP6I6Jk3IpRKJVdMzOksGQ
9NhXSMdcHsl2GAxHcKYxlByZjAfdAxUlGmjNqOIXEc3PbBk+tzgZTbDVOmMby/AIchD9VFJ4hGoV
DzRb5l3P2SkIvRsRVO/ndUCxFpXyyxOzLaHhIYiPVLjUmXrkHQhpeRP+VhRku2SEztcQE5StNvXX
LEfBxBSOY79oCJTA04H3Pwkiru+7SambyxOxrJoJKMzqKVLoVtUPMhgpzgJocc6ph7PBiswPd6QL
Pp3P9uXRbHM5L+crX1Rq1rlLjrDm5WKQY7uf5bgFXLB9/Hzlvfq4qIYWgA+Qcujay27QzzslRYHy
zuWfbrk4TRxhFBYLDbIQcUUZyYMb5nI3gGoA7mxQPOHV7J6uG+g8vdfTCHonh76teiSKQXsSVv//
b+mSVJ8uj2G5oE0sIVgRWK3kealanSdh3U77MIaad+dtSljZhjBMP3OzuR8mp3/koguh9gw2beT8
0fMvdb5utOO9qAK+cQP4hs1rcLXP+Ur6x6yZvPFIRNHyew5lGbzzoKfryq9oqAcdfRKWzpyBRlLl
QfWTyJwMJ6fpMpntCQh0+gMXOnJ2VbYgq3/dEhseAiq/VBfBzJ9mPXQHCbKJ3G+7w7WsE9TEGgLR
jJKNEwNpjocoGlvB/vW7Xej89fLvt5z3f5CGpEUOGjrRqVP4JEEx6OdYEPJlWvG6Xrpu3HhIWfyP
SRuYkVrNAxgIUmi1pAvyt7t4XepyV3dh1h3PNTsQjzG1a4pu7TZM2eIoTCZBsBthy2tE2HQg6p7p
LFsThGRyKzdge1qb+MM60lHr1HggnAFcrdRpUYXvQDTmPY7zrJE6xls70vQTdd3lNgIx1XXu1cQj
1nEjnXGY+BND7iUJXASY4GfYMDbbqhlRA0TD87jp/DZFvTD+OAQZcxLqg1Jyf/nA2b5vOAwqu3wo
/LpNp6al+7IuxC0UcrfoKS1BnEkr2DtBTdrBAyS0FePO6dYcKUP263zPndNERR/vXkIEEZArYzgT
jAidZy/u/b5Na68od94MsFUTARd+ebksEzLBiHLwaLXyPH5g0CJUDfkzLrn+CWbvch+0a3NTQcDz
qNWaPxZwFBvWatkjE5mI1lu6kCGs06nM+u8i6ochEQX1by/PyXJnmEK8KmZzALx28TQXzZdztCiA
oX1wco9uOGXb7z87u1d3K2v6lk1ZiTOm0GDiO437A9iWrY4s288///3V1z0C3pkMkidPqKl+BR9D
dxBdNdxBJ3dL38E2wnler0aI5nBgmQADleO7fvksA/T9/QCJa748ZKPKgg/X7YNh6rqc2xaMPXhY
TVBOAxAMnMKSCrp327r7c3kM21YY5s6jzGEFGet09bP6Hmpm2V24ErTrX/d5IzLgA89ZFLW4V2oS
xHdL15bN15AJeh3LKn3x/a+2Amp4vHEjhs2maCPmLmSpY7ymL/96i3GbMETV0kygwiDvzxmzvMwe
5zCPjwEytTdI3n8Y0GuyO/8LIm1XZuxNkCFA63MsyoinaMWoktLpmgRYFqSDw2YrhLac3n9QhVRn
A35+nSpV1HvXqfrfSC1TEN3Pw3WnygQPRiLADYXIL536meZfGZnAxbnjDc2jj5e3xjYJw8gVa+pl
AOFcmp0fTN7YPyJq4Y/oydl6NJ+d0RtBrUkuKHhFJJja6/8pq5SrENkOfWTVDxYVKiVyJVuCbBYb
NIGENRjaIJ618BQUHP5udlfsfN6x8Nt1S2WYODgLI49NYZOSRbI80RDYSbqocXa9cLZkNm1TMOw8
CvOxb1p9ZsPJPwGOut74sPyN68K2E0YMX8phHApwi6X1EH6qa7Q+alSE71rcTF3kiw1v+/YUAhMt
KOQyhjkHN9pSTb/qIEuizVaCtw9rYEIFO0SDeTOD93QJwYIDWK+4I5n+f5x925KcONPtC20ihAAB
t1T1oeyudvvY5b4h3PYMCHEWIMTT/wt/N22NVexgIuamHYFKh0ylMleuBUQv4oJdMadvwgRr3rBB
hjn8RgsRZFwTEkK/Qldb7FO2Kax788bPEigZicUPS2ApA3kT0N773i7osJnbrr5cP6e2DTBM2hdV
XnFS4pxW89cekvAHaJYVGwkWS5kSnIp/ToAvoC+u+wyVQjjsiDV3EcDNybD03d3MKnqzrG8E3z9O
4ywPQ4DzlYO0/Xh9arbVM27yxa8910WZ9DJ5wXDM3TREb5KsQmgQuABHXh/Etn6GnVPc5G09pOIi
QtV9Fjlawg+1yDeZ2f/+RvRNoV5n6cF12NfNxZXOT7lyRAEUd1kzU+v7sFm4SHKv3Qev9U0cIQWD
UF3kpLwo3/WOixoVSxoNlTYgu9sNz2hZMRPTJ12g3oLSB3TFQ2I0oXQon8O2bfS+bTdRfQ3xx9Bj
zfr0gIJvIpu+vW+iwL1nfqq2nrmWs2VC+3SoarlUfv5IRih0pBQseikh6hD6m7r3tiEM428isqAj
GA6YTugWK4PwYRh8fecubXaz6+yacL6CF4x7qOZeSmQi7mo8yiWXW1hB2zavf3/juzLm+P4wIofC
x/p7pCAsFos+/rbvlxum3YDJKfa8Go7RKe6dIGyOQQcR5esfty28YdJEhFUBXW/Qp83IUAhaHotW
3BQgidw4oX+PcH0TrldFY4Q8M7okopmdfD4f1ZpYaub0WwoZWB2M9xkEGOCW9caD4O93uW/C96oA
wBdkVHHL1tE/aulF0rYkO6LRpQSVar/hCi2pH99E8aWuEAKcJrA8hAzjDEBl1ECQmwPD9A2SxA+L
QOyAGgggvf1DOIjsdteGmUi+BvvlSgxykUM3HVThkm8lKYroMPlo4d9Yw79XPXwT1AdRloF3pVdd
JLB2v83RKyf5zvWiLulz/6kr5uJ+33wMy88c7fEB/z/KeBEHOYfqqOKWvRYiozuxZb7J4NeAyvd/
9rk2CYRD8Wleq0Tp4pRnJ5bVj8AJgVhsIMeZdzn5pmIpdrUn+Ca9X+DkpTshv3oJfTdFB+kYsf6I
R6T/6fryWTyPifwjgxPAgMFGLwrenBa0WX/3Ay/4cf3rFuM12fykky2NypBMW+vj0ChOMh39Gnql
geLmPwv5U3Pxq+z4Vj+3bTZGkK9GD3gIB/FKBaL7MGkFa9Nb0G0688bBtg1gBPoNgHYIBODuoqGf
HyBFgLJu3g1hu+HtLN83MX1eM6E06SMb0ZKO3QUZ7+5DWm4k5SxWaQL6IP7RBGxpUcxJZ/cOXRvS
vQHYxQNllpRhUlWSHyFptGU1lmjMhPbFLeSYonSukT0vf9EV6cn1kt5NMCGin6ci7qBHwLYuItvk
DD/gey6rpdTiMUO51RkB7NNUvFQ1Wh6bW6qU66bnGQ9Z0h5QM3MHf+MCtI27Xoxvrm5BurwbWVeC
mDSIp5MWrXPrh7PAS1w37gNosT56YHPbGM12Pta/vxmtXji6OVFHvNSVO12iRVReopu43PWO9U2o
Hx/jHirujnjUi6+/A40JzRDG8yo+tNkiH6EsKIeNmdguQJMlsAp9PsRemJ1lgztCxei+XgnFddQF
SVPMP6B8Wh6h8fXeHcQnF/ij6y7JtoKmi5DQ/IOKORI/ZRh0N9kyxuV959Rd+OX6ALZjb7gIAUoa
4rgkOxNA727U8mWdFWXdqxqg51NN3cmt93Fc+ib6r8zY0oPDr7rQAgpOVUfZ05TuBP1DyOXPw6aR
ZZ8mjcCx73X7vYtC4t8RQgp5vL5Sq4n8N3/lmwSB0VRXevIGKEpopCrrsHxCQyc5EeivbIxgO2Qm
yI844Dzv47y+VKDbOuTolyjq+V/kzaBrXsf8XEb9SZbqGKd8/hHisXh9Zra3vEkc6I7aZ8FIcU90
7r89gHN+8CVdmwuzHpAqoELEYYU4uWHzrirEr1ZBG+v60JbzHax/f+MheJviRAdZeclBQHGTzmH+
BFx4c3f965bg2EQFRi5TaewUoLdH0hyiMlkJDqauuwNp4bc2b8eNINU2CfrnJNI6BTOLuwb9Vdyi
x24tU43lvmymb4oGp3naObi5qwuDlCmS13F41yiXbfx2i/2bRILo+hc+wgTEvnl6/p3CWYOeKs9+
QeYiGVlZJfsVkH0TJugEZb30TVlfaozQDM1PFeV9kgJGME2yvQG45ehk89dldr4rj+yL60xKwZrz
ugAZFwROsuChE837wmuc53Buy+NC8vu+6dVtPoDTFzkasnFhWM6EyTLYSBmXY6PiU5rP6lOE9rMH
txter59r28eN6EEL0E2r2ItPlTuzj0JQ7995Qs1939dXB/jGJl1o4TXeMGO5OAENH6Xd2H4fhQvt
vX1Wb8IA21SnLUQiYfUehZYFNAJrlfAun3YuvpFDYClYsuUEr9LWeUATmdb99FG63lSeri+R5S4w
RYDxAul6yXmFskXrfoZ2lf6qK4L90HW78ZSy+C6TR1CmYQ9OaFpeAIDh/FBKWn1CZ+P4Neet7xwD
n0Zf9k3GCAFY1RIa1m521rku8wTyh+SdYgsEuKAFkm2l1SyOxsT7VRne622NjBSYa2jiIGdQ+qBS
gaLMM4u7V98tblx3CzRpMRAT/sfKCI0LLdSfgGzrD10wTu+8cpNKyPb1Nbh+YyACwO9xnsLgzGru
vusk+Pd4WW3FGbavG8ZNwB8fcsfLztyRwVFOkNfoXIhgXN9s2zYYxh0FUxQNXZCdBU9/RfMIrHbA
bkeJl6HfTh+nVH0Nt9uJLIfYVAmWSueDCqAY+LuqiAh6OEDVo/oARE+ZiJnvU1X2TeDfWLZsKeIa
2qBr9ZIgh3vc5kWwGLvJHKip07vdWIiLrtWjF4UM1Bf98AGau+3z9U2xbbkR5RPQBOdRLAvQs4fT
UxciqVb4m7Iqtt9v2HfnIjyJ66W4/CY4L4WbJTVAxfdV5f2z6/ebmL1iQBKYa5Rj3IBGj4VkA7Kr
LqvYzfXvW2ZggvY6oGeCYWzyc1Fg729BBs6Kj9PQOu0tmomWrRq4ZRtM0J70mnkQqCxeol70iY5A
6Za0rvR2BrsmQE/W2ZSBDrC++L7KP+LDJahNFqV/Xl8l289fV++NW2rcKo1Lr0lPFKW/hE+yvinW
p/2+r6+jvvm6qCtRochbXKo8ctixiF03espqsIDfXh/A4it+E2C8GSDlOpsjDhgFQKtQLyIDvXVp
tTyuZWlEIuU+W6NGsE66XrX9AFtTVeBDkDsO239a7aLMt28ahi1zJFbyrhb8wgbUdjgO1XEGWRJE
BUp1ErSFZOO+gUyzJi3CjlzxSzp3xSHlfXDo+rx7t5Ro56B15X+9Po7lWJmIPF2OC+DURXqS7RTd
ZWJJf4RpnX+8/nXLrpvQO98BfcrsexyYUvffanJiJ2k6/1OBy+jgImKTG6tlm4VxZ/d+rTzoMOH4
yjrvDk0w1OI2ThWwG9cnYkkem8x/IOZpigrkPBd3mUqFztlpfAJvS/ehgIDpSxtK+hy6dUuOoQZX
M4GL2Wf2Ji2gFktV6ljml2Yuve/SIdm3sM/E8fq0bOu2/v2NVaKSz/KmFrg86Fw+QH85dRM2NFs4
F4tn/42Af/P5NlVlgb0oL0E9N49IiFbvaB5CtQBkQBuOyzaEYfByZG1bjUt8+i05VNXBC5+hXQbY
xev1JbIdYcPi3YlPmg4pv4SARNModWiyCi9P2uGnjjb75AB9E5nHKieevMnJL0Qr6EC20d0UNHrf
g8ZE5jVlOyxOWBSXBhrMxxpO8bYf2ad5CsIN+7BsgwnEI1mQKRZMOejp/PKGDZoe04mJ4+IDULpr
I0wgXqRk5nqj5L9zGTom0VfSr2U1IB+OZEAb8z6bMNF4K6hJo703PpEl/SXbHKJVM6q81ydhMTiT
xs/PKsKdJc0vHdIyH+WsmHtEl3/JN8zB9n3DoNHcD6ZMDxll18/jYzO6fQbGBxF/3vfzvT/9xQid
RzDKBPmFtfPwocxFdFFIHWzBsmypSmJYc4UIZ5x1P52hDMcf1kJdRiDEOub1gaC7PFEeuOJJU5cP
flUVkBRFPznq0vsmZ1p6vbjZUJb8EsQZe0pJ21SHLqfOhiOxbY1xo1OfVemQIYMdiKGN7+pl7IeH
FlJZatfeeyYkj4HsJ+Yl9l7LYL7P4r5Bt9fi6i0wwnqZ/jdF7pm4PJ2B0IsD0nmpVCC+1nhvPAy6
/sR0gX4hMG9+jeN9fLKeic8bq9wvvCWHLnlTxzXEIaNM3cRjs7UXlly8ZzL5VcxLnXZAvoKOzbcW
TJcrP8rsiuAYruiNlaUYmZgHF02Myd4T5pn8fp4XuF7ZBbhLiqA8OW7XfumnYCw3nMvfryrPBO1V
cRAyHcy4Q0gfv9P52ivPpubQRLW6JZCn2Bjn787ei00v0MTK8yHRikpP945n6xOKRcuHWAfllgCC
7awZjmCeoAjrTApDaOUnTV29z3XlsYQODrwAc+UhBOPfvoylZ2L1vJQv4ZQO+QXMmn51WzqNO5+i
vgr2pce8/8Dz8gWdbwDHPzSLqpJsKnXShCHkhD9nGRr1/YKP7+uh21cH9kykHo9UnmUxrsrBmR2Q
Pw1oy1w5wHq/PTS0fipQ7NpIZFpctmei9pbBEXEHSv9LiIR4sgj6I47HjzmtvgRNShPWQhVNrl2a
TfkEKud3qnV2+WukZv68jLLaH0SEbu0LbX352OQTS5Fw1OPG5y1H0JTe9bVHOr/ExIC2yRNc2lXC
KIXO8bz8AGe0SEY3rY57rh7PBPQhd9AHUHYDHhlt4HPZ8CNyFFun4e8Xj/cf4d0FCYmomFBi6prv
UgIY1NbBVr/Y3zOOXmT4gq5agsYJdAwpl/SMxuwb3nQ8aSbvfbw078OMPZTDFgWA9awZXgFVUtC8
+3X3Tmng7yY1J5qNn8eqUxBHwRmDtOZhCfMP7grwKCL9Y61p7tshIzgglZ+lEBcAqp7G5ZI0ZVrN
SSH8LY3Fvz8wPRPpp6t4Los2RXYKRdqVGgLaVbTy/1H1eBlDCD53YG+Yx53Swp4J+QtBXB9Kx/vf
eO68REdItW71LdquVxPYR5GFLHQ1lpdy6B9qXKakFkOCbsZ/WweUwtBn+tD6wMO3UfOu94otJRDL
BWhC/Ua+SDJlNDqlLaIenkJtSCDRSh14pt/tR9fPguX+C9fh3zxrZSDrauZF/wgqPPkk+17QDwWv
nSVxWO8799dHsZitifNL23wqRNfEZ1XBunrw1NUeiOOuf9y2Uuugb6bQgafDc5wmOgEaOUVHpqbs
Hixn8oZPiOboQOKn6wPZZmH4h1TWfUU7NIN1Y+ScAX9Tn4qY8403oe3rhkOonNCf8gGYk77MnE89
xIbm28EL5n2QdM/k8YOyiEsUn6OT6vIXfwKQmGpI/SCC33pt2s6S8SpIF4h8h1OZntHiUkyHrogQ
5fBpnp4gk7dPOtIzkXwsdplXU6dEmid1l0MZsurcrTHPxsvDMgkTzNe0oh0n2kWnpsmeOYGqk4yn
rwAzbAlL2wYwrnpfjO5Y6jQ8ibSfDj6Nz34dxvf/Hw9zi0H8h5cvnScPmd3wLIYQ/gNNkXoG+1oU
pN+LRv+4bgy2QdbpvbG6Bq2daQ7OEtSZ5iJBhSlLwMJ86WLm3bgx2iOvD2OxCmYYt9ZgTF6kOz5W
enit0qi+C3d7DhOWR/LW9VUQhCcy1cWFV275DM6/7nNXVaARXLTY5Ja13SImKo+kPCtaoNEvjqM/
9qKTH2W6EnK0oGEOV7IAgdry537SxTmtxC/OtgDxtgU0LnsfkJJxbsDu1sg0/kgGVF6S0Gn1PmSt
ZxLxIVU2S0J7dvZjlGirWnI8bPLqdtf2m0C8Zom4XKZUvuIxA851gj6d77zcCeryTCQemJapzKAU
8qgZpA7BvY24hG0yBFiW3sThjdLrFCnZ9IhWr/YArvqiSEDzP23UbyxBvYnBQ29wtSwsU49qBE8N
Qrn+0IwAKUoenPBOghDhbtdu4u64l/u6nmr5SOviV6TRNcH7KQM0f7PTyLZYpqHHbEwBWlSPgHfd
SwEJqWVUzi78rWfC6zK8Saqaz+SsF0gpkCh3D5wQfZNOo3zczq/b5mBe4XkKYTW69I+0i9NncO3n
HKTCc7wld2a5OkyAnWKy8/PRd89pF8lXUqOvBfjv6vOUC73hb23vEhNmx0pWrITx7llGhE8TKIO0
l753eYt7K3GXeIqGhI+oI9wrUIsP3i3QRWMDai/iTBF/58dClgzcbAH0JK77AMusTSReuszR4Oje
PdMoeook4Ioj2EI+90zJjbvMsm8m7K5xdQ/KtdI9k9odjlWMzuI8gNzG9d9v+7px4ZcZ5OxljwQg
RMu6U6ZSdJPzeut9Yvv6ej+/uYfHWUV9M1X6UbWz876ERsIhAPvfcd9vN255X8xaZT0XF98B6FFG
nXdy1lf3vq+vc3rz27ueoA8dHPivs6jmQ7F44X1edf7Gb7fduaZKr4sUfJpOFcB1SIoSGnyCYlj8
LRhYBFl4sN3WZXyuoEZ6S3TQvlvU/LpvWoYbkEynvGIcB7buHbStE++DVu7z9Y/brMG4z5u251C9
gI/hoEG9CDF/zdJweT8ySDnsG8EI45VPYP8zY6eRTZ9JLLo73lZpUnO65ccsCQITYVf66Ckti9j5
kQNqd1ugF4HP7vtegBPIxZV2QFLxlxOW7wlp922JCbOjfoDMftjSM2DrOrpJg4Zl73PagVfl+qJZ
wmFTppcvLo/dnpLz76ieK/bFl0uP9uLs1zLpLU4wy+abWr0KpSrUDwo457LVn7MxVV/Ajx8MSV+h
RLJxBdgGMWyeMgdBtzuQM3h6RELXJxAXHjmVqTvte0mbaLtG1jLOIo+cfUd9HSekNMp5Z0exZ0Ls
SF8MALVHwzmSDJjaKEY2KAmpE28kM2yn1zDviaspzTwlLlkf0WT2yiYZC/4rbeSrzjMvyRynAidx
8N5hxRZvo21PDKvvYkcMAcfxalZtrt974ve1f+N60r27foJXp/uXkphnmH2TBnWm3ZGcocyef+oY
dcB9XW+BTiwTMIF3aNrqCm9MhzP8lP+LR0H81OUMZONz3pZfds3ABN+xIQ/7esAMurAe0REA8m7W
dBte0bI8JuSuUnpuRsAfzzyu6AuTKpze16C41hvLb3EgJuSOhyKOwfTHTjTkXaJjZEeJ0znv63gZ
75xVZmHfIhnW3Uj0e7ChJSijTOUD0P/NxzAa5Vaxy7ZM69/fXOlR5Vetpwg7pV2gQMgLyG49gFdj
34/3/vw6ycp6CuIaX59S56w7zzkjLR983vf1Pw37+jds59wwVKqdwAvBKAihoJU33nfLmzF1s0O5
SvtcH8IW15i8dmh9LPSczvxVOZCnXdmDlSPaL3TNUdUdmv48J+6TtkPqcErd4D1IgLf42yyn1ITY
RdMIzjvPCU7VsGpXzF9/JxLxlPp3DqotmirLGTKRdpksuzEMc3aSfpa9ML00P+Oc5p+uL5/t60Y4
3tWkqvNlof/zcyjjQRsQUcfG5lguBxNcByXD0hmV9k8rrYJwln+JW/0kkSK3K837EDUPhTt09x7+
Zd90DHvWbeyieEyCU8qK5h7VZfoILEu1oZBjOc6uac5zU5FiIfwVzLFA9tdNCraUAvT7X5ap2oT6
27bEMGu+UI7uipy/Ms7kVxSi6M8SOMSN+9o2hz/N+v9BUA40BlCbPDVRqo7IKJLEL312iGW6D7kH
Rp8//VIUqxYCtG5wQjxTv2uaAbSMIyp4xwB0hxvpHpvZ//77G9faZW6LLOu6SgRJDJdSnfRDfVjb
I3Tdq2TE4VJiuCASVQ9iKr9dP2CW5TMBd9mIMAZkA+zEyvbbb/If5lbf+mmTNNU2QPTn4oETZHbL
GextTQrfRVn9LSVVcfAIUljXp2A5XybcDhgfcFkSmb8iOwMWN4fpMmmDsNqlFeeZKDua+hPggkuA
B5OMfk+AdEV9KCRopvZNYF26N1vvl12DnkoPS1TJOU5YJeohmSd0kFz//ur7/hL7mYx3Q9iRVa5F
vDJJKTk6/pzNyUSz+OLEubyLZhGGB6fRX68PZ9txw95FJBTzcto8IhYZEwJGFuKR8sZdu272jWDY
vB4KFqdiaR79aLx0Si2HuJp1UribAa3tTBkmT6DZA+mjCgAliuQucmDZaYg28y62FTKC8dgrGuEi
f3iZoO2VDHnaJkXpso8oP1bP15fo7xOgJsSuQhuMWtJMvFY0yD8Nbfsz7NNgV84L+gt/HtiIFCVt
AtU8EtoWUKBA+OqkoO/b99ONK5wGwERwaJFfRN8Q8DfPwMkztyRbL2Db0qzRzxtzQ0M+bbqwAAKY
zd19NPIQEIwqbT5d//l/D6KoCZ1rBjqREWnu56aevxJIxH3pWP3ecQCUbh1Jb66PYpvE+vc3k3A4
LXTjseg51D5/EOXggGYpjzdM2PZ1w4R1Cf3QaYrj54yiScBRgj4pusk5aPu6Yb4Ry7OelH78vEIZ
NbKyB8amrSb4v9sWJGT/XJhIeHE5N1n6PGpoYqCm/1T2UMlxVjmY60tv22DDenmnCfWnKXzmIvyi
uLcgJ4DD71cYYa5zdnd9GMsqmdA4pnrqQcarO1c9hfYxH9qyuYlapLo25mEbwLDisUwZFHFI/Fx1
Y3AMmsF97apO74MqUhP0NrUxsIJlGz83WVDex9Iffqrc8TZQTn+PxKmJeaumodKehJ41r9vp6Gfz
R+WdBcKMaFRfG6cgxxzcsc6S31/fDcuxMnFvY0yqMKt4ePFlJN81kotjhPLytz6O94FV6X/QbyH4
8nPShBcopfv37RKXt27nVODqr7e6bt3VxP4bClATBMfA45KrISrf0Y4d+Rj8ExXt0xg9UcDP1KS+
kiIAs0f91NTRPQ3Q/gYC930LaBj9pMZujNGv9RpMCASOebrybBTAqfBgcJzj9UFsR9owftIQOboy
ZpesYvRno6j64IWooOyKO6gJfevSjvdMeOFzLfqfOc3yI3AYr+FS7iPppybWDf2SzCuWInpOi2x8
Hlty10Oh7suuxTGhbuNQNxGlkXgposg7ufPYVsnU5OnW4bIsvolp48tIWKjH8kVXwHNn4zQcS/S4
7fNWJpTNBYmgWGpdvtRT6d9QN5eJUP0WfMpSGKUmho3nURSOTixeiCyhZ5LVh35S914B1Qpvmb86
U3WX9uHtlLOHVb9p6OqNB5jl4UdNrroBKsHjOHflCzqTXqSU9xHxP+RgZ8RrZkimTN0qTx17Uv1c
KRuvHwWbHzAJ7JjEx12nBNWXP91rD3F68LtNhUL/mAXkIPP5R76y0+OQV8kKTi3T8ZZRtfUmsfhv
k+OuYOnsdy24xiCUd87a8TCWDM1wWfnNRyotAM7zsK6zrqONdbbc2iZAbnTndiy9zj9nvvOtKZsn
lg/0JqXD596nW9hYmwkYoQHJ2oyDrKR+13WMJCwF3FcFUCO5vmuWr5vgOMdNPR+PafHC46ZPst6J
nnLUCX9c//rvRs2/3A0mNk50CwIb0YoX3QI4uB6Hup1vazXd/raJuoAEewt7QF+9OpTLdB8O1cPs
h99ZDqGpBpdU4Gw1YVuuW5MFzw1j2jqkYq/om8vFoa0V3BT459wfqmnCfXe6iaSTka5ppDrvLIc1
NcGz8cAXlMLCaov4ybZj6/TeROkpOjN8v4npOWrzl64bgseyQuHi+obZ1mgd9M3HGzelIXJe8Sv2
Q+XvdJSFt7mT+xQC0VRspTxtUzCeAqQMpi5cUv9E3fIT6QFoA3vRFibf9nEjKCCx72ZLh4//1mGN
mP4hUrxk9q2PEQwgQU5nJ4vw8QhveFk43xQDbrgGyGnnCIa5qyICMWSBEajXpknqhE/gah6OfQUI
+fU5rLH4X2zSRMh1QoylWzH/1Dn9ifnvKErPTejfNMA8lIx8mFp/A4fz9yQRNcFyUMT2x1YH/onA
P8oK73rppgfwc3xNGf1njNyNGMrih/8Dm/MK9JGFFf3BPAayUSer2sQtMv/g54P/NS31Fn2UbaD1
72/MI+87bxj5LF7mfqxuxwWKgVPUQGmFInRYQC52fYcsVmhi5waJnqGl1RgmyPQ94+UtMJPtGdRS
W5GPbSKGnZOpGsKBUfJa5lkQJ305qkTWEYGwB+hfWDRuBUG2qRimrrxZdxlYA17EBFqWzhvDe8qF
SEIJ9r3rq2Ux+ID+uSlxGMXQmMe13zbQqiOid94Hatrpq0wEHYf2roTMFHlFSng4MRzed6uRXP/p
ttUxjJ0HTUNSvy5f4oqXn+Ze8xPrQVe0ewQTCpdxlLhl7xQv1QyaQI73qwa0+9TGmygAi5GbULgp
7nJVAGL42s3idtb+cghG9xB34QmszC3UJdRGMGHZZ5N2jgaDGAcohL9yPrl3XedAVKXuusXZ8CIW
v2hq06KdjqfC8+LXIXPobeFmkAevnehd5PUzOuB0etRiWlbNMXq7a/tNmVoh/C6aw9n/EcWMPbca
bMwRlPNuIlC/bhiH5YSZdHTprGM3h0m8OjOr72bUeW96r67Bhgra7OuzsO2LYeJVrmU3Lm70PDmZ
+IAuckmSBf/tfAOahHS6VIMzAAT5is127ySrw0/MHbfqlbZfb9zomnRT4zrCf4hQUvoSdaCUThxv
E0dsW3/Dwh2hMs+BoMgLOGg/kJUPIleTc6JB73/ZtfwmNI5KpThAl+7ruAyvyxSpw4CLfeOEWozb
RMFBWW/KwqjwH8BlCLwSPRC5tgEJgJYmmb3EpNuyPss+mHA4BU1HDNan30t35PVt5aOj7Lign3Nj
JpaNMIFwYNuHlFWfOa8yRnt4GiKw7Ty3ypIpz7duItsY69/fhAfxBGqfolPOawvVug+/OVldz5GA
IQdbCT3bMq1/fzME034dcSXT12iayk/RHES/nBww3utnyRIWmEA4xevQdZbFee0mSLTnbXfqBzzM
lIMIdEAvyobHsA1j3NgFBKa4LKTzmqNuckCXHLgAY+jMc/k//7qPsp+aWrMNaf2hlO78HXx2PTmM
aZHKj87sFVvAPtuGG9atoLKHVhzhvAZiQkVyLs5z7vRHDXGAjUvJst8mCq5DP9/YNso/Kb3IH21E
ove7O8uQqPvzNBXuElbofk1fuQRZeuAq+W2c0eInW0o20kK2Caye5c2BjeqRxn6Q+gXIGFN1R8ZK
/ZNj0faVDU0Q3KjRo6TnPPvZFyDagkAduxsAc/x13R4s+2uqwqpZLC6qkkEBsdnY9Q6dI5Bd0pA7
kczJb64PYluh9e9vVohNvgS2eKJFohGtISfoqLY4O2AUWLYelZbQxuSfExnw/U0vQgzRLvR56gDI
b2TwkBVFeq9UDb7iuojfBbzeyMxbUnEmE532x06zNtTfkUtiD23rFhTdncv4MEIcnT+AKL0qIG4W
1wN0tXTas2MpisHb8C+2bTPudN7Nso2WUX/vwKN4W8v0ycnK6H0+8a0RbHtmGL7koJOGrAr2LKtB
l/8broUc1sahtmyXiZkbB3RgKj7AZsaw9JejWGWBoZhQ3qvSUzdByqfDnE51cAsQ0eRsnEPLnpkg
OogX1CMZ+PI9K9StEy13Qf+99NtTjLg+BRTNC750tN1305i6sR0ngVTtlP3MoiK+JXFwQ1Q8nasa
3LntvKXmZDkIJrYunlPeiWBJXycX0CoIG7T6OA+h+KRVXe1j/6ImSV08Cgk60Fl/r8FTmDg+0pnQ
XEWjFZTZNw605biZoDpNFlEvvusgdelAGogCS/6NEUxplwcymerYxCKIIMXpa5c6i7hdIJ0DxoA8
2OKstm2Dcd9XS5YVLs28IqG1ojcqAHRnrJAFmHT18/oUbEMYJp9VDunB7u+8FtDb/fpbFAjaH+05
y/19F9l/wHQilYz5A0rlHHjlajikI/Q/DlDpc7wtyLjFBE3knJgFKUQb0IeKRU8NFV/SAWV0nsFv
+Wvlpunr6cDD7rRUc/68a+VM8jqJXOygmyh+jQrH+a7d8Iss0+ZL16GD5/oIlnDvP2C6ImNKt310
Guf6KGRw00EDOfFydbvSlVwfw7L/JqIuiiCm5Q0kfQ6Rfz9mVdMcegJpmbrj4T4rMdnrmq4Jh8ZL
6UkQdF/jOq2PYZhtcdfZFmk1/TdRADBhrhRpUEKICTzJE8QAj4XyX6qVVzeJAQnZ2AzbQhmvdQ/C
BCO6BKLXvlbNbQumscTPwuyY51tKyBZnZdLYkWKYA609+oCuWXHU1BtvBrr5drB93TD0SHSQsppG
BoyYIOKgCK7GKNoqWNlWx7jXuyGULF5o+rragajxXM+q4GHgKOvtOaeuiaEb8eIhuYrpKcso8D1o
ZoIEgT5CMe3T9QH+vj6uiaOjFaSUC62dV65QDj2mTVC0p2KETvDGDGwDGAH9qL3if2k4UaNj90c0
l3J+nyEm7u72zWC1kDeW0JBJeJB9aL/3s6fuFlHSe6fYUu5df+V/ix+uiaRjAF3XrJ7oA6/lWUwo
qqgGpUaWDjdrk0IvQ2/Xy801+egowu04bxx+obwY89smW0KZxOmo/I0o0bYRhiVDJk5DN0y238Uc
Ni8h2IuHY8RrtVUj+LstuLF5a/PUpUXtgOsiFPwm9eo0icrQTbaT07bNMGxZ6IaTGMWuk4rS7Ijs
PU0acOTcCvV/nH3JkqQ40+0TYSaEELAlhsyIrOyah6gNVp3VzSCEECAEPP09Ud9dZKuK4LfYpeUC
hQZ3udyPn4P6NrTiwAVDyZ2r5Vi2iKnJG5rkL8iXeRBm772weLN4GrQzt4/tCugCr/D/ntvS8yBt
RsEqdI2fKUis0MbztgSPokQJezb6JNnwcexkCjajx9tj/vmh4Lv0c9oyBJlJn7/M0LwGsVQcpI2F
AGOz9B9k1jWHpSofx8aDEMntAVfOnAvAY7imxr6U8YktPvgIW3BgtELeB+/zXQCe9pgp/UXTy7Uu
XGRs2JWs3tqftZ9+Peav3IrWpAwisOT9Xdax/IhoukEvZJC/v70wK8byG9CuKWUDeaukSoW//ADU
JdszEz8v+SaUb+33O+bO5z6YSojjXDQFJ7opR36GzPIWTd7a73eMXS0AU1aMBScQ1Sc7DnFatKgi
y7sUyc/7Vsgx9nkCj20IA7lQQFxZL2qoM/P6oKU/H+8bwTFxpKlLjsQuUrxl9IF4c/1wPf5eVt15
M/0GpUPzt9+hH7JKs450/+RTXbJkl9QEyPj97Tn8OQz0XUCdhqalb7ilFzWA6wlhbJbODGzPQbf8
qDRoLG8Ps7LdLq4u9xkXUCUoX5gkPEVWOd63TSXT5krUct8QzjWeEKaGspP0UoPL9kHOojtEnYoP
srVbuOwVk3ABdlJFBeBeffECMLn+yLpaVSnaH+4jDvddFJ01wkqisuB0PbE9If9C9q/YJSGc3u0l
Wttsx6TtxHroxnf00pngO9qQ8x0LAemvB6b2dbfZ2rI2jGPb5dSUgQ5Y+U1nzUU2tno0Hf0as7l+
BP1uubHfa5vh2LeAeHnc6ySuUhKHffxdilCKr5Cr2gqdVy67yDHvOW6gVd90wK2Q6JMOY3KCJl2y
ExWcoDeC1YIGyc4rS/X37d1ZmZALjQNMeu4SUJm8JKLV+zBg3R58TGrj6l7ZFBcZZ1k980hKdmJ4
Ie0hFhj/m5Vg8fQTEOUUEC3asPSVGMtFvS1haQsU79SlFRCuqfXfeTki/BHTccw436Hx/b46sO9C
3zThYzApqi6mm4Dy9ntASpZuiw5gbR7O9V0klEP3fSxfdNuKEi1gkPRsg7DYRbpK/vLLyDv0Q54d
bu/9in90SeSE9LoE7wn4RyHCR5rHBvqkoj+2AXqn7xvCMX4BIqmF4l1/AZhvqo69DOuHCGrc/Gmm
9E5yQt9lkbOFX2XCVtGJDuhYUWNtnjJyrd6W9ZajX7MTx/B16IWhr2VwmUUcoW+Fl6f/A4/Y2tcd
q48Ru9KgzNglBOrD/AgIHcNz6JnI20pPrey1i4cjQVw0RZShOJKbpmApaen/knz9Y7Fs0hKuoMF9
FwwnYhOaTojm0tX+VwZSrGO1ZMnHAfrzuygHssv6wVNQ40XqB8p8VLyZj1khft4+bSvL6ELk8EhH
n4Qd5GVuVLGvYn0OEzpvWMvax68+7lVoLYWdIQUZ8ZPM2y+6o3Y3JpsMDmvbc/3/q49rDxJAYVvx
E0BeMqWjzA5X9GCNjtC7Mru+K9RqChSL2qDkF40OiR3qxcE5kXcqqPouk1zfqYnVZdNcMjJ0T8Iz
+uPdLQzQIPvv6tRQMW4a1NouAKbOgCCOC9Qmc5mzDS+1trWOccdx3MzhQqqXzG+QEIa8Nngueyii
bbya13bXMW+ry0Ai+RVdWJ09ImMvdmHQnXwCgd67Dr4LgJvaUgEtX8hLbHwUG73A40Vqdcwe7vv+
NVp5dTylN4PwrIJ/QmNUII8UCOrqIfIIW77eN8D1Qnw1QBg0ePYlokKnm54eCyh/f0TIO2yc/ZVr
1QW9mUiIbASVzEvgWZKlZRSg6hhHakz7Eba28yDV+ddI+eaBWtlwF/OW9HPMhVTiZYSYRjp205IG
NV3SzAb5/vaKrYRWLuYtH/IIDNg8vBDutc91l0fsGXrqM9uz0YzFroZiu95Yv7XpOLc4IINjJHxM
55pZTEfLf84lg+Q8FE1vT2bFAF30GwnjqJjQwfWikbjSO8AzsmkflCq/Mw5xxVjb1oNsXEH5JcBk
DpSZjzbJ9UM8dls+ZG2NHBtn0MNFeBaIF7TQ/pQKnpV7wfcxR/h51xr9BoHLRL00XJQveWNC9aDq
kBWPUSv6O0NbFwYXxFosHFxCL+CpJmcPoOD38aKqDcqUlfPqQt9y3UIfI5/rF4WD+X6uNOwQOkzf
Wp4XD7qvtjSkVo6SC4EL8fwD2VDNLrJFt/S+z42vTuB5VuI+VxVcD8ArV0X9PAepRVG9gCYvPzRM
tR/IPGdbCi8r58jlgAtV002x7PglC/r4gx5q2qTFFNvvIBcFP8fts/TnEiwygP+dA/d1ENV9Qk62
qD9dlRauLQtEqHfaRu/MYP6K++cmt+9vj7a2Jc717TVdJAWdi5cQEhgNqM/rsUihYBLe5wpdBBx0
1YZw9Fn9QmcKlRDLARms5p1c+v7vyhvvUwT3XSa4Coo4Al41uPwqjXZzMp3NkI8bT+WVRfoNA9db
UOaBZPYljspl2fVTv0xpXtbJfT7cRcHlJAKAthbBJRhxDyrQBtSFNGlUb6q3rdyyv1HBmTDLa1kE
J7UsP/Ip/JDT5iEDxObaAwOtqY2FWnEkv4HhOjkaPI8KBGtIcYfx4qVzzr94EzoX0Kt4XyXFBcUx
iNxLVfThJe97tJJnFuJeD9MAUfiNQ7u239f/v3IjGnxYOkNT4qVDl8jpmlN4SbKi2OK/XXEjLhgu
Bp8TKLeaDnEOdkO1Tf+uQXceYJDl6bZVX2O/PxQZXfRbnNGijmqveuHjmAV7aAYX7z0f91+BakAc
K/8UAlQ4o1q3BU5ZO2BOmH5VWbY298EFiFRlXhbVaZ4NlKkszy4jwy+BBNNW7nhte5zr3Fe8Vh7D
ZajngkCKKg5bwIUaE29chyvfd9FvSdyhbVcL+YIWLv0WqjogreZG6cvtzVn7vBOwc8hk8AKigy9+
W/vjvk6A3z02UL3fQKKsff+6Ra9O7+jNhTAVbllRVNiGgot/W6r1Rjpv5fC6iLYeyjWjZKV4CevQ
Hw9oWhk7pA96xj7QcdraghVH4kLaON5hEQUd2SWwKs7RzQNGPStSbDRoqvaiWHzmQd65JXmyYTJr
q3b9/6tVa/wAdT+rypcqy+YoVckVT8AjCLrv79t2515X/aBi3g2Io61e2pSEgz2aHMWhjRh0bWOc
m7yLkiZamJKXqWTeCbrwrd6xvGm/AJyypXG4Epu4pHGmlICP1JO4sAE9DFfvxajZ6UHxg0Lj0q8O
+xLcyJ717jQWx9ahVDz1PvK6p7lTX/o6xjMwAaH7lvD2yqL9hnfrkFu4ghtfgiH81F0j3Qzk2v+H
l8HKQXbBbZHvh0MFSsIXllBv1zXh1yjp2q+1gKJ00xp+vH241ubh2Dxu8glq4UxeIHL4FU6ePsnB
8l1ply2y1xUH7+LbNEC4Udfh0k3wKm8OQzj3j3zIwO/WKI5EOwUMCpIkUIS9PaMVe3TBbhI822iA
m/IXGjSlB5nZ4TQG2jQb1rL2ecfcKS6nxqieX0A+UL3N1VB88iCseJ+tE8fWGXj+FxWicFfGNP7c
901yHrJ62QL8rv14x9TjWk8KHRL/S3fSHry7UX5nD5FPnJucBY00IZTUATPFJpwhVBYVAg3mELqY
9g0C1a1mpbVZOKadL8aA2QZ8GDbz+jOvydTuahSl4o1N+LNNEBfploD1CeEbsCmkJ+qxRk/jOwWw
97/1MG8d0rUhnKt87MCVOftL8VIR3ev3Bs3f5jHLY7ALpEjDBVvGtzaOY979MJMq0WXzgiLwjzLT
yRdUoz4BwLqFwf2zmyKuIGtHvMIYhVJjUcn4gfGqSTPCh53hqn/ogSa/y6qBqv/vLWvxBrFdMcQX
3vr8zDMSwmuwBNKRt73G2jyuZ+3VLd6pBg1dRcYvNDLdEzTwgJTI53wvTdcAztoNGw+dtQ1xDLz3
6prVKgkvi6TFQz+KTyOh1XPTgzz59kz+bB3EBb9l6LuI0UbplynI5hViaojqtfuhaEO91Zr7C73/
+zOBuLRyGahx28FT9WXWEOwD1AO92WhLzCAdya51ILyuxl93Okh63l0JRAyrPjRj8liV3hcGHPV9
U3UcAQnzKCuVCU/cn9UbulgwhXbZsNypa01+A8a1YxPEEqmU0qrlmbUD1JhUYfW4t5Ungl1RWl+n
OcKyMQ06CoHJGSncI7rEgEipYkmnjZmuHE8XLifoEMeYn/9sy0XsYlstDwDzNLtFJj+91mR3vQCI
C5Lrg2Lp/ErwyyShpJX63Hh/dx2pNp4AK0fTRcl5oYUHYkPzYg29toglU8nN9x6cy+1W2mjFvn5j
pvNEtFDOmpemjZ6ans77pomxbBG/s6WFuIC5fiBtRNpMXLSvw30+VJ/CCn/cdaRdSjrNZ+x0OYPi
mjQdcAEAm/G23JIYWztGzv1P514WRmF1OPPfInrVD9r2Wh/jqDmDadTED7dnsbYLTigAjSYPGZag
eZlmr91J7o8n0xC1z+fSv4/omLj0cznKPUvFwvDSNma0e19UoCBmCGg/3J7DymF1IXMQXq6KvOri
i81aAnrDooQks5rRS3n7+39+EhEXL8clpOrYuCDxUbH+s7TN1P0wI9rnduE8SbuPIxBQ7dDV76E6
uqDc9LatmshsdLGtzc4JDIiCjOjMEIWbIBKf+Qi1zIdqhIzQ8fbs/hz1E5egzsAzlrYBVXvO9Lgz
LB8+6Vp+6BEg7KtE9Ucv85KtzPfKsXbRdBZCMQS939elBHTnClwuc4D2ZqneeDWEZG9PaW3Jrv9/
FSL0pYF6T3INO6P5h8T7fufnU7VhMWtTcOKCWlbo7QYHwiWoQnL4xepXwAenVthh32vfbFwka/vi
eIA4G2vJvFq99JDDziQgCaBv7c/DKKP97GXyORggR3d7wVa8gEsyFyOn0Huc4Tbp2+KhJjr4/wBB
ulkCXNsTJwJo8RaQo23Cy1wHSOzURXfV0jPNliTnyhRcJF3vMcEjGvGLTZaPOfPBt0h3w0Lue5AR
F0unOzCPlGECEEQC4lZDQIDdh/F9160LoOut7EI0ybNLDzTukRM7p2YY542IeWXpXdDc5ClcjRVq
Wuh+lcERKOxMvst0JsRGYu3PuWjCr3vyyt6KK2uOmkN+8Sv5k8dj9GjH6pAN6tyb8cA9qNSzarh3
Oo51N1Nvmsnz1UuT+IAT2JYF3jvpo6Xn521rWFsvx8IFpLRnWrf/S3Qr1aAA0eIxwO/cDtewvRDd
DdzwSwiRuQEJz9xT+8567N4Fcu5004R5B5Vj9YLGlxHqGLb+CTb16K50HXGlVWWdL42QyEz8oqeb
M8i7JNvtGSve1QXKjQORtMkMvJ4EYGNMBpaywI7vM3V9pfaZ/HbXHrtIOYAfKwP0G9RQxjJJ9TTR
xwn0C/vbX1+bhXNna0hx+TaEuMe1RUc0nd6DKuB9zuPnRA90IyxZG+T6/1dWx4z0pj7po5NmYPEj
Faq6WV/8zDSxO78Nv9+eyopfdXniCO8y5U9+dOqr+fMvcc9s0s9JMWwxqq5Ym4uMywDrFLIdoxPS
dP/OSRGkBcQ2bv/4tW87lqzKrJsa2YNUfUGxstQF6B86c6fwHXGBcajTmSKkNvs6xUXx3sYTOYJB
bKhTpCaW9/dNwTFmCV5MpTyLjq8WxPxpVvApP/g9ExtLtLa/zr3MlhIyDhTQx7JiX3/tr5T5z8ps
KsivHFMXHAeJVgt6J5QNZX5Nnckxr5OnQGKFjhycliFw1ZBz3HgWr8zGJYrTHG2vKEVDRklDr4xO
/DvnS/ZQJJtWt3KkXIY41ge0LPM4PqEHq99ROCvQDI93lSXJb0i5AIgyJGvybwUNa7RnzAHb1eC8
3HIZa8tz/f9rl8G6qiUqDp96Q8iRayrOseb5HpXkrThsbX2u/381BC1YqaHfRp+h04kdGMABOEbe
Fgp4bQKOQfdxuLAhm+kzJgCkJcma5Z2xna120+THn2+b3NogzgWtQCSRz8kSnSBQDp8qk+Zh8W2Z
DnG07G8PsbZKjlWrZQirpLTeV1v52du2LMibNu708b6vOzbdm1hkSZl5XxFwe6dFRcDjN1vNHiur
4wLhcgF42rzw6ATcLiRmlC5TQOc/df6dwkjAxv/3CKnOE6PsEX+Vnf82o7lOURa6823oAuE4pbSA
WiXkAiqB5l81NrPd3Y1cIC4ArhGVhIqs8b52YykfTFnpI2hoPt7e2BWua+Ki30qDeo0sWfAGNxsu
zORZNcQ8ZDx6ZyupjhmVFzo18Y5n/DhF5GGw6CUpKgQ2S45mjMkfm0Mru424f+0oOLZOQCZh+rGQ
PxPh0RR3xvQQ2WunVLkJu1wb4jeDD1g7tYn4OVeVz1I9jH/xiGnQl/poH729qis3VODYO4Qcorjs
cvnTdLISqQ2yL7iZ4n3GluCDv8lZsTaMY/NyCK2IIS96mgWHOEoARidQZOVtdlk8VFbvm4tj+pmM
urArmvaljzI/FZyrL7MwxKaeh3bhohuWLVGJFRf2G2IuqatpWEb2RAliQQnwRgrGGLLhwn7xAv2h
cOEC5jKKa7BvSXBiWRRV0DdF+JWjlSweSjicxBb8CyW5LtVTl8+6e8qTJpsLEHZEwI/s65jJ8W+u
E1nPKeks5GIOmQhHvmGIa5N3AvwiqkMTBzL7WVUCKljW1OYSLVW+YVhrn78eoVeXqIl61iph2BPE
YuZub4qp89H1RPv78j0uvE4rIIiIX7OnOPLipklFZxb1CSKsVkTpIqDzurGNaxO5/v/VRHoShTKg
DXvSMpzALBbZfYk+idtnfe3jjm8ATAlkuugof+JL/QEtruMJRc4tfN3axx2nYPqOD7JPWmB5vMjf
MRyo5qGQsV9+uP3rV5Im1HEHbIkZ1CLGaxsYMkvvrqW5viTZ23kUH1QSoAtYLWWdRu2dwvbEVWg1
nOqlm4X/T4gGkmNHq/Dx7i4h4kLqAn9pgi5B19Tcm9z+leQCxKeLaTvxeHvBVnbE5Y5TVZM0s6T0
xRRMgxgiViA7aXx1XwsBceniDHQsZwIawZcQQqwpqaHu03l+sA+trTfseuU2c5F1SLOjtjLE/suA
pm/kTdqIhrvW6/oz9cotkZRfHvgPrtNF1kUqHANE36RKJzCi55+QTmmzA3ZfqzYVCffVpR8llPu+
gkFpsuEBEBZFqgfajGOHB4HqWvKIlLzKdgwSnv/IiSmxz8UQLZ+pP3rBU+5Xg4/Acqy6D5TNHSB6
UENQ+DxKsEg/QbWgraXd5R0E5RYURboufzI5qzjQ9Mr6aKAIadbN47GPWc2Ptm+td7wyawYbh2Xl
sv1VD3/leGwGJsOroOMTQZEB2UdvV7bmYyn8r41/n7YW+Y3SLh4qBUwImmkVs7t4scfeoqvFv4bE
9x15xwmVkDYppzAD1KtODPvRDwyd7rLIo2bDCa3ZlOOEeFhCEIUPwwse/ZE6gGCkmR/HyU4b2aO1
7zvhiJAjeP8gAvDULwZNB9bO+/9D4LbydRfaV0XG2Cye1belHD+Pg8/TLq62JCxWTpAL6wPPYreM
oGJ7yvyFn0GbGoJ2JS7OilUHT28ixdeGcSKJAc1wvGm94Z+w1U1yWDrPJum8iGCsdjhfcfKOUdl+
ues8uQg/UcSwhogETzQL/flBJKIvd630GrNRyFgRaCIupo/w2eDGAhNYqiKrhAblZqVxjc1SB3Gw
D4IFKmegZ7Ve+SiS2kz0SCDmlbMTD4eOm6cY1Q9e7mG+RSVATlKU8fG+yV9P0SuXQEEOk2W1wstv
4R+yAZC6EHIhu/s+7sQiURkGVkspoLM3/21C3Ew1wQj3fdxxAz01THFF5FnXUCjrISSWAv6xsWVr
RuS4ABSyhMfaLjnZBZ4y80HTgmz4Fpx47euOA5hr0tUx5/xJ9aDfQhy+pNayDe/1x+s0TFz4n2Cm
4Qnj+nxVA8wmQo9XeadOb4pA//HXYwAnE+FJn2W19ek/fT6Cz21uypCeEh6Ny12dkRjBMX+2qGQM
kbA5UT38DaHG8hBn7ANYTbYoU9bW6Op3Xp/6QPoeYx1a2xk4tFRpvwmJKDwM+79vH861Aa7/fzWA
kk0yNTWtz7zo8wPxxScjVQhM2ZbCz9omXP//aoDcL4thQGPkebaevyddC86iZKvXYe3jjt3SrKJy
Buv8GaIYYCrhZHocbLRVw19bG8dwy6FnRomK/qNmMC31VfguDhPvS2f9LaDW2giO9XKTj2rRUXHu
J+Cb8ejHe6IjY2LSjtl7B3GMmBqRSDTlZ8iZjWDCxH2ItMWE2xYPyfT2KVrZBxe/x9ssMW3ExNkm
vd73EGrYLTi0933cMeNMIjns20mdFWL8A5PITqHf78ftj6/sgIvEm4ldvF7O+dlQlOHiHDgwBgwQ
JHVBlnB7iLXFcWxYxUOjObofz7yF2KDy53/bNrwLQx0mLg6PBiH4a8FecP5Vz6UQsU6NjIbdWJF/
b//8tRVyDJgEnbdwMH+dIYPyhfr8E+VmBgPJJl/r2gCOEc/Q6amawejzXDUiBVMamuMF1LIqhZN6
ew5rW+BYsuxZVJV11Z61BK5E1BjCZKBSuu/rjhWXXAP5O0flGcLk736t/sRQWLrv4471SvBQTCMJ
6zOZ7ZGzBdXhQm9pR6wsvYu9M8XSGjI38mxYqVIjECVnFVi3fW+8K9EYQmrrv/4fSoe9D96a+tx3
KDHIeHnbjpv0aCv76pLUyUVKg3bc9kwTaFdlgan3C7+LMBy/3LHbPhOeqHMsjjVVh7sXt/uV6je4
OqDbe7u2/Nf/v7ob+6SyUa4HCfc/fsstY8fr1TiRzdz42gCO7fazXMKgnopzXCBoRkcCYTbbD2Ay
OtyewdoGOLabK9q2uVVgMvXzfl9GwBd39fT59sfXfr1jtTEi2igwE5ZnhluO43zeLT1Q76Aj30q4
r/1+x3R5qTupPCHPIgZ4PofMTJ3fGz+4dHQ5GjGtF2N7aWX+5ugS2Nlo/Nxdb8fbC7Ty613UHJLm
UHQqtD7zBhKDRoIFsgMv/LfbX19Z/t8wc2UPWbDBK85mio/06nSArXqoto//2s93ouc4NijTZtf9
bVDq2GlYGPxPL/l9h9NFzkFzbunwxMD3rXqBph3dtfPmq25tda7/f2W7pUy6xvOG5pzP4zcmyL9Q
3xj2TbDJjrm2Otf/vxqAgh4PyrY17l2hwZWAEn9HiruY6oF7dOzWUAua0pFVZxbQJUhz1ujxawAu
Z3oXUy9GcIw3G0XTGwPXHNjW20U8yt9PA5J4951Nx25z6NXEcRXJswyXes9tfPxlX3gQfLhvAOfa
JYnKKQop7Zn7iAsVDtKZtfEz2Ju3Tuf1GvktzxsmLlbOJv40aR8gYHBh5OlsgXGJgas+XhvHatP1
D3dNxIXKgVmAeGTCEwN92nZvxfCNDeMx2Gb2uFrrn+bhWHEJqocBrkeeIfL3xliAUsj1JpsJoIWV
WMB37Cs57m/PZsUoQudOVlU84AEfY1vy8aP27YJ3xmbVcsWkXbCcKs0QVB7FTK5P1atEOL/WRTPe
3NMMgC13TLo3wUC15c3ZeiAO+XUZJPepgOPjjklriLmHcZKIM0MKL0XVGJl7POfvW3fHmk0UVniF
6focEx6cSdQkb8b4PkVj/HTHmjOUIMLGZBAwD8by18LnLOC7wGyRX6wdG8eaTZYwW8xCnc2MOFGZ
QT8Oddbt71ocFyMnQSyF0lkszhloZ/MZ+gCFgpL87Y+vHMrfMHFLFoIrPG/AFT8vO0iMvAM7p0q3
VWvWBnDsFwzxWSKKBC9IAbyUbNH3jp4ilfpU3oVoCpHT++9VRuZiSQRiFCw/SOh/eeoIE7m9QCt7
69LFzWNZihlM5Ejyz2r3yyfgHvty38evg766hPO2XcYmq5vzXI+HX1vr883geW3lHYslQQSm5YLq
M/W7MpXlNO/nYPg4iE0pl5U7xqWGk6DCjEH7iJOZh8UHCoahI5Q5vasq5JtBD+WdBuDabxhCA3m8
hikVmumybhGfo2azlu8jnfHnO4Y59hvbYkSohWcGmWL1HRgE3X40uDe/mKvm1YGCb+InGsmr5kjB
mP3YD+ghytKFLzFkcqXtoCY1xpBI4wc6tXWRAg3QHkqDtUmrskG2ltpE0H1fFqV/QLKSyrf+oqb2
rKxuxWOcGxFLpL7pzPJDiVsxll/B/dyAjLKPwFufigY/8WjRFEv3KpiKYkcJK4sji/LqL2hYDJBE
DYelPSot6bOmTD7TTulzjw5i+2QRZ5/QgVROO1l41SGJwvaC5+f4jaiiWA55tvg/iDbF+4iS4K2e
Mn8/JzT4MBdqgapkVn7Mx4Y8mkBKjEZNsrMQwHlnmsojqdeW1TfGarAUx54UBwnJqKOVYiFI8wL7
5882eoyb0R5HFcp/uBT8BB3aeHwAydlVla9P4n9FVwNpx0Hbiw0GdetfBnraWLEiQ/OczKCn2CsG
gPyClAIIQDrdnFS4TN95npuveAjx98ZP+BFS7+aAQjb2gHOJXrUZ6rdp3HSQz8n59QGMKvN74Mjz
J3Yt54NrVaKBFSjgYVcnDQ/Svsrsp7xo8iOlwTKg2ObXT0WGymoW996011CORJhT0jHNA+w7C+ry
sGhePtEO1eqUBE3E0AHUmSPRuo9SKOyo93lL0MBBlqQ9onNh/t6hy4YDGCRKBICAwiLBMMA79i3k
VJAl1NMbkixoUjbZNLxV7RyfOMUTTA5JQPciEto89FPMPoNoojb7nAvzRFgdMSCcwPzzqBPFvqlm
RiNzPk4+O2aeNF8TrIL/iMc5oHIjmfsfZKjbMI29wo+fZM/7z8Ik3gXvynwfd1mrnho+dXsb2OIi
+8H/J/f9KT/rUizNvlaahftAgWHmDXAiqHiSHj2bVegl5JjXTfg4cU/8FFqbi1lk/ha6MxKNS+3U
HGpVe0dwP+SnAtD7zwr9UuBs933EFdaG9aM3jDiqplriOF1iMfvnPg/i534mLHhPFhS+35Vi5N0J
qEV/ftR5lv2jPP9a/U4G0F1RHfcK3D1wFuWUACET68o+RwnyRLtOZfFfmgz4LR5oUlRazcCR7ecu
0vOOCpRcdvOSFO96yXxQkA50QBMOGaOXZvnVF66Lnu1BvKBJmg2zaE+kBAoEwPIhe+b1wgTAbvlC
U1qIYTjoFgXPPZst8E29L+roUIVZ3Dx7DAqbxzwvYdtxX/jz2RScfK7RbdkfqIA72A1ixt9lPQGY
4MeG4mdoGO8H0utCvq/mXGboqDINNEE7SLjvkCRU/aPkkKf+wCacoNCCxBnKLwAtJmOGxG2J0BDk
0qKKm7+tB7PdxXi1dmI3lBBNf/SjNiueIY7gG4S+Q9fv+ywM8g8k5CDZQiNmXqSm80Oxl3jnyp1s
hwHblvUgBAHnm40OUTJFzSFBbbd74HTAWsRhB0KYLItI/hAvhV8/QCihU0CRsfohqHRPU3SE0ccF
zJDt0dNh1AFR07TkAT920H0K4T7Jxl3GeEb/KqUsox1IjPM5jYJANJ/nupWD3BlThUvK6yFkBxMs
frMT6LVMzJ6Qcmj+sqEs8cylGT+zxJj2YxkgMZZaaafhsSa29d9M89SGReqNYQUsdzTMkJ6MTU6n
vZHUoy+5zqsJKI7ZmC7lIm+SbzxRDd4gxAOt0zcBpze+ySGRawBwrXh8mgpgkuZDGI0hH9OF+pP3
HclW3MUwc27tG+X70HHPy2ViT6DXVWQ62BG0C2NKsfzj0Vug8fFDoH4w/hR5Xegz8vuVoqn1Klv3
6Qz8tsGtYXL+kQRQCDvImXTFY7nMNQRURCeWE/OXWR6orHqzK6Kk9Y+j7/fxTvZzz/egfLT8Ah2X
/i9hl2R5L0YNsCQeXKJPRRstZidHT0+HEA7W7npa1noPeFU+vuNFJJtdX84ZP/ljxJZnAjb/ncoZ
zY/Mb5eHIsIx+AG1VzOebDJrc8SLJwOrJSkqoFsH9Do9yWYK+v1QD0HUpmjJ7Mg7H5Tk85eqq6V5
SFgiyumQyKzt30V5rMEnZ7pgxN3qtRl5AhSpS/4tQk8G77IsT/i/6Mz0/B8lFLXl0WYJrsVoScrx
AQxM3J68QvrNAjsSS/fPnCdR/hnZJmGPgHPkMzpoq9Km8ZxX5lPPaPEJpa2ZfB4SOVZ+mpiK9g3e
0MATljtemiRMy1Bw8YS3hI7Q7Z3Xg91J4Uv7KfOtbB7LHu0m097WgKsCBjpp8OgMkifFjzyRuEAi
m5VkBxwqjT6LyWb1AezZMPpszr32gYxhR9ISbrHdz2qoPwFvEofoXREFf6w6MMXvTVJNwUMOxzI/
W12p7k3kh+AXxomtT0L5um2R14xN9QiiFTwzCYPn2wFyoZs9jec+3+GUaHpqS8b0YTb+aJ+5+X+c
fVlzpLjW7S9ShAAhxCvk5EyX7fJQVfYLUT52S4AYhJh//V30dx+qOZ3OE/nSUV3RTYKkrT2tvRaF
Mi54VMj0CERjVt9YMTq/XW59DqbkVuvmZc6ywZ5c0BrMG9L3eBM/92YIS1UYk7vVuZDDljcCEVNM
0z6BwAMOLKTco1FmyxXm1ZaJSNqhzUfcIGBY3+muD+eTL6bsXUFF0d8XwGbZrTP2Gj50VL3Z8nSc
7StvnSD8BlkHHb6zsA6dYVNkkFU6dRkkC3eNZxN96FlZ0J3g4Dj8bbgzh9uunW3AYmh41FOzzXlV
DEc9eOHwV0Vb77YPys75luBQyxsOHP0rlnBMvX2aeK037gwDzM+LkMf4o9jnVTMH31MwoZmfblDq
/HtOmZx+JBlBHrJhQpLuXgy6LDcYsnRr5FUtMeF9Dh2E6hZEJE3+aIBmC7duKfwugbGW2binhZNU
XcwhSTxjHLDIG7xvPTf6EyJbBlDlStVT+spQ2jEPk9KsiTrC2+FNTBzRBffDwpF4Rxb0+ynlXv4k
kU6bO85LyU52dLkL7bSiq807RmPa//gSKNOHQhYKMBsHjMjDtnJacHsZpX2oMoJbgE6HhNdduLHz
cpGatGPuzdg34DIwnhzDg2boMuzM2FbhXZe6AkQ++VjS6YbnwF9DcKwKkFHqcZh+JU7QDCCzBW67
APHl2AfvrZ5bOAlVV7IF21ToQ86UZkUndpVK/BMTJSMHlulRbCZdWWdbzCBP2biJo+AHOFiQMfIG
xp84dTEeo+FhMB/Y97ncCspK9kQXmtA741XjEG5kU1XvwDWG6sYrmH60Sa+q2wL9cA4dF2/wT90w
6ukINZRCVKiYpejKow6YNB8awCsTF64lzb1DPC95qy3F6bRcNcPWETlIBNyw1s+j3/vfJFFVX0VV
jdjn1KoJTnckmRveESv90+DVrDh0ALq5OzdEZVptkqHIwiKa0CDDRZPnOs+7aJxyJlpwq3ijt0tp
N7Ee2nQgw1cbWWcFe2VmKJ2XuVcE2DmMq2QPTIJL9GSwaP4Py3uo0UbeXCYqzmsXcdJQusG8x008
0SiocswL0syGeDs3IJIfwGfrkN8DMVYcA4yxHcfJoHkX6QYKpjGE0XK4ps4dTSJiUyYQ2cAUEWXR
TJvRf0Gm6SW7Nptdug3Agf1WiKaWvwV4SkBzOiEM2ExiKssmgkLg+AwprtQ8FEWj+s8i9Rrx11Dz
Iv3u6N4vIlDai+w2tIrruPJbOW5TEFSpHWJbW7zylPlqi8FNTT9dBpjfBj5wlt9c7VnUmm3iqTuZ
YYciMZZNczNZF4grtyzm4Ml1PNG8C+VlzdZLOs1uGKundid0NY0xq6Ai+c31FR8+c4PF3gSN6cxW
l2Pf7001FOmLFYEndwYyIHZDofNtf4oazudAHIVAiPt9g+QD5EWs2RmRIhLdM9aOb00DH/wue+1J
HvVK8HSHML+Vz0MXsvrRC4p2PoW6sZjD0S0iEnxSwp58BPwUl9dIEJbQKemS/eAE6VMyI2y8T10O
k2IabOy/OtkKIzAeW3nptpxS8SkHB2hB12AaKJ56PTVd5DLkTzuQk/vdc2rgbGKZtbW4DbHus4yy
EgkFanuD2nuTqu2tl8+m3Kreo7FDfPjHyIRTM28Zruw5cpN+8PZDGMoiztsSuSn1m6GLm9GqFD53
7osNtxlCrQ7BirOxvmvkya8yEOFVKh/ojQ9w7EfhiEWYkrUk35KhmZxomEqEeA0i+nk7+2H9s5ih
Tr/vkBifaD0gSATsfobN4RKiNzmmP5zbhHbiZcpq3IqgANBtLHRRFyeOJHwnSwYlASRF9h1UMIwd
cseGTR7BA7IfPagF+7ux5fpnSINa/VTK9x6DXjQVcpCqu83U6CYnx2n4vGsD1uf7QkrcEEMRhDFT
C6imgOpbs2N9vZTO+rBCtwlPjc20cNpN6BEBHdNQZBsYRgnphnZD8CgEl/k20SZgDwgaYNGUKThm
NtoAUCmd4c9gJARAKxaMi/n7VDlpjgu88TehTIJ2E44qLJ/BDub/qLwWiUpVMjgC5rg92cnA7e/E
7PFpg3dMn/LA2N+Tw6qHrqc1v0fVL9d3FcCqP+E/O/trEB1mMgOosj3lpWHVHvGxbL4XBCpRd9Vc
BxjY7FOwDKkS5BALhLHBjVwmHvIktGfnb5AnyoYDdSRkwfuJz2RjLAzYMD2g5pekTpzgGFabfJzL
cpuncH2/2ppX5X2VcJQ0OqRW4g4aW3RLST41UYExeQWZ5gk4VBYI/tNtgOZ4h9GFNh5Y7d3mtZd9
I6E7ii1E0F2yhZXBOucSOKG/vbnYNmQcPpNi8RJJa0A3x+GfIWNARpVuKvCBkE3HLIh6AHTuPpJ0
EUlFnRiax0I2jogKSesG71LpqtjKHlruW+Egg+oqrwN99uBWThFJB1oCjxbZm4hnb9bebgRL6S/a
L+Udj02wKpdYfUPLZRnoJO10akNqbjraZ32UlDlC28TzeruDCn1rtoD7qtcc5BKfcLO52WAwF01p
JCdIvHSJ6/cNmhltvg2CfoCh+2EeeQiubiokI2mM6gtrtjSkrdhZ0uI42XqEp4LEifV3OTDLyz3p
qOfZn0iH8kVONEINOoPVqRKg147TdFRiN8EcYY2jhU0Cf5x8ggV0HCyISy2OnGrwWX6wEBsNpEBW
1+Cs4s9BjTC6rBvvNkEQdApTi4GMfIDYW9hJg1PkkOIec2hzEOdTm91z7QfJMSFuazas8GFOiIuh
SSS9hr9XPs06lOqLWUeNDnBthsXs9IcBdJTO3sCxbCE26iBH6QtDEOdqHEo2dhYvAgF5N5pCVOwk
2GWKuHWobSINnFSxT2qn/zUoD+fEbeqxeK5GUIBtpGCQPJCcJqggGTEG34YJZZpnwxt+C9qGJjum
SmOoq0t7BL8QXoG7SluUlwp3QrmvFMD+uMHEj7lNsk0xVIvUlcD0pUDOdUMS3TFkmRaFIWAbnDJa
zvKPCaHkxi0oEgsQ7dhj12d8HwKl9LpYyQlEde5d6KHCEwHtAppdLYZGbyriziRmwM++U+D5xq0o
VFqeKnAoyRjTMPaO0QaUWiCoxAh9nkicCYSFrr1hqvZMDFF0uJaqg55OMWA1RlvM3xDUu8mmzAf1
U7q9/JFnRj8gOlw8SWjzlxwSewfoQ/YPM0cJ1hDW+4gKFKGnHHlvveVIlo58TIPmVMLNwm0lXq/B
8UJKBM1VA898C5C59w3MVd2zKeayjtSU6g8dTM0nTCXIbtXUg3jPTsosu4CgTo4jVUhJJ/mjq9vs
3SR995RLAwFx3pLhtylxZ0atEsW9JWbuMTbDZCwcjJ+gHeO6YKgWxfzghkOAWQ+F7ieoE4onblGJ
LVQT/qCofRz7UGFHIE+VHCSqdKib5M60LSkoUDdQJh3ftCUZgp9KB3OcygQEu1CSWZxcl9F73geK
RGVK7SNHz+YWzOdjDe/opXcMGirpZs6XU8kx3L0NwcNRHj2kYCijiOG3GmuwVYoEFeHeaasNDgz/
bOtk7jeSCbvNGBSWQSfl1XGiLO4KYNlQXuEYszzUFFeFsB6ePSpeQwYoQxgdJpOZY+rmqHnNUzjk
8AJExUNIURTMMQnxnyEV/R34zBBs97Bpp+zcGLenz+OxkNVeOL5/gn0OL7qW0LvLHT4XkY9S6A/I
2ttHT3F7TMMeAXypabuZ2iJ/E+1YfE5TOv/VjEP2m6Jkh0ANF1WcJy5MKgE46/bv/3yexvFNhPn4
XgwpKvsTG/b1PMgbLHxw6APTDRFvMvIOJv7qsXLDbDMMuJU2E09RM2ATQrVNBSHgctuNeXFnhack
xgpseRSsRRXVluHwWdeKvIFzoDtJpNQl0H8YPmMjZS/QpcP7wLZ7Gw2qa35xNRoaY/Igw2RSYYJH
3/T9EYkJ/4lSQX7sSEB/4CP8fZoF43/cuinuKKbYVETBiP08oU7pHnIbJr8Z0mIdpbrRzzkrq+8s
oc2vZKhwayDGWdyg5+bVJp2El0dGjkF4K7XO5jFGtQzGOKuaZJvKQcoYGdzQLcReXV1FI8Vg6WHu
Z9Qr7dTNH7ifkn3jBS6L0aHoTmmAgYka50Xd00K04lvR5xWCGKpFj84batxlWOlH7da8OZmON58d
5TKuah/MojyBtmTkotPyC6UWHH4nSJDGLwyAD5AxMvkLiJX4d1zT/YMXsGJxzy5CSpD8o2ZKQoOx
85CJUxjQ7gNl9/ZHXaeeQnXSD/Z6HiiKYJWDxexR9YuTHoFVPUyq2IPqQIq9wGz8DSZ2bbIpOIjd
I1EreiJNmvINSAOTe1STwSoEwVUsR7BMayX5jCx0aLxsP7WhIDtdACgQuajGTDsPVaangKQeifoR
TmbTNiO6d3MIf4a/po+kpKGIMcqABR9YHt5lgFLZDehHxiec6XwHb9DeTKADAKu1SFBnKyExh+u6
QvYkfDL1MaOyRiKTZG8BugQezo6QLxxCHjdlDgo2kH3nBhwIATYJOVnxDR64boGOc8IHIxaek6Jv
/Vjh6kUEQEBB57rD8NjTqj+kYNrew0+znZOGGJAxXIAT1Z1x62mu2mfQdADLOno1eaTAzx5QXESB
Fzeq9xdq6+0r7TuEg6NwUHe1vZz3NSgqauDDBlyFTW0m3AEjLzzwnOZiQG2gGL6hAmt2zgQMcFSM
S70YBPzmMPYEUb/ULH0qK0h5xoB7ZPcWtc+4Fch4wfbexEuEcAN1zN5HYYz4v2FcfwljYQVuLUSx
1T4c+l5MRG0bRMRkX3YhlrQggXhJkgy7LcHxKSPIV+sE/08t76kMAO3AwAA91JnNoJkdou6XKYry
XhCKZww/QbA9ZN1eOU7+Qhll4aaiRj/im+e/QHFBJOY/JarVTgdDQtfMu+8agwCAwdHgLHB3+qvy
B/sI1Ed54xfwB4lyxV8dl/qDl3p4XCKSA3YBuKuAhAeuFXkkUHWqbyUrELBKEtbNY+DyqgGubJy2
s4DsOerMiKNLoCRif6zIjpkENw+ntDYROLsBVW2IxKJBWMt/mly0RhqDrls3VcVODyX/XWrf/Y6z
jPKDJinaW3j1x9AUKJ6mXohxv4wgOp1sj8H9dtT+sKFDn2xqPcIVe77BFlcylD+44ugpCbRg7kXq
pSfVFewjCVLy5hatvBeuRf0koFADeRlp5vUH37bQaXcT1IATMLs+oBetPmFCGGnzEFs2PXeSG1mh
KvS9cFC6AUW0m9DIh4aw+8BI1Z0KFGbbDXGWg2LNnDX7wi8RbVUDVLxNFWS4PV03z9A48nHFTMbS
+xB80P2uchq7KxvfHgNdQucUwUYb3CDXRUWDEqf+WaWkV1uglwLEgb15avsxOGg3R0LhjJbehg13
xKEuQGQ8ERxMWtOMR7QrunAZXMrzt6Zn4iYUKRKq3FAKYZeMs+eum+rXMWs4ZmBDzG87DZLbOC9q
81QKoEFDA7b1MYLubthvEs7psSSYgJxAsPWeA6nyLn3WzpvRuupxRhm53udgctiyEB2+pxkJ+z26
H8ke3hdXgoCWpD2BLDBoj/DMw72yQ7lNUM+vMBcgSLKRULIMIwY8DI8gL9XoOG2Zk8VQThL1lnJn
+uiHsPmOgWR3Kyyv3ipbqX5bILLaUmS4j8CGizuOcOcbq9IKpPm08zclcpwK+ZiL1B7yu8X93KfK
22SGzKdgzuHF6iZBp8z4kIg0ErXO0GnNGDeu535367TZuiAIf7JjDUkzWyyJOSy/wtCpj0TNJSp/
68fF7enUolyIohf/nVcsvZvRHfc28GK53HCoKv5HZohXCTQqmm2o/PwHui/ILmSfIfYdA8g7pMgF
hy0QO/mOq4q866qz7TakHpujWvpAMVRD793OAsXTyJfeyHeOVHxfeXr+aCjO+4GA7SGLjANaTOh2
MiciARRwdgLO/c6A/y7fulOLIAk+BaWIoiyyg8iz7JdLePUfCDQWTQwNGLlLGs/QzZRUQXfqxrl+
zTv8O2Km9O7vLikCLfVcYWwNThRYWYLIv78LUl7/dCXqFSoU9gCpLmhVDozrA44akr2lTo8hpbx0
35sQcribMegDu9NjmqdbFWCCNEqR1mA8molfRCQeO/S9V+WHwveRARBw5S6qyQmYxOpSuekjSZiL
vgz6TZirrEEJEZnJUbjWCvrICigdRoCq6sd+xst5BJXHqPU52g+9k88fkDTTw707J/SRZk7xkyJX
ffKDwP6oSS26SAVCEeBOMzJH6eJ/0PrWW4v7RG+oHbs9mjb2ZaCl2Td+je4CFNjwR4JoW9fj9Mp6
11HfKomWV2TTdropAOZ4c7HJj56e0PFl0qtO/Qhvv0lHCOEgokRzHxV0bKPx+7saAbAByO/vRkA+
VrP3JjPc2KDyzbq/EDwZ+bsaU7lrOXXJPs9AXj6SdPrPMJuWbavc6ZMsslywQ9ubYEa8FpLy3Qbq
LXG6MtzLHi9cVwV5RKo/IyWdChQgzKDzxRMlW+Ri9U85FykcbNihMW2CvniaUt8eHJupV5SnzROu
E/lWcwcdUfTZ1CeIeJAX2CDTXpyiXXhftSXddEi02Sta9tMRrfaKRIHj9ZBb9yy0mIgGTEdHycjz
FyGpORSJRbGOD2QYDjZzwDqgkLVEtsfA/aGaXLg+0BCYjRytqQ+2BmPMZuxAKoiidpiClttygFdC
Scf7HqTK+bcCOlnZM1G+M+zRCNWPTEkjntRE0DAsOkf/zDONA4mgGAxBQ0taenJB0eZv0CZyv+lU
sewmmPuk+4VHOO3BmwI5oy9DAdWgfqLFj6Atx48yyMuY1DyT26Qa0GUKFU3CO1Ri3DIO2879Wc4z
1a8VSkfVIayzOd2QaUbvGCZdDXvkTajHoEKeyruQadwnyDrR+g/VBO72qJ5xGh8AtOhefSguACaI
Ii3rLsDSz+C91gxWLi35VHed/L+Jp0UG6DCT2bsOyrRmrxJ5U3HHS6pjjkL5zszLLaQCXLUXnn8G
87UmsHITXScLvcL/oX5Tz/ixcdsnZ2I0ugqytqaw6gp/6A2KOcfKA8juNAH0QFHGAJyovHIHlm/7
AxRXwZMKJGDVcSKYCFs+ARw/l+R+z23v8vd/PDxlZiQFwwKxLL2HY7PR/4DUPIMjW0s3IvpLQ+Q7
wJH5YNBzjSpb+LDR2bvKqwoMzY0K0VyAHKT0UsavQyiuGapoOiLkH0UB3Cw414aK13GgL+lDnjtQ
a+ydYwEOyyp5hGPgMRBor7hzHloIkl4HQPVW2DuOFM91MTF3xLgo/w4Gs2kLRmLvL5KEl8TEznzD
mowK/YHeQysRY7wgg48Q6L9yt/H/FzqIM6dqzUcFTZyl3RbAKBgS3RdO+ox9d8hcXZhRPQO0XMs3
uqaARHgTOCcK4VHvQNF1LRyAvSbkSCUkOyZo3EwzwIhf2/i5BVsBalEnRwIbAGqP2Ol+WubFujl7
/B8G6879wPL3f1ghHUjnM07IDZvA/DEwVSKGNO+gCu6u/ISVnYMKTGruayD50eiooGSSlnEvu/B2
zCr9/PUyndv1FcCWISaXeSX10Q1HfhRWI4weeRd0F0zj3K6vUPEyR7+PtwwVLZ9EDNsb00ECKGNQ
EIcXuW6CY001VSEgNtMI8LpxaqBZPA545cM0oBYXbGaLzOQSjv3cpq8sXXYFVBDGojpSXJOIrcpX
MFbADC8O9J3ZjzXJVNV6/qgcCeeazLh+l1maovA+v97sM2+/JphCn1k5hpS4p4DCR1YLUuVx/J01
F2cFnWUd/mXSZU0xZVjuGZaUPbyHfJN+es/8Z1nQvwAjeALO81UadYDI2+8Z0q3XfdPKznkvHfCL
Y+wiDat+s0wAF8AlHnrcNhfM8NyWrAw97xwARNuixwxeghDEDXKUrZWk7uHrLzj3/OXv/7xIEs3R
gHQWnsFu2xH7XrnlBbd6bsNX1o0OS+KYJvNOkxXuA7QOm/5E0eRBkbj1UVH6+gPO2PjfVDl/fIBw
VanGzHNPuXLoDqAn6aPz5Q7N+L01dQWu/4BW9aW5vHPftPLmkNPzSxdUgafJw0hALiv1PUF42LRJ
fw1hjA+O/X9uiElSkIe0DQ6xm3jxBGuMlG7fv16s8N8tZE3pxJHWktpP22MXNqCbGDfWFR+SeI9D
KA8MKoEo8Rz1lbIUfrhmeQJeZbITq9rjEGqNPiirY6IvER+cObp0PRgj+2QO7dQercD4sUFxbaPz
i6P3526TNZtTp7ps4EHaHdF0Qp28yj7Q6n1aFqtTeY+qaPEDyMhDIMp92VyZPK0JnljTeUCquShu
Cd1iGh+EKYAZXJI9WlbmXy5IujJ21JTCkiQjPmke7pIORGqyRORgAvMNWSk0Ii/Of54J5Nf6jcVY
d1r6+I6FO6jDDDTIC7pt0ZubRRRvRN4TTOT160N97hysvDxHN5uS2mmPLJ1eDGZLNu10HSE5TvDK
4NEcTgMvLbujGMHG4nbNu/YwV/D1m5+5TejK1iXlCQGIuzvmAeTggCeKE+vIeEwuzmP++y9gvPCf
t4lkbRiS1ky3jC4hQwZGrqkDf1CQoZry9Uf8+wUs1ixO1OK+MiXIU00IakIRFGiMFlgq1t0FxZUM
IWLN5MQzoqH0G+BXYIgCiLONw1DJ/PoT/v0EibV4I1BQtAK80x4Lxp+5kzUxetbXkQCItWJjDtwc
18yzx0GlGPIQ4Q/vcsxzbn+XL/rD+1VDkvUeEfB+GqJlGLtOgC2o0kjn41VsuZhQXblxA1LozpjJ
HqXOg02VoNW9BFLXrfzKdlNLSjSBdHuUCjp7qLy/kstD9OcWZ2W7AoKfnIWQRu1QQTCeTraLSB2E
yc2F8O/cuVnZ76DE/1/9TqQfFe6KWHkXE7AzD19zNskFj5OUCldoOOpb0CC92jxkF9b9zNL8l44i
ypmdntELSzz4NTWgnSdxtV3JxeoLsXbOQVnWyYSDKWf9bGk93SR18cNxAntVnASs3z9PPgUi1w5C
2yOdF2E1DkxjvWzxVedyTdsE7iGCkZocsUUn3zjy4BjtBXvh2j+3syujbXgYZITr9BPSNYB3KHpv
q8Rc+eYrcwWcns9LifhUVTj84AQEAXsEqB97/nplzp2clcVSAf5JxifvVKiqiYuFJ36aQNU0Turj
ul9YmS1DMyZoSuOd6GxZFoM0fjBx7oOlAAAlCK1eKA6c24WV8U56kiCwGtxTlwPqBLDR6/8w2Hvm
4WviJgFIDS3RvpXoBlN9A2QTBlXQ7cQow9eL9Ldi/H/HcmLN29RwYfq2d9GgzpV6HGuTRxn4dxfl
gtkqjYJyetCFFjHm2Qz6T/D3ph8uXB/nPm9l3X4+iiCHiqYEXNq2w2kWWZZi/Axl7c+vv+/fQ1Wx
JncSPWmIVQEW0HcCfaN98tF49Q8/nXmM2bpfhedeYGs/E7+sRRN7Da2qCghEoCc6QWPVljpq0da5
oYV/SwGouLBmZwwnWNbyD1ctaZPzznE6oCoWNKEp9VEL5wUysNPu6zU7tysr02d90jujq/EL8BR1
3IF3egOA+HVMZyJYWT74wdtpxICLjBqJSaYUKJMtbZzr+iJirZKI4UMg9luGt5fN+GJUN23arLu0
NudWf2XtgEOCFXL08fSw6L4phREXWk13I+o326tWf032lEE7apAhqCAiaBh5zdZgLrh9xOQRhtkv
OI4zH7FmfCoIWhNpBgBTlDN+4zvoD0JbRW9H1yXXudW1VmJrW+yMafETCYjtDtlMzZPRmLv7epHO
fcHKa5cMA9AU3QkFkrCeQfSHgJffJf7n7AC+9PVvnDGDtV6iFmQWGAgKVNQ67a8xt+SbkkAJXff0
lRl3Vd+0hDV4Oko1H11G/L0nS3Hl+qxMuALgF6gxgacDRx9EpUKAYIscEASJJMK5coVWlpwM6LJh
2gazAf6ox1vScf/BmyFGe90SrRy4lQWwPUEt8BEO4GQCCL+oUD5wGdc9f2XLohONGCrPxSGyPd+q
SZhoGY294BDOnJ818dNUepgiwSQxoF8K3AR0yJ9RtrxKlh4INfFPNxBag6FXGuDlvdL9DXhKsYEO
1iWi1zP25a8cc+5jcrpoarw7M1B4lBT8ValsbhaHdiHyOLc8KxMe0QisgV/G4ambGdB1B4JIyQw0
4lWbuyZ5QnWKpsZbLqBgRliZJgKsxKCkufD25xZobb60qUgrneRD5QUGLjCgF+mOAEasACT4+gvO
/cTahjsLwT/PTz70BMa5wEmyXTBV2Z4BSH+dha2lET0DGHTXUViYa/VD7Xk+JjnG7EKkcm6HV/Zr
0gmMu26DQ+RRcVvoDjNVMwkvLM+ZyM5fWa8HykhM1HR4+hKvFr79Ji07dQRVi2Eu9wV39l/vw5nP
WNM+yXbuwlb+fVODWhy4qFHtuQUs/uvHn9nm/yJ+SrWmOZ3gylxwht3STGNGJVDVzreXyOPP/cTK
moXbEicvuwGEZ3AGXcLeKAZxotm2V4nH+xiD++dtFLCsF2IZ+Ix4hYMKGGGOqcykrh+/XqRze7B8
2Z9B7xBAKJ7R5APEE89DhoEXDPsW1+g54uVXtlzm/eynAEnCDxDEWFQCThe5mK+/FJIuq/AvORZb
WTKIfdu+KmsGZuv0UKkpKrryB4XGgTbuz68X6NxPuP9cICGDATSGCt8A9LzZdDJ8ANtX+xvIVXc7
GOJfRW0H8aN//g6zvQD7y4TfoZ7KN6ie0C1QA5eU58/t88qoQUHgDMwsV4ZtABGZCO+29cL08/Uq
nXn8GlNmlq63jx7b0QU8e4ohxKdeMRU5JBfupHPPXzlldwJI3dYar68zGFhZD3qbd4AKfP36Z+x4
DSoDmtACMDMx1Koa/gCgYP5S5HXrbQGEndLrrrs1rixNEONidmI4DhOzv3PwKtm4seV04aCe+4aV
JecKHE3CYqInBU3X7WC7X+6Qkh3xr6MwFN6yN39cFXnWooEwFy4muDAWDBTsFBNw8lwAAJ17/ZUp
Q0yRK41Sxd/ElKJC1yvxuztvBEPYdXu8NuSwHvsSGfgRZREgdWfofQBtDZL6jKvp6evfOHdMV0aM
zUxCTHD0xwKgUNAcBZjuB1PcdQ9fmXCVtx5vyqk/yoQ/ggqAorZzSUvuzOqvAWSiU+h9ZGOys7UH
5q1ai31Ks0c/A6H5129/5h5dA8gmzIKqznHxC+mwg3zhrUG52fVRq1D+49c/sVwG/+IN1hiyivcz
8SxGrAASTw+Nm99zWd+WRb9daCFME+ya+cq+iLvyyz7I3wxxU/yWU2XbphXPGKDZff0dZ06Ru7Lk
oAC1FGT3IOcoMaa0CTVovkw+XnDK57Z6ZcaYnkYpFQxjGITmaRlhYvrAEbVEvndJF3WJfv5tH9am
3LV2biHToDAvjUEa1h8I1TuT548ggrvJrL/9ep3OfcnKoq1fZ25bDfgSMqIr62cg2MsN4zGIMK4T
PhBr7FhZlH3Nhop8TGIZL6+hstAScwkIfO4LViZtitqtWDMvwp3FTLdJOdi96i15HED38/UinTlM
a8gYMIheMWLkHZtR+3Trhz3ag6pwL5ymMza3Bo0V2paKuiMebxzgB1zw/qbpd0nVAYOqPqgTMdwN
nojrvmU5cH94oM40Opetix+TLmcvQCtMO8zsXiKUPnNu1/KEcJcpKK568sHGkUSgbux2wEeZ/SCH
F6oa98FBLvf1l5z7qeVA/PElPsRNfTqH2HjMx9CXv/n5W6nGDUZb3bjvTQXylKG+YCjnfm1l8h6H
Ls6kF33YecoObJJviudgnMkeRxdMZbS+rja5VgRUsm+HoTK5jGhFPyGN1AMRfm3ZcA0ko1MxKvwD
T29BgxuHc1LHDruUyp3xT3+3cf7YEa4TFrQ+UZB75CAlawvA+JiCqBAaAQaaDDlml77e+3MWuTJ6
UB8wBlJO+Sk76PuqHLcV2KIIuoBXPX+NIUtHK0xumXPMVXZvXBBwQz/nkiTjmRtrDRgDs4pnm0yq
T1Thkn3dFRnaW4LvQjME11n5GjaWUoz/gD20Pw6DsMdEqPmuHtAB/Hp1zn3AynEnhBGMdYzqE5RN
fQy2F38z1VBsafxLsidnrsT/gogZ2nnehJsKLT7/Z5l5cVL1d7PX/w5N8Nz65Q+nYJ9ff82Zs7QG
jM2BuxRquPwEhYy5wY2bPlVeqS4EVOeevnLkYGCrE4yfwoJNnVIjwREj5zqM5oSE/LpyPV05cbDV
clDL9PSI6ezT0IJmdcTI5ZWmsIrHEZ71tpbTBOXAeY6ZblEL4ihaXrf4K0M2vRHgOEZZG12Bbj8E
YfpE/h9nV9IkKc4sfxFmLJKAK7lndvVS0+tcsOnpHBYBQoAQ8OufU+9SrS6Sz7imWUpIipBCIQ/3
BOXcj1t/21B9ExkWFL4FlikXhHd4rC7egRMMKEfheyhgdthMOLOtm9mKX+17KgenZkqq/N5C/HSX
aX6MgbK7VoOzLaHum8gwOw91Iqquuv+/RhJYtA6opK32j7//bRv1TWiYDapRhJoqv8sGylSoGcdj
fovK+W2tz4vzanYCxwYBpmdXd7BRFKhj9cZPQLpVK4H+0hLPY3rVepuCZMvNhXMt7cTdz7mrGKrE
g1ZraZm3DzXfhIa53NNNlwT83k1xEDVI0twaRm4sdvqPIUiK17KUSwMxnJiBEKkmkjvXpIURoVgV
Oo4TKPAbvYYhXerB8GTiSI3smGVflTtWB5S4T+fE8640BNXG46Ve6sHwZkv04MPwi+Iu8vipC8H1
CqK2/yAtUh4ed7BgqSZebGSgngF9prjj0iL+KbvRkyd/RIH9SvsLAzAhY6BQCmgCbeR7GUMEIhPw
M9QvxiAekeWmAM83QWPgxQaR5dCCr1OI0zQ08eF/eNV4KSL8894IurPf3YE7ReNOjAxXAcCzOHoC
D/R5VHgE5VNRwlE/cAWfrp6eUbQAOplI9zObpQfC8gaEuU4GNuODk3QtpyAlCuoSf8qyBLo/Pcjs
5T+94vX0nuL9HK/lKAUH4JOV9vcEvAcoKy9K6tV7J3RL60c2gdPKVYX1nNuy4t/B/dY5qOpBOJie
XA4OW+BqwLRGA1AhOyG1oxJ6QPXnmeJGhVHZdKAM7ZrQd1aSY0umMy/5q41iVONQhFPjXLOyeGYD
0Nptpb9sM0tjEwLj8RCKseX31grBWEF6AgqyPE9ZupK3WrJLI4pQWd6CB0ZU96xQdJeFjvsRbOVj
1ImWrtjlUhfG/gMKcgiRW5UDCQvFDqNHZ54qh9RPMI6ND59+YGxBtAMHejLa/X0KaAzS+PgrSCiz
ld1naYWN3Qe8oT0TFMRiSmnwzALPWA0oh3u8xAvTY4LdZjp9u+pL5+WZRHqo7GJg5sv9fO3K8ZJN
eMN1TbCbB448uwQ3DRg2YUSfZBZ+tNPBPuZF9ySTDPhPOMvek+Dx6GkNnj85JReQI0ygg0s/VCXG
a/cWqHFBLOIUbO/19Lkt+vHqUAgyb5sFI3sAUtYpgCH29wFSOVE9gOfYTfsESgFptoJMWJpoYweL
mdf0wlLlnaBeANwXLMptqEr7HtLZ2wYx9/xqJxiccWhqKOzdC69MwBePvceaUnbtW3+ti4WgwcTB
BSU0B6xCiLvqi+FGk+pGLTe4+WDPglAF4BCPR7Jg8b6xLQTA2vkiQfSMlMHHeL6mgut6W6bIN6Fw
4HSpoZ/S93cQVKB+hpZQk3c3Cq76JhKONB3p+9BWdzDa1DvSoZAxzyvQDQbb9jPf2A1AvyEtO4jV
vfa0B4TC8L6ADOhurNS2e7xvguHikoCcXLoIbFFI/MWqfPdbWKbY/y1SAMz0eInfzjv5Jhwu4CjZ
hmiMuPMYT6cshjBkOpbsijdt0Iax7q9wAJXa474WzMnExRErUHbiyPI+kCa41cDe2TuEWBBt2Na+
6dp9QqkLkZF7M0KlE2yJ6fDvlNfeSo3Uws5hYuLsJvRy6K9U98HxbmkaF8eqCn+lLs7Jx9+/1ME8
b682DuKKChDgorrzLP5FQoibsR4k3FtTEb6piJj1NoGCdVve84BWJwp+iEvSQw/j8ecvLa9xwjtQ
JeEQ8CrvICPyQdTZV4cBqij7x63P1VZvHF/MONrbGEoOYHocr4GtcXjVwM4DX1k2oHzLn8EeeOmn
z+CLXrnZL43F8O4xRfmxqrrmnoFYO6qz7O+q9T4/HslC2yY2rrV9DqYGLDOtqmff478C5v963PSC
BZnAuCzwIBUPIr27D8GOF2AoK1vnVPSr5Y9LPRgnNLIaeCJssuZeQr4A3ON4wu6bDBTl4z+Ph7Bw
tJnqh4mQzYiAsLnbffYhVeSZ6u49GES/WXSbUp5vwuOCQECVJ3Pl3fOhIu6CnAh3DbrxXDMFEPGA
ClmHYVJ313Hdb4yH46cpGeVfj6dnaf6NI3lAPSgJEyrvWa+zPdj1voY+gWhVnKzBUBYczcTFASvl
VDVOg7uVWmeccd+Loj0jdnlSrTpPVPwavO5/wGcteYPh19NU12yMocnF/Xz4MNV2SCOZ6TpdCayX
2jc8mYHraBCjkncRtvWhxfm5444VrGzZC62b+Djw/tZT0CQC+wQYCgnslIPiHSUx277eBMhBOwC8
bnFe3QWOGhc0ZREV4AR7bEtLH2/4soR6KUQsuvGaFbPWTmZ9lQ2oRh83vmCoJioORGBTjofA6j6B
JBgKLBZqd3TxL5LuZKWHpc+fe351XHZtJTjEruR94J04xxN/bqDVsO0AMHFxySwHIGSPG/GAagQV
htXJyqE29Hhylj7d8GJcIAcb5GPyDr246ueQV2EReQqJ9W3Nu7/PjM5ZbudNU90hcPFFpYW6tU5u
bUt0mCi4EWpJvucO3R013W7kKy5OYddYG2fGcFfofnbJmPryPjr0rjsCpbc1AM1CqPsHAM6Sow9B
RXkHs/QPRerr/ATe2v0nX9QfuZWtWM5SN0a23gbtf4dzWN5Bm5zsWEq+8aL7brMGeHLef4K412HT
KpuIODkpOvTQdcoi0PP+gr4iKCzrXoPdcVv7RjgdpMhUWqBFPnIPtKgB7eyjl4EBcFvrhve6ZaNC
f/TrO1LR9q1pi/JJpMTZb2t9drxXe8OQSVtTRYs7oui6jXqmoP9k5902oB103n5vX3EfsgqQ8bgH
LQgRn0pbs/YG7RX+adv3Gx4cT5CmrEXsH0GQ2h6YSNVpnfRjyUKNI1ezqR9aZ3RvrAKLUFYcY3Bw
ZLz5yXxnV2v7tG0MhivnTiGgBWS19yLzwd2uQ9RJ78Q4k+Nu6uAPRByBrJioJNSSRnLnnf8LmeW1
Z8kF6hLfBMMJv+8nl+LraS/+7lxq/+S5D0WxDrWAAaXTLYdYy4lZ//Ra8KOXJ39vG9S8aK8s1ykG
yLhQBHihb7nHGDJKF9WoL48bXwiuTUicoNC7CEvG75kA+HEAzXAEEj0w8ST2ByfM1zhSZh9+465m
ouNmEdKe+xmOt1IQKP+Ru4Sixh689O7K0i/1YPi3BaHZoYNS4L2Eyma+80HreQ0nx+oiP6/Vyrv3
Qn2w7xpeno8TrbyEoES3h+Cjdaqrpg2+DCoQ7DuwqjU/9goXxelbLQvom0XIysVugTinbsClnNQ+
ksTPgwVa9TWqqaVxG/uCOyQc8iN4CYBsGoO6UPhkB6rdWf3axrZkIcbeAAZ98ONDCubOQdESfPFb
AGTjnQ8Wgux7kuANPeZjpT8/Nsel0Rg7hLQ0AS5NjNe4BRNUAnpuSPOBq4lVXx93MJvDG4ZoIusg
Lco8iKngpmcXzi7P+uTggPLtceMLU/UHrg68ErOCWItnec+ZeZxBsrkHtn7gey6FY++7MHF/Pu5r
aSDGrhAgTVOFA7Y6aQP6JPMU5iU2Pi+ZoLoKEixt6PXd3Wq6Fkwf0IQqj9CFaK3Dtq+f1//VniZL
mbujU2Gda+C6day/MNAfr2wFC6eZY2wFeAMMhoJBv1SP7DI65U44PY5N9lmm/scBMksr/SwYq4mc
AyTXoTU4L4+zbMIRzKndziYgSK+H9NfjaVrqwXBuFIB4cSJoeCyFfi8dUCS1bf65GvK1q/2SFRnO
PQJr0Ieyd0CuLr62E6o0tt8mTdI1lJdgE/Tx9UndBafSadv3tFzN5y98uomY44Alj2IIxhsY15p3
iKrFMx4n25VQZcGVTcgct1iuu2EKj7yuash3ZB4id5IC0z2UQJiqtS1jwVZN3FwpQlxuaDeCMqaL
ofnl6u6DDkn6rWUhk9HojRBVSN18/PexRS2Na/79leOxOBhlrEDZmkBK4VayFEJRdW7Ff9tl74F+
n9Urpru0PKaHCxsEJonn3FxcRWKmp13VQbfg8SiWGp9/fzWKljkEhAMduQWt5UQI5b/Gjf9xW9vG
Ec/0AInT0YmPo+24ZzCF5ydIlfzzuPEFhzaBczzJ7CwtWX0lfaXw+ORN1k1XDXS2vMIv7487WZod
06khSD2EeNc68smBnHuGVy5oHa3N/dIQjCN6bLVyaiDooD5bQiXVobcRgd0R/O3PWz4fvK6/L24M
OQYdt3Wcgd0OQRYysXmffxskVe0aV9DbXsBMdrUyy0hd9cq+lVJDr4Lm2QFPsf2sXBVH3gAV8G1D
mb3+lZ2Cti32is4NjkED6hA5FepI03DtSvv2SmA/+L11UPA7vtfE403k7n9ZAmoPm5FDMQA88/jz
lzqYf3/1+RB+7GJf5pCBR8Z0B0m1Zx0jttwajbHQ8OPM8moEkiW5xY2lT26PqvSkWYP0Ln294ch1
BzF5lXsBhNP9AaUOFWQ6iwqkXKzf+B7OQuOAtlrwlBY11FsisIV/7DVHsS9Y+1bmf8lMDUeOIcgH
MgCZnEodfEx6IEkRyAQkP0BM7fh4id/eK1hoeDMKxRso/HTWMchQjQ7p0gayWaEH0bVN7Zv4OYK7
DlQlG/VOQvBqD13pZwCf1wKwtw9PZoLn4sTKauRN1TuIptdPTABv7hazIaHAIAHpI9RA/Y10hsyE
0dluFodpOqL4LS0QJw0AcwFB1vzcNk+GL9u045ArqtE6kPnBxQPjzW5QyRpn94IvmMxrARiAIM1R
QtEuG8YjBIOhk+Z29D3YINrDthEYvuwWde51DfFuzG2xdQ/QiqmmtQvJ0vcbvsyyWHV5acdHCC90
/IkRqZpDoKvCeW8PGmqSj8ew1I3hziQeqe1DSOoqUwmBJACAdJBENalX8gdvv6QxE43G4jhNoG6C
VdayhmaKA2w76cZ/VN781Jo8zxNWgxgC6KCV3LM7f/qfF14WGA4OnA50Pepkurkx1HqBrsybvoM0
XQzJSSvOIMMdJB6U7iDaM/5bthOE51o1gnddUAqhN+iZFfZfyoHQ0d2L8XJ66ItuGD/YoTOJX4gz
IB/G1Rwii7oDUUA5hVUMSnsph31R6LR46hvWbyOfYCYmrrQkci88jXHjggUzKLvv4TRrDB0Lq2/i
4QSkET138rOTsqVAflL5BGXZe9DDOwVwxWCW+e+xmS1sur4RFsRQD4Q0kGUdlfA/twm7zGIoj5te
2BJNhjdg8qgTQPXnFEB85tBCHAd5XF/sdQ5gYtngkuSJaa06e2kc80S+ig8SD9cHBk27o+wKdoJE
mPgcFlI/Px7KUuvz769az5w4oEMSWsdRQFWwDHFsWKuk/EtrbWwoJOwyV2mKc6+H2pPrix8v/Lqy
XXtbWvp6YyvRzVRDNQhrXGYd3csc90eSkJX60KVVNgIDqKp1aTf51nGu30T+712iCcrXix+xVe6H
vF/ZPJYmydg7ZAoZy8FBcGADs70jGXvH5rfmmfpo0xKbgLbMGgLoJafVDWHHuOcluF5j5GgeN77w
9SaQjTetjb1VW8e2i3/pKnSg7Oj9DV3bba8NzESvBcyGOG3vQyGzhcB2rBG9Aq21clQsfb0REOhm
TGonKa1jzJGY5/3wKbEmvDYMYgXhvWCgJnhNQ6AXpSZheYtnHh9iQYa3VHzt6rDUuuG8QUt7UPnI
8hYIYGmDBFzyyZh/fryy8xy8cab9gVrjllV4UNs6am/4MqfGbCsAQzPdz9oXj7tY+n7DfTM/AX91
4vOT8sD1GnFGw+xLTbkmG6ffcGEdpCBD07q82VAtjOy2ItFc5bPt6w3H5b5rA+TSlzfo2IiTnXX2
IUWR2KbGTbSawiN/IO0awnMZSrh+Jg2FZG5ibXrtYiZgLUgbx4NQa3kjTZ6/h0axdaEohN5v+3bj
5JU0aNvShyqvDMGzS8qieeeMfbIJAcxMpBrK8vIp8LzyxlDNtlMOcvIjiiMPjr36CrmwLZhINdLG
eqSDV51aB2ZT+hCy0FCM7SBqHD2eooUY1USradrWGWrc5oNLfAUZUHIGuiOAODukDIBA9iMn9duz
p1i4c5pmrRhk4USjxnkMtXPatf0gcNV1TjZOM6hpHmcREAvhkQVIxuPBLbg1NdxaFFOsczGJE8qU
2a60p/GAffDHtsYNl45FYle+gyIr6G3+pWpX7xo2rOUClr7ccGlIX+MdbnCggD4ilRc4/i8Iz26D
B4HB+vdQy06wvY3uVN5KMYrdCKX1g+cEvx5Py4LJmog1VySZZWl4dBZnIlIM56/re35EUSG74tZL
XRhu3WpoILl+IMAXgxxAwusa8o/qLxAdrxWJLNinCV5jVVoUbAzFiYEZxSZwBYiOzvhHwvU+1due
JxmZB/gq5gVZBvg+SjFdyw4BUZxi37Djcdu1w0SwlRIi6NLl07Ul7FlUWRdZ8Sob14J9mqxuHFmk
CRfb+qRV/ATJYBF53UZCF0YMty3dlKYdAokTS6G1Mas9pNNqlnPpyw23bVUDxm9QP150iDpYNYIY
oeBsrYBpIVYhht+ysoOAahBmlzio30nc7VVffeV1cHZ8uY00kZk4tqCqBu44uj5BQ/arHhDpigma
rX62TRQIL+S/myWnlWOXCcHiFvkHe36RbzZbjolag/hwDFhoKG9u3aojt2tIz8p+5T68MP0mf1sJ
Oe5szP3mqpUtklOctYjm4rQtdXVpqkS1zcWidadWmHUWbMkz/JeF/SQ6wDGuig+je8ZeFyANxrnn
HB5vpksdzL+/2iAAJETwO/g1MjiVimwGmVmgCj9va9w4hEfQI8bZ5MKOJnDp8Ambw1aMPTP1QKHm
G0gmy+amB4gwjTZ/Ludalm1fbvgwCX0EiZYtbyIMyDFJnORr4/bFysG+ZESmD2s3KGpram5CI0AZ
bVz4UI4Z2uUunO/1m4ZgYtdIAjHqoYHOOUfQfioHiC2VZbdWZ75wfpngNR7wGGXIdXaZt4iZ57xl
n7OiuYyJd2/stfzpgnWaZG6JR1Hq0DTNrR1hQJBuTj7U3SqF9MIp/wdWbRI57Zu0wa0GtfIcFXzl
XIOKLOr3x0uw1IHhvaTvYKV4PruRznIRu/OEnewmTX6l6VBctvVhODDpwP6Lcya7kClO9iJIP8z0
EZLlz4/bX1pow4cDUlQqzAZEEH37pAGKi7TtXUGFdOjL8KlL1nJDS0ttHMkj8d0ET1LNLSaSHTTp
4g9dAWD/ikMvLYXh0G7jgxApVM3NJuIjeCa7qB3Cr32KPMLjeVr6fsOnM+A74yysmpsMEKxXqIlq
wnw6bWrcRJkJJVp/iD3sdT2goDwGDBhEHrmzhnBa+HgTaIancNr0Xt7eeG7VVcTcNDt2kwTYcdv3
z8b16pSBsJDSPFbTNRN4LpJ+8RyM2bhSb72wm5rgstKH2JXTwcvsgT7H2ge5JL34xb94hV+7wy5Y
j2M4ssxino2d09zcSXwVeKJ9l1HcXD29+tq14GYmxiyoHScJXdrcFJAKqFVWf81PJ1fpuRDVqcJ3
SJBsjO5MmBlvswGIth4e3do58MVNxC28wm++F5gcbUwWDtN9K09MNHl3qrKE/DeAEGstF7i04IYv
c9DLKEh/T9eRAjFie/131bjfxBS+sD5vs1jDnYG2hx5p56WX+IVRqHP7S182a/r1C/5mYs0gGdYB
cD+lF134xSkhRO+9bg3fvWBKJtRM83rgoXbTSzl630oIZEUIic9t2X1XCkY78XAlPbXUkeHVSSc6
OEaaP+FF62vik9s42Cc99F/Af7u5fo+ZEp+gvAXFVlDLkzsXkZXM/rBuqktDMBw79j3RjLRpr5y5
TEegpw2snR7y7uA2LEveCzD433x3ctYkzhd2EpOrrbW4bnGmZheRWdm0G7X08oOanPa9GG3lftpk
vaawZ2zxJqBe14KJG0RJQKC1H2vb3kYAxEzQGcosutavtXMRKBl8Cbr/B830JdcwnLtFZWhDIVgE
CdICKeGYWfW4S/OsW8kHLy2A4djECZoxBO3EBXQ3cu+2vh2x1Bb7QARrwi1vGxU1AWe27u0ms1vn
Enf5r4y2EJVop2ICyXHd7milIWDv+HlzeLzWbw+ImtgzJkIrt/rWvehhjvNnOJjS4ETNCQi4Hnfx
9prQ0HD0soSCH9edcwlSiyTPEIGqwlPG242oIWoiz0rXlV0gwZQUMCu7xSiCONEp3lYvTU1tT8ko
Aa14ll7YnI0kAvrGobX2Kvj2YURNyBkrY6eIq5jdMjolT7jHQdIrQSKytCr2rmuQst+2BkYcbnei
AF1VkeKi5TT2k2Aju/MRyspftrXv/h6iBXk35cB51lfdhE+xBFdKCHar/bbGDae2eF4N9jCRS9Oi
inY/SkAio7Dp/H8et/8SWvz5ggduwt+/vkT8ZKsBS0xqQFQhnuCApSZp9/PNVAAEk/nQv+EQfNlh
R/9MaDNEge3detv3Vq7bC3ZgAtNaNbn51ITjVfsKyl92vNOow2Spd6c4sR4Pc8EPTXway10wgAnp
XYKO9p/AqESHs8XdxtoUSVMTkjYySGZXHu1ublMhrdUCfYWy2zG2JAGLczB4qj/kOpzKbfcCapK9
YQeechtFmtesASSDedLd+W78ddtszRvmq0sHk0OjSdvSm0qcDzxFkpEKvKFsa3xeoleNjyJ1Kw2y
rpvXu/c+UDziovhrW9uGqyvGq7AZG3qBQAdYiEPUgXghEnOPW18yVMPRIZls9SDeSi5g42ogWhMH
4QGvTPVTrvtUXrZbq+H0I1QEeJi69MLaUpzHIXX5uepsOzw9HsiSNxg+71hcOl4MgdAI6eT+fVpW
HfTY8m31+fQPbJjdJPEwvxYW2q6bL3h9KMWn3vIcS2yzIRMfxqAGyu0kpjdpOYGIXGxrwS5HXLJN
BIz+gQuDhkmuSs86l3mO2g8IaEZ9Hv7aNP0mMqxV+WgzB9SY0ctOGxOA0T2+7YWAmnqfsnW7ukhc
dVO1fs9Fln9PUWH3bdunG84L3KdO8hAih1GiM75XftJGzrTt2ZaanGbgBPRQrxfSS6KsZB9zpBQL
u1y7/C5YvUlqpoeglSUo9s82+Au6KK5p9Y/bARy7bWoMp51kRR3WNZiaiTeoVprpASdhb0P4UZPT
zK4t2RZOhuYbYZPDgOfzEy22Bkkm/kuEquCxFNYZVIrTe/DQkgj5DX8FvrYw9X8AwAaBmddNAp1E
5ELJ/JyRFtCOeTzzC3G8if6yRx30TYxvt8NKkH3QeKO9i3kuj+kqU/hSH/OZ8OrUyoKBtjouNPhG
6lx/nzIfmIKgsp5CKbaduiYMzA25tuQUg1JRTKDDeYG1Q6Zm28s8ZYbrirh0gjj10HybIciLJ3GD
0qQNIQCxgnVauL2ZYDAJtjgfsTC7laVzgnjSbhTUBud28DQliOzyTq28Dix1ZBzE3OssGhSSnm1J
b3PAGMyBal/dnK7ar4dBC+e9SWumRsGhahDKaxJCEcrtjzOwbfSnDznZGGkx4yQePdaOYz2ESAgM
ABDhnpImkWW1+vjYNRYc7w+E2ORI2XZc35A1riOt4NZ5ulZCt7AMJkBM5KA4QamtvkkeHPGK1eaA
pXL2mdTBUzMApLRtDHP3r1xvpOnIws5rT+D8GVBiiMKwzaGWCRQbfS06CqGEEyl1HkZjhjzToZv4
WpXn0gIYofRIUFZKk5aeeZE30QjkxH8UCcxv26bG8OnEaRKI0/jyKjq03mpysz1E648bX1peI5jm
EnrVSVZBD5u44Rkacs9JDNroWR/Qb8m1C+tspaeFzdXEgqmmhzCJlesbseuPLABlLddATaR8lCtv
fUvLYBzO7ti3HhR1upPs6ndjgcBiauS2nDSoGX830JJbkHieHP8i2/Cjqzp5mSyuVjbVhbkxAWGz
fofD6tS+BDFiIhR75DqLqrbLxDuPkrredkKb0LA4L6nI0xoTROmdc5rsU/ywLTQihgcHmZi122UM
iBYb670bQ8L67Hqljr88NtWF5TUxYbwc494vOnrOMqsPdsTyP9HAsjYusIkFEyC+ywuX0HMyTng/
rFO3fCocPFRu+3rDi8eS0qRhSXN1J15CmwkpFuoi0njc+pIBGW4cqyIrx5r5WfSi4oHqjUFErCHu
re7soV5Z4oWz0sSFZZ1E4sNFPZNNUdRCKApJGZviKA8gJuFMG5Fz1GQ4Ay8eFMtkzq/MUhQV1dmH
kVdb7dRw5FiVlU1jsDZzLnW5s5uahV+8vrTctcf0BUP9Ax8WSAv4vARVqgyUPlHQ608vNN6Pl3qp
9eD3jUi3qJGvu4SdGbTP41MVt+kJAitsTeFrwZRMfFhWwDQtL2PnhCKeUwQbBGvKr/6EapFtI5jN
69VZn816cZOjYEZ4m+Rq8vbgcl7Txl440ExImGSpSvosZy9hI/jmeqh7sw56q7JofoLpYfJ31mhP
a0/fLyWdb6RWTcVPHSLLGIQOO+tqbMpIooqtiIahZ1BHCHVa7YG1nj7ldR0E0ZhISrpI50QfrBoG
fvKqYNSf/GYg/1WSunKPrwTMmE7D+EM6lc3fx6gg/ZEgIPJAlDpJBEijS//Kyq4UB17nYXxGEUz+
3c1YUD3btcd+CtBfVkcC7qwfSJxk72NZpUPkZI6noGToduqjBZb+H0x3fr+bRDzmkUqBcowAlLHb
p35KRXLQAoCZIGKsAu4+SmjlJnvJOp7hylinDRRFCqCMgYbPLAArzxgLST+MXai4h5JsrcC0zlCM
7MtDkA9l9ZlMSoafmR0gh6NL6We7kkxBu3OhfSZhYFCX3ak2Q54HP8RFBJ67/iMo+/BzyW3veeKQ
HvmIEkdEbpXkufosnd4L3hPuATrkMBUPH8YJ1WU//Mrysz1AyeDRd6uh83Z+UA0/RQaKU11l8lua
Bkl61SXTkBCmVVPs3NgCJ1oP6v1yV1q9UvspSLNMQa2a8S+FD8qxnQqC1D0UduoEO5+UpFspTFly
N3Pn5hPoQHzGzjEo9j/G4LKJu4Ffa7om2rbUgfu7t0FqTjV20LJzhrHuWsQwbB+Arrkbcp3ut3m0
EXkRiDI2TqPZeRY1CGTf7euZgmRb48aGLRywFBJRqBMHCmenGVIumnnbIi8TBhgTT/F8oOzMFf+s
fZaQyKelvff8plmLsRd2bBMMOHYWSH8Cn52JnXzLMqAwqUXW5L0XltfEAHIi0gmHjTplFiu+ZSWx
nlwgcH/QUNorJrpw7JtAQLdI84pP2j9rFp7jbt5M3RCndpSCH5G2hbS2xacmbV3c5xX4QW3/zDl4
ZgLLn24VW0WJLc3UvDyvjh1RiH4IJuqfA7y07NoGILdMZPGhc6EC9NhU5zP4jcPA5KuDKl8IknR0
QcjwJbBcfWj12Nl/2w0OuZkjfUAdzDHlXm7/fNzjkm0Z3h3IuPAZ4q//n7K5uJ2kaywAS20bXo08
cKg9L6HQCrZtb+8SUGKkWq6l35fWw/TrngS0jZPkamvNZURY23wfY6IOIYUm9OPpWejDRAZKKCqL
pE0xBMYAhhIiBlMF7reAW22CoKPa+3erkpPsctk3wXlskVNleNVxP1hgi0tXUEQLi+AY16rEVqnK
uyE8t4341x5RNuprVBw8np6lxo1IbLQEo0Nr4+IfOkKnUSYpp3veDEP3aVsP88K8cjpVJpmX+ajs
fwmDdUqeLYb81LbG52G9atyO2RwHTcEZ5NZFtpMMtXK7HAC4lQffJesxzmbgDUlDLRsfL2Lrqzsn
s2cYHShCN2a1TSwgCjHakED0+/SSOVIJUqkAx3TR9qS/KdqqlB0WIFLRqPeARja4TWUkXHSxbQkM
Jw5QhMm04+rbWLdPKkRWB1t4t3/c+ML8mzjAWEKara0cfSsL9rcY6n43JjjavIYna6p8C2ebiQYE
ga1d80GEl2yeHZvrTzoU8YcxqfZ5ugpfXfAzk3aOKeic+RB5vJS4LkQMamw7C5wC29bARAAigVa5
yhHqpPyZ8DpB634hPm5bA8OBW1z5rR5cJhfk7rwoVlDJLSvm7AvQk658/9IyG24sklzytA4c8Gin
ROqdYnhiy095oFySHxuL9Gt6oUvrYDi0rYSErjfMP8rAUB1BqkO8q/DIsJLjWRqI+/t+lHnFgIzj
KK4Qi28BnivlMUGVwz73USH5eDmWRmCcyXpyahlOJLhAa50dXkovQ5d93ta46cyh6FAMY6VPqACn
T3yKw091PnWb4DnExP25gJmRNCywm6oOEuguijz2vrXGvPP2xBAT5+cKpFxwZyWXF5Jc4bHk3Kds
JQJeatw4hOda3TgcQi+LRkbvBCqMhwKMdvst005MeF+GSpGgbVpyUQghnloRMBl1LZgptzVveHAw
uDZYIV4+3vW+ocRf7qpSt5ucl5gAPzusRx2nYY28OCiEx6JU0ei37qGWajxuG4DhtS2q/HuAZWrs
nugCMstlhHTd18eNv+2zJDR8FvGz2yCqqy8ura/QHXe+8mBUp57NkNRtXRg+m4jM5SAJqi9gY7f3
SD6EEdN5sxsKhKSPu3j7GIM01e87j05sMJZ3pL60DqhjlB03e8ijxX93tKG7Li2t58f9LDiCCeMr
XX9sUYhXX7isP+oYHI65txqNLiyFid/jAvqyiZvXFzGTmAiJOwcX4H5rwo1KyMSE8OmukNwf8gQq
j9C8U/PrVqf7TVcBYsL1hOONPkLQ5MoLq9oxKs5IcG475HE1+n2FWaj8xndd+BmIND8EXIUQJpuy
bU+YJJgX/HUozZ0x6Th8jLggaBqZ+mtsVktqlqzGcOASJENWIzpYZ2izb/DB7r++1F2+bf8MDBe2
s3xKM+7Y2BtmTc0CBKydu5pgWfp4w3vt1itcv1VoXVTISsSFRU91D221bR5leC4TJQUo3RuzyCbO
fwlQIc+9U7KV6G1hXzBResR3GHSgreIyozU4uDJiGE/SBE/rfBML82PC9JIyQVqlks2lHKgGSAM3
1JRbzcravp1RISZGTxYiA9WBzp4yFHEeZd+yQ4Z4McIpWu+AFej2wO3Rpz5YBYAujWeeyleeADFM
S2cTKS68EP+6QPwewh7FwY9Xe2k9DC+OvUnprqxhTKXs6C5Q2B+SCrV+Zdj95SnccB73szSI+fdX
g4BEALOmCR6nSAXNqtaNqR+pZhpWMnVvv7IQE8QHCt/AL1w7e4KWPL2Q1p+3648xSf9SIrGe+2yj
ujz5P86+rElulOn6FylCAi3ottYuV/d4mfbM2DeEZ3kQQhLaJfTrvyO/N21sSl/orqMiGgRJQpKc
PMcG9IllLLQP+sYbwoD8RfNZf4bMBNmHO4E//DhR3ItrVGnRApyAlAFNWcvndtqiVnYcaDacb+J9
XYL4qLjpeaG3qWzjDzKNuldC9BZxusPQNqQPlUBTWEu/uDFPvm80bhx1EZDLrlVkI/q0tww0roLi
hvpU/QzNLPVuFPtQS6EN6DNFvCBVOg1Pk4+EQTNEr0DOb4XUjm0jtpy4jNJc+n4zXmMU+UFc+6bG
8K6C4SMEmG9e7x0KtVWZ7TCyjejjOcWDYzEMT2YZyJ8NwInFGlhkX1Cf7f332BCuPix35k2HHXZs
B2ATpguvs/61r9iHpNg8J1zLyDqhmYCKEtSy1E34c/MUF6BZaDiKXB5/vqt164DGM9649JM33uI+
604lxE+v40oQuK91y4U1WDZBZZ0MN6mR/gjHpj4TQPp2tm6dzzqN56aNDCoSkQIsKfgYt7GUjnn5
CbiX0lr0/SRx9wCNsiwwL6uo9+NpcRw1NnCP1XU9jXMvb2YJS36forQoOBBqM/ADx6H1lPaPYik2
gzzHkRBZd2SUEHU96BKn6xpqaBE/ryyBXVJ+aKGN0/fD74+H5Zozy7OlDHkQp8nwRLy86i+aAihy
TSd/EH897sA1b6sPvjk6QcIe1Ez5MHichJ+/PxPF0BE/mznybwvK0PctLJv4bYhZ7teIbMAJAuVK
xBnNKQXwfmfrlkMjGu5Cf+HD0zAPXgigNDhXkUrLzIYZHDuSjeabZNXhKX4eb01eA67OvdGcQbM7
PwU+KMEeW8LVh+XYALPyjMS5uX2P/VSDhCmgDP92utt5qbJBfUiVZkNH5/Ea5r2Ht/+5WKoTYPlB
s88MNrCvG2NSjlUxPhkVf21WLtR2J6duaKP5dM3F6LOkRz4tJ++/B94NaV5ywv0NAzh8zYb0DSAH
FG2+jDfc3fLD1IODEAhmubN1y5N11jLAYSJ8/ySyr10L+u91q3i8dlyfbnkxnpxyRqNovn2HpxuQ
Ax+TZqS7kKZhuPb6Zo9AQW7OMhYMT3EQQGJYN+FyAD5U/LHv4+mPzft8qaZwyconFi7fhirtj9mQ
7V2S5MfGp0XVtEi7+abU9BeJ9XRA1e5G9bhj77SBe2Kpyq5AAuGp81YgdJBz7xD6pjjTGnzYUT82
8YZjOfYGm+etAcdFpKQCbD/h8i5EKn9jWTcfaLOTAjK0YXxQpum8EvoMNzmDrhp492vfg2Rsl4lt
ijczJDNraD3fmnl9EYL07Dn3kE573LrDDjaGb0iV6JD6G29DUXxqSJwcBMBNVz43LxH0vTewMw4f
s8neeISniEp6yy0GGeRJoIrlnOb1RsrdEU7YOD4ezlkYQfnhqRlR5anIcDSj/x5UF1fGxfsZVBqP
p8o1CMuVh0xCSLArZpRGo9bNFyH2uGbr8czVuOXIoqiLZJEiuPsSwIPExAdIVW8Z2dW45cgNXkED
mnnDU7mi18CJ7R+jsft737RYZ28HZrFm8MPxJipUul0hSc6DeyQAit54W3d9vRVXS7xJZ8kUTTdW
l8tyFH4+RCekNtuNMM7Rvg3sQhFMH4yFmeC9eOkT5fx5qPdeCmxEFwGFTDTyAaeLgH6LqFV3ibzN
y6vDe21Il19BtiLryHTzM91cdWfYCwhxwPoV8PyU0U0BBtcUrf2/OcXApS67xh8nVCADkj6QQRyS
eKt8y7FB21guPVQJrcAHf+tC4d/JOMjnoceNsl32pobIOq63399kQ0A8H5f7HHJPU5L7p2oy33Y5
gA3lUn3AKTBfeO4eUASwQLkeQkPEf4n8Kai3lClclrZdeBkg5zD20w0Ft+/jjH1Ya9xIWf3h+Vuy
TC4jW44MqhOUmYcKS3Vc9dUG5AH9JNqidXDkWYjlxT4UR/Ia3CdIAUZnEKFAexAb9ZxckI56XQg/
Lkm1b6O2oVxT1061aabhxtRcPCuN/ME0Gbqz9XWAP64lXXZTNt+GGiQoeK1TF3CibKHEHc5gg7h8
KrvWo3N/04ylx5VKEdwF/TGSyevj1erqwHLlrgfEF/Vz3Q11ssUHUSjItbRFDP2CfotJ0bFWbZK3
yWtnbSZfvGhPfBUKVQe4gaRP9ZBM1142w+XxSFzdWE7dgQpyCOAGNx+UXDedB/EfXTywk8yBfa81
qoA2YqQUlv0ZqxnaPG9lSHmURTiAFPC+yb0Z8uU3vx7n9IA8Rl4cNbiWvEPJSn7WSTrkHz0+I8/9
eJQue1mOH8aqlVo0062s1mogBVV3Xpd/VE1ZbdyuXD1Yfi+o1Am0svHAKcLilc3AckxVWZ9HxUFh
+HgULltZ3k9oTcg0Yo+fdFmdOB9+19AmvnQNe8lwt9sYiWMHs1FgCPk4eDH0eENhyvAMXqVxPCx1
2+xMAtgQsBAkcyaEAu+Nx1DsKmkjwIC/dQ91TNHPyC8O7Ho2dbeyBbWjXsbs+j0OhOileFnAyPjY
Eg5r2xAwXLpmSvwI1mbIWEJXTrVn5bH8FKFyemOLdPWx/v5mi9SZyYZoWbqbTEf9TLL0gwmgabat
dOHqwHJ9JWOUw6QEGI9uEF95nFbXaGTFcYwByH88Ty5zWAF5CL4VT4Nn7AYtM3nmrB8uZQ2wBLgx
6XEi8z7kYmhzwDW5r9NZdh1YZHrv2JUdOw9jV9zaGmTMj4fiOHp9y8GVFzVJUw/9rWQjOTb9Upx4
iNM9noflmHTxLWtacU7Xnx536PJDy9t1m3hVmBbdLaSo/iMJ+ZPIcavI49eGoTY4bMALRK/8arqJ
VZ9FT2VxiEMYRshgOkdjI857BkFtmNgQ9hMn9ZrSQvnSSfogoYpEvgWGco0i+dFFSDHWXmXI8CSR
NnshNeueUOs0nAOISn+guA6+Ph7Fr21PbcQYm2ctVTqY+9SZw1Dp+6pUKcbxc9UMx0CrT6gA+/C4
q19bHbwsPw7JKI9kY9TjKO7Fn8gGmiONvH3IDWqDx/AyscyoLetuolXVQUAU+TCmO+HhNLWcXWpF
C64NctSVSC6NSaLr0u68flMbOObnPi3GRmK38quiODRr7l6uJRL75t1y70nynEskj28mDrvfeBTg
7XWW0dO+1i1fLus6aOdpvd0wA7M2mPhqFY163PqvN3L6E0os4WFXZjkmXgASUuZ4EeA1uNVnk/37
uAfHqrShYpI3vpeLZblz0EmrxV8O80pD8rhx1+dbXmz0WCZjZjA5mP8IsktFey4LlG0VGbi3H/fh
GsC6g7w5TOOI8GDgwfz9tYyvkEYv8L7sa9t2WQ2khN9k403VCMvY1MagWkj+2df4OqA3H84mKr1a
kfHmJ7jKtMm8nI3ytzZQ17RYLiv40gpjGkz999JpFDpnkCLcUmt0tU5+/HZs/KGfy8bcpgxqjRAK
TA6mof89nhjH3m+LjSJNiQycXvHxZGryI5FBfjVV5x0bP+7/RA3qvqoXakuMQoYzEIxN6AjaKQJ0
ml3yROedCHNqQ8Z0qwVIrrAksa810OhuyJ/bmk0O17LBYp0pE9AHVfh2kAnEZzZSyEKxDKs/qdJd
mUVqQ8ZKgGBQf7UaQuugP5Gkxc6TIwf+2M6uIVieS+qyqxA3mFvTJK8liGXAZplmx6rb5JP99c2U
2uRuup4DPOwhsdul4isJhf7G2yroTgMvGDjZIGTwBNRysqBgel5QSZLSLSl719gs5/ZDsPFy0Zrr
gJf8oz8xejRePp7GaLOmx+GDNnIsrHrutYpIvPqN2VdJRIlqeUziY+O4Wrc8nPl+lffFYgBACPgJ
EttZf6asJ8v5cfsOJ7fhYtrrCqaqwFzBHfie1fJpZaCPRzAHGr6lEe7qwzqbDdNRTb0GM8RTAMRR
mPSFIW75GKrx48jxx+OhrKfZz/kPaiPHGgJC3qpLzVXWSXIIa/+bGan3osOyelfnuHbV8NCNvhzx
qg0kU5AJS1Pwg1xBzfB+JZ1d33MEUoM6Cc+rJkrfb5W7u7qyDu+hCwLj0dhcu0adiRe8b6AbszKv
DzJ6XQuW+3Yf3pvaILNwkqAEMJG5cgZvMXkvT20+bUyZwxVtWBlpOmUy6Oet+FBOjx2nPbmUImlP
cyDq6fp4ETj8xeaLEzQdO+gDec8hK8QFqm7/IRrfh02kNlUcy5dlCaFn+9xEeL3GWf4X6FC2iB5d
y9fydF6BARvsVTQ7+CBuC6NXOQCzPjS3FaG4zNlG8YzDGW16OBKpsasHCg0ijUc2VkZ33Yd3OeAl
wwv48bEVXJ1YHk9aZVqv87BGG0h/yPnzpKeTqqPnbbdwGNqGmhlQrM9RpINrQ+OvscQ1JaEAXDz+
fsdataFmOgwAyNJtcGVlhcoNX6YtiHnx/hwdIy/N9mF1qY0wiyOEPUIDaSkh+EjK+HWpt7zNsZps
hrgwb+Jqbmj/1OXzKVTqdX1sDtO/i7T8kpB9cpiAn/wYf6KCo670PLZP5Yg3yWYCtc7KoPvYCI6o
IVot/yYwh+xAMHXgAnhS5XQhkJ/tlvhTrNRF5rgEyPFjyaq7t4yXfd39FKmXnhBdTYDJMgCAraA/
rslRU++LmZf3625bY+dNdj7IQdrqx/GpuR9axnX+RAJU3nGZ/ZuQfOvG6nIP67YdJ2aaaR1gq6pT
+olzkbz3wGOy4d+u1i3/HgYQuoemLF+AvvxIgmT8Ky3G8K/Hhvj+YPGLg9zGmImRd6pus/KlUcGV
RKti+IzX4u9lEgzmCLP8lXWoj0Aqqj1NrD/OQ/f3bGbyNI+bj8mOPcBGoylCFi9BcPSiVCI+EzmQ
I68C4HHrim5AQlxdWEc7iuiEzwX3nlXZj8dmWnPcDJz1vZ/k58eT6diJbY45A+GOONVx8QKx1O6A
AnAkOesWEjHY7MVpSTj4Yfb1ZO0FIknTNk4y8SL18DfpFvMFeUNzqkrxdZ6M2UgFOPY1G6jWdBEq
HLy8xHiqU6PG8xDhPYDNKJ7pwXF4GGOxT7qF2oqkYRTJIUtT9SyCJXuVHDWg0zLRU1bLfx9PmSO0
s+nnwNM658ybS+iskfyF+SC4Qr1UQS9VMcVfxdjoj21Po7uX+ONWnsa15qyNYRID8mQhU89lNnZX
5eU5CuHL6AQR0L3L2todRB/XSdUT8YIMpQ8cD3jWGOKLQ0p2Pt1QG8omPCTjMk+ql1IhoQWGY33s
UHF/RbIl3+ApcXiODWgjfagmv4zwPFz07CpUckPOCRn2NufnuopfHy8Bhzl+ArZFNfdrn8P6nUov
DV26v0UWvotywEse9+DwGBvUNsx+kaZBXbz4BNkPmXrDGTBkue4FwRFgKErPVV4PbOMYdRwNNszN
5O0c+GAieynpDNRxrBX4yMagjdn18Xhcdlk7fhMWxJ1g+OpYvQhpPNxS8SxbxinJjm2h03fUD4Kt
3J1r5qyIIJzbdOngKi+gDEAvgJqL+bXDaxtIBGlOXwKfeGQX9JDa6qZM52kjeg6CQkmgBwCGH3os
AvXp8Zy5Vpnl9E2p5qDPJWrzVIR4ttEoh2F6/la3OwUyKLWcfs6LGFWeqnwChfxt7PSMcDDZetF2
fL+NfStnloDApMLsTIH+QFQtkGkLP9Xh5mnvWLY2AE6KqIAoRgTKIIGqVSAZxiMt/S1wr2PN2gA4
lXRBVoAq4km12ddVslBn40X1I4Sit6q2XANYu37jFl0rhPLKpIaJMx58G8zoxae6T9TOpy0b/wZ1
lYQbRouneIy/BqGuDyrPPj9en675sXxazjNIg0BC8UT84Uzi8Unl8j2r2JMm7OlxF8G6EH8RVf6E
f8N5rgnO2WcF9T0QNYMsTdbPPMrVAXH/fGhRRJcN7UsOyjHgZ7eIDFxL14ryyVLVVPQr86iEtPPr
Ssij6zr5lJLwv8cjc1necm6W14DA5E3xZIppva+AiLcu9tH7A3Lx47ICFY/Ga2CKz0fAnd8QaKVP
C8aw69NtCBwAmsno5d8nhy/yGaKw0bXy9zFhoAD8x28XcsmGGVo9IH2NUZs8QLEEIDJIZ2RzM21E
vY7Jt4FwEH/F/QN6i5ifBkpU328IAVbRvvmxnFoVQZZDdQ2tx/2K4lPgF9+u1nMsTRsAx8oum5lP
sGUIwMQOAPQsRy3H7lhPm0pgDs+2dU79wGvLChI6uFWT4tM0INWUR685wJV5sYUVctnAOqchqdNP
ysswjlIt5oCIEGfnJnDcNUuWA3eqJRnBfocR1N10YAXO/3B9IIHm/JZinasPy4VLSKQsKNhCH3Gs
wLKx8H/BMstPQxrFl31LyXLkpvOkLESDLtSSRHfUwsa3GgCYfVGZjWlDCcOIuvbUu4ZV8SoJObKE
/6FVdKsBons8Asck2bC2LtdFy6YCI+hK4BNkJcYz2NSiU84MP+3rYw0F35yiYZfSqK/DCoYQPPmn
zELaXCGnGU0n8BNPzUb+xDUUy69JF7dVEmcYCo+x73Xp8BcD/e9vUbMpjePqYv39zUiKoNatV0j/
EmTREx2HY9tUpyDbAms5fM7WNS3oxAfIvvqXJu6eSIfEmMdosmEFV+OWQ7MyxGsXVZgeFkKKSEgw
m+Yy21enR3/CsvkkC0KCqSFaI43fe6jTQxXZzo+3fDns40ZVypjLwMbD3PZXnamNjKjLppYP86KN
eAfFlexAQCwC1kP/f4MaQTomZLvrPCM2bM2D4iQFxHK5VKI5LaF/hNr2xtf/2qrkJ6RaqYDSgaza
paTqMs/dzTT9+bHb/vqUIT8JltKes7ZdlgvV89VbnruuOA+yOlTjzm+3HBbgNNJOJYwaxd1FBsm1
SbbItFzTYjlqKGOVa9osl5wDu0m+pPGWstF3RsyfQ15io9FG0meCNTDmnF/SM4jOD+AOf5cfxMmL
jtNGYP3rRUlsUFrEQSKU+sNy4Wn/KZq8TxGNLtRrNxJ+LtNax2/KOCAnXrtc/FlfZ3+6gv77XdaV
B9WWG3dv1wgsj637mfCs08sljml48kCneKxnsEFXKtyqjf91KoHYdGZNUaZhk6XoQqvuEMpcnqHt
yc8dZd0ZKOSvASnExgufY0HZYDWIw2VZGWGtjtKc47EBmH1rd3AYw0aphSPTkJOsl0sD9uzzMvPi
Wid4DiOtxw+z4HrDn11DsI5hPMD4MjAL9tDls6LjOdVqY7WmOP5+4RI2pVkITrMxLtYDXi8iv2ui
hy8SjEtHiLCJ9wKKH3qle4VE9PusoGoDweNYYTbXmZZxwvzMQ68+xBORQwzex4DAnJdgSz/RscBs
urOeGbDiJqO5oFIWmVYRnKq2PlR+cp7K8BNIATYiF5dlrKOZZ6PIeCiCi8rz+tAJsVzHHG9yj/dx
V+uWs/cqLASCO5w+8/jF9NOfcff745ZdK9fycVzJStDfRrBApPVfjZdcghmvVhl9LbNygy7P1Yd1
PDdDz3CbDSHF3Ypj5eUXyB8e0tD8WaXy+ngYjgmysWwszaegbLLlorm4+ox+7LNow+cca9RGsvll
rwYiYqwg8bnwwfHqv0vkxg7r+mzLn0ltkELN13hXV6gAjcvJnAO86D6elPU+/wuftpVJSRWpcjQF
ua74JfApf+JyfCJt/zsALO/pEL7L6+n0uCuHiW0kWwJZNAIKOnOhUvFDU6JSaAnO2ZSeCxL973Ef
rslaf38TuaNmJGvRokGCUMt/oOTakoNB6LQvlLHxaqDszJHmbP0LyGW/iQhqBEtPp41F5NiGbHKz
tC2iiJnEXEC9GEATPcw/mbz70ivcnKWnxgMeH4udi8py6bAsIVSdZv6F963nH0rtMfluEUXfbqwr
l0dY/hx7IivYqIILyN+Cd3p9nGetkOcgouXGtuSwtY1ZQ6UezePZ9y9IInkHCFux66inrQDQ1bqV
AJOiM5rxBTM01vxMFjl/A/1Z9MeudWrznalqNF3k+wXuyhPzXhifCwQ14Op+3Lxj9m0wmgT1Rhpx
TE3pI3nX1Ly6ijQJDiPfXK2uLtbf33iayby5hhSLf1FQt4Cq5StUJ3+vmn3ZTWJj0VDuA5IT2uGe
2TDyIUYoZo7V2G/WXLrMa53FQ1waivsIzrS4m6bmXQdSJH4boOm3j+6BxNZ5HKPwGYziBAuIohrL
gBvxtsQgPnlsYcdmakPRJtDLldMwonUAjzsc/Zf/87FGVIdgRH7qcTeuabLceMp1XUL9FlZW/reV
bwmqU3LfddlGoU2EpbjiY5EqVFgedQCFqUQO80brjvVpw9A6Nk3lVJZovQBiUgTqVWQIuNp6J+MA
sRFoS+NlZdzK4LLUeDYdi8I7t4Rm58cz7/r+1fBv/KtRZQvBqRh3twmnPmEoCgnJeuEx9T4mPmIj
0GRX5hIAf/8icem6hfncfYtaorONJepYOzYGTVMagT3TY3eSmvQPrduxOQQdTT88niBX85YHA+DW
T3VepPduSINvJBwEdM22m3fNv+W+vicbIFXz5B4GUzy86/1+qC75QPz50gcEONZ9o7AO4iEGb1Ea
Tcl98GsyXEDMBjW1rorJRgrANQzLgZHiIiGhObsrE39aJTOPpZbNpQ2beiNyd/RgI878fky5Uc2a
EVxT/BUowZpexjdatnu7sM5iIJEHlkQZuwtfZCCxQ6lORNlwBpfhvlpgpAB/dLeyb0GzVdP6yQQo
5Mjrd1K1f49LeJ/zrVDbsWBtONmkWFbwGcrMpcrJ7+BABXNxUQN4t2sl2ZKlMUj9/KqU7C5bQCJD
vBBFhYg37k4uI69jerMbkabNoRDv0wvH66gpmX8jw/DbXMlkX+LFBoxNM8rtyyqc7jyCHAQrkJQl
WEvnx3PjOC1/Aot5cpqDOaCXIayhI4q9tAnKE1i8Xnql+b4TJ7Rc2Uc9P2pLGU6cGHTyPi+jP9qx
Jb9V+c5qL9CW/2iGrpmKPpUDvayyyd+PY+CGN7ZrR3bHhoXJPtTDWEzj3eQAzzMPRD3DzC4oil6u
fhDL2zR27GXKx49tx/7dZRcbJzYVptYIMcgFmhT1QZYDOYf17F+mtsquUZInYsM2Dt+zoWJxj+yn
VzB6mZT+R4UQgobizlaC0tW4dVQzLcK+j7L5Dtpc1X7qoHAlxIEqMGJsuJ+rh9Ut37ifTEKa8UzN
93AcIBpveB0vx8K0W5ImDvema79v2u+iYlCtmpZrV2qNyg9Q9pBMX2r88djQrg6sw9pPlRqniCd3
yCuJiyEIUEOjQXLq1VtcMa4urAObpB3wnommFz8bGmiYAZtSmATBWWk2MpEuK1gOPkCuRnHlQ7Sc
eTAtMp+pfy+Coq3+t2+WLPc2/jjnKcogLwMKGQ8dx22BqUbfs3ZTvtExSzYaTIRREJQobsBpnUMU
elTlBXDmPzOcRuddg7DRYCRLaOx3uJkIFiIbTJYQgZknIh4fApRceRvblcMYNixM10m++AqBTRhX
wxdeIlcfoF7j275BWC4NZOTc5tgz7g2rnye8yX80bRsdliIQf+zrYTXQG5fTCTI6ZcuSO8/jr90I
ESGulTosFDjZxz2s3/qL1J7NiNaFQxy2LXZTP5w+rjrLpxU5lxTTx2wmfz7uw2UFy6/llKcoLSjY
HSAG/jQtnXdPFjZtBAVr8PWrEVguHXg92MoITlQ/rtvDXBNIBPsxOVUdxTMcq9JjhrhtY926hmJ5
dxj7BM9M5XyHKOuco961b0Yw5ph43rliLe/mo6pa5hfTXck2qo8Mj+f3nAOoutG+w7VtQFgIVdYx
UuL/Qn2Ns/slWKKv6bIT50lsTJhO8iDxy/XCG5Jvgi3Bew7x9A+PV5Lr69c18MYf8PCJy3+CdAkz
5TMfPHNWKZ3PHquLnT1YPi3S3mMCynsX2nq4TMt5OiFz+DsXOr08HoNjCdmgMBEzHhKoBl8GE30t
o4we8rFiG+vTNUFrp28mKI6L3hRLmNwFAZPNEfLBukD9dz5Mh3ZY+mjnGCyPbpaZgWdpWTOT2AKP
sYS8X1vs5HkmtsalaQbQ2zYJJCLBTRUdJtI38gTWQ/S3zwaWG+Phq5Rh2UbXbkxlfy4rT5f/pLVP
4y3QgWNf/Q6SfWMIaApkzEiDnbvooY9axc9miT900mMHL0/33eZsTBgHzU86tjOmBU/fxbFLkR3L
8O55ejxLjsVk48HU7CEZptb8c1OjlNV0EDEthcKGt3IY7OvD8miBAh3kxDi0RlfADW9MceoSUzx5
zSZtvsMUNtMZFArNCNE2czV98F62xadODxAConeWtFsLyjVV6+9vzD0I1OSohI/3DsVsJ9FDB/S7
ZOro7WSeJzYgbKq1p8Kk8++ijIsvYRMG48GDLPg+RXbiWz6tRwnQX1CA15CANehgqn6W75fBb7be
KB0HtY0K88XQh35b48bYoVIOvH9gOKOZfmpiOpxzSoqn2mfjX4/X1Zr1+UVUYHOdaZR95ayd/HsT
M/qJ1Sj/Gyh2KZ9DYlsMc3zQUIM40qDfmUv2rZNb8wkleabF7UX13QcfpafoB1UOXVbt1IUPbPAY
6PXBkB560X3IQLeAymZ+6tWYbGwnvzZQYOPHVFAmus/T+O43of4M5PXvcY7GxXqvNykYK7JxJ2of
1d4/OkxYR3ODcjX0NYPc43NckTR+4l0AoBA2SNbt028NbN4zSShR4OiM76g8zg9mqrprJMCv9niV
/fosD36iOhvVNPXMi++rWAPx6/hdW+KF8XHjv95TAhtc5s80g/i7ju8T7cMz7totSM17/zLSnUXM
gQ0tm2RdF9G4gG05WV94h6gM80MStltDcM2PFZuH8xIsOAXju8T9C6VxpXdrqdgXSQWpdYoTbymz
JYDYs64keDHnJiqL31jf62bjAdxlAculSQ5qGNoO0YXzqLiLXI9PUyrJS1SQLeCSY4ZsLBkkA2Lu
iyK+o9KtiQ+N8o085QFjuxLv+L8f/azLBrBjlcq/x2rMn8p5RpoxlEP+MmYs3kpqugZhOfMQ6wTb
rIzv2sj0oGrsF8m4k14qsBFlJof6VoYi13s3kek/AvVNgH546u9K2AQ2dIxHYJQqhTfeZdoBtKkn
oO3MZlLZsYRs2NgyTmZKa4GKYyi5HjqoFx+JoV8h4jRvxOKuHqxzm0VBFueol72HU6ZOMYHYJF9P
VFpStuuBN7DlMiEWDr7jclBrnU/30tXg/ov0TqrrwKZBGyCjC8KaLrrLmbETH9vusykzc56QMtiI
Ml0L1HJkEw1Q5+UKVRkgPNDdQnFnh8zt433a0bgNGQubti8LX073Lu5Vc9ADy4dj3ozFrte/4Cfc
GINWnCwXzH6no3eNNy3HiO4sKw1s7jM/nSmr6jC6N9TrDiXyG2eaqC19c9fcrDH527i4LcELN7Lo
TpDUezFpL59ZFH7aN/GrR7xpXBatT2cmMDErJs03XfE8JtMW9YrDr5J1SG9aF0szzURX66IfUBrW
+ELcU7yzH4O52rlx2lAxUNhmKBWOERJr+S9R4FFa4s36etcArMO3aVNeI5VELqGCCq0whb7wlvpI
kbX78quBTW4Wkqga036tdmoS9ZkwPeXHZTT+1rXKEZHacpidDHVXtBkolGroYKN46EVnQ/HF0P73
1s8SCG/l5cY26lipNlBM8zYB1Zgf3glk51H8NC2E3hJZh/K8a7XajGZlW44DL8lyL8MJURZ40BPv
HfXYZoWYawTWKdywkPYzb8M795Kkw1kTRPGxgAjqx30DsHxZhZ0pcuH7yH3K9BUymcO/CCKGdGMb
dSxXm74sKKSMgCzx70vXQTRZlJ900/MDqeZdtZ6BjRZrIDHMTN0H96FMx7+g3BAfojmRW3XIrum3
zuGmKkJGomBBpFUNzUnUAMueajAhl/sOMRsrtspy9HlZR/cQKA2TgJWn73YWSAY2VEzSOCp0x7F4
4FIHlALmKAIcx49BWuxTgg9i6xDWmUjbHqwfSDB0S30AhgisiGOc0WCfh/2EFeM9VYk3BnfWITev
kYA+VHTvdczGioWo+ogyU4T3YVwZUWaveA5oUxz+P66TDhewwWKNYFGVFAG6yLj+wJeFX30PT6xV
IuqNReTqwnJizUgMjl9FLkaC5scckEuZyUkpLeVfmSSV3GuM9QPeHJ9xVsVhE43znRVhL34rYyBZ
DzjtqnQjw7N+8c8ZnsBGjjGJOLXOJPJhXHyVUR2fQzbNX/u6Ra67Uup/j3e9XyeSgDz+cRwMlTIN
DfFAxig/hiBKmwwYzVU4fvz+UEZAJL1UW4XWLutYR3ZcBGWqoiS8dwGrj6ilEX98L7ZeCl98fjwe
xzYVWZfmOOvDHEo4QGL1kJcoM8nPObggHjfu+n7LxYU/xdBA8sxdeKI/qxoQijQ35hTsfTkObCRZ
OQNKbMBmcQesC5Wr6ayOcQJuxXkCbO3xKBxTZBOTDaGIhDcky13QSX80iP7+Qc3yPghCYIPISOgV
BTCay32qEnZjLJJ3PfIvLcNIHn+/wwo2howwSCA0cg4uwuBGaPqGHb9jc4oZd8PHXbimaO36jXfz
jCLSnvLl3pQ6TJ4hUhQPH3vo/OwMx2waMh9K9KXfDsElxOIMPRpegLPrNq78jq3DxpHJyASEFGy6
mnCUJ2l8c2oMeEYlyEbvtOT7dKZR8vzjLJUFnhN75gcXDr0Y1DbU0hyD1LT/PTaCy86WKxPtlyZW
KezM40/+CnMcYfqjt4m8clnZcufYKzN/CWDlkEL6Qplker8CNf7Y9fk2lqzpuzCtCyxTAMi7C/eL
5jKK5RuAotFG8svx/TZyTFbFEnsgvrnAwubQJIbdx0YtGz7gOBlsuJgBoLsFdSy/h13wPxNH/00F
tFfz4TcOtt1DR+i7XoKNed9krUv5jcOBJg3aitli7nWwNMEpnZasMocwGZoE+IYhQXno444cvmHT
i4lYlykIRdZFBUUd9f84+5IuOXGm61/EOUIIIbaZWWTZVZ6q3Z42HLe7LWYBQky//rv4fRZluZR8
hy0LCQ0hhSJu3Ft7Ca/ADVnJ8a+Z7mLJXHO3rdiz4WgGvDFQ0umDYuMXUv4A95S4Q7z1wlOe+Bq2
ONe7ytaOV2RgXeHdINO+XvR0LTtozFKv+bSVoUx+gPd8fY5Ry3Z76hz2aFOMLWkdmLbiqTwRr6EP
rAjpXbwG06uYjv3OpnNtacvmlwaCRDRtaAL37VUa8PRVBm7DnXi3q3HL3qE7nbIVwcoHslDxpu6q
sQHTkcje356fl8Gj/h+wsmo1KQ0HzE/H29cGoe470mfjqW6oPJV8vIANEPS28fjgESQ7bnfq2M82
0ozjlNT5mIIJu0PoUgDnl4dFnkxrc218xBJu9+JY+j+BZm0RmZHRBLmZpbkM0fqfAZf8iUS0jXau
dcfqUOsImHLZk2mdF6Cfff23isrlFahHhmOEtr5NP7aMq57ztFkelAxjvP6i2i/vPIj1Hny/2lCz
PN0u9IotDyaEXt/ZiBx0L6KOih+318A1P5aZ47lRj9HYBA+/aLqg4k0BCWv2yO9d+8i6yztEjxuV
qeBB8kYmZvari5AIIeQMWeVI+j9vD8K1kSz7pr02FfERtJNz05whrPEDifLuEpCD8HDfJhyTnSkp
En/BQ2pAI1ugUHgkjU5u/75jDWx4mWnqqeszz3+o03p9O7G8/FnRpTuWh7CxZYsJgfZfC/z6VmAA
7PxljSFtcfvXHTNvE40tzcpQ458FD6pI39Rcg/gcSibnIuiO0bb6vmXACMgqv0ZYLtl6kNuft2P4
bRYo5rk9BNfsb0N7dqsCt+axiOY4vyFc/7jUcPe7Cr7Isda3Xp+1Xsp5zYKmwEmKaj+o1UDeKJC7
yDXXv1vW27FYlHEc0wfUW4KlOY/yLz5tzbEcio0ooyignXN/pokpY0RvaFRH5Ox1JbQ7b0+O4277
xRDzbHIkrmQjqjbGxh/f1kHweWkWCYwJKpEgVMFAn3OqKx2e/DTauU1d+9W+rDuEJpqsiB8Wxmlx
qXUAiboVD/DTWER7LyVHJzbCzBQ5n7xN4QV1F2UACZ4pus9rX13Cse52zgxXH5uP+GzqFgL24aAX
/NopCWAWWCnvOsmRwFzBQH57dRweoK2paVbWLHPt04TDjWW5H+BJyXGxqQ0B5isMagxAcLBjhq7e
LDufaANBbkQfE47W+Ug/8w50sLJkT6j/WM9BKvYemI5dRyyDFxVfUcdlYsTAwvABnHkoq9PY34uo
nkoUd5lh0P9wA/6tYmQ7TuI2ihfibjYOrYsHKMFVTYwAjOHv63VQJYRcQSUDrGyXJhkZyI7RujaG
dSRAYQHqHCAqgx4BDdaT9P2Gn3izdo/zKvf4N13Dse71pYKXW5OaJt3YzN8jXANvWxEF/QOIvOP8
zcTq8MPtTeg44WxIGlc9hDrmgCQFy8Sj7NPxkUXel2ONW6cBVAVRizMj1FBOOn4N3jXvnEoqD+1o
YuPOSiO8RRPsszxfwDad0ip/L0DpRE6geiNPNQHt4dl44K663B7Oy0tPbCganSisssOqmEmB5h6y
F2BAGB6iYFF/3+7h5dUgNgANBa99X2QInpQh8iooeA38v+Yhjvb0XF3tW4cACCFGNaoufhBh1n4S
Oip+ojB4T3zcNT/b92dnJp1LuqQ4NyHuBQ6Eq/TqHzwaulczNIN3lsA1gO37sy5MLaJRiAgvTZLp
y6QZBADw+tg5kV2tW7adKm8swWkGoqs2Mm9GVDRB3gT62odsjdhSm2ZCstJHBUsCUybkovKFep/X
1VN652xy/b/lpyvKizSuhHiAlIb3mZcM0YpeVGbnkP3lE/55yhKbz4yLuA0HMYFGftMNo+nwj5Co
RYQ29DfwskyXVNC/lmH4a2HDXVSr6wpprFj48ala5XLaRFuyrHraF29xjNfGqS0RJ7NsV/yPkpSD
ypaoDZF/zHMlNkwNhaSjqXDzo04fOr40yyClAdPfOb5eviaJ2C7qZ1tZxKMftTmNHjhr6oSb8V5N
Cy6UApoJdTjcmUE9jutHgJD2gAsv3yrExqyxVMblCMc+0RkrvnOW/ZsKeH8Tr+ZHb9iVbHcouRAb
vMbTeMrIjKJ3DrczNbm+UA1JiC7s3/AFCC0es29LFX7kMYRVIOJUXEcEKTPwcgMySZLbR6lrsNZJ
UYsu04CRBgkAAuahg14miJtW9WOdu/YO9UDFHsu7axNah4ZuiQZbSrdeFxp8NuGoziAS2AsUuRq3
HAEEbommVQrmkl+uO5S+l4sHAZnL7UlynNg2yg2gs1EX7QIDAjhPX8G+87UrK4ju9Ozb7R5cy2C7
ADNb/bww6EHIHtXY4usywg0oYoC2s47t5E4c47DRbh6ufaDaV4gYIymZnxig/OXc/AhE0O3MlGMc
Nt6Ni75iqC/COCANoS51H4wQFk2h4TKmHyK/3Jku10DsQyECC3Hbb9NllhJhYJbfzz15LKKU7Bw7
jh1l06bVLelj3m9Lvp3feQrgHl4Ze1k+V+uWC6DiFakZM2zLPaTTBWhP/7LV8t3eTK7Wt+/PjkwK
wfC8iTYZkzznkKGaATwHm7w6dv3bwDfTRnNpFkB+8ESeu3v42tDebPege64dZJkyrTTKPMaWJQA9
hyfE6sAmqyYAk5v3yOPe3Z6hl195xMa+dUuTgri/ZsmG/V9qnUN2MXwigflQVt7XcZc20DUYy6xV
QD1wfm39tBqCXeMd49Pf3dy9GaZdLmvHatvgN15lishpYglN0+Iu7cx6hlrDp9sT5RiADXwzmkio
4yzsFx/elDU/tpfw2IA58CBrILGZ0upajEs+rJijUSQpYOJnxP0f1zZqz3Op/7k9DtckbeN7ZhK8
6KgZFWMJdpe86C1fD8TUziS5GreseeOhWovasET2Q3unYvGv0NUeb42r8e37sz+vUcvqmbFnCQQb
ulOe1V+Lo7EVYmt2Tnyojed5LNmq4Pt0OIO94T0yhR+7sf/nMBMYKrh/H8S0DqaqBbaRIQ0URarl
e4t8/bHzyIa/MYGjlGQhNhDq3U7EsCd/v9bJNf2WBVMCmGwfEhRQpaREUfGKsFDYHDypbdQbm0YQ
ua+QZzjxHK0bihATguR7PPSOY86GvZmMeXWuOaw3nD6Ar24Bwy5o0kCxBF3rczTs3meO+9gGvy2N
8VLT4dA2ihMIQHjkbEyPYpjFHIqREFuyU3JIcwGdDPKPuPpYKlQxeJUaj+0gmyfNoK4JmnI4HXIC
tHi6CScFxDuWnCA22A1pOZnStcPZ4/nBBSruH1EEyu/6Id4Bx7pm33Ktp7IDSea4BknXtD52Uvht
WWv1mE2zd719fLo2kmW/y2SCPG94ABMT7ycc/yAqAgPV/L0EiLXyyQ4EzWFsf+DbwAowrhCJTpD6
+6QXOHNVDxDD7TG4GrcsWRXhouaO4pRugCQweHDD5cKRert1xxrY0LYphIgOhDCwyGlda1xhhQA1
SrlWy6t+3HTJb3fjGIQNbwPMmjGiGdhd2nA6dwUIRdcs/vd2464xbKv/7KrhXgOJeTazRGRL/Ei9
fP0wdRK8HMXBehtiw9vystN+a+Yg4SDHOC+gmD5pInbswDU527ie/X+ZzVWBwBQ4zCAceGe62iQj
XJbbk+NqfPv+rPE6DDJQMWwEaV6pT7/IYqAM//1Y45YFo2p+ybUeMfNcXetcBqeZHSxUITaSjdd5
GpsZ588ST/SuNICZLV7e7+xIx9Fgk6ItvNIdmHOCpNSevJhlka/UhJc3ASb9AwrC/hnHXUpa1xpY
Jsz7kpkRBbVJCqTTWyJW/dS1EB+8vQiO7W9j2uKqa8tw45BrDCy45ODpqSm86SnM/MvtLhwDsEFt
BBlw6GXiHK0HZBj5iNRSD6LynQG4WrfsNx+bvqtmHSTCh4AbdADzM2m8r8d+3fKgNWEVpT0ptxDL
9NeUgYZ20AepYomNXFt4HzQpLaCNEYHFGMyf9JSh0vXY4Wyzn8nCA8RnAjlcGiH2IaVaXpPNB2XF
egitiKzn76cDhTxJKNYU59qovgrQCZxDvRtgdZiYjU2jrOKTD+7KpFT8KferpzQDySHh7+VQfIzb
PUJs1/63wuJ5FOsxzbF9TIVZ+kXCKZr6R1F5x1QSiS2DqQtCG7haQSIn8l2v4HCICqgXHdqgfyDU
QA9LIVMRJCqfvkz5yk//Hw6uw7RsJJqMWSbTmQOVNLTsJMvmh+jqPXFox8TbADQxZkHQNwvFpY5H
AOEoGIEiWXPypvmYMgWx8Wdk1nMvQdKHckvA+M6CgH4RFOX/HZv6bWDP7kbQZ4RT0DaVPOlgBnBO
gRYOZ9ueJNV2xLyQT7HBZwbQ66qpxi2hOP5FG+hStuVTiihKI/ZOt19gkpf6sAyYKENW6IyvEFGd
FZUfpZdH/IcxY9n+ZDINinMUpsWPpSni9f3SBBk0AbmqRFS8K5UP/a3zEHcQhDyDiWiJzU7A1rXt
LL8bSudFrr0eIx9A1VSHUGaEttgeAsHVumXwMkINLip6/aQjPcTqod49I3B+zN22oWp5RArCY4Dh
gJr6iPR/dZcFeN0e2nA2VC2lM+FsoQCH4zVF/RAoPrOa6+3GHeZoI9VA+B0vNYMbOahpOnUT+JJq
DW7AEuyfl9tdOGbexqsxLvDgjHs/EZCZCGQYnjnKDI4dhDZUTdVZo8C0hux4gwQLZy2FpjUKoI/9
umXrKMbPJhMqYMw35c0FCpB3kO/Nd3bNhht6wQxtRUyFMl4sJEpHDCQ+QJwSjR9M0b+JkC4a9CmK
QcFwexiuRbbsXcQx2G5HYC42qLxC7e1lCvLh1Hd8rybWtcaW7W7P/lZ14DakEr7eMlF1KdZdeQBX
65bt6qDp/HTD10wGiEc/7i9zDMms25Pjatzys2tws1BQTWMHafVeBiO5K7w0f3W7ccdp/gcsbZgL
L0xBMihLFKouXfmkQVd1ClAgXrWE7mwkxxBs/rOUVx7yXB16gfTE36zg+YPo54MAERuTthh/hIo3
JojU45T8mv62Hv65PUGuX98m7tltWg94JMwVJmjKfH0mvWJ368L5zsZ3tW7Zr+zoWmg9+BBb6x5L
Du0rv95lnXM1vn1/9ut6zrxlrHE4kAgIaDGBg36NUExze2IcfvAfLGerz1AiP8cJBRFcyfgrLgjS
yfQ/QdjTRgV8uxvXICzDreGKtWDmxtZBmYYpUJrYzkN+ud24a/dbditRM0WzeIwRCfffLX59pqV5
q7S43y9lcf2/Zb0COScQkbaYpnVaI2QYB/DMVXE7PR0YAgOu9/dF5nkt+xkgr0RpuHh1Nb6l0Xrd
IspVdYydC51YwNLSX9LUSxdcBB7RbzWK/7fKDKQodhb5xfMf7dtv5SAaSGM2MxBgX+zw+jzlKf1v
Thk53Z4mVw+WGeccwun5GKCA0Gt6QDsR9vUB2J+XQ5gBDMGyZIVSWsS5GnTATHiSMX9U/pjQHDFB
Eewx4724mdDJ9v2ZRZO2B9ikRNQUwMLg3I35v13E93SRX7zt0bh1CU8VJJ7EADeINeFrEmb3Esqn
Z6UAhzLqYSjCb82S7cSWXcthWTUFa5Ppgo4neSRaHzVLtCsDEF6FNG8SpKfabicU4OrIsnAqIJHp
EZyB5bz8nYeGv45R8dDk3t4F6loS275Nq9YuwrqXbR5/EaHKPqO4aC8K4GjdBovRsSrikaL1Zc7V
qYzb8byPTHDMjQ0VK8upmaTXAhUsgUvMEbC91H5Ynav4WB0FCg8swzYmW6HMAF0ywKems/Bi/0SB
3LjcNmrX7FhGndYDCgXHCTbXF/l7pYv4dWiQN73d+ouXA/7dsuiasEGnGmoJhIQPAo9bkY8ftmz7
YTOwOc1Ev3oYgUSsAdF+EAtB+UmDKqQCXdLOFL0srItRWFadZ+ukzZSFCYXS+RR7X80aJbwFcG87
nmL/XIThU7Gy10MGEERbNjsdu9bGsvB0GbyyVTjSJxDeQ0sPqM6szf+9vTSuxi2rTjvmeVUd4j7a
XuL5BGV1IHgPMXtgyiyTHg0F4n/dwjOCI/01itp7GJuuOHmba3x7BA7bs8FfedxqPzQoAaoK8lHH
fXFK2+ZVT5tDWVQW29ivqfD0gPJjcFZlVX1Op8qcINxb39/+/RedP7Ru2bXSyGQDW8aSyTdnuYBH
UI9biQZ97xG8qvavVcdK28ivdNarypuuvZbgT74nGapZoxl8VbeH4VoFy8QBMZr60OtgHOXa6avy
aPaR6J7nj5XJ9B6DtWsM2/dnt7YRc1zzdAX5JVgwHhce9yvkbmu5B5F1tW+ZuMrEqJCFxDG4Ls3d
ApemzHdRC67GLTtWqPcGcw78b9ob5Ahp9H5ad6tuHEesjfxaUBaY0qxqr4YFn1O1Du86xHYhFlOf
MhLv5Xlcq2zZM5jHgnogOSDscfZkciTJKYA7Xkj29I4cc2SDvjQ3UdOnGplyHf6nm/EL1eNecM0x
RTbmK+8K3etRhtBSMney5Y8mUI+ws6w8BHthsQ358hDjmcEc7ichGDzPUwDrYlV+SB8brVt3NPcU
iPgycFOIAJpDC8/1qcrD/27br+MYspnO8qbXuN8qOF/I0v7A8vpn4SPXAJ1A8g68cPWbHuQ8O0e2
wz+2Wc9SCYEhf/Pw+VomKTidf/lkYp0S44OQPswaMPfvKUE69qyNBavVuBRBDs+gHsDHVM/g5Znm
+G2FsuCdyI9r7izD5isZoL0+tVdQZf0oTXmHxPErUVY/tkKIID/ErI/1t65q0C9xHVOEtTXDXbqV
G9d+L3fG4DI8y7LF2gRxB0R2wgCbv5f1RH9E1S6tiqN1Gw9GM6+tPLL5xxNScBNDcqxeWLSznVyt
W29q6FZQFYQZ6tPDZb6TLODnwqx/3TYMV+PW/SxlCObxGEmsruD/TSGq0uMQnJi3G3fsTRv9pUYB
TbQZ3hfxyvBeVQgc5lk5PcXZXOx04Tj1bAyYysp+E+AAgMd0NH4gQjXgdNZdiyrJ0wyRDJafWzCZ
HdJPZrGNCuNNQzNe4+2LW1ldCe6ekxgBSwUt2iGgNrqwbukJUKpRNyVQeWwFd2vlxR8G6BAfs4TQ
suY2V3RoM0OTdiDjackB3E1HsVeT7Vpxy4i59AcU2CPIVA8rf42pik7MB5NUgfjG5dimskx5QVnt
XBOEmADm2WriA3UxM8ijKzbtPRcdo7BRYdFalF21CD8Z4+UDePre8Wr6qAL29fYIHDZno8Fkbrxu
Qn4nIZVe3wMTI99Vam7ujrVuWTRrBknarQ4P7NflORVIPhpxjJGAxTYSTIWA9nspbulS6RGvhVre
zdtVfezftwV55gB3/lZbrQpElrJ6OJkVm7Ol2EO3W3ct67Yez1qHjmLlaY3kwuQj3d3B/7owMg2X
ttwFxLi6sGy3zEXm5RmK0LA5v2kC1muyrOvJC+I9uJNr81j2C7boxoDwpr2qAuoKpQJmKwqGvReC
6/8t+1XpGnWQZ95cF4RhWKa/yhjMNFso7PYabLvwj0wh9o9lvV0fhqYHmX/S9S3KNuYwWE4UEcUG
Ggis/k9wLl6vfD1UAsZiGxwGgRiNlCo2VNpBE4hq5Npy6MWc/O3YuD0ix5TZ4DDk9aExLjCilqX6
MYyi/9gsy6TcdtbtHhxLbrOelUMZKlLCASihVn6uS5ALhjNUe2637vp/y+8uebPks0bkrVtwo4F/
MUQMI38Xb4GA2z24/n/r+ZndQQthntkI96juVvlKcoAKUFWwlzJ0eAA2SszM6UBTDm87z2R5J2Ku
PnEju1OWDf61ncB4dWwUlmm3WzGEhkORVFMYJzqa/oZ4CzvYuG3VPU+73t/ie4X5R2XNeJ6z3Vpc
1/xbRr2gqneGXAFe5kEoz2WB1sO8OXaZ2eAwOS9LWGcIrWIhqjM1ZDqPCB7ennPH3vwDHDb2IaoF
tz9fUexFI+hIRssUvPJkuxzzh2yIWM2WyBtyPDumvEBeAWjSu77s2511dRx3NkaMLFlElgLvzsmP
7zf8H8TdofLdD49lpOh5XcS/t2fKscY2UqwcgqFcoI99lQWC0ZeOT2P1plXN6h3sYFuiZ0bMJlq3
PQjKkq6qAoAxZX7XkmP8rwzPvN9bpwSVTH4v1JV16scUQts74BD0OjY3luWSufdXPAeAIy2D6bzV
Yv2KPR5r3LLcfCglqKIBfalr84/2wac4j6G4HGvcstxp6FGB0k4AHldFdQbR0NdqzvfcIdfetK7i
qQF6HSTOcOXAQQ5vqDzViPYvsQSYcQ0e5rzdAQA49qYN++KQw5l7D48C3nn+VdNivI948P3QFNmw
L9X68xIAXXidBp/cTYLH997kjUdqE1hsI77KuIaYINjbEtLO7GQ0irsbr9vDvjquLhvylUKwxENt
QvozD6e3bK1/6K55D8qdT33avD82PZbZTqDdDJke0p+8yf+d2uHLYACMO9a2ZbQlV4GgRfa/e8WA
G/dNP2f5wV1jWS0XIpc+wioJ0lLZicUQJ0Rg6On2r7tm3rJaEdOFpR5+nXviPVVAOE5K3FcKROYD
wqa3O9nm+AVf1yYoo1xla03n9tqlEFrktJV3sp/Kc9+BpPt2Fy7Tsmw47VMJZutSXUWB0vETCSI8
OaL+GH8ei23UF0szxX2i4p91uS6nsofpoi4dMS4hm/PtITiOIRvyVa8hOFfGvkUwRX7TIX+l/ewd
V8XTlI/JPJPr7W4cM2Vjv5A+mDk2rLoar9AnAbVl2o6HsJuYJtuHrovGj+oYjPVhO0I8dfk++ai0
OPbntglXmsq+iBBtisM71YriEsy7Sl+OPWpTi9VR2AQ969E4r4KvmvezOamwD7x3DbRB2h1zc0TE
bQhYnrO4R5qxvepmSog/XXJCrlMQPhqPJ7MZ385IFx2bLcuyWdUHGQ29/60zappSpIgq6X071rx1
I6tJKrwDhvingh99Ao4cHONruOOLuhbDsmaeDhUbxZalQOXXYz6oB9YQVHmPuyQQL/cAuOzvfhZq
CVTftLACUPcPp8VHsp0Fk3hTkY5/uD1DL9uzsCFgDAhUhkRRe61HLc5wQ5uLTGvz1fhgr2QiVaei
atJDFDJM2IAwLnXaymx7vQboreYoK+uN3Fls12xZZk2gtBwslS9+dnmXnkqW53dLAFaf0Ttof8JG
g5WIj2vS1+0VJXJTIkcU15iNPSZk4TFEm7CxYFM2VfUMwvcrbv6Rvym1DDwQyAB+/9gu2uQ7x9S2
hf687YSNCpOyLjOzds01XaAplwkg8tTY6kTRUD+hBARww258bUxY3IGlv9vxElxLZJl7F67q/1Iv
vA3ADDZC3FZSsPcW0H7eGdjLN4ewNS9lEAMvhAjYdQk98or4c3DNpjK5bS2u/7dMvsOlUZaZbK95
z+U5jWP1BI2K4Lzmmdo5VRwGaUPD8JqKKGjA8bYCXE9N5gu8hOmy3a7AQPUXf0Pc3B6MY6ZsnFga
TipYBbyqpZWgxeJgglEr3RMzfvkSAQ/e72dXampTh7pvrjL2fypv+a6r8qPxu1c9Zw9Z5r/rQcF2
eyCOVbG5xFIJBR1CYJXpCAbTfE7J67Gcu7+8o7AbaI78Ppp6mFUcjUNzneouzC5ISQfD3TpEdC+N
5BrDtkjPHuxk7P/n4ko/qK7dONHEn8e30HvQT7dnybWxLA9dsLKZg06RRLLpgwjk57ovnzY1AQGO
lhGsNse6sUxcryuMj8fqWi7D8lpO7DVUH73T1CJUk5FpSbKg3CtkcU2adb1z1BKvasEhJqEIVFNQ
4ragPY1aGMztwbhMxLL3FKwhc0tHstGZX2nq/QhIdsxRFDZUDHEmSCeqqbluFK7vZKXZ322G8pJj
1m0DxVSajcKELSpjUhxWP3KpqvVR6qGKrrfnxjH5NlZMLD0Uo0csdOfhHcYz8T7Po/6SIca4M4Tt
4n7hjrJBYkAAyKqJ4EpvMAaeV0DLkivzqx8NjsXbg3B1sQ3umdlxz4TTjGIEHOjVE03JtVbmTlXs
adtIx7qwLJvFoyjXNSKJUqDE0ENZnVLs2S+goUwvcUeqIzVjDLSdvw8l71dI3ne4+GQsw3tPgUPR
83YhXa7VtsyaB8MKQDRSDsCglRc54r424TzfZ7zbYzN2GJuNGuvSYIgVIAHXBUmBFET/10JV8tgd
YQtl0gzygzKvm2upW/XPIiKeGDGl10DJcuewcOwlGy4GZoAc6uxhc2VKXdOVvBOoOOlH9jpjx2IU
wkaN8b5FFQiCB9d8gF7PMoAyRI7p+iUYdPbx9nZ1rIING8M7CRz2oEe+lmMrE6K69B0q+49FQJAf
/H2TKj9WIJ7L4d3W6msqwQzTqz0aNdefW7Zcyy6u8ZBH2xyZhyIA5rlV/d7Uu1rfvj87KVifmiFG
0vNah0ZPrxZwrDTnso7kIQ4yBn6K3zsgo5qHEQxMP7nfzurUNR2c/WLepe903P82PRiD8qaApGdz
rWl0p/q0+r8YF9liXDxK+ans1p2jyGUJ1r28LDqLwxpxrjV7rPLiIgKIcwQL+dbk0edj29S6malH
x4ZkkIYthxxZSipR/uN1XO2BxR1DsEFiXau5LsaN/Z6iUgPzVXxSmf5E9XIG8dYeKYHDSba5w0rQ
xOc56HOuooUQ3aSzCjFx76GOqv5MpVkupozecy7/vT1prkFtW+PZHpYmX8PJ8+pr2OX1eW7Tc5mB
NwbhHMAQsd12PANXN9v3Z92UALZGaUnq68TSc5pNf4mCgX93va5yT0fR1YVl66Y03Sz9Rl35Iubr
ZOZzaUJyqfrYnDqejXfHJswyeo1zVUfQ/rxKAzScBIV0Srs3eMK+83Zj/q6hWHa/TLFePGh9JUzI
b11Az7wsgagBJVSky4+3x7H97wuelA0jWxBuIeDlUle1yM+pBiTBH6o9ciJX45a1g7gdwG6q4eDE
qz4vEsTXbb4bD3G1bhl6Ha20FwL30SaEBo2S/K4BGvl8aF5s6BgEL0KQMyKeyiko9bhAKEfluwUn
jhPXRo6BBzxbV3APAoo7fVh6NV629/z2lI916l/2wbgO58xWzFzHdc5GoGSTVdLPavC+dvMoTxPS
zDueuGMRbBwZazvQHA7YPxtPL9Ubo1Lh79VRuP7esuUUUEDoooOi3XjteKGDbr7kEgpkMRQPdy4k
1/9v35+dSFOhI8gRg1lmKbM6RUjTK/ip600hkmMbyTLisg3iCPXjeInWAZA4ZIkkO/WEZMeSj8Lm
FyNp5CGiCW0MgddiwmfATRTQ/CgPTj+F1R6Dq2spLFPmahasaGMAW6T5T3eoyhF6/BAaKPvenidX
B5Y1b0nCkoegShZy43Yh+k0JR+dSQY51Z6s6erAxZIpRU5ZyqK8cBL1nAkatr2JTh85Dyfa0Jh3b
yQaRNR7o66caT60ZdEjhqz5e2/xUxcV0DGAkbAwZlCrSKJuKADCXBQTTEkT1c8QPEWMzEVj3M+gU
iBT+IEGOls35pQZHEQqX8C69vcau2bHs2WsyiEkNtQ/iEsk++0DNnqnnH2L8wM9bpqz6eAl075MM
RCV1f8p4r5IA6hJ3x37eMuRFFwOVept5v+g7eDD1eL+O9a5H4bgTbJoxMKrnAR1XLwED0nWCA7PV
ai6kSGbQFITH6BUwS5YhT9PoN70PrIIZYGfQ3hjP68YEcmySLCv2ytlwP4iqKzCUlyatkzJYdzIE
js1jY8iMqgPi92gal8GJls113g0Tu5renPBnlwBt1rRuBG5JOfjv+QLpukjHBx//NnRMLFWURhVg
ktqoa1/S+xmiSafUqy9hsQvhcJxtNmyMdRDnnVi4JpCuUKeph8lyCXxsoLO9d4+rC8t4RdoMJJj0
mmTR2H1c63T6W8bZJ8hGesc2jw0eI5xkwCzXJMmr4R89e+r0q0T50M6klvmGDIDoskZOY81oCe2l
TV+jI3tukMNVp/T3HWTAfVdJeLmJBL3BecNfpQtIq1WRvYtQdn17CK5OLNNlAQ63gcGdBlkpcqQI
e24eHd8O6Zkew1cImzhM+KDLWCQWgXSQk9Flmp2j5hjVM6jBrby1yFUXBmB3Qf27Bo57Rdn72E8f
bs+Pw4xtCFlaSullAoFtmS8eoCGQGG2WXUi9q3XriWxA2hN2BcGv9/H7cgZPZjjlh0jUMS/WxYvY
b1cNKgc0vM3LS54rfc2CcA8h6Ng4vmW6S7CkoayiIIGu7oOU6+vOR1UvHf8+fK3YzGFykwdiZY6n
HqboVI5IghWQJd+JGzjOnl8aPs8O6JIXTU9WZKhALFmeO6gdnYeofIqQZthxP12raxkwXeqGzyYF
q44In1SG9P3YHSPOxepahisEQx3MtD3kTfzvEoBb0i93qa9df25dubwtTbtyMHfxDvl63YMutM1B
LnHIpmzgWB0Uc5HlGyJqq+bdDubUU+LYpNuQsTJgpKqAl0/k6nd/5ajkfMfBxnnw1y2DJQBXVWGO
KnmFFOrrpUNKfgawYScb79iSNlRsygWBmAKIl5WH0p1lUP518EGosVbgOjs297bZQusLUOGeJBvl
r6qAVYFrNe2YlGPb2ICxNFTVzHqcCRNo8d8Fc7mcg7DcS6q4WrduW533At4N0NQFrebzGpnEjODs
ODYvlq3C/9aQNUTpY1ey8nUHveHuhFOnO6QWzoStNkmA0ivDdd3Qqj0vvm/Z8Dqaq8+3/961cSx7
7VjFUAQBidNfFsU8kLWaAJTjeL3slTK9PPuRjQ7T7YBSI4KrikxegUdE0VTZCRcLOwaliWxsmJjk
EjIf5IplSb7XZVTchd1B7rHIhoIZ0Ix3Pd/+fijS+zIF1HA1e6mgl2c/iq2LlgUzy5DvAIP/AuqM
Wszk7zWbvBOCidWOZW3ny58h1ciGglEIy2qPo8JCFoAW8hWE0Si0z5Hq40PzAHzYjrvz8q0e2Xiw
VZY81mGOkumMPq1zfVlU9ybNCNK8e3ULrtmyzJiHEedlD70DYfL7DonL1jSX1dsLZriatwyZFRlt
vO3qQg1D/JjX4DEFzlN9DKddIIjLFKyrt6uhsLfGqFzmRtAPy5QuP8N82auIcC21Zcv52pKsxYMX
4sj6Ta5FomR7yeviaVn7U2D2hOMcg7CRX2XDkdQKPPhvBtRKipL1tK4H3+yRjfYSTdBAeQIyNWWb
ed8ljXt5GhneR7fPO9fPb3P3zHdDvqyZwRyL2peYfxTIat1l6Rjd327cYQM2wAsUQQsAlj5LIn99
x0z5sUub16INX01h8Ol2F45NagO8UG+6qqBG5FO2jEFePWh08ZoBxx1d+qIu250iA9c0bd+fTdMU
DnRNobadUJb/CznK+tQg8H17CK5ZssxYkN4PZYbyo22bErLxHYwA2vL3wbqHh3LNkmXKyvdB19zT
/8fZle3GjUPZLxJAURRFvUqqKu92HC9xXojETrRQO0VR1NfPqZ6XHk2XCzAaaKSBjkoieS/vcu45
YJ/SeXVHg9J/GcRId5Wa63OE2ac+Y2PLdLBVAwV1EPFH9hs44DWq6sevOGpyfr5QpzZhY8+s5MMq
DGRkRN2sQPws8feiltHXKLqiLbCrHAcQ+skCzqgabmwbfYRr+7VTugV1Ae8/ygpyWXsadW9dBCsT
JYr08QKOv8/X5sQOb1FdbKi6KM5x3UjX3/DRP1jFrvUszljyiaXfQrrWdfDmDvI6+7GILUYXkF/L
Oa7OZBonHHV0/Kh/WVc+t7qxJXg0sSoHU/Q31CG7buL25uil52nsz6zSiTMaHT/vXz9kisrYyMGM
c997lm3HfzUR+koYwoPkFATqdp9vxqnV2li0kTQyE1Ss92UYvDZ98eFVX6uiRNHGksG1PzM6hbiU
CXgnGGurJPLLc9jGUxuxseHJb0plj2o4Q1y+xYu6t+uTisWtkZU5gtnPZGentmFjyBxy7uWCUb+9
qpvDUkd/AgwlTbL4mJpzHbETX7IFdeUcATU9fgnioZsgBjUBLT6OVMh9w7PqqzHSFtjV1MLOcwQ6
MDvyIh0GiJSLmudgngqKrx2mLbBrAVlXV3LIH/XMrTtp8o8mUsX+85N6wm1scV1UAjMJxS+Iu7XR
nbLig7pqH8f66fPHnzCELSGYJfNUoBUEjT2LfM3kwL0t3lkg/Kk93lgzOHF9uno19rgmb2Gpj6eV
g0M14UN3H6PQ9flHnFqjjTX3CIriCMPU+6qov4O5EVgDhDCiIK+fP98P/ukP/kdSssV4DapsWKih
Q5AglozeG7/hCjwaVti9rlz9wEnjPQrSRCME+AwqyrxzYK+207T89A0hz1M0UPy34Jj7oMEyY/ZO
gEsBWMm4ndAVrps9G4EGlD0k4zQTRZPasDd/SRv7MyY+PfbiWt3dlKAtaBNbYL5O9gO/GmYJbh7M
m8S7zkcWMCiuL1gNqT41g7UvRbza/QjqPnzgIiDJ6C2xQnvYmJsuVuQHpWV3cey4XkJWng0HFYf2
eYx7eicG1n+0+GIvg5hUYROAz6vgW05FIPe4L2WQsTCfh3cdtyb/I2iLUncO9S+HrlhV1plWU6Sh
WApa013OZ3MYwUHyuAZt/9RQzMiCbws8AG27XJtS+L+5aqenjtRqn0MUOUiGqa1SAgURdKvyWUPc
M+qmPtF9j4ka2zvQHuazD5AgjVA2Ir1DyZQVU/XD1MZ8z2kDknJmlUh5DZ6VRJXrWibaj708EXSW
mVr4fAeWgHwFkVsN0jveULbei5FhfT2oTdpUhWp5ykEp8F4oAcpO1ctuAC60ggSZhnd8gew1+kOy
sfyXaOP1mnuMyp8Q8R7VLS1YfY2sdQ53ucXSpvnEgisQZQVXJSloBjZW9oP4jg57kGbpJxdA0yGr
23Wcrhqy1pdlMAKyFKv8uqM9MxmfSjsnYNgFEDNvdKF2OfoY9SP+P+kl3PJGXvNQVxdeNbsxIYAL
vUBiAZ0Nx3B5IwddGpb6nmvDlzEYcpoA6TVhXTlG0wbWNC6JbVzCePJx+C5r5PaJ7sTaJMKPIELg
9RQy8v7S33bOiEPp6yhPpsVCR0MPYfytqTpETERN2KWW5axKlfSleyxdZx+dwYu5ISrXC4plHG5F
h3wvpUsJFkAwZRoM20eY8NyR0uUfHZhkLlVE5b0TIN3b1yP+SftyBj+OYSS6INRbgwSrOmS66gzN
yLRM/mU7azrv1Mqqdw/CM3lCdY+XBDjW/0WYZM85THNMQDgeXNU8rpaLRVBKvisdBMHO4PDxHZmp
Ypdincpgh2qwvS957dBwDET9ClhkVF3ExrEfYPBZLnQ45h8YfuT9I0WK9gi4n9WJrmtD3jtw7uqM
g48VA4arh+E5EeCPA2gSUtEP4432cbqalXm3ReR3f5zuzM9VjvVNVYziYHmA9x9zGhzohAVKxmrq
vsHRFeF1zDA2k6z91F5NQcM+xHCUjx2ZuHatwCRT23cyzYcJHcZqrB/yfOa/J8XL/MovZ/9g8saY
zA5THaRzZ5EIS1fjIlbr4tYk1rH4661DbTJmQRLxrSYjdifAX7qGNhW9gzMAhIjS+ZIsor1ka6f3
qAsFmRRFIQ8WLNMJHY8w6tKfm++NtmFSCiX7hBVm4ld9p2v/oRynUa1J3sMNlBkqp2N51zMMLl7n
Q2f+NhX1cIDAmldkDchg8iSY8vneV5MrMUep3HoJ1mENwI6N7XjIXYPZUDlwdVXyCasVdOABzzol
jsrDVTk9DgPhLi3DdnrJwyl6lJVQzxggiNrfvVA4+wA95OIAWpXhYulWUVZp4fxhTYE0qm4Dq9ZD
QSuXQ1qMQkspdZAQ/6MxMfybYljtwQxe/NDAsB9FEWIVlXc8fraa1V/ZwcUSEhT5Xubgc0wkztIT
h/7Pb6NddVjgJi8kZMIzdFWD/MWUNKgOx2HwMGsi6slbCb/2tAbHM9PLsQ2SwrpqvRyBN1kOrBqP
YB8FTaxMc06HrAAh3ABpBoLsyDMtWf6o0gb31kELaE/b2EWHfBbznchD+4QaGIgCIZw23QeF5CXI
oetqTkQoWpd1BIeDhL4Xpw1V9DvHXTQn5UT1mLSQPLmJgR285Gs3/TSkbPbIMLsxi8Nc00RaVr+2
wMX2O9vTYEhRyfC85zKutLkPJr8VSYeyGElJM443GP6a4gzMl5O9lbkOb4EpE88O0/ZvBvfeIYKe
Vcp41OuE9Uv9YMHfd8s4049eOAOaqoBZflIghTxwWw5vvBr5N1xdNqPO9yCMs+bLk1yqsEx41JA5
U14QsIuFQb74zuaYwKgSYSqyPlEM5fIBzkgefyoHkck74x5uz8gtlKekliFexIngHpm514CdvfMe
Ka8ludReZCcFaEI71HsB+doe3HMBbkJQxPnFLc9BQdfUhJKdqTwBX1pG863yA1RC6Lx0+qKPx7rb
o4JXvOo8rFtzgXlxV76xmYHyv27QW7s0Yu6jxz7q2ZioHM1yItE5T2gRDrAaAFufWzbQO6Dx6geI
fbFnY7EOu7Ys/OW3C2N6bUfr6jQeot5YsAYPU/OW4/T4z4OP8bwEaFb+B2W/8Y8nYdkQQYUgOHVd
nQTolO0QukA5LkdwdY0pzRFbRuciY9Sb7zgNXJR0pGr8OzBP+vE1qOZCCr4iBTVZmc/eo6tMOFyP
ynFQHHjlD2DNTbjrIZr0wWPX/oiLaogTTVXp0ghZmgN6h9Nr4S3eGyS3YY4NN+F4LfoRL8/p3N1M
AzEffd44moakr1SKUGolqSRwhzUPm/uu8wbopXuOgidOsAk+GNean2LdrUxBqBw82nXBZcS7UIWZ
ZJr/cnNnvkcaZw69fKDbrM2rSw9326XtmP4F8jYEJFaCg6CSDZnSHuwNGe8bE2cFiub7Ph5qklSB
nFpQM4LEGuMSuD3juMBVncckuATXUvOd+WMLEFFpOMRHkap4NMmbHASkEk4EIaTUtw2Pg0dQVHd/
XQ5nESydt+z5tHB9vTqIhrkSF1Fig1znyRpBogmKKZT/BPH30F+zuca+WSMcAHtukRGmQmjNCU+h
DzcUwHEQ3GDJYkqsOlyIam/hkiD/nmBcnZDMK70YNO5xDUd+qwHRmLIg0thSPyrUcjfHPK93E15x
zVbScvG99svhyi7j/A0Q2ZVkK/oC+sBjrl/UOrM+6eDAIckLpeqdCmdfpXHcV2k3Y7zfbz35M1Rr
c7eysr5Be6dMbcMB9KyIx1ySB5UuUz6APefCCSe6BB3nqUpmFM+KVGFVVVLrJaBZK1pZ70YaD/Sy
jZi4XKbFvUV17167sPJ5lldmyHJcjqxIZJWPdTYU7bDHymFEIO7i5ZrDQ3opXxxC8AH1y3talPCT
ChGn2pkaM9Zszjkut2K5piZwbzJu648ecPMHrW17BUEOcrNgBvhqAEFhkcKJVrdirOuH2LOB3sVk
HYJsRuT5YGVdYIij1nDgc2jdkraB637mJY+LNAYJV53OZimKtKUBnCYZGRYjqqu+ScrBy9+gS9l5
BwIsJktEM+fPU+EXj7yS6lsEb2sgD7OiBEeQw6yp7Fk+Z84X1Q6iz32fainkL1CAmDdQr9W/BOn6
u0EaXKH5QOBYdA083X5ytH5FML7+GjBhF6Wl7yFQNLjIrzDbF+JNiAeSdk6OB0l4YzPciwUMfckc
DsU3qoryocK48oxRGI2rAFIKok1ZcCwCl8h9wovWRSCoAL85Onktgsyfw1LxX6wd7XMoQRWmBm/5
RVkYfzSl4HsedOV+EAVi42Ltnq1xPPEiB6pbK+K3sojUN4nsBATBsX3SOcDoOCYiT6fecJIyb8Va
42kI0F08wUJUs7yUNQhIu3ZefiOhCQzyM4WUomGefAVXn/+LznyJL3iACDiVQ1UiqtE9GoOGTJgI
ZBWt3osjq1nXT+6yUpYgEO2BhpZunq/ysLN7ztn0KpYufDE90kClrXfNkLtd+EPV3Ikwr77ngLG4
bBTDnJYIbL9biu64gfxE5to5vwTCQgDeMoW3UQksR+qAR7/STQekZoeprHIE7zJhVmbl0q4Qoe0h
nDdCc3HJoAzsvxQofyTIHOxtYelapmOAMm2HpstTv/rzpaBweMemWMbFhL+uAwLSSxQ16J3D2KNL
BEiFH5hp4GUs6deDtJTanWm1vhMYFan2qB+gH0viqE9NEI/f1BDB6MN+bW6JMFj0Lq/JhWqH5UU2
Fb8c4jHMMCXPHlcvnm8HNXU3A+2GK0QtKi3nev02igoUqMugfvojkQdpKFZbRnS4LCXrssG05pUc
YyPpI6vKOYkeWd+qd+6mJk5Bfjhchv7Mr7qha69GiHu+UuzprR3Eeo3Wpbw3nFW7ScMNtR3AH3nf
grsMi5CQMjdvFFHTkpSm1wvuOrnWO0Zc/YauOa2yEYqTNKt0UaYdAEhX0LVpb1FwwnEzjsRe0rTw
D12IpBYsUctLLEFYiaGtGuu3qKODDrTxUbyD1nejKn7wia2jpO1bmGPJCfg54+IhH6RIUIhu9sBM
iEsHDVoIVynQ/OY8R4ovqRAcaRX4Qy/cROcfQzSYDwD/NULwvJE71eOMMYdrJxMk6m8l2mEPg+A/
aZdDpTiqZX5huq5BGr1EwT2sExSAlCJnafpGf8v5VN/gRg5uuAvnywnm831mOdwzCvJFkJV9CFQR
i4HpGJPGCwOd4X7AAPAB6RLxEicwk0iSuiBl8KQK5w3QpahIedH6A29/TsyX5SH3PK3AwtLbKLpE
+otsg0P6a8nEkpMfCjXOSy0hjZPwkFa/KdEtrrR19h8nX5IlAXL2xpEx1s9lPuCkIs6CTLuBlor4
TjDO6SFZHnAXsq6ZbJOglMHgIlZZvzZLsNR/jfWVzgbSIb87JkNVQg2Gci8wnSj0FeY2YWwxGReW
VQVmTFApE9iooQUr+ZXsfOQqGKv15R/ZUxUeTNQUPBUjj8aLYG2rLvM6E7RXucrlBRDbuHOLvimh
ITj3x2gyRKytNTHFd4VIFGlp3eaq/O75U1GCnNpKDC+CpncudmBoVDijExKPxBW2DF5CDy4A/Di4
G5GOAq7QRRLLJF1R8YeGTgi94HpNeMXgujRcdBDaTIUe/cY6FfFfkLxF2oyJZo2Yi3bIi67XsvXy
B0QXccRxgfrd8zwrqG8ovkT6inIa+Ze6w4hPIlRrugziv9a75RDTRL0K8hfxYaRkjC4ssPDRFSvX
UTxDI+noK4ucAqgEBgsIBde42iFLjBWQCyLivcSpqMGMHlmsnd8g9QRfmI12ro9V+6pK2fW3sRjt
I2mPwTnkyHt6ODq64UIXk/X2wnMqz6xT7nu5Bgj7OWW82/EV2it4VlCXB4aYZUSLWcRe1sY43knQ
FvWjmxDivNEaM8APzRi2v2hcwRw6xO0FmBJNVewbPkUEYQbc513DGhCRL35rUS6dOL1VUV/PrzCn
ptg1mvDqAnaGMNjpFqCRMuazOrS24w+un1eZINqYXiSYNhGxkOaYb5RdK3cen8AqloDpcIL+IAQ4
80UmLrT0gqH1obOmUbP96WNX5pQCnv9O16LxfwUYNWTXrAkK4ExlQNHI8i7XGSnepbYMHXU3IkPl
wi8INAdVQ5NWMw9B/yQOHRU2Q5y5kA/TTFG3yxsBtyFnzeu0AqHgkkwjqgAgMJlEi9F0jHJBFQk6
TCmfj9J2pupf2KRRnxIhHLMwo+0eXUnEk4x7kZZIsA9EluSi7BS/VJXFQEdjclSKpOTjvKtnoNZ8
6dXFrlra/ENDXQbI33JZRHw1rJC+Mi0G6pBlwAIFGIAR8BmnUj2T+CaMe1je8dwUl3IC/gq2qCZ/
Z1d4Q1yOK4oOFJTHT/nYrR+W0PwlYuAjBnjW3AQEcK1JlP63ikDq8cq0i74zeRTeSW7GOXWzv+QZ
KePmECEqDRIRhEHKWtxtIP6WKAmpcFJpHUEpvaigklpC/qgZq2uD0Ls+CJ/Ai+oFdUPkKc2titUS
g8u7N+VOhwhKNbx2CYJ4WTwg1w3vAJgUl3nUvcNtIBvwhdch+xr1mGJE0kc2xj2ZjSTiMmlQg0Xd
0cDyKVvC25JUKDH4g9iRhSw/yRxWv+SCeirmBvnNCnnoYl9FkqR6DZFJNvUAWRRKuvdiHcmNv7Te
ehGgVv0ueoHUCcDum7qe3T5mEYQ8R8NqWAENWZ0QD8nsNXOmOJSG5in3qwC1R5B4iLhbHxi0dcZM
zhK1Fl2L8QdpJrYb6oJD6whkZ8/FhKIlKqZR+Mw0PKsTM0Ezkc5Xndei1CvIYK4nhwKAGOoZZAvH
CAR4fL1fUNW4wCXe301DFUMxcJ68a13kQHQsUY0cLYc/eGp77HGM6uYO3mj+JuHK+aGYMAQFsiVz
XElcyl4fYYRmgiqvFqg+JXbNg+HgmiL+oHKNH8TY1o/MMqS0HNXHcWyqH3Ll/k/Tt0jwUc5Hnoz7
z12hXoH2fO5GFDyGcEBOjsENu/dnHYExHJhAySbECchHXnreri1iBdl5CQINew8bz++9ru+fSkxv
3Vu2yALTQkFuf/t5HtM0QLTyPEGH4paySL4KNCxTbmsCrUdN0ECQTGJsFqrfadDQek30sb6uSpD7
pWYK4H5N4LGEQbYkWdCB/BaFTrWYL2zCHndZjkg7mDowkBmtPLmDdDDO9BD7ZZ34dUV/YmCneDUi
GnNMGaGJloChy+2YssUhCrumydrV+CKZKUrfO+Uq0iQzmjA9ql46BGUhqphpY1ZFsxU0g90ujFTl
bpqlGr10RG9gzEjv+fUeTZTlOycqgprK7Kx6UrBt73JwYKxAFYnELzZUc/NSyjFWb6XXenvl9yMK
Z7Vq7nSd8wcPqIbM1iXy/ilw0z04WUTqjWF33Cal3peS4aga6naFK+suK2LkEKD8Untj1vY4wuaL
ZzpZblODchiKzCYOOPL3vvgGX9mBkWhZDdnJiXbuQiKeW3GNjzP8bbAik1a7nroofAq1nw+XuORL
c9lO5dAeq9OLhNOY2fPUqtHtPZCXi7SiPd4VDR5UYkCZCN/exiy4z30UbLTEzJUZItHsRpHDJroJ
/wJlHcQdmhH5NyzpWD6CStBwla/jWv3V9Qo6tl5YZMIozPn6lzCT/kXi3Fy7oBreNO1x2Ta9Q74c
9pV5NUuokfFM5qNZ2PJeSlnf6RVF3GVBwIiAnSh8gUfSbkUhafExFek5EZP7gnhTcIOyZHk3dPTo
hTyImOQtLiyf4E+qa/TD6CxOYuTzn1L4uOsrW8YfBfB1YEELqltbHUOKgDXPnkbcmQyzEdc4t5Dg
ENDgRdBK3d+2Rr0hRa0V7RjcPN1POHzENUNo6icvx5WTIdvyHsHjh9rdaDV6TWE3mBsNSVSROmNQ
aekkQL+D8pDqdKojjyav+sfWttWPgI30jvaQOU1r7fnfCziP/gnaSO2UTAjczEVRTdHblE8EFX3U
Fiq9c3XgvgEvjiJzI0JyedQRf5Fe6P9E8299tCbWu2bIO5VNCD6Ci7ZB0bEYLK9RJmwnMDUsU0Cm
yxh6F2WYDauL3iCohnsNYp7Qny0rOg+IowOBFUIGmNF6KhHYY2prvGY5NSAEcmhFsMUik1IlreyF
awJcDT08YmLaXuFVPbZee/EYsQyVKc8lYwhNcHCZVH/BFZG/YJQWdGSl0hUQUgi+3kaCSzUtGB1u
8ghZ7IUrmuqiYZCFRMUovERjiLWXoG5t7k01B82+8May2nlRK+YDGiLIjnpQHJ4TkTzVy90AHBpb
GB9UwAHQq+gjdLIThykYb+uoHs501E+1vDfYBorVA6kaABqkpSuuAXC/9eRrNPDRlt3ClJV/nMvk
e2IcUhEETv7I/nzehj7x4ltOi1W1uSV+H+6DkPyG3MIfG2n/DMDnxLKHxw7+v3A3uQok6g1oIzHj
DpDHe6VDnSchLqozPfoTiJKtBpIaxgieFCAJMZhfiF9QFp3vZG3u5oJ/DX0WHr/tX98wUDNb3UHx
hQEphjpu+FT7X5wBiraCR2jKgNSvmNh+IuZmIG6/ImtNGr/a12CV+HyDT8Alwg2OQXoTUDzdGEJu
NEo4Q74vepVSlDpiL3pY53PcXKcO0gaiZGk5QlkJMD3mVJTB00zZHH314RsD1isoJ20IA26iDg1y
TBhNK6asP1+h/6Z1icKN7ZJYE6QQEA6sVzckGJTdK9Tgj8qsTRhEiarmvQc0/ec/dmKZthwWoA+Z
ISUQgKnGorSEZnJg3VttIlTTPv+BEzaxpbFgLURs4bvDPWbj/qKQlVlP/2AGBNxnj9Spb9jYNTJ4
oEhVHOy1XJ6RmPbpPJ2dRjxxXrfkFWMMgZpq0eEeEKKfjVFHyXZkFwYUGREH93NUfnEnNpati7bW
oLcN901XZkrq12hiZ4aEjo/4D2APOy7cv5yGI2Yo5yVm+0bCHzXHGBHB4IQuKpzTmVN76jc2dt2E
vK77GY4bvW6z4xZhe7mCIi0+otG+dpQ2Jt0ZzYquIQGY/BAENHHzdkT2AkRw7Rvz/fPfOHWWNpbt
ylxWUw/LLlfwuGuCHJ435IzA+amHbyx7DkNq0XGAenDMp7SLx/aqHFFz/dKrb7krGgJgjO8v4Z7k
5YVckPkt7Vl1ihPbuyWtwCJrFH8DvpcoJSZdjEkY7U0/esnXM3DME4uzZa0gGEiM9MT43oGAN1F2
VmnQVs+fr80JL7QlrUDVclwIuCwQm/uoIjFkyQB5xo4l/VR4Z+KLU19wXLt/mZnulajbDviDUstf
g0RjKazJ11gToi1zhfaqFrTHQPNCBPTZzMfdXYZz03KndndrvGZoGOGYeDrOXygJYRMUPWcQU5tz
SnWnNmBjuy7WEc278X9fX8CzHZHhpelu+qI7R1p66is2tmt1w3rX4B5Q4OhPeIw1ctasqVejT/W1
c7SxYO33UVh5XXgEMDzMbsnGUX0woFWR85zTZTtx42xJLKSOfA25EEjYaLCKtjQVkXyRmF2Z16ce
nvyMwz5xWrdiSIoJUZUYr91LNnt/QhW377TN6zNQ/RN7sWW00MVcAL52XKjYod3c3hyHztpwfvh8
H069/PGY/cvUKPL00ZEBV34MbvuB4EpGH+L31x5+/KZ/PVyCBz5H/+8InI/rVKE5l/nHS/9rTz9+
0r+erpvc1LzC04levuU9ZhiiEcqinz/81LJvDLmMpwIzqTrYDwCYJSj2TemAHGEZ8IfPf+HU6aT/
9/XtXK0kr124H7m9XgPUaXEPkzhOI4wi1d4XE1i6seWAd7mFviIGFxsgANFHHBJUP849/dQybcy4
HPsQsGgX/+NMj4DzJvJfJwg+nNmGE8dzS2FR1hF4Vfkq9ijn/MAYSY0uYnSOB+KEK91SWDj0A4q8
9PHwtrlx5XDDj5FQj8pcQ759vskn1mcrhVQ2eewEsNB7NDnqDMmZTZQM4hQ91XO58qkl2lgwm4mJ
0JfBbLlCk9WN0BUt2HhGyunUEm0sGK2lCnPxFXCRgUBTiGCYrbjoyvbhfAp4IkvbklkAwYAGP/id
MDSdew9S9DfEax+KgH30cZuRvEJJ/Rzv2am12lg1PBv6JHrEDZP7ZXGBDrHer/xr9I6Rv7HofHIt
WOMjgcTDHdHE0M1s0UjYf36UTr37xpCrqfL8gS14d39U864f4mgXFeSMascJb+RvDJlqoJ5MKzDW
0TRiH5Xme7CY534Mdqh+/6yDc0oz/9Bw/EcKteW4KOlRfTr08EMzZGy0ctAga/b94P/53x/rb2xg
M7FW9wEMcW3evrR6W/aLphpQ8K9DgWtUx1dmBqjDd6o7c0mf2JutTlLJZb/aqsCgewwcBvq6UdaD
5jX72rtvLFw4FGQ9DQsvyfTbegDs+OKrpSqysXBZVWFfhDzYV8MMiVdh6lSE7DEvggA3nv3a4d0S
YIRtz7uVTRE44tpnPsANAji4nrlJT63+xqpFTiYbeyEqYWQK0eBFvjDbL07okY1R83Wq1knnHIIW
0VOJwcl0tUDCfW1nNzbd2RAtM2nYHi1llpSYivm67yYbk65QN21WGxwntTAbUo7NYRraEighehWh
8X3mhv7vG4Jv6S/Qz4owsSKPwuvB63CMqo+1hJHYDHLar19ZJr5lwCDAOMjYNEDyAeG5Q0BpD4E6
+wX/fXz4lgKjCpoZjP2rxjq108MSrMsNHbvqzA166ukb45XTIADINXj64AevFBLX17MHYM/XVmZj
vcSRJe/mDk8Xppsu0VsvMxNK8vL54//7VuBb1gtWWW8FHgRFzfWocLmEXeZCqEW1Q/c7ZtomPu3P
pc6nFmpjxRZQBUBgGX4L6nxB1uYi3iG3ffr8S04d040Z13U5FRr9a9yetfgTAUeaLirASAL/yb3g
zCX636EM5hv+b0g/kRyyK9w7/sis1O4f/d0lkndAp+aYJpm6lKJzx2r1pUuNxxsLB2itq/F7PUIn
4CDT0q2APOr6ayoB6IT+389ZwIKtpnYaAHsG5zZLvEmPGHFZiv758005seX/jwxjHsCmKjjWa6LI
DQFTwFhLu54pEv4Tu/z/UIOL46n+V4Ioc3Cx1eNxz8sQciKDSRsr9tpn11HRPMSINGd3K3p+jdnC
L9XeuNhYO/XzuHUEQG+ge0BAWVYY6grCc2raJ87Xlh1DziMSLtHi6TkFKtT3fsNgMmjjXPsFtNZM
Tg9Ay/342uYcN+1fq1dG3Rx5lRo/SGOWJCxwSw1AyHzNcYmNtbMBE0D1PI8fLYRZ0tnvfqO/GmRf
e/WNsQMeWDRaieFDz/YH1PNEUsUAC37+8KNr/a9TtTFylMYAVg98772cIA9Xmca7jiIlL4qexg+f
/8Q/GcN//cbGsOvRDd5ARI6hMOv/9aIhTI4MlEN4LM8c9VZphYK0YxN0CqYUKliv4D5e4I27L/G/
8i15xlyp2DpMeP09Xi8pALAAi1WqPBP2nLhWtvwZ3YJpIhLS8h0T0VmNigqOwh1aNk9HfojzH3Hq
Zzb2r4yN4wAAy7+m1JfOM9+JJ25LZy6OXniFHPqZE3HCjW3ZNAzuLPSERvd7IS4HDCdG7DPyr/FJ
8i2bRt2xtXSTYu96lXufsx0qCZgxUtB7DeNzumenPmFj7D1xvAT1Svi7JpgjsWP7DrKF6ow5nnBb
W0mkDgqHOjbU++16xOeh8VNvbh7jsCsS4E+AzizmVDN2rrB26ls21p8vw1g0TU7epcJ4kWd/hRFq
Ip9b5qlnb4wfak41V5jTe+eTvbP9otMJIPozZnHq4RurJ4IJWoadeydBTzJ+fGu+qvFrT99SaJTD
4HsQUQnei6JBDfA4KAFuizMe68Srb4kz2up/OLuS5Up5ZvlERDBICLYM5xzPQ9s9bYi2u5t5RiB4
+pt8d+PWb0EEO4cXQqdUVZJKWZlinscZU19QQWYB+mxcF4RvVZ8egmvYMm0Gt22NgTpaf3dmw7oC
7B1kdejLObYbybwZYLWyYupq5V8ncRsc0ADdZcbBjVRmzSgzV8Qz6fR3MDIMvwrbaO77xHbutz1S
UVBBV9C/+7QYEwLdiSj/6zrDHTHdO/AdjcF/UGK0nKbe2ER3VHR3vI1bTyT0ZzseI4G3bWkTt+eK
QErQsd/iPkXzUwbkRspBZ7H9y1Q+JcUxgSoPmtFH8qbVGfH1thp9dK/uHA5Vg0uBjA6NxZnrhrzh
9X4EwZvQ0CuX7twDVINLgWyCJ7CFnEn8d84B0vfKuTC/WcWQnA8ZRoaNDa4+z9HSuX809JJ5o6AG
2mXS92ODr0n8w7HPSmy3Qset/Zagk9+LwDTml63YExlZrw6fHGxk5NiSLY67tnm+9SvjZ+WwP7YB
HfnZKn+YHEjCpbOvomVBx8skzGPBLYPJmhpcLKNtiveG0BworBi0tF2HG+y2wRS7mwwkg8qlVRNd
s/+sNcU0rfwWBJTVNN1lEMIshuYavSk7WVZxoJFhZa3TcJr10/Be58nPDt3CRTWEekOeXRSE53ZP
bklxwpWRZayz4mWayuHdBYXadYduqXO82MDpaCNQHNtWU31DCm6N6ihIsUmgmlN5HV9bmX+a87HN
gkrBbfME6kG8EaEBzpgYBBP1MWSCLUPKNJtNdAbPW2jkD0Z3GrKdQosiY8joMbOwDCN2MG5HIxCy
FcOvCe3oOzu/ovYhI8fmyXSBc5gFWoYuM3TGxtTruq/1dCxjyLJHvEw7YRqtCHncXImleYtbtlM8
++8N/ZN8IYPGSseYx5ToIkSf4+0Uut4Q9GEXzH7tQf43aMJ7O0iCl3fiGT7kmQMRQhPJm7yve5V9
le1W//2QDrt5XlwTbdZhXt/ERuNx9jWxX1K+d6BUxIGMKOsSZzHdCMbr6vqh4NW1pqPntEq+bYeZ
avrSDl1AMxzvzJ0IXY7SbxElV9iH7kFCGixVyXf8S+W8UiwDWY9NX8ciCb0qvAwERF6XHsMx20SK
5RYv7ujhXrCwseENbDjZ5h4rt8r20jataVXv2hVfc1DDA3BfFU8gNjMvkz1YO/dohf1lKFnSRfmQ
DDBNRt+r5B49iehC80h1bGuTwWSum8csRbNxyMSMtoFY/DHnOAq2fUdhHhlHVnHu9H0J3zGg7WCj
tdTCN2jrhtvDK7xGRpKZXNTcjjG81r7U4zdivm6PqyqeWOvv+RCyJAO7zMwQUtPX6kUPjRtQeRTf
CDhuguKu8uOdfV81//X/Hz6jjdVMesgWhywDTpZXJ3fcM43K8lLUjl1e2wtexUNRvnZ64SX1W+d8
3TaPatpSsJIaVIpokxEh1OTGvw6AgpVPs2pqd5KBau5SvFogWtIhiyZCEOwC0vKXQhgnylrv2Oyl
kKUUqmUFhdNU7ApikF6uP28PrLpGyWAxtO0NS+Ng5Ayn6Td69yj84fwlP9UBP0Z1jzbNfz2m1zOj
YAKmqRyoWLp1ULsHY1VGiUHEGsQ2c4VgEqd2ukqnxpvbZGdJFS5jrsntg6ejzNS7NVsHz06z9tM+
eHAwpUDtJuqAMRDZK2GXZH52tZ2sqCr8y9pGPbhsmxr0FaHFBj/l5XNuiJexp+CsMN+NnIPi3vpi
4P25R8vjtv8oEr2seFQRK0ZfLX4Lyb6NBvj78jBLbXSPvm2Pr1oD8981WHCPRK9ngWyTgEPnpst2
ygeKK4UMD6tHKHKjTVeE9pz+mUr6PIGpv9Dme5JHoI8yd4DzqulLcTs3NqVEYEXM4TYV10V6bH+V
8WGz29ZgLy5FqBMWmg3zOeOdh36VL05aTTtrq5i8jBNzDaeZpw7XiWx2X2OtLeBTbbUTXCpnlSFi
lTlEqKMg8YAwxBuiBigP9IFp4BogzZVGnOuBgZ5IML9N9sCNikWXBZA0q0rRZY4fxOIiKG3DK7NT
mjheZD9M7GnbYRX7gCyDZIxJA807BISYwAZq9FfUdtBfW+7cDFRrsv7/Q05yHaPJShR3wxnqU6C0
uRG6tZM+VDOXdt92mq0WWp4idIZbMj3Z3VUT7Wy+iiwhI8TslfWj6DG0lZrhMnT+SDt/gAgVtBl2
PqEyjLT/JmCioo0Bd3Iq7L1/0SG9vZ6qcaUIBkQSoOMJm0DMctDZR19Yke8YXDG0DAkTYOkwqIXk
AG4ZEAqPvjWVO9GlGlracmcy2Q5ncJOmACPQs6A7aVM17hpZH9wvrnpTgERkCnXahi0VgQYKiUOG
1lff+TA0L6OqK9FlERpQAnfHPCiMPVVNhfvJWC9B5n5aJhi6qpMTyHO8uv9F9AT8tHtvL4rYkXFe
LUlL0wJValhZfxr6My9+NuxYUUeXwrIbs8qo29XkWuT3fRsIcGhsm1x1+JNBXhUovUikISFyiL03
1dfFqE5NZfsVRV6B0Hhx3TtNsLQ3k7vHXa/yIClOIZvulNqMZaZa4YFf0huHvQ4y1dBSqEYGeP9A
mSbCHrzA3VPHwm0zfT4ulaFeE1kS7iwYF+y1HgNfG2p2x0aWwrSoKRfg/hNh018KcWsdO3ZQGdpF
l4aVICdcqzf3Jg9S+/nYfKUYzTmYonCNmsIWVDUjnP20Pa7i7kplOaMJ/mVmMQaer8t7fk7v/hhP
1L/WHsFUtOPsnycBKmO6TO7oC4FeY2iLn6JaNVZaj7Ebweh5+0eo3EQKVCsDEoJY9hQaFsiDZjQ0
JHtPQv9JfP5vPRAEpP8mx8KNgW9aQHkx+/YZRARBdqrvklPsRS/zw611tnw/8b5cLM0jzzfxt2M/
SApV2vGRMQaLFf0Vm0DUeCijURm+BR3TsnVzZDQK6kmkguvIOZYCqAzdWkvJxUCiKQQePRBsCpi9
d7tS+I8M2uoQqj3J9Sl02v7OKdm3KotCPRXo0Qdn+rbFP99GqIzcslqQC3Cgj0O0u/mtE9+5jQvs
3F5RV+GhMkoLDEFJZefYVmdqgSpX7/NwiutjgnBURmmB3RcvKBYMVLv3MQjkF/pl2yqqaa///3Ay
KKe268HEiEV1wXLCLitl5vbIn18IqIzG4kvq8KbGyGLorlcOclQqXgVugqjSvdMF/JLb3/nvhvFJ
/DpS/LpFY+VFAdvYT80pv45/svvRO2uv1nV9yq6d5/rmQl+2v6WylhS1Y86spqvwqbYMm/TB3Etv
Kt+UdtcqcStwlsYoL4LlKwO5d5Z8H6AFtD1rxegy8AoKMyzLHYy+0Oc0f2/TZ738fmxoaZNd7B7q
iwWGHtEW3La/iJX4PD04b+lADB1jt6nAVhtqpApHkKxnM/ehS3HougclvH9dfzCsvAQpCM7x3Lln
VhlaI9uZucJPZHwVRLBFA/z6FJoCxHWA4XcgKdu2+H8Vgk/cnUkRSzORUnBVTmH3HXRFP/PLcNF8
Frr+cv9Y3pa31H9iV7/Lt53Pff66TmWglRjNrNLX245+N/2JHk2QXj/qoNg6QQPk7W90X901d9pV
dseC6Fe+8xvXFfjsJ0oRzWOtxKEcudRF7vCyXHe9gjaQll0vAbwUl+3ftjrpZ5+Rorlxo2kQBfhj
C+c1bm9ByRjU7VNkvKbTGVRqOz9GlZ+YFNyaW+usn6FFHKeTTyl0A9zobC7g94UIguuYDw0CvnXH
JysRt5UT3ZiR4y9V7VeVGdr58iBmbee0rTCsjNeqDZ07WoSpmPw1i4Me1K76Y5sewr+g9vJvQEUC
XCUFa6ew1MvQtacTrso7S6WauJQKhqxIOY8nHBDSwg1azQqgBf80NddipZDedgdFmpQBW7xng9ZF
SO6xZt/aoC8H+VN5o2fxoXolXhX+NQ+NO4Zmd+RKx/F17UzjQ/VKKoO1KLR0W/DPTSFo8M30Use/
gKzlx5S70bT176ytVMfDUTFMIcj+/LhrHqbaPIlqT2tVEYOyrBGUKXonatcNZPQNA68Xt3QGPUB/
A+Iwe9o5FCuOIrYU6ONilsaSrZbPhkezgZRFS85dbd2BFhiMjkZwzIGkQG9AqsbA/oi3B3TVs9t0
OaXZTmgpfFOGZ+Vz3HORCyR9hxZeiQewE5tbUO3beXFsz5LJvXAInPVxxOwn8ZNZd2KP+UQ1dSl0
G2gXW/16thHkeQaVYnvXajsRpRp6zRYfDq9WQYaiWrfCvr/VrKsieiyOVYaojMDiNe0hHoRZg0bC
1W77Y6/reKD4d8qpgDAViPvxaGERz47emX2oekhlgFXh1LTVIDIS0lQLaDfgCnLwNEOl7biMkmoa
BYYmc1hYD3px7AAmQ6qmuMkMyFDjABaXJ8MxrhenOm+HoiLiZUwVsmxENDdBkcZ8glCN5l405web
XsEFeWy3kNFVQw1BcW3C4aHS6+9gmL5HJ9hfDk2K7R+gOEHK+CpCozUa8QPMKPITOwJ+fg8mp7CN
jK0q8zwC5LzBxawGdbuGJqyhNb105PdT1qIBxN57hlJs2jLQiidVVlZujg9l5ikt5rNtvxogm+R7
b04qI0k7ak0YSMptOKad9F8BI4SU28u2+RWZRYZQRbpRMq3DnmrUDJKTeezrKbhehcGL1+0vqIwj
7av2qJEIYgoTnmxsPdTKgl80APMDGyzCYSLQmLr9HZWNpOA156yv2hwHZ8P03fwa9F/b4yo2bhlD
NRlAypMci2uW5wJFmhTaFnQCnTdY8UT8OGZv299Reau0qQ5546aQDppCVs73FFpUMeivgZd8RM//
JS3Hnc8ozCSDqojlll1rcNRBWvcnkOeQAnGcvd4k1eDSwbhuTYf1FMEMNnc/odwblp08p/BTGU8V
iVTEDDqCYQMu5cwI3PFHByLmbdOrpi1tr03CnMiEuGhYJ2AVY7mHYs6xkdef82HjHjmdJpOs2a26
6fmlEztJWXFZlXm46hI6MkWTruP2XrHcJijFZQAZc6jtFCbEgZ4KaApu/wZFAFtSABvdYEHrHr+B
ssnHi5dX5i8uvSF78Jv/XrU/uZ5a5r9GKroSak3Dav6vb73vPD7Pj2d2d6sHs/dFAxp853eoXEg6
HAsoN6DnF59ZlRX6r5MJovTq+7aNVB4kBW9T0DqyUoyd61exuE72bu6KcWVglSEsixYLxu27dzAj
e2O3R1OmGlkKVbeH1JrFStxhyww+D/EBWh/LxDKeykIB9/8nPc8PS3W17OFBFQsoQ6lmoo+pzhCb
0GGFQqnX1lesd3a8Q2UPKVKHJMo0CEvhUsyS8bGu5i8WJCJ2Djmqma8f/ZAGmJisokYKC8vmMdcu
efJcVM+HPE/GTsEhIMnTYuiG3Nb0OeIHF1EKSi1zoipaHBSb+zSoeBQCZh9sT1mRvGTYVMd5kUAo
Zy3FZ/w0GBrxoT0HzRIKvs5TEZt6YOEB+TFvclAZNO6e1LZqFaQgNTKN5iTCEkdW+aUGlw3aBG0S
mILsLLNiC5cBVZqAkquT1PhA31n+XPc/IjTPBwZJluthjvoghvji1bYRFf4q46oiqIuAK9HFt5z7
fnhwjvVHURlRpfctJA44rppoPzxrWXOGlsuOSynsLyOncgtCsRruEqFB/tosnHnr8eJYApYRU1AR
iHBKhrtCw/tvK4T4XerG8rZta9XEpfAFtgEtaRSOI/Tb0vzWu68QsN3ZyVXrKO2uqT620WzieNkl
6V/G3cUb3HynbKAaW4phiOlUdZ+hmCIi6Ikkj4Vx2TaIytGlrRRFg8R01lIHmBohOeWT9J2WN3X1
vYrrcPsTilOHzKlV9EWeiglzh6ZkQKZrY/6RsStuHmMioDJuaumg4JiBoT6EDNPJyiZPt0TQznut
KQrTy5RZdd6mUH/Cm0tBoOjaCIi20J1VVXijzJdlO8IooR83hsL5nSe/TRttgHuERIqFlfFTc95D
jVsggw3aHQWrXKE1QTo/uuALystlJw+obLP+sA+7odCShLsF5KP1noV1gyXtpuVgPMkgqgZwA6gr
4heQJieP5tBP52Fg095jr8r4UrgKqGphJQ3cQ8jig474PCbgkqDWjter7C9FLNR7GDcNlP/b+maM
Xhaj8Pv2rnSuwbcYbAeW6hNS7Db20rigEQDwpnnKi7PAc7hLVnUGDUzHO3VolZWknZbYaDevqT4C
I3tf99QvkzMU7Xd+wOeDExlJZYxLls9g8wi5k9wtRX7OC+dqcpqd8Po88RCZLyubbLO2Y3inm7Un
AbkkaGd6iOQgrpJDezeRkVVJ1cRstLDKqX6duzFYxfa6yVS2WX/Uh9CirpFDFQx9ig69cfqfdP7p
OC/bfvN51BIZXVUXvauX7eo3wwVqMPr8e3tc1ZTX732YclPmQ9nZ8BWeXQ38T4b33fFpe2jVlKVg
hW6giOwCdddsOdVQvWvC7XFVLiJFKQRtjCkRmPLCfrnZbTW/JdUfCIRvj64yiBSgrgkaCLPEzrRM
ImgmkEY5zCuB79seXmUUKTY1QYs5s/E0Okea/WhZAwNnmCHet0dXTF7GTpGkgxr3GvljdxfjaTlx
b6P627GxpStrB42o2miwnKSaTuBaDCBmFDiD7W0PrzCMjJtyNQG11xU3ZaCjxgGlzs5hSWUSKSZB
8dDopMK4rEheQaAWlmN1W5NsJ9eqpr1+9kP8mAWoy+3VGQ07vmVgr4CO5q9jFlk/+WHoucF75eQu
GBrHUpNGXiyq0/bQKqNIodlAzs3qmhRrGYuAG/2bvSxXriCHnhFB/fLvzGuocUA0GsVUk/wYjF8l
+cOh27Q99f/Idf+3XkUcKUAJ6HH0ZYi033MJwlJoi3zNGsf0CmbdQB1Z93KNXqV9/aNiDmSlp8W+
NgwbMjNQcAD336MQdeZvT0W19lIsg4mPta7AS37TdNCTHL1e20PTKhZIxlJp6ZKN47r2GeS+TLsF
DqEGETM7luRkFiux2FVFihEvmmb2yubC8dyc/ah7Y69qqTANW48/H3w3skHEOhKcEpj+mw0pxFj2
KkUqy0jx3JpaCfol7LHQfvSWCOrmlUezx+0VVWwtMqDKXWJmVyai2bXca0gUn6Fxf06T8baYoh0Y
hcoyUlS3Rp5o7TTgjDARHO7Nb3Rwjm24MoYKN6o5rdGzFBqDETSuHVC8kGwbRmV1KaKJ5UwC2CJQ
dVjXAs1cVnvLxdv22CqLSAE9E2joaHw9NTnjXU/LX4sb7ZwmVUNLEYoOl8gpDWzms30amy/5+PfQ
lGWAE3gVNGGNGNdwzzx/m6c93QfFhGVsEwX0UHMsDKx3py594PXOmVfh2DIHFRGA1zkzEj4jhuZ1
BNcB0ds/nc4oLtDCK1627aJwExnbJFg1RvOM6Q/m1yi/MRfhkfbY+UPGNRm0Agx9QOB0I2BZJQ0n
17iLdg/YqqmvK/IhY6X2lKONg5fvZMw6Lyfle5qjzQj49oPzl/Zcl8cFt9aSitve2U0FWlp0lO6E
53oG+2RPlOFNrIWyaW5jJ7IMcTI4Hm0cM4JAdg8apHI8jTz9MWbOnl6YypmkgKUj62tToIIMJRSI
RwuatcJrpxqPL7QQJzfiR0/jthTAOXQArcnopzChvUdN99yDa29wi3DbXxXhJuOd5g5Kx+jfQ1hY
xQncmHh/jI+1PRMZ6AQazKQv1vVenLuq/2bmr9tzVjiqzEPVxlkC8XpkeYdr17MArsIZY39Mqt/H
xl9X/UMgiHLpe3NGnI1OCjXs6qvtdD6rjwGIiIx4qs3BHWobZpmqOsRdBfpaxml75qrVlEK4s0GM
2WkYOufMS5gGwd89MItqaCl4B1Qi6NjjRGs4s9d2UwCx3GOnSBn2BOWRIi4tnMVqIAPCaZxNvL8k
5s6ZQBGrMvgJqngT4SM6mqZ4up3s/OwkAMiMRjBCnmLnF3z+ogTGwX89RhvAGqDN8MjKubPM+NRb
711y3bGvBvqzmulG39sCFA3nREZDTamzdCQX8Z8kSaoAGmF+H8epPzVJ5VUmWy5ZDpnspjb9MYI6
GR489ohAFQ4gA6W6qCQmOjJQGuxOdvVcHCxGySipyB6agtkYl9iZT4zmIioz2A4HRaKQcVGgNUpq
EsGxrO4yubfd9G44e7cwlTnWb35IEng2KezYBY7FAYmPN6ZN6+VG/2V74opWQiLDorKiXdopxnbW
ce3drC30qXCv58OvwRYBjThQajUU5m1/wL2edEPmc27v3F0VAUOkSJ9zPBpWEJMKaRRfHGY9QocT
3Ab5pVzYTklCZTzpMO3yNotaGwvTltO5MHWP8nnndqwaWtqaB6YvokiQvFPr2kYByIKuzvaiqEaW
gnwYHVPkM07pWv8U9d+jPbpmhb1lRFSekdECoyKOjOPyqkX6Y1UEwENkTn/s3CUTTfWk6KMIahJh
ulxM+qizS7cHiVdEmAyLYo3DSOWk5btbu/Z1vfa3tVOXBuVoH8w7MtXU1OYcglpwR6YlZyfL/Lhy
d26iqtlLMWxTK7eSFBE0Qh9h4feO3nku3TmRqpZ1daMPCSKJ6pbRGstqZK+Dez1NLwkA99H055A3
yqioyjWzUl87TKL6ptd+MrIzbZVNpNBsXV3r3LXzLq0zr487P4KydbFXi1QZRYpO3Yj0tl1vuq79
5mqv0B/zqrHwrfrXMatIMRrrvI/nDtE/GXcELxsVOqgOjSwjoWgvtDknGBnJsGnLBb0HHQm3x1bY
XOaWSroeZ9oBVsmLHpS/lyr9NifHCgAyGGqMK3BLrTtJ012R8tY2Ds55XeEP7k1RVU6Zhnh3LVBL
PcztU7KXVBSJVqaWKkFez+MkGsJIWwA5G5LvBMKSO+uo8ECZXsotIY4EF8R9yoozzxaQ+IoMe/Hy
mOYe2OCrne+o1lTaRTOz16Fon/LQ7ZsLM5orUFiFzawf20H/67H/YH7wy9m6SNkQgn0BjNq2r/XH
uMaJDI/Ck3sGPnBYyNQYtCmitdH6UCMCMaXwzBNiQ24r5mE0lZ4D7YAxZTv2VjiNjH0SfW7BIvDz
iOell+pQI9e6pt/Z+1UHMhnuNNS04eaCE0tqaIO3FCm9TZyxfqzc+W4mleGbyfQ6NAYN6gncr/VI
dC+bddPr3aU/tuYyNMrNRZmbDLe7ebaam2YQxvdGI8axdxwZHdVFFRWTXfOQLp3HXOEXfK8zUxEL
Mjhqmjqta4f17jjRH0U/X7IUdYz54JFPFiF0Okohd4LhWfRAXNuPRR5sJ2aVU0lBnI8jxBVqOJXb
LEtYwXUDt99ti1WNbv6bQt04N5o+QgrlxlUd3VnjQT+RN1lBwCGVOkOYdLmfpo0fMeegQaQA7imB
miCv4CRO9M1AncTDI833bWMrvERGREH6CKHjaDxc5tjT0/vKuLj84KOJjIfqI+q0iZkAtKSnPznL
v9O4DCyS7NE0r886n9QfZVCUqxWd0WnwQTz3/3HKeTmXs0n8gjEaOvnyMvd0j6RT4TYyRoobZtaD
+3YIG2yRE+PnGqeo7SVQDb0uzYddJdfaxVoofoVJUNVsco/s9VUqtl0ZFrXYrZXUOR3CNP8illt9
Fh4DiQTdOcmrJi4FqlbUA1TeMbwA1NnX3F6cBE+ScNssqslLgVqkYPapYrSgNaIOhvTZSCDZEwf0
4BVHlwK2GWwoIK+UJgmo2ZKWPmj2ztVPZRcpXhn4nDk6ZUe8LDE3aACt9bhmDKdtu3zu9JaMhMrh
hlNeY959b58BjTxbWnweCgGFoyWwUMvb/sznP8KSEVHdFJfZsnYmGdpDr8cgPDzWkmHJQKjMjE0D
MtQ4pGkAF4yt7kWVOBVN//vYzFeH+hhPosA57b+ZG0Gf3dTHFDktGQvFSl00Yll4mOgjQKND47Vj
lO+cdVSrui7Dh0lPGU9yJ0FBDqzpooX8lnhMms7neH9IxE68qr4hxauRtkIXWcnDsblzHBDnx6eh
Oi9R5xGypxD9+X5iyXRTxGktt3OwV3HQsUyWc2VHPV75pz0Er8otpagt0rpEYUIbQlaD3FwUl8Wx
Hrf9RjV1KWxLUk9Tn2Pqjnh19Jsyvq/GQ0dwSwZI0cXkZj/B8kJ7ma2vpvG6PeXPS+CWzCwllj5t
zThHKIn7lj+3zmMSgyy9bz2D3Fflt4jvQZsVxpFxUnj7amerh3/qy9VMvpHue5HuEaKoxpYCtuE2
aGJX65TLT7cwsAf+bnaPwc6nZwRL5pZqpiRziwir2lUPrfE9oo8d+9FbfynXoRu/c4z/fK+yHCl6
E61BMavBMX6M9bNmgq0UzyktL09tJw4d1Kz/IZwqu8YiMcoVY/vkRH+c/rJLv6CavbTTxkNKYmNc
Y9aOXqG/8gzSbS+mU6A37o9tR1UtsRS2SeSM+VLiEwMob+LyuZmv5l1slmr+UuDi2kl7CjhtGBOO
x+3ftZV8IaN70oo9iIti+jIuaulHNlg5Tn6ArN71M//uDNpTZe1xMisSs4yLqoulTpMCATBp42Um
yYn2v0tHuywDoPJzeT60BjI4auqssTYIvmKa3R0rDH+YmlOVGc/bwysys0w4NVt5PDoOLlbUSALi
jOEEgdXtoRULLOOjmpZxqukFD3PjaexRfolxvgcUH63rp+0vqBZYCuDMbTRdjIiubmxP0zLjmTj2
7UHbGV6Rp2WIFB+YvcQdbFOU4gYKJmiThgJCUvgJEL48yr0hmz3WFcH2r1EthRTQmZGC3MPBCUun
les7gtUniK3v8c0oMiqTYnniWllqlZa/4yzRenhLn/y8d++mfPjeUOsK3Ilp0NhsZ1dWxYYU3EtC
arfi+hBS96HVAOxBNa8YTqCP95l7TEnZkoFVDsTPAZRBiazTQRYBWcHUdxhoEQ4th4yuSqcxnV1n
gd9CwBOXvccpnY6ttAywokU+lbONiQOhBCwMD2LrmEa8JYOqGDeg29g1GDrRQyjyXjl8Dx+niDYZ
U5WWcVGbPWolXTf85UX9zTBQpp3GnY5M1fBSMNMycmNGYZS+/gpVk4At54j8PLaW0hnaaVmjj2D1
DTNOPQqwhxB71RJF1MpoqmiVts/XYqrFlrDWxYnUx/QoLJkiisws1Tpr3SFL7d6Klru8G3aOtorc
LEOlGPatRi9g7MS8rdKzCcTt+prK9p78FYspY6XETNOpbXDgHyKjDNiwcL81pt7vlkwPt9dU9Yk1
0X24e43uMM99h9pOR00wC9mFV0ypCyxbumMjRQ6TsVP6iKg0+/VZon6aXN+lzLP654Q8adEeglOx
DLJkXzq38aTbSJOxEfum4X53yuQ3z4oVo9Ds/AyVndb/f7ATR88OxPSw1A3Fk23ZeelwSar+4CpI
UetaTtn1HJGVLHWQz5kfLTftbg5WzV2K24lZvO10uFHbkUsRuY+6Y1+bJv+67UKK2JXRVFkEXjco
dgxhyQu/cXnA0UN5bGhpu4VG7AjqbBxNUIBw9VdN1+eXthZavoM8UWznMoyKtRFKrTl2J0PwAnSe
55Fbf516PqFymwdzZ4ap7Q47i6yAUlkylIr0QFgUFCfpoU7CtnnPIxO0yBBKxKOji8eJCqj9xqyh
xZBfbdtPERkyhGowjYx1M36BPf0so9lfusKP7PNQv26Pr1h6GUrVDF0zZMxM/5C84TdxPNOr3mj3
7saK1CGjqbAyQkc3Cfw2IlC6M07APJ3iJvYLQGzsfOdyqfABskbNh8g2E5rXsY2HzWqyxhsagUPX
LURgzvUjxAQNPErqkCQRdO89WGWz9f8fvjehL8fS69ULiP3LHJNT3+rfji2HFOid2Zuj2RlIhE53
Yw/x2+BYx+hTLCKdqwcxgNl8radTgMDyag5ybY9+XHFDkAmnHLsbbXem1W99SC86f686dIPMw6Wu
q7NYCDgT6sCc9lj+VV+TDtVFzpjda4gJ2rkny3rA44DVpMgwMfBuoV0Jz90DnyhcSwZaxVqTVmmG
T83lTUL+TsWjHX/l7YtFnix7p/yicCcZa+VQVgw5t8vfNUmgasnnIlxK/e+2Q6l+wBqZH3yV0mpI
ModANpbM1ybPvcZZPJCkAAOqI9VTPxn2WPcUqUpGXaVly4XuoMhW1tEvE6fLB8F7IzAo6jELtbOd
jKX6jBTtVja6BIR4a4dfd6GLcYXm0wdqlqcij3aOyapPSAFeoGcYLxdz9Xug4KqKu/ylcce/uuWe
OnOPDEUhdWrJaKxCEN22aqD0HfA2N+Q3WvCggqx7o/NnjKknRoi242W6QqV4aaznmj9V8YNjRx6K
pGfLMYJJ+1NlELmY9bDqvpqdE5I2CUs6BI5peVP2jY3Eo4n+lJZ7+qwqw0gpxDW7uDCHGWdNsO/2
lN7O1avNSzAl07/b/qr6gnReKK0CDVMCOwYEU4pTluKJYrZYdDVVxPbdyrW/HvuOlEMcy8hn120Q
2MIMeDF48VJpMHQBGS5deNsfUUS2DABrgOWD1Cg+0oAUNkjb5C1Kx73e39Xf//f52PofBNhkV5Oe
zKCkmPS/FnshzfKcDMckKS0ZAza0upO0C0avV1rOVJ+M63hYai+zOjvYto7qB6wu8CE1EW7kehKL
EZgt/Tw1xbmMsssYR8fu0TIkbOlFZYHAdAz71PaMebiO9dzXobh7bPZSjjAqG4X5AgbqmYvWPifT
gPFzf5NliHfso9jmZJqsWSt6no1gLzC7U8Jq3xLRAx9+0OwqYvGJ6heb7j21qz4lxXVcj+1QgvsW
zUla4HTzuWurR9caXzhanOeofS9adusm9HTMdlKQN7pBAIsGM2Ju5CHgy6lfmi5ExtCBsv0BVeBJ
0e12zWLUGQgxFu62r6NT2+7zYE/tnrSCIkvJyLFFcykdkhggHwJYZ23Wp0G4l2XEk6dmZVfbP0IR
HzJ+LE+WpRUuPGzsr2vrxtF+zvxxe2iyGuKT5CHjwkzDwFMhwdjLbRGkYepdvYjb5iW+ac/JqfTj
12frXn8wrkNAmPy/uvflS3fOT5DawZ95cInuL8XdKlFkeXtFZsVVQcaSLeZiJHz4j6Di/0j7ku06
dWjbL2IMUYsuu7Adp3AKbzvuMJKcBAQIAQKE+Po7yX0NHx1rcwevS0NC0iqkpak53401xFjDe8gs
dcn6mnAjrVuswsSUzZKyPI8w6K52TxFEvrQcN3zVtlZrl69imXSbugo5/p6gZN1N+pSw4sADtrN5
41gQJJMPjCL2PEX00tZ/wMQ3y+/XTcH254brk3b2GuUNeKRM4nfg+wyaBBfq+Yan26bc8PQo5EIP
tWa/Rg2IpceqMZ0SZ+PXbY0bXh7RNnOYN60BMmNDCrRl4d5yUUiy5SZve4kJL+to1iaUgVDAj4lO
xco8WVW/ds27iS4DmUBb4CSJxw8HdkcPW3Asy3KaoLLcWRZZTwz8ac6ZTVPqNseJbUyH5SxhoshE
2c/Mo7L4pWSE/Si7jbLwKLEj9mj9XYC5vwk2EOi2UazfX7kTHXtWF0UGMibOPFDyOr5T/emKrvNB
R6k2w6CtG8NrR6YjqbsIr02P3in41W38vcUuTeXC2S0cCY2ZBWw4MT3UA//ERMs2Upvtnw1/FTga
xgK1ppMMPJ6Cps1JVaQgUVuVe7swnNalC0sERS2zJxEIw54gNn0Yt1gALKmTGE7raL00MkQ1ecBR
BpCGRjyV3QPjn6+71dvNeya+rM27rAh6NA9CyHTGW9/gQUQ6JfvUOj0TWKYAhCkGB+03jbyZq+jQ
6a27grfNxjORZQMDaX2QYdoHD+W+VS582jDIt23GS9bJeuVOoec4wICjZRTKUnCN01weFuf39Rm3
/fba6avGJyeTZVXiurYOslQE3pnMf/a1bLhnWcTYlQ6Ya+G17+vRe2HDVln17Q2vlxgJdRK+V4G9
csRrwnvSadyFQdgkuEzgVezPMJZ5622UbXYMdyUhdWbeYeonvIFu3fw80e54fXpspm64ae/qxMMz
f3lKOLQfIDyVTmN7DJr47HF/3xsmz9QsjEZvFs26us4AFam4O3Rin6f+B1XmTANvvdWT4J9jcF9y
DdvEKXPD6C3TY6LLoq4ErYvsJQAjIoVWWUr1w5B/buXWc5230yFo4v9t+InbMsYEBuDoBz87F8M9
z/5BLPOjh03zsXiuqVzYj/XS9xzTPyxPErfZefxPle07gHsmuKxPIlIvoMGA+gug1cE7VHdQEtwI
C7Y/N5w3qvHaMGv/18Pw8zPBIrjP1y3f1rbhvVyRvvQEnEqG07tE1Qg54tgs+6CynsnElUP1umMV
0ScvnF6y1r/NlL9hlLY/N3y2XsK4YwEu8tS4pIFYUmxBDiEqT9cnxhJtqJFcG90X8VSg+RBkBf6Y
HKTYaPnt45lnYsgEJIApaAPwhrHy41OjY3mvZnkY8l6+A11YfmZiKw/aulr97VVC4WrxdQJNMeB/
cFGuz3kFUWaRAs+Rhv7Troky0WRjFFelyKGZ06H0pyN+GzdbrE+23zeSbd7h16cVv7HGNcafxuQ3
ZY+te4O4sO/nV+N6NUEqLH01hFjlNacI8JzpfB/YxzMFDF0x+G6Pg/jJ7cO7Vj50cXne99OGz6oc
oDq8DFwvaktAA93zsO+w4MVGis14nZRJgRjZcRTHwazg0SzNip0Z0ASMOXHJSuGz5cSgDt4l7teQ
ypvrc2JJUbHhrlwx3GMJBOBR3APlmwbFPaUQpeT7oo0JDFO88FzcVGM1vTkNh9/U/z3xfQoknokL
y6bcy+ca086G+CAneUBu2jUtJiysCR1wlXfwIExE7P8u+ecpDNH8rsqtZ0LDmiUTc5XAfaruYd33
IWVjljbipCXAm+CwhNXEbyMELzS+Hg+wo2ngodcnxhLeTTXBbJll4g3rxTPOTkkcQVJm678tphgZ
7llkIy8csqZU+oTNDI5Nmd59KjPBYSrAX7McP764v93mueX3mJe98dDEh7V88oKpXyMuzmRx1B43
LdESy014mMtUlEMK4e+s4DC5Bpf//fdi32srzwSIiWroHE/CGJsyPCwj6Af3bgZMLi3p+6OAEgJw
2d1v1XbHOYn32eF/EWGVxoNRLGewfOY49a04y+sWbnEfEwg2x4yzRKHlCRZOnN8Sd3GbJwJb4+v3
V3mzDhtfLzNWE75JatzXuM97N+qmdmDgFWXEuK9PZd6rx6zPIVFaO83yWUwJ23p7ZvF/U0dw7PQM
GXNHg6NcPzfjdCfidiMV2Zo2kujiT9E0VQA6BGA3cJvwKwMH1fU1tTVt7HmLsB/+F+XroWnU9c7b
UcvWtJFAm3wQbd95mHUpngdVfF5wRXn9ry3GYkK9WNPkZCrhPTi8+MNvJIkAueJ625bfNkFdoJEI
FWMJTu18uYv9/LFp+l2XRp6J56oohdwVlNBPXHdzntLaG6f3sSscfmhH7WwdHS3pwgR26dgNXd0g
bA3TPbypX7Fv4vdmkdA2QYan5nXmQh8IYWD2ur9RcXvbYvvztctXQWBmpQYFCdYVia6en6j/NOEo
tpmLbM0beVSyhIDbAc0jXdRTloJcNkWpLUHlZJ/tGI7a8GpsogCOum67CpBct2Fz3Ne04ahg2AXH
RoZZR8Jo8h68Ff1GdLGUSv5eQ76a9CiJIkjiAjJP2S0uM8VvUg6pU8rUy86bhUhLsjaxWsXgJWU0
rlgtnBYb96EfHuLmISyBzz/vmiATqVVKiELOjAHP4Y+zf3DBvH7bNZ6/RZhoMR6TGgs4a+EOVEkg
qOr7qO5OfvunoePXaOtmwrIOJkTLY10lEHr+lj2VuF+a5wA7X3ju/0cq9A3nHXo+6WgteTbhcJcl
/aepZYcxazdOv5bSrakj2NdqnOha4+jqP0spaAoXbrKHngeHtnM+emGLW9Kn6wtuSQImRgsBLq5n
jZ0lVInSNchhZxlv1SBsq214cud7CnrvaHz0mxQpJgj+QRgKht/X/90SQ33Dm+duSBrOV3cAI8kx
iMY+zYAG25fCfDPzJrHmci3vrXdEmob/hxqEZV5M1FQR8InNA+YlGZ9omacKR1bIQqW7qxwmdMqt
BtJM64sGIKv/Ruj9Ta/B6VWka3RdUfa3ql21qM3g5qnZQp9b4pupJeg6TZiXMf4aZ+Jp+rNmFwQ3
3JyxnUI7nomZAuvX/yul4OTNXRyN+Wen/o2zGtmnOumZXFourbzIa1E1IK0/P0ayWn72SxduPfuy
BDgTM8Wcqs5JgDnCAAr4bKEpnqSuSSBh8W1S/LnuW5a4YFJpqWbk08glyofudwAQ0pq2K/v1Pt8y
2bQGnnUeUub4q20a8blqnPlJNH69C27smYRaY5EDzeDj4Us7FnQ+dbEjpzN1OzANXp8cS+AxwVE1
GRMaADh76td7TKZTCATcXm/aEhr+A4nCT+ZNPeoTnhw/jT75BIzATcSK274Q+04rJjKqLLx+IJCo
PY1zfPCz7obDz67/vcVqTIjTnHO6ANarTw3YWRMwToVtf6xUsG9naMKb2iaEJFkhNDQq56OkzWFk
/kbTtj83Ns0tWeoESvMS1HHTu6ptj1Cc/+wteyfG2DT7JZsyp5rxblkV3XM3lP30lU9DlNx7TBTD
vu3tX562V6F5JNWcKanFKe+QTWjclGnuBF+ur63NMo1s2/Ey6DlkigBpDPN7T3YJeHbDd3xo20cv
2sKBWVKAqTCosV1Ipr5BAWBw04D1qQZUs14OHh5ht87GUCz+a6Ke5n4IaiZxp6y68F6T5Ti2W49E
LQ+oPBP15HTNvIwz0+sF1XQ7oPFgcG/orACgdO8qnh9EFMhPKrx4mwJ1tvEYKXkYM5YMJdCm67lg
vXMjqIZfX3WLX5iIKA/INsfT/nIae78793NADxGBRrwohd5wPUtGI2vXr6yWCoflwdwMv1BIus2K
7j3QIR9R7FSpu4S/ubtAiw1aQfvGY/j51Hls7mtX4pwW3PZZf+Thch5LujEW23QZfl5RUs7t4A+n
JAP2hz1w0h2ivVUV4v17pgYg/0A1N8tTTtx3C+d/omHZR3DpmXRb05RPC+QD5KlwivdsVUOqGr5V
TLFNi7GXXvpRiXFE4+UQHnNQWzdR/Vj37bfri/p20HBNSFQULbUgI+aFVSjVis/YDxV+cyz1XpSL
a6Ki2KLFnLiTPDWVc4IJwdX0hou97b2uiYpyCiBI/RqTs16nAjf24FT+Rq3M1vQay1+5VtHH2p8G
sK70/fxVBuRDkm2E0LezgWuSbXmglsQJGFOOMkRe9EfcvWV46CC3OP1tf75+f/Xn7tB5suwxKXET
PsWgVGwhnLsx4bZ/N5w0r8sKT43RNqpjsJZcCTxtbdIVZ3vdHm0dGH4aOYmY+frzwM20030UPXTJ
u1ZuYSBszRuZeMnGsIWEqoTkOmRCWX4AskU57+Zw647c5k+Gu/b5UvBwrdKw8OzgcQ/ke1bgkoO7
OKayjUmyrLCJjup5FbteMQKbM5Qfqw5Yxr7eKKDYml4zzSvj6Z1FCtajaS2ytMQfk3Crzvd2JHNN
SFThjlGo51aeKoC5uvgMcGfBn3aZjQmFwrZgKhIFuFubvMMp9YjaHkKYJ4ddyck10VBhGcpBN8CL
Zf7whYvoLlDVp6Le4p2xzbrhspFCMQmxTJ4U7rJpkKSz/7xvYgyHjWOorCi6oggUO7VT6iCDhAuk
nsqtmrPF4k1A1LJMY+O4+HencNbCtueecQOY9sBbbN7KW9zWVCicOul5kcARg5HP4Xizhh2c2ufw
675JMpxWdY0AEyeaR9Cps+Kg3LNPgmMO1MX1DiymbwKkfNVLxyUc5unKM+Vf21zd5MO+TGVSbLUx
eNODqkA0AOInhBqD32+9xXp7f+maSCgiEkV4nsuTrP+E63Nt5x0AV8r7B6q8d+EWZMk2O+uqv4o5
gFyE0tHL3164FimH9sxmNcbiWibBlkqGoKMB7aGfHRyVB2JzFhyvr6qtacNrA8Z1U5K4P7VBeeso
fR6SLZibbUoMtyWh42cICvIUzsM7TvJPwNIdIL33fd+fG1m2Y9DurLIER3ZMt46q+5DqDV+y/bmR
YfummoTs8OexYPWtl3C8UE5meZR4JbOrCuOayKgJtl6HQyb/YrqUl39o630FHtcERYU6YDMvI1xv
kRqsU371IopyI0dZzMXERGmWyaUJ/f40TbJNJY+SQ9Um+wo80F/9txPJSOcLdF+C71S0JfjqcQoJ
l62jn+3XDQ91wGriFu0UfK+TGlBdn+PhXb/12trW+GpJr9xf0jGqp2IMvpey6PC0Tz2Tgv/aZegm
KKrqnbxldRd8j7OEptKfo9Rb6umwr3XDS6u2LyLcpDgvTtiA457hXNO23Xi+3rrFk0xclBDtAOkR
7rzQxo3Skc3LYRYdnlHM1VZesk294azR0kFs2Yv0L4CLutsIj+a+SZ4PX64PwNa6kVaTInaZbFTw
3SEQxKD9+OyReuskYmncxEbxvMJLoX7QP1ccVtqEUqWNzLfir611YxvMKghJABJVvKixj+JUJ24C
SJBYuo2cbdnQmCCpDMjiKsgT/qtZwToTXj4mOn4/5LI6zO4W54bFgEy8lD/XUzKHVfsSgkfvji5Z
covSewcGy6A/Xl9iWxeG79Kua+uek/ZF5PW3zp/iX6E36yMw2mwjn1i2lyZ2SkLKpgIREf811VH/
XpVJcJ4X6qbOxMoD7StepLSMTteHY1sWw6F12QcsIOhsFtFTPzQQ/AzfyzyEDvlOyLBr8mktTjeV
Yz6XP/xWT3djULKzW42P1wdgs1vDoRtVJ7yuZP5jyKPhoAHUTrX0t0gHbK0bDq2oJyO/R7wjQf1N
M08dCoU64PVft+w1TUwVicY6CcKif4YZfZ17fvBpe0K9GWXy8kup6wN3/H3LbEKsEOFmJ4rj7jlI
ZJVO2n1fOigyk648YD+3sedPkL7++4reNcFWOlpA/Zj7uLJQ/lPPH7sIT+yYk+aVA4sdnv0gulNl
eXt99ixuYmKummJkzoI96LM3RUc3Hm4Txl7CwT9Jld0mU/t8vRuLBZhsWu2wtIyA9f8Z9FPHGhK5
aUDLLTC9bQxrp682AkUCgUAggbxn36kPSEYPqghPXuU+dfBEJ9s6y9sMzXBy1E1cb+ii9jkp6G+G
14NsEPej6D90kfe7KotbKbZu5dcw+JYNGPvsqCcjTvWy+TEk4MC8mVVHH+U8quoYeXxkG5Zm68Vw
+pgHow6Ror6HPhQBuB9WnzuC47eKyRahiW3dDc/vHY8nCPHNjx6yO6DuFyoFPUt8uG5VloU3wVmT
n/u4Ds6bHyRJPoSJS9KR5qgstuPPqiohpw355es9WcZhgrQS3jlIUOPwkriZOOY9VJ3ydiupWy6w
XBOihSKCBpt8Wf+ohugLJfoxz8XNalmrVeW6/BaH7Mwyhrc54a4Le9cEbeHGOKxL5fEfOQg+8aqL
Tw80851dryFcE63F5qolJGvbF5Brgy6K1xR8yIKlFegmNtbeXa30DR8xIVuk4QRAjyB5mWl9joJ3
be//ycCxXHjRbYFg5rX80LHwiWXD5z6kG/HSZghGEOhiBmqetdceJK9pXbbNsdENOV43M8s+wjf8
HkJMwMpk3vKdhW3u/abxXDwFcSFA5zCw7l0QCeJsMBnZujKcv6sk1mYW2XdUJHkM9Vh3Fnj45dVV
+36YBBXkwHB9tMGoafNUIw4Efdw5k/azn8Cw1+NByuJLUQp2LIkoHvuuVsVBupt1OUtvJtgrV0ne
OP3Y/yocdbtux3Jn+tzJ7kNJvm3TcFtMwQR8VdyJHe4OyU+gCsJD4BQMT+Gx6b9uCrbW17G9Smpq
DjsuRYCHM6p6pqFDUlLiivt647YJWo3ideMAy3e406M/8yB6rxz1eVTTRybGW9lNn51h562Jifya
hiSuMrrQJ/AEPknIG6Zd0n/2mZMfuzp7uD6Wv/JqbwQCE/3FKYT82iBzfs6ucMHu23dx75JDR6sS
ar6BnnnjnmVIp/prkEEe208Z8J5O2kORO/EfZayb7uyOw1SBegivIUCLxHxSJQhXNGTut+u/aVtP
I3CUXTYglVfqpzv30U2XudlN3DK1z5tN7Jg/EDpWfNE/6wCkNSCFL2/iPvRv6MSBacXL4/O+URhR
I1nCystYNP+MvIikPjgQDjqo92HUXBNFlgEk4DAQPzx5qvLTKK77QzPxZiNjWLY7JoSsL+eET1Pp
vPi67M46UkCBsiS4pe6yZfCWRTahZKTMEneUtfpJcs8/BmEJohy1Relp0X50TRQZm+UQ4tbOfRr7
QB28vDmHAXHTvqIH0EE8Nv1yn00NbvsbsNMHwdEZ9T/YDm8svS3hmkgzOtK6HskU/syc+Izd+4Mb
Baci0Z/wdP4THctTDPae9cBVR+TT3O4TbcTZ59+xSpQBUbpzxaXry2E4FIUTLWfOPRyQRFI0G6Oz
rdz6/VVEjLDPbnweRo9TUYTlIXabfj7gObTY2G9ZTnWu4f7jQmLuzV3y6ATRfc60A9iBgzN2fM6i
5VMfRF9kVdxWcj7uclQTlyZKkJ5XAfrraExSXYjw6OT5lgS55Sj010RezRZUd/zaK3L6qMC7E/8G
g7WevqtsxMNuROLMZSmXqlrqM/TwFv1Mk0klGxuwNUW9Ee1NtFqQyTDSrQPyL7cDoQ3/Dm7SU+2T
GxSxb67PnaULE6tWQLqDtFBC/lVM8TGCMQdV9Y0l7qEanX2iXa6JWcMuMmtyNQePROrqELn8MvgI
d9cHYDFmk68ro2Exk1YHj22NSfG6UR+nJdugvLc1vs7aq7Xvg45A8nVRj2Mb/igEJK+4t5MZxjWB
aXyWrVoKTz12TXs/zeBRyPTe9GJqP4YjZK1x2aEeiyyjKXSpxKHMuy05MNu8GB7ezfFYrsovj7M7
TkdKgk/hDE7s6ytqcTgThiZwGoCM3Kgeezl8Hdr+QlsE2Jl4N9oZPzYVsKd5WGzBA21DMbK8HwIe
yKOoujRJNchD4QDdcUgctk8d3TXpuvzW5U4/R8lj7oOculj18DSbHq9P1dtpHif/f9vn1IfDEC+S
HwcvXr4NEoz9MXLyzdD9ud7B27NDTFyas7QuaEYZP/JgqQ5Lktd96rlZ/Gtf88bGf5ikB+JHjv93
4ru2ncSnEkWOjTT0th0Rk7RrlD70a8qOH1EKv+Vz3h5EhnMszaCeruvy6Huj/6Hj0z4VIWJi1hZ3
LEpUrvmxdYPhLByvv6dRuM/lSLKu0KtQBHWMrNeN4kc1VSediNu539p12BbZ8OaGtgFV2D0fGapK
Oel++Zr+uL7ANgM1Dvmu49Vl6C3Jo2pj/90sVJEmIfEPMpBbEGJLRYkkhgfTvC2nvuXxT+AcldPc
BMSJu+agpFvQhzAQJVREykESFMhakTVdfmBNDh1MnJri1i/PM1/8KNw4ytoGbBz+lyauI0gE8ePU
AWFF/bOTn0m4j5ySmKA2nLgnzYhbHwNvyvJTMgXlA++X+aHsR+Icr6+ZxRxM3i8RdFXrJkt9bPK4
Os9lFT7NZbRs3OpZJshEuLlSdYJlTX3MuwCLFCRBWi/ZF68Ndu1ooOPyb0cBPRl4hf2ihgjZdAmc
+NsUyc+9LPI01/s0yokJdasGLYAI5vWRO0NZpFXoALfOoO21z4pMQUleR34GElK0H7PwY1tW0zHQ
Q1ikZFQbe0ub25iKkqXbgETaofmlDxYalqe8AheAn4LwORGH3q0ZmP1ix2lbdqwKvJFoD7nQi3sY
deBAvq7izUT3mpwRJsiQF+Ocl8FjIHULVs62W+LxkBBZk8s+ozaCROC6blEqTh+XNh5whOTJ1ybP
6EZJwuYyhtdz6k8eztv5RchxTqMQd9Ut2wcsISYwTi1t0smp7C9Z1qF6qVyVfUDe9LcwFKtj/PeU
QUxsnK6lmKUXV7+IUznJOaqUIPmtLkinDv4U1kF924RaRxvlUZvhmYC5QbEhByVM96OR48e5DVOK
s3Sb1yfWNfd5DCY9nLeL5KEdtgiLLDsBU5sST/h8Ar677geP1ifIROCWid9HOb0rmvphPYz63RaZ
lm0217j3Kk9nmkQUHAndD6L1fdQuH2jX3wPk8VUXW4/QLdZmcowlwxwHIez5EheMp4Mg6jhUbCv2
2Fo3dgOE9kNRNRT7I5ZNBbwe5YJDnDd83BK7tqQAk29MFhxM8nOYPU6qnl9q7ZTOV4kCqi7SMg5K
vevwRkzeMR779djXeX4hLvmja6fF1qPNT9fjiW0MhsfjkRUggWXhPNLJb8UDWYaKfuubNoj/tLon
ciNKWxbDxNp5UVtT6LQOl8rjuDdgrj/JFJQkW3W2t0s1MM1/WyuNaeEX8eA8ooYXf4y9Mkq5DsSR
6/BPNBfZwVtQTdFUeodEbtb7/z6hfyPkmEC8nOQoRjaDOGZaTUV24UGQfSrmHHdmqcOHOIG4XCt6
hx01Ccsewn+A8qsfai4cFsIwlTu49+PQLv0LgLDa/ammJhrSOKPBs6y8wslTPPiVYZkKSA1UPkp1
fKIfZy/xKn6sZamnKlV4CMi/JzQvSXdyvIaJ+ZZOEP/8GledLus068sof4lL6iMezUsihoMD0tsE
qqcoYiXNTaGjDBxlG0nfttbGxiXyy8QBACy+7X+Rh623Im/ffhCTTi3ve9E4qmYvYo7uVmEpNR1b
R9z8rWHSYiOm28xoHdKroBcMsndIlkSPkqkzm6evVK5wvKI5FJMGpHAg5ywpz1G2dWSxDcsIUros
y7DInfJCMaxMtO8bqr4ucf1A+/I88nlrO2/rx9iYqM4PICGux4v03T9SRO/DCKfr0P0EjtOHOt+S
LLUtvbE7QaU5apysY5ec5U964d25ZRE9Xg9VtsaNUIXTzTxBu4081klfpF5QVqkO6LfrjVvioAkx
FGUYqR4ywy997t/rnP1em26n8eu+5o34FC0gCZAsoy+kEzce+7wWQXt3Z642EYbRvJStKKoEHLX0
HDA8Bw4U/Sfk9GEpNuvHluk3EYYKMGyEGDzIJTyMvd/YUOnwNnZLvoU7sdhouC7NK+cbZs8XvjuG
FySLL3kwzenU8AcMrU2dSH/j8Pjri2HraB3hq44ih8hANCH20LR5XxYjDofYRhUz61IwxtcQ39rS
47bNmeHe1MMFZtV79BEbxQRoZASR0IFs6vVx2GzWcOrFwwa01z59TEb90W3jO2w4P0S+twEIsewA
Q8OZ2yhnwRBU6qKIvlnqKrpXK9Zfe6DiDeJwoxfbFJleHQ1DPiU9uQAk5RzEQslhEOHL9RmyNG7i
DKfcLWr8qrqghgLNtqnXqfL9LT47y3bchBZCK2km1aIxQU30ZY78+zUp1S7Qhcz5OIX6Ju+3fMOy
1CbAsBPgKhPxOF+8xYtAx5INFWdpVKsh+5oAoxHeXJ8w25CM3J1oVdDW89WldqajGOL3tBYPpTN/
avDofPXAUXb7Ft6EF7KIUDp2wXwh3QLhOpKh1rR54WEbh+HiGU9wn14784XSafkndsT8k4QF2Lsp
Lrmyw5zBJyM/WadSZwCZXJ89m7kZ7g4iP9xUKBW/xKSq0tiJ27RsNsHEFn80ZTs7HRQTm9rgJaHj
uYnnI/AOHygfn/tuSyTSEhlN+c6gHaNm0s18AWnUXVBnt0vP/15yugSCxvUWN6Flm2WywGU0aty4
6f2XdZu17kiqErdGlbOMN00vbsrRffHnMDi3cqv2YBmYiTqknQqiYVQE0rkTmMGiYzdH33zN360D
y8dlw30sBmBCDlkykaCdiLrkC/AyWSCcwyznrRfwFgMwIYeBVtkciD65LI6fxr5z6EAXPTfqIyu8
jQFYAAPExBhmfqaTBujsizvP6WpkSqhnN8k/Tcx/5+WYuFK8G8KyBBsXP3tZt3HJYRubkfyrIqas
atGvnPpzRchRkuBdHoqXYAt8aFsbIySoQg41U/V0mVhyESWkjTsSbz0Ft8Rnkx9OziouYoeOF0JJ
lPYeHgyLKknJPP/YFVpMlKHbyzh2RjFdhrwmuMXy5C2D2Njpeuu23zdSvYLkaE0iNl3cuuF4V8q/
AYjwZd1AXm/ftrpGklctDrwCJK2Xbq7OuP35uF4VSx5+0bjM3dgNWdbXBBAGAsi7KojlhQTdeF9U
pP6C+4t9YC1iAgfnHhkjdit6wTOL94sDw6m19wXyKt+R9M/XZ8k2gjV4vdqXhjkVYbWM8QWY+BbP
+uoKpf7u5/XGLRHwP6RxkCxvROjKyxx0Fy8If6/OTEOJk9QQ/h8217ZBGI4MZFndFFkkX9gcvXiR
wgMhMmfH64Ow2KkJG6RRRT0NGPRF1KFTHkFT3D+3uZM/eYkzH673YRuAkcRdF5itCWfBS9cBCoB7
KgpWJfV1X+PGlp1MY5cEUd5fSKUfiQtIup9BPeN647bZMbwYilRU8473FzWtCqdtLu4m1fxqsqzc
Of+mH+cLUVlB+guAivVhdAuRVsopDkGySXNkmX4T8UcV8/y6DvuLP48QSVJCfg6JV+3bdJpgv141
AGV4UEkuqiGs03Gpu+WgRa5+X18Cy87GhPvJivh6Zn1/gaelSKE/gAJOmWiO1G9u4jJ+v+43VhH0
fd2t8fZVxJChBjV14g/IaeypzfJPrkQ3U37LnfLMRfnFGcP7ttp6TWOJISasL4tITEgAA1vDOJ5s
3egaor0hvVu4/w3SCbvefEMD9t+jUpLm9dRF/oWFWhyChSxpAWXBDS+xGZjh3wLXJiIEM/alklJ7
7yYuO/cQ+i2eHlxfFIsbmjC+rqzd3Onc9gLQxIfRFdFparsW6M7p8/UObCMw/Lyp20zmAh3geaG4
A2gQyaLMltvrrdsW2fBxgNzyuVsTxWpPcsqrtAbCcTWoYERPgBjcXe/IsikwIXtQEhZtgEcTl/U8
48XT1yRkX4YOKOLd20oTshfkmvsj9GYuEe3vag2SjyZinwYUdHfHdBO5p0Uf9H0j3QtVuvwkk5yd
GhrIjYhlmyXDxceAjkkUZOSCt0RgrRvV0ePdh3Fp7oeYbJS9LQZlIvhcf1n42BTupc6msE0VXepb
BUWaH9cX2hIUTQwfw418EPUeuUhEI8bdT2IWUyqwbxq85ui24YtfDh/LADyM1zu0eKCpu8koCOa8
MSQX6C/5XxJdwzlE7LrTuaiZ2CLptjiKie+LS5R8inn2vqMqep6q+Cw69Xktw82t926k/Mv1wVhK
GSbjHFWVO+cjZm/s6i+a6Tzlfnz2Y/lhrcsgG0PppNjwfdvEGb7PVOKMPJPed4+07zwVfSsX0B/h
OHB9KG/asp+YML9WVw6wap33XenorgjYl9GNHurOO6hp2EAwvLko6GKdxVcZMcFle0GzqrlIzt9z
oT5WYFDH268PTHUfRBvtSVHoZu3+VTedTqJlaJ3lIqH5fU80pzflwJLz9XmyDcLw+bYF/T7obckF
BcQzzWdyKrv587rMRYZDAQuHjUzy5npjGOv3V8PI+n6SXATLBfLlZToo7t5kUEE4OKhoPlwfy5ux
BV2s3191IXilorAblkvApuUhG6Rz1zr+/5B2Jc1x48zyFzGCBEESuJJNthZLtmRbiy8Iz4wNcN83
/PqXnJM+jNmM6DenCYUDbCxVKFRlZY7/XB59bwLGZc49K2+CoNIvnSf5Sdu9iMdsapNxJevp8if2
JmCE7BAeL8QKsVpkJoQ8Eb9Ik9Lz5vPl0fdMwrjLBwnRn7mw9YuDB3fbwbpHap/bef7H1eVBFnxv
kQyrbroMIKlm1C+CSyeuhI+uXrSNb1dgcTCNnUUyAX1sGauB1Fb9sqze8JCl7ZvdzPmBV9ob3LDp
GXnn1Wqc5WXdmD9qOj6l8igVuWNqJowv77iDXpWUvQ9D9Zz769kh5MfMx8Su9W+vPSqM7myBCeaz
wfjBrDFn76nvfHbQf4OixJPuB3Vw4+0cIxPI17arYNK1gvdg8uPtzQGaqs9sqM4aXcmXT+reSm27
88GQ6aAmqlJbvmh3+IoSJgCKEDZJYz2C5+Awg7o3EcOgR1FR6D4CgUbtFEqtmAmkPZ/QLvhvBeK6
mRgWLcu6HbsF33BX+nv7BPzGrcy82+1xdnyZ7h1bw7QDp7RZWw8AaYVBHbtHXU/bqf8P5sTlprQn
CjA+uG88930O0s+z/kbwutwObI3dnvS3htUHkefO7zfxem2fggox9913MfsnyqGgcmgOO7tsQvWY
R1ECGDEHyudTNQc3Vg8JmAWQGHzm8ibvfWI7xh+Oq1NoP7BLTt51Xt/huK5eB35kHjlHbIs7Jm2C
8ZagLlKgW8V3f+HA/Pv3Dlvv8Bo/eB3tmJvJZZdbAxNYJfLvEuH3b48wb/IfMrwAwI5z4Df29tgw
6rGYs7yapfue5uTzWltVaIGW5WDwP8b9Lg8MWwZasSnLvF3eM+J/4byIXFqeKd6PW1QJYORG9VF2
wTXFN3zNsOq5yZZJtbR8J82k6B2p3KH6mvHMOYL77Z0ow54rqwbvKFfdu1U1UPaIMpIt+ly2FN0Z
IQR75hoI6tEW2a/LJ3hv+YxrWwoh+6Jdu/eZi6iAXweOLK7Ap7qk00nBVU0j/n54FHb8ignR87Om
8+zOb945HMm2UzlOWg12z7makgqxZ8aPCBn2PmVc6BLssCldWPNeYzbb7HC+t9o5pBCSjRLLQWr6
8hruWJEJ0BNuM08C7RHvsz8/rSRIfOQxXA5AOv1LpeQg47P3le3EfPA1vW1J2qDF7n3oh9uNuwDM
OQlt2EMw2JEN0Mflyewt2+aJPnyGD8rNWro272tbhNunVqxVPolo4EhupGMiDmXd9mZk+IW6W7o5
R6Lsnev6pOR3gtqvTEWUVX9n69Frc+eAm1KjIGOwBwGSwXeR9uFM6rNYaTghOYqu+3CbD4PPyDC/
65bPdBDtQh2vK+v3fijDFMTn5fbyhA3ZeRn+v2IlU4gUGScSoHlKvVQ2uZFBmgTLdNup6bQoJ+6t
5uB0b7vxh1DAVCUtevCBFMTlby3AWT8hSgoMZ1vT6ojud8fjmaC43ulU39V59p7jmv63IGtVXwZn
euTlUfy9c4ua2qTjHFhpCj3od0G6NGSqPveEv2yNu5c3/c9MEy43sXE2hk0dq7feCNWaVuFEJFQt
IuhApGN96ipoF7cREmC1/wxX0VT3JakyXkaEOKPFQ79uvba4qUc5Fki49GJ+o2oth1uwxk3+wV2/
s48mtK7io9tbQQWmLd7Q5qarHXAHUb04RwT3O+ZsQutq3rWZozz7bUxTUUJf2lrWGSjBZcnc8wh6
zwpJJRBl8WgJZNkevDv3prX9/YO/wotTNt3KlzdoMbneJ5qhZfrbZGvdX3flmzKorSe1rNTUvBHV
1D9HOPQfckJ/9uWjs/fzDX/hT12xoBLVv9VNVciTVq3Tn8ch89j58gf2dsUIKKBuC14i3g9vlihD
MMhFGzmDgGl5Jbmv/KOy8p6JGXGEpq7SAbBvb66AHuVPMi+BeGIus/Mf6MDw5derZmNi7QiTggOW
3rylbn2/XRtpWqG6ScGcgAv+sLqyc2mYoLtSocFTE1a/tbn614tL3K9pPz2WTIbCdqIGQUQnrgxV
TOBdDqDS6rOxfCFi+GtLvG5RUd/SeHWcVym/U7Jek4R3UQX+X2vhfWYLMbvpGy96/q2HZvu32tf1
8+Xd2XHlJtqukVL78DPqzcK6nfKl0UnDnRuSU33qdTMehCg7Z40aJt9OjKdrmSuIEvu9DrFQnYUS
mwWu024d1BET2t5n3P9dq0U6GiwqHXvNA/4wZkWiguAdklHX+WMTaSdrG5km1bLXrCdL/y7As6nC
QVSOdd3j1MTZjTWl+UjS4HVt+gcZWAjx5c2iaZj584H32gkWTYxdoOtsrprKf3V8VSct+F1C0XYi
pIinyEjYaYDIX9g2pXu6fMJ23OV/IHYy1f5oCe91mob5UYlyfC38ZTqiL97ZchNaV7OMQttdkddA
9nN3pj0ape43qRkNlc8ln5PrZrH56g93liQWLe06yOI5h7BZ384hB3jwwDp2jNAE18mu116dMfSo
DnOybUQNnuSJBned4Af1j71PbMv34fePZLE4tfPhVZSp9eqQWgo3gUzR6ulwQvBrz19yDlWXg+Xa
+5xh73UPLCWd7CzOu4l9EYJUkRCpc9cCn5zIirq/L2/L3ncMg699jppwOak474tvfYvyYUrqO7G0
D3o5xM/snWDjwidpkUmiZhWLBbEoGLhYtOFnLs9gb3DjsvcBm7ez1c9iNq3f0xEvnoIMRw/QveUx
rvjFWdu2W3Bqiwns+7j8bCo/b4lZm7vvV/1+E17npo7v1l5avOIC8X9mc6peB6p658A0dpbHxNfB
2VqarWP+GowS9FdVwfQYVZsq7sEHdpaIGIY9Wk7D/+Upqwf52i7qHz+zz66md+7he3bHRZkQOyBj
QXzl+tlrLvP5geqG8lNeeXQNp9RpjwhU9yZiWPiEGtewLn6RQBHxiSj7S0BdiA0ud2ySR45qbze2
v3/wIqVeKqdmXpE0uQv6/5bNoUbr8cFW7K2TYcxLSsGEXYkiWWTn/QXlAnfcusHpN0qzIkuuO6+G
Mfdg3fZLZHoSjRR85NTpctbzcgTB2QndTWXWRoI5gVmYgiB4R1UzT8+qosWtv8j0FFT9irTP7EXX
TcWw7qCVVY40SZGsXfbVg1ONa6c/opnY2WoTb2dTt2g9r8E6ZfSzWhs/Wip+BBjbG9xI9A1jK9GN
mmOn55bcjutYJxBmPzpHO08BE2wnCA0KNyXyFWJzVdiM5N8EErh94rHpdKhxybrV32o8AnbtWJ5J
plfqwfdlXxVJ7fCbuXC8cATfhMDTZoIa54Fx7E3KMO8VwaYzdLN8tev0BtQiJ9DktmCsVT16gV3+
DXSoq+ecrzpZJtKuzLkCd3xmffOljbxbBbA/2orRwXBl/tWk0GOUdC0vuPWyvda2l9pWrVr1EJN5
iBCFHhj7jkf5D+ROr4zkPVMxHUYVzri06wU9ose3996uGLc3YPGjPVa+9ZIV1b2anahACJWnYzTm
Y+yU5VlUoGAarstr/Ms48cH9wtRl1nBSJMhOwmRkLasqnrx54V8v7/vOepnQu8obwVuA1vCkDfQS
ORMtExAzu+cVGPT48id2jMVE3nm97zfuGhQJZA+DW4dx99wXg33jAfUXsrK58jo00Xc8Z5JmFsuR
LNaje+cE2mKQvhj9SFKh3vtGSfrXdVPapvphW4DWdsFqCW/Wj2z+MS16eKy4N1sRKzR50tLiR5zS
O9eLCcgL0kKPGsqOSdfN2UNHyufUL2LRUnW2mgzNP8ERCPPPLCYuN8F5qMR0NZ/K4IVsUqDIu4KO
N5G2uvG0dUYUcB6dMWmn+QaMAgdHY292xv3flQV4Ehw0uAc6u7GlTBC+qhCMcp/x9jrrLDhK/u59
yIgB0ME6kbVtsg3M8bUYhyVaA1dFbgv9m75LEzH4R8j4vU8ZDsIbLX+wXIljmI+/ECznALFm9yIQ
NxavnDBQw7fLh3DvQ0Yw4C+z4y5DnicQUPjKZvErc6y3fiJnd3Wq0O2y35e/8+f8ATOxepbNgpoj
FY5WX52HlavRVVDcNt50w+rpO6DTTwNkLy9/689hAjNBe6Kbi6DrQNI1uFyQE5rKM6iOFqQ6Yo/Y
+8C2mB8styaeR7A5/ks5kWjo8vcxT6/aD2ay8xUBdypp1VmC0txDUFhpOPLycShdUHHkKRhj84Oc
0d4cNl/+YQ7pNGT2wizUkuacWlHRsuyhdrJ5PIgy/3ywmAnUC+x2aObeRnm0Fmft9Tli2ymuF32r
WQ6trvSIq2VvIob5TwgFIXA140Odm7777qTfe+ZxeRBA7Q1vGL0SszVMFsmSwe9HJ2SkzhZQVY6L
uvK0GqZuuRXeLjC0xJqz9eSLFcTUY33tzzfs25L+JFY5wBakst/doXbvLFtXR2zXf775mQnUG7N0
ECn6iBM6WI9eAaZQtEUnDLrxB8doZ/lN1j1rHf1AodyUDKz7y8sHF83QajhanR2vZML1LDe3rR6k
0omHq2PJySNSqV+IXf0qLXkz9F48rbU+mMmOQZiYPeJZs7+6KkuYLT4tCingSekXN20S6oJgcr7y
CcZM8B5oHBwsWZolSgXjqcxdnYAVwbkKqsxMDj7u+UzbDhw5OEgqdHSDbuaxHECNcHCbb9HPf4vQ
zOTfWyvQROgSfmlFE28iC//Gs6ubjuXNCWRSB2nNvb0wjBpCNNIL0HWc+KVGcpEPCRzreaJIYctm
ebODQBy4j73pGNbdpnNOVi/HrlvO/aKDHx6dbspqSVCqvqbX2WUmgm8GdjyHiCv2u+0+IaoHX7Il
ocHO42UNvl6+Unfs/D/gPYfIFilHSNBURRez0nEQ8tTdp4G343XTMEF8w0K72h5wbHlXxdzHNHj+
5q/jnafT28uz2HEm/6HYq1hejhKXaw9sQ1xlbIip0K/XDb6dgA8Xar8Qh022UIlOx+BzzTN906aa
HKHf9n67cV+rriwh+IflaXJg6/t5kpF9iKrf297tox9+u3BTwO1mHKG8UlA16r9nwIMtVXNQi9wx
AhO5N1lFptKZqaS33L9S138h9kiKsHGcOmzp3A7XGZuJ2fMH7Y4BxTRoMD2oSn8u7QHTcN6G/kg2
hf77qP2DgzL587wFGnCl7aTf8Zam7DZIuU7PQ12RX9xzvK81tObId79LdXeqJ6e2OhQZsnR6dnja
zffdaqcysbIs/+FX+C8a0RnFvha+l9p3I5654kcwrkqcoN6J/5VeXsqQ1nXqn7iQbuIHwIHJMVib
U6fndjpNqz+yqMzpEmyt18gSKpCOyTNoghAxAojkt+25HMrqrQKZVpMwMQVpFHTQkThNY+44iefI
ej41UyDd01BV+h+gINg7WTOnDCfR9W+aoqwXtba73BRs9p9ySSDxwGrdPILXBbS7Cx9nxiNbF3Z3
8iqgbryJ6SGcV7Zat2io1uoryT2KXIqEmnVYtKPthn3B+yedt7T+i4gptxIHZJQ0kas7/F3lA66Y
fmWOf6rZlqMkAdJVkd8EKwmh+VU6j60Sqn9bp5JZz2oi2rvvHCefIpox4Yd1AemXe3jC6rP2rHZN
UnB20OXRD7qVjpEH4sM1Yr52RaKbZcrP1iRbdiOGrqN4bdlpIb8ETUeXX2Ttcuep16702gh77kLp
rxg/UenT8QSqoTEpHAD05rTW/IQt4MGT17SqOoH5pqIPLlpPKZj2ZAZYhq/YkL2X2sqdR+AIRRHq
FXCNyO9qNt8D9KAWwIrzFZIeNdjpwcnH8BcXhT6smmIZ0OVFkKbBGfQ91Z0NJbIJ4logcah/C7Ip
2qQ8hessnaz2Hv0U5FA3rJJTeWbAKQ2gp3Fb7LLn5g4iNZBM8DwWfdMsVpjZDWg5QyIb1y4Tq1uV
/9mafPbCJYHahh9kPVQhXWKtKPym69+z065f59Xqb7NF9l+09OYWHilz65B0w5CFkEbKnysEoKgN
K9pBxYyDYjwB/3RXThsU301/qsyd/Nd1mEX7u5oKyX+hgxqc/EthAykarCm0C6g7YDsDvOqmcF1n
3Z9lQ/vpNp2t/sVC6ql6rjwPDLy138y0OE3c6sdPLdBOfshqigM0uIT87bv+5EV2BtajEJyRlQwr
ntZ/WbxNP1G2rsunduONDnNI1VVxnbNenHDQES631foDhNjr35XvesV96y9ggEXuJhtvbSAAs3Oh
g8p+theihrBswRJ7zrFoMuSTTJuoaxQbv7sjyEND7Vv6uSiXRZ1qOyAxnTX7Wq3Q/LjBveT/hIyC
9xhMw2TfOIsV2JEPBvLvsre9F702nvg2z7zQYR40w+dhDbr0DuVrZ4wrUjkT2FoH4dzPuWLOpwHh
Wf62BMgvn6x8afOHMhBqjKnq6vUb6kdD92ipxpEn1MHtt66xKSTmS9WkIUF/jP1Ujf0K1kkyMffs
2Us1hq1jYQVXRmkX9iB6TMN0KAJ1T5VoIKvV9l96UfN/RJBBNwV+GLxeyik7lD+z5lnotbWiHGWg
73KwIZY19hb14qCqRffFWT0GwoVgKoLxeUz1DLqj1Vt414Swxso9+2BmYNj9DCxVSqe9FQ0g8+nC
hUxwJFbveA/9tNRPaa+4c7acwZchk7n+p8diDmGG5kD7pOqB+6HfEh6cWyrWL45D3PbUA1vQn/y1
t7LInfGyB9Vmzb8t3Tj8nMBgBXUINMx6CxyeTFWUL4NMCB3c31iHoY8nWbk88eQCBs66bLWOqFPj
7Kjel3wMO14U+T9wXh10KXub9ZE/UaT6PdrkOgslV257M3G7nj7P1PPdrT16tnU8OaBUzGOP1L3/
2ZZjC/LIQgXvuAhw7gAHTZdPC1gAZdTxehZfoOAGaMyoFbSShrZcecwL9CrHaQB5tSgPekJRQ/Jy
cT+Qhcgz+p+g8AhkoP9qob8KgFlcKn1i+aMn1rCjY0+SOijT5aSKufnWaY4UawkyBeucIXPJ4CHr
vA+pW4ozSMTBhhMWkMu2Sdg3bBrj0gH5SCKEgq+lGerTOuom4kGTYeFq+A2D7fuTXQj/3Qp8e42J
NRTfRtwmr4iX6+KR017bTzNqPN7tvCx1cyodkZFTU6H393YtaYsb3urIeEbD+ujFSL2NVsLJ0KzP
wWS1wz1vdQaYHZgSPnkFWQUy3oXLbmTeBs0THUTrvFKxQEQJSByQrbN6tdHNzReChL8EM5qQOUiX
S1UHJAEGJR2eqaTQi7ZSdyFnoPTr9tbqOg1A0gzdXIX7zMXNE6Jll6W3BfrKoEPZTnIZMWAKdY5V
9UF1shngf8/a9uYGV2o1eWD1YThdK2+Dv6spKwACK0XTArzTIJaJJ63xLwWcf33TQHirjyFeTfJo
yhbV3qFRv/mtuAYuBpLibf7dy8rm2Rlk+asDGWwf1a7rs/dx4cPrAs/Q3q6AYk+3RVF7/RShi8Wv
H5YZD3cW8Uq1X2nGC/GKwqmuNmo+e50BDc9z+Yx+LeHfTf0YlDHU1nA7d0W6shg9y918h/0v+wem
uHXnKpfJ2Jud/m9IwyBfGvZdl/Konp0MXTl8SxJkqe+psyvbEZxmhaLQ8nFApFDG3NH1t5m2vEEB
NMvkHbVz2SaXI/S9KNfIhaCAvom3IgwNwKt+L4XNgS7J/ae5b92DT+xE6WbXgwd54Hp08AjwCkgp
Vm6df3eLpny6agImLTE0y2yHAA+X9Fr1KppRbJvjoVDQ0s2DqTxKqO9NYns1f3wNZN5QZEi7oFd4
fCWV7E5M2UdVz51N8I1nUkr8Kc+Qykys2i5uuEt+lz2x4qxc5cEe7H1h+/uHn186fllVvasSux2z
m9bNy2hGbvDWlelRVmr7sX94A/jGe0kx1InzxVLJEFD7FgoBKlJ0Jmd/69ZQS7WeL2/4Tp7CbGnw
1yKQLEvTZBz0w6QGHual8wAMfSz8EumEo9aJvR038iGuR+AbPcwn9WbUhi1/vrWLMjh4lu1k2cz2
BS6p36IfVgFwAIMWPr9dq+6hcu1Tx1SXuDlCMjDdHFQ79/bGsPLcSnWppxZzKfwARNnFow1g18lT
DRrFrpLXcpFO/t8zppagaBZeK+APIHQRTHmVgJS3PzjBO9thdjG0yHZ1Sq9pUtdiuHGhBARELauq
qbnypWy2MSxjC2leJtLvHlseHTbcBk5/u+HfsEUHj/69SWz788EMwafsSLfpUyBmLHHOXOglKLBT
H5ypvdENI2fQGRKgY4Gjder8p1KAaIe4kLzroCboIP3fX48n79C6ZHMiMwUtVdkq0LyDpaq4Dt/K
zGaDfOl9x7JmlQjXVY8S5+jRSlV6VbMt8wyD1mqa3bHA4js+h7Rl4LQb7bEGGOTK9TfymgVf8SZ1
tUpqblGEPmixWwJ+pOq048I9w4ZBGSSX2sOjerH6OuLu0PxsAjDZU9Td8oMZ7PhWs8EA4R1EA1Ls
8NKoz1rRJlyt+iaV410WsM8tOGsu+/Cdk/qfDgO3AwlOa6ukQpwdCXsAyVnProNqMrOhYErVqhqE
AwmY4CAVkD4vwVyHUA9IMu+wyrM3BcOU15VDYglqj8msfBXSDBBEy68PkrJ7+2BY8gwEcxBoWyai
n/v7Uogz2qIesnodgJFvctCeNgdudeceMrsJ0OM6tkEJn7HQHHS07Seq45rlP7K0uR2aES/1I3Tu
3peMmmRjK6thm3GXPb/l/EcvgvsOL7M+WGIX4JI0G68LCc3eAjAiUimXbU4AcUBEEr7K7fIyzmqW
HhjK3mQMU58EhK9GiXrnUtPnrcnRLdtoaZwbrdOkWB+C/giZ+GdYFPtPk4ESrUr7ET6x0gjN3WhJ
88+DYMnQ08d8IjeTxZ8LTx0UNXaOtdliIDNXia5GpGAPCthpqwGXc1hblu8dmP7O0TabDEiKCyNL
Myu2LPUzq3gMaNSW1uqyKGv6u4weScvuzWT7AR/u2qVFhFB1pRWD/QpSSF0+3Apprc+XPdiONzb7
DIhF0IxMcJqXpq+LW8fCiy9CTDSTuCAQrztd/szeJAxHkMlO0hQN7zEgVkFoM9KcvEwuB6NvvuoP
Ibu7ffXDEtXIcTvVgiC0zrrhPDW2/Vmmc/Z99QeFYlmQn6+bhWH6QDuQoYcWVdwA5fe1JUMXySzt
rqu+mry9owro0iLYidMpiOgyjKErpiPt7b0lMgw9tW09FQ2VCW1VfYfQ3FqmcIAEaxqukEIrh9BN
y/yqbk7mGld8PjYq8MF4lpQCwdZLy9q0fFQu8HcHbmvnOJkdBtqntMwJnpaFrIsnD9rzSdfn3nUb
YTYYZPVgW4vARkhhkU96XQV6v+fq++VDtAOjY2Z7QQ4R7wIJTvsFGW00i4pgLKweGI7BatpYOU7v
lEk/4d0Bvt0KNHvy7DdlCoP0kcGkXuSUzFcHU93xYmYfwgD5oKEsahG3GwkaCD3oI6r+LJa0E1FF
/CUiEzT/Ls985wwSwwn4g9tJ1dhWvOYwfe0V4txl7fwwQkrjhBS5iC9/Z+90GO5A8U6WU9aKuFJ5
nUzEARxjgALJ5dG3X/sHZ0MMJ+B4QCQNIHmOWTdbtzOS1RGSYvQEvb06uvyJvYUi/+vPgrZgjrsR
lEFs5GYaaBvqBcnzAVBBa3V/Xv7I3ioZHqEHtzkBG52ItXaqxGaO/owGlPzg/t2bguECHPDP6HXB
Xo8p80NPteJJM7+LCJKu526dsoMIc2cWZk+CsCwxEaCt43YoRGTVLpSSeSWvHH0Lmz5cLGAcdfmC
0lucC98DuXDAbqlgR4mGnZNkNiU4TZ8jTqlwTjtunRbqDw/aF/nj0lN+naM0+xDQhGX7tMcmoxek
+CJ44NymtThikd5bfMOgWZbxwdvcsA1UY7y4lhO1Qh4h9fdG3/7+YfE57wJv5vBNEOcQr6OXDrcy
T5uDu3xv8Q0zBsFDpwXqtjHJ3eqmppO6IVM232RDceU9YrYa0I5pQfwcPIMpw1NBTfmdLzXqX5cN
eMfE/tVl+LA+ypvnDCKIInaGxT3Rvrgp+/p2SO1fg7OkB65oJ2w3+wv8DEXqbFk48A5j1PhjYin3
Lu/ym7wGRepGggZ75ul04Fx39tzsNijLGVTeFebUTg05LQ7NTgBXHcms79x2ZqNBtQY2K0uMLm1+
27LxG8vKLIZCZrgAXhDZBEIWl/dmbx7bL/iwN1LrqpO+FLFNZBVBnNdC7SirD1Zpbx7bifgwOuwB
VJlSiZi6+U8QRuch+J/eJ9c9BzT9CzKsRxDQnSNmNhfM6IfLZgIPhWPAX2XB8k9Nz/pbGw/d2FGO
vDIpZLYW1Jno+FxZPBZpl0as77Kb1avcSJW2feWiGQZfWIw7jrdaMbi5vhDAT/BYy99RsLzxfYFq
nmyvUtADOYZxfTvUKyHd5Yh4ligt/uDVquRdmaHafVtMAmV2iGPhGcxmYHiuO27GXV75ch36crHi
oHeWv8vAaZ4EW6zn60Y37vLGBjWDO3AeW9nMI4nRTyTLugNs4HaX/jeeAovJ/x5m16+Utt0ao5P8
K9ASadzMJaAw6CMZLAAzggI89dV6cKP/+UQHZv8A7ikXeKaWI+BVIlmFWySOPfc3M3jYo1auRxwE
e98xHABS7V5X+ARsiKWAdd4KS4NEFQpGBxn4P19fgdlLQHLBJ1FifEkerPlThqDK+3J5u/eGNm71
ApV7MABhaCVxp6N6r0KvKg5O6t7gxqU+jGWddgOAO0H23V7OS/u3m175u00DX8oecDcM7dNv9vI4
tjf2dcFCwA2LJkEHIn3u8TjI/AEMd4RHGfgTADaar0sloxXkf80AAiLEJ2gRicdyDk5+Feho1G1w
vrynf76PAm6YMN5wy+Jzh8czbxGADMPKgZHS3cvl4XdOu9kqAGhSwap2BRzLG2J/Kc41lHs7XSVp
lx8Y7s7BMZsFmpJPvCILTqVbxaMDVn5KkpJMB8PvLNB/ugXmEQpcLthLu9KLBvk2If1yeW3+fFkH
Zm9AxdqyQUHZPwlmA+2JqMaekOKpE1E44WSzg8/srY9htegAaazcxgRcdQaELOJdFvrO0VPlz2Jf
bmC2BlCETgD0bMNPALXd91LGomBfqfwd0CTwyliW1gny8idaH5Wh9g6VYc858d1g6iaAY7sJ6EN9
17lFVPXkPtNH3mhv1027HmlZ2ik+EZQMJbSnJTiSmNr78aY5j5w2do/1qvsXb1JRAJCM9RmR7eny
qdob3zDoloOP1XfwyxkyQqMXACzIwGcFPJw+0lbZOVFmX0CuaaqnBZ9o1/VOuuIEiztnyr2qTyMw
ewKU7VWyzLBC0nXuqmKNPB1EgdM9dGuVtM6Vhm32BdS57XX9tsWL0Cd/ea01uc7iTFZfV/mQ8hAj
1sd5aIu/VypDt/55eXt3DqZJ6Vu3bQngJMbuIA7UIKmhjtpjdg5OsH3xw9sB0Rvo122bnfxB3sLC
EoHHW+3Jz9541A+6d3AMw2UMwpCixo/v86/l+GOqH1n1dHld9oY2DLb2hykdewytPIht85eAf52W
98tj7625YbI9dUbtoCft1C/f0bYdLsV1/ZJBYBjrnOJhDrQHnEH7z6TB2lbc1nUS0BWd6Cq6/Ot3
9tVEp2mWTSSHqPZJd/WdojeM/Ar86iSd58vj76y8iU+rRyvI7QBzcNCF5FtPS/2o6j6+PPjO0pvc
uxNnLp+6HoP7Klq7t3b9fd3A22p9OO3MybUnGOKe1M3VnVoLND+rTv66PPremmx//zB61nrF7FVY
86l8L9IyXLwmouwA5rE3uGGomd/JoKqw4GytvRACtLddsN4V9dFx3xvfsFJp404HEt4/NcH3ht1V
9nCy6XC6bmUMOyV2VyG0gS0JG5iz4l3XMVjs4usGNwxVN2oBuYqNYLYY/0IW4p/U6zfgxVGf9t7K
GOYapPkm0NLBlKykd9w4ANyzK46S+ztn3YSXlY3DCJ+w7qS9t4KELL8ur8reuNv7+sNhRMsKKYMU
47Zr/zQ0zhcaHPVt7g1tPGbdAQWPvMDQpc0fFKhfe/dI2nlnrU0+22GqxgnNU4gr6UuHAorXJyM/
AtDsDb79/cOS8HFaKcu2jXRfxiIIyyJhbXXgcPcG3xbrw+DuyEfgmFofUe+9rNBdgx6f6ihTubfi
hnGmHpu9/v84O7vmOHFgDf8iqgAhAbcw47HHju2M831DJU4iECAkPoSkX3/eOVc5nB1PlW92U9la
GCS11N3qfh8H48+j/ksjw6aY6vWKb3Hph29scyFUIE7AD0/tS543t7b5UMXvK9BN6cY2R5CsIxBz
MZ+sPXTuS9cefZXu317il375xjAnMY/omhvgFZ1jQHNboSlrZVf22wtDvq0Zqw1QxSTDw3vZ3Vq0
vcf0mslfOJu3ZWLznEM7Z8GjBfkiJEVfGLo801Omo93bA3Mhh7atFFtlVy9QL8CUBuGHjiJJh5BJ
2RFdNH07F1S1v9LwmlzohVnYqs9yQNqaIWrzPQv7qqzkKoqsSc0hb921i6UcNvQfOcGtBK3xUq21
6jEX402aoQhXLjuaf2/rn06FRQ11luZ9ebRt3ZgVWdL2vsV6XfXdStOCC3RHrGl0DZN9IfxPNpY8
kbEiExVsR9OnPrN3dH1eoRMtf67RciWzfWlCNgbNkj4VOSSzd5O4oxBfIacBOjLvW1kbe2Z2TpM8
wLMHFxyz4IsKNJqBfnXgSoRz2bbvKuxGYf3/3Uw7dE52a4/XmPpnOmTF2bgFQvL+2lFwwQS39WC4
5IN7WTO66w26a8P80TtzV3t20oP+/PZQXdhAthVhGpUUcxTU+b7nnX2yVTc/L9ZfKdS4MMdboDsb
vWZtjQsl9HKpZaeDkbZ77aLM7qJcZL/f/oRLo7Rxl3EJqoLY1Rm6gNx0AJZZ3FLH4yLsA3+DXzA8
v/2eC/sVOX/lP2dnCoxZmkqS7RvNfrQ+twcRG1Ma9B9FC/oAk7Ba7ycSXUnuXbDBbX2Y8GZIE2qz
vR36W9CbXrPVf+NyOvhkfczb6FrS59IkbWy9BSgA/WFDuod+9VA2GTqmU2mGwhk4q2+P3KVFtrH1
BZASiyazdA8NgvGYpHly16tOXPFpLj19Y+0NpPcqdD+wfZi68JFWnV1udQcY4Pt2qm1hGER81g5N
ymwXjHMpAobK5viABrv3HeHbsjAWjlOUp12yj9kILBtaPY/KB/Wfdw39tiys6cY2j0VG91kXkfUY
KuuR8iSNra8s0wujvy0MG0JItaIple6H2M87jj/dp2PIvr798y/Y3LbUK57q2ia9oXvXRQdXfWuG
4b5J6S705J5AsclAoPLtN136jrN5/GPd6AofAmi60z1fAvQg83xCL3D4930PP7/0n4dHVNkJ3I8E
6h6NzW8yuUj7AZFxd43XeWEP3NZ3LciQrSClJPtJpHch61/j1B8ioGhJ4K98w6VXbI04gx69qINk
DzGlrLoF6n18cFEXnHwckycw31VyxeAuvWlj0ItgVqC/N4EMbPPEVHvTDnkElrk4ifMf3p6SSy/Z
HN5OmVYlvUv2ekGjUbi8VGv6LIbmqSZJeOUdF9bUts6Lx7HF7Uyc7HtLzXOT6OGBcIsblLc/4dLj
z0bzz6qC1nk0ZykeH3fV9KutwvEbHdf8y9tPvzBA20KvPkKrPbJnyZ4tQFbzKFn38ajQk85INpc1
GMTXWpsuven89/98x4xuYd/zsX+BY/thmumxoisowHJ4CJPo59tfc+E03aLdp6yq3JLa/iVr6x9V
r45Q1n9BQuN0ZiJGFNTZt99z6Vs2lp6hfmbq0Jz1EubsAZqjMzKy0SGap+d2vMYAvjTvmxM7bOGv
LWyI97on7VGPJCwCjmPj7S84b3j/EcZsC8BQ0su72ND55EHo+eThNO9F0PUfEEF170tab4vAeojX
appk86nF7ditC2IOzhvCmLc/4NJUbyx7HaEnI2YZ7zMHxCaPwp8rTollMd0OdYV7a8PD2y+6MFLb
uq8ZshHQ3Y7mU754XwSmk6XrVn5HzloFb7/iwlRvi78gNeISlXb2VOfI5xmTRaXJxfK+M2+rLVuF
ep3EuuIDqIWiSYDe9zyLrxzdFywh3Fj1kOQZD30d78PFfQ4huLoK8zFfx7u6e+/v35zZcT/SMZlZ
fhpUc+tyWRUQFr5W3XVp6DeWPHNvKxVV5qSgXlT2SzuWjkNQ5e2JvbR2NjZcrVkFLSE9nep4qfaD
NLJMUdx5Q9zVBM6lD4j/77bapAySGusynZLgYan+pNcu4y49d3M8zxJ6RrVU6Ynn0d+QMbkXNpXv
XJIb47UibW3dVhiXiO1zCdZycg1H9d+/m21rtmKWQMZyCfHoOigWC3Bd/b49k20LtCY4crpq7Xga
fHNPzPoFLd9VEWfX7uIu/fTzVvfPCYntMqvpko2n3CdR9yHKITF6InJV7NPby/G/jZVtK7O0lqS3
sxxPTLFTIKdvK9oPKYBqKrjWQvLfK55tWex8XqKwakN9Qkv/4wo1rSLo2N1co0Hw7W+4NEjnv/9n
kKaxE1AyivTJzr0uAMazxRS17zqyWL6xV4ijB/3qhvE0KUjhQxLnx5KQayH4pdHfWKqqRI4msBUP
n7Q7BGE+3Lp4Wo5jzobSJWK8YlyXpmBjuVnAznTATJ8ypTtTehQz2HKVcfiaNDqedm/Pw3+fv2xb
tlWTMM6HZFhOQ4C2gIggYIu/9lrfWR7fk5ie3vWabfkWR36yiRRJTmakO6aH7906HtXAIFcPESmK
IoG333Nh0LY1XB1i0GlahT1FPN/x2RS6BzKUXmt2uPT4jWlPkAKycwZBKviNHZQylxh6TdIUddA1
V77gwvLaFnNR9IYtExR8TirV9+fg8Oxap+DvYY19ft8gnb/uH9tjkCGIE1Hb0xI8s1AVQkLwfGbv
s+xtHdeaQa25Z5M9tSKHSBGFjlGUmislPRe2ja2+K12IjKTEthFFQcWLeEog/03EdGXjuDS/G9uu
mJrZUkt90nz4gsa/1zOJtY7MtWuaSz9/Y9N97+Jlnqr41EZVt6u6pMbtxtWn/3f+hW2lXCVYGU07
ZuQEPOinM6PZoGmc0Gbfquw2mHGOkv6KPedYKv8/7mDbyi3qnAuci+OTCBH89dEB+i8l6s9/TEwe
hnz5WDXyywD7fnvFXnrdJngGnHJQ2iTkhLjg5DqzT4l+SOfpMQTO8X+/DFwAyLIe3n7dhWnaVnTp
IM5nD/4qPASF76vTZvjoJ6qu5QIuLLNtXdeMnmhlo1id5jb9vUL1Lu7BjGmgbH7FBi+94Pz3/1h4
Mo1EyzHCPuVb7FOZP8y1ROGIvka7uXBsbGu85giCOCoU+jRH87cwSo7C9weEV9BFRGt6yvMrtzaX
3rM5yYN0VMRojNTgHRS/0n1vpl9pR4/0fwsSr73m0oRv7J7LoErjWKtTh6qSYl5CVQrnr+2Il2Zj
Y/VNZRAGAmcDuzS2sFMlC9tKSNsAafzOFbvxxBMTkMSuqzqJdvxl5DzvajO8T4WabQu/HKPEDK1c
wP0wtzH28nxdX5CP+9ZBiOldFret/ao6B1VtOgynIPftkUP48T7sm2vtMhemd1v8VXW0grgvWU7x
Qv/QaW7aj4sfXPv89o+/sEi3omTQPx4y1SzyNJj89uwwL7q9YR3GKVMPCbna8nXBNWAbq2ad7CHi
5udTmOfeAkruI1xtIQNbQL87+wRF3PrT2190acDOf//P/jFFCBohXORPxo20iFyXgZhav9OL2uqS
OVoFlevkcGKohy8b5sPPYdInBeDYw6+3P+CCybGNQYt+nGguhTxFRCyltpBfgsJtBdbP1YayS7Ox
sWrqezMSOsrTuPon8GJ+na860pzenCOl933FxqprB+8MB21/WuEPikEfw54+LCiJed8xsS0UE6lf
Ewlh4RPxPVSd5QK8Hi5o91xDcPPtT7gwSlsxMm4Ctc4xRknx4HnWE7+Ba/XQJC3QkH335X0vORvm
P8u1WVg4xVDGPIWQuLy3OVefcG5X+xaywjvwZZv3JYzZtpaMUc7h3KbdqQqHLyRbbs93EWc/ZEQb
45VJuWB7Wzy6hoYyQ/9Pd2LtvBYRyfpdsgTX+hEuzcfGspOuX/2ctM0JG+4TRFPuauq/njOtSlwr
hLhge1ttMuhA59M0Js0JutYE6FfVlHnugleU4A67tyf80is25l1ngZhYGtcnmpL7NbJtCa+6CDL8
4e0XXJqEjXGvLTfrMPj6ZENylLn5KVr7+e1HQ13rwoGxFSij9cj8rAOzt63zjdgFBKX4Lxrt6NGy
W2mWCrojMkBfTykpyUdolqPdKbG4QwCrLC6QGQjRfKP1kPC6yKGwMeuSByyo3d7qauCuGCbRQgur
T1BotEOlfMxPjHYj5qKfHIt+OYez5HeISr2AP0m+qmDeNWqy7BtTU69/uKFZh7pwynfVa9zm8wTS
xWr5WtQECa0j5NyzZi0yqJNxVTbrONmwoNRF+3mI2+OqGbjxkEsOp+ZzHCxSjwUJCK2hNLskNg4L
u7iKJ9CWS/MKTlEWZUgyib5OzPPc8EASCJMbmT1UGXPzF7JELYqBwOkq1yBsfoveD6uFMnHWEVRd
9iqIDmdkeRDe9QwiIE8CP2n0e1UNsn0F0imGHlBGM+PHR4kyExKUUT51QYur9lk1vogWlg/PiM4q
Oxa9MR2FUlUbgQ0KXXxusx8smcHAs70O4IlCiLtJv60o7jD0YzcTyTq0rjvSRUDwZJEzRcRxCf6T
zHMzPirbQTu/bOMkY7yMbeTTL9KQNjGl8K1JX6ZcWv4jpEOq5b4jkKS3Zd0BaJHsTcNzCEwnKLDT
fRGh4LRvi2ZdTFQV+Qi9W1WsEFdih7ptOyS8RS2AxD1oFBK0MboqPWW/Bo4IrS/mrKkI0OcTz8wf
oTTN4+eRJTW5r2cffMgzCxhmDBhfVYxejflJe1PT23xKwuTvcu7Sf82nzI0AsUKnfQIdIKaGk9JL
vfhXaLGHzedlRvP7fA/Z7zWdihr/E++LhRmI5B5bQ5JkvnFBx6F3DEBL5rrC2fwVOAHjIOK8ztAb
uBmoq8G9yBOCGNwlxhteCCym8IdsuyAfyi7JKP+dhkmz8j2nUJd7DKI27rr7kLaU/gwCPkcAIi2K
VD+U9HVKCjS5uPql8vgpn1Us/PQESuMwfJhYMkz1zWhGTv7kDKX2TRln/txitga9G/cGybfoyZ2l
xcD86NFl10Mlfxj1vEsnCO28pNQPdV1AOsu4X67WZmwesA8t+YOjKavsbgxSOUfFYNIUSU4+K0m7
Ih2aoPZ7wkdh/UM+AIzya4FMHhOlzIbMP0BfM6M/FNXcH/vQT3lwI9RKkm95FLRZBhhjwPzf1Um2
3CWhnlO7g3ZwDcGBlZDse7CY2iT3ioWsTneJH2Vys2ROVR/ipErVE8Gqiu48qrnNI5tUYA56pfV8
L4QLDCQYQgfha7+6tfms19gFX6CnptOxADmBF+hJiHHBJcDOWo8KLJweGgoRnZIvg8uW6Vs60qBa
yz6eZPWSU0fGX5Cj521exPFEhtuhymNEjsqi2QaijCNou8UkVa2fxzzLG14mHVEwAVnVtXZFDjZ1
v+8XJ9rfIvBIahSDHuT8IuNlAdgAMOX2pqPzon7aGqyO+4Ay/AtlIZOzx75tI/KdyDlvTkgGTsGu
qznPwfkzxrNnE61N8hnC0b09CmyDlO/aQIThT9O2tpFY46uZ5EOVZgbX3LGVKNwv0Gljkd8Koki/
0HPEIsA2iAA/09CsmElhExcJWfo1hmEmQ4iLxlcueNdHeyAaOLo0OVQo9D09C1xzSEOYMHiFWNFs
Po8tqdiXGRiCbDeuVdjg57bNC4h0tbnxtfIDijuT6DjOVOdJ0TQJ1LpLWCOPPtuuXePnZVTd0BZQ
azfBq9QmmvVOJF2OJpKq06T5EXUtGgUrl/O5LroZKvi6BG0c4io7qKws9TPUGWuD/vg4Fvlf0ouO
fOR1GoL5Cg3QFdpe6aKHP3E3d8PXdMbP+5syMDJ+xDMOp7OIlNIW10HVCKl7o1LrSkWbdP5qCIBf
aLyDUowtq2ma5pNtW0WHIqsDkEYKiCfMwzO2G90+ItFX+4+QvCd9XQaRk/Yvb+YGIXrSN1wczDgO
qyswsRMKRsGN7eefLDPGPfnKYW8vLJlpiqXieNfsIllH6jhOgEhUYAAYxX7LKORAMWSEtvYpmUf0
FANFvwSPvo+y/itIFr5+RMcW1JemuLOZKZsGydkXdCkJf0+Gvq+/VyvP528RSBk5EJUrX9Fv6ys2
JTdj4Hv2HCuoHnWFNVV71s6fqqZ58kpmYbJrCTqX8yJhCQsPmUW41Rd5g7NpKAzkF01bIF2jm6ZI
icVdBrAVk9XqFgEgz/PPlWBEth8cLIWLh6nuh8zee5ybqyljpSQqG8qc02Y6zoEGOfGG005NurAN
KoG+524Mg0fslviWMuz0ELyCDxQbKIUNkkLrg4ixP3iD8CMus7pR0W/YL1GsEHFg4sLDbfmecYu1
oMHMYQrV4DG00YGeA/j0CwATw+gKHPMJjp2a1o0tA8jkY+cEvCDZ6bjqxSHzKmt2ck7WJj2CQoCU
WynSOWxCYA8aQSGkmqTB12VWyfmarqPJR+fgut6ArQD6O0AC4Zp+tFOPFttiDOHH+gJC+R4t/yC9
0Rvs9bX7kfdDTcqcNWtjjp3gDeLMZM6w0+8q2rn1LhdrnJ0qYoECLGaCwtql6MYa1SdFz3gKa3dp
IHHjPukkV7qYSIDSIMB2ctkNcIasmsFjs5r6QvFsXckNJtMtz3WNTMmvmmlOs4LUpkswFVnGd2lL
pxG9zalY+gNNK6l+WRvrRO1HGfq+CBvgXcIb3oQYY1APf8b4UAiM1S6yRu96krI4vtH4z4KVEjy7
5ERAFBr6Qw0GIDtUwHP0D5XqeP3EsQsMIe42LegXxbI0g3oQDQRyxzIgHQcULSPY0MG65waXcEEg
wF0OBzd8SxSxAO7kyxjehrRmxwi3mTla+jORGLiei5JrVxh4jj3ENm3Fo6q0wgADdAeNIwuwKSN6
iR5lB832A44Vmu/gc9qK7ExbLdUzGDM2eWpz+KntLreqTV5zaLQ0H3lXRbUr6iRbJ7/XYfp1tXHD
XuSsa/+d+BiuRZkrkdpkN/MKbKgyyxbnwamYmRw++ChK5M801XpNiyEJoMJTpKA9I/A3q4rmD5aH
09FAYg1m2pOQGvArAZBowBLgEw5SlCZTEUuUQqQh/2PGnOpPfd2KBJhtH+vpLhZplLkbOXcJdE1n
kYrgFzf5WYOeJ62r1iLPtag+BHAe5J/JqVhNhW4bMphdTAFFiMu8CVCDPkUsUEU4LSQyBUZ6ZQxp
iqWnHyQ8svl3aiQcYgiEmwUiNd7Qvv7b+1pOEk5sFE6g/Yg+8/ahSy0ne5VBMTvZoaBmsOuBJpyG
ouirKcNmPjO2hvTOrk0sH1EmNAWnWNZN99UJGwHFIX0TMbQwu3aR2R3Dhmv1AyQd6/pjoDt/X4dT
plRRQyU7PpnFZ/0DnwXXKNKvhCLtXZytM+kPYc1No441z5X6NSYxosEdNF2iHud4JtNlPI74BzhL
o8TMDLedQCGkh0vAZgA+UbxRK3boGrksag93ZlIGQcFCx/YAqm3UmVPm2BiDT0KWpEUZiQOX6Igb
XlX7UvIorxdgQ9zPwAvgb1Qrhd3Bu6bmYyZnkcxw5qu86UpnSBMsu4gAx5Eh6TEnrin92RFqdsJX
4TTBXc5p3d74NltBBW6XBt5BMcvVA7tEcbsCBTV4SWP929MRQuVltoCb8hW17br/EqNfpglv4XuQ
1exBuDQakhhrl3joBNdp5ce7bOSI2u7a1DEV3Sx0Iqm6GXAOavNRhIT4BCnETqLtEN9jmgQ4CEqs
KKD7M2X3gMxHpsasQE35OZXrRL/6SClMZ5jq9U8teNw5RG+5ojcOyTxo2SctTPV1mtcU5CS28Dor
GKRFCYw5WlUG/NIAFbFXFY8477Paw4XbZaYO6JeIr6J7Fks9dU+qDjn5tihw5E7ttFRxeJO3a4a4
DMgymrVlZ3C3yIqOhB1kXUD8QpFSsUS4uE53oH22Hd0ZOU4r38nKoPGGUTPMCE5sYKbHjtmoIyjM
Glj/EYIQSVCjycgkZtjFFief3ENcdEEsBZQdLlF2oOMs2aGiUzqsRVeFqc/LRS6OfTPYGfz3DhjZ
5asJJSimaLruZfhZ1G3emj0Bdgp7O/QsOM50Z9zS3vO088lfEi5JMxQe1j9AqbiPNANHJQ1DCW3E
Oa5U8kwAlcrXooXUoGuLgcVA8xTMDnmrStbwwf5OQM9CFZVPcQb2xZDTMEwLfLuEDlQEIXsR4ayK
F/4K6NIUfYzms+Bu0WJP3iWAv+DsETGv0MclQV8ad/mS5lYWIFUDir6H+9b419U3K/ZxhlBkuI9m
2lTja5yPdRPhTlFKF5bSNhZxl2vaJpHFjNSBzh9r3G1NR5VgpVEUSrEm+hRGrp9CfGrKzi2McOj6
30GvQe4qq9G4jpZjG6IFBH7BMGafBI4OoUqAqWowiLDNTtkBGiRYVgLIFvo9XMchfvZRh+iAAIQG
PkOamw588kSOgKSOvl3nQvIxFR/q2rlw5yh4IbJAYETVfW7TBVEt9w3SwfCjCBGvOp2wEguGWwj3
JDQ6LWWx8CQKfiAkGrL71PFx6Q4ggSX+a2syzhHEKy2kBj1HzNPXONFqWYpk5RmCsE6zczP1EEYi
+JH1wBb9qHIdDPEjCgTb4DFISCNG9JzZUMum6C0Bva0w6G9bmiVKX/pUCfDElPDKf8TqXLG/iwbl
bYDJiwyphHsVS9DNoePT90FQrOPK/lRBC2CfR2Qzu3IMFXhKZYxEEEG4BRiZzEvivLXdTWgj165w
33qVLbu+RuvSfZfOnQa8Z9FLgB1hjBug+txQD5l46HuThTjcdDXzYT9UiMrQbEb93JgSXZjI8eB2
NoQxFaCCmeg3C4JUzKVyqQ4OTJjBfW5Dv8DFgePYLQBl8ealz2hP4FCpaoHHvIIcRn5z7jLyrcFi
af5UAxA1Fo67nsYnMWG7+ZyvqKz8xCNoCrdlPfkove/jBGwghMDRwE6h9uc2U7Bn6g4hfbRwRFSc
DNp9zSzs4AObZQizgqI+iqfAAEwgbGeVZvPDzAPFDylYd6QvJrFUzS3luN986rwOrNvVYQbjLQm6
Zeuo6BEStY9zAlzPVFaOtO5BRnMcf457pAEOZAQ1TOwaIWL2ktS1r55Quanyeget4hHlCuBQ4TmF
j9is9NeB13BEyshhPMkhG0emcHSGFvJJfBjMcFoRW1TjcZ6tQaq2qyDlVCzU+uHo2bQ6iqpWSOmB
Axa1FXzUFMUcZ8CYh8zdTQzaPByPRYVOh7D/OA2/DZQAeFX0mSRVDQ0lENKSElAnygmS//DuXqYU
HaRzGVZ+6H9Foco13QlgmwJ0YwZJfFbwxR4zLoXgaDRH9qhDZm4ok3PCKIF66aTjL7DBsU0Aup8D
gzIZdKBrVo7wXXGZYZuBPw3wFxpaUtQlptAdkU2Acn4NV7N9ddjH/XGQuhVPNUsi992ZztDizKpL
4BtCak/fZEtMo+fs7GS7PTr1Zf2tgVTlkD2FeQXd7L0KVGODwxj1eePAlcYlVryfRzrT/iYGzILZ
Q7KQxSGBhOCzH4oFJwaTd+fwDCy+tq4/w5XG4VRqNdQ6268W2mvRIUXYQcWtj3poeWAYl8XOO2uX
CHFuzSM1tyV8yGX+hM4aEcovaLOBSEbRUWRQ9Z1QSNDx2wBdGnZ8mTlnz7OVKXtisBv0XJGghiOx
A40NjYTDiHwhOyX5YCXiw7RBvxnj2VLhMqUGaQ1Yubrdr8S1XTnqAfW1qGARUIOkHPPSF3LQCtdq
iZiC7xkj8U3Gppc1Dm1VCtJ25HfQtOsyFc1Yw38sUmUokXemHhEhY5efh+45Azyj+anBP1RHhkVU
nSkRPIGhtZMBpw/fJZFlvBlAt4y+ryN8GrzeCSjkIrnBo+AFMNjaMNx6z1MHjEVnBLnB2Scrdbsg
IjbVp4oKO3yyUze3r7hkDHSDfLue57/t3AImVqGxsvukOxpO9ynFyZfvcW2FEsV9P7SxfYxx8sK6
8nyek6UAP7zt3L4ioSX8ZkAoJ3yZg3vFf0IHl2YYjsGzZrzDD8YuWq6Uu/isdt/pPU2EjMGNzFEQ
UtqJIt9FqriG8enMpL/CPKGg5skokMlnuLVro4uBoEH2JjuLaOD6TPvhoNrAE+TeulpTV3YIgBA6
xTN8lx5RhX6auwYsPfBlU4iZI9WA+zagPkGg+UZZaPNTiMC5eY17bJwnHcw9UBMpIoL6QwLpZPZF
ySrnv3WLDgaUxnTLCoV1i/RI/hEJl8B8xWKV7gUeNMk+AFDiB5D4hP3ZGhzkVaGF8fneLUjvaThm
Ig8/cHgo4S0nqTM/u5bi/Ik7FlW7XLS52qmq1kLvKgdKZsEQnwDta5FG6Z5xKdZk9iuniHBIibm1
1eNgXWz3537eEGFbJjvoaaFt3I1/l7FhyBvnTcN+hn5s7GeoWovFlXmI/Wo9VnEKlFSZGjFnR5z8
0UsvZ57uQE+cXKFH+MCFr6MGAyuqBjjWcAnTMpAIJh+qfrT6iDW73BAfNRgWfs6E14kDbZSDmdrc
c4Qc0x2uIaBGFMXR4Ep8cI8EuTST2Od54L9VlWx/1MJgotpFJ8F9q6FZgoM+DqYQLcNQDC26fAS1
bmKmu3PJmD6tiB3vSdK0H+isEEsk1SKPvE/SpIjpOP9gq80+V76PvyI2Z680hBb7Lg+NuR079AXE
CwlwVA2RPDDo8/WlxVY/HxYISYUY0br+gjS+e+l7ql1Z6TH+MVJnPvZ0WR5UWIHXqC1wIcVYWTKW
uFJabsDSWW5q0qtHDz4J2a+Crn+Ep0n+AhQbZScCxUgE0VpFAinxYTJ7yZWYdgB4qp9zHo93OQFJ
dddVrZ9BcfM5LXCIy1/I6dD5FQX755vPERngG6QPldq1MBakIPJVDwfpg3w8eFdH/pjNUNpFE+AA
wGwMwURd5EtVh0eYHbSJUPQBYGI1a/mtow5U0gE97Eg4sAFswTFPx13suHsdbeiOJGHwBSD/DyCm
XBf9lEfDmJ77XOiXAYIhvyT4jBEsf0pEyXGGpPulTZpvtAsz9K6mfK2LOdJZ/6jDBULVZOLtM3r9
wRi0CW3JB7A86UsI8UxfhF3byVv4KOQDEozxLxFl2PJq0+dHMsGACzTIxsh00cADX9uv4LHejkgZ
6T0MkUW73Hn6uOCSiz1S00IQjPYdAIqxHeWLkk40BZlj8BYJKlOPgZgFstYdXD+4HXb4vNge04lE
a5+XsrGC3iGvXYmyU6GcC3SPcV1Gy8Khkxrz5W/ih2V8WkWoFcDKU/wVcYhLdmPmpm6Xdd59Be9x
9jukHHHlNyOYacE+HXX9wKLcksNM4HgfcgrRUuRlUnSDgnGxWEB7Rxx/2Oi9xU2FcTW9byz6moso
C6MXuLc4zyCqyuFh1qCI3ybnbAfQj5l6nCgNwp1GfR5ubpQkSwG1QNDGbYDUX1nFK+YeZQGoyEVi
f/rZzg45Fd4YXH7hfpFOd2aJ3V/k43JxNAL9sLcj14ikZCr+h6MzW4pU2cLwExHBnMkt1Kilpd1q
qzdEu1uZkjGBBJ7+fHUuT5wdrVZB5lr/WC4PmXX7qEAthmrnisY/+eTYV4kQs7h6flD+qpasng5u
XfLUisxmU+zLsFvOM5MpPZrGn3FuNKu17DgE+G+itlLttxZr/iL9UPekkZrBO2AUp44v8ooiOJQm
AGLuLZri7mS/DBdf86Ccciac/pkahOBRyVyGB7OJ6Lmehhx2JKwZ76Ni+nBK1O1J0JvivvPpPz0q
w81/R5hGeLvEA93tR27sKPFtd2qSdLPhLFQ1ChqYm3UDbSUa2+OGxnzyRpZ4brM9tCYAc1N9D3bR
beUzVRI8/kNbuo85lBktmt467Pqoym88l+V8guVScRyGUjt7v+qXgg+PWy5eYMFenDn1XrIub+eL
yUd/OUt40P7oQLm+oHZurpQ1BOFT5hle7Q65Rbkf2QL54b0vq2OnJkWCzBZu11Qp/m5mJv3imkXl
8UCLm/NnqiPnOxdd+LUUYZ5y2025W17hC+kgAPEo7KRgzncSHw+bnzS9SxW5UzVjcQeSadKPaZgK
dtWOwf9Fkxj9o6ZZdDsSRoPpzrMHum4BoIKuBDEkZeZxKmmbBl3cbP8l8HPI09aZ7fHNWMJwaXYI
46o7CkxXOH0/75wEWd6Y78Yxy1XsCpjOHX+lvX53Ydpv94wibv+k4esgpQZtBYkBwB5Pesrqv+nC
4XwELBmcs81/48ddNazrJVw8MSY1d7bYzfxqNgtXn6a/V6a9lWZJULN48HJIj3r2g8fa4zxnAb8d
/NyOQX1Stb9M58yuKFNPb4fXXmtZfnabrD4KprzhX9VRtXFKu8K+bkvPr+W2RATGWy+9qzPO1RS7
yBguPsFKxEXjb6QI2Crflzafrq2/zO84Rht26MhqGc3nxfOPiH7z71pXYkqmYaYne1MeAoUMnXIy
hEDcTrFaUaw120UibU/fkUpQNAfSAvp/o+P6HVG7NHI3x35wgoVBMJ2du5E8iX8K/dKzw1Tkx3ZP
kPVBS4jdexcR0jljG2/+a3uYdfbqwL3HiaZ/rRoY8xBSXB6eqrqI7C9/mt3h3c8KRx3Q3EmGlF55
D7QejzSYcQFZO9qFerWHYOUatMeKm5uhDYEO/MHyX1hC5+zo/mX1FONg1f+qxsj6H5Hqnt5XdbMm
Dim5zxVdIjQ3F3Xb/DJONYTHypiwfEhJrZyPFlRFflqmIQ1PfcjmmribvYpE4QG82vZQ9Sc3R25w
aDc+uYe1pGD5RN3x5p+HVPNPDuTzlruxLFz74llzKXhaMrQC1NeqejdlbrVd0oqxpYjZ6otyXwWA
/UfmkbBIMjfoGn63Rj/JylT/Oexv8m5dUu0lRYtwhal/zZeHepGAqGgcQo7K1Imiq2YMVy800heY
C0SUl7U5Fus2RUPiuwEe8QnRXP/lOoKCW3BkZ/tsl5KHR69Rt8bdIPWl4B6it3gY0s8CvuJqgzQM
93KbuC7mdnD6vUNOXck+2UcYb8rCor8xcYh6XyFpmr6pOJdl2rQ/Y+FSeX2ciEAb3qXMK929r5Pv
luq60PfpmsuobLsrEV5HLEPe95DLlNEGZiD375Rl69UQc9PWYol77NQ0CqIktIrlalrVOI9F4GCQ
nHqUQv/UFDnigUW7YqCXEmA7XK2tTWTFEtPFAekg+RX1iBXhgwE9S8qqYVGXTNVix0Sj3N243BTv
bL3ZG0XHw7IzKgK/C6PU50rPnBwg2HW85p7WIBQFdl5Z/s7tCYI/kVIcPRWuu4ljOm/60eWZz/fB
0q0gl5lt+ckENwLAOJUUmUP3FyswC2tqoudQTydHiap9apC7j7H0ovaNdX+5is3p/3EX+O92NKrt
ue5C9nM1jh3i3Gb1uussFKazynGCkedFrCZuyyq39kM9Cib6eRnfKibZ9mRHQJrnFTmMlQSjp3xe
bSrid5kR5V17m6jv8w3uKlEi6H4zcaXpvnYHUb9Poxy5SmUa/kb84j7p1lLeXrVCuHM8d0VEf5kD
scf9q8vmUkIXL5xmubavU+NW9W+9Fe0ZqYSqr7W+VcZHfQryYYI6NSdUnMQka+wGs5egWpjmvSMH
l55mi14FNBHC3XaIRXgr6F2gS54RVTFaidAr92UYZuphLCRCkXm2uQq7rKAOTGee28Y3RKk6d7jy
IaL5ysq9P5LguBt85VT7rCmd5hR66FPuN4Lif4Nfyp+1VNGlmm067tuFPqqnshLhn5ACuupNQlB9
l35XPsxd7jSAFJlrP1iO4AiOO/4QAIDU1S8bbINE1rR626Wpb4W8IqW47EipTD6BMBRGvqtu8LfP
RqRBlic85lkjEuPqbNu7w5hd68YAIO9NYdXNNYI/z3aR6Cxxdu1xUt9sknN0XW3y7hPfjJxx8Mf+
9BtNQ67eRiGQejQIdsRhXAv65JesiN4au466B5jf5TMfrHk7aCvMltdudUz1VUW1sgGne2GhCquM
kFR327Ur324RAFTHS9dx/oambK5Mf2Y8gljl8onuJVzEu3pL+xkGNyKM97rA+YaXyp8myM3F5MY7
maVU7ZmVZmz2my/y4qArr3eJYfCMd1xmzcdtwcbkR0qFGP5co0Mv7mgQJLXLhWXf+8Yesp0Cyn6d
6FsXZ0hYL9uFkTu/h/0s/uNEchlwB2mNez3wyyW21Y1ntAaUepF/udfsq+meLaSLztbSpM4xRwxD
uec8yRIJHLIP1T/qTkzbTpGlPl1knwIgxwNTWHFppqwv991gZcM+MHY2Phlg6+xvzeJoXa20uKGG
LTDU737pl3vLNd1jgSbrL14vWyatMcitZ+2PI7D0Nnt3q5duIzXo0yYeuK34f8NJ8CBtTIQP/rLW
16oTG7UsdTo8234V3bmLrOXOK23HS/wmLdcn+q/a141PpUhMl+W7ztPgxxZz3pfH0HxyNrT8fwue
yva0sFGrfYeC6G8tjf+CMGS4oKqNfiInG1/GaQifO7Qzv2tV09tJ84z9TrEKY5cx1faP7Q52ga0u
fzJk7zz5rOI/qSqbDAy87t7Woojkd8nW7R37JhBOAq3IIg7cnP0zzQoMOXVbcaElUJgbiN48bvDP
/xDZMrSlSGN2pCCzYczodc6SkeKQ9SgZTgTEbRAWiw5b2zsY6v76qyilnj1g4EiIkyxIqnAgaZcE
YqdvOVg2iCubyYuNa1UVLRaOfhulv/7JIt63m5w3241qhiLoylEfaTAtq2M298bsIn+pnuVKExRH
qnU/h2n5n8KhdPbHBZR1NJmdIg+G1Vvh+8+dzVS2U7Yuvbux1cN8l02C0u9lq9CSFMR3TV1rXgGs
/f3oeK0PzjxN9p+p4MCks0b8N87+4BxSTCNDUm0ewzVjYrCdbN9r7MQBRIx2vt0h0chQ08ODzBlT
ADyL/8a6dQODfT0O+zTysjDhiZOoX/Kl29P8PkAFg4k8BkUxzPuM4U8nhAu0wWHwmqm8q+exuOS6
UeaQWcreAQDOIPz5sK27rXOzdV+FRZVB3odbcAKzat+QEHqg22aq7ThFK0TozNQMl87cZkAwR+R4
SrIuESaClVWq0K4YzIcw2I+pyJ90NGdzwi+W27FtI4D2O5P9o6kHGoHJmkbUNmxcs1v9hZ5j5GnF
b7js8up2sskfIZF7fRyK3ksPCKPK+mER3dSeJupBD9nmpAD7PbOMjMb8ZRA8eG4arY+1idyc+PFF
nNzORjWekQ/+rIJ5vkvb0nlxteOafa4tuATUKjYblx7qxPP8vIo9PalLVJP1F0/kyZcn0M/MPvsi
NHWidC9fORkFPPxWMocCStEDAs/4l68ZNJs8w/DTpi2o5TQTPHSN1QzxesMvd15vFpNAE0ROUhdN
8DDaroixwy8nvlLQL8MMXxoghNnKBJsEQIAf11sxWDeiVBiWXFZIYhc85nbI6+OELoR7q7caZ5dt
nqle3EWpf40Y8ueKfpS92wB8J/0S8fe2VVmel9oaduNQmleWhWZI0mKDErWqsvphOtbyPKJ0G3bd
4JbHJarFd2FLqU700mgy3pqU9SO3tN6ldeoH+0g5uotdbkzmfzctH5wa5m1HkXt21qnPwWrT+G3d
Vanx5B1gYfCg3br6zwqjXsNI2ZwwoJ3WGKdVsT3UuZh1vJKIN++AEfl2PFKCLjRZe8c6WtZ9kJeM
ybnJbp3Ake4eq0zAr4li+jORaLiDtLd+LamwX1YTVndF3kRvvgPOxIDtr3uRptSImnXwfhVVxajY
NQj6UHuF8nGiufGrTpVwP6syXa3sUJekSZ6yzJut5ylDoZrUVW9atnbQ1kOgDQLIsC6KKVm5c+cj
4Asrl/a6ruBk5xjccYQ50yWzauQ0QSGHv46uQAXZar2kb3u4vGKSobqfm0jA0Dai/TR0c58D6MGc
+xGVUuy2vAEaUYm3M+gs7usy6FDU1EFxAXzv/puC1jmmViM+thK6BeS1y+vD6gTQWKFUqdzNE0DR
cbW86n3IEBYlld1VrwOYQh5LHyI61l3d+L8BooP7LhAFNZ8W70kMJ88f0dRQdIeCpIzxbGcsjWx+
wtt+ONy68hd1SDZtMqkszQWCqR6OM8rKeAibKT+is56Kc7oOen7QVp556IIdTJc+UUPfXpNBM/fL
+Ckrvf7J+wXTDc86dTR+NFc/TTGZMLaGYvqtV7cVh3wuSXtZtZU9q0r0RDFGgXZ3BBtM3mnSymiQ
WjW1uw4wbEJsbtRTFIS3NC5QyT0piNqJxcRJkQIWf0V8RtVOrZshAqFGK+Wosn6Us65/T6kv3r25
nIo4Y8RWCYLwYDiQcsdHq5ctoubDab0fSWUm8/MQrv9Fazb9Keyl/M9Vmdsjm2pYCrosne/qtJyb
Q0dF63IHmnHTDBVorB8RWHiJI4JenDLc1c++sULN3OoCLneTbfgknel+llHzZ/C0iKhZXu1x/i/n
xVgPorVCcbpJI+7J5pgT6vNqZIb8EBjJDPW3WJDYmdJUd5OXRsjFhfuctsK971rH+vC0Ze19Hxbe
NChWJ//2S0M2k57pz6wcRbG4KHpRgLKNl/kxi0quTerij7AdgtF8yUt/35QoFMK+DwwlflvzNY4V
8J0VTf4M7eKPnx7aNv/YLcvIPqTqcD9bgqS6bfvZAuPAcjZ+JM43ZEtRtamsM+sxKv5pMFyO0Hfu
I6L98BP9cicOA4TA79la3E+eAf8a2H3+pt0gJVM212CSTLQohjiFxz/asYd3d7TXZqcg+3ejUCAx
no6CpxVGdT9HDuobUuwwCIQ6VwilTeV8tnk5TI9dytYIbCM2TCjuZvay40cD7obeV7V16+9NcLRy
nPJNroEzv1tIKo9g5wvMpbtegi3r7ssguK0Htd/+bZcx/65IevgcRvDG2AkhuuO1aIcpUb3lWHEO
A3vIEeC8LnM3DQfXdrv1hEjV/yBLsYpDJF/JyIhIcDl39QGou2h2dV86JDBXU+Dwua0BV16djV/u
4iMEXe01HZLJrbdnFqThXgME3wfr7cjHHrub4UyRecl2l6kRLHzuSaqpVqe4R8kzyMTSvWr3mLUZ
B8MIf8XswnM2QTfGBbKxPDHTasV9p7M9n3LRJc0wDjyhbev/2F4XkCOumWPGimS8k9O43rB3J9yT
sfGX4D1Y8vDbkOXxot1l+sB0UTzeJBwmrr2mPxggswUq0nX+KgeFp0B3/NQq0SWps3F09VVwqjvE
DIsaUuaKiZFPlat3F5SRfuNg3ry4b0V6zAAlzhD4Bp4XtdSKSLNwSKJFqLJLrankqhIrWRKSs/Zb
IxkbYz32aLVuZc3RsfFvNAGqra6O/bxpv/zZDqcHMabqESNLyjlvhcM3oSFF84UMRQ8xTZlLmaT8
tIc1pSrVUqV1mCrp7HoZ1g8TotvoiPUClKFotf8SFTWgZoqfYIg1opj94NTk6peMDYQYV/zry9pj
0ejWiqmh87rpMqusb+JgywlTduqsWJOK2w6aXRTjCwBv+Td0kMlDa4HNj5Hd3E1dD5TA+fdYEfD3
ajUbR/+YrQCCJZzRvlNqfC3cqr3PiyZ9ipBEvFiI3njw7K4+TGgXr1ajoGissTyZztUkWIThVx/d
4Oo0XFAhNfNyKTyX427Nq/EkJW6GJGtu1TWmqoMTr6zx7rNpcL4pzeGpGjh3mn3uuQCSI7rzPeIM
cFInrNZzvxp5ZnjV9T7ktdNxZQXzP9/a0ECEvbBjaQ3Th+kzx02oxlD3Dus198+s9nYr/QNY+3IK
2olJnQ6RyklIY3D3MzP4f4EYre+IC8tLpqysZNIA85kExxJMnd1XTGtz1aNowValX0vlF8HeMi6F
1FNoZd9QKdmPT3/przxl4X5kK+GVkv3MqZCHLKS1cswX96lznL3ef+d+98tzz1/2ihSwfO/TtXpu
sQ9ZR62W8EtJ9thYI9VE/1nL/5YaG81hofXkazSr2k8QXQ9Oaxf5obAWcO5lI+ZolwWLdy4M504c
cSwl22ra0zC59rVvvWlIRL30J400TWGQbTN7pyQz9Fk32XzXLkre22hYXvMAN9zU18WAwXLJc7hu
Zb/PGolH59HsrE093Xv22r6im1EfeRXMT0p3wI3YrE7oNYKXHJr/F4LNiaaDqSJhZpjG6JI6nkyP
Lcx1j6K7tpFNSZvPNEccWrPuVGmTIBPWLu/7CG3jN6zLO0wVzi6v8mi30Gu931LaqCbXcIyOciof
oPasr2Iw+iYvH90HDna56wOvP2tygJ3ELGP107p59m+spdq7IeM4+xiIseGmAGIQ+hShXjwA1Fp3
wFJoXeDHLZcQhab/GLYMXLDObD/ab1GkESOvKch360ahPLsu0tHYgHS+MGaPGlFIhLhiIw5a3mUV
0xL02TTtsnDc/i0ZAg949dZPOjWGf2YnZBvmgzMPys7F1U4bRHCQIcAsHtNDFQeTaMuj1aMzvB8F
FCmSedhC11rgSMpgHAlk8ILwua/r3sPdgSfHHj3jn5RPRTZTQzE0y2FseWcxZQYmuOvndnvePM99
9sBBDhoRQL5fG/To8cqYdvNStCXoqefZFxaMjHaTfvTCl23uC+ePZqBM+Q0F7IuVlml5iCJ3fGFm
XS5yZSPHvQdq5bFeqUMhPAukpOHz9bfZvAYg0ghvsHuNiUot58tfowgJa2h99P+3unii4MGcbLYO
uBdHZa/cU9FbUdBIiddtbC2RJ0FV3oRHnLve+ICeCuwRDftU7OdOS0mlZFbIF2TLuX7aDLT5Qo7S
ghKm6E3H9Cfo5B2Svu752sRs5ic3T+vfObDjs6jtdlfXUftL9bab4LrI2hN7//zg2DL4sqtudu4D
4Y/5K+3H9ivwuAj39dazU09WFLhnmmcdLH+AZu3CDJCluXPnF+MYEnSez5gaTWfm1Y7xyzrLFldr
K35hDlTeNdi4fOr9YCoSslFWqbjP++k5zBDbkuxSXpdh6R4wPHDhpYiiudxy2e6BwLzhGf2CIKmz
RhEVXZzNWFRx0+HjlFfGXCaocjMsylEKsJk0wG1R3PL5q4T2ytbZpZNyp2Nd+VuBa3My1dGaWQRP
E8yEC69aoq7oW0dnicVEVyZbttXjAZFZi8WnbwjWd8ve5o137HPhh80zvz4I87gh347zxuYXSF2a
i4X25XtAe3eHoVRB/8+DyCVnsp1+Rq3Filkv26NuLH1njZH5KocChc8QpCupQmgxCmI0+E8QGrui
eJZYarzYXrrpiplsnQBCiGE7dhFOotgRHmZt5AXhN01zMBRBmw/34Sz/ryXBEJUEzcQ/jkZijqhn
IEIgHmyeZHKqV5o1ObJSCTXnNogPWba72FNrgUYPacUrZkMFEs182UL+8undh04j/iN6RZ0YUvur
Y80W7NHtLW4Ydu2Tb9kLt0XoTXvd4dE4VJmH31VwFaZ3eW6bA4IF2DVLus/akKlbQCoeirXiUXGc
bntETjbcc8Jm56aCNdmp1h6B/wfEsYndWeowL9N2BDJyDytw+WMoQZm9iSNHCVSb1z73jAUtNkM7
/1YT//CdXqR6wQtOTMy2lUF+yvl6XnCNykfdB7BqNVKeyxJE7YswpX4kxr1EPJf6fBsezeuvloIz
jqE8x12KjIv5j3uNoggMqqfQluGceEzXlwJm8E8LHPQk0cSi0WQgPGsqgW/JsuC5renzP4ICtQcn
C9wPr3Syt2hEbcP8y5edqyD/WHjiL0AKy+fME+Ds3HkekYtCf2FH4UnPgCsK90sG+XrnDhGYH/I6
VLv91MINANc5bzqVuPcrvyWMd5L3RqXF7wIX0zHaejidye2wZMKnQ9R2E/bOBP4++Ml1W6Nbncvo
0mWZdbwFFP9BncFoNrvyY7XZuOK87WB1eB6cL4sM24UTeR4/9dhFdyb3wquYivrUZkt6BWaOLmjE
gqd6impGFuxKJUj0YB262i9+j4Osr4PVpccKP9fPWN8kJQ2Y3V6UgO41XskGvYCNlkh7DRBQECz/
SXfgWaqaHCGMGW8Z4iXkTQ1Lc8A2XFUfvu+O+pe2R6Aj3ELq5IQETxYhMlxqWqQ37fyxDlAdVCqT
+xZ/zncA146cE+PVocF1wHtebU818ttHxTacsLLyareeG5C4EQXqG1cXioNhUGch7eYowwLtkK6z
z95GFncipT/7cEd1o2682/Bl4PFZCnIyYNFHZvd2pvVfq5BtjVTItq8BxqmjVWFu2DnzWpV//bAc
z1WWgo8YzvyYywgxYBJ42AQOCpjrba4XnOKyCt3YKxz8jQNe3ugOtGBzfjmSPGZOmo75EjCJndFt
N68/1r4q5xgvZT7vtT05EdRX76mPsvQMTHYYYmkT4Rq1BFEXFpaKFZNrQvho9RcNaioOslZK70KZ
T38sCFHxeANkOJyjXood2/xIHdM4L/KFlXX9ceZFw/ZxC0Y/vbGG5UTHAzB6iOMsLq0BC/JWFYU4
RVZe4HmNZK4edR0w+PuhJNVpG24S0ExMcj47flvapxF2+q7CTvHchn0ww4IPG4ezI+W/korWPi7g
BIK46sssPU2sxmDjaYh8m1YdZEMNNt4H5Ov+P6vKouJxE3UaUWoQeFxSEXrbGK13zyJE//DyUAR2
UON6Cc0XnQgKPblWGa4BVBHDYb4NBWgvDZ8xWQ2AWDMjnhfjWnB2YqslLup5Nt/cjPN8gQFw3sQa
sEGVKEEsVsi0pEFdRy+LbGw2UhYUbAar/xY2mHbhj3B3HpuGjIxe+wbr/lqxWfhzl+5lVWK026rF
rwE5Ihsxqiet9HedE/1jth47WsHqmdxU2nOyily/MB7myxHVq3fMVqrOdysQxZXTp1C4CURaHYrW
5nEz2QKsliGSzyFnypIkYV0OA97mNq8TkU2YlmSkynuIYxidBgW0iG0jw9O89Tew07mtLT2KhqS1
jdcnHoEB35YcKnnN12hTu34R43VFfPwYdr27HnsNoDn3KPU5G5e03rsdLrpkMgPa9IxcWlRO/NMP
QIPshpuLq74m5M/Cnla4jLPzEPK892uWFExFzh7YzbcTBB/Nt+lAnjvm+M8ZRejJRP74I+Xccbwg
3v3bY4kKn922q7/rdFo/sADU3dFfvXbdNb3qpscha3Av5UrsIlfoBzMavJF5yu5traUvsiQr6WM+
MZPAOHLQLSBNgJpnRtTW/2r6LvqH6wSOj0s64oOuhu5xknWZEG/cFvHCdcNxCyzhJ5oI7eAdlU5A
/0IbFn2rgDvG/OaaXHvyJRtPLf3H2OZ6xDfiOf4xw4ZUvGFZgGYv7lrOlMZ5QFSmhuyC2gIokO9g
WoL7FEi7TiT+558R7Ul6agnd/CWiPuxvKpahtvkm2wlLpUgn72d25+q1713QOr1t7X269TaTUZrN
grsvH60z/dNCYpkbq08i8mCtpqgqDxs+9qlhrK5g5tcyTP8sTa1lsHOVdA9R7a8P4TAr+w3Bb+j/
w9Tq6nSHgNQsL1ZZmeCbZJiZC4iNEKdtXAvLE4yeBUt8vWKkRO1Shf2BGIfIvkNHWBQHMMUMDnCx
bxqerWt/2GiFueJYd/pdm6f6zg5c7tVUut4vtRJ7EGP46HlMSEM8lgpUVbpVSd2CDQLuYtf/wPl6
e6UdyT2pC9X/uymif9UEbuZxAVGNprj2EYo7C3Skkw0R6ahRM7VlIrVpndPgr4vYORZqXPrSJJqz
tuYM99ne1nDPJTc3btLbfhnsHQhI9dzc1NxVgnN+su9Xom7/ogNX7a5CKy0fcWJKtWvxP+a4aaop
/xUhbO45c1Ng4Fz6KOsomApCAhEwh+/w0/KzIrQrF66M7iGaV7c+tAXuxHgYZr6gCMP7myGgBTdS
wTfdgZVfjGEUgoPFPnSqS8spfhX0PpYv0Vg6/WMF7ovEhf/xKLxhufihBajiZXnVAp0wLCdIXObH
lASD8D8zKUaBuUEB0heyjuC2yxBoATHAHT9/YxGJJNrVanHaO4Evc6Xgt9LfwdISztBRCNsfc+5Z
yER0Jvq+LXnZIKTYq9sYuJTFsS/Haj/XuD1fRqtz5Qm/OvqneKub0L9dosZZsr3ljbr7Yt4ETI1r
5Gusv2HrATe2Tlbp3yWGIn0BLwLzXYUMy0uPrmbGZeLp+Tfq2Y3GI8Fut1NINoaE+2mZn7Kti9gT
YAK7twnZxS/HaVW4n3RZLMcp6OZr4LtpuyeSoHNVEkIKDfeOLVDYQL0V7PoOOtF9j9kT0rfT3hMJ
FOsZxXaHuhXX+p3bKnQUw9r1R1tuzisH8VB/2KSnzMTHA3WdhY/O6UwSRF0y9YhV3K/s6h3vb5UN
nxFCnNPIBZuemknkmHfH0WofORk0Ejptu335vFo+i1TvzWcRtmN7yRvMVN8AdH742QZDmwNbqPar
gU6noE/rqXxu8GdC9bThlh1V0NpUjNb2DNhHQFy4fPBWT8JPiPjFqjESEDJ+52Q+mS9VjKhkY7fp
i+Y9b0DYn8AwV/uQu4SAo1UOOotJzR/kES5LQJv4wmicV7YzS/XLCR21ObsgxBJ9riOIjOeyKhz9
tRgfxsPnOm/uXMgo8ZdtaPFHMNgWsRKXRzVlAeEuTeOv6KJvm0diUqLH1qToQT8eex4A/1S3xiNB
Bv3o8OMD9QQpTBbH6m17KYV3svGndF+St0Tfl0QX+PBCkDIfpFm5oPOu1KT4NFUl6jpWvjEEtGTN
pJ66ELftGWQxqB/HdQmkQ78AWtwCwcxHmyOBJmc92KpzGkmocliy6EdhxQsvBmUVwStWPxrvs4Ob
u+2Q8+b7BKj3fXRYsj5M72bfGQnsgCjJL9Y46vx7Qx/grnzbjPAfGebpGvEB4rn6dSSurHwTg+fK
PyXpEV4aFynH45ubNSEx+1VFqQ1Upw47Yc6EMbirPpVeMQ0l2F4lA2vfm1A56a8iL42Dw85RTfdA
6Aw+j9uzM5pjRvRuLsoYGYzJ9zKKyuy09kRmyd3S4VeOJdsVqu2h7f1D5dTblnRD7nfcd3UgbRsP
/7JGb8Ps5h/rlonyPhoZ40njYGbujmruecJnQB99Lhu9WETwNkv6etNmOXviH/Ls1/84OrMlSXEk
in4RZmIT4jX2iNyXyqzKF6yWbBA7CBDw9XOYp7aZrq7KigDJ/fq9x4PcZb5wSPqgRn0QIhiimxeN
xLl3PTaA4UePRWm4MJFHNU9s4wSfwo5YMNLFxR/fD15cHWdGlMMbjuuofmm7fvDvcIyFtKZJtRSn
zPGUfuEzWZ+JsAX6mBBeXE45s7zXcIlCvddVQcQSpIMP5qQ3lMRuyZiO2X+cXlokXXtKwqhAaQ7n
+FLNzoApBcySS4atHarPyPKDUwzWwo2vTDXS7GxUbBO88Ahjj7JElXrsfdhPD54plvIi8B+tT1Zn
TdMf3DBq0qMuIV9ctNQJf/Vpjqf2Gddb3vKYu9v0elrWNdkFKKr8D1zKJuCwdvpwKc51FJCfB19Q
MSBCW2EcyXkduvosh9AYxSUoaYiPpsaaxD+GhkX25Mt6rx0udmzj4iGMWysxOVV9H+0nI/V6P9UJ
C5nQlAWzVFbVo00xmsZ8Gi0+Olvdz+s5LVT63a7kRkkQT0n00LcVc6Ja48PjqepwPC2xS9lMgP+N
xEgf7TynwajPVG5+tnWArwVIzfoQdfjR2eEY2eaUjLN4Eow712NM4IR6qfef6r7wl6uoIjLl8+hp
Zlv+xGTRdWLx24O+gptA+7XaLWht+VFXHalNKZGZm3BIf7AbywNQKftXB9bZb5dai1MnF5hoo7Ho
jnU/cT0uJRctyKiFEVveDdnZb7zABfEiUO+AHejiMRnBh5/cJqCNc4csPQVRmb8x4sEXHcas1CHK
NpWf+VKPWF8ssskuG3s6I9NtTC/uQu8vXfl4b5IIDMIyu4i5UdnGH2mNW3QfZzPO0XWd2fQzZmn7
2oUxrsMYjBblZWURxTrZVy6Xa5IddUbKAlYpjiuS9MT/8on5+8ZXW/dl0Tu/O6fEmGWDxvmt5nXU
N5eJygr+XBPdIHYGzX2CIoatDZrDsjXNNq4FSfiFIUgQ681kwMQk2eVgRX8AmiLfW4vcnS6p04pL
ifb0tp2Ld4tpuQFTgV3zlZFQc5VlSodIxUBELQ7DwN0lTPZ/MAuvHtl9mBYsMLZtj4LelqCZeo//
GkzmAW9W+BhpgUCFuZajr87CXTmN6VUPzfo4FzgadxZDT4yls0pSkpWzMM1v6RSDaHkzxDA/mHCI
RuZ2o4mPDNkyc7Y5t2B5tmSC45b0uotyVYAz6eNrGK5Kt9SXtU5exOJ1etiPC5b200orUs7MWYdl
YK2aKMRJ9aGxv5JOpv7NMICdTlk825jCZ5z0bYgr8m8FejQjyar+BjLlYyMgVHafZHP0K14b5w9F
GZ/JxB1SHpaOSCSz9K1i1tajaEqSmcZjWSHS8YAZpz8HEiv4rfQdpX+0cxczR1M1Qa3OGTN7JQzM
M5HBorpmlqIWSxt+iF0gcvMTPZGiOlipci+aRfU5plOzuAd6EW4VC62ieVybJvWqV0wp5NIm0Ym0
3FercFV1KbJ69mAPYzhhToaLKPvZLfOYPSRym8IeC9PEDJmUi8xMWASXdFbQ0wWknWiMkSLsxfdJ
8vovqEjj+rFGrAbCPRMmtTwQfqmWC/asvjiFUadc1OaxIUMbWe32r1NBJqNcPCo0yxjjscUqVBym
Jo00NLAJX1m3CGwROGHp1kKbMs/Duke1RF7Azp+YnEKSywHmsV3UQszb6XSV453GtfmBaTwzj804
2/kUl6qyb5bW977O09Xsoy4niaHBGsW7wps6cwfahzBdlQg1nCM5OOYzDTo+Ajy0gY/B2PdDc8v8
kYDENFQr5TNvMRagwmnnLztjErlLOu0tx4znsX5XJTXaUePLIdAQOMFPUhx8cNFal3jmpIuDr4oH
0fwa5lzeG+np6Vw71ujzMKLHP3H0GDHv16FcCM5iX6hwFAexPLnaS3DDizH9twyJ1Fd+tQ0OzgiL
454Hp2kZu2aNdw4A9A2/DNaM/xyFMsu0fyEjn1B+/1p7wFXYa6LavehuKdYfIm+WdT8NjgyJw2RO
EnM/Bc3XbNN2uhHDWcRtxWn5AVZKZ3sTI0JcSsLCCuqR0//y03H8idpJz9FXTlgTT83b8rR6zTSf
l7JrSepM8Vtfu4zzRjS0HGoWE1poSVn3yYA1+G9VmEj3Rk4rQcRu2lKcHqOPJZHLr8paiC8offjb
sk16i4qgVgdvTYOaLKpW+jc6nvci5ywa7jcNyqDKNz1ecgjD65Vwpn8m0+t8E7Nzrx2gU/sAPIKw
t2kwhxpvRWrEJ4SemRdYqnN/rJpTwFT+ZvIUd3VYprZ+TIamqambSpJdcVRHXKqsK133uKSpT8fe
oJSg4UrIV3TTG6aHQ/ABnZXcJMojX05Mntxeebe98FfS4JfYRYmPQQ11iSutp3v8aeiISGagLqa7
daipbLu54l9y3+bTPm2b9pEkcvPhOuHyVjvS/cqd0PsbhWht347U8XTN6d/J/REXL+yfxJaUI80A
5Ou8gVf0gTxhjKe2dGndlh6XzqVw0L13Givuec7Q9dDY7F24OtWTdiICpLNQhX/2gI7hZ2EzEVbT
UAQJivHAvRdAWbqOVZCKY1548pP0NYxOBovyy010FZ8yRgXejkaVgzCn5n9Hm5wuYb7q70Xp5iUC
O/QAoXT5z8mpi3YyRXzcT1sAbpelARQCbygSwJAgXx7UGq6vbtc5337mzOuejeLxS4qr8YccS458
5uPpsU+l9zdjurzu+Km36Sj0h/uVsTUdCLcgZa/OL62XGdAHXXoUhc/F2K6peYm9xH/qyaLcadKB
aId5yZRXt4NXHSRQzedNo8W44gUCSWtgTh7PeCP9FPnGqXEMgoVKyw/J+z1ckb8YAQ+wf/BV5Oqx
kZLutjChuhZNg7k/r8XrSKxqOQJG3EoZUrt6X1cJDAcXiCUAFPvTGvYs4BqBcobNMpMzT1OZ/fB9
N58Jvmg0uDITBNrrNPwRtNAedkGbip9+14zeCeveMu5AB+PmBVQXHrpu7PRucBkftn2bPGn+i2My
17in+X09Hr4wjpGeuWa/gt4UHxmmUYb1azhTlPRKgLeZe8iRl0bnUXCgKmz6u2RM+fEkVB91ktVo
na1UQCis8WW/NTFDeZTY4pVPk3BLGzv+DyBC0yENKmwYJpOF969ptqH8ClbwBDwxx8gTbblGH+jA
K7wGehBIhYvvQMgt45NAlYcus/LpfLAU0rCwIW0rhXc2LB+x/RDkh5/lDU80Vro4D0tR5CjsdCGP
hELmkOO4aV/FABJqbyDB3tt8ib3jGrET5agHXwjOZHwA6PTbuV96fdWeAtv19XM+wEu9gU5MR1QR
rhSMPIraXfiLLg+Txn11w+yCKirXCDKrorlMYsiaJxLm6h0PlvAx3TQ2vZgVY9CuqGBMUMdij9t3
vjCPFS5LaGroKP6enzWx/xBfo/lcd+wYiujMncSdznYKmIjvUlm1//cDMn1Tu4AxrvvbGSkpjmER
2eGyMP4lzzJ5lTxhWA7f8G6H2clqyH4n5Jy0o5M0uC4/evJD83SuVNfTqknP/29kk8NLKGXSHDC2
qew2WZUOr06e5ldpQ0ZsDKrtH49XNt51OHxfVuXlDz2E5H/863o59O7mZ+swHvAwTCQCdwSHi/IZ
N6FO3pmPEfPlt3TKFwsFJDrjT7XRkR4nx5mY+xLk4VziIEhKY87JALHoAP3G+QMImPiUWyv7FQLW
FCuzrKVOn0RWkcqeiDh81QHNBl+YJjRuhzki7a/wVHC6YJ/Do0/tKwvc4eiPA+ZMWCBNepg2giKW
zBp3UmCysL6OABQwvuGZCA8Add3oh6pDhkM4W35IwMKnlKBneiSsTbS7SYgsnEE7kgwoE+5c6q74
OSI/AYYWlZIC1rXepYTCOZ7jAnjTVpXwLRWou49e0eGNWCSbTakzk+hWYYv0r1Kl9NN1Y3Rzq8aI
bGaaJFwpu0J7Eg7QWHYln3Evll9g9eILHJcFWByvLKn1QQCuasgVkPZoyuyhR51BiDVKuvd67RBW
xYB7hNkUITfMmyHjgy5q0ZgciADLLloqZPUEK9n7jNxwVkNaC2y8ZP+OiUyH9wio0N70SdeCAS75
CuMqDj8yz+R/qpWBnW1Uqc5FTp5mF8qgeutGXb43gbHj37Ra/O43Li+6sJ7wndlxPW1ZncTMw3kl
3N08KaTP5h5u53jfM687kp6qorPtos2/MHitB9m3li+I3CUjoyonCo9Tgb29I7+k2RfTmHxatapr
t25WhA5k0YmZla8uRWpDJp1ev/Zv0HVTdSLB3eUwTiusU2yjXPUuGBfzbPDKcQvw4VA48ISdw9kS
kK9bRvIMvT1GNmMm+t/dagmB4J7CDACjx9/jukTvGPt8+TuvBNuvHfZohmHAKM/ove2zMtrW95vG
Pu+VJqG9J14cqqdcwfY9RWggwymZWvdDukt+zj2/ce/xCylk/6qiPJ6FNsUJ8woLS9wQBfkv1gdK
YpIr8pl+uNzSFyKvb6pVFrm6dogmP2diGc/SF4gKjV8V+ojEVTt3M5bxOxe9+XkxdVj/M7a28UGK
MK1/OZklh6LGIrxClOUZr6ehrs8hkUh9D7eNCQ1coearyxJxxamEfYWBZeHvW6dxu9NiXOxBCr9i
cWDQjO1x9cb2ITWb9zHTpuufA1swnSfhF5P/a1T2noZI+OQWcI8dF/yBwZUTPvhPdZ7EA0scBOoy
GzWxw9M54eFnSyKWjLk4oxaDrNilmZ9+YAzNp3NMnGfLkUa1uVRh2naw/3zZy38eBRcc0Kp338kQ
BO9YJKi8aONS/zF0IHDtmYgQ1o1bonp3kxnNdMr1it2tiYzIr60OHEZ3fk4wIOVpn4jTLIFDLiul
ZZqN55aP0iZyPZVtnstDb7farHeb/KLDrPyH6IviNAKYx3DE5mF8mX7sfdZrjNNxorJ/skW4TWLH
QPzwxECOI5kSMLpNnqQPQYzE8mcEXhWfmZBTqo4FXoNbA4/gDogME6tI1v14afxVwTYMRU6sa5kp
4U/dyvYIWJkeQISgjRl89zk1z46IHYuX8BSYrD5hu+vKPSQHgBizyIbfLWF69QS+TA5P+ObEkWkH
HZuEho6e3M310ZI0JYPYldFdLAvNRQIhk+BTQWezrV3xXpYiSty71BYI5pASt6gMzaAkjDbIzR9d
weCRS6axEQ8RiWjT2G9I2MF7Jz2SF0UakNvOOKJ/6jDg+C7bdq0PxZhw5RGjwyqLVTGdDktOYKVB
ul93durK4ZprCID7Im/RXhIv1IxHWqH6k8OEhi+6mstr6q8Y4kClLrAFi4jN9EkN5DMZYCHvE58b
BeBURYnlNWnxFRG1zHcpJvlngeSJG5R41x4QAFmQzlCA75vSHc9JUHjPEwOzas+twUFMwGUzyiY4
Evh4DK71Op6nl5Z0BS6IEbTDToJqTvH/AS48qgU21o523qkgCAzRK/oMJYTtwvLITY+BxmMfxadL
PMTZFW2i/m1XpNgFwSSfoefIeyLAxL+iGmwNLsXNFopPFAd2fi6iBnMz9VPgH40UNAVS1FgSuIjK
5iTmYcqOQiRQmZl/Zv2pSrv0yaIbvKRtYt91tFKcBtPYPlqvVw/a5XTAHZgCTPC9DYiBisouBjzf
+tGbAOqdgFt6v1U6AQfXnZO+VS0mE4prj99owZEkH8KV0e7C5PWItzcpL5yfRfsovVX9SIvK/xX0
OMmACS6bhkajd+lyBkCgf+eIhEif8oFYS2pmb8tpeExcJ0eoArF9RSoK22PiMjDCSGRjUs4BKQXq
P5/YGafQA19a+UsbDz8N+T2leM0n74Ejg3gZpHVcNWHDtxDgwKn2hLK2oFVWJ0divtsgp93AMBbc
5YxaOWefyxSFBFYNB8Rezy0OYypnKiXGs4aBbK3zfUFq6tr4JedgmI64GyoiYt8S9FB8HHOfI3oM
1/hNN0P2WgHU+4wBRvs73UebLWCN9M9x3WAO3tDza1Wv6j9igqLAfxt/qCIibSB6ea+YEn0laxD7
h00Q6vdNBFJ3F3ZMYTu8QG9U+bI96hqc/4FWNntJxizGCNaaxnsDte7oC7wbjGvgiumUU+kEFy00
ZAGm9OU/CBAryBhGQ1/CxNg+TKX0W0Ps/ati/0p3UZixEaURkcyhCHOsCo1Eq9rJaBxwYlXM9TVL
xGLEbNWnDOlCPMpOhdGNXBdvuVnGkuCQ9jFhpACoO7o4rodiXTjlKoDmXNBdGFZnuZjstenL+Qml
auJIBNSENo05eJwlMwhFiZQT6wK+hgtxSwUmfWPmY4Du7R9lysD0sK2D+0VxwdnOMIMYcMOx/GI9
3KIYHvlpuhTTUMWd0+wR6XlOOqxCX0680E5ox2JDI2+iMfwtzd+07+sUCFbgXQANIwQmTJTZHBEO
RXtc2mb525kYi6CGnYlpXbCSWqMU0KTFXX+ne0V/qEpn+AV4lge8CB2AcWG22dOxdJMjo/khLYFl
8Z+3SrlywgXt52jQvPg5EScPzFUYiHRDL34kRZD/8UhbNzvr6txlYZGVt5TI7HpWPG0EYp0Wwvxc
4EgSNCIdMqp26vPsWxyNeInhm7AqbcputplNtBvzIchOmcH/djRuHRc7Zr1T+YD7HZNkv+Lvungw
jO2t7kxhTqmpLNHhVYrlGniCWA9uGiQS/nJBjzkUZJMZwIh/JXri7yKGhuNxiCcEdMJT3RX2JhbC
ZpDrXZdS5Zxoumzyox0WoFVq3ZRANxQ96qaZQnudLecDDSc/I0W0uqocm8Cha+hgED6cFnhHum27
iVjkcxWZouQbAFfC5MGaibtQzVLfN9HoL6eppVJaqBnzO0wc/cLrmWv4/7QGIdYR7DfFvTfrov7Q
fAv6KWAS17+0skC6hLCqvH2aUq7RqYSt7O5kGEfTiJwJpfMaBLBfb5wzdfbMazD3nO7Uhnu4SH38
FOQlzgasnkZc2PXb6n4P1k8C+Uks3yZNIeT3gnH3N2vfJMvGSMlp9ON25A8AbpJl9qIGtx7FYRTV
sA6XAMRoxFmTbSSSJIkmWsGepROPDVtXFrTH2BYH5TPVH48VRqK+u2fhVJG82oWH9Wl0DexjncXI
wLhAufyvQ85Y5TGF+S7vLLK0cwSqRHtDLVL059GFndcAL7a2Tm9FwCsYoIrghT4Jd+wIxRJGZPR+
o1jCA7X3JPlfokg509j+klrc5T8r/HkpUZNeeBdwPV1fHQSrDpp/YhXoBx7HZPGz82pm0EdMcYq/
OwD03nsMq4GUqVxxZu2rsBpXLtYZhM6J9slz8CyOHXnBkU+O0GeM1Qo/DwwlntUAwzLFwzTx9UM9
imk/8HoAxcevuWFeZOpW4t4znmZ+0M91Fu0GwFHJn0Jt/zx4fqFq0hszEVT8PkVbhV/CgTnDhgj4
+YdJasYAuph4juFOef5D107Af9NidNydl6M+44KUsCrvkrkI1X2EKx0WfTMEQEmsDCIWxQxlHn7B
5oo3QyZeNwLE/oKNjTBjW1/7mi9gM3g0XsKXRCzpOumwbR9MtXXmqh3pcZdC1ID/3CiT0weg2al6
tky3i/9SdBZElWUu1qegAz18WVoP8zWDO089EKjnHBE1EK2XdIAV9wzIqsLmKvo6eDAQzp3rhPkA
WjG8/OBNBp27PKdegNwmIOEUGKq7od0F+NO6SwIPCkmZKPl8Sqfcz96bKpX1lxLtEmTHonMpUuER
4hbB9xTfe1kDk2ASwKcimoJ+z8O6tNc5YgvEbnGiKTtYl0WFcB6C9t/Ia7rH/WKnn9ydwJLiTA0V
8IaZTnUH3ZDQkoYDnVzHGkUODV35yz/s5CIbD0hAnYBitZm6h7WR1bkng5sy1q7t6+jj6N9rXxQ/
EPEpMFgHRoAkkR5OZZALJaL0INWB2ZDT/CMnHE7vKBk+kgn2J+ZMRRIuLPUN+dLFn0FWcvxtJr8B
h8yq0KE6e6u7DmC2PF89MU5zKSs9W0wfVV63xSfyiEP2Pnewoxwljg6yC6NKZXPz5nBYSUSjqCCG
j4TBby2qc3GyESGdDMKaPQQ5gL6fLIQYkssEYpI2tFL0skDE+q47dVEKmJ7gbkofjmWcKR/ycUZN
sVAkkqGiYKmLZrxTdPVLwgtuQPFQlcU1a3gVIB8DwdBiQJgO3TL63jmZJ9SnRXup/VwI74IFTHWX
/iXzlac3EqNErVSQMJABg0otAjWeyArAhvSBcdHmQKRZHg4NBJSKm7Rg4ceOdJc/X2E6hs6HV2tc
7po+3h/2Kk0YbTDHY2KRjYK7CmNmTzGC7QLsp6f6GMxZ5C4vhlQ4E0On4XLyWCDXfIvcGcMbh1r3
5GyJNqE3akdfbAU82FjCdJVbi4CJtCiK9BVWQFt/s/kGx+LCJFO80O1itwyiec5PmA6m4LYwwq/J
hW3TbDQA2ggORXUGIjYUKX3ZokJO7UZeK95fwtOB7/7RlRDiMZ1GZxfpuBp+LhAU2I9F5iH3eSRh
o3/juzPJjZpqaR69xmL1OS09zhMe3IZP9BVGmBc+0adkpwZs43RBNOAb3+MDxjYwummjXgyftop2
PkXpwOjWx90QzGs6wyWcNCpJF9PT7jqfGvuuLeJ5PLSlkEt9RIcelgMbjVCqUFzm9lmP1VqZezYr
yPFF22qKyz1Tbsgau7lNGZ+IcJzhxa6kJrK3ESWo/VeZBFcceAmR9M+sdNgYfnguIZ46itEXESCu
XRhuyBSpBj8J9Ucz1/eUa/rHNVg5SzyQmstlzFvS20KGw3MAtFDcGZr/nmS36ruHhsT9n3GAC3NN
aVX6P2btffXZeGzsPCgQueZumfBwvrijo2qQGsH6TjTdd49WdYt7qzJgAj89t03mp2wESXLqCR4I
g8HJ4zBdmmXoLyPQIBfsxkCOI0lGUzyohdrhjj2mhGC60bT6yzqtU3xKtTjOf1avVMMMLjkKPAhF
4U72eaAGfJsMgI9riC3+yn23ZVlyU3yDZgKikK/i6LHmqHnrvHVaH4Fd6wrvRK1iH48R2bDyAkqK
3w3akvnqwH8z8Clz9FYT0W7Sf4gyMEdU8gQocYb8/RCkSzee7BCGb1TVkN+Ex0+4V7wa3l6uKDF7
L8WqfrCgcPSLrJHUflIolhtYy2+7k0Dg8QF1ZvRPgFPa5QzYCY8cDXaAF3+if553ce7jniqKPqbn
EaZzEEDmhlg19D4/5OXPl7dK5JXzFDhTo+4DF2GM459tBvmOcq4ef+DtKhCnN0gsFgasHkSNluhF
50lk74gueA8kuICBQF7xSKugI3FOpSKf8KJJkY7BO1aaaDgvrgKXG7C2jkpz0l38JFVA2ghFJbLv
OfMyub1CvtxB/k+2AUC8/AnidKLnbSKO5gJGbH+0kweVJGAAFdMUIO6eerLHK1n07WbYfPrOCUwe
K1oOvL3l8ib5zwhYcXKsN8cbiSIY9oA7v1PHKxgJW2bFlxUbJ5oK8f3xkDSLVr9kyqTu5IJ8CU9z
wrTtoGTcb3OkuNV3BvBJ9KcJcggS9KDsabqR/gsw71m45s6R+LB7cNpw6E6tIfYMnQdY+bXqEtSz
AFrTuLMY7j67uGtYYsbWmqPE3Fxzd/u6/Z1Y1rwsuA7x3/MYEZycA8RJbUuMOAOkqAMtVuWBQQQi
fEaGmdszawA40diQ5vj3PK8cwmndyeBBTi1TtYRku7g1EcO6cXYSdilNrppJzKbaefRUhS0JSlM8
nIkwQZwOTNSZF6WxMN2N4+BmFAyx+4euoHC/lVs07qclD8ueOFGC+qwWLEDHqioQkkSN3+teWwsI
LfGpZh5klaOZcbnPghyPDz8PBraLd7NZ8ujQSb8bbjiQm7+mgoLEGDFtFkxqHodNuxYZqSFPhCFY
MkjmLERadfAYAqxbr+QDlH5g8FJ0B4XfAc+vXAkhECwX+uKCFSvPNBwkNemQZ9f5ZGwxlF8COKW8
WkZFjKMEeuqP1nGxiKez6ecn+APhm2lrK48Ia3P1nkAJZmZQtVwhZpqoG2WQxlgpysaQtKkRAz/U
mnkhEZ8orZsrQlK53CRFr71yzubdM30HDXs64PJLSHNFb2xOogXHlgWRIkEbPXQiZxSjinTxf4/h
UNUXVc85TWy0YXwXQb2jaKYFg0VlaUxNTDTrwAS99C4QnYvsgUx8Yl7GaWB/9xHxjVt0KVtmFePK
mJLv0sEhUGFilRemteX4SzqM0v55i+I5Z5jYsIWnxgwIRV/bsT5xsxPzIY7QxPxpBIXOY8X/8y3h
t0SXZVS8qImMwQkzwqaT43YlHhVU7PC5eMqHxNB10Rr8HUaXYEDa9oC/miUeWNjWrTwyEWvZH3BJ
LeJlAGn+hdfRmKPpFyoQtjxhENot/mjdQ4l/SmGZWWc8sc2aPzXuRIe2+JZo78hwruJtUO4fjMWb
ca+BY0lBXUm33RvHT54YFQomrdCA+7NarD8/MkSQ4jLilxkPxUw28iGoO1GesbOLJ+ZGaXiX5S2l
rqah/GfnzfTKae2PP4vV5OoJJiwyO2oO0XmBx6qmsjdcOtU45vqPTrrx3sqGCEqfmzW6K9zNiQd+
hRJQqgrAXuE220aYZkAPx82iE1BqW9SO3YfIJZqFWebY/L+9DjIG5nvrBMH7KCW/BFKp+ZHmeeq8
daHHrUeMXCIK41Jr72d3mNubnno20MHnEo3DvLfc7h89o4kDfSl90GAodsaIo8Duwmmeq1jtqX2T
AZOmNb997DERjVjOJVv6pfcz5vInqc1uqk+Ke3A+YzJBSVRpS8opEjYGlDQQNRpztmvsOMtYmexj
gx+eqXjISlFP+fLoTQFUaPZd0uz2lEjjA9semIulDT4poD+Jnb48Pxm2V2Q2wzv7fErxlktiIJ9F
O0QDqxqZgbPUJ3EYFSAkxsUTuYUNRD2n5cMKhv0cN0km72IvpnqffOYwb3UrQ5/qfWBsy2vLg4Ms
h/IKw9JlvSfianJnqHjXWyNz+U24BkKn7MNc3WE6zb4T4n7ZKSgiV7C1p+Yp6fJeBFcysm74slTQ
xj4LfuzpsZxmr7nNibd2n4JMm2K/ETTZvQalG7IzQjInNEPJ5jLmxovDVUhYQx+MIHsJywpxDWEL
C9cbwxnFSxfW5froUeiHZzN6GIs8LOYYxRDu8PNLaAxVVcbqQ3Sr003HxiSyfmJ9Vu/+m3xbrw/T
kIU+lKV2ZG8TTd/w7a4z5LsRS7D/iFpa01UXNqiwcTPxBvQwdiNFfxN28/Jk9LIFMmD+s65nFl31
CGIfBWmJGuj1nJvh8hXMbK49Khik5aljw6fayXqKxIUO199WAIQag9YQwBCPdBr8x6RPBixABhgJ
BBVyGQ2QC6f2J54YQShDzOF8SSNp36uaoCHkR88zFIaVPvnUIsWZBOwmOSGv/mbsFQ5PBZ2rs6cQ
5BiCU+p5525hFLMJPWjbis0c/0drk4ZQgdf/TB2cDNkeC0Qi7rSpp+la40Ecn6vJCcs7tl0h5Qg3
7dCYtPTC+GGrVtMHDhMSt2kPWOqic5YAXJpqKoDOton7FgBSHFi+2+J3PUBJmptHHJNriQt5jYM3
7U22vBItxa2K3u8blkcJ4UpSnFOWR3+LACf/jauQwQ0JKfktVGu/NbT98rFlh0BwZHlE/ibxbmbv
qOBNcUrLIMmeFBs3Gupgaqbgw0g2FL0VzG/+jK7rm4IxY+U6x4SOHShCLVL95Mqe80Ibsa0JyIWM
HwSTfr4t/rDhxWKwmv9Ig5DF25GwEfa1SajY9oq9NO5JsUqkfaURIpOLPUgPCjuz7wKF8BEm/pt8
JlYoyy57XFrAUTMTujhXrwuSPuhyn/O2MNiU0p5Vy3qHl5ABEINx4E5e7GYQPCK6p1cChllzIUhD
FHaYw6n9taB2KhxWJMPWg7H5IO6ENDDZ8bkgMoD63I5ydyuIdZRN44FvYWGKgI82eq0cd7tVR9+f
boRKOSqsXwTZxc+h2r6JpZUgXBvAjdCcoa39E5ZSgonBClkvIKleHm1aWfctXiQCYIC3Knzyq4Cz
y2I2jk55OaPBCr9DWCqTUQlCk8WCnmm8JLwxLSE/EeBHYGnl0o/pUy8lRzIAryU6o7lXLpdkaKrs
aGVK/d4FEaLM4BODPsArEuJQSbNd5wqQZndwF/a67JiDA+DbZe1EbIZLOl+fYOkGs7MfXRYZPFYS
D0575vdewnuczMv6usmRPFdVxI6AcWohhSM4qSXbEU/g7pFFOtvLwvDT3PdOWLkvXrjIHMRAGjFa
ko0Ae8/6veF5hAdT3nuTKpi5EdiXuGQ4WIimmTyab/xZUXxTcZF0t4FYy6sPid85+7pITiizgAUD
Pr34WyxuWx8E6prF0zLJe1aVkF8xYqvI5spBoWwHfNDl7E/dbcwaDhPm5/kDOsJGUfO6EU0f3HQh
jxILyma877CrY8VEp2jaDefrsSQL00SUM/BotIZsbgfX5M8UkeRhdTXZnJuWiFhw0m0wVgeQCBkO
JNm2w9eo4qB1j50e6+MyJdS2eDghi8OUT5viUGTVnH42vTc4LzmkPP9COg4lV1hC/weN65dkZgFd
lmGdz/XtjXk5Xe3cjvgSNXSDr5HMfMef/z+SzmM7bl0Lol/EtUCQYJh2TsrBkiZcli0zBxDMX/82
75u+YFvqJnFwqmoXoj1Lz2VxQueQw+DCicyrj9TjHA5lvR/pViJuZoW5eOlHP+y/RJ17j30AGOCF
OdJN7n3sxZN9qkr04Afmmt58tJq96SkP8CbipmM02k6ghaTeFW22ghXEOGd3CxeNGRwGd4FTMgTc
NkdngERtqLGiTzIrSAa7ZDNZgXjA0eMSqv038FJTH3vBN/5YolnOz5wq+HEwt7XqLi1KkmBDCUBO
z/U4UwwTF8iraU+WDI9nuATXyCVQdhz5sdMzyiOp2jEY2Q4giCfOJ0+tip4QolxC8OTvzIuuQ4jE
qe2in1v55CjuqU0w34slctKXeH1572ExBPld5IKavKyUaFwTgQ8MHMJzpo6yg7BGVcASuI+UWMqv
MI3q5rWmk9s59L30w8doIsm64ZafdHzmCIqHuIQ88NT2xKmpo81Z1Ab5YP9GRMZ+SvIJO90Il6I4
B5Nx0jvcsASec9cdvddhikb3oZDYZu12sJZjqCeOcKFNf63sCdcaW1vWzpObMaKT6Sw7IN3OQNWF
LyEjOzTl4lynvzHAeiFrMCtUXf3X6TK1bJCGgVZdPEINumquDbuUhlHII0MwkQJ1JMbvHePvUONE
LPHpbDW/+XYb80nB5elIrcD7xYQkoTMpqHOk9yP5Z7Ct2n3kdQFqVsArTffaN0rvcUwYuQfF17TX
IPPIkjKXcfBSr0fz1MbAaKFDOKGA/mimFeyc16qgo2PM+BgQJ/uAQqZSFwepVZT+KVu2bKMPI+Xi
8aJ+ALbD16dfu4pelaLMFOA2yuF4FnQrME3Qh958eKzzxh/6ZVCK2hYX1b4VPd8EhgYr7imyNEhg
Ll2x6TPmDC99Z7dX88UaezhVGZ6q5EM0QDkgMTLQ+QZb8RpDmdETe2BDLxWnrmKnI4ESE9xUzVPf
SV5UHAQ1Ryit58sc84k0cMf3HlbVOj2OLMYwPyyT39Z3dm/34b2mOyO6gw4IFy0lYIspxh9asfch
55fQxPPMe4QqM6sjSjZM/RLSBtq/qgWAp0z7MMxYqf9377EkMe2glgx0QHYdwYLbGvuyfHd79Afn
l84tGNaNgyop7ZIt2j7KcchDh/IDDsIZq5ykncPW/UuJ+T59NTnweyg6bFsfAC0gr2zWzDwGYERl
uRtcbwKOhg3ll9PzADP85P4DXQ2ZfUTEgFcw2g13GEXyh1ygxWD1CooHe6xsh9K9E6MaKVpSTdHY
G7YOPFm0v3GJ6amPBY2gmcpOrHvDm2D2HH/h1OHVzX6HCD/QFOchIGK0aMyBigI43G4D4CxeWfCw
utKhHZ33iS9o7WZZFosuInRZFwI8xiIs5veBVLn/yySrFJ5QhPLuucTJd8uYWMhaPm10O3bk+ASU
dNvu0tTOJBqMEwvfy1hjINnhwHHkg28rqYYNUGdKKbnSte0pd6EY3JawMBDQIFDuJ7dlEYa3zqfe
D/oAtvhlFpXagxRgKTshK8cYDdbn/xQPRljnXtjpjRUNy6a0XWx9C7Ky+8PpVdiPDsIMjbxF6hT/
pbbpEMcWTHsc9zybEDQyYtiT4ofGh+yYQfhQe8nSZ/4G9eNlV8PUzpAVrKtQ40s7+osywHIN3Dhr
j5Z+yzRJOrLUk/aeotQC/3kSnsuHzbNT8LWJBre4+FgH7C03JLJ5XFzj9uT7mccum7BIHOuTmxin
7R5XUJq6i4I1twfcta5+PCwj4mpZoz7VMOKSf/Fcyh4GNyGOZo2N2MNXF4L33NpYnPsz66QODn4w
qRi4yGAX3nOcwf9ON0FgdcymybRulb2Z1T6dP56JNgZI9upXLl1+7WU78Q+785a2jpsDyVU2C7pR
vLPSJAjeiLW4QbUPJ4+tYCUZE7/xuEj55rg+t4dl6HOLrarb4kyDsuuXlAhECS0/VFfF3nsRoWUP
W6qlWHDrqHTHhwG7aXmeKOq13u2+wG5T9wuBI+Nz5jwRJkIQEd5Q/njNetJVM9vevTewdDp2NTgz
lLfKyZ/wL/NNR8InDj9QS7B8UwJKbcs8ZeMHDZRRfivqkcfJHZPIfw1DlTqvpqiAe4CrsF9xaVjh
h66b7jUn9Yqoa5VIeWHpoJR1S1afYtGwMg0mN68ulMXiq+K+hLuarRT6Gtulyd6lKY1BvHEKxe24
1gsxB+YMKzavmNXaqqZDwEWGQ0Ul9XGsh6HtHwEq+fwduXblp8roLNt0VIKytcD7X9/TOlQQaJcB
8RWoaZBBqYQWBGBxhkSB11y7kmsA2rNcG3rRstBfe6YTQLIW1pQIWb3Z1uES45VCV64veVcPDi6c
GQrevvSaMHzk28Ocb/xBy6PPzmY8eJwQ0EFD3eMBoBhXvKXZKOtvgy0AS5VHdv61zkoKlCMXh/SO
2lxWvLPViwe8vMtgs2dD7dnT5A28rZKC81bbFn5Vj0slum+Y49YpEVCX5CDASIdIH5lXvdVZkn0k
hg0bgUwL6iXTeAfB+5uIvZ1/zQ2q3a8wGIHQ7qqCTmEJr5KaIPLydNCNB9bdznQNUhM2Z96OGO0v
02ibNxh6c0lDmGstFCToWjlFvY1ZDmEIwe29CJq/4xFsUNLnNnA8MPYNlPHQrWMioFPC3Q5eEodg
hOQzP8VklJbPUuUk5QRy98JUwGaHEFWi/kNC9uBKP3lHFkweAC0WcV+xYMKWz3RScBMDoYZ9iHIm
Hh0WO5nzwdd4iH9iZM9mm4/EgX6xqLTnMxjYxdp6UWUSXNVrBoIXZTv+Zm4BkUILjswmCgQrZrmf
kB+BUiDkLqZ5BHLgoB5u2UcF1WbA2WBIATP4EMuoNpQLpeM/GwJOte/USPHyBpfOis5lIq72mOPQ
GOD8LvE289zyp48rTGkZ+1H/VOGa/ovzE8AZnTjmUTG/y0dLEm59WKXKYUOnKNZBgTn83klrCnni
UabpO49qmYHzURJrKybjmdAA7Qg1FqWhMpRpsYxm/xoRgqcZbbKuPuZrHvrJlU8ppy+PZctUuh9a
UKBXftVT/zcmkldfXJdHAgqg5CZBFyKbmDla10qciIkD/gVNV7iGTzhhJTZuh6iX3R1yq25OCeQ7
KoylZg1MsCLyLhEvCiRwA5KbvC8d3sSF52A50v6C1J/2Kc14LWlXc+vD0WKvPyk3uKHikLxKK6oz
NoMasvYZDyXGuDCN5ZdwMBnxH1e9R7fbutBcKGGF6Eyy+mp1MTa6OMn4m+xw6FGbChcBQwUVLC7O
u3WVQYjXh1CZq/EByYdxqmyBJW25TufBLo4J6sBF7rrmr7RITpxTKw0hKpcBYBlsfwhf55xcGUTB
vq7lt+e0bFWOkoKX+M7SLVYmU0oeU/brvEhxqqTyUndToL516XUihzCeh6RquHuhH2/MVEfZiZYu
8lP08PE+YG3CXpmjmavZ2A04B+OGOOOpbig6XQ5cabBhRAaU86M1+J6hPgzr1BBe3NwaBdl0U/gp
92lyxrO7ccrSD0nVMCF4G38NDLLvoMAhwXYEjTO4jIFayy2wIMmugnGzYPrC6AZE68VrWla7uzDi
Fnuhq82ZcX2xC5igkKHwJ/8oGK68+DSywYKMhBPFs/cEDRemHmeso/RtAlUVcGvn1ynR5pt4oZ0x
FbqoXvuYcxRVEbRNrB9UDnXhx2PgRaXKWAeu98+wCUJu6lUEyJdbW/+RDKR974pubopwnw7R+tbw
05bqXD0BSqN8rOmnk6iMGigncp2pOzVUG3nWLibPVIJvzrReHhnBHOu3p9qK2pkYXlPB6gNPPI6c
xrcn0JW1oTxqyWuHL/TINSH5jagC5HQzJ3IUv6IOLg+k0LrHqJQP7fySQSKub6nSBOO8wF/vrqVB
wFfcaaJ1NK1yYX0rHhY6ewjgYsMCy/3itVTVIy71TrfnHmqOfArBp9/Zpf7tBRN/InrnDw+zFRxp
YU//LE6+3lm0YK0hpjI/2C7217brcOtSv+g3dxyjPtgMQNjPqlgtu+TukbHStZhPKB0c2Rg5N5Pp
7AOMFiY6HQ041NjnL+aBIiq/3iZ4SS7wbxegKPRcUqSHnSJAwylYZHNR79c9kF/B690i+1KWMSSN
4v/MwGSe7NyD67brqRxv+i1OsVGA5Jx8iZocOm1I/t9fOsQke42DuTBR4CVom4gDF5XR5sbBWPbi
E6xedghOIM8z37ej84jCkuwle0Fq8FqBHFEnCe1maNqx/RohCCI1LvXi38ctLnHo3aM/YO6zMvkn
Z7tJtw7j+VMk8rA+WS7NpXtFttg+zOzf5KsYo/mdcDniUTK3ZHrqWdirCDjZWQ8EbNAISWHwGpvU
pNceJ0jwVBpnrm66mFV700OWeNscd2uxK90kTC9esKgUPW3x/3BAWyzZrMitzqJoV2JUsYIPIkcX
r/FiGcYb/ucTYaiV4ZHuYJWGDRcCBNWIBJhipU6vAcvchTvfXyBRrIrcDBNt3Cks33CGWGmKXENp
7WOWpDcSEIADorDyfse+1kdoI2Pz3U62uvIdt1r2Y51jdmYhhHDgyB3ARZBlW8o7kg98l5pmAq3Y
kqeAFppllH9FYrLu3LaZkjMGqSa44YPmo8Az3P0hEGq+aenmvVUuFmqbXEI/PQcJIPl7t2IrtIXw
ERwRePmpA75UD3XlSXdbdwGOHpb70pzAXPbmx2OK6WFv+/iCPwZMr++QYpkLy6HjRKL6HMgGo6v/
oJo0peIMmAj/xHkcEJYkwyN8ZWvymp/asbvyPXel/AQDV59IEuTN09zbrfMd42jqCDyUImKLhQs7
Z7tJr33W7nUh53TnjWn3FeccPUfhNP7zyDn51EceYZEVSzwywy7FZx0pk7GsLZXzlAM752XeTH7w
KVNAG59QNzXKhMVaWtIp1TiYsOOMN2NpR4Satd/j3h5NCEE7dkGTcTPH5fvfVZSNEYZb7Zqq/NtE
iq0K6Nnx2XZF8oy9l2lBByDI96t/UF8KhasSD+mq1Nf52hZAuBs/RaH9hPj7f7DOpW3ZPe7QlHFV
tCE5uG9Beym2hxotXnyv3LGRaoKQ+iPh8hYJ25W+lOUxUxTPuH6AwhAPjxk7TbowKXXtzRkKgk6u
2HkmMphL6TJXwpyhSSPHFdN12yTObOcx5Zc34KKWuDV2cwsT4w/p92F6ic3SpDavhiLIfps5mlg9
oFaWLikplU/+1+pr4MwFRxCU58qaYmoWQ8+3rhA5eDjJ9xOM+JYSptYHmnxtnSU7ZgdtW5igp9ov
Tiye906ebLzQdxVKpnpUROrbY1dm0DvjgDWqCpxYnMHoV8mOXBa+wAD2MLGBPPDY/4RI0W3Ljupk
uoyLDIhNsOqSZo3dXFAfwHI5zseDb5dSH3Cs9Z+cySsXcU546nrTfway5Zs+rUDWG1uWmITwgv5Y
Hhc/ccOzHfEk3jLeZfVn0yiykwEmLXUf49i4+EkqnmnxcuXecwr7Z6Y9I3jqMo9PVkCgXeeEFDVu
jhy2jj5JuXX/Qr8g5z6PjiQqlB6SAmUzaP20umP2kHeTD1JwPckQ+nHzc75UIQEYrOu8hF23RNrB
R9zrtD36TRX+nXxCcLva9kheL8vScREZPPPbb1h5YwtHbN5lGEru0iYCVzuGa4zAx9dxAKvE7Iu5
DR3Dm21N0XHR1DnfUvSbjWRaqKCarPrTmOTa5ySqGfPqen0nxA5eb9xZ4wP/W/MWRFlyAllomhc/
IacGyp+aG34rdT5qrOIj3b2L5oK+qQew+yqakBSErV2CJpblP2LbxNuqBh7ZW+wqLhqhl8RcAVu/
08xH0LFfewyL7QWBYQix4VuKlT8CW8S6MMLEqelsSyhn2+OixokaAC1xuSf3C9c2/GAZNfdDR8fv
NkGoqi5lF8vvFrxCe8DW1rt7TizulJhHIZ/yvvMrZpMklF2wDfMhcJ+zMgQeaSIyJnc0x4f+3k1s
oiJ9j1dLQNUARgCLKz8rsrUd/pzU6g6qWRPGPbJbfQLe1oXqsTPSdW3aYBVIxh1ycQ9J2SUguOXl
ELdnJiu6GI2W0TeyDVPrBm9xaa4OVpNy5Ta3fXRvV+vqaE4m+q/w644Q7EHFqJDYlgvY6mqWhPsM
bARok/jRhhUMGC6MVhLPrj5wI8rfbGxP/kUYkY4nV5fzS87vNER5m1rpZZvWmM4+I0JiNDsRmGzo
hylH/s+K+YkcIxPdvKe5L2rvwM8UxZtVxZywTeAn9m5a0pH6aCSb4kbCFv8Wp8o42c+iHwgHUT5W
m5hPrGE19EBe0Ql/QoboJNx6ai7C+9RVFUhOyqZNurExvDnxKXJRbPaRYXq7Yxnots+L6KGlIss3
vHPICPK20rARgqsXWhlVy063Tuolsz03FRHnrBZ2PcG5CGRenUj9UzIFF90xgJlPNzkpt2WnOyfg
tkHNNjlQmDxTecfXnjHTS21MVUFpOOvhfZSmurGXGYYnWo3pkOSM4x9NtwWXlWSDOYJievDG2v4X
F2lm/jBDIvAi2uYOWmKQim+/rCMaogecp9e488nMp2bgkhX7ElwmS2LLLb5KQBPufg7wCPi72BHx
8CxTcvx3Gvvn/MWh29wHcCcQdYPKexmtPrgzLOpO7GowDORUO4kbpheVXicFk+YRXpCXnZJmXKPH
jurSfenzHwgviwcWNWhwlxLrJ3y/DIYfNoVy8r91h7Rc0xm1ujI8B7MG23ziE5u8hUhBTSLlIHSz
1wxLaF401FaQLrdwVryfSQm4zpRnpJ+VOyizxRYqu+vi+8SWlY98yYHbMGnWNuknTjt01DIn2wKz
kexf3XepA+mB9s/UlfgP9TCyROqFg8uK0uaczCORd6oWgkWv9krquFfTH0MXZTorm2mZaY/wHAIh
Wzdw1vivZv9Sph278nJw588wWF1tWZGvlY46pjhyoO5BnGbOMkOmWpL8DHyFOuKI9bLPfmX8qOqM
1H/VYYiCD8fWYSOCwZ6eBQbL6jEFLDb+Ja+FHSaHb9t+kkpcm1IQaLCnzqv5ApO1vEuzJjd0Ai2Q
iklfAK80pgR41/eopbOJxiura0QHZk+6LcpkaW2Uvpoq35iWhXtF3qI8Nv8tKYUKY6s/cDeP6S6f
K7bMgpx4vwPZHna/3Rz5hzB7yr0WoO3Yr7GDyvYslvyQY1tnfKTNVJx8lN/okKjc849DZM3eMV0C
Yi8zT+rvNSAYX4Vex7LQLrsv0pEoIMCy3L9OaflVvqGcqJU3jl9R3RGwnCfcPkti/2DhHd9SPCv5
ll8Ud/jA8ziHhNWH2Q1dxfww7vH7DjzSqXXJC30bO0VpKLS36udZ2iiHbW63H16aoei7swDAq8rm
lWjTaPAmJUhZHsoLCD6biwrUqlC9ZGpEjmMpFnzgkCqChzK15CORat1jvhEgF1MIit1wmBPf56xW
YfUBbad+GtlSM7EDjXmNxxF3LauW8eCWNfbI0oSOeyCqU5102Wb9ixZ0g4nOhgewBMmIhvFfeWhu
40Ghykzqd1YsNECSfY7K9DaoxTwHfEmJs3EMBIdKsAiC6uIsw47iba4KdUoj4Yz7oo+2XPWBdl09
7kg0bLB+D5CuVCcfaDStsltur2l2H+cWgnWHuZbPHYzuTEyKnfuxmojAgfkb8Zi7peUyLtJzOWxs
lfoP/VziZQKSm71QwsNudLQT2Glji1numFbQeP5AJsVaT/CRlG6KEx9RHAIv1koRmveU9QHsHtrs
I5KnVGy4nMQ1mmlUOefam0jgOniptnHR+db9munNjvwcMUwx2ArkAIBL86SzSPX/IUS11kkYT1h7
4QtO8q3UqAVvtBQl7ado2fi/eZaAT7jheakLkPBFUMfRE5srDKzwgCrFuVlMdg9VKzfxv5mvgx/s
EvopnPjGYsQd78nUsdXB4l9B0iSB511FlsLxwYNGYcAzMm2WVGdU4qK5jzAyDC9sVbqWxuJmHerA
zE7O1Q1QYjHQaZTXM6F75gkcxbZ1T12F1a8xd7tw+SPhsM27IBnE8DhqgIk/SvZQvPnYbYyPxp45
LQmwe9bcP/OGFa3eeF0rU4yQAW+/R0WphGEowzP2x9ZNpOdXE8yk9DdDI7XHpMTQ/2bFSZI+x8S4
ma3ZXOPygA+ikhtB0HK6dDDqIO5iQ0hHjPNuEc3balJyYX84VOLGZIycCtjMb08LAvP8jOBOP6t2
YIttR6pCwC7DbcxHTJByFlvAcrhKRKTIXWI2m7zD+odCx/PCUT3bIsW42kPyULd5slz55chm/pUW
nZ2fGP4yqge4CKr6unhtm1y7BnYEJQxlU10JMMGEs2U/jf9ymtCrHYQb1iLuwkKmxLS42t7WXEa/
FNiM4RYxYYswwNcXOyPmq1633kWHIXcjX5WzviPPkrUcIAwoeAhbMHhIzM3aFRiF7VOCqZsUUl7G
h5qQLr44SqzXIFTnFOGHpHXHqXhFLcwFrZ1Ep2CuxEcauEVF3TKMxXd3KcbbBIRKrgsC1f4o6Eb8
fOS40XeUIFsOzFPGB+J3ACw2/sRzTWw/+8Mh7Rf+GpDwB7I0bOORVVxJjzt2SyfIfGywvLuipyqZ
/W5vW7mb51TYtGsfnRa2/4v3rX2opqbp76uw5qbiOBa2V8hJJMCpiEeLZOu0Mq5EQYQDAjZTjGFh
yNaIclm9Z1XNljcB1PFVJmvEtqiIUYMznRKq2yrK1kEWhaW6je2K+4m5o6IrRyyWjsAh7PCFXyc0
k2YOKPw1pRu0OydF7tv3S4B/vASRbW1K8h4GehGrkoNVcukAWyxeYMbi/s/bScyHmJAsG3E/V/01
zGeSzkM06ifSaUt/R4pLfjiCY2rj4rK72nFWE5oKbLLBwSDcX5yDtmROoZDZZkYmFMTfqUWkEamm
SbePHiHMnwVJwIGTjgR2FysWivfpAP9xFymEtE2G6TcEdeXa+lQ0Q7aijWh63EjpmB++sSp9BkG7
6I984AJ7gqqA1YmYFQ83S2SW/qRjtHscVdYwZNSOauDR4mwH5gJJInVgAARV+GhMaxdH7A6yfBjp
4lTvglYPzUGfo0ED/7AC5GXEgli/a5O2OBs716d4Gy2FwHUusd/1qS+Ly9Lhlj4UNlPMswxHjEcJ
3FF9M4MHpFBaED0uDgZgfV0SYct94nIw/LBu7oQCr9ks6u+MkJA8sfZzebWpMgWikjfpcABS4rcE
HId2LTStZ3pzyYIkF0pZGGBmZeDzs/vjvdGLsOLITdqM/a7HT3XIl5IdAu8+Hd3jxeEoRneazQ1H
E3FLYGBTSiigZTbDuTP72wgyl6CdAXg0O4MCz2Oqwh4cbWh6zpkliXEIaUf4v3um8WblygEp8VHZ
N3SxU7PG9RXkEfkcDm9ccavVGZSdvqQp7W03oTLIJD2p7pRq0JH/lncKuoAOuU/v8rbwnW3cOp08
COPQlAnEe8GTWkpWH2Q+V3MCFBjBruab7mUeLbjw6l1aUt3PS8FvjKoMVlLwX0T3zgzM9VvHAZgf
ImhDd1wZC5+Rayc/fL+YLQPM9b+lk43PQVvzFdH9ypZiUUx5+8gChJMZp6a16cHb5ttcT1xpsaFh
NoGr/t8dcwXolKnAZlRj7OeHlYovhqA8iDfXihffJND7/gB+RHDJQbt9FOwHLEyeWc4mQrHg2rpN
3X4FRmcXFLjE2oF382iGdQxKMy/FWaMawgNiPzuTtNkBfWOH5okF8yMb/Dj4FQeeufRkW+drDDD4
D9Z5MtVp5OQceJq2stXrR7rCSCrUdpjsWbiOECufIhsgxh63WtPs4lxy4ypZkFOhUmb+a4r5Ntjh
uyK7F0ljffEDBm8yhF2AEZhzDF9Tqqsr4T6MfXhT4V5gg+JfmHcWG1dbmfdyVPj0cMtARQZe630L
URqXUBUrcvccFg4fDQavsry0tMiCc7Ab+D5ESKnWoPZkvSgDot6YEWYqqyEc8RcuzYz2dUQV6gHS
NaZgEc2xf5874CS2QEsp7oLiW1wlFAJzBuzPGoDGm2EAx4tRkthneGES5bCNLIv4oAhcJls9Ym/c
IBIY+t3aXCBG8KfTWJ9pdnS86J4aMTE3GdmEN+iK8pfVN0QFfUYo91FIBPedkE2inrwBXAmEuBVo
MqfEEwh6rkVJIKanG1SLgqBKh7fHc2bCgAxq+WM0pkBHsD24WLLJle5ByvBjmJnd+o67yjzd4g78
wKq1zohbq8VPy4KbE9sfd0/h3wienYqs7hxggaZvvh9gPxHhYerWxKTli5vljMzRpKmeizCLfceV
tK48J0Tz8TB7T549cUGsdYqfO4WaxvauGiv3kXOIKdLD+uvDumzIeZjKVt2G779Jzm2irPg6h4b6
nXxEyLglWI6gYeA7i7fs9O2vmQzFzrA+ZFXcZkTngmkN/PCeJ5I3oz64b31qNeNbnobQ1bIQ+29J
I+KZGOg6htBvwVyJA4r3KF2nNYBFGEl/cqyD5XYZavfNxFkoP/2K8MQ1QJx7YV2QH6ow4xwOAhiE
m9zJSvesQwGrQOLq5dONQ2zM0VKPz5krWfELk9j7eZ7aid9+BNEMiAepGfyS0/Sr0yv8MGoQqzAw
LcY7ujTkMO0RsSfxMY1GbVkyF3zKpliTRMCunqoYY91Bjy3gGpeGCYcHq4io3YBzQ1b4kLFWCH6x
JKLlAIwCEGVjEVTZISeqEz6KBltz4uoXAlKc7JJfVP7SU++2tjxNK3hn1Mu/iDACRWx9n1NJDeHu
2NcLFvksxMN9oVDSnPLiv+ydSy0BLu0Ggx1pIa/jDULd5ZnSPhKJFioHvcYeHbX3Mcg5zY0y6y4j
9gOuBLkdPBaIER1gDc/51LYT30d+n7zaxjcY4RxoFWvWsZ/Q6+vsW7uarl01WWWwIeLR8gqf7LCu
EJhz7yHoFrvZtBpx4BwZK3zE6kHzTMFI8zLGoG62/eBbAdUtnB5MUFF4JJlKspzKHdSznGwZdo9q
xoDre6E9Pi+sH2GjdD3se7/t7AkgkBtgVz15UYHNys91ewtxnPUPcp745UCISPe+xKF06Nnxuvfk
CQfrII2dTkhZ2YAJyYXJTddWJ78I1YwRe+rCz7ZNPa3PD4ADCoNpEBvxdrOYPyiHQbPJZpRb4DR8
VbTXTL8VnSFU6hQp/omwIBdPrfVQWBv6clE+/t9tDjCLPE5EE162ARFlv5u21g9DWWJSIZLoiD07
iMqAOBoaevMoufgbB73Vn+vB47VLpg19ZKoV43UNAAd2Vj3w3chI4vBSTsOSV44Fv2Hm1Ls6VcXl
EtOP1e1ClvPLOUC8/2mnHuNv06GNH6Ystb2tQ77plz8PUFPg3dv137DJKtauVNP6v3yyJfyJfEhs
9OD6RQk8QJim5zJzBSWAvVWHBzkr3ePySnEfbiMy7eZiJV3DsQQAqsM3SuSXlEYZKRfTpmN8ymJk
2oIKzrmCspxEpbObtzkCwYeNBcffo5WTr/ie7Dksfqf0+bGAZWNLa6eXmESfS+zu8lIE1oB6aqja
yB9M46zh9CkBcXGZYr+T+Q7Xt8cKxlmc4piCl6aT1BDMN7gD+eKw4kfjy7ne5heylgACymZM+VXS
PU4xUkwV63IybdY2cI9oIhofITRg1VBiTczNvCDHI6TH4hWqHaaQwFhYmtx5cHmWsVIklxQhYKK9
qGWxIBhXp1vdM53ua7xh8tnNO2xd7DOR4V1eTu8lOVYiUJnykN091RcvFVv48tWisWD68oif/qpJ
iy584doRVAMNGtgts17/0ZWYHM7MtI1t1lQUHvMyW6AY/Cv12I2Ai+cCy9jZa9yBIlE+mrb91UeL
8ILN2o7ciK1PgF5sIcAFTNttPyAp43yAcAuGIH6LusHYLHIcveQXvgvOQxlXY9feET7l++UpXi/M
NnoMMKUjZce05DGTAFOvavyquxJc6kFggHzHc0cZU2ukPmcuy6aCaGlcOK85yOfqqw5DinvBZWa3
OvEsFFhN2kg62rv0gZzs8uQ6hloAyn/YHu3jyl/is9NMFqjLOnPK39oV2j9wBw7Tb1xVLKNpg3ea
50p1bvxW8LYaP4vWZ1GCet55EE07bHnqLSmg+0AEXIfVoBf8/ZHmfvuPLVnoGmaKrmHjoRdU0n/9
wFUCuILBrghKw3EXCIzpkGvvpW8JwXFSD2CW2SeHyQzkO5AdFQ9+V370GTSUK9+iyaR4pmoqubZB
weh6QRlf14+xsinv0EVo02QTxigAqU2Z8kM/9QFAnr7X4xtWicKaiQDw/bG2uFKyNYYDyynoTzl7
lxnBQ9Ue1VxLG/B6GsRM2GskXWneURtq680vA7987sEIOMR4ZBfnyD04PNitxvBbJFGpCJt0Rk76
sfdcL6QGiZtBPZ0R2MZU8A5CJ/j08jEvvU2Bgd1/mBlJhmhjeUk/fATAsqXaLt4cE9EoLZQmCFKS
SeygEB8jvcsSFSZPjlWvmRNQnnTb4vJl/uBpJZUSx3A9ZkJLe580hDUetBXErb6zQTdlHlIWJHo8
ySkpV7UZcqf1QDTT2PDHhDjNSEmN5llRdw6borb6T5LYPH0XHM4mODuqGOVXnuCy3QhuZDZWJUxx
A1uWAAnD6DDXx4p/Um3v86kvDZSgNNDoAE5Bn9jT4llOfc+ivaM9iYTSSIU7Lcc0+hF/Hm7MK0v4
TwbQX7cdZQztteGyKe7rhUPkkup0ys5Z0w7BC/74JL2VuFibe0M5S3sYtRpR+0yjn4FSdP6OoBKB
Ehb68Ai3RDrZvRe6yN03VVia8mJ7VE9LlrDRi4yYi4e4Y5LdxnxkxdFr1OCf9Oi79hciIRxQ9qQ/
CGxZioFWJy7pOeXDKYz7JHv0w1Hg/CtAiLJz8UM/uUeLJtq7NayeSCh3rmf9pk7azp5gac/+C4Qc
/oYt/Rs6P5I1t719li2WfbC47orvhnWnc2MbhnFa+8D3p00j3fAV+YcQQ4X6bj/zVg2Gn7ooKmTP
0vT2QLDO2O4/xxg32gZxtnqQUZbat4WNodzADO3ENUwdLgEDcQSKqxfhyzOpzzlFXKUDiunJhO2/
WDvlk9BCh0z6mO17QrIEF3AZhvi1HzMHc/QXw108nStf2b/zkfqFme0qw/eDALwDR4Z/rsRq3li2
+9QvNUUBy4QN/obnMc8eYDJVzW3oSwewJOx6/2d2lyl9Jb6LWZ3HetL80mwGjd2cKBuwYG/7d5Vv
+yhKvLLozgi7Bo4a4K1jZ8Kabq4pYYfTptRKr5piI5nEKelZNZ08zi2sIJKmn40PkhOfUfY/5s5j
SXYjy7a/QrvjBzYcGm1dNYAKnTpS3AksUkFrja9/K0h2PbKqra179sw4uczMyIwA4O7nnL3XjrV9
PZXWe4i1NHVFK48I1TqBYjlNJM2TRWa/lquCIgqlU6jzNwl92qDgI8RV1iXtCXKR9YiToKe/zg5d
y9p0qWH/xt5K3gT4j8HItP2IRqyhD8cCzSbP1XPwyipPLAXLSbUmAIQpdF1yjQsgODh80uHE1Kd4
oyUtRXAcGhwMUDuLbzQDy6FqrDFIKHZehiip7oj31oORA8BJoNa9kYzcfg71aX4bqJBUkgAAKNBR
ypLjTGf4YrGmwesP5cjaSopWYdgmUJFOmRTJJkde8BnuOrX9u1nW1hWoadFOos6pAzMKSXzLGQ9/
gRtrfyp5oxqumcTZw1W68Ehar/KI+GvGG5ZE8h6CE7sYGgIqqaqPbvKyI2BY7dCzU0RC/EkmpAoT
4QrfSm2qB7ArOSa4NgJA3i3tN87R+cCZnnCXtSOhgSNPOX9JYogMXytocwKSwOjzRMC3veAhQi3C
KxdI82n+pQW3vRrTTrlKfSm/SxIK+Cx52+cRVQvMGFVvfopYb85FBMaDw4wenfoQd/h2LgkN9DkZ
ZkS8DSylKHiZQ4+ZMt1ilmYIaTVG5RZSrss3a5vAynBKhCvreeE0piTu2KwtlPAOXpTbxIb9qdc4
Ery4NKxDzvqDtqxFVubmNTzTwtLRUbIhUI0yqJvStzJU4kuk6NmxUEnXcFvbrOstY5cC65xZxJvG
vE44aYXWxtZO5ckIiOrJzJdYGYotwk32dFhn5ndELholaAa43WMUE43MoMZ1ujMUKcdoH43aDmZQ
NIPB1EvZKemxs4UCoDPxsYkZJ2ChTIR9hkZnEMuhxIkPnaLA9xVa1bEu5EV1aRkUmmfnpd7sGAXg
U8EORse4XBp4gXg5c8EsNLRWz6Ynl7tjmokTQfWzZ4KgBH1u5Fa3WxHn/RzBu+geAe82KJTWDDvc
WVP8NOGJyr2B8Wt1No0RXdPQ8Ts/IJpnOLu6zLRYfVtt9IigN7WtkaeW5EtZ1zM1T3E1X8VFhIiQ
h6NB0ia4WsVWWERdFaqbxjLH4sB5QWjIk6TcotYwl4zX+m12oYkif2UwD7BhKgu41qxsBLhKWnee
9NywHas35E8VzNBFSoUERiRS9Qus2AE2zYr4kOFoXryZlkCEjHMQp+OI7hSYOvgD/KCAd8jLHurm
Xtd7GlVVOTAjthVrP7dLr+3DDJmnb+saJ5lUQXjlL43as+MLRGsMwRpJu83qSXnvJqMvjzhuuuRc
Nb30JiRRV3tDn4sbCimm85iECTkC2KGh3aISI3muWoihaXuVGGwSCKQzopr2Y1E4gJNXK8nRUWkt
lr1ZauaEgxRyVQQ9UnGRm8zOOLRSwwG6ZITa+ElBJe4zjS3OlogbnkESkY7mXM8R5UPM4txPiWGS
6JzDYjawh953wxDvq4xSzZN6Oz2jYmjPOjXaXqbumbY2qUz4i5A/hMARazl+skuc0R84Pcr5VEZM
zGji6lnozcqaoymKI4V7JuprtD4xOnNxTG01rc99LYr5hP216p6ytFLxJtdxbeUO09ymQp4IU33D
oZzQW+wGun4wTAkfZkRLt7ygm8qkJytRAWJMNTFGeL2xZrowAYgktOyyZ4EEJV7QuptL2U5huafy
6rEi8/nDx6umYyLHRe6LOK8khj66jFpAmqXwRCCBpG0SdJ+wN5MFcBaBmrTqSuY25u5aabZvKd4U
W8OSqoXFLgOoDHFMxsnpTqAjuHe4TuOJ7J9EeZuwPXazC9En0QmnRZrxIgu6Z15dACx+klaqk2cb
jzoT2GwKzTc+mEajLUQeyFa152g5M++yp6BjdgY7C7W4ssGlnOLLjThAn3C1lOZ2ndQRPXs16qy7
UZrg1zArMw2DTutTbTPMtmSdsW8jEXZoq08pobGh/kI0lCAXh/3I9NKJxiTuZbIrITxFdhY7OUcs
EjJNnPw+oY8KHAjiyb1FnqPkaNNkKn0F10S1JSa0y+9M07B4halqTPWe1vSCSk3JgA281YrZNFT8
SzW7DK+q8px3HF/2rHZFcYnDStKCtEiVVvdQ6aR4zkK5am9zvH3K3WyKZTiNVVwVt1gPzJXxTrow
LeTYbyOg4Di073PGSi8LwZ6Kz8iAkGue9mgJSApWyicUisoC6ZNt+qyglY0Xt9A00u05YeVMbo0E
/RibValhEMW5es7xH+lfoo9L8+4KK1v8Za35mLwShLaG1mhBdurpY9yYPrOPIkfgFjHi9Ge4XFdQ
Stvcxzy9alCwDIGER2P+bZDU0/vSFNds/rJu/pxns3jUGeSkQW5aw+gNSYY+zzBi2ob6BCqWvt+C
mGOu7OZ1LQyTtpNmdpiqsmkggoNOK8xpPCuZZ09mG940sa3dNKmFzaxopOW956jNCSIdemxLxowz
3qvGOMMqw1jPmVin0ZUqtvLc4jLFiV5w7sVcQZueHhOeLVcmyOK25jx4Vb3E3YtMrA0tXuYwh5qN
aKQlL7pPdZrEtIvUtAcDn9jduJUVZtsgBiKCsc2aPEBgdgwOQGJWLDU8PoxL5dk2EGQtNu3ViceY
4KGozRiaEVFCd5kBWLWtbWImgYfQQMQ1AvbIpxiwW3/JScPdgQQ2cyfWOjl0W4nWjk+2RoMQUmWy
diBnrkH4SI+e3PLiOoUcGQu4jLZHy+nUPIkCCHe4+XUEVuSAXWtah2uqWUGnmy2ByTVbhANkVXkx
QzowfmqVEvBCJkqUVD0NMbezGjZgJdVydc89Vr2MSb5s6Fsbg19jR039tctlbcu6JSORonK6FVUI
o3ldUmUFsRe2z6bWdstzg85xJJpdmpaPZEo1TliVAYyGT3WatySXxDfgYUT90IkVmri1NIu6Y8uI
VGY2FjwSprFdNSgOwu5mukGtqVRbQweUAx+PSJcgnGzOhk1bKNhq2k5KTomEbcJlwF7a21hqlwp7
Wk2qpGMloxUfgMun6BqGoYoRLGjRO85/TYEoO8WHdAJjebMSx7me7GnojVvgiOsAQxOQj6dLknEx
YdRS8bYJJxxRUeBts4WpFYGLXXr9P0l7k6KR3vNgDT8jG3cfd/uYvdZRZsW3+P/tbEfoXbsGRaOb
DzB8ptknYAkrECvkVJ1XWqIohzAYZ9jLWT02ZmvM1CGkqnIh9BSiFii++oBbOCwPRpGkM58IEgHk
131Pi88uQwN0VjP4Ky9DrgYUX8kbJCg1Z+NqCQfjhDQ/4Iq16xmVk614ZFOUNTdRs1xQTZFnaVSx
gDYv0de9G4dWr4/pZEzpsbUyMhVXXJiVb6/lADuTo+wHGCm09mUxtJdVr6fRD8l+HnljScGDRkWI
I31cl8DoY83028UCYZMTKao+qTq0lE9Ry6hfGaKm091KTsniSaOm1pumpVW1sXJ2LIe1ciBvZVEt
y6uUYjJpPY8lyecVq0lAQEf9mC1K/43nGzQgfj/jNmyQISF7G1DTTwZs/l2KkmfaSpaUxN5IC3X4
LGipA5iPmXxDKpnacKPS2BYeUnqg7Pli2k/RICHYVOBw5PuxkPpyx6C9lT3mxtIYIMSiGajrcVUf
C5wYW50YQotDPNQYZJf4hCaF2SsE8C9RU/o2cMRuVAbdm8UqquGiF0OOzmS0flo1waVtqTQbvSul
86g2FjoVOOsPebLUtzohGDzv4O98HgnScmyz+urJ3L1C0AQ6vDwMJY76pnJf11J06VgDgxWF+V6X
x7q64/wgbrRQMrWNamYUayrEzK+ijW1Ud2u3x6FtQERUZq9l7vrIcqZsklgShY813/Ah5RYbQAvL
fT3KKt6xEj6f2hnvtOjGxzom2X2HH0v/WFiND7aY6Sb04foTxCqI18oyGxcnE03JjtzLbdoCQwrk
YdZ0dg/ZVL26jLvHKp6NfdfhsXazekR/mjBbvpegs6hATWkoIYdK/FKQMQp/2whIiEBVU9jjHinr
IFOi10ZyA/15SHalopncDaQ0uoMEyq9Ok3AXd+tCfCZKPwc7bfLapik816lWKZmlBIm3A80cqbze
qTHCCx6ekXhWpru0V/vpBWRx3BBFG+NBlwyhTNuq0duHMFKZIwAxBI1BR4Ckvwbr02km8qKpHTyv
wyfRYyYU6Q5MP8gFuTtJdBI6T2cMgWU4zRbSQpty5XDXLToeImAmQ4BHdYE0ropbuvr2Mc6wPeMY
XN/MaVHPxLaibqC81KBKYlQ58BnHyY4ovRT3HTNEllWJ15IbRX6bMXDKW7iJ17MRzb6e4dpYQQTo
M4hG3IhRtwW5s07HpVTTyoVGg1kDjCszpZ08p5pNnUsC2AaAr3oHrASY6Zg3GzF17QEMnbrBeQRV
ACDXc9aQz0EeSBtw4u8eorxsu42V2MAtWgo3VmFL69uDkqHEpYuCtMJRE0tiHlLBAfDKMVvoPEAa
UWiiAeh3a6EZE8JmrAzPUQ4ku2mm4rFaOuVEW6/FHA7G5nlam4q8ssZiGmihYBYMR4yxrLYWtizb
z8kbBrAJ3YQU95EOnaOUU83GHdrA6EkE5hKifGEITORH6Ef1mp6Ga7eHXWCmpcynBlQLkMQ9+N95
29ZiemW2CgxwDeVLQn7ELtQWfYudqdzhGEoX34ywo3lTvkrZTuPQXPyUGvCMgVpmE3JLUkI1V67t
FlwrVR9VQTmK1I9S5mVbdPGEOaVWAQufnmIhLAOkZdliuh0TVSJqtZkqrnZPVUd45TpvkjYbO/TX
yRoesBas9tm2yFd6alhvORboHWGaS2qF+RFU/UBYC+N3B3glATGyaemesOrkPeXePJhRrx2QVAO2
blX9DuHWzMGM/1dXY466sxG4mOsmdVV4fp+T4EG1y7ZZtqpxnSW3ACHIR8XYSMU/hysp1SidN2O7
4pmtidEKb6saBhdYnDT6Br/a3ZUaHS+vKpJ2P/bzI7yZVLuR8xQfyMz6TiCDuiZQnkAVealGvFTQ
A+QFhEAHZAJxJ43dHnWd6HIHWwQu46QuVx5VlQFOAkeX4e5wXiRmT2wIAl5gskmBmAiSAG2Sf2N8
/ByJwlvk4Ks0exK6ymGzqlJGZSjptV08IfgUSe8VnaxbXQCNkJhV3HqoUaa+ujM7XClTKTUAJIlX
BA3mFz01cO8lYpV0DWZYp9WdJ1GmD9WRXOM1P5OGLNUvy9SN/FV1r2jzXhcdI9Bd25jMdzwLHEh7
Qec4ttjUiDpmjDBFWMd4yDF9R55O8/p6yxlmz4QKsOPiSrZmP1ikaHAuABghLXuDPTv7Yuq5mKCh
kdBoDTUEkb8PNFpVZffjl3/7+3/828f879EXbT7ga1XZ/f0/+PdHxfwpiRj0/fWff4dczn+//cw/
vuefvmXzVd1cGBH98zddf88/fobX/eP3epf+8pd/+GWf9Mv98NUuD1/UVf1vr89feP3O/+kXf/n6
7VWelvrrbz8+qqHsr69GN7P88ceXdp9/+0Eb6beP4PdP4Pr6f3zx+gb+9sOpykvSfv3LT3xduv5v
PyTD+lXQNzEYNppEtoOw+/HL9PWfX9IoPRWh4hGyaN5oP34pq7aP//ZDKL+qgi/YzJEEY0rb+vEL
J90/viSzdZGTZOgaziFb//Gf7/0vV+f/Xa1fyqG4Q2bdd9c3wy+pf7+K1zdnaby2LlgHFMXSNIP+
IF//uDwkNDb4O/5PrWkIivVCIHFQ4C229KzUQcE0h8ifZNoDEGE68/PV1zCLQ2fNNpIsjC+4QR4Z
DpBplTDsxqLRt60vxgtoIgfmOeGW8XGISzpXNMLRRhvaRzPkHmOyIEmS1ywlfiLVkAWRODzp+1ZZ
gxaOj9LN95QAZ1OkDyRXeJxlvDpKOVJbG875KF0Pq4Xii/7VkDPkaS5aQ9MoH4M51r3WloAGbq55
Iwgld4oeRy5z1jMNWtBBOc9H2a7fJpXXoObf7W8i42Ue90wxOkxG6T6fGQFLj2rPX4bnzGjRGCfV
JsXhj4R0MypTUNJ1UqJzfzW/Z9lhgqQH4gnm+2sm2AbNhL4CZLSoRJLUxK6xaPej3QVVekqG4Yl0
hTfGAEerFHehzMhhuQqkLjONSgS9AeXgQHgX/TsTpVtf3hdlfGzU51q9JObM7EV86JN8M5Vsc7VQ
vjlvI7VjLcL+0Di2NdzW+K2ZD+t3cP6DeFofInM40FKjXM1KamrtplfFZkU64kMoRoRqki2Mzz9/
0uzyPolwnq7Kkdtp8YYl2RmKGahz8moqnI06BQHh8pak/QsBvZu8isgkRVaikqWY7DtLB+ITGZtq
eQ0NzVOrdttLyn7ObNhTuWchZR9oKLDXuzIdcxO9rNM3YEfkDrm0AZikINRiLvzZkjbxGj6kUx1E
wMEGab2ekVnu6btRck8KM+V0urXpKWMV2DcZgtFhcftmeYh1wwOw6qikBkT0lmtVBc9kHVMuJcrK
YzaGd11G2K6MkrQ6gJHZUwN76RW5bTU2FnvkGFIIyjYaXSHRAaogOzYfdSzftYUN9JxnJUV9T4dp
Q8/4aIEnceNG3g/tY1fLr0vLAEzKB3S00uxkFiLaNtpqk9ihrjosEebtqN7oswLEdX6qRE3C+LzS
q5e1jSyp+OV4t3VOlx4U6TcHTsHZRbdwAJYPU4QnPrwZ4Pes3AEhhoJoSn0x9xdhA8uF7kALJKUh
nee3iEqP5rSp6/AgdT+tnCJTbUhSeE1NZr4l+EL6SKqdfoVlfAtnlzD7Rvm0InOf4Y4mGfDn0oZ8
2HP3Gid4e9OoTZxpMl+1hKXBroxXIzfuwJEhN7LslzDF/h3NMTZ5GntX2aBOTUg3qFCeTMCOf1pk
/1jI/rxwsWz+67JlG6qpGYbQFdv867IVTUKliUelRkMyTMgnYZ5q5a///S/5r9ZGRVYVfgfrtKyq
f/0llRhbLWZEQZeemxPRizY9//e/Qbm+xD8vv5pusj0YJku+cX2ff1p+1zyyOgOsp6dTuKWGdEK3
f6M3OkRxa0v8rw9H9rGL7V2Lnd/RWvuhnatnu7e5AmV2MUtqIdMWAG9mIGLkHS/SdQ5Et0kyq32Z
19+Qb3//7P9Xe/wp+Wirrvru/3kH//MG/vfb+qt87Nuvr/50qf/5O/8/3Ovxnv/p+v3LXn+89GNy
+fNW/9sP/L7VK9aviqZwJYVhwhUy2LJ/3+gV+VfbMGUFNI3A7MF99I99Xrd+lS0OqjaaWFvmVMnu
+8c+r+u/8hoWt4bJvky7S/xv9nlVvb6TP91ppqwhmaRXqFqCx4Y/xfjrnSZnab8Iwza8UVs3MQOg
Qyshp0eAPPuS2tN20rPoIIGeWwpaWPb9ouYekVEu+aYCGV/Y79phBwbxoQ9DlOK6T2XbBGXHcm5Q
Slio+J20AyLYAWqDQREjpxsMX8AwBWPRDK6wJWxM8VNRF3dEJYvnwlBuSWVwV5G9rh0dBeidUZAN
KKGS4ch9GzP8Qv9OTUIZ/JInq+yS67btak7WFIwNcpdNXpZ3cUxQCWbSA7koJzOTHsVsvOTKCuCu
ta4de12cFnk6jlmH8t4OD8YV0yPHjHfQvhqQXudKC5D2vZqomQJ9wepuyIPft5YLNcorKvu9TKrL
WlzWVP1ECxdoFKbXmAEE1wEqvbPR1jttWohdiYl5oHcWQCW9TzT8FEbp1SG9FkEZjtu0tlcKr1gn
UONqrsrDSxTT0avf4xKFq4QpQMnvSdNhpLzSMsg9yG6mGQeKzKQyUhAfW0GjqZvyigSHKWH0s6uu
0qnSKj9KLFZs8sA75qpOG+kE60oe/qetKMKNbZwlQkx8SkIDm2BKOWNs0LFdWYvvXURKLhBHA6s3
5SwW0p5k0eK5KfvnFISe/EVE7N31Q25jzcPN9o5P2+vjZT8AQgO0eRhLJhXkCSBXcMBnvI8oVRqT
jWM6mKN20mhETtSWTjybL5hZdrqKoIJChUA/t9eUXcuMZUyZfsbrNU015DxgbiTuOgz7obUNk4gx
u7EiKOSbrKHHLFD2bi/GI0lpGnIL/SF7sctzIzJvHfg96d21oR1ZBakqujcqvFCO4IoQsx36dgJH
5k2lvUYpo0oxrYtPUJXLeI5WUHnJGcqYsT57RIc8GQRtHWDwBMXVKZf0I3tlKw6jpp3HMdmzDdMt
JJMRsVn/gdPKMxnJLu0lkzFuzONne47o6/bd/FQzZGFmk+6XmNTpurwyneUuMKDs6/LwHUqVr8HJ
QUxfOSjPZh8jfO+QdLJRY+s+7GmK41hIoFKsmVcSUeYCzHqN5zlzW6H97NC3+tIIuCla5SMiwnij
abrsJjrcN+RkdYAb+9DVCgSIzViXJBCU1N17mS7C1I4e1mNnGC+q/rMkvyt8T7ppUxV5uhtjM7mR
9eJYyIImvV2NTjGMCKoBke7ksscHMjS5F+Ki3YkSc+WsnOQuwy2FTwMl59DemHlylnEXPhX0Fx6H
6qY3h/5gx+N9L5Ev3rZ0NpCTyxxsH9j35szjVOXk2c9VHDujOsRSdkCFiUYlexoG1YnH+GOsHmL5
RG/TLTlI63Z2yDRjq5ku1gXOOAQRifkcdQxBYtINcIst/XeDZEdGj0qzAnjl4hvjGUOro6ekkIr8
CI/bbWkh9Fx7QyBtQeCsvE7C9hdlL0y/j8C4mPLjOM5efrWm6xd66QHViKtkHyX6batZnZqxBXmj
fqiFHmYXJvosjjRwVyO8G7uTUU9+C9UUEa4D7NaZW45jxaNo1s1cdpsRcxHaZr9T7ufy1SC6oM1/
quBfepnbvPHC8alfCSoK3ZwbJpVvwki+W8v77p6Aqg1U5z2+EEcTZ0kfETBiSrtRdRGMSUGPVNqY
sbwpBFaDiaRM9ZZIHVdSgV11b/EseNaWey6Tm/Q0Mvn7kkjtN6W6XQUN2fo+xh4Pe9IBYBknhYNc
hIzjqOhYCsoXMtyfrgJV3ZyDOcsCpv40PdqgFpKrX1mz0pJ6va09L2keyCX6A4zHZeoleeiH0fJc
iO3YMMQ0vjvkubhnEOV0LgmoICFjP51nNpfXqs38pX1J4M0XaBT4whyUEjFUFBiwuvEXJJQQyWZa
oudoSu4IJd3lyBDVfZJ9UG9cAcoroOKC7mgBg6NcBVIFhNuJ7Y5tx9wtJ6OycUx8HECVnAgUQ1/t
8p4ss8yvEfg0xQsS2sceO4mhoIhUordiuEDdJblX2Rkofh1LYGMZyYnVjpH9Sv7iZsQ3BsbMl8XP
KP5ucHatyzeapo8mQxc0k5md3CfCfGrxi/UzQiBbuW9HUrBJIRwV4XLhUVsSHz5+dhNV89VDw2qi
Fd+rCnFw1Tco8BtXtMON0nWnOB08ixDnpqvusRh6aNaixeC22uiIFp1Vsb9TPX/77f/ZBAQ14RJA
xb0zRhFoN6hZExqD4CcJt8WFFZLggHcR4o/aYGGrclpRiDqk+JkBz7612+3S5qxBmbXtl94FI/Go
5+FGKrKbiWbnTOKleAvF7YygSinf+77xEvbglQYbggnXGt675LkEI4JEB2osK6kO4R1DrjJQ8OU0
Qxuc5pOJGeVxLAfPzvRjqzwUxuQV+bORvvIE+QYT4KxfT3IdJDNImpjGKjJbUb1nMSVX2QeFPXgc
35wxeQ77gjJ39kGXOQSeM48J8Zy/mQVsetSwiLQdmQG25ZcjML62vE0YW69UuyE6Xqkw2OcYAGKE
27ezuq/x0IGewZixXdVuM/TQUq8p0ovmmcuMq+3QSZ82q2vcsGXpX4DTsa/rgdWpwdz2HCWWV0Kf
nVZheI9I2+aZFgAsa2qqgvjWCJOY3GzZ3jdDWm2Wud7mnRFUVcaRjQFAVe+YXZ9EyGWT2+wdzdHY
jG96b3vlyvAFFCp0XPuhmsWxMdiDCjbGdXQbds+00p2+sL8jjRSg8DFFV4gp1zMK5eEkTUXi1prx
2IX2BUDjk1Gm79PADR6TyGLOiwtF0D4Vmb2ZTMIOtPIxhzGBoTUCk3jtaheF/JNzDAdJTATQ5jvI
O+o43KlxMvoVNlUCMfAh04OC4hTtzWbEqfW5pvNnbmtRoI/6GXH5XWg33swdYMnLtqAZTI2u70kA
OeIdSEE0jA/wIVzRYRaBuxxFx9xsEz+vrVeJ0Q/tKmPbog4jucRLMNwOInkcrBK/brx8kmkVufZw
Pc3hyLXtMw6zW06PBDotD6YcH7XcfpyFcEe61i3KlSxJDygUmnW8aeQDyqbvSLU++3L0TWTItFr3
7SR9thGrJFK3uulYPxqWAzox9YyXy3rVpokjjrNa+369ITEVzDVmHGZemy790Mm+s8s8MNFsCqt5
IRNnGNHONIbbhyCgOyIN6NhrIy8wzP6gXzO9DhpoOnnoXHxivD0CC4rbeXmXEtQ78T3q701Y1gek
Hscad8wg1be2xkGtK9jKQ9URrTMKAhBQiL6F9ndlo7zL2+2ELaeXb8ghucb2oQfn3jCxu5XtQVqf
k1g5kL/Kes2ShXiQRZqnoHMKC1ZuthLnrp4Yq7oFbwCj3qww1E0tZCuPBMZsUSc9m5wPQzMMEqha
1wELgJ95Sk8xc/3huYktd7Q/k5wO3DQ53TJhvZf3kfwTpgmM9Jrb5kmxsu3cMH0RS1D1yzbnMqJw
dReyRkgCfzJYNxbuuUS/VKX2GFe7VWN1FeBQOXs7ZZ572TofCvMRjKJpPa1XqhT6PFsp3XjUXGST
/jhJbptUT4mW7vnBIK+u5jwkMqGGGhxQYQ2ks5Z7r9Hq10mXvDD64DHdS3RZgDK7wyRvmT68xGp/
bw+cH0JtV9Ig2TVFfavAi3BTJfvKJhh41vwAz5+2DptJUhA2L3OK0ZfZU1NUuhIYSA6ZZnYPdpop
GRn0CDRZLlOaxXsjl17HWnsDLlT4bPB3CCoeU6P2whDooyRmbsX8bOHbCpmUrB+9Rrj0eouSw6lH
jl6GEmh9ArFScmJU7Un4rBLMWHG2ruJPY15pEEFzzj6YsrFiy+71s2PpRFJwr2sAdCfFjaXPMjsT
HuSIOnZhWQVgH3eytcNq42bsXgoJRVCGLn2PHCTU2JME5M+t0pB5s+9HIASW5oa16WfactK1Y4oq
SCkPdmXdGM0dZtAd6dUcugCyrtXDBFBBMhkX9xxdst082U4mD2Rp4t4peVLodHWGDmdZ8WxAWOF6
UHoys9QRFV14buYxWO3Jy9DQ4El0CUJz47W8NbvBTUaZ8Xl/Kk5Wf8tmycbCPhQmW9mIDrP80hvX
w+92WvtLtmBuQruTLPMDzpCjXn9HSKbCcD9y2gAO6PYsFmP5nV9Wnk3ICO6aPs1htFWvnMaU3Neq
YPRv3WB0P0W2l0mUnMq4zUW/Fciji1Q/dFHlwqFB92O7xbo3J/WQK8+JkcBOeREUS3n4XthXc+RI
EJt+JmZtT1HjKdU30J4gqfKbmKBuGOPCunQt8aUNk1WVQCbTUexLKQ74ODbI1XPO/cEaZOqTJeug
8gTO4J2cZNSbd8P4jPWST/8IZtYBWYpl9HWMYuS17NhIoteeTxUP6KBZdKOxz2GcoQuKfnrk2Cyn
9G9ZKjrpEX6VO03UwbUSiCVz4V05eccAIn9Zm4xNmTCHK7tkfpMkSCDj7cL1SRlk4iPAuWkHPRCB
qgMTkUXEVI6bWia21joVsv1OYB2gItNbytXPym3K8UpZTnVG7rp40hfMCOppKN+NrGU/R1VrBBA0
XbXbJiusuAQhQzkFyLB83Y5OrYKvBE5lVj2AAzqQt6FXw37V0eTCB13WfsODQXzkxeQIr+TCJZVh
QxyAY5bFNr7qzxHC9z1VT9fBgOFgyLKz0P9/0BNpm6klU+fI0ey7FsFio6g3QudQLeU3NsqMQS6Y
rWRsyRbKRaoXAA/GrNwoS0t0EZ7tatitwxCo+bOifbf5elpIUUDguqmJ3sGTy2ELks5AfNc0VL3P
RGWnINiCd1YGbRN66gjONU3uc6lG3cEqOUk6uAcNHqkEOzoprMcF6osSS5u5GV9MnbUAWZebI1Kr
07VxEbndt2YEDAS/L8BPCYfRGCBg/CjMMzJOadtbtl+J4j6LwoMlNZwPyWnP4cvq+kZQvWDd2Yfq
dztVDgfToDOH+9Tu71oOnHZqBSsceYRc22nOybqtbmfj2JcGGyeSDhY/wtU3UUJ9N9lsLdK2MTBd
Fub9wu7TTtqmzzh/L+U9/TJn+ej63UrfRaW66hjmphV4XVbnSnxYOrzGLN+rC4fDst5FfEL05d8m
1lYlQnNEjYCsQaBOXNcPNbf8VS/2iGXZOy8z94bM5wabpaesjxh81yVMaFW9wej9wprgtMtOia2v
quo2k9Z4jJ1JSBkDURfeOg5u3RWHGAXC3A+uVGdoblJgBet+yWP4Oq/GNSxzXHXEmq8ysr8rwrHu
INZqaRCZuh+py9NaWLuY6Fgg3RAgn3Jr2Jg2iZXTm619LfnnIqebcMm2na6jic6cWU4DfYCbjqKA
UUeqVK45NXfm1dmNhEVUFmq64WLaRPvQ5HLGBXDpQy7DQwKeMfnw+PFWXCaq11Y8WMKEA9DrWxIS
U6eXi2CaCMZFMbC6UYmtf/ouK5Owhb4xvBKCv6uLYY8DVj6cgNak32PvQzvfPRnNOTU/5aXBfsmx
s1X4VCQjRPFH4QrssdjFttgC1cQEpGbH2Gq+VO1LTYXzf6k7rx27sS3LfhEv6M3roTs+TlhF6IUI
OXrvNvn1PZjdBUhxBalu11MBiUCmEiH6bdaac0xNz88YXLiHIqg1+kxxxO6Bfb9JK8jJrZu5dG7L
Gr3M5s8IbV+InGNmQJHK5y2YHTbkhqmE43yoi/4oWqpZbROY86GZrqwwfFmQzVQuIVKj4ypRozSn
H0lMbkKnH0bw2IjCYo01GMXQubylrf6IwJmb97iiQlHMb1luhJ2xNxwzlOzIozDj2xsWHoxMnjHr
3hd9+mDyHQidSb6BcB2TvreY9XWsKs6jQM4vP0VqExToocnCsD8vbQzYGvqG6sJAOWIf/sZ2fSdW
0p5m56mLgEpiGlU9czxL7aeGaT+SfphVfy5J+iW/hC32PzMl3vJPpMSFqc6GUy72RqUxA7OCML6o
6ZjhHgysLSQtY8VosUqU6Qf3azDqP8R0MSVkvArJkSmtRdb2V9FtBVm2aNb6GrF7nljmKwQg4805
sB3a1f2DWmBHUf2Jv4i34YbDippaIt5x9T3H+LcZuDiWLVnPXd69aFn/jpj8e9shhe3YmQF1poKt
ofExys9wI2YppDzoqTjHyJMMZIVk+XTf8q1EPaUMqdw01MfZWE5EbhJ3iXSRTW9jdJ9gT1yIgjzx
60Cu8peZLaOs7kES7E3nvIBtsUiaWoeLKI1wUVQWtCiMwTNBb7zXo8fSAD3PGjghNdF3cOhMu9Yy
dlFZXLr5RZ9dvf/Wdv116p7KiLmTPW2ps1wmeCAX+mM5X5DqeyhVTkhVpl1ewao1VbJEI6NznS0R
NJ6Sva3kz71Mp600bklXop7iiRclEFPji7M4J6lwPKetnyZRfGuo+EhqjS15AAcU+/2lzb6Ocxwq
VM+cxAoUIr1YfakIlUilnCYrdLDocSO8UV1OumGzyAMDvBD1g3W1N9F8053Nsns9x5pKcgDh82r7
UifWPqraJ5JP+Da+lsZnBLrXpnjjdpwGM1yqF0N/zg2+1Eyn8PBe1q0PC4OVAmzlBH4Q8axqMsEa
omjtiAO75GgeH2cQN0WtI6G23SIHkV2oTpCtztWOLEbOz5l5DyIJEPHXjKJHthYM4UNoKe33Tceg
F0covPsZ5IPZO0hD7bOhpC7INk91HvqO+HRpftamkJAvTy5ib2Bxkhu7BsNXYbGzSkENZXCTX1b2
HInxmWyQ3WQr95E0uX32vaKhkBVrUBhVMMZ0ROzk0Wnkb+lMtxzgwWF04FXA4+i83LTx6hK11Vsh
PAZq1vlLUojj0qgX1ui3XiUaqoit2bUAru009OU4GtnkqqsUFIVE6o7GrULWBMKK5u5xUeloKNoF
59EViM5TstKFYCPO11fqdx1UmVGqLvUEAUKDAHoepbg5ZKbzScmG+pqSMCfS6rW00pcBHzDjS3XT
80AsKcko1vI+b33lrjoyaS73INJs2KjpJzjuur9aGctRR0OgbmnMZgJTEavmMhkUH8zSJxvOE8vJ
lrIQ3oBaucG+QkhCQNJymJP+CC58V3VpWKXj9tu+3NV+tUUjCICa9K3C2F7IaQZzKcdHYoddCXFv
T5rfzPKWaiuiaYBxwxxAIMbsdMut7BUMEAI4ddPFFZQruvVTU0qQBaTk9M8PqqnRrsjkcxY596km
s1pQz0bXoa3WJo/cqlBiMRpbRaCg+VYjfNlTErTa15kZnzYN4pauCXHdGoEmq3eO2TyZjCrdsbEQ
ItQ4Ok16shWM8R37EFdb4h8ZCblRjpGgeu1S6Ws+LH4Ts/ahgqtSEgUFXe5gDzJ7Z+JZCPuTnYyA
0DAn7Ra1QtzQeBt1yR76PTTSQPZ7fNeiOhiAYngE1MoSr8chDfhJdNkpMRmCGoFRbj5z488LofFp
+lrRcXMyw03AOGEB9bdUPZhDO5W3pZXHkCyN3TSRCjsGCENlxO0Gm58CJ0u68EFQ4rnA4MgOkj0a
O2Ls9IbNspbnMfk5yckwqzhUjeleaaVvYJoHit3MX1ISRWcrqn24vs6ZUPXiNFrzHRLldR8pQ71T
8guKdOUJK4ZnCLPaU+43vMa4FLrdPZGkSSkppyqsTDTeME1AsVkP8yRRoxYOJS4z4svAUraXSu0h
w1cXqKW5rwkN2a0WJ5AmchLEZ3C4wjfyERUvDli8Yw9rjJYWNqBG9CnV0www0WFoI/0IgBH4XoBk
ezkLgPdtizQRgY7ouz5AihprWLzGudNP//yQaz53qWXTJxfDg4wuGNxk+aznz3FjFY+ydWjrtfGM
2LjXEj0LFYcIc+WizdO0T+zpx6DCcQDJciiVQvPAMhkXu9V3zTzOCGV4PohMWd9jXdtegu649ki4
h5RWxUJjY4I5O09L5IOw9RXg6gSgN5OLL3IgukYjD51M1MmeGe3VJA5xd5KUwb2Ahc0tzHnbhdU8
G4nVHpypPedaHJ2RhfH1IgmXRGuEnNrLOIwqZC7DbzRbwzCsnB0pyna80HzWBbtauI0EMZgUC1bb
j/OuRZQPQHZOEaws7UQ415RnJ5Q8h8ISReBoP+xaqP5YgyiOGtLnY1G/W3Q3s7JqPGyiGD+1+c4o
YeNEhZQehij7Sh7T4o49N6KeMPouvPYnu9FfS0evzs5WhCpY8A2zzvJqpsqgMIeYrJVyVps1RLzb
Wkv1IaF4jnbV8pFKvxT4d71OUWVPWLSmK533mviQfW2RS2qpoPUaunrWXDQHHCj0TsHI6OMRa4Sx
KzSrpuLsOCGRXRcpcWC5rOvppq1Rcs3KNcy2dlcap19MgSYb3++3SX3nUTgvuS22prSKMKqqznr8
DcWt80hy+TyULL/LLqii4nXS1ItlMAPkzYs9YdZDwfaWTsrootTtPVXnhPJsGridnCiJibe0Y5xF
QIcFxaZziScwDfNLwtazpIjhZNZLCqVpJw0nyHwCsJUyhU5fvIw1vxdheMHng82nz7uTgBUI2QTT
Q5V8q/vykZW+4zIuCzyq0S12kndJoSXpCLIcbInCXMtbSCDIwkY6ucOzzvIaU5tTrrNrCMQBok6e
J22cXAy/Fzot0W0gFYGArLHYayMLgGSl4RbH5cpisrpFcd8EjtMicbPHz31HGhFZPj7WgWYPO+OV
eAyJijRLSlPN8ZePn8jLCtRxYuneJ3x1q/lIUNqtSJoMpsQawOIbN5hrT3wNzfeOrOsdALfSN0aL
OpjsmPR9lh+RQkgmb/6haFZPXhhZklH7AQoeImEy32KwF0HTN4yd9cB2hnLEPz+0xJK54S01XP02
K0I/DVutc0yrr0R7/RC7OdEeF8JFdmkSHbuuZVmKhp6VnJYItu4RAasrYZnVgClxGlZGL3Rqfa3d
zxK1KvLqd/ztw2UyvXHMbN+GYOP2ZXXDBAdHLbPqc0n3VYksl+GQbSzKN3wpIBOwWh2kvOt9gIg+
4dQgYucOBZGF4ytLT1opHWvRRnvJrL/3JClSlKvaB9BF1B9bCXhhzLuWRFIgm02+S/LhReuilppR
Dguu4Dsb2xNWBJe0z00XXZOuPlCubUaPRL6RYEEstEVaxqGNenQ34WxxKlJAJDMLIXQ918Z0R+q9
w3zSqjtwI6epOxVSXgWMbcBixOJT8SqP09jiEKnf4GjNHnCRL3SWWHOsvAxl6ZP3YwXoRN7Lpo0C
PPK3KMGlIo8JDbUV6H9s1CyX2EirGjV0AKQjO0Dtn9AFiOu5EzCHDGEEHAaQkO1mBK2i/bRrv+uh
lOSFUXoa3hBpaIiolbpD19mfBKWmXa6C6xqZycpojO4gnLBDtze0nvUIhuQhBhewoYkOMVbV1dII
jHQwSsWzaQZOrcl0QtQuIBKW3aIgFLujlb631ID7nF7tfDjICZCvNO0N3+zs7dvVlCdTi/wumtWD
Hk8tyA7rUZKq79KUjw+1ZSw0l3JuCQxt7ovlBKUtVY9qGikPBhsYtx1oD+BsNEGLq6FTGRgzWufA
HZTCJSrRzjjTNbH7Zymzh33VlQs+Lsw2haOWe8Foi1ynNI4WLBWfOGzyoyrLuc+m2G8RM5KWYStP
GDhU9oH5HT4TorP71XitjCCrI/EGmNDYY/HGvtXUX6Mpit/WDBdE/c3Cz3VZVki9cApw2ow8wTw1
Xoaps560hTE7mhKENdt/NouDlXwZMZrq6WNaaowwZcbSKO3BFSiGREmM9lzTJ698TV3YwQsOSNuu
ntI2ClkU00JT+gYhfM6lA8PZKXLb3hrR1G5uOEYQa0p7Y4XspaAtTrWqp5dEpNnFKKPFi8jQQ8Rb
tdReKGgQqacc//lhbf+WmqVEQMzVMGoYmF1FjViZKAtGiRYoJYkkap0ANq3ouZD7LeFkA34sIM7r
0ZFJJb1ZOAYEdedjXDISdHS2/LRVjBOwmOmEQidn/WFVl9WOoepsP0oIhK6Wyek+yphtx2yRrmaf
Dk/AqgKSOJanWUdeY5jvmpQlT5Gu09jG9uWngG19AuHJBFJyyvNmrRxRJBCZvBginI1uPVV1ewMU
ZV0N2iZiCKJCVY8NnLdw6dg6pmuR32MdD9uh+iY5bXfJ8+zYxGw1LShe0E2zM7nPCZKZYt+N03TV
2d2FWpu/rZTXokUtb6XSI9cCc3dbG/GjxCDvxQVk2iitqhcAYrVH8J7FZ2HohzixR5+0Tm1aqfRZ
sQ5bU3RPVau/4WRi41YZ1WFgGnkB1o/SOoNeYIIFl+WyfuikLDs5A9Uh4u0e7HyqHmjKgrRzIF3o
crfP4E882cxLgTYak1/BKgxYRxOSnppe06m477KECGctG4Mi7bS9SRU2qJum9zU0qccWBfmqZxhH
AWnLOgENACe9clovqVgwOzp6C5wkui/nWQ1Ez+zTyA2tNvxxV3v7gezz87rFQyS0pfpOiu7WppXu
lO1HDj7OzRX9OWNr4ALIE7c+kcVNzUxqT3SSdM2Zb//8uW0tbF7BdsDCGCW/AVSx6wyLmpcMncNN
CTdgi2+UF1RrJ56FuDfNSdwbdjyfSOl4WfvM8TWZSSRvnOGiV2K8IC1HE1WW2GTM3iURcdmrpkU1
pKlJlM1H2HesXXzVxijnZmjpd/idzKBbDe3qmAvq3yVSAxOmkApTAS82xEDqY+W+ajLrhiL1u0XD
lFmrUO8MPNPI9DLKeSADF0rQLclJNHWXcyKcAdhExX6AqidNNhKQ5JygFVPux6uS8j+mAka+JPpg
VhfpbWA3m639tdFZys6goXZUXujcow9ooxj/siWVR9Fn8ROuVkREi0F7by0u4GWd3QYHYZwxMk8i
Sji3e/WgNCyzzbGJEN9prwSq9ne1TZ0rLnOTFVI1nyuDnkajxSWxO3Vvubwy67XVxv2o43dOe1Tq
fZMS8RgP6R1wFC9vrN5L1nJ9T9baZ+COPq2xjB4nR3PI9/sFww3LtLm+I3pwftmCNAGA2/tMA+jD
YGzdFmewbk5EoTrOJAp8mUHfGqXeU6wJ41EtgA4qkLuJVMPdRNZXlen7XPVQvckXox9YlSEQc01s
R248Fiwmah38OgAENt022HyTFXyQZCbxjurQ3haiJA5SBLOoSRSaQxSAjtrcNa/dtilzaHcLhJQA
CpabBZ2JXUI9h8JetAsmpLDv+/iYyh3ZcVr3OYk07QIzkPQBC9+e6mTlcwRR/Z4l+VMMcfQ0oFsj
yrjNXcJbilCgIQMGQtkagM9dOrMkBai2E22V+uRvlfu5Eo+5Gt3HdpeFGxVvl+q5/pqmaphV1OAJ
NVN2elNQ6lGjjobo9M1qC+s1duZLH0G+BGCxSyZ6HLFI8/0gFgWepZEGRZuxcfRNdV0u9qR7uZCn
IBns712hP5RQVIJ2hbCjmRNsWozetTBu4CY+lQ1bVzO2Gh/Omu1ppC96naBvM6Cg2GABjNLz8iqL
OX3mFwn7k+/IANPvIOl8UqP6vYrkt3RcXrhBKS6cSKYcr50XG2FIXNMaI9f0WmEbfDbLwUswdHxe
JmWbcpg0RUW1HP6Lc2/Klo+BzfLGuiGfrm+4fqU5qPZ6Zj2SBJOd0tqepjeVfN1jR0o8EjPjKbGm
3pXKWaFVZl4yzlHKVoABSWWEhRTTeFXOuPssT7QyWjJwMOyLNvgDo4E8RvDTZ7YfTaWv7tDJ6NpU
uTwZRlGEWNGYzZKEvcKow/7Q6vKsT84QNqxniUmB3SnRXwGuy969c5tcA6QAcyZUZfOAbfva29PM
H9v5IY8+Oc5g3CfxO1Lal57sPZh79nmR6+kRVC16B2ZOIqpQt8gaC9QTPt/+SDwvvmEhkptQH2Fb
ANQAIppag3VBggSpca2HQwOpkYGGNBWhublDEVFjPY4WD2cwpXKYQSCKhjMAKDQl0SeL7akrWzke
E1WNTz39eB+bEWPnNGnnvGHzONkgHuK601w1ouZrkDuk1dnqNRJKnQp8IxKzC6Lhh6TtFaqZbNbH
qpj9LLEqP8bAhRRE6xhYaBnYyVPXRTXWYhWeaVaSTS2DnAb/DrYsRsPZWFq+MwpeZ5Ic70os9Xej
fSXTA4MMpeGdAG/AgrxxoBSvBDjQrzQKyjWGvlyb1bZ9sVon+hSBwQmfU+V9qbXqmjfS+yibfQBP
LoaWZHW+ti52UCTpFwHpjZio5VA4IiRwFVlnhe0EKEsck+GwyJhdavJxDk48HbXpfhLlQoNbNz0F
fIpo3lcTFagtPpNaRQ2jVb4DKzbQHVHDzDI0kEM6gEUSd3JeNCcpootgk3jiqvTEzlbrbBW+IfOl
QnRHR3RneXLuiHf7PshS40cLjfyBgiVIjmuho+UzEiZG5HF4xTCGUsHWQ5NCzm7QgUSUif2c2YyD
kYncaqIkkg8D6LJBaD7MQW6askiPlJ5g+RKyYJAhgEag3jQHeX+ifgYptaGaO0sKfHB8ygOVEd1K
6aytG3B/yz+F1JwxuazXvl9buj2mF8mOEqxso/eS0MygNfvnTiw/2nEUZyfRxVnafjgqccSNGe3b
eGUrwvIeSzvc+QRXvWsr5j7FAuOVQBUmrT6zXO5CfWE/M5cN0+fYqtdVUddLn7/qTumnxHkGQs4f
6BkIpDLLctfNA3UCELBh3TuDn2lw32uKdFmlXmKlOUVx1O+FPuKFzvrOa/Tlh15I1v1qtPa9RChd
oMwCvY4krmOfxiDE0mRHj0v3FYiNIYWMA4lFysGCYioobh61J/IH5bMB86/Wxzd1ovBU2coua74z
kFdBa2NJKg3xntm01rNG+2aYz4mDy4je5nq32odseE3mEThDbpde2rMg6VLcUpuJ25zSHHkkydca
KOcuZ3ssZGQVxIVTEWcKx1l+ZTjfIf0V8DKJBDJZn6zRV7uo60OjECWggJpdS0UGldr2lPXZbzdR
8qLpn2QD0YQ60UkbyZ0csBvolPBSeH1gXq+luVGwc8GeFbcnWkEW9obOzmqWYEpqygKdbFPhd1GP
lMMIBNYvMIEMgVJbnma9b9ERgcLXoQFS32SDQ1YAhd2+SP1WBW3eddmVsWv20pJ2dySdHTzuR6U0
H2HX2eHQDDzbwg6cOcGboTXluS37R9qfkb/ombQzYrZ/BDGfBzt6akwZIn7FhWCDW4CJBBLRdK6S
Gtlt+DoSmgBd6VIgd6Fo68LuEKEkreLQmvWLTUkJNAwKTa3V6Eehy1CHbZJm4V6tKClJz+XbKgxx
rtTyeRr0B3Kihjt9nk6aiC+M/Z9hk31JgRIf8IiZosjO/eZOUHqKufnW44YMCiycxaIZgecGXaJX
3xhmJb+NcVsUk9ns2dSfa4oKx4kFC7Jnmm7QEikneXgGOuTbJPwxZW9anOyEWLvcA3b0+05BfUBe
t7ek5KPY1bcOed/qkM9RImXRU6Z3ZYI0Mozh2JgTkXXxA0hsJi+lpP7f96nvsFKM2OrsFLLOTglW
0Xg9k+QkfljTWzUq7Iyzcrg4RHnX0P6tbmGlh/XQWdU8mAtMCCkFELLzKlZkCzsQZ0bXb9FCIJeJ
5Df7HqQXPtQqeSbQjr0ttGt3+zWGSLmvexjaZBYUWvQ9VUvDM+eA2Z3wqy4Lmtl0fHnVBIiD/ttM
sOYGqsR2qUuyi7xXCvvykGYw/IcUpZKydp6SSplXDQBVZ4teY0LfyQWWubDoay9kYqmnDGPZOuh+
hJfB1bOnlrQB1wGlt9PYO3u9ycMXC+DoBc5ZgLX9SWk5wdhakhDg5uduwPGAEgXUlSMebHpm3tx0
OZ4WAluyNf4+4XQgVyw96rLiq1joyWNvukvfPc42LzxF7SQoR+NOBvPizwTWkHsAXCwx0V/Yw3MU
oUpl8UXQ2FSHeVtRZ5qZNuxvk2b1DEdE6i7T1yaXej9rEV7Q6WDvnTrKWV7hSAol3USln9pytP8Z
BOwqk9kBbPtZisVJ5jd2UgfysZ7R1JBZ+UTUtEMtlZIy4ot5V6qInnJ08X0DlJGheCc0in1lu/ia
sn4ibZxnTJWA/dublAC5GeLv0E27s0RSBzO3PQOTnQ4Ac74MitlsXR55vzzA+iXzxKxnuNuUe+2C
7qLBBjym92TNU30c54lmaV+zJEzkz7JaDr5da+SCRfft0ALXU+ORQgSP2yGvjL7eWF4jezgTWdnv
baN9l9UeW1FDxq06rnz5S/2kS4wVlA24QVOvXC3EerrxFR3CS+oU3VutpRe9tIzvViQdHO3Ryer+
JvrIeqJw92VmoDrHuAbEXNxbUqzvi7g8qnk00oOc88eknW8jLgDPGhMzFL2w9lTFYlw61ReCS59G
kS73g8EaqHq2u3x5IvPeBPlJ5brLjAfysutzNY4e5RSSTKuKrM6byJR1b8Q8/X7roNvDjPSRraC7
6gaNYb5LHgllO9J6lEAjJYvKkans1a54IXbFPimmZIQ6TF0XWB/KS4Vb8o9f8D+yTsJG4J+Pbshf
fJP/PXfl/yKIAvWCPxkrj+/le/r1V2fl9hv/D6JgGf9yLOyRiqXZqq2omGT/r7VSsux/AUsi/U3D
CQzyQ+eX/ouhYP/LUA0FIbGCxdLSZH7rvxgK5r8cnZaHLOsaTknH/I+8lR9dwrplcg6KaqsGKvJ/
IygU5tiSxypD/CQNpOvgqcyj+9Pd+I3befNm/uwS/ngIiBQ/u4Rhmot0tem6ZNjVqboel/JBTHeT
0nt/PtBmN/54IBuFraKZ7Ku4qb8eCBRTiWWDa5kqaT+JyR8yx7Wj8vQ/Owxe2Z+vR9eABQF943ri
20TpRQD1yfXPfz6I8tFbzV2zKLMZMq+OLBv6h6NQ57ESdoGInE7VofvWuokHM22nBs2VPWpo/eXe
qb86bMFncDwLL7qiGLah2vIHlIapTSTWIRsIyId6odG0+JACKCDvHFcJ9RtifXd6ATDI7tYlidiX
492fr1j9zXtiMynauHttrLwfDesSYTwTbNkkgDXlaQEeFH/dd1/WHfKxl9yPPMddgvZgvWsuQe7e
sqfREg6h5KnXP5/Jb96jX05k+2Z+srWTwm1bwm5RU6ATntNLY99bmvjLV6H85sv75SjbWfx8lKkQ
PWLOJNDDeE8i66VlcvDxMnmll9zbPnbX85+vS/nbhX1wUUs02FkRcEjzgvbYZbkzX+vQPOg7xR0e
zNP8mPh/e7GU7fP+8FUy7qky5k3DVIC//HqdkpUqldEMSdD7sos2323daW+5VgjSIuz/8m2qvzma
A45A5tPRINDYHz4bSTI0kE9lytHyq+r218LDf3FDlutJD+ikw/wme5hPw/xufLL34LT+8lx/81ih
LZga5WOGbv0jE6EHY4w7VkmDpn0a5/tBu/z5If7mGTqqhhHe1GTb0f+53T+/NjWAMRqraZAjr07n
JyHeTZx8/x8H0WUmJ+g+JoiKX58ZnBm1oc6aBsY8veUSrdhGXTCmqMc/H+ffb5alGww8vBnMdqbu
/HocZ+6sochZ78uthCOAgaZCr/YfH4OJVJOtDWSkKkyXv3xnja4QkCzULEgTB+VhiQ4Jg+dfDvKb
txyAvwM+XueZOHj8fj0K8QJGRjkc29MdPhIX+EDQnfSdHGh+85yEf76kf38HtoORnssDIkrZ+DDR
gQPPHQk5a5A4X7dNes9nPH3/8zH+fTRmNlAcvlxLY1T++B4LEnuEalBoacVn2OIwvh5t7Uc+mH+5
c9u5/jo8cBzDksFO6BjU/pkHf3qfRa6mK9lCSMFxC6r9l5YGY5l9zupHO3/68yX9Zk7lWBYoCVuD
faEZH4aifhjsbZ+TBcq4s0PdxwAE1McFxbtLHsxg2TvNX67uN6M81ApAVxu+AkLGxzUJqVlwWEsz
C2ZXeIxHbupHh2mn75xQc4moCP86yP/mm/rliB9GQENdrKrLOOJypP+JmeSNqpRXujReKXN71fG/
McZv3+nHh/jzVX74jvVVMxuTOnNQyDAipC3ryUpCyM0wOHBeDWxh4CLXpwXupdVNQaYuqkuuXObJ
I2mV0Hmp1k1P4BHZP+sPBFM8OH1Cte7PL8Bfbs0/lJGf3rUkwRfrCG5NtDHm00+2cffnA/xmhuVx
kxlqKvgPwalsX+5PR7AYIBKn4kYMlLvBUu8UT/qSHxPP8utzf26fECc1YfaX8eB33ypsFtNkTACt
Jn+4/akJ5pFUX66rg+puAArP0UC1qCfixPvzFf5mguUKbdmywNtCLvo4nCaOWTOZY1gfvOasPaZX
Ou2frdfEVXZJEJ0FuPNQ37FAS3fCR9bjV+7fplj1d2PGz+fwb4OtnkRFyvVmh3gveVjUPDuk49fs
YGF5kpu6/Xk+Oy/ska19FmyfG+dlHUlzv5duYBH+fE9+O678fD4fxpV4KCmUzZzP8Grfx/s+lPzi
hAie1SpJvqHt//l4v32Nf3oE2///6SUzB33RcUsyZLb0S2vKNUji/3yI385nP1/Shxd5MVqANSS+
cIvtYxVEh/iguFhSdrlXuPZf1kx/PdqHhakaK61GwgpVRVd2V6/ysLQhAPKMIzzoO738y9X97QZ+
mD9VPccxbqd50CqXOnmRur9t3tij/W5E/OkZfRiFFYkiuJ5pTJ89RkHNnjZxo5qfqgoBEJ3Bs5YZ
z6pMoXJJcBDOq37UhcCJNmLSt+eMonTS7x1aum4n0hNicOqjo2eo1b6JUmSx9StcdgUAS+w71Rrv
JnoVXYVNNSWis1bp5ljF+n0c4mNjVhf4in5lCIzBJP0NcgodzlRuqmN3/pR10L2nFAERCJ/Eni8A
acKqtj/Tz8S2COMG6dcjSBnapU32SS7FdV6dzyJBhyEEnsHS8YVVIV/GIrEbq+7A7ngv94YrdSng
DTREmHNQ2QG013UC2fOb1ZgtuXyArAe93kH3JQWTFqErDyjGK6l/NTrtuWuVx2yMh92adV9Kfdq6
AcXLgNXeKc0XG3eTLK2vOZI/T3IAWbTVRq6w8W6O8Y/ZsQA/qLW8R2OMt8/p780BGWdslM1hUhGB
jLa+R0OLI3K+U5NZCXqaiRs2I9nl1Bc3rmNbNAjY7QQ4i41DpcAl7Mzn1UDna8X3Ki7N2lJJ3R3o
1bdYdMC7Yq0DHJ3lYG9TrTwUdfKFFdyMQWOR4T+ukev0licbguufKNMVs8S2PoofpVh6npvkuxKr
X/tUNjEcjPTiLITvVYT60QqbavHplr8sgDV3mpJcZ0Xy5B4RFAj7i1MvgVYOBwyRaOSzWqW7IIN8
UXHgglYOl1QKFke5643hS17isC9EdQZYfocTi+WBRXhvg9Eo0THLVMSbullEQ0xIPSYuyDIuAaoO
FGfnuVfpAar1dOm09s0w0siNLMm3k4ykgGa8F+Xwo5KTNzON4MHFYl/Jhe7ViRMFOCR6gqUpL2Cp
PDkLAseu1p+6lECQWo+CUrXxgyDbqWo6IoPqjUZyVZIMTWyivSNCHy65qpyi2vqCfRPUlzI9lutg
BEQKLQf0291ZVPprPuQvaNgIKUyjJmTvme+dZN732L3g/Xde6Tg1YcYCqEuLI5QYdkgX0yGWAPzm
2nFZ5Te5bn6sJivRWgY8PfIQSmKlD2olh3OvWSfgCFeJP8c5jRa5J8VBW266Kr6aWY2nG/47FipY
NjbrDKwU+R575Ix+YiK4K/8GijCQhIo6rjfTXd30JtYFiKGL9JrIResKJ6eTi+kogoqyGM9zniO9
79sDV9iGPBK8Z4P8td964jV5QOFobtpP1TyQAbc+D4n4XsAX9AHdaDEQIVTPlkWiHrmtcHIaE/kx
13VXDmzsRoXGe5vyY0w6dT/RsKMHKXPamJdcY4ChkpqiCtZRkZ5rfC67Tq7XYFnoPprV/KYMoOmL
Nc/3DUHaVaZJT5roWgJaYcE3JM4RvIdtdCws9MK5pISRadDqLttLos8O91d6H2KAGCjvNtQDs7dS
LbtoUJJ9VYB2krNrN+YPgxq9zQ2Dg7aOz0ub7stuPtqd/rZ0w1uZrKGRk/WjrzMopGppHhOggsRQ
f0+0Ij+MlvHYxy2RsLH0KMzlEWHfAPETcZo1oATV9W1gIIBBGAXdRCcTgQlo+dgpiQzCE5di1GQw
FG08IosN6WLWnX2tai9RggrTaFncZhUpQSgVM0+bh/XQ5QbtKeKDXUI6VL8XiB1lSgPYChvc6cS5
71GOYsXIL6iyzyRJ7u0R42fRuRbJ1lu/RG7az6QHwamb35Es/2jm5r0lREhSYbFG26ZPg2Q/SmRc
GdX3Kclw+kmfjDoP+6i/T1Wez2pVMIJMOiZpFtNF1b7Qbyh3HFneus5+n5mkMsLxWgBpdGFciGcC
4k9Kv/4f6s5ryXEkSdevsi+AMWhxeUiAKnVWZpa4gVV1dUFrQQBPf77I6t1hgjxEz/bVMRuzuSjr
dEYghIf7Lx7syX7w9emhLqy72LTllaK0dyB8Ueu0SGmN6LlInLtY6XbOMXqWze4JyUw3xloikYIf
6SQ/DikiOnG014vxzkKgXT5C82+ysdg4ZfHV6AJMvYZ70wFLMtn3fdWMQM+Vtd4Zz1FS1MKtF+Gp
BFLhoMEz1xLzSzniXmJM0bbulW/HzH9FlPWrUR9xs8p3+FIhWBLAk1caDU0mkIRrbKFBG/kHtcxe
YU4BaVOS+yk8fsW87wWfuiffrh+dAPRvaNGIDNpPOtJWqPi+6gMoUykVa6pqbptAgt4QoG4rNQm/
E3+AKYl/5BBtVehQels+YG/jaikUMtMfOrdlUjHwafZ9ahyCPPyEP86DARHc6ehR1XGKdWmY+CtO
IeynrQYBCG14Nh1Y8UDvm5dGADqOiQxQQJMQR9Hb7mAkWrbRDfQKShNUVNDUj/C1vzrRqEOnJ0si
sziEBkolWTf8cHz78VgioHVU6XoWU3OEOInHZgiCD8hY/i1WJdeKVBSxhvu2NJ+YuWYNl65jeDhU
4tebsxX612JUACOiSWR240qT4daFCQumBBlWoh5oNYOXmYZnTfgJ5DaCXSTDtEyHLTtr0xXFZztA
38lM76oQ67qptxH5VL/IeMmMVo9rF1zGsT1Wq7o9HpBoOgym9lqO4Y+RI8qrFNR9j3rxnLSljbWg
DXvcHl5VXJREc1F3fbhW6yCe8lUMwStUswetdDz0RFzgmZ5Up79yq3nEdlqG85mVXogY9NZWNg7A
nW3o1+OKNpy1SicYQkM6YH+Kz+4anZ4XI3ZuRjt/6bEFd+POQgTIvJsioPPS+AdbfrjDXWCr0B4N
pXGrBOlO1cudmspbn/x81Slo5yiYOJLdlD/9irY1Te6fqQHdscGzp0z1aB9E6hsc8G2hYuFL6ett
TBtoDcFjiY05QAdoCWow4ZIn3nO5Y7/Jpv+97pt76ri91xQAi/nr6C5BJ9MmDsSw+d5F0yfeRrcO
FBnglf1TPWlwtHv1W2tM5NM4sK1xgtO2A256h6HghoBi9Vxr7aMu+y+W2Xb7pi3hWZoH5DVeHAsK
SAXQ00RxDCcl5fOgYJxeNjnZzzgdaGBz2XWIN9Mwdlws4JxVnzlPRW++yIH+M8EBEIfDhGsld7aZ
WfMyPEJUgxrqlJqP2Ax4z1HNOlfJh6Pnc0pVZo7Db4/oj9N11EkAisCihYXYBChgthaCkHFtZlve
oY/Qr5/UowrfyXlEtRsGl5BXkuN+C+AcUAoAo52jcoFTlLjNzegLtE0o1BKN66h4wvvCvpXGdGuV
zc+JctjKDuvHBiJuLxl/GmbSbLVxYopwkec2jNN7NA8Ajupy5o2DBIdHi50IIs/YvOIBVbp2gruG
k489jW31tTX9O2658iCb0VshDqggFQ6/csA1RcGQtn0vY/VzjO4D5IBp6Eqf1NYCIzHd1EP89X0e
McXD0/K7n5TAOEeYR7WhohDIsBP8xv0YV54ofGny7IkO9GuoAbzMs3irGkKMUf4xThRgAsXcGH4u
e2j4NGtLahHWRsMEg9J209UZak6T/0iG/QTx8Yc14jjhl2B4cxtLpCh9lJP6vm3BhDnW5Kx0hEBd
QK7PoRR98uUcwaAJARRUm9K1ldbfZKGNJtfNd+SiW8DR2M6lR/9udFQQktDidbl48avuAboD+L7k
NdMmdV2XpCAm+iWrKiIT6JzkNorNjd/Ub7UePmXVEb+9ePiUo0+BYFYBJ6rV2jXJTI0qdI9V9khe
IYhEQmjKTCCkKxZam8ZTNNLHb7lCghgm31jfTUZxFw+Yw6X1XTFqh2DSb5Fn/OFbaJTCuOMl0ViP
koYReGSGB9YhhxJohbrYj9IEwlj/VkMOXk2cz+iNOzG6L8l9MFnUIWQhIwuLcQBNDX2iB1oOn8aW
1O/ooT50UMvxhzmC8kEwYJyaT42t78t2gIiLr8m6L4dbrYqFRshDEjk/4Y+yZEbnNRfi8ZkERygt
3spOw3e1T3HvwpqG4hpVSyMGWJz7A7Vnme80Bn25Rwh0dzTQMJrq22Pbvfq9DcQvVGuQ0smfAtNX
KsVN0iF4qwRtu66bQcXESdX3zYhkGhf8uq2wBZXG+hs/8QZg6Q4s/OvUli9tT2Lo590NbTJ9jY2O
VrmJBmyhslTbM+SCs00oeh0BeoNoQ0zLSO9A9IP0rBowS7b1zZQwAbY6mT0/OlTNTWu6rdLhW2eP
0i7VpsesRN0Hiyp1k+H+BY7N/lzj6PxZldQAMx3IG2ZPhcv6RsoFehgh7XWMFs4tskmxiVEKLqfC
X6up97nfI57RAzsN4/JOxR1k2/VQf/NjsjOy+JNloUIXqWp6O8ntxipJ88YJUVsdArJMPs3FJck8
4nCn21fd0O/GsMz22ji+xkjy9Vn0YPqqLARnEKrPgo0d1RAgMdILJ5qoNjRTHzk6BYIIVsKVvJN9
YSWXdn+YI0ahaGQB5TH1Pzv8gbq0vIuz4kuuOh6AFgUuVuFh+h56XT+h65tBXu8BfW6DMY8+960z
uBUWkGs1APmpkJdKGkWHLOOrxOCit7g6440J2haZpgqmis610xWoDnam/Emqj09yjSZRgADXTtaO
+LsB9FcwWJJQSbxTlQ6KmagAVKP8SIoTIxCkRvs4M6s7O621lWbUXzsTsplUQbhvMmDBAZxQ1xHC
6b2jIcZkpNZLkZb6rijNm0LhMsIuEHSdLAcdtmhBe5+XCSprFReKUozWH3U8aDt2LTk2zl3II5KF
qS3PpRpllm0i86cyKGSbkCNuq1YwXIDBg8I6Gpqbw21uoAuuzFZKXD9BSZD6wC84Mw9DjX0wiuNg
prA44JVwh+YrsNmh+j5KbXurYhOxUCxVRJXnrC5u6xhl0F4HZTEvzOoa+rxQkGmq967ofRav1QHN
n1dRocy9yHW+Fhs85TbxQkVN4E2uRdZEu/+kRjhFVHyajsgKoPJV+KhtYNJ7dPfX0/p4i77IPjn0
O+M+2mvf/AeMInY8UG3Em/bXC4lihFdmQJt132oqGb4c8jtEl7vZJtvjRt/UixXwyyVY4BKgbGjn
0SD9OF6N96jk83QThfd6816DvTc8ZSt/qV6O++WAl+ZXJ46iKYoMXmI2rgDj+rDjjt7QUNo1QM3Q
Tl2oUl7sHZ3GUD+OCW2OkBcUVdF4P4WoE6/oKgKCaD0LwPAjKJB15C4tnIulWJAnHLcqaBB93kto
wsDkwc0Ha7zRAxKMjqMrFg19zC0+JMbL9fVxaR5PwimzdUrdMdb8jHACLYv/2WR9+WcBZh8Koq4+
RhhFbCz1OZWfhLvG9QCiEj5f4acjmH2lY0dtIhCV8jYmjzIFWftLG/1xPcjSNM2WN3oX2IiYBMlL
xDgM3qDGAq7g4g46HYf4CScnhtxNdQY9lRC30TO2wKy198Zos6op+uNJtjBvl5pWp/FmHYYJDYdY
r+hiGNE3Xf1s5V+E57OMLuz1qVMuHUGngWbNhdzBaUVRGBgS6MaDue1vw3XiSff1zUp32UxbxGSc
LYa3Xr7YqlHE8rq2OmatBkstyLhAJjOrCB1ssy1SKPRR0KReL23dpTUyazkE04CyFij9zTGLb32f
gl9eIwV6fTYv9t5OZ3N2pZWOSqZVs5+knfOgJrueysjmW+yvNDc4+O7nz+gJbrA12zr3ydqEc7y1
C5SA1ohGrSVX+3n95ywsondU28mi1duhNSIxvTrqOvA/cGMI3MlBpHMBE7YUaHaMUMPE07EnUF99
UXm7pvrDYFA5PS7EudhfPZnfOZCkkSof43hWa6p71MR8AyReztQaXrqhjQyCafA0YGJoT5sdoDzZ
FSiCpbW0+DNmB46f6ZFNOsfuXOHz/jO4qdaBF92hRruRDv4ezcuDtcX4eBt6wca6te+WEoeFY/U9
wTn5sngf6EpdMg89lqj68KUX/FtlAX90AXNoGaezPTuEMicOlFoWs72HOtF4xe64huFyW++xvaMW
7CJMEsGEgUS3yva3ihd7CKx9JlFqMN1cvH2XVtnsqHJKNS4ccZeIC8s3UIlsqoOcp4cWZazrO+di
dnE69NnJlElKZdsiM2v/EFhPvm+ysvfWmmzbX8Wr8GA+m971mEvfdHZCdUlTY79GSAueIlJJGwmu
URtY6+thLmBZxVcFdQ0UA1SrNRtaX6GVjEhBvMGG6pA0NATXSG3fIz3IFqJXamwr3jCrZo86MUTA
A6XbpWPy8mH8758wGyovFavEvTve3IR75wFXRpI32dM9sY10t3H91X3qhauVdEfPd5VtAlAM12fh
AhbF1vgBlmzz/DhHapRKpJddK/9uqrd7ZGOGlc+djtA4R3S/zTb5Wn9eCHo+bp47JvhrBTzXefqo
oz0R8MjEPMGdNoqbuvGDAC43LszkdfEp3S6hscW3/HjBwiKFXuyAf3HApMwmmup3VNtGmG7oX61Q
M8iQLVJvx+al075fH9t5HsGQVEDZqkBEMq0fE6QY/+gs0htMRLftPt30u+Mm3C2/LC59N0CXYAeA
EwJSm6PUbKsPgEHDzkTs/Avwi2254UB4RlkXKZHfzyda5dXu+ugu5H82m0Z/d220KabMLnYlCwa7
l8wUDMYR6fmVtsMmjnjKWvGmP7HhXtgi54eBbVg67s6mAd4bkPvH6exUKm3gG8BloshyrKQVLqau
jufhwrguxDEVhXeaY9FNYGAf40yymSC9x002bKq30asfIi8DIYQe74u6wedkFSwe4xc2gcmaJJqs
gwWbPw4HvBQs5ASyTUZ+pH+v8pfrYzpfiY6YNof9xTF39vcbC625Y3XMoXIFu3yTbJVtuMs21v56
mAvJK6Vx2dbw6QTQBi/g49ShZZHQ1fWJ8Da4+rq6s55FAgBr9PMShO3CkAQyk/XHpLGVZ6EK0yyx
k+nijdnwCFCAmujtfW9RC88/DSrq1qbhJksWeefXLePjkOSAtN9pMB/H19gZHDyl5/avX+gbAYmg
vxrBxJW+XJ/J80NKBLJ0YVEmoyQ021uFZSN+YDK6Wo22WLAhJH5LWW1lmbTHlAWY/9mCZ/caDsvO
xJaN+oFYnSeZEy7sbRjoyH8VlrwJ+wTFm/gZay73+pguhNEUA16TLgNGdubIVqOQcqfLwwpZt58W
0jcpYmW+ki6cEmfrwibCSZTZ7i2kmLLlaJT/Uz+qPbHUm4XT72zHIgdPGJn7A8FaTouPc6YOZRrr
horws7qtcRyWNfvX9ek6P9YJoXIswCVFfuIMtJ3Q/oprK84prNiHdD+5DcUVP18bnrOFzXJT0aFY
PGTPszwRlX6UwGzq5zDuSJHHHIQTgumu2MLIVNorac257haP/TbdFp62dGpcWBgfQs6S2Lro9KpM
e3E6mb/CR+qOB+deehOED3mn3yCB6S4hQs/2F6MUlCEL5qwhM7kfP58c0RZH1TDaxLGaeeYYwWON
23pVo8mHmEx2Z07V5+vf88KKsVTVtqmpA+ACE/sxZA2jU+6GsNxU3a3avZTZj+t//73y9SGxIQPg
9ofrx53FLTI7M5QWQ2ZA0Fz+e3+bb4Ydqp77dou68MINeeF7nQayZhdxGTWNHPmQMMbqPp9+NNlt
0z5eH8z5ZCmqqugw82Qoi2csQ9gddptGRrExEsOtbDzPlhLuC9MFTROcvUOyK3PQzh/oU1c1NBLJ
8feA4G7w7HhAY2hdb6uFD3M+XXA4IWTytIAXYcwfF2aZwf6xOPf88i2Xnxuq5+bvt9l/RLT9/819
VBX3DGbrUIH/cjL/4DT+mkftnz//6//U33/8F8C7+nv7Z3PqRfr+n/9mzBrmv5BnhalDfkieoxgc
IL8Zs4byLx4ytuWwI4QVqShe/0WYVc1/sR04d/hvLAUmDr/mL8Ksqv4LuqzJg8TBQpQsxvlPzEhn
SREZucKVxHXHlocaBW/y48a34ez2YOoMN94Ptwqo8w2mGO7kaQB7lvsajOjkefM7ms6zhmccdBzg
/R+jJRxA8dGXdVcgo/s9hETxhBM52EBOvlT2UT4epGfh5mdBq9p1lmKDzeCiHRr3xSF1A6+9scRT
gEdr6iX4ZCA4s1pKAC/O68lIrdkG5smVWErTGYy0d6t75UbwErFL2cQHc6HINuvLnQ9TzPpJiuR0
WhdUGSihxsOEmyZ7+LV/qLbAxrai5u0c/JsUKImy73wYpv9ZsvFXdB2SDouZc30+yYA+ef4VienW
yh+R/nZcupouD+8kwGwqtRFZGtSRdXfclrfoYvGGjHakGy72n4o7PmAQ46m76ofpuSd7+vH37XRq
bD0rG54PbTax5hD4eOwQufAQ9kO90QRyHgCaXSk8JxtXfuh/+V8AVLyqFBJfO3eE7fo31rG4s/59
ef7377Bh4NB5xbd4djubZNsBhjumq/JWF/wnwJbsmb+xQcVfmkcyYZxbFAZ4r8uzERuTpvmtM/5e
tupawzyFsqFYRcAw9um3pUfZxSk+DTgbGuxkX62U0HDTfXZTfgm3HWs483hH38RfUKX23WgNn21w
rbfhTt7kHv3D7fXP/PE6/z27pz9B/PvJ9kk7c0hGhD7d2oZr1N07SrO+HmFWjfgrhIHynzhpLV2b
JZFGi14I8lViWlFccqlPPgUeJmzro9s9qhC/r8f7+Mw4Dzc71CtKB1h9sF7+UZv6PM7sOaOaQWUE
GcP63V0VpYj4M25m1FjkXXWjLOTiFz/UySzObg8w2+Og+QjVywMmYaCcC71aCDFLvM6GNCfVxWHh
QyVg6kTdqH5Udu1uOiAT/6lbeKPNWtPnkWbHmtlWkprn72si38uwN5HAXeuf1E2xSbf15vqKWJg6
fbavK3zAGyhJhjCi2qIsCAJxWl0PMXuc/R6QheIB+j7iET2vryTA1TCVSfFwq5VveaQ+Yn69zXu0
IA0No+dgjfjgbWGntxjg9I2D0SyuSbmO9KjyHyXo/BJyCxIq8Aw6xVtYvx93dBH3xzrnRnSVLN2D
BF5VPJoWRvsxcT6PMVuMEeoiR8ziRSqjQPj+U1AGA4/kiXdNEP6oV0JYYqnKOHt2n0WdlxmDRLN6
Q2yB8YBD9C3vtbX/mN6kq+TFOfyms/Vfr4/0bOl8nMwzzMswdjpqcew6+E9SZ32LpOnleghFnH8f
rp1ZjNnylPTcRm65x1Tr9uhN+2rb7/zb4gsGseCJgIe4vqc8LD7tz65VEZUilsh9ESBwxL+fHPxy
idzpkKuM7OCDY2p30T7cySve3Qvn8fleF5EMOLQKr2BBDf8YKUnyY1XURGpd5Yu1gU/2WHvGwYA9
m24XWyVieZ/NpsEOsGQB1JJnx38KbYfq93uWfaQ6k+2CqEGL9el4V2ydtRCrSH4ONhJpqHDdYrPn
LnxNsfSvxZ9tPytV/bzABeD9thNJxPgLZb1986a50y7YOndSveluq032qfmx1Gg9v2qZajQL+Ko2
Txt0hT5OdW5g2d7wpuZOAsaKLJaHJogLvlx6oIJC037xlXFpuimMK0j0OMS2ZxEHjSNRat6fUHRS
3OCpfYw8PLnWxrY/YHwZwTNFx9KTdpgyLEz1Wb4mRnsSe3aJ9KasD33CdaU8TJtop+zEe0rbWtDx
/w5X+eL5cxpvtlGdLkPNuiFdEzf+xGjb3fAEaYBtU64dMvRlIMjFw+E05ixF7LUJ9ftMpIi37Qa/
tpV2W5H9w+78rK/sFYZdr7CSl2ZWzNx8EZ9GnW1ZrF7q3pyOvDoO7+o9fEtnW6/RC1w+1S9+RUpJ
NP5YRYY1m9UYwOpkT4ru6ned95txnSCAt4YoBE7NX4/PC8tGnABng0MzgkzfRHf3/bw6OfnwHoTk
1IZYkKfrxptc//iceDiSgsYrfobZDcZo4jEjMC6Lp8Oli1M/iT37nPAVQwua2O9HOSaFTxZ+QXfy
vvX0jX0Tf0OU/DH6sTBgMYPnA0aYjLIq29GeHYnSVDZ+PzLgxvO3OAlBS9xFW4Mi7lF24f0sHYFL
8WZHoI+kj1YkscnVEqGTTtUh+p3tPzTU8RaLnpdOXN1WDF7JOj3yd5jTyfeUjRGB9Ux8TyQExE32
956Hl8Pojq1Qr+IxI0Z9EgYtIrOGaS7eFbzAt44n+rfy4vPlPJPkVMM/kY2AoA6tztne08zCwXeb
ODgA3DurzNtjXrbu3OoFvV73bxwxlzbgaUCxZk8GpiiBlleyarrDF3RNwCZhtYfP7P5d1OTVXw+P
19fjpYk8jTd7D4ag9xWs38QewNBs93sil5/zl9Iq0QXXddr8Dp3+j8NKbAdTOIqJrqG1kHo7eKmQ
UeTMDaLUuz6iGUqFTEOzKOgZNnVLhZl6vzlOplALcx+6Xq+w4tt+JWlvmtlgYAKVBc8d3vPJtvXw
1lExghIUj7D7QXctWIvPudQ/OSu+6fR4yev4RdTZMJWY7Xa9LswptmqVdWofGp7aQjMDGejH9LBU
wBBL8fRgeQ8FC0S2FCro6vy9WFnQH7vCUVyrrTZqT8GkWJrZ+WE9DzG742HxasPUixAgbxQ33COD
U7ois4NpPayw3tziIfqu+wPB4oBVwqG+FxgcDHKXawvzNfX71/CwEZqNMkoBH9cUhB8fGecIE4Nw
grOybcK3CjpxNy0Cxudn6CzSPD23OjS7ZNw/3p/i3f1vBAcEnFt9t4wUv/gdHU1XVVJHWi/zJWNZ
sZxItuJSbMPx/cX3Xxc2yDyheB/OSYTZldAERge9iolTmmMO1lHrK9dsegNdax8Z2TJjl7SN8xjo
6fCHHdlYAk0p5ubYeeJJQL7VGPa3fmrlralirBXF5Pkr/ZiEXqSFFV2KDCtsjMbL8LjUtj57v8x/
++yjS4mam1PH7OTNDto8nXHZlTNz3xtfM0nQcO/1OIK1M6yH6FcaLmluiuP3bJP9e+rmKwEqM6Ti
I+G7GA/hdkwAOfcDUtzFQta3FGi21ZKixx63YqtFdoFwhj3ex765w4B6IT+4uIlOBjS7SK0sTeGk
sxak8HvU9PfGkLupY7mSHyzUKdSFZefM0q3RQD1lKpk7IX1Tu+N69Jp1zaLZVVuBHIrfMP7CUNBV
PK1aHfcIS2+vr/z5+2i2eOa3eV4aaTJN/AInfcqCr6VZwLvCEMDZ5NnXLFFW18MtLVZHfOSTmwi3
TZ94leoaD9DfUd1MP8ufRKlV88Zdv9SqXTg4nNkdO0JrLke08t2ilVZT9Xjkiv2HA5qdTQrOIqGJ
1bZbfhnXwa7b4hvx1f6kb9otFOXdQrSL183J2pydU62hyFmND4L7jrH4jij5o/lT/lThCX8QiGHw
Dh5qaF+mpZk8a/SIhUJfHTQK5DJAU7PInV1NZYiqC0k6PMBn3dN+hG69S1ctaOXBU8GGxwfpEd2C
l4UxX/qIp5Fn59uoNzAEQVu4/h0Wn+UmQJ+Vt4JrbZV14fZ3y1WDS5viJKI5KxocUatUUTDBDVx5
CQcApXSXIp/+Q/Do5O0uzNqFXTgjjogEjdnl2tZNi0qFNUc44cjl94ghoEOzzm+Le33dbaE9eNG2
cr3OlTfGGlv1XbBx/zOBr78C88YkPQRfAvTu435EtrhDbJ/P2hmdh2F5iXfX9e93acmS5/EkodqL
KOtsDyJOEMZFJjaIlEIZVe9RnQerW4Th2tLjA+oWC0j7i+vFELBZHkMgumY7ErZtozixRLag8EAx
E69ubff6mM4KWe/f6yTGbDeoDRKc5hiq7AYZ0js6VPBtai8w/zhyjPM2jzZLRY+Lw7KQmRV4T2CL
s2FFOEIOmRmoUPOb+yp8UY/Hl4VRXbr5VKx2HXDVILneW/YnhzO4MUjX+B+5qgHpnFbbVj12mLgH
0ddOU36UGboZ43EXhvo3xakfzRYAf9ghxmLJW92E7Wu3Xpn6Cy30S/c+iR8agJTTNOChH5eoFART
G3bQm49mc5CM6qai3j2U8qeF0V9KaXmIOQjeGpQnzdlCTQUulU2iYO9Q7fNIupXy1vMlBfOH6Huu
o1A9IYZl15+TXN9wPuxM5/jl+m+4uFdOfsLsG1eVHk0a4rRuZDZvcWO/BBhyJl281TLzXi+zz/95
OAGTAi1KzeDsfRTVGX5PwGJcTT1+Rs3NtY/0utDnsYPAk/Lh7Xq4i7vmNN7sS+LHxyGhDSLdkeU9
hDE023YABfa+/Kit/053Xhxf8+T0NOIslzuqtYH5FucqLIlhGw0WpqSRgk8juTJWLt2mynSMkups
PcrjYkPo0n46jT5L7+QCqxKERtlP23SvP4lTQrBqza/WOuLONNY46R7ChaTy0nbRuKH4brwAqTB8
3C5FHwFOSwk6WH9I5kGOnrXhaeFDXh7Yv2PMjr8hHNUkgpjBwMp9dJMczMd8p0rkAuZKcK4lykDf
/PXSa/tiWOS9aWHKOFDPsc2JMgX8j3QuygsSjbwOXXyYcRQZKvyjgmZhN14sVbAx/jueMcsDcGYO
hiHH8VkgAyaX4shnxFX3wza/MxZulPfm4NlKPYk12xudqkh6IrH1lTwPITJqFo8pOrlPadAfXwct
R/Sqjydrm/olsl1Bkj4HRxkUca+3+JMi3jgpw3jTIIC1Qu6o8cxCL9wp7wIvyGT11cAQbTX2qI4F
hpUi0IvtrVQEyM8UargblDreKdjwuqrV4U+TpPqfUozRi2SFymIueemYO53X2a608EdPesyn3e5g
syuq5/KW2XXBlWzLX/nbEcu4TUte979Jdmg8O7ZA58n6vPfm6BG1J/FSRnH8c9kP6652FpKPs/Ko
yAw0wS8ATosC5FyWN6wh9rA9QJH8KvdCgb79LGwNYFF6eLa6jrsE8br4iDyNKHbNya1dWb6K5hej
arx6n7Z3dfZqd8et1eZPkXZn7TjKUfuXtnrwiLPr7ghaKmzgBWPeGOXr0Ft6Ul58KmhIxnNhqqql
6LM3XlyORizrJGBi26SP3dsEaCglb0dnBBY08oPr9FAflgXxL74uTyPPpkLHCrPFK1A8j0ZcByCz
epIntiy2bw9LW/as3/b+qU/GOTtpdXWy5E5Eayn46fSGEs+OH22XdYU2CdXTtHjGjXXhpPh/hOWR
oNlgDlhjH7/3kPaYhdHtdNUn/Rdu9EhtZNuA7LP3/BWKUZ//Rl9InD5np5N4mPwVc/ZMyKxiMGF6
iJtb+pITz4AXrK39G/rxC2Weyx/R4KUAzs0ALj67NRsrqS0n7sTlktxboNH7Vbdpbn+Xo5eiXTyK
ToKJrPtk8xhq10aotkIfjLRD5Ggbs3sOLfyXkpcsAnJ2/eI8T0fAE3N3mSxSypn6bH22iMPkeL7L
1L79bQeQQttKkCOX6t5nQClcsYjD6hDOPjCOZheX0lpmVmOeSI8GR7kNCHUq7Mf9MpnlQkpHJAUo
A0UBCFXG7NqS20Jq2oERhXtlY7yzXi0vuEVjbsO4HqXN/2ICT8LNbo5CmXBQT1FyzMKnsEOTeKxc
R/mhFI+m/RyhXhsiOPm/CWnBpkHBFiHP2QppksDRgfVMGHBZOyVEgq5O6mHVBiXO09WA17uTJULs
ENG4Il+6TsRm/rjxmF8+JfsZTo0+L7sY6lGPjJovKaDKHPG4d7vZKz6HK/vWeapX7Zo7fydtbPtF
s26XdscZAvR9IZ2En+37OOn7SXX4vFgD3Wb3GD9Ot9HglZ+Cp3IX3ksH8ybEDfMmvKH9d8OjsXlQ
29VSSnshEfswC/OCTJtPadZqxuQaK5GIYSr4anjC8AJnngVblwvHj4jF0cPGwfPkfcWfnAjYm8d6
mOiTW/waPYsGYPQn6uC1yGvpuC9yb8SKPf/A/w43W16T0x05dQfxgblEYE0hpy1YUzC1Nnm1Wmp+
n78OPo5ufje3RdY0tjK5Dl6PmvPS23iH0ou6vmfOwP2/182/RzU76KweJl3daZM7Pvl3+Lno6/ax
Whd3uP6pj+lb+t3/0j2MN/bzoieFuB2uzefsUkYl3PdBaU/cVBlceB8hlo3ohiOGYuS7mtwjf12a
1DMUzHy4sys5AWPfywXrU9+ObwZ+UmB9HhFr2hw3xkE69NvwkG61pdrz0recbc5SthDElBkqKsiu
aXMd87TulH4p4bi4RDU4iWiuwn6fszzRqsSUWuvYfQ/6QXDs7FsTbI+5ERCUpf6wWBnz70c2ix4U
YBvNmaPxuDmHXqcR7Wa4WzfRH4Muo9H8qcXL8/oaXQo02wkSfhNlrJJmWConGNbzHWbYPnLUQ+14
10OJPXxtTLPdYPf9sa2OhLINnL+N1NXLRVegpRizdd8UZhJHdvo76a6G79UhOFheeG9M6yi9/Xvk
80uX0+m3mi17I2+lIyxIrqXAzNfHBiyNpR/yIz39HOG7Ih6xubeCBdLx0oebLXvMcwH0jSz1THuZ
ommFpnMCJmqSlgSILmTaDtUxUKFIBuCENYcrOlanxpXM+NIv6lO513D8yNZYlVvyO61VXD8cncPX
66vl0rY+jTpLqZzGrHwpZbVIE+hMP1iVWNDX/XFhW1+cxpPBiV1/cs9JSNH0jU2YyszWipNthVlv
W/YIyz5dH9DF6xsEnQLe26Y0NafIYAFwdPAz5q1SNS2e4NOuqZBK6TUPb+Kd1ToYBqVav07b1p3q
6NbucHxe+A0XZxWwDS9zGSrlXGxOkuNEt1vqHchd+1tz7VTW1s4LT5i45L+sbe5NOVqnYfc3jNou
ZskgCP87+Hu+fjLXzbHtq7j6HVxI3QWa+QbqZt394YByk1TzbfnNdvH76u+0RgyvML36+H2LqEM8
224p8BjPA6K5sh26XauweNOFDaleunM1ENQAtkWG/H49ngwvq9EIMGBMv6dnwpOsGtbZwdjkWJOZ
7rRO5Z3wc4k21J1WeAJ71U34bam4cwHkxG49+RWzE7AvmiqoUdZ9LztgAbBWfiRQms1vef3JJu8A
eiN+RbmFBScN20bfB9ZhKRW4eCSe/IjZrMO7r+y+CblV6kzHef7Y3qhSGLxmvenvQym1DloqtTuA
I+Xu+gq/GBlOqoD9yMiQzC4ZKK51iT4riEmUv+8Bk2krEMgD2rS+4WkRKvFS10yPdisvIUAu728k
QgRj1kC8Y3YiD2Xs9BDIf8886dYqAuiEaq0n3yxpx1y65pAigURCVsz/iX8/WWpWWul9OPS8oJXw
ObJaL1PChdv64rFPR0QRwhbQyM1ZjB4Z2aybMFFpvOqtCvs/8c1exw/9KhLo/LD4FdCNRQhte/0D
Xtqwp2HFCXYyNFKvsDfjTnZT2/jqV18S9HfrTsWUWVs6DC9t2PfjmLYaxY85baQq9Tw0fE1s2N4V
8hB4vsItFiTY3Cvvlj7axQPiNN7srumrsI7GlHjiFSseOcG3ZA0vxgNH9Vl50ujk51ym2sq8014Q
6N0ED0tP2Yuzi98r3GbN5AEw2x5hiiU6t67iTtNjiSS2k/9xNBDva5Zg/xcD2WB9seBTIJDPTgAp
l0t7cmhX+siZ6slbpfySj/BCwWBdXy+XbjT9JNBs1+Wy5EQl9u/0QFo8VL5WDjNr/7Mo9jwHKoOJ
GqTEcGxhn2S0K1km1Tsu+eVdHozN+UHXyoI08XHxx+hy14ZoleXaI6IoeBAVGGFcn7DLX+bfMWar
sDhWeh0fmbB+eqzq75NUuh0e5jgpLXwZcdPM832K//8zGLH9Tnay4g9mcDwyZ1VxY/+q/HGdNV9y
3JOGbiFXXBrS7KiqsV9Xu4FIjo2Byl1Or6Ypngb77frMLX2d2dHkSCZOGmIRxG3sGqGzmswCeXVp
Yd4uHu4n8yZGezJvg6S10BP5QMr45lNyqZwlJaGlLzPPEfLjSC7GQBTjp17rB6zukTp7bpraG5Ju
f33Wlj7O7CSIa6ntQIfQjWgqd9CSlYNgu57edtqCF+TSqGYnQYW5QqmnI3z7oF3ryEXq0rckeY7S
B7n7dX1MCythDqlGgVgpJPGJcv9HxcVU429KQ2JhISxFmZ0GWdfm/GGiGPbrMfxk4ibQFdU/DDI7
DtTS0KO2JYhkGvet3LpjmT8ZY78QZmEV6NrHRS0HWX/sZVZBN4D6bl+CrvR0+VNmv/yzLzM7CkBy
qmNbMpymSly5yF3IYKvGWYJzLezReXPPziWk7zrWWtDxUUyUzKbyH87Y7BjIYSA5U0kIY/qlxcLC
4q1tX6didK/P2NKXmR0GgF8kycq4c0rzrT3+MqXCtYZd6NsL58ClzPzkOtBn50DTxnXoG5S0KiP+
YQRM2zAcMLDbZZLzbKU27gvDz+tDW9pAsxNB6XppSBUWnRSPnyhv3INu+SXpyHL+ozhzhISpVkUl
DXwqJ3zWk8cQfH6N28X/Je26duXWlewXCZBExVep4845+EXYtrdFBVIiFcmvnyVfzLiP7kYTc/xi
GGi7q4ssFosV1jov5EuTQykZdSaAI4DA+58niIqgqS2JhA8Bo1KnreuA2YammS9N4UTEyhSEGi1c
DViv0v8MaHcRKTR7FD9dR/4b2z4RtLKFwapGxpcYRI0AhiRN2oofXFx6c2ZYNJNGKwvoAj23hcDO
ZGDpGQOZetEH8cA1ZXr9fXn5/NFoXZspOiq8vMHStW4PPsEQhDqgzgLdFanvlPN83hS+tOsTYauL
IUSpyu8yCBPo1qpDjPEGY8KBwXZejGHxAvefFqf9qAToJU4sDaZ0sPKE+d97++hMJvJbkz6ryyEq
I+3WwSIIo1cOb/ceyMdGyQ36mMQsJ+wksOpQvm+khpii+YzBaeL97P5NVhaIrqjYAwAQr47VIbU8
RwE1DTszFnYK/pnEpc9x0yVuZmqr+1qZP5JWZ7UZNSAD9OJzlJPS4KMDzmDRvf8bC/gjZHVOyQBM
VR1PuLVRIHPKj9wCIC4oaqLJ1BPwtXf7I2l1UJmT55HHoA6L249Bo4ZEpaGmaVix35mzk+0XRcVJ
xLD9PcVQdiCSsXdTHxRK59fsa0/wf5r8blQ6EdPzyp9zH5qIGZRLoJMaIlx1ryx6IIDuPy/r6xP6
R9bqhPZ57QW8gUpxCfZJa0j8Lt9yNMkaYUFNi7c6otqrad5zaOWBoXdkGMMJfqEh+rw6JiGrAzq0
ddVlDa64AqTCQtegNGSJO9Lj34lZfsbJDoEeIq7BeYTnj2ulA3PTTgI6a6IGQzBtzsoX0KDJvUBA
jDU9hvVz3IK52brOvWpzXh2Twa08QTGxqiATtqb1uiRnN1n+qeMmmQCn38b8L5VaeYQCCCHMsyCs
secU3eeiV6DNRYMbOI3Pq/VFDyHQdP/40jWX04DOVtbFqOUtszZoY9stDClVCkyz3y0Pw+EvXerv
5tQTu3Cm2LYngdPEmp/zMobsguYwbA3WZ/B06xzPXFKnrJf3sBOMD6EuL6OevBmWbuls+q/Uy5+l
Iyu/wGJeVGEL08Pwx6XX9JeZLXdhZV2XYDzjQfZeZd2et+FzNdumkMtwiNdlLh7bDAyMsBDL7xK/
BQNAJMAY+HleRZOUlavwggbk1RwRZDtMSRfcFA4YwUuDPzKcLLJyFEEelrG73LEhfainG4mZ1il6
oDNwk4x4F8uWnNuylbcQJSUu06iyjrvoIr5csNeqK7TFAfoBfNN/d2+sB63mCYRT/uIycvFSyouw
+1V6966uDGJMpr5yFmpsXT9bqvFO17abgoz3tdX8q8fXia3H//TmCOoqTDRAF96B4wJMNAS4YRBs
0MVgcOuUTxTIUBcVxBTlnOT9N1y9iZyfzlu1weC8VWA/inH0ZLVcgMU1aYE9NvTbXnyfqueuFpvz
sgyb4y0GeeLtqE8DiyB43PjMv7JcfSG96nBehEmdVdBAqO/WWYfi+hz88ObroQAtSPPigBrUi4rt
eVmm/VnUPVFHtlHkAu8M1XWlQTfr7mQMRKNW/qWY5WeciKltFWVNhjsiH8PU1sMmVO0Gm/OX1rb2
Bh0BJa3AJQHq+gScIglzbuoi/Espq8hhKEWnQxdrJhBnyYwDgBUcp9238zuzHMAznm2d+BmCCSwe
wIDfhKANBrLBRW3T7diQvYwCsHL2LE6meNyOc22w8C9LmL6Dbgt8K/Df1yYe9TET4KlC58qx0xhR
/KD8G980+wVfLKZWqvztf1qCTJnbr0K/U8Frwy+9CtXppatEFdvMpxulb1rJEkpNWSGTpJXZByVt
UbmBPWbZXSbvRrvH0+azUD/O7+FXp8sHiD5gROIAmFMrS2lFHfrALIRjQv0LZKQASCnTaPx1XsrX
yvyRsr4vsqZDaI5lAwHBpgtFUiCZ0oA4qKie/k7S6tKY7LwnLYE+Lbim7a2d16nVobOVmo7Y7xhh
bf0nK7e+NwruyqlwKoRDY883E3zHTlFab9H6J7fI8PMDIYU42KNtXfSSTpdz7XHAz8XttfL89tIB
r9wlnSz0kVRdsa/zFsM0Fljj+wip53oAXzClw0JJ7ksQTbcq5a4K9nm4fGkLKMve70CvJS1+paO+
uyq8ajpa4+Addcn7XTaEetfFM0kLmQVpiInku/NLbTCd9Z0mOqXyyEcHDshntop/n+J6Z7eB4V1i
krK6zeypKAYMbcFhomlK+VNSRFkSUhP6hsFC12WMvIbbmL3lHDj3BXslvNlQ1H54ZiK5XEz9nNms
znVV1SMNfehTxhle9ve+/5m5j2XhJqRH9bl7/btNWl1rpJFz5lrQi2cffIy2Nh8TB+BP56WYVm/5
/OTyBNlwEw5LPBD7D6q+EW65yaMHTE4Y5HwVd5yeuZW3AkjDHDIFbeLCSyh3Eg+cZH7/WUZ2WsrZ
YHomrVZei6nIzmN7MfBBJC6vE0ciNGBPjJiciUnSymvZaP+PAoX1C0FKqoKbwP4VeVeufPyrbVqX
MzxSgrS+xbWJP1FIr3ZKhRsihkSM/ybFfLJT68GZcXC9spmhUc14EtN3d76h/tPUOH+3R/7KPVRT
ToN6WbkW70QVX/WBsy+bVyFN/XcG01uPbVUI3IasXRwE8iMWrq6K/BABesHsx8p0KRvMwV/5iDnQ
rsUWwwvZO9E/YqW3HnjELGWi9DI4V3/lHcqgKwKHwyDmyk4sZLWXDHfrm55Yy+894/PWFS7d2h0h
ixgukXgpnIdhkIYeAZMmK88gkDT3A4xMITECe/MQWZQPXWBqqjcpsvIIuRyLaCwgJUfVydF90umX
80fUpMfKE5CgnV1OIKECNKX25UaiFaUtDVIMBrYuauW5JCzjkMJaLw3nMokcjK9Md7QwCDKcmjW4
BYjIdDiGODWq6nHjoST8S/tvRX43aUMRwKTSyhHkM7OiYRmsyNub2XkgcbH1xC1pwu35DTLJIf+8
6qRAPYY6kJPZ15HdpU38a+4KHJzY4NkMlrBu09QjEMHYUtSavHftksSXH174dF4Zk4zl85N7W9kl
gBOXaJkO9nvdZUdm9dfU+zeVk5PLYA09kldF4wPSAL4zR5mJHcRoJ5MUyUC/+51poNGk08oTuC2Q
0euluGlVPGlxVXP+WDWVYXdMZrDyBNrrnDmMIUU4F4q+hbNCSrRIatTRzm/RV4/s07VbOYRZsErW
HIJI0G+7skqQFi2QOpj2bZ00UZGgl8Qg0rCCa1YVOkSyHAeIdDkQ0P1X7s5pZByiM7iGNUtN4cZT
ZFswCi6uNW0SGfNk4qBVEx8quD+/iF9qtKB6oXsf/KbrMVNnAlBntjQPZQPbhsFLVjY7Ub3/nZDV
TuV510ZuvuT/MaMmmUiF/Vn1JhL2Lw3vjypr1z0oNvdxDVXG+NkPPqIO2Ggc6PvCZHiGNVu7bmH3
imc5Lm0bPJI8ZmC8cJMufz6/aCZ1Vm5bTkNn5Us+rOZNovwYhc7v0jnYlmcw6i/N7WTdVn7b53E1
1gW6oVxeABvWAeE4cHkCZKgwNZGbcrAmtVYRHMniSg89crCkRxJMfrSdm3r9ve/9mzf4iVbLJp44
8IF3Y0EqWEONtmV3fI8Qxynk3c5v0pcDPqBc/N/zs3bgGP4skMKAOjZYghMgRb77lP0YFNCko2gX
zohPhzFVQ7TR9fhBtQDDrhg/Re0YwLK+DMBOfsjKuXdT3QbT7/FJyPZ1HYGdEN2T59U1bd7Kt1fT
4GOmADbp67tO37vFd0Evo/HzvBTT+Vq5C7/V4O4mWFOvdJNm+ObOdFPnj+eFGFRZu/ICvReWvRS6
uE/TqSowxfiOqCUJCxPqjUGdtTsv80K4eQBLZOiKyVSbzNNHE/+b+taJIa7R6hvlFJblSOhDgjTq
xD5cAInznyVGss6vnEmflb8ou6wL+xL6zEBHzEs3VTnefOA/Py9m2eX/ehr9Mehw5SgEb22tYxSG
/PYeyDZ12W9DT6SFi8ZtoZKwunSHfxUqn8hcVD9xGr3VlLXIoVow6GQagcTaXmfsGx8MXYdfYg2c
7tZinSeCUHYv23rpBiSk/+UARsYtfoSM3c2aXdAof5kG+6Jyx43y+jvfzj6y8v8Pdhvbp79g5S9q
4kyqXIp7Ua8Tz31z0b3pOO8eUQafYTKXlc/gtj8DWRmCesRnfoaxQPs2k6YJApOUlc8QMvZFreGZ
BnE3RjJVk4X7zJRTMTjZNbzKXE2ywqAWbLLwn6wpOwhlwmJcluOM2a95vQtduaxZuo66cUiLvrmU
muH6DxNFOkxf7FjsGg6aYeki95+26LG+dawOSrHmsyR1WiB0Nr6nDO42WjkNT2eq7IKlMyj+MYxR
4jXfyqpCgcpUgDdps3IbAEixMs6WI9x8BydKMnX70tgSZBKyfH5yfNGsV1XB0hIkssfBH1MPlfGY
FoaTY1qzlZMgvVWOxdJW11mvkWJp292VgialcSzQJGjlC3q/lTxscXjc7kehx0QV+6Ap05lbBo1M
67byBUU5FK0zINQcwyIp7TitMychptSKScrKF8RqtpZ8OC4owjZBHW5Dt0lqYhqmNKzaGv88B5WI
ChUsrYtucgDktH3KnLvG/ksHGq86JFrXJYr12J2g/Tnb31vxYuWf5+9ag19bU4i4vZvV7lJSLYKn
LvtGZtMUvmFL1njnpQgwBrp0rDjqdW6BmhQB2+tvH2ZrTHMVFvbk9TAvNj0AJzFpw8cwfDm/VKZd
XzQ9Ofpt7mlLRzAudEWgvR6MUsRNNBWJMx7PSzK8y9YY5n3gx4VdLdo4QMzzSdq4IuFIrMVNkAhT
efjLHQLShROE4BgFfug/9dKdX3eWix2q6ousqNOqBR2hyc5MQpbFPVm8ymL+iGsaj7LaTi05bhsB
iozC9EwxiVn5M6exR9WV0KXmaKodatBHjGmOvOf5DTKJWXmzLqgqq16espIEiW2JNB+npKLvfydl
5c18vBj+M1asJxBsUVTHAZ+JAt95KV8aG6A6gJ4dgAMnWl2bFVGh6y0tjE39a2xvo6FJyvlb1h2p
Cfjq61X7I2n5/MQGeoe0SmPMZuPbzQUrcEoDcqUzU6j29cv8RKOVrdHCBiRcDjk2ACnkcbopAIcp
NsxNLDCG0S3obs4v4ZeR24nAldW1VVDEQADFszW/Joom83w7RyRpxWMxRaklTK1mpoVcmZ/Sdpdl
i4J18z7rnypTia4MWYUvvd2JTivjKzx0ZeRLkbz30ZDcvVRkSlX4w/YNRSqDnPVd2ossa+wecpD5
TF3rk9dZUoS37fhv0p1/9FnfpbpFpyTJlrLeTLfZNO6c+RpEOdvzlmA4TOvrtLKRwfhd24mtnZTD
ns3AWgu2MSmOtbs7L8tgBeub1UeXy3+KIdq68Gixa7MW1xEzaGSSsnIPTOpwipYaL3PcDff6hPfZ
JqxMEKcmMcvnJ74hAp5MYy2vhEk2GCm774M2DVtTrdJkbMvnJ1JU3+R0XnCkqIzS2d7Z/XXPHuvm
8e92ZuUP5oHlPbMgJi+Ahxu8OhxQnPOvvxOycgIeSpWlaBCERlRfujHdtvF4wATTw3kxpiVb+QGt
+nIakWNCSu4xEp+8CrbgSU58PzI8Rs8fnf8iCp25E01kSWMiUEgwNJn6+oV6alP0r4jid+e1+gKw
GEmQ/3MHmF7/pyXMTUFZSH5jp5Ef9Gd7pbYMMHfWDcYHdtMbfYgvokN9nz+agFHOryeo2f4pOMtD
orNl/M9GMVvIKzRvpwDvoZg4NKi4PKz/K59wouLq4Q3EbeAG1RyZpluNUlLxm7Ji4SNV4GA9Bjvb
yCx0/hADs/WfuvFMEWYJ+NiezElZhKj6cBTmvO15zUxLuPIV5SwIwmOIYRbydN2QUJBWZjdzZeJo
MQlaPj91F6HduF2Ic+wiZHCna9LXACY8do0B8tW0bit/UfZ+XHku5GTTh9VbKYEn7ytTWtUkZeUw
AjYA2X2xPKUYxkcwtYvsbTv+m1H+05O1chgRnftcLcPBjd8ktvfYjfZhFFdjYB3Pm4FBnzXCmuyF
U2sJz5ShWDDrAsgH8waw9+elGGzgNxDWiQ10c+5MYwApQD3fsvnJDr4HMdtMuTL4vy9f4n+O6+/E
8YkgoPFnMVkmNnOA85HhZ5k/ndfEtF4rf+B3XAZ6uZVY88sa2IY4FsZcTeBBBjf+e9DtRI26pIyB
QwEJBevVB1Rjh7HDdrjpwofeM3lx094sGp/IGj0yVmJJk1msQ/f5NcMzWQ9hSqvQsDkmSStPQAQb
MEW0RI8T4C/mu5b1qZtVSRHIzfldMq3fyhdwe6jVxDEa5fvfvfFW8vfcPQyUJ3nzr1IzJxa3cgg2
b6t8XNBQBlnsPLcEw17V3Spl/1UI4awJp+Z2EH2xgDmoEdBmM4awss3oXZaWKW1qsPD10LPdclIR
il2qyYs/vwz9lNDyx/n9MVjCeuJZ0NJy2eJ1pipDI/vB1eWWWGhELw0PsK+VCQD2HwITl/zG6T4x
7qrpQkoL+NEJoC5+UKRLm3KGudrz+pjErLxC6LfB6C1hZIGqYePkadlXSVdOhmjk62X7o80qNKg6
3bhyueL69nYEpFhQ8iQLbhvTVfr18fkjZ+0S6sHN3AXVY/DeClkm6IFLVVZtPP7Noab6rov8yFdB
Fshpggipk8BZ4yDa4TABmzYfNpKjBeAmzAFMUdWRrPaOZqGXgnVo/iV1TUSqI1rp1BED/zaDTOc1
yyLvLgeEI8aRQO7cX5bod3ajJAwjfl2IoXjqaywbJviVBEYxSEYDJ1HcATdlFFVoJ1CeiIZEejPb
c6CB+pumEvG3Mip7N1Gl6+3LMeIPYZffgHQ8P6BhCnlLqfx+D0zC8jqbK4a2XRYFVhJIO+g3jkUe
wqJ8CcboEomz6RiD3/OGYsB1Tqwh/sTcRrgti6A/kCYGUqKfY7QjL8dXL1PNE2PA1EXuSPVXoYJe
aaxEdD0P+jjnsGU09o94dIH6+5dVlNEPx827I3D260NTZTfCi+Ru1pwl0RiSjZhmsDzLqIu37eD6
x4o7wwMPLfrAdHApQNO2J7ICnHkuwXcPBIJNWzvzNi57/Lcsyg4T0WESAvjgF200EckciRgtnaMH
pGJg/gPxpYo/BNUUQWqGUcQUNXQfvXG0srJtlku/SrTttzN6tTN24BlvLipVl3uGyab9zFQN7h1/
ePXHjOwzP8QwCasfgM02uAfuk4LvOieySnAElH647eQyMyFjYmEbfZod8zrUl8zx1B7oCWOZ1nme
X4zK9vYYBFc7VwHJZz9OZbgHxmr0JlWv3e1MoyDhqne2wAGUN7QQVRpk4ip0QcI69GhUnEIvCUQe
XOYcE0tVRJDIZaXzbfAngBiXpQaNbgTbGOroQIs2fu4nht56n7zatV9fFl0sQVXlLihSqhq1SHrg
syVzocIrnuflayMoL1MyDVaXtly0dRpJ3V6UaLjSxzJwhoOXR/GGRcW4aTDag1EmWt54XTsDfyK3
cowW1yCrnOMolRECUK0Ceggzke/aPJAJY357YdOxSr1C4HEkKDlUzgw2VADNOnAXgDEdvFymdl8z
DG9gCh+jDzXOt0aarVAgTrJBFG4BGZrpfANU4F3ReFmCB/KTK9XB4/Wl006pT+cUL+ddWfeXShcY
7Wq2AF9IWVk/UDlfdZb4pcs8TJsWsM+RK25kUXdp31FwQeY55qHdbVOFWxWD1abLNn7Oj7M1boKw
3Dit98i17W4HXbxnHkB4ZECuxzq+Hkn9Ps3DzgpafuHmBJ0TQr2NzgTiOXQtAlCtb0J/68xRu6k0
QjNep07rH7UNvom2/T7q+TFCt4oGekiiw/bSJk2Tehqz+1lIXSywv+tdd88KcsViCzg24LAF7WLX
hbvJAce4nPOksbMZhgUCLdj8Z5exLXfJGxj+ti61N4QPP925Anv0XF9z0IaXJbsuG9QFZ3uE7YdE
XfHBvp5EDegsnaKrFLxNpXvpKvIz96t37gEnoZk+ULa64qJPw4B/TG2UjlrKLch8L0IZJ643JK0D
TsESbXozgG90Fd1adlwcqZ6vqRPgtE977YYJ+J8/SIn+TtcFAKUUl+A9hr1yustQPayQw5Hx8JLn
7rGencPM5l+Bzb+HFmB78j7bZ+BOTPpG3YOF84PXsk8Kq94h0eAmpcsv/GK67ebw1q/ziwmwssFE
DzTqdFIDO8CSXZ5MVn4sAjsNVPAS9fXRH8OnpmwxZQZMUT5ua4AgJR6JL+usAEjIFCEPS2yR1Bi3
ZH7m7qq4uWJjzUCZ2mcDeqfKIO3LIN6oIC+OXcyrLUAJgNg+OTauKskOZaZtG0tUY9CqcAvnesK1
dTuUoOkifKzQr6Ge0VQUXw1hwzHGx909zz0b8H/DdZCjQ3CCvJ0ASuheC3tLR+KlY6R3FlLGCbWn
2zAaMJcqLxrbfQCiEgYcO9VeOHH/5kf6AAq22xkQUtuituoNs8G5ltlA2ijgJIFbNdZp3WR3blcF
SRxX78qNj0NV/ZJZPW7aMKy3YwCwVXSYuIm04uey6MQNLIunMfezfVfMl+jNeyA2ZtWEdj+bbp43
ci7KFEBIn4FjIfNT5S0acAYQdoEvh7JxO9kg5vBx9DNyOXj9Bx7lb6Msq40PIpqLSYW7Udc7K3cw
PQ42rLzoNqRrwYkNyOAWKJxhWYALu9RpQ9EZsriTemY7y0LZxhbzlMzEfp4zuoe7B7pCC1o1yvI6
oT1tD9DGAWp5LBJhsUPVz+MCpn0Io/ljdpDbbQp73Lp4TFl+GCVz7l1lDu+TxprCqyAAhBn2w1GX
ugsew7Him75e+jk6tzlm+K1Fk23akeUb4GcdK/tD5tN75tY1Qr0gwHxy8CBYdp/1YbSVUuwsaV0U
nB8xofQTkAbvzIkATS+2pOle2BQdeSl2QDSvNlbt3E+V2LWgBst4t4vy4sqK7Dsn7EM8yOJtOQAz
xedyvssafuSaHlrMV/ZWdlVmNk3azntDyfE4tM5FiJz83HOgPvbzEd1f4pXFNAbCeAlW14wkgs9O
0nGgC6lRXjAgHjR49U2du+2haoTEJIb4AEHe5ZuJBPCbfeK21p2t2y3NSRrxPJVd+4ys8kMA6hnc
K3WXCEdvQ/DhbZy8BkJwUO6BzTRtPFh079g7iSHLtLAx+j6SO3/wLsoqeirHbNyU9c/Aq3dhzl9A
9fKUudnFUBPMxrP5EzzUP2wtL3uWPVkCc6dRjfPSu2OezDR/nMv4riUkYbn4KMLw54x9gbd/QQZA
Jnrs902DfRZzSJ6aGMgsIAUARw1Ods3dtCpxEsQyQoZ/CWKOjm9F1u36nm5VCIBWF5dh1jRX4BtN
bOF0SVd58tIWjZcw6l+MxdRvKtnZSS9slMUa/1KM0ZWs3YOIomc9Dq9sLN/wUvimQde1oaVEoKZe
RkL3uYwwOElCXGPAGaTF/CFluA04JnxRoO6SyRlusqZPBfp7g7y9cvLhkAuvTkI3Pzhe520EQNUY
YZ+0/SmAJUCc/JhTgeaGPAEqP70g1Nss95ujwwtZ4MYGjn7sODdWjrC0Z3wXkygl4BqMIkmTIkYk
OUzRvh2yS57Xlzz8ETPcFj6CUTTuveUeuxwYHjN5L78LxrdMFMEbnMShlwNJQS534+VkWtxwvpsK
gCUi/p1vdAQmTw/rA7Z0MHc45aFoy50bho8jjRrcbNOY4ucfqBzhbdRmjuRWAH2VjQxgQd4GHIvf
hk4e6QBmOHtG3zYFAwjIyHZzoze9W+wq7TYpho9vKpe+YHbuhTbyW6jEHsme6IJEeCBjpuqyafL5
UHH/uVXWBeVVmvvuFQHjRqibn1oXb8Xk3DuD9c3iJSYxSYnR7jELN5iR2vmAt51jmrq6PTRMHWZu
b0tbHsCisPOd6gE4m1d2Hu4n3jyFpboNfCaTutZ7zFc+CZJF6Mv2562Qw6ayxbEIgYU3k6Hd1Mpr
N24lr1VHH0AOeGlJMLUFAi+GrN/Npdjzjm08wB4wu0rHkuOy7S9l9qZd+epketfY1qU11LsehL5i
bF54IxFMdmq6GjkQ/kRVToeC+EcVI/YCrcJWYfpaOBgnUxYMqwChgye6Fy93gtTzRlAnDQUcrHYu
7bYRSUziXeU2+yHK8WTI9qheUswmTnfFWMM8x48WJrLrPK84YI28i7DRVKHdk9MqDSv1gEhxO1Xe
i2wpDg9xXtsm/FBl9mnF+mh3iH8iSdAnpd+LTLxM2t53YNBSyqrTYK5oGsf8M/O4Bo+oG6N+FW87
0j07SnwGRO3KEpOS1AY4eB/rq5DMdjqQ/rpp6ieJkUMeEeAbWtiKwZqOBZM/BR5RlbIPU0nQ+92g
hh1k2Y1vOdeFw7a6pBcA+bwedFMnI/fzBHAwmzBm713XYVSFsiapHPcHmGirpO7RfykpHEYcdYlT
O4euc+9BG3BlT4F9NdrksSxtNLYAu8vS8l4X5Ds6GxAfz7CppSybcfIYYEwkqbvyXbXeBWicD8Dj
40lTtfeYJNhbDJ4+rO8DJ/yFNOMOcfycZvHYHnissp0jSjxPeHDNYrzT7GgKEwk4vAR63/Ba9Enb
AtrBLb1D0LvbOpP3sYj3DuYvcUF1zXUH70pldaA5Ji944KSobdwinAgAtj38ymzxWdf0kcTz3m7q
A1b2gTauc1N55RXoEraqDLastbbWPAwJws0uQen0VmmmQG0kHmkU33pOoXcAidnzrPEPAV5zGzpN
N0QKuSmofUtKn2HQqDsQN3qnsUDcByS/RE0IHWybbixL7fu2zDd9KK4a0rlXUek8e8JHHKOsW59N
n35vyy2Z+aEK8x2PikurbbNXCkrmKwezp/umDbZZZR3QBf2jJd14ACZGg0mjqUjnGouFawCE7ZUF
xgCqD8CW0CkdvVfgmB61RKfQFCAN0eT84A3q26jGhT3HddJBDPet1d17FeM4l08ISR7Gwf70CveT
SCZTzch16XYXlNFnYst4Q2zgGeQ+kQ/oWT6ip2fn90OeKokAlzV5uHXUcGy65hAodRjj9sGNxN6i
4qoO6sMEZu10nvEc1RgDJNZAd9OER8LM3ohlFQeXVeQTfuZ2Uh4yGWN2VF4dJGM18NQjwOWZ+2Bv
jfwYYKJiHOXOkcNbJrp9TqLuyFu27zpFt0UJT0NFlKq6TSe8T4DOFtyUufU0VdZrRbPHacheRTYg
pTXgNRLmILzGE1Tb8ZZW0X02TvQG/pNutUcfSvS3p0hoIPq09F4W8f2kGJY39AUYupHVEG33mdnR
t0l23xee9oTi1X7NKA026G+TaeuXn4POpoQ3zXvc072UwR79SK+uN25nt9uU0r9QEpGfA/BP5R8U
Xjq4p8N7V9pp2DcXQHbaThKMCUGzC9WTEPw6CJ+9hXHDVlsefWhVA5IS7hDpmrui7A8hBwCrLYDP
wFPE9Hhtuhe6Uw8+QJyS0e9SZHnTggZ606r73CO3NftuSx+Vnw5VJvvRH+61vmgaf8/xTYHehQNL
ZxUgi8qXjOPGAlFEVT8F7fsApcjRneYL7skUPV5pCIRm5vKtG5Xgum6e8mJ+yeuDAFViI+9mMfVJ
1s2poj9Hp3USETyPDUuyGcWt+bEc500bv/mSgOIdMZTYxtn0rFV5bEqkbEq1q7Jhb1UwqulOw6HN
6r5AKMXa9xARL4/fAjztwIOSDN6dYmWqgiP+Vml/k1ffFeadyQCv6fnIji15bXdLo2wnF1jXMkO6
ob53+uLNjeZLEBAMiZLg0Q6tpNLxMxq7IcZBrBqpHbhYt6OXX7TRjeIBSe0ixFtHpRFEpF6MZ2YD
7lv0nvfVvR07V4Ca726CLLhs8XyFSWKRkhwFkD6yk7Eb0lBhtG+cAA5y609PE0VHJ/qu5vcctHyM
PrWKJ0qwY10oZM1uOmQwxxaP5iFEenbaRl3wLMX/kPZlS5LjSJI/tBQhwAt45elXuHvcxwslMyKT
4H2fX7/K7JFJL4avc6b2pVtaqivMAQIGMzU1tc+8wYwfhhUZwWvdtF5VIhXHbGbaH/oyA8x0R6V3
/I824i6j22ksrMY/Ks1HJm17HlqqfwrZB9LTMOjMYhTnwYDSQlmJrd+kpjy0/X0TGZmZ+L7xMgKR
NOt0ql9lkj7JmQAeSOB7Z7iCDOEDkmhMi2y4dAr8/uQ3MSIBDHiOUuGqYXTycfgzcpYVwz+Xo44O
StbcFUTdcr01A5DO0KGlCZxUzGWYWsXTjelBhkDL+GvEj+vr2usGamP+hmmUo5f1LR7hH0x8Nj6u
AWMOpRjZnVAEpdQ0VNlu8+hMouacshNmUd8haX6Nk8wVQWpFMXnyY+NQA/3o2c5v4IVUwFcIQkow
OcMOB8EwqmfOxGuI9m/QGa1S/yj1yRppepx88RCw6hDx2OFcfonk8b6f9N8d9U9dJDkhmlPtiYre
LhVyxAxfF20QFtiCLQBZ8ZrVI4ECIk6jT8qvPKdHRT0E2YjePrxGog9TqJ6ICCEjINiyR+0M5qt0
9HKR2FO7iXi7r7VsV4/Jzwmkc7NOxE9ItVnNBMyo/AzkN6pTL+DdkwbETRO7MtM89F9AsSOPTGwN
UGBo4PkfQ1P+bpQKDjk3fWEc4IEthYTtgWe6UyPDKZA0DZAo5rW/Q5l9j86sDgCFBBeNOS5TDE8Q
uF1ZfMZT7A35mx+pj77RH2MZME2a/qaAliojBSCKn6kCxTOBpTwGpDCjoMLnksKzAQWikfSPaViZ
YzDOmPMzOlEfMdzglSXQ+x7Qw5T7YBSkbHytx/A0BlkPwYwW/ggjzKP6Q8Nkc1OnwU+pzb8aeMW2
7lGgB7CoJ9E7vtovDerHGh6JSqnPQRx8Zv0ECbgBohsM/cIG6WOE9MG2aRnATRBqAAb9pNGXSiW3
G6XnOIMsKwZbTsjTMZlwLl4R/Bm8wtVL1r+R9reShgSZvjgrmv/GMacUcOIzMmFTicg50xlKuBhV
J90BS/4NPPXUkVM/fHWqdBBx/QxWpGuQj5z2LyWacfvC+BLV14ii0jCASTGG90NFXuIYTpOK3yIG
BMs7lB8pja00eRr4g56N7xg/A9GvVju1xHgn6acyFk96h4vWN0C6UYuNzAotyzR/ZRWHO271h2aK
TyXnX5ydY0Z/BT5KMoPGAwitDPdG8lIAAQuaFkgwxZBN1lSPmVwelRBzWPXW0xr8SS6pX1FTnHGB
9kDN0KPwm8RRYupZ8Ry1yGbbPIHAGuLvOnqa6uyRS/6D1I4PBvAoGaG0ygrAAwYAQIMHjxQHJe6i
8zggPm18adfzyspjApQmtMay2NVRtKdx94syZF0YAlhg+kkF5BToqXEsgNRhLpndFgggRm6GU/42
5QzDyYD0mkNKHLllpzKpbG0cLMNQA6iI+/foHfopQ7bP7Cb/lMF/BZCY7iZPEILnRHbCejoOgXQK
J/HE+fArFXg1A5rYY1NhugN/UlPxUIjqM/GhV+f3CF9LH5cImze9ZJRtpBDlg4J0m1JN7yM24N9u
wt9Fq+2gLZ7DRyLHB36IO6LSL8zTepjU+Ilo5zr9rY293aQQnJq1qgJkHoXQTDJGbgDx0VFlL2rG
DMQr2TPefcvI90k6ViaIHTjXZb+P2ZkDOp8IqpOp6KxBxKlVBY0wtejFh7ysQE6hkup9DAd7GPkv
1lZurdAT1Gi9tJUdxCXeCFeWhY1dCOLGBXkVlHiQIMSBR3yiA5VEiJYA7amizEoi7kVo8qax+JVL
KkXMNQLyBrhL3IkUwCop0ooO0/gCUf+YOv+nXtMPAIRe0uA4J+ngQg5t1yR9gOQVD2SfBHdJTdxE
hKNraBWCV3FuornJMRupF2rczcLOM7hwa5lyExj+1sgDl/W6i+lJu2ZMT/mkmc1U3rEocqtcWMU0
2oxP56HQ7tHT5UypkF0SAfaX9A1V1WcZaaAZ6fEmqbi4Y1J3bvVsq4gI2Uz1JJroXRqLySw19H9J
gUDXbYkHVCf7JI92k9Lfd+OwK1J5RsSHd0mNkLfjs8iN/hhk04Foyh52j3kJJsnApOckiG0xjohg
UdwbED7lcfxIQhrvKp4eSR1AV1tqPJpFrpKyoxSVOzwwG9awXVJjHIfe3ufzv1s2CAAzxfiMc/Ig
gqC5jzvRBtBgVg66FntNQ92iVVwZqme9rLoIcVxZkaxwCjCZPDqJPP6c5EazkgJinAxUh71qQDvG
jENae2FH8xMrATRItEcTt4je9TQHpqHK911dkL0EkpSbNKkAndJHGK6nwz7KhsHKCefWWHQ/E6HU
h0HpPhhiZTcZg/ciKAFtolaEGVN16g5tBmCRpPlGy5sBWDHqk0UcBs7QIxpAAnSWWJk6kToKN6Bx
76kgJ2/9jodmM+rSXtamz3JSVYsHOgSJmhK9tiMLPX+iGbJoKIX0FVCWoB6VE8pm/kkCbrfBS1jf
90y/ZyhmbX1QA7cU0OK20sJmA7oPsXhT6UgVEZLSvN1iTuG0JXBdUCzNMN8pZ8lX2vDa1jX/FCjI
ZKVx8pqSxsBFkHJTlZanchq/+gK1TK0fXiB3OaN0GrWokvROrCe5O4Zdd2y7+tmYE6eETXj9StHf
BRgS7hJVihHySED8omEXoGQLb4GRmukslZYlmuphjlb7jIGpv1AvQpRkhMG26uLCN7WRoc0qSNOj
nlPVySIy12SCKTuyRMv3vZCLPS2YsCag9w6w4wiSrwNeu0rNbRWO9B7FRP0uryTxNSZVeO4VcE7N
rEY0KljSm4SKnxVkQp1AHoVFch1DVUR6P/klohMuKgdzP3NUEoXqsEyZS7Qos2VKeghi9bkbs4cy
au+IFkPOm+DPKVFbe0ncDb/6ToyfErhkHtaUnUAPTTd53rRQN8PQE0AUoe8m4XSXhVNxxAOduQFJ
BwQALHYNiiRabwG/oGwURmd96BWTpuhxRfSh8SPzJfZahzJeSJ8WXe9URa08tWqGQzjJkBcSeQ6v
g5vTRFx20O/lo/M+LB+pCOj9GJX6D0qmausniQGAmGjoa4vfI4WXOy0Y6xPjDffKkKY7mvEGTrvP
QheN7fRcsPg4+MpPkXLuhhq6R5B1ZWZmKCgHosSmJE2LQAzFNEBJ/bnF98rMVkdgnBYTcTOhM4fh
HXWoCsyH+gJPYQF1vryqH/I+8ncGZg8eiq7t55ptvg9pn0FfkrG7pkXSw4xIQb4LUCBtC7kDwhWo
d5jDRn8malk5rdF/dhUU9SOu18gt+sQsw+BtisrIzEULFBYoj52IBl59Sr+MRtbfGOdsPypy8qCG
QBxHVJv30Aoc3AI45Wuh8WqDHszX0ACvAOLwug8EP88gx1y3rxVJZIC/Q5rYMcq1mqPhDKBk4g/n
KvS5p/MJLEVlIucuhrwj+A71Y+VTuoUkSrIRUw35T0woRcLeZMnwlklZ/C4zcZfHHYLqIISuxaAF
LbKPhqJQqPgbrcHQhYLAL8ZJ+zEGIEUQIGdON6qIMIfiLFoh38lJdZ9p8j5X8ajLMaRY+g4Jp9Ql
Twnx7/UG4r6N/xgN/RsOO3jkfbTxBU2gh5dZsRAb2iFjj8q5K7BBcb/ARTcDwZ8TGWPK1QBoh6E7
BdKXkcU2ydpzOwVHMVXlrkxnIWyEuS1iu6gdjvgru5zQVzKQHWso6lgxXp0uSpVNS2p/38n+u67y
F6gj5VbA8mc9l1H3jYJ9aIT7ivURui3DTdzR18mfnEwtN2WU7ypALkSSnAx9szbNa82M4gC+jnXV
a99IOxYluDyEHLqWAKGjJa5t1W/RWwn0p5F3qCSe+hJEgEABq4GpMI6Bxq2dDkblJBoWAC/33kgK
djGEYg7EAoaDRMQrcGEHkaPZGnxEFa7xD6keS/dC6zBXCjKQ5jzkOcsKqHzFJW2OAYq/XqrplWQG
Mt6TNohLSzHgCKSCZVYwGW9lUmeeHOrtLh5oY/IEz78fIcGLxx+kHQ5gCu6CNPiQgGYm0WDVKKST
WLf79tB18p0IHhQx7mXyFMJ7oQvhQ+r46xTCKxaN9lzl0z3n3V1TNvsC0aBU3IfhiFKo9mbIwyfH
nGFVy1xVvBGJuWNcuT0+M2ZVgzvA5UOvG24BrlOnjY4Mqa+kPyjI2GpUqNnYb3zUacGZkF5aKjwU
uexoSg5JUFsZ5u5NKT1BiqAylZaOdgzYvZE/CzWOzDZ8zDs1s4fZezBZ2Ui0sllhOHH0m+PDo8im
Oip8P0qjUJiavLboMQ0Yg0dzYPvC91jxUlYBGn8LO0NMPSKeJmpo1xXbhHWHbIfAX0vbCCjbBnNZ
qRkwVjuyUqHw1vFfA4seSRpDhIREewykdUIK3QlCEifFA5OVSYk6UedOaH2xuBxGR7i6V814a0lF
TegjbMc0eVOE+AEKQWDlPt68+KuN3gwg2tkRHZCRGbHxBQmpgvIeD5EilL1FhwaEBUO1o05CYw0U
a4bWlPlbqL4gWz5OSrpLOpT1mGT5RveS1WHvlHWNdIm9YEytp84d4elYbMsa06Rq8JOV5HXsui/d
J9tAob3J4v2IohpGq+0SA0+YXMsuJcA1uQ6MTDnmSWBh7ulD1aG+ytMNT4xfufYpwdNEBdhgCIVx
Ka3M92SU3ydjQJF8GH8kkvFQ+s1kDf1zm/goBIB8QoITywtLSVCXyaIHFgXTvlWq5EBi5AxhKU13
EuDMu1EuPQ3yDaje/Ro0UtlTCLSwL1LVjDXpABj9S4a+udVg1zcTarFG0HOrkvty7wcyc5Mgat3O
AMRRV/IHmepTHvqIV8iEWnUhAc6fwCBCjm7JECwBTcLvtlKl4J4AitPq8COi5ABek1PHhot8Gi+D
jwLQ0A/3ZQo2LE+f9GaAs64fKOaAgH5QHtS2rKyAKCgYFZ9QG0bFHmL/ILmfkP5LphTzg1/JlYmn
6ZVls2vv3otM34wUJf0gxjSkfGjCM3B8/Yk2Qf8DtLTuURf9Sy6Q1IQa5JI7EGO2vdy0wJgrAzX4
Zl8bBYQ72gnqgCzFAc9wyasGsF334JP8COJUv6vS9hw2KGfMYfmkZY8ovwBDIj0K2RLiTTMLOkwx
yu/b3NjWWoJGhlSA1NO8oS3J1SJg07nqaZXav6p6k3+mYMzixIv7OOOqzadGYkgEB7arNLz6ctgd
hYE8NJ70nTLAwfv5mSL9g/eiOIs4/XJVAAbjGgpicJtdHifIrwSP3pO0rzaCp/VBoTlFI5E4NEHx
Eokx3Idce6JZGgFWMRB2trUpR0m6UXOdAtShGP5tsHmUcQUwGy1cXhZK7uQrKGj2Hkv9lzYXxiMy
7QESyGXshpH2ocsoDQShFjpGQFHgzLmwM5qqlo/B045A+TQ2ZWNUrC7J6iO6RFHWURAumL2qw18Z
UFrgrAQhIZMgb0o77Q45HhQ5Qh1xDVhliKHHcytnTqsNe4yqfgRD5hg3fW2yuvsh+3V41zbDefJR
nc1C45FCePkkKKgiU4aSeKgYIE+Au4VqTeuMNHjtde74aePCI34hv5zcxO9eAi4BNow+c5JUTpYA
TO1B68LA6vEj6RmzDIRkjiqJDAA/6m9py+5BwuFAM/zSVIdhX2bqIZp6l4Zh6qq60ZkSiSrwpFJQ
dyTdAe3Rrnj4lSQB+gDkiFtSCJCjUtvBlItCs3qIELhRWD1RObnvePcjUEOnUCGRTmPFgnq/7PRT
0NldCkfLtPap6wSW1wWVraZSZedqdSbE32p8rNw81QI3wMU5MBH+CNHkaWpSYLgkRP7QKD4oXXWr
WxB6f5az8WfdG8eUjz9zdGkhrYRsWNziTncplU0xZtwcAEqYqdYYXlUbASChCBleg4cC7IlXOcXD
nMvVhxjEcxvBPEcFzcl6vsPA785s1D6+b7WiNjn4hCb4mx0YNcoPliG3rIGA15N+ZHVzTzOpvAsi
g1tNBRxARsCM//MP8PI+oG7yXA+quok0tu+K6jEBpILOc4gbaGzcg6G3BX91r/T5Nm3Tg5KFBzWp
O7QdstKZSB47Uwc0tKq1O8JBjUeG95aLAOh/DLqgXEHGrh3AsiLa+9AUT0hQfwswFhAEc4BDzdfQ
F3mxT7s6IxFGPBkBv8cfnXoNGt+JFg+ARXIU6I9NLmG6+oMsAd8FAwTRlSH/SqDoXAvr/0BVIpHb
SFdRbVWys6aODyi1fYAZDr+u6E+DYhSnWCrvNcJeELDJTkpRdkqrElDkmLAjSv4xSJilOOSptFdq
pTXpBPQtVfjdANZ3IBUzKJpZPuJrcKabcx2g5lGg9gDn2f6Uk1lnNajhQYvo58D9PfYXRdGQ7EQ+
hBaKd1+1APNdrhvFCQA+W4FR9e+Gn0HmuEiKILdwYuHcbtO8//DSv3WD/SUqL/tsa9AGaDPWaMth
4UluUquXC69s0hIBDeJdWScPKs02UzQ9xGX7U2eDi1P8o+ibwuYEHjEo8UhCXCqMDn0de2pfPBZp
hgZ79nz7p16lil/80kVrHuO1SOsCIohD/SZpW3AHvT7+IUPw97adq8z3Czv0n90jcmLwoWQo72sq
akHyT5KfZcDht43MPRS3tn1Br8/rAuCaDyMYXobphaAaJfeGAqxDQf19U4A/dNve2qIWPPsG0oEk
mxcF/p6Zo7jkR6nlAy6+bWbtG80/46I5QRviPOpnoUoZ5YQ4fQG1yxyKffhvhqRpF99o/h0XdipR
AVoPAsjtJOVwhufX3SGMh1PdV2s6CGs7t2i8GUA1YWJueFc0FHogJ8o7FRF6+m/6LS5WtGi6UUtf
RVoEM/rIbD+IzBB9PVOwNmJwbTWLLjwfAao6tQJtuwqIQVzGqyZqsOvqbPP/cxKoPDdIXHyhopBo
rcyzCAzQRFVwV6UqcPTao8CCbluaj+7yKukcdVsFutWcLodLoLKLA+c3sh2n4MFqPyt/TRntugWm
YOSszA1dXmwajIf5iEFbNoVqo5EQR/VXFJmvWTAIJRTzMjH2fqm14idDrSJTl+0heE40BpbKmkTp
tZt5aWFxY3Jdb5DB10goo96K5MnRCw3zIRQknplz+4OQa4fs0tbiyhisE4NWSxPGeAWb7pTfjQBX
ElN2M2fcoAHhd+Rld9HKMfjTCLk8B5dWFzdoRDVsSpNchtXJpU7oYHF02ziqK2/q1/R1ZZHzM/Dd
HF5znDrE5n9+zsUBr5lEoEvpT3ZvEVe1wDROTfAhLdVN3box/9XyoMmrKLJuUE1hixfDANzWcF0D
JdHuMAmwRquCha4Gu9zq+1Y2/830nktziwcjV1QIQY+BbE+Ar0w0J7nJJDwGqB1Zqfe/3UsVi1LB
vCW4w9/3clAh1pdDJdoe3NHRDtNGk63gMP4ZcaihD/7ptr1vd2FhbrGVCOHzkjIZ0Bx/LgQI1Iii
I1lDmUuxb1uaT/o/DslsySBM1wjBp1seEqSLaCiqsDCKSnwMBniGNhL6iQQdlDBjZRu/OZE/xkD2
NWQoQbGlExHyEFVlDIprxsNnxtDFDSW/tXN4de+Mv0YWfmQqfVErEvYu4eirD+v8h5Yp7yyIMQAm
zVdW9C1KWqxo3t6LO6bXsSTHXQixB3oi/D1E7AdWKkcJBhlN3rj/5mP9XdrCgUjTONQY8jTaKjBA
UL40sHyQ0Rhx+IjaIliTnb8iPvPdZy0WuHhZRmGkIWa9DnAistU8ZS6SDBeUMxtsb0tbEUBe+XTL
UL/nUDvuI7AnC4YqLvry9hNCmSxaa4peW9VSU4e3VJdQwR8wtLT8oTrD5hP1s09wGqzAXjuP31Wd
/rmFfPbTF2dEbqYi4DpWNVq9o1oE/XSu5KB87gQWan5AN5X32+fk6j1jlBiKrHBGlcUVoF1MKhVy
gnaZ6x8c+WgdrQ0bmb/7N79xYWJx8HnZqyAEYQdVr9qi280D5c6lm2jlfl09ERdmFic+mOYm1Rwr
6bVCWPFUvnW1hFpHCVYZ6qq3t43MP/rWohaHHT2AYwHcc8AD3RxAcGgfcsNKbMlpzN5GmdUGZaS2
/X3lra3zTyv5DdPLGHEoUEIb1BH4j5dsm0N57D0KMoVTgxzt+jZ6NT9BHgM01J+qu+SOrNy8q37s
7z6ri9S1JknYlSPMA4uJwPxm4CZ2ADTlDZSHoJvTeWgyXVMUvnpMEQ8zmetEUegcpV1cDGTpio7Z
k3CeP6oDyAuoKe0ACZnjZ3ScnOah8PyVwO+axdkaWp4VhLH64l01Rsgo8SEfIeYZb9HbyEyh0rV8
7OqFZyAh6MzQqEyXwz7CEv3JkMCFm/Y09z9DYmsblHCbOJUFZfeVfvuri5rjchVhF9Pp4tQmPh8x
ka8YQcXDjjWoI1XVitbZH7GQ5fHElkFpT0djiaIv7mGeYjtrP4bb34Wb9ENAjAcd4dZ0V3hi5cp/
i83hLlFhlamszd3w6uIbpRpon3pUjnZZRoc8yz4hefUb7JVg5SxcX9OFoXlfL49fLQ8pGvsH+OXO
nmxiBju6NbzMyTxtxbNc/UQXphYnnU96KCcMJyIguVO3g6u17yu+a76h376QJjNOca4hYrXYNgMs
GkjrYTWxXnUbNWqSTR3WA5SLp+6A6ePkvUekt0NdKfWgNYBJiqEE5nTY8uj19k+5+gEvfsliX6H/
HQ1GoaDwOFCPJjWaD2QLBMTbVq69DOzCymJLdbWShnpCmCeX6mOBll1faT3wDiypWTn8Vz/ehaXF
a4q2SN8wJLxBLUZXp/J0KlAzvL2YP5I/37+eiiYPlePNXs7nUAY0QadojLNTKN3smhLdZzVDyx2q
WARta2ngdBE0GMZcaaxWyzKEK2D+rmGt1z3XTBv5r5+xCFWGAcwIyBggdj4QV+hO7AgX1HSnFB56
Kux+PWm89vCwC4uLYwttjRGQHB6e2kGHmze46QMxI1uy+rP82Diyre8lu7XWh2tfjQEvLS+OaSyr
vdBHrFVUWyRaT4UbOGipj11tNH2z8drN7W98/Rj93dvFgYVKnJrgcUVwmweeNhb3WSOv6Xle92kX
27k4qzUIDpKqSoPNFLHBRLtd6ikZuHHtz9wXlh8oYA45vaBzvXJlfauHZ46uLvxpr6RTIjN8SlRV
kCUrduikHrdqd/ap1Z1YCR+uOgAdfd2yqjDZWKpooTWpq4KyH8COB32j/1UkxxRzMZpuxc61oBAC
Kf9tZxEaISbrkcxycG5I/1Sh7cEUdcrQ6azAahG4RrLmcK460AuLi1sIqAE/Jodrq5PqkUbnKgMV
iq1kdmvbt7h4vq9GaLPCSel88SPXug7F1HLXS2CnE1X9Ny70YkWLu5ZrSpnF87EMGEB9KGaAT7fm
Qudd+eZCL2ws7pfoMl8JDWi+dq7iZjbZ+za3QNDeqhtuDyvx8ncEcY5SLqwtLprMWSRHAiIAc17c
+c+Gm3s6wDW93hSpTSwNcr3oTF/Tmlw7Gos7hoodbSawlmwGGYFSQncKiHDt2uLWtnIR7UGH2ogk
Bc1Uqte/FFgZZI9M8psi5Q/stSWtHcRF+GpgtDjTVSyJ8Hy8E6gok+m+w4zzTTcVT7d98HWn//ez
LYW2eoUHClGxssqeT6E7bXRb+uht30ztcWPYt81d/1pwTlRhGGz+59dceMQmVkGDq+Dyq2ZXaM+x
fNaq59smrr4qBmoLqgJBNHC9/+l0u6ipBjnB7hn5OzPApAO/8LaFq9/nwsLi7oopIuDMMMQE0kdQ
n0Nwscfy3U9W3Oz15+PCzuL+yrE8FtzAp2nsSXsQ7ygumbFX2xgeMDnQqfh3B+/C4OIKZ6MhoXwP
hyFFxr4fdAvChVVVWWlau7e38Oo5YIRhNDtD7WQpi+8TPVCJjqX57Y8KCRrGsKCFYDWIvHptL8ws
nANv0HKD8XEDdFP5KdyQTWqhCQ0tZzaIg9ba4b6KlrALcwsvkfU5Jny0iItF4s4JVG0pG/EIcXyz
+93bulse5u8mnDWHcT3IYRrVKNVUTpfBcqRQqNP+xz0l59TpNp/xlrrqJnBXsbvrW/rX1PzPL26w
llc0lYt29oTBBjSsyGU22idMsUdbH0YcWLcPytVY42Jli9tcToFiJL6OWKOE/AiGyENDr7Bn8Qs0
0Ltdq694jz+ilt8ezQuDi8vdoLUiq2JcbjAxLXDCKUL+MLDm/N7wiNNK9voi6byK70YZsntKmaH/
+ecXm+qH6aQkDKtUPd+DZNodyIn6uXhFC7Y3R+GSVTl8lwVm58Vuuy+hh2YbkbkGNJCrno39/R2L
xftKShnUd+bFg75619nBJnHT3Jpp6VCvw5s3Hip0pp1Wj5V8bQc4qqmQ8qKohCzfvEmppLQrcXW2
vpfvciu1Wrc4Nuu44tW95hr0/4ihgyi0WCOTswiUWUTJtYP9BpgJVrUPiVNzAHwzQx3pWqX4qrO7
sLjw4+AAZXHkI/1X09ewe+L4z/Hh9jW5/uUubCxcN3rPsy6hiMmFf1dsC3ebW9ySW9OMtxnaxk2I
QTqZtfrZrm8mKqrgegELo4vNHMCDzpo5epgrqiGa9a1hA/p9iAzZ+D1v5rhm8tpmchkyX/NZIYgq
/+l/anQ20arFEeUdDmYdkVME7TQxQpt2ZUuvre3S0uJISrM4XokKHY4kNBJ2ilu4ZC/ceW2Y47Se
Dt9e2TfVdAhSlmU8JHjudYVYBPIFdQ21+Tjv7dsrmz/K0tuA54XqraxqOpXnhV94m36K0caV4DzW
ELa0mdZBH68CXa1ZsXM1gLk0tDgdRiLnfSkFM+wbbEJwFxxmF7+JBT4uOLgWYAzz9srmj39rZYub
1qO5auobOG8thfSgzyRxkGQpf0mSsoIQIg3Q8NsPxHcgNtyt8EH+H6vFTQDQrVCuLIzzOtWqLMdd
qB3FHZ5iJ1cB2zhguYJeYEAEM/GUp9vrvfrwc/LX5uLa59AsJZ2O19hGX52nbfztq2pmcJvG9ral
a+8wR0ANHBXvA8Lqf56ZsWuFUlDkqyk6FyWRu3GsBlA3j95pSqxZauG2vauX4cLeYmEdhB7RFImj
M6oubx615FEZV6Tar16DCxOL4JCNwkdbFqI1TtJ7oubnBoJmt1dxNZq43LaFt9IVPdK0GZKpbMhK
/G69NtjF1mBRF/6jtkI0zXurYegcgn27BYoOuRjUPlTDWCzMr9pWouhrQmki+cp3wp6j3skK36FE
sVrMvf6h/hpbrLDXM0hxlMC4mExHkK4L4lBf9coAWl0rm3nVIaMMAuqOAhe4LMkxyWDUmHEnvNyY
RQ41xG2441aLzsANpOfgT9Yem++zJQBqgKWm6wrSFAIm8T+PfakVaNecMfXa0b3sCaoEqVN6sde/
fxoY7On6KJCL+17Z3K/FYvPr8u0jXlhevD6KaBUjTuo5JGy2mdtsKrCiIB++ub2p8wJumFmm/+gJ
To0WvaA2ztF73LtJGX2MDCcTxGVbRs+8Fq/4yesLM2TO8RkR6C3Qw0ZkkkaC/1pY7TWb3hUbebVO
/ueXf1/ZXzvzLbl45VIIMJdKjE+HwayOquz8O/yXM1e0pGdoWxnCgmShmz5pVujm0NAJEFPf3tur
kBhX//6ExUNbcJbUYs6V0tGcWQGZi67/yPmELDDuP7elQ7F++69F0pdGZ7d3sW7WZE3PJETSJOfs
vWoxwRpdSBAuJAaEKkiQQhYr5sUWo0siZxil6Ujzofy9svSr78XF0hfvhd9FEKydOUeNzbzJRtkE
kakNoak02EDUl3+UW6TgnoDOkb9RVqHP667i784vng/MR4BoDcfO9+GrArqdN1fSm00XQRXrfXQh
0uIx5/aSrz4nmsINkEyIDsf7z33vmwBaLAJYg19EHim108hxpm7buB5jXBhZbGtDI1JU8p8YY05e
Qkc88geolv2hMOpoRVx5hq+W4UCX/O9VLTayK8Me7wkiKgNdV55vsGSDJFaDZApmGWqQHzrwIYQA
U9oNExRZa6hwppW/8lJffWMufsTiQYN2b1DoAjE/pNXZUUWNykyHvNrwtlC82zt8xR9Co18xDHh8
CE7+ybMubg9PdSmr0qa3KyOW7Ik3TphuFMn/xLgVYbK2/6zK7uO2zSt3xdARwyH1ZTJymvlGX9hk
oZJzA/3IkACMB9AaGXprlA6aV0yqhle1K/x9qUThykqvfVoDOCzoEcwgmPCzOLDVFKu1oYYQHynv
WnXq77i2H3KKtsca8k/QVemqLY0j11fXBotcA50NULE0GQggM4wlAYyWE0Th0TmKx02cMU90U7zW
tox3QOz6Vcx51drCDQfSoPrFf6ylx8wdNt1usuaXu/ifhAxXXM8/1rbY1kSD+ofS/Flb/zJbU+0a
TBcw0VEs4Ns17O/K3fiHuYVHiPJSyXgLc/+XtOvqkRtntr9IgCQqviq0OkzO9otge2zlnPXr7+H4
7o6Gw20a/h68wMKAq4sqVhUrnFNgMzxfLoDMFnajf95COb7tgxDGC2gj4Fxwz3Er1Js5TwZXykwR
ewVPhiVjUp/gcQ+rYBIeUGLXa5xEk5cunaPOLxEYCc5rQX8lkxFgIfNfCRZzz/rEMLKKSgA9920L
LFcrf5AKY48tb4Hb5H0UjJdjtluxKZcEk3tgRTO0kx44uwBewYpv95gNNmC6e4Ff5Fq2ZWoQBcwJ
zLkw6aldqsqcATfUA8WejG42ioW0QIGV1tmv/qBQyXvPYJD4XSDzkdaYFHkfa9Nbkw+AGpJCe0YN
Gn3IadrUI3+WhnNt412swXy5KUsTIFGoE4hNsU58lw9HUNz6SMN3Jei8MpBdo6CfeMIEjmsxG7lM
rhrG+ZTJMuR2vrKbvlZ3ElyiT1tkK+CGhiBfcczLvvwhmn4UKcwYkNx3xbiaEJxN2Y0M9KMyrgXG
w8nDt5+SnfxLU8Ap2iFE0AG2dd/ul52xEw+v8Z5QH+RQVTfRzUYMQ/8HcjTdWWuHTrVUR9VXnHFP
UW5kZ9hhmdtZf2Zfsp3oHHmvAEi3MFJpIKobbDzPSRWXpJQR5AjmoIBCH7vAV/fQD0cu3nhtDkqJ
uwK1dOxXO1MFJERgsriL16NbLTQn/pG//xgmj6nkOLLWED8Gh7BeJfgtQ3g/gq8gQZmddvaSpvPG
6mQbJ626nrFn/2bXwibO2xzpJ0+4ORXGb8wtMPFiLOoDXm1PsOzV+EDywCx2c1d9k5wORdzoQv0y
uvJueUjvzMWt7OsuvQDMIpyKKILxktoP34h1KpVcR4WFYwEtLXDBMPB66AKgZrk56sf0YgsPgNep
24pkn71THRqFbi6TR3rU+2+sdD+rwKvRMaVjuCtCdtJcatpdpOMn7VRPbJhcz4L2p6VhflTHhtrH
W2EBMF2qUwXoc6TLThKodm5BrGQC0gRALqMcK4JXNzciWTqGdlC8w9od41BGE5cgzuC49TADVmKd
XWEx7qANlWgpkv81N5KYbMvSenOcbJ0aOXpIhhOp12N8Re2bVjCmunbFQ/F8J7MRyjiZstAGGYC6
CBCx5pr6uq8vMDznNoHtmzVm1RXVaWxg9P20imvjevb7QNwM4aXx2OD594jpJ9g4OpR/jaFRcMRr
U62v2G+1r7pZ1vystzWAKoTFt7WuVkGmofIeLFupjCGVbQRWmhaaa8HiW08KCJ32gNn0qyvDnXeY
IS+wzAFSgEN2o7u9bx57N8PwfHYDGP8elDbCBhs3dKEmTdMRW5FZy8Z2jESiAccQttVjZ3XXtWZk
Aq25Stu6plroX2DSg/ncuZLUoZ5DxjCMQVwNe3sBaM8A9PekvqrBqgX8r5/nk0deMcdEO4jIdNsT
YLyM88bYStQob4NGl91xcfEi3jXuiNlyT/0Bg3Kra/GmDO/WbmUyfjpZ2nKZ5wwtqBxw9C0aC8Te
lynxz+vGc0agJVPQvwPMkM0GyW4JlTUNI8wpEms5qGapenG3ZK+kGpWbFTAmovcE9+0JOXh0osCK
NhTj8oe1kMZQR+1ddyaflnFNv/eHA3rLh/Oq8UIujBEbFVgFxn+YzFFqjSos0LN4K6OSPa02UjHd
/rwYnXuEGzlMpmiNQy6THF9KA2WWP5laGKRRrga10VsvqDEDgaXGE+dnbABjT6rmrnCVNNcAClvo
gEEZ9V0xz+m1VsN3NX1m3E5gcnQUAlYf3QKEI/rm5i7H4g8QuwBJqYVq6RVdjjSl7k1lB0yU1tHs
xQiGUkq8HCwIXgLoRy/UdCC76oD7NFYiB+uqx1dqYd7HAI4EXHxWAKEsrzAyXjbuFHdAhdVNDFtk
HdZ/VeDZZHVXA7elpay5ax//TJv5e93F/bHsCEmckYAFQ5dMjEBFmQlsQdBDAqINUB/g6YmBR5Os
YEPu5Sryzh84z8ugsaJSvXUFMy8fnS04DRSAQcPtKVG4BENLTlOdCN9XPD+DBXIskmDCk2is9cQS
aImANYf5ofv1pXtKb8ZDf63sYy98JYtXHZYLIBb3bg/Yp94hAtPlvu620hmbAjVlbKjoWaK3B7Qo
EMLgaQeAZMfaN8D/Etb6VHpmbFa4lcecKa4JqKcsyMvAAeOkly0YjRy6tly5RgoAKA//h43w8ITK
360U5H59iWFfwYflurzNkTPpg4aRLfBa4UeY8/Pa3Uc2UDrTp/PGw81/t5oy8QOJV6mD6pG2dbKr
9QIUWDrwL1wQluAlpN0AqxAhc8Ssfdy4uFjNQ4Nhqvi2O0U7Ucuam7psfws9kE3akMjpWhn01OXj
AiIEt3usr5tHMDYYnnUPQFXghR8BNHsfXa9fOtM5fxLca7Q5bSZ7CI2m6VqdnrbRA6VRdXPQCpwX
IfqgTNxcjagBUzpEtCC9yB/6+keSCYapRSKYMIkW+BoZ9Jr2CFdgd8SuhmgTUuQJmIAFiOPVKGqI
mAbFb1IlCdRB2jUSMK6zSQfASOMVEVjEzp8dN5neGAe7BNmMBikigsNDEwsT9n7nRscc/HIBbaBY
p3QQ1jwEFsE2WeMoVMlKPxdZr3LzNl9uz6sk+vcZJ7OC02AuqLlr7Q7VZ7BAiqhcuY+77aExLqQL
bcxPTxBhXWrH6Y5ui66B8aojxTB26yOqsF670w+Gf14zgRV+SkrtJRumBWI7+VpNf2CENgGs5/8m
g/6GjbOIwfqexdQeNLC0xXRodgY86988FrcHyHgFEPOg7iVBygLGB1W/stabGtj251URGQLjF5AY
2FpJo1tZAImwWYC1LxrUFolg/AIe2DqYXyDCyI39nB6SWeQWhBeU8QugfNSmoqFaaJMr6WBkbR+J
GnnhEuF/S1cB12ReD8Gch85UWwfZANOL9OX8UQqck84kuUOoVSWhMTOZHypFD/K62rfVk5xpF7F6
mkIjOC/vPzITYmkyMDIUtFk/mqE0zlGV29OEGwaq0vZQYCsuAcTqgT6E6kDYhaRO4XNm8q+8t+fE
xuy7plWxcFv/fy8fM5vJT5oK0S565FXP57WjhndOGJN2EQVENIo6T56dzD+1sijctVlfiqlZcNtm
40KPGoHnEJ3n299v9FPnRZ4BcIc386Wyow92wEZ7tEeFwWNfVBPl+ClLVjCXh9YfXrLs7L0ig15k
sfF4LiwdQ0nqUHmgplgOdokXx/mj5FxAjP2oum7rQHuSTcYTQ7g9AGQX1ddFvwKF5kGNBKkcx/Q/
SKC/YHNygwy+qJbYk7c0A9LzEPt2LtB/0tTBLLN6aFt7fVwHyYrAOJmJZnR4uRukY9cN48RoixiM
o+zitsG2MC5eepBe5ocpGC6ry/GUP+cn/TZ76B7mK+M5D4xH7S+yqg+SGe+ZgrNriUIJBa/1eqkv
Kvmmry/Ofzyhdoz7TGfdGEEyQh/p+g/glEen/jq/b5+XL+Syfhqf6jvg1z9LnvJafD8vmp4bcwU/
aMf4F7XEe8wMw8kzQxRgyXMa3Q/SAjSX3Xk5n6EUNbTc3z+gyXjOUjf6EYTdVEXAql2Mh+F2uOwu
pavyOdwB/fI4+5h4vxvuW2y/KliIlwU3hHsZNz+AdTZTKxmjge84qLcTlhqsq6oT+DMeksYHJal3
3d6RdqmaroSSwHZ5Ml+0J/M5OkYAH3WmFzQ/buITQBi+Tnv5ttqLdlJFRsS6AMBVS01NA2Tn9xca
GDBfm2N5HYOeERjpjnQZ3SwXwwM4hmcHdQvRGCkvPqPqYwD2Bf4HGFzMDU1SxaIEhbQabWG3ovAj
HxyOum/j+ap+B32kd96iuB4P4zLE1rCiZ6vMvbRNVCsqUJ56OYgPrORnPlWC9xQnPEGjdwnMrTSi
abDNHBJAb3AY6/ygVckJPL6FAwqGQ0K6w3mNuHdxI4+5i2gxZ0g40b8DKvTlkoGGrW0v2xkA1eHD
eUm8aeatamy5pRynNQdBI00rFMDBrXvsxMr3ZqB6dfB3HvRdL8LcvKGcwduJBo9nZIsBihYVLMaK
YQMvfx4FeCS8+P5BMeYGqmGYAeoXiv0/8JwXe9GjAnwg8LlcVoJWj8AECRN0VTktgdkDA5Ezxbct
A1xloqIF12sh3CkYwqVbNIxNkKbIsyKiHwpMA3321a6GoAQ/rMAeuKb+LobNa8ElK0s9yJW8dnDl
xUnuhisjchs38rVD4wHw/lf3Wt8Bk1c8F8srhmEY618VdcY8JMkaMLkNFbFdvDdBA6Bal0Zc/8ri
3rXC4VotX43pumzugTMKTG4wbiRHCXzXMzCjQdDhL4mMleRyb3XwN0u7flEwbqkMk8DfCL4E29dL
ikmaQalJI+W3WjrhpaZr9+c/A9cB6Aaq6BiWx9YIY0/VkhZz/CZi1j3kiICjBjkCAJtBEnBeEq/H
YgHk5l9R1LQ3kapuFWIUdM6DNqPjGr15l7oBOr+eAt34m+qtP8VT3twc0kB/QAGCIPJURkFNjcZS
BqYb0AXqG4C6DgAQX1DkCW+yBNzOcbJL2rASBH5+ZNpIZXSVsAc41jqkjoMD+Jud8pACBA0o9tNO
24F5WlhZFUqktrQ5XcB51+CcwisK6P4GgJjWEhs5SVDZzrJTsBLjiEceqBKfErmNkkz4zZWp0+Mc
IscQ+EgzULT98ybDtX+ga2L3TNdMi932XpZI76MKg77AfCe7Ri4v4rK+Ga15ENgm9xYApdFAz4Gu
VTCHh0d+Pi0GyENMoLsZl2t+jJThImpr0dY3TTk/HdlGEHNk4H6oWyOEXZi92f+qK9D61hNwDebS
0E7a2rb7tjNGz0JMuWtWpE3t0Ip237inuvkNTBZTaG03apQpZaito253e2lOjzpyjb/4eBsxTCpT
2WFYgwYK9RnyoNfPQ3YRyd/Pi+AaIMUptbFXiu4mk+DP80qaqIGIOG9Oeia5eMi5fyPCxKsSoRAz
f4z7yId5BHAWWn+gDD2FYB9uar38K2+B5PEfIYy3iFbLMtGA+10Bqe7Q4d6HD71THeSLHlhA5uv/
phNj7aOGcdk0wpx5Xn/RYHwa+lznJXCd7kYhxsxbUM7Oa4txeSk2QQcOH5jryFhAHxiXkws+gMHp
SeWfF8rPMDdSGcPWc7MDo99MH+wLkCcRst3MVY6Adj2JWsIiBRnjnkaQcxkTvthoWC14IuKbHLn7
3qrHW6OtQMjbS3spAjXEeRW5VxdhDCPdGK8GAsZHJ5+aalTUlPYZcyEHQytBAr+sd1O1Pp6Xw2vh
A2z4XRBjImVuxBUIGmAihw5T1aARwI7ZdOiFvXWaTH5yiBtBjKXIYAtPKnBMIcXBn9FwMmvxQZPu
TMXiloCUSSh/eZh6AgVphndOLmMrmAFpw3qFXFobUC46rH1h+tSNT+petDvCD80bHRljKcgIPOIM
bgqUm1cUhCULRhdURgBE/SOkClWgG5PAF4ragMANummBcZSc9EfkZ+7oolCHbr1weVRgk2wXq5/H
xLJj2KTZHa3626IBkHr8ef5zceMzRUkEnjjg4ti9cJAF1wVwm3GC6QSmURW0JUncayAlB5eLg30d
49t5gf/xzd4lMmcIFFa1swtccPk4PNElhvHZdvUgvdNdgDQ8i5AweG0tXLh/5JnsmkgO8rhq6iFP
d15wlKpTArqguJwd21duV7rNhmEvb9qLsfhoBPt8E94lM28hFc3PMmrfJCPx+EUnJMPXxDWD5kHF
+LN4bZYvELSCBP4FSjMhtRzKRSsM7AjSdwAwlt+iHWhzDv0VSlXB+uX8p6Q+8bN+7+IYn2lKo9yp
OexzQI0f5UC8bkRY/vwSACaR/1GJcZd2rTVgRIIMqtJwRb3JtGsOrVPsIiFqCt9lvgtjXKY56Ga+
qPSDgdslKLpYA/spyb6Ai8UAdkgsx6tvYbs0cwCianw3GyKcA+WGv42+jPdUhkIfQAuNSNs+dKBG
kDQgUiz7od/bUesmnSif+I/r+K4z40IVLQcpcgqde0xypK/USCN0icwgfOndZV+IdrtFCjLX39SW
Vlne1v0JKB67zCWJ4YCmz+nUL3U9u3YlSgIFElkwcMBkanXd4UjJdN/ruVMPx1TTDlX0TZLkfQ7O
t/PXgu+2/z1RdlO3HScw0k24hXive3Y2Xk/VfAKu1+N5MbwZfdzxdzk0WG3epaFayVZYQi/5qKse
nqcXtvOV7llHR+kqwRA6aM6vFVdG1KgBMSQq2XLVpDAVaFAphmYyN7MwQxI1c4FXiGWBEfh1GPZd
9nBeR37iuRHC3MhYSSRsEEIIvf4qZqqiY3mqDnR7pNkLZHHtBCvASAA1+iimf785T5DOxmCIRTJB
J7ARJIJuHd3eyR3FbZ3eDx06xT9KYFK9NtvjIlxS5SUXdFseKxc2UXS2nqLrMyHhACATkCbvsDXZ
uKj1v6wuwK9Q7gRXukBfXrTYymPctwSK2gx9BpqJJnskvEUwQtnwOkE7uvJAsCm6GFxfs5XImEzW
mGajdpBIMYQwaelHhlvve2A0FShVD/twFejIi1BbgYz5jJY5gm8ZAg1jh0FTx8ComOAUqUNmg+BW
BOOwtTCesLUMEZSsJAL7+tPil16+A5l96v00cQ1N7P7uJU+Y2Ii+H2OvRqIlZrNCMr0bmgv2uVMM
sKniQgoKoF1Jgr6m6CwZx60oTWmWVNFovGuxcKLpueAsuR7t/Swx4MzcwBkP2qKGiJU8ZnrnR+V8
HRu9K42xT6rhZeqfKMupHF4rGBFKu+TUVO3TEIKedkU1ebyNwjyIwbUnFcd2fRF8aZ7D2/46Jp3L
ZCPOzRq+KD1E+wKQtHM8Oa1PZzd+Q3TerVOg1E77V924rWTG07cV4GktasbpRfEU7UsUPJPJ7Y90
MKsOyJfs+3lVRZpSy9t4wnAcwSRfoDQTKfVFOJpflsW8nkpVYFECf4CxdkZOiq3fCoxQsGDg/o1v
OxfdDzrA0bvadzHOES+/254j43/mRNfmvMIXREZpXkUgUzsOwOJxzchcLizDeCZYIQKnDJIeTbNs
walyc9mteMYbgU69AUEx1KVgbRoMKD+VCC4Y/QGYv+6d/4a8ndM38JXf4cSQGcdkFOq4Li2k0SVM
YFLuTFDp6gFF4abrptF9PQqZqc77CJAjfPyg0hrVfaRCpt3PTiblLhYlg/9RL8YP1WNjgOsHH1EG
ttjyRM/x8CN9Aq2sMz+KuxwiI2WHqGapkMe1fztHLCf8yHdJYF7qvuFIgbpXQ1fUJBR5wbecaHP7
ACI1ghwWAqlfp2iYveI2jQNmsc5+mk/FMd4BpAvx+kBfkYmReIMwGaIf6r+j2qdNbF3JVvBt4Dfk
BFOfhgoYlNg1Y8Wpp9rtisYbE1Gzl1c32tyOt++wUXtKAR1dZfiuIAStMRoHJvoStRV5V3n5V1GV
UXQX327PRlrarmkZRpA2uclVtKfD+uRuov2cyz9YERDpxjie2hqs2kB32QPkR/WkLk73tAJ1KXqy
X6YAeZeLffDV17BAsie3NKCI03V+ngK0QZTaUeaxGXdA4inBtAOt6NfVSymRy2aoT104nGR7WhxS
6/nury6qhe6BjXEh1WKi1qymdZSqKC1NbvNEuX2iWwuYp/WTtsNLdrecRB2F/7iq7xKZuDUbU1YP
4ZvEyafV/uhI7n5X+ylqjqj+we27Aob3Xw2Z+BWXOrg5qYZaMDSuRiGu3GwC3OfkRVgXzB+hpyea
Q/wPx/4ulTGmogVF+6xAKnauH6L9EFSPEi5K8kDPtQ6kgzDT5Lv1d4lM4FJJXiUJlUhLutqvt1X+
1AGDsh+9Er8OQBcqml2l/+RnB/QukjFXW0rQUc+pSAxjOnGS7ysJa0NZdAuCaGGViZ9Kv0tj4pad
jC0oqP+/cFbd0WemDnwgO2iv/sRwuOeJEWA0zRXMShAmhK1ymiYKbeBFgKrx4ynNL41msQTpFffG
v0thy8eYqu7Boowm8qzXvg24QeyvO4nyA9icTtMo3vnrLtCJXYBozCSTwhIOtZe6XUO6wZG13HLO
C+HfcICTExl4irrMJjWrkfeNFMMsWhQ8xgP9UPWJVjgJZUQKRIxIQnmMYSx5PQLhAKhgNBbXN7Si
Kt/8qA5vs3+B+SBQj7rET1a/UY81jLK3ajnEJ5NO5WG6So6FKx+KA3Hr4x9s83Ot/l0am9lkETBS
ewLl6HM8PAK/4EQP0w7S/Z8cJtceVRUNZeAQAu2LOcsG/Qygi+GSYXrUN22whNuz+nUZ65ckTyOn
XppGYJPcZpuyEcmcp57XshHSHFgLrCOtHbe+goq/eJGVbyjvktjLJs+zIocTsLZG28H2R3GFLXo3
3smHdnGjEbkiACtL97y5cK+cqgNyC4m+DFDfj9k2sdAmVRJ0ZYsRrSEwhidOGi2CaTLuW/BdCGsk
oZSCe0BFlbFIn1X9vgov8+J/FME8rK1ZMeashog8Lr1WCR2CgVaQYvjnj4uf86koV6K4h3ora4AV
1t1K+ENc5uO6S/YUBHMNyJFiPIvZKOjhf7rKG2HMx1lIXNer+dYypzF63JOgO/wBhAP/+/yrFGt4
az+1GWAL/yGUlYG7HnpRUP6i8LmSp3vtoygD4e2BUpimfw6S9fWRXct6Sg9Sv87u6puaOO2BQhVm
7pR61mvzgz6Oil2MGs0xdJdAPo2P86V6Ah+a4IZztQfhHwATdNMA/vzHK6Dk4yCZMq4dGYFXsaa5
H6kx8oXMFNw1/qtsI4k6082DoVoTSV9bGUZ6AUDTffc1/4GB9zvDG7AnB4ZHT3fnBgwJsiPXKJ6K
tppFilJfsBFvqbEBRB6IL7I2KApyabfrd8MWQOpxs66NkvRXbKSAeSQrC1XHKrPUHaMI76Gwf8bO
xFGajL96721kMUllkg1FpyTQSAvGiwGvoDVoDqqT7aK/wbe2lI0oJpkc1dZsdAqEmGujP0ymkw4/
JayeK+roJAh3zeN5T8P/WNjdAcehggSV+VjdMDSWsWBMoJq+tTJKsmGwTK//mwzmU+VTXSjFouJJ
aRDMcqzqribZoznNwpyLG7cpepkBmAzceUaSHoXI7WjhF4vtF4sv++UO6IY3mZs7AEUAzA8t3oe+
aEuIHtInB7oRy9hH36uKUpQYphvHpTt2vY39/Tr+qxi6kcKYxtJKKFgRKEdiPbmucmJ5ldUlu/Mf
i+89gBWiqmDGpvAuHy/WQGbFKk1kx3PuKvc9klcMIgxB7Nm+vjrFi/XQ+qsfnn436skfcFTw5iOB
qvfvL2CyrwIbxPYIpw3/FQZTMO/7ox3UR6xcCjwlPxXaSGIin0bK2mokfDi6N9MCk2p9pu9+9YUW
zMpHUR9SJI/NUJawmKIMrYK316n5YrjKvn8GesdufKJblTjM8x9TKJDJVxKlkzuQU/wjEI2s42+B
FVCR/0Qgt3z0fqJvic3GLWdmEzbFjG9Hrq1AvoyO8rUZRK62/4NHAS9vAaAqiG8US8VYN3PbSSKT
sRyxezju5hFVRyUYjj0ITWjTYbkZfgD6TVIfahTpB3QmKXm3ML2goZS9+dufwNx8IHjn8jrhJzTa
LvumuskJhKdgHHU7L7+i1evxiC0Nb7y0gwo0K3iwjNhnFdVhef5n+yuYK2uP8dpaHX6FhL0JYHeq
tQiOiRcmVByzhuK8qX1i9cKcQBlKJZbYEq2pZCchcbi3pEz+YqzJ8CgwWq46G2FM/pJpJF4muvko
H7PEbVfjmdKVax6cgFp9AaEsuhDiQ+ROX211pD9rY7pp3XSakcf0AY3dJKX2CuVga08ED2kbQyar
/LXFymnoU1ZQceH1P8TrKD4CfgrAxEx+aGrVoPVNQpsFCrlIrX04El/fdYGFnK2uTsuAkhZ56JXL
3/qLWprcEiEm302FrhJi74dxhsaamYaUzG8wjr0CDo+7DkCBFENxXvey+T0ZAsrx9weA5tShf7pF
75LZLSA0mrRempvfjWkKRzOON4vmgJs0mI/pXe/Ke8rlJaWo6V+KeC+4PnKjN7sHtEgaphd1uCzl
h/qLTma2ezqZqWAd9g3rVBh1ePFtK5D50kSuZ4mUUFcLUOPGiDK4UQNanBTlJfxPSglgdAvDGpjA
+WjSdm0W06QglpcXNer2XXX6x6AyOzCxnbn+Kq8q5ERCyVzHaKPwaVIIaIypfJQMCrE0BmwbjKkb
W8DzxZV1nw1GZyF7mRdsNMr5PipiGfAFxA5I1YROXGeGH+vtGujyUnyLs0EfBQGf51kA72aZBENA
4LJkMgsdrIWxTfCrUvji1LiUK9HSDy8mEbCzIhxp4Cxlt1EjRceWv9Rhl7KrakeZm7uY1A+5nbws
sQUkrvSX1cqv7TqJELdppGHvEKHOGZh5hHxqUDckN6267rE02qamo5caIGu69tDq3UMHKmdRYsE9
SXgK1DfRX8Yg0sfvK8Vhpkjo1HihEQ5er8313WRGWDTqB6XrT4aWajfT0Lfegpno2EeeqYSuahKS
ennZDJcl8G9TRzUyTHfrapgIdmx4HgUo00AoVPHnE3xgrcezjg+ApeDqRoseUD4MpOKg2dfLErtK
IYR34MVHMEijWKiiSI6Kw8fjGJK+61CVx7oksmRnjdEMxRLjkdinH7LtdIfpmiKRJ53AnrnWpsGk
FAW8PaBA/yhWX2JzITNQOlotvZom3XJQY0h9ix5wrWWAvG3ugMR37Avk8OejNFfjjWgm88mjRZ2U
GlepTi66+F7Kg7wQvLvf9lg/2TSmF4DSj/skvz1VNhEZVSl5sQeqHgaWxofYrW7tU+6R0K1rL31O
Lit3doo9hgiRb9HY1AaSR+dtm9LJL/vJTR/lkzmgnyYa56eO89Mv00FPhuo+gYdivneUYHl0JFjK
nORDE/9SsHCCfsWVuvywM+C4nT9q7l0DLRP223UTV5zJh6yYtCvIcmBcpuxYavtFikJBNYU7vUip
n/6RwfhroySori9YKQYS3QVCcGBe0VWI5kbd/1Vs2MpirHZIlUWSVMhq/NHTka76mKx3pG96UHcU
D+Uompfk2upGOcZW29nWxyqBQBBc+bkV3ipT/bOyFP/8d+KKMbCniBI34gvLupZrhaJPBXZbI0Xz
lKF7KVX1cbWKH+fFcC/9RgzzqWYJg13A7MHecohxC8ACaN7cGA8lVmmBN/mlJrWMGuN0NSaAmzkv
mpsrgStJwQYvVjFBE/bR4aizNiTaiChTrx1g2ZsunZ1SapJ9PCbGjW2V1W5QivFU5aYCJMHGio5K
iKKrtLSNrw+gaMvNIUoFB8/19gB/QGAHZCy2GD7+qol0y1zp8BNznUselugMr1ut1ikL4N3JSahj
pbM4dOG0ExwHveasG9AA1aCrBspNNjv/IilVUowSoiBQtm1n9Ypb8Ey6ixX8IUoSL8hv5TFuR7bL
sI0byFOi0e3aV0u7ATsXgpy9T7WLMjOxY7ez8QrMhshdpjVYNQCRa7cydqnGJBFYA/3Yn7THyiWK
2QQx7w2VZOOeZauIhi6LEGQzzdVG46ldlLvzJ8xV+F0EGwEIiHCqTIUIU1+ws/ElNq3Arr7PknC5
gKsMQSpjIKhhA5ixoQhTA301UmX85Redi52qu9CjGAQteESK4jZ3RS8unr9A8kT5GXWsHbMLTWpl
59ZqI0lp1VctfwqVi1h/OH9+IhHMmw60NnKpgp4OC+HdczXv8lq5NUV8X7zr967Hp7UltKowCJu0
iE8KCcrmepBeR4Chrdm6A26sO9bV4bxWhHvvdDxrsKutIWtnIqJSDnZFFqiFNe0dfTDGpWPm7upJ
GEWPfIxHfY0yR8Fsc4HtT4qomq6ILAB5f0zusQYPEBCww+AdH3mtcFidVwLTNj+OWtrmWqihMfb9
iB8nH4HgB7RPSg+NzrivnoTYO9z7sZFFv/9GVq6p8QBuLwqnILtUWl57+fdxn7nxk+7/3j7o0dB7
Pf8B3vCiP139jVz6uzZyrXRtF4D+IAZ5yk7qAMQOSOQ5WFofQyJ7FIjArnQRo0yzE2VeIo2ZJ63R
9c2sEVyaGXBRcll7fdW6ax75ZidsJ3B9ArJrVKJtiwCL/KOWfV6NKdQE9NiQBpm2BGWVeM2q+WbY
XaphFwxatrcAMuMUBpgmqpC4GsLiQopTawytc/7Q+b/GslEhQophsSPnJOuTSB2o0RdjFajRanva
YiaP56VwW88aCKoNTUW1D/wFH5WW4kbuSx1PGbJomTtIc+IPlfaEuWoMbKXkp6WlvpyNGPsbwheU
HTOvGAoa9EQvWl6OjSSKIssRkBqw6VRD+xDGBABoGz1i9ZshXWnNekHa8TiWkXdea5EsevYbe57I
WvUooeD1HK+Xad/+BP/4w6Aa/pSUoTOksUAez2VudWPurVlk6WjVkJeox7zUfCuvnCj/Xs6rQ5LF
Udpid15BXiDYCmQubGdIJtIkCAxzgHhX8vxc1erOzIDifV4QFw4MLlkmaOFgnvINR31zlIM6j8tU
WHhJXBi38U2yb6+Lr8ZNvZevpVv9WK5wu5Jn7/UbETzrGwEf65W2ohnfkAIyXY2JSb3hUv6kHYfo
m3EcgnQh3m/mJMytxi2G2aNDdZCOWQze7D8jNOKf9/spMLdosce5l1v8FC052GCixAqTt06COMi1
IvC6GWA6AVzYJzQt8DzTysDkxSsexNggMn1AFVd+maSAFWmLizZJUzdp9C44/5G52m0EM22laOzS
KZkg2NDqo2JZT/LanMKs/fY3YtDJpSMwSDOZQ6x0UJR2APr1kgSjuMqA7d3haK6t4Bi5Lk9X3uUw
WVJop3XaU09D1+m0aCd3Tr6zPNrnlNcTBQY8rxfX2xCM4xIKa/MJsq4qJqKm9AW3EsO1pJ/rah/K
KXFq8oXo1V/MVuobYcylyJckj9ISwiJsVajt4qwAFV7C1a3Dl1SJRNefaxobccw3w2uosJYZ4uKL
dTddKU4MUHnpyXDQUMD0UgjGeNEALrd1YqACRtlINRThmNy9I1nZdtoMcyTaqy3HO7Bmu0U/lp4t
gxRmiqraXVbppRxWoHOAFi7UFbRXymA2dSAHY/Aor0+DMdyYs3l//lPzjgMzb3hSyKjSIYp9DCyS
kfURBt0XTzHHNQgTrJ8XRqXtmkgTeHiuFcPlovSLOpCN8P1RlJmHqwTGifWtf0VXFtUKkL2Dh1nr
YFLc7Pm8Ztzh7q08JgmfbE0tVztFpdMffNDQzIf1ZBzWygfjlgO8lT0xfRHyHe84tzKZOF2pfWQB
BWL1tPoqsi3AeCHxn0dBpsUtc9gqqBewLwwGY7auWhiTtqaYi/GyXAHvRT+0OzsxZGcxQXSTxxb2
dxYyuiQq8eJeu6l0rFoB9mQd1tgaMKP6WBWSyNsLfxUTw5duiOp4gS3hiQoSq8QvVw+jZPQbDwd5
b5GD8GbxIsz2IBjnEUW4WlU7LN6auykutOo3bnpdPI57Cp8qXU6H6rp9rDAIJRLN/dLEhh1TOkck
Ex+tueyMLh0XG93ers+BKzBiUQtAzWahClIxgSD24V/gY8sdPVUJRd1dpN4bcznshvxWcF3oTWeT
E9tAf0bVZDAKGoxCK+pmyQwGMDwLk319HWIEEdQsfn4rbGjywstGEgt5a69LJ6/pSB3BiBfxqOIl
PP20wWNwtP0ZkDMmpuZ24d2yF300ev3O6GgyeYHUFKASDofVGwz5oMbWvbomgpyAfwvez5Htk2d2
lbeTjnOkc+6Uyg785iBOCXfyroRmliNerKOf5pxajKfL0bIvAP2/ekkY3tnq+jSv1ZcmCa/ClrgZ
WCLaab3uTVG3kq8qeqigSwU5O2ipmDswGkMyTM2KV3Z21R9yL/RS8MTTXdr+q1hNfgTZyGMcjEKk
Tm6jisprL1aPrhCQu7e9tl35UzQMxb13tGoIRDUdxI1MZES7J5oaG+Gqn62LfplASCxP39M1E0GU
c4sV9kYSY5WjIYdZPhdUrSF3MuyDH/+PtOtYkhxXkl9EM0qQvFKlKC26q6ovtJaUoNZfv47qndeZ
KGxitt9lDtNmFQkiEAhEeLg30aCD0f774ud9pPn9jw7tOSh9SM48c4wPjnNimbuSHUshY2/D8u+I
re1Rnt+PaFWhYnBX+tm3y/aEB//EHOenpHV7rWbmqoL6a/+jb/QALF5ebBxAhBteNibbP+4q1rsK
+g4z279+O6wrqDxNBYmXbIiW+dylT8idAbVfls6ZsCbISXtpVxya1fZdMKHMeS7LoGRL4vzfqRSU
e9j3U4/lPWREj3kwfbPC5NnwVa+4ix8ZePTyVxQ23lzgqlByJi46R9yetTW0r7QGN3mi3XQr3TWZ
G6lTFk4pWpxLcVznKxDC7NXUjUrFla2YOeDHr/vHOreJFA+QJYP4AYKpfsRsKYggshtG86Zey3UD
hXn66Vq5vTTiqhqyCdYgc1d79DcaRUF11On21TeA4jFOn3sZ6pihLNpIbXN7W7oUyrA5bBPcf3fV
sxv1/vZiP2q37o3+mjTeEuoedHek4DwhA/3pqrkcyhq1EXNssGzuhkMFPBdGpVGUXt7yQPHjqL/O
981us++Tfrd8GYqg0P+FaLnYtaGNDW1a4FNsbqPz1Br1Ju7wI0aUTNfjVl6X1V/1w1znjxVug9Ut
Bj8rgZUu6AGcA733gRXfCaY90/CvZmhPrXFbisNU0azDdaUehyjeEb+/AVYYM61G6ZlAjMlglsI0
4GR13EaOEIsjEOPcgpUWnu1+NVQMKAI9NWRhardeba+ePUvRYsKdcxnTj45iLNjhzpMAW8+cuc2x
Smj0ftYi7TkLKZRzoTd/PX3+3cOQpXHsw32ICicmuW10WpSMapYHtEqY9GBmriA5b1WhCubry+GP
/fhLlrgtzJdx6oCdR/Qbvpfg1s6mX5cNiOMrqvdMGRqdPT7tnp3O0LcNuZu5S/bQbAqc4J1++fu/
cEjBalyVGMTC3DoSfYf7bqk2dHrS4NlYXo/qYbkujuRQXxtIOCK0Lw0QPcox7DKb3BesjMaYBwuv
cKOCpIzVBkkum1wSxc6zdXGOv4JHru7jCc/hDlzzS3y7xboKPub1NhnosVeH3Ks26i+N+2gU9GpS
iqtmNUJT63aFUXzuIP/sAb4dZlorKW6JihBnP40rN1Xp0o6VmbHcTvXretdA9JsRYZV9xCS+y4f+
m+x0SG1yLzmdbg56nvjk6q48MHYovImfik8MJKyFG+rO0stL8HY8XSXPCweAJSDeKVZp1nGyy5Wu
3evjVt0vtlPdQ3g4/9SUjXtllr1ytaRjWflkc1wJHEs0onr2K7g8Om3WktgjfoXSaJnXbWnp1Ukc
xvFyGxtLZE511Cn6/ehmQAQQGTee6DV0Zp5LpvG2pGXeso+wI9BNP6p+stf22c58GoMM9GdSWlpB
5IVB1NIsAsS7yw9hbpOiDI6ZbMFWTBEiv2e597Vi7y5HKEGwPbPCedNgxsjoSySACB9+Q37MCjg/
FwApp+f/yhCPksk6Z6NWhe/Xl3tzLnfO9jpgQiNuJH4ijEiQR4HquePgv9zDjiyxC1QwjkejJQMm
DXtg9MzektTQxacQkBvkMgzdzBP4aPZor2SzVuQaYBC9V8EGGzrB4jte87g+5aH8GIp2SkNkxxCz
gzFjlQu1EJFdp9Rq1wCD4NBHGJMq1CuDBLq1guVPyxfJ5Sj0eGivaRhoA9LB5XkLVwcjCblSr0hw
XI9gSnsDNH7FgBIgIwClND9dReKMohIAVKL/mOTWSOJ2cgGEQexEPFU8PIKKsBwjE+V7I1z363B/
2SlF9zMMAjiLbgi0t/l2YTP1zlqsMLg24NJpojSybokGEVpGnCi7yUSueWqMu8gw7Dg4SQdjFjoC
FYVQUOxJ1iN4UZ2th7uQ+tiJu2IZWJGWgJ903++UcLttfoHbsnmUEy//Hxv25/tx4UM1aWfa0PKG
sJyz629ZjWjypiOIdB/+jsjvdHV80WZxsqXJIFscWBoU6Nm8k7GnN2DwLP30Vguhf/I3cJozk9yt
Q6HKnqrMI+dlPzpvm+2EpIS69d2YEg/oMJDIv81ze+UMMoiz2Fts9FehE4PRAPbvJ51sJ6VDsa7b
GrjOJwtUeUMubZaLrhgNpb1/TPAZo5omee1i91ipVrsGtVwwsrE5pPjJQdkVFTBLsmxCtizuiNvJ
bKugCV4Dhzzl3XcneZMcAUHTADv2Z1HcKQPCE5p8FQwoKbTfzVCFojnAScS3rupd9TJZEAUz/Plu
KzBCLVud7Ity5091OnfVbGwaBZjvqS+VKiwwvP2mt7MsEWTr4B4vLnA4JvA4NqOW5dY5O9tajyqO
Os4gaBO0xQ42VIK93AL6zYBMfJB2kBWSfF3m7x+tGrBsQ47CNDmrTlJo0+BkaMkMbdx4ymCWz9Xs
2oGJ6lWgdYkSdkpT+TRTmlDJaPlpjY3R68mK+SnJbxHeiM6f38J97NyELilpcTbNHYNM5tFw9bOf
HjSwQAfYgWje16tfFK8yEJhosIl9ANbyhfbkh3kLSpeVlgTr/V96Vg0sl/FhYoSB+o54iE+g7TIf
Ly9XeHAYzpepWpqayx3WPs0ynboY8FzGNDB1QO5kwEYWrD/s7YkF/mhOPVnIAAsqK8aBBMaAgpic
iUO2EM6FEhWj97Gu4emy1K/Umq+I7cpyF5kNzjWMYcopjQv2Zny/KQCpCGiNWl/ptROwmJivlurb
C8/+yefj7sKiQQ7WgGogSLPpU6XoXRiP1PHrCUNG/40r6DwWD6TgZFkstlHOvWu9xsBX/40BE0Vh
5Jtwce7WGzVtdSsXp7yIyb6wy6geDpctiH3tjwX9/HazXKXCrYqrp1aUnYV5LM9u073dTKD4y/Wr
ISm/1LWZQraxH2TOYQj93GaaDAyzwTd3xyxBmTKBc4CNDrSYTA138esDG+1lmFxZ4U5YwNDc/9jj
e7ymNhhaG5c4uZEWTWBs9cmR5dNp0EDnYPDsXRWuyfW/aKmJVqozwiMG83YxLXT+lfXeGGujgaNM
kbJGdtTu3HA7lhQ9IANwmPVFFhpFIfnUIHcGoOsNOLCJyLgYdenZw3pblckb1Y2fZSsHSoguoxNr
PKFB3iZWTBIsj+Uv61dj7xzY62R+HnayWXvhg+/UFnckGrDvjlsDGpH4i7Mb7vtblF0xbTEGNg2g
LvovRsJF8eTUIndE6EqUya5YLk/Xz3puHJKNYrLMdiRHUWaHOdFJojkVektVdtit+bXPWFXlqk1l
kFPhnXm6GhaxT6zk5gKGehdRf/Yd6P3WHjih3dUFlXH9TrWbadb7aD14IGXnXeKU/LRoR0vH2PJ3
N5nD9tYISHIwINwSkmAAyK7BYyzx7fpf9D1EmFAIg/3nAL43h09WnY6Zs5E2RajBQMCdPXqzGcU3
2S0AqvGDY12Vh+5ghqwVk13TsfXQfm5oaOf7JWQqL7LjKd5q0zJMcO4gIHFXL8X/XdMWj/hmrK/X
pczQ1SN7w2qG3eXwzv4Qn0roUAf4xxAXeHJFG0dXU5bAqQv7c0swMATQxFe71ZSD2RrJsVVMVeLH
Mptc7OmcMrZKHQWSQR/CrobcqpO2ftsoz1nVatGapOHlRbJFXFgkX2oagWztCqvC45f2NwVU201g
wnLko4uDJFCpbkmqvl02KSzKnHxYHuOyVpWd5yN7cH9BveINagSFPwBbk76H9GmXHkvZfJvYaQDx
BbrPIarOfdeVmhg0qFjhyUle67E69IN9n0/uo2RpopwNkLd/7PB44nzJlaXK8bq3nxDNQ/dqNr3y
2+IDmtp5y00R5D9bCaGesKgM1g2MA6ILDZZRfm3uMnWxgfdawehFFjfOAnsoS6i9G4dmnKAo0XXx
Hhybj8aIaoMr4xETrvk/9sHTeR4V3RK6UrTGmmOlK+4UpwKb5aZQiaMKy1zgfGAjk5oGYCF3HKfY
XTqtwJt4ioZDfawxlmTs0j00JqXZDvtiHw4FZlYAK7UgUc1TEFh53TmU4hA4c3nTJhkQUdt23Bb7
tulVbzSNwLC1b3WxyQiqxDc0ZiENBws08TI+/5a2XrhjVSHWsuKhHaFLWpJdDKEH00ULjEbgr1fq
SJoYsGv4w4JZlsykwUAbzW2hBg3f1WAcf+rR/MXUJbTKi99IUHdB9tYkfiIbuxeGnRODXCZiJzik
WgWDJLExfebM05GAnSsNTWMG0FntdCMAX44S5U02SA6M0F9PbHM5Sb9ZdVGlG3hX19G+jtuiCpV6
7iRWRFMckDbHUCJGmd+nO8+3ssitjsYrtnL7/htrOlzR1mvuNk8JLQwEYT9BE3ogsZ89yUo4IsAW
ppxUcCmoGipJFudHmWErK6jsGUHKcMjCDeCb7tpaf7HkeY1USC0eHNRT0zAfA9kFLY7vJ8ZZMD5J
GMaqbnULWfT7bGH3jN4eCqqDZ4D859/RwQiToxOD3KPfnNBjcpnMVH4YDtagBaOOAd89g2pivBvD
bSb6uqY/DhXso8kgOz/C28VB5V2DmA8+OufNVWGCOjjGVmf96ilK7WGe2zMmGahavMw/ZnjHLTer
XCm+65BiKLPYteB2ToqrjNxdvsXe23J8OADJCxgg8eZClYb7nuOStGOs4XRWlpWBuAij3zMZ1VsT
xJjHkZQkWAftWQXe3wdXZHacJwvAg7Uu9kPbfVXiebidW/1TsSWP+YbxAWOtyS0uCd2fG4AhYtoU
gaXkqteOxPStytZ2zhh/RtEI9cwtJ34N3J9PBqX1XC37nq1KejALQ0Ni0v4ccpOGaV/jRyy6ekwb
TffyYtT2FsTUjpe/hChUgBIGkxHgWIG2BvfF3b6kTbfBsZICSy1/FokMMSdyHQMEGAB+YDzSdrjL
uyVm65jrjChhAtFY3Dt24am2jJvioxXA4gwTko8uJhs+sDEnm+JM1eKaQU6SJ2wN9RQtxpBcCoqm
zlzva3ivp0OyBMwgxY9tdn09LxdM7Sm2XzfOAOxBDl7qsf90+fvqHx/3mIFC9Re4HMaxxFO6ZmMZ
u7NtgvexRiBCO0JZ3aCwxtCq1DAeam8ZIHJW58+zCbJb+uIWtedgSCsHH88C/Z/YhIRVGvWl5REX
VPxm58/T9RT/KAxZPe6jL5z/VO6JmWxNZafsp452Gw7L6K/W18tfQ7BLOsbYLcy5WBCS54GM9hSb
Vux0U0CztLtP2pwc8tR1wyJZWsl78mMo0c5McfcDKvygtqDtFMyAmaN1/qnIqzAdmygDkenfrIqV
e00dtL38NKxKAbrUigbNGQyCYBjWm7Yv5Sp5qwk2B4xrhgFqFww8oNd0fuV0mGpK4g7rUdTcm7Nr
vDEkX0y4OScWuBgf92vXbRuW0VbEq4bZX6rCSxQZLdTH1BMbg9PALIEX6v1uPbk77VYdlS3DrEZ+
sCLQDu0tIGL+Zn7u3Ay3//aa5KmGGyrAbArmvusAM+FeWb64ymfFkL2KxJvzZ03s056sSW0yp4AO
Mfy6NCJl6T2Hmv9vtqrz9XA3VtXXq2Jr8xSo9jB6ho0hsdYs70cLuJ52eKNdFsbO0niXXVu4MKaZ
7mK6AMGbCwlDpfaa0qqwSo9VCoBBIxOZl1ng9gmFB+jyjNsUGIPysM3z0Ui1/X+3CG53ZrIlSpJh
EZkOvlE8jZeu+nbZhPDsYB4eM6jg8dX4UjyJZzdeTHhbg+nThaQeLp+j1vy6bOVj7QQ+cGKFu6zX
sk+h2QwfsIfauSNN7cwo2KzZdZqoqxcPCxKOfCtlc+GCXPvcLucFpZFgXC2FXX3HtLeaO7e8WdbY
Sz5l1zi9vhOVD1MCpnZfxqUvjOIm0Mh4ECNUEG7rLJSiNDcdpqCHzvhVWnb1YTTdmnoYx1oPVZYW
ny9/YkEFFGvFm1h1VQBqgAY9P8qp2ZOtwVwow59HahVk1DOgw216he45r+lVUoJZtNwBzigxzMLr
eUp6bpg74HHdkDGPe2yui+pu/83dXkGh4c/rc9KXoCBBluDsaHbV5bIlM7f5aBlPcdzLmI3VOctZ
T+1ky7C9fTiHBjq0xfTGdNXUADRx5EhlHFiCQgdb6h+DzM9PwmXtVJlaK+y0JI90tI+duq+NF9Ki
A5081vOtWWAYTZk9BmuSfGXh7XNimquxDHNa1X2OSN28qr77Smm4RFY0dmBZdvDlodwde3MfDL+2
cH5ihKIS+8IjTDQTjMQGm1jkwp0T52li5YhFaHozcAwDwHeFnzy0Afb6MF+btYe+NBpcjcw0+9Mf
tvnENOfZ5UiLaTERaVnlpXwzIsZSv6DKv1OD6ggg1f3/n+Uf+3xikXMsdEImpy+1KSho5tV0Dyqq
eG5lB4dFn4/rgvYQpt9Q2yFcVEy0zcXjFN6kPY0hmJ0BtR32PZRmAftDh18KtpfZ46JhZtZZUfew
B6Q7mLMO+WsZMLEIUkTKrjnK+wGCcgP7jn9WyDnNstG22tIFuaztL1GyT0uQ77mhg3L9bgtXRgv+
d47KsJnAMZrqB6ZfZwVttRLXyJ8WaObly2zcpmalvfSJVu61LtPCsc1ecXN/a7Im9hWQP12lmjqG
tp0/b/WK0kudrNHSL/UNAQvQPmla83D5NIluXbDQgFQTuw52Mc6j9bxQx2lMp4BkSLqB7iy779Zo
ShzsYyUPRaYTK7wXJ71h1HWGanf508ox+GRAMF3/WoIed4WcxCyDq4v8C01vRjJmoDjBC80NeV47
uOCRrny2Xm2c0vSu2kO7wocax3Ozk47ICL8icJWYHQUpIe6+82hszZDXUw28LOyn9rMa9n7xkN8p
fhOOGRiwSESD7M6SQDp10Z1DToxyW5cTi7QTMwpyqNf40wo6bSMwH+YQhFxBGlVXIKGYcow+bb4e
TY/Ia4gvnasTfumTH8HtLM3Nxh0IrtwB8GDTL4PswZk9J+gDpveCYoL0VIliMHQnMP8BDgrH5TuN
eMUns0YqvOKu6GewBwH4WShenYesI64H6l7Lw0maWoitoiwCIjSQhvOjAV0/p/ZS42NPkRFZMWa8
i59YpQEcdOIPN6XprVfa2+WzKQxaxPhjlHtOulq8zTUzmh+ag4ZB4TxYrpjIXrqPX+QoCtHFfmqO
uwVUu0xBSIXXq04w45I8uaD8msw73Y49Uy89tfvWQ4nz8hqF39VEsUk1bBcBiEsmHNATW6WNJarl
bnJnjyoyeLfwbAK3rhED7CDgoz4/myg9ZlDXg4c2bR4a1Wqh6FqHM/Q+JUFObAj1C93AjKnG41iT
tSzAr1ViKciF2qR+0PUynOxU0jMQfjGi4e/rDJLPD+aPVTm2fZnjVtG/TXPuWbEbXN4Tsd+dmOCu
Z32rcpdaCNcoYEDoIfW3PTn8hu+oV3K/k9pjSz5JZhPgO600x5IYlV/vz4Aez+jcLYhbw27UfArW
pVCyRmH0PFkjFz31ghI8FmCTQRtZ4KKfkl0ftAcoR0QyEhfhyToxxvlgU81LVg4wluePOb1xmZr5
cGNBiMRaewibvVRpIVmgyBuhz4ORZxss6RbvJlmjLunajCANX/rJQ31A9Sd1anzICfZ/4fgIxKgd
Q9mIoCp5vn3gEtA7xegwKmnEQWVOECGu3SRc++LwF5t2YulDC1Ip+jlZYIk9s9imFSP0cvqA6aih
6ynlfRQ9NcCKZwFBhwK/a3BOYjgYvVdLc4Q+9wzOqiEL3KiKsuI9WR1CM8qAz38isafuZXrEMtOc
y8xzU6ZGbWCp8e1QKz4S2Npr3U9r8Vw34Bq5/GVFQcUFLoBlgEiZ+PrriNHGkkyg/soc64uLuRUP
oHxJn0SUBIKsCNJKmPICGSvnJkuruW1WWWMQm3BI97uRK5HqkEBTwFi17u1e0qEShpUTg3y91+3A
6D0xg79pIfKA+vk3RrdNIjAM+NnL5W8ogD9iYYBXgGRfxfA335fPZ1LrC4E9htJDw9pbrrU9k+Zm
cqQE9PRArYRQe5KdCvbh+Ncb6tkQCUDnxgC17vn5a/rNVDDBNGFES4uKOtSGpwUEyTugEfwx9nQo
8jAQ8OobxdXQAi3eS3ZW4D0oLwESgDgDFnkebZUq/di2yzYGJLWOIHVKvcXKHy5/XZkNLlEoKmuZ
WOEbgtn5c1XR5637i0wBmSz4FKHQhquVx6g0WzpX6MVjGVV/rFsokLa9k0NjfdhfXotgmgiM9joa
/ky2gymynO/YWilWqyfscKNCxspFBoBzSF+ZOgn9Js9emQdwHnJmj12GJxcs1QpLtxx9DMoDhjlh
sd4tILJdXzMFxDMrhsCKaEiO8SgfdRPcQ2hSsTIgMNDwDs60uRr6YMTYt6mv5/t6pta1ki/qdU47
2diZAOT0LhRgM3Z93EN8BoZxjHbJO2UEGL570rYlynQ8xlwaDlX1oGX1ATy+3yY9vq5IL6O/EfBP
aDj5wAFBSQFMO/zAyKaO0A+o8Y3tp6EP6S8NgqL0COzlfZ0H/VtyPbwrzTJWzukRD/2j+XjZqwQi
nOe/gDsiGZkUkpX4BUxZqeoDu/aKCo1Sr/3SP9aPTHLUvlGj4j5NvCQJktFDMIgAIzZ9+6ucC0R0
Yk8/CBfvkSwQdbXxc/IywXwqwG0tlVxbIr8+McErGjk01zcKtl4mq5i2DWh0MQq13c7rtrv8bUVe
fGqIO7B9Wqj5WOHAWnNrPhaYQj2uywqpT3xxSZdK8tn4brc1GttsjliT1Vi7op9uiVo/XV6N2IQN
bmPM9uB9yV0YmVZRYzPYTUzxwpsGT0et6bIJQfqC0/DHBPv3k4jjxLayMTaUwC2+gL0w0q1pt3Uv
07TcT6MdXjYm3p0/xjjHVyvHxcQ6QQLaTNqBAAUbWCaQ3Y21UMllK/x0eHyhT4VunupwPWS6ddkA
RBg8Tr8ZGwhWgyLp8mKElwMaYP8xwfmaZVT6UvZYDSMbxxi5t70wavP6gLz6RVpO0QVXw6k19u8n
G5UrxrIsGxbUh/3nJlr2225B2TeHvIsixUyK2hbGqTXuZcn6QhCaZ9YUB71kSo4r1RMPD/R9UzSf
EJia9VazqmdnXr4kVJdxjQtSpTP7bHtPVouB8nVzWnxbRlNiXBW7OUr3ujR5F5vB0wsk4ixscKGv
S8Z5yAneDbpx1Wi/3Px5re4bPQWkbvWQwEHsXFqDZG7B3/EY0//HJp/tKniCAaEIm4ywb7w1rrJd
iZRixdNIRqwrdlFgTzUCUA4IfbkDl7UkU/A8+V0gYE/2PChumHJgjUKnTFZG7DQGJPscQkwVmcT5
pq2WojRzFzNrqOjue0AqQtfvShRWwX76F5PQuEaRRoOXHTUpJITn5gxlmRVXhznGIDnfxMF35SYF
d9S8l/VBhG5yYok7e8rcWJOaKHgswBv73YASNcN7yp6SoofQ2Yq4U5cy0vXJwYoGCDy5gJBhiBNf
D2MpeBzQO/k5ly2MO2b9Zpe0yE4WZuxATiWXvxP6vGW5rO9qo9nMeUacjHW8VtsEwsHUgxp3oHbD
XYZ8S7MMT8PyFJN6mMD01hTDkGb2ejlUC++dE/PcPZrTvi0mQP+CDjzPddp77vTFBJv/ZSti/3cg
tQx9BBu3HLd9E/r31NXxNbul8hNc12udHBMoAjT0dbamR8OebgA9nxwr99a1kN1Hwo98Yp7bTEp0
RjUC8/kBVWAjSI4ZStD2L/aulEYWkTG0ijD2Cyge6Fu5+1UvhtUt0hHV2rwlHrBAnps9Dvn1Agrt
wX4ED4qHhpWHORsw81Yykhjhp8bwByYlDPCq4G12fvYna7Ex14fmQmEVUYcyS9Leq3nrj3Q/VVpg
209uqt0X8cPktIFkm9l35AM4+KxA0gH+LNPki1tmP9AWsnIszGmveexl+3bnYNga5ruvKl5oSWBK
OGREWRoEcWwHxF2GDlDc+XLHWNl6qjljsNhNeZ2lU5L6q93NhT/1dPDdYSi9sYKa1+WlsuuBWylI
uhnsXbdg3eUibNobc73aCYbXDTxIXRWMPw9DvXjxiBoNTixZZW1Owbc9s8jtqzYMs94zi9QgB0za
QwViluzfO0CJX5WuQ49SR0oNYAJ3KZZFAUB73iOrJjpmePTVvAc9V3pvVBu5We10/tTGC8WgPphE
7hq3Xo5JvHWWr01k3CslwCOKY5efptxQPT1XKfhFrJROfldP5T7buuQmAXOlBWxFtqFtDXrenVk6
6i4fLTBGJ+UGNIahbTrg0GW5s1VKAdxTe99xt/pYuHb9wygpYqIWa/MNRsfql6Sovg9NOb2tJMdA
nrIWi+JtcY8/DyYy5QD6lvUWvdT6tt/AX5QSRjJEDMQac0vKw5SQLjtqePhnXrv0seapejziNpms
6nGY7F7yMhJMS2gmu8gwMYGBCRAznLsrWJ1LvczHMVAqD10qv/ic3zdRC/Hc5XHoQEeQg/LCjKCL
E8kGqEQOdGqaOykER8U2KUyji615EGeOFri3LNIzN+Rd6NQK92qirTmkJSva92H9lQ1sG7eM0d8I
y1CRdlLZT/5gjGkrAl+iWR8qM+mUbxolwxh07sFI3wYAAEgOxVDJuRBlHwyqDGi8BhgkSoTnu1an
RbaATQMNYpQlGIvbcmVRTPP9psy3Zs86XA4vor06NcgdxCYZK7cg6hC0pY6Hxheta3eXLQhGsLSz
NXEJPkjqKeukovP+ZHnxDiU8oP9DTChCerwOlhpT0tLpXsmy+KtxJs5SzAps9qEWQYIqMkEIj2Jl
sEaxRwMSB85jY8p2T3Aho3QHRQXcyAhqfPvUgPa7ZQ6wumWfQL2PIebMt4onPYI8thQyI1qijScM
VIjQbIHg57mrgGrIyZERo/ZRNr46vQ2W7HUttICLHYtBYwyOf26B2GlhmKszBClmHaNycEdvUfJa
cq8K8l/TBp8cJqJxD3wgXiBpXA/QAhkCi/zoysdm+qyaD437szRCpfqeaLIBXVHx8dQgnzuoWdmW
7QyD5q68z27tqHqqDjGOWrSG4y4GFhFC1Fto7u0dZEmGnXwcUpALm3i1YiJIRfvjQ5u9GJ1+cpYR
lOZK/ADSU2g19EPim4seXT57onEQDD2CXwwxC4AukzveiuLESl1OLJ6Am5Cgmk12K31KrrQ9YXPu
rR+7XvcV98ETSq6l12Q+FM3/BW+B6Bl89ks4d53rXKPdjF9Soj1ogugiC9kbjkTVUc66IrPGFzsp
Gk66C9E7MNSqfvcMXuWr38j/+OVfoCxF+3nylXk4NrRztqaMYY0Be4Al3dEHiqMPcg0k/ozAuZaX
FUSx5tQml6V1C8a2NP39e5b3uGWR/jJ0Xn8n53MVZfqne2dxj6ptqVqqDbCVHzroXUTJcfCSQ/a8
fZFXwqXGWFQ6KTsZmdPMFfikcDyV76zIhkHHnX10rv4FCYRs47gkCQ0QjagVbLFrYvrR3UGmFO+1
5EdVeumetR/0W+P58pmU+iaXHsWzNStD975zxSM7CfldsbPAqjRBQEFa6mJ7w2cuDourEFI2ocHD
ZRSTrTcW3hAsAnQZuM90vwo2FPNsP3vuf/yL/ZMZ5EKObSmGDi0uZnD+tdWQoO398gms23eav1Lo
YcuGRcVBDqNQDijPGMkbt8TEyfStdgmziIf3mxaxm9d9rK7ccDiG9oP2SFEPLh/mFxLqx+W+HTzZ
w1/oSCc/gVu0YkMEx0xsXGI5niLO6KXDI6GSnF5sBJUNMEeD65OnltCH3rXjGkZqZ4q0FmM/xidt
lLgn+1gf/AXVSgzemphutLg4PQ1WjVoBnrm2NtBr4FjIbhmm7KaZlC5o6dYE0E1ePMmZYN/nglU+
X8OYL4iCWa0bEqr+FhOQJV8REwzSWev1DflETcx4O6Xfrq9x172lyevUOEGNapW7KfuuQWaSX5dz
msp+GKuhnP8woFlQRgJGwcLMGy/rqqa2pffbZiEaFY/GftqPkX0kV/Ir62MadG6IC3ub60xObq/M
0D/1TS3U9zIs18eHzLkZLuJpI2Thq9WwAjDHj1AYmDUg5BMjBtFNReLdpuuLlFrro9+e2+QCXpI3
g16sOqh8Pie3GmBBjIC07LzkpgfelhU785+qrN0puEeYVRwVphpqf9AF37qSgoFhtoBCZXQBIAJs
wgxjJtBYvMulqf/HqHdujfuulCatSobeCpbvqw9dnCgFxwSY7K5JlIduIBtUEjzvYc8FuwR0eKBW
Q7jcfEknMhkuYAGMj6AM8ica9j0j5N1l6NNk9/Rtu1E99aX6JLtRhLsJ4l/gdpCyo8qKE3NyP7s0
bgF9LeBBEOysHzMgWMxFAkqX2eDCaZPlyaRACTQg6nR0mnVPS+u5G4zd5bAjMsNAQKgfqgTEldym
TQ0KPUmN6fu2dP28K6Nh/WJAs++yFcGjHs3PEzOc/9NkNVM7T5Bwo6WgBZrHktHJM9n7N5qvLAnY
Xej5p/a4HVrXxSmNyv0dSuab92ERSF6kkI1M/+YLQgUCNy865Egvzp1hRXu8b5KCBAA+P4IYFNwJ
5Kmh0/7yJ2TBj4/CzokZbkXxmDad0mUElULD8MAH9DqR/vNlGwJIGrYJUmgOeiRANb3/+4ljz1md
QsTdtJAMtl/XX7OPSmH23q9zgUrTIdz9bEbjnfwlL3TDE8Octztm3KOaSxAfyRqZTXfUjO+zVAiF
faMP3/DECnexW+6YdzEgdywvw6yFj1E0XGZZHtI1so7DrtyNEK32480j1JPRHYput5Nvy7+5+zrN
7dzEt/2HRXTG8JKcRVS8RguiRSh4gomVe6hodZF3IwgBgmQGRwv5nFV3ztCj6qsBo//tsr8Idw1g
V0RATC1BE/Dc9ROn3VDkdSyM8c0+1a9mAl2ZSXKWhUbQVwUiX2PKrNwrTwNhsK64iFDVul7Pk/3S
Zuk3YJd+XF6LAA2mM9Z6ELoDlOyiHHO+GALcWVvPvQnfn0PrmqnkWDsjVF/+YggGJwtYfHTCXTTD
CZfnQPPUMIYxM9+DIahXjGuGNW0D98HMwJgBBh0ZbMMQRI8zk1yYx8iNsqK+YgZdn+30uVj9yhwe
mtxKPcepF99ehn07Fi9ar1zHqX1jVGbqV2P2Hcif7+hZdj6x+zfwt2wgr4yvxzrdPKb2p+fxkdR5
6a9j6XibgjpcUg+RU2EunnRl55tJWfoLmd9aVf1lpM3sNVZzmFpIsnjaivlTazYaSUQWRf+z1XJ+
qbipO2sDPjAr+fS31R1mfiDrqAfkRdosFxzrM1tcXK7qJaut5d0WZizugSXaUugU/y9P0NXyddkg
scve0e3VKMfjyDaWC5xTXqxJtthGoOydnR7amZc9VsBrYjjS6/SjHjS7QQp5EGR6WDOYqNBGBzb7
/TV6ck1k+qxTNXONYH0YIOE97mqfHIwbJmKJzsNB5r3iNf4xx52XGerLSasQMKRpt9v41a2+Xj76
wr+P0TiUCNDLBTDg/OQbs6WXrkHNQKFfbPvBojJeYsGIO078iQXu4hnVZgQ6vzID667IfBSRu0MP
CrYGyoMmgBWoQWpfwc0qeSyLMuRTs+8h72Sfkr5vEfdhls0f97fD0/qz9p03JHq/NjT2wAES++sj
Ynf8KMOqCK6hM9NcNKW6CwmVFqZpk+7S5KbaNp+1A9de87K4if6rHeT78B3arI3b1tCRrzcLTO+6
76Ty5xQLG1z6cLYm7mp1R1tt5wJrYukDGycBWrfx9HGf25776X9Iu47luJEl+EWIgDdX2PH0FKUL
QqJEeO/x9S97tG+JaWKnudqDInRQqKYa1VXVZTJnQAdnbrdpjftCY7zB1y2UDEVjQUEAmdWlhQZt
knKSim5NhS0rqcvM/N/PeBILfZdA3bGokwqZE4mELjHL/E2N//16BZFANltRiCN7Fpc6hLoW+pNY
4xuhW0kY3Z2kMqOj5DWdRXhFsgdWY2/VBjGxKmKjmgR0SqehrGN5imAVTTCaMrcvtftam00/aaxK
erpugetXfCGMirBNJGBgnccBzq+/jSMbzyTrg9s/l/clAAZ8h6UgObIPBrmQScW5NFDHVAXwjZ1z
NcCqNOSyPeg+QK4gj/2ubGXwRuacfV3TlXwMb533U6UCHpDdCIotbkFcldj39IQSuN2YwrguhXme
lLkAWCdS8R4hl00xTM1USMkEDdOmwGhraZ4+w9rGFEr5aR8NqzgpITSanOB79Tw5zal8gKPGOswL
hlsAFdHcsnP2lXo47oaOJWWgVKCeQEcgEZsIrRGnxFHLmCIsAouM8JL002/BnMxyzqvuZCGOVjPg
I2BgQlwaxfEtVi5E0Yp7Ke4Ybnk1p0ZNGnVaTceCBV2uDRpNi8Q8JB8R04Tb3O03kjcc/vQEsccB
ZjAFYZxeqQe5N+J6rkvnnHp8JCwNtaO+EEKmyJYYT5LV81sIo+76FEu9Og5ISBoe/Mjj1yDnrevm
vxpqFhKomx3WfapPlY8MC5llmv0qyo3WPwxizZCzVpgRMLX697lRt1lTQyDDAAfcrrCBIjuNR0ol
o8WhNAnUHXbfd93UFwKpe90UWpAPAbTiAT2ArTeveNLPy0z1/SdGWVnnSFl6hTqQWATIVONDlZrc
tnCwkn8YvPBBt5Ep1G/gl7WnPStjZWlJF/NFLleKNMANk25ygK4RqBvpG4FdI2N5BWPF+x8+IvYx
RYzlAeSHshaDD/hC5xEHyMiMjLZy6EZovgL5EKAKgSsyxhVWxlngrsj+51/yKKMphDbgQaAtg9HD
RDKrgrg7cOQt6tlxahp3ZF9S2w5316/EatxZCKUMp9WVtMhyCDXGGIugIDAKv09lzYo763f7XTfK
YsCrwachsL2BBaLf+bvG004V6m2TmYAII3UGtCNihXELV+P4u2p0q37K8tRvK8hUxGcx3OT5d6wv
2oGGuzgCSJh1kqt50UIclZsbfRZGRpsggnP8sQLPiD4rp1rNvImb7mK+Y5kn40jpFaVZjMDXQN5X
vYEFmE29VTb+FpiK2QumCIutsZsbk90TZd0KumXfDpzMRTLETrszyInrY/m73yVb8vAxbP4/3go6
BCVGFcZ5C3kpEIOlH6JsksY9Fnl7gmQmusR4NN69fitYpkOFok6csBVDrmKf91YV/4pGzHoC8zQE
zdSgbPOKCW2y7lL/viD0hJfPpwGAECAx3GLnwUFN+Ng8qV/xXbHg3nrhNz8wDeb04Qoi3oXPoccC
Uy5QpI7cS+NBbQ8E3ST4ptsYd002xRYkyF9E0I2wU6X1WtLislBuhx8MbZwEyM0P48HYBw7pWsyW
8PxHrIGXOtK+J2qUsTUgi8xiSHbqJp76SDbQMaS6QdX/uukw3AAdo3qlzZSmJEmnEJhTGlmiETpR
6FtjCrxgP2JY6poXICuE2DlCiEKh9fL9V8QSl9U+An83RViErEH8oXATQ6dVM1lKIb9iUfIo1DEb
E45DwAcGDu9IewmM8s0T+GhRbsRAS+zE4O8zmTVdceUphtxdADUUpgUBs38pt+WMuUkiFFhlBTMm
cwBQIVHZYuXPwcjsZGFbacIrqb1V2znZjv7EvQyBAaCBNAsZwWQtTi5/CWVEM+d3mlYjOU1jbpsC
WAP1c8/Amvp161k/aZTMpTPMNAYkLzUeAikt8h5yAt2q/aNfg5ZUwJNXvcXsR11Z3GRxpTU7Isar
WfkV0YF++GJV7m/Z1FfOKr7A8AZkl3FmDUZo10VkCvW3Yjwq/V4GGqicbxj6rp7rQiblaQe1E1pl
gkwsSGNTLjWze7LIFnjcsXkNT6i0YhTsD5qLgCN7V5TK7Gq5mOa8gtAxmBxJAwK9fseG8iaf6tpx
UvmcL8e1OiUw3vaMypU4xRP4uuHQSf4IoBTW52MdJXVZhlguRsA+wM/p5U6rAycPKlORHq5/sZUp
V4LlRghsZQ1opjplJakCmkkNg9dQS/fCnyKQNhOkxga2AYuXfLohGR1p+snA+BNMYavd/pGiEmZP
MXgGgAh6dKYXqqKJIvwCTfcEH7BE3Nek/HJdzXOL/sPXWwih1ORn7JAFA1oAdTnPZjGEx6Qv7nKp
0myumFXTLwvwbfiJOQ3qqTOK7ay0d5o223mrnNpE+9p04mOFSpKJuoCDhGkvNCq6M5psYoPBDWNJ
t+NyfEVLq0B7tP46KwmQaKf21OXdTTrqz9Gox3bYVgAwHZK3WAsBG1SZ4N98mvTsNGnzbVqQX5YK
psSpaBYEcmzOmV6DdaAs3L6QUQ8PddbUzaqXWBwMdWO1gpciMcbjL1KkL77MNWbvZ0eV8/fGYABp
L8fS6zgd/Vj5ev2TrNY99IVk6tr2Iu/XExhZbG2unVANrYbXbjHeZQ9x6AS5Zo48CAk6HU4y2l6X
vZaeLUVTd7kSJ4HHt0TlIG1M0ZfMYn7yAUsyIi27Lmn1Fi+UpG6xIshDIoc43jqpvES9rZXC0cCF
fV0K8yzJV15EdE7OuQIhDS7QNzAXlxzyTDkhwbjti/BbOkdgGwaAbN6ZYL5nySYvoQ9XCwAdAk4U
84A0xAsidxj2Ebh5tEh7CQARgNKd00jpC9cOghOJpRcpAhKZUd/HQfdL6xJGC4fc3Ws/gHqqzUNW
J0nTIJ2pjZ2iNxvNUN6uHzBLBMlsFuc7+5k+p7MEbpwW1Bh5uGsb1iNl9SmG2QeMI2ArG2ua1H1Q
s6mbtVyRUKCQXuB47EI2uWfCCi9Z41N0k/y4rtOqaS7kUZdAm+QullLw/dTKQShjm5cHK+R5xgVY
fRss1aJuQFPVqdT0OLo2CqxoKC2p+po3nCVHqhlV32oQ0PNJZuKbuVkjMb7b+qECthTzF0Bsw9zC
5Yeb4q4F1xSiNmlH9dscYI8RZppxsp66x47WHxQ9QajxtzhKWaUW/GESkVnrcnGs+uErhqrv/+Cz
LURQV10HiUshN9CoISMEQMswDiErK1gtzb3rgcLw5bFh3mCU5A56kGRHsCOnjIC5RQgPUZZWLe7x
uk5rM1WE8uavcwOw76W8LIo6vYggj8yVgNxREU3lEDgE7nUAuI6GMft9c8N/wfARwz5Xb/ZCsngp
WVYrdDOQJ9u9Iv4SJlA7cjOr9kiM7IODWsggqeXCe/QY5AcjO7Sr+dBqpQw8nBG4RsZNwr8qmEu+
fpjrKd1CHFF5IY4fuAajAKiL9y9tZGKES3o1TNGJwMyuohigS1b4vUUh6xVj1OjGpl5cmPG/J/5D
Xrn4EVReEQJSFuQj0FnOGjPvwh0geGxe/H5dV9bJUj4zyEZF9iXEnhZr/HHRWCW2basO5OE3GZzK
dWHrUXahE+VM+KrHijN5N/M7zU3twqqx+4XNpCMrJSZu4qPBAOwfGxkAE5Ipo5QwUi8aOb6gPNeu
kRr3vOo/ymJgC63xIOtAA046lXGUq309oIH8LZSy0jAPMfcnkQeOOwOQV7WEvb9VToPLu5IFqqe7
1CsYproaghYiKUv1Q2muggkHilFhydTV6tBPuQ3QBUYYWL/k76pRxghk/ynrAeZiS1z0IkrCscmC
jJEHrcsgKGUCkEGFcyRa3Lo8VMVCrxG+dQPIHNpkRhkL8nv9uN5FUMc193wexiS6aNEhz49l9So3
jDo0SwvqpJIxnY2QJOV9/lLUgilrgXP9FrEkUFc2T/pZCyY009CoeKg543uVMGfbWDKoi1oZWSr3
DWQQlErNHY7IuJXW9OH9ZuCVj6PJ90wyx9Wvg1EvjSyokuLdpdvVo6zO5xhC86GtHaPuFBd8OOFe
x6ON5YlIPPzgIBayqM8kc1qr6qR+pTQYi4wx7vmcR5jYiFFpit4MFa1qRXFLX7Fy5gwo8QPXZFMf
sEyUspIkWKHyEJz8XbLzbXHbufzLjJbBsFEZ9rJ6rGTSmmzB4m5SqkZGEMVTjjS1adpmVyYyljWH
AOmbPLCIh9fLdQtZlGp1lBex3OMOx9sh3el3Icgid1gLt8cSAC2TKzgGvy0iMhPG0HJ1DA0DOAQr
Ezu/H5a2VI3vNL3HI+ZcXnquMQcwbmSzs6se0O+9lZ9SJ3B1K90WX65fyLVgYwAAAhi1wMORdUpp
qfbVUjQ4TPZhJswMKrCFicnQgjKsBLZ3ZsFFu91Q/vtVOKi6EEvdUUkpu5SfQmwfFDGKhScteehl
Bojqavq/FEJ0XzhlSWm1oTUiCEFl2SPcIoR3PX8rn1HV+gwLB+swqey8Usu4ixQIJGsB/psABJDU
OopO5WlOCbH+TXqqfvImkKoZNY3VHHqhKw2n3yl5KIotRJMcOgnMwau+CXv9K94+GNyX3QobRuIP
bmBWKlcWKy8+JY09E8ztkIxdrNg6EES82S1O0Ql4MLyHWgcOgiBUKJFJsDcqO+Gwp3vHu4QdhDWy
s/rWXB4BlTdVSlLoRY0jiLfpbftAtnQbcFtPj+zOKbkVtBdciqKyJT7ycZU0mK8hzcB77J9FnzdT
FFhNDHQy1pzWwhlo/FTM7PAAq6L3xuMGtOtGiPMtRtWW+tKOKsZFWdVmIYE6uLASxziXcHBF+iuK
B+AjBc4c3JUBI+Fbv5ALQdSxibrBaX2BjS3xrnlLb2VcDDLF1XVWtZUw+MHKpNeix/LoqKBc9Hrh
pwKxCD3ZiuJs98OTMvxXragYBbzFdmpGfCAyQ5z/HB9im4PlzVaC1ckje9Oe9bkoly36xFIQiG0t
zn5EibIHIAxad8aW1+OX69Fh9VmwPEHKT5dNqoZDDN3843goduFN3Z4wLoBYWHrVl/gXaDqMxz+a
nllKJX524bjL0s+EuYLU9FBjLOmt3GYOABGt6lWabnqHgCuzTGVdUwWIiIjAKkIxZZtcwmuR3+ik
VqS8am60iwWr1e/I+G244fdyd+tbCcd2n6tfcyGXslG5UlN0DHzsnYC5PscD4o0kID7mISqncwDO
aGFJFDtY5bMyzWcqZ5LGoi0cxCYKq2wUo1V/s/hBlDlHNRhRjQQZQRQOoSNEZbctCk32rlvWeZnr
gwtVFWDXY/OW8OhdfmMMrgbZgM0fnDfYPfmN4ipbIGBt531m9Weit8Dr36rM8l8ILh5rK2WtTgLI
fIHQSGJLAygYl/JbHwPAIca9MYtivBg6ENPcmLMwrWFzgVk7vCtoZulUAPvsg104OLxuRljNYSL0
kBtEnQN+h3wm98P2lkrlDHXRVCj+Kmj6yw/crP2ou+yHpCbfJyl604ef1099LceFNBAeq9h9Q9eU
+rilHM8jFkXAInTje/2jxtuS4c5fVGQJqqsKFiCsi84UIithvpDWyooXsmm/1adFCk5iDOKgwJCD
56EyifefXMkpOGz/MPGdyCf8eLTvylLOq6nlATETAgnrSndqvpGUgIwYjgk2yFgrzysXWeRhx5gv
JHDp9ISyXstxG+JD29nQ3BZpfMqn1g3mxO2TlPFOP7MfftBsIYsyGj4A5JxS4jOSkIMRUSyRFVa/
Kd0BmCRiYfnb2hns3Am+EmQiaWskz30BbEnQ5+DfKdgquGFhBqy4Daiv4w82HT/yOZV6mIptLcm2
WO2l5Ng1zLnD1c+5kECVieVGE5ICCyBnGFnty++NZf8G0ABgY2BSRbGkUf5BNHouHQ1IOyfUe8GM
7d7kH6otSLhik2WrK9xj6FEslKPcYZVVqBn4+KL6MbqfGrMDjwHZUis33OhUqSu8SRYPP5ieeSci
ICIEJnerPTL8A0tr8pUXkZfLemEM4C6h9WhHe1LmBCX8g4EpBwyJf2VII0p9NON3m6G8kZYMeFoS
pYHB6PS+ScgfS2d+mzCoJn+Cj2vtiXBxypQLykJjzuURAvkdaIrP8P06+ORqi99orBcZ6ygp75O0
ud+VwEZD6uRXz2TCWbUbW2xfUHa3yWP+Px4mlTRx6qhySgfdanu0uQgMsZzTuckjEcchY2Ih6qz7
84XJUk7IT8pSrwBWiXRFcdsb1NfM0ZJ2yJbM3GL11ta96/9NBaBol4Y5xX44gTsb4VocfgLh3NNy
3ekk/rlUfcZziPzuf7ZKLD1eiqpKwRgzH3qRKVV8NSw5C85/NhDM4FzKiRq0LZv5fH6ihV1ibNG8
Zlvgtnu5x/Iva+ntwvI/sNzXcg3PSdKd35t5jcXFIAQjndAYEFa516ITxOqurb33LoRS3sQPC75o
dGhItozLW7LcEj+Tjjbx2N2epSRxF9c+HOVO2l5OC6zHyza4ufaVLFk91+9yjBVev2ks+6CcyIhK
5RDWOMrfIDwE8p6AjDPv13XvCKa9S/uotTCbsUtG5MhvpH4yn7FLReQuBW70n9RPLr4W5UDyPFHS
DgygcI5IxpGGk56v6MaYPGc1Gla/lILdaMAzEzwByjCSJk1KA6DEdqGWvq2KeWeXPsfbQZFnzvWv
tZ7yKuflKsy6AQjn8hjLYOSVGKiHdvsXoWYymlFySqQHeZtsySaGpFjZfB+1e9YnJGp8MMiFaOoL
yko71VEINdOx+IYWd2YWNWstdW3VROQXQqjPpvmhn9Qhj8whzb6lZfijTUXHiA1k9umxKfiHoBp3
iR/fh3x1H+nJjdQb92kyPEihajPOmnjhDwqrKGLjGQ3oIbpcL9bTLBdFR0wWrpOwCji/V3qY0ZUl
ifqqqpJWo8aNSFSCdpPK4S7g1INY14FVca3b6hGmnfTgiwxCGzPs0m//UVHqywK4QccIGxQNxcSc
J/1xGL1E5B7CaNy28wxokec6CDCxGd9dl7wWB1EaUcALhuUiwE9fWrMUaxKI64D1MfeBZWjzRjHU
X4rSYJqANVm79kQH/ZqM+Qc8F0EERclSDCWvhYknkETAx30ZCxM5qRt9S87FGMlDdhFiKITsDzY/
woRNKUkE0Oa0/AFUhCzARRDiRAEc5J0hgW/q0mnN3iGXttHd6ye7epGW0og/XuS+oaQMY9CJRF1w
kf8sH0IXMH2WhvpP6mQPbFKH1aC8lEi5wUCXwEdbQiIJyqJqxsETD1gaTN+SWxO1VhI8dT/ZNYe1
CLaUSwVKKcHYZxBDbu9iD2fzmyYj3rHc39rIxIUBUZe0k6IBCTfk5IcAxB8tWlq52Z4+EStXPC2Y
TABfKal4f8oG5QTHIqmkXM8krNyU22SPWVu7c8Gwex5eQPVov2EYy0p2j6KVIpHaEYD+6QhWNFIz
6zIEtthH7ntL2kTHHgjc1a1K4GlYr+u1VOpCHvXJQq0FgYrvizCV8jA5oUU6rwTFDanH3SdqJyvJ
x4U86tMJw8iDyhz6EdOcAUf2m5CGRyMpclXWYtiKNwcAH/pI+HQ8iq9Udj/ro68BX1DEQ7C3RyB/
JF5xALLhnlX2W3sBggqClL8IXBKgsS8vue6D30yIZRGPluk5czIvOCg70RT37EXelSQHaBEG4DFR
9sI4FOU+dQBj9+iOibYRNveKUp7KZHT0Sry7borkF1NO8kIM5SSHMlPnWKtFW1b3sa95SX/XB9M2
5e7/mxzKPdZILWRe6kU7DEurViNTz4p9O9aWKBfWdVFrT0tgZWF0SyBQrUhvLr9SkCrgm6860dYn
HXwL+ZA9C2Eu32hhhY5iGPeHcup1N2z56NCAl94suFK0ioBPnutq4hknvP5z0BLAZ0St+gNDNIBF
mlaIBGDfY+tMtZojqYr0O8PLnfzIeukypVEHHUthPMohpP3eVU5tHZtDnFMjF0ftCX9nXorV66eB
sQSXD9O69PppVRrYriUSe5eURfSt5BleYIkbFvMUSYs+2OpCEKVaEeuj3PeDaEfxaIKxbBto21J5
NFqA75QVw4pW75+mCWcMJgkdjUsjCnVfrjkAMdlNiF2yUTxUU/OYdiUDtmUlmIKhUkbdE4YKuEsq
FUT6FJZ+qeP+AZOV1JQkoDR/giJs9Z4v5FDq6Hk7p1KsYhl/59+1brFHJNjKTv+l3Dcv4mu1/Qzg
7NrrCdppKPMgDQS5IZWiZGGiKFwDfwlk6MP8KqFVe8pBzqCdgm0XmS2w4U3xwN5fW8uNgFEhAgRO
QacCtOyXXw+D432VZDWaYYffdOIBcPdJAR9gUBapWsQ71s1bSyKWIqkTloYqqPFiw6Bgj4IyQIW7
Znvdsa11nS60Isa0yDHrYZbFMYcI2eMBuSYBV05SLTUHvU3ZPCpoOxpoHafavpvqH0PypGqc5dd3
Qndfg1s0YlYN1+6IAtgtPMPxOP5AHNQmTVDLUoSxNSEfoK/oAYT3Fo2Tr9cVX81floKoKIUOoNSP
fYGlG9Amk3wClIEE/l4DgovU2ewu+arlaoqCgVjMTAqANb886qafpKnnI9Hey15/IKC3/tYhWMKg
f0EBCsTRwLJkaLmWFS5lUiG/GbisCNQGecwDIdZLsVDPb7nj7MSgm2HlhMQcaWeqqWC15Al3Dwqt
lwpmURuFXYbAX0+5E+ryKY6SbZ8KXuSPtjAqm6CXmCW9NW+3FEpFZnAvt0bTlRBqz+6IVq1o5lgu
PUSb3P0998DNW/VFewPzJPZabebDf80NLn8AlcDVQS71aR0QhzQ4uidb/UNxxgLCbCehnrRrdLxY
tTGW1pQzEtRq8Iu8Aj781t9Fu3qjnOn3WJxIa09QcLW8f1LKA3VFPfp1jE867XQPwOYgOzfQIiVE
xwjHeFeEjO2ptfuvwbeTQpykS/QlyVutq0IDl6ScHqb5RSpvR/nLH1wKNJwxYIjNJhnIuZd2Cn/H
x8Y8AtP4VXD5I+GFGC3QiBDMR3bWTT4FdSsAdA3sewUYapgxpDzs2NaRNlcqWkiYmXprq5A/6HGD
Ur6u+B4vYvWhaiVAiP57JZdi6YOU+yjukkCb7MqZ3RlbtNgqP/Y70W09jskyt+JNdcDEAb6ZYBDz
WLy7PNJATSJRifL2XNMs7tXn4cidEou8BrnxEzRCKznppUDKfZfAJ2mwZ40SKpIOfYc0Zy94WOmw
1f0nHp8fA/GlNCpNTKMqkNsU0hqn3vqcDv661CR48D3wM6PY7LUR+HS3f9TTAtc41vVxqiDv01Xq
AmIVaegTISV6nqmCrZQjqT7IflJHxuwiIyx+dOEQh5RRIqB/0gf8PYDvTQ2vDqgh+KV814gD74Cg
B/g5uYb6zzzoj10CpsQ0iKTNdYNdO2ID6ABnkiOyvnlpQcVQClkWgoUqFErVVeYsMf2mUBnX4qOz
PlO3SyhXggQC+fGllLBui0LCOLGtyhjx0FEaBi5jewhq/zERm8G+rtOqlQJiXJdBdQUaE3qZnJBg
1Vwbk68nuLNvTsffsMGjE/N4zTDrW+SaXfoaqLeQR0XgoeiEUKshj3RMxKeYOGtAvAQvn+jOfAxB
l7IoLyoH+chVftSeSyRp5ibdAWAkw2yFXn0QHXG0gh1hLlPlZz55Au/FJ6psLH2p2AsTruuqSGCu
eOrEL0BKxdxQuBlQG2VF3POz6ePZAj8LJSEgadGIT0Lh+3mDjXScLf+cbbonmTOHAT2pzgaycvEV
sAtO5WR2ZKeWhHGJ5J4w4WlfCxv742ye7Y+ZHTl+vCYVICWgJkGFFZFL5EoygtaWHvS7YC8BnF/w
1FcySM4Go1717wtp58Lq4pnQdyDXnGdIO3drK4t0/3yg+BT2/AzUOeYCwsr4yYV657LZQiDojCug
TMC6Rldw2wey4AYsKMsITPW2NVNzRMtxMocfmNODvhyoKpiJHeOEz5d78ROqzBhGzQihM3IfLIUB
oLl0sm2AXJ2d0K2UppE0g3AB5JDANDfOE1YLaYHfKKpf44R7N7onBFL9rsAL+hNFfhKsLg35UhKV
O4bJVOXRWdILechWViMDA+YVKZDV/YzvWCWWFSd4KY/y7JNAPEUIzRoHS9bY/NwlVnRQvPIepG3M
8cWVZ9alOOpizOMcBEoFcfhwwAJtMHcCgp0MowXgbTW17yDk8j5RHvjoii7ESlRkKYxknnoD7kEF
BiPKLuBqPFQRGEs/dR8/RstLaVS+5Wu91vHkTMVvrc29kq8Y2iKQqcG4G5k1+P+YseVjTe5SJJVx
Qb20y1uIjDGFUt6M4PdUSCdqx7x4H4M0JKHQSojudRUlzssgDf5rYyoUo4FXl9weaByW3jyBKs6O
n8mzox5uugd5QMuNufb08fVxKZnK88Y0L7qogmQy/zXbqa31t2qyR4pu9wR1Utny8oaLmS/nlS7A
pWAqcPPiXGJrBYLJ4SK/jF0SyWTXCD7hzVlaUpHbEMdI6DoI0zg3q79LxW2cvjIyn1Uns/iGVGSe
omEW+AwyyKgrB5ypurQ5h8Cw8XZ+J/LMmvHqjVgIpLyaUimjVOcQ2MaVW0/xXhOiX/9RKcqTaXGo
D1wEGeIRq0UWZ6Y2qp1OS0LgZ4BXPz4dL62CcmXRoPBpVUDePjN/Z/9F+EaMcbAVSxmt9lj+4oKN
79jXFV2pCl4IptPknmuECs1+cg9eBDf/ieV1rp/tSN4jCnokUsjueCr9wxR8K9Of+o/Avft5/Tes
rCBe/gbKxRV1PQrtiN9AcjvQe+m/ijtdNnVUJoEHNbm8LYRbdH40xf6EO2fY7zk/WYTjdKjydJIg
nSQ8xH7nxArAxNU6vM2joXrH9D0f8+lLfSnfg93zvyQSfcXRHKLNnN+pmA3aBV5qCpYfmWWFUVwv
39V3fYWZRta82nqofr9EIuWG5LwEIFb4l9ZY2kvBwYFyj+aJdtJanK0wDG2lqE6UJv1IUSWdLErp
OvaTCdsd5CPX8Hu7nm9MAxtlqDoPbrfVfpUlwBSbp09s561frnfRlK5V3goAgoFo4nIlvbCEwY3V
bXpDcCkIzk1zGxipxQ+ndjS5+E/wBy91p9xwBo6cxP+/iUmH/AZJGNl6mJ8+QS29bs/v2lL+uM7E
SUsaaPs7soHcsj+FLghsQGad9Cd2mkmO70OWufiylD8Wtabu+R4C/VB/zivtvumx1MLwESytKIcc
Ayu6TUkkIyzInFneAME/syIUXiWnxgOU+QpcD53vx0h5ZAPzxbWKgrOdNfyd0ZxkuT2FMWsZ+R/S
gb/F0MuzYg1437aGGH4HIlIz+fb/W1g/dRvGGX585lyYIb0uG6doMsUqZPVusMklhwwYq+Zgjyeg
33E2q7fLsAuDSu74KR+UiMS0SdghDwEFm2hd12jdkb4fHuVTplmSuYx8I9mLNskuAkstxqX3rG7H
+kPj3cINyoGEQv2XLXS7ziHj9GP5BZbo1GYCDgdsZEy7qrCF28m7rh/DcRmU34jTQk5aTm8Qjt1G
LczOkJ1I+h6kh6KPGDeM9bUot1F0ecAJoQ+1NAD21F9KIPJd12b94YtpFMlAmwFD59SVKpM0kyfp
/K6INrjBqKhM7nTgN6wZ338INn9Lop9ok1SXwRziQV+T8cGvCtphZJWR3w6uYIWb3gt3IosGZqVy
Qq7Xu1AqjcFkMbBneainmJNFxuq7X+Qyg3UNbepwx5xcWn2HLuRR92tSmlHJxv8f5wMh9CQszTUW
6Fi9mn9IF951o25ax2EEJSZVoXhLNGsB0gtxKnKV9j66YX4/lmrUhWuEAi5RhDhSC4etnJXLtuG+
ZPIwrdq9iJaNAMgjENFQ0YsLQnBHklOclfjUh9leYH6o1di1EEHFLjHwMWBGCniyNzwrm5J3E4cM
1WAkC+u1N5/oYqw6joVE6qbJbaDVYwyJra0B1j2wCaxH6KZfhthJjmSQgTyvjdItj6zqAeM86YDG
aYOfzTmqI3nBOwUPEIT2C8OPrFrHu3Z0HPN5QHH75JPVZKz+O9ntAJy7I33P/mTTCJd6IYu6ZGnR
B3pKZE2hhUHgTWYZTow5KHt2Wi8/CrcM3Ri2YlAXTR+1VKwFyGvejM1kke9WWBjMQF3Z5rzaS1g4
iazvRV21qdTSyIggEDuyZpHvtJEVpVkSqChmTIAxNzI447Y+lry/Mepxe/3UWBKo2MV3MRyvTAwC
yLFICkwlYiIfsT4M5SdiaRC0qYAM3kuekT5hvqLcRAeMBDl4L21ZTYh1j7swPMppcDqfyBI2DBBN
etvfEZrc3iSFouYGdU3r+gGuJrsLYZS/qFW1k4UEnyivUAbLeODTCo9qUDrXxaxnu3/LARQ8Ve+r
BAASksrisAuBwTFvxvtsK6EZnx+ZB7juJXRgKgAXDZjr1AfjKwDoCzJ0UkxxNx+yXbsnRan6vvVY
me5qZgMQSaQ0aP8pHxawRSUu1SLpMD7Fl0Av8ktt9Ap/5mQTS02FYGXAN7truKrYxFxX2lgWi564
Tqk0xnck34l+imGiSlRBfg2aYJm6CP2IridQFEhCTPYHWwyLEFYbZt12rUIMAAMCVoGxVCDHXn5H
sZyUQEuRmKZbwEQc683kYtDIDHfMlgL5xR80WkiinMc4VSk36dCIbAUXzXPpZl7j8oU5+WZymzq5
N3/vT4nLzPnJ/bommDpKqet6OUqgYm0Dk3BAERqdmgj4F0NvcvqLGJkpbymp2f2MGltC3YDNqsE6
ZcqCA0HSK+BQk8qUZvqYfCC0WcMhZW9LkCh2TVnK2VRh2sqZDknkIYU9EH/aZUCrJSWDIv76iQRl
zZsuDYhyOB0gtjGYA4EEKE8FKVInI5/EXN5Psp/pW2XOuBmr/nQhkSbUaNNSkkcNhvQ7gzV4kzt3
dAUresEeHiuOr4WkpTjinRZVxVkrVLmXzwqe8X/dGkXV8jt641hbSp25u5FTJnznuWp35TuqVLYi
8KUyqCjInPNmUk9Q+tQddTM5yU7h6bkFDKfM68+UjrX6RVS9MXF80VEmrwOSA9yTx/D4rHMghrA4
h9yPxrofzpYFNHBhPgXphqCSkaZHk/emgQ2ICP10hlhyNa4dBOWgYNADH/t/2VeALtnBQP6rORGW
nZITmeYh3PbBAFh9ZjBleA6Vcll6C/eINaHG5rinvsbEWd5aAR94zTQ5cQj2Bl/YMNRdvb/gHuVl
g0Dp0d99muKo4BIk3QQxQgA3jZjj5Yl5UyAGNl9mhnETBT4c7kIa9U2jZBTLmJRdUnAh+kq5CXLZ
jEZmvWA1mi3kUB+x7zosmLYoSZDuoKKbOUCtHpQGhepXGe3WOTGHx/YZBWtXD8xyNFnGy9KT/pCh
kM3TBPlpbZiCmllh8HOsnxjfbvWGLLSkAg0nZpLfTjhN0sUWMksXjmTmQgMQUarbY7oZbj4x5sGy
GCq2iJrMT00F3XgvA0JEAzS0LjY75Jexkz/9UTImLZSkAkxelZ1ckk85vvIOwNA3QmaeS9Ju+cQx
UOtWs8ylMCq4TF1dZgrpKqfb8lHZ9CD6mq35Wdx8oo/C+Ho0iSbo2atOxkiH3bpYADoTRyvZFkBD
juRMmy624l9/ALeBcaf3w9So2NJoEvLoEjL9Y3/QQNdGKjHVlrD5kOYks0bNsBWNiiqBICpSaeA8
44N2E2wabOnUmil5IqAHOMlkEjuw5NH+xY+MJE+gH+koq89kJa97IUTtYIb7ykRfI//bFW9Gr1Nq
Nc/HlQ9pogf6g0NlkQ0rLEfUAItAeZcZHlbrhMvPR7mVJK3VLibqkZSWMFULvuV/lR/zN41sdXmD
zJi0Xs99FgZDuZjYl+rAHyCR98qtiGeXdIZzIFPQ7PG5lUnyS/OkXEuldH+1FgkaDIKRHSV7cJwQ
ykvBAuTqQ5icmF+RdQ8pByPWEmpOAmy0cgo8zxsPOzT+QbhTTbIRZdj+vXzPcNyrT5PFqVJuRpBq
AHyR78ht+J3qkPHkjMxePw0tNoDJ+DXC4iegTRjXQyfPhkVKpel50Mbq2X4EN5jsBotfozWAhcTy
f3zCXlnyKHfT9X1SKTOOloCnZeBo6vTnCt0PYqu8dBP9+G/nqpPfs9APQPdy1ZM2VQMi8hzvPbGS
zTbD5D7h+My9NLuXfavb+cf0f6R9147cSNPsExGgN7e0bcdrRtobQpbeez79iWrtt2LXFLp05t8F
VsAK6GS5rKzMyAieeADv6qCr1JFYl0pMyuKk3XJ4TB71B3JNoQk/c7hBKm9iqfhGG60RjudibHjV
TgQwTB6Y1i+8pKGEd3tamQcEzYKgHET5/V27RT+PkVWPGmhp0/lYWSIixSXlyY+zPQ36HUURTbTg
+KNc9zAlwAmLsEKoFduHHM3wURA+k3Mv7j5AlAZPs7FGTWBb5oK6DrCWojGgRhr4+3po9oQUAulS
5/b8MYPRjS3KaxMNr6hEzQXBKAH9ZYESCIG846aSmJtiY4fy1apZg1CZjEkNFq/Aqw08JivyzYRT
rwzi1L09LGapTJWxXCa6VfEn5TiFbsqaRl3hOK1Sah0dTYHuKMi9DxbICF3qxZp7lWnJ95XVQFAD
EhGO2Weik2Zr4eLRoZ2arJ+fdGv+KvaRVNmc72O95NCLCWS9hAZ9MPZcewOtk5t8GicEO5LsNOKy
B1mG2/fqfSuBXyWXk3s5NA7gLDlbkuLHY/usCPKvQs1+LPL6OIfCw4qco12LOWfmyMTQccPmw+i2
mzBqwjnUxg5ZqSjyFsgtopchM44QCUXKNhfBg2bVQ/g8q0nxwpkUVswCfDrWC5qWJtgErielNQpR
z5aZRJ3qgTztMzSKDK4JPCgJWbgRJ2tTbu1RV7rULZGR6bDXgim2rtEQ0x9nZBG6B/PtYw/orTVq
S0aJFmtVusBVrXPqLl04OKo07GUpPc4ow6h5dBSUpeYc8EtC+P2C/plUaqeBQMhAFz8GSWTBQVGK
2xyYggYs+NAfAjYJOHSVoLS5renEddwwTGPwqrZTpSXBeME78G1Ih9IeJwv4aXhZ3mlixSwqyA0I
RZKIDlVqjPKAOoyWwbtceihdPPwQf8aAoI6OcCaus7i3XJ6SAjPi3VilGyrACrVUvaaSW3XxpOiO
kC2SCEKO7gAM/xs8JfH876b0zzhp5vK+m0YhizDOCmqgwPdCS+F+CAC1x6taLdDPyKf1ZXvSjU1y
iDZxyyhVk1yksDk5/ekSu7jrpStfxfNMRfLr018kUpknE6y6RFkey0pTv85xWknJCvedoUzUv5Ba
6Pf8FZVC4FR59y2jVQMeGHzFhO/GlNEfcz1CKTTVUm9lkqqQ/OkpfmlQTzkZfhVA2ETELsJkA69a
PkI8UvGEvXwWaptXEpCZx+XPV9Dxr5jlUd9F+Irm1+zK3oC1daZLa7d4wIPj1O6J2oLhtMPX5KV8
AnVpoO2T15ibNmd/COipQHSlEfWO6+lYNaVSZuS9XOC5nSS3zr3V2H05cxwTcy/jev6fGdrZS+gM
HIhfMjR0yiWLbWgl5y5jxm3gO8AWMsG4gMaU66GUXaSvnQAXBBqOF9W7NMoeRJ/Qnf9F0oS5aTfW
qJMi1q0QKRpGRNKVupP7Y+coTxdCoUAPHR56hen0NubIbbo5mEbSGFrfw1wZD0fUkh7QLI9OA8gc
FqPBo2cjZ+Cd59kYI6u5MVYIEGJdTcwk3oS/5CBzQ08O6pfOhvyyDy3v+RG9ItGDdF6A5uZd1Jer
4pZ1aksaVqOAuBHWY0Bdl/Oi2vKn8Bcy7yTPELvxt/B5Qe3MnV7mT6Ll57jdOLuVu5Wo7ZpnRr2I
Az6BBMq608fg4oPHvSfFpL7isqkzn2x4a5iGBZ4jUKpTTilBhljQgfC95E+nO/QcnQmOWfGK2OZC
KFkluT/GIA10vbpVq6/VOMAYIWgt/4WwSV5/5pZYmWfkv2FpNAPeADiS1a6wRM5I/oWkpcqjBnh2
/c/0sZTbdlzUiYwgo5q0HaxNDhTSLwWaH6RaLl+6rLnpYKbn3AyOOpFFUktlM/27ZvWP4gnMPw/E
XvZjche3cOtPvAnlmaTOJdo5li4tYVKVQ6dUFLucMttoB+92aM4swak6aD9ACAcggEZtxyFWogUV
L2A2X0EOlTzpj9K+80xkE4H6kr4RKTD41RMhIkD/lvUIeWtnKJDa/OBe/e9L6Iqn2A6VULT4kh7y
5GsyzocoXvaKCh1SCPUC6/l1rcTTBBm8oAtTXs6RLOE7T/RnHmgKsrlRQZ3Vw3rnKZ9JQSNz5oMW
QO0A+MTcEfzb88708eDH0iQ0RVvyRSpo43aXZaxkQYfXsSCwh5fiWKxBIbwIaPu+bYgJBiZMXP+z
RG2kou8qEM7DUvtZD0Sve0w8PQUfXniPtx5S8OU/iW/VNm+AbL8KgT90AoMuBwQT164nl6u4nkkC
R7ufT4ADIdwS/iEvvtRL7rmiTszl21ijHEIzVMWw1JdgtiKiYG7yOB7HA0TEoSiNhhSuS2B6VgiQ
aeidxzNfoa6NKNYVtOEoJJfTEm6pXe0lDz0IVXgLSNbn3cbcGKLesksrzVA3R/g4xL/K4mezrpwb
kLkVNwao56tcy72uoIvaNUvDafrWMdfaHvTOTrV8f3szsu/7jS3K23QNeMgnFbbU8+CRtHfoTg8k
Cm+C9mjA00x7II+9/DRBNYebq2Jvkv/WjE6BDJbSauuINQOBxKv6lUQYpEleRoMqiO35iQHWzGoi
WKzwSJfwDKFm1swyKxUnHD0j/zR36NTSa19dZq8vOo4bZyYDNITDYNhU8M+lyLHxJ0iGdVVvWgA8
N9KLYtYSEb/KvkqD1uJBYTyrxeiPFUhCxvM6NI/pUlSCnVjqsQJyyBFTFd1cufITHKUHqD9ZCef7
mDNhgtsCnBwWhFqpTZxLM/RttBTc1aPyaJbSaseK6Ztp+rkbcq78BcuaDhZeQEeAMdBpGh2gKau1
k0PSsR6C9qi9n1EK6G1wPXhWgDNa2ubqIlnBX3HWYd1aJl+2WYZSEKCkRyyHcv40zOGhNBbOTcUb
HDWVQpvg4gBzs6uKiWMpy50+zS+1rHmZ3ru3jytzNIohITEug6WahmmALjNtjQbloRUr16bdP3mS
vt42wdy4+sYGObObGZP6JhuECTaato++VGA5PzaSaHidqg07VcirF1UNxUBomqTC/zQWtNDmuTNE
3YjON5BZ+lViou3RGEd/XVOgdbJR+LHWHSowtz+VOfGbLyWztfnSHgIVXSWQ2ZBbu5W/Ks1rlj1q
CkexhnlxbmeERIYbO0qZxKllwM4oufWewPjWJ/PeOs+e9hd8ReTX6OsFRMCglAXfFKCR1I4VByUu
hgTW5vCsTZ/j/mlaf96eOGaFVSfBpQkzoPCh1jhO6zKMdKl3oa2DCqtxbC2cfRv0+X7pJc+V/sFr
c2uTWq1IEUvRCsHaU+idp6JlTI859yYzgbY1QS3UnM26uKQYlvI8+2KB3E7i9TvlcQHTKl4Fl9pf
6vZfbs8m81BuJpNaMEleQfO0YmBCCUEWY9/J328bYKY/dd0EJFcG2T9kE643YKdbRaRPI6HFWDzo
Dwem+UrgPQQhUvW2WHuqyJtL5qigaIWNqGuAJVPxG9FzTLqk693oVT2keDGCVKX20jvzWfZRNjlM
b9wSPPnJdzufXEhQy0WthX4bD+CpKI2xR6sEeKIRi+DFatyR9toJSma8ciZDhwpitYaqQfcaM4ug
8XpSc6uc0mHNBxeVacPL4u5+Bslc5I7dGAZa11aHCEQWn1PoSiP7YS1KUJuCHjTlcu4WdfCFDEK7
2jLbZjx4ddt9kxN1cidd/2SsYRJYvQHWKLkQNaefTOVQrKgyGVpc605oVDXkjaen29uE3DP09JEc
BijALEMGeeT1gKZ+XkEqXA/uAB1MM/4VF/sVfA0IPDqNFwMzfaKJpAL4qCH9BMT4tTFIsqx9MYwD
bnS9tQ2/CQTQplSyLbp/U0AiYSg9tq05arHkfARN7Qhzg1EcVqD6PKHvvaUQncGqkBOTlsCc0aln
JhHnIJBZe2cZGU0iDCbpeI9eD3TOs05NY8yqhAx8Fs3epKdeP3zrzdcoCYaWE0wwuQxIBvV/9qiz
XqfLUi0F7JFQqXSbc6qdJ+s1/IEakoOnr1sDE4Kvmezxi4jEkeHd3kXMVgRLBumZDm54DJnaRp0U
56mkDgPuH2S/pfaUIYZy51Rx1njcK2t1V7aCrRZt7SzT6t+2ztrDFlhBVVWGwgpinOvZztMslouh
G9B11qAIP06rbQ6LuovNIQuKthh8cB99CCcKolXcuBJo3CW6BlK1Si2oU4MGqV35GXKJXg2sr/bU
24LlFGjV+UZqTQA7+Urll6nbapw9xnTwlmGQV7kCEk2TWvQhjftwbBvS4FfvVxf9/ZBvAIGFvZyq
+7/In7Ocu4VeRQt0YGAoowccpbWpQO0EDHp79YDF/NqdQ1cKVhAi6zvllU+1xArVtgapdY1NaWq7
sEBQ05rAwzSV4oSFofyj9aV5hCh8ziG2Zu6jPwO8bPJNyNYuYd9qEwZYD5Ot5okbz7mjaq4CfXT1
Q/jGzeguGeaNtVWXY1mRYY2AVtbCMd7CPaF7VE/S17+gVyIuh3ZJW3OU703TsugrHeaQGQOlO9QU
HrIT0YLrncKPfK6kLete3tqjXCASSorai7BHxEUgDX6q70cUQpFoHR1+LxRjb+JpronAJaDnCu/0
axegpfqIWzXqsUv6zh4X+VjGauLe9jOs++vKCjWH0oqypzjACum1TnbFYwzKuOak+5lv7T/QHXdl
jJ7ASEekQbrWoKDQf7Pi1tzPYq556D1rnjgDY+z8K1uUK1nnwdIkA7ZmH3T7sqOdBgDbnwXnyZvR
s9DVtnQeUUjm5d9Ytd0rw1TwHQqptkhkRuVA8gkHnijYaWkTjSy0njaEDO9MCA4tt/LIRupQVP/5
kbgEX2GiFAm5caCgqNtrrhEDzSKa9gj0V4a6aB6jTye3q/0cCFzs7yUrTB3FK3OUXwv7IlrU8LKN
REcv3PEl80i7LeRb8kD8CqmTxwLYGu1x9cTUjxTAiJwhAz0Ob4uxnnTbL6HbpiHWhQJFiYGTN0JR
2NqR5NJIJq/6QSSA+LcIw6dfWaQOKgA94rJ2xKKSu/J41xSH0ZS8spM5MREj+LsyRJ1V4D4MOZdg
6HdTYnZh6fgLilDW0QGXO0T9UAhESoP8/caNq2k2ZEUCQBbpmB2+qgfFN47rPvEEwCqTypYOYGY2
AVSwuc2C5HDQ+0jXcRPjP9CgpSGrsYp3Qiu3nfuZyEVNd0QEiFR4kh+/+cK4SWxWyIFw9o9FyicN
c75YSQOLhCGhkoTfNTsgldTlbRmc+W9IWJkTvLFJ+aZ5zaqxUWvU0cvoHoDyyVVWbbSzJdtHZaG7
xbLUnICSN7GUV1rLzJrWpgE4XyjdLoxsBY0jw1Bw7hMWpuRqOslh2eydQVPyMV9gh0xnbu1VE/zy
EH2QzpFyEPJ/0ubLKtugeSVwzCCdXU3c98oXcWpcvdtp1VFvzomObiveO5fxfrn6MGpTd8Zaiyn5
sDD5PAj1Z7Us92l4XxaDk5b/dMvkcC4gcuxvbWXKA8vqoFTNCoNxWNhQbPFHVXaKybLrxHBi4RFh
uF3r6KlezmXzERzK1XAph2zl0BQaJ1gnZ7h/Ge+h/QRo4+RCcv5jYNutOdrrlnU2WvEAcwSutZa2
Amnn/0jQSoebIuGcILqGN0W6bkU17KX7iPTZKr75iH4oPwv6Q/xqBADz904FTmMUEP9v60qzMYEj
W0LGGabFA+5Vu/TBcReAs9lvz7zKM+tm0Q0o4iL1hHIsXZwolMUqIxW+aShlp43WL1EEcnhDhDj3
94+MamOK2q1qXsh6mnfYLy1K+mqNu7kwxqCWu6es6x9ADGDcgxu/wVNwtCHjZNltZXD6zVj323a4
1J7NdbnNYzJcAnghzUrgMd3xPQFnVmkQZdfkUTppMJONUhCqv+RwtiOkLBVp5PkAciO/8wGoMiNZ
CVk0430OO1mqQoejz34tYD0hFLftrvuMWs9fJMzZVxkwzJqIrAVIkamrzGzitVAJ/PU3ZrI5Q2iL
8LmQxk7jJf7EQygx12tjj7rGoj4MF2WFvRTkBdLxdzzyFxKEzAXb2KHurjlcm8L8bYe0YicHOJjY
T4D3CJFmGwP5rQ34YR2L0RNZnz/TSV1lZq6V8yJdpjN9kT3oqN8RiF3xcwE48ZvhjUiFTD/6c3vI
7oc3/rhZN5ZhqgaymCZA+3S2OyzCTE/6CPgIUXEN6TT234cc/bk6IDfawWp44pms5UTeVEXGy1RA
p0HFsZNVgTtVqIAW1xWU3MdjpDaOPIKcfYzvG3N5SNb2NS8SziFhra4pIfcCjT0dboQyK7bGKpdy
AYRx9bpUqtPJd4mS7uaO1wFBtiN9GLeGqPB5MSPA4AUYUrU0WAH9lJeIczmwlmxrgjqBiZhOXabC
RN0BTNI+SJN6sla0eEqlLWYvqcgr/bFAe9LWInUGl1KL5UguYTHsj6s2KG4azo9h1b9ZcrWHFrQ3
apYrR2lkl0Wxy8zsy+2bgzmrMoC7pEQCN0fFVVWGpHqkZoTu7jz3sm2lqnvbAgubIYsmEiGKBn0b
qCRdx5RyH0IxNxZaYAXzB7TSoKYFBTMFRKPogCbqOmHyz4Xl2knu891fkCAw3PjVB1CeoKzHKcwa
fIB2L/4itIWmG0kXwlPJAypk4QyYlXoGLAPCMMg/QxaaBpxpQlgM8qC3bi2ld8pkBSJg/67YTbGd
FGimmPTMkY3oVBj6wYgqK+BMOOOxIEvk0tJI8RU9Q9cTHptynQ9N8jt4JJj/yENVdMZjGurXhlfu
ftOeEZGG6og00YF0iRn3SzAi2zBxzhRjg119DOUfyrEQxqTAx8jJd9CV2THqDrfHyzi1VxYoxyDr
eLH0qPG5YwXQe9hPNgKv7ysIiOwi7j6bkOKC2DlnklkFjiurlK+IpDiRszlGQfZgFh4YPIoZWdoD
eRqBl2Fu7boMhtgbX8fEaR74hT/evJK/37zUFGEO83jEqEW58i3rTh0l//a8spwThmhCHEcyiBgP
tY+gFduNVY1z878k1Lordwbgy8uOJ3TNSmRe2aK2STgvahwJuC2V5xxvAsLDUL71C7qW0ezudgfO
0MjqUJfJlTlqz8zdOCzpAnOkvxWNEwBDZA48oHPJnLri02177MX6M5PUZhnLRQdWEptlkFfwdiTW
567ReZcJ89irSLZCJhw0jgblZ5cJ8qHaELZuElYP8RgesEPOuRI93h4Le1ts7FDuVBblEfsedojk
DumbIgSmhGDrL4QRmBOHBCh6HgG6AmrgepfHIhr2l8xqkbNP8oMAVRJ/gAiVaiuF11fH7qQBMcxL
YzEncmOUmki5BGXk3MCo1IE7Whe9NTu3ksg5Xox4TYaI/H9Do6Yxb+NalhdYIc8laZf9FpL+EDgR
J1WUAI6DxMS7G76r80hVWgUkBCC2V72UMMBCTib6QXok+bBSVgb3yh71FJ0TVMWWEvbIs6K8J0Id
RE4d0up38a4OSi4PCDPA2I6QzPTGFVZaG0N6HBY7rykDzc7sDoKTZKesJ+wWBwRe1YMBQObqobD0
zNsuzIX8b4J1Gu+RCXVtSWSCZTC6E/XZwTcO/IIS+9yBaU7V0aRMfMn1MOsmbhJ9WsmGCQ+k0tOD
B1H380f+44n1FsUi/rFFLWKp6EufrrB1cf1Q6SbUotVJCEQb4o4+r+rCOuZQ7oXErS7jFUHXOVd0
/6MAIbeumSzGbhqjchcXU7bneC6W15eBYRWhg4gbTaRmUI3TaZoWBGYXiiHQQ3WVMyIN7iI68fsg
jva8tCVzIrcmqYlU22QVpQgmiaoCkceKlgPIZ3ubwJ5QoDa8edzdHibLfclAA6lglyb8h9S1XbaL
BBEntB524Hvs3jLryaz+/4WdSW/BHxvUdW1KyVyLioE7oM8drKhf9idI13JGwoykgWYAfksR8bSk
+7ulSAilsddatwgBN24H4V6PFb8Z0rtyKX2zil1By49tC0wsgGu3p5G9dBvj1G7RpiiqshBLN/r9
fjpX52r02l+kGXDZrZqjP0m8/Ul+kY5KcCGgp8KQUPajA3chs5ZChQYILCIjCu4d0S5LOzqkfi04
y3i2kDMhG7Wdzho0GD/QGgSVZzTKSADlArpGXbaZIOmtmMO8Jb0CIdSbKJ4UMm9aSWj1fpB/rFC3
q9qYpTKTQQI0vo8HG5K1dwSxqXi6BM5DbkWRZ4+6Z4VM0mOd2GvB/hw70tFEX/IB0CN0P8tvI5dI
guXLULHFdavr8GY0j5JupOoEoBXgfx3oONK6sCf5TpzlIImOJdhqZqDljSj2dJKNVco96BucSYxB
IidxEL+sL0E2SLVUDW3CEt06l/dm3rZgq3BrZf5ZKcazlvDaPMnk0YtpoAtIBJcKCFVEassgxT2K
UolkLDRN/GruHsamfc6hfDTkHSdeYo0GPU0YDrBNBu6/6+uva4u6XoUBydgVPQhp4cwzx90QX0wP
ZmuBitLXyuohk9sjg7ZodqI+C4psm/lrMqVPyqS4wzx6HBfDmj4kRIAOgUquilN/Paasl1PR6GCR
PEMAEmsshwQQrTfmwGN6ky8EBaiplP3Ke5azQMZApvwxTU3nYtWKEU0wvRzKE+rEdyQtMjt26Lev
ilOAiZhX9WHdS1A51UkUCvQvvVf6zpzSvkB2LQ8XKJ1aTlWnqBp+hOEUiD8I7Bjk8Qok6fWkpgUS
ofWIrL38OHkG9Nyj5DtpNiQo99k4RZXLWUWW294apC6KqElasW1JPVjIayc2stIuIkAnEuW+LsRf
Uz6C31MNd0nZ3guS6eqg7QU9sRuiVDO26ykRgMDs0BeoQNvi9rexNtj208iW34TGAI/lhhji0xqt
PkFa0zXi9ZNhZj6ai+5um2LtKEW3cHdcEsGqSDn2Lq3adSkBbo2kl3qFjL36Rc3n+042HaUz7NkS
nTo3dlaUuOEaOmhX9heiEKtKjpYpAedrGCMHBEIh+w05R0Ok9jeweZVSzhIgO1LkjMuv2KwDqxbs
JoF8Zgc6svYpU5Kj1b+pk4behNgxFuEwqKWXp6lNlozzQYzgE6ykSEQSygiwT1Guchz0VDZXlUB6
TLz4tB3kRZzRHokI5QO/TMYKX67sUcvRWuqk9KuCxONBSmy804F2+42NVE8ouAS8GJ5rkDp3Qq7E
6zBggKR+1TyaP6cGKptEOl10VTw7Dx9pBb0aInXw5FqsU+C6yZSGQewouyjaEycm+5Uv1ocPPPSu
zFGHydSquTISmFOD8YQMVZDsheAvWKh5O4V6zxZaWllRAzvhGaLbRD5UddOvROyb9Ax3R14hUGH0
nG4HRr8YOmMeJnCYQSQjeRJMUOCAVLzWVE8vIzu1vNH8BLoTx9Bnd11+FfBaYZ3aHbopVrRu5+lg
Q5PYXq3BFi3ZkYejgi6yof46ldHTHEEwWFeOSTb6hfaz6sSdogiekUYcL8w471djoK7SzjKjyOox
aRn4W/VyvwgP+gCw01w5tw8yK91wZYnyLKEiFOVK9jmkqk7ir2QleBiIkao/st26y9+qE9D1iSd/
QzeZXX7iXaOMdAPMQ6iFIKwM/fJ5G5euhXLaGZlGHgnmgbC6oqPjTuZmZBm3tWpplqajNIR3JK31
JDTQTum6FdBjtdyLUvgpNruDNnSfbs8mI+bSJITJIGLSEdjRos5gt+qaxcSlUYiWFMxtNzlKLOdw
wnOEp3EpZHYDDYiz2WqVxHHJjC2joUIMsgzg5RWVBsoNidZnuhnBtiXgfZW3UM5tVe28gpbF1cJw
fbs9VsaUohlBARgESQ70QFHxZZKL66RGuJKQ5ZALuyiEyl+rLnO7yDJ425R1HeMZh0ywqKOyh7f6
9dUPjThgpooZeT9CZQOxoginzomCGbk/0BDGj7qXfuK9tliH48oq5bsEQdSLKIXV34n1JkCWCVIx
RLyy8PXKjX4UAM/qKbiKRh/erRK/8b6BVZrZfgONECmWIp8HY2xdeKQZ5a/0QbJxQEsgaJVAHRzw
Z7bOYjuA0fEOp8Q4nVe2KTcUr2FrxjHGTwB0gDs4SmXjjyDc577gKYGZ+yS6JvLd4R135OTCo14w
V9Yp1yQquRqqZPbTvW7CvLIzHwjuUwkG2SbsyKAqBitk0/Gf2Yw75Mo0tbmXMRmLeZn+HfgpO7Rg
aZG84p6HqmIRT1xZogMpHXJfLRnk7A+vBBt92dgG+oqql8jJD2VQefmZN7e8haXCKTxLy8lSMD6z
Bhfr+nktRHSZrF5W309rb9qxOtlRzSNX5O4nKqiSCqsJBbKXJ8e6J7XcEo01ym78RvrUjICAawHl
PfXBJPI3MyMQwUyjZk/SskASU2NOhCJM4274nbyM81PtN2iwSdCyuYh3ROW74HhIVgx5ZZEa7pCH
4dDEsIjMopOqpxjVg+In4XQsm7vIAaPIy22fzLVIxZCgnTXEDnSZ6NYc3csY83sClP53jIlbfPs/
WqQcs1A0GV4IGCPBdgrZqYNzmt9II6wVn4n6NXdWybF/7xb+rCPllONEB/9n25N1hDR1hnWEMyQC
33lzV4An0/jBGSLHIB1Qto1BdA9hEFGK2y9HcNJ+I7ImanuWwelb8aaUHPl3A0RJEvAncru+e1uV
/dLLcvd7gGUEe0UAqNdFF1WTzmSrcumZWbe5tbFJHY4YhBsTGhXIGC9bdQqiR2Jx9EbxvsdWzR34
YU7wyaqu6Vur1AFJ86IyhPYy0n+3a+RBuuRyKGGXzO765fZqspB0iAJ1knQDD4hEcwpFTQp4mwzX
R0baKAd0xWDDJhCtlFIM2AhQRwcfVxBDtHjYkTcK95QyN9TmEyifD2XCIhniy+0yeVjgKRjfenvx
jfhM4gn56faQ2V5hY49aXFB9L40iX9yu6CzGkfghMuTB/Xc7/Z8tUgubZ2M6JN3F4uWMEovZJ7Kd
MvVENjB3TpnefTNGyvMpatzpWffvsorGkVRqhScDzNs4ptjAbsXx7sxTujFIOT5dSvumN2BwAZJt
qFanlBWe8hfrwjRE1PjAqqag1Vmk5rHrOiNFgwDZrOFjeUJ9XTgRt0cI+FXBXo/IszmJuYscubQB
rHU5O4cxyCv71KwKiVGg07oh3t26l/z1hTwNCbak2mvOAEg71yIj8rqySE3rUCshyG4uFkeXIHmJ
DJnuo7i454yNsWMMPNPQVQ3GXPBQU5ZwJLrEhEw94GKrT4IR0t+j7nMEIiU4HLjkWwwXi1owXp+G
TNi+FOrUL9OsI0uYIVOqHovF0SHKRZJm8+BnkluaJPJxRcgmcb0sa6Bbw9TxX2Tw2eFwoPQXeaii
Kj7hkx2mAO0f3WiDr8KuK+cjteKr4VJbN0rbvJEhi+GK/2jPNci/Zti0e41cnL64m2ztx+0FJXuR
ujZRVAUJMgi0LbxHqb06NGmf4F8ghpZG9gerzbxkrJNdq4zjfk2keN/q6cK7wsgTiLYKeDsgksgW
g8KNGmYTGnGTI8xDGq3fR7mb+pYnfo53koZnEXcpGTeHoaBihE44BTwZNFcvCG+UukxSgpogir2F
Apbey9XlQcsO1Bbe7Sll3Rxbe3Tos1SCEksZ7JEmalncEVZyMMl7ZY6bMQXkktcryjokwO4iw40S
HCQeyQRs8kGRFko9dOQaQIgzWxO/V2For9Gv28NieTXNwBmU0NgHWUXKCHpRuywagfkSOnQiia1t
mjzCWNZmxA9L8CuSpsu0yHcP09C2B4zG/DQtTlUeS5wA3EiODlCnJ+mu8JNIv6bIYnBJBVlzuLVN
bUmjmHRZWWG7TD+JQ/K9KhTknZrg9iSSX6E3PnoVyb4ngpEmlRvIoakxdBOCpVrMIK6TWV/MYn1o
VvmQGMsH1GYNrBXgvzhkGqLt622RF60eiQ0QPFWCeCmSi8SbqlT/entIzInbWCGOdLP5qmkAN6IA
KxKq6mak+au0G6eFc6h4Vqh7QAoBscpLsXV1805Y0RUWvoHS0709FFZofTVj5Cs2Y9Hr0ozyRoL7
tfKjJL5K2q81fWiS0J27BCxoZ63V7DW9y2vkCdP71XpuLJ0DTGWds+2qURuxNcq4aWWM1ErXf+RF
eFTFj9CEXI2T8vrjOuR9NsMGYdSNE7CElPs+tKHZcyAporizwyMEMNB5FMoun/eB9Zy4sk9FEVE1
tdEEH+IaoNCAtjNuuhWdeISZKXFizZdrO9nLPkmSNUdCgsuXfWOlKcFPAjQB+lZIRpbat6YM4m1J
Q7TdtXiEi2Wgmo5YL7aZrV73SloRm3MWVCdwyD1KC74HhXiirse7nmQyWNonwBcALGKQ9giaKSax
zDrOrUvCg/DzZ94UHdQvaO4VDD+Un9M2dgYAAsbY1qRPkeyrQMqggOlBA0Ls79Qa7K6irSr3jbKf
kasHsRXn7LHyyMbmC2lltyIH3lcT/01XkHRb2wat8tXyCBcZKLTAHFXu64xr+IJ2ujE1NDgi7qsY
VzeiE7SWYF5aoT1VywBlskKI/UbQVSdbrcJdu7wPDFk+pTnKVVE4PCTq/BbOqwrO7SG+H1Koc6SK
6cp5OXjq0N+NoansBXRpe/0qZbYQR6Pd1U3qNM0KVQtFD30V6czFnnMtsuO+B0GJNZYO4tFjJYDN
Y20AJ6qAM7TndAz34MQY3MpQk59C1Ope14jWj0ESXXO2BE6RneUftotBeXWUqUUhJIsRRX6eQz+i
q3YcN8iIfRHdIuUHKn/S5E4dzwYQ8m6UQbdlPRNoPJoe999np/9KtCL48CxGWpUgQsh1aBJeTcrh
raZUt2O11KhmtXvkNVHN6kCTxu0vYI0KlGISJCJAZ4ps7bVzT6e1jsUByCEixoZGbi/3q7PggHXO
V7w842pmsuJADOw/g3QRotXlpIPyTo13KAF+ZtBQKc4FkraE/13tbS4JLSOsNi0FqE9DQS83aK+u
Rwg6XzkzITLv9mju3QMduS936eviVkjwfUSy68oYdSN3bZ9PsnoZneig6c8pzrpLxtYHAh7cnC1J
djXlCa6sUTfzZIKSVAkvi7cA0VP685uJu4KwPKZ8uVNWIGCpaNskgukXErrrmTRkeF2zBUCn7HPB
rqJED20L0MwnkPANdlXUEaBL8ZzaUzgN31p91h+Xacy+IJEsnrJpzZ/HcM6+9lGocVJxLGdsge0S
Aieg+iNAm+tPC9Ok0aewxvl/XZyLCp07of0HtzXBhWqgqrGhfMeJW1m3JUrBIBoG5BehOb21wqWW
kqUvyZtm9WUEDC10qcuH2IlFNPCpX2qPcIiqjVdmdta9xcbDsuOBFFgdQlcfQW25rJ+LeQLW8PKw
qp6IIN7oZPsG3kLgUh29C9UhaQDyOgV4HRVq9rS7KCNQqY0zaL/FzMh3bVFKgRKZoWOlYHnu+lp8
uL3F3/l1cBCKcLZYWLwO4Deu17Vu1ShSWr1z13nKnBUaa3epVYec2+O9U4IZoFLh2TUgqjXaKQ25
WKETE2aEHR6nzrqXdiEQOkoA1dQzPzXFGtXWHPXgGdRskcLZQKAgAwnR3UE7zr49b++LgdSIqAsx
yrs2GomcuWYbOdJ8sdM/A3uBahmpGd1FITrISJtLyO3yJEty5ZQoy5S/lZFTaI0cluXHAVx71aE1
SYH5bj2AjB4k5+iumezJ4A2YN6fUMZjQRdYpA8wSoaNxX8cXjFX9GtpEQNz0PpINo0ZKbU4gGeQl
BE4VKZQZiNjXAhQ0QQ9l5tnTNQ/OkU+0xxsl5eeSHr6ozGBSMQo7zzu773l4tfdHHC26OG/o0EU6
E2mw6yOnL+psCNIAWtGxt5tF2WXV50T7mUi8y5JniFoxKAot62RCcV4apO8RIdeOIWDU6LWnRTx0
/ftNeT0oaqmaPBnLWptqt25Rz5TWndbr52mOOc/Ud68WwmeymTtqeYy6sICThpkuMkz0FBfxWRxq
iKT08fdE0hu7q9bxLVXixrt93t8liYhhdKvL6AkhoQ4VnFpmkUZdjEVL08Jv5tJf2nK211rdx+L/
Y+7LmiM11m3/yg6/4wMk44mzT8RNoObS1FKru18IWVYnyZBMyfjr7wLZLgnVVdn76cb27lAVFB85
f+Naw/dIw2z5XOAH/XQSCDgOy0QalA0b7f0s4cIs2niANtyv8qupDKpZCWRbXXStf3DiL+QselQp
bQm8UMgRBxCuIrfwlctaXqRD+Yj1NkuC8QtmFnsqEHrfIr3L05TpfeGHP9xrc5Wu2F19hYQQ37xq
US4Xgqh0An2UwLmLRxrfhY/D5lLM4uPynnr19A6LJdGHQmXcga7KORz67beKX6IpPTtRUJZAgNoC
dN+lXVHYw+jMbAXhYKsPNTPLrZnV4aEgRrhmluM8kUq/NIrn+/aN1IVrRYQ569VMLXwr9Ztgcm6M
vrsvvrgM7pX8aN1M9dMKcvv36a6EMxP0EBjgS06FM4ciutcBBCtcCibyNxaTyRRiHCNmFjgU86/W
TgfOwhSpmZJFqqdJauJftuTOjimKtFTXRKreh1KQtBeDXiLNHMEECMZRAVK8z9fiuTGdKmZ1xwXk
+4dqiSIEgFEUx+hdsVfN2C+Sp8y40rLOi5JLqBXnNlJsMkiwNFF7jOrS96uktCuhalWOjdTIHiZk
VK+1wIHpNll6YYf5mK6GBUk0WG3uNFdhNL4X1dXd6GSiByuYXx1cHSoMDvUJeXWienc2yNcjXhqw
lQXSzYtT5YPVOAkH0d1k64BvxlxsqGPUKCJR1NwnzLd2WRBula8FwERXGkDctIvq2rlt7q24hRmu
htZYiVjLYe5nV8Uq3NpHF/Ox8JxLqu6Fhi17tSTMHBgqLZBEPWmFYJ1DpHLKSLuM9PPRNEEnwqug
urOt8CEumgy8sodEyeFRZXcd6DXV6wmDeGpXd3l1n1toE/ULkOVVoiN79v18cbimA0YA0kKpe/bB
udU9BEoAmKBux4HBP6giF+OSEnNm7U2Y/QTwAhNHwJJINANAlkyaAmvPbql03HVlJ34MnDFDydZR
mf8Hw/dO3kKvHzNe9YUFeZ2nrTJGtQ0/VoFDXdTVbP55/pCpuRrQUnDGY2sB7ur7Lq2QY5fUIaQh
+gRilyRQANSE9ID1ZNk6q1LQBjri5vPt7KOfAVJhUYOHHA5WQHUuBhIRWcvlagItKmgP8RZgiqtx
4wbGF/fWWiFUuLp0Pp3Z1BDrRSjdwj+GtUxARgjRNWUTwiM0pldQr64qJTrmtfPwecPOTFCXQLHQ
kDYOAORlsJDEZuPkJnqzsLt13d/EQ+N/LuHcioNxrk71NChwRqXz+wFzOYeLJkGdobG2BjrB9MLe
ewZw4CEOFP9iadP0uPe2HhLg4TQEk910JizheMcxz1qt1AvYzePKBEtA5rkjkM1HTwtUKIOX8ELO
tu+twMU+aUb5KKMI6mBc821R5ITWQ3LT5BpI0IurJOm/FymyFE0nsM1yQ1w5eGUjLmj558YRtZ3E
BvYL8siXnn94uS2r4wQ6KbDG0+pLy6oL43hJwsJBMFo1t1gKCVo5/izyxKtd9vz5VLkkYrGRaGlI
msGGiKgsKOpq6KDdfS7h7Dp+20+LyVg1pomyN8wO87rYaofmGAN/7QCy9SnrPQ4AJjx24Da8pDdM
b/5xUp6GZ2r5m3ilJpI65T1aNm2R6rHsaeaZgbrSfUAzs4tJMec2j7etnK6/Edeaaa62NVqZF+1P
xOpvegMpPwrA0/+T7nSg42Hq4cRZHjWoDiej/dou1TM5nawhg+LonnCLcaS6Nxe1oDNWHpIqTyIX
k2SEJdmOJto2RSFY7KHcHsyCcDHLwN3x5/LLeHyVLUDYWF4o0/6IcoBzAP+BsQGnKKCTF+eA2uUV
y/twGkjVAzcFzoBu1Wz/BhXmuX3sraSFfeKKrAdVgVug6De+yfVjez9FXW140pv6Vr2/HGj9CFqy
aNtCv8SuCQypBm2bwiDkkO0spIt1frwRt5dOt3Mr3QRLHVKAAbqozqHWNxMUKN7CrWyI0sUzM19I
d//5xDz7fCRSQNfTAdFpLRaA0POyUCyr8NURZYa1cYsCqQt8D2f3feA+wLEP4DbVWaaIqIXjiGyw
J8ttctDWNAfV9eSh3fXr7PqSknxuSb+Vtpj2bWhJkptoEZN5AKL4gNsJdYyHz/ttmr7LfeqtlMX2
WISDZXEdbYIZ4j6Eed5tzK7eWmGuP9Z1W16KFp2d5G/6cLEv5gMTIYrbp8XcIKRub2I/ewhXE3AZ
X+XXl6bd2TFzDBeQm8Aogf64mOLm0JYYMR0c4aCYsqHCTUD9XY4qq6nW5mIc5GPzYFsTANi4FgHf
+nJ7lIOujZ1lT8bGlNXKcb7skS+QQhmZsgR7trvoZf84T96LXMyTRs9VHdUvqN4y+jLArm11NLSS
YZeWqH2h/3S6QJhhTCgok05sLoQBU7tyFNUBx8LwJQJIWtvYm1z/mlT23eeCzgwcJMFuc4GUD4ya
JbyvFMxC+gXUYcTvXutsp9xghAxCcMkyP/U+l/dx/5jE2VCNEURDlcJinsRdkvVtDLst0xiKIsLb
0uQ3n4v4uNTei1iojT1Sh+BsnloUG15mVKvBcWlTORtXu+Q+P6P1QBbKGAnyRmeX13t9IBp6IgYN
pvykfoS7ZD8lOlv3YBwHsIqyzb9cCkOeOUveS1x0YNOAP66QWGjjs4pUTlRgvwBE4hBt2peLi/qj
o+K9rEVP1lqolm4PWXCj+3wvVnKjHJuturm0B5+fhad+XIL+2DFvWiect4/JUVF75YvcdPC/kJfL
/p6zc9BGEuekVyHNY6FqlC1M9swwcl8vfmc28SJ+yUl3dq8ApO0EUEZgOix3e6UhvE5MSKgPPH0u
4m0ovn0+y894zDA4b2QsdnjGHG3MC8jogZMETNEC3h2HWj0oSoqg89VDe+wZVGDlnkdUJP6l2fEx
a2vSAICjPEEtwnPnLBppdXVF3JRBFw6sozjIAxwxm/J2hMfAuiZHcsUfpKQM07PxZz4jBElAQazu
42O+4T/J98875Fyfv32dRX/EvCr0UsHOMiSPvUxXEtz1sUku7F9n3MpotY7wMexuohvOQnsc+sru
+dTqCctMD7RNvJWIILt3ief+4Dc479YCivr288Z9ZHKdOvuN2MWyT0pko+uT2AlXov+SrqIIlg6H
ezQ8dKvJzRb/sG/E8VKh3vTc93oL5IJHBdBjyK1Gg99vcOPQWdMEz32NqyUVGgMDl6QueAMSlTY6
cobAg3jh8PtIwDE1FjrEBFGHust5t3ijxCppY3Jh4PTrvPg+2w8IaU91OTyhhNNBCcb7yZPZUvMo
A9E/aEck93jl6u+kZp3d4S0k18G9Mqm7y1muOE3ZD9U0rSqq79QANia2eKDSyyC56dc51tbxonpz
bi6/Fbro9bKWrjqG0DWm0VbdyRTjR+4JqnlY78jdojr84E51YXJ/zEpFxyMFHDkRE84oeO3fj3bL
raFqGswy6Yvn1p+cxlvEx27KvUmttb0iKm01j69Zv3d0OtDocsrYpNksJ9zbV1hMdJHL1jJrvIIA
behETkbWV2Ng7MEgfqlo4JyiYAEM1LH0yY+8VLIiwUnujBDF1O9afRtFLtXZFREXdPFzS2jCjgA7
LxAPAELwvlMdx6ogaHZV803ah7GfE7IN1f5ZVMnToKdPbt+w4MKGMZ3NH/vxJHWaYm/W0GBkUTHA
vPBdFWw8YWR9rUXOPKQCl7RJnavWiq9Ms/m9ZBmKtLLE8iMEs2mrVN8HQ4ejl9sGBX9xQpktY2D3
d5nfxYrmFWN/MSIyHRWfveziRA4Nu5BielnAIQTie7POH8y70scpBqpOmr5c0tvO7jBvx2Qx0VWg
YPbKFKww1tkV2FeQZ50jOpl+ce/qVbmtgsEnc27vVGHu4H9pYCBdEfxjvul/PlJn1/qb6bGY8Jlb
tG5Y4FU082vefgfaPtAjLuyoZ4+Pt+39oMkhhzuaOljdtVtrxweveZDwJu1DJCwC++NG3mpOoMIn
8njJs3N+lf01EZeqXZJaaudwtE8lwmfRQIcEwROO5CBl83lPnt++wDWI6Kg6pe1Oe8ubOZ+Tuuaq
wIImDZ1CGLWX7KsbYDOvu+8y9rqb3qsPzDOAPE8rLwwAkXAJ+fDsaL55hYVSBGyklNkcr+Cad023
afgD679eaObZ1fJGxmJDSYzEyYoSMuqg2LpgoqKozFgrD5A38TrzG7GXAfGqHeBVZ/M7RIQsNi+Y
WZOUD2vWQPQNxzS2ULJwWw+kCQkQRrDBWBKKQU778VLJy0cewuk8eiNjMaBV2VeqlUMRmJSsuqfi
i3wcAFerAebKvZrodZLbZA1gNzASZjAU+vsSjKv/AarX4j0Wo6qWyL5iJs7jqfh7Sv9PtbtoNaEV
mB4PVzrch5cUvvPdi8CYAUfHVCv1fi4bhe2MfMCKnTgA1WD44eZ0Sg2vv4VU2YUOza4v2ZZnjwyc
T3+KXOxE6jAABD/ESi3VhFBdsQ+55j6Fo0b7vPieO2TPEjtIw2y8tD2d3SMQi9NUhJZM5Bm9b+yY
NEZkNrBlml12BQhIbe96Sk/bRyAD78oDYHMAN9uoNC+Cz9fS1IsfJ/FJ8OLgsUubgOV7MtQaB6BZ
zy24ggvouBY0z+jC9nR2azBVuPPh5SawC983MmN21LsCkyiq78FVRU15ZzuXgB8vCVnsDS4feeeM
EKIV14J9t9q1IF8+77NzgzXFHKcc7MlXv5iZLExA4D3AfC5a8qJaIqKd4W5aaW9kp9b+58LOZOtC
0sTfATofGwnJi5PLElVHdCtXUaRk06JD9hCPXjqXf1dSh9MxKo+97T4SwKQ4OYhG8vCJN7BStFC7
sO2e9VG8eZNlrmRTjaClYZgrEzdDErCE2uXa9sLryePYhP5wSUs5N5ZvBS7GstR5ZOUdOtoA+oty
rxvgjboUtzszmMBQQxYjGBOA2r4sveq6ugdLS136qdkfiQpwO6u/q4Wywkx93dL+67n/b/aS37wu
q/p//wefn/MCJKUMGuP7j/975M9VXuc/5f9MP/vrtsVd18ULdvLq5UUen4rlne9+iOf/Id9/kk/v
PgQCVdvDbfNSDXcvqP2XsxC86XTn3734r5f5KfdD8fLvX57zBpVWeBrjufjlj0vb3//9y5Rb9l9v
H//HtaunDD+jedO+yH9t6/RJ/L782ctTLf/9i/mrCZIa5D5hRSH9CAguv/yre5muaL868JNimaGA
FfviXLot8kpG//5FMY1f4UvFkkDGxgT0Oq2NOm9er1m/Iutvop5HfNp1ga37y58v+G6kTiP3L9Fk
N6iDlTXeZ17Up40S8VUYgyZBKh1AkMDWsISJGyORF1qNquo8ZIixuoAJNYZSEbSybWU3/zN/OZgJ
289/zd+93nP6PH9Z/PUT0LaMyMNgSCM4Pez0nNNjlw97c/vpkb1uhH+80EnESbZbxqPfl9VIX288
yTndc/ru9Z5Fc06X57+s+aVnWUvZpeIOr8JOv1k05+zv5ntON87yX599rkmL1wOcCEqd3Gakiwtv
uuv0OvNfZ5u5vP3UxYs3K5BzARhqfXydEefum797feAscP68eL3FOy0eM39c3LIQPD+PVLFJyyYx
t1JWxQFQT8WhdKPiEBIQZVeFspu/n78ClE8C6BxXLQ6vf87f1nkE1520kmD+sWMV8HXNV+Z/Xj/P
l+AWC1fIhXt6c89J4Pzc+Sen74qypI5kWCt/vdfpttO9r88DXxah5K8XOb13m9tj6p9u12SkzO/x
2opOGwd19eY9J6lpR8Ld8j0XXTQ/UbAUnDKT1JOA+a/XH7+KmH84N98U7LfXK6oVozdNzRzV1fwD
3fmjsfOnNy89fz61e+7wk8T5ghX3AAMDFNCmKiXgqgdFrjRkMt7O/+RmagWabBGG03j0+p1UlGpT
jZZK51vmC9gy2/3ojl9OPwUoT3Kdcef1rtP3o9J6UWTYVzWr/5CCymzUGRtif7pLczA3Ojakm1Tw
BChsmBt+VY9qMN8zTm+Y8HFcRW2peaffqUpTbR1rgO/ur0aokakeapIcTl9led/eZEid/KtV87XS
GdexPQ7H0/dK17zocZzu5hvm741KFZ4c3Hw9N2H+Lux0HpB6cJFW9GfnNVXYrDlyZt68X1Oq9Y6Y
/Hn+1evvGwMZqRnCL9MvT5L7+lCjEuzm9E0hxqOT1/XhtU+GMC0RgaiS7UmmMHXTk/XwtwbREKGK
wuI/3/f9IM5iwfadXBdA0j5JmL+fBpF30r6av5+b8ekgntpwGsjTdwQD+2Yg5wvzQBZ6+3cGUgyv
A4kaNM68aRAzVKUeT+/81yCeZCITSHgRZvZ6vm3uhX80iEOTPjdDFSPoMw0g8PxWp6fPz/xkAOfr
8+3zIMbqmGxP6+E0iK8C5lWY91NY4K/BmlfhPIDzY+Yfvx9AoYsYqKccbhetjTZqhdJCYJeLh7Yj
9hY0s6U3fxxy096TMWvo/DFJS+BNCPv7/Ak6bHcj3XA3f9JbLf0Ct/3rnUPYioes2NSj3d5zWeQP
hiFWVjUat/MlYwxvTX0Q1/NvS5nG1Igz9zBfNEtsDXmjm69PrsvR9rKkcDbz1bg2gLBmKOl6/q3m
lM0q6rkezFc7wH5v+gHEFvNVFrd/tGe+Cn4r5017UBDP5/YgOCke5vaELdvPv7Rl8dqe+dr81Z/t
mT9M7XGm9syflN65Je/bY03tmS/O7XEHae7mnqjhUfAk753NfDXUhihQp/YA6Cp5Teb6R5r+fZ7h
v6Xy/k7p/3vGwPoln/Toevmo/w/tgCl49P+2A/5PUyPm+PTWAph+8GoBaPavOD+RsoXCYhSlgt3q
TwvA/RVhathnSAKZclCtScv/wwIw3F8n1AAT1jjgwaZkkb8MAGPS/5EUjARkIMCpUwj6H+j/UPQn
V9vJAEBWNBKNIQMxTxQgG3BfvPdexIzLyBn7GIDBSUZVVWSrokXVGchoYRNk/b7vkeVpPuq9ClaD
YdiyQQFeR78PW3BSI99vk6c57OXStKh0iQ/ewR8ki4y1UXCPpI7YOcAst+268QpbQ60CLzglo7k1
WHjNVOtONtzxc1P/2pjpPbyCVEZ6hYMb1HQdyqJpJ5oVg1HedBzVhYTftkZ2C58k8xlMGi/hzWFg
3VPoSOnpnQC0S5v8cJRipHUH2Iv9VCt2k2WaRW3gbNMG/rY+Q25/Uglz3ScPSigrr2TaSs+bxzQb
K1q17k9EL6UfW0xuZX4tDOllltCuHNeKgMLhbk0eutQlsDncAlDxgwEud2FLbBZqzlFPv4u0htCK
PcCVqzn8rjNaKtzrKCurVQE4SupGUUlRVB7ZsjzWxXiXqsPRsqIr4P+iBrUM1xpLvmkgwYTm9g1+
qzJQ2sEzrTj0EzMFMr0WC09TrBWvrMYz1S9wYSAfDCWD64SV4JQKf9Os1kUwsTuYcDp6CnFKX6oN
cKYieNxYDq8ndNYAW1zomZ3l+uBfC8HJhApqQx8PRRvlW11yhhLVlGoNFxveoSzCtUc/K1Ikczod
O8gsXBtD2lGVxKjtlnlKW2e4bdUM2VsE9B+RovmZ/F2kQ+GZUvlJRjYAuB4Zw3WSmH41uB21SK4f
bJ4gRiRjxx+ZeOY8trwhyWKEuDTfdBtUd4VJAnyWCPDaSj0GBB7EGHYh4ufjFqUGDyQTjZ9wp6Fh
rm20WmQYIWD2O9CgaGuxcd3WtbJBpGxT6XiSmXuoNGlXxhBnVI+2uTQQE2prSe3YUXwhspZajdtf
aVF834fuXSbtOzuStpfmFNjqaE8LbbYZN1ApqdvaUGoVq8EY2DVtmX3r6MJdkTHcIS4I1k94Nait
iIqq0nV9ILL7cSYiLycgw3Gs5CXU3WGrsbIM6ogbgaLl9VrwwpPSZZ5MhLFS0HpaydZcEaO6UUnf
rTo9wWGXpKhqdNwfWWpKr22k9uCOMaAKasSDQq4F7sEYhR24DhCBYtKXiDVX0SrUjHQ7AJS+txlQ
iF1JdiXXgTugt4gsppieVNdHhhCan3Sp+z3iSu014FA2kly5c40MMR9rTD2zSnKgRleeAM6M35LC
8cu4wgu1bJWpvYsIAqOKM2gBa5wObC1dSpHQnfYOwv0xgm/Cru8HC3UourxtGsdZA2POl1oKenFO
nnVdoGbLQsQY5shmLNUgzgoPUTGLKlYP30enZB7QKnqaTyj3DR+DXA2BeiO7cO8W0qCKntaBajm0
UICzUXdhvtYT0q9KyT0nQyp7WNz1YxU9WmryEGP4fCvjybpS+a0FABesQCaoO6qMljl+YSVXLDGQ
jGintGjMaq04wMuIhJMHYUvWydjoXpwkJIDZubamOmikUMa0dOwG4VdiBiJMvtWp9hS5WRrEJPs9
5YYAIEeEqvOYI53eVXSfuLvYVepAD0PNi61qFzkWW/XAwR2q8q4tHeKpEViXEzs8lvFjRYp1UsXx
ttCj34kV7dtSjigexnTNShhxZlt4NovvdaUpkFNktTQsCYBQHQtFhgZypGXnO7LvfOEmfGPx+KuR
kxCnApaR4yglwnvxUxjLdKcPnq4lq6bsiisOI8COQ2Wft8CrxVa41WvtOu5XLmkxy5Saw0J3berK
tljjWHhMEx28QAnxQheAe0iHf2pCByzZum1TJ2ePZTTutFbnXq1Gd32D2pBEY/wQRl5oFrskLvZC
1S2v5Yo/NhVf1a0o/bx0wb1cdMLPWKODGrbaq44C+Bts0o4D6AJZxDdm2WVrWyC5IgWHO00l2LGj
yNzYIlawA2nH0C5QiWLYjxpQiNduHtlYa6XuWUW2HU1kauRBU2nhJi0ThivaMYsLkNGnLT9q2XVl
lY6vOLDBBs1aVw7ZOYphrNWwdjxwr3u6mdZfufVoVhVSbVKdErUU21Yma566ciUHdigHyX09NmQA
chG/IeZd3pY/1TIChqXkGk1SJH8ZIoVTRqOgi/8tN+GMYgg51LFca4VpUqjemEhucxM388xKdyox
d7qaDx6oE68VgWNTN+Nrq6wAC4C4ojJeMTs0v3Ty4CRxs5PxgOmqg8HBtFEnLeF6GYvU9Vwh8QI6
Zk2Bmk07rYZVSQiUTAUMD6oNmEsqNfmDsH4IxsFmW7dmEc1Jdo3l4Kz7kPyUBgikGkX7HiW884mR
e6wubnk1wtJOWt8lcQgCyQ6FmfY6KZn0JQOwVTbi5DbrMcdG/41zo/STtgILNjdRE6ggWyqMCeVx
lG2LEURz2DigikivDGOHikbdR8X3rum3MjU3Wq64QBTDztA4rm83pPGbUedUxgXt0vwBNbFixQVm
QcT5XZSLeDcobbkytagBj/taZgwYJrzoPExWrQIcRYb0Er2jrtIjlSVnN0CTlh4iCVrWPBgFOKCQ
Z7G27Og3YtaqH5Yi9xLWlBS+hGxlFAYdWNLvBsM82K79AC0rUeLHIXR70OplNIIeUaiaEqD0H5qZ
+UTMCZAsbJ7sWk2pcA69Y9eb3lA2XWlvK+5sUyKDkJdPbaQf4O0HM2wdHWSuPcJ+dAOz5fhZ4mwL
RHWCpFcoycUVKWQTcKntBcce0IUCR6NkNBmcglZGiD3JSBGb1ZvYG/prhBUaL5Oa7oNdMME+6A95
yjYyzVctojhJ2TowRxykdA32uoyQXYWR0Fe9YVLRN37Va2nQsNTxukYH8lxrr3AoKVCVrHgT2s5X
9dGxUg6cxQ6JvRZCkkkZhCNXDyaLYp937GsVas0qztIw6MLhO3QY0PUwUKkUMX8coQPVcObQKBTx
RtHw4rwGcE8jfupt+4Ux4KLqZHhQ67oKOpWpNGlveCxHr9FBppOo3bexy5yAJCSiblnI49ANA00z
ZgaGFg2HERNs0OUI3jVbCTqznOASsS47o1EPWR9bMMMydhR6vK/SNAKJAjLYwIa8ShhKufUxtb0h
Eqi0UYx2nVr8ivWZvkHSauRncQ0sVWwPMCKUY1kPjdeNjWfpITDxCqCR64y4d2GIslQQ9FBDsK9S
qA9S/apmjO16e+tKEa/iLlVoipiSILLY9lrMaK8lXiosc6fBeqdDXtznNTT4okICdaop4cpBzTtO
X9v2UwQWC1tdK5b71WXd70rPDiDdaFeRpa3b3s22kZXiABkF2cdK1QPqwxmvdANZqgCPu1bUbC2y
GvBFIQbnug7ra6YMwK4psymez1mdbsG58MIK54AC9IZaKsrvgNyZSTXc2HX4RY86AFINiZ+r1mZQ
Q5PGlfmoKpzgrBU3SD03PLNAZjYZRygbgsowBWMpmIlEiEwBN+RUrabYmtquXdavbDdvr42xdDBp
k+MYe4RLYBSM2GpJXRqeokX1Kum1CpaBhu0ty/qNY3BUt5G9wOFOmQKE9A47ByLo3NMYIJNT1Vg7
CQqooJOhVlT4CYhNKXBxI0+PsT3Cy6vAjDEhx66eE4OrVBnH7lrAVOCoMfZiXMo6Vm7SOi3WcbQf
VDIpxArxQ4tgL7HyndGZsRcXu6bq2LZzm42iF5VX2Qb2PYlOi3onqKEgA+rXQQ5MG33L1a2VOcjm
rvPWM0T1MzZzhBZln2wRkEbtba//NLVMUBugdFRWycFi2PqSRsW+PCB7jGFliwwFOQmY4lp7+Ka2
GYohAA1lN/m1AmySNY/HeyZq1Cp3bkT5EMP5jl5wIw4ittDeJ0a+ZkKsupI8S8W8z3Rn8MMM72sr
7qMRy9+SEqdhp21I2XcbkoU/Jz0bLuGfqVAi7DUGp2aup34e6aZvu5uGhD1VDF2sTCe+G2URbnTw
gSCzCn1gOF/1ElRsIrR29gCow7JoYbFpXwbeiSAz6tIbXHKTKD8RAvzRlyBBhn1g2djNSUGu7Gxf
Dv2wdrJDmrfJpo/kAd2Z7x0h1lmlo5eI8aTAQg6QK7MFsZexqjvjWs/YHQJ3AWur1NPq7slxx59O
iBxt3o9eWuUWOBCFRpscGjgibB1MrdQrCfRBruLM6uuMUEsxoRQOBIfE+CNtlY0Gt00wNNquIVDC
u7jctokTruMCq6wKH5TaSALZxRVVji2IwHxRqa0nbRK4reZ6gpR3NVQf1DsV11FEnE2nR5vcsnEE
V42g6neSWXgbUox+yzHKkW2+9N0AuZmLPtc6e6V39uC73ahB6bE4zYZIbtusaLyhUO8aze32Jsxa
VjftStiFF4IrbNuz+PdKRajI7vQ26G2407VB+eaY0TXY07CVVgaOogRPa0uYRfK2IrLZhI5xSHLr
CuRQzXUKcOJQUxWvwIbhOffYDV1fRGB0GkYT6mdSKUHCtAL1wI7ftd1D2MeAaaqF5YG7DcZbVVmg
a4NVHLcqUsMQbw30pv99iCrgU7f6lSbNZJ8VcqW3rL2poeFfl+29xsCEqsXKfYcJFRg8rgE22j83
NoB4De2mrhA0uhob2e+IEmJYWa4ddBsZbkPY3RFFfXBk/kwq3tEIPkfaYDsL242ijjyozOpLlWLx
OJnznNsVtIL0QRkl9pu6+Qo1BhhJOjQHM3JQV2L3Dp0g8ShQm6YD3tl2sRh9Zeyvm1wByLEarpGA
+qTAzCA6KsyiYgPaCoWGaraqUgxqNnKAqg7XjanYYHjtcCSa6Y6oeUF10RhezsJ4r7P1OBqwrLIQ
kUQDtqti1rteF8WOGQL8oU0SUc0G0GhFdPDLN84XK3SlFwL0E6qcElRa8h18asW2KaIsiPm90hng
JZTki55nlGkZ8qVInwUyTXY1domN0te7SC20Y9Qf7D5Trtgxtgu8jmhFoBbugfcRYCQqWwOT6RhK
goUub0s+gtZkAMo/sngp426NjS45golU0hFjDu9RuVV/Z1HIVyzeD3oEGkFH2ViREsNRayOn0wQN
uZgGxeIOnMhIKcFmDR3eQZkS1G8UY/MEbKZdcVSLao9I1XWcI7wDQLxHkGOkyH7XVByU0bBiALWj
hh1rAZCmkJXu2OCXGaAUkwMKiA4k1r+6AzSpAS6bqoEu3pYWrIPYPcAW2dYYgZWlsI2D/48msunC
0UbGez7EFOgJPwqLBZqSsh3qf7yoBOiqWXGo3DjvKLBvvFaFUoLcYj8tFcNTu+rb2OeAb+h5vAGX
YaqycNs7K6QUbBQ3PDKr/lkr8miA6RprDcyRLJdrw86uUjBsm7zcpm1/lXXTrm+MDYygArZUHH5j
HEPMwxAFQd2wRWGA2MaDsk8t96lJm+NYDyjd6ftdk+KVFZjtcHdSXases20OCifsZc5Lkpu0QIpk
YMDQ83IVTpfMcNdpgYowN4H7z3Tbfa31wF3K452jJaNniymMAmp1mPcPzXgFe3FTO8j4M0aOc7y1
by3e72psV34aK9lqrMrrDgqwN6jQhG2gggJmrPerSKkQoARcphuhaSEOcyWqUEcgtDvp2HDIpeK3
JNGR9s6TlCaJ9kXcxgTTKbfjH24nV9H/Ze9MluRGmiT9RGjB5liuWGLPnWQyeYEkmUUsjh1wOICn
7y96/sPffeiRuc+hpESKZBEZ4XAzU1VTNcyXrg3EKXRxI26z4GPJ2+2gqHHZNuqUIZEE3DWMd/LY
r7qQhwzDG2IhvU8hztpRvwJVnNpWffcYQ+jUykvVWWe/IYFo7yMX1i1RE2+spsQT2t3HltMxHTpf
DYMUs0m5zz/Bi8poNJEFVuuFxztUZrdHixswFa+/g02HVA8vFWTGYyVtdQxaUWbUdtIu3LysE8ae
4T8YhtCRK+QT5zVMmuDYecqLC0PZx8mofm5T8Xfz5iZSRv3VZOW7Mgd1EYH4a7j+xQB+Wyvrpwwl
TSR5b9GEKX60hiFG4X3gM3pm4oDP8LWpd9QB5TXo5zXKl+FxKYYwGtxWw1NPxbFhpzGqKbCmyokk
kPLVz1c3mvf84kjwwrDvlyeWIeIdo7PcqMfYEg6xCSv9SeWZsT9b7qvy86c2YJLrB0GarCWx8iqI
JhuDjH7cJcGiZp89MD+rNcvx2+JIyiyexo32z/7mGwM2ph0XwOjWUHAt/VZgX7F6aUgBDbxIiuIs
9vIqlvCl7lbr4ob6j3zGS7n96dBUecWrAxyF35yZJUPRvKk5TOnv5Vlt2Q9XczNgt3LGZGiL82Cf
2J8ZQC7yfk/bSWJ1NL3nVvXihWpJdBB0ByG8syZW6V7omusSkkZqdR1Vq24vmQh/qZ3fs6s/5jD9
sJcsuxhxq8D2Buv+enrFl++3b4ux/3aV0yQeguulKS6q+DF4N9PJzCPClSxyhOLumsSDGf5d69JL
c8P+2WP53NWG5sgPbprPnD1c7YkBMmK1GqjgxXjzgVqNimvO9+s2Ciq5g6q0+2lWVpwZeoqa8cxb
PDLwBh88znjky09sqzuSy8A1m4ep71pnR3pfISbfxWRGpoFoz1AlfpXYBNAj6Ouc83yQVTcLki4x
B06z7Po/e8eFVNpIA0pN4bS2L5nvGCIMzquVe27k9urv0NBNatvOo9IXR91uF3PdiWFcTCOSO/tZ
eSD4P1ZtugrjW7E7DzkkGNybRYsXfm25ky7BUh8HTQTykK2nUnIJ+IWpX0iTty+85URXdu7PAHjh
Mdz824zfNq4aHoZnYSwtoMFJLMOlIeFjmr2az7l9aaT+WMfhlwdGb/wYVBwaGm+YymhP7GZEe/m8
GHPJTUUoYlZ9zxtg1DorEoeHAAP/mSuWNPzgtz9sH/laMRrI7Lv0fiyzoH03S6LMRHlr5vJlUs6Q
LrYJGhm2Dy1SWhM4N56RcUc0ebyt2v499v9khQO6MsMVNCYLEAsR6KL4XqmOhTIt3TgbP1RhE3Rj
m0neTIDTDuL5fNE50IX10s/m1wBe37i2FVlt+dxVx9nYb9tivhZjdliz7n1yRZ0sShIE6eXJalmn
HKeHc08k5NBqigPcMucFxmdu9dXl00Ac6zVJI2qHb+cCxvyt5ilrDEwOUzU40VpMv7BwYH7wQ4mb
CZNNY120E+7XTWcXyik3g0ZEIstS3kNyzG18X8zWuowh7a1lly9G670IKdnKvH+/2B9z+a2PABR7
HOxNnbAoHa1l8SAd49VuGkoF10ksAI9W2aWVEi/B29pZ6o6ufQYsxWhr+yWq7XrPQxSyOAqCEFFQ
5nz+bxrPlWF3nmtLn3qb6Z9O1FHuUQLddFJAOnvD44TRRpj/c79/9uFvjcfNqO+LOQ4DKbjLWVjj
1aZm4R7w1En7t2fs37Q5NslizYeVf8QkiOkpPTtaHnXH9SCbI74k3dvcTlu0VPmCXfpjXZx03YC8
5AAeZvO3DjYZgyfcMBvNkLcM9a0M+FH1fAqIbX/y9+AjW8IgzbVpx3JyplNF/bBBU95a2052kLWj
s6UGhswXw9kK/LhkeN7CJ89VOikqTx3cDk0lrj0G90t+GgB+oyWyQAau0xi014Vefa32ACBze66g
/3Q4D2dp4jiH3+pr0Lqvo8jztLbn5wGQ/FKXxh6pZmqPhb8/hk2Bm2Dgf9jmqh7GzjqOonhoW4f8
+QBCZJmqDz2n3iCOXCw4g9Wdc20CviZz+zb6i/OeCYAQb0HBi71QPCnz5OniLRtM/I1G8eT3ebp3
tntTrnpeJ+WloT2l8zSQONeE1TH/APEvMPvMwBDhGpRcfxfu8LfDHjBS03pqMv0ejBOZmc4/Qbsc
wqDl+e+J7LsqHvOqVkm/V2e4Juu2r/OHP/UPUjc4sufrrz3IbjtxYZFh9E921ZzANCwQT1i70R1j
8DVcpguSVOaOlPkJoKYR+thb7ZI2lSAyZpDf1jYsnvuVK2alop8AtTFV2yIXQPd1MFaomi5hI5A3
VF5zhjYIWC9MlWxEMhWjIB4jYznp2Q0AwLHNDOI6dNNxCyxK/Z1edU7aFCwaj9/d2vjcoDws1fxj
ZP7ZwFG2XmNXQHEcTVPrqHHoqfr6p3F2hoHUPuWLZA8Q3zdLDdTMeV1gu36/4Q3iX9nQag6doy9t
PaRzuxdR35f33sgNqZNrog1aSk15Y/OjeF6qksjkvHM+KnXz2agThWpe+ka3kbPyZ3OIX6dG2S+C
4sHfvNdaGWPazTmFe+6dVA09Pd8MLmkZf1vVfYbmZp+8ZY+LuguB7+Rwc5tlYaRyv2fm7AHNVMHJ
bUonHopljxzP/uMMxpKW9WYfjbwrYtNfpydMr6H3yiqpG5asQkvRsU2TToGQ02Xs2SkhZIGn7D0Y
2l0PuN8I+RnSv1sN/oNWuKYroLxays9FeCUYzHBnGap3G2g90k4xMwuWMfeKzwKj+Wfr/GNfEbE8
jU53pN2+YbLQcvJFcyBW/aHhUzy7pXOaBcuAY8hPQq3Csj67wwkNd6A0TwXRDifMwBKl/MMwZOVj
FgTnMsi+Yan6LvLhhqQSCNiunuDPIrZGm9dZmI/NyG0yrvrCnY+R3EKgFXDtZ+tpcfPc9qFzi6eG
7zQtrbGCSs5/DrNLc5+5URYaZ1fkj80WAKYb043xsjyXORCIMsUHvuddNCqbgozacJD1J++Oz+YG
JUVbzgv6gi+3G2zOavtU8Fgd57+07fHSqp033LuFxbQkntFywH/lugGlcqAIsrL605ajnQZDycWk
c9ACq3xDpzHFIiw4ZqqfeL/JUYYpPYvaPbeCjUE3XI9V/Qpd8R7ONklwK5Cbv+c2JBqw92B55GYY
NsNOC1hbNF0TZ7BJTMi0SVRpLC1Haacw0eaBS/+EO/PNntbppSmKf8KXsXgK8+VbWzJfmLL6xbuw
xItfvhllSbjV5IXHVbwYwmB+4Yw6Vk0SnL1RuBbzfQmCMplWwNAc9sAtypDpoWMTbp68F9oQS7fW
IRDy51Z0gJkh7dnm7Aeaav/JC+2fcIlhOlvmzanLVyUqlSplAi/Ze3VpN/MMxLjdFievGVr7AYIx
c57DcDgFq/ExhtwTI6wV4YJmEDFIvJgg2M+lptmTFhl2Ja9SXBZ/S73/mjOUJDpwfnl2o26eb9Dc
5e3nonaR7kgJEygd9jxmdzpriuTKx5vvw589DFimDZdbaeDUCUMZlUXv/Aw5GZNb/yhGBtEy1ENS
9j6qytKtuX8Tg6VyiFBlJuh3oxHLz0PTlqQnFPmH051VAFQxVRcveJpKAWTcFzkOLNuhMYav1qQV
q1wEtY5b9Wm3dEB6xbodMq/FJdEYKHRFdrOpXfsiU78EGTChpmtiEq4BXUzoTlkqR2bnbLNixqKV
rmvLU5/MGrdi8PQH7xDUH1L65rkenOqoZP82Zgb0dquz2FRhhB5NnAows2hAjB8X9vbNqSwr5vma
2sOatfsz5upbW9DJ0umwnHdf2XVbU8R7aL5NHl32tBjpUnZguCN6376y10g24HlY5TfohLsx6Vc4
8Ho2vu8jsOOgvXTdakKRqgKHJFj4yoqcbP6ami7SaunAR2is+mFlDbEZWR+bgd29zAQ3CsYZprI+
Z7L3jvYKqy6OUJjcKtVsIikp37ZB7Uevmo4Mg/aJUiiWJjVHTyaum1838aLmRp/GUVJy2qmMjZlM
Gxq5/bgXxR7ZoTIPdZ7vByucLvVoWMfVMkhvQjZn6PbPuhqacXcL49zt6XtVPqYFrhDm1hoXaYby
0AXIbJz6roxwQR6LiuG6bfs/YVOKpHAXD2wIQdGyTeDJLppYgNXJ2qbDfOceJY6q2d1mxm84nwHt
hsc8l6NEyFzrXctsjnr0CIdyzevYF1tL9PA/s2fpi7W7d37vd7ZzJtduf8E2GRXTLKyHVW4vOI3S
kF+Ltb7SAiMgKL3XMnT+WTIZwGNZF3u+tHvVx1VtzAlWoRLecWBcr3M8slr/C0HPemiz99Iw+NSU
cQl6KaN2m93DoM7zOAWX2QYydpZ9gaDDDy0rVo8fLX/a7Kw4D41KcQNgni9obxSvZGWA/zcS7tkH
b1BrGfd3gjzv/WgHZJoanztn2H6HnRUXVr09GPempNbrbW+NP3vb2Sk2IjDw6MY2CH6mSuORr2C4
mufe5aSFrORH+7JfNilaOlvu5NZyyRJiqWuPq27WDxqiLAkXyFnZbL/zbH1f/HlJ7bA5FX2v0q5a
DPY7TJXa60oQcO2oYzhbfQSTp+KpexndYgW/6y67cMvjWt81IwtCnb7y7XjpuKbW5sA5OiybN6Ww
Q8hpHeI8qAZJkFWwnI5TvTQPXbwZbv8mdgBgiR9CA6Rnr5wCViTnGRbTKWsDGN77mTewnHU/ogHY
q1MlGGr6FuVMbqsyWtUnwVc6GWu5cTrH5hzm9FVT7SVbWM5xr/s2HWww7dcwm6a3bvi+9sat2Iub
q6o97dGT5f3TFjTiqAz1F8xqSHf2yTEZoNGWlX2otuyrGV1WnkP9XRY9SBGKjwFaZOl3WhcsOJJK
bnw5khGiKH7auE9d/ZqKTzCUIBj8OAubE9ju83UwmnRbfuAoSRyvSWMdrBzxyirFGX3EhQzU3aQd
y3cOKXpaMPzgdfLGV8cqr5X03VhRW1MXdQ1IIEFv9WEojNNYjeFD2AFQYgkXFXn/omcS5mcLpIdJ
AYSlq57DzMCRGbovLn1YQYzqURy5eToYvWQFUdVk1uVt2qO9RjeRgBaToJ6WiCpeq0rS4brWg+0Z
xCUzoi97ladhydeM0O9Y+vbLUuoRBIMt07LYrhYXkNUNV6n2h3x0mhh1tX8RhehhO+rXwRZeEgz7
Z2m327Fo0dLK5lasWjyiMXTbFneY2nzTKtQ3eNQzukqiv71qiGcHNGas9ofdNtx7qVtin4tvM+ir
s1mn02xepDtf8472AUXFnaasFvzNsrv9aZH4jcGpuL9CrgWiZgiJJLMof4eN/yPTUx8ZWUDfYnRX
M6/f+j7/uylfxni32mlloQHOFCoSvljslvQvVFp/2J74dAc+ZLN1KJVyhNVxuk8T0dfqFk5q5z3K
QPEPCwtzsnb2FBtZ/TJlbXkcOUSSeg+S7z7469/OBUSl5bWA5QyY1G7YDmMl3Wj1BgCOIizAaS6L
WLunrC67yAv48qvuVJMrtC3LUYb1odbV79WdLGpU+a2f0IXSr8bcG0vieMtlEMWPEp/iq6wezcWl
7fWqJakttrArz320oVWi3C6tq8aoM5qmRaSIHH6JBp842r+o7MI11g7AcuYhl/Ow7eE2ZrO4bCOP
RYpz7fXf7YH5vW3EmxrVyc8J20ScCR3r6DCVFjIXpcZL3hy8sG9JUvPQeDJCHAvDJynXCWNL8h0E
VmFf5aB59z3nUpkvY8m3CQUNRtTn/rHwputgG8jeeMgkC/SeQA5QfUM5oYiA1QW1x8K0dM+QuepY
eZu8Kqrf4iKmy2blcA7sitln4B4x+W87WliTFhLnedNNuvlz0dZjKMD4i9Y52R5BvosHtOfqFgM2
N//edjr1vIvIuv64aMKeSmU2aOj61Ah261a1Dod2XVLM6GCkcdqNa8d+VJWT4NGI2HN2PryhvhAq
ECH9+rOZppGazXo0Wze79DRvvndw8+PgzW9At+27bYEjo7Kcgnw6T1K9IXY82EHWIG7y3jkBEy72
+1dYrs9+jjeJL+EeTLM4r/615959YDgz3KQ2tX9CJWPSH+iHqvc59QVTog1RZ7m7jJqmedeld+Gn
gCln6RL1JSz0LG/B2Ef0BPhKBs6TYcOvWW55mwLIlkABjtftKcur39W+xECj7rHtWKgqKou9FunQ
y/TJ3vvhudQAn2tIvW+LEOUoc0Y8ggglkzusaX0fFlRV0arCJXnjOqXdiDyZZFkw8q5+sZGY7cU2
nP2tP228Dycr2Lg+zPUyO48L9mQC3cad1PI/5djRg+3oFSB5maUb87dHo2S0RWIaexf3YfkJQKqv
xfhagzuLqfAO844XGIjZKbdcJzUUZdzNWLPcvSrEUOgabAVZQU3wjGfjwzasnG3LHW67UaWbeMjq
/Xmo++K4s8CBlJa5GjmDSvu8uEyFo2Jj377XgR7ThR6NgmvL6bDcpRKl/9nLmW+hWC4a3PvoZINg
qLR1MvXwtLPX3ezNHSM9TDJVZrzm68dS7m91ZyxHYSH3NrYpsgy9HGZqesU0dvQtt0kR15JP2GQP
d5rV76bYQy6y77Td672cdUarvvV3NpJd2khbZA/T/r0I6ndiAkFDPZTXLCyMxxbV3slZEPSJ+vcs
7y2pt87xGmZVzBYY4Jbr75BQ8564Fi8W9HEy0ueErXkyxuWlCf2/91+oq2o9yUX9s9orJjldYF8K
W/8Id9Qhe4m5YSud415TMHqJlIn3Owlw2QmCJrY65x+ktPuxXVcEM/5nZdEigFeTQdoKRHR4bJGe
gSooKMJH8PG4lhoP1MxBWw/16I2xPe5HxyuXn1bVT/f7Juk4qbGZWbep26xobtwtksPMKWimGmTL
eSg7fo4AIqOtE8OE+Ny3qT+wzo/sKTN/lOvqR8PA/JWv7dnZeiZVtpYPi83bUvb5Qx1M9UFb7res
ROG6k9UVT659BV3vUITamNBV4iBpm+kvp8c+b2BaMj+j4l/kWl3dwHvLR1JFd+9xmyEHsmpQcNrq
XCAuPaH94Idr7P7QuaaVDEZwpHH2UVHWX6V1rG22yubVPbBAjbx2X9dj0J50EKpIhsqPWKowDqZv
nTAxNo9ONX/zMMGtwfhPPVrFuMwV5kYt3AR9ORcEqauFOV03S5FjM4hLJSo4cxrQqBjv8RNwUWto
14dxmd/EuvXYjmXzwREb3wmbAd0wVsdpWd7RYJ1yBrh9arkithHc1krgNi3jj2y94TzY+Y+6bMeX
jJ9OLISOgSLHmKdB5QXhp52ZdkLKGkXAaqbLlBGr3sJPLkgtDrP92Ek/v3F8X1ohbeZ4z0vEFh46
3dqnXsEgwy38yUKwSGbxMB49b3ignUUKUbEgoR0ZIx6BnQkZNmYvyA/Z7iYzUusBRuZP5b+6S/Nr
nmv7KPIWJt94UXyDCbLPPWZ42Qi5N2wvOJU1k60/1XEYLF2ah41L2cxQjjTn0kFDNvrnJlv6R9Us
GIxnRnHMHXJsefpD6HUz41j9ShGr095b0i3vz97eXwofW8C1+jnalka0E1DKhg1mHmiXTFHTI6x0
/sHKEiIZH6rO94gfgjXpFCKyXtgvltuxgrD8sCG93xWaKT9UD84GhXpvpIHevXd1lwfs43kN1c1d
WBvE4s4+wVc00TiZOs1MuBftUOG84YM548us+/48+ChlTft71kJCl80qkaCQYaMUTHSByoAiQkfg
9jOq8N3Dr73bTjpHPriayIoZIG+6h4mCuzMuDgleAKDhW2uMTdwPZ+Y6i0fSXwieEYSp1NoCQFMg
oXbqDjZ+YN9Mqa/aEc+90aa1D7i72d8c9DORNa3Woz/TGd4XduiqxhbR44x46S7x0YF8HlEex3bN
u0T6DkMBN9OM7DKv9K9ZjtylDgoudL6RAdWWOYb7XPWDfV5tAQqQOVxU7fRmtup9FH9kUQBf5Ktx
6OpPGeR33GI49hJPyzAcL6W5AmPlrDWu+W/LlLesK2TKpPC7CXqOj6HO3rTKIwzRAMRUN3EnwWp2
SdnsRpMdDBtVuLS4ChrP/lAk2EUZknivcwR3ya+u2KHS2DRAvYfgdt63ApU2PhtdQob3kGBRsh6w
Qr2O+3flsFBiZMUIFP2o56A5sOnxaJE3eFBt8E+lVXEMbMbofUcGU9hhnczGePU01BcE/Jw43Zex
tS0DX18mAsAQNHe3E1HjIrnVLlvua/a0OU5/ghoS4/SDbsk+cQdmcImI6ynPzjgtcWbh1cdLyaxe
pgXhl7Gy9m+2uu8bOStUmbb7uCuXP4BYIq0Ltmas+r4vMH7Cf5uo+T/rvfZedNucg2XXlBKgXaXk
793IkJMYxYdYX8zCtc+A36zFUGwpKVdOWP8EePqDUNSftm0/lcHwUTaDfJNeyKY779hxkpCi1nuu
WcHKSsakLDjYfeHGZRmOB12hHw83WI9s0usDg0PB2FqW3oOfmUEcNs1wXMtuSQSFOxPNeQBlSLq8
OklE4queONXSb1MBTpnMe1gQmGW0h5BhCFS95UD286PR0JBZ5oYWLRjIg8qc8jg4q2K+8fMYvBMA
dplsXngComqPT7fVIMg70ne2RtbjdIc4wn1uDvnmiIT5hFNV2wj7XH3XcaMDXv3JTxiF8acRv73a
9VKjLQFWCkiyIWT/yhLmfG6N9qGUIOfSdZkVB8EwusoE2QJA2LB/ZaNjMVROcLShebTm+smt5QAp
aI4Pu77gY7ZTSdn12bK0Kaajm93fj2C0Ik+3/WmHEm8Mm63Olb2l1lI4n24d0qTfdqFI91UlaICY
qlhUjYrdHjjZse5JjR30hEQnpTBfWp3u6lSQuEum4ZmG49Iw3BdhJYG9xvCs9XaA1+RtWpc6FX31
NzDQIy5KyJvYh+zqclR16T/No/8+2H6fDt5QHlR+n+wmDk5VVT+ynN0oby3fqCn8F9T7szJ6lm6c
Jl0JYj9Lj73RXsT2pIar82QBMMX3xR/d9M1pvGNKbvcWsOOMIqH5EhxSEdR10mJ5F61P22axMG6w
F3DPUW+sKrHL8tk3tWCeCX9NRv0YhgXJrbaALVE/LG98XmtW0nOfjYHc7P+4JUslVea/ZcZw2j1Z
paY2HaJHwjpdM4M1jZyq7gbIczdTfJlUb61BCraB8uKaDZ+YsUog/bx58L9cQXDr7K1xDQVzpB3v
djd7oIzt+GZcMheRYb0N910LhLymeQsHqFiGOEw/7e4ALDle+rC4SItRHZkoYuNQAqsr3USDWD+c
oGaXaABXLTpU7PO2WqdaGMnatuGlNb5MA9lqvsBF+3JpX7VFqVYD7bwk42EOl2eFpe6p3dijR3HU
QLp+M/fzWPsvDZmlSSa9uDL0ucr4iu2wS8sVlRy7MLD9SB1Pc6UNStdCr7h22y1f4APbcDVZVTQh
89WWDqYyKMDDcLWM6gCxSr2a5o4usS1OYdYeCtmcgETmG6GiwYnMyz955cXopSBVnfUrJxk8aneN
NNdBLe4RH3lPJZeR6eftQXbTIw4VAlJsWR5GUWMgXsPaWAurXMFgPtjW+kAD/j0fy+e+R3VrglLF
80BkofAL4GPVPQ9l8+DOAaoAj33xxfaPdvfWVOaWbJ5xJaDmyBIXPdSKrGEdw+LGjEaHmg8CwN71
Y2V2J4rUEP/Xsu7/X2r+v5gbYcj2v201P5b5P/9zq/n+J/611uz+h+f7rDV7puehcbq7WP8fYyOb
X4BJCkO8hizX+q/o0X+tNVvOfwS4Hjn3xDkPRPjuPM3EfPc1cv+DJWgby1aC7/j/Oq77/7LW/D/c
30i3DjkulvBCNq5DnvK/7zRns+h10FeoJ0UiSnchaAVtp7nOkS4HxOy29/FvH82/fJX+3Ufpf7ht
/esvDFwXozuSjby749e/GVQONiqDAcDO381LaVFg2OTD3xAob0//978J2e9/X9i2QxaWcT7wAyJd
+Kvua+P//nehQnHaRlFAM7XK9eihq5oi1nx85IZOUE5PRS/Kf+Cx2+4WlhKxZqMLFuFE3tnlharn
s4DXBDqMidsOPgjG9tonN7BXwaymcofOcmFIRnad5541HIChNf21WZEZZlteM374m1uJ2Gjs0XsQ
u9FacUsCfRW1dag8IIL2njW7sAoq7B2SuTP53W1OnlujlSoOk9V7RZpldhYms2LKPPvhlj1uBfrh
LBqW4S6CLir4/x9sR2OwQksWfJiY/ZaPW03CV6yckdZuk3WTrL73buZBdSxwhP/pOE5ZHEMf+TUf
iTGyHjlCs7MPVLl6BdwvJwWM5GPdm1823VX1m7NXHmNev2s7dbKAkVJhWLFd2Capm1OdtU7DLhNe
0TUrgQ3epNyko2TbZW1ZM2vptdRh2tiJBw8cOtOhQndb9lHlM/SMvbpeFYedb8sfQplF+V7s7E2c
5ey24hB2mikSpldbD9Voo2AwarcMHo26nL/lzj7/EU2DwNHMF5v51c7ap7JeGxBIYSt600r31pGl
lP5b68mJxWNUSgRHWogf3E3e1fQDsyd0Ue+9unUwVId1zNvfWRZ0qPzXDqSJhNu7uYWNp/2pdHp2
aHeT9UeIX4vxhuatra6OXhBXdhOIAg4ke0jm9DbhPS83MdOpTpp8lbkqWvHoWDNo/Q5wOh31Cojz
PugAwAnAgnk8HnO/Vec6pOI9ZFWXe78G4dCBLFOwrmlutu3LGthh8TNzdGEmm5UHP234HQaF3vLL
c7F09nDV81b7z7ndd34yyYBJqd6kuX7WuhjN977ZLJ32Ew3Pc162QXYapJzJTZucHL7ZUxo3SJKy
6M7mvQp8JGWszFAnWcqv0FmB/cf1YLdNolw0fZE55Q0pE76rvsINxwNaKuTprIYRMvu2hOOG3LEP
3O7m7W74xjMJJ7Jqoa0oG0MTacjat+W5Ni12U4J2hiUzZBXqywyHD6AN9uIevNbRN7uBIH1Ss1mA
DnTztMbo4Rac/p0cVISBxa/mFLlZaP5VSG0rki/G/FUF1V1a7XIjIBMoVjYhzrXdzn5USGuxnk3+
td/XFxb2sPyRrRqtRffgLn5QxE5XwQ4E4diU99/OjjOcfZafRZttlOAwyHEIdexqPuTBXP3oeevU
i5cj7kKWqJpsjNnELHPwEn49RT2jxgd78lVfHpcaih8Oe0AD5CIOWprlc7cxv/L9keYszw33Mw91
VR363hz+0kMznzC9D1+q7+Ys9TG8lCwGNCDQd8bESstinq8izE3okkxuPHclzbe2leJjbzqa8ZIH
+JjNMZsi4WgkPzBSWH7mYCtPw1y1f/25Xs1LtYsNlUlgQtfIfITsb7y1YCeo6A2QtbGcXyyndzmn
AWQpJDLuU4ilhiSvbOtz2Yc5i9Z5mYOkZIEmfwgG32V+EQrTGb8H803C/6TuTLbbRtKt+0Sohb6Z
EgTBnlQva4IlWTL6vsfT342sW1UyrSXe/Gv0T9NpBxEIRPPFOfvUghgvE64v4g/VUMr8lTugfoy5
SwjxkrGCDNVNV2Sl8lp7Aj6ytUVOBnUdGZk9vyShSty++Ak12nYZGYpgDHZAUV0quMVvx0ZcVm1P
TVBPplB9aWbRBQVdS0imhd6I/AJusqYO+XuLUtwjZTWrKNPYXFBiHwimuvNeWlWtFfbbmaWu8zY3
Da6krQSlOQWwxCozNpBaJ34MeSMFp07NYlXbTlOBHpa7S2/8pchFlNpUIVA61xr3gKsJIfPEAELR
Ym0Ci1GnOSlzI4bySczEZDVGLIj1QqispCKnThN89A+D1+K4WaSDr6jv7cDssfXjjjBA5CKmaVet
3gxuVpfcnXn0LdvKcZjm2qGApKKEZZSw359yBUuIHkqPtYidF6Wq2na/zC7KODlqHJQ4ZshlabCJ
18TnWsl8yTX0KVIX3Abo0bOqBH3rqn5UGI7cczO3LiJTFdn6IvdTTo0WytIuEbRCPwdeVPSbasrb
aUmJaVQ49XQUVziEKdU+SwyxWkn1LBqyIu4CbUHUA+spmrJYX4xT0gWQCcSwXVEwxFzriyaijDid
JkjLxlDVyr2XJXlAEY3j5U72GDuc2omi9JdqBoPAxtgDF7pFXaKuW7lVfyoGlv3XfrCGZuUZxpit
pGyKKU5QKX9KuDLhTEopPrnXkzwKQkp4xpSd+qjp/V3dR4YHFL7GJIuUWCy2eEQJnIyziKpiK+nB
fsQuL7M/MktuvKiGJdyZV0LggGpBCdXiIvOfFYAwzNuWAGIXg1yB/h1h+zq1qBEt6qpMUxSJhVy7
cltQqDEEGYiFX3ASc1JDLKgFiVaZcqbTjQRTRsl3zw1mchQHKUo0O0K7X08YwQzS0RHrJdVAQbYb
x2ZYd2VqIZYs8Nei8GpqFSmTJI0p07YBidzW00LpXblJx+yJFxpSYR4HI8EBiNxAKD7Kqhytwo49
rNpEUSQN68g/Txfwjr4mbIL3+YzXmXdrChs1WRYN2dDFSzgwvv0o1/iuqoEDtdx7P0J5uLIlvIwO
IrXNmhNjNNkg5hiW0AXCJx5UY9Az347g17INKV2Et4Sco1yU1//Lkv5bp6X/G9/p/zfYK7EYn7bi
M0z2N9rrIZ9e07ewbD9+Az3Nf+mfRyJV/IcJToajjfTXztz8N+lJEf8hS/yBKOmSofK58if/Yr1K
4j9UQzQBQEGBxfGl/OdMRAH+H6ZuIieWLIX3q6ra3zkU/X5G4djFbk0mdlhWCeQ2rUvSq8RNA5Oh
ICw0b1onSCvqWnLh9dhRo64/9cwXx6HfB/2fTfFMn48olCkFbRRoKqJKtED9yjXyMF1Llvz9IPTP
VogoMshi0hTi6S5A9V7QEipSGAISn/FOT5r3FokWyHXOd8ONMPYbNRLu9Lb50XExmuRzFMSIS1KN
j7HQrJESrIpWOUByA+31b/rX//HpFVFjPPHJy6p6cUDzar0QsNIJCzOh2tLIp1jv3e+buGBW/+vZ
/92GNid8fTpw1jg1JSrIuMyXyLuXyTIiw6te4XdY+SvlbyUC/NnYRUer7Fs16mYCdi9gOHVZHVhG
nq880e+ZZP9qhO0Un4PEy7zotRyv7mA1PNEA3qWyWtsPjIWQbGvOcKgol7lqcnHmJsL79w1/NVYV
8d/tyhc9afnJiOWadmVFeMDUfk719MpInU///0Gs/fFof8VbfHpZJAEK0jjShIF/LcsqJ67TdTEY
q++fRLrWzmWqgowroeGSbhE/QtJCsrcIYwctOjYALpGWc4QVdVo1PLFFvtL0/EX/8YiSphrci5qG
pl0uQWATozIxeXtgGRfDEoWO/VewOQ6DIztS/IbxRiK0olMpgGKVvrYGfvnsn37A/Jo/93GPZEkM
+AH9TbbX3WFfnLwlR66TeO5XxhbQ0dVYhYuktv99r5/anH/TpzabrmoETKNUZgmrHI/edo7tC+6y
U2o3iwFm06K6DRyOVfjgrqb6fjluPzU+T/efGu+luoiDmMZFt1m2j6qtf9SQNFaCzYXQBkYsFtVr
nXytzXlG/tRmkk2aH1vMuHMqIjhwp7QxLLiVY7mkdLn+6dpTXiS//NnFFysJ6rW0RkgvLIJN+ph0
+EROKOtv0OPbHax+jxTjDi+MLTawGGzFqWxhaSyvDO4vpybF0qhz6nysl+XERqBaboY6g3uUniRJ
4Oqx20yq0cNum1ZGZeTohK0n9sDLQdMP37f+ZZ9rrHGyQq1PFy8m3zjjJccFPJHAT9eZX9rGcC2P
4FoTl/NGoHllFNCElHJRDZkD58X3D/HVUq1yA0/ciWYR/XLxpShNNKRJh1lj8l6NhmSbZq+bN2a7
njz/ylT01USgmXMZVlcoS5sX60gnyU3XZjSlYSSKmrumC7nNuLIiSvN8djnffWrFulg1UmHCpJjQ
iuomeCqdaW3ZyS9uNJbBNl1dj7a82OP/80P43ODFMOBeXoi8mAaRai71R1J/bX9vuMhK3q7Fxfy1
1H73cBfjYczqrhZC2gL8oY9O7UCfeixf0JmuwG+scOqA9swItVqMS1KA/2YY+5/PermYiLgvrIr2
JeVj4todz3PLPvL7IfnVONHF+faC0AOiSC7msiJHximaDZO3cA79X2WzbfxrY/GrD+tzGxezlxlm
E0nHrYAqJwbs86Chnv7+Kb76sD63cDHajQaViKHTAsVALph3HpAmNFAGUkZRc79v68unkYiy4JjC
JY5y0WN6YVRB1NSMebJ89IcOXsn3DXx1QuGE9O8GLroriJROULCnLIRCfMhNLFVSU+wom1CpCh6+
b+vLxftzYxc916FOjf2CxvSHYh+F+Cvg2ixEZ15UfJe78+AxJZt5Y66yg3L2n75v/kpfXoanTX4b
mAj5+cTKmwzdWhb8lw1czBf6BJmxmRuIpBpVwYMeFlfe1rVHkH/fDHhjiba1pYXZ78yE7vv5lRa+
nGU/vSP1YiLI9UKuBo0mkk24ZkP5Epy8vfGS7xUHmqRmSz++fyvzALuc+D63Nz/yp/1NaQR5St1K
ACNCNmA6uiT4LbHuLrqaa3aAkjJz3/dNfrlp1ykPGGQKzzDmi6VRKkeUSSZtditzq9vF3fRW4Pu8
r5zJSZdZ7yS2sNeP37cqzy/njyf91OrF7hGZQ0bICa1Gm9GZc5k1wl9XBIENKOZXmYAnfdGuBqdc
yTtcQvFSNG/gOeIIABx15bfMQ/G733Ixr2h6DfxmHkjzrtJ8bD8Qa5pbNpfgZxGSLuONYHe2vOJo
6xN+rAP9WV7baH655s1LAfURS51vp39/9Znqy5U1ASIEzeKvWxczEkSSdKHfc00j0hmYxW3cfY61
0eMFSJccVUZvf98VX65Jn37Exfijyl7Bg+RHRFA8quG9V/SZ2Xqlw6+1cjHiqFoEZirNrVBJFVDT
djWp8NeuxL+cHogUwmBOYiMenN87NA7FWh07WhHYJ5j6m1hfmeG+foz/NDAP8U8fqyf4fiRKDBsJ
oOYgribOm5O6/f6NzGPvz7H5n0YuhgV531NexjRiVj8j5UEFyCUl+2g8lOh+vm/qWoddvHz8WH2Q
zk21+bAZ2nZhtNc2+te67OLNC2rdh73GO+n7hyh/btHrJNqV0SVd67KLqaWXil4cIp6DEKn0qCMO
BXLidGuuOObtsdM/lXfyKnGub5Kv9eDFRBKpitrU85CDHQTY2Cf14cq8+VUHguyfS7kI1+S/nv3T
mEs0KdGBx7Fsw7oqBR15GlQdvEzfD4U5LuCPYfe5nYudUNkN4ejPC1Fvz7mUzAJvYN9tiEX3+qpy
E1f9Lx/sYjfkt22iRh4N6hVi1FRZmQoMVRxpVx7sSgdeVts6aKNigzRi4b+2drcUH7VkBbyNPRe+
nPJQ3vt2fLVQ89WI/NSbl/W3VoJM6s8zRS3nR+46HUMHAVSLeCLJx2tq5/uHvPLy/lp7Pw2SqAgr
8l1oLsS03o/HxroWBil9VZEga1L5qySgAOf6fe4zg0Hrudadl2/PzVbYjFwE6C7Q6Ctf85fP8qmh
i4+Zy0joCxUNdb64QlEL5ODacvTF27FM6vcYPAyJ4srFV5sEYEi0ETJR7j93OhEU8l0FuI+rPYxd
v75/NV8Mv9/auviuNL1VCauZ20qf5OxVLe4NcMfftyHNfXKxZvzWyMW3RIEbCWNJI8iKVkDaVnNg
cXIaFkB4GYILLuocn2D775v9/tEU8aIioaOW7Uhs8FBYxIvGRKbMstj13d8fEJ8ejuuX30eeNJUT
mh2aGeSzEUMVU6808H3vcbf5ewO+7HspPjBvEQ6GbSWJYwiao0Ntj33Z/e+67GJxN9EScEtMU1V1
I4LUGGdk6rXt7VcHTXIf55CVuRz1xw0w9xZpWWSZtzAPvYMwYIWsuHfgBfku5KpX5Ow2OFtuBsZ1
8iL8rYz6v0opvzU+f9+f5iLJFwBModFGx/OY+ncS5DVDOnkKoopDC4Xv/6FDdYk8SXJrTPlyz9eB
YtDzIIXfLEt2jpG0C55xi3zfyNff16dWLkZIp0GLw5WPAnIfkIcdLJszewxvOVf6iY+RJnt6rLbl
3fVTwl/L0x+ftsFFuyHNQtW/DqyfutM3PTWypMhDZbBIYGK5pUOaTVEdpGXspK7iAnNQKP73YK1e
B85v4dVqtGyghf19glEtk9xQJCXEg2qawbXwby9VCyOEK0aPrwKfSfYK1EOwFj5EsR67Ze0xhyrA
li1nNEukTICo+yBbRaQWeC4pJSipqySg4lF0GfRPzatBBMhqiouU0IoCPZTUeLVbyZpCHHcLN3mb
COhl7kVZ8p6FNK85B+MiTO8FPh7FacZQFZ1cqvsMkIwR1XKFqbP19HIdIGANQZGYRQclodO1SH7l
YhzCsYi6Ubu1pjEFEFai88LbpknFmP/01ECu2YYItVvrfd87BMbgwKrgf1rnoTDCvlhYMGECjKk6
PrhCbgzDMeoUzhmnWg7p7J3GreBlluL2mgmsSkLyY/fDcINI6RmqAIC+XDtJCgT2UfKslZAl5t7K
elCoafzeBXrjgMMQZ1PauBIaStT9pGPGHLrnJjHKhV8JT/g0llKZY1CR5Y9Y60gfyB4QxbgcMDcc
is7VrMQlGWWhYdEyTGNJTo8bm+ODUuW7sQ2WKVA9zzNuRAE3lBLvcL6heI8B8z5V1kPYRRw/pX0a
N7aPUdNAtKbH0FiLfIHHxZXTGOfJsADiUGt3cfSml8KN1EIliVDNJstRk5a9DvdECzvApWAFQt7c
AifgrpLvM9zBqd5s+hBtY506YVtuUJSOGTF7bJOC0S5ia428yQck0km4HoZXz7oprVsTERHgQEt4
lMByVzXWSexYKwiRfBMbSd5Zhq2Ui4Zvsrwhabzsf3YTFq4ep/FmMu6b5kWVYc0MRC8t1eqQpWCH
38IEOlBvx+OvBqC+V0jLEZqmgJaU8OVkGu2xw4wlxRtAU0n1UMHWRCO36GPqAiI2M+kREI3tGw8w
ynR5H+I3r9V9b76q4XmqG3vStt6wmyZXiDaSscf1yi0koH3yyNU1xtnFmNbrqZ+w4t6SJosJ9oeo
wc1LRGScW+zWMbrlyMRofCj0DMT/qWmLFS7tRaSVCGHRy+6gRmmUBhKiSDCUC+Ip7xH61j867zYC
sD6IxIl47W7w8Kq3rlg2tt49e8MvveBMaZc5isZyTYJUam7anAqInPM/gHbct8Zb2h4EHLdKgCxT
WQ31GwQWB9SPMw5H3ctwORqLMdzJMqWbM459Mih+QifiOseTDpn0ZtSAMoEcAQl0fRabZDuyP22I
AKo3QnSqh5UgQ7vnT+Rzle5z7zZE3hedx+6lS39FqlvLqymSlkTL9NGLPz3r3d0wvksV3sRy0XuP
ZhUtzAKGfP2qqbjx5kvoacKzfm9QPKmSg0HWTKQ/SPkm7zY1HxGaXZK0YFR5xSKYoBuizUj9dVRV
qH1DBJrUV3DoiAahSjeKEi/5rAlcojTWZcvJADOJMng/hm6Y2RZkB/hxiBzr7G3wyCJcko0EUNZA
OHnnNz96ZdkzEWnBijCesj8a9UtWfYjaFiSZjR0/jQAvxWdRPmJ8lpDm0fMeMZtBZ0+Fa8gPgxUy
OrdNuctGrGwedjDio3BAm0yD2hm/kq3HxGV0t70Adk7HQq0AoQ1f5eym7Y6V+pQ0q7quVyEbQK07
lN1C9Tw3lZfeKEN/WvfhKU9OifweTacGgLWxCOmUJiCjCnedsOKDkb37Sfw1iHMO5JvBdrx+6+uD
EDwI1b087NNo1YtrRdsXAUoX1xQJAwXaUa7l4BCGrtDsg/x+ptpSsIFPuZ832ChwiYl4GTIck9AO
XKNeGfkqytwGHFcT3rM3InxdTyB7QfXRb4JGua0k/PmNmzJvt+vGP+ILsC0JqAyWTE9VFlZ9JLAg
VJ/08pZpJcGI31Vu2bwhTsYv/Iac5KPQHYOLnck8kouJmBoHLFNJWlggll6gsoGsI2FjQACSnsko
cAuuoar6LdHfNdDd6QTTJkpdrVh3FlgX+UUZM1sRHwB0LSQImD42ZixuSDEPRiUDsn0Ug5vAu+sJ
MotrgwzPQwH4pvcOo665GfR5BZ1sWhX8otwuAdCMEd56i0kzTjFfp06m72fvJFNeGBORhCnVZNNW
lxsAPTCLZ+7RUbCchD1rElB8SKbTpEG3F48QZe9SpWVPrsTnzHuUIJajB16m9FeP6W3SZZtClqNK
8Lb0Zy5AQBn1W2HEzsobMiKjsg2igPrpUWGRVJuEhA/vOAxE0qSlHQ/PyEFtn+myY0ZTlY05PFUT
04GcPE7CbTQ8ZZYJ4jZ0dOMoe6+qkmBNkZ8t/732NlHZPBn5bkj8G41Yvyo4iKMHS/WMxhyfFoWH
5EdgimCflfbJjCoPkDkgDBUPfcykPpDmgZI3WAjElUCeUdRHpdc41YPl2JmC3GQEgMe3rXDXp+k2
LMUbPZ9ttt3PtukOuSzbddMsAkANKIezcqvHUGQm6Y4cliMY/FPVlQ9CI6/MrlyXjf8iKP57AxkM
Fh5I8KlMWrLgQITVEmYFoWeRTYojsYo7/iLexK56VfrJDXr/pAfZNvLwnpcqM/2QbykBdESJmH0D
zCg7p/m80o2T72T5xNQ8RPuynMASWjvVqt/71nc1sO9thBmhzh14Lq+g6tgYEOUyKE+TXGwlJdp3
wrZTMrecTmiG49R7kBr6xUjW3oi9LgCQoQ7+e0y2SKTjngYFsq1I3w2PDYFoHuQbcTZLvNYZbonw
RyY/NIUTC6ukTOEhLlpzjbwHl+Y2N0i3qmq7MpwMoUf7gdB1UaRvzHqWdp6Up+xDCDamGnB5+iFL
e09/hPtggBMyeOzHoYVDArNId+ocPNDrBL2U3FO8C2Nrkr4CzeBGfTbqaBElvT1qt4J5x4JXwJFU
tnn/UN8IwHaLOyk8xaMr/8xeerDNwiqEHxZoDywsU+pa+i4wVtbopoC3Hsd0aTLvUNqcOWPnZCJx
jK6nCzXby24l7Ryoy/gOg4QXv2QGWIlFgBCMlBrzRC5VrtvxWnUB8YDgquQlw69rVzKSlyJH2OTx
bUJ42Ook97gxQulnHDMGQDcTTbytmXd+efCodj+CWExEZ2IOJduDEzIc/TTfGrozKUSV5QuWcCqW
1aJQYeVYeIqdTL4lu2HSObIFWKaw/0LIkm489X12DUBzhUPMLoSfeidL2xHdLTyASFtyrsCXgfrx
Ax5UDz5f+hEUN5nxmle70i9AGf8oqgdcSRBF3grGuXerppuodiLBdID2uAJr3ARKbEbEaMyJct+A
MtBWQrg2uWsrsC1n/FL+a0NPSvJDpK6MCI0IWOPKEQ/MIAXsBO/Db1/BDLbjPi6pVnK1Or5GpLpJ
rW3Ud3IDKus8pFg9jFU43snTC1kzPez/GoKnaGfGRx6EdqJndssdop6OzEnYgUh7LCO+ZVjIhh84
OgEgArmThsRmCsy/YWvtjaxu5yQzAZIMCPAlm2G2fnXkDpKtSYArF9YOmnx/0F+6ugBI75b5qoXo
lTv9o06Y3rQ0FQykEqYy+FPwBeevZ5GbLGsc15t2zodJSRaUFzKI1JibGlW9NysWAKIuY0DadQA5
Trs1U5HZXWVCZW/WrrL2TWSnzJIaED2Tsrshg0xXtI1ouL5wCAinKU9+t1IrV5WcyNoNkzs8YeCQ
gmNBpXLak3pFbjCPgmECtBbejW5Y8hJU05U7xQ7McyO8m9GW82kM/mtcBK6+U6u1TuZjT3omeAxO
RUtQ94CKolvlJbhTkzNkGkO0A2NpFY+msS7fxelnB4wSyrtic+IMSAztV8kDW044ZOgxAfXUHXQU
p6RUApR4YFY7Tyl7qgOaO8NfsIfMhxsj/QVsrghu+uKUWuv4xPvw+Br6fJkJj1iSOxRkJDzh6eKC
LeHmCWf60mvpWTvAgctWi5Q4vnlbFRwB3pzyKApHcBzgA4TsuWGpKGT8gHyKrvQioTSERn6X//IC
7uxwyKvTsf1B6g0cS89bj9Oq03f6vtNuGdQzuTtb+8lC/gXkCUzAHOb53B/jB0/6sHC0GI4ZO6oJ
Lu7U1MSlb1Ava/sMQxAgYPk+gVESLIKncCbaOdgl9HwlEHweurjpe1SH+nOQvmps5HXvmFuO2ToR
Uv9lesM4DIt91btlssa10BgHVdrJyqaz9v1I8PkyyZxIhMe7oU4SiWc+lL68HVR8WZC/luGvoHk2
mbAAsxou3c56g1zmgLVRpfPEezi+eL/79Jj5Z0CT/W3Wc9g6ej/k5iVjynkBfBTcJfXRg6BXbKuc
pXQxWj9U1W1lqATbKXHwHq4CksiS6SjujD137hyjalYd8o8CdZUk95IAwQJfCMz4VVncl41bQ+DQ
pgOzY/Wu9Lv81ogPWNzDJ+zefr4lRnzKz90Nfk0124UsEPFOxGzfwojYlrsU+jAr2z1OQClwMXlU
4qr2N1W2JkTCP9Qf468230jCpmNer5yxvgflVaYHUn9ibVsPezW+C+Q7BfwpVu7wg39c3pYqU7Yd
KMvItbhaIPuEL55KpYrjcg2TmIWWS2ZtOqneWhTP0tHL9yLhRxsze4Y0BjjUlI/EEdb7eVHzR7uO
76NOXeSVDsLgVS/dhHWQetME/VXBsFX/IrSIj+w0WafE2Ne/ZqFPCi0ftgr2ScEh5bQHm0DU6iiA
yNphm9MpVFCE69cxY4wQZDL4WiCGdkcoU5mtJYLuJNWeDGfig8CYtkCy7FpCtEhfQUSAo/R7MqsO
AUyqImpZvEAPvMjDFlCcP9mkHWYckzncvEfFRpwjYnayuvQeicfNq0Vy7sR9oz5gLmvYrcE6xj0v
3MvsyoE6xQ+m8NEGm6n/lTcPbfsTnAHzrPRSw3jVxlNVuBkfktnApb4Ny9VYnBM4StqLIC7r7rUT
j4n6oVarymds2tODz2yah8tG4x6GqMS3rIExygyzEhtMSe8l/xYoKjxLfewMt/VHEu1rcvW2/SMe
YP/IBNs0JyW5NZOt0J6UVHFzXLVFnXL0XxveWgkj2/eeWsgN5W1THQLmg5G4JczE4yMYPq3/COuH
uP3RBUQITXYe7ZL0oAg/Sn0Z1feh/xQRwJm8QOGW85Eb5HupA9ZwZzCD5sSzmO/1oejfB2JH01u1
WXr+toHc1bMHaC2QjiwhpdtSQRFqzGVES4pniw+jXgzmh9WDODyW+D6TtXoHHrfT8NA6KgOYHF7N
B8n1s065ayufsrHCQVMxxbTmT115nIAdpBP0chCeqxAup75kCEvWW2GQPXSqxH3uiBoHamcg2il/
hFioxUc5fVBYjKW72X5a/dA5BY35Oq53IgKnlJQnA7XRTp+ASpxIQ1QGErZvou7RhDCtUtwY5X3d
35HpCVcHdzTEKxIIYamN8P38ZsEWmLc5B5vlUNUWivChcSepV7u42FmTg/Fb1cE8PnbHyOQMdUr1
eVK9MTmmjlQNwmJTgZsnVNSPAQgerGcgSelrGh89rOXrJr9Nmd7piNRf4SL2uFJYd+3NxAE3PngE
v4H+1Lh58gObtXamuYbLliOHw6E7ZpUnpYlEXifNNlK1nO5AOoZvYCm0vZc6eJUIE85KGxAVJ2Yl
WhOLh7Ouspj5WePEpZw5U78r/J9lDadU3EXNvAJoBdNfvWk6V3mv+AdLO0pP3C85IM4zfy11J0Qq
ge/G3V7XgEYiEIbMuQSVwUFUO6rJvoW6SDAFvSfczzvu9KXVP4gVarFIl8fsta+3eX2fsH3rh3NH
bcpahiRGG0dTA9kO9H0hUiYbWK0UqnHguyU3b9YGARUgnMLX0r+vk0M6nClH5QAaiV4RheeRYONA
frLGM5iYVZ5HlJkwheqbvHJYz5E2Q0xW9Z3QPAfxrRat5spViG2MAw1Avo2GKM3M3pLhrLKCzQVT
9T3yPTsjwjQtEedADJFdvheZeMzwvR8dXPVKQ9i1Q1hco7HQ/YRKSjZinC6Z2bOX4XGaqJctamsV
ayuKV+o6eCqRrNMSW+RA3QrCU9Ivw25Nz4mDawGZIlZrVc3cxNL29WUeE9e9lK0btTgJZzZCFdJQ
qGUciyBJZZuCctFdKrNX6tYlZT1hE8tQs8ncIL11YSj3bbb0X0ZT3ujNoaUUqhSPWPhNDvDWXqVY
mUi7dPA2XfVQb4mng4i9MXdEj0Q1jni6+cWX7kxlJED0ROYrDGJA4cJBCSr2zUetpJ7aOhpRoJWt
1LejBdn9TNR5RAZhG2loFFjh/G1c38114Fn4tai0pV4RaOMWc2gPWLJsfibAhBR82BBpZJkC14Ge
vMb8Gv7sWlJnkoUn39Sg9PRV6m0UhhbscQi90zbRbrL4TPELcSF7Xkp12g6oj9Q6qbqpwyVwwpbM
MGOTR/fdq3omKERPV8QmQ7ubgk2d7HIqrzanfZ3tbLiGo5YblCwXOkEkFoooW9GQc9hkk7TU9Mv4
CAm8ko9T9kwR1OreJ9G1ysdetWVhCTdcD+fvkgcKS2fQj2G9HIEO4jKVHntOVRTrRhiV6btAxLCB
jwQj/7RLq4MgK840IcSlzmZ4JrwtgrHYe40/NIp4VOeZZn413Us0rYPyTJhGzWfn/UJ8GGpO86Fl
+PvfBTbUqmNm7ny8DY49G777mH0azGGg022qOmT+kTzeQ0xeYJ2FXnMvUQIz2x0HKgkIVIh5Rl73
TwyfoVi1ZbaHtuREz12+bn1O5sxkHPsOpNFZpdu/VCAbIQ2z9byVYmc6ReZPwbsPxZaQn2gR/8rF
hfITwBZzUxu7CSZvkrKrQ1fshH45xI9p7YidC1ddvVOhAwTgnJfcDvgVjLqV0W9SEa2JHdygBBHJ
QefW2lqBMSsrcJcHxXB6+TRqLv7t0ectrDiEwmIqtXd9uB2ln4Qc2ymm45jQoojZNwhAdjWxPVHR
ncg56eJsGVHeLKITOC9OGxw1/EdIvQzfFMJ0QLVLyu7Jj1grBZtHeQTaYcxe7MbJ1OgoRcObWjVL
vx3OPf/dFKd0WZIO7M9XPhVwl7Vaa1srNt64wyF2vKFvtb71XC3uHkIzwg9tiPpKy4n+7bBBi0uR
RN7AjuNJ2hCdlLojNufb3E84FXRiQSlXE0l9X0SZmJ7CUQCj0UT8LYvrk6zliJIIqrit4HIcJi3y
yYcFe2qrsTriVR3DrN4oYt1RFYo8yIFaFJOCmm+AfVKq9+/w+ZnHOOnWsp+em6bo3FzS5R1oEgaj
omlM6MK9NueBE6wVqSQnNuQ6ajmBakm5irE2S5Z1rDSyFNTcfMB0vzC6YDukZC8Y8iZJMWMrLAcy
1fw6ZVxWsUicWobYj9J87evrJO7kVRpH96kUN3sYgSfMmz9aRX2AOrXNFG9T5dYNKV6xHU/se8lD
D3RzF4rGR6PMu4m40lZpMGRLyUB81yjCz9bvfkHCYrryQ0r0lriF1cafe026HobqZ2tVySqFb1BV
ln8y6rZ+MgBRPaulnu2lgBNl32XmCktZdFunLERV5HHq6kd9HfE/PgQCo0IP+/6kNIUQLKFLtvdm
qErzOsH14TIdxZycyjpPop95L4T+vven3tim4O3VR9wUeXc7DBLvSaJuz8Qke/zaMellEl/idvDc
wSI5dpcLYiE9IDFLABgnalnl5xg8BnCrPh59bCtm98YVAbjOiEwwWgyGeFsZXiXaSQJ3AeaTkGIG
Byv91iWRzDlFqlmsLEHS3nIwCO3OF/MwXKV1QGW1M7SCS5IprMno6pLnMG2tYT01uPI3HaxYUji0
DP2kmmux+KtKsoj7lGryOS9Bie+3tS4LAJu5kwTDWOZtf+r9oc4YjPM8mkk9xa5EikFSVn7XFlyF
eL3pkkVJ7RcIjUGxPxwUcqwwp5II6FcTMNt2BKoLOoTwGVBkE/mb81ndK3r5rMhB1j8S/Zxy2jKs
IbVOVTJ03saAKSevY2P0bs0ykMO32CwHOGtDb4AB5bo2WEQW15kIkodWhYhcZEEHiH8MK4jElgIk
biGTCt0OLFIFbJpFUIio8KjJwnorKW4kUwobyLMywXdSgBOcpwQl1YIfEnDs4bYPZa968g3VI4TP
FArShpzMq6v3HM6N5wZhTmF1zgYv12nU1T+nLqkHt8rU8KOTou4X8YzcEKLtgT4Q64OYcdQihyLa
KJYgQF+FGG7lMyC96ep3aQqUbuM1YM/foeKAULPg3hP1KQYFLLzWElbNoBgkG3ShSmaUrPbAqQ3R
6NlxV0a4UgchKnYKpvp6QWhurm0qXSrWUpX4p45UGGtlmIS9sz6yCxN75NUEjDd6AMUfuiW5p4xo
KAm4GIEK5EVHPLdPB1GnHoNxmaiMBIdE4gFIctOP2c5qJjm61wYD7k2VRjLLWh3J4UoPI+8lDQmr
X5aj5r2Y4v+Qdl5LbiNNm76hRQS8OSVB207tpJZOEJJaDe89rn4f9PftLxLEEjuzERNzIoWSVajK
qsp8TS29563GyR/7idxto7ikB59JyPDvulE4Yq9UYi4/JLgnH5WK87vrUxkB984/1rFvBTcOak3x
Rs6jllZAXFX+esAfnXue448izbrjABppkS4Auav2eAylsmNTTPff8kRxf2VKjymmJTo+bu3Ih8jv
bWJW+c8sQ1dlbYp66qyRJQImK2IbVuEajGLwo1UHffTbUgau15jDktNRkhJ+pgmpmgKDID6VAcoJ
mBormr+P/cjT7DhvY/yy3dancRPn+bcSFf3mJtE7Kqp6V+KonDIg1LFZgOmXWsHQgqmtQ9dOhjoG
sYA45iqXKsq3Lj8Dengk8QSpHSmq8BHPKsvW3IhCSxEIFVLKua//dmqlREqmbDVp36ajaQvQNPKi
UhnNm+gVcWZnUeAc9S7FPSksioFep4eC0g4XYDgkNO4qRA+b4q7zeumeDler2mhwYy7R5QOFXS3O
WddIkI7mfXHfFzb2dUO2jhq/V3bFgIQk4BJXwPENOzt3b8hlNyDbq/ovaGPq3LzyhqqyUBdJzqmj
avHKL0Xk3nHpLYQ1aSvrbbnEYXvXIe79Fgn0sCmuAz1/QYs5q3fI9x/l1GsOCl7Cwx5X8sr5Wgy5
TEmo7CM6+uhhvSSNhPVjKDxagdP/cANvuAdGVTl/TARrMdjDyAKBEzf0cLbrNCwZerVBI9NKONr3
aqLW8qNeIlz4qKVml+e2HiEqGR/VAVGW727Ri91H6XIaPFSh4mTFiuYa+ymMda2lt2jpvzrFTPHz
xWRqfIy7A9qSeV5zjU3VwszBuqFHwVNU42/pX/Bxy+M9FCW//qHB19ee9FxBEFWLRUvY+Oyd5g1N
+NK/adwyLLalpTgpK3dopY1WGzjOoKQTvMgNJhOU1TRYtbJacUcYMivmsI6clBd13Aluh0a+1YGI
lLt6RJOmzp+q6q10n+gixjxNiLXPukjw3l6ji42qshx0NCNwP8dOiI8cIZOtaFa/iqoq7jaCJEf9
JkhCi3qT4hjKHsNMiq6SMAS44niWIuGunYsdBsiOYlINj9vH0FXL8NgrvutvOhQT8esLyMWgkWPS
Yq9YPrCGoAdkmyAt6fY3phlia05ZfcRp9C4AyXeMy2KckJFM7gtKFjWGGBRm5bwXbmGrj4sYorX/
zrS61U9TxwHwvTC4R+4TxGGw7olr9Jv+tCid8qo0eiNMHnHMwkgAuyMfu9I0HzifbmWl97XfBbaB
WI3Ecm64KMAWgZvTpPHM8nui5Q3KvBIIoPaHJ2Tpuxvq4vAYDFVD5wfp7wwbUSRI7U5JsGCz2tQX
v6qBEnSPruNT9gqxIAm2aVLQCs8Nuba+05iUWBguACYUOlMhphgf4a+IUaSj93bplnXA2yhW+i32
r3oA9qEp2zfdT6xvYt1RorPE0NI2JctMpP8YZckzWuEZnSPkXVaZAgAlxfipX+u47bnbBPYwtBF+
weiyjXgfUrQKjS+pVSJn3eWmnmxqzch+ZQPyhAjldUNEByJycBGV+qbHlECreEJWhRVi3No2oyDs
QDW66vMAA3aMNaobBYv75KnKFQwScbR0TfRX2fe3GNf21QbzHXlY6zUfZ532YWPagx4F0YbVSLMO
0BZyOoCKzOGIXSo2FAJiVEBGrYGmS+PFXXMLOjbRdij7G/EG8D6qn2JVdQUlNZz2DgNucwhcCWmQ
71szzYXnbAhVE9Wn1jQBNkieR/u+wp2Oh7peHGUH5b8RZGmse7PxaEoFifBamx6ypZXYWPWvpBRS
dztE1HMxBijouotDOcpfge9wqmC8AJDzHvyiUNyPUqqdlruQATAYGdMQ+19BwsRgI4eekWIBiP7S
trBQj8O7T2lrNLbEJBRdDFH8DpfDTekGZftuiANe5I9WPziddAuHt6PwOmStbwvoQbgPvuy29ECa
wmwf9SATnde06kyTxnCrS6wYV6ye6yrplKey8hHEFdECoRUXugFvOVPXs/jF1BWx2XAnia2nUI1a
8xt6W8ZjkGnCvRE7asGdoZeCu8ELsux3ZuVoJzs1/Er8mikUKezgp8xE6Acpp4zLlLvF8FQzNjXi
pCgndwImK6KIsZAdDHKiHkw2GHK3LuISB5Zx79z02HRbgM5d048oK/ROdJDCvgvQ0+M2s0NC0ZEe
MjGshIfa6BoJ8yQFyd6sldSnzDWz9543GZL3kfoRyO3z0KOr6PkVqG+ZqgcXr21UawjQw6VCwrXO
XdfY10Fav1hR2kqgX/y8+vBC7pJblFVreuChk+ub2vU8HppeJ6hvLRkm3MMAHtI7XltGgXa86FfI
QRcsGw1LwgrZ3cobUEbTCn2P2h4l4Vr3K3wILUP50gtKgskQqij9DlswrksCn1m98c1IN24lswqB
A7WGiqCH2/DgtrjrKodaDOmkWpbZ9RuocgUFLIlfi0h2omIBHHCdpgynFr9bA1+z30k5aln5pSYX
BxEfQx4xbNDCljovrPnopfa9bHJV3smtoJk/5DjKFLBvfZhQFq7KqNoBlBYtuzDLLuM6IGG/zBUK
5S8rDnSOs2Q0hdz0mG95qy6Meu0Xt3+GLmg1WJmB7cfTPAyjpMeOFhlxvd/XatxxgXWQfax2mdbX
VoTI+SBT3h8Gr/idRWUQ/+hA3RRPo0N0jTh4kCL0GCKySTmaN4IuvNU4BTfPiqmM6pFh0QrNa2Lp
GVVFqVBqyp2inugH05MSB4sSx7SOOHVTGs4ai9JiEFjp8NALslgj7V4j9pH6fdA84QcRpM8svCzf
yRHE2hdZGyr3Ww+ELLorTGRZebJr1MRa3SzBgKDAzvPnf2XczZxwbC2MWb3fMPDeOZh9bt4WIn91
ZwpqLz/+Lw56pyioRaxY2biAe4XOzo3bOKrWjRpjnOP7mY5HDwlWsBfgwCNK+xSTq7IsLFnHcB62
maxN0bB+q6DpiOXnqnkzd5TCy7W7GQmDvrzyX2Q73FIr+Tch0Wsy0GZC1Wuq8BN1PezdkaqFv5i0
xVay2AlrZ4uLwLF6pG3xZ4meeIn4ZYx/A07lfsiqPFcyAgIsdRHmzBthgT5wQSn5nEZNMTQJ3V5L
neomIORbKvqICgwMg4K+CqWPAnWCPTM3G194hvhUC9S/VOleLhKXUmMiF99rLQ6H7cL0Tgmhk58y
FVeoo6G0Wo+fgpjuPv0BwHuFye8R2YGd/nQ91pTxSygEbzEeEVELRmFjwtUIEGxNcrbZiv5QmmVH
2H33mIXsBEE5tLlzlM0l2aop3eU/EUmAyDeKaO1O6C5t1gUCNyv0hvCCwexy1Yt3A4Ai5as+5Esz
ObM3GN7fYBO+C/BpBRk9gtFeuHV2cgdMHccgu7ZzkH00PrZLYikzK/Us4mRCBxVMJ2UNAB9Zc5tU
QAXbf8qv0mDfKaoGmcIcP5k0mUE/6FPN8gMQpqVhYDaPQRt5vljg4E2/0xgFvRekrUUVqPs0rbS4
OtRRgs6yPEg/nP6nL755csgTAxIeLc7ry3BK3pkGG0kxJ7wCOcU5SLEI1tKt9il3jq42Lb3E62Eu
Nvk0zmTqqsrkpd4TB/OfdSmDKBZ537d4/IF1oHwt6k8Ite28ql1aiUsjnK7ELJV6g9Lyyis3wgMV
3nVgj1JF4DHMZ2mNYxvyQdgPXR/wBc+dAY8SjCRqBOJ0Y0qUc5KsyOscrMGokzZGBR0w7IGkeogk
71Qbmv+4D5yXZi1uZVtXDyNc6bC0K8bvd3pGTX/G5PsqRugFmL84dH5LWMrIEr+LRiXuUFbFVciR
jN31cV+oChAQbhZ6pqN8oGkqE2qTyHtCEyLGXW6UN92D67PC7ZlTKlrBrSu1TaBvOR8BZFwPPN01
6BMhDyKrpigrSJtM8ykFDL/gbwAGMePnLnJexKb4Y3jrtkoOpfJ6PdjFKD+jwcVRDa4oOoXW820T
W4D0i1JEyPXW3Og7H94+VNL35thvvX2xFm+WKUDT/DYNOf75yU7FaLjFQ4qQDgrNBfUrOZMWjuLZ
ECa0Hs2ke4Ai/nmI3lIzDVVbJFhHK8VBV0Grpc/Xp2567o3DUDnkEbRikmBsncdQtUENhazCPIot
wh0tso54Pm3Dhj4w14Nu7bTJU4xl2fWw030wDTuZvQrMaxQ3lPEGcNX43nzPK50ybG8qK5FG3sLu
v6BRf4bTUezSVY21aE1G2Wcil/kxHPyLscEA/XwN+27X0Jwm4K63abBvl5iYc99PNSzTEOk5oUM1
oWe1cRM2VZcSlSZ0K904+vv1WZwf10mESTopKRBprZjhw6Jt/DjDpMmDXe+B3HYDwx5w9FkNQf2z
cLx7Vy5vh1I5KAIGVdu29RfmePaLnvyUyWJtKi1QzHGwcKsBgH7Jq++WBkXJXCAyKtNL4ee3ZJOT
XrhzszHOV2yZ+Q5GXXxLN7bbTXwvU4y4i2+wj9nBpjkWL4CT6IfaVLoPwl2Vo36/iik+rb2fvU21
2cF9dwO73E7WSx989K04S+/8NqwmLAmpX21UQJz8tjDiEVwIGLnGH8pv89j/0D+Mt3LTb+RN/8f7
Le1pu226D2CR0ROYc+zU7GEDVpjlhxHCpl9IwtOzlp9jiFxZyIsajNMpo7oa+s6rGsDcSVn8wtLA
rlsekLGqLogGXFwnpoEmh3qKk4CEuTBQ3BwSfxgcU8V6wFz02fSKm1i39nR/wUDllr4yJXMp+sw+
Oxvm5Krpjr3EFDbyqj+2G/SBdsCC3D+ova1G5RwgXJZtvFzfeddDUi88X4QOryTaR4REFdvXvpXC
sLCdLs9PTFBEA4cURUGOZnpu976uOgJpBcFMyovAExoomh6oh1RC9g12zfXxXK4UGcFVDmqV57OG
oMX5eAbXkwITXuaqc8W9G4Z7rQpWGgXyfx6GzYEvDBYpyOtMvlRcFLwYabUCr9kZcbl15F+i59nX
g8xkxbEGgHckuhyiirvv+WA47Lzakhuc6Ap4VUAOvtejEy8tTNzJkhs1lCNbgv9kNfI3v7Uo+Ue/
B4zBMz/4wDz45/Wfc5kYz3+NfP5rsAoPQ8WEZ9EBhgwN/Nizcis3sDxggF0PdcGI1nl1nI58cs51
vqYXFPSYXwBoO5C261GYU9kD2LbTQ/BTWce2uzUXvurlZsAahs4rHGQZT5qpLGYeYs2aazj/dU3o
QiQpXgzZXNIbmJlGICbc3nUqO9zhJx8VVjIt14oNEYbajdwYsARgAHTeg9Avaf3MhZJNSzKJQjF4
endVO91SCg3UZaqKEAk7/DF+V82t5H+5/rku9zgXZKTgZa5gnGUXu6FKHAy0NJVWdHZsKkpWjoTd
MyWs+/jTgTUGpnw95IV85BgO2rgEZ52vJU/vlJVGl91tFGKqb73wNTO/BgkoK+G2UzYmnfQew8IQ
m0ql/X498uUiUXiAcc/ECwoh/On3w9taxTBXVVeKQ1cWXhwmQhoGX9ejyDNz+nktGEtyyKRO16Ih
VGpaWr26sisbxP0BxQN4uO5e2xbgXlbmQdlpR/ONfnV9q637g3qTf4ntbOegF/u+IPc8ZrPTx96o
8s/ri9WCUhD/m+zGIhDbdsAMedVlsFrkBPpiDTaWhnq6bnuQ5W0d7Fsjh/fp6v9UlW8MLksWzSyd
eaCed552StdVvMzMeYDB3RSqn071fH2qL/QsPiOooozMs4g71bQw0lVaFsOWU0fkMWoB0LBlbw1Y
eD2qg0ITy+38LS9scYvD9HpZ/+CzvDOdXvLB/8Qft/HJC6z1cV6VQ0aoYBEMxSpbJwdjO+qfJ94W
QxD5t7UDUL/xbeuQ7xcGP7POSERI7/CBWczTdVZJPanDi7hz0GIsVv4+sr1tdWO2u+4mvIMkYUtr
GAHPgrCHrXQ9+OVhzdkmGSpLCmtevATOB047tMWkRJNXSo/0yoNRv5pLYsOXKZC0B6aP1+enJvrk
oG4jzLyxrpVXiQpW12IJ60e5LI6VGiyc1rORkK+QR+UfPNom67SqAy+XRCKFAx4fVnYAi4Rsxo9c
VxYElGfuBco4bci8fioMiZP3mGw4WVO4A/P2jC+5DaIrsD2EoyFiIR+wQjfAXpJNmvlU6DXLqA9L
FEKoUZ5/Kmyt6N+NfqeiC+NTEvY+lZBoqVAwM4dnUeTzKGbLNVvPiAKK4rsh9tscalODP7BFX+wf
r72zUJOchtpIF5t4xcM2sSBeFitN/ikL8e56lMvMCZyNXcU12mJ7TV/OiJKosWDFMnS+Y58cPfG2
DbuD1vF6Cx6U7A4b7oU7zOUUjhE58dFSMTXeM+dTyAtZxn8nkjmLEafWjbvCCHbq8ARqYmHBX2jH
6PQZuNhrksUjQbkojSVyGAU1l1Bq8d5LBGfgzXm1HqpDuU7XUv3FtGF4bnsBEPOKNtJ9tVuqzV0e
xWc/wJg8XqJE08eWHDCHQcF33d+IyJdc/4Az94zzGJP5lBOjF6NxkOWmAV27HXWx6RUZOzrVm0Xp
sMt3N059yCrpFjubMu8kXRWU7n1dgtsXxh968YXcsQ6TV5CgtgQyiE7q0vBmlgtf0OSFb2q4L05f
1okgliZwJ8DKSJmATNuXKEGILRcb/yZB2MMfL3X3GCr+MbRHI4IvXPsvBmoEDcDN2pIW9os0brvz
sxDDQYohXFstyoXTwgNIoqasBgCB6k7ZWuHaRKlla63H8oIORh+1gkUTgLkpUDB5oLBOdsOr83zH
sHYa9OBGqq2R/hooHrp18T40YBJpyS+spss0ylcFNWDQ5+Hy+HkVOD3qrabsQw3QpvOqHpHOEtaU
sDfyg3Bnrtzv3Y5iTr5aPOOXok6qGkYiCLVkEFXedTYt172G3gBvqf6Lths7Feq3ACLuYlP5cmJN
nuIq3xPk3OW9qtSiNitdwqo7/Wg1KxHSCZTah2ZfbLoNiNgKeWpvJd4uf9PLvHseevxpJ/McJaaZ
uC2acequOkh7/TDWz7NduXR7ulyupogeLB1mHSeiC9lCVBElH8PYMY6752Ye2NZafyDUep3cLaW7
uUGdBpsMCp0LNaFK9t9B3eALt9G34v8xxPq/GnzN3IfHQbFMLWp/iDhPUh6+I27pNcTp18M2uZU/
su/po7fVbWTL7WpXA/U5VGtQLIjIbq5vkPkh/g09uQCUtCaxkv7vfIZHf9dukczZGofrYS4PjvMR
Tg7/WkfhIlEJY6Lb06Q3YVks7fSlEOOfn6zArAhbGAaEaLbK1lv3r9zv9QOH5EZZm9vmrv0lL12n
Zw7k82GNeeAkJhyHSKl7YuYbadt8CWHu9YcxwYDcX8t2dB/RQwqfu1e6luWX+HlJhHt2zAr4A4VS
raJPa31d1sZ+MIxjhn/RS1/C7uP6d7tMZAzwJMBkUiOjlLpwHGBXCo9Fl+yLCtEY0P3Xw8xcsM/j
TCYS+1KvDXTihF87G7Lhzj2Oeq7D2NVdq1uYtwuJZGnmJls7CAuYgp8DU7jDA2aAILkwpvEYOz9Z
z8c0OebyJG7LQWFMY6oS7/xHrUCjC5rC6j+LEkfZ7w5M2XKNOTJF0+vhZzf2yZebHEF66oJZc4he
9wk0Ae82Tr7KPMlSCJKS8qhUrNYf10POzKmpaRRq9BHRdAmjAj+tSF6Hta1x5yPsIcOUuR5hZjme
RZh8tbDDUwKIJiS+0G3sCLD+tghU8yaRW/35eqjxn5p8PRy9KMHQgqbuNX1/SejpiYZQYrCrwgo0
/XWc31VQCxpp6diem7bTSJMUHBVDG2hBBSE4ew+VZ8tcKBbO9Lh5CJ0MZZp8W65IpkeAwhae3X1i
Y00gHoJtvM7t1obz1mHUvdIX1v/8BJKW+CZkpmmdQ+tNB5VPJtDJ30EMosMCoFT5I/nZwqKYWemm
LtFJoVOlMsxJ7gDHIEELGpWWOh2ys/Laic6jAdMUarX2KtcN5TuvsvU2frm+RJTxy1ysEckwDZwX
8OqbPv1ER62BsmcseIQEIdlYmH/0r80hOYwWOzQSOQlor95RKNi2tvLVvJH3wk59SG68rzwwRn+t
J8MWb5bS6UzmMfF3Z91S+GY3TmYEU99eR1J8WLVBKOzFxMyeY8TCfuO2nTx4HjhTdFmSYX19OuY+
OIqtIl2n0b9yWqd1KagB6/Q4Kyy9erQkIb8fyra5y0wR5nNrwtW9HnBMYdPpR/ZZUXlLscqmyJym
srLWFREd9TULSQ3YrxZqQgb8Cn0L5Pgecsb2esS5ieXZxtNb5PGCkRe/6OS8d3Wx81yRNR0HPfj0
wTNuqk6s7stEFT88RW1vC5l+8b8ISkeKEVrUF6aHfBMr9Eb1elhJDdpUSCIW6k2NxI8K/TOk/HU9
2my2ME/CjenqZIwojQligzsxRYbRF1Jfd/KnSRoyEGM5NvgRvXp3S8liLrGbzKypYPRggTA/Dwpn
UcslOFSIH7Qo+uXGym3rZqc2qAVcH9/sKj2JNP75yfCqQZPbTCbSqAeV4aQ70NOrox9R+3g90Oet
fbo8sXIFrUn6sy6Ufn1f07I6IjuYd/lXf59vwvvUp7EWbK3N2EsQjhY1DX+twI/6rHMvgQrmDpbT
HzD5kgXgeV8f01OAcpxr7v1WX5jMmUo6BcqTMU6+m6q07L+YEMYzkhzKW/iEStla2CDHqNqoKG+q
R168m2KxEjW7TE8jT74jZmae8zm7lS1x3Y+2zY38vVqt0MnhiSbYcCOXrlRzi/Q05ORC54VDnQoZ
g43QFRCQk6u0BI3x9+vrZnFkk5ublSnuEOWEabE3QDNnHR7BrAibZm2unFWwz47Z3SIgfe4QHe0A
aO7RF6DFfr4twgQKVDSOrZDz7zVVbdcov+ZG/Bty3tZB9DgyY7RLl6Ta51K4NTbc2fMKfcXJ1cSt
AYe34xLNPGHjpq+NHzxqydcglm9ckPH+kuvtBZpTpyh8GnCyJ7JkGOK6J2CzzUEReGv9qJtr67cG
tNGzc7t+cx6sj0qngNq+CY/xO+2FRYTzXA46/RGTXaP4Q1+FHT/C67W9Xnm21x+Q8MqNhb7F7Ec9
md3JHmlcEBXtOFhKqbfJNt7Vo4/p4ltq7vXGpELPpoYKRm5av2iGwC+j5DOOhFrbJgdwH67huuyU
n9qrg07e+p/SGf7zHf+GlM/Xq18XmdMLaEVaKhKQ/T4I5YVjd34fnoxqsjalLq5MpWRU40GoeJvi
pfmi3NCrW0UoJSMfhBTtGmlfe2H/j0vw4tw4iTtZojBPUSYdz42RuyCm6+jZenJ3cO222X1w423Q
C8vThaDy/FL5O5+TJenWml8EBUHVXY9ElbUun9RNg7jgHw0RA9qyCLWlq+oe0cexoDK2ZaN1v8vu
9Bv5VnjMX7ofyDQsfYKlqZgsYLnsHYsC8fir8vuxAf65hquv2b3yFf0AjF6W8O3zW/PvPExyPL24
oAsN1lUtfEuMO9lobsO62QR+sTDjM4X3MRP9jTRJ83UPlbkdV7Bzpx/DG/9obeSD8ii/FatqHd1R
Sl1YV0ufeJLiTb1NlQh2F3aFzg/ElnfhfjiAs0Znb4Mk661yl95KH8IRHSjXtt6vR58NTrNWk1Qq
nZRuz/crAA+kXGKCN03qbRNFk/fwDl/cdnjym+JXa8EEK8uH3KsWcqA8btOL7TQ+D8B9UpqY4lY8
paPwCHyLJIgSxTp78B6QgtwjnoBSUfzm3Yt2aAs28GFkn/YAoB60F5T7lgpOM0hHvvfJ75h87wGP
BVk2+B3qDvVP3Kxo9GwRhNh5CyOee6ScBpp8Z7Qf5DoUCTR4LQI07vDU1dAiQgm7okEU9nK+ZBEy
nyr/jk2f9AXxJq+9eJzj5i39Wb1HNiIS62Kj/ZCO2jG4CbfRnbiE3Rwz/JXvevEWM+Wk9mViFry1
R/96d6Mfyq2wizbtXjlcX77zu/VkhJPzZpBT2eQKNHZ0XGpBXHPTtXpAH7a1nZX26i/eEeYjYhQy
NntByBmT40cfYqf1IyIicWWPvJN8nd7FsC9Gy97sdalmMNN35SbP24teNsy8CyZEEyq+bmTRAM9F
2mZflD0qYOLDcNS3lCn6pew3k9ktIM8kA+prxgVXsA9KsH/I1rArO9s5Iu8wJiJh3eGQ2L7EiF8e
/7H3OHcGKuUi1EQQKghGTXJQVktlWI31gmYbPkmrXx2Gch2ukBuN3gpEloXTa+a5cBZusmQ0mNFJ
nFAPyeLi0XLbfe38GYQlx1tpZh+chZmsExU0sYf5AA/aWlrFDuKiOm4g6V1nbkXx3uu+G8ZbhKGC
ROjQWvKbnDkvx+4DxHdSq3VR5XO8MoI2zaqRcDNJ8FrS8mKtS0BW0M1c2IOzIx35SLQkNImW/fkZ
kqWhZCSjyYy8o7izkfbGJr5FKpjbyD83w/pcLH+DTaEOpRRwPJM8V2wVh4mjWhCUAO417fv1Yc3u
hJNAk1Upy61vgG0mXZfBBoMIlKEWNtvsQjyJMFmIQ1MYbRkSAZkmVEBaVJ5vBvf5/28Yk2XYumqf
INbUr1o0x3UJUfCFFDxXT4FoNB7ijOUSl2j5Uaq4EcPwP2R8PNwNmrhReNsLX/QPbR/vUALg6mTY
Ee85FKD7dSAfxRSD8ehY768P9rPmNjl8zn7L5DDvO9XTtHFKDaBgsp0hymurrd1sUWs7GiBIg+xB
1bajF/T4w4aPFEcWvKzWzUf11YXGjl8Ecqf30c+64boXbpcpJfNf/e90TXaL3vRuX4wfxMuxR6HI
VNL/hM+0sCvnl+//hFEnRz8CXyEWf8xEjua/l/6x+p/X53o2gMGVkcY4tYnPu8dJwc6TDXDJsT8g
9gI7yY/9b16XLlwmZrPYSYzJO2MU+guykBi91N4iOLappPhTz7dC1uD6cJZCTR4YRooOmVkSStDi
b7oOuTIOd6754RTt7+uRliZuskaDOu8jUyYSwnJ3qR/eV93SpXb8Jy62wcm8TdYYQvW9XueEaGkL
q2K5qRAP0sJy2yClmMsotkkLO2+u1gAi0pJRSeHggVd9fgiYkVEhHcay1rCOWHVgTeJ1ciM/6Cvt
iNDTo/FlCYk5d7s9CzlZHYCVO5WnWs+9QYbfso22EOBX+kN0LwNzEW3l1dssVgHm1snpOCfrJKms
xhfHoJAJvgKEc8I9UGF6dhSMH+t4DQcXBiK0jEWsxlxR92y8k4XTVFFdWM04XnVTHJJts/dvEbi5
H93xsvvsK6h4LkzBa7HIMRiTxXQ9nQ56sp54xPmxFBE59OMfUOVQwQ7QjaP9uknLCBGg4g9q3m+C
Tldt+Bf9qxFXqWvo2KmgsyYnmFL6FgKFBHfLYl3T5vUHPJ+EB2GpMzB71T6NNO7ck5RmSOj2mD5a
cBrOPF6d3BYDEHj3VkTSt8UZHJVvxNAbabBjyVjaQHPnwmnwyQYacnzHYpPgTrgSta36kT/hhrVP
vsm/ZXeX/JQ2SO38C6YPUL+TyZ3sIW9I2t4at23nj1rFjw3iwNfT3dyDySICShyWZml8x/NZNTs8
OHyXELrc/hDSaquU8UEXEdGPaLdWqo2AzDELzV3gh89RwBhRy1oj0fHPCRSMVQNtaMFvGPPU+Q9J
zKJF5w0J9cHVvid+cxjE4PXfDBbmBBUVbt0s1/MY7BNRrFUGi3TzprttDiMknfcvDX3jq7xfSvTz
S/Yk3iQn6INcwv0hXnCof2Zb1LQB5wxfUUBeFACY4aJ9wkItFUEVHr7Tvm6sKDX9NGKNb8P6KX1s
HkKkFgD68dqWvkp30Y/sdSnhzuZbAxrjf4NOFmgnegNIDIJ2YYovQ2TnyYPj/jLbJUjqOFMXOe4k
0OTLIaPlBIXLhQktzqMMStPxW3vIjoH8EsvJWusXVEhmH4igbP9nZJNPZ4VmAbWLgIKRvBSo6faI
zFvSccBMRYt2BXJaVv0zl3oEmq29VT4sLNW5e8hp/Ml2iAvRj+Txc3YPXMg3IJofMRb9wq14HeyD
TbJbQsXNH9h/RzxV//GCCuZR8LmAnB1eJ6/u40pYV6vvCexpc5vcLRJr5veHiVQrDBFo3Nok+WSq
YEbIOfWfYK/0OPY/xsanul9mhsxVEqEYqkSjmjpWiM73voHQXoPJJurLOyTmOZ7LbX4YI4X/KqWe
RJLPI+WFZLmoKOE/dodFgrKtd+ErVkJr49H9kn75d13ds6FNzmAhh2TYj19O3bUbdR28jTUhbDVW
2f140wpxw5WfFtbn7IY8GeTkNG5N1ReDjJh+vzLqVXbItu7GfK+O3dG57dZIGG5GYZeepKovpfHZ
rHMSe7JsJLHS8nj8lCKvwXcPKv9O2Tt2+92719+QSefxuqnuw+1itW+cyIssdBJ4ku4YrlOVPoGr
8eW6TrBLhO/bwWjS1s2f8pu3uz7LY1a7Fm+S9fpKrSxvHGgNNKA2viUxulxGvCoQ+YybJcTbuAOu
RZukvMRTJEBPRAsO8VO8cQ6/azt6Qh9okaa1tHgmyQ20jKdFCZHK4kmNKgTT8Ywy8k2g9rsWufbW
CQ/XZ3I+u5kgrZBYGzkkk+2fSKkVRBoXOBHzCXWDq+YtGW4jQ1fB6IM146+0r8jJfW+X8M6zoZEU
gP0LMBLG3eQrRuGQNEjOYJVhYyMK24in64YTDNJirkKcoRJXpYgmWPvrY56bZZW3Hq9/2NOwu87z
EPA+Ca8A1PfNgnMT0wwl0ezO8u47UCc+xhy6s8DAHTfedAUZSHZBwZUh60yhfaYQRl3QaNyvqiTB
oyymj74KkCh+NWvZMO3r45s7IlHqQSuMWvglhyx2G8nK0JxdDbKAzYbr3HghdjXXg8xekE0FMTcq
tVDJpiArRy4jX/f5euIR61L8NlA6+gRZax/1wfm23L+dm0QQXVB9NFWBPjn5bBhk1EYmYxNg5s5G
HbjmRPg3+kvCLnNJlJ0wnoQI1XEfPl8djVfKAt6b7HYL33T1pTFf+rBEt3jhJjU3HFCGClQxCYTc
9IFRCpHq6hYStlmCQbpmxoc4y56VfulyfzkeGjEiTEJeM7BOp50f4HcZirDECRwdN7U6e3ESt/nS
Ka3600iT7cKyuEyWhEOHgV60CH5jitvsHQfGooMzKRroa3BqO+Xeehz1HrzNP9d7IBSCcLQLoN2h
sHH+pSRXCSW0QAnlifs+UjA4FH5dH87lVrJkqpFgjk1VZt1NTtQy1RqnG/Dd9Yrh4PXDsSqahWw0
830IwcJGLVTXQU2dj0KGcKE3DQoEjkzF2TWQqRYxAip1tK6Rp47W/3xE+tg4h1QNuGaaigLsO2Iz
xqjdz+uD2epf0NKsFnLD5fEMFIEERIfeYlTTLVSEcZXUiP6gv/RLbB7DCNMe3bTF5nVI/sUHGvl4
LDZdZjVMZq9Gn9bSc1RMFPXD6j/ybmmRzZQIGcxJhMmFLpOLXooTIozvxwT9gO2AQTK5rkSsT8Rh
ztosE+BmbuXnUScLL9WkOktGdRY6X4+pvI/r7GZ0JooqtIRC5ygmQIiKZ8wGry+PxeGOy/WkmhQa
ceXwJMBxE+KTqWwdeMC7cDfe5XDow7ZJ+4MSyWJF4DIbno93cheQlaouleC/s9xDKpHBCf0nLNAo
5SvuuWgSL9+4Zpfqydcd7wonw02yXsN+BXPJ1I1vm6bBOzfG4bLfpLgbKJm+oBo283xmnKOEp64q
8GOn268QDM9FPwYvx088NKqT5ipEHNgCaNCLi4S8merHeTz5fHz6MHRG7tYdKotr9SiP3qWDfizM
7e+xN+4iOb/y0tvMQHZuqQbyWTw/v/Wcx57szTL0zdDSiY0Q9rY1b3Diayivv4vY2WFPtcGKZWxo
jWxSK9p3QJuhguPJWXL0rkvaTAYc7aVfNb/AT77AZD+rkVkKncEXGBd4gX2X+aXQD9InH1PaDOYX
X//5/xB2HOy1yZhs6ARhcyS4mYxRhk3CUD5c+5uRY99tkDw3gOQuA95mzuKzxTbZy0mRZU5lMtTo
4O8xInM3gE0O+bb7k6yX8uTcMQb4YqxQSoYMFft8oQWqVMlykfKxQ9m3Q9yl6pVllvKuyuvo1m1w
A1rIVOPSncyogrAWl0EJCZSLrZT7KBVJMSaqxXYU3UsoI3rfMGTYNbvlxTy3cYnG1uXZoPDfNEG1
8oA6Gn42gen+aVzz0Q+KtZQo+DaauPdiutlk4bvLzduWhUyzQ0F86fEJvD7omTQJOVPjrQRH6BK0
kKb/m7krWY4cR7K/UlZ31nABQNJsug8kg7FqCUmhXC40pVIJcAf35evnMau6S8GIESf7NGZdh2xJ
4QHAATjcn78HIhjaRwBEKdBxl6VQPZmCdAZKPvXC/F4zhQYoQHcIWMzVOdLNaOhQGVBsQx99bkFV
JT0xTZwA+FlKcF85gsG58reh2RFcIfy1ggCGKMhdzIq7ldUcWmjyVrRzdTNbCE6uPDvtqckHsbeK
/y4DYq3tqqHlaFP7atsOVCPL+3g/btT74BEFfsitxN/xYtqRh4+X7trBYyCSpD/7qMDENDsOZdJk
Mo9ChCpIsisOOIrie+FPiUtgvt4Gc7d8u13ZlAYwUWDnQfxPLpg/2zFGg5yudE6rtHd6DMrt2IIa
OB1OsurJQiB7JVaeBgcW16lRDH54fgJkeahMGmaIXzMVhIsQr4yqLvwPvBLvTTQuARiuX8R7paEV
ZaZBZYlm9Mlo0p3RGk6VLoAer/k+TEx0lcxC89vsMMtCzUpAN9E5si4dvUVLTwdRWJYcP3aJBTNz
VNCIGlMSlhhME0PmXnVKtXcLiJ1/bGXaP/Nz8t1gzOmWeBfi9KEEJWoIK335Oa6elYrc2mEN6M4D
Dz91i2mdaz7HDJxPyDyYcIfZ3EHAMeB5QztHEeAZLBWnhyphm+RrXA4LznDN41CkQzMU3jNoEpyZ
ommVGGWJoDGwLFD0QEXRsL2PJ+/aEr0zMU/+Q0uKdUyFCVuBFm18g8eGA5Ie/2MrCwOZJ+E6yJ81
Zo3gQFhAiWty3VBlKbC/rIbbxvuRTNfpOzfgeIEmZYuRQMNrTZr266hmd2gwXMuK+VaMc5fV1avZ
yW0t8wXj13zive3Z0Tc2rGxsSJWAWHAXw9EVo3RLhPSZ0S7M5NXT3QYX2c98JroqZ/d0WWRlUYML
GxQtNHE1n7jpRtsrbodE8St7rZ6KO+7bT//J+v1tdHaFsZJmSpQi0Ap6G2LFG/DELByu1wJ55PLA
RIVG0Z/31/nyNR3tUxMCjY56rD3jc3JfQbHLKQXIIR3re3zoV+jQZRA80dxFKpgr7nlme+Y6DWiE
xj6bbEPTJutf8mEJ+Hlt2c5MzDxEB8lW2eYwMaExew+SzpMwhO0Gj/0PC1i3I1CZj7/enmGfGZ3G
/W5LaI1QNJZOMR3kiQRBwaZ6YBWk2tSFu//qBOIwRE4EPGIXaSQ9DCAPaCHEgfKg17ED4K8Lh/z1
CXxnYtqC78YCsVrAFShM1B5YX+7DvXidkEXZpvMHL33V3rr9f/KUQiz697Bmey2m4MCuRIwkBf0M
abyXmpdvvaLfDGO+HxhwKKj/CGg7GNVtn2frnJ06vYT8t7L65e2H7wH6HoZn9WUKLVLMMh1yjF2z
X23Ep0n75WMD00Uyu0LPDMwcRalH2bJhMgApLPAhO3ELqHcabnO18owakrf1D4ssQcWueQ1EuSaI
KqjELliKg7hO4rqBPl0nwAoISejg15tQ8aQxUbgzwLk8pWtnN6gUVWy1EhTFeQDViQ6VA5TT+LeR
ZmLBQS8GA0vIdlM81wj6wX+2jL3zzwaqgKhs1VCbblJoJeoSit+B9fTxOl2mzcCfgOQmXisgDgCJ
3uwYMW1knpmVA8YSk8eIKq5e/GhVXboMith9Z6y6oUOtAo98YXgLtqfPPnMS2EbFBUlckEmpbB6N
aNLMoFwKsfKO+GRHVij7euXgda+WUzrZjvv5p48tXgR2gJUBtgaeamOCL84NqhwKYTwqqCOil5B+
NZWbQrwN3JwkEp3CWghWL/YAbFgUZGAIidEQNM9TE1KCICiPQS0HPTo/5B0B51jlZSw4NdzcZS1E
KIdQojWIAiL88Ui1S+MQykXxAmUFJJYvik3jCD2/VA4WGIK7ew2aXf0ooKvbbNKE75RWx3DRysjM
lRnX6wwcNeD984zgoTbztSmhQF6VXli3q5TvtWDJtS8esICP2qCJnJrCJrL0mdMpg0V5lfaWUwhD
7FQpIdmiQEK5IGXgWz1v1xozm4Uz7yKk0iFqAha6qWYAioz54sdGNHJCY2QP6/y7rgY7CNPteg7p
2j6xC/fj+b+IgidjeCkziyL5cVGrkqUhW1RJTKdstMwnlRpAIDQ2NilEURe28JXJnDhWMJeGgWTC
BSLXSnkMJgxInxaiFzsUSYdVSJJEOLZsm9ptGHqn0FJKrCVkkT7fv2iYI1DmgXKCjt7jueU2gkyz
BI8imIqj0T7ZsbTzLeq2xYMNWi4QJ9vKCEGHNG0lxCxTIJyqHuoybsiUWLp0pDmo6iFzoy6EtFd8
HwR8CC5xwyH4mxcKSTKkCthpwTSuhwjuRIIE9TDsjCIgTqa0fiRUoB56ZZ13+ULUeWkaZKSohDIK
D8WBOns6orxXCb0HMkBLxV3HBHRKaHHIdOq3avSpyIv9UJR3gBA8fuxvl9EukiToygDtC5TQjAsi
zYZRXUDgjzpZESEh3HzVmPFAu/42CUrPalS3jOx9U6FMZn7PrOqpRXUYbRAFpED7+wa7QjMXMveX
+20iSwX/BvYA0lVziCQ0/xLVQpstaGG+tmhKMQgIEHniopS/cNhd3JSTWtH0gkH/HFpM5zt77JEn
yroS6p/xJ6l8DrPPH0/u5edPhKG47g10z05Vx/NI0TBE3BpBCsx5YGjYSoXRNFtNi/6DI+rc0LTh
3l35IyAPgTbgfYKYUHh2M9w2fXfScxqtjF5dOA8vjygYg7oNFgmIXazTubEuHpI2gzqnk2o02Y8a
C+5r0MOszYwstbdfZvKg7gjCfFxIKOQgGTubwUaU9hB2IMuJtt2zhmZRcD2cAu+VopeSTpn8pea/
y0MRahhIL4OUik3cULMbpqSthMas1B2FEbeopXBIL3IH6bUtUdC+T4J+ibBAv8gX6Ej9QkVhiqL0
S0JsgPYnfcvUcFobLM5EaTc01Z4CbEs3lKHqGLQCbwlqoQVBQwGa6e4Aydp1EZpLZb7LhO1phcnW
Ija/tqHiioR/NuPY4+3YL5xSl1vz/JtOcdI7P6uZHYV0xDet9KcoIVBIpchqQFOtZuHCWXzdFF4Z
qG0j7JrjAaAdDJWXCKa4rvSrPhrXNIBQySRZPdBiASEyfe+zgPLnCoALGqlGiJXMI66UpRn0UBFx
ydC+pbK9l0BDAMgvDzRjbwIijWlVLoHdro4QyCgNRF94r85drQ0tBvQyRmgOsnNIXaxIVnqCgwVa
jvpWFDHoqMVDFJOVJNBwTtJsRRAKtFnmtiqeQq3N7hRSL8S6l9vbpCAURlxt4OTCnjtf4yEMyn7S
4YZqUASUhKr4eRpIX9ODamHWL1/SmPZJexPCTkCJIUNwbspqDD5An9lwPNx7MLMzvH4TgzCDf1fF
qnZVR74tccMuGp2W5Z0PF+EAJ0pgNPiqfdZ3fDOlP0JXtZ3oVnNBW6l4i8/3y4DnfKCzOaVjkoe9
Dpu1ZzrqM3IgfBWDXI741aQDtWTvmmdN7QXQPwNtzkVmzqQ9RD8mz1Ir/YHwrHCLDHL3Vtob7iDZ
4H98zV12eE7r+M7e7FjoBl5AhAP2qpW4B2C9H/1cukG/McJV4isrsC+uIu70+cqOPQqOntHVxlV2
XC7DXLkwpq+C9gNsqAkbNXMpLbQ0WYdQaZhYI+qJeWQibLCc9qW5L+6To7Io8Hh5yZ9bnPkTa1O9
7hJYVCWatXFhFOWvx2jnJmbuk0QVV+oUJjTFt25R6N1KJEZWE7UUQHp0cOsf46rwxW4Rbnzdk/6e
ztnKhrpsyrKA5YnTSgTrsj5OdkNX2xk/DMOXxq52Byc7Ld3DS7M6CzJ0QodWD3AikxSq6iidIGHi
fey210yADxDs/+oUxcyrhEElu0iZDoImbIWTiT52hKaWq4+tXJazsTnem5m+xrvzJili1cinzQjU
/xFaaTvm9bvOU73/i0TK5Anzi2xiG0Q4iWY4IF/OjQkkWqtxxLTxBu1aHYXY6Y0chUODAxvpQvft
tZvivbHZyNSipSQeYCxvX+LhPg7fJqGvj6fvwgGRgkeGCQmfiSj5Ih1hNgmFsijqgx1exbd1FAev
Ae2NLQUB9o6PZmAtGLwY1E+DODkJVExR0Z3NIMez0hgyGLTMdmMB5R5Viav+8nNvZmU2dZpI7bSS
sELW5XZCfRnriVJm8bKbvu2ZP8zszI7DVKVDWIDCc4LUhY6BfsHYRR51p/t/6iEuYVMu9tTM3uww
bEgXQ1Mb9jSr3isQMi34IgXJRbA22dDxokDiYIJxzsaEmJ23rYAN/tys8geRupo3IaKVZyrd4Xt+
UD19E7ja93IxeLjqHBNlBhCQBFIIs1MJ1d3BzkHI5FiGMp5CW6R7ThoZuYZMuHA/dv2rc2lq6EZE
MDapoJ3vZd4EQzuEBK6fhQ70dAXgeR9buOwYxlRClw+8HHhogzF55uwMNANZBNEq3FlO1DrFywhN
knaffCOZz6DNDHj5XsYAAxpfgpePbV/b2EhuotsSEANkPGYvuyyL+05lyBEPDdHDLa1L7iqWWVZ+
nCI76oBuNMx/fUbx1EdinADRA5Wj2fI1Abh5Yh17uiMl93SakLUNWa7txyO74iRIbiH8AFZ2iutn
I6vUTBnjEHQdqlR2gCk9sHDcjnZ2+tjMFfcgSFNNLMbgfrxAM4+jHip9CCk34DRe2i69A4xpiZz/
ylaDDZzawIEAZTD3d2hwYP1yvE6yisnG5VqUOkbXgsVSAnIZgqMc8IbSyts7LZPAzH48wmsTief/
RPyD/y44atCfE/YKTzonL9BhMdblUzXWUH6lcbSUCbpMg0FIBi+eiQcZb/EL9c2QJ4IDo92iLxdt
3KNHVlNzdfkJ1xqoauwfoJP0gtt+Kd1+ZYjoftBQRAF8+7KG3tqgYCxBHOiEbb5Si2LVm9Q12iUo
+kVYgNHpaD0E+h3ByEWok2faYOgFzFgammTB+iOUb5FuQCo49MYlkcOrc/ne2uxyQ7aiRWIC1lq/
POhuvGmO6U7bKKvmswZ1Be0mO6Z3f111/3WmxlH987/x79dcDmXIRT375z9vwtcyr/If9X9Pf/bv
Xzv/o3/eybfssS7f3uqbFzn/zbM/xOf/Zd97qV/O/rHK6rAejs1bOTy8VU1S/zTC3/LpN/+vP/zt
7eenPA3y7R+/v+ZNVk+fxsM8+/2vH22//+N3fWJX/a/3n//XD29fUvzd80sdvr5kv7n4Phd/9vZS
1f/4XdP/wDZGiIvSFcTQ8C76/bfu7V8/mVKTto6H+FTz+f23LC9r8Y/fifYHCiwg+ELbEVjakYH6
/bcqb/79I2RK8PsQ5sGesX7/17e7/zP4+HNhMBt//fu3rEnv8zCrK3zwefoLFUpIDyBGnqjYAQ+H
QMz5PVdLReddb2g48gXKHseQHAOoFwaFY9ZelW0GdW32jyoDVnlz56fywQ7vdAN9AUL3qBE7Sip9
gzNHsQv0mT1lxbMhnwG8E91JHW9Fcd/UBZrdbaDao37NAnewjix/tcxb3h/M4IFqjz/n/5dc8SlP
8b+5d5155f/qrf8PfZDBMf53F1zxQdbvfW/69T9dz2B/gC0ThUwVOFAACS240Z+up5M/fop3WYCK
obiGa/nfvmdof6C6iyQUnmaogYEz6t++p8Mt0RGP2FxDO9z0JPgV3zs/F4GnwGegyw17Akz0yJNM
P3/3NmsDlXKQpAGcz2rX6lFmy5OdBJGmjlDStqv1u1m55upn0fhf5mzcwzCJsu485pGpgGzfaHK3
kfpe6NE6DZZQm7P67b9soO8IgQdyyfPqP9PHug1sC0wvXrQdGzfRPfYjACNt6Nz1ztuUC2nYa+ns
MMCFwGfWTP/TNgqzwDZMgmQqVud8OgWXzdBnAXdN+UVUd5AxcQST+4CfCn7LCXhfq2OiFK49LMqz
zQ8RACugcQs1JtRbrvASxrHIskGBaSW7a+ujyMCMqsW3Wks2fRsc9ISuLfY10cfjx0t6foFjyBYK
R8CoG2Qq212ALVgRMDx39Ngti9RyIi6MVaBUg9fojeF+bOo8GPvTFAQ/cFJb2EfgDjmf3RAdvClv
YKqSwzc8RYyDFotTqPZHyZNTaRP7oUoXg7ArVqfLAVU3xM3AxM2sqn1bmHkYCTcfeaQ5naZ/i4MG
2bU+3nYx1DHsHelM5fXjsZ4Htz/HCqs2ECzAQaDCPIvUC81SinjgkauSEcIMeqTlr1pccOJ/bOf8
FfKnHahOoqwPFnOs4OwAGMuu6psii9zaCpxUj0FcFDu5mu3LdCmavRwSRa5pguoCPXWpq8IiQUxZ
6JGrAzOihi9C/Ph4LNcN4KlooFl42vvn/hHrZmkEihKBP0+uM5DuuWmZVquPjVz6O0aBnD3YyRFG
XogMN6oVJmpjRC5agm1fC3OwajOkFkyoHi/4+/R9/85dTGuDIiOQF9ZUjwdrxmw8GhD0ZGyGyEVL
i1tm/qiAbMl+CAzh1BldGNe1ySPAM6HSpF8htDeVDFE6mgbcjtNHbPaHoGW/7GsYD/YRRPCwQKDs
P18fpUOjodpjfQzeKTe1oVTxphNN9TIaYZ/4Ua5XD7+8WBOvEhr/ARK/BBWkimbwikP3fqTgFkDv
s5GHDil/7ZX4c6Fwm6HSbUHpBBiZ2RFRq1IDJ0Udu7JMbOagwRAP0YQp5EWzc84dEvV0W0CtGf07
6Gz8eIxXvMTQEYOCWQ6i29hY57PKTE4Sm5gY4/CoxE8K+wwd6ONgnD42c3lQAPpFUKsDZdMVhXjN
HlsbMlYx2mSkBrR9ZKD0quRV+1qZWgl6zigWSyXQ6ZCbbQB4CaAQ0wMfbb6zeU1lpatDU8WuwlJv
UPMX5IrqLWAQL5pb5ceUJ2A2MaNqYUavbHEQJiPrhIZvXGjzCMJM1CpoJ5xu0iarQhPQyijUtW4F
CziPK1sOx/uEtcHo0L4+2w/olqhGVS1iF+wUJndq8Cb7aW4FC5tgboYhEMHng/uCTux486Ak0hQd
5Uw4iBy4csebAVUoXVYLsc/cP+ZWpm/xLpIcoblugDQYg8kL3RMGN90kH0Gy3xrFKknLZuEwmS/S
3N7083f2eN1VRttiVIG4Idp+LJ714vFjl79qAkgIsKEh3L5I/shGkrCxYWIobwc0zKdW6IDmZyHJ
M3dyDAQJSIZ9NeVzcdifD0SP4yaOMhW0S5R3B0Rx3SqVPPjRpbF2GNNOX0VtQrbtaES5IxoeHj8e
5ZWFQzoQTXHTRrtM6fbJoGWVNaAiW4m11nDF1xKoTgN2luLBmS+UvOfR1M/RTk00AJOiRDn3eYt2
6CLLWtR+x7KHEEUUVNBpysSnrGm6lQz6/oDkc3Ijo2H4+vFArywn+tKAQMZpiCf3vGmMjgSvDeTn
wcCbmt+EbrRr2WfpBroqzcvHpq5suTNT05y/c85oKFOdQYjPHXP9MxtsvxiqBee8OpHvRjM7PFTo
WYtuRDDccds6hBIZwrxtjhXb1rEKMqiMfFdSgGH+g4H9fH8i/kEsPLM6hnFN0VGDWyDoNKdHD9Eu
Lwd7wUkutgTuGOCaNTwpphHOEyL2wOpWifTSpTq0dIIw/8QqZDwDYm14Ju6QaH1qG7EezaUujRmo
G4khcPKCWVEFyBZ5HxDKzxauqJKSC+hdIk45da25H/r8lPf6W5IUT5jkU4X7u66Fm9rJp4+n9sI9
Z6ZnB5plBKXaVG3p5vYn26wcJXtFUnbhsJnBAy4HOPNMQMliohCBl2hWumMQ+oqWrYVuvdgM+aYc
5/eQamsiiWezcKdUaHSONdzuNCYowfCFAurkLu8v+J/TDTgzwN54v9J5xM66vtXrGgtttNahEO2u
aoddGWYHI4x3jRp/+/UpnrY+QJ44h8Dhf766RcXNxhiwuhaTh7Dga7C2eeiCWprk+Vt8GtbUmE7h
xABOzzv5bEMhQQt1EJfr0VtH+/sotncyD9fWqEM+sasNDwBzHbqL/TbHm/LjUV6bVKCLVXwHNJHr
86gpDs2u6WqtcEeRkeaJ2xXJfSONivG+RooneEiIkaMzP2klffjY9MW5hwckmlhxMEzZ1ot+ZzZq
kczrtnBpbx00Pf1BSLqwhhfn3mQChzeacKg1FcXP1xBdzWkOnDD0/Fr7KVJtVx3iVcWRKC21Z66E
xzoYfvXQm5nUz02mlIwBVQC/rlOrdsa42I3pUqxxcQvPbBjnNnqLCKR3xslG/bXL6bFhYl8wNDzp
ylKKDKfpxQmLVyU6qHG0InGDAGS2EzAcC+BuoTglK1SXFQATeEWoDoEbEbU173oVaTRHUTHBft2P
o7pKJFNCRwPpP2IDVetAmVbVAGY6o1bYttdyFgDgxFg8PtBC+dYUZFckTbHSzZp/z42YOSF236YE
MfAN0MCm16JN3yNZBNSf3TGnJizeG8Bbg/Xb+A7CXRBuseEFrQanpu8f41z1YPYLa621JN+D8Sml
+moYutVAsptkUNyQ4L2PVh9F6scYZOjKurS/sQoVJd44RsX3vRKvkIcPnSgGrq5cQ+XQK6a+/7xZ
maW9HqMNN07FRNEPZvOWFith5vsK/ZVZqZxS8qi1aHELyh0RQN9rqL6YKz3Z0ihzNTXbZYZ2FGXp
gdzWt2rLQdX3JlZMr9JTjzGxasLcz3uDuKgx5K4Q3Z4U7Da3xCYwn5tsPEBX6dANlSu78JYNpuEm
NFUds+kzh9LAy9Hb5iIR9RTU6SYx8H9KpFGiEPRNpgtiqTUfS2eo2tus2uh2uKPBU81eQ0X4XRad
FMVk27zqX+2evlLkK0gfHlOrXytUOiHRN3TEZcPL8mAKgDFCcx2x6DEO609gxNjqgXQJq1y9/WLo
kZOF4coEgR3B8Wl2ha+A2iXojDW6l9c2BW9RFLsMfSIBi50e2qKG/BEpAE3ZEq+oLPGJnR47o14N
gBirosaLHJQ74ykQ9a7QG7ewIg9o7hsNPRhh5/bJFvLFVetIK3XqcEWwB+2ToM4YPoDdJe1cWqBZ
etcYG8gsQDMycjRI6Epcb47RxOshuk0DdGe9CHBdWd1KDAfRgTNzndtOVTmJstEivwEhYUUKr0y5
U+brIM2cFmTdNf+Uhd/75F6J1ujIwLWogTWr0aKnIVV3JJWumoFKx4zXgrb4Qp+UuP1kpporASho
cg7IoXAt+1AGrgpGJRRhwEEuHJNse74bq6eyBDkfCxy1d7LsMJInriR7CZXGtvqcq8eeah7mVSM/
ugBshbZ0lWpH4AuWl6gHCG5sjUicQKPk9vRmVO6JvanlQyCEp7MjbUFpX96bzUMy3jXo3eojxU9C
2xVcDF6I1pKuvzEY3elM2Rr6Kep/jKxxoqRwNO3bKLdJMHqDttahQVyMOdoPniV9jNvP7eBT8MjY
GSA1p6g1fRLfEP00klPebau+f6Lirh8hDOgz0zOg6zI8lQBRCDX2mH6T8m2Hp4VdfqqgLBG0aKcP
mp3GUUI3Eywwq7YWj5woyrZt6ndg7kmHbRJ+CSA2ro7brN2q0c6q78MmQXs8NJP3wvpm6o+d8aJo
To7ft+Lp+UL2KGcgb1DZn/LGh33dcnvrTouAdysPrAGcD1l4in+pByGpD6V7buFWQVMO3dLUj5p1
GvkRedLANvyUgCRKvLTUo/ZNWt/2+g4PF6OInaJHUi71enogVeYo7ZvaNYVTBGBT0+zgVbObu4IO
b5lkLiATz5FWO7WaMz8h3egnTYvQp11Rq2rvB4TWq7KS2TpQwQlYG6BdIcVEGVlt+rK5HSIoIBrM
KfTKS8b4e2slLiqbGxoS6fTt0K+LlK07U2yamD43I3EJD3YUzcCO1QdHW8nv0qS40xPsuFxlx1Ev
/ULYt22gtI4eVjF6WoNXJti6qCEimaHvZySHWLATawRWL9hUg476dY9CZc/Xag2PzBW/bMsXIvsA
x9UOB8o2VAo0OX9tdLriab+tMnsTVbd5oN4lzTaxxp0R+TpWPh93YXNHQFEJ8rb4CYkdbhvwbzA9
P5iWD2KWTmxMkK6TABnDcqW2fmKfZLhWuz1YEdLEpy8x9ctj34crIGszscmAL0xxTAOwU79qFZwp
3svsJotXuCdCerTK57JxlXoTv+SRP6SnSnE1ZF6QYRpY7Jr6DvGZI3BXJakb9RsCjozKzfjt2O3h
ala+UcCmZO7L3IdsmNNnQNlCi03h6ygd1tyofcv6wsLkG+f1I+3aW96+1fgaEhF0y0F7XBVHbehu
9CBdd/YAeW+ghMuRO7TTba/qqa/k5oAsYfhZptCiSNTHmgzewEJkoKRDC/im6oj21MQHvR5WJAJC
D/0AanGTd5+N+DmOvwTasSI3rP8u83XM1na7qcN1Ox129+24CnE4gp+l7U79ACcv3IwA/Y07sbM+
VXRTccdOvqfIQNjCVeLvjX0k7Wsg0I4fPZViB8qBkO/j8Guo7ROwIYoQ3BvhF259NqZGWwett07c
lXDPH2JEmfkHi9cj0PvgIi/a2i8CkPt8QrnBicWDOvrEuFWqR6mDlCZwOQVmGvQabtL9QDEyYLmX
l8W9zT/JXvXFqDrV+Nxpt8QuPa7zPV63XhxZhyzXVjbBJalU7VOW9bULaE4Eqv74W6I1ftVlXhlS
R48M5FV06TUobBSFcdNF4Uprn3kYek1YfWH8geLbgxzjxrSSba8gWi++kChZaV3g1fFRj4aNqZaT
3+ZdsU7yOyPfxtGOQxBAZ+jQqzWnzh9pGjkqUhmo+Z4CqTzrlN92vfbAtL1qv6janUFuBoj91D3d
aDY4FeSpsFCSzKSnsOHO7sSuKqITcBP3kW7vIzvdDsOxrnGOQzdkwKqcbLO+LXNzLQftEUCsAvfR
1y6V6DodV0MJLiyQjPWjiZOWuVbxkuobw8JjPbjNhsee2K5p3BVa5ZIwXbX5zjZxESDvn3Cs32B5
afK9pRCmUwT8CqDu7KbiXxJ1A3lymvgy8Aul8NIGUVH6SBTdUTtQYBVfq/FWk6fOuGHZSwAZ3pCN
XqgzX3ZgY1RwjkT5bamFG4a+74F+M9Vx1UHYiwbhCqFQnX4Omm9oPjqgQLxOisNo+ZHy2AVfbCQ2
BnTZNn3p5ZBhHED/OqjkLoX8tdP2fDNa2naI8yNDo2Kk9b5iIrpKQSFY4RAajXUnbuJAghGSOZVR
3YH4YRNzXDhSbiIB1gDbdoc4XockX0UWfWyqwFdGyvH+1jy1Bj6Pl8HXknWFp6SFZ8nY61Jt26jM
66ZYBTOWI0SoyK6GqIq2IzXYvrsXAzx/Vhjuh4CuRZG6VOKAGLSVRoqdGOJHY0S0C33OMk22aZ99
YaMpHTNtD8jiPgjybBWPyqihvTr2tS7y1CY8hCZ/KK0O/JbkrRGfE/ih3I8J9QbFPtQp8YdQv1GC
bt0Idcub1zxkWxrcKH3n1bnw+qr6GuVH3pmfErFvxuIxQZmvGaZLoF5V5aopNBfhhNPRz4ZIIO8R
u+jSBUaKyWNfWSvojuNcOYkWzQ1KdRq44YMm8yXr3sZkdK2kctBuoOovuuELs3gQFjjgEI7SuN4j
B7xL1FsinxIzQVAmtnHPoeJhQz4kxSmqF5kX2BTa20n71bJqSP+02sPQvbRls23IQQ1WBm47ZSCa
l0HwFcHU2COmwYNiVPDNdGn7sg2GFVIz7AkEJgaqPWPgl9WY+THJbSwzdGd4X1qPqD21fh6W2Q10
sFSHqVEBsuvEvmvNNN9pcTCs09rcZ5GxV/NQX4223a3GmKaOSVOPQiUuYAgr7FJ/VEf1xopq5hER
euFAViFL0zVeDb5e8mc5JKBcTFZ6mj3HmAxTqHe52W6zsvLSWLmv6uQWHdD1Kkcj6LMF2qRNjDKz
3oCxMO/cTD/0GhzEVO7ghtiItb4ze+umlfo66jkQbP19QaAhZ0WH0qpcnj3x5rstQWcdESeM/Tp8
7qpd1t9E6NjTcz9U0aY2blNcj5Lc2DreSBrqvRnKRVG+J2gqjyX5FGjiyYJiLjLSXmnc902wH3Uo
hovTmFOsQOOFmeaM0sR7Ln/QkuyxrF4ofcvlJkjaA+/5Ss02VZUB5GB6Amo0DUAYrXnqm8ST6F4O
0gr0P8D/V7g7rHtLsbwAXiYjaBVz6dYDnh9gRkvhT4O9MViLKwevRal/5nm07nnvpoMOnuT4U5qU
vohUSFna9tG2s7tEhdwuwhKb599K0a5YnuH86t0yWDdQvMyBlRcKXwGvedeoCprMsMvZ14x2fhXd
DFrrtjHAUUj4KzH4FJqD1X1NK+RVe0Qryr1hlp5py5uIPkc4RdsWGbGcegwyLCpeJgHeB6H9mKu7
QNaHlLGNVBsvLdhOyw5DjGvvro/RMl/eG6mCkiAkgNEroyAVp5SvZVfu7arZhiESujVfiRxvF8G3
hHAnDeN1xAM8Z5C6ZuxRacPMlVHhmy0E4kAv/tKPyjeocd4rBUscvLzdlBTrHJ/eU7T/0H6VQmRa
D3I/6cf7gGFNWDo+ldnwg6uRS062dPJ4r1v36DV1QGHh/Q9H57XcuBUE0S9CFXJ4RWQWFSnpBSWt
JOR4kb/ehy77xWvtcgECc2e6e7oN41TnCc3PT0sfq9KK8UTYZvqgJIZrpc7BaYOGUlEUfdhapFIw
Q2TR/Zhfk+e6fGp0ecf3MLMakY9EKmLxQZ2cmV9Nty0fzORdV9+3eWcm1yl5VOG182yKtjH5F5eJ
m9H+VUkalEnvI5Zhg2Mx6JUZhrsSi4XMr+t9skW55q95uQOBO+uMKLXdecuIkEG691PnpcGAMrkU
/X4xQ7l7ZBbTq102eCZJXyyd2cuNzYqoS082qZO9JxSPNqsWJ0PZq+XLbHmTs1doULUOkx4G/nE/
xVNALlgeb1FpLV/VlmLiWUkt06IICkmNpOqdqaGRfGM4THok7KpHA00AKsEd1s/Ck+Wy/xX3j1Ma
B6rNbfpre1bBBJsJZsvtxsmjNbw+WT1nmXwzPaTjNZeCXNpPmIEpjK01v17KZuiQ9GQd44xr1Rhq
/S3x4vV1i5UgTX8y2+sUmL5LHL9v0o+CIR9W5mlkreFcXvrKcavmy6IAi8XLsx+p8azsojGaStut
Lz3B/GnR2i7Hos72DltV/VWO2T0ZXbHSj09Pw3iTaIIhao5yWR0RYj3l7eTWqlczsRI/bQ6thw4R
P7ODtIxezGK0lP1K1fMMGFM666EYdv34tQLEYN4ZS56mvvQy9TMnXYZMgvhzNaUdmxS+pt6nHHRU
4n4+soVP+TKI1LBdFMseKlsmxs3LtleAlG1zvLZgtpdWD5nluVb6wyAdsq10t+5FJNSt2bvz8enz
aHtb8WUwvCcVJrCFW8S5X8fE8OrMnkxIDpO5rnDY+kkSGvNjvl5n3hO8ZRcTjH4JhpF+iO7HX9k/
FsZhqVTUGfTzORYJlXaR++ZYT3SjzVNj57K7kGKswSKOBVPp6+zIfGr/ssmdHxtrYGQUV11yO+2l
lQ9GI3sCCxKjHvBrxYQrqf3MNgA69LCcO7fMTkvSe4sSJepCxvfg5SOnsWDQ0ZQAbZ3ePPTOIdFa
LN7+FfFZ60RgtjRGU+tOBQ4X5jTu20UPijr+10rD3+Io+2ar9pJcU0J6RODbx2JhJ1NkR32sA3Z4
qdymD+B0kZAKyfLoFSyMgdMAYJguDDZKKOJ57P0kfxWYMcbiMvbVYepug/roaCubMMm+BHjOs189
OYteXGnXuMQ1WDbD14rkuW9yLIO7I04rwFslqtb722J4gvA8NqALMk16iUkutsd7zlnmO06fhVlq
duFom/lpkDWDi87wrc7EaLmVzOaXXg1gY3MMjQ/4bXyPDr1XoK7mKlzBoPZYmqv2YbRIxz2RZZvt
NsoUvyj2ZO3yhCjAOba7z1kFSJP4xXCevmY1Vb6Hvtoyr94WnQLRJfJTW0tYEW5rM3qbmLqSgr1J
n309VL3HVhD1kGuur2uSzZzeSyYFbPbzNJbaJO8FVgnHzM43k4Nc6piCOr0PY4GpjGTAF1hLA9xh
Qli6Vq+UzU5kKkik2eefhpNvR7uwrCMi02VwMznpdmiNy1cpW8x6L1K9fa4Ws7mCzjbNfZumfxCx
Oe4mRPNPMtrWwziLDesz/CiCphNzJCV9F3Sjur7pKp6vyLa0V1GN6stsK+O/qrLq39GJlfE5mykn
Xpwoqx1JW11820nWHvq0TZ/Q9MSxn0h9+aWQeF3utnSkr+mMfg7lURKu0kA1DRnfq0vCemb601Io
gdbxLfqQc51Dpei7D9PKRLQJcMd5lSqEH0P9bk6TfBEG15TUzbSL2dJ47iedvscAau2bwgYD6A0F
eM+IF4/Y9uGxMUiRrSVJoKsmMvojB0Q9paYK+DhkVX0xHNE7IH4d8dFrytHFUiObTlOdz+wPGpQm
Flsmn03u+V/drwzF86iRRVcNGcj4VM7NWzbpkxbI69wRJpL340G244yOrdQey7XrLt1aLddKU5tP
O1aJIbGzjvpVOtpvRXoDIOowO+N5EpuRh+025zz6dSEwblY5RlE6LOTsSQ2dkZooS+WNeT1d1sam
sFnDoDx1haKdR4XoCvJVbNyBF0b+tl+LR5Pe6TCaGKUqklY8yFJh8eqvW+42M3HZk5g1z7Q4RTdJ
FZ/JoMjPsjp3X7aI01Pa5xY4f9Ng9lOX8vwmuo3098xoEm9abDnawLCAWXVKczXL40tsLWSZy33/
ac1wxflcUjHmwl6eWlH/fwim/UVqC/1nMbLOdZpuPmt17dyFPo1OyRx3uYYDmtHAtqBCsOqyArZF
XeiPLOPKl65WuyzKO8KroC2g4iJdTRn0x0HRh1Ae2q3eD2WppH6c5fdFUCOZ4qAsppF0wj612n2H
2shfsTm0vWnr759p5U5+oJmr2o9KmRrxbExShZfWsmWHQm0bKsm8aeemkEH+5EzLi9BsDcJOjJiB
bDE5JhjYq5M1WtO/bVxIrseGzJDcDXfXKSSELj2YaW6e7aLJ3rE3BKrGPsrDz7kClND0QJYrOkMz
nyTqLBo6zxgZoonjNsn5Zh5/s+eui+y1vdtZcvIdJ1Ohcip9LRzg4667L1k1tBttqRceXLIsolGO
QbEcHpLHMau6n5gR5bnHV+6cJTkIjAEKwhNQJ4id9I0pucZsh6077npeyeBOyaI9F4I0R1aGss1L
HcByJYu3cNUKCIglybTYs+dk++sRU3SeulpK2G94JlVLYghfmJIFI9CX7T+1MKssFAqj8TBlp5Lk
IdOqp1dlMN/VsSec566yqeW6P8VlW/qVPn2uIgUJWJYxTBqlRUOdqoFpj8XDbMepeR7ZIrWZIyum
mHGDpPPMEnLDSZKW4WegsZfb785eun8M2ORwjgXHmyEv3/IASrsM2qJgrTMCsGyqfDbyTftQBSi6
mWZjtNRL7HZVra4nQ2ryF/oz2IFuqzn6c6VrU1+MChilYc7v9izjDuysQrzJfPeYR0wAiN2wYaeQ
DbQYxdThLz0Q6XhA8qBftknuP8q+RCSyykMaAr9AIqSrsevMQfJ6h6YoU7EW6zJmrdapl9STjdyw
aBO79jAjOPxeNye/WF2GkcBScyb2w6S84hxe7ikB+EuWa2p7aZxrhzQte9mzpSr5hKdbbmmT5nTP
6R1kGxfpoUDTEZF1lz51+LP6VZ+319peZeKg6/UbMUYHf73J16kT9QZQlWOy0wr7U+qd7EuJtTFs
VpMuKlGk9XPWpgZQtWtyRva5kJ3DuMST5sXqUAebSCp/0MwaVBCJjzoQ9szBFks1Nyqxz5gIxHTb
TrsRylA1/W9NTNKwV3O+Ob+vLXqOfNjqCept1J5UTKGAQc3ludL1+NnYLPya9KX11MKyaYwq3FnX
tkveagvcqe3G1FPyhCpfOeq7UWTNrjBS2Tk6pf6Uz/cGXU/U3nLjqpnnLsCIyVSPnaQv/W7qEmfi
sxfjPTGysnCdLLMUFxMTxfLHcdEGFxMamXxsBCQ4RDVmZV5Uoyi7o9amI3sH/bQqrjBG3FuyNN2A
Yodeyy4C4XpzrVYrJmGsmPS4++KuW3UwTChVQKUnQh1zdc2Ni9Onsbxfq9jACksXbby3UY+1Ht5g
Q3e2co5A10yyUfsotCQfGBnkXNQDxkvVZhY4XGnonQapniZwUTshpJKOpsQdcaiKXYxWsdD8rMTr
vQrGpDXNBlRWsxBIGOtmfa5po31NQj4UK3OWsn0NBBmbc1/73dj0lWcnyfI96Slp4dyT4p/oSuVN
a9TxWgpHvKNLss45rv77vKqui+mM+z5VKMAFpeQtVhxxXYb0d7Amw2V3NdIIAWf4TTGViAl4KQZd
3xVWrF3sSu8/E63LAyYlPCFgJqM1ZTLhFLspPc2TVbcUDNlkodypL0ID5wCnec2H+W/LBazTzKNK
q6VZUCmm9S7LdZgJ49Tr1dkZh1DtQD/Nuf1qpHYJNHnW6T0YOdqprTkx7ahg8K/gybNVvpgSTRye
snSEphoZhFSGGicQIUjxEjkyyNlap/bB0MXrHG+eI8xgFfpvY6KyU6sBH3qpD9RtdlWD5s1QXQuc
vBOKD7kTlttH3VHGHMOX+gqBXLRk62nQX5e74+SUe5PI/DnB72BoHuqqDWKCxnqpYaE5BVianpZB
fArtBc13VI2ngRZdndvdWA07q8geE6aIoUxC3IB9ac44Lvtrku6EMrrK/Ddm9qPcKcG4vsSx+o4o
FkDLjBQn86ypigxYG/VtG8ejqmhRoctfTv6wjmyrwaA20PNtowUQez9i2dkaKDMRNtYqPREtd0iq
aYeG09UHuiLtmGYssY9HW8y+SPJIbpeDM/TPWdofZvoxq5P8ThpCPfu3yskD6xZhs0keFSBoR/Lq
Jm2XEXRh5DOQKSMbInemZ8s3CCAx1TvbTv8hGR9YoAX4nL7bceG3Y+8vibIz2xvc09JW0LvZv0SA
L1sJ9zXDhk+3sVnOLnGGvEQd/IRvLmXfbpP9pOenBt9c0mC2Dk41HsymY9YlLsdygsI+1/HFjsdQ
WWk5LA1u2LGfKVQ7yTYe+zYHuvMrqqTNT/cK7+48nS21uKnIP4vsR0sBl0DURB2ITPvW6j5QoHVs
PtbJQ0ih10ncFrN7lKcTJRbhFoz+XAR5QfNqSy/lkrrb8GoZMEY9ivTynDrGsc+GD/xfXda+QrvV
HhO4RlMt9pbVnsaxJl8IpG4YCaUxPKdVgrLP0Ca3wehAaOtG0Ke3TTxoleImuuzWuKBL442tYRrj
7QzaEY2F7MUsKsr18wZn2N5hr1UOatRPMIdD6pAsXAd1MkZGr52yLXSqpz59mGp/kN+KdvIK+YVO
1a/Ha8OArMvhsPGCl+w+TEZABgcv5bldcZQ3dbcZCJgpvvqSwWo9F00SJsbiIYL0KvM21BAcWunP
/b+1AWnumGITV7EBqTnfbKfx1/nFELsq3s66BESYPecZb1Gxed04k1vQR3M57UaiNXuF9PBSiVYJ
gnez9RVo1r5lIrs1huXLcR6UYvNk5ZZZt3G7NfWtLB+JjQ7nbfzcFMOLu/hDm+eelzv9UzPdHWK4
LhCcZc2Ye4N0+HCsl5kxaFgvQ7mfpq/JLnxtKwN5PJOr4haq+jDyECmqft4W1ssaf9ADicXQxhDX
qZb9TW+8jJ8o5ms6fkzFm6RuKM3OY3kooBC0vyXBp8aMA2c4JW33mDKndAakuJZREBQfdKWYj/ns
4apKt+WigHHW2wY/ubEx3cbPM09kjPiZbtTDDws8b6JJKcFtX4tZchPt1ECRw4FRUhvrfdLkqzKa
Yad1vrU2b00tolIf91YCRU+SrnGz05uVPIvqch8FBS+8kGBKYbhG/dwPN2s5LfJBGYa3vBEuXfxZ
ODh0D/l3Yaq/pAEWrrZ4hXlsVVY7mOy04ZxW/iYjNbne/85NhmVXhhAgY30+o7nhLhZhZsIxOker
/EylXdn8acNvI9iOrclsVT+UMpq2s9Q/O9Y7cr3Y2cvzQbVPU3VcnVNRiChBkDqOelgnip/I13l7
HvKbpTs/GTYcEkEbAMiYQBnH0Qia6Tlrb6C2eneexu4uApmSU8bIuDZnzf4QxqUv+kDL/NYCJZ7D
QUsfB1BHqp2SJOcR2XlR/qmCdmZRdxPbCK28eUh59lLxwOpmRD+9U6fvdd478+JN5hxadJ1m6dCI
7bT5YDIfNQkw1G0motllPep7pAGOzQWCELkTDoJ1IgWO9pciQ0wbxYf7PCt46zXgWnXjGRLNA/D3
tOjepFJ5sodhOsh9GdkLdhnMOFu8x4ubF+y1XooHIOJYf81W62Vqu7BNv2UeFTXZTfYGzmqibYo0
FpArZF4ylnmu4xDAuXzk+lmdnf2slJ4pnMQ1CQZGZDXkpW832s+Qm55iBni++aZTHDQDNzbzYcNX
2UmO1ZrtUds8WFv3xeBDh1bTsVGwE9WzEqbpsgbI43QFaLTmUFu2Q2dlh5r+UJ91CFFYX0tW7rBY
aOnrP9XoD6XW+NuYB5iwBFnmgCH9deW1UEw3Fq8s7QWc6qfM1P8kp4m92gxMLdrkm5qtb6rV7CWt
cxniwPoRlOAW7JhDIEnJrpO00BjHAwafF2Md/J6/WgvpXXbCT+41DItDS02jdL7rklpwCl2/lUr/
VNKzCIIMsEDfr5hnylAwZWod8FbaJ2RXIXh3Na0NNJTJW93QXlbnTtp+C+DzvKeeVu9Ce0L2Gajx
74oTmsNjzIqhbw7Kl1rd6THpGFdWVC+XrX+OLSPURxgHpqMqBd4yX7ZBf0TD9VboXzmHl8gCrZTR
8JFcZpMZLdEi6nQrs3jbqq8ppz2ki55GkFF2z7NcPkmO7iWjDoMkR9OsMrIYFR1MCuGfZYvBlzu9
aCuSuZbldAVnRaU0yR3IimdiEy+64QQlfaUerxC7GjaIsb92xa6qn+Xxa8xQFGTw5Jur1dmjkBiK
uy0EUz9OW3rLZSXslCSy1XTX2k95X+3ijcK2zDtHGQ6bweYWEINnDJOPbdyhkitIO1yAje9pRLWy
myw46G0FyHg1OZsNJi0VefLg8imwmQ76PimaRg5Kei35urXkvUu/lgLCoH4lOmPJVRZwB2Lzc1ny
8HW5aInhsU9yEuXzaszHTAxhPyOy447HQxkJ9W64e7Tl12l+W2vjiN13Ekk9QbkJb97gagWziqyt
j/20cbiKQzmtSLSYccd18CylOqSW9FpmBJenhbiy+WBiJFkwtfRZ729dPgBGM96CJnTBKvedZ+vf
2dJ5I+YfgvPdm+w72h1ZYLz7+tpE3RLOqT8+j8ca/oh1JcdVrhbHVHoYHgVxJTnTRJAQ501/IJ6V
UCOV5wSr6cl5YEtPMm7oXWBArkm8swe5CRVEyPeW9tKMEV3sesytU/kKLVFIO+lm2a/qX/xhrr58
k9GE3fTetd+E6RaWn7QcWH4XDranumvAWz8/Lj6Ksleutz1IrTsMfuPnILp4Vw3ncfB5i4XkZmjt
JsxE5ekx1Xfx5MFc0epOly20Ts25D6tgvhLWTZHP3W2nHqCPT/G/qtuXL7Xj0uSPyL5CjZJ/3d6N
/eBNB2amjp9Em9C9yZkvbz5Lybum8QghmXfiAmNAc3bSI3qmO2L8KL2LZ7oaNFWFu4X2W6Ueq8Xt
jqzdd7vpodb3SX4BF8urADIjGQ4q1kR6nvtN/p33rvFqyWEWpseUc1H7s6pnniW2yIB6E1SH8il5
aa/ZIbkvKjzhln4Yv2d8YhGG0JKp+QmkdoVhpJaFtQpRzA318kh81T6T2b720xtdHK9EGgmWuoPh
1rZ+8spjAt11PxSXsJX3KoigUAg6gUPt+z+HpA7jt4+frfVTcZ6FeHe2c81HoCwqQ9XZj5mvVH4H
8drvVJz/69BanqBpHMzgjIOIf+s/pgutx2Kavo19Tdca3xYTY3XPEIST0o96LaejBsiGZBIeMN3L
ugd0tqCl2XawCPISDvMpH5GENmRd8ek2WFEoaASdF2yCJiuQgTt81IFV7jkdG4WeUlyh/63URbKJ
7tVQj/TsVg7LyCsQJcc+iF8kxJJBzPDxVHElPjs17PxOL8aTdtyKsPvWUk4Aar2bvBp/VkDfatIK
xIgfXDMihzBcTnA8mYen+V1o9pwWe51voX2pUbFvw/07cYvEG8gHZBuBdwddC/qZw1LvpueO8776
scSpu5/NXte45UIR2VX44LYPNcQBt6dI1qC9mM1Dhu4P9e9EDke2eBpZv/13bEWQ8fMSCTrR3AM5
kVvomh1d+rFCV8sUTfeaPCHEkadgeTJ22nbtFX/KIiS+yU3P9knmjc9GhOn7AZE3HYrgWUfQaUQq
hzX/alkov5mvSRi/88AsGN+7reopt8Wm8T3BSZgc4EQcMz23zwPy8mGf/0tld2aIuy+WKG7/IiU+
tgHlj5zvO2Q0ymNvf/WalydBUnjNNyDc+qtkofZRVe/Nh/2M7F9+nHNu9lmbzuXs4Vie1NGgnPBZ
UKvAXtzN8GRxLPMg5zrJEPhNr5T5HgokDdGXA72sn/Zrsnkm4dzndgg2TLGqgN+wpYiNfHEzHhzN
1R7UwIhY1ThRR2i5ARqkQF8DHqQCXyb4xse4o6UNReVzFap5NIvnWHyb6HYwjuTzMikEmXbNgZOS
oC/3Tqb95NK9QoxP2RMjRcxT61z0LjRnP45PGsoi5WXo97L8kSZRKYKOOgj7Wbqcp44dOYPnoK9Z
6LxVHMKv6xSmiqu/cTEonzs0EWwb81x1VxBIIUL1bH0wOCAvHwzf/u4vNGFPhAwT4dDSoNbeglxL
u1jVtUQDzBMZm4ExgGuk/xh82T8c5z0mkWUJgPVnbJ/O+jk0F8O+OF2oDh+piba++mqSyPHz44Z8
jKjkXQ1l8wttj5Ww9rCc5y9kflx1G5SH7XsbWAv1oDWknSy7xYf0KB+La/UmHjNUXr/xlTo0HHoe
rvVwRyxkV71lpTdxoPK7fAcamLe454v1chZOOBS+LWZq/nBis8Rudp7b9lFegmwK6W1qz3hWWH3B
uQ7R2Vk9loy6/GLjxRZfkQcJQlV6k45bslOP2keTBHDaO9Pap9Bw0C6jPyFxXR6G6k8OdQC5p+FQ
gIKC8mNulr8MLYDV05wHXKP01Zx5Nz5U89U56pY/UyEo0cJDBzqvgbNw2CTPYJHSj3UiFXA9bNoJ
oUVfhfKBcjU9DvnjRHYVG3Al2lLcBe7fJtQ1TNzBIhEhOW/gqaYv8r1OstrDZoTUMVRIJAuhptAu
4kRIpem3+yIgfV4ckocsodtzxfd2W78KeT+e7dkzfyrFX/L9Uv223ECVJ5Lp3eEJjcdbS/2Yihrv
x1eZI7+ZgnUKFMfXmsNgq96MziIf/1Igp10pn1n6zZF4vEj7PtR8+WDtRo/F+zyP4vkHSYkmBUrq
JUNkRH3ETuvJ+UDVx6Q5/bToEdQX/Sz24j35ib8K1H4n6RNKn4VXV//MA2aWVvGkN1mAabkUwZWs
t+KIoImtkH/zv9k5GOq+eMmJneUNr4Pkpr1xsI/LZaC5lT3EHqubfTrSoaN3+gerKz5q36az9kFV
j9zO9wmM2YPGYj8k6I5NsUtu2ZMVSUF7NcHOHvgfJQswDJZHghVRhKTbfh0DWoVlhwZpet+iNeiq
/fbPvPQ/2ac4SVe0m2DZnBYnh6M1n8Nul145Vx/R416YSLWb81S9ya/mu3PJK48/n38yl7P4Xf0A
EpvkB/oxgs6ZodCFGKETX23tyZTDbgosjbHqhUFEdd4q+TgNrzUSTmf6nIyDUTy2XZTXF/xCXcl6
HpnaywFokbmiR3Z1qefWN9+V1u2MCG3/skWz7gnVJ3Vrqa8MCiT5+jXBA62KQL+I4Bgfl+wEBYz3
hNekLGo8KDS4yXiyzOPm7Brt8w4bT+nRSLlrLMUwsPyOeOWRWMTLkowPTQWObzp/4q6js1hoSBMO
IFvSHG+o4x9bbftdpq0Jcjb9qsmkuqfGvpLyo+NAvmLfShOkIChodkn3qlGzRW1eMulXWTdvs3mS
DDKkHTOcnfgG0eaKW31XiiDUNUMD8dxEBDBqQRZb/xL+QB0IpYkdj/RzpMpL0HMap4Fwrmt/tObn
jClDxRU7Gsjv5BTqv+/CyI0RhIdRj2YcJfpXabmwCwPz0yOJmHhHjypLzRN7RfvaOKTNtb5lMic4
OvG/BIRAJj5mvjFbFFjRkdpD8jBxsupJq8OFB0C1Yq/rXGnOD/WIwHTYi+4Q19ByHLPxQ988JPYl
Rz05HgoRbMP/X2bsq8/tT8HjswRpHSH1Yawcx2irGAjaMUhbn9qyJcHE+Jz7Wil8+S4vK540ROVM
jsrrwHUTuGHvhxHUwe0eW/1J06hbQf/ePw7jgQNo1OyA1VnPwI+4Ylsqvhal/aByoxhzdF/+Fu+M
cGv/PqkP9Dfzem2764h0GtRCfBqKayhH83VCMKyeWxudx8n5XTVP3NB4wqG3SGs/enhiXQsLifJs
njqgx9ZKj3b9MY/lXhG9W5Tad4foS4OIUL4orSPG5fEf2X6YHPj31YX6SZcuVeatiNFEe2u+9DGY
5/1WHxrEajaKwLZCDJX1Z3xLvUliznndmKWG6jXj6yjanmGYtaYlvAtsDG9oPzpkD+ZjwVzcueuH
6QTrL2+9tLLH5G+sh/jbJ0eWTTm09zknkko23pxV+5RdB+GOzisBZU4XcWhpzGgTSq2UU5Q8WNWT
nDLgEvTyV2j7pI8cyPOGYdOkZwCX6DvT6/LRW0hFEEd9+H93KfUwgNHsMJauZRZ1CsZuT4g3Zue9
2aI7a1yf5/WVCR+wS0atedtq6E1faiWv0uuo46ke2BDqRj+xeLIBnaURzsAGBO2erab0FgBTo1Jh
MJrY79r2YdGyY9HM7ASB4rZaOfhGbUG+aO+III/9pEisg5Eav6aZEqZ0KltapCfJHp13Q8qR8LN3
VcrQd0N8KBwNwIgPQTiU6Q6NJOQ8y2VoJUfLXo8qevZpEdLREuOQc/511nef0wbkVvZVDPkQOnIG
UcrS25JrNk55XWbsBvzl+eKqDliwsxVATE2WeMhNA/+rbhm2DzEl8ceSq2jOsSQFplTix2nKyqjp
jXmPMGh4j6u0PZSxWl5nxOM/aWur4bg12Wu1TQwd0zw9Ku1cRrh5oOiUje1grIhLysysz5sZL3tF
kx/zBLisMPL2Xc+K+CQXMEDIuC1YTmyxlvVoVkrduaQ4MXTgFBnhcKKsD0ZXAW3Mo6SdJKOCsscO
1ohiHJ9e0hmEwUnZfRI4fDBQJPNKC1YILchwkcXYGM4CzYVOrymxeCjM+p4rqKAYVO2SZzqbsvVR
TThPtonAqEIurZfOksr3slATP8lylKK5WY/NK+6zsFMpUL7Jks8wp9vPWFjSifwvaW+y0eJLSiMh
0M0NWswan8sWhSfOct0foVRKDI5aI0Et2pqNhk7uDsMs67vcqKrzYrGWAdWRD81OGbvS4mp0XhvT
2j6KDCA532bt2OiSEqOuS9odCm1eqVRNWv4biqpJIc8aU5TRZscKM8083Ubz7jmGi94jaBiNSA4g
aRo94EUMyppZ8GSbZG73pzytZz8Ty+j39sYQ16ZWQAgTKw9jyVAo6vU3mVmJnOTEPAmSjL2kVcRB
XVI2LXOFHNOWUNNwiEmNt9ANQJMONgr1VX4Ss0FTlOl2R8Hpe+c+a0ggmJrSrnRomTku7wIZw/CQ
qFqnhptaFSMTSissFPNaS/hOvXrzxPSXmpq4NZOivyqSgdJtaqwFdipLOr/sY8SyXWtGZlF1d0xb
73/snpVCKdbn70apJarAUrLNP4nmMk7GcCrY6nrThtxmaNdgrLepRtqpEjF4kghW+Y+581iuHMm2
7BehDHAIh0+vFrxUQT2BMUgGtHJofP1byH7dlsnMzrBn1oMeVFVkVJK4F3C4H7H3OuxNZc+rWEk/
VBuxTIVg5oXAaDE5Hvl2FCjjPRsn1bxVYszT265mmdB1m7R5Dsu8U8egcDt1HrVE+hqpzvKePEr4
xn1tMjSZcS5UEJ9sbjshYx01/UXUU6VOda26+ENOI1WfXMleEBBnwVRDWijo2QZ+ZpiEwkXl9zmb
hIW/LvRit9smsnXjS6J8jowo95eFXia2GX0GXY0rYA66tHul5UYrfcVHU0vYGjkJ9iFEVsZzAdnE
ZzvSpns9BT2NxiGjAnrKVNGXB8cpxvJJGYtZF0zy7L7NnHWcoWnZz3s7qznso9BCIIQTqyuz+uIX
80AEa/UoQFhvaea4wUTlYB4FUX0J5NBsX4fYduziI2N9WxYNHVpXvrUrWjmIUe16vCYepiJraLy9
k6UDtjI5Tg+eMWpjWllAgsKs2GC2ivFG7+Y6mw7/7tn/jgtg+Nkf8KplohFjt+QCM/gTq6TPawP5
zJICDc9jiR4WMVuAgKGYH5Rz++/X+m47X65F09SzwIfT2XS+0SfEWLfKQW+F7azp4BE1bPB18Zam
7sNs9fkmwuOJHjdn9yOn+/drf2cT/HFtWM7CYRu2TXcBC/zpe0bANjHXTgwdqDIykDZMrw3D+d1I
l+8+/uUqLiwnBA7ofv52N8PW4GzNuJudSNjhwnA7o2YvQ+a7xdH4O3bQP30ndyFaAHpgesx3GEJl
22YRDIAmOuRpiky4y73f3LZ/+kKe6SoXFC4z8qxvt6138gJ4GrcNRrnjn3sy5oy9QY6/G3hhLeSG
P8NAlluH4PQPRq/LH7+xV6pMOLlAg0kUbW4dORJ+U78xy33oSGfn9sORyG8Frbe5SzlBk2ba/vsK
+Yev6hL8w86wQEWTifx1hSSjgQY4azUJuElnesYBsA0bcgBKV/9+pX94D1z4I44HctWBNPPtppoy
mUJgnnrdvywegbl8rbOza+7Rru189+hZvwO//8NX832fL8eKgL76/asx+T0MzcDS66yJig2DWOUz
ulssmqLwKQkav8M8/cPChIUHUdaj7cML9+0Lol2N+3lm1XBW4So3O5LY+PDvN/Gfr8EABAGVTrjm
t8flBphiRvTHa+mRM4PMXkQ++KP//SoLCePbqgQDDREIHByC3++E3A4jGmQJ7pwBXgGfcix+RVzu
3y/yx1v096uwIS4DCMHxfuNxtKY2/SpZ2i8K224WvQSR+1wjZ7CG/uirbDOTfRkN/kHk5IgoEEJE
DX3GYR+0HCqNe5/kDEWV6RQQeKW/mVf5D6sHkA1oQaArEpjcN+ZKhH4RLXhXrwNt5Qe0aeOmn6ri
WFRIO42yr3/zZK3vAJ0FSiIsT9Iic+BFut/OJEcJ2oE17we7NkJiKhA5PXuLRuxEHxyLo6eNm0Ra
mLrpP/z7s/j7snJMIkZvAczyvrvfltU8R87kSYoBtuvfOxJ0eyZ+8/3+vqa4hMOQMYc3UkF5/etG
o4dy7ryJNWUTJ1fdbcOjK4bfDXJZ3rG/rinOBeEJzjrlWjy5v16FQGOupor9tEYsI/wfBGanNi83
HWP1PE37w/ndtmYtlJq/XJIIwnasBefkQnVSy0f60xnL/ABEe5LzvWO6zEpF9kHa9Zec40OHFK12
3Y+mbA411ZRykBskXC9ppzCq4s3894f4t6CGQdYkPMIk3oCJ+f0Op5hO9YgCnc74hIbxFS7sykkr
JOW4COffPM6/7ebLxZgky/RSKYmlvq1WNwsqzD74lAAd3rZnUtoNfZ7ndv8//07LlrqARpWt5Le3
sPBUn3ooHdbmUKRALvD0ymC6r1zjoc1MAidK+P9+xb+/h3yzP19S/PV5FoXt57BfcMfF6MrKX5TF
+gwfeDqs2uoHYR6Vi0f4o795et+vC8/UWUBSUBcJFtnfv62jcp69STgloC7SzKrEre0F11ZaYd28
FGgDSor0s9qZ0X+/mf+vyfX7r3KZPdB8x9v/fwiut9l8/u/g+lWXhe86fv8zu375if/Frhf+fzwT
qhJIL9cSwuQt+290vfiPzd4MuHTBYkNz5MT432MTnP+ABQRC7rIJgHi02dya/zM2QTAPhgfqgGgG
U+79T9D13zdR5iWapv3HGGxyCvk99s2HqitE37k0X+03TtX7NEaC7cv2N5RWMOp/uxTjt3C62yYw
btsm4vjra1BP7lR1wzDQPqNmb+yKbvgMYwOUmwK9UlYfcT7+6iZ8IVjqv/BXIZ9LenofbrZpVX1r
6OQSxR5liMiSayu3nsPZ2Eejzo91fGypGEya5pxRBdXWupm8eabVH2QUcVqaQt691+CF8nJ1g82i
XbkyZQuwXpoYb0zhxS1K4+IUkDDVeFvWqRwxI2ubZO5uDphUo0v/Y47r7UwZDEvcQ0qVCtbMuTKs
66yZ2iNBScUn7j7jDg177zvIHcmcEz9+aDz7w+4RpSg7c9ZFiQOvMrxDaDmHRjAVD1Kph7PYe8wk
fYKi88115lkPgwinY20PL0Xd75lISIstcM9p7ZLZZeOxrbwD00ZfK9P9lQbuDco+xi+lAELc4KXw
MxLskv6lx4xx6oTGsUhQN3qledUl033ZVO92mJ8G40ydCjFbTg8u9eIb00ofY4keUH4O1XU/Dz/J
Ney1baJ1UuDNHDbMKaPj8MdPjHqiaWw95cuH0raDwdKK3yIYXTO16jx28lWk85Uw9Q1x7NEL7fdB
wtRBZUFLwkF7k71VFBVW3iV1RbePMw5xHG1fysFgFhjmbdtjtB1jpsB448uA2HcfxvOrjjxrU2bl
h+7pdfrTRtmi2PQ6lmv3DxabsvcXL0caIlNn3NYDE96H1NgYKYSaBgdwnWD2H2EwbyrrSnkdFBZV
Gtieg2ed9CsbJxmlh7Zd59T/uQjWIPbrzTQ9Gqp9wbQ4rrIeNVCeq2EnoIBUyanS9OLqYHFLzsMv
qzWOc5N729Tr0cFU80ajl7YZSLPqjPYnJa5VmZc1MG17wNmjuSYCdmvgr22mImfTZNCFsxDKB85K
Z3KvmvmxThJUOUbVrtv52ou9aF0HIeIk2h1xJ+N1TLtoU6sKhscMWMhS4WaKsZUv4hSdfjYmZdRb
ktEQP3j6KZoBuJX7WFU1YjarZUC2hBpJBWedZhL8qXszTQ3hNEAY+BgjZY0xPsoM5gB+grTBRa+L
l16Fjw0PRyC6NUx6wsm0zkcKvBHF6YZp98v87194xK6tuvnlyubHGMPRmicaLEkVYq9Al1NXaLJJ
7bdhFJ0c/pICCB/AKX84XvtZjrzYaeGfzIY/iNwNWBL7SgyAi4sW4TZapX5wn9p6mTBupHc1nIBm
MuEkmO2naJvroq/PY53Fl7ynxZVgA01cpFWzhUdrROnWhBWl2irDs0nhRBfrOvJ9erHFaRjukbTt
7IEUD8YxxIIeQpwe3vWEeqrV1XQ0Jhf/l6we7cT8ZfkU91SaH8zS4CYlUbH2guBLpKOzsgdq6khF
zSn+0bXxJXQ6NCUElrDfsMvQX1e0kger+en31iOUxvWUDHrfyeKOPe+u7KsjMf/ZVh85tAlsfQxy
pqJ7qDz7ZnDxFMw/AnN4Ux1AO7uZ74Yhu+07eibqjujuwoDgfV3hkAwZ+bViRO9Il6Ux2dvgnlfu
PkSt08CBCnC6UADHvTEUCpYVApKupGbphvUPa5A4O5Js59UTq3QRCnkLSSHHjovIctwWRktJtOic
zTBW59ZQ/V6q7hAQmm9AYIEbqIOLaV3y0sOoPWpsmEoUhzm4dEG2pYa6ToI31+5OcebeJv3ei8a7
bqyfnc6+qpz+sQC7Jqp2P1jIdVBvmH13DsBakcE10j/qedx6bQjwDQND0N1C1H6PJR0JBdpFOJvK
DF7d2tyOwGkKEAAmNra6LZgOmoMSGpOzyXwgAPXPNTqA1jn4A0vFN4qVjede5D5jaF0cfW6oMBWR
wllzvQZm3+5h4YZbp65vCvZ+tl7oMMz1G3wOvAS6m+1ptD4zrUqZnYzE/lkYgwk8bR8p42B3sB2i
RF0mXdw0JQIHejxNvm1De99b4cWlReUF8VXAS5na8wOzl/YlbSVhonstWyww+Dk/RqSobWoxurup
xdr+bIwJBUttfPp0kjAHezctr0mdXEOkPEzDvDIbLAps1NeliVDOqPSn6P1TlKq3vH03p+wcoZn2
h4OdgokpsN+JAgiAW7y3bXOwjZAGyYhiKig+O8y9pqFum7J69bR4osp7Xw/6RfTzc1hVR84hYtXX
vlU2enEOkmrfRGtdiWdxHbSY7ioJCKuLEf9CQXSb4RMq86afy40nxaMmbafJ3sv52A7JJU4p0i9G
ncr6aVkdXYvHUdunGEicVjA3cGlGCmYBtpcW7bqZZ7cR4vEG7XbAfDbaGOapcLLPCADNXBeX1Avu
9Xwt6uy6YfpJhhJZTu4TM3Zuae+V1cioFHcXy/js/YqH6oSJGRVWrF5BK/7oxXUi611aOv1Klu2L
mN1zP+qF4bAtvBBPDrZrwITarfYO/KFKhu+1dN9J13nsJvoDNGVtfZiiZNd4/k43yOxEfZlT9OCu
Mzx1fo8nXLw3XXiV+O2bH7GRjLP1VMwvZSHejLH4skfrygSAxOmDQEHfu9pkb42nl1w71PiqdOdH
Dg6/9DFqvIcWxS54OLtrbo3IeBic6o4pVqUdPoSD+uknACOtFJBdmt1JTBF57dChmM+O4fKQC+uO
4xItlbOjonhFXvPhFiGqrFL9hGF69amc/C6y0W07pn1Ikl1szG8ttlBPAAAiBOTcRN6jp7fAnz4j
jNGma3x5KTKZOYVY6Tt3giCop7S3CVPsaPnk7Mso206+fIwLz1zFDSLRMDlGFQTPAgNUFu3K5qGs
TFIqkx46I7JX+O4AV4QvKnTeHaO6mzWilKHHemIYm8woHsM8fIUQGK9GVZwzq9qNaUFLxTvHYXOR
fnTTRO4GHc+zjhiR8NYXkqFi8VU/BdgaQqTGfrXGiOSa1Us1yX0Ujq9D2l3FGqEB8d6L03Z7uYQj
trguY/+ATy2hp9HsPfaYVC1Rn+7OOk3vfPsxrIfHZkAZYNmAndCWpTV0uBRtkCjMZyunLi1zgbgK
Z5fV4pljIFPlg4uUr9ZsH4QYDollnR2zPw7O/FRqPFFC29twcLCR+DiBuvuxmy6la237OD5RTFmj
hjg58GRyyl9JFV+B5SjSfZsYD6HwL2GgN8mMScz1F9+xfy9kuDVydADBUTjjjWs3u8G3d3PYnJbX
swA2V+SCcBzOAWw8KRAqW+ZB1eVWZ95jXoG6DYPrvhhfpRnuh8qAiGelnD3OrTNU+w4MyPKflIjC
pz+rrOky1eUGcOreDJMNcvS7CHV/NaeXmp1Wjy8TIFRupqCFXKTqxRoZaC/s28GudmZo7ahqbpgr
fNs5w9YZ+7VU4sGCv2Yb3doDjoqFET6PcQxNuaVzdIdqDbfPbH3MU7dTFjMUBd7h6boMS4aA13Q5
g8x+zXLOMlne+cjHAVbt1Gxv/DcHTRVAlmtti205l09dxdcP+tOA/iOjuRzTlzJt90aP/HSWXGUC
eXmor8WQH2PEkpW4clvzVHrxdq5INlxgiRLLJF60sF7nZbpWLvBbkC+aDTBYpMDmpUmHfWy6W1MH
V470cfK0p+V/4ejdDGOxoX5MH1fs0i7fxWyIfWlecjBS02QfE7+88rW8LB9Os347KD6FVdD6AG3Y
5Kfl7yfm4AJqH/PslMfWrV+6Z233T8tT8IkYjDTaq5wTtR6A6eA1cdVBOp9o/h+ayt75fb8J8HXA
md7rxNlESCkGe8IgK68xna9gd9yNRrYzBVjZkCiiutfhsDWAHdZPcRPC/mkvXi2fMsO4ZUnuaiKT
0EMAV1XohvRJCb3xgRvUvbPxRwA8bnRQm6xTWwtxDpCAq+W3NFnzNg3hL5aUQHCU1d0BPPymt+Uh
Whrnfr7LAroxYQ0BSFU/pZrWtZPtbO1dMsI9Xb+nu1AMu2k+mnNw7yPrqKpoS5i3FeBWmR9wXkpk
hqc2ePc3YJjATcybBhWq08bXIsV+NbGQ8q3de+uCeHO55oxlH9ErQucBSVHjsUWSgDWg1JqR5RKr
uyab9xHEzkLwBId5z5zn1cSyscd8V/So5YlCHZR8TnlXV+3BmFFPt2rNtNMrrS0OJCxFwaccy6Nr
R2fsrwS7q5J7aMf22r9t+fnALne4kDdRXWyncdh1rVwHnPDdkgWX/nUwZU+RHM+qMw+Y6q+oE2zK
ONsNTXXsQFNm5njVEm+RG14kVi5m1zyZYYNLpzqao3PTCe8i1LSxHKxeWXy0PGzmVGg7ezwbtkAv
B4ZpkSe0yBlN5MFGhKVxAlSHognjE23+qFVEm82lVJxsBt64CYIgLz5WV4B1yG9xN8+2cXTjJ2cG
AjW+tErsrPYVaQ2YSY7rjQjkNh9jvGTFwUlLmEbGrYtWV1ks+0yd22i4Wtaz7PItZuetYixZQ23M
RqafxGo7a3eDHNLX4W4KUXwlOBgwc2Mov6jRP+JZ3mGG4FDZhfS/02C4pAwY8yt570/exWPDbOGD
CS33Joy0qJM3eCipZ8MkSI+Noe6KouBUjIMNVC72QL2t4/yOAVnH3iqPRTmdpizdFwjPrcw+UjDa
BaHcB5199ABlk0oAUBAo+7F2kf04/bidzWgrWFvLfmaR4g4IrZrA2lkJKlz9M6mq1YQsA9jNdrkR
VGt2ImsPwswREvi7QtEYHMzsuSqtyzS/eX1+KqLoEPlg1fhVkZwO4wKRjBr2Sbm3UxNqGVYHLzx4
dnWf2U9ZZO6XvbB24rPGHTS1yUqg6Y2d+EIl5c6u5hcfVMqqa85B2j4GWKohQsrHUWZw6P1r0Rj3
LTAwx97bZeZvywYwkU+gKBy7P0aZIruIeSGm6uAV+pxp560qmOpVeU8FhRzYM+WXVpDY3di6cjvv
01m6yVX9UDoU7LNc9Iirl4g2wATWJOo4Ff3bH/+ftCaxngxEm+VgQmd64O0SjK1DTN5zItRDCpE5
B2EbhP6za4EC8gf7KTR+VSJF2s2wMWwQJgmsXUTrEU3AKtbGfTHMT5mZchdGcr5G3VOgoaW3Z3DE
Vbzglkvfd1fWLDGvk0qtpxhg8rxIE/eump8KxuatS6vdW3XcbEH7PyeugVciMs5A4ZGkqQWc0HZi
m078nrHvbzQizcFRqJ5NjU9h6Pemst/m1NS7rrGQqpk/LIbgOsZycWZYrEo892s7E19WS3o+xfa8
6hz0awavJrJrtjb8DWHEztRYv6opB1hpkvgpA/dIOXKsSPuIZfBdG7iCrafY4mfjIhMcpEG+8UMk
e3roqZUUSOoBmF5L6e9LT/TsJdW8tucrwMrb0GIjQ72X3bh5C3dY3ePl4yyzsy8GbHRrd5D3UJm+
ygS3nIA0vM+8HOkiCOWIbzIDAmZkUnTU/firrrubPuWBlAai7Srix9kvoC306rHrmeKUhwhYub1h
uNAs6vhF1jPaUYOPOrT2kwNgbpTkb4ONVL+/MSWfxkm/OjXe1HThkT0VzUpOxSaMkn1ptu+t4kYC
vEHynwcPoSOARLPHhxCqTRvAuGvF13l6jbKiOo/oxkAVv8NLo/3QMho6CT/AsOmdNvP7IrnxCJhA
6Zq0QrjbDcRl00w/GI8Kfi+JT8q0i8PoSe78wGfRkx/vx67dexL+IgaBWCAlH8kQqpFcT/LlqBKu
kBKvZrN7iimYcaOccGfNZGRuV8VbA0cHAFhAwsOL7nnqlleUK1FN4foumChk6GrxUCThryF0kKez
n69lXdz1xuOUGhha2vRJG25xMkAp8wbtS5u5e3MPmzQNwGeGlvdihDQjylzV57nDTxW9TzaMgBhu
KZJSF1KArM5GV+/HVv/04/nDXlrtAKz2QL7sbbK3dAR/L80vrcfHDqHBLhHGQ+ndOiHQMzOAkJ/Z
1lljlqEYWmymQIFAm+Jf04x+vpV3Rk6M0yjniKaAd8HFtRJ2ALF9pjGA8P2sY9LmPnQf8wBvgx4p
v9Vhgiyu/jm5xpvf7HyLf3WOArT5yy0FaHUfR4Cb0ZGduWS5EEn6TSx3UQxpXzKumdKJNLGkxPWm
X/JfbYWw/aNuY+yaWt63Lv+cwSbdzh0/PoSFIHafDkVEEjh71oQLSSjK8vWLJyp5sm6KEXdQNA6o
RLOCF64y5lVlJ5ypvttvevgHRk1dLTfC4x+PtgkG5OKmPHoReU1dV19GVXxVor+pSqzxVsVtaJPw
NbY760j7EdOCmQbnptY7b54wY42UKsNkOAmdfJjADnLinDFkL112pVxUDbDJ5Mt2NJu+77yk9FKv
c0Etn515FP3W0FGLjyi7ZG2zDCE49Zmeb4I8kXgHx/vSTd7zwqr3M6yiTei3+XrsBbw/ZsutceET
Nd1FkfPmuhRdtQ/2l/c4dGJSpWyxc3GVrmVHAKDzlujqkNbVtTHwGRmLEa7tblrPcXFBj3dVRbjh
8loze/RXkFSYEByr3zRl8sNVpO1VC74hVv1NlnvFof5orRkKVG2B0yOUiPllCDG/5oF2Q7EcJUrL
niYwwzg5h94QtpYr02IjEiGLy7GW5VECOTNaSo4Ad3CoyYwKpFfswbzz0FuMsX32EWp2KCvt930/
nnsf4ONcLcxQvWmj/Kszqy/0idyJriuBSWwzkIvzBNtORH65bgEddrFTHMpWo6RdqoJe8IMyBwdZ
S1Y0Mr9hUP6NmebutWwye++29l05J94GTPB9ubRNkO/rYWLcTaqcDaNavZVc7M2qKU9Jp66hluBI
KcaviG7jxjDNpRfNlsVkyN2E48Jtoah7tgcND6DAH5uHhzF3qt0vq+Y21ZaHGatN9k7f0/302fF4
fZzZvB6z9NKGw40s/Xs3xY8Qm7x2nsd/5TZDaVuV7uZYekS74RO5PXFHsYjrJrz2ExLXa1EcJzVF
+65FVx3UPZocvznqhiodQy1kZO/M3G2BB8ovFQhitQnmmB4lCcz4c2l7zRXlUo8hLQeNDhMsf1xg
2vAgujtUZm1ylZBzHpOvRk2JHj5OnFfVDw/NFL0Mth/smnAieHUAMpTRgwox1PRRH59yySTyzgXM
0E/NO/hsPIf6wXL49XLwCEC88eLX80crOLwDr/hqKg3ifbL3k8NC8UD0nepJPjMnp9+P4KOgxBKy
lJS/pAN/NTX85zL0donlYixjk16WiTMigxaeQ9rGQhY2j79tzRAhbgQjIn1gJkq58uD2dkosqAyN
8WKEyJAKxtX4WCKT/H42frplCnXGGfH9OM54Yk40LjSGBm2zDlKjOfThprWmjTNnyWHoHgwr1EDH
y2enTZ29nq0XA4cEtgwP4zITf2mqdS/w6xbNROldh7r5CbrP2CO4sA6dIe/aKjSvuEXmFTyoZye0
fwwD1dVU5TEWDIYbKDvPAe+Do4lDinoJ8upd2sMK5zO5eUMpdSASroAg7aDhjXdqyNW2oTEH8pOy
KMMDrjsRd3cIJGHE+5QBCkJNEJRURFTmYTl0of3k3TqcaZYYU/qZRZ1FdSS9lF32Ys69fVvkD3Ie
8TRlht4UsdoU0EUYsCOdkzY/XBl3VzY649WArbGOIxhyYZRuRh/mzWzku3pgmEfYd+Q8Tbuh6zps
qFvi2iiSOyeOzu3YOLgJ0plQucOr0A0P6GiHA/HYe55OFyemSeAKl6ZPDf6ZzOwJPi8V5Vb3B8ts
76OJNNnoF0/0iBiagwzVN1MeWDvjygvBrxYlJOAZ814r3Q/fJu+YZ2zVvXfQPdWmoAQ719TwX8Ye
Ajb4YECTNQtt7Hez53gHcwhvhevceLXzMqaGxWzDCBiYth+GAsrJQLCkZ7OnfhXIdSwPFYK1c+/Q
OPNa1MuruknmKzSKb4i4AwZ3WOBdqvnYpzOPiFRsyB7bntoYg+KPeYZDw1dTu7fb92S2LPyctBId
Y94FMV7zMaFbxIxyhseQcmYYBmZd2E9a7SIqkDKLD31aMbe74cAQrnE2niLKPesQfTSwkPtwBk3f
EXOskHvDUCBXKAMGOPZhubwJ21CMr8RBUCjfjCy+nSqcz6qKwq2FXbQv20dXDdYx6h/9crQAF5vP
dqP7Ndkju1A6v6jR8nZ25+yDBo5rZoztdqCaariAPAWdoShw870j3wMXXkWnKmoEUftia0ZVRpTm
+oAJC/OEHN7LEKrrejGvBOi56w7Bo6LwlGoyxgE3+qDxiYkwLbe5M+/JepZeNkHpTB110BydsZGe
CDCxSOKr6imBr9sG5oTPHtSbUBmikYFq0JmqAHemLIQNIo4hFoEwo51pjC9wHrBfGi22oi4B7OLd
l6Xd0L+uX83Is8+YLiDNFqxeg5mbO5/EbE61uiTNVd+W8xWF01Xq4HhjkBBQie4z9QD25RX8O58l
yGLSB3DJ7y531nPS9FCi8Vv57sLAaP19rZmwA7nvUOXHzlZErB4mWrYP+2jnmK3NMNoMCbrdJhZH
2C7l2fApT8qS/t8kInxAVnvw5PhSuQmV4ZB3Z05a+gQhzaiKaKCijArAHlKTDdVMfc1WxhGbVtyn
+mfYZ+AFyqXPFRpHW+Dw6zyiJa8/C+B7h8Zsz5lo7ui8lFhAf+HNwMgLK42HYa5Fga2ss4Aft6Q+
qi1/TuqiBzo2sILtbV0nt1bSd1fhMW386BQHE74JQleIkApNRrxtKxNDuOE+t35lAbA7DRoFu+1k
9TrskvTKW9ibzORIi4smt9uCrllZEwBa4p5NlBIriAU/7UT3unYSCnVECVHe3o1V8rOYcV4bExML
EtArZYh3Qs4AbwIMZOHoQRREzAnuhX8hLIWiO70o7RSeQzebn+PpB6M5PHAEiHyLWjq4L+I9/dB7
oy5GpuNm3s5IDwKPxMqRpsOcsdHeJLVJjxI4YeGEJ+nCcue7tDu+eE7G0i4sE+iTlTx3MOslJ9+W
rZ4oqFlmktWgFF2GHNihcwnm5D5kCIeSE8b6BuO/DfzGreVDFFF0BgSVrbFeMNSzlNgfeBf8UW8R
HVSbIDOxrorsZI4ZfgfhMisg/EDJa26BIEZrVT5xjHpb4e9Hs/YpSNT1WibPU2spJvMM8qk2h2cB
omNrJ+BsavxDu3DoB/byaQYDl7/2XW4cpplN3U+xmrMnruF/rpK+rCndYBehPnZRdX/uQoKP0V+G
gUYm1sD0ihfQPZIzX/s+fbrG6JsNWnuDPJ60MhNyPqCAuII+xOV82a9zH2NL6/kPNb6UjdtLWuVR
exN4+XCow5Ipm0xhkbEezw0mOMtC+6YlPUQaCldWtGM2SnPljA2l9opav67iDEP0NrRzPKeyuFbU
MLYFNVYcII+iATcUt6QYpuZPdYR5E+b0XlIsqMdh3NBi4f75kbGpOn5bWnNkOTq9RMjC8d2mW40r
6jTOsFZTTUeDelKzy5JxBjHMAd+a+Hz90NxqA7OaSydnLyzKs1PjzptKcaKP/rT1dU1byRFIvhPM
lV4IFa0Nwc5yVvCeL3WuYBNJrMtkz+AGmWJVa7Hvc9w0EQW6TTDe0labtqEcjoWMD4EBSmGsw03Q
IyT3W0WpoiXkG9Pq1bXG28wNH6hGIihqMneVByLaSuyJ0YBSSM94mwjhLoNb3OGKAaIjzeRKiAU8
VzOeSdnMb4Oov0THZQI2ImgjH/CQ6nZD6dNPbT2DMmz1lhoBnLQo+RlQSy4KADK+IT5LcPXA0hT5
FxE7SZdqSHpGCByidClTTO5mpLwaO8PFVeWjauwrULRMDIGePDil/cOtGOWWwnVb8t4yoG/BxA25
nqpLLObxvlfGg/BkQOWIdqqzG11m34TMRjOz9MBYPiYJNw8EzUCX3qT22ILmax/u5prZFjDa0BZl
orpyLGbCzx7io2LGMF91X3HIjPo8Gd97pEa9A6YmdMnsckOC70cCZLMpKvpfGxME6LaY7nXfw15q
3I/Itm6TWe2JzN3sRcpmhPckEMkg215ymdexhpkrK03HVYJY0ZDneDfubSRUWK/wpnse7xyqLahY
AGroRMCNJ0PAt4TRVU4/hCLYgU/erHunWQcWhOIsrpBkAlfcFGVxU4WGAg2B1tUlas9LrL8NifZ6
mikvOARBUp/TcDzmpqsYEUCYlfZq1/TAaZSffDhdIzdqEjdxnj50swZSbpgjc1kkeiwqa/BOeyrJ
vnsuHBiXvTqbBcMcbSZmrDtkA2vH96/HpL7pE9hTZsjc+0x+lkldHzRuqVXUpxpedPxRi2HdV0Q1
krvJ9kmFqRTIiOz/ou68dhxHmzR9K4s55w96s8DsgSRSjpLSmzohMrMq6b3n1c/D+rHT2UIphWns
yaLRaKAKTYouvvgi3nheiHspHk/rwqJoInCOwAi8rdoYCLLqigaU573XifXiT2i2ZKO7jUKz3IlJ
88s3i8S2ArUGfDNuqZ4c26m+81GYrspuWxtg7CdpfBbbhDlEBXwZLFbQTf1e10bmRVMyRTO5UQXD
g3FA/sjc+iJlGMxsCsORRKRaCDu2esInlmJGJKv83EB6nPpgZpV6KyGxBvbH+a/aCrptYwZA3caR
mjmAta60u5neNPrKbZJCHNMoR5MCKhsvVwkCNckT9gUb5HyRrVfZZy9bu9wsP+oheukaWgazsoXo
lXmQk8wEABMzJMzLI9fB06R3quypgOtO6Oi3mD+DgqY31ufjQRBtU6NNryKVImfu4bRWibfuSgHH
CyGFTqqa23H2IRAsvA2rwe31kVBPa4O9f4IJELF6qTDUV5SNHedQT6CtYyUyZg5KCwhCFfASNqs/
hjTqVmrhP0Hq2kMb0Fw8zH8ZYeavEnyQoCr5j0oTysvYjArHMvV7ufyF8jLbETw3dV9uiqi/q4uA
qBl4mU1VdBmoamRjXp8v2BSuEuLzQkJkBvIJLyp8nOwqth41Vb9RJChQgOkaJ7aqbZaC2x+BjK6r
RnxszPchM8SdL4mirdEN1Y3PNgKZqTO+uEwmUELMFS4jJhs3ijTtoYXDDKCrVOHKgTkNeLAcQGBa
+nD5p+A2SODCS1ViLnswdZRQDZxWoCgU1ko1WY7otHVO5b+mQvAqkgYmQaG6ugrCjnutO2PZOJH8
Rn1wtCtDVCDAV9J+jKyXogfeYrFd56zVa5dx8z0EcjKQXZv5vQb89mvM/nSthwCVPGtABx62y4wV
D0guoqtQ0T5pmN7oGs0qtH7CIp7HpOMtRRC7xJQD68+DEDPQlEmzQ2YIUtOoA5UvhiIPlYu5hjGQ
+7GOh2a8mXJUJ5qBdIFq+ZLJYQYYTW2JI8SNQnOq1OWfls8rVbcAD/LilvrvbBIrgsgq2XgIr16S
zE5joKEza3jQ0QCyXT1JlOIUHzdEPzxpwJ90FkQ5fx0Y2V6JfnEv6CEsrIlmqNSa+1yBmVaRhJJ5
UAHwc0c0pjsiUrdN5Hythd1W4SAecBdfm+xKHFkN2HtNxtGwNDJEMk6GRInXbb7yWvBxXRnPLTth
L0uSZWcq378wMouuJi3UyE6gS4sB4xjtRrE8ihbIK/RT+NmY9NYD6/fZxs74SCt9wOtulleQR+I5
iPEcasgGzyzSgsaTD2qDk4VoAUFkcJoHyZKoWEXLXgsxn0/zEnNhuk+ZwZ64xJnN45S8qbYowFeK
Mukl00dHKMe7LgtZsAUsPJSJwfyax8JYLQwYEXkHLYZ1Fg2oTXPoVB6p4UKpmmf2RMWipZgPb5kG
bQy2Far2ovApz+Lkh3Hdm6kwY5RE3X4cW1ZwH0aNHENFwcTMqCD/DjF2mb2HfiyEHUVN3dyoQogo
AQ7MJABsNQXvna67Yvfsc52iFp3YJLWQwo9U0NSVJxt31Chc9h2UOqEKx332TLjaoAX7JNHEykTW
jwxH07Jq7KHjsYsBPeDMLmsBQIun0NueXIWx24XVq+zxCg+bvWQ9DAMwOmboYH9CjPN8lHy9MhHg
UR3yau2bkh2TEpa6nXhEMmME7ZmESzYJVB0jv172WYJ7K0EB7RJOU1SbKHJsxC55JNG8jy3jB5Yz
A8lz+dLoCEP1rtzRQltB7NKWYcYS7pFfdSVps9JuY5NORdLlEvhSFET+bFMjRd4KF7KtlA6PYiN8
RDRdQAMAJJPbZOPHHvJtjass2Qo2I0REmZ2sOLtSGWie/Z+VTv2laFTBDvzwtdao+owTny6bxfVQ
ABXqfPOmTiTDNvJyBAwsPGnoLVMNuEjt1ViaauMp15UnGMmkYrdjSlk09UQedJ/Dg6Ei0DbKZzNZ
L21kgUPrCY0zL7WBt2MpEvNuPeo+cVKA7OnGputNQmbRuoBaWBm9GGlxlP1URwSJaHUeVEyWZQ+b
J7i7fpwWiCYsVOgxxROdWi/VB2ERICxXAvW2U0eAZvH4pnfxIwIjWNaxXVTlITONdqU104sco7SD
Wrtg3PYtEMiNvEnaei00Ywp8qW4c4mT4qUkHIXnWU+uHECC3U5nGZpc+JvQ8KRI9o2MKUKSjn4t4
hTDXfjY6yo3smwY2A1O6LK33firxAlXMldVZ+iJrenpQnwUSU1ssvNexp+kQ4JHdRndyldMPYmbN
7k1wfchU/SmxlnSRjyYCkFSqo4Wi4B4sSK4sYu6Y6qbLlrBZyKX0HPf5S9GJL71olmih3rVCuzWh
yBQ6OQZ08ZLkM3qfqubJ1xDx0F/feyWqM7ng6zALCI0ThWE+Y1ZbEXsSUQEAoEtbq4xvPWSpQQGX
KJ9/gxgF+zFLdt3gIeuKarjZNLVFyvU+KYBJ5a4p0W1UOJ4NLS11xB8+HtYtix57whSCMd2mh0Ac
9xgOsAUQlA3bVDLKANtOgTScgQQELPqN2U2QwmgLGoJ8aNVs66n+h2Ki0/F/6i2TCW0QP6R1JNJx
H50UkrUxwpzpRP+pF7NsUavjMRyG58znDag1ajyjJW9VucNaQcIyqL/RZ4FN3HFRJZNIhEz5Xofi
V0PzD3QduwclfK6E8sWYYPBtWRDfUxnK6OijZfdKbeVn3avcB4AGFRodwgRSKrPSZVqFT1mv7cu+
m2hAGExK1O44kjQEyU7KLHmhTeMm0cStx2UGocGGQGFTwkZYKprXSh8/ALe+mayeFgr/cIZzjO1N
BsVFLvs3WBoB1LVp5WUhG86916AZpf+KkqXzfjQ+3cKy3jNsjwqdB4zfq0x8iE2mrKQIFZWuF+/S
q0ZSXFT+XZ7IL75PxheL7Ob7UtsCJH1oRKxEtESGqsIciJzAl/MSN7D8bZjkdyn+kj27Ekt8UFEZ
0vs69EbFrtpb61LxweD73QzEHiiQB/0tlVmwEzT79GHAXPBNGssTE36AmORHPetPAdhlCkSlZCDJ
Me5LqTlmUrcuKa37cX03RVHN5XYWjjhUx6SADLT71L1u6xuAyBMvI/BX8v2IHFuQ0hOKEpLITH+h
bXpEg3lrhL1bW8Ix7OG01yaGxb6GgAmpqF7qb13boqz16bNarEoSjoLYWsragW9GWfz+y4jZBLpb
bB02pEdPiFhn/04ifdQzBFD7iR02OIUm4a9JUH9Uoe524WebScdOUma4NK/0qE2vQhytW6bZ8pQF
k/b0sdQaZOPRNqzIGuuePmY9vBVKnNq/L7nHmXNit9/W4TZtJIbTE4ziQ3mTd5+COh5Ev3HSTFw3
4mH0SOamNkT+nzO6AIPgPp0ceTLeQrYlPGns6WiELecOQZIXErkGL6NkVkAxd+UA1kaO0vegKhy5
xHrYKBA9Dg3+iEXAcCfQDZYctr9RxmGVHwhqkS0TN0yZN3beko0NiyC6BOohHrpaVf6klUUdAC9t
DBpICjJeIqQiPzyKh8BugzdT86mvms1P3EkwmpOO5vBkJCK7loJ++tip26zV7iyDFSJPK0Ze5hKk
NeR3XbKWFCcNzB8Y6tpGBUk1C6ZfSgObrlWnXR2mz2Og/6xViV7DRI8aFs1iCnBRGBJWyqKysVPG
VV2h+pXDzSmE4Z3OCGQbVJU9pQJ2I+w7VN96gL2z7Ye5TVWcLEt6GOXiPaxivlaKHGLjf3pqdEpN
9bWhDwQZb1VnLSMiDO4QhLRD0Po3in9fg+LzqhArhKxioWyBd5Z9dsLc6WWMShh6wHsTSegwG4jl
pS6Xd6lcuo0v8UaSZKFUx4swma2sDTYMJLsFZonJp6dhtpBSLyq1gxyGzHdMY7fg+k7tEAyrutZK
YCrRp4qLsoFZZxn/LBDlpmp031rTB205pxcLqjb6wC62+VmwmmRF6lgZ/Fd5QnqOesvOFQaY5I0g
vRiUcU1pWhdptTUbfata3U6aAiSbGC8AmWGhKjEprPJnK60O/mBRrtTB4eWQgWjQIymSyVyj5hSZ
LVJgZuoWxsCXpIgGYsR43elYCeRzvz4z6byHz15gPLJXulU4bKIaCHGM4AHS4eQ1q7lHBAJhZwTT
QxcoT40/baTpsUcTjfz+YJrpXVqRUzJg+qvphifmWZifghuH0s+47YVTYE4HrfRd5kWwTucoEPCK
FKczbfjRGiIDYTUFY1SiJ7Fq7DIHVKyKQbOY2MWhmJ1BXzVKvUSj0KCSl2VhskdDK1E/ESzzp0XH
djtgYsNcgYQoGgcoHb5xM9K8aBP1YMyGs7lfx06vqkdLIuxoaudIefMADwDICzNNTK6+BaZmAyWf
dWlwxVq9B6mmZ0e1MwzGwTxSSwNnItj4qsJvxthvpVEEWmZG/bOtYxqvQbsJ6uHJrOaYg1xz0QTJ
Yx/kWzXGwCVSmXLRhdgVgsFW/NJN8QrCaA/FVQW2yYsM3sEs+mmq2UNYRthKGwg/8TRm08GtrAPy
xumprl+tKNpneftAFeq5UAo0Ynn+Q00jUr4xsoVYu2Gm7CXzT4oY/qJsE8n1R43LZZYZOA8Hbo1B
lWyizk7L2FU67xiXsEwx7nnUBjhsVQulxmR9twx96ZFwLmJzOlGY3hkUHhZ5l9yTDtc4CaC4Z3eO
rdoEMq95SVoozLVGUaUQ4G4Fr4bmARUvhYe25Y4MHu55g+bldms5ih4gDLH6XUp9qKn69cDihMbi
tvRZu5oBuhrbcMYs6+ERup+bIEBxDLl+CmbGn0Y/ibucU9hhOyqNtUz1OtzqU/dz/nlD4T+O7fBL
KhQCYNEeMcIhgWlJPdAVVUqA2VVcF05V/kCFhGGuzCJUYa6ui6CtiYy4YneTsDXTbW7QPEY84Dk6
RHu/ZLzBn6eUhKQ7piLaMWyOMQqhOLeNaHl2upLt/cQobW8wqadgsuzDYuF2Mg5AydZ0xDaSsFsB
sd8yQYGDOY0cRkOC+Ngpqr4UlGUgmnzfVYseZDjJArh+/E8Zar3zmehbUUu/q7v8vTMon+o11QKQ
haiGclxV2KWBlpmN85AMgOJqUL3ilrZUg+pNqOKbinJ/pLe3qGlBbgwO6irLFnEIgEM41B27e6g9
GDJzh5VyAvRh9eNSEmoNFjhMuQAllk36UKqwvvveex86BtaoHgmrQC7w9mlwAjfoIZolnQIK0GDF
c357QfYoFlhScHOtzoQ0GXiuFTNgOsXQ8XJTdAuPUXAvEzKHece5HsZSUUR3KJhOsYyarWYQatGK
vb6aeq1bSqpxq0RsiRV9gJnpIgIEAJ15+04mPxRhszm0QSkSUCZheAAhjJF8allLHVdh0D3WXvR8
huQJrKulgcm1pMrrNEtdnb/CV33WzTefgWKc5n8nieg/WbQa/FzMcG1jd8g2Ips1I5XsJoYVo9sz
71hXDuxJ2KGatOZq1IjyoP9IJJJDLPygzqaBIzWqoze9hFnDnNjIjFso9U6x8MCFepjKo4NaCzWx
TIyHELatovFI92fX1+KLyi4twFcdxazYxj/Hgm5zW+CU0aRwLUV23uyVVjG99CHFjrOXeQraoAQ2
YAl268VH6jGwIvvvpqf+9FMwmqHxoVMyT4roAZMzcxEGCGR87aUY9rlATz2XJhdqnBsFnSN7ye18
WnTa73nD1i1tTgyZzW6ovd2nPJ+ezoeGZVON1+rUgqiLsniVj+qHn1GpKpL3PNyhw0uWakWqJifi
S+Or+zlrruRPYQoejbD8sHw6avASPfSi82+sBPlXWMQCrbLbggL2pokeDZU+KxWmTah1tO86zJdE
9FeyAm5WCZuTQHWduYR2oXqA5vBdrnzxMaIC6xfjQxDVH3LZQlSVV0luUoGRmBrEOD1EGtTQMZTd
aVBuShR3tZS/8wkvA2zYrF480D49+Ya/E+riHvIbWVaFXr4dpsNARSmHXlx0t17KNizgdQDtwK7a
7PC9rRi9Mstj4eeffd67rQRVEsl9RtNhIcGimyTwZ00+/mDA4p1OpN200hPZEfb16r1FQaACgl8U
LK2pxPRU+zL/t5KrI1/3ps6pG04eSu3WX+XexPs3jUxWKvVLD49XnB0bJ0m49+m2Ivk21nmtYgvA
KOBSVENeIzPF+Xq8y4x0QI1frVJKwpJ/nK+hqg6ayH43r15qA13QmLSnxuieVJNQpIU0jjBaIvNk
2DZRmZWrElKVtF+QdrQUYbU7dijvZarfyTmLH6mdyP4XUKGAV6YfnMTU3EXkH5hMM1wkaRvDjJDP
iUTSylKgiqA2ne+z1Q76ImmZxu7r1PUC+U4ZJTc05QcUO48KI6uCVB1brEOSYWAj4UW38xV1euek
fbDvgumjlae1pz1GWeHS/nmvI/0e1f82T4VD192q7bjtTOG1Hj9KsTo1gvpSm3TbtVK9yQNzY4LR
rin0Y09kImMC1rJsvVfVSuZUghlzD0u2pI3vdEImtY/uR1Rb67H1D4mOHg91/mKkVjPCWVnUSrMq
dfZEfstiYub6IRQLp1X0teK9GQZTBTkmhfQEzfmdDoTsecDlwoLrOhn6jSQxDR7VW22ydh0Goz3b
CY80ShdxcwrHbdEkKPfo+xjDkb66xBxcXFPJDKTqoaenhF8RYj68VvWQ1TNkhZ236qES1Laqk2xP
zFUG5E1pKbjSgC4l76iZI1I4pfxbl5COS0N0M5MOKzC9Chq+fFPM4L0peu7qcq0LcH6kULwJe0RI
dLbYt6cHzSQBsNDDs2xDt+6y4oWIth3iu6nu6XNHrz3qHZVH3ZUqFR6N+bJbE3kkYqEH2bPzQTsV
HZJtAwNIdMWYMYhDj0xEf4rK/K0gYU9wyCXmJcR/xdrIdJTBs+uMAKFwZAL8k6mrdzGj71xWVboa
30NEJUs/7D5EVEYJA+hWQgnLy9ey14iLHErnKpTL55SyZavhApMYaNkj6rOO0DIaT5+depfGGvM0
QE+mbElBWqqpMipCv0RW/ZClWrkvxp2aZcxWMbaQyeTVYRIIC1Nkel1RfkVs0D3itE3xG18ENF9t
jD18Eq9UQdWWLY6s0N9r0oIQrY7CeEHPVESmZLdTF8/hBMqtCvoLDCqWP5UAYn+XKkiSlBbyvQ6A
MT7NTpG7MCfSANVA6Ejn01DevTigUK8AbG9iyPzzJiBQ6P6Gseqw6XrMLenfaJ3/1zyWQ/hR5Uj+
m3Mgy8fwvz/yAimgHzT/5/8jaouswFq5jG15eAspIn2Ftvz+H/5NbZFk+V8zjEg0FHArEuyW/4tt
gdjyLwuunQUZSTHAmXCSjInr4D//Q9b/pZhAheZ/FF2RTehCNWnT/Ffiv2bQC2QnE6aTwoTl/wTb
cob5A8OsGup8lBmy8oUN1fn4DYmIot3ClU6Da96kG/kmlhf6vnkUnC934+bfxKn/lbXpTR5mTf2f
/8F1fOFQ/XWOM7CW6lfiEMS+5Oq37TF4WvSO8Pr9kc/QRH8dekZfffn5pGuhIABecxXXuPPc7jl3
6UO9+5/q8doZLv36M9pS32tGM8m16JoNIAiz6CTby9QSeRMGeZYGgWEVtpa1a9QBmVqgDQQ239iU
uVdvEhpNbMIMREGoGtaJMsZHPZhctqe6XSqluGiljiggBR3MdiYAu1BixEroAqcuYp29Mrmjb2Bl
b3ZF4nRaYO0wESwxgiFRiBLBWMOKIgHqc2NTxUpoS9NYOCGO0wx8ed5z3HnyNoiG6Ec0g3r7JPYe
BzyvATFksNtvJwHjwglbWxtXcp9eKt5ePu3lWatnYnPhqRshr3AY6zNtbVFgXUD4weAhb4FAjrK/
pjc8W2A36bb3Bh9dW1dBYiCdl+V6fEyGPt5DJSrurZS9TThU+QuzOYwdTXiHaojgYNEzgORFaspQ
p0KSawY4SwZ+puDJiDtd0wwyfTesEPE9Ze62MDVH1CGreFNFKPZLzQ7yQt+ZgDfW1B+m1ViNmPD5
Yb9Xq0Dck2mbMEnoRkUU8GYYrW5PozEtK3V2zZr3zACrko2BhGLL1iyxm6EYNlHRDg+qL1KiLung
SpM6uxcJHqy2XllRZzR2379gMzzrL0jbX2/wGT+sVXOjbYn6rnoIN/qKfZWyBvgvXoF3/R2W9Nfh
zyhoTZsMMTQ+Oh9IRfzq18ikiRWNV47+d9bafx/dPEMwSV7bedVQEj1kt8TFRCtPlYrxbfHKyMxC
MfYZ5dLv79PfqYd/neoMPmYBDg4AoCgu8+X90g9oPI9Y3B24PoHKrtpcoaxdeB7mHAa+RBRLN5k7
FqzJFbNK3ofNe9SbmOyUDPjpgTbt/b5QlklNW/f767rwgMz5er+cr68oe1lxPbkYqzkFlBMK72ny
8v3BL8VH8yy8j3o1BbXsT25NwaSV6R8jX6rMhap/+uVDV26JB9Hw8P3ZLl3KWZyvmzoXplEYXSEq
lor1o6b7ZvXb7w+uzh/EHz4U8yzUS5JOuS+JR5c+2SrenzAXcDF/wykkPnRbbH4W4RI97wqVmi3a
/gLdiTMsjwi31tZt6dzT1t2O9j30uuMOof6i3V9b3y5dt/z3R2iK0Gmiml+GgmqRdUerG5Zsvv5H
yN+/XvyzAEH5LOsmPNBdsf6gz7zKU7LY4YUhoPvv76w0/84/3dmzGFG3QtrUbYEX5NrfoBJYYOu8
tIhCyo6BwitJgDwf7Q9nMc5iBQNwScBA/OTqa2/dPmXbyq2XqHM2ADAeMdXamQ6yHjs4sBZtr2KM
L531LGz4pljUGQu4O4Q0oYXXcQSidcN2u0BaJAq1M8AFMeRr2cKFl9Q4ix66EeaZ1yFRh6GjOrXq
1ZiujBZco5StQmvpbGDplVt1gSdTmHjPRQi8wkiK/u77h3nhXTTOwgmN1bgit+QH4AsqePIJS0I3
HdT194efP+U/PcSzeMLQX1jVyTC5PbbGFo5YknAlDsqXDn0WPbDxpOxvlbLr55X6UxkYJCokShhN
l3mLqLI6J1TrZt01pFlVNFDyQte586qyZWiCpmLJrP1CLUNMLutUQp/CXHWg9JjLpjSKopx5ykKX
GuC0emIHlYklST+IneuBJ1auXMSlaziLUQwWIQ6B+OnqhQxDQkNtdA2EO0Mc/3jr56/3y0IxmAl7
1aqaXIy3jpZDUd0WlsKy2jS2ZH8KP7naXXYl5siX3uOzoGNBC2gwEZxDQrinyyoekr20ife4omQ3
Eqec3swP0R0e9efm0N/Lbr35/gW7sPwa57FoMPsgCjhxHlhrtJQMqtyj9sQtg/KXjAvj6/fnuXA3
z+GRYZUbuVFyNwFnUL0zB1x4vEjfFkxw7iSsH1bfn+fC96ifxR8CguhlVTK6Zoenopx+Nl59rMLi
SvZ46fBn8aayIlVrRpaevnXRUywS4aiiC/v+tyvzq/WHrx0y6N9eOavv8sTPzNFN7fIHgtXXj3rb
r7Zgrp+cdGfsI4ei4WKwzU22uAH7tpRXH6hm1xgAvcfvEDB+fv9DLqUx+lnY0TumNkXPYJZFfu2j
h46ZXLwQhAalIPOw6W1S3He9euWyL93Ts0CU0S6uJjXC2VAUIR11EKx8PAnT/T+8mLMgUfqiErUR
d3VyRIZQ3lqHeZuV/Kyz7n1/ikuxVD+LFcCXpynt9NGlQ2g3LvLdAwPvdPz3uA5vrIP+Ut5Em8wu
lmgI1+mTtsJk3ZFuvj/9pRt4FjwoaIhZMhIFQ998GFM2fyYFuFS9goC9dPizEKHpU4CtjTa6SYGp
oJCSdHW5/CoEZnXlDbj04p/TxjMjswTU9KNbOcOKUuES15QVxfiVsWCwcEU7b0Ehb4GN1iJd+ttk
oW/11TreomRcFjvSmEWzTP7ZkntOXe6kWhsTKZtctZGYoEkNpumiSbH/0bM6x5H7WZKwyPIyMred
9qcxZ4Q8ukYgn1O7P8QP7Sx+6GmHpGFCdifhamgYpzT/HFDZN+2NjA9n9aIn18wipAsvhTb/+ZfV
MVU6yfRMTmWu2Z6v/I3hMCOISqda6Kd4le0CW7sS0uX5Q/3TZZ0FCLVlJAM5Cl2LY7NVd9oqeShc
c4e9LP+kD6i11+rC2Pk32IA/FEthj0Dqyrkv3dGz2NHRemPon1PrO82d9iwpdrSZDsaVT+tSOVA7
Cxxh6QXdPIPg4sXVPAz3yEufoenR/T3QtzOvpMmXHtZZgMgpJKmDzFmK8FFvwa32+w4qyfdv9IUM
4tylQO/koQtSnzxSfgij97p7w5UtQcfq6YhAsrvvz3LhQajzn39538CPZFE8X4JSgpQO1yajVlKN
Y7Sx7Oq9hBq/BwT0z851lkNgJtAmtcS5JuVX2J4G3RVki6bVCUvkbtzkUCm+P9Glxz9Xor9elR/D
ehlUj8dvvYn1L7Pz7V5j4Z9uPO2QAmRMCX61CITwWtp/5rXx39tb9SxGhEKpNIXOxZXDJlW2RXLw
pFujuo9AjnVIwf01Gf5C7DBSTI6jf2eS+ipbqdkynFJG/ZVbfCnDUM/iB5W9pJfnb1o5eY/Fqn2T
NuNrLi/w6rS/v7mX3pizqCH3YqszJ0aEupVWDwxvnbwFfNorj+7S9lo9iwwGQ2s+M/eSi/csw8Bu
vkeO7zCDsaoPIWBdh64Qoww7fzveSHYyLNP3769rBtL/KRyq8t9fGq/CM8tidt8Fc+MfwyfFKe9w
gt9l63FTrKrt5KRvyQ02k4vmSTjomNaHj8Oye7J2EGeODJeuesc/GOtym99fux3SfFf/EKN/V5G+
fJ9NZjE5kvCjrHshB6S6aI/6kqoGy8GLuMq3BOdTu/n+Dlx8ec4yEhk7JDGfoyZG0JAc9KV1Vzwp
6UqygcteifzyhbimnEUcU2KCIR04CTQEO92BsbPzNeNWDgqv9bTSVyAQ78Zts1dXqCCXwaFZi3vt
Zlz/wOrz8Z9d6bmDkOxXelf1/AjsQDei/ctYd7a1Bpd35SqlOdL84bnNDbevEaiXmQP8HeuY/FzM
1wXgdGU+oDxaiCvc4MnBBOdncOWbvHS2s+AjWQPIofnB9ek9kgxduJ9dfWtvH4zbK3dsPtSfLmj+
ar68iIEQZ30x50D+U/7W303b/nNwjY1+L37kD8K6dqan9j759f3Z5EtnOwsyvoeoocKt0ZWX5lrf
PdwxAUU57w59Gpmr5JzipX7ylzA9V+mqtp+YUF6a//BmnkWgyJLNyao4N5JPG2nrorGvJQzKpes6
izENnnSmPr93jYNxu7qGoMBmU1yUdrVN7RTD6HrpO7WNEe5GcTCutyO+ixtIHW/yKnfQNJ60w7Cn
IswwBvbU39/u39/enx7uWSKjKuHUYFA2f5OinTmD2z5hLLCTFkBJtuEGtwZbhQm5iO36SVowNfyZ
u96pdVJ3sJv1Rl6kW3llrGWHnbvdb4Kt7xhXXjx5vjV/+m1nQWlK4ipW56yhcvxN57Y23sObwo7X
zLHZ3gpqxDG8UV8wHzsEa31tLkPn+7ty4VnJZ4GqSMKAgTsSMCMVN1IBeFiDwZjjVdBZL9+fQpqP
9YeL+x0kv3xVSko7qNO4OAB+TnIq14Bf7NhuH337mULEelirjuhIu3p/7dO6tCeUzyKTEEi1EYuc
UqORgJpn/SRxY1u7W8lLBDTLwGH+YPEL499bAAs2YIt1aTerx8Eu1tKy3gaL+ysXf2El+P3xf7l4
JoajfFT4JdKJQqytr9VlcSqXeMYv5C0inWW/NW7Lm+IQHb4/46UTnsUwb1Z8BXNUoSK4sMq7tsmX
WeF4+XuqMP+IrPj781xatX/XM75cmahAjBnmxwqzzk6P8S5fbrVbG3WffX/tw7i0Wv/e1n05ScBY
KFI2ThJbx9w4SpnjRdUy7bbxiDu5eh8ad/hUXbukS/fuLHIZWLmGEi687vQhvEwPDFw2gP1+wt56
wz5cPRX4a4Ig2wKo2qrv5fOVO3nptGeRSbLEAmggF4kG8G78BHbBtx/MEVFalquW6B9R+/FX1ZVX
ZH4V/vRBnkUbbWjqxsc5Dp/kO7P6gWisBOH//cVcOPbvIPDlgU2IT8NBmW8hDi/A3Je98NgzcfnP
jj7fwS9HF2nYGAXARBdk2UJiMMpIf1Xo978/+qUt1e9E58vhGyGKjarjxsz+NfpCPvh3hRMf1Hvx
peKbffr+NBfi4e+mwZezDEMPBg2PHxfQqbHSqnqeQ5JfGL+rmFz31+QgaA3ZoxZDdOWUl3KN36WY
L+f0DC1LxYhzlk/YSITH9ug9lYfoFJO4rdoHEEwutJIt0OTPeiNvip3s+Ot21TwGJKbfX/bv6/vD
a/c7kHz5DUoYTZPAwLHbf2or78DOR3mJbhhXmdYDuvNPZQcF/Bjc6nffn/DC2iad5TjWoCV6aHE+
Gc1pfWxoJHs/Qyu8kkJdKi39btF+uZ4AhtwUmrwtp+4+v2vme1k/Jqd+lW6nT2vn32fM+yzkfW5D
ddPZYpWn4jHffH9xl76zs5hRyXmp9YlKkpW+ZgkS8jJwQCV/f/BLG9Tf4fjLpZW9VTZDzuuir+Vd
sw3tfFkv5joqfONl8Pb2Jm4YFLfnPKi4kp+pc/T5w+txbkaK84Y/dgNXxL10Abir0ybwFimbVGai
b9IfpbqgRrfsT+Kz92zsGix5iqdwq931/QbqgoKgC7Yo49XL8DB8gqFmVGZnvhfaqn9mRkve4+Vw
5VW+cPPFszCUY44wjPipufTbbAxNrywElw57lrVoXU6voeGwhoGdRowP2UcG6PnKM70QdsT5M/ny
TH0jS4X+d3D7CO/kI6RXR9YW0RYElWdnD0yo6w/awTypC/9RXyULEiPKEMeSTNhuDmji18IuutIK
u7R1FOdb8OXHTJaAK0vNCzbaKKl4rYIlvmeOtvYW+uoXBPhTYIfONVfUSy1S8WyrJYxYdgx0lF3m
Ie2QnHpyoB0jbtRXN0yzLOk5Mxmr73AtsLODf+WVng37/vhKn0WgZMTG3hh5oO2u+J1LyOImDJfx
kSGscG/dQQBbS3v5VX4QDuGNsFJvq496H/wobtlrhIxnOxoKupdmlx6q02B7e2Yqvn8bLsRGUf77
/deFps2ZLmchpTsxg4ZLljw0rAudEZPvT3EhqxHPIhRdkEAZ0Wi7jQRLLezR7NP9LJlw/C/Ozqy5
Tl3bwr9IVYBoX+lW39petvNCOXZCI/pGIH79HSt1T5XDMaZOnvauVAILkKampsYcH/z54HjagC+S
aS8SUJ0LMfFPZP8qhEwSm1KPJLnrGyTb76qKTiaX/AwB1HhoYTO8yt6lwBl7r1iYrTPZgmpN9k5M
KmGFBUeFPR8qFxasoK3BmwXOXbJ8QXNrwa6R9VxkaD8en75/pV8HCHB9//5qAyxH782jqOj0pVdW
sDcqzQ16Wp3vLz+zU1OtSQAa+iIDzhDvD1QDV3hsnSD7adf8J/HUzXtyvW+M0pWyAy51sZg790yT
sKSiUaTOww6aypXwmuOwk3fJQ7iNXHmr++0qgTvxLl8tPODcze5//inspODKw84SGsheEY9hqNzK
jv5C8zR2FNVDFeVHrW9Wshkd1R5u9Ol4hfOCF9btIWHimhjq/0SF/k8dHdz5v39GBkkyOl8onrk8
wi6HN68lPIwaPiwEnq/jDlC3f19fydqEdQHeKXovOL8lBl0YIfeB8N8TDBDpvy8MV26iVKTEzgFl
YTgpkOTBtG6WsuWJWPhGX4cN1ZqEDVjJN7A8wG/vBOzKIjRiUOKx5CpXYDxCbmwBWLkwGu6v46un
mYSLsSV6EhQYDag7n4q3ats/wUjBS9/Ml/HGf7Dn7+8zU91Rp8pbU9KbKtPw1kDYO9b7dANDFdd0
0XmChUfH+TRyYG7rtrQrn9I1TJael1agmaNW2BT8/cHg/avDTAK3rs9UBSHJvpe+wh/GFfSArfJO
30yYwqjLEr6ZrzdV5Mp1PCTa/VHRVHxiKPmN7rBGZopyh/DLVey+Gk7oDN5SpX3ufpPoYXWx6AOB
+1EUeiz7EUY5+yU59kzxQZ0KclWTAEol4eItTqnFEQacdrIeIEe1/m2empM4oI8KJ3p0D0fkaEJ9
xvmSLmYm40G7yN8fPlaLFtAETCPuF9thXZ+ybbUF98onR77ju9aDD8TJXCceiJuZjSbhamFW0a/z
eNWcxAiNN3D9owhu+CAv6IOAvxRanoIVQ8O9th7LNVzz7odca3gZaeU1R70RXgCvIazHOk/sqAdn
nKrFeZRIXfRaw/P7RM/fz8SZLah6b9H5HP+NHl4UQY8XDv8A2dcdc4MdIbPJ1TrmO+uCTsoDX2Xw
g1n4wDN5rmpOQkxVl2hAlSVsam7jnv2gLprzUt84oCnyAa3b1gb2+fqxXcWvmb/wjDPvf6rdFcg6
YbCEW6IZ/sLW968dQ1sxHPp/jGfGJKhUTBkYek5kRDLUy/sL7Lq3gCWv0QS9r712Xa6FWzvaNn3L
sUGUVsbjP9YD1almF53TfQ/KLio01LOKxwJAYDiA2QCqJNtoFy1sT2bWz6kwN89CK5Nq7Oz1Fn7b
9+6FdKH09vUmTL03ln0egFGpjGoQY0cAF3oYYrU+r5kHnEAAS5Aa/jIwWbRb/viPQ2ESX9QwCAUo
SfehgNqEHa4SX9lAWbYyr9/fYSafMiZRBo4zOSAIOc7JAXgEctFlsOgbiiVR49z0MSaxJK3QBGUW
PaaPNzYefzFOypZd203us814iW7BQ3ts4P/1VizMnpn1xJgECKFxFJal5L4vreBiZWuehgP6X0sl
qbk9w1QyqxIO/9SC39vr2JU+RzjtKg+Si9Bjf3z/SWbG7lQsmxIGj0cT4Vf05jOLChBx+OX7S89k
f1N9rAScklTJIQpqQAn9Th/4FoR1vjAz5mKzfr/rp9xcRv9WVFZE2o+n4RS88Q104ulZf+qvITjM
tryCVadS2Mno6D+/f56ZyTiVzAZ6CK9/mPeDbYcuOXj24Tiw2MCQoDh3/1QpQn/f3w+VmDL6jku8
ssYbfoKpu7S+z0w8fTqzo5R1RYPrxrCMSi24NrNnAFO+fy+zn2IyrUvJgjkWmqD3sB7Ijvmjebkb
RO6tC3eCvbwlK7hunshjsCAxm5sVUwmsGJS2JAT3q8QpVmJPA2AChsuWDKMydoEdBwfHGCYTqljQ
zs2N5Mk0l5WRx1qN1wdpxJN6rg/V8h7zfo0vdhX6ZMknpqZkQ4CHCY/ilpyLG8V5DgWD6I2dytXC
F5p5gKnoNa0tGWb4qbyPNqpXPRk742XYsK1yByqgdqcmdrSrTmm/NpFVlvb3d50JjlN1qxEmYydJ
eGvt5l7HeZJX6br7aSxdfu6Z7n/+KQAIYIYGqUdaYVio2UgaHPxt9WdnLPz6mcA4FbgahDZWmcK/
IoWHJ1p04SO6sJ2fOQpVp4LWQhurivVYNQxykH9qcIcARtMONxFcSWwgw3xrDwXTv4UUbTL1RZsb
XIJ74/6+tYIoZf39x52JKNpkzltB1ZsWCTAH0RDcipuAoxxohAsvn87MCk35++MWGa+tnhlYO7Yl
Dt819CTE2/YxPxs7CAK22gWYv1MDJUphQ0gIWbbux24EeQokszdz13idbWwWzzfu28Mv5qg2mf+o
35s92jFQZIAKBSbcW2XFUOIKHstdt0fV2xFe5Lfb6Kiv+3W3Ji6YxK4K3YX2+m9vexIkgl7lfXav
chALGTQoUan+Q4aE8vurz0zUqeC1BBAlrkiBwoZN9/CE3Jg2OQfX7y8+M1DU+00/TVO9S1P4r+Hi
VXjRYIOitbFL5aWBMhME1GkQIDqpLTIgo6zfoZ0AlunRVNf9uLHSfxvoUxFrH6AyndzPmWgMJyF9
36bPBJa637+cuTc/We+ZALZez3Hxu2sJaFtvBJqBHnYCuWm6elzvRkteSJhmGkdUdRIIWrjs08LA
q0r2aCH00eVcXA3fgl6o3vX+YJePSA9QY9LPw+/wdXiLT03i1Lfm/P2jzlWLpyrWIRyMJOx6eT/4
0q27dcdwS484P3I1r9gnW+LSdx16mvwquUvbp7nMZKpf1RvL0o17WeOu59F2xdbwkSDsYpwbtQ55
lXbtpV0F3vdPOHPCq06FqQoMxeEhgVAr+zcYF+71Q/tYrZJrfNB+DvtgU+yjdbHJfFRQ6hXggEd5
USM8s1r9OSX9NMuKxGhMkmCBj63Aj2vJj6x0YbmaufRUnBqAZ1emmSXtlfwhoO9psTT4Z+buVHBa
Vl1gNA0GBCgrOHcRltN2MBUDRWBhds3IGNSp4jQrQ9h71Bo+iKs+jRvlSYJl0io40+d7XorCDeSt
MN9z1DWMLcttcv8oqx8gCv5c2pLOTPA/osdP34VoegUuVaHuoxHE+SI8lvBATxAGlTw8aBrdm+NC
nJ1Zo/5IuD/dKQs09AtqeNaqG/Ayi27TwkqzLXu/yuAq9P0QnxsLkxjSSVWrtRmSInCYW6ABmuH9
+wvP5fR0kk/oJempDDjCXrpFj3Tdojo0eA230wPW9H9b5/7I/z69oqLRO6PpWhTWdVa6sNlzGa8O
sLZ6oGVzrQOwcjm6OxaeSPk6afiT2ny6W5ebWtTey156bl2AInXKrl4b1vBLqtkRVvAgYoYZQKms
PgFasqpI7GeDtRBtZ/aqf6qtn26eNqOllSWO5iSnftC3v/g23/JVsvr+2WaGwVQGCmYGIMmkRllt
eCbkJY8evr/uTK4wlX4WdIhEH94rheWhHT+sQoC1+fj9tefK81OR56gnipaj5LqHvbQWuNkT39Kt
7KGAAOTqwmufOVJW/0SiT++9g7E+MTgqXNznvmEzu9zI62yT+CB/xrZ1ThdG19ybmiQOAFVImaQy
fF842rLs1aiBDegXtrtzJ1BTraYFF14JQwhXr235JHc2ytAqEoVsXW8ghtihXgt3WLte5zdIHLft
DQ5mj4tij5mYORVxKib8s9QiQhUP8HUwrGz1lu/MfYwmzHsl3HKA+fQiDwR169VYSLDnMoU/r+LT
hytYEmHCYkjDoNEPVs2K75PHeJd5pqutTB9W4+a72Bv/Ok4mOwohJNQTcszPfjuczC07gEOvnskV
9qyO9GydxcKqMDdOpL+z77ivVIUADgfflh8UJESCM8tuqQ4zE+H+ZHqf3lmTVkqRRoinrDQTsFuV
Y9ICOKTRVQvMWA/ClhRQVyPo2mygKh7rfYCZsTCd6dfh9U/T2aebB3VTaWOCfUXr9l5z7Q7Z4Rew
yGgdMNf8EC1kzTOr6p9K86e7ZGlqxXAIwz5USnctDDSbAbXlznowMn2z8CRzr/F+70/36FVJuZ/5
3vtb1S1m8xbyCXtPVgW6G7SFmygzA2Gq6FQKRbaMu4In3yhes7rfJPTYQXlVXSiaVuAK1DtlY6zC
h3QF69Yz2USWLZAdWwu/YC7+TvWcEFLg9Pz+mAALoqWjctDbbaNby1kKvjOr0lTAaVQG/MYUlFVa
+EkP7dE0FibRXMFmKt2sR42ZxoCXR9aNHfz5SpnDt2j+QFO4cNlpSXFizQzqSVgYCegmVEHgbRvv
LvewR+zG43N9yZ6/H2wzOfefj/NprGlBkIXMwA30bWOD4H0ZDv8mMVWngkxQE9U4LnBprvzW9N8d
+L7asDB4ZkbvVEGpFQUnDCiefZFuU1SZePUrqp7+6ZVI91f16ZXwUdUi0eLaEtiCMlh6EuAeFIfc
ltdBxv/9TeYSg6mcMrKythIy7lKVuzY7FTKEhQAUqU8BtFF6eFSKbak8ZmJtoFu6YS8Lt52JLVPh
JJDKYVb2uO34wF2yK46KF19WsDbXbGinve/vMvd1JruCOtJJLPXYFYRcX2WZ5plmt4/6pVLjTAyW
7ivApw9EcsMIFQsb0EyEXquxj8oAxNLoABOAHfn3jzAzL6YCRytO5DGscY+hbNwofesjE67lkF1G
R5BqF24y954mszuPzYwb9/WyNAD1gjaOnI1g6QnmLj5Z6buRpYFc4gnyIfca64PgpCfSlpb6r1db
OhUv5hUnrXUP3ujDW5V7cCh39MgdNN15ECVg1/z9Z/g6/tGpYpFYutJmJm7D/e5Nhc73LimG7/zC
5WcSW7iv/j2UAG/gqnzfFikgrZzDB+GkJ7bVXeMF/Ohn5cUA0dWNnPAgO8BMybXN3DC1F88Uvh5l
1Jqs9LFcpjCdwe1ZcscVbGN+GCFBh4N3mSyU+79OnunU9DWF0WYfxfcnRI9odcQq64DA1C5sO2ZO
2OlUitiM4f/v/ExmR4rd33LffIC1pWf2dueO29YxHmFbgM6upfrrjIsAnaoTuzEaiyJAZg6sKxxC
47UMWwQ7lcDnsQfU/ZV1nbg63KRW7EzuYU2svx+MM6IoOpUvKnkrxUCkomL5ji6YtHZlqG8iR/HC
lXqCwbST3NCMjSe1DuyRwZMEGY23lAr82Uz/96EDnSobrTi0BEPDNI5Awh8Fvuboq04A09KHcB24
4pWtxKE7QAgI1qqdX8llrO0E9ZJkp/vFGhaylR39+v5NzFRnYPLz97wJI0RahSJy9U7u5j7fjZfG
pw54cdslr4G57zyVPdayysxIg9gqO1ovOcfbdPges/EWuKD27Kp94Gue6gcQiKG9ZGG6fB014bf8
94MpICdLIEqjDhcDbtBCZWUCEZ6X+fv3b+7rtYtOBY4CNeGo0PHirFOEFqlmv6RNmynn06m5KOth
lJcAs7PP98obyqeYGc/tOzBQoFjv+bk6xE8Yol68Ks7FXqnXQDGmW+1V2YuFV/d1ug3LpL9fXQI8
QZ3oUAtJxQcwOmBtLakVZjbjdCp0FM0IWriGQjp30fqQcKcEeflDOhuNPW5HYYfvsAhrnvttv9WX
ioMzST68uf9+nsEgUiDu4699yW4VFOVwUX7XXeoGm9aTdsxf7Gy7z5ovZvZU8shLIG+rAQfj3ZWg
R982VoBS+/mhQkxb2LfOjetJqtGZgstj3NK9XlXZOkOHry0xFYAknlULi+nMho5OxYpmpcMsScYI
DN9gRkI8sA01O3Se5KUT/rkAPNUmVl0moq6rpL3xEF6T0k4e+9/qbbhUcIZFTbu6N/3IZ7HND72b
prZw88OSOfjMC5yKFpma1Flwl3x01jFNXtv63UrO/xQTpqLERh6SdFQ7aZ8CoDFKaAAp4eOtgJ+3
1Pc6kwRMBYlGYtShUPBlgAUHmEgaHuEDe4dUOHVw1JPL988xk81MxYmkUsu4MxHbuA6GpXjsDNUh
6UOMzi/DcL+/x0yQMSZbixzIoCG/C9Il07JbEF8rMNa/v/Tcz5/MdzWDk5MUVBQ7spL80E3RO+mQ
hH6Y1+1Dk5IMWDdryeJ6JrGdKhOLQDYG04J3K4BVThSYPudvPVZqaxNr9865Dy3SvO+fa0bET6ei
xB7QOzLGfNwH9bWHVxAaL8rujeBYDT4K1j4LNkHj1lZup+pW2cdS7kdquJAgzqx3U8FiAGi81QkO
g0XsRxxN7Q07FFrphwUD4i9TFobe3AoxlS3GEkDDA8Mzkl2wVX7njzj53BqO8NNjvZYvxWPO7Ifk
aeGNzny9qZIxtmD4lXP4GwO7tJbg+gZ6DESl4d0KBYZD0RvKjrDIrJ3eXhiccxnXVN5YyIEpByCy
7rNk3A5dego1dFkiJoHrWXgaz3aoGUJup9S3UbTv4Ln8k5iZTlWOpsHa0aD9uDco5UcNX9Qfgj5Y
yKln6iB0qnAksVGxVoMpoYRtpOySq7zOXRTTbtUmgniGLJSHZ8bhVPAochNkFg0CwJZGgCg9ijaB
s/uZjEtr00z00CfRI+GEGIMGG8msexuLTQFkItdOHXKVFF1H34+7uYe4F3U+FT5YUhksRFck+Ag7
PvwCF0iOD2Xw6/urz63f+iRH0AK9lcIhkfZCLiGZbS5sxK/XKq9TYydoE8+Ku0tAhl+Z6B++v+fc
E032EUAFKaFsYEEvKPUD0wIuFRi0qLVTsIm+v8XM2jeVOo5lWw7A9qKSg/Qq9cONvm7OS9uFmd8/
lTQmIge1467P7dr3JNRtNV8za8XJ+/e/fUYjQ6eWnUKnVpE299lx0bfJq7lCMf4gb2SXbfkuPWUH
bDEJXGiyD3W3lMfL6h8d2xcJ6VTr2JgqaKetgoEGj3NnRO/cxtIStOIYI3DduVaD7RqqLezPGEca
Bh2/WTs0UZIroCg1jHSH7gqaWXYu70SOCuUHFRSSRONb3irDuBJxHqBhwej0zOsiGHp6hRmhfJBb
Awe9tbPARKUMbW2y0owJzsIsgJTRFAQflUYRD2PVZn7WhKjXGMhmRRTBX5Tkw7mrEmVwmQKkCAju
g6LAQkRN+muQCrK2cKlXGDkCxytF1gtno7QqRk1ZAccDch2QE/UvUDArcAwU6R3FPygOSjCPAaCA
YMLNcfscZLe+lLw6lYdrxAKY8cTw9aUJpvogQKxfxcC8PUMVoSpewoto3eK3EKekefdLVhICwvoY
xpotUA1/pkCZPoA5G10BxaOu1TZAcGZjdNCSQXY7VX6LRr3DGV0y6uBIiUBf6/ChpHYSDcMVwUb+
qeZJZjiZmTDQ2CI2PhiWWRi7sgi7q4AheWdrfdAdVZKiZoX+3+LMIWCD3MhSEZUoaJZ2msOj2AHe
MvSIqHpHp0PnJjqOkXkVS36hB/BapzRT0JmBzMhXgcZweEYIEqPQ3FrNoLi6maJf2qoGO87hHUo7
EXigLOdOH6u616haedEZIF82ze743FBKcLwZkVhWQO8GjNbWayl96zhBdpDXlh2QXDhRkyOfzwug
clSrEbsK7vp+YQopcjoF3DobaS37MKVc3lFExZWcMcurIMoHn7PJVhIgo69Bx9Rza3blQ8qy0SEw
MvnVoZJyyfMRQNj7FjXJMvVIS06fQd+ikgO8a3cC0hDgkbiSXNFSaVP06K3J9RQc91Qu/SSoARWt
eXDNunpwLDAEN/gxiROnogKB2RDAjnYczgdGUXk0CGO/JFAUNSM2rB1Qf14ugZllR0lQuVJUjRvQ
3mFcKlVQ36VCOUojkIUADYELHjfduYoCmCjKcePA4wJLGMC5J6vvKqjzKim9DmaT39JAUzcCTswY
IwXxRhr2GBdwuKvDoXs3wH46CcLgGCDLaLrKMsN6DiWNOWlQVbsao/os52ZxTGNgiwpmaIc8bojD
QoP5BRujwg5LBmUgkRKn0O48YLUJjoMVVTu157WdVmq7q/BBHGiCwCXvNOgqKIF3aIXR64WGWqDp
o61URwkEyrhB/KM3pec4K8ZbmjCJOS3wjOjNUOsYnkVoszsk0KivzI4CZTT2nV33DQPfW1GUdUBN
4se0b88tu3O2rWhsWt+q0fUhow5YF+Ej66gBrCv6cRV4y0fCrUa4CRb6W8hTDngoirmJeOi0dl03
EpwAmRNUUFyywKGDLPwc2CdbC6zKNoxkvINzAa7uLOFJkhn6mZyvojBaV10L5vlQO6LMf4wY1R5t
U7jBgnSu1hp4t7T9jSNW6kgtihNNdoh0WvidJIdOXkkD3r3Gf5lpPyAfVzBV68QCwbRysrjoSrvI
W8SXlqz0Pqvtmg2/c62owXIZS68W2skwQPbUQUmVFeEmke72vALSGhW4vAFrWTi0aU/xaIJPpY9w
BgR+aqvWELjogGuy5JRGxT5sh30c8Zshw3ffUPuXuAPsYSDVmgHaWsWhCiV6X6HFvC5fagIML4iu
IFkNJQDqtV2kyhF6uubGuXE3RwjbdRME9JmZ5KCUQrYrqnsdfF1HgTpNAjFDV3A/KgyPAVrZD4MD
pqnDouSAR97VKQWNhPaA7YXHQJJei0FCjhuUax52j4zA0yWBgo3p8q6o8h0Jmy2vMIvN/KYzw031
0A8sdfCiHrjXTApQFYrlwO2MwKsxEx2AyfwKJYmi5quathjnpqqfk6EfPaxwO7wXukqT2o9J6Smp
tSU8XQOp4UF74pldfE7qaFtgxMRN7gld22oh7PTG8Fjn/VHEsBoMJVcaYuqFIEonNdoLYRho17Hc
u1RSDiXtBzjZRiB4t2SwuQG0ZtAkDAYXQXUshwBtpNiqOUiuN6kJXYslnxTAj2wSjivEYjTa6qD8
RuusYduqrFH5bDZBadqwJF01Vf0HneWb3DoKi7VuYgR+ZiIK9ND5rrGEgpLL2IqC6abq47mCmfpo
F/TOzR60G7oPNKfqmp9irPIj42Cr8k4HiN6KYbVucZU8ohyBSdoVa1M19+AhVw4WkQgH6+gRidO0
BqlZFjuNtZDGKASJkCke8qYAxLJvLWgbgTm+n9q9WAPSyRKlV3DPk2QlDcGGxJHHTVGthl7NXElW
djlha3jwCddgmPVBQ6HRQt0UNJW0ciOL7AwBlHgyNnRlVPpFbpWrYQVumeXoUdfGbWUUkd/dmxAC
Dn5wJV4lqQdLkdedk/fxIYNXIZjTHkho8ROVMmMLzwN42tbNaKtlz+A7xi9xyB5GkjPfwDcxbCqr
61FHGxmKEI0vMUxZo7VgKVSCvIyWz/oQaCnIGXXTvimpbvlRDr++uAQmMoQdrxIo4J0yrHZJ1jzp
RjE8VeO4SoPBD4mUvhKVdCsNdQcnqiTZgZs6DBK4ijMEjiSAFnV1ZjKOB0NFe28aGJeBPWpwvmn6
/DlQjUNMwnUtRjwEh/WBZiXROgI93sOw87Ky8asgINs4zzeaweUVM+XhGLTyQ9RHR5rr0AIVSbUp
wd71GkhHHZMA+x0ZAHyZoP4C8J42irxNSGd8aAoahTqFNmssZhuem+Cjh2s5y87jkIAPXgJAWme1
rwuQcALg0mMqPDXSb0VAT6Y+ZI4F1Qwzy5vQdWco1Xeaae/hHYpaRiJ3OjnonbpH+Ss0g8TWjeiS
AD+v5qkvFAAyxxEk1bZBr0dogSKMpkvbjBGBMQZZHpJVpDVwQaBS7w1KM3i13oeuRuXMK/qMurmI
Ey+RDfRNPENc+M7H8SDx/ljzzs1Z5qdWhaI5696lKNmmIjiSoNyNaXGQ8bBWI3ug3l8DGZttZIAP
GrFiJxJYFEbkJVKNWK/9FgWtDqGuukEUCFeEYMeia8jJh3gDgziykQIr3SCfVTcUCs88EZXfdJkE
SrhVHZCGhG4r1x/aABFqp7hJovlFEioekbSrKIlXNK2wjTovHwqz0c40KdxSZweSWTt9GDeRimzV
RN+jCdPRvHnq4g6aRnDaOXZ4ttoq1Y61DVCEPY7LQ17ucDR/piN5VMdoFUi9I7rSG2vdCwT3TNH4
VlLFtqL3B1gfq4DuQSLfAMNXa48qacGmrvVHNVX2eF8pglG3YrnlRkPiZkbmxdTyxwp+xaL32gIR
BKk7so3BlmnfQEeIY2/LCAF8AUxRsnRHZslqbPFj8UWv4P8gmEi8Abf1Z13mxjoGKNA2moBujUZG
v3OEnp8MpkNHZHsntSidOm52NGOXmvR7K6ctcH7GEZ6yTlgMGM8yEloJh4WxA6MaJAWBbbXyD06a
lRED/C5jmQLkkHeVy3LUBkTSv4uhQONOUr2MRdquIkHO8mA8dRJEeWFf+FbLXVAC3KyjTh6GDmRo
rtaAgWARZ2xlj3IwysLoYwRtztHlGFXFZjyWUflTJ7gW9g+nRNJxdignvkrNrclaZodU7dxAQVdA
ifNgVqq/jAbvZFAF2RKRrIbM+GjU6paxalun2is30qMZw7o/pKVtytzjrEHC2kS22lWnBFUIMcL4
hFcG7g5paGeBFW82a6OnHovlZ/ioHNKa4LSWhqNPzFqsBMR0fjGw0IlZdKpFHruF0dCNGek/6aAM
OO4FMFJXnmRaWFe1LhTkRKrqDlF0ZtJ4BE39IOvyoW/hIBrmOh4ub71ABrnG0uRtCW4mJXVpl6l6
VlgIMFfiyi1W1UL5UWr9gQzskNHy0vMckDxw28XPGoMla+kl4r8yCrEV9BKU/mjjdwgnL7n8pgW/
SMBHu9SsgyWRjVKhnyX/1XHzlJPgVtTZR5KWoAoywGSS+BTqcgolp0C7SVQg9kioijbKlVeVcHUu
39dAJdRcNdR/woW/PvYVwXmjxhQTfaU8uar39b3KfjBy53pWXpXL3ihJq4hg/5pKF8BBtwQnl3l7
/we6bFuhdDTSD0bbW1xKB1MM7kDjD2VsLnGGPTa0Ju2AQlgtPsocuqCi9bJYP2vMAMtqYCuGzUdg
AVUj5HbbU2mLZjvo5TJ9nXPJHYLUNdrKx091hjb0RKy66PL1VYmd1IquB3Ce1dyAE6WwVtjgbdIC
qR2gReWOpkxbDaLtITfCcFV6EN8TmyWjPZpN6/C6XhX5zehBOA2v/Rjmh8TERJUKvJ26OMVScYgY
80Ip8CkaDMFegO+SieOlApZsMoD3QZWv8hKJEHlCJrtuZY25Jb3Crw5yOZl5rBMfcjAg19I9rsU/
BJL5PjSOyoD+RzqutPTDwH9yQh0tpa9Y3LAhC7MfNOg+sk57rcfuplv0BkmhQwkozlAru0ndbXUA
4fuiusACqA9LRw2iU5iIc9EGNtE7yZFbpFxRhCmRI35UNx3rc0F/12rypETmg5RFdtLmblLeOI6c
Mv5bBVO9e2pKBVqd5946a0nsEe1F8A+mtfZQA2unPNY1nO5N9CQC7lmKSwenqPgpCSO7QiwpS+GI
yPLFCAFx2/2KRvoexuahz9/gzrUVCd2a/AOtpke5rF1NRAdDSd8KiwjUeo09E/lxgNAVjbnmT+BN
Cz/sAUDF9+oF7JTUIwuVzDXk0K6w/2/qXawbaxnSdI+oP0P6e9TXKW8fC/YU58pLDb/8WENhA/t7
DpJZa2I33liuhn8vSVdqXQj+T+tOtQzwPAR8egsvniJeYUeAN7g1qOaBRgVUbYcKdGFbhXQxB9gu
dnq+GUbhhrylCEfQhcDfgUehV4zHQlwb5dCj6aJGlyRefhhBr9FuQWIC3fyqNL9J8Fgol6DMXXSq
uyHMX5Ji1/TqpuD4bWjuDptHIwYBnJabrDI2TWPYSf+aRuObXER2UCNL0873h+MWFsbME9IDavYu
T811Xf82eA27yxZTPla8fuAnEzu/6O4QgM2Vmo57bdQOrDecCgDSlFtPmmW4ZoIMNkB9kv6MSP/O
sDQPeYC/8sEhQYx14MnRCBg36ISBY02NLlSJ9HZl5c84ttyx9KBi3ziABC9MnGBng6vjwMXEaYxR
pW7H40tOsy1pRmRiKWYjuB8y24517lZS4kfaa2FZTlkPxNHGZ0n9rWX5vjH7XVM3D51o7Doa4H44
kHWgtBvFMN44aj4ILf7QG0euYVino02wcysHEKBaOGOpr3KKX9oD5mq8xPF7oQaeRLXHAg3IVVt6
AiifIIUytA6eMx4/hglMdgayD4j8IrfYaNa3IXsrjPigwPY7Errb0qegxEAKQoyeCEl3XDwAh72j
vWQ3absPK+UmYvEDfEurrHz0mXqtuiVV8ZIESudTbNLDNkAFUcOY02jgZJ28ykLoSoILb1WkF3e2
OopiNxQWwVAFbV2E7Qc+8LFIUsPJiUYcRda9nLf/x9l3LMluZFn+Co2rmQWqoUVbVS3g0KFVqg0s
MjIDWmt8fR/ksLuT4EPGGI20Rz4F5e7Xr997BKaBL7brESbKTlkovlr3rVoOpdbQA8QaGqf2P9kG
IyZ4/lOKCeNCmBPVmxqCw1xri1g8YTNqvlyREXlCDE9lEfWaNsGnlhq1iNFIdWOouDPbLpmMUwKd
72IUP6GVMpRqlY5q3G6nSSRThcbCuYUdM63v8VjAI8viXmThfoyct/UHXUhkUPRkDjWL1BBll3RZ
d6CoHJjAtc9twzTTBxf1syZB0tKomYCcnKPNKJKs1LvCNdSU+kjPhL2U5Kgr0IRmPnsu3IhKYBZp
bimtfKlhLNoFvU6VicZDakeATqbHbigX41/WhG9voajs6xhgaeGKMyyqBOlGoErktX6K5h3y9qAD
GrKAsRhVECERUQpLwNeUEOQQ6KoA5tEeXZhYJJuMdfzoYyrjAJzVoe5gSTIDzJSdS5UmszFhkn3l
71ys7Eq2AbaEhh7AdjB1jmjsTB0mSBDe+nS4yB5kjiXlTpf5qacBTm8bFcUpp5fLawS/HwVfNfBq
yD3gsFuX9AUHo0RDSwkmRlyykjy3xDkiaDQu5l5GcIL7bFdg2JsOwjxYym2hTj/tUh/kItYKsvKp
TmoMvv9BpQEWNhwmw+KJanZNCjHv0hWgyBhu4Yy56WHoS4CDNAIlBr/hgxFwOmWKp5xm9DqmRNXz
KL2mBsfj+0KtOaTtUVauKDeqrDb/CMLBgQmGHnHpFrg/ErjBIeEj2DegteOm3An6OK9+XK1lWkGx
JRI0EcbBlQyvGkFsN2wkrvO08+y0BAMcpniyxTP0q8CPhR5l6bOceJSatUfRl21eiPSioZH7Qr+q
t9rJUy/DSUfNKp+E9IGRmivd0Dc3y14L5O6qLKTnvuv4I0srANTt28JpUcuFALMpRXZPxbo7qX+j
D1BYbN4TSTzDSs+WAcOl3NT0akhjeCmtDp1oYE5fGMgd9yjfQURalSKGNiKlYl+8RFBQUGh4ijWi
cRQEu2VxICUK/N5Aag8C+Z7kjVivkRW3u6KSuv0QtChIS74QP8tR4V8DnkIhBS71nMpWOGy4EZUb
8lizr0oPZXKPop4lzucuKT3QtSpLgZsBSkYj0FQp+6jFPnX5snjwstT++NfvFMvwEsRxuLmCA950
REW1Q/dPpcn7+Nyr6F2gB3zoVITMBz1gYeEmM+wDDpV1rrBCv+7Lc9Fu6PIQyI/651OP71cvMGtf
FrxPDzHHMiuUSaA1S3NsuRlYH32RQMj8PdNlKBA2QCx0KFNCtR8xjC8+5REqi6RgYIVKfu54Lb3j
rMVZIE6hDcigyB2sE//AIs5UrPugf7rQtp/LNpQ1J46iJAmoI3YuKthSYXcQkX2ha5dBaoJOg1rg
VHnEoQcCDnUcfvz8Ul/84l993Vmbs80jsKRTGg6kO3+90xLHnZyR1HftqbLQuaFN+DDT6jNFoCzy
Acyx06mnRoMqtxkQz7x75ObBugM8hEcKFksdvrnEgy9TbEVJHrfOxhx1tDQRV3xQRbBgVaJjNlIA
Z/QonUYFR8BSAGoM/r+JomVNsR6R9KMt9oZWAKfF/gCntRolIjHEpthOhdgwK3AonFDndUYBNC04
QYKwq9AZRNfECttoyJ7ctD2gEFXDri2ARU2EBKmNXpQktAKR0zhvMPvG03O3uSexFKBhhc5KUbWR
JgSo43lJCW3VOsEBdBCwI3ghGXNlg/K7ThXoGOajePddnHaLlJUezJ6FqTkXrmgqL4wBGAdgEmVL
6PsXnDqGo0KSjE4frPCFCTpXr0hplDelmII2AN26RsFNX7SRuXVV0l4Ar6K23wZSLBJXwH7QtsEj
bPFCG3uuadGXcsxGYz6smzERG7WPwkFHoMlPrh9Qu4YrHyE5p1D1i4XAT9/2G4KBrseIFsSKW3uC
56T1eAbo6unnRbb07WbRMU3TbpAaiV7VXi6epDKqdjgAh4zm+WJ0aCvFuwSFgr1UGQYQcev6ESVw
Qe2emwtZ0NQIM5N04FY1IqZa59kpF4GmyiruQylbu5lUzhBvsip1shIWiE0Ca57I+wiS2Ei8FGd0
JQEQr0M/dnzqCvrG+XRihUr1QLBhQYeCm6tedD5csT2/4KZCH4VVPSp0q1elJ6HAqgzoKqNJLqHq
69MyfkFErh6jRAEcIl3Wa5Hj6Quold2hg3e57Wf4iiq2Qc5uqKi+ounqymqPBCwgokTVr3wwDNFU
p5fwCVox1NNGrh5F8KWJOoOoNOihh3RKpRuxERtLFJPeDIMOKX8w8Hou0/0D0MjSWp8FbLcDz1OK
lGwTjVyrdhW7Qi/vg6Kb558n6xcu7RcLYS6iwQ5MkY2TcdJoKAZnoaGj1uuJAAlJP5NSzzKQ7jwR
HRy+4DakoLSmUoDa54YIIDJc0kBEgXmZhm6DBe6N6gMylaodpCsCwiP3uHLw+63NmIAesEMtdRub
qI2vXRUqsb4pTxwds7GaFRpbBlwYHkTIBe1Wbq7gIcrItcUMbwUOLsGR3WRN+tBrgR7WIId3WkAk
XbTRFoRFGa/VoEt+vl6g+mjguLQSE/WRYP8SLWUu9BGMTdSP04N0hDdrTQG1cfpEIiR4Ufk10L00
/MvPQ/lF+vzVUE5z9VtMKzsFjbXpXu6GOqX2e6jth1tLGJLqjzK/BXDZXMtDqdFFKtlBWrtKbTZF
tB2j/DPuY3NURmsU0gdZ4NJtZiG06Mq0gsS5BMoYr7OoNanKiCMLR1d65NUnrowfGWQufrRZvkmN
Q0SL3TiuC6YnfMcTfrgkEWKjIgEH8UqjI9K4JoNtLk6ghtY/2CQWwGBzxY8mQ48cFY0OKD1Rww5H
KDQhlBba+z40Z1B5SVLm72Wyc7kPjh4EPo6BEZVQAx3pKzfAp2+8/TzpFuLTXM4jHziOjVEQBQeq
2rYFTPB4FuVZ+dFCXvhOc0EPSUpkJPwNfMvLjLLHqBRAfgj6/r0oZB6FSm94Q8WV1XsRYBZaCsJX
ZLeeLiLRQ0EYlXyeYQujqH1GzWXAE3CEgo53PApa346yVrNl/wopgs7AEUPYJUAuaW4EUkfOZ7Qm
1k1hj0LnObHs0ysuS3sDPYZx4xWp/MqzhQjGB4SxngNO9LRgVKR1TAX8HebWqEmOg0AfpSLM7j9/
6oVFMdcgwYG2HHnWBwSvlACOciC/q0XQs8zcCxWxDybLErx3LkYSlIII3VvcRUhqtDx7ORhMVMRq
s+ulaiPmfrR1B99bg+Y6oDUG1AQocCkJEef+3pY3VyrhkMC0dS/260GqADMYVlGVWHnSPrj8ws79
pUPwLUpSIkB2dO8Na6rYAIbA9oasmOjV/TxIC+thLlBStS6f9VzbQ/YNNPaIUgd54wGJ+PPVl6bA
LFgBP8GnvdD367aTJvSg8gZYuwly7U4Yc4OLsuef77OEwJ2LjnBl5o/sSPdrcUA5vgnR/QQgeweg
1gp4gXXLcVs3KAAfdOFEyKMw9/N9l77eLKtKk6H3FJfFsYM7uNXOa5wyfBColgLJLJGSpVLIywKX
9hgnSvUMNngUdNxXgNSI44PhmbanX2zAX+DZb1OrbyV5hJ4Fhid6Q4YaodT283dZuvD0Ut8uTCd9
j+CDC/cZKLPRqR7OP194YTHMVUQaUNkSFNExztCo54yB0URXTfsHj70wnF8ciW+PXVZQ7kepql/7
1bmu4HF4G73Pnx98YTjnqiEi3/ReOD24UpOEhiGEjqJuepR5gkPDz7dYevppML49vZ+43tgChrjm
WdDt0c5uu0aVhwfRfOnqs6VcR2WS90KSbehqcN9T7C8bKam9ndAl/IPVtBAtvlKe7y+AvtIw8mm2
qV0fJOia4U2+7hLTo5RXOkSjJJfKR+WypYjxtZ98u5nYNFlcdqh4ADYUbenLCGwvYEOH/sKpjyxV
lr7ZbA3nqMLmgB6Gm7HwvAwdeDfQCgaKGGGfB4+4DUtvMpcLcVmeiUOvDjdC3KpcdYiDJ6lfUYCg
RNWLJ49awUWEyx7wQRaW9lxApEiomOfLBA2SQI4ube23a1fifftvzeG5hEicAugapyVGxd3Gzb7m
UDt/oLywMBhz3ZC8oP08YWM8uN8RljMTqdfQnf35uRdqKHN1kE4SagqMUMAxnwSAlENVGDSURj1w
AID4TR+s8KW7zFa4ALh84I24SxuTFFDMj74ikGVvXJQRSPv586sszqfZSh9kpm6HGHcJM7UsNUBg
KtTqeLUW1YZy3Aa8nL/5PuyfI1YU1BG4r9Ncgqegq4ZIEdA/qdCwQ1r+kHO/sGfM/dAaxh9bsYiT
TVNC1nZ0SrSqgEGr2Eck0aUbzJa5xAx+mURJgoCIBkC/YctO7XlHaR9ser/eOwD1/PNnSsOu4tiO
STY8UjP0EnRoXEd7ugDmQ/t5zH+9qNm5WghfA3MPrT18ovrJB4qq6x9Ei4X0nJ3rhKRi5wogZCSb
4QBibgI/zs8kN9hOBeItiAngW2X2YPv49TCwc00QCMDkTUrhVlnoM3YSB3oTBRBZACEBJ67swZz9
dRhh57IgY9xCYLOjwo2HdjalHDruI2tOPw/Dr9c3O9cEgedkF45+EW1CMEMA58Whz1MjVuV6rQBk
9hHjbukVZgtc8MGv6aQRDnPsk1espcBu+QfHiaUxmK1on0n5UgwaXLr3saEyJQQHKHQW4q2Qsk8/
f6WFEgg71/OAuinMfcIAmmt1OQDNBujrkaFSMKc8PyB1liRkRHnWqpQs1Bvs8nrj1qMZ1TJlMV7b
PXjXpUUzW/ZjWFDgbeTxpu4KdUzu0vDgxLe0aOYCHpU/xHIRJ/Emb4CGBLsY+EuAPdXm5r5UmdqP
pH3Yz0IM+esRgJ3LdghVC0hoWsSbka1JI10pcVXLDxb/wjybS3Y00PsefVGJNvIIuXwgGIrw6neP
FuJCVJSnKfgtgWtivqTyFFdHLmVm/bXh9i51r+Tr2Iuaj7bBz7NtYUbPxTkGD0ZnjBDEmzLNVIE6
V3yMAzgIAOOj7WNhHsnTr397ERfAhULo/XhTMPwtx3yCIInx88P/OqNm5dlK96FhpJTgj2/GW3tm
3vO7+6I8qlkvPfZsqQOT0UJiL8T0B6VDhYPwc/zQrWnpuWfnagCZUk8K8NGbO6+PVvgkGv6DUu3S
eM5WLRc2FJXFIKCEnYdMX0FHHooIiur3Sa2O/SM3sIWvMxfcoOMgQicIXydWbtG4Zd3zzyO6MOvn
ahppMVJwE8aIAnJcZStYKOyVdJVf6wdyJ0vXn0bk22RUmkpIZQ9fXgHQ6AxhKBBu0FfPUMUsH6yo
BX0Ydi6q0eZZ4EMiEKMrwOWmuuaQa604lXvjiPcqW8TVoev+8+da2FHnyhqQVv5jItGYSNRWXAv3
fKNojw54S6M8/fq3ryVkTJb6YQo2k8CqdXjo6NPPz73A7mel2cp1lQpW9VUWb3DhbMtBLkvQkow0
uVrehzPvaiGs3J+9v3V8YeeiGlTW9V0w4D0i9JOeyjN1pHdgLkA59W/eYLaggTjrkBngBgiio2w3
WxHeyyVtj9dHxh6LX2y2sKOCYmRuGgvv2t/SW3Tn79WBOgYCqRlTvtUb5vXB2EwR7hd75lwyI2GA
ZUDfGoH6Ho0ELMVghYXCHVlehzZU6fifjfXzrRbm11wuAxJ+NTN4TLQpqkr1ZV4FiebnKy99rrks
BjZIdoinJNCnIldlhcSzxEIpXqsqVXRhKBgjTdCiEGuQ1WM+rvU2LZtVAAKxAzZHBo+28ZHdw0LM
mQtl8GKV1Vw+vSUoSSAHvXgXAU1XkEgebbELZ1p2LpZR0Z3IVyL22PRGxQRw1lhW42f2Jh3cF5zQ
f/6mC/nOXCpDKTKJpn3ENUnZRe66ioAcLh/ZyC9dfBYQEr/ipjoLwEweFFKUt0TS4Rr0N598tpcz
PCW07hSRaR8MUK/N4ADnerQjxlT14BYL++5cIyOjpQSgnzbajMHajVqtzUqSwuase2TbsLRWZuuf
T7t+cFMkzVQN/O9z/cgfbyEXmctgJDTU+tCew2o/uKwZmGyp9dfk9POUWUr15zoYfREIlAzQxAaf
oj+3+wS+Pp4q7uq3ate+Ve8PbjN9hF+ErLkcRjwRkvMILwHYejbqAL230BF45xgzyFWFV6GN8POd
FtayMA3/tx2xD1zFDVy8Tx8bKOKC2OE1ZueqwS1/lHguLeY5ZrRUgKwJOdxj9DXQWiBtH0Prodel
0gBepvNV8Ed+fpuFOSVMv/7tbVjIFfB1gs82TKfwdEsVf6sYyc5Nv5LUzXgwutEzbNYUTskRBdDt
y88PvRAp5o5foF9F1Bg1/ZqJ3mjkbkVted3T17X/49b/p/cJHcMvZG7173/i5zcIKpSB59ezn/77
nCX495/T3/mfP/Pnv/HvTXArsyq71/M/9ae/hAv/cWPtWl//9BM9rYMaNJ/Pcjh+Vk1cf90Ajzj9
yf/f3/zt8+sq5yH//Nfvt6xJURY4fnpQYPn9j9+aMMgcI0014f/4foc/fnt7TfA3T1dgoX/bXMs6
SH/7P0Z5TW+f//cXV/i8VjUgzSL7D0WiJVmiJ2CzIk82Ud3n//st7h+MAKCBpPAMeEVg0P7+W5rB
jOFfvzPyPxhWYERFEia1+glnUWXNH79Dw8dSlmVFkmgBV/79vx/1T+P1v+P3WwpKeoaHrnDdP88O
GRqsgkIrDCMwvEhL4ryTBphf4HloXQNv1OkgnaAda2E5Ec6kDsodjBzL1Rn72/f64yG+33QG4/3r
Taeo8W09UX0H8EOCm0KRwGF24payqN340trtOjcmWc/WEXeSLu/jd+UIWJzqWiPEyBoDrRkUDkYd
TFNN2NMmfQyu03+zBwHyK3b8b4D86xNOB4lvTzj6ZS9mLZ5Q6rcpR+ScZE/yXdolcMIb4FkHosYK
3Gxf4ywG8CwOiqqyyeBHT5dIth72gdk/KzoVEuYIkQbILrcWoMhnyZEtyFkYjC453AXetpkBQhSD
Ip8W6p6ByrRgdw+OuF/6h399GV6QASrkBWVeu+CrXgYRjAbYeDIrgNxuaYskuyQ6VdsK2LEejhbd
FuyYeOJ2qH6luQ4kBjijuEo7IVOZF+UWJ0b5Kj1Xh96CyJSnjaUa2NUasRZOHp3BOSMoI2Bimb41
knxbrdGNoI3Gll8oiCvJL6B6EQ6AfgqelSiNr2IdTRHfCYGfY+Hv55vlJ4DGVK3J28DoVsqD2hND
T4nRTx9htiN1IlOFVMpOE12EcxVtCspOeenP1Zt/6szJQ8/XmZexIeAapYChyuCq+3qPahhIX7QK
RRK4PNQQfR8BIvRWsQYYIUZb/khjVczVQvM+PXt0FBPZpAOBkEwtWJWPgSccKPhj840l+DtgvUur
X0U6SyqCSslz+e4aA0yIZSu9Mnq8pSBYo2Z76TpeIA2ROzzoPLma7KEwwjpgsuuShtOyd+cEEn5a
KTqWqw62uZdOk+4grq4bnuC20WuIBRJfHkm5fsFA5h8R8ZGRZBlhAwWRPy+LOAfoshvwEX1fi4Mr
pDYh6MgB9ArJ71JP1RTSGVDf3IP2gCG2wgPlsKtOq0lOBss3fw4jX2DnvzyNQiN8SjQLOYJpyL8t
Urql2nzIBE6r9OpJdHgC5ryTbLoNFCD7E4iswnPPEMGF1G3U6vReBD0buI8dkBRnv1IF0qxFVlUm
+a+zaNRmuUETvnAJD+5dYzSWTBMR1DSVh7rAs4Slef75BRjly67sp1eYZRYS0wuewnIA7BtNqQ7l
u5ftaRRcBBwlLS7d+bGRAoAqxaYo5ERCK25An13JuyecXxRqNEU5ObECCADte5CZEWt2BVzfTGiO
UDsv1bkXGqIxlZW3oBKrqCGfGQMOVrZr7kZbsiBr020KOHDAFAjaqdExh+bsOtuinO6DsXcuE1Kv
67W08+2GBJDIagzojnHBVtaLzKnclVsS+LAVIUkk1f3E4+UlM5ER1PwluWf3/iVdMy8VePtmb0Dp
/i20xxd348lEBLz2xb2AijbuobYhnXGBbFWsOnWAPgtpVmAOSnvAnfxPvl+Dx5cor2ymjTxQhpoU
AnLbFVAf0/hqxRYQWJF0KdwWPIfX+Ch0BqqS/I4KAoKIAk1nAio1hI3RjzNGd5OGF5ebdPfr2kkE
2Qhq9q0rIbEQVoQr+6siBg7XmU3zMTxlCNFX5iY6yq69NbqgTT8WeqandrV6ynRQqW1QCwkFc1TK
kg/Ca3AX9ZJQWkgKfZLPhWyEBhEfvXIiQ9HG/eTMGD23BrQJ8GcqrGgvtyA0MGBTgE6JQKDGjWxW
B0CZ5Jo4EKh4dThsq9JLV6pirLOJml6K9wpov63wCQWlI6fXI+nvrMFqvj7qwC2/4SRxETO0j9RM
b6GepRY6ZWS0mqwEBsQ1EJJVZQccYGzDUEvDLNvjMNCDzKoBfC6xKuBTUJ6DqEm0gi+3YgRv5Wui
uzZkhyIz0Hurg8nXiTHgwnbyDhXo7Kp/UrawQs6xC+J/ExU+tqkWvH1tltUKYnQQz1mNz1FP6tVo
MSsqs8eVsM4OwvtwiXe4IyJJe2o2fkxoUcWVzz4ZoYSsvAwOTaJR7ViYlZD2BhIViLZbWLoY6To6
8npm5q/+B62L13Ivgy2Dmdwci23meFZ2gG6FtMoID12zZ2hsvTEol/pa9FZaYN+1lnQZGgItUEUf
t1WrKxmoptjYFT1ZjwSwcfEEOy69v9OMlviagPeisEtOL2lw076Axj6tcu/tabh22yiwEtaoKwh/
kZwi8ESzWF7zK9JaaBTgSaKLjy+lZZvKxBdRjhm+c2YN0cqNVmMNZWECqTJYg8XWqFgN4qugYz+W
833r6yiKYIRAUoZi6gsPAQ8LxjCxobib0Yh9nSttiB35rApYQH4bP4RgS2/hW2HDA/SNuYC2N5wr
u9026/ZtKHQfR8y9b6OdhFeB1y+nYQZERwagIUTvYguJDzlb+fG6bVX3Xq/LM6LUC3v32iOY2bWe
U04PHi4NfQ1Ajg3lKEA44t7JJmB1goM0QCaFr3XIdnYVIGtQi4j0ElrjMO6TM4Nq9ky1yscjL60r
5Ql8ihJekjK/TXynHzUK8lsx5D8bLRC0jAGNFwJn7ZbuNuVOoVWf1oDdjeELnNxybMsAFHK6nJFx
jRI+7KVZLBTUFrRkm+jhCcEU2igbWkdc0QGU3XRPgdWfei3ds/q0F9PXwlT01s7eYoyJp8a7ziOc
hheP9NCQVuwTh2LLxDFR8VUmTnxMYHiRfsBiEy6v4KOFO6wS7h1Tw7sw72Awg6YCQxoTOh0l8kBY
lX5CQ2ofkVyHAox38LXJ6yOmCB1DLEpLEjWxoGeBI/k1OkqVDmXcLRAkDAuWJYj9L30J2RgDohVu
TkZo3m0VOwRBoDdcqLl8eFpn9xfR6re8kWiKXRu5ieBhSlqKvCo1BTtwSf+KuOpVhD0yH5AtDJ76
lxZJylMNE4BRV26ViJovgudIUjjKgvMrb5gXyA5h2diClZ8wXVloThi53cHLLVqVp8SULFZnLEXX
ISZ4HC1Jby3X4NWRuGdRlWHAJsHPiSGc3mgwxMKNOlXBF+VBiw/NDtgORg2czMneKrW7yk91Z+QI
Ex4kjbTmja3Aisbinnb1bhuAnuKktEY9x7fW30r5CxNoVG7VEPN4a+3S9lizSLS4ssc1b+I4oYF1
jIOMYMWvwVO0ZUkCByjuBGU0J9+Bq4ytTeWRhsG1CycL6jCl6JWBx9WxXUBH/MifhhdZQ9F47X6w
du8wnIXB9FATg6x8qwvYUqpdgDfnTQXQT8ybtiQ+dNBuvQwLbzjdyRsFOj0l4h0EYKzWQlXHNyLC
mJxTnZHv7xhwTeC8xz0NkKmAOIXG5YSBe4qiK5U6fIaarI0w74Qc4crbVBtQkOHVl9hQk7VTcFco
nd4NMPVbQbvdPaXXUMIKzNbResDtvEuyVnRoKxkQldOqdXrCEPCaZMLnYu99shCiUSHOUClqcE63
0LS8jYR+LZ/RNYVZi+ZqwqbVGT3Zpdjr1cLGnmuxLfbMJ3Czr/5WMIsX+cQbmVEOKjS6cEiDUBWJ
7CFQaS3SIEO1YvQUARTZidayJoriaFnTZx46hzlUuEh/6aF6+aZAl6UzPC31LL8H43vNDSaNC16y
XIMiXFCZ/ltjgQmJ+gtOo1FElPXYqdghX6tdgSUJuoXKFCr1CmTJnl81ko3Tl1Na4qkIVQh+oWjt
lKWhQCMnJrXNGO49yUyf4NyWaQjeUaZLjZNq1dZ9wrRDGQxuahfXljUMXxCpzFF8ZRDw9jmmBb6P
ZEpP0NMDkxo6GTb0TkYCQOLAkVDZZq5TeDrzlq5aSfV38U46Zr0awoL5hLgVBU6LrAAJc/DBGVBF
Aacmu+CKx/BJArcnsXPMPkBZ1RSyb1sImI33r/NVvJKzCw9wPghK+vgeOY2Z7yOEnQR0pVENrMLE
ToNJMc1mKL5olcbbwna6fqV1GlxFpz9HQgsnkVdQZTH1VWYL4r9vSITS3ddgk7xVb54uHD1c29Pd
c6PlWLYQR4X6vOoa2MMgWOieMNhJcShsRVS7U6oQMEzoNRObBTSzFDTuJAeSEusEkae9xDrc1Vlk
dONr65HCiPajE+xxdNGV1/QAtZDk1tXIK0m4io/1E5Qq3RsecdwxpNmHEDagtLpQs8wSV5TjSyD7
7aNAi/ZiQ0DhZw78TXAauyRQVmKI9OHbQFutIWq7Sg/tGxep3DVoHXZY9UiLBR3SSH4PMKTlo2De
g6srxKcmvMTUc8BC74sU6DHDZRFJLA0dSO4oJVuPsktFSyCBWq6kbRFsq2nSaJHunyB8WavpSTAK
U9z3loRvjXn85l2mUaWIhBIBsqfRAhsod7WMV1GczA7yJ4Tg6HsDH6H2uYenvac3t/gqFcRtVeUe
p3ooE27LnriD+Ir1QlgcrZFK5KRJVekpauH6qMKDQCR4vRCxvzRk/ugNWIMWdlmaUmUKR8zIzrfT
zAi34q6P4VZEW2mjQcEQIhMWZcVIQQWcyiisL8iEaO4qP7abQcNQrZLnalftezLqQJdpyT7WmzMG
yKow4T17MPB/axb/pDoGHKvZY1TRGi/SlbkyDu/uIJTXU7rvnoBQSe+sQMpREyxoi4FscQ+fQcPN
WSd8gnkr0lWcsrUBCnvXBjkucBUmC0Oye5maYEzVd6q5eOd4qzjgKXfn8Rq8VB+5QiDq1HDw5TZF
RiuRntuVBqCR+mWeBbY3UgZS6zA1tev3lvA3hElyQ8RVtrkumZD3o5z1OjRArDblHeSfpwncEAWr
MJhCV456DQjSw1oxoaCABYIEPTUpQzTEVYdUCmoNar1NNM+QSXzJL9nJI7SafrbbYD+ckx2OKhRk
pTDtUaJy9VjZ9lNoGL+qH5HRrMK1B3XNU0wQWHD2wd1XPTL+6i0mEGmF9otnt5+1oAU7GTOugyK9
Lm5DeA8dcLDXqI8MhpK1GbwUH8wnsIvye7oBVA/88HqjjDrH7Fw4YtdNbrSx07EaijDQhhRQY8i0
FE48PgrlGte6WlTatQOtSUijku49VMe79xHZlInXM4UnCHp4tyoikHGV7Fyjn3G8yVWI49SJE4lH
gWDXIu6KhicClDJXSbTG+OWq8NTm2wZx0YewBfTc7vKuWitOt6MtgSRanW29dbau1mCbejqEkk5c
5ChvCHahpNE7CmPga4gwQaW77QrbDhsZKDbFic7bLZF3ErZHp7DTA8i1sRNeslWgjRs8SkeUUHOB
qN64uqAyjMErWi/sqbNw9sYjBy0d4n7KJtI9HFu24woHbV2W9CaDdSZIxCpWgwYtKw9pE2W15lfc
SeFEiTj2Kb93ipF3eriBoovJQIamNGgQMVCsxKZg9CvGkGzeDGILckoa1l+H+YJUHYkYkCUkrl9o
PcXVU5FUVqXnPjJOkWA3oLpTp/M4OmugeEJeW/dWbWNS3Vn0zAFuUNMpUsYxdVhNZzoObB8bepyF
nWiYWmaFpE7lCGX2OqZbTeJtfsT80KBLtA4tb8+uSwvSXVpxRkg9tPp2GugBOSJt8dA/IaEj7S/+
U6dhWJH4a9NptDXubmiwq9YcLOjWvUwVu2SPyY5gAXtDGdfOdmWx9eQj10J7y6AVm6JtWrYo4I/9
FYYFdaiaZLgY9mRFl+Go8ALdaOiP6dD5LT5FG9mWhsYr6mfj1rtAcnQlf0Br2MfBL9kgcpy6Sx6R
KfWpNoGFvchBQuhyp/K5BgoSgN3Y4E/pSJJXCnlQq/KrZJ/qIjYXiCPCzwjb5xS5GF1c0Voe6zha
sxpvBeDplpjceAWr3kQoOqPeF5qVhbIGbbp6DVDwilold4gKBbvkGSfn7jCd3jt99DSl0NCZo6zs
qTXwo0UfwB3dKyyRXhvHJSIIwQlKRP9F3Zktx40lSfRX5gdQhn15BTKRO5kkxfUFRlIi9n3H188B
1WVNJdnMqX4bKzNVyVTixQXuEuHh4c4rlNECd4w58Y620aGiV1h4FNdBTEQUPCW3DfKzLrFMt0Jm
aCWc4SCe1A9/49ZYoEuirMsKpYMTgsUUoaAY+ghAzKiD4ZYON9NS2SrLcX22N5gaxCdE9eNY859/
gN/6ME4taxabaBaTq4EElE5+0LG8DR+D7bnu4PfWrVOkDHkYFIU1ieLHaem+FwIFWQVA7BpQyySR
G6/8a9VB+GOtzf5xNmnGyrR7rq5yg6rk8ex8v0KQPz7BCYIcxZFcFGgc8wQitiW/7/mQ3MFa0ans
6mdqgid1zX99yw8zPuVgIRGfTQEz7tz0ol3RALNBZRfUqLXP4JB/loM/j3RSjwlkK0SOhpll+5Ek
eVpnO405jbtz9FLlvZD96TOyMlmeugR2e4LZpkNco9DIpAoVXVlkQPyDEVBhyNfsxSV5e1ctimNb
u/LS2OmVqwXXs718boNVNaSbh/quTJfFq/LYG+4EuMfVl+189GB65DWpcOTiytd2iXptGHRD9xQl
FobgNq+orb3I4wweIX5oG2wQ7aFZhKPd+nZmLotF/fZTeJwO3PAvAmaP88ls7LJjODu8YtUecr1d
FptwV/s2KOZrtQcyA7JatNv4DsNsuiJWzU5/ky7xWGu3AJsdCcHPZh849aq/Dq+LRYGQwJM5LsEo
JBcx3RW07ghUyAmOqpO5HroEI0EAYo+v1Q4YzO0pyrvy1twKL4ZLyelF44Fmmxx1kz7pR/SpASlx
vCKXDR3pfpM7KPBYF3y965FWfY5YY5e44BXelXwxudPCv+hItGJuJWCf59kae1jbCYoJ+QVmjK72
I71LfojPI4AmuA+WMsGPfEnUu1S3jcvdd9PvJETybbSpuL+L+/mvynfCPQoLnOrFs4kimLf2lyAe
bnnrX+kgHoNzwVdYdeTmtnGLfDgJk3cZ75VtQzxmjtvA7aJt/zr9mMPqEbniy/CHQfBKErAJf4Dg
l4d0hXbi++3vVFQWhre6XqcsFJTVmgWCWDpinUdvg4pNRZ6v2gD+Dv4AwBp3WmWnoT1xXTvDUnPy
myae6xG6bVzpbnUb3YauueuR9fJsg+x13BXJmmsEtIwVzL9+pJZNOg/63o32XKgRtF1oLIV0F2gP
VbRO+gV2Dwidw0DfcB1BcpDtYGkN27i1CdITzIUmuvyO/Y/8MW8J5xyqS4TLBRU39PaWaOapoyu7
iLAtaLa51ngrMjlbccFltTac8IB6+ZJpzyWdVbL1rs+VdZSvTjZFVg3L0E1J19WTWwMVwdzXe07y
GVGlTOhWPwLFzvbsgSXmkRS78l/xgWN2K27K/YwxcYcSS4i2tBxug3VHnYdrVticIyLpX90xH5/s
9I7x/QDvQmO+Y/plf+Gv+6VBIYHtcx3uADS38yMCJl9TWiVbhYN3CIm12z05ARmY9V6olcgJ0NVF
BOrW3A+UqnoXi4S95gCxoze2s0iGuoccWJ9j4Uq9rh7kC2HR3sRu/3LOd818p7WenoCqpUi6iOuv
jlzWn9dmjc+FVUaWslgIDw0Z0KrKLqvBTWrNVsEejA7sKHPL7D4zJqcUt5GySO9QEFv0B8vVrJW5
itEfBZ2ruqWiAJm6s8wmaCCankhl282r3+zr8cnvnyGNtrdgkjq3lM5RRcy7yOFa/UrXbkMChiCK
d8TYHbjjGqPLJRril+oBWTTqXQgw24FqK8RSrnFsAeJNJ73rrzTQ57C2n6YH7UHZa9qbuUWAj6Vv
3UvlVR1tRArHJATP1SLke6EesplcY0GWAJKd2wT2W2mXXlccscLRdNSD9NpuTYejccVBX8CvqRaC
uWqNBXLylGODCilWO9pLGwuXmxe/WOQA6Bzt0WWBHmxqGHad4h2QkB4Fy3Y9XpfrEVgnWmjkZci1
EEPPwZ+j2PVL81ju/ApZF/mwFqIl6dhLtMwX1QonR2QMfVe8jxxrnb9U6J6Ijna09uVL9FSu4YkD
f0lgWmuRPBmFR3SJHPWqXZIOiPBxuUCMH95Fv9Z9u70XjhFRe7QKlvmlShvKUvQO8kjWYOd7BHnR
s1gBvf0+kWLXu9a1FYT84mAc43uduYHs8ozQ6VGkIQbHsHaihXfZ94s+nS9JDmWEdm0kawHCHGwI
c8+RXzxHXBGAvsyPXS+HRbMp9sBd80sv19FBJFnEy9fi6ks2wW1AoXmt3KgT3fCO8Bjf8+52fGnw
Jydfy/FBsXEcARWfXO9g7DnS+IsISYAINIdhRUvPod95yznF8VbwUs2Vskn2ktvzxfO19KATP8jr
ZDVcDq4usrnQ8n8riIf9u+6hChbyymSnKSwteQskuxHfV4HkzjUf4Otl74jb8W1aZESXSL0i8bkY
3JxAKNnMufeMTVtutukBKomQAKqd+lDe4siHc5FdvlTA/8qe4tolCrNLxDQ5nKrFHDK2K3jU5pXV
OsWxNHbhOln4W4ucf0ILk1z9xt82iIm6WXXTvQSXM17bLy7mbDe4Ns0Vduxgro3pmDfJiMDaMgxv
Qyo2mR2al6p0P3C3yMm16K0VDRuFZWBcScqmQrLqVrrvAOAompDvlAtTubCW/GZEU/2X5fSuvmlD
NE7iF1RUgZXUjQx+6C+TaWG5Ob8FsMUcQL1XlHWaXxfho2rua91BZw5TC0HdINo/aZs4WXm+o9/J
+GRM6Nfi/sJaaN+IoTqOUe/X6Eyh3fAB4i1VwJ/5S7GARTMLstrKq/VqPCRHovnGDV7Dq/428B61
GtaNgzlRB1u2ceBDEG4gRvTYPVurfNO9ya8A0DqyiuDA8a9ype2gQBc2kqXLKl4P6XIY7XJ0Kf4E
d9z+6qWOs7V3qVzMmGRPmQ0JfXBx0P9dscQoYYdu345sAmSyfdSPHU5K4Mqq64M6yKgdUZWbtkpK
wKG+jg8GkkjKCiD6Jv/p44/DtbnXkTjVbYBNN3kOj74zbzJr21aLfg9kZGwznpTPxDe/lrb9JrOn
C+Ggbe/lTQsycVQO8oOUrsK9cZU/GAf1Mt9kb+NDpO2KtUDw0yzGY0uZxEDJNrNTCkUZnjKofkI2
0AlKjX3YPZrhXSQ5lKS9x1HaBdWNVK6C4JGiD6pbVAHjW+WCtgroNMca8LBdkDstJUrJ1kI8eiCK
LXUdzsV93QDFji65L8jWS7E2Dtp184YhxSbeNDsVno2HFhR47MK4VfggtRvfziykORLB4pu5rmOH
NBooeFomb73bLyo4O/KN+KgcmiWYKGzr5xSaE/QctLMRvXaV6+DudVrPRZKGBJjoCTZT4cRHA/+X
je+YO+gKMu60AAQ34wKHjL1wPT8E8MTGhLkS7KItl0dyCF88z9F+oDZ20W+TlRIvCYHSitAsP8rV
DzVYCv1z9awrTnq0iA5/lgNsGaTRbWUr6TuCtzDel9p19lb1C5A0EQhAOgry1hI3QXJfXIybYcA1
nKQ9w+qLWNBOblsIp2jJD76DVLb+FFAKa013yBxkqknNzcrxfA1nBEfJnBow3LeNxwnGWeVYx/xe
2IVEM1TIhlW+M1O7xruEMwXjGmcCxpJvrUemxkmZ83ULoN1b+T4rsRhagRQJ5rIHhXHLeRFy28oc
9/0ie+uw4QrtFvOkG+HYrodf3K7SMX0RRUe+Ejba4vukbqbifA4zdA0WrKFoonqSaBnYClU5gsgL
dVVtKKGBHwmrCtGy74f5MktVrX+Pc8JgMcdRmaSQcGa+6ZHwA3OyVpgkrZUzrMH3Tr7vZjRTGT/g
DV3Q9UVrMKM5H07X4fbBxBxeW5hPfg0PwHpQHqpNtU9+4s/FkflQUGJp77BpqzaEPmtc3TbCzEiA
KFS46SHc+r/EI+WvaZtcJG+WK+1MqrJUl56SN93GnYA4N0T90K5WlQ22vSEaovgmL9LLikZPECa8
qKg+oEm+bBx9Xd6IC3k3PQkzcaUGu2vu2g2w/O83/o84t5fFr+ymqX79ag7Pxf8DUq0s87H+M6X2
RxVm4c/nn//znP38nx/5y7OffyTUvv/tv+m04l+qBWMW9wtJ0+cf+zeZVv5LlDRU+HVcHlUZjOjf
ZFrpLwW8wbQ0XYXnKgHc/E2mFf8SVdmUrDnzEd8zn39Cpj3No0yAtxnV0DQD9279VIJDGrKulQ3V
InLBy3IujXuLbN26kM8WKI+65zplZsTp4444Ge99b37YEaqKY0NQM55ZRzSDmG4k3Qa5tZbOWZq+
i1d9GgmvR0syJLjKp0mLoQmBGXIIODRupTuMCfbic/JzPHCdLXKuhg4FSZty3BN56zWX3iW5GOF1
vaZwcQ5EOqUsv8/6w7OcoFWGj9RMN/IsTfajRfnfCn/GkGY+LMDj76l95Ch/IkbPo5ClYW/HekKj
+yRNK+UoLOTJsBz9SYH+RRHGoeN3Q/D32i6ku2FFZWL5/ZjynGefvuWPY57MLJYDZYpHxmwDJ4cy
NnN1FTe/s15RwXPrFb5PTjM6EYQdyBqb4UDhOzrDqmSnfH4K8GMDsiK6pfonDHnoimiokggCSTz8
wrV0r8iUCWNT3sYVLY5jfUWj7HNbjKZdmVK9lSflIlQgBjVNvI+ltiWualfcGdOqyQdigkq/SjDi
xAlAfuhGGguDcdm24U00VstWLju7xSTQ6a3uqZvwPWnjWR47G3pbGA3dbjQZ37MEWiNWTImfIxBf
88P8hMjA0in7NKl1m6cUW+V8WIiCbiyseDwItXlQZGEN+d21Ru2Rvq+LLqfnENeKMmheQsmiCKMQ
psZZBH9RDKBeWbgBdlDTMXkyb+uWqYieubPkdJUl2UWp1PpCTvFEwq1xp+uxSqBPUBR16rUnxgc1
b+/9yV91E6IHTW1eRm3+porRm6glOyRtH5tYuAq86mepVxhEZJ5k+2L+aujwSxF0b1trM6jKmyl6
r4KarEfVv4eSuDJ0jB1Sqoy6cIMkAI45Zn9ZlmBJYt4JkPWiw2CEbjrWOylmaUjRIc6bhz5LH1tf
I+QsUTgMVjgk3FkmHfitQBevkF3JFpGdEN1XCbFWhDQR5EJ0qKVY2GvmiAOV1D+URbjDf3ylFiJM
WS1BzCHLg0Wtqu3SxEMFk1Egh7BtF009AuZVA7CZ4btxMVwIsbrx4ugp08YNaoYk8dj5RJ1yUUoZ
eoQ9Jkx0L/dRvTUNMqpu0Ingql9RlW48Y/gpY/QzVtrSi2E5Wzp8CCu5j6EdZEVyLfnRzs/kq94z
YzsWKw/jY8K/xkiesOIBRYYxF+k69k2G5aZgw56W3qtB6kZmulEb9drScFZTdomeOlI7ObRJwPhq
IMGJfQWSVI5IrakLnCixnImHTVqLy7YKqTarpL/0/hdBvvKL+jrVRjK0pMbozF/KtQgAavi/EJ5+
wEy9wJVLbW0dhWsbjxLyPiF+TnXcKOukfhnC9ofkUVEXpJ+h2N5JUriUs2YTNBE8jDrBKDROf46J
2uH0Aw2OUsu1FDX3tZaYi16dOHc76u9KDEFGCdmMKUnF9yfSp3oSpyBXmoyKiqIrEL5PkMHKz8oM
lrXnRBtvm7nd2ie4pzK56tfnqhDz3X16+s3VDkuWJBWATJ3//MNtJpa4cw8mguAyXWPOA5VxxJCv
/AsSext+5a5aRtfVsrFTkhtjWcRb0Q3W4i465OvvZz2HrCfHMOicqUv6zCrXrJPQeSor7DilwcJJ
8rb3Xhs4C98P8OURa2mEI4QkokbbzZ9T5V0rOHrifQN6TXheHatNnoFsYj4LPz3emK/WVrmDO1VR
oDwz9imkOn/Sj2OfQKrilGamNzI2ZSx82dxwaznD1rTI5agP784Bnieq3qbCeLQ26SLRgUS58FQK
1c8KSREr36O4PC7NYUGfzN5obZSwnbnGES7h2gJ5wb7AvUrbA3mfyYROepv/9QT0X8marokEZqdd
CxFmhZi9kvkd5s4XuH/mY0FHUXeXL1IYGdBL//k7VnFt+XvET4GZZA11qDNiDmVqNZd6GlCoxUwC
yS+zg3Cuu+WLbzq397CWNL4ty+rP9cR9WMiqz3hz2XdaIAe2mMmMYDOrmbtyZnZfhLkfR9NOWmwN
f0RgySOTFldgbJSC8luByAS6IcSU/v7seF+EubouSQptcqKlfgpIPCsdK8MH4uyd8AJfPm8LAr7o
b+GfOimGVk53pQPxnl03X5wDf4x7slNayRwMDNzncfF0g+qRXOqbuWilOA29S8bmrArhF2+WEU2S
GE4FZnwSdEoNpjhey3E7w7dSZ2trD94L19PKeoMot1COZz7lFwvnjwFPIk5/9OWi/T0gNRVARpj9
M4pTweK6kO/PBZfSPIGTo5UEjfo9WZIofTrjgzjLJT+pPQeSdtMS6q3n9RO4GsXE4Sp4VrjmITxf
ZCQP5wb/1L3ESUSKpxmaYqqG+ekyU0TDaPyenQje0qwwscLknX434VV79bbVjfoIm/FQADU2Sxg4
EaEnPI6Wo2laprRunAM0vjqXdEOe3wJSGzJn0J+7VuPWjbqupeHoyoSAsqd3C7augTsSRyGf+/yK
/upzfxzx5HMLliFPTdixogOKzgHjwSrYF4k9UAX5P4z31c79ON7JudSmnj6MEeOlow1hnq4Faump
Ix8h5iZvtEHeTbfCpl2fbff7YuvSdKvJGvvIUD996tKqMkvu1fnSobidzo0sNZcNQOhmXFTX4QP0
JOHnmc30RQBjiPTlckYZsoG92p/f00gxTes9TNeyveioMEWhzOuP4PIuC8qNXUJO7fEczveuznuy
pQyJWc7nI/+8r7IPYRNdjQKRhOE5/p2fLqjq9EvG2VFko2iOT9408+aeZgjid1fS95P+as4Sm8rU
QAX4j5MvjIJck5gyCK+SPFWA0SJUPuH6vxgDXyiLWMLU2b5/vtewsjDEbRnDb1+sbKOXP7xzxKmv
1ov0YYj5zz+8RDM2JlRj4AX74mVVv/VyYn8/h3MDnAS3mjlM5qQzh0CLXL+uV638/P0IX+w1QzIl
QyeeRPngtDdT7XDmagpfgPgACG1BFsXpEbvp5Rhb/81kLBn2jm4CxJ0GyLJYF3UsMBT28HvB8p90
tb/5fjZfZR6mLJN0MCd0j05DZF0QB3JcvkhEyzI1QaC0xp6ZEXgZnguJv7h2/xhrPjY/fH05CYMW
m7352m32cz93sMBGinsXCJjit/DjzNzmn3eyZf8Y72RBq37rWww3h/9c87SSxb9oE3ZnfN5fpPff
j/bFuvhjsJOlPQ5ZmA3vk4MRIw7XvvyQALek+t3343x1nf0x0MkS1yXwHJz05jKr0jpUE7E0X4cH
aFi6ugzW1aq8P3fOf7Gr/hhynvuHD+cNgpj3IUPKJNdhiw/jOaHur0aY16ClgFuQyJzc0R25bzS2
geB4gn+FG9GiaM71MX/1gT4OcXIpR6LR4VXLEG1rIkVMexzJUqvRfTFef/+Jvp4MeQIUSpUQ7GQp
NHnRVUNKATJsQxe4wcmkp+9H+CrbMxXx30OcLAJr0quwFiNOoVzGAtSCbmEu84ym/867EqrybZK1
lzajlj52C0+nF2zoHisLSKGx7ioI6nldHBItWo+9vCnydI0wyOrMM3613ZHi0LmqwRmQ0Phz1TQx
iIvZQ8KFVPTmryFUOnTWzlWyFJJTR/Vo2eze81LIa/WmvFTo0ToXjX55wOF1JQGqy4pknjIhC7Ur
pFykSRSCC5waaIKHuXFDd8W/S0Z/qLR8BLPfPTZODxwF5iyoBmIk8qxB8nGf4ABXI6jOjBGTOxgl
3J9mKK+swHrm4L0IO/VHhKGE2AerOi6EhZ6kuyhukY439aWON65jTMGDOtBLVeipb6cNBKkY+hxt
GkFdVPZgtIlbijARVV+99YzwclS8dWKMV6Kvn5ND/er0/DiZkyVWaWOa12VJP9jeeoWcuTX32hUU
Q+hc5+GLr6AaOMdYMamiiKPhafChZiV8LZ9XJ68gwrxJNP/MXVLRvXSFtgDCBsIiXxSOd52+fL9M
v8qVTF2VgQh1Cjks1j8/2iRKnVSaFVzxB5OOS4/ev11Gw5Z0XcKnLClEdgcFyuLZROncyNZJgp9b
fqK3AyNjU+oUoQB4Pm70AEaiADOjl66mFGvkzqxvKktUcBjSdnWMNkUqvcqi+BpE+TEusk0gUyU9
81JOqcrkcB9finWCnFHwao2hnF+KK7kCnNturaz6fXM+KPhqmekaJE9gI1DJ0yDHRE94av1WeM/+
BZtG0St9MZMtsmW/0zbfz+vLHQpCJpMMSqjwnKJkdSqnYOWMNgjlLZhvYluZPnN31KNnwYEdPPMR
G4G1qWfrGPsFr1RXQeRteyPd8Pz7phTblTX2d5lgvglBtmqyPtt7mX89GP3VqECUGlMw4ok2O115
rvLulyilg2PFgvP9VL7cMeS1lGhVdIWA/P5ct6E6VnpidEzlwdrPFDLrQV7SIj3Dbg3ZNIl1ddE4
5gvM2zNjU0Tih/9x0qmUhUlE+GL8opxq3VAESBW9Awkr6kRaekXu3ZcxconhAJ0u81DWdrBUoc/H
VzDyyxEh73DpRjW4fVW7qj700kiZv22MPbUM+uxNgY40C1mMrhOH3RRKma3FNMumuU7zgSCJzqQo
HV5M2ZORG8Va7OCHeX7QoQEZjtsit7KVF0+3Ulngoe5V9Lvkpoopu4GQwCiVN6ZO7ZL/TUZqb1i3
XY0Chh9ZS9XCQDow9WFZh93r0MpcjbR8rCiFxGs5EiYKY3W2nOTEozYH6c4qk6tOpNO0quhfTHuz
t4NWbJYmVgqbBNmpZRdoT5XuNfaUGeql5Q84hnXoOZRA7VyXbhjRqjp42iahwtbRWyjqC7FD9yCj
eLZuKvVS8YNHXLdpB5qoNjdxU1xWQl/RVUjByIlFlc/dlDgydhM8UVqFixFKq9AOz3UZLScvFx3L
kmrTNiYZKrFUqDDNzMS4UzxIx4idLtDqPor6+JiY0K2DnAeCnPwcde1llXr7cIJwM3RKchSkgCZ8
NGF6dRFmiQVNKWt018JeWWqy2MEhGVZS7kcO5nIYU08WvfMZXo0pZXvaiZr2WAuhCQBeecEPa7ZO
K5PBQAhiLvL46kiMBFeniztp4XVxua5z8ReOob/SiIbKuDZwZqb/KY/MnapO/iaN0U1R1Z85zj++
PlwPyjiuhKlEhQHb2SERiU/NuYehbIPFOFL0DAVfcqIgu1UDfdk1dOhnVrDhYnMUpdzUCvUHVS/u
KU4uzVa50Eo6iOXSdw1BFDY+3qJGJz7EQ3ahR9mFJigq1EBxsAvMguzcFConLQOYzaRRKPv1x9rv
HspUv/AVf6EK3k2QdC+JBZMuVGtWLPW+vDCv0jyiK7gY7EbChn7wItWNVWXXy/2dHBhH0wyfqQJC
amqiH2GT0I3cU4BjGV1oMuIlg8T+KAbMKMxKvoks9T5Nh+fBHI6yWrfLvPIPg9g+E4Ji7dBPwP7U
1oBBI0eVMDD3xB96EW4MHHjgtsJMHUbjLsj1y0gjNxojf+E3+n2Rd5Rkc5hxcdFApWxixxyVAM9l
FR/rwYKTrg7N0jdIsLpMoWMi+0kOO14lrMhFq0xPFRxsB8FTdoLGNJMpomFUSUElK7pB47S/DDpl
rWpsr2i8zvIMqSq5P4gDBN/Guh7UQF2kRrPutMrlPKcNL9Mu61F9jBOfSnFER7im/LDGjiq90l3k
QrxWEzpVjKr6mYv5Jhg9zZ7Y8uokXCoqaluadCF5EW7A3jNWiKpdDuA3obiPYbHpWbYCzoztjH61
Ig6PuU6Pkx5vqqFb1ZV0CKboTVDjQ6g3LIK0b2iYFJ5l/MFt2UjvzMgHlKmpMuMzTOEl6WniLqCI
Zsh4IQVv45RqbWXPt2whVV+FoqeULqj7OKAvs46hQuP6g+m4NV0kIG0HMSvhrYbZ2sOvexjhfQ/y
dap4Nx3SPFboXfb09kQJHfKSDEc6LRAJ6aottlKQnKfnKmh/VtpwJRrlY6TCfKz65qbw840S0ugo
hL0LiYbO/xYbN0aAIlrpd+kEbdNs4pXoJ26bVpCbx2hZm9YNdsYXqRddVFaxLwN5rU/BXu5iKtpE
c4dcMC/kSVrrib6Pde9eyMCoFPM+7Q0Ud6ow307ZiFSEMFyw6zSH4v/o6gUcfFHm+FdqqHyyHNNm
GeHmEWQsfUxR3mRp7kXsIHo3KoWzXNbdMkRISO5ogp9cjCfejBJ2YdeUz5UvNbPLyLjoPCHamMij
bz1fRV+10JWlUfp0lhbls+bXES3l4pUXipd4oa8Uq9568CRHv0wco5vkTa0rLTJONIFbSk0DeUt/
UFxVt4PI5WJj7eofYqFTbEvKX7iM7KmU7z3D2FeFDmt5ku26MtdxDZHXGOrHoB+XKdXspEW+pRl/
CoZ0qXAvqEYy2VgjHssKCvckqjbF6YQMKdt4Y+RKFarcs81QPPVwIMNw2k6ScexSn2ispvtRjcYj
tsGHvA6fWlEveeLhuqpQQdNC83FIrI2vlWy6wLjrzWYbe6gRyXmLlA4c/j6vaAMvc2vhtckiinLH
0KB+RJZVOKIqPfus7l1pBRkCaoUGxbhVULbCFuVQjX53SJQSPt7USzdjT2NybVgekvTqNhvIT+qe
k1jxILtitX1TKmDSmtesjGYK7+U689wIdbO1WQ1IbMjVejRDR1azX6HZ/ywqfytI2V2SxFulHTbE
hftYrd3Wyi7NeuLFGGh75H0JB8Fv63xtjHAPxkrMnMbEqVxsnvQuVXZmwFmriD3nSegjhlcNw02I
A/ihHDBCyUTUqqwMtomk17dqUx1VMRjvc9OzbFEFR7FUdr4cdP7y+5BtziT+CJqoNYkiYpImZy3Y
9RwKf4BRQlk34ymFR6auzG0NV3TaquhTncPZPsEP8zASg1DdMi3znQDwYRgj6ZNqAk5Ekq2xi0la
KvK5APBzVn0yxgkiNKqtFEbzGHOT0Nx6523CPaKDxOzncBvp3HxOcIQwkeIBfAFOFr0G4wV1UIdr
fZZ/XMz6e+HNOYLY2dmdQEWFLw0ckHyoaBNCaJ2FOudM0KeZuzzXSvzl7OBiyIiWimAUJ+mn34lQ
agizmZ3kQg7S1hiK+is0GtBtUO/HBs7QTJz+fil+4hOb8wdUJIARC1E/8b1X7cMiKfop4ajR4d0V
QNgIaJICbzSUsNoJ9rWEWbNUX/S5hEjLGVH6mQf6eRt8GHp+Ix+GDg05FQnMacWg96k4zho45Xay
SQDsWYgj2mXbca2dK8GeG/UEzsjrKfTjgQnPm2/aKPRYzPJkKEW1C2HVb+obOpP69bm60Zd7njKB
jjStBrhxkqU1HZ4Fjc5k1ZWPfbZF38W858/CXF8uow/jnJwtihkrbWYyjrzK70aEEMoV7ZSwYvHf
bq5CRBLONWp/Jqu+L6F/T+0UXpeIvAqDIc2Dedu4aCFqpAru3DgrH+HsPUirgnICKl2zTg5ySgSj
NjISW2Uzt6SdWdDznvx0uH54ASerKhrrtgwUnqZZVLRjJW58qKEujIo9Re99NDNZHtMR9AmpV57r
7ZzPoE+jG++saJNtfFqfC+WIj9wI9DWBNTp9KrmFWa67QHzu/fBxGsyr76f75ef+93in3JAsK8cp
NTxOqOxHgDTcZN59P8C8Hb6ZkHaybuVCCOtSYQA/Qa6mfBjKY5+fgRg/jQGIQNVJQytXVSX1FJod
GynWonSgPhM/pfpR7ndpc/P9NL4+bD7cuSfziEIh13uiR8fLDHqKK253oYJsWPb0ooT5W1r2y9FC
vqmE2+1H/rqbhOfJDHd9hbiI2NDFMojox8jnbDe/frIPn/BkxxptXnpdQA1irk7RKhc9Dj/CJWi5
3S37DuymR18B7OZMEHJ23JNtq8iT3AkjS1VDmjLczV1oLVKTs46RbqPYuk65Vc9yIuT5x363oE72
Z9iWad9GTJcGFqjOqPrBi1jN3cTdXcO046UOy9pVF+Xef6xR+r2JL2vRPlfKer/YvnuOk3ugbitP
LTQWNhrIK32JzIVbbo09enWr6qhtKG619twFTQ+LBAdSu2hYAVva24WV6VZX8s9ZZxoJ0cv/wzv6
8gyDXmZBLqOz4h0w/nAzNpngg/vzjmjjnRtKK5px+QWRwPCi23do2KyRDQ/sV/qXV81dqCADI92l
FBCepbd6M+ux/DOnapC9+ZD/8EgnoVAshbGkzKt0MF8M46Agtxaq6+836X9YG5amQOaAkHWKJo5Z
HfRpzCBzNEk3ZX6BcPbSkBb5RTCLPy/UG7GF1EfbmKPbPsnGvrgSkbL4/jm+OlQlyVDmYpEBRnyy
Mybuj2yqAmg70FZK1E8z8xyD8NwQJ7sg8WRvaCRmah6QWJ1VTWcukom2QR8sZ2ZouDh7M346ZvmE
H6d1suJVoymprbLh57c7TkSY0bsIhvjgPfiOuo5vosO54ODLEBp+8UxAU6D4npKuUlRcfPrvZ1If
2C0ikRO6ecaKGg7SXt9/ti9j2Y9jnaxRfNE8FZETiJLbmcMQoWnfwQRCmPNM+eDEA/H3boA8zZUF
w1bVTrnTRV8EXj5TMqNNcJz5pqSZW4nmzMJBd805M68vF8uH0U6SLDMRuR3NdwIoqkjhRHFk1rx7
bWCVIUGau8XhLFPxq0AGlwIdtwJTx+zxZA9obRw1wwBt2boxVyKqD8o6cQWER3Vkx5q76Q7tzWW+
i8/kI+9J6emx/HHck40RTQDu4jzuuEUPMLXH5eDilICGe+AqF5g4+6t6gVrXHQ3yjygvr7YxHfLI
Qf83Lx3yK2fArL7+KXuOpnqMIgGQEgmFVSHZ493MxwfQmwn5w1O8iGLE/c586a+2KGw26AJQcCiE
nUQpSVOUSagw+2ivb+vrfhVxJkzoaeQbEdnAeGEtzu6ar1bXxzFP4g+9ruomlGeCeuCgUIssG/3v
qLuh66eaq3GRu8Hy3Nv9KhtSNTodRAMk5FOyOwhYWYPQzEGAv54RkN79r7MhjDYs2dTfFUBOVrEf
SG3Qz8T/uS5GTLeJt+FhVmmj8fpdNTw4Y+D3mZXDIauhNELtH0Nf9bSPLWuLjrMwh6BH+z+N6sJr
iPq2scwxEH33YFj+K5D7Rw2q/9Hx5Q+XmP9vbaxcVh/2z+w98z+/PWV+O8Ns6ur5V/Kxc/X9L/zu
XFW0vyhK4tqs6jNDlDbUv1tXFfUvWacr1BSl372rLPh/2cAoyl8y9xQcO6xetN/KPP9qXZUtGmFZ
sBZ9atCaLUv+Jz4w/8veme3WjSVr+lUOzj0TnAeguy847FGzZMn2DWHLNud55tP3R2fWSW1ql/bJ
c9dAA1WJqnSmQhzWYqyI+L9f/T308vc+ZzApKwKNW/6DgnWZ6iNNfpPileiIqmpqaydQahDVZe0n
v+QiSx7kyJg+Dz0mrnuhtZDQS2bczG6WWOWD6hvxtzLwG2krVR18Ck6a3V2dFpMjog28iQS1/24x
6rOXS63faU0LoibJRsWdMz3aCBrCXNLZQNoVmt4cpEiHAJCWbXEMGm2GAUxz5AvmsQkczpn0mMZG
Rfm6V9pG9vxCqIpNTxNyF09V86UzLTECrtVShFc4Idpi7k+Q+yS4rEZK+SoewrsiMDO3Tzqk3VVZ
fpFkPdvkYsiUjzi1OP/4lW5HUoi/Bc3B9Cib2J/1Q1FcYY6t1dtiiEPDKbNRe61HoQj5ZwVRc2Ym
jcAEZCIuEZ1mlM21P6NRpshZdBAdp0K6TeQJrnyk+0P/s2w63Ck6RaEnXAr1fCd2fL73fmPl0o6r
UMAW6CmUmdyQjOKuV2jAOnHZLf2tUlWYwVD0IN1LVZ7k9qjMoTfF7XRg22RKwQdRLvdld1/Tu6Qt
SvnYnZWmvGGOBf+RNrbyz/Js+l+oxgJtqjFGHm0K9YVnTaLBzc2T6a5pF/1T2+S0SXyzSX5YpQ8T
IarTBuSIAtuVR9eWthJkAs4pc4WNGC0GWoGmyDcxnZJAcyRUnw9ZV0S3nZDqOzMOwxvUfeC6hMF4
SWWl3RiUGTeo5qynuOVibW2cfvbB0rFtLQOMcKGgwBdSmn1aXJYbyS8z/BF0+UsbaNaVIQT1QxYH
OaIMdYqfrKYuNzDz/MId4hjQcdRb8NzVn35QiA+FX2RbU5j0TSML821vNe19SJET+GUsjNthbuLS
jie5vRJaIXoUrehLK4jTTs0BWQqd2P1kmuCH1CoFncBKu/eVMHyqVImWmtL6tjalxUPv1+HWz2NT
si1l7F01G2Sv9RfPhakqHb4y9E4N/zo14y0LEdi5TrcvGCH5lPRzbFVtny0JlGqQgS4aar9xaiXq
6JEZdEnq8CXujR9dgjJs0pNj0/WxqzfhTcTsgG0qvuLFWfc44U/cp6QDWF1TauM1o2eOX0dvphoc
ds3aJ1XNC5WH4Do6gB6lGQEEZgbK9mUFVH41v6iNCF9tngWn0MzvYVCyZCeAm93UZ7YwN9+TeH7N
uyhhWc0KatfAuOejHtiVZj0VjXSMS+uJpQh6VZS/xFozuSUVXHvi2XqYPDaOLuM9Z2kiFpIJP1cY
OqcdI46z7dJxlCSqdgFy1DoIvsuN8LNm7oc1GQm8XIHiVaI/Ps0jUxRxFH0Kk7bD982UtkknQ0Q1
QoAq/SLFDUnZCrP3r1oL1E7RVvLWInvd5XQA8VKxQHf3CkAIK4+umWNvHaWogGGJfnnU0iHZsCKY
fyiYNmvFJtuESpu5cqTjVqFxGBym+qUTreG2iCNcGpLocxjF4JVKnJR6IxMSb8pFSNRNvWnnAe/2
iF6Vk2ghRLhc09wwGMrXuO4ob1ex3sBQHyXlR1cJbJNKXntJ13cQ0Y0vE3pZm4xbvQl9BM6+GgFj
n4P5FftrtqqoENwJm+FNHxTNVdK2v+bJCF3OJmiDcxGDgS7INjoDghs/11tQ9sXkKU33OpriODhB
KJRbfSqnm0ZPOoqROqa8islwwPKOHPzK8H+YpYBeeRI6jKHCWnuRxwJMVRYMMBVRKXtdKo77UAw/
WQ2NNRplxm4Ma4R+WZyDRG60yikNsfNUfrAt1tqvWSp8Twj5fVNE1PeoEh/pXStQv/sJrwUKQbpy
E1Sigg59SK8qVYacK8mh/pL1Y3KUBys4ajNNgUyi259AB3Vlo4TFFESVIyecYucgBQ4mTNVelWae
tlnzAWng+Q31wA8QsuhrGZv5VdeOEhJnPw7vZ47B4S4s/LS17EZl6WzkoGmnV6VoEorIyaTfz8Ho
w9KRe6v+GfE4PL037qSe75nGjzjomRk6gtRWTq6Aq5HkILWbSa6dUR+Tl6gpxWva0xJt5Ujj0tVk
eho4KJoe6n/0ymiioX9JauyORp9Zh7SVofXmpv5qdUFQ2qWchrETS8Os3CqDzAxJrrT8NQvm8dAz
bRI/VGU+XVeTIFMcklFfC97Ihzw8JLKY07OJAxmrIElIFHCJgxmM7kjTAyCwFlkPWaXk2a6QQy18
7vuEcU68DjpRGmzyZkN3xHYyZVcvKwlzFJChSK2zPnN03exj9C5anPyzc8/vxIQMh9xV4vCjc3Bf
JSZtkvh04NGmom0Uv9W3PV4Iws/kKkMllUOA8eULp57TQ88SkalXiDnLiLCmMC19GjErLEWijz46
hdUgxBvQ1DQW9QmRFXCpy3Y6z7jE0tRFDafoBvMp/K/TWHUrt5oxzIDKt8ZnxR136bHYd7eCewml
uCoR/I7EALtFS0ellmXoq6NHmwUjPvBa7/jXNAE2I1LupQcD5hm88yUx9+kZ7s9gTDOiEQGDYlCR
OL2sQlDmJqjT0REz5TpptH2dXegDrAAd70OsihD+qA7qZBBC3SqbkpppcFyAY8h6Dz0VK303HC+d
EleHqfcxlyLFmyRZHKw8Dk1iml9bzk8uqcO9z1BohT0LrPDIvahBPS17vI+4KiG1g8LUkqwDt992
nq5tWmaLQjemRs3gzNGEKYaS4wF7CRbCxcs9PRW/D778+ZvL7aRUY6iEKdFl2BbyLVDcRa1SOPn3
pVu4YECjvYQYttxK8YXCy6p49mdwXVIovC4nIBRmp8H9sFeT3v/9fEcXBsDW3A+bZp8eLhU5VrrQ
95FWlymza9dFW8L9R+e7TPr6g0Pm7LuyN4yg2heVJNQR6rwRlLzQTqkWpnywbLAOlxbO2VfszWXr
q9nrPq7lOOn5ZRajSamEOgzlt/SiuxxCOXf6v1HPW1bK6dFvQRDgNYoKgV7wWh/PxKxvDGLNMLAv
H0Pcs7DBYmnjh1ZeaKyde6HeRFrr4gPNmNtk5uKmQ4Q4SOWJLuXQS0/0zE1E1Uw2wzCLyRu0nt2W
KgWNus8Q59JFIcuGg/49cV5xn4lsxBxLZnzpdX1/E09DruqEQzbPacCOREhtsQggbftdFl0IesK9
9hXCieIkMWYoFwtm779Xp6FXm23YWO3Il3MJHT3IFH/70ms+o/i8qrfYpbyo2/T6kofrpZir3dfU
MktOVGJGxmfLfEk6L+o2b4ond3++gG9VK2fvKKtT1Q2KnmQApxsAo4HDGBjWhFWC290IPWz/6iZJ
LhTI3n+puHm/HXiZhHjPlU87rR3AP01OJryMjIW1F77w524U2m7A8YoFvuD3q/pmD20UsTLEwF98
IAa7Fu71YGDM8x9nLLCa3gRZvXwcgystX25VCMaaxrLjazpGphfEXWdSCMKgbJYRLFEo+i1FfnMt
ZVwAGsuS2Zm2Lay9brt8CeRbqLT7+HCpH3zu8WsqYgQ6NRpwi9U1SbPQBUKgzE5bgJs0pqMwCC/z
HPLlVZ4+ftNWTaHlC8DZ502s1QoS/bYOyxZW6lL+1Y4LLJHiqEO55XJ5e8mzTnfb01irlTMHfaRK
1cJlpQFlYZJDKsYgsjM+I6hCTXSxW7PUyz8KuEpaJKOqpVZdLu5+8mQg3lghbSUHKCoGPpeiXXpq
q6+2GUzN0ABOYwoT2bukflqQTAE0dH+wLpwM3n9MdJauxvySQmNCF1cvyJRNk5zKkci2t/gj9Dto
YgiBLvbW3qdgxIEmQK1VwY57rcPK+mkk16yxTWXMb+njMcFEV3SPjptpOCx3ZnbZ7uW/IRE8dzP5
hlGPxaEbLcvqySXjPOl0SYEJbKEVM/IbLpaaUP5xBfQ4YPqvCw3Xh8QFs/njJbHcvPVL8zb06jnK
kJ9GvyF0JtxVwqsxXFpylwKsdvd2KuYgqwhArrVhgqBx0sd+J90v3SxJtVWA0xeT6feHreVJ/tf9
XOdWvlQmqGR+30/ZIdG7NpaV4IkXfS7O7pSmhLRUoTdL0Xr15Ea1MlqjyBYvRSaV7Q5jm8UJYQIa
Gh/+YY/nz+3rbbTVw4qTKgq6DE8cFZ1g6BjfVdrMjLZVe/9Y5Dbmt8aFeYEzT8/CBpqaoAg4kxzr
9NucD3U5CuYgOuWIS2P3TWN2/h+/gCcRVttk5htWO8xECCioJdbDMHz+OMC5JPEkwuoZ9ZQyE30R
efVYIosYgaq4SHkNrbh6m3/SvvyV2v//vth/yipv3L/Huz7SN2n/4znKX+mW/Wa8tuHP/1icR7/9
iPKfzduO2e8f9S/Wq/QH7DDk5LxpCJeZxftXy0zQpT+WNqqILlZeYK8GL+BfPTNJ+YNFx7+xNMp1
jIL4Hv4L9yr/oSkkLog5WZILKuuf9MxWi3wZuiAPWuo3jF0wKL2WBtfDlPaxUMdurjMxLIkvbVFg
T43NlzkekXchmUMAh3XKkO4LoQAObW3f3MczKfLvwau/t+m/foXlijDx0STKVqfrMGsNtIJNh1vW
NZ6s3hMyttB9xfoaN79PeO9tLTj70pcLUZWTj8NfUUnLJRWqLnrL1d4dq72vdcUIepN5NBClMJWB
pUOwwCTv++Ij9nG8ZSG+u0jqAIzrMPgAke/0IsfW6qBpTrE7IGSKArx26w7tpbhRsVgRlOrCUW75
cR+FW+08na+Xuoa8yJ3Kmyo3bLPA457T3McXdSnKaveZB13LgyUK3yunryTHaltbxgbv4zCnKcRf
j+rNvVt9GhI5yZqUyh8OmYxS0Ltp8RM1tWib0F74n4QCLyBLUMc5tJ0+Jj1uyilHS+emUbGRmvCo
Ymgd5/JBFH98HOk08/vrogjwm0i5sPtOI6mVb+TZ8kL8Oa3R7wZIkP+j2XUW+Js4q5sXj0IyiyI3
LxOz2yQsPStb9JAwV4tyMyjFU9v7HnqtHbV3T8l0rEnuETB6MzD7j6/4/F6zJKFoZ5jxWhdU/awf
jDIQGYO5pqKBNV6LDYDk1HaOE92lBbf6NP51g6Foo8BAAMjGcnqDayipMZo/mmjFXblf5snUfXJF
1xcl3OgN+8vs41U5933IJeN4c7bUajS+U0XIpQiH6zmmERyLlHvrGtKBTXMnco8Xi22nR6P3QVc7
i5jKZhSmBF1qyOaIfWPmpEcAf9RwFjumC0/x7Hv75raudpa2T02Lpjw2gfuAgVkT/wb8NneXYAKr
4+z7y1qtjySV/UmYiCMejI3Q8klYrGTJqz8lt5dmUy9d02qNhFVLSXF5VWCeU9L7c3IKatL+4wVw
PgxdC3MZU3kHw+i1oO0ZoPlzyWNB+luiBiv0Qhhlec3ebf4mk8UKSHgNNsvpa5iNhVyEBnFQAH8V
1J9GqzttQHO5FB9SWT9YSnIcS2E/0EIr0y99Gx8ZvPxqNDiRwyFinTrWOHmtlWwsBave0ThM+quW
0DWudGcw8R9CRy1LOAgZDbQVwZ2HYJMJqmNFNPxF3Qmnp9ISL3xtzgzXL5AZRtyYBFvaW6tXImvC
ovMzLXaj587rn2Qqoo8Sht2lV0V2JS9ewvJVssmvk+8fP7jfm/H6jnIf4YmDgV1SldM7KgmTxnQL
d3SS7ztLomg+M2URb+IJ4gz7aBqG3+mXwwz4GRuVrSea46fJNvSxkaWn/F3ox41WZhsG5Ld6cWX2
rZ36ky1NulPShxXU1yjAAGliDCOR98X43e/Mqygrr2QwJFqfsGmXr0AJHCNoHbmV0K53x565yQbn
OsV86oYB/zZOm3q1D2vx2vR9T9a1XTCGbrWIfhUF4vbE6E5/bxjhdSP6yN5wWc5Rt2gvgZXhSw2V
DkFcWGReMKDO10wQt9NOSlQe59XILQ5E68m0sB5Keu54adem8GgG0VOIaQ4DTm4Wwx3rMf7hxPPx
A1g1Uv7cDd48gHXRvc0joeeliN25VKil3onBoZ+xBSyx9dG/GGN3K8epi/fYpcDLV+Ldk+eZy5Yq
G6So6+S0mXspZASBLX2xZ8IscLDlu9pb5pLbn4w4ZBfe8mWvWQVkh+BUKoPeNd9NQctG0bdoavhI
ojyKWWOqeZx9TAisJ6WHD9RfAjmfEQjIhq4yArwM7+nvqruS5eu5MRARN7NbPNaQ5gB5GKIFf2Z8
TnbVtX8lbSHV955Z2B1TQuKu+LGMKvuefiH/OrN1nfwuqy9oboZMMDUKC03pbNXH/jy5YEl6PsIy
hGxRk8U343Qpi6mfy1Gqk+HJzxO9jBjj4Qsvq3zuEap/h1j+/E0akAYQJKQlhLr1tyrim+za3zSu
dlDxYPvnBFY4nfqbaMsb/CZaSZ9fC5doC8lYJOeofgafcObC6LG5Fb5c/DCfycZP4q0ekTmlaRei
COC4pkAvqrEFOSbOfBifra8y9lb4N++TF8SAH9/VZXN/ty7eXOYqzRnLQI2rgbBzGzhGyF5XY0bi
N3avY0WeXuiorPqpvzccvp3Ma/weVH+HzEqlti4iGIPYSV5rr/SO99VxGVofbop7nBR2CZ5Rn2hp
LoPzbvGjPOTX8sPHV6ycveRlJ6CjyYzFugMY6kz3UbvikjleCeGxrr5MJuKBLHkqIKDEMQ7QOA9o
xV4XtyJKTK39lUrTLtVqVw8fM9PwqqHb94340IY9XV+0Z5pu9xXQ4rzywgWpESBC9pWtBT93wv5p
Ef+HwG+Son9oNYE/BzIMnKSM+n0b+O7HV7g8s3fPlNo3+x0pOhMyp69uIkDESILlJqv3vQxXaTgO
1XwhyLljh7EohP8VZbUcGSBNu1YxmTK8R4V9XDzbW3valDfLFnapbSuff2h/R1stx6ivS3HKuSa9
eu6HZy3LnKGTmXsEF9DhFq9jUFbsuMfbOs42aWEdSoZkxQQmUAhYXhY9rf2GP8wujq1t0DHNqX+d
caTMBnsoY2cMaemrn8VUurC+ziXcJ7dpta77NmD4M+IXx2DOWwB5JKjWdbMfMAW8eIp4z1hcdq03
D2W1nGXZL2ZB46EwgCd0dvSQ/xgfk11/lXkxJoI1jm4100owO1xzM2RUgS4l/edOazgm4d9Ml11U
Yfufvn2ylvmM73HB/tfBww4UWy2kkg2uqr+N/ZxlNOTS6enMG28uOaRK9gWNc11uC3odB5BuMTk0
JhuxhhNAeRGj6VLasrzTpytLQaBBfRBEOUUuebWyjFLQC3UMwY/s2/2QoP9fxH3IqTymnC+PSr2/
LIXWLQhlxr/oqq7LJirblMQEPE8zfawt6N/pC7/dhTf0fWZ0GmT1gso53BVBJwccwu6hxbJlTGsv
S75is+QktbY12UH+6f5ERGCTEPmo0L4bbGvVsOwCiYhhgzaMEdvaFO1K7S/tUGdqFWSYiP2pEC8n
HHF1shEDRR4nwDNQyoyt3puHVkK4G2FsESS3kSrTorA2ocSoVsJXHbtQVYATq3yVptCRcP6Z68RJ
83GjxPKNaUDUyVA4ae3e0O7NWHW1Rt5EDPJKsbhbLFyqud0V9ctc/dLjp7l4moSbohnwZIIDKZR2
YBgbqyKAj3mT/0PNnjs18ISI+SwgNY0quio24HLxiAmNXRdAnUyS4ZE5fJQVnW7hKojGKTedXvk5
iL0z+OWWIWE7SZlBT3+BfwIMiL+mlRzbwTo2GIZH0rFifNQPWlvCfydPNSfMJFezUIfJlRvLOtC4
ryrktAaTycF8qBabbu3bPH7KcTYEk7Udm/KXVcxPlqxCSROcSfpeq9IhDiB8pPm1lfg//KzdTGXh
TRHW4b22VUNx61vzruXNtkuh/N7pnNcidiT/TjEKbIewqxZwWG5wDG8yd571ZxMMezGaGGIL3sdv
2/m3QKMWD3t2qYSv3oJAHka/F0h+y8/DYgVLfOgOi3dCzbcKl5jtxwHPLSiZSJxomUMGvn66AVKA
bOup5Ty9HKo07IJS6fu0vHSS6pUq78E4XShNnKn1s+shUNMBVMnqu3mYdg4Ef1DZKKLC2maqditm
iRcJD3ELa8YHKaRyt/F1LYPKVUrt0NS3XV4CmkhcPX9ti9xNS+3CfV8O76u9kt+JQqFID55D5upw
Dykgs6yA2z50V6UQ2vH8kuAnDWAW4QzH6F9j9enjG3+mnrDchn+FRLa0uvPymGdUbmIXubRrWMCm
K20PhXIn8+Ft5te5uC1kwQtwWSoYVofd6sT1rm/vi3g61prqmFLiNVrGEDw059S0q+DFTPhkVpPD
kIFrJZg11ZBdkV0IwY9ZQkjEriF2xgvGU3JPY3VQD7MSHFNf2LbzXgX7GFm3bYl3L3oCa6zdKvim
TuFjY2rbyGi8xmBM2hDdZK69yM+ORS1vqDEdDDxJZ7acYk6f40G1cwAQIL9QpaRPQhLYfvdIMcxR
IsMZ8wn2G4fKko+tZuJbmm1DrEObyPcyo7BnxtoGDYGM6gBg2hZaynz/dGGzXb4S//5pU4Y+vfVG
NldQILn1QwWckdsd5BfODucjkG5C3MVu6l1ekQeRXOW8TyEcRKznwvjSd+k9ntRY3p+/Q6yKsN2M
7mbCNI3mlbkNt4ssUvTqeJMcBJq/jBtFTnyU7RQfz0v15vfHP0KDelExBlp6JKvVMkby2AzLwagw
mOmIHtuIFav9hGv28Rq5EMdYLZE8UTJz0Dn8oOjQptBWBt/uumpD42T3cSTYtGfeiaUNyFC5RUt1
fU1tFrMVxXniQpV2x0C0MwQ4uQ82aVSwkWk/RwLOJoEMh7Rx6+ZngQIhNCg4Skhg0fnjIk+pQlYH
8njz2KifM0HAg495POiSIlW9WaWyXLROlWRbGBmu1B4l/TWJSzcbMztMqXXk2mamFZhBhJGhHCrW
IYjuO02z/bbxgmr2cnCH+XKM04qrwqrcTihcLWCssPs+l7kNOdsZRfwGg8aVxxL54A+VT36iNTdd
PGwkMMYzskGmLDbV6HuShruw/BgZL4rx2gmfR+MhLR97CSNiS3UG+KDBov+Sai8cISLmEOrK6iag
hrgo+5QR9uYXoUmdif5YR3NxbJEUKpYnitE21BtvVjVH1SBzpv3O6CCwpL2c2x2esgV/V7V+9UHo
KOX8WirCkV9qq+WpE8bSxtcSm390N0/tcyEvZiDFTqxgl8xfqM95QzncjC15c9TumjoExXoVlUz/
izjh+AtMVfPGJL5NktgpVdWFkreZm84xxvCulJV9A/uxNgsEJEVsqwIWPWH0CfeVu7T1b8vqGI2f
G5z2Au2hhacZ6LLdGbmjTdiaxwJW9qFbW5UjNgqjsepGlYJDnZnOlLZQPeNDAE1QjjeK2mxH7lI+
kmeMfncIjR9p85JMfmVjmeZq2fz541f43Jbz5gVeLxYhG6ReljIIJdrnKf9mWpeWyLlU4W2A1a7Z
dcGgWBEBEENpFvVBp2B6/07BpivbtlCfhI1eu+bjnwhz4SJn49wB42385bzzpsg1q7S4/JH4wAob
8y4AJyZ3FyqDZ5OTt0FW+ZApDpEl5QSpAzohYuPmI/K2Cd1CKdt6lNh1u5faB5W0TAqSbQa10kBt
z7faYgBSll1DuHTfz5zjOBdgOrdI+nH9Xd33oR+GsWr4lVLtJ7A4PdxncbzNssDFUJymgBuXv3z1
ULBBttGF+6FeCr666V2lI56w0sQNR3nXzpLdmtVNqqC1q6b7MseCnG7RKLJGsnAf1bUrtjnmpaHX
6dNmkIp9HfV3vaUCPJ1v8ij0+L1tJWztvOt2dYUVShXu83yh/MZuMEaHetDdyJDYfjC87K1Nq2KO
hqJ0HL+XO1VQn8WMvAanz1Rtt1KPa2l0LavRhcPzucVEj4keJyojBmpXX7hBqiK8R+vEDQovY4ef
gVj/8+X6JsJ6uRZxEvABJ4KCWq5MJ/77/eMI59aLBvdr6TNKC/rwdL2kkjzkoU+CoBezkwjw+PSS
zK64cCFnegcKw+3/FWeNSlO00Cwakzjm9VzYqqN+6wAiq3aIxfyh35Wcs5jga29ohok53bnyuv3E
gCuFt38+JMJvwsXy2wBXgfNxesUYwiYmc06k1BLi+OhbDsE0aqnO6hfSu/PX/CbSOvmK9WkMS45N
02FygmLLtxHeNuStvbSrv0Ox5QSsOOYuf25e9avWW/Rp+VefT8FFfdH7YqMCjQHPN2Acovauoyzr
TcPwYpHQnWI6f5GPaVeNw0dqR+P32r+dnzVH3uVb68fHr9e5BJTclrOjhRzPYIrl9G5j3wqSICSw
/skiefnVUC4UHsgIJ6jXTv9r8WKDLr7rRBvI26UclLoSP3+VxcNFR+sAO0JVYAKexldLElR96BJX
wgDYVNqdqWHB7H/WrTtTr7dC9cQglp0Et53UeDoscE0VPMlobK2Mtkte5EOtG2PRidr8ECU5rPXE
K1MKLeW1JXUCGUpzIFFkcApPW+boBTRrXX1IG9EW5ZLqQXP0/fTYB5M3yLM3hypiedQrMpBd0d/6
ZeDp5P1x80XR8qcWPMEwKHbcbtXJd6KkepHl4m7sEbSX+oHSBer24yCYTl6WjopOM5mVrcgpTEJ3
GMZfjehV7cju/BaAALI9YwYsncu2NFZu3cY3lBvtwqhuR/9gZLC4MTUZdchTqfAJgPyNomWuJXSO
pfq/RMpLcSJvCjneQtW+9+vJVupK30lScjQBlYbTxIwMhilzZDAUC3tcrH60tEroHrRPWiL/nAfr
VyNYez/mktOqO/oNEkaZKY3AKG/TVPmFx/NPq8q9MjRcM4qOEvdONu9UbOwMePgdB1o//lWrhRNA
x+51CbYj2IYRIrSho6hHEj8f8/HHHHzXQHkL84z0mXyahTYCKwhb0y2FY6uBgW4LL4ATEDetR3Zv
S00FLROJlHIXSLcDOimzqfcmcP0u665FkwNfOe8NqBGSUd6EMh7M5nOQQD9SqNT7z7NcOqkauaH2
aapMxw9fIzT+AyiITlLuklS0C631cgARanJnlcw9SD/1btgPnQmnYsAnKrbD0nLoV3FmDx1T0O8E
lUaxfqUOqlf75MK9bzhJqD2UebeZC+u+yMwfGYljnXAIl66CqLCjiFQqUTzsjvgc/qz1zziW2VIW
bBDGq5jyhUP6FXwc7Cglvsl4/ZjeGKw7EbW8Lze8QKb5EMTiNsqZp5yl7EqW5q1eISodr9QCjGZU
uYkofJfbFMk14OjlprV5sdOz+Sbr+qtG0kGJQ2wYVS+bY0AefKlV8TPwC4p8v+aMulp7GEi82+5h
ko5I1ZBZP+KrZrfT4OYcaCITfjXfdoNiTynr+5QjRTAbbh8+KQAKMnxPTFgp/ZeJomSMY7QZXiVm
uS0rRosoRCb1Z4MSXD/G+zG2nErbJkru9Tk0g+HbnCt2Mh7HvHJSpbAbVKRW1m7BiNr5hNcpBIYo
6iGxmBtZZkyp7h0hEXBR+BHzjQqMZ9W4NvAImvAtGiJ34uiThPG1rGOTM2IUvtxaVplhUc+IjEMJ
ayGXRVfnz5TcckLjpvUNt571XVA/FiNuUHPl+ZiOGkJlF9KnOdqNA9MzCM77+FWaRyeyGGCKfqWc
Hgq2CKNmXgSR9Axq2TCZF5PsWn9QwuIeWIhTJ79mCiI59KiQWlzZGG6pWw9tW7kB0yTmZGK48K2V
K0wCDlL1MwW+3Rs5Zp9scsp9Z3zzFSdb4Aqtd2z9XZbadeWqg2wHXCFSelfzX415OxhPdX0TBBpV
UrZT41k0yo1Fx0WdRoqjvptTWZg5xiKWF+kO1v3CjnkdlPA6BMUULLSL7EEusHwQO1bui5gfSxCb
ovQgFl9K+SpWu6NSRqxdcy+3n+kTwGTp7Wl6TqbHOXwVuiu9f5z00ksG6BhpsJn5qMb9U88LKCtb
2fhiFCCUtc8a6JdY4G32EzfTdiPYelG7lXT+jkpySlre+sNDEADVTycnb26TWnEtkCu6+EUIs2M1
R3ai5vuWqe6MYSXzLlRMZ04V22fUQZ5ffaF4rsXStpjNMQrZk1s4U4EMxSC8bQTmo3nluuJXIwYb
X+YV0NIDvZBPYfQ4xCRz5IrMcn+Wo24blhg/JLVtqj/q9lfY+ld9LtizcYkscKZKwtePPg/NAzoV
xirPAwQICyUaeHBp44h94ejYOijKUyglF44iZzLKt5HMVT2mmquxyZdIenKYl3WhPCnlpwtpxZlC
DA1tatEixtOWtQY4BQvvAaZ/wuREBqNjZ92gdy2eurv/BkvgXCzUUPBDcPlBEbhKYQId21ozj1JX
W6Bi+woWpvVbSlNfXyq0n0nTyNP+DrXKVuJwLOO+JBS1H3sscubkHkphcdBhKxcu5Kfn2giUjUXq
yxDvqLGvzoyRrtM5UgyKAR4jUtqm2ba77rX36DgqZIO+l144BZxpHSsK4ZDRcGii57jKvfE2jWYm
tFMiggtyMi8Bsj5tJK+47S68hme6tqexVtl3y1xG3WXEouQC5gqAoumGL1q17b4sDrUQ/yHJUi7/
s1fyj4Qv/6+h3nTuzb9XtHiv3TesfN4KV5Z/4S/diqH9IdEpw0yZni7a4uUUPPxs2v/9n9iu/rGU
tRGzwMGiLmHxOv9LtwIfDg/f32w4mnELqO8v2Yqg/SFSLsYOGiEgo1EWR4r/879O3P+a1f9/q6te
Vszf+T/WjwZbBH8xFjgHrnarxTtaZZj3c2aBdxqvwzz2Cmn89uZu3P35w96GON1alxAwG3BWpPSi
I0zRVi9aQK+5ZIhMdItG/lQXwdboaXW2YfpJZ4P/ONayTZ9eDrpqRj/M5UCFp+Vqcy0NoHVtWAJF
gth9aHtQ2o5ZtdO3fvKBspWRGu+Z72w4ZCQUJb26joTnj3+F1cLiemk7Wswb0uw2NQ0f4dMjldQ0
tB6ZQ2I/HBVnATanbvLVeKheye1fg9LONtN3pbQ/DvvuLv+OykD0wshgs1pd+TyWQ+xbXHlu0Dgi
+cHKZ6jB6wc3ZWGY/ziaRH99mfrA1I0O62qjYsClE/Sqnb26OWTT3owLpqE2Sbb/+KKWW/XmcWrA
YlRzoeLQTMDUxFjdSoucU9DHmsc5WrPbtqL5EKpxcUSJg4G49EsM4OlKAhD7j+PqtFLXoTUGoxFr
mha+w9pv4djbQmlrZhWazS7wRiUd95rSwtsTkzaxvHrs8sd5SucfmlSZW6RPSw+n1G5rVeXFnodC
k2FLDMsJJ537JzHqR2ZAB/ZbW6HC+ZyJ/v+l6Dy2I0WCKPpFnIM3WwooqzIq+Q1HpgfvEpPA18+t
xex6uiUgIyNePLPgX9TG/XuPwUdoK235544dkDDRwx5BNoY5JZAAKhJrkK/VWDwJw/ixh6R4qc0y
/s361do6xqA/u52zvuZ1oh3rJs7qzWw0j2yYphfXbEnke5FUGSk1Tv8u4k6LJNlReJZgKveIdiLC
c8xMU/hmh//Rhish7fxBEljnW1ouQkdp67vrtdImhsco/8y5ZRE5Jdp6TBSt2S25jM993Go/Zg8U
sMA3/XZb13zVc2t5HlrDOC4mQU1wQ4X3vBhm8WqrcR12iaFuW9PW9lOWze9NV5inJXabS6+Z7XaM
U2Z+o3P/6xZ8B+OYB4B9I89548k6vgxD1nykbVU/CXKGTrKom6AuNMxoNbe94aLfkDLXp6L2K5gg
zL/OcBuyuTbZn9TFSaulI6OVf13djCJ170kzq9uqjTVcXmbkSV1pCPVoWi2jv66WUeKl5Y1RUJxH
Mx1/esuqTia2e3uQWyYfpeiOJCobr2MJ9cRvnR7M1kitgN8/MwK7dZv0pkgdGogDKg6XJO0wKht1
s2+Lp3oU2hqoRdrX8lwOWjx/FsY60WBbyzzQ7uqxYX/bjp0YH3piASKFpTM4alRlXiz3tZF2KaZn
jfKXwqWvfSVvRo2Nf5b8Ar+0XyoBccBqvSEBR5Gy/RvGlRiqiel6I2YrPjdEHL0ZpTmv0NDXjlZq
MPkOvcnbkTDlBDoVOwLDZy4tGyYYfPB2ZTWqu7U39CelapXDajlY8SRrEqa6mRzSFhc6NxbFC4Gm
/beWYlDY9oo4OJrItlY3VrtpMZIwtvTpENv2ePNI6KB+OOIjHnXtmDpsSPxE6ePIWq38ZjiwY6fl
17QUm7UaSusvy+1ZmMwda3Znmi3KuTTQVGcevyY+hM7nqPcE1TiTe5ydpDnYneIabOLZsSq2MkU1
ZgHbvHD73Ug8XJQtnjwZJSvD1oHYOdptHWqlYgdr5lVfWNwR2zTYyR/mKsu9z/W68NlkwisnObjb
g6y3wTqvOFhmC0ExhNTtVVGNL/ncyGs28zjKIovfKrzLjuRKYRHfSnGqdbdDoSnGFdmB1/7MSuIC
5TtmSVoUt3YRjKuxHJcx4QNXW3Vd/KVfUNPQGew6SXR8sejVc1nxnfljqzkYrjrmqzppxodYevfU
AQH89IUDt3cdlBT3xax1jqsQ2svU8wcYwSZmAvaT28qxx1fDHvKTI3TnUHI4nptJ7Z+HbLUwq0nK
5SrrRttZa+ec09TrE8Add76bvOhTNXXFKe3X6sCp4gM2E8Bb1Z6Ge7sM/aXUtTgEf1gPWVqTVdmm
hf0AGVs0ZI1Ila9J6OVlevzrULZo7p0JLamupZs46W0WlzPuQKhi3mWRJ58keE5PNV6cRHgOeRfq
cpSHtbOrTyZq4fmdYUkCclPDPqpxV+14tdOWeBscELMkhSgKkXQsSKwnL6wuj9JRtJk1VNxOfq9i
7Oerbtw8F4UnyHWwZvXTItTzlKp4A6aVYr2UcZ7sZaPUf2IUtBeocddTw4t5bvoqf4uLegyS2gUD
KOJUZb5ru/qntCrIg3iROpFYhdx362ye1Ey1Tpiaopof0sT6mcw1e5HWwp0DkPlES9VfhTlAvcIj
cMGLdVWAGKbliOdhciome3rNqxKTUxAmC93OuhwUMyMpr3Oz8kUt+aPcQzWkZLOy3808IXix0IIq
scioKkkxGXF6ivQ0846ZVCTBdFQLAyNMfdhlD3IMG4Dq0BjKDCwsEhbseNJyAWjDaESYrXHhSx30
yl1S5xJXLQZYdYIgstRHzyAyzQW9UITifME8i+/a3Gc/49pYhMCVlnZoW1e+DVo9X7ReuNADpgFT
HEpke7Z7d8I2snacX8stq2su8mx+clnUG9sqt5hotWUifSLunWjmxdyz3iUa15bKWbHH9OY62Nlu
WgnHb41j+1JbJie2S93eOA6tohA9aE9PaQo3qsL/cL9a3POydr2NQWQYrph5j1+t9MAJjbR90hIV
PGAsmrOXzU7ELZw+ozqfDoZ0mo305jacLXv6h2EvfqualYdTPqPdKpbsISQiLbGTzVXETPpT3iS3
ZKjA0hO9uHRVUrxlqMb3XtqpW7vmK6oAu0IcRPvb5A7VC0mzS2gv9RKs08IZXrWhBfPWsm+UQqhL
pD2KoMi6+ccdFvLDO4dsSVdRstGvC3y7cPQlA1OqT3OvnGqr/MaS8pLYuU9KLZFygPkTt6uOVMV+
nkw4RJMbSm9HBljk5vUxtYh0poAPXELFVw9wpGh6QEQltxnBk9lBHZ/a5oLB8aYenp08Uts3vRg3
k3Iy8otq7Gvz5PXXWX+DxgQnu5+v7CbV5a/o7rMa2VlQj8c6ObQPb+Fq3CTKzjQ/W+M16f/hkVtC
HkuWSzxezfKg1M92zN5SO1naECgWygHF2kr7p8m/O2efpz8jJhuyJ5Kvw2jDVkPNxuQziSFvXHvr
v5GFL2EINReJ7jdG7TvFGiUmHcRFGnBKDHs7KLWfY6yiz5jCuv7jmifEEdZWTWU6y964KZm5yciv
TY3ypjqYLJX5MVPPRfJVxEaQizVwqgEglc3HcFlLjnZMbk+Nc8WB1NWwqfVAnQ+5roWuidjOQP+k
cziF4Pl+6OVrqbOVtdWgN0GhYZxYvJFiYxVU93n0F4vHJJXfNUZj0Gr/Uhx6uUz/6ezr+Ob8cYnD
RL/J9CcuXijfEy0cf50bGkoNnmq9eQrIm5yO8aBdM7vxdUJK7fqjTe2oKMYnYxB4xDo4++a+loPj
EzwGdX6ITUrUkyqLe+UC6durr/OyhFq9L+zLdK08LYp6rABArb589mp+bdnfcqSLaywvVJBj0bO4
m1YifHnSpG0tHSRBcimL6qvK+peqEu+56/kTWZimigVS/CbQL/nLLE4JBKA5/a/E8avG8lClqXNm
LJPVsx6DBRbGvfTIuwa3RT7ozyt0HpOoTC/f6qoeKE0XtdVPLq5J9abRH5R9FtXjD91o6Nr4JydP
VgMHkCZ+kPtEX/6xj1jUS9qAty8eh9cG0RWHMSb5B0pTKmEnafY+tlbM3JJz0pTbsuMKqXvwEiMw
pyHS8vlmyCjmY88Oj4hjK832WUJuep6+sHtwNjmn0ci66wJjNK+Vs7oeK2UKVgUH8qwJGvyAWxiF
c2nJJ5OrqcTm2OyL37SrolEZoiTP94LH2MFZjEER9cHwM++qeYQcev3mAeLP2ofT3vra26pkGViz
HbgNwCrAfw5XsCm6jSmc88pm0ZhdH5r9cRjRTbbfHsPHww9WnR2f6WgzTpdGRY8ECYEf2Ve69yz/
c9S/OSu32grPM+ki6c7+OpfXiVuinOV2hRq1eu3FaKH59nDM9fSSmjCSU8XcZnP7VJFBrSfT1pr7
jZmgTzMXMOsRetqj3XjFhes2rDFrYSdQWY1gKbuTClm1EuKyindeslNpOHuCxQSpFzYm381OGRDC
q9uymMk2T3dNvG40sW4NrjbConnmXuDEGg/5UKT/Vu08eM2ucIMs/W/M3hznULHkGnmb+rHNT0lC
7EzxUS1vffkKaS7q7dCrqZGf2UCsSa6ETI/QxdRnL5GB65L5OagjJ2nBilyNyhr5R6K/DE4VwY2H
AXd88NqUiUccd2HVTJuaAE/xKCFq6RvdmydvOt9bmpebyshDNord9FINb5CfYK14IW6ukOTqQJrl
KdW1XScogHhn61OCSNaMJI0/00bYT8Igs1c8LVUhIk99qFxnN2rtnrYe+8P+mgjov/wgufYvSS62
kxH3XLLWs6KFUYv2EiLWfxXIu6sehfquuTevwuR9rDdy4mv9c9VTjM2PEdnNk0yOSkcSrbt1kOHY
YvLbPIz1jF86CdRpl2qZH6uhp3+4VaisjLUl82CjRbNzpYfdjdXHZIRafIjnt3rC1Lm+zdlX1+zr
gu6hy4Kqw03wo54VHy2VL/NL5x0Lb5dQJBjMC+uY5/0ZarubZ5fGveT2iz4sp059VsvPBhq6mh6T
+r48wlmkF0higxN6mMKRm7kn89jBsqTno46H8OHtKyjKDf6lKmtwgl59lzxAoiDDjL2nzRYuZfAZ
UR/lnzjUbzyF/9jowTbe2Mm5LJsjmHGwzO2mGiDL4dg5wF21iQmIs7uTviTls6M9lyqw2r8+71jq
FeTOquGc1Rxjicnw2VHelIErXxPHVHuRdekrtXrp0j9p/KNb2ZS9B0eYCjK8aCqSATSK03+iOjkI
WkXDJqdjyeW9jFbGtoq1rvFRirdYH6Pce1IN5WDS9Uw4NEmEUF6qR9XqImo39i15t2a6+J64LWYa
2k56N8cpajMr1BW2aslvXR1nz9rHAAxz+VKO/+BDhlqW3avsNHNsZ5ZTbl9v+6QnJgFaQP/bJe5m
lkuo4JhmeXLTz39pKxm/vld0XKQzm/pZrSB/Lr8Vzhnx6Desxmbs7mtZbkb1e2Ucg5mxaVRn80gS
tLI1NK3XUpALZ7qbysOeLxYbV2e37V4JzAsQjUZ9rW9rGt8K4kGd6ZAPzGvVHwzu/ELuY03fjLxr
W5Km7vybvSDTPlTpHkpqYqPvZ7PcNKwMY/e/TCh+07wO7Yfp/pPxT8M+j2HcJxMwKNcngMVudl8n
7Ssdho1Uj0Rj8B6NXZY7bPNerObdSEvfbpfAyhEMNlht52CtjBbZjOEyc4X8Ywc8WJe1R3Qff88V
nwtYof5fG3+A1WwWByp6Vd1G9MKOk1z0csF/oKDWoa6QxmZK3EOaveXujzC8oB/1jea4G6hXPD1z
o00jL5oY9riLFJ5ZiUjXSOKTmP9LEChMykuKQXtGl2Uqf2bzFefP1XQr2HRXio3avUQ1IkKSyQPW
llEt/mZzR6D1tlutQDN2SvfZoXLO59dhWLdIiUK7p3kd7W1sHKeS8c6JRhOVM41oZf2qzpeZndYZ
aj5cidlLwkKjV+LHSTfj/KTXekgDtV3VT8f6fazRR4/sZwqITlnKUjtsxudyfVN6BeYDnF+b6HJ/
7m3p56MnHg2LFnlAa0n3nKvgP6Kyoc8zDzEZdfa1UmC/2ko043K+Ji9lXwewgc7dOsH+czZ4uASa
rrwaBdtTrQz15tPp/4myu5UlfFNYDfg77Vfalsrb2y4P1UzJwj2l4rk3ThW4Vjn8oEHcVOZDdPjs
lehr1yUqNOd9xvfQcoN6vVujTtrEEHQTLRUwRw49r6nYnJK5UUKA8Tw+TCc/1OWHUq1PSc0VI9/G
7uJlWqSqdtiqYdr+1Z3xnjbiY2n3I4++tobN2pOr2ldPuUoik3Ka0/s8oj5MQ7m8GM0hocMgXdtj
f245aNe4dHIogYMGcSObnpLsPpYLj9zxTpb3a8U4wZtrNBKdItuzV92U1dpZzQqJ5ir6vUm+Xd4R
Fq6rb96cn6ehiRqC67uyuWqzvhG28ypzExYJarkq9tWxp9kffV3MkbawO69guRKzXabJtnJRIi3D
jW4+SnRqfDYcy8UMvdb1mWy+ZmuOMpa3waRmb3YR/2rde+WeLYp7PPzO9UHWf86KpNhVcC7I+B4n
50sr9lkjvytvODRy3QIsEsBiPy3xsM9X7dhIiy4/i2GRA8d7cqfY9qmuSV9SuTNLB3434g59wEG8
dQ5dOu295FpDSrAK92RYzQbb/HNJPjndOF23+1I3/Rbx+M7VtIPRxEFpLntZ4cXtLZEChU7VTk6P
CAtUw3HxkFIkFKpxg39/IMw1KLkqe/HTFTFvt9glxhMit3BSz2LlHRWcagXlkoT1QzVt6/7Q9XCv
Jho0bd0hWw8s8gMWIC864MakFS68Y1k903LOKGNLkwhLkyusJO+KK3nsNtqYRAQ6EIPBNSQ9eEEr
i7/2z1YYVrwGlwJrUAvYcF4w6IwwicDvvzF3a85R1K+K9tsP237tojWvwwXwv15sau5M+Vm3edps
Cu4VkwtdrzBbMJxtZzF3A0WJpokwcwPeZgizpzBzsq2Sr+GicSOPuN0Py7myWtRLRpR6/H/wXQak
gqNRnAAs3s2ENHoXTkaqaSd1md8W7Z9Zlt4GRoIHS2F8cmDXgmVuHPvLgA9TVVwhk3tBmPs3NnJb
SvV5ckk7WXkN8xi1+btdutYG0vnLSPtGOey/q77FcGhR/q2MlB4vKBbO61QxOGrJVJLBQDleHPc9
adIXZf0TzhuxQwBSl0zLt3JwQj3+rYT6qmsTnNGqMTejGRNyLuNv9nrWxa2h8zmdM++KZf0vV+wX
C8XU0H8qJlsp+xezkwMhQeWmE6NFO6aeqt7blo1za8vZ9/oiSgpjX6hH6zFrtd415RONZ34NMVj9
Q9p4XOrsBWBz6/XoDzIYEx5BJIPdRFIgdKz0T6s2fmQNCckcArMfiJsHIqpS6+BphbpTtC/Dcq4K
fcS8ZvvexqFFDNmDpXft0vVajDNTCRGYiecvGREnWnuIp/zDbrNPc6Bpy4ga8srKL6wmWLgJNQnG
nJBK9BBVddmuH42/bEA8lCUDn9dKoNAYpqt8sohBArb/y2ibrME7wED9y5ssbIov25n5iOxdh16j
FvHZnLsnwaZPymtfG7dc6XadcZopeOI4z/i1cLrrxYxst9oUnX0ekh93rEK9+xtN/WQ7E+rL3jfd
Mcwtd6fK79lCIEKvuFK4uVRuKX20o1zMujs0A9dz7voAmfsuGf+quN0tjEj6LI55nD1lUP/aMj3A
KDp5cwMb2xiwM2hG+o8J8ZloiEQqJewtSWCunkYxJ7Po1GlfEYrildahcIg4X5Q1Eo52wUIliayR
+bchC2TruPJU586eOuPr1hTW5nJ0WThEpLF+pGq9G8gG0TASysBz6nTgo67qHzLDtLtReeTeGOah
KyaJwEx0XdCiUqfHEhf4Dc0foSn42afet17BgVyXpvwbAc52uWsOG6Vid2EXw19jKVy5qbj19rCv
9AoL8zlr5ate2wauPBPHrDJMEE2qgWos41ZPMoX/PU1f5ZS/wlSR/2Yra0aGfrQ3q1YaZzPPm3ud
xN51hF39qRdt83BgQFQjPee7i/W30UbF01aXeFGjeNQ4JV5M6zotyl5paVyMcmoAiaxHfXT084JG
9d1J2uFF4IB0bp2sOGotbg+q1131bEbekkNZ1ermnppW+jguXeCs2Vkk8SeAGYfbxERgmwhYp5Xm
fE9s6UEs8o2CRY+vFOAzQ6Fi8bY4DVhPapITjHrBNuuXBaKmfGh5tWI9prVdR5TP+nnpCyifOfm8
hrwUNsKmbDRDLNXWn9Z7AE4JwX+T82ZPSAGKpO3ZUbnTvUw841UmdCZ6SuBv3E3eps+5aiUkqwzM
hPSX/pSV5bIdyT2K2JCdbHe8G7P4qqv1D8cde7Pmw65wkqckby6ZgyldPnQ3cx0XkLgUi9NVLQIr
NZNNa+f7pUwRNq358jG1OdvrJCXdt0CRBYNMDyc7Z+LzWjuaSy6fgkEj0kozcI2x2RhUstheo1wT
9lHOglkPJhq+A9NzZ6VPBTenkPG9Mu132djnaknDOTf3Itc/NaN0cU3iLu16ItMGw92XXvxq1726
axnllbr8N6nokOqBFYtYGf9Ve3kdoTiFKQldwTwyYov+ONkZpUsLndE5t24LhVMpw4WM8E3utlDI
SKwLvHnWtlKOa1AM4o9MrMejFGg/8+pv6NRX14mxTEi6Nmh5+sSJOTu3QyTReOZHVzcnL+UPexia
RC2yMiclIZdSlKlAMUORHE2H7QICbyMY61weRyKU/HTJ1bsr8vlIHhomBWLS9+tStRd4EYRbMWUG
OJ6jKqubBhT68ekUrISBzvtdwiTI6gK2JyE7rHEKKj/bvGWFAq0vWRN2iKBxIdRI5G1rUD14wYuh
drg71sOvMa51iAOY7zwiweYy/5ulDjM1XVTzzfKQeckWxcytSSVirK6Zsi9Rdy2Z49LUy2AWqwud
167gaqd2AgRNsBFTWmXm/4Q6W4AaadndHema9UlrZ2NnSs27aSJFUYJBIbWmLl3pfnstUwKdlpc4
YTnWNvAwCP+lF+sY1Akb8NyY6k/aovG3SBq5a9a2iQgrKtXIEZNG1VSZgogJ7D1QrmEwcR90Ob+T
bWRHN3/ceo/FYf41WZXJypy12G52HzO1lCbid+EwQMZGGUwjnRIbsWNhliMtWfcmyvaw6FZAet5d
s3D4EoU9HLGG5iDExX2Zxv/s2gy0xYqqwt5D3kMWx6WW1fXZFPWJwfasFPO1sMeTYnXfrWyvVsIe
Ym6O7NMKX45pyEJ5mzU4l7nOf7mmv4wZo9HQJR+kx6DuE2rC1A0YUXnTZ+Kuu0kp3yc1eXyskaX3
oan+peybbAsbTRSVoI7pHrNXxU9VvYrUAsUIpdaDUbhGjaMwcJJTTTWsD21fknJYMcHgYpgIf4lR
ME7T0V3+06xqVyjatcgNRjATDMAe3vLRkqep05ed4bm/+WB9Z0P6rrcJF0gPCCD0I+sj34TYkmb9
51CY3/MwwrsvzrUyjt9FnpXXZPFmDaPpSWd8qCa/Zk4qxPxh6Y4Q6J9d/jZC7he+7sHdEQcHtL9M
ui/1BunlYh2NZYmyFR0jMQl87o12X/pWwbuh/m2WhjwtgKDadtZNiagjcpPxwgqs8+dxMM8eZerc
VR3aAtdc23sO/ABmnHvKofcQ13QCvmvxn5uLyPQUPVLi7KTmvX0HB8GptBvtYIxpXUrLpqgDUrm2
OYYUi/KiSDGzWl+2wtW/yKvGycIJXYYLh/VRq7r0Tik/5aj+eA5c+yKuPmmrrjl5Bb5eQIt2Ovc8
mPNWLP9yVF648BkB5tmnWnhns5nOw5LuTU+zA0dtiWnrtSAmZCot4rMn+a6Hxbl3Sn7pZYpKrv1y
s5p+TcutYp/GiJZVtf9WbDSeYOxtGtl1cm8H7S0Rce0vRA0ETSyIHSRw0odkSEBbLNYvI196PCIy
UMs8Hd/rot2lo2z2pVWIMK5iYt1yg421V1yUaYqSpuJBuNUc6bYZqC7QNAshO/BiM/9Usx5Q3QbP
N4+Gl1Z4WxTiksZyfTMqffwTRovILW3HkIF+37jG0+xofeQ5M1RsZxcPJivv8lXS+FTzepT6TRtv
MUCaoajPMiGM0DKwq8qvII67znHv6sOBabrUibojYoBrfITGzn1Vagn4jjI9un9WOpElTeueYq0S
FtAKuPXgucyNnQaSfTVi5BIoKrsr8Bo2FmLtgFLORKp8u/XovBZucpus+rnNOs6pOUejFrOpGSN7
1sI+NcJJR4pfcNnJ8TIozRcj5cNdFwPBAunqlw40tjLcCBv0c8z3SlPdzPqV0kiEe3NOJvgqKXFr
ezWPd55Zq/6UFRfxENGaRIHN9t6b3S0d560GZsRmOpDVfMpU5fAYoeREToQdc4uBoeTi0scewFXz
1s9ZlLILrsSxFGwvBv15TNvjXK30mm2MQLf01X6I1H499bNJiZ139lTS5WB2Hk8+nonIa7c1YYfV
w/lEI+7AY8lEwDd+e9ghJ5Fstor9pbrFB9U4yiGej+q8cYpXWfRnkyV3/Up4K5mfNMFulLeFv+Qk
ZqOjYn62UJ5o8ttVP3MvzNb3UnwO+gt742714/LgcVfLZZ9As5+63UhfbLawQOxig8h805vIqKsN
2bNhLX6aevFZ6W2w28qq+VI0rxOlrvL+mTZCB6Y8T4lhauwlbPmMCTV/QB/e19TqkUrnY3gX1zk7
5glPSQxxNH2vsPekaBA02M5u4BlHdlgeeF0qPjr3U6y3Kek2xFnulKkNl/Sj98KBPFiDJgM6m+92
f3qHN9Zya9TXmYFSlT1jNrZ1jTgoPGvRj7RHd299cRGPsNzmUtsXAw2i+Da9F0vWGwPsZMD9Uks5
rBX9atkjsd501d0yXlWDiS4OPOCZ8m45B3t86ua9Oy5+310xJgwSiU6cHT3DVUlil4LtWYN5tTBS
+lRO1B2niA3STF9Vw7F4l/oFxU1UGoepYnXiMuPkHzF2pOXwV9IOGOz71f6pzXYKaHzF3qERvMy4
3i3r98NEUl22yswUvU8A5FxiD9n5mf813t4DQu+n/3A3hZW5q2HMaDyVQo06+slyU4CEVKoaSInC
CSjHPefJ9PjLAzfZE7HoSpQWCpAWmBkdFi+3kX/NDPPM/Uzzn8mmpWcjXJL/Vx4f1AO9ZhHQvSTT
HTDaL12gbpZtJh6M41gy7+CrCfPIqUZwmT502IOhT/VBE/yqe2q6TzFzVj0laMF5jQy0CPRtYhp8
DAp1eRpsPkeMklB+IQcKk4XUtweOjdPHYuyEfc6sN0PZdTnraba/HiauxUtvv2G+WMIXw/Rm2dYr
nxhtzMPix+TRVZvWI+t1FX4/Zv91QPoDx31IcZv6qJefhyORBtMdYraRH0Zv29jfmWIfSOThGOw0
OQY6ygnzONrgB6mKCdi1ULwIbBj4lHArAiLn5ZIaxXeOA7wIW7t6s7onmp5Iq9RNXZRhNqE3dHJ6
5ajoDcqA5nfKEKbDj9bxm6062CIaGFtEZfkUL8V+dN8wYLpChojVO0SCTW6bB8/6bJMXo9Vuqr7B
zxxKsX7upynUKgdY/Vdtqo3j1LtczbeYHBh65xtw34gnRhszzE+Elic0yxTVugSybqbpSe30w7BO
YWo/4Nh+b9Chw398YqIJllTuSslCGfeqz25tjhMqKlPWcl+J7q4r6cai4nTN45ALnswXjZO3GPu0
JzOFbaVebHUk6brzm8tuB9SoLLSEfc69jaBLguSkSB495Fw0HvDx6E4iz6bnYqe/FOJaEaJbUkRl
PaLJUtgoLDiH4PeN1UMBOwVXGT91fx7Qt9a/u1Rx0T8lzj5x1Z1svgEkD6Z70KlkBT2Sbl3LbFun
0EvUb2f+0mR9N5wFeY4eiQf/SyRbM3PwdFkChRZeqz49Pk5oZpsym4LUQ8ftLoEoQAp4uA/vsKrk
yyxfrf7d8+ZrS1ng4VwKuFj6SKBoBUWC/ULfsocwm9CRgu3isiF3ehMjPbdL6zouPwKLNTRZftr3
Oy0zWGmzIJz7c9peWGYIeR2cm1V+umYV1nh6lC4T1L1ZQOMosgJ8W5s9v4KY2Eik/UsfJBX+vJju
IWjSB+aRN6neitj1mUZ9BWPxHmqjCW26D4Xx3edwTBbYmZJLUf3tx51SfNorJrpBX985idUw7RvE
8MryPhZvg43iqlfwtHgaWCXFwN0dYiPvZ1J+vMf5ZifdvCu1G1nKGKz5TbL4nq1XZw7NpfINI7/2
3ZemV5vUsyLWOZ2xnQHCByMNVdw7eufZTEj9q6NU7Dt4N3UZNU0ChPkltfeuFOecKhtTCZbr/xSd
13ajyBaGn4i1yOFWIAllWZbjDcvtQJEzBTx9f7qbc6bbY8tQtfcfFxz2nvKpSogF7S6UH6P9a5HF
dcnWWZ5yFqt8tEN6dXxVb4O4qYK6GvZdCUnkErvVBKrzY8U7lkNo/u0jaaSCAiVkamM02xbjneWd
RbJRm1sD4m1N3wkKmPatzJ21MsFHtz/R4h5a4FvL6QMUOSxkq0rZlPRa1zXc+wL5cgcBRhUoAofz
ThN8BNGJXPLAgXutWcg1O9uNQ3mdEwPMjNg2NM3m8NHAMNiKtS/Vg8Y3FVk3W8C6Q/L+lQKVRBHq
pHTQhqmdRQ+I1f9z1TcFkC1avGtRgFkVMUY6W+4LluxK7d4NmV0jBs4pjshfQ3E4F2SZVTpvmhNS
dfFsuxIbMnFqDtxdld1KkW5mKCA3V7YSl6SMlIA8+mF4bsuza7yKrli17aYkN4E+CtJ/7eajW14c
45Zbr33+D/mCKU7a49TtP6d8OsfZd+oUCIQ+bJL9emKgyaEgPHtls95wQ8vsWPXbMQKd1FZyepEk
PjeF2M5EldT1xVueuUn8djjXBGhjMbsbcbdCa7rP+hKBww61ApZcX3BBk/vE76LT0YfrTVh4FoTF
OUuvlfm9kGNg0WpuGLA+lBYLwyfhAEyEm7laW2m7mmjcfcwUdYea3AW4lRzqP6X6OvbXwj6Pw2VU
vgv8r+2vSQdc3V5GPJHq+LmYp6q+uctNwvOCBJsQUODufvrNdufb7hwCaLJRcTLlq9ri6OmDRdPg
mZ9sh9rnZ8filTmYbQLIPl4xkwSdq6LEOzMoaOkxd7autilzopqKU53tJ/tpfBSbLWSdqJsh+3Hq
l0bd6xKUMMKe3b4W82euDJhKnwA+bFi8rjmULdmHRMqU0Y/SnDLVWXVi30XKc90eqsHjWdNXSxlW
Na0DjyWaqwoPfWiYMKXDV6cXqynp3xb4g8I4WjXSHe/SGpSWZhExUl4wAUp0acWRd4gS8mcLxIlE
PRkPNQaReQzMnaduicY9EMvEM5BuoiVZ6/b9IRPStp2GNhcrQsEgm8cZlG8wg6AVAoxy7PYCaaJl
XV2Ktu2f7pHq4yi+KIt1MehsiC0jwo+nT5sJfdJY75DiMt0+N6DngwCf1zIfuSCfIf0D6c00cNYC
Udkb3T0j7ecYSBpIYWNbo8aRrtj2KqvyW+LFuzQZ/TY6OJAWZb0HhvVj81JOc8Clwx7CCNrsW4ZW
VZT+KHmRu4xB/W7H5JTnqCTrc5acG0Y0QoBDPcaoYm0NPOK0ocKLcFmS4wbKanu7QdnH+luUbxqC
1fnrrfrpWWR96i8N29XyyRyOa0y6L5ywKUumPf0MYjN6cSjifT/gUdeeHWeHNAe9p68j7WkJJMp6
n34zAl3X2Ds2hXvSIdjjkXlaz6C4p1XchHba+A5SZ17t0KwnQKNnxWbFjIJKbfykfh8IOyyi6GK3
+ntWnRa1WPeasRkab28l9kbV1337qTScuNI6WCNfRUEHaUWWRLGB9ht1MtTeSOpXiaajbcsDroCN
0LtQKIwX+fCVFtOh6ZZyW6rV4JcJidSmuibhKLRQHdpgSblh7FRX/jQRyo45jba5kE95jchwIUdh
6SMvKBNc54ZZfcjS1JlJZcUVRYJS6lmSWbB7sSLBH/DErmnniIjKtmCqSJpvV3Uw207LrSjIM6zE
X2pq58kuqyc0b0q4lO4xcvKbTRfepog6vCA873q5Ue28fGj1bktJFVBpc21VN5lpxi7BdO3ZrW9p
eZjwDpBZH3SL9ypn7wjq6nacbwkqK7v0XbgtRbhb6AWOqKlDb4V4ciKtAokiRBnkoNxO0gn6qNyX
PbXuxYEu93nVaNHGIcabEcz7dVp6DgjJp1L91Jp8yF1zTqo8BITadbwnSWW+Uf1zs3Lena64ehqj
mdeeoJPXsxWfow7lZUNYPYFiXPBLzbZlzGTfOvci4ZzU+dRRvaCx8n6Nrtr3quSoWT77TN60USkA
JAkRc/8tUeITerBxeQsxa/leHQiuP2vcFiXX9KXPPqwCRSfJOPweomFA80n+S0pEz2jA/u16sZmn
/SwpCVnirSS036zMLzUtkDIl694+mDr1RI9d3kEL6+PByNoU9IC0hlWbhqlZBu4YBQB8ub7JVQw+
IN8LbP1qgqF5GBG6+wIaLie4sqwFvsS50P9xM0LQKNO10vE8tJz+sJTuJzL4EVUet9bcW9D7fl1f
W8w21XaCwk0P7AJKn6+EttaJym04kau9thzj7hORozqf0aNY7pdFbGT81zX7Qr4mPefpubNOI+Oa
OMllh1azye41EOe89UYQ4a7Z5iBMyCva4ZL371G3yfoH0bQBBSMNROTM57eS4yu+DWOoR68jwsbi
Ykcn9adApzY/SeJUm5W0w8Q9dt1BIKBxOPFTP3YDzpeO1FUP4ZD75c6rR9YAzApK1GU+oguB2Vvs
PeBCVGzi/An7vCRZPNvN402V/xoy1lKfeZCl0PvOlYAKLuokGoSAP7WGzji7jcYTjyy0qa7fnWE9
MAplvJl9FehaUH/yf9XZdugfo2iWfk7ypTT2qkBvvM3YgO2mRenGQ82gf2+9nQ6UNgQG02v7pozP
xvBlFN+DOC8EdHQsOv2aMiRTaMH8J6275r0s43axGVA57wc6bcgeR/XkeX+6GVZVWBrPrOhFwRK1
KRxrTXS4F390+rkuftsOEO2j9JD+qmQsmIhqdmX0NSDKTX/wfeTm8/wU5dFaTRCLyquCVDEH7fwy
ym3mCp9vaaR3w0LiaVUky01/LsHJHfkPGrXPhrVK0NYZxs1ktaWcFLJTY3pc6wZX9ZoCvoIUjmUu
fTrezIKXhkJhC5XrMSJ//BUxljehLPiqxo3Zdyu7D0FO9Oo8p+Gi7Kycv8t+NXEDr9IMHq8/eAOp
JfEGDS87aQZBh+yj/GGFkmodaG2YKxtBgXHztjBB5gTm+ZlkMasCaAY1+3Qc6rLOstKDsfhMjYdw
+cmNQ009NXKV1T8iUTiwws794cfS0yeFKMR8Z1c7r/k0uvOgnkkos3L+U+Qd1FenPiVYynX7E5TG
7d9xYlToxBSA6lPLhQpngJ1PcBSUHaDAAeXBuLhI8o4I/wFmlOFil09cGPAxCHUpjvMb7xQxgP9C
YxwMKNehJKCDqg/VA3C+NwLilLnCJT202A8pR6b+CQ6BG2JxQmQky+OWrp8sLdCIB4bhti8KcLAR
7R9hn4r30tkfBrhBa+0nfAwDYpkbhky3RahD9TRbiTzqxXvM0Te7exfiWR4W9XOx7kt/IUmnA5TL
wr7Y5kgzcSOs+vyUe8+5gUiDaY7/DUaS6qcsBYhpAwdxI3qQIfQIq3G0TW6HlrmBjlXzo5btmXKc
6FggyKvSYwQy467IGRETOZB/NdxojQIeKapnf48u8nBW9OijmottG7d+n/v1Y0UkJ71/r+qPFDnd
QmnG+E+RJjKbY4aiyRo/Cm2N78XBPvc4akjknv+WeCPKUwlvbPykrClTvatUNyDZ2iBXNblHSb8C
/PT15kmdn8XMo51UPg5PMOpfXnuqV/L2x2QwF+19Qh3a5yNWgEMGvJx8JFC/wANd/tk4azjJ8rGs
rq2jWgLYvVYuqWomfiRwncyjaiNUyGjUUWY/3DFNvbUnHAahGYUIOrRy3aLmByxqk/d6vDiflTyl
/W2ILk5mr9r6kNhbtLcZl0fVPhNdQySGRTRzcULeVsn1QyjYbjQDNcy57k7YvYIs01lGwl7+DTw1
zWlk+cwwGbqds67n77kjSJDDtyDpso1n3xxCvWcyOXV4dvJ8LbpPM7cC4BcLS4k6c07xXnIlvHnp
Hq7FIk2eUJrY3lrmlV2Ypu9x2bpIRyTSNGtXWXwi2klo4QSQyibtWG9kvZVzHZIGGuRonGV/zeZ/
EbKiLqI5bBg2ZNNts2YKBC1JfGMIEKtr58qgKayn1pVvCwBZTRdN42K5RUc09gDXIxxoaWX8YQcx
s7F2I/Ni9yKh49oI3bzZO2m+ldOwjqc8MNpyP3tgYHhrvvHgHHKLUKqCwJbhgG1F1j8pXDLihT1e
V1QriInuGNvCDvTfhIqveOaMJsxtejg8h9TUpVh3xbARcXTvUE7pGrI9LnKt9OCe2rDADawSgtJ0
zKvQ5DV1xObU+uOgraDFX3XD+o0K0k7noyBODC2Nh7hrSLXnPBUEfcY23C1obiqDPud+HLAGeHsd
YL+2ACBie9NbJczIm+NGQcL5l3F6u3Z2chxJrA5GsFLbltlwm9OPSH1H8HVJQVoyFPgyrRlZurAU
6skGtNbynSElggSw9+qmRl2QuXBiES1K0meWRSf/TvpWvBDCxTmsT/AL59ieSUN113EHfWLj/PMX
45c1MOuKQ8L5WfCe21ZOhuinWvwsKtnegIszOtxJuctErpJhQey3HFrepoHYV3rltqqC0cVO/4ki
25r1IVa/F4ZH+ri4b9SgTqKrXSgrR7WQW9Jf1u6lxtGn0wPn/I5p/YI/bJNm1o7Bh5gZNTDkh95q
6wXYTJFIGOFBSSUbE3J4QJkWvQprE0mPCquUG8mzlcpvTKzhYjJaP2J56AQOFB11Xtz0L3Zrr9NH
vpTp3typfuvcbj9Z9OwN6qmLl2B0CFcpj7JDe2IaxwZhj4f3IZNbK45DLMqkpBf+1FibBkep2pTn
zsh+JziktGc4leq2YjdVtJtV55skOjbNU1LfCoK5tLmC2ikvQgxBhqhosb+EO5Ak9ml29jErpZ9h
OMBkvm3KGRPDsivYRryBbckb11H2GFrVkFxY3408QlTJbcqMQy5bFp8cK692zHSPi56QIBPbkGmt
q+ZhEAH405AKs/vjHNzC//nLEp2Nkc2Marx/SjIivy62/IFLZr12wgoH8rJEL9foMlCEihV+zFUt
7zxdTv2LyNAGoXZZaLQ2Q4alnr3h5urfFEagDmC19kS0mwUvEKlNEMQMeLGP6JusPyXZECu5gtDD
Nj8R7Tj4KtPz5GCbEJr+TyBabxocHK1D5QoMFzBlia0CTrv37iSDxc695HeOrn6LMfGQi/LJzjru
RZRPDXbQXAQT4xAxU8ecGm8XgsHxNrMb+0qELGSsj4qN5o6fL5ZI/owXsz3MxCVxwJVmE5YmPmIV
umIi4VaHccngPCTqrRiOCEdwl6qhqsKoAuDU7rvZRFdR5CF2euS6ALBavzEHWCB7PEcPaTwJGZ4H
64kra4zVV6uyfRcMKYu+lOZW5a/O0G5o+9inGslEHU963a51q1k3bGfCND7K0nnWPTguyakWO192
wm5dMdnHxICDdkuO4gwpvRiLtWzibUbCcK6Ik2lAjaQsy1kjXmvV3D/WUpuCJf1uEKmlcFWYOgRa
NL5a80ey9EECpmsCNI0JmvxjKdPdowQANSPYaNSHBqp7R9hkBSZybfOrS7M6GBla+0HbLvqLm/Dv
bMu6ZzXDPyiDjLId4SkhinGADaDrCp/D3BhXWRnvqgnwgBhnO/VjmAtOEowOChr3tvnUZ7GvOQQd
JgZgeybWOHQERUqldY/jKiBf7CTSZOMmXQCaX/uKDPFaMwF7p7yCpZCoipB6kJQx8+9meIxsZw/a
eua/VeQqCDhsnW2DO/S+Pc4bs+jBEsTHkjmo1pxnzXZCW+HMdogkIwiJhFVgvmnAiq75ZVU/SStC
maOgeeY7iMhsF+LDzNX3WEYvRMb4SZvsPC2+LiQC+Qvp87HZXTprOObQFS5kWNwUp7a2jxrHTUej
QmkhlOS3Oov4pKjpToIU2dFy0oz+WYAx4t4hui3hVRFbXWiXgYQ0OoF9s9N3aSz9ZhGHsYbpFMwQ
XfKRu7xSxXfUw1UJlx+2PSVle46c9qHgvasuL1Q6kNvHcDB8eBiUkACGlgbd58abGqpuKhxSIc2V
M1xTzJFVMZ/mtN3btnhJyuTY2phpO7kFR4OMytfuAD+p4GPJlmPBDVoMYdtzOSY3Y262UVvQfQLC
MG8XaN255f2SJFNi34rkvHVGEXCfXa2SQrC+P1q42abyI14EIH3BIFPsVB21hSeCERqEphOsOuSe
l9GxN7O75urnwXBWlWdx+qsbTUzrbsE1S2S5V8d7pzy3A7GDdrQpa21PGBPbo/mIKJRwCX2S7szM
+afE/UkiUoei6u+mNmyXRrmZDfiJtLp33VJqfy5LkEAz0bZ6zj+BeyFKqBPcj/P4XffNGChmzYRs
lH9DNmabhSoweHV0D65bo+FB3uyUZvJrVGO9BzzU9hR9KM9qNmtPnfO42CxAf7SNJ8cAJKtQnurO
yVCUZa2MsJtKMn+VBroZFvXa+O7UhydVtV7zLL8kaotk2IuZUBWIRTmw9FV4K3OlIW2xNIi6H9oP
covOw+yNwIAMGV797VUzWtfRQ860qH9OpKg+3hbsaDOEljKBCigic/Y9JFFejaZfjmCy9oIQRlcY
xPt0dGGzon/W1Hx3rh0aqXLNmZhaMezn1rNXcee+UcV1BsLzRY/92Ek+4lzbCojxzlbubgS6Gznk
i/Yyvc11B+2DZdLp8qM0tk702vf1Oip/DLIZjS5QMc7T1ByMShsoBJ673I0TEgGrYZyY05N0FpwJ
4vPx+M4TpvTKfrgTgkZSiJMiqSm9dZH+jpNOtnwbevNdr5urlg1PXfMlnHumTWwXaB4wLzp28rzw
92tCBiN3bzX7OQVysf80PVRRw3oiNK3PQiGVsxruOnJezbp32swwSyz8X0I6ZIpzt6+3ejryrk6i
8YeOeXBZCI1hJr1mSRvWNX1SY1Uz781/qN2BYL6kmzwX2sk094WKppPJrUK0uRj9YRkhiPN0rXk2
8SPPnoclOFnH+FZm18GB9za0aJLbl4rk0nE9N++KMDF4INrOD7neYwypVjW5rvM+Q48QcRZt7B4k
yzFQCv54xVee3FVehizeKemDS2xuNDxeoIpO+hQdjb57m6ZDziJq9fnW1MpNws+vWJco4Xjkx7LM
d+E066lrt44K+F7Ku8kgMCQebAP3LXiGUJMTximsrE/1lH7pHB85vp4pg+lnFMN+/zR5jzxGRLSN
tZoxiS3Ts81MhbQZZx7sJATetrPfEaMG08iTPn868WbWX2L7y20Olp5SeaSsVNChKH9dygWOY6ct
TFpsv1FUBaJ3XpWc1iwbjzMo5uCAeJANKHqOttHGe9oaCBafY7nQaKCHUwm9EkX3AY+/w3ld5MrB
8kCiMbvUcbxRZXlcEnufYIZpKSR9+HHnRbkULAwaPu3xoDAdC/05V94j8218OIGekkUH/QX5SPy8
wCTt8H1g3X8c2BoVBQYoYN98zbJ8bxFCUJwOMfyRVeID8PoQE+gqarXcuko28xrYz5Ml1z1GKmKI
vvps+pu8HkeYsWNpWvNFrhEq600xU6we19HbPNr/Mu761WD0f5JtzclppiXCkaDfBxlu0fMidH6t
537QSfeYW/+hm9A69TSSuSXT7jKjm2hbZe8tUHYK7tiR6c9VUd5jtXsUCz3EpWVxXLLi1FfmswII
MZGHLICK5diciFM9F2N3TKPRHxjlZ+VD8dALZ1B3V6n+5pzO4/ib4VgvllcTVH9wTlZmPfVWHHS6
wscP8LkSZsIKlZ06KyEPWIAhfeuoiaRkorNFDtfcFncDrLF08Y+P007FJMTbFzBmbRyGl5FBfwDX
SYEvydndO6wkXqxzwSIFqvB88nWSq2NNFxqBnkvDgK8Ey3XtcmUTsTD0adBo1rGtgM0ZkmbgBR5b
sx32iJH28eihpio3TY8sgXc0kenBMNV30pPeY/jrEaeFTvE4fXAHIj62EhuAI4h4SeNtxDDbVLzp
yLmqVPDWhJKVpirUbVyoOxVAodIB/OpMEpEUg+Mqd3zM75MNiKkv8FxIZ0dyLJb3yknf6MUgz5gf
qbGH18bhFoFVELBv7h0N7ZkIRlYSY4homWjSLTmeUNlCPVu6hyXdy76npXgfIp3hbLlPXuZ3iy0D
6toqf84G46SZOJtk0d7s3n1dFOMsHZJqB7KI1l0mP7AzPBQ4G7csf+OyA25ewBgVxtycLhFVSNgF
wokuGvFdW60BTTKm+l82eP1qbFnatSW7qd70VkjzNtmPsILW2Cptux2KbG0o+nSup+Ia9RhfheG9
DprqXZ3SfjGz4jtLgUGKTHawyFD7BkF8viZfKpBuTjhtwgAD3j78S7Pp3HeYxfrcCdFK4jAW+8jE
o4ceP3VUiH7auZYXNK1HDRaqVx+NZzzx86Hih0HGXbTjzVQmP4Y0A2FVLWJN4DO6PsT+TcrKwuGm
5KALle8N1UfXl+c4/5IAqv2c7idPIcH5iRaDGbw+2iYuDlhYkkax2xWTfJhMBSIna9uagIRuVmCA
IMZD6/z5UbyBNtqDjPP0eFfX2brRk61WUyHWqrcSbKwW8j2ijKHzvrKRQLKox+5KD0EJxQ4WZegT
X4KxhX9uJwKoZPS3tPN3om7npTiVeEtGtjKj+auny8xzh9Ww1LGDTQR8k2aBQRSRertqhyQcux8E
yk3OkUw9g3TaTVKacCaoexV50Qoc/yJSjq7pHZfunhOY0aAMbmkyGdPoNeuSMBEUreCjcHhK+vIR
kuGyz6gHgb+3RGRAEg1WK+HnxBAkSQUwEB9G9aLBossamH3wO34dj8AwG9YI/WE2zWzanN8j9K5J
3r/+koL9FCTZWkgBSjXjwYalJ5qqM+5FBWSp/VZqHsCib83iu7GGbRX1n633TrzCZuhPOTTQ9OBl
yMW2iVIAwKSgBg0tGb5AoJbxVKfxvkA1mLQTBmpxyZxhMwJ1ezHarBLln6XuOrpChoSRQ/TMWd8F
Ug6k8kEvWiQv/LZr9QSu34xROGIFqnCK6gap0in2do+bgzBtxdgkCH/I+Cal3LpK+CdNQf/NJ19P
0a4s1D14wY2swUtLVJCFYyurZyR/1o57Pqvt+GGEhUdFyBLDThXyAtOJWpLvTPQXSz3pEDhL5P16
wKWlwZvJy5oSudP36TXFypxV75KLd9IP5lBcYhWq29APczLhxdWhv0GGiQWfi3tc35SOrJGpXzUD
nC06JXdw9kJ3A3eOQguMD4ogj+fDBFCUgg5Ms+PPrsl8A96WE5oHUOEx4TMQH4moPTj9nzb9CtaX
SnKXlpsFjX1REXMgYu5sKIly9HslPapUc+hFB3Su7fEHvem0B65MB4cxK0metewXtzaBCIkdvMkN
LI67TCp+Q2U3tc1OTj+doKdAwYk50vvFadV3z7GhbRr+vK2fK2K2IzLy2258E48vh60vxVfiFFaQ
LqwcBK5PnnqJSwSgQ+1nEUlj5PPT3H1qLQrLIi3USBpzkZDEZURgck5Wn014EqCjkoURBgUbjN7T
5HocACkhPhVd28yIH8xIPreuR4ADZT/NmxN/CZSSyvCaYWvvVX/JYKJRVLV8mPpj+8KfluUEM/Go
usTxdWRL66RhWK6+doDIWz6WnElfMRacCNEGKpiPl9Fc3DqK5Y0O8EHMfk/+Q9dsIiKpdPV3Qpmg
Kdpac+pVhAg5B5LQ0WEsUucEgHqEBFmSmwPL0bRnT4n5Vudtvsi9xJljw7+UdgtjccTj+C9uu2Nc
0aRuGuvEyneNK96x7cW+jjx4cYmy1xO4PQlWb7FDrI3oNWeitVS6acjNihcEb53mG8h3BODGRGDD
kingYjh5YvdPMdXfXinOtqXfyXc9qzK55W70ouBONMCpaOT1NVN7UZLyI9eGoG8jf57Nnap811hr
Me+wfkA8tuZ0tNCKEFVFzFQSyHpAMp7Om0YARMQgwWlqPS1EsGBtJ0KmY2DBpUDMTyfXsTndbJB7
ARtfjNlOqg/5uX3K50dUmtfcE4PPxsLgCyEZZaCWSb/PZvVkPeywLw/9pIGA0H0rhgk34mdPiHak
OGsxhhGmb1n/De5zK++QukjmOgxD6JfJz0m0I1Bh/JBDAK/SDxVVodSvD2Fth5QxHTAIf3hV5U8F
Az3O5OSieh44vQCK0xiquIzZJXIy4Jvklb/Vj/9Mey1cuviA8UbtQ3MVBEGsmGjjxEAJAALM4qh4
hNbT1jAmQaMjN66yTVokJ0l0wJS+VmODJoFZ2nVJ2wMJQohs8oh6fpy/CPfJGTgM0RmismkQVHkA
wNMEwYY6xy5liGq4BvRMXG6Qg0pKAscLg4TaWGubdgvbfsvzr84+m/wGkUvF/S3iJWyIzmAsmb+F
3MwDis1YfcFJe1ua7xJ5utXkvq3gzs2280zKOurlkaIAhbfEJRj1lri8m7W9Ul2xrtvkqhdfYClG
vlNjJuoqPyhsZ7NtoBmdkeLtdQys6m9S/EV8OMYjCCLj+QRhWijEw2Z2kFLx2UHXpna3omg1iltv
hyL6LccPbC0LW71mnjloyuU1hSHqNmPxoTkAF8Wq7+92+9qQsp/cLHnDkzF2t3RZ9QqW3vYF85VH
+UKKIIKbbmQhLf6aagu9nbghXZfcZNA93LP1vRCv6YjAFcQGqYdJj2jHCRAOzhGIqSZOmDysR06S
tpxU3dxM7QvJefFqzBFjjxGbBOg3h47KTYZ9oEan13YXfJu+SieHaWHHj+92/qzENz06JySsdP8s
3PHFC/Ujq9GOA2d4MZzA4PczAxHhofYL9obM3GpwbDFziKGuG9Sjnn0vsI6aKFshn4JJuWKGCTPG
Im1Oty1fbe4RWXxwXIZF9h63UIekI9TjG+OcneJeYIwfznbtGzAk3XDLpk9z/o7m3Wig7Q7n5MUT
SI77TYHquJhvDxuWUHZpdMpx+MtTxhk4hcWCj30VxTsipxaPffeWJQdDfpGcYcw3w3ureCHro8vh
Wyi3nKhN9eICv3nEFic7Fb1GDNtJ6FUeyAU0YWK9qT+TwTva6ABThHAGCIerbFUE2xj+YY1IvMOx
Txe0/dRUSFa5yhYY+e6hvFJWJfJKi4ineUcpxETYTA6pPjP8Vmd1Jg2JfBsbmeBr72moFPHZLR1A
1s2Jf/E/tSifM95wtGocWypbMy5XnqK98jjCkUn2z9p4izC8YjYiVU0Oa1J9dpA5JOfIQGRv0bBG
TOMs36Y8NeZhQfWl1wAuhl9SDZCqG3UA8wHW6dGgIZon62lGzeoQcauGA+u1K83dPIeW/mppx7l+
zvOziUkwLVgHNnPxixLfS14Lea3pZnBdEkT2xsyoy4hPQONyG9zPydguDkOKviuafWlUG2XaVyjh
vHeH/pjWJUBtvBlAJMPPMP4hBdsYoMQuUrsCGym/KoSTDxUEzQd6+mx0VmA03cvYmmtbOMcJpMWQ
xv6hJeF5qKisa23rUpJ/ASX91hqWT7zDJ6GuOB2yw+w+Il3665SQZBTx+tyICESDGug6RneSzFD5
wwTjB/MVhW5EcWxosJ8TjvH3WWCJoZpleVpAB2NUc23/lAPALcywBa9dlR2W8jGnPBmexFd6nbK7
wuBMTddKY8EXRcorujKWFxPQbxSkwWrrWEqiy44KdFG5vPf1v1HDYZQ+V5gbs/ZDjF+dsksGZ201
sILWI4Pmsozvios3QiNroj7pzGLErCJ2ntaq0wVddRyrnxLlj7fYQSvevLxhtX8b6abR63NV8jxa
GLLdK44gB4pazQh5OJZczmIJp1z6Ob+v2X4tyt0kcEYXu3S698a7PShPaY71B9nDYH6WC7c7r1um
x5uEsVTJCJXaG4hPzV9bfhiRGQCQEWiVodk+lv1XHPPhYuRKxo76EnLRlNMwQf6ERmtDRZIne01i
DVkXgLB7EShbM4+i1uo91rlOEp01gPVKwYimgkBY/XNj1msT9ld3L1X/6FqcD8YDVs650L/HfvFL
0AFRb61k8rvow3U/23SbZM8Gwc8VsLNq3RokwCW/CRCzIM6QuYB0KAec2iya7GdImRzvxZgzvzL2
A8Rj8djAGWvMqF+ZTYHxYniHtgy6GJcGn2VVef5sPhmoYAo8RXo17/UM3SJuBSf/bYt6J5romE/d
PtPPivKnGmdq81Y224lWbUA2nCjm//EwMO1LJKnyEc4Mpa/OI2JDTvsZ//5b420ezU2tc52oUBX9
xp12uYHMKd3AAyLtf4m9d9mRv1lzhvOTerpKW8wIzEY/9yMbj+JpofcfqeH4WsJpKCWFvBMQKUML
wQsdJ2mLQjq3i8BOLrU7HEamd5Krtst/zs5rN3Il27ZfRIDBoH1N75SSUr5eiJIpeu/59Xew+uDc
UkpXib7o3Q57oyLpwqw155ghexeyUgioppkGpoM9Vp8RU5Tfwbnae/Va2jz1Ek05sVQK1iwMeg5B
J6Yvt3Ch9j00P8Wvl7RXmGsnfTcyCgyky7qObkYUtEPwWwgIFw4FIHvu43lylFsP36WhFVc99aO8
uc1h9VFclIpBUKe5BJaZRvwpCNvywFlGWLsUWrwFkuRu3NMoWDQ2cVtsexKKmyNTto4lQNAnMSdP
jbMyjD9s+sBIFZg34zvXh2MPNicMd0PBHK75B7+JV1IoO1uaS90m+mOiThWCZJ1mgwuWlt4IrBup
WIR0vtFWValcwYlaFugN/MZduCTClAg4df9aiABxLwqnRj2o9XNKpUANHwKxVWI6tTHTDMWUynjt
8OTpVbFUoqvM4oZJDNKgrWiDi5EoAfycHX9SZ4XrrMj2TcF6PmjvRdFdw+BGYMhWOehvk8EGH4NX
zS14PLGytGQ+rwAdet11zKule8qWndEuAGzCdLVxhb3T3QMI3s3gbXHZ0hQQYB1r0jOHWw2mbU2u
UMmDKxJOaaoXZUvXJA/eZT/nvGpR/zGG1LGQ6sQZDb5AWvCdRoRDQeoqJxH19FSkqaH5dV22cl4e
bLuUvoMnHWWvNAEu9nygmhl55UvMyW9fZrZ7bC2ZnqDEhlusEu4jELj2Vc0KC1Sqavn0APiKczUU
cx0G4nUyBjE7Lp0Hk4xln6J6ZOMgIrHK9eypFAXbYWAuN+iR2GB57UjJNnwgd2CEIVrT6g/Ao1qT
WR+b6xH00bttjeBbbX3bRnwBSlsBQvKnBn8YErkpFCWJ5oHimEd8ZgjpjECnF6xg+GLDzWYjKQcD
bS7ynnpEoh4GZYeauXXv7VQlmrSZOFxpGDJ7dGV2ZQlJ/lvtu/NG9jHKfzfYDXVBcogO68dUWV0d
LA8rmQThtSc09GyNYoOTy8Lwhto1bfmgUNzJsu4sfMvT1zqmxRel0VMUK71BaaYPi1Og2KusiI+5
KACLAybB01rkN6DP90L1N46P+MgzcXBEf6yQ6W5V2bVJrJLWvtpJDQVWkd5wtPO8pTuQxtVGBrS8
0GNjyc69wYOUw0ECuugIK9iQroGyX3obGgwJ/Km6Gk69M8U38f9PRdU0+wyf7bVCmiXtt5ytQFgV
6pE9FU4LC/2fUqcj+pnM35VFHFwJc4DagNE4BbPMvUpD21sASMrvilTyjIwSUXHqGrdcMfC/CMAU
PjJn6r22enfj9v20SGbILrF9GPFsaDM6mmEzmm9UWq12Ztk6teUWJLVO9SBqaG21NAlZ+EkBDRUV
zGzmZd59aFCU5bWgAfkfelouOYUWdv6EzcVf5J7ZbDJObusycNSjp1uoRAc9OflKbdPiqHKHJaE1
rqSvKOAjW8qw8RCyRDZuDZ21dqoa3o3t+S3KWt966qMMG0uVy2Qljcq9U3xVXxbwqtCaZA7AP0et
rHo1qI7SLj0noVaaWTrJbr6G2alNo3UpdecmohK8+zna4SzwxDFMU9q2qamaSreX//ycztH2Y54N
RagtIxMPePpYZePi5xE+BzwR2nM2wvQL/onYzbyuwHKVElpRC0qkWQJrsZTaMsvg8P63Q1m6tE1D
2tS7df76PJRqjAlAlgl54rxOAmeD9QOz34Wwj6+3jI4CkbkalTjdFlL7PArM2srJR5hofVQeaq84
pEp24amI6c/4J+mDm8YYpjoFYfLKstp/HsMi6c5ukGRg9Uy7ld5W1bIxhb33KSJtmsGo1qHR/mlD
VWyT3EAsjEaL2SrqKSdVpMP9fF+/uWJLMzXCRwQ6Nv76/GugRaglSSvWopCscIrW5Zj2subC0zuL
bJmu2TKFY005PpKckbNrlrVdaSPmWDTOIRrj4NhOPpwcSdHY2PGFS9LOslT+jmapmmZoNvlBbEw+
X5M+wiHw9VigxS7YHLW1sdOmWmYSUgHNh+IAT5y3p/NPvaD22ZgWxXv7BdNkNgvN7t6J4z1tUgTy
bmeysqDEVRyaD46sfgVB9EZ0JSivhJ0sVlL31rfpwfsO3IuZqiHbUhL1IxRxc/r5SQn12+vSuCDV
VE3TdM7uou6nWRcowoKlmgGLc2hEJe9Dpe1HSDMLsFRUapR38t32VmrMhINtio0/PYOZO4Bs1H55
MK4C+iEWzEwDu4Peo49qTwoeMDfzV0F7XzdPmXRXHVjuoMWRDL/ErN9CZ286SIdgRkzhRv7B7Q8R
5bmCVc6ylmWxt/UrUI7ogn6VAxOhWuyVkhYeQcsSsZ6JdiJ/dPtNplHfzKttyxnRoKvSNg5tYlAx
/Y7O3INHfzQNbH0fuEa2toYoX6p28jF04i2aehi93dy3hv/mZcWk2Fhk2Ytfehi1WAZMag8pG39s
MaHdXEeU9wRmpLKL2QLCU7DoosaivJI5rh6YzYeRoAHLb9YhluCYxIY4mhAS/cKuusMU50xVznwn
7YqqGkXKvntqcKZ2YY+L3U83qZddmT1rvW8jpkO7GdTabaHGH2xsN32oXEh7+m7WsAVzkmXxRjuq
OHv2Q1yofl+SUoKCrFy1gdawFR3GDbVT8zBAAF94Vq8DfKmapyAe4hXLVL7rMsf/rYWBlVz6xr6Z
N2x+jsHkYZiqZp4lxqVeopGp1lqLEIc5VreenimBReVh6NzuXpD7vsli07mKUiu8arTplBhB5mWm
UxaprXVzPbFQOgIEWFWRwLE8mCTqDAiv68ENr/VBxSqi1dHAQXgwkKQNOYpoo8VInrM8X5ifvr29
/16O9nnKkJkWlxHZqAvCK2wAc2kHepI9E57OZWAXt2yj4El0pwiAi5Q2FCJdx3iR0u688JVfurHT
3/9nTR30YBg6EwgZVRN/rs3ph80n1juitRVFBZw7K/cUXojjY1/AH3u2Ktk8SouMK/7F/ufzsLRx
7caGsMvnSWU2AcEFGZa4DsBdTJfpVU1JIUB0bAcKxNv8Oauqt8617lwZPpRRqix9xb3OOAPOMoP6
dEedKM/dWyh7kwRTpTAgEcAr5lqk+r1P8kKs2vGyqRIqONl6jBGuypbGQKydtI7WsDpCPVdPDp4y
vs+huGfjhjh24odcCRrfRbkYMezDUODTF1AA6jmo7Vli73NgqcBt55ZegCHa+VKuXYOONH6aXNSn
sPiQ1nVMDSgMN3mNGMehDh/flNYKm0lI2c2ob0fzifwQylU0TQfzOaM2bXlbCDgH1y6ZJIPNYKDf
EMoVnmb4lNCgOfKmCdKO1p87iC4cmjFpCMFpknSb4AKGZsHNvzFTinqjh7OUjX9rmLuoISS1d0lE
AsIv62PgVMxvHSH19VqlaBiPwZPiDc9a6m3cqFtlFd28xN+QN38K2nI7eFM7wXXf+IP47QIPZhOf
dKyBK4486qxzxGtXk/Ed+4emje6cGt+Equsn5DHLsQcjDVGP8ozRgaDXvTtliB7Nca+Em9qJlLmb
jmSRKr8i4110Wz95cqjJVslwmIhOY32omwEVDtcDpFlysC2RBAZauTHV8MaIil+OpELvuFgaqb64
1aF0t1n/yMHb4F7KB7yWxzSMON4HmM0H5VFzl6HyGCbGsdMsGljmU+4C/cJ0QNRbXz+PWJGmVpEB
g7HN0TQXo3EyKHmFsbEpw3bd6+FGsKxUbrUJyB3O+kViEvygrDy9eSwhpiBfH7wemk18H+AdrbC1
AqV2lONAtdYHXlWhKnJzk/obrQTcdm78O0ptEtsxMrk7pbn1y6vR+qPF967w1zqFGLNLWH/NjYlN
3aMD5lEkRpm21QP9SGrycyqbecH+yjSPlkM3eSTNZjZ6fwxa77XKj1YejKZflLA5ALxOPlD0SBLG
BAjbkdmVboVFZyomCLykpJ6VIAMqBWPjk1D1tVu9h8kz9wyWSbcS4leKDF+jRkmB+UQa920ziKuY
VAR/qq4gdPcAFDTmvYH+nbgS+qWzjH51o2trzzkl+JLAAtJgUvehMJb95FYBeOEI90C89EzncN2T
s+v5KAcN86aaivTKVUsturFeFPM9aIIVuJtlZy6rzplBklmIRl34mpyPDSAqjwNgHFcf2fiS0Mtu
vPtyuKqYa9DUzEoOi1O5sDOMF1YIStpHw6BFmbJzo9Xm6hTiEfDapnc3mbE7YHmxMx7NyJ5LGn6d
9TvhrObH5lyPaYtAIeyJBBfRk8chOvAMJg9gx0l0lODubb9bugMvUi+XJBxtcJufXJXTJ+qs5YAo
BluasS4Q+Jtu8qwYw9Gl+RcSiNA2FOSHYNEPeCQK6qDsN7HEESehaPmHHlYbPQTrHrRwDgeyFmIH
TRQxo5reHEPf/EjH9jAdhMPhymirjVH7OFTyh1BgBEnoJ3Uow3u6hxUGuCH6AGaOvdxDoQ9OuOs8
3trc+NXlIZ5Nk7Abnm0ooP80dKys5s7FUYB8ur8fAvhpFLAM3XpsYXoJNiz2mOyhGfuLtMP8F5kI
HOLCubCgfruK/e9yItSz7QrRFmXWWCRDaipSdDobQ33pRPjNEERyaAI5jLRsDrifV6xRyUZE8SQm
lni0l9mIybXxmuTu5/X4m5OLo7Hn0mxbSg3I3udRktQdraxl3+XWdNHdzoGYQnWNPT67f6Csm/9+
OJutPfmhUgr835+Ho7hkS99mHwJiZj2oYm06XkbjXlurGuXYnwcz+MPO1nxiVzVqchYLPzXgz4NB
MezVQnIqA7aMiJaiNZZIRMX9/c/jfHcP/xnn/NwS1m3VGBVlAkUJk9uuiBtMVJC+SiIS51mTNRf2
UETG/nRdztneNNO6sUyLCYKAQgVxlk9qjGs9OBML98LrceEWOvLzLYysxExDhUuLJJJf9lAg6nxN
4xyfX9qjXhrqbGPYdyicYMWZiHt9BLs5n3wNqCYXxJf9/LwujXT2EmIDgvdZcf8S7zaEL98/EPLz
8xCXXomzVy+LuwYTIIdJjtHyKhzqmuwZMmZaO0uuREib+efx/p6P/t/vOrizzw/KVOhMtsKyFrle
lTdhmiIwlrpRw9JrNTAFHUR82P/yT6SoVb+zYw/8jmPG5Fz+/Es09evEZavkmjoa04mmc57//FNo
0IQ6mGELog82LnMEXRptVd+4My17LwYLuKOxIUXxrY59UCDDo+ndOjG8VBiwM0MRR47XC92bCFXt
Jre9d6kZdDyRH6WZddM1NQxH+5QHLEYDsi9dHza2Q29blhZN7OK1gvIaVdlVD3HDa2Bc6hYcRn1Z
5cHB8fJlqkwSloQtYf0W+IByPMLpMasA95wr6XgdAAxskTRKBZWhQMHAHvfeB21Qdvx32dFSwvzs
sc0pq1OdDQ9d+1w3dJ8S13xNCR7pymI7msEGVRtvs4YVf+yDNx8PPncCjplPLSzegGp8lEFIAQLz
c3yDIGStjZPMybpJ8/o6qY+9+ABlvYvscEtIHUfhbttUAikaZQcxRCvLBDwTxiZtUR2I1bHV+jvE
Mk9VRetxdNbhMKAqhklZQ9O0zHCpVtE7SZX+vG35kNlXrDnRH5PA2pBWsIDuDnmMvQsecJe2S1V+
uLCDYwrkGrXqFvswcO8Q4YqGC8lSKadV+MgQlxGtWqerqHj0C+vVhbcuyUw0/Yn9hILC3eRC+aWL
cIO/7t4vRkyNwEVQsAErPpRTVOirpXsv0+5W9a4y5SomQcOtydCKTHDA8dLEZo8Na2VG0R3kIDtc
NYSIJSYEW+4EuKLOf1PtNbF/G6xzB/JUZ+RDz5XsaQyjN/a1W1r7mVLsKbS4aDDcSt1oaXCr0AjJ
rXYJ9KHmWTfVxwAnpNNpItL6K60HIfrNSH5qxdqhsSdsvecErZdMqRTlD15NjiWWk4hUUpOeGpsS
hy1iYw3bnkMLuny0U1r+TJjUHujn2qmJj05ojinPP39zvHRfloTP39zZfEN9J4tGMYXNdTAORXrI
srCiZdmtu5ZzaYavuaxoI0ntLki1HbYgFJ8D8YDXdMTS4RHynYie81w9JsjWzZSe5ACe3lH85xoT
A1LWZVp1kPMKSMPq0qrGPzplkSD/3cd3DadMH6poLH6TEIOkkYwfcthEiAwneTNB8Ba49zLHWwfy
PlWJWkGmBb8+m6N+2ih+u/CwpOigT3CU7YIy3nImnitjdTIzc1nw20gK3asCA4SevfnqFHDrD49R
7v6W4Db9NG4RYmmwIUr/WmbjOxIxuvAqcrVQrw3uCSiLbLSJ2VAH5CgDhyl7jycuAhXzJ8FFNowh
X0uwrnWs+5a1BmW/E0m2VRGrdIVY6/FtCC0eMPKSAtlypAfctwlSBPCXDkcc/6kBTGoIUicIuKPI
lraY31r0OWm7MmixVDBt3SK7pvQ1T7LoUMbJIsiVZZ5pJ9dDUxDGh5bdAvQikBoEEWYwNTVgLloZ
+eRbcPjOqrnCLEWA6KaMLD7wZkldG/UEFAeIC4+dFDem6/7yyre0f5DexxTxWA7ebRPJa6MG28Y/
wIW9UAYBGRUnpDA0Lw1a1rgBN2p62A4M5UJR95u1QEPtq6skmausBWd1J62t25ZiHqej/AX7xQSi
v7DeTG/254XP1qQq6X9ZNgva39Xon3qSX9geolYbbnHY5Nfw+bHIGJNh1NNVcoq1+FYUkgSesK8Q
Qeb5f9/usNk70yS1pDRwN51txgIcg16YN7j1Nvk22hdz5Plbc+bOAPOuLtWxxDffueaoqCEBiwoY
yWf3U5KeDldNaEvWp2aJF+F63ITjwpljFOQgP2OLu0LyfGncrztO+9OwZ3szVUwpAgmR9ESPj+jJ
KRQlqAxJr5l8+MkrDz66sMkVXyt2NKksPG3w5wyd+KbP2whTy4eA6GCxJFNsSWoOdJtZtBwXOtFj
M2+nL9LHbpG9179yIgovlKO/eW3BDDvcX67bdMzpMfzzUg12JMHxxyMWk/sBuBVf0M8z9jfP8d8B
rLPnaLZVFwwG58cgfgqQonhXbvDy8xB/D4j/98ughSgg/qtTSd3SpSSI5/NF6ILKdTSyd9d79zm1
AE5VYfU+NM3Wc/qlE5crS/IOgait6mSVVD4ZKKAk8d2TDHrFJg2qNPJDivB1n9+RRfjYgw/5+Uee
7Vv//kjdpvEpLJ2GIT20zz9SNswOg8cZDcVIxRZKlz05z4O2Uy21eDel56yNHm+oUdoG0BZOwlWc
Rw8//4rPr/eXH3F+1B58yvlCsimhmpetGWDykdjvUNU78HYuDmtt8fOIn1+w/4zoqEwZJphL/j29
/P+8YP2gaULLcDukKok5bIVqceFE8Pnz+Z8RhGXS+eRsqtpnJ7dEcangZwSfxwHQwcI22l+05alh
ke4+GxGX7PKRbKd2NLrnn6/t22fq/DP02WzRI42SihiROjTAJ90Er7zU2o3SUUr21CXijAWhtAXU
f+m/Xxh7+nDOXnrO+4bJhp/7+7WPFAUZrXQepaKK4EM3BrFLjDSkqqm3b/DjbNSgSbFvOkrLZafF
e0ujQV3go78fpWde/fxz/k5S5z9HQ7rB49QJetfOJpLEU5TOtCNSM0eU22awVHKMT+ARPawSlrkz
NHdDGMoW8d51XAIOpZuIJO9mqF4Dv0CKV1/3RbVqaByKHDQiZwVpuYsSIkvtijUB9fjsj2CoVlG6
c313ZSYARoJ5X3ngwJHDuubBznv8vuFi9MenqtVXToCy21D2jlItFTEA2XkPg9tMoacWaJwRh61D
wqEqneMAWy+hMjyCBMP4vwwkALpWmYVpufLlH6Jw527t7GsC0zjvzn1DrOgphhlIlwKQlowCSvw1
QvlVGcBvDwlKLw5miTQ5SHZR2RwseLtmr8NTEU+BBtzRgKxIRa1urP+qkPH3c4A58r8P4nzhtL2s
Me2KCFoYXTS36/xg1aQyRCplgJ+f+eep/e9IlkrlbipxsWj+7d7/82nHFioqWYf4GZoEd29OeXXL
1gW7SpnavX9hIvlcaPjPaAR4MJmrcGms84lkSMzQdqPCWjSeEWO5xILH5A7ekOg3t6gvTCpfr00a
tmEi69ANxDHW2evcZqWL4qZitu6j9iAh5q5ylWyBjhD6C/u6r8sXl2VwZDGkLk3iEM/G0moLPnlY
qEu8P4RD9W/iWaxQYq8hlswJgNngSyXUKFmTL6jsNPjpM/X086M8a5tyd3VVaAZKBRYo5pLzqope
ug0UB2dcYs2BEUancqFuiSKe2/thk124ud+MxlPkrVFtAzafqZ3VpbTIBA+fs1kmJ2anPVr7ek+M
zj2EtGV8lTxduLYvz5JVwdDQGlGFVS2hToviP+9pUxd9F8U8S3gO7TVp2Rrs3d6/LiQRzGoxFus2
pDvcCYG4MWP1ZVYnJdKoe+pmjkDOWgfmdTTJ3YFiXKrR/V34P82cZz9vWt/++XlD541FItmCIfuc
Ryd9F+xLZ/0qD+NGe+mHOQWcbgH7Y4cpLwIacGEH+OW70qm8O6rDmUKfysdnmycrhY9ke9PbR86Q
moPiBEbyl+ZKosqFJzFdytmlMpjJOEiILP7n50uNSfADE25odJQ6jehR1KPcnGjV5YVLtnCJhM/F
qQr/JtTWrteEIFoVZIVLo0qyZxWlpndVWtjPm2Q88TrTEyoRZhOz8PMP/fo7OWhZfBOabajoqc6O
OnYQQHZrWFvHwQZyqUG6FbBwd63iFGuzdnTMmjmlGAnN5NLb+mXDpDM2px58+Mx2WP0+36M+tu22
jTiB5HbMVsIKXh2iSOYyIYWzy1zg2zmISQgDx0TvaLUZNKUKTwFGiF8A9C0wtzgmavznO/J1kpp+
lkMjQ7M0pgf17Jb0hjQCqw3ZOXoUeZqq0lf0KUfy0EsJaBeALijyfi6zWp4aTZPUPmWworb14fsq
ud5jbK4sQ8GAF0QJrVRP242j1qyjLiYYjFpVd1cl9XhhW/L105cOUjjVMTXJfHNe1XfHxBtt9Ms0
uG3/NkbFvU3ViX4DGerSMW7aZ35+uSXbWx6YYEFk0LM7VI56jKwRAvf0HQtyOtWF2DtLerBLkqRB
nwQr68Ka+PVd0Vm2p5WD1Qoq59nW1yzLNvEbhPhjTT1JkVYMG7YPlz8/+2+ma4bRJ6EaAlSdD+Lz
K2kaRe2FAUqWagkSex7ftZtxjQtujdz9Ttz8PNp31wRVcJokUDNK7Wyw3C/7Bk07rDAlsU7EfZi7
Orl4ZvxcTGG9M5DeCV4IlUODkOJsBaoVve1shxcjaobuhla+xH6IddtznK3elsprlBbta1MhKanL
UX38+Rq/zC/T6FII1iLeSmGcrfhJ244Fpz5rkZmRsuFn2DeVF1c7NUvDQ1COUEU9kW2yXJEXqjjT
7PHpJT0b+ey6h24KqvR7WhZmZ36MpagPmZ4V1LAHJNhEhYLTim3/wuFX/35YJjTqHCw15w1KOdp2
Z8UOvsYSlyk+qLrCNUJBy8T41JTpNohb++DlNlyzEfjeiOjjkOuxfYMgtV7gLjN+ZYqRPLUI0vZm
EYjfudW3WPLCclFKcMeqXSXLMB+Tl0xU7KJAfuAAp3OttTAstI5amTpFgnJCkQWpWcQ89mKyu/qb
dCirXT3QBzYayJGYvLX7WAUh0HC+SPSIBBkTtqdtIr7rgAPdqJpDAKhiuOGGPHZsMHHQbyzM1atJ
ffaBCgduE+AM+GM/vzfT0zl7ehTeqHMg8EUHft4PVcgO8+ySQodnYLFSSDJOBhIeopKyr6pQNvp5
uG+e2qfhtM/ffadFQdNDwuIOW2KrdVW7UA1CKYqgzHaNoOOE+/JSOezrNRo6gmo2wo7OLCrP3lCy
LCsaDKx/bMVOmp2f9CCDK2ljFCyM3rhwiV/nAUOfJM3oxNn+yC870dEh2rHFcIv6f2cQQikcPMEh
8cHOBrTmIgCxoA3DhVHPrpFAT0rEbDBYRx0k5OcTahMhZdabHCqEamDyDuiUzeoqBgulSCRceSvD
1c+PUpytTl+GPHuWaDjIrutCZyF8d3xNpi6f71uvRKJUd6Ee2TOSCtO5VtX6OuzBfkcCJapMC5K8
K9J5Ab4Vjz//pLNJ8D+/iGdtUcHAgXA+0QtgAoSLkdyiKBMTwtEeos6+5gD55gnvre/M4yTR/XnM
s/3A/4xJB4lzx9/F+vMb7ca5ZZbB4C466MNEkCNHgwgVWxeGEWdfzvk45xVJDSBYi2zH5YBj76Jk
wXmOkxyWJudozS1SkQjbm9VzFDUL98LYl4Y+Wz+Lrix9Y0htOPu5h6uYA/oqDMPyqSDo7ErL/PKU
V/Wlncj5HuE/V2wZE76IJdXSzsqbbT4ie3Jset7CoOdWhPg3w3IAjiaDgH5XBEJBKbAHE4yi7wZT
Jeew9j3/GYqzB/KjzsT/x42Q1NM1qVGPEud7v2ZI1Vh1A4WwAAPCoPIWqzS3PO8QBcV+NPVfP79a
Z/uWvzfg3+Gmv//PMU6I1Mp1leFynP2PtgRzT0BHdmFD++13LDmjOwZyEAwYZ/fZd4ausIzAWaC3
W0YndmOL7MM4kty4t5+a/X/XD0G+xEzFaWRatVGr0/v5fFV6X+hDG+D4pG3RXaWwYx+MLu72Evnw
nEW8P8GZ0U8/30rL/u47ldNu03YERV39bLZSBjukzeuT5hca28YFRd7Kg9kvIuWRFw0P9iyUt1pD
ehQweR2AOqJDReak2pGSCDoghjMKXhUUeSE2zHzbijrsKPG6FbMMGa72qGpbN8esPcydcusH1UYD
2p6WGGhfVUEJcXh1SFwFkyTSZE3oDXkhMD9xNg7urPQc8OyY7bQN2k2ZbD2skvLQA9UhwdJIjxkI
dfASFf/dttuWLn0KzrxO1ZXHn0SOMIDLV6U+6lW8qFsORqWclah5jeoaV8hKBq8u2L6/WCfKW5MX
ncbHMmjUXTxs6x5dAgzXlHAWQ11N3Od88vthG51YtAWTaWY0887XV1wXkL3+xvLh1L6WLrzOPl20
JYaL5mbANkHaCcTWW3s4yJZc4xHnLf9QPBHVodOESFuyfC/wKffNKu/9nYUktiPqrKvAXUx4UfcF
dLJPA92WcAMJinG3FFqJmZPGCVvkXB/v0FuX+CwS7yXvnWVR3BXWdUXCQND9MQHDZnBupPvLTnKk
ymjNff0h1K1TBhCpM+WmkfauT6+AeflyPAIcZ0f2GmqkLVHiTzNnr4YhouC5F/JeNFQI4isNbXV/
q/TWJm8ebfiAnkGfWt1A3E8ae2kJwCjWFkRfWZERkxvEJaEJ9oFljECJF565VwxCmNAX+HJhj4sB
qZYU774zwbi9mxTmbtY8+Kk3y019ZhQDYVtgJ+CH5lpw6xe/ohK+kHXMlL2INo3/SwcKYWUSyNOv
qsbxiyGsMqyTn57ygbaBn2JWcLd5dZ3n5QNPZJKoxsvUvu2cem87q5I7brMI1+aNC3qGVDy0H84H
Wy/EEIBt/CUpqqC7yXFTuVgsliPQrf40RWjmTwIyxajDUq7hVrHQ1xlZ5ECoiJk6hRrgt+HawUZU
9crSNh9qojXlkjy4EPZNXuxyE3pZ1xdLD3Jyk/XkrSmRgQIAPn7PMzb9fUOsY115WzNgg92BdZLF
EgzYH0SVBDCeYnOtAxLsS2BPgoVQgV0Uv2jWVtfIYSfwcoP8fk5xFdgZHdCe7yW8ZufN+zZL5B2p
S6r3x45Whl/PZUsweHVyxpcRx5mgxwe63lYXqrpNiWCRxrvU38mA3dItAta5heY8w7I/C4A2CS8j
+dh9dqpqoVObCBEdkPjqNcZVVsMaKZkDUMKb+ypGaYH0uyu3CIYCsnnVCpFwQaKGTfyOt3ZY21SX
OeWprX1UxHwx4jpP32sDtbe3KYel565VgFJ+2BM5CIPnht4GjJNolk66a2fK4oZQk9/3xV0St/Ne
e2kScj9xEAzCvS7B76Yg0A3eVgN+DyRHD3GvEf0e1RudvB1XggRunlHZEy9Xdb/VASTdtWhBa+Kc
IFIRDneWw6up7i0KD0X6nLHfEajtFbJfiLY0IYu51111miKIRd8T9uITVYMcqF11DRDZwEQlpa61
/LW0I0K7xKKCh+RgZGG3/OAnL1F0oznk7EQW+Wv1xqdNb5SImGFIA/AjaE9NyOmQh66hZk75Snux
0jcAKeQlAqVH+LHwCHYuwNhPQnGswGW3IuPA06IpnBn3wW89rwD17anyA0UK5q0Ks8p/kETRKWLu
J+BZ1159HOBHZBYYO/X3IF4FXAynuYqCQ5ruRH87phjWNF5csYuVeFMmxYup48Ee9a3f989uMawi
YT0EfXmMxX0PhBUG3JJsAbgvZLsNGPh1QDrwKTQPDLRWAqj5U2ncpLagaLXKo6MxuQUFLy5uGVe1
abSgVmcWUY8St25V3vvAO4FRUptJu71mApwZN4W58pWXwbNmVhbNhzZehs37ECKX4zCwg6hIRkjv
7QsS6GsSq+y1n64Jf57pukkq1jZRtrp3VMaHHEhOoJ8I5nKxU1TFeIN+bus3EGQGdZVmBwR6JcCV
wfSvYg0+SkB6eO6tTe8l7ONNGM+qZkbAJ5xEPOdEO68MzdsVubYkZ34EEWXqDzmx1H66tfGFVAEY
+e5qJI/FizdWRzqOmJv5sRkTjtJQf2HmFy2pT0jZNBsAXPiWEIkROD1sD0zgEFTj8F319+S7Y+K0
mKyA+HnBQnRIo5BZ1eG1i/tcgS+oeW9tWyOSeg6nyAjce6Z7r0/El/jN9rWNDj0oJk0yFGACR1Il
ATFFOhR3S+ebPXnVpsepnplvbpJT075Fwz6Hmb7qab6PurNOB43PVmcZmnuc+YaMVQ3mnAhZXQk6
V61VQcpstvOaU4XlVNUrTEYfRfHgE51d+B+a52zssQRR8SKSJ/Ckivqny28686aOnmFHdU1D0hNw
xPYuBkDkTYg5iN/4ExWIsK179P2tqA164juWONd/R27VVndWdY+GFu7LVcDz0lW08A5OXvlGGv0s
EdqC94MuL9W4WZkDyI6eWrQNvkseFW8AFcGHgUJxWjy17YPkfo/SgaGO7Q5LsvdHt3Fk/gFCnsS/
fdRlIx7SRrDQhQ8e5tgaPxariAV5IMIOOjQdcLNbH1uJW52yTN73MSrShJw9p1wnpMlQk2Hx/S2C
cjaQ0xu7N6J1Z1hAFnF+rHgiII8h0pFbOO01Dn5GhkiAazOg+wnSo5XBlnjQDWzWmaLG23KKFcmn
BPllD+MUjzSi22XdE+SbkBihF8jcEExkySxS9xX7Hz9Z6r3Y+SHwS/PeIYZgAo3LAQCSxktsJP1i
VJ4StTkOSjkniJYXoltm+f8h7TyWI0e2bPtFMIMW0wBCCzKoyQmMKqG1Q359L9Rre82MopHWfQd3
crMyPQA4HO7n7L3XzgTnneikCFA0cfIHqkWErhOON960rcxp5dAa704MSdG6cghaV5I30h+bBnpC
sZ/GO9MihUGc5BSBZiH2JCgAhLCJtyFBX4m2VSK9+V3EWt2/9kX3ofaH3CYcRv+oiY+ZwNJg4bCD
61o5RnwQhnFL4AmGoRwjSw3r1LLfeiyzGUK+6ePnvfV3O2tkRnPFg0Y9aq6/N/RRoqaDlgNjaVMA
OM2+MR6q8ZcxvitvfB3j4iiU6oB45ckEQ85ZAX9oHLtC12jaRg3hjeP+5yua/7UvRbF/jihfR7so
pprYm8JaLx3k9E9GQ4IZm7GfR/iuUsHKisXCQJGmXJ65Bqtv/LqEZZVj3eAFjF/wwfaPUDRLL9Js
f5lareEJypn/l0ujZ8mijWKIgvXfD0tKpClo0CV4OR/DvVnLmGr9nPX45+v7f+rEf91DGl62SlER
WcnFrCgaaWirVmZWSMBnmIsywastMn5dardjEW1yH01afh7Y55CWNIrbgKga3eLltol9r95pHq59
gqWknLqGOCa48TWMxIr0hqMZdsXWrq9kMjATKKdl6CzbYi5zYfc0P/qUDdIp9hPXRgyrYMnV6GE5
UNrwX7xSTHjQRmyMpIchtid/5I+BXHk81Pqxjz+lIFzaDeH7fs9mgbRB6aYy9pPBlqbshZuBVBpC
0lnQCOdjs8zzfaWa2HBX9vjqdI8aQQE1uD0JpnGkXWsw+sDlWeTLFOhXa7J/8+TGVzvyUVo0U/zf
5Li5Ao6lShZqE/M7kbrkLDe5vbTZsYHwIeFPISw7GA90NoV/KCVpbxHgnzXJQZ86r5iIW+loOkef
ibjTySqpZq8/6vcV9Zo0OcvScQgfo6o9TIaDVR4duMof+Ngqy6s03Iq23tMFJWledy3NWVsOVQDl
fZCeoBDjWtEIhZXuOA95uni3YrJR626ZAuRuSUGbEcmR2q3DFNAVC06HW5MYSAyoH1Oj3hRZdD06
pHrVgHz7jd+artACXLnhPiOak4QjT+tyqgGqmzf3lvJSiY+SE2xnMl/U25zDXJHIcJLvG2JwpsJA
1fyEmBPDGtEp4PoMUGq2ejbtaJk1t+gq3LA5Fc49x5y0uo7nY9YE6+BoA30Kd61akc1Xeyrh7p3f
H5vx1Fh/JBTKmgzCaxPJT61cESXyMuZ/MnUkpZOtF5J2yVaWDqYEjcj0jLO/TwS9XTw4FUl3eQAb
8lXT9HUHaRSMu9cZJNnhVTQTf1kRm0ounkO8IG/7iVYfn+HkPDYQQ8iEAl4Wrzvyf4ozBAbXrl6M
FtroJHmEGxxnimL9Us+pVPZ66JaSuTL6W7naRWwEIhjZz3V/Gq13qgE9TWR1uvaljawruGvDo1KX
qwYlPf4+jy4s2Z98Ldt1nd5bE+CpTiysqCJQmQ0S/aojuTy7dnJO+vgnpyTQl/lVqz+N9a00sZUZ
jKUix0dT73aN9WwEAAjzTcdWK/ExXJNLDtyFw2GLq1sQw2uWihvMYQMYmdFBdQAByAZX2WE0Vnps
I3XNiW5F2XqO0fpl+fnmkzRLX6jsmhbyMeuixlT12ohhn5IWgBaJDZ6gtW38VjebK0YXK5xBxR1p
GiIb+icXdbO8t6zODxRyAUxJ8apUdzgtVs9pnd4g6WaLlNw2GGNJ3t+3bRu4eklQ7NCZp5+X2m+q
syTfGBwI6NiqVKH/XtGjoOssPoO+J2aulEIF4lqWK/Ohw7kKdd3RwSbTHRiXPw+rf1eRNvR/yt6K
qiK+v/hKxoMa6josE9gihUvDwa3ZPVXnamSvpxQQwUgA7Fk/h6e0dcgIvAa0shgABEY5hOdaWsX6
tYxrP+MUnjfkiYokPsuFctZLrVmCwdnbNSrL1sY91xW+qwl0/+pHCzowygjS0k/onNld36nRW0yW
nY+HZLB25AV4/XA22mYRNzKojVvTJto1YVOS45guKedxopVz/MD6QicSRCbLlahcTfD3I9bDoJbP
KnvzeOQ/TstyLYgwM2anhRZSXrjvqn6VUEMI1KVJACDfTmLHF3JNDf6tDz851S4T7VEfrvv6LpCe
AxJIUj4E9roNbgsQWjkbwOY50Y4oZ70CzDhx8r5NgiKuHYsYZvaUW2leXObMf2fYDs0fKaMuGIKe
raaDZVR3bOPQN9bvdRYfs5y01bS41vsaMBTJ0prVPJNRspWgMhqQgApjPzThIaFXsygkeV+wxRXW
bVKGK8JAbuQkW3SY4ZtBXXaBsowGFYQS2FdBhl1SPCdUaSyn3fmFIByv9ZSJ0/NA+baw11Mj8DUZ
O1XY93WrPOdduhXEO1pa43Z878eO9C7zpjSbVRrGeKsfrdJ2owRzR/EyjjO/5NFUP3zbZ7nYOq1B
DCVZXf1aKl6N5iGtmn07ABc1fIhO/XqsYekkuKsoHIxNdF3LVFc6lGWQ+apIXTTdTSaGba+DHROr
TiGFddrVBoeCjQSuMsz5hBfjHq2nqwRPI8eTMh3WqWJwJqErBYosIt8wTe6MViKQkhRsqAl2V+9R
olKk6in2tGsCrAeqIxRAybO0+Q96nTqTGnuRdSX7xkJYc1YMRTYygoS5cKJtYX72GPOpoKXi0Rrf
FB6uXN/HabUY+x2JNEtHgdK6Dsk+thUCRrP3stuSEUeAARz7LWcXNtQOkSMFIGdrerUq81pSCJQm
+3I0rvjdkrHP4JlTq4DkK+mPY3JwxvcGe9u4LmXeMQjmPoediNRkB+/BrUYtRwvPEKHdNKbGBE2y
z8jUB3VaQAS1QPql9mreTzXhn9Hn9eh54neWnB0SIvfdPqJiuMirnUlosNLk60a50/TPSDpN9s1E
RcWZYWmy6pLfTQCv1OwB2IXBVpCRmdSeET23MfGfwaJRDziP2KbJFP6J7dXzR7P8U+p/RkO5inqN
grB5JfR+HUjLAancmG4niRRZNnWl/N6zM6f//0ZSK2u9v6RH9hRRg5jYcNY+YNUQ+h/JwJVXOA2g
YHE3pfHaiqkFhtddpVHwOiT+vpbvSmXNKfo2FYfQQiMHLqF2TfOVFCc3A1Kj9u+qtcusdTXuKxIS
nDO2sKo412bqBmBR+NcnIHzwGkaWER3IbFsbrhlXEDHAjaU2tQao2k/WsG7TaTXqQKinm6kIPNvm
QOM/j3rtiQY9HoHroQmVRfiY8ACXgrFrOGT6zw0RGkYVLUjvyJtb6XPkxJhonpKB4IreJmBeA3HT
pIXx1s2TRURPZPiG6BPZOlXnsTzFbKPhc+mCxJ1hO9WPMCs3fjydJWc6xBakcq8WHN+Jt+y5o/MB
fJ3p2yT8pXX8zennry/HfNr70tiSksk0REYrgGCOcZUq8Kgi4SdLXYvHNd+NWeQsF56hYb79+at1
YQL6p/tEe372UyF0Nzi1/j10pGvOSEKw4wlPCpbEm6pusoHYunmnOxA56+gDiNj6NwXSd/sRjsYW
9n1DsXHH/D0qNeLYqLXE8ez2Ji4f2d1q0S+971+G0C5El2Mt6XVbqT4CoFzZd0HVEnJIkIpeJ/L2
55v47eP7n6vRLs6QompEhR8FxQ8KFUK56j0Zktd+KD7LuDzjmz5a4fC/Mv3893P7Mua8GfsyZcZE
Kka7Tx1vVNrK1QuLGznbCeVYtP/h5V1sqCCeiiGMeFhscODeFUR4hiu5vJfKUyhe5Ko7/2e386K2
oaKbGp2G8RzQ7YokOnLi5eOkpa+CTxLCHNLJ4nh6/XnUf/Rol9tX3UbIiF4CL412cZmp3qi9amCI
QIJHOrmbko7stkfs4vrCvoXFRrIZiUmus/1NrD3P9n+NTFFAw5s2Sz8v5o8VGMokiCvwFOsVhOQ+
qKv1QNi/HcOjNEgfnvSDqpAS9csVz1f007gXcyjX1F6k8JG8AbQk262CXPnoQZuaLYzjlVM9mEAg
LL98acvmFVx6x7E07ahl/vw7vtuw646OOQ+FioyL6e+p7GAZ1YgOomOq1qmXRyP7gr73qs7eyODT
Sonv188jflPPMnSkv7LKuGg6LxY9mZBcxSxyx8voJPiYd3LtlxG+XX2+jDAvGV9ez4Hw7HyEFegN
KMhQKi5D6sJTWHo/X8g3ZcC/LuTi1tWDIicSB28vxmkH785VLFhmdMsIUv7lG/Wd/OTrWPrFgmoE
sepIFjoFy5/ZvTKGnayEJOj3YbqU9Cpf6n0V7zsLQT26YwigzQCLWHPgLmq6+E3v+M3c5XOFhlsn
lQVd2d83eJw4rSiCX1O3t2z2OwrWP9/ab9eDryNcLEPBEChphiHGA/9rEaWgd6uajAgwDf30VqeR
tESLQzBL27N1qcmDUOwzpbrsIytjZVmjr6fq5Ii1LsGdb0PLX/78A/89xbDtqoqBexc1OzF0f98B
v8uiUcoTxDd1dQXo5CaiGV3/msH677fzr2H+Meh9mclhlUJUt2LJU6OEHW9L0HOAoOPNl944m7r/
0TUpFyuhDcHasQXXFJEd1ASfKUbTitj+n0f591szXxJqbmaOoiPz+fvOIZFHgT1lkidp9aZpSppI
mNPIEtrrufzx81jfPiUdm/UstkRQNP/5l9sHx5rctLREs9Ti0BUYeTdtTts91prylzf036sal/Vl
qPmyvwwV9V1hjWkheQ6kwyEwOA6J/8ud+zLExcJZgS9TfZshssz/UArpIJvBXvjZLk7HX2TUv13N
xQoqR32hTnYueWZVrri3kE9/KVh9Ow2oD8mIFYnlNC5GAGYHfTNjZoeC7ps1k4Iy2JU+CqPf7pvy
7dWYOJNRYvKFuyxK6VmgjaVIqUm6qF1zTGgeOScbzJXUU/cwsI+B95uw7Lcx5z//Mh+mfqzqFGaV
1xvoTqaVITnez5P7m28CU+7LZV3MbtsgVgly/HxZykp9bY7JunPNhfJgPvrL9pfJh4GJX/z3huXv
4S5mOJEz/708KAMLsdLRVJYo6PfqsE2ow0MuiNvshDc0dAshPpux3vP5OXSpuTRRZvjYnPSAmnGL
2MSq0Xd1+ik1iK9Vc+TBbSw3XtdT8s8DHcFK6hmBsbOzALcrNmcI3dm7Aq1vMlrA6++mSVqnb6yz
gog5J+nezUlxIxGtSYxYmyEhgFm96uUCRjdZLtSCFVIVJO0ulukFqKeazkZPMHrTUk4HOhwFggCu
ldOrNGfAMJrVyrTvEqNyG9rwnUIXF4UDWf5x/QTKbglVY5mkVA8yKMohRF7q901HOKVjrnP12NVk
riWP8tzQxRccNtFqyJ7mrGN9aNykIq3U1xeTsYy1dGGVtF3id50cLloonqLEeymDe1iPnjZcR05I
r2BcKbNAwKlAx1PZBfq3ACLiAVeFfhVTavLXti6tIltatv6nhkxqyKiz9Ixvg/QaTPr/QN980Ia8
cgNFobJ+0cNhZcEmQwO+laa9QR9ENQqvE1eYDZWl3JD97pPja2FjYy6vVDiN2cwlNvBrOTEe5Tqp
NrE/pypoywCm+BBlHzIsQtU6yPQw5Kl+KGIZ0B2dN6I3FglFLg0SVkB3hHjDUz0KihkiO+fVcKUq
I48owWmVZxBdbKu7m2jWRK85uT0G8hlHzw4Np5+CZBUM/VymdZ3J9q1IxWva0ubJI6/u4iWYmbCF
y8YzVolpEll7ksVJ9GLrmKg7Ja/DUhblT0AYPJTMS0pNK4VbxXd+FY+KlxJiCT2UYMt6ESk3aU2y
zay94DGRXG3M5BX5txbsN7rX+e2iC8qaaBmQLP5eL0JpbOXU5+HYsURXTh0FaAtQzGGiYTAnPhCO
W6M/WVIV/UmHML5D8kzEo9qUzQaeEFE4miA0+pcl5t+HFH4Vxo9Z9Uzz4vJwpOFRjOiwSV7B2WBr
rYxHu1+8N3DUlibioAUx1r9sQr6/EV+GvLgRFGFUQ9jsD4g1a5aDZ7oybVcXXlm9mpaZJ3nNL13o
X4e82M4WhqENUsCQwkPL5wKX3djb92RrrmoXTej255v67ZfB0TBdWwYFnsvzjz4aQQJPRPKCyO4h
jgnpyIGl/0Wu/c9u7V/L9ZdhLj6wlhlMtV2z9+lMAFartsppfddS1iYkzyrhDc324myNmn8wQX+4
ckK5U87S4M2xInXz8yV/tw/jaG3gSZBVJtLFDR7JSC3ajsmt5AZsqxZuoJuLBlGiqOXHn8f67jNF
99CcBeQqtbWL/WUsYH6ImOsew+nDCAaYyLOoVzUOqg6OwS7rX4pB3+1kVKAB+N0Yz7o8QRPKNyaC
kFsPv/2hND98q/OwmCwIQPnlG/ztSCjrCUnifMXx6O81YgrKQVdH5mklv/gohbuQClQLD7Qenv4P
N/HLSBffei0DjxnNczQbq40SdQ+1PG4bRexjQp8tc/plsv52YRc724xw1LpXWGa63NfdOM0ezd64
62YFK1CD4j+8jRdvRjk7lsJ/turTrS59gjIljH/liF+Xsu/edE46//95XRwSHV/uR7zv87oiI9ED
vbkLdjEJ31hmi2tyJCLPKP63pln0QjhC/mfUyzOjnoQxKWI8O7WD5aNrr10m//K8vrswLgtYi0Mg
EWbTvydi5YBqQK7MGW5SFnL0Our3P8+/7xaMrwNczL/JUMtGzxhA7r0Inldl7xocAz8P8t2s+zrI
xaxrrcRWfXk2LtgNHsoTsIplpQwIhP93CcBzvVglDOJ/7tfFjPMbo3GKkZGStgDiQ1Yh7o2fL+a7
R4KhUNE5TJEEoV8se2U1KZU6HwYCEq9cuFM3dq7c/TwGpqJv7hntChJBDZXF/F9pCnjaxgxfq+/J
M9cumlZTeJ/W6jJm98nBWkpoz7XbdMrvWrPNXNNCw68bzyqC7Lpvd1F/GKabIqaoy7EvMrUr3+88
p/xMpxcsVQBLNc+Qcwp2EkJKFUkY33269na8GPVbhbZ8mpBpneB5xX/SlfliDK4k0GbSsW8cWlpE
oYIqtIpHti304sp9AeTIhjiXZHDYTfRVtLh19SnEG5dMMTvCPwkVuzHAm2jFV2F052fssWmMOynV
bv+mj+zrSZ5cYtGiAOZYjQoaiVQxh/glXkVT009AtBj9AQJqVYilAu/UUvYtoZl2et9WS61gjzvR
hhsoTj1lbB2V8kbT73Liv00jRJq07RQ66FATIxraOOpwK0yGqze3xM6K6hk140KzblJ1coX52ieC
yNLHVH2tevI1K5DKGgYEzDXavdmQxmRyj5Ubp3+P9a1teG0BsdJZdRWK/+YpDc5RBtw22+oEXsam
AOx159MMjqo7UX5EUGFKAFF6QmT/06Agd9Y/xvJFHWRQC51HAkJBHhFHPAuISlq8Fw1C4R5wLA6h
bp9ah0qErrCKpV5s5HhnoQAI5kD8XF+G+YyOhbW9lsWbIAi0blkKg3YjYyjqfU83ztT2lOJVEy+S
fqpMaxn1EpzuTx8elIXYAJ24hVy91jiyazfIW9etme0jMlPx2cLGPE99f5pk4JQgbicmx4DEOITv
LWR7089XTseWfp5NqQHBkODfMybasjwx33riWKqGo2vL8LL8t0r4MFDRCfvt66T8GarkiIaJiUKD
3yYl3LaPqtDRfUBLwPqnhMlem+C0KRxwK+jC5LJLMO7IwLxThmzTGw2ZSIeiI1QQFS/+V7lDzgx5
M1AfGjLjLcQLqji2c1v/1U88kJh6znGt2KrTfSE3C92MkczvxpkXGa4Shz/n8MhPC0METw5ZHlTt
KhYzaT1lb1aHLyZZdA2iOuC7ZuJq/R9tOATGezTs8uKs+BwFtwRauUY4LYkj0cKNoYPRhRFb1OQG
WOgEzX4RZAeZ0yVyAj3b9k3k6ogMBhEvHek9F08KrzESGMznjAXQpvsjD5qHtWQxOy7og6foUsw3
h6hL7VpCX2OPxJpiKbAx04zSh6SsWxX89E3SADegImOcR2U1TRuzfEiUK9a5hWai69pL8+pS3Q3y
o4U6rQtOxohGJ52u/ODDp4igGc2y5yQu+c21xryVNBSIPi4uHEFQFrYg8XgLP0q/XiS9vA2mm0B/
HSVAFNFT6nMXBqaalmD80a5HjShghWDclzG4a5TmsTTFtYXIvVSnXRC/KGW5LcMd0p6oX1odgu5I
/hMqBFbaNY2iUk/2qp8cKYvn6OqnT+Zrin5FwqZVgAzN1KMKKX7StRvbemo5Avf+beIfEnFjImMA
ZKsUB2pU1Eed9m4s1kFyVKbcTZqDWfRuLhE/HFy3mGiUiEQfwZricuztEej4G1V/A/EoUnldFz0K
08OQrK12U8MasZDUaP8AR4X+Jot3pzxbDidhdFkBjGagETF/Jelep5j7WHeLlKjlKWKdw3ywL4db
HUVHId0OakHk6Xsa3UQK5PfgaOFIUbZKeC1wsqfdFWEk8LuXkaFSoTBJNceEGHlN/VFTve4CIsiP
dvI+JjtHORXpSYGmypvWOeuqyTjRzkawxCVVz5Pso9Pt0hAB5LnIVEhYp5bQgU4fF4p/VKON038O
w662tlryqhevyXi0qmNH+6OkZKk/sjuxTZdgTzfBzBeO+lrDOSiMJzxEbX4jUn1AtmgsjYYlCsmO
iFVIkG+d4JbE9yEERDMxCTDcaNJTD+MhpGqjcEVJAcJUL/H2LQW9nxICF7TJHRpNtuRLfaxAk76Q
WIoVDrw0xUWoiv44WnzLzvGs3un48kTT0kj3DlWXivP9Yuh0TwGjouGAzLjBsDrHyou7Fsn/tW6/
z7uSCFigikuQumVPSScvECoh/ejAjz4H0XMk/ZHoqcXZ4+hc5dW1wdJZ30fMlfktBbGiNLgalhZi
W3mX9O+ds22ckzYhBAOFahXwjkYOSLOL8hBHf9DyV8q2qIBoVbylRC9T/RhPGemv0UhtZURIsx7j
EDT01o/9ZadyZ1rjFcDlIok+NWDPILGB2qg5ud4a8XSwrYdgo42faG73UatR7Yr7B4VZp8ADyXDE
8s2u4BiatIHrjRLCRoT3jK9gKjdm0sOQEQcVDe5simwCzEhz3qWaHHzJqzM8ldj8wo82vc8gnoQf
funzeK+jASW18UBne59X6UMCqNsZeYc6AN/mYzDextV9Xt+G4pwkLyO5kWowQf0JF4nhr5DXTSTf
4dNwS2g5NdYZRX7JxmmNKYJvrrokg2MpVP6t4rXMbOSs8rJkAXNqMML4pkqSCPymw7DRxiAWoyck
iQieoar3EXnf2FwABRsccjriuaOwPyhps0+brdxt8uigOWe//5CqaQuQzjXwgcgQbNnjLRq8ek3a
XCVhzuXeDB15xDjK5OE9tU9q9CpC5lh7NxlcR/zaya9NWK6qFnx5x9Jihjc+yzoOJJIQUIMCnbdf
6CWStsijRtl4oxhuK60S9TouUQR5BRKfUx16UFHtZsV7Lzlr2Le1sVegruBetDyqs3X/mpR3mu1K
JY5hr0yWFqrIONiWIxKwkNV1SVxxb7rpW1g9NNbHKLkR4FXDTdQ9b3cgnSqfdcYLlNUQC8Ssh0hc
5ThWEXaV0wbiMB9K10hxSj7J5kFF6ee/wn/JE2IAV8j5QrKa7eaxJVUHBo91Q0Iy6nt02IsYsE5/
X+KWtLv7Qtk6lBvH/DZNrowQAww7g1UjPUTEhooFHfkiu1b1O1NB0bzjtWDPh7fMT9ZzvZVETLU4
2NVGt7cyrNFsWKb6c8j7Id9BZO47rt+NipvIeqs5N2PMJP1UzVYjwjJtJySo09Ys0i/whhYEk4G4
DlwpJXt6lxpPKTbs2jqPGI9JCaMwrXpVnBEUb4FFThblaHh986DVXhVtywpInnrq/UetXfvVCfOi
1l8naPCm64aadAa3W3Z7ZZ2bn6r2nKb43BYD+x3jk5mt0UbWsJmxhgkKoGrumeajZmaLurslfYZO
s8rJaDpK9hpVVK5fjSejuGNIDOsla3BPojXaQPtWLssFKQQ6GJxqqecrJVsJ42gPd6AseP0A7KLu
R9o5iRMWbp/twaz/xhQ+bZJw3esbTX9s1Q3F1xzrXY8H/E8YLdl6Ub5e1PjVbeeZghqq9Wfh74Js
bzTnKiXlexPFa5BFLBJN8mCKY31tlUdepLE8NOwP6p2kMoIXNmx79kmz40isSc/mtGVllh7jBBWj
9OETCTid/PpFHp9x+JkocLUDIkZzuMVh5hunLtlYiEaTXYOtczo3MnrqNwSxbBKGl366VbQ7LdoV
MvNpX6Yvk/BS7CKfLTOpCI9mugSiWU9npXvGrzvaW0xjZXdu4p2tSOCX3UbfThQhxMrHJRA+JbP1
Yjuyi9EM0trXSbXECjxB1XoMmLqpcB15rxKe3KUPwBH5PvbyBg7AaADNOpUCh+5hah/q2aa8sguc
xv8IMXlS/W7sPT7pIXhtzcS1+uTYh9Q/6NqWwLPKprJuwOf2RBJmnp5MFMUTktOF88jL3ePgT4J9
YLpmu4b0guD47GerYXAzItPDg6k8WdC/EeMm69i+C6pbO1rhnJOVTTnu+34p4Q3Nd7J67kArW4Tc
NcDl19R5ASiLctHe63M3ZjlGgK6SjaqyCSAQsBd4Ts5Z3y2cYhmmruWrrp3yFTk4KVz4wU3Y/nXl
iegAQ9522d6nW5IuMXCzQxzrbZwvDPtEisHIVzAj9FqZz2yPdrSJRAJ06Vae1pjjS34GD7uyqRUS
RrkAO9Gcy4q6u38Wk8dmz5xKLxVnNV9HBgaPQwBYUtrlPWeoYN/oH9RTle5Vwt0onDehPcQkdzZ7
tsGF8zwU/8DI1RQ74TpseWDbOSFE7w5888Ey7nKOJvmDFd/XHWexhUrC/FyUiDFiW9iIF92wZyVv
2MczLWTpjNfSNo9ldV/kR40zcHrysSg5yUcG1402kVMes2jVNtdVsuvlK6062/Z1SJCuv3bSE/l5
Me+RdJfLnCljT+mpygaH2F7GeENE/4jcew54Y6nHWxnmANlWZhstJGtCHqA10rIyHrt2hZDfCJf4
OwOdNWBR0Fzj3A0BVur3KE85vWf1NuMV5vHG4adc3dKaa7IHtcagNGcPNOJsoulMViPpazpL5aKn
tWHyPyZIJXZ2C/nDg4QcsvUjBh/V+6LoNuDVNQen77o0N4a9DMgxzTaV/2gETKclmJAS/jWSVfkQ
KGtNhRVIwgS+9oXaLcP3WjsVMtmxitsmH/Vzz8F2IZprjFyDhRuZEKz9YG9Qs9fUHfDGprueTkT9
kKcfTr8AE9APkKdXobPjW077zB38tTmedXiB/iofn0gAUGw3j55wf0s5XcWNrG0j536Ql6p6MPpX
Q1+YyDcUjL/YwnhaLFpZcuwd5jMICvXOdNj3w7Xfwa/upBdFPxjRvV7c8vXIok3MBfH9qNkcv2mT
tghbb2g3pXTVRFdGdabqQS1hHFcD7hb2arVbszGyWjdsbyNytWxzF2NtbdzMOlr1rrSOtkMnydrn
2ZORrIj2k7VTr7DpXQt7Y8cAweSrelizMdOTncFnfCKKgPQN+kCFvhica918FzGr97WNSNHGx47X
WseavxyAcUTZW+089LjWpnWWkXS88vWnbrjFWKcO5zFdZt3GLub1oVBWClOmzl+oWzT9DrAgD1+v
TlJC7kn/XoACY+M9vKXZIR2flfy1jD6i8YVtOK6mYp68eNJ2dYrmvf3ERVHqG1/eKs2Vyd8zjNVY
7/TqsR89WX3L6O7FGIKaB4xLCLQLcxvbe1IJOvqX/mYibtpyFgEIFAUTA/ouFNsOW5cXP3i2OJ9P
T4Zy6/tLfCai30Rp5RKPEipvPlYizhzwOiTPGIjU3A7Si2bTYV3xi5zyqTH3nXljYY8P37HMzdBv
zQ3FulZOlrrquT2wFgmnRbUu7Qz+tD1NmqcOa84h9VsdHoJ4rUMdJFLgdpyu5NwLhz8tMuwwdOX+
Vhg3mbUyU45p5DYUK6d47QiScbZjdnKMFwKL2P4I61QrT4V5VJuTPFG9wDQX3DHVc+DNrDM5rpQ8
v8mMFaZG6hKCalxJ5tymqB40akQNc0EJXqilhOGpNzwlLTyREYqpr2f/uZMpnqToWwizEkjJHOd7
UXMgxatBxj9zD+rdiFbBJ63gqpd3PYNYgG0xWDr9M266bLhPnJXePQTGPrfeWvleG/ZW8dqLhAjD
nt4ufuh1N1zpdJ/l6L4w/7AesHXXupWlZm4x3rac1y35yjTZXjzJXbUzBhh6yogp+AoGXz/cq9JB
dTxJFa70GPTsSraBct+Ityy4Ddn9q/5Dld0S5mmoD0KH/LMyiqvOURej9twQz5EZmpv4TMzmxPoP
RH6oXb+8b9rPeLyVzA0G50DfiGnfg0fho9D0NzqytX6vx8dhepp6fqa+atXWnTDllOZacjbCYEeR
UoVhLpERBEd0rXa7Srnp1OciXk+54gUxKTErn2NuTvnRrThyzyznyth2+PEoHzVw4sk6tK0Plvsg
3zc02wHytOIzjW8wOyHgRUvQiqM/4VjYlOZWlddxuvXFfhjup+R6iB/SkfCu+BSU7/q0yeQJCd1b
O/xREFnIFSSvQ1ndhUgzcrcR5L7goOFbYGyh8KT2QYv2GRQPTH7qOiOxHKdiRfGMDbzP0fpKNogd
d3vjJAg+9BdVeejTMzY+gZ4BBhpmBZkNsFrf2Pg84lVfYBgCc34lZdR2Kd6spChxy+JKRLuwWMW0
UOnOSzF+jGXBOaVZR2T5+PxiTL3HziSsG+uQfB9kO6s9BRpfIKJ3NybRE8Gdj8czQOT0UTdPsfER
ZXw+vJZg025vK89NcO6phoyY8Dnhp+2qqM5ZtiJgfTGUf2JMK5a0DjB99tVuGnZF/My5gUPwhEck
3DfFtd1eB8GuIFFF5uise3bnVdRy84dCq+bKkGe1ntEVxF4k5Pdri/8i7byWG1eSdf1CBxHw5pYk
QCfKttRS3yDawnuPpz8fenbsRUI8xMycWJda0ckqlMnK/E30tWDho8ygH0sTfaQHkvoQSxxjN1YY
VUWHnBcoGVByEHNMkmAMwC4bdn2z1cNwJX4rNJy2D0n5xWIdouYzzVSNfA/6FJBfah/Rhq+d17+M
EJYx9lGo+ZICxQlci7eJi0yxUPlS6weuy3jY9pETNrbOSwZ/oMIx860fbGGh8SE8cT8U3M9UUY71
cCzlR63BEmDlxQcsFKP8KOaOSf023LdUjJHZEB41D2eIO5IEqjOpknGDUQysd1ZL3sNG+WEINYvi
ScDXVi1+dC3UslMdOVjbFwWvB8cvd2p2rJV96nOasCS7fEKvrMwSmSmI3NA2I/ME804tILHFr4iY
RPj0Vvof9BVJUnk77AThTlWLNb5JsnkqpZ1GJbFzxPSB+kzOVQnW2x68uybYJ9V7lJTIqaFk571L
LkJAOTf6a9LcJdnOU7AtHaHYPQTek98+1t0BuaZDyG/omj8iuZM3btn/IkeylT+Y1V0sOz2kIEhg
FaqcPKfyR5c0lE5xc4i5gD1qp8ah0O/VXll52ksT1bg2IjJj5+HfMkwXvsSIinQUWnPzJIKDEH+3
Df/fh6kgFlW/pk3DeeKtCvGYuJwa3DWYG3lDtUqpWZe4+lr+H1F6dcd7VXyPOgkZDGSSTH/jCeYm
C3xb8pp9J740wYvUGFycvFnC302BU6eX3cdNez+1YpG+34a1PUaYb7UlZfmNLJ2U6Mkt/pBw0QPx
6w+oHyu9OFFXGNNfMpIaWu5QyZfEvVH/TNC28nTOtiYn76ajI3BhuV+96lGUn3vtXZGfmtpb51RX
Uh5+QsUxOT4A/+8aJw2+eZTeXISnlPbVxZCvC97r4hQiNVG/RBKCMn9q47lOTyl1P7n73uu/B/P+
7/UG5EAF2GN1ru3r4jrNS1vMvnjlKa5+FdZ3DgbcQxzJpTzJ+Wp6r1SOlJFgqZNDDFe+4O48hsdg
gFfyQ5DuwjLYcpuFSAI2scZVT0EIxzlST5TSpN+kFziwAGL5E7q7jjeOoABjgyXvf2vpDfjho+RO
mVuy67XfWet+Lyr02bgRs2Ev6v59lKnbvD50MhXWmNtD9CqkoMhhAOe2r70i4UXVtZX14Q8D759E
oqMo1s0PPQD3tCllK7mTfA/ZVBmHVjSpzLU39jl3bq5ZvDNNzTg1Lt7HKxUlgMrWrHF47FSPt1HU
pCOqM903GZKmI4KkMq0RQ+XRDsZyIqxCeq9b7aC2X8UqpsxiUH70oGaF4285iPtdZQgmCjLGg9u4
LwZ+hejYGKjLlX6/JRP10TkQXmS5O9a51W+wtiWmnjtyIUvriI4WkDaPehDMk7Y5WmWIMBxvK+2l
AmHmR7xdjLWY/sbOfp3UMvIuJQINJs96rja3pE/cohSNuFpXfFUQ1oLKtf4/oe4yGKOC5aFhcabb
oWa3T2P13UKeeAkbvtQjnbViNcGvwygH76nHwU6h7+9bnZ304CN5ldzuyF7pkwOjxkQKFXAFJO2s
hV3DK4utiUQiYwknej5nA+VkM19ASF0b0XmYWf8anYgBvy7CCJUPFB0pLAQFWrHdq364QCCfMBEz
2JKKWa6saeB1dajkl9CCWk5HX6ug44iHYBcd6h0CPA58493tibuG+bqIMw35DJ+LsZwvSgkLwnsT
Y47VlbvNnfar9RqiRIVPQ7DxF8B007e4NbLZt/IsIbNqjZEF9XfVsiVc+GT10HcIGeQ/FkZ3BQ1w
MbrZB6tUvdX6eprF7eRJfqevw02ypnI5POLVs66fyt9LzP+lkDOwi9yikggZDzaM+RzHf1LO7/9m
UIas6QpAMumTxAEChFbPkWZt1O3obdW3dMM9o4arOyhKAeBhHCqj9dJC+TwsyJkKbnCqZYnssdk6
6QY5dSM1MDcJvg88eUk0M6PWnNtjuxbFAtAlGQoA0E+YQMNTLSRU0NYXMpNORNcWiFPVhn07ivwZ
zolzH/AmNPxxZIHAOFv0qEuZVjRiAoyr5irPNW0bq6MA46tVThj84MOZkHuKBTU+A9Qe/WRR3vKw
M7bNhIlI0y4kZ0cHIc9NdBLyijpbKTQ75D9lOHtivQkDqd5nbpnd9UopvBXqKC3M1TTjl/sIqwaU
1nVVwtYDoafLQWi93jUkkOzcIT+U09unzvLfWa2e0NNZIDp9Pl9VyCoTMlcU0e+YYzWHCk2itMX3
UjXElWI16wIEsNsvWe0uhZltVxdmjyk0o7sRdOPByJPnuKbuYEX/8TE+jQYHbcnC9MOY4wdbtymK
JEAbeSg7SrQikowac7bSSiveZaGiL3ypKywuArLkwBBreOHMcWIZMqh11OISVtnGSl6Lb+BzUOao
1tI3/d16o7yMg+drBzZj4ay4tkagdE4YJUNWdHV+GPkVqYAPQa0ZjPJUKrmGaGGUIgkW+Fbk0G5O
Nrf31hU2BmP9J6Q2Y+jpQYCH7QS5Q8ottV1oTmuvprCJDr8KLCTK+lUvWtKDFIrQ7wuzUmxJK1AT
qX0gHUWotgtI6qtzwFk5QVIVE0z55T4ZXbR2shyjrNjwSZUE4xBWhUQFCivjTHm5PfyrK/gs2HTA
nV2nkweSTpvYpPEhfkhRsGvCwS5h8f0XH1bGgAQYxmR2P1/CVdWAqtEzcyOh07XRDeEwGopGyg7F
Qeri/1A+H+AeDh3g3LQJtIx91DTss2E1YV8jkgkJgnzaC/FXDeMPFYf4dRsjJ9t6Bpk5kNXiGIZq
+eC3NGFuz+vnpEHF2MnChFvRkdSZ/4DA1X388bDa7joROagBSzARc1deixMluR6F+rdWLfpZXFs6
mmwYOvZnqBLM/YGkCOP22sCjIMnQyhVr3OCk+jmKPWHdNK22MMZrawfRIIwf4ASK5twfbGiyUBZR
MdtAdkKw049po2ApPALHvD2Z1wKhxa1qJnwGWOazxDzQcWUJI+wlQi/5UGL1S0yFWY6Sp9thrs3e
eZjZXigzVfHMDnF8Db3YEFHJDnVOlR5OAPvpdqgreQNESvISlZTIgFB9uT47PUmLRkVAL1cRiAsH
hK2lPF062sRrq9A0TT4SCcpkpXYZJhwTyGYeud0oC+uRd6uONm2BJrHm4vGp8qAq9pre/RDYgBiM
7V13uAsS82n0xgeovO9SEzh4bRysunGKlKKNEO40wApd8uSZ5hdTTB3VHQ9F3nxo/YtE6hiEAD81
p5IhO6lIv6DWrdL8QjUdtjW1Z6CQLaUDv6MrPzis5FVrlNvJKFHC5UzvYaxY1L3aXYfiZ6dvq+wF
QAYFo5faMEADAZWTc1vrQGvpjxNa0Bse2vhLqek275qNGitPQnJSpKOEYJjoQlRFSo7al2899BI6
Yfi4DJsyBLsaHqsyBo0FDmISp/6o4sfAL9d9lts9hRU9b/aKewxpprmDv1HoHolU+zIRcMA+CaNd
ULTYPkMtCxphLVTxFsuWo9Lec6lueyAiMsXSoCxfsHZ5LQHUWZrw0irtXYbF6+3FdEWOhATXAlMn
Qm2WPonha36j+HhOWhAK0Zfahe8oAG2UrXYAIHLEC2mzSCqc7qDLXE4nNTBxCFHQHkQI7nJhueaQ
KlJNy1h9yu8Ana0aLFpX0TbaJ4/dC7ivpaX8eSVfBpwlj4bghkUlEhA++V5d1y/mcBBA3051KLiT
xR6OzFboPrT8e/d1Kfrng4HgWARNlkhk4XN7uBZFFN41hokGY6Rv3Z7aXFdLP0JR0faB3/68/Tk/
n3aX0WZng4TsT1/LFleydz+oFQozFF5r6z/OkKcoiHdinoCQnDl7Uvh9ViLowJiaQLR2Qj+Om7oE
kBhzjCzc/Vd4vLgCoThAWocfMgFnq6UtWzPIG3NT5q5JKypEZRavAtANJQqV9SjhwCv2FEC0QXyO
Uq/btTU6wpqKphvqCJFjDcgm54Yavf3HU40EALQLZHwgNM9vMKwlUtPq+WFthSBXyyZHcz/Nt5z+
2sJ8X1nAhOJO5hGMdNBcKMXrfKGiMs2+jCcgrl69lLoLnCRKUFrqJ75p9nF7cNem3dQoMqF0IHMF
q7NpT4VM6yz0kqGxtJvmPsLkQF0Bq1o1G3GT1XSbbHC+69tR5c9Xm34Rdfr7WeqlFYOaiCFRJ7u5
6mDiufJs/aAgvEbUsrYrKADFCrCIkz1mm/gbinyr7Hv2QFWxXjg05Cl1n51S6JSIOiawEjnY/JQK
qy4WWkPX6WmuJOdbRdl2VXBetHSrVuBKHIS43dXrQd7F2+4pD5fW/XQofYqvkxwhUAPlYq7tGPgV
3Guzmz5AZ0ubwAaXrW5wEbPrrftsfbk981debVhw/RNubu4DK7ESlBAPtfDOeskBnm1SJ3vNd+A/
yl2/NpF6XwFQfZAXSn9XF5qBVydqx/wC8u7LT15YZZdoyFRzOA+2TnOfBuMKKbtTaXcb7tTMddBD
X1hoV249gp1FnT2+QwN4+JBjhunv3W20o12DlN8KEI+NV9zK/SqgNLgQ8/qKOos5O5vBDg+9bjBS
eWsCwlylm4E8xXb3E4EfmMRrTnBlLb1mH8nGc8Yly8Mrd8PZmKEmXc50p+hVpikBJsrjNzc2Vi0M
/ATDkYWVNE3dbOH+daFiyWoQhubFXL+QzbEvYAvJ4QF/D+vFc8DqIcKg3Ek7N10j7xSsQ/nLsKnX
y+6RVyiwiD2YKu9EVZ+ItrMjpK9LRIDgsHGE4MC3Q0xwLe87R3fE45LL7JXn/2WsacbPjiu3Ns2k
RWuNPVreYan7t+CqfrG22Wb4upRIXNkpBgUp3vQiHCz+1dn6cRPDFd1Rn6rk8SMo/W2yxS9k2x+K
feKEp+BlKaL8+d6Z0pbJS5fMED74bC69trGSmAtw46f5rtZ91GUxkuMNLobJcWz6b1qfOr7brkOs
TYAu7sscAIDZrRtAorVO9xr7NQWhU4oRqyH8UgrtRui+NGW27ktMLMAW9sUfN/vqp0s8vys/nR9t
kDHwgqZqONvgiiImQkR1C26Vtx5QEkyQ6bcwbwm6x6pydwuL/ko4UhPqE0yVgdDV7BTz4tgqvAh1
6gKLa8nxdt12+j6Wzbz8NFfuKtnAC4m32n9+TZlUvKggi2w2FR3gyyVoenlsoZKsb4YDOM81tt6b
4mTuqVxiLLEytoodbVDdgsR0N9HoFw/SaQlc7vbL+LMl0igpTi4R8Se667hRNtVJsCGrfZHWICpP
wBW2C1M9jWgekXSQhylWpyihzI4xVSyUmJQFVayXxsbTY4eVBBXqYjMZSjPscI28++2Yn3N4UzkL
+bfEfrbPRTFyvQqcykb1UcfPOUTpTeaTbEcJUqjQlQWq7efbGDFnmc9Jh496l2hOycFZwLYtEAZX
6LlWQtyRxfuFdpLzUHzsBj/6UEpXNWnH0ckCySx4TmoqPZYnQyAfgjhqKVyJ4LJYGOZHHogo3kta
XPBKx8ppYWY+ff7ZD50tP5dXQNr4umobWb+LQhEP+4/bc/85J/wbAjV4mbKcqX4qdyQjVXLESaCa
YNojPNXJRwJyFW1/nI4edA9YefU1nngN8UcHxDlNwmMCCCQTkb5FY1URgYdQq6jJJl3FsFszAeaE
vVr0XQHVfvvXfr5+pl+rw8fFiYKscZ7O9GqeZFWrqXaTJLauCgd/xK1GzMC6gjTNYUxJwRFJx21s
YYiTxAvV/s8tzln82bnn+WHXao1F9XlDi/4eL+rtT+MJV+NNQEajL1UPprf6xWacwqHGhkyIipX2
XAchGqkE5bWs2t0h34PFOnl32R5iB/nL4lEz3W83YhmzjS/2QlqxEqah5XtoF8Y7tSJSxei3S50m
XombxEl/yz9qTgFwRwvp2/WZ5bCbxKswOp23hSzLC0tzGmrrFN9RfUZKKtqbq2EDbmGzXCb5lK1N
M3sWbvYh3Uas1ZgzwnbbbNvWzTbrVUcfljzQPx1tszDTpJ+dNJnYN7klAoHSRZiXaXISKhem4alz
u8PC1rh2VkxdPCwe8XiU5pXYMBhVIURE0Pbe+nfF0e6KtWerLJa1+eAfpd/+t6UE5trgziPOjtEY
o9pE4b62O8gXofY9B0YvVd9FXIcWxnZtbZ5Hmp2DghpFRkf5g8UxIGv9AqAL1tKKcpPt2foePyak
mYpN9EXcwKxZvoa1K0OlMSpyH1JLp940u4dRQOkkDCx0u2/LAAyXCtKpqMz7XNFS20jDel2EVgC9
MCq9dRdn0TFpuF+UirrNqk9CXMBiSYkrHDJgI0mRqUTQaBvhdcyr/G3Q9f6Xq9XiXWMogmP0HSdw
TvvivkgKFAORlIEgYRlYnQRx+VAPhnKU6lYGRhv5sKunhxZMCido4HvRqWw+gCdaFGkzHvkeqD01
CqVdIYBESiI5OgyaGTrGGIMNF0bA9CzOHMw5mu/RIJb7bqCa6iVVbRdyKXzzuA/sHJDAyYoy9IYb
GFut2Ff7sm/ld0lI3P3QRtWr2nvRm5H20auVG64jG0GOPJTrxtm94bVY2dLu2RtZ7B6AiUQkFhbq
Lrahlb0I/NU1oTwPruEMzTA86kVR7+i11d6uVs2ycIIOtXKXkX8t5bE9BX0iZ8iameNd3WkNFE7B
BGIb1PV9LA7QUAIDpJhkdEK7jXrMBMaqUVSkqSLR2KvD6J1i14epVI5lhOhBqL2X/U/Fl8t9jHgX
abhcgi6Nj0Mpd+CeUsj9ZiWXMs0HOXtrBgsTLNGQQzstJIgUiVygcJD1KOn3TaJRSXeHAjpn5ov3
WWuJcM+SmG3igvru+hJbjkrkLlt7Cu08kMTeGELSKKJjESoJFOxgcGocY+zEi7odkuzNvpB987mM
cWHJPBz9NLPXDpU5oMRfWx1oOW/iRQk6Ji2lYdrYaCW/8rhB00YOu4dOMNIWaYGww2bT17ZG3+O+
5gN422BuDrA5H+vmQaiCaAudGPHyIS3hyLUYb6xoyulvWla4r2ThInIDwyDXoO6krMY9QDW/ypFX
Gutw9KViK9Aj/pqEgfwS9Jmx9AqYzuTZDcUmVAEo4G1kSHPNwTYIEDwKxWlbTewCqLopB8BUvoLF
kg/rCFYFDhGH3i5X2b9R1rhywl7Enx0CelW6ZugSv+sM2zW+98l/LLzN4+Z8hLMXr1HUvOwbWH9l
ETa7zvUQmBhiOv1JEWKHE0uACyBSV1qw5Pbx+bFNaAlABjYg1OOQLr68qTDLU72M48zunfpOtQNb
sMWUguS4Rvt12+ULqc21uTwPNx24Zxdj0dbIcLuEw7Dq0dPh7kIZ6pbujU+PmdmgZu/GtM+7ygtU
vth6fO83ED92sL8++nW3CY/ZQ7O0QpfizbKKAJ4xUE5G1a3lQ73HZxkByame6e/KbXpaytn+Vqbn
O+J8FmfphQDioWqmeOo2uY/34ZdxY01AfX0LQfV5+F5NKcAm2Zf30Jb21R3X4wFRhBO43RXmPetk
k2Fj+1M8LqUG0pUb+3w5zbNJVclFFUY7TywbH7/Ojn9Nv6X3VuGDtxvuM97upU3L0GTD/vaof24W
UoaFT2HM2mCJqtA0/vspyhWdPapi/YpmwrrENnArr6Dg/Rt5wsKqNmYZkd8VeuLG8vQ9zMNwD8d2
Y33rSGGhS2xQb1jO2peGOf39bB/llucaoTKtgCdYG5viKXRwpMQA0SZzfhdxb1nYuNcezxdfdnYK
tuNQRvLQ8Rr5kwJ031GiclATpCpR29Yh/zPa3NbO4vtgmrobS92YnU9CahYaeG3NHvGS7DH7zKuf
batipVGvCuVrXCMP6sNt+tOH3wRUZG4vp08FqMuDxJgdV+TbYxxP0S060i7w56R6UqT3IUA4dQHT
+rfCcmuks0MLryEzKSJipQJF+lyyGxKaCGpHSjcMD+E6PKlij73m4nNzmsNbkWfH15iMrlGURNZe
3nO8zo/pJttmP+lPNNvY1iL7pVst9quXPuzsDHMTKgbFdPG0jgJgHaNPZ3ikKLOdvAk0b1csvOEX
9qg5e+e2ZmF6vA0B3Cevvf9QGkt4qqsBVCC1SLkb8ie7zFFG9kWj/2wPUNxV6Lo01W6vxs+16mk5
noWY7cHeAh84+DofihRIPzRb6DwbdVXawWO9huCzMdcLEa+eM2cRZ9svK8SkFBNu0vQd8sIhOWTY
oNOxHNfCtnz6NxoNV9fiWcDZjmvNqMo7l4DtT2M1bvTfnm3cq5wxnN47rtP1MpLh2iPvfFZnG89S
MmRqTbIvr1A3ffIHdyrYgs+a9ev/czJn+4wHTy+XrqbZ0duUlDSn4Akz5NXUByyf29clddRrtRWg
LXQAgfeCvpufnZJSK0Fc1TJpibjOQEhs3f1PHYnjFR6BD8uCs9e+HY0NJOJBFYLNmI0vbEt9DBvK
loUXnAw0kQZxeFdVbankce3oOI8zOzpqYxgCbDho1tiS0zwHdrszXiHKbxNHEVZL7fNry+Ms2twv
ojdQpXGxbrDTrMZZXYNfmEW/hKx5yN3W+S+WyHmwWfpSujHxxGlof8yt5YzH9Nivc4pw0nra4Utq
ilfT//N401Sf5RFGE5tlBRyf6hHvv+/AD2wD7WxbdOTNgDbA0gk2nbLzq+Y83ixvEStTQIGQyVQi
cxsM5rGQol/dWG8Rj0SOQJdOUu2+q8XwUqjml/9mcnUkiKfKKkf9bH2KHTZ4IDwVG+Z2twaMdsID
de0JGONYWxN7qKVsVJ3+xU/DPYs4W6lpm+Fo2AWKrVHSeBJjXNK8IKv2Qa+HD0GTdps2zHJqAyhZ
uRY8dUUtU6zI40beNmmDMODgCy2OuDk+MpGi7qzezN7HoNGOmVyHbwa+o1+1INZ/p1kWi46nipgp
Dl3WU04ANvWcmxDAKDL3x17p6mchQbwja1ItX2dNjSqV0KBOEhtRvGoitT3meTMezazIX30/a05x
U4NMzLXysZYK73fg5wDrZTSuuWnSgitOScSdKdRBtMLvM3+qqHqiJRSnv9yhTBYSpOtzaU5Smaqu
68rsAjfUVG2yTJVhzFmrIP5FtQTmOujD9kuufyhWsL29XK6eZvo/8WZbMct1txz8SQOjN4ANgtiM
j7XxdjvI1SsdNXTKGjqIXXHefh7gynZ6VmFAvoLRPGzkg3LnHeKvBnoqzwgg7pOHJR7O9Xvhf2NK
c8iCkkZuZLrE5HnsjBt/LbSOu0EpE+iN9VY2m8WW/rXc6J9RAoq8PGbAZVbuoNTUF96yVbYSVgr6
C8A09tOtjqLg0jHzea3AyUFRl68Hzge/kst4YpLUIaVKBQPGSYAquA88B2FOe8qWpMHu6RmtJ9BP
+8yT0EEr5PZX/du1uNz3E/8I8+xprYLHnu372EiiRg8RYrG6vv1W1CW8qkoyynfNzLJj21VoCCZZ
D9A4kAVY60Zfd0jJDWPbUBNN5X0aWuVPzUo5NKyhqVaU+BDMS4s84LwSDUfBGfu51FGwRpLRrx8G
Bd/KskyocraItOgY8aHZ6IpOJCV4CJYG4w+7+L4QUGrFnze1K60ZbdlDHh4QUtikKz9LFMxBRyix
XW29IUFXR0vp5HSd3JiXeZeZ7A5Bgq6eygNkQPoqddrduJ3wOT4GAYv6zVeuN74DDU4Q6jrApL+A
pbPrLfNj/tNDdtdDuW+++Y7wt7RVPPanYLld8Plym6JxNrGXWX5zjE6D9G1WZujYCTtzO21jk7ad
eww2S/fK/2Nc/0SacpazcZm9gvFv00xNu87G52PDWwPuGciEbKP/0J9vL+e/0/Tps9EknngToH/m
R28TC1o5IClii1vC6au8WYVOfRyf+vX4Vj6Pr5Pti/RxO+rnvIvZPAs628M06hu4RTzYFOPXWMPx
dyrpd4mxxO0wn4/5yzDTkj2bSiWUqkruGVtQgvgvUQ99rcKFoXw+/qYYWClPVBs4RLPjIJcyqH0Z
in0GhrlQmpHBGdD6uj2Q20EANV0OJK3TqpMmt5ExNJxAxoSWivwSG+z6yvvfoRjzk3wsBl2IvFS2
059TCmXsPBvZJbzn7X8Hd3b144ArAxGMUrYpTmM+/zg+2vm9jLx74Q8PvYyYSSKl20wZF54U0wf4
tMDP4ky/4yxOEhW1pEqCYof74l451jukUbb/RqH4cz2JhXAWZ7ZvhSYui541TKEwuwf4dey/RHZ/
DLbTG7AP1iLs7NhGYWt/e20sjW/2xDUkuQDazDyGe/wrtu2utDG9dZbCXMFpXI5vlmE3ptIqMYnA
32xGXSO79jrhioFLvSw9Xa4tDTADQHkmUinIpMtP1uV53Pagt2wDDZkBoaNI+911v27P20KQT+Vs
MagUKgOynVMwVwI0rMFZ9rm4uR3m6rydDWZetc6Khpahnv3rRav+hhl8dHfZvnBC/HMW1sJisNmJ
J2kJUK+OQaV3wS7eTHg6fBBXqI7tit3CwK4dSlhiwjKAZ0ymOTuUQmtQhArTXtpLUILatXiikLnS
V3HAe1Y49KflN+213O885OzesEJdbTzcPShc4iaevo3arq//CBXabUh2hl8WRvi5QkZn/WyEs9ns
K3RfapgWNibj9+gNgR5F39GZcppyvXz1fyaeT5zjs3izF3Sl634Uh56OhEiCvVFdjCaAY2VQfnWm
Vz1JnUWDtBgQvi8TDTE69HlpiVfocFvVQGULBoK7GSyvX+utnCeIGcfFD7WdpLKyMJtEf2BFZCvs
C+ODl0nJk5QrOWIAta/Ke5NTNVkozF47E88HNC2hs7NX97tGl6cJNNQ/qv876B5iARXKocL2PFi4
I/8aMs8Pekvj8W+KUyd5zngf3JFsWsV2rNzoNgJsLzmyJ38kR11nB6AKr7TY2QzuSjqVVAUMyiFT
WtXaOGbIm+xh2C1VWJVpfdz6RbPvqYyG2vu9NO2Q7g3HWCexo+hRN+3kFRV4ifs1/YF+/to6IRi2
yTagB5zyW/O1P2G9VR4g8Z1M08lQEf4lLBBkrjxOWWtnszX7NG6KkHJb8dvMk/ccHFNnYrFJ39RH
4zS5Vsk75PkXttO1HPo85OwmRtmhCGrIk5TpffdeKSPhZ5YmFZgIThiUvv0SbToBEW1QD3AYZfen
gu3wAn3iyrHPW1xVYJYZPCLN2TU2AtkJesWV7HSovo+G8Fx04qtRpL9uD/ZKhnsRZnaFta3nelnD
QSzn4zqOv5sN6snC/Sh7C8v+yotfO48056GwHnszzivW9mF6L5jeQ+xEW9SU6FGOxj3qZAvFk2t5
4kXE2SlcUU7KxakRHA73E1wjffA3zUdU7rN9v42cpfbklUPkItzsFFZSS2lRTVLsynWTZ02Q5GfX
G4ZnTc/VR6s0o5PQC8LC97uSVV0EnW3dJDLKPCo7shtPzvBYStp8pfWtp67jcRgPvVZ7D3g4pveS
mfPMrmIXOeLbS+jKZcdPMEzspjVFkedSCeFgCvqoDST95V4IELlPkYtGXzJCV9YqCltAePN2xOsz
/U/E2Yc1J868Bz0DRbrqVJYfYhHaopkiIOU7QZwujG8p2uy75iJbJO94OWkry6gx1wClGq6x+F6j
+rq5PbLr2/Gfkc0+Z54XBlJpo2SrdbYt3Dg4dHrQA+EU800rCfbtaPLVT/eXA0KRyFT0WWrEc1Ns
NTCxtnuC/11VTp+tmjeKQeMmsYstvh37EuoSCni1bTxPPb5qH713zRqwU/tnyi7gHyxBWa7OwdmP
mn3dDrmTJmpbGUFD88Qi3vZD9iNKQpBJ1sIEXGl4cyidxZp9W8loWg8IvmKbzU+vVVDoxmWlD9dl
aK6TLnG04TTiXqDp8UIGPF1bsyv3IvDsQ7eVGA5Z7JEh4mSiWgfVW2AaXJ1FWUIvBFQuZo+zWTRH
vdD7ES+nUQl3WWmtB7d7kI3+ZBr5fzOWs1CzSQybMOprqWE7+k+l+CqiOH97nV7dgWcBZpOFFHZk
lUrNExxpcgS8+/YtrL+GEj2TuFp4hl/9MGexpr+fpYKlEnYVq0+xG7+3+8oEcVc5t4ez9Glm+QXo
ib7XLWrfIR5KDYWsVt+jQLGmrrAQ6S8Z6tMyOxvN9FPORhMXQyqEbU9R4a68K/SVaLOgj8W3Fow7
Diwyz2L1q7b23pcbT1evXyRH6Cfgb2h8Uu1B5EKs6i5WyCpRHEG7E8ZCaKw6Bz3GnY+v0vb2tF5b
JWfx5veQoBdVwC2HkL2LP7FrYkiE7K0sbmL9paj7haNj+kjzmT2PNttfOea3uVrwESU8kaoss4Fo
ryx3WLgQrs8iMk8TU9kEDT2N+uwLRmaW+oESKhR0871yNwm/pcepS0JRdxHTdXVQMLBU2LoiNnez
nTzUNQjbCifjtkt2eYrArG+HYr5woV7bYmgC/m+U2XZODV/ICtDgdkTBCzcJpHTDsR4X1v7SWGYb
Oc/duirLQrbjApXazsVGDkwFr9Hbq+4z+RfGJpV95IRglLPWZ1vMEJS4BONMJ+ugfcFOxpE2pRPv
pxs0fNHDlfFq8XwTnfAI0brcLma51+5wWK8AHkA9QGKZLcTKQx5FE/upk9bZFRU9Ga4ifa31T/y5
SK4RdUahhfp//R48LHUBru258+CzBWNE1jCqo8zzofYAmUuHbsRlZAg3qZHDD/UWNt00l/NNdx5u
tnKERKurLKeXLeuucCrBg6NeKzy3teo/DEUmLT0+p5//TzwK/2gYqWhXTlJCiDPMYd9aVwqDKyA8
Vm9Gp95X2/aIu8+WR9nTMi9oVhT7HG22Yg0zD2VrQNBINxPtYeKGvvbURHZWkFmrIlHMV8WoY7uo
VeQRrJy/hmXzWCil9nR7TV8uqX/9EA0OgYg5s0TLajbNfVcmGfQEc9N5J1cMHDXJEchZVRjyhDH8
gNJd2ESXe/V/ArJ5DJ1GqYqY4eUh55e5Dt0Q4aPGN0wE0ofiTlfyDzVd1LC7PHv+FYnbCBk5Wt3q
J+/iVByMpFURzSuDRudOCtLeyUZ8i9JAw/nBR8W7VbMIG6q8WVdp6+1LTbCOtR8gG4453EpC3G+t
4/Wwuz3n16YANMT0kyQNiuHsGAkRmSpULwJmL3sh+vqVjjZ4jf5wgxrS7VCXu+h/5oD7mNPCtCbt
tcvZljxJzIqiRQjCDZpXPY5CdIAzOkKxkWGOVQuWsYCbuBJRU8kC0ByBPUFT+jIirmohXDQ0tDBU
1ppyBYwXxuYPK1io4135uphwm6jkQUJD22S2jjSlsgL0OLGnb/xHUQX2ni/pvs4u5L+zxyIFwQMt
UjSp012OJTTlHPNAU0KGQHLEE46TLWW6bC+tx9/pdny8/a2Uywf+/4SbVD41Q0JSbU47jYVAwjs3
tfAjQEtU9nlgt24v3GW6h5+kq1kPbmHVEGCzvLMDKA3rkfLzXVu48lNUpKA04QZvoXcYez8NDVBA
/eCQE06uQyYWIFU5bFtVKfai1zeOHyGlrAtm95D6sncnmGp1rLq2gxAVZU5SGwIiHljm0fvHV9No
MdnsRuFLl6rFtzwwjLusKn5XNHpwsZj2zjAMVJaSeOFgnh9Q06tmYqeiBEGFjDTs8hu0DSXmvCtV
6uspVKCXroAWOrw0uHAoUOUxH7n9FT4dzQTU0SrCjtdCdoCC3GXAoBnaVOvwPhDxmUMVoTMG0E1C
qOWHCUzwrsaujn0fbZo/neqqb7muGunK6+Nqlxlu93L758wKtiZn5OXPmQ6Ts6SwCwUt8ArBslP3
/5L2Zc1tI8nWf2Wi3zG3sANf3JkHbFxEUaIky3K/IGQt2Pcdv/47RXtaZBGjcvtGx0SPWxaTtWVl
ZZ48x3BnPB+FCAdXEGoIG2V3Sk4Oc4IU19RBuQz1eBOMaFVzRaXMQbe66sXCNSNo4SBVYkAgp4xz
RzGTF2NMIIETbX1NuyohbIt+Z3T4VZaJnse+2GtqZnXFbOt1BX2dgvOIXFhSzdBoCxL2uSQew6yT
IRlQ89XlkChgyDfAABU6agya2ra3OhXClF8V7qPy4iDjoiFA+eKKAwUe6JAYj6tWITh580lA4CZt
0d+O58n0Ci58V1obe8H7fMlYD8gaY8L4MJhnHPIQsop1Ytc10p5i5bRt6DRoJPjcFHuT/DBlggYH
cFtEpox7D5WamJ2EzTEmu6bPoC9x38o8Kk0mnUu3IKAEkAxHTQ2dvxdPhVH3gzoyCWYPYWewhkoV
kL0QPrNFW9lFNzJne3DtMSdQRJdh0aZ0tWAPWq/XtCwCdh07Xutv/BoX63bZ4TEnDNRFYgJqQgFV
8mDdXEcrdSU5UHjjOZbLfXE+jcwm7Bpp0tFWih4W+Fel0qCHgd4oKBv402gVUrluquo6reGox9zO
kb2e8+0sxisEKqt6Bikh9yAyObHLlWW2Ki4Tvxyr49CjdbYNnd5KNorHBwEeMTun4TU7ydQnnJz5
zjezMmiwpui/kG11UzsjCOnd0quhBH4NxbHUCZ3hFgJwtuEZ38s9AWfVVQMgMnEoD8mwgeCnxyOu
YlrbLieAuV2IEhaRQh0D2Y63jTt7qocv4gVv4Atz4BJj66HfQXPajVaaBT1iV90OD2Djs2MbBDkW
st/7cfVXQuV/Xsb/F7yB1iydgiJv/v2/+PNLUU5gfwxb5o//vo5e6qIp3tv/pb/21187/6V/35Rv
+X1bv721188l+zfPfhGf/9O+89w+n/3BzduonQ7dWz3dvTVd2h6N4JvSv/mrP/zH2/FTHqby7V9/
vADV29JPA744/+Pnjzav//oDlAEnLo5+/s8f7p8z/N59kT2n0fPFb7w9N+2//lDFfyoiqHRBOgnC
Qg0x7R//GN7oTxTyT5PyEYBLBiAMSnX6xz/yom7Df/0hiviRDjQA0EgG6NFMnO8GcGP8SBD/qYGY
EAgpkGrjclBB+fOfoZ8t0sei/SPvstsiytvmX3+cv5Dhf/HxwBygbZiAtugiC9YJcgcuZcgGojKk
r6SmT8AVJA8PmhSvidaLV6DLFXXvZH5+folTo+dx8E+j6CfBWxmBI+g/zw9WPwBtg9QHJLtTtPML
g+b1A6SyPzfCtOP9tCLBDHBR4GFSGUfRATEyCQGsQFMOpCRPQmoj6nZzr/4KqvgCapBOvY/Rfqhy
guLF4Z0YZvyGKHQDsmIwjGsVsinI9pWcLPC5W/45NFBEm1SMAzTgjAvQcmmEOjRWjbQjwZMwg1Yh
Fmyok6xxMlC7fj6VHHMX4Ma67VQiQqUMuoDQCYqhcTUZtzHhYmHOY4OLccnMxpB6sdb6FuPqn3oI
Nr2Ds1RfN/vUCVxoQ2Z217oKCL6+8PDexx334eovDdNMy4mrL5QBR20+Gp7eod6tQXWkdsA4IK8F
18dzG0xa7Z2B8hNklCMrvlO8XwHzHdOln30PJjgSMmWS+xLK1PGGPGqHYq+A2i3YJtclMBfJbfDN
8Go7v+ZBLBZ37Md+kunPT4YvB1mdRSOGb0bE1rKd2iW800hn8LORMRFLlsU9VIVgguaqIN0mY1i9
1W/lbfLEb1hbPvwQ0JDBZQVoM/suJXOXTWKCMwhdZuDaKV0XupLsnvZWb7ZQ7wJzDo8TjXmG/WcX
fRhlD75cTqUcw6iGJlxU9P2NOVu9rW5zN19xoSfLp/LDGuMEMsHocj+HNRMka6A5FHdQMwM4ZqU4
PSrbdvFAh8kHcS9tFlPVkCsBQgjkfMwezTUpM5oIwpwKiBZTDfWhVuTFncs28NhScQvi0mQcQZJB
2KOCpIAFfUtHeW/2uQMOx02ElgTJ69CrvuKFukuux0SKHNx9Kt6vhPEAcqeEvkpAH6iAq6fUrgfl
PUtuPveji8f71AgzdXE2aVVNhazbyhk9yab0gGsIwmWApreApo/gOoWC07pdJTfcTDz9cOYEGkCC
ojsIbyPUXBnjDfKbYkR10ZXr6r3e5B4YrGz9C6XcBn/dmpd7X1jCM3OMT5GmSS50aq7FLZiYN5qK
EOp/mFDmNIpg3lzH42aC74xo0NxQaJR07rVSovuCIYy4lkCjUN6OKKV5mjN40Wvzmh4E1Daczy0u
DOnUIIt1zZVcNoMWQyqk/or0IIdQOLAq3phYmOuQoNM2jWGCbvzMcCARvFWc8hGSauhuRBDP2/dM
nuFiFllmhjIELr/s6Dp5+YaGR7SGpzwUm8IJ/+RZW7poz6aQ2YSgaK0EqFzQNZs9/UmEzuJ23AHU
5wiutkNUNr7P75Nk7SHKZ9sp/vmNJUR7pWmCsAq5XiYo1MAFppoZ7NfKWwKDhJP6W3AjSFx/fD5z
BahmR6YBZIlQhCsdX7oG8sgRMk74t3S7nVlhdj4aGYo2yuksBg5kcY13HyVXEASsaS1vAvvPfp4s
8G81t/WKh39hHuA/NwzVCFFVdG+BEef82Mmp2owZ+v4sCWqsallYah+CXVVwfPFepmggZfaUOLPM
+O/H1Rj1h2Fm7VTf1KqMzq0/J18EVdtJyB//zvb4MMEsX+2L4pT1MAE6MafNEewld59bYDqFLqeP
WTsoJupxQU3Eu3wn3KS3qidaIBVC2xXKDkgh+Ja05jl/+qGM7z+duuOangR4JQHb2kSnjuaLaEvZ
4IGljFvtXXSQeGuBKFgh4Ahkrm1UWCZpJjCjdlTIu4We+NDxLtGFe4yKN/xlhLmppXFIq0iCEcqH
GF3Bc4DJbwbazYIqLQgYeS5DXgi0zgwyPiuKcpQsxOPkaYYNiTuoCwsv2TqVLAmlcyRn0126Se6y
tX4/uLhZb8uHBBp/2wYc0DTqrDOn2Qw3+uzKaFyBHme6TqTbdsV7xizfHidTw9y5wegHc5XSqXnS
CwvBdnXtg9kHecgZaU8w7V3z2GeW5wYMwHg9KOSi1CHMolib9PZA1nwd6PDqom5npLLTZMU5OIt7
GL0sP02xezgY8s6P6dtosJNnyVbsMb8uVtEKes2uao/X7aP8nO5Vu1ypg5V8/9w6zzizs4HxFnJI
I9ED1G66a9r+pHnKFXcFqYO5OKgUEQdQNdoxdcYBhWYzjISq3iuQq7WgDx0qdvmA5Eh0JVq+oznq
IUw2IUjNIZLuQPSBF3nT0/PZF2DcU1YafZ4VdJZBrBra6L1al277GFu1HXD7QZd3z1+jZRlnWqi1
QVwWoyUJaKhi8baEWC6AoHZqkN+5+D8mlq2LymorgUwZ40qhJa3nb6b/+PkOWfZ9H2Nh3FLipzkx
qV/PRP+pN4OHJMk3n5v4L+f7wwbjiUK8yzWB7o7amdwQeFBkJ3pb3vqgvEYnTWqXzucWFwelQp9H
VWiBS6Hhzsm9EUG6D9l+GDQ7EO4N30OJJ5PFYAB/3ocnJugeOTGRF4OUN9QETWX3G/BGgW6ht7T3
Bt3o0UoEhQFIJ0GGhrIuJCi44QyNGi42/Il9JqoYh7Bs6gL2BzuAsJMKFKcDKKIG69AeeSIv7Qwq
LavZ4NmJ0hvvvFHH8Zl55sBPM8JR6RgwonAE14LOQ6SfrOyWHwQsb5+ToTJnW0FXfWMebW2VrWSj
KGYb6OYB7uuZWKHLbYpe9CUf9ljIo1+QsNKoPZrJoszFLaAI8jtNS/CpdZYDqxNrjIsGmXknAyEY
WuMc3xEls2IZI9RRIEYsZyTvwVBDuYw4hmpCoD7ea0SzQRqmV7LVqNXvuJuTL8N4A0iNzx3yz4iE
/MSSk/ueJ4XE8AhenBs2DTPlVTTG9Ny0jnmT7I2DuTYOBP1RkF+kAVFtTTfqCv1hxOGfmsVnjoEa
BNIlsglV6PNDK4UFNCZbeNOuTqwUCgOdElmlwmM1X3I/YHFEARetRiI4Cs7NzP0gahVNNRll3rmR
mI12pLY8r7p0C0GAjCZmgAW+4BKP0kJQTGplFEEuMjrVHfWrwAKT1NYPxUai9yxqZ5Bb/9y7Lh7I
E8tsQsFI9bER6GtYWPsHfyuCVFywyU36rNoxZI54NHZMQ8WPPSOiv56qHwLMxZL1KWi3qQe6bFRc
SakQQylgSX6P9sk6r53oLlrXeJd4pt15YIlHl047Ooir0QAIBun5EZxYHp8bcskBI+mGahctaKgs
ijEqhNiY6bklw3zdpY/AsxU5OIYBVlZjrrzR4mKfWKNb7uS6GXsTXSUJrFHGZUv2rR76eAjTV61F
u7BHqA3/6fdWu/qFpPRScAdMggaWbCByL8o2WZhGcU5DBAR3r+pN+Jq/xq+5E3vK5oUKCKCPRQPP
Wbvie8elkwQ1ZtQNARTCyjMnKQxKQKdllHDa9inQv6Y5D7W3eI/jAKHUqSIrDLbc84mV8UwqZlok
ooQbY7hKoIyYOSUQMs/KY2WHiF1ne9SfdDTyTWDM54XOSyOUCRhtRBWoUAA/zu2jTi9ngCHDJXXF
t4EYuwxc3ZzzuuT2TmywT5BUVcMK8vQY44sf2jUQt/VXVIfgIcgNHllQcvfveC8snk1mXoMBjN0S
ndfO/6oED/IkWFXPSzsu3dSAGMlQ+YHkORbwfPLSypiNLqD1rxfzxgBtIlQRByvbhWvpCn7o7vN5
XFwq4CwVJPhlCP0wm1EqcrFF4zRCPqgpdMWdFPLk25dOGj73LwvMKddiowe4D5MW5JMVxqC8Q7Rs
AB1WCoE9BiqI48X1/21QzJXYiiSnwl9Yp0qpRE9IRUiXxrGkcl3Y4o44GRwTMQcoPTfGDEuNm2d2
vNMOwVpe9+vGix8R8kCo7RC63ECVLgobqJ5OKbNF9ChLmvyH1fShvAWDs629UrBLcguRkTWP22Yx
xwkQK1BiEF8noIk635IhxM8lZT7eVQMYdXsHdxQuStRJ/HuQreMBPNzz+ZCol7gY5YlVJhxvkdWS
cw1W9aStBssww9Yl0Uy+pmWKl0gYE/y3tnOLtgk91W/G38gfn46a8WLE+I8Xy1RAdzQ3xL9k2fub
WxVFO+jZIPuN+A3UdszpCLsai5mYuHFjMNRU6ynitcRdVhWoCUihoYsKPbcXUtJQKhimAIhCvFTR
r6l74rq8iqhqyQ7ATj6L1YVHYcwxR8IwSlB2UHONC7LnzEY+PHEhU2arod0ajmSVdv7GPRIXXoax
ymzRVG8aKWlgNd8NjxF02A1bdpJDdmi/QwJgU1a2C+GvpkSMgUHzLrzL6JGa1yRgQAhcN/CU5yeE
lLkAlDG4LWon3wV3Pa4jw/HX5OkH0TSv+sW1x2wbMolI71awN4Q2yA7WwzUNV30KzMjvUK/h5jMv
HN1xgJoM6hpjIZ0M8Gg2VzPmNzHLXTSUFoSlHAhb/MZpAEIAynbIWl+mMNtygFwcTkOpQi0jyCyu
RvdlbHQcyF8m2Lghmwo5numBq96n91S4JrNLMqffiGvBbhxFhrino+arWt7SRM5vRH+MfSaGAOOa
WsUR7Hdtavv1dgi///05VHUNoS1YdNHrxZyEAT3hTRmBn3RQw71W1lu/59W8LkIUjOHUBOOZ+ymQ
WzOGCciEAlsxr/2dBk6teC2BFo8HiGHEv/BSYqwxflicUgMtlLBGa8uzsQ724622ah9A3pkgoAD0
EzSwdrIbaatj64Z38QyaTaQa7L8t93jxZVjwOd5sGWhM6Ze5CW/nDcgvr2i0KSLe5PPJXzyQzkfO
Qi9EAYhgcDEgFIyiTe1/T+JXudmZY8s5dpdgCMYQXfCTl1gfqKkR+D59DXWPweiUs1e//ngoTJ4K
QVjDye+Gh2d+mWrZNPSK0KYAdqwLAOLQ+G02mBhj43aPkIRwU69E7XtYGd86DzLok6M/lgf66v+N
Y3JilxlybkqtOPiwK4mdZUy3effn5wboOTsLX+icnhhgrgStDMoyyIMIvR3PcvOtFFAGFmS7KiG0
I3G6mY5Jns+MMfdB0ZWxlgcwpqyEl/527K3iTkC3kepADijSrXGtQeZh8AawBclAQWZIUUMl+4s0
e2PllV/+dpGTDp52mkqENlkRJgJvqtrIZzq7YaN9JdWuqA0vnXfoSXX0YHaaiKxa7rt3KfJAzgIA
FNiFBhbjKCB4KEhqB6OVVm+MjuxRB+BBWS9tIPlOAIVCSZUAr8sMTDXTFlxNQD5OpR+v8a5IrVCD
+unne2fhfj83wwRRCh4WQaHCjIHmmmfiJlfilekOL40EZ3MU8Vx9bpFpTqaO7dwic22IApn7KVIp
fq13htEpNHCsWlAUdaXHxmpAoACAEqjQaAbeA+VUY0lfebvmMm98/BIAYht4OOl4cJz7IY1kSRqa
Mi0AFNY1TYvnACXjnaGvyE6yprV09/mwLz0sRi0i0AA3H3SK2UzFPOlVKCswmOO1FpWjK9dftWhw
8Wj9rSX9MMUGHoEeRU2WYILTHQC1ZY+oGLJwDhqhweUPfhR+Nm/Bt2J0mEckVCUNnTdMrKFNQwWJ
Uuyiwa53INlOUEuBEtzVvO6txmkre1zVjaUaNnn4hRTb4lEBFwEAPiD9Abvx+WIqRtvEYYMBozki
dEYJLqlB7slw4kfjpnwG0cgvXCeLC6rKhgEwPlDt7FNV0tWICDmMji8S0kISBQgEV5RNWb1DY/I4
WfPjcJO88sE4PyAVrBNGQwCaAY7qhmxs4CftDOw8/E87KAnIaKDUOIM8A73a+mDJ6OuarFTzi0PY
SP2N6vd98xUCtyLcIcTrcLC7utYQU+HWf04GKdlkeh+WXgDepskWzKBHbjQIxhG5SUXrzJs2ImZs
k0KYU28yB+lbFoRdtKqLUkzMlQoyYbTKCEoD4L3doAgSgzYu7AAvdqQoCnKoMAWJJI+OqYeNgrZt
IsCZO9BuNK1J7DdqWBYDcePZ0CcIz2qkapxCAv0C8aDXnouVFw7JPKChqp5HUbWrpjXi0VF7KS8F
UIa0sjbYsiDJg24rsznhX6AtjVFEn8VZr6ENjPxoLloBkfLuTWqUbnoaeoCpTCtusXl0KEYnutqs
S0Im4wmvj5HEVpBpPgBNaN4QWgjDx7XYzBbkhYo+sIIwMjX0txqTiaXuJD9E3R4cwQVWYajUEbfe
KEcBmSxDyqUK4KUYsGR7mAbhCkA4KKEEvUTyO7ERCgmsDJI6S1caCAWNGx1Qoe57ndQR1BWTiohQ
nDUyrdwbMXzIdz+ZwYpUjVna3WVTlKidnQZtQTzNKOfM6waKv+mEwoBRFDjiDiOQwrT9swrigWw6
EMUD5j3qYlJ/K7sqlgB5L6ubtNAGdV2lkYzuIcgOdrZR+7MJvY8sM11sqKr+Koe9Vt7FuhbFr9EU
qyI6brUcWsgRUotO37Rp4U5BVr2bKTh+3jN0CCvfyr7vWyjlauAgSydDbe2ZdCZ4ExuDDF9IqA3a
Wh61Qj103Vgpu8aomum6KUAjgItPm6fEQud/3kp2mySp9or0xhhugnz01fU0kLJ6HCZdhx6rGJAM
OkdBEfrtVYRn33MRDPp7a6ID1WrHjmS7vIhmqFDJijDug0TNwPkSCGZ1a2TJOG3bwW8UzS7yMtE3
OCAIK6xJVwPaaGooVerJ4pxpe13oBf8wqfI0gNxLiOtpm+RFnqaWmRgkuhKaEKUYWzFLqUEhTivM
3hPwEFS/y7EC8mYr8gdDdjV56PsH6PcS6QEadlNxgG8Dv1YMsb8VCGIgp4Fp0kTUNWffhyxrOmqt
h1pYIu2rUjKCjaz6ceRImWKUUNDEjrwuqjB6kKHGeDsYgwHq8CDGB4aZiDKdUAGZsC/0MRi39VDP
66pBS7UzjaU8da7ZhGBAcGTQ1eSTnYHHAQxAbZpJyKH0ZoyEn2JmmRdlWqTZzdzMaKiMO91Yt5Oo
BDd5JU+mJcU6CTzFmLIWsgmqOXbBlZJN1YzXVBoWqleKpVZ/0/IhAptAkulZBtSQie15iGuwDL8R
oSrizgq7NPmzUOOsvRIrOKaX1hxj/89J9AMoZgoScgLmTk5AV9WsxAHuKjl0cwr85WHw9VQddkqm
CHV5P5mtHJl7+Awj8VEaHSLSYZaFFs0zddOJ4KFqSgh8Kg8turrVedMiCKsfurJQBOhsQAEXOZxI
ht/SKkkIlRvgIhSlXc1pMMXl1s+ncQJuYFaK1ySTdaNDgbkIk9yZFbCilA5RQNP10Cl6K177qSkh
kSlNBs74ys9NUrfrvC1L5X6YozTI3GjoW63/lrZg95R2vRZJRXtTRbHk+9dhXmVAeWEa9bDjRAtL
6RYdkQle8DowrGyYWbVN1IYdHmRCWYLiAdUaOXcm//vn0c9CmIkW9RMzTJgZCXHZhy3MQF/KyNzJ
7aAWnV37Xgxd3syDPiUXZ7SYjqSEISAYVxbKXxCkgiJaCJuq1bnhKy64LZRGnf5x/hWW+8sgBCM8
sUZ/fvKyjUkvFTqBtcaVJgucvhABRlF1hBYoxAaHB6R4VtzeqaWn36lR5pFQJeZYaA2Mtk698+GD
vo9ICOpXxbXhjNsJrakEReX0rb7+rUTkqWlmRU1kk4F7Po63AwssqPmoSSRENjTG5Eti0yCOjXl0
PIXQV0m5wi9KjZ0fRKkJe3DVmwzaRqWb3PLhlItJoFM77HO96/SiMmAHWfKV/gQGfLOz8cxFadNH
v01+BFxPHhQn+jv/ac7BY2Hrj8pTcZtv+QQ8l7sKpCF4Ax6T6iLIWM53FaiKhzkgeDagXcuKshdB
5fHjX9Zc8BTSwG8D7RhADy9E5Oug0JAqgAlwVxSVHd8O1yPC9gDQ2sqOkOyawaqYOZBcbq3PvcLi
4E4sM9k9pfV1MtCHSqGF+5FM6zp6+r9ZYF4G3Yxshe7jXRK0Ejr8moDoh3Scife5maW3wMcUqiyd
d5lnZgqIPPAFSfgNROK2ANpowOFBZcFLoNHtd34MTlcLZ+F8QzTgHc7GGatFK+6iQ592YNa+JnCh
w5rHcMAbF3MWUuADRzBR4qkgSs+jutEFcguibXtKD39/AtF+RSsbGq4hFjTWDwKFSNB1QnSad3hF
NYEdX40ij/L30ovgoXryamO2HFTfwr6s6UptwKGAire8UrxfeB1eXqvndpiNh1yjkIfUTuMG/h7a
t14LHRqkrudHMP/tFMCI+XVMhpj6Z2rlY3Qsd2ppTkEe9bCqHJrMkUGT8ABhcVc9NKBdAzYfvZd7
PBLWny/ecjJFhbCPCO4hRWKBYbFYdUiyHF//Uo3GFOkLakTui3JvHurn6T5xzA2PEvO/DPXDJnP9
KK2GMmeKrZlPXtxszMJqkJ/PbNOOHwUN1TC01LlcoPTysn5YZXJXXT0JUk5HSlazl9/296njx5a5
123jhqDiCKY5cBtzQrTlsWror6DJQOkCLDUYZRWWHZYV7OyrGpefuKYKbRQyWtyW29zmpay5Fplg
RsqqhkIAkVXd4HLXocrkxh6o0Jz0OXgF1d2RvO/zXbR0GSA1/9cgmVCGRKlvShFMpsNkDwjYzJ5z
3SwEhDiUJyaYPSNjz4BgB/PYOsaq0LzSK6D9PHhgcNV8FGt5teLF3XJij9ktc1zqvpRiSJEITH93
1ZKV1vOqVguh9fmoGJcm9llUIX6gu6N4TgynOaC11MS7ObJEu3s1WgvSMLwjv3QNgT8VWgHAThJE
EOfXUIguT0GlUzkgiYvAk7YXUXV04V1Z86OgZQ9zYo65iAygF0hP3en8ogcretgRXCd26YazPTzN
tgS50Otwy6NdWc5rnthl0sRzYojpSO2qlnGIItt8mh8oAYxpg3T7rn9GZQGEEr+QUV26eXVA6mR0
uIrgeWQO4CSmgpQc4z7Ft8LkWRhetXaypfRvN1Zh7YDlhZYlWmy0i/cfnsOh2Ibwo8Y1sWdHRWdy
iBbh2g3XEXr0ubt16UyAIg31YgW8WpDOOt84rSpBCSxDAzskd17MFyV3oVfg6a5wPb4jqSds+9XE
bUte3D+nVpmTDyb4Cj1SsEqZmpK7+Fu1pWrkFQpVlLinghYeX6N7yaOdGmWOf+xPMUrXQLyZ93Ci
2b7bo7RiJ4GrrihNudKg6C9z2iWX9s2pTcYZxHGRpCqlQBCQmevDfQctlMlc5yKvDkh3PhuHQp5E
lwFCAb8Ni9JujR7YUhSosW/KTbOWb9QULLOJS89G0Fv+DepV/ia9F9xgwE2FVj2vvh6+Z4Xz+bWx
6NRPvwhzUij3XZ/RWVYOVD04debv0Qr5QDv7RrgB8fKSfoya2b2aHI+pFMGYnCH3E6p2Izx8Pp7l
8/FhgdmpSF53WmpgXglJdRepPpsEkm91tPH3c0u8sTDbc0Qg18sRXUEoI/r5TQYkzP/NArMZMyGo
tIye9UwTVqbptk3g/YYFxL3gMgLjm8oWYgfQOqaQc0Qh1sjXan4rEt/53MKy6wDfAHiuFfBSsN1Q
YgE2yaDEILotUqPPYDGZ9gP6oqC/XTnKUx3ZyVP+xsVdLa7OiVlmH4TzJA51DbONi05rCefHDlz0
6FvpcwHMhHUszfICzcXNZ1CUOiYTpSXmVi/qHIlzAdu7cc0bVFgQ4zrjGuye7vgI6t1fS+xcMqjQ
K+jEKnO5K3OiTnWCKygBg9xrX8W3xgzR11gqrsbBmK/9smitftBW/dRvQo0k36eka9zfWuePsTNX
fZVMal7TsdeOf6j2RuIIABm5tNducFRyQ+8lsPH+1v17Mni6D07Shj34YQuFcnFREGOAhj4CraMf
RqUj8RFZ/9Yr5nTCGS8mNqmZdHTCldWEfZTa0jutW1IV2Ak5oMyLKXQS1HGcKV68M2iOCXANcJmx
QqB+Z4YZyi90issNqgrDntJO6La+qlHvD36BiXxxQ59YZE4RRGhqv6EWU+C0DOEtmyc7qu4/Hxd1
lBdX4YkRxpEKY1+HUOqCyw6eclJbGrQNsmQ+QK+29DmB98KAIGyDdh4V9SDgXZhdKs8RWHhkLB1A
TqsJ/Is9YKaS+fD5iBacz5kVZlOKeQnBCZr30Tsx+zNHcd2LSCZx9v6yFXCrUpHnSzkQHc25Y5zB
iqAgLy/uNZ6y+bIB+GzE0YZKWFxA2RjjIJV0smQDzLfT5BhVYPz9Sw5gIlDyyUiCAf7MrH4Qanlo
0sMEjp/CldWowP8r3n5jQU6MMDepmEl19MNFVoAANiJKvJyAbikNfDYOJmOFSmuCah7God60G/1l
BsLLjbaC/UIV1rQQb36a1edJUi+cnVOrbMYqViKU9egS1RISDNO3EMXI/ktf2YMec2KFpXsGtsCl
CbAczhDbc5YGMUIc+ghQVtWzeUUVF8GQEFkUKM4DGC1uvRNbzAkyemAHJnp9AwQcW3nYHtKsdz7f
FIu+ADk3E0zB2N/sG1xK4ybJAsydr4tXIgkgzTeIu1wBY93nhpZSDBI5scTc0KD7brT4RzAyFpbS
7qZHPMAdMNAeJH2tSc7v9C2jNfPUJuPpxLDtm4zaDDfNY3EH+IZr2sDXP6O11f4F8C+59OJn9pgV
E7qmiHXKT0m2QrcKM7t5rvH+ve6d8gHQ9+Pt6AveTDbRdBWAlolf4lo+g0ijgpULZO6gCD0PBoJu
8NN4Hig0TpTB7hZcDavmLfoS2eG+eqhuUBiGSBwvTbUU4gJw82GWuSX9JpVymcbpyXu5a3fVPlsn
2xG8Qtq9VDvDJnYFhye3urh5TbShQBAcKpasbx6CQi+giIvIHc3E2rgek9k2oCT7GzuXClqaVDeC
Ig/PZ9QUyrlDU8yPcknbrrsZbHmCDcS21xcr5Fb4pHJLR18C/6CM3A0ssi9jJR6h+3oMB9JsFQHt
pxkRZ1hLJpAoFcGqRamRjuf1JGgs0qYJzBIQLm32d2mprKWJq2i9EKxJyPBBQYZ2rxKFuQ9ks9Wi
LkIfRvYY4WENLnLazRnuiXR8B/BBhIuD+jDI1oBEuUTfFTXY+9/lPLDEmHPFLRvQFSjuUu2UY7Lv
ZNaMsBiDDko/Vpxm9qwkFgTOeXfM8qx92GAu6l7QemSaYGPaAiCW4QjZIVAAret3kGghyJvzcvVL
BwmIIqCRRXSpQpOL2eHgNwEDLCyiccYm44PafzG0Z84x4hlhPITQ6nqe0KnTO2sMXWTtIHffHWZI
z3SODrSh8RReZU7gcek1FxftZHhMeIV3igKdU1huIEcLZClcs9dbpQshockp9/N1eOC+vXmjZRax
m6RBMGpq0wWuL1gPUJTNLfmrsZFX+XMwWMr3egSHMC85etSyYl4StFH/r7VkzlwjFrkW0bVUDtVz
s0drV2x1sRXi/ZKDCCgCign6yf1sdTeh2xCrAPvDeKvf8l5qnAlgdVHFOCQoK+B7pOO9Vu388Xb6
nfQTxqrIAA2jOV1kXzJCaVRtK8CHCVVg5+jugYYNZ9cu750PE/TnJwdeVFKouwZ0OldC6oWQ/zym
J437tPHyPVVf921eyYBnkzmOYVgU1RTCZltIr1M7bPq8Xn0+ruXV+RgWcxhDXxKGQMfMtVq9Duvm
Adi2P2Mpcz83s1QEPFsh5uiVRix0M52+aTulIPyzVNAVeONap7TE/aq4RYl1yzt8/+UMfIyOOXwC
YOQZengAljugmNw77WZ8QF6k9C0FcNrKFneiRW+i6alGy6O5Am+kbDjzl18AkPHWkjmOtZmDe9DH
V5Hve8RB0ooS0pp246XPenkkq/wFo3R8Fz7ABPcSgkCwRbCvFCHRlWycUHLS/gRiBenG/kF9AlRx
Rat6tnyYB7Rfy4+Ayt6A9Gzz+Zovbq0T48yJSbJwFlO081mKbG46ObDNMXHVjJcYXjJjAHFomKpB
AABiYvuUGJ2REewskDDZmnIg0muk8YxINLb7mEnajCAClADSE5TPkF5gaVWB85hDKFQTWqMExyg2
b+i0AOlDq9uJ4AlaS0OTkO0/RJvJi26R4EQO6i+NhDOJhE8oay+/B/N6KprOTCOigqbwWfdvygf6
dDLdeTujpx2M4kCQOZ+v4vm+pQYluFQDKWtw6qNJiZneua3SeqS6pErfWiKg+37CEc9ifMOlCWaj
1DnQv3KDuTWujdV/WKU6L93jvgSJa8C9GxnqI2qRXoxU1gXdUBJazM+deYgmAyluYpR+3dFBUhzY
lsZGt9lGcZI3xUG1GxpednJj3kKWh5emYKpMl9aZd0QdaPVYkE7DVSJ7omFh235T3cEBrRWtHZol
J8JnkhVHg5CyAdES/ge+DPaITBTwrbRoSkoe0RiFTEywIk+0bMiPIJmOrEtbzGIqotSi5kRKPH3j
1yCwgCEFiaW5T3UrBWQpfBTf0QpCyeZ0Zwb5bGvxAo6Fs4rMuwjuLDQRoTZ8XP2Tq3rMYyHN4yi1
0shqrlpvchE741us8vugg7dXrGoXRvB76RpQxOvqq7DhrvF57H6cBnhd2tEDIT6IbDDHRk3KRNAb
RcIOQ+yue9UKjUPuhE1NCx/8cI9eH+f+ibJyf9hjpj2LG5R4Ktg76vkAi0ZlaPlYNBoOsGZwYUJU
BChvKkdyfnDULKsEtZdxTZaG7xYq8v3QUANOy1Q2kPNLeWHD0jSCZgKNWIDqXj4cA6JEvSaryKo9
iS8UrZStEMPqX4RrYZUCIku4T9Xz1M2PhTuxeOEaGkgEQlmvxES2G/mKqgNlG82Lt7ysHsOldbSk
ISaSqI6VLmN0zFxKWk20HNt0sP0DBMGUd+T7zZfkDpDF3hFDJ5pB2qleVRSe9ZVskk0921G4Giv0
r6xrIEawlbgMvEwC5/JrMd5pzjpDC0kD9teXAUgD5DgcXDF2nK2ynXmgDTDwyeEXQv72WqPnDnsY
2rwKDi6yLOfzUdZ+XJeBRiii6hA0VrSeIbkAppbQAd2Tw/dVlxcPhF00FQzwyOeo0B5kLErmXKbo
WVGPNaRqP2/An+bVVwr8FHkwrvhpCSb5icllLDKTqydV0sRDJwAD1DtoocPkjuto1VFmq1W45WFu
j+2ZZ+cV8m+YVbzndYLo6MhMfOIKkRkzkhm8pWDVnR1SSLgCVLTXtP+fsy/rjRxHs/0rg3pnXy3U
BkzPg7ZYbIfDuzNfBNtpUxK1UCJFLb/+HmVVTzsjjYrG1EMBCTvMEEV+6/nOMYI4t0cUFbq6C3Ni
RJmaNuVEz3meNRw5XR/WL3BQg1yZYtbg7dP6c0mhi2lULQavoDt/oUBYobb2jW1cGXilzdn5+F+D
QewvnvfzeidphiF7BVUzzwf5mx0upIh6MoaLfc68/xYUAXMEkVVQ03iwg1DO/fWx+CKaMZ/wWMNo
RV55BRnwMzv3uxM7WeLEoCu70lMwdx0cCAZvl7iJ+YQCUBfxB+OhSLxb926JWDRDH/IOqnsThguj
c7Hf7xfEha4UtcD0Z0Ed+LfJ5tJC8t5Ly/4Jdepulwx+DPnRfo7NJAeyEpQnZwPO38Ojk0VPzoz0
WqO0eSb+QqVjnCnhG7ZZ9QSM13NW+NTcYcgGNMlY0Udsj4KXc5IiNk6pUKs3V0dtptjfTQZzHDcX
zmaOu9SO1CaI+Tmg0enb/W3Vk2zQ5qCjxKVFHyz2QKiCqvV+FVyroFErI3bVbNn9cgD50BziobcZ
VIzssFPhWVGdk4OM74G3Cl1KPDuawPZpSXtiuDGLgj/XKebnq60Nc8SjyVk1APxnfcPj7FC8/n1G
cUL7gDkfDDlDQQSjVKuiGYzDr7dH8H6CjIkF4O92+FA7fRc8073zhtk4AAe8W/0Ejd6EfZtQGqB3
3a7cAnbKntGmSf7+i5xaYwsxBVBnIFOEzYAs8SnWXDLAvjXOP3x96YKPqErB4phwuSuy0IgB2jg7
R3YSP/224kn8NA+aZrnGik3rR0Vmw+aW+xFyWJV/Zrjjt10+fbgTU1hUPYe1/Hmw/Q3F3H5wGFII
pe6AavvJpTXGa8bI09UKy/2QGACfnq/B/FqCALHgyR6f3C/lBBgB5ojgJrmVUwWWIp1Q7/uCmmtH
/bAM5JmK1qnR+nNFiP6gVw96WQTFvx6voUQnBUxN693K700AmTHsdMMSAb8+p/OlX6c8PQuDOQlU
f1v0xFxzyoFGWfBix2hJ6wMF67lMu8spsX4qRZ3LcU783G/LnVyhBaPjoNLDco4Iikvdanrht7pL
aWbruzO35MSH/7UW3LcHNWLc15M3mENCWaN6td6S/Mf6YKh1rDIT/xmju/XlFYEunWvakIj6jeO0
4AUIMhmWK/yIk6R/hlC5icmXJVzu+SGoIh90O026VrAHvM8YjAwOKtnLlTWn+cu64ed90qmZxCHG
dBQ6V2ug6IJK7NcjpYe6cmoOi+Xy6oWY1i0HjPLMNq/38VOotG4z1gChJQykDTDOyTYTSJkHgKVb
oQky5vGlATJ8hegtoGMcYpFo0G2slL75uevyxev9Zd0TV+QVUnYjImSc3Cn2wNAL1bH5eonsaJn+
g9GML07u5+XoScyNqWyr4wOWsxpywaz82XPRg7BG9wwg6LTGc7qf9CTU1iB+Fk2GhWRSZteraMla
pRvNmFWpzpJVyFdtvB34zIY+vLEuzkUWXz3oqrCJMVOUr2z35Mw4naNrymB/wU9905T6emzl01KU
j2fOzVfv7/M6J+aOqkKCuPDn+0MdC/q6IZS7wwnvb7iet+eOyxfmHNOd/36qEztH63Z2Osu3QjWY
QA81RXvdtmRDPX207bbcD9UMbnaq3v7+KU/KGz9f5udlT+xdQQdQ3FPEKQX/WKwfUwM6CYnpvvGD
Z+b3ts8ebdc/c4K+uvSf1zzx1dksp84lixWW5HtTQKGoORfkn4a6vz3WiY/2F0ZEgTGGUFmY5nMg
Myp2fbFpzCfHe7RtFU3U3rgVSYh86PN5+/ebeu5dnlicseNV2bUGVufijrntZZ6jRqhKazs63qaa
MPIdtEPy94t+ZeY+7+qJucnsEmQRJR7ZWK6t7B3XJOQZZidKJ6or84xRPbPYKT16sNRgUDFxB8Gn
vZkk1AbrCvNZJhZtTGgCVvLH3z/dyZDPz3Dn8/047RNk3JnarFvfaLymE0UyjgAbKcwzDciZIJK3
s8Mmyq/OZfrnnvTE2oB0wyrHAB6qX+QGUr4ovDpVYvjdlfasB2c6J7D4lZsGSzamtbx1vuC3mY0B
FxJcGlhwnYIZOkz1Gd8nlVTddS/BWnFpYToF1Toa1zsT1YXE1K8eSQq11ShiyTizQZWJ0Oh8iP3V
TlCATTDIZkHX7xR3Xpl5MVsSpxrwDB+5v3mQDrmictmBCGVTtecs4ldZBGos4P1a1eihh3xyonVv
j6LosaB+NlDCf1w1OFalSb/fmlGLJzybln9lDTEYjl4X+EYRNpxcXEzS8cXzYJmQqmKAMy3KXc23
2UakeQp4V3AHDTxAzZ05WYv8RXou+vwiRAMjL4BHATSb1vr2r+EQaIZMb9Ijsph6+C59J3TG5g5s
C6EO5ujMhfp6LbQufs4QAHz761pCoX2pQRu7uvF7GvXXCzIJVERVaIBtv2QR8NGAz517xK+Mv4OC
x7+WPfFz3lhys5ixbC2bmBrZgxqNc1DIc492so2FXEBYs2CN2bqpZyRhYx/mID6a6tu/38T1D52G
lp8f5sST5awpgX5c39dg3zCz3QWe3kyN3v39Ml9lXjgX/9609Wp+qva5XBHdTXig1Sas41P8e84j
HwJi62Bcmw7nx9TPPdrJVSgdUZLZWd8Tg04LvTJB3ySWcx20L1cxIQBjglRgLTL++mA64wPVLVbJ
c12k8wAqAZ/Nx4z2r2e28Msz8Wmlk+M+SLNwwHq2bmFxYE3cD3vj8c8KPJhi7Qg2tL4HM9h5qOGX
dsz5tPTJkfdVQStlYmm6WQDLAkEuZDxiqw2zZxataLP/0x1DadEBcgekd6ci5HRkaglApBZ6fQfy
KR4r7Z7pLX95jX+qxKPXu5b4f31xbok2oGrw4pgDKh1KUoeeizG+PBs+SGSQshoW6s+/LkEyNUpq
TyAKbKutmZdxK+UGHPBn6Iu/fpJ/L3Nyh0eXF1WBEYSwHElKgKEJrHN8FieQ4T+DlxXN7qASunaK
T3Iz0HN0oGjGGmstFPxbNUt76wC+tCLxY3QvY58hAd+VYLT8P6VLn9c+Sdeki55EP2NtUI1dWaDH
a0zg8dqzFc+vwoPP65xc5RmTxCD3wzor54k4zgejuqjeVqkuZ1MfzZcJrbeH9s5CX3pz5m5/9Qo/
L31yt/ul6QtwD67bm23Ukb5X7mYlgdZw06MRGxbS+3N37MtbjVFslG7QDP99tnZWXrNIC5X6Kc02
TRfnaHCBkfXSjtiAO53Ts/13e93CU3fzeckTQyIaZ3FcBlnlMTKiFc9BLqz9nPgbuVeQnQP+6GNC
84sn6nXV424O83HCJrhpcONe2jdWKvYAg5zbfuvLN/9pJ04uqldaUk0OdsIJ3Q15Lo/BdX+Z/+DG
FogeJ+3vlou14KI+9KM8Vgf9YW8qEIR3yKT5szirF/7lafj0dU4uNMB9uhd83SWqEQE8jfRcBfjc
CifuOBvdrneKn+cNA+PG1tjbIX+qwFPtvreYkAPm5U/qD/BCulXqNZvlsRChuz1v6r8MDT6fiRM/
7UvwjgQBgJ/VZXuwkp9CVcmQysssbJJ1GOgcYHP9g393CE8sv93UWV7n2N7KRJG7fvIClnL5bCmA
bacO+ceZasHXT2ghC4APWIfETnZbZbojU4fdBgvwixqilRKovhIX5sYNS7C7QxHqLG/alw/5ac2T
XXUMuZR8PdINRi2gBU8fvFdHxsONebEiQNRLv4TdN59HFo/K/V/9k//3CxpN/hRUf2vF3BcsVyf/
/J+r4q1vZfuh/nv92P/+2q8f+p9r8d7cqf79XV29iNPf/OWD+Pt/rR+/qJdf/pE0qlDzzfDez7fv
cqjUv6Te19/8T3/4X+8//8r9LN7/+cdbOzRq/WusaJs//vrR7sc//zBX1/i/UvLr3//rh4eXGp/b
9S+///r7i1T//MO1/4FhDRBPQfISZBuYePjjv8b39SeU/gMZG6CDwDesXNEe7A8IX1X+zz/s4B8/
u1BQw0ZPDIA7eAbZDuuPLAefgkcCwhHcCND/Mf/412Mf/zzuf74R9t7+9e/P8MGT6BJoKNsCDBT0
YpjDRw/kxMETFrCsqGkWD5wcMqjQCAbpj6m+rJ3tpw35YqXTQshvS534c956RVm7fhbPe/+mCjY6
2JhxBd4fHQXVXQ30u7mH0BBAD2fbeif+57elT1x8owwu3GzCXAHwdbiEG4z8A3y1qmsFu0qBRdo6
87Qg+T23tSfO3S0nqzLqvE2aHvTtam6dLRvFcqiIR+d48as5kT3L95lbMBHKzOg3i1ehxVGwaUO7
hlqRtjBv0Wq7vbeY0+nbOZhW3yAxlweeGFMWu4wF88Ws6+GWcU8kQ6s4ysp2v8tA15U65rIcwCZb
yWQenP5YSY9/zJOBrg2vdOq5HksnXrsXOeha96BIcjZUD/62odwE13ID6sx+GqN6GWmEtLeGHrtP
v9VLbl+BAtjeVo2q3ly3Ho/LgBMLPPFSxN1sd3ejcrONk3vjjS6JvtVWhuaXURn3pFFBvJiI6S4q
050+oBBmFsmgHDlHeWV0zhUTxPYOnovZqpRhZG6JBfhwAU/WIn8pwVIPmebMWm4rhDF95INqV0ct
76wp8tCZKnjs1FXlYfY8CAa0yEkN+ZXGqsgTq3mexTatjTIJymzp09lfCvIMxnhwMGdO7SLaygGb
fsyMAE1BphvzRbqWBsduA6rleycgfUZDQwUeEDpmlnWRtVJlJyBErj6Y4woMbxhmX8WNPzPjvuu4
BT47LvCfH9JSe8GWGkrxW50PYnynUuSahUvuzJh9cvKcxpUjy7qLOUqx/BFjMR64cHMQBPfgWxtr
P8CwsejGuBQ1I+FQl73e+lQLFRtgSYfge5/33qG3DHTuc11rxFQOuJNRa2wM8j4H0ul1Kmc/MzuI
QEExzdsM86T8zRLkVO+7sWFO2pgOX4520IP8u0WSM1+VouB2fQvmSuaIcB7RuTJCr5uWBgo3pQtE
t3ScFkrk9ZLVhh/ySXPDS4OuJPWBKUmKARzXwkL52mFyiMsmKyas5nc+ahxeA2hHYdUmeJ5F1y8v
xJ0DEpuLHGUQFrRm6qlpKtf/0bQgl8AMJdSlfC/qvIAb3zNXN35sd047R447F7rBtG9duSvHNgjJ
vy2Z7IfEd3IiQK7bVHxbT6YBPLi7sF5cStXO5XHKeA58Rw4px6fBmgadFKIPAPmCfowN+u+mlPp9
8XVVxSDSFVRdUTT+JsASXLBsB6C2zbuSJzLThvc2Lazr90tjjpUfuv04ZGA/GZhzacEETXcO6Xsi
4qE27elmNq22e+OBqQZgx5emHN6IYFa7VV1G6YWpp4Ma3Tbq9aIcntiSNd2PxunpWIa0MZB4NegQ
+o8taWl1XQX9JF8y19cocI8GdqKU7e0wah+EogNpRvehJR4bH0iNusztXNXCvtCzz2RS5M3Y4Wy0
LMi7de5/YJjR5q4qXiulahqEcjKJ/00TlIvAQ42TjR4rBTffDopRmXrwcY5wKixfd14fecjxWUTK
rOpuimoJRhaCxtzrX1DOEBYop2Vr0kOeLUaRX5SuDFR+aPzBHFYwJ9iFJInFiHth3HTwUKRJB4B4
oTAgeSuAk2bI3i3MiDllNSJlAXxb0NiB7BJEvlUgGIcAsW0NrYNeP5iaEzwBs58L4RMW8oIbST62
r2PBtW1EA0cvO+ZkWFnaBpoPPwh4xo33eQID7T1KxGPrReNilObWtnB3OOZEOp5vcreD5EIox9oG
5qvtLHQswt6fYemjZqwdgiEWKlWBn3lV0+yKjvjFNUj3c3OvGHHpGErdCH8KwQxv4blBHc8lC8lk
iJlc88FHzGgZhS3nsAFmL+mULtDQA1sZT4HLJzMuWuWJJ9ZRD0Txfa1kJCGCuOOVD/mAuJC9z8DU
JssJ79dtrRw9gIn1HuQKQZW/8xxQpKbc1CDoARM5T3RnT7wJLXDKuz9aXY/kahatREm1snnfXGSm
0S5HBcFwWK2i8kANHxqtncE4c8a5n0fSCpS+BlbUK56g3AkLPkuJaj/xJ9B72uCNE+PssF0vRDnt
+OJy9wITeMRLbN0s5MGSYGvfN11QmCCeUPZgXY7lQpoN1IrMBuh8CRD/Vd7N5Qy/2Xvet2q0gqTW
HnFu22rwl5RNHp+T2RmU/1hnhli+uQQE17cdpbzE4H9L5t0YSIvdKj/TfLcQd3LjoaeDve2azFBx
DTq48lEbjpjewfAK+GBk88n1r5gJlof1YHG9NQvP14kxLARyCCUoruES+RRY+woWs41g62sfY02B
4vaHTfViJr2CY96yvi2n66IcFjdxvYaScEHa5zzhXLP+woAaYLOnY6XLdLLMArTO6CSo6zwzibmj
dcH4c1cGAK0bbllYMiSgM172+NqesV10YRaXgCswdyfboiJ7o2yEFdcalOPIKEcQgkeGPRAau40t
oFIr/LrbMGuS16Wfs3dYGHLMbQKrC8UNr4kh1Y4RqWXK3rMOAup+V5hlPDSWswErNDgpdQPTO+Y+
AGmL2T9AdiXbUcpqOzYnq70ySxiQSyWqtowtd1aJtJBTQAM5GCSk38cumn1lQwXdITfltN6EhuQY
hXLL6sFms8LZXSjbLSzPbqeub7zIWUxomo1dk0e0qjHeYzhufxF0NTbK6ARwPXJqXtwWlBYbTy1t
BEaGsUfsYiKrbNFSlRAr3vHS4ji5ttGKkBAFwKtr5T38qQdJyrDiOFMRuLFoUk21ui896e96b1Uf
UqTa4yS2LOrczrlr+tqs91S7Kzt7QJpg2xXtbGwGyOlc1l033UPCwaS7ys1VHlWdkID3etxvsBtW
F1d9y4Zd1pfGFeKKUYdN2dtPhNGFJOimZGYsYBboY4Gmm/HQUMzQp2xu5w8fTBo70eCGxtOkzdsW
9Ck7vy9JcaCQK9pJQ81xpgv3OfCJ2luOZRzysZneHGuYjz0lRlrVU3nl2DqLgMeyI1cteqe1JkYy
VRONBwcPUyBiOUykn2DcZOmGAZD++xI4o61V0vkGkZx1MG3tbmEIHWzbVG0N0roqGWrXTpyiZlvY
n/wJgJJp43rjtBGOyVPmjGVcUQWygWUWqay4laqxw3cXQWx2bpgFpIQrJ+WFQeph6+ALbc2GWXd2
0SD8sufGuhWqKvd90flHnwXo9QdDeWEj90UriPUqwrQCcJtz59w0YhnJrdPj/zE8aQav4SC2Vk9t
njP9jXBjwkAPq1ibBLM9IkJpA8JvFk+aANn7PfvgrY8rXhnKb7uwzOA5tqWruu0AWRq8zzprX2eX
HgpXD6lLZnon4YXvZ3cxXsep7Ix4KZ08HQxNYwFZ8NjVNfouJaU3LdzfZtSVHda+nCIJz3UhrN4m
98q2GTQWHMq3mJNsYjKNS9LmEIF1oeLZh4RLFVulA2LmoYLX1bNT7SXkRa+qQQSQbLGm73ZN3I1s
hUop4TlAPLyWD2TOpiEyOtQdQ3PwX7q6lmHGfe+yojXqBHbxZll5B6NEwJy4zPmRmuvw04gRBNUT
dwHn+9jcdHXbxuZs08iugkMB/RUUuGfsRl6/k7z50bXM24yTMUGdJyufGTXtFDa9vR46JoFfUNmH
ZxPnqurInPSComFH20mGML0EUl9VeTS1DerUYiCJ0oZI1TygTliXr0XHp+sF7EUmAorA27j9Agqt
gmqoagRABZstyDqtFoG2boy48qcFzEzjPZ3qB0Tb9ZELo3rsCfF2Zun28aRQ9yrIzGKnc6MZVea2
L1/cQHlRULd3nDtl1Kls30FhKRzXEwB9zneHBN8H85tHHsVckk0/KSdc6ISapaeasJo18NFO/93N
1M7xIN/jKai6iCJP3Mwd0tqeH5QJ4SLRb3U5PnZ9INLRrLNIT5n77I11f2FWDVicm17eERii7xVp
CKAX2QOkJzCsXcuy2EHR5d4q8I2WXHjHGj59y4N2uR2chW/bIScPmQ8xcsdZWCgrQ8NituQShYrg
svdpualQH07Qzv8G6Zn7orHupMlniOmYQUxpm/rNGpmU04E02W5c+MbtSBtWdvEDwcU+I9abzfTj
CEo821V3edHeqtZ7loh4ElUp2KBnhj8QyIZGusfzj7YFSRND3jZVEOVy/N765ivIjW76yitDH6Oo
RZbHLaPH0sC3Xt6FIMfSDA75AoII9FxhCuOeAMfQuM5HWQ4Rpy8F7+IW7nZwpj2IwR5q+lrmkEda
+C2qJ1HmPy0B9MGb8bWUxkPuq++4fGmXr5KVMJ6WGbbsZm6uxmx8LnP45ba4nXrxjNAxoR2Y/2yM
BXszBhGzQ5Vd9hLk686LhLlj1k7hgFnBQclvpt9fCPIRlE04VUcGyoJcfNg1Rj4Rcqekdre9edV3
XkgCb0+yN15sOgwUeU6LIiDRaT93G9HZd4isDgjaLvqB2SH1ARAx8mvkUN8WA0Ixjjd85xVJlcz2
JmTyEtzYi1mSB14Xx7kzXxpPxmyij+voashkfQyq4Kq0rZQgNwL3+UvR2h2wWG21cWgBYrZA772c
HHu3vx38eQ+rDjuOSXmLFsj8BUqltbUzlHntm+yxa+dvfTkEyH+7y3IQ0aSCR7+nh25x8wvfMMZw
COo13qxe3Mx4ydEBk33wPHKeDLBZTgDjYRY7zG9Fg29FGO4JRYXD1gyhru4L0e603EghL8XYJe7w
zc3vGtMORaeQoxyNqUprywuXZTOj8V7LzdjYKS2euc2xr20Z5a2FUkGRNpUHIKi/z3oaQ+Xuh23L
tCZ0lSv0CWa9udrmMsNu3WW0iLJmDNeIhwUvtYHkj0bEhb6Y+9KqOh5R1GiLNobgVMhIG6lFHaXs
w7I9VjMIE6gT8bmvo45/NIhBUK+51D1DNkr2QqNj1lZxb9+NHd6kfQQhSMK7VwgVSnGvvSdBdr7m
d7ZnXXYSwz/WO/jj70yjf7YMHOK8BoQG4Q/v2iQj2YZ1HwVmpovSQfdcTc1V64McmQ8Y5VGP9ojn
G3mz5YIUCabcwT2AbCIm9K2rOKzWSjgxa7DFCrUjZXs7AtM160RNQWKNQ8jlAvYaYACQsmoyH0Tw
wAt4iqy8nhe290AJgLEr6wNeuQxbUu3MrkXWAJE9jFSaFF05EFJFrbGkxrA3dZ96S5OavEyyEgBd
XT54SiQk2NE8+BHUbN4KxjZ6+eEsrzVvo8x1xC2kRsYHF077Gtl0wsyrstownbnhjEZN6EurDG2T
4wbOorwsEL9UtnjiWerY4tYcMYs8gASUWXuLi8hSOmndH6z5MJVKEZjHXd4kjqGnSJUHPu3M2dq4
07ylwxHTsKtdCwvhQcMBfg3dHz5XtzNjienrLZcaQJapuKBWGbNB7ni7Jt91OINMKbE46MU4Bzk7
5JRgSgC1Ssaes8hqrZtey4gjNQh6KP+14NQIZvohAmtLHYI42EYQ2t5q6SaZMEXUOQPSeTiHHL4X
t6ZgNEXiCfNA4hnWg1pyV6N8BB0D9YEyU5g37MIp3JDkz/WoX+cO/Li5uFZ5kAzyoloGaF+oyB3N
NLftR7spYmZ/mJZeEjA8xJ5gt5AqjE1BQMDnJqLo7mukKtFitUbIO3sNNt46AvGs7LqiZWSVZh3S
rkuztgaqaAYV2GRDGcISe5jYDb5y2Gf2TTnfi6kCbLEJIqIvMCIa0UFHVr2kuWmlGWYpiCESqqAC
JYajIbyoWIaIKIxXAkQBcTnApTD10o7Vy1TPIaBUqZQSpFVTHg2jE4Mkd1sH0Iqe/LRt3WuRUy/k
6Ep7rYM7qS99vEVQX+/7zN0j6k8Dd9khgtkCwgSlM3hC+CPb2GCeCk+xXBCUWoNgygA7AB5FQKod
0SYOc5t2DSoJgcpSCwTEbvvNrM3rACR5GlwxlABiX6grKLjFtihisnSXJJsTELyU4SyrMawE3jhm
HSLwnaR55z+izp1bQ1RzARRglhjVmHoQRJqmQEWGSmxMcbaDd19x+15UdQz+2QgaYseyQeDmVkld
sjTToLVW9Uaqa19jPAO6i4KFVdCg+FptoOob2QRizAiE80duYDtWzKj96vo3nTggxc1pn5auTgb7
fXY2wO6gbnCnmX25YGNtYW4WCP/1/t1A2wipUj0cZGMmrXfsy0Mvb4Ia6MWaRhLcMS5iD2VBdRbl
bKFvZfumxwcTmmqyavdcP8vgwPw+QR0nIe6lhEoE3kuIQejIZhxRFUuWScQutg8TmRFDtuYT40bg
hre+eq97us295hLDOpemqy6MYdqPfbGXOATCCi6z3IsH/D5GGO+KeXgiOSIQWexF30SwxcnERKK8
MhnxERu67awE4yxoyJt5U/YDgi9vkwdiS/Mmhg7Wxi2qa9bxy76xLoTZ3Lk8f0XN7VjPNPb00oVd
UOJFavGqK+9Y9PMjSCxq7AWMksyfFriPokZ9w3RlavjTbTAsaTGxbdA9NoP/pDOvjNrZu+kn674s
povcwSfHXOdJqRjCBhsKQOZU4VY8eqjT+PmytaxsxPbcGa6zGT00zMVyZdTZx0CCHonvhMdXkTK+
BbN/UQf9u0k6UPLPvYP5zTIKrO5Gu+S+bYcrN2iPxmxdEzpsRqEujULf9EjF6izYUMCzqcO3PBt2
UDBOUXODPiK8xaSnp5Lw76KEvidCRdQQngaD3JUOxMKMBbJXSgHH6WMOrSeJObLjHLyWWQF5mh4Z
0jNCllSZZZhVBHVSihlec7go6upCCygzt0UsLRCXZyiqQ4x9ySMsunVweqxRRL0PgIlx1+ZTWmp6
L+38jjmvAmp0YeHu1KA3jWVfoQCFIGYsjl5hPizUuJsd89H2RsyMlSi7++zFxxu1OrrjvX1Zg1A7
wGQBUu2DGECY4VcIJ7rq1vImjqYwhHXywFFh7ZVI5xdrKwGztrpiXzLzAamWDFWxUW7aTeIiQMqO
3KxhYgcup28Fta7ZPIDpfT/ZqMw6eYEw17sqa0g4wYvOOTT7KlwlCY9L9VE79VMzEXiRaXqqMvs1
YPNFWZi3BWT/vEHeCbVsyaLCbhRJUKjyAXI/7ZVuZLspmPuCMulz3dJ7zq1nNmXX40BR+ofFCTL6
ACmmN0gSHmrfgIceEjWg4L70V3NrRn1AL1U+HrDzG1MOGyOY4FUKaClD/AOZijCC64J7Ouzk8o3g
PRk14OaBdRzJkA5leznpfpMPaJyL5wmOVVj2FvM5N4HJRdj3+S4r0NCy9BApxq514MaSB5DYhd7d
zpoVWH914x5tRSFWY+T9AxXmS6G7a1KU1zI3LxezC4sG+vXTFFfkBxQ442HpkqZNhLutwPVeT/nN
aE+7VpffRsM5ONWL1U8bULFu+DhfiAVA4txCsAAIatFcMhBwFvWV597DL8aA5V55XZ3YPIgMSTfQ
07tsxus6747Kx5kWy4ZnDKVgIGWntTvURRgPTeHdkcKJG+a/tb0dO8KIWUsPbamuCtKFDVISWbkR
uj/J5M3XMwWxolcjUrVxzQdv27oEHDFefQHR1bhxMa8k5jjPhut+GPeFdBCzT6mrSQQ1wDdnfjW6
5Trw5d1Msnuk0NC0BDejjSIwCWLoWKH8iSJ34UUsh7H3WZSL5WFw1IFoIDmqIakb435Zil3Npo/a
23sEvAzQ7STE37rK2zt5EP1/0s6ruW4kidK/CBHw5hXuGnonSnpBiJQI7z1+/X7g7O6QIINX3fMw
0TFtVLcKZTJPnjxn7k34NPVDbiZ09APSOJNc/MnSztOG8tHqVV6S4ZjQZ5ylpbd06TEelZemnncK
T4tcH2qhd9qY0prOddG3kVeMop0PhT+P+JgqB7VBzgOnymlMnEJpiDuIqY1gZ47VD6Nszw3Lcse2
J3N3SW8nDZ549Ye6jYuF2LHXuxtFqB2xqdy5ybw5iHYlKX1sWHY6ZleSnDkt+dMgZQSt51XS+FmP
hSxdoeOMMkPTXURJsk9Wu5IEGVYpcI1l/t0p6mFFPaXiu5F8jyxCbCnelbjLtuJlXvlzhP1ar9gI
14NBPVrRLhhyJys7Ry40v+RWntnyQxwRUw7HFBXxwPxtQqgwkvpm4omQhtzGZopytuWnGoonpqD/
yAdrleczx9xpyC4lTbPFoLgMJEwMjMhrLG+KJLvnd4tLsyu1eDfU2Rkgy5U+aBcDo1ioU2FQYgvZ
TGNwfaxVcRck6Hn3wm6cLa9UCkcbCLDKmkIq+lX0848LyXeXqr4cxoPf0S3jGeJLj/53SVpWtJqj
JMCefebjC7q3ksSJm8qeLCqjeWP38uKxbQ6lujeXm8Rw0uF3lP4EcSRAvpaQAuzVq8jYk+uQKx4q
gNhZ3Tf9eUkkqIOHm60jWpWbjaUbVbQsW8iJzZYDBlc3jS1V4XXZ74SQSCNOnGQ+5CYFThX5mfEl
FjLKMJM9GZCCKsJ1dvmQFo6YAv+agl1k9Al0j3X9K23+1KCfYc0dJwZYBN+XFtZQlul2VKCK1vRr
9WyRFbdAvzJseWR5auTwKbR+iumzpb0IGt22qW0A9mAvfBFnNBbnB63wpE7htp9Mu6rK6xYr1878
k86CPUmSLbZ7AJNzKoZni5V7lZiuucG1GjwHUKbMCn+T0DwPrOkcXXqnLtMY22DJA+5yunb+bmgm
6oLVIRMBXWnj5y1Nl2eZuhQ90FwZa1qNdYjyDNj+0LbA8aIX58i3EyQ0YeB1MTKIMuBmbtmLPp31
1iPNmO4Cm8AYH6uOOkdFdJ+7+ABzoWisY38mGzcgwnn1C8OgQzaNeyoFdlpODi1xVxF/WpPqrhZE
HkHwsULPtCrEs7Si70hM/VYqjmWk2UmuHtNEskeMvgSyhFqiYkpLCXJKbtQRVU285oN11JTgkNSt
k8Wy1weDJyzGpaK2XjXnxxnYK+8Sf1boqzZWFoTbv077LNQDdz3TUvGY6DL0k58ROUHTytwIV321
qyky11V/ZsyArmLKsUZp5zpJjW/x6mCRg1oVU1ucUa79kQtBCmZNw7ha3mdzA49gaH8pOl31WakV
aLQvjS0Oxt6MMnuo5aMaa+eiZamuGfSZVzZtxpEtJ1uxYmunSfJdDl2IULq9nbKsOdfx+vWnGDRy
TnTybotER2vEX5KGepqZ08S45E4wYn1bLXAKljS9kBfjFzeIkw/VsVMQqRHNmRbsoVpcPFWGa6Wu
l7M46k1PGa2C6HCSnEIiiydYigdbCRL5aOXq3aCHF9EY/rQKDlzf1ACw8qyVTirx4Mg9leJSioM9
2WB7H4y4Be80I4vqy0lWS90elNzSDlIp9MTfglpxlVeLcocum/6wiKX+Z5qofOgkU1FpXuQypAVJ
+TVQqGkMHQd7tlRI+F5X3K5LuhxAVr5ZEFnQsLRerBxoM6y5utDLKoCmTUW6Ead6jch/NOSIuMze
RNHsJtAYZlG/GWUghGg6qktTAx3p7hiKdiWIt5FiHItxOMZmytMadz69QRXiHcVlEhpeay73dGLc
6WN6EPrsOarUZ6tqn/Xe8vW+u4rr6FxpVix5+N2kL9OMb3M+XMxpnPBntF7ZC+mtSEqQmqW/SKpf
1YFPxZnMkWZaXfBD+WnAZJwPeMBU+fuUpY9V+wMiylXQhedjX5+ljUwxeTob5/Q5XKobCngrZCl8
k0D6A6sS6NpYMzDtXgoHpFRCcDVFzHdRWblt2F+IYeSP+vxoSjNYvjE95lr3JNXtvglyUMHchTgE
VQLTK6TRjdL055xuUe6GbAALapS9ZSqPYKOhW+T1o14VCQUdotNZpxmhRI/JB4LhtAV1aotQPvDr
GXie9NG12CaaFQmOFVZuxD+pSySEdQHlDogdbV3ZydDthXo+Uo12RlPl/u12DXrRgfldDnD/jqNb
Xc1p8MLMM4t31qD4S8evzV46pIAmgWiLvyV31Y6KKrM0ua6sK0HJ/WUanCjIXEXrL6RavYZw4MRj
dDaX8b6RAcdlFUf4yOEy9CKKvQFxuNZYfpSlN6jS7zGbPkpCSgUcT/XhaclFu5kram7L6MjxtLrK
80ZHEkpNOn4tnJJh0fZ9mR6sPDrHEf0HyOmlGUdOUYMUNpSS+gS8VbtCc2lN1JdjVyo4a9Y3il5w
G+l+LE+7oMcEE+jKIKkyEuEQh/cslhdJ4tVMdyRt4GdSTtElyvQXMGhQIKH7rZvU9+LU07PhZpnC
6RDVVCB51W/HtPV5lH4CgxwtuRrs2DLvKw4jsICGZ3lNUZKUuTrGfTL9jtXQh2sByKqBLsiC38+S
rSdG4gbkBbvBjKCYVOohYTs6jUaVIF7/75L/4GMBr1jyRQOzw1WSwV4qSbtpDdCJVIwloOvgaSm5
E4PMWNsg4IdOomN20N2L5XwOp34PSbe4ozVI2NcUoco59qte2o2pdNmhHnKG4I36GK7/QQMAY6AE
Zvd6RVhAxuKKEvUcCEMPAyLVuDdXbtVXnrz8SdlUdU9tNBA0t58Vwoqlc4UAzM8qAkRUI+1bZ0h3
w5w8tQFluXjxClG+RM7MqQDKdS3sAJuUZUody+zRgVJGxR1ERcUMKotDV8qy6VKtW9W2jJFIX5W/
j9TD3WFpRHe2mnNYH9k3uRxWWxCV7MSIcsUm7VJHP+HqHp2u65TRDsQhOMjijAZuGYfHyZrKg9E2
wXnS6KyNAgCHjB6+4MJtTsXejTul2c31+FAXqwa0rgDgBkVAGUInHZUCLl1lzHtbyqPnUdOmfZjl
jzkW3AetHhFbGZABXkL1alGCYScvfbubhzDlVszuwi5AMSlqDTefo/zQBgG96nnWO1FdQzoLpeqX
oczSUTOD+ZelIaXRY24DGyT/08t5iWE8qtd60+zyUVNuGsRYrutslBxB6V+kFOLLYi2SrRWVBJTe
GmezLMCLU0bxoZzRJUlK/WXuiHQ7DoI7aEr+yJfFEn1oAjCROLyS1LTfQY9R4Pw0P6mWwQkJeyIJ
4OyS9s5ePJZtA+YoT1TpYdmUXoww/EWdKPXVsiRkElpsVCBATeJBCwMkS2QkqQgM/TgtX7QgqBDD
CTNXD/rfYVkrtZ8Z9UNF8qjF4XItGjCWXMi9plsG5FldqFEyEfI5B7ZUwoMBsenCqJRrUSeDqOeF
BE40jVtzIGIezPGMUlrjC1VLdm3q54uWntNCQRdrEarVLVFr7wk1LKY47+/gGLBz5URwUnGJdojq
k20JcwO6I+UPoRbpl7RuW9eTmfFJRjXxdX3u7aBeozsj+oEUuXEudHp+l2lL7UuhLB/HxehFX6h7
wzWmFpk5uPP4O3SJ4i61VV4tpaJl0M26/EdlhHeCKaqEW2lf77RGt+6B9B+pDQk+knulXddoaAvy
qF4m1ZJ5k4iYrdZrpt3HRPp1ZwVOOBY1uLWBI48ZgGmaE5ECTxSfT4OrEneDdpz7wqz3WhUvN8Qt
KFrh5TykZ1q3dvSpSTaXvhQXygO4JZRhD/isRLimUWtDQqwtzBvgyiJOyIzEEbIKRJQsoV2J+ifK
17G0OFqc0uIem6Mxd+4wjOMagettrf5OcOyVLtSsnuuLetFUGLKEhcK3Fl5P8jAv/DtHUU4h0NrD
EHE6TSWCNkBhfCQYz2PcX270RIysvTlYEaVjgaJYScbYTcoVHC8akxtxTtUroy9rbk5FSXsfiklv
XqroesR3WV6OOMkH6LzydJvsJaMum/lY4Cug7qCbchulqggwoQwayG1uLo9t17WSDai2TEcoKFXj
F2JRzJ4otdp5KebiMZMVUXCifGyeMrgjTmLFL1XA7eaXZiLfmqLSXAGWqHvodcIuLUXk7hQtvGgt
PSNeifBN0TXiuzZZyPEiWlGKsBHvRBhkdqYVcWGLjRj/DLsivSEmKo7I/Q521/HmBYWm7bKWaz6J
KTnOamX6U6YJns7KtfYcjKxlk9aqX+RlsmKXtS8oIa0S2UKclpL7YxYin8toFMy22odEeU0BK2F9
PQir5evFzCnR5XLl652SvhjRpOx7JOhcPYQnzOs35NS+zflPP0lIxw5F1912hMA3ZovMVVGFKEGb
wJplKlSACUIpPaZiER2wjSHIZienntgVMX2IZphcSOkwubDNVCDxOKRlRKW8D2bXZTDM09gQbSUj
jUzIBx/6JKBoDhOWMAVTzTwlnzTipbWnIIJbCSMQSlz1ey4zBPCMVL0PKj27XpLiGWcczUOahas+
I0aAmhz5qsjLoxcjrj9j3FDAbLLbwZAooDXjcQpb2YdovLhqlNUUNscnSwdA0vS08AbuQCesCJ2i
gDb0XE0jNxRk9SovGlRquET3YqRXxFrL4KO1+Q2ehv4jVKzFM/MOMJiryaXMpYBUhvn1pAQKUTYM
KEpzi+lFDXSuptC/pdVEn3cixt8zq2pcrS/ue5IUNPDIN2KdHzcM9e9+Edt75CamM7ML7suoSa+F
3OgAERuOKRTwEevMMc730QysWkl0h1VG7BaE7IOYHFWpTqg3lUu/z8PsBnavrrkzErsvwdJJuxII
uFIgkTZToIEGaNVhyQKY8Cnu1TmkheCxy4X4js24w6GNp69LRKeIMhwUSuvXqM73eskrIpXxfAxh
2/p1Xg3ECdOzkAeyswQAC7WiFo7ekx0AMTBRjS8edpHp8QzDeIvU5NBO8fI9yOS058DU0rdZ60Kn
jTRll3IluEoKird0N+acfjNrOfEqaX7ozTG8EcpYpVdZoYaQWslxZTINSniu1wSZQ1ljsSkH34Oi
R7yhln4opfKgqlnqFI0CHgwnoUuq3w2lFgfF69ErJ/VmyvPx0BaR+oS9dLNvg9x8NqAhx6ClVXQu
TMZ9N0TDi0iHQGfDNW3ADwrRCa28ukpNyse53EOUWJppuU4CoKpmDLTdEugvRtLgj7lg26WpfefU
Sqp+C7OOropQz2xTGWg2EHt0Z2ATxr/hZ/3KSekAHMyoe5HzZryY4wnFACOmBUvEm07L1DtBaMj4
4DRXiV+28Okgdufj5I5UDh1TH6RvcqRVbiktgJASNBRX0DUq+pklMuFe6jSvblMz2wuiQS7Mw/st
CsMhPIzhyLZM9LD6DkRW7CUzHdfi6bU567+nFHK2HA7qdbD6AjSl/CuXApPsBF6p04d6lSI2G5vR
TSbQAQvxpi7Oko6+J7uQTTqjqWTsMOmQ1sBOlA+m3sembaJM4GSFQpGivq6WgfULu9sSPbzHZZkM
MjapBQFbhP6p6yTxIKglbjXqWN+oUpf5SlZMOwW5Mn+Ws+qoi4FkS00y2Q1UYDcQqsGpMg0igyn8
FqaOPsc6yxwjqK6kZZ48M1IvOtpZnVCtLS/LutXnJ6n8opcqqJAd0HwqFc8D8IINv/Bq6QOJWHkK
j4pRI6sY5IWtA1sQmsPG55q60HqY4oF+WVfm4s4JctxLFOl7panvo9g8mnPW3qMpmHpJiWTkuDQz
qYOARheNAo/LHICytcX0EhQFBfVSC91sHrsELNjSHK1dUedZfOo7tm+VCzhzi+OLSo6xb0zlF6+E
dk1WL/t6pE7nUodPMoykYh/UkGYdrUqL0OdoZkeYUeR/tWlCiBHBOyQQXUUijDVIPFx1WEPoiDSp
HGLBVXqCgTqXpUPQDvj2ZA3VljhW1YekWLGbUY9brw/nwel6oKgCNJgLT6GboJy9CRL399kw+fdo
rSGmUwKBYkoMnLhPhUa/EIgiiDWgxvymwPE4TV0KSSYBmp9bSM9zVFL2LXOYTJytUn+eY2P26NaE
iMyddJct+llZKaI9F0qIOmBiGS95qcS3/SxSyld63RlpDznWqBBRr+BFMYSq49aQE2eRpJc+SzXa
GzSF/vllcbsO0ArMKKDbM6iepqHn16hlWNuTidqlHcxifqnHYDNS31yYcYCH3dTTqDCbbPEaTzhu
qlpo7qa+r78BnCOJRlDrqLM1OnUQwPCZBHKuSBqVi7ayns0eMl6ZxOUhH0L4zoMs/8EDSD1m0K8H
R4yD/ELnUN3VQg342gNbtHX3q4oIHRSxucLt7jySpwdJwDAqqNUfglEHz9GqC+XlkkA3SaBaDn7W
1X5WG1KXIuolCG0Au7SdlWsNSGv9dLCEwzTG872glM1VZgypbwRhqztZIN/3xtB5pSX52hT8qHTt
TliSF5A3ZtSpN0tlPtctD004XoOgp4icyPJI2hBC45KyBYJEGYnxb3Lqmm6DstVA5kkWn6i2KT/b
MpIejLBMr0TqqXaqQPs0KxMlnjlo/H4MtceqboNDUwtk8EMQfas6se15DIVAOTeyJBW5ZNRhX7Ym
bGEb05o6Je2BFj0Klnortyv7Xw7TAz+IvH82K/WkeO6muxNGsoL3k2kYuqVrFjJitLi+kdOYYqEw
Bjqg3Nrr6Je2/PwmPAqX6gH+on5l7WCenA3AH7fmpfUPe4c/jL3pLNWNXJkmzETdyh389HLC5qA8
Lo9TyKrvx11N53Bz1iK5Qcf0jIkTxykMz4lKxrP6hNXStoX9w2/ZtPLWwaC3hUArYecvvuYj34ZS
/2q3rfq0bbn544nWxc/6B9+s+6uo8pt1r7oA4dJJz73Rabmg0bztYhpiXNFftduLC4Ed+PWQm07t
7QylbbMk3Cy5luhYnLpjQ+NdJp9qh/6sHxPrLRUnOFWSLcPafFDLqrOQMiKtnw5SWHzO4grgMH0I
dyMgvy95CVDMsT9r9+HT15Pbqpyts3s39Ob7BYqFyKpkZKg/Ne5SYDs8wuoD1qtxoa+7y3QR7C5s
gDvFQ2scZMv/+gdsFDoYH+c0TdfU1cPCQIr6/TkiYlClwNACVyYvqTUFbhLCo8nz16N8bAB9P8r6
z9/sGssiU6tDJXAJfmN3sUp5FxitsRfzWLFLWqe8r8fbKhd/mNbmephnqyxnnWXFYuAY/lqQzw0O
1kyDregX3nwGBvwXvrunFnOzj9CKjORqYlQ40L7qFO4yvghejY9MuApGVvC18FgA9DlxRD4YS7x+
ReS1NAWhYpm/vl/f1hzEUGi4kTR79IbBThY/rR31JbT4ESjUwyGlemDn98F8F90SotLse8of7ZOr
iI/85kdsPrIodgJ2QiGybq8KR5LdaAeM+ZxVnFovD3+h9fXhapBE9HEMGslRZUGkeDNiE5hpNGRM
u5xtCvTpfryo/FWap/MQbCDV+ufCPKKyGXOzs4y4E+MkEwJ3FLwox+AmOWnFtt5ob+QZGMLif6yk
rksYNoqbG2+StLkL6jlws4P1vfLzndgjdRrYqx2nmJ/YOx+PymY0+f3eyRQzTaOC0VzlzrqjlXFV
HwlcEGWK3eezW6DMd8r+6OONuw6qcrGpKu8F+kDvB53nQqPFekVQn5N7za98cABXuRQIdROHYqwj
u/MeN/L8Sbw8cTWs8/mwum+G3ty4JQGjpkMcc1elGU4HQfnd6ryuePO+GQhY/f9twK2wQLUsc6+o
wTqg4ude5GvJTe1OHiEKiS/p4r8aUFvlUxQqspqxmWFRtAIBKwMSGfkKFkxK5cXOKtoO5Ajk7X49
wfWUbRdUFxFtwAJJ4qOup/TN5b6UXVkSqwVugpjkEkxuJGLZGtIXGDlfj/TximHbvB1qc89Vom6W
XWFx+FDPKW8pCiG+pNqFDf8WMvBfaLN8tluQQGCfKutJRGLi3eTmNieblzgd/5HAxzv5ev6xKg+v
gpWBeGqCn6/lf4fbHMY4H42+StaH8liY+wiH+N8aewZX3PPGy+F62XAAu91fvF2fXTpvJ7rRaFgS
S0+KmYmqO2i1KFlLP5XjajEV350Uofh4b6+f8b+z3OyYbBmEslCYZevl5VlOTf3Q7oa9eQcZoY48
ehro9d+fUoRZb+aP+/S/o242D77qaWwFjApkfSzowWzCzpcHwqyo2NEUcyJNWE/ZV8Otn/rNsYD1
1880+KwLOp23r65Dsq8icnriTJz6cJsHKS9KyiMt4ySHeF//hHTzeoHOB1wXva/H+uy7IRuPWYnI
24S36/sp0eygdZJakWyMSWgjVDtfdpNwSq5V+nwYdY1JV1sjZfOhErWWhIZklNxOPErgTN8inNwE
r3Ul/WxV4j+t2vnpK0gD6v8fc/O15AReb90TSsAv8lZtWqug0gtGtPqCGoazSmKXPlgC5OSvF3Wd
zXafvB158/1iEH5RorHYVZb8Jo9Hx8gtTHmNE9/us93PUkpQrXhxJXXzKCQIV9DejeqH1RX3kxQ5
onw3TpShw+YAPHJiUh/zGoZ5M9z20evmBtpdoK+PXvlN9Fa523a0G0/Y5X7b2adkX+VP98x/p6dt
7mngD300Wt68NQL2y9vifv4FK2df7xJM3XaTM7szAjtsIWLx8grAYrZh5+3+xbd88yu21ze9I2wi
YgsjlVxrinYCvb3sZ/frYT57Jd4u7uauDgs9RMslBoDIDHqIIM8lsujAoD/OynICYXg9bR/255s5
bQ69YBZNUnZsnEWli622zi0YJjZlOFbSqnZ6SNvorAtYUxk9CFcvpUdTCPZ4Uu76UcSmS57/WApy
RkDJsoCjaPMDHQoUXSul96eugXkNZ7YX3QQa94B4YzelLhDpZYkOgyzLz7Sz77CXlaAojPp+NtTp
AQGn7nymE+vp64X95CxKhN6KbuEJhdXWZmEntTfGKeuZ6wghPhL79FuFO/dPqzxl9PLJ64C0iobD
2XpOsE94f5VmYhOFUj4GbpMWF3OAIkpT6s7Q0t8A8QFG4rx8K/vYep7TSD0hl/npLN+MvblxojwZ
5SjhxqnKK4SJXGvEpj1PT8QyH06kjDSQvvq3ETzJ5tZpkHYhIECLRCnV1PFo0EXWxcHo/8MPxiDI
S6tYztOcj8jo+2UsdYrSWrTw+HXFd93CV7QdsielNk9sjI9v0utABiqRmPOgOrZJWNJZnKaKWgeI
n6A49HwZr4lm664yiKshxGoYeUqg8sM53wy6ubNNUYhbeWZ2hZn4yqRdQki5JU47RIZ44ub6CCHI
684XqZuy+2V5G+hOcO1GvWeCeEI6wU5xxwttcfuHdoJcuyt3hjP7MoQSOGgepXDx0XJPPfwf9uX6
EyDcGCa2D5plbO7wUEP8aQz4CQgd/Yyqb7H4GJTKCS3CD+8g4nPm6lMCbKy9asa9C8sGkQoXuh0c
cQrgdomAFzoH+TUlmgS+21SfZ6JUnzgKr6jouzuUQckeVPySEB1BQfb9Nk0KZLqKlBgtE7CrsrqL
IO12oy4c46q96EfVN/v5exFya2b9/usTsv7RXw292UNSYllQV0wkHzRKdiP9o76Uc5MPKj1rTSdr
bh13izNXfXciBvi4e5k0nQ0EirQ8cwu8n7QZ5+hRyTRsjjSy2UO+/I5nqz9SgoLZqfSnML9Tw627
6028rRV9L5awstwc6sKAX59vjZCnBJGOQhi6/YkD88lmRb4Gx1j8sVAe1jeX6IRSlzynYMZCNiiD
Uy+Y9LoVgAchCDTM6sST/9lwXHCmQUZvgPJtZqfIihwveUBiiIBYKiOVpj3pUNG/3ixbYxiKKkSG
b4ZZF/ntIqZGm0NSXRNsCQQz9iCKmG61CpX/39CJes8hwRlrfAouT913H/P7dXguWUXFdg7Nvc11
nieIBA2pud6yUr9DC4PuX6I2dFSaG27dv3BEODnk5tJBZCST1JAh26O5swhPGBFHXJcGoH97qdPY
Atpu6ooFSUXcHIu8m9RZyNgmjRhFvadXJkIvvaJU1OszswsJ0KGwn/iwH8IN+f2gm+0jU+BGsoNZ
GoEJN/T3ol8OqfUTji7mpZjNQSytRsX7ejd9jADeD7rZTALCH+XchqDS0x/BvGugoX49wCvAu7nc
WEuVKFDhlqES+H67tqHcxZXECJ0/+WvhxurvMh9jLE/2p+A8/I1H4UV40uPhs02jkUhxveFJJSLP
/n5c1EPkpFM4JqhJekIAaHHTo6W5onrZ/FB3xAKnMpzPx5RlHbNJwgJZ3mxUqWsrMwqY6/9Tji4h
TdBTj0r0qhVqlOen0v1Pgh4F1XYMklZgT9G3sr3SBAk0FugZ61w4hsfJpT+V3gsKm6NPk1ZkQ8k/
cc/J69K9/6QE7xKcFM6Ialmvid6bGyhMTWQts2id5uqT0KI4eBC8CZFD6quNZ+3WU1lcYGNQT4kN
yu+mok13yDJ4J6+jz36Liuq/uNoyatRV3n/mAbmSBo2oNakc3OpaORvwd5upB04Pf6FG/tlousQu
FpHCNRRtczEsLQ5z+cxo+cvoISDnICIQufJh/l5edw/SjxNnZ81ltgv9drjN2ZlUa9TVmuFGBytA
X/XqXeQuO3oafKyk/JPloY+BF5WpN9Pb3AYJPOUIRar1bufMXCm5Q8NmTKUBWpjbzLZyHM8Vbwgd
iqD/Zie/G3zzWgc56qcoKK1fsnwRnRWHjz1xtNPz9Hr5czpy/3j1MVlZVCy+mQR5ZLO42iSlhHuG
hXUDzVrlQxkcTny+9bhvP58hYs9MksXlt62gBOo8x3XFdVAjHi+5kJ+hY4JL6z4dYqccjV6L7B9H
42mWTEkiCdrszTme086kUszHs57R4j+iJ5PZoYOf2UlnXeWzxTMVBW9dU7eoym8Wj245qLwhecDo
qEeYeSIUj9HLFt+I3AZRGoyhZwfGExvnMj7CpN8JBTdgcEfnyT47FvTUI+tBEXCGU/pXRcCP8Bbx
1tufuNnMJJhlgJRG4NLnDXcKOXMa5O+7F9WnR/dflMs2w222rw79D/0IVmTFeCHTIFSQ1ce1uCqS
lC2YY+uO6pdu7GYPp27kz+a6hoVk8DywaEVtPkePAAx4CXNdv8JyWIXx6SS4w2Te65/+59E2KysL
BUJjMqOtzxydo69XhHJpwOjJfp4qCXzyqCIp/mZum4U1g9iYOuX1O1YHeB8UW9WDcrEaS+b+uM+f
vj61n+xsRZHIOon8RFCRzRuuSlGXaBnXEMKDjmldmcL/OMD6xrx5PbOB7hUBGy63zxenh+RYJr++
nsJHpFxWWDOsOPGG4zIwNkP0VAbypOVqW1MEwa6PLaKopk2d47VITbN+8zf1qU+X7s2wG2huyVDx
XIZkpTj8xx2+W8eMnfk7nBW7ckhf2xPQ52fxz7upbm49fGvp8pAZ8z8hV4uQFGUI2ugpxi8/IaeT
yLpfL+/HQP396m4OW1QsGByVIztkh3Lca9WInuvT7gifPB/vprY5ZnGC7PiwLueqA08rc+QXj7Vb
H7i+FvfU8/vJ0/9usM0pm5OoBhmnN7uV7rVZ9XSkT6NCPiojDu3RicBmXaG3TxXHijKOrOEvQEcF
uMP7IyAFWmEEcmAgrKlfQ0lt3LhuLlVlePz6S50aZxMc4lAeaqksGK7U0U0qzEJ6FKwqp+PDOrUp
1o/xYUpoV6tkGpbJE/x+Sr0gZCvjyXATpBNpquyjMyGC1a+G0zFo6TX9emanhtuc8IY+IEyGWEFM
EBBfv9HM76imnGXl7T8eB94O4AlZlInJ/OZ4NZHRd3lgGm5s8KLnsTsH7Y7uA2dJpBOon7SFwdgV
FrkMuIK6PmLbgEylmzYw5VBGLx49FIPir/wn7ObDFKp2KyvnMprlBbpoNI7v9ZiaO3GHIi5OUj+X
JW0PmnpboUSXW4X/9SJs7zWKDJRTV0BAsbQ1qHj/bVVzzjshylRXMI2LzhKOQv3wL0aQXn1XVAX9
7M3nlJbcgPIvS+5cqXRN0YIb4qmkzUt64u768DS8zuXNSJu5QEM3+6UzZFe9EHo7utYdRETJULWb
dIdKJ1Zpze6fltzWMeU1CCZSxCNkywFb+HC6Thrr9iItak6KXyu6fXANB2QKC3M8Ncd1td6fRepD
QFRwJi0NlGq9wN+8sHgE0Gk3Mcfamx2695zkyjw3drIb+6F/itj34QVidry1WLKjELBi4puTr8Z1
oWiYGLv6Re9pvrTPHelS2VFvyN39uD+V8X6yGd8Nt9kqY0QDA0RCGgmM4TCjm6D9U0dQop73M9rs
kUhHk5xuRcU1ET8zd6sxJ9anDmIDNEdP3t94gn42K/xATR2zO1AbeTNkOgSLuqCs7iqhiJQO3UJe
PXBdf33MPmCn68xASgzgGU6zrG6+lZL3uSaiGgmLePEXN/dwrGiu+ltlX+7CHdKEQJjI4dGAI9rR
ZJ9k1Xy8tt+Pv/l4jTyrA5K+pmtc0aCAEQhNqjatUJ7gPVcvcD+h57vz2anH6dM9+nbem+XF1gER
8hiFoc417AC3B8QB4IWvpnGITMDk+xtr9o+v7/vJrt/8zTGsW8Gsl0Ix3ElC3gTzto7OtwiJemkn
yvRkfP1tP91B5nrDGOvHlddf82a0VOvaDn8Gy60Q6O1wPGtP3NEfEpHXzfNmhPXjvhmhSpW4aQpG
aL3JJbPNPWi7t0sF7UQEi3ZCf0jsryf16RK+GXITKAn0D6cV7H1M3x/15kGDpyHNJ8Y4Oa9NlGRN
SzdGCoMg7TvYlT+drYAlMCks5Mo5zWP7bFK6jKeGpvKYwgd8v46U1PO46P8Pad+1ZLmNbPsrE3rn
HHpz48w80G9Xvtq9MNqU6L3n19+Fks5oE2RsqHukaIU6yuQGkAASmSvX4nT0y4sQIwURK5i0uHBw
bs/drtMj6wJ1TuSeFcieru3UcauNc4iW18GV3Ow82a0J1CyYqZ3OwUsc5AE2K4O2DWGQg70ySa2X
1Czo5E9Lw07R7qln9RkU0lZEiHHU2u6DzEIg4TOGSc4M6rZb2aSmMwEZVASeVfIckdxUeyYwXf1M
hqi0rw3zWbJ3hKEdAkKjyJohgqaO0Bm0zZ2gIfJc9BTyDaCJ4drznE7u0LKe/numEBEir42EugZ2
z/UCil3bY7vhUkCZ8gt4gb/PIJIAiUGNhqjhcHsad5xS5kUD4SfYPTSB1g418kXv2gS2Uj5wgyS2
+U67L6SYYWbnlAKaWgV8BQhy5Gmo0CSM+DIUJJgBWkdFS+EgOWnEjQyf2LVCQmhABXQQIVA1OpS5
i7E3IggNicL0fWga7YCwoWDBtMmtQXkeHnEikY1FpoGnoTiogmZo20OaIWlsKGU6hRvYgaveox3R
zpHoYl5jZMFpg/B1A3K1eDQiTFg7RBnJ8dRFuMYy5NiEb6mH99V9BxjQ5HMWqF5skmcALd23rmHC
fne2mXxtm75C4xx1ObGFAJyrH0nZNbKrk/4suqIPEsaPt72RuMGtgVJX54zHOLgHJ2KsOxQuEUME
cf+vBOZwd6SMJYirErTFej5niZdB1ZfoNleKjTVrQv9Si2ih78t+eb09op39peDRryCtBjgQ3lFr
Uz2G32ozHpJTEzyDZ8GKVMVZ0uLzL5gBMyVq1HiHozF9bWYORQh9FTBTL6COalMwYGhmnjQ/v8Hg
93+ZoRyxSCoDXArYxlnMy0cdyrjfwUtTffnvBkO5XIceaqXsMZgsOi9zdydC2ygso8NtKzuHxWos
lK/JYCmqBHLyzdzvcfikoWP5vzNALX0WRV05FKUOdCJASerzhNT/r1hA6htFV2Qr6A65aSzA69Zi
CIqR3usJf+gzjZGd2J+lv0xQwYTRlU08DJpmq1IggjVOBUMYKBF+aar+skLdeEXGJ6oEfROog40H
fYx+1EH29fZc7VyqCuApQIcb6B1GXLTeIQ0EFcZpwd2gxKJhxnM9PYlJzx90o1UbM9ZUmaVZTQIQ
6jBbWaT2ZKHmWLNB1cBDm5RHnReqL+2YSB+RMMsuBSrbYMvkhxOAstPTfzdWaps2waK2ooKxjkLM
n4RRkz8gYwBxuc4InXZc4pfb9nad5GpuqQ3Lj3iY5O9Ero0cvqhzFx0jBcpAt63s3IKr+aQ2bLvU
cwgaNs0G9hCaH8Y0mXUfDx4kMNBsP0LywIhLwb5tlLWI1CaeRXFWjRiLiMSc6oO6EQTrUtS/FlqR
fQxBN2NPRg6FwDkWGZbJb964DxIDyBMDQIpyxtph8z6oKyCcddsIeqsYPuTTAzBYjI23ZwS3HQ90
pYoElUINb8ohRliggdFeZs0GGchkgiMNpBMS9BJuT+Sej1xbog4SaBwGeklWD8yIJtD94NO43Law
5x/XFqhDpC40AJfBi2nHknqOF/m5hTuYXZAo0CNQf0it8Hrb4O6QgMHAswD1JnT8r1cIbMlNM5Eb
ZBqDDyBuFix0K8+/skICMokQ/yV4F2qFWqOVppHDqJIsyd0qKaBAKQ6c16VQqbo9nk0pHS99POIU
KJVBMROZX8rldGHqeqggwxvKWP0aga30okBE9ARZuORSlYt0KqDeCAx9CjbBmUOlW+uqg2ZwEmOr
7x3WJFuFCjtObDy51jOrp2JQhGjrs0Ft7419DRK1sbkryvGTAY07xgzvLaMCaIuqA0uEbkDq9IqS
etZbKJjY+sCBHKJ+6UuDMZ69bXZtgnyEqxRKU3KhwXODZjfiJD2J6Paya72SzKUOQoZTboBnZBER
bipIZwKqJNEtumjzBg1YgeGQnk5w+5F2b4IBkAu3tlVTdtHWoINOlZ3lI6tCn1h4FIHyAjBNSC1T
qwZx2hi9SgrkPMFFBLW9YhYavQYxl5wbfqZK/dJD3WaMOJwyIqBagTL06GECo1nQT6rsDzpOWtEq
4l6Lnxc8J+MnDuzJPDh9l8JOISpZQLphKesxAPdxp89W2wxN7DB2AbkdbwyDRnoWwcBBEpdQ1px7
R0Nim3/o3YXkusBawUo6790veBaLMsmik8r12jN68LyDD1RBArjjVKfuwwk0nNnoxNAmOYhZTjRE
BNEB+wv3cnuce24P0BO8HtU7adN1hVaOWuNbbPYe8ks+yFdHa4GQNOOxvD++/1ihwy7I4k1FOC14
mJRV4GVNOFtZxpW2oSuPYDVzq05QXtUsDe3bo9vbcVejo4+yopalSW9hN5jU2ZuKGoQosjL66Cfr
GENkmaKiLZAb5ehUxxKCSrjxp6zioFXTjffoKGoY58jeuXg9KuqoMoZ40rQaEsyAyJUAGkZo1VYn
UHpDZ7Q/hXLGMyoHDCehgX+lpPIQ3sVBbMjqo1pw0H8Ax+kvLBUylYoqIjmk0x0IZZbr0QQuBRtI
9uaYL8DDK1mM2jhf54zG193DEWb+Y4s6ooKehwomZKkBjtKh7mYXKJGbpTeoR9KaOgKT1U1mauv6
I6vZYddLRBWwUbCVQQ6HfP3qCpDisTGMAZZztHm8VcOYfodKs/JtCXiZMcpdL7kyRYVafQ450GCG
l4Tg3LSaZvxeTxCqhHy7ijoLdD1vr99e3IUyJmmk0nDq04FqFgRLNC0wN0ME+pIJGW7qaomdUG3C
Y4b4wZ5D9VdejMAbo2ZOsrEAO6+nUxMzCKancBoeqcQcTQfiVDP8cq9AoABZjMI0aWyAlbWNIpeg
ZVNXOCGPqpf6i69yZvADAnnZn032jfYrK/eXRfq0hGoMxy1kKqtCmI9xk2huM0LbSJ7m9qvRJunT
7aXbkF2QYEEFRRVSszwAUzT2gDNGvkxkXgZ6L0Ttr45ByhI7Kni3TdVMniBA8RZBYRB8kEBTskq6
u1sCUQoKV8hyAxGznt+yJbk5uL9dDIkNvQx/HEK/VlktThvc9h+D1IC54dEXg5hybcfgqmISkwhv
OOCzYl/yUf1sH1W0UnzJv0D7YOhMxYFIK8T9TjrEBS1gqCtkN1klc+Ivm8BC/utzkMP26ghoSsi1
ijzSjkiggIDHSNNjEum6L8/TcA+Z4dAeunrwwB7MnzPNYG2Z/cV+L4cSuCTC57V9uR0UoGhjrG5p
ct8BDm1eRi9EDVa5jDZUMl1ZdtDr6kRHFhfY7kqD7UNAlRIt3gp1ImlD182grVPtJfxaRNCPIJpS
MiNtuEGDvq8zKuki+DDQvkKnddM0rxcoZgL/awvvzBSQ1BssQp9SXOBhOeMy3n0uIZ4FMZROADIG
NaoW3HXwVtgb3OGMIgB4x1v0AZCWh94P8P+/sFkxOgRsoPxTcI+s1w90kH1WADBgT277AUrzlz7+
3p1q+WOedmbsRXeCo39MQYW4RD8goKHpH376A8iAcqHUh1YxBRUWKlhtlhwgr1oQ7cZO72Sr92bw
EdQWQBLe4vWoQhgQhrJDm3MZhrdhiIxeZJXHHzAvYBuvR843qaBGErS20XwFTXAHDdfvNRfoPgBN
XVk8E+y79Vh0OqBSiwcoejEBY19bDPJQRzJVAXp9McTBMbSpmSCKKAjBSU+lsGUc/Dt3DeyRxjLQ
2Wq4bai7ZpxkoYggII8RhpDdfCVQZvkgHFW3vG+nBygeMm7tTeOnLJNeDjx7gTpB0EUHJCFcKeaT
SASfCwGJ64f4EPmNB3wuw2+3x97aEDWVo1yMmtKJoiNxX/Is1odTjjTDoyFU0t0MeULRzzgtjF4g
Cc7HT0SnJWH1e+5OLyowwL6IAsknUNMLgThhCsHHb2dn/ThfSLNMevijbhY5mScxhrwTZ6L18j/2
RLoSWY5qOswi7ImPF93DXkVxuvFz748eneH1b9wuO3X/tU1qd/KNDC34kBPecRrtE/GgyeSfocyK
nYke8EP5jbEtycW5vtCQkAWRJupbMhpp6U0ChGSYacRpNajuLg/BY+wX98FZeZQgyJ0eSKrh5zF1
OGjJmQvoGUBNm7Y6EZS6yVhhkB2gu2YuGQ3vKM0IqfgkUnqLMcLt83VtjvLdHNoagj52AkAGSmNf
2g8L0BTLKfs4uuTKbDztGP5oUHv9pXHi5EFUhHgQbTrr8ydpc3Up6oB3JAEiqxzk6z7WlQpVEZFr
PjMGSQZBLSOIV1RChIDMEW6XtS0DcmrQSQlw9Z9JqyLvQEXkojmjW/lAaQElld6Hdu3ftrpzwMIo
OumR5kMrtkEZ5bmurmOAAmwc+amVcKXkF2iYtIRq4lm7kWWLrPJV4BVNkFCI0L4PsDwor5/ik/rW
XkhxGertfv9c/6g85vEq7k0qAL2o2aO/XJGoBcyyNjRAqs6/t6bIVmaXb2RK64Pscwft5fZk7oQi
CnirJFDOajIwpXTng8wnsWSkKg+EgOICVvck/iAeisjHAzEvw9jedJJzFPueIFzpw3RqwYWgt8Rf
DlX6imy+A1UtE6rLHpEc/4ZEGUAQP/9YQIkKyEUAY/Be2fJINrqGaoXA21EMSIeXzRDvQDqR5zLV
50ka2WGMcm8Brw1SW588jIC60IjTAPb2wL9FtuZAItySXrtXFuRnJ3YlLzB0BgBsDrqQDU6gVpYo
RCuTE34YbBDUAdihntMDObj/hnNuD25YQ+6GMOMhU8uTFb7aELoaQbZW4aE3Ys6WaEUQFEpBGhJ6
BC2MpiqXHW9sQjjEUsgOyLgLkZoApn5tMs0CkOWi58GWRrUDB1/y0DU1qz1gO42EJQsRFB4ZACbr
9FHGgYy3UrkJmqqX0O/uEfRbgxXccx6E1E8sl2Rao8cE5G5ekDGRvlHEFvbgiw+SJ+LeC+9Z3M7b
+50aGxXD8KE85Oh4QzrFKs6jw5nKSThxljlYIG5HAsRnpaxY46PBYfUCdpulhEVybhY/JJ/ETZBs
f5guhcXCEO44yPXS0QdmPi/TKJClk7WHaOzNfJRZB9dmS5MZBBqf9G6jb5omxlBlTuogVoOnrtfh
mmut8Mg/QIDKK+3wnpXZ318vA74Ob0SY9P71q00GCILUjShf4LmmHpuziLbp8AgRF/IgjY7lPTuh
sg1zMUBBkJHVJ4SQ6CZZb7IeHCPibJA59EBMb9WeML/3vpFjJH42frDyVduUAiI/NP2QflONQNOo
g0QZMJ3SgFOZcJvFvtI+86/FZ6j0ke5/KCMfglNeXEAxDpGhn19N8NUAf4fB4k2KJ/96sCgK9dlY
I70ofCdpncUHm78V3YkuIaNl3uebSw9ZC/ToINrF3YMoiRppskixDM1fcsN2h6qyAR4+TSVY4xwU
h5zMUUfVzTlr0Cofmk1MBP3WddfmqduoHMJlHlSYD7+ODjRXfemO5Kv7AxbWZg52cz9Qg6WCMx3B
5zDqsIZirzccyOtFtsszIagD6ybzbt+GL5Q96iCtpJob2xhLGVwE0MKGx8AvD8rfs7U7k8ieoC8H
ywh0xdpthLpRs5zH2HAInCGs5cm24v0xMuhYm4wogvy2VWxNRqYgrwbGW/Td0xAtNQHVd5WJZEfO
TnMffCgNS/L/6NRMIEgaoTmaLCE0fVnX04Y3C88y2CZ8cWj6QHWRnLhXB1COsFdX0RzwXgk2AlP8
6hYP4mhPNiFRjcGUMQCPuJiiPaJfHf2ObEcie3A9fHQUa0gw4HggHWTUrjHwHlUbuYGUBhowwhPp
GpVN3RwP7BcT8ZGtKZRWeOBVBBRZ1qMNBTWvdQ3SSXogPwr92NolMtdlPkpWrajfFvEzlzzcXt0d
kwZQEkANkNgNdYK1yblDmS9ZCoxOCf0c2eUA526THIoitcRafY7GkZUn2t6SeGeDqwuJYhFQNrrf
EjI5hlamMo51NOEWLn9J3NQaP6GdBwFAdMTTwr49xp29ubZI9tOVFymRIDbgx5ntzgCbQOFGbgcJ
ALv4AO2B4zCyNszmMQr4CYj5MDQEiiBYoOYUJ8FUoiY2w2lJdhGCUm9hbxuozkFYyc5Ca3gNHN5j
Ebxt9+naLHWZDAOafxGdA8DdGZAdjqAggS5EwY4KyK6iVfQY5xLrcNgbKm5NsHQhu4lohPLYKRT4
FoKNM1QKNegIBdBkz8PGDKrI50SR5Tlk4tb7A+BxQON5vIU0dKFQ6zjX49hC+2a2uUlerCxXRitG
deiUQXjbLuoUqveDDBnyGNp0hpktSfBZ1wr+keFOZFCbj4FXB8ppBt6rdBdMAEWlGjqLcKekONRC
cBSz2JKa4pMRg3Gl/Z1PCkda7tLo3HWlqYFn3jjquWBCP4o1I3trrgF3gf5bAYksOscidw32rzbN
Nv8oyu7SOMqP4jAcMhuEtwCdgOCX9/KDaEdH0PmwqgebrCiyOu+9xQigCG0JFaqNobFkWqqSjUzS
r6nXoHNF9Fl5pG0MD5pL0p6NNAuCJCzoevsi9yJMcoYzCnQgoE6cECW1tuGRih67wrW9cmANV52G
m05FVzOdnguisYXIZUvOe3RGIOKN0FNVm+Wxe6ieI5eQFfO29obLJnnkP/Y8k6Rg2+hLfQIqUArH
MGrlDp9Afx2xlx6RwbdAP3MYPwFnpDySOdYOrMXcxvqUVSqokHMOCoFk3DMCJiQnPU3yq1NzkjyS
BFXVowZmOsZO2mxoyiYVNE1KLohSD5v8cTmTmIKwXHDHv8HIQI6G1Z6FJVJ80QnUEZ2qVCChL7ky
RYKE3KcjuISFjv9MEFHg2fIDa2IgzjcHBGWMcti26gFgyGAsKWS3jTLoFkZ+GjEftzvTB8JU9Mhh
96OqpVIbsB/BU6QkPOwcpNjUTpM/wDuBbgFh2eH2Um0ubQ3PE03HExCdodvup6jKZq1HxsrutNEr
y0+azNQJ2oQikOKRUIZEMgcUZUi1rLd5xyHVE3fGgqc6ji6IHdjCC0rdyEnkXu9qXnUXV6bu9s9s
+qzNNUZMk0ga/0GDHL3njbrjxXLmMJGlGvk9YScUhK+SNAkHoZ5eb0/l1jvWxqjtXasBV8ygW4FM
rY4BhdVRa6TGnHvWmu0bAtkZOnfAlEWnIyS9gOpxEeP1Xo3fITV5kAP1IZ1ZLRx7kwf4NWqNxBk3
IWQryrNclMFi1zUvvqH2GX7uIzly0rDWPS6W2p9PkWG58C9hCATZLCiQ154SVYIyaCH8frSG0gQv
vwcKzbPiBWZyYr+b96bx2hp1SAkpao/9CC29YlLMou8OfA6Ml8IalbQ9otajovw/aXh4nwg7hPon
Qrqd1NvIgRihQN19zCG+o3j5o+YndvNtOKL/26mO1ehr4wui5pd3Fh08gAKHKZnD+GQ6FdByEINs
JQWfjPO5e/Jy1xwDeIvQArcl+yW9aw0vA1SsQVUMhZX16vZQUA0BWHhfXXt6p+lJzwEAPKjsHlgB
7PZtQHzpyhq1upKBBIwYqTjYkOJSUN+sHGS3rM7LLKatTU6CskWtMFcYwNrXsEXWKn/qETLVtuTV
hwTrNp6YJyrDHs3fPXejNCJyJ5ee6onv1G7la+cbj6qb2twDi4hoJ1DDXILhGhyaqKgCBrBeubhN
pnIuaoRH6CVFyZggHNLArz9pngQ5Hpkl7rBNFpIJRXIS9JEo/m3ajPkURXduqUh6QD5CicDhFaTs
wM0FpqUULeILS3mBrNA6jFgbpLxFhRA1HkMwSDq2C1c/NE6LRMDP11KogVGeks5GkscZZlJ9BE8n
MjzTk2oG75SABjsM26Q41tbecRZX7+MpKtt0rmBNQHX2SARxqm/QrvjE27nLupS2oA3KGOUk4Jbo
2iGEseigHiGge+iA06sP7Nz/NmQBsBIvXjxLoQCi0YitvBGqQpQjJHYDPf/WBi1q4ElWBaxttuMT
yMRDnxlvBTz66RSKqnZx3Oo4rzrVeEkr6BqDS/asdDkYV4r+pRqVx1JFGmXuRwZ8a+dmgqapDN/n
oa+IHsr1fuugZhygigRmbP45GSKzqx/qWDF/OlxZGaHWa4i1UJshL2EHBZQ3delTxXd+l+g/j1VF
TogAlYClxCsPhb31aKI80oagkEgifrBl3HpjhUzNAEILyQprmzvMT7dHtn3yIGAhSSg8YsFnJmpU
JMYXAGlA1YAkaggbrnKKj8MJvf1wR+iynYwH1r6mXRIdLUgakJIzKsGqSNf2ikBI5Ylk29ri2xIZ
Vj3n3u0x7VlQeBGRLKHoAPBgPYmgYg+0KITweqrwam7PDbRMLG4stca9bWjzSiVjAVoH5z2Sh/IG
0NbLIserWbxgucRjB4YmzF7UmSSlr33ND4JTWdWFmQugr7R3q9BBVJFvQI2IBjQnijSESoJs7DzW
i9UYgfo4TYbi92L20GTdJYMcsalVc2vOjYAtp5bfxih61tTOLUP1kTEH9MGp8Ei6kMBXIQgXSJpQ
sx1KBV8OqMap6WIVB4CkQMyjS6NFxs+fWPW47eKuzZHz4OqcFoqu5RdSrC2n2qnDx1kQ/dsj2mQ/
MCIgPggPiopxgRtrbWKc0LTOQe/GjiLZDAdIQkMQVhXdQEMZWi0tqFa/JuJw6Brdkie0js5PTSKa
4JqLzZmrkd2sTG0OrCblH7Usj05B2Vm3P+MGmfb+GfGaN6DBB4lKnvjI1TRoUinnXY7PGACYpgEr
klsgr/bBEOtYFXQc+W+QCGJk2uijlrZJrfTQxyFXcTgFtcIkmCYl4lwl615uD41+StFWqAWWpFDI
hpiMTHhUEbzo2qGsj3zGaDPdGQwcCWl/yZAIAo2awFiNh3JA7G1rY3iSK+Ekq5xfg3GEsVIkUr+O
ljAc3E6ElZrkKFHKWS9UF1TzkHUGbxshiHwa8QdImyu7X/TWRFH0saxYKNud+YNBjEvEdU+Ss2uD
/Sh1hlxxKPqJL1VXWOV0jObYmuaBcSluQt0/hvaXJeqyStJJLVSC/ZIfJ6gaxE7+Gr9nWoe/QV7O
GhYVDdYRn/NJAmNlvFhxzVdmVg0HXi4f1Fyyb7vg7siIchIaYdDLhLNtPYcdSAyUkIsIjJcQeQsn
sAueSdMleRKxKHs3zy8yj9fWqKHFFXqJigzWEtSky0fCZyiBZ7p4ZEML9ryeUMfB6XFmQBp1PTDk
mDuhrFAQGcVHsfky5B9D3WVM3t5KXduggqUwQ1+zKiUCEprdgfuofIQqg/E0HEdbdhNfPnUXA6S+
H1mJ1J2LgXBc/mdo1KltBBnIj2WYlYruwmmCGUzMxx3LBnVoCMPQd4sCGwO00AnAMoNap3og/PLG
sXbn0/SZMZl7x8f1qMgnujrnwfbETzk45wDnMpHn4X8PT5I/dWZ4UaDz80WBn+j+cimfjQemji1r
IamTOBPmQh052O6PvYNMpN17QGJ5GsQvNM84ihBnCF0WoHQTkJLd8H7vasjoIqigrBaKnmhjDRfN
DvOHofVJ627nx2fxU6Gay9fJy46skHRDrEjbJDNxNcuZskjgeIFNotjbmtVz+YRGsXPvLTDdgkwu
T0zpg35Kjn8DfrY7zSTQ+HPA1IFdLZJWohiM7X8uPzQHw82hUfzM3QWucIw/Zx8k6MDKmik9/Ipr
KWi7Q7pSRgxBHTuh2CY1n0FgmsDC2qcpMvvH+lF/I/Fbh/YX+Tx2kPyDJM5PY37IfKNihe4X0km0
qWZx6YRKgJaR+Z4dyS69kTP1FxmYKlKmi5gCydt9izIWKpXkLYyWF5rqq2kbNdbmELzTl8CrQzMN
TUM0Ry9A7mJyKv0kvLKTeFujQFThdYXiBJ4G4BlbO1VfTImSp6jU1mpRoVtMNEBi3ivtwAjLyGW0
jjCA+AZDADgcCLKJhu+rWimGySSiFDvWkGTX23Pb5S6vw2sHaKuJheJDoorxbiTOsTUKBJ6Grkrc
XtQhv4hjTxjcZjuD/kRgDko2AUHcZRK4vruxnO96ox3zk4p4fYGO65iMZ5ROppaVl90dPEqiWF8i
d0S/PtIoDoJOkmYC5Hpq5TE3JS0GdVb7RS5zH/HCoRETjRH5bHcsZvzKKHVEtUmiynIAo0JbeTOy
4LJxyMDTkwIwcnuT7vnQtSXqYEK6jwcwCGubzMldKevfi7EIGaPZxgQYDXIn6P0Gpyza+tZ+GjVF
l9RVMtsQ1aytYOw6VOlr1RN6UIPcHs72NiO4HnR+gT0Q60VviWQIpFRRaiQbBv4xwd1mSlEZHfkk
f0Vdv3VTHkO9bXJndGiF4MHCKCAI3xToQU4go2sKuJcg+chHfr2kONNYb+CdZZKReYUEFrGCXNt6
CntszjnRO7zIZwiKyA6UA0KnC031ew3ddwUiJtFkscCEO5N5bZSuSERtFUPCGEZLtGFWxakNVXSl
3wf6V1Hr/NuzuMkyK+BvQUOCpqO5H+9iujBZzEFhaHmCKvV8yURgz1CQ8QxrHj4uwC03x9RlpTl2
NpmMtnDSoEBON5Ga064xevCiI4szxZw/hYWX9/yHQSvsPl1+wUdw/+IhDVfBfqLDOo3nkKyCW/J1
fa6StHfjpZjNJhBZTRd7joIpxI1AHu6bdhKVX0otXpBtq5vWFKuXKWP1yO15BcimsKNB5Y83IHXr
VCmImbiyxIEYx1+Ffn4ewWwUcz2wdMqPOdB/Yere0746gF74hzo88HyVMtxvsw2kEoSI0mIAKQ1X
K09NCrHJX3BCXN5gpgGPBKGgWW+zYAm1MUoxe0QnhgD15dHs0MZfvhB9jswbPjMMkjcDdcshLfqX
Qer4TUO1GLL8z+Ro8om0c5DsXvigus2rzLhS9xz+2hgVBwqwJfcDjHHLQ2G4bfA7h/a/ipU62nXB
qzGRG/Uq1o2Dpao4jpvsPJ/dLj4EzcJap70z93ok1NbtmySXm46s03eyTt1zxtloUAdiaXEg6z4t
Jo9in8AIaBnzR18uaamPcwNmGlutY3MUeEdGi3pdvtQBk1uIHAg3/EKlop8hm/lcIUnz0SI4oQyj
QxnMJ6KAsh+6xg+GH5I1uWWP+OnVmo3NXIMiCfYIymx45uCEmMHa1BzJ47z5QGgdBGjVWR0oNl3m
S4E1XOp8LJZUyzSyDZZ7yGV9BRgFKYrWrlQU4yooETKLxGT+NuNFUwCCBQHnmE45EFeAapFLQU9W
Sd8549BkpZsHvB8bi5U3X7TywyygMb6drKJS3Ntzveu7f5mm2xEiHYOVyFSX1Y9x8fhaMY2KOcBd
X72yQi0ol0IVOyxgBZwkigm9Zx6FYs7JO7t1FY9HK4J8zp/Hj6w63c7rGiDCK8P0UkZ92SrEMOl1
aoHoi4/dN93+gzSn+FK8qgxaJaZFch5d+S64KoehLGGxAZ1D6qcOsIRgBgZIqzHrex7nt8ei7NyN
Vq5HSV0Uqh6F00AOIPK+FEmrL0EZ9HZ/1gF24xKTFawwR0kW/GqUXFkHi0bcJjqA2mA5x0fjTnM0
omn9DhH5HF1YAu/7nqrhDQbuF+RJKJPz2CVCESJq6fTmm1JLv+eDNpiGkbCi9j1DBtgisB0RjwES
uh5bEciof4oGHghpjdwE+LHKTzmwVLoZd3UbmLc34E46VJfxHkF3PxLmSMBS5uZaict5BKS2ahZg
3sBWfKeVfWClhVDccSA88DqxB1MGPyBZwgVIB00otkRRwcpk7p261x+EupAryFfmYa2g7x4ys2YV
1IXDZblm9pEaPhpiHvweC2JxzENRPNyeg90ZR7sxEN7IzyCnSc14z0Upqhc4hORWtqEX74R5jdN2
YEW+20w3/Oa9xYxk2gh+bW1JSMtlMWY0AZMcH5F/AUze+aNh9W/0kZBjbXWuowWeKJggv4d2M2RH
1tbkWNdTNJPg5HkvNqPDOcQdNllE6S+pTVZKeIOzQP0XYDyAQzXUtkk5b20vG2S8aSMUC2VPP+bH
1PtOcDF/A1q7ubAoQ9R5HvT/19TZ2fGdfuQ+BgfZ7G1x+BswVHHjHXikI3mPRBbIY4BppEL8JcmK
plTQHtjYjds7IqQ84uNyaA4ZhE2zlwW1mPSoHys3RsxVAyUeCInzHiGz4VybPYKOSOSnddLUja6E
91rq1bnHy9EMtYC4xoq2EPBVRLO1Ejv1osAiIDLBKY7gmbGMQ3tknrmbSadsU6tb8nMhRApsk+eA
/qGGaKR6Lg/9w+yzunY3wESF2EKnDuSRgX7akFz1SYtGxTyqnezM47Iu0CPcJVae5WZccr8PZXGc
HglIA8K24JE1ca0FVn6SMmt5nkfDSi7qZVSOkeDqlyWr7iMoXELra/weR8JPn58oNCLfATwOnrME
Zrt2eoML5x7g0MqZj8WLZC9oEWuBPlOsyGFSh2w29NoWXU/Ktbgo23isHO0ZieJPhD6g8XUBiVzC
qgE+t9vn4va4ercHzANYbwjYjXb9utTzhIc94X5xtRLOBoI68AzaBMYOuC2Tc2LzWqIMUj62DLKh
d/lUOUWv2CB9JdhPUIra+SX5FsyJP9qCw859bIEllFnqPGnj1uhaDeMMNEv60bk6eiCMj4IrOqCv
s8WxeJdljZw/K1z/8336f+Fb+fDHWdz++3/x9+9lNTdxGHXUX/99ib83ZVv+3v0v+bH/fNv6h/59
X70Vz13z9tZdvlb0d65+EL//T/v21+7r6i9O0SFH9di/NfPTW9tn3bsRfFLynX/3i/94e/8tL3P1
9q/fvpd9gV6rp7cwLovf/vzS4ce/fpMRRvzP9a//82t3X3P8GDAb2Rv97W9f2+5fv3Gq+k+inEGk
ieF2RAvut3+Mb+9fQsfBP1FWAGAfiTHUM4jAYFE2XYQfEzR8CakR6HoDq4PWQuzDtuzfv6ao/1SA
1yTNPIR0DPnH3/7vo63W6K81+0fR5w9lDHTLv34T38mA/7pX0TmNHBmRCAISCZiQTSlHrVK90fh5
PLSqXYiZG2q8m5qz18iBaTRHA/Tx8xxdSsNwOD6yQkG473MnGxRcjNnZaGu36CY345DW0Di3EgRL
DT6GceNJveFWYAOZvOQlC73eQYWqL06a3p2KbDqF6gzcxHwyuO5kzMWpFLij5Ha5NUUh2FojX2gU
b8pdhbD7QAskicVzvygnziyy3J1AlSsAM7BIpiyFTlFlTi6NTqMFTpPVruK3j0UlmLkzC6NTtaoD
9R4cuad+4c1pjkzQqLoyJ7pxEbhzknig6vekqvKUuvfkqPMatGk0Ve913GkMIR4mNd7ko0jk5d7w
seYSJ/eKrLTngjNDdLAp83ic6uj49tYL2glsaJdWax7TNH2IwfcpcBBkD9qL2Gsn5PqPCnSDlFK9
hDEIks1mmt04NgMfTICuEAxer4d+ry1AlKSHtFgOKeZWa8+T3B6FY/C8tLXfLLOfZLKfcKp/TqPx
Pht6K8BTd3bN1OBcYUm8ubHzgndyPQXbMwRjhMRr+9gDyaD3WUr5u8Dsi/FJT0YbXStO2A4PCZff
g4L8wgndWW6CY6lf+kFDfGXMWL1OdaI+dXW5d3v05Qhi6IWoYQjC4GWpKTWKC5ic14+hH6SJr6WF
3+CP3pe+XoBppzNHH8jVu7LI72pFushzfuJBuDiK58EITqlYnaTk29BDtVBw+WJwwm+Jtyzi3dQr
lwLUMpV24JrssADFr52nlveuNu2fO2O9E9YXEtkJYHoDeBJ4ClyCG+aQqsiaZAFdw0GUlrMOVptE
LazK/gBBFWdaWpcrDXesAe7VDt2nD/mAJdCjg5t9AqDQzIu7XgfdCCAzY/Z7G1nalN6POHq/GKH0
uHDNS5mZYG4PygTtnVbONQeuXA55bg+ZfjCy+AhyyKORD6ZUtaAGb49c0xzROX7k9NzW48mcUDR/
6Pv20kjJpWkVbK3yzBmeMaSnOBuPqX7ShPGg5LIpNNwDmKbv9ES9RJNbt8MllpBzL6Ap3/AP6qI/
DvVxrtVX6I5+KAozuwfeEk402VKUOFk6P4Tp+DB97DLNW5AKa8PMCh4mCDbzB2GBMKkACBuXHxpo
siBo99Vk8CM+85Wnio88KBLplT32lwX9dv+fsC9prltnkv1FjABnYMt5OLOOJm8YlmWT4ASSIDj9
+pfq1fu6I7oXut7I1xIPiKrKzMp8NEeJoX3KRTele+0kVZEvtp2VtEtGXUvUYHlmYXnEPGKbLEkB
M5qpCQdThXzGuRyqSDHPIOOlWF+OPkfWd1Q1yahgVNX/FafO1c6LQNb6Zl+0Rrtod+dqHnvUIWKt
E9dWIrmVatGxBrvU7i1pH9U0nwbzqRvtw1zYfe7mu9nat6qpryw7Qs3N5XN8cmWCovDqCYJ/cp0J
Dfraihs+xu1Ko3GGD+FWRvMMr0cfPrTJMHxRKKQNq0gxl2XlsebTOJxmk514j+XVoowsuIwOv6Uq
83kvH60jHrgVHropHmoq7p023/d1TXQDn5Lur8qK9XmJv+9I3vRG9/4NlM6dy7jb9IiJOVp4E4GY
Cwk4DSjCVpuHB/0/5UyoVP8xeP3Xa4GGCbA56hHicv77mOcaGmsqmGyku61nG8V7XCCGjHxSQ4VQ
oGnjx04+O1QMliQllWdb/CImepvJDjQnnfQj2vTT0eFkLla0sXPNPS1h43YWhF+Nu344oaM3uDyG
SOJzc1sj0mcW9VXQCD2cnSZGu/Zs+uL6bQct7oedQmL/9Va0NGSlDEt7DevuEwy359hzNFEn0jDo
t/SI4crpoKKxOYLfKckWbr8NLrwP8I6XxP6gEtOF3E9WJuo+mg2Pokpp162sPnskP9sfdrG8mnAv
oeJfXfTPdZwDMdPINpCWOR03KeprYcozi6xSi1qW6dvPCpwRU0sm9l6l+0jAITcZ161s9Acpo/66
TLiPSRnzUG2DDwfW9UVsBjLl4F5CfbgoeFLZLzNokDouHq5RB0HhevCsSMvtm9bLdVmlv1Q2VqSn
i3lTuVE/y2DS9stQs7OsurPax5Md8PmyMPSdvW88zJUk+kIScmFI3eD8OSYup/etam7FAF+7ArQ3
l6cp2K7lMZyqkz2gP1zH0Pml35RTn6rOymC8z76pslKs++SQReSG3sJMugsdOWaNxKqf6Wm2yJw+
Y3RDD8FOwuFhrf2R5RQqqwjkYHpu5ek1TUg8RYJs6bIKvFfEo3WGypi2Mjys7k5sFTabQJcxnh3l
nMdCXKzJ68b2bGRNw2JYksfDUsSkhXPP7sTVYMdmTeKtYiHHm6oNsYbciI2w6JiNSEG+bWlNNBdO
2MNa341gPJfUPGbdGjr2GCNHMBk0NznonpbDkCG3J9sgpWN3cMPpYPfX3nGu9dzdYDhzm+r91vP9
drTjrbgZS1jccAFmgqnzPrOTGuXJvYzrE4uQz07gg/NS+aC7pzviY0p5yV4crXhsq+2V0krEqN8m
Kq7Drp/bsT0tW5NuZlh/cDQ0PaGh7fYRsLroyfOJq3Azq9Ac7cAVbcgh7XKbT2NFhcJ3QVYZSV+f
nHAQdYREnkgzVFTNR4RmIaqNJtjtiylxVq/N5k0ui5FbH7c4MrwLJ1UmZTaz4QIrsEvRsrOQ09ms
/SU5ii7VZJHMaG2o22bD0Xj4Jw2s5//c6v0Qbo11coLyjEySaDJhPGd63QI70QZGZhBx8HRe9nju
R2zYMiTTW3k1zhmRn3Mx5SuZQ3s6aVjw5aHb9Wlr76lVM3x12c/q+N0aSDq2dbb3X5ySEGRzpueM
eCXysGVVpkc5pgvFJpGxp+ahp8d4BMfGPYlyVYZ2e7bLPqULOxW7cWrK4YQ9ztf6aF/XoXl6R3Nv
dZ+fDbmfh4acV2WcXBhBw+iKGGjr9nSZcb9R5pdFlc2K59hDOPG5Ps8aO2u/6LN9jxZvb2RI2b8e
7cGQt1986qK2p+FQ+3RgIbbyQq55LUPQtRbbubhP3Lyu+oec98ztzu403rpJebZmJQUXd7uGosp6
QWeeYmpNbXWrOjRgCGiEScPqO4cKJHdO9Ha8r6uVL82U8D3rDJWrXuQgN7d3XL2h3p4LTWT1XGVs
ttLekKkLH5o6MBleTdNEnuTozZXtbZ0W1agsgE1ryPY02I5jeb2ttsvRebAmQHvW+OLwsHsUbTvi
KGp0aOZZb6Od1LGOBlOhwcTDiRu7iMhEI2OqPbjTeGj0IUtT0Yh9lHavoH088N8CDupEC7DwFuL1
CqfbL9a26UQifRHRbG+xNWswK2B5F0JfENqLjFZuRlZX4+Hhsq4jsYJD25DbReJV4JHSNlHTkkA5
kozSSQxNw6bnwY3bUjo37GUjZ0SLSbXeUPgRAjF7pJ2vbLEurlucma/YdJs5vcDxLDHUvV2NnPs8
3mf77Irt1PheQ9mlGg1vPLMvRZvH7FqXzsy7X7S5geOKV1flGiLSzJXlfOEnoThkcPy0zCyfdV8U
fcwVmObcQU5V6XW+YQWlwfFLeyMF6C+t1LaG1Op9ZFolLeNJ1R2xgQBhHD/j1nQqrNwmjPFuTYB+
VlZ5eKaekZqXcnQz1utpqXmWGAOcmqAbWWDWmYmto8KNpaVFZS/jTnh/BiIuGxU37dVrlR3ewAZi
nsHQYMDsfTDDTfLIAjlutEYolzqqur9mjx954pES0MBJlbBf3g7x9AnP3S0+/hQArjjL3UKeWBvu
LY/nbY/dFqT+ofv1KsKSXe06KRx1atEG/+smcXUHX2jL1aqm2/5xZNbWPze/hf6q9Sg7M/3pFPO5
hNQOWW2mjKANRl2n0bbVsRj6WNtnnJENkjwSO3/0esL1Eqst39RxXpbjvHbqPMBBvVCp+ZgZIoud
4icdNukm6Ih/9GWOjA0ttUfovKZ8xJ1kIpJm0OoYuHcgJzPDjBbHKMA09WZTe5Rj+SB1KHA+qZ0t
hT+6VdS/s4iZ6PWIduqD2vS48wmNr8FxHMqYbGbc7UBWR+btbZkirielXQfaQc9kvL5atYhFM8cl
hqgn1I6xfK0BvZpfB2JYxvPaGud9YOd+QQyTa563RHCStpZMy1mkBFsHuMju6CSq+bEUnxYO3fFO
ObltqE7A1m5qaG7aQ5/ddJo91nnW7FwcrfI046d+/hXullddmQ/bn3VqHh0CTavCCv5iXFtQse14
7DaflN9m51Vozoz37VBvTlqkLVnSjTcpgfVm+dP792lhGNEGqSlZYTlXxQ5agGOIF9sEDtWHg64w
nP8s94QE8CLjDP4zABRkRvGi7ObVKEO3UU/Dtl4123ib4WGqbS/OnwV6di686WBJZ4WOo+5r1OvL
yyg8RdVprcozVmlciPccV8X6sF7g5v9vAf4AmUy8hOOpqcuzC3NG00kxrqe7oKkYaOru3jidCWti
zdh8d279nnYZ8BGkDx5pvXbpattJa4zJmg7eMORr5w/W5s+aG15+C72FzBWb+tTMy63Jm08lq1yv
+qzuvNG2Qg2/0J5m1uK5Qo9sOkWL9Gwi877pM0QUpFOtZRocWKrFUwQ0o9HGTn5kh13eK8HusAVj
GkYwjb8MlPhTZyGgx0oaYieVwJ8URjEPDa1PP8zJRvvEiAZctKsJ1PYIC8/iINvKtwbb7fA5IyoT
xo0b9Dzx7dQXWgbTMSaH1J5x2+ld4pB3omkw+tWLMjUtnrCZJcCz043o2XSg8X+1Mc10BT83a2Tg
rq2ITBa+J7N9WbY1PCYncTaYtuGrIF8/LkMr7rAqNxqWzbOVaXzJdsSSNpYemvzNwE2nMZpwGgGJ
TqB2TeCwHrvj4FsdXEgnPZJuE8xWXqxNLB0rtuSUwMUjQTC360YmaYEpqNhZDc/cideVP+orcF0/
t0ybFN2UVHeOQ3Q8O4c+5815Os7xbGOp+xpAf+ixJ1SLYnR8s17OZvUXNrKvy1C/AR8FZjHMTcJ5
neyyTKB7jLUW57BTcbEWYQOeIrbF66JDuVb/XTvnbjnVvXp1U6lrj5Vj69j16pGd5DYHvar9Eo0E
RyMBl6MQWtc7fEcigy2x2Pqk0UZI8EzAjJ7eG2EBoG3G1KLjztsxD0H0iE4OM+/E4+LOWuJJXGmu
16cT9ypD988mghwgGnTgdCBLSHOeTOyxKljs9sBf4AvWV+jAYAIy9vGAe7InKVmqsNbneMNX205x
e4SunE/19qpOhYm925gel80luPS9y7SWofOBC6Qo1isnxsW9GJNM+ndM8YYGQyG88sDUYufZDYDg
nCaER0iwCy1wlxEUuh0Q5Wl1GdnrFFVvxrXTj8AEBoLRvt9DMm4xWLgY06WpeNS/8RSs9Y32n0sn
c+MPOivGLi0OgI10cQ7z0zUeRhWtDY9Nrsfc9Dkmy+k4d6V9krt1rtilKbqf2nHYXg2VeKmu0+7V
M17jLlhtxK6/DFwgXLaJsYEZ7WYV3RyQHEVQHipfSpY1TpuZKBq2+3lAqPxVVE00lJhUKxmCuApR
aNeiz4i75jeIk6idIhTXI8J+CLO/a666KpKLnzvQ5dHuIClhyeWwRcZL/QW2GbDGGv5ZKkwn0qMq
JDyuMSuRdYm03+3unGp6MfDtgl5Xw7gNxvyYp6g1+bX12C9Adj+XZ92lyqGhtB7dif3SsSJNh/OE
furfe1uw0GNO0ABCLLojZfBsjMtygb/vBBsBsXrOd3Eyep8dLC63rHREtqkl7YwtMaVXnJwShcvi
cZ8X/XSat2u/mum0+xxK29v7USz+hHnMmMOl1cMJ/1qz1xFKu6GV6K16vDahA4RGm/QESrG1fVaT
ehYyrN2PFX05DPmWCliT47lYVGi0pBVdSj74RjKEnPtYOX5rQbdqMP7yoJHeKiO3dTgqIS6A6Rfo
tS+lon5rQk36VrnrqbOq02oZcTlei7bIjt91hz62bCNYIoYTApEn8dJaTYiM12CVJsJ1eDjfy6lP
Z1Fnh+tmCJeASeDhy97r73VoNsGoPXkH7HMCWKAXqbDnrL03teegQS0c1CJahO5fgxuwEZFqvxXr
8VBF96SV9VqOLMPOsM+r4t121MdEjo+y+smchZEY9xthPfWpeTqdeHFxHzQNoFTH65vWK9sjsomI
ytnThl8UbTgQ5gBAYy40O5vbPTMpjuYcIBk00Z0tmUST2AuJLbhtXaqDXKci0WY3EsYAHMV/sw3s
+5AtZ+LXXJWBw0IHeKbakw0zPsGMP8msU+bFVt5xPZR1Jm3QxnTnF85cX5I5aKcG/q3q5A4ewoLQ
z3TxmDBEF2rfd7P2sL8ajO+k9p2d+csW83EJG0f5qFpaqecmiucyXeaenQA/ao7KDjMsJ8O3xgjJ
TanyW5n1nRHaPXqMLhb6E58jiAYcoWnDyIOVDt3AQ3khVufbmMqtofUreNcVPYUnn8wHAEqauhm0
vBNYW+KWgy493twhrugAeBQeIcA8iYhliybdwJVtwZsxbpw5WT3dwjEkdyhYsK3O3SEyNB7lScFM
aOHG2VPG77KdQlM7Us7wwm1uIpMGN4mkV6yAXvbSq4c2PibqibnyZAO8qTdDAWCn92HUHtAOC47A
wwrscex32r8FQ+1trAi3qzO/LrQJ7H1K4GjyxYPlr7X3J8r1ExXJxFlKhu68J6KenpsrnqXgTwM+
BQV38iIsLCNv7CGvF1gTzjhYKyIyl9RZXMQowvHMDTX9ZW2OeP7EZ0C2+rqWntabiVxZ3LjeuoX7
StKCl9HAf6ndn3eYFJtH1KjfbhmIxBX2mXJw1TLof+x7MFDUx+xbezIBQTCKG2fbo2ojQ7UPu2xf
rMoPSIlcUOZtcosl9ppLh3jN4sTU1GLGvI5vN5ic3CBz4gVEeIg1gJjL9Ig1RCiXISG+ZeMxOU9q
9yB24JEzOQHpcmyMhFDXRUhbjdjIIv6GYwJK6rwWN4Zo5R9UfVzLdHKdGxpNKG7wA7ACiLLlxgb+
8dZ8M//0wkir4lrKyJLupbOHB9XmBwUOzAvi/3jKu+10L4AFQ81+jcg/ZI+eOlgXdxyHVGRSX/Jl
wRz4oUznzOwamUK/K36zA/2zqWHEWR4n4shc+Yi6ugy/qgPNjPFVNQLv03c7oZfmRryDJancKjGX
JtHAkPRnHw0MxJDEM8bwsIPKbrG2DO0rLL1L4qZVXWcJKKtjwk7Mka/MyNvNyjW9xPWtArfT82JY
87lCx6aHKqmkPAlSnmgh8921sxYr6PQHnCtVinOewIgy1lMntMxf31o0bnjnXDNyQmFC9oH51nA+
R605L0Z5bQ3nNtofJpRLRYn/M/AW/FTpsYt0Bd6yqStv62h4nbF4egV8EfP921H0tUcfRcEbMK2/
O6y6N4V+m6fyZs8B42/KHe4yr0N3ASbStqFw5Qv80kmRUNGk2jylhitTbi2pMpd0ECrVe5XSGldG
DPWDlB0WvLtYX8oYfjKR/fnd1B3gm+20HG5+GNia99ltWEhkVZ+4fPKlavOxZlkRGmy+T2y5CU1d
u6XDg4v7GusWY7ijLmotbnDE4Szwqi3fgGP87xQTbHf/J5aOKc5Fuu7PXjeMd/5TX9HjYl6OrdtS
vfrFt6uwjtNqiIu532YQRz900mChoGv5ocN9wWdKJb0GJrBwEstiYAg5MOUutZY6XZrBBzWGsdL7
wJel4L0ttGQatGQfkDDRAPItpkTsPAH7G2ve4YypImUo99d5GpIGHVWD+3ZrCQB6KEhHKxqihiE+
wj0v6xGNYDGMQuWkaE+FY5w4ac7aTM4uXLQG9JmtDRCI3ArL9BtHRAbGTeRe2kufHUCblgTJM9r6
Nu3qdRM4y/rLoL+SrT2t9nLrD9yctwE/KQslkDEsmvlkHkI7HFUdWUveYEg0KhLCEcHDklZO0Nph
3y4TRQajUm9rwabUIlqP20qQT2IfUVm6Ua0XEdLqYwrS4LP3tt7OJJwXh5lmtaLZCnB+TizS+9r0
M3A9Czq/iFo+NDHcW8qupm6GQ9n7CBk/HQe4MuH5Y0QBuDYgmK3ea4QbOH0bugrRurUZWjk1sCvn
9JFlqgiJaxEyPyIXhLICobw6YI0BylVawOkaY+Mi4i98PuK1vRN5oAKtAGQUut8p1lkfW20TI04k
ooUZHehB8Ezc+b7Vza1CxW0ALNaIhCUP60L0ye/tPoaGKSr6YENnjNWb8H8/rlD9/OdxhfLNgvsd
3ELwl6E4cP+bgmXnJu8p21hqmlWq0LELDqfUxrOfU+SMw3nfU3osGenZlWjW3faKZY4PDms1Uicd
eGoVKqNPOI6v3mqJVHV6RAOKs3WIeEBx7mHmVcwnaKFQHpqY9lXMdsgG4FS96Ylt/91IFRg4wrO0
4aGJYYWMgV5ejppE49hHTYeKu4Tc4mHb+yvZMzyKvJJGsmFWcueLnStDnmqMrYvm99aR63N3Obz1
L6LIgYID5cEnBC0zVjJwJQ8bBr9+SuSwJKTcE/drqgDw3U22nu1WO9cGrl8aTgY+bwpSDjO3GF+L
MhtadZp55MCMkEJVqhhNncJIF8Ctq41f3HxfkQ7Piy5hk++qLkdvCF+J0K7nEHru8CcnqoiMpoNh
XZ93q7ciTI6HwmlDcszhiD6oRB9UorJIOHcDoFshvFDW8dNz1ybKKdrptTNSqfyJ7JEmEfwMUWu5
sKi4Dm9i7pKiHtDgTEm/onuLK21JQPihSwmp9dfdxqTt2mT4QU9MeaHKr8X+ilz4Z/ugq7yizb0A
xjHYmOu9e5oIHiwjGeDb1FUkHbKJv0zOEi8DQmmN5dJP27Ua11vVQ4jBW5+2dTLWy4PjbUJ/UmiJ
vkrE4Dj2WVvgBz4fr+Yu3wa4DU9GvufY1omRMYNiqeJNk/GkxhgYTdwWPMYNV2DluXq1P6nT3idt
ukEthn3hWAOkJy0oM/iJgXnFB+HbNk2M8/xpwP4BPQ3Cy4Op7oP/602Bc8//eFmQbGL+rCciWuJn
VfhHevn/yRln1sztTJmRli7KlFsm7mQn8zinG6zw0K7ZqL5QzpjOV50SV6WB2K98eaV18ra3x3mY
7MsK0OdHKjI9y9FX9TtGlZN53ADY+wbENjthSYm/2RAHQEOHOy0GiSdDsDAoAhhHYN8BNQsuC0z7
NkNmnRUikev3QNsIH/yy2QmWyxJylClHBRlYA2vlBkgUqgqoPHfPe5VZ2mlvILMBs6EFY5cvOqjd
Hm1qOVuBhpmhgXmOybYQAooQtjXRuE9R+VsevWcsQ2BMPFhLwPIGfr5JZb3hQfxTsuWjRt8ksSS6
maeK6id72U+9FCfm2cLbxIIpKB22LrHJgJ2f/qEG+0YQRgrKrh32kDoidJaTi+aSlXDwQW+44DKu
QIKR84IXXh1TunYlHsoRDDZWA6IzHF8zWn50yxopkA+kwAzPnNCWUMVoII7NJpxNXOi/IW0RTrRO
272Y59s2VdeiX89NIigssTdsq5A3dvwzFhKMPQ2EAOe5QfJcQlIHjJX5CPDOtb3NNAYbWd4HljRT
tkbmgQHUIFG/aRHp5rho55hW67m9tbu82sAFvMIBDwpmcknlcIA/tlOjLpIGAJz0rg5PrKnOatFc
EVhniKTccJGWcNBssTR8iARQS7fqmao4hE1TDmpoq973Tbyrco7XGtW00t6av6L82yEKbhmqFGCk
j3XFpzOOL8vIH8YnG7COWWFC3tvEqMxYihZ5CMZN6nAo+l68ztS9inLvKLZzfYiT5HVegbrIBlRH
+vtIN6b79Le9H5BbiNipnRiceDIBqSNKpf3+d6zBwel9JlA4dpZrdDxVuEjbl0FZJwhbdiqeDcYb
KJaT5d2ZGXwH22AmHTKuFyyLkjMSAaO1NiO7AIpFSUzFFMFE8ABjaKAldShP24jZ/KIBNifYbxob
M2K0uP6wF7aKzA0GLMiocpynK8c3ee5+aaoCZCOhXlnAM5opBi3DXiJROSkpnXRbLUxSIe3YGUBS
tsk2qo7aa63yNIHOqR3Qg19QpigzoXRLdmNAX1Elf4WGuaPVojlRsoyRixIV6q4pjBAVMFTJ0rLr
c3hkdtWrNdiejOCuc0Dl4N1W1ucOtU6yeh0xCde65RX215/jPmwaYHRP6gOo7j6tEGI7OfH+B3gc
oJHRsr3mde/2rOgEKoeb9eucDSPA0SUGlTRgnOWtG2KdH1S8QFNRhisSAgsc6w6T3YYZHziNv0OW
ZKlzea51tM4lRXsGZBpq8Te5uW/nA+BHT9MFALrqC2+jX1txxS5Guop/7Rz2vL5vjXkr4i1oJGBB
vmbDc3/TqwUHCqagOovsOUQ1D8d9AHVXRs6qQ68CNW6wijWxFUo21VOJHn/I9u0cyQVaM7Dejfu+
rTzV7CPdzcObx843Z79dPeiHit+iT9TSBK4KMdwOpesZF7i6AdLv8baZkZLgVrrwrQbGUYQzFBV+
3TU3hKVdxXvZ3EFiSmDf5tn+FjDdqsOGNrCg90bAme0cfHe5/Wy8evUVFrJD/IkzYNnZ8Vn7Y2l7
YAdAeOTac9GKGDNgN4el+jeiUTNTqAuDKn6rgC8okNOjj49xxNBbJNNiXQf2l7g8Kf/LY5NMvlDR
pBBy4IRMQlUJdD23zLjVPK34g9/VmPxxwjl+NlVUUnRRKNcEmAjYFAm+ShqxrrzVb3Et6zYNASXb
RoOEo7mRtzLYcDp6GwJrbX9xSqBU6CpdwPPN7j4sc3zYtSe/emllbWzfNiRYAQYpzDmphiaBmBpd
5p9+X/x5caNOqsiQRTiA4rqYnh0Ilu8Q820IDAyHP62zXfQrF2MCzXpWpUEFYIe5sWt0MMeU0bBa
Ucu9wfx2JtMz6BwVZ7zp5ctikeeHuTvYBXj7+eNYoV9wZ2h3LhbCCSREX6rEsDLI2NGBbv/rf97D
CFcYblTgUQRwAVD7PraXs4vCV3tJZfH0MOugMM1XXVsf6IHOGp8flt3Cio3AUHx70ZT5osGHYvG1
2z+LNyfWH54a6StLndqNkf8dA7uJNznG47s4MFMzDK7+mJvyOubfyrzybffWvfHuJVQw0Byli0sx
2lfJ/oAKAxZawFMXL8hr00iHAEQ2gN/KeDEuAatuHE5GOunP2+B1xPS2m/J3KT2WyGxjDsyZ79WJ
gc8tYZZhjNC1yDa0XwbpBqo80EnQkKIA29e2wLqjNcROIV6bsXnTJclbxL2UQ/mO5O03RB++1drV
XnJzeSl5e26mL7KBy8IayAz4xcUWCHxNaPOXIQOGGPg89atjyfs4gQ6Ggt2SJ4zfXcs8iyrIrABh
4juPZYldim6+yGsKuWs53tRRX8fDPMM8bJGo687kKc0O8WG7ZrBjDfobMKlfN4e3sAeUQgMgQc3x
puFXKYJKXrVo+9wQeyfctC2+d7kEx/CL9a8F3hFjRSBE4OJuE1a86iCuLqqCgnf2J1AsxfCCqmtz
Ez0owD0RrCAzXTcov2g42kPkyAsB3r8JEhXbl2ZXaG48HQKkwTvoP7f9zRYfoRvYhrnhrVwVqAkt
NB4zLhoBrQxkx0PvfUsEnzQfA8awzn32O4HiQ+DEgu8wls3H+IiRiJAM0gcOi1uEE/rN+qeC9Ar4
NvAzm0Td/Fftc+Jut0OF7GefcHnpp9E7+OIdG+SW16UMCgVUmp+0KdxBpKsDiiS0QKJ6UCsC4gZ4
Ds44MRkw80Ph+LGsuABKhR7BOiOO+jK+zaz9dOn4qfTiw1APc98yZpVeEWMH4oW47eP/EXVeS5Fr
wbb9IkXIm1d5lcphG/pFsYFuee/19WdUnxvnPkAboIAqaa1cM8ecuTY0rAr11qbTlaYTxO9UQHxs
eszyvO8uHSWVSskl8UZ1hFyNy/iIUhbpyG8b9uTpBxczZTk3STmHXZE6x9BynwYqtajEOM/EL476
3jCuSiqYd8TUmMTv598zpSHLTOdOwuv+trfxlrmC4MN801zYvfQIm/3KYtY+Rk8hoqIlwhwMMAdV
a9L+7qLNb1KvyN4m9s/sbAiGrSc02r5AGO1j1wJZ6+4pfIQ5JbY4pjYy0dWqz2s3kQ4knkpRiMW9
vVRMQD9J76K68bS7uerkcntLdLTkeTpv71tpnPulPevjFudphXTpwWZlPciUtAUHqaBrIZ/VLEhX
gXoNC1zZkkN9jDugCyOOajk4+iacSlstl/d+QnzSsJK6TDpNqj5Oh/K8VVfdrINBX+0auFcbFeQs
M1CNKpzMLqyTKSylNVz6t6IM/so5vYieeZfIfySCcGiSUOEE9WXOpKvgNiwrenXTNgxC5bshba9G
e+4W7blWWkfETJQg/q7Af8xAcsN5G23dZBPe1IgI9NRPBfFMsOo5va3hcaABKXmkPurFRg/3TA6X
aQxnNsF0U+n8mIHpLcAPHYWFBZHZU1ionGh/1hbA8bONe5JZtuyd4GBPSLg8oLVZLzjTJc3mSpHI
S1M4rDw5UuRcMjNY48S/CPa+KVHR2spPTuU0A11pifs4uWVK7xby5rbIwY8zyHsLHjzRLVWgNb3t
nlHRWCFfYFZGdIj+VJJcKOno47FWpw6Mqthc9T0kNmr4plhQGsSa2bZE/2fM/B2qRhkSZ/nsRnZo
XXCz/UMwGqdeC1t8biR/H47Y9KQo51zBTrgOUEDKrUR4diz9DMOWLBgPoHa6jF+qPsKjoX38Zbil
kbhbyuoHwv0q1c/6ziwQGLnEAoJ2sv63ykMVJsgPzcaM76xJL3JTuweL4ntPZYNObo7o6LmXWeBQ
y0PXV8y/lX5eeSpby4UJNDwUc+nR66yAbZw9XW2ennI5AOZOaR6hNDIyIhaIJOEE0n2wYa/Za24t
V7ElYbz9JmJS12tfVuO9/jGtNABjD8YGCgAbgtY9CY0Z6tKrKdAYyjmUD7Zxq86GEZnjczF6S3f5
mB1FHH1d0sCFmqA89mD0OPjS1558LR1OqRZnlRm6ytjbq86czO4p1UQAley52X2zc46p9w2cJD3S
RYOWV3FHgPlI269+NZy+WgOdN+ZeBSJvxUrTuFkD6gqzDLNy945MczSTOcU6hz2TjoB80q36lFh6
tD4iLDP/d1fSYlgkj9eobRd3btxE5Xv915yVCoZe3uOhTuKsac89CvOTzBiv87T78qkyplgZxJjU
ec7lpoKjJcFhwcA/OvjQp60WzC2NoHV31lEKjo0fjiVDjwmV4IeiDqcXLF9M1jNWnXakybVTo/7t
MhoeuUV3ogjnvAp1tQl7jZK2dz60D3W3GUUiAxYSnMcqZOImrkentkDOR+6Nxl7m9UmU2heApVdr
Lt5HwRkubXp+aTmMx8kk+CMn8ngw7r2VO5LuTJwWJzM51ct1GqAIKvhk1XbMtMWrUD/psQQ79buX
VmeCXOpZ2UUwZvqYs710CdUYJdgfUCH6CEtEV9caDa+hPYE9cB1uf3cqDiMgLtke8n9Ta5kGMkJj
mEsbspg+3PM5ceK92136ffOm+kuhMi/pik7Cv9PzSYQvVqFL1WWhVVlHRlQu3DWKdndBKhQaowDN
IBxFvgdlMwd1RYqW2dhTzuIv+cK8vQ5boMNpOW7dGRd6AmKVRQCFYWYlWHvmQDR88Xlp+kAdJV8f
isAaZNAOr9OPIOFikoMQx7iIsoiVIcvfST91zHwE9xe83rCZwexrG6ES499hYWViNdq2wUv6r2Hf
bBYv/TKKVUyu2rkCEd0RUpILXhJWOKn/KOf2cQpy4sS6L98/omTY9WP1mNyirxBPeLkundvvdH85
33Za6MoA4ZzoQNOURbu4ElTJYiTxtiQn6ww3CJclectsszME8rPACX62kWd8RDrKk81UvZISpefw
zSeN5kwRqdGMJFMFiV0xb1IhR/n8n6D1YAvL8zxbNwKT+Ho7KaawimKaQ/+q1gS1IecMQtdOpqcJ
JUvOBdQWv7x+YTSD1yMIZVvh15T1bMIOhH2BdWkG2APmDuQTlUF1mOdZay9FMV8Q/S7KR1GPrx0y
w5Vl05Pb2Frq0H90afu5fs4agPyk8UZtQko8ZxWCslMoQig/ZzL7bt2yla1Bb622QZBUNuEnkkAf
E/B3RJrfq9OUvtr7WKGU/VQK+XkY+ovCobAc4zwHCymbu8ZvbNByyY8nRiNqQvo5Tu3nlNafTLj+
2MDWM1ucB9J+zbCoxXCKBoGyR0wC5Mqg7+tgoiz7ks4GStcNY8zd0EoGtv9WpDLulDt4rrwUMYMH
OKtbkVuPzdlIhVjgpja03TGOxZFq6YTnSUmSYKWJu+R6aDqwNe8/Ulled206y8MONQ/i3n+gI8Ap
zj71D8HAq1PaA+LArjB3WJ1BSyZvrFG5p/0CXKDXa7x041ks11hp1BOxyAKsBKsUQg/l90ALRmxZ
PjERYPkD1ZQOTna1LTCtSOgoos/q72QAhbHfBzoxAt9qHL64HO1JICY8mJ2lEU8xGX5G2yPaKr54
XXgAtm6N6QE5LOqcqs4Gljo5j2uQ2lZ52TgYFm3mZ+jYAk3n/SQHYPrRkVWnwU3a1lHykYB3+2Ni
Yzi+pcgA/WlDzjkZ2wVNl/xx2Re+8jK45a+sfi4KT5+MEIVJG5NTJ+qxmY0XIVxPBYdJZcaot1zA
2+JqiBRd8BtFt+e6uu8OT9K0co8qr8XahckfbVQ5LoCX/h6Fc5pqp1xHyR6K56ztXrYP7WVJm7sp
mIFWFI62mM+rbL7wxLfVfUqPu/YtIur0kbJOUc1eJROixczP5Jhtss96Fh+9edZ76amusidCwO9S
Vt0MX63WS7Nr5+11OmL1P+4J0XTwoLiGCl84MjhYdrb8iI5Examh3CbJjLRijaqO6V+yHmu2K92a
KeB1alLNt8L9WDAJrpEpLQgyY5woHS88pJgMWSGql0Xpr8dHkqZIUfIzl77cGG/Dbr0VCXsXTBpt
9Eg9IQ1n+3y1MvE2M12sykK1sYJNkYOxX1FJQsVfNtg0ZJ6mNfzE3H0R8mbAoblhV5AedgW3o3+W
HK9mh5YmpnE+CnGVm+eyly+KOl0bubTLDVeX88rpZmtfVoSVuChARMzFHzFqSjWv4deOcWbqMdBs
FT6oPvClcP0j7cOtauYna02eRExVBK8K60uGXazFb9js51ExYk3+T/80oXdKKTawHhaWdhqgJsg1
jPQtj9rkZ6Hc4tgdJOBUenWZbHN5zcAtNIz6byI+jq4hoUWQsKjRjIoAOoKRhoNu0vFDnBkstxkW
10S7rHV0S+RyxANb/vzT4wtM3AJnrFY8YdZ9prqqJv1WOhjk6gPpMAqWHfazeEol2d+z95abssze
90+dA/QQKuJ/0rPgVCbJgKHpqgKGW73zFRl0g9VZFqDHZlv92SdX5pS6C2skQwLpc5iqTbBM1NL0
ylCftPo+qkfQ9rvTUS1rGzXEqtOn2t1deq92Gw9w35/UOUyoqIWCrkTNnX0RVHr5Nc+lw0oWrnR/
ZXoPBkrvM6ACNERssY4mfVAvnEQT4rOki6z8pGYk4qlCAoUj57KPx6a5d0AgxmCj8jybHTcDw5ko
ZgxmmBaMv9yGcLNa9Nf6JD3R/W2LSArUF33icY+G+GIaXBUxu8AeSLNSEepIQi3yNIQvELAGzabc
mr8LolHxPn8my+BJk+YZb8J+OdbNOZ52Y3GXE1i+oIQzt8tFfm04cgt/mvzAW7nd1JfDWL3VYBVW
HRZ/PxNqH964hUAvEZ2k9sdM6NSXHRrFHOUD96SDFNukjMQbWLgU7Qb64fZb4Unlfkt/0p+i1O7Y
z+8VTZ+uFa/X/LPZ6ojWMDFjpt2nZbgrG0EL+rGFY4mzKTUpndToRAGt+xxL5wgbYtPBSdDnnE/9
LkcEp9qGRlEKcEFKZZ1gIetNgLtfbSO/DGb3mk/aa2HWoJZapH6I836m2Xesit/J9TlTzVgI5nNp
yWEyQpKhKuoYr/viPxgbZ6DdOukFjKjiDzaDQf1NZgxRFpel5llKfpmF9JICpumCvak3Bch8TcXI
HNqIYxSXqZHa4i6CRul+frE4wy697qtR5ra416ZhoeKan+s2vbdvh2K+J/fnhm6fgNcBXJiEsgRb
7McSr2Xxrhbe0iYk3qf3YqgvmfG7JkwyT535d4J+sr/Nv0UGOtS69tz4/e++Lk6GuZ7GYMZdo4pD
TEOI6ZOF4O49pz570w5v/tP4/HVI0rM0c21r6nXPASxvBzKDHikSegFvgzidkvsyqGdVW86CLvM/
9oQFLscC12EEADY7qQh/nBWXIouKr5p2H96x2p7iDOh75uS92B3ucDMJVboCMsvNxhCYP/uK9aKx
8dXy8NE6VRH3diRNf7tYHkSnt/4KK8fFx2I+8rP+V/zS0DNyR3elGXxz2cVryqgcRY17ILKK3vZ6
1hPxItNKbFuCde1hqM9S0IXiXWP6Xx8oAlMp1vQKBfkpdo+1dPbFSP6p6ApolkyJw4bd8SzddlO8
nGuLst9JW1ulII/770Pl2ZRs7SIKRjQP4gkiOO7+WtmK3e78+d1qvKi94lXgGQV+ziR1bcka7/v3
RpNwg2bmTt1vFpHYBXKmJkLLgwzpILWVX5pBUWiOVSanMZ9Om/5nwSCkOoWwXZrPhJSOaqXLZ2dZ
3CTFtVeQaTiCYpVDy7qOPRUhMXa+sthD2rjyfwUJAWJzV6EtV6fvFregw1KkTHYxA0p98cAt+Xui
tWxIEbbWU25jp61jQbTi1xoeNLWnsnf1laQoWYoeu9Ock9T+Raa1XMdVAVJEKoCkXlsId0jBqRui
Hlv1YTCCOTki6XP8xSyTQPskbPVV5frPt9KdtelpH/QbqJvWQiKDAAB5MRO1dS2ITjS6/qtc/qSJ
SwQhoSscxZIEkFe9NfgxHobgaqiCZAAo/mFBV2vwmOaWMp5WMOkMQfhYwV6Xjm65xGApjAFonlMV
MZchW8Z9EJorAv9oSAEfyt66svRriHYNi3co9H0QIsJIougRinUZ1dzRoiqgh+/N2iVXV7Qa2q8U
sA7EuV+L9h6Px7f4xdT7OoPs3qv3FVeeWLqDIoa1hMHONpFIiqvJr3fI57TSPQMRpenzc70cMbHa
QlO8VU3/slNRFtKJgsodJM0+psXOv/Li8KFmxrQMkuQDAaSUkwtrJnOU3EfBz3GMzgPZzeQn35Py
bwKlc+m9hCSF1uofTZFLT8DM0j5P9TMhDk99NtxQ5bFs0NDMnExf416zNTDusVXOBqPkcuMJ5OW5
OtNpXj4kPXkZresuCK96abzthmutc1h0WyjxVst7SBqKWT+64/hjkSAKixAbownH/7p9Iz6iC8CQ
AwUjqoyOJGJE3TaNyuJrg0yWzoOMIZAILYth5anE4bhhUtOKe7Ex3AbQaHTWgJakIqtnpV+eu6R+
FZvtjRNJrhm+YMDLKJKfY9Egi5yhNn+qPQmZkBm2ugOJQdg/eLWdpk7xoi1WjDHgmGq3xXGAJ2Do
38vfgrYSSIGtNnWqVLqmXrmW14VhkMJz5rKCr0MsLX+10fQYGG8rW2ofNk1PfgitVd/HN/r+2cqy
PWAyK+36tDQoi/JZieff0zZd1ov1K++FoJXHsHuZnwouaN3Zey58k6RCGb8uG2vuk1/qz7h+sgWv
PmY6mKkCnL1s5EvhRmM9np7N/C5XUk0hwuXd9dQhVLGuNRAjchbUwXI2Y8G0KuNcHXPNX6rSSamG
zO0wndQyP0gx28+zznIm6wm4Q8QUVdmZOrysEk61CSuNmPqGkcKXtcoY9cq3KL7ria8OJxnhRmNG
j9YQxIC+tpPeVGbfm/hWY+XTpj9i8dV1v478Vdm/WvNdBNVp0s/MZI/faObAfVqZrxj2RPjmxlrh
6nV3Sgxjs+fB2C5ivaLybQivAzASzcsH/KycD6yceR7NMvEIkmv0ol1IO06RoDZUd2oelXUmIZkX
6xRYmkGkZr4AcfcnE4mL5aTV89MozCeleCrxo9ZZGzfDdDLpMU7S8UIh71N/BtmyW+EqItgazRYp
D9eY9niHJZfeo9C6StuGi7i+bIf1IvaE7WNhWKyKNUG6TDglhQ3XOA5fER4874ZzKe13Y1obV1GQ
2w/F+JTUje+lVulIVEgugFfhNGgqx1CBeIsR7Evze9VyU1n2RIGzYA7YxCjeA6A6l5XaW2iQGalk
W813n2JToj7gzt23Hu6cdkMjLkSRnIQ94kwOd5DgaSdpvuDMpaYbdeTD9zEzGrR18xolbQAH3Te1
e1k0ejtdPjBwC5XXl/ZLZl4LnayKVR0oEuf/9058/DPp9o718dTP0Z7kvZObmnuM1wZHfTu05zQ5
wAgkaz7t9Er3cnNYwLo4E2EZOjK9Za4VqZV/g257OQdJrTVOibQZp39/EwzUo8nCvUnxYFTeVMI+
SZVjJd29bfVrY0x3VW4ukppcpjm3U6v3qyTBb17d5gncXBQygtQe7wyjII+nOAkgWsd46o9puDR4
JC+ARlhLGgsMu17DEa3glMO6ezlRJ4Y6Oh2OnWkdcyhj1N3q0zJ/Nf1E87XH35Wnpi0mim1XSjKd
6mpoXGkqeS00WzxwwWDKPa4Gn51VxnOSHjJh8NXtYSPJC7wmxlCQ7qUfLfEg7ONbo/gt2getlYcB
HHAU5/qzqi43vay+q/qnTowvdX6dAVGqQfyx+v6PiAZkdO9ZvRGrkqd2xrImSRAXwZQlH4K5Resw
vEtSY5Nbdxk189xxkUocWRWo1QXf1vw3YyfeTKzEzeSLd1novLxwDQeuWy+83NBcuxTwWHFaQ9x7
kUzLo+SZN+SdXngzjOY7E/sPTkLKga/k0K3/ymT8m+12WZh/MgW/RLPoUZvKO82gScB/2sflZPwn
FsJTmuUrJwXdXSVUf+14UZolxmbFpSLnjqp8pwPNaca3Lqgk9Tu8klQmtp7W3PLVfejRcCXNoR9i
rQX+lA746mG6KvrHmZ7RFEZBb8LaX7GZUkfkyU0fAOyJIvkYM1VwFyKbp8bg7KCMvGoNEfr5UsV7
TzdO7onWmdPcLS0ztdds9bO8KWIh492cJ3ksFcinJBJI006kwP99TNoWFrWu7dyxqJ53nNg+O7pX
h4dIRhF1bQYkJLc6kVEzMtFuqZROGo6zx79msxlOAmsxDFUiqrSZZsRhOdNe9m0Kd4lqSNfS0mvH
ezLj19yqHgugUJANtXu5JWShvuMmHKb21MtcV/m404V6/DMXk0ujsaYcE+q5qZnA+3jSU871rSC1
J3lWLsVWuIAZk9dWNR0+7fF1//tXo2RMTkbLLAeh0JfuVOgpuW0t1++/R//3TsOtZK+g2G6+H83p
37uqMpsTwVBs20DBlK49htDHu9Jy+2Qyo///qdayON2Wi2Hz+Jp//3+krDoL6Na/h9kbRQtNTcA1
xMNX9Woh4T62oWrOo38P+u8DWCJZrlSKgP/7KcZjcCRypsO0RfGYrNmCENbq03HMJQYINtwx5xEf
P1fSTVVocLzS+DFKDGzg2xMLaqiarSdJdXNSHu9M0NWTqRO91Oggho/P0tupcPWJ2Dwpu/aisUX/
PmnUKU+3Wf/fr/v3bdP6Z5KwWv37+L+H63KD7yjRT/z3f8YhsLHtXHzk6xOKmq2sE9qYgYzwvTcG
lNjl8C7WG+1ucB3MVL+tHp2XGidb7klx39uHSVgJjuXvqBoxRucq/4SvfSuF9U3kZD8ThcQhm/il
uyCa74I3J+v7Hy2/LRihzZKGTvVx0JI3yuE2aFBGpg7qd563k66mlj21TCclmeVQlUudLE9AVfQI
egczZj0yokG9ZmAYFKOc5pdLMTenXXkhYUJPQZ2eLOIUiW+RsWyT2JQsobX+rCzS+BuK/dxJ+eXQ
fpd7wAXNijw4KtldVfF+IE8cH9MXn53dSHJ627bcrnQyQqSXkdGBheAI+746I9NDopmey76OIFar
+M0oEfZeyFFXKF93azl3Tf++TSptLXAgysFeD+tVCdPymqZ/x0aKm+7w9Yx8obk87fx5TDAZ+7ee
k/+Y/ZRTd6sGohiK+z/pTMPMOpXPC0+YlHaeoD+1ZnNl5rQrWn9bTreyqAWjRgqAzDJS9PRI+1Dr
8Y3UMVZCXOfXgztrLwUGeeABKgkNoppLdNpVeSB0jrnjKS6CvCnjoh3jFpzFtLuJSeVFFg44HQze
zBJgu1ER1X7WR/xLovn5z3oGPXsj9Qc3vfw89sJdawM0KbxNu53V3VNW083d0fOS6UWwLPS8jmut
DYoBJnogtS5J/AMaa9Q33PJOm581gKVMOLeGDj1K+tPwldE3HtIsmD+MtzX5LYvvYlY4JWs6jUYU
bu4nh3UOWujInFk6q6hklaNndlsyjlX7Orr6nDTo8JLBUTk5J300jsWlnEkiRnElCciaqueWItXs
I70aSW2Zz4BeHpNcTrWCmQf0r/Jnfq9KEoIk5YBv3ZAN2nvaKY6gag7x/9WueXJJWkpSsW7YcGV2
ZTJx0tFI+vGm7ffAFJqDk3qFvDXiolBMXpszLb6xezpKKeDHIkuSAjuFU6Fra9nKyC/Io/fWLcE/
L1rcETlwz+yQneI16IwcfVhKXNuAfpOLL2D8pZ6ceryJ6hh0nLryES0UoGuO5nxAwEtvXRFW1i+F
ubEKXhC/RrE+lNqh9Q/81tvD/LbTMxbk5aRYv2hizBXLNmk2HSoWXmlOUyp9hN2q7B5fcd69ShsV
yH6TpXfP3K5Njb+Cuu6JUsZ6qxYrKlMhkm/KvsdHOZ1HNy8QEnTqXyzV3fvQVldcC7TW3jK9dg7O
N7OCQNZ8jtuv1cAZ+J9cnPePcYiMejqbjDAkqVUsTkkKA1GHuTaAb3CTi3uYIwW5hJGFVnutC/wT
4l3dfhmL6fZnCdRSAESIxSnz5sK09XG1tQLfqfy32dqvjlen2W+azpXFImu2plOeZ5515UkfVG9p
6AGwwTZXq/qDBTpp7I4ev1aRNlrD+pwskAFJuaG+ke3EvoVJu9Q5OMCEj4VtI0+VOWPKUilmXXT0
n6HPHNL6KfC4jWmlMIeUunCax5eh81bm8K0qDYAt+zaF3pcLXihZI1KFrgejBUqgBLFi/WOFKhtO
Z7/VaKwAosqnZmluIxmke0qTCakhZfRAfhOUSEhQDjMMr5he19eFBAmCfwLcYzbL3o6NuP9l4YFY
izgRVsxiZMd4pgDDwmwslrCj9btMDowcSEladV8htGQk+Fv6sphaG2VzQpoau8Uqve1WdluF50M/
lZL03tM5Hs0nLKdPpnYfa2aAgNVso2NoN1k1/LRO/Bx6xW73zyw7y0wr3YmEUvSgE17lKhaqPhL0
5ZUgQy8D5VGV8iLn7IEbOXavW8fLPywYJnDYakZo6nlEyFRRP8lJ+1or2+vxS3hgGfziVkjj/ZJl
+r2hc28qgieo/VloG0zeSfUkZCn9ScyCIn3q1a64wKqXvO7ODQf9S1Y/tWlkClksCOK1XvGE3/I9
vYs4mIHdVYNZ5Dsy1qlsgKXTc19977WG05zLIt8om7UXS65fWxh4gQo6kYKSfP3tXVib09IvXybK
bmpjNAyEuYiBgE9S9YEQ8fB4tyeBObUl02EGBK96Wr3l8W+8ZJecxABGw92YNhb1kuCljz+zLerm
v5blYoK4ZBh+RFBtco+n/JVWQwZtTPTHQi9cpEq1oHypjX/tNCfT1JNJuLFwnmC5kbVo06Swr9mj
ofZYaXMJsNvCepvsgQRXtqNSp9Nub1P0pWutJ0u/5xGNiINTBdKBCEjO0jXbZqwF/HLH+1Kf+21B
SFJjokNSHaGEjvOuReVghPTZQ7KbIrq5DOrg4J0uVkBxb6bYLIHYzkV9O2RHRNXulEtJwcSKuJtk
WeahkgSVdjZNvL8oav2tNFt7Hf5M84L8ITBCjgII7wED7LbcEyCry/PYJBf1lHWfRCOiZRS2Kb3i
CDk21HfzP5U1cbZ+WVsRCirJSoT/gW/TyDFNFs83UXcPjfZU/TmRc/ZgqDDR7dlFwfRXSh6B4N6i
fu8yaMZ3YryoajyybgwsmruzCxpslu7IMp0I46Xpo2QBkFPSW4rLQhzCXCHsC/LQ+lPicZYXyxn3
lo33SYmmsnH78ZqYm7PLt73bo34PGb0h9SamJLAERwRqqB/gBKd9POy2MTbehrVPYF9IzKAnQKDB
1Td6HH+py/9LBYuPBQu5QLqRPkl0aw2eHI3XvzhxqhJuDVCURLpLD2hGEbbYarriwUD93bH2sd2t
LKMdVFERbh/s3ul/UuoNxeiIGzw566qUCSHsRt8r53WjZptl6KXJ2ZlCRBJtQXaK0F1EbOJr8isr
89P8t9he2ofPxFNa8c2S3zGVSSQeqDLDzvGcfxt8+dR86vz3GsM5CPt9k3WeXOLZQFZuw6SFB/vo
RjQrUCerK1FOtmRd1G6A+X1G9crZZ5tDckZCQ2fVfSBUlXyeEKtZ82bpc1N+NGXCraU5Kx3cuf3Z
pc9Bfk/m/yQUkNK6Ht+jDlAknY6y9WmBygaocrvbDcxEBthrOq30KbIEtySwxu2AwM1JroBMJwdM
X73H6y+335v21Y93UY2PdfA0/W0V+YbRUT1vnUEz+quSzrKVn5Vhw5hhq3yR2cvOvKO5kCP2aZJH
uXOczb8qXuLlM/8qMddguiFPdQwK5brUDCfQOE50Lsl3OUswUz1kGpvZyu5DYUdrenXoD8noZRSn
rUJONjuHCGZt5lTjCt7t2SEhQWG/scCDDMNpV9UxacHQkhnsaqIusB7zi5m9mfzpGjJ5LNMVpQO1
g3gSOH2jJutJGp8nqlZBIG6SdFzEdItNqyRkykziNFXcKclsC7Ro1QZXI+dAUjR7Sqt4JMhmjMnY
ToeMk6Un4TuGQbaIAx6bHvZjcygSgXrxaPdQ06Vm4A+seEZfx2FDmkuBwP1S/11MxGHUBTfanwYj
7ePzM3hM+fAsC14gUaHCCY7YCELuTI+cvyjnreLmG2lhC6E2ccW1IKf9KeGRTN4eiTVk7MCu1jX5
JmC32+JNaBgVTgjZfG1rbhKSJqrurUutUMD0Qasyt4eJrHDTb0jukfVToWQh83KDwzgXMKDTdFtz
xa0UDAQztVHiiiN5tGkoEvyoog6axZOcv+remsQWnfTXwlhx1ofSQQGaDUApXokeK8whx4JlFmn1
eEzNtmk3ZL0ZdO2bQYrCTq2oGq+weinetmJISdmBkqRkXAXyDjjkMzJI/i6rD87w/kj+5ChiFM9v
LZYL4Piomj7FdaJLINGad8WpPoFm2Bum/UG71zKmjgrb1XY2N/JyR4aXmkTykTqUzZEIUC6IsIND
MNBx67tAHotTrvo7DovGvI2leeLuMj0h+04l/DJsdwWL0vqtExVFbMbSYPw1PNWKFYKMFPmKIqfQ
0mZZVOcB8Pqaw5R0axGK283CskHWQ5jNNFRCKgoW3Y4luElbf2hf50enOnubpTdNGt1qOyFeBFI9
RC12gx3inR9ahRilR214eFRtQg2RiCPEN6ec/yZlGq9NqMMGzAmGTadWu6cNIgCiSEi/5+lPvxQ2
zytQft6voSI7Dxg9+R+mzmtHdSiJol+EZBsnXm2Tc254QU0Djjgn/PWzDnekGV3EpWkazPFxhV27
dslTWms6tZt470bwcGFWDDsCa+FwhA/40G3QKU8dHmjVIpLdJ3wLKQIyrUJv146W04To2mpyatFq
Ntef/J7Lp5xuGCsx4eRDcoSGxkeEGVqtVDuUzlLpCytWXnB3+1NIPGF6zpHaGUB/HbB2KTB72lMs
WkCtajCPQOVcFAQJQGUfYTJacOkJuED2r8HsUgkFDAVVDh+pX2Sjp7di4/d+QkkevqlQ1YLhNPoA
IetpaxVpMpHVjUG/QIXdUfyKlm08sTTy2noU0uJSGuOaZkgow0GljhTdSRvbpWuOEqJsZrYLMS+o
t2XPYldk84a+wYvOXTDMKAj7XBa3jlAp2hhFvqrQQqnrkQLPwDRWaKCq7weE4bBc+367av1Nhygd
u6qPrlLkI2mzKJV9h0qRBkqeWvQ7VCEFHfeCnCflM3Rxe4MnTa8GjSP3wTsGcxx2cMeSxNFvsFiZ
yQIIoNATfcOGav7pNqS4Fxn+zBw4lerTYxoRHKWrIHCaNprk3olqnYW2gNNH1NPPzhGkNCX1ZjS6
5B1HvivCHxOZDslbUxwRf+CVl7o39oU2HJolHUkmXAiSfVgQXiGN0QS6qaSbEhge2kGfyMlQe0sZ
Nun6CtLjni1aTsQV7UJKRF7LTj7EOquS4bOQuE8YK3SFkDiw0DkM+i063EMZCQAZiQ0nG8ITzGxa
JCo4NMQo5ZA2RZm+OUxL/1NClFpAxjWb6ye1+/sqYhrOj9QOB8nSQGP0NuLahEvdM18SRkjDKsGz
8cOSwGPZx1P5+ZwmkMFB83DScA9A/WGUbkFGCykkbx/RYKRI9+ZcNE9P3asUbxj9yDkeTtSKQX+9
k0ThvgJCRJH1Ha0TDTUVA4D+oOrrqt8Oycg8TV/5vUOggPNo5JJ9NIlhEBUbJLvcJNxDfFI0OFXN
sEURw0c3l470d9FNEImSA/DWd0ZtS55m6HFXHoK/9Zt+AJeKuoL62vhWJfQ0IMwhhcjHIjTmuP0+
gvOQEHLVTGdNEWUzIwiub4+JOsJOVZAZGnH3ffS9M+veMC/f0KNIR+dASP2JIjUkenEPWXRB22sh
dmVdJi3l1pWWpttTHc3VP/b3x+8vanYIqskAeW83n/eaMCJ8fLvJNKNx0pPYAEHcC2eIrktHn04K
qgPZoehkNPurkuHK714LF5DedoZFykeF02Mbco72yY3w8q1l6ap8B28y3CJtZuDelCPmCvDrRvKy
rGcpVOJcNUMbSTcLCrmGJUdSOtMGfjpT2jydSeKuxv0wCRXz9OnraGalCGLlSouasZ8mM28QBpH1
fSjnEPPqt97SE5D0UId5ZC6TuvqrMIibdf/dXepKo4PRlcpNgviE/blluLMYjKb0qaZFYQ9+aBEV
sAd6G2r5JhgKTaNal9eb753ck/ZQcrw5As//fYoLyLWLhG8fxXcpQcrOLZtNHqnNxgyMEPMCFCue
UhSUoKSUaBtNz3YTamDGboX4bS8JKc7kXCSfLxJMRyzBlK5xfDptyJ5GL0NP0p+6XMXDSiDD+hdw
/j6U8nc0M5Dj4ml4avHs++imn9zgk0MvDKWOS0Rg4EYJiGwqCZLnNMF+nwuMdzStCwqshuYRmsOt
nUVSwsMMxYpAUtyJJn+MsYR9HLzb9yxpaG3/HqXC0K76oysj5lfTTd5PGTynoBYqfvrUrTwplFWc
nL9/kNEfDVkDU34zfUJrXVsYrOv0+8s40/m6XklvmtzrRj2BZkc9OHth29983/x7VwpY/PvIldDm
LmFQ2d9DigI610syqS642VWs9Ik6OdLvnYs+g6Z6weT7Sd+7f0fwRpDMYkrCsWxu939H8P1t9137
TvGg20T9+P/e6vt+YW4+qhzK9i1MOejvsaame+4ryHbVb3RDhv/7cChp58EA3BxpeVPdB4MRt1qF
3zprkkWujeEV+d4kCVdSM8k8Wnv+imYqkySjG0fES0Nssb69fxV9ISGOW02L2P5I86w3xUe0hp0G
M723zRF5iMZ/cJLf2TR/z9VkCR9JdU+67yQ3YphRUkJKhA496SMLXkGmJHdGJI3GO7sheaGfvKUt
byg1Nnlv4k4+aOXJSLbMqDxQF0/7AN/0uU9upaMz6uGK4iyziUGKZBteggz8pdvIDiBI2FB/L239
5NHGF1FOwYxTCLXJtT4+TVF2KNk8MPAwnRXByNrovl3KFnpj6KGhZpqT4iJfD+oh2wN5iLorY3RB
JmQKNI1Nea4XUwKzPo9QQySMaGm0odbneSDB494pOMdzwFwSKlIGbl02oy3LUIZ65TSqZZSWfBdX
9Nm9FsfbpixhZtvI/brIelATauw3ksQfx5OAY8kCSFSZ5Gv1dyV061+jQBjPgmMXNpZ3/kijwcAG
Vw7gSkJ4pLsHMJkXc1bIcKiGkVZUdvOX0TT6B2je9Gk+GfY/oJCQ19A/c6gbNu64QqEL7qr+k1ES
g/cD20d0CllpPjI/FJQfTTHrVDqSZoOcTosdSsDo3waAW+gGSttcJlObNEK4njMKrDkOEAZozslg
3UN1kZYP5nb1aQojs7a5ajhc+Cx8l4Sw80ZD1EiH/gvSXBMLzOLPJEPCy0e2mzZLFALQIKOnyEHP
xiBTOBio7sgjcTICUG86YGdusOrkI7U7OjbQ3A2DOerVQsCalbk5WbIIsONiR01u9bQnD6PBQXUn
MUpEOvyKIQ9SdW3QnVJAAYlgcFFel3v6mDxqaDBSoaRVMGCUhdFE0CxTpLP5BgOYp0QW8br9rDqU
kwPagSd+sqogKA3WfWOqqX8FipgeIoYD0dSjahZDuRhtcAv3THuRwE0E8mHRQ+8xHORFt6HPqJdy
zGQQkwqRra2RrcuQOga+9mgctZl30OcMvpgZAvHavBI7kbpXYoJI9uITPu9hJo97suX/dgO0vByi
C37ycoeMPusmb8PhJR9mVhI4efSROebHpjCtUNRh8w27SCAL9M/KFt1SMKMAdFy6siOb+TmojjCU
hD/gcOgV9Omq+tBjY6loNPOmt6HHuBKkfuWx+LDGKT40pTgtI2LSE0JHrj7Xt/3PKoowPuKTWDwg
l+yz7skLPoEDHoiuFJoRxlI+4gg52iAiMrJQdOCdGIMCjEMM1htYMEQqSB0M7WbO8PfWFdOkG9LW
EFPf8pBbojvU9t5wrZBNHJnhrNJGEg0NMEV0S7KTDGk5oX0Su2M4joUy45fIRWrF0PMYDzRChshV
tgBEEeyH3qaPthWdT8Gi1v5C5dJ5uzQa8SacjtxjpSimDPmcOidfmSDkq3RTJYYFOzGQUvAQyqHf
laUc6oh0MAMCwrG5/OSIZq4G5rJFMq5dqdLMfwGD0Sv+3RMy9J5s2VFNSFbabZl3qw8zFXpoOJAm
z9DyMRkgAzkGIQlI5vkIOSVyEInr1pjkn9VSKnbMF+k+Ky09BH2kuQACZgYL6i2pkBbVwvPGn2oB
aiC0zsEuigkZtOxTfqFLA6cyHvTGIiqPJxokRNmWbjT5bpCVVLwRmUJKCTJxqHjiVHuaTe83IESs
wzxGrQUh9hGJBZ6wgNrnGIGj0i/FMCTuDauloxuyqj+W9UUMSUmzU65juDt95w1u/7H8F1IE9Kj/
aX/6SwZT0Yb1zereow/pZz0uazrcbA6SsghjVXR53JCyx+NYG3pUzzjBv9VKeqK8QNE490gncQg4
Ucsg0XlbkBpKOsmZw4GUhDHEy7TlKmgebbjVQCu/jqYfHJiI0wu3TbOVi7nkTnCHkEOIHaEJx1Z2
7Tyr2aUpxSeLOqAXEURzPOLjYAw3T/7nJ5qYQaQQKhx83Q6uXH2qmaWqVkEjGCXsjQpOCFkGSMYC
PPz+fQFnuRlS0IIs93ka9/AKI5n3Q+Dkibej76FYNs8IXhqsZpSn7ngSiA04wTP4SeKSNVGdhnFm
va/GvYEsGYuP415XSUzoxREu0vvJaYD+pYSWSDaZnI84qE/jlMOQFLOzYzAFXDcpQTnSlXFcTuCK
sVMqHTWxYViOSLllVD4eCEQF1DMRhqY1gsLMM6SC11oh2iT11P2MzRpRnqGeX73BwaTpESVCmqO1
ZXlzqHr3gBY7h0kTUWxpd+moPKUWtgCsEye+5I/uRp4Fpm0XaC6QQCEnwWfSFV6HtqdAW6EdDyrn
rMtp8UPXYgxS4eobLVrqwdxUiRTGDDVt05mK7W+RIp4Y4bZWjlWz/bgzE9QmWKtMKUD8oqMFaVIQ
WQSrAOIqlVT6fKEg9pFNHeW0DRRIcs6lmO58JIWcdw9RzyHMepkmK3UsuGEmwkoOzG+dIEFn2+PV
HbZM+LxdAlq6VWhgsEqBkVFksZIliq6djzTSLJZ2KfoT0fbdbvv5OYLwVQ9FVNZMJHUla8s3W0YK
5n3xraASD5PKiVKnT1+XMg9GtBugt8dN8DmJgWgjKec0bRPKDmIk2EfcxAdVDp/4aaYoVbuQUUMH
dpeXOu2k7s3rYI1WEFEhJ4PghJMBUzSHr/X0t/zQNBNogLE6Qc5Md2ceE0kqh3JY/14cOefcyh5N
tmN2Fg37/Mv3+V6UAYhp2HuJzZiALByapCAivBuz5GlhxwDZ6HBIdHlPW1arb0Ecu2nEYjZ8wtBc
cODyTXxVClqQszR/9GZdYefpm97NZpECZSins6jYu+22/Szoc3LIeokLCwWS94gglvFqXW+Oeoxs
bvnKHEqoMfvF7ss2u4UFiXq2q8HbsfObiCvR5crrEXs2Ua32zgHknwXLMuhP2Fl1tarDAwJwg27n
ezOfaDEcx4xGMfFjY7k35zV+s6TvFOoz1UR4HDpxRrUyKsiSG84finK6sYijLZGHZzLYaJf25p96
yZN6iUDeJPosNFgX6KL35lSI2bb9Yh4hNMTU0yPpD0dUpjPuk2aKzggDrDi1HlN4AmfAPA3V4W8a
uzVHBQU5VJiSSQMs686op8bdrkiPzFGD05Koq0rbmNWF6iuvKfVZG0/hwTWQ5pm3xVlR6WulAZ6i
sa2WTn2vSytbhlfsSAWdTxliXTR43OSOM/1C6ZFXVwHae5YEGltaIXx6MoRqQshG+ApGTW9Tv12g
DJXGYn7FvwEXJSVVumyB8m9OyYwq1KcpM9gAb+xM1L/Q7AwbSqBox40CdBu4oom5IcVwsvAvDy0h
ihmyPirrk1m1BA6GjjhBIcwV5x0Ow1CsEdciV2RE8gCBMB3ueCsffPzf5YlWAlYzsamrsGG4vNzW
uglK1RjrpWAcqAYko4+6Ugz6YaYy3faxDYgqBYABkERtkB9ygOSPQJxuCBPskk533YF/UzGshYkP
/AUqpqpD2hTfQBocMz72BsCvix5lsQYwZVnKvwkAtxiX5lTf4BWiEGve3rtzvGbq26hZlY96U0+9
i/4yfgzCQ7ggNAzT7NTO8X9xf8GkI+hseEQEM3iBmrGsyB1QIrWiC511p/yCN4L5mJe2nyGbZAMT
d4xJiRjbB3/Rqo4Yb8Yz8sGc0ltqRXfOJeNplGpCxkF+0yDEiRIaclCxMIH8qkTEBE5uPSnVJXrK
mjLh3q2HHxBngyBuyOSPmkaXj0PgDsGVRGXwG3n2B7+Z0xo8RK4R6kshO0VEMGUzySFk8uqfdv2s
4cPEmoXmI7VMSzkELygM/F27la/xPDr3d0hSMSc3vsd3HjFawk9GJE5kBUg1cHIwz9wqDfAFAoGd
DxwGkpFQxHQ++E6RwZ6gigoQNdQVm1s6Yc4U2x01UtJPUokeva2wjwb0D8B4sMyH+UAink43bZXP
6cyLz9zxY82pVx3RASfZHEAHAI1eA4Kqb8tdGitGIk0ZJLAp7+GTjecyUMCkXm/7zFDhWskYW2Xd
Lp5DlMIVlT05BfhwvASno0poUCaoQabLBnu3oFn0cSqu8CNYuiocot2PeOQyu0Y0eENJYtI1Qt3w
cFvh8BFa0TMuWkt5RpCCAPtcgkY7pShNmxipMqIbqRMrtghHkBDmRsdfbFGaIu3pQmw3KaLNj8aZ
q5+bdg63pLHVkylcBDK8HUtC381TPgf77gxPxd9mzwBWJ5PEjtQxIeSnZ36A4Es/E2mbMAfsbYpm
jTAN/56/PaACzLiEae8KYOfySqIasRzVsxgT1O6FG2xtRnFwPBy2Z6v2bSad4AcjFhTTgv+qF96m
OFHeowgcvEXdt3k75Aw5OZZq16RZPhkwmI4T0cC6Yu5YRgjo0OaBxoY7IZ8aewRugAmNhXlgoAvy
9uw9SorvH5Lr9GPnmtVrrR6SX7DFXsydnDSXGuGUgmFZVgFoQSx3uR2Cu/5gb7At9Ud0/1zo03yY
B0wh+XzAz/oDLk9/JwZDsZUDpndYKSVIenSIhThgUIuWlIq+FjQySI5tCI+dQcTPuFLL7duSbEmu
g/aErdBtdVXXIJJrOOZk2p5zA52gvA8RiFJQQlHV8nSrew31P7gjS6C3aTuT1sq63bqLwdE787EQ
foqLuQAtZGFfzYaWrylQxlna0Nyxi84R8zqgH1sMfBLCA7ZHIIoieSC+ISQYvAG/fiiPbvf+0a5g
D6B39HR5kI0tgwHKNLTITPVRmGFmGVfjCkCB9LWMoAHB41LmQG6TeCJN1YN50HbpvJ6Y094qvw9W
5qaeTMOnKVpz30+Cg/A5WPlHlb70s/+sz0RXNDeJS4geFmHHiXuP9bk+m5veqrczp+ES6dhVfkZk
iOgfqJmuQyhG+CpqVvmZX939J+3qdn7XL+7TX6Z3Y9WHuwjQIk4XZ5SJyLQHYLkjRvogUE2KhEIs
GUtBOirOHSJj6LFGhngGgAx+KFZfxIioyWHyA4bm0MRv8cqqD3F72kcKDSNEwkMpEq4HWAjmoB7K
+rZm2p5GxYw5KXQnjTrESolHkaLNxq6xoEMPplNN/iKLc5CeOQuwrzBXmGtEhfhGOH/MLyIvvI4I
G8ITXvmLhqhIVNE1xl+gx8j1haUwaarmihYWAxbbuO+YY3Np7E2DmuqQugkq9S0nDkUN9niMu8G4
iJ57ZEq5JS/SfAa/AveDiIC1m7RaMN13yNPAC4AE4A+C/fADPAFQQU05eZHi8jYpzECqyh/7zU7Y
336la8HJqZA9HJkxKQvAoqUfu/Xt6LGDSUiBh18ZzKHvjZ/yn2aGhJxdMDSd9wXCeDcCD0kgOYoc
+sPe4xNP9Q+HJyOHgKekr8ezqV51P/Ifk1Z1zUIglKMEIgGV+Adc8BiUJMjBxhzAG2CUuk/TjBX+
fl6CBsf+/SlOn8yWEeUFnXmlm3xDNojlLK4YYQqeW0zY14JY9V0knKBAlIPpagKbo3f1wnYT0ox2
inMlXYYdf3exdWR5JaJgFr70jA0a4M+e/Bgu2ZixnQUMtHK49DCguJk+g+IBmVFJSwU6hmOWgANL
gQiy+4hJfFjnFA0YvytaWUDFAMxgiHGV4ptwi7RpsVk/DwxaqlG7tUsPT4EKhi0eU2jDMepoeKMi
jccWHQWDIWIGATqgxBOEPY9mg8/Ei7a5eBbgkRfj3nnMQbCr/Z5FbR7cjnwpIUS8B/c+tHPJxl5S
DRmHS/PSznuuxdzkFYb/NjU37bybg6vMP8fB2TgP7jgurH2+zraDc++eryVyi2aZ79O9dn5vyYqb
Y7H0h/6MtGTUTrANO33jLyFXrtKzu5Qu/VVqWL2TvPuip92uuWDq+jt5l09uB1ELwovfpQsl15V7
9I9ePQKJJcLDcoi4lggV/0xJiJm57+f7SH1gTEfbGe9Lho4bxs/hp0iSsDvevp3Xd0Lb8ixOI0Zs
MNQ36hTzD84MdYQsFnIizRMkOqDnnIFh+3EwGMGZZWnBNJnORqPlN3LA2obM2AqGHtKC6Ep6I34E
HZa1GT/yGu6ju/hnMr0AvhkTP0iO6iH0Bvq1o3TIk9xaFFkG6EuMsGgEJxwB/Cbe6t+T/JYQiseE
TAOIRoIJ4DDiT+iFV2JcV9PjT+DaCuuP+wY9Sc9sahVTSadURAT/tvI7dwAsbGEwlt6wPGNgWQKx
gHdz88YCC8we38pydUTpWB5W7J4t5XN3J8r5XjXZ8yZeujQ3ILe8IcbM3KgXwSw4lnPsNSZOc63b
4/YgmyBUwyWhks2Bx4kjrPQFcBw/GULlgonXJ1QYmYOZF8+zfIITSoiJI7tRGVZte7+QcFDRaoDG
GT9jgk5ZNVYkt8y/9Nc/9LbmfrD0TrJBywiw92JQO9lfcWH2jkhVHcoAYi/nds3VZSCsQCjDEZoP
LnaucQ5Tv7AaXNbCbakUwJmPhllwr/5MmyRowVm9ewPA8w3YlKd6ZH4eGr0rSIfNb30wmXSe7fJD
vml21Zaukxlwlnb+PNN1OMvG/iw74u541xuLNPWXDDpasZ+Uw4DAvKFxUzRRE7gAkologtidDEwQ
5wcas58tH9QSKYBkPbidM3PKQiSCpxwQLYEKyxZL9QHkTSwDUgOVDaYWc51/Jk1LYu1Qi0MRlpYq
rv/BZ8l6U68Oegg2O8z8aQG6yU1AU4MJfp9PptOclgP4RKckGrHifAz9opgVEOS3Y+ADFuZe3lrq
ntADlVIhJWU3GwZfAAfC78QrIW5GrsFaQz1CUoQdi1m5Idrl9FE5QCXyjagbzMwRbtgYCHtEh0t/
1V9F98oYJjhgf02q4pUIACM7JHaP10fCYpqQc/YmdGDiYhmwgMdMMLThUu7zqym4DtErNxI+D2Xd
eMp5dpeJKgo0RD2EeFxzXEDcsxW5tqgdEDMQDnKxczVLKc6TVgobK8TjdI4gwpFrCCIKgVR+Lufp
nTjm+C+8ObZncgAyYNIAclDuO64P/PS3YpQtsT1LhOgmlWikLfe4HCCzI2r4I5ztpD5AbOSGkkxj
OrdXsSqn6aadFjttMZi3+9sJv+b4s2ANKtO/kzeEW/Fe2axem7/+PJzwhTfKKd3cZtEm4a+lIQ3Q
NhyeW2ahv2JMAJ+HQlAFEPKjWnnIeBEHlQRCB8wj2Bb+6xqt+/PmmK7zdXOM1+E12jOeYuluk19/
hw59zlRLWFn8UPzGb+FPwfLRsSkV65Zb8s/7lzYE6htE7ikp0YfRvE6Dni0EdqYHaJbO4B+oPxQ4
AOsZRYKb5y1e/T/+06gfUD15I6VOFjm/bYNDjEjOKxNaOWTLt8aRYjhkDqLL4GWELMCp5AVOOxhD
OEpW0UY6lQfSiYC0ZZE+isKKSYP5gXwBfVEfRFs8w9TIMEfzC74+LAMYhKKYSIUxuiDMPlGpXLdk
vfTvk0fZJB0d38SnQONknS3YhwOY9pxniyfB29ND74cqyAKy/bbEvYlV86+4Fexkfe7mYk3DK0ke
+SKIss68Nq4Qp9c56LsqQHEKOPhQu8frEmg6tOiiXkpPEjqR7psi41eeH84IFfK1CE2IrPBIDgEx
EYj/xAMnS3/WP3PGVtkqPrg7f0U0V6OsObDQ54PGT0w12L9P/T9ODmuJsNU0PqBLtGhWrEj4Zrqe
ZbAQNVQN22BEK6RjtAitdloespX5YkkQhVZfYWF5lxt1rkPL1LbOTlEe8W2e6GEyHs0pemSr+qCf
AMPX8brPfNZ20p7fx/ycn5XN192dRSalbrSdfxzs8jvjOnC4c395c6j3OHAYzvzj0ryLTBQ0mbmq
4K0ZVkisJ7gQiTWeqCNF+Gc/uSd7SJ6YadzTGz7JN3oD3sC5GSSCVkpmQKD9DxTgulUvKAUJUZJz
wGbH4kzCOfNxZr21uUVu1beMff4TfpDLtWAnQULxWMeYGMwuL+rSPKrXEAQktcOXe6KLmYIbUpP1
T3jKKSn+ub/mlrHwPtooFiks981r5O68TXyAlrtqFyzm5zT4KafuRFyz9ZRBeI/yIbYjHgYvT/d5
B7j/nhijdqHBgMW5vUXFhJ22zk6fj6goBpDmfm5Lbf1+0ctG5Y8QmiKkvnRP6Z8Mk5PpuiXcVCf/
81/lXzNTx/7KHL9XzQnxRCCpbKbN032yHaDWsDfO2AQhg2uSzSB9Tde8Ux2jNdo4o95O6VlcDazl
xh9rq25HLsQtgMFvVRfv3pAfpxN3eQMmQZ94Vo1j7BkSXWyyzkf4lphbbLfeDzJ0Pwm1klO3KGzy
ygl/coagJcIMfaqtCIuIBDDLBDvEMtxKCk6oB1FGv4S2trod8jlTVzfmoverHghlC3qPdVu8RSmC
F0IP0iSuC3YVRrojC9SEwwCkYI7opL8yF3giMj3+VCfkp8XEVtbVj7k398b285OadkAAy+ntiwel
4aic+5O51ra9K35R5UTTRvMiPw5eMW66srI/4zj41RfeWWThEPeHzUYrLOXBR92ZoSimKdJ4t2Nm
IbHRbQoPYt/dqSbAeiCY4kELFVkEA1zZRK1c3vAJsNhCiZwyKamc6EPMAB4hlYPt0biD6rBKQjDk
RpbLkv17ht9yi8/5fOouCfsU5mBCX0zF+gkX+A0f8WY90l+mqfABoBuE0LyCV98erJh6yc/EPkcy
GAEi0h5L7Y02zovoYxEujcsSHJ9rkhCQS2hOu8aYsarn5tnj02WLe3CpwV2bq8N0lGGc3lQkUHAW
9zIwZknCFV2wxS7Ewr4VX7IOqQ4qvihl0TlkIQTzzxHyJHVD+iUJqoILthwLrdXQtflJxc35fAI5
7yRdYzv3FUBT//4mHeYAcGfYzrM8eW/RwSDPSK4YXWLI/xbj+vM+UdzgXF0/R3KStTEv19qiuVZb
1M5XwZ/5VI6fa/RXbYO/dl/uq3G+xiVymeR7j6vqOrhTIAHR4l56YrbFt3ZFbQ7Pzv3gLj1bnr3z
I8l57648vwkmiSZRo/cHsscfg+wRQPKc+sTUK8eaKRAfBDW0OeIaY3r1R9X2duoOLGKZiltK4nHC
k99O6aXdm6fgJ/iJ/vRn8GP+1hvzKQ78s/J+zCe1yhyk6UPhynI14f0pcBIGmOwr1+aeT+U1X98i
vlbzZMgDE3SkkFIPFAIAXkdSRkbn8DzPUJfMsyFVOtBLqi8YZiqWXs/uqFeJ3Xxvz8kTfSYmIZ/Z
kWRBgKfck6wSfrEpeUzsRWxdcami1VA6BHbUjf7hUjzJYzIirlP+hN3MM2zXf/CiwGUpOrCDeWv2
Ku9IrsMfiIyHzJQrCKouok9Q/8hNSdnvfERCt0UOCwkUZ8g0GZMWkNqJ6TJAIYjI2LBvcJ/ZEqBt
UFBZIHboi/+LvwoVTwT7bQOI6xsNM8QUEgzYl77/oJRvwSSsAScw8SjNY4oJiH7kMe2v424rUujc
cikzEsr4DnEsnbAk0rBlyLSxPC7qNpxQov1pJ3hBFYMZ6Mrnuz8I/cm6SfRBmsATgSwJoRF+IYqu
MofZr63uELQDMgIjtluUx6bVyFj2xxwKg78H3+OljSllGqGL0gZDWhBSQ+TR9nNxzzNkB3ynPqE7
Af2rvDFAXswaZQlYLEQOwCOpgdBMgLgURu6NIsxW20angLGu/a26F8CjiycimGP7XMvIkfbxhDrB
ArGsOScdMD06GytzaqxECv0+evBlBFjFLpnLmIt4nbLhUjyvBkbA5rsbc4QsJ7S0Dd/D2KnG7+17
Wy3DLfV/wqH3FbVlcAVvLWBBH4gAC7XB2xxotnx8AQH9IPxBcZGm2Q8NHcre8jESNNkt+QqglUNS
ITBfHW4NGFJGNs23wpQXP4Olvie/4YQ2P0ilzgZbWnWn3rx6hD/Vhm7J9sqk171LgWWvz9UJmrz9
zJKfxT5mlIzVPuunfo639RF1oGLPXeNZNNcezXO6ZTLe/I0wnyUeJCNzVE01+zfbeJP6N15Vi2Ta
vUxKTgO2nh3WVP2ZomTjb97oatAF80KSDol9zmH+yl+Da/bj0gDCsABiLRg6KF0j0w4IRyxNOsrn
R8w1wx0ldC13W0Bvtlm7Y6PhlHT8JpDsLjm2ZD4k7xN/Rn1tmMzek2ZVbLOZqN737hQhqDNwG1Ac
9kXKT4b6Pu4AbqmygurjXQEN6ORjlDjXawxEmY5TwIcCAE9Uasij8Ldcvvhe6euKTTSiKNYJU0Jz
E8YF3YEh4APsDVA1sIBGdfIzr8VVU0AD80DJBUyAahuwCqk61SrgKSOmwiiQc4VOrPTbD0vyEApW
Gksgp3bxZ2Bt8cmPwS+RCfgt7ESuqziwuf5ufSjzlDXFYWJfZOIarEzpEHIQY3D4gqFWgLsNSUNl
WlmZxqKhSwLZfppJc7LVyBuRvCJ15HlwhfBKQxnh0nEeOS5tGjSuoAkJSQ63B2GqEBcW2D9QHM+D
yWFnSooPTxAOzgt2AJRNIHipQJSUByiEgKnvyub2UC+sC0MZKFaK1aHiQsYr2yLvZFmZKAHIQIz4
rZ5hV7nxTHAnQZVXyiM4Kw9x0i/trroAeZw+j88DkyFfuy2YnyfKIfJVOTCDGCbaXF4xYfRuPoiL
sZyEHsE+Xnt/2kIZfn6rk/TSX9HDPLWH9FEf2kX1S68NPCOY5kSm3G4v0oPfeIOW0aHaVbsesl5A
SSgOCGJMtTNPzTWnxrYWeawBByyySgbHENMWBIPeI/stTpR24JwPaHwHTQYvJhNJRMLHjyC1qPtQ
AaLh/6f8Jp/Nid/KGLdvuEDXJBVS+sTI+cwX1aTEt5OVy9RlzLVpk6UiRU8YAbL/y0E3v4QQoqus
55D2yItwkl6IUJpr+3WI3aG5IvIV/ZWPcpNSGlYsnURT/F0uYlkSILIdyk9E42R/ZMCkQNEBFdcf
fsu6qC8OTnkh7a284LHxYj7UfH1Oyao9tIf4wsGqv9zRVkmwE4mf+XzzCYAkH9RTQ4xDZM8HsCZk
njcR9TAmi2SsocyQ291B+fUAm4AuCkTRnNR3+DosrEGIjtZOh4A1ITMkDCtVbU1xmmji0UEND4sU
ltU0HSh2jPTpgeQgroAKMWS4bkjTZtifycUEDl4Www2FPGqRXrudRUuQSEBkZkxxlVM0+Ql3/LL+
AvWCHUf5AbeBgQWygi/6IdkmcbN0w9avEh4sslGKB+lHSVh2QPtpp9ybV88XZYEcFxrZ5Z95BTUA
9S9ekAYHa+Mv3GWrdPP55RvxXaQTKiCnwZ/yalkexer9scScV7ZLb0B+KFAFBQ+miBv62+ptGAj4
H04ZffPofcEQht0wgkMnM8UUdUgaHxRHp4DAKvsWW5Czysnk6yPmpLJz0OwDWITHyECiHzI5PgHW
Hmk/GTTwBu3wjLkFhuC1dA+CEWS/7OL+T+2jji54n8jokxEyvw26YWE4meFQr+Coyj5T4GhZwiA6
fo8K8NBkhjmL4znVKVwxx+WP9+j/iNKnIr4hH8g3bF7+r/xHFYS0nvyeZQpPtysJ64Jl5DTMWUrN
YPYksiqiQCNhkkiIYXJ6ZJZD2mV4zOt40mWe6JYOuVO0cFfJCZqqiizZKTgYf3xcdAhIVrPV5wSc
sEFDeJHtBK5UrdQTIMiSq9Hgeyniyxe/0SbeFKtqhRT2WvhtbZ7vwbm23bm8G66I4rCvpCg13eHo
+5WiEBcQAVJi1xiM6wB/k8yAWQORpwzOAjRHZsLRQoRQxlg7BJew1IMPvZrinuHTRH7EiQSFAirH
iH8THZDbHASXK4PAuhHlFzIX8+ICvmhUImA5Sc/iqhwJhc1fOH8ZwRhIEKcVAPwB8vPgSiwP8SbZ
SSc2PdaFW7yJH+x481Uu3F2GPQTkqk7qS3kFh8F6sHdPlNUACaIfAIIGp4BJpfiFJSftpLDSI6NB
KdjxqPAhpjVVwZ9ISwmPcVAJGd3YY6A2EwuomDLSO0EX0BaDqkDqGRrijdRkGJQO7+ShK8XIyGSI
9tIHRVg4MXcGUknWG7tdOhrC6BDzqD2hqlIjXjLrQEMR04eulQAVQc0cI9RooEBBYK1a2uUtwdhE
MpsWaPqDxdvwAM3IIqWX1PHh+zDhB/dM4QEvHojmOJPaj0gInbyBiAPBxenQ1GYRD3NvGSybebim
i6mkzn+WzvFxcPkwgssOwEMBul2rumuXhCidb8LiuJb2qClX4Id9lO4gxIjePPoXmX+REy6DET8a
GovOOgZzN6A1mtDS8u/hWQgWWzfC7EbQTrl1D8qb7do8DkriBkHSroDJXadPlR2+Oq5hwZjxseoS
IaMoYIt3pOh7riYVEyo5uIJiBHgtOOh5AAbMNw0QO7N6j47eBig9idOyo5DJseRL/5KclVVv3t9z
Nc3NZfmnbKOpMosOysvdYQtwC+rL+w9JZ9acKBRE4V9klYKKvsqOgOKuL5ZLREUFFAT99fO1U8lk
EmOU5d5ezjndPcMUMCkMOBe0BzdGSrBrTN8kFUxqYRIOdXjEbahhLHThSZdBJlaD1O3pvOA+PgOK
64BugJ6ktvgM5WbQC4+zuqIdoNCOSZCJJYM56BjRls8KpJ6Nzrv0dIC/Hsw8rCBGDFt8G3xha1dx
SPdsk5k/PjledJeEmNy4s0+jPML5XQ8vsloNWk5dIpEli9Z+4XfzL5vmG/BIFD9/afQTwZLLkrCS
u5LBnlckkUhiG/ty3tg3lpLi1pL0suNIidElkQ9r+/4+BUq+TvM/UoG8Swap5/OSUJolIvg42PMv
R7jPYy+OiDvB9K5TwtUlSrz1ecovL5vW8k7ZxStIga76e0jFYeqBtxqfOSdE6pBZVIbNX5vGkh5R
9Kd8T9/TVxRDexLPvN3LMJ2U+BQkVjP52gYdj5l6RGwSZSMaxIOm00abwPhmwU9ukug1b6HRVPcZ
7X7RzTxGjyndxV8QsAPwd/AyeoJ80OfA64AEfP7yDUAAaUslBxS1gSzJCOA8714BfgABBIyLBtV8
8c43SzXUoYTfffL81Musl50MtwtB9CUL+gQ5YTl8qd1xOsPG8hPwt/STQBG4yb1qAoIX0uJArPTu
MbuH8YTl510mJfD1AviRmrBpuoAur06Zf9nFIa1wcKIA1vSqCVM+4iHzdYx8wkfY8Qu3ZXx9Zdc7
MVMbtO56fFFzs2su4LV4M+Zuuwg2fRzy5D75LJBGjr8+y2n4BjpJnD5zpZC68C+JuK9JlE3vUb5h
8UQsi30xzUbISMOedx6XHEbhiwFVDzkHl/nfVZ9j7dpxiNsEMf2K7/ucQKsT3FP/0IvyBQQECD29
INhq91266x+0A54dT3kFWI2drk5vHuFJSDVn9AMxNQclwhQE5jkF95l3HBrjTC485zJ8u1uPBqJ+
4X+t8/g6S8L77ubGX/BSWkWC5fLl5veCbNXeUMxLUKNsEDIQ38Sn7d+bSLOmHaCOqc8lt0YrN3iq
wBzGHdafqrMr3QHYw3qTkheqHWIx9+qxf8SIYscqbZDsC8L3dYd9R/6xxknwKkxIi/d1NiBMGHSp
k8GFgQjWg8eKA9jO8dsPhBBQ+STom+fqO6oiftt40Z5n0JvHC6qzN+8D5RhoNtjyhFttuhi2DMIh
vmIQtkF+6mMUUYUAU8O9EDGxQM4z9QAyPBHw7VSzELYed9pgPt34PdIclqf9HitmZTPi2mmBt5Xz
Fv+zgPn+vmkBI9+mSXRhuyTs0Z+iDWR9T6ftIXuktczZs3lwib4OE5nnsMXsK4Hq5BFIMRvElSVe
BhXbjw8jjehEbDORYsjSd/KI7v7MF6MUa9jx6cNtwwGzZZ7r3FMNCFNH47bnbKDSJtKRZ7K5KD0F
u+6N++GWxkNMu3eYvQ3Vqk0KJ1s2dG1CuvMcPpbUiE+yZddVycp+OZCyfixBkxC/uf0QyHsOGAuB
sU/kGyIacqTnkuYrAbgorDmMQ0j/8H36997HET10PSifqLVXlxfzagFCUgIAR54AY3DmORoEYG8D
rZxoJ+QP0D7QlPyKZYk9ruIGWsK6WpdIWKTrCAk3v8sDYLbhbURNCfzIj0EO1GVr+HVe8E2QGKNX
wPXDvDT/njBF8gGPxFWEWeIu0ZvLksfQbVuS93fgAoEY+X3G9RaDJ0TIgytYBlhSS8xhynVHqsF3
z2lnCCqAUQKadFKMpTp88W4lBQy8L0aSUdaw2nQvipBYBOmc8+I4RW5BNc5cdSqMV8tJvBYNhEtb
A+Bscb9fHAGBKXSBGDYN85tyR7HpmMDU0xxZcRVH+AkwlTIo1kygTKh6HmoWve8GTRPyBDh56wnd
gIF3Ls6X9YuMFhaL+h0rHoqR0yyeDzkqqydx5Ot7TO0bj6n+e1pGZfQBAymj86qMhIx9Db6GaglB
o5BLbr0n30HG4jTevmrRCG3cNDscwRuK9f97Q3YQBKeT94woMp9kmMbLsAq/bndH7jxlVhjz9brQ
Hryhy1FVYc3RMleAD0TOjsprIcvmPT8mgwAx40+36z0xT5V5c+lM5W8jyQu0wzYq/CRsWYXP3Ht3
a1Pb4ojc4MmxMH5+iLvgTeSK3qybBUszYgqqrLsEWSfiVNxYHogbY4N5xRRvwsVlPhNeRS5BGdXT
arJdVBPxMLTqNRngbm/t/up6TMPz+DyWQKcvaQL5+pXMlzysf+isyNWVU7q7h+SGXuF2dTI9zrkZ
yK2swM9p420L/pcHbIMUWPA+/xF6IqqIZFvgaqfYFdYGlT2cS1svcVEx40e475NkQn+NSWdFXNU8
qSsQWW4515UFQe9S6NeLk06UHal6PuELkmmfpMqi5ZsPiSzugw7GMzxKa5UuzrPW6jzTRvcFIrOs
1LtR06PnIef3WpQ8NZ7QkcvrryRnVk7JBMUYGC+/eC14MVxOipwMYnrBZYgnSdj2WngT+M9xhi8q
8cjNE36YvI2nc8QM0hIVq7YiYzof3z43a3FevyADq91rx5uQYZNR8ynAx7jtPdx8wQvwTmSuyVe/
77rMV7q5/ankgHeKq/BQRJDkgcmiXrWj/JSeiHRpwOrFu/JEh47VNmI2OKMiof2oMOV8PyZIinuf
CBN3n4ih/yxobbiAmmQ0JZgoF0IzSHrBBeDTFRToM1LvFgeO9pZNoQiM0vUKdLof7nVrVUHc4zJb
h5JFQMUhAwlwOr/Ml6/16mU2pixirni6uC/IirtRKfn998DIrFGTDmgD3CrIgVCU2YoRgvSCUDaX
E542wa3CX+zwpLjJ5qbgVJEpgq8eusHZf67ixXaerYAa0ueAsiT6XqFC9OpR5XVG2uiyY8Cb91st
/cNj9vaJeiZc7fA5Uy0G8wp5FDIMzITM8p6jYppgEGVP4IgwbA8cmrp8/eVzdch+GWnYc9WBZppD
LqGYYOjgS6TNfLCcW3v2168M6uKlOsgpZxSJwmzDb4IEeuw57Q/zSMxgn2johcEpJzHrNp8AiOF4
q9321FjRuOb02lntU+PAQuCTNquk/4gSCpfeBjtuBdxYMeP/M3TQUfll6OAxwJdSiy7ISH8F4tVf
be2SpXybPWY/3Ya2Il5a9Tx63OjZuApVP8GZiqukP6Acbz5Hk0TSzvac4q5ewX/Hwvn+0bqIWI7J
C0bbrN0aE1qGtIgyKQhxPuZ13D69eKP7jsgMFJtFeOqsbrOud8cSYCpZYW9XzDvc1qbcPEf9YTGl
ydZS4ttP8MLZv6I3LFsBw0aUi+FWzMIt3BzT+xgXM1GyiGShZT39+45twdvkO+3AqmVbssnYJq/d
hx0lxODXTz0smRTPEYXzDnNIBETu4pEfI9jual5MCbfJG2e3dXZE+iCkZDEuo2pzAaoIroecv8ZS
sgjR8Di/e0vlYLyRfCRlTYCgXzYJP4pPe1h4U4wQMh3qPLil4dY+j+9hZ5UDnwpGtKMA/yNHzcUB
1uHCpBOQxdsRWjPMJ6p/Xokd7lvNuaQR8wTfmEOnd9f3uaAYP0r4J4ceJwHSRvLgPwIR1BMIJ55D
NXwQv8BvD/smUkwCndnZeC+xsSPkFxKQYFVFfiSpjMQREjdQeTCV2IsYw5JYTnz43VMddXgjDiAy
CLDDRA+PURmQceqJiI/Mi8mjcxEyMXyBV21BE7A90K0EvIBH8EcIwPxeG1fPzy9WDk/i7Xj7oPwT
mUpCmPD4IURcPJ774o0IaEz2FxKYFoEFr0MwInkYXVWGsm4KFKQyn/brptj89+g9+oWKBkEOgUsF
Z4r4JWDvEtZIsChcrTiSS3QhuPo69f42PY9QmhOebN0aLukebMfEb+cR6aUo01Eu/smj9fA+vweQ
3SMu3pIg0oB7YgW0lpzyHOGefjERRRGWQaAg5cs5QyzFXt2XXAEy1+l7vx3DeU0YRh3KDZB/dKhe
cztd0b2guhcuBsBnnPyBVGm0BkD0AURCH0GExWhN0UqSHVB8+1P78BUR8TKeA3pBsMF+AoCB/sOE
Aq7BBKACuMJFxejEhX6BgUPA1lx3UM/xHB7vIIjPnGxYjRu75rGOlNFtoQXNQyNQDhUM06xYtK33
rm1VgPfHYnc59lZNKMWZhti7p4cq+Q/6axnkJNUJ6RuZZa/UbwCihy/4BinY5DxRvbvbCG4LpIJw
bxCNMGz1R0eDCGUKM8WP/QDeVAWgROCF0/vo5YE+QWgw6BF77w/AAKP8oAa9M7iHsD3QPjSLLFWa
JyCL1micIIL8vIIwqdawpQ8u3LJ5PC9b38EThzPh2fyW00evyyXighC+e7KyO5CMyhysordLMnAs
/YGuhzHEmt6GuC9EB9asB4UCE2dQW4OdONNSgjYSlCRS+QnbDWz6U2X8J154G3g1tNBM5BMxBYUB
YERfIXYhdb8TZUYZxhRmCloOvjFfwVMBCUHw0Wye+qj+vBqLIFWGwFCtxF9BDQfcx3iOULakVo4y
O2zUjydDgMN+5ytrAenuXEUP3TxC5HxGfEkPTReCh3q1PnKCqLWpfmwuKlpKsyCd4GvhdynK4lyn
UFGdoKbOg7feo11mCTVJkphUSAr/PKJHOnYXyVDqdz8hzMJt3fGz9SeswVIAcz5/5Tybxh79SadI
d+DSNCn8RAhPQejlj2VMsPnFeKpLoW9/8MjnLyHSZI+Oa4NGC8y/bIbf8XedATsO4/3zgFPfkqav
zu42kEj3cyL9pzaOmCQJceFdjCc0C+wPIReWFDN6CYkmKAJoPpnOPrhCCJQgbMmuP7rjGbTDa5Ev
QAeusyfAbUVMzRW02mAZEijmk8uwDwxT2f/j7zJSsd0a0TdDlsdJeAMQwKc0iXMJnSgmX/RsIm73
NpbQVgDvrZdPCiJ2yTEkfG4GhMzkNZpTH3FAoai2DvfdlXjySqxZCRKI/acNBIfNZzx5+wI99a0X
QcgDc9KjSlSEx/EfYp9sjxQn21/mqNfrZRkAZy2TobK7rYkW3jhE2gPMvrMXfkQCmvOxsyKyrXo6
tVB0zPwfdHZWACZ8SwTJN/mC/68zSAzKIECxqZ7aQXpAngD9XynC2hHDJT1p5UCAxnBeXrBzYBwu
RwtGUK+ga7hJxFmgkiKFo3EhGPYQfAMMhMcy2IcCwFF/dQS1/Gg6wCVQ5pcKwQ89VOn7avJ9W5OG
XlBDjULvQMhLg1LRzwFVEDIS0nIv0X9yxNx9zkU5cbAtqqI45D7ek0KOH8qJ1g0oA3kjoCcE1PsA
Okpnse3b4P0JCrNDPQZ4ASouoJUF9DaA2nP08pAGTIdu6iDsCv3+asocpGeqtHnRoU2IRmUs+w0V
vk5fsS6TKCUSHQhowlxjAFb4F0AWWJwbY0dpkUsDCeQYh9aIJ/LJFEzOn2aovPStGoBt0zXy3dEB
yz+Qtx0dCJqWfc3wubrsJIMqZqrfY89VIHGPNWwKkTXxtYB4TUKYWgSgBTXZzaBLyVzhno/Z7D7J
IEQJcE8MbIGToGSLmBD+7wc3k9UQi3NVSQmSE/xat2sUNwSL3CGaNJQZZbhGjC4GJHpr3rpOg9yM
OYO51X96adNuaTb9LmiJR6O2x8tj8qOaGyrW8m72gg46lIZFj5Hk6zyfNBszU+QI4HWUuX2otJIi
n+LwYB9LSvYmkENeSaj5nvaXL4BOXnhOSjwkNCP4aS4ahwbJpVBO1+NtfF6XocjmP6Ek0MqiuxCt
19ZrrKBc/1PO1e5xTCeiTb2tywmK6uGWarPeukDnKdYRJ4ksSFlDjH/WqAfbUsuH9G9GBSjQHYHz
XorFiv0bZ1/TygcIWhgrwVkFGsjDxorGl2Z78RzLNiuIl9PwOs5J+thPGCA6h2ChHpBzJakZESmP
YW3Y4WI8CPkghv+ro398ZftE8kfqVO4gDV/CEuYLthe7DqyTb+AIWPXsA6qXyEZbYG/IBlpi2SAK
KWBqcY01WWs0n62f9AKBM7JvVz+nvvHltTls1CA9O9Gk4In9cdmR3bKzK1rgCq1ITgeTyMuxMMgT
S71gK+GdqdldYXxT9I6/9Q6yyDaSDSStiCiq5qB0QEe2AhDkTw6L7pVNwn5IKbYgOgYX4vcPltmV
1BVFNiKHAryRuEPmwT5aBk1o34wbVs2GAm7JK5Py8RReEJ6SF+JHzAc8mrKJl9tdjoAI0eJLsr4a
A4E8nJ1NgoJ4/Gd/SAjvHxpCDGIQoU124O85YshPPqHiODqO+L1qTO9k4dwLcOTFZSL0cQHgywM/
ePw647Zx7S/he6XYvQ1yJyrL6DiNCH9eHDqjXtCNMEfsqWSH9a7pASRpdAeJu/Ck8URbVYtsRk+i
1WvXPZ2Pm58wAdE4+TxJPtE+f0ofTJZLKuJ4ETRwQw8kLMqJL9wRFhFGjScV5G1w290T4vo+r3uf
MIAWIP42vh1Z9Ff50lzw5XZEPsz/qAo+i/rNkuJd+CPeE2n+FQcVk4pozhtrwUAHJiQC1iFCpzTW
aoS/8qo5Si3KFIJiqLBZHnv2xUybAHbyrzOJg+4Y/YqXSri7+UJ/SFL8YcrXTyPxBmhVAL1UMtfs
2EYXQitYsq724krEgOQ+vK6BX7Kx4GFbLyakuK6bO7zlTAoaIBqs2tUsQfgE4YUQITAQ0jhHO08a
PiKHsu8C6pAEfn3U0gu6h5ImoTv/+dzbGv83exxJnsUDRvJq9VT1n2NUEWIRAOCYDXjsryQHaxyQ
MJAUs+W2EesBd0T80xf/Rnu2/k3HwQFiCGePC6WvEP7k5z+pz9/SymaiMJtIygMoFjJQBMDvcQ+/
gExd0bxDpmCVPjtloSyIlfhExsp8XzBJdPWP9e94EPKtL4SEPMxhHmkhihCkJAMXTPATZhT3t2ZS
PFSG3cVjrexq0LPMeo/Oq+uBCz88r4TGekF33R1RpIIdhBXmEbYDz1HD23AxjGzc1r/+1oPDWWw9
SpEcQM0JmCN6/Cpsm2ej0hrrW5K47345Ua5hVzOpBCuWhJt8YhaJPogy+Xr5g01H6aXSpwN6F7HK
/Lalt7veZYw5QwqJSalF/aLQoiWIUO18krFgRr97vgB9CCxCX49BSiOZSvr31OiJKcmmkrELuyqd
RJCFIdUvlhnKpq9BVX11tTtIPPkl3XURCDQcdGJ0+NpezS+VO7HH9AA6RfBedHTIgCWZGQB3vb//
vSkS6Or0SLk+7SvdOV/oTHSSqr40y2VigFTMKryjZvIrGMZNa8/TqMrvILKFv6dYFyL02jRQwDLR
mq+1YlKfwfdVqt831ynBf020S08UOXQCUZpX01wCimTJ8Vx6ZoI6jp7cpF5XHUk3YNADUlOarLgX
afDDA9T+g7PQTIYsT1D8lJQz5rVb+8sGUSSUJzgFcXMG5t5ZppsOGurPX/uvJhsqRb+r1JKiIM5T
ap1KflrmxW+DVgCwr1CuVPRLIiOyB/IUuaOoEJDGcjxbadhxppBH6vPOkAtbl0wX4uFqCZVATm1S
SulIfiyAhlB9ZNKeUAI0WA60ZXN+d9iwIBUSQCfD9p/yV6F0nlIIl0IBAJPA+sDpCM/BGUBrje5/
JLTpH7df+FvKCQW2oH0CRC666f17mf+9SNnzDezCnguzHdMBafr74/KvA5CQz7cuCDHdS5bnUbEn
nzYRuRZggJvutFrlGHLs4a65QjV53X1WJRsweuwUpD67YpeMu6vrJNv1Do2oH8UzLXqCnJ0aUbZ7
oNkp9d7huXiJEPR5ImPt0gLqcFv0o+4hmWnPQXdV7xgxtLgcG1j9U3uVQjWerrv6RP1dAykNxrs/
oNhN5215futEwtwDqwvfu/6pjYGYdVEZn5Lx9vCRFFv+LODgycQyiqAJlhNRHafwhAjKV0rJLNcB
uSHNZlvkatcTQmJtfkXB7N5X6eoCEkzSzBv8/pjpxxlqgA8xuDTko+cACTNFanQDQF5MlMlPtDmi
UIpQt2EjrWkSBSPwYObIvjsr18ySR0R5QytM0L1pShkDr0bina6+tKYk9V7/z7x5UVSdaCgpGmjT
+aFJlSSqHIppsj2M2pg0le/5jP9iKnAVKuNIl38GBL03HCk/oXanUxdbRzN7BQ2pB51f7ZLUaDSk
YwcSx/9CR2oeRN94ZVYGbXmxBaJJ/E/MUcIKPaesUXsDavAs0JCSEv3iVytCmP17hLPnE5k4X5GQ
csYcNsdPf4MXtfq1TUe7UAG67x/wBZ8TOaUkFgekemh+Hkc6/O96u15bxA1oGCi/6tFzQ8T7SPaV
eXtHS2Ox8hRNIcJEg3Kg3ZXshB7lnYIa53/nnuDDlH+xzalV+i4BvX5iCjpwRF30+Z9QAez9LIB7
kaThzYF5TyW0enOxPUnzsx7yfuoRhol3iXgpsEvy6HxDmQHHgb6C0sFRl0Jxv4XjIFIGVn0Bq36C
DhCnVOwJ8gwD+UXWIsacet7NGTOj7r/Lep8E4FrgYY/pDbQt9uo9pjuZ98Zs/iFvl0QA2tcpNdE1
xoj/UGIwW2Vfy4ZlY7K5f7UeFdN1z4frgcv0ITIEHrgd+j8CCh03am5Gr0PCSSWQavV+tUAlYViP
qpFDEzR4/jm2Nojc64ngN033MWwfW+F5OT7vUcSfl+Ao5bp5BOQ5L7+T8/5JUI8I+DWosGz+1m/R
w6WgTlxgUUwHEKLgluTgsGp351dQ6Uv6/T+bL6SOqsY7CnVHyMDxQUxCSfOxQVQCRg/xCZrITONF
B3BUrGFChRrEMWghEzhHNIZDsL6Xy4hEdorGIaVhAFjk+DWxSsStGE2YN9ASIGuhn2h2ToxIFtv5
xaJkDoLIg1gTwb0Q1YmbTifUhO14rEOFVPfUXDxJ6l+8WHvOjWbC6k+kc5sKQNmfbGftce8IANg7
0p+EGoF9BzE8HPekQCaDcZ9fp9cRYkOkLHCucKfMEaLATDIqISSBdcbxEPIDxjBbijPoTxqTZJ78
3f+gs3mt9vixB1EEeHrss6WyJhigqoL9RB0R6ZTyKyUim2LbgVCwEYkgnnuihmKZ0M3jPOXF2Cig
mpNsvz3eljyR6o/mmr1LhMFW5pO/wT2hIQc1AjvCBjz3IHXbo4Kgn3ehr5bT89uz9kyhj8lNuvTw
GhwWFUv/c7t4ni0pEcv2/Art8y/Vuy1/6R3fA2d11zXlBiqOrHZzWHXKBffnaUzvkbt9t99LoNkp
CzpI/36M9fyLSyZIWf6YUqral1I8hD/blMIeVADQwkeD9cD6It0xyEu833OhTQIaqUGafMVLETZV
wHicJHkni7W/w4yz5v/XeXAFMF+cMs8r9mBlOEcCB6rC1mxUfiYo+CNcmONHAc4dGPz5ndhADMF3
QI8JuIY7/84Wdhc4mUgdwDrZaHt0RmizlhAbUYoDZreiRwA8Kii+ZP/iO3+6BZxvLAWjglffIzT+
UPnakmWNvgiGdoS7RadBmRBFk1TfcIdBlAn//sQGoOqW4srLHPLhB0zL0dP1ioIzLCxgqBpym3qz
67I9uw2r9XkpjqYtZRrjB41aeu52TKVqBIMADYa8igin/JMKMrQESJ/A5EhcFNgZOe+U37PHOnJ0
e4SbNN+FRONm5BtOFoouSBEXPYgdXnONcisAWxRtDUxeU3o4PnvyI/Vdf80/1EfcAbRuhYi1CFT4
vPakAwSWj7PlgnCqhLSUhTLl3WBZsxyBeS9zWd68HguWDlV7AlvICmF7kJBB1WXjH9Pc3VF462nL
elrTJ2DV/aunX/cHnd6OD3kKYu3iWE5yrz2H/VqScnB6DCLEZD/Xwml0hlIDQ0WmzxQy/EA2Qx8P
7RwW6BSaqDqgDZeiVHiPWrOKCi8W3CjePPesJSr2ZDVxjDAPV4m4qdS41KKok75TzNWjFux3ZVQ6
UW2KaY2hRvSOfd009h8uHuVzCbDhgIJERDmsPf6IinAMPVcaFeCLurjrobGUqnVOEJ533gwKivge
iMTORzJq8agYMaFZMWDhG41Ox+eSoM8r7QrjypWbs+TwTbSZAu0U+QuiGYCbepjCdPXcsyUpKlPi
Tfgm5nOJjEay0NhDMoBq5Y50sUIUp6EIkuJVLNsvV5TUiUQIevSC1kPQJhGZXfAAqD5+NhBklzsm
iiKpFpQrpxJx53PcHH2ckXTxuUno5iyQEAZPuhXd7a2R/GEh5kL0SFCcgFs9UbqRbmFJxao+QYIz
9/aryaXmGksuGSePzkoo9fsuX8g/wZJjBAQiHqaCAZ+kraQauGXdQ2l4BSGLekNUHLFTo1yR/z+I
LpiZ8tN9xCEd95AXFLwjiDF57tdH28IZy9JB8YhqRkQVmF7KSzElfHwJHUSjQ/pPSILiCuFlCx6Q
yWB0yRJNkBRbicZL4ERx0IouBGvGO8WTnl34W7vLcWVuyvm8/bf/mJ3H8JZh1xMivSCBTUEo7qDY
0K4/0YNU30t1M8AcbpbM3xHNRuYWfubKFXj6Tz9f9EdduzFqWZ2ftET8UEqiCiKP0JwB7lxThtCi
fognjRHl2LYoW+RuihpGdC9Pv7ZESFsDnf50BAhcQc8gAviJb/g8K8IFfEUgQYUCU8mAatNBIODX
CQQHOJvf8EjnwE9ArAA7gPxgMASCLGXkLIi7twMAGla0QrIvCNJ/IcYZVO+H//EH/QPIDf8/f8UF
BMkC8YPofeR9eBPe+//X6sSblfLQCwH/7xt+xyHycOvQOrxOHA+4HOzFQpteFtRH9DYi5Huv0DFM
31RGNKOz34yyVXF4Hrqb9mY7V6fZqjVSp/IIsj9KLzadKVMwUQDm0os6/YCRCZb1XDWj9wGdxbMv
uCxIOY+D4wPT8SPoW8wVg4+g1O/0FiiNR98HfkxOPAU87L9Eg29SMPXVc9XhEFE9r96HdtS021Hb
DnrRZUcd+u82XAQrg2TgFAFPTsBSfJbgY7HaRYTd7y6/KVNG7lqqEKjVI9p4TykGaVtXlE9NmmPg
AZDtiOpJiRqO6l7t3uQa0LXQKb3aehtou6CFf+zzoDbeRrKgTzYnevZpa27AtRmJ0TQu4+dCI19y
K0Ox6OloxUbPpF29Cf9EDfxHZ9KA3fC74Zf+8EFmJxYzHI1zgKy8HebDy/4zKb2rz5lNaAiBYC6O
qD30KpJXj2/m7fF1SUxKgSPjOuhMulFMqt19kHNX8+MmRbYDhOJ4Ds28BtqsGdaj7kadKkFJwyJy
lOHL0egzMm64jCAaaWPaMduFtQ0Uj91HHNkC+UrD7okXdZks73zHrTGCfGaUXIOz/bTkJm7aAaPX
CaTG+fJm085q8DFuYUYJSrS1MkcZd8yvfXFV7724j8/EF8OGl7upq3nXCY3xjbvxtB82EngrN98G
UuKIyb9myUVKh80Js/Xs2mpiFwCSCNyBxIeEzgZCc36fD8shjUipbQy2k3OOOJ7ZoH2/GX4idcQK
LlYKXQZ1ZfOdKpMLeVuocXGShVScNByFS5zu++6FY1DNyr+Ms0UnerM8I/rIDSkn7IQUleovg6k3
pmrSwNO9Gxer7+b7dJ8Pu+bTKE2xKE1PHfWdltv3Ufe/9pXDbDy9a9Hp2kt9zWZeit30n97bbjqN
cTx6LdH+w8Ag43eZjOWwKWiQzLw0o+G/nNiiTykXpmnQo8mvvczsGg39+uPv6bShV1a3ZVAN6DIA
wWCGjHXzrmZmNwzNoE0zr6O5vckjaDq0+aOKtILyXuUMWhg8wmTW8Wimz+qMrYb/vg76/strjdja
Xn8EIYcdgvi0a4wlczKDL/siHWpGTy+HmU3TZPO2W2ve17yZTzsLErxwpFCOynRO42pnxtl9G21d
FEYtmqNQbuIzH0Z/2NWydOgY7sZ7JWjfTIpJXBr2uiQgosCuTgjFNENaqdH34uOp04+dDq8218EA
9PC0qL9JWDBfs9AbBE7ciXJG6caA+rGgex+8HIbUmBXaHJTdpMM2U7XQvsSTDvKuykvNntl3P44y
ZGapeUNe6xT62XzY3Aen49KxGGMERbhQR237S2B9wU0XI3HSKtJtUjiaLhXDrssgLieOUsQqZH+c
AsCg+14/rga7jNuuudvqGE8bbmK1l3KBO646zh2aqlPi1EY2R2v7VdFGydmyaIAadaYQEVdfYRvR
3I+b0jSy2qBdrZNaifUIyuF1ro6VSTOEWgmU6G01eeoZc1GyIsKGr0w0/2mpXLFLeAFNiJ3WALm2
3QmpOVVDWpvQzkkNC6cYNkLJxyinpc8eonB7az6CPreMmXTDq99G8H4JcTqvReegHtBpw+Mx9xVJ
vPvlhuY6F8CJbdnIjXm6oi6HGAkYddCyztIbB1LXYoqQTQskhjfrrWPD6pkdF+Pi3rjUd4vLzbtS
JcPTMl+a4GU+VFPbzs2ze/VpEohw9MP2p08hwwm8zOCWOi9nG3YYHDWkutYoR2/MYxY85rdADryL
YfggRfxaQnXwql17u3mZNCBH8plZNMNKkJ6iALJRI5kNCiZnic2sgF+/T/q965WdRm1++nI3nths
bhdlR6wI1aUdeEg7NTPWP65ssM/wQ0NYNiYWwe29BvEee/de950mh7ANGtPyFIc0u7J7phxsR491
xqmGYjVo/2deWBT4DzN3vizt7/SJlymIrNSflE11yKt/KT9lH1NGgw2oJcP6lV7unG297zIB1Gg4
8gdPtGcKa0mbwoN2pp1RZ9QCuAuwIGxnlmE5rJyrV9iq+fH7dsdWI2rPQ5wP3qhh3GwmMzoIGLuy
JYx4RO20gzfEtJdmSwTHOgiESeGUfnPr1cdj/8vv7ZzyamqXXl5hyRZR0cQ2lhm4FPLkttc5QE4R
H/pK1A6q6Dtu+OdAGz+CLEgpWsAQDikoMxs2AyO92ssPtcbgKfqN1l53pHpU1HGpG5zmy0mW4vno
OtMHOoc7x/UF2mgbSSyrIv4ktKV6yXpal2U73IYfh7H2Ji0Qw9S9u108b9TyaojmwXuheU2MOrbJ
e+rwlFaDdRSPLkZmcyNZPbSGNirqTuCo3JrvIIqD9PQmcpGApjEsGf/kt4MbZSHbiII7dN0IDmmE
kRAXV2YvwlhNGQLmMg9jQAcpSw6hfVC9GjMlV5vOnKwr2eAlTrnHdWOcrplRdocTbYd9n9qys60x
EETPbGAHeQlDLCmlU8iqqaAxK50CcEzA1a6GZ+/s3YJbcCe15F6w1RjnMYIUH0INcX5gGIOvnvhv
T3HVMDdo52m9TYY5GKCNy1ZQjZhm5zztZJSlesOlnbSOXYka09+yMuQSfNgLdLQi1r6EcXh2GTQ7
PtsVF7mw8TSGaKv6EWA1ILTqqTqzIoPK0cb5/r5vTu5YEo24+il6FJMhKk48f8PbMQ6V7Q0n/T/k
vSy6Gw14j9D15+tkb8PJ2rnfPtzdjvdyFa5CF+LEoPDe/dgqq1wbKc9BZ9SOakKy2PkaGYfYp3i3
N29YL6ccauOXo44v+JdPdEaevA1ELqOtklDxNP7u5qvT+HQf5s6Na5kYb1tFZYVBYb8ElOO1xi2X
y8FNYiAA9p6+EZM32NsFXa5qJciXJRG4L7pRNyi9rkl5o5XpD7PhVX7DVgaJ8bD7bsfNnY+NRePo
2t7WFlEOHYMNCZ0aVn/WgoQIH3aKN6dubdmgeIlNcgEZGtH6nuaLjnjRp6VNmahsK3qHtEpKXRgH
4iprOhubpE3gcrXxcDWCclQm4u8rwjEbA4u9+pot73k6714+wwgJVbCU7mVZ0HkbyD/q0HVj+sKu
NLBKjFd3U58P9+XnLpHYgEEAJjbOlCji7BKOK5HY9MKCqydebSGAp/Jk0DEohDToZKTD7DCo8mnR
cUGHzDQE/GSAu06E6/RnJd1QlKnqMimMm1h5Tc4tJeLkKlROhv+mmUvY9wDUTTYo+4XaZJPu9BZ5
Fc6EPi+25n/HbFRLBNxSbSD5Gjmj/jG79pvWrampEWufTZoomg2hO2oUhIrxJNJmtxBUngNarocf
u4pK4pymnWLNtFlqNm2Ox6OI+WvVuPiH9R2CQ9qATF9sndkzYhzH2Uh11WD0g0HtL7YbR00v2ctC
y433CntBJVPUJnOsDUa/eIzb8elq63zRT2HMbnS8wV/gr52zf3ZLjrhnP365NL15pzKHEJnOmU3I
1WI2yKDHofXY/vSUYCOfd+0RHZmnsdtgIprxkUAPA/4avmgJvKcUlHvgNye3VRUpGuYqp72Nr9KF
q/IoCh0wPSZkliJaPhTH44YlYbTYO3q5ixwasv46ltKSegYRbnTtSodoNjOdsE6HszGehkZaIxUX
Dxd9SYMFqeCGOtylR9Dg/wZ36G3d3MbohYaEtY73Bhp4hSRP7NHaoqyfqOZidJ2uxbgP7L0udrF0
epi0hqURf5/9FsviwXQ2VdemTe/NtW6BLzbMi94x6eseqVFpZeK+Uf1SPMxbdCiIkKYAxFO19TQk
CegcW+53iuSi8q4kP/hNrmQ1mO/A3syLW5g0EDo1vDthNa6UGP29plItJkGmxpXcOtO5asy/Pmw3
PVH0H65MEpoSRhuIWAYwXxYNWey4rdMudPAZkOMQymYGmkPGHH0QIXypO0TpiteW7fLyPjZTZ//7
WJI5TyxczE2tjMpqjl5WdwANPHjqzGcgyMuRXq37Lh8EVMbFUAatQCXA7iZcL7rP6/fxP5rOrElV
tNnCv4gIQQS8Zca5KGvyhiirLEBEZRL01/eT7ujoE+fb3btK4R1yWLly5eDRG+wmYeMPHAUNk44E
IJ6VGNOMsiAjaetmN8IY9owAaxQ0s/GWDK8KIeJwcG4B0us8OcTMBaGNxwRrhTuCor3LdMQFBcnO
RZ4nyKhRLcbvx9Dy9fC2ZIBwuc5mKXlhF1bzjP3WAzAUUBJwR8r9ENN448obR5C3gjqYOJT4PPXp
dMljiXkweRjlXgtHMemm6RpxFYLREqoXq4d/p/Nfqdxk2YE0TaGu5fQOdrPTZ+23vro2Xq5ky7Im
3GcMVh82czLlDfGBFqtfjK3d90iJkQRaDkXMcFyF9GQAdrOIFNFgLtKuLAKkNxMZJu6HjFicortT
MEOQkW4MHLo9Hj60Fp+14p/cTlxkGua627gfV/tj6ojy7sXZmTwy2Q0BLGw2LOB+XfJXCXOP0AxU
HOTCbeRNOQ0MycIQ8macDdy621E2jCynd3TALCRPeU7ob5wGap5OyjtBUXJ6shyMoXuEkVrhKqWf
iCZDT7V3MJP5JPSRbUZTUCDn5eybe7Eh1iOG66Nn6sDM5GvFSEqYsQc3dNCX9GuPWVR+41fuAeEK
wv77LIvQeXcoSEKlgXMAgEFZ3m7tH8UpA2SzvC0H2sdGh50jia30Ld2d99/vq/0KAEuQXfHFPA9F
URydLAY4vq04BR+zvvPtk2cM+WAZEWDjN5hkhdXZ03+8pBJtP5UfwIHwF0iyOOLLaRjh1QA/3NQr
IDTsKWeRJYyImZhQxO9gtBwG8tEJ9/BHM8CGl+ZPIwBGOZbwM4FJS2edMJKuW2k803gn2gVoJlAc
BjN/kfzQgKl4zEuOkAmz1ztgtJkkCQix8FgM86bLuQoOlFr9DQUlV7ayDJu4sq8+xGAohCPcUBZM
tjV3C7xMR9s8i66LZ/zOwIIT7SjSqYcaAjYAhpoHkuxaruIRRrhH0Bnq1VPvOq9DZCpJQWQTB1ya
WEgkot1fCIsgrSqLcAmosuDhmMHmIDVF6olSNygD8hNccsIOh9o5ESdUWRvGS4TTt39RQfi8kj3R
jmprM8LMdyw6+yxtd1P7/eRMN+hGIXwifXw1R0zcNR2F7COSIb+XEEqpOyzEmvWz8i9Z6sFAbict
BvSK8nYqLVp8nMt8UbITlUevPIU4AQPkcMvcO74Pac/WZfOc6Ur/AkTnXD7wK2eei210stcjPT40
dHA9xGrfvpqZEh7BCwbaHC874GE2m/SN9Laaq+TWjEOKaKn39Jn2cmS5zc/r9s7QEkawIRdV8Gi5
5lMgouJHhscAHna+9DjrDv3OkeWy2oFQyVCsxJ3T5MtdKZ4ZMicjMjkRxsJCLYx58NEQ0j4CW4gK
DNIVQFZUGjV6XNgOjh3XmrQblQfcE/CD/+SURO3cpCu3WNK2wgUFEHzt5Fmh+B99ylSUt0MECmlG
xW2Z/AzFBFg3fmPjdFnPPGw4jqwnD6f/Wq6ojpKbSvbnnSXA6T2duyMQPDA3PYQA4/A02Tlkt/DE
ciqYd8qpU7Bb6GIDDf4zCA9cN5R7HNA4QhXD4JzRCcePTXzIaXT8SxNNxfk3/SOFU7/7BqyhT/O6
Rt8YoMl04DI4uj11Dkf2JnM4HK4UCAjs+a3S/vztOToo1TlXjoUcFF7DSQM9GjGrI0AIiau149zN
4UZzSR+L27agtZSB5UTDjPLBstGTLAViPo8ZgdgVoF+0PfMg2ULwIuzKOGyKA8NBThWHjVcBThhH
T+x00X6amEuILkuJk29kxmJyB7JROaaFp/NkgEt0vTsQmkPFlmrOmUtB8yf3iuo07ysNm3ILGo8A
F0/JaEIPoOtpbeRFaeEIsG68AFJD9voAYSqGOs8xHTlGMMKIKPYB8SysloAKYph14ICBeEoaf6VZ
CcP6PJfZ829Nu+J8c8nYW1lymmJ514ytg2nDGaLEIDEaPmK3g7Zh7z+hk3L1ibG5vBKBi80SgVpI
V5H8hC6ySIKVagS25OfhhDRIwl78fijZHD3KWKFLMHDM61BdQXoPUIbg5D2RD/50nZvO1XvMCGl5
4700GEhLMWNXeT1ZfXaQHd51rJLhJdz3Z6IpOa6PUD8+QHOotPBa4pcQIcRPNei0w4nl2JHKgLfC
a11e7DUUtkCOPFMH3SmHZI9UrcSdE+wBtjBCcgGzhGQsK4OegNxQV+exuBjBYP9A5I9qD14qr/9g
wdBqfH4n8DopCWw4+1M2rXjZ/zuy+mzg8mJb+Ufs5ikQIFN8yW5LjOm0c+St8e5bYGPux5GsjcqF
KyoMmrPdI8aFA5+QK1zdFpPXujvxSGNOkLisik3fDvbmx7B7n3K7feCFqOQGUz5evCpx98vNQWjM
NWMLwKxwYiqw9uHw0bjGunFh4eGhZDMOub1fynM+1hAc2OrOmYbmorA/+SBcFsIeHsbbLewXCsb2
bPX6O2e+pi1FKHRweHUohhxTfH9M0GhTALEte4M345HEM2nOXr7i8/3KZzy/AE8hJj7n48ku+V/2
R9aR4Sb4ivd3U761RY8EZjSnswQnkXAPjvDTaZC8OhbNhcaMbJnrBccUrI09I3RPCdXlMyGxUjCl
YLnDjdDUR78a1vnioMY4n3pFQKkV90aMAz2N75bzS8cvyOQpQKGJ4IjOK6otNCuwMnSU4CqpqNiw
fnhKBT82EI1KWGa81SwBftJmuRSvQMWeDrcoJwy6hrnTsDtT7iGHG3TVIWKf9bzIGp1XAhcxdYZd
LmQ/aODk+bh32hMTlPUgTCFq5bmcG5QTsvgxDzty9mswYaxU/DwlEuyJFYThKyvgbHcIFBHjKCHV
HQw2qhjP40eCwiFlRzgHXg6QfHHWnyCBpErw4l3URLEtY9nGzK3nDPZjdRR7S6WAv3n4BnWQHbEU
1ydCfpbXG/jn6+EZvuqhYO9Y7Ly86SWQPkZkGihjy0WUqKwM8X6iJzPHxdnXkGFlDrrUtOkLjYSb
6fzQseFaYJfIQdkUzngRJhvzV0Bxs5vzMcvd80EAqLu9uuFToagik614WiQ+VP7MKyG5UDldgF0K
gciCnZiQjmRQFkiWzNowf4KAQHa8c35JEZzLBwu8YsgnBx+zyjauxSsypaSdy5pC3N8iN8hZFhsp
gLQ4wdodg/tPIskH0Oa0d+ujj5LFCvpBSeZu/E69m70VE81yHjY0JfmgoJ+D938uRT8St5jNFocL
BOBX30QschM67/YvyI4ixYPwhhM4nPbMuLK3MDvtG4V94nIx8ygn8X6l/Q71zL46xv5u/84n2Mzb
86+2csSe4QlmIBIPF/xor8FhuxMYXsJoOnZ8wBAKGX/zdzkqD18a/o2ZyQrJFV9zTNefDJoQHAxX
fheYIAV7gX1HSvfHgDKuNCvMVZIogN5YbDDSLOKcF4NbiimTx/jR3ZgeUhuNaq6KrF/lqVEpITqV
GD5D3MwpwB6fQdRvPvE6FebNDUAx5+kJn3hTbSb3R9sdnd/swp14/30jq42O9i+k4KdH1MUmsvAS
4tJIFZQ2N4UIDAsoZnvNG8VI55BffXk/2D0JEv9tqPUytffiBymFcZ0FjZD8qHzlyjFLB6gEXR66
GHnJhLXk4tFQ+CGhDW0f7AEKYNxUrPxb6t/tN9hbzuqVWcD8ss5wYb5JdopPCrA1cgnlbvUrWd+l
aRfvuwgpnUPmRrLcEnPg2JYSKHf8iUV6QQqTY7ze8jYrw8UhRWsBvdbxgWBJxdwrjuVGz6svOfE0
1JdQ9T2oqg4CX08PRUManX3iRZ4BkH/Ig5+fQiyGvLhJ8ELtgqRISlkUNXqP9vtnbHRxaJ9mC65M
deF3SVF8+ELMTcB9A1XZa1pEHQwFCgkeE+Tswfk5cHIl1uNl5QJWnogUtL5EgnJ3kCUM5KEq/Jpc
TtVdxxKCypZIeeqfX6YGhxm+825Rsb5je1+g3mB4SfltikjkLv2cYGMj+bfgRdTOeLhmCXRPoCuf
tOOpiiDGx7LKpH2vJ4ozxDQTl64FjrzsaLcE2iGfnnLbGGOLzUpnUl6SQGu6JkskPZK8uwI6mrCB
GmjuZE3haXFe9DNIBHfMqvGSrqBQ2RfE5WWFMUNvEiVoHHe6EcsVDFdGsxK+Tz7kIRM3x4gdKmc9
YQ+lrDrdtR7n3SkwnmI0JRgj4+S5RcXlwZ2STy1JPRgrjStLPeRzcI4CiVKrxnvJ4xEsiL8d7IPu
Mh+XpEc0Y5AhseOcnc4k0+U6bR6S+EeWb9mV+0NTKVHrQL7TBI9QiYc9OcaL9HXDMnaeVB7YGNI4
8jcCAk5cLKIOgtkClo48mluiwUfPO1C/qo+MUPBzDxmHvne5KfCen7Yf9fExfxCGjdw4GPL2MUDW
zgMhhOgsVR4KbuMvAX8pPlGLAzXg+3OgfKywDSssRCIpeMz3Jhk6rIzG26k4zMtS1hlMYsCvkAEw
XZC1FRdPBsndpDoO1OZtcUtE1TcEtyR/1MUrnp5WX/IqntKbOmPK7cYi8cnPVpmPOACMtD6Q+gwN
fRQXLu/9H/pY3/oLdVr5bM49oQkJvPgqeLcMxXk69RowgR5ysqm7R9GVRpY+UD56IHXJn5JvboBk
q/82kXiEQ/pmRRK4XF/p2nANDvpLQdnsCZqFw1qiP4chlywHRxUOIRsJqXgESEJ3z9P57yX+p3GX
yBYam6u80ebspm8lx+ksVYCFSFlJHITQHqXU4we5KRhOEzwLfjwW8BUoDvnmAhY75gSi+jYN2vAW
1iMyR7EOLRq8HDcKZDzAGmqPa1JiF7CG5QB6sAkq3h4y72I+XQmHjDwuj+RMP+BnIRhHykWYEuYH
NKicH8nSDRTI2D6WzXAnXAAaXh24weTPBoJV4iLll1KPPHkxXjHvKnrMO7BtfPTUYaQX0t/0jfG4
4qDHMDWY5MYDgqXH+gaa7BjbD9l1+YPaY9AR8Er1uJ3/q8QKVEzvCK0L685bywSRcgkQxD/iCLS/
SYc/OuKRxv5lJYQ+2WzJ70ZkUAKXSLqKhLrkDHNAFzJ5UTngWtJpBr98Lg/ZzgiT4Phb9sUfOwMV
knFQLM6hRC4QcJGT2IsHlMLbu5x6OdQy+gttVKJUhZ508V611/vZ6jGbLq8eXcN4M9AJCM7PSIt8
KcV6wXPi08m5/0ViLHrhicaLLMvjE8yaC0CCRJtncFqTIHI62TIuF0FOBAKNq9SxB49ZsmYMzotQ
PzjHBNMYeKYXk5OBbaFbgf+TeEqM5vMksknC1GtEq4dDEu0xo+6EwJyJY7bwB/B7mNoxMQvmlPiX
674U1yjMmowmL7iwpLBS5+hnDUkcbkryUzFw+U7WlezeHSAUSCBAhFS+C/6VYCFvYixAosCZqY9P
AEmpEe8AcQlBAvlSnJULzVrwkEoM8/NT32TVOb+gGEyOxxwMvkR2mBBL5LylUC9ybmKuKM676poi
KjG0ZDoSCz7NCqaWEbn/EAFhq1BtAwGbS8jazhmmhlUB3F2J6KDgUCqr9y+vTIEF+FziCYOqhUiR
MfLtpX8zQ6uykbH0sRbAsOk38txYd7GVo5VOaArBi76iM+k9sjAL4BiwGTj8tVArOG83ztsJiTSR
H2yIq5kPGt1BuSjjg/NDsgKcwOk2ADuil8Ww2ACkLRXMy1c3VNGAFEgA5nhEkm1mQW+mi+vT7dxo
SBx5KNhgPaCN812MAl8I8IzR0eA9pCvogxCR8CC0K7JzEm3t7542o7XztOVmTT1hb0AkIj1rnvAS
O0jBG5IP3IlTpL9MX6XkqLJdKNPNAWNkqYFUauhnAh53MzE9+UpGJepEo7BmeFBBLkuMHlMeEH0p
gcNO/p45CTASOSG4XRYYr8lDYzo4TvgAVPGQ0ufiSGo5YEP/gSUlpq4O4dZrER0W8tMDPwXqiAOj
q+6JZID3ceNBBmpvPNMxO5kLW5Z8MmHypxqoQev1rmGbDs3JjO6r59pGjWnb+EjCEZgfnVtYXOTj
8GT0DPJfkjCNesDySjAJsRXMYpmAFad0eUEHxlSp8fBS0MvLJGwY9ZJ0da6yRP4e1JFTzAEhJOSW
ziYg7r1fRpSKNhM0SAY+TCHdFaxATAofRoVR3l9nG+WQCtAlDgFIhHAHmRluoXisBqcN+uuLYghy
Rzys2EPJk8l0Z5InPrtSSVr+4VT0/OFoGHjKIDAEY/zLG8IxNNcx2ghTNYp015QBZM8cuFntK86N
4KOgpAtGiZEuiWjeeQ23HdI6Q6L4WrBTfrXxGcEI60kNiR6KnSjqicQgk7DpHJAGRoVhMtLI11A9
oF5KG99eWCRw1yOZ+nqeZ3s11hil+BSZ2bBP/vRtvLzOGaAjEk/EO5KuGJKLhgK+im4Qeq4cUNhS
9p5OEYocsiryr5LhWO6ERObkjjkTSD+Jbh3rx3zWIA+mrIOsNV7eu+FExVVM5gJe4DbkczjRgP74
P2VV0yLAIAKFKr9sitwbEZgkZ2b8osyQJIBxEp/nBVGQY4ugI8c3gSAu4wpQPkUFoXoRHwSgiH+v
F5dvOLpQdmmvR2adFm+pyJCESfeRTOuTSAp0mE+RQYYSmkrEDFaAGglCDmeYJjVIWsOgK42vQDiI
u1ED/eoA24gZIQbEmYlOvAtRKP0X8l40CcEIF7OKA6KVMuGGS2Bxw32Lb5ByA1qCxEJVRS4r8WSJ
OtEZPycGHNySDEOAMmjekKUlnOoDFSiPUsFCmkyeHgdomB5SfLCgx/KRgkklS6Foi8RXztqge0Q7
woSHQr8ANpeoZQmlm/xpnSzPC6FTIyH9ckTqWyyyGBu8OKGThKR0ixM/xBIAXxBAEAChhEJBYRo2
7jUyxWoC9urAk7DTmDALCYuvYWgI/z6gQaj6aXyOBFsZw8unywjA+QQoQabkSRPb/a30dlS0IRPz
G5wFto/o49vgsaTUJSKDRx/9Sgc9ReI/4bpTUOJJxmLt0VwUoBr+dcLq8EMiIUp+s+fufcmCJDNA
fqBdbXZE6SyPYaTh0AQp5GZwRxqeWeTD5PN48dkn5SzSiD4YM8seNUqaaNGMVBcNLdLyn3WWBZdF
JUag5c4Tzqr1UqwyeP7lik/m9jNHZoG8wDuaum66gl8wo1yAy0NsMLqw7RsTLNeYjUBi0BUM6sUY
mUBoxGN4+gO6T+VSApSG7c8gA5x5rgRO2hPQn4ntpSOGV4R9Dx0BOZoWCAN3akE3m7wOcCunMOh1
YCXUOLk+bKafxy1OaM/Cu1AOOT0GyylOlN5CSIbTtfArW+RmpE4ned6R2yQ4+XUvh1ZiWJGz/Jd1
ZP4NBFHcRIW1LumAE6ukbwqcyTRG94fIGMUNrHa5UF/OIQbg6YBEcNTgsVDGAvgGv6HEMn3igAwP
IPTKiEfbUIqeBFAgX4Jv5rxwwlgxgyY2EWulLY3fo2Lz2JdIhkH5xERl7i006fcTk8kjYFHR6Lrx
veePlr/A44SPFYMsQt1NKP1xVSnSE2w8i1KEh0f3UPAmtGyRAZD3f9chqeC/zIUF82iUEvUQWTcG
IkKFQc2k/ZQYDT+Ml0XdDQE+OUMkkTMiSJB9WZKU/w/cSi/GyJt+StWDdJIpfdg50UNlf4H1ESkT
zVUJS+SaI2/HVadXkA4VmWMo8KDOPRC2y+BW7+qnTsEHgb/7N72TWKwiGNHSxm5QL2WkSIijx7yK
RSExkWgxgsiIcpnlXsPy89lTaS1kS4qDzAVEU5ZtlkxRzpjYo2dagDsm2g+7WNj0aLsRGdD2JtvK
8RDPL51u2HEOSoIyhHzdOEy9aOppXzTdUWykNa+mxCuJlNQ5aKcMkH4jV6On56k5R2ePQ0mA88Bb
mCs52PI2WmRtRVmXjGFOxzdmQn5dUg8K7fLYdBHTaLbiFNHUtkyYt5zhGgvhoDBGnv7LD2G2Sfok
zy3eT0rYaQAEs0mDZGHR3I5WNyJVjPZDw04Nh/2FkyRfQGc9PUkcUtZFRo8DxrJLBk/dogXDIVxd
cEW8sQQ22zGHSsfxiAywxVgWiglgx4ybX2CmJQ0EhqIwx97CVIB9FVDi6IH48xihMIeipFxDTh/r
D/xrkiPHQ3jArwMjAHyCMh7daLuWY0NjPHjNhnbkLyBd8r6l3BDwCYAMQe/BQilpIT/3EK8iFxIc
epP4m8rB+ArYQh3itI7lZ6V2AHbwBmbwIWZm19jLyt6l8eMzX40c/lUNt8+km3nNZLxM6uAsfdKx
sdqJdaTfgXZDAbww9nPxpk9UfQ2BmiNKw4uUH9brzNkCMsUXR98kvAY5rcM5EU4GHYqMeot4lqVU
4hQn7sBafVFQsw+ETDtp6RJo5gigwl9T8iXciY8uv08c7CuYh5wUcIsWvA3ALEnL0a0REJdXkwjN
jGE/BDSj69GmAtVsCA0p+jiHGEbFkuhuGTAyZv4jJQgJ1y1p6ovP+wPwqV/iwCQgKQN9ww94R6bS
Lwlucm97+72+yuIB4rCQ2TqdbSVgHofb/zcJK/aw+bcx2YpAy6w4pfq3rcRI9FiBVVMQXgsQh4YB
J5StC1JWRUBB5H/d4+ea+cP2OoLjCGQM4kBARdLd2jFvO2MZsW+yKHw0y8pUkWCrhhH1bG7Kloz0
QjOrNHHRgk7KJMWMErrn4WYfFAfBv+1BTtDBxDgVGM64ByXC8C6xd2E+OHwgraO3cMNrfMjmS2ge
c/3tqc9TE+M881fdi8kTl/B0BZJXfQqS8I7QbOLrLkv2nP6WuRhW+ZOKZibn7Ln1qb2N2cgbqTvr
LmVHO4qvFFVoo/a3UqVg9aolypaU5YLz/LE62T+JP7xMPCY5BmyrlAil2CKDwXkuvlIUWCMpa8lq
xrwGbBi/niNDAruBerXUtqgKPWmD5gq0v3hT4i0sAgJ+FGIgT36Lb2UxNjGLRPWHLOQdvU0uIQ1f
QIrRVl54GU/47S3RHRwXqKfYRjVkf1nO4k0uI8wSvobVGlHUJmeOOTSsI+qZmqdB3ab7TDJepKwi
Ltya6Tpi/VCuJN3alyjDinmdenQsC8cxc5lpibCjZCoSjh17VnLLAeByxywY5gLRZIFSDjHea1za
cv/3J3R82jDxD2RYBQceuyAWHifKMYVGQwZZLMFnoCMh8SPEAhAk9inBF5MIOVs6YWWvpMWRSj//
BYkp6lKm98O+cj9cTtklOJCE3TeoZoEpGlHLw5xeY+EKALdHEVAq1v3oQuDaVg5tp/RKbkX7lhra
mT3HfATR07J/CKZD/Rl0lcCH3wZjeEuDHMvAp+GGhC0TE/4TMwLe5gAxH8MMy0bdtqT/4RJsY5Hb
hNU8i+nRZn2eZ57QTqAuDAefSKZgU5jn+QogLpF3Dw6Hc3hzVOCTdCm7tt3KNgCx+CUvMDAKKw3i
lo5XvkMyKjLcFBybjzM2aGfGfDIfdxDfFG9LBOxL8ghx7SIlzxPIHAtrExza1N5g4ORolGyqJJ2m
v5NwnaUnAuWRT368Fl4FkBZdmrjCZLHRt0JxowLxYGXlnpz8LceSxXzYXB4axV2u0SMizMY1nT8O
2auYru1WLJMcK1CdZZxErJGsNpcVWwznRjgKPDlvTEsBI4RXIsZK1zYFFqDGOdeIv8MxbCP5Nilp
oA11KIMDeqQkekvgySA+cBAqB1UxbHHMNyj8o5HpHWIMtHw9Ak6r22uEr8f/0NMrkylB0Nl4+eHj
HtNzEOtzWaKWPBF1eB6s3nP5JuSZZfA85CaFB/Z3GWOT+Bs+XrYPNZ85J/OAfxLF1DM0P9BCfhBF
BrfdywbdwEk/cr5B8ueXWPhaEwhH8pQCTN7sYINvRHnVL5eH07wVioD4s9ID6OSE84zeeY5/fVqM
bbljRoEtpVtWf5jjobnTc8wBQgI8FR4syHG2H8E/eD3exunzfcQRlM+L9mCGmhGJdZnCVTnESJPx
eSSsUHOk9CBfLrZLroIcVEISphnyZnkg2xdn/poZsFxvdj7C6oMa04mgOg/Lz/SorUQXCRGfTgmR
PVJoVkucvHCTm8d8VoR1VMsf0bwOrZTKwVEMRX/z1GFxs7aoryQIEgzOiWtCBkrufgwId2+TJR9+
yn0Q7jr3LSUsCBoLuwaiouBGgwScWzKCD/4bB525nih6tvaVxUgReHRvgEmIddNzjrjSzechEJ5F
meOGoAcsKPjpHz1lPmaaMZCXadXyF+A4FSI0FFgp5aPkkIowCz8CmetwAQA8zqdTN99ZGxMWJRgj
ysA5qkaD6tCS/rAJmOf5CYucuWPQyNXwwQolC9QyDepbwAsDc7x8NhOppldVkbnndLCPgFP2Kk++
1r0WKz/dK8SKUDu/pdHaJNz5FmqcyG5pDDIHSNadHtAZJhhoEMHhYvTXv0/R7STMohe+ekNuAMYt
J5n3/5j6yd9p7Cpo1b+RdBSzcZhAMqXH23jvEMROdxypfX+fMU8VNgHDeXMyBiNlFil38/4mwvhM
Wx4Kp14riYgUNDtmbSCYff+uf3MqoJs+KJj6lAdaT/6Qh6df9OH/aDzWwI9BEpZgH2nYoVLDnYXt
XNlH+oO2Vzjhl9nzkVqiQ3Tu4uuCid0pgSLSccjQw7z4AyOHoaP53U7dDqXT06ZHxxJjUxYPIlGA
XeCEBOUyJQMP4XvvMifN+HtywRM+MtvmNFa+8jT8H4KDtGMC8sIeWg61B9EblrfZv05Y3ybSoRvU
dk9bCFTOdDkoywH5pt9TvdTuVBwqyOfjGdhuIk3D59yFWjpspx+TfY++RZL6zBY/e6Ulc9fqNsxH
zvFLA5yjRHUJ+m8++kGsfOcayHy0mhmGd1+HA6IGNBePdL/9RHB+NBsKP6l8mpw7w6UPoKWmj758
6tIY/eRSgq0sO95lTQe1yWg1jUIkb0E1cjq7W066Oi2opJKKz5mzVt/mfWnXPdOjaLBQ5uiKdomM
6iq0sBhidV1B7J84zfze+RrkNRQAR28QoomlCLYtlylyaNEb9qXxWYNrO7uC1mi0YgN5f03X16gp
6XAoyP1Bk9VkmYM56QB0bHmevvADzBeIjD/w97+cGsJCzsdt0ZVMdKWAK1zvHsm6GSs2Sl4Bdu5u
Dq9wUwxu0dBAmH+Pf8h0UfSEpqosUGDUl0eSGlIXNCCoF9fhedGSzpiIsQE/WEu639I8AoYePDRS
TfKbZclJPHkMnEK6d+KZ6/OChgA+NVsY9HDRUmrSVqgCG0Po0Rw2qAaFYDAzwiUiQsCzv3GFlRUW
AOMGMmLaamz1XCX+POe/FrPbq/ycjI8OL5p/z8ILtgrBM0F2uMbVg8uJwmVHSwqiiyjX5g4j1XO3
KaIrDVNwlWiNpikHG+c+0n9wDEqL1KF9ZeKdI+YhJgETEQWJ63Jy3w4k/IDR6CobK0eyolMrV1ZA
mTMND8VoaRDmxkGmrLUnqtPsjvRmfLRX4GFGckDsAY6sXUaRSZsFlfITB4aiuSROnNPdqIIdmYfZ
2H48JabBMZF+mfNKmFoG5FLjmpuMYD4wEj75Y0MVT3Y6DZAXkHauBeReSEMUC/8QF6FXibeOmoeN
iDESKVRFGOz93pBkIcnE2GTdSUy3LaHwJBij3Ou/kTN8Eh1UmuWZTXDXRdRjdDBF8f6+4z0whTUz
T/iK8zTimla5g3YmShBoHrLSNUoRjJLUZzoCtBY1/isSEaO7/YBMlYOxcYTv3yLXQBmRwwf6daPE
X8qfS8hVT/VKPkafiQLqrDh7TCqDBiQqC0gxZlKXpEQzEU0HRhnRTq6QmUAjEeVU6m0v3B4kKmYV
5hkz9TeFGrJX0WV53JwUE4NbHjn1FxftvoPI/aYxGwJ9LhSsGG8Ad4s/L+qv7qn4wMuh/cWF6hEz
R0XgF8LW1/lrd6GJPLT+RuiCETRIdoS3QPJckR3kPF202bV2RSJjOg30EmytWFmWwzVuF9RgmAbJ
WEdZJ4v7S1f0H+6EAX/c/Y0o/DETDW2VKfKDhe6XR8hERS66gU1/C0otC7Wx5Vzp1huPIdPVjAdW
DfTfZgXzOQyRdKOLaUBgtW/lp5lGeXPqAUW2Yur0GlnpZdsf98UQpXTJnr8n1lc9/JScty75LdF7
7dBLuGVrI2G9cTmV9nFia/qvIe3tm4EFNxfNESH5Ox8NvaF7NZNtn9E/BvBjzrp+fTSiq4XwDzpV
Q6TQF6+/FNi3U3iC/asev64wXrPv4vx6Gb8cH/Peej+pbwkzAE/1QPcPXPqCn4HYAVpDK4psAkcv
YaSLEvYZbfLDl2Ksjfusu35fOU1aTqU6/7rQdpIi6qU2bpuhWzdeV+OPQUcZ3nzt0niYMAKVXem0
1jsTftSTq1MxkCX9viavZ6Z5myW0Z40Ze/B5MvSq22Rzrz+rghGVE9TcaBK8LA0zutfhgA7wrNNS
jLvhZg9YAyPqT/cPI4sb7T1t6MYq/+7jQ9GSUyRoTD4GJ53EnU6hkuZAnU6fC40RCkoItzRqjqdZ
urhNNxkD7XvI7jnyGMl1gW/L/szbn1K8GITFw7ZA4OGEWnxaEha9j/q9cRz7kLrKB37xOjj1nRih
7R1mlV4R0X/R8QtjvPqjYUAx/HGe93wN0gckYGbv9RaCR+Ofu/V9Ur9G3csIusUd2ftLSYRI3/nd
VQbIKObWqMJRcUOtD1Y1yhIpy9OOlrkVaFV4vHqdvjqP4ulxm9Wvt26ldeuO3lQG/95ecuRBFB17
izzlzYTdrPzdem7vjemSVdB29Da2dFJlhps8mCp27YgwDX+KZMajhnI94YQN5lYn+KEV7ze53/xj
+WAE9JiBzkGl/ao4lgvyJgM2pDiiLJZ+H43Pgtb3KQZYywl1qHE/xi8WpItpX4WdEU8SmvyWNdPI
r78X5k5AdqX3paX31Hw1VMQXZuescKvbq2oibk4szE0caauR+ms9QAInfo/Eq1n+VVZiN8yKSBqn
H71XWIdmsjfM7wcR9ST7KIbZaLy5flQ0TzV/qUnQr9Nimvwex4U/RWKqHqPWvshPsXo17a7+apQ7
iqo8tQWxCkDseIcywNPl1s9k/NLgH0fLumq/jFGFChXKgcoK/VFlTZP1aMVEeiYmlBwo9UYvUYXv
YGLc8fyXJ0EPiHV8v9JRW7zX1OLwCU43dtNu1qAdUM0r9zyBCEAUVv7emNZV79XHsnq0TjK9uEFJ
mMQYnjq2mHCs4w/v2epc/Wbx0H33fprgA8xNa/j36qu8rA0s2mOhpJGG8vtrdppr0+habIY77zXJ
HMuYpU10zWbm9W8Yg3uZF6dDyU55WEF6UvaPO+qIHQ3F9UeOWvPZ26TMvWXmMiFgvrhniJXqvoWx
uyMOaXUvCuYpmSysFoY3I2K0sMQ7o6nyUYw/DKzYvaM9kzbcB3PXif6HSc1hy33zCNmw3k2H+G4y
WjSnZ5b/La+whHQCttpAAv2t66O7+mlC4DklP1frBydnoKVZEgpelCsO4VXP/voKtl6GRxQV2h5u
ZKG5vW6RjplYKdwXBqqcEuWyOdUu0RO7QsZBu8NE7+EdN18tlnUYr1tyoPZGwLBpGamkVyhEIpJZ
fk4qvmUuR9xs4r5FPd8KLzeY8URz+iG/rLXz+nY92qUZGpdtRl//Y7xV6X/WX8zmzWiix31X6L8J
2c7pPNf62e241bXevk8sx9TXV4aw3pY6PqsqYaXQDXr/qhBFbhASxdteNUAFFXITzvaq5J42prW2
hb1LhqV1X0a3PiGewgTE4fFuGZvstB0xQpOCRUWeV27VYm1o/rX56Lhc062Sft0MOiZPtDfeXrPR
yxSxWz1jgiw50fTy195qpysWafp96n+KjslYt9Y3kem8WJlnMGtV0SH4GAgtAEZ000VrwpZFb1zT
mHZrbHFCJ53jdE7d0fXuqoiOP5isPE0SbgkdfeWLNZ2iyDpi0jKjQc7Uo1somf1fh+JHsVWtr0a9
Yvz2DZqdIyohmHe9XCO/Or5HdUbRQ6enIAdmGyr30uERxCsoy+b4fb1/N8mbBd1E2bSj6JqsjsWH
1XxyTh+b7rhrTDB4/zINTtaqyRfYm0Q7KI/lGdWm68+Ek9CZUYPQjvWd3dc3ddtV0bn9pitE75yy
phER8KUlMaonuzT7vSBu3k8n7gMlJiIXq93eyOTGzEo6rz9uxUw5z43+lbEpDbpaFzrSOD5H7aur
lpPrz+3kqvfQbL4fjBSvMefnGoYuj5CjPZgWF/9iAiX3YEMn5hKOnBGkntF60u4ZBTzaGDpcHwtd
A05wUX4Nx1l/4SSNme+BSZtMJ0isk8UyiOXuWw8skInfQFJg+jpmk1MYy83iTplAnbWpkHPlc5R6
0dIgbMzHNDHe1wbW+9z49ynEp3qv5MdFsSglZB4xBbAk0dMtTGFgvFqjd/NNeZjeoK2LRHXYswnK
sfi9mwrjHkqXub2nP8AOJTKk3EA1cRtkcU5xM6rtoR77mYg3dvTcMvwgwZzn6KMQ0zygO2VAFi+W
DjBDg0XhDyhsZl73eFWpWEb3IlaaH3XSeJPSU9FyvaA2c5nisXz9umwb9LaYCt62OI7HCsbJaaYx
NT5nTPId7ge0ZzzvCHWk0dA6Pz1jr7tmPVYYlQeLlMDlhHjsePRVAJtMlhekCHNCVAWOkOFW3Wcj
XciXdjsSxQnIQeNjyGDkIjoixJZ9DrQFKBzBqxoUYOY62iPW/qy8ZsxXcxIEGS5/3phGNpOHsx4r
A3yzZjh6WCI0V3np6NegUs0En2YStof8GrblbDo5h1VN2svlv1acHnObDUztOT+cW5HYhfk2IFBI
3ndfnye9q6fvbHx21OzJCBvelm6UE9Pcr7uEEs3x6JRjHirtXFOluQ0mFCKSCdJpik7OPkE0pH47
pidH7eMMJSBSn8I4mKN1TR0uA6hkxrfWQ40YjdzN7fhwfj5+hlmxeMwUFFWyVbo5rbrFeXVd3Rf3
RR85jpfNNTSe6tmwHJaX9enl9HJ8yV8Rf9mc3syNuZkgjCK6H+UcQYBF1r9Y2fZBEM0sO4YLQaqF
CMqxot8VNgztIzS1qM5pcEYmU4w87eqNnjOx27dxhHDX3FqdlukaSZP1dVnzT7vU5+fZdTYEpzCb
95FIU/Q8Ybc4ro6rSpQeEJMaZmk0GgNPt/Htbhe09jPkhM3J/2PpvJZax7Iw/ESqUg63VnAOGAfg
RoXBKFiSlYOffr59emoYupvDAVvS3nutf/3BfeIql7hVOPsu8AqlSUQNg1UqRGGciBx2Ir+PAu5a
Cercz2t1nmYLB13fY5Fj1IOLiDIP23ll+N3GgX+izF88Gs5cMYLkFVSQy+EafQov6+nUHab36CO8
2rfxzlGSg1gxKWcsx5tJ9o89WMxa53/lylzYi2Ep3gwXmf9lu+zfm4l3/72ZcRUyg1CX5aJeo5nZ
lo+PbCoCCSxSf0oer6BaJs1K5lAvtxnk8GKvO/tEPrykg93E/khyUW4vpjrzR61zD8pAxraX114Y
eRgvUBU80c9+TT/tHyXSP2sZFrgmXLatP+fv9f34zD/l0/SuncNbw10JuSvFVtyTx15dt9tsZa7N
hbnI/v82yt2wsVbZruGuVJsqD5QmyCEbcokcICLwjKCbAgspyErBkIF4VKi30ElZyB9qfDbGffqK
AqUzfOqwUWl8KbyGvTMzFXK2rMaPWKFKmSyMDPeJeN3V2kJKIeaa3itdRdbyOZrE128rqfWUmj0W
ovX48p/ONkoO8oOXAj/D+EhfP1bLjCgHy+LWPdPkXMAmlEJ/VOi0jJ0Modn6KGi5u3yTxP3bc0p3
+mQf24yattbu/QPfiNGVWuVLU+EaEdDROvACC3WZleB/jVc3B/bcXqFhr6fuMtBfP1Jn69TQcwq2
FAdJoswuo+anqIdKqF/76ahbl4YHuzzpfbUsn5wZ1tq079FwMq25WZrmRh+iW2xGmd/I5ntZl9Jv
uqN8TpVJfg+tZRSGzGvikQxJQyN7uaUJlgvpo0hMMs3rzlwnT/Si0rFQv61s6+AhgTkIMCAD+HIV
tzu92IDyFgADgKPJQZXm/WObGdtQCSRcBWw/GZYxJEysEvqlRbYmRnT9VrM/zZHYgHmPTxa8ezUA
XhkG6r/Zo/Uy5tSWS9HDqcCAGCt/NmPacF2cxoRrpQN9nqfCIvxQ3y2mAZitDJ788yTlkqkZaGMl
fNgnzBzrWbjPLG/EnCZ2Bx5ixqZ6wMnyQK1Z+s1jzaVJK8/CakXypmnOif5EaUJzQeSe8/JtVLKS
R354NgSqvVEeJxiTUL+fi1S9yUQCcgphBKIv0/CzNreG85ml+1I9J/3WgO1NYIJO4r0Pvw6WOFaw
2oydtBStgQsODk4fPV2VtuHpO5nvJIsUcj3xTQng9Uo5WupeQAFcmXKi1Xtrw3WHhSfEgJ0+LMxo
mYVBly9sdV7iII0JESTD6V2vU1h3eX8cSzqDQ0cx8PKeKuCGjYrpkgJFA3RX8VvmLKLiXeJYTsve
zV9f+fMOOJQZfjmtXxhpoPZUjrXz1o3beODazGWwHsm4N/opGs8jxv8mcY7PucXeUi5H4sqVnVR9
tuHchgDcfJYaIaarJNlGFY67352818P32riLV5iCRqBSg0KDhZ15m5yDge1LHNmzWPpSlMuQ36vm
ZsAfZcbUnOKQBLYdyGDjsKFu1eEzfewT8/qYTnZ2seM3Sd6lxt0uL3pzk7n3dntMVa+UViODIPNn
tG8mrnGE68E+gb3I28mOQ3R61H9p9j3KQdVvRnxTXu9GtK6sdWnDzdFOhbyTw509EGF7LECZMdLN
ro9y1znvTc48iVLGGNY2CbAvjuHjlP+ZYtoSH61pV4Z7uYD0W/wOjHqrY9rS3K6q6F3FIoDP0Z+D
jqjaDHiaMOysD6r+lkIHbANH2ubh7sXWDKJWrCPc8oAYEzA0TbnQso+Y1F+G6vKItwXWVJH30NcO
QSXq2qqvanFkZtoWy6yLZnL806cQzvJj2mPK4lwmQIBI32kwuZT149w260e3z4uj2Z/4mo1BHrb2
xUtUaJ8aMykTG/PyqvQXeqKRdW0cXvq+J274sXYQvOubZ7iBaekU3V5uCqTL6fBmaAV4fa9gWkr6
jw7kmnRIZEU1+fyVONxSJ6LAxg2G7q5p7NlQMLOKNiarMnW+9JI68kljDM4My0KRTgW+f/0+mk7D
42csmTXyfzNi/Qx3A4VyZwNMEBjQ8H7z/aT8Puxvx8Y2fP+Qlm37l/dvr/beYu0v0y58Wzg9ajCD
bw7eCdrRqDcJM/XkLWakqX1JhWer1zg9FdV7rM+d4qdPrqqDGXxB1f7cOfa72vkStvn2xRGQSPcr
DT+6Q/X6PHORRLdWM8ow+otEQTxgZPxq8OA+qDXs+dE1ubyfCUXMvQMMgjX7AGb0bFhomCqBGEnr
CabzNO+NObtMMvjVNG/ghicBUSp8Z4LRlATe6w+2r4VejWgAFTfdtRhCLgDHwewY1JUCveRxcTVk
aPisIMKxff4iP6SB/yTP+HiSzcJA2J41fPFuEFvJboZu6eEOYOtYVmN5w6sVsapi4shfI/SgmiVM
Zm/YUlMkPu+jPHvQzxGROYg/iPgr2KB86cNsyUFngm5C6hnEjJG5IkmMMsFrpZ8pPn6ipCxqMvun
6yAekQOtCprKS1Ct0c+gly+8FHfOzBsqryYSA+UzvHT6Qkj+kJSg7jHEYMiN4z7yRzSXWOuxe4Px
MdKk/cIvvJxhe47f/X8R8mBSKkUvgpRPACYL7/VPRvp8pPjmpKJ1eUKIuhJuwE+zgFj/8g/nW7qr
p+kXaEe6T7/Tb0bKxm8NQ+eifSWbH+uLpyICz0ZAyVWuZ7wEXhQvLcGIGI9v8WADtIhQUGawL3LP
/oV/MokFTPwNT+qn+lnfROJTeQWNCDcq9A79NB3U31hkLpDDcANB5JXxefqV7vEf591rJ79rX8Wh
X+LEtylPQlsgYoQ17HLyoxWIDHTBB9cQXzgQY8RQR4WALJLShae08N4SZiM8M9BtpJ8nPkaqmx9f
qDmEsIbosd0wF6lPjzWO3nh5i+S3aN2Q/S2SFgGUs0P3zTj0BDB/wHAainm0EBznaC3skMRsCLoF
ZGwyjtyR6RJfITeWoLkVjZoIsCFWF6dHBB5n8XwCodwagtBfWOS/bnhSiHSFM9gofYp96HHMZzMi
65dwHpH4K4ICwkN+jvc1IQsiOxa5b1CdNTI0UJ0Qm/y6wWyDY4FNvrDDNz/Ng3XkTOYR4CO61zd2
tpsgmLzxCbIMc3MeCzHkuvNrYSfqIjVTuw13Nvnnv6APkfk33asv0cDeiRYhup3IDkBFzHpYbLfh
PJwd3NsrHPyhrPG2IDP/W0GgmdrNQibwZdzwd9k3SFtu/M3nl0Xi8nQmUSoQcQZYgxezgbdhXOnu
rvDVbtD+GJLYn9E9ufP88AGK3vz7YEkxUXARiLCyAHpZZU9aJVYZf0CfCoHlBq8JFFb/pPSg+2Mq
TzHFB6t9Ojd3+NbvHUm9zRujMtKeiUP5EsOHL/mMQzzpydpmODbHkrW7rt/xwz/rd/4ehvXtfnyf
dvoZgtSwG08kimEHRrZVe3oRtqGTnJh+PtbiPRmL5Eu5coXpR9sbxU9NaEcuSAgpdRVsQdTK0M5Y
rQaTgN9eBoEQtIUK7Il38O97pn4hDy44A3lXOqxDbLzgSPD5xk7D/eOnhiIBR+UK9F5SsoF4tO8m
AwDYwRw+wGO8+4fnkIbi+Pm4qLFKKRdGPbcH9qLASQPd8RsUb0PAZwOFYeWrkWtBXSE6krhMHDDb
U8Qgm6RUyIH67AnfENRF3GIQNJ86WEIR9HRLyNyhJyvBlHryM7CoWXU2LpGgRfZVA7jHD1REZnja
eEz9KBLKZhEbfjj5qeEzsErzYLQXwdP2LNUrMB+gPq9dBo+cG3XjqSBcYijgtqbft9sekUIUDOoc
EP+BwigK7MJXHJB6ivGNYxz76qRVbyEaPvVNK08JDqTR9tEe9Qcjr73hbEei1If3ihQ9LEBwqne2
sv0+SZvR3hfWWZsOhBNGFzNdScpmgDkE2++10OENP1aDskqUecKsrfEhP5CGyOfk5TaQDH4SALi/
iH31m/KF0tH50dBRfdQk5FiL7oucKjIQeNwohRneMtBljVPuU+hzdpBYxPHBPW0wDMNvgonFQLkc
gCYPqf/UvfwZAJ5J3JfaLSDfpCJriSRitmjlKERTDK0nL316MF86DhmZGERc570KQjqzlAVsGh4b
IjVEucTsGIwRsOxLkHK+WKoEY7PuudPin68bmWI7zgr2aPVTYcomMoHNg4h4oZQgxUvkUkdb9ZBd
mZRvTKGmRIjjHKNtS/b3P/Ukmio0wUukUVjPkNG5NtECCe6aDZWP4d1VxE/DGeerFjohiNNnpDxE
//3LLrF2eLSIhOply25g7aDYH3k17AcYr8HbIQaG0pPEJbKl69StUPxcWfz/XrB2VI7Akxvl67WL
/15vxjbZ0FxuQZyzC7AHTROoUfk3wBZp5+bLb7pb6pyj9paBYiolFBbzo7dSVuOHo8czi/+3Eo4z
0/vw+qKoN/S7Fp6V8tMo97IC/4Bpd/jOwz2RW4Z7ISTxzrfVIGtJnxXz4N4J8KEzwD7wtaRc6RYa
PoZtoNlMuTxDZNj5Hc/8NFf0BZOtCYRDX+rKekrXYbvX0aPgijXOK1xD9eVjWOTqmqopVX2++RGv
Svo0WM9oK5LfGA3CsH2WYAmrCicpMJ8JMMavXww3FqW+oP17lHOZ8horKm2uPuc1Gs5wz/Kxy13z
nSoHWCGGvWwYMBM/Ji9UnnlF0GUybL8QjBf+AGaEe1e+ENP92h/ToMQZUiWPdR7qXNWAgfikzZNs
2WGgIyJuSfcIotHPq0DCH+HhsclqoKGg77EfYzb5WJoYGihLWi+LGTrsDijrOUg9NKHtmAcW/AM7
ZxxbUbel6V7S1do3085hWqQh5tSLRdNRoEIjMJrINcGWlPrNMX807f6UqU0cHD7nKuqvfv6S9pnD
w1SfuGFttmmKK51bnmwzNtdBusb2bVJXGQ/Cg0WQRJzpz8hVa823pAb+i80cO1WfL7o1aQuiyiP4
7JkNSeVvqVi/rwftVCS9oHz0ce86CudfWETBOHW4h8tT7T+c5FPP9PoQP0LztzNY+qYlisum3+ly
RQrXIOOyVg2PpZ3Y0uH1IIm73bbFKkp9qrPmR/6l0oKoon7S1tzgtqoiZtb2NMeT1KUJH+yCmJZD
heVuInEGsIDbCwwL82ofbai1mtRTU18J4UqymfBDOZwoE9kymCRwDvXagsy29MYx1HPeKEFtB4ri
ty+4EYEZLthz2OmhfLGxUXlTwbN9PCCSKTADZz3MvZAn23Vqd8JhGl8fumgqAI5iDmR+l/0vslvC
BxwKdHrgdAQ96EPBIFQ5C+EiflGkRNQl/GScRUBFcK75SksyGVHfje88iQ8kzttaEaFkzFooTJK3
0hZKRuZ9xhU8nH86+pI2gFOLjJl3RhkcSdCmPoctf4niv+WH8rrOOcFoTCtizuUNXcopxoGTt8FY
soTkYnx4wlOewdaqukTfE64GIkl9VmO7QXIwOagbtn/GWfAIwJkf3ypJetCS+MB1YJrpbxCc4IK9
cFrhOyAI/YVvCqHcMoGr5Hdmv6KcxTefeqI+qX/xb7Wbvqk6L5BcMgKa+R7zT750SMReJ6bpPwZ5
3NAsVYwsIE4jPLJPSKbwENRuiD2vFZTrfD4SaVhtuy8qW/+GPACqKzpoROXIY5AA9b8S+2v+pYRv
Wbdw8oC1EMIcnILB8sATNGf+kFcSqjnsPTnnC87aef/cy8/ful1BGYPDNYTvsN66dhM3yyZb6Jga
abBGt490mT/em+fBIbdsuJoAvclzV4SruDxh+9qPQaofJeu7qm8QWV5enHgK3h445JHgDR9NWXL9
WnqN5mhU7ArrCvv+VP219W6WKfewOAz2blJWRvTdxafhEpFe+trAiITTSGZR+lsdjcD6iH/hnwFq
gmSIyz7UswbIrOTJ8TnmUWAzwXW4NRiQ0Qbg8ArLAcM8xYMXFGEkMkFH5NeKtFaZ4GL8PCdxznLl
TRGYld/FeaUuOY7YfOimSSlkbfEwcxgRD1hcOdI5d1mF/ZVEOw4T/vv66P30xvydY0v9TUWEWH99
IZt8JrQiPHZMdfEAx9I7YgY8U9hILsZmggqmMQpx2QBVXOxg7jAjgD/LioQB9tyoTA16n4KM5x1a
OZGmGR1xyBDEpftOONzTuVQgRaI6lrBcBs0eCdxE3WdumyoYWx/2gIbOWJ0bzZKtmf2XutAAwHuR
Y3jSKXor+WMgFdO5yNouQYU3k4njTD9aWObPldwvFWNlI9t31s9kPoSLqn+z9DkDPSpFfmuJ62UK
U1Z0rTR2MiE5DHwYRP9QD9OSJnidhb5OBDS0XGz+/qwzeZPccRU4huvuxuRcTG4OAr81iQxnvvQO
LeGJ0c1HC5aMIzbwEC6JlmcRGI7fzR+cG877EZJKzFpf8eNsoNI/50uVAjZD5c3cq5iJvm/wj8c6
kQfuAwQ+IaBgn6KlIJWSOTWDWUzS6DSYyYs2m5enfXVBfOlxIsLSlnEwlKV3XpfBF7isUBr3rzfp
rLzZ72n20TxuznRURrrg7pPxeNhDi14/Yvqwdtf0n69sq6eHKLyE6bo25qa0cIZf+Diqsg5hlb2O
Cb5WCKBJfDLmESAzvoiIG1e5vQHoACch6dUoPbK/KAPYAYFNOHPYb6n0ACwKHga6frJs4KNh7KPj
CzBdTAxOEjf7LX/HX+VUHLqjwzwND2L2tKd4BJsLimYdPxxnpv0UaEX+YnwU2N1oyigSTxCPaBi0
G0pwdn6gX2S8BMQw6oXhywLBv+1AwwKYrVj0mZytnEHal7xXUijKnoUE/MPG9Q/Tg9Tjg56Hgg/c
4hPmhf4pHYHEBL8bWqNfwbwnaRfmxBXIpb3xrOs6SODMOXJoIefe5SQPSr7BLG3GL6WwzgWlO94D
SNN/8ctHZHtshTu8Fr8rEfm0Mg+sW2fHWgkBJ/RfNChvvAl+8VnBRCX8pZesRQ+HNgOrAY7bB/fJ
Q2OPrmeY8fl5p2umG07W5qU5WgksSCjiZ1prLnVN6DV/jE4DJg1n1p2sS0oKpGC0t5TUPSw89UzP
OxL7Jx1ZxCYCQkgaN5rEnBV+5cVAtcuqeVksQkT9EMzSRY1kFTc3FgP52qg4y0uBk0ZFo+RP2qHB
rvP5JeebFw6DzvohrwfiUYGHaGpll/KgY27OTcE+rBVJiFw9tipaDvG7pDmlABBMsQAttH+ju/kL
fGD/0md3n9On+Tse2atkLNGxocEvEd46bBf6vV9uOdOLfvIoPThF4C4OUEYp/mNfiz2ng/pJdrWZ
e3buQY6N43n/Cjp1zn8qzdJpFs0Ljqzn4JuViAesx2gEJgbDlOcSZNCR1uDIerzqVV97Lvt63tKz
Uv4iYSFdXlTRSg9jmQdagz/0ClI+pJWaLi1nX4TblmEWXngTm9yqlLZm5TrIYeL5K5yPmjeGwRAv
NdmDmabQSkeuVHovbLcFjTkwYg+2jfrXE04QwjTwqhfsE+LqFw+kK3D7oGiBRPiC/d+4ds969ImH
plZSlSDN6FgXVE+Ktmj1JXwYVA4aExQn6Ctfw/WnRTPg2y+/RtuTBzk4YLym7YV+jgKA8tH8Iy9b
lpdMDjiSJaT+NafsonttaVGdaqEkILriiyPpdK8F1Qc54bzWAp4fhNILuXMiytG4qjiwn0VmIQcM
HFRYwxS1BKi2bv8uKHlvFY/Cybyb3+a9uwPX8AHOiciZ4p26rphlP2BB2PWK8EOU6zB3aGf795T2
ntRw2Glg9h3knBlmKvK9Ow47WP4q0yvY6xCzBo96qMLQ1BDhUVXsFh8KkKbiGUy3qI0wTsK+YVrY
iPAtlzAYTmhFCmSed6wz+OlYn0M0pFr6JJsQ6m0EroLnAloxOoyLE84szGdw3W+WXbYYCaXS3rTH
RqZI4diol+jzyYtQT5WzS1vcwKF8rDSCLayFA1Wd9C/iPR4rk1PgL4fyrR/HYS3bu5QnyNkbw/WJ
s0N5Gqb9q/6I042Z3+P4KNn7R/lTjV9q8WvF5+J5yrGexpMLZ1WwJuWshb99staLlZ68GbzFMcg2
ObJnlkc8pwt6MJN7LmWhSWr6bQS/FMYU9HIt29r9Z1+unsR/OIFWrphVAPRoiFHZPB+uPC76NJCz
dQPLVl+nOIKWy3SY8yw5+IKRahkGFc4EMs/HUqlWNRTLcTk2Xoa3vcEIeE43mkwryumXxh+tun5R
Fsv4KR7XguSbcY6IBzPGEqUOYl48mynTcCfLbkO61qq53S9iiOKi8D/AZIt1nst5GXoTyeR4mWAW
/WQdehw3aHVCIEtaMs4Cfh0m4TjV4LiODcrDJ688Rj/4L2yZ7U80Q3ws2UEpkcD66HRoZOhKihu7
FXMO4cYAoZsJC3t9PYPMwyCPx0vClTFzudkWz64/QsyCBjQFChKSiV57roe+A/2GlvzlCio8NOrY
TxKgdmYTM5kMzRz2BzHcgkbkBShspi89com7PwNhWejP4XmRC9G49Q2giz2U98mpRaq7AT+DxZ96
nE4jHA6ea2cGlwx1R4WBHW1I74a4iNBuDW49zCboN8Ay7KHsnvjx02Zi1ipGOjOFXk+GyeMXRHLI
MxWir0XH7mecPMVCK4K+Oz04iIpVK81raSlpnoJnr7qw+CNijPR5HC1SkuC75dAFNulgSPH//XuW
EmbPrrtoSBMtPKuGeRZYzXxQMYBZm9pcaV2ozBrdY+9qdATMvj0HVw85aAt3xDXKcGOsyep/n9XF
yG9LxbspsFbFqD91eZd8fhqzvvLGjgkYk39UMS4lNvbpdh1M5zLo92KQeOPY5OQDKWW6AnrMrCVD
kBlxNuA3QyOpwG+lKHTp2XBewgap2yWcVBfqkwqaL+ImtjgqlZ7qPIQCDQOM+ZTLBkgdnyMebHz+
vUDAjnfWdzN6jH1HNIC/GXMQtGsXFcoa02HI6LWr4eWVeC+Wl+SpjguNPwSrfPkDQhXEPUhbnHkN
UhGxvABU/BhfSDgaKABey9haxDaM0+NL/SvVS0MuX/MRtyv5eWiAIc01f6TUCw33jXZVdcdW2k7y
AvGNjNgJb2z6rl+JdqOc68+55iyq4fhqtrWzSBiUq4hhYNd5FaYSks/h1raLlGxk2aMjy7AQ7LzI
hgki1hVXSqXKhzZnzJBylYhT8gWjflWbh1QkkGUKj+MKsrjOyOvp8kQ/ECOw9qCfY8ShuvTSbNmT
EEm4vcZB7NENdcgtOAOhDHGe0BBB7CHEo4JB4EJq41FHk8PTHtERT25P68QI9F+kI1t4zkykdGl+
4akoiicxLfpAW8HzwJ4u2rt6lqFdprhH0sQZACEfGRL1/J/0bvyQC8d/0pzx8OQXfK5aIq3FHKYg
6LOHw/fLEyFvg/Fd26Bn4MBCSFK/y3euBLZFTPW4KtqVQrijlMRNgiaUmR33/Z1JBYNARhZgF2xM
jwcP/6w6cyTS73BdxQzxLJhh4LRnUpuZSpGYC3pBThd/vxA/4g5jZuKCn5mLUHqje8MonIp7dMt3
iwGjCG6e7tKNPO8roVn7+IMXwKnJZ+M23blR0719b96e5RzBDA8iqjweymoVf3AWm7zk9cBswll3
R/u734eXkrQiBsqYrl3Vu3yu37s3TtvpXpKwqtx4UTSYDih9607n7o2bOXyFF/lu3JQb71eUoWIo
AwLC8uJNjzeU0iw9rhO1LE4Y1LJv1k1g1Ex0hmomZlCwb/69XQrZrXaldgAuoaOkfODisWkzDRWz
0TOLNWe2U636Q084K2e+9PHcaR/A468P7YfdmtO/pnN7bz9QbCm8CaSGMND+kj/tPSQ8FE66kH2h
nnDtLW60LO0PHHFRS4kkWtq+WbGJLvFSfB8sLZIqhQ8O3rkk8Bh7niSOLdIChAMvu7vxI/0wdYAA
sVXWbDEieJ66HOC7/gd0mZ+Ur3QbxU1Uwbv+JsZQhAuzFuidhAyKYV31xRSPAo9I6/xNYF1EHN25
YuxNK5ICmfy0p/SzPlkf1Xc4IWwzYcefzAt3aeAB+6reRK413fCxPKV83cJ/iZ+e3xmUE1wNyMU/
acdYu/9AgvIKFAnaRil9pd+Xt7QUfIgQaWOTfbLPSehAsQVC5IE4tPAZpFBiUzim0tZqlta0zqKD
reyBQSEqF+beSD4n6RhpcHWZHRXfGjYh/0ACTiyOK00Id4850/LSo6VEBuRgElO4Ve82ISckAw5Y
mH4OppT7KrkXk2vigKHB+8Vu1nLcZzvvIiTAdF4kW620dGUgvqy8bPINe9eRywZSA/OOWEOEScZa
Gv2mnbd6EI67itZPK3YqPXvxGVbLqPbsctu8Du3jnR6RX1G8tr0eZIxg2pUW+jIlLnU7QDtBZKC5
IDj4FeK0y2tzZvE3vNdcc+mFYCDLTNdRYZacJ7T187GcJ9LSevq54WrgoAzeaTcn74FhGWHKhCoR
Uaj4heJzoOekpyF3TUBDIMAhK3HD3k1asn3EvKVqPZDRAgl7ynDGE4MvPhdsv0FqB2q3RR5QQcW0
A+hPUs34y4esLD19DbtDcwGxEJ6bjQo08kAQGSN9wKfgUkiX7EabhjDZRAePkUEkqAvxXv0Mfwe0
GzPmPh2pIYw+GWyidgA+2Ol4zuIphGcH1ui0HBzPLVO0YGzWBr+3o7h2qbrEeapARqDbckEHxLCH
DQE1uBAvnEBe+Tk8GjLhRSgV0jX/osA1hThf+iVIMIMmrKn1Oe+XD1rxARNV3Pgg6mP+VNNzuCgn
lNcsJDyJiyaJOQ1dJap09iyKGlgLzGbxFdnRd1rH5M7ZfhRj2q14e8yn/7WifAPlIqRkPqgM8jv4
dHJn2db/euETY9/Xsbgm29e1IQdd98moxwkQ4FcQzhg40vKLPb1hJCqqC8babOfVV7YfztqVq0ST
zfpijAT8DVnDcLh3YnrMuwYiQcPOmqTpYYvQP9VDuzK25r61eXtcrJn808M6vkhn6e58N58yaNCn
dImv0l2Q92D0v+cfHVUd7xL60cEQ0ESEiS9ztxsEPOZ9XHeBGoLJQ3ZgEH+CMsGdxzKJUStukwjo
GMzzKph4ihnCjPvdOl7e0r/wJHowSOCXmL8MBwEIFHJnJGhHLpcFSMqiZ8dzCq9+B463C7qWQtfo
xIIFWBvxpiSGDeemYZaBZOBHQvxa6MLL+C0ENYAXViiueP+MDycea66exzhS8Em6AD4HCwMgB9wx
M+YtFgHYpFjijbB7IddnNCkP8FIEKsD3MHvnEU6+IP04TARKt4PNPIJEBDouGBiHlgGTKsxQocab
cw1Lj4eXc5ibiDdYcAsrcwGoaujJvVuG4l8szRW1OgRHai/brXB0U7ZqtjCcJTO8KgpS0wcEgNPP
Mdq+9w8qQGiQbtYJDB8Nao7rwbQGazART+iboVwPpM20fgczavRLal+D5TpHScKhSpOL4gCjI4LH
EZjyywExGOlQfdL280vCkcqNFnrGN/MmG0PMQhD926Iam1lM9g4JZarNbuOp4MZwqj4kAAiMlqVV
hE7RXkgNI/ltibMJlk8mo7qgi4LCWZjqvAaYYCWhCGbjoW+IAl1e2NmqrbcpYbe4MxIKQW0KWIJm
aAA7DxioM1mnSeb6CBkrGN7G2Mhn+Z7RVpNeI8gbnF3iwEdoC2WDukIRxnC0UXYs6r0Jc2vcwtJl
B0cZcTcG+8+dlGxMezeW2w5Dxb/Ha5kW+wxhnjy3p4U5LSjxerouwFbUxh80VfwsB3IyonbgXAwb
I8iUvj75tP597dF7leoMjSStGhUfFUHz98xmJYb4kffCAY84FiPA9Z0akbZNspYp0CMhp1KQU4iS
F8vfQxHZoIpY6oTOvrahvEqjY1ovItLaEMQTIYWkNQQjXcjp6kULhp7UbZDiTzNa8IiHJ/RtS/wY
KtYo92t84oiSAdwgoguCKFUof8SUIPTR2GuY9O6Z41CWAg5MKEgUjyulUdLb85yU19ifBo+31qqz
vPBlqMWql8OsJgL25XIdzDoorEWVi5kKZTTPErVrhC0U1/1bH2cyI1OgGKQctCWw0x4eTIEYQxCA
KBYTA5HRBfcHl0p/AF1TvC3A0jWYlxRq8CsoWilun4+5QH9Lz2JHlD3GvCEzYewyoHkwH4jEM5B3
wrmjA66FWze6lAjAOjQ7NkEYtqe0PqFoI26vxLn0IFzXyPbSbmU/FgU7oEP3Eu5KR6QRoVXvY9/C
sYqZI8JI3BzwqyDu2XbxKOBO58Xcxiec1cpj9VgBTnGzacAjvCc4pZV5hHsf2o3YG1XBC2GcTDsE
QCjKGVYX64YMYTp7fJEd1xZHoafxWlvXgarCXsL7Yclx5TAhxJ8Dd/iHzzCPC2ZjQ8E50VMre9aP
xIOiuXw0g5eAAQqDy1BZ2XjqCQjG71DPscdxaglrAm4M4CBdBetcvQCOo6b7RuxdXZyfiNZY5Y5h
3OjVh+eRgq/j3Qw8DHC0RZvU/HvrNCtjRhPKCwT39Zo6IISUiODJ5UlKqBI7GBozbD8dxk9YF8Hf
cWhvmm/1Mp7Kz1cxoyUz2V3xnZh2IZAxcl3OCUZTFNUEjsITYkNjFEad65p4KlHTfhqhEInL30CT
OaUh3SsRGgU0G0G8YeNCY84dA0Br0e/jEhT7gKLioeWLhd81AWgt96FofUaOfKamtCguYRXnAbCq
zhyK254HPfaU+AQSL1S7DVZdvas2gHgzXk1HZ3DtztA46TMinmWKLMFjs7AzJGIW97uHlxI+QTG+
5thmUgx+ZEOc/FfuQISJ7vBgmEpTYuh85hykiAD64bgS5zt9BgURrQozab4b9y0wIvjiMF001HhH
qofyhn/M404N0OgzDRALzmkkJrn6BXySO0jNDO3ohXdUE3TyYshWNWpRfH8RzkJqgFkGvIBKCDSt
Qgb5M2lBNy6K18bpDxNcijKILB5ur2kDqAo9WB7m9oSF1Vv46CwAsVy6I2YDEbtzgW5m/moWQJBx
6zvWAnyC402YajJkYRZcI7tDH7uspYCdNJwYJLpy6abwCFHVOLMnxzhOa2gvgFF+2BQr5CCkt7FB
0WFj1GxyFPmAq3wFJCxF7ByLBwq9Pi4kbJb4F9BBByy5kCL2i71Tf8MBg8aaUag6zWTBWOJs4sXg
7sLOxOZN8wSCwj4NiGIzOGO98KMP2YmnRRh2sFv3H2C2IfPxn45XiHhhhNjAfuYisCqIKNFcvt7X
Ak9tHosWL1qbkNs5a/sBppKzIXns7W0KFA4oMpfZIKji/z2PHBptu3oRhTTBUJnLGHaSN0QIFngw
gb/y3ND8olqq4YbPkR7EkHsWLzkgXL5j408XWnzupaAdEIfsLOv8HDwS5hnkTvhcIQUbPCOCb+x3
sFgKv0WFk4Cew2dfpDi4Q9LH37fcPBFLjGh/d+G40ovv5ByrJBbY6bBNmhAlei/hgRIxLdOfgxiJ
aQNhVcXDWT7EHxc9urKHoQEZPeXctdWSsFK5mvx/f/rv0zQaYKsT+bddfSuoPU0YWq/yI4S7h8aA
kklbTcpCqE2x4EgOLUbpOZUtOmysWcytZbVeHMmBKRNNW0MAiBl8WpC6yjfTzlPkms29UkGtDZsa
eow06ZDLRQrKkUzr0HCqtd4OmIn3Dh7N+pBwfCTWvEOjrj/fwY8fGJs2W4d7zNg/N2SmOufaOjbt
jyntVCxmxylFlea4Rog9TwtPu3krho8nDs+ABsmWVw2tZ0BPNrFgMwrAV625hf6nYjA+eX2xRTWU
apxjj21LayqnKDVjOC3FW2K80cTGxsV5nOP02OOY2bxVOsOPbB8neFo4X/Z01hQQpdcmUj6mh8WM
/NsEDRjuZg43R+wJeB/Nw6XMjDWCrY/stsGLhhmNIR8NWpH2dbWf95JNshDE/sH8jF8XOftp65XC
8NBorom1y0iTer4nhjSrw+Uzvw7ZkmI1ci4GM5Ux/Sg5pJP8s63pfZ0IpnbuvRzKIXS+L1wn7qq6
rSgPDSC7xz4d6SR1YFLpbmagPDhx5MUtq4gx2T3/R9R5NaeuLUH4F6lKObySczZgXlQYjIRyDvz6
+y3vOnUL2cfHG4OQVpjp6e6xgOXfGOkza90YfTciHoVrANRTfvDvBIsxZZW0kykPwyJXIXj+vCXY
DIK1SYBkarC5TX+qg00mBYK8n66nEzntpp2cGkxD1RqmnK/Q4MFnV+p/EOULdw8nrsZ5iediiJnK
yeh+cnSjdQtR/n0xfbJEA7cqQKv3T/i5Zui1jDeYfBdT3Ofyai1bHh6Mwb5sFxX3uSUALqW5p5Xo
bzH+0fGmqFpEodjtsSAnNQQIcghFJ2oIZpGHN45qDXLoEObCpTH2p8FSigVEjfB5l8ncMI35sFOK
n98E911Gbwz26BoqQhZ/aStbvdooJ/P0p8hxsCK3sT06kNi0QSOTAliz3wvtPUKHIku/ub0q84Os
Hwnx3xjs90ujWxJadtlcs/YeWxWS9dIjD2peGbFYCA+1RW3+ttjlgUgrZFX5svGXIXBdYeEEA0EC
XMkih7dxLfosPzmxGVMxj86atK6Bx8qyGAbqK5X3BKofKG8VWuWKYVeg8+x6jWVx4SGRdbutnmxC
FJUF0t4aA6TPrNFZXxzQq6ybVSDqceIMc7LJJPtuQ3wErV/TOjpRPNMsCvPI+j4yVr0V7WrdRQLX
wmXPT6xkXFhYZ/v5BK8FyQfM8T7McGn3VthNE2T1Ei15rGBk+VMKphlpZiQWH5+B8LnGImxT6qXb
fyN+Cami+h97jAv2CYYurn8GdWrKLD784zjAdiTg6qn6uoFMUVQZCrd4LiF2VrR2JpFI6l/2W+f+
Ws0tlx0MMuMiwtA8oPZqUPRG5uLghkDlypfgDw8ql1LhNCGU/Q4FFiDdK+xnKnD4CcrVSpzMXNUQ
DA4M2iab44eLqX41snXqp1vq5l1MPWuEhkYZiyomiCpkUnz64TSQCO7MpwHJn1ah1rRrwKitSfk+
p1Trnvq80KeQ00xpaqaT7CcJ95k+7elSuSrMfc9TsGOqJq66QYF04JKlCt6R8N06DJb83dTD2y04
+9F+LnsLmAp+jatwQt5MW2TqWbB1zOARqXeVVcBbUC52kyF1Nle7BDUMVSKZRljSJGDqOJGqh5j3
BdVPekJUlfBBn5GiA1wG2tyKpmj89GP5ppy97KoNoFWvY7E1BRmI+qHBiLGT75Jn4yBgvGnW+D5Y
0dEgExHeLUh5sDM8xxXty+C9ZvyCkClAQmcX657sHNsj1h8J0KR255ydLC0MDEIJKUrgpHupk//s
zA4UKtFmJZxcA5MH7/0AFGjQYUn9oXRf4dwgvbfccdoudfQhhn0BqfCNaITZDBJ0+54ZywxW9ZcH
e3uWjdNrfJXO0rn+9n/0fyQp8wkoAWwC8EXgx3cxZRG3MNG/oLwBw+dfybGGy5cds2O+x9huT/eM
NdypTcuj2OWHbEdrixUm8fDFFKy1Be1fXvc88n26j/kiTwZOF68VHHndH+Q/P+ENWt0tvqFg+LEu
zqX/kr8QG264q0vxCuLvQYpRQqT7kFf5p8sIjt7eP8ZYweIrfnA21qH4+SslVD8INX4b1B/dz+cn
R1mBpzQPIZig1L0mfZNQq3xGoAoOjQ1ok/l3wBQW3HuwF+q3/B4n4r8KalAtc3UZVeJI/o4MD1L8
pLE4Q/+6Jdz+g8FjBCkGLlXWrJ0Ky/4Oiz7Rw7yG2w7uzQQlhAe41rGOZYcjE6EIga+OfyXCRB6C
VgIDJRCfgDUIcwaRh8BpNeAKgeQ2wlqLg/yEciqpUjv9oHTxB/ovmSr7oCjRbMs1AOkavceSlHhh
0YmVfuIrb8lWTnfxaBftIIPuMPbbSVvv4OIxJ7+chwOaLz1MiJHB0361iHH6e/At3ztA9frwObWH
jmKIdJG/pAuSFR4Ua37qX+pBlM2ptMAf5ROyX3PwCeEssLcCDXEo1E1G9r2/9TdMHB7/ne0/EIiK
AIfpL/4dRb7wkGfPNHoq1dN2ipf6zJpYOHVV+GwV2LfRHQamgXgEw5k2WGagD8bgDABHxy6TbrVw
QXgIs31oZcuGW/AZuciZxMPEj0wgXhzwFiUSxY84iL/J4MxFeEhFCe4vlyMPNAcFzeQpf6KwjpJJ
se3XFfolrJCXLUOz2GU80oNo1Enf9oN4iP4E0ck7iCsbJiGhMSk2REX5PSTTNgkV3gIM4ABi4EDw
8u9AyUc9KZdJQr+9Gxo5VC7MigvCoC/rQqlrj0rm2GybrSBgBt8dNaDu1OzaAzWqfXOkjMWsEbeF
UgqzSRMCKAZ/+sskQJbUMCWEA37xo3/r3+C2HBCFqVmRLorQwUZ5MoDbJspPmGACHwPPHf8NWaCT
f/cJiAPohNWKg1qNxo7zd5Bt/jtVWv1gUCdOtdz/O1nscHbloTnlB/VMm52zdO0pLVvX2KBFAZVj
O5nJeTvtThHDLfgWAw+27it4mlB3/af0EO23GKEs16Bu/at/UdbE8eWlPZSHBfhj4OEfyLAc2EfK
cQutL+LUKjPDJQF+kTz2SWuU7xaGrBR/x7KDCFS9KhF2xMCzakPZvfGG+l2/m3f3HFyDa3vDruhR
bsx79dTvoAMCIPAGFIU4SHOx96EOBUeGGhEH2Kns5ys9/XPqtKfQwEjkOjjRhAOCeEsy34EBvYdE
WDUlHWis5ciA/+uL4lKaCNWyl4yBTKAftT6FA8OZSTCRHUiFlAQvH/vrrZ6U9ugpe2Q0jr12jJXF
3ogLhjUCcgODi5E0iiIBShYQSn8l2frUSlaOvGykeVfPK4sEfF6Ui16fWEdr1bTLT7skRTS25l46
uvv8XJ6jU3KiFzi3KT/gS8pIk1m3A5tA/tdXuO7AnMU0Bwmjy6w60Zmezpi8jqq+3s4/0ijCwsMk
RJh4+FqvxE30n9mHPiC+tIFJhTzo028UZyt9dq208+5AJmBEsEnIWIH9wJCwAwM6BDcEK0QZoLLH
0i2YGhAl9p6vgpWxCSetPlGqKbQsOFkAYYTXxFYkjbXMZ5zjC4nmyaYIahrFJMi3ioege1Xnyw9O
1/4KOI+1PiLnQ/QKj56pJtSC3q1BDWN+e190BjikWTcU7XWkg7ujA/gRm+8FxQU2oZbNyFnSH4dN
rtwkrKkavRTE3AcmPfkne29tja29Ntf1wl9B2OYAXK2sGci7RtPBFCqVAA5gO7v4MmEVAkKF/58q
1iH4yIBrgBM8WtEFapJpK89fc8T6CfvWRB0VmLj+jTCuMyPsQ1cXOFq0QbQHJoJLnO9hG2hLA6Ib
dTpzFEd4eY7RsQQtBrrGJb05F2bosYGW2pz0s/8twbOXHvndefQv4/G5KilOShS9mqt3f9/Du/EQ
+4T0cK6YhgGl6YBp1a7eWw7+iPOsmmv6CoZ5iHyzXuX1al0U61BZ+9Jayde9t/Zwq4lIr3A7BNYn
tv1rwM5GZmG1yI4GyEWxGDYkouNbyObSfokooGR1qxEN6mexfARP6NCresPfgA0g+GZMkvK+ZOoE
TaxO8LWbtOHRNamVgY58wKfnUOZDWOFrJ1iVJkSxpa4sFGuuvud5MGszINpH+VIeAOX9C6SGdYYV
x3zZr+iZPKNv89wedHY9is23FuKeb01tLF2zaRjP0mhOdaTVFqiSEKOh9I+tZRauankty2tbXtfZ
5qMN9QoTx5TuJBBCLEryWe2MQhAYvPHga1NmhR45seoxxKDAAygdl2DrHTYW/QpH3TFf9KIV3dNF
11OxzdGTkGaGdB5hm9MmVILpjyOCLeyfaT8kmgZ8bLEjA0rDpyLC9UhOMDJG0kSnc3/GP8FQ6RGT
ouZBckjfKwYckSftBgFk30OWtBZ2PggnHWTA7Gn9BEAGBwWHZxB2gHiGKtAnLGaG6j+qIEhA84we
PeWav1AEogRIefNsYvzy/zBXSkZoSAw4auQ3wrZ6CKfLg7kOgxZCG7bNb9LsT3kBdGjISNpvs/nm
HHgooGNI4awdtAqWGWSWnjOm2KXiFqtOYJeIXo6iZ43oQUI5mxCCtkAEEdlEyJVFCFFhd1rRvifj
ITomqQt4rBjYdd608qaQJhvshGH6uuOYfkQ9jByg/E/IFhEu1M8cXECFHFxNkVYYLNOlPuodG+dm
VEt0bPfKiaSX06JZxg3pT7bOy5XjLBxzjlNwIs3bYhnTzF1fy9XGSL76Il1mvLBRFRSMgOGMkR6O
wdozRF542KkUTMZqgwIL9ZYQGWbpSBi/E0Pg+CINYmp/YEJIhT0BwILTvwfbEzeVgJIZBMuloHpa
/oXiyqp6Ft/BVYcMUx3/6Teak5hO0tW5Wlfnkd7ju3L9XLtrc1X3xvGzpeMRoVQJeoOrLPsb6EU+
xNqyfw+JaJip5FWUC4juiPRU2sVBCLJFLsVNDSCt/xFYYMHCfgVio5jg6gMqMT1YCyIyaL6UHYZ0
Wh3+t8dUZBTQZ79Yhi/erbsgu7pYB+9L3ck7JfpMVJyPzWF3Sb9EZFR/GYQZBBp/8VBBgIGZlvhA
+srRVw3A2tXGj6ycJ/asDueqPKtAJAXWBu+Et4L7kqt7dHdQYFMo7VsRpYgIpdoGc2cAr/0pKCfW
I2blgxl1fZ/fZ9c55tERqauU7X1nWzhrvUDVCiJwl9SnJ9IvA4XTarlcRtiQh5Oon1ARgdPW06SA
nrnpCWOSZYarRLnzKAy9+ZJIz2LcDfNZTPPMPoU3egVekLK1DrsHr6tsa0lrsN08f1TOXe5uoXZy
lBCRKhZTlLF66CLNCkGJ0UzhVlb4FOtzhLxvb+LzMV2i77LYGPqX784p2IAV28HMQVgAWjlAIqmM
Ghuz4YUGKmYvi/ozaqFtYIAug/sQCRLbk7SQsTCx7V/WWaAh0hKyEWY+SQgbFmsBzG3CZeRN63hw
rUbOli1+65NmBLsUc9x8I1IQJ7i3zjX/fDn2QSbYFD6lAzJuai4sPiCacNMBpFh5ODSMhYcUxWnc
3Sn0qPTWLXQddw0RB4Y53iufYk0llSP/zMyqRrSIMicvhiZfHx9ZCl8GeiMHWF/vgXbhvsYmKdyU
uxOs3PfcsuZUqrx0WZDGdQKsKpGzvO1MLMXYPlDRHmUBxNDxG+YHxm4hlnZL3xqbUArqmUqEmE0J
UAKUJPUk6EjbD+amRynZrfwG4ATPoonhzlJtHitjeKdvQC6gjHzaBFMH2fFnBMJnQAEIxy5lQyIS
2vOhpaeuPquXfPE9mOZLa17zBS+URaMdprN+msPrIwhagIV3E3maPODwz3TRjnSiYzFGxE+RGHHd
3Jllj+Shr1W22L17hweeLvuptCom9CjHfGzgYVnDS2rzciatypmKyQFSQbBM1Jdjnjlzf927s4Kt
OouuOLAkD4kGmiVa4Cl/AwAHIPUAJcFvd6rMOani4f6ms3yJo+OPM0tnJV7Ac2POU3hUUGTpYwu5
F43UyuOO0cGzAludlktUu3M+G/rjjH9Ll+mMhsszl/ExwZQN28tBvnT47CnfMSdBvoCMYqTM3V+F
kzfm6ZJzSWfFxFqFAV01pRkU2XYBS7JdGIjyZ+ErWEmY2btrk7T3c3XX4Tl9iR561bV6SMv3xXjC
St99jt6PdUJ2WmES9Z0hqskGnyvQsYwvzDG+13f/28NSWgM5GigPfktp/h/7jgCWMjZ8y7RnWA/d
X3E3wOihMTCcUHqhf2wHrEJkI8lN+62fOkVqpIPk/XRVQqrjDrBw3XtUoI7FLdmXx/yY7eOj+RMe
ky/+EGGt9I36Vv3JuoG6LL74AWN11jVW/mWz7zbBrDlYv4DyQIiD4v5mwV3rF3UGxmsum40/s371
1cK8sFjpKHcYy9ogXVpQcwfYEQNm/YiXEv9tj8q9MAeolnf5EezwowTB1D6EF/kg3zq4piz/hD00
iieFxzQF4SNV829uL7e0+taeXoU+AcIze/YgxnQrZokkJBmleK4hKwL+7VE544Iw4HbW8iKlpB2N
KswakXxh3y9PywU2/hykNzzFMMc2vmUQx+qxI0+YimU9MQDm4HRTtQUHtMaqNbHp6CqYU0xXFIPj
yBg2ySTrJnY+6TPAO6T+mHGNRIFNGbFQh8DSoHXeuEDHYgnCAe5vVHCpYFOTIwYCBKCyy0ZIWid0
KhgsdiNABFwYhaesjR3kiDoAySDVX8rZsDRMYjv6WGBC1IvmBAXJDcwGmKPmSG1G8SCn7zYq+YdR
jF1uJBUOZcTJER5adJsOhhW5CyMCxhJUzW5q0VYbYiYLEqLgmlBu1KQTMME3pnLppIUez2xQJgwu
PR1ZzdyBEQdFyB4kvz6EG2RtbM9Q4PMphS1uQgMX1J/Qy4DXc41FmbHGDRX6BjJho7VkUAMehbQP
SiDATFilKCN8+M6k/nBB8Fobc0tVVgiKxMmQs2vQzzmgaTP/RBE1mlvbakV3qfzenkMgEntRb0Bh
zho9O6FH4O5iTPKNNjLg0IiQVbTtoS3GWMNuBoUwLR/fM2FQ704LgB93Uc3DmWg1ni9qDGicSb6n
1euS5pHzAsv6QfeAlq8KQSudra/eIb0Hu2ouPcqzcTUeNV0tYK6zXz2sB7Tnk8NXeLCuFtvGKRQN
7GkPuo/P1H6lI/OZT0ChluzMu6fn/GXf3mc89BjrcFjwyqWwY63kW3Llf927ezee1tPchD/GSZkr
R2rCIY0j05e6l6efLQbtN9FNguVYO7IyQMehk8FLZIm4xvPB0kMHYFpzxukmPogPmh7yTX13ru25
Wonuw7BR72BUyV/QhhvbwYsHwZO+JE84wAeB0+WHkXxOTnD1SSPZ9AKqon+VZu/ANYEczIg0Hixa
1LX/rVfoeuFXCGoQcT3u/BZxBD1EKFXDHIbS1Ygi9b/k1N/Jr+SkXaNTfBfpDLoOOLMAMDHV6khw
HbDqBa4cca7mFCkvz+BHToOXgLMBx53ZAFGFgjeziknGodDmokfoLkRV9R91xC0m0DX4c3AebgTE
Zmah+GFDGR6ymk1hh9I5yQCp2p1LUO2arf37OX3m3lImJcXG7N7BYHdfPpdEXBgB1ryFjkkkkCQo
YHAC35TvyZPs9UlACxulvUPooCpV4O0wwG0GWSrHizIYOR1T2m0p+Ih3/wdB+TvOj8nuHeRXdipO
zVy6vmf9Od54B5j99qs8KCf7TBQOKgu/nLDp3jzdc/PUIYAIMJdTUk0hsqCyHWF0jxqZph2Y5uHs
hk0o+iIaCqkDFhfOjvWl70YqTm0inkdKijCM9eIXPgj+QSRbcFiUlf+dbkQMtknPn4cAHhiEnwdb
kccZfWVX42juvXt+1q58Jo+ZpU1iBNzMxqVGA8XoD8LO1+U6pL9FfoYcsTOH9Z56w7r8At6e0Udw
iXiLeSwa55IsTESEh2gfZybaMoiGpr8g87d0ke4LqG8tEXkO/c3/7s/uNN10q/aMmOSzgnoISRsB
1Ry0dGPSV1V0ZRVNOREy75WtvmaWTPVb81D3Lex0jBHmiPVp+9uS/svnEtw1+ob8hzWUtirp673J
TtIDPTf4FaObg1HHKHKOzhEzgOYanssX64MhGkwwvrsH35BLUFAW1KCr9Y8gh/UdTTYg9aFghj30
YA5QGIXI4e7TOwUd0iRmkndgVCen+iw9mpWYpCKuzXaYWQ1K/Ir0My1rzvFBIBXJk/42wTf/oQoL
dIhTDfAFIw0oH81zPCzP8ouoIWBvOftCQP++S0egiKvG1a3PylW5xvceoYZ17EjLtCMyj4+INvxd
ePfu4cv90k7vS/Pd7Vi0F+SnC+hKWHhJx2rkfnVbeU9cc3WO6et9rhf9Pl4S1xFGWatuq530W7ft
tu3+fXlfrJPz1HbpkvR0769Sgql6aeKnS0Alb5KrulaONbHV8qONPzt7rOz8L3+dX6STevh8qzwx
JGBSN1UweP+4924nH/iRt9n1h/dF2X128SW+6BuoASfemrjoK3yJ5OSGTeoR7g13hAH7t8gyZrlP
9JJhvaRfDcIX2vdI0NL8AbIG2IPZAy4kw7plQj4IvFjB+JGFleWZHR3JDPSYtCCwpYZLkEIXCF6n
3Yt1GxoxFCUi1kSkfTbat0SgphAcCC54B6Jm97dkF45G7MI+wQHg/gvlZJuxGwyhncGjBGVWexAJ
wTiDTwSHCP0ZsQ9IMi/NdaLNALVKyIOAei8WVUZVyu1kZHkHlmKWc/YhR4B/LMIv9ho2MMacOQ3Z
beQXvhflOb9rbFzmPiTxbEjMO8FOSsGplEd8NsDoopNyZV1MAWi2YoAak888Z8LKv/Jvhpqro8/J
Z4444O6DwoIpxofyTguW+3ujsxTEr+QqoecxR3xsrguXiNg9x/CDvh4DMf2ULReU6+x+6Tf7y/4q
rtnVOhrb6sp+dnNv2dVce2cWlrWyVbbeWRd0A8nUw61kP0K5WejrXPusulxbtFa0cyP2H6xWYzm6
pNH7arTtlw5qAr9n6FHQBK+zARIcRHotxPlWIxkwQTxNdGgJEOsnWIepsfcOVkspSNU2nv+h9Ymx
IIuPInooZuZFa0mGgnhqQuh2FW/UdMaI5kB5wtjlS/qgYWERfuEwRZgHAyuNUdtN2mBOkm4UM8We
StW0bQVPlkgemKfsxxCALEQY/Zi/EgRLY+IAAqFuDeaysqg/c/LpWlnQqctTpirt4py1hBqDUoQ+
gXr2TpZwDyw8+OyN1O8QvEbugl9CYi/GxLgoGGFZVcnEdSBSji2swatpQr/bYhL247hc0ZjJjZcS
jeN62MdTgEEiShoOMVGgXurjvh8L0nbEW85M+vt+5sBSyDJruAY0ULKnpTLN6FeujrjagKGRi6vl
FBqY5S74V5NBAn8MJmM8dop5ay6BLj/dJQbqoILJWE93HdBpdpaV/QdZLlCYusjDGcS4jz1/t/cy
P9d4JCouRE4c6nECaNCsaa8YiYLt02kLa9c3eVb6HYAD+viZ59lGV6ZE15xpLu1SYNmUDkN2Qnl9
UQB6OFPY1tQGsC8zOWms5OVZLs88EzRleWvkTa3hFDbvYJg4SNDntrYAe47CQ69CGxi7xOR4FJlD
XZ24mTjKaJpY05y9SyP5AFAf5XSoohGuM0Sui2UbbjcUFqQCDtAY9JPIgDINukCjGtP0pvGnsj1K
tBEAlmew8cJ7p3EZNCFYmFj2yvQso7XC1MWQCRdmWo6ReXZwc1ioUAvTImQKQ4u/BG01kBdBuGd7
8QWpk3ppZw8cPEQY9JhNEDJTC9NnrS5U4FuAXMEoiKbw5+GsAshQqQM8lf7kRd17QptA3Dp5NrIy
/0Hl2CdToI8hNmZgGAg6f0HfILyqCEOpleIMhZlnO0Yg7BnQSsZxK8TyvErboqCfCUInBagbljS5
iFUUfWj/MV6JSahX/StZKWAF0QSqJ8R7uMz2ixgMO1WUcpQDO3DflNaFqJWFAJkKekyn+XpERxiV
d8wpXEDLnVQSpkjInBepNkEYAIcebaUqnPW2DXV1GojQq1laViw48bpI5wkeX9mCl+IM4VtzXRRb
RELwtCVkqPU41TCfnsI2TJIJWkw4LjgJY8BHzai9YQaWq3PLhUJCksA7T7kNMZZgVGSpPJBr0Ywv
ANYCZMUWoB5n7xGlOli55hmcLIWr/qf5BPwC/wSwgrpEEaLuRB0vdLhzo/KvsudUY2Sl/B3CAkI2
YLICzYQ6sj9CA92BpuroXofwfgnviDvBzqNvAHjgWp5OmRjrL57FQZWR4FN0W/ordhBFUCbhOSKa
LQecK5iZ++JZQGbEucjYAOT4jokYJAHemF9StZygl7szLCAX+Nf2C6ES/IbMWsjqBOMyH7Nl2D/+
QqOKnoM1T9DLAw5ym6hIA89xbcHTQrJpcD59yPWRYZLDe3pGT86tvhMmE7qmZ4rpKG05e2Js3hlk
kAPWOWdHCMsiD21BdBok5H2PeBoRMDgwg5XSAyVwlxvxRbHx1n5RnaDOTNOyjX2WQUTwrSEMuUff
OiJNYmr5l3o0pQ2o6KLG8FMcy1u5V7/sM3VaLhCXRomHKsVbOqZBoRb/L+YDATfApXnub/XepwmZ
mDE1KtEhJW1QToZTjzo1G0FAhuLOd9jfRPGCzQCPQR22sOINVAzA9CN4eIDt/B68HekASgD+hEWB
icbpo1TxVSEUDlQxUPlbZAdiPVBQluq/JCKAxUTzDJOAAhOnza+4Y4IaJ6JGhC2kIgwcLjRDjKvF
2FHPhQ7USClZ3GWuffQsxd4OcFEPSYyo1pAb0QgOZJgAE5dpZiaxEXeExBgfBxIJso4/uFXU2KMn
wwswgzIOIekEn6y/+jYTnuHIfUEOi/OXSq+QgQdqaAmJhPnbrhH+otwRE52m2gbF7TktvaJ07jGI
cEuyFlSIS8BBunn0WCDQXGbxAU32sfNYUDOWnAlcYHyP8gaC7YiizwenLMoEX2RKGN3ZxohaATYh
lDLh9snRvKFdMx9bpWo4o6oZySOOMtqk0UYPp4m9aNoJKmycBNobpU4FgVY5apqFa046ZJaE28h8
oq9AvqjmhNFJ9ULFtTNeipabLBrNIlXnrHcx2YA7wfLE7WYcPqQvZ2zQVT5eQh/l5T1kMcVY/QUP
79ux286damnhWwMJtBIDMsCKE0ASoyAM6NkYsFVGqiw07+I7Nx847siqD2UneJQ0jYbQ9M/TVWKs
jbEtwT4wM9dctESf5f6iBejNJlGzKbBKYHWsEXOM8+wQOyscrjkH3pFha2L5HI4MzNZoN8WWA1+c
7QnK4ntE4y7mV1qgBR+1f8knQ8pk/YFTnYx0rD3/ZitXhcWFOYLn4qq9OdmI20C9hBmC5qNux4kx
xzrRbmcYxEDT70Pa08w/1iIw5tERFlWnz2BQF8XUN+aUpFBCMYXtcJnQPQJIAF5OPhbsK0QK7Z+g
BI0MRtQ4c9TsedAIMGi0xzWlPP44G4nP6y8USFbxHpvzBHeNZpNh6t3t9WzFyejhDrdFtnds8/9R
fM3uRAM7zg0Hu44RiHhFRSwq1D5IxvBr5Vqh6md+02I2cCds29IPZQ1GOBePQd4749YRTIZMG/v5
rCgWlHorbUwtjSsX1eM6omgsriv7RkNfRVylca/xNngb5vTkIoUB6EWwYkyweH/L20w/Y/QemhPF
walxht7GzDaOvMuyLb+n5ILzDQqfgk3pPfC/9XPxpBjCOk1TWPxHFGEsMCnwr8F07Y9RZdM/QB4V
Ry9aUslnnYGi0xqjgB7qGPlwY9hn0eeb0xhnO/TsNhjdkJ2Xy28Zwme9CGHNHxNvBYcVvSCDMv9M
bXyBc2oR0/gzZfhSJy7kESshe2vw+Lcz+TBKWa0oA7HCySN2b3oFMFdxCAobNj5oLGJQs2O8KaZp
Y56pErukN+6j00wMnNKgGpmiRbGHi88F+YqP/SQ6FZRFyEcgxcGL17FoQEAKgxfdKwH6kOmvVxOm
vwTTPUW2sMYOM3iwMIgScDfEUQhzzCpdhz2Ot8zfKcGXrgHhApwMHHyWaCtJOVKMAcYfjawaCTvg
KcuRiVGosaUejwGGbBOe0PBuTdyBqTn2AtSnXboo4T+FbzljEsASi0OSE3fYXBDAKLloUVFjJoZK
vxHc0vcvPlgIbr+7H/R/fCazX6jt2tOWXGcCKqh5zH/I5C59tFgmrCljLWbjYBQiIYuge4qhiY0M
OVB6YzGJ6WsjGpBSQ2etbVIxrWBosQzwj2xatC4g/oSEjnWK+sUgheTPMkl8w2bfPAk3WbKxL06Q
cygDym0EXwwgQlJmNLODV0EFUdcj5EQI1WmewaeCPFVF6zYlImNXnLvuLLFpHT0tkhmm80F/cLEq
qSesM/Zv8M22zHZCqAKwA1xZA/QJ+BEwhg0rZtrBjR0BiTEpZDQpZM74naHTfCP/G9SsQ8Q25Owv
DERQDkkP6ojmqz3bCw/OIltXckog09Bg79wCnTPsSadrwFl/qN/AVffZ4/1StuSvH9pGET+uvRc+
ViSm5N7R9f3CH4YUN3vgNkyO2lw/jxp+xFuoc6yte7MEUuvewIhAEcx9d5UAyRBO8rSXvEhW4hl0
4eAVcFY7jNw7RnLP/oABi3xQGXOUwkiV4Y3rvKUOGiwtM5FTx5A5t/wXOAM+PwwLSJG8B+kznwAk
430Ga+VziDMBCIILRLqE+gXIAl0fyT+YEB53D4BY/h38QN3b2Dc0fA5/7q+Mo/v115SX4h12Dsnj
7VM6AbcQtZcEdHYYuwgwh/rBWVHcaeGa/MTLdEzfzYVNK5Qjqb6odamYnYnKFoWp9KJurBM1G0+G
G43l0JCCp8sqxwcXcMb7p6D4BjZwA1SBK6kMTIAiFKAIQq3m0qW0lv52WAQC6UbGmsaE4ZBgphJj
L1tH5QIMhgbBpLdUNShB8gKoRbk9NSIqb+xotAYZJTiy0hULb5uMBinwvESb5X9nQGsuLHuoHb6Z
DGBMOAVpBC14kYnjTYZRUq+APTnIKoTt1SZ1vgNQ5ygkGUWLoAnJPsslnSH8sfwWPCNWK4sCH9Sr
1GNNpSEpMb4VzivWnJRWWuyGPb5srxZFe/4RkxYbCQI5euCwr4F2U/KKEY13NctWzcCV9FGdfGaV
BkWNBuz8mf4O51ES7j7e8aXlK0rIIypfo2gcT+JJOMmm4kFeypc7RjDLA7higGXVgOho/H9Gq+C0
YtBBbUSbCKpPVOx1xgT8Objjnf6UKPMUcOkknLKROsi4O7SkEzjp0DLFZbYXhCnaqKJpqN2gGcwu
Hb7+wcY7agSoZff86BsLdaB0VVqeOUXs21SAcqLtKlW8As1tuLBdthiMVSucBqgHpdAR1GdvZsiZ
j5rxUzxiODz0mH6HMxW9i1qN7QxpDpU2x8YoBzNz45Y5xUBW54H2DE7oAysNO1TQJ2Unjyv3Swqp
zZFdBfVfTPgBJtNWMXuvn3wbFWMO9ryzrsxZWT56ysS+wroqrV1889/I1jyDpRvTn/e6Cg6ts1FV
XipZFe4McyRtZ1OITPtsGWT7qMMkYdTJyxoLU9xIzm3y8rtLnz3f1Y+o5NlXonroLTQ/jiMauJdY
MeFYpPZ0hRc9TXHXVfYapTrduJrJb1p/dYxGFde1ssd8iZhmB9fJXUTRlxTdIuWSw40OWOvs4tXg
HmgTnpNJYrTO4oncAPl51oJI68+2PnTE4RqUkETBKR0eEN1lMpHzRbBZWCY7G46cCrygYucnwxgj
iQClcQOaqLPKJ7A8IKDTZJDubPrtDbWpp4gYRzRaDsYqM4AmSg1Ugoz0RKi3GvoPV9qs9fup/KYC
A0CpSgezZiWgzCUpeFjUGzl8fEgxdOscAdUVkjqaO0AkTXoxcCdIpWcrQWFtv4lcNZx+30epub7x
2gpVCZoYCwe5iezhPUvJHC2eZJJqwPQ2aE6noB0F7DS3Ce3G5YuM15XnI8jks8RopOqvBh/6kyFh
CalmC3A0X37p0S+CUAcr1tqmoqNhLkY1MkQOZGfPQv/FEhFGIPYgwfqDl1+L8gINd/VwZLAhDysi
oOr30g9ooFIa4xZ5mfWBb44zXQJcpRJZ079SGxro2CL6RrQbBf6886WD9QGoIigjLJY/2BbmU5fS
kBLcaG4F90hzxKY2k60ERRRUWWNWmru+PXnSr5bMwt9W37SSfnPox+k6EnaHIxOfpzy7iUvt+CAs
hsXOiWKXujQOplb7DN8ad4yUjzq8DyXWZh0r21MQIRyA/12hIiOLpcsSpvEW/M8OnE20h1zK/D5r
ceKjuRaCJzReMdo375hBrDM3UT1TgoPpM87Z/NPgVYitKLxJoMzUA2MVghRhmealYyuzf7QcSAKm
Uo0rrPqBvo3rYOs7e7cT/f+qoR230z6TFiZiepWWpR08Rg0xv2A9KjacoQi/0jfm+WjrEyLSpNGX
lW9xvW80Ij3SwnVA30cQA2JEblio12OfVjJacPtw4+QQj2Gx7mPT7eN+1UXfDejcu7AQvdA+x7FA
N5kp5qloFzQqmwRc0bc68qFfN6TLrryq3e82v2jWrsYkj18Z5dbJblq1NtDShwweA8vsPonnjWEu
8or6XwB5n9KMwqdTo4uTCqO0eZsfpZwQu9waON3WPfwH8OqqjMYhoZNTOkCB5tBM6JJeERlZ54wW
RxQDMhdOYNkOUgo22ZT8pfwsdO/S1itNvrxx9NGg6WL+TKSUi1Y1JvWwomcZiDDYe/XRvMf1AnyE
RN1FVythfIDMRnt54SvWF7G3rzj9iuW5UoBVgFZcAjXVa+kqTs1IuRgEvk0M+kDslL4fJmNKJS4P
oZHa31HIdDFg8xsp1qXerqQC1U6qokDwS7GLdTiTvhzzVVD/lN/nHom5ps61HkviM718cz5xgygs
dQgV/kfTeS03jiRR9IsQAW9eRe9AK4rUC4MSRXjv8fV7qic21Ds7002pSaBQlXnzGu2ZQvH006Pm
b3OmitQahko31t6xRg2DeTag/p2n5bqBWY0XZTxswM3ovHHP7CXtsy1LAq3PZnu0G31tGaJWD8aL
V32P5rdjfqfyb8qhrLu+Ssa9vCCiCscxBd2SCKgMHGlFmJ1emRe94a0zCBQRVT7eQ02TPQcNrX90
wPE/ZwMMVfA2dR7IbM28zWBcpxQ7VbCMWtzv92QBeOW3We1xMCI/zYKkq7tNs5fMXViuTQUwemp7
K20J/1QL9rrYMHFnkZLbaEB83kCic8Z7NNZYQBDvXa50ed5nQjrXE7BOkxAPV2rzkSrEBqfSy08S
tzTtGQ9b26SptPSlkdDuyKcIlVrZHqzmUEAREPNJf13gSYlTpwUFofp2QpLSQ8LUFxTmiTxps2Hm
xQfVW5fGvh/F35nzTxyIgHvbdIqKMTU9Wku05Q2RaqOAucFKFemo1DA9P+vM2Go9/v9RstD9atUo
i6G3N5LJh8EeRcbAFlHrUqOSis+IhFvju/MxVAjuD32qSunC0sFTc2XnZcpsLFeBE2IkoOxTKvF4
w/ajeyxuILR02iZzv1nL1Jc9u21X/NlBRFG1hjsYsH1scqa/uVtyaOj+Ts6u+JH37EdsleEEp+a+
koDsULtLAQYVrHtErhh6jgMixxwyQbyncYeZ3vSzB+MAw+2dS9fB3uq4iuf0gf+BPS2T+SgfdJ3R
tUMjbSGV3QhpbcjO2UvkpmgrSUUqvq3ZdVMmrBAjg4tWBm5lo3zD7mvYpvFFA5bAKBeZaixfDbC2
jvITnAo0Su/vQbjOZCzXjJXfupF6I0KVJYiv/yohJ1sWhuntPLYvVXLKzWOFM1r/K4EU52hrnHKj
nHzl2fcQe1LMJ5dj+05ACwHso+JT7y8Poid4PB1hqN++4/aPp5y0arW9tMWZyLKEHUujEvchXgtl
K2d+hcxUSK/QSks2RV12A/LEAhWOOs+BNjxWFSrpQeYaWGj0sVUIgGHBC7z9WJMt1yOMJgKFO6uj
5KcLxW+oK56ez8anAlSuC26YlE+kcjc6qzDZ6rFbMq4zV078fqh45cCeqaFKEB9t1zgtzQ3L1Zh/
wwrzLFBtwAJrFapLQ8WQeGOb21aEuXpr52RTRxbpaQgOhYkRMzZlw0kj0ZD3x+jF4mSgbcPDuEcs
l9615lkWv37+8vERwamhLX47BDq46hdTrMTwd8epkEfZH08l9mRUhho5jxc5PqXyoszJerlE3VdY
P5t5of/aFR6T6CKbm5rdTUZ55aqEcYcRLM4dhnmx0mtNRqsgDhREgrpxcZbFZBnSR4LjuUr2ULsk
gYjB68yeSjNpBtQ492YETi3IL/z3leC6bE4Ep58y4B+Pm/u4woIJF6MeOwVtmph0ASIXpPtMUEso
SFf6LyFeWZzslX43TvJBc82ttmuUc6KdAqjHVE6pa/qu9dnc9Zf5UnCigo0I958xHQxMYf4COVro
ugaKjoSNM0eMTn5dat+H4Ldk8Vdc+C6sYbmBWNE+Cs29t/W2Nl/qAUOuEzlYxGsJnrbyRf4UrO5O
aNf2gufVucUpgxeSX3DjvUKs4qvhq7sO1/KSH7D9QBgFEZkpE2M45n9YgqINYryJMOrfKJ3yhGl6
iFMK2ztEdDFeEewZoGwmIcizShRbqLh+iSr8B/Bn0YfAWFEB0wen6yTFP7E6CrWchbYu+eair4Nv
9CEP9IIIEIAf/yXWQWgHiQGzAUmiE2AGBGxMcwLuwVkD/Yqhwj8KNNMZcAt0g+w+zOMx94B7ArWK
7p2OnmqFm5/+ju25Vq6JcYu9Z2r9DBCoLHCQlv/JgKU28wDcbIA5iEkwYkGUwsoECjTQvkBPEK0G
wqiCk52zAl8j3I2YBgDkgtyC8TLqE6Ch/cEgYoB1DwSO5aE0adoZPtkY1dUcvf+AVkaMeMUAFpJE
ytgN+I5MKyBzTFnZVM0EfiEZqJjYCP8ZwCQHN3cHuQjXBe7ivx8Nmraag0ABqDKRBNMCcAb6Q30E
MDoCjzoTVEmWvq09tynArvcxXHDloKprrKOVigGLa3L8I0xvTsyOxvHM7C6y3DBfgfQawF1+/eWP
yCSHZ0s3JMN5ctAbAaOe0mjLsF95rM1gJYWY0AV4shi3sVzi0oK+CL0C8w+AJiYmbMEGUVGcvlhb
0m49w5f/opxxflm+w1sD5/Gej+/6ZojfcH4x4Ef+ysvAYs0r0iiGSmKdCKlrRZBc9nfBcO7DI9NV
mektsNlsJPcVZ/5mjjlhEy7o5rI5GQKI6hUDhBGeNOiUgAzYrJkJe1CFQVy4hayafyOZln793+AG
MyDcZxl1I3aAX4rLlTHMUaXwgUkOqp7YPadk8WyY6nyPUw4GfgprQUyIAmo7gaA5EPf+rZhZuZJn
3pLYc1JI2CwgWEUzWF5sMWSULLKFP4dIMEPDNzX/fRVTZJLKxAZPeUw8fElp/nmgpqE0iclTkia1
xNqjhD3m1Iel8IaliMalhMdA9JAvG1Pz/2Q/+SXjIW+Qg2sIv8t9iWQ7Of4n+M6QakunOdVg7t+L
8caSjFGlqbOaYxeAlukv0x8SFIyzQKJhmv7hGvoTzyE3zMszWXFH4biaC+Qxf4l5Fc0qtkP/GFU2
fCDOV+ah/zhBwHrJWzKX6HY6+jZ4ZGSoAaFADZ6p7K9CLSWIp0ItFc8Rxs39f19wXtmX7Sm2T/++
iileG8JXD7SV2aiYeBWzy+Xy38aCERKchuyf76l97z+o5tDNP8TmGn51d/WS3Tib8vrgaVhJUhdu
S4hePlkrcfZbsLcX9DUpPXVoNmSxIKIuqBswg24ABz12XxQ2ncTnM8URLtc72975Pn0T4DdwKqUe
dp1TWZ8apCEiP0NyLqIVd/v5br/jyBGiViG7VsXMlNOeUSf7Oxap7PW8a8PYacaua3csz/ie3pVL
fxZSN+xQf0Bm/qWV0UdSWvNLiOvVe/rF9+GwyKlhcfTTtFH282l/xKe1PqkEf4nPDtLPOr1iQjCO
94GfvLTrC9HmtSlizgk7L7OZzRyvnxkTBtJ8YYg4VSYwbyYwiyc9X1RNH7iSTCh/JviO8ZXjHKl3
KB+AcmoIwvWCk1djH4BCNSbAIjaga7DJ0u2o7/Jgj62PRuIEz3be/Mkhuy7eKsYxAwfNUUr5B0Pd
x/5ePzvf0rf6q/6av+NbeXsv4x29gnubgnsv4nQReAulnHvxPEM4kswyrFlJDxgQyizbdKWkeFms
Wn1Vd/xF/C/m5OH4RbxUfpn39qvlcBaiJY3jZsBUuEZJT9ghXT5R1Th/MOhKdrKKz/zEbHkgOGpk
tzJvOokMxqHItgVjKseA3Sd9aGW27CxiECm0a7w2GGUpxzA5j3hhi+yVdBtXZzD+KtwxoSDvwnnc
mTcY+Yrzwffg1im/Wv9m+vIIryFbEBCD35xZZaP3bZjPvPmKzEuGVrPuSdV60PZ71+FxM5h52vGv
JSp+5dUgPBoD1/ERw6wsZZMHCw8IyTsyPVOqc/Xn938BAlm0CtHwlIdo6RV/7OsThzLFCW62hLLZ
8qZlW26dqJ/TB0QiKew7qn9wJGCUVmt/JdKJAhlFqH5VdcYQg+cbPn8F3J1Dyiht0G7c0jj7kQxb
JJyG3+Qk20gjuvAxC0aLk9ya0xtL5bE2lrbEGpxm30F8kC2kzTr8TW2nyK7eg1PRouk2HkbaGrJQ
N66Ddl/V19J4qQz1ch4ZBXQ8w0pPAvnoHZpVVn7q8UCBbnTNy+hdG1iwB8SwLDwgy01Rni2HEkvd
58PcMF41OCIFkP/uTt236q86TmtbxoJNf9fqYWhPZv0bGRdirXnLQXUdvUNuziIMFmL9Bw+ItINh
DS0MMU8NF7pnd8IdjAbdry/qYGFv+pXiGJHAMdVuKJh64+V5R1lZaVBpCJn4a7LtEFKIzOHESEQu
fNp88BJksRi+NZO9NDql6BOCB574Fo9f+tVGgIf5O+gZxVgvTbqXiEJg/XvrhzdHWpx3i0e77axN
a/3EUC9TH9txpsaNvySDnILyobuOugqwuXSWxrBsQR862JW043UCVF4190rHyiy0QH6wqMwXVk+n
Boqz0Mlk3DCfBKzkoa/beZA9wdJ0diqanTtqQElmB2vwm6csDcNL7FwclrMOTK9aSGzHa9kSnACB
CfZZJEQorXvJlFsU/MUocf9U6WjCcqo2JueXjYNz+RnGJ5OtS7MZCwhVcmvsyXcgh+QbcDBQVwlJ
3/4Bi75mnFke37i6lOiyaJeTy2hsYR7ZkCBXRKFho8CPpLtziH+k0IfPBEllnt3IjZGVTZc/7YLh
TnIhhqV718YJjf8gHRDyQnzzVpm6gZ5l/JBXGMpbvScK7JsVnMMR7I9kcafdy6Y6z7xfI/jy6Xoe
zaqwKC0GnE63kbcytE8Ge3UIT1a5VVIPveyz5zopvFanDAFKym0gD7TH2anzVtQkpAn2q6rbOf4P
cJMaLnRpGYjhIGMTQQZcxP37YX7VyoH3aDTkX7gQJ1R9jd9rkIOAPEnEcOylLK8t83P0PwMieSFY
9DnuBLTeKVKTNEawXdUXC+uoFt/eYe0Yrjxs9WC/BumWXoN0kfX9oO1LEu9j19ZWvbQYSjLLmYB2
QJJQRLTIrYjWQO6Fwt7YJ+yn5qlJaLIonqiBsjuGoxnFvj0fARHiXdFBmFynDscugBkmoeHMRohU
tYcouSVfdv2usi/0OvMUY5RuPyBipKSUMHx8S/S+w7pcF+VMsme9wHK3eXbPm4vZIMyR3z7DCNYW
G4DN9Stx31vlOO3YkB72Y7O2nM/e3Be4GaaL/rFXLPoD4JOZom9146JZOx8qOdS9hPjIAuzkEqVn
phxmenCGA0YJEU+oxINFHRwShsmoOrk21RMkRc+vAUNUByhCV/e9LeEv53y0FRb0mptCN+edyiHk
Jeuud+m8skkJl7cZ7lQOhKyRQA2MIriqaK5M9YLpeSYvFe+nCY5yBx+DIweX+3PEWAwP5O4Usj9k
Piam+Ix7WK8qzRmYA+5DKB9qzrJoiS1BbDxxRxq6CdZLKaMxj9tsEAFom8w3waXTG0gawj0S5AVW
B4NO5SmoNBfiBS/VzUPJ6Uk2ZxzusQXLwh1QIm2KB1GowhF5PsBHS/W9VB8U59IEDPx6gqwxc9hm
9i3pLeyWn4F987pTmn4bMFLGd9ZsPfUGzcSbteaupyglZKJFhwV8nv1GSLVUiUeW+NvIuDG6tPov
L6NsKuBO4oIJ/mXkGCPisNXyLREjLttmXjo2WKUwaZeerbIVJFb1GBc7la5O1W8wInWS8UI8mTGU
jwsiwLHkb35q+9MQTSQnhzhgDaQwdvUyoMXYzNOsW5T8AIcCBFc0yUo+M/2z6RN9sQ44KqwRxgq6
tbsKFqJzuEmPS9gesO4qBrzErnKByeejmBolIHCDIBJELYPO3reYJFKka1N9BEkotoii+wo6KE2z
hBAJm2SHRyMBrwj4EOo2znFA3qWay3J/xDtvmOFEouIprb3os1Qm6F6I2CE6Z1iHJ7PaelpI+bwq
ntPqlOrZrp9hNYuydRhu4nTbxGuCwPw/FVVp270jXtQOW5n/GoN7JvFhw/4wd/QafNtYpo8eE9lu
ypbowctuvv0CUi4GydLWCKHo0F1b+IVULe6H0MADOnaJlDopQJCFYjERDqXBb21hnbJNykX+l+mo
VCXnZGClradImYsAmsw3s2lu1rIoSOpVvzz/Xkt/aUvSyDYMHggKr51JYW/81JXycUWOrTHOVsCU
vVWtXkOLoAPwl7RbeYJc5QwTC8+fYo7ziaev4UfGyDoi1SBPeerldO39pxV+RgMuznjbqx1YhrVR
G9rc6hgz/8e6Qxia1vMOl1j4i2jWc9fEttJ4fRc+a1w50M4bXzw5nkfsI9nMk7rY+8a2LW0hrYoZ
RVIzxiFmylQgKoSFgpG2WHDBE9+T2KQtAewJvFtaMBJDvoiXnApTaaSsUaFAtYzbenQXMp1J5+Pd
sa/yP4+eITolNAIGFjoZtpSHxuJ+GFsYU90ivGHrHfgvBVoIlXcDIiI/kwYMGWCyP3HgPzillNpN
2lWkuQMKaomStfiKaNJa9ZmMNzVxFVzxRkj2bwnU0XkcO3BlxDuRPyvsQ0ivAefSjBZ999d1pHxS
CwpSwtHW7o9En7Txd+YdC3WNyUgfc413RrVLWP7ioZ7bLWtihByk4+jBve6yA1LMLj7X5N152l0n
PpOGx1qV8JOYhxnl8bFw8MiNo22vbaGFJPmBdGylwZsRL9UJWbml4oLChOMGPp5+F9CErgPXMvrt
2O7GbUydajFMG4w78oUucSWGtL7xNiuMBQVA1T3QzeYfybCzy4yBvTFRoWsq6qkGOUMeD6UGabsz
nLMmYHYOmbPYlTIkI5osapnQ3yZYVqagXyE8Uc4CKPAQb6qnUwfrR/yrwwPJTXMfleUq8zAEly8E
i8k2UF93jRtQHJ+eF+VD7UB0jRgplmz2LNWxfveIoyTynRJn6stIRqDMpnj+wG6W4JUEwZIlLuWX
5kS5IOMXmHQAhdjgds1MBebHyV9Foqqb4yIHqCvxEv54nB/n+Kn+6r/x03+21PNwUn9tRcROWt+8
jOfX+JbPxU0/E9bQ3EyR89iDM96kb+NILED3qxGFbU6DHUOsjbD58M/24XEw7+WPfkgMwjWYUqfN
Z5z4V88xPofxScHdaEfZnDdiJONW2b5CIaUvuoQSFSVVRoo3zu6BmKZcDDf+UQ/5pt6YK/OQfHpr
YfcjQpGEP12xE+lu7HRAGclM2JJpS5iLEFmO3S7fF7jp5Pt8T+r5T7IGFbB+GqIT0nnEKJJwh/gm
o/VJGAczZkDPp9mMYhuQaGCu2Lvm0afe0dcld2vvQGPypvUvVTj0Jdod0EfGGTHWIB85YRa3hNRF
2EeuiekU7Uc8ITmKKeKR/4Cwwp+q8uSIFSv3ir5IzJTTD++q7aWz/s7Q0EUn0BmhMeKqE7iFqxlD
zJIOfsq/8wuJE6Qc9FaAxvgH1LiuwgCBbQWbCcNhKpHorfFdW6RKLkG2G+mHxIVBcNQy8lrgm2yV
Cxxrgx218w086TAA7KxJDoJRRt7Ulm66fK/CVet8czJb8jXq/A/c9tbVYGFW/Wzzb4ZwC6u7eTwb
WSVc7EO0kNna1oU339JEmMT4cV/P5aO66xDYkuc004/pFmHLVj/an0LQHxNTo4P4ICi/EguDZFFF
bqzNGxjl7QXamX9PDxFS24w8buc3PESutJcHpH40CKcH34mqmrxYIVr0ltU1ONXb6prjPucfCuT/
0i8ctaWQ2tmL7CPlUPgQMuIKDWi+aretCCsmkIZ44Xzl/CLlm4tXoya7FfyllQukjPgZPkiB9NdB
zQzwPe925iRbEymJcaA6y0gixkTki71oHk+TRbajmcS+Y0M1vIt/7IuA3HH+//G/oDy73b0/DXuJ
6/kRs3CO1uew13byWX55RL5jIz7HjetAuNMV/8yF9SuSlpkVugisjyr5PuFqxDwvch8L/6Cvm6uw
oxb5y1tW5f6fUC26orAmD24xvAM3xOJOCKTf6rq/devgnc3au+6qWAOw/LKNdpC2cCzu6a28GWjD
VISd8nfJS/2t+B3/wiU5xYd+K+A44cv3f0+ebmZwc/0VdMgLbKh/phG2i9zwk38uki/yW1xUigsV
ay1cJpbmCYMI6EtwZBfNmtkscPGaOix5CkGli+bMNRfZNcLHhRDCI6ctzi0MByH7ZagumZmF3FKh
NM+EmjMgVQkktXoO1xhVpzyLMFC0NsJ1StwVSgY3PAit72MRX2oMsNoD42wARG3TffZIt415hdYV
ojoKW5PM6YxLHJwkLrh1QxYduP4hY/0g/rDf5UW9Fi78n/Ii3Qp8xOoLDi2MEtS3/qa6x7Hwnb8E
ieEC1tk8cbjBdu6XPYsij88YXlKk1A28dOFYLqhsePQwfLiqLOWSS2AygLiEqFXVN99k3CAD8fsU
veQmDG8Acy+YhBdu6LPH7YZ5coYg3X+VW+O2I9+J24S40maBRM9yi8iQr26Wb5Nr8OQBOwbP7J29
GcnAUcQ/geNSPzpn/qP8het41b+Tt3xkK9kI/aj6rR7NHVtcdOU7xl+4kOgj2W5CkilgDrLTABg8
geh6DN6MSYUmk6plZ5zLG/he+8uZihM65v4MVCAhZuxH8czf/qNWWnsGLdAGPk1kr9YFE1hwGEJZ
se6TP5yXfZJeMNAimLv/PC/ME3/ovIovXkCtFHwNuH6Yn+JtYpm+73+1ffJO3jo2btmbvwBGJoLU
6Jpu/131gN0iQaovUm7ttYPwclxZS7ESxMzA2Pbn7oT54XnALhLGcseuE2zyV+XGLyLpeT5Oj3Vy
athImBx1z3ErRMTKRSyxfqvyMESsknil3VioNq4EWBLBTOUicNuR0zvOR0muACbI8POn/B63W3DL
BuTf1i9cmexqLvqboLAa+25NJNNGPCfN0v+slsYh+UFZuSEgFsneHU66K12wfnicii//M0Os61zU
k/ejXUYuPLeUh58nCfc6TgxGxwR94JhPIEnsCLUtBM6C5cNfGjzB3cW7Q7mLGyGuzyhcsSBgk/sn
ylZu9hGB9pW9UruRhcL7xpNBOvN6fiz+SixM+sQz/+AmHlKMcS74r0D9jJQJ1hdQP60Lpxx83OEI
O5FmhSHuP78Ahmho6LmWOqrY6gm4yBI3fnk/3lM/lrfHZ3rjJCypVTDDBio74BeCdY0xtS6MlK1L
C3X6rt0r6OCMib6kFQSvdF32H/ExOpeLfjHuQDawt/tor/21fuYnWpipv7HnFP2b6P7YGNfyOz7K
X91Psww/9ZO2Qhe9k93uOKJ+1i7GZQw/+CVMUIiajGYNzPE/SkJ8NbDQcKidlbnO2J23wUpN8A1C
jEZKt1AmC1ovuxzUTZk5pkABPrDaAFDBdoPvwaOj+uEnwIMtflpCo/hh4gOx1k1sfB8T4wBI2fzQ
esWfoEDdl//H9zgHDF8simkA9nvzwxyi7Sb8E48POE0JozWK9zuuRYIOTB0tHpZOWIFPHfFh+C/1
xEXUWDDwh6ndeZ78Hd/BX+vit2l9ZF/iX5CIw83/cS7iUPB3+P1IL4JCV/FuwOLIPj1O4e7hSqtg
2mykVbhrlrZbsGKVQ3/Ip9lMdvE22krzkW8vsAjSVtGPsSqW6kno1CEur6wDgUOLeGetpFe4M0/4
7JSWMwmQPkkJrrlNRDjKGsvEugwBbwXiIVtzZli0Tb586PqdB6g8jgh6IPeHCU4qj2AB7QarGGiF
JLPVcANlcAFJYt5tZMfWyhedwojM3lf994NhTYBMra3leVgBxTC4MUEBVObF5QN2XP+s7R2xRGy+
hiux8gfuBYyIIGf/AVoJ8MCREIHHj7sz/skU8HZ0MAxiKKO7g8xvAAfKdagdxgtKDIYne+dMbZMd
ImXtU3tgu1WTK5S6PET6bljj76nQNK3ZGEiLGXGTGObMyTnYONLwMWknrahu8PJm28nnTDl/mOf/
hrcK4FVb1mcNQyu6WH59GPuSXBo4qpjnQd5n8iYOS34EI4WUw0DaY91J7ZS3H7BlXX1NWouN4mua
uH6+l61p5Dp7XTjvXmhz+mZR8y0E+XVTdc3IjgPxQoWB6Q5Z9/wUWr9fnQ2QJ/hxlMRhgvr91yRt
nrIFjgl/vlfX/GUY8/Dxyi2DUt9ZeC4KgxjLFzKjUN+1B5r5VszHkRYiMyy3+N9T3jjz6jtaM+62
+2nYLSAR4iTzjQP80mLMCQJIHRsdq0W7YSjPr+IbXTCkKjRvPeOwRYMUcult+KENFRmqHGRY3prA
S2GdUew87LvA1XbKUrmUL3QqEED/PPhpSxrh5htOsMHSpELk8kSuOcz4lPWqwIETeVZC7aBLM96t
qB9QBUGAKjDIoFTIV7jSENMMycClzeLpdNOXjSZKcCAC10YjtRSXhO9j2XknaW+hC8cfw5gxdKd2
6E6w2cDoPrQ9h66503fdGh8sCKFH+xiJm/bU1+BRzplowy0v4RDkcIbHfQFzC5bMWfNqWgMgLRxq
WagH/9UmBi49/oG/oF4ly2Ap8DlW6R6l49TfB8VHIDIYK4S3c4W5/AuuBON3UkV57eNNDMzwNwJr
i9i2ZIca5T9xCPNsfe1fZPpokTmbrlgreBy44wVdkTV/rJkVQIdAqPjv46oEnQpv6C3gkHgY9Jnn
z0kEws2D5tfFzMlzeeQS4TXC+sWiaUuNi0yShB7OUwDhQ0JBy1oU6y68EIe55r6UPCH6WhcK1BYn
xw9cAWziIrd+s6DPh5kTbokQwACQQ+zXO3Xrao2PFnsmM4+LtDFJhdpQozDygP/JoeNsFVwwymKq
7Md9uOU3+VPKoz2r2tyxjR26Tb7DfYCoEvIxDsGe3Z0UkZFt1Dio7giMeLcIJdk9TrrLS6Da/zs+
BPbF1oi7wKZFPXAoAQL1ubRk7LNTDt4+2BdsNs00Qtm6d4zJw03VeQF7+TQewBLoxiGaMFAC3aSz
4/iVNvYuQLly5nA39v8eRZ7Mf+0pHBX1iGUgLppzlKwzlWUDyVLcIDwJFlTTD2WR5esJngUEqZAC
OMH5btj4O2+PbxjvY60u1QDj4NkAcu3abobPSNmxJc0w5ACMKvKZdEG4gh7FOEC12kibSFw1vEl4
tYdujYLOQqbHJRrRKaHHMSD8L6Af8oePk02MIml+B/PEkcSJs+kpeHgbTMiockbo6O7D+uDSKryE
w5JzTjTJ5LsQfC8eJx3MlH6dYuqKcIdfuF6IO6TxYKj9bKDlDN78dnqjCMWCmWcJvF7COmXcPz4R
yXBe+7t4FwKq8Km5UTLKsG21QZJjHDhO4TRmc17EDVUOQJWVNVdPHKncO0CJDUYiI7MD+vZRLA1+
jUj3Juh+sAentXN2ckD++nQ8K0AZJYf2hzhDnXAqPEcn4a7DaIXbC60v2GeEDKBo4EN7e/GWptUa
MUB/UFlw4tonXH3Kbtt18L/H8oUkxZ3AuXuXdJh1tULBUTymOkUIpP0VloVcuBKXNSKiDvyWeYp5
V0P3ap0XVX4F+0TMTqpsltvCccCeRhW5p4RIRKzjhzJMhTNvDN6cWiuAZlm5J4Vr68cmdofis8yX
jnRRzL0T7mu8StkaCbPJN0X8lRunpkQpYMgThyF5KYCL4gr1WaiRxwHbSOgQNuYHiY2Z1Q2C4wcT
E4D8mKKwo3LGyoQalTOC/ujtl1N8XBAjIGrhUa5GER6tQ5NJhF0I6V0qp1M3taoZ2FsQr4d66xQ7
IuxZJe3oGh1LQSUEFI62v4wMCssKomuyHjfaEndovP+xal+ZT1R5HBXtKz/A9ylfzYkBLTK97gS8
erR+jA2MSzBW7av7K8R0DuxIQzeiMMxfmCUjd49GyMPMMGjhUYpDq+g5QKSJkgH5xBSoFYIOnaxT
J5jDWGPuyP4Lt5ipC8a/aBvTPYw2XBhgAdfjNMJnssMTZ1KwHUBqgdGDhrufCIcICD6QueC2vwJn
6tHTwSlGUUxfjbCdsRKRn4ic2TlgZXCwAWYCL6E/3SFI4B3h2czm/MPvd38SDz65yuazOnIqbPCX
nsm77IiYuPoc/oZP5UKK8Z4A5f2w6xawTdzuxFY+r7d7sOz54yC5HBzunzQ5/Z2SRfCtbXgKluTG
zTDE+LjQiEyi2T6eZsdV9bHnufhIljtvuRPRxMJXmgP7ri1J51teBLUSY5MPGG6TH2cu3VA7knaM
kGt2GdxxysZ8brFUtj5u1ey2YzblMjuf89ixqP55j6l8GvPeULGJ+U5FZpZXefNER6QO9cMu/VNV
vNQHWbX4+ecSY45LcgovNImieoGGFF1FpwameWtEs0zre6UNZs+lN+reZKLgRiBCjNuzs5E/o2WL
mYa2ta/9GSuXebDhvGf5BBtti9/4MVtDqfwDnEzF+IuLP3za+NX+cyLoXyr5rJhAgZojQSWc9Z9F
AqlMHVyfH77Fgt0rQ9rGveNTm4JeLtQ/DfAJBM+bseAYA7Tnzk3n8vhR7s1JDlOCyu+iTLmHM3CJ
NYhA+wuXgqnLkqJ6/thZ53BFahkeioTLxASS1ThkGwufTCcJ8y8AISOEUl9QN0UwnaS+RfKSfEBZ
hjRslZir4a8CSAh1u+U4qg102wWA3hDvhzBfeDgN5M5WsyCFG813JyeLcjSgEgXryOZNh+UsGPJd
VXVLI+YIz/ptb/r3xDkkyUsNEQAb3kaCfOQ78cx+qO+BfBbOG7DSEGGU9eGBYyPc0KYx/BB0VxJH
uNiN6ajqD/3EMSZdel4pZhlT484pz9FC98wggi71MSIO7eivGAPD8eN1eDQC6L60F3U82ie2+uCL
I854AWnQyUVf/P8AJXAUP6RHU0pLa36WvzE+W5xFj6eJ25LvIAv48L7oT2XkwCCyffMx5Mg3Lfy8
oqu1x8dpTdr1oljEZ3+f/YFT71n0a2x5VhE24Ck29SyLebJWLsRnAFWqa6ryDZTd5IvjMPrphfns
By3fkh1+hMZ4Rw/U/Ph/D7f66r5oGi02qy/rEO1JEfisP/1j/InIEvdOB2XCH1MlB+dD6cVRhg7z
mPGtNjsc6+7+gND6xY/jj6yXuAqM/O/g2NQXQDUYbsWcQzSW+YyGssQJPJwlWNogiQxnEQdmM7Nx
/icqibdFXA0vphGlLyoZV0wQtH6h4IjbGb2yuDU8dExm5YlHmf3vPrT3VuHCQZYRDo3ai9kMCtLs
i9YZW2M+8tix301p9/k8qAA8HBgK2CMf3p6I7z8+IfeYFtZnZN3MvHzGnfZ4o8RPkeprTGR5NsLd
6HFHmtnFxis3gbFurHnfLeR8ITMrAbpsZrw+tGYDtkPFVK0OkQy/wwxg44JZoxDN2m6pmwDbcjx5
wDXuexyfJKaj676Hu2ouGAh6+i2qn4aMDKl49T1DIJF/Fey0di2Zr0K/OCIym8vcOf5awucjLrJl
D5ymcFOdstzr2VzSrW0S2EdL92Z1doWZ5yU/KbcqId4rm9fDqQ72ivYpUVn3Xo4N2jI+d3SAHKCL
sLyNUMvg+FgyztE1eQLZG/+lAUc3rpPevOLiu29oRJJZD9iiXhymIfUlQIdeei3nNAhPrYMi/ahY
CWU2gfYwE4yOWZhz9zGvM8DMaonpRTigeOaVFV138Y6cG8YcA2yeYUSh4W8H7tIgd3MLyqVVrusR
0moL5OnbKwOPh64PF5IdLeLRjX18u0BXGo2YK2j+wTDMc+FKE0pLM+VAU3IELsVmqKV1x8o39Gt+
4bhj+xurs1NtBv2rhRuJGN1bRuoGtmRbIv5k6owpgjjF8a3BSwCSOIZKBOniKsGm+/C8GTPPyUO0
99VXFKKTidguehzdY4OikrjlZmMjPu4cHg3v20Hk43xb49kA3cx4TByWrY6iCdnuB7PNWma+RcS7
MHVA1pKK/MJNiBKKgGWi5y9dv+76Y5KyyKkSlPhYRG4KHoMzQftn6DrG2BjX9c2U0JcawwEtIwcA
Mwvly8PYx8yDjd1jzE7F4InMaihcrTmPIAr0YF0OUXuFPX73kvmHE0BuGMW8aoJVZSUvBftcOQx+
pDr+bDVlIQ0M6hPwZSMdiZ6tLmGGqMda53JEToe0bA1E1dzWUEk2Y9XOvAdmc029LcNm9z+S7mu5
jWQJAugXIQLevGIcPOjdC4JGhPceX7+nubF7dbUSScx0V1eXycosT3PpMR/kZ0/pYSwPIhV6WSYj
+AuY+c3+iGWk2llfaTxa5zHcc35ZJjUPy13/V1h8Vqnd5hbXZGPwdaTbu92C6G9HJhPRRGxmtTtz
rWgBPxqkWGcNUKSG7ttpJuDTpbk0nqeVStK4XDJ3w8v4kMs2o12rSE97MVjmglDqkbznOa2uVZRw
MsJh1qmO1vI6fKPrYFEnHX1AdrUygomt+ryX8hdQP58u5WjdoFBa1fZb5ME8p53DZd0vTvLJ5daI
LtusBOa/Xuv/zqbZXkh/3c0H0xkKg0232Ki9ryGzDstJd1xttMbTa3bO1dsQeq3rQjwBIWIonFjX
CXXXbbN5rRtqruDXE5jhU1FvAEotnpdRoTBKtg0p6PV5tKYJUkQrA2TbRhHRMvM9bhKbjdFE9OAI
TB6o+LrhYTvJfaAdjXSsdb1G4qeVnlktzb+c2qolX9to83jr7p9n8ah9e62YXIHElVoLwyXevUt8
A73zz76/J+Pkb+60y/DCh5rNBueDWGHo8uwfE/S8A8y/L0rfYjRbMpyk6+cQBJpKyQ0gc1Se5oPK
23RwQTpaoVhgI2VqGPpfxg+Vb3pxy0SP9YRD9EAhY4S/Mdn8CRlg3e0FSdjY8ar8KVMLufRvJ1Gh
qfcegTaEOPGYmbcQIIUHLoh7lIia5N+b4SXnidZLX/VnfX/tXx7x4mgPGWiplsHCovxzAZN8dBPD
05pAMt+ddjQsX9d9Ag3/JrEDP+QT3rd907S3rkKHSLZLY6y1PvOxDntSFopeensrrM4ScO5A4Mn8
3/RjHRGkb1W6NBN85mQ4iwUzDH8Aux/NNcOX/3IDTFOpYks82cSQ+pduSZTS5B9DFxsvwj+97GQW
m3iIV3cXYmSoOhRjfKz+8LRZseZKaNa9QcJs+++YTRRTjrh0D6PM1ERogIaeWHPexVOWGkNRINQI
09OgXbBIK61jpmgmPGVKMjvZ8uM+08OKUAoC/gT8RUQUAg74GZJVOSxDhNve4jZGVdQLZSRHKEYe
O0cP5LY3iCi43zzi8tIL2SJSPd+wdzXSnYqeSZjSG+XlxlDf0DNjt1MRfKu0QkJg8kULvFO8+JRQ
aDP2uYlVlx5HLxZP43TUCxjy4nvjIU8L8JVHj0zOR0i22nKuePOFJSFatYptnDURjrekNhiZnBYt
We6D2sEpJTc3QcBuyVHi2Z7h/t9qGBKTc1/jfxtRuzw3V6+lh00XjsDu0JmO8+QQwwfMsAbgqrMy
TCNoFuEGiy+PInZ8deBQXYPZ1mrdH52b038OLAIBnslsY/sCdqwbiEaso36lmSfPCSXN/UtNPhOG
MWKlTElbMF6YU4nB9nn7vI7m91ND7ZGtjQBWPq15W3T79+uoU/4cdy3h4ec6OD6UE+XQqDGQxFHT
y78vvmid6wHIuaRmPUT4ynQdKVhnmuyfz88bS6AI8hhM0zQAmTyzg7Z9uO5LQY2LYOR4Rd6Wne4a
Pl0Xx+q4RhlxXHq9dJ08ZekwTuWM0IURDEX750CRVWrdiOqZH2+ZU0GsGI5MoyvOfXbwHCvj6sG6
fOb7Oiq0jn0z04SaJIln9d3Lk5fU8udJvC4R66dGWmoxMc9aAte3rIdh4anEZphI+AHac4wQ75BK
H/KhYdCl81XBJyhW35ESu9vd7drGTobbaMwzyOpvFAmDq4CyVYDwF0q+0054g/EHtmQ/YN7aPV1+
hAazerNNVze2ne1pf5pU3vI03H9Vwb/Lv6ESfktXT/nogre6kaLGG5urYO02Zn0fDKvyFfzR9t+8
U3r92wAjWTDYzL+WCpsOkR5bGh6YY2lOP4jTKUOM7goBmXF8DgdHUCfj5mXCtynRGcILOJWJBDrA
FBpvSAx7i1gz6O0aEdYZ7EPvEwA3kh8M8e4MuHQwgfvQentQMfmp3Ak5k7oJbh78lCIuKAynX9UB
VqEOZv0+WXpp9n0g/Y7JM9mGcessK/eaMZtX+67fj/rIjhN04tPByf1TGx7iQ4pRJ8Y9FslShmuX
ti5nbXhMgmdHiezRHJuG5kbzkuoDh7JcvQ8k7XoJdKjHRJeUNVCXc695N6V0J4U0FTe3/lQDQkdk
QCpgWbzY0H3kETAHS/V9zhbzEE6vb/Lhxg23L7V0qyyxfThniE1kGyBvBxAQoKtKb9kZvXDXPhLy
qeJjgufbMsWrcs6fP1r69Qjoge46ZyCNWTrFlvr6gjrbnTq7Gz8AUtzlmttOcFCm5sPRaNnK+z88
jfN47znpFvHZ5wQL+uBsC3dPwbSCD3evxC4BHmPyVnq1mc+173CVV7P878kqVzvnRB+gNix+1CPs
MlEFqqLe11P7lX4g265/LF9qj4u3apL/sNr2DbJGx/1HpRLaqNpfnnvXsOtnCgTpKPJToupD4Y7c
AQ6f4c5nlaOa0w339LCk01h+UTU6ZzRHHezdnUD4V41f8WfHT5STQG2Ps+5J3yFsOcBMnb3VaXGE
X8P0dkdAp4DF9h/OgdhYi+SSKp0IeGQW9/PPPVocEMoPPEK7OM+PntVwqnp7jFcoMSxJjqGYtglQ
FNJz5qKubzEAc50Xnk9v1PYdGMTkJ5y5kf59uActnF5Mb3W3f9i1zy7lybeLBwmiu89OztLS1+Yx
OB4CT32BCYaX10Jr+xyQzP16TytQTAXwcU1F4H5A5ZtOFjwNi9r+7uJSqOU6Vy/BiKsZe1d1giy4
0YmrYhFOGsP9r+16Oxr/eskxzWDxl3TPvs5ReLP6vY52aHnV7ynVI9Ek7kJTF6g5rXcgS46Jjscf
6qX2HWA74RAD0qeH+BgVLbEmiPYblAUA7nvFWQvbt/4EoVQM291NW4u72tvNccmpTxajSm//QJ0p
qTMlhXF/3GjCySzSK3jgcA9yZXAygGnqSqUIbFxPoXniNnIViWcKgt4mqPnUvaRa0sMLFnANfpxV
qv8eX2Rji7vJU9BGWPX0FapEWfQdyBnibQ+oB+2c6eDglqNuBEqjmiVy6wa0jYrlPtNrKvSQOWeF
rwbFQ5NiHeGHBl9WoR7Kwyk49EzDhbbltbl8KDxhx02P3Pb0AymJmWvXy+Py4/aKPo8NS36MbsWF
Lu7YLc8LHv11+TkJ0ebd4udcrFyG0zm/4P+5AU7h9DcDxUJEeM6ika/K1/GZzj1URbPQncVHnbIS
Cgn/idRkSOe2eekGH4z+N0isGSVzJ3z5oBCF4hp+DtHV+d+1rwUb6p3dURzON83BeyWmZ7yADT9D
gTSuuM8AM4dKx8Hpi300Xt0bxV/3nSHHI8SiMf5FLJK4uRkoFAj48AaXxKXec3RnlK8/jzbdad/g
6L31vHyBkmZfRuEFVCfcfIKaos5X+/o58dpQ2YOcwmbBLdFQWS88jf5s9rxzMVTvz8mhh8kw5Avn
5OJK9OXKDL2JHCMcL9S9irvh4UyNzrnUfVMS5KmQB2KqQHcV8CwONDO4Pyb5aHLK9JCX2BESkT9v
El4wJBihkFX+PLRRJ5ZSrcAC3/WPw+2eAnazvewvdZqXOs7ge+p3ncmw4CXPCPz6h3xTK9at6PSG
IX9wz52wq6UqeukuUtVpvtJkyb9tduvuFEnDn/vL879CazZsfOmTK5D/26S3Oae3z5ZJpWvbNwh2
t4vs/LB9uNoL4VkD9+x6sAriEwZjWi7vj7XnClnTvFMLfCFCfLwhQNzidLe00p1L2xeKj+adZb8k
GNpqKa/7Hl5friOIH6NmiTAq4/IIhD39tW54Iqi9q2Iw6I7nycnvb926Blf70p0iJevM+7JAk+0G
sSpKXaL5Vxn2Jbx1bZAblJUkH26jyLrgONz6XbUeb7epumxln8OgfzUFW93RetmVHnKo3MbFbp2X
qeXTknT8KMAzkWOk/9rffwRWog/M4Ap9D4SaP3DCNLxMtxIwTKMPYjfba0zIM3QDEcGojx4ipHDj
z5mRes6rHkBsY+SZIhCygseofg3CqKvNsK5TW4wLpQipDkL2XaNp5vAkl5tEV/nXJius0rH2JB8N
G1BAqhT4BjWszzzp4PQo0tGeMMg8Mw/w18Y/7v8mlw2LTSJApOk1QdZeLqdG0nbyy0IMG50/x34c
J1vYxnAglHrqJtrKsWJ0vdLZQlDJdggLHCJjjEua6bB0N1MH2eqgDEDJgSn7VlCpmCDB1QcpelaR
AphRaeIXP/TcakCJL/l7pUr6S7XmhjKSit0qVSg2hI2L4SfQ8OsYnBySSqpjpQ/oEz0PiBz8Tfka
K1LnG5hzsoAg0cj7KHzDkVxqLatl1ilX/ZosUu0uXYu6tPjsZfQe44VKCF4FrhuKDskHlBPg3y6u
3wdw4TI65luVI7yEIxwggI4o7QWlVA1I5G4LilqqWXhEJN2iqU12LbaNXDUmAyJLsu0q6SarSt5F
OFBHuRkDp+EWWJwi8Aa8CSp7n/CjaBJWdHmkpJI5kgok4v3E70mv9BSEGbyhMsE08AaORwk1hyvW
+wBsUXdvnvl37k3JvgCmM8wf76qExkJBnYxmWUKu7bBywj7VhFXf/SQaS767eFXDjPyw7SaqhwJi
Qo/tNkuugp5VKCBfrzFNN9dk/YQkJAhLbAWkn6N7eIz1YKe5YzjTFoPE7NPdaMiKaIsQgmDPTMJn
wW3VaCKhx/iovp4fR1+zj4l++SxWkQTqOUimZoltW69jfYb8h4K4EdbS9JmdXAGN0AyDc0IaGcCf
JYUfHVpTk9tpG6sWsTaNA5VvCLBLIV2WWjBN7EaFHDFldWXqL0huoataf82/AMHPs3u24XWqF3Wg
O9GcxVMGr1R0XEKP3ivrNABVHiA+7kXHFZPo+fc3y3Wmu0VB6xD/qL77qaNjepSeASFgRy2188v2
ftmuTeNpOaOEN6qlm+mdR9MhPogqAOwoARp4epqcAwjCsjulml4hUDHAc6IHFkMLMY/pHicU4t2w
hhDuFPccsXrRuzUhs2rbeCQ/qbVX1AEWcMqrcRAPcOaCktIuXd/aLE75eTpKFGJ/4Vfym4iKp+8q
cyjncDzZPuCCDQU51WXBMLm/xodzh7XkPxS1F+Mkt22JHYk3jOctIrGE445439fq3fFo2y1s3eap
pIPPqJQi8RDXdnrzBxCxn9i38VNg7FDTI5TA/GnlaQzrCZAu21VbhUvQADMnMh2IhWa4YoRjmoJA
s1eb+ShSPzgLxRCjwZuCRZbeFLl0nIuVdHFInMd65lOAMf3dTpCACBLuq+TkCI5F8JIFkhdkNGat
2h+FiL43BU/pZvnQm+tdjhqDUq21GGfgo8EPYImqBbHlcjU+WynBD5xBve1vG7UWUTOFBcmO9mN+
nCIEQeAeqCrqkUflpwNf6W/jFMzRiYQDuC1wHxuWjhTbStsYO9uGiOi+U6kP/Z6bXY/u4EIrFkI/
lszzSmoa+658B5xNtneMPAAgsakwYlEAXlCdiC4wTY3k4uQhHxbv6pGbJyQfvkCvUBrIL30UHms/
HOYky6XFjxd7rMt/Mkr42/BjPIzV4MGupDIikSbGUS/tc/25L2SNiodOMYfvKZafYmyXyERiVbU3
IVYboddHyI/o1teCWQMfSdaWAYlrpXV5p7+30O3bHGIuhWPhipn6+ozMolXfpWRlt9VuaZxcVHPG
Ca5adFXHiZkqRW+Y5Hj/paFGHdI1MCMH6Xn/aG5dIm5DuuCA3Gyh8Y3mxrMc7iq9BqiBcO7e7kgZ
aNjji3GXTgeQf/uAWQbeAav2FN4yf/W9mycDrUH9TAlUYu7dLWW4hPSTQP0Bx5VWv728jgOrGpXl
9cApeiNJ/qoh5+Fib2QBb6Jet5KpkRKBlEg2bd8bQ0IkjTHevnh5NvURRkrqH6tD5kizhlE1gIbd
GVyb6/qCgqkJ8idxk+gZ+ILVrBjmnia5ZWrQysSRd7UBrkkPaXfAN+fzNp0SGb68EVrDifY8JFl8
qls7tMXU05FHTOKiRFVBeheva91dJdnIQywSe1EYNkLV9ouHhCV3SFk/0z8pwpZML4UMCzjM6fbl
4cwsYuxn9jBfi53bMDMkGpfMFDM6IqupwqtpgdH9sVN5ItR5V+ttgnQUK2YWINOe0B1r/+AuFVwh
4C7EI3jwd2PB2FPEtCcFMIIlV0lEDHgm21/8FNVk4NvyoqWoAA8gBjYQ4GvQho+LWZ50ytu1YC5s
gEYHZeni0Dos0yl9FL/ektNfIMK94pMpkJo4ZRSqCxWbk9XGWbkeloNl8fSw1y5sFmemKFws57A7
o0tCXN2r8zEqNByUgQFu2upPcwTbY+u4OmYCidI+ER+YHFm6NFNQMH8PDO5Mfdg8+7ohoW2QuCNb
CuSOsAlIhxaJVhq2VyH6hhILB3ILLDh/JihlZ5jBnTBdFc8FOlrkMGK/GD2ymIblwu3Sa5rMktIP
TLgSg7ubYAGJh7WBy2Q9SXOleLRsldfJztTRPFwHIpb5yxIAnbSvQ++TQS5XhiBTRKZmkXUlNCzx
rpv/R7peeFKFOH/aKVtiroLJiVZckZBhwMAaPMIW4RD/s9f3bDRlrotjZDyW9xJqFbg4VIaOBE1e
ecstIOFDULgxE5itQO+uaUE6dcjWhYz3v93t8/3zuC90K17BrCKuy90oWrQwXJClZGm7H+LFjyA4
RtJ6hwCoDd0WuDVO7g8eoMlxo2dTim6FoG7mOhkpX18HF7eLyhwJK4LHALqAt9Mw/YHZAHdoFWUa
g6ijI28qJThGAZjK+botVxlk7Uj49ls3BosHJnNgG2EI5fI26xXalTuBzuJ5GgrjARmwhvQWuZX+
VEBleKDrCmZB5bMIUvLNiF4sA13kxqjjfb29E8zU6uXUzlokh+7QO7WDukXju8TN62lBjfAiDi0N
C4DFZSyWtqqOJdFORMkN+iFEA9KG8NP0v5lllu11MHFbnCfP7QDpjdtnJ+soRS1rp1NhQcIQgdFO
YGyttJGbABJravBWuFtTmbpflupTgOfWZwZWxOuPVMCcWJ44WIme8EHOX5WtGNLxLbVvno0BVEXc
I1lDMqtnp31H8HmaB2SRiReddBlHlb6pMWcRDDWqaqAPg39We3S8AvD5W7BWf3YkhTTCBEN7DYGd
PCUiujgaJdZEgWxjCyfxWRAh4VfqQquiWFfKlqYdJ+lBZVSAOIvu519QF8tyetu2+W1BpkiYJTNa
39jY9KseKZ+5GW2DHfIbbttJE5tPCjGvsCq4s0IuY9joCg17VYENQyjCjPPL5L36iV1EzuyZISme
T2jeqnDZ9b5Nap+7QvPKXeXHYXSCJDUOOa4z4Zmtmn66rcN+XqN458q216omgUalyS1JdoSsyN7d
xRNhXbMYPlkuFc6feSPiZ0rck/fGW25I1Ptj982RAdjgEefeeRLX/u77MjSHcbd/3fRzT0EsufIU
gssQPbCevouf8xLbKO4AXAs2ZClA7vKW7adTwck5Y5RjLU5Ymce1+QRD7Ln3fd57ld6vYNJfq29t
e8HbyCIWiCuFlLTm4r31Vu+nYWg2fhEV2MNoPZa+zs+17uodi/5DsTN+qT+bOXJF0Is1Uu7EedMH
IeJIXBRo8U9PpLfJehw0YkdpLhdN+TO29+7VZbrhfuBGL4EA7lZvKpapox5+zBL7+71rAesatv4H
zXPT7/e88fxj+2/3Wn8q/hR5PkWoP1kDZIhU71UfltB50+7lKf+v+KyFowGMg2Yezb6BxOqBWyRd
XlqYsG4QuZpowHHlUATTPNHz0LOZIPoFI8Dsv4qpajk0fW7FAqsXiq4cZE/N818/FNvgzsgaUIHY
IoGJp/dIv17VRsr/Lk8lh1N6LMp5KGvL/Zz1LQ1uqJI3giS9y42LtMb8xlv1gzVybXxlfpWYm7NA
ux+OMnAQ9pfPXgv0QnEdxZ8p77RyGrWX69dTeSb7OA1nM0bNSY1uH4Q69lDTy0rpqZovDTaN++V4
Kr+tZ6XKR6XAi2DpnJU6N6R3pQ1j3r7mrigy6tNsW3rciuSq499aJVvkTngNbsat4+q1Ri+DcOT5
9LM9ujZ30FP15/Ox0i0KZupLkuCvx2qjnTvbzNoMmVcpCx2tgkosSGAPfyVtyfyL3z0dP7k02Faq
lG8rg6bljuE+SyAAlFto+v8RofEPJjS5DbNronYcT6Iay6Os/azuarxij3nRBOqbaQJB87tbsfq5
eieTht1nnY/mV5PrFp2uBOks/y6NHrRKo6BEZWNKotCdCaGm21wBiAVAP2rFawp7+vu9MuRquHmk
lYSRqvKFbPGCtiLYi14wWGmQlvmnTKSOuf8wVIMZa3OgnGMUZfJd/xeGLld3qztemrkAawTn++Ja
Wj1xspuncTcgegRP+1BaNgX6u/k5Pc0Na2rmHe7yLwU1wtNTYP77aAiV5x+jcgA4guQeH1ymq/cw
RSCi5+Tr8fEBzck3qE3jS4MPoKH8D7wV+Vyd0wx0aflZfAC+/WoMasjS9tH4efqMlra2DCRoDdSX
pxY2z8Gp5U+WWf3u0tpmJmOS5SBoC5eAFbYGP102c8Kxa6Kop3Yp1KGHuvUoY4dLYNlat6KzuL0v
/jsMb+3Q+r2+GBo2xwT1sH/hJRvfIV95Q1XfakCDHkBo9x9hhEVs2YL5XT9vQ+lQ8XL779L1o+fg
3P3Rz0S5Li8JjnJ59C/8t7mvGA2pIf7VLT5BCtdDixfV5eHHDahyr/A2VxC86MC2CQVxhq49582f
7IvZ5NBeLXqoFhc/F6ojPeXTwhcAtpb56utaggR1Bg3ZiUJ0s9fHGCTZvxPpc70JkKrPv/0X3hzb
FC6GYzxCQIAPvaxoLQyJbptASDiFlMdJCOIA+XCI/VsqUSFCqoRIKELbSh4JhzMitfoGRBs3QbzU
r6iHfp0bHH/NbB+4Eo2e+K9pkGyTSjJd1oQvdC8QANshI+tLNBjNM7X5y1MdBQW20FiQv8GfIjjQ
D/IbxXLhuDkuNclKgt/WhSxZwFI6XyWcdulNRigCFhwJWZSN5p/QLZ+39r5vKOZL4RUkFtTydTIE
JFj/QTdnaTkpPIXewvxh+1nPQnxDx3jcPTw2Xpf357LGog7kaxFMeze9pg5NrlafXKIFEsDzolDO
cmXohNlhszbcV+2OSo3tXblQJxa/WH7uC3VylDvDmrd9QfHNT5nxA23FvdbSDE7e9Gnx5Yor8yXA
QdiXno7kkcjuWSNl2Tn3Ofzd0PBSO2hTz+4M/vgnKFXPH0zdgJSYBzIpH0bfc8OArSZCPMBb+ZQb
7tork/jjAaZHRf7ffNCwNaA2/531DI3/gaNHfbHA9GX+Uuw0husXsUTje/vixGSMff1p9OYtfN7S
Z4UJnk2b7qmhagjrOyP7nZEGcPm+NGy0Ah/AtXMb5lq7dNmtP2O7373N2pVHQjz3p1SPWBWzYr4p
hzBg+ppLc0+T7NiCmdEkO0bbbjVZvzZ+ti1lzlnvEC9fGprzo/vgIOd6m18HY29gXaaDqh0Imc4U
L1i74u+mSBfPDwp8/rnFRrfuTPjTZF4/TBEyhpHqemdjLvXMeYchclT5/UoXSQQ0zGa47GyGcDH9
478CgtHb6xh/SnPdP70eXqcf7iw8uptHwPreuV9+vj05m1L+/WD2c3wJMufaL6a4yLGKp0KT7/ZW
+i6ZR1o9LRE+IMB6kMcuBwqWoea6f6l8uyNF2Ye4+lHuL9423/kP1VKo2dLT6FNyXjL2e+5YPfFX
mIx5vb0bEYaimhiHUjHqgos/Th45GK0UTCqPp2ENQByn77Rp4zRa1YUwUzVCGiFiluGLaOQWy0++
L9iPaZm3wMS6Hxyq/fP5kO5NBFEPDeWqw03ErmsOxrNfXpLcjU8UGKx3g8pkHJXMCS5Gu+SsFrek
9ZEryjFziKrRSxD0hlm/POpHf5T/VVqaznq5YUZsg8tgQsLcgwWBXX0Q9+uby0Rw57fFX3mnZFUc
ITXfPSmwVIWzpR5iuPJL+QXub/nAX3CAulcVER3DXMX+NjCRFgLfhUhnh3+cciNBcRxf/lO3955E
FWZ796N4aPdO2U+JRer5I88QGAVuFVQdQch88y5SueklQZI+jgNvRrMwj2hwSUTreNW/TBo2vibf
p3ApkDsPrZVntJLPiDerP+f3ld9O/7mWag+jdkmm9V5UBX4PrvcZgKkAQtIwYJBnMVzMtWn88jdc
+D+Bkbn8eXmyUM/5vncxCAYC/lEO7VnXDo+ncCD6ZPXLZIFeU0dLcx0PcF4hH/BnrvdFJSK+TEAo
DHgtDnflcys3S4unXn7dbRzX6bKRj/e7ILKDAFIlcEJkhOCV8CVX65/Eh+DPdx/V6zG5VpBBbOr3
q8b2YVIsZ5Xa8umIob56riBk71Rl4PuRAvepROJnfWlXiovWon7GlKtKdpu2C1iBlkuHJ1dNJtdx
CzjrXHmdXfZv5dztbrUuPWDqv9Vtx2mS/96N991Z/twrj6b3BQ2GQmcpwJ/O98NFddNbH6uP89Ip
qa4EfdXK3fowpPWR7vOUdRr3JxHIZXyyQOXePDdqHffDYpi4WivbSkWL05n+18tlNI4mCzKFGF1v
+c50fAl85qVQEbuCMHydsEVMshJTvZI7nMYl0xCVSqtRet6et1l9gdWm+DAiVVYjuCuMmQLAn2R5
jYfNqK6utFWvqIBCjUFHL2jXrnLcdJ6rZKe53lPjZT1TFVFe2ldGnaC9mYu2HO00Q7c7ocO+U3cG
qO5cDWbNl5PmW0OrEMiU6sSpcEwv+VJ31Fi/7GvtUbFGCOBhmuvk618nSNxdedXaVzAVbUDgUYC5
Ng5F/JeBKsDVPb2lm4L6bXWcVDWzbheaooBTqwpeGn3wteGJUbIfx2UNsuVs3JlNa9l0v22PxsKY
4zGbnS+g3Dzu5rd4+ioV7ta1fVx1voulJyqQy5lib4WeGBWDWqlVqRbo0IUqf0c+eRDiNcYb+jlV
N/nx/lL/PCoGLo6nZvW8eDifNw+7s34X7aXDsrUvlHqVY/79UD13C9NRt5hbPlZLx6S2vHQKlevv
iTtYVRuaAcXktJr0DuW7AnXk62Xzuczt2rdJLb3l0M8WDnqRLs48nZfcrYdp6nzA21CpCbKKZBt3
rWpunZXL5g/mpWiPf2imZTTdrVtFF/NlsUyKBmRMERVHb41Ru1wfHM4A5JPsgKKvPHukTl0/viii
wx5LGU7T8cNohCKRN6/kOUyI8YdiBQPAKMmfVy30ihMQulleyZpgyLxfP9zlgpKeYk0Fyfr8bATi
iDP3xnZfDhKvRW04ps64LHerC9hI1blaWQ/yMGnPqvnO9v6QXjuTNhSyxv+mDfUUYFejPq7IDmKY
9twkaCm9parOLYUHbfsxyEQpQEVBWFwGQFZnALBqAIGl+gJxgHDtWxj203xWNpuy6hUxuGBrTq7J
E8jeozT895TWevX+8rfwPf90G3e2xrglN4HEBs4vzt+DkL0d0nVr0p7iZLkJRA69SoBBpZQD4wCd
2dztoy3SxYuB8yJFjOT6O2sfUoQKRjyMsJTahXa9P95GK/AkAK9Ih9+wTPV+0d6RnsOUk6lDwE15
3Wwu64zGCWhYNH9GJddfpbNhoVVCsFME6RJI3ayTUo2optpB4mkBdFRhcNata7btGhb2qMUsaMtd
0lO6iU2+/6u09cSjnSUx5ZzWP5Dk+O/6c/XDjxFJUo8H8Rt3TBeast3goDSGu+/k0m2S7+SzbWvW
p6zc4/Q8sqmTt0lvJVqR8UNLWNTa0zguNn+qye272r/dFbNG79zaPdfibWuRgaZHh+h331plxAQB
xbR/hvMXjPjRJpL3N7Uy4zM19wBeWkHhQYk9njvzl+lAKc9Y/6xdvB89HyHUhFnZufU4iq73SrXx
PM613WhWxv/wj4weKneaBnEjTI+pFmfV5NyS8KJvmDCDWe9l3UWsGE/a9eefd9XLjvpOpvURaUJG
x1aOMSDsTDzzQ6W9yEjDpL7+zdvgZGxpd1zuaIFH1eTovUYJRqCkbOZJZ8RPIBmZuJCwxjfLXQQN
JNd06IIZMo1rcotVo0BzkE22BTaRVqL3/zUYdlePIBXiqZ8QMHB4+ZuSpmzfrScmFFi8i4ttj6Lf
x10TebOvzflqUM5U19rRXPS2/l+JL56my8d5POvMvc+Pb3QAKI3GdMXifWscv+RSrjW1l9kqck17
wFFkFDhtxDKq3ijy9DEkYiLhGJqMC89DNY4uRKZtGzfisJyzrHC3S3dpqSkwFBLnI6ctPf89NRWh
lEK6k7dkqAcIMF05Y/YWIMIZE2NhAtYU5bUMLzTfzo5q1eEkFdScWcTw33m/eszWObo+bGHxtNSg
5bZ6AOZhoxLb5jF6e0RPAZoGUfdkLhwT16iP/h8YSbXeMLOGMdSQhgDedSlrJCqG9Ctm9vDwrbK+
i6kBauZCtUczdhKgCWEji9k2KYCuVZNiX0VveEq5lmiWfl3iVbucHeK+KDT6ykflTJBrZXkre5tC
/STrJKBT81FIyr9WwIAudscqoKMI3PbyHX3tNrhcEhwduk2wz5ofURiq9iaAG+1TXEi3f2slX2iR
4gh5AyQluRZ/T76W79vECq4BTdizLNmBfc4yiLneIRXODDWmGRtAqwW8RsWOsByPDzMaRfe1n7Xv
3ktfFLTfNhB0auSBiMwXNHrFh8rPmiog2ht1UmsH2SrcL2YFVCh6JH3pi93Y8ByKyt64DFimyB3Z
YllTkAMwGRvpz1rTE+ik/oBwPqA2dSwZwyVFix5N/LzwCtw1EYENdxL8/gXiWK3Nd9x6mMyyMGGL
uIsDRi/U/Cq09FEcIPNq8MD/fzQ60HsYhKZNf/zzzKj2FbZb077wL3kCeu4d3rCn8SLm9/6wcAGk
rX8YfSFu839bYEtYJncRAvh1NLz5eDm/PwUvg0KDE2NUaCw9WMBAT7xsuUNLxPeqscen1iyd3jOG
MNwS8KZVGxCMfP0QdFUaTe10P4LuKeixy+HPMlURTBCHyY9LCxq3GwQT0PdaDb7cmiL+SyfDgNBP
xDPOjIK9PMel1Jyk8/5sOHc3bMDF61nlu26aYgrYNborIcPpz+IvdfIfLCQo4WwPtOG0k0vWvhdA
euBAsLN6UrXLNigpxab5PYpebXzoCahYhBFuQm9GExL0sL1aNM38EzWe92mNkAxea/csSrb4wvoC
aFTNL9cqgpuWaR3AOX4tHsOv045IgKdbwiIbu+ug5E9Lj6Xh/5ZyaW87wRcGBPzkcZt9XfmOLUfl
FDA76BW3azAKzXO3nQmFfZhkYOBjCGV6czYj/1xqgYCZUtgpYy189jLb2ErIRUKJ1s6btcK3Iedj
RtjeGN0tBSNOiGMklYEusoHjU6zGBJ8qLpF/nE0SqejFgLyJkQY6FsvomzpDoi8bRnAEHHl90QUw
K60n3gUdi0AkQOyDzUJi8FTCi+jE1jdxOZsOjJFkmuUhislBtVJbcV73rUN6+cafZfAiQE+9FGD7
5u0U6/MmZE1bCEY7m+/ioDqYuHkdgpf1Z55zoaH40ODlc+19tzjYSqqH+QxZ3aDWU1ieRatoGSOt
aJ1dfwrnnN7V/5TbbMAE84hDCHq9bh35L1GUdd+3KATz5m6F9rGL14IrLIZoCUgrOaSLaBovOqf+
JpsJA1wzL6H+UUevlGuPBu7yFNki89EX+0WF6yrZGolSJUH9sHFh5Fv51ibT9rAmUoNsoadnHx8U
EBDooJLhoUJi/7lqc533QElXyP2r8QV8irGktQk+eIOEXrlJigZSDKu0b09G8zNzYaHIYbd0wkxh
sjdWyN/PEyBF+xGumRqk7j4L0yFKsVkhw2vMwEvdRspI3BrjweX7kloYV1M9W3HVK+Mfy+zSbc8M
sZPxcCjhIbN58CvMWlnyJ2/rj/ebO1bCBxxayBLb4ZTRQMsmT8InJgqa62QWWreWrBaAVKlYQaXl
rRWUB4EbEgDVmXsrZzfMZYHzaOPjFE/T6r2jDQWh3VRIN+osS0yGfyYXCdNw6ExfLt/6d6LmF/nQ
7a0KsR3awwEWnl48hK46esDgcxXi/+7FoEPizCVn1aLzy6rtZj2qlIFt8cr4KAm5AJbXAlq8f/qu
3o8f1FUKb7YIXgGa3fkoGa0Aj+/kB8vuxPAxOhuYPlI26hUhDAxR8oFuiFhznu4ygUK/1HTjCsGJ
WEDo7u9V1P9m/X7nD3DEEa0+fcCP7a//XZuF78DvtMPlI0C2XEZ4UWqGKGLn1hKbvC/6DXa/Feju
nVzXfjz5KQFHLxx+tej00mqoT0zNpgeftk9mvWNn+YvKw8hJPcBv8IkHaMbFzzZB0wkeduROd+J6
pZ9r5sTdq3C5HRbvYXjR4EEUeFsNX6uX6dF7osXPCTtpbjh+OPRKri09Y5FRqT3p/7GrndzpT/PX
Wq/0iM2Hd3wMiceiJ8furYkkQyaNPsL9LaSJgtXMeTz9OfcBY9jF2+6sT2MwzbeuLYVf282kfqYP
2KU7al8FRXr8ToylkMKv11Um81gPL7RnFnelt1B+wpnwdnoDyjnoV+nXznp+blsj2QhWIJYFyHeL
Y650TgqvDDU99cqdRfvyFnzp2nRCPWv8MZza+Q18JnLXzuJu+6DYjYscmVcwBIb4ohZputP8U8DJ
qx6yzuWnFmmyiCd2BIDGMQzkn/yJosJHHrtpbngLpH87a/dHk4rMsn3OyqyeJRcQWIwHIS7BewGs
X9GEfQw8q1jAHjEEylQaw03gTbJt147Ob4AXhdqRsQAwOPDc5v43OA/ma42xRw0WvUkv/0AxYLh5
k1BW7/GSJo3udYC9GaeTMqs7Cpb07gYojELV4Ish0JtBGglRc56N+4fQQhnCqrgzA5UVy+yswoBe
VgOQljS9LrUbviotxKrmeXTjtcOgrOGy70mxZJV0Ced6YcmqWS2U43H5bv687IOmxfoby4dQI693
tp8V+4dEBm7m9qbK3SJG1F/eb7NVyjfdw5nVvvefsPLt/2g6syVVmSUKP5ERKshwyyAgzrPeGE4N
qCgCDvD050v3f6L3aNvIUJWVtXKtlVyl/dhK7OuwogG2T9Pe07ueId9PZBVjZzYF5k85GwHZr73L
LPrakNNRzskWD8GSU0BCbwxpiZivkNmS9tATva8zJpLea4BJGXZejyHoJb+af2Dvc4SBnXV8wiXN
enMtxV72yE1WaQrG3JkaRZbY4rJj75sMegFiiXHeTnwlSZVvfVk4HmHTMwZNhBp3BmQ2l3ArPaRE
6ZmSFHw5Cu+XpYpJhkzjFmgsyQn5ESMZdECsG2N27MS+HwuvPlIOb+OZBJoMetBjXO4l2yDqwMZ1
TCZde1hN9Xl6wFMQk6eBMqOGDlR/IybJ4sGmvvtBsGSSHNMIm8cM6GqxJA2eaGRvWF4ASbLPuA7F
xZYm6UOwuz2mrsM2StMSs7VONwqpd7hy8xFeEu1kENdOFGLVGyQhzAlmFNsHcPo2ADcsUZB5RMuU
56+sTxCoR+iQWaVMzoqQmIqBMtf3ZLUr5985uqap9gc6U7uNo4K9bXNSee1pNYE9kXfNflMXnOF5
eIaybTZna8IJjEevEYJl4k31AZIeg7Unf/f17gsjAQRefDXvwBAkMFJOZaEsJlefpBzlxTWEpQBi
TTUdwmnCZoOqHJXi+FiOLycK4M8lwDsWtyM6I/Du9vJ+wtZ22kFC9V2LTdqcTQQP3Rw11ulQ7tY3
aC+a5+6F/cKsOhcLylMRCssTAnN6qZ4MEG3BnPND1oLhatHMiNJGdgK2bmI7Qt2Rc+xWyHq1P6mS
hcS7E3zR+9yU1mpA6zfq8C0CGKxvwgRkxp9tXGOdhGaYzdrU56NFkwbVZJf4rZAp4aDQVQ40mHtN
8EpdUmaDc9lg4zqlFLKlwttYvYPOCJVigYnuF0OypNc6QEGgmgxmDkSOGo0Etgig1XXWTBZHPTP5
Kf4OClIIwAGEyUvqwK+im2TjDhZ+tS/1p9JCxLdLBq1i0KIZiOFADeIYjV13V/lp0X1p9CvwmzFt
Qr32a9B59Gjo+9bo1O3hPshmEqlju9tk0/Jy+GatIFdYNe5BkwreLXhgY/B19Dy4EkbZ7XXg9zqU
24Wa9POK02gQjwla4cBPpqsI5JW4dEtU4tz2nROTF91xA2enfMfmc/ZqTT7NwQ5oq+jHpdemK68x
gs9v3kd4W8SJs2t7BkIA9BOxS1UHN5o7IA17+sTD/uGCTov93w0ONFwgdYrRKp1YaHeRTd+apQsl
w01obnAZKVeM3SzMOyrVf4LzRd2m4b9R+JJ6f+2n4mO4gCXp5QIJ2odmpH/CPPIyM0CcnxT9pjHk
zy+SgMcwM+i0gDmhmK8MQI5hP1FZgWSqqd089yGwQWMDyBQG+iXYIcd8ISZG5QWgFUfO/cTY/za6
Gkyv+tcSkdp/bUNU/DRYKLhblG4hHdBBt6a7HJTzwhGdED0LrvA3vFbDeb9tCKdxw8EiCy4Ct0mh
Tmw4KdubiHZ+9gX0huLx24Y6qi3pSgcx4Eb6StFKA7dgG4ggGTIEdBoYINB0MvsijYFk6EAj5LCG
BllR6j3wGdKzOjY5XObk0Fu+GP7jGGLv4BiA264o4jBeqqujP91sRq3uCH34oznEQUi9NeLRxKV0
8tyXiQNjUmfrOIFL9LjiwAED1q6HV5NuLaI2ZWrSy4JSN4R+ilr06ZhQ1++s8LIeKuFbyAyQbfJD
hb8yrSFha/gfVC+YF5MngV3C7zt8DxgJoJqJ1+nHpfyMkK6N/wzgucWZFhtk8eOaQvCNlQ7qJMU9
KCEIu2evabGHfgKdqnO8nVLEkelZH1abHHIBAvgI1hpt2ixCS3PPnhlqurioHNhBPwxhqZcdZC5W
8yxUAj4OpzlUS1LHd8q/FsTh1W6MFMrH4hhVxhIuSepXtEUkbG9ffxIATFhCCEAmeL0snw747IRJ
EBo8OWhrmwTnsc+AItmTmIYdz4abgTAMqRTy1T1cSwlNI1mIkdnC7JKKKXZ5Z7QScCvrF2JWqXi2
EMxYOGxwL5K+0vuMOcvi68G6aO/rtkPdE8ovaSRESzg6d5xXYhgum/Rjxwdt/KCObk6LzQuRDscd
tgEoIRfCLaNCrsBB/imcoJIbVIdpwLq+zRtHHihk4dc0C3RkoLQPst4HDprr1pObhIwFdPf4OBYf
Ovc6xonqDSgGDGsK1QiPAhLhPovHVjfoGOFCJ22DdW+UQ+vASWvUKZwK4zy2cVOlggDsPGGVUoqF
Ju6ozuNczi4HE2ulpzi+FfZnKduqzpC+O3TyWj9GTV/r6r1Pv+MhoqCnQdw1gdZBERcpTSfBy1IL
A57g030F7e7X1qcELog0GFXQUXPQEmRyjuHOlNx+Go9JjAHaof3MaAE6Qs1OMnDmXu98ffJeqsev
PS5D2G+UdeAffYaXjRkam/wg/Qldc6COcrflvhfZuR7QSKT37qlzHB3cfMQCCWUeOKkzbAc/6jX7
ogvZxInyr8rWpnbZ1GEHComK+KKH7A7pj0ay95dX9uVPXVfrelgiatnZtP9MFlRg/WSxCy6YqEGY
QiTdHrSAhpGQIzIeQzygIVHLgWsPBWLKNmHcohxw7TWG97CxLMMOK1880sbK9HE0YFo6dOPoGyg+
Y/ASWCi7PpNFRI3fVbZqLOipRguJLfEUEE/50OjSzntVYFhR0Nwo029lfacYrS5o+jt8DG5i3CDA
J61Rg2i72+TYEr72TUQUk7to1etVgSkHOevfs/+cZ3DLIcP/YW8KtvLENQSDuVl0Nre5i4KwGry8
HaYZ727zBZ1a2sc2DhLsIls/NDfx8EL3Lyh1MLu77Wv39e3eM5cKU0buN0u9Z+97grVkeOvIB4gE
0ZLdG0xDMnrmMxYWpPggqajwvFtwmdPNpbs9xDQiBQlyBRgg97ANEL3rwHSx4cFVA4EiOzRBzmL7
B/3dgzXZFijSB2AS0FPASffJ9wuSRTGnMBy87fzcp3SI0J4VQsTCLNcF0CJvgGWNkj4FSybfsw+F
dZhfbahWLk2iu2+bM/B2zpUksGUBL4suHVUdkA4APTAN8D7AcB5gYAgT02qybYPRiDeDANwglrgQ
gkTSDgCADtQbPAwSvXXGs9cu3X1sUTmAC2Ufj1DIqC9BxAfpEwirzdXAJ+PKXvbpJEBN28Orx8Nz
oLs2AJR47WIvqVksMacDFt0msM8EOWWSYG6y85GCeqpj4n0ismdxg4HYxPlJDwM2l2AhPBGanoo7
CgxLOm4SO7nb4CmDLDTdXVdzlOHloAYar+v2uwfaKMfmmbx7ykB1dPfuZ/irGAw9tKj0lQVD4Stz
VWtVWtJiVt5s2h33Zq3e1vnKCXLpFnZrAcmXPcZhhVMG2ZHMfi5OLoet4IKAT+BKwIggcQLnCUSM
eQ0wjHw350ucGwl27NfBA3gIH3v5stbL5eRf0QhtI7Ucwz5FXTJaZ1FZH6DM2ANoB8wUTwVBZcRM
RraWpND8Tc9tAZRcjE6AeevwwceygSOWCpRxcxCKuZojuPQRPbE1T4Bwv6FBlGm4pQBKHOWHiAJu
SiRucHomoKmcNMJ6JpgCLCVDAqR0/AVKEaCi5j3LUMpFAiCS/VoVZaaJ5p7+EDtSvuApAzoBpsE5
A+oQITaGAaBM1N+8NjAJGSbHj+3RQRA11OVg1wlbYcUn0DHart5xLEg6Y92Ts+S8AVAMhobOw0JS
xdUSRndwkhvHJoUAVDTxCfeT2Mph6aGBB25if9kFyI3/9Imy5e70r4ggxVcLq0Ocs4QxH68r1oqH
f8l6NJd9RPa3AG7DeBs6A4I/mPlRr0H9aWrekdbhfKITNSo0yvCmHfIn/LtJXjLm8r/uA0OW3eej
2zGdVgVf03mi5jGCZ+EmkUvO88/xlITldgLvuLSd7xq2a2QgBhk/7y669Ax9Oe5m7EnYGR9AAy5Y
5zPUU3gNNsf8jF7jBBOdSXJWzyTn37bzo4CKOAeeE67pi4JiLZMQedZBegAhTUb8gpcIPF4qv5R6
sNu8uh0eBz6B9JYdR2eyyy/5Om0IqdJhsZDZ/DirKAnHA8bmfcN6TAqLEtBMnBpfZtgUCsIy4d/9
aN35Rj1DloR/9zx/PjZ9pvkTOxna+sKUhP+dn6plB6N8ZJP0qOMCnu7t6VbY2CB5yh2aQavohHiw
/Mxep9NGyxZu2QIVMkSqD4/4JWwtdUKfwxwOrk+DDFjEeA1dX6g+rWn09T4XlDfkbPY1978UCTtQ
ON125LbJGmjhyMYO0gNKqRMeT/EfeVUHxQB+JhQEZDPGzq98eQiynzrKjR5CExQ8wEBV0cXSAAME
GYJqsOvqi8y/h7R9Y4/Z0q3yYATZoT3GLp/iCxjfjml370r8glsbqME9bAaNhbk1Zu/eLdQc/AwG
EYnJZ5iEfGgbXUHpkYqibGIdpgPE5ob5kyghEIp1TRyKTUejHNciV3MUSgFsDar+9TJsXNe0IEw/
Po5rCnCEMqLhXqwEKh0BzjAtPnuWslaEltBSv6js0InTUY4hUlJJixw4OA/Ko6WHnx48W+ZT7FTw
9hDpiYzg46CcqLEdZ0hfQiZJy+gyQ9p7AFbKntcW7H4fFQsqUhhY0N7ZM7y+vazyG8rgxWLXtJqb
PETtBTr0DtPfmhR5Rv8z1vqdQT1p00XgT+WmpOvHWutr/YzQXPr68OtPcVXqKWEB8bDjPycKuEKN
DQbmVn7mR168UgZRv5681q/1tW/MtJGBpOioD5J+a6I6WGD6+qKiq9C7t/Nbk+yvWPP6KAqe6+ZI
fLNaw+aGJzZVx+pG2zT4OIwIJs9FCy44zbsH5PXYb/jp5DrBzIhMKJtJ12p8FQA9pSRwGeMf9yvE
g99Djn1SQ9gFb67UCIRcnXhYKwQ7vzPY+d+ePrjBIGMAvNbqSB9QBDu2Z/XwO1VP5NWbaJAMTNjY
14U5vS6+fjy7zB4DrKW4ZIl+2DfAxUQqTiWzDFpga/SqgtyoYPPzwq4h6QFYc8Ool/nRJJnU/peS
AbF/aIzz8OqVYXLGQYI7m4W3VXOThSp9mJThbi6L4NUzp28SWGOMCwPWFKwN/BwmFId8lVKs+IZc
mC9WDanHQ+RvidUQxqk6yoU/iN149NpQh+2U9YK8GwflrIvdGq2+//Ur3wUcL6RbOTliDgjOn77h
GIHpXu2IZLzl5W7dI++mqbbupfNOr9199T9Otv9y4ya3YXutT+hK2tNGja060kaXZRIkgTbSJ5Ku
w+rmQIm4hHjm796zhmtkqR0356vjpf3SBaVwxEEt4tEYTs4qSJqGQ46Yvz0XDLUw7XXIu+nnS1sF
vMSwD7tJa7QZ/RJooSAuLLJuitOJaUeDCEA3YVDzSvD1H9ynC03raZcCyiqANegH6Bzu5mMaZEn5
UNZkCsJfS1IO0xUHNzxTg1c3d9N+PKx710D3qm4aPILdSPdQrrjs/bvqrD169zK3GSgDrd8kAEV9
tgVh5ideyVBruDHlChIxzMgwlsGBi7JFl5HhIca1P3i7SIVKqqTiNy2bUKhFfQFYKYvyZwZyLUij
rMgYT89hpuIQJFOt5BN08gecv7u7btKPgm/PGDUG2uj9d18+gcBH96U6MmbK5MqMVmePtb4gsvbr
acVeocnvzjBb3Q/qRp8mg+tCG5fsjOMZg3OLvOXJtpfmdYRz4AAWfdjMeLJFUImxDBzSB3agMzva
G5V9VExyinMjV8Q+FWy07hfQtt50CstgWdNY45ePRRTuJXk03dxXCb070jyZ7xJ06iE9xmaEnVkU
RAyaa3DlPt/3dFc+fsiEyTz28VCfPPpsKRsDc/DhwagOoQTXEnJFrzMlI/e1QN2YQ20s8xybuBBO
FYoI7L7JoiUl+wLiyqNvzSVJw4HSeUM8b7uHq2woaMKUgRbD3BnfoYGJsIXGTdhW7BuzxkyjxgFH
jcfBMs2x5GIl+UnIhGX6ycPm0kJ9iDA+zPiSiUTuu8KGM6Bv5bga0/x5/Z0qtCksCX6dgT5QPNUy
uR7FuwYy0MyJMXq7pcvQsiQ/rj28X52knwR1T75YUoLbfjeKxs/+bfgMruNnoHZNBuQ1KF190Jp0
CGFRvzn7jO9+k6de9mqvGXSIye1Zc1Qc42XSrz1udL9kxSt7ZU8GD2ToLpBW7+0W/WR+Ge5GD6Zl
h7OTYipq5R9HwHSjgU5gLjG9SfGOaWEqyU6AkMjk+k1JCYoYDTHcC1qZIN2h1ABqQu7dlLvGLktM
/CRtvfAlmyWSXJJQsTUDoMFPSmhCF6B1acSn0OFCmPbUHKmpY/8K5E8Ji9/CT2vB/9t5gHY8DXyq
eRp8waJLCK8xn4DH33+/hevBPobtgTwjCXT6sPTZA7oScGTCan3uFmtC0r/22yN19OVeX4MOU77Z
bXN/5fdtivVF0HLRdzs33+hqXbVbBEUgqEW72/DUrmLTzsl/8Zq8PxlfhpehPFN9QjOCQWeisNAp
k8ZCH8ii1x5d/tqzahTx2TqRMWHclP7VozWlrMgELjYNAwnojGGWjmiSLspDA4GQPkwGGhOIhu+M
qWpU9qLAmEnMbQzSQOkpvctU+cv372V0SueffsNrOm3nwVfbv7lt/9LLBgiIwwiA0Idxbs1iF+my
hajLpolin718/xqYg9ozFzv/Fj4YtVr/O2myOBukAsoUsfv4TZjejd+HJ6qU+sD0niTbZMs9R0iK
LjCl8SWaE6z5U5QNFNTHr32xJ6kq9lvMT4aYuHmgn94Uf8lBvtKC9liWW3UTEYsYYz6fRHZWT55H
A5jyyIAOlSF9CE9fEuDFbaWdWCSnpDLgOpjU8lQ7Qw1YzCQw8dJ9peIQS5BpBkn/udaQgs7U0adb
9ySKF/2izyrWr5f3aVxY6Rxa8twYNdfaKCVr0ckNMh+jHu6zFrAT9Xga1Plv+IZhyEXcyOa38X0u
uNplTKl9jqSEoFGvE5rgmbN6LU0QMX2GEpASGoUhAM9kAPa4MIfRIjvs5reVepJo3J7ri+aMsUAa
zUn+fpU4SGAOQ0kcke+xecyW8bAxeQTSTaMKymHeq+kXYlXBi+n/DJ6BdoyHzXXz+ILcBt0PPmNl
yTBTBjduojpvTasNAA+Nooj4ksoQ51lcWyE5VPjxWqCwmBTiYSn2akhvhHJAlVIjbCo27A1dCjA4
gx2BlNifvfbGX027OXoV8tNKCMWJpIhO0xtjk6067HHC++F2ALz5bOJDmeKMbsUr8Mu1xs5k3zh/
eayPdc2USPtpX/dkmtWu4j67VB/CKmyMTfmiO6/1OWSLmIYv917Wu4TK/uI3+/epjqgcjOJUqHZ6
0v/u04an96Lxx5EnHAVvwlrZ0/o31uJdn9VmTkZA8KIjBNKXhbF5k8K9V2wg2XE8Fo9zxAqHmSj9
mpGlyFpH2QY9TdpjmwYp4hrqKJ0wg+jX/Sf2PVeKSdofjUjpg4V0jV3jhQ1vq/+eF3Av0ulnT9EX
55PPvrEuUPEIG4rjMIR+VC6GlCwSsv1ozoCaR41FY8FDp239kXw0XhbrYi3DthqZi8aSNu4s2beV
rLcXcveL/NqdtHGbLcOZ2x1RGpB1sMlo0lSsP6Mwp1RHB681aDwats7qfXj0OLsBj5ny/RspDmix
4DwgUYUgzC5+UqAsbFCAcqC7tSHl1V1gV5Ii9sqkbQKsjLBABl3IIEVXP0qosI9fPWiL9hpFKPCL
wSFIVE5wi4p9tGR3CETaRnCLaQVNCpwOuRYDGyrInM2JoeJaZLVjmzexo6EC09Ssgv3c5L7J8c/9
CcnYnLcBeEHAXw4VB6Bz5WJnB8YaQh28+wRQ6T4G83nLmo9aIPH8jcDIKQaAcpE1NZzzw8tIhM3u
ILWWgF0daw0qBOOF7kOkVpc5PFVcx6Bo8bqwWuHOweTsgJe1gslfJzhlzhJDJEusI3OIoG3v6YKV
YR8I509xRuuXu1wuhduLZySw0PpqLQ17Sc/SZKnLXRMGrFPSHoT9Pp+QWNNpw6Y3hiAwtHsFpKKg
ibtdh4+WU7hawhqmcyktZvgYcc2E7uxwluzr4PwK+RagwN6CXF6c+Xwku+BzdvCm70PsTCXBBlnz
ASW9OTpnayAoGF6lR2H0NUJlzk2AMbduWFvhkqZW5a1LZ1twB+ecGanrD16MrHPppzZ3trC2W7kD
VW+t2fxrWXknRHKcTgFuTVth3oErMSDvaE6m+vbHkozL2EFyjnYxsrzxqt8fn+cw6e35dM5N2bJZ
5dKWH+s0aXTBJa0l+IH1sv4SZ7Jzl+ELktuycEHjCj+1RjjgPuz5CCrVmp9WnC2fuqTMCp2Nv14u
JH4uacnx/iYv7hZW+P8BZ2IpWbFFk0zjILbdAIhnTIfJplOy0nNkjafzLaPjCzYGk5V3JNYBTqeg
sqclD946CBEWPhOExAODFSa9eA/TSBEOHZg2F8Wwo1gGULcG6wdsLFxaqPygV+E9C41bTkeIpsDG
PD1pHokX/RJY6AdDGt7BYJio0Nhbs+akFSgWFUTewv9HwE/0BBZaTOKzIYCTITxKslkx+sZ1WZ6Q
QrJd2Vs6p3Upnfx2DZUNQQsrGr528EL/8c5vMNkvkJGwAmXrcfg6T+vAPJchix6GQQ8Q90tzGTnA
qHJlDC7JA3MYo7hkgs2KNSSbJu6nHBNqBbPmBeu0gggILoQe4GOvYXNz/7CdcNl3cRQgWSihjDao
aYwdmQkiEMDIDIAVqwZeqTkZ4UwLh9q0RnKnG/ZZ8h3B7E0eFgJf8jmueiBgI+g2M0qIQtxybmTG
IxNC4ydMuh+OyMe7O2xBVQxS0HMAkMI7466RkcJxNXkcQF3klMLMFkKyYPmXrhEIzo9Og2iGxBZ8
sfnfBSTuiBIKF/3yTShrFyQCF+j1QDFC5aYIASu6a64FwqfZ0g+Plt0RqS8DFHIuTGeAVNkMAdMT
uKDbbnm2DNwH3xZ250RKECI3aJCbNa0Fq6iVQGTH6w36Sg6LEyKwdahsxnyoC3gMvMBZHw6ikykd
mumMRBYgA4AH+28sgxCDUmTsJQ0SE7loegSRl10oRmOBoC6rM3yZfK7uqfW2DHpIoOJn61c3AQ5R
9KGXufMpmNDwQM4lCDxTaMdhYkIYn8HgE/o23/xaUxkwuHxbhzMuAlR2k5DOmFw1eTjbwBvHeTIB
MPjgZ6XK8s+6E+a3iwsTdVyICgRUeYduMffx1OALSzzWniY/IoRBZgx0xF84Fu57IN+RG1tz4A6D
h45A44YMn7OUI+QLKy5bYg/3Dm4S8tycT6adC6ONggsxXM5FeIMQKn+9oS9ehehAOPzUwAjNsocU
aQdi4d/rUlGAo2Uf2N6wydHwO8UUjAj1LybIgFIYEVJIEh69iJfEUVlI2bjKSVbRw8MfJjnMIxRD
gkuoEOkgTPbgWw9oO+CLJEnIyzsAc/k5ONEsWELllkkiEQYiEVcMGdJhZmlY4TcoDVEAAQwR3AXj
SXBNqcP823G1nK0wp2D5d2NygPYEwSVz/YC7FAawh4THQ12XiaBzt+WxCL9XxnjhGy6CFUZ94Sug
vXKbRLIi1SuNo6FXggkPzSR4QWEWduKtD8EbHYe8s9nT5F9r4RzK/wtX+mmTWMZ0UG+UvTf7q6rb
0YP6EyIzrB7jG+s6dBNGCNOdLgTqMG+Eu0cfrduz3Y1oQ4Im99LVO74BeAjK8oQb6OwiIdZA0rig
8ABcwZI06j1UlGoWjgDZw6l0bK2cBiQ/mpTN7pl/vfLNoHH3L6qft+ySB8orsW/QFAVAG3CHRtIs
81RR2U+ckqdlXFyNY7XAy31NEXzWICEq7DdxA20rCQ2EtxaqW2w0sKuPYUm+WUIvDoUOVsg3SFhp
HWFAsal/9yjdgbeZ7vHpKEBtLU+hJ8OD3qHJIKfOmPl4jrLAk62yS5TIS6bDTjYPp3QNiNwp5PXp
lAqBMJ3IWFFBoFFn8s1Zr9ssBUx7mbXT+fsQWUG1KOz5nFkCIibuwh0/iHg7PSYYtRa8+cLWgjEH
DOiEaM3nU/K+3lTeAhZp87lnWNlMIiI53r7C3I7tOQwW+9wAgMeICfNyWSum7K73LPVnynAch/qM
DwpNgBDGJdpNP6j9aeTOn/Z0xLxTIGfSeW0EY1FSjU6/ZgQyI7w5qYasTigQLXKTH1eTUANt8qfV
IJklmsNV5HcJNVoY+M2eZCnGADlGNwvYRRHspJQmhSrxvJUVmtKpM6fk4MIAlSVZan8YD7BMQZF0
ZVWR1U2EXFEoLFBWOlZWCFd8klSXv0gB4E1gNf7uS5aM5A4MQ7qjCrdxTdsvliCJSKLkl3ogvhmi
+yDiduAMUhziR27IhD4sNxRzuItiCtCClvpxpaAq9AzJLEUnJz7nLKx8gAgihSp9gS95xxVBVFEV
eKakfkJcFm9kERC8Ob1tggxRxDs4HsMgRRlKiPpX8RQ2J3dVUpmmR2rJ5xHYeAS3gIZpQX2Eifui
LChiNhkRF9Augg9vIIqzL5DIjEiC2IkTGCcsdPQWpyWbAhYuSqIQgSJqokKy5pG5gtKi2RKWCgCa
9M2DDwuBW2A5HiArJiRe6yAzBOSGsqksJgLQ/hMICeeUfQCvcT0IMFSeBE92byLcEl3TFwZwChlT
Q0OV9YWyLGAqdF9wJMmRJKD9UCF+XsBWgFYWEULcSEbIzhMoVqAIgcITl2je4on90GDw8yfkjOcC
dq2TTjLEAohgx5JwCbIvXPsX1vEdPKRT9odmt5xhRARCTV22J1odlgyeqQhVWR3YprC7pyiBrKln
OIAVJOlw8H4TnLWrWwwA09jK0PkX3lO0jUfg+oMfIDQwHAWukPCUiQV0ayP3kjlQcDjZw4m86MNN
lowM43vSWhCVIAPK/sA8eJIxUb8io5dpT7uLXxRhhRjo7BLEgFyOQOmRHsaUDhiu0plD0uMdfAlR
YUgJ40nW9+ROyUOjBQNPXvNSxDodHjMhD+MOQeVk1FyZaxLtsFEPBaqX+LdDsg/pg89hleGQXD/X
NGWR8ribgJQq9QepOqSeNuZvLyfkGUzUh2cO1SChYPcOb7+TI8a5kPapUXy5Uz/2MxALJwzWL1Vp
AEAn5UQFk8YofEi/amYVWQ/3WOKczDZUGhw75diQEYjFghwkNvE1C2lYubouYqB7Kd5w7gPuOCMG
Ll4ofAwiA9fMto9xJHFFyhFihQLWwyCQkVWDYZIJEwLYNvwTIERTOiqgEpCYwOoDSl4DR8vEBLoc
4SLf3XE//v8wWCZ8gEpqIdFCYDHRs3yl2AWA3WC/WGAKLtEbGxqf6g7celgAZAeMPJZ6wHzqSJK8
GqhrcMCknvHqpv13z6AAUAsKdAUDyVf5gUIb+GcHVPGLqkpmh9H7BinpugQqdiPSFUG48wilx4IT
kMdQl6GMygAktfPKg5iMQMUyXW189bJDyapFzxoADn1ahqZdhldyFaL/KJ5JMUQl9WEPQyyPu4ZT
8rn0Y4Fg8LAVlD5fDIj4//mJDRRtCaW+pvRvG+oKPW3TmQJ9LmKsQp7Mx3eou+Y06SHqQn8Ip7ET
CjOKNbePaSirHhQzsIDfPGFsc3PgxYs0QhBj2YNGrqj79PAzuDu4p/yAaZr9yLyOmCLSGYNVDoo/
bxSRACsrqSs8iC2URo4jFCthkYgcsGYnJkkpoZ4ikxAxpJgjIh3y8n8jDn40b2ex4SMloMqiI9sv
4iOnBG/Bk5xORE8Ci8shahL9D9JagRDlbN5UCsFEiPbQ6mBnyAosbBE5Nx4eoHcN4UxmDBLJ3n1G
cQJhOQVtNgeS2e3GchSpZ77pLcAncS+NMVRpBhtWH+jJVgy6TWOI8Yd6tynA0mymBCmj3Onge0Q+
WRINKOpz3wFtZX5KnUtmFbCPzaRGWEBsiRl4QtYhrwBwJ+mXShjUaK5LFmECLaFE4Alhl0jdjtwB
epFKmKJGROEk48hkRUMwKWqTUssjxSFHiXkH0WKAPYkUwei3uBKsmM89PxYFnAjvQsGHec1jl+or
wCulCGqgv1ootWTIdtrdNjZfv0QSQY8DzhjajeCWcL0hm612J5nzJv0/d0ADpInZqjWEQXpb3Vcl
bmum+7jgOmxD7Ub5r7uPQfJyOB99CsWB7M8UvQU09I4NUF0i6Rm/4LzKrINtCSlBrFQejnjeoCqj
XpR4ylTdKIQh9QSjlowSggY2/U128G/3xvOCAIAvu25Bu4DEAhh2H93EB5B/ZZS4XkAud0pc7CqG
WBcEn2FJv9VriIAozHE7kD7pQpIoWDQkakC0pZ5KRZW/FQrpaQ9nJjyEOqvOSkczg0VFUCA4qbbQ
aMrRe4ZtFDkKroBobBfqv9S3dsh4da6OM6adJSg8nbjxVyyFlckvKJLf5n8s/JiA+kuP+QfzGhe0
DDoxDXHP6TbG2QDjPrKbRb4RZjbs8D+8tjDRwU6rjh1M/d+KrbSckh0xYfEloDTmsHAscaYT4exN
ejG/xSsB39X4CCFGrLuw/vlanHd8/Hzxk5FutnCo25H9HlXbNheGXyEJPTB3LlZefJ6Cpy9ILqKC
OcckhWnBjcKAgd0kXhuVgJRoVT9/zUo8u3nf7ef6+dxjAoTnFSavzWVjjTEOndwBShBGKKKvyOdA
sHwCLkP4PJGkkcqwy6REC1njhFTgs+QNODUm2FP/RUsIHF+4lZBAGAZsjie7/e78AvKLrDdE7y+S
KreBgF+xGhDz7o4CK+jpYAWNWwz+6E837hdwRHJxDxYeLAyo3z3jOtqptLXDSxbiNApFcYeEcCmW
ZqgiYG7jEQ0RCxZVhakDO/Wiy92H5FOyU9ad4u7Vt65+6d9pEFd1+e6HIg4Jd8tDSXC9//ZrHAdf
VaFx2vxUSSDgDnLvfrfog9ESclCM78QiL17LMwFhwKToK7+EYVTYEMWasKkRDahCjNExx4PCjI0Z
RKD3OCW5B6Q76QALqOvIqfCHFE8lGxYu9kksFfsI78xltcUKiR8pts+rVZ1LxuDPOK5alKOM+4ik
UTjpzKeLZSw/QwWM/j2PN+DQaNYwetv9YQaKiI2QDZV5Lpg/WhQEKYsPxgbkqnD7VIu17XpmSpcH
bcP4xwiPyQ1vqa27F0jeGN4D6eryqw3owxqH5Bo057dJRACe4tXFVHkQverDv7o7vWQiCmnM9GTL
jC8w4nv+9yeeVrwZej7L6Zuo3ZRZyXR6nAuqaNhBwJY0ZHJBi2ai0QSVKcukg44usYPBoVoX7gL1
fY6BH/2G3jU4KHKcMwsArHbOlqsw6E4LVUqV/3YwkwF5QfBB4eEjv6KGf3viJjS/tsKi1X2RapcO
L154EUSMnQGG9XjCRFa1UTfsjUlc/+WwOynPTQm2ASWY8T9WC2wav7NKt0jdYLO96NWHg+TpfsIr
i+LKc08hqnwIP0ztWDGcMsAhhStwIjArqgamzFns7cXelPHOSKdXDix72nFVFn7SvAdxD7phfgRR
hsHwf2G9bPFi/nPD/fyBQjBIzSNTEpDLPFLk+oOAiLaOedk4msfn/jaXTpaPvX5M98qxXhMc+GkC
AmarxR+mRPwNRfvNfhF6Je6YyBTzn8szulT63OJSToBYqoNqWjNeuT/UbIiQEL1Jvk+Q9q6Hx84u
dHlVn/N6suqwjYJu/exJiaODC1U66UB4h9EghSocSMF9ptFZn7JYUwdFgsLCQhBGN8KGHOTswaIY
Pa33isHH4Ny8D7sNQ44hwZCpV1CqVvTgO6sP6bG3hfr4WTD3WFRi0OmVuWocLkdMrlSCWoYQ7jI2
1xQBJfqhJzEtLHw/OFG/LBOGQiWNPPJjh8AFuoY9XyWPSQPZg+D4V/01/8Q77bUsxH3yg8/W5PX3
XCKExxfvMY1CzEnHGODQgof6WHilNa0x1uQLSofwgYT/9GDPde2R7YfIr2j/iFyxcXyI4RuBDFks
lmlth//xMBkNdBslPvMPNBnIvlC5MVZaiv1MZQ15oa6ggqKL/3BJV6PCxdi/vXMxgr5grgaNmN37
37ePCcMMdeZZLDDP3HGZIngfIbogdtCUmmdAZgtrpiNp+BDYF688LpGxFGH2dqI92PxFY/p8hBik
2ApfRF/dcd+my/bqeZa5CQ7FzGL/RLdocq6M/tzWkzkohdL2vD1/bRr7GsMnxsqcyhcZhDxiEgLp
bMrsBGfi5egcLe4HlmJtwxkxmXnSHbU9uO2wVs/YhF8grJYsJzWG5Y92WNKoOs5XkZ76+Y61Jtpo
xvJekYPGX/eTt7xrobixRp6TqZmHjEprUZnCFEup0mXWYXIqA5MzfbRSr0oHcQffblwi7UZ2c01W
a+X2npgKvihNLDJYt1LInznwfMr6pCXepRPbJvWHez9pv3ttFSIMBd0rd58onXQOF5Rg2PEYMbyE
77eXmIikNfaoad7TMa9NRzktbG6I7JrX1fO1/4jzHdzrluLECbaf1fB5y+0GtWA4wDpS3fYtR3yD
NrbjlRd0cR9WZ1rdbG/tzG2TEAPoNTrT5rV0tITnT3MI+pHSQ6lcNTvD6Lt5DHV1H2Pw/U7WSeOY
masrFL9c6anaNYjfgJsf/CU4n3dlerCLc40mOdENx/RBG8oGSn5M1NIMGB3hRwsmU1yxq8gbOstd
6rcJyipCwm9+DZra1zYLsiD94eXK6aaUrmLoXqZRyaB9TzF76OPLc2PWX9zPaoR971C9klGRlJbN
2sEWvq12y2/czxJMSd6NQ4FbXZqzYaNJrFKNLno1vrd3s1yjgzfYByMvpiifY7Feo7yriZ/3y9DU
EHjHrUWmlPQofdBQBhey2O08olPypiP3A+4M9Fe9tbzTHT6Cu1Aqhy/qvhvLX4uqvQo6TX8sI/va
GSuHqjSdtxlEjUfX2M0+Rb9SE7fzXt2K1+BqxINrPSq/w5rGSWn/Yi5bX/owvpVAM1ZVpFLAoGlD
XkUZj3zaeRr9ixGFVz7i2Rw9HlCUKpRhH+gau5fThtP/GNXxtKBQRxWowqXdMSJMDDP3+eLO4ML1
YcAjgLtpWngly1IfR5z+aUJy0egg0rtB+vqCoGSPoGRM0S1lB5zbKWKnGeF4oh2UHO9EfElvGCaU
pWfW2OB+YI4Vo6RDg4uDiZnY1298QIxX2hvNLcFjo2E+pE2LK4ZUrbXRclv0+8Co7H8snVl3qkoQ
hX8RazEPr9EYE+d5eHGJA4IoIjO//n7luSueHGMMQtNdXbVr1654EZCBNBNk535ce5QV04AOUhkm
WC1bDk9dThvPEfv7TRp37T3fAz2wv2ltQ4ccWo7bKvQ4doUk699yGgS5NJd7BT3delAARYo/oGgZ
cRgNLuOLlAcRixMChWElKUF13rO2coeozX3FHlZU2ap11Y/uFA+8aUDwG8dy86gZe46DMaj8nXrL
Gh/oEbyo4vwuscL1ooyG+mGYPHH5vC/7vb7fy66SNmPFuk9ocJMkg7aNRo5pDzQHmF3bmJCZGhYj
DPEOT+5XKhTNPdObl9Q9BczPEz7vSp1ZC2dRnupt2tB2GtFVttD89NpqFEa7e3uPHusp35JdJ/eG
o8CbrojBRvjaE/TWwK3lbx5XKsd5me9SynZf40iwc/MH1EeSo7qGa3Zo7lq4Tq/pVTvxS8qyiyvR
hHZq/hJUK/iAXDg9/OgtDgjF3tfGpPrzkH/Xx+Em3rYLfZ8xshByZu5qUPxxcnQOukY4Fvt8m2/r
E1Q26tYFXX0OvclhhqbDtroKYaj+CHuIAq07OtDEMB6aIopAY1EKdPgoa3IYVX8GkrMeGhvGxEC9
o9wGx+DoLNho61NydRZ3pG+ZtdqJAEVUZJprdjSvON1IXrtuB+Y81X+URrjX4ihStMZQRR9axLVh
SC7wJ+pN7v/b2/AY2FGwUkSxEtCpX+LE4vh9dqgCFIziUbXzjjoUIzYYDULid8c9u+cWe40UKWV0
5UbaFocrokEiQ0mQsKsBW/nsnXi/uJdG0uVT2Kmk4dwNyg0Yw1ft3y8oHEOQzpC2fS8Uv5ygMk+f
mhqZ7mAQ7d5L8lunx/+SBdFyi+9GTSWygbh5ZNTpaWaIX4ej6NJSlpsdHrWTtm23hGMUGFTXF7eA
OQMVkdm0fZ9y1ED0GS0A8NiKm7Qs4K7xIxMIo72WIgMMInD2EeXhj4yewR7frLE/AyLJFYTkkeGD
bbkyhgxcIL4y9BS+M3BcJLs748Dr7NJcOYNAnpGeXc5XVnVyCr+wlDhsCoz/rxdhAurpuMzkxcmy
fTZ4ogYs6EHGV6jZsobH741CAS3AI/6Q+f2eokKwjJF2F0+qmld4HM3ePrLfxOLC1QIUwMpE4wLw
Gh68ON/UtAI42lOoROZOCJ2kqhbBPl5AohxYm/tMjg6pC/CWgrcNFL1pOML1wPl5+4KUkLLXOjYU
AiYH9R2f62X2yIyhoNT/AEgv/7mx5rEfbWLfXsY+V2ov1Q9vURtTKjrKemz/k5C7g7tM7TVczuY7
wcNHlYC2Em2fesAnbYCoEkUEjZZAlPfRw4X3n9KtsydZtjIg1DaTFmqi+RvBoY/5xPeGc+WqBMgN
ZvUmHYX7O4UWcKNC6fwJ5kCEyZZrfCIsHGIIYJTyFhdwFTqw8xtcvtqHEMaF4aNxO83ouzC7lKxI
HQ1Xx+3zyEbDxWAEK3k8AfLASEyJzGrYRmTwo473+ib1GCBjCAWEwmJVGquHFrIqHZ7jqONYAhhd
DmfquN8+pT+kIfHr2HMYSqYOPhjTgTiKJVjSX9GQ74ezK4U8LC9mFpEmA8/KqjccGxiMK2gunl/M
8OmQDMY7Qkh6rCBq9bEK8RIJ522E6IuovymL1zC9Ui9L3yzWjjVB0+E5ZM6H6wYg4cqzHIODGWxP
RDKEUCwJ3Hzey2t0LjQmAXgJCS88gfXjqs/4CxYOXYAx1OVWGlJM6If4A19VCIFYDPzbm6+ek4qS
IkprlzWsBLpYbl/409yWXXPW9jyv56DVc3hvU1kPZ+6BTN96U/oykFRXs25WJebmfmHEWYI4vfWG
O/mcPKGeivRGNX6AgM9vu2T+RD3b6kW7/DdGl7mYayDw2Vxk1mhePbwjv5TM03m+RNltCApA3TuP
5ij9wupf+3jbvibZSmB4FFgI/GHCe9i4kFIjJNsWyjy7UN8xMDbWgL46G+pU7jNjQ2NxCaxek2R/
n8W0eocii7n9IHlMLqJ8if35T9M6rZRS89uAyQk/IukCLgD+ca2PC3/By+0Gbi3xvUSATyI7BQ4/
X354ucPhx4riCH5CuPtedMAJTIIO2WgCBXuH1WCqsAzPxtxcVlOooaI/0lFo1kkHrnvvR6UokqaG
9PQCPutZMe1jOgk6ye/O49mp5zdw0NwR4z8lSikJ7ykwL74xW0/URwABKbQnH4xZAElFzhrgJhBr
wUTmcUNVNvrBAGIcsJMPBuK5KC6OT5lfVhOCAgiyPGuvZ8EqMb9S+Ag45VEn1HuEsoyDwaznz4lI
ODJTAQH/6jdbUWP9C2JTrQHdMPE1KjPmN5odATxCKvhsIIsu7iQPIDvwrFjvmjjnBIYUsdy6dAyk
gwxAGTP2TQEcbhqNbJi90GgpikfBnMJ6hFR5PzXYaG1CyeEJ2AFcB50tjFCno1NTSduhQgoGeQLE
wJsBLHg/1WPtKUapvp3QDX1hjgLE1axFsBZuO1QSURN8QLwN+2QSoeHe++66mD/+aMy7wmK1kpBm
RjMWKSA72PlnUBgXQpb204wWmOcRfIAfKJpUbFAj4uuXap7Nn1P6H43hVGbEoi/eBaWneHcOJK4Z
9JlLCLgFKzVhpmD90FbDEex+oACOI51+fQwjU5FlpRCBIkpidok/BWWwgBuo+O9ChgAq4qY41Cei
7AnE/+pqLc1ZO1SP852pzaxmBnLTmck8bgui149zwKqmWmN3mKaXeqP5KAPQyNby3/yPJg8zOZzx
Ai9/5skq2hazdP4Uvi3V9gCtGqAtbT1g3NFpD7fkA8JK+ajeFZyRo9tSh4iUhkb6ihZrNK0p9p4v
cSPllQntwmRvNC/FHu4IfW/AFwMsdM+9wIDi9/VdGsoAU+oXHUmdunN3OvwGZRgdcIwH8AodLxb1
4j2hzE49FkeQ4NeS6n/9CoAEg1WHuQneQRnuTzmE/k5jNm/7Bjl+dAzqWs5I7VzVdS6C8dX4eWYm
e8LZPUDH58xLcW+IJQG2WqMDkAsg/RxaE1FBqvgymFTvbYGsoD3Sf2wmGFW8M/EzpYhC1If1P2fy
Ht6PQoFDQm4bjJ/8pNHUQP+T32tk++NfEcEUHzQYN38WaXGh0tmzZP2EY+WK/CvHPqzeCP8q/QzV
w645Kv4Ear4hA5igNpkMUr6UnvFrndO+8essvWHoJ/RDcJYgiOPmRzsbSw/NQ69/G9aT4BrSzY6X
KwZ8qgzayfNkjtpJvCUC0Ef2qprhT7eL58mgt/x7S+8Jc08nK31fzZo5yDeidvqMFgsi73eUAmzk
7MYgS4813KTtYeTRssGcWRNzZs7UGQ2X9BkuH4zoBbGAtcDXSxpcPB06Li2gPs4fTwgoiMtQ3YNW
FUuYgGgHe14g7SBZ2MGxFd2QxxVv0cBGwJIgXJT/OZi9Z99zkV36BDQJOiBcUXni55W24McXP9Im
AnJRR9+3E3uVYFnkcoMrz+SlgvupykVRcTp8b13+jhaJtH18dcoXJbBfykDpoxs54TPxUYP1YRWs
36fkWxnUk8ORGCTYUHA9bl9fytAZhhvRxa45ZCWai8og+yv+FNSxEE6+X+U+tBN13C6036SfDBzu
ijJ4buG8TfWRsTSWzZzX+/w0ThDOkjvH5w/ynT72+m6nnspv6mnz0xKaKINmXk817lX2V804W7nl
yASPk8ELEPlXFLqspT7Gf5nDaR4UWPuNM33+HMbVoBjEI2LE3WHu8asKJVp5JR7BsPw9oCZrjpEN
ldYafIwY0tfWhKDnDZWeOXaWVhfGZ/GH7hi6hXJuvI1fyXkUCE7zGlO3XXCOfdAYvt49nvcAAb+E
Rm2jZvxg5qK9i/yzDX8VET9mtOgnW10FPWz5Uno0qetqv+pc3o3OyBh27rJgg1vSBIQDtudmro6D
jQxowUejjila0ncaJ6FEs2DwcXvADZeoe+4lvCU+dfc4Tswnc0bwRoTyOIoQHwgM8XlLq59o6U20
LXkh7ZSsDSaFiG5RlhEcpcTkJataGndoWxV9XOb/8bEGcn2spQRFtqTTg7gQsBujQexSbl0++LV9
bqvZ3fkqrY6zZKawALPHl3U2x8pSR/tmE69Q0mZruLhje/7wnXNLJDLPYLva49R3gCClCdttZY+1
3cOnX6Ky9JbtzoQBPWC45tbO2rkcyD/MlV9v1wxeo/tC9aNZNNMH8awcgT7+vH5yvszBY9LA0w26
HkrcXpcpMC4G7vh2MXbZIOvb46zPpylIuyR+ukk3IF02eqnK8u4bu2STop59YyLUO6Un//R5witC
VUQQHQVWY8opD7LBbWTsnF85GusCosBU3uT8umNnWvSRFB8Hk/hS9SEtzw/jAxEtCtmihx30KEEZ
x6sAp2oUTILJc1RxWZmf9YuNt+PftNhEuN7BlzuOVtHldolH4aLa3GZN/7VqBk1f9W97nm3CRTMI
JiqjW22UX/mnTBWOEI/6xSDbZBuaLWP0hWfMdgzLCXidmgXEZr+RVyKlm85f5+f0tlOP5KPc68c3
da/olK4ztvr3tBkjgzUo9tmsGUdbIU0oW42jUecIjK2OyklKohd9ow2iPZto8ljhKs/oAc+XVFOT
TKGe+7lAs2WSL4wBLaFInJFH8IuV4WcXa8P/fXFu2fUeM7qLeEQot69ihbdNjb4rZRv3PVkm1A6y
S8FfkkIo9pTOECvD8EDh5klw+VyIqiFd6xY6KhJ7wzeINfH8LK0jf2jyt58D4O6miP/IUclrpSuS
H8WFDzLAz5OZ5cvZkcblT+Rc1BHejNXXltXevZRT9PiOr3M6JuOoryNJ6sGb2Ro9/WpsyWCEY8Aq
a9sgELh0tmQ+2ahBSO7jvbV1wQLWvIcEc3JM1/fx4xgt78fs6okQsjkzJvYMql4Xr4Pya2VMBS3h
uPvrkBGAgCeJPqI5Zw7m8fadOZl8eQcBs70jn0HuC3bTGFwAnwk/CJec9JgEcKNgJFl/Uon9py9u
PcfRgPlJT4MdYOFMwQyeePs66C/RVxf0RZ/yFndKaqT/WqJvB8GOhBnp68OMvVC0FVn7JMwtous1
ebTHmv3+E7oVV37Eq8VLZe9iB8txeCEaNjT9/GI/ul/fOLKiV/Yt4kO4KqX0MYbGhK4r/g0eCb1c
UepC8Opf8pw0uOh2nFE4s68R8/JJ9zTmqqOLoxadY4QmvBOONwcjgrRI6YPy8oTP9mQ7LfhUPgF7
9eok5HDxSYHqrmBpL8QpIMjsMZMgPZhBjJoYQ04Jrjw1cjg57ZarwWVHzY84FD+f3f6zRUujeZjX
tLHjvcQ7z6/3iW0Tvg7bN7QZwB3kFiDuwNbi6qkb2fInJn011pwXgwMWlFzJ7TGUnAWJR+YB/gCe
fb7ls/AFGvEtADM18l8ndUYbdI7AWwgWuBcfekJ25QdiZ7HCdBclaAiZU7xGGE3AHS21LXkprqi4
os5F9gktqM94WAs+g00iXPP57BecEMOSbw97PJT3kPGkwdXnVsod596tnQlvt0fcU3PvruoJu1S4
0c5h0h1gyssdG3JD9NZ0c7gmVEpKh9B8d/A6z1M9jSClMiHx9d/iYwX4SbgpdDO/0tLKhgF2Yu8I
rjgjVo5Lw3ABmJEFTNDKEPfsg6vR3JIwhwwWLvyaq8uubEecOL+sJf3aEYRtmJIq5ZZ48kJDu+ub
3HJ8E1rKcCPMPXPgRkUqUSn34gPt8vcPiHofnI4MLmo4f9SScTs4vFz6lSHjMIjA0lodmnEs/cV5
Qg9VBgs0g8919279zdjYe77xMyfEzefmvTyuizvIR/GTvefSjAVHe295Zi1YH+VW7sMxPKJ3IhnN
cB6CKqAhcKWX2Lgckq1eB/PHWFLF6bq6atJO8T1UJvyXrotreLwfkbzFP/1UlpuQ7wF5cbuTq7TL
OuxBXHDKbUrP6y1TAeV8yjKFeksmEnlQeLq9aEoHM5RGkzX2aPJYi5cP2Xmr/7yBxhv8DneFEO6i
mTc/z1O7YDXTT+AkVSP1RN8/t+2knjjDwyUDwVYB2ikB2BoTxgnfeOIhDYf1YzndljlUWsnZ2n/p
OIdLVCLJ/eiro2LW/sIYghf3mMWiwLCKF9jl5yJbFewSxsDySVX3m9FrYsCehoOBnOQNdt5rUk6L
cTIHl3boREhMRI60HDoAtIcZi/c1NHgKmPtT0YZnJjgu8ROLDrSPuv8F/7OocW5Yorx0JU3L6gqP
TDB7Vp8ihvKwyv7Cq7SK+iNM2bJcePB7/g50q9wSsZNU2LKiucuHlbnHGghon/21Zxt2x1bf/5u2
OPssO3ePIDHnoZ24g9jST+wvH0892PW+xt9nTrGGOTwvmTNwAyyEJA342HKL+WD2ahNMjLbg1D7r
t6XhRHgNr5GYD0H2xQ2P8cnIc7EKj8ay5jbiQ5/CK0l1bgzzFFd/n105+3/1xdoJ9OGxlnwBUdxP
OK8g3mZr0S8AzfoS6V+vJyrF1JhQfV3+ikYJPYYoXH4iMg73EP2oEDa6lOAEA53nUqXNawPpLZfN
5XsI5C4969pfB6mXGsnu8lcahwqfLCUPzrR8jONl9W1sqX1GlBrrLG4oiRKMN3OadVqfANvJwjDg
YhikN0fe4dn9au/vV1acNgnW9l6bSKoG95QN3WPBSWRX/TkLARC9BRDJjEPWvQB1XsEsRYhBR62h
WAtuEkK7P/y8YdazCaKuIa5TA1NemYRIMiMFR8M4NA8Po5p5brNUVBZJRmQgX+xwEiAUdBqRcC0n
UyMfeKfd5o2Vht42R7XQNQ8ZiSDqSBlOwAt01KDALx++uQHSM0RWLYJ1Q+n6QTHMz4t19u5Jmx65
aFH7/1DrexTMQKaVU5YGIkLZ02GmPqkS/4gLQ6uFoIfYiRDmhbYoYiHyBaER9jTcWKh+IiIihUPC
2Jb6beHNSgvAdGbR79HoI/QMB/M+Yy3Cd61Q6kHXnb980OBTVul9lq0MqNQvjoKHSWs7ESyWenb1
Gi+jJU2hZvQZxeJSA0YKylmw8xz29OohHp6ABfMbgl5SUcxRElTkmrfYarmJzuLfVAiPeFDKQtom
FGtnm6IMeD2wk05ryqelqWE7jHnerMuhcqrWOL76lW/3cTiPl/dxda2uCiEO56CdsAAKGy5NAD+b
rxQT4Tg0KCe92ewgW5AEgu0B285mH7chfX0DeNcwIdEdmN77Cu30jhRu/9/1MJmb6/c0hDnLosUe
pfPDNZ3HuCcqfWxfSzhfCg1xUWhC7hhWQoyMiYG4mknuDP8GJgBgIguRUhta9enynFbE1HrzI0w6
71SJecM9UuWK4iXfzCuIDiN7ro4JTR3Tscr5ZHTHFLGUeNfin5dLkjgUHmNjs7m7zhE6DgfG8D2F
HSDVEF6vwvCmpHsS7rMAfO8Js2QGg5W+xNznv5RcHt0MJveZ1q/9dFX7jwsAMvwugHFgRNISuNJg
ca2Pf33fS+bjAqaIgOcKYtCUpJDk7oBtwWwdhDDhDAP9gf/6wZ5A4SdbpXtcerhC+qrak/waVz+y
3AZwJbI5dAK4LmDqv/xYzKV9L8oA/dekugjbJdlDNBXBWeGu0pD08lygvc2XZGdgM5EFnChzZf5Y
PVawV8qNqBkJXxd67QzQG31M3vxk2/knBaSuvA2Y2765CL5OgRCpHNJwjz3UNw5XQnBHSOIsIgvV
FFXT0425Sx+CxWFymITL5/EBgriI19H6wIcDOeWdAPJ11KEf6rOvrG94AFAfcJvhpOBvAA6DZJOz
gyBHyZtKp7Qu7nsiw6n55JJQxCUWAVaEZcJDRwROUnBMsmZM+7iF4iPKVgBA6ivpzftGtUrak0Eu
J2mQrJQ56Zs3uk7OPFgdlvZZoZSSIBrVPjT8+EQfwD17dpCdJWsCD5knj62+SLcKbjKeFW4mvE50
/cBbTz/ZjlRiO4eGVzpfFnJScmjCk496z7QdBDNJuoLNogEn04PWr6jHfwV7Qi6QeTBfKCkwxcgy
1GRwoapxlagAwc9UL8levSAf/cTtoiSdLskQc/igszZkVaVzXH5A0OzTvZNE9BXnC9xlzBcIKfvG
vCStuazI6FxwPD/eJ35ieSLTvmD3xMXKSMSDWoZkXQEzesaJ9c/mEh6xB4Q3xG7A+qywAzT5BRgp
tD3rVHaxA+DCxfqOC0b3NkwUqVr8jL9SdPbHLwxOTEhipx0Uh7kxCA8AjN92KZkxymARMLe26RH2
ILrnZAY+nRaO9MHGI2H3YdWD79vCXjs8vuG3clpESOhCMj2E0CDfORn1yvlxZsA4hEmck37FImCa
sFQK5EJIRNB+ac77wvggPjym1yhGnG7Lk3QlTX0ZZuz1wNlUc9SKKJW8/WqLdgFeigeuLYJrSVqX
ks9tduu4e3ZWvA4GBlrWh533b4zEYZqka06CM4Akt47gVLpQWukny75PFxta4dDeBBdN2yRsCSXi
M+qUycY8I0urrI3xDX0afVKd4nWO6XZJQIgqyRtCBZaTHQF3n6LFPf+zPFgwavGFuF+I/VxZI1F0
QncEmVyEVKbvzYuNM+w3qGaUQ5jWnFgwj385TXfGefOAwwDVE+TKhhsRsxXVYjMhLTyXFT1vxUzb
a2OoLYXlbh8F5PAG5cLrSVKg4gqxyISgDS4fJYZESEyfOffrQBqGQv3PRzon/ueuME2ga0Pppbac
QTu+z8WY1vBraRWeU3MYU6xAvoJ8OItrka4kZw6/X0j+kvN7kE0WUyvoRN0xNtWFe2b4qaiItD7p
ZcwtWRl+kveBiABpuKAX5HMMMb7SdYBfPlZkVcTSblCDQRJ9Slq0ICQjd0aazft/rTfTm0/aLRhR
6rCrMD9ol6AjQ9LnwurEnnPAZIUGNaKO/ETfe7LdKTlg39wBDoAZkKXGCkSQPjFh/pyyBFAGHhAS
SCabO64LJgYsYEnOsK5BLWtJMXI0Ng3O8X7/zmkHqkkuESY/7GUy4qSowSugOrvFiHRQhrAkXAAg
CTLjZb+KKALsspmQq4YblZTfzSd39OGEfXEKnA5XdfOBMvj/jv7r5yxT4BIy3ZEQR5SCimDJvEt6
if62JNWT7mtT0N3ojRR3TYK4gZXegTsBE/FOGSk1P2E3Nb4o9+VRAIOvvX120vai6KdRX0854Juy
qGZawbFoYUV2sbCcCuwUzhXlTnRtD12ukbuvONwhBlfzHV/YyfolOt1Oit9yK/fa0tuke4N29JUp
AuBMAB4kcdkR/qW82LTIXDGYDoeHxL1HlxvxBqQJ0QMmfrCF34yhpEFuekxQI8YLsYbWkGZGs0/K
i+EnwZ2suDGS6/NJ7WOISXRzR+DXADmyEcCXpw6D3ovql9ANhLMjxRbcNzmRPUSAfOL1SAROYa2w
vmj8kKOiqK9o5uu/J1KaL/s1O2t2YT/jYPBVoK9A4yMxx9iQiwukjwKXkO3zhTpqf0vwt3SfziRv
CE1/r2yqFZk0GK6f1Bok4izosDbYh9lTal9OdSflIrBiODKpW/jNF3ajEnaMhgOCUHs0IZkpWW+o
gx9uCdlG6CXMy8+FdngrzgxEe+bFy4d9pCLL2uEuknu2z1bTlV05Z3rrOyYX6WdmNqAZR2EjpQD8
5TPLocdyo22FjfbncLaHFZpI1HE/LiX0Fv6mnrXjdlajQ8c/OiLDX4eBXG/YAtPVR91qwvBzEgm7
JCuFB7wO3JXwQo9t0MwLa50R45EjhPPhhLBGlFuP4YQp40KA6Nofugzn9gx7cEZ4wjqEVs/0pmwO
MkAycwYvKAcNHigbaj51kL4sVorvbNrffEI2MqokbfmeMOiq3cHxr78YdGfD/wLDmp+yACYBMtsw
T+CT0kuT6gOSlYmME5wS+XiY5iywdweXhrojiyJcSnoxPwg1Qn3g7nCjluqHfIKRsoBx0T6HMQGs
TN71s8Pj1rJhhl8WfHxS//i3hysapbj7OPs38D4Uv3Cs8aVhJhU4/tlc/Fv7WE7towconO2Fae75
TCX9/xmEnueGq8FVTICCKG6oP9//TwzHEymexSFF4wQ7tbpfvDkEJCYTUwumDM8ZVMaSH3lR7NQH
l8WKvKVHwuF8OHPlrw3wLBKjAp9ibEx0aPMudjJi/r++sVZcNyMFPQv8tUASpAI9ZFWJubhxcNRe
IZYexK6yWca+TfZ5LDjtNPdRTqSQWdQd83MkrnG8I+mur8ghs2AoQPr4gWwdswaXPZwdplRFUA8w
c3liolJrI/6pn/Xf/IF9ZCvQaF+Qic/Hg83hnwuIlXOxTXCfsl08cIdCDaOiFnQ5pAkKVwpOya4q
DEfAsQ8G587Ic0JewGXAiQE18xb3K9AoGAWN6mYafB17L6nFa3AsiL+qKzp7V7bQx1EnmvMQayBc
IWNtEwqJhltJxYxKM0JlK6jC4U/usVgU6s0Q1Xf61KRRn0uVCBJhEoLSjKvP6LCzUNwc7mWL3CdI
kdUDCpHFdLGQuHVM1BjR0qjDd6wFT7hF3KimAkAVQJwfGXB2M7YAZi/7BwoN/Ij3wnZint2lPhWU
vR1QxvyvOhSlk5RoPh8+xs4povOQIF2CnWmnwwjHAyiHVjmCMfNDTC5Q/qdr1AnMbh0cabuND0di
He2PGcBQSUo63zKEvOuxZlizK0g0jxSH9+OJ8VwD1f48wG3wYLWTshDRddGHqekFJeXDZCTYFcrf
GjGr3Gdh3i/hxeYpY2HvwpWJdrEhbryKF4AztbSH+lLbv0lRQRLaOrgn+MAXvqkUoUA1mfESrkNC
TUj2xXZH1KJcKkBaQmPvCwXpkGYCcFagqAOy1z2NBNHrp1WhtvSY4YXVUZCYRCiWHef1jdGWHcF3
2q9pALMNcZB7704rRrNX3Hs0Ea8pyIZ0GXdt+iak8gofQeBk650XmPurU02VdTs+DKNNSZtbtnJC
m8NSqjadOaK3+Cgu9aYo4+2EB1X7REM++yePjxtcjKjXWryR+bL6FZbxMQPuYEYRTHLpEzoI+QQu
MybR7CCFD2jGjlBLG9vLjGKscXM2l94xOeno67WzeMBAukvCqtiPfew9cwq/i4kTbfhNs4v8yFfw
Infukk0Eo8gbIr/acazoIyPNDmPMWVvvgbrT5h/nxSTG5CmHIbSZ3jvMQWP8Qti0OWfG1w0nqfi2
wy5B2wvVI3KuKKHBxnFkGTfTePA5COwpXBncP6YvD6wwIR+mmTty0yhW+WLwOD4fz4MTx1LzIieO
mf63AAj34OOqcFw4CNCEIiVYDi531OVoKUVZWCKMGLcVS+jnGxbZbXHYhez55xvVWphlCeDTOT/u
5Ll9xHhVuMUVYtjAD9QgvUndVSsCbpo1rbgFMLjSVbqK6ANBie9Y5Jof7ISUlRGwwyVlH+Suog+J
TDGGHGON6yJsvcMOfyWHFEaxB/RUCS95w789ngnHFskGBfrw0RJkqWsw1pSjfubi1DPjyGgqF+Y4
8z49MeMJO4hC3sRDJAGaXlbQA9YABWwRRooRISspBc8QraLUuOkEVo/ADW6YR21svMAgkiDTlanp
ULj4bR0mD2Om3kYNnUlS/QdXjcygtFwV6rRYumhXLsOBuS6wydN4py3bpfwj5TiixQX0ImeT7B3/
vYACWFPoyjPGCqkfNtANgcEfyMUiI4aWtCUeD25Ytm8hOZFfAY+9iJvFTkF+E+6RpFlhK3Gz8g6F
ko4PJcnxqdkCaSB/GqvsWsJB4k3VhRUiLFcHtRG8mnv3Rf8EOEsBg9zV+ORaOFkkZqGeVoUor7O3
klvlO+9M2Zlc+STOGY4TpT4E+JwWedVPpaZ9SffVXUoqkfU0v97pN44hgQ5+G54qj+zCJ0kg9ClL
xMoLmmDBdORtvAdjj1fI4YkzFLnnCZ9PJTseIv5IJaEGfiAThPfg8zEv6Na0wVkdJxj633ZIAUIm
PrPsP8+psgWbHpD75XrxxGPa7BYrcM1PWXEgvF54kvjRjAdnK1wyHNKFN8834UqKpXALpJbxgs1l
g2ER6TsWGc4iy4hVdUBs5LMoLVQs/i0yHAo8TtYxrXoQ6iIaguWCf8XRCRY6EHfx9d4+PxOcER3h
/3E1+OO0J+Ca0hEeObeDiyTbHS2ksJPFgsK3L9xqrD0KlehmbnQ4GTv6quDcOitimIYsJqpaCEck
32ElXEz2/oAzAF5/i40VS69JwFNKCEUq7euQdTH8btnxjvmLFU8pegdqp8ZhnM4L9RuZ83jpXYWO
JmUHtifPYXtSO8Xq+vdOWWaEcriLCD4ivaNQ4EDZzFcE6oqHbtHiQ7k0Z7Az/JBn00kkzJoBA7AD
YPaiK/sNeBS/pEGMsWcDgm/KeepLvErY57ee8wU9bRYPBfkvqWNgL8U1IWlLrpYE7uNKZSFpV/Aj
kiCm2XOQMUHXkN1X6fGdnmajqJDELqVfdfBNeoW38iAhg/NDhoTMMFWIpFVJF8P2ZNU7RkeLparZ
onFoSXQmdaR8xyxgEPLg5/UK39/5LfnVAtR6IkTzSobgYRmL94s8alVOtPwJaJHj+2thAjs7pR+a
az9pA1e7k9DJwQELyCB3If/fbz3TVSrYo+GVApyVF5nfqqVcTS2deDdfP0C3zAKqDnE1Qfhy4KCr
nbk9TGxkT1IkDQz3WJqWf7BufSNtV6aObqhhzF0zW6d3EotcYlUGl8xq54fC3j1VpKhB5rNM7bY3
m3mmJL/xIZ8UaU6xnv44WwdEXlxCIKva2k3gP2P2mTrBqQpS4M08ahDdIhEd3eAntC6E19LROmrS
S7JgbtbPVemwldw0fXewoIc9XtDBW5LVQTl7HKJZ/HC2dhngGink54l5ituiMAhw8nPCrnBjUliV
0rHcHjPRDrqqdXpg0sxH8W3GxypcpcD3cXp2HXw5V4imZ4OUTwWplCrGghXoNcqfUbPXqwUgGK7V
CzzMvU09Z3mr0j/9eRiD/obxoGUOqfdpYwJSZShEtfakbVAWuCW7m8pu6zx/LjFFSa2XdxV8NSfN
v/UsG0a69l1n1Uhtna5u6P36oNKTwfqtY4D4YFQaz+5LR+79XYDtamzm6i3+Uz3yiXb+bR6cnxjB
PMU7tRFWR48OgyCx1m1Bb4dmaT73EUBH8kaz1B3TOMSicDy1ujkX9SwYEX2YvpeRsYuZ4DqOefFA
A+n17uXFwDQCGCP48i/ty3wS7uI/R7e9qvbd9lcp/g7x2HrMQGNSMMXkGobz/PFTIOCAy4nFedYZ
9tDolcQ1Mbo3aS9z+maOmzTTchSZvHvXpBC5yAMChNdvndbfnmV8J9L6xIAVHa3VFHfbTnpB6HT0
lLzfXi3i3c2uZoYXDe+pOTiEREgqrXCe4bee6uARftocA4Pi23vxE9VQuRxKS5Ng6eTpSqMD1t2j
ucrzdUqd6velPbu56RL3q2NXoWuDfh8qDf064uev5ypkxLOf0t0rBS0nXO/n1UJCpA6DktZfI1xa
LxS5n+HwHcejW4beua783g6vma6Ql2s8NsxiVLUFqEVzvEfW0Lihk5i+u1YNMpKR/oySRd7CVdPU
n0pDCcqiR42DeBP9Er10oz21o0ploknBckqrGwf5WqdgS6JHe3b7C3FoLG/5eGxuTToq2sS/P/X5
K4/GL5wR3YXGzXbBVBrdb/qfh5CC+oSTWClztpMovp91h+WhPO+7ynz1VdoVagm9rUBK7BDGS0q4
g6OCQEMVXhH/Yd/QTUJVogRjGSNSrf2U+EGhs3BTCGyjMqU1ro4Yi0tbsTr/SZ17L9FAmtiUdHrY
AH2TI/NInKeUrXYQ3GjCToJQHDlFlE3bL6rGvLgHBMvj9uh5CAFSTW1907MmQAcNWdzbt8FKJfOl
i3QEaX7peQYbBVNKHZbQ5xucVJaKxEGYKZ7DXyaZB0BdGvJbglLYSAAJH1RfmTyXfBie1i5fGkNR
cCgX2vIA3LE1V83YXJtQurQD/urhCoYGTisUa2BeOAPkkPOT5CHJ5//jkTwIYklbgs+DMRO+wqbm
NLkOkAlOmapOUArlxNVCDmuO8Mp35RkOdwOEi/e6rcjCoURwqsh5NfTzwZn+otgArAInCD+N8/uM
WAUD6mp88GSa4jFI6gPL223fUmUAh4yqBJr7kFHg9llwR6vuwe5WVJqn3QCWg9MxkJi89yCseHnH
dDoqGzQSdGlXt6lb75AOr9ndIB+xZcOhoefrVgRc2g0RIvx5JsiNuQW1FeyDbRkIDJeMJpefeiAm
JYAVtRO4WOKk/fO48Kz4kX7W+Im8Oev0cMUEUIGtT38swA+zK6R+CqnBP5qu+EdVR7wj/AtEcWgS
X9KBlA5tP4rXpSYgS3qgu1Iodf+W4iWK+2hEBSj5SS6RY8TXQbqZlBIuELkmvCHOzCG0p6QDHRYq
3yPJqRGdgKHw0Kdo4ezUczyQrj062tZ2F53+fjM99KSbwpOQ60DDDWOkAe+a5J+ud6aO96WSeiEo
J3Pw9RjawHgAeqCPZ5SzdyB+InmFQ7piqXG9oPILQhQGBicUEJAIxAeIyQEDEZcmrsP5shBRf18P
Cw7p0HuK3Fo952UizKG0dHCXFOUv0SiaQ/ijlAE5nwsKQ7ShAMqByoc7p+FQcY0+YSOnIur2+QbR
C8mmEcD6+MXwMD89N0a4q6AipBckF4pUObzCJwV0BEAQCHeMCxg1kl2g+LnAWkRHY2vunrV57L8H
hyUFSXMFdXmmhUwFH5ohpUmiOP/ygxX5i/HTB7ziz+b6jkHXHMov8o03FhgtF5gWiJVgbQri6QdU
JhHbpSvhWxpAOI8/D+X7bDwRtdIAVTUE4GGJMBlFjg5yJ9/JKiHKAs4S9KMpsgookklnGWS2Ji6q
Tuqn582dfi1SjIiS1l/df6DmRJsM355CheQ8Lwi9dXVU5Em1zAXEsaflhi9f2gBliLKLeBYt8Ggx
Ag4h7W5IIVPXiDicjKuIRAjLVPT6uSEfQExHQoLDz+U7onoox2ECKG8b35aI2+AeWp6kF7FLEM3I
QEIVA9F50eiB+lphp8E5oqW8FJNCQ4F4kBEpwgKMRYEE3hKvQK/m9+gTVY00gAT2Ka6G2LYWrWoL
KXYs1XMJUnaS0SmgGfxH0nktN24FQfSLUIUcXkkEBjCIouILSoFCzhlf74N1eW3vrhgR7p3p7un+
pz5FPskP6tVBiKGQO8Mf5t/8xeLcBVjHV3eUUu0X6xQs2EpZ0f6sziRgr80dJu21+ZieaRDrzx4J
Fpdx+BR+TtBQElM7/25yJmlYsY6r1ic9dlcLeQgCXjAxxbdwetJfzdeWquCDTj9ifBEg9KX9BHzN
YetXjlp/lO2jGdV7hybPrEAs0APKbe7H0nRV+v59zHG4FL/E1Lgx3/ELqSt9zKhkQC8+ZoZccWkb
nCnc6djesIqAK60b4WYGyNBsMbBnaWuMW36k4ElKA1U5PEvDOmtwDI0BSocSsIXRxzWRJ9K8whTQ
RVb2RORJuqXq5tUikHdep9iSmimtFPm2NDYyG4cV6My2FfbQyU7HsPu85pWv9rkFCSLrPysEiOgN
WC59HVAH1X/MasWgeyJTNCSbMZERIelJmMpe520wNHKhrAlp3s5e6RBQ/rRa9a4jFe2B4kg45nj2
MtUPTLgChZkveio+vvJZvIm39M24y7f6qF2Va3LS+JcKEDG7eW6PiWdg9t7idy6Q2yfYqxi+8DJk
8rEb28IeUcL236zEbtwVfP05bu14FNxsSPbqe/Ylv8vv8d14qtnRL8lXSebdT/svgVV+D36G1/Ju
/Insc+znr/GH9No9BW/TS/mcP0dPiNsTtjT4OHr3RwqJiwEqlWcFTy4Dy06K4VIFksswINlPL+ml
eiE6JHvp38JnbdziJJIgap/filN6IZ1tN3lrLAWzeffoKPqyHzE3/VRfzKOCVOP5ULvmUfW7c3+X
XimpW1Js2n1+lRzdlf2ehJV2L50ien6vIpo0rTbJbvks3e6UI8BfRfbVS3oZXspL9yIfEdHvjWv7
rV31m3pDXjB9qGcGNT5UqDNWyWKrfaDOF365JBkemJhFgdH4sH65aKJH+S1xzd+sX+13ug4fxXv1
k72LqxkBIxEzZ2z6kD6IlOeZzDsgwHjT1hcOzgj2v6MXulV6VmRJ9KdYB8CDvEsYFkg/7TpOy9+z
XPR/C5P+wjMrxPLevmqAz+vQP7Dz5/JTIyKM7vGX8m78zKtMAJCdhgiZqPTDE3j6wp62vjiLE+VS
dF+nkl5RIFrPCNTuwZP0jlvZq/Kzvi4zIu8UYHyO9Au8GfFkSmmlofyVFC8EGVFn8TdpqDNGU//r
OM1aFN76+WcheFBJuaRJZW3QYuTJW9RRO9674D2oqBu0dt8bEBOB7vUNzmyWdlATw1Nj1Y17QqcP
ZfSUCE8TYyLyxag/U7QO7XzRQk+BHklxXTNi1JXCh6gcDNnpo/2SMr+q486AWB6kS07W1IdzCbtk
nIzluaZUNMmyJoJQ/B7Ga23gAQj2LDUHywQjnY7alDhBHzpK19waQcJoCGwDpUTiNLJrju0mLsmk
DnW7xLvEnCU3aHSiERlFDNpTm0R7IbqWtEIRa58aEE+WGHbQk/e9ECdFhx8AXCjac7kCTiN+n0t9
VJdul+jLkxpflpi9M1H+hnm4JXRgFVOlIhYf1ogrbz2586FpIkfPtYOiS+cwiJ97I6SuMdrrMDNl
Kk07s8Iwu+3OA6nnGbBsy8YRuPlgPclzvdPoefJBO2XKdF1iwTdTZCmnALO6uvsMA18jUax7pb8a
iGeIT5l4VqbnZXqe6qdZO2LewbcOKhJchGuh3SqZraMqnnODmJQ8wGI74fbAKQl+eAjUrTEgt0mb
qxr0jkTvEXXIQkQJVTRJMpLhtsXyaoQjottiZAIDsIweLMZfJ1mRnhWzq1bIfLC1pdsGFrxj0tK2
9fuqTc8Sy3gaJL6RKl6hrZuYBWhX6vOvpVJ761j+kHCO6y3jvLVCBZfkLU7H1HFGP5YAOl4yyuc+
it4yGfhbEMKHaTDtUHbMbVjRa691v0V5H9UwtKeJW1Fu4TUVBKwFXUikUCKo7OrCMj5E2URgpIrR
5jNXyUnPSWqbcj/Vy6M1Zn6no4qaMIIaH4HENqkEbgcOMczkMxryQ2+kv3qhDMs7BqPEk6LpVIWD
dk5a41JnuLe0815vxh1ONZ6RlX6YG+deGt/7KHxbavNkNfsmYmBcpHTUWIt1RXqqyzetrD8CgbmO
ecLWRXSHMDk2vYE8S/Dl+i2QGi/KccwN0l3YSW7d4JolZM+mPgMR1XgFpJsKuHXRZ5JXc78Uksu4
wEr3+XQODQH5ZEzImKA6g1ac1MHAygeyyEy/oym9N5r0amjSPZRwzK9ZgKXxWSt6ZLF8mTgoAQfw
S2dX1o3xnPXRTz/NPzUfY1IJdq2VZ0vQ/hSjep+jj2iUXqayvOpGeq2U8GOeauLfCRMqi3dWz0ah
kp3G3NUtddco8lczKoc+YzArQblrC4Rjhnr6F2XxG/39QV+6F4FayMAXQpVmJrWTmyaX4kaaapnW
Yb5aYn4yl1VEtjxKzv9GrKJ70rcXsxFoN7J4ZC8zH2aP4XCdnRcp+RQF0rAMtvNeIrwTBiWbEcCW
+2osd1pr7jtNvKlqdtV6wR+rgNFLgoSi8VgmxwUootfpxITsZkTOkBkoNsdTWGZ/ycInos9MTdRP
fVsdS2s+KWF91K3iaawG7HJGp5+RPlO0hDVCDtMlZJVIalyxyOkGF5FnlFbWC9CqhGNH19C231Xo
/5ZR77T6SwYvGyYnytCbC7KjE/KtPlckOFOBZ1B49li6DdHmwW3SWSLddtyLmKzWrjjc2vklRChD
tmbkcxiS9FJiasXYr3ir8vcFh4XsKaRUXIr9QOI2Km/JpYfgQs/YB/i+CIMc+hqw++8aEq58ChhW
XtYhci4HQCkQ7Rr9v/iCxLHCPegbxH2VRXYXEHuTepkeed6AvYrb+pX5RY5UgcHivDotjoWzRI6A
n+SEGRvNrD1HJ+RbleYIgLWRrf4RAsDamRRbAUKgf0Ag0KrwK3oG5ZeZM6MzJ9AFG2JEHyKqjRrx
EcxdwJA124Br3Wj6CvxN008MHI7xJ2vXju0Sy6LFZUUVeP3BbjOnwG69XWfB2GDzPxHdImwyoHvl
hHiGxTb2Ymju6NyBmpka4KEYJU5eU7oRnEW1se7yJ4ZybOKgHojcgEnCGwJCvl1ApFvuICJkY16t
ApR1iIgWI8JalFIP5husgnuYsQPJRj0omlueWBfo5T0GoBRaXERQ9EaWDehDGG3THgpg8MBdUUOq
KLrz1s7/oK6ZgWJ+gl+D+dIg2BOMXSruCDHWC0fU3S6mNd+sux7IGQb+kPJvE2P7uC4gVVk2eHRU
tFsc1PJTfViVjXlq8WG+LsN2RlzNefurv1Bjs0NjlgCek4ETMQzmLsqW/+OeoIEveDHvj29ybRuB
y8QzIzThvLLsq1qSaBC6V9gTnFL4zmC7tUPqAicRTjAwVkeBsHLjabV/oD8eB0dSvaV3UWeYgveg
nU61LbYUS+UhyYgTTzUcBGK4DQAlR42DPkbMnCWAf9jOOK4ikQQd0FfZFRcdIm0E2+HiSLNr0KQ2
+FXtYvxuvWk6i4TjIaWAx1ZdIfYzY0cTiKFEK+5Hc4t/IJDOKjaPbEs4JPNxEk6t8rFMx1IgwNcm
lxjGAZhutb5Co8olz6wAUUo4xxHIpLtc0zirGqaHOWFYeBWjFdVpiX2oDi3Evc2BhuhxVsXnZ9ia
TLdT7JhIR+2C+BaM77bFsOYlN+1+IfavcDjNYGugSkpIpePQk+qYd2sUSrtVIIsNBiI7+HiSf9jE
CBnGgG08RAwsSM91/AqEw3qhDnshfTJqb4hdqIHsAj7UsJqvh43TxF0twiECHfNJCN6B9PjiHCJk
5Zi2y0YG4hK3/MYINsG0ZWUApSvJ/kKlmqMyN90O54/ZBv6VBE/osd/z+E0hualJwfMqpu8T9K2W
f/VILCYXY7AOMYmEJ6AdM6xtHeTJ+d/1lrtxUc4Ry0viYEEWsKxR+jE9SRc4bSxUhMmxB4GCsZO2
FPv0hWrt0X1K+KHjkojUmd+wRKEj+WVIuYJhvYzPDQU/F3rlCqiqkesB2SCQUNZ2IZe2I0DVFfIH
I7lKtTsYdQRdwl4TjyLWKJbNp1Oz9QMuhies+gjPIk+BaHjBUQFs8XgvHBOcteFu50W2GZkf4JcM
mFSyTUxakrugqbVxnBh/D85x4ajyQWgdbE1lyTNbH9+1Gavxwc4Yy2OXE7fBo4MJweka2kIGS12v
UkTKLX7wJGVaJI+ARlOCIy+1oUFAETkXFabVmL6iJkLlxXrx2wxOHNgKq6VqN/8m/pi7KwMHxLld
9lptZ63DDB2oiNR5fe6pOkWuzYIjZ06e7zlPFfJnDmHIVGH4HD8L+/I7/q6D7do5UdTG7B7BdsKP
m4MqOZpqc65KZuHB+qCEkahRz8VekThy6eByUNIvwfDBRmCHD8zNEwkpADUodoPkxpxSrAkNp41d
XTuxYxvhY2LUfthJ/alRr1PvMNtnSKhR/pnGcifqdhfa8myLtJemK2lbDt4C14kgXGSywm0WXsrN
o5NgvlSyPxFFyJnv7OVjGp6C+lkzfAGsqF9uWnyk6pG6k9n4AcYKJS4MF8HYy9aZG39oHdbu/4dl
WTqC5SQRLdu4MUHlpsctX3ROne1CC7LVLjvXLBxLtge04LEtg0XjyAErKebOejezFmX2Qq4jmZ6N
rxkerM9IficCS8o/rLfD3ax6ayJ55kn1Xo73Fc4b/3ygK4HrAPGx16UrR8piREfIPsSVJqe7tHDw
Rqmzt3ph/bSbdtcuUDDbFnN3FhUJzYu94sQoCBHkDQ6SX6BSUEHErBDpGpHJwmqJTnaAuMpPl2+A
ZVgGPOMAB1EvEX6BVpRilCeoDCyvENCqyWMDXgClZg8smvFANEpvSAsWTFZQEgDGMveJJ3y0DjnQ
d+l38ze6oBf57Mx1uIOC4nMdZwcrWxGxNZpyLSiY1GHR4efpE3ByE7uS5KiliwAFs5wXqtV7pDlr
r0zDxZLNkMC/yR3jHUtYjK9Zz9djAyYPJXKYiPKYnWR2ddWNZhcAEAsf3BR4CJs53atC3iVj9zr9
qlvc8WThzgVIBN9nD+R+Yx4ZkX8G1bl6iIHuTt+g8UC+bKjqL0o11AGUVBwJfoHK84h1YHK1IcPd
X7PR+KLWFIItkDSlCmAvWQzggrQYbobwgHy7TzrlAPgL5gYn5BUNpM9GvPL/HDF0O3vrP5og/2Kb
ZYwL6TuID7cBf2LHbuyQY0fZjmUedXWIxMHLfrXdymp8L+BOq9IOWaMNQA/jwenJSP2YttNvQjwN
ylI2aNTRAUarDhdCODr8Pkf8HK7akpXGReAO36+tozDoLfiRQOxa76IS51IaEw9VZtjbEbv0JT/B
CswPzY9+45txUb3yj7loioSEMS8KxGyL9wkfkzWIbXHt5KCXqAvX+UrOC7gr/ssYjP8/vS/0ZN5v
OoJsZVydHGqt9pWzw3AZ1FZuU1AaKyYbf+Vfq50zNR7XkIad+1fEki/CCsMQba2U3W23bmbkVuSu
LCKF22vLuUz3Zbbj1ilDVzN3urCu6mtJwItPtqZugU672FGY/qDUFdnTL1bo5WQiEKyJPlfxKLkU
3UsXb0jcCkEH0Vomc8eH1nRmpvCw0mFgE7/J9McM1/1YITkPHANTV3Qm7DjG6j23Kk8wX41cy3BR
p6lE3nQ2T4xqB4ct5CzxdMCBHK0vgta0u8DaU9lp/8pz+Bd+D7ODVh8s5ZdHYCyYR+HnEARIroRN
MrFUihi2qkrLXoiNL/YEmPCoMdPE9PCDmb3rYM8j9UBgkuFQEuSXX7X8s0kND9F5Met+ZHIBY4rV
lZxj9KopzWkoM0IZyMdwOgi1B9ZETcSyFQnFYSnEl6mjHMRSJPwSZkYlk9zTgm+hrnYJm7RpvdZx
9TQPMs7WGOTLsWOGyD/NaxV8p2hmUzwI6+yaaE5hpp5ObrWBGVudvwXdh8Q6aEksmQIXf9GsUV4p
Bt4MfQfsWlVcwZfltij8GBI7bNBRXe4HuqNxdGqTLS5gNRyoUcFEtXqy1WveXWYOsXlYMr+VmWxo
cQfJT4URb9sodwQoW40zAWKO+IOlTCSeYOo+Y21APllTLkmbADYwSKZbFhLEPMp2akonpR6OYoum
jyoh1LgxGEdmAe2jLyXI3c4anVbqHBPNgzb+hthvlcUPU1vFdBO6ljmcz3HEA7Q61ZiwF/hwlb6A
Zt0eAhcAvKHVilgRUXPF81NjoAHCYABmTbvXoOhhfrM0BELwSUNUu03j1eNOULxZjbjILbvWGBTJ
exoMwwnz2IvYVXr+HDCrPhxbAgagp/VjGMg7vWc6NW9s3YJCxMlRrUgnb5VjJAAvZgsQnWY38k7Q
oRFJMoQEmKVxk2E/LXbZXqlyXwq7naQgQ+fNxhKaDRummiSPOHUV/L1TYGuU9HHwNQFco6KMD0P2
lstsN/Ouhp8G+7mHSOypFcK/JRVPnVHZdXwGrrJr+bF+l9Sk9EVN9SIyYv3dtWcTIwiR23H6HpkP
MCK3qxyO0Co+L1I/D6nl29Y1X9MwAAXsUAo60L956ojAFQZ2XEG51+MjlOgARUm5Oq8UdHa1mler
pb3kuwfDNhVbrNtIa2o0t+9Zxtqzpl4kHWhu9Z+j14xpL0gaT8+ZkDsGqB4TJyGZkb2tzbehKO18
3Wvb11L/GMbOCTh9IlvWixRc2BET5VEZMxEhqxgq+xjWZrxDlLNbzlZxLlq/OHYQb/hOqjm9F2xS
DAyN/nNtb1ba/aWRcTuCg1N7w8lRnUc4QAfw/AOFhrnStKEMzsLBMG3EJAWpVXzRJKJxBgsN28ts
emp1Uqw3zbqy3icdSDS0kCFQuyCqBTtGksj8lW361UI0Tki0KQ5NHLbI5QIsg1NUnqdlov25FOKT
3kbO1NNXomZUqQ/0hC9J3x0H7J7yKVp4QwG8z1/ExtN4AVG4maybOkUrJVT+FdL2ZfIunRhsfE6n
o7641Q1cdydTVg9MB5UfIonvkxcQwZV7EXO6VjFBVTsa/Yxid3h70m3oR11BAV89tRaOZwVTA6Kb
x1SQeYesBIy4oZ2M5Vsaiructl4juhD3NNGbh53aXsTsWx0/UgEjOfyYFVyX8/g6BU4n71QyxjVP
jx6Bdkaz0iO/EBkMb7Cm6C6TdB6KfS+/TdOlqn8K5TPFGSObYJ1Y3nMiZyrkpVpyCurdzC3Xewhp
OumU5ChA7mp5aTqgf8TDXcAFYMfCrk+OY45vmokxKR708UFT30ZMEXqt36Ja2saiXdPVCZhGJHtx
ei8n1LK6cFIZktKb0jdbR2dKNqHFDVRMR1KBRRLLpR64FB0AwMGq09S/Jnz0+nhlRl5jZMjWUnMT
0Ofp9xEaRR1R1sTjdRUK4XgBUbRmD3lT/EFBIcR75r8maauIKKC76NegnTQ5BuNfIXwEzTmloylU
d1qVauxEGsRhZT23qYM4IVUdwDkhAmXdJK9m4M6hLdEAUfFIb1HjL5lDWwiZo7Jrx8J2YWiGu6ej
RDeQvhsbNfystHViE52ZOFOEMM2lKRie4YQSyYqnYZ4yTaAG+7JFPDH3X0veP3TrES+EjGuUsPD3
oBKRdBD0u2z4CC2j6qEbe7F8qriMpYUZ5G7cVczp9AoTKExAvM3WtBNVNrXZtVLC32Z/zIsd6ozi
rZg3PwLub+BvOCYzDIV8nqEjegls4oEiEqrlZvjrw13Zf4QygDDxLgR+0seq0MRzYDwJpXEyAY+W
ujtn0O4I9dMB4VdHlObTLD3yITkPQ3lSZ6y0pu45l/Rr3Vh+oMTeJOp7lIJHZfjiVnPlhcJYwJk5
mJ5ytfcNRffTIbwGCPXADGucIKe5uFSiwdJOpFY9cTTi3pf1eG+UhGoBHTQ5SnoTjYl8GPXWaZSC
mYDf0iI41thadbhvYqZ168ULBssP2QTMufLmwtwZOqGXaPJzcFD8HRfzYCzaJe8tWqIyO9VLTtEc
g6bX70X2CALpFLPcpWa5G8z4ubam567sXvxBwkdB7VnHFCR0wVEp+o+4x5896MbfPvlEH/cRlP3O
zIujkFv6pjOlm9nQHKAxQlgYielxLo2dMjLSn77MUXLR+1uqv1VSckwkGiVlRN3YzCvQF9Fx1X4b
Gr7BoFU39x8tYHJVSQjb1jbb3Ev0ciXC7DiOT7pUuUnBtaeY/ctUBc95OXqirr8ItXmp0aB2M849
nfqiN9ohijM/muBdQ+TCBS5UxUuvZU8lGYaq20mSrxj5i6Zbdys23EZ7tPUxbA2nEEK0RtNvaLS7
TIXAyEYnF36nRt/OCkRNRzonPhfLUSrOQ3McgmuSgBmq0suwRIjWMO7T0luH7rFmcV2AW3oA44g9
tN8j7ra+U2NL0dukNxFosemlTS2Gh1wcUJ7uy5hLh2gwjDTjPNgARyObk/pDBoaBhFCoHFVzFeGg
17+D9jmRQCoiNUGHNmH5rLgUDurgpA86VLnwuLOvxfQM55gtb5Jq7JA2LRXlZMpu6w/sAAVzKS18
sKHTinSW02eFHcTicS5emvS9pftaT5ck3jXpYM37ZL5pfXUycxby/cJFlhyspj9qwOasarG/BiQl
P3JypHKPxZ21intSP5ywikzQJuXHvMCQ3xi3QYr9Qhz7LTypGCCaTn8CYOScFtuaNDricKsR3Jr+
JBO8y2+qvQX9RQqbnTWr2wDZIMzzCKPYELyLvg6Ix9xH0HRjnm4zNJpJh7pwE/cKgw4nLfnorXcJ
rsdgRgn1RVN9jAzbTDq9BZrQKzM87YAUG1rE1DeRdB2MZZeXqOGHWxR+I4usJdcbmUpbjx7C61Nk
JrukQxIlPVmLeK/kficzuGlB9EWJPzCcuCA6pF0owQdH3EdrG+qyQHWge/QYIfKsxMdEKiHiMsSA
2/wbJm/AU0+jFM28Rb32jNkxQmzUdzl9bouzVe/Zd8YJubZbYHxF/zd0Z3H22vGpgKLoj0l7z+Dh
ipp0RobA5AQ1+3JQx5Me0Ka0Zzy/Q31TzYUtCKWnFy8yFEtiHkbzaJqw4OOHjJRavfUUpUHnMeFL
dSdPGsU20vXftn0dmo8+ba/GzAkudRhX8ZImB6Ob33NBs2cMqeh/dPT5Op86vqbhnxDMwVmJBKrs
hQHZWnwz2qM5KjtJFLwGQlHuEzCZ/kNiUYyQskXcKZyotmEWdlSOVTL4U6ZuogpsrviYQRYjOPFw
3GcGCP3yK/cTSmzmAunIIs2vtIvIZbDkJ6MT/HpoTiAzmYoIP/6qCRNprsv8G8vkg2Ni0Q9fyjjt
oJ1rAOcyfUVK3lzocbP2zcJkZ55eDGa7VOYHpETEHo14WNrfgeurAggK55epCVhwdf4aSFgjtrYl
mjqjwWqAr8LlFlfDm9Sh9EGLm/jhmKy1ETgR1aecBqatDcf1l9le0MXQS02Y308b9m1TdLrOzpmh
ZFsDHKkc5D4grLpl8/fQGBAh8R8cRnhOz9XimoduD+ijLGcwnCT1RcO2mh2yb+2CthNpKRbK+Ja3
xD3T5mCIRDwCTPi/ubuJWh9lOrx/swedW36Gf88k97XZI+yCe1HnHQZZhuarp8wH5+GdIPwbBieY
Wegc/QBlgPiZ26fdMexKzQF/XRHBbOAg7SOstSx8c+Wn4CRhUoQMvrXOEpG9F4iDef10oIMK+ae+
imsEJhHmHncMKmN0s4ivDtDyyg5oABocjgxSRX1ajYqsiyBh5OECgMA3sVkgqX0G5+GbKNFXfkZo
O/joTMGb+Cswf+GiH5LYqYjicDRW3RnHCOzXZ7jIVZgrXNJX2CTeTSLMFLRuvOXn4Gk9fqoDzNX+
KRfpB91aihrKfIJ+ImLBx8DlE1YQM23WZP63UrGNrVBmPcVn8jzU2elfGamKlwtCj/TG8o28VifU
tsLEiDvMcolrusWKByICyrIQdW7R6u8GX162jY9PoELKJjwiHIa8CtyAb9bi8ZOGAtgrPhZ0hiuY
Rg+UMeByML9Wtdo6FA2roZEUeyhJKGAYagXH/lmRDHsmiQNoqv3qWhaHgJKQBJsC6w88QVhYUEXz
LcU/Jpan3gMX47DqjcvpStjWuRQIXpl35gkoLRmPErma+ImTWm7s4mKF9dHFcO5puLL5DQIcEC7c
AUVOnJH9iDCahEKf08LRjq5C6CXdapsFTnJomQdmrKPriZInYpXmCA47svkcHFeqtewjOOBCn3O5
82JcZVyB6TkgBBXhDLTmFzDtCj7uOuQKfEYCltXAkS6oiVc/xOrV0HcjwBvn6Uk/8JrpTvwKXuWv
RXO4iJsPcnt/Zox8kbf5QW7zCTjiKw5243ISLrwjSARrOjs7z18vfLN1hcZuX/lR8DT5PNw8cB1H
DZZ3s7hb1YrYb2FhINIwbfovrmIeqiUvUJ/4GWKsPm/WC6lr1+lwWI+hc8ozj1fybXmWdMdSf8FR
0WD+j1pyRzNd43X0WrjVRi/pWUVwPeIiNH7OwfvCeIa4y64cLO5RHXtO2KcznyK5Gi5MF9dXg+fJ
2XwVvwBSiL9kigyx1l/nc8x2E5Hd0OQeOz8XGT9DM8/KhvGkHZ4RbOrFkRuCZETYPqBybi9uUr4u
5wkqZcUafSDEABWhiyJ0ML1hb7mVi7M4/lyfEcTBwxggSuj93Oo3JX2bkxC84uvCFKTsgviy73AT
AukdGXBMEfMceh2Lzb1E4gkEnfUdqDxhLGxoPg4kK0WVY7HGohPIhwY48qv5QJtesK7mW8bsx9fm
F/kt90EFsgizDOK2m2CSXllhyjM8J8ce8AeeAeUiXpkI79frlFMb3iis4jNX6mxuK4xM16/XcWES
8sTDYDhZ7ZipwUGO1YUYgFe5uwG2UnOBvbJSIG5ERYxZ/ZoPzEK9rkjBunIgQqGI407OMWDLWcOt
S9LzsjZ3C0gU1OjQ7mrgcFiq4IkFp33vWj5ydLfogLBsa+me6ZQzly8Br6oeeHsTpfyBu3c1+ofF
2FnWLmbrAvC9x+t7B7PT+XP2zGWMonZ8oZdXGD+HTQkunLT17EZbfONYT9Nd1e8Uc8Pq5gXRYa18
NlQfHlfPQjxb+xeXDmpRv7rnZz4BRyX04M55RRMBJo6UaGPPjCJa3OAsY3O70rtVuyszRo+8Nt3z
34hMCT41VuvcmQbLbzvCQTmEnZ25oGK4XXaa3I5vXMEJPosYqWIzC/Z3BsZkNSknvi4MEdF71YWv
x7kzm00TsttsuEXIWH8VLqya5oEHN3seoR9YiLGDXNjRVhoCq3ksP7DFXwcnFx87O9K5s86JpLN0
x7OGuoH7kKNp9M8wylK741IBkDFtM7e5NII/1gf9wHbIXQ8Mti4V+woPQZGcY5IAscOb9s1dWZ/X
3iCpG0Jj1vS2LSAAjZ76AkM+cg2/t6WHJCQ8dlzTN/MAPo5Bf4CWHIAKCTL2MZj7sOGOQLT37jmy
ga0gBoJXRcZeb6DixNzBES7CD6KT/isTTmVuM7E3/1n9loKDjXRxsNG/mqsVnHXRMzv8C797bOE5
1K8p4tFf9aafV+d1TEs77DbImMaDEWRbu4u3diYPz1Z+K7t1mAO7VK3NVryebhx5dSKai8ipglOD
ppeZ9FfsRlfBgLGHVbEutCaDXQpX9oMSZ0/dQ6MZJ1jR69a1+JHZBA9oP6k0fhku5v6EcqKK4bYh
lXW9+xgjsiGgVstXNmu+KprRCNx1hQIZ4z3UjJAkpxnnaWaKRe6xOuFaa21dIyOpdEJ93hkISkbp
TsHZVfgioR+Kmd4acS/n3lkdLd6TH0pVtCQ57rPRO61gG/9hPqZnuxoVSFyI+2QZbDWb3S7XkNSX
3v1Sb0kk5/cIRDity/GODMFldsOmWNjCXEyIBPDC26L738afuLRt2xdsyomPJwLdYfL6cZk233BY
z4ndetxkqXOH0iQ/Wzmy/h/vlAftds+293yH6rXVj2lTfOcELoPE2beJwNAbLZHT7NKXG+EQpFW7
ocNs423NeV/fdEMiPQHuoCqY5kkkza/jB4UNefnvz9LxzupPDP30xjgFD7x3l8K941m6W8PH79xs
Dlsvxgsoi+z6ETv377vlft/Jzt6wIvPscHNDULKJTw+VYPNbvc0Jlr7f+belFimw5uZDrNPKjOts
rC3mHeyjzuMRevNF35PagX2QeX3kvAZmMLZBpP2N91lfGDMWPlxg35mIJzl7/SJcOGRW84rYT1Nx
sX/t7uUhXdX629v6Gvx73GNM9bR+1fXD3Jf96BU2H4j4KV7+cUW56hS7x3IGIt14D2trOY8Kq4Lm
+Ci+eaeU93r8YDwQbwM3e0Me7fy8dYfpqXX5M38L7cbOe/gh0ddBkOKk/tX/uWYb//qmPwNHoTDy
2W9fjSdQ6SfrRF9kA5na/rB9620GvJzlMLq+/6Z4uW+cfqZDtvmRLzzo0Lr+m+aASTqSNxwU7yPd
C09+eGcl9uFi3c3ggNH7weYcnSV+rvGheNP5J/ex2PKMp2VrboLNx7QVXeE0ba3Tsj0XZ2jYDRyx
LbrS9sXyPtY3UDd84mX7g3iYN3zTeWn/w+eZ17d4+3h42plDI2wftS151+Ew/3KO6BJP1zXmPOcY
XR806xxyL/bA0PdvTB09ut2VSPvrW23zWWq7R721q3FWQFmwQV7ile/rYTiUfrr3k9e3N2Yk9ule
teFg/Fu8rY4TFhqn1Gt2V94dIST6NRsZrJcT3o5+gvOLqI0bYNrcro9HtQOuOYKbPwyuLpjVfXy6
CtvrA4Ay3DwebKDWlklxkMe7vkcWxIQPHxz98tlj0gU/BtBC87pO38SP2w+wPoDFDvXKwX/jxEOs
XDWvt5HAnfxrw2XQOESbeKz3/Dfki8iXcH/li4f+28+wvUavZGDRP6x35faK3Mq5Sk+tzUh4yBxW
6I9XTBKuBDFv38I9Jogu7TwXB6ccJnV3Q4J8FDimpm1tm+MPog6+J2nFx2HzuN74jpbzI19Bj/iH
H3qkm/HI25rwfh121xtEoqMwhHRjMoqjhWZtw32/mXbr3bhloJ0Y9/Uujy7LEW+KNUin3nzKzrpk
fdK8bKsPdbuuYBjI+dAtTnT9hBfciDjFUh/gbsGqZON55MtbeA97uLKwvLGg4JOL9+2/k9NuPj/Z
jLYXfVvz6YXtDWzrkdjTERcx/s/IDAnr2ndiS8fUuax3OQH3nFUGpCgy1gU1sv9j6cyWFFW2MPxE
RDALtwrOs5bTDaFWySQCMvP058veJ3ZHd+3uGhSSzLX+9Q9bw+X279GtsIfO9n8oopLRH3rBKWi7
w/vspxEqKt7U97oRlvyACOirkAs7yfQzZk+Z+EPFMcY3zTGw2mEvYhMd89OO/txzcBH4M2db83fP
AimuGFmN3nAsHXd9zWf+6Hq99vPCwXZEW++34hKH/7aJNUvHRFf3hsY29CcTe+RP/vA6WYP940y2
3JrOYITqfGk5FCGMxtkrTPY0Pqsesu0hVZxxOg2FBZH5y5jVdln5+Gspt2zK7qNen2zp7PDf6Wfx
x3fb2qOBu+fPiTemYVzDil15/K1bD8Vl3oSLDSSgNVjDUHZv/awYbY7FJB09Nljsj7PZLZuh2HeF
F+x7drvJbrKHokF4nMPZgEvNiLcxJVqem7o5iuaKEiUYeXPk+1zJ7wbPxdFM3FaJ1clGn4+O2nQD
jXK0gYzBvaIUJADvPT4K413+9cg5OJyx2YPuDTkN2Xk5LGjb2YqP+USk66GpFPeJc4E7NHwYyK5U
94YRyx1kBYuQYPTZIjQj3IGe3r01LoOXzr1hybOHmzWr7iCw48p9H28b0oEd2TWWHDLTD5qlxl2h
yHYu1d2aVyjfIOeggRNXh5KavmYjUx0PhkS60bVN3iK8Z1KGfCiWKucyFS5B8c6RZbfjaB8BDTkJ
WWbeTCxZ8c8FJzSZd5yEb4fDfELmxOoIf1M8oHuWLmwcTm+eMOTlE4XNDE+nacX75Ut2mwQ8oXUq
yubBsHbES1VdcfX96ecIlYS/s58mvhFIdUE33cod0HFq4813BhXjCDlkSelz1Oc8fhRMvBHMtCdv
VFelQ/DpcMX7nL1nn1nj8i/4qO14mztZ5G+JNQD8uMRK3qUl4zVgqcjH4r/WSfZ8fu2048tgyGPL
A/UeR+P9nnck7JVTnqVZ5KS43x1pCXcbcRC3B1FTiNIldgu2Bayy2TmaP0oGPG3cGAZxKtbD8JFP
qBKODxsPp3S4uXlz3Y2uAV8cY9AsHv9+KE5vPFH5aSzr6s7Pd/iaaCx+ADprtnZkSPzYY/9vjyjY
+CCyspON8c1iNcIadONd7OYTYjHdPV/NHsexAS1nddwfxVrVuNbUvLycEbsA927lu2OxkvVRPxZX
i3NgB4y4JqqNCwMWtMZwmQ5fGt409kLF0cbe/HYTyjhUu/9esD3mH1l0WIkvbzqf8gh4MBaQWLlR
fLI6N55i+xTwVTIFCx7evrMH0zXnexW+4Defv3wYgHfmXFyQgE60c31EMnWlL6XGm0WV6dYAA4o9
s4XRruyvIg+bbqbF0Zd5MilZXTSJaLaTpfTFE1rH5KSjcic32Gc6LRnacKyj1fiy0hjmQAPvZSr5
ZcCITGG7YmSYn5sYoSb4y9pPZooxiaFYLdUPkvtgLicgd0m86uAp2bYYn2n1K2hx5M+92QdBUD2w
4NkMNT123j0QIqrmASmGFiQR7HOYe/dS68QtpQmzJxO3pdSS3FLm0inxrPcst0Zj3jb9OPDwSRAj
2r2SmAwTop9efYI0Q1eFDyxF0/htQPsjeU+xhgMiuD+MMksJZAqXH5nep28nfVdNY4DFb9nOEVtM
JD+btqC1eJfBo0tyvPwU3HQF9+fvqw6wkmK+QapwmmAVHl58Rv6GArcJJp4EsaH1JjhdLIpvBTdR
hQyYh709tvvibhaRTWTpXwWbyrt12TOaNbhDlJK/CHBTsmXsBUp6JdKSv1U09S1s/RsA1MBVGlC+
th6lBdLxOHZs20YKZMNUjCbBJ3M/HtIoWvZPrc8G7WdSYYpXZ9OCidrpQw7OsctPDNR+vQLHCxXO
UnUKgqfq46NWYFpZEP3X78ycDrMiNUAmVgqTdaw/VCitVLqghcoh9raSsX1PJHVw+KJT7gHoRnAx
osoxL4If/6i8xYBEHKCSN4yBg6LhSYP72Ze69jNOJfj8IfSRKUNNWdA+P3D8l99gX0MeqX6i+pBn
bqJNZcb1EtnRR0M7d2aFjkB9KA2Wtm9cyuGUM4agEZ54lMwxbD9TeH0hL0/AtiVcvixwcBu9Qdm8
TL2mZecC/VhFOEy85Qc5pRmRZR39xRGMHjdC1zFSmIu/3+26hNwZGJMOK2tfW4DP6w1Usa1Xwcm8
83hA8IQ27+PlyOltMXqb+x7y2VJAr1npfAfIJhQGlBh/cvmjHNENlw4FvgtSjP/7iebcnCMNWZJm
BmwACoB8x01defJZQiicV3vAs/IA5krlNw0JD8WU/4XBskv5scV1flHtDTKFq2ZaTGa0SDQwggno
4oHAUKp3g98ek9Nsm68/x4x0C7IkhA0v6JBHUhv62plxIEMAg/3iJ3HZU1Hyg3Fv+iecEbz9tQWk
FXyLrXt0gYimoIX9U6bxqHRxFwAR7lbwKKpQAGjwPqVNPSaccoEXAUdi3+NH77NjQZ1gXuiAOAHT
cIpA2RYpjCGHXkEsEjZSwpNZWPwTm+GRf6dc9Fe+7tZfPJqjTYHpeQG9FOc/8plo+4HoOO7Apo8A
kC9r9UEv3uGt31VUJOaIaTi1LqN7ZZ/cZHURE4Akr4Bk95i/NsUYDhBUfvsZ76s1f4cJ/ifBIrDF
rFUYjvUz+UdIj7Aocj9swwVRI2DZ72OrEVsacwzDgaVkmShrIXGHtlfik/uQ9qzid+Zg04XNA9xN
wcD9s+qpgVaPTl2OHcQ7uHahYSIslUrREqTUZMft/fNRQJwYBTHewW0Yykl21meFE6y/rhDoS6Ou
Fh1G+sePxioHV3aB0zMDPvNn/4BfsFRu74fm04TEmMXDZwUDjqUDlypexDvWocVeKw+7awkUe8S/
oEQBIZgOpMLDIb1BJ7UXshttYdiKkomjd8VXMcgjZgq8v3GF7oeZ0jxctMsGbmAxlk/hgrc6zFcS
XgfmL+JTb1q7/pZ+8qYemm0D/ePaijUJm3PI/Z5gWStTdAsWw57exJXH8TZfNuNuo/72//lrbOK5
vWhnzcm+lFSivuBYMgD152ypjeUiibqB7Oerml6MSTj2SOGft01XBoub05WDe7CHoCLj54WZGH1Y
NpF/5S2GF5jZhqsan3uLrxIyMO+oz9RjOLMOZjXUD+rRW8I6XPWLHqsFdQTv2zUnQpA+OEiHEku0
fxUN3NWF/5Mtsmk5J5ed3k096L/aHo8HTGciRFJXuF9YNBhYrhKStQT3qfDzUxb1lJHqFAxzrj4/
p3g22EV3cPq5TWv2JR4sOnCpQ6qUH8ijBtlmJuN4tvWTRugF7rifRThjz2vBEKTTexGTUC3jQ8bL
xW5uaFCKUcP8DdAsCBI0HJkvFpn+XvqxfxSawuAApTw6ZGf5lxNfSxbqQdnzqcjjvngxBg/+tsNM
Rh/bP94ymQj9WX6DCuP/yLMWcOzymXKPuU+Y8mIhiSlAtYn/sjOWqezqpTGXG7STM2EVbMDcA1N3
oMD5QjMG00konprI0bQpDNocNRt8dKRD+Cg2/3CdlrUIbaK4wiWIXnwTCohPfWKSa4VOwFgJ3AGb
DpI0XNl32OQVajeU8RCzeocotB86IW55WjplsFHlMZ5rGUYRNCLfuVVM+Ca9Oq31iQxNAM0EZR23
mOMZF4V/AeKw2olv4NVivMKhr8AQBeyDGN2N+T7Se/IGraGs9ifly8D50tsi8sbBRHh7YOj1ZWLM
quYo6P4IJt7j7tbDMwTnw8S8nFNl4P2GlaSJlgb9nD1mAygfQvGHVeIlRKKGFAL23tN8ticDpiOT
UVflxP260h2HlKW5qWbWk5WKjZzKepMPOKQoTMXHUP5LSMXRghfPMyfQkheUqkG66F8DKkJOXTIZ
MCoVEMbj353DvlqoBHhOsDpAVUyALkQdYrZeLegqRehJX9a34ijtwhD3x5wn/Rq9jG5kHr7I0LVR
hf0p7kJ0kLA1Rj1JK7vs1IByb/yl+Wv+dhsohB+sG+C8VegE8f6j0of3lQ2DR3pBKdfZ+CqPgMD+
88dDnMnPH1BjQvm8SPP3VJ8y2jhFklvDohD5A/iymtv3wT6bgssOdM3Vx2IlIFBqWTNPrUahP6ED
Ty7Ue4zLfXzG9XE0GOJgjR6AXYTVzgoevF0dTW459xj81uTpDmMN/2bx+dwg9owBGzNNEVhFg35j
bBtwNYSxXgrL5TMyK6ZOiHuG7HSn7J4ybSFdjZkONMR8mrDRYmnGbv0kKYIvhdQDM077joGBpD+k
khDLBzZjp2GFF/SVUqsjxW38hodKVBYHKfTNDzR0uAhjickNvPC9fWflfU7pE4h2xe7ZI+mpHJ4v
zNo5LoQLEQ8/iRPsa4BdPHreMqVIxhcKGzhGnt2o7IY5b5GMp+f7lL3UjbxJLsW1HojnKPkpft70
6doyYWxgkkLLyyVZE/K2sSEKKXANMiLasbVjRkByERPnST3lvFGv2j4CDTP2oTBJT8lVIIQEt5rs
+ME15Xv0F5zHPKWHapUdUk6PcPG+hlPVZLTM6STjX837ZbYWL9QfrL5SsFreNB0JjEOWHuwnZtat
g7Iww4sQNwUiB2G1c1SSlgHpzYL4SjKMayOU8GBD4ewk8kkQxiCs4QmlZUlv0bP91e8W4yeKGItN
etSAW8Lx+efZCRnyUy7IUTaMiYSgFyBTGqGKzyTKFQSUwmxdx8sABP6phK7NNYQ/wP3Dk/QXXS7Z
xRgceVdLDBpJ/mCrZi+wlnCrdRyw2WHSv+Kn3mAcd0FVQ6WU3lHl+kzPOp5vpqsu86gG6Ai4Nxl9
+f64YVWtOOJhL1LLwGfUHuK384ACF5m+j/cKow0BYPMqIvbRHu8A8cb4BDxFvyRCw8oBcMHXjDYI
2tuNKUC9zffqi5F2bhFF7iQwUTI0oCOfEZfj7dI98oZLxHW2UPAzjOEJFr8q3EirG5wmRlSc/VA3
8HiFfuu1SCEcjLNQtyDFrV4DfHWadYFo2b9hPAunHJYUK/Mq/dl3LOC3eCT9kLRJUAgzXmrBACCL
FArgk/c223ZrEJ4/zAkcqrsxvRkVFyvmlq5Y4KQ2tVPkyNVKehhnHPoPIoynI4bTYvBO8GQ2JISb
5N5tim+xf/OuGM1z45Ak4wX8Z+FFT03wHVEGfdIpFRV+WIxsUlLewEQoS5RRxuiAYt9sGYu7BYwr
pHsEP6Njox/C0uTvs8GTG965GIhdymO1k/+UM4UJa46L/mHiBoecNADSf6AWZU7MiAf/RQ+VB6wB
cR5Vl5StDFY/28eR/TJGkYi+alptvqvmLHsjGGAYitHk4qk6DxY6zwD6Z5wh6beH9p1vRJUBo+tL
gmcvbMNq9OcIVlhwB3YbOPIJ5mvQAZ7lC8GAcqsYwtGl8xRpTvBdKNGKo42zLNFG7zttUPcsmTCz
RytO3o2jhKdgOFhV15wzXKaoRm7ugAFwnlU+fCf2Li7h5MvmzxRlmxxlvHBSMn6yFwcBHR50wwFc
GAya2MskV2O97JNtB+TLPHdvjpuNcuJVyhekCKY0/rDy0ffSs4BZlJSZK1o8hQchHFmbbmMd+Ull
5/KOavb5wIFzmkzMcJmnR42BGfhOz4M/0iE/Y0rCnX5yOtmo9QonD7YczoQQcM6hZm7o6rBlueLi
dQzOeLtzkPL2VBwD0QhlKGqGnFmm8DfjVKIKoXbg3xOb76n+Uji3AuflF7XaX/tgyYgdj7vNUIoJ
YCA0ej7Gu+kow8yDHtFgdi/WDZAJtGLIaTfAF17amwE10nNh4wkTa1iLC+cdzCOTt4P0IBcePKE+
oOpi3yHtgm0ov/FYU4n1zASxH2bAgGOb+VuxMoWRrn6VoLuJjSID1BB7BMknKAMPzHbhED/YgBGW
FT8GDw4FSskTDS0NaRB239KDh+in2EmPYpfvbKy/MyZ7NvEDZMlOofzMcgZjGkYkAvAktqe40+2F
hdgL4n1Nn+qvE5FGh2kOuXRsa3f4VHw0VOfJ3Xim//x2ICBxIGgX8nqe4htpl4vOkH0JuYM/q5fx
JNvulO7L7fcaQQw6AzGx+wUXLgVOzBaCt0OzZ88LqH/AX3g46IBAZnUhSSzwd+bJg76iD8X274+g
UimP9sHCwBsYh/VElJ6sAQ5e5BKou+gqqFCp/KhBvxCXH8I3GPURRdEjYHhJEPA6vGMwxKl/QsuH
kdkXfsEJsgZtpPUiRGxbH4qdLKh+gELcMeQJ+CzfIiHo5ltx9vDSCKEihNG49ECjQA7svPcIz+/g
8r2SE/IrY3WNIGRwUS7dK8JcSJDL3ri5hfN0Rc30z6yPB55bLjK2vhj5iY+oDtjV/1uBLPv6bO/j
H9IWqID5gPI8/GMNlsIeuTwLr3C2wPLMVCr80bHLi1fWltr+D6yACjiy4EQK42hYxYE0YgnRxGoP
QkdYJH/SA4qN+dfsu1W1YvLyb02xYoxlzdqpVrjCY9mI3onusDxwaHV/HeVZOqJh5MSqGE/9iEQT
bhTGjiOWpfgBuJpzxAIjnvnpAP28IWp5pIocpLwtH1iFZlME+fC1xkOEYGnSCDAFLAQVq0wJ3I5M
7LaZo0lwLsWK0M7vk7RKlsHa2HGQrxoaLX0DJ29kuMYaQdXKWAv7O3tdLnD7m3pjnPGPyYWtkxI0
vdg3NmWL6vt7D3+xu6lBk3/9X+1Vn8JjUQ9D1elf8uVzpxgMvWF2r+/JMVsHe2ln7953Nt8YieOl
uYRLY6XdtFvuxEvKRPYq3JppcHlsNZGWARWadcbOwbvmF6aAVGB/xR9XhUUjSol/V4O/5d5SPVDW
Z2cqyhA4+gyixY6O1oNCDxy0Ag+ESoyKgq6LIBaeCja2v4yoV8CnW0QBx7VmO7PFHv8l59oe/jNf
GloY+VIFQyzQ4MQPzQNYpYWiCRkr2BpnCNs7kD+iICoU7IFMh1qeb8MGKfO/sOswI/6lT+NoKXD9
XbFX6pwQsJyebNUDjDHeYv9sfDSio+DFkcNBw26uQiPlVPlXjGb5iE7FxOmBTgKW+8t8Akr3rwI+
96WFb9OJz6XT4AM2Z/qh/MnLKzHCeImKvf7/Z2SwAjm2IBofRd0L85f6Gagc/vLRJylJc3klsf2v
iLe5HmPqdd6UDNtJgQk54r0PblwarhHZW5TLfEPq/7xwuRI5Bm8XrgUHnvCqwhDYd3kTfPzG+Fdc
KKrz7vl98Uf5Uv69WIpu0RTdpBP3od33e+5M97Q21qG5KAYf8m7eJ14/761+RXekHRvMH17V8nv/
7HGPM+afjxvsmwu9MOQARtnUUsnKvCYrEVtB7c3db679Wv8lQO/M+1XWfAYdDmce64xPMH+/5/e5
uxJmAaPkp3gGL1b5j1iNxRURCypUZoS036y4Y7jKzjQR5QJEiyMTeCTCDTN69Gu8NMVhI+Ad+J/H
9/lfnovoXFl+/DiCWf4l5FVXGVnHUN7KV7Alg9FQIhIojrQ8/PoX5IBECkp5G404RVm5vF6mm/Iv
dSHax2iYa8MQVRE0ELw/wd87SFOgxYi/HTriHn0RKzMZGTytSy5d/aKWoicVn4e60YlOyfIzcOgq
WXxcZIz5zIO4QZd+x1NQPLuNRjiVjPDGsSiqf/hL0jr4kfJB+hn8sKp8DG53yaWeK7fkkl54cMQV
a3fpxZ/ZJAigciIEhnqKBSNcSlfBXZk3F3vFz7JX/yEzdPEylYtxAzXZ8TRiN78l3unKA+9tB0xT
QOf4EAzlVyRhdY59l/4Kms0MhbVYj/SygxsrkasgDYTO8v2SiNrGbv3f6uxJCLdGPJg8KTmZ4k9q
CKooHiLEWDmchlP8K+wHoXPKP5LIKSJx/kZmx5aG0zrGjahG2Iw4XHg1pk5hKWwGeHmgCPWZKga9
ODUNtwGg7Y/tmj0YvITjYINQXTj7JD/sYWxd3wcnkicJV1fjEe/sM6moIKnQBb+/aDCqO35CwkVl
aMAH4wG6Y7jAMQhtzgBC+MdRHDyJ8uRcDHs3N4cVNsGwstjCuG1096IUAE/F44ATla5XnBbkauKg
SwtInCaLEMcCfmeuRLOTCUX8m/4lHolf+JSwWQlLg+JGKXFL8LXCdoEYJI7swcN4cGpwIBESAOpG
kQQKymdnh+Dyuap3XkXDe9iXx+wKn4mWaCDSo/CGRZ3hOfWDzJszeu/BIrgoR9rLFyhn9IslO4wp
npm1iPmoj0DIe/kO+6/DtuC3IZOvOGUsXvzd/vWCxkW7cG2KO8TDMS1v3MKNHAp8+xdk3TxV63hh
LFOYSNUKuHiT7uotplX5/Lv15l+AUnJcRYDu0XhKG8MWbWXzKtg6qVw6kWwuEn+DpbpqEpxVFMZ3
+/xsruNz4w+ddiPimNWbchAsPR8vVIyd8XRut+G5YNz5S9j6ktDgnYDyIayOjcu/mKL1P3/EcE1M
NpsjqYr4em0QobDQWRE6U5fr98ECSckrCXcklrF8dt0qenY36gjCWA1ydbfNGtutX3ZrNm52y3+b
MA9mcJYJYjBGYKmsUeGEJRo5yne2tfQfcts0AnMD4gFqoaRrBi7QEjsLgXetjluIQ6tHRp4Ah5Dh
U4f/0vVRmLPeRRFE3QEcW4i6hAXFwkfsCwACRmFQ9cKZP+L+c8z3FLp4wyrH+mAIr2LMFARihkcd
fi6E4iGl+NdS4MtsinfBBsFZwC+eRjsYUQ2wCREUqvqONhixEwiUdCCSMKjQpDW7rQjMsVsiaBwO
bIoQ4ibqzult2NCjDmsm4TMwojACNadcD4FHsgmLwiAIF9+swO3/fcDv1b0RS4yozQjnqFPIus1H
0Fhh4tKYY/+NJVZA28qRFI9JhU6F/nZY8zCgatRAwTDMGX6eRGA3YHzglph2gAZiaIJ7hcV0dITB
NrMBe5MtTfo4+M144wO4QQHLHb5bTQE4b3mL1wpUaMUSImLyBBcYCwk0E+0F1ia2mVBx/6V7qsJa
NxVsa/8f2iOSkJVnL+CR5kWDUIuHg88GIGGl5eBnueP9VCKovrxAwiSwcmlffPovMkW3yQnBSUNP
SUt1N8VvOAbjzOlkYtoFA9swYvDbWJ5/LSitqrF7Q/nMm3tZoM/6kyh/S1WIhi9HDveemPv44EXb
T57gJMAAxZdvkhJMcqMe+4Hv4v/n6nHqftQEgvsXtbzlFhLh0Dhj5f178snn5jsc+0ro6PjzN6Xw
dOOMiosfU7Nmn3f0aD9bPyIbRWcntf1NV2M7LhvbRGTg2O4bz4aEb5g31ir5ApgPSI9WubGWPlRR
r1ewmj9di1URlI0G2X5sI6k2F+8eUgSVFNZzLSMG8htK5HNpWM+CGtqoAddRBvS24e9p4CkpzQ6T
8I4lN4AdEJvm1LqFBYhgtutFS2BCM8yMsSy9kjKealI47hLc0/VmbiRfRI09IAnc+wIalXn/tpiU
yBPf0udfBYZSlI87PDH9r+ZWZXX3JH9reSozUHIXI4ihRuXWXjF+Z8KdEyEk4tOeaa9lI3WaSCDL
qq0D/hmjL5VHiIabeUaHb2BnIm8W3lPyBMkYYNTX9WxtEmJpl9o4wktQuBs4MJgl50AwTaC5ggir
2uwcAwBfPXQGujUeFEL5zGLXtKX/7ueDwWCqJP3+M3hPe4tSawDuF2oUJfgNBPEb/zFlWQOalLo6
9qDDf1ZQJNyoVZchRAYD9nwd1vOitydlr29wUNpl0nf7tuutnw1W70oIS7NVFtjrRdXLyyKpF7ZK
tIBgDyBkat7eb0mbLekUxC2U4rwr1khQ92XZLQu72FmNOVML06lNf/NJeBxYBCHdK9kl4i6mJeni
eYJ2zJsoaOhS1kRUtfOyVFEEVmOPHdIHxKh0jKAN37XQ25t4FYXYy2RVil+JPo51fyz+P/DTVYsP
huzNdHtach+0jJbYh91BAkNaC52dPC3e8irKWkbNiO8RwyhOjEJpa298vL69FZTrHV5NDOjZOrRC
SMYYo85qsmTh8P8z6SPNHOL7LnkfBtC2SX3dkKYAg9vbYV/osa7FBmIQfV5gE9qvONy+R2Nq1Izm
8jualHjt+/hbjrJfNDafI6uJc7ed+QsoF6if2K+Q0lw6Ohq+J34MQ6Qv8DWI8wieHpgzmhFEOoMp
CMN7o5rbgBMAvJhiiLE35GYoH+QkhU671GDiBQ6oB6QryOk0D52Q32jJqLgltG1TJnfBpsJtB3rN
LUSABHBTrYSrko3m1JEeZTPR/0TAPBUDslo4kHDqiCeDtkOpETreqZ7hDc791FyBKfsj3YIWN8De
3xpiFQxsrVZOOkdTA3+csRqzRe1RrMAcSjwDWae34hbP6ZOZNjMorSYYQMGjmwNqw6yaf3AuQ1yJ
5zDmLgQsjNEroCKxRj7rAzVKtE3WPmfqUpgODoTaLVQnqMbUV3rnVjDbFxKfZI0IgpspHb7lxMwX
8bpc6nfdtRlFkRZcTeK5tE8wbZn+h24HqJe0qXcqJgr2nrgcLTIMCBcgJMqUq4VUhzS6bdHNCxAe
Ie4BV742dCviIZ7UkkOC+YH3/S+oOa+cGvoVbgILLkvdYzQEFTJZifnXQiRTjihb+R9pna9UuMHG
OsBfZkf0FtQkkVlOvnk8p4pkNl8vJOwHXQCgdiFMfQ7UAumqYXRHiQuiR5AaPhZQHFT0WPNPOFFF
7DDuWdhijvmoWBGl9UiDqZWOazZeh3w9fKv1sT9jjIrUE/gYfsBMxzoHm2MyBXB7pGWPHtoaRJwI
XjXCbpmfI4bX3BY5AWxLcHvzx4zv8T0SkjKrF/51LOpyyR0uJtFBWaggKpiQWkPlLLezlrgAoDDB
r0cQjBjn1JyKD7JQMd5EcAuUE4U8oqOUb2042bj+zdBvUD50RMkmNynCumFUL8gkwxNH5vNWiCQJ
HaBEFQQLDs+sxNEewd2+uKHmKTGCp0STHYNCCZc9jvByycpQDJeUggDpEwQ+BaYRFHvjAWA5CMcA
kxGvM5zr6Z7bp3dzY9Hnrs34EwYdnwp2FkMiXn0YzLBayY6ZCBh0wvX+6FM6ERb0B3HRuNEXjDkQ
elhLKKMoV5a013itrqHs0GFjQUqBFTKdB8DXrLEKC4cxIW2t6rLClEUzUeG0w7ecRE94Kbj0wmjX
xqLbgBYDQ3eKvxRijTdPQ2GPkFx1ZO7yLANKfc8dPFtGN8Gc1wWWBRaVaaz7D5I7ZRYuYMgQW0xm
WTCxS3Imy9kbHfXxe03nLCpaDPJrkfsv7Ae0HmgO5CnwILyJDKYIivfUVYiXcnTpi5D7jlshqS/5
sfyXkZBgmY/mG6Il9RylWXiSvxB1LM/F4tVuFjZ8IS75iUgWjs+vIxS4uZO7/utjD6nSqKI62NeH
CP77qaAjz50SiytgHfyw6QtCoRL+EEVyoXRTbxizr9HspC++Dgrjvz8oyJCnnugrJMlRJ9BedyHD
WT4BsXsxZbsgh4Vx6g7k1Bxj73YlVcEQNarQJSLeZNhyYsRFd+MvCmgtEF5uBqlWYpbWmGLvBgSG
x8gOfUS6hgwJ5pj3fwvR/0pFdZTHNOJL9FicE3WMXTDuVxS9XAvsyyhEdZFwDmprH1DUET1zpxnF
mAmrOOpj/RWwPVwCxP87Rm5Vjxq3fZoTdjuiIp4SdsfsxPMC7pVJM0pe2590Rg1Uk9dGjTQjhaZe
MrBkkUiQtXhOUfz98gP5xStFr/iRZnGDy62vulKya0I2c/uL6r5c9V5BcpC/N/x8nYkiBlwuzigg
Skwe20moYmsKxZI9QWvx3NLPZvRs0oKi6dQxLMnuJoOgtnt1A85aoqIMJ2RmVq8J/1YwqfBc8zvv
Nmk+06yDxT7VdeNW/nCuj7/RWUYqm4+uFjo93U2Liy3vVBO3Ajca7Gqq2p3SLT0EV7LgvBbGmpmD
AvVYnVVAx2tJWkpy4Q6qn0RH5beGI8Cb0RJHe+XWQy/nirEIeQ5wmZSmmfajIS4tzx0H9YCb3YM4
WOk+Y8xNt9FxKqG5Dz5ErJ0zmlsMAOAoejjKLXqSe3N5BFpHlTT4LtM3PrODHRWwqWD/+RlyFOLY
9QXdwFiNXBaf2BDEtO7b3Km/dHv4DxcVJcZSMzficnGw8+sLwv4uDk1/8dKlZ2zT4jawr9h8TG1M
oETIDp2rxhVziOqSuo1uPdIQax2EF9HZC0Dj3O/HUdh0+yHdI4uyuhMoVI2wbk6bmYKFleLiR2Vp
a0W9NzUpWFPsINgn2H1xm8NbzoAVK3CGdz3+BAzZXNyb8BADDa1ovwl7qBtmE9eMd4ZDr24KY15J
W6VwQ6RZw9StwfBJc/Virhez1J7o8CfopQYuLQnudXFpL6XqVHjTXMUrCsxS+smlmxG/8mgdZAfL
m6bqr0rvW5ArKQ50ClPw3y22WmEzMwZzReNqH9puTOdECatUeCG7iQgLKB4VuSDfGuRXZiyJnqOh
V8G4a5r/aABGOc7uGK2AwLvW9yWTD2tdbG+DR3U54wx/qy4/HcQ1QbDVue9TUbhgqZK6+3iHkLlM
dpSBYCHV+uqv542b6hjXOxxiCgQf78d7sPtQ+A7keEzYonpmnbffJbaOPViFMGWipNXDLYYlscQx
N8WQTMoYwSfRibFrXSwy+xoDkFXSbQCgkh7Vaipr64G24Rpk5SL7XALEGOZG05fm55wUAU5kYCac
xCXOuXJ46MuDAtqrh6+GQSYXpKHjOVsVStuFZE95/6E6NukzI1OF4QL+VJLfVOPigP+rqeFFev9U
L/EPlgfyVwH5FmsvvYXVsbI5vLBNCVM8ZHZBsRgUmAeBBSX3so0xzRGegNcYcRIViwXCJmEPdm/g
rLSgDAF3Jj2auAEmC+O7YACQtqs34lp7mjBv8292vWbZ5/Fp8Galnd/CeUxf1+Exz/aDcpHe3tYu
so6JdZKQjb3vvbaBOmwB/VFcU/tR7VI313dcULRqkehzn8KMGod+Sfgz1MGd895UZiTIVfjqacsP
7mKpCa+JDTEwRnm1TweXWZvNJH0modjk6nkaUpN+zo5mtsePvTO+58jDiyuYSpLw4ZLTiVLuVGDm
5KYiTWa7Zd5jGC+DnBidkYd66eAWS8a98C6tceeF6SFcj/ipxxNuzSc7fZJZwGDHDLZVM2uyJWJJ
ZjXvnaT+ZBBT1Af8dDGGIr4YqPJWErLwaX/zgavXx7f6IxdsCM0Rd0eZOUvDA3xggYb6/vOyVxlA
JeJxCjqVmXjO968iknCc0rry1RXFp3W0yiNBhrDIFFwh6qmdLCLvbJfj0sT/JDq0CUQs5rfG3rMe
UbV8owTEwIToRahaxcOjY6h/PvGBuwEElDWnGuMzQKI2cftiOaDiwWMZs3d/ltYblCTeMrcvWb/o
mH6pP18OrY+Hpv8vUtaZ6crtzlJoKuJddv40v20FqApD6m0il7aGH/8zNr+k4BTTpjuH5SXQrml6
rKpd1a490PaSDEfTOn0prHO4F9TOLbu5Biz9Ia90gCEc4ubK22cgVwVZqF/1R9HuLQZlXn7n3vKE
Je1RbVei95Av/vzdnjImhS0LAkLy4ND4s4D+Xv1W8LmxAgCimr/jo9YulXwcV1eLmZwET6KxJSeo
/sTlbjHyNcHc7W3Sb319r6ibbqvTnimDHXBZqoqHmmfVh0wujx8YQnCyhbED6dZQWreTSFIiwbSP
cXqnUGohM1PlvguZ/CPY85ghJXW3kv10K364bamcNNHCDrJJUXarJMGBKO9d6aJL8kzhqoelMa5V
Xl4dofZNV/KAhoEdw6vxWMbKM48yJ5Akpiw01EwsOeP5GUrpTTHGnJgcv3KtjzMPyC/onIj7XErK
NPpiX8rNVwYcjgMiSDDPCuVZXgzObzsnalKbB32+1OvO7a1mUsqYiQd7ywdd7JV61ltMrSTVY46W
E9nbTvEicmVZHpMgsY0NZVjJ7dNAedHUgKcJKGjxVKVzVOdsqxcp3QTmM5TOabnM+ykONy39BRbj
MzNb9IjhEngbm1Zed/6l/a709JVrx9a7Bxj2MFuzfrrv+Ks/wwxYvt3mzTIIlwPjUSqvj4ErpLGI
ABK9+QDiQ6Au8UV5F1M0EDR+b8nBncEAo2hWWjoDvMmarYRduOwMWK+HJnarGNfcMWoGhQq63SnW
2KBcxYQo1g74sGK995YWuK/L0cRvJw0xOOQxr6Mc0z5qDmicBzveYXdUSH+KserqVc/j/I2PwaGt
x2m8qL8TPZj3pO/IRBGQJgFGMuYkSwBMKD61pW6yNTttv2iDBSk1dT0vvUkQLIr/kXReS41jURT9
IlUph1dwzhFjv6gwNso56+tn3Z5qhiEaW7rpnJ3MWYNeD4YjQtFuWcuTXN5wcMSPEOZCSb2Ok4Iz
9aJ5bQvjywA3vgk8lSDkOEBYxryymRnaPm6/+mhryjNiyr1gZxgAGsmyxLQ33CkC2qvOOPTpwTkq
MCfORZPCDP9U/7sggAelK5EJxeyiFlcj2IfVLaKhJEEn8oIVBgTYBVm0op30O+Pz/LvOHg3G1skR
p4KLBwPD2Jre78Dc98FfU9rxrjKjCBOKU0gT1olFNWknvjltkgW6DmwdnHAvY3hLrEA8BZmIaJ7R
2LAXsqjs7KUKI8hhXKkt7Xvv4lsgk+NRG95qt3W0DFqR/9HLvzZttYGCGEgANzf8nyhr3mk300Lh
y+/aa6X6dy/0tdwvtHqtRxbKLHWA3DGu2vTIdZe1eWStDVoX9MhrWrngjhZBIBl7ap9uUojV7NN+
RjnKIh+XOREMa7yVcv0VuDsCfZr6ZPeEHfP8HxppWy3ijhiFd7E1sj3tTmRFps0xs4NWhPehcsCw
k9yAwD6UPnSa5BnuayowFh+toNGAe8HU9WYQ54ZkznwfOyyydvhG2PWphRmMXN7+9FHGXyO+P8z0
AIjIqKfar+7RwcD5Aifans4shuxPBqc/UNoUGCVSgXcNjlbXVqfvZKKAWprps+mO7gTMzgpnlXFR
nW+1n8CeJMuD1aFBDcjtUKf6ZyRjzsvFnrM6xxOYGRdeZj2c8VjG7oKNt32NF/Xfy5IjdaI8c2Nu
WSsq/7hdB/FvqV1L0ANfhZ1iTqMcDlozi6N8LryT23vf/xXtJvXWsXLw+1kR0qXPnvA9UkwkogIc
5eOSDSum0Ohc9faHpqylfHEFeuva66iyAU7k8KZ25LQTcrEdFSYR5IdbHj3MeeZvscyIoqUxo4bE
tyILcNyfx+4+iPEfXOTgz/Upc3bcN1W5F+RcZQfQD+iOhKLqCRl5wtZbekr5KogOUnEuPAAo+Gqx
QWeY0isARs1RPVKyYOIfmTsXYScWvvj1uvMR3V62dPR9F+80/Rpa2KEumAOZtm4c1q15j6W1ObNV
GuETM5230NBOGuQRem3tic4k6DMBqvTxlXWg3doW4oKD8f7La5cNDFep22j2ravuKaePID0F1qaL
n1k3za2VRiMHB7t26/krm4wtb2GV61rbO6yv/a8Pi8ldt/Z9jLY5McizMATLpM5zf0tWiBbGL93s
qjnW5VpvWFwnVF9B9FXry7rZ6e2i61ddunFwLVKXIYTGbBUa8yCay+22Cl7CW9oFHq+duwmCPTY7
JV/F9ZoFjSqz2LHqqOmcaeS1uCguGmzASWXFRqnYoI3FbhGcVUcLtuPh2Kr1/cgWLu8MZ2ljlUHS
LY5WSSws8uHH5qpog3AwLr9sc63ixISCwHqVIOK+zOiIYe+PZ0v/8ot7QSa5nBPYvML8Sm1Oo4rC
7bOBe5su5GxVOl+ldGrCvZJvLLpnCK6qx5Ach+Tbbf9IsMice2Zf1Hw6hrs4XCvSosWTEie3Wv7q
jSeO6Go+71He3mxbXWnkbAHq08uRrwntOKo39BOcTD/7dC8DG/UPrVoN88SBDAhIXkDAOWMBT+gk
R2ZcysC9TUyuFv34ViH2hM6yCyFNtieM1UZnLw+I1o4hCvrk7EIYVoHJqpOZ3VJMYnmOwSHP4PGY
XEL1i0aEDQnBXRqglLS8/SPtbEZYKJ+FCTUXMCXQWcbJ9ReEuczuRnkhcIyOiOHtAmUvYTyI55id
s2DPcGjydZ/Qgz885qC4lih8h3Xczvtos8054pMchl2/V9K3WKrRGT2X3px4OMleBJivYgZZfTJJ
mi8v2GqYx9eA/2QVKrQR/rTfmBHZtBGv4AO/P1ndymz62yg963BBUN7p8yr/8ogo9Ktvu/lRWD5m
hbGT0kUIs7qejcohLFa5DVt3Mwg2SHULm6PU7Wpj6RHljisfFoUdvrdfKu1ImynZ7AcT79ubhoII
A5AK5pU096MzUG0ShJ8Kcc0xDjGluwYSpJXzjqOtVp4rqOHOAqUvvHk0tN7aXbnaikHY24t63JEZ
Y2Y7v++AM2rMlzkwqb+hNM8qGq9n3WZ7olu0pJ6s8dccF+mB82p4HxBKalfd2DUm09LbcKCgyv8z
5YVOI8o/uu0m9yEJ5hODhFt6244ybYxbEq0JzKoiLKgPKZNGX4JOkFBAq35wdhI2PUYkcfv+7GLt
2PQY8n4+qM3U700Uh8Do7k1O6BmOtPMJ0/jtMQoCqRbdPUBs5sm4V6ynuopH2G7qZbTnUDT6+KEq
i/ROSjPSbnUNAyPec/Xpd9WgoTOH5zBMZe3iS3Cy2Cxr55oydlyQh91oYDLNcXkymOjMNx12YGJr
7dI/C8IfC3tT/Lr1aSy3iaGD6jf0FiDE6SjEeJYjPf0kiSZ1fH202P4J9/hvud7g0kPMgKKSOP6o
vCM7R2h1n5DIB+dWlesx3YQ0ZqzhOxg2EiyAFrmac+yqmw5JOiODqhSBz/fInSbhQoKokTHUzISY
lO7ccEzAkG6MNnAvtUk73HwJh82XYy8Bkgzz1BUvuWQVZTytBReUZseNln9ZrQuVzuJCBhSn6qAX
907QEUsDyNLOzDcgHJzEuMVxCLlGoXMOK8tvyeMh1gh8lc2Z7jhGaU1wlp2pTz9Wc5f0nYf2Uahb
d5wHzW/mHQMcaUPtpee/Eg1mGr/YX+fO1YYIKI/sGQnxQeemBJ2d53hw0ewLaNFl4AKRsu0xX1RN
areAM6jFGlTDg+jJ8eBU1Y63XiEt24Bvlc07GCI6/xXyVnJXWbbOsl1rzYN0TVK7i2gmxHn528EB
HiqBTsvPmBFbbvQsQ+46LKlYIWdihBb1F8j0NF3N4i8LvjtwShuyY49xnfNtlNjK38ncaZNP8w9U
aoaLshe4szwcPotxhTGWle1RGUj+tLZ/wd0/QuMEPmhhCdXlHZEQAFcdfUhY5lHyolmKTetds4gM
3Q7SYUgBYyuAFpo3xP/kpH315LhpzDh4SG6+G/OlgiV2Lrhy9OGYjbr66LQZUnXHugzhMwLvlalo
t712xbTd7o/esO20OW1RN9jVnIiVQbCAIRFzQh7KnrgDemPfWvaNvTDGnKj2kknOyu9INqJ1rBOw
GgjwPN1lA8df1rZNL99K+WZaPQKovees1exZZ98lZ8Qej/FEDY+dK6+LlBc+S0HBBsSNZTq3q2dH
KDDhC5BCa4JyHll5yEg/6kxvpWHS6DkHW7rl1TbwOapaxmfOaPFZB2zgXNYebSfrB6oAGVqcj/DD
t+hoj5CkUHC0GccUBMwu0T8O/L8437sj3C5PmemGht98+ZnXF0/ppqKRgxsvuetgEPA9huKRuMBm
/jvlehVw5qVm20cKbXHMVpIYLR4aYQ+LIBzoC3ODlftEaVmGsmkCNgHYD56FqLmqFoqrzVpSlpwO
zRw4pIv9XapAnoCTE7AfW/wVe6KM0Mv+cpEykV07c9OCjsUuGri8/cwBfxJlNqKG7wxMuoNu0jju
oUNka0CqMxqfokQwFBv31wJM8+ndF94PjUYHJlvtwcKswSowR7VKDIdlICmjXCCMU+81TfCyZdfM
t7JJu6D/Tpy/vlNmUt5sWnmA2xpk66ZWN6nTzSIgnAyDsizvtoOFXqSWL/WrB2kNTiIR5w/mu/Vr
/rEjAjedOCH4LwTY7EgibearXspkXOCoCFZXULRh0AePjtt2N3+axwjma4ITqyGeR10wSz1/HzDJ
IPexP5zhDNH+RCOiIsjlymKJ6E7gryHazOboD+F590TDGxPIT7CnATy5pQoeVUgakdg8rBvU9u2w
s2503aOH+kZtBSar8dwW3cm6wfQ+6l/xC/c2nhI7JQw+YCBeESw27Jsh/7EJ8/RZWXhhkMR4lfww
r4WItk19UAUuA5y0QFoOdn3iJfdIw8cpVoA4DrwAMKsHJV0Dfj4IZjQkP9jgHhQryOkLqgKUXpXI
rJNYvCOABoL2gF0EjRy4sYfcdMhfpcr4FC59Fdd7/GTZZ8MEB5LZsnDsYO8HoqC5BMbLOQYwHwu3
Bi0/PdxP/xdiho73FYWLPBn6T/ONCEx+Y+zLH+By0kNEV4W+APmd8uT5+S9Ab2gOXTxhNnTEBsJC
45ovIAAlLkvRp999VtjWIvfopwncCJI2FI7SH9Sc/r+fsdhaIFHBzzwQt0azq0Uce9OhzyJfgi8m
xKof1mu8t3f7ChfqN0BBhnSFF4nnInzrAedXkUCEdYaaTOFC8cUMOpowsCccDsrBDOk2t4qDaILr
Jh5cNpXwhChDeBLk2nGaxmiPHwZkBLW04FzuqSmVJ9e5fY6CZk9nBnkIN4f2g7yF33Avb5whYcjx
M3Qd1tINPQAGqFeakeWZsYRcch3eA5QK5+HfrYSy8M9RoN7/0wyAPkfHjoHrC5hUuyE4Y1A+IAqI
IPI5ZE86j3wH4D1785SaN7itfGXtZnvwyJHnEqYg2nxByFr0D+spX1FkMbQB4RCIwBlF3/Evpp0X
hYkeAjLnhKgapiljQcH3Q6iEhFxImP6BcTCzKI0nMAaR0Hk2m/MEVQKT659sIni4kA4qltd/sqOb
8qyu+dk7YkjMvgL0/wR3tk7ojTJ9MtzhVOt3UrKubMnWAtomYhcwSggq1Bnynw1sCWscyQwSpx+a
ANw0IgvJplIW4228+ef4nJ951s/oDXWQVj5X41ryCojQ3RMyv6+2xTURDAVy7TDBBfrcN+w/5+wr
POBttMCc7+pDHmC6B8cCibt9tw/tDZ+hm7IYrvgunT2Od4jfb8oN1wWKtWe855I9ogd35i2/iTWd
Apfc0BqdgC2YiNHVObmHEkJDc88XQpkr+JMapIJynx+EkwImNvhOOuvynO/HW4AsDwoId648J+ji
q1NzctbDOz7DGT4rF84j6rs+g62jTkL8M6BmvtYYjHVvMdWeaCaKK+JMmMDcCUYiPV0aIUx+W2L6
APbANJ4x/xmIVF5cPTec8Ab8j7gHMT0/xu9mb6Ra/8QW8HvSc8azTR6cTBkdnPwRWfGY/D2UpAyc
5s11IBtYCDZ4yZBZdUEDZkByJflB3mBG83tcej5gA2EphZdg0eVgNUbHm36GAOucRjuhNsQrosGp
jKQ2S+j44LHC8eTJMnH8PWSuZIsIfgsLCcLzlVPrNngjHweEZu6k9+KEh9PL+WYFqy9CouVz+Lsx
VVimGewryOsCtDY2zYOBJpQ5aLvew445CDiNkTHW+DHO36jGYPGv0xsUtBOM70N9k+/63b4nb06Q
T4awfXFfMS0YQeWtnyxwnAeME0AZlT8xIE8GNNx1dMrem8+9FWTfe3CtOXlgH0t3/kPoPwMEN962
fo431mUQhOot/DyUpxAMdby6AcZSy8Bm2NySY7wfn+xNXIB2rTDow3O8H97lvnqLYVW9ufz9k+nY
M0KzN6Tid/EeUbMrDKz4nB1THqeZ5/voKDgWuDTupR0uEydqFe4fwwVGI1eaD/CoPCNKOrOmsPDg
FtL845YjJyv37pe89b8Fb56Nr7pyWwM2Q1YvdDoXmIvrlj/lYFgyIOzKD1zR5siIdrjSOU9YebqH
8Wk9c5C8MMUClEHcBz4EwmBVNfFJV+5+K68CKT+VdPCMlIQ0W905+UrKsRwhiVhT00djIDXJVH2t
du3KJze7o5RXeyac5y8cLGQF9BDT4o51ayn1JDs889G+aFn6sLz4nQ44y/uO/dFWcCLBMsJOvmlt
vytKlUjqalXTGh0gwZHf3tnEYOb5UuvSU9qvywF6NzV3ZYa0UtNFUuVLKuA6KOaJN65ssgZaXdkW
JI6nRTGVG5yDWXxjNsKeByw6XA7UdaHotypLYJ877rYwHjUR8hSlNGL6lTnkm9T19gmVstO4hDLL
n/nGSbDCSO3nGBVnszF+gybFdWHiNAVJt8Ompm7OLG0eE5mplM6pqemTjHED23Wfee3eRJY9Wtix
o9F2aOWUA54pZB4NjrRMEqwnQEkcWBJqEi1SUsiIjJoHRCZaiY2Lq39Se2lOUKWn1CecsKYq+uII
GnFGJFGMD5tk/tK8XkalSda3czY5OKiVtPHIhJON5KIP+Tbsw53EUciMbnEO2YjeQtZcJQXTXJaW
fuMRNFoE++42ZqCF2Pdo7jQjmDtZwcjNnY3Gr2flVqpBgSRtVmCTWzAitIz0gZ2HU+5j9M+hIkR6
IZCiQe+FMsxscVkKcfsdIiwIQJKHZJkEyzq4Ug/p/cNLd0kHYY+kNZy9i2U8HmBoeoO3UsluqFDa
+gQs16CvOavn2MgfcgnwHf9o6U+gL0t1DcGLzd+bafHO6VaDvatQY4gspZNKm7ZSoUJNXPM77s+a
hWqt+Q7im16+Wm0j1z8di15pbmxnLUIMIMX21qywHm787aJzzaaRbUH7PAzsNOk2NVNQniXx7GWN
eqGrQH62FdhwBgKXo1nt2SahA0fqdaRvW14bb+0kZ0UiAyvb1u1Jqr40isoErY1GEZpnCw0laMVJ
UuovmQgdOzbB3YBcJumTSr4GuvXRIV2K+6mMbTGovzF685HELAme+ZgtOPuvUpKpFB+VFQZlHgC6
0uyzDAFb0U/qUvkoSRkxwJAJUK8PRvgkIjrTZDIYAJsueRPC4MCDuZxgvK051K/wlgYCPmKZm4Ar
IIbKriSahM+Ok05K78bJgT3rXe2e3HpWuDzpA+5miTaL/bXdbBIeoGiwCvR2nv1tmt8DB0xDfWew
GbWLpL0MoS7/icJ4YbJl5WjGVVTx2b1QHqWxUbtnRsndyEgLi70ysF3kf2n7HUCWrTeSkUxC66nV
QJu7TjqkUMl7j3L8qNevIaaWsu6mee8yclK8PzvOJrV2k0IVSa2HRPdDi4y54vyMVP6GzDZEgJVF
wwZ5d13jsddMTQW3enYOwF8Cl7uKaoFLnRIwls9Nc+t2m8BYjToKbBr+VXvomlmh7RN8NBSg+Y5k
cIRD/in0T8S81plNP+8WxX+O4PGCZheDRkCsd4ldMA4f1xPdneFCNQjb6l6f9BotJgwrpFWXLIph
qyrLVv/T+rPL2RDBQyRvxwFvq8D+qKJw6eP/01kLud9kMARUdw2xParcpYorWCDPdQ54DVZWHnb5
QHz4r4Xm03WnaQZb+dOgpqby6Fhqhhme+/a4kEcoKocMZ/f+pv9JxouOiy4OEUc1ONo0df1iGvob
1omcYvY7QMuF6TjB2CS82EtMIVBSUcZQSlFZQTyGG8pFBL0JcDsoryE+WaSpeRvLXg39ns4irTlp
Gqs7t19BLfFSjrv1LZ3Ve24K5J9WB8ojcm/r+CeMuZrwFpVrW5XZNag6B2YUNlqkhnWbSRTs9W4j
BVMd/0H4qLC2A2pPOca6OBbYXD7ruo2rfyv9mhZdKj20fdd82elKk+bQNOfWgW6FjtM7RyQ6mB9o
MckQA4qjLevNZJszsC8cE+Xuik6EszCfFL9sEfC8vvVBnawj52yQyiuucY9tin+TOg5XbDHQkiwC
zGmba39DsWuJd45ONlj1eK7HWRs/uGxuOpc/MRgBZEBf2e0c+zWar7g8jh7i0uRhSBigxt5T25R0
Ts05lYiV4TVx8om9kr/pIscdcMuS5jQHc9Q8M6IjBEyVjJAX4T6nEnNv4T00tBr82QmVgR2SoXJZ
XpLmYeIAWpwyBq/OSSMOjUkNQS5b1tRycCRauiiU5HChs08Vemn5KJ0L0+dGL5i1pDJuhfTVGnv+
QtIfl2iOMv2gwm9KtuQbxVigdg/Mu4gyl7GOC1uAKO2sxTD2vVhZZHm9MAFGq5z+goS6v7Ovkt4s
4ixdOh0UtERBK4c/0U6RVwqnbG3RDtY2lzjT2vsMLXOngzRizanNI3+KjVJRoh8vrX2gplcrS27y
sJIszDn0ZmfYwgbEpyxE9Mim48B+Pvjxn07dC2LesJxuA4LGVZRQUaedM+3bgPLGwYWQ7gNmNnUd
rWqqXId0LGm822RWSFvBLmR58cpymWD94lPPG9FlpHthyrSwOAQr3rz6g4Zr1EtLIe6Egt5zBuwS
RoIztI+lFhvQwpY5XLcWBx9XEjs0md4koRZ8f4CZx8JLqf80km9MYaRom+CCDiRjt9ocD8ptBx7K
mdqwOnIkdO6FNInyZmYASjvpcPRANhQuCZpQHwMj+EJwaROLGYMJTE2GkXUJkAFmB4ihOCiuCSqb
t1xyAi91Jrht6xMbzkRol9PRe9rZMB/CbF7r0UpwZKBUuSFVDFYfTWAttTHBewpxnVzMPTebO/Kw
yWp1bdn1TmrHrySuDiHUZ0mFZJyFi0KrsM6Sj0Hob60w+nab8S1E9Fa8Cchwa0Kdvb261E5K74oO
WZ4uxcNKQ7qSbPbgCCsCBP05GLh43W000nOUD0S6nnP6JrJVLKo+2CthBeBNS4kORq7lc7W14EdT
uTFTU0IIyCeFLquDHBGyoxK74Kg0bZRb6bwKwF8DzoA75ygas9xG9CdVqtARs5ukuJqw5kxU2Z31
xWHrYxAOD4jKs+bYn2zyhLqVV+9zTCJrFO/bRDqbwbtfCwvUIYZ/SSfABXduTboX+ttkaxhQCBMr
m5Z3AFoC2gZ9BfEen7Ua7lrP8AnTpekAzGCAVq31etZL+9J/WO1O7XBC6y6hRRfJWwb62qmPHos1
X+akVWkrY1iH/tyoDVgI6nqA02JbO7dYd962aSHQzlpaZ/mtQTQovnUJ9K1jvy3rKw64rCRyJhA8
10q3JjeJUi0J53KzVK3+o6G1McpQH5GileL8ax9Jr/qMaKQNyS61aWIo6ELDDOQTv5jWQND2ktUZ
sDuN2L0OeWQ4Rc6XKS1iFxCX/foSwWWnuxrBlZX9v8DdWPXR9i6AUaMB8Ly0iOsUzNOj6V1kYhIx
Q8mifJUqp1xhmEK3t4+BcXC1cw1y3gS7xv0bbLR10bxCwRJNknRlxJh6TklMCoAOR3kGHgCXodma
VOTRNEDunwjb0blA7qK1hEGps+qNBX33kY9lJsbKy56jgWfPpkWHwipNHjCebrNcm3p4t3WzOCTh
2iFyUSs/Iw0B/1jOB9Ka25lhPOAyZ8jXOhcrQovipMXjC1lMim3tJvJWurQcQf+hUaclApUQMqq7
hkgcwmwHgM+6leIDkBKY3h1CH5x7X/vONCwyRvQ2duYqeIqgTbleQ0iWzBXpicb5kcDDeo0Gmmg/
DQmF9yooviIX/g+ngOGBp7W0TwU3bSJHO1jRdk/+27SDf1Rb7EDxUg29iwZwOXhEE9j91KHF5dXi
JuAio8+L6iH8SI0tTzKPtj7YP3xYjZ5rY20kWHpStqicKUs+MXHIteR811u/UJmM7mCAWkogz7QB
E07M6JBsbSXTom7xT2rnZGBE3i0cX1H828UkmQYUsji+tGwNkw4APmyuJjWPaHGC2ZUDFLl4pYTL
QnIQkOpTZH/o95QJ3sDSG8O9LoHCsBjhcesHpd7Bj0YGpPsLCtFEnpbFHrZq2/8NPXxg9Zt1trM2
UbiGGdGEczoHUUc668wzPnpYx4iUIvsjzEXWXDAJyAEmFQ8/Ui4kR+lPxDFu/OWP59L8AuZm5x1Q
iFUE+NJguRYF1LBPo7hZTPAW6dDWMcB5rb1mLKJu37gb9hDEoqO+UGU6UdgK6VsZfYjuXZNiGWTA
AxB7RvnayV9RcID2Ldtzr+5n0TDzap5JtwFQjjjEKkO3UEr8Qm17P9JxvkgpQcdrtfgZkVzkVLUa
p1x1PUIdKgyaD/27ojXluvEmrEDTvS86Ei30RK0pVk6jX3q4X7q+E8Rlu1qPmfKjd1AjNVPf8VBU
MP5JtwhHLpnDxc7qo3XIppY6ZCr53lxPDxWaHZdy29VhuLHQFuXBxJnYMmKWjoJ4OTJ+JXfhed0u
L7+9aNVXK7u2JzHdjLZoODdTgXXap28+4fSpKCi0gUM67bT2x0lOfcP5c6pbF8f7c1JSramXSumr
ymgsy8Qn3zKMF0rP+sh1TEggvSaCLHFPe5xvbz3KL2nmMoR9+S9KS/p2eFHI+KyEXDu/3g66vm78
+EcvtUsE+VHYgXYn9aAl41yz7b/QoMy0LSZ2+xwsXL2JXAgPkdRuWDfymo6dLPq36SSPTx9xudYQ
I7jBpOnxalUIVg7LiZtbn5WS/YDkOi6HkG9y1v5SbN5r7ItYDnhje8DKB6mOhpeRjuN2TeYPzTgI
ZsRsoghEl83W9VXswgOKEK6Agd1R9aVjne9u7aONv202BeK7KQd5p26HOUvhyjnHy2SHFy2qL2tB
b33P+NqS7TrzFt4C9yA05YScufvmS/olzKinfz0xZphokrxlYxiUX4Yv2gC8bBR91c8IlGJPCPSD
oM3vQv6gGKF4QHRdOoSDwunlGPVpfGOGCzSAlAZYWzqTt9ZWaHoxs5poyoSgQvyccD5CS84bE45I
JPrSnL94IDiz6o9AiFAhXgE+aXxSR9EZpeEWRVP4IMUb0wREdMIW6V/jjdFdP80Dxxhhtknl8kg4
5z7/oQTNsTxEJ+AikCTe5xeX9hGOc1/2V33ItY80F2+sQsMufvGaeEGUQv6Lp8GrRgsrPuMKUA+Q
JocvDJAIPXUYZ//ETyGsIY7ZX+zRZPC1DoX8R4SME4ujExw674+PUA/ZD/OB6AkF33cD+5EQNkPc
deeXP1O+WAb6V3vgSXBqyF8B0TQnWE5cPrH129DgPqNkUlgCU8E/nGsKIGQO4rlywcFdpN8BYhM9
AEQWyDdGkOHJ1ksnFLAe1mI6qZ8f5Lvp4yc4FY1ilp83QkKoYDi1AvbTYaEJjoEpYrWX81OzrUBD
6Qh2xFVTO+U3F4OhmsRdfC4+0UPShi5l0bBOCAv1sNmgOzLlfY3RnYQVwqSGTIhKofukZ40VgsAO
aXuCokB5w5cADok0kehM2NwmlmVALlqy54H2aLuHC70YL8pmXNK/X+aH/FBeiPzbgPH9u5E6doDR
qfrRsLZiEmAgUWGFlZ30r2HXHO2fYG3ykXgUeSvce4MFwVr/poBCfqBOyILISBu+uh/5Kz/4d/UL
ZBD4FDN0OB13XgCN/vicvL0HWwQfi/qW/0EyR/4kbLJAYZ4tUAejjZa0+BaWIe4n/h2gKDTeadHT
yEYYLWPWSl8CaA3QknC38SP+56jDvEFc9lI/0Yzdmx18mEvDXvln/6lf4oMvl38Agu1ZfTtP+sAS
ytJIFOW80QWGpingKo5CPrEUJKRAbMEQnAKj/uCgYVJD00DGBSO895fmNOwKVL0Qct+oUcUu+Ja3
DP2EhYqdggvXXvIX8rP4BT/uf1gVtBiJovPrgvYIszIQT5WJ85f8DH8i6Qovb5hsmAjCzhCRlqxc
VNg2FTZAqPhBVjMd5zGxSrQCquV9dhq+Rnw+C+w97D8OFOXF/KO36XxnfD5u0IUCW8OxZTkAwuJX
ec+jMl0MWmPY71A3MW/+LSWShwQfg0jUY7AvsDUGrBOBW9gz5MEMlyBhYdqBxWJkOu3COSG6AnPg
HIWPSCts7cBGgjfmXaf4OdyVXXxzN8G8vEXXD+qSo3EzgLyQoi6SU7uhTRLsFOEfoX3zpJh4YNOY
yth/nHWYb+mrvLCq1Bc8WvJDfYlf0EHzC9fvz8vmZfIZvxhknHeUTGDGrOAiG4+Fj6skbgHSBWpu
UOdW4JECKgqlT+AF7fYPFkxAO7AhYZLKGMVclBP5LPj8aB8mqBlDkoHJPBKIOvgGgqB/A857R1fG
IEdHgEPcmugrcUk0YepV/Jvd8NRBJ0/SD5+yEzeg4sLHm+jZLhd+thkNkTtQkvlq7vwQS8hLPqic
WVFqgKmZ0zGb+twDgE76rfKHakBSnw40G50JIBQekkjYrHwKeAOqCVxGUBYmz4LAKOSINZajeJ7A
CL2Jd0/4SI8K63ZWCjxwTh7mr/YF44QbcwkZHa8WsMh7uy/7lS/wGYJvVt15Z7404XlCRhZYMWl1
P9JPBeEi/ORnaHvjGczL58nf8xvDAigW2AmkkefBk/jfUcp9IWGj8cbzAYjrQX+A+9on+4pwz2aC
s73c3UP9lHb9k0Uhw68OldotwpVdyKRZv7KH9L+1HUvYuT2XZ5Coq/HELenJVJwPb/hkxwTbQ1oq
ECDKQ00AH4sUkv5EANI3+scsV9qCVtU74D4mWNx4x3SvLJDBk0VUzeMzd3fPX2ZH3ApYiujUI1x4
4gWpbP9ZfAsskUUKxByHN+vfByxY73/YpIdXUwiu65+DFWDtVfwR7xEcCSlZa1gBBWsi7Q6YURyI
f1uQWzPBYmJNXCDBSsKx0ZlZM4jGGxlDf2+d872edTQ6wYTeSb9kDkCDEFsXuxjl+B+ELdGGZq/k
M3Z2GsgI/CiI2JNINvlBeBsfMg4n2qbaNbyP70j9NwVfKXYojy6Y2n4NP+krftUX/57yXsbJkWWj
+xF5Av+cIrsv61tEEvyw3MSIdX/TS8OXxNGp2vn38NB9Sd/sguYXTB56PFj7IfMg8Ln5p7DnhGsq
s75aD/0K4nRW773w4AYHIzr60loO16mE+vqeXFNI3c3ebrdJdkr8lRHMsK4P8wUmVkxd2/xE4muB
zCto5TD6FmgpY2Jk53sAOldH9Q3slzy0W/VmbnMD+xvrUPRm2Dmn8lnzT4DfD4Ydt4UhSsqz+AWI
BsYzYTHS1nxOv28pYvZo0x2CLb4ewmStvJXYDlpTd+M/04V+hla2SRdEUG60k3uxMCVsFwKxrG/k
2WEj7F0xKbyB/l7bRXJ1ScXr/3nXuwdnB9j6Zt7Bx2TKwXWDocAOCOuVxUYSU5UZkV1ZbSA+KE/l
mbClIGKvBJDO8xPfYHL0AuDkO4K6IGYA/2C8XM23epWebGi3HIvd5spMh3vA72gAymC4yOjFw4B2
Bg9tnR0ZcTco1ddhZ36K7N9uZ341p/LQMhrE4HmxdaQv+ad8AaJ2UJt+VDay7sSdtr/iO0ZL5PvR
mGSicBkBerQnWHzz5qnB78AXH2T8YB8ApHHO6D7SJ0sqL11H92x9AFHzhhSYb5r/NMFQOlhQMKLj
jbXU22LCkH+0zDMIR1wrjjDCHl8+oCvCZGttsILVt/KmWdxiHjd/snzxVj95YHwmgGs4Q3F9WXQg
+3BoAkVm4cHXikPIXczhEytPycpT0z5EVMu9eYOhmxuc4rjS39qD//VHnAqsKy6I8ll7GA/7nGDp
bu5FdB2eEfxDE7PtDvqlOyBnu+CxchIgvXrwruhfeZKEy22h9t8i3ttLOpRzlGoA5mIB8vdkTW2D
VfIQzKx2DwXgVKwoIM7OM3toT0HqiM+EfKxQOq46QhRYiipuLeOAN9rMjGSoG0eoalcMsNgai13z
FV7YSZmvxi9hs5yDmb0sC5QTLb5zf1Q4rxl39qvH6CzgLMplPwXeB7lMd/svfWW4n0FZ4JE4RUGX
W3U//l2cAGOYxQohXcqle4S/QEUd1npX/1d+F0f0O5woA6zIvXVxcv9YQqxvSuZ/f5n92PkNThEH
lAwxBbHfPb5i+FIwfrur84SI+R9JZ7XcuBJF0S9SlRheY2aOE7+o7ICYWV8/qzN1U3NnEscgdZ8+
sEEF3MZcDliB8cIik4XBWgVDeiCE/uEyyC6CHzYKxwNxFtABP3gUu2rHo7hAYuVpmN+BqiGeiu46
OHQ8q5CFRRPqTdojjrcbX8lNoAi89SjORAi/YqJ2Vc/qbrwMJw01Ne1Qf1BHoDgTrkJKxw/9ZF28
Z/thHWCWvfOxGBBie9u8Z0/riwz5S/mwT2RFI8zBh/defgjVNu0in4xL8A4+3V+F22btb4ezs0Wd
/ajupI2/zb+8d/Gw4WRdpau5r+71rtxl85g23ltxV/fVGtvVjYEEFQ3Qn3rX0uPinnNskuWzF2oO
gkn2oiPh3gCmMVGpHeTuseZ5o2biWAA3RylGWUl9OeJgjREgaXEgSkCOkJCwL8Zvz/bQHuAPfvwJ
GBvLhiVGoKX5xTCFfPZA2KHLDnCH605SxwFY3IobQRbkTsT9mPZCyEZEsPZOSk8ZCWYL/DTQDAAf
2j09EKDjr4aKPD4id/YujrC/PE2oDNun6rf4lY03UV8zz0QK7YPxor/SLi4x7WHugMxS34Gw92j3
YE37BauOzwhKSlAVyJE1Ub4hTYS3L6Uc/dWCSAcg+0tdDyTX8QSNIyBaSKgB2EMoDRwuVkjyo8ox
C5rkf1/44RZIFSFJSaFMffzgxZkEFnwDgTLE19A9hUBPbuzN/pvNuw+ek4zY8WZ8IbiG1g6pOZk8
GL3iiREvog/ooKGv/CTjVkW+jswGAGMYNuTzAPh0+uKCRykKXJUT39mEH/1FJk2hIKE4oZDrfpob
wZRbQQWCKi/ISeoQRs7Mo/giJ+GoAwgDogptRcxvRhD/+RSECemtYEWyV/I5xSI5LCkit5A/uUHU
U9wzDkeXrEvsnwelIHaQSPu9q+/1tnnPV9W7xdLO3gkj4dU9oQD9wanwt3RYS/kV/52rd67e/WPy
VD7wgeLSE2qCs4xQokV+of82T4tuC/BtKnrqDK4YXzzmfzFDvY8ECJ8frRKw7twmcPQU+aVGi3/C
UqaRhqKmkDXJHQBeIIgn3Hw2ZTGIu8TtyKj1Sfh/pwF11UBXIT7KT+WafgoxMTHNgLgN0qrFe0KF
jf4CckWjSkQbiFygxFhiwMjBeiiAEDlE+280pvpvSsSc36an+o1RwLv5BK040uD60sG5qT/+V3/R
f9x32NZn5Ur0BOS9TTFrkii0qKO32R7T6XVI9tU8q2fz3m6dL+HyndMsQlvlZZwhkV+93fCpHoFa
3YKdd3NIGgh07Sa5Zbvwwp3D3vNI5EKP/wjuZMWhgQtO8BPcTHCb4nDhKW6inpL29R08zKeH0rR7
da/5ncEFmYn4efzK7+ZRfBfV1/jO9Gcj43xpX6GaQTfL78Pn8CkfOXCFwhEHMI/AflL9ploZz/qU
71IlCBFmjrRP91ucuuYRJdlPUnUch52zfRR1hM5TCva+fOTpqOelfXjpdrQYRINgI46NaDNedVZX
+I2BGgqaH90TbHT6bdB24PT+BJQK5EMWCFEBzEKTpBfVN2V4OOUPUHqsb2YCKdpwDO1QA/9ziyA4
sUPYCaDT2AsH8nXjXl7UW/lp/5g0IZp9SfWdI/ofCWMfIRN5LL/TY0g1A7aZbgCqKCNMn+KcYzYh
zjbRKTFIEoGFBY/wEl7AyV7ju/+q195WPegH+APxE75q+qzfoyucWxDn8bOBOvfGj2q4gRy7JWqw
NOGNCdDLvXJnm4nDTv9hHATMVu+F5mnDOcokBR4WsFo+uIDZMi5oxGL0v1h29Xd7NajPgzf5Pf1G
mmcPwvw7/7TfBfgy49xnQZMD8LHTQ7Iu0MAB78aGQqn0L/zQWBBHFBuPKp44Zj8InZxVMIbYcRxP
TMNpLBAM2Ve/PGz8oD9MSI2pNlB55iChTxFPMLugT0CbLhfjczT2Z8279pE8fXDjjtjCHIHEQL7Y
3SQbRL7w2yZoUILTY2rhiMB1e9MnsLDHelPk89IRWjp0EqG8lcQ2lz7HhKyNAwVQE39R9SlNrr5Y
jAWDlSkcAp+6oJ0hxjIqOFgIgwZUy3YkzRVtHP+LUoEvKgFunkhJ//TdjReNTgoCNEX5ty7qN84x
llP7IjtDVZxFTyQEVvuKbj3ZIEkh/TeT9U9S+M2/ghMCC6iyckNFMCq/xkt/kPfaldlk/Tmch7N6
1vfS1f9BhQGYIqUKzZ97HSK/91ZsDLDK38qn8slfWpIYhK2uKlXjX/4hfetn8F/qmYci3Mozyg8d
7BQ9AjITegGU/VwJYkyHVNckeQEvLyiEeMMhPW/AK5NCgNnf4C06pDOUEKwcTmFg9mTtI0omS40i
Bh8DXoUnNt449TjYJAZ0wTJECxUfPI3m5xupRIWCafcGBzNArmjSINIO+wr6ILUva/yLJMMgDMP8
oAc2IHsgAOysJaFQCqOLMQ+gdVjceFwr0PCmOqqHhHH60sLmCr+RjkPSn/wts8imfSROQtYK6SEn
NmvpqP76R/kX+I38i0YVWHcWnwpv6olLAQ3h5Fc+eb/6TrnkH+4t+1UXTHiP2ko/i768szWu3j39
UHfqwtyFW3+Vzez9sJTv4UneyJvoMmyGjXQMDvJdOor/8l36k+6kFU6FS3dv7919eCPfIgUzPou7
cyU7jO7By7wpF/lh0Ng75R/mrie1cE/4/rHN4Mguime9FS4A44f3RPhzENfL+y2GFTyC8dtGGwaB
DagBEN1pdjpTVoCgAmSv7N5sor/VwuidVdB/Gt81vCfOaCgd9XTEPg4nCm40Qe7l03VE4oR6CeTu
RdLe4kV1594q2B+h6cF6TVkfHj2Xz4Y1RrH0ImP0vkBYKT/8zQV5jX9mPTHvUELte/+j/LSEm0fB
6PTsvAN/29h3oD4lMxc0xDglX/UP/27AS69HiEFv+cN9wTRi3ho/9FeCEBtZxN+XimsCjbAajbE3
ktbsZZ+zV3KXtqS3c/mcbLyX/LC2zjJblnN9B9Blpe7AHGyQqNpqq2xpbbOZsmKi7CxH7mix8XfV
PV4Yn/7NWlUblacYaJktW4o82ArL7FXxGmIf0Io8u2fvEv7kP8MyOWSX8WbfmU0+6l14qjlIj7y1
Ep/QV/iIfxxY5W8dwsG/1S/5B6ureuc2FmTzhpCoJVdxDmRrLE0CHqtT5PbMEX/rrYH/FTo4du9I
W1QXepOIbcMhA3hVwpF3OBw4xXSzWjuJuuLT+M5bHaN4HSExj4YFyCGy2bxdRik9SF6r7eZe9kzy
Z65RX2ZzJYCWODUbZduYhB6qoL7izoUuzFzIaLmbL3IlxT2zWFl2uxp07NM17dgp3t4avO3gwcyD
rN0KLSmZ0+gac8zQ3yF3btPHYGtAvGcp/pcCvKw2wTYr+s+ioBEf1QBpxzdnvOdWsim6BJotJMvc
QC8D1U69+uoj+5SP6l6HoGW10EQTaS3J9CuSWUFyp8OxCqLhBhmRfkYOJlpC2zx0Jq3lr8ANHUGd
0bt8DkLJtqrWimBoYDMnPo/d07tHmzc7euVeBUOv1yS3nAOo9E4sgm6mLdKRkY9NtSNjaFC6uzyw
joks0VYqV76ebErNOephvs0QXyJL4FOgPTNLkiWiIQFleodCxgwwk+HczPLdg2Kn1qZoCURWRG2D
rni6NLO5KXW32MU9qrUZPDQgkel9F+HJy+plSqeeQqhRBKQIog3gzTQx7+gFX3iS3zwkVWROqbao
WPhPOcKoWg0xNqMHPqgL1U4mTsu1VIJVxltzOmQbHiYamhHirKaJ9EKRzjJ7mGvGj0mrOnSWkYxm
ahxvStCMZece/NwlmnubsU/AROB6XB1yqzp1vY2bG1y5uN1FYbJ1BohRWbzhTq9U5lIOuj4DhDPb
HxZKGa0H8qo/M94i2TQhNsTGu4IjXahN9RLpB9IXhw5yTSLiDpj/ssoAks8dmOaCupdBpUdzgU4c
MA1dBSncgLweFzKTfHfQT1U/s0oNRGqyCBkbmAEkWIO+taQtOh+hbNNkegN31AVq0ASIDX93GT1V
9G7NMJ2rYzcpLHRLIN+njYDB9gzPOU/1mM9hbAfJW5hq/uQpF/3AJG3M+iUUUtukdk+6VYYWZVmg
Wdy007aOZ7a8iuipq0g6Flpz9SplVmTuzKZdkrt7095YAa7BnrZq+Jj9S4+lt7zt1m1AY37005tX
augj9j/qgFJjTEYfkmVJdAphMROOXRmwDXjcslbnRY6Q2MCpQ4liECNruIgNMwk3RHFhfOe69Pq7
WOv0auHqaijhdtgVRUa7DKl0nBRgBfuK4N3XH6Z0SY2Doh51a6OX7725KshnKPcQEaIV4iWfIWwU
vAeZwO+YDMQuIEmG7kvaVQEHUAWCH32Ru4O7bbDv5dmgn/tqqyAyWC8887vXPy3Ass7Fndeu/uaD
wJHdnemshVJVunfdVa4fiu7asAR9KHDQ2jvkSFL9po3fcnqOyoepXwRlHwNDxG/QuwuUOdrqVrXR
hABkS54HmF7dRO2nmZ0LlEGXqv9NnwGpIH8JVbcPrzp1oxKj6gOs1KdUw5U0bNiOc9wC2DtVQNSk
l9MvSAc93LnMfYltVrrFdyKjpu2gubbEdvnVZxD/K7Y+pYfAVuSzrLpZPnUGZWaZMQ1xehBwWyU4
d70wtUC/R+fUBARRW3P053Vr21iz0ICgeLWCQ+Cjjb1CoJ4VUlcroLdhvULqJmDs1bb7FPRjq6+6
YjUkBwWNSfnUWazH5aDtJUQz7a2lPdXwqPcffvHKGt5jA5GI7lHMVD24DSHWS5uW4WJxzcZDBqyy
nvv9RiuWY0UeliMBEZ3lZBnmH4iwdcEmY8RmrUPw9sGc2r02T6X8TGQNHdwQWWtpayIfOkwCiexl
xlyU9dmBFUSCw91T3mCzJ9OjhhKEDQgITAw1B2KRNW8ZOaW/EUz9dOEgCY9PIZJndEW8RebuOdXS
ZuE7CzNe+4jIunMZ3C8OKgPYvIHWAtlQux4DWDHWtNWAFe2V4CHLayeYqcAImwX6snYzxQ2b7q+H
lKmYvnXzxNlYybzVQcycivYs1/PSXKXjO+7ZdrtNaDkHizH6tDQH4dANkjexmHIEH3JPdKb+mGnJ
KYhBHIS3BjYPqMDYRUdQgkkCT5H6pwL3Nt5qjNx0i6QzFKpSNiV/IUbJXFASJeYR7rcffyDkZegP
uT0AyA7CH8+45PRPgVK0EQ2VYG4HwCsXXXvVhhdOc+aq7rc1GUNAK7mbtVCA+i8dcZf2UJq7HCV2
Z1p/Z96BUGibFJh0pBrlyypBAtBscHGmh+2JM2eWnj3z6MicrJ9oNUnNHqSwDm9hjMzNIOELVCoz
ua8/cadmH1XvIs8wte+8gPoXPzuGwYbCGdPol5RFrmFCohgW2r5UJeO3H3h7I2oXkhXsHVU61Wl0
6IJ2SjyjY5XTN2uPdjwunNiadTSVSxtJeyY9SDkqGG/B3c8SUCUffofajATTR8HBfbCStV+eTDKc
VPEuMUbh8dVQil2keeu6CIkw4cyJA+JTbL1bfX3pEiiFCWS3p2WCLSzTy0ApAfVlmSk1SHP9FbE8
JJLNpMWHPqQPdB6UcC378b13y6WexpuCU6OXUU6XSVAxi/bwZvLTddsDWNOshR9E88Y1p41tbqOE
tLjN1rGDBA84jibKb2nz4YB+8SR0bBP636kyD/J4mQBCiws4HZhQWnq/k7tqN+CvmjfjMsfDp8mR
SMiWeeO+55a1qIZiRnIw0yyR67AMmmCaFgwNy2DtaCiFAZuTf2NWq0aKnjjuPMiCm6yXgPkKNCKD
aaXQ1BtoMjaSu9CZ0QkFedSXuu6amSraIrA4XA2VXH3pgLwKZcSRhZR3vi9AoNU9QpdBdxSWmY2C
ZWC6qbpyZ5Hr5YCv4dqUJPpjBiuua1bJAJ4eDo7nm1NPlWeW2h2bIJppmYmUfq6dVPQuPFpCLeE9
qgO6B8Z4KgILEwTrbmHFEvbFSqX7KSMYoeeUsl0NJz+ee3K5Cbp8A9SNPpfpyivkcNZSbO/MaDhU
o7JoETyokpXchgfJZpAZZagt4iyuUIba1mdDi1UZVooUgEC+yzKwrRHGJINmdYRZIRsHdZi1cfZr
IUYR2xR7PorrkGqdaWVlO7sTZmRkb8a4qyP16Crl3uQ8Ga1mDytoBqGtLiYigbUp0JGMkVNuFMFB
ztBur35zr7pKpjIzB1gTQT4NqnzbSfLCGfdaHeAEC58mDFaWNRzrKlh4sjaTmnRRm99tnR16O9l1
BnAl8MAjCl9Ku9czaZG64SHv4K5piEfl9jqVxmVvKNsSrTbbpUPWyUid5UjOgSmqV96+QCXO6tHA
VHE7oxMt9SPMuoMFxpdEZpGXwCcKBOwCDhi9w1wBVIfSLctR31Ryt5PGflfn3i6oCWlq/JOHIwdR
v4fhNotMfaWp5YoFui5gw1l0orshPRjRuO+GctE62smWGCVo0a8TUwhJiLJF+3Y09mFTbqMMApV5
yqQBXADtR7nCW0AK12XHKqr6+VCN31rTI59mr2nAszNap9jblbGu4pBr5AAKlM6RFy7cepwN5rDU
wJLXwKaLlFSDN++UZPyKN9N0f1FVUB47fYcC6bK3oq247IGhXlFEafX+Atlq3vY0KxokA5tEyDRM
rTx8KObMLzCPDL/1oZlFI+ipdtGOqA6RllfflrY0aBAF88hflVQ1Ed1zNNVKN5+K+J+C0DCaHxci
iwHQQj5KGIvoOx+eRrgxwquV0/XwGrj4RCrj0WdTLd0bMjHohAVWi/8EpDTEnFyoDRyyuA7Qxr8W
iM1Adbe0X5daM7/azt4HAkY3pr4jtkVNUto09dOLzA3RAqQ9im3NJNJH2WSmDashmwdUSszhXFQr
ZWDDszcPwysMd1w20WF0F0M8K2jWmf6qCnapvIfDF6WblB7UgsCJuqsbrFt57yq7EsSwPZXtjzG5
2SyRftVpuyG5qCbjlX0bH8wSNsnKjI6JedSVpVfNE3MTNmtETstx3ulrV98zLkDfr0BHKDiUsUO8
WlYqjTz33YJL1bF5hugrtR929gLzWVJxRT2+Biuzh3eAcfeXzPgcNJusbHIMMIlhGuJDa0Qo/WLZ
cwUkelKotmjuNsbQKIF79GmPHxXjoSZ7SoM+ySCp9bS7UV/lz2pfxx9aeWmTE/vD5pxD/sVAt0/o
m2nWOoHAgopzwsSiKVahubHyL8U5NowtDPiVUNEgoUu/Rv/NNjLAccWICxnkY04Hbdu4NPELL2iH
nkRC9pJjgAWmMfU+6uprTC6WjTTOF5VFghSEhFRE+HCYLrTZsUTxD0FFkgwXLF7t7wbju2o/em2d
a7hDo1MiF5hczCIKUIcYhCrXQxsOvhtPY//kVEKZSOWyhCut4BznY6FWUblTT/R4GFdliOU68rMH
MWDIpyj6jl0wBNumWxo9hyWQf7Qlc5MJCuCAHEFWNOuaHfmq563kdFYXMwXoqrRXZcFFYtGk1hqn
GnTcZWZv1r7ob1b0lODPNfSoguToGv1ECoapqX563Msk3jj5eC5CmT4BLgjKLPF+o1haaGl8093x
KHfWJRmdbeeZ8yZ3d+L/klltagvHaOvdjfV1yB6zkCMyLevo+vgMJXMJ7Q+x/4sYqYUWqWwvhPA2
ziVICKnmTNsknoVjCJkaagk4XWvdNtbKDRHmimgkczokSrls62El3k6iTm3Uqgfws64YenJcWG6+
knWsLobftKvmRZnCK9uWxrsFqrhwjHlJLI4l5CFlamWN47ftrqbunutIXkiwUWhQZolxcsruWhuA
96NbgAp2E2J9Zr1lgf5RLuta+ijb6NNOvWNsMzUHA+r5yQwCCsc7HW1phlRUou60cd7T/XXB1fg1
DILwDI1byCXIybFiUi5tM8wpGxrprbTLaTPS1e6hbsqwwHaOQ0+c9kF0TbUlABszn5s0ceTVEK4I
hx77SPFqapqzTyriJpeSxq4yFpuR7myXSkg0FltUf2ZqQGhAuSCWt/UQng3qKPDmkyyz74E5oDnV
LGwqWqm3Vn1qTCOXLB8QgNTYO5lmVRFGa9+Ilxpmi3Gd/vETb7J2cRBaRetKIrTUEjYb+T5WfFw+
6+oQIpuoZuPKFfkRHFaLt8kBj87ZPKJOVkzQFdK6MK6J8D/wZ639UntmB3H0GAp3rtnKRPY6WLFM
WQNjGw3WdWydeeFXK3rR40F9qLv8K/7oD+pOfvTHYSFt2s/oXiz9nb/Tz82SvGEJ5WxWzqEv8P+Q
79tnaZNsyESrtb6jGbUyz+GNzjCAtIt7Fo18fU+7nmuqYRv35hyjS7xOZ9rMnrPEV/nZnmfzaJ5c
okNE45He8Zkya3aS5tpK2gwnpvcnBsXNOrhbW+1b9H3PySug17v17vJDvOEOWAsoPyz3AAu6E5q+
tBNQkGHT0/GntT+iZK3MInfaZ/M2mw/QdnWMzGZVzqqYGIABu8mQvGmawDHk+lQzJnSWOwsOtpgf
ULOHEhPyt4zWPl7z7VLMD9i7xcL251o9pbXMnII2swYip4auM6XrrA9TiY0NWyKFWjqxeaHvEo9K
ZqEhKeqUBi0nQQL7t5+j502jAUXR4Jf2BRo0YljUiVkscFIAKHRX3Yd2pW3Lk/H2aVTz4SReFoQP
gh4C0TMZeXJKHXqGyJERJVHQ4cX4gPxa+8m/WdtosPNCVHZ4XEBlEH8B7cx8hIhDKz159ewki1a9
+/R+mQwzE2ZpMaRgGMGD66+BXhA+4CjzWdSCqPpO3JI8cZqHU7QUTMgxFhFU3O4cUBLt93DC6zS0
/oAQB7MExVoqyFJcEeO7p71dTejG+yCzmFt1k2WHSzUgCWDDgNKAb/+141uktenp09l/0MLkwqkP
Md6hqn9TPv8mRVwNnVd6MeehAUJCE0InhAkFkjSEq8ybmTA34F39vwzcVKhnDHEiBHmwm1TYJSgS
vUUMSPwJjau0w21STI1YsqykhEYS3joKlIE31Gdj/S2FrYLOHQNV2gTZNBsh5k4gnvnRjDY6EyUk
+Oje89MC9LNIDcUAitECz8nH5tk8zOxT8VbpbaU8kg44tG9ac77wKwSfAV4CnqgF2XjCHQLtAJsK
3TuQi2K11bhU0PfFQgd/MAkowjRUKCngk7+xuMkj8LTjgqEWIr1VnDroIML/wO2JhT/FNY03ZIQz
g9vWzvpwYfL9Do4DLNkZn5aLONZT3iL/5PX4Ds/EZkLMW82mBttCEdMySh9GKFwUrghuY3xT48Lx
/O3MAoGDHQ8oCurMaCa1Mw0ssyl+yq3W+CnpI2NoxGL+Bmwh0CTCA5fJJVhOg7/NyhVnqXMXef+s
MzYOQx1WFXtRTA3jD67aQHLPaCueQtTXHyBTGBU0SBbUzOamjjkbSpx/SAQmhAZ2ONM/1N34rBHo
92pS6tOynTVgr4cpunmSNjXSeWrhbjst2GchmqgzYkdnk7pvnHbJIInrx56nXyDbSDMvxFhQWvoR
xNNdqs5Dwqa0HJq9A2/LoApaVPCJDXgN08Sfs314Y74wmqdXP6s/HAU+OJrbyzKex4gsS3NdWQfO
XodfLy+qdJMMMx6AwZxlL1wCr02CukgNGsNT4Eh0+vJPVQCRBYg8nA0p65Y0d8qZTjpGRi3GKE/U
DeDMaDRLUf8FKUJHppoxa0QSOC5XEVYy5ayJpwF0F7H855WMEir2G/QzGENOXBQZcKMpZ6mO0YcA
+PCWENUEr6PZC7ucF/YEiQeQXjwnkBLwUyqblAH2IJDwoKhghODSkyVT5t/DL3NPHkuTC6INfCmU
uqQLgQ7cCcNLSDaMivgTq/FvcFeD/klpVj2oVrNHcRKyNdZ9uGGSB8rWP7q77Jdg5kM7JlYxbHpn
NMqnSH6BQDHo9J7c1Qv4f7D+SEPAFvCZBDAlYcrkQ8MWJHyFC6khHD4PKXCrae8SHqekH8gloMne
RCs8APA8xwkTORnESkUvMBGAB4innkwXc8KYQCjDMUAbJ5BYMoJLzy4g2L1FNLEO+JmQ0DIjoZ2q
YpLL3XEn+Ciown9mXVprCyQSEsfqLMnnCG8Uw5o/6RT7SLFLyCFyiWeBv27sGZMtizsLxxWMC5kN
AZHoSpMCTwDBZqScmMgjXAvhnuTUa1IvbhU3rOdWndCBtuqFEqKxvHBpfCiLLsQuZs4XfB1HmSKE
QPOKLo/5y1XKyLEYnRMoPaF+h1TBH7qNlmUDCoi4CkLgrr2ACAAIkghzxDg2FY4zbExvItwMwGlg
ORt/2T9Ur+NK/gFgwQcAl0uNBwXAe7B6/7gDFhjMP8QBz8pX9jCQ10bZPcNizkAxSY1m6QWg5h+U
eWK9rBc4FejJd96LIiDwrHhY2jRrQfuCYPmDc/Bg5Q5qgcaM9+DlMoGaBxoP9wp4dTTxD38w4QII
KfZDtwxMUITvvMHnPaPutbKBDPmHAuEmFLNOaFwv4KeAZi8EUHRXHnIA9AlweaSXblyG/JKsrXt3
Q4Vpdk0P2n3cuAK6e6zv/J9u3mPcoM60BA6IWyxoZ47rI8gIHO0BkIHBEL7CCchWHrZElACYTYE+
l1A4yy/RGluxHYoGGMk6c+SvhJTFBs2lZbCmB7sodv2mgJcQgers7/1GAjpNObn0fqgoc7rlP7wc
ZAGgnM0Pb9a644WDPlYukIXZyXoZy/KibeqL+HAG8sPi08SHZiH0p/CN452PyLHFB0BCIKIRnAIV
fRlf/Z0L+SeSFzy8R3HDOxCoOcemYFHQ+aD8zX4YuADcEeAjiAb5IVsLcgE8qHML90d+F5JwYKdX
2lbeZeB2HaC46UFcJvEqYFRPODIu/YOASYnbVPAp+QnCV8EJKGX2B+wW9zp6sEhenfh8GZ8OesN/
a+bgxJrglWnQHvJD8fC/2su4Gq/5EWrRHzsGYbE/XGcATWojzwLGP2QZ7/KzOKv0GM/qE8lEYHsj
qNBBMAUg3BXMZtQ3lM5HdQoWC8w/qNBQF+GCUKN9gLYAlEgtop5IpFyu2wcJmLnjyAI91H8RLdsv
glf9xT8V0nBSEUWIJ+ZfoCR4lIRYzR+8EUAlmbv94DeKkrzxLfolKWMeXX+1X9E7z85X/dF+4GGz
JX4D2mCauGbUTNW8HtbJe7AvfoWLWv8Rr3zsZrV5ALfSXYTXAL/Kchteo318BWg4EaSzAHESpn1C
nJKJH3/iAgyqK/4mJBJLnS+Bh4LIxJztFw0/I57DpxQWFiStnC+0j4iYhAyOA3WqJ1OdM4LgZIoQ
yRdBE7xaqL3Z9CholQTTPEAUHfzSdMTgXBU8UuIsrmXdCG0Bu/FJrZCDIuc1jSy00UX8i0kqX86d
wIMlpHCbUIQWIuL2RU9DmwRJ6FlSnYNKNGjpghEAiIMqWI16NAX+IkXbx19gDwBYUammAxMZE9V4
umMixqs4Nf39NYD5SbrD/B8iFdwRPlmJJCmuQhNu7vgF/ItcmbshgMOcfTkEURqnU1Ct/IVHgVEl
hSe00lXjZEvOQLnkJ2cIxF6gqmh9Trs/gUZUUDAxxKyQ4Q4RK2qm1JgAVcHxSa9uzxXDQzvjJE1n
Ayg3m4uka8YM+J1McijyBlKjwL2XyTOvYtTsRybb2VftWAu3byaepX8ravLjBu5uGNp1JPunLOk2
WZEt49jfFVmEXxAAFQuuhdovMiVAA3CelvrcbfAmaMt3ixsql91JycpnhGhE510Cus+GCmAwyPFo
BV5dJKR1A3VlJ/PO2qj78oZVlMTYzVYLrUl3uY4CXFgfJUmFAm3P0wZuUYpWAu8x081riA4VaTX8
BdADr1iLQLCDNSQnKUGtabJO224ZDEtLR3QeNPCifeUlxHvGVbZ+lhrUrfwblk6Fz1w5frj9PHNW
SbcAElCCFRgwDWMm9WG3V1Xy1+5A84O2LMCi/quRfrJxQecZfZdReHJ8xC2aP02A4AzlHwmDqTHr
U3WcV5SluEi6nTEwludg7pggbaReWblYAGkZIvN+jPjSJNERgwmHj1pSPwOGksHofY68cQVEpNFN
Iy/DECeaxs7nSCFRchPwOaZ5Hy805M65rHNB4o5y5agaiFST4cRnKyg2pqcftcra+XF4HGgJ5pl8
VhXzbNIK9RCrqZyJbkubDu84xX72TKKHzjjEsPKlbtwkKPVGjBLyTru1mn+Kk5wVTI1ghe46Nn7C
LyAvdF0FllTgTGn+IWqL7hLZDbsDET5o1OwGkUCxk3ORI5BtVg8BG0RE8g93DabSeoFDIewSjX/g
M4FCQPyQo5/dTOGA/BAolR/BwwGkA6haeVU/kDMEUwyiIc8SiQSBox0nTbYHWBYOblIPHo0cLpBt
kPI6EAJDSJYa1lv+gsIKNBFiU/zlknHRG36z1DeyZZYuUkkWY3Dh6TSBjpWcyXSIUuDmCONDgWAI
Xkez1sfOGsNl7vf0j1nqMSfVJpo/tTTglyK0E+YGCB327/AOZ5RUkpOAY4DjQX/nKsg/yh+/EdYB
RVsmaIXjK0aHw5iSrQDIdV4DXI/uUX+zRbhy6rM9YgaJdihynoDPCzQ+0fmljhYpFuczwn5kTgQC
jjESIy4y18Z4kTSJk44DgyuF2JtQCuZKn6HwQUZ5SCI3IyOKHsUPT0YWc6Pne4CecFbg0VX79lis
ow3IFzQ3tTvZVc/Xa7xXu/aCtQD8J+8E+eia3iH0BGQpGNHu7GO5CV9YJ312R5rHf1xLHvJHLLKP
CjcB1J3FwwlI0B5Je5ACBSNPt0LkeqRqpASgDqIbcq40CX5cmEPAD5KbuL2IvAg3+uYGcetO2kBG
xBe/z7QeeKtkiWXC3+Fp8kygXRGb0iF93UFz5Pf4bn/Ln7xZv347D5/mtyGyq0i8qNf/iZMi50dN
zunxJ52KD9aLS05eyHsC0R/ogkfG8zHBdD/5Nr/F7/YvsjTmTyiPMVcAD56+BNUS7gsfiQ/mPbBR
98hDlJfzKk7DPv9EYO0H6d8/Rhd3RcTznscVgmLDkeW8xEZ5kbFyI/kh156X4k2QJgY/yQ+Xgn9w
O/6OA3F/rTvmTrvihCbtyb8kt/bFKzL4CHl37Quor3iLYD/IX0g0YLmxWNhX3Q8bkFJh+NFevFRD
7aTCNVJv3dl+2u/VOf+svylWSHjqY3PWAmDhb+jQ3OEW5YdkSfJDOrsufno4VDxzRXabrAkPN5bN
jVT0pUFBxpkKfN1Fggab3zXBI5POXDf09dmoF95oD4fTO8FpQzyZDY/QNMvhQ4c11+3ba3mktsTM
F/j6mTIDjPsqI6nNoWz5F9YDVxdT42KnIQ+BAuke5+ytdqWFQ/fPAYT1CH7B19IhoMtFs0jfmRSG
45f7ABxon4wPwaawSbG+GPs4pAN8N55mnNHVDMStFsP/xxxtWpZTYNmc7vYgIgJJEEQfuOZA2/Mj
yQibuxJVUfpJcgS7AVlZwOec4eCZuZ7VmR+n3wQSTnqKTng04G5JAsH1db8guYmUFRnveC2/IQLy
YHY/xPqn+csE7rd66r/5lbqre1J7cprFR+kLCQ7eC3BycoZf7YMp75Uk7JO7xYu2F0E4IoRyk8x3
SPRYEL4pH4CRbnRPz+2nfJYCobNEU4sxqHKxH6SO0EN4T94TV8YPnjaEhQVSmdBlT3hR85cX/SPK
03ocfrtfHDGBRYC1iJ7Bk6tF0sPVkr4s2LhEWu9R3TTSMKJScOo35mcPn5cKGMg2LaWOTuYbfxrQ
Ms5/G4Yl2r4gJsPYE79Y3ZQlmoubagcdB94wAjCfLWq6BEH2OauHypm9Tafj7l7Nawrdgi3YEgWW
GB63hB/mX890Y67sLdOHjbInFLGXftD25RqxdG4KBKr4ot3F0inOECbeYe/D/uVUYBzi476ACIQA
2pvA7M1fTrp/NJ3XbuvIEkW/iABzeLVEKudg2S+EnEgx5/T1d/UZXIwwx0FWoMjuql07+EL1j07v
pzzb94qz/7UeNowfEYZwdltv5jEQzRSKSGhSZ2K13ttdTQM2LZMDRk6InuMTJ+um3xFdhUEJrQKi
Jg4cpx/teP7HR9CL2hEtAZIr5p4cYcZt5V35RsLDb2G7cAeAYEpLJFfBX77sgQA/KkhNIIY9mK7D
gFWwdntZkJRlDj/NDWs9je+t/0pufzWrE70XPgL/0Dt0bqSsAm0H7Kbo1AEt+PtJAMD41TBbFp0I
Vwb4UKEJ/jkQDS/5P2P1qWXCB3jT2sJchBuaM+BSk7kdBu6sYXP8FTBa5w9gAiOGAP8BuOcmNTP7
E0jmP047AFKG2MwRv6RYFkZdnE79HOwmA8wX9SugPUsRGwfkS9xqQF6ZHsBPPrdfIy+eYvBX+vDP
1C4jaDPOFcCBn/2ph8gk+izgJq5WUZj882cAkdFEBc5VT/8FxBti/KXNgZMzY5YjnBYwf+9gXjYf
gLO5+KDQwf0G5mbt/dJ+WFe6R3rnQdOn851g8kGxk31gHfRkpxfIBiXSxC4AJoykTij0nlzWwrGC
84qk11woY/4rkHK8+vs3+6k/WfCeLAFgRkI8Wp+pAfy7zvBQdJ383wldwJzkR1Rbz5TSivOVZhXr
l1Vz0HBZ5Nz778aGyEUjmms2ebpkQGBobcKxGjSLECexQ3Fj5aYtZ+ujbKIU4AtuFBMgJGA2GJwA
vsSfUCOb5Dd8GRYb7QmbFHZc4RPsY2st5B7Tlw1mZYsiLJNm2he5d7QocGmAr1gAGJHyLXuarAsw
SKWZGd64rnkGEVYAAB0w352TLsCGRNtjG3PQPeieFIL83CndHu07aBkHEo9mTHNYDiCakW8Q8ywz
ecDgY0ZhqoIwPM1nfebQsERzvIvjdLXv9u8kJseibELUKnZ93pZw24ZUdpDZkbHIYt2kCuV5uQnB
Gt6tIPpQnER5xZ+z/Wk2dGwhXAPWK7N5CIhBUYfHPMbxR0TsO2nXQ9r4U79H5w1eHKNnxnINXSUm
I+HcMN4+SlZ24W/jOZz6gI8MsR7mtiIsgDUJUyBKC2CTCRNcYpBAuUko47JkpAhEwkVLmQyGZYs3
wvY3fdELUupQoHAv6hUnn1M2MV3ihGLDpSZDtgJf7Z9RxL+qCpCRIqf9RU+u8tiUOBTdNjIhIXL8
r2iWozmVGSeJqXHWz+GcOuMc38cc7pnlke8S4OHIcEdfkGvrt8ugW+bEMtNTO3MATMpuUprRg8Ox
RieOUjKqFgl5LdWC4B/OBj62kGKGWiz1ekrokBABKMvAlTP1WZ+Ap+Vf9GnCWpE0A7xo7DeT8gs/
+18RHE/v/w9/pPvuELYYLu03uC2rdaWyVE8UsKKE+tcLcKTEsWMIThEczHjTkKiFCwWvreJ4mzOz
IVJTFEdcLP1N+hqpvdnBaaEH8N+Pci825H+9DOdTKGAO0leAN+gQWNPAp4W0SxPjGKSuyF/heIKf
41lZkAHM1O67eZBiEbyXFL45+lQ+caGSZWwGF4FpDuhOFrjMdEieN0hFxnHWxAxsTugeN9uBt0vK
Hofcw0aMWYEhe7rsMrtg/sidGRpYlWviqA6YACsYLCUV0X+sGwH7hI4lEgovyOaEI4pqALgWWjSb
24vkD2suk5mOoRXKIkfA8uo/AAsggxuGGBxe+iMoDn46/wTtBtABsrHpTWmDeAh5aWAOZsNfFmpQ
87eA+0ZOYYIf8bzGczWbVy+3eUGynIOdlFgBQ3+QZ+YzQBfXiOu+NOY1ge0BZHxP6TwfEi6p65yI
wyzA7KOET48lRTvHFk9ThDoRV4Z/olLpiwKLNwMWY/6D4YfQDQbxxqhR6MVgsXJakEtfiU+TzxAs
froCrCTfHBf0gVSafNcduZK5F/gJxAGx+f8fZeLarj6wtW0B+ABYaG2B9TlniZTj+h8/qw9zoAyf
c2QHyJUnjSqYU0h471PVsqqigj+xlNKtUsI7rH5c2M2M4hlfVptFhhPAYtYn5IgWRhTaF8U+aPO/
cn/4IoKN8/GX8h6iw6coIrOjesek5y9/gtcbb1hp8XkzJEkSj2xZhIXZFiiJnTcJXbZktjkJxQiQ
Fbseowtqu1qsVqycrJ+0wVwOWF+w9nODDY6mmUyIAD9YxgsXSFh8CiFO+rZYdkCfNEYRmMijQWL1
5aqyRRYM6yUNO0siZSd0LQBAhjQKV0O20OAzjbg+i2Hx8I2belS7yMChZ1IHIGHkY8JXEak/GALt
cYnGWV9Mh/Hs/zLCPSsHCI+n8h6fyfshzO2B6QIKYKH9Ndfx3lwY39Il2ZpYxgVesXBW1opQ5z0p
cfzhi0PEfdbVanSlw+vsn6wHvllP5kjGQwiIodYhJC6O9X5YdYdyXZ4YxtzYANpTdvSBOXnKkWqQ
sle+t/vmqG3ztUYRF69JSOSPDK+4xksHe44MExwSPZavZbsQ3+N5gjvNi7AF/0NYIQjgOV93Bx0s
u71nV/tExQAAu6hWmicMY9jx+VzHJ88FfR1dKXwQblSh4KgM5zCT6l1070xhYGtJytwgFjiEZjCD
f4uOFKM17JyqdMYHwI310HIg9gvMojfFWIvVgEflkcAYqSiVxMvqZZC5sETaf1OgChs234USOFTL
bPRSAYbMmDlGiYcQagjOr6Ff23E20+vxpMa4cKr6UmlYQ4dV4Fj4NUaUST358c3a6Z2dw0ypKJgJ
Mwkh455YZq8aoyVBdPPMML3XVLsSEaCOrG4BtpQ6OPa0IpqpugoTrlba2NghW2216TRnG7b1Om5a
2Fj9RnHyq5EUGyvfmOPA8w2eDhQ2IH9wDHTJZeIOk3Y0mfXWEPInUvqK4KLInmniawAEX4WAh6MN
xiaBLC7TjL5dKRaWf9YHwsd4sVW38TFOtadk2TvvkfOTVfVBkRjeqXA0q+BbTmG6h7VC6dlAFTYK
HAigeeuJgYOdhbRvAIfWSsMLmLiNJTP5V0QI+ShfpEj/zFZKjGmywxXpw4zFe5AiNqLFi6kwHWdB
0me+j5UVwLeyTVoC64+WSde8kCXXdi6jf6n7W+/vlWaNz4E54CAPl3c2GW4/HgYscYgoMs8alijS
e8vV3lWrGuGAT4DCunC+AvJAQbPqt6pYoop7xXs5/LGUWwWgN8Js65yPWnuP1JvBdUjVJGF4fIZB
mAq/12tE9nAHMd/xW5rdm8+8QFr0OOyL8LiPLL4JM/2XO6RX09jHw0ejM6nrDr66E7Qw+rvEIr57
LtjOjv6tJyyTeotwYOWna9xFUWM4JIPBSDG9Sd9NOfRa1zIXiChUhZIGwUs7XOXo2GCEnVHMydlT
q8M3W2alrD+q8FDnN509TurA11hobSLkpM+M9l7athoeuZdaOabjJUQw5hxf/k+sfQ/DObEvVvpH
SB8JWB+t/RcwhmIkGDESQ5qYlSKGPqRSVft3P9+V7bIdHyhYEmNlW8dhvPu0HpHPWlwgbAZniKXf
IAKqYpktXh+mtunMO3qtttqXxond0FG/7ACWC51kc6jLpyDfdY5Ep4YoMMZ1HIWViqafa6KdHoUE
U6PgS3JmEw3rNtpuX6Uq4d16OFLX7aEtnrx6vFzhppe3on0vXl9Zh5q6veTNXZ5c6iycpPDx/k6u
aC7xYtQu7PYve9Z9+7twJV3kP1IkATIxkSW7lDUcN8t7swLA7Aw3OJdPBIms65i+EfAwEJTDznFi
O2Z3NoMZ+76mEyQmCiWHoTk2Kox62B3mKhmHMjyJuW948BRY+ukL29EV0vjBGwYvYjFjSRu8rt9M
8Pgnj/QtUldr4jHl5TBs1HhN6CIKGWbULRosgkNXbHKiwKL1dKj8kNXrymLMXLE8Mmph5NWuh3rV
6eyQLlYSLrssbEvC9UhLRyWhvOathgn8/FXMREmEdCffqtGCjc4jUEaq5ni7mGsSOklmG++FPqPD
wFVkmPMyjNFzGrIfF7SoxXBhPkd2ZjJ6hBskuktBl0KtBj101jS4lu+FDfmzXj4uDYYtyqKJty1v
JF2o5tzUNz3xVfoiaw65tsIzuVLnavBoJdC+cfQIuO2ahcX0vTiR1wx3MCiOBXAXUgmJj7PScS3b
WZjmqXewgGIgUnOhXEiOL/2jFSKePKjlV1yfue4wU2+sVZAtx2bDucZkB9ab7mxMeR2VuNp/Np4y
kO9cPcSWwkRF3Sba3dHdL2nckJEi2jJ0YLgcu2m1L5KtVRxMhqSLKNiDs/mXdG+q6zJZMr56Vfsw
8mCjv8z5S5wTLAqEwef6mvrJdxv1iFn0OLlA7j0YZBTi0L6ckJxuk/AZ58Q7Lpx4O73meCg7EpmX
951TP0hkNbRtpm+lh2Ev1bvERhe6SbvYPUI6CFhk8gy4tZ2bULoo02Yv1SNdqDHduiMmld4GNz1P
czywUnTPxaOSL2qGGb0XTtvkEDqnrnrPyrWa7EttwfPG6hoSKNM/UUuXxybxgDxAAsvmrGpgSZ7q
fo2mlyBcLQ50H2HjOrFnll4THm1/Gzm3AUFDvZSknVVeowC92ppEOZbocWFakMTPVfmo2LfgogGv
6ISilBfq+ale8m7wdU6S0xs8mIIM8YNcfyLAaNJrGq6SegdyMEBBr4+KcjZ0oONN1+4n/TB+SLlb
x5vk+wDuYEhz7mtUJ94QnPQoPvATtiXdnh/M4UY5Rrcy4vdYLwkiWdEylTuo/1VzUjoh6SQiA296
SNRbKCgwTEjcpKzXTSYlrtcO2LMuK32p5x7FodV5pU4CpCfpB5In23E6ZhHGks1fVC6UccsZMU5r
GfgO1aBbDruc+RlCpRU7k24JFhJnduU/We8LmPGbL2XelpsY2UpkL6HLR6sXsFZgQIR1Sypqq16E
xhGqOKsJ3Up0hIGknwyvj1c6u2R6IaiFPTGAgTKp73b0MPGX6GWw4d0UHrGfZpf9jEGPqYmWY3G+
BumKk5SmodavqvVQcKSiPM1OUraDDK4jXyu3RuR12almN+IVEGPRqSiQ9ol9FQZ49L32Npc3ZvPR
YQXvX5tsB6VlkGbWiC70xIHBgy++oZsgYB1d8hguq1wkqDKwlJ2ZaVwOXxFBKsEBj+t4WliQX6e1
yoWU2+gQEXv91i9Wt+SAt/7YnbttqG870/0CEcZ91N5pOAPeCONmkyk+WPE486CWzVX1AMmSiKpe
+xyiff9mvrj8zkkOq+SSK26NAwhT0NcyMTA2VLhkliJyqln7Bdnmxf3V36xyZwNSa6SakB2qDetZ
UPC4N9aRHFA9mY9r0huSYdFXFwU2dzsvvwQ3snAla/XoFWTDc/3OM5CzUp/sSECBeFd4LRUY1Umf
bxTlaMhHEuud4QLiSY1Arwwhz3TmzjWPH4V2sbR9Yd15Kz5efwYTiec0bHiZeXum2E3qOW2qFG9Z
wMiUQbYYyCtd50XDmHb2Pm6W+tm5DOqW73rr4ZNKSBmNd1CDcw0Df5v6IkMovvnUqlO9B9bvVuq9
TS+fuErJBGT1lxAeTbXtnB9/AvbrvwsMbuVrFjwN9R5bD3za39oOgC+DNMcQs2DlwxJ9D+lLWovq
29zUhpffYZWr0WqSdrwGOPpnIA1SFpz8o6l2gO0Ei9sW81mIa6chX3EOJs2p6NCOPPxhJpYyf9sE
WxkBHTywcqM+U5Sb2XtsIqR5U2AoNgOE/WMbXOt0XSFAw5ciIAQ9eZ/EnD7/NVQAMP9QRisZcKVU
rkOzaKxbGDzNaGnDQZfQmZDO7DUx2DADj4QhyvCb0b/L/UeTPqiD1M0wfmt8OcMTPkYawlwJuaqN
kfIpHa+9iRAavfIeGUxlHMZ+l1a3gOEOb6fyVwx3Gjc5TvYyeT0pD5G10KG/lKX00OVliLNpblyZ
fr5cPIZQENQeG17SuHZ572EkRKzExl/ULsFjqOu1ajdMl8+o5r1mbqxdJ53hGa6hxU7lTGoNTy3v
dfpb1mfTORKLJasr1d9KbGzZtgw9FUUjtq94IqsHYUDR475wyerVlHrIeeLX0uioyg9TtyCugVx5
K92pcGd6l4tXizFPTA6N/83ywSsqkgOfEjAbU22jhakp1swk2MM/nVx+w9U7zdF5gD3xLuzWxem1
Y1An3SeA82qFvJh3Aa7UzaAUqC1hCH9FWLhRjHt1uYij/VBeCDYoXtcAAalAH1ijocAUpCl3e7ry
QjkXeNyipa3yf5+Mkq/KT0BMO17IaJHKDXAHaJYk7+1ir7dbXfOspQ564WMuZW91rLf0i4WNnjS/
TgUaqHmEewTubN4jHN61wH01W8XfJcY5XEhU8CMyjXVJU9ue82Sp2MtgeHbDJpaO+oJLOzN+tfiG
aRdfhlRfb0yV5AOWDRQT0UGb5iviC6gbhC0rYA5XG/ZAlK8wqFgdWG5obH+4m/3hjOcQ42IH1unG
ik6Si4LXiE+tve2nBxsUYU9qsSUdpFJAIjbmgLMPmVOXzHT1uwHF302HVWSsFH9VwbczD0YujAaG
l8e01/ES6zNSvxSUQWC9TUXtCCyaHM51sER5pZJ4g9cDxtLTohy+Xum+8k8OjAlKfsRrAL7Nwnbm
Un/qilv+8gD0lIvezcfXqh/cxF82/dpq3a7dDR92jRj5WMY7S1oEL9GjkWoCfafT5uYT1RQVymDc
OmtX/ZRguXlC6gzp29+6BG6ereL24DMyGoxDJZ8Jz47JwMOvzPSwxxiwQqzo61Yifb1zMwxvyWZ7
/RA0ofduo68w+CauQuTguIP9oVI1yyBWIswDGkJvE7Uxj9c8HOeTfCsnZi/4PyzrGwg+e3bhryYi
S4otuSPYIA1uAZz6Oue199mkntnOQayBo6NA0NNoiqK9hlTQn0dkg4evReMvlDmsFcQI5hlxK2IY
f3JRnjUCDlHhA7+lblTO1ZtluK8zDIxiZQBVjdWPkmwZCi/UdK8yAP2yR1SwX017fOnvFiHr+dJU
SXNelf2Z/C9oNlynHJeg3w3mzmSIzHzjy0D7O7EBCOJz+RyfE9Qf01WE35+K8YDl5RkZ7D8h+bAq
TgFHZOQl0HbzN0b7NkBcoVFgIG8mUX3hS3Tl5yARAw4mHXK6d/QlRQKzktjcFw408AOaR5/eIt5P
6SP2740DdeB9Ikeyv1YX/pQilm2V2nldbF842FU4vDdb8lwAqfy1v+5WgGsgt4Un4tjeEoiPOCiT
4Ul81MHZQ+XcYW63AyrZZOmDTuaKdjJLt9aDTChKUmcJZ7mvt6TUpzGE1yOXozm6qrrWgsXLSeYh
9Prap+zMmDPCnzCh8MTQypJPInto/4JkUdFFwGh8D/2rIm0MDLeNXa5fqLQN1G7TnHWmHUX5RCdo
RZ7MFnkDTXwx7Yg/DRQkef6VeSkQIS2zHGDqtESByTqTh6ROLVpMpeRZT1qMTa0WRIyY1esLlpo9
m0qm6XRdGqxLAeIjqSYSJvnqOJcmBpWfkVeYBz1fqC6zdT+n02ZVS7FmA3QkFWKwl33mZuNG1j8c
/0t9yowPjfoURc8w3bLfEKykNSdWlEaDBBKv7NR/y1aV86UYoMjSUWHyRQqVdKEWx3nn7JXBwcDQ
yjlxMFJni6A0cLa18qCa6/172G58kA9GDf8slqP6HbsCqkjH+o3AXcP85E/XNH9/GSds8SoKnu8s
8ox3rhpTJolEpKixgVfvVPt1J0a2wrIfTEypL1rksZxRnTNMZbA6MXxQgAwVWo9N6K8c5kZ9Q9uM
7duyhO1CFCwxAflv3LFU37Tx4tg3xV6QYS1op+kiVdZV/UBigDEG9RkwdkaYN6OJ5RiuKda/6g7q
6rrMN8XrrGYL0cChn5hTAlCB8BGxbKFVeGnrrtxJwdOvv6TmkaJlSqdPJ8JHt5i1OEO/PvNkPh2K
ABXgAvYjWATlUUkxSn0VvP2iUIATpLEHd0vT2pZkwxTrQl9GWO291gz2IvJH6a0V5s9bQwRjERw8
Jx2oThYNkldpxqwxKZaJvkzyVVDesIrA9brPnmO3itEARIJyVPduoNksV1dVwYTi22I4qj3tCQFJ
jIz24bR/mnqLwVhU/I06H6D7lo4FdfUXIJiiL1gE2VmJQkelh1tSmrvBhoWrazAAWkoCeFhJkdcS
OTXM0VXAE8uo4spvvhikHdZINP4he1w+4eK0QoLOvEJFuyjtAkU8RNct0NE3ydYwXMIv4OkLH47h
FrbrzlkpjcuDygnuHjQ7S1+lUPE4L3LzKA9sKpQJWETsWVjS/lRVG0O5adbJQo2QnyOGH6bPBP91
zaVvMpz66B5onlp4pDYHKzaQhOwy+gdoRWb4w2Fg/5E1b2CcaiECaYKv5DWXb/Qls/FGFUFzk+Zb
wnBbaMIcI316ECJdaEvZcrtqsVLRJsfHON47iPBiJHVh6RlCUmGwYIji+Ix6tu5cOzmT7ccFkFJS
N0sDlBZoamnI7GVuf1dng4QM0UNzk/yioeLSVcYjvZsN5pcEbgFAgu3WnCRLBXj+tWNAaC1f2XeT
bjXjFhGlUR17ZWdpW1vFhOvIAEsbN0WzDOsTc0+mn2a/kFzas3xd6SuaW2W6MAJiC6JKHpyb0i0M
7xAydlvnlKoUORvElsNwZzeNbA6vSMp7RKXoagCXUmuDBbNyYKyFsMOZPKZgrboxyxskTCWiIRip
f8QA8An4YRirSuLgbjPc1dM1GAMMCPXYWZ+OemMUFBRbikQWlaj/AwLoE5dKf1R20sEOMWe3lmAK
KX78HY6ULZZsBVGNvbY2gmc1EiY7f0EErsCn8JrHoOiUVhhFwbsyaIkYeI04kc0B+SRYTc0CedVb
YXzTiMXl3WofksLiwuZbnTpq0keC5F67jiWkPln0gwBbzC7Dbfq2JNRYggNbbZTXRkdwGChrQ91G
0HLKaaewb6TybcJF098Qvfk7fcut+KRqULYB8Er9Y9cTXE5oEpJ27hSoM+2zoHYHCzDq9UvFtTDn
sbJjjtpiBCg+aqP32uOOWcsrn7Bl/5Y4t84/OGzkGGp/BsrSAawa1atGVM60hKLJp2NS2LAt7VXa
qufommRB4JkSWHMnYqCV/CrmKleuoUmJdsHrb9LeZeQQ0k+dPEb7anwwHbYXrbZg9pWlOxZc5xv2
VQ7LUocRkUfXAu3D2B5TTRR5qC6VwdPI82NPb/HeMvtnI+1U/VorSxBRkSzAOAhRGrZAOAnocovQ
Dy8rBq3C++J1ezVncDDNWQUIIfxdUx7i3IV/xFzIqZdyqsJUeOKo4VeIfa9T+OzZuIQPhK58TNYt
KnaOeTOsm9ycJfs28kwNjJMQzlCk/g2IRrS/l9jq+JnMlcC+29g3afDwKK0sQq4xVdrlPUnC6O8S
PT3VWUQmoL8wshIKwFbWVo1z19VnFf4ZIpCC3MEh+Rqqz0okZyeLFKl1UhWI2cwVviD72rm8RvSk
6k+AJ1NpFltb/ijjv7DArWVID5nY6CeuELVZDXF6lw2SYRxMjhImyEDxsIASKXNlHrbE3yuGERmY
xUmJcA901o8AS2L92+xuZQ2YVYVEnZL6GoSi+UL07jDolWnjuG7se+o/Evu3K2Qo4EwLqXpV46KF
0J04KbUGL2Bt19DCKJWxcPSMKnr84C/nHUzbOH3NY0j6mvGnwkgaYZml0TLwcVhYluXlVb33eTJT
ceorLLyTjJ+cJD4J74I4YtfijZBCR5HJZDncjJyDLaQkqVno1riBdVyMFvOxX+O1zyFexAxaWvIL
WhoFg1qk9pRpYTSHl4GHEfnbMerExsCklsReRmdAciBlxrvs0K+lpmc5Ft2ndYj1UIEur+19VA8v
Z9NWNtqyzp8z/OzhT1H3ydZHNXjFUEIHz5egbKu2hWDhg3rioFDj4BXrhfA4oTWTr688+pAyzypu
XX4ifTboIYlgoTnCcSOyXLE5HULGxexvNeE1BvFog4miGtO+IpEAQ7lgkeUGNCGgjqGblQY2Y8Ei
c9LTMGWYvXm6dLSgfApbCQ2iEYN6K2BLjNRLY0ACCHxi/yzXEi0+L7AkWW7qQ3cKGRNDGouHpQMd
ZIQE1vpM89tyHqJE7IFYo76dq2G8jfr8vSQpJoWX0ijrDkLFlNAY6u2lNa2ZhSOJL7gVFUn1mYSC
PpAuWEuZOBI3gJym00KcQLDjG8mnRichJVxhtjR9D/y2wPgpQOEbRPF3ZWX3WFKOwYSqyE++Kmj+
mS5Rx1Tn3hpur1ZbZUlwRLM7SMlF1qeLPHQ7ZaLzbLqV8/qKJBZFqQ2fuYGoJ4FHNKnFwjCbS6Ct
26n8mywu+6kMPxS8A99SNTzm5zA3bpoBnswCFbfnJMv2eegIFjDn+TSwp9IVUdwlk+ONL5jeL6Dr
1l7VJiFolcOYoUL6V561St9HOU15f8paZzNEytYskf/LGcnzGEeMwSOagl1QWlsTH4dRGs4Tbu6t
ky8slnwj6ryQV5pnOswP2dX97tJK8jG5xpl8MRT/XVe79RB2p7JWPo0g/eZ45sO0Yx46aNvQD59Z
kR2dMTsPnbIv+mhf4JBjwiLM0MA6cbub0oTS2Z9ZFU4uebHSLOfeD8mu0vpVY/s0ZfE10pJ7NCL1
hhPpyzWzADS4r9de73r0rO2+s4udVeXzscTkEUe43F/nDaZrLZh/FFz0EY0+sk85sbi0u4VuNtB/
SZlsQ+2r0kVXBg0i7/NVzehKkxMPI0JWnKaMV6x0n4GefptqvrW7/GxouzD2D7li/Gk27m+KRIpD
UC0NCgK/4KWN5tIimVZ3mF1oKCVldR8N1vmV6qesVC55Unl5uKTY9xpbXUS1vHRCrB6H3rUH/Xca
MV4cklWRo3Ox+wuGGe+mGf1pX1JvehlwTpyll2nUzuSlnxUF/LyND2mduWYEzysyvCmrnk5fHXwJ
7CbOFzEDt4DaFY/EXpilMc1WSIRQ4w0ORDTmw95hLGvoYrrcLpWRiL6JOK+MkZiUrbKXvejiyBWW
aVUfwxugPIha9yX3tNGQefRxKe5bJAGogJ4O90nWbkWibwuobxaugdkApUBxKKUCDwMzb4JTotXG
AmAoUl9H24h3qgxoGtMiFvUxbdtVnAWrpH1P4nAbjSYnvcVQzVDnEbWkbwerLE1Wr9fJCDog25w0
8Wl6qMELKAn9+VzDSQJXezJjySfO54hHdMslvw8fFZhosJsizYX1o4UbJ8WrSZCPBJ+KBoCxGXBH
Ch1rzk9sxnPdDPyQiSpmJmwehefwYczUYUYsOF9YUJryFUerk2YAeAS6wooyHaRzC5Jheb+4eXOs
xEBd9rjGA2yqb+GjwRVO6G8c7N5fy+rYkXBIvtfVXtf3+i7/RUc4P/jq+DjkC2oJQ3VI847X/xpb
Y2ttgFAY5F2MZbnujsNPuvwn9yCShrsCZAVv455Cn9J0qlqLAoU3ODivZu5/QpSbwd5ZA+zMaref
se7PmAMexPfiO/E9jhkz3sWun3VzVsxZM8coY47YewaX5Y3B6gxEwjP3Nt87y34mLZ0l5lL8vJpj
cs1fVVsLJlOxHWdganOW0aX2ED//GuZoqueQoElGYiTOg4toJ8NjRKk+s2t0NL4Fk/4Bhw1R+fiH
ihxuuv/JOABuHGNimL5sDwYeG8lb/td8F8JnQxCb4VTTE0OuZjbNDU2e8hDCPC63N2hMdNqQ5fiF
iWsp4k0qP4g6MISiH7BMdE4m7Hw6hv4enPMnBChIxjh1bXk1Bgktxrd1kA6ENuBiDZcn24L/8wjw
of9e53rPmdyfS0hmkHu7H8bRMryj6to/hyvQT/057vOTTGiI856faIK7Y7finragJgkxALz07IcU
QJqja3eAFMGHSoZQd4E68VX84KSIcP6/jMrvCd7+nQwqYi7//IW/ECSnJ0RHy0uX7Z4hPoQ3Q3Aq
mUfYz/Kk35oj7xR4hCeDJ0JxeDW8+JyewYP2juevX8tha3jd1vOhM3Xb9t675hqw3dXmhaehPZ7e
4RRHc/TBS0RGO3QvC2qHTbuTUYv8JwGDPAeRDtqgUChBtnU24cMiwoailNkE1YvQI8u32DU27Q0+
HDfjqzXm1YGF6FIgRdKQAYsoJvg4QtX7Tj4BoSvaVnfHfcZz2yvwzfQGlALpNz+lBD6exhvcUqi0
dB76r7hzdcx+XmTliaoDigvpCRwZEW4I5RQHXyJLib3gN4PI9XpC3qBNRNwFs8pfo9yESI6s84/+
GUYk3ROnz4FzCBgbwy0W+W/0tmo4e5nijOoefGddNvYn+AT8d+3gfyrfygP3N0H4Z1J8Ug7UF1DM
B0UYksAZxZeb69Hgkzm3m3YjY9zfC64+P0/6mfKPt48lBhz+4cN/yvWTvzRv9gB9XvnhH1a6gcyN
f/T54vvfb+Cg8sDF9wSFj4EcGSvAH596MePKKL61S+YIXjxjuPhP2qg3bUv3c0wIMap+zDsrhaAS
mYJzlohzo91TNfpCQEEkK1I4Trzhn3gOMSAHNb+rpMf8lU8oaPQdaO24DyRaVMGILBjjEOiLooY7
Q3vjWIrH0VHxidxPBNjykydsfqYrRFPpi35DsMrRJlw4TUB4obJ/M8VCK25sm2OHXine6K7I3oHa
R5ydyCjpDiia+F3Dd1xXO/M3IE1Jv0MSZyzEItoSKzKtCsh+xI2QBTGsEO6c2zM00wpefyE0ecUP
L4nh4A8ff6suYAvxr8hz45Z86MO8PbFQ82TH+szLbhiCc32HDwbFO+cdNjluy/+CUdTf4cJKjBjx
Lu9YecHeDBjOA3JCwWI3GOFSuEMOaLmyp1X1Q+beh/iv/0yX9d56ZEdIZPYfzytSpdIzR06kMT6L
I4+mouBq91h88Ck9X9ClPmDBo3rkYkuwUQENeOnJQo7wQ2/DtdJEtDCbsMcBMccoK1J30YttHBtO
JkKGDQpdGmddZ8ThpO5Lj9GYpoyNFc+IpTnUakyvF2lAw25hPFxQ9fMnkppuCjpzYxhXDhiUI5Qd
dr0KK5/sTWGLA05rBYcab51Grdwut05TK6+NSSGc2l43geoVWsArQa0wt5gJG/2m8D/1f35f+V6N
wuMETpwr6O8IaBgCANWBUqFXZxNhuPVacs5RMsws083sRWKhB8Z6dBhZs32fcWyzUfV6Oemt1+gB
Q6N2YREQa9gfmVxua6tf6amFerlaVQ2zGz44gXIHxRlivsbgtR0Xr1659am2CpX2PkjOe40/YKEJ
ml6+LcjPsKRhFjXajRr7oU3de/ka7omv4/hmHpqAWbP1nkzdESOx20vtaTPqeotaMZQzL0i/QjzA
Q9wiE4iX0RIjQsyLUyRueJE0DlZjeN+hYRXWZUku1hqjWvY6GxFcjxhChX+VAACd7n8snWeTotoW
hn8RVQQR+EoGc9b+YqndCipBFAm//j57zq2amdNnpluRsPdab1oJlvi5ZU0AaxO9W4B5Etl7B7W9
TZRP+ElhxeDFTS0s6nVG/Jk5TEaJjkuZEM9ea8fN47EwholMgBRbXbLIzP2rfmwHaRMAWJA4krT1
5v18X4bDxK2HUmhwwUnFHX/id23A23GevoDNyWtjDo2VMWxW74GBxXmSPbWgar/R8/PYmR2yaCZa
IIfsPluFu15VFim9vsp6bwxZSG44PagEa4JlzDcB0hWrYz1JSytsG9U/5urIsprdTWOsWHabPjN6
HiZcfF7+kTG6Zu+/PkeCxcNkKE8J+iVlUB0luco2Iy+UJwGF+TPbvTvcZVhr1BciS2h3xqCpDnsy
RhDyRvCgkLNM1qViCqcIQBqc0vCPYAHoRtBH9hLyQPn25keIpVgNbDSV4HDMnKJL4F8RfwtyiPAB
SFoIKvyAvkmU0Bd/S4h1QtJg3RzSYFqmjjLM9+4hxCaUBBtDZYrhw+TZ8Z79Ayoc2EaUlV/Z5WuO
iPuAd6GYFIV26aOsx22BGQdkqkWAzkJA+NUHWNltUXjrwZMJP21s5SHvjmQKvwb6XLg6LBuEe9Jg
34sQTB6e8A2Gi7dNZ3itU40Gcyzx+OyAa/rKOWpuRlGH27IMAPX58yhFuEEIIz/WHv9K+jFyT/T3
eAR08Edbxm+guApV4s2VUCyUhGd4muEMEMczExdQzEIShuzZAV/FxPeiBP/NOSioVRibCmMCzgHx
lg3Lguw8z4MDDg5gKDplk91h20/1CUoXLkVNQISdE6pxsdhNV/1C2tzGykJZGJOMImpFDu1Gm7wP
GpsNU5nEj2b7bqZNtMU37i7SpMZ3NZexWCKxWXp8wYyJbXt9btUZ2BNyvqv0UwEWA4/AOE3f+LtW
gKf302395W0J7L6qaKkJtCSAgqMRb9vtVcrA7eDS7fmhbDw2V8lJnXUzdZWUSAc/FBfGriZLJmNu
YTFJUMDZ+QpnlI5xsJt85sznZfZVs8XUqV8oMfhvNcYT8Ngq+7pjupu8wLL3VWDvRCqIcJOs07MG
1IU3+u+9K3Zwbjvhj4Nfx/yyln4FDXjGOvcKXyPjl7IAknz+nDwnt9lt9pzcN9rcWLdz5Tc944vj
Fxrb2xlM/rbjObyd1R+y0l4ZEeS8r43jJb2CKCaisPjsjz86xYjh6CvCSBoO6N+gMo609hLqp8VA
VMIn9n36FgRYoh5g2vIJWSpTOxIxxY0pdP0Fv8MRs+qTvHlRpCPn3Qplf7lmEFKMJ7eityO9S/w8
dKCMI5FA0MwVo2/+eVeovtGH4tinLgFdw80i8kiWFPHZ0ry+p0yvFhsm2joUsLB2+BkbKiAHo0ez
PG5xBq3Yk59EpMFKpy59JRx1QrvGu1YM0BZc5eCUpx5KIihoXgSyTHA+MEpr6BwEDahi1S0zlind
6Rlht2krkN8ztCe7tsL1yfnAREl5yNAnftXgqw69grJHkv8vkClZHXUh+7Pf2jt+fvUwyYvZfXjc
GSm0+kAi11dfaw2Onlcxbt9V3JaZ+3evfYUovJsKsEWXz0QNfdDsSR0NB2AH1RtE3wDtR85l6Y1f
fwrEgHnQPqWDmOLQPd+L9IHyhZQlFI8VoW6y8V3kJbYEdIdJZq0H3c/rsWvvrIF1Rg17xzRp7W4V
glOQevWo7w2NJiEzp60MlaqaoP+eqctozgZhoSejt2liTcrL6+P+/OkNEiMfPamsQvTcxMnguzOs
1+Q4sNDGJVtLnT3QprZlNRt25jl/j6SXbGE4Nad3k7TsYRJLAyKZdWSGxi1W2hGlVv3e3KGY8jsl
IoFjX8ydr3s+U8HuapIqWyt63+P0ydCIj7KosuP8Kx2kJtk8TlyOTszSa/d0bgDHkzzCgWuspFU5
ZoBloL09LuOYcj84LrCmiOuHu22d2ZRc/vk5o1B2XkG1ehGdgbeMgcVPH32MhxdxQ6TwvJuArbO4
bGtPv5AZ1JmO4guLCLmevyxrRfDZsRSTnQSsbSs7VLOYoLF2ZZs+/J5zcnWd+xmmpD7oXnewPKKH
c+fmQX3qnhgzB701OvogGYRfRrxa+AnL8zc0vCrMgkFkRgN6cVgO6sMAhbWben1YOPrOInaMZaV1
b8vkl2XQa119TDtk8bApPq/u83BtkygXy49o/cjJ9joHmsLGHMH336bsvPTbYoyTfRZD+jAm4VSa
WSvAcxsZ+OqYhkk03HwuDX046URE7nt8HL7SZ98LBuRhzkZBvCgLC/F2/nBCw37bvq5kb9vlHsAm
oJPndKMs9+rtD86idNn7JfJOui1aU0IlLriR99IsWUsX6B+Ok3GC9tniMDH1iysHWGE6TILcsv68
ePh1Hxb2GP+IC5ghXw8KBFw4cbZYLVAbeDiWbInGR3XwOdEc97xP7/cQM9tj8N6aAWFrCpRU6/rZ
UuZHzFhxNV/jN+IrMhkhHBgCeQvRB3mg3vvez9eazyHyUlCHYe9jteN0bK3LMBAuqGMskplAw4W+
ZPRasDbhZBuciIY51MHQeXhN8KI3IbqHy9Kuh84tRLKEZlsBaSNdioaj9LMY3GCnj8j/GIpSgsgI
fHRLdf5wdO6aZo4sJHhRd9gX8nAdynqH3tFJfKQg3suhRjW4mMeg8b7+IGhnCKumzMq5JBEVD7ot
4sP4jbTLqWMhC3XYiHR8Hn4yHm60tTXufzsOMq6Z9UWqKj+xxX3InrAHgsERYZOUziYacIZChmuR
Q8WTtS7X+zJiaZRBWegRxYXW396xc6ox02EDRunxCqirVmJyqfdBruweJ0x8WcGceI+tiDRQY3G/
lpG4XIiZcQ6CtDBPBmaJvHh9fwyGV5I+llyd7xgw786ijk+XtfgTs559VNuMMQemS3wi7y2KBWgg
HlE1xoLXImT3kvltya6iOo9TC4qFtDL+3oLsxKuwRati4WDCFfpvfP38P6DBTYANxgXrluKzE7Eb
sG0xXvg02D7n5ds1A0o05jkS2OU13ut0X08YCSqHcEUotmVPJpZAxax1IbQvoNjipDVbiNDiJKMb
8bg8Pk2NeKSY9/lgODpTajMX/wiABKesrdzb1JwQ0Qjxx7bDiNcr0Hq1t2ZWOq49AmdTYBuvFf5/
BltsgfoIh/0ZBvLAbzox2w6VuGy5hlth+fUIEXiFdTj0et2R1sb66BXekRbCxtSZO4X3IeyGOCBq
0fUx8Q23QWXhWod6l66q2m0nqfsmlX+eueWGUWMbWCIKAnzpgbVO/Rva9B1xodV9RMYwSCDLH6JH
jDMiqYHn7inQQHlbzlFieUNnoAbwVfijvjZLwRp3S+s/TsQb4k2jqrBWghLy5Bg1DYPwWOQIQyPJ
gvGxnDetCvuH/ypFQSMdSVKI88vx60qjeyQAETZr7iviGrbP9TOiZpGvHRdIWh0X+XgYgMtzci/Z
Vg3eXj/Dq/EmWR55pmew6t221gqvCFeEwyALRKx2yqUXygUPBRx3O06bt8dyeWXf56I0Hm19NxUr
AmuVvselk89ZN6h6VO+xLNeK/xw4X0AWXySpgdehcyE9TY7AB5gBSn3EX/JQ1VvQJ77vfZK9DzcF
1sDvmPJ96INU1lu1cWEOxjCBYxhndKg4msdmBfnksB1VEbAn9w0rPy5TDKcGWOTlGXWBvhocufda
TrTGIAigM4bz8pwKByUKl8bD00Z6HAgJdbLPX2MePgbJmrvRxBHJQgiEig00JluHj8ZHWZtvPUat
ECimQrVZXcqWVLFqOGYSVWXcGlt/DjZ9WazTRwujgQZ1SBBrm0a15aVd51oEkxUW7K+SjApNYrZG
D35rwiAwUax5rKSE1b9ofvLnYCmXWdSph4wROJ/uOPpXYFDJtcN0pw3k0dNkwpe0szKhJ+tsydRm
cnP8e0ny/pnLy0ZLphl+cH1IXhwKj/eTlu9dzx+atfiU0uT9aFbNUcOC1KvpWtXUcXeX56Vc+03Z
OmShUTp3AulK1b1k/KSytS9VHC5Pgjuer3rUoQD+x/kUBuHkOjkNWk+sa7NVJKJtbxSZliat72/r
XML9SdVFVfofNN4pobsZiHfhdehwPjKKCS2PpZ7hKXobyOpg1B7RMN4Ub5C8J0WfzkqWJYoitavt
oZRMG6LBdeQxR6aB5q95XxG0kb8+I73LlgPJnLytfNrLdK5pTUfO93L1XaLz1uVMjAYnyZI/SZNk
hLiw7vPwMm7IQXscvwmmXtDJWiPt/KDKAIPF44KihQxNa/QKSr/4GfwZ51c5pnPtCRFiGG1IEjRc
FCa8NtTPGFipQhh5Bc5FtUCfHOh7tnVMmOwcKtUKcPjAK+cMpCUmg/2+XNMyoZBweS1Q6Q48nVFG
Y8Nv3aFDjimQXcb/y2hDWES8Izt0QgZlGn6ocm4jUEX/ORcbqj5mlreP7jj8UkIZnuV9zqKQegTf
0CJhhsLqbHmUagfIJszuJIxOjtEnVAoXj3UR6DvyOIM0FiWYxlBhEqwsTsLT18nQpGXnpLEURtq5
DYk1dXGBE/S4yd0HZwcLuM9cJ1oHPEIsdpi05oANGQ+YyxDeaLhluwAk/MzaFY/iAMe9+DBIs+bf
X/x6cekTRhow2AkFJt69LKDJ12jkb3YaZEF+rs7k7Y+UHXNsxKeTvMxBIeQ9gscfvpfw9jOMbkmY
Bnf/8Uf4RLogfckrJqlX/IgLAnxJcCjXLCwCLcSP9Xf8JYwr9TQuH90rMUozcbyYoQ1mnjHqgcvH
medioT9/k1TNXVIHT79Acgq2ix2b2OzWkbkyMBKsVMuSz/Fd61+nmhk7yunAOHOCSNjBIV8H3zm+
/seIEHw+rYefMWy4aZBHuMTFaDbvI84GL/Ww3JxSrA7e3HLEpx7Blz3E4fwx5bQpbkE8ko0rBy7E
vCq+KLyGcXdidxU1MGvzm/ZqRonH3p0ctAyrHoyISU5SJbLeWDmp5Yhg9s7aOD90J1gJig+CYL6O
/GIUMm2IjIiSMTeQWN2JNIz23wBfHBPMEDrrpfsWx/b1n/4xKn4YLVjjVECiQiVQL29i78/Cjklf
CPNtdNnDe1D8tZAsjw2egBCGwyi9oUtaBAHeBL7Rqwc113QEIw/sSZL52YyAhNINKt5HrIWvIFPJ
n21D5b2qXjGNHkYt/GDvDby6QQgnRba2JyeapDt2APYnJRDFWIMh3b6Pi6u8KERWEHMdcD1SoNql
4tK3Y9MEhjA3Lw9IgfgeUjCQg4LFPD31p3PADCj8ffj7JoCaYG6Fr8xNlAJoKygOmVhcuOrE9HBl
Aylwbo8esaeMzkWw9fFTSAGUGh6eW2abHhhG6zHalMu7y879XJ9brjInSd6scWy6L/zgQKt/DKL1
QJSNSI+OzA6xtYhaBdwK/s+Hozy8QrmIKTGWR6cOu8Bwk8bhkOFOiOjGi7AGruaziUhVNWAWIT7U
m4fLSkzCcfE7McXE62nePAOBUO0XlEXEBZWu5GpzKt8P2BmSyaBfcXH3FRYttz2Qm0l00EVewuew
mXA8AKKO4faHFN9HkBJUQoDL/BVSYuku+93oTZ/IWnUBA9IhkCdDpHBDT/cxKHzWd4YMIhgNeaYw
X/JLPYmWhVsazR/BSUG75gFs1zwGJcMeoDQ7ETCgCH9j71PyDgM8HsOA/IUr4EyAJW/7Rge81oWq
fMogzef4tYQYNnqfYaWwizPYizYEbCTNhwVM0YNicydUhnVDaAiYqIh3CIaonJdrlmyeqpPS+I+O
KoZnjnEnvuJS47JdsWoTIal+qD85Chouw/2YAQlOzzGp4xVK4jtXXg0qF2SJRIkJw473/MtQON2Y
uceFCNr5cEmxqSHfsNOz5ZreM6AqnVvrx9Fh5oFn/JIbcaRa/baB1lCf1jvxPQkzEZcp0exhsoFW
Uw5JwKwaXrD8iLuAMnYu7mKPuwP5Ln0bQ9cozbxiSZeyfPJs9/Z39by5qLTN+BF23jeqU8cMNKbO
2rnm0vsjXB4OYjF4HFX9iFSRzus/Hh4NjwIq1dbkaCF8z7aUWvd5TfX0JpYUCChQhfEZLPYKeZaP
WYJovdmueh8ZFWp/i46MxBmMb08prh+xQWrDqQLtIsKu8p8cgxFR0CfFLGdEDguXFRjG5f6afYn5
RXJAMrFKhizjLl4zXEnUjyZsMQSEThZG3KTkDjEA50U80UI7bsCK9P39S6Mr4ct1amMEg2M/ke0z
CBYe7UHZYnkESP6hK2f+idmErNOs6QkMPEvTbUM2IgAy4PLgtx8ExXDcMY55yv/376k8mKuHO9lu
5+wWMl/pl+w4LbrvNP2H+DbhrHfxh32OjnrA70rsEHd4uhUo9e4JYERAFYNlUYqRjIFzOtGWT8FF
Ho6Wg1AmgOeUjSkZZi+axeGCUp5oe3WBDI2zZGYjRfpp8wNJZ+nJOBK2yIyaLU55ojII+Dkqh8Gi
TzeldbrTI4qOl3bg3UcYNrcGWiER6WMOXSagQmUNN0AXrBeMGdBkv2bCMlL4Vatc6xKKam5aO8ZX
Et9BPjGhZOh40Cn53aI0AwuDnsHvghafeWv/pJtDpvJ8rZkJR9RH9Wd5LObI9wltH1YMeg9r+iEK
8Tua7PCLdyTdMSSABwU109FD7a8rW7yvpE/Ij7ixppkcvQe0sp8zpltNu36YXvYIe3yKOJYrJgrP
UOo/TZjvSdoSwSuwzgy3290/6q7Cesb+gBjP8jFPla+YTYOhOVAPbT/uiygd7gjHM+aStb53vzlD
z+XHFNcrs61e7aKhdlN9/RWo3+iDmSRf1vh336OjMhrcgwcKRSApzChQIQgVK3jKEYaSikXM9BCn
sDGTyv/UPezZGsIe1OmWY6EVYNQDRhnSn1+eiY+hdaq7L9KkGs8I+bmmDyBjMGI02iRjxrDGFI5/
sWOEfWEDNr0vtoMyJMkE5yOxA2VoQbX9slzxq/wF2OUB1yS0/pifhekO2lmmjH9ApPwLtf/DWzRQ
fXJyKF2/DP9gVpBEcCdBYpRyWh4VUqjQ9bK1FA7bNizX/dJNyR8TwgYCbjfWEuk0KkhC2lIGiYBt
FT6ZPP1Z6VELhcbRlXqXYCz060A6sEyIVokjwhnw/TW3ElMOfwGceZJRLUAkk8CkkKFJmly9hFGu
DhKL+2lgOc1S/ODB3JYQwwQ26ANn4B230OI/7aqbfmdQ0AwQoAQj1T4e/GHCGPyhmIfPGv4JWz5m
qjeLok02951G/V+wVP8VxRXvzxGBib8RtYCBU163R0ITZXIo31PYbmqn1XDLUgNrNvjjKvACTEcA
K6cjhVIENZH/BYPzNX5gMBGQCtoTMJtukoaiDP7Mmj9oWFKicJ6/ySf6I4jivvqnNsGyil4Efnlf
TwuAQob+sMogQGIrpQRiEEpDdUQ36pIRCN1YwYmB5GGtxR8JC+hIDx+voxwz2glAniGYFrQUqb4w
39AIoHiD/xZ+ZQwhap4QABL7KYI/EUPQvwNQken4dflDbKpQFaRxP0VC0nf9+b3vKXtxCNwv3Etp
iNBiLmDScv0do7MBPFoifAMqIt5olpgRuiikEFsuaQCJcFF/+st9jFt2dY+ekQrAQ3ECwfLYorok
7svZfv3hj4qKhNmwjHvyGwqyEVEHFt7Nz+V2/fj6B1sVWiv1KaZ6yD8MSuGTs7RZMIqL40RDXebg
5t4osy64bSm7yCPLqmURsvdRmjE1M/weNPuqTsGgSCf0cJRNrTWX0cFtCqxHdRcMJ1Q/4miQrc8o
nDTbmIEU25zSCVpXX2ZHw5IzBbhJDoCsug/oivLLWCWoF+1kbogzRzI/iGB9NWZIwG7TL8o64CzL
JrKevxcFNVThvMUzZwY5iBuooAh5/PoIFShnQOnZH8U/snoBLCIkdqhk83G2xR8GKjlFBkbRYNi4
kTrBSg35mu/sHR08Fl7onM/PFihk4/nsTACe4lshmCOBhKwqtmGiXEVsvjgaoVwrI4CWf9VUT8HP
d3MCfqlyuThqYNX2Vl9JYROzMt/QbUScfH2Vj5tYHMYeP4+9hdPkPDEgEsE1HxK5a0BFlqOHE4ds
zcRd+bMX96cag3HO+ECc0lkXvzre4usrtQ2RNIEr6/0flrcYy7Wyfv3LliebWiLylopFiLqoB+tp
t1Vcyyf6Uswp4Gltxy8BDwED0sGQichQgxi2EnkFQi+kMAJmIqrGA8LsOUcExnN7QoiMGfI76/1i
W5zOCgIw2up/bTtpvUKnk/toB+j8SRujyaPfcBAiQ98r////z0pze45T0AYgQtQtPiceVtpJQ1Yq
YrXo5whvO/SwD+36GDdLXAkTxlywd4YSTxLfC+HASodlf5suefreWxLDTumyWvOjzi3GJAcXR66/
DQ1v2seI4RFOS9CiQxA3E1km1S4LQMN5LluaY2h6+nTnCa+/u9m4DxFi2tkP7RtE9b+o5hLW/0ys
m/hwuZ9cWIU5nOaPrNeJ/vXxLCY+s25TH0X6kjjY4Abq0JLHtxOg+lACV//0rjS9xdkfLw6IcPyF
xYSINnL3ko/uht3NwOWnt8CYfshqpR6clwlAPevkBSNlGepL2sjGvjBxaS5T8k6fGNuuyqJ1Gv/t
mx/nOZIcM/ryCchM8HjDUJryGbHVrYoNklc+asGHZYPhIxDD71p7nrspZqyTBEOQ+3DPdOzICDyw
yhCLBNeunmQek+Q3uU9LITIkz/UEtuj8RziF+1jQczgvIqHd9kwXSXO2YScH/ngBfVDFzkgO5CZ4
OZwo3h5t3uuPNtqnuJyQpytEemglsuAWkzPahveVebh5HO5C/Iz4yRQighHN5H8y9goPqLiV3gHJ
7+zctBuLW4xP1r1j6nM0gHlq7yHUDuA+ajlXrDQwheKWfDlnceHgQDe8gP3aZE4fHqN/pwdP6fwx
+dqAH47kpIEZgT3ubhMzMvFNA95k9lxynilzAp2EIfES8gfdUZCrkQNajRhCjZYYmBqug3NIiikV
P9QyOcUPpwxlGhNHX+ajL3lJJsGa9gA3JAHiAnNJXHD6GD7Ah4IAGvQfAZPU5cNxrCwv5G5K3Dxp
QPdOdH30h7TVk6af0FzDZTvUubzOv1ewPyNkEZTLd58wglv8147gjudFQETiQh/lbkGfAHrEoCq3
m5Q+CM0rppwTsDF+3C04Rww/QZvRAjfxxAcfSoleJFtgS6FRoJckIGWOOhn5nCNyLAbee6mPOd/d
FKmcPgaKP6lbkvNB2r3nmjUDpFnzfywWNrZEqJgpCXgulBK3TAxMA8wBnNBwW3E1gSfixH9vwM14
8ECtWLpdfQRi4+nns7HjZyB1/85UYTD0YGQWUIq+/2HRBDSvmRN1Y5AJGTNz0YEBrEe8uxoP42pM
ugISXCefm72Dg/MqdgiJ3RfqDu6PT91xw7CyptN0+fqH+OA4p4Y5d3TSbNJQUw/+gRwlG5EgK885
Z9wOh8NNyfLhvTYtUGf2B9jJ7J0AgJPJPdSB3AERps+llPgMmD0jcQmMJfWAw9XECAv8cnc0vtQI
bY0sh5Ht59vmuyPQN5uQOs8oITdZgfSc724r1ESkmLKiiBz8VjyIPJ5QdVh0WWIQ3UIZs8DZjC7i
GeYLSkv+OEhTwD5CFB1u1MKtyoAbb0zM5zwf4ckV6pvtBYOyL02IXoVhtLk1PXkv+3p8oODlRL6c
gxHsMOI9fSUffYCCqujJwFMlVpgQCiOD3mWjBf0U2dTY8MRvnhdg/wi8NPyOSMgCJeSQdyCXmwLf
6YFBSJEAG8VNzGgintFlFrAqm4xJEgtgNWLY3C8mKU8GTqW3ZBnm03xCBsCEA5f/Bt+ROBdC3Rv0
9n0Gdjp7TVjy6TdxfHS36Kt6El0h+R4xotUcEkJ3bqWo3/mTspREEqQ3ooTFukzw/4NRpKPmG+pl
MASOSImFcMDOzDuZnLCvuUsiPbcDOyjYMmU5PG65pmgVGc0uXJwHSruH3CD2cQ67D+EBKwfTBi1N
YiO8EXThWxAghkUcjq3PqBcZ5LZGVqzGpECxnQI5iheF+CmWZqy/Q+5bWOS9kGH3YNKoXeSrrBAo
5j5ONQdwj4ZQgd8a4rGMoIHgU8i98IS0FdUKUkIg0j6sDipPLFINYBtCL0VCP/oyhJyZmLaCvrrZ
EO8wgExGgsRe/hC7L4gkg6bQbzeNRyuQz5rNh/RkWipaC5o/Hs5zN4Xrmjw88vzBugmS8XM6Keyx
uttNM+/hDf+Y+kcYLt/NH6CzKLSrFe2W174Bbdtdji1ih8tYgN/vf7T2dyZv/jsEAYn3ITI8AaIn
sntnxyKRR6xij593UHB8yKcgtb3SRxjuaqIHhHywRiDnqBoyyggs2i8OKPOazTtAPvxDvJb/XWkh
RgnkDneMEUH2A2aR8l3c3w/nveAdGLaCqJ0Pw9ngp5m/aHntMKCS5/1oFzkouQsYIy03CN8INxnR
q1kMZSMfAXuDKXB9nVqDBrkIbwuMaIz2UbF9kIKO+59lA5KeEReEtODir2gNPXT/zKRAFE/BAa7G
y/S8m0o6K7G46DY/igemyeqByfGPHUJhdy294j7Kq5WcLw1iQtoFGTUqhqHPCN+l8fI6JmDraEN9
srVFgibJ58+5ni1MfdpWQdGQLOLyyAATFwyPKcZK6T2LMDM9PCtZSADBF4/VS1hWRBwYDXmBtxa4
zk3bmPKkk7GQRulH7IVI9jgi6RU0XDxYHZ2UPfEpn/w4ktiGZLVIxAuZtjIMgPnNE8F7GU/PJx7E
Nwk/z5REtccjgs/E9FqYLumQ0j5/uYYpcsZRT1YlXnkneU6MjnhZh0KIxFohUpSZSok4ljWtxHqY
BiDnG33Z3D2e4ObQQlk/g5LijC5Nm5tQLIdsn+zSsYwe0NpQWVkTNmxtcguGv7Bg2THslymVAFHY
jNAe3wKTW5pNO3cu8txERuTegqZBWnO/O0BGzit3YLum/IennaOnKqhJLlnJUTr+VsSEscwxwxRn
j1fsa1//qbyEB3sxsD+dDfe+f/so4fx6v4PUFFpJZIP0usGuuVTee/+p7EvjG4tP4jztncEf8sw6
XcSiqo1YU4KCcuwW32LCVAK2z9pNYyyzx0NCP8+kOFy8ZIxzNc5sFlRb/O0fCS2+KdntOfvjllpS
PcD8TI5zylRRIJtUYow+EViG7jwmgzneThLCwSkGhJT/DQ9HdqYX3JXYwvLzcE5VyTmg9GSwHGat
1Xtyp+BiHBSLs0BhIjDQ7u8tFul/vQB1Jsf0eHC8aczSwxJwJhpaTJb7hhLfkuM9R0FwfsE/vSd4
PuI+FLIUdFr/Is75qPlZQsPCE8vnsAfRpQq5QlgMuJGoiga/t4mxbNl9uGkuFG0hytSjfz8PI5VM
NCQMwBaQpc5xTVCWuG5TonfKMKn9B+V1FlDQw+CxX0PDTw2PG0BeKVPrVHrWBk3ahnqd4TeAGrb1
A1lDDLf9tMmQtrvfj+WmnKfaYWsEVGWDDTS6dJugwcCcyT4PllfALc1URpPO5RV3A/3hwO8ZYW5T
Pkrb+85ytCn+Ud6djQT3Ax2LCXJCS3MjbzjxMcPgiBX8G8HTIR4Mn/QbXpizJHb+84110iEJHrkE
dwG51C1xfwSl0ZYRjCH+ig3X4/w4yYrScj6cixPPvnomKV1Um6K8vG0kJipzz31Clh6IzrmOaZ+x
F2bEoB9SmZaXYWSwXAjSqWR3ptinexFVKco1av3PDicB8zHCv8+OEinQzmwxhD/cCNrxSV5l0CiV
aXUouLyi/lMEicdNLU8EZYfgvafnSLz6pPl8haWKdhsZD0RnuqSFPScpdHA71uj+Kf63FKqiNxRN
vBlT9qEywIBu/wjtDgE5RHsKx4ooD4cSRLGoTLMpnSN97swkHH2MfE20u0HnPSOFJukCRs+QDT1i
Fq5kk+zumtMGFAQbWYhbVkwQ5mZCMk6LNVYntd3ZrzPhnsICZ2N5Iy6DF7mPIck+F3OTBATmT4dT
fNi/RC/Z2YgM7/NjV2CLqzHG/b5BX6DTsqvkVzBOQltVeBTMdM4I4HR7D2hVASO5Oi/L5OPVYPLo
HA2pHPLeaeUL8oiy1JXGV+w+rhJBkUKNkGK7Oy6vHNIBdIJDZiA5/SPHSd6jI435SAis+QGiCVx1
qUUNnw9k2C8v+aWOC+9Oxy/ezAo5bvFtks8piK0xDq4QKf8ebKMDj4CVg51hnjWdG+mvfherRJu7
wFo6VXbrCw2gMQOuMGZ05wA46AgnhGzyFU/kBAUN1wbp3UyAO1wCgdUbvA5qL6Z6PCl40FWhoEW2
8x8480bpU4nSnfqdzHF58bUApBDfUGA9gCpgpDG0QeNwdcW7r8DY9pySWXEl4RZFEIpzGMov/4Yj
MTY3aiCONYlEILl2uU0ZjHgiVxmcaCtoP96mRcMjrVAAiQouj/CcgsztUwAngdnI4rPvmWvf8aLp
1CCgHJ30lRBBT4/S80PgRF8fYWZwh0boHEYp4Ur1BOYHLhVz9ZytirbNgAMDAWPL5vMAVomfK04a
Fz09wUTQC6HJAyJACbLd8o8rSE+0mLhc7dTgkwhpXi2ozY1O4Bh3yxtpnIj+EOc83+vul1kRa8Aq
ZdUsshGXe8SdfHeuv5Jbf+zrduih24uBAa3Qknk/8dVa+d0WHfMSAcZq53sReOSzdtSf0jU+/0yf
j6s5wc+KoBPI79+JFCe+3JNTqtu/z4f/9eXFtsUoS7Q89xCvG2m/uruFd+O24k3g4iDs3iMNmHaT
byg8/h6r1B/sPsx42+ULiuoFcV6zZtZOurU5Op6zGaZjv+OgFvwGQvaIYws6O3PVUeGTjxg8Lmx6
/nBEpYW9xEn9Ghf9hJwNt8AXaCfe9TrYDXbdCLYQHhof1ubajSpClkLjcGV+oCfx4KvMg9V5TFDH
WFEdPicw1uynk9/r1YqOU6ptB0UystJzsrgv1FG5keYgrajmTfvanK3DsXCv5abcNKHJsOmPbU61
Q7KB+/1tZ/2cxSN4s3oveUChAqZM+MGTsTR+WScwWfHRgK12hNZcZfJ70atJYVt5gjm2fs0lPPfZ
iPD2cPIE60101JlTOycOE/0/oQSwvewfM732UP2j23uHtx3Euu6i1SOVyZV8aQw/LQjPD4nRCC7/
jOgZPFYUTwH9z4SPrc8VsZbQ2LIIyD+ST/Z6tht60tpyzSXixAhTNMS85MPGH6Q13GpQh/yb9yHC
ISoNeFfdFTH+8pIXWJqE4yaTN0cjlITiX9oZugJW03bGWnmbDSonz0UY0LE8Hzf3iDjciJgBABd/
8HSlm/uofGJi0nKl1HZOHcdP8uECUqZxNmY6txsiSDmGGMUQDK9aEkgrHoABSwUhGebms9dZ1k+V
ixsLr9HkA+6Lk6GHr7bF+0EN8hWa0VXpmhNeYaLNXlnwJCrfZxleFfQYpHBGIm0F7Vzccw7qk5AD
FrcJ4DYzwQHVr6C6LFOqEghdmSZGiSHryvzqgJuX2tCHH4DlwrqNGKQVnRsDo5SInAcf1Scquild
I2bsOMdw+pNd8SJuDNZdlmUZExqPIk/Ty2OJxlrDHBLeoXMGMTA5+QPSvL/wPa3PT+SRSQH45coR
lI3Iwv/ucUxHwNRIaqk8obkpTRkzQiviVYwq6aJMBQOaa4cnFazONEIXCSzF0BKVQrprZ9yrz7Hy
Qn28Z/1HO3EYLlUsRQxGR2NhMtGc8SoeIc8HasjNfdGNmC1nE+o0eZ0XyWYAZkZNAaaM8n7cD1io
WTql1W3KgYixqV9WUxa4o8imYtG3NEfQBLAmV6AfqgMWXcbtkCOPamuNoGEO9bi0LgweAVE/oSnw
zGu9FTAga3jK4ErWLNZIwIVI2RMwd31AGYDf11D3YPyxxvAJ8VM5A9GE6peoejTGLTw3zct3dmYq
HRgpDbQRVjABj1BMxmt/C/vnO2YUKrB0Nr2NKIfmZyoQRqThGM2WP2AN2JzsCiW6BNxOWPrT/gFb
B0rLlgQZn5QxxlVRer2C7o8umvw7AX9S2oPEErFIPZ3a2kixrZ0Ax7CE2EgVz82UNnWUIXwSmC38
mnwqcLHSt86AWuh6+E7aburFh6cyCiAC7efDUFDVCJW4qTgdFpUP8vXxPwzsMS35xF+3deGaoBjX
JqJsvmf22g75Kp3ma1BjFGj52vjPJM8nOee/AGNbTPxgF0LxjtcajTxMOMpuoZ9HEeU3OPmbqey9
lhLyMOR4EaabZknA0q+o0VQwuscSMpp8D/c1xZKzxx1NOYcaGQiO8D5fvv5wvfO1II/KiAoaDA8A
iqwA6ItTjfwVNou9H93r44QBG5Yc6r/YUhEwNQ/zj/9ZF1OS7nEWfDlKykM8U1xknkcyy7iaS7xm
nA9RGVJrnqT/kXRfW6kkURiAn4i1yOEWmpxR0eMNC1HJOTU8/XzlrJk54zEgNF1Ve/9pf6SrVIVf
mZoar1WArTDdcUa7DiPLqxkT7c8z6BuID2avUviAQOM/pwTlNIpopub/IvRDk1g2WU11vpbtIIO5
CyidNw7fhdolTPf6SqM+Prn1Va7r0byhuoWHl4MNIbdkmY+O0qIkE/QKYdqaTA235n46sR7Qob38
+BEg1+9kNcjP9r3gPQhw6w2Lk3GVfgGcU9cEtfNamu17psS3zt59h/fgkxNqiuHQBRMQgTkvodaR
aedRfMe2/Hr+TDWuRpmm9BoEn/yp0wPMFlqEaJfOZzqon9bRGax8f+O4b6H9Fe6RadCzQIPMAdA2
NYH8anoittqxlfzJVrd0hPMq6D6CwcOh5tVicxUlRrqbfoKdJS0qQot3Ik0sjdZv+n2khjoJxhvd
BLky+etSEaWN5CAv2i8qmYWi2z40zk6q0f7iu06NDGsi3KVc/GcO+nuiF+ty/L5Jc/m5qM2rgWvY
vlGQgHFZV1uJkaYSqTJ/PYxzdSH+L9d9+V/WhvARTHsTgY3DZecdmFEdHB7lFMS0nwGfhravUM1B
KuPhavyorW/l91xLqGb933KwfD12QKjL18Ox4guF4droqkxlt41u1dSvCOlN75/trRr/7julLoVN
7TG7tUxw6tulDISy7v3NGDXwgO+qGAHlb9BZ+ACrV93TKSgHPu81BuyWx4MrvZyq0q1UMvD/L+BY
JDuJ7vMmmSG87sRIp/iCTKj6W3k2+YalVmQClnrrN+N0y2iKyvrHWObAP/wcvkJPHIiOjRA0xcCF
NDwKTTXA+dXksXqAmsNDrLtXi6xtSGNUshw0km/bOvCszQMAKrgQwG4rxe/BBSum59agg3HbfsWk
8QAZlbdsH16FHPneCWnZ3YA8DuHfZCS0oB2PU78PQyMqq9HxtbCrX6OEDKjX5zhFW2Vjc0V9siRd
UQJX5TI9ZF5ZvDbm9EbL14L3cwON5ZFORWuvZbqxP7SSYqca8Sh9bcYFAqBg19XlPlPVHJ15HfJR
qC5SAscrm3fXS+jVI1rX2VJ3XyifvGTY1/L93zVXcQ+apYZihJoWy5i/21fa8Bj5wqy7wsHfc9Vj
Z3kLPtWr/uAjPbt+LNUEs/NslarDeX5X42KmypBXY5PNdbN9eWcqz/Gykxtu6PGj88fsOtsJ0KpR
LbE1DFfTrRsGcF+fd8Bbs/Rr8RUC35xlm6EbTzcPh7rsa+w81jDXG8iObeS/Lw1CKhTTQE/P+FtA
WlV+kgMIh0hc4Mn+Xr55ZYZ5tebN56P7+DepPf6hrYyEC/dFPkr/g0howC4WdeID05avmIMEa8jJ
psl0HlPwbyuMEkQRXZrzdnEqxkYWw2uRaPH3bjgXrtJsnjewEB4lYcf5IRav574M1yNDPaUxhCJC
aFRsQ090hoPiThOjO1oMyAKCJdY5m/twCImX6H2tBhLgG2bdXGO/UzUV8OBwYgqfFA7cTrW3LT7F
WpE1O7r+oBwnA/zDF5v0fEh1K2xNiVG536yMzL61DWQgnuUdhIvavH0NbkkIjCcVcLBLqgLxKlXJ
ca8/29ajS9d8ntdkOtu+wRLzdvyd/YkzgAQ6l+Q4BVewpWY6IrBNqEckCPc2N0VcH1NuJX4xKmwO
LgfOhG3qZnoxOVBgbtVq6+rmxfNXIvfYsF6TY7oZc4KSJJQ5TijnCJUNYnA53GFAMoGsk5qxxE5H
UFjKbXalt3O6ef+0yz9+wv7rIlxS5Wt99SFlJqi0oSOj/VTp31xOqVVryuWbOpO5cR6Z9ZpiSsu6
/CHW5EN5yZVXVy+edHE1FfcjK6y2+si2LzWytklWSUrn9pSPquImk9u1k/xQj5CzeVoEWY2TmfuA
BeY4zZ5rRrE9xiUT6cg5pvQ/bqejR/qgFlFBVJ1bhnOJbkOw0NRsO4sZe01t9bFK1B9+lHjxFJJD
SsrEuEa0Sr1MLZHIVjX47FoOQq7gWm42T4fBMsaONLe7+kZZk0w2np3EhRHHbb8MSoRsZfEdfHx5
KCWR6nZE0JnMhzzybOX0L4UXvbvoEUH4hKBF0VD6kJG7qCtScwbKJj4oRBE/XsziW41hqEW6KSrT
bj09DHLn6HD73/yFq758p15xNAYd1wuhxhditGNvYAhcRKRFBdVBvlL89TfjCoxAvr6talujC+5T
9PYolIumIORbZCvmzAQyaj1yYFN/Ty2x6QUhhrEaL9sIztolLfowUo08fumaUrNdpzSvLpocx0SR
816SzGb/m63DDfb79gSZZEI67L1JfMo/tmbodKSYoeHe2E6FXim4OcoU3LlQVBMkejjiYRDQqkWx
Da2iszQj8XIUkxpia8BkQLLQxv3orbKGjSM3gjr9OSrqPVeV01+wtHVlscm1JkDNOJ6E9uy7m/6f
G/7u6aH7/qaoDlx5H4riaRA073tq63UjKBZVPHHz2PJziz7rR7rGVNwzb/qNgjQ7KBEeQi+X3du7
1bzp59rHkCWzM0nVCMkVHQcGN8yVqmCbNj5LJ5gLU1LidgjhFsVdc3i+rIe7Uu2RrgXSeihjwfMM
ewPu8m+fTQ+WqyjfQYhk0QD2zPokV7m0L232EEpUwfbNMMUaft5l1+snvqD1nuGpbZvGFuQ7x1LZ
aAHLxVDJ2q4hZ0E02bKL4HB8XtqUK+E/UnnbeWY0717a16yv+1ygS+ddED1oPtV+Mjtg+AIfANkH
qCNKnFFWY1PMWldseDe2wceaYxYaB86ys+08AXJUf0cSvMqtddm1cnZhA5U6KWJWI9FCjkPJyLPh
U66CsT0Qa4kEjUsr2fTtrQ2BkEe5mfuj++pk+8V+olvspwTI9tYdgQgdg1ET3aMkzEe5xIPW2/Xm
g4VBJJ1zJ4a99AutuWlp/VJO/q+5gxUVkfN6U1vmqiVAWWeeqzrDH53LeGHKh5iHXSNLxNb0NID5
807c2jXkjJ7m+JlDW7mSGxV63gcToW+V+7GZbC425WKqnOuuOwtMIhL2Rdh1Z9n0aJfxtlPUtZEZ
NQVI5KOLXnr47OGIxC1eFePQM13yIlIRKgxzw8SnKzia/zj2VaQHtHVCcnCg6tc/gvEVULzWfFWX
r0IPASHSeLT98AwxFyX17vxnc6ul1Rwjp82tvZQC/qYE6xrWYsJ7rr15OS2oAQpfYow8qtQLzn/6
8mjyL8D6zDd0MV+FSxmbKJkkTLh1R2MG0HAHLWoqcIlngoBPox3NdaRRXcGZzO0VF1imdnL00t1Q
n2Yg3O8oeFJdaxCh7odU8aoZ/VF7PeRD3g7RSmgbf1Iy4UfkXxrtnqR64OgSWHcnviyjmJxjYUbt
+7KeGq2+8BJzcxWejTMyKvhz+NI42j0sSKu/mJ3/GGQVl9CZMEr78l4Y5UY0Epev1PvzXSj7V6Jn
BEk397UfYqXbmfA7/54R2ojcTF9+/DSqVlASTBYKkR6yrgY/r9nJrxpGxMCyIiiPM5cTkaJeEWa0
kC0sSETERWQ+EmBj0m6ucEzMH1YT8v2mGZ/eItiZq4jxs0BLO+EgGIKaIpam19GjZ7b39+Hfanbq
Xz+9qFLt6FNxx+PK53CYNIXBjYNe/hbUiovXUv/+e/31IUdoaOQuHS5JwpPxdgrFhm8FR3ha9qiO
rE9197HtPWFU/MkaOTty8nerEBCi7elP/a6e1vMoEi8m5nJwrEcS365Th+jmX6ZmcBZfYJDkOsZo
A9OmIMAkFrLOb+HQlO9FdUHrny/XFv8ceyknGQ5t8jdLHhCF2Qmdo55eumHQEBIbDxb/bijNZSV0
pI5ConXpFjd9CuN0JJVj3wOvuP50kxAwf+rDXXsyUMLI6/RMRSrjfVXdvptExOt7uDV28xbA99yC
LEmxzH5eHWhQ8UjaIxL5c6nSetnpQ5ej3G9JuvjHokSpK8u0dkrV8sf61UJfm54FxqtkEs2V6/ow
YTz3lS2+3J/N4IpIdZZbsNRL4twC4NHMLsllT63VCWHOClnxXk+6t2JzY2gblYb6ZfF+N250NdJ/
LxOEIoQmrxMJ1vN0PfVhChzo+3bFJbAJJzLV5KkmBZ7+aZPnOSLXljZVFbK2K32nyNlsnUMj7fKf
FPsXDZjqMFNbO47NkfNWGoRAy4oZJnLIyj0Oq3Vru1tVStlOCfycbp/nL0T2N5Lee8AL82vQQ/3Y
W11bi1w14GM8JUpLdTvSUAjk4hASgfatVdw7FuVf18yryR+/zV+UzOAVFr8Wz5drqmv2Q9CCMvvE
ckz0Q/XCrYW1VacuJS2IV0KLEdXiPS/NdTHKGka1CDHxcXN/qa1UgonC6JCM7EEpevn1SHhb/t5H
9KfSBsm8mC2TJbfniJkCggSVGyWrv5DVPZjElKg9uRcts0wyGOFhykDxZZgnmCg2rqnGbfM2yf+l
Ha3LXrNHFv2yvI9IVWFd5+5yHjLhVLsZUonZmYrqWd33vJyETFdyYJHGEpFuTpD3E8p14tYZ5Tj4
JMsEGDRQ0EQW8vXpOWxxFz7BOLoc+n5LKWQClAuFRvwcnE6RW/qS+1GsWlpWSSj+ODS4MxrdXaFx
XTUYd1i5Td6TBq6aLRwE9Q6tncn2ZXv94qsLy4VGp7N3bWUhyw09EWiaMnRprs4yK92N3UsnYXT9
aPK7UR9S6yS7ZHvcj3b0Oogl/eOjpwyHNvnKO0HH7i82jr7DaPMXX0j/lL5y7fgV6ta7vZyHGVlS
L7cB5YrD49QX4jy8dq+jxHuqkftaf6L/P4vNyT/HgJHkRoZovnJfAazpZ3QOLzy4fu7O7lxetr1k
G8dDZAYLDvuQuo6K8xxyb3b/ziPvmVYnaIll/UmZtWdZBp+2ise0EMxKvmwXMPXQVuhq2hPRsWZc
0icLVf2DcjFq+Zar7vLvvq8juelSDxbf9mwrT/z5UN05GQLX/J+m+vbhD1rzqW15NUiO16P0rwd/
bmr2c+5MmxIHpsK3tOqce6XHO2z40L4ev70bLvlpC/IMQw43dAq2mVxzcWxtodCl4Xwzy9N7ZYZi
2Yv7unvN3cmfsrnX1I6OquW9oTZczC6LntGTxbxsHBmlciMejpcKW0znYATapWZhF92S0NFNI0Zp
JyqXM3EgqVt+NV5SxRM/CON7juaPVsiae9f1GfRuIpcUidaGkmL+GZNpJEarl/vbo3cFLu/Vuffx
4XXeXrYz0a3PX9EDE0omvZF3hde7HhVm+1Gms26n8VE47Z9CmxaMX5dXgs36S3OuaiAMFVP+5awv
BmhNDaL4RdsvjD5WRDhYlcC+xRNyFvSd7sARh69z+va+7Zp77DHefef/95eQ2yKkehZsWe9Fk0Ll
uvEIjNJvxemCMnxwM+TrIfBC1X57td85MQRExpS7mOjZepyg4ViETxVC9o4bRPbL9tdB6bgE8a9c
YYBJZfPtxuKrhY+87sQCBh7A3ebmcVv40+1yIl7QuN0g28IxX403HZw/r8NJPmSpeUXLIcWWnePw
knR1dPpYp/ESffuW/zllqjwt2uI5+9rNThKk8um/Gem6eE9C8oIDUWLLET5Hrk/y+qzYGXwzLBdW
cfo+fBurZWMSzvOjuXg8WiVv+yDVzk8to8JHCI+1Bq5jHAJhgpc3OnUunjq0l5hd56wAnqVm8jrU
MvHMfR4ILTp8fL0zZ+YG37xmPp5ySIXwEueCpKfxjJTB5SpATxeMrIbQiGaI8LNIyF+83fLXOeSi
rmgI+P8/ReIGPow+Wqeilv9Ifu5LEeYR0+NPhtvNJUoCUEwrEQCikQHHK6Z3oPVy2OHoZL+KI6Hp
2MGjStA+kVSMig8sm0DTL1Fb4bg9EjY6iDPLh3uF9IBJ5/80srv4zEzoD7ftwEVfwoG66cQf82np
RbWggvo4/5Y6SGEc6EPPN106SG2JHObq9Y/LB5SBv0OszPZ3r2rCaDyoC3BILuJjeMSXW6bZMk47
3ove0i5Xnj5gqXLrH1maQuGQPNVT5BJx5TmvZH58fZkqy2y4cB31d9nyJlvG9O66y6KdJNrMKzc/
ZbHmK6c4PNR2dhsuZ0mt7cScgMoJIHEUsIcX9ChlVck2UXloOX8SUX5S2U+iFIo1Z8ysi8m2FhJV
XNU0UkMD+hn/SHOYtAvj5/g0iseAzJ2zZ+yP27NyJx39XX8X3CSDUAjxNE8TtJv4IOG5Y/NsBEme
RoyB1OGKBCAcpQb77UWcobD9SqxT+DozZ34W7kbFVBJIfPK1v0uS+rni/S6VLFXlRxyzrZcXBBvj
hUxRWOGPy7eczdH0Ni3CUZA/Bn92/Hc3hg4wCnR9lo/2XGjdy43Q9ytLirWuu2DPdC1PPp8KF+zi
guYlLwLCWLT3NhWklt/7e/xNYv8cC8GfufzlRpo/ykciu39F3isrq0/m4uY6MBiOtu+J78S/g4h1
6rryoRtjK/qnz8voZFXzOPnz8/riRP3B5NOn9TctA3+8C/evlJpXiQIz4vP+d77Am5Q54UokmeCZ
Rc4Vz/5SrJ4n0T0V3rnw7s8r11QlQSDHR6H1v5QLDHbBSIVHBnYk2rFhSeGZJy0ksXVM1dxWBv8+
KqV8Q4IHshz6QSiBeHVzftx1xXaqj4n4trNJGwbpRc5PpY1z5Jn+gzuPlp4kXDuLcVF3R/pqFn/f
BvYqoVkKoPHJCi8Go5ptIJZAiK62r8JeZpMf68Wiu6wiDKsP1KJ+bYyn0nkYGWmQV/k5AwH5bPqz
ZCoLiYd32Dkb5EzqOruRHfWGcksH2TIwyO5aHOpO5MU4y32gug8xaUhjG9DS3lTBpGY1/2Q3pRB/
HIDCD++bXeRuLPMDQQwRysiWD5mEPsQjW953zJZWVYC4rcHIQHT0kKhoXgxo4WkRaYe8VCs9NY+O
7FHEkLZ7n1wGhbUK2qmhnZq6optmPMg0Q4BhLNY+bG0LGQhiijgWZzc/rqmX7MfRqyqRZw7QNMj5
HpEulV6uv34T/6FNyh52+/cYPvtiYNgIHr8OJNuybVa+GNTZ5CBFoI8p9IQXM6ZA06g/H+Xc7P5L
TwbR5CVmBFt5yJmnfP11Re+iJDE6HYVp9i1k+7qKk89Mv/DyfMl+Hj7imRsjDWiwE/o+YJojcXq6
szK6ZpdreVuKvJvJ3t8OWpE8kKTvyUaTZOVIEfzlYnrmNuq0Kz5c2aEXtZVI9x9bvzuPBCJtOohc
A6jZeF/NDmMqCXOnt6w+bohEjYDpViqffwvHyIderBlWjhfnkvZaHonzza5Ty3TUgQDSZ6iQ2vKJ
1KCFxr51hzlpG0Rw5MQOaBPzv87nh+65diacKr0shBjNRypEZxhW1GmaBRxU0j/a5yvQA0L0Hop7
UfoDHf5mRnTtS4831bzx2NdKOPsG6FUCH+aMTet0MS6p4jxWbRf6q9frmKsFfZqYLXtq0dUAZ/C7
GmTHxr/2KSgW34/PTX/9c11FJfLGRR+ldUy1nfMkh5VJxGXQVm8lKio8hU9AHzRS4mFP9RybDdl5
IlRJqxca+uswWVUVhEj64GHs8TgfgBO59yvXSCvTTnZP/dy7iuPyZUJp7WhqchiD2V6ieN4z7ePP
MYcFVe3FX6u+maXFaun8wii1eDFr8seXKw6cfur99vVso1GR10cogW1iMaCQxhY3DExVjeyeNdPv
2AwmSqZecEnup7fO5nUxWA12Zq90BBSOJLg3JZ9AMHqC3UuVuFn84QZST7w/3naB21Xol2oH7Mzs
AU9U7kFWvRelNm09dHTfLY1O7cwwKbKlYjQLvooU/AVuuc9GpV6hB2ZjGUjUB4d9NH8DN97Szcsm
SjKhpvsHB9yqktVJgzvjh7ermblFm/ZzmGzuiTaDgdawz97+rp+uLTvrk0FvtXWiTgi7fVPGgky7
uQa79aJvVqeLug1uaWQOA3V1WU0Ua6s+1/j9zWQKTUnkRGwboeD/Rmx/8tIZl/hCmI4AQjvn583k
29xm0P7rcoyg+9zMztzSmY6fJsu5NbWchVpeZgk0jDciYGcsdC3cgipwGaIfguG545prPTXLdKvm
wr0xVOjCSm2RTddevIzyAc/mwPN7KlrUwQL6ff49X4wYRbKtbTUq0kW10C11dd65YZwODi/MI3MZ
k3gTuhzhjYG9xWauh8x7PqKTo9uz6006+WaKOhJM3M75GzBTnFT7ghftrKxn4ZZY3VP7+BYiH19U
/el7SM7nVTh2JRwv+teAevPNHLv3uhHgLBoWo8olXX22JwM4Iep92d1661n2ujdHZBfo5Q6z5Zob
xvs9TvSXhbYdcN3b3eolargW4OLR5cG5dgXbcAGaZWkae+p1y5ULRZByv63Jm+w8J0F4UGhkGjIG
eE0OWo99y95YaGxbxZ+iRFq27Ent3s24/zPtrOJhBiHITvnb7fVmNKEYbcc2YiRAI/mTgXxr0G7O
dK4nSqQBsD4nAakhT5dGoI11uzKTngP4DyQNLzUMvcQYhDkZRn7Mk6+l9qnP5Rm63/VnHHACobyT
KNz/CzeEfYMoO/cIfLhebcdnCQAeHNU8+qt2MI56SeDnoHDgOSTFh60K3RI9FWxg8z+cF8ZJyhA8
ewxfA8tnj1Pnniz1BDWR2Q+8Y0jJ+RBBUKeEeEctLWrJWyO7qnJAMCLozY3liDupbfmR4Cyjm3jD
GAWvxJ2jkwk0jba9VScdZoa8L8y7Shqy/oFsgd7zazmMRUDBk6HJkkn3PefXbVH1xsbSKQ3gmNn+
7S7umCkYfmwzGNyi1QB84Uw252BRxa4dOllBOPXDQHajiRXJ6kLEURPBS5lT1YBvhLsJ35IusyXw
dZRkh2qRpPlhRo6EIkwJsKGZPVbFOSIObWXyYPbj+OM4tn9950AiPYMEBtp8Y3NN51uWif4FFvKT
Cya5lQR2Okb8EsGVo8dvsATOR2g42ZokX/lwcMn6c4PqzWm7HR4bA11gmXkOn+OocLPhyRdqrP49
o2wl7giX6ttThn/Kec6X448bGCeCD4ouYQfZuw2tn3u3ECBtfTJd0+afRly8kgystn5SJPg0kHhU
PwTQru/xc9cvfG0Mp7vnIrj8yTHg+xyWgNUMFPNvBIpnmJhBqBVpd5NlQi6fBKbUx+I1/ljNSY2h
WrnadrzhwkMjUv1SAgsvFTzSzWeh2HLhyyD6I3vt+Q89avDjtkCLx1Y2sN/7T6ePLIkKRi8XFd5V
UhKRmhKnBHH1j3iHfYutdlO9vJTaWmCbWdtdvayaokGheGyhk7vBP+C8oqRuL6uuwru3/PB9Jz4K
70248PcAa06G5zE7aLHyELSrfpgJu6QdfAZw2hH27XQG1MBOIHSsaw4g3DRfAMnXEn0PBi19raJD
f/vpsj4qWmz3yzvWN5wF69a8CqqCQAtA9/z0WDqa6HCsF1+L35leepAd5ApWXaLCbrl+sxTy+mBM
Ga6uuYiKVttksOrLv1rhy+a2O5ubRYUkiba+adEPzN4PDuLt2Wb9hW+XSX3aZ9OjojMatF6oThq5
Xvo7/60+MN2ynCJ+UBZdBkECKObi+9lRCT2m8/YzAgwANWEGiQ/O+nk79RqAEoqCZT0ZM56QVCmE
mo6N1zt8wwXtp9/sn+/cdu6+rEz6eqYNV7k7BmW0gUs/9z+l3vLBjsT3EQzSplf6/JxU3Wso4LfT
lfnoqfDKDpV8si1UgPJSCPlJ4oX0cK1Fz8FCJuxQfkSLvSCIP/v6CalExYpaOLluIKWjonHdu28g
Hqb6EsJy85VwBp4jxELuVv68T0/fUF2U9+hpZs+6DeTUB8ngoz+oJwMdEX/TIGjkgB20pc109fIK
Tb6OCzP14Xl8CQL8ksiqDTC2SttLu6vI69L7NvU080IY5aN+jmv++WBCGytQBZf2s8NLpJgFHl1o
i+pZK/wxjTvxls2E5UOH0QAEgi6lB3by42AXWQzi6IxyZyNxv+JbiLFqiY/kdDUgP/xYFqPNt2iP
RxXUSPlg+/OdYU9ZvNoeZb14f5WTTWV/+9bXe1sMijtV27xqPsEiCsuCTd5Rdu1acsIBpJ0amGyq
QRURbKcmz/qLIIhu7ygz0Nu85abkF0fbfa1S5Qlmj/jDwRTypDGS8kF5292DYBd0iBnJRKKF920r
XGR16Rt079HLyzauupeCozJN7PHPzjkIzxzzX5jRJsadzUDSHbIL7h6kIN6bi5dg10h9OTfJ8RRT
2y5rpnNh3TodooPzb6jKSrWVrzQm7oaVjPvq9s2LlAtgK6PjadGXZDjNrzIC7RgVKzbdQCD9ZcZM
fgFobuoZxLgliRj0tvFrHj/hMimVvYaAMBaJclTXPbTmouaPWCanZzQPOr3IQRLAfsItH5LdiPB7
27bOtEdmPilN/4SEftZ5I8HBFXi2XVmeSCubQZv7rRaqduQmY1q3xIrkvAffuMo5b1fGPmmcUIOT
tWoA2NnDzlULGASDmbatwjuYMCT97FhnrXMW4LDS3V6QV2igW5/QFYVSJkcoBRlK8GfENWYNQV7O
NjaOoFgnC3n0dJJOw4kvZ+u60Lh2DGOiEi9Ox6g43FBpqpB238xOz8pyjnKUUjzLZav73+LwVluP
d+bOVeVb951taSdM3JGS1LshAVNWfIjM+DxPdeQmFBFcgcUBRyGU2hQnXRM0mgmrcddceOv+yS07
l/eFGne+FOjauaeTw0g5cxzVk0RH93qh6YEOrK7cM2RCs1st0dZOLjop/hZ+CwymEP1adhhe7dUb
EDD+yVDrfhyvJVE1Hr+FM7JTf4JzfUpvDAe1E3mEno0j4H5dHVkcWuHil2+ugR1oPwYMhdWu4thW
2L4619F5dBP7LRVKdRetP602UgeuUOU8PQa1aWilAB5xaJuiozqfDuRzE7ilMNZNSyZVFBVe0Zn9
PEOKQPxaqjlzD4PNt/V1+mftUFm3C+97ekb3pObCC6+RUaQyRpmXFy/A4+Lg8IXsD0cL0N5RW73b
6GRdhHsV0hMh3H0c/ku9399ioubHMiibnp27y3u1PW2kk6e9K7YrFB716/bTLc5y8ubOa8UvOFiV
SFM+tLIAqToZJtJU2k5THN2yTbdN5+4uW45VCsKhedJv30TkHceuY9VB3All0ER7nw7/1bNdIPL6
dyX0d/EaSOMS7Xlxyst80CIVp7lG6siGfDaCImgLPJWEliD1jhazN1gbTljzRuqJ9/to6TgD5YNt
sQZGiff+Nvog13lqY0Pxe/Sd5N23wbYBJQlnIbbQb6Tmmt6Y9ajyLn0BKrm2eCcUXSLazJ5FqAxC
IfS8xAJtdLQ7OTxP23imvg3CHtBcYLkupqC8ZgOPaPMlbwi71vYz5I3C95O5oftDW6OCCDZz9u5q
cV9b1YIK8PBiHyHayX0RNNOZH70X6kr3IShLxUURHkebgZzlcwSn4bUPTnv4CbQOWLH4S4eqb3vp
sQDqheq6l8XIL6xQm6tza7Z5tX7+4BJD6bb8OYL4UGFwMglM5p/cA1QHr2aKu5yrmA+YHSzb8Wzk
4bl1/UN+st1JF/55KdQf8ggKtRuB87JxFVTz4Fytn1uL7rZd6mzbcKF7uiFTsilVMv63hFWCOKEY
jwienBmsuvf10OSi4qjoxulthGrH9WdWBVM/iHzq77oLfr72pLdolcCqE9MIhqtiJzVvlAaF5mSU
SpRzheq9jZ2f9xfd0uCu/2tzNMFM04cWaPcuiNZZ0dq0gOZg4YW0z3kH/hqvGbAe7XTj8nhNNjIg
80OnpDs/kMw1E7btfra9MrFitGmlfZBu70ABn5mfdPtWLzCo1dNtcHROcsJn8tw7txlQBDPe082A
yNGw9VNWu458CDUWcrxbcrVXN4Vm6iRlkV8r19wnJVhEeoxsTyofPDI/tIkqRNdjnYvdaTLkLOwn
jlGOVI1h8c45VOM9a55bOYQrq0+7NACvSRTbt2+J8qS3Io5pZSmx09Vl37VI5CrZERh98TPvr7rJ
Nix6Mdz287n6Li1lhbChsnBpREWvmO3lSa2rxV6xoArqLlpJCSzrNjx8TV+t1JwVfkq0Hd27vi5Z
NpQKkH3qphsHwBiXu+pTH9l9cHxhgfpnVJ+EnTREMkUnUhySWRzltheHxvPCM+/iXiats3wg9xjs
WbXU8mE8jwC+qT7oM7AlgjS3jUKyVmrke2fPKJpfawsBnb3sKKHN1oECF9rHElSnEncPXe+wd/pS
WZUMvS/fuoc5ILpW2a5qm9ZETjAG1X5pU8Ez3GqroStx6KZ49xp5bVKCXbtyxbWSjRocqK04Rsd7
zUvjh7uylWNq2tt8qzha2X+wzfIczLZw5/GytqDCqX6uv4l7CZPpPxYdjSQ/VnEiQL8qSrHzP2z6
tJ3u2tdk/eYy8Xx7+QLyBvv2g6+uUMs047gOb8Z/XCRe21PRG9emyV6FarEUue8zvi28A6lsdCZP
Mc7zUHtInh7tpAW2vAJhid1zy8nNZnXa1Gh6xMSjXV3Sf3uMSYoqRO6Y7LHEvOpWK94j3i+nKjYc
yj8phhN2Lv6gv+xB1e/EAYWA/Ys4t3dviYJuQeADbSVsvtUhSwJFVbASE4g7jP+5R/AOTDCZm5ah
cK8dj7V5IXCVChDukEfZa991cv0gIyo0bE2rV0MUwmOCPzVrx9HnLRc6YomeNug4UjAHMagFZtIY
i+1atGRlf1evTJwF8q0NxI7Qi/ddXeV8PNdugRyIdNzw9/nIq4DPp/oga/NtDtlqolDfr1p/FCDi
o1hdQ/edmNVEXN/9yPZPmjsm8zbRyajIGCfTsIfeWoDrjmCucvw6pyq5fweoxaJ2+wfqDm9E1+pC
0RxUZyBhFtnKYzTpUhrFocvSMWkgzyOMyV2dgS5r7p9VApmJ53cjIn+9d/efF+9eS9BH+q30XvyB
ErustvHFMpIIRBo4PWmLVK3T9DSmM/DFf/oD4Id/65YWzGt8+BOEEYWgYh3B+ObkPZpMqlisc8vs
gMXruoc4eeqGtpzk7Lo8N8v2YUAdEAcq4/mhFbNyw/vRvHY9ZnUtRid8EwbZyL/ueglHUOhQwxo/
twsVDWVA+LcvXMyOUV2kK4AH42T+4sli05Yi6G0ITXOTuQYBx/BgodaXpo2dSIuwYJZPGzIRR7Ad
2TBMKDq8B02wkH8v7ncvTPbYXHTwq2Y7T0y1MDAScnNftzxj73DuJSmvNHgiGea6yVXr3HrOQ/t1
KzTT+Qgpg0yRq4jQkjqcCBbz73wvdnwZnTtYTqo8pzid3lLNV72mqmvNVHaQkLX8jdpAC4VbIPdd
aswP1fQjOqReAvcnFXxXS/b2bXxuppm3QBg602FXw+ckGujs7FXg61du0f7bGZwIKmo6ghcjhIp1
h2ypbxyxLW/xeg1ZjxmjhAL7xmmOYiTuE7zbfwytmxMMFhbds1N6qNAu48xmXu+mIzp2x3B+aZ1K
dakEGWN9DFgY52UEhkdyJ/aelxDgpzDbmls3dlNdXjF5xOuTIXaMRGj/qK4fRtNcOqd/KislaZ6J
pagwBGABq2hXvFeXmzth3bic63P58Dow6aU9c9PdL4tEq9RfDQqjxcuuL6FjYcBe6LtMfjHyqTtJ
GSshP6V6RdCGyBf/L2bMZGHrECYDgBRutx76mavQVPZ/j6LHAgSDOlVfIY9L1umx+tfl1Q1D1gAm
cR5DbgI1Ya3IzCnFJVdfZ4P0Ty9B6W58VGFuKOQfPuTVaI86ql2z2w3Jkqo9sNH97RIqNNkN89qZ
L1HiegcQUmypDCE7FHySx7C4QQtGYonRmI9ASeQhRm3Qe4GTClEsjkWV1afLwptue0K7dtXCcWgq
0/JZ9bFDkLB92cuLufH14hTJ0TJx28MdewExtEz+0ABassemGlY/Q7L9pfenGyu2juCWBMB/s/6X
XBpUnFm19+dLY59Q3G4LUrNu0SWFYKHpsP3elvFrqlQcHU+l4Ul1U+ocM7xipcf4ER8/8ss5LrwQ
d3freTPxaGXT11o+meluJ9JWdl7W1fGezg2uE31dtvCRuL2fiqCjpfFcz2U9d6uvSwc/VZptkqlO
Ml4MsgJ8U6mXeDmXg5t2nu/+XbPF8aZQGs2B3fuFxLPz7nudjj8TUS576m385mTu0lury5ZqyOQj
O0jdt8PE8dhcmi2SwOjHl7dHWsLfcgWi3QyT2Tz4Mvd9KBTqy4yEEDFbp+Wknb6fm8kSkeRmWdk8
br1LftOfOJKKj2fzfCjM0lcKqjBtlDp9TimVMcZykombhTxbzePZD6/6etu20zsDPzPYhz2l9bOW
W+VF1qYDCpJyZ0q/uV6K1GaHt2z+1p4cDgNOstz9/bw8DLeHQ3udETM0f8+lFs3MMts2sqI93+17
x0vGRKD+fTKprw/PXoKgP1nq7E/79vnIAX7Mkppe2+erWtPIkMMi7l2PwuSEvV528k+2q5Y4qPnh
Us8+kaiL6j15eiklH51V6USUd5XGcm1S6N7T0+zx8FMokD0U41F2k27Dp7ebQie/K5poiC7ZcQIm
7JHpbnpTaOTmj+4eqz1/CEU45ptZWcbx3oV8Dib5DWB218qur73E5VnN3XatOcZ0VVqaRhPbatT0
yQMpdGo7Xif243P6Mp7vr3Du01cBFJwRjaCnfhTPvUxp/i8+JcdpOVDFxeMtzOSkXd3fn9NtIWnh
F953qVx5fdvVVqt9Len0ipOrz/UpN73HBmfdJ53c8tQ75vbqoMxbvF9+FpmUlvKLJ6kFIJbJfnUX
LYIcyt+r8e7evN2onbOl5uKSVSKcu/lberRapb/uy83wNNGz3efN5W0yOn3E/5Kp3CB7nh0P6dZp
dxqe/mPprJYcR4Io+kWOEFnw2mZmfFHYbluSxQxfv6d6NrZjdqBBtkpVmTcvOMI9MU83X4/audEP
Pas61nFOcqi6KDOJSFZz4ZREO/LjI3/rJPX2q1g3TfHGCnzbfvXd+hbVBY+7G9Nl29DRWrKzPI1I
0mCTJN5NYl4bet7WedrYs9fQBkY2giSN3XRs1uVJPIC1VD0kvd5WiAkV6C1Nrq8lYOdeT15FtTMp
kmzSHupZuq121SSY6wtlUfg/5kKfRjv9Yp6ku7HsH7ttb5nP8aNH5tJtsf7eS7jiEoyFk4ew7y1e
3lcelYn/8hpa/2aXuO2lluJlb17si3XAHV6b03amU15K9EzBid5r7W3aJ3L5jb9RFuEw3+iLbpXV
N5tTk0df7/bflQrTIV6oRw7Ybttt7Df8qXZX3Iylsu628szD/EHZN1vvQgklKDMcdZcIX438YhJY
d2mhI0HA+S2f/KgLXBrtAi8quyf37CRdpAs3XkLlt/I3kGeUizTFnpw/4ckFBLmwGV3cKNzbCyp/
fwOxecWw7oTI61CcpGm1albfkTL97vjGfIF/yE4eViE3A59rXltEmuqPA3uQoTOjIKZxJ+dQL3q/
7hsuGRQdSrz6IkKjghM/wGNIepAWfOo/9g41Oi9K3vaPZgOwYd+pQkShRv19UHagVti0t+IE11es
ewhTH6KXroxWUE6zgq7M62F1wCKFPtZS7tAVVi//Awau3aGYhYtma56CpX2nRqLQw4wghLL7xwRm
tATHRUBZFD7gfyAwlBFnQfBH2gKXCa1VO6CVJ1U7e9FZwkMxT97HrIaCBtKKRKj0wyUCC/C5X6qm
F47NZxAaGDh0El9RuosoLqoPMLa7uTIOBGuWJHLxJXwhLytSB4SuUWHS/IgWGBoRtD44hFRmiaBU
Ru2Yi2bQTPEiGJLi59D6uTA6PtGLcsvDgPK3+5X2zge3D4xibzj6PClSnmpNucZ+LIiA9L0hLbQD
1a/AaPJvaAfZhLY6vvhPdYuuy7k0W4WpDqxB5++1ipebCNYiBaFNeNGDCulL58J71f/hYOY94hpp
KqgqURFyeUAgMagojlboY/s/dFHKSv71n/y88AmvUL5Bl4MuCPeK3q25NRuCMebdAZKTvJX2zUba
eRdlzcV2zMf/XFqamwpiTuV7AxDh65g0NrR2GCdQeIUjABg6OO4ZSwLSEoPKXjsu+iP+SCEWPupP
DCIEafscf6DnvNCt7dN9+/AYfvdFzruMDo6Gi5v0ACkCUoOWKpynMEr91c5UMYysGC1+r2D3QGcW
1rI/8D74P27rDMhpwxj0KOfiiFPDjV6M9oBYOaA5KFzQOP7WRvGCmUX/Kt5Y2HX4FP1x4GD5wAfi
pvCiuF1bnF+WvYV9EguKqoxhAW/13b43V3sHqRw2sD1HL/JQrwacSmpUboj/yD8BdBiKSmg9oCPt
gABWft+KkpdlJKR/n/DD/xg1suLMO9+VK6N1YBBTfqjAuFSWnHFgXbFyaRskQwgAuYn0D/DQ+HtW
nViwNO7wtfmRfPf80zuYO/couDrRkTdP+9TnYGshdqHm24SwP9EnbtRDO5G37knf4ylC8qC7FIzP
5gWA9m8WxEoC/QQyll88wuqLG8bF0vryEHMtQALE0WSi6uaF8I8aGA+l+pVWuxVBXEPaRsB7gxpH
FdxdCjrg9obkeTKY7r0LvGbmMIxVPWNApkDwAoaEIIwnNPti88PsQIgGTGF1LRfQpJmLYC3nvZkz
QpOOsebrLpAC2nfvyZ0ObspZOsPUBmOMjt2wfjAEbZbmGV95jelre/r+cbQhTdtnejmbK2Mt4qR2
9bGbCB+MDdim4Iv1X/EjPqsvd4aR1qOFJM8+lv0pmyAkY/jAXeErmU0gBsLgHEMNym8GGQ8xans0
tIKAq9x0nkrqYUZjgrRsn4EQkFlCV2kOzO/gbOPpwCS4bwqhgW+IdUt1nzcjQQzShwQFUKWUwSTU
hyYmoZQGNBn0ZfQzyqjhKMY2rBsKV215gPSRDwyyiSkqAIpQi0CugAegoSYY8CtfFd+tJyMe69ne
Kc+pzRkWijE9N8ob8mZFAqPXRp7gcDBT14GZ6Pth6vzSUEDAb4Fu0dgyvYiIGRuiSxLjDt5GMWIW
BPljDxsQbnF37F3cV4El9U+I5y10EWDNEz+63LUPm6UEgPvHHGC5oEmmNytgbxBg9Mfq6yO1NcXv
WX8gwtAaYkCcDycB9wbzHZFADF2SSSntDaw7gBGe/D/piMQKgDBofsJ9x5ufi87cTsnxUXQBQ4D0
COD/4S+0U3tnOqdgjAFBEUCJ4xG2bSI8Xb8v/kQ0w4oV+gx3yQE+j3xBKMAbyjAM/hokEmxQ4KhS
ZeFFg/yVzeKm9HACILuYIG+S6wiS+vHeSBDRm0MQ+f5ETxSm3rsPLfmJd/QJt9UV8w8fhG/o7P5W
N32kkJGKZS7ayuKyzy7BU0toAgeUYRVIDg0VIL0tPhRIzfxc/KzpSr+DAEhn0a7yHW/yWsj1Cuj7
GPWxuqNjNkNyvA22PBvJMV3HjJGNqfWs+JTy4f6yNcIV5J5wQ0CzzA9TNoONC0wMlvM5uqF8PPAG
tSflrZzw+F4m7C3hg3OZRwbIJTxrO20neBT2Ln5EmP9wHoWPiICFhXNWD/XcOZsrIjs2DLt26sah
GGDbMA7azjrIL4oEdj1RQqgvcWT89aMUADxpyodKosaBmmerPQupd71GhoyTzw5BJkKLCwOWg3Cw
LyEDoujZaaj2JaJjLQiK6lXCn4gFyiuUztGve4MNEv3yC24GRJFQFjNN107EkHCj4WBA1mfaeWds
etLeYgEYC8av0aZ9Gyh6okOCEJER/L4jNM/fl+c+K/6eiU2W6+PJ53EAQ+SP1hU1hXQG4mJQwyUt
i015QnFy6i7liVFLtYFd0b7TeTfTzvmepQl3g62yfSCPYNckG5uHFJ0Og0eOr4U4YsI963qJhwxj
RBP3bRr0vcs9hq61FbdS3OEAo/7gCK1lYwj4E4s9oYZAq8FzEh3d32ibM+fTH+VOOVVbdQmtQvBs
1KVA0FI6LvQT4FsRWRCICdcStsniP+1jvDAiD6dIoWbenvQp0kH/VtuE0fdCejAZn+eY6zGS3Aes
N+EF7ux55zGE3IOBszQNQBdS9bYAF1MxZYPkAFtAeB1xcnK+79uzuuwjMk+OGa+Z9MsrlxOxq0Rc
NksyRZoPmGF+oCKw4/CP3RIkkr+qH5bYZdnN+DN8BH4VZgc0ehi+YMMSgphP2GQQ17OluMoQBNbM
xqDLQHPMe0MkS8igweeYKeO9TmkB6x7raWdoNz8eDESgsSNgWYK7EiY91lDMKx72I59rK4BzCiqa
E/XXKX6oiqp/Ig4cwdkPsLL/YlY0jL6Y0w+yPlHqAjH3mY9wEoDKMYVhAwIvpKak6EyE5iRifHXl
AcmhgZNkDhp95tCniFTuTIrhLJt3LC/vglJMrduKus94YdzBAmcZ1TzIIorGYCXCalOGHL6CwUfv
q4l35N+2y+kFgMRzD/BDSgx7KigSnHL8BlBbtiGePSMKmD6UAV+oMWHbE+XaNWNCkJx6aGS4m8wy
f2yoI0OfSem4zhCukPIwDoD4Pv5HxMtT5kSTOJqk8K+A8rURwiGAURdf71fv4OHlpsGGgsROWdG8
7LuL0QmT9b89HVQZG4bQFMdMUYxwlJBdQQc2+NUZw45pqoEOC87i0hiKcBQN+2D1zSiAEFuOQkyw
8ONfY27QJ0yMLENGsBru2DjLofXGcgYhRityOfE0xyMhItm7Y0AzzEhawIGEcUYkLOTNX3ZdB/Lh
n1+5J3i3UKH4EBv/jaLErH+EF5DYJhKEgr0nJwu1hnvtL/np+2ID43qTHPw/mThEEPQNwIak5zDk
Iy4Ep1EQGr7HJFrECHj2KNgX+g2bHH/FiYCBg8HsgWOFRYNBKY0EfsoISHkjvRHi1Yi8YthW0ljF
1s0BfyCNiJghqkhloJVDzn6Q7rQRfGvATskHMB0w0HBTTnBRLmOaDeeOKoEoUeXvk0WJhPgK2STs
iYK8wdEwD6aJs20xJs+HsDIwmaY8+OYTQE7BpcGcVh1luIAXAxeZETYsmBiSqcFU+Dvu96dWuaAk
d6B0whWLiZYdkPTIyeyggiWjEmgeS7aGBNohWeEI1zApozhBWc3BDbcFDIj1i/QOqgIzY2YtMBiY
mAhivYEFEMExnEOQz+FBBCisS8JcRZ3AYmNB076xGA88PQXSn7fIvWuu+qRYkoI5JlLgzj3kXcaz
WNgw05sh60Y5hXccEnzGgtAGtB/iCChFmW9AS6cspUTlLsOIXX1lQUuF1paD4zF7E1wIZ0fFA3xM
mYBDQSQPMJHIib3jN99hrQ2DbtjFQ5iuMbHcEbUORsmc6yyFry1coCkf+Gr+JZHFuS7xPaigIM/F
w1wbSsWQP2pcNDobsU5YiCwU+E+sqPjEGMO/qxcMN075iRIMt3OUpiqLGt4GHFboBjQ8+EwhS+Ut
6f90xkBH9wdbY28u9Zu3k5/SmyOKBdNdvgdMw04JvhbKIX7FL+thPWqqkCcrlsqkiodk1/LaNDQF
IA2Y4BFGTxoUWR5PAwNf+imV0BtKNjJGBhlvyK+NDjhiD0Qkhj5k0MPjD8MNOq2XS4e+Uv48ItQA
Benoi4uFMazloWsMIcVjPKEd+3uFl04pB90oH5D/IVi6rG2ifnB+ZUxFcCJe2tFA4RoolhDH1T85
+ncU+jQkPL08IU8YvXyP5MnXdyg8GAgjZnt7b0P4mPQe3b6/1rb4NhGZoP1CwZfXgItba2/+Bk+y
R57YO8nrHPI+PeaW76hvcdvah6fi6byTJxeTPXt7/Lrv2BzhPnGp4DmSzQDjXN9+WXVCdErWyTrY
NJfmiUh432Dy3/yiLl6QSbfKSJgnmAM1Mums9SmjxIHkuorf/t+PcHZ4Pp9m5rZbuBssx2/wYzZM
rirKo2RLDY45AfqdGZg8dAsAAFpoPHyEXx5sMTrgh/WiMLq6v8VMmOBxsnKV0KtewTYiQStfh2vO
V4D2sw/ZpXzQcWCPJDioGZ+QPzS8HOEQbeDGbtOzuQPG6R+ADA/fJS2rdybcXKBEtIXhGXsgRgk0
pLNo6awhF8B97Y7F1j5jNOMvzHMPBdarO7Jn0cqxWd3p/ZQ3MxMIerQ+yN+p9Pi7LoHYBHEZ04MP
9ClIjTTJAAXUobQHlI3hAyUVjVz5wVZCDJ8YCapkbIvwxn+zqN4BFItNg0acbwOsw68mUqJ0oL74
Fz6V9r1E7w/88NeOg7FwNgGdEPcF/sf0DdNU58MxrNyrq33vKHppQ2C5UGOKjjAU1vuMRdFid67o
j2gNO0CuDddaU+Imy5DdiH7eeVIugLtEHCyneqcJBIq3jFkolwACwucDhfVflNKyQNZ4iQwyqGVX
xRU08tQd/qLWsheIDlcGTlfcchyT+XG/eAS12QBBGHI+IKSGbkL9CekSqEh+S9bugaqFJp4CBDiD
AsT/JFe+j9B9Ar/9oUfsq7xnvLei3WIoAX8tGzL8pQMksbSlmoBRzA7LO4EEwxfiX4wC2Bw5oDj4
zrwZ5oSw3w/X/MUD2Rx4+dhqxwrGcFTKkC0pd3u9Sd+gY+oFJZPkdeuKR9lOCYpAIQAHVqObDs6J
3xurZjiukJNqFbVESTvK2E65sH+1+HcwN8PZHmm1yXWUtArmxPeXfYepEjM0ityot1QQkPa5SBcF
byl/h2qF3de5y7cGiUqeOUmmX+a/jGGyMphmTUYvTYtyrxbqs9dcinyXVsuSJi6iN8vYOrV65yBp
NRX/qgb5WOMGpOHe4tQKIXd6MRtPlV5l6s9MRqdr2ftOw3Qrcdcmk4syOigVm7SXTltvLtX51gcO
l3sAzx6SUF2DOOF01AJ9c2rEd7+MNn3VRIwBoSfEkdPFk63SV40ELKxVQzlKUYppDG5AYXxv9u1A
afQv6kBLwbqk3FS9Em+/j92pMzHuiomTUGjhewmbV6AXiyTSL4SqhAaNTKr6D0/F2amj/dTLWeEE
m9BbfbMvleKED8fb9Izmx7YvVnTqpVNQqMwbBaxHNx0lvMfxtaFvkxTscUOy7Ix0YIPyaJW3jGt/
ZVjmWfKbvS1i6nv60EFvkzIDK6Ju1ZD82JUY1unNussWYVYPWz+ce3W11r8YCuJcYmrJVXP0s2ok
OwVIqvcNhq2dz3WjWsRxfJY1uPUE8Xje2uoz4PmWxHgbXw4P390m9fceMAL01FvVaDetsFaFYtzr
tjnmnj5pNUjRRTXO2XEkvRooFbypGHF7r51GEUWugWdWz5ropLAqmjTJehpxpEAhLOauKNa2jeYn
sVa+wYwg8CddRAxWWcxrJ0F4gy8JJ1HdzpuoXNqNcVHiaiVWha+3C8c3Tp5ULwF1YgRYpmBIxniz
1thHUI2G73+VY59DXrgDqU9LRl38UwNKcEzgZbIPMdFD1gIuQUlJFgMQxKlaYPHDKPUiik60RqgY
6h8SPzgpgRmg8ANhUJiAIHCacioibdF+vxeJDCN7nE2F0RPTJHj4W3WdLJIpod6TdGggtRKenyIJ
Wx+SWj+yxxp/2yGootMimei7cdC//Ll7HYhxw41LhNaEU3aILTx8eM3GwhhDGCONAM2CSuR25VhL
I/mOjSJc91A6lhaVHeVfx8yoKIxZ6PYWpv2R0x5E7ndYOZgoQ2bLlq7ijqIyn4QqFVtaYutVL4uK
sYrsT6SeNK4yLPqkmZ/Ld8wHp3t3uAeemOwJffk57mEw/xRwKkEoidqbpYPNsZ7MNkecY8EFMFAC
08Ze9l7MBB1ZG90x3thY4+OTI2fMX0034pf854gVzrQZ3ilzZndS40cbDPZgDIv/+siduuFdPm5Q
wv0cjy3UVHV81wd38a/AGSJKQUQw3Hlq4OiGUFnw2y2G12oJTjW69zbmBJde/s7Zi6ZZdNsAL4Ak
PGfahw0VGquAJQXnHqCs/sNjW3PA2cRg+2O9ON3NDxu3Ppf4kUArxtWcVzMc8JAP/bGSlXkMdlAt
k5k9EVC7grli8hv8UooLRmz+kMfJTJD1qyVWQVxKeZbm8IzXuCvhqRuuM/z/oFYSoWhNewtpAjeJ
SMsVqT1g9FOcuKYU4fWgnFMaT7tDeLGmECfjRXfzL/Zb/EN3YIKPNMFgPydXueomra8cY/TZ/H9l
a+ama0K0+c5CsgPsllmeDjmH+cn24Agn+ij6ejsvLSZxj7oxJz0g9Gf52luUaxhM6by8V5v+EmSF
Bsc8C+8KRxoEN8CF6CYf9bN8rI7fK06AwEmAQdKKHCOAZYfIboqiB5Bj+uANJpxypg5TOO79aTnh
U8fAG9P+kj8h14EDz5IPBOCzEfWzuaUKF/Zy1p4mQ7tBT7gJu99iYyxCglWG1rNE9kMhePEgw2eH
/jTfO4sAO+XwQZLyLv80r/zDSYy94jlZ9pmWgC6xUTv7Lzx1EhkOATMt69BAVASzj8/WwT8L4E1f
eWeMzK+kM585zK2DQIb0ebH8bq0Xt4tXhd/zVTh88i6hYDWwEcZFbFQTGQXEPoE1OK4WeKGtyA/c
2NsCAaCz8+Y+Dr+EDs5l6NwBQWryVPznjeSFSBr03z0YNVj4kYb4FPZiwHMThaffIxyqm8VzawH+
SORXvsbTFAo8V9FnOQrLkfb8B0KJFQbr4VMI/yICo7KDzBaBKTFyS+IDT9rNWEcXa21SOqencJdt
qH3vyhv+/8k+a5zFc+XNSQTppeGsJqLnLyHJKIQsERFDSZYSk03qOiwHgMufAvh70/KJ/unNxYtu
gLuWPc2bua342fDG7vkbmhsuP8I9joDwTbgSKogTezxUn2QjinX0r3A0N6jAwnuxiQG7wimizD3Y
5VH5iNh3ULojyJjAwSq2jGCbn8UjXfwtKoibqOQEvigvRcxvxK2hQo8RFQtvbkY6s/JDHX32MAE4
KPdMRNluRH5ISsyEuXZFtvqMkWhvqkw6vFDUazBjVcy7Vz2XD+A0xrK31Ne9ozHLF8EK6/i9s8mf
vZmzMW4ia4HBc3Ky1+0iv7hvk9mQsreO+p4K7ikozWJMLF3KRTmNyTqIR9a0GgfU9MbG2lC4UkF7
D2vDMLJ3MF4pkCA8zUN85u+FvuhKR9C9imv46bM4Kd527oxaWNmxFax6i5ac+P42WNUXohD4IWTG
r+JFNtYIvoCNyhKBSklwaQbvCMyQQEL+gpnhtj+GoDonUGSNvG2vzBnLwkvZ6CSBwN0VKx9u71ya
fJfmqdtAHgGntufdUsV7HuuOEX7pTBEWAghGFfZERsh/1UE5ATCPqy1mAmzejG+iG+ZRS2eRbZvf
hNC0gvHOsndNualkfV5FJKKxoY6d23dlV730k3In5J2+gZnHWYzIy0/+6ZgbmjtPjJx4T74zJnwj
Somxy5SxN5VQoQQ0Ss7a2jTjaMkLmyhwqWPeMgo4Juhxh/zaddKh/pAAERGDMRziYH9Lb+tCUfFG
TFkLMJvygGUd0h/aWw7/6uliyE0AKCPRg09ymIgRSp76LXzTTWeLiHEDTTuVtTajXW5vBcaDv/Yv
TS79boMKbu8yzflCtf/pGLFi7kGQyNP8bYwfig0KC7S1tNO0v5T0GfOOv4kGiAf/RI9dPPf+WzTa
WG2TMg3NFNjrjr7Ie4O7ILzl0/As5Wv5DaVJhEqN0hx6HRmClDnJENtR+FLiqe1IRRGvjxaRUq3/
FMXSOz3l7+AAcBHemS6W7/wkP8HN+MApnUbySfe80G4U8ZoATsBQLEegPsKPG1HiTViQisu58/Sm
J55jGbQeIyfguxgx5OrP3Iif/vfPGHpRe2FEhRIQRe6tXRtopAUEKARN9ale9TBV7F2kVb3PBGD+
+OvLv8RSNMdyz7zz5F7JAmdp/W0qE3TtT4wpLwZfZjyNS3EQivx8h0STbyhMyeiBMSCD1PGkVwYc
UN7uFU0N7wFTCvAp45kdikN4B4QD0/PuDSAE8IO432xTzQ/Xj9YmN0co5tj0MKOkU2GGil8TCBZ2
j7hXSnj1JEMFhI/vetMtWN4wuJFpoarlRyBdA1LkGtxrhoLoV8fXh4MSJR1jWqAXNlCUWALc5B6C
tmi/PSCjjEOJx/UcndNl8xl4x4L+1vqJIDafHdpAEO4Qjb8w46mEKc93bzHz5hlmts0+x1AWHw/o
Hueu/XFhSC97mBzSn+ajnDgO3gvKK1Qf6PLLQcQI/NWHJIFlEAAwdowXF+Uxhgto5C6gUOBX1iNG
XfKyULyBEgSDpP+jeUOLEplJIHAs5qfHGMwIwgMLnwVPkczLl0dgdRTJfPD9ypvKw8LU6Qachkq1
w3vhi9U10BO6Wg6aAroaEhUB0IWn8M2CxyMUSM5a+4BEgqQloCj7l3VI2Q6C3OHyxFwR6PnvaUIG
z+l7YY3ywWeAQnMc0a+S6anfyC89Obsv0vryzWSKHgCN6l19pqvvxrxx29ULIr1DxaLnGrLn3jnx
3yrhQCNVFStQ/2TfBEyVXfSt/cu1OCcALnrxNd0E1Nc3sDbH3JNL4sJYRJBXbd4UtD88j/d81554
BjLcnkj0ABNFrIUUAaxUeKIJKjgsWRmXgIGCe6SDVJwTd4CkUCWIV2wDFsii+M/npOVI51dv5by5
VuXGDiKu5y3OeQA9thLQOudk/9KeKDd2pD1f77yLSyYsTZnGPjm5ucIKTgHPu3j1Yo66LZ7FhfcS
EFW/6Te+prrw/TGJgDDFp4gtsXhyw5jmgtSC/LJuk27Ib5j1Yg/gAe3CiQduBaTpD/CqR2BKijLP
PRJ22Au16LzYoXireKb42fJFfjJZyN+M+RAL8w6KXYRf1CeWAHee0/xE4eFuZt0F+J/RLjUhwCST
BpbXv/vO89NgIujP2QsEBghzIocbA+k3A3oDUoKNgMiPuJUa3Ip8chCQfwANoB7Hor/PHz6GJKuQ
IssDps4O8R19unbqL5Nbf8n4m/pWFdrYDtuMPW8JGDiviLeBn83lo3NWkEQ3P3y4r/IOChcagphR
36uDdkoolrmoP3IA035wQ1j63sDBYhnQEBs6hyULYk+TAW0MDBCrbyaI6rUVxen/LBUdTUkw0xkH
I2oA+AL+EiOg7tVcpbnA85f5p7pS5ph342Cu8K4Cya9ekFP4zPjDiQrsAAmt4/EHOSPtjd//Jkjg
79CQvAvRV7+CntcdyBU68H3grANTmsgff/6JxhivAe8l6gDyQfiwd2CB4G5whOieQNv8BxBcpQrz
Uhgh9DhiJIlIciYf67v0joRnH8/RHxGA9w837BMHQ3ep39z5dMWIx7uzIhjxB8QxN7Mae8FwL50B
BG0QS7gkMGoYpsyxBd9DrUAvgVi0XofIy97Kuz5x0vBc5av2TQotxt45g1dmIfC3lYcYxVqYasR3
AAFKWsABWN7sBy5CDWFSTYELAq7/9td1/cMIgQoArtmpeLIv8xS5HrKTH4G2cV7/LWEeAxkgnlhs
WqJoxvPHF7KD199haYzYB1mlqYaiaNBwhNfodiYKaBqb46/1kNSfScWJ/WQQwHJigyTtlB/II8eD
xUgNF0yGbBB32E3SEycF+xl/Kp5AGzxTHML/SgbGGFQqXAvPHf/Erzxm8QpCPN8N6gWFA9UAjhEc
aJyV9fvvoDd46jih2QTLU3qK7/lJDGnuNtaE36swTqIgn9Nc7VBFlkSmUN2RhchIfU1O0aP/omlC
IHylowZOzs/xQ6Fj9vaYHOGHIKDYMRwfqE2cU7BgwgFq7z9WF+UbK/LD2JLl6XySF6NdfKQY3sfD
WpwcYh4MO85nA/sFEdS59UygipexQe/BNwI05hmGMNQBdH7gDgjzfNYeky4m1Uo7QgME/ip9mgx7
gQGAsETaDvN8rK0+mCO6qJpBz3/5ch414H79g9ewMPbEVR81PQpgsLm/7UIsbaB+LEZxMiYHYI8G
YivYInhHbkWn0p7US3RQYVSwfutTdPDx6MAg5c594vZxK7ktlE2ca2zIfLCFsl3wG0/4P/zxWxzS
Yb9sl1uKS85CFhGLBXNuPvh9xykHqs/YhDRMjlVWlxiuvqWa86m4cIchwNg3Z6de1CdiUnBlaqI+
RRi1icK5Q1vH8clxSjXWiAXPucJIlNKEwkNlMQPPUvsC5HD2PDmIeDjEX19YGe2J/YtiWT6WOxCX
EN+2NRrX3pOqikXEZzAlrShvqE757FToR2BmJQX7mtA/Fb857kVMLRmnMxw1zzWexdS1pfDyZPHV
vBs8ikLCPujjKvDkPELiwePPKcDOilO3jBcLJRQfrjASZ+jK58LK2iFJXjZH6kPMFaAP2gLV4U7J
TDgy8RuwdHZ4Qx2wLgB1mNRDioLQYOLMDkeqpdgZsGmxX/EJDNvZ0CLUtCbi1wFzEXZTxqWw+LxQ
jEvZ05jsw9JUGe7rU7IJqnEKPIeSX55k+QjqKBg5X8TBgsKETDURkQTtFjUIELE+dkggqQiAGOLN
JvhvaIG5KLhw8rAiZxIjsVT8HJ9vzObqgP+M2bMhESjauNFgFvxADhDz//TMqcAuzgCf3BkN5J7v
2DkVuKo7iw11kvU5cu3+pEuteWEok8yVpo52VGDVe51+b75jpyT4MNTGaWthgD+1gnClSFBkELNY
nT72A/Z/tb/qOekCSn3APLEss4kbBEBLwaAzw6EF78JuKpwMu0nY96+pl59iMx30U3WtKvEqBxo3
I+RCuTqVA+zLsmJVmDuZBqzKGZ5+43lgENBcJPusJiNRxzXeg9qOzXXfAUjBnVnOsX1ogZA69pwC
zwzSlB1Zm7ct57Qzixt1WjEdKa23W6QcSUawSk1zLUPHxJTf6UUPt8wPVkkQkE4t3lASZfqmAehN
jb0cIsJRu0nUd3DJtrd2Ft1Sh3GEzZaxjZzmYMoGHHIzhybAu8B8tmfVE61hZ2NKKMXFtG6CleYn
y7p9RP1uVsH8KlF3lRnDBjzb/IVTz8Kcs6WW9b2rY83lGNxEi6exb4dHp8foscXrK1T2XVNAyRZy
9C8E7dL+IuayNgx6ji2eGWXg7p0inlgB6eVxPGor9yLV0tANwJPkpekSIc9YI5elWelgnGHxmNgJ
8/8e9wpdTms6Y9c3V7bEzsZL/Ja3r39P8QZT3+zVmCNEqEH0eV+F5lxQNWMbFEKTQqXSZvUy86SN
y3ilidnmu1nQt5jyE47UD5dSruyrPpORNsHuwBjVKbo5omxVSUIrSKR3ZU1bir2Q8J7QIlI8CY4a
9JtAQdFn2VOtLZa+1szOLYlDdaejaGPgFvW8s55qh4Kov1UZReMmgpT/Leqj26azTCNiol/eLXYm
w+mNAtdk0coH23BmeQvEkeuX4ljFHm7kwaT4YqxlApdFjf3JM0JsXGeodCe/grPfqiQedfpJfHlf
tRYmNkhBj4Qt+S6rzm9i9cY5i1P2sEkNzJ3a9+n2LH3sRcXYY9pe9WeOoh5UrRknkbYx9D7S8m5r
FvXEoP+PE5jyfW3RZd2pssNFD1cdRU2nrkqNb2z8RD2WJX5SxXevf9VjFybXFgMak86LPlKP9Zle
ZAvbi6ZN+B2VNsCWSkJG2ZuEKZSVyixGLT2nn59t0z+VGgVkl+Ai2trKTcvMRToy/HLROvCUybzp
f8NxP99ZLnl+kFoU3CP6BvOt9DsPLYtZVURGzdRVCO1kBur48iwz5XGbwlyK0IgHyTzine44W1Of
tWUR1pqWa9ntZnpfXdtxsDOjYKpJ7bgXu1NfnRRqMGqadCw7dIaxhAAq2oVpvQ6SeO7o7r6Ts6XV
MpRoTbLajScmPHXvOwdTcgLr0PuGL8mSoHCnR8+T1rWf7FQT3ltnjrMQjX0eTfta/Zvo+yDOtq1n
T7+mtmoKwL9sZuVQ/r4lY6p0XOCay+jvjD/XlyUHMTemPAr0WdqPhv6XziDfSQ62qRwGrjvB3j5Q
tnlNEUnbKO9tA7prvW3CVRxMcmB/0LGIfd2AusLjN/QRYJvhoEfh8N1HtNZxpY77KV28P4cFlsYL
Sg6ZWTRqWhhXVrCTFWpgKp0UN1/cscylpyxwvoppop38nsdjpToE6HXw84NC4xGRZk8tNCsdZ26+
VbVJr7/LJWintFza9xkZFM0wkB99TFSCkckbYZhjvg0xWgnEF9/AUxQAs9g2KS0H9l5G2eNdOXwp
Os344VAGxDVlpfLQvC2BY3L9Si3iUIkXLY9StIwwBbUGpcc4XZp/46lcYnimzw2EyAANZf9SCdF8
BqZCci9D/qIcSz5iW0r9ToaolsMsVFHIUlknJ915QysrgFwViPIhQ4q4xMlxgXdHH2aV6k5c/VyU
ozg+dNktqNgX6f5b6m4vUQHtAGTcdaP44Gnrr7+3gmWaLTNn0TOmPmWTT2th39MIgtSr6N09ODjd
vWvQlWpv3cBzgQygpg5GWfAdkrm2Ka41MmkimM8q7sWReYpRrytvq1ro+T6l5CjRm7npTmtnQUVF
nSE+7H58tHnhXgeJ9wm3ATxx5XOK5ZtujvT8KagQwVhjxeXXTmNzv+j6NQvuifdQi6vR8xGErmpp
l8/76bQynml4+DrY1eQXx1LGUWczPCY+ja0JZwHAELo2P12rOOqwlcYZ+N7HL35LfawK4SsFsWfj
MU/ecf5qYL2WS11exW0wcPtnOd2ktKv9+lrBhdLzcUg3V7tYWHxRywaXRCZuJ9m4zrYUPCdnk5Tz
iraaQij0LzqHTz9ZFRolRnqMIELifIMxxTz6FbyXdFgbQlIR0z8a5qpT8Vp1lUX2JXM6vlmAP7yC
fn3oWM69mYQ3iM/1ygwmeytujF4PeSoswbpBa7xXSNiQGcfN+t9Fv8Hm6RQUmwqyQPZdu4yIvBFZ
GIa0Nk04iO41xUsHa0kcdrxdiBcdLg0BtvXvWpcm3sj25mRGBOzxvrNSKJnT4GBymOAHqU27QugY
8DvoRcOCHaYAGOxbG81cNNG6tl+hy+shRzed9bxplC/ClPKBFjrFwzQcNfnURY7qFscwP2uM9XBR
T665feX0iJjqgufbydKM9+z2mo+JwD3ERyM/tGw6RnPO5D2JOW28j6SlLs1qecKvfrausg3kQ0Nz
fyIdNoEpgY28FPugSDBvgwmAjpzMDeZBjHTSjd6cvtmKK84QmGufEJtMNIFqM2jyXeEuOnNaE7YS
TCIL+1dYP9Uk6U8Fi1MZqvnUoPMoimOdPMPvpxY5m9myrpZxeAl6m5oeGlhwlqOCUlWkoPNGpp6M
IYhkz7BbJco5kLZVesw1rBjbu/ofR2e1Izm2RNEvsmSG10xjMhW+WF0NZmZ//SyPruYOdKF9IGLH
hu5zEYOi+W0xsbQUW2c7yNYxJw1N4/p8Ge1WcVwK9UlFiYai+9CgKvIAxP7b0nwWXLgGJcPJ+iKL
50g7wqjR/YVWQ0jeJiSGEdQ3sqwZ+wgObNayD1T9mFZXUWJYem1qzNxOYXXjv6TCIceyfSipWq9b
x5++W8aBtws705zvqHxz9S1bvobqZzYO4RSEzdu4/B6mQBXeu/BUMmXF6zI8awYcgeY9toIkDxSg
Bt1WZ3sLCyz+QmDQBdoSwkMblMkgKsp7LP8TlhSSJSl9y2OyjjGExAFdQgGp4inwUvHCbcO3qr5Z
TFCQieGwpblcfB1pI1BYoncK3xEajfJ3ZIlzkKm0biEnW3cwkGiJzXvd3SNfwhiKWC4BWqPfRH81
zcvDOwEpESSB3lW6gMdpDIdG9pT+gE3yrDkQQDSM3MLrAG+5F0tnbV5zc87rl06aLCQbzJTTR24F
ufmjm8+YH051CAVZr0t0xwpIr25i90YCWUoonJ/TqnAcEH2s6x94dOm6azFesUwPuV07eLXx6OQD
3kQrRHXJ1qP7Em1DRB+KfYzbjqe0frFZZhfPTLyW+p8UFChkNEjqTXdQpFNoXOAuJ7jK1pQrXpFz
Ubxp3VOiPctHvPKNv5xWcv0vg6o9cdrPmu6sMt54uJes/DzUy9GLXxqJTNrT+zx0KEnrBPQXfYYJ
R3X+7YqQnISzZPr8+M3qsb8U6jWZeBfxksmethxV4LHO/KSZHIdDLxzm9i4RS6Asz6o+KjAa4yMs
3BDpo/w7/bKEa03DwlihGXAewULliNQ7BxKQ1t+acNTERxEFDaCfrvXeKJzX9VJBXZio1vXkWczf
C+hPCtIxRsWuU+7R+JgAWev31mSpYtGxvcEzYJ2uell3bJbflvBYitW1+sIdytUTp98psH0p0O2r
vgLqNP1RoXXz69P4rrDzy42crPxj1whD7nQCFInu1Ahkfi9Y5Sj/OO87TPV7fbuEHxN7Sj3ruTdb
THAqwlLBa7lmcvMhdPecKrPZ0sxuKd8A0T4zCWxxZbFwNH4JJZ5sPT4vMOMyATNmnOaDiBNNyE4y
lk893Hbci2Bt9A9ZRNeBRSbt8vBITc+QTzJHzWzCbMsOY+NnIAYWU46iPOKppMkfS3+JcHhjkeHf
w0LHk2COcdJ5n6Tv0niINO11xT6kuOspVvX+RyG9yyIHgOWH/9v8o4nPKeWnu0YwzUlHwFsje5vC
i6X+KZAm8sSt5t5YKtUf8XaDwvJrf8R6oRagkZBF8VNvxuMopXc5NA6TIaEUi3Db4kGnY4GZDUu0
reltsefQsz9tub6tY/iRV+nniM6hi6PTIjGw77Lkkqvi7zHsn1bHC64+xWI6qen4mY3WL83oLzV2
SP3Sn9uUd7+k/UNRrL06dyd6ClsLv7Rkfqq5bhebkRf4jUj2ZCEAYYirq6KLoOJzIi7MoclsjXwg
acCzTwb8Svil/HW6WRPuPxCJ9XfihXjpmgDQlECMEoElMt43Tyb9U2r/IuqDQTS4oHl78C9kSYCo
1ZEqkUO5MZP4VZTGe9eZ/1J0cVm4XpJIed+Qv/q6atZrqNRnwjEdl90pt5gKm6YrTa+xo9rL+In0
1virTtWzkYqXpcqu1CRXrLjCDOee4bUYijNk5feSKP+kTIamWyV/c7JKm4J2OpnToM3xhwpHDkcV
pq2+68Tlj26u5zEe71PS02EEmZJ/iHX9mCOBh9mmnma1V6lCZFdVWEcVaYqrtgLhXn7KTY1CXsXK
JHpp0/QFWqP2iV017D1zwWADl/Z1vY5d9Vql1W1Lcy+OlBLJ2LMPEQklze/WbHmMEeRTGouio+od
m/loJflpSiEhCltbBo7TC2wtve5+J2Bk5ki2s3hVK/RjcXaN8+ialTK24RMwa9PA7WOcKFYi1PiW
Sw62KPODHnLjTtFGUMpiNpkldg3oVouAdS6vciO9dePwKWK9kWnGhwY8Z2FcX6HKo8f6Ss2MNp70
JapFMez/rAMJNkX0lIb4TZnwydDbh9YDf489gzoEmPANjRoCay4aV0WrPteauWs+PMOhC6Kufp/Q
NuslMzGqQarCNpkvZW1eLGOAz9C6uP2WnH/Y3TOTVAUCItfvdq6uK2BwuqiONc+cr+J7JUj/0HQr
JH0PNakdTfJPqa5jLv8xihGzEOllktqpSEEYCraxiqdmePVC/BJj6zPRqLtyXqtUYytOIy5qxOTy
z+kvaXjGYIylRvDOppqRdrpxCzGrGZCPjlnuNBAa1+2eCetAy2unVsmlKQlH76ojz+loAoCNeGXO
hiNlDDb7ye1SwRFXBbUOLjch5clK1aIO+5oKV+jgBSGKIrYmX3RUmmx7hTKX3cSVVEZjYABVqlXt
ZBSVTTe7E3OkLsSzLqbxA1kvJxUEwtrmqkKJk9WoBtUIwwmpz9LhPZkqQS9hmrYoriWnrh5ZtzDB
2pXxhTDDViBAQWvWIJ01vEBBtCqgFIYcloK5t0TmAdNJgWGShKFRRDKokRquLNT7dazcbAaiKuAt
6IGCZCEl8ibvOtsiJDeJV5zciAQVW6eURzgO5LksnWfprVMjrEmJsS1GtwU+lBj1rYP00RS9PTWx
18+Eg5BlOfWPMOFSMw2ccqqgXmgTBcgsiGYSi+h1bfLMrwE6xSr9WnDhT3IlSEHZFIg6a/ldr7Of
YAmWzpG/DisZdojZkn+9CnuGmzCpMLFYEsGrJQv1icQvTeggiyISkM+uFkPV1MnhuEcRbWX9u+5O
1UjEJsqZ4tiLP2oc1O2hFR8tfDc1tFupcef5ZkRUdeu5lLkpa3K1zO47nabCTYQVrT5gq9JcJ3Or
TEIbxY/GNx3b1U0pqWOO/FXMDgPuUdiHYuYxZNAx4+W2DAIErgKnMU+OmB4mEY4iVrPesgwMDUG9
WkHZ2gqlPsThVSjxIlBG4Hy2ZB77YYOpvLq4DdKIPtowZdEYnNrITkYJKj103pQYp5LBk4q4Ke3i
IG8yTzET24SZMOCeKYq7lzCY9DbSXsH7WmTWpJIZM0iN1xEurkqAOrXXbkIihCd6zCjDMu2wx+4B
zHhAis6QIF7fqwltnawRRzD4o6I6Gf9e1LK9WD19Tu22zcgCx0c3Pwk0r9pI70G+Y7YFBrBFdLVz
hJR0aHCSCt9xiXFOMgdpg6v7j7FIrogdisSIVIuSQGigboLbZJseT30pkYC3VI5jQEO3wlitexag
52NOngVtz4LUTh/rICJ/yuqp+arINk3ktbLdoOZp58aWKhPGAkrIGE86obnInNsjPgmrEe/1jaM/
XRYoPgp17RBeJBRcVfVPZo7S9EQcocedK+LWWwaB90E5xPVVMa7cH/VMZEr5IQhvhWXuqDnG6WKM
2DBi7mksG0cI+vJJhvLFy522eQUHk9XjunEvZ/Iz8ktE4ls+XRKSanBuSoFigYtBvIjyCfeRILtN
jX0VYUDtRyYyH5O/lwhp8/CJGI1FYTV4NQpM2hklGdqMSl1HpfAyYXcX0CMyMOCauX0h5KjnQQar
2pXXxc9ya28al0wfOMGA6IdTxkSmgm4y80BiI/Myk0FIJTlSehopv1dJ9jNAezFanbbqPBlNhMnt
KisaQUnOiuv+pnOBudzwZAk1SFHgcEQBqMBcZyIfoZC4D/hWVMpLAxSdv5aYESq63sq4idErkq4h
uyHN2BEc7XH8LRKOtzIDQ3vWkn0EeAzUiYTSCdubFP4qupuYpfQl6PIZyZqMdWYrUKlLB4DTOfue
GOp1W06oYToLC3GcSBsBuIh5mtOMOZd6kjggVRkw/9ppWygZ2AAbudSCAgeaip9vUD9G/XvSCJVC
7rcg6gJnj2f+YK6Ze6GCTXGokYVvoSaEsjQOSjl/yr32XWbKrQDrKyzpYGnkNFOMC217qq301mnQ
wPhV1IKVbJxjgkWiyKLcQfLf1AdFA7mVBzvMFl/oCX7rsP3EWUoa+T3q00JzWZhYtIfqXYv0D1YA
XDEOEYyH2mIQcZ8Nd4ZQEgmFmRE9a+SK0GxGAMGakSPGB1rvGNaW4lKch1rEBSIBZ+obWB+69kxF
somjbcbMBWQIxkklfFTa2Ctafq2WA6/Xa3Jjnw5Mrw1cA1jXMXrJ6KNvqEuFf3r1k+UcVkgcNNp9
81tEAlfy1Wde7ZxaHJ33Ecs3gsDaPL/IHB4KugAJe9cZ21FcY6z3Wv1eUnzxIb+JK9Pdf2FVMvaF
TjrSJ/eRL2OjZ6Y/7fynj9hUZPPgRw6pYYBGGgUKBjGmtTP076KfnC5iasdfCcGQmvhmmQkEC2zb
V9IzerIsTKpuehRRICaX9DgD+lOPY7BkYitA1DKQGcrQVxji1jnctPRzUSVAKtUuIp2b45dV+AWU
0fxHwztFJ+VNK4MieV8AaFUvZOwSVS+VLNCok3YSIK2aXEzpz/bVVfIRU/C1Jfke8h9LZXTAQ5mn
91J6KzLDUTRY8MkxjRTbgI0F5gqYg5YWEGZCJKWokAub8jSL1XMUMv2kc5Eu2JfLsMP2/D8vUrQo
Hndg+j24pYEAay8joSocuXMm/aCMTkfnxtWN+jc+yCRdkzCNYdRZPXYYwTCmxRSeaJba7d/WvxoZ
zZkdz740OUS8jXjXgREiUsuOi8Wa3KVIR69JBQ/dLWdfW7xhcGQrEAWyUAi9vBjFQR4OJhy21VnB
RyKGcRxRzixdS2bHFX6NxHO64nzjAgzzu5Z50Sd7D0i+XhzIaQge6eXLxdbFd2X+5qiimjFbv4s8
mdNn9KLSFUhbRidBY9w/VNNLMx8J0IpDXcbaDgQJ9ORRW5cYe8r/n0aImo1elq9eIpcYTDqgB8qT
RnBHdFJj4Q0x+RviucB9Z4M+vAisv3M7kntPDKD033FxELGLfYmQ77DgEC85bNT2XepcSHpRZ2em
jx5jSH9V0BMqbwLzw6nMQ4xFK13B7aBtzI4QOmLTVR7c5qkWMCdPzqhdy9pJzug18/RzGnyY3kg0
4O5Vp+gUXyZ6sc6eIMoQdQvdE1I4bgJYh6yFU1Zewma/FJwFMUwh622fdD7LwcSFgFnDdM3wFdlS
ZE9pdTTjmuS5mxierdSfNhulZ5QRYbwnIf02DZ+69ZZBCUnD5wDdxvwZFrcsmQ07EBbF+ci1IbTu
gMAv/5hhsJQeejSaXRILwkABLDgVv/HtzQxAPTuRL7XxpIrWbOYweeMqyXOCoR3vELSFnS+Tld67
cvtKeFy8xZTvOO5OsRTks93E9rYSsMtSxP2cBGTAR/XZBFwd3gyAGcVhrUzFNZJxRMUWIN8n2qMA
1KqhYbMLCMBuXua1UU5L9ZXjUx6ep/CQ418MBQAchSO0OuaXGm+lcKdIhywmUOQtfgjAXsj9GQHu
Oirc4jTMnkzDANvZoKe+Uh3kmqczMrT5RDV5pLo7DB4fXmZPVXWa5j5Y9MvGUesfEV80PIw0+pRY
k9douJnsap+uP9Ls1mIkSo6cW02+qGKrqS4eDEMSB67wJTf6E/YrpKjfZyaJql29zUjVdsjMqPmR
VcPLa+uDIDlEOg+CP1R7s3chw2BdZ/7qBfIIRETlVJsHss1gMWTLG2eTYPkKqkomSJAaD2rqVZkH
idb8NW5et5AdsYeF4jfYVXYbzhjz0Ioy21JjKPtxzWft0TFSk8KBI+bgHD8JfNosYxF5PGtimi0/
1LFjIcLFwBlLPMXPcPnkH+GsiJDXqTzIJMJtQCLSBsO5TbpCLBzpYxFB5KUTHa0MbUZzIThDJLTh
kTywBe4uq+WhJsS1gUhaMMDHPGzIoIBrmrjHi7M7c4yTJAL8wu2PgWrspPwkUD4oJf4HjvEj2mJh
YTOh6jJhxm9pZgZvftw1BhkFbWB8Qi/c7F9Gvh+mn5v/KJYa6H8ooA5bsgEbF1ZrFDklGVr9O3iL
GMTmjrIZefJbqXnN5LeJy/uQjoxrUEgQ7ouUHHt4yDVQzfg8qD/0wRMJaxNSseI8V+jIYAyBbci3
KvT5kI4/TD04RaTG9QoWqf1RDvje6dVSPTmAkgTlpiC4ilWiqrZS+UWKtHwX3uTyl9LtBgaJZ+Yl
zLTOnCLbauWn5kRngn/erp7FBl8UBRdEIiFuHL9vbCvwXMZjeI9sHUkiRDmSu6g2WjQsKRjVxXjg
vhm6zCoHPExrG3nbM7rD+jF/VQfU/9VZHh0LR/vWYxFBDl0wg58g83C1Y5Jqq6BLpx7B4/b6K59f
wrpAWe22QAD+njK59+MnZGOeDmL/sKdg2XXTQTPciPQyWv8wOUoStC6+NRAZzJK0hpg0i0C/uNhi
hxuZRIw5mMgY/9twaZyW7TXBZAJrPlhXFecwNTfytwtSXgYTK0SzxC5vanPkS6BJSfbZpdrEu4Dx
KMRFtvAnVs9j4bK68tscrKcwP1gsxRKVPUAx5lpEEItuQemtO+pMz7DHUWoBsd88lyfT5outsIru
xhWbzuEd5JK8wjL6BZOIOgfvB34+ROaKl97GIL8BIrQxWPWm09bv4LbpCeu07L15Ly7acGhNv4Le
ioQCW8nSLioHnyw6TcDvLeoLjhV7ckYNUSAzQjR/UBiZ8P8fkIXMie0KyT3p/rGP+bkG0UcZaBKx
Vf+p3vU7hrgz/jZIjbfIgfAApGgVbvqH77K5YYgPdjEnBVaqHlxB1jR7XkGDLx05LWDFh1t0TCrv
u7Pil1csgueTdUGlVm2eDayG7G2EKYRnsxOduQtbXwzaYx4e04FHwbe0GQ6bygWq+nhMzoSWUZG1
/ZE7U7hEd7lyzfDBRAWRxchG37Oy+aOeA+ucvInqNlCvjypf4hSupADutXqf/0tyF/OE6VMiHqs/
l8cGJ4Tb1vw95tKfqMvReiLk0APtISUvvrWw2MmZL2pc2Ngp+RyZDSez1w80APA9rTORg6VPWUZ9
oks788m9A8YaxqeGKWVE+4UW9ME1Pv7vbLJeosqF4QDPpnSVI51kc0cpzokhveYXJw368fFW1/52
PsB6DrOL4jdvypHtBMjRNs7cOFoYNOex26dPPDJmKIff4F1IE5rKY9r32LI1QHzmj7IKrEv/g/oO
oiBcMmymOSAw+qgfyZ3OEAo65HAotuxaHigCFCjesDPFzVrF/LUN2FBIEL9t3or4sGC8Zm5cQM1X
gB44MDCc0/cll9YHJrhmTexFxxgRKH6jC0K9r5g97VLBzhSXT+7mTaoLeTG/kqdDNUf+G93hit2w
Xw6+jOD1Z0ZQVL8MppmE055WhfynLd79AexEBY+7EeTqZnUy5EBA/9CnEXXeNw4qll7YWBHaBhGc
oVFxUZAArvU9wveK0GzcFrVPWtkUpeJFz30lhoW/OWIX/gTrGH88J5wcrLNgWa42iXXQxXo6wB0n
akLOEvTm40BSSA6DgmuFjV4h9yvOrHkWPHKaCao/QWG8p8w2UFvAEFfo4HbJ1u8YHMi+suVbJpv3
C1cwXTt6HZ4O+eeNjR/WGVJFfOWy3xTPtavzkg6S+jYytDlOuEO1HmPC99XCpLNXHfI5kP+eG+Dx
E0RwNO+jtWnMrihBAqJAODWiR2343H1wCcfOb0yb9QHVADm/mflrB8pyzi4tqVPrPr0xtWc8lv5Z
dLcdDksJb+9IzYdhe724Oq5W5ApxQtLyInhcaJqJXn0rG28YHT1AySkeN683w9nE4hnNUUCmY3Gm
LyP27KmyCNUblw+cJ1jWjdcfTQHu8MZLrc4Swkdu0ZEsuy0XcSHak6BUthgIxbklypySwjj0jcOj
SElNFDcOFb0EFx6xc2MLO3IvfUyod7B9+MuCIhfiELeeeaMX25xAoJqSWkZRtbB9YAOtoBU2ZdOL
BcvNBb+ivumrswk/GS1DOpf+j1nPb4ps4x5FRUHkQJHhZ72rUSJg/w1BBaWpGTqcxBh7MobUrvGp
jhw4KArs/PCs3uPBg2uBA7OKvDkEg9hy0NU79HleiIEF5p2O0TpBY5ojB/stBhHpC8MwsH5a/IPQ
H9PEI1TDtJsHSWzqX4i5DPS5V3A+y7cNi7MQmAUcJOIdwMFigmEguDJ9xHwOZvSW5xcTSMuWgNNR
UPjd+CHiLbmibM9YR3FAF351IVET4Q72Qw8+CyYqy2nhcjKekAybC6Sq+JZcGuH/RIcTkq5N4sk2
VknN4MBhwbNDeLdqoN/gK6M8sS5I3dk755UdIy4ElnXznU2V3CNHGl2gJi5069Ee6yMjYRYEeReQ
8cn9xBz7JgpkSNjTdEdIO++4v6gm0bR1BAEKBlQrr203Q3hUKLjEbDu1OVOB5NYX3zmCRnmJoIpx
GQmPHFbCHQY9hYUQHimw+RxmK9wk2Zl/RFIHeQrOP54PLDLVpowPRXci2/mkXIbqVLZPXG8QPcHZ
nrlNqV0Q76XwuIMWKyJMH3bGgy/OtzdvfOuJPOlg0FhsXEcPbgy+Q3wNmdhm7oJWJ2CzYIIU3cOb
Ujt45zO6wy8K4TSnJrJo7i35SMoUpVTIjjFvgLOM01jtltucoR78LsggPup/NTZCSfURcVEGVAvU
F1QcZF+iigUHo+3VHOGan5TGNs8waKjjTtGjFQ5bohwrRHMTJmpbqMdl+NW/lNN3/mW5kL427xui
h4ANsfIEQCN2CAj9S95U3s1DGRGHry/Y4gj6/io/7R9kGjiLYmpMxYB6BObQc5O1/oYsTeMmqA4e
xkhJviu8cpqHCkcW/xg+AJE+rRRofe5uLseam2kcMrZCHhy1leUtlPn4p31jnIVr050qA+Aq759R
fgGQgxsxwvVpnKw5AU1V91gLWCc8zY0Cj1MCcgb4NMjk6+eIuJ9DhrMCNTftcuRyr0gdKcX5jTkp
dSADlMFZt4TpSCTCg0IRbrfY3BIfecnqYsRFV0GJCLumJraUrCY25WVzJDxmR6ZlyWgv31utQw2M
wD25cy5aLuG94pk7ML1m6nNun4ichjsXDXYenZ1/NeQOrNwF7Z9hthUMhtobfq8RY/2rtnks0mEB
LsS+vhw4IzmuOPXmH5FTrHFA8JGYZSAjGXo3xJLdbTsQ6eG5mFdqBrSU/1P3JbQl7Jol5qKSsxvX
2VauzXtuqpVByHa5IYb62hYQsoN0L3HVIGO4oykFt2UUg2Rw2QJyubqol2mOOB6T4/xnIJfFo/s5
YvtBnQCLz7wld4Be6oFc9ekUhAeEQy5Fjt7kjisTd+i59FUsmsLUKYCVWOVYYmBTMDdeZTo5nsUP
NKckjKtbH8xcwAzw6uLjNrl89ZZtuw+tau0YF5PtqbHNLeQKhitYFH2HrDpRvdCWsPlok1AfcUSw
U2ePrUa8HzcM/CN+u/9Fe9kZI5CtdYhZMKmHvRjiwmGEErZnIBYSOgVCdR+3i93E83of9jZHWwyh
geikaj9+hKQr0T5sLRQVE0pAVKRM97QIe78th9b4ja0iyxkbCh05AExJm9qeNqHc5OtQhphsyMaR
SrsksqeFSctszUbGhQcNnk0FNhKcvuniWlgKImde/BF2DdaErWvUVFg2lcxseaYB6QsbXBuDQoMI
a/CR1qZf5aVQvwAmkBBJLUaqIiHWlBvIWjeQgRBeRgoX9gw8A0QYqF1w0yWr5oh0KjcOySEydnPA
PiDOHFXWY6Yk41yo3g3rmlWXGFckPJu156zsxy0qMG0DaI5YhCOU4IfAbK4GHXpJqNNxODiVNzIG
xwAdNlENm/VgzMtYybf9Q5QKfOeOVoyw5sbnisth67EL1iPvHbOR/70FsCocNwtONBQQSIFU0ef+
mMgLNlf2HEbTgrIDAG/fTHZ8IrYL+2rrhI+hTX4t3DWYq/M1w76I5takG9vl3NSMWPZEV1HeFNmB
eDQGjhRXlC9O9L6A82+5L/6MON58a/5h98inCSsUSMxZnYrHV+8E23yI1PQhgzAHa0vCGExEH5sN
CT48FrlxFBuiU33wlniHl763cdGWbiuljX5ab9h/8HFFs+etZ+/gbuVvTDXz2Wt4Mdh5+xY6NXzv
N/4QoyoHUV9DSVZ4EPjCM4ZcKte5tXlZCdg/ojSrdyEblF1v7JbRHloXI81WhdbFSUmK1/jE3XWf
Zm6LudNmQ7OXf3GA0YhD/LjgwszRiEmXvJU0KWywa4jIsd6fze/aJljynXQmXLqJH1LYdH82zlRj
U76Qg8Y7XFlWO6AmVBTpn01Q9MB0djq2vyPV3eg9RPPU4rHR0MK749ecQmbyeAD4MrFyWOIaZEBc
jomh3IkXi1CwkDWxi9/US/YxcYdvQkaFwDF4W5ucB1XIb6YFsALWgA56kKF6cbha1+of+Tv/cPJ1
qvdi9fEPw+JjC1T632McD4FPngXDKpbzxo+5k5iMovtP/EfL3fS2dn6R+7QTAlAkiU606vNxwHca
FytuveFOE08aKI4rOKXo/yJ+0RJdUYfGSul9My482Bf2xpgyh8Zvs8mRBKxKARfKunXkpDj1ZeRF
Uu0WOnwnzZUHkQ/nVEnJzM2/y5WG5lQmX/3IlIlbosMhYoCkWDUwY8SPDjx/qH+tmF2rgYgew2Je
OOuo8QhB49eMaNNbA62vhiYOu0gDhv4cXoXqS6WwFJovJo1ZB1vI8lMI10t0XRVE5rx4qDhJYu2n
Kg3qXoSky4RrSZyuQrpjaUx4UItV53J2h/VH7X9NIK0xvHFLgeuh41DNRlhMAgVRuVSEU5mTkxNh
jrUFcjBZ8JfMwM6tsZfxzOzWHQ0swuqLVgCJkQIxpGjUysxepPEoZYIjbwm9HAZd9U8Cfw9p7CCx
ha07D6GnSoubpXx7vPWbDmEqjpkzsIm1qK7IrjVFGO/r6iurhG+DesuxB8PdgOxiY/wnJgD+TBhz
sw5k6jIGXk4R046TTyCQyJPNRO0QxqUXgWShZsLAdejxOc6ss0CYMqmqKrVvX4d2B1Rm4HQWdsgg
MxUGHnbSKDIR+IrMVSLV2s34X0pC5OqNaCcR+fFGai/azWROlQtI6xgXNfHfDv10pdd+iGlWuTwb
nD8fxM7D3IFaUENtqI/d/ItGDUPQArKQzoij/So4CLvcy/B9gadB1zq3n5rhgwJxo0zUYdGp6UX2
5yPT8P3Ap9dcruitWO0cv1ZG9xGIlDUx/rBJj4ZvRWE+fsVSF6x893lUvRVFYzYBVqKH028TSh1j
83bcMjSan4wORqBbPmBCUwZ0a00KpGwRiSS+GcDio/pdZcT7EW5D1mmL9RTfLEFVHU8XroCGE9aE
qQN1Cj8aEG5qKW3yq/atXP5YytuQBxQrZeKu2rUpbsWKCd/WNXP/dww+oBhq03tYnRTrVatBknEz
YaY07eC/yI1vdgZWB/dWvi46Ho9DIERfgsGsqiRvhRGMKp1A6YdqA6+Z/m8NAM5oQMbWcJAJYoz4
Yf7mKX+8ema00XBlALfyIHVnUXlSn2sLnrJBNz5GoJWeQRGFkyJbe13vaMSxcSXPmF3Q8nBDAnmW
8mMqBlgK0iFtsBdbAAcLRs7NowYUM3XICjphpivxumLrzQkiRsYLC3nCxCpKkHPqVsG88Ba1TCPh
EHSgByXJhzNjWBm745pOI0SOOgGJiJxUJabX5Sc1d/EBYtLqf2vtV7UexhWjemqArIOJAd9XpJcb
zY96QrTZPLskpvq6S6SjzGjhFYZKE+dbUoSOgNuJHEq7nJhh4QeSHw7SI2/HE6KJU+3QxTAWuEAl
aaEBnNgHCoN3qEoViFL+Z1jvLf3GXDDaICizB/xjDAD3KMJyLoWSkTUYTUOBRaIyLxL+jf1+VVIn
jEFm0IePM78Epsfo9Fwpo8v/BzOHgUW2N7pXselE6185iWsGfbHBgWiIg5tQ2gvWt9Rk+4KqrQrf
J4RzDfd3R8NSc44Yyz95+krHy8SsLB4+THSEqJlsS5vOVp0EovkZ9e/jNvn8smrsOej/DZRBcZjY
MoZaKou5os/YGjwuXRFhVAM7eZtCV6KAPwvHMZVHlbb7uiPYb6VTqhimY2wMx3WBQKkqwE8N3pdU
/AKrf1Ww7Oj+QFLbxe1XB6U5ly8W0F1LZTLTZGnCRHxBw+BNe8ePehqIStagKi0ojjpn7LmJcAVN
ZsWxZEoUGrJKQqgE5gdXGw08zm2QWrTlAy/FXcEsCDPPhLcfVdQnHWqdBH9oquUJghNetb5hH3Hz
0nwCcres3p/yuZzBvuzkuABKGsdNxQ8qTFb8xMfxJ6665zL2toDqgXh09dAGs/0D0kducgybVPbQ
cwer+znbTHJJMA6D0U88j2W2A3dh0mQ5If8ZeriDzuuYu7n9bbiGy5idr7jF9QI5AnGt/9u0xeTr
bnndsrPZxHHzcKeDy9pMJ7DT2lznQHi8zcNLJ8qYUgAMWyGanYkR8x08I/3MV9+3rzz7lN+eGUCd
hMKVuivdzQbmNRgf4dONUV/pAt2fSUcOUKYcBk/fo5rZ8d8JFw9tEkv5BURHconbCxizkOj9oh/D
6W5AtcLKchLf/Pvzovh80vwBxGNFcWRU7Sa7KxjLfvPWwzWSKHGQ2S8J77Tm8No+KiHdI0CvlPDH
WwDyN1RnPh5HPSz2dtNZsbFhxyWL/zkSD6G+UXfbiY/vyDY7czc3PtEJ8VUob33AMOuT2PY9m9nl
htkQTz5v8ig/MDtriJ4PDwQHPrbP6p8gD1jWk6898JvJW5KEa3oSz77E+i5/lSdYIhiVru4A4NDi
OYWu4aQejM8+oOkJRAdEyYW777X4tFXvSICv1KHY7PE4HBqjNwYHXPPnF0OKA/AxQDecC38+hgGC
Evcx++g6r9h6HHlGBFH+/77JEn8rrwOLpnx2HI3ea+U4vNIn8+jmHQg9OGz+nH0cIJ/rB8/tQKoE
+l9cy/Y/eKYSY87fgO7skL61pGXuyJAuHBU3Rp6nnxwYc/po+I6Jj83CS3TkX+0r/Ke482n6JZ0W
R3G3B4DSqA54Lhy4WzVJUgA2H4uT/slv5JsbJynA3fujw/+P0To+WOFd+4yxO8sDchVfjHQoNDev
M8bBgXQCENf/QnxeeWygKd07tt08bvhgOOZvQyo6x/+zEfiUP6AHAOHlFy4yR5AH6wNomaxpHlQG
joqvQ3eW3+BnB/3TYA0YxzXbu8pH80be9TdrzkGfgCHf9MYh5VNUbIHwOs7AboPZQ4LbFn894q/u
Mb/aW3YEjP4m3PnMfbChAqzlZoOOt3Du9gXaXvMzx/sEMIWkc3/4xVa8kL6IY0XAVaW+C5+4jVwf
pq08Mu/x17QZhF6xSsc/L7u/su+/iKnj/Q/Wjvq+u0sfCRSwHa/SJrydl5c4VMNv7A2cMUEtyieL
BgBjA332lcdsh7l1s4/J3U6xaYBMwqvmn+2UzbW9+tSdsaxD1+MjezvGDKO3M4E2Zse348TCUZXt
wG5nqz62T8rdHyAQ/u3F6gHCf9Fn4iw9HglP56wgxMdlwuil7l9CU1hZhcc3t6nN+HLYiwP1b0u1
dKVdkBy2P+L3YL3PR2h75+0ngSx6RqN6L92C7xLajFTBHvg6IFXe+hNf2fBo1+0NS02fwOHB9jG9
vx5x4gk4TF1mXfb/LoO71/Y37AdBdfiSzg98EPe17e//WLqv5caRZgnAT8QIenMrAKTorewNYyhx
6b3n05+v9Z/Y3dmZkUQSQHdXVWZWVtdQ9VcTkuqZmHDKqcgFqfpIxrWwah+Jnt/YBJEBxyt7/Mx8
71jPtW61fXdEcwQZCkc6DsY/hdaukW5fmUeOa7sO4wBLbW/EBnfk6DZgzNWaf217x97EAOBwgr0M
TPeokS6+jnvVAdvEbmVAk+Jeua0woYQrYi3cEV3nceYj/PV+WJgE77GuL76kInAHG6TpFHQRosO3
h9jNMF00G8wNC6/kWl3vgl8pmmHVGK0ai0S/S3c6a3AJ4VX7mgJylDpyo1T0uNaNn+na8T7euOcG
GkGwDKR8/Tp6/GPXE4bYy7/i7Pu1Fxih/+6CGGDM5cdOdbDgf7eBUT6+cTYoBlcSHt69YE7IvJUS
YPPtmJoUmuWcu1NoHhrGDnjs6EWoUxRuwXnCLiTlt+Uvi7O7+YZoR6s20ThYJjFQpbvDtIWIdqkR
QcTb7ir5808MZKfvd1JfBvnIgwQYIo0u5iksvww9YukknAZ26iD75/RGomY7UpKcoRQfwMkw5X7N
kJFCU9D5PrXhNF3jD6fz6rxKV4qNSaQsllgQKVjT7qrg3Ns3j00IO68RGgdFMWDtfys5oHJh5n1u
YqOWaIubuUm4BlmsycdYgdfTlCOZw1VjAXGTOx3WTOHDJ4kkB8nNf+ZhJ6bhZl+OYNhWuRF8wutB
C3kUqR8JtBGc6cxdDHadEN/Er+DpGn40/d+ms0+1yTMKn6tOami2pv6z9WjWcRo/Uj218LzHJESN
X6NsIRCZzV70+GzuDBEfRCQsGeEH8JdbA10mmfq99DmT0JviGzjpX5ROavva+D+3159WSaGZWgkZ
uwYThkMpKsijEeowWMK/34B1ts0pf521NXQW6RyigEKWpMHV7WQud8iENPUFinluzhEN8b4JPASA
bm6qJ68L8L8mz0ka02uNoj1eHfA55oooAE/Q4QFwaT7eoLqzxEJa9MGM6PqEDrc81ZGb0F5EZoIp
ZaGpFGQmLiWrNv773IReUm4wASt1Fm0WoR41E67LFMT8bHrDWXT6DlkKFNllb74XXIEug22lse1B
Abe/GowIJdY/7sWZt+f9t/JBJ3uKnqN8xPSD2jMu1yuREZrb11WrEph4nLl1P69qyNdXbGcH45zV
dDfdd1c+OkWMe+aI20Yutiivc3AuHnHlA/Z9uNH1OFYhv0K5T2Tf0qv0bz7bazba6n1EbDnJGjCO
e4v84T/pJCNBzdQ6m1gqB3XmL0JdUViMQlMMTvA0heDO+uWlbt54dYltPKtdEx/S0kDbFeobGKqS
MQcwKvbcwmlZyckRap8wl0E1OaPdSTB5iSot2ZOO7KEuL4fP7E+ln+rnIZBiNBYpvsQcYZYvy8l6
olONbVQv3V1DIiNHuOcZhDQvQfK3JCBLKh7XOE4HDsph5d6h07K9lc9QmFdJf7Ss9zLFRuDUpp72
yf4GZV+PCTZz+cmqqJ1+UyVgOVxa9zK1VTlIjn9lN9NlNdW5GtPctqsJj0TDvrrF5QbQmvHTqqbO
fk4oclgLbIlXI4xY+quk188gunrx10CJQ8n1z5FqIdSV4+wXNdwuzvcOS2dPNGuXW0smR0o9yuZJ
uZe917j/WX9RQOkfRyeLNmJDP/KxK71UsTwygGCW7TrRactJ5gi6jYq5l3kOS8MJS2n6kut4SYaL
hsBU2lTE2XqpIwiiintWdQq1Bjgp9uRFnXCnud9eU835xMdPGboSPOg01SvJWx4ZGs7z3NJQVgbM
3GiEVdrRtZHtlofXRupf6Q0X0r9HHCHyTP+Ta4HQyGY5bl83n1qsuiV9cb9cBlbtCmsFw0G2/5VB
axFpesXrje+18m+6vvtU5c8WL+NstPmknZq/FLtPTfwvh5bvrrR3rUxt0XbMTs+slH1MS/5tFbY0
1dusv+360KDEw5tbsXrz8dfxYVrubSf35loWXHrVq+ApH6SfQllG+Cs0Q1HAne5Eh8Gk8DDdrZJD
+y+pxnkwVNpaElvTM2Ap2qNKk4obrldr852RZehV6jEFcGrQW+My/MTe81GWbN3Fw3Qc67huZEfl
loK78nbrrZuFzrYJ1iEag9pH80nxN5j12SSdsiXhSVTa90E2LPZV69y4R7TL+4/gkH4CzRmH/XEf
XCM4aMPSH59qs3qhv2rlRzTqehg6hQFHaKrSmgB+Cz58XpyouU2Y48zz1M/lKl6IM2C6R0Ib06Ww
UCS0yCRQBZNZhttmiLZON25d4Zx0sjSEmMO5qiHgW3iUZ99/Cx+n6a59TEWFcENSH9tZXNAx078O
F0kpELPirWkGX4XBql2m3+koC0loDhgJZNYsVw3hHjcMEoWrn4frn+Xn9qlk8oCklxk8ijMn1HAU
C56VjHTiB5dD3qIv19f1JNdJD6mECLWzeot/LL235X8zwE8QOCORKyS51dT9ZbtJnhajSVTfvj3N
/BlO0i18E+U5f478sFrXCPxvDNcLweyqRe49/7fm8dvOjlb27uV12yRvWrQJpY7NxTI2v0VbzKJl
nAw0eV+KDy2wjaZpXikxwxtfvDZMdLj1sr/7V8rUs2P6/GqxLEdkprO2Y6ljUlK8FPa17LZTyXKL
/KfiLESrWmFwfWVPyzSqEZIjSWen+B9xa1NtafxTjsQjw2kcui6VkaZKSQJooOdbS8EoE9+VEvff
XcNp3A2hj0PP9P67jbl3NMVcotnvcGsZ2Y3DRMkZSmNcQ9JL3h7/KEdVd3zfiI0s6cP3rkHrSUlb
+RBFBO4QJwWgZCfzVuo17SKnQwivAUc4tBls8ZEgdy1M1vFadhlS1LuKj1ncNU5189Tkylnk3O79
EV0S0r1bUu7D+asn3X5RWh5WFESkL7vOM772QrV1FarcAYPIYrqcbX02CNXjnftDmIWiWGxBx1JS
IyvE8eJfGondNJRpy+pF8yxubhkDiZz7TRELbHBrZ+VXIc0kwCKt0h2sJNSWLz0MmX7+7ditpOLM
BPGTWHGNc+Oo+JByt1dTyhvaL8ISUwfK//C2BRriCFMXeDmyd6rGeqB377/G2wDMpG2nqRyjbQya
26Fv29uhQI7RUfppNFTHyBvp864j1cr/55rkduwTcIAhUgRhQAZCsDJ2nAFmdHsntA3fc+CFXQQt
AMcaz6oBfvweE+59LQZwrxcyxqDKN0DTZzPxQcZ6n3heL5eBN935+TK6b8wjECAxJ7KmYAHRpYaU
N4iqlQ7I7tPTAVF0DdUdpobpkOjRYS/iq3W57hXf6ct2liVmEgQjFUaKTlaNVQLadHVmhbLC5h/a
efBmN5twmn3fkYPiZMbtY1Bj1rQZXj+v8S058lWQVvpc+sUKwzPGrDAEOY/bp4S7XEK1VQWQJ4jt
tzIHzkyqipHkA1MJc+3ypWj8r4hXTG5wj3ZqmfCykrC+PByKcSkeR7leOZpV8x1Ki6jya4pV96lO
aGT75zjX1YIa3pQpotnE1597NbwjnRLbo949hoRC/aFG23j9axxkAktgObO11U6da/371Lkg3dTW
bsry8z4KW9aD2tfnvZVbvewBTIli5N13F0qVSsERp35mzXtL4p7yhzAgMWzAtWHEd6Ij2+FP6PFn
IjorBzM++fa856aP3LHzD9L6WR33CfQghpqWGmHlqsI55tsF3RUtkFztqKWQ9C5eD5fd+VAtV5LK
6jk13XgK1pVmo/hXIZ4i+01gb/PmdB7rkVj0RUFmjDwAvkrQncc0J1CudKqpFEmnZLp9XDc1jkQ1
GGguq3wUxWFBkDToryIPRoVS6sFsqkTvS1oS8bAnBMEqMhZiAAuMi9NXBy36XlYLPjqfQBlXoclh
368hLMMP5Z0Sn7NQ9KHrSbaldO8ZHyC2pr8oCew625SzXrsYiumBUujfabB5pQ1iyDMMQOSF+D4Y
oArp9yAIfLQFmkqTpP/m02N5BbJswnmve6M47hKD5v64/OrubZ2Ogb2ujrRuF6T1UJljr7xNiHeO
o73hFs2chujX7VAgXEmSyUg2feQbKarvdoqZJKUA48cKYxJL07CB7JTUY0FVAncjcAYFFD1E2plL
jv8IstMg3eTS2QSp5MFQw8GfBolu0+ppzUdzhI6uxISKbggLLwEFWTD+TwrEbjGTT8ZjzQlJus8f
ZuEkh6wNIQ1Aps/HW4BYylP0wklKNwKQbbY18kSU+/Dwfnov/1c5JaUfjSJH7cO1fYtcYo4iPH9e
TlVAnULwMAC+C0CVcIWb1wcUDDZgUE+jqhR6tLPUIhMgvOfpMKa+ngTtmswLJDxRIjKUDcoaQHHX
fQhA4tFU2CfAIAXZtvwG9s+DovDyz4mYoZjOc3hVwRJVNE4vgMJHEiaUHmnNw5dexrXjyFSyXdqU
lDWVkWkk/13ec9XgiWv4xbIHSTXys3MTR5ajUD8TZ1IAhEMonD6K5Q42TcQCG8S3dob0uloMZuXP
a7Qy+Aq0ADuRY94zkYVfIiOaPMMSWVZD6LNqNFFKIbuntzD/4UN9P31OqJ3tPis/IPOEJJZqSKC+
n1SZmoQD6v36nJzUZ9W9o+0tINgpb0DYYL7xdNs1S7UZUG6wpsnU0I5k/rMfMmqHit8Gx27hdfxV
bsn8dEV0qEJVLWrkr8sXs7x6Nh/wk7DsA2xAvnKb0nOawveHpo0By6+zpGSMoPMaauRKXGP+K/1V
HJnfd2zevo6vj6+rXKc9drKrw7icu66ZT+nEABJ1Fm8SSBpf6jcJLz2QQBjPvs2jY5GdL0TnjzQN
HivTpKRpIJMoWChWMhFpqnNA43KsmlDB6mX9CuWOYklXA69R/RZvabmWWkGrSExFGhkipI7cCV3J
A+VSpx3X/PDs29rqcgnfjX6jFdKpFTFUMS62Dp9atowB9HuvAjBQhh0kLSBQktFewW1rFH2CWX/j
GRqzPdkRBkIq6eAQNkrv4yRXBofPh3dIq/oRkrMcOgpJzIPteCpJgTt17fUdYQ2gseyo8Mosv5Kx
xy5WAD4+k3gwUvtyT57NHj/IdAn6HVnKT+ytmjP+wwCbm/48SMCE7ZCaKPkbtzB1MaHuDExKrrn5
vlNyTgEBqc64t3pTq1BAr1Xf3i4IS+FFcmaZDz7VQT0xHyjkhhM16sLFByQ45NK7/vl1U1t9Pyem
grav6Wj5kVcO0AKGtCasJQW+m1iOZ9PsV7mndU5OFZ0bjLsJPjZULCKJOoHerL5omY3WP/3Aa5Jw
/zXK2DkRi8DOuMU6DawjZb59rbniBMBC9akQnrWPkwAKpL9wW5P9pKw1pY2GV6cp0IAplcmympsQ
2Jutxt/Z4dBxICLNyv/MlTKLKwngfO5jgWrj4vxWlatNneOpcewpmZgT395EhQYzSpi2lA3gw6V8
5QaYXqkO0SRoP3viIDdvFZTm8BFIINljgFtKk11DvHvW5z8eyxuMsjm/BZjcH8kJ4a5k7+uvjfC4
aSCqdQRCucVhiKGnxCJ7zyi+B+u2oOdVG6DUMU40pP5uizlXRXVZsfccpJKFv4JszbvH5uMrgE/3
SC3ycEvHw3z3mmSieafY1b5vcO3PMXk2mBX8u0bl7vHxku3q7jpWaVVUIMrnCtzgztDV89q1tKi2
xt38zzXxVxKg3mJU6mv+Ykr+qN7QFm0jnLoFf6W5P061zz6KSjL40u88Q7CR9CRgX3KG3CA7EjAs
GYU1yD7SGcHqOxw8RLYxcNNspc9sJhRgsD0eUxZHwB+0bhQGoBDFRiv1Di118pV/w2U6BsLcj1DS
V0gSi9vqYVfV1DWvuvJR6l1vMUWzQ+UPCXYjAfqRjx+fdIyEou353/U/JeC1ocBTBb8ck0tczLwc
CAwClLRqHWWecUZ6JlHQsoUbhbYcPvNyh+WH3ysUyTeri8b1Yz8Jb0eJ3LdNVi+5D27AidLmqb7t
IDWMDJFzpJdK63Lov3HyhXEMK9umMtB4ZzJrtuBuUOrX4Q8bx0nwCjQc5TD1Mq5DUSwGrl0FcK85
HuUGxRbCO3ookx0lYeypLRTmn2TkGK+hDq9I09xDDIfjCEN3Inj0Clc1D4uhzev8h/weA2dXXB1M
irHCRA0zkqQ8A6fwK/9oEdsu4P4w4OBWngFMtBe3hJ/bAFmYjqhNJIz2ATF/xVXjwKDozAN1Nvn4
iBR0U4jl0jygicEoLDkJCzevwaW/JDFa9R9mi8w/z+GHETZdyx3Mc4uur+U6XNzRAPqOHBzH5vnj
L3ZQvP7/azvhO0YqhCUzt2FoSZYam4A7lgBB6/ljw473Ffce7rO9oikzJ1yk/pZiMeCKEX1zOFEK
HWacYZIGhMXfgr8CJk8lHwDCAKw6FK1H93c8Sjue4FH4NLc/PPhSMJ9n8DGkyVbytMEKdhPHrad9
tju+auQTq+gHbi/o1dA05JkETyFpGI0PcKWX/Qr8k/Tx/w9aSFQbmlwBfqSOdr47MBE5oBfQmTqA
TMjTKt8vJDxBQT0BfHl8HShwX8MJTP8RSdbb1+TydW6AMwS4ogMWDH6K2WMbJ9DI5WrFODuCF+oo
eEm9i4yscIhrBXUG5LiinG28rJ4qyWrNme4P2WtvMtWwgG+ee8Xom0OSXiVSM/joKhZGXAEHj9sr
xMZPZB2wzdm8bs7Z2Swih1NdXuRPKqD8vsfeqoPdWZRjiS70mMpoZzTBobPPvOQliP44WA12MAWs
JXmmmljzk5Q6R+87CeLy2Qu+iFsb8whEbTFTw2lopy411U3j2o3BVISU0HCRpiGK78U6i0hD6FiY
zXS8r5iHK6+y/zEI3rymPpThsezxlDJqOn4ycXvytOfZEuzq8xr/bjHlpdKx0FVkAyXqLFXXi9r+
l9YWZ0sJbJ74zGzRH5kjGBa6R38C6kn0z+rx+NzaPfzMglCQDP57OdoTZmXai8HhHyEJ0pm+8vjX
M6x5aKG4e/IKjjSAEJ5lNtH9l/KjQFZtgkDho/Ih/Q8aplWYeH2gTdAz9ni7/+JYmunkafynEy/e
j3yUZ1yuXf4FIicn2EiM2aQUawW1MYnAPT68ExcyR4KqIMd3cJbw5wWO6SfUiWcayEh5TaGK5nFY
uyOKTjVHOaUwxe34pWqQqkaCbS9Dt+A7QsmZ+lEChx+CS8AqtNTJ9fn2RPOh9W+ZciyrKwLZkMLH
2eeCXnSrwGELkyBI/sPxskoz67NclRYHxfQKHb6Vb0xRZ7Z723qr0VjLU7axXgXAEtJ38x0icSA2
FGRGvBmDFPKbte11Uiae2nmvakSeaM3EDQ/DHV8h+mFFGfIc3f2wdWYRHgaMjjvwyw5gGee3wWNX
UJHhTqbf9XhD2uLi+7xnqsHuv7S6GrF1gTuQZpAVj9Y94xCuMfVXVfl9jAP9Vqyd3qkmw+NQOXxh
176CioSIpxVezT8tvOi/y2BXijQHKL1IaDLx+fAaWH9tFRABL+6hqNWOLQLqdq67+bfsjfkaiAkJ
aObmfciWtIOckkqXXLnYJ9YFMVavAAoAEPotdKRoMJuPKIfVTtVMNcwqF5ZZOijTlqOKuWXZxrb1
rGrF7ay/yu+HznW0/konOaqL3wUMU8x2v/ZfppZ2SmBFjLWtYcNQNtzjOYqAp71hKx1AxOGdh0y+
qktwP3qODKn60JBIOfJs3OAH+yE04Q4mx1HJXEU+IxLU6B7WWf0kNIem2j3KxsDywj4p9pyMfJ5r
BdyAJNHZvFv2wrG9CH3VcOqjU1c3/hxBTJbvuVOt7aGbULWQHY6/vEv7QdxwHFo9gfZSQ9wZhzr8
A1mMPMr31AyYz8Dp1hWRkBaYjrNq3Jg1z5j+AwvMwElq1GldnzwVXuZfG5RjLJAeUUT5O3mR0BiX
mlTaCn7ivY0td6Vm/ndj/VvVwpFTq+R7gR6UOhm7EowHcn/j+gJOpO+Fwc5BF7xNVW7wESE/GT1b
5/KrrY2HBcFlLjWdZqbK2vWdq2ly1EPAC0FduN0nEpGQPpTBDwa/TxnVy2ltlk0Y85jFptKouAVw
TmXdORRiSe4KAw2qrz9qRF6+eBOMNbJDxshK93rpo/WHCDERpDoAHwPZJnQSpO1fe/nR7G8mx9yk
bKoYkIkuQtCwFMRm9sdttTDRa2kPb2qbN7luOwjV9IJUBpXOErngrbu5j9B/Yzv7YI9LnJ5qapsG
7lvDx+b78XbtPVsBZbzpKu4b6bA/17SLpKpl707AcwuNk+vRJSk21qPlrwfHG5cGbmRgxLVFlX1t
mbpAsvWrSQLZeq6br5mDwV51T6Ai2npUy1kNRS+rPYxWzTXf17XUlpow7PKLAmzdDSsYAmSYpJk6
tJJ0f2415G4/0q3RW/aYX+qzuofmEjIk5YCWh7/dwSTr+lt4dbtnjesEBu5EpF671dPZpueF+N7t
aTkg6LqAb4kj81rdaKtLp1CKi9urRh3nJ0TLk0VN3gNHDU0tNeeL2rn+txD0kWm0d9Rs0pEWeeT+
3fnfspCe0tvm3ZwfJzcL8tOXLhA8QDndXQ2Q/7Aa7ajZsuXKHA/9CTMJEW2wHG02QzLnNE7JrQ37
++fxN5njKoqEmeOkB4n+gm5Ba3aYNXgmWBNnPgufT8u0mvo5npN2aLV8372fyzWArlPoCrdxLv63
+we93Pwr1vJ9OvQihBX+VHwjN78aSlgY5vvZPrWl82ndCDNJnIRs8zTkhJi1H61Hq0FgPIJOLDOq
fFBTr46AqjA0dT0KJ9pqAKJX/MmCCXD+IqOnth0VPh3TVIVG5yF1p0HMgyqJePGPlNIBfbp8y1dn
ejvuSepDMdi/avOZVMKkrIOuLnWmsg3Jrqt1glOXhnagHVKrr1nfxjN0zHdeCWB27bXIGCBORBcq
vkhCX03vwD15xPPzGs8nNyBSq0A7SAZdz38tpsWe1I5RpWYsrJyYp3KgY/AJmsXWMiSfYzM1Po6v
exVQYGGlu9FsuvzAds2ruY5XxbK20Q3t24+CJ5QOK8WMksuIBVVRDhN4j7LqOQVRvOdVLSutey8g
3D0ET8Ybq6BkMeLQ6DrFuB7JcLnFcKQqsdmRi9bulDa5oHFZgGVDV+kYjd/xIqC7UInREox/A/oh
4I/hBlilJiq3AQuI8iPdxFQy5KTfh7jSBr+k2hvmMclxE9/i2WjeEZ56y3/5l91n4dsP1KFiG2Yg
m8ZefQFE5YcyyUo9ldUampuXN6OEoGAKenOyUCkB6dh2AzagtpKEW1cTnQKqeU2GiqGS+TwmQpsp
J6F4LU7XOlODBHe6yoecHf++b6q4gUqqkvFo7jF7KeC+jh6InhAjwQiCXQ3Y7fWE2km6MkucjZsa
4LpCS+RnCiqkNfkq0ffcMO/A/MSrW0sTNUGolwjdWlr0Kp39ZK3frVcYLIx8C1VD+Xf/URgDKjz9
hWJT+wJ0IlkSCCvygN0zErxNvyRJoXGqKSKnqYEyla2cqWvO2l10zoQHUXXaLKuWkeJHP7nb8bOU
B4XbhqKews9U6lL5ORHrG446hFVlFgik/ILgJXOQY4mcQWJiKDxfK+mw9iVtACsZVIVntP8pJeVJ
kufIUdzJVKXFazk28WZQeIlcT+2wQNWQi9j4Ab+Vf697Evcwctes2vfTAmklfdyPVrC29KuXGKBU
ZNyDkBdhy1C98+omUmxu2gGj8jDxVT4ehHxIHzchxXNRKI4LCw17A8MHS/PcNCjDJ1sHNeFvgJ8C
95v4RYN/tDTy809GISgZoazhUub6lz62l0NUhXU9H3oBRzG9mBoIdg6iX1fNqdK/2byhrmSy/9K4
N0QNDtKUxSSd7J/V9e98Uw1ItTsh4QsTmsILWlyFDmY+H/QXUMxKR5elHQi6BG2U5DgKr3CozONj
GB5oejNzi/CbSLtkWXokX/8wobNZmuQIIAUEHAYB0KySnAN7Sy9FfjOafZ9qki5uPziWXe0yLUxu
U2QfA82gmywSJMHhL1IEaP/bpQggO0iZtfZ2tr9yUzIb6a6AhP1liJZc3qljDRgxW++PZKpuR1fU
4O+qE3LdB4snonEkGRNxriwD0x5SVY2fyS040r3oX3pjlyTRfSe6zwzntNnUHdUl77iaF0DQYRie
VamodishXcA4qbpestg9zXG6Lvr52iExTxprMFq9H9F/yKso3deoVxdHpNz4OOFFNFx/bb+WQViY
UajkqoHyPgYKXEk2//WoOgqwZ1VunOr6JcRpmTsy5N/8JEFnOoNwVSGB/bXDBYITKanWCZL2XLX8
rlTNSuPVZesvX6AwpoQbiJQMu92APlbwIhsv10IxKBdImbd7/cm3T40iHpu6sakEzsjwM6N0cvw1
vkPOclOEFCGGJeNfWcwjDU4RUZjLePy7/Inz8pHbHya/qmlqmZHWtSjr3DOpL5mnaof+zjJwKsIu
eQ6BdUuvykatSMznoDG6env8CUFGzGrbpYHDWhY6ILPle/KXZ5/N5UT8tSXfzhBynoB7hV+sv1kS
9E7iWQXssHgLaqpxK/wX4NuAWAYIajvJ1tNfi2A0c6GHAJlQSIXprBaztwlq26Dv1U+MeLh+bLzI
7O0IJQbBZKIZDUG0eqP8okdn0uE7g2LAmp717eLdm60/79oI6HZM4kRQ2NXOH+F7AhBPULkAx836
18l8SHNOzt+/vbmw8i8WkJWTuEsaApgpA2QEtQBk75tPl+jDX9DJ9qOUdz4RWVdReTQe8aM0XW6f
5ETZAAAFSoZ5zeRP7Eo5Y9JgCL8lvEp+dPgEj/4LwS1Ew7+rdkGdY5CkutdyPh/4NCV8CHihjCBo
mkFVmiJjecb3SWV/wVC6nqrZrUOvjH53EhB8aPbMx4LDGWbbOJZ8YrB4nZ8lPMhPxQdgT7Hrq3lK
OaPQ6hd5wIqJXXp42VJUiWldTOx5ArWFOjKZBjUKb5g1B1YIFO7ltPDHzoTmkLInXhiQUZplFIdM
3Q0LOcqz5sbwP4ZEBqVYGon0J1fjkUGeRkjglLq5Vekv9JDGLHE32n1iOZtBqaQgYCpHsX6oBXDX
iUxURsQUXb7cNqRdtLcCrdFFO/u1quUJsj2qcOfraevIW/81j0gqXhY1iOBkHr6KPSQuaR8cYKji
UNQE5PmaieRRxrtuoucGj5SK1hO5UAmgPo8tTlXIB7JBz3yzGFfT9XRvPEItueGzVdOtCni8Rnnv
ICMfM2ybMqQQffzNpi0yapTum5UM98LHhUP6ryCdUpxZgtrGxGn6x930/oEOEOdFbI4KGalCKgnb
zuqxxkUXgdZqxsnZEu6Jv5iL2OZNUlF7YRZOgRsK3NqV0ptrw5vrsXsB1qSDLHTsrj44NZZ8KvOc
/U9Of9OH1gTRSmV343pL9Sc0sdoSnwY0Mds6hUGqS1Fj2mltDZ9bj2gPCEwc+9J9x36qm1KMV/XW
5gDnFByB+HTUiBdEProKi2goMvKP+7BCkgKYQx4MNsGrQuwb1x7vp3/kRnH5PzhAeHXo17uXRSAz
UwEclGvsVOLH+51+2KHItrd7em9zGvwEPY7ACICKz3ItIFT63s6x/glu4rQsAoVP/YjulZfQtFXN
CwzF/o4LdGyQW7J5H/cDiCV0RKzHX3nzz0yhGqLNZGz83T0MJg5gqB1yU7eB1CGQm1zLErk+iEn6
KxlQvAbGT7qXnlKJt+8Cc7zpl//JdiQ5xMuud8tIHDXMtDdcTr5EoOP2nTRHHRzZ2WfEfewWl36W
IyZU7/dyvWgqByPcEE9hcHmxTtxyDbVZp8TDZFE/JJrEGttCJDAOnr2UJnt8gkEhr+ZO0eQNtHQT
GXwWk4z2d41hi2Z+8zJOcl/Lmv42caWXMr1s959w+J8BNLQyS80w95/Df/n+LXIPc8PVO98Hkrf/
tOvvyfJGhdgsOjVCexcqguTR35FFJpV0bLRtJ3yxVC8nTg2/TzUv0e0Y7ZLcQnD3P+JnGsLfG2vC
eNPMD8q6ymvFdpize44z3VOS/XZMauhr7yqxbr1jTFqjP/bEnTu+ROnOYQM80o5+2L5mtMRlkk0T
/lqm/2bEtGvmTy/FztlsApJ7cyfbfIw5fTwiScVqHJn/53qL8JHmaTJ/u/N93yeFXqU1f6uMrpL0
SSFTLfVyjLi6G4m45HYWPwXx5skgmDe90t3FcP0231dXw6sDqr2glyubeZJc27uuqUarmulhDB5m
9VmKQd5LuVlsVqb7fkUZ1VwMTdtBa+sIWjcrXHqbO05cww2HBTQohDk2RGH1UiQ0fq3kquf2vf38
vv1W1NSdU72A1Z+WO5dF9eAgWSYFuP+bD7F/yza3jXst/McmNpjxZ5PVMLWrppsL1Kvb6QweFUb5
NiSEPCETMqyrOQa9ebv0OyMziXMAreqsW+pdPma7+oqgkiRhy3SYzMkKaRlCsnwrl0zNjVK98uBq
mw+vjJOMdR0W24++3uf7tuV53GSqnT0PqkHmqzTavb5f6KcLcm5y0ZG16BsXH8tDPd3J9MaD49um
u/p51FkRb37KTV7h28a6wXV3rX5RgHW3b/tbff2W6l08rdkhGQ92H+vbCxsFqhT9vCcAnC7ippX5
7OZztXyhsfvI8D4azN/Ygxdz9bsSGtHWLmsOeiv0ZsPU1+lj2c4Pzr6rkzUACHBFMrbTa9V99Bfv
paMGiCjVzHQt/t08Cn+XGxY3ncufuQPDBJPoiv3UvVNw6efP82dlOO6nhuWN04rzR3FZ96v2BwMy
H/38962f+cplKaKjfMcHDdNga1tW7WacjJO82dEmr5yU019LMM8+uhXj0nD2XmDC+mLlLjOx62XB
vtdf27vkaxU3sqdLP1xhvlNqFQeFUaZnjHQv2z5TOrwVO0ww8KfsyrunSSlTLXfMgfqqtMqDYifV
WuGSdcLlvnK9lb6ITqk3oyO1tg/drESmDOx5yTc33UNY36netWCBjgcVszcQHNfPcnvz7r4A0sLF
vgTkxTw3rnQPt2yJzfvlK/DspQc2PYtwyfuT+uiH3cbzmNyPSbGtYzrXfXaPUmqHC0+P7nxU7h/Y
gC74bZX7RlmlHpwfUmWyzD94KDQ8zA2o3pyrEuGNupX3M7KCo1qTt8pmVwPoHTpYh2Vv09lea4zD
cG7vGBuGDOcAP68zQ9x7fVNJ0m0Cy+ki+0pc1wogX4py4ZU+6glTzbWuvevo+rtEiHW0yPWYTFoB
j2j8llc4pPvmzDgJSeck7gXuYWoEAFH7qGU/kxTCNnv2cr1SKwsOypA/qU8KL88cbSqoy5g44mIj
1IxzfSkC57nblxf1QjfdEKPdBg5m/XE/y1Kmi3Whbe3Py3VONKXuBoPV3b1XuoWul+wD7nPO377T
uNKyw+7LxEo2f6hb7jgc5m+7j1TLVrQhHRgvp9cyWy9zczmIv7we29u2xu9Fd9ZdOM1KpeQpAzVi
8aXis487Bf7mdudDAmiaZJvlOMbRV/xpRfrRDXOpPs/zBIwpJe/jpzR8kAiY7NtR1X9fuSbk+S2b
fRZExj7QS9oAvdapEhVoC5UazJWI106de/1unIPzfFwr0C2islCStfz5/V7Psi96X3TcwWHOfaDq
5XRDlDbKfAqbZQI2PoM6j97X+MLZIPdZ+Nm8F7oKv9Lw2eV5kSJTbmfb+XZGAdiy4v7iAccej2H3
7vSYj8LBldXi93hhBJfF0fjWZcs3Lh48LFSQduaza35M0ITuM/GJuDP3GZqVgYN7EH8DGVT+BwDe
BEdPY7uly41Mpa+xi5nTG6e1XFPS47usWF6ETW2gOa0/BPDH01eYtw78NyQy3QYfggqMSiItY/uA
CZeChfGROBblXivHbDHLaROHhyo9NGRTJO9gKx0kgV2XfRAMetLpKI3hf3VTs7Kz+lIi1/rDuO8t
tGHlItHadFboTvguG6G6F/YVg0ZmwaPMJLPcZ+UHwd8DDz+WbTXh82X5Q/RyjviS3ufsCZx/zCRe
nx8P0kwoA9OPRnYV63hpr/lQNoM4dGHyYLCIA9Y3LzXgOED81M6rMrRwE7NUghktlPs1pFl9VoHa
J4KUAS1HrLQiSV8FR0cYe+gTGltdwXj1afXNTJsuMj5adYJI0TPLtgDKTHA4+BVsj/Hb/edYMQDe
Mdq0HHbjJISotVlgjEYeHnt40naflBSF3Hkuk8Mk11u+mcQqr3BgLUshlQmLxyAoVoC5brZ//QzH
8XemC3mggWxl+9LJ8ne2bWSew3wOXpDnNFLDHb7gk8BWfmYNDtk/QK0cSiSEPF3u9d25ygDCwRL2
92XX3I8YvFEYWFAjdDfDwU286mjN/lex0jxGS+30LvcuDEqXKPd5b8HHMI69wic0/uCO5KLCD1R8
1tm88626/4DHPxlBfc74SLNOGixAE3hjhsumlYAWHK9d23VlFaw3gVfOfQbr22f33i17r32SXUYP
hxlxmYjz/DUUhpPRpuVuZcav4BluQPMWzbQeX0AXg4dWppftrHRQLaPTx7hzc1y0ys+wtbLtQjfv
f/1if/8pVhdY/cZbzrnv5TZefNFx19wnlLLUXIMzl2PyffaMLM/auZ+S87DIRUKO1c8Mi9/u7HvI
OloV2nG0Sb/SPT+olkuat4WQdyr/VDf9SBzR+T6tuXmlkA1jb3mmkcocLbo3UoThIfhY5VAkSp4g
qdC/okJZd/+W8vGLhzF4GWXToYB/JnbigjNhrfzvzD5Kf7cyBqv1ezBe9+XS0boCU1lCA/dDIMvy
Rr63u6OJtl1LmVZY5kziUG4zGm2KY8qrQIeqCYLHTy1TTA6NXcNbb/o54PSuUVgkOXRDkMOwerPd
UYnC3bV1e6cTZ4nZ0bNgUPQdxPjD+vpctklIjv82FsMZcE+AkpE/tuChb4c9iDaaXH8333/d2qA+
WLTiJYipMVYGa6/6RKYaSkpK0x3rw8WUZxsI5w8aCWrE2qKBiWVLAvG8o9M/dg2fzPGCGauENpB9
V5N1s+JWUDf6Y5NiqUyZN26h53Ow1fC3pOHDYo+6Zc8NEsjq6098wj45fjCo65HkFL9QhWaYh6+S
6jRP58Db8qU2akRBixoInWZme3VSAWlKDQhOcDnB+h0i/aVBLKCh3urUpgZQ5AbY3c24R3QpQfH4
bCJeumZDGcTBfTlgLlRIXS5sfr8ztlRrB571mg2M53Y45tfGNvN6rLGDgNOjaZj28IkPWhYEgJVV
o7juFlCUwWp55zYCvLsYZq5uHkBYA69+KU6vPenHAZQsVABkC6UGF8JGSeEUxDUv6x8sJPfAB6VY
kOg2eDLsJsWVcrbhAbCZnyD9NJekV7HXC+7Rmpq8Awh6qFWQGXNRe7A5YtsuKgYy5Dqx8Y9gM2t5
YWB8SN/65xD9tx5oQN9g3hqhMRHBQrzU8Ww0yT5is1hNPPg/ku5rua0lWQLoFyEC3rzCe0sj6QVB
HVLw3uPrZxUm7lzpCCTc3t1dVVmZWZ2g46LPKXrHgLbgWl5d+rwaacxKHHNpHqBIeqgnnm6dOyZX
EYnN3kvjghvIQN0yuDYvqc6ZhfG25T704O/BLdsctZcpWCkWwuPV3tgJRKy+I7xuS9Z/yUUIzcsr
RmQ6up2yYXVSmD2R9V7b2XmH8Xg0QLrbDqAesbTU95Gyw6X0eAg5mttH1xpgyNTictIp0kpKXU3A
LT+GPmSIB6fh8jlVUWSaWaxUsBKaMpKZ7opeWx9ustkiPdVwATM1IwmubVBV+tJKtjSltwxT063l
2Uw5DWr9ej2tPoyOmGBh9opAWXlw6sJWlI8PXWQWisRNk5nucVYzu7isXWPSxEO9lEDmhGouGCEe
O092TR1Tanr3S/2y1C+sFhBeebrJFTI+Ya6//YsjSTvGfbQFTONRD+O0o3MWAXhnskbtpi81CP21
AjsIyEEStlyidz6tZzHuRqfR450v+JHXcSxK4ThD0G+p2QCJRxfFNVjC84Eh4yh2m3cXl9XBxOWy
ZTCYfeiiabhlX/KHmzwPQ1SMjicTJjUdjuykC4QvTiv+RG+azf/QkOiHo5tqA3TWWOqD9aXFtWYh
SQ/9yrWF8xrqfQs0NhqdR1gwez+jWCABzhcMER4EGhpIP6Md6F+rDWTl6rRSN9zqF+uXSHkxSjWl
RwwXkOtsCBxeTUj1sl0zl4hkpS9MS1wZDp1KzklgrtGiG51zjThqQpNL9+JcYIPiOF8Pdu/BRSQx
RO5xmY94Qu8ugmXppPEenvyOk9u7zJrZay3XnyNa2S+5/govV2NMtsQ58c5YxwTtso4f+6xU02gs
pD5iXPvIcGgDzar53TsS5WOJA2p2SJW9Jvl/zwxjPIRL/TlGbiHLtRwyRmN0Z9caBe2pXNTb6ebg
Wgdc9VwIfRfdILVT1RoHKgHu3tuF3rO9QBKd/wMQJwds2+7LJgv2RI8rXaGKJbw5Vu+pxv5j14UQ
e3oQXLOJ1gpunx/OsC4QMUEj6zFWIxKARCanA16e94O17X0OVVtkCmrC7Opmegutu07ip7Q0DKJc
fCt9PcFB7peD5hRi40w/sW/Mev7rzPodjTZ6bmTH+2ZuM5xdRyZRj3Urx/p80VW1tJhhRs/COgCM
9xKx538e27pdzhfYu3e88LqjDZwUKFL09V47+3uj9X7uuNBAXGLknWlD5ZauhTZ5Z9bD54nvWfq6
m/k+q9/bCYKa1jMYkatu/lJOte/t7AAT2Jfs3c3wcQnXH08m/+Xi5DlSxVEOuM73thE1U2iEFL21
h7BDJ3q5P58Zj6qmButH7YwqqASkEZIrbhq53nME1gbUQ/2b57b32Lspbb+W8aYZBhag8eZ52TR1
BsU7079u29NukpVe+XCvr/8lvohC+d03C/1sa2u5pVsX8xWEHO5+/EDMeUsMN2+MiYdpk+z783FI
UvMD9lKGyrTQUr1ffjBtAhniP3YI3vf2vM/LDfRp0e3WftHH4e5Ad6blod0XoPIUpMf5lYb4Ho78
Wxa2lVmLWnVrIFT12ac4TgqEvjUtayM/wOtH0bAkiGGTSr9Qzl5OzUy7oAJD520n2nNWKe1bdzG8
dJcGbJg6YriPzzyDy7eNcvHpWcqXGkjoJgN1F7LX0QXtNfjeNQdwYaw39Hej5RCscM2f4m/hP7I8
4Hhupw2vAcDjgdoB7o+o/5NTLtOY1J2XaGNI9F2jooJXK60I4YcD7vf0TB+mux4EqMR4/zdh4GJZ
l+XYCWq5voxECqHbGRkMb0S1i3bAQWuGtxd83kJzMmuN1p2cpU25lKrNMHNM0gPag0+xPRCjJQ6T
4nD/N/0ar6GIew/r9ks0rvGa1SYMsXDFfQIoNP62lkyhUEYdp6P3k98ii55DhC3JPaLv8lNPW2sl
0izxh/VAD7cXYYSRIA05cAwv9JeuD+0hHMLkWIu2ONl1E71Er4ir3M0OUqNpc1q3Om1Yy76d8juN
fIl2NR3rBfbSTcJ+IGUGk1g8ud6p+vhv0X2JDB7MZdnfhvz8GMOvwpDh0r2Z08Q+kKe1mTLr5o4J
Vn+DYgRurV1CWqCCHxUHGVzKQXERwbt+7GybuxSqK+7J2V4VUPVrpBJhoTCL1EjlqRefl5QVholS
PeZaJKpqTBKVyu39kqvuM2asCTYCxh/9CDYLf0TGhVrHsYrmdOZWWnEZsrqzjzjh1n8dIgZNTL+3
ujt/RfL0cMsYjdXcuekgO5nYWJ2bbXuvJz6WrBm37dAc8ZzdVY+59gK4qLeG2aYX/l/uj334PJb3
//L4nlO9LbuilG3rGOnkvOKqbibejvzY6C3KQnfWkHPWzDpFIcMaWtt3oyf3Ugwdxj1SXufEYXkJ
V9SPpU7CErCo/Vammby3JRBY6jrgpsoy8j3710kZwzbHxn3oEYWPjKyleH27bcf4SHkZ96pRSngx
IVLg1fMI/2T0l4mlKUhicnOoabqY0kjX/DZrnXNRMZxuTV2SmDGS6Gc0wCXYngGbEMCF372YG/p5
K0/5mO4nSRGJCiKpXPQ00Kx3ev6bZgRqpck1syY7arI4hiv3D3pq5so1PAb0il7Ela6bkk80rpzq
t9e6yiAiAxfr4f5ZPVKhQy9bqWxjWaxPv8O2HoNUgres7Q+N7KU3lvbVil2/e3/iLZnJ6Q/ezMEg
1saTkLF6la4apdpR6oEeGG0JOq9JSfd9s1gMWrtJofeeQs/udNNi8o/lcAOBR4gjlHH+W/fTJjV/
PmtiVePqwCuVL7eOs/KRQgaRokkjfMeD+1vM9HXztCOjjFR99K7ovAkuGlJus8q3zcdZqeY3ozor
jeWRW0obiUkveobW2awpmoq43j0OankE39OLT/M5rbvcR3tGzNg/HOOJHiHCcyj0GK71TPa2qYYo
v7tUth9nbaZLw863OLdNUyltA+zZx1ApmOhbjv6xNxzJyvHBru62D5m9NnMWqGlAu1kTF2xtiqtx
lD+KHzmP5TqrUxBc8AFEhIeus9gpNEkdCDd0Wq1MFBcb2uK/K4FXROZ/sGNj2slP5kU/BTO5+W1p
XqrzyNGLgNn8bhAEssNsbsg3RQtVkvATRDVBT4IhGpldVShbDgpC1J4UqqvjWaWFgDqV4xgXGcLb
4pfSyzESJ8h6Qn1uNK7CfDUGkWCyy2C3RT2b2gmxq9CZYhGep8b6KKWCOPI0xiFwHSnuqe9Xil+P
P9fJDYK1AeIdIHCZ4IwWI+dEbbOrzRJhR+o9L47lk1z46FjSEjIJhBGNHuDB2OOqsRLTdlEAe9aR
EXF8xwQRSy5AY2xJE7OId0+kaPG4cd77IaXCYkzgu8zXfCS2tUD0KefXeQ0+zt8eeyfFOx2f2uZT
z/DNqe6+TutmiVO5KUfrFvLUob8bG0FmntZiVscufm5C5Q8r1x7BpH4HYwLyoIAQBvUkOyRd2U0V
tkQxAIBhqcCu+mTqZeUK+R0Xc/VltpLbDW6IQUFDhl6OKf4BU/DbbbBwfZwCU110E3l+FO7ZIQmo
dRDnoDuGrmVoDvuNoDky4ynaFcuwpXEx80MCN8GuN5/q3RvKqfbvHD8RD9ArnDSRFURN+tzXEhwE
nUg5Y04CcuC/w786NlN2yOSJWaORE+zY+8i4JxLWPtP05y8IPOCMOaCLDQxdIKRDBXjYI7265TGP
XfnKTa9p2kPpWc9/JD88fs0F5jZGvt6sGBqHR/B1wWac77AoVI5p3vILCMqe8W6dl9xA+slf0twl
x1V6X14tnRJN/jUma8RojFYR20hWF8jJdIhbxjaCgzM93a22F/4Zgd9atgu2YyKyDKXFqgbsKDnD
m0W80zdUbeOHtDh8g9wv7Fgk28ybagvPePdOdEfgGHbZ4A9otfpr1rEI5r/5Zux/K+OM67awd5WL
SpUSVdyEJ2G2XuvTj5Qhgf/y5kigC5OkkWl/5tRaf2DRhDqzSLoEi8pK9/tptBrnwTPQbORNAuoF
TeFvg1zcnaITCedNOSzQF4WmxKsMlTv5DudKgXz0kz2POvOkx51rBN1UZR2fmmMW7gfLNFo9EjF7
FHvOdqPXe2o8l7f0E2/e7+GsbCwelQ1eJ609Oq2rKFdgbPDbF5iVHF9VYLP/mPOAwXhCd71XkaCx
4SUV4THsDnYOrMYtUhKpLyIiXg14jl7qNZ4JfEOr6/eK6BMvbbspaFfo+QxV1urh1W+Iwy98eXHJ
IgWyWYpOQDnqVLWjW0a6hiBMmLSpW1C5x+ScaG/vneiVsWoovZMHgcIvyxYQ2ZaDohg4n5BDmfSb
brGNV1Lv1o0HE5HC/K8vExgyqSdEk7U9CVFeY7u5PjV5sq2elUyxRZKyGE9LE72RPPlT5sfUmcez
CWvNpLsYgfdLRwfDgeS9wNdeiR17ANGqzxOj67fN9e9xxgJvAD0lfNjV9qn+Kfe2SrUWXDaSg3l+
zKFFwxbEG2Q6GqGv6cl86upRJvTppmK4mNgypwp1WFMzUdq42bipGNLngTvtmkhvLD3VuSPCI8ru
KNl3MWvEOBR2ylbgj3thzLPS0DF8M87n/O1hwQN4lljUzaq57OsnSOulI6on2WCn6xFQsDOPJorX
io/G40dA8AKnPyWz+LTqGI8xRJSIb8qLXWO5H7gAxDTihKu5LTVcifOpCYSINQJVmAMOBWuco1PQ
ShOHhi+yPTbOs+7Tca949ktI3ZwnONHso3DwFYJZZRsHW6FhP4NqgIXgu2z2t0OdmczlOMyuMdPa
xS+QmRDj+PRA8tBZ5t9vJsAVywZlc02aszvjLnwxh5cAvjVbDafnwW1XfxbrN3HgyNK8sTsPlrvm
ljlIsX4pte8KXNymQ+tRaCgm0ybnpOpXPcNcZY0nZ+hGrmGqpRzteerAq27LjuQjP2seH11TCM+r
t0exdt61Cot6aNEyzdxqdPSbRGJYqunmNNFKpJulguEEkotttl6ioD/UN3z/V81ZsXVZdnPP5jFX
P52aJ3K5Tb2wbG0Zz18qy1z9OeVA3zACO7eAFleO/6QO9gE6zL2WPVRX+JIPrIfyLd1NGv+mtNb/
ypTlZ1H2yP4CrYGTLyeSJ1l3IdwIxBCJqFd6GHoijfMTJF/DAaev4SNZvwL9WH5KJdUduUapJNUD
v53MGrV7T+HFWIDapYdH8z1nTYs430KsPnbE+dWsKc+G0RxwVGZV+c6OqQMeZJtld/rYz+CNmkU7
FhdDiHCPlMPyujAkaotF4I1nV6yQgpCZOYffbFp9ZB2bs7G6u5r+6axT/DmMLG6pqnnySwNydSnM
8Vgpc2BVOm06CE9t7+yPIxxgnBARRJ97q8jw9lnXHbki3O1qvELueW7VjoIyjOHjPDwwso/WJSnM
aLPvZ7RsCGUXmFnBWNIx5NjDFmh/rgiCFuN+uHmwgwImxrRcEA03NZVNeABKk8zCEnpILTclUZZO
adpeJvRGEwqJSL1kP7OOtEa+EmaSj9qxZKCQIWiRW2RtyVq6rX9OsHasH1R0i5bu290QjQ0mcH25
GyTRTEelRz89MnpuOEUGo63lYPrtVLazLj8W5/0vm3htHyidQT0wQ+MPawqX4qO9ejLDx9DzsQMm
PWrcdGCFNqQnG5Y1j3mpXP3FDfnU9u3x8Wzp+orBeYN8WmaH89brXVMUCaFsV04lr2a+qdFtcQAT
p0f+qR2zPRfve6PU4lgzWfTlKqnx5MN4Hx3Qib9emXamJKjDSPxxVK2fxV1VcAnn6ctwN/nQtWaN
qU6IfDsyBzWFH6Ks3vAyo2BMjE2zog3KR5iUVt0gYRY7fTLKaj5D1AmUJCXJ9NkmCD8BJikxffJF
sRsWapd0iLAkGgpTh6xXK+ViypfRQejGdgOzFSWrU8tDM9bShNZEVp3j3+S5anvEEB94OpjN1eFY
4RhU5QVTcupAwy9NnDrFQs34ruIXhdEmPdCQhuEy8TdYra/rrAUSrRON5/OxLdaaxpmZ1tM4pQp/
VFRAztMlsYvtb+NQnSFaD3J8tXEWjGvQk5tikoAywFSzc3WFt5oJw6HluaJrwyg+03EQTx8NkT7/
Y7dhaPZi26gl+pdlw/HHhkU0X43mE8a0KkbztiEj7fOFKD1q013bCtJC89OXVBB/GMhbOjQOvfs1
sGhjCO+h6rgW2upI4oxTw17cs+y0EMWdUJtSiiV/bCXVhy0pJtoXsjfpFoddaW8oFi/RF0KPIJy+
C3mGhfSnXj/LCiNJImLqqfmJ80fn+q22ePSKs8lxYMDexdjbeRPIPnhS0URX6NDj59Ej8vt/DJV4
EKOMwtnI1HfyQGHvXlZoO/wgskw4wZi5qNe0J5p0Rv17Gm1ficmToLvocu/I6pp3H4NHosHrLtHA
xwnIswfFEXfhRhL2ay1uTLZuAcnXVfKraA7Jatl2anARP5k5euosfelEEzr7uL6tckMLOpdro2Fr
rCQd4e6vOc+gBNRhja5smE3dOcMSCsx4VyreZb48GdaW/sD9YbQS08OuLWkcaVlhMB05Z52yQqdJ
gtaUIksOECpYlkji0LaD3JI7N3BYCxNUf4nt+c0RzWE5SCi9oKNiI536mPbGDZtryWDIATU6feSy
LSzcGG3I7iFnzGlpvFdtyOfyy4bNOp/YQFblRGfhXX8wmphu7R3n6n3/6J4eTm7p/P3v8y8YpcPY
cH2svRYbhslQmln8ei7rpPM5K6CmgaGfHeapbqPXWIwM+Xw5hq00UZzJR1bXRDYx/fb4G3WqaXRu
RzpuT5HiOJ36kfwJQ7XHsb75KExwkV5kp3yv1EQv2nYPMfnQMGdkVfuSr1x3lwEA1laFzmKsA73r
Tw8f9ITFc3f5try0FU8x+kr5Q/G9bYSIGKu+dsOsLz4QG1aHYfHjr9Wp/wOZREsNo2WB7rFpZ69/
xCAj9NTQu1RLftOzNNKlI3zESXmOhaI6sGqXA7gd2MbW8RJSthJzOvMx9lpKCtT8bMBHgAqXokdF
G4MI83wGKn6d3iWfrqsX9E81mGLGaRhF/b7S6T9qN0LdDUvuzZjzcJgYUq8YsEb+vG6ZptK4E3oQ
+r6U2NkKgjOFO9qwkJgYzIcAgZmGvlrcrJlwFuwsNCGqGE0McRkA7sNSiti7dZBlede1+aKnEQM9
emCE42mbajzk+c8gteEzD7P5skEFt3EIvGmhvplr4EGh/tJC/f8Nwiudixf2A+/R34zzqE98kVPd
aHGdbqeYQivc8ghGELN59L6l2cNLq1tMri6b5v17aqxbsLR9bYJ8isYwsZFP7CfRUiZfgwYaBqwe
4eUzcuU89N8zSXRyG+9pfhxTiE9U8VnTBHfjzdj6un8X5o2sYxL7OUX8HaTq+P8SBDsmHUwbgIpv
ykom7hBK0Enfs6b/DF7jql9EITPG4LePzq6bpFt9Vqj7atzalI1/DHLedFN4TCq7Ena6CeMJiZNn
/tvnaiGBf8RFsHH/Lb8zQZ1S+WH5RR0qdITtwvU7SaDmy8ivLz0n3ubZOGnub7Df6TPdkgPf73Ca
52sIwn8N9sR7ip+Ez1n8n+oOplM0eCDM1h3M4e+1qV2H9O+bJlLEFIf9OxP+YnG7mGJaWGQODDaz
Hxirb/PK0fUljtxWHu/Msuo5y4VSTKXxeGfO9aNGeLyHMb7lciPg0/9Wo7Q3nDZp1xgT3LCnXB0r
JsvFUgcVnMXbk/Pyy75vHTM3gtLO82zWcHGf1QuZvcqRVrzhL3TvcGZrPOuuFuQGlDPHgQN6mAca
8tp7/VwqH/7NUfFDsEXTVfpvOuq9+Oc46HNyJ6+xLpPZQkVwAb8VdSCkC8CLEQCjeq4ELcXiqoMP
8b1kSDgfHkN9zRbUrKnXWkQWEyN6CSKPzry+YRHfCxj3bxjVOOTB6dGCCedZU1a0XJUTGSiPwzXE
yCxP8hrxMvgrxKC7VYKWNclXjR91tSjCKWY8Ozhnz5/R4oOJ5jX8xE/N2hWayinmkka5iY+yr8q6
M38vdHtiZEVpGdoNXl353+K5us8YDE7Mj67Uh1OgVH84n8g9CGX68PdCnGaOctSZaF9qhK2nFfhU
op+LquH+lyL2DjF9fsLvORlBZMz0+yPEz/5Yi0sVWVR+4PV5E1DEE6ctKRGhYp45EOCcGuL/7fpK
fPzABR49gxR8ojwYbWEmXdVSl3CbA2Dn9B2Bc2hPR6Yd8wKcZ1L+cz287q5vwgKP/+9L3whEx+2e
8Y+79PiCGnLfyXWPA8SAUD6gTYUbxsE4mTPeYhA2cQvjnNLVziBqzAr13ePdIJdnZZA3pI3sPp1s
TWn3nrUUQ5cxLSClB+MHUKBq//JlPPodyxO4yfkPsBJ80ZVBI9hILAl+uKJdaFZKU7dd6pk5kKq+
8MDAQwq11XnwaoQUkVBmkUlwAhtnRX2isPzvvfRbDoYLj4+BlNRneIblR/SZCboAeGxZp573j/k5
TNFc8WBDNCOMCFE7/WRHdlzUHXC47wICKFUw4BsPSTZ5/LtQLrw7Aeak5DfljcYRx+hUzq6a1y76
MYUT5pnYijecGCiabA7iQGDBL2w2Hor9oB6XsI+FqEzXPQOhbvrneYAIpf+OXYxBcz7eGHUa927A
2u7DK0lbdv19vrY9m+/jOS6moaxnS5++qgFw9QaJQnP5RjwzSznDY8DwnbjdmbfpF/7DGzv0mbQn
qYv4tBeQiMEx625+9BjlJjh6o8sjNDL5UQoPzxs/f2ntTIp7+kss7fxo9cCoS+lwDIy4ztbjOfjI
6dGDycevsyEywZ1HkA+WdNHIAqTJ869pT5m27h4N/MID5PyCjAA7qrhc1iiQdM6qAhXVv5XDIlIL
ZgZ5ZBQbEOp0dMzx7GV1AzfkpAKXFg8XMgRoG9sQpLquM0d9yb22+3g6URyC2HPnqZHGQanS2ZGb
vzpRl1ciD1IKBpiCC7zDHvRWv9G1SiUsFcUaIBZzzC5lqBfovI0tlo/un4ZXy7Ok+Ikdb6m8wUFU
Of1TUPjSpyB0ukGLsTQHxh3X2gPmx6yHbsTyjf0Ksuq8un07fRilh/j+MIlF49hwRJnaVbyE9RkS
b7HNsftsJ4h/0F8Jxjn34a3MusIwJPS3RFJizpU8/BKdHj7V49HYrRpw1K0aRZ5jLoi4cG+uD0J8
Il27f4teTDTRe1hDYNk5GcHMpdngGlyDV0OtiHiiRnQ4lu8hG0MhWHRRGHSD2RT7jKXwwVcHOjI/
tZ1urUtPEHzE2UUAF2l92/N91CigTGVw8QNyO+BqBSeptG2BV/RgpjFUHF7kBM50HL3hdx9uqB7E
GfCXXRmuGYpBZ5P0wa1um7wFiWi52FP0eOO+V6p9E9LTBLOnbdja2HqOJwvk/r7I81SK1sKQwYZH
d8lWYdrmPyEtDVB+RmrFRpfrM7O1dNVp+KIqrV14+2j93ylTZx0ae36Pj88O2RC1C2axwc2FfKuQ
MqkRr5eNsgHswNMEFZqVwEeqdjVrdlO1jddv8EHLVlsE7p1Ectg2Nh8ZZFaEYoTZTcdU0Ts1t/iF
1pOqPTFtt5UNzv5TlodpvO7OSCi5LOMOPwMwlZHnAQxlTx1Pt9VEhrAq2Uf/z0NvCrUrqqRzUAoh
3+3nCBASb9Jou+HWIPropAlFMuIpvUupGxKUbkFPwjH7VnrzW48rAVBqmB9neKK9Ie/SUI0z39l+
ZpAaOH6UQa7o/k1LKU43y9a17L6I6ZdF5diyBYUc2a6cG+GVdWaaPk7vgduCBh+GIyaDXrhqVt0b
NElV6CoaYTfWcs1g9WnkK2SMI61qNedjZLTsB5/9BaiGzN7i08kTaFGmXnTI+UTznm2BAPGn0LkO
kz2FjTVkBVnwaiP/xFvX0BdMrUekodca8/rSDrx0/wFotnY32D9B58Q1FEAo9oNMzye+xHqT+4IA
8fjjBfQASn9XsbtuDWXUFhdo0bRgSjUnDGNh6/0d/14EXo1x7J8MPBwKyVoks6OEGLTgSZHnSf5v
OtoVqpZQKVHPDPbIG+g/ToUR6QKE3BdBQuc9oqLoirzo9tOP7FcIzbMWA3LLuaZ/l6pv0g3dpvAB
e1TAg8zgS40HT4xCNf0PLL+LSJH4hX/+km0WG6T4s7SZY9P9MP+PsUK6kn3PfkDmFDnEG2HPfa2u
NpO1ruM4mwJUlDmDN097jGaXx3cOgqDzhLWj4P1qf27NYv24fVw+FEMbxPCoFSPwIJejBw9zxoaK
b6wnQWYCstJzH20w+eqi4ry7FavcwVQ4eoYRoyKnjjyCfidC77doQRniI2vwNh0Ge9fCBIXfmNh5
sya+jpaUqQEWBtYd/8F8Gy0gvEWBF5gH8rFugT3D5z7QLwSNLYsLieEw23KeIR8gIFJQhvxg09Rt
dry591Lunlq09Evifu+q6ljCoCuckSfqkPhLZLxVoeauTsLztT4WI394EgBAxNgovo4BuGCoGZ1g
EB+fFKbuUo9VZ/nfbInC+OoBa9JYqotS5FLBOXcYYca2AYOlMZR5v239/3NmFLGO10iNSbNhb9kq
mFFGjPFRMExN8rRdkziUj3LvKzzFN+MGg8W8qKudwY53rFg/AU85o6PpaDvqhO/eE3sIItezZ9Hn
jxYZ5xYk/4pZ7SrBQDT+z61JdTLNNF0j1rsM5dUbdVfFOh1kh7UM1M3mUafVu4BVbKrRSS7EAZyR
ujJLces1Bm/KqH3wsOX3RvjgC5wrN1HD4aDhnw74SU6+nEjvioXuggsqA3LTUiD5TA4GXmFdtxTP
tzrvIqdNnsc9Cw+wa6olbYN6gClKCiIh2K26gS+Ygjbd1T2CkC5fV3SFXMDYpXrFr117emuRqGSj
D+jkcOxo0w7SP8Ynim8v+v0lgHk2Xt8ismsCTIn2ofT6/Ja6VvwMa/Vbs4mVLNYq5xVMe8dFClW1
VF+d66ogvA43bDokjQmsUBNrfYQDQw0/08Hf0bJ83Rdfza2yhKSjPkrzhke7RCbRN95wmSon5tXU
phKcArsLPIH+pugCy2i8+1/XngRP+ZexeLXcRXSSfhrpTYOw30eBcG3N/5PLTj+cax4EM6yJe6BJ
mY6ic5D4TH/lP+Cxgq/cEgdCUEVjmH+/MkcvLGqWDBg/VIqITf40pbBUpnHLSQz33dysBpbfdhfn
bspMOlMI8BacQ6fqJdmU8q8dV54EbQvxDoVG6/99Vpcz+67D3kEpoMvDhwiaNFx0P3EPnMcy8w1A
wVZ8O8dA15bTwkdxAU76Es/aKt1YpHouyuxedcw5ufwZFnv6JYzQv2YdO9EX3kZg17p/di+ZtgWi
IE1+eXeGprgKwIm84J7PV9fd7Oh+KQvFl2TlVqjcbYdDNbmuflxwOomKzXxddm9JtU9517yrUztR
METlpQGonrhnm1BbIx868wOPbA/OWGEFaRmHrB3ZIS3c/WTmgb1ijBvle6HqY9tR+cjZpRG6u/df
6WfThWKIEVK7wuARZQbfKhO65o1rVw481d8BgfFmbD21cbR8YWIK2kTVYkp9qlV5tI2iCbFkzc0S
XAg99QQxjIsJeB4tdjyfrCcZs0PXb+qZ85s775672FEw3iJAPPLgzigWlRlmdOHKwqrihN70lfzk
fPf4KClyIZeS1Imc6dTfsznzxNX4/JiY8gVfc2QaPU/WNEYxNxh0rWOrw1iftjlsdUT43R8teidF
9ofY5Ff4z1ofBun9OBcept/+4B+Yp5qls2vePm7S7G8vG+vrKf/TIfWxu0AeAK+B41+KUAtgHz5u
rqvaaH416r5qXbw2hrmP07J/xGzN8+TyDl6MvHV0+WOseDE+h/9yEYPrYn+7e1Rpl761qDZHp7hH
wYcI2sHxWA6Xv2fjuC/BVA+bL7B6nCfiiy+ghtAXAESqQGbhWYLctatODWaBWGtRpn9f/2L786bU
swjlAAYYMUvy93laWWy7+8+t4wID+tbavONqyDUui5geEOVq6VcE9iTeSmmg8poP60Lutcsc9MDr
yQFsiqZdiEbrvn5Y4Q4G3bJTbfu2fLusWtlcffUlBdFezM960tu1kvVjGqg4bVYR5dNK+HbNJXZ6
3LOk9K6KsA94SAxwkF60mNQvwwLonpd2ZKGa3DQM1Cy2toDWwWNN8JsdwYdFjBgCMpFEQtDIX8vy
6fToQJQZb9S5l3r5NbUYkgCfuOToZHIwIoXJceiiY1mV71lEXPJd2OkMHXnzEwJBoL3CgREhFALO
1uunW7AeMLs3rTqIoqQvEs50nblhtplMK6BiZECU9IZi3qsSu7kMPPIPr2TM9zbmDZ6wyNgZzsvn
b39Mtb609evpnyWnbotDG4MhadRnL/9Rpr8xHOIlr0FlsZT4I/X0AFMddxVD8WakuFLD2eYa3gT+
ZPV0r8kQmq7s9B6+oqu+r2oJqVSWQ5feRYp5DPt756YV2Hdu24KWXHx7aBopdNMC9k8176lviPD1
eztRlkmCDRp/ZolnpNsxDSODGmY3zsY4TmaehMMGYYYs3hVloOQs908Q34xWcCE6Ht5hu7febmTC
T8f6F/mYRr1EFprC8phCk+Enk/y/+Z+cPQTpfDePdBb5AR/W8+TsaHfuwxoo/Njp5n5FkXwVmOtP
BochdIRyQOhfRoMJLOSxKufUP3wsXxW07+rosH+TX1bfcmgHb3/HNQ8k2vjz0KUpgs+LejTfDmgC
xn608+o6zggVfmbpW3Obri3wPIgADjjZUvvsTW2re8jv+eVTpxm7a2FM4VSZkVb8ACqSbGxaoLvl
312BPW+roIQqVaWMKUwAEvKYg0SWq4vvJORfaMFj0vXXQ8w7jXpsdeAMgbOlySYFzhGVfQS2R6Yh
QPhabObNuunKL22ha5cppO/26n4vhxc0vs615W69wIArAJKC5tR057hkbaqwBjkWKPdrc39fOkjF
RGl1CNwlWvaQPXZc14sjgUT/RVIN5QnY4ZVgL/r2vpUEWNLq6vupNpeHnOjPVhhCRhae3pipJIfj
elWq6vLLdh5hEYNSYmytAYAEc8vwx890rFuNRrOppcBoJx23dz6TPD16Fk9iX42zoiNO30AXLUj3
IqTNrpN+Qzd/rickE8PXpgufZH6cMoSQyooSD2DiVLF/u1XjGNJwI/Ufnz5sDAU1Dfe0pyY/tVPn
xl4yOtq+7fa4My5nDK10FZEm0w4VM4j6pnRkYCsaOrIiPIRmTEmdz/7eW1gJlCGOo1XfqaLT9dLF
IiZuu0fMzxerczPOKU7VbbuRRCTZOw6A7tob3k/Gv59kPh/9qdJLlcYzQomBSobu+kdvmAZz5kS4
dwV2xTIt6fLt9KxttrXNV3HVdGclMO596VjNvpIj0KAxv2StlMYxrOpC3Huq7cL/pjS4eIYG24BN
QIjZB/cbCeyjnRqUGGpma7nJ9OeBpseF2fRVYw0HeKlE61JftnuTfKGKbeLEK3SgoC9yiUvqzddv
jnx2eh//P0uJ9MN6W1cz/Wxt3aD/0z0ubUE9IJX1m6dZTiZVQWhzYo1Kb91EmXv05rfy35AxIw/D
CQPBWbvSy6cuwLNbEn7F5DcH2L0rybAWBtbTuVzQ8u1tmMhnRNl4YPMuBUAJvfX840X+Fu/UUimc
R1XChEDzYvwW2C5+keoUciQcLkbZFUYJkRYPWCn4BDOT98mmfu0mbFIk6GlDvoHSGLYDLyTSg/yu
Ud5y3HlSWN3Nkqg0QVK7tfl+RBM0voNFZ5PoX/Zn45UomxHn12w4wwSBh2Cmcsz/B6d9Puoy4YLJ
3duOK4+2Aj+VHZsoJ+IOfjG2YOf2sqDNcXA4tXl9zLvZdSN1Z1BSztLJyu+7CbX1+R0sVGrmzd7c
1rcKPRrr+/CIJM34tLdQ7Ha1rYumNJmOhpZMbJ7Ole36QtWHFmFLA0541/9uBvGsy9dfhf8uHyZ+
HfRsmaxxFB84ecE4CSa/VY/eq8mKvaJDJb8zD4gVAM9U4FgWdBAF3ZYg24pisVeoXtq7B3yqNNn/
ghmDqTFFh+77Ohkot6zOTnfblRreMXoOr3NKCTG8X4jvz1GjSBmkAqXdQJDDPvS8lzSd8YXUY9qD
8tH3/KGijwgYM7T8LdKr6YpYFBxa7930qy6R5N2rrJBp/7oOQhbMmzpESm4GtkBndmzCiA0Ci/wP
yyoxiJ0+vna35G4jCfZO/ip1uH0IVefmjdOUhToWcjbQXVTfc5r5UA33LuhI8apbZ3O+fipG0aud
G299mvGYTVW1YztXb69MMWBF+fC98MLF6tlcto6a1FH3/zJN5uydAZdMFsaHPlCy8KhD+mRkM9Bk
/tm08x13/xIdN9pkDCy8MYMONjbHRJNp0XZ8vLYeL709g57d50qOc2byku9ns5od5eK2ld63z729
Ut929Mj6vTguhiEMcxD+QUQyQz4yiSE7n+1oMzhSOEzSneN7lhKysuylxymUubFfCQhxeEFnSzcJ
/B/osOPcvZHDRtq/M+QZFKEo/cOi7j2y2UZWyNgZiXbqnBPlK9ITZ4Dc73w/v6vOeyekCKPeOVwO
lG/hJFrmQrIi2qhs8/1V0H+rd3Ss5k76BEtT6hul8u5LHHt+WirUEm8zI7p8ldLw9LnKthaH2nx0
7p1/pqh7n1v1wV/mRKT6NIuTuZGbGLeVm1En5AS9y6W2scHapZ/kloNuNfvyavpzl9fdaokLak8l
2zk5ZDqbwcn8AlyxZP1i1Ga6kt5XNwOaOw3w0Yw7yKG1ytf2lvy+cvZ0LLBd0xtDt4VBAOTkNODy
NL83s52zab/V5rq9b/N1OpdqHvcdM/DNxOiGhlTw82ZiTgHXmI82k8Xk6Oum6/teaZhFVuUDf/6T
5WnlXhWG23kzq7J73yc+FpPlqBC/kqduAHg27szxXTwf8X03WM4qU3D9uGRqbapy16ltLXVWuleZ
47Kcxg7FdfrJN7OS297hULv93eADDeajGxfI4WlRT5DrfLJ9uUL8O1lqqF5p+o/90sPawWR9313r
vGZmClxq7LCEOr5vZVXjR/r98nkBQwN6359kP5/LpVw67oCnZrNIcT5BPZuuLUf7e1lB1HWZFvvm
RZQt9BI3jy/s+UJ/g38daFTrkqm5dMl05dpzwa69tFQUHk/3LAt9NBLs9/b1a++e+Dhq5C/r63Ut
mag8V9UZ4pjizdX+8bfVsRUuaGz0fif7WeXIYQr2pM8+OffTjst/B5MCOcXJid5m33ykWrPvpLlg
KmLXDt6js6zE/14eKwWVz7/0FcuvfFYZ0+L85zNevlNOeo0h8osjjTglWdmk2aNK3tZngjMvp+6V
/F8eXRncQMwAGkSWvdtWgdHCvbJP15Pw513r/GjYJgcOXOn6EyBujWnfrIzOqbgEuXtlu64l8IUg
V492EvIwb19IGVlRJJrJVG266qXPw+IBftK6ZhTHA82mfMn0NSy8Rh6Y8dD7FZ6c5un9x/T0d314
y64+U5luLtHOTydsyW/J5oNhYNG4El7CsGb4z/aKjx2GvEgu6ob/9zjkA/Pf8iqO61+ih2dExfmo
64XFsDVP17A7fQkGL+LoLvjixDVYCikOqqy1P57MmsoMTARZIAdzVckX424xNK0nOeINYiz44QNN
IfMr8luELoEE7PVv69awB/aa/euRg2bt8W9J2MpVC4aPba50HPGGmX08xjoseYjgcKnrGaKlatid
KC+fDOdmeom19Og+mNJZeskqm6lFec+hun4f8JBntrep4X51Zn9z1TQb069dTfCGY1dnn7kq/noz
i91aS/c4eO2rzNL42br7wzW2flU9HUwJ34v5jMjPttaHnvaYEDa2R/yimLdZNKHk/JY1/k8srm3G
Mnu2DZ+6teGdnOqmY25rzIhcfmtU+SIcA7ff0C/5W5uFoha7cj8NwArOkkIZJQYTpjpTOrBGRGny
wnsaWkSf5byx+cL3yNQXzUXzfyTd11IjSRAF0C9ShLx5RS1vEMLzooAB5L3X1+9JNnZ3ZhYYkLqr
qzJvXlPEzbnVJ09bN25gVMUBKHxs12bAYZ14ZDvlmmKBhAehnxEhE2FFaERxrsGnSwknLFZMbh14
wV2HGc6eig1RBthRLPmTzFteWkTlkd8+1yYUMRaDW1CUYjbMGk25XI/lJ7Z5l5WUSjX/W94Bkgtv
edO0G2qP8a54KfQeaqIOAIWX/DD9aRDiiO87WXk+f+aQzB3Ie8GgXipksc5KR8iln1WWr5FvrF8i
JdPrHz34AzEKX0uEGOES5ZiPpKtvXpxPT7jsqpq/8R2uURoFr2r2rpeZhfgXXTaDLDqYNwyf6E85
ZrJxpezlD4kLS46H2lgclFtsYnm5Xm3AIeSL4AhspsFZd9i1b9WKCfJtuHhPzaxg3Z+iG70de8Kn
EnVyaqyepkPPliBVo8TiHeeniJmQDPI7+Q722dJ/zC/5eEpWWQ3wsPgWiG9oz+psSrgBH3/2Dc4h
QVrKmpfhy7zfEmNzLAJ00fTncrj/NGBCrsLBwF+DhPiGYGbWnXqrD8A8PBwybPx0yNXOPZMu1Ccm
V71LjmXNESuJ/aixFkmy/9quwoTXbjA2JqyfLg8AxuQvP8X+n2jDt886b4quBofs2PaQpiPBiB4T
2ZT5y3vJn2yAzACUtL3Upyk1+o78rLAMyTWxsqqpL7xrrUCpuXuU/gDWcHyijrSzi8ZYQW1t+KKR
N5v9LBRUWHhvo7uDWJoFS23X04PtLXIN0+By2jbLgWKHQfUqJGvAQbyyaa7hJiw4QfuN386Cvfhq
wNDZJV9GuTlYxqw4LKAz0ZBfOZdeUZ6mQxw7ojc4C1AFsvEWYE5TideavQcREL79Vmxbn/k/tA2b
/eYJoJSDf+r4PbQsfmTmhC36JUGRsxH73rsn1DkAbwLy9DDbrhCUsqJjLAjaTUsZPd5TyCaKb+pn
bDcLdat0b7aEI95Lgmbqp7qSfWrJC/DABJtKRIjXTUGEnJY1XbS+WqtvPL3/43UX31yKkuzL7D0d
9S/Lw6qSN5bo9TOsrzPd1fdcJ++D9HAYlIrp4V+LP/q1Zou/kNfib4mHngPBPZj9EcnkDdXsFuWG
/VBLYo+qr1qZt8yxylNPvwJS+Tf99NQCIHsrquz2Ualc2/Hu3nEM95brRRvn5OniIvn67bzpi6cv
NuycrXwysaHm3kxdt1VPx+lugiz8g+l9lOR6wmH+myl/XD9m3wVfum/O+wI9jT8HZymlICpdP9XY
TSpe5Fi4H1pcxX09oN4xRgoynMNvX58PK0c/wb2Ap2mOMVjsHUEkzValNjVSf/E2N5yPKPLjjuJM
qQLe7G82M4o+XuT5xvwl39igsPQL82d7vL0fv85UFCjzT1cVPz5wf1cldkqS4p6zMldu+FDk5pQb
jkgD2DhRig0bLgqoH6Wl3fFjjYDjEpTAZgFl5MT7g8ZC1j1JMaO9O7g+X5HAu6e9dLgnBnAZ8jgV
VMSNYSQKVn0FGWjMd/eWyYbfHUePpimTxOXwgmROqN/cvpxyYJvRAxtgQr8hcMBJ4E3bUFP3TMsI
Ov6umZa5ch+UibIcj9TjogsaRC5adDPO4ivPXQBgW2edQx7KPS7GNbc+1dm8/fGz2bZxrv5FrOKx
9qJhchX3v+l25R4S4ecBTEefrggmdjkijUyoCowcssua58DOnmf0W3nc/4KjAdr3mXBPvMBSZt18
73ZfNvxncjGERMWlaqMIz9u3jmGoPbBiy7v2KANdNaAPryuIA/66lCYJvhz7AFrmgEC+P/IdF6PQ
vNhshBSMrnd2CrNxG09wnjLAQsxMIbMGQAGHxhWVDCtcBmGOIlll+VgWeO1KCrhXOqqB2vgqi6ZJ
n6E60G8NRfY6yQ43R5wpQyRjtGnDEGjxbOVAcmIqA0CbDEB7MUjCSxq4IL1Kmf0rSBDOt17xlYrX
dkVfobcgAmZHeAqDQSMBfzPwje3L8gWSILqK6uZ6reo+WyZh+YfwXzM3r01fZrJaaiN19v3o5za4
DJad23eqnvlOMbb9pQR5OD+MftBT1EPfKrB1E/sk22DMn+RU4ayC1WlJuVZKiv2goPgwcsBgTzz3
zeaRY2khuZbCQbjSzQ+ZKCLv2/Jq8981zIs9cLoxet7VM/e73N14U7vg/R2buQGn1fXzqL9Z15ev
a100m9Nu6Sk7tL50NG3+nEgyRzMAgmxepQyUzSr72WN93yn2t6+T54K4xU7Wj5/04ktT3eiuSxxr
i/3LWWnHDLdf5rXY37fLIrv6o3AdDiO89WsacX3nM8x9pgnniWTSmH5dBmtZn9X5F54pP4Z/ZouL
eb2Q7Hfdgievenov+YO8g2MV6W6XLN4Uj6OfzGMQ6mjlPdpV/IM6J2Tar3qqmZVgcOF4vfyc4n+g
8YIUoDnhg1dSV81aNkpf4tE8/XOZNjbQSz3byDPIPowbfw9M9teiTP/SZrPUts84Uuaf42Wy+Tf+
GnkhCEFcf8lbjglakW4yiX/G+K/PexTL8V0ZnpiM62yEn0fDcb08LPn89CurD+EWPOIAbWG/lzlU
T54VWZ0tc8C4qSVsI5bEotN9iS6zPFwL8E20uEm5esmw84V1HV9RkNAmehZMup8XRV/d0hjp/ded
0bDcXzz7hl/wDBfufjycDeqH7lZ6X7nq0CaNCyr5thFMV1fGZhHFZ4HfzZCU7lZTOgsKspeXUHC0
mvk6V8jNwxyYka9P0w2urlFf4fhgiAMiZSVsm4b/y7ag7TUaR9lwv/hSFp/zlen4yHmYN0j6nl+b
yhD/j2NqqIOCdO1lx4EMp75yBjKqrVdzxUyxgW681aouasePeWc3rZ3htkQuu8HNbNVkYJDrTB9M
Jmb13JdUMiSJ6bhl2GGgu33er0MvzYFzXvMtzaFi4ksSYu78FTNdmprW/McQMc8wBi6C7OFDYNBk
X+iXC6952z4a0d1fjlQ6W2cm81jyaBFWZ9g4Gi5yQhtgWG8L1duxnqUGfT9dEyZLuyBAXmcNlS2D
tdRLRvjoNjlda0tr6e1auZs/ySvEblomeRYpUx4qtenTFJGzm4Hjg5R1hJPGItvYYWAMpqc/Zxix
lPfjp323UuBvJjMBpVsaMIyIIQByj5nNs2irFKb1mFqrzJaLY0BvNa0XRh0pKDxXzG6u3zcC7s6m
eeE0BtvF7sHF6XGo8BZU453Qg2GLwZY3ddyCeSf1RUYZ9SEYtNTRuayeUAX7i4MJ4LpvqguuJv2p
NOabjo5XktT1L83Ljt51zEEaY4JoVlL+FIeVq2g/oKbLTCsqj8jOwtv6KVwGxZ+tjVO6wbZt+ihE
aP0gQGj/k+OOXq7NoCGn/qHQ2mgoH5BHbquedXH+E4rlzKOzP5ibRToxyMmlaQAXnMnWWPpmhBQS
/mCsz0VsdTG0EOUAxidh1Ob9omNdBx4L/XTubrNOiPzGeAuKlFLr4lIbHXRWX8r2ypflh8ItvG6f
lHEWsw11Lf4hE9gxSg3hcXU32PdT+F2TxiQ6T49U3rNW6tzKzemxOy2Z/0CqzWmJfwACzp1cWI7W
pGqOfuVtrVdtIx+8Gz/CN+Ha7PtlWFd0yseun3078POqIavkjm2jmdk39u/105lcGOoH9+O3ypvv
ef09C5fUDWFxSpBvziV0jhrbbeeSek7LHIw5bnU6e/Ot8p+FJXfRJrqcMub6vEZh4ythOlDQZRQs
DYmkeXYzYSQk2Esb0dOmrHvbcy+N4coZ1PU1NrT/dcSWBqEnCOSdfLYeHrcow8UBH7pQFMfMFffW
4Is4nCxLNgUE8N6gf1FGweLb0EfdHZ9aZMMiWVcUxdtIPanNJFDsO5twMZgUepNY67t1e/qc66dX
ws5v9AzEnuXNXQG93eCapPJu6gVtWORwg6LRpNksznC+iiXCpXoKtP6s54ygFNYQiGCIbygf8yvd
JHJz0I0aWtkHzzDDn/KMNcnDODhhlXWTMvD5okb82ppc8bo2UyNt6BnpfrD9NduaHZvja3X7MUsy
2/boxbzTjaXw333v1A19zDlJrGK/jtsgWJu3klrqJiN4it6fjV+hSrw2k5VXaSIkGRS5pEG8vLW0
ppfuaPm4P9RPg8oXWREA+NDZM7nIN7GbZaRkXgUiMSWkCMtkqm5FIcPKIXZbd2emExVj9aXVZtv3
8OcJ5FwFjQNtuFu8ThK8CmoBVpRYyHjYdsD+DDJNi7kPgRhOzLqdN3zaRPMsoMrEM1dqK/Tmm0b+
c7x5lJEnSRUwMK5rzmKwIYd26I+FbiV1H0YTT/Mhrde+jxaSRr4QwParsxI4q+PM/vLglXNAyL4g
GGBF3MJlZnQLNDOFQ5XUNRpIno6NxcWSYENvz49wwvwzGug03b5J+d4GP7HsqghApHPfNLMUNc9m
XdlnwZlMyPqaRSR6M5Dygr1yVb8bujHYjuDPS6WBWll488GVpLdlUE935YbRMUZIqm3a48nl7S4q
pra8wUrEaIRDt4E1evfD7PaSoahgh3cHESm/aP5uucQ5xri3EDzu6zMHAqLrv2wQNBscuitZ0XXn
d+P8tmK8sKg7d7V7I73gdt1JF+ret8JXVTq51bcrH84+LLqED7+O8jC16GRK97gAs2ONkwdLDwBO
dPE1NfZo3lwOAY+TYw3/2Ggm6FaKFOcyz5UyJqhXsx3XGYUqLL+zxD8xibbdIXUiXibH4TT9dP6Y
5uqmiJ5lj/BJKstGbW/sfTJfpJwx2u9zeTE4lJGOFFfWilfetIAmOtpbkNK+GeQKBTvEKpermgNq
6u5NdYzi4zNGXooSUSoD8jXUjd23eaibuUtj1supAwKhgl6+0USPu+oB1SDXwXiy96AtlnEx5MXv
eTI0C+XJ3bF/dv3QYTNC+U4BzO7VRzHbN8qcv7h7xxe1EJ7bZlr7sGlzrVgO/WC0FvPwMe+36NRW
TyjyBn+bcrO4r2cMO7nmz1uhzICLWJUchaadPw3phvt/MwOpr84rqN3za0KxsR4a6GPoUq25O2hr
6drIBWiriq4StmPIO2kUf7OpR4+G4fcysQ5ENBZuA2SP8aSnm9P5ywLzhxt/LCW9SjcuV/6FlUaO
RnPMHeUev2W2qyFz1zEhM93dBkzZPO1quS4llHn77B9p7NjgR9TvO8OiUvX6gfUWzEx+27tvDdPi
edQwyYNHGyDGIUSRU2e9PWkgtW+e9p/l45fTC6dpqtU6Rj2sX089Tl+moFkVTl2PaNQ6tVcZv89M
CeSSuSpQHRNVmRGPm8Tnc1sVfxTnCN3bc+JxOpnh/+UkLyOCCWukbWTPFKWWvgoVi0X/Pe1cPEVO
voQ8C4gWcm/vHwPDBT5me5W9DvNuk+964ZvCj3JFTPZ1+3LJvfwPrmxAXfsWVrKTeJJHv9b4Tc7t
QvOgDSsmxw+plT8sX5WiYWby5xzCNS/XAFoZZ0wSYH5M6zP160tpAZXyOB4O4LNj32216/sroggF
7t7aWt94UJLU6U6tMv8QaFT8sOFXSmyKAwLsm+mrLYs/lS/mLfu/FEAnxTlCPPfbPwuLrIxO2d+N
21v+rPRKcv/U7ed9TBliGIx82kVCNGdgU8PDb5/YCulkLt8kQrgHBlI54m8TEzSUsITNsMDPNR3e
9nAH2LJ93nRxsM1u1NChBt85y0KbzTSA8u5jwhrwYf18xg7nO4aNS6LXdOjt1i3uCfhaRIuzxuV1
M62XgT/8W07NydrTJZWEpUiGmYHEXIGAEhXWYTBXbrFXOTIWSUM1U5rBlqMcd2/kKehdGYaQ4zXc
VlXzOhHVWBoWuStEtLUTWAJoRS1d88cpdhXVJyBBFYbxg69vp8Ou3i3rqh/aumsfIMMIoXJGLE4V
WqMXu8i0dnm0n1g7+SA9Bj431nsdmnYqtVT+xXOj7NqWoZekZmjEx89SZoCIkeuqYj339orFO5sr
Ss9SB+Z5fg56x9OCF+yC634giHbtdCm4hkbXnhC0HOoDC43kRHZ8yKVRnqj3Mkm44fMdpUlJtvCm
5xJ7nyFjeDYpr5poNif4Q8w9fbg/6ufxqWZVI97RcPJ8Y6LTn3Q9cdJds419+8KFdVxzTB1AOGVN
qszXMgyZ3VFjHOFP5cNXmYndgmw1pkFv4MUZiTOMldOOt+AJ2T0Zg48XtdWja/Un4H0r/sxFgRxv
7flJGk71xEyhTcnh7F/onFXo7AO4CWnE1JhDGzZYMD8PPStF4+YJWdhWMlpFwuXxA1Vw8W6Pi4Zg
Ck9PDA/KP/wnyzvJsUepNve58l3RWGVs75b1gEuUZSSvXCfJqulIpNYxz7u8poZ8gzY3kQC83xKr
eUYlDBeyNTkkHXapNyeJZ2PyvpNr4SB+EnuSF+sXuu3cnepJ6vTtCckFUVuTO6Xlre2Hy1IdtH9N
N5E8Msc2OJJZjhv/nnU0atLwnQ5NKunxOhQk06GZ32JgVzGUw6XK7Zsj7TNhiUc4ZNyuawhAfZsu
YwC2XR77fPXwvflOv1xNDPkM3OLkLv4uBotDLVNpIABiZoPT477Bw3LjgICleOViEGNSs12aKhm3
ONcMZgTFA5trggXGd6d3wzxTHOpkameTNeFe98aI//NC5/YDjEViYxgcnga6BzASUa/4w7sRq3mC
uIuWbzhggDvE4flckEfmIuh5tAtfCHvdRJxCcNDMr0YP119Umklv2Z9IOh/3QXGqFtFYo4fQnU2B
nxXoZGND5PiY2tvsC5HWsrn1/Vq6zy9rK0nqDrSM6GOKz+21todChqUcKpEyzMQL1cP3JLOExXWF
leScqDEtm7TS7XP78maV+7902wv5zPw71w4g/dtbmbIl++L1sJxQYKDxomjZLwMBLvzbeZS3VZDO
rb7sx6wrMWD8f24ngNm5CuGcyVx+O7cxa+a1aa3weuztBbRdfyyRH+DBDEM2I+WssmlHrmkK3oJW
QOJvoaGTkqivGwZKP6kI/RMzzxB0+8NY9/YaEXeXUFLOgiGI7CqG2hrmx8HYI9LTts/c7mYEM+Oa
kdekbqYzzdZ3r38moGExnx2358+TUHgw5f6JSNUNBm+YbtO+h65Q3snhEXVt8pZ5QklVf+775yFA
dlbfmWk8FI3opCVvewrj+p/rP8SDsS7nmUjVDa+MABBwd7WlNXD2toFVjtQZ78AkS/Xor1YyzBkm
0NwtnDZnpJp/OXX5IcY01TMDbOkVSP/P7JXEovqnZO80WTv38WBvLfRNfg/iTZJsLfu5egfmH4fn
vp8/beBLeitxLXF9OpXX84cant2Ae0EVI1843Goja7XwxbMWPORwWyX6SHdHCp3nm8YIg9z0q7OV
/nj+OfZgj9dGIALuS/ZZet8HFU91L78dkZxPMJmmb3c4hCxl7QfYB7mCsOzjDxjEd28qhGRD8Ef5
F9OFOJ/L2PnzkoDqX6SSKv9jgjBRGmz7egC7JIfL6zP4CUrtBZ8IJ7PTmA3Zr35jsPUWekUqiWwb
7ewJxOy5KodYwLk++t34elC2kdt7+eXyNO0cTbt5GKRrQBNAdvXyHc9Hso7sx6qNSYOh54SeIFbd
pcqeZreevQaYu3mtEed01C2SqKoX+TUABkMT43RsgV10MiYinh17szpnRv5T6B4/3Ah7llr2BnJB
WY5xS+zXrxjPjdLrCiMxBrKFU4NNqK8ZsOT5e98eNKvCT9KFdOx3g5jXLga7weI75u6jxtJAdfU9
+XbMo0TEYI0+I2asHkujOwzbp7WrGlO/eKRh65n7bc1hCaK1aZjeFB+KjelL/oO17UPMci71srjD
1ONfDB5obFGbv0ydQH/0hhiKba6+0tbYUxqwMnPATOodItNT/SpWL8sFEAEi31v92zIxCO3KpIX3
QGR4q+/PgpS8rByxf1wC/W8IqWu6rkKM0+Paoi9aYzwV+WTcLYcOPV2Pr85zlkh/OosuewHPsYxW
T4pn8z0EmJf5Z2xfTG/9JFNNY0XM4oh8tvcnXL7yz/SZMpnDDCYt5KEZz9K6vTNYZr6xuBd4OZjU
wRqQLONymXK45879QdmwvSzac9pg5dAt4xhXQSfqiO+bgM61HFK67uHpa9ORjm3uAgLj6FapjlOs
roa718WGyYlJvSjWcgHruySqFDBwkHwBcIy0hggRnSShziLb4J4EZLqbfjiqjcIFrkB91j+ZTulr
luRlfNr1Qs8loxMRMIxZzEEPLZcl3MsW34QxrSJzlJjsuUpPxRcSP18W6z/7GyNdE+d0uGFcvv+y
oUoKo9iBFmHu4yeHqaXy1GYcxQItXulVab38IMqrs2bQJ4i6YA4D2F1JzODyd4mqgJ2TQZ2RrVH4
7hutvg+14LtBIQPRVMNUj5+T6PFjJhWUDrQQ58ine0w6k/U+IkybiCSEnBTsjeML+qyFCLDQnWP0
vhUxWGQsPxjC5u6nL38RgEVQ/9awdvLkQfyrYhnaGitTdW3eWUbkX5QYGWslhdfvuRtezNK+rs/a
O+8YsuPtlnNxOtScJtQNsbF+zgageoc0B4MnrIV+bGDpT1tGjrPLPNcwpGsfgEmcliou3Y0PnT5n
/+AXxja0ZA6Ae1gJm4nz35a1d/nA7yREHzdWeBRPt4Jd49YNurMyCdEz9Va3W3HsUQvFjmKaFrNZ
l2lwRhwwPbvansM7BY65HD9pVQSRRaqTuqVyaPiXD8/oAURKBOXCR3djKL86NvQThoBRQIYNwq0e
LKYgpMCTnN/gg7EG9YDknf3AveGYCqqCb7C/cd80b4sG522lv5liF5aRfr4iqMC6tQwvCDLj/o1H
RDrXgHtoxF2Ncx0csnOMl2BEGyPLD1Tti6kUE2c19nP60+BI/X78NLAEG9idXmZPqcrd6lunDVwo
VBpemUuAu56/Nd13OFXL9Ha5eJyO5Hmb5MdWezUzWb7MzwnYx2BYEZPa9FjJoD1f7uflKKNWC4YW
yGd2UocsNhlzlumdT9DHU0C3caSCKED0vmnl25rwyq65v9biexq+/OoJiIZu9sxbxNDpcO9zu6Cp
lV+U1DHFjomszb3yWuK1eYhjY99TnRIH5EOKxu78U488HmoNvNW/SFV9hFJQcLdqNIVfYRPzVuxj
psylW5+HlZyuQq4KmvOCRCyGdsauD4FKPeoGXK1lPVRD74dpzdkEK9lEyg5Qfcget1C3VJfLzukR
SPkPT/7f1VlxOrR8qVNXHtiiRlN0WPUm2eFsC3TMb4YXGXHGci8KHadk988RSZr4vi/LreuhpjSv
Hp/NLFh23o2mj4V8dfVdoLX4ABSY1So+bk/RRcaMjymFC4rwMtWEM3GBtDpnFrtW7h4gI19QfBmv
4bCSsqjq5d3dKtUejWrAJHfa9PFogi619hJ0k0sOH8Pk18ZYbmizMguDxUPdCHiXYKVnhKU51qAb
7Rm0s0CPcI8MgVOiTWFiXGnAX1QY2M9PhKRRHy8TP3H9GYJhVo9G1eVGOSJ5r5YHcsUTiISSWPer
jJWjqHdVjqxam9b1U5ehp50NMO+9Lrcx56x14aIwUyqdafvnYSlBwu6vlWsgPh9TuMCcceE2YWVd
aOLaOZ9M1GVKp5Pzwsjirr4CwQECg1blSQLPEQqFqeaB290ffrIGFCRmHvs+LGNPVSye+viC0W44
oodC687OcADEmf7FrsluVAc9LBftuGgVZq515ITRR+neg5S+1t6Wh+Fl10whJmz+2VGVhS+7a31c
7KQjPY20gPtDmLHMZ+7b+BO4qKuvThgE34+UMv8Ayuwn7M0IBFeq3M/xp6zJl3EpmU6q4tYeUp3C
43L5fUOrVTAYPbH1s0kvsF/+MDXRNNxx1887TA9ye/i96aZlbKKcrV25JTl0UCrDaMQJTcvNPgyJ
pFk2hCQ9f4y0P2WhKGRCehlVG1mOtnF7zCSd5Of9iNAxg9mdMdRI5M1gyt2YvcA8JvfC2DULZjDj
h1W+ST17CVE2h3dRSVBSouyYFXgclk0aPVxIIEQpV5329ULUFOXAD6crTo49mhkiA+dafkXru36Z
ETqCJLYJyVC+V/6Q3prvndupTrBMiA9V9rlqVsLsC3kKlY5vD2CyZ2Q6x57Xy0Xz8dTZmmWIXSRD
v+gZlvLpyEzMT3PYHFKeQk6rW690uATD7LZ8bv+BFRSuBODBxwSIm2ktEYlKb4cwzFDcwrWwPiii
yp+GfVQCgS8HWwNKhsEYbeHREnlmxLXZNTNvSrlQkPAx7I1M75DdrORw7dewUmK+eFqMF3YtNodv
+2zbE3Mo1EiOjpeExueyfZoNSI6IM/Ld/XAUwl1qBgGQqufwq7gTEInBE1yoqOtMM/hMPDmB7Px+
1RAf6La6rOW3OQJOw9I/bN425rYQzpLjWBVG1GuBZZc7UxqGwa3Q8j/yXD+oeXj9nVqqudUoEaMS
Em+fHVeBh2GH9aeqnLbZM6/ZiJPtvXpGJTHkKk8mO6u8OJ3XBWPPlbArWr/iIFVoZF6PmbfNuZ6f
D9RFHLiuhT6GqGP93IoshRtjH/fpz/In07G8LCrplGH+dZbZqX5yj9tuX+4Qerb8zy3F28JR1tiz
G7hwHrO9hhZ/V5HOt3xQgKU64R0mSMTtj6A1ry3Vpzs0kw97GomFD3AoE5U1EMNZNv1UCOvHi+3U
fUEVnmjgNy3q138k8uVFsv71zCNTtWy0trYN0Xqyd5T+EmXVl5/R+Fcez85FegdHU5zOi4HuxwgI
fCfMVDeAUfYW3UL4SPhv6EBOPZ7guPMXFk9tm8QlwbOLCiQyz0HZp7pz10lwii0+jyF4+pfTZOCQ
2Z4K92jMT5Wk9F72MKAAU+xfg5L2VHD0ptLJrMvrtXtBKSwQoQU7b9bN6lmCVQ5pMHeMpbpcNWYt
EMaLjbmX/lXFwbA2Ms1VE87sfGqQeQPBWHNBC1RBnBjYJotWvncMDszpbRcvTvnpsi5hoWosfR4r
nUsdaXyh+XGho8FbtaIw09xpTW4gOMdAlgEgwlnY1KHK3fIUTJG17EAKNlPNL5VHgnzRuhggkCS3
rYEd1cAt30n0cUIv1Wa0oferruDKiyuJJE2i/+kq12GKLjEGYo1EzJsyfBIAUlvevRjxLdzJ25ui
LOvIiSmCU9UBFS6S2bajzjGm+TPWulVPccdLj+6fM5W1m4rpfofVPXCKp2upfx5X3bkhGDs/WpD3
0e9swDqGUtt57a/6QxTfWwsMwdMKMCg/J7Ez/F707Y6ZfW2PpaVoSm+U5jyNX66kkkouUxNVuR87
MR7MPsxaSgF1W7C2hyaKbNvQdjA047iyxOLMZ1fj2s6i8oEQkkr0XMZlpsES4RTKrSyXia7vQa0Y
dmGXt9ubglh5+OTb2fIitLT84KsL95m3yTeomc/YUj+8arEhDKc0eNY6UpxTbxc0VKS1TywnYOGb
1jHvqfmfRHqr42yzFrPRJzu/GSqVxdTj9gvRbiCcKQU3VfVLa0cKfwc5BGwimBFBWlLelBVRbOTc
IkTaKVmmXdf+qLpH7920Nk/nl2hpg0IPzMGutheijydcxpOxB5JHt0fTe8zN64hVFGIWgCGnkhe+
dqsjXUWH72V60tEk8DfzjUOy8MdG7n5bQHA6eFTkQEdqPQrtGOsVFRT2rBHADvZVmXuqP5TXJcJW
6d7FtnLLZ2dYdVmwLP3uspGgRWMUWKjeTIV1XlkWtpxhdC2GXIas2I71UWg8Oa09edSim6ks6h6V
oDtqYfx9s8kQyunnWaicQgWoaiRstgpRVzFrYnjpFvg3BjgD8wMl8M0yCEsV/VwR0ydMyxATt8PR
jceLv7j5jo4lhqWGbcAjsNIf2TxAWM9MUFrjWUKlrcQQ1d4U/E1i1QZMYvYEavYurcfw+sJzPbjq
rmb2CpRKn/F8TcjjCSw33E6WXy+Z+hmNOcxXA/8GdEMknOfmlyX4AuoNemWH2kEvzuvWXB4009Xu
8mZ1Z6phfO79xyeuH/uHQ0BqdnWc8n3PQRRK683AFTAAicVpdyYOsmrAXzaYicUSiSpsDdRo8bQE
J634a+lmEks+dw/Rof1whwPiGYUxinOVETqYIFpCpwKiq4TxxCZm27FLu/UwDxF0uMIwosLjWn8d
EpIYkv4G7rxouVTHz8X735wOxDby3LofphIsfWguPV/Wk97mXMvje4dhqQK5bxCugSh0ECOuz2Ep
anpw7W3SCU497uyH1CdXDdDAtOcrMAZc1fTnNQg1s7d9VXKb3vn6k/1R3B0etwjV549ct/xyfMg+
8/NuAqeRZgvNwpf0qAdGKJfXzBff84G5F1J/Y/M19vqETt1NslBaFH/U2q+ALENwABR1kgtS+9g2
Vo/O9fkHdIjj1j2LpgOTmimYCNCs24g8lRXkk1FOO/0TsEeNU4euL0i7/goTnY4jlt3PXbzNZZtT
RwQ6wbUzPoEzFw6vWgVhQ2aI7gHkgD92zDGH/DZUNT+FcP34KL3OaxDpeZXWI9KhpPtyjYVbwMPl
fVKCI5qgFD0vP9CwpDsoh9BKhsxuYYxcR+Gs8Uyeb5j2eo/HQjOX0Cq8ugeBdrOFo4JmC9y7NacP
4Xb2ei5WXYRQQHB0Sk7NlMK3ac6IBaNWGtdmjwa3r2HRKwOubxpJGRFVtL+e6HtStXVDHCVjtlqA
YZI1xoze80/5VqYv1Gza8JuwRXoLBXZTOF6AYQGRL58ZsTVOXxLuDq/zKmB92dMJ0Uh6v2kv6gEY
DZRmmqS1+oC6QHCJZNbDTB1d3v5qpkU0j/M1RNPaxJLswojTrvHyg/f5420bFB1KWvPjbWMeAeDz
h3DYBYNjssG+P+aMAkXi4Lt+7O5R5gD4iizAfef4Y/U9r+nSmuaLjUUdaOaFoEDOaE9iMHGC3jHK
Aq1PVW0Go+ibdeOyWB1S2DmqAvbt/vy7tcVICN3TIKyWoFULrmjLTSN8L3Qo49pYZMyzOhVjautn
zn8KrLzRKu9Orw4qjcHy5/wzVxcahXB9qqllZ5aY1PCMhRSEeh9GfKpTxSRu4CxZ/8RLM21hZ+Gj
4x9DZmMKUwtDFbOHv8hT2dTPwKDG7PH4Y8fFyIf//b/YtGdgBjQ0ngP3Hg4VagC1u/+h9CTEYpD0
cz/zBOELXJVtcK3yaiPzajzzLAnKd+kfXs6zu2Kxngc4dWIqmBwx6sIbli00dmHBsCLEQ8ZEnsVb
e4aI4mGLeZEX9mGvwHqLINfcV4CiWiaMhdKXK32v+wGu66431pzbNcac0BNVj0gZ6efIPv4/J8XN
zFQNvdE7fwzAvXMXSggceP8HWsDw99KQ88zBqU1txeX1dfpjTXLnj5ThVI2lVvn7xCDnObx0kpv9
CjW0vdZOcOPyLti/dGYBNFNHUhZii1Z3rybiFFxw5NVXyjef2H2Yzy1bWcEYs2pqyGfMwwhw9RSN
BrELYDh88drBF2N10mHXDE/aJJmvwpduxeZoE8R8CFdf0c/bqiZ69hhLgF2GhAD0oyomRNsDE8FD
maT8+3+A1KnKbEt35rLDMTbvcSBRLVHd2MCdzs5ZyAcs1vn6Gyfdso/BZf8YdxDLQI8eM8B7nXjd
//7Vvdlf01kDjxCzDH1vR17200F+/STSbBnv2wltsjEJ2ltX++dJPWZ2xlO23QRGGm+PA9xrrBtb
oZPyCSw/se/ohSqvl8ftg+8ZA8MwL0eQ7f1tUtZzPYOMx/Dd+A577wNJgajoc/ftbC29BaqolgBG
qxmA42WZDir24NAC7UiB6Jv+HX+JRU5dgOPGYAWyAqya429j1v0ryHq+1++AhULPN27o+BW7sAxM
7VHvT9xHLqjRMPRETCm3MJxc13JifW+oKRUN+QdgwC4Z93GP30AA1VmRHQ8day1DJdRPPR1HVUT3
bJgJ3e2/tiOag8z7vp1rzXq3Q3Lb3E16W2KCE4imTx667lzul8f6WAM46V4OvRJukjFDSwI13nxv
35k8ozaUnk6XRg56ewzy/pmpc2e8au5Sd75fvr/D3JTJwXZVXm5rJWFTzmjzttd63o0oIha93OCC
PoLbcfaB3am5xk87V9EkSrSERAulgc/kZv3Sqno71fYdtp/9Qqs4JFnopLr5SnL0OiYmAd2LfJBh
HugL4utfS7gXOPU4/NvXWS/fH98fLu1Zj1ifIcLd2GTUByvd3OBwUDpfh/lJnaT+a5VPMkQWzfyD
wmRDT0mp0RRA1DvKDDf2KtVGIJkkjciKSzM4d85319fKqbYtNHbj9pExzNOx4yWdW1TYvUUvNW4X
6cxR0PsVlcF9/NSLEnvaGMe3SLbNPWrM023gt307imMJf9Ya97XJuFZGa2AJfr6rDPxCnTHcAvuL
WK5yTtqj/pV1vYEyz4zk9KeiToP8Okv/1yjh7POX6y04CKwebowpe1nrs7/rE3av5L059f4tHjbt
FIPrTrG53cotqa4MwRjpFZNsoVUutFaqBRoUiIyesLkFi+I3MnrkztFhHHDplaaPlRy8pLbHCnNZ
7/kweG1H/mGccMORtTi8Dcq76rGzFKpx6R7pVQrs/s40mc3M4Cg5hYC0NSef7JQrxMWhidl39pta
ZTDjEsDr1VI6V0vj9qRNCD6/r7xnX4+drXmp5KxUJ4UBzCZEFN/dsZPK3TVLreUI/JzsN41yL3Oo
jr+2zeyili+CBsYvDGXowHLJ+UpY9O4VbpvEGKknt2KNmVJgWVBPdWcuemsrRG/dK5s0sBXAm+5Y
zr6Uw4wZGNuLJEvlqp7sjVmK3e7Qw7Bi9rWiBB3bQbqVRV4o1ldxvSc+favt+ovmlbNfEqYGHH6S
dOdYaqcdwwQu18aqtyOC4Ot5qlW623Xigl3wolv5SF+tLtb1hQVmLROZsAJpjs3JTfn6o+H88fw6
eZgCplgcbJ5XD9lOvkP/v+rJpPYt78e7xtweyK7rbppv/n3pftfYqYqb8/tpuDlKW6sv2uHnsH4k
3l+0p/dblSc/KoxRHGx36NCRmnWX78za2ebiche/VPfHvo/93aPCoLhqTYBdaM3n5rUz6k/vzyCw
h0VvfL+nNSrtGy7fpDBwb47tPOWRm93PtRa9Ub7H7SMe9cJMzdT2VLbyrCm7N7jD42QAIAB6TiY1
j6R/s4chq2+ouT66IsHSivPlgnTCfBw5J9su9s4PmfvlFT2ayxqgUYMyVhswYZPJkcCjRlBGUPa4
b+D311xrPuADnTWBt76XHUuXN2L+Y7SoFTfVNdTGfr4WJxvrwrh20aCs31RXmteuvWRVqOrOLaBM
q9C6XmP5bbkYbTjZZFrbzrIT++q+M841N8Xu7tTJtXzuco6N2K/l/sEvPEl7o3SNdboH0Ea8VwWq
xXqVbqHl85a8gCXK+3yhfR1OetfGVN6RK1VCc76zzkuuZt4n1hbVnd1kpPct4a/fAZt0VwcwZsuq
YqF02treZt2jjSe+6ffGXlxJjLC8GlFIsTOz11j0Jj0bWa80uHI2sYHKa2OatvJ+pvcPOU6b5Vrl
e/xYUNdlnyuz2rZT9OyW+x7oClnH6+39/3cIojiPqt7C2cnTcbXCx3lQMLwJutO8dHd491r3y0il
2RvN/znQAnfdy+AnlXuk+s7iLkQb9oJ8QjnWC7Fq4dAuVRp786PdXPCcmzvqLZ0qxjl9wn3CSVw9
XtbIXxyb9rVRb/I07rMH2w/dex/I3nr7dv4BYs5FCpLAkJ4tvb/RBTEVcJZqR5MGzEAiRSzT9lWI
RqaxXXWO7VnXUhn1iHJ/N919DQlccXlO3vwwUMS684fqaZk5etFKklSvBifgJTBZbWhGE6OW/1g6
r+XGkWyLfhEi4M2rRE/QiaRE1gtCFt4lPL7+ruy5Md011aqSRIFA5slt+21wAMip930lQR62eeSh
0RLoKn4HIZUW0uhW+YBoM7FBkjni/zGnHsmfQKDIoJEflXAN7UVi9RFVNu+qxHrQpGHvsbU1fCbZ
RvwsvCrCMHiIYrCJ9Civ4AVWACueBNy9k0Wml/vBcwHcZF6sAMMhVGTis6OzMKrOi7yldmSBehvH
b+wFJ3mAwODgoXaCuto01LlRg7Ult8c5MyewMR+55/KJz8p8xgjuO4/wph3raLPHy2j88G5u9YOx
9TY6TsOl45dfI3k8BLH/OH6OMoDL9sETVX/xCEyPutlnB1ZGbp+ZO4LOR+5FlhduTweX6bxgzyg2
3KC82BDYM1myc+sIAOR3w5hpH5ODhc+xTfYa+rph55z1N25LXqyQucFyhWfBgRnHbnpudg4MirRV
xmvu0pzMb9Z/+egQUoUosV3DVqGS4+1gDJMUlSNzxFU6ug/jd7cMCODQFuziAMZ7pf/IRqrbQMI7
3iKkLSSrjksHLcab96SITpoDGXtINOXqUCZ7QVRakhKOz+NEqEuCRg2ZBEOzdGsSrXlDMErP6cWR
gjv4oeQGwcxrAeONJGN0Au+lyI75d3optXVFOQtJWdyDSHj+OnmaJQ0PcQEpUCRA/E9SBHsDPomX
qep2gPnxEShwhgzmtgZhAZ+bvxswV0Iw528pmcr8+GiurSt4D08ldCg0DdjMg2EXlFfDIUBOGjAs
5mEP3ZMPlSJv4h0PuIzDQ3xNEh6IXSuTfkG3oDYfhKjEbz1/Wn9KHBAxYhVzIZYICRAwyqoBXmJ+
BCz2y3Kt6WjFWfKTc4tJjcBbDg44vN5ACyXexF9twDS1lXbD5djSPQP/RbLEO8sKzg8mZ7JFOTnP
PJ3lG2IxYHFM1pg30HKRTOeBy3F5/5vt62P3zuSL9wSa0pJyBUAyiX9x/bAekIrwzuBPYIk/ZLv/
yhyCHU8+RwOgRognMsdkyPYA0F0Qqs8DSiz5Xn3vjnx7WRyCl4EWatksxWoh+Q/0JWCM9ruM0qWG
kDBkAht8brKLfR9dsogjGaaV+EjwERWM3Jwp9uVm7UBYIGhmq9LhaXhnjBPAqlz2uDUgC2REGeRy
sGPpwop7Celv4Qfl5mmSLXyt9kBFCc/oSGsHtxG/ZY8FvfROHmTtUfmG5uUNi3FgKN940YkzqX74
2og+lVPmYyg48g0rnxUCdN4i7r/lZsVHgBedxcWxN/8tLfY/4mjurbMmIk68mvk5fNclfcHaOBId
BNe2LmE9CtK/JjyiBx5m842Qm4RC7xVp/2AunAGiOx+3nsqNhxl45xxeu33zgX13TwKYz6yusAPf
mq+OQoaR+areY8v1zhh+5VhSDS9UC7iv5R6l+A/PXopzihgjMNJXyeTRagWhYJyYTtZi0UAD2d7S
+Mn3CRRPv8r/ymmBR3rYwJp8KX69UYkVA41P1ubR+sEezP+Iik1eLQ78My+PZ5ehEdApWbOmLQoJ
4T+7j2FjPEuy7jh3RZBjK0l8JLfCT0JAb4hJ74TFguLWCzIGtIrYaoG8ydlhkEYiApSKsgNh7Krl
4ZXoayrTiABvqW6QIQ85jVP43WUOv1Q5UpEDQMpNiBZSxlHyd5QN4PpfTLQMuh1Upg+J18EiknAi
oMNayM91jkgPhQRZLwJYQUf2/zozP+AGaL+sY3BzjjozzALEh7CUt+orWvWbfoPHT3tL8BvQByuV
aaqzdF7tJ/+ZrpU3xD53DAt0WzJOs5bzueHOk21E8otYnC2P/w9E0YBoPkEyFumv/XS3FX1H6Tr9
pfFsqz6jr/Ae/g79RorenjnNVgCIZk9oDUMyX4g8zxGbHDBcd9DKbSP1kfkF7yM+iQVAZo0+C7wR
LDS+pJfqBBzCjAIqYiEJ/gITBSWKvusLnZkoZz2Z0JIuZdr/ROhGgq4VlNVYOPgrwOEIYv2CRUdb
tyRhhix/FSEWMTwSyKVdDV3q8OZsZCWZTG4+WysCEgBOqAtFmo+iCzi3A9vGZVaSRoxCBq054isY
q09jkWdIFSV1Q+PUU76FqF1Ita7+W2OgJPzxx0X72UpHHkg+7MN/nAYIPjh+IAXpLPDDJymY5NSA
4soXj4gllVCz1OARlZHCgMiP4zP5yq7y8mkE0XG8pToMshl5QyWbtxHvSzgTZ/a8gV2u65cbqomF
+hvboHdE8txxh0ucqVjVMq4bqYLz2l/RKIV7GBkgS8JrEV9KSRfalBC1qSxqmgkK5+96e0lWUQYB
xQJtvyBm/Es89XuO7Eems8goU+aYN9grSREhmYFIlNkWsoEMe4cEImNsXPYv0Dw4ueyamrdSXqSt
aJNjBRxlijpZSeRJ0aqzQ3YtkOvFWFPUpeQrWJeRU9C+psAFd/BuxhlC979DxUsFySYHUEmNRGeP
NAJJQlb8xQlWV1J6wUWGQcFaWlfJlNR/xEsUfFZp8SU1Vm+p8OdZhfrTdxk47h+sFbAcStS7lFFl
ijQYSZVkfgGc0u8xcu3/iZmlElVKdCUzQwY2GzxULkK2m6R9aGvD04RE8wkdghbqf3gnJm/sRSRz
vIFRMzTC7CKgKT+5ic7Rk+pO/vuv/RHPWHJFMiepk5HxfE8CmWU+V/YkVrlaRtdtsC15WICqkWpn
ErIdP1oAR9KFQRPA0NN1xB8giEGN/g+jdoxu5E6a1AHkk0cZ7Tr6BveJU/c6f8nKd2r4ruXFW6l3
NBZSc0ybHIsUTDL7K9Mx2LDUR7FhsxlNOAeYURk9NNwrFDTF7xwH2ckY/UlnIVoylwo291KqB/cC
zyzHApLxCSmi0ll2UQ1v0klBg27+X3LNxB6nI2qWAftvrd/77In/jdjcS/g7/kj3IVgVG2yCN5wk
C8KNsNId2aP5UIKbkbwdMtBOhKjP3M9MO8DBB4dJEr2Qy1YmPcX8IXEr3IXwICjracc0jvR3GUcQ
c6y5oMzJCUMBFXD9RxfujKNzhG9x5efxZM/mK5oypn3yZ26whNCDjPFs/d6aTKcbw4byjb6FKiYZ
O0u4E08vKk8uHoaLRvrcgst/vYHvOJmVhhzbW76Lrog5sOJfOYgMKEQQiGEZJXn8qL67nDNQp6No
EDK4lG9gklaMhucP8FEeeCqm9APH83xP8siNDXM8q0fGcvZF8C4gOzbbe3XPfpWn86yYXcOdfuB8
yUECxfYxZ8cOVsqecq5D5PNgKPuElBrOqbKGqF4wKDCR0slzUDHJVpirqCSifOu/OFnO3w6PDw5O
tKVyuc2+UWmhbDsA6yNrOXAX8TNxl10S6mvgyGp+PCsm2VP2NQ8Qg25qmS+GZRBNyIUoy0XaEwaJ
pMcc4FoyhcDKaWcQGBaZJrceEID1TOzxRRmQjxuPNkk2FecnNdI2Q9ytRjc5lhpQ1oSftotoAirQ
XyerIaJWlCetzqx9nGVHL7wNIbw5lvAoAA41CSEnyleoyusgWxYIHBsorwrQKejmJpnUtUm6Q4IK
LNW8jZLF7702+fFLFBZEHOanaBDf6qceoDlyARbd0v5XJAQIUjLLYcPG9NlrpA8DpJcZonKAFYHn
N50HP7NxGDmHIWF+Zu0ZiZIUDDuleTOQw5Y9lpCWZaQiZ3tkJsoWI3csNbjR+KOCNNRg+UXwTEcC
792FbYfLTV1+u8PgK7GzHGAhajGsyyzxY6ZNs0aQEOMkavAYGhQ5N//cMF7a5LeXAGVVGktXZ6af
48nzY73Z5LG3tcW95LjaxQbhDsHKkPEcvNtBni5MaAjb/mg4YBiZsurych/rNBE4y0wMr4P1NXGL
2B1WOE2sRgeXc8PPk9N7VxKV7LQrPbNWoYFbWsUyDkfrrRqS2kIOfvEMbWrE6zju/5mW7ut55cdm
8jFW/Uebb61pWCsKKYgcKkvUv5rjLkbOmyOM7miRm1VbGxdHpMsRli8kzF2Lh2xw6N8CxRPCJm+V
4MS+3pqSAPIwJPDSpoHGhiBbTyE1V85SHUkmHtVHFg7kEVETR1X8pJIFieS3MLvXUgyLmHfHU+KN
HhQXLay3rsplFrjfk2DpqeO6nXjndJDv8ZAJ0mopkw1VLCLEnqhBtBQ935kGEC+ZYT7xKHjuprAI
PGrH5ezm22gm4zpnUse2pVik4Gg58ZUzhR3lYZh3o6ct9ThYRSR+hAby1F4go4mRf2hzAv/qasD2
gXK3NJ5LElQcsY2aeuEmVLQ/tchDQIzsQFP5MRhs2JBalEWVCk5HvYlWckaAeFDolgx7zp7jeezH
VRV6y8Elgx8RBk1DFe3NrTkSWFpdiio5u+NSpN1OD9xdyaBYFI88iH5aCphLxiYlwtVdPOtpN2fT
xe2pakXu4lrMSdnD1ZCciI8gZpClKCOqQXKx0Bfet4YiLQzJCGwQdNVna1ZQaH8Zsb60en6czDvn
cb62y+EYl+G9bL36hSnc3KSkeXvgDTFB1uNnV4BDW9yFnrMe8mzjGrIrDIQhrVeuFL5boKf2e8OF
iroHR++s4x1D8lhSOeDW1bHmBRoFSKT76CImTbBkp5s2IkBp6XWU3P82CKQrDk2G+29SeUPI+csV
27eBQRVOo7Nj74o8vo9EnlQqpxvAvyBRfcOdzqEDCfbukpoS96RSBByMm7ujLGxO/EW5zYafNPhr
+/em9GvYg0TWPSdHFaJuWuiAPWx4iY8eh4mLsQuzOmEojLlt86jUsyDWBGFY135V9k9GIg5yoeJK
gHQqjuG0aNng53XZElf2Wk0LUnGowJ6LjUGYJjbP8abbJOO8GeWW9dywD8FwmK11hz51kpXknf1q
dyeVfNx4FeUHLTn1uFKN5WDthnzLObFdcE0SzkHNdjIvc7BmClJmNpnUF+M+Ck4jYHRH/tCQUqJC
Qm8f5iuFqo1sY5HxXFeqH9XWzWPLFTPiHOAYRVysKiJ6uniGvJDZ8g7pmB7fwiEjs0SM9yIjO+Uz
HDWi48tHZzofow4x7MI+53O4rTVjI6DXgy5D0hAV2rWPp0WYYNipW+PFNFjjnGA8qHm77rPkoogK
ic48uYfOy0mKajLgqHLbR82v2bGf1fQc2voiEsAWMFCOTMdtSC8mwshGZVDxrTxe76A4K9ttdqz3
kb6YTDjaQESXtAjvXSz7o/pHITwWRYSQerQNxGcytCxjSGvz/mhR5ykUx++K+SO050M4ZsdoDDYh
qGMsGB1tzfMHjUVwMiGtwmQzpZA7VTDS45KvwphUJt09uhPOgq7wnco5qORum0O4tglWqpkhyxz0
amIwDutVr5lrR8VgkHgkP7jL1nYR4hJzrcY5zZIna/rznPhYTHheC2dtRVBGvEVTm+07j0xfA72H
RriSQVtTJmkqFaVCBufKVDmZvhaIdevuSKoKveyUmeOysZR/JPZn01Wxed2dhNla46aHwSkiZzwd
EdsZE6J2ZPHV+LRUZREa1Fqn9s6tCNVHUJEpFK/NXf6W6yrNYILkEdRg8fzWJP2ha+t/fRac43DY
CUSmcfRRRNgTU3BL1zhYtdjY3njKhFhmoUnOcXWrvWgjsoY0lcjv3Pg0IqsOcxacFrielsy4HJ9q
kkzc5O4yYiVhFTpP+LztVL0qjr4Tib3XgO9b3ERT8jHkjJKhipcmV8yfKub0rYTiOUxiKwT8vi2g
2s1wEcKEjo5OwrqgVtvOg6Xe43ytqqUyd89J9Xa9nZJcScxJHtOXxmVOA6Q6heIXJhlSYfgQivY2
o0Lo7QarG1/TMLt3rYn/tVay0S0d+T5zXYgaS9GsTZMSz0FIyVjnf41NIWuNKVKZUz/jeCn/LRTY
x2ZolqqpriOtetapSq9XzQvOFWVjdfE56WZmhms/vwc6EaOQkqHT7zVJ3sygqdiNBt3bNAyHamRj
6IefFgmZj1h9x09vNBnzgG8bQtB4EzWosAiBAwbE0NoprUV0Oaqghmtei4fmUh2TOE+dvuE4uqnF
vMvBQHTX3tbCXZld8qwqztUDx8wQLX5Xn6YEJXT2GqXJLS/tU4QBImLHimr9mgbGRrFYWTpOIGHA
/qwtrM7YB1GzVSttHSUVt5bp+gG3cGTUexMjLyKmsCI4VGGwMi9CpcFaoHcZ6YXOOLlX+TIPhnsj
2l/PMtduZVBVbmH3IBB05uZuSWgzCFyzUz+lm0krmDJrzH549rvkswRU1fPxrXaohDdBusPc9PVI
WVkRJ6TqMlrW+DIG9mrMc6Q2prOcyUCoGHLLQPur8sJ41ULM9kGYfuXR/DGj1K+RrRRVSMgHxV65
FtKBJ6loC+BP6fzeNP61DqeklPaPTLnE3rSIEj40r8MSf/7knAcLsKFOPizShSZvEZliaduE6bYO
vsiOPkG94IuOKkUF48aJWoJxbrHeF7usIU0FGjmhF0nLHCCO+XP2Qp99IDPpcEuiX0PDVQBGnv20
CgQyEUyC1bkUrFoU8pXngIL4gFNBrqmkmBb7MJtOWlZvtQhAMvlt+/YvULpHnmqElcXUvtJu4oAT
uggnA846mbkO8nZj96RDtfUm9gZOaASbz6O6h7dh4lFYdxpz2nhV9jvX7J2DgB5pqk1YJKeO9Awt
iXAZKNtphua0acohR70M4pNl6mfTvVaVipC6wYXOTIS/JePA3NbKqlWdTVWkW8eCpmtHmtSLVUwc
SlvSI1QWH6NpHuSF64W7FQXbOslac062WtdetEwc4yZ+ybzhEOrM4IULFT/UuypPVpPQsK0avlJc
1AoWpNU3ztiQkWHrmwA8dB6LlTtbnFkLsPUSTcS6mPm58pFDc5HpK1FGxI6mH5aCmnNqPb5FQrY+
SgIvRZGTr+Wgp4vvqSHzvjjEvfJucTwIk/FCT0xYIgCNLbCwZNgqvYf9JFYeqt1tGQLTBt21ARnY
bstMh/FsR5rSopDiXZMzG1lQJTYUUWymIv4xK1RNgTLte/VDj/tlYYA3NswDMQmRnoOyV4MtLydo
GcPZKHPh13WyFhP7XGusRcAlJvjRdE9tg7XQndVNko7HKjP9qIL2otyxdwHT2lRh3NZD8aKHiMUG
nLecAu0huXv5fArKAEiUUEIRf8ZeBqYQUjoABsAG7CXlW1n9eoN1M5Vwa2Qk8I8FahhhkiFlbup8
XJpdALLSvgcFTl5zYtAfgUgFEu/ZeuYDvGDQ341KnKO0+S2EcR6G4ZKMIZIOvE+x4nzoxvTpcFMY
RbZzlBZsgWwUdZuNApp+V4yc0LOIBxbzWlqkt8wbz23RX1ozPVlpTMkqmRxZy6FjoOvCK592XYMZ
tFC+ndf8VFlwiyz3kIPcq46578fOr0b7bDVk57f0dE/OJaz/OrOEgWOjcga/Mix+tNBv3Wrbf3Ew
/WhURFdTrl76jAxd0y8zxw+UeBcZI3Q/J4QRKM8IMDRNpvdmDSmKfptDSIkEEgeuBzDwOYtd7hIy
u3WUnUt8ocQxc0YdQqAOESImjwI6hf7c7NAap8K52Aj/++xiGggO+hvoMVkPREM4O7IldfNKLl6a
vmvzm1p8RtHTG94L5j1wJLrK9R+bZC/eo+Y8qZ9DshPflvGjTR+h+WysZ6SBvX+WHD+YX5PiUih3
AxFJq6BMR9FAZQ2/9q8ymzF6TMAZAWcDrbyZ6qUGQUqht3E3idcheHTi2Kgnpd313IEDOfFJSk9v
jsQR94K7ZxpXGAtj7WKO9EjVW08hf3T6mjU/6lAUIcLmYYJkQKSPR8Ru/EbxGdVSE4Fr+zkmyosi
TpmykUmtsNTqWlFXYwykAbubAi92X3X9Wwu/IKrUvJXiz50puQJMRHBY7RPxjGYa79a5S17hBsmN
B/eD/9QK15Dztsq8hz0fmTjUoNG/tkDR1Mdzgp7QWbWEaxoGf1Bu1E59nYdfr/7Qc7+vr2l6VARx
OfFEUF56tJW12xF/al6TlHt+a/cXayQ6e+H11AstNN7B+qDNh9R6bYN9Hm3yaDdOfl6SIBRyF9wU
5sECDHEVvGPwN0AqXeWs4BY5uDzIpAuYoLTyFrpo9SmxXF8psUDP02sGuIJxCnFbDYRjwzA/FI5n
qKu6j1g5w9CN9sZCVGEk97F6jsUzaYGVyCvM8z+TLpAJ46INa6ozkXA96shZ92i3MjCdvqKUfNrV
MBnjuIu8GFVjqoXrcXR+e6RAEQemTFzagLhHFtrubcSbKkygCPc+ErGD2gn+PaN+rzkJ2BXEWzRr
IDuAMoHS0R7J9OwL5zVnac4R0h7N9KYMF0vfB8HeIAsjml6dACFs9pjj75lsOTvDJUqr9gxvUfCv
15405bd2b0l3C6aDBilpD8jGSGOEI0PD/l62vt4vRhJODbY9P3SpfRk+ZAgS/Tvb6jF+cz5r3pvP
5Kd+Y0vp1wB1tb2Y56tSnYTpqwx7mY63AF1qZvgZj3J+LfNr6Kar9DihboG2jQMDOzMuGBByfdt4
D3km+h9kTBBDiQKTBiVqw+Be3zP1w7RXorta1oa9IUGf0pB+Ul5RvwYTI6Hnq5g10ADDMiGY6TNf
UNeiTB9d99ZVoK+opLUNIbZ9fSr7NzXdVvFnUR88oubqR6pf4mpfggAQRuleFZVhE3ptQAAYcitV
3mF2tiWh+t1tQqA1XD39PcZVm4rvjugKiAyTSi/uvJXWMGDV317ziKkdMf46vhpAWHECFOJWX0VY
kDALg7AznnMYTl4bZAmpwM5g/oTMGoQvq0Q8hXdV3Y1nMwF9fhf1wUV5poBCV8GusjdM+Akrg4kW
8IJkRes4OJLvHDzC4Fxm10g71y7u4nwZJvk6r7Jjbugct6JVbN1095GZf8Jbh+GFKxwMnOgXxHe1
CAWrF5AvqB5X0trtpB6AMUHa7JdGNxfCkEEBzcoB806rcFXQRhi7rEc2WpNIex0Z3SHOe/dbqx5O
wIJaoaKha0kcQrgQEzUBdHlLDKlNImb1E6MITqlddhAKCFSzZf2jdY9eQ0+Dj/8nzKguXg/RZggx
ObXkIKK1gbrEyzQyEXTeoXYQtGr0mgvp8p8pgGkohAfo5KnMNWprLGzTSPoSjs1AUdAU6m3oP2N0
SiXIq0XOqYtsinlRg9vFl1qzsDkFdnR3bxPJ2WQbz9u6tV8Q5qzXCDnrl4iA6rYp1o3+1Oufrvqr
pmyZpx8c815bnmTi78LxE196Fnym46dGWAAH6KjaYFxWeqb9iEkSMDadgSuvgTgaYF8YuIg/dOqt
oTy15grUNn8F7VOZ7xMHmp58uGKnGpdpRtCCyNmmlbUiBpnRaZKmcDd7b8JTCRtnk//3kwILleyy
KQ0da1s5GuI5il1pEjhQcijDAI76MA14oC5NygeodmPOi+tzWjNuvLU9GXXnDNxyTP6FrW9RIjfc
2xwnEp6H2fmKjRuGSQMJhqmeaGXgZum0jcZpBTzmv9rtEUSHpqMWSuZscCjKdkZ9ONjaLpuPwkEg
TCIVJb0xKa4rAqd1caRX0evWI0QbRw6z/ol5sLRD3d+RRes5gBW0zHAb5idHSA4tt8rDrzmo65kw
klYBjZB52PxeZRZEw5jlBzOxUOjdtAo1CxxGESggyemrEm5Qn/bjzZ3fHGpP2MVsj2X03REkUCBj
wMtuIoSEJmuLNxDdl0C/29o91u6B/umqNNExH6v6Ni324FT4nJ1u3aQfpX1rOBWYb1rsR2wFA6I0
RBw45xA1l/05zorlHFUrS3uE6cqE9ev8KV50ZxFvGHI9ZVOUfttBRVsvk2cvipHU03mrsl9qGZZQ
AS840CGO4i/kEoS46rOBQ0awaHMTwAV+slx7lKoPWKdhI/Mlg181S6PlTBD+COVc/Zrit+R8oBsX
IW4JcvYcH37jV9660NCFjndXk4ySsHy7Ji32LuZ3IyADoPtXJ/1y6r5iczeoy7D4qFsAYlemPvMm
BttkPFrzewtp3eVfpVrRmkSY+MJk0B434fiVkgxLclLV73vLdyD21GPPQb7oUO41KwanON02bDpi
NQTLwv3ry0vZ+FO+N7FOJGQTR+QEI1jq68ifwBAIdEBgZCdXtJfltMmsLx2+LrctRKwUSUGm6SCY
w5ysVdKE28bd6CTuZNGnl0iP6RsqF65IK7bNX6hdInMxu1DWw1W0O2INZvvbk6I9oS+H5CMozjXV
KQT5KnDVbRu+RuKiZP/a1FdNRrFh75iYI3m0nIFuOpi6ssX1ylQ98ERWg7LQ2SLEVos/axfixP2x
VmR/xuYl7t/ccl+m29a7Uz1BUKAZEMhy8gjW1y9Nic89VWHwKKbLEZPoLeGofJf+kXwb2KcqWUZY
a6g1nE3kQ9mgmaRikQQYgiyInnZCQlOLL308NMaqq1f6KIgDwEPdPOzybLMDIxFzAZ2aQ+mc7fnR
oN8CrYh3ob5h3YDXYd1pJ/CLn37wcEOziMeArP9U9WTY3EfiWBbq1ox+upg5luoZCirjg2B513xH
+Zz0tZqRD7ruCCbJV4Z2FOJQhhec0CP511Q1hysiCUWzdkPmIik0MJQFMRZ002INcVaVq7wKApTw
Fdq/jtm+5mgqRPJGLUVWPnLnwwV41emwU1nkEAx1j7GjrvOSwRgadsby02891oHZPpnoeIOTW717
4SfKuvQzLznrpRuc6xm2jM6rXpX6oEhENlJfhdREyl0K6TFRb/TrZdwc4CUdehATpW70CKju4QOa
8d2gxwh0goXesW2xMlriUsjCim1DGzmJv8o1Yc3r2PKNmABkHd9W9V26dNqgksq7e192x8z7JKkV
flgmnsbkdi5G7H3x0pNChh0ZzOihBQ85bxfnECL7cNwSJG5VC3IaHXc1pum6ChiZ8i/8QTO6dcdA
MPzOrcQt5uqHmQsDTmfvsmLbaKjYU+2rdT1yhIEYbav87HVUQ7p3tk0ENYq3VBtwyHnyLbc8qfNw
aan71LOUiaK9MMbd86KieRX8Kuvbh1n2hygxD2PoA7DfOG54WeOnMXTKELrHcqC5sBfXQvr8dOVu
69Q/NeF5Av2v9eRaa+M26g0GPmSLXntxahoA4XrsVj95iXtwgSASKz/n0AlRNCwSTfi6iinQKW4a
5hCtH768gNizMN1ErkomdX7s9WEvQuVsDSzbBU1EiBFzUGHUp0qAAidKc3wXNtHg9N0Jx/mq4GWV
oGXSRhOjK+VHpjNLiEI/yvdKKP0ig7HWwuwaVHjVDBT6hqwP6YX22uXADS7blxkQA9c5RHtY97C1
dkVF6HB2rQKCoOb2L0ZTWaEd6MjwavuzaDW8Pk+tfDbluCxYWmLdXcfcYyl4Rl1/FEArVU9+CAc9
Fh1zM4h/+XTRIlwyFutR9Qq0/MK7lCbv+bQF5FhpERBreEup+mRN08U9CQlypptB5lk6cPxndl9a
A2L8AN86ifPopFAS/DNJyi//TDlmzkcNLm8O3x3C8MndkmNHwXO5LJSbyvFGrfyS/Ai5bq1zJn0m
9AQ1YPihtUu3QAcOxadEJN2d+7NCjkp3ssj91d5K+tFhOSqEt+2rkrxBk2LzC5ieMQU0W+aDmoa8
5KPDFaCcWRejFmcpE8KShQVVwICKudkyXwbGLq6xiZOm+2naBOAY61ld2OHKQ6ZBfXVyTPvlEK+H
/pKRolu8eQbcFBG4T5djEALF/tBWu8raqu2KKSUo16RR0wvN6Tyar1wfCwFLvq7cLdzXzPPXfdo9
faOMSQlHGXcB1DGNt5DinpQU81WsfKjTxoafSY+ZOJjBhxJB8TAu6bxmmy/LljI7G9V6mBwnknZn
dQcv+YdMcUSkFB2qsqGWkS01WKV9ujAwuWtEr7APpvukYimMlY09wsQ6Pfn1Y7zOM+tU5jEaQBrh
mL/tOTu4XUg67my/lGZPGGNB4nprbxSHkjAsFInmHiSY/6Y2bJtldQHKuirsUpNlr70yPIoU/Vo/
AlbVDPMxXkERUqA9edUnAdAmanTeLuJfgAwf/KJ+jjf8w9mT9nM6pjgPYqlHfRu/oGZJfkifQo9D
eHPyg5JlIDBJyIhWNMv8iviJp5uIjNR+8b6dh0sAiUwnYWZKqUoK36xH9x6/iW0BkvtCY9qy34qz
OOu4B4kEaLfmO3FZRHEXT/k7zUcFViMPQhNFZto24MsJVM54CvbKzXgamLmRgCA7f/F+rJ8e/Q9E
JewFVTrJa/bAu0UZIy+n+yMLXuE4JnMrFLYbxKRvLAISCZCWiPqDz6+kDy/94t3CMlc8wAL/YVLp
v4nVnsMF3Hs4yX9mXFn/WF8Rhgpar755trDFJ9vg19toW7xwSwUtTfhnXN37cDGuoGTfMp5QVqIz
hN/oiHnjLIEv9ynOoBPt2X4ne/wTSbX6jjDK/OTqzzf3E12K+yue5p0HgfcLlZ+BWIgydNbxnNph
QrRlOD3S5xnNCEFvdAcru7BA3hHp12msH1agIAQcO4DXwLybertWcRCH4VoooF1jLDE329SwIFdH
rRO7iUWuatWlUaGimJoXP6BPQ9UYIMZqOxvxw7YryERvM0/2KuyICGc/tsNrPzLbipREZRUUFJuZ
hx7Ycy5mq3BGT7/sAJZzcjZWj/s8Izip4jtD3iLVKKM/p28Pwcgb4ylE9rEbeS52eTLK6BXoQQL1
UWN9sMuTRSpcH7lUhaTXeCavkJw54KXURICYKLcicR7j2FyLNL1mhthpcbnqB3Opj/bCRHFaavY/
oeM3AJcoRmNXCR203Lu1DeMdDN74wjeDgCFJxwzYP7lWg4Yoy3gmbn53RmxfI/s9mN16tuutDpam
xjX+Wc3sv1RE52WsndJErL36EmXjzpo8kBjgotKCrkqM0i8asPq22Q7dGyYQnLWouB2xQPPGm08u
E5ecqi/kqcjUHI3MS6zKiLSgZllVX0cEJPTRUanIKY/eCVyGyHhNXiihd0tHY2hYylRbRMw/Q7IY
KTpqFwV2RNxDhUy0JJYW/JsTe39uKZaecBfC+2xxxgfkwXpkshHT88qSbKEdyF9Jl8UbI2m68ZWC
Efzu/ENyec2cgxy2eU3RJIGgk25Ng7ALsI5rTX5K7DKTxMN7ahElPA9fozq/C4fhnFPUSK6e0Cmq
0lhq9Jl2d7YsI+04/Yj+GJTRoSe0tyo+8xaEWlE5WbO/4uZlFHdUCDDh7twp2RmZfS01KQwp/4+l
+2pOZVmWAPyLiBj88IqXWTLIohdCCMTg/QzDrz9fa5+4uhwtbQkz091VlZWV6VcYUlH14A1IsJu3
AzkDAmi+L/5bLm8Ox754VqHUxcah2iEMa2wXFMvsRUqtRjokHVp7WBpi1YySCJ6H4V1zIuZFDjeE
Py5GEJZ93frFsb+jeI+nSl6fYLK7loR54kjtTTASSV8+bVAhJlX3mg2ur/lD8nl6GTnP6EhY9PQ1
9WKFshXVTWZVHIwzKt0IDcFtRFHKFaaE6V1sNRR2w9VRXdKEf5It8DiqEk1v1ZmAaddPLvXmOWvV
OM5Rbhh7qGDPj7NhXuYg1S68F0APzpRdM59UBftC82fLBALRbQDXl0czBWPSOykxVNi2VyjlEg4w
pY6zs5OY/qa1N2HB2GiiB6eZP/Tr60IzR/R3xQkne7vW4eWDvIAnRsd42t3xW+41BoeP5fT4b/1F
V/lNq+tm9o+RxE3D46Yf3XC9f1j/O7zsujR1KSyvv9ZfGKq0nnEgl1/Iy8kPOrI19soPA6gDYMq+
KORV3ra3YttDYzCajCalm9pwNIyfin1yGPVZ0pnJLhuBDFe+6MkfSlZjIxo9lkfD5FAerKumuA+j
x3rwQaqlsp0C2v55/nlc+sVzKOHWca0fOZWSBYZpKXtd780xFcjOFWgnrGdXQybb6ldpRcvhWLuZ
R/Mx6OwxjSMiNbUC/qXeMxz+I6r4x3HE8ppeYVGj41CC4hzbCFTRZWuSVhJWaFjMC1XwsbiK3Faz
IqfVLAiF4NKQESlNTzSJonct6Pvo3+nxMBR+yaGox8jhD2omVXZDUWTkm8Zd9Lb9Ok8l3FPVyNq9
QbG01MakhR+r4+1XaQri0uO3/+vj7GvTPT1iy/pzrGpMZP7w+Om7tGUEnjkbya56UE6nvAN7Rehl
obhwD3IBtIqD9oPANPF2VhNhmcupbADktwOzE3ynuzQHqgVdC6I9J2Q7lKZvgUI7BBIvwukuKORD
23BGapbmJ7EeZbmBo8aPQafPcFuCQpn5wUbQppJMoL2a4OdLENIPxdmJjsOG8lZNMWzbr8q3p3Tf
Xeg1F9LqQ+jfzo9nYXaXJ9NVhdl4PX2ZJ4EOMyq+1iqNl1KJw+Lu+FIq7yZ5I6MYfTX8u68+r47B
J6WqSieFgBd4v5udzJWubYGF0drDya3JdT+yj+MiFO0HGUacFj4rlfwxLa7Gl8KVU01q4R6PsyHQ
uMT5alYbPVbXcpV5oTBIjqPuern9Ki4hVO40YsnbapQNahiEtbLxs12ht17UjCcdDQvx7qtElwRT
K32sVLN/kIJje73QESrXNk+NFftJIM1poV28PJcIIhRPqCp6VfhWlTLNiDLPbvh0UchaqSwXy1Fr
5VxI5qivl4yAQj1ugChU2fh18WL3hkpJKKpGNbyoAbbBmgiSz5vXhamRxSJqzte/y+3TYvu4OT5z
ArjIMBeDCsz52+opcdc56HcVAgaIMCoyAJpWpKGBvWT1qqc7Ax+zGe2y+blFTo9lAaH8U/Sx9Wej
2XMl+axW73f1Gnbl/coKja79dP+KXL7HNVj0ztpPFAZaW6JB697xfOqtZJ2V+su1rvSftyv11qkI
uNwUO+fZM6JRFEhx1uqx3SDwhtlavxmVb2rVf/N6+V+UVLrR4QWfr1suUJuf38cj48jVwubhaMx/
Wcr6GwpNBYzu1eH2QjTCKFUEsDrtqJkA96rnJQZwrTg8zOh1ZzlKDVWCLYcak0CXa8GaiO/jRs5v
7/haO+bdQrzpbomBlkZMkvZxd3EhK1G//st2xcf0ojzb1MlOJcXGwzkG3mcj7mhsLor364YeXN6T
9V/rD8l5J/Qv2/u6LbT9TDVoRvWv2OpJTDdd96Nudrm0z4CivDHrntk9zi+BGS1usCjI5jt789Tb
HizNa9JLo1Rr6RehTJtj1Vsvs25cow7EdVl2X6nld/Xr3l/3d+XTzXURdctZ46G42/XP9Rrjubi/
l1pWyc/UAuskMYQCxEudNed0qavRaG6xShcN3IZNZ9NIkfOz+0q13jkaR6ysfi3R5uwIV54dugkd
qWrQMV4tCX49S6ea1V3jYX6pA3iSu33JKH/FLMbB7Oxo9njWBt0SXdmW8r4hlkPKCXA/LFAeOElH
iylJ08oJ3OSE3Bdui7VxVbobbSv9OYSvFDc6ltH+kvcaXDF3hqAXgk9F6yKxhFYr47vz5KZuEH+L
NVNKPhajze31ev6XSZUuEoztsdYtpZWHY213c1Ayprw+58fTbXZayE63/VOxXacDNTPAjS7h/Efm
pXu2lmdvi3GzSFx5W/yM90vVfeVtVUp0HHGAV9Su2LCUS9ltaXV6rY2CNEVsvLJzLJGRiNYPUf1w
t2sk9w3p8iy7OZRNMlDzXlxW71tikvTaVAklw8SFsiYjQZry7H1bp0inWZAnepzaN2nj7bpntphK
Do/RXc42bhSFrpZIW042zyF7WmDnbAk/7qpPZX5Xl1XpPqVZEY6H7YadMOc8ZgTaNJVr3Ny87ANc
aJarUdm2oviIa3YgtGDOL+VNsH8/UdBbBP2Hy5KW6MnUUlkwgIZSWYiTRXfjWIhJLlV2c+uRw0v5
0C8ZzqUKvD2N2sXSon+Oav/SfazeRIHYtSvh5EYrio28V6hSr/x4c/m9fKxrT/Pj47HwNaMDkWbT
teOndhouqvjKlEyi2PhtJfxKicrzYmS+u/6SGqFwxDbReJsXIlgXA7Or0XDtR9v59IA1VtR+yG62
3mYptB6oNB6yByfYqPRVi1g04qLsDE8WKkYKcpI3MW8ddqYVl2RxnYTnL5MSqa/yVtGU22w5rfC+
uHyfDKdcE6gVNBJuNKMfu4+C9F6KNI4DuBxXUSGyy7z4sL+uyxSxP0cN+fu8WHwrl4zxbWumLLPt
6H1WlISWdLiJ51yz10Ip/VjOVhUdLiIQi60sa94QsNaHdHZbr20N7WxqKY5SsvwuBCnd3e5+VWD2
l9aMY1x2RXSBU3R4jiKxa3VJSt1KbQZzXzYmGGv1AbJHeruSaWEZi/qr0XXeK+TF6/3fg7h1IN+A
ylgsv16zLY/q8N+Sq4daohl/jrE5RldjZukFe7S2S3oZ+nYjmR86xUUpv6nPWQYdtvnnuvZZapTX
n41l5HzaNZ6vWUT4qBEVPg8H/aZlUlh0loUd5bz96fw208o/JJv0tbYO7a7jRkyeb/Ifteuxv9nl
S8JzVuq+Uu4t89w5tdmfUKDXtM4aWxRx/9pfk8VNJEPJqhrbSM/x5jy6Ta7R6QExSYbU4CX895vl
a01vI6WQV54t2n+/kcQFjMPUZovPOZg8PKEGGOmpQ+U7XaMvzOZp9JBV15eH8l02KwUikibL4Vzq
RwUeG+XvSrXRzirbQVT+GBWdtLPteyHXW5zt/qEU9xoX+uN57amUVvsb7PTdRQ1aX77mWqfprkJI
4Jw9bSun4aqmbYaKVGfvyQiqPDv1l2mEI6WU3L+cR4enxq72vcmhLZvVOJ0J5ac9VJ9Rcfk+0QMb
Rfnrtl5pn3azxyt1pCv9wmK8uc3OknWBrBwX7+Ok/L46Hx+j5ey9CCTMaTHFSCdJeYvGv9z+pGO+
bs/bf5c7TVsycklz+6/4YSZQeWPeVP1g/OxjG7wWA7F7iYulHYa21Ky9VsAhg+zJcEI+jCeJraJX
MF7+W06Nrb2VhtXB6L48CPOu9UFjcCLEtpwmL8UPqloek5f04/Ix+9r/4z3zlk2LyhUvSmRLPTVU
EkuYCQJjpjLYZCnjT9fT5dtl7D1t3/z39OMwDsNzFzVCSMwPL9V+9W7/XPd0wS1G9nAnaEVmGted
9OX0EoxWjs/R2z78/1fDTGrVHCSrHIOhJs4fagbNl/39LTLAnXbYs9j0L3sok7FMb6L31XDtvx0e
w4scHtOX8/P1lUrkXb17DFLyPaqY96nBye0g/uVeeUsq9AanpH/szZmhFR4ud+t/2INPu4/Kk+Sg
8ZCOVXizqYrOuAn7CTMeqno9YZRjYnu7caPFxO9f8dbUlJP96fQ9+okfo59l0B6goaJscMI3y1+6
z6WhKrRQb4IlXDYoACwAd6H4QfSuGCABBZyLqKrxGpixUdaaT31LSG18+NhBLD7idvR0GRTeo0ew
lBLg/oro4PRvNlTHg9prebAhALj6ILP2ce6pfDi/nKdVdxDny3Mf39RH1Y+Fady3MLln2NEIhJrH
B4KECHXFsR7v/mt9aXp3lw/Kz4zVeJkak6kgVlTU263iuHx/ul/I437MjjRo8knrMJiYl6uDCH6Q
+KZiDhs1tZV0atXuqYqZZnKup+gPhLCKKKYP2koku8xMAKT6ku9KG7lmShhv6a6mL40PPaR8qqqD
oPh2+wVDgQPYNwLAfyPO9WOQo4Ypj5Sz8+ls6j65ZYEQRqSJzQLvkHJzpPf6IV5ePmAIwSXElTeB
FDdlLMcZ6nRQwvYiq1Kwfo7J3s1Aw8GPgdQk6wl4EuQHTOOlKYkb4ShNLy/F18Xnwbhn9JY+nQeb
p+h9McECBeLGvfpn5decs3LLKag+OE3I9yWf+rHR1EvsXkQT+b1NS47s770tjLchnNYVzOH9olX5
itmkmxepU9hzn3wb1k8Wtp1lQnexegpvuxHMC3bF5uUlfQrVbTL00rVfZSHVCPCKDpqeHdEUowUU
fs1NSzoUnSQnAEn4LWACxQInus0kKNaY5FVr/lAT+lm+Q36JqhBIObfCZELcCqJ2sGGYKb+fH+Wr
4Ur3j4aC0Se/bSkoKjy9duYZyzd0KBCuZoYJrq1Qp3gKWh7Ad//9Skuvc/2zzON7qcrNSeRuYaBt
b6uRdPyy5y78VIIxgrxDLVv7rf2Spg0g+ui3RrGin95cXipvpbd6//CSOap2j5pV2ylR0PVbTL2H
Ts+b/bOc7salYRH5ZVwxswtF+Sg7G8md3xe+1vf7++Jt4zn7LD7X/x27yx7Zx8fTnfV0HO7FzuYK
yPp2fUje9wG8blYPTTO7/w591t1UK3fd/fOZ9GX9o0w0c/+2eLw6Pk9jipzTw0ftpvwQv27625/j
T+Et0P3weV4K/xrPi4fkoeTMqD2iUz2XXk63he/KawpLqpqhDUDSFeY1weA4jOdGo6ySEb20tv4a
DMyULbEBqJi040CGaNvefFjyuR+zkR4QQ7RgGoP6oB4OI5nVxSWEIIBpd/7Gqm6Z/kD+k+HtpJu/
+1UrzVtSuqJh65+tog+CB/Qrtk80m6tNKFhUbno3S4t3SmOAnGVY1H+ne92bG/uZKfXjmVwMskvT
G4PAzmIqI20IdogJ2CNS+ktLDPQXBobrY64o/y6yZ1CVzqslvf2yp49vfpda5Lq5+ciejsPFR/0h
vROA0rGjaj0tnsQUQuTUyZrCoVlKcG197aCsPXmjWThzRSKi9ZAb8CDE3mYZ1yE7hxdD+P6q2HKU
XMf29exr/eaIcN02fCn5Do8DOOe8zAG9cTNICnBiWAJRYcEthJTFz+KzMlWQYa8i4SOWT8i882SB
3zjnbKGM//W1NW8wYUXWbCbDchdks/+T/f3vWNg6pByJk6UfDzbDA8kVO/L0qhXrD+xidBSUANyV
8CxxYKSRK9G4wBlLyduZ0Ggi+WRTx1PQhCRqidD15VuL34lhuVgLV6PKlTaxWYvGfnB6uK4n3DQd
bzlyMDJ0tDiFduEP2Dg58GtP9Yfa6+IjQfajOmXo+2X7A8Hc3K0+KHoO1vQjHNjxryEgZ0pV4wSW
pWWZMikFS58pZV47APrgIxi3MaICVPa+mZTv84d4Wr13HcHdLp74jxecfCKwwxIDbaCG8YDigPwZ
lpI711Adn9s1i8htJyVsjZUNE0RYGy0/wiLze9ve/Pn6H8wPXi8BC7q1Qh/k74QV/sQLn1SM/e8A
d7ATvmh4BZAseMPcATciwf39MDwM3VsH2bTwcTHTbCFyjSr8H8qHRdeEwT+3HtObxy+zYjIbv2ih
eCcmwLwx4TyhwfsX5BfhlZnPtvbTObHBD4e2iOMNqFx8XCtLb3v/JqOwrwTkkF5cxm4RJRGj0Lj9
9j40WxaCKgBgBiH7D5Wn011QY30rDOZvo2HIDZdhJ/ByKI69iz1Y007K3mzONRu4U3A6L4l81ssg
frfkSu+7V/YWJL4wOjTCPZIwZ42iWzoPhpmBF4vR8r1QZuPgturjTXfTPT+v+7un9KbwqTxZvCIp
Kk21oDC7TnTzUW72MFCFaOv0o0DFPa88G8GETq4HRtZfCmPvaBk2uANNdN6Sy9aqZJ1ZV+FqVLdL
RJP/Lh1d6ZN18HfJTy/pi0hqrwErKFtDRwMRViQwR9xKCFd+6dVKnlO/mPyYD9vbmTzmmTSg3plS
nbc1Z8y+u+WnSSFurvZtKiVzQzK10BUEUdtOntnT8v3yR5VLu5z2suVpfDz4jBeTVpPKw/Wp/Jo9
7zuVr93n6bP+QiA8SJe2bAPzKhTQGXwYqA6yZ1jBfhlx9qDDAG3SLuSIaL42tMuWgjeZeZ/bIy1Q
c2awbW2KtIN52fBWkAKfCvQhD/9qd+vu4bZ0v+2e/iXPI8pZhB67Zm8k2mPgVj5evkR365cdmPSl
QIWnMdyIFm/ReFFt+2HDj2iJeg/bj4v9nzWjwXHdRNWnFdec/6Y/6nXGA1gV3+QAZt+iOMBu81l9
rb+eb+uv+WB9N/q+Yueq6rz3j/LE3x9+MDcRs2gNviyDeoXkh17cYEGTZDkofM7uTk/nB87zz/W7
43P13mnZM9D1b6m7wVWGPs3qcT83uRPVZ8/JaDWeZaPvcjnpFONzP7pgnM4YKuTH22JW/jxWqlDf
o4Gr80l7oLJfP862lZ9LN8qratraXTY3p2bSnxeLXr2GdFSiM3TMfg+V9eC0KH/tS6V2FKe388wB
t6prPY26h2zEM2TxFMloypdSp5AWHvOLaeNrdhMtik/5AhmrqiVmRDjbW5CL/ftOcliICF0ighTK
jvxN1ZNk8/3nat5AjLRA6zMaKGVKAcn4cCncxMXSfW1xNhoOlYj2jHy281nfCFPMpqayRDBe6ENX
r739WQs98vGileEhjdF97fq1Om37zm4OSzpxy8Lqbrbf8ZQ5iCR6m6lhiLx+Gi9T0kpw4RJ14z3v
tRn0/3wcjpT4M8lfMUMPr6f/4vqmnyXnboTkt0susM8qbcJ+I7p21iWyLw3q84t9H1Xs7VqVZeBo
Gk/rbLVHj5tRtzpmHVs6/F5wqZan9VflEr2EvkajGeV/RrDUmTl9zA35t/L3yq/ORrZu2xgw3RLv
qF9Mb5njf+lindXU6rZ2QCa4IYKZb+/258HqeKOZOC8ZMW8zY7rAqwmb7FrEtuhruIgFozDUZDgx
1Dprg7WFHkpVQA936Jhdc+Te7iq8Y7Ofepf9VXpjnovS1jW7XVTR4tvvNa6R4XxyZl1+rHqGADgU
YvZi4uYthizw/gvqLIVRCg4THZ+EYjpdOIoiPt0Oj8Na/6XREnwCikUSrKEE0tNUAkVUGah+XVtC
JAYcM4K1iUye9m0nDEYwF/YwnIHrEQZI2vG8H3HBqn/XZRZ5Z6GhSnhVM9Cw4sH8UBuoeyo78YK3
1+6nPAuKhcB6f4otU6TLRxTdpdS+XYfOK6nIoHFWblUTInx99mAeD8ebApcCPpD1thxexyiZ04v2
MWXn+kzHSGjsymMqpFaL4bhfcq+sBqO+OZtsCnWnzpnd/Kpfg0SnrTJ1G2mKVhNKc7nNQD6tmTtr
a8efVAbnlvqjSu1dCgCONR/491eNJsplO017EX83Lz0EfQU3BvZQx75awGVTIdpSJOOoIUmhBGXP
zagpiAkBA7dfgIGP5Z1akQA1gnqjdF++vNSTQRXtJ+8SdgtucVE/4cez6Zxt5fp4e32sL7t1ChVR
i5U18suWLjvRw7gTmGB5r0onnGzYqD2v9mJQjzF+x3DSpcg8WjyPIpPVt2RS6T6njUEDjQxQk+uH
dAhEIJjttl1abEeprQ5C2vEYjl+QjI2suUvkKO9tqm0CxGvwNUNMeYXgV2+Wn5K3MsWZ6+PygcaV
GBz9ovv8bhHWFHH/UkdKc/SFVLlIg9OhnJA+zvGbDxQ3aKmDRPa/zGkRmJmhSS6wBgGZv36n4kmZ
pdgi7FjgzRfauMZn2naUlTqiCEqIXAlnPGeC0SCbb4zXWLzqsCZ68soCo6v0U3xVyeVBEnH2zd0Z
D0FwyDgRgSDJ4229ZlsAObE5Dd5hzdH3TLJSaOolxD6+xDyREjVPNMB0eY2/ELTat7PHw/NRhiLT
oXFFu6PQEq02y95Gne8yaZ8p36myK9T1uvlz0c4BmhkL+V7Ltz2JrYlnNU3/zePmgvLzQhusWZ9Q
nvhM/d9OMiKaKVDVNXp25RYpHsiFd0+hdOYqtw2znVom3YW20ZSoj0jt3lJVHhEsEg4Xrehr9jv7
NRvMGebXZ60FE838OR9s+9dhqd6sSSAWrfKQit92vOrt3k7P16/0+cwRdEqNBk+2+Bb3E/nWfYYF
NmiQEb3J0GZf909xfzSujDUKayeghoB9vqsPa4NkSg232pYP+N/ry8lMBn9dYBsA72U+1vPJPkzH
ZSYwqCoDO6otMtrOSZ7rGhmYENL68CPwe5nKqIsJtjPb+C8fF6QiiEHgQ1SYj114aGglhPqpCXG0
So12JmwdwmNvMaNXoMChvi5fxS5vbdPudtvPPwqYF86Iv9c7H/921aItFVkemNj2dnwtVE2KDLVe
fi+KsnbeUce4nuLyjbnn83tULutGz81Zj9K7A3nBfVvtCYYuvWJaKMEUvykcLKVB3VXHSqjlyPLc
0dB0nYJPMJY/Z1PlWXVc/ti9gIIk1zL981QZqYngsTCWYP+hSMzu1JvHLznw+kuKrC43P1+arMYq
TIBp7jrqqCtiB2dzLjSsXBarYtM6jNfT0bARd2OC2S6UlhDKx9QT5mhGea8Ud8BmBZp/J1l60L27
SLWnStvVy/qteAcjVRMkcYAiwkfI4G83Ssv0MRuElHbeIrrdIgezmKwCPb0Tyb2ZFqMYmLnCgKRj
Ji3Q4mAgGlDjZqaiReus4kQoQTBdklDb1j+8JSNrq3YAhg5GMAIxpBRc8AK7FLBV4rG+a1+oNLk4
U2WvMsMb2ZoLKjgmwiXlEAATa4zn/AavWjvN4qtzJv4+g1t9otIUIObJQGdZuALbqV6lSnwBFm/N
vtIxMaU9PmN7V2yppJU0YUx+Aneu87KForpQUz30/LH0UnpMvi9gFfMgmg9sqHX8X7af1+foJn66
3mVvKKSGjgPTT9AUpkaOrUmV2ovsr3l8Lqkji7Dh2jfiiuCNknklMDbvoV/57bmhpVlTHn+muZe2
AqiU9NTVKhvkWpEOQ1JG49LyQKKhJuoU2YqbZpl3Ru/ppAB/37V2tKjxVhVRl9aei1uwSW8Xx2l/
p3xbIAYLd/zj2sl4t2oDYk+QkyCXgNzXjmnrGH3ziaSuCBa1lwiIMMkn0XD2b/mmYMMJQwJzzaEh
UXZjPaG5KzCdvMe07R3ojCqSeTGUnGLqMScXpE1beNMJvEVMRiJvjhXSJYEd1j6DWw9t591OB7bS
Xa5NQpkGbJktWm26SVCEb0W82TemSO/3l/68fFc1aJ52a9kwzm+R58kFGPKYJ/3d1aD/Y6Pc1yTO
89v6vHusqle6m/ShTryGs27SBwzHlfYAmjBLaH71fZLFoltgzzejYm767Iax5GnfSQ89lDcuH7UF
9aT2LMGF7Ox71qkGi/WWLkNhfhji2UiqmVZnf/yZ3Q1mrG6ePFDOsi4Y2+4sL206rUhoCLRoCYHY
goqWBissfM7VRPlmOVizQWxRUBKCp1brXlDh8TP1CjaNzWoPgwMsXRvTbbBDR4Wg9gdFmT97Y/bC
OjhJAxPLUARlcrbiE5wY4W1LjOHINv2SLqQZMhKsBUNNIQI3iDS82OX1XXCjgUj5xM4azZJy6Nhc
9z3Uw5iRhKxLSU0/rt6ksYPUBm3njFIuUkltEwmDVEIAK65XIPPhqXf2UthKb8mUBuhnUQxqkxpX
okUbba1g6o0v9kLdjanUcWoBPeK0X97e4m/GfNGqvXneQ3XB4SrPu9TCUoYKxD8NUJy6FhgdEKOP
3Sjqz0/dXDUQG6PqGtcpYUGUbgA22qZmVzfW9ZRdTIJBiouR3RzjzubQWxWQR6h/keHqJNXednFH
RSSXiQsG0ipDElkfD3dRaCfxbX17U2NdUm0n+/bqfGNNnredvNFiTtRQeluoBeT07qzu1Ggv82CX
zQ/H7riO2tVqr7rvoXMCQXzqRHJFjztrkREJUqWnkJauo1Z90WUwhTl2ftZNiNqbqJ2LQX/bSYp7
VYNsO/tSYDau9Cfq7Rnu/rkHX7Oo4MogHkszQg4wrJT36G6U2fx4FAacRJsQgYqjNpxKqgweMgu1
hHrwpnIyflEhXRhNsqnfzs/pK8Ij1E4txN9zofOfQLPChDzqNzkcWS5AT7rrd0pQM8rS67b9HsoE
lA6CkQeO49dwDi9+dly07gUFa3w1iX8xmqTbgMEapx+0s28vQuVQtiZBdlrkD2tBTSIhUQFzaFu9
ishA0hGJuIDdm06UeGpccCvcGdGiqhfQe1mhwtGlgGXiomHYxuu249ERfCR0/32ZbPb0XKF3EnS1
AKBo9Nv4xIYLWGBI8eR6wR8bx82zyPW9H+VQssOSx1/zTkCfvil8nl71Yx+OAw7fveJdPBR0qWtq
tokiMSbWH155HduHoMtLgMFFUBtHzHYPZuegtmt92X7gTAmwPelktT/Bg/tzW7sLSxQgKiJBof2h
m4fyGT8ZjUucA7Jwk3RSUPWIrTmBskkMwGp/yJyYl09FUpFoM1wNFYJQQ+M0L5IJb8nu92L7ZQey
anvLIOqDiAeIfU19A9DlLCcYO5Zd2LJb4nxOBP0qKd9ZWgsONmTROrdxbdWKQCbAS94UJkak4cBI
X6u70h9rNC+gOaNGCRCBzOoF9qy/NLGgoUAy+9kATqfar3AIt5RWk8q7uBmitpVc5GeCU6EPWwlA
8Rb3V3a2bGtxgcCMooVoWFfStlWC7nUYltOT/2vDOBSOg2WjXU0D7C022VachEtLFp8dYO16f78v
U4gkv9QJCYrRXzLSs25eNN/rBCY83KqdujFhxhKFyDZ74rTR3ZF8tv3J/zr5Gx0bFMMT1prQjdcb
YOVRbUN1fSyRkS7/l4NauuE3CuPLxPoHtm8HClyLEzjuX4ToguBSHGpSNeah3D5sujSG4by7ctNE
stGznDBc2qp6Hk2LbWs/QyYO29we90/XRIMCiLxkgtWiT2EZuLNyGOgLvrHz7SqlceXP6sR2POvP
lwCa1lXKu1PxS7jaUclwTKtYCcQBkf1UY4PSp84spNL+2VZeWOiZTVtQtymRpWyXEKaMmJRCGSby
KdVU8tp1gUVqc5icsAtV8uceUim3BORpSufEItbGAjpRMcwHM1CA33Kx9iUdoDYPvoObLOvtmHCY
Cqai+8a4SHGKvAxUvgY/o1Dh3Jd/kE0r76sfaDtA2o0VjcPlmLUC1Ty0TfrGEJ30wfPZWBHinL+L
KOujF/Z2576Q4Po6rqQYoDtS9BIT1epOm2KwpbptJ9tgwhmu9HbWFxPEKxtvT+JSP2my+sifjF85
c55TtREHKg3lcoui44iUGoz5fftj12SsSfOWRCojqAb/sASd9fv2tWYKoJ0/4mXjkGTlZlGurBEk
uUMFN9GyaMnQ1p+47tVB40EObs9aTcceg2u1pCbVl06VSC16B6NoubUb98c5l21XpjvqvgfC7aGj
JONTnCwbOEohoZuZHCV0/HsutwheFUeYMy1ToWe3zV06tc4zn1g87xxnFO065bp593bj++/zrLGN
C81i3sYsjBbiU7PiGxFfdEHbcCrRYVOgEJuZ4A8cfCoB7w1h6BQFejlia+7zph0Njpk6hI1vsZsW
TUv6ecdX3UGe47t2GnR0iQjquMAdV75v5cX2sV3cqfBui8f7AvsGnEj8v4vkuJeMSI+GAQj65pKX
Y9oB0VN0EWm1IapJN0r7WpDSQ0ecVy7VO5Sucu6ubG/O/XrUOuWazn8lFPGEIjCIBW87W/SuO6Ns
HX3umr7VqIUg730V6y1fmYmdkuoTh1Pvq7VW9Ulytm0NxBE1QPZcRi0WPZtSEwXsSD1bYGdEpAQR
zQ4dw27Ol8Kuvw4s1qZVGfHJIC5eC100R4S+XPk+G4A5bDiV4enP8U4xJy2cVcOGTg694hVzjHmm
WCn0ggF9OQ9tThFMXD3BpOjM83eAENIMrOPKh3aVtCNzlrLOM1BQxLoLowiimGVuOQaVGWPv4QZG
bqeLIlBpRGPaj9E/xtF0/2yODk/dUAuiP7wrHFodB5VjtkY3v9DOz0HdXZmmkyQLKoiNSmThkd6v
WvXcyYuBbrJYt9NijyxsTlf53FONLAmqIgfslBKiiwZi6yzuGfwqOoRvK+zO/jLOGcNMeee2e6DZ
P46GmR4BsBJHtChxAquZmqMF2j4duivS+mzaKZeTCM/D86JFXg8txEj7I9zYHKZGSZNkj8Zx16L2
tb2gX4bZjMqmWz2iXipjWnihH+ZliwxgmwWF5JeNvv/Ju7b98r70WHyInvJhbeIy5sN8iMfUeFCt
z99cWjuk+jD7d33IhpVJ/BoNK0920rKXfiw4HJ57yeemWx8vv16rSPzOLN260MZ6C86xAlOuQPhS
Se6/VASoSOAUQAfq9qklcxOnrgqFWTgH6uPsTaQQZFXIcgrKZHiirO6dFMazHZn4l2KTY0VFkJn4
IdM+1Q68NLrVupmtQrk8qOYUQ+m3bItZpzbb97PNjN75XLX1O2+cvo9peru8baxDb+q4ft7OCcU0
qIYpAWMrEhV4yevhcn0t10r4s1VNdwqbv9XV+fc0Lz/tKUVZUGntdIvEUil3/3IshAsrtVDvn2lz
nMbxaYC9P9rcbZLB8nqzn9/sjrdJRRT6d1z0V8DUwCG+38U9Dg2zanfEICBIGhIi6cyr3QObnri3
QSzKO6QUxBfItFhTyTvQcLBzvdwipKEZNtsQ22z7r1eaBBnnlcApWTie6Wj95YuCtALXwJQp0FjZ
xwjJGMPfdgKQHwe2nvxccJctFjw3PYpvpYFExr0C9whULDHxxfwznsbvNqnnrrz743RSfHUR7X1d
y2npbfWTf4WCAPKiJzHwtJJYjxKGiwBlHR5CQqts9Ufz0DME+WsHSxM2E3nwDD0NRVDii05jRENr
pxSsEeeSgsnfoKGEXG1yjcMj1VH5jD62vMiX3Er9ruWoeCLwdJXtgId8OPxL08thdzdD09JKg3sX
Q8Vaec+NbAyl5wXDoYZAvFvMHVSA192rmfidWtWAKUzAlItMzuiKmFUeIwEBhfKHQAEqfZ+eCJ8Z
nAxq/Ib+AiWnBal1bw4u51+7RrsyEHZ0bCUem46Pqp3rsfKrafOaW1bN5HX+XX08fFZf5h8nkfr5
eEtmY3E/+hpxsTIWajxAv5OdoyL9GSH98Dl6m72zAoiQhAJo5MNVmY6mT7uhPgK8L3pXKCgpVCbx
rYWhW7CbuN2X16riqKHxERI6KScJDBcaCuYuuVfaBeqH83c1NJ0ZUbonoYJSu3yWw+DL+VcXxwtf
ISNh/gURyfmqeV1ttusvW2/1k2tQw6naaI5MGwX0lx1U7e36Aq9euAqfkaKN8C3w2oxR6evvn6Zg
R29zmPsKzqLDZcl3fI0q3cKluy/2Fsy4jLiWWesF03ikN/2MZBIfQivMoy9kKJcHmXunlqp2QfAu
HJEJrboAT8v9PoE3JBeW36Xf2aD+41/b9/n38rvx428FHJ8S2gPz0F2ds6r5Y0+FLo6aFXz/R8z6
b85HaenaVt5tBuZcuyAqnw3SR3oSC1y4T/lw7ftquK7yHRurq00dAgMo0PcI90e8zHWtW/gASkjM
Ma/j+9WrNlX+fvUdJRvl6pM3ZS+oXG0KmmGLCVa+aJhMlJ9KRhQtxafAksM3mqVAEPHlj778SeX3
jyNXckCQZ6a3PWeKoSpUitpobq1X8Oo+jX96GmWxctSdzxDRWj6/dyr+Fn5cZvdfqekKW8Yuv+7z
8nv2bQDKytUvsbKRCzU+rUUgUvkQhg19Sn2PJcMkvTmGpOgJg+PDeTB6v+BgqPeQvGmZLFsqTV9h
AFWJ97L9Sp+ur9G3KtlVCIm4N4izfeqETACb6o8yZxjLPDLEQWJgaft46D5OG59WJVVbt32Ekkks
zkyyCJmuK+QLbWBnjKWl50C5xVIE2O35AtIxcHbavSYaGt5K64yIlYcVEN9eguGqgwLR3zCzZCUj
KjEwdWUXodApq22kg2EnrccUUsGHNhwxRbrL744QR6GTtfbr8srSpTW2k0/iMv0HKMIRg2xHosLr
e8caz4Z/dG/p8LuJDomIrKyRaQMEVhyYLQ2nqteuvcfvvLkVV5dAn9QnBzrDijKQKfMhdp7SuXMb
BK/cks7A6NWihQ/x2Il9mTgkVZcn25SvMwUoHch6qN6gBS4neAQIsVrrira9J31DKYyJ0zh8wQxd
mjn7ECykv+6ndqcWslETZZG7HoAIMc6ahJSYd/kDQM7frmIy/GeWbzfZTUrvpff8m/oEluq8DX8B
JsZoXJCBBZwnNEOdSstZ16nk1AI5KpP9bb41vhqInuGRzj9QWH31ng1OE/bKHv4+n8n8afITMCvp
DD02AB+Wo+Dzurk7GFLWWlAEaCguCBC0dCCOdL9N5WcaVoR4w2PAKBDgAAGaE08Ah/W0zL83fcyt
4vMzds0Hzu8/rs5vSlXVrJbFQamFZQdm/EMsAJ0K3d2LMtxB/WsPOJJ3w3RS+g4Ea+FFsBy9Lz7/
/OLRKTfaK4Zgv7ib2CTUymHv2/9xdV7LrSPBsv0iRMCb1y16790LgqQkWML7rz+rNfeehxPB0WjL
kQS6u6qysjJFt4DvwDcTiEv61UDVIZ3ljf0le8nL5mKAvgOvwt79qdfyuT0UO/KSRf8snyw4642x
zN+687854jhhpFt+KA/ymr1oXEnI/loslP8UOOJ5QBfpouBwFI0xdAYlIGGjshbpGLU7LGjEk3it
f+8W0hX4LUgQV4EZ2zv9I09UebyYYK+8wINBdsnZgIXKMy7wP/aueHVXeqfaC56UfwvfXAKgVE5Q
pBUFPsbK4TWy8qGvYjxExQ2rAZs1SnYe0JklbOLwtOJBa5XtSuZAHxu5o28OO8oHYDB+leAlOFZY
BXAy5F80fkTfAZMQKLokQagiYZDwQf39CzoBBwWRA34FHzlw3M+YJIs2LEdj+eQgJDpw6nIKi+KG
0/EP9aN1zukw/OF64HEcRf+d11zz+okcRXynvrmoTxXWJW/0JoAQCj8q307A4Vwlsl0SzDQWGiMc
Hpwy1ED8HbGvGDPSJyXQAxJC8RfSDp+eHQ6PGirzyCD0fRW06KBQUTwY3DqsEdA7/VfRsH3jQeus
pAnT6YAQtCBpndIDp09OM1GixP3h0wKE6kwPU3ZHOOHSMNrAhkpfCoUxug8/IZtkWX+jPIIomsoQ
KSk9CSEQrE729S+AjABnG6EyujUC4gJvAx+Z1hLpFmQgahQG0hY96vDIsRujryKjnJ2gQ0zDlEEo
FaI7Cn2UuYyj0DjDh0gZ57Q/0Y5AB561yEwMA+XtBHmDAQw9m9jBhL9LD5exu0Kd0Pbk1TcmOMBk
sDEyGFfRSIKnKo8cTjsVnbWvFEhZ+qJD3DK8QieOxYowN81XygqEd8yvnpWqQzpk1vlfRUUJSQzK
gitsR60TeQugDlceukjEgIGDfp24xBHYFLAmFHELxWY66uM6n/LbLm08FHsJR7SmBBMRRTjUwizl
X+p/yRkZBAwwpDnkvfuDWh9/3v3hdppn5Xv4hiKmCy2P6gYlgRgL9OSToA1zvkb7n1jL0iQssTqF
PxvNGD6n6v6LdhzO4FEGJzMI93/FAvmjSrIOPEeLc0yQ43MPUEsfU0e08FI4nP9bs9Be7BHZObw8
mhCcxZzCdOYGMkSdu/0VM0upf2UI4WhYz9Mb/Ee5/MEVhrKFapOOSUmeJ/y4iMeApyKPFH1AgwMc
5JnsEQ7FX+hj/xAJpZv5Wx7Y8KCnfCSGwgtEksC+EH2I6uqTPKR/iv32Tc5MKkEWV/5C4YEEF/z+
2eUJgh1rh7XqYvpNRSSYfy4WfOT89dgy6RMzEDtCWloKRpKJ6Mg0E5+ahGdsIw4ypLU/ZiA8QZkz
H+xEmbAMWIH4fMIYRAyquw+UUj79HbLikY4EE4BTPEpRu2Ob4TEonpoOCO+SySiG6P4pd17UwNIB
bNm5T3WtbLUtLo6r5mTQPiVmwV2+cfDrjJt3ImprV+3FWSqyIK7cHzjm0EBg7glT3f+otxz2zEMS
a0qizgAFX5C4iQjAh9Q/+R7tlUvxDQElm8u/n2f+hNt8E6kDMrhvbBvxvryUvzCXILiQBkX9P/sR
/KYFSpXi0e+rN8AOpRzJLD0hgYkwGUz0Zil1gMiiJGBpkMqQOYg2MVyQBDXUfwyGuoyXIDRBfrn3
37B3wfBlIm+9GU7ZPbw13+VDRjMIRPn/R5oHoC1VJT/Lm4BQdWgPdDgmxqx+8G6aY7+hlWgyFgJJ
gOlykieSQJaFoMeSMFC1k/oVd2MVLIcVswreDBXlXXzKn96Bw5ogyyM48AEXrp3J+NGfeecyzabq
hXXFr/SXciMizcyYVbs/Drh+Iekh8bDggpO3cyHcXyIlGRm7jRDk4T7KPqaQgOMziDZLqWIIMYOH
jUwHCqaqMfGrMakv0Yn9V3lTqFEUKTY2qv6Y/IgkmTRYpPxsCha2K3JA/hrUNQIdZATqUOY4iH5k
eWTibBPCAFk+eXqJ1LbIcMWuoPHEiU8hCUjGRh0Ti9gn5PBEDMag2S7JPFRZo9Cyp4Qw6hlyOM+c
ECqp9AZU24wxO64Dw+emi87ImMqZBwU5jzQZSfasVuZDv6yaKSKkeLBkcHOVuYsSTYOu1lxHRaaa
GMMkQyqVAsNms09Df9qVcz1ekCFyiWgfx3BA8ZTzcS4V3EJKYi4g94ULy/sBGeA9kNGRAXKisOrY
ENT22bH/AeAjPLZnMlbAcmgQIQcneTtI8R44gGtNGOTIwGiWyogDitDfsIdGXjkx+skQi0fCUAvw
GZPKzKj6I+4ihR3xmfOIU6llfaMXQanMEOEfHQGLVcIvPUCBPMCt5L09Nfo6okH5RZjnCblfeMFS
T7Eo/vqMfI0GjimN+Sn+LuuCi81HfoBiKC8nnLDkypRHov+Hww4ddWStuYOwF0UbQhSVMMZ0VOXI
6Sm5hHS1qBB4oaQqJBhkF8OAl5UgZlC/kRpjyMZ9A9AAWANjbQi4OPxAVaGPip6t2FsQEsA8/7qi
cEje/TpE8gxOdISL0AQ+AdKYnB6waUBnO6ohSPZPWGhQObgiZFTZ3+FNOYUQIoAuJzppz3/mkKxA
ZhFwGsJPt35mp/gUHFh75EdAJ6xj6RYduLHys9mxoQah0sXSbXb9w1gJ0az+km5EMkqJyPZmatsm
oxyzuz5P6BRcAopgmCqMMWtfGMvm/VjyRjzgpWY6re0RqBnAQBTOgczAzixlNJRM1f6/3nJKRIz/
0RoRO4UbSe2ki9KBm82uGf6KCZXzAySINww8BunmXD/6s/SijKI71K/zh3Wtf4pj+aAFqV5E4Z7s
JhXjjP49WAZL7LcX/ZjBvFP0tPefTXLipDV/KejIE5kCY/Vz29nkvM30KW2p13EKDu/2j0h1eVYu
yl2izA9GpK18wj3lBKV7vfNv6B6so5kzsTBc7Z/uL5eSXDgkanBqPZMTfV76yNwNvkExzKGscpoB
8rBaiK4sLVPcHdYrBMb66X9Lby4ylxUUio0nAwvUTw47vstBw5/iPOT3+GtUWVyLZzP3lu2m2IV3
YR1p3axd/CPT9vURK0DTbxSDz9KZRLGJuJT/q34KLPvIJvkBaReec4oCwhbDXLN8qe1g2J3ra7k0
Nz7utmRU39LJ4Ew/YHULleIkndKruXHwzfmHduQ6vaav9KrzhXxp3LG5xppXfqEgtpaX/iJbe0dv
i7nD1t/Ly4DP26s0b1/tEhdvA3/5z9JaKXM06Tf5Eu+gA+x8Jl9ezh29kh8XYJIBqS3OxLtoK83r
K6/3J5zy1NIqncW34q0/GCZg1gANeZI0Q0RLHLl7ki9YPjjZoQTNhYz+SaSgN2eGXsjC25S/uHgf
2wUOT3ii2494herlul30e6z1bnjk4vmOg/zcX5WL4a4f8le8Ds/tEkXo/ho+0Iy/ty9p526Sc3ml
yYeo49I8qBt/RUuRm0Nm93beJHvlJb/0v7g0XvC0JCPEM/kSrxphbWkh4BbfzLNA2cqFd0Fl9KLc
WH+kjAwTcu8JDBw1oDfKW3l3N14qJERwSoj+NCsUZvoRBaI3/6WdvBdZLqksKbBGh4wqY0Qy5MLn
RREKIV4KPO7wnTy4wxuGJhLGjvSs6FPR/IeCQ08J8iK6T3g3Isb09/BbAvoXrmawxzM66+2/Dw0d
2AHx2CcWgM2he0fGKrLqiQnkSvsEH4EGWRk29peEQKI84UFiV6KhC67KNCycUg/biokWTZjT/3zG
eD2F6NrR3UK5xfpyf5AzoAdLmKEkpxT6xnyMLIuCHoosjTdnFLw8eJ/39MU77TmmmAe9mQ9uNIMD
8FjJnVHuCSwQnrGZCW48pgcB7RjcofJRiHFNLVIoUipU9pCPZG2o8Qh/C3B2+lQZiPQ4gtMq7xFw
qBzuxRelXP7r/vBMVG8k/y2JKJmwwcnBeBZUoX/kj00rqjquErVEdQcR5mLz4Jsd0zZQjxBjAreA
m4JGoLCB/McF401Cz0dKgysUsFxYIdTgxb/l8J3jUeLRYhLVIFeAG4lmO3Mw7FPGX0h7uanksdqd
tDq/mgesqCHd4p206hfgzfNoA9ltTmN9ljP8JexXQesw9gLGpcxhYgpiF6sHiSxR3z7KB/HH48BW
BNbOJ3gS0+Hh6MNtg6/AeISOhAUqrW3iQ3eiCuD4Ie2xfwmvnKT1hYCp/lKhpxcWsOUwMizc5AGa
7QetlUd3s/fxqpog2/iw1wr7z17HK3WhL5ClvGAEj57ipWbuKjoUJyScdwoJI11JYPt2Y6ySOzVO
tWtO6cH9BRqXbiRX4kGC9v13OpMDbpkXpAimXN6J30LzYaJeqhPEt2d9iTbege3EyC+RG0CXU5Zc
g1dPwobIIQ9ScM5lUgjqININohE5GKIMIGucvn9BlDyIo5zzVxzBw5g6Cbt6RHiZQCSvIEXi9whb
PLg8VFnkwlRZkRggEImL4I+AQrPN4YtzjPESPBAVqjO6pDbNahZrjAYM6OLIp3tJvxiLcFY60zR/
jRfANWIBQZ78hbSFIE4WQwpLokZKSX4FVgJ8B3TCheEy+cEI6icJEm8gvD+ykyrGhQWaTGJ9M7bD
2z67Z8qklOKVdrxCMB5R+NLyisiloVw4/zAibVvmr2c0ssiTka1rBMRD3kZFSgOWwpbxikX4De3g
S5vwTFSTsPBhaoGxOA70jElqTqoKaFmM6XjUrug8038pJ/Kw7eopEGQaL9DGQ5K6xUSbP15N2wJb
p7GVI7PKoNPYlhmVoLOKxxMaUlOrmLXDDCUXGm9dif3Dl3KTf10oQpSuFVnkOLNnpPrATkR4rhAJ
PD03XjG4Nzp+djEJmUbh77pjOkC08jrUVSm1IST8amKhk39Rh3F274nBVCvJifVB9m7+pmQQAO7a
jYtoTqVj+YtT19/ECm0QohADcdr7Rihg/YtQMMBMfTo39kyyI13j/ri/rJCCOUHyHtZbVY64RSWZ
PAAApwMqjsDYMHVRxY3mbTlRnGlW0dsckzTw6+w7kogDw3xgVMVdSAJUW+DII+IOTD3IzDhkO/XC
c5BIkTuLBhmXgB3KWyDVZdGTzJIESTe+xv8hjtZP0jCWNzkK1YbRiB4+hQKbiXyM+0hNySvV0cRc
U3k23zTjaQ4KIuk374n0hYyEAojygl9nTpQ4fmBxO3/Yr3iVDKlA/YZ3+Fce5/iy/3Ne8A1oXZaP
6giy6b+pK6zoy79ZM0A2/w05j1QrvlNO/vVCVApHkiCy6pzpdkDmU/0Ultj9U2IO86uiC9gdUaMH
XqeZ+De0Ac+wRpfgnO5xoFx384oDhFfKRYGQQyHH4mD/M+tBG0bk/jTT3iRfjC/tpa3yFvbjOWE8
W9W/n0tDv0/DjNo6eptspS+8g7PNL5+Lukcx+9ju5QfpRiUyEu+KnwojgcSKA0nTtzi0758rIUM6
Oad0+XlJSzEt6a/Utfc7HMOV6MjxyywVjpq1+Ri26jp6yQfzTPiTlsWbxhwBH4lYchuUY8l6bt3N
3XuH8kLekMVnE5xOA792koeJJCCmAGhV6hMkym9UKR7uZMvQ1/Zlb32IScgcOQPYb2j7nynqTtUh
TJ2KipzWc2pGu78v9b10tgu1GRuJC5HJLy2gPSXfVIYfbeTS+Rw1/eC3bj3N/Rp2QN+TW1RtdTRa
FxFyN/EneLpBTO28YjGEPlVvEPQ8u85aSF3VnrRRvEuzyjgM4jc61TuGiYH2SjjL6xTVmJDI2cqY
d8fiy1pW3aKmHhYJ2ySpuwB89sOAWBba8ybE/bf2OPqSCiaNESvjrs30A1lhHJuHLOzMQ96OPnnt
TxxcnGn/wpRWPE4P2XfMgwSUEidWvfv7l1ZpuE7KJmOKCgdrGYwtKYpWXWIzZGq3/r41YTA49a74
WCXK3LN4yMJ92KbI3XbBOq1bWNge1Y8RWsnCZqJe+RCGjeIVp0O3KF05xGTUi/adrIH/xk06S2yj
nfZ1SojVIVrj/rZXP6WHNwTGX30UITqWF5BolVwbN64NdiCespprQeHuBi1GcpQpTde2fmOnD/ah
+KC2eccrCl+2MpirsiuXf98zXRP3ia6c/r0fqcitqW4ndNyzmom6XlsqVnggfOASqe/+e885KkpK
oa+LOljo4i2WWVGDLNCaSZ3WWqf9WYRj1l/ssLV9NVfmf79pJdbEDmVjXVY9ugp66k7qQDYnvQld
6e9SoqNJo8KhteYWCuXKsNK7Ek06vfYZCpMeVkbcTqUk2oSprU4yx3E2fdoLqW/yTNvwmKo2ELAy
ervfKS4mY58wqveWS7fNbK2rlyrlQVGo9P20QT2lQyvaUH5y6dNSx7Dgm063ZorS4qlm6lTubi4N
szzw3h+9xsA4rnCKQzVr8/n7bh5zqorvVqGNhDgsucFp5U2qJWAMqtVsbb2LZy0C9Z+sVbDYw77i
78PfP60G6pbVDx0rw4X9NyQLJ4e13SvtoYzsYdk4PQMennVtmsREIZYv/X0dij28Zp1K0IETZ6h1
jCqmXFGMA8o5ibmMrEEfCTIXTubY+ixr5VaZjwZSpk2jwfSA3rryKxW4MaD7JPiRQm47wHqSKV++
IuCJzzjFHcX14LsTIzTJA28olgnG8CE/YyQoQnQRAAO9A5V+xPDyj7CtEnMaKdNRDRBSEjgqncoS
/6+A2S+LuKiQo3o4smHup24/xUo2N0H0LTOnogaXzuIekf+q2UOdd+qsTFb2Z4vdXuPsXGNlfH48
69VqALA57kKTiqiqCjuYjdpPXP9Rw0AIs6tUf3fOPScKJfQKAqAnVQPdKX/twhZMQZ3o4OHXrZPV
t5T2tAEynckWXoODTI8DyBwlCRN9zrRv6cSAyyswqiIiwcdF8Z3JBR9rJgcVZ0mbMoClw/PzZ80w
cjbVCxdrGwUGepwdwnkhx5s8ruVt4T+9hsNcJcYxTWugst4oUARjSlKKm6B6Y4lC+QHbi8ZCCyvE
Amzr/Z4UE5p0RJSF0lMsLH2VGT+S9ptQLaQhCNYAEI72lXHyVLqitRAYQBRgYPpukzTcrlXp7S2u
WchImJZuC2nrVm/ncw6qyyc9uv2pgsVKvRIq3x8w60BbmwkuAzcHVm/UInDaVhdWldRsqpSSho5r
Trbs8UYi7wSGGLskyKr7lVnbrNulFlIciT7xynJsqFhNlVOgRkZQ3GDeK3cN9Q5WxFrzn5ZxwJH8
n1ZGSzUkRFFG+sZFQt3EqSl1QDGyWTLglIxr59zvUXIU1MEOs9a1JpFlQtifZ8baC5eaDM/J+4Y8
K7T3SoisycdhipJBkppmqIZyh9ROA/qVefa0ueufHuIovaMhvaDpG6PdAtkVb3oLCZKlihdJtbZp
wPWr0JhXEVOEdBSi7JCTx2jIplGCKeO6mWOyTSLUdEsvRWFn6aTbIX7U9g0TPLej2uFGlh2MmGbR
Fduy2CjWVhpWMr6dOva+24YBIHsW4IeiXcwKbciVmm00/HSCcdiS3+4oFoDwAYMVaeJ+lr11dPWl
LqH1eR1oQ2IMptnzzj+0v6W5xDOqzN8fRAIcbjQWTZ8IR8mj1mmMfkxAqxiYMrDw6C7Ah7SCkmpG
RqnK84xyVUP0Xl851iFz5zb5gQPHMKeiL7yN3p8167ttX8awjFTwRcrrmIZCypIBsIxKwMzgJ0EG
VIZRq6SJM8s1ulAf6t662PnerrWXhf5raZdaP7n20rN3EP4Cb26lC7nGawmRw2nv7xP5qheXLN/6
Jh1LMiFI6uW+zJdmvuq7dWoiqHvz46fRoq8D0TfS74110JWtXaKhNlfsN/4LRrm3svkn2iXmQis3
qnXJ2rfsX4j/RnhytSNydznCRtrSr5EU3erxxmEIK0aYKPQfZjYpo6lmrO1w6TN6k03o6iLdbfYP
PTp2lCI4K1T6W+t3hnJRpEdobz2J5H5Jelc1+7z+japNFWxSsO8G6YnPNiApltCMplYQG9D1INSS
xuY+cmf2WXWOHiwqyX522OaaS3yYVGfM0FlmL2J9loZTzQeqH+XNKMUMqRdaxzJFU4Sz2MWtDka4
8sMVYuSM7PQtQpYC+rlh165Yi6plrAjHSvpawQQGfdVePG9hBiO1vnfqs6s2vbrUGC+wl1zExqZH
7O3S6vvjLPNgEaL/5y2Vcv6Rt4pxqNOfAcwJ2fkC7kSyNYM53tR5svOcTcIiLGZyP++kSZRsFPWb
dmWW7VPnmgDP5cpeQ5HD2ajpuNGQFb278iJkRh8ni2Yq6StV3+Nz8xkefne1IipbDquGkNF+jmo8
o58LFOkvFSYQhTIY0dZkylu7cKLWNutRO6X6iVNL9edBsy39b3xh5WAVuNvUOPgp5rzzNln59gmv
oR4XSQNHKA/G5kLrV9jNKvkxo2Pu0QKUm3uB7KOzN5VbpGPNxJTEvA3nhqBLYfA2wwiHZREkh7qd
041zxUtP8T7Dv6mNr6mEHuPC8+YfivSQjp3RQV5Bo8L23yYUixaFqU0dvez4xZGgMdStA3PAQGbP
1vRwe4Xo67cjjQvdYjGFBx8HDcL9+t33X59gZqcTWTqEFWaY/1IWrLSsNF7N05xb2pzbT5KBXVpF
VizKzQihou8SGSKNc35ZMuza7NFe7TlnM9SBhmVdTSxjzrlmd3sZG0xK8bYG7WlliKOk/Hu5Yigd
LraioBCTPXTKjUYHEFSjaVwIiSdAQxPnSvG58ltBr64YbE6Gns4+k1TuT4oPhupjqDLndduc8/5R
Zh6r8uBcgNeJswN6TEhmV0d0kJhsVsPo37ym5R6ne7fq4UocNZrWn3inSpcofjctVLQEPiRT7RIN
WMytIRLR5ec/I9RGFS3dIHkPxjNXbqUHTQU2NpbAIC2PSkiwMsAxjBo8RmUkMecmmpeLztN/JQbW
neLkaKvCXWf9JrLuSo113HKAv9jSXaR0oERznn5xktxzGuyz+JARlSX9qRo0wIBgRPZUGDS47Lvr
XzLGk4pk15vnSn+givxPv6d6OYo1wZHOhpXdnxT4cuVJ815mvpPjZWJsUaglq1sX6bXQZo25JifT
5E2k3bMe5crwnwxg+7GWsYZAxUKRV4n5WxnbMpgqEhQ8RsQ7EpUP/I6u+Rnkg1Ufe5gemgfE451N
GkVxO+VI06uVnE+M5BxnpzA/Ff3RzXsUsq5ReQ7tR2rutODku9T/xFd/TjlZF5ePuu6cWRvvJHvv
2Jy9p7TZN9WusPaDD54sBEIvJJusyTafm/2mas91tkZ42DH3VSZoENIsOpcDniEQ6JGvi+G1ZAi6
aI42HoBAK6j2RfWblQddNHjKA8MZbbuPIB+FkxBilo7VHqmppQPJ0EGziegOE2KBzuA/T5yOPs3M
t/aqNI+1WVH/hjVMVBg1ff0ESYrqZ0yPudN+LR2FePaIpguhFIMqG8paeQrVTZQffPIuJbwzSom0
dqogfTpXk2sArz6mcYheRW07zLaxdEFPNbC2qkVjd+minx/AuLt+rJ2Pq13wjLslXTDbZU4KYzeD
ZnuvoUVIFybBQENrEZiyP6ApD6mfhA5Kx/q9Hk6N/KZ8I6a+PRL1Vr9mykGLTjWEQd0BzgR7728M
HTTptcLUuln73U5FIPyDnwu4lI3mOMvk0HsYZ16wRgzUGabvvYbd2kplSdsTRlEZWIVJgg+3ayyJ
Qbl2d62l0U4MfR7XS9EYBiDCeZEGfo9/HSy/kuJoovbc8CVbtu7WH3lh9SKobYN4GiFqr+6S5hal
qOZf/eyGO2PSHyEDt4zTlDfJfPkkrJL9yovvIb8Tvqzu2jAnM5DwSdip+hvdWUFfK7pL1n9Xhsif
tol3luJ9UxybgPE1QFLT3LXhru2nmQShbWuyM6iCSyYJ5SYYVw0DLfin2NKxrx4VAHrfn5ja1b2b
o118k8yvfvfVt+5tZfPaRxeVE6I0FZwrflnSkYqqQLxR2onVLTtMW6tdXm70AaPXbQCjGkN0HbTj
mqrjvN6UwTxyNgVsiL57xPY2sCee+kzpmOcaCjX3wDqhfS43zxCIjF3WJj0I3D605vXnF//UePgx
rV2J4EWuLTEi9pEnzqcuTuJjt5uoyXaQbgqcIkwDLIZuSEULibFgADzvYaAeUD0yd2+X35Z71rB+
pq1Dw5ZjTIFipadHJ7rnJDf2vUDgoHzm/T3x3h5zgSlDSAYeHx+FE502RPKryjN0vyV2VVIwyFVl
XyURjBTlq88OIGcJaE5CZws/rqb/toqjQvfQdx45HtGkqe6wMEiSB/1pCqCPI2zANbhpNxywsb+p
aRwkKYncL3ZoeXzRPOZWrYvuHtpgiRcJwCEN+755+SR2UrqN/LVlMJH2eRjOK1LXWYvA00LNhHq0
IkHjmEohtuwXx8bmeOQ4k5wRfGNrdlNFzE9Bo5oEDHmqghKrt1CER0m/ctxlHm7kECEpIgkiR5Da
Fk4t9CuZtPPmTrRFid6x1oX3yLRX7K8ilIYon6JD7G3qzzU3TmQOMQrqHEA6sEyDuk3KDq0Fa10E
fFgNuv/TgAWDe4lAg7KEZZNwrQMKPFjFQueSMVavmIce9ngzDSV/Dj6UdLvNII/desbMGNB/omx8
Tmy88pju7rxzWT9Mku2BHukH1Q3mP7KayRm0UglBQPW9+sjrtyS9QvUgQmphTlN7Jw1HXzki7Y79
iKvM4AFL0qRwAKOeBtVzdI4QwFVPdb+lQ6pg6aUvW4YA/YvM/J2GKAobmZd1LNCJ5c8n8A6Ft1fl
gzlAho5hWQeAQopB+xthwkT/9Zjfk9PfMDx8ip3drIZsXvaMkPbcqn+VOf+UT10H6bN06HqMfiRH
BNHLFiqqcdFQ0TKxLLMJVBx+ZUD/8hYZ93gXi1LE+oqzeSyUOjZa89unQnyGzsww0oj3DaP57IY2
5uBkWMk4Yq/mV8tQfkX4q0TQhu7h8ON9lp/kmg0KCAMUI+BwJzqYyixuJ06w1RkAxpXEwVFTzFyH
CM0gbE/J3XZ4yBeQe+YFQzLtb2VCHuvfaOOjZUHoi2qoWvpx8NEC8eG22sT6g+G+nGZRN/jFzTRt
LkNpy8adhXk9bTaU9bt7jNcFjIpwnecHJblV+sxCKcBk5BUitbXk5pUYPfFCKUiL+h/CUY7B1TxZ
uJHQNlJm1Iled47pLmT1ohsmJj50kC0ZGB5GAmNF4Cueyg6eDxT/xpem3+p+1xiLT3D5JM+aVy2Z
mGYUSDBYI1/7TCUyl9b9HSwaN8E7BV85xhJWD6uSPkpPq6/l/4X8SpBlipJnZt0/9UkDsFHaN9fN
ipE5ZTin+nXyo1k8OtRcmzVgQcai6saOfy0TZ2IzatWD32VJQS/CQCu1vdjUTrF8SEUFM9ZanCOO
jvN2jVNQnSMf3tJSa3ae7juTVFZXRooIoqMq6raHAdW1ARVg97m5O49jxqudnTwkPoQYL2qXyadq
l5n40JjQR+0EcbDSN9uFpgfdImuaSejKl77INnZB3z2PZ1UuIQtiLpsBwmgbOrMyDlhg+jwJArDs
tLxVhvf7CVAET4ZtQDmRle3SpkGrhnSGsSpplXJmt3OvhTOqNgotDCt5oIC/s2yYJznnpP1xN5Kd
vZWEgGBnEz0bGDAtVW1lSYyOdlY5j+UkXeq5oa6SytDGYVp6R3+AF2422cLxmR7vTJtOca1ni/x/
P/x9l0CJtLf4ub9v/J9//n3DLvoCVCS+GIqK6XVFbvlxvGpMRuzPTLnHWc6AONfm5m/Q6NSL3b5R
KQwKJO6yqE0vH+mSS0py6ut67BpYmnYRkHamlPI1LPEAwXMBprVVvnQ3Uu8SWV5CcbAGJGI5WD3a
HZ7dr6TMtLdpVtIpVlt71um9PqmRmKiLhFHOND9bZTXMEivzphEoBkPAVD2dATYKbgKHeIDu3nfV
UTIxudK7Y6RD8BqC5prXwI6aPgt994mt7yqr0rH8WQXS5KOuCsptuTu23rgMV0GMwAtA7kxJxexu
gKscdFh9ZM8V5ZyGY3Y97o8MTstoGMfToJhhMNANc7clcD0kd8y3Ctr/NG/zaYKfasHHGfoXKBkx
HooSkk99DfLq7j8mXc1xGk3NZu6XbHAE591JyEi3t9K3gCFf3lw9msfPKprDWTu623CTz9vVZ+cs
6jndi7G3K57+wZkq4+JQ7qoNtMWRPSv23rs+llvMdqfVtPtpzukx2hawbOphlEHr/cnoHjIEAj1e
tPFh3I9Cju56WkOD9Ef62z2KSey39GOerEPzQv+cGYFojxzwvloWS3tl0NaDnHCq74yGo/L8zt8W
LBroogX8QATTv7xV1jM6DAtVDLYa8MfQ+CJF9Scu1qmQR14AR/Zp2AwH86TPh9nw0tBPSx/9D4K2
R//mvIwXUwwkYz/5T35urs6GghGp1gdzGfbdRIBfzHtgrEsPDQtGdj6I3Yt/aRvmXk8y3BVZfIdg
5f0gJ0E3QYHL9ENC6W/BE7SNsbbWnxWVZ/IMThysxSXcfFZ84hjg9//kt0fn79YZ/5qFjAjev/oe
X72pdDB3+j1bgmkc44t8q28oLE+Ai172qcB1DOhj5o0jZPaZPlp1cyxhJ/kGTusp2tQXEGPIPmIk
6Y8yR0uPfh75QrUybjQa1S936t9bJlKYdYwW7hwV7LMACXQ8zLJx8qvt0b5e29toxXTPOJhWM3PX
LM05WMrd2kS8us9a4koVKD7b3D1rDIJ3tcbqHGVhdKCVg3KQ5/ION8aluJfZ1TsHa+/M1dyhfTii
BzXpZtK4mqk7+a7u9DlYGK29u7EJptbXTtlIl2FaLdyZPlLnOs9r85/DszZXs/1n3qUNecTZnXev
9If/1t7evuMO8OM9vEc+BYCcoRc4ogmNDkhzjJbOsj4w4wP/ocJTgCEw7sN3zryLYHYgtvsRU0SV
4G2IFnG5l660fhWkbX1BdGyRRKWVxSpJvzSFEaWv/MxaLX8sIUGkXIel8kK7A3TEe3DjgdqQtW5e
aAoxciNkwJUJWii8cFbWR6dshI5BxPpXXN2TyaAFCwkiwX04eGuL++79SAf3Xv4M1/jItBsTPYx8
BOIvI4mkCe1gMQnNSA3ZHlYAYsHxKc4+KEAR7Et/pphrxtF5wfwCH4N99MOzZyii/lCOA2Fib/E3
OsfcEb0yIbnMfMO6/qFeRIGHQZ0PG62BJSkG2hmpHqA7oVCXjSPE2fhNetuMUdgsd/FAkcOXvvgI
Tl5GY56Un6erizAA+gSocrAxHC49Gkt3ujcxOoKMdkIiOmT83IHBH+wPJvQA2HR8R1ycKxM/NP1h
gGP1FsKvBTcRemVieolR/Xso/0OmAMTdv5qnYa8fUfPyoQ48nGeNCA0lOwjdKc7GWTqqIJUhP3yP
/vQs+CP8WeaMOkAmSUxE8YYSzgL/Zv7AFbCZvTSfMMrPxouqJdvCTYIE2/5o1/xcssK4/tx8mPTa
tYX1qZ6dVzt1F+nz82SEVzTOGTtgsvtvyBAGfyDISuLxTU78rJ9AAWxL7wktzDrWvxDtGY59k+s5
72rO7M8Zov6ZI6k+f/ZIWaFZkByRchND8PUPA/ACgb9SC5c/DOjBx+2YVOn+xZN0b8z8G0x79+LC
p/gj69ANwpTlm34YNSyMBUgHMFxhSOQbyD/5hibLgWmyamesmAJmo+SL+lye2UZgrtwx9jeNK+Qu
xP7mLnK1mit3qXspV4CiY3cEMBnmLepA8pO8UgiGKThmKFeMDxnUZBNdy5/gEfwPS+e1nTgShOEn
0jlKKNwaIRA5g7nRMUlZCAUkePr9mtkzs17G2EKhu7q66g8njagICmIXbqiqSHO+8KauC6F8VAHQ
oEd1i3nCU+afNo4K1gA5rOxGs/BzhlrG//+Nc0YXRe4QhTsh/CO0WQRIA2+FzYu92I9xAyzGtH2O
4wuqQDSB37tug9Fu0ZcTB2O8XTKubg/CHWOPMSjRt0Cj98yg4y+fDUSNATnh+0TZrT0PVhHrAjsy
kBsRYUTQUT/bRlibCOlufUfdg5rTUifgADqRsfsFooKgunWvt9xvAC0a/D3/i7aa4J8tkOo7GltA
TsC7meds1cPJkBNtbmjViMu7ob69qXasSB1tKmqzggehsDn8FwW6AxEIvdfz68yk5DYSjiFXnaMV
pt2LzkOhdhmMjDEpKru5JcvB+DUFzgYJ4Y8aU7B2o3Wzp9sSjIot2xlLCEthW/T3xTezje62pLjR
pINRK/AtXrsHkpOsn39AtnoXMCLvO8xye2FeBFUayApOGkdehltBWsnWGh+gIpOqABjFl/YYs50Q
HPTnXruAsAuv8dJGe/otHB/tIzeI/Rz3rFwWy2ZdXDmD5/jjvbZoUO6fc/v4mVbzFISNIPB+PEFE
BQ8Ik7Jc0K7kfs6bFRxUAUJOfwHXLKkGsK7xYPlc+A+T5tSehI7QXJ7Zk9em3WFBg941zwtBmRHD
9w/VwQqstYFXMYUuHfKd6fL9E7JKdGeBNX0dbsRZcP6Aau1LytkVU3Ye4VXeQ8HgEj6CSliioJ//
ArpjLemujEVlK0xyygW6T8xk1FvAFVHK2dETbphQIcRCylp0WwEggXcHCoqzjoYJT4851OyI0ARG
Ys7rzMj8LtNiXtpznXwSGtUMXf1TNow30ak3gWWHHY88g/SzIy4bvybSK8KWiP/TVWURMgMUWTGu
Yawz/jkG8RVFL2KxiVQcEfkxy24Sxjr2mkWCZXZYT0hjfBQRSQ0msYu3+BHwG0VMvr6JYPS+X4oT
N31gzz38o4s+cFbQwf+QwmxnLE7ky1qjr0edrKW6QHeCcrJQceUF3+M3LAFeQ5yer1R0X4LN1txb
BKpTHrqYwNWqHYp5x95Y2doTY99tvmRYf5+M2vnH+8CVeqyTNeIXjGwGeLjMtyDfIbN+puXV2JvE
q3b+WDESBDqN5/w+aVPu9lhmxRdUS39fQ4BNly0yBsDtlgxyfaze82W57abd1tjDYeowePxRYGaJ
z5RRwCw3MIKm6uA9j7HDVSbN16LoNeEOP3bJqneuhvKMX/x4QO/SX5TZtgRLCA3dlOGfXr+Hk/cl
AFGgK/6d+MxfxhKVAiL2l7zE4IJe4d+ZrEQU6VJu9Xuzl2yBoYwhdiPRmg3g1LPyaMcHIEGk64Ad
6ncx1QCOVn/8JoQAFDt4EV+FYg5EGrvPrAOiySe9/0Cuskih48tlO2DeXlfmVHjRO4G+ZaIIN43P
9xXfQlOOS4rBUX/hutxLOBG+KIgKEQ0REU/6gKe1DtjDA5nlwCjnQOMDoA3DToeLDtOdd5gldDmY
0oRuoW0N2YEVDF1NvJkJ2T0kODohnGGfFbIGWgoAxp6Dz3NMj5TOOeo7ZeviGm/DgWscmLK0huny
0imi2/GP4wJnDKYLsi9kNrQ3OQLBtzmljgRb+fI8Mf8weyDuNrogJ6MS8xymAgnIWzg2cBHNmieT
L9nmmUcgi9xc4KU8E+IBmT+lFcgduOqyyH5lTiEtEqu2oPvCa7s37iz4hNEKXHG0bv++NvMxbzxF
MDbG5uX5J+IhiNhy+ppy/IQ8XrqkSIRUf+HSvnzp18lfOQ23pBhDdWAARchO2uG7cmAxzMKQnHBY
igVdGpRAN0G2aGf8EibWzHne5vvJjSVNOJGFG+2AfwtDVWNRS1bJ6TFD6N/tiQVkwQKONc8i20lr
QgLpHr/62Il06Qwq6Pw6UPEYC/Ox7JRv+GFykH+pKDcQGR5WXETsoHqeCwiHIB7H6k5FoQvIJWoo
LGO9MxP4fWPRZutunvmF2gJSOODXRCAcZmMVjR/0V06C9jxWb0zXuEFXkbFn3GJ432hiapTrFjwc
+2zQhhMqYz/SuVigfctD5/A7gCTCyumxaknezmgccESyAf7FWOLR4msI4so+oFXDtxk8nByhmJp6
R+0ewRGWZ2jA0Awu0hnoD/nrR4gkfAqUCjh9lv7vcTgp8xBe7HN6sfYNPCX1r4ADA78m/4Vwhd4l
R03Gyaq9sQhxZxjbh/b0nkdI7Qg2Yb2VjkxplBOobYL7biFqfRfDAktlADaI3yDZIWCsCENcGG7K
9jmG9QZG/j3nQrh+JUFlus+V2GcOHwMkIikAVIJ1Cf7mjUM2z7MxfbTtYZKJrQIDn6/VicwP8QVA
wQzExxzSzhd6Tvh8AWYVGq37zuNSFGF6IwOKN+7Zmpj1WKfLjHxPTAJeyjCJ2EbhBI4Y7blFT1mZ
PHYBzdMdy1ZyghJ1S2Feani7CWo7DaU/G+MJ7CY2pG9UDl0x1rO/7kjAJZfA1GpjnKwdK4hoIB79
GQDXPwriX9n/leJBCPqVtlBwPyCUkAVaUyOfQKgwZjR9yMEhrsQo7RIA6QhvYQFQPkUIDh62yF/e
ZNrCVgCRcQ0eRijWKz6qFMsaIvQoerCSAaHlTSDpxg5WCICaxGTl4if5W4HHunfAkN4/ygbyz0Wi
bVw6McICG5Ytjv8cxFNpo4jr4VNlPnAjNV8iAgh5LpAe0xGiDwoHtF3RjTjy8nNVNhw8upfUM+wf
WOO9WmiOtLCTb4+ROQV3W42l0fvdhzpAGgJiGpUCEkuwgoyccsvjq/5ga0GEYAyBM+cFC0Q9JdWj
2gU0H2ggYH0UEIhHwPfRGiivIIl4vAQvqNfQAtgbi1ZOH+A3qOny+oI3W/w2c97lc+A0CuQRKi2o
c5BagWKHYoJ2KCFPAKR5ySJi3UhC6MRsUFuljPybTPLfF5sxIcDRzF9bEpRVfLEPJTWI+lr8lnwG
2JTHmhFPCo3n4hf7/f5DcKGaMwKtPb4/aKQxdIV8xq7YZOgWEnfYLT5vCoJZPx9gxWLzSI1HbEEw
Y4QbDe7Fe2KMaGNKqA6EwdNjzgJYejRLlOP7bi/YdiXzaM29/Fo8w2Pw7zWbojc5onTujYy/ziP4
Q1ZcMkm043MPjr4Bi116s5QgH9KWckx0McJfdZ9M6McwzLeCiVBMc8bA62hhGRxCqED3qBn/GwU8
P+SBOAf0WkB8I3fDQXhwCOCYR/CLjz8+BOpVSbc4RPBswOdCcuApstxDtoBkJHJw9IdKIBUIWU3g
8EqwdmEUoLz89e7j0PAKpWb4HRI89X/HZUCy6IiMAOzBpUMIckt5XdAVSDigjQJs/A4rNINgtvKs
0XYinnHd7FntRfTH8DU3hRiwMMDxj2WU9HWhs8TID0lPMgdqJhkc9FTYmNBvUP9BBclf4S9Ce4cP
g1wm5iWrJfRoZF9YVaFOwKr90nE5A74DCwMWMj8JuZPjcbkWchZAZ7e8z1X3Ltw9VWijcIOAq+sr
5cJncdse++ZOMxIChPDH6Vx5+Dq2PGhhxUumw/bnI/YaDLyFq9/sMxqmAM0O8aY7QB6m7FHtiKZ4
Ga6kc7vWcK4MJiI7i5fROlxGc/KpsXSs5s+1cKhkr8P53PPtc55CC9Iwz+qujxVs9N9iWc39sbzP
YBIJHyfOjWfNU63u1OO4Yc870Uoocr0u2qY+aht/R0dCqDp0C+UKi8v/Q9wBxhdwTv/G7I/OYDrI
2CVeyWstd/E8EIFjkx+JVdmdxg07/HvMHfxm52hrEXqA5xMR+X/EuO1dzAtBKfqDWS1wCEKai7aI
dnnf/ZW5MLhrU+5ebQsVim+MmtWXI/yc0+MeoqG5kkafRX7ML/kRili7Ki+ErIfuQgy4ayipM9Dv
BOIe9C22wilq58JoKQbQ8XSIrfwIZ0frkPBKdAvu0O0aFkEQmDa4HcSVf2KogHgmgKYhn0Bgk7rq
wdxwQdU9ArR5ZMIyEcwLSlgJ0JewbwdYzCFzKR5+h4UlPOvva7Lj775UEymbrgyZQfzVgE1guvLH
CGQyPQWLGIVGIUsW/Jmb+uLPGE3+iuUCDu6FNQcmrBIOIIUxYbK1vmf6MJkEL5KID60E1hXSYBzq
Hn2FMmACBfOOev9zpStj64QHjB043NDyyM3aRQcu6r3mivNjcYnufvdTXrgVJuKQsAMD56M4GciH
YGiXo7oZGu9BThWVvOiPghJzgk/u6QNmGvx0MbXSMXoBZTfJtSmTBpMkrhYMO8DpuB7AHX/Io0QV
d4VLCj6onHiwp0AWM6uEbA01dOhn3zMP9ixznB1NJUbcw3bYoYHeesC6YybxsydGBotb3fQB+0Z/
iOBwg1llOY6xYpne8cyZdO9x7EkLVCX27V+OUEJ85TZuBUvFhOnFmG9KYqGQzyL0fX+jOIKY8G+M
lNfFPwUwXKiNob4F7nSX3X24YfJKW1T31zH3XlP5j849msUsNGAcjX1vqmN+0JJnmOdmRgucfG32
HAvrWWCi/MmdZBwNMEYb9ibRQMjKFtRJehPzHI0bUl8SlpFCY+Wn2KQLkRWnmw/foP7G/jsjeUtW
LDnf7FXkt+xlyZ/tsz0h/+rwKQ2p3HRY0uYH/UqH2Lg2FDBQjiXFa3/yCcJQNgpUwvJQO1VHQDI/
6f15NKb5IWTTQQYwMaY1nbzNZ5UJgPOPfsn36b65mKd26U+jWX3AXfiMGj0VAGqXrHKvs0UrmkLu
jYpV6sM8EIJTvsZkdsD46LBAvyKxCH0+YkdmI3dGMpZmiCYKqT/8CMujSUWA/B71e4RDBLiYEgBd
FAhiZxmlW5JMjLd/ODMATgB/nrrTnalOz4xlMgwG2dh0cwS5rH1L6/jPQsKjE7U4+2Aevql9c6qX
ZAfkrGwPmxW59fNU7QiyoqSn9GlVIdsvNDkhDFFb/no4kHRTdUdirD3hzwGcTCTbVNlFtVWIiCOn
JQxAOEW6Ll4xSicK00woEDPuLoiShqyTyEWU39u4iciILtoJvS5aZaKSjABuPKCOSQnTAwMkzdMF
SqCzkOw9/2UX+jzxeBkJoqgWi3vEHogPpAAK2h2DP9pnFOxjWLBc0q+MWCcLMF1qXLbBL/J8W6Qx
FtKNhhUtaJ6tteXD5d/0jB2gqDHiAC9R3v6Wx6mi/9tf4c4MGIFCn0X+30dFn/2GdsYxBYmtJzoq
bF1YzMVreg2HRtSEhdBLvhAufDf6A19PD45LSYcLpV4TVn16amBSvlK+FpkX3YZzjHaRLOTQ+Usx
Vowjrm35/OY6SEF+LDG6tQM7MhRZ2HU9V8h48r+Xw96FCjlRi1AN5cRlD7MTj+nffPhuA5kHyYly
JYdFi2zBZ/iEkWF3po9G8wHa3a81/cy1eXqWbtWluKubbvW4GFPhgJ1NH1440qftwkA5hrRy+dgq
1IsIEZQtKKujNQnIAzxTXyNlQ90EEi3SSCTDpEUXtXPtXUjE+ErdolKcNi6PpKFVoMF7EA9Qzac8
Q+OKZY14oksGYrpgUFFfZ68CFTm0xHPBstVcayAAQfg4Wtk3qZXjNlM7GUadkKEpE5P3UkUTKH6n
PqdnplQtzEbEN5G4p1VDi+cW7egKMtViYFpLOpPp+b3M2N9dpFN9BxAq0ednUSNv4lrIklrnnbpP
lI1UwLBwP8iCgHmgYT5oWYAwzEQqAb3Wn4Iy61toXJuUUihgIKEvCZk69cqYC+nB6VvOUb8Scqpf
eRkyY1HjZWgCQhK3gaBRjywqLQ7ry8RedyYDA04bHc1/BUJT1BsfMyYmY5+GlxheEk+U0YcNDZtz
dpXSmS4BbVTtEJ1oENETe95aZtFrUWAztqTdUNNVAz9C9kTxEGEJfL7prbTrF5W3ZFLdlDOy/9UN
jWeKMYik4oOdnShZIl9Omb87f4MqX5DqJaawiS4WmJ69KUYhn4uQESVzdrBs8B8nmfp+Tq0vXJKi
khvS4AQIDypUrOE1BjQqXubfgj7adOhTMzAJOVwW8+95s4nlDHbEakXBhxbGSb/Vm+aUO7ymJgh8
YCa6xN86EUEKZRmxaT1XJ+r3vOpNmTIsDiWVBNq/dAMTmieIewEL/vY0GDbFoNId3JKYBk/qFV9r
aW4n+3S0FuGU/OsE0HtDhYWWG40TvFj8GNCdMC8h/BEuTRYIZtGZSj+3haw1PrIdUm9wYf/e83bY
nFSCAmGLM9XO9K/RQVjTy/4tWZleE/+XkEbUS2b5OWMx+dYnRdkXeYAJbAYPdEs5Ymhj3nS2aPtq
62JCR3XHqOa0A6rTLBtecONHsh1bLGY5QYve+YLAwfXjbbTJxpwXJRKbHulNpkgSXvCVvHHDaS9i
2/K4MekIBPkmGWJ4O8689M862isMCr6N8K16LEhC+grCqb1BAV0albIdhJ+M7c6RljlzJaWzhlRo
Jd7OaLJgOYbM+1SiHAN/K8CdWswPnYwqHdgAzVEKejma4QQsENG07JEU9iP4FAjUB4MPMp6IaZ3e
QHXplAkpR4zFgaY43GvxwLashqi+G6K2Jpni0XHDSA8O0pwHwl2pDzRfKEIKMy6hZ+C3/LAFZAHh
dCZkzZL661+ta4Sv4ZFZW/2qi2haDLBWInc6+gtA60hUULd9//Tu4dpfFHv7pK3SOydGNLP/lFPT
CDsKe4dTvbyx/4IpHvN/PjKmKNzsGgKpr/xwH4BRoi/OQiidwj1q/a93H6DP94O+2v2KMKNXNxxi
xyFW0p7TMabtEuR2fMjPxI1AGECp2x4fu+vN3gttZk1p6Q+kWTUFcpvpfYgD2r13j67vaQTzZN5s
e/tq20zLfYPmyLrcE6cI0eVAnEM0DTx/xCDfpodiBK5honr+1JrKS3VJOFqSYbCYRsPoZv0SoV4j
VjCIfKwaHeVLBpq9BpdEx5euB8OUlvCHkudzBx9IvMsyns3qM67y1CqTHWLZ/WjH+sr32ctNRHm0
eubDwjb7ljDzLNIRRfRXbu+znr5QqtrCJbC+wfGkDUI2QtgT2z/qxEgj4bNF4VSEGMY2UZBoI1qb
539TpgTPoF/VZXyQwJwwxVhiYDiymtfyT7xhbqB4icAFgVOsB0DAaMEgCC+JmMr5MXD4S07FLecI
0h5aEXf9mz4wkiH7MYbTu3mK2LRRtlJdDsZZMO8IDmBMPMJHhFcYwSIBi+i0qgt0lc7wmzorAte0
XlmrqcT3hLdM8Rt9lb2pIwKCeG3IX0liyQjwFPu6O4myaYEJ9Vccjq+4MQE6+FqP0RznnMWqwVJ5
46yZEWJdIwGT5rTlxUT5wl/IMIKZ+hvsAh6K8WuD0KCHdBP+xyWLEJXoHbfte+E4NALmYAKRSc7s
9RfbMbd+WUPtNQ+en6/PLzpQPHVgCvSrkh2DYy7Neer1Oblx7BnOSRF6bVLhZjv8sU8PkVk+Rdfr
c+jOhHaiTjdh0AyTWXTj8/k08mXOwfhlJWzhixCL6KO9Jphs3cyBtpaXyvw1lnYBu+eVsvrMg6m8
gO05RsQeb4q5vxWnL6TtybM4GP8SrTUa66ysdE1l8ZUwG26s7+X62+JgXYuDf42xrWEfT8ZBfwHB
lOAH/yggDGwRCDd8ZUFmBTbX3FwwCeTi5BAMKO5IcOOMrySRbCNQ7peLH4p6KBJ8wxURy78qLDVY
XXI084f5gp7/uyWEisW+t0Z3f9n8mjuy1OYiYuM+v78vL7oyR6CYFu37fn0nspb3J7kyYG5VuHsU
iDLMQGsx3rSzyDlbcDT2udyIVVNIuPAUdjx5nrnhRQhz/MhLawuXd85wZ8lhGWMTWf/kB2WubgFx
6dvwrqwA9LiGk+3KM6APHinXkY96c2a4tQXuRIhdl8SI+ABJd4dpthes+MDqVoEaAA/yyw3nDguE
DZkHCWylfzcGgDMgjDNO0dc89A7qjQWSngfzhW9S8SZ7IIeALPHdojQrbVLtBJKJz9kQGXUCcjKt
x2TrALo8ZZ4fNFBNhvdgbJaH9AxeeVpM9Cs77znpdTIEWzgzLsGyQ5nkbqGeucy2wfX11yP/oMBG
YFfz5tcvqH9X1JhCGi8IBLS7t9SWgxo5el3rjT9JAWBequBDKJFy4duB7Y5agYLoF7c3zNL6p2JP
oP+08k+DB+cV6Sv0dyysPMQ2pv8glY/chzDEAL7aN6mFS8jvOrxoiBZnCReJ1uvVjp1TOBD1lAY7
EGAUKNMQbX+hGyOl1GF2Qfl3Q6W5xw4AVQebapFLPQVVZuRKKDQjWRCjEWY5yJfTVUSkGcE2E63C
ykOsAktblNgo7VUmMqouBQBUhFCoEI1hXlEBgopKBZRD+0i6UM9DjM0Uuil8xUEXFwOUkpIWVTPv
8diXeOoaI2pFfgdN2+0wt0BvSsfTwsVfNyQ1VvvIc1IZyy9IEdEEiDAYk4BEObo+TB844aEkjekw
lwOfATE/L/iM5HyuLaz3KMgBmx9SH2l7T7NnajbMPiPUVl7lCCohhj0BhaLPSHp6so/c3ZyPB0/7
FABRh1Y11Tb1xEWhTUNN60mz4Wvyy/mjUIPanF2NM+4CpjK4A7WObzhFPQTByq8gR8UBqHqgqkrd
huqRKHDe1TtyORTuuc2UsyjuoAojQfG504xQOxkpABTSlMRVAoffNVI0fqjSB4Pno7jBef3Lsvii
+egItcg9lx0WvY/f9N2NSi0ZNxn8Sz1Eyt0apE8SBEXGPIG8ZCuqkt2U6ml47abhlc6AfYyXKAG0
oDZ6l4wqJz2BfIkuCy2GF9TIbTZ6z6oZmJMJuACCKRP8u0aTUzK8u2JAFGMbIu3tvxL1I57Glqzi
0I1YatKF//u4PcCckyAznW/JikSRmckahJD0olyILJzZHKzYimFkDSIO8qP4DP4SUjCxRJdcExrZ
rJ7/9irqL9jIJU3Oc7op6TXi6lmzbpKbU2Lj3oluMS8oO9DMA2Ahwtdj9Vw1q2QiN4Spx3toffL9
O1MmabJ9PZR5ZdpT34bB/bE2udIMPk19LmUAWlUorZ/2E1bWTGlRYNO7F50KNWIl8d0adRczeboZ
3nrNS4KeW21UHQPGKJl09nvgl/ngZb49/R2NWiknOyYpksLh53Hs2s9KLeDy+zK7D62dmnSttRxo
cFCsarNci8rmR8OYGynQz5NSPYInysRQgDnAWlJRPfPVzNVNfQNGHL4JyF093kFZWyjlLDNtL1I0
NEMaVAySUaDjNfagDpgZmCEjxvWgeNt+7GldkGkW72asWfZOaltPTa/6A0HXRF2W1UEw+5Txo0tG
eVh7Hw05pZBpcpGqaPJUnqvWzuZJ0PO6JHWVjzpuP71h9uCBJ/bILj6uH18ej2YQZGD562Bj2ZTm
NmlreL6/CDvNLXA8/9jyMcxVE65PcdFCaxjLiuVpirlqcI5uP3lEx1/bh12BzGSnSgBoD5IStaNI
KabvXhLgnGgi+qun6VB6mz2ElyGYdkbqRlKujyDNdGPLMCCXVNJvrsMmlete5UoFD06VFHpaVXXo
yZI6sjqaWEH1UGEtWIHbfjq/T+GlamVUf9ijptDt8wAvphcSnu8EhQsDO5AYSrISTJ6GMQtrmSfa
PbbvZw27qQQL2D7aYhFWT1w85Ynl2Gmp43+1MtOmxktDDw5yiu0PuUujddugKr2qDYZwDQZG86TO
45chYVammg6+ovcqfguJkgRNOo2zLygUhyVqHmCVTHQsAzMalpLlmHXoUVDCAjFN4lGZ5tNO+szQ
kaFah1BNjB6WHk4yuRi2Fspe7bsQ7M1j3lFjTmI30BtUNeRBhCK2aZDT5dXIiNG7hxb1xjDBLIZZ
3P0U7JUeIRFB/XmbgRe/YCKQbLfvyI0UZaTrnac/4ZTnaPuW3dhmofJZRjjyBBWtMAZk9QnGmKqb
0RPMShnTjNJRtguVBzoutb1/h/awSepxmL9cuLavJ57f8tuVQ7BOaXv72L9VfIvyeBhkaG+hxCq1
hyiihy01PcpvL59dtDqSH+Y0ktlJtXM/eC965BB2/EZQCJhXXU98TH8C3NdyIIJB14PV64M6/Xtg
ODBu1G3sD+1sm+Q8pp/IKKu9VUbVsNFerExD64URVJqAX9GjdNXmUbHQjTyedjbbWD1Smz+7Pr6f
aAm1eoO4rkFh0A/baJ5pK8UP6mkZUn9/Ke22rc1q9/wzZVZmvRMSpsiOfTypJqmQLIp34Se822gb
2cGLclEYJEvdsIEGRapxUFILxbVP/nIa6RNMHn43sWKIQXVt/9bZA9FhI7h3ZQF+wAaF1tm55r2U
B+SWREKdUUUcQ/eUl65TBCiURcdUH/qRySYIhYXocVZhxTPfiplhF8fQgsBtW3o7Sa0yH6lZqHs9
NZsgVEPvQn03CylWu0HVEn1rI87nKm5bD5viUKI12lJPSW80VHPCd50cZUteRC17+XegJssgwNav
M6RhnUissrHyl0jP1OUezVM5sX9UuyigP9BHD9jeKPShLck6+h2FhkAuvdwwp5pUkgihwDPuNa02
VBK0DnVS1ahI5W2cfaiYmxkBzKzOdQ28L3gmMaHCPDFdAGKUmLxaIR2zt1H36LWDykEmwE54dj1r
9gZOUTztOaoZUu+1L1/ZoQttkjRlFFvy+IPZPSXE0nytVTa3dYC7agdlqkTSjmS/dXVc1iK3Lgxq
fJ6lq9OPDHS3fa9fDCkzTi/Zu373rZYeYcRb9OEDqtA9+AFd+nrt7MrPprGmeE9JnXdvpdlpqVTO
zKwhxwzeF5/iYaCBo3sqLNsfySq9JIEbUfaSft3RPQ9g/8UFCY1FvvF5AYnuwGxFZEc06+UHOpuK
OQq7aNmW2caM4c11RQWeVc/HssaWxLANRAljapevd7Zu4mflYZuB5sMzw63oqbKvUiW3ULKVauO6
a4N+1SkeFm/PPpsvMpGHEj9Gvc4a2EKSSacQFa/V+HnopTD9bHiYpazMXtxtVW22RdeNcl+5GIE+
lKN2nFcvV1efo54db9oMdEriP1w1qCkHPSXPKqxDmEBULqa9rgKjQEMJg3TKa42MFiIQNQUqjVT6
K1vGW1DpzR6KPHy/dfBoFdXJgBQZeckX+ZymoJgLQJIapiVzS/FLl3HlbWJr0AKONQPQCFTsY/ZL
ScaODXBtJusT7C4Cgxw7Nao3UrCRa2jI8qq2m0uwJlrMWL5zepv4U19iCxfpQwMnhI+KRI9eqOOo
994L36eSPUwzigqsVBI47HW/RpBF1an7xYPAl0cPnArNFLvlBH2+LJkEsEZNJBwqmS7JB0JqPctJ
rnT5s9GiZlSoLyeR7WlL4orPp9H9yUEwkmPdawOMsKJ69Hgo/BacTgsUof7GDbRx064bImY1ASWg
4RIM8bJKl1qHMpUKNANl2+ANmITUykgRsEGTu8LXmwfCzau81ib1U/N90ejTt6nOe4HEHjV8e++0
ACVn1l7+St/jF/XMDyW/EEnSnrl+YJipac9ZHZluYuSojkmIias4lgUDGWU5MwG9r8YuO5as6OeG
4tbottbcWBs/RKOnzg1bHcRGOQzNcPgqOyezn05mUNuPWROjxh7Uuhn0gxc7RkMBjYrbaYGISfrJ
j2pOxRyGFyhw7eIr2jXzc+aEDfo8CN+tk6r0RfM3mraiGZAekFEiV8Vd2abXpk7INxLNpRpaUlKs
J8CyCE6F1kfFjy4nOehKutD6hCZawf8bYgxs6yi8DKC8yfg9XNigvXNP7OoObJ2kJ/DMV5iMfLL9
VyLAXubyYTXeq7RGn5e0+di9eSk2Q/oKRnWRoKjxSInR6N5Vj97kLQHqlFss1W0HWjS+4OwqMtwk
YxzgPjhPYI0M6v6p215DiYh681BxNRf07NgYAujwXi4Nbq92UTh2Xi4rHcKp3dEYij8IKw3KqTWU
x/Yi9t6Ip+L96cn8ZuxVg2rQDKxh4cEpdNRx53Zu7gmBVfQBQAw3A/H7ch9Y+eDjhltrWE4Lr/AY
jwN5IH4HiPH3d/A5dLEO6vcc0zE92wGb0zcGVj/u+wPbCZzADdx0mA7bER4WDjCDIZgsjDMKpxnX
LgAH5zGwBhLHwObBweP4h3f6qL+56ozmpvMcPAbNuBmreDwg6TjiUYyQHh0Y456LEdMQwfM+EuYD
xPV/MKvdoM72s2DT5A97ruZgvDksXKBNrjZdnE8EhdTZnjVnoXGIzrNpNyeThT+kgAFoWB6c9H4w
AlzTOeQdxxNVFCd3Afwc2OO7izMf1JfAaiH1PhY3Qu+/59ood3mX432AdX+8agVwfVQuTPhMyGvS
U3lj2wPMElbDc0XDFMnNZNSsISPsBbAwvoo/9hGMikwznmH4nGfrB++34Fei0XMt74PRcxB6Tf+q
/ayoJzvtxO9fuZd9dub9fdzfG4Omvy8cfb5f7a/ash2truBRBqtmUp1XtnfN+/fA2VD4+mFCDm3n
Tst2FDmr1WoTbdpRPLu2q6vf3+BL029/VsmGyTYIfzaBs7qWLg2yvjS5rzb3oq9PiJ6Lzf09yoer
O1OtHzj3u+Tgbs/ryLFWEHkGMs8r9FAr9MC8AYkFZ8Xo8Yc1txzwv/ecRyN/XHo4nI2lBRsJuBBg
c4LW8xOnN8odfYAfSR+mPmrpwaRYBpNo9Jmm1xSZdlgHS3n2XNmHbNzutEkBVIAHPInGwTgGFBsu
UJsDEDsLF4/hZ9Tc4HG7T0CrudN5ZB/baM2ZTLP5Y6650A/AeOI3USFmho22h6gwep0GA57VbewP
4yZe96wnEhbAFAUJqEXjlSZWuweVNXzOn/MS+fj4ilzsIna30RhP1VnsYPzgckIDYEr84V8OwWWI
StB3nKI3MqZ15HJe/dhZP4ZrNG77ygie4CjlFb45Lpz8PiiYPqwlcEvfU5zXXjTqpgjj7cXtSEba
FIs6cJnWOFnnS4FiEhi6YOQPrSG4uRVPg6/yWNp0R+A5Kirm5oaA7oaeNZPH7zHxeJh7Hxes3BSK
+zRYR3Nj2Lk614/+uYBi+qto3rvADKFXZy7au7X6HEHjRHt701voq96iA5ATsYbAM9A21q4Zp0fi
zfA9NhcC3k/m4tZULC/cNIBB5gWjpzc4tQsQIfa58dZaBfNoLm3MRY9AFXvBX2+BgqoDh8UGm2cM
0WmBxqEck3k3qkekdYfeOhlSR5mlwKRz9zHOwIhUw2RV3WJQz5TGo9XnkKPvt/oWnJ+7dJOcaA9Q
ccxOvE1/C9grsH/eCFbV7LGLN9mOPfTQgE9aH4xlDfNRlLmtJfUMa5nsLL6dgNe214JU+SWghhsx
UJ/jws0JE1gYu5QN+xDL+ibUxpTgQiMWmsy/dyPwLQqDFIeN4XMY8+Q/k8+IBbgfDYA9MTb4T5A3
Rg+QG09+JuBnPz8ciamQO+K4oCiIaakjwhGBh+9rvBasJsgW/WwAJxAhb4p9zr8/hYtRtit+OwEL
okyqoXivhztKMk5d1PdG/cdKDEvx0fCbZgq+r8okGH8mlof8hSMGIcWlH/Quh9yQGT3BZTnqrXsQ
UVXuCOVkbhGtnZuo/YrbxZ1aijZANkM2AKZKuOGuLSnhQ8/KdkggUooHFrPMbq8z7Tj+GZz4QopB
DUmQF2+8TXNAdJBoNYteLeAfAc9Gd8z1HdI/J/+5gWIcQpQYWZ40MJafQzXLN+akHXK33W6C1x7v
+A5k6wEdRO7yd0aJTuvEHsDWGQvmrDZEAmFpD1CfmPETOFSDMJwEK8y6Fxbs3aj/dMqBsJWvpvlf
sPwgV/xXQ0Ttm2w8KEpfHlMUiRjWm9ddPVoX6yIgEfrROCZb9qLbeB0tk+3Do+/W3VuKtAce/UyZ
fOXVUQUC1SFuNzsnItVrpC8teLTmIJj6o88QT144t0uV2n0+QSJ3Qq7ChVke34HwWwxEXf97oQ69
MAjA5UiZCzKvuCBxSfzZPXbIeSz4XUr1CXRgMvl5tAt4RhFdFnuO9MA6mtEfmPUEjYilVSyrZGqs
fBSt+e8zjb7flQdixVQc0nAWVvFz2FiIRa/nPtbkzPyQWIeTkQjbuLYyHg1GJhoCHA5Tg37y/QkY
0D+UFjg8pgv/j+rcESO3YrYkA/CJ/e2DwCfCJiaPPECM4BzxionC8BcHFINYrLmQjTyqLrwSEw0y
NQCy/1g6s+5UlS0K/yLHQECQV+ntsEtMfHGkcQMC0re//n6Vc09ydhIbLKBq1WrmnItnVhyM17LA
+L92hfHlkOIPZFH/ng6oQK6CYXXqVieQlquLP6wOmXmCKSv+Ekb67x9+fF8CP/CpYK8C35lW/iVe
+fzg23lazsXPbN/xHR4MeQQs5Opy8eMVv4kvPpaH+eYgqvntOPVqF5kX3lE4vMsvTQ6JJbhcwtUJ
tnW4cnLzwoED/+L7l7nHAJKjOOKax8WwGIkj/udzMChcD0JK0+c/PozPGfio3PQxRBey+fwxrVYX
h5PgacbD8/+dgvjY0D6xRHzf9U++n5kr//E4hauDzyB9hxdwDI4b25zkKbhcgtuNJwJxWv6FwTuR
6QfOjv8c8V+wEyfkP1ZiKLyPXPzm4K9Oh5X/43LUg3sQH0L52hQf7f8dhleKuyy+eMLlarFcxR0H
+MQ5iI1TbKFIuvGbMJRi0wQjaaOQwGNiRgTirg58PbAW/OCAjxXWweTiclFXjwcABGzZ427x/Mzm
HyQLLKaHG1yw2GL1mfC+VhhUcb5cH14izGzwHQTBt/gk7iYXlU/c8Sw/aUT1t5k/LV9cUjbv04lu
RYxajL3kPMS8JT9n/42Yx8Wd6jOJ9yY2U4zNAZOPi4DK7p/5Z1ryLrHxPy2kg8zIyTFvkYMNNZcW
qHOLZJJ1X71Wn0BEVoO9XKEisapWb0A1LTC2K+QBxXOfiL+bYLb5n0LXqln9HDhzILuOGE7ETeGQ
cPo7727FrmGGUPlVjKpmxWbMhxm2MPmISps/19bqzMEkLlrp5iFdXQ8HdbXlZ7riL+qkqx9V/HbQ
zSvPxOb2wGMYcfOgcjTxPt/94bA8gb0+ADhaXe2ty2APp5Vh/tQWL7yyK69Wn9fDz8F9nJrVgxwQ
G05nktHii/iYt/GhrSNeR/XZ/jnELhbQW7nYSmoGvHo1sJI163BCnoOTOfBXYj6YER0zIlw9mAj+
aeBl3D7xAA+Jxx4nl1WWi3XPqTM7uH9Ygbt1Cm9A0ZlpwYVNm7st7oxYYdy4p8WiejkXDMHlUrsT
W/pJHPEkXsFvse1HTJiHSxXf428AOkfx1NPKMEXM+GnVffMRPMkn8RZuisdoKIKbM/NBlz7vwV3g
lfLhdDo9xD7H5aNzNy8WK/RyEe6lMDR07OBfqI6bEKAhFXGMwuoSlEdhAn0GRyQiPGNe8jozvtgW
Q6kZ2YtjcRqcS2zzLIvL5a1/Jis+Ck/0afG2izCddNv876zn3mXicfwS8T5eu+YYuA74IqUpLIw4
S3/aiBUweFgB8crcFY8m7olN1fl7zcTyfWRvpwfr2hPr/r/TEENhHArejVjaLJhAmL9nwJvio/gs
Ppy2kwySQ/E2rgS7G5eJIe3+7Ae/izsFg5PVw0ViCf3ZVIQU/l4grjfwVHGep4wW948TvjfQIDFM
U7iTjIVhlG+MXXwN31S/WNi8TdwO4YyL07Auf0OfX8VDywP3T9xGXwwhcxmtWGZ8wilyTqeZebp0
HvOGx/9/1CgAooG1Et4cEwjP78JRn9aE9fdxXsVlYRSTF2MphD3grTguQoqDUQLoEB8rYBccnMMT
8/AaMc1iWww655ZNfOIqchjp/ZPx8/7hzwX6b2Ri29ucltapQZ1EHEx88YYLuDdGzujv1vLzdOKp
s3jK2MNcY3A8II4V4RRO69EZTMU93D2clNXhEZunmCDmejjB36QcuHrMzMzlDxYBX1R+No+TOB2x
x7HxiEv1/yMa+4N4kKuDrh7e8InBngTgBM+TVfnfGkaRRGylwtBSWzj8nRRYhBPsSZbKiRXy96Q4
/ZkJ/5G1tuSmGbZwHaIAZIrZAKHDBTJPD6DRD80X7tTjIMwV6CfnUH+6V2HEDrHp8grOmCGIq4Tb
ywrkGw8YUxn6g3m9CvuKjLF5tx6PxwxlFfZOLA7RifkwMJ+HgSGqbHiyj0njqK4wtunmcN0u3L2w
2B0ArGTbOr0TbhFQP51+DNMl8wV+YThV9kHZSYH7I8YqrqmAvjwODJUsOUZQZa9mjHh95mHLcfrV
Fcg2T81dbXW9oi565Sdnoptzdzpe5cClmGW6WNzrFZjjlnsW+vy4YHRfnqvbhjmsD1wAMaBkG4M9
07ZgL3xGw40BrwzaVkDkl7/hbklNd0TjE6AuyFTpUwF/B26eausvMLJvXrj8BS/yh22pNqovfYY7
lS0Yne8DcB8ArdqBx8GXvcDdqJ/aL5BtYPjgNp7f0gHQPf6u5suf1AMELk98nnKSf9FT8hShdQHQ
47LcNqGAd0Mt/AUCOAn43exLErj+uif5LQbN7xPC3Kv5LftAsm0pmxNaOaPZo1g+CASXSlCOsCFY
XZq4htYcFAAQRCAWyMKTjrvbIULl0BxI8dMcAkRiIb4LCBls4hAxwaHDGDprwfNdgOmkYAwoFl+U
2/OfBjuV1OXH4hi9R/9aEBzX5zX9BsP3Ce33/yESgCiUqADuEo3+icfElNb/lFmosfNNHARr9qSH
As212HONlhdEIIP0TLBGK5T+Vnz+6RE0GH1q6YDCKeULwDQ6reb9E2AYiEiwYZwtsjYD1jG7AQwW
5XW0LCoTYjQJqtt40x5LykikHwW2HOmS3f0TvR4/3D2v9Wd05Rbff6nmH+Y3UG/lx/O9ohcdzbgQ
+rXauQWu8wl+AtIbUmBcaYiIOE6SCcZgGq0Y5weVw18DDDd9b9oVF7EhFZBCDLdkqJ+ERv8q8qk3
RMp7k1w9txD0Vw8upjJRMi3mNpDwGUrDpN8QGe7p/ovml8BbMQsAOanV+EWRS+lzeknqipPAEJq9
RsCYyejIhXqMeoQqqnRbN6iZI73TlNFxTAG7Qskr+uVhkXBxM012AHUBl/gPUQfKEQQ0mMP4BiyC
VAJKP8CtENEhv4S1BH2Hvs58bhKpgkP871nCWHGtsaUYkbnZEJPDMJ4sVP4KYKucAAj/uYnc2b2x
QOiBqhR0cErI59dn+ll1JszKeqKPDdnOrwg0+D+U96gjd/B9BOUT5QFaHi5hNJHQQvL7j/+XkWjA
b8LviU3aV8R0IgHiKYrtoi+nhkIDMhiAvCMAVGCRyYRWTElgm2DKRWfUuUhUggJh7uNgQqKGmg19
8FZAiaUmRqcCFjkchHyNONeRXVT/BopI+QJOuCRkMXgD+XMmUdEIRQA6UxmFRVXn+cNjw69MgvWs
PaRBKBXwrT1QJYAiDkcaaIaAjSdggwS5W4g1saGfgXWA6oJ54M7dyqZuai7M1AMv5UVe7Rvr8iI7
9VZZK+vxI98+v8DGgatdnrfo3dYf6lk9GzftLIHllz7kj/CQ7p+nYl+cok2NMDly1TGKcP+K9/QL
PPPR2M1usZGRIJ5TtxzGYjtBqmGPRyQU2SVgakAlxPBKdgLQ9JXg3sifxTeIl+Z7IJODDm1A1f+X
e0Axpv9SbYj6J4RvYcbUf4D2YHYtECr70n9ooUqe8YC8CQmHhU1hzgJLfe1BKp5AU5KyhMLPHHsF
/bDqXRU6LRv+/QLu1x681g09IusdOPmcq4/D8H0Hrvvy9GP1XuO4vs/dBYmU/I3xUgodMnCCqwZt
tdgBzn+uRCqypBWmiFcM9rQZ7h9ZMeFvASRYSXaBUFFs2OidRAqJIwWmFYwXZaNvuGWzbw4Lzx4E
3wIq+awkBcZw3LkwVuA04R5Bh/oG5RudS0bOUfJ172qwkArysLhyN/Ews0ZSVyI9kfCO2f4ZtJp5
QT3pDYb8krlFAr068+qddLiTDeWSQIfag07cakiRiTxvD38ZtXnkTh0KnuMNegBoQupIxTX6xjjP
3nS8EGWj4k+mNiBhhkzqLztmXrb/k0ihhuTqXnzsqJ0Ltob2GwsdhexIr6yvikIGeC9gnwiTCmUA
ZAXgVNC//MF+97ouLx2stOEMqqkKSjSLNLO6sPKQgRA0ZHjKdeqFG1Rs34zN1AjkPyeNM/uQ2P/o
dPDdfReb/EMLopNIEY0raCRuY9cOiZ19jG4cJP1dsp5vUYJCH5jCOqT0X/VN/54AXwsKiZh8TxJf
9Ulb0w/6TzIkBeGF/LPYBvCE2JK5BAgdTXAOD42QMgEuhqIP9xUULopPMJxuulefIgD2+5b0VHoG
4ntL/njhyJOB2PyWoRqdqc25CPZV38MVat62PJJpv5bHENjqlwzp/B0Njk0V0BYOrTI33oSbYctq
oKcv84wEJJGUSFbqIsNEjplK6ik+je8L+HSe5lIcpWoTYQINQvH6jSwoAVS4TsioF+RSX+f5Nwl/
d35RzZ4efTTV8qoDOj0bhJGJNxv8TFHtCTf1fvbBaSZeEyRkE+BO2DRhtrXVV27lDsQNbMG0RlaR
OBjX/bb0G9xjcODljtj9qJLEupN0pqUwhSwEosmQUzTwikOsw0mu99HnHP7fX9dZzoXBQTnJbwlJ
07vIAVvpQYVeGbEQP2itbEb2c526raf4cMs99WicMxrs9ntMYhUk6/Lxl6/OUR8WuOJsR9dAtP8W
P08kA84W3SnpOAqExZ1bOhdGZGcRA9wUiPbpe0JKUroyeS+kPECEHwunoY7VUEmTb/SxtrDzW/j+
CMcRgxh7CXS7HboaKZHlgX1OIP6iICQ13L9hzNFp2qFSiPrge/o5v9Bz0zJsgF8uCpnbAknDbjMh
ZogZoPiQePn6rqJOcV+r/6g4D44SwE5Vj4pBU6cVxQPI5XB7LIyNwBeGNzZFzNiwwdtBOt2ZWE6G
TY24PcVw8ag00tKHQknQH2ebfg09qKac6OoO6fQ18Q3ZZ+aW3b+ztZWop5lzB+3MLyG1g7iii0F8
CEcfP3fhLo60DAzIbHBn2bJDG6Vrhdyk4qjr5J1SRvIl/5sBC/Z0T/EQY6Gku3ttuvV83QlXpHdI
Rbv3Q7ymJYuxCNCxQRAFwDKaYmDP5JdFR+1SdyjusfdLW6wD29fim37uOunHP28BJ+wIrlm/Ct2N
pVDS6Q4IwZ+LM/4Cy0oopuGqwTwACvMSbB0uTAuAgFLnHzoaabcMwp8zL2wUCtlFYMRhE4QyEopx
Ps3gf7oQdKyZvbfU5D+W6+qQr6mHsbn9Ieu/wyPLeEFNSBQnyzUAcWe+vTOhF8F4vL+hlf1PXqcX
UXBEFv6mAtwkrOD1qLqQUQqAVxNjaMEyGD8kjNPLg2NIjbQlxUSbFwpT2igECZ6/8+14qyXzySwQ
lCdMgPrQUeRG+oJTq2zgFdZ8G3qUgvDNKOykpso0xBHM6S29EsTtBbmPQ7keibo91NqoFyof2vq+
bt0qeJ2x7C1Sfk0Qe7eFU/khOlL3teLAGXCZO8yzmqoiUhtCp8VHB+2d/n3ELj7gRZ8naJCFbgAs
zEeyqzbppv4JiREJobZjUBDV/91RLKSvxAzIFH3uW8kumWV/Ukv9TZhGGIP4TDuxYHJ2EapyPh3J
NxRBSPKB8nL5fOSLrPa4JJ1Hcog9K16/zgrJcXSDUE+4FLWFg9f8kulw4Od6A+XgwuHQPWqonqhk
LL7jGxwlNL4U0viThzaME56ii4ECwbhG5ZpanN/anTMEC1pK9lSioZl4yrfY4RxoZrSmsscdloka
cshWR+XN+DFwjigKTujBmbQTtpf7Glk/mjfTEB7UNC1WqdJeOPPmsohX/Rc8HH4WIAfA4DLjUbkx
LMSBl2/Vhx7E+wYlLwoCLL389LpQEPBaajAvFmh6KGoPv3opQBVLmmByRes993RApU37amLrvkYm
7ZR/QXYHZ429QANB/+HXWqbaiY96f49+ivPiu2Tzy/byWnUXHzmqJNVBrfbzC54m/qZMPMNuBkq6
rhENKQ7ENSk1tvAoaoTUbzAz+JNokpVCQFH+Wv7jIjBvZxg4UOLIGh1ev/jVDO2RMSnGQCJ3x0Rg
5/lFNFGirM88mv2wsdbv3ZZEl1u+EWRhz1Chutew+Pod0GVDxYeYrka6cxAqxJawuV+r3Fdo7eB1
hx5UNhJwBMBREB9bGtZ1DgJOrHdMBn61XzutE16089xFSfUgxBUh0QCKJtArzoqHz9LuDGeiWfnr
YvxEdGavqKRTeaSQQWNSdxG8sPqisodsLqQlRAkFUTlGaRXdU2SgKCyzC2drsZ6H9X3LqubleDc1
0n10O3+nojv/qN9BmUcHHI0a5SvwDbbu0V82pwA3eAmrJSMXGK5J16BogSGq34Dhn3BnepLfUAQ8
6R10p0rgweqs/3FMDC3AMNYnNILvdkAxqjmrAgaOU4lvg24jucV8TUAwsrFSjI+JaVgl9xUWJsbL
XXjidRGldaqVsl2djWtzVjaYWXDS5mDRw5vNMTnVe3pEs12RXaB1MiX/ltpQjMDiCzNCILXDnE0e
SjNuEbQun8hGKqK2ADpZdpN6G0q7/DZdJiy51W2TfY4iI5e7WIUSxSx2u1PHQu1dCCxN8ddS6S0B
mEBU1VyAmKy7DdwXzIK4VJrVOpnfbsFFWbWzOBXIcC6ditIVDYse8yt+ahNMl+gTCaAYvAGbEnsq
kZQ2us20jeYYUA1BnNlV/xYimruGPgoUKdQHMRcROs3m6T7audy/9jiiBRqdF5Sl2edwU12uYp96
6rpfNz8h+o40+mUhz5GZQPsqlQAQJXsxhbJTLZYF+vx42yDEiCVYLuQNyl0r2Ltb+Ut9R5xPqBaz
xuhqS6tyO3kHFbuHdnBCpwWRGrH3Yn02RMH0a8CluD/tsbMzKpsv9jodLSB0AffP38VHdLnTzrn7
DMG/IQ2wp3kpkUxyCk+j0A1h2vVoO/Yn3DaUg5K1vulQgMgRjcAvPSn4apqluFrQOkvW5q9CxZJs
NiZKFBKTI3smTaqPdMqgZJnvYWu8Lhn8GbYU7rhLZXcHxxEIG4nT2O7f7ki0QUX/QExPeMVoZ7Kp
yUJ8b/ah2q1bQCFlEcKpo+2DmG+Q8tgXMOqEaPnMW0AJ89GB3j7/ifFQvIXCLISIJLz0v0D8vu5h
Y+g6OHIzfwN/8ELya514tFnFsRydfrRBNZy6C5pOs4Vd/cpvxF03XHrW/tUA4o5OIQ0fSXPTHtUU
vKcFJdyn8+LaAnVxYTMQiQx4wCyJQH7r0bRhAHP0h9yctqvO81d6R5upQycJHPYfM5HGCNxpwcEo
bfp396fyqF/bt3CN/YMlyYmRySOxIvmdR2/LwaQfEZaUnAZoCyQv9Q0Bh05CkNeMc/osQDnWT8jx
4bJA2WaCitBuYCsC6VXgdOHE78KQ/qkiI5i/IS53lh8ZYJ3qm5yL9EsKT/tM1uOOXACrlCgJrxKZ
A1ZmFFRXoP0g+LgLsAswLPV7D3UJAKgiPAcFSoz0PqE12b/B6Q7N5m6Vb8In7gLdwzwu7UK2lQ1G
MbmVSxs3C6rhrmMsaJOtCA0wtPjSsUu0X3/AoPCBsvsINFvPd8HlDUh3kQU9EXCiQlIfQxQnxDZm
kAk4IjWb2/NLv0OU5A/KgJjn6bVRdrO3Av2xj5Qp18DQjtf/+e4CfkLN3PggMZO9bDRwBtG2nEXS
BO2tRiSUXN8eQuCBLYTUwlbbLnbNOsX1FclUeIcWZX87vlQze+FSIgMqwlXSu0MB8K06yF+Tz8Jd
ItFYou6A54vjPLt2QeePYMtQc923brw2RA5VP/15MmLu9OzbQyniY2GYzkwKocFCHt0cnWk9Py4A
FOTuX9DxfyFSOlyhtCvsHyD+5mLgdCRe7BkfeHcLoZIIZstJA7KZNcHqHUrgYNbo9JC3igGfELfz
zSXk81iyb8wtsRkec4SNY5QOFe/5OQJWzBGUqw7doT3Ruw3kRAQX9q0stjX+UrZDNo+Eg/YJOxOK
J3nOibQ/SOKlzRRCTHzPOMp3RJMqIMUrpbJCaoPgrckMQtZ+ayyn2UZo3uWpqxNEQ1p63S2VXIPi
Jpdkexdge8LnreRXI83JbUE6BFwtBEPjAZct3LRfWrWSM5s844gOahS5aOkcRMOTlitwX4ueF1if
7Khwg/vTk47eHbo+a1J2EnOG0+ZDWQNwsri5pGnrx/AnFNgLVT0LOHh+A8BsxA4kKVDn5D9j0bR9
/Df9QGyTb9JpRJtzbuu/JZoxtGeLzOGgYtMPC8LuSlCKNXT8aqQNyVUuezN8AHiffaU4KRto2UKZ
V0iqEpqkv5g/iECYv+gz2yPrxVlFW8XvNzOnX0fAsiIUsrD4wqskm9HvRfzBxW2/8hNteHbcT4MZ
Ib8zGeh0R9EtvSaNRW6f7HHyxu7A/KdMuclOZAuQYPyozsRM0gPsjjNs5X8VqGUAa8kJFaUW+gqK
G2gK7LWHlgilxL9EBKmnoAvQKo3JXNUO5ZUNpUqCPCpGlxKy+oW6hEjkKAJPsIZNXfwKi/4jg1L9
k6XCxUFJmJ2NImF1JX08p4OOyEVHX5qxCi9qoJDi/zc7Dv9qwoMQZBMJSeTCigP6xn7ndwH2qZ1c
43u+Ydou823JnkniM0AJ+EH+mNkI0a7ZdN+Il2ySTXowfpQPBsAO1+BSJ2SCk2ajKXHj9M8KF5YV
sLDzPIWQ09fbrrQXXZ74ZTuXnWzg0+7dvXL7V02jRrLuIP7j06KQEPKKM3vW5zD8lWJXccwmNKyo
xjuKtMmgaf20B7/oacmDvhTjEKSaiqLs/aZVQLy6F1GCanx91zBie2z+i5LGq6uunUxumEBRVtkq
Zve5lSx6Gue2tO2+k23rmu8xHIoTIKhU1ZGr0kHJ669n74bprZTkyJ01NBW+yxV00Gz6VvLnZEvh
7JpOtJdrZf3uASbXJLV3o9cwd+OwgHcZ1X4DoiweZr6slf1+ruYZzd8kabN4otnQSQOZp7kGXliv
L72+BMZcxuQ3lvHXvOl3WkW1hi4fqFwrw7GQFfpfLF+H5aIEQDFVr9Nsgh3QZ3gXcF1WVSkvXDVd
bueNQjcD4/mVdi9k8cp76kntQUuwt5FklKa2yAtbb54VbTZp8XaPkKW7M0GyEqXaaOJmVyrigXqD
J5e+loDg8d4bNiypsOYZ3JBFv9AdKVHtfpiBC+gksFKS9Uyb0zwaN/cFosBqzAFn0mhL94KGPmll
66+ysuhOpix3alrmW5qvIIuY4BDVcN5nOXlc/sgyeGD6vyi5E+pFY2zfX5hEJfx5qbKlZiTf5U6r
7LI3Oju/R5JTjiGOMYQ97kJ/t2dZOXrqoKM7WNSKWyxgk/ezfknzP+nuSRKIkaHS3DQdpHfZMNZy
LzeepLT0UJVkV62M9J+RAQovXigQjbP1IMtvylTJm3bR0vm3gxwhP6s1De5iK6nRDBpgZCgLWTur
DUmxHjdkNkjRWs/L2Tkhvg9ZOa8k787qYlTcJyQrxDmaalMXBuiIlA4MmoGcBE3FzSKVByHwNEak
4hfpENnDkySSntLea1bFu7Gm7txKCMEUaIN0s61M0igtEPLUFfWwjdHbyZsPOusdsgX+2rKgJbwB
JL8bu2llIIQojdYSSD8Cr3Oi54WTZsMhGSZ8Dv3e35p8aS29aDSr6VhQzw/fSj1o8OOX5IsNuzim
guN1MWiwOi6+ls1ZB7AampA+neGhlva9vs6if/QzI3dSq29D4lYheieSq1JkejrJtC05EndwfCGE
NbyXpE9QgUghCQICkJ0CyYViC3nUzbrQey4iT6cpaw9PB4m+z9dbhz3ph1/9uWlVP+p3ywyIeOw8
E4USD9yS1zoM5nBzQqiQhfMvV72EnvX9ws27Q484jzqpZrsImDqbrAdQgeBGT6vH0alwpEbk9YbU
Hb1zq6+HGPU1YQU9/tVJYKULq2Er7e0UwfQ56wAMXjMzi8Rtpx8DZ6+hRFVLJw9qrho71VvRkwBx
B5nuIm/tvfEm7VBAO+BVbbZLC0eCU6+NW/RkKkR2Wmse5buO47wSug9F9kznxMuFm0yDm4clHaUR
9W7s7P7WbpNDNpRW6U9aFiC/JOES47IvSHbM71v6kG4bfbaO4mg9TQrtAGgiHdQv8PVtZccxYMY4
cuSWli5zyVG7mcPcdJ/rpX4rKnFBbL3DUR120pMYtW63T416IR27DLrjkrBY1nYK3pMhjeEmqgyz
KEGlz6VN8qQB72kRTpba+CqCfLSzR01bomZexeYUqe6s7N1XCGlFqIMunVwZIJeDFptp9hi3dl3T
OIStXW+9mTR3lxuanqrTeWFOXehoIyqqdGx6KjEcPBVCamdFFVI+L5qPDLsZDG6MWLJ8wd4f9kK7
ODS/Ctln3iNM2BT7lA6gr/61QmOTdKv2XqtIrdDiiNKiZY9bljhk5wQF7gQPB1u8xMIWnZOeJKva
l6SK8vqil+ZyXjrJpw4bEyi/RlFQW9h3jQwsmW4ElLiXQxskxhM3bdhmQ7QZXKUp6W8sHFqyqG3i
yHQqm9MEt5mnbta2sM1UN6FwrETrJZWEK/+U0h0909ku6/axJSWBmh0TJ+oDFaEBGWMeD8gE0k86
VVHEWhjBQtb38IU4peanY+Ya5c4YaZQs0fGvMvw8UcwQ/wWGcldunngdWUomU2Kxt0GTUjBbDOIq
ZtSq+kViGRlZq0Nk4DKvaXv/L1rcnUIdvYLWt91AKYkexbnBsR4zV4J+JpTa3/mlYwmwCVb71l9n
v2VIT1lR3p/v4BrK6a57WQrYiAr9oApVBLOoCr+Z0WC1AwEvxV4bzdBj33VzbzG/sabnEHqt7PNe
BhKKwUhWVG3kJh9FONEIWHfK5+Bm1ZOcnOJVcu5Pmeanr2L9tNumsZsnsFtKr4nhyzEdz3Uzbyro
yoYX45KmkZ9Yy013m8m7VPahCL6r9KcvP4ux8PPla12+yk0Z3sa2cMto2NFSFkLxdi4TIYwxndf8
czPXr9UjXGSbrsrp2D1ZEvkyaterfgG0CBUe2YHRhcISmQtD346bSKP1B+Vd9KtQ3FgPOYQ6ZONl
82W31Mbi8+DG0dLTFrp/x8fEtiWfza1lwzJuRbxWdWBA+gKn5Aoh0w47DfmOdaXvSyqfUezW0uSW
ryPqX1RQZRNmL52esUsAGurQKvOPcByseT46arpYjR3o5cWciYjiaXPSyO4n5r2jVxfWstkN0MOT
Yc8Ln6Onk9d/M9JfSSKJlJMGylAybCo7fx2V9DAfmyDLse4xbCcQnRyGas/4nnZBQlVWu9ZLqib3
Q1VKx6n3X8O38R4aBC/HXHdfmNcwGdxQJ8P2OuZQxSIo15nS+wqSW+VFWUKNeU1rKtzorykwBgFb
6ITgq5GmgIem/CeRUdBoiKkx39Stkg+2VKS2TO5CNhPkKxAaSD8RETJzK/4QO7BRZus6yMNh/Yyy
bdZRRx7wSklVD/u88HTUYyayXSo8qJR6P0ovRxZOZmWWnIN9iVbdbtL2ZbC8qoVXNYmTqa3zkkhB
vWhvRptiArR+ogPptSUCSZxeeq0LV+b6TpjSrIb/k4TrLKjLxI8Lr06CnKYCGti9aJ3a9/6wGHZy
mgR1hXKnNtlTSiM1TT+dEwdtkpweXO3kaTPVm6eGF5HxBWeQ95lFh0w0D1Y66c+7byo2Kz4slquK
5BJAHbagpxLaykwC1qJZDXkt8pWCbV4qfhlL6xie7fRIZuFWTqjN1tmubqUdag2jusYNv+PlL9FF
g9VckmvO6HmnOTjotGSrni/4zgBoou+U5pqDPu1mTbfDtZjGcZ1R5o4oCppPYtRn9Z6rMH2a+yZU
SnOo3pvJrn2cWj9NdW85Rbb6PElQ1qcvrOhuDuJ2Me0WbACzt2Hfh4daxulfniaE08JFalcRpfH6
uUZ17bW0ujK3I7m3jU63JRSiq/x72dROxc3BikY6DMRQMav4jKOtxhAykaboE3/CdkWhoy4eyXLY
TRXCAvWuvLvp3Ktphdy5o0LUGN79tjl2L/rSmfj828bAh8uWW1XfzV6U67XJjLRzGd30HLQBuZny
Vxpe+0goiy92L6PeVqpBXBHMy9MMvnk1qsfeqM9NKV8K8D3tZqBnvUYWqOhj+lyn23lSbKUFGnXN
a/uq461hvdTrQMxI9V5+7eTXUSu8mDy1lj7t+aNHX6dGUkfb5Glka8QSCNH19hK2YUgzrFzxC2VT
94fnUt4aKa0qK3eWZLYRxdb8+XTLeDhHdjwrNmXabCQBhEITNR3dnLBQQSukGNcNoZmHC0RL4Lpy
789AL6DIftR3wFi3pNLWlZlrdz775TR4ibjwcUHeXfkuO/QXc/nQAmCbym49pt2phNQ1OEk538b1
bBdSrunW5I8QLSmfsr2UYEpBnp6VI47h3SkJFlUEhedG5BGhtO2wr8MkKBJrmJ7mvPfY3S1jGC1a
FnRsSC1t2p8QPsPSy59Qg14vX4c1PPRI+PR2AgLEQRKrs7LkkzVd3RI+b3ntkUsx0ue6CyHLZe+Z
UgWZdS/kQ4JD0RD+/94nJgbs6VaLtoVhyi/JDZ9srDIU1i53smdrD+6wpIBR0VmMaFHLwdZE/nIw
1qHuzmiPNUYoWtwna7YbUZX2OrB548dYf4TPN52UodM13N9IMj/LJ+0Ft+XWqBAvsrpMudzDObmA
8ZL3T1q3V+dpWlqartmzojmqc5R0PFRiLEXGjt6xRt6TfrvJrLIV7FjJudAwZ4Eu1bqs7Kn4brL9
8ERgbI4iYqrQLXa+xS7uSjJQWEKCvcTB+vh6kq1Vjcw7pkDR7utiFtEmON1I/XNDDJ1RHUAA9949
Shnk6QIpeJQhgtfzp603qvyVNCgC1bqfmk+jOw4NnGXymXrotEgQjsPDqKgOZNrWyGRKcY25VOPd
sid5DDmY7AuB4nUBFqoNjPQ7PKeuDIaruwMdbmuvrXPPmIOeekvzypcVX87DTdhtFigQ1R1LP910
BrXJhkLPt4RtQ/YzQgXAlGRW05LywVDjSBKAD5O1zHgsz2xp6uwXhGpcw8gA37l4ORD9nZH9Uho1
R25mjlombrR+JYq/HFU/XFaWBrquCA0/qm8LhYRdRcGyPichbOFh4UbIO80J3NSF3SKx/cSlnb/X
UeNUPWRiII7Ktl++Nk853yxabRuyjA25dLt6CIpcPfS9dqzcqqrZDRDjbkbLXCrmbHaNlx4Crs19
X03gFjN3Ui4viPO5Vm4iebYuMiAhbbqWenJK8tPXHH1ZOd0EnC5HX7TWN0WsbIlPkE9D9cqq6v5o
KBARrdYAwSsP24JcuVG+yUXBrG/w389N0oIUJJVqKdHsslAlOyk1u0ynIB/iwzj/VhsFY28c88Os
Go6StSjnhzQH+c5HCjU/u4xoE0/5ampZNr21XLxNEQxJ7WuG+qna7RU1PDztenyEKG6Q4QMF/JgK
J1rJyBhxZTW82YNBFixxYnmPS0J9533+atZKxcrVK+JdGi+Zaoga/yqckecDuQeviwxpl7rDTZ5Z
o4RVRThhILEEmgQUaW0VSITNEPES02CGB2WCQvwfTeexI7mRRdEvIkBvtpX0TFu+e0O0E23Q+6+f
k4sBRosRpFZVMhnx3rWY40611zjesZFNR6qkQ5UIkYg1X6pC8LqYt7TLbsewhArqpEaFtN8hDUs8
aPSO8ok+dHalmrpjMRBFaamBNfCYSHMok5pw32Mh+J1dwV75UIY9WQJtQ9hV+SNCPm9+pkvLV9P6
s+7kYElWcDg7h7EIpsL0bTIpKrIA2MWpyubYJFtsHs14LfLzchkV/dwN6qXndXTak77Vfq35hiOH
jk5zQkqgtAXuB9jXmP6R0ngPcXTAsRF1qulubqd+s+yvK4O3oZXRUOlXwh20BTv7dDwU+rWkR+qg
UEmRMalTMGpYfwGTpiYoNRzxeRZkho5LFuEr6O7A2WhiBBVfJweBNePbAHObzV6Xsfa/rO+H/lgY
5XyZeb+/LXW0U7z9/LCaYyCtOzbMgqhJbkp0ITfhxAUHKlDMS+szP7+NyHJ4RnqvoYaSqoEJ3AGm
+iXlS6QZ4tbY2nXUy+t+Jprz0iG23ezGbectGY0tXq51b4VHmYVx3PAOylbqjSyUEO8LVsBUBKCO
gXxkVN2S/W3L4WhaoaTWkc2ASdacHtLPKyB80x8zKHEmOgIk3dzaPRLuO+WspMal083rZNqkwRGE
xUc/1v2DMf+xEaoFZKDXt0Grb7L6kfkVRLFB7Pna5a7s9u+mboQWKRR9HpiHvwufq9QxVLdx7KTv
KHso3F8ThkG0SCnii+fp2zDepH5x7/BMra7ltMm02Im6DmdVqL6pk2kLnqVo1z6jL1YRN00VN6P/
nLBK0RL4CtF+78nfyx77PHxkKHhXq4mqJchNfx0uNlE8breXhPEw4s4xQ6ECM1c79x41kckFXZP5
xkN3LOKjxkepEIefkygCFGmqQbo3gcWVaXNllrrmLVnmM+8Pmrust3JdQsdgPB1uuaMSsGi4yiUV
oGHL6JGK5kmcyra6M5lnmtdtES/4YSynN/TtsULMBfjTlIFbzZJfxoKCbYXZtmiDKjvvlRmPE0zO
P7mULuClkr74s3lpxcWm0cOxgay5wgmCWUYKDsBA/Ny61kBKkLsMI3Kka+BMLCAHxwBjFxvZwfC7
7vC1NSeRvMXrVMeSxdxbRZVERsCBelOc9aNK2r2I913iHIBzmqLnmrWbnlH9I5wIHe5v3SEqohoj
vTWC8jUlWrOiXLskBnSoL7pcXmSlvOw5unFcrw6r9/zdytdVNcIhX0Pl6GlJlxj7UV69kUXi64Xw
tznzLRrwRhPDw0YQ0ng5NteR62tW1ayzykXrs3ODwWanTXcYeOtZjWGu2j7q7T626z5ZMnFO19rf
Z/whs+SJA5ASdWCne5vOt3F+s2d0X4RhFfkWKJ0EWBTZvO791PoIIWxvH6mdobchu05Zyto0hYMO
CssUqbQ0sjcn0UD9T4/1NlgzVwbQjii8nTWTR1zZEJqnHUk+bxuRBS+lnpi8+gIocIAhyskkHqYl
JsiozMarDSf1nNfmZnktqu2tuwjjYwPummD1hRMZJFGDnypEDE2yzQJM621fPkZR3xrPSrXzPhFG
6e1vHd/KYbM8O0XCVhEFelgPPrQog+TqycecbeIhcXJBng4OcEpd32qjvuzqn3qCJVOw0nCRj/Ya
muRQLkXIFngue9/E0E0nlmpddIsS1uwqjNbdZ9VvuR2VX/qIA/oqbPKPlVvJ4TmRNNlkk5vyfmwi
8/bqh46JXIPX3R9rVd0a85qS20l0WObpjNiD+COTi8HSNWBCkWyvRwLgFQ52lXz2TZKvUDVyKnLC
yqQY8Aofi5HMdp9kjhavSx0rnpC2y9IxfiIDfmbbbUvcrmaiI7yubAKY2+NWemq4HfhqKkykjXpR
qIcXynTVu+2qt9u136dr5na4wlSNzsaJDQrkVj8oBEdCe9qRkZZJg1FeGnmgFdLE/VUcx2kf0RWr
/mknekoFaE1qppCqwo1uSt8ztSOTwztEN71KCKkE4ae2bqZHpJMWpLIVnRceQC9W214rQ7+yTt60
AZEWmVOVzASEt6N3m7T3HIrLtxagSPNBHlWCkrWMCR6ZjsedkskuiU8Egi+uBHY3z186yEdq3nbZ
dYr/gMj0itSBfYhyvlRlN8bm9HS61OQ+PXbfmMtIplpGVMWn1FkfurR8FIfxXraBttZ3a9xfK8DM
Y71yQOySfbbHi6Je5APlFb1EjQREKEBoGs8W0r171dMUyPqXoQ9+phiuil/XloLDMyWyj/Rzy1m7
9fcGywQhbFAaSCZG3kCnv5ddklmvu7SDONPiB6R8zckMS5FqFEHJL68xFBYc/DbawOW1K/NYn1Xi
2KhuWZKaYWri+lJEe+FLtubazWz2e+UvUOVs9+rRxKvcx5JgreMj3lbZX22VnQAhnVBP6lAFzt4H
FgFUlXgcmwxijyLz2bjphFZH+7jzGPc2NNU11IUaCrCNrvs15fHcmMm0B8LxnU0LbadDZDsledcm
e/5jEb+P7tzTyVg4kfw12EjBiWVUGISRGMruWNbRyK62d3wGdbjNa3BS89+pU/rzABE/Gp4FTcBa
4WiEHL4/520xWsEOwFozJRUIRI3D0/M+6rhjOHTJJRs+Zst+19byo1nKD6Y4wuQCfV9IpILYVbkX
szlM5b8T3Vh0T3F8SdN6t+zR7Zm/lnx50zpyievtQ+ACFMebvByfTOynlIQnu9U9oTBnZCLkl/QO
fiLSddO4mZVEP5pzv+lnq7pmpOsVREn3DTpOk6ghdhlpuNcEL2kGMlvMSccTDWGVsVlloBcV0rkM
6kVHvKjiuaO5cEoJSKnSnNe0uDDuXiqwrxYN5XZ8rtuIaurnbInEWKNdomVCgWGXUzJzbY5Qt9K1
W7k7Ny1e7DEuSZ/tINw6Evj1vmZSc6JKQEA3XlMtkS2KSDuJcUs4bWNLymLd6aPlui7xkSMCgqUo
5zo0LT1YMSavE+GNWbhMTtiaJAP+057HtjQnOsl3XWeeBb++USUTk2sZ555FbqpgUNeN49SKnbH/
PL7VSLC5iba246fB//ZdQ3am9M9V/JO9mtNV/rKXWmzyKzrP4NXsRIgQPA81RQAiSQ0cM/SEWow/
BfFhdRkIewjmHtpntb0B6h5sr34MKBTqp9huTpoNGGt8AxB5P0DyLYTd/CNy8SMlPnJAlY9ZrGvH
qOO9sxoP59Nr99phV/jV4NYbD18dXLG/NQfczWLHW6PGUr7GFdLlbMNJ5OY7GrdM9mEe/b4+T7JF
rm/mdzAQ0Hhezhchx9Ul54HTEiGMXhgtlKHihoXsXoKKBGdC0KbhpBBpZm6TZzc0pUJIrOI9F3dG
zkRPhOYZrRk5BguxdBYT/Rqaliw11zSqx9Ulr+/SZOvFUmh5kKl+tdfzfLzZnClTj4PRJJgrsyKO
0HxI2oOEB1d5cicaGe+/l58pkBXl8ly4wDyP0upvZdddHBJfgZorwJBoyTbPeCYRyTDRmEGmgvD8
sgulku0eu9VSBs3qbqd1LK/WKqAGpFubL/fj1I9yosyEH7Vs1Jl2f55Cv0VngG5qd1Usd+WUyfO1
cXJCbn8vB7+oE9SLggQBxfs5ZS1PuYINzsKKs7AnBnMGgmiVzd8bOdzlZ7XgTbcIZj6aYK/ml489
La+lxSP4wRzO+59HCmCpHK8oWzgtt+G/NvvMyAvKHIYWScTGeHiZcTIMQqIR9tQa4R6q6coMveq5
XqZQOpSgxKWxK94gycFUe2bRX6wtvc7Yy6T3o/y3XTSOlIHpc5VBMsgeHWZAyJ9kZyq228zPSD0M
7nd5iY1fezRy1w0lVzbpq2MRWx2PQ8ndOYJek1JeoImktOFfiXR9uJbiy1QRi58KQ7rZtcrg+6LB
JI0Dbhx0bs0Gp6DcJHa1Vnp/MiOVm+oh2J1ovzXzeuQ2TYS+omWvKsO3WnLk75+V4wSaLgdy2Nkd
cNcYdtnbnp1NJC0FEf6ukSJXXl6doo+roTxVM4Sgt054Lk5K5hs5+OOkEqgXSzqhbe0eLtigWnwz
GBpY2A0LAvxzC5ZXMMcxRwhmno5mj4r5wf+U/l+5Ko/WbF0ZF9XuLLeNIVdbLriUS/l10Jc3zHKN
AlI6x+Mmx/UvmOB38oTHjYxe+enLoNg4JZoZxM3o99caXMMYEQnYbFF/r/sSbJY4b2MHLIYus2zJ
EzcImd+CGebMgRgt7GQKBphTg/DnsbcC064Z7ImXU1njp0u+3HpjfFNRyO3VRe34OyAtuuRxTNQs
yEL/j4+tatabyKnS9RSVbYbk3nazHl3j3ItWvlnSeO1z59xiPk1XmP8F8CvQak4X9B2uspVR1Uth
K90q829pm9HzcC6KOmIoFw2qTU8VJ2ae59AATTvC4QoGXQ0AmRPTKyzNzSlkKkHLbPkvcd70erHl
7l4LEJ/3EEM9hXAI8w88/BW5d4vsSsJmkMcm5QL6FTRQlcGkJSpcnmbDiQwIKB3q2Egi2I0wvZms
OvSsSCkawVRKsruSWRgM5DM1NG16SaFG2h6vtjmcjy7JpSbMDM1tFGa7F7i9ezsTOrQGKoDNrnkm
9MamWnRBRia/yFKZfo4kn8FP3kbkCJK/sDjsPMQFsFSdFj8FTVnERpD6iVHxi/YLNWjm8mztWKSW
U4mG3hJoEHvtYqYvaHVeeBSi5EtxOmRqgJoSSISEsGy6Kk1xUdIpKMd7Rlytg8RAlS8pxI7Vy/dR
SR9cNxWh55vbdzI9lhyajKayzZKjUpnLyL8K4P82zCe+1Qzjh6pSTo15CFZHVq5auRIRGcgzgcD5
+gGK/E4R59Ke4eCTbkJODDy6SlHOr50SSUn4qTyVYVr9yAiJfxImGiVykViCVvi2lp8hXACwME6K
xq/23JcMw5NHnA98AUa19Ij+5EcjKGa6CBvjsihofOtde2UG5zEfPGaTJ2o5slfSmPWkBGFKDNcm
M3PDqpWr531Nk3mntRoxOseJk5/V2oprQHtu2pcBoEepGP3tLLYXNaoz2PyRpaAIYEN2DScTQEuL
thgj8Jwn6y6R8cxVZc+hPpKjsaP0Y+gZU+QVhL3Rryu5VfpYCSFtAfY1gH0jiyq6RHedyMzytdZ/
GBaevmG5D+t86/ruyhi5WEuS10cCijsG+YzFTdmu+wxdRxemqIfXDHSlU9Aydv7BFr4dp63daC/H
Va08zBl5ZIlN9nPhLK6FHhw9MCv5ksBvWjcFMqR1OqgI2PpIW72u1LytIpkXK2Y9PeE/dGHlae2s
IPccHaIbvNkoymBDnpK2XTBlLXcgAoym466IQVY5I092ThImddY5ckWc7wTho/sRzzTo7tzKA1MT
n7n0q5Ukvxqe4ivhq8Q72y9GRyqjpN301bnaIrsq6JMIugWtCmw/Z9touGidB4nmr6JpHvNG3rhm
IWU7LjC5p+Uw4lWSuegnlKbS2APGNazudSqxp5IS3rEKmVgKxyrY6Uj+MLggCkkE63GQtU6AFtpF
45+KddBkNZ2+0mM9qZA9Va0GGikn7N6OUSTd+Eex82t9HBdE0uaLUqOeh0yBQj6pK7T4cSJ0VV3H
oDb4rBCY6Ormlx0ZdmT/mt3uDcD92xV+oR5DVcmZ6rN4yqV4xGHW6a4FU7RcMiQW5fzzKPJrBUfO
8ZxzwVPk0CErK6i1cGb24OwnRAueFWdiZNWTArHOLeuAqkm7Vgtfms+dJAU7Pj1+OqESooR0vUI9
BA5ToPOEXzTLc3Pc6uyI69aI69EvNstttHfZgZBcmXbKIloXO8yWQK2ltxzxDEigAcpifyNbmWWc
nOmHKt2yIU+Yo+O6xJep8C8UqJaVNwtMMLN1PsI9xN8EK2d1tFpAf02cYibRD+3fCjvNYD2tQcT3
kC5hpXDMFWaaRfFSZ/DAWDy+By5SNN7QlFJbhjx3Eveae1i2WLbqe2t8SKgvNuhFWdVPyoVryF04
+iuHdIT6ZraNp2yzVwjsILbk6cBIdv0+2yvXN6HM6u+9U7hQMGugPs3jJ/k05viuwP7rdHvfq1sK
fKeMmMQU9Fv8MYwb0owVeH/nnIfhPIz9csjL1VR23PLdczzv1dOeARSOgI+r5MopBx1wXFPCDMLL
0qIyoq6t4x3Jj7GhPRmMoBnQJwGt50wX/Z6Uu/q6Fd1F0eKMSUgiySHXr+A6/dJckIAmwBAWa1Uh
X41ne/fu0ECdv5y2qvvUOZDZyYVivGvV+pbNdMs+KyAF5LAKz/ZzTPuksiaA/tXTDkpRTeejFl8L
vv+C4Gdg/xYu3OKi1Fnv80r9jw1+tMtw4W+NTsRt+KLOMLEOgjGzXwgWT1YAAicwSwIobANyaEWl
vLD565ey+9dhQkDQRDoBqszVNdMstKTjrbfk98JYPrauvnMtERwvyz3B3WcVsNFx8ouzUJy1b7E8
wrWrcY5HdNUI0GJhdx2KTtQhXNOcbyuSidy59vD5mTZEUjrFUhdOy3zuuwXBW+c17GdVj1xXYKdB
uG0Y6U0V6OMtkoqlzwlA3UITyGhfTkHHadik6k3KeHgbvS2V4W4r2cfo1yesBuBACsUxjeKcitH8
7FSKxapnUsP4Ycp52M/piYCewrmUh3UuhZPUshqbXHT9gbvGRipBK8xiEk5qtuG4EOmKNkK27+No
v1qYfLOy5bISnwNlP4rwJvVdp19G1k46dPYsMfQSm7O2N6WZb3K93uoncX1BbBNKo5EgAk2QIiWz
AFiA9KvwANjz2e7eJXJa7A8Jn1+FAZRVdIIURnzE9KPtussUcSl2Ugt7zH75pcKFvtriA8kL0Ri0
IFMKoZKgrwW2k1LPiZeGAcUuiBK3yFUdPgtOCzPtgkGLy9km9polvx0TFmMGq/yJIZfNZSakYoGC
TcGSoTJejEHxig1ipKjPstssqw8+BiZOWB1joK5Xpyq7d9KI6YSpnCFAFL8bANlXpbAiadPDVF/c
Dsp5G/Kgv2d26YMEQGAxhAnimlFaEC3vNQOLalsGT2ByK+IpyO27ACTRk+kI0t9ry0PQ9EgaEO0g
jVOMOmoeWY0FFy2KKi6ruUC/EShvYntCz+s4g48WxTNpawKoqn2NpamcJaJuvhAR+0yVlDWgqcoI
mOa72PCdy96tDFlKyn95GHgmv40sfzhKCVVLqV+fJtAdct1c9AbIvZHPKUULDrsIN0srO35KQkAq
YjLyIw02NTPnsC/toAUenSUFqNgDUtaoy7sXeO1Lx3vWmKDc3A85WXQp7pdv6b/OMi9j9Uzr12gV
on6txAcemBLBqXlkLD8Vm174hRi8Gk3gcHirrZy4g1bNAXWkt/Yp0u04U00KmlecvnieJKg6PNXb
FO7kIReMQkIz/QHQsvfbEbOgSYb+y9TsofY8qikFgqEujs+nHI5GhBth8/e9nR/l8KGntyf5UKkQ
lRj35IY10/g3Rgb8AgMiZDsx3PIWHGYZVMDfo97DRzneMP0dYodf34ETSwNdF2GRruHEelbCkOh4
TFU0vfwI+4bBDy0bJ3jaQqGwA8NHCwBQVZOpBWGEQ/TJeqELOED+nNJ6o7bEPfiTN/J4+OWvElKQ
5SwVGeg04UuHHacO34KBHwo9L6ScTQ9RETK/jI3//2G/ajl4bMAmRCI6577YHbc29jBN6WDaySBG
1cFSLE+44Ko1rNfXAzVrVvUBa+VkoCPRuKGsL1SJw9ZF45b78oyhEJR/G+KpFslU4jB/sXcy09Xj
vCBIaYZTVfy2bCxNO/iK5C5GG83qqZNkRH+QjDIVUsBjHWAXnGcZb9Meq19oavnq+mpyzMqrvLRv
eq+8IfSiUSX1c3bm5oKo5UUgDmpU5dO235Xlx3BsnFLFe2fmb9sBUVPP0CEheAzKs/1NtZWH/Nq2
OnO1SSkHalEcRNPQR01OL7L2Ousmjd1bVGAEVtPMW8RMUY6ISnmhJwDpWqaGVd+Gy/JoKIvNlDUY
zCKovjSKgcWQgOo4Bs1HU1LxviA9eMGIPY6UCZCDvcogSMyvCkU7I7lKFuP9VkSMtwbeXMwDulQG
JmbfXovrtDnLDzHYyVzjVJIwp6cyCrD0yuLSde+N6ryruOAbAieVgIHWGMLINY8y7vIOAJgWd7xP
1sGY6aWpGa7gScq3ZWMTE3h6+Ctr1sD5I1T05PNr5pDtzbLPZd6suXcAeBUVqfqrBfq0usZeIiob
SAPQVuuhCuc+b4VryrSq/JDlG7YbRbptvIa5YYRSNobLe/MXos8dqg+9u/YmbBUw2t6HlegQUxGD
O+EFWy5y/d1s/Gpkye/yi3AKcMbOTaElV7W4OgbEtvxdm6QPvFQWZhzAeYMQBjlIDbxpZqQ3DnJT
7O81qjhI9ShFQC8fn+JJ/7ekRMw/U4cynBc9OZixV5SHjtxGK6VBqX4r2/WelcWjbnpP4r1tFoxe
fRkwQQOfMTquYTZ4dlIjDio9B7Faq1eulKY07uzhJhFKEYxZFqyyTokL1aea35hI6Z/1DU3jP6FJ
oen4f3ZPMpC6giBohu6WHRpTKi+po7Jp997Qf7QFQSaoBFT9k6FGZ34jDOC/ihe8k97wKfRD/UYs
Q6aeOX8Psbiq6h6a/rbqZ6P7Tz38pad6cr9RQnVb+Ar9ymoAPUQoggWPH6kAMEXuzXgstZSssKUB
3xzSlQU+td7tpX6DrS9s/AEQJ+RRjChKF+UxHZnbjL/NGT36xa4Myqrqy9aPwG/HZcRwMDJOZaB5
W48K9tBdw7Rfpk9wIb+WQwRKkYb2QGjQB3CuuLzr9NKI9MKcsKQKwrVI6rv7NE9nc4iOZT7ptGD0
Cz2XQg8tYEBdI2NAvhbHfBVqiXTghf+3SnNgs/LvbmMRpS3d6pRNxewvqrwj1lETQKXY3o0IxdHL
0qmw8i/KpXpeh6qn89eaDl4j4/5xgmNCiWJgLtBknzNpfyrujrDZTYAW/UImko6higdtbRTe8N+l
HSR4busEoa92aFlEKLSwi0yAbY78jiCNfgggI/yn/L9oce4BkupDHoqudkueuKpMF2lYwDORJ1va
clVsm+neukgqtTDidc8AvTbtTduq97QY3rGJKBSGFQjx12dtSZDjNJ3Ik9amqGussNH6EKg0MBVi
CDrSBiq/VG9O86WrB0fOFtXehLLIaaiayOVYLnt0jcdJdRdgDNMf+dFUjWTIjJQcBAk795nJfabA
68iIABZxXyk9WmC4s402MU0/9cfn9JN+IkxFKvvryjmcigSCtdSCHH+cUly4N2Q6RSwdbPfAvQ+7
RQfefXidD1IeeQIym7pycLhktw0rgwLf/bQytA3LFgKHGm3imud+J7W+hVwb+VM+Wx5gSVDDHYq3
Xp/Q2yrxun2m1HqUqFeb9DzeqvRPQ5IRXShBKrmm5A4aE+mSqGV5WclX62AbChqakCAn+YG45Vhd
zTwtMmZMkn1omMsw+Yr9ta0+uhYmFoBEaqbHuBWBCg2BwSsVN/Ts13k3zmj5kqoAhBB+YVVuLpIC
QG0a9iAFxe2+u/apxQL6FHtidN15hrAC82WbPf6hA1CxjSFXQq6PPaKdFHelELYa67fVLF+fUoVq
U6Mho2n+xwJzl+qOTzUZOs9XoSiXhshCSIONfP5jgOJpO1dwRM6Hcd6R0aH+QcugiU/I9b50Ox55
TRoKbW+ZVbLJ4/F3VuRVY23dhSbdxi6/yRN5Z7abHr6u9fBcSHWfDADQpi27mrCTYVwuEqCPI+Ia
lYiMOgEppVOa2BupAnqxUBPPqIm7rox1atEyPvIG91ZPAWMDGLhuW9IDLI1/KmJT2mTste89q76B
brGEWmcdYdOY/W5Ac+VCvxmguXq9BMankb2nUyRyUkj02mvFeU91vyxWf+vKYDUBupiKuiLM/qL1
eVqDnluuYZUxfkJ6ipbI5BRAJlKl26WTpzP1Np6OJFwcUiQsuF68Di2LGldYr2I8QZ3Qg86VdUVB
zWMCsGZgCAYbztiBIyQJdagxZnAFsRLvj0HXcD05zPx4oVBtwvZuSDETq/zb2EnG+qDkSlR1wBnR
88XYF9XjLMvbIRAdtZMS+mWdJhSHOGBO9kLkoXOYQVu+aqPt7zBe/XuGsAluwokPPtMuWec2ttHh
UoQnrD7azac6CngTHHXBI6JXE8/DrLklAexalGHj8Q9JAapvPFR7WgXFX8XZE4cvrbC1uIGZUVl9
pf7f4NBJQLxRX45h5qgBioAyjWoU84qeueWoh6Y2h9iIu9k9TAhdG3/mwObzV7eGs2HQd27JcSar
DMHomQnTBDkhvQ6VLXWI8siISKKaZYGXYBl2C2ZiS+yMyZR6om3cTYZXzIMDEulDs+DSiiSPc8YC
ZyWGqMgvy0y0z1eqFZAEWK0sHgY9zCkswvqfzHnZo29a1//6CaFRhm5CuTcKYBMgJSyClmG9yh+9
oyNm7UGIzzLgyFEeiKTmOBvruMdKxnSs3A+bx94NQQbQXK/xQs+ahVwx07aA0Yslk1wgen6k352M
mJTtq3JSL89XnxlZM4ekt+j3NPcLU4YDmtkPuE47LBgdPYKYMGq+umn+qwGoaJSLeNfb+m3q9teN
HRYT6MGUhU/nNvXPr21/0SQ7wdyBCsdkM1UPxijqtDIErbpOHg3dySWbLoEhHJD613B5YiiIvjWl
BbNV+EiruM1fFN2+IVporZ+mibq9KJDDqS+dmX7gCS75qMWOtVATiaqKhAs+zcw42/4yRA2T4acQ
WmiiXrB8MUvNsFnVcl2ym/5En5FLTJMcbRsa+Z+6ESnkNQLXzxqHxHmcyZRU3Z4v77T8zNhNHQTt
u3Wp6h8rF4uDbmrodywJ9qlS/gwHB4kMqhMjRAidLfNbjIcN1OzGTVQexqkrIJ8twjbMMK//Kr1+
Z/B9TRflTdHM93k6PlqNddSQvPEpL/gwsPVp60KmKLXzVklsTHvOk0wmfoBzFScr0gVwLdVGM5is
inTW5uNaZaMrvz/lMTshDrgS6NDlqkJrVuMENpHCjMgbpp8bbGQq/8HamKBWhzHe6j2RqLzfecdJ
X1KcM0N1NT6GRn7ktJwVE+oImg6Efi+a+fGsvWoVVwbdKfrpUucYT3nxDPTJ3HzM4XrYqHJgKHIg
OZ8VoPeRNoFh3AuDe2G1sIjXCbIQBfGkiUJx+ysQl0ql/BhaC6Jsv/SD+igMimS25aWEFUAm4Zk+
PZ14XVF/PdVRz+nqKNe4RBOqkG5U7zeRYryb1Qi0bUGHYzHYzpECJ+Iw2hbc49Jx0rbBPbjoS40Y
IVbVtKeFct1CDi2wUNS6BBapn1XqfKr87Ha+UuDo5l16obURaCrFsos8fIgRTOQK+xK4nzb8LTiL
ajotdeNzn0d6tUl2fRUq2HLxWA3D3dG5HdS7qUYazoYePaVvQ8+HwAJxF6WP0Pk0y3+W4q1j2NIY
tkqM70/bJsCAylO00LNXwYqiQW40F5MeZwgypy9zHr8LW/rugdfyWf8e9K/VMe7wK69pGzdL+qE1
bCCYmyWAcMDuVeJrXbxzb320eDKHWzES2dsVb8ZE9QpLR2PjWD3yr7Yxvqq9+V6/7DUN1QGTNBkn
2wZjlEgKs+8SV6bjU+AYtP4Af2uXxL9omj8exktcvsjvWG+emRjsPHRVNgookumC1KJ5wh9CKiWm
L5O2MeTaNoZjBXcYC/NLzZsy70kjvuYZmJG2aQVXA0j9PtPaxxixDw97XSOpHiM5gwrd8ETOBIun
zApkPjUbUSDWFCge1a7hoYIS6IS0NhDn2UGTc56Gxar6qBtNG29Khp12Sv1jRLREldVTXmQrPlyw
M22Q+gYV2P/sTbiTGimclYNJhjhcyYQdoX2+KZce3YaOwvWY1gdiVqDVAEfd3HE6q020vChqCGme
0mmL86vQ7//uFhv1KBsUud9r03T3W1p4clQSTWY82En4Pg85QZJ2haVOWeKc+C+GGLz5xfrVD2ie
0V2NvjLarjZWqJqmz7yfv/KrVRDDuDhuZVGb3pVnA2XZPBcfs7q+W4r+VhrmKx26L421h2j82yPe
EH4c0K3tQiWqHPQIBjLRPDgl7ki902pODKW+PjXe6NZzKgpVyrw5e9rm5wT4cHJmxat+dIQnrMv3
WP1yOsVvxiPW5jFakQgPxJuvT98kq8piEF0gx91I+s9iuSY+e2UvqVXeLrkGe4gu9cgi6SnBmwMN
OjdVBjwKYCekYhAk1ewrJX2nmkvqfzydx5LkSJZsv8hEwMnWCaiz8GAZuYFEMnDO8fVzUO/NLEJk
uqe6MtKJ4Zpe1aPy4KWS7s5fyowTeBLnLkNXhZGlJ+CtxOTKq+CdHbxEtj0ysWIe3AE+IFJ0OzJ8
2BxALK+K/o6o9EgWbBXyV86NeE4JNzWHaVIvW4+OUdXOxIs4kw+02ptUV7cxX1mzo/Ga+d3o7Vsm
Mz/ECLzsuQRnF9g1NWmwWlY37GQnrj5Hc9muFXsuA1Q4KyGGohJeUc6SAIO0R/jFUnnu4YMrlGva
x1esapf2MUcG9Zf4pCzqm4uzyXG1r7kH5pq2LogsjGfq1WfppWJBz43upIjivWqXDyttiaTxpceR
leDIgt5Z0fOVqTy2yaGTsRuYfyH3RAsf2nQ6Y/Q8kwwUeLtJgWFvPFRVsCKOplyybf2N/VT+zLx8
jUJbsYJWcgCVE9BpwKMbu9tv5lIfXZQkgnBRo3aSiYEN2lrXWCCMAOGRIbFVjZ9n62s3wE+l2G7N
P6oM29cCf8fqb5O4jVb2rLHHGRUBCjavSqgzN2arxZRTO6p4lUbLt4fG1xrJi3vugWg/OPlZ5EuD
b83Cy3bDS9ITxz8smuxxvCXSwcaozCw+WwyT2XNUCrKAGYIjldGexvNEi/ik0hsHBpIkV0J1qqAq
szszxSIPlOdO/SERxf8vgvraUlwV7ZYExph29nMd2kZCoj1cTOMSxdV1Osv483UrvRtJcjdx9W+z
eVMNyKu4PeaCDeWR7UlYEYekqgj5UjYG8iWJO2a8ri29QdKx5I/eHe0dyqT5nSxs+JAEGjh4nelM
LzMWbpvGKaB9xtx96NLdHse7eixwaSe4tLFAezWDQgQWtJIbZ2qgZJEco3ByRc2EKrQRw4jobzPy
W0GIaHBLcogF9v2ccHs2qK5eCRdPgTdtvRcR1Nt0jEBXpW5cTf3OB+0iSI8N2PC7ivo3MmFWIwP9
5vznOW+Vucvf3EUpjpHOeCtgXfD43QifEgVTf+kK4jP2xu29IyylEIwwR+3FnH1jnrHjkEPY7t2G
ezRMDb8jyNM+d7v4yhICfjy/6p70QieA89KGcvMkMTY2mbcMJHrwpyYoZgKj8gjDopU0Hx4HpdF5
kJ5YFR4kmz1EPF2bqbtmUQWRAiN7w9GEfzEXbjY3OMA5AsBY2MjsSLZi+rLpvVWn/JGYgMYKpOzE
eORx9LASxnLpKdOLrnSfOfWPKna+8WbzB025xIxnPbB3Ob3Vseomw4K9U/N6LI8EzuGXAFK4BxgE
zkoNnCDpnjNKOoZVQD5jKeGwUVjIz/sQeU44AJTy3e4e476N3at4ykJ40Cfp+OSG52Po9VO59RV+
mr4kx0CW4cEEz/fYoVJcPt4WnA+tqrgGN841Gl7TL5PEQSFyZ2SFLFrwOHV5RDfryVvxMT2lo78/
zacXdpaQ5T8T/QU7MgX0zpzC1dfeBkl5yuem2aCl6vCpaPA1Y4zOuSd0i3AAZvNe8o3dPf8y4tFO
ks8jWrslQ38VhM5z+bpk0VXviptRVrf5ZA9WoAP6I2SZ4adcEnbOF/xi/2hd/pjZ7XQZ0S9urIoN
47b3J9whWAe9DmPRokJgZAiRNthmcLi5L7GAMDP1YiX6TXTaYxnotGBRwYM4hiq21f8XDPLoe5RU
vjdAgcgIiXb0DZsAdn7QZHpoD1lDm2om+fGpL3JfE92lXhc2tUCtcsLf5nUlkD0Q1VVG5aV4WZFO
JBUzvBa7ewzWUDU3JtymMUhjXF3V5ZIVyRU713XS9Ct8kkX6sTTM0TTo4gpF1hi+cx4gdSaRmPSn
jvQhTKF96rRhYclU4kqZf47M3/vdr4LrwbJ0TINkfqpYAcz+o/yqVD6oLrOzxR1+0ItbJJbLYEy3
pROubsuHgQeHgRHr1vDua/BYGoD948um6c9o/QMUzIRiQlCWwtSk9Q119ZWNy1tic9wmAdevUxKT
ByUFr7GNaoJIolJAl44CYCXyf7VxZdJyt7yYgh3RpBx1+WWE7WSqHBSfUcrSJaNHpqtcyWbBNbZ3
Ou0SLQ2ljmKIJApWHb8vpJtRDwk99KZ10fOWRbcUkuNN1A3+ynCpkYJL5TKpcNnQ+TgLUHxwNIju
32reFTCUezBoctnVIU16JVGNChWUePZhwW/L8HG2HFHtR3FP0A4noJYExvq34lFBI7QoPhhfMknC
JlAc8wYcJ/pYUwKD2SNkEMXH0DYkTI6gNfDEtzmcQG6HHBkGTr0lI3ickgtl/9nUIyr3m4ovd4vj
iwoheMwxhEMhM9NwGPTAYGshqg7iAZY45I6Sv7UtjnoMMzlFDYfRcimViPwySwSMmwwiW2jYv8pR
Rypn58czQN87r4/Kvun7o1tMWCNDksyh0WpOG2O2wcenj5NXnDWRnrT1o2TBzD3WUHjsp7zgUhbW
muzo+mc7xx67P8VErE4Ld5C93DjnSWjvGQbrIvdKuIc4I56c/KIYlPddwGb9kNkN/O86IcPpzO8N
5ec869V5wSmXgDSopt+ZBZI9Ut3an4qg0PW7vbEiaItXIchOYFzq1OQxjzyvsQRp6uyPlDqFvZUc
bNlfdIPPMH+7TvvPojVLf6qadxRZNFbCNjJCclWhsiWgvJ3l36SrvtAMXzVUPx65BljraeWFN4Yu
0MuTPj63GT1uXdxGG9wJOMxEHIyxxGIrIWvGNWYyU7JvQc6yoVFDTwHPgqzNjXtjQU+wjVua2yxC
R4rRf5RlS1DRDnqIPDnPGBtLJls6qnii6WzVd50Sze609Nt11LRrjZ7C7Frgb4bHkuHXbqvxuk0F
4qV6ifS/U04MRpWCTDQB+cHDCjFCgGLhZsnQiKDe2e5A+3I9Bx3BNlbNdSpBEOqPw3e3WiehDu7a
4YddQy1653nDbRca7Z6DR0OHXDOTKorjXzJZZxIAPfHXBXMxt+ZzLlvPNIpfeTWebSc9OTZjeWQY
TM4NH84BCfq4nprx0n1nUKxn2VO4k62d4HOzeloDLQPSUAeRX3mZ9NVlh+VK/PVTIAsDjliyuw3O
i7QMDU0KWk4wQwY5UpseYYAjMkh+MPA7Sm+TYbmJZHgdeHIb71eBbrOJMczSf9KIiZCUwQYhQfJ0
M/H6ji4UlWoImGdrap/Yx5P0tBLagM+z9Nx7uwWdMWa0HrfclTmJ9fh13j52j9++b1fQTZXLKGZ8
OPUtCzr+4Q2Py4h4R9H8c1saJukOgk+6xFcTrMTyc2aLAccQYFGDbQKZhxXNHq8bXOsTLwekj9Vd
iNklu8mGOGpLT1D+sS3Y6eT1mv1s4A1DD1rru7oYz8GIntOgkK1KTmtuOrX8iLoMu2BzMVkdfKYg
V7hi9qoRrFWOJjpgx9y5jET1B6wLqRI2GUoM722nfySM2/o/Zs9OMtyER2aCLNrIrSdaMKMkRLWC
xs5tdtoJnhVVLEowZ+SgO7L/uzcGGJdh3qMtO4MhIr61w1Fingv0WGKorMaIT+5GWPQ+wtDuoc+k
FmmsuTsXIy+FyiWuf9q25TbcyXg4ZODJYoXMG6RKMVGPBrPPqr6iVXNoXXcUizv5lrmmi4Zn6aQ/
SziRSns2wTRGMrHu6MbxgI8/7KXqnGAUWxCO+T87k+52vj+6mK5dTxIQWb0W8mXeHDnqg1mp76mm
35ruT0RaH7b48MPEe1IvFiZ5rrUP4aYNWeNWuiwm/m+Rhmzumyk9m0Xylg/Z26a2kInIeucrFF4c
DwtKhFE8q6p4yXHgL3wJiHfI36uCMYvzbk/6ZJx3mQT4U15OOQtxawxHcjLjxAUxng7VIJ0SXGpl
vR6L6WdXnyvROUnWcOgZjq1PLgk2G0ZQgWe36evbaFZA3tbz9BFztT92332WMaItj/U0kiHTeE6O
kfE6JvWz25qHfmwfI089qA3ndSO6vX23XHl0BM6hovSXc3skWFIRFuR1aiIyjQ3vB94sEudlhGEZ
53si9d4KxoYl+Xsfqe9yksIVoG1++cg0AFwNoRcGP0S9qg5RrwI7X9m6FIFlA8NJyGJBbIaqgdGT
n26Gz1NDeGiR/rlBYNQBrVH2R6ljjZFLN3Pqr9xWI+0qL8Vu6LMTfCdpaPJjFEk4Mh2gBOts63UV
fMSREz8wU8ABNjoPbp+UGG8my54Fs6yrThsbKaXHGdAdv7GpXiKzCm3GgnnPR1pcd09pR7sB8a0Z
O+mGnqvnq1dwnciB/tjdSJpsj0KU1Y82Z7nMuj9qypuZPZJZC5uITVTzXpoWdtgsjKuND8hMAwBP
XvpAxIdSGEE93fgw3+N6vMwC02jpknvKgbEkvP12fmuV8rG0F4PplJsOTJwBrxARb8egzEDfvwrs
E62Ot8a4roiAKiGo/QRpaBpiXIfNZHM1KQyWt3nmlXrhmUPuSSnW5ehY1AK/LeiolNhYOVzHzw5u
xHBqtENtQriTZk+ndWFi2hq4co/bGACWYqIvfQtWrYUHmpFjhL4Ei3AzY1fN/ikMFLrKvD0TLMSN
emhmzL8pQRkwdxw2BQuJ+CuraUviojtmUHksHlz56suc7yuX71zp2Qidt58Ybn2Ik6G1sn3DfNvs
7n5tATbIhokyTPJQ5og8h2g2eCXXizzbDrPfafMtLbMr13Z7/bLLDok6PR1LI3enijDfXeE44TrN
L64Tw1fcsdLdZfsZI8voTB55hg9POQmgy3Wne1K++cvWQGATQfah1JaXDivpSAoqjcU3ZWhl2z3y
TbwyY/a7HAs3URPS9ZZjaQQPjBnbdONky++ux1MUcU0/Sza/wEqezAKFMG5nE0mBz99ZbVN6QSIR
naf1WNsEbwdmVcHGmvpjrhu0zUhUC2nKx4RnNf9Ulteh4va1UqI+Am1rqoeom0c8ZY/SVu8bE8Iq
vlfMhCkjpCkyuqPYPkiMyJpKCjEKhQEZMwFYRbtDB7Vn4+sv435lT+6DuW8np1qwAO7CECaQko33
pObIH9apdTjlsRBSn4JHLoZfAoAKQGeAXfvMJi2FoofoahTvMQNpOtt8CYIh630lutfgJprvNtMO
O5lT8NP3fmmZbsPtjg848UfM7dcYmYXPVXvUcgFeaX23yUaUZfKatTQ2zyszhjGNQa1lzgzpHR9F
xBUIdp/2Jup/ePhdvaGfCr+BlvLZhFYxzBS/xrAp4vVEtrYxO6dRU6cw9XNazOdMx8PG320gYFr4
sgyND2/vAmxmwvBtwbdT4dutCoHEgXhe94hhmg78GTLTuYyfTNAZQApN4xnv6sNlka1w95GO/99H
yu2NCCD7apxqKybgGhAI7pda0U+NXruAHZxknR0L5yUT/FT4Q5HeOohTKTvLvLxkav7YuFUbs7ck
rwpw5kzrsUtnN8Lu2zTfmF1HrOQpwbBpg2ouFbeCmXTgjWhk9SxdJCV7WBNyo1chPu8WvE0xrrN0
I5G1H31hS3wOyqjP2naeuqB/wwdsMCUhEAw64kpSuMROHPaHjpGXDoGo88hMNu+C2Un/IBpyGZHl
t+q1fujN+KyW4QEtkOThYX1rGVEXvbzIJFvqPwICheHIAFD0anQ0snom1Lesr892oZ4HdgKRlgcs
3QwPzyGXWa7GRHzr+BHh7NGMf3HU+t08eBaG9lFGxJk9ZE4bEQkSCikHHtrGtl5qRH08nBU34Az3
K8yuM36pGK3CTGj6JqxSieyEByDHYllBleu6b4nLd25RKP8j1coPxu9jxyCla2soA5UV0GG2u2kX
4RYV4cpTR7GNoOk+ihlcdG5eosO0vOeJS2T++r3ynpe4TutBcaaCv2lWok8fy8EfNv2FWxCUIB9v
XovgD25sYXV9zHr7aPLKbJhjDWyZGN3OiQbvSrbOMx1a2063A2kCvg57vC3b50kunW4d2KPsIdh6
5vIKYUYAxmD0HXvA7PFlrFgUNJOnx6tX8SPEIZJ+LfxZdfkOwiUV+m3rSWppWJ203Xm63M2UIqQN
ZzMmPYiXhoTfhqUTE0Ozp0GIXIH9Uk9Rjqdb9ooFryEEOmO7bCpxur/gR8nB1uF/fJruvQlEs/Ks
ZsEDiqBew8W4rZXwilu3qpe4z0NzPUzDcMkydkoJoJ8SybduQnXUA5NtjWw4sBCOCy+srqoX0G5r
/Ev96AfvSy0a6nF6n1QVLU4q2E5aesbZT56seY5cbA4NJqhtaT1tBsKDzN5GJnca3lfGvJyEUkX/
FQPEEhTC9odbBSpu0zK/HMGzFeoxN78r9UeZkNJTCS2V12bYbqUR3fk3E5pU8vsYje/D3x11Lr0Z
bfsew5ApBSbxO5A0yWovWY98aG0HPf+QvA4/QL38nQHQ1pQMDdkjVc07xtd7DaZFw5DXd+utXK2r
jhPPnoZDXhYXvgGYWnJchMQZicfB1C7SAw/hXVzb4Wlsw+rWy+IB/q9yrN8USH3pGIVaNoZtYgbM
ADaEWWVVcLUxhYXpmmGgTT3VolGQusyV61Lr2pHKmIOInhRBIigfIN2gi2sEiyWSw2isAXbL9+04
pU24Km1YrVOo5g1Xtr/EqmYYFUq04t2Pb60/iva2qQar0kPbby/bMDwy/asmalEaaqj/s018YbQc
WcVzrU14U+t9mKPrVvjSFq4dDZ0c860OwE/COFYEC2SAaSkxBWhnzjdbZp9HhgdnUuSD9g46aQ2i
yYCSh3k0IYgFSIgcdD5/1nLnqZpjyhLfPgw+1ddIC1TSIf4Z83HGd7qYkzf0sjeN4PSxNsjxaYml
W+0nCPclGx4T8V5q0CvxIG39b5Uk01KYl7IoLu+SBm+dci4QNEVB/gIFqj9kNO3hh2aBwiMFY611
L1b+cuBkttgZ2B+a2OnnhG7N9Z8mCu7RmzdEKXrj4vN1npk1LUzziiz7DYyEFnAHtoB6yYMmzvh7
5kFUHuJXlXpTra5PuWW7JRYSrDTHZso9dUR45RbOJ3RvzWRfNyqIhoeNvEqHKWoDfF5wOOpIvdqw
22UO85Dc90gvGgeeqe4QU8e2ICXCPytPgsKQLcgUALXdGJRkRAxv0pHYzfUkWX6fnL+q776pL1aL
5LckjwjdoV6YaFqJqsyGoJI8XgzmegWbH5x7KFN2neyHlSMYNTe1OmXopZ0VFEoaEnLZD20wPJOG
zkrCWMnBjQu/AJCotbdE8CVERpGvQEKuzWZczUS9Ymy9dogl1QITfo1O/Vhf+jdDfgy5H5HDymLx
ZErRvrT8XRLcl7X6NGlfal26uKyxg81eCY2U/S0iSuKyLQaiDmfkApE75BeUxU0AEah+2ihwG5Nu
FU8nIj0d+Fy7PmfkUDrMkjEEto7BSaNIqFtQ20BgjOQeoMom16XZyKlRMKjTwyOpN0vE1L/CuJra
e8rFVckiXqJOscL9OpONfRg3SShFoOC5kinc12/meV8Wx4N6kprsrEjEMyadCQ+qh0nv5MwkAtOY
zCyFcJXM9kKuvIwPuN3JHvyHjAt1W3L8SrFfsT028eOh58Gp8DL5OmbruZtkb6EUN8o5VrX6h1SK
z5xMOXdLfeMQE/cSnWU1b4n2FeHX3S0W4OednIecMZzLONSc/fpZzxjPH2TnTthRGh3I+IHf4Vzd
CmDE7ZCHYqH4aaL0wvuuNwzRfErKTvH17a5bEhIzlKWmgZPDJpjNaL/v9rlDDAKlu39hogNGpe0X
CQzbeBWkTZyap2HU99rKbpTuXqS0gzEU9MDqYsMOowQ3Ur/dBhY6uhOzn1c6gxy01vyQUgwzXeW3
Ov2HDfJw4slQ+rK5O8Y2/JHn0P5pOdakniOEWcJwVq6qNsZplcwNWKYIo+Uy/FZGciE0EETROctn
Z1WFA0LDbc6JIGsiag8WzkWoCGX/ZDfvE05A/fKJwyYs00OZc2APNkYriBZtdNF+s4m8mIiDKqxj
hU/6WsvXL+NH3ggfIasoj9YB4qH9bsiMqjHPiYEu0HX2s2x+ZSF10qf1Y5TSd/ljYaSfIBfWnJ4G
NjuMjUm4zuM1NSXcROWVRdmte1E1CHyL367lo32F8NAXYR0nl6o1LlaECBZIawWAtD4bE5ZmfHkG
RcJzU16XuL4iquNWK6+jgpPWJZkzH2KC5YnfThEnkuqVDbIBMXwYJqdVpN6cmC7ChWuecqjOUT97
+I1cY+UnxVrV0xQ7vuizRLqfMq1oPYMCPKdz5+ivWpE8Wr1+wc8VcNj3teo0UudZPxWrDqHR5XmY
NOzDgCdxzmcGUmRlBKrchaakhZlVXJTttxRZjgkLzcKvjnRYzkxi51TDkltfVzsnnknJRoftu4d+
3b4NIPXWHfHDo6dtlFteHbm9hVEr4+C1cKk3bJPJw+9mscimai+zLlVgR8iQ+gzy0iBFUPmDfspG
+zg9V39HqNQ0ACmL5jQpd/q6ctUE0R92s9YwBi9BzT1v051Mr7yhUIKsVIIJz59gouEXH/GFJcUl
ZpGssPthPQL8aflG09IgqJGS5OsSnAV6GGoVCekH7Ba9vLP0YFF/XVHA+EcrGzWlONx67n/WvqiQ
ZM/E0bmhbhOMdVVWBw1X+4hs0utZU/Q3fYeARD6WkOvUZnfcvDZm6A4j9HAMoEU4g1bgBeIIgpp7
jEuoWRBZ2HCl6k2yjftYGg+S9C/xBKC12ygik5+FTspem4P0dRPJXUrju2RhIJyH25bbUJtxa+vS
pY300DyNh0oCyAhtAu6BwgmhLl672K5d8rGDQRtTJUE7mxF7236Z10Y/zj7lzWBoZk2fuOarflDb
7Gn1sIRH89gN85uqTe/zP7VLWakQcObH2Cghzumq7SuqKM7pNAQjq7fOYPM+K/c2M68ZWU2az6oM
F8SIfLCROp52i+s53hNe0Io4keuK+Uh76PcfnSzf4CPnTXs/SbyP/dG8hx3ddBSLgGdKlTe7UF5H
ej/30pbOsSH9ZeKvwnBBSeAkwFBPhCO73Mveydme2hFcy7uZ9AHHe8KKMtXUg7m4tjBZ709YXFk+
Sr8k2mmzXT22gxzKq2Vi7JiQdyj16vnPkcC0DgRvdHLrRUy917LHL7BjNO92BVHKRP+fCQ8Cc9me
lo2Oo7oj/ztT+9xiOkx0io4wKW6ZisnoZkMMk1WcOEJ96NPZnI8jjrEhY3O2k3958tGtczNzvibl
hdH0bNm0GCJvcihgL++ws2i9cW6onol23Fr5orHsXRTeljFEFyPDZzIJpqDckH34JpogFiS+las2
+/C/KgptVDZ5BtfHjVcEA32tE6WG9FMl+l2U8Yv2iTMkwjQG7CeSiX3pmGR52qvzToChaisxAlmd
2Tcku8XwhHHtkLPHVQEpZRgiDECRS3J4xyGqEm/p/tukfdpC/RQ6NY9FchfqV7wtroRutDIuDcLv
1407hfAEvgwrtVyFIE2d7MoEboj3In3ZjSqd2XsZHaQ8qr8L/PHqX5uSQLV0Spxo/fqvB8PRyeC4
ZNXDLEI5is1iNtbcgi3heulYBC/o+Sp6PutKkCpSexroma0WC0po59S83MeV4PUIgD5LG6eZ79sQ
4wdPkX0XXnIN46qV7cwp/mEKHQn+twiNiUw2dV+aHIQqccNlA4PCuGCTGFE3c/sliaYLXS6XhOKP
XZKUK/DXoTnXh46Hlk//hrL+4bE2CsuBdRuoCkRRk7k79e0F/v/Q+Q1dBkS2BjbbMx67GQuPZQJh
L3/y8XMyvg76eDEVMhFGdsV7qWXdreIEwszmasoDt9a+5y/5K7YcVKCwnLi1DwUhY8AV9R8JDRy9
Bbjw1U6HG17zq8T/n7uaqsNG+bvDVART6cDirYF5Q7nBPhDKiD/cDt0S47TJXiTGZEZqnhp5U/WA
VRQiuYpMvRoJrGb1bqsvnd45wrUihQLnzivkn2V7TxBjVEI2Odb9OPml4BUd7PlilWao9AmlTWge
eEiqE7vdY6zmoVJ0eP3N62ghlb1wfPznlM6Wqw7SHEE9VMxAzOupZX/aXoaqDKQ0v8u6dTcK5fE6
JV7Rg9QGdg8R657eMxh6Vgmopu/uBCHu0co1TYQGdhReKVdPXllWNqr6Ok/tO++T1uHSPXXpPxnS
SKxFL9TLjxNhU3JohHxLAqejUT6lX0okns3avs5y/1qr35HWXkoREj/IOBIKkL09bs9WDvJ1CHIO
nkXqbquqXs2RMBXLFASrCoN++zTYsuvKjypfD1oFRSn+VEHC8myU/rQ4wv/Y9XTGtkJ21jphMj6Z
yRuh54M85Kdchu/Pv6zkE9S8qFgALXCo8krVpbHIp9+m3FwyZjTCmrpFHium1AGR4ZwM1qmPvx20
7PbF7mN8h2AiTsX0PaqEHL4le3om2z1PKxyDtG3ojkGnL2/dmcZypk6CgXTmyqQ6kX1UPJcJTwzT
LI9fhHetXx22dVNm/Mb+EnxtpEaUQ9pxB/wp/zN+7EqeUlk73IyWA8fe66YEy4V4YlyafW0dfAiG
+INL3xy5yRL2FogVxrMiRZfiVQYc0NcgJ48D8wB9TpSI3Vh9HVVcovHGMrkje8aNfdDle+kDqDCT
+aipf+tu88GjuYcJ2JbppsunWIgONvi1cLXNJC2lkeT1hOCprewIV1azw4ghidXMnlgXgY1iCyaH
wEEaIJ77a4S9dWCPODAN18eunvymDW1kQkmLCJZwhRzel5+CHEh3gZGXrVc7JxOMsxyKTY2QqOAW
mvgnueXYP0us0XIDDlxvGZ4iIhSYgGsR8nKmaXvT5y/wgvBSX1lwEzazp/xtGfO3novufFAH8zN7
T5HAfGX+0Kyfe0sY7brIp5g0phHHDKGMDjNtngXI2uCujgTUB43fJCyVZyGxPk93+IEvm49BcKpc
VoA6UvY9xVWABR3Dhkepycx07G3AlTXiJiNxk9zQjlL8rphsOAhgCpMMPOE1mG0kwNKSrUu5uWaS
Y7nAUjFg8KMKScCwjE4yBWuRRCWR5khV4mjQeJVMcUScuCmsr+ZZr8NrJFVv2h7kf2krIgDGoWXF
u7LOUAxE9AUTBD9gmiHvNS5q3tPAAsQ69yrETgA4rkTDB/hMq8GmQ3E7IoB0u7mbpuBql91yKD2N
H34XHIWNt78XwAl0uzmofR8CdKHS4GbZ2nXXWCM01mbVw3YugvlNR2fWuH2NCgkPknI4oXHiTljr
sTZSdiigzFsiHHG7qGTMoGa3fQgqtzJ/TAtt5rlHMcMIKYg8cEFhTRfpjk07XTM82NCm2HiPEkhq
GbGgF6zWbcAHPA8y/Go9fjUbEUMHdKSy1FDIQ5cV/fPWq6E+qWBbCXAopF1oRMF2VVe/CWPwYHpo
ND0kHQ/6XA1t8TWRg23mG7YXwhP6vSytR8SESiP2lrMSHigT3Fh5/Gs66bpsXFTst0YBcWbYLg+b
2fwso+Vz65LPaSg+5PpUKXSuygUv5+hQGDpHOkbn68bCPOZ+lNzXakVKjFFM61D8rTSHVR3sj9JZ
CcUKEbuYNij/YKrZnFGQvu8Z+L+Npsd7g7m+P9s150qhc7FFz8xtHsi2u/BD5CqlJQkdNB1o9bKu
tmWylDcP+1xMIhX7ALG6CBcQ1vnWHs79tjhRBTeB9biKVYNE6ams0yDmgBEJ/hQum+zE/N1vl6JZ
Tot65vnGu6r+hxnICyoT+e9Bq8ATh5fQvU8yT3wUTVLRmH1Ksznr6TGeohCKT9wirMqROzPr8q03
ri2+pUnAR3P69DvhCbyhCw281TKyAksfPc/ulpHdZvyPCugbJdZCGZHQJuqBFYT8GNaFIbEf+yd2
aV7xVwUWdKReEi85t/qseh/w6qT6R29ojpz8qKNfHV6s7dtkATnpbyOknFwt+Q0gLa65G0+m2/IN
XmD0Dm5KfbNa18j0M5VhhPNIFwjFAJkOn4F+pnbeHbe4Miw+pzVrEK5KN5u5BLcSDVkEncKKPq/1
VZMWb4CbGvsbscdVlKEmP00WVGNbvaDL3SE00TYdu4pZXdR3fLtog9R64kfrCUjEf7oWCEsO61jc
lXQMyZfeo2G9UbtJ3DJuU0AuPZIoQAxfk8g7EbUa9N5TiVoNtIXEftJK/kiNLTmFypjgBL6nInFX
rL4TVt/k0D9aEt+9+f849zXNzFHEVurVxM7SjgoDovzQN5xYEHPZC+HvgdZmOoO1OhKs6InFF0U/
AnPBYmJdpPhuJAVDpjjaN0dF6fSSclb4IAa19DqTVqR3fa0eSmc+IswRiwyT0rbxtoG249+3yTwF
uZFLIxQ4OvAUt8SdtBDbM0AtoxruCiFUy436uO00ki6puyCBMi/TVlUAaWh3SMOOsSrBICF/UJbW
wtcz4jF4T7r0UD1pmDll7T+d95WiDExiXbCVwMYEexIsrDo72ok7B5mppqKsTsbASxxHJ46zmJIL
XRRjh9Mce6xxMpOktbFew7H+aFLDrUu+TyW50zi5pdLvpuz2DfNQSLeE2Leyfe778KKTLs2B041+
erxbgmF9gPlmdxUAF5t9AKVwOmaygYMYqM0N7/Zt/0RuswGQegXNjqoC62oG8xaroWD20uZ/dYXB
G5gIESlbZ8XCN2YpB6I4ZIoo6zkJ/I2TzL1zZ4toWYhu38C0hgX8tk7Zab9RbRzdedm6XPo9m6xa
bMr+ni7NScDoK7pgc8IVhcjzh8qBZmfGqkGj/MgJP2tc2yp7cvSeXZXyy2AzOOdOBz2NjojIZsfC
TNlihaYFx/6POmbxwtl4KkXyOnTYiVubKpTBN2QTs8Us7fp+zjI0c1Vs10nC/AZzW4Ctj1M0rg+z
t12zhzq28szk5YrwNvakM9MaqaX82Ok06AyZdtWb7bYZcCnfyo285HAFc+tGZPrYZCnS5tl847P+
f3g6jyXHrS2LfhEi4M2UIEgA9GQy3QSRruC9x9f3gjq6B6Un6UmqTCZw7zF7r/2EHAkIztVMcChK
4M3Yzxv9PMwvDag3/BMspOyIxhMPdq1fGo0hfkNrXXUHhdmSZWTHvmRij6wW2j+1C/GAYPHOiCXO
svXR0YsCQs0R26MFzojESavG1YfrQKAPTALXyACKYPpCuYqoWk+nk0GaSUKAKAPPjZBVr5SbYoEk
i3lpilunwjkw0BazjF6M5hHPyo1axRasGYMGmupuR8/di8U+amkjITxOK0V2+euNf2X2FTNfk8YL
c9eMBHBzRKaLDmhNGyzbvXocx+Kk1dV2RpMki+TzLeVVrtyIoY9aB1dQrwoObsaWvvmW8shXYMw1
9UVaey1225hCOCbJjiDZphrW13Jjf2HDnr1wfKdiMpYYA9IDH9mGbxKVbw3ZpeZ4mxl7Y87xaZph
mspQvAiUqnoRpNC25Gvqx/RYM2yjRSiZHzjKH+z7vHqPpyvtikyKEgK8gfjX44Ihs6SBzkH3RhPy
DRaUEX5fmE+TVw6Eo/gjcr8ajDQv9ergnCT0v4jAO7K26cBXDoFS4mCiZj3miLjLeTw0ASFPOrue
mrU08wPydRYddtCN/1/qZ2Tw/3pCVnuVWN8QjbutGwUZGOJOI1xNyF+wRD2T+YVpoIloKcVrRS7x
TGi3fsbcfdRQd0XyOxz0G67ABhoxvk8pzw//pUOmXewRPic1V9G8izhaoAe7OeAE4Pro7UzJK/BR
pX6+sg627TVgc5jy7ZtFhJiI1UrNPIvARQMtGQP+CalXO1Ov0evW6XEmnTQdRYyO8RlBs9PmtwHL
qhJjlCTIl7gfAjN4Qy5qywU3f6kKFrcUubSpei099YDFXNyUyrDlRzDrKWEQILaCFYfUcWp8h2jO
plUJpxAgo9L17+MkZTnbu2VR/3coSX+4VzUMszir9f+0QMT5ottuzyNdaEyyWgQ8PCYrgnjFBH3W
VOBvMvwp68lerbaaKh/TFGlLApWyAQtdt748hYeEdkI+NHuFYFMaqk7J4Cs1dqVw02UuW1jggoFb
jY238m65UbVLb9BKdswePhUZH4vQkKWj7yc4TNNzkeJjOGK5VeZTmLCWcmLGRH2cOBo9C2OvBcZ0
k8TgvAu32cv4UKSicGdGIdlrW6Aea6dzUoNP2eAC2prcvALD1mkdtkI5nQNYnv1eUioGXNlOHeFm
YS5KqGWeK6FA5GCqrfxg8Lsg49UQXdmbLN8kABczN2mQzv6oJKtr/MSHXjigNGNQi7LSXcJpO2bK
dVGtC9f4JSRmBKwi2Nm74Ke4+lk0HorhOKL1Dm2tG/clZmNGUmTymY4Ajg7nmY7MueBmMmp8MO70
hEm9ayIdCX/G8d27dZMyDVU3uP3dDiuFLFQeshFmSsCvrZMyYzewray9Kb15E4NtMleXeTBOQIhw
1bRrqs88/P89JXNPIYAJpZ8l/zH6gu3eIdefncST1q9JPxIZotW7sPgB0rFRc8vOzpAIE2B3Nsk7
qAjw01q0AA14ItbzFQ0Gi9Ym49AV/1opPBgRwXD7qv8UKpA8NKv6sDes4wizFHAqSolGdEnfwX3q
hMKCTwI3DVMm+D0jvEUZ7kWBcy4Sq90YGtjGWmod6G/OyPxbQLexkhQFBEd4XM01jYZDhgwXlwHG
+ux0on6OSBNYIhTnU3pKq23L8KFmaKM2zSXXkkuTXHtxcTqFLHW4sKtiqLqoKL0YEyMCTRaiP+Bz
FbEfK4yRCKlWqeNL6vdWI9d+VB3Uc2nPngBJnCBq78KQfOQJkfPI7fGW0Ee9zVPzuqJ18t8paM9N
VtHtxFuSeZLxHnOKBCoekGvKG4zeYav2byuqoQuOBWkDOLp0HE2GBqndW80Fg8I5WlnuAFRCyxWv
x8vfERqwxLCrfXJMJx34DOvqEX2CkLCmzOmadDTGoJ7Kfp9niIjxYOE/3Btdtk9LgZ0bGmj2j8qH
YY4XaWzOzI8zxlhIa6gSyZ0JFmtTqtNGpG0fUbAxonRKBLg5XqbWklCAdlvstCyCD63utflnQzGL
hElR72PT3LpuvigtqPT2CticmNjlGYn7Zyo9pGQ4dL1+rJf8nBOKx33AeVLimwAnIRTCoWPqaS3h
vmS+l4T1vfUChAtdJHmAWYNkdGp4xelcslcmJ2aZXFwQ3LkC25IEGFTBaTU0X8PEOIJTm40ia5nV
zKEuJlrH1jV7bd/CDCh2DYRQNq/mAOYJN5U4RagTL0Vb8HxbiBVTIr93MSFqcUlrCXuYcT3wpKSz
LfRPLQhgoqJH8VFpt4TmKMUNifF+/bQ6OraaT6uittbYA+eRvX5gMQh6BeATimUSEBAWXdEy6cmw
b9poHxLNEXPOp+ErbOKEqo04d4Kom4XdQTXB0JmubcfXNxyVBHIGuqvhnH6Y6Dvx2iLiSKGiMLDc
EayxE6lAyjXGyzomDTsVSKGK4oI9tJBZ/E4UOaXcE0AmP7Qgu08S1gS4y7AocCXPNBgVC4CY0Jle
5JnvXTghE2MXLydLPn4nN2zb+OCPHRMAwoo9ZvAqdsh5Nf4pAX1oxum4ysZ3a3Dh9CzpkBSODnqs
zVqv1XVB3iTUW3AqQgyAjsALc8ZJTiNS3oYy3XWotXOYvuKW6dROlqAZsVFtalxR3xmGR6ElsQXR
VtCBJeI1NY1NyIlF/sq1Zg8gaUQW8/x2zKxO1Yl5Gi/ItRrRmwgHIRaxGyCpTl67eMSaXV4zSb3I
Q3FRuq1RAl9ntE2pw6H4pkQKOQm86KhxIuHIWWVnxVdIyEDE3jAiyllcUYuMQ1SUxiHhwXl+mTj4
oggYEPM4fLO0pGbWeZIs+cv8IeM+ZYrwHpKyy7quofYKYZqJNK0oW0TgQaV5misWORAmuK44qWud
vdaCYBB5Ox3hfmGzULBUbqhPq+ywWuBAGWjcx6mGRaqx5fYN75031O110O1iabmSRzeJuOMnxZ1T
2ZUUEVjD4rYzUuWRK8ajdqfd1Mj6SR5DFd5z1bqiLbfilPwUZMnIOHqGmDNrPMhiDKqi/30l08KA
+XIfEN0paG0rTjpLzL1oyTYJ2X7tlZzQHXZaUhbdBI5ujSlCjjj2peqx5lFq6sNEMj82VyVW2RTb
80tFNm50jgzyIkZyRCChIhqOdGWfyThpYYciV8VY2aBH6105BR+1fHKP83qLLn4exbxbxXzXxOiO
3O+W/ia5j3UXxi4slWdWC2c9bM60xdsagcVsNM6AEovAa4OamjJuw1jPjVGDLSMOO1RHY/5UvrCo
Sbk/gOD7g4Sur6sz8JdrXhZTF1mOISCPeK44bn7xE8/TNZkGSsnS07UvcYMAATWFeSk+g7bd0fg1
DA0H+9z/IjvwG5kBdW15ZOccQIYNQBIAieNWQZfFSoCkLyX7iWOgwEiaVAstMJKmmaTUKf5bOE2Q
oiN5N8IH2i32xRukSvlJjT9oLPDqYzYlbhv4NzZPAqSlnyiJyUriUV0f2czg33UE1nIWvhzqCrTu
rDO71Xon1nhTcBvkwYslCK5ZEShJON9jWa8Ynvx3gHvRykNqeYhNhgKqown3gsj68JIggxrj9BHu
pgRLMg8ldjALAQuNl6XyYCEnzqF7MMFShw2E+y+kJZAP5N1EsEFYbEkQiXL2qAdzl7iKk0yZHcim
S95ERhpeyKmt8ypZKQzb97iY/CDGl5m2fAtIoQZSG6uWsAte7vTRZf+khZs2AvdsLUc96CDkJOfF
7iMEHCKZ4AhUK1grOnGlMyR8FkaOjgV47sVDdp7GCIa9cREA7E2LcdZVsjfISx8MdaPN3dHSwVod
KnimLVGjI/f6AqSU+NdZ26iZybwq3WgE0ijzZfE5vd/Q96i/AnIReylneHeOQf2GilXrGPnOd1xt
M2gi3HalPG3a+S0BpGcw682ZOQcgv5TQsxKDjDhGLFbhphSuxBoj6RGTexPdWrwGiiJssM+giluV
n6WDbgmrbwUO77WBycQNMCZ3i1Fl/muhKpyb6FJj89UY1o8VBqHzwjICf6LOEClHwGBRU1uvNeM9
7P7jS4dJmYOmYoBUQzaMNAEvgVe2+Ki55HRyJYPC2Eak00t96+hobQ20tiEZQBUHv6Cjsitmriue
SyKUQs2TssqPaBXV/BTVXxbzCRjo20l79DNlXnUc4r9Y+IAL2k5g/2GIZi/Nsx7O6mCeVbm4NCzn
Umo9hGiboiTNu79mBV22Eu2NcZOxphdjbYN72G7iRz/AYk92Cf3QDHVKsd4WtYfvb1vl6zBPdthw
alePEEmDFc7PWcxfOx5TSTlkmsAAhYghW2u0Qz+IqJidEkz5UqnYXUGNLzgIIUgK5DhByhr4iuMP
1LZK/Zd+CD7N+eoON5ANRodJZVnMNjNjjjZK1g7m1G79vEV0qv3vSHCJjtZBm3YZlyAz9l20YmQ7
sDrUhAI1YVq+L/Wu8ddcNJF8QJn7uGYOpB4iAjcUUpO64s3kd6hQSynWdJ9YfduT9SF3lxHogGAi
sX3GfyMOgG47vDF5HfBPr4FiOIvhn3QXKbDbhG1TujVU2ZdhqWoqdvw68LAyCPic+j8+wLuVQBvy
TWE+5vHVnKAoNOOpzbVzaTF5IZjK3IV5u08n3LngpWNUXNR3Ldr3IBGpKv+mumZhhSUWmLYlNJ5V
/sosEDnYdGS52r3fHoXyV0GHRE0rTo80clRSxjJIdTYEKtw6CA4hm1r8kpBlMnljBJWdRfGKCWOM
71nJGfBZxZRNmGMrflzBhCTBBG0bVJszqwtCzGztX2s1bo3rMgqYIOU4C3FdSoGwx+9Jj4Akh7ck
0P71LyvCPFnag2aDegCx/Arf21icBhD0yDBZBfg2MUEyxgITy5FaIXbv1wr6YG630U8K1hRPzVHR
EDya6jbv+i2QFSrWXQtPgFGYdASmehLG3Bes62z01yGzbkmfOmoIpoqBJmInguFBotSZPbbvYjzB
6JNcFfJahOlR0TCZMtTjYKnBhyBWPocLeT16dNbfIdns1VHaZHzvVD+AkwBt0cELbPzBhYqEqeWU
/qTwrGAbVN0D80FcdcvQuZ0o7UsWknGcr4nlXsB4mIsLvzMt97fCez7yUUzAUnG87JPJM/ObRf3M
UoPrEOCeCAhtHq8kZMjSPZpP5gz2StfPWL8a+RQS517kaDmIF4R2gnf5XcfNTLQqmRd4qEpPgSfQ
kDc1AxMIRPYPJK2RedAWoPe2+py/MGKsE2x6aIjN7BSA+8/XCRCTrphFPbjk/ZgniBOx7hrGBjBY
Wy5Xcgfw0oKpyW37LIJziRqGo9ZPLNKXPMiUz5R9g8UdGLLiWK+zeVe++msDgbsHL5KZbwymeJ4C
kjFwE9CrRjmOXGJT8wXojY4RyaSl9tS3cv5LabFZCuslYAYRWJyMF9sRlcWpWMwC00SxUj+jCufA
hWXnqF1UEthVSzuHYXrq7B6FpIXhCAm0LG4DzS34swSBT+rmGS7mpfGKPPSN4rsVMG/kMc8IKsKy
OzQWkccMDAo3yBvApvRDeMCkkp0uqOfH2Np9a2tWTYIBO/rBBL3vZKe+Q/iZvVfQ+0UPl74vEDme
fT4e3ejw84gj9jTGgMGg3wATeFr5N9FVAEKTjS5UZ7HXScCFNy07D0vtD8GC25sDGf30rgRbTgqm
suOlJAGCeclziqvrEsl+mn7OLGA2Q2xBXkCMEWfgTwpXVf6VSvmu0tr2yUsTqW95ErxWqHrYd43L
24QxYeYZXpW0Oe9+PxD3yHIcOI8JnAeCQwAxaP3LFVwwtqyfkBRh7aluQQsQZJ5t3SSUtKrOCyso
TdLQ3Y2ImSR/fNAPtRJ6iu08IBrIEqTonAbNkUCyTPIa8iOSInA6kVhWfoOYHjCiB9RJ2wRh3tAD
ggBkI7B0IJU0Bc347GUEOXWE3E0a1rkej0x8lN9M8LglhV6q4O9LFPDjTAP4RS67N68mxHATgkwa
nNxCjI5E3VxUpmCbhIa8GVSf79i38tkfhNJfUN+yCVeQK+Os1LXPTrcznHUGpDGdQATsATPiLkPb
Wyu4hpLOHI5h1oMs3QxmdNAmwy8b06kIiR9qXw0/rPQ30tJTiwJfachxKC7jEl/1VGeUXd961uty
H9zcAuwhbyxZlfTKKNdwjrUvatg/LBo7QDd2zROdD6RJJOwO4oIPNT2WWH7TU1hJhM2q5GZOvNdQ
li8Dg07q1cqgRyCPCJVH1/oqzJoizI+jdNeEV5NZlEC+F9p1htU6mpvaniPF1ek2GLqKqzFEKS/N
NK7rE9CM2jEIvkUWa9KsceDiczUDFzoZcMa2IPmIjWFmr2SjDc0IydDU5pzolZR7BbZkC0RdExak
HW0wpfGPtOdeUE8D2pIS4hQcAGdAYipjmhlSxB3SPrvLKqJS67vSEiKgaANAKkAu2PXVh8i4aUS4
jmYWLjxcxMzJoGWRlA4DAlvRkDhTOXJ8x5cU7ftU/5QdSVYL1Sl2EPSMG/JlP+MxOZk9XdGPVIKr
Qf7VMa0GFtIoqCFbbYOj6b1XCdHR0MJwiwwhF+JoQmO9EY6kR6+jRjdYHxvgKYVbxvtMDSBVk2Qr
Ie41vxRqWUwVW/GCpeSKMcLrRrwUCyKAZT7MP7EG/nyIjlEY2WLL2nLVmZJRmUvOEJDfRh21pP76
1SzV6wpmAiuwW5rlJEGuMaeE/CH4UCYcDwS76ni0+IVl4qhEIZAYnjUIWJloG1jvzQwUOHQFHu8y
QCVsmQd2//mAmoNBK5NLgzOxx+3eHnu1e1Rt8ahzm4bhKkL2pUiDhl2sPzS4C7X+l9BI/NLO0dN3
57UGnqjdmnbcR7gcJzJjAl3idNyCUdkOlq2zVlUq41hC0Bg0EfmVHeHUJZekheoTQ3SdGInl+P6S
gPeo+VVIKinEGIN/ZnPYnBGevYwEhNNtcszVuwhDJZ3wILWntsyOJpgwUjvsir2FSlshruiVW8pu
fQ2Bq9m0rbt1BeI5T4oVGq4sahzkFO3oCAJMIoHIY1CAjCiQEzbaXgRdA7wo1v8JPeFkmQuMDYg/
3wXOQq4FZlDzCIUPTwYhW7hkER2gCs2yB2EpD6v5iclXmbA1pMa01a3goY6Elv/TtbvB+lxK2JNB
RFZh6c7FQaLmqj4WI/fzJoZEIXuoZnHGMtHz0UQAw3ZNPOXzNLky09AAecr4zWhLBtQ2FVjYoLQV
M9tMyW2rcdMxGpmnyJktNt68jiW4MqP1LaAk3fIZB19hrrxHTGKt7JHlsDRRoOFaK59ajv3NTGz5
PQoeoghXkZdmjIerGi3XZBVy/Mj4Acy8P4maeYyzymZA6nw5E+lNpOrm8HIxhlVevpaEqeHCdHVL
SsKM0qqgJBQpCdUWoUIvX6OAyRtzOYMqYQre0AYzSYThMWluiFlkcNRBuBRNdp15zwnK6JA/xdzr
PXuHmY2PjOd+8VusuQSn+jUfXNxpXskH1xYxia5JDZhPXH3qkb1GMK+PYK8h8rdmv6pNH7aMqPga
/p8QrIzKr0pC/Dcjm5mm3WoqLgUX1Yoh+6qZXjLW6PAAzhW+5nTQjpkJA4fl+SidDfVW604IGzyL
QceS2D0liVfqqT98zhYabtJI0YS1l1L6IT2R7OA0fGhcJrNoByCjFblDbQoFAxx2z5DAJO+iw8Vn
OfMLQYY5HhemjDqpKBHD/ZbhvkbBNMlIz2m38RuoKEXYAM3dhdEWSouXwhE0plBs0hc26Skbf+aa
9HDsBiG5cHta/WFA4FZxG6ZXvrWrJL7XJCtx2m9HxiKiRKCZqNoM4olJEmG9T+W30JGFx+HMRqdF
+rzmXM3yjwqYX2HemLf8bxU4lrmt0OYDvSXFaNgqNVxJEGoT3BOa2xRc5TqTJN1MRvzI7taTQKEI
Yo4ri+gP/jxj1KNTVzBDS5vKnaVzg8AjYsEUgGOBCxZF1joiqxfMWIhjsQ5u0pTcyxrnHF9pU/wO
ATqCXt4PVUxQR0c/idNOsdymS1AjVF59jE1MAOVf8xqRcTrjJ4uXa0g0MvSnZSF7hewAbUY/SWYl
T3uFPSPBOsTedGheW5ANfAkJsts6/xyPjNlwveikiEDjbjKZewYw0qUGBdDNVLW7TtBdYz9YA0pl
dEc8V3Nv8o1pLkMzhF2VDedkQzSESRw7Z2GOsAcDF3Smv7CkqnQhMSAuH18yMjsHwJky2huVGfIw
jntqPsCMbV2j8/0cReoolNUjBjS6jHEZDzGpvd0pMrVTX/dH5r9TyYnyOoEdlFNyVGs/VKm00ouQ
RJB/Oo5YBMdR6JWxvGfmz+AC8PkivJYm8bUVT9sbrUbEWDmJd6GRgTy4TCIJuhKJb6eeTWkcUAxL
SBVngIAQ/Aiz4DIKEgQJ7IBNgmKrjVG/1rStlaensSdZlqsTgwADCJ71tpH3qyVVsqji4lMJgpij
8Ril+VbPnuuZR6uLbb0l5Y+uksAnsCP3nMOxa38zMqnrFF1b+N/EccnVfVyibes35QQLGBEFs/8G
vqHGtCVEdhCybRWYhCLZSArd6wjm7qYPxBIM2uCDka84OkMjsBVq/iSlByMCfaywrfYX6nk3k/ao
mH7XBMgJb0bfshCmv7yUKWJWdiPqws1TEVkuMbxY82vEkA4Dh0JHSko8bSUY+SM+cx0jPHEWwKhE
GZGcyRmo16Q4kZjQXMYysFO0UdocQsk5yJabM3YdQ0ry6t6N1m1mM8OoGShSMLBzLPK9BEFqFZ/J
IQpZnDU9a6CZT26daUkuj2qriZDTBM5J7XXib2VR6ErsRaoMo3z1vXz2LCE7JvzSpSGAYWpYa2OB
hBESLBdTwC+XzBcMKJhwoyLa52R7NMqNPTnHjGhnc46MvnIZj0HAI7sbwTDbrp0SnBMTumtjenCu
KNWwlKGexMsLvLSZyB/LJ8YEDrpR3Eg9eLn6sLCOX3/P9c1R/5n5eMml8mJ21rlkMJ1SQ5JEa+C+
rWfmQsxQGoai3IAmN5O5IcqXgZAJrvTZdNlVozkOxxZEpnxehAdgPpfcyJxPSQ+/189jqalclwd+
+Yp8WQVh8aRI/DC0rRJeajLNcUKrmNfGIr1Q4HbhG12ATERNEW3WW6VYhE1DBTo3plstGJUYcW4F
yLJxHHtRbGfLpyyphF2iibpJfXQlAnyjDYpDpsebIhuvq+hR6e8JNHuSTs5Bmm0zwqA1pu2JoHjE
4XiAjOGkbtP0/kUR8MWBqa6Q0L0gfcIFG2mfND5Mcye+lNIZ7vRSGqjRSYyCYhCJToVwib6uNybf
Ys4pzCeyKGwdCvXMxSkwzi/4ECRh3rMLK4dtjxSIxd9OQLzcK1sLvV8Dtrgcpw35GRHlTOCJmPO5
//MLMXZAd/foobk2qncZskgL5muniluD3bjJ5TUaFw6/iO8SokP/gBe+qrLqCP9X/ICtycSW2Bgs
AhL1HL/IMDC+TPnK+KLp0Xfm25l0JERlLQvvpHiVq3fc8mEy2GswhhLBDKhs0/os+CsLxj0sDHav
YnTusVyqwF34DY1/Bo6dEXEKr+FN4FrVGarzaLWJTUjLUPwk7VVVv3s14TzJ+FZIz2U1NbC8lG1R
IwedeGk0c4w4N0zubNip2CpMOMSw/cbKxHxxVwKRC5WeSDqDvpfQNJicVSBSeFor7UWl4VIp63SO
Q2aeGktO8WiSvNwgfDN+dbysPYA/REq4AaeFeRP7RDqgvjmBymT5NDji+0IezQJGlBWw3Nl1+QF3
p5tY6Cu8EdzPIb0ByKs8yE9LcG3fMe5eFHN0RpXTVEasAKYLZ6ETDcaLgH03wqZqfLNK2hFku4i5
L2FbyI3vZkGCAY2xI9UbSSgxPByo5bsQo66kY4EbXALgHZUI/8tynhuvRxdjljcS8Ey+hkoSniFy
AExP2zBnkMA/aGB8SQGX2ZZJ0dFbSH2MW6r8AZN1FrlwRfPZ9cqR4cgxVF5X70A4y3tr8TL4IzEW
+pTK7XPGo20pla9H91ihHOZo7IUOzxwjpY4tFGrsICt3kI5sMxi2FklQuXZPSoZ1bG6gKcDQ4VtZ
mY92JM8v1sJKMumuoSxt5dXiI0koiEMbRmZEccMZiEgdkOi63a8PpDFu5pFmU9CPam/XAGgUwn0K
A724IXraCKxcph2sPgqDyPuB3xLZWwhVBqWnX+ihT7xHhYc2STF2o5ExuwKzlX4yOVBFq3gZwIjh
ZY4wlxfstmXjJ4nwE+Wc+FiXry0tkYEfOCTPB2KggqhNtFgPGG4DrGJsV16NlzGaywv4ZcPerGDG
B9lLZKDBr6XV7e6mo7ZXsOBTuMRZzxW/lyJ2jAWtLe9Fai52RJpA1j31BTFHGGGirdimbMgxO8oq
g9cbbapWaH6HKkNG/m8qwDIX5Yjz7MikaQVMtobiKwUCnudQU7wZLGC+UtR+EcNrLd93yCXSPa9y
DxmShm8KGVFSprXYUkpkgoLD0/3Io/kxhoEf45qNEzbn5NG0JtS/cF8tWDsWnyQ83+ATIwqK5Ca0
2MFyrRdmjzy1M+BVokBzRyR85BLS0Y7idakwKOv4IMbUwdyDIMol2BMm/vA6Ob2Wv1a6TN6D9jIR
IVUNydFc3vpKQJBccocQWEHKDSEIGXx+w04YxXRVeJMSLAFxIZ1FivnRIL+v3ikNprdS2mAWt6dn
P2W4+MPPauHHwavUyPOutZ4GD6yoQ0/J0dZpjiE3O2Os2S0+p5Rtk7Yr4hohqcEgZNpVVgrSZi8h
js8wqvS6cokyeYMEGYnRNm0MmEaIDmZSF/Dn9GTm/AxBvhNZ3JTWJc/kXdyRVTFWW4iUuOCC2R9V
3QdPVSqFJ44domQmx6s7SOYcRcqrJf4QcQNSmQPN+R0wKuHZsXAT0TAlq21nZP4kRUeqIiGcbixp
CQxDSMj1Le76XHDuGRsFSqCeJ6nQE5BLjW8G4YHzLc+9HlVRzzs6QLsas9gPLuyUsGy0fhUMfgsb
wujIKoteikp8pEq5NflPQgFjYo9ICj5Rh4BBXYOgiDYkxNyYTjGdmlU4UD8sbIZr1U4KnieFg9O3
t3Vz3Yu5y2VPUtem68DkWd/1WG9p1r2BPtYABFDRx9IRsV2weD+7r+DdiJOLKvd4AVkFU6ZnrXgs
OZIbqvMcRd0wMzFozjEl26LD3kKLXLCP6opy32MMzeHSdMkfIOEcFUbzie2tNdeYKJTYEiWi00nq
CofbqCses62vwUTtjXEjr47xMDilrpAOHhAXGTimeQtKd/US4ctrRqc1CUeMeNPNc9hNGx0mNFwK
u2WwZOn4MFL70SaqUzPIRzNJPGoJyzLulycbRVo0ZyJbzlSeMamrrUziOMkluTXC63wviu8KdmWI
QqkWfxSNi6z4HtfmcMRzWw6fUZKBlL0sS824jMhTGmjWiK64/mf0y1yzosfjg+47mn/ENd4pvynV
TmRdLxd0zu16vwj2spBPRU5hYWzMbwnNY2ucJHYBy7SJxO4SV/q1IMHFRKgt4DekrUGrRdGgn436
q+JfjvEpZK/h2BFLxmSKmW2El2KZPlaJ7RgeET5AMHppNa9arQPmQ2jv7cQwQ9aRmnXOfxz5Jfet
Vj/Faeyrl6IEqh27vYLZP1jYIeuu5MuN16Kn6IEHTzMx34JHNCUOlsYXC9NTcAV9dc1OuVmqsh9x
04z820QDbGSmiuJ71zDe7V00HK6G8z4ZUfwo+/+b3YeYomZ+DRij5KHeRsoHxoiGRAZQHOWf3uOZ
og8N36x2fo0X8Tlr40tDRskKMSYbTW1cC3u2is+ueh1EUoHXwFhpX6XN+yAKm9566rJyQOYlLaBA
zAO6+cM6CJuUlz5tbqO8TSfxYEb4HDtvgGa2FusBvuIx32kW6sbwEBCaE1XRzRzGy8TgteFJPgsU
g4LZs9Fih7HOvRinoldTBKYlRMynMkYGBNqY/7R9RpGib1KDlpTapDPlkzkk5wFHFFGnZ8BXYpn5
grRX6QggT1Sc2G6kKfukjt2qxW5cTC53qL20d0Mg3tygfVJ+52g6dPLLAtJgzsvjII1HVZOOCeUn
CEW7AP+kZBA2ifuCI6z+4yxd1QNkfsX6DwFThINPO4MLcPEbpktM3Hzmyb7hFyGbMwOj8Lh4slV4
BkGtmlruRf0vWgMLweuSoss8B708k/iepbS5I/CPGyF4Rw2TvqOhC2tvyV0NhDwwwbVEvFCBNUxV
BFLc6jhCytnthhMT3F0LK6RvAS6Oyz5FVDjy2IJ8BRajzV8SWTeWSgCr3f+aw7uGHxlhOwNvd4il
/6KFook6WkUNWMev2FleQjYveNLk5dFT4Tidxm77buB+0cwHCs5wTu5D8yMHX8wAUnyiVWfdxIqG
Lh9ueiJcmXoU6osinQJccTNFB1rMXQXhA3iVBJpOYBZSGvyHOi8b28PqlyczUewoBshuSDgFIqdZ
iQ31wENFPi4V/1LmzpOW2ZlgHTD0RXYzw/wKcQeFnArVyKnGK95rHVqqf5xvmUidOP9NPLritvvE
yG73GpaVwyj9iAD6KXRgCfeeYqUnrA0X4lPQeqz7RGBDIr0DdTs+HtKXFal7Uoydq/A9rtuXJh4f
9YvBpsMMtdMS3XTcMS35sgZE+USU7cjEcltSLoHys5g8V6rPozec1xC/DsIP3zlkbENYR4Kjr6Mg
LwF35Vur494q33tWMb1+UZgkAIW9MNNMRhQUj9W6E//jKt5TgpgaoeucXAZkTL5ROQ5RE/+FDLTQ
a3M+vKmaFyrzBtdAjSvf7B5Kdi6wM3N/IMjYrockJzpr5aecfjSrG4kkJpE2BVRdTfraSMsFoQpv
gokvUZtvAdFqCwYl2wBVAKu/cdLpGlRoFzZYeRrHqkiOR7PP8zylE8ZVP25PFU405Oq2rh7D/j1k
FGa+W76eYs5UnPg3UP9ld8UsXHordwR3ZGREmvLwMfyYGU50lEfMhPreb5BpphkbATI+KRhlwZcg
AGkJvGnIOpEDo6lUX9fA0LJtt0a+nXpg+lur+lOMQ9m/K1Bzgsjpy5U3yVMvEIjiWdCcefBa9Qik
qAbxS9oSNXgWPHJ5+8HdOavoMP2pfl0HblgWRYSENpju2Xqq71ltPFGw9iVC0jS7AUwCRLrppStB
YUSVI/Van3HasLy9FcO9I+udSZboWv+SFowVSISoYNaOek6djVvdLFBkWQrQ1HEgH0oMcLA4gJ0N
Ru0gfKc863XIj7xG6UfZnnS4f6EOFB/pGXpPfQOrgWCY74yp6hSjYc+8Z2ivuv2zuSPQgj8CvUw7
pCPPQdmbu/qjURQnfQ/IoazDK9SzrQjxD2phjmwrRviRilel0g4lc+21aAwE/TBwAbSq8h8+srDm
rcNmhuHy2ps3rzh6n4tzpu3gb67ts7VHL0HN8z88nddu49oWZb+IAHN4FcUgKkuO9UK4bBdzzvz6
Hjx9u4FTwEG5LFsiufdea805Zgkejyg0zvRjLNgEFpKuh7nd5PMRNby+DWFwpG8THA5awckvRcPG
hGUc/aPl4S7gmCmpTLrq36TLg4rOvUX24MSxGOWZhbaAYIrwby39QZa5y8cTjavsM8PXOWRf7DXF
BwuIVL6F+K4y14LC0S52bcHJNC1HbBuQhqKLZKfXcZJ/gb066C10DAsnffiUo6+EkhBPSb+XiHUw
5+sa9bfcjO5WPN/jS9mZIJwujC6vE4HURVDHABXFm7xQnqi/lhYFtaFDvKcloeKYh2rNbsKwjUn3
CbGMPaENyvDD6k6PLq8EGJXvvl777g24e659EvVXUpN9FejIBHUlZzE9DUQZC/mx4y6JUedA4uHJ
3Mk5TJWlcFSTe52KZ/NHc9DuQZkve5ANd4rnmUTp/ngjnRj8zGbKZ+2yeoKTOd4syqHJ26DTrUDd
Zo0mzbR6BSrsskMzJJ02tkDVkCR3gBbGGaRFP5B3nHbMgzmQM6waN6a8DBK93FRcQthC403sF4de
Ypvq9qIZ+6TV9moLvYWn/EB7zyk3WFic2vxH9SFExaFeO2etvmMpJy0vOyXWtcvNsy5LFysdrvNo
XZmCL/gE5ki6FZFxKxLlJmJ0qPYhswmp8qaQ4zJ7j/k/+lcG/UuY6v9EkegGDGvx1uRsaB3p8U+Y
LwIrvNFF7yE7l7kkPDeXC08xPRy6PZB78ZgrxqUtp7OMQs1qf7Mtu1OF9ENPKMa+suRXgjh1ymFs
EKQWbj1irnBlgNeNif4iBTbhvpyFZ7NVbMDvTFhweRDd+Ei0pd7nzY8FaV/CIZ2ZxqZEHKt/Rad8
iKP+vg0MZrxm/70MijMZsRKIKxmQ8lnVBQBzbIna98I+uy/f9B3XiYRr5tIFhMKWSdcQqPyprY4e
pWWjCyZ4jMYqjYWak0U8tnvD2Fe1hCTqS6eNoUPtRXFFFFL6lY+AytLojOSE6YaNr/jYv80R01m+
fV7rvULhrkN5KqA8QZk4bs3iwfgpCV/XbACPCHRoitDvGtY2oEUIdF8k80hW47322iFZTo+0NanY
9KM+F+fK7C/omwqdeIuGUFlIFm3nKIiyo3E65isiDJTmCx1j/Yj0g8zKCDx1ia6GMc5A5on1aSWD
nVbVUQ6VN62VXrmvoza8duCdL827cJI+y9GJRYhwCMhygnsE7tEuvq6VrUMlrREBYdzTkw81Yd0d
b2mmOTw+8HH1j2jPyDO6WvBgYDFjAFEmu1hOsvxdReJRQLbCfCWnJznMNzHEPR26YY38pHlEyYj8
mQ7Pw0j8dDoVC3S7LTArxZ/Z2RXhsnRT+u43xjIcq8wg2itZSmXFgkB4LCxaeSYba5XuZvmnoYen
8B5sDOKZQrxJaS+MRBlEbhHTcfmeKp7fm8cBeU4bmkxQLvoK2jYEnEt0qsCRS85PDS4JmlbCxrXg
HZstWQmABhlBTBHddbqpKPwucF++iLer8YIveKo19UUnSzX8i6qLUjnjHh+Kmi3+LWJ/6tUXEIXi
H9X0e1b+OqfqObTtW6bQ0lKonSMB78fLSkMLSbbNrUDuQrASn0NCb1CarOYrM43wb2dtoTLDLmH4
gVsYYpA0t/xCyRafq+wZaHHUYaSLu3A5dLcO+itPe6YwiR9IHaMvREotp+WiUqm7M1clqFognrDE
HV3sC86JWfTHrPSb/rdjb9NLBOS1lV+1Jfe2OD36aVejnW4LjorJROyxA1T0B8zqXj72LA6x09XD
LU0jAFBuyH99dKT3PWCGQMU/G5xU3xhR38UCYQRDFitkmIBNlM+8Ntwh6SltIuiL8AxVGkDNocKB
SJiv2+iDW99JIbiadXMHs92R+NvWCxE3Nv0CmWFn1523PKGtrCqFMVAN5ToM3XWN0+siDRcZHGPe
/CrZQWHXlDMsqOgmFM5IoitZl5BuSWS9zpAVNSaOSR+7qBJSkozhY8XJZEs5DTEc3pqFhI2JJECv
sJ+RoPY7JTrP/0iXuqosE6HZY/MHDGjUHudwvBiFDIth32XUAsLGYLnHnRs3oNkh2pyS+TnT3I+Q
oklcZhjIRK84AGsW4OXa+JptrZUFKc1GWnv0Bq5GE6sCeEYaQGQU7/C5ZumJl0pV3Pw5Zo1PKKmI
Cf/OMNRUoLB5D5VK5rxKhgOqFzxUUAWTY9k9xCqEFKr6qiVCLfqSyo66JSLpsMz/TVUlouuQvqGV
9tm/0PwVQupNRXhP68RN1NUr+4pICzee/hAyItEAZE6yipflU4IvCCsZKATkjJnHBk55jNcZAKoy
xAHimYNsnA6rdg45pKcessCdoW3OMV+ZQ2i/gi8j4goTy18qQkMS2S9nsE4JmVYG2iMaCVR/yXyQ
l+phqfndKAAcyv5Y9xdtNE7oA8aMFKAyPhF40iBLkbAxUIfwqdFNZmefZA35berUkYF456bWu0Gs
3JooDIsoDJP8i4k9qK5hDXWbN3d2tD/iQn7Z2vq13D/SdNMn8w2pJ/zVtEMIQ7khkHUihnOwmKp2
60mxDLaA6gwvXgdSllYHGne6gWpgpkB/jfSLLi8cX5msdYtTUUqG5bfafYnedGcIOpSHcMJ/FHdY
KCukDMXZFKwz5Nb1MrTNlZFKiU48X8Q3wv+CWem3Uc/b8Gakyq3pJCepoCw9VsKcft6Ml8YQdtHf
RdGCVeX0IlIFaHilZWyGS1DscJeR6VqwGQsnjjfnnE4CEBMzexdNBGAkr2qPDO6wtErvoVa/g9l6
U/X+dcy6B4WRxsSzvFelfO3m8Iyb4qSRahumv1I2+BBrEG6Z9wQlMbLUcvdXI91w6i3fMKmOoEWs
vzN2I+FdWYub3k73iZ/WrMqz8RCyYz3BakGst8qEK6I5rWG5MGx3PcKTg4OeH8NPNxWGh95Fj/F4
MHQ5SKIuKGwNaT6Uqgd7QApVzHyRP61LYZUXSuSzUuNmNN3dbzfey/dy/WuW9GOkyvZktqstF2Gn
mJ9KbHDPcwq+WX9LbT4diBoiEjmkGanwaJs107viHtOVrrJ7O5vMsA1y0tTX3jLf1GR5L6zqJauR
fhFt0r4kMI+0XHqKK4ZIs9kDnZkw5tdwNbMMYWqGc3iNPQk7WLduuYmaE032N148RxuIUOk1rKhY
rP9FeemNmcQxNkEmOPvo/eyUIymMJgWobBKPUHZkN5Y8qWQQRau6L0wXby2mL79qRYY1+V4F2d9s
zg/WQF0PqH7B/m8HnIFcX40wphRVQQQUzYon6AYpasoSKdBFoF2HjktsKpd+c0NUffkgHAGwal+E
TvnYTpXQX1wJ0aIMnWT8z7Uh7NmPtYjqX8GAEZFg9bUYzZlW0sZZe+0bvI3xaaPoKsTWxFB0N4/U
RHFaEC6kwRDUcIBtBQHQDeifHjIcV01714iu21mhxXtuWuBnBIb3EftpdbCQ2A8WRv9s8S3ZxXqR
J9Ubbqx3WUs+cqH++FczdDevUT1eURP6fiYMLLfkiFPVVjp0sKXx6t/1dRpqr6PLMHNMrWISyQGD
1qSrwfBAEnjgmT5gbhd09ZrIpVt0oq0myIYKqI8GyquIiZCuMLM2HJT6JHdrjmCwGvcYOITqUM7A
OJJdmJyM88xqvXPwoDpi+VkNdBbi3dqyk6I1LbykoX0geMb9NGnfqp4dirU5GOFwoOVETOZfKz2E
6WuD7j7BPoykR5Xf0vELHLWHw2JQfxa6pyEDP6lL9jXblDYiosNoMjbacRUxI9PIbKhlF0TQJkvq
hNOR5gG4HEHEb0MfvwbTLl1jjERxBC+bVum48jbyzb7zjWx8y3pp3kwmiTVzQfhR2Ju2XZPG/ZlJ
x8ykPlzFgIkHMpFw336VF4JwBzobA+hAAykP2uH699IyhZqB4cu1wEEeOSTMIupnCyD0MCn3ai1v
KjFpMXQKXHys6s4gAWbgnhk4t3WHfMlv0lvG38laCl+6P801mUqpEXQ/fe9aqCzpKqYRJyqIJPxi
yCZxZ3Fy0wfEacxjpbw4mmQrIfjVsAvmk61ECZli0XmqjWMUkhmIkLheEkfjY1LobTJtwGZYS9Zd
6ObbrBkXITEOOJWGWqFHTHljT/T0TayWgsV7YSa0IqEEoKDaKx8GMsaZgdN7gy+iFv/woIG4NYJw
bvYRY22F8iWgizJ2x3I1A0ugyQ7WWpRMX8fnncoHkKSUtw3HomqHMWLoPATMaXgaEfX7KyIyXOzH
cQVwivVdRl06dm95yx22vMZGhSBbd6OpcjMDpw3Pk8rzRP/Ube+0xb3wbxpq4Pz1SxUrVw2350BA
g5FCRpow0hM3rqTT/V88XNm9q+GiDzc0iUwXNiCQwSBuR8sy/sFXAt9kOTPWT9WXMK2e2ZTtZzZg
op2vS/ox4PAbDvX80ek0wDfhnLUvh9qpUskZWhzD5kUmjerRo6An3cWc4Vj907rsbM3ySQf1pFxm
PvlpDBqMsjpE36YRzsVqXsywIXHQb6vNDZLcE8ZU1vGpzz/ovgTGj3GQsEawu4ATW3xUqBMY8xwM
r2nazMvz9jeE9Mq9Qp9Skgl7eiJmpResQ4tgNkb4ExY3R4VhBOVz1yl/53qhJQsazvrTdigREWuc
2uSsjNK9uVGZWhKqjmHk0KAft+QGZoa1QXCQilDBmnFFrNjAoidxFC8xzrB2MV7U70x5q+fwg6H3
52db3yqoPFlvIvH6sHj3cTSduwFOXn4v2/5W1st1xiNA08vGOrdvY8lF4YD3yZtWCHhk6kwiH+dX
jetQVYxrM3ZXCdMqm/S+3lUZXmHc7H0VYIbsmwu5kHvj3yTiQsb0sDkQ8v85EDZuWE7Y6URLjR5T
BzeiX74qmsB1UvmbhXdL+d5I9vT8hLq+J/zD/0RnWXIZ4u7EQrrBQ0QihTSFDKfOYj5xafKGRNE+
QERyLFrqYa5hGBqE3CcYFnJW3mVX4tAxBTyBGg/YONlN9jkULwN8fg0+f6ZjasioTu3GmALRAqGv
vdMeydWEDi2tIfr5jRE6oQa4Dw9RmT6BTT809bOyFGj6OG2t9BLjqhKt9NhX28ziCzJiScxTat6k
7lUGVSMPmSdGM9M53RtfAT69RLhnF0lFaVm9EX/5tjblPgFApye0JzCqLUuK3h5BuTKdAbyroa0g
SGlj29pPu9EqGcnclQ7DgyRfy4xpYLHurc9mUg+U2ypE8KWixczjF48auaiSu8ALiJi0DgtsPkqv
stV98pV34rteB6thHFvzhAewjX8NmrktDDhhAlA/0tF+aIO6k4Zrg6Cxjdj5F36ZzNezF10tPGxl
MfrD+Qcufl42jhQzqcwn+IvfML0eoQXNQ32OEuI+4hLVyl92mOPuRY4vd652eYNPBbXkGD0X8WFx
msNduOtqVCjEtG4TaiasRSac/406MxfBjWO8+cQWF2TpVkuyyzn8KdVjIi0hyTY4gsNgfIkoXrs/
pGrYc5w4CpRbJII9Fu9LSZbK9vcj5mRVrznsZa5CwWqJHyaNK0t9VltPg4ktQwYro+wNGWHkoGI+
8xzdopXsW04ADbKGbL+s4wv6EpmeB9iXagXpU/q6INucyLYYL8bAdsWMVuS8kLhxpDgDRouuocXC
xIvfgOvrJ2Sx7nReQkrR5CzofCxbKVDik9epLEHEOBcrKiO9jWmpoxvVshu3xbbIwt3dei/iRE+B
iNIpUuzYacChtAnTfoi8ZZohXfYMXlaY71KIQR4hcsdXUgulMoauxgok3peF10fim2D5e2joMLUt
7rPCTVVbYFaxY5fjgLtM+kk3maZ2mcqBdT20yOyl58BEaepXYiu2Hs9ijzVhekuGDvLAYXcj4O4Y
OeVRsPJiQscCjhJZMgmmD3m88aVVw7qfR2KzBhsK27QkLzVTE3PBXzv252js2diUb0Kcun7A/0w4
TUK/Dv7AyCKKGX3Tfae4CmhS7fSN3tYJLymzGCYwGU0l4oHpfBmfaSJ+VKB3eiR5NatyhfB4/SzD
6BFJyU6qkmOVcv+YA9aN2k8XW4QvJ1v6O7t9iSMyTgkJQ5htbqAFBAhCOvB893ZUSZ/jWt8SpGl1
DN9MgBuqvSjoBQ2xxTKwy5F/bYRuYMSGr8jQHyB8dMhFy73IcNUsRYZ1+YuZ43YIjLy+lYCvBPmz
Wi8iyq41BjtVp+jvbFJrT2ZX8sS1p6WlI24QuYE+ctMHRYx61FqjykVvZ0uicqrZSrLXDhFPSiTY
WoqnNsVRM2nHraMu86ftvxPcwLk1QsEVmd7XLkDIkhTbBEAYZNJ2pxu/kR1yrkhsmuvq0t6IZ7yQ
TXgxiu+00TGY+pFMAHOFdjMZoyumHZQOgEnLXQkQ1lo5uJU7CxOiycWJU86HIodlJOrwpde8Oq+9
dQ55QEQpIAnt3Iqhrf/VWprvMhVEyVmSmK0GNloJhwzahxU3QYiWd0oVn5ClyG8aWrL1Jvb61Ofj
pOhPXBMa1tseWP7C9j12Zyn6aNQ3gzhFzI1sf8jeaetFRnPQMJhLUYW/A/raEHtNW+3MlluJbPOe
EW16FgX1kqSmPXZfTJ/dmDFSk1+HHGQgO4mxEfTovVXDFsptOTUhWJu4saoQrylgpsZjOhuEOpfu
tPyTZqBYkEz10k1kW9X8jjHV8B3py2n2dKZLhH4ygSThENt6weQnb/dpL+9znbAPnTYhibPUHCvq
DLT7kN6jXUpDTeo1t5cjT32H8L8PTaIkS5kIm9yWNqIbvruc2uhqaM9S+9RE7SjvKma2gkysIxX5
tM6XDgcnLoRp83S4z5RvsyCbLFXDO2O2CpgQe6tOdlWEw1trG443yyZuRK3e2mFxJ2iB1tjoFrBQ
WNzy+pG5KMMQZJgE2tTbyosvM2H63eDunLr9Fkka6TYJQUp7q4jzUsBySAKoa2h5CbKqguUA9Tiq
nYniDk/FlqHnx8NybUTpjFE6IfKJA0EnGL6oQ6LQOaSs7tJZQbkxu7BhLPNvwXC3aSAZvdfeOOxN
8tFpKG2eKti+iHX09+KK5t5i2eKGQ7LJMIddKdkDaW+wd88o3MWGuIA4KOEEgTNUbe5CVT2R503M
fdv9yCPAXrLsdszG9vIJHekn0uYY8iTK8N2OJX2O39XwMP/RsZ/S5Mi5lObQ7kj+DQrCjDXU0Sel
xvXA70+MfOjWAC6hbeIAkIAbq2ofkP8aHfS6dUoyayGU8z0spAPrvZB/m39XPn55/lcaxCEIsouQ
15VmAu6zWyc7GeqcDj0wJ9QJSBVtl509zsinG3Dc/bHjDlaXQ1WySv2sumKD30jvQSkS8QN6AwfD
ZmQQJj+mAEwaN1Uju0PIZG777vIGBqIALC8jZwIuOOcKIQrA+yGZddm1Tn+2s04Z/9OmswF6rga6
IIgfI/9E5siVsDNr8W+Bi5QoqhwfqDP+Uhrcc9piUOCGPesatgP2RAki3Kpz41DFo6ZS+F8ygGe+
Ui/E8squgds37LF6nhFcATndQruOgnwkeOy9MHc+5EpeiWKQh26EBVxl9tI9t01Uj4V9+qc9y5ge
Io4XcD2moy9zlGk4ZiDwYgqni7sIDFrHPx9446X2lNYOSr58IjI1mXSW+s1JSy2CVGzULloeugOK
rxlf5g4e805ugvV1E2PEQCNzns+SnWuOFMqpe4YhPHamcPK0yZcHNgi23ZY3WrsST1OGHiv2bb7W
9n8kIuJWEU5aPxXPTIQsSQmEz+mCt7xbfxpg/7pRIEqi5isWj2MECQwwAeCSvK7cG5PMWdaw12Kb
uDDJJ7e4075kULgu0EKxau5N+skngbCsnXfLpkuLUWG8bH2S/BvORP/EFW8hVDMZxcz/xNbTi7PB
jzITcAi17hjmKTYIHm1f25KsYCNo1hNDgRwPfwxeWvXBRpx0cYSFs1PEFM45QRNFHQijFBjZW9Po
R3z7U4Fd/glxsa0fJqebZzGPDmWyemw4AZBwvxRAtq37vJKz1GZeelf/PhVur1BE8H0cuUeE+QV+
Do0bFPZPRNbMSBG4ugvxdkjuarJnWo+mqC2Vf9HbRafxF9+TbQHeiIQ9fkN3zY6tOtqiSv4qY7+Y
5LdbqJ85B2XaV5E0RwAdjhi+DOj4GHRwSLNmuhvy4PL6+nvNDyEFbCEcpeWgpZMnBw7qIvqCnpJb
AeCuRtS/5PveUGydT45DHZc7zuEPcgD3CnXy8z9E6R6lBWrNhSI1EvddKDn/S7smrMqVVTqmooNu
trg3U3GLmSwTBRLueaeG7FYNgPSWcbYj9s9p6B0oOTKLYofXHFx/ZRs6TYZPjJ123JxM1W+zH90k
Clf9KtiLhOSMrFnr/7Cd/Qrt6zoSg73Lg5VUQI0zpTSdRzH3IDj4Kn77w/wrcdBrmkDeajps75fq
CdLe4afwg2frZFquOfQ8alBYyz+s8cKCW44kBCfPb9n+me1RLMu+ikwH60QAhp6uJORC0ykAd+nq
10CKscZSkdI27vTcXljeY+EtR6qzFsk1577uIdCOPCMlKTElCQYz2C/iP4NoiQ9xNx/i7TzajIHR
GaiFMmmXxocVZeRIqBRCbQXsH0j+9cfW6OCrwJCOEdbBeva321oYGMYwQ8HcSytK2z81jjnjtY4V
F6pufa9hkabL5zTdJtnmwXYzsJgwkCKOAGhCvGwfbjRcADRk/KG+TrB1oriZ532BfGjYYCIci1uy
hqL+XX/HH5CZ2rPjxjTFbzzJPqStopfvLEipvBmBMMMTRaxDqWU6J1ErCEhFRV8S3loPHJCP9StI
kILy48hP1/T3gb2nilssR8m5i1AVf+p8jvjqO8wO7Aw7LnwG/s9Sjl15T5FUMi+BxLn1bA5C7crm
ridWi0vKp2KRfT4DH+Uc1EHluwIfk6VvPCauzUsdBgoSJkXbS/LaMm6MDMSEegjDl/I+rkjnjhO4
uf3KJVqkR0jFw+fJll8Mx2ETBj1Z73iO9Ow6zp+6dY/KM4set8NKybIsbyxOaAf9inrjnN+ZUKqv
VicdxfKjYrmm9syEPSYuWO4DxjKJc06Z3/go2FstTHd8Ox4qs2l9/a/+jpLMBOkza3YIMXwmrZTY
mIgWJOSPo5QEQ8vJUjgCxFMQHWtYSPASbQNMU0veGTqcshoDEPv08pyJmGof1YjKEmBzvNTkFZiO
ghMH3i7TIFuhJyRyGDSEyu2pZSwCOXuQu/HsbxdwRKLH+pW54iCerTDCldVcLJ4nmtMx6deLitJE
L16tMUQU/KOxZvYJ6EUiqGkEQYlHe5mBg8bJ7804yZQWbRM0/g2uoti0AzrrYBF+mIrhCei5myQO
AZp5MbgRqB4VYw+3iksQhPbG7LxpP4m9RTmf/H+5oUJ484wP9RVweBxJNMI/B9W86PS262vXyDep
VPe0KmgDa3hM0vpntfrHFjOYwMSB11GjzYLS1VQnbM2nXjEhBc8buxM5DQ1NDFnSmzW1ewbdM9OA
aqLu2+RPyhbGOoJui115FB0Z/y6GgjQOEf+0xMacihW5Pg+dPg6eKlheyy2a7Wule+3ZC0pQv3Uo
43bPnabE9TDn7DrzfhHfKaUlpEwVsZiKtUXqlXK0j0K4Pm35XCX9oelEvSzPgTjETPvRoPwsfNXs
O0/IW6DMu1gYnLokdTfpHmE9EsJU31BRXddGOQ8tMVes30WqBgMS/+PrJEjo+xtv5jirLi5DlttS
tjfUJbOxHOXlCVElWPgNEB7zS3Y5hEzpHqFijblDVfMxp8Oj65U7dk6ViET838ZDIXsVSxgrvi3Z
qflBghO2jRXpIIkaNhRD9Oghtm99L5Sb9bu+jUZ2l/EISdM+lE+xqhxaYlgSgmdL4VCiGoswhqQw
eP8VY+hxKvbTwvJExDfoUb2CXqA+dt5/AZBe1cRHusFn6V4wRjaU0Q9jwW9RWfeifmC3D+RmgD2O
8GU/0s/cStuQ/uaWllKRllJkr5X6mxM5p02vNZ8C/NmjUtRHYTIDUWQ6YKXIxmhvcxEXr25vA5S2
DdcKcdHQeWQnT0WDWDXDuc/w0DEjUNfQA3jtyeQ6D9JFHtL9SmZxjaggRn6owIZX1nteJdDaGeFr
OITKs1DhtS5pSdEMYkK33NcyefZJ/WKy0JpRAyqHkegjXE6dKTkFPaHXuEkgYWafTIl3A7kkHeYZ
8PnjXcJgqssPuaFG6N1Bc6oZ9ktRgLWTL0Me0T7NyZ+nixQjBVPJZB5oXLEjUh9gV0WqGqVh0MC6
mAq7SpC75j7tjkWN6QH5FrSO6ZAbWN0cg+ZlQpYkPgLKUNOpVjQfDdWicIqsyDdThoIJPnquR5Kj
DdyuB6z9csaMpmGw2+RQ6yFG0l0TGLE08mHU0b/06yFNoL/l3WEAQZD8GHl+TxmlkI8nrFRyaHlH
EQE55sYURttIHB6P41gcxOEjZzrYVezOzhyRM4xRDFrzccIttLgkuC5LY29ih3pJvZDsGi1pPbHd
nqgJkqTTjsjjmEgRKtWV1wglV0wK5oRrDFF9Lb5iGJj1D3AL5oiSE0K6N1bfwJgrLJW9xRNhUWQq
MJJD9lTFT/8pwOrTyxIBmglxOO9w0x2tcx9sU1NYcT+itGs+Kjik5+4DtQVZ7mYR2WWNNB7rdnWa
Wj/Bb99CSuM5WkeUokggp1TzyKNvueeZf9UzPlmoe6ITbcPRlyrrXoYE5+LCDTC8bEPHc1rO9/lN
CD/Q5qPA6cgx2rVE32X6aVlnKi3GsYcYF8eEtrWj0WW2BzMmwaPaRSHkQLtPtKDtRsyR2kGH37Wy
Nl2jl52FdmNaLmHocvQ9T2p0JYT8lrWoAJFzWRfTjK6GKl3HCgYEOsVMuCBqsRjGiXiBRyniopm+
Ztrxgise6xOjTaZ/OosJDcr0QkvQH80PgjnUFrEbwbnLuvWFzT1KllwFk8/UUODPBqfLkBqq1KAz
fqUpAeSU+7oGSZH+jMAiwtvWTM3WIdJl8xDk/KPTwPZqEcNRRmxYE1kJxIyaymmEj5lHZpAp3Mfl
HTANWIeVcwjRv4zyuThCx8lOP6zImVSpCcR3etlbLdoOLRRSoq0hdZWZeKCvMP7LNuKUKuNtai90
HS/rHAza9Ix0EkK3KGF0Nv21idmjelyTlEOMazAf5i3j8/raZvo+zpgKxO1+nZgRQMHvdBtxCkTp
VytEyMT8Ovdj2NkxKzl0TfJUuKknfBphSzgQqIaYc7wTTh1DeaIoyt5rnh268ugb3K3EfKsg2MAK
Ck7CEnKeeLzj0zjIuDwt9I8xUcDs23c603cttW6gpW/SgOjzaxnyYImOBinRMVxXAY2oKCJYwNCk
3TdVkL7BN0TyjZOg1Lqga86CXD+MmhVKMh9wcW/WtFdLAmIskeyB6tyNO4G7VcssEoHzm6pV18xI
L4j/ovMoaccUMtVI7hdVyzogdtCdkai7SvM1BPcbkj7pa2+uWBuonIYCBtC43vVcvebT1nLZbVBr
ayImVSoZ2U62MBHfNGl39PB7JwXgniHNw7QHvI/K2Pu8oK6EvDWDmBCswelAyJWbJ5J5qxYOTpsq
b1OKeGCMX2aR3xcL2U6gyRc2V1WlWwXLnsnzrcSzwE/ocKmTPhlXj4r+ZqKrjoW5OCpSgnT2HIGG
+W4l+pV0KdU8GxWGRsHgFEFlszS3iXUsGwC9yZeY7q7uIUWYSTGKm6M2cag2j6tCLw2VPRJl9DVx
DfSCuGxJPEqzFjQGWg/0eAX4tGiUfakXD5QcC/gnGPWFRtlgqa72NXeAUvFKmzq6HsMewJLTdXSs
FimImLtAQIyUpms6+CDuOHB63ArMDDUSkxpHZZInNBE3HXNLZoGgFBAh0JETdXTJdouoFZWMjdNJ
FkJk5sChpJnqpnZbcmZnGfpYd27X9BThXWWsQHEgBvP60nGebsjVgcD3/5pw+BcoXhY+hkoHeeNY
HNKlHK1QpADZ7oXoQgNmzHCxJBtKzILjRoeWsU8U1jyGdDyV7CxLYKkBYMhU5xL0Diq6SfvSmvlK
w8CUysCQUK3rMGn75KWZx5caC8pAc0CktYrwjmEMILgTFKBT7tXWfBRKG6ACpvZHRe6GVvW3EBUu
0oVMra6dMlxq+bzde6lg4NzQ9zMnuCx9pFwyjHi5tICkoksC2JcwbL9rZxBH/QbnZaFP+JqTot8E
O7nLoIOrc3MJkV/IwnFUo3s65o/USp5FiofOyLCalC8gOl8qpBR4enu22QTvbT8wufdUed61GWqV
0Tyr1XBOe9OtNh0qNK8pYfrSxpDN1UfT1U+Szp9YbnBJoRb4ncry0kbwV4SvTU7haLXyosj5ixJP
OBO7xxLRLi5FH9noJsq/RPR/saMx66hFxHS5N9ARmIh+obwlzK2h0sNLHgBXJWpoksY9dV+GvxfE
PewOqjqV2YtICO6Sv/SCaMeUEUDo8SWTO8n9JU34hOm6yTK84H72GVz6WnaI/e5AbrgAFFIS7hte
YhmtvaLVDxklPj6xRBSDerdq1qEjqYqG6GHCCZBjk5lOZawyncZuAG6rwskykt3M3CIUrgJDAQUk
7MiIRSapjgx0jZ6+ivf70s6vmuDEYR0MnXnoE1h3LKcFdKyaNVY5j6ZO8uT/ZaAuEwndScpA6rEA
w5o4j81bIhrnsbgMVrFypHq48tiO6W2ylCvq+avgxaFmZwSGFG96Jb1UzVVkkYKNwbjUH9rYzyQE
FypCn3V1p6n2QuCp4zY+4fizS/TyNJXqucmzK/JzWiCplrNdzWQKQ2ASiGHL2Mrq7vW/pKC0YWC9
SBkDaA+eGBVRstfRdMlQziI6JyMOvRi9iN2UVw3G6RhCkCGJWqOim5LT3DMPYK1FlNKJgcE5bLak
owTNOhZhM3LeSWPx1InmSWk4ku6sHh4Z97zKn4aVmDjazaxR9QRnL14zT8DqSnKe6AcBS2dBANl6
miv5WGpCUAG659djZQHquZk6MC3/Z+roV8AowLdaRffCpPGSTRRQvkcAImmEM5XoR/1EFC/kZEfF
761oT464QVeEt3hQ7xs+0gD2QrgTYimyv3e1Ge1BjZPs5kCacAuGdCIF4BLPXonJK6S8x9NOTbCP
jykMIazKIf797qYLrzMuvyHPvXbRXD2dvQHoX0X2yRQazAkwm8j/h6Xz2HEb26LoFxFgDlMFRmWp
gj0hqmwXc878+rfYeAMDjYbdXZbIe0/Ye21eA7aYifqmVXiiLcvh0nluyYWD9ZnXXxZ+qJleZIRd
Vk2y3QGWUvAL9YOwi9uHnsbghicbWn6CI1LNzmUaX6ImurIQXtjglOsWlHbWB/nO+VZMrLvGPtBZ
Dod0zgO5xIQ1fKd1dUTZgtqwg0XFFG3OUz8x+VRY47L8CsBjL8qbSRZSFkOWYov/iniDc1kFSt0E
GVNVmGinIYEskOsnLWM6ZbYHHE16cwITEZTnms9kjh7TppfYLKKhdaNrsEVjcohmcYyKoLWCaTNf
c2IdsiEKZGD1pfypbcoYvh1z1O9Ruz7qzGEO8J/NLQf+jc4cerLFadl6+tLtmhSv+zgSqRvDktyr
02di9Yel/uzEmDOZVcnKJJjxwaRagTJbZ8VE7dVuWsDkhjXv3rNLipRvRXjnJKoLUpniGFreYWCq
BEGhmQUsOvdRBejGxK0QK1dJ/wLKdLgNqyJ+X5qCfVCMdPJ3ZhBhtaU+JBLq2de+14ltkRS6k9o2
MIitLPRauio5Rr1KdsG2zIMVqWdEgRGBeSWaCm8+GsBOcjSaT8XMbPB7CRl60a8Cgm0NYhxr4GJy
Hg2uSmAe/hanRqaoUQgq5Z+aJfEMqiw2WjQx+7aFGl/3d4z3jA42fxSL6NPCnzFgz9QCTkl+M8IZ
e6UAnpqUPPLDSpGVHhctvMos0qXxW4bvLGLKTKHAicRlEIUWXXsMKWz5rPdenY7Q2SioZtsiHSFk
UmK2PHh8Ugz9JcEgf+RS1tPdMimLytaNmMrFLSpW9gijMr+MVH6xrizQ6OPskAZEjxbgIoWEv7g+
qpWfMijG1sB5VrGMquFrdwY605kYGsAUFVRWuPf7BDH4LJSOMZ7VpnpavfYoyJa1usrDa3WfKjyb
+KdRxYmQ3fvlLjDtD83WmVnRtdEa1GJ+Vs34VOIYbaeHBfyO4Q9iteRzGwx1wh0dtdPAcFdW39hy
aHG/QJmlYuIOZ34AGYz+ugxpdwjWyymbIsazDVVGTb4JD0mMgn9Mbl2pH+W2ZVTsw3++9UN0q2VM
7H19VSf1YpT7sE0D8gtwZ/ATGORlZDRsQ2mjXWbb0jGWqgM1C70MWV/aWbvFmWuSNokYR4BE+6Yf
y5lFTt/YCZ1xvqh2R1vc5rYICAYlNXdfz+p3cBQ8bJnK2QclAm7NmsEe2sosVCL6TUJXP9SE+xIh
oOMvKoWIO71GFT+7ixdLICSyljwQyESQ0qJA7LCYcijFSnYpe6RIrMkYgy7rO2E805PUrZBDusZZ
8IP2y9HGa4RGFEtmy0wmJUjybwVxoQTlnhhg8erlTUgGW89/a5boiVZnk+zBP8XqKx3THRnTUhzZ
pYBbX/wpFMGWK/4Sqt308UFp80cmc1TPKlFJYOluM5BA3oW9OYVvTau/0qx6EoxuHaV0cFI00asC
VGS4W3m/n37VGhiLmHHmTj0MauwJQ0QjuFNMEUzNcMAccBrI4qSLIoy1SAW3kLi7ztWJEWygI5HI
8SHJN0jWZ1QyupDccdvdtUS7wRhio4OCTBKuW9XQuyXwNWDnbk8dt76vogGDba8gR96ipqks1i+x
e+mktlOE7QgPTs4MuKdVZCRGBJNZwtuLGKVptrmO9tDSLWXs0gGWlW/09IehHh2EB3ZqYLEBhQnH
qDZAI2DcWLnV26E4ytER2YNkSkGp12QbaadqJk77FXXE/O1Br0Z1oKDjjWaEybIfYUnV+bVxCSqk
vLW5BF8GhVvJsH9PkG2orTdxyK9jK++kRylJR+ijCcPjrA80sw6Iug7qOgpU0jCE8U5zcevF5rRI
NidNFF7Mv+y6IPkNgdX0fpQTwEecfKk7fyRFJwf9sTTTLmxciORiSRE3p+7ok8YinXgXogK5GaNJ
kEXHWiv2DdLimdezJHU5tpwijqE8/Ia2EW7AKqu4W5l0jyc4LBsITAA6mVTlh2EqH018jNqzNkDo
XdSnhL2nO5kTCoCzSnbMhElI7R1rifxZJ74IecI8n6WEgUpegvEfLmM7XZCXOjmmadN6q2XW2wlt
C+KVBJkgzqsWfp4E5KGPQtb44F6UQ0EO/ETOJ1TuZea5GlI3sfyFKYByb4mcNlzG6+jel9OlV39h
a0anKy9BIppnaPPtoFK17mlT2f0fDaCMLWPDXgkP8yQCOUVVp3sNu4cQyCOMMoYDktaeV5Q5Y3FO
qSbiIbwUGhTAVmctvG0H898V22SpVfjrUmNinheAWae6H8IRMyoqE3Yb+QqAYVB9deMqj78Axyht
9bFOe4Tna3KJah+FgXYj6TBzG81wkJlw2Y1YZwTytRcNmTqC94o8AoUdFlMofo30I3XxDKG2ku77
38hwKxHRi7lolJnlV+IE6RIQUTa5NFgqjleRj04hLFMvCxvvmUE6UVIZh3b/JmMIHLeMn+Un7opd
wgfAUBZlEMQMGVGQHDcOkye0S7CaWGXuUmViogrbmhewNNnzKpfaYrNOWYF1B0kN0Jos2r+hvuBi
j4GeseAGh42YJEVMUiEmmUzEEAjNcjbXInoQRvYGMVhsVImZKsNnWc1vSCTwOoyq4XeIM4onRJVg
CAmkQxEo7X8qgZua72EbdWbHHgiUWU6HvK2R8SyHkRSOFEyiMA8sjmDR73EFV8CYTE1206zF5c2Y
Q3UVSOIxxAIiqEBL9Pk5ZkYCh0te6qdeTg8RMO8IkFAd2ltPl76HWHbT2AHUx4wrP4YLsQU+yYR/
SOctDUOqdKbZ6ZFrhEte/tQDjtYW2cAWfoYSAqSUEERkUhvQFTvyrueaXPr21KHwxwQitD3nzEmK
0aq+pRxd0XHs2bYep3i9VyR5xGH/iPnBc2AoY0GECBzFsORaercspOq4AGrDIwTCHBZ2EvhyNRR/
lnIYa6fufjKrOowNKhdwdtijIAaTebWrtOFOO710A8E9VOHkgUuvZqmPS7V6WW56mpT6ClTDbpM3
+4olv+ui+J6ay4t7XZS1i5R/5PgoISA8BSuHvjjfJi9GXZxqgOeS3B4tNSBu85wDOg3b5RYragDI
u2qy57adTO4xQ0SNz34LVx5l5RTBV4CIcDCYZyvvs7BN+1zWMmYne6IIqgPVN7xkuqMRmILaCm5K
xxPWhG1qr3huD4rRO+LmIYDdUJ6lYg1CFEU9WY4mgV/hRztJgU6pP8rtmTLpMoYMKo2ctVrGnGFC
hKbi7LYx+Is6+hFUHGwMy5J9yD6TJTpH6BXxP32mVgGd300/y0f5OyLaVP1W538ruOvezgzNxXYs
1AVEQFbe2CxTYgTShQSuHGLlOPxhKR0gzG4maQvnHFdojHVQ49BMhctYkFXfJ77w07X3riovAEY7
1jGch/V0jUbMkxW5omchqd8MsX9jKiEKfSCCZc4VwJeia0Btm3S+MgLoLTPyJw6GEqwaEzRlC7gi
G01GGMjTlLjMgotF9nr0h2SzEw/xC2QF8DNuJFKTKHOyEcDzXy1WvYVoDJXBmUkQdD+0TvIZoxAd
Zb9TVo8hvDfAShS1Nxnr5Ey8ESHEBMLE22JGl9jBYbvssIIhaeLDrmUS/srgizXvVprr/XtECnUm
ys9IE+7I2HSAZRGzv7n2tLfBY553lSi8Xfhn/YJLBkhkeEywYUTAE1s48ZzqMF7I5WnR9VlRiBX3
MvGD5McOSbtpYK3YEDUWJS56XJ1uEzeRGTc2ciNXk1EBx++6MbznmvRuJBhnp7u5PpIV3dAIuxd1
8PC9Su2lIJy9+VCFoDHRiTvWKNoW2dkgchJvVROvBH3KAk8HCTq9pKTGgwGYshjYlMGNozipmAcS
OoYKaRpNBBiMhJzaVPZbP5xrCAXbVDnKvbTf0PdoKCxIU/sqx3VV7rvn3EUcQM9t7b3I97Ffn0h4
9ZJXOaXSGOCCkIHDynZsaGSZY0pXrgaSDlhzE9SYsMF0Q0l2lSnyDFh2w8JXhoJP1r1Ztjyun5AV
UaqmPsX2NqMD8GrDu8FDvN6NrL8PqXATYVeHAjod+VLcMl27LLFGVLsNnylMfV0CtVwZrhFXLnah
Ayz+hoorgTC7bhEWBzNnwNM09+rK8VtsUSXLzN56ZJE+s0jnecgo2/owwIycYsrmZWjTxZMrPtyc
XPnuHSjdYciQ8hNnLJ0JbdVAC5hqUGHYypA2CitIV8We6U+M42jw83VOKEeuIIiAPIGo7JjI3FvW
rNWDyXnUexp2I4mwaQs+k4rnrOP3mU7IZmEkiBolmFaSeEFbLnCDptjgoVCIPOGbi4SbFf2HqDXY
5kI/v5uJ4uf/waqra95MN+45FrFkf6eFm6AmryENqvJZzPcJHPyJpAHriJMAjQpTzip6ZAlPtW6y
/OAIhUO1oe86QbcNImFQK5MipS2HzaxW1KYLfbDHHKbqMxRrzJlGH6g8oFsWqnZgFTfmr2yeXt2g
vTR9eUlaeahZLoskC5VYqVTDfBirda/jT3lG90mTjiTZXxrjxks4qad5kI4GhlQRCyZNM+NBW+Tz
2KKwJF45NlsEFLbc8D3WUsFSSNwV/wuTLe8zOQl5+z6F7QdpHGF+GNYLTAiRfINagBsFxCMRPoZ0
vEf6o1yInbemjzByiKbgKU1pAExFdiLY0qzEUPJ7CinO5Yp+z2YJpwRJpDIq+mOCahpyxcU77Kn8
X8ln2bZ6cUOuOy8QSXaKjcqHI6BwTPhwefvWAatQ2hN27dN0ogwITYBQ6C7ROjo4KvKPSZZ2nHQ1
xZDMjk0AGLr2cAmNI9w5W05k7mgSfYTT7Esl9ktyffQQ4Iwh2AZw8HovRmQ5tjEIi5ErVB9AAXLv
ZwpqdUDwrIGSYmMU3QfY2tv6gK3gIFpvTVS+RUL5quv0yVIjQvfEAf2SmuFK/JcgXfLH0EpsOuIL
MFLDZHYE08uC9qQzsEXxBX8DnhgayK0IY7qCUwXZbdBq9DmDiFsRbyd3oCoQelzVVLyJQ6AQA4Ol
EvfiCxlKClJh4dbaySY9CnqBLUwo10K0rxZkJfU/oUvJaob5AR3r+q6o+rl8XCoAJyn0K74MUgII
f8SVtDzHMESakj9Yt2EThAvLVzl/ATK0DaZ7Bk/VaLY2jxrtOg+4eWx+hTt6ALHAMxwbJ2OOjhJj
H0UpTiwxlxl85jC74e7Y4MbXelgFwFmTEfMuzWi0+XwFW2PjvSbwhUELaClZxojj5cWNuw2ugc9n
iQ/hrGKsrB9IGu5CPd+Kfrpa43fb91AeWqs4DWMM5UNlbjf60ludAaygeU9EMrxRJAuwwsbPBqr5
SMzubYwjt2YS0sFYIJlYJZTU0AfWtuzRmLZGf4w8QYvU2gLZjgvPIjpNNTDEZpubKUnkTdZ9QH2I
qY8GwQDhyExKZXP7L186uLHQs2ZW9bHwMsv4zYrlF2JvuQnvMV6/ZsOPYLXUfVGyHCNZ6Ox3qSZ4
g4y3eIehVTSbk2CNpyEifFyWT7kcNOLiGelNtuR9kmiHMpbPnVifO9XYWakUbCOXZGIL31qn1sS5
r0i4ssddr1MrGPgfN6EENUCHZdPa9wSI5OFgo5EW0RjKWKtJSX0TMpM9+HIXP4qwd7N+dWXrFcbk
q6miO7Vo/MPZhUhgV1wU+B1gKrfPAS8yKagQeJneGYQM8MRO+pf0NuEKSq94TxXI0PvupQwZDk0/
nQtPEEGEs1BIYKDNjsAEMFTQ00YH1Gh/R2odMEJI5DndQ7tIRcaPpY3U/yhl41EAq8xAiXdtn7P0
Q/8bUVFyR0hELPWkKadEdtUu05ytYXfIT4DeSIcIDYMMUZ20QpLz/l8kbl1hVUHj02NwqOzZwBlv
KuvMztAetleq71ubZtQV4RXls1KrxKGq9zkT0R71Z2I6WasNVCNR6Y4RGUKY1Mkm3k/Sm2QkDu81
DvAOa8rb0hNDVChOmKmvQZmeeovNRjxrVrSzZPKOsA4vym+1NBwlj161LDpLXxx+lu84Yi6+V2Od
5I52F0b0buWCy38kbSP3G3KwxIl9AuSuYavtttWvnS6fdWv4uaJh7w4gHTstuAQpbv0xrvzsJ0pp
X3DE5UEO6q6c2pPE0ET5U54a0MpGGF3N1ZVK7nO4qojk0to1HXXS0fnVbsHetPaySxTmga4mQSEK
vtxq/lxfTeiomjAf0C1AHWkh5UU0f2Gg7rO2vmvTxLJ8PU+sNfQZr9l80Sc8slb24IR7WuVnDLPb
Qgyczj8zunNQrs82Cp+9XLyqNHrlxA9qVfVMqq88RSQZApygPIP2SKoDKDtwBsqhE3jDitIRMoZJ
ylFpiIJrCjemVxcJ/+gJuBqpJ5D9qSr6uhrDp3lDTXGz0gMssZxIEkzqMCjUMX/XJPBxIFRymP2b
yjIDucJN48UpfJok9dNsR8DCr82G15iw2bDYYWbcyzBrYr5CM5RgrrLUmEYnOsgizGRJdIMpMKz4
2i3qReTtnTa82oc13o2WcNIYjEXYg5T0BT1hZi/bJaCDqGAscZD+4vnVJJYywDBkhod9zdAafM4i
u6I6eBYzMa3YekH03k3QQcHs6nclr05CA7yZJkRInjLL0lrtn7ogBJL2d2YLzBaXBT5Q78JFa7gj
DIfnTWUhPjoZPVFbAcCxSAWmoQaVlDvdhOQ/LZ6m4nGOs85CZ8YsaNte7tERmb+E5TNBPSJjSldU
txEad8JNVrN6fISgG2phtyrkGSt2WbMvVM/60eLS1rm0yc89SsZ8DMK3sJtOU62fV/JDafnxauPG
Km+DUdFtxI82Fx9JlD5XW0WlCIqcXhKffoYSIm7SQ0Q8Xa351ReWk8WtNdGNp+PTIO7MEFiDK+kB
8uapyoCDtiUeMiuAut9f9DgmXuClZ5ljqgxTWqjCO+UXF2kbxSxQx0t9LkWO2BkA5ETkVsnYCR0v
8V5lyGuW/kHnehoE1r/4sUSImBJJbqPnboz21S86UvkMpH7HVRRpcwTGGnYL6zyqjzzFeSb5KRBG
wACuoW0yrd/IGSpydu5mgSNhApQ1TX5UmceiwNUXZ/QhM+yDvzIpfUYp+kJoBXoRjNnqNWvto/oW
9cPaHtkvE5Gjwfpr9gk7TzXWfPBDHN8JWHYTOhBl6p8aclouZFTq1r4szPMESyW6bIEp3Fh1cSo7
9Jmisxqrk/Bu6alboGqRdJ/c7V7wlUUJ5Dw9hQBnTQ+2sC00VCINSjadsHPalPaUwi+vJKpClKJp
f8S+65/HDgYK/LNu4nDXGOqLIOZWT+hzTO6i2067TDbtd0qvmKEyWZQyKeOC7ODedGPpX97gUaz7
XbEiaEpbX5XzwDSfrGQJT0rPaAqZqxIBONBg4ZTeN67W5J6eVe76nHnt1WBxst0kglQmdRNCNiEz
ZF4pf1QJQYE1b371PYZHNBa2vOwhoLk5I/Ms5bLWZ64d1INye5THr0xJ6SNyfzryWgMyEtP5XqBT
5U0C6w2a6aampNghaVji6cy5TCgTsMPujGbzbx4tyPb38k+nJYE+mn4LmqqVbj3EcavCNIOlmXuS
UL28d7Xhs0H7T1Bi59W94A6MECXQrd8xEWNaxKRQZchPRjtBKb1GDw/5GbFP0ypnUyWJVmO1YqgH
KtyWLbHB1AubnqOsPFToyMxNrwy1q4r063rgkLpEZX02EjUocH0F6jHmQH8MJVvPyi/U3hWsLBgF
cpJq1YvZxoS+dTpgVghA9BmWnc6fiaAGVrz7K0PuYzkI89TykRudQlk+T4x6Qfjg9w5tWcgdOZmc
Rmc1kVjOLIN2VUpo8K1LvOlKEgHyZ7zZWDBKh1i7U0HR2VvSCUPWSaEH7dMh6L0BK70EmywefZnM
ME4MJ4NG37OR7pbNmrQcC7d4mHVMC0VaRnlgA6Tng50wgrakgjQvrOplRGnQICkIbYP059nwkvdq
5by7j9AFJybWZsW2P9U2ts9jlcAIYxUtmr0EX0dGUVmabtynx3wQ/bjIgiiVyXSYvJlnxljK/Qjg
WapwU+iE8NJp5dkpiqWbIKhvafZWiW5xQY+npK5K0GJMNCK7LpVfFXZm5p5MJ9BThDU8xe7QE940
otYnzhmiH+KQciqdgkYDKLzdJUQ3FNj0plPf45cdltMaOSz8IRHy9kTp1WI+qLXlZT2oJi0W3AID
Y6yYFQGxY46W03U5YlEjt5QDhjgThToPVqjDLW0M2xoJKDXY43oixsW6JTMgv0bgLOQEsgYxUgN8
wnJxFXPHpJOenKfFBnz4IKrqPmuCXaDKaPPuiv38JjNKrfjux0MN/D/r8PTi6+3F9Cxa8blVzZOJ
t1cnw3r7e8uopqKLnBRBzodASoG+aEFZhX49C4wgnrFVHxG3uWC6BaaLeXjgC9lK5IKjFH/0LtZM
EAhclCTBZkO3Ww0SMJChuKUcB7PAnzPj7yG2YUi8hrg9LozzuireN2CN6FB2xt+cJ5OO8tiHqJB0
4dAiXDUbd61ohNstDWiny4M3JjztInjL+RG1+UsN5zdhAZuAUmE9D/JCkoL1UgyMDDAxpP7N7CiU
AT530/BKOvGpiBfFbomMkyRmYPCDVgvYj/AmMkKVOT75tgooBpu9hKkRKW4LPtKJr0MgP2tl6F2z
Qkj/zEgsByR12vLTd4YTRY2b4Y2ZNle6dp0V2By5AnocwCESBDn3UrCbIVcEmHwP2yG/q/OStvXq
CASXZGNdPmT/HqoQ0yJ/94V+3NSg1eBQAToWdMKQhp65vfGoC+mgFjxYzce4Ikme7PG7+AeyNVe+
isk6YYY/xTAf9AmZ13xJdPEKxeFaq5yZYATJ2FyjX8aDPnwxmF6E30jCsaQwk++zu57QJBMmMTPY
IkaZfyNr0BZNyMU0Y3G/S5kyY8CMoGTLtBKEGh9jrlbmEntzdSRmQwpjR6Lt7Wn2CgLEarzJC9Zf
QZOIZURmYqJuQYiH8GPVMRRhQ7KgjBsbbYnSf4hcMD5OkwqOLCTO+CFNKtTlXRzj1U0Ra5uSM+eD
Q32wNvMhprzgEbDXkZ8HM3GNPYgE4i5SHOji+E7xmxkbX37zk6WLKwBCGLiL2AjNuPnHGFp/eixJ
mBY0MgfyA0rrQ8c+xdbREiR2iqAhZ+QzOuVSOmbzs+C2V8GyAn3iqSGJ0WTtAIa0R6TKhJhngrno
+lfnDhKYuY4ZjF2qwxnnncASuDIZ5gEUSbNrg6OVUmFnm/Or+K0gvSvhzIz1gJXROmGXOBOneaxX
lT5edarhujLni+4ZCUc8dtP6rjEDk5sqYJvg5hHDuZj8gX3PijtMRh+Fpw9P2yMd+F+VgyYn/3qu
qTasc4PmmoSiSIFhKG+IYCtAHMhs8JprrPIbEP4t/gPgXmF0Ngwmy585QNs1T941UlG0pLxzO/rI
sZmjNqxiDwZpoCECLgPhLfRtJbWtEn9rPHMXx664DC+WBXslTQ8NTfo8XxZWuG0CSQjioDq1dtIo
NmP3fTcPu1GYLzkhnxM2Ck18hajTNTT9uBPOMahnUujP9UkqIasq9Wsykz8AxfY9YkAhBMthQjPi
5IszbOE1xWCi7thmE2ejO+dIBtDdFi7mtYrcGTZ2Lva2FOeD/rlGld8cDxrBSyUjDFm/4j5rYi+F
7dE+24G+rDJJFWwvdPxiR6Kq+RqN0qkVRlc8hQllKpWoYK5eV7PIrfEBHst1I2jKP1jGjJOaF+dQ
/tKigq0MFjodE4cAgXf8mWY2Fkbij6RF1RHWZKHBupXZHSWqRXgayAk2+jkPdx0+LAYqB8HQTpEs
HekI4vMgYQbKcJCr02Mqwmsoqh9zwuWvkqcrRAeduo8d91ERhZvZXQrO2MJ4yepKzmJ4WCLOEzZX
4foVNd+liHCBitAcLFbEuMFSO5loRRMairdwXmwNo0KXfrQi1ymJfRG8iNYgsSiV8Ox/tZuaXBjx
PTAqp44Tmaizp5PsksC+RWZjXf2w7/aTSvbz9EGSZxAtpm9MCNr1f/yfjIjHrrVVeA8rFM0OXbnK
KKdl5CuWhbcQw6OJOAo10et63hJgKCvedlPc6/IvfCYOHrxFJVoaehg84iuA70vr2TnDPP4TEWLc
hpnexLxdzlmNDOgwAAw1XNTMPyY67Z7roAYnJ5HERlXV9HYoMSrhIlhZuRrk+crkHYrs00gZi9jB
UNHoGJi3N74q/lC8JxbiMvzzkTXaK6deK39HQA349uI9i48FyoWGMLYnLZhrNEEqCxdV2CK8G8NR
Iw+dHzmp49msv4rfKFNnpoD5OzzVZEu40BxveDMX/d1iG9dp6UH6hkpHJgE/S0R8HxzOUzkUZ5nI
2+i/D4M49NXvcQZnRR6QgU4kVx+YU7vFVQciKoxE36M4WmSG+NN7RrQ5AQsXnehjxDrxXJ2aB9QP
RAg4oVCMlZRy1/JXzOEcB03+0bXpKdWVwISlJ5JSPaHeLZLeX0LLk99X9GkTpAUd7hlaj6/Y4sZ9
NZAxzHrgMjjPZWOPis6zzhXP4UltUyidu5oGho7SK/LLgimZDddcZqdGGE+TKp/E1TqtH4kPNGtq
+6tkNI8KCG2/vjda+Y6mCUcA3ihkpRmSmUaYrl1i7ITaOGtAdTrSdWJjF06gfIzYZmQJXwLvLWs9
ROTEkJ1yrl8cXZCJ0AHI+Lo0jIG5vIVrM4DSvzA0c8ftemrx6c4JWE3HRM+OOF4u21QhGgp/A/7P
sjvLfzsAY3GHhi312gww3z1CnpBpYqBLFdjdNugj5UTTXWjYsw6taV5Z5t8NLXvo5CWG8fwUG1KU
YRiJpKiLMhgpy3pGtgK11BpYAEBhiJXaLaXYVSFJ9v3oKIaA9861iEbQN/S6YHcomzp+bLqzvbCi
UVCHv31DajrBEGvxdwCP3JPCDYt2kr0Z75MOG5fyQt8zcaGsZhJSKqdSFs56/pPQxCG1+09YJsf6
zmxwppNS1MV40AgMGVZk/JdUYehWtu9Qw+NHr3b2mApHdVlQvPPbQc62wsok+E9baLC/EVLWjDQb
T/zBAGtF02Np5Qcr8EcqkIFhwElA9puZnx05VSNsaKmbrtjxDtaA+cOyrjEahSQwS2rtivN0RjAz
1CfSt+oKMSC5uuspRPNvNMNtLO65mbvNAuCcO80N54gAq8IL72zfV6Yi6cuIjlsVXRDYTIJJlH1I
yXpfa+MOYhgF4mNa9YfUiI/UKB9MXS08TZKiMQ63e6/BU0iiAANcey6pqo8HScagyF5aZysZIhkX
TIr4Pyn7NtJxzhNUAiFWIYUanmag+mtOkaa4gHvOzeyuAjD/qnS7bHFVRkiZrzBWLO5rdsW6usJV
qNjUx6giAR3VJt0e98zSBpOG5TlayD6DidJs33r37FRUJuI3s0gKU8Mz5o3T8ZDW9agOWJMah/vU
+YfJMie/uljtNMemxPuio2IE5C7lDAiZkSwrkVBIpKcBCxXPUjh5k34iiH2fwPUlsYE9kqyfLBKy
odh1Z0N8oxaDiItizxmlN3U4a4+F/0L5HQrev3ydzlKuwpvPj5lEMiaDO6vbOVazgsEnE0yD/CW7
oWodQgIM6c6OwoJnzvDWPnVS6dWL4zlT9tpQH4D9TmiWiJXOkIHtdqISXQZjOBeRO4rGCaqsaMjA
En+1/FysgMMo28XfnfAnowTi4HyEgtPXxUFJrF1ZUQbhFt0hOnCmfCXrgQktxwV01b18SzUoMxrJ
oh1MDuM97zkNTPJ4KAtNnLhz+V5P1RkRc9D3wALzH4qSM+q9FA39gGlKWlqKHriHHZmBvD2Fl0pY
GImjHQ5htN60WfDn6a2NNUTKMM278qYYGr51sqPq3yM0nOVIINJevLXWAcHBziL9B0byuIPWoe8j
BwdUxXrIEdnUsFDfG0S+/g1PCS3aQNgxOsZZU44Rp9gKADHH71c1di5CgTKeGOiPloRAl4RNfL7c
68BtFl+fgFR8ks2uxPUtxeiLlSoeBV8luCL/WnRe8spESgXUSYG4oGjnRb8pAtTP3WoKD6GsMfhe
RKxbOOqUlawY28TP3smQqpvUHwSTTTQEV3deSFWoQuY7uw6h3ECuJtE97ELR2rM3nGU6T9qRSdmL
IvxSsfVrAbIfWgFV4l5MTgni6oRmFypK1wlEzza77vdEJlU8R4EyTZwUQlD8XofVzeEb7WTh3aAc
11vi2r651Ht+mVJ+WMPRa9Eo6DNEKQ2rivDKjPCNtIwYms0IXk6aftZmcJZscfDWcRE1LHrm4rPj
jlWkIoh2+bMcpiC9Gu7aC+ekkq6EGw9ldVYSPP3YY9QcDdvoRfSMTWLha955ZrGtjScKGiieLyuL
rpaRXtn+dfnoA9f04V/vYpOnYLwkSXXphZBIoAU36tdISC6JfYeCmLIYKMMaq+ckQacT7yu6SCB8
LMWHtxgKn9KKZwzANIAIe8yuxWcE1XDKD2ixODPq4TIosA1NwQU+iCMxMWq3mTtXndjXZOi4I+T4
hN0DzDQUN1RYhMPBkS3TG5HoHxc2LPFywszKJ2N1wp4ERUphhIMnyxJPsjaeRu08zLm3EHifqBeB
4yXMvmUz92sNDfDbwgoZLdJMCxQhXBwLkDIngt/VyE+nf+CpEKmk1VkUl3NzlrOLXD06oHbf81r6
Td75DUQSXla8KkLxiRTUKceIs/ceF8OpQGDwT4fYh9JCRU6/y+iR5ncpQBj7M8qgHxk4qj7A+iKr
3hb6G0S64EENpGQaJ1xnBmOsMQfa68hmwzK/qI1xUeAbLJV0XKLl2mvKtbScnp1ywU6ZeC0O6+O6
VaNMw1Nmk3RUdi/OXKW7nKzxCrZxqldXGlreIByXTLfmoKZS0MZ216DxqQxWqHzE+B3YRJC9OHsW
/p16so20OYgM0qiEUMPI1qlcTGYIVPBUo7XuNIL0Pk0oEHABFTNsJHcg930hOyNFOyxz/AGjiTyT
KWj3P5bOa7lxLFuiX4QIePNKEoQhQU9J1S+IKlUJ3nt8/V2YuA890TGmp0SBB2fvzFwJPxLQOiGv
eNYYIoh1l6NHecK/FY6bqqDvzl5bk4OVEnRzwx1nJ+nYGuLErwPqendj3jFlwF2iCaW7Lhb/2/Bh
8hyyfq96DL3wMRfRlgSAN+RPkJOxcxPOSDyZkOjwyhZ+F/Int86TYpUfuUmJzJR/8IS9W6SYNroN
qvXsa+1hHPqouqWUScRmyfup9eIhGCYyQ0J5zDjN5L53CgQt5IY9z6s7FnRe2CJh4nl5Rb9TYmHy
e7AL6N/WHp9oEeEt42y2ejRQzmaLszkXU062XQJB02ToaA1W8d/11nVMvlneMs4MJBnmfD8Wgk5J
ENGJBhXxKWba2TpciXLMbUD63dcIJgsE9gGTfhpC+FGV5tvK/ihZduxHUHZ8PjLQqz4/GKrpWWXl
KeQ8Hq2+XBLFU/Mc38WPVoL0wHfQWCeh6BnmEcYNHCmXHLOIvCQ4+PZLNNih0hy7v12q4ArmGjHX
jk7eGYRetvaUb+EnJTISYa9WACn0pyaMzjInY3YegcsbLCIsnf1crtm811UYiCo5HkEScUiIjnUr
6IxeS8WJ1V070p7ocyNwFBJSAwkdsT5YoHzIj2EP0iuMr7V+KgriAQGOfF/Q+Hfb6DSroc8S3UKo
1rm4d6y3QrIVVlj5yoTUYvCJtqSSsNyCiB35FRefCsGKX6wAds2JGXeFJraIrs5NpIkMxyKgxetP
vWThKY4XvyweZJXZDKD3o+FrpDaY8Qy+Q0xNdDrCWlgeMJqn2k3M4aAhXfBG1FXKRqrvpfxox5Q1
wb1E2W2+8A9wu99tCqU9thDZRV/mEdO54vzgKNuhmtkdCWlM7XRrYI8h6YhkyvMBHKCYMbHRqiKx
9Ap60nrVHofk9ljKzlaX8SGMsLDglsp/ow/LIJB3FO8TVjn0kvGQtvE5JNlh6uRkp3I/xL07H5Ep
VzIOkiy7kEzcQXJkCuQEt2/SoOu7i3KVadM5yc54BPwBq80RreK4FEwDBTGPxE+1b0LsmDohf1ku
3aiwM8jBo9QA27Zar51Y3RPmb8/CVRQA0UbCDdvsTaz623gWJWCluopsRHk8nzxLIWdgIZneJey3
mfhW6LTnigWoOzV/csEImtK6TtoOod/WnjHuL5qgqPX+b22QPhca157cIvZzytls0wuc/DdkxBgQ
ZuXhvWySuwTk0drx1UzoUQ+0rLoIOW33EQVk6XJfwvo+uK5aGGBS71Y9eEQx1xnk+xECGx5/u+Q9
raQL+5EJOAR/3/7XLN+yKl/11fwQsdgltCzluktXpbcaNvPbVtBJdu4dR6NfjR8ti1DpJtafG9hH
4tHZy/Nqp4yHXF4TyTYNgatibDcJrUvsfdPY/Vl2JEbHhH9GMr+X/F6J5VVCgqeRwIs145S1n/o0
2wz0YEyO9xBdm9LlHeWYrtkiO46BPn9jknEB2zCibempEgYdxJAIWAKhCWVTx6Kt8PpUKAipKcXB
OZdttG+QxelXlQVJuNc6knywNJmJ+ubcy6TOZbY9849RTzeW0HdLv/WqQfZSoMV2k74zR5oAcvGX
MuZwOIniKURwYZrnBP4Gym9i37A0j4ZST8NAEfE2MOXetazQqcI9GxA26hhgoxxIpvQaFdLpAhB/
9lwae65OwMs0blv38iyYoTO0J70s/UkpvNh6hOborEjtbOTIRfQcB9NBimtfiOARExMtx19FR1Ib
gViUiVCIiZdwHIzpQUU6LnQJ73tDGozal/TO0otaVoR8qwWbVUr7bOPTFcGiesIcORaL7qbsA362
vlDvYBXupXohPwVq9Dvm41XwCGPK32uJHAz/M8YKJvQoxTjnbXdeLeOgcnAbVM3hQrLCwR8Q8poe
UWq5qy6xmIg45oGHoMAHKt/UE+TFnkO/gkQAgT0hNcgiqZlMWg5yp+B2KabLfs2+udSSSo/Zy2Zs
K0FUajlkJsRMMaD7NzCsMmhx3M7cvuJ8PUc8JZzp7YYvNXZpLVM4uOJHxfoPaTvlK6NcuitHnBt+
9i03ipGLXtxd+rm/ll2HV+fvQj+mSTo9vVgcdFIFl0tCiMumy1w318j0zCvuZ1Xlkc8iYM2sApK3
Xs9+gSyUyCYdsfJFJ3RkRt+gHRO19UNWCFrQFIT7O80dNZwWc+QXXMI+ej6z5WZaAxfI1VUC/SV7
Ugq0rKmcdhKcpYVsapIuulMTA8JbbY3D8K1Un4lOtUyxGSN2jbTSXFo6XWSnrCnXHoKM9EoUJrwG
VM90GtrhsmrJtUFDlnTp+ouCnIkhQRdiL9yMBeVrKKojQ85hMmjHPFA5waNPaAjLIeXq64qTm0S0
0h7Lsj93VJpT3EilNgRrG6dOQdkCfDJwNyPb9ai3yfjT6whwFKyT+b3qC0j88bSVpFkY9Izxd7h1
x7KQikYsI4BMYDcDCtBJ6AoUQ7NKL3pbIv4S3VTASXkcdIZEXQCkougLW+hEusMiMNN+rDQZKR3v
IyzlK9do3Csm9LZSuOdZyeiRvwr6b+v+POSaIzMn1xob//Ak1uH/agUH8lsj+a3Njs+GB2+nnZNB
b4CKPwAd+TP7DIjuXgJwSKWbitWNMUp2BcFrwoVaEwyJq0/Z3FbBA988aoU3VWU8SGrn1nnkwYBt
rpN+NfG0X+OGpFJJYI9NoPHJkEH+KLcFGG0rBaOw3WRkcauNXmAH+57zFxQ0XEGMsTD3mSmZYmja
8hq41xv1YUJPNvmNWYLp6eNPb2hOtZzZe9uqRTEJLvRBY0au7UjjkpsTiP4YNEphMdxQy8ZujI1E
yJ+4sSPsb+RpCQz0IIEzShLpWyAJrXIH7dZwl8I4rd91bHmYKu9WVLGwtBOF64VUPHhfiSPiUkbJ
JrA0KO8m2RXdHaWTpsUnHrCtVJvNWu6Ftjz8m7Y7nvK5Qc3h0rmmigt7OIwJdEFKRHrSmNVjpHRY
4sRrpp9wKM9Jz/XJ8iNcbLgIiACrQN+2vFi1D6HV4l00Ct1Vm8jt8BEUrtGYuExwLqI4bI6i9NrM
qtfHijcnmJWLwavWA77+g5ndoW9CDJzIn7Sjny0qh53dQPED4E1KERIF3NFWh3tAdKUwWYhV40UZ
CGZyCUvDk0nVUStoJ0kNWK3us24JMoAI9bXcflJtJ8Rc5RL+ELeWxVqWfLSEWGdKS6y5P7AmTJgY
htTGkqBcLVu+DfJzoRCHX7ZH4mgK/8JW5SKcCAOnh0hd6G0eKDrAsyzepTo8aP+NnYFit0vwkQv/
pWgvBvNIpXCRzaEH/cfNcl0jrBUD4xxXJrw5wn95UlPWzMch0vij1H7DEqQuvGKMQfT8WhP8uHPP
TrTcgXUhRKWaJEVu5S7FHpXlQ1DDsrHCOOB8OlsDwJg0AojdcX822JrdBb+H3LKirkrw5oYSJar9
mPGsDE0U1DlLvn4+tRCL6OsrtZeFyd+wvqz4qwPyAH4sZDCf0uKIMz11e6x4oTTjC7VFlbn8uyw/
V2uvgYSpuB5NnmSr3X0E5whVx0BGyCCVUSwh9xW3Rqp4bwoY21C8Lco2eoOcZ2yRHVA8XTh9RnP7
QRedWSReFCFjN0AYgSl0f0fJpQZY2+ztZJInzhfdSWMWzvA3zM7LlfEk5iEojNcS/RkybR+zoScr
PpAVF0ywzo+yUPneJU72xRFCyyuyFkaZfQwWrYGnsAH1+o35KDGiRGwH4GRh0iPxtXAqLeLAD+QN
I0nf9iPqFhrW3uQgxTE8QUTqAGPYuGjiqxgR8/DKaGd8mEd7MWu7bkY7mfJrqYUBfgEcPckND+Nh
3sQ6HGkigkwp9rsqPeireHUsJGC67XnCcgqeTb5fHWW93DV50Gg9K5L/1lEg5Ue+wtrcNUAUKLpV
X3pkYh4nTUDhNPGPJee12LjDo9ktafMYX5tPUo8O0yTZAgdmgvE2seSDwaAJMcuexdEen+pHpDTu
+MqAnVVAbzolKKzu/BpfEbLLSuVgmlFbByhoWH9VKks9NXeySeGinrtTICiMXrTRj4AZiuSfWbRH
jUFrrIZzGktnrVfP6dNk0BpIaELu5D4Idyrb991KAoBa6HJw+j+SOR1nqSCuEjv6wh3wl2ClRB6n
k2Dq/IEJtyqCZ75CET6IR/h8GY+NFh8r4btXCy8X30tl2eBBdxEa2Si+JgJiu+ifIRn8UfAHTnzH
qY3K6ScisQeA0l5+tRM9hZwpTF94AjgHQafepzJ0hGFx+zr1dN5mANsST53pQiMLEiMyaHHr7KhP
bDC+DvdoLR9iJgXxeg2v3N2rm1TY8/im6eqqUFqqUp/Ha4N3y6ccG6iuOSBm8LerdgEajSGRTEmE
3cw3cMzX6ydRnDhcXhdoYjFOMb0NBpFJBoUe835Kw248T8eJtE4UnyIIj5nxzzy+BcguEniEfLNW
bw51gYpr0r/hPFymaeK7co/+Is9E2i1GUROvS7beiim92csBN5Y75PCAdguUR70db40OR9fgCzRu
az3y87It81Rv4ZOZvgFEM0KdXBiaGrP5fLqUA40Ry1VYDTaB8aVpgUqUAHi18pQACDWQgks6opTE
Lkzl0IKdIo5S7003M2Ko4aTotO6cUBYjz8Uhm+ZLOfXXbiToBAdadLEFzxet7w/gtVSEUAVHzFyw
24ZD1pK4bB55t+70hj+htthCpdmAZvOa15hoQqu9VsLqy+rvDYLc80odCBW1U7DModfNmb9lVM3o
MhrRJX8vO6mmBl5nVmm9aUGMQ0s97KdPliZvOYa7zzyDy0EWJx83S0x0V0lCuFK463fTSTfFSxwh
3uIWoREmmUrGTZH0oBHE4b9MjJ2BXpMZocrYdh/viu7RnsqsVgFoBKOQiU9bkYQT8yjk5Ij56sqI
QIkJIt+V10AsnNmigQCCP/N5L9E+mAPVI5nSsrZLy9sIBUDBvxCzoScvP0sS1bvIH8VC7pwWSRwd
lqk5NUb9LPwlk5qb/qzqgKJHUxCZ39VgGuSrsUoeCv75uZzqpfoEPx3bdHF7dbK4MpWYFPmyuYyp
t9q1qnVWwykApHxHi2HgJsKNyzY25Qs54lw5mJLFFcgnzfbQteYR9xE7kf6emdItHPVrYtAegHvW
pPOUU4RvuTTyJhi5k5JxEAhIEjk1f3fspQuK3yK2BxFp4jVnvJufVCnS/HcQSL5Hl+5H7RPwfBgf
lu6SdMaloduvPWe5r9dYBrnvCkPhitx3QRazUlvoCMLc2lDirKyXrWWQhiCfpGj1ezzGVUkIngPq
aWqwhUh5NRGZRfCSszTvzPyp5X8lWJvgJ6x/GmSOvvgAN0V0BJ5/6Cz00Gly5ckbIZgGNMtu0ciS
vDlUxYuyrmvMuGNk2b3FJTS/2iV9a7KGF/m7Kpu3le6scToAK/iKsFkNBvCsJv7UxhB2EmUJo1f8
acxfJT+HKKuOVgpOZ93VlIOdbCWD8zTNR7xudyGu73WSU2Kl3UKQcuEjgpquYCquS0rsE/W6FRSV
VCGBLagzHJiC5ZYZwn/7t3xwQ1jO/J0cnRqaJrOHMj4UnZ/PliVcPwc9Gx0BOqNVwSBtQyzefGHj
7oDPAIalo2NHXf+ZKgR0OfSoyvUjOT0hUzsDnYKCLRs0QFGHkZpHCsMd89ljIJ1FVjmUDBcMd/Jr
ZiEqq70tBGwld/WgBwMpcjOgh03Ih6uoKpDUjGsoGdcZ34VgbQrSxquMrzKlqKQEKloOaPCbxes0
NzvD3OO3fIQNwm2p3IbwjwGdF/PLhNvA7MajqEP8x/o7ZOu9qRQ6l6U705EkEyP+kIj5guPHXMkd
OXbCLyOqgxivQkZIIlmyE4215kMFjgMVCOuBtYKdxOChptbWs6BwFWiX/LKmU8CMroDWrK3RlcFx
V6itVEnjZavwdKrr4E5F7YaYm1qTpSK1teL/+qhKssQzXpHfa/MvYlLsiWZSu0dZYFoHHF1NS+xy
S43x64cqnGOV7anxqfE2UmkwxvWRqgZDvyTDcBu4T822EqWeUOoeGUwZPhAtf6FJtVTfvDs5/2Ao
sReZdmQJpWNfYBOjpIPiAIoYDD7+GU9tZmNMbiXqspPeoXsAQ0qIU1l5U5Fr1YqzfCbX7QirWU3m
sICIFbAjnuyKnpgWO5fH6so2yS+Vd30CtwLyVb/gslAtAyX3qlaBTDeagvihLG6m6Cepy5j9Ca2Z
FSGSVH7GeNc1OmFpsDvGOUyWnxQXcooLeUwZVKzpli9cuRqdhrjKGyLBzX+KiW97ZDlSd27Y1g71
AtXGRBLi2rWvmW0VFo/zei1zEMhEBkeDNFOC2jABp40mTpADM68uf8T4gQRLDnRLCHq4xvMiYNsH
fLXLSxPvQ3adJFwuRxWojaULUICN4zKw1m+qXysvmkc2kcxWH+azasHTStxHSnsEtUeLIlhB/kHx
Oc/8imt6F8YfDMVMRKdMax/y2H/Vuvi1VII3puOhZ2AP8eObTe5bOgEXS/HkdoSLsFxUGVZQeTMb
wTbg21E0zBCM+NYJrhFJnlEDZUzk87xqmIh0wt6SqkMyKJxoivakwi1aLIakoj3zE0wqF0ULnMG2
GD63xqWg46SBfx/yDh75ZeIoyRXVrwv2DmHOkaIB+Xlb8mlSJZ5iHsn5l5Rhc36arWtALInb/FJL
3UXizoIhnhAFh3fP4b2hpEVUBZzyMl2ia8ForKvBKOBRKtM9lAG9hsn8W43K95o3r4LgvTEp7OXn
uy4YV0XNLxhISC3o5+ogvccWeFO65cC7Q1pvqM+ya84qSm9ffk5ccqhIqAdr39FQjujtxR2svaI5
RUl7pqEFu4QQ7CcdyxKlK8p6yir9ZOrRuczrcxbWp5iTnPavhKYr9WkBmWIu2YlklqqaXpG5/JoS
FupKQmaaRvJYp3VjPNOKDprZGr1+obN7EffA+Z/xsjcWtI1YOU8VPd4AC5cyvLWboEHfhIyfdRG5
4qfVO7GUtwQ9Zj9m021iW8nXr2S5i4Yx4pqSZr7ah/GREjhaO1afBAUqkZM5YUrj26YDk6fIQid2
x/ULVAP4pYADWiEISg50xaymYVaLMC2XnGWaOu9LOahFxa7wKuvRKaYTT/q98q+ybB2skBjt2h5U
jgZ2CW98wDWqJGluTTD86thslI58PpbAusB9xSxesPRf03EiHyLtVN4UcS0QwJ0/KEXBK3PduFXT
+i2xhSzHrf+jcvJBQebDNyU+43B8LjwekFNNfYWHa7qlcsddaot5vU/hmnbwIWdM8iF2C0iZDb3P
4pQgF7YQ89TnmAR5ngSl6uvdSHNVcZKYmyONTZTLrGOrNBhF2XIoYZ7EBbQDyCMTPsBv7R9WcXw5
+0L9U9SlrVR/xh4ZqSMOlSUQB5pjxnK1oNyDCsFj6lfr+iEKzWdKOEnUnumAN9ncWj5WJ4c8wnsZ
/x59qceQxWUJ0NgVGZHrIJMeIzJ9TY/WjC0f4bRp3kVJ07eC/JEtl1VWLiOcoCVyehXqxV0bKE1q
vi11DEJDYFNQXZJ8uRgpE4rmd4buRypyYCH7JlATlErMX4W/k1aaIfM/sWw5nnH5F1Pba9Ip3xkd
rRYCdCSVNflIlq3qD+vj3yLwa/xMCEdL9y6PbnnIt43v03KVXz0iVpUdrU6llTyhCqCxRx+mv6cn
xG0ClmSnMJpP9FqR3Eld3vi8L6m97gwIFgr5TQjVMyir8qfUxJv+nL6jniT1Hf3nbAUTogOJPl+V
f2T0qdoavPhCPLxdg/rDQQDehQhkz2ggsFTk/H53He/G/DUd6x9pJqJ7VpxGZT3+H///rZE8VQn9
un7m47CfZrxUH6PfWdGJlzGeE4lUxfAGhvx7LnEZquDIMOmb5PBl3AWkqK1tVcHTYs7OmPA5STWb
hqNeAd2VBqcycZY7oYWUEqvuGtcesVTAD5Ef/+YGR65A9kEx+Ose4SGeb815XgryWtU5e/GQLxGE
wFso47eB/KiSjQtNBuufDpqH1KVnecH4M9LXUq6+fjTZn6w4HhN2PjyBTqsoR/mgkKafXRQEp78T
i8kajHAAw2hERFYXxqMZ0SALNg2PNq1VmNTxGfFYpPZqWz+VXJ6gSbDwyBk+qWPCGr5bDipismHy
Q7CenSBFDNzcscRzh8pwWjaU+VBtMjKspVxAhkq1c3RalW65eWHXJh8ETqHypM0mHUWV/zvGtPn7
Fxv3Gi4On9a0jwuO5RXAKe1iDUJ0Vcduo8uODvVeUu+hqR6Bz2rzcQRKryyGXUITZAN0HJCCK+ZJ
uksqJie/eU5N+1pV6Y3IIdK4DfWRGp46Rht1a/aOCztmt8kRW81zRM5xcTlnIvyjJmsvg+jRlInH
3G2RrkMScoYvycNephKLUcfnD8lBbZ6KQ6fRmEbPZt+0R6TQg8mJI0lBsXJXhtECQRGGvLkMfjSQ
FV8wS7CdwZ1uSfSw/006zLtgNjr5Bq3GzV2ZBrUQHatTWkTshvESjE6gt3dFoPIvM86VCXCKS20P
PdBQQLnuS+m6UEBx4R+IsXnPIOqbkJKT0me7gqIYObV+oFLRy+2oVHBuSCeZE7+X2yAkeztTrxPV
FjaYq+xCcbhI9XxtenK+8DtS3j4xBksqgVS6qCSTYms4S7wNFnwCXEPYgCr+zOJY/Ownd6IZEBgq
2BZlGfmtDk4G1Fhg7JJ5/9Uq3o5+hLLNpaOjfeofrpKDML76gbKgAYilYdd8bQfKW9qW101Dh6Br
0CWVHcr7UkKSpiWu5Rwlf7ejL0WDuobi3WfctGDxlczUxsRhfFgX8ylZ81uUWjC7cDiE8LP+MJLW
QfN3GotiDf7qzpXHi/K54zooJZ8WM2JKX3H1MpkG7nQZ+0IFKWjkfkJYCToOlgDhys7k0NZhYCe3
RU6DekQ1Bmqy68ThYqbRxZi7oInls2RLHwPfH31L4uLrjZN7S43iOrOYW/iRzH9jDWGuuPV4U9DM
KhSd/xclipqkv61/sqQiJmWX4AzWBI8JLic5cRfrLf1obXeayJjWPGpKg28c+0J3DPPx3OrmKVPK
k6jM/uRBkqZUcPAl3s4kXKl0bzzo3Psildn1ZEc+x70qFhecwFvJIfTrveqO1Z/m6osYkTTJdNRS
v2HSCLmjwREj3vasiLXkkMBoI8ZENROuusuIGb3DLGBv/J/GaikKylArwXpawIDrzPJiW2+LoDMn
YNWhXTGmlVZ0ETxKMqbY5+hSO/UcS/JZU56ZqMDdUA9jOx6MDloA7DuswyXx9LNgcHdYEPh/1B1L
GrByOEZC0r2soahND8EHTIvzPfpTMx8ddlYm/Qgt/53dOBEhimJHRKabMQWSaImJcZWG4rQEC6KX
vpPj8UaE4pZFmw2z87TIusHIRb1fDyx0fzIcVbQd0WKJ2Qb3gY/YzxvpUC0FtbzEXLjKWgXo3VsM
GLOcT+OQE57XoDDwHp/OhAwUWHICi+wRAJ9QpRvx4cQcKhxTzD/22dJw5VBsbcyRt2a1pwsgo/qJ
zTq/TWvmc3gnArryRvTbW9YYCH1H+0ZK1NM4Gz/dEjqRSgcy82ER55ha9+dKAZmK3nb5RY/5oOs+
4gKU8mBCVFClJqiFODB8q+Zhn6aLScR1IU6+pknA1N8STA91t2c0msRm3+PAlDEizXZnyO4GVWan
j011/a//sLsk8fblupcS6faLjpXkMQ1YYPBbHoouO7Fm92uiGC3WZGndQ5yHoDeQHSn+wgjBTsSQ
myjE8nrcgNnB0Co7Unb423Lir3tqPfOO9OxtojYaJzdb6phnUIfVJnllr3i6i+tKeStpzL9yrcyM
0o++KeAQKJDsTZFUE1a2GVka3w4XPSTrXz2PWXfu7wQOr0N5R9qUfE0kUldT51W0NyHvQWPv+Op8
JV1IFvQfXsWofuRG9xQ3bjtEootMra5QWb70acmIKoXsJvbSMAUPVz1T2X9nfmvupHF1ulBzJMJn
pMidHGegRJiKpJErGwuXMH64DeK3avuRqkrNnRLKQwDyNjt2VEZ8IZY0wuwZ2A50seqoYExX8qI1
/iJyNLIJPBY2TfuXFMLpmLhVVO65NByXWCVquW+BO4cE6UgT7TIdoJxsG9zLCbAB+U1w/7BQ4EMb
RrcmDWHQhNkYvJQpNkobpH0zgb4LPDQmKMFHydIhog2CSt6KzxPa8CL39DTu+tx02oE3Sbh4tdX7
5REwGR107x43OEDjzV0OlCHB9yzDm9hhTAR9rAR5O5LraPZRp+4tdsTUYRx0nRzkSvZ8JUNJdhJc
SIdk7lWPQQzxooEAEndsfN36pgGHwh0eQoAfEQ3WwkPXkGqou7+3qfGagRKIgj/GsZgeo0fmB4YM
n0cMslEadZtYsatue27aznn0hzs1w9+A2xp/ugywZrJTclL0Beg+ho20oHuLF+NVBd88Q5TqSC8g
qxmBRB37bOrwqAZUkNMCYQJycMbjMWBuUVXWeBEdKpRPJ8i5pG6dWmG/u8NfVrl6lwGuit1op0gb
WBCFmM+iUH+FJQUeEEgmynUNOC0rFLGvL4G6w+i3Ere3yIzu2Dp4pWAXwlQ++7IPYPhDzKJ39yFc
49uSW0QZSfPiOsmfbAOBdxAtSHZVGXvtjJhDjzOZlGimrbef7XmwzlXPi9h8a1HPQk565OALhwXP
S7nXe8ONx60vYj80KDUN8Dfs2zL27Wg6dIBAV4zCJeETPF+CMJ2WoTh/0ZtMvQzIWANLjChO2Co4
8ROAzfEhN/8sJiS2EmRtfidneYOipA17eqjL/NlRXaUY5cNggUeoXl0k/CadG/IIVSFLJrz7iavu
pdA8WxU90QvFMthFam4DjPMZvBkj+7Uy0YNHPk9BP66PMQ+fo5W/qcMlBALQ+IgRtwZViiWFTJzG
ZDXcpEW/a1AU+dYtlVs+KwXbNCpkWM5eo322LeFtzDzWInnDpnLDFHVeOSNampTeGJeejpc5vM2u
UdthxzAZjw9ktkfx1izrhqR3rws4dtXJAP5a5Otn/iL1WXMo6x37X3mmxA9TOeEiNOyLkI23aFXA
eGNrXks3hS/XqjQy5NQ7m1w6M9NTAMlRdm1PVvVRmPJHXkqBNDZUwEafze8JeEXrLDmmZPECkPVQ
sM9cKY6Al/g0/SCv1ptFfUa04EDJ5IsWzoGS5jha8OZ27U1ZuuuxerRoxGN+VnvmGjL3FWdxQcBK
JWDVliDm6tQBjB6FZ2PsjpqrN7sITmD/lAuiOP952Mvu4lw8j9afWaye3IgZrI3KYk1LSArXRQ+v
RQbRVMFrWRLomGKDYbSD27JfT6+8LW5GTy46xsRRFbd2DK/jqcArh00BIycbZj3GVrL6jcndnQpW
rVW5BRcerV2uRi6DXLlDUUbZ+KJHWcZyUC6hGXEzosiH8PeQcGfTI5e7RmdVzM2aR2bqj8F83OTw
aH+1T2uziHA7wrJ+6hzjU0EHtSLkY5PFFyIo8DSQKPy6KNvT/xnutaCYSwY/HVJtIsbUi6yZW5PR
LWOmHCaSxtHxvCaUz67GFKShEiRcqSXuziALg7YW6ampg8GKAtZRQnnJ3oUxf2IfDeSmJC5d/1kg
2vWxfpdvzqrVxygo2Gokr14SHv0pgdYQ7TyyZ2CgolQ9zEPy6P8Uzthh3uhNZzQlUt9A1EmYwngz
xZpxQMABvUurPujnv0S/JwEIql28Q2nkUNrhRolYIEcKz//iTXizNXjL/yIWUP3nOKqgveODEo74
R8OHLuoPYnqXAcQdN4a1SXzTAEO8TF6IWVkzyd1Qj7S5WwXq8rYG5cnRx96F5eKUtQxz/hDVi9vS
66ES14uMvUZDy/b5p1iIhwhCQmicJ+3S9vpdlbIH0Dd8FDUmlFgPprEC+JV7RUCMGBtLDJQpwwCc
JrhYrdntT5Tm4V+pXKgYthTurUcUam9T2c0jCR2wNIo0OeFLDFX7MRiCDSuSdrJUGD7ktv9sBesz
V5IvYbiJMx40oXOOwqMBV5PxmXnstqriEiu/0wEKan2BPBykILiazIW9BrtjpnGGtLd+1v8WDR1f
ZuKy/NmlhRHI83hm4V1E2VGgHUKotlz+nnLGY/VlogdGMqoESQG9Dh17vfdSdMewecOOlYTtqzS5
rgHTBt+o0gJuSydW3fhg/KgNKY0pr7m5I6y1zPa6q/aIVnTjLTFdDgQyrNDYz3+kU0OHV2I3+5Jw
YDWDFUSN+pP42FfWXXZXs29skvynevKVzXvpcwqrl2GtL7Djh7KC5hW1L2sDmIbXGlNMAU0Lbdh6
eCMQrAf0AVF0xlMdckM9aYPkpVrtxdTnjhE+4j06ZltGV/4vJOlPj7BGYqKbadxAVfMzQhbkFs7r
emjebb7cN7pyVN3pHr2LuFVzEh9rd8omJKyKPtzpalS+uXxhJRuxZ+16rPOFqAUK0TcZH3pGyDan
TM3UfCxCMWCZA5gDWuAzvEkCVVGNetbV8RzWyVk0Gppk9BdwPs6EtcJDjvEV62a9axKZ1s196zbR
X8t4da15NYf2otN0Rx6ymzFyVP+hgtqdyBpwMyOUSYyJL8GNs9di05/F+hwrZIHx1Mtyb4tEA6Xd
gj0QcIwTxQfMLNRUUa3+sbBRm6UFJpSIw3nhu3lIwcPwJENVbFkOYKaLV78ViMVEk9/0ra8ZBd7I
A4plRi0DDgRuLkGoj1cVgwuQHm/2uQXsP6mgAXTEoNRRDzf3uiNb4BO7vaHB79qJ0ItxLuFlrOL8
0OBwCDGebCMK8cz2o58BGP3MDTNqutgpChLjVdUVz5fXZASaMiiQ3Q2yqI0wR4cLS3S05ecKh4Iz
B5D+ka8qRRXrjnX0nuzXrsU6gvX2sv1ixrm8Fv9H03ktt412S/SJUIUcbgmSCASjKEryDUq2bOSc
8fT/wtQ5F5qamhlrbAr4Qu/u1TLziay4jEl/bk+7AodN75Ii7a7aI8I4a9mPcY6CtUpPDhxcSgDM
khGGgXBEAEoU5Z1h38KsPK1Ow7gOXD04PO3QTJwEDDIrAAIKXThShWMP8r+cmTDdlc7KXWqsroW1
XsXjclRI/GMBXMyTkr+Fbj3CWNRjry/+ykTkirz1K93yZU6CmSculNIMt1ZC8v8d5tJDKYVjPXPA
M2ZYHqyaq3z9G8Vr0MCgV/G7MEJvCSpNLDccdNiZlCxxSRlmAoiKhsepZ+PArcLBLFwZQso7+K/l
TGNjSoNexgj9u6Ikd3yIRvR24H34ji9zkQbD2gZ1Q5qdviJJxVdx0KLmWTMsJsCcmAJm+AnMk/qm
yuVTg/9eL7sRy2nXC3d9bc5hQ7POyjXvyhFiHFIPhCUZ1Mwz+QL6KH6uvQIXRnUlP2eQszUhUsue
wYqpMaQkpYg1UeZw/KeZ1IeekbxdhHuNh0ym+XIFE6nUy1WzLcrJuEQD4s9hMC8I/1R+kptiA9Hb
2RXrrZ+ZSNq+N0s6pLkTteDdufby/HK5YnqOLAkRCauGbAvtqwXpQrbhys/lkjZGEDXDSchwzSEb
o2AfOs04d2/mqaUHcIrpYWV6hgrWU45MZbzYYu3Nijtu00qag5xe4zg+EJrgT9yJJVzrnpMnzxNX
ZCbulymQBmadzB7yh9Iy7lqpZaA2TaEeIf2Y05J/v/o4h8ZT1pmUPmR1da305dZkxn1WIFQOvPSf
QbMoBBeT08C7RrdmjB9B/BQKy04v6jWOCqfSB2cKV0ecZQeCJFATDtU6+CEB/FBHYQ5UO/JGSAa6
iC0b73S3jwAhlTKNYrhmWri2SUclR53ebOPeocBnln6yeFKKCpZ6S/aSpuT8XHg1jaca/1xt2nfT
xPAE7EZWJNv8HA8VF/3iCecE0iChK3fZN5n0TGX1zZTUh1jY6TRcBzm9pX2NdG2LVkmruq23XPeh
PvCQIOEi7rLMDSxzHxl/LIVR6C58E/ndjZVElE6nDgCbBQ5EUiDtoxNvZlKei1F9qNZ7q04BWgTS
tov+xDYK3pGnIuGpkEC4NgvDooQwbfO37UgXNdalAjVuuJ2EP/z/JrwKv0g1dNQpR+bXjRSDptIv
NBT1GEMMV/vc7yaZQl/Cs9biMl5zqQXmKvnouavxnJFuOphgi8EMJHzfyFKu1bOMCEVWYjBRsdxy
cNL4Fzb4rOQsTH1ACSnJcG7oHAsIj27tOoozJxJZeQ4BQ+4CyXAlPbKVvKWiUfSXFRhhUwctHSJ+
x3SSmRl9LkQqXdt4ldgHgJlYXHrGgwhF2TCWQ65aB234VcyxzTLHsCJnZ0ZOmTnK6VtvqlgxBH0x
IKTybzhy8sV+nHKL1Hwy2SeZaXlu1EHPIWXW47MAWFikst1wy+9AIgP0GUz0KWiM0ENrZ+7yMSWc
kW6I21gjZlsnftTQ/dnLXrad+WhUWNajUTAZHmdX+GeMGvo4nkkEne42MFog8YQ3UYD+1Wo1u5Uj
71IarpKF3rA2xbyi4GWPbMi5rM8G44LGXwSOwkl8yPZchW5VMYAc1O/6kjw0siM16MS+z29dJroZ
SHUZyw6iaUepGhYnT01yaLh8xO63PSgCUXfaOVkwJMBIxTGtDgnT465mM6PbolOs/ZTMdk2XicOZ
aG0uw2f9j7/rm/PSp5d+JfLARrHa4iI7q/45hOZBxhTP1nae0EVzbLywCoO+FIMqyYP1IB+HKqV1
du4Jo2/c3/RxIaCByj8lUEGnR4cf0TrH7MT6VWZlCT/Yh5n3qIPTdnSA4aUAzjtBsAaYy6vDGP85
+pqCtsnI1TTea4RFfoAuBQjrWARdfiwlyysoS9MXgstwE3cE2U9jt/mpFqw2+744LBVUwwKmlTbj
XdY9PU/8VSl8Sas3tqkv3OV5PhryXQUEA9OfFxCJdCqGc6Sk5/477sxjiqmx8w5bG3TNxNEwLBz0
EC9/RnAszZWxC2YbIx69soZRqkK3+1PwMhEkqs45syBYMzHvCSTRUygTG9tNNPKJ+I0TEqzRl9rO
J4FGkmzKfVPrPb/44kVhKsXb06fAAXbKLN1zS92leBuMZjob03qhj6rWvWQjowjDCSPDmkOihZ4I
iacQb1ne3COucgNysOsKi3oCdsWofyf+1i3mhdJvDQUnIq7NZbPZESEL19DVq4yJQgXdr2Vya0tF
+SUAuR84NqX7f2Zu+dbNCjeQiORXS+/DINY05iSrYxCDA0Bnfaqm/qnx4g6TXXKDqGOIn5xMLU6m
IU8FTBF6vG8z6/VUPGZh10JQyDIu2l6EPx5s7hHsUWrXVeVZqUFV84pjwh+Z5qr1vO/c+zhGjnFT
MJtRo4Av2XwmgtfDFKi4+JKT+LMCS2+28uXPTRQiVra0BxVzvKWnAdASDLkyv8D4Ui7lRyWTvwP5
UdhFv5wjIzonzKKymiqwEM8EFkL467OuneK694lKnXq/h+shOTqDM0SunvzGvobiaI7SnkCHMDaH
219L126EAq6i+QpDBAZK//T4CHrP3GsK9U0T94OJienwWvnWfbRTvWRCiDbQl4SdbIBFji17alwj
q48D1ySO+5vV+lg0ECzCxpFyyUlfOyQMzJfndeHmwtMigRVJ4IbgApaRqhbQTX1GF4I5umYkuolO
vQkHEK4pmDVOS167JCf+TYhh8t0qzwN9tJUUiEyujC3Rz8As2Oqz+AE21d6IOQKpy3lMm0s/mRd9
ra9GsoIUUa8pig4rr3ieyctUix9F/2ZC4A2X7O4cii1hIi5ihXBKYQ12um2U62ONxsfsxm+WesV2
zGN4D702Gu799NL5sfYfNdbqGmu1QRGCvnzK2W8YYYdV6G+9vly5qwxg3MMWabJjwa4Acan/nZGj
yc5W+ahrOkh8O9GACuv7cngHrfCTz9fNZ3JSqoPwPf6uyH73KjXItXlJx/6iTtq54mBFEkxTQWD8
qBEtfSTilGGT0JNd3w3QHL1BDU/TajHzmfZqNBPBSj8GA2y/znBH3Zcj6cXCOgqxRFamcxF0OFfy
m9R1t1AoKsPY3SFGsClN5hAwVN8ndHC1WK/iLHYYHztwhR1ot8SSKwfbclUxhu0/DU3HlMnRam72
2x6Q0c1p5jhPBcg5LYXKa0JdJLD1QSoRc8god3fI70SLKhDY6GGj37+gOm7RGtrOuB/W613OBHS5
9LYFGYT6Xy7lkGho8eKpbMVrky5nOuAvAglKbbyoxrmvED7GhchPelpiklB/ERr4Ea0zFpOLDM4u
L7Y6z46wi0qgV0A/Bsk4MvgEnIH7VgEon30ZNZ0x5i9jqk7LWr0Zcf2cddvVafyRQhy9R3K9Y3eY
M+WAD7Uz+v3At4wo6Jhi65iYSNAmo1SIDatvYuqND+bHbAAIyCpngnUbz67WYZiIOIFWbiP0roJE
JeEXXshjkoqPU1+KUu6VhPXHzMdw4ecUsOl0OOmxeo6rCjCvdFFBfhmsMbr5xHUxpu/GqD8HPLXd
m65NbwPI4VgriT7ue/kt12T+F5C159rNMhJ5gzfHOKJH5E4RijFX1GKS902s+QAl1FVwSsLIIUjP
Pow9EVXnlZm2sdujwbiaQkRPdNp6glqg7EJVs/t9RbAOzXSMfJYFnGJH81f/FSqwRv9Fk+Usxpuy
rHuZJTCN4cU1NNCFE41jdaARVhwOViKcBOvF+3Y0p3FfCf3d5DFEaitn60EDD5ddMi2kmlG+ahJb
+K8GmATD4Wctil2Y3oUhv4qLciYHIamJk07jcXHyyt4rMocIUf5AQetoP+nS/ryqG8xyFy1RgDR5
6IAUoOBwQWcWW3TuYId2zX9i/CR6fRTD5FgYykEZqAnnXK+TiTO0vdyM+w5HjnpO8+FSkmWSWPbK
SdnnU//GFOmh1/pR28IVLl0RYOmQBwiCzlTTM5bOEAUAU7nrdjr6m2MWpYalILE07xr0XelvC3VR
Z+ar5cx/I3scK0ra1FNGWade6YdIRR/Cb5/AbgFvQ3ZMzd+Zs0MH/I5/ESrzjAidl0TdSqIOSdQR
5clfsy35XPpaQmJGIKBDLN1gOrDXaOBDsDSIfS7hQZ+DEYp7hDYLxppn3OrgzkObper8i8Jb46PU
Q1+ipDmBrpLJLhH4XrfLfuH93wG1xNSyp5ErMvpLDcGyAYumEkKgS/Fenytzl13TO8ysy4i1vYeQ
+c4o0WuH1ku00Yt/dTnw+c5ePnQLMTwVPdoL22Gfj/qrBEHq6yDoDfggC3ckBj2CAD2EiNGyr0OR
h8vmZO9cMLxRzLPs80euH6cA+y4nfsgfTNqykvCZz3rDqHjh77OvKtmXEPgTZWaUFnJEalkmSGeE
TLZm2m82I4ew7qS/FgAKkVrVfSGzkIeFYyvvWo8bPt6inIz4LU+XHuoIivtExTALEhjvk8yCZPKT
q3D3nldJ44me3/T8nkUNs+HsST81Q42zGX/pJi9vlL2JcvOAPvpRjKDgdbsYQxdIsTucuo+QOp5C
slHEST6NcHLZR8PElYsdP6kQR4MmjxBqgV/X6cl64ihWpfyFq7LPJ8CT5ksVlutcUFrZ3ap1cBK1
oonqvjDoSLmIMJiuuvj4Vb6WnFZP0rBKrjzlz2wblDTMmAQ/TewaAqIRKPXFGJmIziG8ZG6RGTgJ
tXcmeMmZxHJIrcfwnElhYyJbSGnekFbn8rYOAlKBcpaFNhh+RCpmSE5wXToz591nRKpKetDSZThI
lAlRX3pQTwxXp970ih+Ot6F2nXLI2tSNK+s5rcnHALGLO8trcNerZLxHsXksinDLO/USQmULzygI
3eSrlupVf4TvuadQuYB4aYtvbAhBRvHzuHEcdA7o7zdrrs6LNV8gNr7MVPZWQhc01lB+8tCvUSnj
p8PFvcjv69K/Vjt6JtTgWWgEIfrAoKZu/8JvU+nJvWlMjI9YwGI7alZPr2SvKE2vE/y8No84V72s
Nj12YG+rwwx3H8wHvKmkKPU7/SbIGBVVwFkuFzxNJr2rFr5Yc7sKZlvgGGJWd0EW3rU5e5c/lSr6
CMwdVSK3HMBDHsW4R4xb4+kxCGqM/HIcPqXY4tFSt/CBiM9ei/UrfQ22VGJeZ08aNeKJnelWlLpU
HYQacX0i2s4DfRsjhm1B3svDU+1FR33Gq+pmqQnTQPcixfIHbhf8lWYSAdJP3geo6gHlC9p4rmrz
vyZFnSbFhN1uVgKV8VkyIAil93pXf4u4l/moYP3dDOBYoVJdZxPIpTUjQ/hdlnuw5GF49X7z1VBx
X+KDG7fGC7M89uzcIRw/5CRnmjH+5xDLupVAcwHVNoFedslq9ayCyNFPadK4Uj/zE3guiRlopnae
hvlCAOgqkSXrYFnBViozxStMRAP1RWJnXPSn1emvTBlezcpa2dlRwVCUiBS+cBtI3mcJRjLt1wug
vbxWb4YcMQtN3oblpwIFm+w3Q9xWtWPAvefLGsnntJKfsCabXFjkofSpDyCqEgHA2JSWOAvY2tOQ
jt7SKyqiy116aj5ovCAHZiSvQdwZAwFGJUbDwWa8BppIH5Ain+YeUQi6BKQfZWMjAj2L2Ikmzoim
7BEa5wxBwTivv209p/Hnvl+bX9KXOPwdaM2qVwFMJoWSxXBQfjil+dp+L9WVZ9qaDvYwovsWLEP3
b9AMIFFwHeppBwanqJPDOFNGCQargYfZJbzpEBFCQLr13Vw4SyKqMbvqDNLDwnBPKeHVxQ44R3iw
9ul7dKwG4DCjitf+1SCZ1rT9goUhJpUIzFCt87AMR5pdd6Y8nZkU8raXWLMe2HvD6bAcs2BuFVan
/oyzjUKe64jfZOHFlMiGrFl/E49VkEQOttlrpnPWMJSPyiugjWsoeukY34qFob6uXfu6Z3lnIyeF
t3TlRRhSLKQ7m1NtlnjE/Hg6Y2a97eW7nvNbbxVXrjmcmPvowwiNg4XFe9Kn5yKYD+X1pUR88pQS
oW2I7oCeJ7Q7Ds+cE10cblRS496BOaT2n+23TI9AC2qqaDQHgclJNbxfWsoHp2ODxFVuuXpZ281P
Q0AN52g6sOHT0kr/UIb5Zns1JgqOFzjGNQGV4c3CE142j/RwqcjyZkRXB7L+labhYtc1i0Jr9mwN
vZ1LWj7o+zyS/R5dNKZWmxgp/7up8fLM1YhsdvQqcsuYxFdGj6dONWpBC/M/wEB28kQnn2IQ3npy
XYX5Ws8WMk2TE41+cfsynUD8My4aI6KXapE913F5HdU/IMM1vX5WdfKO32X8h8MOl0njoY9b96qF
TgpkIQHTBA0UEzomm85JqEswOQR2Fk/2DyQutKrlTbI5v/ORbmJpA82OG2Ulam5eqcC+RBee4oFx
OZ87v+c67TyDL3P3VZECNJsnIriEmSPDzIHFhGfdP0QC7uPq70ZqGF+WA9viZ0EZxqK66/085N1P
I/JzaBbhLUFebXnGKerxqlnxmW2UEX5ULp5LQ9K4sieFuKIQFOZ0W8ClRxzzRC4s5vxWvaILtv/3
pDDedZSxAm8B1zxxXPErsIr+maRzg4JTpEYgjn3Akf+UkR3KsVjQdiBT+qSw4oEDaimV00DxVQoy
oh45+t+wNW9IVQ9L/KPThw5i7TX95W3owKUQPCjDwY7T/FByDKnF/iKs212C7kilJSbOFOikoBVU
1Cxv4PCxRRAcLUao9UcZWb5jPCxqghf860rtUTvgDgUPCpWdfUexht3D/jDz2bFAe2QS1ww+N7lT
CHrMfg5etU3J7pIpbQUUT/02hc1d6R94wKsy22ZONzV5rStObruO4vchzN9qub4vbX5N7DBo+j1C
wS2d1gOMgdoFiATqpKY6SKTjoYK8QgFLnASJJjDE5gyKk9UyuhvgcTsCcp5QhqNyy6nC1S3Yeqgm
8Frh1rTyQQsxpQbzv2wR/ZACVkP+yulP0RWFfXQvKwQkR7s/rbPhRu+7nFuEmBNmzaGfGdiLzclL
wgGRvHOrqvcAWnndcfiztA2ZeEh8eXfNi/z233n2HGnNZV4jz5w/UgV1MzAsHpRPEgcgP8qD2pQ3
XTUfYtQ9UnPPXPWJ9PlWRNVj7l4otAyRpFlDOsXHNzmNwdm2uw77dBZBLuDa2thgAyl6rqukuZKu
2QuiI5UTKXTx2GxItBRfKeAe1XBoLXQWTjBagv/+tjCxk66dSbL6Ra1aI8bBFIvXWiuulaJdMhZG
Cg7PtFHnE8qbaqMxELlhgVhmd5o0iD+4VyrZmbXOpSslNW2MHDjEhZO5Ij0i2pS/WruEfifqi0fg
3Od8cczHq7XQ5dSfQwG/Br6gdr5HbXEBCUX8hb1cTC7tqp0zjcmddOJaUoeyl48GJPFrz8CS5BSr
904IoishzWeb90+Ap06vyJfuN1vsUHFV0fgHI/C7ruMes++w2crC5oGVscq259kYgWoCuzh0ffLM
1fmZWMcpSuh8lZ+okxDbWGkB4h+0GXM1K62BpzAuU6edz32DIZ+89GRhfO6w/YmKq6JiYvFVyutK
H5owidRDkKL8GNOVLjzkH2avG5mc1vtLaPPAW3gXSSxxw5p+1llkM+icuYscEUcNgaSU5P0SVsyA
ycPtLCO9szFSPLaTBtqfhNXryYrUmYvlj+DRCaRXpDAowXHTiraWIzfCzRFxAYPrilr8C1vwNwM1
eLM6yIbKZEcsuuFbrGKqXSKPdKQaPoS6fJPN31UTngSsJyAduKo2MC+VSxwC0d4ikMvASJLbkiwF
NGSfBY3Pm00CCDgS96zW/kDkd6sQrts/LdYFDSwWMULS5QrLLxUe9aExtWCZjVOvKzgE/uj5NwOu
PY7+tXpYWn5vsuw211huwamLN2sKRiivOWySgRDRJJ5wRAEvDCETAvGk/2HDfov0Pxhgv7OctrSj
stVmI+FoYBwxUmVif2zf6uOkJphd+PFPx0IGlwv6u6HdGrXB6UnaKvQlmUds9M5IAlwYLrqUe8k9
f2PN6A08XyklEFNFKzEytQ5Ww6oZsmbeY6wZMk62nI+g2CocMRGIpIslqCi1jKXIME2TcYyq/shu
3FuNa7HAFawpER6ByaCf/r0mC2NiNUklVxgVL+TdLnWJwJzbS9mxENvNzMCwgt2HXqQ2MHolyOKS
ACa0mEOXUXQ/Hc2ifoPAEXRqAin0gWsmaGORWWQYUPTB+LnFCC3whaXOk+UGwb3waJhI8V7vK3Je
gsZwjgoAbNZcmfw+KtFm2YcmCSceGFT+XDPw9oQrId0g+lZAuHBraU8FQTYCyYMchHjrBjLmJlmq
YU/qk5pQ9ZOReK11dsr2KgwRAzLIUflljIZrRFGYhkBILjUdxpPmaFF9KiLOYWQ9KRi8QKK7RMQk
1daNqcGeGOim9Y/Gcp48E1ruS4DUBl/19F214qln2qlvp0IVlUujSYCvcMTBqcDuA+kowwkRr2N0
LzrlXucW1oL4NudQd/rR1jGx5hs5wk1IBms8JxptfFr3E+PSHTXTN9Vlp6UY5/bj+hQk1yAmIswK
rRgYCwx66VTQPdBrCdAfp/TLMIcTnxZZdg2jgrgTMMSKZSALRhBWFf5DE7CVcl7zkC4e8En5TtUB
6cAJyeGE9FXOEOPUDeu7Pq+vuln8KaJliOyBWdAaXKNzDjXzXYWSP5y6+eJyWHHZqLzadqPejheq
+7T9m0nobxRTbDIRfIvcM1l1LdyYpDvVVDirGuovKBd1BH9Rxo5Cude3JJD/kGVHjUZnEgBShu9W
8cZSaSclpuytFVq71bSojCnPTrjujZz0HXzOggzHwK7VspIZmGHhiZitQRNu3LPljL+EFqeU7hgo
xjNdQ1a70NiR8kDJhLFil3YIjHuelBe+Fb1NJGhKtLT4rxKjOc9H6T1LZieSeBI1AKgDlMhiwAO+
UFByT1mVs5ISpZNZUFmJuoULq5Meg9L4BMxSEG7ZPrdilmxOMIQbEmVyxxUi7hK6syBwL868BAgE
k+ToOpch4wb10hQzQH9bwZMxrr/KGthKLz9YGRWB8q0oYiR8TxRKjwTy4pblUaDndeNnpkCtTDoX
wKgrgTFVDjXD6ZWToTXoj/TbJO4sNt21yadrP6Weqf8pntz5LimBgnVLz8DdD2EbFNi3YTxKLBvF
ZHcGlZl7Mejwbxcd3eIr+Cx8pEDjLJ/DHe+h+bHaAuHsrCQeSQQiNgt7XIrD/6cedFIPJjAkZubB
sv/WKd2KesHbsvICBwBMbVAJzSO+yEPF9GEU8x3OxhHfbDw4ggHsBdABC4XIE0QRwApvYm1odI3M
Iz9osDulgGQPVUa2qI/QTgwgZYkHBHi9EXuaQq6luqTrchz1EUccaT66gQUgHBJpC0M8R+pfXSft
XPRuaLRuXpJkxulsOXJkgROn0gLqZrw5+WWAPR17JhYl5KiWW1iNkz9iP6DKoaG6aWTsfMgmDgcA
WSbqnvEZaOj7xBxm5pilUnmaCiI489b1i314PzbmPmwp0eRUhZvpINNDG6Kfd5DABeqO19ieKihQ
qfFeMtakA8TRYZ5oCN3cfhYTv421aWZkl7CpoteRpRcyPx6TkyZzMhrxrOQ7Df4dFuldpv0x2vgx
LVwkp5Y7Dui6aytzAutXT6Nbblboi0hSu6RO3JpOtbmyh1seS0oJ5c9Am/8o2/zBIppO2jVesHLA
NNFUKh105WOSqs+oXz65Fc2C/CqeMGGuid4eiPCAgIZAOs3IqHF3gsnVl4mrjItr4jjS8dDx2xQ5
P6/+KFOISHHLaHFsRuRqVQUJC+atYnmY/7EfEV7bQ7nAgcvhA+VhfG3RmBYUFNfcVGCufxhCAws1
55yqdYolcTTKdZeYbVlNjluFtQ9cSJu8If8aLcR5XoeeXlNCfQ2cCRzqkoVb7NBW+D85bqw7ynxA
/GHI2SIsxxHEonXJmMfHbXcWZeC0eOBrUraQdndkrw+SqlzyToKMqdlpz2xqYyQghXZU2/RbtU2y
o0KNTg2AMfDztSQDHqVBMmL4MwvU4Ja2+BN1VA81yQWBIEA+PgtLch3tpoo5TJ4agWoilUYlqpbz
7e6XsHuII0bhElz+i7qVql3sRAp2pbWfcYlq+Lyi6bIwWsCrcB8+o2hByaLnGmtRHUGYhhQrqweJ
Ks+cZh0GuUnBW5tAVArfwkh4S6v4uRDmznR9A+fa8VC+LeWE43++l31/qx/YUPcE2XcZH3Xe/QxU
hUlx6BlZuGlxO0sByt7tTJD9i2CA6AaNb3jVcptS+tQUSo4m9Wz8MpjKtRnK2ABTuU2dDOIcL4Ix
UslRSK5SUhiwSIEuiGfAimZMo0rLNxfvhcStg1NL1jKQsuupu6z0gyXsBZqE0FreCsFf1fqh1T9K
ircQZnPO6BHzlfq5sqdbeu3LNeYhMA2NDAd0cL6ghmH2bx0+V6eALsKHQD6dyqoFPj+I7uLH0CJP
SScUcxXb63ZAFZluopb8mGRTez0hdRselPdhYTqPfQCSiNRBTjI+soY2gvm0tWtMH0pVfE5K9Yn9
AdOwPc/xjRrbqwgAqq3/TXF76fL3ckqA+mPIxHSyxW0w39UVBb4JPL7Bhybk5a4KfMoso3PaCBeK
xS7A8AUEAMsMxgI2CFkMMyr3SgwlSIAIJ8eAiWBu7rFeMAAZBigkBRqpaJcmdk+TZStD+2NfsKZ8
lxKKTWK2ma3AuzmmvE80zB44uZrDaLdQrkTKGPAUHzr8VcVe6+tgrkfmqZD0iN5U9iCAeMIEpBwE
sgixYPARoftFCY0pdmcuXjqUe5WdNtYNf2FQusZuz4xzROfqO3LKBegPWrtW9YtIBNl0+roJDA6/
cfue1oOZlu9pMb0ZuEmiTrzGPP0r1/VbqNrrurP+4m6KUzJDOiMQjpQVVq2h7U+lyOVe5r9Jkn2e
VWeYefTKNKNKPwjV5vitYSEeBK9k7uqa3WnBsz7f1a7lVpj40G9wUWjCoZ6++gRi4aS8KUximBmo
b4wqzellRX/TxZnc/C/nxZ1kodrVwG0yWtYB90JQ2k3q5CwSFd0d8w58p2p/gzZpyzhGrKfBoI4G
Ci7FjTL/B2WZItwWHPwgVFRZoKZSMILiJ/RZaNDC630ZeWRHXTV7mgQDGog/CgeeFpy4NuiQhCDc
hH4SN7Rlk2jIScDNFt4Fdo0U8ZMq19JRlYi4F8VihPigadHHScoL5L8xHdsI5Cl08rmzDiDwFG4e
ouoIT9icmlAehpJC3gjvVfouTwWo0fRNi0iGQydFjsH8sn7RSznIk2Pgqp+HszKl9toLu16mHg+V
MVvyI/zKLFF4aSjxrKh159JUZrBXncnECU6RN4SJIFe4ZE/8ImEDse9GoqkhnvK574IQYkb1LdfR
ycSRW873tenJDPZXAEaSSHsirOfZH4BdLpTpLXnmoFopIIdSmk4kcTxKoJytBMAXg1Nv4qde9P9y
CHU/fbwAUFjYBrQAG08NUgUL5jD+tDq1QphH4xRuE4Dx6PcW/MlVn2K3KlTxAP9W2/w1j08peVlt
R8sl5sSvqf6oEL8QwI6NFME+pnsFYa03Nrt9YEzNpVjgJVUX7sLJshxFQFulCqRUrZ2zErHw0Icl
3zWOCTKNgGwrLb2+5tkoUWTg6c++1g2nibg08lqr7am8GSk7rhiy/aqG6lDTxZqFRGGw3NU2dOaO
4X3XEnmtbqv6x4j2eBR3ioXFvxX2VNNuRT9p9D2WJLg6bbf4n/10AgQHfnvx9bsxsgvJT0v/HWqn
6LtsPUkgxGK9JSuHqGVnDoIv9OVpNGmd4hhWevHyJlzbTQhud2XnGsq/leRbBJQSUPmCQ5ZWXOzs
Q2liSEl2qcUGx7FGhlilKTzZLE0rijQ2I+yEZaNSz27sxXRlG2QwrRwgsHhGLfrdvJz0CP5Q+6mq
R5VRnIXCWnfbRA/6YOcpRbixxIIopJceA7Zw7WPAYm2gMK205PrQf0pZd0WMaEHYJSvnoJQVh10D
u6+oa5Tg7OaOM5QyHuo/pIlpHlJo/7bOio6EBA4lRX7mIg4EeDP0Emue2a1FX8RD9y0Sq9yI++at
EaL7VOxlTNhDKnPR3CV66m+GJ40koACQTfSVgYHKoHm48YzGM3QNP+1D0BQgNDjmIxodOBWIRL0i
Lo0dZyz4Gbm1r5XfPCb+MCw+7+qu0ShLU+ObZgwXkfBPdwkTsufT7w5jZ9aWx1qiQloSd/iQdn1C
TcVAI/J9GqjlY5odQ7DGSCXPjCjpnhlB6wCwjlYeZSLxFjgcjm52kn5oV41Q1sKiGajZPR9HB9eU
M0kxJbqwK5AwFlpFqAktCBU22KK73p+F3jPT81KErqysgVRc5VLBroUVscBr24POszIgybYYT46I
w5IyR3fqGhgJhywFUUeSY76lpnqg2tXl6AQIIDcb+iG343PnKi3dUlPB2ExwRsNLeIwQ33W+mTDK
/NG4vGHN9pKo9hZV3DUgYvsQO81y6QYIzwDVjSq9qSBU9ZVjq8hdQyNernlgiz1dV7yMQSyMYE8T
vkX2nwLqzfweE9Wld+sErq/a8aYywZOhQyN7xySLiFckuAFabl7UBBlHJaAvkyJJcy8Bu8kIwNIY
feiJ9BfTxjHaSR11T/diYmo39OdKyi6apl6kU3HoQpjceNHS6NXtrr9ShjYdzbplFKiK6RsSTt82
5bxzTIFhS+lWVYyVOD2olMQUUCaOxm84sXY53dK6fUbF/K58YMmlwOEKv30XieOuADsmI2v9j6bz
2pEbzZrtExGgN7dJMunSZ1ndEFKpRe89n/5fOTgHmAIG3eiSqpLm2zsiVhgW+9kcNne84CORX93m
HoOdQuuWuoRQwg8UbIOy+qtggiSaxLPE0n3NRDsQrPPKglNPsNTj0wWIJcLBgG5PDruuPoZn3eBQ
U1ATqiScQTE17LL3ir19JzkvLvEo0qKhaed6JVC3m3BrXqi//jQq/Vn2NYuohpWcBnml70U/iXp2
3g7jWrCZg/GXVi5VO3ZJPUkx3LKeVCSpULMhCYopVFbe9VQ7vIj91madShhSRkOOuflNPabXi/Kp
G2xl/0onB3ByeteK/tgW7thOgdZMgaoNgWi2rIN5CrUPjJbeuNobnyzyJV3cLTsd6Bmb6Y3/jQag
ekeBfz22AtT5r3zvo/QXw5m/rwp+6M6ps78ZBpkll302HX5ezb5asXqF7kW3HVK53SyLL8F51okg
ceQ2bkXPqcFwucjfSi19YtGkQxWV+4m9Y6RPo5SMqCfeejcXHD01Jcb0EHFyQZqBboOGSyHKYdUz
L6NfPpvqFwbXTffRHaFBV4RplGfVfyrK4CxwJLud1uTB00yg69FOMlMimSm/mM5Z1EDqZL+SO/0g
UoyM4owrsuDeTkPxoSmDxwE/4UW4sC4avAYHCqdHdy1JwCscBsRvtSlt4DM8QozpQAHWMkIRpr09
U8hgmcp7S3y30OBTZvo7TV6eypvd+F6Xe734vfpk1dJpy3kC5y/xKFcYaqhS+BVXB6fgIxKXv44m
HESLa02XIx2VPBs5TYkHdOMp7f15pj6UEjGRFtV4IFJc9ZgUDV+5Vby717gPt9zWsb2mFQcinepN
aovq7KaL+dVwYma8yVSOCzNeyYwnxHBFh1urU2+Gn7YmYpFxhXcLzTqbO9KEkb0I+rzsa0Y8kbeG
nPQQMTcgCfw2TERRI7snhD0KgmSqMYeW9pPodC8wveUklOI6DTMVkrYhffBi/dS0/BNW0ccg/uHp
MGzY2rdQBvJbzwTw2Z1bUk9aC4QTnrZ6kU86j+Fqedl9S4Rcih2a/Vhmf7UM34/QQvnRbnpZ3fIU
LHLP6IDTPSHfKbDqG4xQ7z/lzzRp33YRK2Gbvi9K+c5C/ZDzLWhpQNbvFeLptEJpiRjIuY3mMOYU
NcpooWsAH3HCvc/eBOkBizuPu57HXcW5sJJtkSeAwlPn2YabCCti5dVT8q9nFu0Ci/YCV2aBK1Pm
zDhvEK854/bv3bzA21cjGTBcTml0fZ7RTmDhZEdL7S+L1V6Esbi06EG80xnVCSg24ouyxp1vT59m
I+L0bc8l3mwBNttaPTQMhVyp922sCc60F9Fy4HxNB4U3wfus2TWNF/FEzfF3Phnk119l3qbXlJJP
QClI9hb7Eye3Znjo5w/JYhuRN4dm0YMOS8WJ7pP+Sz9nMihajSgAs65J6C0Z/uwNfm7CbgL3k1B/
5+lrSqroSX5laiCS164IwHL4+KqwjjYl3R8igw7xQuGHyQ4CSGvwHEGyEPzKtEB3y2y/BqriUFGx
ZJu5vzuY16E4AEecuJeqinxY7o10ke/ObpLmZx7LB6eYsXrWF51NlmGFQxiPx1VY/E1mfYNoNsau
WFVOTZAFcp/BY7WxbiIPp4nHSps7ZTb7ClWB4GoP1A/4yBSyYh41reakE2kmZesa3nlqV5djzHEu
pUFm40hXEijlmNGIAm2W1TnP6IHxi+k3necUNzQbE9UdpcCSlZtmWhSW/doUBQ4SEbzM8Bi4vWV7
oNA4pp0mf43hmmS6u3cLJQe1a+B6n+t3tbctWjw1blGpOhk6Gbz6LeUQ+fp/eO+rV2nOCrfPwhAD
11LRJsohZC83KSIY3Oy3tEFBpg69fgW/cFjRu0J8xOrA/ReNv7Y0WKBzIWJrB/1M7znG15n1HXsq
HFC9qkdlvZ14wJ+b7meU8PyMCL5suCzCXnU5HzP9AMVOTihngKSLnWvS2GP/WFfVKCOQS+ztaMqD
LWLv1BpX0uY7atigyJh8WT/FpW+V+2SAe1/z4BfI2jpNn2M6PFq8DY6GO6LFHZFSJUiA+ShaGvVE
jEK0lBHjn2rvmKm5N40sYkf5uP3efsOGvcwj+QJ/kMub0BnRnrkT0PKmxJtDUXxSszO0i1WKerk+
rYXuZyTamw3vsWx9IhoMMXwbAoULdQwF5lET+BT5eHeteAGjRm7zcGAhZtOB8VZNF/q6i+VfYoRa
3joGCCuDalrlN02gm5HZcjswpI44FH5J2uBs8KMT3PyqXoFrSD/lvfi7Lp0ny9XjZRGE+vGyiFo5
ZCylvM4LiPANuwn940YOCqagudmserd8xwHLANm0ErwWnws0oMIqILwUyFlypXj4Yg1wCqQd0RAk
WW5Q4YZ4aL0JMNweTQ2PpbzLsLTEV2iWOXnhpc6grpFTES2Kate/lIMfRo1uNlzmlR4V7DFI1n1M
Y2qnvxVEK4k2OR2iBPFOK98/xe6NF325s50RvQGcfx1hy1L/mleeOUBoBg9h3ZsmHKnyvV3eW2Ik
k3FpZ+PSawoEfXb/Bn70R1z+EnGU7qCKjOZsDOWZqPa52cGHDMEmTMQV+F/jYjLzBkS8nR35Q5H7
Y65pV6uAMEhJSUHspkmHewKidopGMNXP+pWUsB+AhA/rZ/o0WHhsFNvjZMFekB007KimJPqHlHHD
jnNYt0JgjGqAUiTLXFVry6B70IP2U6YFDX9zDbWblIFT/vkvrVmX08SZw4mvGj/9nA9gHA//eXun
H3H99MjhSxbo1oMB13xD8/P0N+VhOvBX5Fu9LGc6LTmPMnB01hLMsPD/gsgMLJv9v8vbvFzA2Lye
PumxpHh+JFAmLUeZztGdZczeehNw+iRffcl8chVC+FwDEg7h4DTaT//vptQV4VGJnTCuAKE4F+25
w7VuaMtttm8t7MLatyC7nHQnPs40AUgNs+3/g+tKHBkxvNXXpAJ8ffKMEf3Ool0UEQTTUCxyoIBG
zuoRd8pxOmrnqiQGxxIY91y7ehPYgc/8g4jgode+JhVeac/1az5F1e3ic/wkZkaFZNwDs4BOSaBa
QJf8GBxGVsb8lYkHQmB1mFjVxxzbPQoLOMEbBNJfLq/Gq3daENFjWfLxdsP7wn6rMUPR4lqoSDTY
9OGQ5dFEAZJ0wW6/mMag/lghReMy+SSbWByhPQIbcHYplJjnCwavWSYwfB/oUYT3XRmvC49G2zmj
rIl4w8G4v77L0qIQlM98vwoZ9JytOrFyxZzS3liWJZzdwFzBGAn0HNaNldzTdLznYCe6Yr73O5SF
r7g8Ltt63CX9bCTLuSfvCWExk8jLdfZEUNnAMNfcNpzM3QmXGgz5xcWgx29TypdQdCY0A3rBt1ND
Y6Jmi5pwXSrMIQIKBdpWHy2NEsVZx/wP3RmUHOMVa7tWidYGL7oIf1vuwuec2HTMOK8yoVY/dRDb
KaE7mxvNvgXkfk/T+wsnldSaTwY2j5yGT7aRj46gqzBad0XTvsyFB/2EF3/DhjFrHzRLvte6+mxk
4z6akJilq+yM7GjlTqN8sMSKBBKYU9PCnigr1mNLtATOIOe4JaWr7qe3xVwBAlJF7YA7IEmAFvAD
s3nLxPXUJNJpEMST4CjL286psNKtT6DjH+qkenlsOPrFQpcY3zozfw6QSGdIpAzhxIyEoyMSgphe
3b+vm86nQ9Wi749tYx/WJf7Q7qUtVSdBtpm+iTjGKGR5I3PBIsqB3iS2N9sL7ZcchEeYHgV4pW3K
gHvHHtBORyRfJBkFYQeOSfHhbF2xCER9860u+qNHvvzIK43aWWQ+vkrDIMzLYEsGohrsOq/vVsG5
filvrLGZKmMqYCiUk2A1NOBReubUf9XHPHwJz8kthwXgicJAgD6UGUe8xXXgqPgWoSe1p4wGks3G
HNOW586Yz93HWRwfM9c6sCPi/ZQ/2MbPftRl83NSkVMhjLnJZfzKdj/NTMzF1rlVpEvS07J1YVNO
fEb+aA7VIelZfIQxFNkRCErqbKIVWMnvIacOXB/C/sRvWfdzObVV9oNI/WFS7WcR4m6DyJMdsAvH
lM+XaL6ljen5yM+S7qy/tIMB3Vv9qQqooB+80GtcO4g0w5qeWm6yQexPvRiMK4VaePP2fKUU2yX5
A9TQPBUIpxrW9/tOhHszC8/AfejOH8oy2VJqsIOiaMF6r3Bc5r15VLCJd0BUK/5Ts9VO2bJhvKWR
bHZImJalr5VhivbQbalbsWwUKi1ql4riqqM+Er+v+7BaINDONA43RVQAbVdQqfMW834XyXC3qzfl
H03iPqtoX1gyvyfRMZIUV7QQExlGDRa50Ew1zu7KbTZnT197f1yvRjxjCoF8auz4yVMof43Pg4oj
WCDypzb8qWJ3h3fnx5y9i5wVgg7iHjW5Q0nW+VJf+UOJB8nSUWEFvkS5MU7d+mm6jjKG8kTCs6I5
aBu6xFlxerw8MruSBJWi8eEvvkCnTpaYuPPZOAO5z0qP40L6p+jvm5ifG6x61dLRd545+nVggAVN
171qiG0KhLb2XpwMPmthTjDwjUErK0EqJcTjS7dR/m0VOWGbeSkEEbz8tvQVez8ZyXw646s6N0Cu
pBjxZirBC70bgOYE3vw5GG/j3yo88WAfSlW7yoZyHaYBwGl6ldmqaqCo0olY4O+dnHQByUBVHITU
HfF9nHiApzAeULZNFRZK9ZFL40eicTd9tHLuzdrL2KM4u+jXaGzEII+13pOdIUsAIz0Fd46RoGZl
N2ieSL5wcXWKHhpsdzAKhfWdxVmkioQBNjmQT+DX3VQt3FTTnYXWIkufnOnavEp2GBljiNAV/ArG
LWPEtEGQPD31LwvgaW9Vh5NZHSqkRvjp8OYcZy/TJ3A+CJe7eDZN9TIX0lWDCFVgCREqIrBow/VO
VQXDPSU0uiIDm6djTePdi2NVwEDKUeWdN2h2MH5ZopcujG8cApS7tCGKcTs2+a9Kli5tTmAU37Ka
nteGTPV+K0ldLakjhZikAXqoDRmz7TlBrUDPZCEIIcLAlbo0HtQCnCd87mL1HcfiuWPfvG/R9MWa
ANq4+Gwbche69QKHKIty6k2W/ouDhGESz2tV0RnQAV/E+h4tUFPxVmM1WLLlmrOuRtj2lTwYl5bf
5hpQgOCjEkuyFWwd9CWTdU0SwmMPWg3vQA9Umkj9Jtvrv5Z/gdqOCJuETQtqgDezwX4UeAY3eyxi
bwU60AIL0ayrjrVhlX7FE2IGMr7Kpzsj9hk9AVdkT3pq4y0SKNPiuFqNX7TXvgFc5m9NMmiN1PWT
++CZWwQPMui2U+bnzT/sc218AQZylOjB3fEqIj2HDFN54Zvt5isJMURtcowEs0JfRmInRG2J1owi
WD/1Jnkrn2+WHF/ra7+AwmSrIC2Jr6Oz5XpJGtKj4PkTITilKiS+vQ6/W1pGuhTTOS2FdM/nOr7T
cXEmzJgCtl9VE/wlg3/ZXoqmP49lfaKL5iDk0Cz+dmyqDdc8GRqeFhYKrHq1ewNMN8WQ2QPvvnlo
SJeE1wVi+Lwol3bhZmu9EtRQPcs228yjeRXT/e5qS/nYG5xErvqTtRwa8FWwSw7yTXcaNlzYLoNm
IFDEsppDw6HE0UWlczUEEwVgv9Gy9iK/ijoJW5usLXimjDurOiwS/yAXBretPw3a1wVFd4x0d1qI
EItBeQGS0wpatMHQSiHFApr1WJKtKUq82mO0/odQc5STd3Hn3Ik7a5cgbkF7qo6g0SJIWCPW3vL+
zEx2F4oRtjYaQD8gez6lUfeHKSUDBUW0ZI8xBLWd3kuwneM6H7opA5aT3URRv24TgNCNtvT0Wo+D
byV/cbCcsVRvy1lK9pOaLZHZjWFEuDzhqLkePxr3YxW4ujbI+vRIVkLi9Q6rUsvLDB2bL0jI9jIA
a2/I1asfI2O0YDgK+345+x2vgmMmZbCDkUXM9vUdBt+oUQFCnp3qItLhS5h2M9EEzA6HsQEih46e
UXRgygKiwmLnG8o1gcM6BoAO8t5dFVBaanHmpEhP58pWuPu9A2Ct/9TlDcIcVQ2T/GcSQD+jkoq+
2lfnVzUfhQ5TcbVWDJmY1VmIrTnFDcxkHfe00035zQJ2NOqfzdv8AVfZkk7s7c6AsWVVozgKWha9
2coSVpQCzHEwkqyJhVeODa9mE5pcyQab9dpfWZJ2mJanPSJJFNWS++ijTl/9FhGV9nGR0LCxlP5/
OanhdTePP5Y9IfYlLCljyJsrph2S7HG3HgVgH08KPOzTzfiVVTdRmS/DL+Gz1uADTDhlXllWotH0
5XIMlzH6BGBtI6EeI72TIhFlKwelT660eX9bis07zrOdo/aKyVHVVKjHobBpkM4A21G/QsPCpKvh
MgpRR9xrS0EnMP5ZyFhwMjE1LkxBQnK0QHGPa/NU/pTHQQA3XTWXaZ4vrSBekl/6TGJCfhdJfMhx
7dG25qUOobv9JONaniZ60NiMrlSAJ1FGa3Cia0H8BgakrcPCZn9P/+H2LTyMhsUllbgmOw9hk46T
NMPNyt4Lg/fyLJ9y7jLXGqRAIkzXCFDMLHds0hBIrD2irkJI9yzbJFdnYKHJp/i49ABOvLG+YDI7
7BSyrOLgmmth8+4pRFoRxuwoML2hRtvqdF/1wpUuEK9m/U0Ulkf2n6wbxB9tpQMWrFmHhco2C8Ne
+qo4FhqXIshR2M9wHRgmaproKgDf3zR6VIMvlSBm/EBQ5OuosAlvwgYdQuDqZn2vKNe+SCLx27gk
2Hmtbo/mER1iJlJjN4l8nG3VkTFm+cttyvZgVbeQBN+PyAGMng0Y/qf/hnw4aW4w0YUen7Iz7ouR
C/CGtBdiGf6jULgrS4JPWD0vLvsllaagdYm2YNpluYdnSn5mQhy0pRmmH9s1TkQITWwQoFKioXpq
yt6QT2LfQfmwc8gXipXxkss3fuqcUWL51qm6IrqoZ6QzkcdB41APLj+7rjuy36eJws7cQ+d1oDGL
uwhkltgDmmyJRgue5A5m128XLP3QDkfkBxIAhwXiYYXDWwRAaFJNrN5yhNIMMmuJH0SBIGLZNxXo
ZQfu8D/VJKq9EfsnldpPpA2/yDBg6NcI9qeTTD0LFhPdx3JMJxfqqTszTtWVW6yNI18/hxzik7nc
8z1+MHAPyX7XvFOnYYpg7k4v5jVGFV/M4gWqKlTUMbEL+roNBL46VvUARHtHmA3MbdPbchK8FPMR
9OVLDWp+BuPR8rvrqemTFK4JyjIVZsxRcHVMk4lRu1TOCtapFuNL1eu39Z3u5LtuVW/DQgATnh+p
uXI9AVWsRZbr/Az1ULlImaNrwYMziAeqiJgyfrgJJW3QH8Z7SVagTJkHybCqn53ga6BYShGqoYQZ
ZSnMu/ytjdnFbOiz53lEmEdU+zD9bAG4NYXpi/QH/4iseemNq80nUqN56nkRY4SAwg4+4VdXDN6+
CtxlGwzMg6HHrANn6qC3Z4Ye2QZzxXnMghkw+jo6ACsqMQHvU9PuWAV8t6hY47DlkWNdhkx01GWG
PC9E8aie0e8dNsB+CuxvqK+I36je1Eftt8H5zIb8AVLmKbC8SfiUGj4lBfZWboI5tLW9fExtfYMf
rlv9o9zTRza0EH9k+s4Ed0ZGMgAFsfEIZFIUnN0WjH4yq8F8/7WaOJ3K5HxBYJkIE8Puxvk4cnzD
AXeTUvnaLNYl1vJLLpZn0UxPVhX2mu4pjOW8TwscConpq4aEX2zjmwOGFt5m3FUraRjeUhLZWEMx
r1wF+DhGsiQjF0ivj95AwGJnYc07EnvgdaQhiMqyk5SBomFQWCL4gNkM8VclDpvOT5xSTXuqcumk
5Om5o4xXBPYLMgB2FAw4icWvMGKynON7MvHFHyjPVKAOLEzAw5NCkul1j2QxO2czJBietHl+WcTS
z+hLVx/tMHv/X/hc2+pYRevLcY66G5feTtdfLeDrYwyXCCqHZgv/ly4V5JsU5795njHlSpSBymct
rWydvUUP91kXzvhTEBFnapSl+GFdY4KlMQjm0t6Yi7KLUNObrimBQcgz1Om2Dth35JP50Hfh3YRA
/ls2S6f6SP+z5vVtTKqnftECzeDpJ/tFtXspvPZq4/xOPFXnbyKSIEv/GDxxpd/5YHmTOHgF1ml5
aY7vjWPhAKDtO3raM0AUJeaEzYMb23uD7Z23UM5ODoO7imLdiFa00xm1lG8iZePJXWjEe4bhptdN
uyplZBt4KgLoRfn2/SlIgpfrkfyz2uYGTodpHtKIXFylanSyxXAK+uGEu7Xonlhr3grgQ2w0D3Qg
UazYfa0O58HbhMIrYHQOF8ps++S8UYYlcCAxXjUAE5tWSivJn0qUTFcY4Bb6X2o2bMuRtwclwXUk
xtAlDTsuvyHlgGnl5E/o09GgiQs5eDNmTLPzxN3wuq9paXG6HLj50j5UqCTDYkR9RTV44NOITEws
lebRM9iPznQdiSwkK4cts3LsWJvCHR41Mr6uRFxmpJuIPOtCpJ8zeY9v3IT8wE225/qhIBE/ACYE
rq1UH9tuvaelr/8wObJiSlxeOXDt55sod+e9/pt+rHEFkgdHalfjNRavCsyF1InBTg0wbaCzWsmI
WJREer6FmS6QoXl5Nlm1RJar5gDf3oDuMDIOGIQZOj/V1HBlOm2tfOFlnfGwwSk+/EtaaotqOkSV
UwyHREwcq+n8HqRPn/KkL6As/9PuqNTAlbALt03Fq24MGItQ81kA0QOZ0gMpsI5W7szliHjWoRs7
ZC8N7ZqsRNr65kyckRkSJN2iD8fsDdv9o+JJZTGspVtBYt26c43cAWPfSiIOOt0sunahV+5FkVc6
djHU5Vi5l3cTfjmeX1jFTI4nwguYibec22YMIAKHcCAm69Ar1Lf/dEqLMWXxGgX9j/1yzF+FILc/
II31I7PyEWShsQqhzHdqhvpTsrNscebKQkAAWWHozwLWgfQBmD+fIoIPoZB0EIIOLaFZ2dFIpMyC
GSkd7+C5jFJ6AhyZUzzrDav/F4+NI4qrA6QFVEuDFWshJtjhw5KjQo79mXqxsqMuVZbAIMcBC7vZ
G/virrTZs9nVNz1m/wwDiHjnSLKGZBjVyAmH0hJQq0ji38EGnODwMa3eJXRBt7nmmPz5Ofo0INec
O0RjEMuSd4tzbrxUZ/1zm6tzI/ZXYF4HGefOgAuwrJd7OZl3GCnVVofLWodtUoUV/CDLEgKKim1a
S1blSXcX2VQIs+KhgAHMY8aJN9Wb+IpXFRarwid04NiBKcjASebGxFIvr0EFOsehK4kmr/qZVPFZ
XEER4PWrKrvvaC/sEU4ofprot9PW8lJKgYruPKEyDsl4fGVdyPM0MQdQUBMxhWAVsD/WrPyC/TrP
g+SrIZOnwxre3+kOWIbbuEsPK2/fFA3dzvhHp44/SWW43Fp1RMDF4LpukL+xuTRwtl4W+DyQVFTS
3cIjTAMw+fXhT2e89mnsc7BP9P0PKSe+GcZbUt35OJ4uDJst8zxNIh2+7fIxswVbN4CwGqDkfPY0
zkAy+9HCX1qgMbBh8vwLGcWmRtjV8sYv4sVvt4kk5BCG+9ky+3Oz7A79JY7YVXeSqA8UAlEBMqdh
znPgfuN2kCOcUcTLCq6eLsSE85C66lnB017y24st5/R9dqThHP8sam6i3Xs317Ondh9+Yu2PUPE0
JdOYEyBUefgIhO3o+uJZS/wP5T6A049H40SR6Gm3X3E3iyf4nLfvqVS8i4L1ZvZODbGlT1RP3F7n
iMNa1ceOlc1E7XnJ7jInKUNjuIlfaEmO64WcUmYEg5rCJc4P+69E2b15nSlQqwOtTkJLVkMZcjgu
NBizQKHG/cW7EUUVScEK/PjLkjHHKUJIZt5SQkkAhGlGKcZ7sxP99cJ6pstiKrStd6Aa6NQKOrUg
C6wK/maGxNWCFxAjlKG5r/fIRp9cB1drBqaYM2pjBIDGaXO3lqUtZaF42IIBH79pYFonDV+zqsAb
I0rmpZDtzsouOwgS6dAtgp3LXzlWaxP7FaZIwwi6xQpzpvchyc8dQAjL3+iR67Cb50hAc56EHTew
qNFdDM5DjmUKWGyBR7FxpTuwSgKrUR2YCRBwKcxZE0om98gycPDKf5Keu+fFMrnpX3VvvBOxu+2i
DzXrrWzzJyeKZj4lshhZoxxWIrQZh5DR9DcT0tOECMVFFloYPeBN+VJX+iXWUWwrpuxYGKa0Louy
XjpNtA+xvAYsB4WGGJhI5Io5uHhmpXxLXRs27at7nXLsGHrP+mGYykUFpIqGJmTtObF6mtj3ab2l
6nLJ/3fya1Fzs9cv4aGwYhiJsRkmimHVX8zjQgXOmFLDlQpY1Uqnqd9wz9obVlOtt/wc7cF81ZvX
Ok9Pah0i4ionFeJvTkKd+T/B4kfnx1kS6nM6F+fpjwKeSG+ZmrVHKxH3FC+TBuRBpnGEEoMfVXF/
eAlynQBCdIZ8CvfN/5mXDSd+5SciaUH4I7MUWr9KGZk8mR1z9JKJAEhFyhyoHeP9EQ4mSiW2bJcU
2yNT6wdg6HvWs9y1iVy7Ju8TtQV8VImIVsqlP/zONuWO+dUtCNcNfy2gMkQ3qyuUKhykALel66Qr
15IG3VLtXKthY8KWvbhVbyaHA+Z1Qns1do3UII2MDyIVqlCdtWBqs6ADZy5xNB/k9JjRTYR6CyKP
Qh1iaH0Lxb+KtHFw8VKYaLjs0uglx14Vb6Y7P1ZSk+baemENgHj2+2UNSkZyDL+t5bZTcdy23UcP
IoAoBgrNUaphHGB0hzF1Fg1UAyTsg4rEQ6K7tdlk8R8gDYjxcYcR0JK9YdtD8fqc42p77WxPRq0Q
H9jearl800htUtW14zRkq5aE1boHM1dpzVVaJo0vFKo3mq8TByVk0hEDqyRFgoENFLpbN2w3E+c5
oVizt8eGVHez3C2leLQ2B7QRvNmfhI3+pkvM5/iZitwzaROC1m6IvHRVmAYde+72qNB9VS4kZuCw
itAC9qm4DJI9FQaJUsWbsDuylKE/868Y27OqeWqz86BviQtMGglpkRfyAToUYM27WQs3eE5Bc3ux
kpq/GbPT3ENAlK5NGplMw5RLMpSTt13mGdSggLmI26Cj/4rOKRG6wsxvruQ398KYyDQZUHOr6K6Q
YFtLW3obXmWRml29WU3Lhq4IVMbeHFIZIetSYc0//qi8QsXTpS2hTDhlmZ31Ix1e+uZn3NW5QlDW
YDfozK8CJukSKuyVJi5twUXyKJGwZawXr29qVNcUotLeRgYHNEmnsdu4mWgxgkTfzDKd5cGISoYh
gkAYLGkGjfp7nHTnXJ4v5Oyb7p4W42NK4BEjr4pp/Myu7Vlbk0emVA8+Q1rJNw1q2aN+ryfNpjKM
zt7tdd7KziOBlFX4z4Dzr1JF3PRXiowoeA8XbbvmbJqn7+YT4afogNMlE+sKWr4g87HW0t0eEyMi
tq1w5QK3b/QjHWCSgXkiXGCcTkJ/xhS/SPJZ9OCNt3PEYfMoYTW3sJipniwsh0KqHYPcAG7TSN8D
ofrTmHuYrmpYv9Oxt1puJtg10Z34Xp+7wXzfMEzqVMCr5OOSR9VI9rwbx9jWsZpo5jGOMYbSsUyV
I0Fu2gFtmVS/sXKwT/G+oc6+Oup7OiJ2q6MMCvvosLkcwEGzlpjwlleWVPvD5IM7tcIrSPaAV3nZ
khWsr8xIp0rXT3XHzGr8qXunMw4iCbuE9lkUjO8yBpbVkeriV9bvUU1eBGg++rheqW/tbjxjd59d
44b9N6wobTGMMhxN1gl2F01032h08hpgkyF1obdr/DWznMByAEl9X5NL9rmiEYs4FJVPCey/IHiV
Sf+8QXpdU0MtM6MKmNXIQryMGs42Sv2nt8rTtFmRqu9RN8n38azVglfoXuon3/38JwYiNbPhU4aN
qh/FZ6wo4FEIatSK3/FmEFLg+QrhgLSpyo+fa6e0Gc5tefhMKDefJjgNzVX8kjgXVNTxgcy2s1X2
OsglG2ZKgYFsyVvqAjq/QsgdFoG/940SDpTW8rIcu7g6k0s9m9dl7U8iAp9YCFgBaNQBfjCgzW5a
zrr7XWKsXtipG2FZtwxocYhF3TFknCQj/RgSfqOU4z9jjVCqHjUjjOZVw8jkKL//hz/VnJcsoCML
sJr8nyZg1SZmNk69rwyAE39u5PKt9piSm4obiCvFRtP8IfnRBBEWXx9MveFpkvFi3h8RdFks14eU
as6h5oFDPSfdv9ySBlVDiOG0eugczK3z/p85TDdtEO+FI/ttnT1peBRkEINu3awPI8uelexKjBZC
8NzAjE9tQaybrE9H6WuJPaCgu4fepZK32T/rmz5717r5GFTWBjfRZ+39E6Sj2qGtE9GCGoV6pA7p
Z9/1AUbg+CKaylmlVkeJJ07BHXmFo88PCvJk0X9k5UPdNAefgRZ2CCN5WHVk8NjAcOTGLytYTL6H
QhmOAtSwPcyZWQ2yxcZ95S32WRXaabJYn8Xim5In76+It3b7XkjcJp9Kpt0EmhNORiEdgdNjPAA4
9IoWi9WVWf4qZRv2wO66q9V1kzWYO3gNrxKf71LZ6T9OqDguf7qdXxvJkQ4TR1VhD5f1MMe6J8hb
NLsC0/VMXgjbE74ADtts3WhgOfW128dDmBUc24CO81GTak2MyFSUqC0YFkHJ6QxIQlJFNXB2doHT
0lOQoPNqKSlIpj/1UVdQwoz8qHC8VXgSQmcgDqQUoy00T+KWvzq6TXSwDjwsq8QFyea29FpaDQVH
EBJF3p2wRI+wwWiYo8fxOMEqsbTuUHPqzLrC+z+WzmvJUbRttldEBN6cSsIIkFe5PiGqp7rw3nP1
e+nbf8ToZNqpJHh5TObKlAm2WDduyYsqi6+SNOEdp566FO+miQFzRtnav4Ghvif/+oABpPhkqw5d
qaVSLl9gqUPxf9x8NJUK61yuPnYVZnWbsl8NWZKILGlwQ0SN/EcLSwMg2zMEOwuHcGyN15oV+1T9
W61LHdLql6tyMVQhmBAhpm+xlF8U7FkdYrAaCqHYNrsshiLB99zm25UT0Z7zaF+Sxy5NwTwS1NvI
vkG+aa69m+iqJDmDVjl7dWYCpNjRXpdLzZKI7JAyYCi975BZQHA9brSc8DObpgz4ORpxtBeah6zj
UbM9B5EahWzDpVndqhHceavp/g6bamC3KAItXYOaMEL4dBn9nOw0mug1pIGxiARtzSa0Ia6ZBgdk
a545JY71z1I5aFJMnCCSke1bG/+TYdH0LFtTlq3Akw5mIRy6WwOVQB39SRyJ1mKRMrSQP/WgY13J
gdOKR6HI/GqRfPQmzaje0JKxqIeTV+aPSO4fwmGNADxiVyW367go46MSrXuScKcybpITyy/V7vCK
pCtb46hYv52wE4CtwEc8ignMAy0PysJAT9lhADIZTroLoj/kfgBwSNaOiPkyTLtgRgvPGvtZ6Mgr
7O3KtYg26MFs6fLkbVAcZGSVMj4X7uT4WxpBX+G4NWjMRsTAk0fllxyRrGFOAy4/+VAwfW1rA+3l
/5YyXyJmx9iVyT5byN5pbkk3evnyJ+lblJg18iXRXhGwkjEsq9MpJ/d+JRwlbZlkmS4pm1crmxjI
Ddel7q5r8SKMvElItmqEQ5XwwLJ0R+XWc67tUnjWNY6s1NWxluMrhFa3JwiNMO/iOXZEzqfOwkAM
CCN3nuwYF/lc6hHJR/IhngeSFIOtYNI47LsUKzauAz/SC3csDvNoHSPrysTHVXsTZTuyT2Sb0Etj
oiqjLwwCKAP/q1PVadMc5b0VCBlIDeU9i7Q3Aj+i4Vo1UG3BIhlGCvROwb99EHVjb9q3cQF2s0uV
zk1L5Kwau+hHLq1Hkl93jd544LOd/IFBHnFfaMTxTRUwO0XGVYPfKO3lXDjVYLWmvD63FMp4h0le
KygzFKSFELESXIEw+BVXMJkEloYrZIf0scE2SnghWvCYktvMC8vyZE1WmBA/XMQN83P3hSRG+RiP
pp0TymhML9gWDI4qx0UZE8lF/dTrDmkPU3WJ0uUsScpeLnFd52pohfAv66EmBxGzyYs6o/ITgkTG
YfUBRQc0Vk+sGPNeD2tUhDWq1CW3TBtwNJDKV6b4eIKM3aiQOvbM0/IMWY5q+VHNRrBOmw9p+pnh
UV+sxVXPQtYheUETLpCwRPefQ0evdK/sWMrD2P+qEgLURcnefpTjmqF4ACxNZKltRY6Mq8EiHOOt
QJ7bV4yfRvZk+2henZI43PR9VhW3E1iaea8IYsyO7CIyTNmEr6Yxp47o9Btcx7XnJsasqZdujpJq
Bi6UHRTSuhg8Myrf92p2Y59zKcTmnIhi+FrZJteZmQBIfuHdgKsSx/haNnuedxMKTV1wLRz+m5ML
7Nj4lDAy2zuN4RajEJTXLLDvHVMr1CkWypSdIvGOJNs8LDEcIn6Dqmuh1mxBqtT+wBgPQzz9dmNN
+wg8GNluNvRPCoW9zho+Y9lqhWbJYkmUT8Ibq0O4Aqh4RPdjExSv+G3QDU+Had2/3H8ysU1hBWnH
ZDGLPV7cjwy6kKyeuhI/B0UVsirJEK9kt2bverTegFfAQpv4zCXJRrLwmoTZhKEnr90m+/PhAPw5
JtApbVW7IcaYirDAjGOelRMO1QtUVMSOelBXX+hDHsk3c1H2sjSxkTseLFE5Cwb9i7yrkP1BklIY
KWfnV3pCSwGHMZkToKe54rLv2euiyMrhNk5G82wYzbIwL0OLyJIBKXbzAnL9RvHB2CK8QxkBhHuW
Cn3boKeNHjlGHwlBtLzOT5CTGJJwf03aUxrBJAvmI9qax2ZXdHcFfPy0P3WthUeT1JyNOecsM7so
nUVRbOM7MVJgB4QpKrozjMslb9KbOm73RjAemABvG5IBSaK3gSkrtH61EcMW8EAd+cr6TnXMGJIm
urhSRLhir/N0mWrzWrIzUvCP5mv9YHi3vi7JtnHVFCdQIwDYnEnF2Otqc4qU5jR/AO8ulwgWV0I4
euIXGCpYzeBns0zM2MIYglwK6uOSi6Hlai0TvMLvOF6jmuHUetZfDqKgK6BAiCiD4cqhsgpmGG5t
Zx6JJNFptFNV9C3MMprX9YPXEiU/DMQGFrG7bZiln1tCrrFm2YzhdkuH7nr/vznD6/+ySrWNoUBo
FYX1sobTdzQnmMP+KnsNQac6rOftGwKK0j3s4Tsqt+uGTxU71WsEDJl9RSmeryzf+PgHOKsTw0qD
IYYZ8aDDOyfsZTUs5+4KGOsb2S2g7E4c3hf2SQOSCzDygNSKcwlRGQgzO0LfIK2FnEtfJaklAi6A
eg2IJ2QiD0BHX1Lwjc5UVS99uhWnZ4o4ggI0jNrKITUWf7oN71FXXddWOhHpohQ7W5r6E7/1VJdk
GqoEGaBSHQkqX8rZFzIJD73hrcfxZxFnp4AMipYS2Nr0p7Bxxkb9FC4WbVifnJpxO4/SfwVHlQaL
bDb/dJJF0Ytlqu8dOVkcK5KdRUVx/s/4lyd/Gl95VzA+r+ngrDDj9D0an1LNbAXHc9+yjrY2W4kE
qrO3lbs/oh7uqIell/rM5zpP2buwjF4s/WgQ8C1uprewmVlUJmDA4nUnZlpOtbY+Zmk4WdJwKQ9i
1QaEFf9RhxxHYLWbTN7Pn60Db14lhIWo4KGG8/CvjdUTnDs+e57g0GmuD2U5MFdmlj2iYch2BJl9
octSIKoyVJWYRNVjfOGhNV6RarkZhmqW3+lXA/HlZftmaseadmIurTGXZntLNDNsV/nFfd6Pqmqj
jgdUVAsdNE6BfID/r9jX/k+xL+lkw0p7VH5afDfL5aEL5lNAnN+W8MJfjKnyHFsxzuxkLyNOkiPx
THv1O63bp1LGnzzbXuB3QGNroCBCkZefsgP0VvHs51X8g4z/qiSKl3cc6cip5OlbYHQC3XpMeGk1
PRWmv32/PHLsaNnrjJjdruHhuckMDjSXYPYV2tjIOr+WTswsMFLvG5QE1qDRxTiIXF5AHZ2Sv2AO
SCuDMKdubi0OioS5SLEvV+Oim29WN8IYU2W+aX3Xf+Jd5FxnsTh1xZMK8c3iUcAhXYFMrwGO9kPp
WUCYp7U5CPJXjgR7ovw5t4TH4ETs+4AD41RhD+NMJomH42Inw+wrVt0lTdhtZdmN2WIMFXSCqYIL
EDkY3cdt9NcRVesIh7GcvbM0WOw0odeheROWYzL3NqoyjWFfRkcKo7SUzisBfGRbXHGwg82YbKtT
b+qW3tcgIlQcca83c28QvtD2n6uV3BacFFL20WrxO5jmf7WWwon/W87cxnLNZUKJwihoR/g4tJUU
AZVJ1I5MrgUG0Q65Al7JMiijfQK70qxtL8Lwb+I1JdGl2sd/bwpipoi8kV2z9FfLyu+vqNFzMTGY
qHbGeyT8zbFotlmJa7446mriW7HgJyrJSv0YiruM0UI6XxESzg32RKJ029Y2DOMxKuWzMeunoZOk
ttdEw5mTr7bBbxsXgVen+BlpNXdTw27RwlSa72WPmdw9yhb2iIBnwGw3OIVXj9nHdYI7kmeZ0+MF
Wxbz0oq7+GJK6QkdcWgINd4TPQCeoklXyj75O/k3e7N6mflrR/lNRZgos5fEfMpMwu4SjLYl6v1i
81Qz9QbQVT05GT+R3U//wOrZkomA4prHIzsEORBJQmVTTPiqFJ89jOrIBjCHYuM/QFGckbs1ZCYp
lnLgmz1QsB5ESjeseCxVFaf67PvkPA5wq2aQm+8STu4eJ/cngzwOaG+rsOUag8f0hVCe8W+MDIJz
RVdOmgU2gsXqYIV0qB9N37p81V0SnalST2xoQ0taAgZ28fgz5Tm9YYaM/uXDVczEVzpbVefX20DA
hZJ1uU6JSLNjHVI0f3J3hw5tU1IecoiYiK995dIqtEpWHcgamRozQX+QJToWTpJ6gl1zRrJo7JuD
PjWknZKhbGxhKiUnxJaSdI5OGZaUqqiuraVe0zNmV5QdSTZftP9SnKjz/BbruSORPtahI5d/u4pK
9549yWzbld9jsUu2BMa5tovvqjKH+O9/x7wJBvCrKBQ7kCydz9zLhwBG5bTuZDygkJn6j9l2+jl/
B1SSCkwZ1hDz+a1P9+P7UE6YuwS4ANi/iMFOvgjOIO/SiRpCeYjz2M0T1hGTxtDJfpCWFbi82m52
l4T8bECcGtwymSM910kFoRZkar2ccFVC5EWF5DAiwMs9uhnh0NJKAD1MR0XsPbWSycyAshBBoi6C
bu1oewk9VkcsXljYJ3FvGjg28dHPtFmMsRacjrU2eKVUeIYQuQnxwiI9xzgRNdo+UuQrfRfUwFrl
pQk2YrfANB6yqSHoTrLjCplyRwiq0C3OgipMxnxsYT4uSJhM8cHpXerpuV/L/iFllt2+zgo6MH0N
tRkrCS9dg0E+mZBEDYiCHCNsMsz7ApMlGxCxXgWmN8QAFbx12RMQMOqt3+0J81YnhlEkeHUdsnXN
M9v8qPTj8bWXzczaWemTL/pYM803I+vDamLWFMbHmDX2TIz1IT7oAiQxxBISXkzzVmjG1XqCdABF
Z+Px3EnX1hvIcpag+STCGpbBlMF6mC9yHAd1F3lxhFRDf2lkLmhM/8o8xbSvkRyhiYbBCBQm/4sq
XH9GIlZGyvDmnI39XouUA5kTAYoIibiRLpzQGO0w0Z22BCu7zjYJRfLeYokdY5sslBKxmIyjiSii
6bBM8eGKGXQcg5IeZr6uV0WTPL1tYSN2fl7FiO5gqjX7DCujSmcu5zJ1juWYQJpyFHoZz0aMOG50
0QiiBf+i1gj06uZalQ81hsN1BXwD7KRzJ4z2Up24c9g+J0X3LIJwL00ND7pRHDw1KyAbBifqJWWi
2OSaDwof2psOpkg4mwnP2xEDIoKYpPAliamGvsOL4y28iKVEPrN6cNpTVuPWmhNok51N0wJKPbNK
objPpKeyEodgUhfsxxaLXEH2M/6LDhskfeu7Zk471amf6MLvUXNRRzBehLAkk3COhAUmeRE2MlGE
aFPwPUKDR/VvjDgUEGM0lkCBT0PIjF9HvwA6yuEji90hRQdLZ0BQMJtI5pPoyQbxMze4N/9HTWuH
Cn1SGsqpHiziGGhfvNmVuNMx9wkCOI3e6L2gXGziWKkUe4Fx2sjxH9kRgeEdAloTE37LLWY8kdrH
sFZzAU0/IaV2gcQWyaWbEdjCB9y2Lrd9tsuAKDf0/xGB0NG42YTv4a7dC0Svl4t4rD5ZkVRrD18j
P+hv5bADznxFyd06ELJftKSNBXdLawS+t44kp2b8JohkebbdO8IyCv7rQE6ACjB4jFxpr0bxA23S
pRzsAh8j/VyLZ1ZubSE7Nh17Cl7mvPBlzK7EhWJxoQBiho6/dMQuz5ObyKhsCZTDX4yRpHEHiGaW
BL9GZuJHCl4wBLHAedxGwG27I3pdr8v2xdyGWzc6Uv2x3TV0+FELh3fXBVHHopc4wpbZXHKZFo6q
lcxh/abC996m/wb9ObQAfwqsNQghB0a1rHBS0xEXSBUsSdcwh7+PeEzAv9whYRsNCg+jvy3SLUKX
FT12o6T7bPUCuvNJV9yKw6tUfg2aEbUvPWWkzsNNhxjMw0aFdw+LIwwvXKylGBZpS0RJEkr4gPo2
CQrI8YSbHsUDhrBMJ1wLjxCUbNdULeT9zC74HBbHjDZb7zKKTg7/mHqJ6o4gdpZOa6BK6VW3QDCL
EDm2uyFyFrOaxAUpUnwm7Bg0guzVOMxzPfCmf/k8Bz1YR4am+UNlijstt9Ww3HWKvTTPPHZGNYtk
ihP0I8yap+Y/hSmO0aSY+lZUioFOYIDkx6ZwajUob4ZEi8HLks5JJp5BFe3KRgNjHp0Wm+SEHn7E
d/U7dNaFrf0VM03RvfMs+kiN7LMfhRu+QK6zCdSoxvON9vO3sxpEKDgzcOkhaTuaqn7Va+E2L+ad
f+OBTtpU/gkI8l6bDSAEs37a8uiksPmSmW6UPOrTfUUqawoekW44RQI8ki3wWr0Aj52zhOx0FCBo
BJdrL/C3iyjdFSZaiXHFYDKw+TiQTILrc51STq/dRLKY4eNXspVf5bcDSQMvCvmnnIpcXxCaoRG8
JMsQdtwe/WeKkjXxRiJEJ1XwgaL7Q8FoshodmaQlBXOJxXWIigFS0+L2PV/ugl56yl0V7GH0l2hV
HT0z9jNXE1s3qVdXQ8bK1NibSpz3K++9RWcgnxlHaITJAZZFgMEK8xdm6kOb5TsE+ZtaK9fzeEz5
9zseGnWMKn2nNkgEvPbKIXjOFeg2r1MzLHTqqaQIFQqOOD3MouVIspsiVIqn1G+14ahx28I33emO
EVnHMWb8H60U6vYqgWjajXIdNjyeVrW7qAxj3tRgIgiYM/2uAdvXCtMm+gh3DiEoAqxxYABSikEl
R0JNPkiVODyW99GkOrLYkd8tP/SLxQpsQ7Y5QDNXpm9l1g8QZ4/1MhAYMbB+6I9oB0DxZ/f/pDY+
ilF0VKgUjT8g2n2ytEUpjEnEqcfsrFiks/7W23IyIvlkjAYRIoI99uapH8zT2kgnU+nC+ikxS3jp
vL/7dj3XeXyOdUQAHYG6P+O03daZbVVq2qxFDPM+fWOIffn/lKYJUl30N8E6NhuV/MikBnibiK93
WF3lbemnE/HX/hZT8TM4Q95rXLutOG86TkTjfznNfXoYkQbKsoWQEGL81pGZ02PPkKiSYccxVmPt
lTNs71o7oVOSO92u8tTJohpN8IQJSXTyAuw5TYh2LjrA5zlz3CY+lACEWASHSNcQh2FqzBu/F1vf
Il6KR4Y0qZ/IFciNQaitV2E/j1crbSAvp0+MmY0QbCyzi+bOWK1r+CMtQ+8F3cG6nlCvnSxhPKGa
EI5JThubVd7siYv2oErcxTQNlsE4VuLmVW+GsuOnYy1f96+52QpsHZFMp3gxmgEI97tK0hC0VK50
XOKcAbFkk8njKCArKhTPpfRUe/3wOgEwPO5bhgXiV4zVGqpNm5tOS2HZpozHYDKksoB+kZWUChNs
YyhOs1Gu73l0FoTyVpC3KEjiewP1lTabEZXVHa2JtJ/QqkcfRege+Fk44w2rizgwWd0nrvfylqGS
4xdWsqaK6Dd90e8AkY07dmw77YdebIoWRz1nTBhkp0P9MJbIk8DybI8eUEY0XyZ18yjQaoQPZGrZ
EY4QDdKfhTWcZ44AM6nQNmfDHz/XV3B+kJWSTfdzQwo0nZylMTtNuKh3U7IE8dlkzKpQsdU6DjnC
JZIRZErMuZSIAAYbAKj7hGNqbPe4nJUWqLBkXTSyuQ3WmXD+eDUQkVgMDqxupGW/5ehb9ieDXU35
XljtLd72FVRZ4zxYlr+0J42miUP/UlvSJcrWC4tdfnp845DZpzC7RmuLAEw9re+mr7TxSSOii2XT
oaYgmHgrGPdZwYIeAov5anE4Dmc0eOzykIiDDd01CfyU9Ltn5xFjX1dJbC5zWottX581JPZyVXL7
kVOoc60XVAJFWEIM1mLCPggfCX60Du76dcQlo+Pa65wAx1z1Jgk40PA+LG0SVn12OpyEJPUV9R4j
9pqjDyPlkyeo/tPYmXhNLLwmqN19VWv8hgaP3EN1mYMFOjuyLTSQ/UvEXDzL5V8xwSIeJF+NZD9N
dX8h3MwgjXn8K+ftW61uT/Nes/LpZMRL083MSe5izwBx8WwSLicjdY+lwcvI7qFdnr4UUjaV8QaW
R2zRHmISJUU5wueTxfeGpkp5qHcD9ry1IJw8LtMYGDEXfOWtLtnUhAAfedin8dM05kfhilIc1rQd
ZKs3sXJCzHMSHc0kImfc+Cn7Yyf+SUQdO4K72JNkvDO99pN83i/v6yIGulgFsan44lSTTLE/T6W+
a+5Ikj+RlQVa3oZ8pCpqLWjNMwTtDVLzrBqHef7UyJhXWh0J9h+jIfbzFZlDsZJxLrHYooEq4HBe
st9k2nh+2nOBNGkt/SnTmKXXga3dVD295blya7vDNfvbSYyytsGzUvpGo/YaEHQyqDy4hfHkGNVV
FXXffDC2lY96ybB39tOVJg8eKIsiaM3/rsmHNlKiVoo9xwdheAs313ozauxxj2kDbwKG1uJdFUsa
KKYU5Edt0E+voA3KvHxmDaviB3nVudql2qzLSJGi5OtlwXNuEsVF13CeouQ889QQD3bPELxcH+bA
/uKKcSnOuXVQatSxeNEwLzEfN838EpMoxFz7LBvLKfGSpXEs0gbgZ+2qUcFwINwMYEj76bf4jggT
7Jf6ghUjyTt34SXwSqTalShYFIgEaRK7mQBF65B0zXEzP01JOzQGWxXposJ7+67DCJySkWJSx+OB
KIEmbqY+nxkhzohE2beiT16ONrqhgw55xkiLWzt2frZ8G1vCgLgnoxC7hVAda5z/dRsqtlrIECvz
oJ3JCh51IDlQ+LCmjw0Aq0q/jrN+qxPEFIkflVhWUKGi4U+dNmG6LJ/M/pEn7TFO4YaU8WX928W4
53bVru+ax5SLD/YAMIKg5DFFMaPuPr2Xa/MY8vFOKXhTnYRKK8mwUjj1Na6SB4vtXUXVRe3dy8FU
kRHe64yBU1DYHQKWPb5Idi3LuQEuDIwha89ZH53bubtsC0w9+Ff9Y8vlk4qqR6d9Jc7GQNgzd4/M
gIN+8ERVvqxzdYFfDYqpJf8TEqtqOjDJnZ+lflNeU7BeDhN2rMARlCX7H57QYgc88UqYOW6a7Mj0
bq9YQzRrq+HgbK//9gBp9JxBAWtvHXa6dF07vKfEehWi7Kg9sOACzQsjNZLMrYq11rOivX/5+MFU
Jvt+pHGvY3dOE+6VgioNjkhWeAM5mO0sgTPeVyiFYqTPvcVqmx4mO7NgOUmFEbZFEXb4Hrf1jfAo
n9nfsVgG77UZApGXLFwFGJZzWESod3cdgPgEvwCDQu1gZD+IK2SvvqzYJdt3gqD5yuUFaaD5yuLo
PaOvdoV2qLkC0HxlVCFb6zO8eSga3SudtcjOTW0pdyT1oGjFs++m2/INhKsR57M6QEDEsjJqoz+a
WSBXRP4k024SNDIS04v+9zXqmlb8Kk3nyYy5tF7nyQ5rRKLQhPqup9Ux5YnlW3rLMvXl3pUhbzDI
JDxsvArFD+4TMixk1xxI09uSY6RJR0BRvqS9bgq6UuGdJ22PfKzGyr9pHzERcq+grgyOpK4wyRXX
44pxDxB5jqukE0V3SxiCIDcaRhoz49bWapjAEWXYrC2A0VTKBy4CYE2h9hwwl6vacY536V/VWjBz
7fDU8xMp6Z7qagUVk34w5B0VNNzM3aQGQHDpLQYTubP086qaaPjs4vN1fYgdHBW/In7Ois2jCpew
h1HPgIPyOzJwjss/EmLYKpMd0oA4QXt3LiXXuKgzoWwC0jh4VaxAXFbt0e2UUkxYOC46HExYiSG+
OebGVgQZLqk4S3HPt3uuMJGle9/mXc0QO8FO/7rAUWu2GTuwmaRGgguBBypYEGsgoKWfttAAZ3aB
x8VUjvq0HVMNly5uNNIp+mkvv9opJbkSanJW5P5EIMheJt+g1pmM9pJdIc3f3vm9avWctgLkYfIs
2bcYnGExZXokChiE+H1zd1BT9SKR8cdmceJckNEbSR1i8O1fgwRq0vpQ0deTBEu4YaFGPs5Dggxd
JPiAdVfOhEPc4zLGecS9wfaY+qXmBtITj8IFJ8UQfxbYvzSg7dEKgTwpPuva29blaR1+s7ELYMgy
WxDVCzP5S52V53JukI7vawYXfD5IHvl8zz3q1GP9AXX3WP5drO1olN+JIvE/5Y8KH38+JEcpes/Z
UQ8mDj7znMz6ObVw9TsMmjTlocRew4HjFSddO5XDBBSKOX5G4p/MORD7G1SJlGnuxKhJiBaXPEU2
vCbzXPWMzm8kqpwZx1gs502hyEyHU6mwv2ifL9MmNQuQNo9MLpJCDpNSUZ/pyJJ+5mq8YXC7x9l0
9wiSuCgYWkejx2mlykALt/y+QOMeKiznhJwTT64jlwbfW5rOpmrsKo3TVK4+F7MCTw/hPMggpkI1
muOWZcXraF2H69Z0bAFX38LJ1LPRITsTYXH1H61BCSYq/tXR1fJ+S0i2BCifiJ9LWGfQ7e7jvN1r
C/lGbGryRCVBtewtMsM2LBkvkZzsrx0zMX7CnKoMIXYnSzvLSthSjLs0Mc+6GYU5iAAryn0TnB23
kGnQfqOB6ctDD4uPVfnLi0lRdMDsHFgjSlqzxh1EekN9MJ7phkNPg1WJ9H3od0YI3jG1QNEU9cPK
zNsqoBrmy2aEOLUlAGLDNtCL7jpUO8IkotqREU1GhHYh4YkSxg11tyMnAXwic/KUGxvzzWF75AOM
RCYc+kF4ZW/uOqfWO5JGaoZeuIC18qsV2p32SKUbsH/Y9os7Lgl6XlidzFkJ5Ujs9HNEZyu0yCzJ
Gs7nzWluViteVeQUm1QeoyCL4XThYm07eyTBvepbPGwiwA+cLDFgz8aWGQmNAIFSXySgWoeL3YsI
t0X6RlU/J4Z5MQrzigk6ix5LVx0q3vxaOnWbvAG6fmPbqKvje1Fm7zhsGmkM2g0D2DVpOhTxbxP7
sFRTvRnBU0Q4gVZ+Vy0q1aZwVTi2ddAyD12AFzfjzSSXSdRkxOoAlh0TWS4yEZTdI2d+TjDPoDpj
O9iRRDIRgABD7s5scuX0mIo8HYKJhVeWLpxO6WHp0hBYzykjDrlPFYaffUiKfTDJmMK51gJ8wiC2
AcXHIBSeFeiGJI4ZLjJJziwHL9BOzQhtVyKvt3B5Y35PEQhm2HkRI76KpBR1PYLDbvVXQfYTyfAb
EQnmZvhz4GWpfnwl3A6Yn9A6Fry0mOChmamb/KYrmJNmqK0MDkkVps2WxuIIW9770Y4DsndiqpvB
KacfEx5ExpEjYzdAZL9piT2LCCuonVGBFvclLz3c42xuDxGGcWVx9B5MTwxFczsyieX5mdDcKWGP
5SM1SDPAsSX48QbHR1Ft9gzvAj7TWNTCrCXmI1pC1MgKAsFSdome1BrUYi159zNP2qjHmEO3wE/f
aAdlWMl9oDrMkJ6t6rF62+BOsGMimE0HJaIczXU9TtOJQIXTujWnjiSMYSCRoErDceQPKspVRS0Y
je9pAXmhgrR8hwQQzlwRqfFlVgcBFJHSqw7LyKlMkM6NDqHeTiZzxtOTYMM5JkQ1jBshPPDoFvig
S0a9oqC2qQMdsJtxWRhu4eKcNc+66BlxtCsOomJvXNgkBPW7bMmn02IJpxnby4jtpaihQ4gZUwh/
a1OgbP1JYvLCXqJv8oNExp4x58GAZVXYaXj37NPK8xowHAZeFQPvtMjHnoQICbrexJzZYvuP7UwL
GUtAtWdLQTi6PJHRtn61ZNPMBN8NfLzzzOM8QDs034HCEOBZroeY3BNDhFgomCSH8HxpdN9a5yCJ
uzCLIeMBtTd6nuebvbT6XrUIlyUBbdSvVmMwo3yveo0wEkgQLdpkCckLvRcz9AIZe98pZI5YTNdh
7sIHREV6iAizH3i+mHeSJan59kW8OorEH8BmURe3UoXJNV3W9CvLppNKBjgbiac1g84y7qPAhklY
6WiZrv0dParhUQ02tisi6eC9hM/j8KPUbynL6o3cEWQFjULCskx8ffhh8DbwILjTb4UjSdSRdWFy
L3FyFdKAqYmkaRmn/PZHaPCMUl1k7ZXk9UNLN8XU0tnQexjIk8hbcTYCxxD+lEWobjkRhjd6Y+xi
OGnhAG1YROpCCQRLDtXgsQkrTECTp6R+hiTWLrTX8kezzy9Fi300oE9CtGrkLxRhGTB3j2b1yPFE
/mqLgMcUmnOjdRjdhvNYI1Q1Bb7NpzIyebsbX1Y2PJWoorE+l216b1XpOu5Y3AOnfDG90cC8AusY
Eqc1gIn5NmTQ5YXqxrSuOIGV+MCSbncQhbZTixxO674R5NiDW1OM554UiV5L+luuSkdAVkk7X5P2
+0W1Kq2b1W3hEg9IQyhD+k11N5SyKGPczdB4kLCjtSTsQCuTcmACDda3iaC2mls7eq5E70isCbXp
BvVFTWh1npF10HWArOZXMZi7ojBsbVxtllwkrjQORAyegurZBHxozA3HfBiLb+xHF/D+FPhGKTqH
AB8AsmnikTPjPKnrVRiru0Doz2fJHSwnyrMqsv0EBrGqu3cHKxJVa/vJZUQkVVjPeEhjIH1b5Zkn
Fqklo/dycd9PPBsKi8wglmPo+7Rd9DZrGSuvr8mE1/siyhKp3BCp3MWNV6+rNxMV0XE3DhYBNwSI
iZ+O9ClyAHBwjh07fc6A2kjOuv9H6rV3A4nYUElPWYzCTHhLu3+r1h36F7t/ZDtY89TOhku1dGf1
PED/CqxnJws8AQkTjBVg//h4eXJXCHiFg5f1yiM+zMcabkaDjKySkANoKCf/JOseO+uMqz9LYEB2
L4gzE0/bqOKbqHL5TOVVym3NxEG1TE8dtLOAKEBb9GdubET/FjUgifaRSda9xIusxmeULqacXaSZ
fq7Lc+42VLJIhUYg1NEQ456JvW5E7KpzUbC0b7kRXTNFvUwUbC1bzCp/2gqC8l4fZ0+2Us+gxEmX
8jXJUn7ke4xgiETBEKvdOcWCYYE7D5evnxERevw3AZPc6KWnxtzwqEfrLoSyPpNP3pocRUyMEWm3
lgPY0Zv9uedXaaCXPx04eoh4LiF2W1r9P6bOa+dtNFuiT0SAOdyKFEWKorL+4BvCoc2cM59+lgwc
4KDbE9AzDhLD/mpXrTrH0XaOWHlP1KPrQ3upfPmoA6cJ5bNcDshwcNIoUBCyoOFY0ZsnEaF8p4aJ
PB4WM/YyFmyP+T1XVVF5NilunTtWeVow6g05LvxA4EFTMK/mDyHKndHED81eUb/pPKwmRWZxBQl3
Bz12InQuVTepF+msgdsPiXwKtpoc9qCcy78tW9NJfJCCnNZ7MS3XyBrPNgHI7SfkBIYvtovk9Ipm
B9hzyHgCk+QoIePBIJskxPFxpBdSPRBr81bjB0KJo7NnZf4yGDRmNu0mW1AbrwW8R51VQ+Iix1yb
rTnTFVmPRhAltMiScNYSSlI/Yp+m5TL1hBL9Qc12RTbQ4X3tOgMgHzrhFvZfYKRZ1wp4VHcrF4rl
tYLhCziHu1M6LmFWECyjlvyz56J4DONPW8Vbqrufy1Fd8ItTBGluy64igNAwZFQfqYWFj8pcljpL
iZnYLcAaCOQYBgIbk8TbZiQtIBz7aHFW2O8r9WzdcfnAOKDQrt3iRGjsRqWEDaHOYHlAGhlPowC5
s0BNHrPS7XNr3w4id0K7X63fccLv0ZlzxRtn46Doimf1ot+N09HM8WOaP9SEVmV4QcUtEznNU2rG
hxcQ4QrWoHvBFKbnDzE6f0q55eUYYMxbH+tXIxavazpynnkZ3/NOGHNvooUtm/JnbVoPuWHXSkcK
B8AruVEpVW+jQSSdfaMM5RKnMwsGwVvAcI2w/3Mo06htHiZJaP3ZYhxlso9Y1lm2qD50oSqR7jCG
AyP54OxOET0w9gWHcKj3u3HXxezEaDu0TaRodbWAd6IvxtwgD/E+z6c8YyXKS+VJ1ARznkYvjsI3
s6vU9QxA5STPFOBk7QW2KlJWD7CVB2O/HxP6/JA+sB+I+9m2wJZY+mEUeBujq6UU3FM/SPfUPP/o
BGVHCzgsQhjIf7Smhs/uGuAdJMGNXrr45MBmL+3iFtzR5o/qd666vUi9sFYH4s1oidlk85kxpuz1
sDEIXY9+Jc+7BUNBxmCYZ89ti/Fecpgk7byINWZYTHU0uCq16FLb4eJUl5RrFzX7mJKTjsoYRfyQ
O+5L+htimsfMiqJZasMrw5fWq1Qv2GQiWGG0RnWto1p+iyiqEdzQTZ3YUe7BxSGgHMPfqv3XHvio
A5iNXGLmWHn3bgLBHZDWhFGAzfBAHms0VZn7g4bfNgU0mgA0cDQdXySdJZS9XIR8uczrQGqMBDIo
xmILJbC5M+kiogcUnKUjmAYW9vJpt1tsfJauOivOOn8KMEJwtpTpTlHTS/WhEG5fiGgTOz7IDER8
F1QxMNBvDPR0svG3urR+n0uhgasaTOCyUyOAca8kf0L3pHCyhzeh30r7DZ7j/jiUGVwkW61fza8U
I/y+wysf7xej/cRj/cnE9VGlbES0q8JiTaFWo2GHV4zDkWUxpYgfHDJNpTimsECyzJ5Hv9TYCcRM
Ixp1e+UuimWf5QENcwDwOcjpXqybWP1zV4DCxFShHUU67jOn70iwDddyiGyxx9xPWyMEkIQ6Kjt7
sLe/4pC+5qCxWJ3KJV63LAA5Egm7JNnVh8wQ7uqo3WW9v6fzs5eNwDrrb0er+T2DLOLXMOQmkHOs
ENM+eso9AmRkM/QovK5SQiU17MiUyBDH8jf2qLWU61jl1zqn0Y/f0spqcSaAlxxhVX82FA7Bt6At
gLyLonSsYvbmn/fvXU45YOu3inYxFAPxSr7MeOva7S5yLAUVZtwbik/lSz8/TZLYVDZjM469SsNT
QzXtoeFqhBDWKxozLns3Wn0KglRwVtuMRD27yYpfzLALYuQznTr9Lp9BgUDGobCUtX5lg++Ha+EO
VARrbAcoh+j5VEyWuQj4V4xnGS6GnuosVynCbbsrYxaUPHxEleu6wtD3X/Ora7bDnDk5FYRWgfgp
0sR2WjrVp7EtDau6IpAMXja2PqTlt6JLVw2tkkanHFfz+8j3iNv8XirngUnQhOegAjY7xBrcLO5s
8aCjQ4+81r/m75HyA6P0p3zzfjfkuylOyTClcqV1NXccxRBGII50IC6037GMrvjNyigT8W9jVfnY
djgxySrvRPirfxTCPyBtTZ18ZCiLit0q542+wyQDE6RYuItD0MtUYMH4xn8HY4zHL0sYeJgzcXkD
QlsrsV4H0kH0HN+++YT4/eyi9Y44KNJ4PwF78jvO+ia66n9v1yHlE3R3VQOEjMbtcAO3CzVaYAAI
OFFUUFawoSrbdCSCY3q7hh3KUsozMKXnxBkMWoAjqPs8W9sIIAg70ZhQHSBUt1RrZuHt3m2OmNB7
YxVHVaKVkVsMMT7mTcpVbm5jkGq0epBlTIfLlJTnVolDgy0dwnOU7pWzynIVlSvCbjjznKSfb1IP
PM98TLfeukFbE3oUyG3XV67By7BeeDXSwNbo2IM7z2RKMCflqNHWKP6WhTiQhA1MDxSPU6Ox6fXl
fk+1Mg8Nx8iPGiUKCib9xKJ3kB+/BRlc2+zTy0sCBgwwoTSDL1+jTkPcQ1iKTivCGtp9Bh3lIDe7
NYNA3Ug+7Y3VstNiaVcEfMfRtOfozczK/5TNadTl2L5OxiT5PfP2LBIL3URuhGAbrgbpq9QyvYQo
XcfnMPTnqcgCMslHxXiIncQFBlezHb2O18l/ZiE/U7gd1XSpGZ31bXmmtd2NgJRzNiBYrciTV7yx
DT6595zsG1ZzK6Llqhg7Vr+bMpPO4qDBb0uX9yP1aBTg0BX/FSEFm8849lhTnbUxxYRlD14OSoSv
3LK5qCZzt7Tjdc3zWwnMp6DoL4lv7Uuc46tO1+i0ngjBsW0lUZ/bePJIqlMW1aq4IFve4eh4HSsv
2NXL7ymyayui+S8PZqM7qsLAd8zT2r32C3vz5DbKfNuM/nM+naWIWLhfT6QWN94DFNTNrlwvl2jm
+S0+e0IPA4UMY9XulWYIN5HWqP5EKql6tJXlyZTJUVXq8yH6hQnEL7oIS3TBGXARqvKck0Epd+9F
BaSrjaUyVG/Escw4sKHAp9QfKPtGwvGx0mhXaLZ25EQGvYBv1jcGWhxzNHb38RtOT0A+pF3Z6aS9
jvKgb5y7jEetJ4+GyCmnYJT9itcS9S0p0vFwBXucUVT2tsf/Z/L05x8e5W84tn173DrJn3bi+7Az
E0m3G/pmO/pmyVi8sdlLTfcZlbOVSWqtnoCwmjCJuXZfVoLtBv2qdoSsdxOLAtxPjRMOzSLdYYR+
czULCo8IPDJmrGR4yh331DtnqMMTLdvVRphGFq/73FsUFGVP6NN7oRe3vo5JuZrnOQ38iPxOR8MV
q0myGCUyiZm4YgbdtcnPaa5jir5my2lSKKEEqtMH8PG85XOikRY43i5OO3eGVjBNW5AQ+r3OKs04
5nLrUGtpQzRSj6W3zI69JCgZC4gX9sJXNsGuFu4ih/9SuBd0Va3BFrg5ZIhk9fReOtYh36xXhw3L
MpFtQA1DQYBwycvGG0XRE/veQ89FpMQm47KsBW3rxztN60i2s36iBs3ItF3H5oNlypnHr759mdrV
z5W3N8cIhDM/FeDt5pJZAjn6DIyPGG44VQh5pgc+gnVYnoxvCToILyIdfuXbYL0TbHF6CnuNhKoZ
hd30oWkjdRQ83+fipOs5KrBD+w7vPcaRgSe78eTb4lLDR8WhyNUXcf/+vvT+m5EzS4hp87wpFVCV
RBQWTiA/LAMHJh5Q88A1aZENItnWqo8lVZ5jK77aNP1QjlutHSfcViQucyIXZAVxgWu1HurMxRt/
Buwf7RQM0EDGRXEEDSQ+YfCKMPjcpQcZwIclbOdOUc5Y5oXpQ9TKjxLS2zTxct9YNC7zGX/blAKt
aYxrXBQXE/3wPfXGexkWYIZNTUxO2TaShcZpBkMp1RBInRn8dExhXSPHbAtwZnGhZLsWqZ9/KzV1
35ICm0mB0arjVB24GpJwkR7tScYm5Wnd/kQWRknq7hIDarSuntVfIlq3CBR9rTpPaSavYHNNLHmS
7qTD4qK96ZL2KIr4uUbOQ7J4MksRQljHqlViarqUUexC1X3Xz7BVNvL+KDiJVt8TVk5ZbVvMOGzt
R55XNUd2AWVkbGkmIpot8Bi5zqABVRq8XJ0puyaDMGqGZ66RV+nAt3aglSO4+dmcI+swi5UUEr1a
cYaTPr/5uF5igPrbHIo7CSdovEuahMcMj3eG9FTZ83f3g8Jyg7o/EkRuT9t2zemhv02aA65qF7EO
6HLbnLFJmsUFMl4OEjZqZCAHf41ZpXE1vsdv+8TsYdrzVDZ5rfzqe+zOZC11FTTk5Gm8KSSQywsX
JJX1TpXzupbTa/swf8UlZshxCPOZlOU+UokvsXKnkU5AQ06JMeEGbjrdE5nzYr9Vp090sK9M2r6Y
hTP1Ad72ZDFa02VmIPbQNJbDLs/4QT5tsZV1oN6NpMhMScV2n+rtUcZcJmm2t5Tlmbek6dpbpHiE
fkKveSn15M3m4El8eMYEymd0zKi5ydzDaIT9G5OUXobsXIS9Jtwhuw6cHQytei2m8FATFxqQuVDQ
OPBV9WUoSWtoZLqjIqFoDeeE7rOqZGcsSLpYKmuzerfgfr6K7V6eEn/aOF80C2tfRtCeJmw80DMe
6CEHCQ1Q9R10qxNc40t8kLtll1bLOX2/hlg1SLM9xethFUEP8FhN+LyxP7CKwbnBFFJX5j94U8k2
lwauVG+IY+hHaeOIZqNpNZw0ceKvJDWgo+xzAtsSv2BLfYmYXmJjpgPAdGpr3vd/DVG5TEgy9wYb
PA/ulXeuPugXsRnOC2OYUZOHNEz37/wrraWHwVMSIEJ8kdTaJbWps6FG0VMy89r9N1IUt3EhrCd1
yY8yB6IZ0yVCxYIvctJ3pUzrRMq5xjAwdVEjgV20xjkuqUYw/uoblr2AC4ZSc4Wes7JIylL+KcN/
UnixmLW5L39NJpm9YRehEfrCqXuJbe8a5S+UiF2dFn6vaR4XvW1+WVNx1mQeZTVLwhZQY0kLVwGD
pwwYrXGlHuf8zVuJNlj8WeppdMPrZHNbVydEKijqMd/moGZJwZvvRFBIB2t8iX9H/NPOJsgQSMkj
IfqjmfKp5KLnk9A/VZ4YecqIoa5+u1Ge7Axbc1mV17D0H85joA11/axIpNPZim+2Ir7c3/oITec/
GuIoJxjENawjJVxkqnsPcWlht1leMUVMVcJdsRQ8Z4OxlhxhbrH4AFBXecwRT41AVLCBY9HOXJXg
38cLWPfBnNcUsIzu1v6QgNQLT2MWDzmZjz8muWb5lFJGnmdxoMiC35e7zWgpPSKoYP8xqWxv0g0T
jHR65y/OqTx84c/5lLF6kaE76ByST+TP5cW29yUW5STMLBh1X/pb65F30t/VbHF3NVLxjP+cxzg+
6EhlJr6o1foFuaOb3qSUyW1Yd/Qrp8V/27yopvyX8bOxBp78hgsAmmDmXiwsN81YRreIGBhD8KLj
mJGhHeIchwYFrIyu5kjai6rHpAPLZfJkaoKbMOdfxX7zhO+p3Y0Fh9VuJK0KLj/FTk8HYr8Yfj1H
vkiRw0jjNcExZs9EDj0H0m3IiiDczDish+XkgVkH2iVlChHX9kBgnwjBPpb2s1b6qs7Rng1E2tEU
xnJQ7JcTpdpwfrgFoP9nWusIopuZmhOA+6v1M5vZgRNkCXCtmnd/9cQATDgfNC41Ztc+aJPEKbdt
r94JLOBiPTP6fzaUUzhLOnz+4YjO/Th+zoFCe2wSCX40GL7Oe6aJoUqcNoSpXL2ADh0L0H7MiaIS
u4Mm7zVaPd+pzXcmFkep0wmHSgxKzn4EaQuojDOJ2Lm+K2gDIL8bHZMYm24zp2k2CBDYJNraipH+
w79o07ucQJz+QVCGewtt17TAKtQXdAoOmaOX+ZpMdxQld5E5oujKfkcrWA0JsEdBFhWAO74uXLuT
4UzCeAR//l6pptJrmDCr4exXUfvYZFQ0xfa66JpriCnNLzRzX1d/wO9xGc2RW0YcZxIN5wzTanSM
kMa3uTsxkRR0S+ukxjBMwxUQj9O406gxWVjHqryr8Ki5WokjcSTkw/+5aUvP2AVE51Uif87Cz1k1
pYcBnG8LaFJV+r0Fj1YDP07gADa5egSvAupMx6DkxkXyjKbky8iFT7nePk3F+CjJ43TUaafJ9hRK
CkUnu3tmWYGTiwwavz9ajRoyKSB1e30KZ04VQGwsxJbGZIeeXKtVuERQdMp8uWJguBpfok3t9ZEX
0LZpXt9oR96ux3yY3UG/x6T/ra44ZoPGKZZCPcPeHNmWLFjwoFBSggmQcifUbgnsjpy6vM+31ply
pCE2jhEsp2FNj5Jq8r0afqSAJ1y/pSQ5DY/6mA71eV2lY2dM1yi59PnXv5eSVQJgOcfQQ1ASZSU7
8Va61qMCVR+G2bucJ9tLVu4orSOyx13Z446Y0S3M6BWc9IpOA34bIB1RPZYvdYNaxtNvsS0Yc1IV
O43A6UKQcF6WwKvsrF0d6/0XRUIqIjRtkLgCWearY+lsgsBWMfFXxPF6+w2xR/nZcSYohOzWRpze
Eihuk3nZ1uLSrKw+m8Tu8p4N/X0jHdDSJUnGsmA5CIgVdqDllIABpeY3xdDMXwGi2FFWWGSLadDS
WReXtiQgFGYVYulwVavuOpAOyuI5BOcbyfXFxLW7rhhrn0NUXpo0PRuGclraoFepybQbGAvHjPKD
iuEbIYjMzlQq+5Z9e0tux0r/NtAyaJgGRFqxflqH3s3A25QbRjOTmnk8jbqOSRdYp4a9Ysp/5w0r
ePkoqGswy0ogjyxVPiyNaP3yj0mgdTscnJYA7gRGgoD1Izu0NNMVrDckfjRkHnMd5x7tY2AdpgKA
pXaqMGOnohiAzxCymT0Lrci9ZcvTFzaNgwUvJJ5Q01OMIwT9CgLYyREO7FGAM4kJBdr4aZDysJ2o
4BrK8zJPZy85bg1rjI2cCzzuWQ0Wgbe8mDvtinsSR5tK6TgnqGPE/GzQDrUK9Lfl8B1HNpIjg5Jh
2VqWcHRtfcKQM2yLnelZ8oz43dU1iqkJhHYGPbjXkGuQfTOe1axFjpyZ5XWwe5nEer8Q8FLO/Whc
4IResoHOyxnyXNkH+aYEWZmd6KwBhWXzuZ/Kvgo4SgUyNSAlNSC2unUnPOInUUdlpIOulvEAu8Lb
uZ1kl7Rbz11HhIyEZr8SU7XQ0fsgVsZjgYG29nSZtvehYs0V+5Ol2OtKL1JE7MMCSSsYwRBWP0Qj
PWuRfAajewECfjAoF6hsaSA0PMd3K2XxblNsfUM7HIMZweUfDlSMT5SSBTd8vyp7iarjYBu1LjXs
WTzaMS+wNB/2MrYuHVuX/hrtdub54Unw4uOAXJjTMkkmyxfQSZI6yb7c4PlfVJg344+ceGBU4KB3
Bs0ZXhNHt2J5sCZ+Klv/GmeLvqoNb+Zu/RzY2y4qHXbYx3cLS19+2SBp6iCVykAYnFimAUYB68QQ
mAuKK+s4OVlOGxjVmjfmAaNKsNbOEHdulRMqziSHJDwQjP32PcjJJbZIg1ToBFSZs71IwLbO776F
zZOF2tc1PPwHglg3OrIETruDC3iPNpiqyfZ5Yqe6RUjLLrgMpFY7T18GG24bjxt3/lC5aoi3r3p1
+N7k/ud6YwiKda/6XauF09A/luNf6ukfEwgd4JrDhGLYCSofaCOVdkneRnCtTKTAGb7Bm0SRkvEW
LxJsmhww+TIcEx1R4hNjV28apyjCymM9ZUIvTS0fZZDWuER0BY2OsTvVoRYyF0J+1+geLuRLW3So
gU6pRJjEW4pDZFe3mCPKZrdF8N2xGidgorsJIQT+CPAAsyE7gFgomrt8BRSHSmymvBzJfKIIso+g
JkQ45TyslweH076Tb1JGb8nSvxRm0irieCqbT5EOcVqeju2nxtDeoUXTm7nXUdMquXdwm27RUUbF
4p17hQFzM5qdhrORJGv9ksz6hK852PSOR/NOZU2gq+m+6bBvtzlFItsF8Ya2EjcypCOkhkSOrpM7
2wLvfoPawNEcXIGKm68U/9UufNfbjM7c/VKU3J9l0ScaTZssHVU8XEXlWHYmsNY0+CEe1T65f+mT
fncAssnPhWF5C7UWU0YRhZoghL0sv1/9HPWksFPaUNHNU33eekLs276888cje6kU0XFcX6VwRcD4
myMkL1+jtAbv/zZqvM5gsNQfnAytrLtq8XZVyIKqwy+DsA/QvC+aNz8LHI3z8JVWHLD7+FDLDUaJ
jRVLxGOJFlheRFK+7RSWmZvT919ma5I65rTyG6qy15MFtg6fA7ht3YQMDm6birmDxK46hrRHV47d
Fj86Td1pzJCtP6iA5+/dzwxgU+sDFxCI8JEvXZ0aLLw0Ks8StJHIMVwcJqKzIsYCSEhSiQfOCmK4
XwhTJj83MrtpkPeo/VRWfRNDXVb1fEcSrQv5BWzVe/pGwePS7Ti8mIQNjSOFM4Iew1jTQgNnY9Hn
YZJvpyKi7aisnNUUdlOyHs29o4Jic2izTlnlDCNPoRImB+3UGHHhAQ7jbl32HwUecyIp3oeI48iN
V3q+ED6LhvC6RjI8gbT9JtZVg0unfUZmW6uJn06n0RbP+vABMqKSHj11JzGemx7B6694Q8lkUMH6
VyeSo9Z4oeWDIqAV/MCVC6qfl/Ke7WDc+Zicjp1DdQiFSBq9VmOTOpMVLhXS2MEZjcHNcILocDhQ
sXYR7SgqtveYTLfVUQlkfxmD4AxJvl+ZnwEybFlNxTfmAMiX6+xF5zfAxTjl7LEi2yvRzi1ngIFB
svRYIAnUw7mk8cxJwj62jhUtYkylRow+ItDIBJOO+78wmsvY0B8VN/chnh60c+fmdU3o00MlX3fd
q+v4Lc/fCre1wG2tjABK8erGApR4DGAZSF9dZCREycdtOo7/sawBDy4dNy5KuPoCBlXO79qMtXOf
XkUL6z096JySCz5kQh9rO4Z9te4tcaOY1gh6AlzjAsZsETz2HQuCGJNC2rLAr6HQZTQacXFFXFwV
F1fOxdXY26Y81iy6ApSX1uwlj2eub426UciGrYUBu7wZShJKvGuxXDvDX4nnObP++kVDPLDcGrYB
ZUBEyUUQLlAFZkf6W7R/ZkWCPs08n6cQT1VHoPx6hxE6Ci0F48aBoPDuO6IuRev3WKVkIsFI6X5y
H/4m7MKqj56fzolxYU4SJ5AMB4ESNM3VwNiTN1EQ8WPqtQBLEFAuo8geC4hi9jh5dS6nEbOmQy7Q
ov2Zp5Iq09Ujtb6myi9RKF+wx/Tf5UgO74AOoHS6k63YW2JaaAaNcsrtZLBnNzm5LJWBUUW7bNF8
TZW/k1weh5zE0iDcug9MMK8FFzOMkuekEHchUqdq//U6xfa1cVWl/oK3e5wJFlluJ8ANBGIqlo6c
pAfDEg8xzFUz0zx2SaXul7z2xxKxCU5rNM5UCclBUwCYRc9JH/Jnq89HfNDSsRTsh6BiY1snR30f
vxHfRLx14tnA82yu6bkuahoD8PhHd45diGZEeqPUU94bHxYUREHdkTDH9M1UfxiMHBzEV0y6bybd
N9pOuuqnpNLO+d+R9r6W9r5l1eGYUFUFazwBNtkPuKp1X78pdEJPJXyiXZTZmvy2nvWPmKo4U7nW
4q5N5NtkTuTHIEIadBDB/jD9At9X7U0QSBiM8KKLLT0wunYvpeg2QVJQpRcMGHyB5ttyH8XnOm7P
1jid6204t3gp3zfx1mPGIEdP0sQreSNjrCEHqyR/F2miR0EhgHRuiXf078pU6AgtP96i6so0Px+a
jDalZQJx2dNZ2L7ZZEqi7WOWv8Kf2ayI7dj8xTNhNLVjEv5hxMtQNGbsBkpaQFWOjgxWZWNytQ1n
lvYiS6aWZ6XyHUk/DeeGVzN5Lei6KkyQEv1BnSs3InF13cgWm+zCR5bRZXbj9GVLviVhTycsrffD
oflyRPzaHJ/23ZfWE5MaOfHBA5lYI+U0f/aLm39MLJiFy6Lx3lbsRWBtaOY3qVBuIqeO3GCpcQwV
8sStsO/o0ebljoBDHIrRyap4TYeiqJ+cwbWUu9DjJAs5khvtVQ9DHRgu2vU0nxRrCLME1gC4F316
1VSAx1Zvl31yXSHVwj+9Zs9Ib45WCyaBJNCoW34YzqJCRU19WvfNUyQUDxEpYp+5J+6TLpI7r3e8
oBgZNBLW8n351tjMFCzylWftSYRBQLM7wRsZfR51Rw4X1KBVK8DC5o8MfMKy9Ixuk5ciQc/MfZLa
eBHJmA7q6ryD7V0kFJ0o0EAWHuzGVUaQ3tA+a108q+yFCo3My6+IALcc6G0G9EcDYEBD7DtiLHj6
VHjiCI4N51CcbJfJbL6mBPF31M9jpHxgYBaGKy43FCTiE91wjsYmTA4BQQeDsP9A5gP3ErYDEOGW
FZTrFEoX8wVxys3rwjbLP4kEfkY0DlxBhXRwQDc0N1y+e6KaTTE8Ja4aI0wG0gpUNpnCdtTSNMhd
chXqchrCdxmdbWF2ibd+J7f6XiuXl7puH8tWf9p/B+xrkUVB46IGrB8CvCoKwQuOfGmMzFbR+8Sx
T/tuCwwCBcdF0aCVOWKgYwQmwTdWLiehz2Ti5aN0R4WJGIqqAN3r/3j/oxZIeCU5DxF0SgD6v21n
Wm1yLKAmVbMjLEeKzoSl01wtPgu4RdHCUNyHS7ScHXQJSgOyd2kAJsGULtCm3q0AwOJ42YlbTO9C
cwSfesy42KvFU2h9/nqTZ39w8lPkHoMOjiJqNLX0pCgjBoY5wLM5QzoB6OhhuWCHoLgTkkchg1a2
2TAeonr8rBYCDxSqEYKTyAK3wJYl857NNG3B9m2ZaEYG9J8Upm2D6ZWG5ZmJ4aWN6uUcKOg3StXv
DPxlNlvnJCno44C0DKLfzEKSoKcF0y5VfzbX9rvO1O+cjb5ye7brfSzCYaDxSXr7LPkMRJo4TANP
kDDf2IXcScq6iro5mzvLxwWic011NXYLWh/iI03iuwJQrKIMewHz61pJhw0K7Ff60+Q/vmfhdjh1
9KyXBEY3N5RlaljTyhVpseTQjkHnkCfydYCmpyPyFJJ6qQuIkxaHi21jNVrMQTHgDKfYtQ6yPL4C
FHCMJHYSBsHO4VBTlp/C99gliMvmAVO/gJe9lAxYT4qXLrOXJtg9CSFRJaF89wnbYB6hIolSjE10
PFDGUrsyhj1OC7a8AK/DZG+sAZEXJ0qTy7Appxjky4gHcEYSR/EYWcQ/h59dt76iLyUCaSpAoW54
1SFnZxXFdklgzR+poR0SV5A7HCpQE6CKCTlwMyull9CgjJYzuQEvbXVEaMLWnt2vCAAtN6qDGHF9
5JtbTRUyJeceTkkEqWzEUQ2HwVR5SkLnnICKQl0rIlYKCwtkKxUClL8XjtFl/km/SNFn7qMAIl0w
tBgYYua4Clc391NDfVn5sag0TGDGC4pNE39Kf0chhylYwJfCztQsFO+kQYFN/V/UO+Ir3zZ/fpab
cot78TKuY2huHwkBXrt1Z6nf4cgskbIM0Llp17J2M+4EsYkT3cuhfZVy8ZEY0kf1yh+qPBz/PmpT
2vctxDZ0ujldbVJPYh/doly+DWZ2i/GucPiX2sGlfs3ljDvhES4E9Z+YPf4/MdvyxPuqcLem+PtT
570Ck39k75Sras101UThACYQtGhbtmAYYa9xj75fXpMso8RODM/ZqZClU8vVx9Iki5ZHJ0SPukUI
Ai0YF5/1tIXh5LCEpyM3ddcCLLLOU5uGQWp/IuDfVX5qm/E0lPppSZOwWyBtJvUNNhgRSeAiWAXT
7VxECjqkz110GZrpLDcGd2ga/sHKtTAg/VpFhv4/XoQqYrHUmXg95Lg/thmTPfFBi8m1n+3cAPsm
tASE6Hpke750B2qg3IJIYTH7MxJRixOCBgYvw4WhYVjRvsttfL1tNfp4l2rtPqndjZjvwqtuHSg7
aLmfMuqToHzbZdBxxSCW1yYRrXZyLA25g3G0GA6RaOyHpEZJMSpETvgCHdeXMtzzVn2M+8KEFLUa
T6PpXlHmF0l3i+8dvSFpTkQ0mT/6n+ahG6nIPObnIdlPzcmebgjw+xwk1SiehgZAFYG2YtJc2Sq5
WbbDInJry9jfqlOjE4CBRjcrBGraIcQvBDwZZj9woTKhHUtS7bjQj+rAiqurCYdRNTF3wYTqVBY3
E8VJsT42mWdLZwUNUfli+xowpxV292NWEWR7PZDG7aSzAI5pG2GLWXDMLY3iZWzSqzSUlzFLr20K
1y7lFb49h1p55EXYSBnU48+Cm1heCUsRsW/kR7KgppHFNO8WQ9uCH7MBYw8iXOflBZGJ6mHsfR0l
x4ZmWyiemmaPn8PEoEkLehvdaDQ+NbyoyW1REUfANsFvxJ72X8C2yVjM0cuToo2RsMN8uTQonjSC
0j63QScBUjZ8Rz8xS+/b8g8LPcciuqf6ApMIMxNLYzh/4ci4ODIuam8fT88fuM35sw+nRF2C4e10
U2UfVfAK3h0H4alHQ4UxPQ7XZE39mb05ud3BYIeiOJYMC5bwm46olUbUPrktxWIhT8Nvh3+cJ4lP
o4nXasTCWldwN5ImIG6sSAyUaDnWHmo6GcWLhoy1yAtz4HoradUcTXzUkCbftQnNcqh44kWYXDYh
9qxHXEHGrZU7DBDD9Dl/+N2W+pK2eI7yLQNG0fx324rWvLJUCDiyVze8U9e8jy4EhLSou5pddZkQ
pAyJvQSOI5OEx4DzESc2KDTYWEwCbDKpQlNIZqABURGpkd2dyY6wGBbY4n8oj4Eh6kcJmR3JNH/X
4J70mqq+ysXd5E4KHxRdp7JoizQVZfi9t6EiHY5NvVX2fRH/j6jzWJIby5btDxXMoMU0gAiIQOhU
5ARGMklorfH1d+G+a/YGOei26moyI4Czj2/35TQg8ZcE70ZPHsZX45dGg7a5SLe+xFlihkJuXqYT
nKsMZvuUnQaSg7vvWsep39gr1qxlVs5iMYRaYVejXRssnxO7/bdSGbGQmhugGZJ4QB9lxEUn7x1R
4EWiYHZBzamKJmgxAs9oBRrgGRPojMDwj4+8giQvxJddnDBS42BFGXacLIQIyP9dfLa+HxpLUmiv
RFNRXZmz3gTO1ZyEpHTvQczvSyImBtIRktNXOmKJ7nQ6fQWUl4/pZ46QwmZvDrDtU6cjQO4i9tJ2
p2Zrr8arP27mBo4+9nPwAbWs+NFqG+ICH6c6C3ruzi23Dtl6VGCua9JDyVliNzGP00l8kx2YKTnA
1SgzD1IwpMujrZRH0mqPoZYeq3Oc4uymxm6xWI+j+aX2dVg8j2wQzok8ndGNWZ6cZWkJuL5AZY7U
UIIDvpTNpU3Vc3RWQwFz0wb5uOi0I3mLU4U3r9wBXuCECkQg2NfJwa4qEikxvVYLDGCmgq57U3Mp
LFYCBEdtna/xMOK8bcP+DsArHbmNkZfRajeZ4Q3J6ZHSpe6w9ok3QHqbF7QuAvnozLS4Dr5FekjQ
5wNAqBkU10EeRhfLPUKCxX4o9xIYbxOXlFiaPYlLCpYnhRm8YqPMJ5tqjNpk5JXMIYvptWoFOR2U
Q42B/m8DFz+ivXFmY1pLt6XrHyNn+yDnb1Zev6s4MqwmP4m/9VZ6DZrxWleNn9nLstHuzOQlbPVT
NYdHHLf3wp6xUic7ZMj4MNTWSRnNUX+9zLbYX3+2HUYCVnC5Fjl1LDn1ANxtzLBHy069gU7sMGe4
OA+U5FVyPVkiGLcio4h1JPRR4+UTBv0D/eEDh9ZEGJHCtY8Gj4+V0TqRNEfVcmRS87Nyi2MhVL6N
t47ImwYDZW3chLgG7wD0vuU+dzQlb7ZJLcKHdE+T8t5G83W7myIrFYNhguXIIv6T4Ga0e1S1UY44
LfTMRraWH+U/UsAvtbpj/ICFOukTHep04TakyXFkpEDFG/NDY6Zb+5Ede4NHdw/ZZzafHUyvPlAO
e2RkLmlOGAiuTQBZmdjhCaVSH2AQ4VxTzgkL77rsD9PGhUXXSGWUBzmYMD9lf4lQkmpkLbX6XSK8
zSh0bEOpr70LEVj+Lr4Te36nYgV3CyCDQmELeDJ7/GnG4lGSvG+6HpEq3Rv6DPjARKIUMDaoRTKa
iZISfRdZo+yrPgv4KoDNVF5nLGdNTYC7zjBB+NdDYawc/vf6UfkxU/6L9t4bT4HhY9tEbJTmxQi5
CA7YWs+USxhpkFgyEVN5bZ+Jut2HQr9WYnyh1IA76d82MwMnP6Q52LHDKsuX1oquZCDvpl4/yg+i
iG45G29lsX6wKu+Fx2B0T6NZALYRGYrHpx6ItYrTWfLWI1ZJsCyF5eZUBQKN8Es6gHI+PQa6vVTX
fvCkaZyViy9zcZggypF9taMlZiF6kLYpVIDhrnUbsH8FLmonSYbs5CjidlqK1EVnrdiRpVbuOfKj
+1IVEVqLcmZo2gSEjOiTtVhDwDUlulq5ZZq/sPtN1vwuRNLbZMHoP3wLhCwm4NQKHDuVuWKCyMpn
rMifpFgIAx2qv1KVfRSJ/t5/agpEHNSGCRtotaLk4SebKc1Tn+3eUYIneKrsyVpOAkQXfZOOmlEd
+4BdX3r+JhoDGFwxCTbeNYPK+rg/1fz2MHZT5z0s+jFj7tOpYmEB1vI9z9IDd3O+5jxYAHhoy2Wz
X88rJNT8Zb2ycBXWI52a6CtUYpPeTk2+v6CYV9mRY66Tp84Zcq4mOW6l7Dnoy8vQxbdRkHbu4c7W
a2VkzfVaN9UL1Qg2A7oeqQI3X+kdJVopGoqrFCSEMzo9gMiaueVehJsoGh+KBAsAkYeTmfFHOi9V
BNonC/utDCU66NP11UrdS2k4phhX6hhEOjGgVqQa9HdescWs1DO3BW+SML0hL44uVwuZQWobawdI
jgMp0cHHfNQvU5dxPtKMmUXnwXQn2t8v6S/FEN+gmxDXoOWOt3D5wv0M/UU8s0P5nDbjcz1bshxW
aC8r8xIw60DnQhoTGUka9tFihSFMH10BJdOSAqui/N10jccKRK4DIjc6sPTnMlQ7/HeaFHaLQiWI
niY/jHQhDHOzoDYT7onTQ8NjsvGYGNuujZ8NIANNukORMWYqlEBWroaVpvfNgesD9D7DWnzka9cq
4vcUHPJRAA1WUM+uZ16DXEYIqG1BsiLrzr5sYeeZTNvACV0mvaeW9sg6DRBcK3JdGkt/23BQZlhe
sJL0b0IqPKeueRh6e7MhasU0nNliDlTujXqx9jsb5KBZtYDktDW4m6qccpGwXkWjAhbD/qW1FS5d
3aN4K5TS7CYYPTV5O+WMwhOj9av+e1g6J0lQ7SjyrTVKQxVM32mKtqq4REWUhcMixILmFzSASTSA
1YhZmDXPhYi0KqNIOTE3CKn8LTXqI271R7cbXzaHQ0XM23e5nUAoW3dJw+wcyxeKDtlfo/2eBq6r
XCNPnGc1e+E6v2Q29BzSmNZS+GLHfY+b6dS/pqV+rupKeBRXIpS7YeNibMbRC972W6mml1H5VbIz
jp2Vvb6lTmHPyAUBqTOLoKJjV+NtJlv3OOtulSqhHtJv2qKvf3QLducDy/xVDOdtCtj3txOLfKoB
LSZOHVPEwJiTHzeqMZW95VrtT1/yo0JV1SsoW93nnjM9CDuKxIovXG1t3sH2whG8syvL/2NXDjPS
l+LOc+lGg3Qq8QzwslAgIsaCGgjTeVS265oWdydfAYFIMFb8akQMwoe6cYsfgO2k0g2rJW9TCKBz
wSLHsvCrQDlfs3PlKqv0XizSu/VD/20m3XPW+9eqAYCJQ+45nUoGBsKD9tnwOoy09rNtt48UNw/b
6Q2jvEXmnx3oP1ltnyo6kDFfcvFPvWO28u0GaOnW/LWaNRgQIFIdNbNa6Q5Ojj2ZF0mogx0XlBPe
MXzZOBjcuWjJchNQJwtr2++iM2/SD4FcLz+sLTocxBmNpAVNb5FCN9DPifflIvxMab3CHnwyMBmA
kr3Fv1hba+ljJHMit9hP9Ke1aLCJG5tFgyPRJJK22WFAjeL6o1w6NTqwhWTEkl5nEJXLbZJx9lUI
1TnAqpy2kUMWqqDR6QXEwVNzGWkkKWyE8iKQxK7SPyIG306uLunvJj2XTRv0SumbfRx03Byb9Jig
6esXwYumFXw9beANOm7P5KIfmOEGjvhOqHg4BDyTTrOHBkTWhfpvA9lQ6rJjB7VF5sxSGvfcgLOW
i/4Mia+coBiBLcHeVQoCi6jZhTR6TN5GXl9DiwdgwP7HD1vOYBR6G/QG6J6hNO/WoD7mLH3oxA2v
0SEzv8Yspm4keVPsY2IKbsNgTqm628aty/xsdK9F2wsc02OW6be4j3GpC+Gq0k0OAzkhozlt0lP2
RLFC5TK54PNtXw3iG+wKx4kJvLdNvgSNzJ0XoebvumgvaWhffUoLb64/OClMa2DSoJOqm48xDChC
d+EHhOjV2dFAtYG2S2xFpdhrZySV5+UmnBs+q57PyuzC3ohA/853pqinPv6qge3Hwz0jcbjbTfhf
7UfLfuvVF/rYu3PG3UJBKdCJUNe15o1Y8xJIILwU39l7U9VAJTIFQTvPuU8O6yF3TG0Iipr+hQyE
Rq2fp2I9LTSDTFUojxX1FoB48adsQzAmP3AyHxcrDcjZ+Jn7D2oI5l6DcUz5kcu9PxN9akCtqSs7
jB2gsGOhUpRgIz0JZx2PrsQdfjF0TCDQ/cFfw9kEYg0XVTxrI9QER/8p7iWsXbqL7GdsHINxI9Zw
bzLlAbmWDCAMqcmJjeniNKp6yd4qeG3xa3LWdHK4GVrGdMtU/T6OxVMlKDp4Ii2GUHOkzMuH1pt5
XV2LYSGvyEBRHwTWsQMxvGK3JIsUZUnmWTrBcSA5WtWh8A3jqT1gvVVSkr7w4SNreMzGo4qjUxFr
R8wqnTidRsYlvlcxI6zCVnBcnRw3bKcD1ub2GvVAqrvDl+aYzUJb8EGHAZUOg2sp9DX8TPgz419e
ShBdrmVyCHdftaF7+0eRmcwwdSAGWG5zy+7kUBmWUwmDQB9Se8ocTBQczR8FhuNNq2ixsHtyWmJx
y4T1mlzycoNmUh1ERMMdeGL97dbLsmIDWOwemPtqGYc1rCeqvqBpy/roTcUC6vlpymj3RF/bk9E1
gbDWZy0m5SOkl+k9GYGtUEdQR/OlLaGwy8O1cfFtsnDO9VCYLcxgEwl4NRw/84mUeuzhBnJ1OmYs
go1rBWgJh14fdx4lQjResz7rvZwIroSExHXt/7DFBjHbEaWx+DI40bERHUsK5wrwmdSKoU2bPZVG
tS/OZcDBw3foME1mmBowfvp7afUP3h5PDVrpyJVi/yTaQvKar3xcPZlfN/z8P3LmpSpth6pwBnIf
ylVx4bdCdR0vQyRm6o+TOaOeEbRepR+ZtbglYQQkImkdC5qylBy84iHpKaEAcyLO/FWW/rRdqAfC
E6FeOC9chaKDdNobenq+O+VTFoTnYo4vHouWsjpM+vT4ReJvdZkc0VRxicpeTMKwI9puIN+Z1/73
/zr2Nu5hNZGyDldq+btPykt7xgSE6RFSdEyTbcXtp+gu48zOfQF8jVuFtkAZFMnMhTfx+Qd73I6D
7K4AZmRmb+tl0cldkpwtSJfn402iP6oLUd6vysru/Fr5EzukLEVqgRB17z/6/VrEYwSTXqwtewFV
H5slWVrT7wxMnzCBsXrkYNCQm7GIKl3MgwhMGh4IJqJlviDiEc3o+TOPl4lyRwxEx427q0pmdzzm
/KdMOJh88sM1KYmQ/5CrBSun39VsDi1IVMmBZR5z1CkR92ya3R57bnhzEEfonPSUlgQxh6E91BFL
4sH9wu0sBrNUeVu5eJaCDVi1vLJyqQxsEF1hPL3U9QAPhZXXCP2M2VakgWBxN35MyCAjUP0F0wpv
YpfUkrBZu8lrPKg8Viy8yVluCAmh8U2TA3e6klBG4xjfcnKiWe9gJX9k0AKthxkAM618/NCPZhH5
cW94+SL6STt6uFyQA0sNJwBO/Af7oSBOtXNGf1F/Mi+DdRi4MZnlfIpa5bTy3oF2dhC53NQrKru0
unLCW3B4DmzrvmY6ksFr86tSBbv+aIkFFFFoKcKlyMKJ33ONezoay1AeFO4B2UWAqS2Jy6WopEsG
nBn3d4y1VPTGj4xMhkJImf1kWhFwAj9L37XTf/DCTbZAmpeA71rQ0r8896eKJOKOgXXOhBmk2BE1
5EYRoJ56XGl0Utj5K4BV0vYPqSR7Xo/4N+eKjtcrh5ag1gF0VLtMrAOw94Rq1zMoQJkLJ2fD8L31
Pyqa242BKj4uRlrhSJgpda6Nqkwj914SufljWVwjmTIOgQZmVbrhG7uXrY1VgYXkCF9mCnJhCtJn
/UvTKpLWjV+DJa+m+WDC9OSTJu5i3MbR+NhG6VOT6q9qWL9G/Adi9jQG4zGJ6lHHIFHHB+S0u2yb
WXabYu0iQkovKTg4LU76HFnLNqJwq+b+tlCdZZihIt1JMgYRtdOEVr8LYP7NvVUIdJsyHp3ZmbQw
b6EI9CiB0ka2vMQZcFgTy46jnm8ui1HiIooemhftllHdPHVebF37Ywasw7zgh5clFmLlfSlERyWV
k476zSSp5TkWar8sg2RJaPcD4yDfZk05EewSFJu21YFAL8xblqQshQYMaw3E/2QIcwkG2sbNkzK2
SHxuG6+RY8H9XxWaM+0xZynGzaj3PpU1mbCc+3Y+s+k5R9fKVgDDMPM/eky+VQxyseDDIs4V7z+n
mJVgdcuK6Grm1KnZxUB8DkvDAr3Q5FQQlOUsLltgUu0HL29A3BRxMnQ/InX0GpRbQC9uGqlcBmd/
SSm6ZY+xOAbfWUW4ZfIvsrstt2uIE6YzHRJYBKNGywMZD90ZgM4kqPYrGw+ieg0d2pR+7zqL03Df
0kMCjUTN1TfVX4Qv1Veulj2mV+l5b84dUZ6D/F0j0stY2ZcGkp+0neQXBdHc80dwdNm/iQuNQ48W
3n6cUgU+qyOlJpw0igvHmbk3tTY398evCQaTbE5Pqzr3E14fOkrB0Y2tt5e4YCmjdISXkaWuroip
eXg0+qGVanCV0r1SrVusfcyT7I9jde376iJKJF5NGMys5BR6mthZmd3FaNMbx0Hm6VHr5zCtjqYu
4kije2nF2v/VgRMjBN5TNK39bJ2DQn4Q71WppEGlch1naqEoUrRIS0N44TSJsdciEyg/S24UOqUI
chqKFGsJGeJjekqm93RhqcioMu/JDXb7/OgH4aeY7bR7yA+bgnHdCurlLOOKkGfroBWvCFtdqXoL
TteOt+A4klfpgpSgStwJfiFw964oSOzJbuC0aGJyfPgirIyvZXNPxuY6jMnlHdgZirpyzKvl1Ogc
PigBdEzhYJK9HJKcVZMNU9l3YXQNepWuZbra84FqIwMbGa55lcbkhoJHU+Gmqibuv4Lq5ElI3Qpk
tgFUQ1nWI9dyAXAgeagCJhI7krvxrfnVYpwQeJ32d6T+r9pxaZdwjAaocUlXeHNZ+JrWeiSVpzOo
OyTAgV+mPY2WXdbZsVJmjGrm0aTF3aSIrWMl0PysyN3LHmBXNfLMLWxHEk/n1BgoXYlA4g3v8wjs
o8tpNqiJxI0wBvl+MYLyDYtll8F3g00F7QG7hLDesrG5iYt6BY48HLQfQM2eSh6/aernMnX8ebVX
cTFU01ZQejndz30Vn5N8DXqQA4Yw+wCAscnoVuuV552jVONB7oDE8tzsT5SuOw46Puf5fpRlFsJc
xZMHkhbm1DjsSx83FaFIN5I3ZIKn6Qsr+NQWYLW020nRGg/IEfUdhlXRJMqiAS1jatJwBFbdlTjm
MzvBy7pOk38mcM7NRaTfNqEMghs66+U7ruY4vQkoMBPGU8ICcUl0FkPhKs4XMRPC8wCeU/NLK/W+
S3Sr0bxBwMqS4Q3OP/496449TgNjx8SefQknOFEDpioD3y4QGqTtFOWzwC48RsEML1IfupNMNTpO
IazBSusbSO8sa9C9rKPIlk7Eht7xJODp1akHgeTAAp6WaxwvEvMwdZqitJ4a9Awc2+XUevEz27Jn
NfP062ABkqtTr7+V7zyGtNwWYNGWUzbTJSjpdz6uQfOUbvATbguYx2x6PPfVB/aucOxBHLGSlSBl
keX7jJiWBOmzD5yyoz14olFFE0K+mkdRJ/HHVZ60tZP1RxV3ssyk0dKiDCkQZ/KqD0+xrF548Z/a
H2upbxlx4ip5my3GJ2F6zexNiqBFgZC+v+vfkS18M1h8p4PqJ1XnR+lba8G6hcKtNIx3pkydY2ar
pN4GAp4RBj+S6UMLBz+fj5VeH2daaDJTdgD7iotnU6HCIVxXM5ZusnlU6yk0G4hCqCnTtUu0W15F
d7o9n72E0YdwbWeNLx15hxXWbjBNax/8nFMCLcqhSdOhwMVXyO8KzRkr0f+l6B+ssx/GHD8NIvuV
nb6GNv5SZPlTcHS5gJOVM8zwtACUXAOKPqj3PawT3rYxoeTd8DVB9ots8ZeZ5B6bEWxHJEKNhjsD
mKXE7O4rDpNO0cJ6yAKtfnSlYhOs0/gARnpYWja7BLCCufrGQKNiXcyi4YIYD3zEuDLf2V8pt1jT
mLyB1yYTuteQ7hNjw9N5aQqi5skMfl1F3EHRn4uywkgD3W66g6B5sQbgwlNm2t8azxhEUoux23SJ
oxpX4cyWQBIGu7FAjgzNRRGx5xTYcJYg6e5E+k6kdf2CviVtsNxtKN2elSKFGq3Ohe6RWMapmIHA
TIB02kOnrjxp7VWczWs1DLfur9yz2xtfwohRe7yyeOP2ynQnpl+WE9+2hvhre4jN5poK0YXgz8Xo
rVCCUTUAo2lq38i48LBTUDU//l3j3iE5ezR6RvXDsJeOxwjz28XIM0dj6Y8RgDYRfrPSa0uyO8iS
p5DKr8VoMfK6hW/+lJrL8JWg/ukkOouRFCr3AoNCn1LefxdROPf6xVivulgG+VreZA2nG4bRumru
Xei0ivZVUc9ZDD8SCu1mLpjypakGn3ffchOL1hNJJIBOJDW1scU+a299cvsQwkXvAQnh2JpturNS
QzikrC678aE0oj0/zon1XPGgrw+drhV1sbwthbUbDx7g3yJcmJ+7BWR4AiR7roHaYppR4AECSkoB
h7wtALrxN7g9KIA8r2zKQfgzOhKftoY1wZCJIgwonYqj0Y4Z4zooMDWp4PwzrxTw+9gLKZCV2WmD
5uKx8LWOAipl9EuDv08XxbEEM5RIf42E19lOoKTIZqa13e4Uooi0HOK1ztnySJV8HOCigcIjflu3
VC9Q7R3bVfdOnSOc0ITtAB4fA1opKItV/0n3hsNaHILEU2HHbPLqX4k2UHho7z+IDDh0Y3EJt2aD
QrLBHMEYWz3rMfKx8jK1WS8lLV9Q9nWJQF32ltHQPbs1U9TQ4yHN67OpkIHlUazq9xVHWKfeqzL3
gGUS4VBPvHgh6J6TDhBCdIwX3U9GlsIdogtDgUIPBki70pFwAVex6M/5A1woDCBclq7B19Qw7luO
KX/FT2gc9WJD7OUIZJM8719dnsVDNpCWnh6VCCcB9TuLntTzYBglpxeB1vAQ7PPGwurfnMvPqTeC
QRE4qDI/gqeoJp/KBEgXJwRwDkTwhaeAig0qjLp0hwBH1H0qIWjLEfdpCT2vOMkJT2tLmxSC16Sx
z7Sbr4h8nsnxVPH5QOthCcc76sK47/XkoCH0qVRRzobBbSG/l69XqUOnw43bYdfe6IPDkJsEFvC6
uP5SRQLxpcxbDMQNqnwZK8GKO6ngRhQHYv5WueMt7fUgGYRz1iRckoRLztoyep/i5Aqq8GCK1Zds
Cl+v7KECwgA8Mi9/k6PX4eb6K3qFnj8103rWvfTSgenH0pVc2Ftj1G8bVn2ExRf6iPA3G0V7hcS0
i5N7GbT+nMH1L8hzHXRnaxWOdEIcDUp+RAt9mkCvQZ1LUOiVra6LjxEHvclpASzWrDwaFpHt0bxA
fvJ4F3dKzjLFBOy1XcgnxQbSLf9e6gKAf6F2kaoujtRdzrV5NgBpFGp8S/T1zi/afFVhexSH2LdU
UCn1DjBZnQLZG4rHl5SUNnyCQcCDNjGtw7Qv67Bb6W4fzaNO64iOHbDCghHjE7fY1EdwV0y58GJi
l9jw2/hOY+dx27k3DKM2Qs7u4oVkkLuyZHC4m640Ufg0Uy+wBQUv0LFikj/usU3HwKNeAbHTYGnv
WlFEdKmmaQ9CP+zfc4NVl+qYrbpVIXHM+f9931bcZvolhY7CGg73SfowbnRGTa+mxSw8g2XWnJhV
5279h0/4v1HumTGoYam7R7mNm/VqodJmY3vI5ANac0kq6ZT529z6WIxaRo0BWspp3lspQTePXfER
0ZkwvqSUPsPxwsB6j+UIQrJ0p7YiVErccgwRIHi7ebLBT8F6plYNc1XeQ6IwXTAAyMFhvbGcme/J
RrhZXXhOPFJpN0DkB265bwXEoo34nMwhi2xSIA1Q9kczxofWz35bUWdKRm/WTgOFRSJlRTllRVo0
uvRtOZNRvQma/pqid1VSwkkSHgsLx4mlbOZeWnL1YuRW33W5HEfjJJRwK6nUIu7mDSf158Kduy+B
TJOIMGfLh+4aSPLfzuAVuigAXm2DkGKeiGEnmqGRxZftVBvma92/X13vkJx3pYY71ITpxPTmGdSY
jszB0ZUoys18GKx9y1/bV9wW1yUxTrumSccfESwFmQ88yjJ88Df8NP6Uv2qVVAw/QqPhPV1JV8ZH
0OH0PTT0PbRrQr4GmETefqRA0Vt8ycxBh95IL1ZSX5KfyaOk7Y+2JzLmZStx1OvhluphOy8hzdBh
jplyAfM3kf3sPSHUcSpUYFEXUbyhA1kJAVwobtwoWEDVqIAAI0YoGzDzEgAaEdKbSfjXEHASCymk
CYO363fSNLdi4+l095raGG+Ml4OxS9hF1ugd2iJfKYG9nIWw4JADdfxGz8pLFgv82nuQ32UHS1p/
vdE9cYnmvQn8/xdIc/8V3a/mj8TRKVZIQ4cIJGSX2iRoTzHECwbpEyZbt+BiH7c2JNT1guQHimjC
yojWDK9Wy89RHvkq44EsBpqBXUCIkHji08R+O+8CTup2cc/mhUCk3xtsPPP8LPD5kxAerZvUPpj+
pbjndS69Frl/CrJwl01YzwPyJ05vNuqnnkQoEisbRiJtFSGcIdj3uir6ECA8RD3So5ICShOGm2G6
JLrTEUBrYp4ilhItImpHjbCE3ZVpQGVeHrNLkkkXXHRAMwJ2roF1k4NxM1i/NDq2P34qmbN/fJrd
n4FlrZptBLz6IOuLoBsY2TzW4OEQI44h1kh5WJklRJz0NKV7HRTyIDdWHQsu34ZB48MmndNtZxz3
QUfUn44MIqFEkmPuS7IrG/YoqZh91Cf/7SAs144OmHTMeYzXQJ3rowiKjOv5tRvrW4WzzSSmf9KP
A2/8jEhAi4psFnhigXFQT0hT9D406qxGG5yiOgchuVIgIYkPMLJ0tH7h0B58WRMRe1Ve8n5qtuFk
TfiPIdAzi9TMIlnahAuHEMarA/cJ+tHT9t5E8w2hQoUPyqjtNhKt1FtzShFvI858Ag7DdOK0FYDq
8RRn+iWPYA5CZ5Zwrln502pn/HM7kv+tq3WW/sp4k6Eq3bpRZ02Q+33jxCgYHCGnFAWjQ8GA5cmh
sQA2KdAxdHSMBQnDmI5bIr9Vff5GgP8VS+1zkk4qhNL4by/H4e6JtRAzNk25E0ideegzvXWyqbvG
6oWSFBApVBz/VfTaW1kZyKsX/xtl8zAXDsullNynwQlLx9K8DE5igl9GDIceszfj5LiAInpagH3o
FnubKvNnZCceoEbO3SzDp7LeIsG6SFtF2hqBP2Zlh0Ojq11rBR8nPho2x5OR+Irx3lLmu7ETF/BI
gtrQFD3gXRpzOoBNPyRwvuWZFIpyariXsDV3U+lgwGGnxslWyODyC1XUws/aBf4W97Y0CwpeP6X+
XlnVBxcUOGdKFr8Rt61G9JHUwCEL1SYj1oEpAA6Q3JJjntYW4jcAHydjmVgA6cp+7GpSQkEy4IBx
mo5qQ6MuglLLjyGwc+DDiG9ZBqt4/jBR2bCO3NSd2lsp7sQ7Rmdk1aXONUU+tTF2u8nX4a9ChsJP
dY8aV6h3pxFyTT9XgUyZt2KZfsbNsz9bsAb7YbgKbxDZzJmiovYTB2W38Gs/ZZeG9vhW0+57n1N3
F1MWSxO0jk8tV8//RdznxAgkON0yzrCofvwY/9I2dh6wT/TtAU4c6sp00QVSkhHG4qW+x938oMto
7W7FCuahnO+DdkOgSaG2/CVX8qFPOCxMGlmMZ9orzzoan3OpPzRCAebCO/5N4Za3pB8KupnQiids
lnRHoMksJQ2JDg+xLrpN39Pw+1dKfTPW3I3NVYZ2tFrJTpKWcChvDW2FrEH+Y4U4bVWDC69YqGas
dAyP1jknelrXdI/yMHXRI0VX6o+NtjgzkeupW9wOb7DOInPjzUD8TDy/RIlpyjEk022aylNnxoSa
ldFrhTV1+G+qk1znqZc4IPEog4tjB5IScYa3ebDkT7PbGWSJJNxBnJn/WGplMCyZ0LntD/2Tctb/
WivWtCJWeKF0n0OSeQP8zA5YXwk1VK7Hg37PIYoqKdt1pbnGFxSu8qIyZeG2vQo28qGGvys75Bfr
CVp0GarA1F5L3T6q3MAGaxzXvnylwZvJ4E6Itk05nhDTBdJGXvlbwZISz6x5PvUYsC/2mJmXrIij
lI0yg7zlfAAe4d9vaqrdJ0uAr1vpxTvvuCd4N8iLMezE1aCfumczxC9FrQk9MD1jEim+pi4Pymjz
c5RfL+YadjD77B1pwZqMpwGkRUi9WNXc6Dt+b2u7pO+5fgfQklCwuixVQMxSt6W8/Fxk80NI2o9W
r95Le9IaCDEAP/Ib1VeZghvAkOhMMm690mNcQtMzzKCmVCb10RaClORtz79Sgl44btOnl/zsEUOh
A7rTxL6vaKkSNe/rpD+EFc04NVmC9Kcl5buUYSIfqjphT8ci0ESsHCDTY4TMQXXVy5fQYsfz1OaA
0ZKrW7ozQuWEbNBRwoumh+CoAW7JTBopmQv+0TGhB1ulXQeT0WfKF34gtGXOgblrp7/hCKtwCKbS
H4tgCBlXI5gkAmMAkUBDW16ZYr2ZmfGOxmpqE9kZnvyZ/V8UzyyP41M3RMEA1STOohDbbRZW2PSS
uvQazPArDQa29D72oEoUwh+OGK2+ShqsIzNvBuBBcxO282QcGSO7BBdfkvoWW0TYDFA+CVUdjNQ/
LIwL7Z+5df6bGioolL62fF0UD4q5+jHnqf7MFmTyysAtahsaLbGkqH6SRVyx3PbiFXJdaKbMxtFp
h8McGv7WEQP/SvNu9cjBiVjyelG1lNfsdE3x/hu40U13yQVX1yw3Ki4xNic8QRbwnXojGn3DV4UU
ZwUFG+AJsWp8KmZyofGZzoaGhu7x13+jmJuqrMwEAazcNvSHWj6L9EZObkehm5DZ7kXPsQH6mNHz
2KWkD1SnUW7ifeEh0wQvaz87LKa8WGrKt/qaiRhNdODuTTICtEbU8E6Onim5nOuoJGdTPG/qpQHy
thUbdM7Yo6isqfIAPBl0o0j+pHqF+tfJIwwN4Fz1G8X/H47Oq8dtLA2iv4gAc3hlkKgcO74QHrub
OadL/vo9WmC8Bma87W5JvKG+qlOD+GtM/+ToLnXDWQEFm+L8boiygiTiBLIiV8/x6BX/xV25QdQL
wMDG6sMa3/kDSXrRFM2N2+8x+jdzybMRsME1eVb/W5NzrAMtg9n9rxBH3FCdOM7ydEz4BrOUdxyQ
GAKGalp+T/JtR6UPLjui3RsIXEzLfXeStZNTQ+mFdJUYmy3bjbygtcEhATqRXOav7MOmR4zhXYUL
nYwiBO7spUJzrJfzmDKzmhTMvMtrLVyuTUy1EAKrN4PwtswyGFIlkLlAahQ/IxfowSDnG5VGXXWm
jr1OGch0W0fGv0VgVAB/U3zIqe5Im3zCRN5epm0Jz4dWvakpzzoMkdWkkgtLYop/Zy0uY1fvDOUt
30LV5aa9jXkDzb7xhPKHRrCNIMgC9tw4ywQkFdYpk0YBOrvlsGvq0NaxBOGo7pt2u41P5fLpOoHB
8tkZzUYhi+kEJsS8CcRZQScM5hZfudtPlWP/aAv3aj8jfmz6oremr+4ifEHY2gGTkoSbgo9rTqkL
qMso5+apUMFBxQMxHwsxeCTFlZA1N9Ln6kCCA4QY721yXyN+RT3BAqTU3gJseYQWOFdHRq/U3shb
4Ohj/TY39lYmqMr/bSzpv+JEVqYHhSUyA7uG2a4pKd8u+GyGDF+8mIWNG5Y0/jTj74IZcqALqbA3
Cvk17A4TfGiZaznsLjqrZIBAONlfS3rJDXZIXOWOTdJtKcchERrobeTF9jsWfSAl5ImR16rV4Nv3
Qfe9JiVkIBq0ATOWGBSFhDc7bFIdDQrafF3agakIqMGVKCZmquYZ02+mc6VxFCL2T41g7ZBwqErd
de9E8y2PYsbJYKtYQXu6cyyFpwEV6L4CwrGT+zqZvPGnRfsVv6IZjiwW8uipxl3otbuS5B3DQaZu
ab3gNwq1agjTK+95Xk8QHNyYEsIYtwhX3qrelxgRU0yIC/cKS/5MW+PYRxFPSDhQVHKfG3fADt67
SqYAMHyrDjrCayzz+v2tcsQNSmwizYbVAa2n4uoMYN9h8Y1UzE5bRUhHzAuFUh2dwe3JWUzUBl6q
l4b1sGLnWT3iGgv+qu/5OO0xhXhCdTxFdmOh73mUawpaY0HHpEuI/UAZnmkEjeycdda9MbRLnbP2
CoSOFpVa3SbFyDCr2KW1uWtbxDBfjrVzk9GDFXe+NuIkyNWrDb6dzoybTh6E1rarCOmpS/JjDuRa
T3N3iGAL038GV9yPHWrL1ASRgEkoqWVirUzgY4WO2WTfLT10bBHKi4GPRpBOkLYKJlnb/4muktRQ
4qaHeg3qyiuesrC5enpINxW7Pnzi2S/PPRDDRSoO+q+ygal5oXXij5jYc7DkOLpOBYcgbXNfzexk
wi2ctQo5tj9UhtjDmNmp9Rw2VhTCm9jV+8pXkGB5/bUcWf2ynIyCyng06uUXmwUt9Nq+yegXbM1D
KvfHNDD+e6aIlrYFS0vTzwPFp0QqL1n0VTXirKbm227NvbI41GKndfljM6bNM5IBYinFe/r9Atnc
1g8AbrXUfApwJyboJ86QSU56E6Sy0NsPUsTvkO82BanWpbGvUdzcl3Z9jIZvfBRNqMgR+OX8WDxU
un3o0zlmj+WnLeoTl4ZG6Meuw8dLmFxbdsK4JEBHEnk4Z0BHMN6TKjtRlwJJG4QgoRSfg0Fvy+HK
V5Xzg85FrYhh5by9Tv6VUd5xCd5XdEW8HwflQwFSvAIpzsCQrFRsZfwCuONK1HoJ3cE8r7Aec7fF
EpVvGTidV6c53wVfQDKuHfMSRmE0WZuyfVFXmyEtSFTbJq2N6OetsGqRUhdAjoP5TankvqbBvlvQ
L+KQRSbtgCK2p7wh6A5hyS9Gz1G6UOY2kHFXNyIoMo/1s7ftqx6fxkk7Nvl6y2rtVv9hhzjUfY9v
hXdHkfb23iwwDPCSCOmyUTr4rXN2TENEpolldDxANizTBJd5FDKcihcycHhpq9E8GLJ+NDK8fdVn
y62gAKcy+h1Ggka37o7WPzKCbfXb+t8Kv26GWaHX9UFPOGP9wLsAmvgTJcsWNr3uz4S2jewpd7R4
OAimmI0zGH4xRxtRg8zl1WaDxfe1MgGMzul3RQAeK/iYh+lcQlx60TopaafhrBwZbM0kg2g406Fj
ZzU9AsOl9FYLn9p4EPT5chwxsFPCfkroGEgE49JDTnLaVigyfB1zW3BkC0PO3C+dgvCmclRl56jD
ZE4LPEndVoGBUiVnDicbMXLYXPAjdPD7iEJzl5ZPgzIFiuybCkRncVr19Fou+k3XW4RK8WxxWNVL
SZ+Ly+qmCWj6MUMp+JQSxPsV7n3r7mzKwqnFnNL9Sl+RGqh/8srvFYwTQTfVHJc9SFASNW/jXvBb
AuNurBgsMvzGwxozoSwZYYalkM4l7jHsDq4WM5VRqD/Qxr3cuwBJ4Pr/Khw6pwq3BNnPpod9qD+G
AeLZ4pxX3XOyP/ZkbxLkmdJAqJrkIGFezeKD2waQmZR646K7JZQFNvKNGsS0pNkWwLLYOJuddHhV
ioyrPytOQIHhBvyoRwPXcSHV01LvsBgE7xdMb+mmoKTSm4iT9Ay+NccrsoagV+oxDN9K6AcVpRVU
DTDFc3PhzTNMqeRnHbtLLJqL6LuLZGSXnkevdcQBAHq1+gMIoOEFxkgmUprw8BrkFilU8WdnaxGq
1+hfzilIywEY+HU67mxcAh3x42QA2tY8RuYB2cCOSG3KuuSbyFggryWCsHcajC/7P2NJfWKMSM2a
eqFWYiyU/ajj+K9qtskeor03r1I42bwnR+eNqdtRSvuTqsRfFvNBY1m2vRlfIvM/vVCxCBNxNaZ3
ildypXquWhU2jXGgWww+a3LMyoc58fmMHnZVPCzFvGNTJsY/zkwQbJmXpfWTZghV5hdVO1wZml5W
xTovCSA5qBJWxYS8nXjRcy/WBXg6anUo6fqKnQzohhaorgq6E7eRjK2pwy2GhGpiG2UOow3WmWrc
4g+ZpXTGHTwwEeJsMLl4JDGd4wyu93qSUHCUha//yIx7Y2oeU1ysunhLKef+tlPjOE7tKaEboQfu
la1e9h7HEYGmmOBmfZimNxUex9jaXqVh4Gq9tdtkjYVkjWWcqp3m2tslTz71ZQtWfi8VBxv/17P7
5ei5q15jR1yOU3LMl+64vta+CC82Y1Gmn6QFJ7f6Y/cMJaWA9h9OzH0ZQqVt/R64hY5v0LUcqlEK
DjyTtqd2Lz3mls4dPHGnnFmyrn421KcUP/hBDPwbFeg4l5PsRlY+hM5AVq3PNvLN/Hf+O0EDGpiV
TlBssG6ARG28nrGKbea7jKHKOA87bS9AtJldhST6+lo2DGCmIXBlbarzVpiyfcGQInKpu8dwU6xX
tP8Sutnk8OJpmwjSJUvKaaFjjJD8oemwCqo0j0Fm4NzWYgtcv/cSc9geW2qvmpt+RDuzcD1ESZgn
Y5go4G02o3j1zeTe7KxETICqeKv5wf9GNKmjZVDrfWq/ihgb/V/ajxIj3mWrgu4Kq0nhtNN90SsB
9AE9+CAt9j5J2r2SKqgUUVgOTciQKCBIVmZ4h1w5nbzpeyKoEm2nb0GDDz4G+Z87zPM+NXCP6aOH
k9lVQDdxjLQCEEbyGLDS8XfAvIg5RXKn4uzlad+8zUHJkJ1y64tOhHjONqM+bnPV2jZSHhqGayze
EnNgMKewKP0hmDSq8CD50hPKcTi66EjBZ1zEOnZaj94ceAbd5Js+UO5qs+AUGNd+E2vS5i8ZlJmd
4e9fGdP1lXqjKMQRKQcsVfSDqYQUyihMPcdbB+sI9cGO6BlXuZNzfPUJqsADaQmmWVuRgWyNDT5w
0ltRtJDvzSuotKBPqSoriFTQoIgxaoW7JAMMWlzSpJ1NUoD+axupW692KQQdLC5MrTodx2bpg15Q
wtzE1T2k26n0c0naqMB+uBvYLKXDjT/DP7I0HJyiOSDL7WeTIbXf9ul+xDw5CZ8YHVJcx9+59J8d
1O72WMIgX728UcnQaNAhsL0xDWv+dKUvldabLJy3pLXeilJcrfog+OZIWtNFFSe3IXGuXc5kkiF1
89FUzfvaiZuyBmjbjxj2+3SlofU8Kth9lQGCmS/xBOoiGGYraJdi06Cv9rK5ieDBZXK7HSPCq6HV
AQ3UBxeiDId5fLwTOf1b/qDd+hhbLRS0ngd2ZbYcoL0FJdv8PHSEQN3BppCTau92id0XIWWFkJLU
xCJz3yuFzDw+RuIkLwQWH9qd2y/vlQZuRJvDQtYIIcS7kqgePcsiPqjTWTeWnSd+4rG9Wgg2Kkj9
YGKIseKFiMgUc6BUVEJ8+aWmDJe3vHZcUnvEIih5JtSh/Vjs4WlISD5ZnZNXTLRmo6olE7a5lteR
zdhrKGabSwDghNnqBlZS4UPAbos+VGLHk7LfyvIEc/rxQxUMPKPST9L12cbOHXbpaaKLJTbPjkMc
Yp0uRcD3xe0rczNCFszq22Q58rFUn8TrsZbq+1gPkI8PLUYIjdoTxR1xNEAyDmX6gvAuwg6UZcqK
/dmM9iZdyTG/nMJBqzTtBGLidaAGo2+Ufc98LvGtUdnliA4JbRH0K7xwPBPuz3Gj6Nvd1MyHVf1T
tHj6dxqmBa1goIxMQ8tBKaiho9s3MfUQW3v+Zglqaz56e73SLmitLRwsr+PZSDBXGjLTgn/T62AN
V5PaLsBZOFJmHCkCNVkfp21NjddLquqm93hlAXKdc1kYvDrLpmWASiHEZgaIIG17vEgQ9K3gJT7T
EVf9N4PbB0nFWApP9lPGC7R82c/idZPDBL2lEwnyYgmCpWVdMFQyP8rPCIk9aKHF2LqX9Y8cVYbL
aPkjlnbPVUcS9Ias6VlfDJr68JlV+tEcT6XShAOmlxi6684dYD5g6NIz1ILOk83uqktkVqKUclF0
deJLJgwo1TzUcE7yo3Jbs5DyyREgq/uC6JPyQP3jrKom3LsxdBkYuhYUuTXxeg37BDcFkz9vp7dB
NNwyI78v/hItItPUhGO2YK+jrJePvbH6tbycMio3qpqisi0P7Sl24xs5vbd6RHSZb5wzt6WqvNsi
eovRv7T1KTftoyuim4VKZyrECq7WXdeRsK3lMZHwJWNro8Ywtn5R8ZHd2pQmRNzzEdLWcaHm0jDW
p61sopfr4FOKyw/eNd7K7qTk0rH5j1s4lX6l15Eyx8BCanMsn3as3B0veo5Ft8uQi5AFiw+ZCI3J
Lr9rwhTgDT8hzROay1HI3iUzCZOsWHcNDOao2CbJ3WCwTZm6+M45mECgI5ZdxqdMKF6sLKAwbF/F
vPU2VbZH04bhKsZ/BPpN58oxK+jEmQgLE0/y1gGTvikT3stdgsQdWCDYmHYHYHk65gqV8jvBxM27
/xjLzfIXw8Cl+qctVzgxtGAu0nH4JLdCV1X76ShD8ILeLJy/fExnKh4zXf4ymKiMeFT17j/Qg6J6
Our0Nv7qEmMoB+DOX0f/56THBAIBGfPhk4ILL/81QR8t41tF/gd1Dg3JwkXKuNhmiEkgSL9RqQWu
k22Rk3x/adTypqq8Nfh2JF1+6hH208nVlobfa7f9hW4PxAYTSzT+WSpirQS22HHTP5bt7BfIVVzP
iFjUbooMX3LCYS75t8u+BZ0X0GUHDUM/f+/M1/dbxCKFD/C7WhNUw+KO/EeskucBkkmNnkq5dszh
kIOZKoL1kha/Y0QtHZ8mdQwUZNMXpNoqTylvHq28+bpLetDUM+VckuPpt4oISFdzwhX7wUpvdWnc
hFLdRTLf43vRqNTKv5Uk+yjUWO5NDdAq+SCe40ltgbN7DkYcwi90A9bJRefqcIq05mlyLrQA7DqX
1DaPydOWxAWb/GXklDllX42Nl79TtiRQMOZcK26hSP7oW+AK9SGwCTJWHQX1oBXt2WAuH29GqdxU
pMwXzsC86dWvvkhuDq/EZPogAik5O/a4wULRvSLs7XxMOX0mWkmAlH+RYN2CqrzJcV0DI4Q/YTN9
gxsvmIUzJly4XBRH2imCQZO82ZavCms/ntqoU8IETy0IAFQxnPXRHuPdCTy6gQ13AF0xkAlRbvaq
4dxML2o5XhAdLqkD7T5bLotoEaRssRLGv2U9iNiUczRbvzYybg3aGt8sd7B8Dsve2Uo2hdvwDGSC
gzlFlWa/bNIm2yLNkaKhIMzazg7AcJ0lQfUqKkEGXezHnKQ+Ktk4kXQeVfZaZVe+ntxoay/POgGO
5BWM4K1pmxl0TU7qprHvRFBdGbTjxIOec0rgpgcRjroj4ELkFcugNADsmuDCOrp/R0HI4k0Fjyao
C0OPdMKEeZApn3TuFKpkHg3WVzqcguFItgHE31FDH+3GiyPtTWDhaE4WuVDUcLKdczVviC/rRukx
OUel6zfmcpn6aKtifCc26HAVqUi7MIwOCS2FhLNDDaULAPqQJxc7l89i3CcyQ1ZLnMyCI6aZMCEr
D85S70GazkxpYq6hlBrnNddTUhSCFMVKWVOqytzFsI24fbkc1AXZepI8DZlMz6j+w3yyAJJIaIkW
Le5+7C/y57cqlO3cgX7L/6gCgTWCJ+Tl/DgC9aSWJBYfqGPoJrggeEupTuTAEgN+StwSs+Iax4+2
Nyl66jxT5M/s0jqUlUyeASOJnjzRFD6sqGDR4RBTjbzwlbKoJO6FImpi54x3Pecj3OYQjQu+0X/T
gNlLUjdThWqY+ksHPIr+Xwl5byZ8RM2XHQwLnm/YDJSHorCUGUngjMBA7y7tn0KizdOSAivXg25A
k2CmZ+h/TJuTjH0cTdoXDOPkpAVcqtmz29G1FhoyRj9zUKwyotkpYo4JrfNLy42QpMQuazRf4ZqU
xUFfQwFIf8ZmPTv0qyT2t70CPShvi9Nt2jwKDWFsyRxiXTJkASnjTepXhEnmhgkzFUAogCf09GiK
k051DINEprlEgd8QBDwQ6HHawXF8Wv8ZSrIfSp2n5BzTw1o2VKcTIELZc/IkhCVEzNSq+2ev6I9C
0e/TpN0kjoavlYneDEI7072flS0na8u4k1r14hTgmIHVsKaCb148JZPDOp6xARPSsdE3se3MCuOp
na7VzBM4y+A8GLih8InsdZUVmw8n0T+90T1T1jbZtG+usFRhdm+mhOGlYKQDJkeAPlressxm6FRu
Fe7NDubCxvShHDsVieWS6Xv2M8mzJ6OHE4JwhR7tVE3HAHXiDp1QrjNy1IxGQJt73r5xuUnqf2bt
peN36j7L0mTXYu+iBwuey9Zgd1Z/kHa3ukOHdvGh5tp73jdvbTk/jHm99XfxdBI89ll36MzqyEHs
BCvEyztvxYhURx5Dc/l91sCkeVxAc5EGTpPuweDD6rBILKhSH857ldqMKk337E+FcylSbi6UWI2l
vXEsiVoglB6NQPbHyj2OCqTWVt+LyHk39Xif2oZnasO7/jvqHLkUZhFOFVYrKwPpWuxclMXa7ESV
cUgpVxH6v3VRt2t9UZldZe1TkhKSXP+k9aU06icBJ33GlNlEnI1nxYVfCN0LChnI+bYstzPpXQKM
G+e1F7sNIx1ZMbcODk0nKZglmZsiHTa5AF/fLsH6TEsyV4Qg+PQJjoGVTc0HhTWCjHIkYyCJgvlt
dczLjPK58jgyQ75ZSOY5HlqjOdX87lh/BX9PYeqbZZ43S037iPOpU8nRP2fbN9HmpYv+S1sTNIsW
2rWAG1RxCI8eltx6iv0fm3Cojfb/6b36rIQW9Whlu7hZH6qjFmgIO/XEHFXw9iOmFEpKx7rxnnF/
mrnhQKcj1XMwJ3AKNJrsRvFm/hak4pG3rfQPNZpc9sbnK/NzE2QpcKGkOTfYSnoU2FqqR6aglqWD
BxKVOdBwtt+jXPKKBSfL+kiH6CRF9pFCvnXDR4aCwAg/Gvz63+i1ybKoa/x6LeqpQt2q2EeWH5MN
hU7GsMDiyt1mDBUHzHBiZybTTh/v9cS6b/IJ750z8flzpAF4pwZ02a0Ra0l5gb+5I6kyQLRNoE9X
9nRBu8VqzRuV26dZYU+ocRhid+AUxzQtl09Vad20v9WxQvWrl2+BnVG0txIjRYuoacFzbdTHAM1/
pNg7p7plm0rBshT3GqdnPoFOBLZSMRpGYhl7c5sNkCAHxc04wbxONMBGmbieszq7Ll6j/ZQ18S5Q
U8kTLmTNxxE/tzHcEahszM0V4dA2A9uMN8qI2ZMIhBn0ezX4ypMSza4l6lHSJJWLU+fgE+j9rMDr
oxE1iuW9NtGJY0EGas/E6AnZdBeRmrth/sKL0ZKmqARpYYOQDy3NFD5EYENxXnV9fCfwMtXm+2rM
b1kc9oyWIzBf1rxPVNtLIj2ANzmP88lMHeDGm6zw+Am5TPcXBHeFg+hyW/bLdq7Mk26+/AXhEuvh
1H2W4DVzTJM9L0Tdpf5ojzsVyYrEmOVWpbopsUl0yDL5wAlUINYQE+dXv6w4/huPYKdpEpSY+NcS
tohjcqWmj75tmBtbWpu3dmeT1NTAny+bAoRybqAoaXuN3FjNjLMgNJZR/wrPLNDMFzlv8o204hFr
fJVWKxNuSYAACf0Cu6gZXbIqvWEshSSRcEyfeaCUR1TEzzhoYTglfbFRytqX4vEWQRde4xHINkJ3
a57FAvDcTvycbAgTDBpEenikyM77ghxBIS4v0XyUmLSWQUo0adyTHYuEtpF4ShgvMQpgGXhNJ2M8
3+0a1HYboNxoiBTcHy35o4kJa3OaEdQsyLRUta3ul9QMkGZkUEuLw76FKSFlsIdUGDhRe9Qi66h2
ld8WlocyeFr/mwQWrKTcm1K6h8tb0/tdYkgqJnCuNAB2ZkNvmysFGj6yJSahaWwljZ5sNTQpPp7p
SFGBimRYJ7Xkol5/pkwmXswLGTHglw86LDtTQ/jWfJh9exjyh7m3j3xThNVABKaQ8NR+36rm3pJq
TmoenaZFX9wN2hckhbN0dG0KFuxNF4jFc0adKkwNLmWzH6sv7y8aZ0fCAsUYMD8IAGWr8DiB3cAB
4mxnePaL4UsthnOCVsqJfHioD/m7+tvJ83Mw77LiXIxGDnLjc3mxUuv3mGloSqCAlLwBFMx/oeZi
LMiR6DbxukBdfZPIhzFRNxzdWwx++DgJWRIUJMeJvrNBB++Z7khWhwZGZToGtxhO49kKe2wXS8I5
OvMaMnU5BwnOdwVe7NmAt4t6JHpI8I1vLzxw07iJoDIbLb4KqloWTDi8mhsJLC/1Cy5By+vYMQS0
LAcSG8IXsklDpXPRFLuyrL34N4bBxLCLuSDxL1pEyTesCvfUuHrY9XvlXDRukgW5DJN7YIK2qtXy
IePgrePC7XC1z/XfjAlcxK3RTD9aB94iz5BeL2jZFByokt+bOTzLbSt6v7FAx23NxDjPvXoVg7gb
Vn6fbZf3RYsucaleq7y+yY16e62l9at9zlWL22DSSjbz+Zz0g2qtbuzXJYTOib2BihTwZkXsYARe
SWY/6ok4M9xCwNZ66onl05o4ORCcxFjcgQ12sEqRjjK8CqfV2lm4ynEWMCyusb7Z7Ogy/TokAlO8
xQM83ZrLKlzhCV4VmAgN3SE222/ORMpDoxOkrP7FsenOs+qbOItZyixxHplrVK9ApugCSf7J6udr
EoVWCKNirRDRetBAMjwrcXJUPs6wzMi1TQwcPvkCpyb7T6PCy+yiANhKRxZQ/4bnltKPkU5r0NMo
V6CFvDvaOc7Lc20q19ZobmV6iSJAnu3b0pTXaIouwFXlktt+sdeWAGC6G1Ed/epywqj+mRBw07R9
rmv79WWyn8d9I3+DehApnLJn2u9qjj+ZEu+qiZBymkC++Cl7MAGq85auD635mWdqG4USjhKEgToB
OhhwgsijLdmpZacosAvAJxOVbe0/s1O4LxuWAzm4JQM1LgzQ2KnyrPe0HtlM/WWiVRL/Y1Nsl2zD
Nx5jHreRKSS0GZ6t2hlvjdLc62P8xOb+npyHLjoOZn1KKykEqgyOI5gqoF1OfcrG4jSk1pEy7ON8
jFexTWMM6ka2VTlDyTp/e/cl51RYR2ZgZa8r/LYpU4wU0kmdz+xtuHa/7JHaSnjFUVcCZERY1QPK
CLgC9OAC3hQIgpFR+kio5kUzTQz8PTcPFSolIZBBuvbC8LFghNYrSS1RnQQVrm5q2BwcK2DqM8VA
wpNB6y3PlMmjHc8BSiRM5QUWcJJNIBNAq6+4SWlZSM12t2Krs3AslhutcK7cY64tz5X+NNZsB8Y7
FO1ZOFAzuUVUKsOcPoaEENMbnByYJNFKTAFsAQMHDaetArrD/WTZ8Q8VIf/4ShPJAoG6gxGoATsw
cJXAslAUu7pjt4zQAIoJHpyAklHlsMt0ctiQ41oYpAMZiAmQ/4RZSeW4sK4k8oudQnfkoB1UblbB
mtaejgD+wK58opj8wqVQrVwI5eDq5K1i9KGp/acxMvGJV676fHTa90H7KpL2iJf0mLRYY9yKlyWm
YdlWGW0ulC/H8Fmwg0z9igyH5ck+yOVG8NM38SYxa/YdZ0OjV1fu9fVRkQtnKw/r0eCavh2WP8o4
XCmlxA4cyx+lSeh4beA2zAOf08oT9hJOxHDyr6H7qTWBrd7ZZPBkq2IKJAQCKtyCnMlgkj6WY0Nm
tHA8TI6IiRPCUbYBv+gK1sKRtVB2FHJHxFghSqTWn/kBuqH9SWfmWE26K/rUFfAnY4Ux9snB4VM1
JyFNmCLSICrBvmSM2fqXfSrZ1hM6f7s3uPQ6GB812LLjsZblUzNH5yl5JBKnNm7nYp3OdNrbTLGI
uVzznKjdBW/AcemHk00n4b4ePDPh64NvTfStg2JENc92KPe2s/qWjZY0ghPkHVfJXoDMW5qd6uDY
66mAhDSgifWodSpVhuvZmPCJGHiVYwYODBCklvPil9HQ39LsbfOUVAsBCp0HTUKgSMLqdbABEzwh
Eek1AYBM3qGSU3jGZZ2r+oiZpTp1sUmtyUQrB5YVwgw9hKeMzR4i84pF1sAQmmAIXejzSdk7R5UA
upZulcGr5o6a89Gjd1Gn3GZlw62YDySy9ieR/vUYMhXcs3QPF4CBhT6DwbGZXXbnuYYeZ9GD9Opv
YEfVXs7dnhfobzqTiGT2A8/0Z+EbKi1lm9kkC6d/CpXhqk2dJFK8WnF/IW27JtcYQlPlEG5V/8mW
EwA2P5KRth3PZFCb2jQyQtWT7Pfs+1VZU+r6OcWuQUYDHafeZg0bhX3Umcq0JD4M8GcdBBEHy+gc
dnS6pc7mt5q/0iS6lgSfnSl7QzR/lhWd3xMOmRln+8G5ysP0LC3nUfUtweb2PqaXVpfPY72fje/Z
VPf6axLvFPvJNnZ9pb+EAshJxXBRnOXMpcdcB7JOmh5qvBDOan5JDk4gS1qOVsKAZ2rvHRgSPBs2
oe8XSbqg+TiBoN2TaolK7UirkdtzOpul45T1F9WUrxMiKVxgd+rQGlhoOnZBhOVSxDvN4YP6cAzz
qqVv8OyiijHnUzYFAXrIrTXyAhuKHXtFHKTTAoKSR+WWgEAuu5JNjucQorvSq2R/CfZ/VvYF+D+a
w9ih+oFznb+VpYN2kO0yjphVNe4tleA0WIKIGC34+tb0pa7CwysHYxZv2pnCMuCleUavqvKcJ8LJ
WKbZwvmKTDqyogdMVhSneS33Ecmvsb4uuFBqfphsafHDGG4i15/z70RI+glzFJkoc9qrmju3tiOI
VbjYeQiA9WcEVj36GGMYQZmAimR4WdP7KeRFd6EZUHmfwHob1CuPK+voRAzfcUcOyZ95f5ajT6IJ
iE3jztSArRgYXY2RgAPzg567Vc/daqapRQdpr6nHQz5iTuioZ8VDa3PeGLrPEcjy8AIEANiq8JJg
4WTKm/lO+uYwstCndCMPWmAatosY9DWllStajRosyuE4YTTJH01/uV9I9L+MBA5TbYivJVq8dSnU
IzMOFeDj6ttslvYBOrOiuJzbT1VDs8c3UOtJyjYxUcIptnEBZu6kvgyt8A4TndEzWGMCdiuUM43p
ozGR4rHBMxoFCkCGRgB2mMlCDCMJs4dsiDeFy70TgYIhupdBmuvIxud7VCoijY8cx7E5RPhY2MzT
3pWNPJxx1VRwCYb0KCyuLjpFqzpmgovMaJL/yFlsT958YosZqfSrsXHAGiVRnBE2mKzjqNLqcF9M
PraqGfLcEoLPw9wwXwnwhjsuJlWOiUxoFhoU+IC+g1aIP2aVkgRLUDsTDF+mukvHjZ+ZePMTxjvA
IVRJI7Brh2r1PkuvCtL8YBGBJNmkubkqu7x7bLE4JE2Xc4LXQlOtmKeSzFYm/A45PxyB/QhgfN38
HcZbn2eHLF1Yjh7l+KbwF99USXFVuT5PVsvdobg7OnU00QdSpneyyoszePyxmslXbjbQpWPoeaMv
F7+Ral/rfL8AgWUoxc9W/KRV5kYpeRLfxGqi2OZGIaDXlwHMJqIsj9f6kBYaQ2jnxKO5ZA8JjrnB
iju1n34LEMJYdwpUX+WFN7cHPB6yWxIgGfle1X+v5SQCSctvNNLkQnijsexleEhifuD1f+XtR6Zf
BR8HIrx8jaGl7BWFa9m9IJ3EmFSmdtRR+jgX/LkqsAJMAId/9YENBI8S35QO6cQUzV5hoD9q0qHk
OeXDS5sLJRgtcdv2xaLj8xQVv5LKEv3LOPFFJJ3/1Y11Qm46SUV6zBTm+kCu1NQruga3vBbqcfmy
Ge5X5agIBTrfsaA5/nWRDklWLQqzrOqtZhvKeTeoa7EYjmUn3XKuAkMmGGb2HRlY4KuXaJjJPqqb
m6AtFka4lDFhwTDVUSoz+Vl6LghYsB1Aft68CEOABl43m4hWkf9xdF5LjmJZFP2hJgJvXgEJgbyU
/oXIzKrCe8/Xz2IipqMn2lRXSnDvMXuvDXR+MC8Rarkbfdqu/IVxg50o8VqdAeFFoge1SJDfUl0U
WplTxeNckOTVRBoZoMoxeTPrFD/K6kffU7hTyz8zYPVV2OeQyba9YxgY0lv1L+29WMgYdPPsbG+V
fm4ALaaE/ZBgFNV2oZ27dyhSwCDvKhmjETlcmiMhJyxTXiAW1MqVQXDaUuccO3KYIyI+FiODsKC7
0U+65VvUOi8kwYZkHgmY+LN9R0PP8b4leghMwT7Rbm7PPoQPgWOXf+yLJhZOr5n46x9Mv27Cc4bl
F4oKy4pucZPnNtXsnu2AuRLfqR0WH6t5QsSPYnCdMKnsoPWLIhpCp+ZfZ2jy0v/ta+TWpRPvomkv
s8ZAgjOrdi28UYahYlmanYz2JtG9oK0f6W4hBuX5TPOb2dspegN5D7TTDHgjSWA27aI8T2CwZxDp
vZMGkgkGhd6YwABC7QjyJYC7f8KUVeWfPnKeI1Ec42vWOy0blU9Df09B9dIQ7VL5I8+PDUN/RD3F
izW4dXOSdCPgENLfVXJ6nlE04jg4SfQsBpl6BKmDTM6iXSjaUH6Rr5lBnv4tqx9pdoral0bkEzUN
EEG4Yf1iINWO2EPX33Wfo8bwJpcxMon0HxZzp+W9VV42/XUKL2U/k9oJA0NBogcENVh5hhTtuFRE
oU3vbW+66L0gjRGmhgE5BKGHzGK0nmH1Yo090zAid5+DujMpj8ujwfQAwcriZNYVpbvhN2EAPFAd
QCEGK7QIftk49Rv0bPw7yO6PTATWYIncMv+X2+i6VQ5xgdCp/iwbrzWTHL5p6U2qfwvrmlZ/3mVA
+dY5S/IgTbWgGpw404KBWHb5F91Ntyda10Xa7CD5mZ2YxBdlQDxvr+q+oaQQo0fB9deWJMybx6mi
tXubTRJ89CPKKFFyktglxuaiW1dVfiM7QztGWuZrrOsrI7yJ8aOzbEtkqm6nqE8G+IyzdJ9YidRz
EPFvaGNgoc3K6ETH6iKxKktPXMdreJv4JLhqJY/UKfyf65n/SYX325HqMfbfgNB8tpNhuDp1bzgr
v3q7XDvT0yD8ZfhkrltmwXpWoYVP8cNaDitVj8C31ay3W7PouxzC8oAxGOgAGHCw8R7dsiduSELj
x1T+JAg2MeyARXLgBLsG+KFS+pQ2tB+mq4WvVmXPI7Dn4fj+ULhCF9CTymNsFMb2RNCkvZtmzwn3
ocVZzt9ET6URca5m1UnNtFNd52edokh81X/zyZXywtdRAQ8yzdI7Wxn29xg2VD0wk/io/+IFW9I2
II78WJoURrYM6gxtAJBOF+GsEN6a9EsE21swtV/ZN8+qtsfNvEfvi2/uyTBkpiGiXI3IQeyIF8P1
K3yV1SWcG8RB2jGceMlgJ/d+SV6QLL8tWu3la+9BoLcbMXPC5r5k3JkhHO73RiWR1ZhBHrN+E2/s
p8isOGUwDXDrYJxLCbdN+ZHUn56aTlPxf2J5LIfeU3IWpLwMIxS8jEKwcRXyNBWYigw8EVx7SUzI
IXKmyMLMIJHIlqKXdZnfaj/stXYADXbaV01JRAz0ns8I2RUXTdMQd9K5gnXTYQmX7U9N0Q2Hrusu
Q7RTBxvJX9BgwAaKYlXbnfCSKtTwremKs3Kt/1k6solD+i9GMULhnX1IZRyM06+yiBdhFk9sLC4p
H1N1LiZqkigJmO/033IV7239BPWZBc1wqMXN+cwbpbHMgikHYYInAjMapBOnMP/l3b8YSI4FB2Di
ps5V4Ejknk5u/E9uDsOsE1zI5IlyMYVCkeFeQxQIEds4j6xq7aa/WjESYvm7xRMtFP6YKg+gZzfJ
IqxjH75YZBA35bXBAVdZf1nRDPWEo7FE4e4B/8wtkzfP9MeFicuoINL1ZV94E5eYJNwvednWhKGn
ttpBMFpfumddkGxMfiqwhldlOcQROXt8exqkMUqmWU1IfGQJn9fAONkiL6prMWcyIcl61tpdGkO6
zChVAfVcegZHhsCPmtWXtkYFXhPfBOWpKBzopo0rpCor5+ydqLH3fIo/JEbQMvaC6X1Qkve121M6
DivHDU4G9yQi6amwxW/6Cjl65qit1bHcmQketch9l1Hmx7zwHaqffBaA7pO3w8mKC5uJBmM/2jUU
/hW/Zx5UzoMfbY3PJd4zZp9DvMGxHKn67fZKR7AA+i7+YSYHMDXZEg37gTLVFDAatNOJYxPh5UuH
eXATsYUkF2ob54EQZStEJsCMpvwzKAPaMycDgjIsvVNJfwUKFBmJMNHkFz6qHTny5LowzwbPwBfE
eFW3JfG+COR8oiAt8PnoT1DagNwWmm/5HyYiyUZtibaBCxiSVPqVw/1LqkAoWJD7C1lRho8grtBh
MZQMinW7nL46QLcLNU09MroHmJXjI0+0u7GGD2X1K+Wv1NKnaOyd8eVL5vvIV7FdhOifYpcfM5fO
A7tm1q5qKfg6Gp8iBqJITh6kJpNwadURzEtTsAdk/p4M3ljKj3xqnwpTBVPxFIJC0RQb6ImLVvYX
5bSuQrCECDzalwJJUzS2QUW/pManWYDKX+Dyi3DE59i5pp+MoobW52DVzBnyXWKmR7G0p1NbLUiR
lMsk57uprB2nj2ZyPIdjmZVoPFQ0Q1ZQSJj+DIg1aKRwO3sJ+zJ9I8Zq2NLZl1lvkYYUR9QPqq76
/NN63vgKHEB3riqyqvx1GXbBVG+ist2Y2YNBJEbT3a3yxyLGNzdSFxoiJmt2ebjP0tmEe36B6C8h
DWEinRd2xygqKnoffrdXMMoUFAtpe7tP0DrOqGkEMiOTTCbgOzq051ZEfmt8TQnIL+xPg4S7w4CQ
SX6n+WUk4zOuhBealM2TR+CTGZ10aEATOjL0DNBZUpIcKhSLNbFFVys/zgVcqJF8uObEzZuH0HtN
pgtM1zIFjSqWAaRCsdR4zUQqdIP4fdjPxB2n+6nWEfuSdhmZjig1QX229PZiZetFnP+I+NYy/oie
4ppS52EVXOcTS5AlGe5mmN9DzjwJzcl4KpOOtKQdWcbpL+lpXR+Dgz5SES8ScNe48fvXMUueGctI
BekQk/E5yu7CpxUdOrDJCkBTSUDEnb0oUUDmoxEfWLPslZhjVHpF+fam8EFZG76kjT5a/pxiFyon
zqS2ZEi8LVGxSWo51m42keXET6ene5lSMyZ92l6k5dQqIahqDnu5DVrA3k3QIDJLsIpk5mnMYmJI
CXRajyEBmwzcIf8WZ8b/B7F7VrPByVgf8vrbGLMLcbzIZUuGPGJOlZYLJ/NRZpD71ugE3Alsyvaz
QsbxxHy4r2xfkyZ52cgt4Go26m5UZox0o/9Td1tNJogKaG/S20wzUcCINqlwmAv8LE9etOhP1ljH
KD+XXNYrIkyUZEN3aEClSQwbenF/n5SDyWUkHbUKFCa7PFNVD02EhVD61hvjoYnCbYorN4RIXh2z
n7xW8FwH8F/Xn6KNA8OsCGmgw2883JmA8W2RzUuVXPXLauyIQ1PViJGWtF/Co5QO/pLjSgSIz1Vb
wKvKq30czT5OvoMqH2TlIKqAwyFrxhhMrfA8g7/mnzERhnPbVdYnyR0xmjb2nPJLWj+SCJCXab71
Tf8urshg37uMQwmixQLRIk4XT9QwCsgttDOqlzDxTCi/o3azZL4SKebFQZKLzTT8GxnheViMU2Rq
Ry7tGCq9SViV/ioku+hdj2EJTV8ajbXSAox0hzK5AZfM9APQcRPVySNSDphbaRRMGE4XQ5N97UUk
/65g6FGU65HgF7a/er31te6MYAgjLmY95iWNbLeAOZXYN6r78sgQzxFSho55lPEpgUXF/qOA35bd
pMQ/AzrVAP1f+avgAX8ku2Mh/HyhRReZs2wgRUnwFcWeS7TRt+6ogx6JObRWgZUFEXPQQLpUchNG
oEWtI6FDjr9bEvUULfVRXu0Wb+M7iR0mfEkydYFdnrnr8tKZwmP8GuPMlJeHSg5fh5alZJprgrmk
wozZ1j7+FC27K0T2QtvgSE+cFV2AIj9TzFaKeJIE8ZjxgTWT08+jI+Uq/pKbMEWOhfWjTFxFRKNO
s89KVmO9yRkR8s5xq2Tmnsu4U9kltx7Cf2JeQ76l58Au0khuDWWQYr7lpnQGNpNNABXTTQcE7s7Y
tfJTIIUs+VFTsshyyUmlPdb8wzRbHo4zyZ+3VOwOdZ90IkEmAhaY1AC951+hYz2sTW+RJaH6um2b
HHbPY83PF2PgjqgiGZ2r+26+8iotxkROm2ZbeeZak+6Ns+7pBj4hdESN2jtDFjr/UT2oIFU7ETTL
DuqrXoGnqmCZc7zs80ZylxIWNAlnKhA68VIuuPIsJ/4kFC20oH46MbhvSWpIycIKs7EY8UDw/uXN
JmUn8rP7NC3VVlwhKY+Wop4MnNttElOytPveoEYRWrcuz81yV9E6u2Eu7YQGAEN5nAhKU5vkoHso
BNg/eWLtxOovzE/Jmnc63ouRXPe6Z5eoYA6MZo4ddb/2rKWaxJvDs75u9UH/kRjixxBPH410Li44
1yB3VC5Ze4J8QRFAirIWEaulCf6QsjQ1ApXaOm9zBDv1Qc3slY0U2NDhgNTK+GQ/dhIEckLnU8yf
xmU4shYMDDUJKuUq8NixfVSzFVkkqammY3YJ81iK43o6zCh0UtT9g6PzV0TmZBFWMXsd7szl2uGF
AHdWY3Ptz91fdiSQoZjGXCnIWuhBxSvuAmH6XjAXLvCXkE7NSMuJqlyFq4zh3M663h/jdUf3HpGE
yUwP+KeGqn5ljBdKf3NqIFj2OGSGE2DVyJaF6LjE83FlvEhbRezuVWeA3EXfEQGU+K1rWSBKjv55
ZDBNJ8V/Qx8fOp3cErW33Kzus/U0C+uyLHsI+amMEOdskDiD467svNzo7il+MRNSXbb2z1K4USAF
6i8FZG+CBt2vgL0IyuuZLlN/hnIPl6U+iYJwEiB5AtD/L1vmUB+TdPGNsfNVWBXSpSr0S8FoLuN0
WYc+GGusySofraEja4CIDpuC+ddJ6NPjhKjGFGh0oh7I33uGdyNH5sDlyAp/OZlNRnQ7soZee9TE
NRrwEpRs+lvrEihd0sLzQZidVWsgEqZEhcuorBZ+yZIFrdFOsW2ZIe5ESPw5hZptJQO2DuvQzEw4
WxE3BOPUNIX91yEkkYIFCgTnrUQ+cQ+VSxDstl6hcUWEDsgXo7+sXeiboXQGvX5iP81DWcMxMQq/
4a4roXWQimWQUwJLHh7718LtZejpqTVRq8lXi/G9CgNpJgwSrrgj4DZrgEWVm8hCRBvO8YrGeDNS
dbB5YEhgPJkMmm3tTv+nKSD7tShoDN2XQ9EXVOrLIvFnpXFqdleFUB4mTNca7tkMuvbI1GBs3FoU
gymaqGOdRpe5omIKJHtR1Kdagvsp2Dyof7XqqqCkQMWNkzdh39L38x6tj0l83FBj5EPqubaHFIuT
FfGVITYq1A++Sj5hNtApgtuClITLJjIUItRLXFckEjuaBJBSmBCq0Uai5jHYZTcQd2W6+Y1ljygw
Vzt7ohLpivycoe6rX1pmDA0vgF6yrGB5hg8k3BZR5rRDmcMhzJhSUgGcjRJy8BS5er/Lhb0iZqeI
A2pCm1KLzcWsmmuojGcZNOwyoD9Fx5JLb4mAxuifQtINUOV8iN2R6Tt9NjuBcIgvM4LIOSLIhXgC
WPF5Bx0y2pnY8pnm39SwIjWuqxJbXcjNCe0s5j+Wpy9SGIDB1Jp4v0rpIWT2U42vJog0EwRLzYep
8ZNDZ3FGoz9ncCOY3yf0lWXELoTMOomBhEmDLNe/Wh8zGpdO4vi69IYdWYM/Jf0tjzzEbMa2i7qv
kLqFWQ/WBrb6l5bgpsZbVBM4mMO+iXvyYqjMWZLl6dfQDw6qzpxjocue3Wb5WZhuk8/FGGj7m2yG
r4CZU/q2ZvyWZhmD93ouZh0O718SgjvxjH2AFFQoXOz14upz3bw7BlEwLOlyJn4xEdzCEkR4ExAp
GugVk1QOKkIvdU3bizLELNZmlbavYtStBJcpdNb65tuBPLj8slH31/SYwwi0Rt6tBSTa6HXMi6/1
5Avsxwf24/oKgUTtfHKGcVwlHsglkINM5tnwsM4vSdEBJE8JcDcN7VZC9q3n/NqbbwvVU5siqrJQ
cWbq3fDnxXi2iQT/M73XIEs6SI5Yhymr7BbSsamz2zM1V6S2Gwqe7GqzFCC2wRVskgSWMzQ/JP9Y
ExNTN6FDYymPVO2OnZBJ9+zmCexj6D9rD3YXwxiWDCBd625NiQbQE0reF438k3z9KFMJ6HR6rMcD
JiGvELkUYuBOPZ0Td5WgYytJiI+uvL6661pps6ygVp5YE07qh5bhisg7z+LCjRialQMDco76FXAc
AkpEFwcgn2xZOvIICKCmsN6JZXgyu1M/KG5p0WGgRA5ZBrmJmtysQbw3afQcF8bYaeXVoKLi05RD
Ftcv5AR4ZazzGykPTdXYmQkwBd8CtAWJ5jZdvyRTdLD2p9BC0SZbEkzSR0iAoIJB0KpJ7ZiPdQ4x
q/VQZiVScwQKoH9Adz1awAoaQT8ahMj1ygsbTorBjHNLCz5ntM1C2dnl0DpW3uJw3vXo3Y3NY1Dm
hwSjjypjLlOfl/atFemTp++4f6SxHHSVrbOTzYgpi6bqWhdutMqeUOyGCr0GzWe/IPt01RwUiOoq
7R6HMTHnbOewejeMdPvZW2D1xvVrF3kncZvkD2dSwHYyvcCgqWcTzzLMdpbNyTF96Hr5qFvpbvwr
TYv52OJbzAZBZbyxWMyyL84qJHJu1dbPmJ+ogLu29icDkZe5XiEihNovUAHOFqXYIWXEcoSEp+dA
uSdRdJYZElvf48RjuY/Szktb2yYHFem6xRNp4nPjCGh66jDbSj9iEiTwoYUEPmSTjcDltBqMhQbP
YBm5JOTbU/NLOD0LH4RvWd5EBhYa8iVmd+qT14XG9EN+MSf58Ft99EgdO0bfyYnrHTwFzfmtbI8q
JZgxTR6mdYOlZsc6IB1RE7d7wyLmG0gFS4oKRnqNyAEV9sJu8WfFLWjO/DLXmgtgDlAutAsCt9ZH
C4fFVNd/MgTfYY/e4yUxrED+naUi6Cak24UWbJ/aUlGpFcwaS68UK3BgYNKFcwLIuZVTT0TvHHc4
KIpnw18yJlRiS807y02n5VshRt2HINC0bLW5h2u9i6pPaJdDeI5663UUNdYBfiQEFlHG6lTgTdDx
FszQutgZ8G2xEyn7bGehjB3Z70dSu6vLv1b2TN+AWKgGivoEgnV2t0bBlovZkzEAmmlx+M+IoRgU
QE186dB4YVPdsrK7RSZ5s/pqm+rXlA2e2Y8uDkm2Z5i4hk35s/XGkO5iK0iNE4OExh7Zchf8GqC+
ChW5Bn6EL8X7L1UR/a0hojc7eRVomtVP1t2GIB2Sc/Sqj/e6Qaow/EMQhlxju1fYv3L9gt9aCtw1
iVu3m852a493mQXOO9kbgMt5WrwxEOHfPWB73Hp68JAYDLTyUPkqjfzSfYkUlTy3etwh9ARm7cGB
ywmhU0vrZOzkm4bvuUBOgaBTpl+G4bRD/13T4+onInpikm/wQMBSSAC9+Dyz0srmEKs+BI9c5n2g
mZiIeWltxguY1ByFkW5RzYHOdGcO3bhkR7I+YrF4VDkSdCO+N0zBeo4AiVcp6N+ziJrJGVmFhwMa
vVA6jMT41ZzdpE97AOfI2qMiGzmha2LEYL7Kr2a2BMm5fxfmXyQZ8YxKvcNwvx/hzO5FUjOQaU1C
dRpa9Ri+9HQCPZWft8KlScpvzv+H4DT4xmXNUcnbMNaYw49wITcGOlT1KpciVhu6BeTRCtG/Bp28
wvc8ougN8RiHtO7TBMYfTFwmIBhBXvQuFERfGgUaNWZRX2iDq6w7RSHVNNYzHVTX4PdZ5j+UNPOl
1TjE1YqPqj5YIraRcMbmwgyCjZMMWI0fBdk1ElpeRjvVeL8UzRfJO8FryNp8qNj6kFAhoWaIcJXH
e+R1LC+SwlfgrKP35UkMocTni+DNyniQY/TS9wyR68iKjq1QU0ErynZRTP2NvPs6kEKc0b0WcQUQ
e7qRwgl0rWPsJaaYXtT8EH7GzwnBvbE+Bn08PfTJWcUCb28YRPkSGB2CeYd7kY86GK0tiDc+6Ajb
ukMCNfQ0miZTVhuN+MRkRF/GvXgbSlzoPcFpAtUnSdyQQyNEHaXLIboQjSn0LFCh2FFyOtkApc+g
mubhxuheZfzG7LZyzVvWjJe/gqIQ3OyYs4gdqvXUG0gAMjEy1vaCRPwkiRg1upiRjSjW/qhszjXl
K8WlLAlnPi/ZnxSo5ANgZ3QZQKnPU0LGHVA6pEr9cGiXXU/bWb2l8KfH7qLCsM9Kxh+xI0vko+3C
p14xLapFOk5Xx+3K44Y3F+4OrcRgKm7En8P4q50pF9h3xq8roSO4V5aIlwCmyamuyLgmL1T3c9E2
Hl6GZWHl2YiJPgHb0J0VYihw0186Lb+S635FNY80MESlUYItIgArvWVJF5h8UXWNmEFkEm8etXo+
xuPmKgdvjuYHdJ2v7WVVdXOMuuDDfJVRqlFjQvMX9mGGG1N9z+xc15iH6LyEt15xUgrcLHRHldx3
9GwwnKv5N1WoU1BDIiUWVOGm/j/62taTq1EpIAHcjVS/Nl8yzeBSz7jTmJozB5qWR7/lh6CG7CCJ
yihpX4ThsLRHYsamOnbi5I3LM1DKPdOWzS1AjJDKvKlS/LKg8qOrk+K3rCftaZKPiiU5FdIakSsh
U1MUaDU2WdhV63kByDgQpViRWaXRJIVfqfWdUSEtENi8MC7Jq3zmRnQZfmTYf11nHbv1kQzhoe+Z
Baok1OAZiRlkKCY5chaZEsxHu+MY83SmimsOnCyoYUr1XQinR+ppmnBrGNvPqBcH9KHzyL89+EML
XEabQfQhjmjdP2/J+AcbuR1Xr3nCRs2WW2dfQDUyqEU7g2pzP62Wd2wBcFrwTvPikUb8MtjtjVPO
PbAKqL6XyhGM61Tp2/REqr/a5LjyikmfUI8YR34dpeSml0hq0Yn2432iJ64EXAXECMyfPbBemZ0P
Dxf8baUW9xrug0aFxcT5qFSv4tI8KtIdlT8x8Zg/o9q5w6w9u2FycmdEzilZb9aCHAXQc9brdrti
y+Q6VHCIVlJAQFJTr+x08PBLAqK16S2M91r46I4NA01NhTVUOVMcY0LMCCv4LOXo0lEFzuOLPoKe
zLKbyhNCpyB9Mspe5SeFkJ0q72P5vWEE1do3LPMwrjBQWlDjfgfudtPQtlbjVOpXAaxvEqls52Dm
FJAfFoOPoQGWgajHgJk7U/+PY+eIHFYVu+Kxd0Nuw07h/QcFGhcbSnFxlW3CNalf6TDasha0jL7I
PaFMcyJ+mwaHOrKgGvDvCrKielU6qE/MKJk2eT3fg6ozBLIwAlH2qsZeZV7pWvppc9iIzBlo5LL3
lWZnKdOjnNMpnXR12+5QyMBR3RI0sAXKyOnIHE4SXHy0jWHkrJ+zLrilQNl7m4XfLRJpXSr2H+zt
nD5+q3Rl3yNdlMwz2HmR3KUiPQi8FbGCh/qu5IvLpA593c5SLVfh3CULqEKdJ3ZubmQknYpsvW/D
8NbD3AVG+aYjdSIKVoMoO0sKmlSGpnKgX5J2A6zlPhkXtbRHwAyRGAr7SGav9pIiYo66o6SQvEss
5G4M/+KCoEt/pIyyGYQPccF/ZC+JzFaeAyf0OqJzNJFXuCjSEvPFqtujbLnQVRoF6J/0nRJ8I7ZH
vq2JcY4m6A5EfqlEofWbR4EFdyUq1BOSLUSkfxgdORVwkXyAQa43+FMFoKIG9ukXK/ltyM7rCO2Q
L+H0K2xUa9GuFeYzpLfQOKbtyBlBIVDN9NV8TyV0u/hXNLszd7nRXmvEouROQIjAVzAGXkjjlyH6
iVyAD04kKByvqG27E98jBHT2zXTGE/dARLsUEYgF+lYPseXHrhp/UduFdN7edMsIQ1K+VNS+K2pf
3AO3/zTGtRGBt4TRUd/UM9TC2ltBGltwyiuQJCta/qVirgTYDCreKSSTfJRPtUIkj5gch6o79tl8
5BhfE+Ic/uqWiBAt27ctMp+GJMIjDy2RJ1qxUGzE3n85NmNjiNYyCD9X4qh6suDGI7a5+I/tE9F0
Fmr11P6kveFn8KNrq2AGwdYGcQ/+LCwWdU1H1zOvfoniEnqV/SZTeBBsMOnOPNh5y01D+oEF86uL
1h1f744J7z7NWB45cY4Rgf5CUBD+r2TpMvTVdaYioXYKaf/Xg2IVB1mVmL4UXgLVuUE4q3SfSxzt
e6rSYTZcq7WBS/TN2WR0NeFJLYFcrNqy9diu+iv/1ir7eacgfIbsrnNrVBicy3NNP5HbCUbsEhl0
6vy3iAa71KUxfXCkCNPxvMdvRb/9OoALBhgZ6keKi+crnUHk1kFZ61Sjl96AdOWW6O5IPYKg4/Rk
WPbaJpR0BAVDDRK+HjQjiV9m4hb1SQ8BR1ckzE+5N//EeyuJrm3bXtUC/lCI+q0eLzovvnhKRWoc
QiNH9JbUOE5f6kQkcnPq09GcY3Kvpou2AUhoVpUrmlb1FpXWfWzUR1ltal7Drk8q51CbRedu/TIb
rAMwcUxPgDms85f0c8VzUcGPywNOWjKA/g+ysm64KR4rQ2kx0q9azr540QikxlVRHLXTfhmo5QKF
CbPkKgVjMGZdvW9WRfAichK1u3LsnTw+dZCBxxk20X2cbtZP+5z13rX29Ow3sYA3klHq4ygtW9bZ
KsVfjRFgQhVLSE5MzW1V3lwg1CdQeEhYMpEiWmsUabPbG+tOVbVHOyUvbR+/VpHDQM/TLY3JuuWt
+vZHATN0o2hGh2TEZpihySYzfv2o0+HkIw9HAaXGB6aTXqNrnpheSBB3c9URycaayE1D9adAHvs3
4RYrT62wp13AT42cs6XKkNF2QFoZhu9YfrNaMi8TW/8a9JxZ57aVxsX+DPF04dXEaUD/sVB2CozM
ZNdCqtJxcMlYcObsioh1re85uphR/8Hz6NdFG2wFN/bRhpCIeSSWRqlI71LpuljmVCjp85LARh/k
pT72r4v8gjFGll5SX0NwNq62jGi9Xy7Zspu15r6ReEpoPyV5mPH8lNZbCKbit0CTTrxEt6Q4GFcq
xY5ALz3xSSZgRuKFjAik3NG/5mQ+KHTVqEVrM/YlBoMM4f1RIdkJq1rBFgPF5K5Fq9Sixgv54FbF
8CC1HgrM9CHGadMc0UMwA3LG+BFZ0CN55SLWFVCcVAjcxmGFDx8/lIyqOMZ60cCPrLqrqkvXD+mX
n5MVjh2iYhSD8tcsbiKnTF/PHAgMHWaInCBpBvNUI1ZcjPVSogOUCddQvSlYVDwc96gdjzAHHGhy
HNC8E9FwTr5byp5KDqQiD87wmZ0B/GQpmcybTmu+N3SG27I7gQAaLJcGVEArMjZHPlaVa53aQ+dK
Lo5MngU68YI8RCUW3ZHaLf8QUPGH9PB46/Z9Y+15GHqUhz1LgW3aiR91LB+ysD71OxPgZJ1O5p3R
/ansQ6+TP6N+PWPOi2EkJ+mzVs2HXC0P/Z+ryy98Vkr2JcqfuDfzDTUva3sw8BoF7BVzOQLk4t9K
iALJi6a+oLZwKjk+S1hYYTwRXc4EYjIYVQFnGvkGpd/oLeX////JDknj007sqM46GlEVfEwlY8Bn
bPZyNvrpxZDf6paShv4H8NCURK/ar9IHsrJFEqcBcfRGu2thLy6sGZiEFyX5pZSiCYKEpgwWytRU
Bfgx+bP1V6C3qbvrgIxkhCXWCp4xIAfDfccWmwBKcbP1fGTNT8GFV6IhxxbLaFJ6Ah/UTMPHBX0c
gswEnFCIR+4I3BNKdUeK6y4hkMzFbq3iEmo426Hh8AYr/dFgxD9/yFCzQNg4pTWcxlw7RU1+Fhc6
1OhVzaJXCVCjRgRWI8F6X56GAmyMVT8vWYQ7fhkdfp+VHkFwZPlvovVl7fCnLgGLJwjJIKPRyAiG
RdbMtuU6T5HE7pCvnuRt8lMzvTrmXXsSUACzbCPEjw27owHHqi3qLiSYm4KYTV15W5IeWTOwzPKa
11D4qQpx+LbmtVoOkzVySh1rFZNt4bVAtGqGBBXO1SIU90uQ4mpVZXI/EATydXPORCOC0m5noguG
vAuHD6V1idm2sjuJ3dYzDg1/ZfmFy5KjSvzJlt+BMdyfOr0BGmjXj2TFego+dQbW+os4CBkTcXTX
dtQe+auxaiR1Dec1xRFPFYycpJQIhWMcz+c4k3UmtLzAEc5J1MMYG4hoQBLTKfV9MYZr9EN80yC1
jtwNeyI0GQRYys2kqIpSXigqqhgMFKU/M1Ms5AnTTvStaKjwPaoj81hMFu1ezDh65T/L9jBDLjpE
mRNPu1VVnDwj44At3jneiXLmgn6xyzW7zBNo1x0SqlwS90l4hyAtO0Ru8izduin2G3Twsgk16nfm
MEpE47oSMFcy6Rahxly6CSTqm7xcaP18PSTkLNfuLIVCsUTr5Wu8LBWHocQivluJpi+1F6E7vVc4
yDCHRaa/mK8Tu4mQDaj+jF4ykw1dCl2jWmzz/yfoW6K86bX8zBmktiy3EkbugvBSLpUXQfltYreT
lGMsHhBZWngN8slLv3vxPDLNXgwuOAdXsZ1Pr4MMe0Rjp8qQUHljSK/jLkY0OB0FRqkIojvhKvBO
5Lq2V+HQJUKCzPpPxj2bR+9C/UYJeqxi16DMRK595FTYa/Uf2M1oeFGlGctRAlQOC/VYpGEAId84
ppNiW6Gxa1RHwekptHxUyG2b4SpN31asvGm98VpNE1DN4tj5xCnZcuz2A1zsbHg0LzNxs8UAvnSK
X1rGGcQSulO3+rCT2eiPvrgifL6EVG0TPmauKFsU0e9+TA2Poa+1xO2BalgIDuSX+R9NZ7bcNpYt
0R8SIjAPryRAECA4SRQl+QVhyxbmecbX90LFvdGhl6rutszhYJ/cmSv3HdiSaVb8yXQn+YcqQgRq
t5/szWxrXXllOe5ae6XpXduHYxsodcgjBV/Cni/7mwSLoX0S1aqbvdhPuwlDruzTer1L1H+l4ESd
B6gYkKuCpTZ7bBDXVoNmsJsYsYoWfyd3g1bztJ9RpTua/5Jw7yQSu+JZYyuziE9WOKI5vgM/fe/X
vfLTw4tOYUJBwBLV5gysMpgisnY09ulXg8yfubXQ2eob7SprSuFFeRtxyMfUtZBIw9JtkF9UAPTl
YCJWXCMcWZSglMD4iLWiQMkZ4yVj8gDWScNl+PMBsiqdsXn3iQMNo6JJ80QuPxClt7oo/fqoT58m
qRdZfxfpaZWn5lLXBAkIU2byQYdcqYhf+NISwoKd3QER+lAqOoWvoM6YRbmpZ28S27CvCGwLXEZR
iw8wYnnDD+Jf6AzOzF1MtF4H61VjtuYeM51krfVrTtAmIjOAE2olmAgngFKzT53L2YJzLIz3E2eF
lB+GHmFW9GOJRiAs2YmyHko8SWnGtpNUcRpEGHS4a1QU00zsW1Uc8RLp+RgOh050vhk4lGAwRYB8
uEC0v7uIdFZ1QjLjpsFwf9s2YRHK4IxFQ1s7r8Yyw0MNGEbOrZirqqpVvoWKwY0yHcJdLLCJ5tVs
ZNYjCG4uiSyjNlmjQ+9WucSRJjOhqoouH/bDzORWF/9CEpZVR104D/UhdXGfukChFKPbD/K/1HqL
cZdgoY55Ro/WCozJKQbBlkv9Q6FQaFOrI0fSP5UYpnRrnscu59mCbJRSDsDKphM1euy1IC/EwEzH
oFJiTDuXWuc1Wh1FqdjWT0AVOg9KusAltAIezGqW05nyoci0bHPLCyKI9HN+VFsolfHgTj2nflaQ
WANQxrC+dE7D6n0MQfoB3BlZemlRjX+R1MZuZL0WaTQN8/RRONMKxNSuZqvEklLIAHgMZN+V/SY6
nuplW5lVxwx/vNLdWD/ghH2bFU4IZb1pWP3VSg56zh0GoD7y6am9GVL/qhCQmqUvWB4ggf/2y3Ks
uGqOVCwsINtq81zo36ZA3mdGfsSOrNR4WwjrKWsRzGIRVFIcVIlxMhf8a6Ur4r1SDcU3xF/CkAYD
5DSjOSPRBRkVFETCjM06ZdoRhuxJjoEYYHNN8GliKpG+U8Kepgk0R6Y/McGN0P95WTJ9jSdzsbz8
LYmXI5EK2rG9uFkPVAj0oNaiNadDBMdY4uuSyNePDjvZa1jZ0Ysx4So1su4gorTOlelMyBsCXVMD
VsRB/ljZumGpgrT/YyX6HmI0gjurjIGg46jnoM7nHVAdR0/5fCO/IP5I7UniTTb+m8ioMdkWDMH3
EMW+0h8jnbYdluymft80XWmOMaoeTZFkLjWDSEiSfJnzV4ISA8uKP2G6HitDOpaUpqQjylTJrHDa
0vH2Jl6mCEz9KLpZvJmdRczK+6SXDhExFGWtXdPEq3quzDcqfQ9kthWUvIJDKvsjsZ5PUNzmuKNW
nT/V00oNBzTReRS1ojHZ64NA4Iu2gDClREymWDM038qAE7uInXrJH2N9m7v8HIfxOZ445Esx6Fdn
sjDq29xL7bwbHn1l7ZuxILrd7ARqdy3e3Am0xcJnw6s4H17KsYujMCwtjwvmQXdr690ognald5h/
K0xZoqU68+FUmi6LNhHRNUm+MSoyxcJKAzeQcVmkt7wZiWYgHeITQZUEWHoVFJIWVJvkKjbXq5ZJ
BFMcnpMRnE2mr0Y8hGt16DVf7VSotZ1H9zMZa8lrvsdJ8UZJOK2YL/th3YWow1q4674SAbo5aK2J
JEyOiYzehU8CVnXHhpUqL5wxUkpJFfAgHZlwl43WFQNKlxvvySVRl4e8lXe8S59R3Z0o29BAnGX0
ubW8OwbolAhQ1mgKMInwHRs2V9JFWR5moTzEWX1LeJJND7TahDhXpwQRG/muyp7rJ7omoBTDTVSB
IyQ5po+h7b/mqPgSWF/D/+88iaCfGiruL7xbD5lH7VH9EdLpqf901MnEeBEgnvQ6KE6IbRb4JeZT
mgYhp6/Qt+uSnG+XnaRDvP53xc9eB1zDiz+gCMxF7+Y+d9BoXxz26Yp2vjNnfceGm4Sv5JFDvBLv
cNU12cFkuEMRl0v5JlTTPWl8pACXTEHcstAFLFHjWa/zi3iEjJQ0Xn6P6ixIMiloz+LOynSbIt2I
552iipDY6PBhEyee8l9ZhxNdWs61m2JlwciraGelJqecCOfoGl1D7OQWGIYxCQFxvW/UL37ftdAO
OMQ1zCkLI2e/eApoaphRRmavQDBHxIYCmxKD/pFMtGsWMAn2STU52tA4GpmEOrRTnpIQjptiqypj
lYNbeWaykPlgYluKRhSXFQAS69+VGCZ5H6s/qLhvZXm2xc2FOFRNbGapz65QE7mov08tn40ECOwC
YwUDoiS9z+G+BY+k3rDfTdXBIMc5Q5Wi7/TWHxUeNYDjXDHRDpmFYVbbx5JjASUBOUEVj18eZ71x
yWWxB4QDya9RYG9oFHfGq4pFi6yX04WVozv0F6T0P+ykvwPxYkWneohArHIAp9f/jSWgZLwsTY+v
jTYQBUoslvVJrM9wwh2peU/L0c/ZG6X6zTDYkyq/ZdyOPFeRRZdJ8gaFRdoctLpsU9nJKxAaberT
YJehU6bolG7+kUiHvKOs6TjSg5ASiN5pl0U2bkWfX6OsPYeD7nNV+XATziw3JrAuhgM7k8gloEYK
bGbmsXx4k+PZsvq7IVmuySYKGruJ6p0p7oCYxBFA65JMDRx+XoyumCgNFofVXh9oStWr14oAhQo3
oG6u3Y8y6W9dqjyKhiH8Hj+qZ0I4kGvlwbyvonogGq2S/6AK1pszXABQb9enkMzPyL7Hingsw/nI
Zc8wyvc+7R8h4n5CqEBLzftf0zHAkJiOeZHi2euwd/eLeJx5Paygjn7ISexLt+oArjZ8uXf4XMvm
vSjid66RL3EnZ2I+R6unJqC7WT6VzAQA6izFthTavsbhG2g1uxXWqcBA+3bfROkV5BKo7qmlkhu3
pLnBI42TPox2leoOoIADk9HLknax3teF5RkJdD2tp11HcP/1Ma0mwDvT+0RnNxs2w+iDafIL+YMi
OZeinf1yi83UY2rONjnhLBO8EqGGLiS9W+s9oZghf6i+BKBTQWmvILz1lukQ4Gw5xCoOMZFDzEQq
ZJPA50oWodw1Kn6v+JS1DT4SJ5KcNPxbKPTjgVwxSeCkE2UJMFfM0qP+6+wsqEByEpOdwdXy+VIq
iqjoqqh5+am1bN2eQNpTzifiY5dcCglrBVeA2nrsF7oJ7Ejlpx89o3SX8oSfqTLGbQinfb3wCrtb
xasBfMWmRo/8/HGA8YCJSed0LnZcXYN6iZnD1oOooGzF4W7u3/MT622RnBz8PXt7j8qitXt/c/iy
CnTYCxdHcosQIfBZAPgCKefwh5gxWCMeebQ1dfsQLFoEmw+Ku0xg3epOA7SYCURr1DDpoq3SP1gW
3nKjXlhj6bKQBjDagd6Qa5RbQRgHIjsXYy9+6ZgztMua3klHgvqDqO5qOAk5N3D1U0vEhMjQRZtf
ziy8129pmjx0ZYeQEOvarZjRLLiT1a9SSfqdEEVS/jFCHhQop+E+I0mq58gLlJzMpivRG5bzQ0t2
xtsVg03HIiFhRFyILyUIyPQnD1dd0LxwWZwpferpzKqs8gZ4YItGDQ7xAXKc1NQhe/KcfVYyoiBS
oT6Ehxxnwgz8w1K49YCZlLi1OWuL1danPcJtWNyWA9hsHNHjiUrWXYw/Ut7e7/ii6YFJZbU+WQwW
FVmKJGhw8xAIDXGg8TkkIOHEYx6wM6zR3qk9YtCbrb9U+6K32ErybDQxMExiPwpXUuzbxIEgJEJ6
9CfSpny/IttCyky434QjNg5V88VC9TZQhjriFaBvQnJUjnnLfA4rXdGhdZAopgxXQMCyM2S9k2Dr
aWkwH/h9QhGIT5D8SbDBYPA140cOXJWsSAaIa3JqII0ZBaTTXma8phTXTmmZNYKa12OdKJTSHFYD
POWdZP5emZdK3IMr8Lqx5I7H7w40KEGAY7uGz0exdfWkYxcoQHlgp9vURa6LLfcUUETgiOOm5TQv
znBtteiKBSCFlM/5+cy115Da0XViQxANLmEHffylv3f9T2U1x7qnjSehwXN4rN1XVCrOwuSe4wlK
2dgVPxnWvnVzv+fRqaaXU8TgwxYMzHrAF/40Invi1xEa/C0R6L5Wv9ARNXFtTlnY669sKCVTsIWH
oIJQ5qMdGl+KBTDogWjgZ/FBYT+rXjpJcvqkcxK+OQX34xlP9gBgcaoSWwbQDI8IUEdMGgiDloEr
vKJiIMCWbLWOOcawBJtrHmBnPyjLZaxpQzn0pQkkqwr4Csk4miRMegiU7DmwOVqiTB0vhr5Vp+lJ
3qlu/x0T87cZhR1Y0XZlHOf9BxiFJWfIMI+Kq0Z29wkbAUGCQDSRfbxIAu8x1Tk98fpEzTw1cqJa
pEWqCMK3SX7ChJDHOJB8IhNLOaMwkzZGC9/2+EiTt7rYLbBxiiQwiRZXECq58A8z5pgBNVI6Fg22
xoWyUD65LYDFs5XbVWbcNQwc0p2Gkh7oKePA1uvKUoGM6Kyj9Zz6bYnAfaGXUNZCBDIQrjE5c2p+
f5VY2VZ+o8le2WFiDuJmDsCFZ28yOrKBXgWBK6Y/VeGgBU/BPBKEZcof7Wzx+XbiDNoUZbab2IVV
VkIEPP2+ZZ4E0886BevMt9yELkSs6BxOb3LiyoNHQa0CJLKTCRXblbCJCGszbuvlDrpMsYGskX4B
2heQUYRaCSZclfPBRDZYtV2veMYFPHYWbQEr5iMwicXqomu4A7ctaGo9bU3C71SEGEzPKu82n52Z
Y0ZoIUIBTVoWQsZ9kIV8P0RKJX6/pNWamYsmEahlTS+CSLN1+lmL6l2vkNv5shg081R3fDr/wFd6
YeyrVuJJxujJiCMFxY3tnfDn1CS3zlyuIkcWCnErU5mCba8e/9vdD0gQSdJCxeUREup7o2UThxI2
1NeXLinVNBlKw4u5bGurdJYM/o4nGAQMe0Jl2LCTDjITDThvY3J6dDBF7g4S6tQ5SuWjie+H+8lQ
iudITLgpQ5dTMLWzUJ9nWyvDAy1YB9PoKKYB5T3YUFLyiLtFw5UIaUjAfnnExLsgt490NUADBG/8
t4bW/NKT81UyBf/VVNoUwxysA1ULtPfVGq6wnkZeFYPkbsmWJ0GMMzaVHF6HLn4VuwbM53SLu8be
qK7hmZwBgIcOtt+wjd2wPWpX08miXyNwbVvnxLEeKaoV3hWR7lp5PsQLc8+xxPzb2HzSoIQse+zD
hXAYia1nXjvrHqsCag7+mOBB1JkGRdZNQ7ME224clsW87gwXL7QR7xFOUY+h7zgctJ4AQ6bmA5tm
9otaCFocrzJ6GldRkSnUHLpjS1bVytjzNB+TqhG82C2xvKcE8BJNRDdxWqHjTG4Xdi49wGomvaba
LwX3PSuQW2U4oVEFN7i7lP3huNTpG95Us/Wy61dOEfGJTrZTAhoTElZeExV6CoTkEcjwyjOo5uWd
ZIL9qz83+BG419iVWOy1458OgHLh4H+onU4bbLNabaXTH4k6vbFpzKlStjAqUjphQzj8ozLYhhwT
Iw1yTCHsUk7qRbnFLjIXCcotMtrjaYRxtT1JmSxaHqYNM4VB51jLFA8ug/QgUICO5RcltV5sutEz
HJNTrOmnebngDElnt+NYGd4qDE5Vah3UHsOAIboGX/FkrY4jLT6Nde+2o6Q7dQwyl+RWp9pN5uki
+JEi+kJY+7mFk9kJ8bE4L5GoJE2e88FThtUVZPViwKfI4LizNr6HbeslI8mN2u8IueZscrIBcCn8
zMbpsQuxz3NkrToJcGTy4JlttBzindW1XARf4EcbtublIKUgpOAG/RIb4iq0pqJ7Im8+zN7AivSN
kQJZmWOkOiYNYxPuI0rJhXSLB5FggzUkSe682CHTo3SpZVg+S3dY4SlMDdCexVXj97b4W6Ymf6hI
RR3WQPrrTJVlltq46Xfji9GHMmTectbxYStlYJbAWNvqYuBuxbRXvonpX5CooXyhSDZdrFOV2a1A
HkgFoXgpy122FZIu+iWb9UuU/F1W3xgGt6afSjsBnZoKu9kT03Ioc8PhXAdJR+ibJlEhe2glmYHT
ehonyIaUk+DhQL6Mu/jaRdfutck++i2AUx0YylhyJahpMsOPwA6OHdC8Esp5xMmlh+kILQv1oyb9
ie82jHIU+4vVAa6mAQsW3gDeEAKMslNwcbb9Y131R77ojwXwasGbiEmVoLhddnSUGX5aK6RBdBtd
iljabhhD3Pz1oSuIkM3J6zpEr4z7uK9EwrALrJ1dEuGJVFsu5qd2EPd4coyOF2gyfHmZoPM6vZhd
cjF9T8TwCjhdXbC2FNmufS3b/BhJH22PMqZZ1A5MB0PN3UWHVhc3bAXcaRzcl1YZylCJVjiH5mFV
roZYcQYdKnb0l6yCg7OuBE+YlL8zWCDlSsXYu55HnzK6BrfxOaOmE7pjBzp5ZZEU9eehxGbtltLv
RfC4KwFuMdAr32mQQ+UDBCbwjKOuoMOktdmg3iVBfEO3Ni4sBmPulAKtnI6KD6KuO3C/TpkmfqN2
/ryilyfxKWIj80mQvZadz7L7JDWwX0IJq2UcaNRSasJA5zxM3l+xQReQFOgMqWJtWwOaOFllk3Lc
jPNayN9VYXiG3Kbzcr308GflHgfC5Js6HzXhh9SAE0+E+OA6A7g3yIeo5dOUiEiluo91HMgO5D7l
va8i+yXN6kUfFtp8FVU+aVzOTkb6oBZr2umYiSVEllK9mm176gbDd+nZEv4xq2Ra97pY4z0vPSue
L9ort61sxlb8q0FzFfR7T2NQ9rqo6y0anWy/fNWnetCviesmPAhnk0QaG7W4xzAtoZXgBlWU8mlp
5bvcvCmJdZa+8im/NoVxLhuM9HHrSGp2Kk7ypQ+P+HnVcsa+SuAsC73ztirbLnkGl3odTkpjebIO
/mOHB6zX9y9JLzZ9mWQJAZPUIXQJMDU/9pHhjnShCbeU5XecNvuE01aIQjpZIzIIO/wgaxbsehy4
Na4/TLx+PXS4B5Ubk1MxGieBQu5kr1Ozud8ZKIC7/DTwLNEFJ18z3wPwH+J3qc5Dbh11EodbIKRt
CmoRRzeB0Rfjn+BhwksSWj3LwN0whM6I2JQhNqksphcXJwad8WzpcSN/DXsIB7bBY2kOQ2dWXrO5
PGo5/tWemp7lUDFYAs6esrfFHz9TNQtmSFvRchl+Fl9eYaLRW5jRxVyy3QiF6U2spLfpKJDDO0Ul
z2JhPkbX+C5L+9ifKL0ZF7+KZLeqOzgfla2UetAsfzU8w7j1bcsc8bjZXMZxt5Wq1EZLEvklXTQD
p4gamljWUsoeGAYJm1ZuKJq7eZp3YURP6Dx4h9JWZSadKj6Dfc2IWWkr3hfqpbYKOo08yRxgTgIk
mDC0ZtRKF2c8zbWO6A6dQqace57YuIBwoHvSusTtW8ZwMMqklpyMEb6/GhH2DFIqpdadXHccv+nz
fBRquFtdvLpt75rhQd5ku0nbG5F2rIcYdE1AWXogDZRZGwZCrxXstD8lYTjFBLCvXaCY+QlyDfIp
ik2D+3BbQpEh4QRUuRFkMg1YWX6b9Oi+RQYikHf6eD4T4joXKjFUI4WTubhtFF3ygV4OHnvsbkj0
y9PD0vU3VdVfG5EWlGx2JBSgHipTf5QyxA8oz2aLGYMXNUUwAdTXgsErwvo0WFAbzPrUJ/lJkino
OnciS9PmVovqlelFUT70YXY06BsluRBMA7ul5+PwgQ/r2k7RpabNcKfPVI0s9opcOiIvhYOfG1Ar
h3uBg7a7FZNyjjoaTmFkHyktYOE+QdFizshcldWpUPaHkpWrBpW/NYmsohUpK7yG2h6xJol3HTMZ
EFd2KEqU+62AMwJc+P/N55uFIzIPVhcyMPErytptUIXL6V5Histpj54/2f1ewc9QivM+SjEeEQ/f
6oX1+c2IWOzF4htQMJYE1eBW/eRd8FmpXBhZ6tbvOrtvmd13x2Oiy95Fq3zUU/kmmflrr1WuALE+
Zm/Us/AlkbuIWwXKtrRnE5zt9W9BF7mXsJrpV08gutj+NqcJojkcsjzxSvVr0rgkJ9NxrfKjwrNq
bODMntpXMe5JFYHhmwE98lzyQ9WAHJQ5VDiiSDEIFIcaFho7p2GSAIFgecTcK5P3VWj3M7nT5jgo
4LqVW4X4rgvjZzclH5qhfKRcnl90NVPjaBWTLcIkVeMDYe2NkFZNIUfCU2sfdeJhZZGnlPkBpzVJ
Lm6WDSapDC9rOTqTFjtooHNxjEu2M3g6MpS9EEeFATt7rjcfz2UwWaJxQZWBA3vkvYsOeZkmFyC1
APGOqSIfyQTvUwmvRk0Skd5WquzpKqKqVLIAMiq4Q2Y5ciN533Sbua3FUjm529Nsq27tvgj+gRk5
DuYVB/Tov6DPCp1VWhGNt1C1gStUj0aL38ZEv5tme2O1NbcntuOMSpdkI8jQ/Ci1+qHc8nF4vKzW
VzXNMx99TidnItmEnqODjsDFAl392w8Ro5TEAiByax4pOowurkio2tjpoGO93UoGRbKNHTcdLsI8
tS2S7gNebcPAnXgTEMdrGH01OZlRUjg7EE/F+jhHf1aAHUI37hNJgqKTHKPTSmGEeii78TDwYehi
SBXMLZs5jfURhVkmbufJEY3DJJrgmYOSLFKFjbTz229ts3ezTak/aeCbr8u9EOUz1OTrZ/heUNYQ
PQsuiwZepWVvnqUOOtHtE2slLr0QuPAAC6wPBUT9dxPP9TkeYBkHi9/8zJ/G9CFQ+Cq29Hg5gDAW
amc6d95M58o+Uhj+oBWqSB86akLnLL5CAUOhk6YpfnLT8qeRbrv2dDcJIBvkyu115kpXdUcTdXHT
ydKQzp0N2qDZQB/QJ2jbPvONAGQm3gGRIzSItFJIhFBXypqj6qb2AEBJszOdHbqfFD3eaieAcd2l
/Z3R85Q2K8w6JtU28esp343xbMdHPE0h4dHhGtDMF76lPBEi/DPFluHttqhphQVF/yyH5ijl/TG9
fPXy4uam4sZAWmZ+tuyvsXlnKGGKFx2PteKCzF5iEG46dEilCETx8tKE68Rr1GAEKLhROsvPQrsW
h6Wr8LPIvcuRwDWHF5TMak3wgVzqYXqawKXg83AB+F0CbqnhS2nwpQT6siWBJvJ+X0usV97G88jc
JwrsLE4w86lexxNQ5idARifs3acxF07LHwVoOM/2GlBlpb6OhUsviQwLhZEPGnR4nG7/v0ZbOo3z
GvGFT2vPFzgEIlAzx70s00yJfExgJYXkuIg0nSjqXos/8NraL+NiyYWlcqHGQHOtdK5cFp0eoMLh
cW6EvhLyBKdRzPhIq9QA7pdLdG/8/MF9YWX//eVN2FrJFtj95E2M19nPuFoqhwXX0vLMbxY73Cc7
cK/Z1Y9ZTS8yt05j8M1wCggqncYHtQT078KIZK33p7WoFqMNso4T0sHUNQv5keu48j0U2l36pKHG
NAmYKuR4cnR67Tk4M4k/UN4K13n+I1XGXaLRBi+UUH3hh7nmxf4/Y9c73uUxpUdhJHxOUhtawabQ
U5SQ9PfsooRZ0NC/ZeA80P1h+8ebimFH0WynE4gm8upRc9Vk1QYPKuaXVgTkaWIFVUyfchZnUFn0
NxpkQfZnIZEwoMOJ6LOJZmEbuzKHre6nMbANdgNYxvHSyYA0W3yj1dqcY7M6x6+clJeCiaEDqKPk
dJFXNAv3UEN5EZakwPJHDn9CQKeVYT+Tg+AC5Za97hrQfCQZq+yEOU5c2Hdijaq+sJMNs/SR6a9m
lN5brf4IFfE5l04CgzFfWdREjf8iz5R4wSoTvKxivvByPrvbaGI2z3rVQPbKnrWLXtnSZ9BoEkpF
WzWDEZohDkskTxBMn/hIQNBjy2FYhI5/V/wmqAvpjmeHcbM5v4ypUSWNBBXFhCmRmLOXPixiMyzK
fjL01h4RV0G4Dcs+aDSOxxwtbx/2CrC9Yk9X3L1ibkk9YqX+ZxrDpy5xEQIgSC7tOFyAJp23/zne
+AD5Xr/PbCWhOMXRmc4yGdq8wOAITIDDwdIIP3sgZTH/ubAjnEJgoT3zRZ4JilADm3BYY4IUBnxl
nJTA4X50/k4mTNlqsO5VLd3TW4kxTGnOgmYwfaVX+keOvfk9JXDH+8QHemJHGaT3JQCOo+wzYip1
vXoKOq3po3afzvp9/RTe5rJ9z6SJEarfad+fOZcd4D0FfStcGbMUAGlFmIVpEj/DXtCwjX2nkfi6
bNXPJg6fK06RPhVfzTu76YqglQEx8L6A1HYHh+zltanzG170iBMsxM0VQuVcoAin2Lh/F78jMDKf
4b22xudn+kDcAhkjuQXljM3av0evCC/R6pdAVGdq5Q9DZ/pK9VXE9b2O0zsXyJtVjjfWFItqQsYv
rmPSXkZvbOqj1pOmYLdWzNjnIOyNxk8Zbx4UvEZvanbsnnLb05hSBZRkOJkpYjMwTsu6X5yB4Wi/
yGAs2A5mr/zrTwFnyfYmYv9EH6eCk3QZVQjEGOL0vcbqr/F3HRFKkKHWxivn3jP46Zfem2OneSag
LYKMWOfCj2K9hzNUTk5w2lRZmsZuuOGrBO2gHEK+TYJHHvSCVrXXf0Zukei960eYUCZJYdf+3I8m
kqV2TLSFQxHXCPwzYIPLWy0Dj+fbVi6vkUYERk2JE5zm4JeufG2s/mwiNkiT91LA+g9dKxeZ70Gz
VX4dTGv9kdf6R/Vb6NIHLzfPbPRECxFpgHFjfyKAjPyVH+TIno1a2iF9YCPYMYEf3YeC/Jk/4JzI
BOly6ruj/PdWpTday5nW9zFDIIQfjCsFwUH6Z8QmEDg1kIrxDH2Hvnjw6UlyVaJkw4kLKuUE8XqF
5tOKH8OfBJ+iwr44PcskgLTYCIg1ykVQX0iX9Slg7QIg1sqCgt2+1Hgzyf8apFFxdJZPjWaJg0xU
ilkIvDmmQH5zusXaJ+u4TARnsu6dpjcp2yXx/sqAfhGhkW5ACEzrmBDwhD8zDu1RfOcyF920bPtG
73pBOAmddtqqiDCC7lMj8sEZ6ZiHWVX4Mt9DK8XU8gQ/G+glAPKw8awnddhe6xffYsTeqK3OHTcz
sOOznBNxBWCD7S1aYHihpdameJx049jVmQc9HQejSWYpKmNGe13hDRI7bE4ZH4+79C9lB0AZ36wW
DmUTArJuKNolhRpEJGiu7wk6V3gcrIhqt1k8WnsTl0l8iOlEr08CTTBCbjqUe13m0m8oQUj2PYY/
UgpFeVpdqxpPpjoEW9G7dP9Yt4rVfRk6HYsEaHIj3OC6/raUOli+1Q3sza4KdkziWWdcJCclTQPh
XBrmbdLQ9jtWfBVsYY69WKtfOxyIzRnKI5fb9FxpZtB5eV5fJEU/1/QVdVAkZKMNBi8+prQbypYn
zp1bU7+UULJkKg22ohDyyuK0IsQwsuHudI2slGvrHKxndLOSXYcwHhoUa2wVrtasO6kAd0iZYKRQ
3cFQjXCdUR4T+nPBMKTDfo+X03KkqCiEieUtH6JG4qLZAS6gFeo7s6OCPwiLTK6btoaOjqbDrIFl
vLfyS7L/Llh9gUcALuAUVKaptmiI5B3WYN3Y0a1x/ZA5sPj/2ay5yGMoeq/G8G+CRVh/ZKtxiuv0
lJEy78XaU20zQGajC0Ec7/KXIOTnGUCYNgUi+zAlyw8tzsUWjRoWhzZ3foErl5A7G/YDr+xpIDiS
Y2rWevojVUfQRFi3oGQ42MDY0GgmZWDGqOqD6ILsdpudHKYOIJ4hVe8oJECPTBaIBu6IwY1xScwK
GEI2rRuTjAYSGxiQiG7kflsLZQINWZErzNtMPN0+JIAj2dB4I7ISk/62jPzPsk+cl73iz+i3sh4Q
aJCr4TJvwQ9/+Ey8OGxZLfYCa2Z44y/cdHpRj1TLG7VfqrB6WYvH9ERpQWmT1ZC/EqpFQ6w4AyAf
4whW+vhdnzQexyLKW4WitFIpi5hGc0+48RcDdymZoCT5vHY8OcC5JwW4A05hS+QhSNdlJVNXA3iB
vsh0kZ0EqmXoj7Pgdbs1YHUI5JCYZKmAUTCv+b635uOQtJgdRjuU3nW8OqUwuxu+cmRPQwMQ3G1b
e+CNIMCti+zn2RbVrFISvtt+BeaWwI0qey2/7KgWh+FtRjRGwaj/hJRqS4kCmiZ1JYBKIQr/S6KE
GrBywfD09MKSCilx/kvdTAHCdcJvxz/SNnJTHB4GKK5RjG0j7w5jRTjsNR7RUnB1TvtZXh94ht42
WxbNebKq4V37WKoFH3jvi+olj9XDRK63J0g7ggRJSQlEu0eL8Yd06SPhvNM+5Cb63GnD+Ih2rxOJ
muIsDUT0VHteMTcYmVsC3dGM2i1N3By8iVArRrh3JFByi3SjLLNzofS2at0BvckQbSNBncYaPlZ7
vF81mY0EPGDjlF7xGxCTn1PI14s8UWAW8KtE8KlhVogEX1eMjIMxnU1TeOWBO2vphyJLT3nIn8ZN
Sl0dLK7O/vQoLMpbcgBpRemzRT2bKK8uS00By6yRXVQzvIZ/9Lq4lwImFOm1P9MmgReqXgCgoEdl
qausDa/6Dn4EkyWN0eM1Ss39S7jE3WRqneYRlKFbRqRk6bQ05e4X0Y96AAp/l3+ypr6F7XdlmB/b
4AH/lBBI/y0Jgttp8y6yGFsuuUwBjYDnIdy9DHrf0SQnmkwYNGgIfCaKncUaiHBp0+Eh5/MzEw/u
A1pGs/kW9vltifgihtl1mKfLJK3nhvyvpbOejnezoJyI20+fE+zO0jr/DB/1Yl6taMbAC2kRSDy6
+4nLfZ+7/yPsPHYkV9Mk+yqNWicxlD/JxvQs3Omkk3QZOmJDZKSg1ppPP8e7Nt216EYhqoCbebMy
PMhffGZ2jBCexwTrD2hWyv3CpQK98/p7hIyggdqo2uaaIY3wV1r5BYqRSLpLBc4/eimiFPGzP0sP
tCfEOivGLUfot27cjkoJs2kfngtTz+/W8/tiaB40Bo/CgkfCyGTQBvR75gxf1MuSDy1dvvOYu0Br
C85+Yk1u8VFGKGMtctCPfsaldl4P0i4Z+pfiN/77a5zoFwr+/AopcIL9BsoLpH+htWG7fYnWoHt0
4jyb3YnmGvKb9Xf8qUYrQsy6L2PoX218zzbliYFijqHn0FPI3nBJfIYFJnCFtxsOpEPG0WmU3E7Q
W8VNbnYqi0ylXB0qoV34SV020LFl4yqwraQ6PYLp2tgYAQeeOE4YDW0hBBsKybfvNI7+5r870pwl
aU6xEcEbPn4ksBkbo4woZCYoFb2RqTkUpMOk2a9pQn6WEwiUgpIpYXo/og1MQhExRzQ2rhgcOxav
HDq/ITVl/TTdxabpOXmYom5xm0OFpP2wFXtK79BHG23gDqsN2FGbndXS9EkZsOBSsmmCPNo16QUM
zi/dtvdAtfaiO+CP+TGalUyXlopxjFZkJmJmnj/HuadpzVlAkNlKdkl3hTzexuygTFop1CURUq7h
tsAeVN/QFDxoG5Pa0oyFVDDBM9kxMZrYppkcuml5IGxwbMHGtgiNWJgeqUOphas/BQSXK5Pb7aWv
nYTHUI6gaeIXhviS8HPbrym53e2rwmJt8JU2n2ONcQM7f7N9tVRjp/8ZZnTp5T5afLVWd5wW7mvQ
7V19StyJO8IcjyG97qvtmeSjBryTzexdfoxKv07KSmaLmlZSqbBKz+0ZOewFyNl+Kc/0uoXAkkuF
vzIQRVMxKKNPDrTCXRSLWRf3cUFn2Y/NqGQI4pjvyhExxLxEHIOsgCo1Uia76STFk6ehDDZL6m2q
fojVGqUP91xL/V0eQMtJ6FHX+g3TlrzTsFOMjNe0u2bNhx+6iDeyciLxOzj01VlXjcPXuSv7dytY
D9pk3s3uZQG2t5wS0vNLql/ln+1Oq0pEw8plkuuKGvHNsz+sdOGG0nLitWzNX99qhvbGCz82V5rt
S7riz+ykwyiPYAzPpboFG4GmvsSSacLC785zxOgbfHIqs0W/SNrNeFEvnX4T6E44/u82JZeswytC
b8blTHPmq4KQnsHDH58zCtJGFgDJ6bghaTRl1YO3nFemwQvT4IwKIYVZsG5zSBm+kjl+4FnP4tk+
FMQ/zNURzXqey/6EsG9DP9QfUl9T+BUgHJzdieXuejcisTkzJu9jTjdkWlbhv2vmGkQVrgvd/dHO
6zTNM1hLbRoO3VXWYm+yO08Wstd7eWB+q/T8/dE72RkYVTyu57vcJGI6ljd1pqhpl88clr/GrLxK
D09ZMz1VbrdyVr1qqNSlW0DBx0+9ouP3uTNPKiNmbgDD4x5xKs3yad2R0e+4xq1exrpP9r3DXyYD
auhI4Rh4JlDfaG1d70tTOXmWuWiB8XWaurA4AxdqiM0OINNmqkGpmnrBrXtW1/XU8mBZ9B8TFxkF
YjEw5WwVzic/cu5FPzbG8HMbCYnE2VevdGcgCuc8MHT9AkDgGi/sFYXfcg8p1YgzIfOWcLwwJOml
g3oYrAahMHKidMOvxDy7rQ8SuaKFn15mQhvZT8Dz+UiXoXdTiIWWYbobnmBYQKQVDL5h2GPetqO5
RmIAnBz94mrrfudIugijr+hrhJ0qM5lyTM62dCp78cV4MN7yAuBcH0yyFjSGCL7iyyKmVy3SXy0R
apbfL+j/pDQW2peIXDSgtCd05AEdWc4mH2xPAzPX6qiR2txus86RgpoL7mGVekhORrD46kFOsY9I
8BcKimbwl7XFBdsoE0sc0euUHuC/g69I8OYVvGeO9tHpf/rH8q0MLCm82DZQfgYD0YN/RcoBfher
5SuV1O3QXu0Jim1yBhqbJ2jprznkNSCSVUmTyi9cyyJof5o1gw8OU5FY8f72dMbDO2yYAW6ay5jD
oSeIiuSkDUaqLcrGPM5aeowQUIcM31KW8DEHkzT5sxenVihacZqkmXNweXnUtdMFhHdP53H80ozI
l94BFecThhBb9Ra/LRcnn3FZK7vNYl6Tyyf7l6M0WIs52DX+cBpOemrc4uXn0jJct/Cy97iJkGJT
2zylDjpRrzwl926JnzAAPYuULcQptfGtiSgSq7h6RAr60/wMQsqpQQFwOt3LERsDYaolNEgV5QlZ
tumWYYMukr+Q8gyyFg1OaPk9wfYV0WJSvgjsLGOpPJufbcJL/l552Zif43pzG0CPEgG1sfIbQOAq
HN1R8ZuWt0n/ogxA6ek1hNPgy9EujbpDrHG9M7DIVbOjgm/DXMVBREFu6eiWUoXbwpiQcEgNDc9r
2x2HVxljcUFdXmE4R6LLMi/Mc31VVd2fChC3/Rooa8tKcm6B26ZSE7bFEFbwBI3iWMx+KtHKd5rB
QPvV6MyMXPYyxRdCYlx3jkfsTJ9JMBljuPaEo31rrI/Z7MemcmhxfQtcOnRywmopJzeNdTdi63Wl
aDwrZKs4IStt/4rQVkf5YVAyRzwlZ5GfF/wi28FgMryfT0YyHxnnj3MXGIzUUfBJFf+VwN1lw77l
P8X2+2U8Y4+5Ix4+Fa6VkNWypA/6ZD85kn0M66++MmiTxkhfye9t079Vi/XShWlvHxq8Rybeo4gi
vibbF6ZwSjLOtlQ5M22jy51uAvQNSE+LTelsK7z395yC7LGj84tL42kJlP7U4cUALdDRQzD0J/tJ
unSWfILQf2JLUUV1tsAYVnD9h9A+rI24LCnnd7wkkzVeDTscmy+y+MfJIE9Pibr9ICRzz6dNKN32
MvBobxfL/Fi4Yi+tOOcIQpNehKK6SpZ8s6P+biEHfOItAVuQ+qwrEIXy00wkYWAzAMjF3oEvpCXC
axm/ismC7UVqCFtaR0S/xiDf3JMni28pOROU4540N+jzvNoah45Nqz0d5ZNjZNNDuheuMc8umUQa
nRpdEPiquChqbpUxfZXfDAXup4i9GV0DS6MyH7LGIGOMn5mtptlDpS0NQC+sZrjJcMFCjD+0ouKO
Q4+ZjjJR38orXvaRjTw/tJ1EgwAtCyRuESczkubGo2T5aHcoebtTv2Tnpu3P2O1QdRP5GFn43uzc
37avgb1EzlJ/ZIzZM8bMB3zSJzOwcolxbu//MCJhNNrGOUWlu31qg6mLfDXblesDznhqdfuMwf68
1TAojowUbKqFTBWQEIEt9XnZPuXnGE0qQ5MaMDniJR799x/llqU2Uyf7iOltjwf/WpNRAp66dYvT
J1NQZ56EjXfkCRT+g6kLP2rv9YKi8d/GU5xb9y5MrBec/3On7/xyjzssT/6MM/HhZvSk+c1IGK7G
PF2rGRimyiRjCHooqjQ9DN/De0WZXMMtykBCtlLVaXAFasdm+zYv8J9ze7qtnHdX4HW25fT7DMZX
gefcYl4oO4bM29lPJH2a3eCGcMGpKTj0FWzJko9BfFnqdBT0oy5UwCv4YDN7cowr2ds1BlK2z2De
jGrzn5YxGRFgG9lKYqJb+VeBxFJueyUawpSpn1F/iER/J1r+VtrYnGwqRPibT0BliSHNCk3VUbsX
gPQ2PnFV93polkvPHZBkbLMr9o6ZE0SLmyB7xWNAP1ZQ2uq+B8CXG8SCyAl0X9pIsJFE0wqPC5we
NkyJo010nGT56Ei0JYDgmBL61zT2RrxVGzv38sg8OnmXvdRF/xKtxDoiAK2mo2YoGQd6OhBUIAVO
2h3lBJuKFLCzBOmYBlJQPbXSvO8RQ/ViDGXnEqvZS5nWT2Lhum7rNc6oseEjJHpWD9adsh88VfYD
3YwF0a6dLi3fq6R9M2A8WNvNlNUrPqd64PtQtV1L8HVM1qDSv2ziLKTmdn1K/Y2Fjzs5JMqrzqwn
067wzzwSgkZ/SwWoRlN3cj4Emj6VngPA5FRJH9YmicP6ZvHgiSM8z3dP8wwSWq60nteYLmgqH6Th
ql8X6Fnjz2la75VrhjY+x7r+jkyDxNM/z05aBpJd6Wld2459htLKDq5B+VpHenjWiHzWjkbUY0Y1
+rS1gZrRZtDUYRrTE8B+I3NsjMfrGDPbYgREAVINVNHg3rXZT9x8HAJFTjWS+0t2G0GYvIRlgJ/w
DCKqS724y0D1Y8WO3ZXKZEhX8hy5A8aOSiFqJlfHR1HuwhRyaqxj+Uac+LiJnPrvlcSBsu9w2Bjm
URHDgWElFSnY1V8XUmFB/N7hMQWCP9CKq36BxpBfOu2J4cghS+SDSV0a7TWC6zYjXyas+j3cYhao
DU6sgo8E7WZpsacQBcCstodasK+aLvh42LM6vybQniqkZmA9cGnXcPsWbl5Wz+haMduewr/Swsno
5bCW/U78MkGxZKQwqRHiJJwUdytJ7mXKqwi7xfaimuWak9jISUxBBJdNREP6Iq2PjprqvH3SaX6a
FR6PnTRMrp3/JCroTQlnko8xk4JEr07y60pLxWpCbeQrTo+jfbIoKWpBvXAHrJP5pFhQlOn8VZVX
UE6IRK98hmu8hvOK20mmPVOf3Im/XM0sQ3zlNaXNwEX0wAL8zaEJk9xOG6xLHpMIjf9OKxGpVPYt
UjgsAWVE+jzq7ib8XyHd1KHZb9hgIGTlRIUMmmlrgDgWF9tb9a0ZwcaIUyZcUke4ATS4BgnDnAck
b4CxsU/tvzZVEp9mB/njnoJAC8RtkNKjPeje2n5VC+FCoyHRA3dJ3/2xKPrzO1Qlq3qFnJ6Whjsd
MbZahB4gBaPkRbOTYo2Y+dIf1oiy9FqxW9D0ZHUKZ03CckijiM71guwyF//O9vBbfsVqcV4lK+xx
W9p1G5qh5izyb0JvbkHvVkvvVlSm1wnCKeczrMVBSVzVUL45vR3IZeVr/GQZ9VOmHiL6BxIub7kE
iou3MFrlnUwmno85qmIe3vKQpfK9NI3b0MQ3LPwi/6gH4c78k7zHebYeVPCiPS5LrbWuYmsu8bca
ER9Ch1EROa4jmCrYq8uvfHicNckoLmFOznbKNnQAm2tMHvaWIFRAGIdEc0LahvxH2V96C01G+W2n
3/lShIWtn6z6l0IzR0MR5UhZOOGKSdiBTOeFWUShycK7Wi8N+VQMFiMez4URgEl665YV39vDakDr
jX3Cn+PaIP81ZfLmlBmuRZfFdKyE/HD1ODgmC6juY6Qfh7Yiv2dwQoVms/BdD5z+1+pD7vqPwjrl
HS20Jabn6kkG2tzXcZiD0Ua2enyvU00Cy2KknQML275xBOmFCk0vILHCFVn6RYabqnfi+MAn1PKj
z3E+MMhNLafKfs/cGkHl8hvHm5Jat3gjg9sNKNpRUPElF6YHIJp8fSCl4GVTFi4mYk3uDbP2nHwl
S/8Kh/XVUorXh0nrtmoFzGVyxAeQl04LAhE9qZV9qSy5CMd7wHcj1XbPyh96g3NYAsNXFOOzIH4P
uNVp+EqH9oaxf+o175i7Ro9QRjGqWWyXngREo4I7xaI7/8VlsIu+640VXMuDfAwlxSPUMLXkyPfS
jOVQPZQwCowXec0OFo5wgT0jZdCJHioRCxQC5AftiQLG8KsJI8Ri+abcmItjm0RBb4ugkTkMSU4S
SaFIfmbwTOjEgONn11ZgGgXO8Md7w8Gk3RuZdOFMf+15DQe8FLE1MvyFs3bliU8uMjSyds3OgqHt
gxq1GSTi1LcY9NKpocSSGusRTntET3rsCaRyswDZHWBc5XmlUluKWYnfCF3lz+UjnrxqAdIEauKW
vUMv2wlsZtNGKHq8Ap0STIUwUhBkkH/RiDXgX9Qe15mXiv/r2vgVrS2SPnXg7DMGvTC0Lgc5I+VI
h57FSrlLEsbsL/PyXgDRiVt+cAqEQl7amT3IEB+jo+EViTsOnpCjMrDMEX1gDAp6VO+Hh0tWeOTR
KAh6RNdhwBdIwYmtHlOZGkMG5jYLGJ7H8neZFNfE+CyWn6I7N/LZal6shyNDZastJb+l1bKDQDc7
yaUWDWCf3xxJ9ho4LBs7xI+8WBVblRsEYZvOejuwjeOkfxsd3MXlkm9FKJNYwREQ4NZu2Rmp90Bj
fbOjHOw/baSnIs/DNHo3uw8CSntSOO4yIs+meAnciS6qtMs9me5khcae/gOwGTbE0d3uNXNpe1no
C/lLVTRVTofMmOh04yMpsxcMT57GDcwb3T61L0Wd3MyH9wtfuMz0GBq0fZGAovL2PKAmXJm4nH9y
GGWslJ60sQxT0t4D4ue8t+vlpF2EI2Hc36hfoKXa8XPavIalu6aHgs1VKu4zoJi0JCVZ0UyzAOs8
mKZxGinUq1KKmMjG0gbfCiIVWIGlyA7XtYYmNl4ykPYZAp26yyBl6bhDpAP2ovyCLW9IossqonPC
HzVRGScznk+V4YhfU6dKtPBsSq0q45vpZExkPU0ooP1a+pwQMHg4eMcWUVPgMYfRUcrhVLydVFXQ
GoW4awxgxDBCmPRWVfyUnBnKJFBwT6FBC54RtiBLffuhDa0s8lbCTbXtBJL9HrdGpf2hS/Qf//Z/
/t///bX8e/ynvqFjxnX1bxVTxDqthv4//qHY2j/+rfnnP/d//8c/hKkLU5Z1IYRsmJYh2wq//uvn
U1rFj9/+o9l6kbUL2BcF9+EAwheWxwE4ZC8Gt/wb8wClkJaZJXLgn46Fn0F5E0f6aPzJSXE54gjd
t/PDoVqf6nY44fMJ4nRvK90p6/DTJPEJyo6l0ZYz+0pS0MdoHut+ODIVIVh4LdSFNZ2J1KEmD6c9
5iZc7ckCOzqxsQokq0LpFmUr3FJbwOVZ2Ck2XglCLHZ6Luz5LHePgnF2e+adjcQueVDr+iba/DYT
6aunGqF8uA592JrJ1dSby5/0nA6lS9rV5XpNhPnTcliYuv5oPIlbmvK+KK8TqFNVijxDu5Zz/QRt
hk14LmiwsSIELAhEJdx3viuAd51+QI8hnKiXn55lb/v6o7MuIy3QHpfl/ZJFp1VO9mMdeQolaMpk
XHMjuvWNdDe81hK3WOKJKZR7nZHa5+Vf0KEo7b7Dx3hceMCoKjcJFG/xUkfWk90NdyvXr5XMTKYP
bSWDtDmdZ4nW5auqaU+WNO4qrQtXg7r0YXgvn5NAIi0mkRazOdDFFuCJ/T0DC5KI4P689OlpGfVQ
r+cw3uDi3sQwXChNO0unkdYXzCgaHlHhRftQmQuKgAiXc0+3GWvuthtmfVhM3OciRwEEwPT5U8an
DFgXv7E8/s4mmoA9TIn5DgAaORUC3uF+IEUfkQH+nx9oTZP/9YG2wEcIS9VNRTH5n8cD/18e6Ir4
vIx6UwcVJuDGsV5Fn1y61rxKxL8kDF/Nw6DHOAERMvpjROaZfvMblGRsPOIU/rbJxGqdk2Jf70jh
q91C7q18Z4JIlgA+UyyOWM1dLipvy63CxBGRAOmB6igab2t31Df76Ohd5JjPjsr3R++mjhVKeV7v
eQl8E6RLaaen7td2tYFoavBF246ztupJZLZ1asw77WDxERtMsaKUol92hq2wfKnAy3dfxnUPW/xt
g/MF5rU1QhVrBidfyAvcAHgDbUu5aNV6sRDU5Rp1zEpotlfOXRufUUlPZ9dku7nPa/MuwEBq+m9N
rT80+KgduTtmQa1xwp18Qr75lU39VRntS7sWl0jezm73UhhIap+GO/+0usYvS/M4JD3cNJtqSNYy
HHYNDjtaUHZ5jZWBxi+H06NVWXykqSvju1EU4coFNes4nFbZgkJRHJH0nxUsNH0HQJROzMIZs/SK
hHgd0u1aG/rVEOoVcPc1fy0HlmnpaRhpVMZ8Rxa3b6m7iR97j6tCUKg76nT42fV43J9MLgjjYeSC
nVk6uyBXg70OXqCFv3krGJfT/PiYYd8SOtnjKXOpdsGyYlMIj2FwYpIdcGFbeU/rI4QIGRjXJst+
hTFly4zAJojHsQ247hrqdCv5D3pcqYGR6h8Xqt7tbFIIp18NLDAqr5x4Uk6YxC7v6vNas/Thv8Ui
LffjsYczwOqwXpeZNk5GeU8it0+rKC/Gl/zctbyC7MyPJsUCUKI659fGnG+sk/wdO0Ty4q2UTagv
1s5UdHQI0BUlPH0gAYXqrpJwmed7RlJ6JUeKeTHQh8ONnTx5ydIFOUoES5289KP6nN/Me21Ob59K
sOFLfeDrkEy4FsjLeQZsI1HE954sFuyz8aA1kE45f3Bn5WR1zDYUWA45NHFv2U0apEs9BXi/A12j
vMSkH7Rj9DANYcexHU5diQ4Bhh/BTEYw0xDMhnMk7zaZH+m8gdEzPY4WR6rseS1fH7eITuzzyHJV
eT6uRzmkevd1lYu39X099ovpDzE94LPpmzBMlljzZRVOl+icMYLcsX10CsoYBhl7fkqM6p7An82b
4TLI4e8a+9bWlfvctMh17zRx+J/XJlXo/7I2GTrtZbKmWLZK3zcL1X9fm7JMtY166EFFFF5nBzHm
KKpbj0b1QqWnPxrzoUteLQpdEukLTRFzM+ki/OUWxnuLE6QltRjj8dshYQFJZBaKvA7rsOmvSbTh
H9sxksKCzihPxddYky3QOJu2nE0lzqYqKlDEXEwdv+PquS60s56mABXv+fpa1lvQTawwIxSBiA92
fhomgP5mdZgeXNaFk1WED7tjzEwydeQ2FC9et6FFd3w/7QJEOzqI+ZzfNRKJfVrsi5q+bgFnReCX
yZtTfaYnuNAQR751xM/ybrxvfU/lE1McKjRB07VzfisL+WYm0Y1p6sIY6qWlHyF+6ef8xc3cTNpe
4oOGhkFWMCYtXP/xs7G7znNzTbbqui3A4bTJJax/z1WZE7nsQeUAPDhazJNk89gRs43r/XRkxppC
AtR9TE9FlfgrMEGr9zhWUxnE50Y5JBHJVTzqwulIgrhAqy+LxfakYB0DqbQoI3wXxmxA/dqPtcug
MFAXaZ+NCgm9+jRSgnQYu8TuvdNkP3nAftt6b94Pced08gpKJDsdBNZD4EEbCIMlOWG5oKvW5G41
nCS+BMeomGNU+RL3y7FQ6eLRIGwQntJX2Nq66vV4H20j8+xEuLQQ4Uxr0aGMfZDl0t6IX8ZFdVtX
L7Rjbyv+YOjBYujhdB68lQze4EXfD6Pp436aZvk1W2kxyaNbEmwd4b168ZdMQ3wQfsJXdVb4JPHe
uaIPyw1B3oHQhqmnR0aKnflo070YPUk3aWq9mHC8eTLw7sbjMarzZ6yAQH5uXVS/rDgfMWLsGk9K
wRxikzCSP3WsBWltB03zc5vxrlorha086wxSejEjiyBCdu8RFbLFyB9fYiIjJ31MI2dUs6vpPBZQ
uoawSHBwsQr9NGSHaFGv1HWUOn/z3mkwRzbLhyWs4H95s5V/ebM5OeNWgKWrWaYlC1P9lzc7ruvW
VJtCHE0jPo6aOBapyo49Buod3ZqZo0XIYdkVQws26CF/AgyAm6wzwJAjdzFwxsB5Z1DhjDw2cv17
bCkdZ8EmwYQVEOozS3sCoulSY09QuJ4qnrlLmeRoXkmcCKfrnhz1xZGJWzbvWxy9Ke6ZkGZgds7U
+yXGkTZe/bZtcGjE5vAaZfZzdeuXEYkqu1SaM9z0bKICg+CmURwMCuNYD6UFrCliSE1wqmSSZsme
JWjv3tx8mI7mt5Irl2Ttrmgllb0FhcK0lhH+JKwXShR2itGeottUTFd7qa7mol9WqbrgiFE12gLz
Pcs68pzik+739d8tGzVx6oNJkit5xK7hjK+QG/B0Psq5KUeK/feGx81tDt3Aid+KjxP0oRqUf3li
DfLiIagW6HlXevzilfpS/DoxUzAlp4KCm19HMWPxBJfeqUDqJ4/RreqatIsWKnNacFm25EbXlf2o
DLb9p+h6T/wC0hEWlxlLKiiVZDuYhRoIWQ6YCmhL5qt9Hcwdh/bmb68YZM8aP+NUJAVqCuMYV11s
ywHwXj8KrS3sCwJe3G7QkZ2c201dFYee9ukqgwJKdFG863b5RHxht6RYJUT5oqL5Wj3ej2PjrVbn
IOc2Cn+oGtaWGhaVEmbREhKm2M09+GpGZRl9RtG+kEj6ZS+ZnKCq6V6a8rZxnId35JbfKC8H5ZYx
MwpowbGhW1mIrIXFj1n7mnEOJsTXV/V/eU9061+um7wnKvNJW1GFzTYoDPu/74D9ahmRIdrSZ1TE
DU93bOahNNJb/HDFF5bFvcNgk9EHwSHtKS7+TnlPC8FNRUpoGyngiFwY6y3psqeFsANUfK744yGp
X8qlCXBGipkW0WYJPgRY/avxjASziEDSnnQrPz648+YzvijxvY7kxUER26gPKbZi7KmPatpUsx/L
rF8mvT8RVItYtRcoqNQ1PHZU+xFA+uXIJJIeGC3sp5CpTNxoOs3C0wx/kDc7fTNBLikdMR7Ay3ES
IqmEWieHVSRC+spDuHKnqo3Ckly/fGsXYEjpbnyzt/GIK/A4v02iDWUz5VeXoBqLQE0UvzJgDmQ/
bQM3miG8+aJqlpNw3zJ4ktIK+uUvdxn2NqnGZj1iENLHr4kO9m0QIUMoqu6nc/01XNVXKh/KZwLQ
yBgKOFpfjbeXKKDEyK4TEkmqhwOnmLf70slXI75NFALZFcdniRIWOiqXAUSYdug111jUO6iilGQs
xluOAsr2W23bgywRuTF4d9ufG5s7HHtfzctgEXNQIzFQoYeRAVBFcmwfhX12Eq4SlUX1speRlJKl
DVb2Zsuy/G7+3ZcWA/Bkb3Ut9LhjZqM/rDM9XpmX9QItPgOB8F1/2ewi5R0OZjf2Lg2HQOlsd33Q
4gvXqH27a9/6c8MUWEmfDNSDcX1khc0nFOQnjhRtHHYEuSPzpA96sMnkDbPdC8muO92RT+WgPFFd
gMPrhgIxCJ4EpsT9BBOHqUYzoL1qPBybJ5Uj4wxKOQH0zfNR+OR1SyY8d6mAB9gm73SFvar00tqF
dUnNk7TMZ8n8tMqfxfhHMXi+dzGSYCXPngIpkMn9BrttKOujsZADo+NRTeQQtBLgH+K3zqxh1eDN
1SFxk0jQZZWHoMJicdEo0ATp6RGk6KEQEi6e1r3KbTNlzN1OYZ/WcIJ9jX4YDZvthGvvbNnjvcY8
dbZQWQlTB/1IGxmpK30FZ+phZeUWMCnGR5Qkn7a3YfhQwoqprnReBgiJDGlnNqpEesfS4qnYnOLh
A5d2ONChVlz0q6qXDtWEibSd0jkj4QFLDvwaU1matwKM2qigTKP5N1TIhw/2fEu/F9cTO29eZ8j8
DDu8RxgnV27d2DkQ53Zzir8HaYq8mNz61ErRc+Y9YrV177dYCx5aFckgjBNrZ5ykcTjVYxQifFoy
I8txfWp/Z2IhyKG4zSpdJnLJER0XCkzY8X21KzdtdUKIFKzFfov/QwcJDam/jIM4lsnAxmB0cOmq
L6U1vjKmHxS+QVgb8R6Y07QWHvQ9vzl3r92qHS3NPOr0+EifSmYfYx7lWuz/rkxYlZXzAr1UfGlt
5zvqd932GBD/xByhcfbK9ZHfxpttx5fJii9/1e9kVAJ22F0dL8+URcu4DaozVDejPfS+PkRhZPxR
hthNoCnVt3mug2iDsJCirPfFsVZ7b/tCktI5N6aDqzpaofhsVETsoQ8oCj2ZWihVdN6WFFwl2EhU
Dov1BV9jsV2VKb/1xXrTE3HDsMCDOubHKun2XbY85dL4ZFAWCWpS7piwmMpNRSNvVvViIW3tJikH
ZqgGBj5s230gZiSUwah1M4qz0++yjq4jgte47yi6z6kr1ZTfw4KzHlAew0k2aegQ7SKFhNhq+hGu
ym8dcDdG2LG/yJftMwWvk9PbpVferEG9I6tPu9z/fOozzMdw9L8MT9nNNNnUFZW9TDOZuP/Lqa+k
C75Poh7jiQ6frWSeKAclTpPokTunFqkSXA8237hWG48o9rDN9sWdgjxDOSG77TTpTrQDQ7eG0Eok
K+/PqXJPMkpj9KeFibrwGIZjYZyxMGo4GBXWzDHDsYeNT46don1pOKKYyC4pocqJ1Oi6bqQdMCfj
0E6f6McSlNWuz3n8of7lThHPTv+GwpcpyqUytmui7qpTy0wENJtTUMlg3KePoTcuFH9Tj/ygjnxw
LQGQ3OCi0Z6lkyz15wGqgZUw46BqHVjOBBvhswYNNUBXSKdLS3ikGnTwHSd0i3D4ZdTVQ3UN1047
5fp0xhcPbfHBOm7Bz3TcpfBUpKSmBixHwj50v+CLbpuz3h/dN6qy8NDWgQAnV2bvETb9f0r2yi/D
wWbuzBw0lYqueTUUh/k+0Yz6FqYLVpXt0xibg8igS8ZwiA8ZHPyXzpFpv+NDmLn/4Skff1b9ghfd
cEcCxSvNUWaRh8gCLadHfFrLB4eUIqIs46MQ4w3S4VP7V4umaxbPV/MKovqeFdpdACSU/dhg5MDX
w+cY19BopMIpRqpK08m3msZfWCLfHtkWeE8IZcqtvcw1im+FyVL5Yr26JMZ6YiKECXPKF+bPNRbT
xB+soCTys7Y9+Y4oSJY5xKjbcmmlvm8c6lAlpGZxMKybn8Rb3FaYYTvr4TzpYblf5xd0nhdO8m/l
OW5PmYIjgi25oz2mJZgxcfdq/j9jZ7bkNndm2Vfp8D3cmHEQ0a4LACTBecr5BpFKpTDPM56+F21X
RUtdYdeF7NCvTEpJAjjfsPfaZI8aPFpGxlcEONB6TWwXCX5I3ZTtaZB4YFBziq6pJYrGqQbr2PTW
0S7lI8gIt09rDHdo/kwHSIATIniXkpBVovXaxOsoYofn5t99Om3NqoGfmG111smo+tLjg2acbpzK
+DAvYgRND8uE5W+0rhI4ZQtVg8h2y/CSAZWRwNkN6RtMPi8TsR+KafM1+Lj9PMBZwTZQsnNRiZN9
mx7scwz9/FKldlOimsU8xGgfriu6K9sQa1lX1yNmNeRXwU/TYE+/XIoMp1wD0qvgPT4g+jyU0nas
ho0s4bbf46Lq7eLa28tFQAkpIAHmHVwa8LzJqg+b9WOz8H2rkuWGeWrJ4EJyP9jKkc7+YDCpWfE/
/bytunk79ZwFQ+RvEEbzDiDmIsLWcEqzuH6TvIBJwrqZhXIDWTOX4hqL4lpRysIADyFNLma1XtC6
YvpptK0AODs+gLOkbOoQ/VQYyUpOGBcm1dEcvJDBmIBLDtNp0rZ93u8SLduDBa0yngpadOyM4WgR
nQ7+E27/XqnHkxj7U4ZSL6Q4xEqbRaCUgs2wmJvGYmSQuzIziJIZBLUev/CiWRw8rccc7e8MGnNR
V8ZnXn5kPr3pg5bvKLc8hmNmlSu7ZzjAA5zFDY0KWxITJpUoDxYmADQhtNOwKLBfxQd5+21iZ9I7
TLP5ITGMPXrKg93cyNnh817ORXq3Cv0+ifI56OSXsCWHxahwqZ6wUZyHaD6X6FaMOCCecj53U33O
MzZBAxaoSUCZX6Va78dV5BvSqRB7mxN+MEsUbCa0tXptJQL1KZvOfB+AU6gi/D7judKpEls2oQJH
vQfPnSmmyVRsjJzOcjWDsbap+RkXbMmCLKDJnFcDiaJRR4Zl2axDKtQ419eVwtxaXQdMMTOO89Ao
3eo7m/A9SG56Dl6Hhz1mNxVo8Tb3wsq2E6nCBqQOQ9Z32ccsuUyWN5Vx19Tew9u57mvgvKX/K8X4
+T4cI/ZApWzv27o/aIp9mOLyOCtYaM2IhcN8FLV8LFDI1BcqhQtDHCeiDMPl6sYpPOlm8TsAnWCk
UDJ2kPsToLw1Jby2Qezip3PphxJxGv3iB2gwYi89d2q2pQPYzla7TTDs0Li44Rq0jxSds28CM8f3
ilERzybdUvf9vOzBZ+2H8mAMwwar9sYu3OCGvPEpwYxp3IbkFAvlIgbzrIcGdjxEpKhz0w673LSS
0Tp1eBKA6KFO/XfbJFX8ecKzL9PZmBDPpls6e8rf+9Wognbb5SBBYxX+BTKeOtxaQbB98VjQrjDf
uYWaH4u8hMdRXzN9ZTjAD+wVQhsObsao+rpNYcHMJ7uQrr0c3NCsKA3b1K72W4HEEEQGJDm00Kv4
JFAgtOjkLUs52PFw6LPX3rS3fYCyDPCFUku+qBHPJLcllNcEiGZPGaEQ4/hpppk/cIc23KEywgyy
AtKbsh4NZk/0l3J0ZPO2rlHvFK26NiqS9vpD2YybWubyrLKrKpH13M7nc3WRhHHKpB9aahzt5h32
R1/v9QaFVqFvdC5skSXOghcug/8yDP0lrricy4owLQ1ttu0vxEUIZpxQPC+JNmKgwgW2oGG1mFg9
oD3jr2nWWZ1OGAP7S56MFxZ2l2gIzjm5UjWfuejfW/awXax58XP9PKUJedQMC/V1nCJ31bdjxBE7
KVviYoNtcl4oq8OUgtope5TTqJt+hB81MSPBGHDnI1BC0F57ZdhtGg12V05chcPM4R6uzBbXZ1J5
Cf8dP/njpnDIaYNQjoVK+1R08kiYZOWG4mhZs4qTLyKNLuGV6/C17stX4HYvEsti+MYHLdh3YCfb
cj0qwyHemExCOdAZlnacQuxRA3IhenIhxNN3zg+UC4Qk1pMAZDyAfDd7HxoPzCdSMuW1KdDdNNr+
8cyu0ZneX+kDkvrMCiTK6nOhiYsyV7dBHQDsrVnjOwkxhjw3zrME/dsmWZxow7mEh65eG7AdJuWh
hkzBMrVtYiPUbr9ajI6DxNQNbIFWuw/RSL3Ns4NG12CgAtZLNFzkdEC81IDyktGrRNY214SvwQSG
fcG6yMdLIpkzwj57lfC0GoeFobC9HgWNbweoiPrCroj6Cp74m13mc44WooL3qp0ZB5sqxAS+gPtX
g21953ZS/O42b3VtogZhI2SFG46sDWDRJj5rtX4ZLZB9AZDeernrP2C5gzbG3cz2VURMhEq/5oGk
56pf5qiSpmsEErGCsZritWSW7A+bCh1lL3u9DnqQyk5Y64Z1pJDAkmDh7OLSjciEobKEjD+z0dJ8
LFVq2jxJ6kQI0/TEQf8k2NCOrh5Hnj1t9BIFDSrlVtLWHYezhOdwQl+gk2SkdhBUZe1oaOBpO4QG
BKlnmb4zB3k7X5Nj0cIVEwaRauUuZBbqsftdGgRRpBa0AnoXnvp/3biwb/rzsWYSsqCqCoY4TdP+
0dj8P0tyVB8K243cXMd6uR+N5ZDQrmpQsVIkvkQRkaFjOEdyEqYtUpy7J+zpOUuMF0zrAEJas90R
gYwxRWYF1ezYGTMOTRPoLHJPSeYFm8dS/TqVw2U4FHlx/WgQy6Yv7aA9lTdvQIQ96lfTNFi46pyo
mIh/Dvm4ivRoZbrnx0TLzMOVfDwz7l+f2ytY+kWyiGJ58Eurozbmp4w90kxpx11UUDyFjE/Lbbyr
3SHo8CSPfmzIftMufsU51lW7erSJSRn9GlFIo7i1FLzQ3j1rxfBUNNZNWhzyV3BnoUuN+3mF6BqP
BynYTNiiCVUDE+h0wK7mMadC4ASCldEyDQs5Um2Nn19eh+TSRqTRaYTOzQHYRxTu/Ou2ajW/aTut
j97KLc5t+Um6SteiOmV0FMi7FXUX6vW+13/Vob1iBETSQdfsAoKMI8uGq6Nt0589tCJdRVcw7S1d
QremuEYdOCFJswUF73jkGjwYPdxDu/MklDMN75+5J1sS4I4uMlB18gVr1E3AmRKl6su8L6SXy0Tj
sDTHL0uWw2YwGSJZD3jXpjWazTIPmzlel11zttXsjBL0FFfj3sA9TKtmY6FrCZOZSYbWJd+Xc0er
mdFpTiMIupGcljw1i0XPwPmck0f1ry9iXf9D6SFMU2eP+sgKsRWZc/qPWbLWLWZvaBFOTQw4KsvT
7rGNQ+dtONBc4pWOOE7a6225miBDQ6JcWxKL0Y3Za6eysc8y9qCMyDYFHY7aY21qq3tVq3c9WnYo
DRyxaVqgfia4JPxpw0GzCqxrGjklMnjWEnEdk6Wq3c58EFkfwoVm9Z3pjCDyTQ9Aq+FgTuGyIEka
rUM/VXvbt9C8Y1sKmHwbXFHhBCbNPmrUXbvijce8Z4Co677suj7mGXEoQ+7o1wBeMYM7TiDl8ng5
7ae91UdlK8vDdsAebEnCL195DaPaw8LLHal/V6d5iy3hZCg4Hh8gh1sMQISKML48siZCGPBgBloM
0cDBeQKOJQPwnM0gI5SwR04RrHMHiIiKwcnCh6pBbrTslcj3uOWIY9LXOaUdg3Yb8xJ2J6VTnKRI
LrkVXsF0wYvejfa9q5ILtEgcUOZFk4JLiX9cJ85q4YI3q1ONGF4ryJJpufdcQ6NYmnAppcELpIvn
mKBMhMSK8SJLNu6o8BQxIxnlQ1axLV3eGSauOxm+JAHJtkZKdbeyQhYZbFEiorrN+Hu2pycj1J8D
fAu4HUT6Jcb3HKEwNGtnmqJdMwF/B+W/NycSqhlL6HZ/B1jU0pOWL50lXgriz5mATe6Z5NHOit/k
WX9rySWmL8c1wRvzPLTyqzEPrwbi8bigh0v8sROb0sBxKuEvd1qk0aiNVyNz3yDek4UH3OGliM2V
xV69k8pVif874DSVOKag3ENTmelgyU/J1VcSDAlUq5FLoaUmwdl5yBnD5d4NFt0UYrXcCb+ze6ab
5+WHHiJq5VdjszJHmGSUa62/rCMPLiFehgx0ULw1Q9t3LIpm+YdqQRmLCULKbxj2qky7MYEumDOK
4WKnLNahaSTxJflR7VH4+WiFcP+hsu/L5wpJfvVYkZNTwr927mX/gbjPa0beg6N9xC6DfjSiLkqP
LUqHuOG2Sdq9qqUI9MWhCI9RQusgLT4gulKCKzSH2xXIPBhkMhMybfduLOEWIFM1Wi/xE+CejU5z
pyaVbxKQRrtKu+lPY+2bEJ6g06JCif3iJFXdpbCN82AzMB7GNWLHk0tx9toTAxqEZzvrz7KunZkx
pyp5ATGEhkpaWZuAQNyS7RCetSJ5wr5hJG/yW/dLG56RXAcELtaptIpOBDi1BA2QDgeg/TOjtuoB
bdT81DurC1CyBiTnaQcbIE92U2iYB7ISicIJoC+SFSppr3lfvFpDeyxY6U9m9zx8pnRAKSyOUKAB
ii0Gy9I2Q0c3RoR0zHuGx+uMn6WGiEceC4OwnkkB9e4Frr1MAAmItyrkPQRgOJ0Ao7OYeR6uVQ5z
DuOE6U/HLqE4wRsfDv2hj6ZjfQdtfkn1+FYb1s3gmk5RbMy+VC5OdCUpUyfZ7QM7oC+jvikZFSUf
3bfaxU98WE9moz8tVvlEzKVLR/TETOvJh9LL1kbSeH9wq/M82hqB8JV3YzKOapwfiSoFPk1yosNj
dYuKv9R8HU/CHJT/7niQ/xzOmiYjWZXah//XHiPa31u3IpjHtM7wXclN5aEtVpbIjRRoXUG5TQ6z
kK/6MtwrZOkazGlSZTU0UiabdzN3s235gm/DIBodXeCqV4JbthXXVk/X1aErHR77xzJQjwwzSCoR
G3U3Is5+k10PGeBJe2Okbo8Zc2AfndaqTUzIGWC3UXNk8SfMLraD6AK0g2qOB6khP1VfD/Rl4ydJ
6hfNKM8SjOZOnjZr2PgMWezBWVdteMRXsuvRHSte9yTXqUdIcxub7GYgJKygCk1iK9LAN10+wlLo
Tq34iqdqNY08kdIGcX6JdmhzhNVuv1E85aAcoqVEreI1+rSxWLUG6qbIGYc4073u5G0PJnJumLW1
oAYeFqOFPZO6wpC5DphcPBmvpUUetddSg2XotBaHY8TKn3qQ+9mZaMl+zxsQf0C1NrYlwezgKfLz
k/RjGsm5PbbXWW8P8zMEOZ7aCU/tDLcahd26OM+8fnFPYbo5wSPLU0U3017sxYtt6D1199pkxmur
qa/5t9ZZRx5z0WTd7FthKCu48u8a4nzEIukRw40rrSQ3VIJdns4ka0SsbqCfrYofnZUcAjPdB+C5
WvJExwWZ0KnYA2j2wcVfhmrjOOHInsmnmeSBjRwdjvI0dCgGbdRBy0Y7Tldg6FA/2Q1/Si8h6Ux1
us44LUe5Xau1R1wqEgTPMpW9Mrt817b1HjF2H73Bwj52mvxX8wvXxYPq4TqCszXU0k1o9JuQmT8J
v4weW+9A3bEtsNuZ3Q2k6Zp4ocMEV+WuJx+PJGRpvEJkkI5Gi7g9JW51hDeIYQGEbpBzFBWsDzAr
GFAN3nlUIZBcd0vlGYKQLiBbC/yyF5wvpsODUEumS3TLt5RtjjKCamHYEoHYT5ZLnA+XqM8uKjM0
iU76bgP+yASkbuZh1Zbnjj82lV9QCGUUQjFHZxE92Ua+DqBzhG+yibNdVvgLx71WV4fKHSZEz5Be
IA0jAQxB0w7lfuK0fU4c2wIpMQenkh1mPkqAik84+ORgi5A3dFONkqZT9ndMyVrfPdVt/VzGEYX9
vLLGbFMcfzX5D3TYIusPLNuSjymXsTmQJEcXXU7BdgnDnS1JqJUl5jo8ugJjm3wD3ew32aY3cWxm
KfT0YH3FMTt+y1V+Gu3wpd9zZtkQMRhiyuqhHKcDasQ8P3GsHMceWHGxyVNu8cwnTTQwFAKZ8MUO
FjvzYb3/2cXIaVel3PkYOdcj6XbS2ruKhuMJq2+2218LdNYVF6byc3gvlgi4oDclkvOva2iehn80
gpZu44jQNFVQRGMnV39/SJZlixUqpWHJFTIc7wmiWASqrZYz/gMRkJLZxKPMV2nAOpLqQ7jcJcoJ
UsZsFiqEBK3fDJYnZaOtk20GHUKGn6+dDFZLc1Jd3greG4Yt3Y7StoZGlhgYHGnGMrJ/l1PeWeBS
Lcm81JHBOI+Db0IIwfgXFKbVx5sjuiUOUVJWZJHC9ntPeEpm7bXqst3UG3xcxXbgihN1BucWYRU0
mBynE/T/JPXzINumVbizlpD3z9xHuUIZjjd83BeUczm00tpLU5NRVMQsIt/V36w47PqmFcvtQfxM
iaZB4/zcBnRfXBlxJG9r7T4M06pBMpi3mp+7j9z7bCcskt31aruAm9Nu3xXc82oPRVNtXFIqFNJj
ckb0JuQAFQJdHMse7YLXyTPsOUbjysFYfeXDvXO+xn7VOUWPJXz2LYTHY860sDV861h7S99thGxt
GvrQCsHLMle7/ktV0wPxS8eqMzlh+1NPjdMy+u4B75Y7gzYQyYMSwt1udp0FFJmWBl4gQe5ii659
G/+soFI1vttuhf7SMoqBbaSfB1ZTsnp3Y+BPcyf5SK78osXCCkk1DRjFEcStkwZeAMhLHVsdV7EM
6YIRkAUTjUXwx6Qwqx2l9Qze21DeUiYscmVt5okTn5JiLBomxo0AyFbiiHeL54LdsUY20lR+9uSK
9K/gbZ4iab7L4XKrLTJEAZnzD2RLkc43zIv+OLOB2WMmQ++9ZD0swwSuuf5vBsGq+mezyY2CtI9d
r6zqqsKg6vcbxYjrcuhkcIcsxQ95yO7AlTcazIcBEGanRO6sk0OYjaeiK89LK50bab6EgbgUZGdn
R5n1rKh+pqqKdHR0R9QIKfIPwflfdskhl+Z9sPuYKexqQJrloMC0vwY0li3oHEEQN9l2nkpLiaYF
AbWQy708Lwd2nBkzERLnOT6rkg4XQW3AJiCqca4yiDP2NI3wtkuDDwYxEOYmanvFGY+EA3GmTxE+
HSk+shA8Lt10UqB/1qcyiY49V48kn5P7Qp+DtnxGmJmfWLEkTt/pbwEZN2nY7qRlcaVoeS5+3G7f
cv2BKnORbkTyUCwBByO8MpUN52uir4ghn0AGfVzdDQufTU8DTB+9qlYOT+Nh58Ds8F+H3XLdpBKc
8GFxBpW9Xo8zQ3W4S8zQOFiGivFrPLHDOJcHbTMu2hlDIDrbpX0gPGN0e69K83cjzHkepHPUZJdV
uW2X7i0yxWsnAazvNDAe6Uv4rq+Xl/zC1HkzfUakuhuond7mHuGR1J7mgGALQ97nUf842nbg1JK6
hGCrRtE6Y+gtESU8mUz9gEstoP8SutVH0ZzeYy+5IvWsXHyauHJs9WzL4pyrBNNgY4Ahf+51ptbV
cKKF+SFs0Ba4mMNCnAJKSKRBD769Z/wEnxdOL78emTfZS/Z8bdOeHKfigIlekBvA5Ahw4RWA1jWj
YUvcOSdB7uGjQ7qp8y4HVrL910eGYZp/HBk8X4RhkFJHvqZucjf8ficI+A9FGJGfUpchiQSuxDxD
7Y1Vo5NPx0Pm6plU2EoY73DAiI880n3G4xjyeIbmyqqxPy3VZH5Y4UV37PugNn5OnRph+I9Q3nVD
t4XIuo0ta6UZNwOw3uQ9Mn5VbTfL5Wpmgs2Bho1V3rWftt+VV/XDOsw9TZjd+t1YbGlxB4yKmDzC
GVkDtHAS3dc94nnI3JAwws/5qqSJR+n33OXvqYOeBtHu4LfFDJQfDAFBhg2MDFmtdiJSdwJGxuAh
OryYMLrNIPMsyd4Z9VNWNhfcpeov3TBgCzvhrR+fgT/8ItiOM85gUjw68knU1bFcvURZegqM7qAe
Mf70dblJKgREjSCxSByQNRyLJLmIj04Cr7RTeusB1GZEsk4QqaqIVB+J5Lw4jIsG2N0PdcckvJaJ
hiwvBmNZgt7RnLZEhDgJPE6vJnJAQ4cVopL7MZNOuVSW97Lk0aEJxbFf0GFYbqCV13YlZzDqiuxk
AiuH9n2pRXrt0DS0QnYjUJ3NAW+BTT7n+Jmpng24s4FPxcp5pWmd2xLSMChAc2Xa0NHXbEQC6No7
mcQu7aoQKFS/BxWUZhIICKI3f7Xwg/i9pvQEgGgrwAp9ZW+w2W7KWxwrSGkxow5vMOe9NqeOZIFg
fed+8a5hSejlHl23Bc0HOcjKrEq2F/0KqRe2KRA2hoFia+7WINYSZVpNjDe11/ao4BTESXgkYBcW
XoLPj+eZBzXcyzB3Ywa7khfRmpdlX6LDwdlJTev0hGizKOon49ZWyg1zdJCc6LbXDwBClJyzaL4K
XO1lLxzBcIcUg+0EfAm43YMcwzlZpiH01o+5QUAQ+F22bLopwjrhKKeBHVPu9JK6qdpLmAtX3poI
f17k+9YsdES8KO+Y0wGP3DMFZARkaZjHAsih5wtqv+la4DqzcJ3VCHGYVVtu9Cq2ag/1oR2RHVn7
TXwllNAXY+vbFpRDA/Bc6zrIXl+USjwPRuzmGr6xFNBMlT41r5I63sc8vClSdmnm6uSY76Rd2+wl
hIF6xREJ6j/WXMNCOES6X+RlVxuw+pvRG/iZOqH4PYGHX5D3nK/+vdQlzFYFcTPdjgBxOBA3XkRC
/sBhVa3Ui8b3cGGJn+HzSFgnXnvlcZ87sYU0jUHYwiDMSX4EMhEBgb4PqumoXG0yPXWnWkkLLdwz
9l5jOFsaOs0jkxLJgoFJkE0YfqaR7kwqkxKdMBruoi5U1olprA/6V/JZM2SvkwvS1wsSUiTHsaN/
taOFp5X1aF+fle4gOmZAtrgPL8h9NZfPl22+Ql3mpE+ZNT/1B3z3Ey0UjPEapTDyOubEKpjXqrbd
5UFjopiylOOpIjPX2sdliLDSAlMKst/Oz9Wt+5RG9ZY8Dn/9RXmJbo3WnrIT+IyyfTJk/c5BfFe0
6JYggUfmNID6g6e7EWI66usJDiPg9VUzIm+yiZ0+BZhLsTgWFk/jm0UXEu/Ra+Jh1NwWQg6xZedT
92IlSMdLTPiojCO4ONWp4gsZsyP5jNdTcccluDUHaEnvUf+1rKol9k1kwUw7NYKC9ZyyQ91rGIMs
gsBAUXziu69FfeyxWNyMEfNk5dgS2KosgzTW+5mssLuFJ6qtF71ycHWcBd3ekgx3RADcrxH36/Bd
nhuwATVp736Rfw3H9j4L5p5cayI+6cQiRnYJQYfC8vhQOEgz+zkgPQE7HrwuxXPKKS9ChvwTWXsj
8UIEehJ3g7E1ZGthvbc/FJS5Q7lWiDLX4NQiLlsjkB3zfRTDN35SUBANL+KGNA09jk1AfZgRsmLx
lLSeugTPoz7iO3tOenijJChZh+G9FoI1MZhmzzpozT/08v/7N392+3e/9ldZzU0cRt0fv/2PI5Hi
ZVv+6v7P49v+68t+/6b/OFffxb1rvr+742f151f+9o28/j//fu+z+/ztN6uii7v52n838+277bPu
P53kj6/8n/7h//r++6uQ4Pj9t798lX3RPV4tjMviL//8o4fxXHkYzf/Lqf54/X/+4ekz5/uwrn8W
P/+/b/j+bLu//UXV/6qg5rSwD2CzMMTDRDB+P/5E4U9U1WbkZ+h47WSF2qUomy76218M/a9CM23D
FpoQpqUIOuG2BHT+t7/o9l9lWZUVC2WPMDSD7/rPH5x/x8NC/4/P5L+31FuK8bvJwZJ1oatCsQzZ
0IWpE9X2e4VkKZIeEs9EkHnQnaWp26cNgbZCxrp+H6o6BzIKSByHWQEJPFDROjLzheK4grOCxJPU
zOYn4UKepqXblDw1iRH/XEIqNydQwYwKs/fEPIYUffE2FqT6toqLh9eVAd6nHJOp5s3Lh6V86tIp
MDHcZrB/hm6tm5DdSL9K+sdN+FmRNZT0DHhm9TN/UzpC6llApK1AxP1Vm62T5GQEaoMzzC8R6v4w
hc0/bFv+Bi32pC50h57hVv4xUU/32rwW1a2qX4s+uX1g2eN6R4F3VO17XGy0bq/NSA9s8rQVy60E
p9cpJ/uRDE90yFI7ugpVjakmnt0QG3U1St+yQw89iGUguyG5Ojva6sw/oiINPfEeeN/Seqt4UbU/
D+YNISpW47j6LBWeIOBNe5RLJHkb1PuNqxY9+RUymm9g4NGxkbAy7bRGUKVtW/k9tfZJynC+uVWL
7Y4J5xxoN1XfDcovi6Ky4MCppu+hwRaMl6RPYfBFx6hpVnNP2kbLWMFgMOelbJmGBc6zINwNd0mI
lXUi5kjhQzMgM3Zm5+j8jAnL1lx7ZfHMefeuhq1raduAqn4keZtoXgaGqnVE2uGk+muck6VALNoA
R44oBhvPPdz1XBrPhIPE8KcMzXIimHiyPTndZJPXTrInx5UKcyi0o1UBGo1kQ3eBNYmh5aiq11yf
+BAA4LZYEfEq6DLKb7Sw5MZnEUIZkXgDhtv7iPTVxHzeBCFxIdlRn0lM7xdWhTWkzaMw7zPC0ox9
8ICA0O4lx6R4Gkk/DYKb3TNm5hhsGbVE6YF8+w4oANNJeNOJeLJtb2IBrz+arv5KH0dihBtVhStH
vFX9eSI/JxkuS9g4UdW5gD4oJM8VRYNB3mS+sBRrWIWJZVs15U+gzJZFW3Sw9JckuEaxB2qsAW2G
v0F8EJmYC5a4Bf4QivyMW2RMqDwG+6Yk8GVlEo5UsWkTjrvsWaRcNCA3kgmB2RK6/RS4xOgQ1STh
WQ6dgvjdmAiTKGlWhWa7WOu38KqaKrpowM0UTGK9iX8AmIiMiz8NPy2NtbPXcuRgvSTRRrwkGLr1
KqebnlAegr4qXxbTWtWHgmpBfRdhcIograiP7WbB/VoiRLbzfQaMLFM/m+WXpj7XGa84X0aSEYOW
0QGmwHww9o/YRkN3Tc6zuMWKELHgWBr2/suqsLE4iX0LZr0bx6ex+0mItBOSTj/Er0LUqMUyjIYp
elnKQbB++QAhUt5FoIKkiUCIT90GQFY/kUYkktGJDa5GPFJDO34k5GpXXxEIQ7LmVFYTRsClZ/+g
j1jm7DYAoiE+lnqSdTLvt8ksgUks+QZuPSFUjvGYyBbby7sh0LAXDdpIVD+G6mdUulyiQ0v40qwc
RZKSj1w0u6wktj7/RenpkhAwcfzKE9gguiWtMpj8/WjZTUQDxFEiaiYC5g0F0/XwPOoDliq0EuoV
a5Zjg/gg/GRCZ7NgNdCZv+o8LkIMR8OiHYMWjAywZD0lezrBmi7tG5WeKsXBgkmvJYB2+ZHkvddb
b0tkloemHZk/dtHnQPZKkqM6HyCKw8AHeGwhbiwUk9ulS9EiLOSDshbQMS1jTRoDAAMtPG7Npm1g
x7RbGMsYNmoX3TAhE1XYypiiO0Y5Xxps10UF3kYfCEddlp/6ksFdmM0JbbPUHMsdeRQqKgb1Ta7j
rwH9rmNIYh3aE+HIRvyiWirMhlD6wjq8x7bKRFVS961Jyp9BTkJhNYVnsmPxC0N1MGbhkL7PaRK7
WWsPFMShV6jJWh0kwmiB9+Lm0+aVGfMgnxKI6wI/U7sgZ86RSVUGuu/UFjET0BgzwnStYyJrcprH
oB3MNzbTDBBz1ixd9G7VCut1Br78nPGvMJFtn0c7DRImcohQRn3RmUlFw+KGMJBR5hPwWjtxnCVe
32PtrkEyTBXd+LD0SLEqGBT6Vc0wB7LAsvNyh7c09SxC5Y0mR0xXx7/a2u1tvVoBLs+8KYPkB1P+
u2W3zTtYV7Ffzn3vSLNKuzFjwsJ82hqvXfA+KZoKqzJ1+jG76AHZNCX+aZ/sr5+sIBopWiEHuCwz
NoJstnOmGyONI001Opwvlbw3mHs/Ij3UrxjvSrfBOLPpG8ibozX1u76SvyeFUw/RTlQFM0uDeN11
LSnXUbjRYSBmFi6Z2vrFww3WosJAV8TLg3U83rK4tm59k51shYd9bFeOmnX9WQkssPHtkeS4eROr
i8LTW8DGJdBXj5d+1Uz2M2G/NWms80cyjD/UOZ/oAZBQK+iDqkHh581RFzQZYxUMXPDYAu7oLn9p
A/V5kVMFoYK4Rc1bh3mcD7zlIYZzb5J5JndWNPu4/c7GqHNz6NFrnXderpbsfx6siSEBVSgNhXAe
PFLVbkYaKLBfkdzvk5i8khE+UmhZcK9jK/CDIeEB2H3VIA92KpMY8L6WkysFC60RVX2TuEravBhl
mR2jWnkdDSE8yQ6oGZR8m7UNip1VPaNzCUJwZCDZ2OuZur4RU3biMDwFehidycIzTolyamhwnTqn
QLKn/NOozYEQwPKnUffyatRVHlpco5MmuY1hh6siYj6pDaFnZjNopVQbz3Ku3+cwNXyzwNkXaxwv
uF7Ylc/MOzIT5VGQbpIGJopc66exchtVHlusFxXg+JY56igiY2dA5XX7DpK8jpB6Ctpw20+cx3wZ
UXsNuuEgCV9MK2XBcRCNJTjyoDktpOxWIulODV/MiSqGNTLumiV1Qg1YA94SCoQF66e9oIEaZdPV
k5wogqFDc6d1TDkJsUvg5A4lNjsVPFQ8P0E6/mx6cVL1YSM12oX1rad1CT3Wg6zlE0suAkQrlIJV
iSCAw0jFzsAZBb06YXCNc4GU1omUFEA7WJYfIdRg5Lw6IAwiRPEAKTLHs9Z9LoSso9NBnkgip1Yw
5eCJadCxh2V9Jhcpg8ynfJnlXlO+NfvMSLahaMj4CaL2LvK7FFtrOopzwwYpsc6Y+cLiYMusMNNf
JOakXXXKcZ/G1EtMGAPi03rzMvxfrs5suW1mzbJPhAgkZtwC4CyRlKj5BqER8wwkhqevBZ/qru66
OArZv31sk0TmN+y9NlD8OQrqOj7kBKNFJTO4W4hAfizLvRqRdyeMz9lsvSmajlI395oOCLUEIbSi
TdxT3icfZV98KjoTO0ITWWJxznhI5rdCkik4Dn5NBn3yPucMKnj35OC1mMSVxrd5f+XKPWweKaHt
sX2tqF17d0Fs+1E3E9vocyMQYnpaC0oqe7L6xW/49KtQwxtrM8j3TraPTKmmBZwXooB8xYsTGpAu
nh4rmLVcIqo2iySFdIivA+wGy5iCjpx4eyRmpjsKtmAlYA5b2xiKejLUkyWqJwO9vQfp+0rnhGIT
6qU4mzOS9+bdrcm3Jg4vRTjpsrlmSKq2RHbI+UyE4brl6gr26zzY1D4s2IgzVM03OWQ+FAunIPIA
Z8KCpxRM8IFae3L2BlqeZKp8wTMEYSBoYTf1tV8slxC/jDQXwucPWvzF7p/P67KO1BT6CiSMHuJ8
tLYHhB5qVm8GlMKhRBhpfccZoihGg7xX+dTTwWB8JRFq+sk6gp8zGi72yfHwO8BCnReaJDR5E7eY
ZY+BZQAO2aQtvORP2W6n8KrWppdQdub3koRPx6ggdO4y67WDytNS2jwsMVNhjFrDs6KZXgkVVaYv
RCb4ERU/qUrY7vnAASBMNXHIkzRwtNBfkksT9uTMyXPXZucZmWlhM8EBkw3UgOOp9lSbkQgqPFkb
QAwR9Yl0eRnWaffaYQCe7HKIzSEuyNrZ2NWhIR4nGQ0vxUVRaiZlKjnsUwJJBpsQa1Q81vo5Mq+i
utYsXRTlqkaPjnGVo0WrBcHERUS7GhMQF2L+SbDeY3oudAB5GPYnI5Dqyhd0SJz4sZK70LZIB3hw
ChoA2JZp+JHFGTssUJo2mqwG3Fqb+S6BULqB4EwJ/UhFzp7NN5SB0piOOoASjRi+EhRFqpcH1Yk3
CoiDmtyungF2Nbw6CrDR6YS10I7TbRNH1F1v3F4ethI8Idjq6ND6c+xAr43wo1nHnMQH8ox5GFNr
8TNiGhtw1wXSlaR4m8uzEMuBfqeyH5JhQuuLBCH6sCIKgtE81eHnkLo+3SZmFL1lFaap0VbYz00U
+71stgndV6MxeEz41DrkKedvZiufDYO7wSY8d4bXPAYzrBldi9HtDoea9iLTjxg+t4OKNY+GcKTO
XRAfFAHaqUTKJ81+mqh8dFzArpkDJtrrQ7pXlLVpgJw7Goehh9VcPkFKCnKy/3KDbrSckHcmm6mt
b71iPIUhqMLlC7TcWaODn7ZuzlRhEdsSSTF/VV28hJwSRkxERd/xIbL7jbD2GSMJkGnBNJ0KsMGR
fJxZIUrle2HInPfUNUkXBjEd7Og2+6kdgpIRRJjsa1Hv0hRpvZU3ACgxsyMqKJ3iOhnctsiK4upS
Fu+j4+ysqD4oPANNpAHbS78qzFieiOzNHNl3TVmcsERzeIn0Emm3xln2djwgVrpbljCAaks38Vwj
d1Xa6DCbwMvAMLfksixH21ZOixX+C3bJ6eELCUmlqW4cC1ul6W7lkntqKIKCgT0tyosaRwfDah9q
LmbdIVgFSm2UvcxMFKbqNIsqIH/DZyllP5kdOhVtzcJF4DHP2ZubRqc8bi/EUdkY2DqrJg572Lgx
t26lPdjqnVjjPAjoUUXG9Nk2PgpnVXNf2ljBeocWi/yFkqBEesb5Xiak0oHOTg2XAT9MFDCupvk8
rTP7oqeaXGWfke1Zhf5DXCRMft5ickxzLpqIuW6o/MxsQyZoCVWJedBeYD0PXlGsCSvvqfpA0ODG
rH4m66lb3tpUP6YOWiv12Qr/cua3mWFw2rucG8Q5pHKrNwkR4UP1IBMDFdNfI82tFjG0oEuIzOm7
TsmJwehT9+R9DHG7JXiK4nOjORNZdC0Wk7llQM+VI0CYkA9PqNnr7Ezwi7dj1F1y6HBeC33flm/O
XFwWc+eOfPQIT18IYJHlRTNxBEh8qy6cSOMxKWBUAb1ZP+6gDWmYemoOqaO6wxhXqsGLMEDuaeVW
lO+pq/gxpbIJBEXvfif3dc7VU6TqvjT+eiZHZY38amSvk/odDtXpGI20bDjUcxJzmKFscS4zTglw
y4Uz1DbKVRIyk+JLZV2ft/GdYpjvInbPIXTZDA10vN5kExsz/VFtopQ9/nkx9yZGOnOiboEeaZOX
6ET2OprC0Hev/rWU2ImGTJgyIyryPTOzpnpGunRMCdBq1a0gLbiCza1m6Lyq0tfhkLpac7TD0Zf2
dLd6XBPH8N3urDgPFgeg4TOmzUv9rUr2AAeOWQUWIa7BQxtBSjdWh6cOOl9Zxw/hfNXjlgOWw1W/
kC12qkrtVo30ild9qW61curBCBRdwFPBI/eYhOxXiIWV7ZcbD08GwUFAq4MeVlnn/g24RVnxVfH8
JSuTTwQpPwWQqYigFLXYKpoGsuCZe7RNYTp9DfZX3J9t96lARrLMhK2V4lgMBxd0N+M1cheE8rbA
z0iY2rTwIqS6BHoz7SMdd+ySB7KAJKYHjTiOZbRPiXR1bw56M8NbjZm8/jA73fDOuFrdpVrWRrP3
kQWHiD0rAsPa+ZZnjDu6sYRFY+1m/o3CRlKbjPwbxn1hntms8JSNoA5LOh46Upnewx7fWJV21LeG
SX8lfCYTyKk2usbyP05eJMOqJLwWg+Y9LBVS8qRnkPjU5859WjdBS3D1GN1U7eTEwzZK39zEWCPp
Dt0wbmud5VEy3PM0ePr8E7mUbIaAKVMzceF/nIOoujyBwCTlTek4WNCpQUah8tou3cNEcpMN5qKx
VvPTQxZOW41SpVTd72zQA5Pgi6rOvdnMtov6KsDj5eP83cR/ORpnlu20lZu+PZEp5A04evPqVI6S
VPsFU/xTl/yqBHrxuHnhBL5StQITu8VEqmeBWCPSrlPHyQOnTi0XrgiS2ax3PLBB7DID4FidmTD2
WOCbGb58C1zW4V9ScqS6NHTpw+OSx4ek7DbRXDEmoweCW1+Sut7K4Vjgj+2BlekVxAfQmjDEUx43
QGwPc98+Wh2/hZa0KMJzJFP/u+9BfBeqDcwCNMy4ZQxCb656NsdR5jR+9Vtx9HEtdbO5UXXCxghv
BZol+eWDgJ8AWNZNthG9sssEYMgZlprtsct3xJZtTLmzamocPPFheTEry2P1qieHqIhXebfvDJdx
Bq1NhCT2HukGRgR1h2lew1jFIC6M8Y8hGOoY9zO2hCYjKYJ/MHE9LvYRt2r30oFyMp9xocCoZgrp
/DgaInE2vbIcmUA3wFXnXbtWUfVfPr12MbGc8RAo5OEOTHhTmFOKm+xBLtUqohCeUtbOmNEGysV3
1OReO39nrcsyvYMc9ElKBM8GC2er2NvNXrOwdkKbBVyKnkDx++YV1xWhHZRQnVfzMkz1/UhUsY3z
tBwxAJakk/X3U3pJ5k87IbUKDOk69HXBg0mH84ZTXYYF1XdG105OBsTsfC/M+7FFQzEfx/5uUciG
tN/MKfNSa8S5uXfzS2/BSBFMgokrwDkzljIYXtIRIqrk09/fFZQYTXWqrXuN1FS34gp2LupMMqZ5
dKika0JFauOl7C7IMPbapHh9+QR2oJZAsfm7qQnGV0ZMUct+BGZ5cW8tF1ViU8uBVVNV5t9GQqAo
1hp8rXOPwhhLgeyGd919iBaEBSBYaGUoZhDSQskFOKbZd0BoMhWzS71hobNg+J1wByPS89ieYZ1Q
DsX9PFPf2RAvrJs0USag2J5IjgL1o3yItvLxg4r62FtU4ul3W2Sw4aIfvf/N8XnQRg3FYz3Ou1x8
xs1tab9Gd9iNGYWQQF3BWM2R+l6d3ix38fs+2TcJtPejSk5Qgn0o0yNfJKhjFeUO4/emg1yqaY5v
1kHH2dPbTGqcWw+fkYtO49xL+NwR+rqYPnPx2LzXSTJMsQ7kyy9ZVb4OmWgWn3Z70A1OYNBOw4gX
AOecJnfJhOamIm7WrlGa9h8kEpbruBeJc8H0c1luJufW4ORseL5LjnEds4VC/F+kzmgCSuKn4CjS
3QkTmZVtHlPRHIhxEBY7BuquCC9t2Bc+Vgk3/gTdfG/NDHA2VkFMqKhZUwD+gXfCDsiZIDZMXo0H
lDygoEh/YA0Sg1SeeuW+bp4mKhl9HoIJnrVIPhRivUmL0Z16y2BopkSFS9bpmEZVrHKARBipcGc0
r9JcO3e09GI6dbK+n+vWL1y2N8VlduZnu2+2YYNheIFBT6wqA8bB9Q0XS3/G3txRvFi8xzFaA+cW
Z/eOiPylSF56Pkv4LIIcCoS4lvWTMX1Jgsg6p2ZmglFBGdnkWRBzoFKQmt7/IbGYmxGJhd7csfuE
Lv4QIsbN23RjIUtSUKiI+W2Rr4TNmkSrvIXDt02ELOpWy0Q+FT1XlXHL35b20nFmTarmLYZ8zuip
M1W9InH1RdMz7l1wc75aPXzMbECi6jxGy+dY8HBVzqlquztUfF4GB6VFCsQYd5Yqr7jUvbp4WuKa
CJWk8py5fZ/U5SWPmY5Z3Onm7I9lt28YBkUuYN35fVm93fDkZ67aWsMKP5qbavoChHE20pd5xKQY
zMIKZsBVjag2Yd4Dr37VU7ZQVv4OgAYnm+ururxz4BL0srvlpjhRpSPwQjq/Inq1fgy0/OzYKdI6
GytaAjOTfNOT60Qvkprf5Fw0wteWlmCY2l3W9NxbKa9+y6UdbSY8gkAEn0xab1zGM0TFcnIDusqg
LNJng01cVac0g4ZXTqPfa+OOjO00e3LQMXX4lej+tlE4+1mCBSNE0NE6T3EJJVaFyEMUhmDsLdxs
31tvxoRzDyDQaDv3I4RD03pYUOFMFeNLmj+1DbGjKmTPPlluCP34PW9eh9R6ntvpeygWzz2XwiCw
t/HQRuuVRiAJdZQ81v1pKWzG1CUxJ892Um+y/tk99XVMWGGNoeGqqUBIrZNsoEUggc0IcNAuiSCj
Ndefw5X5ZsqYp5KCjmGw/Mvs7tJl5b+o8FTK15A/3eyshxFQs72CjQcUxkIPoOAGdfPTdemmdbpT
S++ztOmJlPLYSe7sMj3FBuvk9fi/kDbtNSbSz0FiqbjrZXiAQ+KNaexrBrPshqeLaGxiWHkfcPdI
vaUZkUeDaX4k3rkI9xI7YGB1j9FwRxJaIi+TC1btFkNNpvqTP9zEMCuy5MUGEN0626V5TYnMSa/z
TMzXtai0E7Ey42ONiw1Cj7vtnoVxyOS9FqJI2aWz17kwLomOwoqTWp9NvnyvzL1JobIjQ2mlYIq+
I/LIpCciqn3GwFsQDKTUJvf7byFwiSfNXlTdFl7hK6B+r6J2YnPHSNcm/eDaM+AorNtSDCdlLMCC
bkfO9x5jWrnqCOr5MUFA0HSAA2eShZsKzwcux0ILwKdvpKIxfzwvmkUueh5UC66KkdgkNvGNrA8Z
xQZ7w6PKwqHhhgUh4QHu4b25lXwwIoSPBnliBktdLvgS4GEOrs2CD4T196CH78ryZxF4s5JPdRrn
TovfCpltlm6Na2QpKjgGCi8LrbsEXnjMTG5cUQvI+SL7OjnKZ2TfFLd8NLQHo78zRifIWHF3FZNP
S2Oa++rgOFFy4JjL1tK1R3vApD3PJIt/gREYmNb3JSi38Fed36jmN0VqIzVvcAJ9qFXidWQ7j/Ke
s8BgmVwvdG7ZuYeNTyOgcUbZfPCWsPLsUvh2V9Oz08bW40edfVqJAYUBD1XNWY/lOspJ7PrqtZgm
GBtg9C4Nm2nHqscAVNwA73musP51yAM2clHYbJFUOfPsaqfkww6rS1JRsKh+mvfnqviqzPcS6w1I
sV+l4bIswqsbST8Zv0zl6A5mEGsvsa3e90QK9Hy2Fe2XqN14Ea9U38hLOr9Tkh97gEsjm33KklZJ
GWlObL9jbnWjD0RMOaHsVC509ql+Glsvpf0cFX/lCoKHxME4LNNncryFN3NLGhkGYMxBcdHRmz9W
1hwgyyO2+tBCEQI15Le5go508Rfj26k76EHuzgrjp4oYEsdwDy6IDnW4c+TznEaMDpilUNuN7qtV
/Jklr8HRIcQxZQbc5TjAIJNzu8J97GFlu3zwWh11B7U2apWNEStPKDE4ATgieVto58aaiJbhvhpo
am2BYNjCi32262rmXE/3cR4jUp4OqHvB2sn9oMS3rsIXNF5lr3xrPUHUNjJvlThHqyeeE+AU1kC4
ML5k0doXwNucjdHjsSvzJ9mmv3a8MLhYgwgLUBm/udzFzXtqT/TV8qKiRe/qXw3XnUNv4LAy6o0J
Si6AUufFdNhyZ36Ur/ZhJm2YvXU3fJ21B8XGViGAebXdqSajtnf4V7wOy9PaMLCSf+8tXrsMY4iG
Ybp0JEOvmsaHrv6PMmoPQ+q5cFG1gRl+HAZGeSGeFNP9EQtoUAw1Lfa61Dlis96PdfeclUyrEB+k
w2ueIVyvlF9b0TvfcW9VzZJJTX1HGJckxJ027ivKDSNMe0oHDZFpg5ZVbtQZ9G66nISpPKbafOja
6hDFuR+hAe2ZCVS12LUDaTLjubLJFyYU64fste2o5p82Kw9eFqs6qy0VuCZuejScUATcNUP7R8ZU
HiG8wD9bO8Yh7shjXSHQTox0kWlP4kVxfR/Lk8ZxFhFIVwubwT97SRMILCZc5CwngKOeaAEskV7k
TiJQbU4aExF4Mtie6NjGFoviV5xSou1vzjR86+jZTxme5THj/QG103LB5CWTvObB5lqbdUby41do
wPhjVTEyIGS38OhmZBnNZeg5GKYQfsDYekQvsmlhyqiUEgilA8W0fI0htaKJtx6uWcqlJfDS4tDy
qgy1jqJ+shAIitAOqD4PNdohtpN+Hj6MI0bUpL72eEhXEjsWOkIzOzqKd/S9DPGtKHDaChSnNm1y
KCj1TDVthZsooeHO8ZBn1oOEhW1r01VBuRFeG0V6MwUzEiV5y2L3vXUi6t4RDPuzyA3mbuizBlw9
0U+MTaPjw18JlexBGONA5dgrlopxJ7QeV52CAOW5pdhMUv0A+ogjYNgrJlvmcGOxnVtmaO4/Ay47
KqZgzmHKlIh9NIyymSx/jXidewNv1rpDR0kGHZayZGxJgl2fvJiirhsOi/3nIF8CS75r5yWoUB6V
gCct8rYqxEE5Qs1Fai+I/Eh+coKpBFRUuPZVSLIUwfpA56I1Cav+o8+qfZxCGcGnr6YIsAku6HO2
eu9Oz93UMoyOIgVDiILTnWTZZFNQCbAoWTNnyajp8RLM3UPfY+OZJ4hD0jMM9r401x3TFqQWIUCq
hJA3pLV+KJq9si7hIuWFQzOosqsl1r3zuM3as2ksRBW7TIxD5LjGWYR8uGd8aZhCSLaKSGaEKBOO
9klLoo2pRXuBrbXrsHAyomceQgIgire+3hqCy1MDmllZx1orL2ERBe2XwwdyQBm4roqYtCMLqt7K
6gXl8QUcOZf7qoUeH+ok34zot1zbeSzpzcNsVYfTDJOdUD00LZRBNME2LGTFRG2b1beUKBKy4Bkg
vBvGO+lOI2+AjrPNHvlILSi/tRNLhheb4reV+P/EPaHnXj7Ip7ovj60ZfmsGT3E11fvEkI9Kpr9r
HaWSXpI6xQymUNVNO/dQGrNdMyjnaaYqKgumWcteTVRPo1byRjKLuhQ0iuCF1+jCmV80QL1rPGkt
FLvEWTHd+kGJGOY48Taji0y3Ze9QiYMsHMOfJIQQT1OWZ9GzkrtAyRfUL3VwbdxyV2Ndc/rlmC4/
GQK2qZN+X+lvYXqQ7Ldm49VQfmsGKRMKRrd8c8SMaZdNd/Mz64Dd6A6Ih+L+DGfE0S4iOu1JmcR+
rnXm+clDHa3umBQ7VJ9YhF7BQIoGP2XtraGj64t7IXXfikF+ZpBz0cYZ0U03P5byUKjEWZJLXRQS
Zd5X7d60VNnXhDWTMcZm/7yoj1H9qE2fY8lQiAh3l77DSIOZV3YUCL707mFYnF+7YJDCzUAp2wNi
yMrPKtbp8s1bXIwnHFwe5eN9lSibEaz17CzMw3pfN/HQy+4rUcd3UWAyA0xhKBULGGuvsCghOJp4
kJ0CGRhMmCkRinCY1UtPgg21i8Wpbxsmkx4Bf0HilicLsnLc39GO31tG65WZcZhAN245/IZZ0idM
H0vIsdB9VUVEKVVmQP0fM709c6Ca5k2Fvex3QvMXLMFMPMK33BB+zKNZnBGH8mmIJISL+ToQ1dpU
8b05rbJ4DX0AHi/kjHgTxr5nsvwtmde2uCuX/LOboNPWIfnvGSibacULw8qhUqtEcSczrcCHYBqv
DHevljkkJ/KNozUvxh+tSX0ZXeMnAujWw0uWXVS9OtG0WjNeSreZ/Voxm70ax0xve9jNqUU8B1Fm
hCl33iqkih5NBXe1p1H48hBTI3hVq9Q3dWQzilNXt0e/RA4q9d78GEZD9U2jkPeCN7tYOgBsFlag
jF0xU4X8vXTyrV2lVxf8EibChDU9x9yCLZDEUqZ3E2upHUKNPOc0CEkimELdpsXqf5xBCSkaHfcx
TJAmuTjyjbTk41cYX1WmYtUbhjBwBtEFTmL/cQ2TECYwryDEcgxDnGx1na2WU8d8B7IVkL/XmOc3
65gDmlBgNaQILomnFuXkEhMaJZZjH74odyJm/Gf8uMS+uTML67cohyo1nah8wB1D5MfnboXzhuQ1
v2F3WqwVOhoe/g9RQhq+ml4c7ks32ms2KciR6itwOitcmGqRHrrwFajw1orrg0o9W5NwofKJYfLH
Jp9tvH4S0XwL5QiqPRrzJ8NBlKKN6kuR0CwWL7PBZdOm6bmZ+jowUvZVvf0te44wazLG19wig5bF
1uo3cgPyuZC1xNdRq+kNh4Oc1hOBpNFkyPeZC8BMSnweZjwNMI4hjk0oEb1qZMlVZYQ4pN3ghxnr
nUkvLD+a6YKnjvEjGlSd8pKdukW4ZqTfoNJ5jcC+idpATCgfNVRJ4hqraXsUzfSVMpDaj4Sh75ZJ
Tj6CNeVJqCjMBRDnpAY1JzKVZg/Pt2mR7Yh2oY7LpwnlyxydE1a3ekSIpfxemLkVqcq+H7VzySSI
+89lvhYuM0kx6JGn+7WwYljoG4K4BOlbEPFbyVZwTIKQQsjmXMBNhGiOoF6TmyxiKoSCQdcCIf8w
T9PnougznvWItOmemxmc1PLYMetyo68GnYPDu5Wan0oBFI41T16hj1ADkp6y2KEq+ME0hWCG2jAy
STrmd0eOt4rZK4CJBU6RLiEQ5aMo+21VDYfQ/JZoshUTXY77LFIU9uTGmjbrOxfoDhc/zjdjr3HC
p9YuJfJWkA/Q7PJy2Qqd5jupg3xkTsaeT2Fg7hhvpfmZGuye+jMXbFs/FfUrLBA0tdAx2RZB3yAV
l/XdQxWDOYdMqEPrqogjM1fUhaSRDP2i2ePg9yq1u8M0zLlds7QrdNi56seIhVyK14qhrZ6pDCGR
r4RPFrbAvHqTYN0El2NnMTUgZGACmlAauQeP0OvYniflSav/aCEUioNk5nQfER1gwrIuNteFbmeH
Nmajj2+Y0TNZtzUynDkh43ckNefGxGmmB+7v1OTECMMMLxazepUg+Bj2+2TsRjp92/yQ4rEmym5K
SQWdATNVjBo2MaSwJpS0nwegNRuKeN/FVFh0rq9wOxqMnuMfxqI+GYroHTjwW5/ZbJb8xGnFkG5A
+MIm+aOoUQFUl7A5rwskhQUH8uOm+awKjAdsLwpWbmqO4aeDvEMMOgUabm58ToRPDnchk1MiKRX7
zWWEOyRvNS/NZPJreFcqxM9Vsx1kQoQh007mmFieBud1YShtEgVNoDtxKyRBJMi2mSDWb2l3aIrM
78NjitGDIdSa1SF/tfBaX0P2tpLLbtTuJ5U6khUS/lQFS4V5GnEK9PTo9fKo9Gi34zxQ2pMdPmmI
RWzO+zJDJ5c/Fak8ZrTocX2b4Q4TI9cgo9cAKPxgPuv+4RCfs/F+dn9DcHUiqr3CKNkmbRxuWH00
PfYUWxOV7Qx3dDeXCI1/3a5dd8CHnIe4pTNXzH5ruX9WzumyMOScCCm3ftWYxhDKGkASSQvflMeU
FDxhPKvTLuQ6gxWDP3ITh6ckfS7XUB/a0EzbJvUfSlAPczNldmUgrCHADIUgxN8wn/yCo1uAeC69
ONwtYJkjgzAVjpJBBbK5sRXUNOKi07J0zg63aNW+icg6jfl3RDU74PMMqxeQDqq1deadmhDIyEdn
Ycue0gKpjRpY9eeEE6Td6uSLNMXRZbIZRYC0rnIut4X21mZ/XLSeZsptxGmpJxXtCZ+GtPOKhtJO
+HVx0LOnxfrt5D7KP0wEn81PRaQnflb0p1ZhBEr4rNcIScymVQE3dHDTlhVkk7MsneqrUz3a84qU
7OhK2kZ+z2MdBZVG7LggqPFgOwlIEna1DaAt8iS0bmuGOZDeLlWCdlXPKVidMxZ9DFl+ddV4txay
pc05GVhLmOEN4NVIk2SLxHhREjeoR2btWhNN/tjMP7FZOPAX6aTIHn5rB9aUSVWxEBiwJ49szSuH
CbJd7KbJObPaNp+H/kMrU3tT5hoM6YnRlKM8NFYZPRr5txsCyNEmjirFADUNWMSmcpR/RT2/Wjm3
J/Iw3kECY1EWJcBuwhYi8gBgKereBYvVr6IBMF/QKRiss2gsSe/UBg58JVbFJtbGiGQkf4Du614i
0Vzm4VnlsTf4i+h2wibkQSQ8DMgnXP4c1hUMbjU20g6WKPVrytR9WT6W2d3gzsg9WTA5fw52WfU6
V9nTjInIKhfw538hFF22RDugtD3pYONTo9w5+Y+hpA8JLy+aaJti/iUbkbpaGJ+AQekM4pDSjGC1
7aH3LOOxQ0gSYVOCy4re+L6cXlxpnF33Q8G3o8h/i8X1ciTBlzkyRkwS2luDf01cHLMJ+Qk67vFa
qbIMNBrZPlHf81Y7Y9UGR0q0ULaELkzfpkYaCz2VePDe6SzfsgTBCY74Ydy6M8whu5PST1dQDwlD
h1ih5CnslPvRIpoggkd3yqe03nHzg0EIurwZQW3qqecsvDlRZ+3JDHN3VMoRvqW7pMzOyWrxREfE
5SdwRS6Zdct7Si+7AamrqIB76hoXbsMD0hf0K1pjol+AqT6mqn3NFRz2rDnrmcOZZ0F4GrPGbaPP
xBhCjcF79+IA+7nXhhbuTAb7fVjyO0cfGF2wGn8MjTMLrMck7218cd1IPiyKrQWCH3WRZnhKb13a
glk5bJUKspSFrvAoStIKxjHW/FV23E1zTfQW8nPk0fu4yb5cDYECBTEhWmN+cO1u4Z0Khkp5itEK
O9mljYrKN+nKiLzp2TAVH2KWEU3m12yqAA+HLFA6k2zCrGGdneW/jHBWPQ6yTB5bFir8hXg1MPmI
lyoxRz5DV/5xAG9dctdFn2zbkPu9bRHPWDALeLKrY8Ha02t4OWm6Z5OKUezC2GY1UzKQSOJ97ULl
S5rYgeprlz6EEdeP0oghhwQu1jJOXp1fSl+v3QmVYqRO3ZaOmviwLEaBEec3jBh79BLUEQg/lwZp
QlVw9beiei/7FGxAAoiUmy+K5XWeLP3Otla2NE7riKySoSzQ0WfgcZlslDYa6SViM83dJxLkDlNT
UblBN/z3Y6MBfG2Q2z1PGdvB9UuWKx3d+vrtv5/89wXX+nxMtbFnLbl+++8n+4ZMEFL8Lm7jukea
j9H0/307I7cpvUhgYbSqtPVp2KlkKnaanVqqIH35Mtnh8p8v/37uf37477/+r5/791/7fvx/f1sN
bekIwLTS+Qj6Fi//cZYhYhYBLDlQFOYatt5fXQFLWiYUfF496dUJHHT639+qhY2221XbHix/6A8L
qAuUhxBb/v0H0lmlilvBIWReqUe8caY6zMf/fJFpSHCQRBusYdNpZ8s+/vuu/r/f/eeHePkPOoo8
JZW4l7P/80XXgb1oTgQVXiGYw0RyxWCWTFmMbTuk0ZDV+pOmKNgL1y9myq5PX7/8r58LGyUnvx6G
kZ3aXLW9ffr3HX08Y6hsZibBPMOgr/Hmfk0Uo0Sodm06vI+hLgC8xH0PvdzJ0T6GJSZxUtsYgAIO
M42TM2VJS/mamOxewcArqf7//TieouUUv/7PL/j3u/790qHkKQmFVW4WdVLumOH+95dhqdvT72Cz
aArV9PTvy+jqdEL/82Od14D96MDgwMC/sJtC9bPXWu0EMgJbjUN6Qd7n5m2RzmvdE5tF92VoxoNS
FuIcxsw/lLQ9Sx3QkEi7B0PvkyNr2w8NXxAqMRTqCFuc3djTgJjtlN9HI6bVQQOM1gsUynh0NuOE
IssQaXxnpdonAh1z2xlq52GwYNDKBPP07wsGT3jpUkH6MNTNaUoKh28VDtChdHtYdqHdEiy3dF9Z
FhFNoCOWQSvRhZUC5yd6jkIDvPyUyZPNgouBFXV86Yz3YdvCr2TC6KUJHj+1lqd2QBjTKLA6pKXu
C3s5FOWIrKADp2zZ1GguQtPamnEiZ4zjRNxtK8KuTGtBMKY27WaKcuAOTCrT0IDAPD5ZsQMFD713
KekqtMUk3VujY0NrHh5sctDxgCo7yX4ZjqC7FcoUVDoKa6NM6M1Az3m9ol0i4oMZnKujt8TQgDS6
Xm/JWC44K9yjUdddRvJYuozNYPvkd1UEDxF54rW6X2x4xoMc401iMqVPBJpGsqn8tmm7C5CIf3+0
2RGesYQqUfE1XoQxWZ7KGdsgKMqAoYd8shTsLEhT/v3CuWGMLmg2DwDKkWBXPSS9nFkrcUzTZsaU
5NDPEJUK+KUbq/8i6jyWG0faJfpEiKiCx5aeoiRS3mwQMi2YgkcV3NPfw/kXd9Mx0zPdkkiiTH6Z
J/VucmPMLh0U9gat6WHEuMVpvvzoYEhtpSnbXVpyBM2BTh5KvxKXyuJwGrRLuSf/AzE3AJ7qlAMS
vV4+RLSMDz5JyABPm7L7GSLbtYsw/6uLBFu1lOpSN+JuWBrnjfeCNvWyAQiyMJp0ZZPQLol5wvY1
lrFCPat66rFyXr2mcfJXiZkWaazCcQl1Ba9Oq+r+LneoYmLy9+qVnQKDN8yfGfmYoKm6S6LV4xyW
4SO1SDT+WAGzBBM8atsBc49w1PBip5PtP7hR6z8EOG+5Gzrl7v9/r82vqrTt4aQyE3TeXmCEFPoy
LMzvyb3DxkEaufz3S1+mLRYE9Wg7YiFzFqRnqkVuY/uaGqXaA/gkL1MvE7GnfqCj4sJRO6k7ZG2X
qrlSWskJibzc104/MYxHsQnYCHUKSJhuLU7YwrkblO8ymM6i6y0VSc2ek70H6OYO50xz1yacIuqm
ibam6FBVOGjvej3Zq8Au6/tWhxUJKIjZ/lVS6zsoUYDLcPMGULQWj/hKgli+aYyZbjnwZ0cnL+70
9dOoFrzPy4D5Q5oQr6J2dLv2TfLtKHSzJDLyRGySIOpkM5+trLtBy/7WIhg+uUbcQuLiF5gvjAkN
0kx457OlnAq4NpdUMjWNMfsdeizqEYHCB1WkYt10klzu9e+i/DLceK570XRMrdrK7aiB0MGloqIC
kt9mNK446jmY3gPuTkxSAx6XF68PMaX2NNy5HAD93ASXwPf6RxXEbwVGdCZTjHv4GiLU2dqzUkpe
2pyokAltlNQluctNJrEVM+Zt8/vJpOI09I99V6ATlVF4n5B8PQkd9Cc10WZFpBbIMKzr+6Juh/tJ
Jg9+Qp6bt9rdlHMa3zuqBbPPiXATSqBPFs6dQ0h/ExFF/yFxotdGzxF7H9c6e/Dtl34ch60bHsXA
2owXfTwyI3l0DEHTSIDQi7QNVXgER9jmBf6i+XnAin9beIgfuXG26VIuX03YPI82IfA4p97Rysr8
OeoI2CCZ8LarF85K5TbmFHG0hRroKceJ0lrlXcMA9VIxQg2S5zDKbKJZU0ckFUSnaXHP/bdIxR6i
edlQV+Cl9qPf9pR+hCNXYGx/4AEVWcOgm6mAKnm3zRQAZXczBS8YSKnEOeR1BAnduU7lauj5cIWp
WpCDmYENiXZvFIYEmWf/+3wFpHgA/5gblEccmONEGZB123tJzR/J8AFOcdt8jEsuzo6HbbMankTM
DFhohv5+G5zbdLbu/vtARQo5TNQ5dfRZkh04nh/HIVIntq9+2zaB/57hpb8ap5oDDSnluZPS2ldh
jXN4pLlJpWly9p+SWlrnhMVqJ7ORZsmm5V+vvxdytjjYNtGHKEYulj7b5+A4wb2+/pJ6BQbZbBH/
e6Lnwb2DdL8ctcFEP9X3/z1wy8gYMy/5a8NBEwSxekqeONglQ5RiIYiQetzU7s9yLOWh48O5YhBG
HkgMr3Gu7DMXGPsMoIDTAMUGq7T1937hZvdQ3TP8pRnV4td/6jW47tRghkT239KbxLTU45dNZKk3
Z+4lTjHb2YSebx8VqIAk7ez1pAUpwIGQ+jQN75NJ6rsxw8wWoqIpByQI6ZnsOmFR95Me6JJvwr2T
27SUssZc9Bz+9WmQ7/2woPOjexxEHu/mZv4XpcAfJYWdcSwoWnIyeqGWAuEnUBSNUd3b4kU+MAK7
OIw5cREK0u1xiYs6iRmAjkTsp5qwVBiFp9ZDXHF88543u4Hm0z9hQ+wpmsx5GcqQDQVFdyYH5+k4
P5DXpq3ew6xMCQ5hLbb+qMeQEGPP3QfusJvL8TzZtMBWPa0iBH2y2bsQiXpsKRSiWm89SrrMbMGt
r9HR45IlzwVMh2k/YpW+yeJP1yujJ0/6WJG6Iqc2ahtl+DSN0+FpLNP4xo8NbR5k0Co3E6wqy3mB
GzYoh45yQwVCMXgPZU3zVlhx88O7NUIf8qqWI+xc70pGWKVzzQVM1ls56Tvun+ZOXM0kbUhQx+LM
74/xueKVDpyrWWS4nafQpswOkHgehme34U4uwkzfjMNMgO48O4odrhVUoCnW4e6CGAzYRJNDBy7g
4/NbN0FxNgOoX0f9gJ9JTs1SZ2tlKkZl5SvQC0S4Aih68uiHlcAb3Odr1SVfNjV0dIzjI/Cr+BQN
tn2wwuu2s3wPSU5dAIqksJb21jjjm0xwnzVyuZPt+BkG3LZ0Tw1l7OJfDyn3ckTTrHLttsdWMBp0
sdyqifBb7nmPoOsjRkyjtS6D4E7w1GwlYMObuXbpLmkSxAZ1G4HOsqjIiKbln50hvaM1YPZKaUrI
rTrbWcXb7EMqwazQrYXowTTNzkkQPuhZIx9Adt33bt/fJq68T6qoex0LkGleyY8+Nw9RuAQr1jvv
nGjkvKWqUeFxjt0UGE3ZrTXetHJYxRlwAD+zdz1UAHTG9Ji6ndkx5ri6af10Y7zoI7XBtsyqA9gO
/DJGQceYQWOENAgudOuESffQ5YX1IXoqyUL9VKT2uem6dlOU/Y1F6I8ktr3QveHx7Y75meNadyBd
DjOYIlm6DCCflGAlaFp5noqxegrIMt5yans1Tvrw3/Hvv0NfLLW6sUL7O3Qa7CejzwG2pjnL415T
tc7eXIMGIogLytvnDLcAnnQvMzhSAWhS480Aq6zvJmyDjKn0OgeDbPuD2TFu7ddL8S10++qngAfi
ICYI0untNDzEeT9cwsjZZnZTH0wxzbw/EaEabqGD8OG9zPOXSGP4KmL6xiJA7t+P9HpoYhou0vYq
VpNOawAMjXzf+GoNJ3giNpDxHAp5fuTcaZBG5SMvuEHXZ1rlRmO47XljOxcEb0uMELJ/8B3UrncS
0+8Seliw5hvt2NeK+OBDisTe0K3s3QnjEUefTyYfP3RlwZtscwxmM3iyiaY+Y7sEY8funwWLYTOD
Nl2H1DHp9GHx8HNlOFHJi9CjUCBageEZnqZAUdtrkJZzcyEobK8KWb6ns/0n3cBZFXnjbEobcasU
GO9zLOFxhTN/YTZncBeHrLibSEt85Hz8TlBAHEbM2snfei4RWwjD7aZCef+N5kvVFz81XWKGfknO
7LypVunRjeLJjhJMBl1F2VlrLOQ7YXdis4SNs7IQE1N4RP7Uwtn31acdzDS65B8RQ9X9aHosAaal
tk9izNE1HgTD5b+3nhs1MqTLi3fjmde0TjbpjFrrevYThULMl4E+GvbqQr+Lzv4nS3jTmrB3ZLMN
Cg6ecEUgIHpNsfdax5xmwAlGggZxY9ptKcLSrbfzBurgHNwpOqgeFlN9pB5D9MHDUDgmDK5DNHly
lCyA0DcgSmc3M91lNsfSrv5LAiumZK91V0KCGYiSf44q37MZEEWYEo5CxT+kBmxlE0HlmcPkzx1t
enoVMXjXkv/ozEBmHqcvGVgv1VhhBq+Y19ANfePbKTA2IE7R6N5DWeBYUNe/bv/u+iNNn1773UYc
3mNwqfRBd3B3OerI3t/6psYVhq+ocTgRD4PAnYEIFhf92qcpQjMirueUmsUIsoe1ULUgh/uqBLnU
rupny+eGboTBVte/c+EhqkM/H8HfRxAb8ebBq/KvrqBN2CSUvlcs8LE/vifU8657E/xL6smBOIfS
lJM+E9wi4YHIR5n9qMR/1gEFvMPyOiuGSm1fOigLDAklmNHWPbqBUhvtD1QD5emLpQLGljrnBFN/
eSbFmV9je5tC73yNFskYxqE7iVUVdw+57SHV5S2k9p7FJURlja7oCFioTFAAOHcNQfrRXL+vzD0G
DXGbsMB9MKXOq7sgjPnetFH+T6fK4Ca6jn2Xhrks1/0QmEFB7a3bt685p9EtNIx9XSWneJo2nYo3
Y8bKkDk4CQHOZA4lYRUDYK9x6AFwM+bMPnJuQBdXY5PRl3Aqs35sN5hHn/IpOCUYB4dwgYoQa7S3
IbpFdSbYO0OdtuaXpiUk36UF+83IFwz9Bd4DhaNBxL2liLsf9+rmtL+0HEpCjcGncjD1BNXWm9oA
nRYxo+FbK+PsHd7/88zWCfjFP4SpaLeJCfY1y5Zfci8ikQ+8BoRkVV6UH9zVWGIrLv0iv5gQ4k9Y
817nFbe2skl+C9ipJAAaohvitiUFAJ6juMnA6jEPDQ6xfIRLI+ixYkfrr/xMBIOmehqhOOZWtTYy
EAeZ/ibp9FOiOq3cDGs7t891VWE5Z5nDwyrbr6jHciap9ltgN1eCLo+qyp4zPKMjlzBeyXadQZlf
O3HJ7sKuBKpneNVg8o4p6hKPMcNZUeLhgC2WbucZ3An4lBPaF5WXbb6ZVPECZJgiqeJTiMdRU59U
VWASnM5dh8ZZ4yu/vjA4E7t5vhlocV3HsXsQbTrsaOGomRJ0D26efoQqEiuPTWrV99Wp6MZyW2Zf
c6V8+LLAWbx5ehAZiQU7HnA3A1rjPNrtgxz+N1ab4opd63rR7vTEi9QG7l7QUi8EnCUrIt1HSUKV
ucSWSr0XZlDcXKPiWEYuUUD/sWlwj4R5/y+L55W5pgmJjOFRbNAKc+KmVxYyNrmHkUcgrjqyGar9
KXLAsp1roEPET0xZyIZNdwpdfGMMk5R2bO+QnB7ydKGU8fr6DQGMG0lrwCqN8hsREWeV/nMaerdK
W/gcJvPXll288eUAM6X6UdfUn+MGIEYJEK+E477ZtnZW1VylEB3sX6OLC9Y5jbAI225Ok3vlIOzV
S352GlGu08TbWYn/xje5MCHM34s5LUEm4bmZ3eUOsB96WShRDXkA9ktDQQW9aIrU7ymImIPC5hq7
DPcnBFzgB/6GWzSFZZzwgPgAuzawpzJJuYIBGzH7kL0cl7NDHeDDqWuBNoIloaHmmKEdXk9F9hSK
yNsQNdOW0QEf5K4NjmzqR/qcupOlmF3BPVgqig/4OIWOPx7UZG4jFikbQ5xbBe8yNieW5pNJor/Z
ZyAHEhGXG/So2XafUNoAHaYOO7f6XBZDmUSp74sueFMBrNSh2uf1d0J/HM/qZ/sfogdtsiJlQ6Cp
5GPWiFOY2HdFbm7nZLxUIPq3Kec9JptU1MaEefjJyR4HDFE8HFSkZQzInxYaWE/b+BKMoIEadlcA
Cp/E4JBHBlmdLcf/Gfvma4BnGjIh3TmUcKItn4M8GW/K8lh7ISGY7m1mvMob6H/lAW+5vbiUPhix
ni3O1+Daq4ozQeHcj9BkllHuFdIEl8CepvkrqALQFUknd3gGVv6Cx6fcVD3H/1S2YhUtob7p2dU5
mH3iPQPakVCftSAbnUI9UdsiYDrx3Zd5dCmddFOPpNjGsIFpaNOOl48YSXBarKxsfouIOnss9IU+
j7bz6if8/JKjcWwxmFsMwEHFE849ZcbFbGG3woLBOO1x7h1SE3QjrkQjfqnOWDpW4MJUm1wFPEBw
dDZLQTUYh6S3bmIYDw+G4qTmpeKu2ORpc1AFtOMR8EpQZAi5DqEz1Z8Wy/5eCIxpN+mZPFMnNqQc
/hc3YaG+nnofS6tjLQgKJiZ2ixm78uU6n9pi7Yd5sQXEkuK6U9yOgCHOLuwwsGGHZYweZUqiwLeC
ZT32XsoXQ9GtdQ/DDMZv22OM61CtFdrp2vb5w/0QHVonBthicaUzuQ0KJHwr5cMYxJwRQZCsRKTw
7nZv4ZXiYw/xa9+bT9NiMfA16mtR75SjD7JwnnpnWh5Mocg7Sf70rEvM8RT1TL2mLm2VF75939GI
GscTLmM9pxvmMGcaNeP1NArMJF3xI0eH1TRMtmNYvLFn8EFOIni8dAUxN/RPSJQtVXn+2W7NndO/
esqRkPWGTURPAeiIkqKZ7JOoF8d+WT/GCA7bOA/uzNXtW2d0skM7fdI1mKSocLB6xqjicy9uewCK
VEWU+yix8aaV8jNfGMk7VOiUA4u5aeSRh5BlJbfXcer/NmkdswskQBNDFmvdJ/skA1nZoFgVIeHl
2O9ImMUWr7A3kHDwwGA3Dnt1uBSPzO2IAUVEo6yifja0M2EWQY9cGmhXTvJTIgtypoR0wvzjuZ3s
c+0gVwuCyu6i5G5BR0fla/ahjUYscj2TaBoobWn0LrKiiIrHGSolIX7LZT4dT6O666vyro+YfEL8
bs75xNnK6zFhh1njHXIUqiJhZ087Q7gAaJTMSP7MTrpzVCUOcYssb5ioLq75ymsFrOqhJR235uxC
yNohwZjYOeXIINlbR23G5KsSMabXOl3VNvJrvYCxq0fQDlFMQ1PAQLJSqDOyZPwxXbtl42VHD+Rr
gVtBXafrcWUeSjbppNg0JR44eGMM2E9lHME+H/CgyrR4rkJubRhSsSkR6wbUGCzDKZUEUOIADqPw
q4tW1q8oG4vcSDCtk7B5WKz6VlNgb5DRKLHJ5lUeyct//wYpsN5UBTzShJnCJmCUQmnVWFDY64Of
F3oVBhi3+pmwY0IXWOz7vNDxuLN9yDxNwUjcEfmf7kcQtHDt6ERdt1n6B3oSq5sdLlfy4wG/zfBi
7OaGwx11ZxGGn9wj3mY3eJrSzDU74eOcFdXFZNiZEoFfbc5zqm257tsBVMBBhsfkul1llGStTEJG
inr3HbUf9zIbbvBEHgdLTZdsnv5okCBNBzs9sGniVD3ZgTjGnd0E02lWRMY8PUYbBzotpkgsQRkb
0/XjAbulAWtz5ezUHPecQn9mRk87CzoADVxyrdXwly3V2xDT++FYW80Ngcd0XDaGOFxjc64fXUCV
boHZI8fME1HZHmjGD2F29WiTgGBZHPQ/IZLXEuLTbb9Un0WjZs5N+iGcqBTyu+o2ppJgD3aPS1lX
3jEle2tFTUl6mkIQAoPtIKVyfsGh0znL3vV5NfLSeuOoOd9WoWKo8V+vaGoxTeGRq535VIx+fuFQ
ORWow/MUS05j1bRvhvLAMfpkaYgP1iIo6vB1uuEvczD3kQ71DtSnHGrkoB5GDM/+tWUsm/Z5xl/s
0bmXOwG528pshgybZVO6au1EfMxSTccpGgsfkfJmEAHSTOptfAOnw5v5WXwACZ0BOhiTxiqD0cXL
R9kl4FW60Bbx0/BcpsJKWXb5OUTVPcWaxhWrqrkiYfBLmyW9iIJkykJEPMHoxC6fsaoSHSjHLmSb
o/nGSsbjnMEZWqa/mYnnajJ9SHmznZ6EtC605iZ3+GyB5ORvY5Q5O5XR8yVc8uNtAi2IfEfbA3fv
6L6dW2iBDNdwjl17OIl79CRjNpmLBz1K0+m2kXz4+W+P6YjzCBaHgnXLt04HTl9xrHIwfXSUS1Sk
eBzVlPx5SqO8NrlwJcwOrt8++7V0mImle3diaTZzcF+UyaUsMLS4jPvAeHBVbcFsmYRqcQpPjl37
2eSfotUeHM9pEy1RiL3A/p5r79uN+Tn6CqILPYUQEz21dVz5OXnqsaeIbVVW5qXzSZQvFZTYBogF
/iFWbhQRVWCfi6KvMKTzarHvfaV+8N+/WrG/G+r8c+ZusZ7s8DzGNUSRiWToXFU8cgL3Qt+ON7MN
O1EOGLIq81yYZp3XmkEhZvXd3C/mZXJ7cM71fCQzc4dlH0O/qTV9RYu/1hX2XpTnlZIxOwm4wZ0d
wy7hc7/OE2pwMc2PARp7lhCr7+sc5CCXq4HQwrZYEhzrZtgXjAbXTp+XXIGpQPjf/xGSsVTJoxwE
WytO0OAq2YbdiXHVtCI4yKqusE3SCu3utPxrugyfaxF/lll6u7RkDABw/hBXwFgKv1WYD2YQG2wK
0I6FkdtR+d9zMT1h6CEb2e5aml48e34qmOPTSvIQWTe9g0RaxIi9FSR/rDJNvfYzigu6AlZePwzH
Mo69U8I5vYoz9yZlQcGZpUkNYMVeSu7LsqvWcwL3wethQzKZibLqoxSIpgNNUCxBtPSMIYd9yxu3
9j4bm3Qdtyo8tBjyRV7l+0jkn+jFDSQIOLbaG36DBqyGT6hPjNdeOFSW1QBBYyrhsJUVZvuWSBF2
cn4klHz8721W/9E5HMHwpk05GNVriwl5LDs26gpwEn6cbTakWKuBCo1hhNCrL6omMrh4TAb9GpHF
Qrr2G5KNNm+8FcnDKEMYbljieMNswVuifEWMVXHBwH34lREX4Q56KdIAzalzz6Ky3wZqpHEU27wU
QdStsFonKMjLtuulT16qomUZ9XMz46zk3CVrTpBqnaFLr/zY46jXECQcPPShmLRwmuIasxNMMlZ4
jcWn8pcS4pcWllhlW/nJ2KAFSPrwLpQ9DpHp5ONmXLnu9FFUihyMq959t+2Obp98iYxkpcVN2PS0
ycHC6TSNCLYn7uM5ONCQ8ixtJGlGhwAUkjvDdZeQUfXbdMkEECv8cMroq1YeaNvmLML82aS4oJXV
ViCUijVnyP21wMgeoXUwVmIq77Gt8vzzaAhSRIQrGXiOu8HvSA+FilRMk2NgQA0S2GEaZRHcBdgb
BiARQSEfXU1+eRgpftJcsSOmxATVBta7jpbraDovfu1d+d8PliKJpXAKS9d97XQb8qZSd5MW31b8
r1A+bqNAEiBApQQSSPq3EwEIx4HESoonK6FCUM/OX+YPP3rAcJg2k1kHdbNjoogrOtr3EDd9y/1k
AviViCHmYwfpHJhxGWCLTYjHVDFH0b79tjJzYzl1dMTPc/aTrjnNmmNb5QwP1kCMT1vItMk/TCAn
itNdkgnZNxGm18XOLHJIFnb24AM3GTfNuT1S3IqGQTaF8zahaVIhFCAWkLGG1+hjGN1/vm+zL9H1
w4kBtPLkf9GoB9AEf49aQPGSrqAPJ4z3StBo2lSMhkZs08S+pp3b8+A2HcUXaeDS9TX9t269lOWV
wH4seAjigaD54iR3eHp2vBHeHvMBkTsxs4CRePiDmgG30EzMGEvnKY8ZJJVI+3SjNTBXQrKk3edU
kJcfPUGDKGQWnx+hlzXZxxyYW+SCOfP+qmh2Njqmprw3p4LrI23i8bMJQ3nS5jDBO7zp7WYHCio9
enr6STo/Z6gWBQgv1ToK0uEJVz0usZFuO1bmOcq7fTvKszIREbwGd2aHN3ftq/GGpjVH6yfT0W4z
kXl0XS9iTLKGAr7KMRDhZLmgJR0phQCk10L+NqK/5kNh1mXF+BJ1ZAe1Nb4WqD/w2KKz64sH5cLd
6eLwm1UZLdhZMMbMbF69ZTAsJZO1iZuN7vnYLDGUgQYZiaMjATq6Y/L5y4Grv8lNy0rQw7WnVSle
M7fXB44d6AK2m26cqPquGv6CtHhtmZcy0MSilWXd2lgaZE7cHqAnKtDltFQPhDwVWpiTtRgnhvaf
RiQeR/lvtOCqVayi/AjMrXv2k37GcWN3fManBdoEERN/4VLm0TjddkjyHVHJkSn6VdyTLTC+CcWq
nuZdWIDJ7AeOFLDVt0zpbpuQFdb4dzQtMvroIiJzybT3yrrejuXkbWxOWtmAcb7KNPi9UXyW/gSs
HwSGi2msQtkZ0VMAwLXhJp/CfbeA06m5YGyr3HodZxatxYeDQfwG8gOaW4jVotYgvsalfFuWfa7q
f3oMbuyEr1Z4zn4GZcUXQn5NXAZ/klGWtTAp0/GxsqKTzAh/FZizo0T4R5HMD9UEb0Ri2lkFgEtr
Ub1x9hDbKSSBhKOjxGqvB/pPI3ojC+Exfe9fdNY+ddiJgFcActIzCplxnrhf7Y0jgcC39Lb2pjpx
3UBUcbytxe0HWYMk1ITpCsbKbbwsz6w0/UrNdAfkrOh9Rk9dUV4vxookgu0Xu9liFfA67zhwCF+7
cQi/Fg7OyrXrh2I8BTNYbT87i5wwx7C81+nHZNlHd8AlZwtuyVVlePpoHc1QTTlggfCviLN4VC9Y
DiOYKWP6zpx+FzHr4blR4fb64WjIyjDJKnFSTNNdWn8Idsi1y8SJfb99t1F3Gp+cYJ3Pr1lh9Hoy
rCyjW8PpX2cpKP18+uW7oM84OF9DwOPUU4toXlqdwHbqtiqLhsNSWSRB0bQLF2DzkowfQRfNKyxv
cxWQy0KsbeKgBmsrLl1EL14ENCjrX9MQrmj0VKXjt4Kuv2vel5zTSqMB8gaNf0/37DuHzmZd253c
GvedFVTiiRwvi7YuFuhQzC7Izu09D+EpmLwDFnaDEdAnZBMxmR+r/LeRpJ3xWSRXGcFqp10quWov
DpYjGaEj2Tb01ACQnxTOFyOzjZVmTERpeHeubFb1TWtoQq1uzTlrJAE3pCimVXSVmMZDZloHuNae
SxOULNsP963ngfPVIIoXu1o2/nXSqK1XWdB8FrcoQUlfp0ereSmKCTQ51F6bIxOHKCgjDkMZpjh7
0cF4zhdWEhG4aIBSnyTzxXkgO+WMSbGe2+k2SorHpPT+yuXUkEmJ+JBnKJPrLo1CYECQ1f0RhTZF
3uGETbav9ftDUUa3vdTmRLT0elEHuIiKfwpD900sPOKqaodt7v9YLii/yKMZVEoSGol5Th30gmao
XjHAE22KWWOoBa9WXRlvhI9mEiBHMgAYmUEFTGlG2NTw0b5cxXwJ/8F3mHBs8sLpuUA62qTjkMMu
QJH3JKo+xyy1MQFcW97srr0wlMBIELq/pS9vwykKd2g8ZCw6Es890IV0cTdL6335CdlEIrg2AVYu
SwyhZoUo4RCFyirgSFOrQP6HBWvvwu9bLNmr8WBZ87/U6d7y1NtzsXmcaA5paN5cT+6FJ3vAW4VC
mobA21IPGZz4YBibDQOdAeMqT560D4nHg0ThYVwBNU+y0l8VVWztqSsJYZ/Sykl/sqPs9mIZco5u
2h1LZpx+2dM4nAz3stXZtq25CI9jfAy95mdiRGDNjKzyNMAUbAg9FsO5JpjF5X0CH1BZG84v/KRS
yaNw0Xsg0xw5PW7sCMU56O0f3HQ+LxLrARUG235hmg5M0drUVf6TTtZDVRdPuTu8LTG2ATThnzqy
663mYNZo74Dv4ifvInXEyk7RXH22nU5vCBP1h8j3t/YExKtJv2gFCuDNVLceGFUydHGIFZLkuiTm
CDV/XpWa9ErfApqOsPIzyLpLxGLdGNd6wZTznUKr3CYjvX/ZxAwgfRGAb9emJJ0hn5YZocDD5LGo
EgS0RhIYkduWKUDiKwpgf9hnVaPeYsrQmfpxi8li+WF3FHuJ6pP9PQh+q6l7cTqO6lZMZUneXxrL
3GjFBaSeqs88hLdYyo9wyhWPJAN+1aXOtvWyx8F5q+lyXtpM3WLKX5t4K4lArxWBLt2DzrfGr8GR
H1Wnz66iQ1dykBwy5warNaTQejMRQeXe/kVk+kl2uH36wQYjSlmtU+OZlcwSAt9wkZTinjHBsLHR
XLYZL6wwbo2xojp3bLnWVL3O2mtugpF/QBu6kf54zlr83yaBi7948SX3iI8nAJWI8kHIlJN6MiJk
loq0OemXOEI69QO8x1Gh3tua7oq8aTmI7SJyfyn572ZnOtg4xFtIls1XpgRk4KHIbv0MBzsZIBbI
boIKAYdk553DarjWAnJxtlsb2KRbv0cuwsc8vyUeKE67Tk8AYSq+nttubXPxAxqODEMEj5j1Jo8B
xYRScpOfE2K55rqDIn6NKcn23t5Sl/5Kawrc3AzRqHzH8tjuBsFXQhXBvY5zlOfH9fnPfj/9VbO6
j8qoXdnlfD9gAdtkXY6IK78xNJYnOyLo0iG78/GE1eF4u1QRe48r/yyy4jV4QhOMDmBNISDnmBep
jgrr8dxM+rIUfrMLOZI77HccLxei/5Z3dErGum1+Hrvr4WZOnge62/UwOPcenCbfJoQdGvZ4keKT
87LuKNv8T9bq0PevhWo+g1SnULbMpY75lspxQ2P3R+Ow3LRYNTdFqq/CMT2rxokOsS3/4pERkN12
GznmaFslFKQErzjGup1vvCcA9K+NgcMEJnpT+VyuqtbaDpn59FWJoDJOt1oX1a4y2t4sGkNysJU5
CIww9MJNJJ33Rlobw1Ftg8nwJReotDb1TxurwexqhhkC3Ih7C/snsZugIl1d/uZM6TdZGNg7FweT
ulrxZDn/UoXCwUNPzyZbeO0QEVZYOE+FTZslQFcSy1c0WABSbBaNpD2VctmXLMQHh7QtNk6A+mzP
DCzBJly7g6yjhoOODWFLsO47oUoqi4MPz4WmOIRoCUP4KpDq943P6LGGnnVD7rmq/WaNo4HewLp/
beqoxNEKMiIx2Sa40h0KHM6kYnEnzxGEVqt98VqoJdcSTxcGisnjmzJl3xa5xa7ke8Eq5DBCcWqN
vYzJr+7NIXfs72ScUbYcuIMtoVtAHAHYc3SD6SHLxsOYawSwK8VrztyWhHjz2TaUGVK1QimG8v4l
o/+5hHTl1H7GeI/rcypLtghP3d7VDOTXhWYTqB3vZ44+crAXNmGaDVita4DMfgbXm68nHEIbBw//
ZrIE7pjgGtiyIceVNB5pJoITeLQNhQ6E/lLiWGGavhk38Ddsl1SBw+el+fC4dNGj5aDxEsCIOncP
Z8JaJbm6ba69Zsw2iNIX4QuaPh5HvfDRlBYq+NhSUMJZgWZBQIgATRnYcZxsg38TSHj6eujqkUTr
GIkzp3qZCgqKlxzufw+0EyVQew/a+fVq8+fxRuyG0g83/8fceezYjmRZ9l9q3EyQNNJIG9Tkau1a
TggX71FrGtXX12KWAKqABrpmnUgkApkZER7XL43Hzt57bSv9qXwW+rQWrTOcFHGA15GLoV6rHmYX
hVtOLzMOpYL4WWnueIfQUhngqfStkcuSI31SbggKbUH1U4hbAh+22HX4wNZGWFBNLhAvhW3uzbK1
oEx493Nf23srhK5QzmLdURjviPzeDd+9ob2CRjlLgHpJ/WIEf1ks3gs7f+ICG8OcYLcsM5ei0+RF
u2h8TRX/IVPyblObBC9RU7dgWS5IFQAIinLuKUIPiuPKPpiGeKGarJT52SvJsVRRxflqV3Q28HVO
u4V3Wn8WmlN7wp/VS9xzngXcCkf6HH7VIRbKdpIFglv0Uuj2oJcDxc/PRqN/Q3uCf82HXibwaPDu
rNxfvzK+rEp4uz5O/rqJXe1728Q45qTgMWbu3Lw6rnmj5Y0l59ElF0jTN48ZJDDmf4flcy0JtLIi
uSKccUgrLONZADw7+nBc433kBrGTffmK3fOpVWZHQuxRWW2zm2391x7JgtYprRxOgRWl4suWLWAO
/CDYf+TR97zuiIAy83vibz4+jjh/cos+AXiNCFehGGmkp3ln0ZrDb44vMOILBmdJT37NS9ff4C0v
5scl7RIl09tsZRh5PjpnQBSFlGVWxxhykpPLfRRi6qrUGWME5sWwOjHn8+OUJ03YklwLGFKgxM46
N2BNpveKg0TjY8xhSovlgCf2OQeHRqeHXuUfNVNBPIbnaU4/rJkjyRh3pf/R2FzLhwAKhoi+U4P3
0E9dyHMVP9QfbhXeW9ZbKD554k4Db8EMBhB8RpRBdcJSc2Mw2iRV8y2BSbQ0Ow5vBGYp8NP9i+rH
KzL9pvIXQwU/ItxkPRTvdc2noLkOuG1zBuWQOtk6x3XAS4bp1NyPHe5haysKtVN3aCP0JoOUyKwH
Bo/Ppne2fnAfsMpUofPgQiopBAPD4kqQIxKEDs5BBs44zp9IcI+e/hsKZNBeiWk10OAzKOsok+Sg
7ejNrcA4MKhqPhlupB8lrmvG+JXQ9j7yxuewTU9Fio+zvtd2/2tbLxZ1R5wmqyJOt0nK4wl11JGP
kxlyR5lWkeHfdHGbJq5A/ywZ/V/1rT6XOf/+Z0fqz392sv6PstX/t0rW/Z9yKTNt/+df6v/HNlaT
itL/exsr2d7wq5n+Wx3r8mf8+fpnHav9j6Vw1TNt05VcCD3vv+pY5T8si6Ua/3Id5ZsO/0vx73Ws
jv8Pilulq0zbM5WSy1+u/Y86VvcfniMYdIVvmz5oPP9/U8cqTO+/F9bzczlKuFIpkz+yXeHQ/Fr9
fD3GRdj+679Y/ydMEAowD9XrrE8ZIypRnc3MxQtqYwSq74rBCY4Z9QCaZCG6DCvWETxFFoNULVH4
4gqXcRKkJydnj2/KHIi0dlku+P69WQbNLjUxAcH3LjigRtKAxXLNcvHtMAcw9RP0XIIU/RqD2tYv
GZYdGqMWzGS2LTtyIjX/B8uIXq2F8dViQNzYy220r5Kt2zHLqwzVKsnwGdc9bs+OzBNHjl0fwxmc
S+nSvF5GaAaTA7Fl4naD7mb5aXCEzli72nitWue0VM0aMUG6SDmfcWvQmywWHMkQ+9x5SMyrwF1I
LxNwA6N/iseXwAEhFIYhFbDqxQyxk9tsztPA5YJdQZIBXx95AApIdJ6cDIPjxOAIPQC+n1nw9icB
9BkP3iVljXMm34kp5FtBTCSSwaKEGxNb4Mk7lRjzD6MePvz5oTH64IKJfFs62A14K0fbwMtdvPnF
R0alMzGmP1k3PIthgno56S8vywE2ycndCBD3+fjH95jKyD1F67T7ygOKa6gE/stBduNr2K1C1EDl
qBhTE2/8JFKYYQADtaNmweCaH7P8yUQSbIM82ovALU4l15TZ4Lc9FWcz8OnxttBF8pGLaRadkLa2
WK+42kxegZKEBdRs9UOVxcBJJVl/N3LJpCAZJZ13HH2PeGy84PDZOKUYWixC9QhuhPJCwJerMfIe
wOpDRZ36N0GGgzWjuoTSRTP3mWjD0GfMKHnxKL/cVCl1CN00fBeN+MvG28dqEL10mY1L7kNjsqDF
/ScRyHU8Gd228tn8BewmuI+ASjupbm+7SMXo5TDPFKBJC99L0lGI2Q/yVRnDS2yoezaGz0kNxWMa
0RByXe69UXxS1IZ+NHjWkiIgY4B9K7WRtZuusYlIJhel4XvnUcQr1p7OI8ynTTe+xQuxtOjVbWyi
P0gB+AjuesZd9tnUXwUCPMJyFeY3yp6kdV8YR7JL09fzKtm16b2tvxOKFaO2pvclnnKaFOCQerXP
oCucPQbVa+p8oOpBj8qbU2WiJRmjsRUZu+sQZBEpUihEsD1x+1hvWRnSKTa2zXqC+rizGi+H5VJT
uQT9aRwAJ2b3NmUgGwssF9Omu85tyl8jfDuu8auCej4nLWbbuYEKx/X7tXDHfJdbABlGbzaokSg3
TT2am7KPSQSN2IchCBUH8rDcjqjEajtkU9ju7G3h8FG7cUAFyJDFkASoAAVq6s5UlHlWtZvwba5n
Jb9dlT5BssBhYAKuzDBCrX2uCsOCge9p6yWYH/XYSze2wJ5dFLBrsfVxEtvbAXEIocB8wJfxYUbJ
tpgH9lk+Jam03PDFwI8Mgil6daRjbZk7vsjSfAwhJeqRp/HQj94XngLuhtEbHKhyW2pIFw0NRoGL
wBjpfKeQDjcRK2kCgCwOqohPefl6j7NF8xcX9zZbECnjzWvpWUCXMQ5QrGa3gbkNnSUC+9/3jFvF
QEVSUROJ0P1ymiE91Za5LhYqT88GERl6oNKr+RTBgjCvJkhHwAYam75oKF8FuhoA0zQFgjcY8oV0
/TnVBOx6g+Z2cJwrn5FpoFTCN2NavxYNIkbAgpGzD+wQsw0HxTqAacOuojqDub2MJsCpsk+9LdT/
zgsmqrBf0ljqXW1gjLCQiVK6rONWuRDY698YrR5G971rZh9eZByVldYXH6d+1GO+jNuMz6lXhMgF
D66DR+rgxNGLdli85yqgyLhLs+0Dyz5AyCMagkgpIil7tko9I5PmDNBDgsIquIYDDq4z8JgJ29Yq
RqZujPhF5PU+XGom/biBkl4Yb1ZW7NnRrcCYcdl97+2LsJAJMs8Am+v9BD4r+Y65u/CW5CYbM9ck
JLUgepLS/0MCHUeYC8O1vcakD1et195mlFEb26YATsMyjAJaY2nZIOyVB1xJDLtzaMgauYz5Z+VZ
9r5x6YmbZfyQipryXn/N4/LuS2p3jZCnegrxNIOf2wg3RJpw7feUgN7G72kuXoz+xuCle6v0H0bc
+fXUy8X8UW5yM9ojlD5NFSUutR+erHo88558dyCZItP8jkFOnBkCvjFTXWuxIbCxlUWJbiB1RadG
8L2hIAeBf8QjXXgx4O7sPYisJz/R4QadFO9PwVJMSwIvvOw2dQNbcwI9gvwjlkc4M9P1nPKJcRzw
jR3zV192v6ELM1B5mFEj72ey6CMNAsCkGuxkiAljpdtwZzDqRj5stEGPHNa807ORNUHb0uIGIvJQ
0/JpOuTCsVdDPtHt1UKSxQ0a/1qmvyWUQhpnMPG7xiUk74zD0Q3eQ/gMUw6evUofbH6V7Pn7S1EW
L9z4FPQj1MNoak5NF4iDkXlYADCewjZA5fRBjPlcrcKS7jTJGavz+FDkvGXxVIFpspbqEoXcFBaQ
9PxhCex0YHviJ2MWf5SX3FcB9sSguYZN846ohLsKHx4u2e6xNvjcTHxfbnOHuRB7Mv3MKiKz3Blr
QVhiM8xscjLnKtnrsBciipm2lbUe/U/E0BmLYF/DY46+Y8HFJWRkmscRNHjcH+kO3MZBRS13ju3A
yehyrUCQjUXzwXGwHnowvtI8trpGXQlwONpN99iG+DEcYq92CIIq6I9B+881lffqsaxdlaakMQuo
AboQ2PWGPihJnwdrx34I+100ID/m1njEskwwQNf0PiFkdi4yVNdx/jcWdEz6u23lnMwYPNok+dIU
8WPOXmudtNe6YMRQgiBkEeHaGWuAeZRGlBzILHMQdbPgqZ41f13BfSfQzlkM4zYNjCO5aUyIfI7u
0L5BDkx4E9Ff6Q8P0+IGp9KEedhkV95cjGB+nLwOLB9YpFi7P4i9/J6xhQYk2lTgX2ufEg6Vf9pZ
goaM+ipqZIewRGsvVLJpeq6xbsuB6BLY5kxfdzKF6w7eMUjLsxM8OryWF98agT2CS31os2ApUZON
3LjSKHv0Ar6l8/SObLc03NkURi+fxDAjrowBrCE+2TxsUTgmKFm+7a0HTLGrhui1kkxLLMCkoIEJ
GgR1Sc81y+hrEZQHMUXD3Wx8OpxUa7SkV8KrRzStmYFD56RPQfHM5WWESCG0sbL76RcGGd/fln3E
urAjxgg3+AMpiQAAZ4jCauLin+2Dj8nkZ54q41QatLCzaKIGkNg2S9KKElh4TskXectp1YoZwDRj
TUKRbBFl+yb1uK9D1poYi1HpaA9ykeGiofurbBDwoeBxg7FpVOPZ7eQ3IxhTK/i8cLDwlpUWnybt
NIOtLiMsxwyHmXbSrxmW5Wjah9ab3kzTLTeRsG4ckmIFbK1d1eBjNplbPJdfOLH/sCiaDyr2sKF3
vHEoUmN23yWBfPIqUOVBZwbsRmmYhA+19vMZj/6UHBJpXLq2kYfILN8X0hj+H+7rFc99SPWQsimV
oWo3rZYQkGwYoNnsi5FyCXyPz6LMP8iCB2tDZTvuO5Togstx5wrqshjg3Mp3sweuu/SnAZ8ZtoXt
/aTF8s6ssDLTItm3FtLg/MTam5pIf/5NPrBgxuBEgr3pcTbWVULgy6VILcqJ6oDUu4qRGru2zVZO
ixE0wBqGmwosYBfT/eD+GfN8vAi+QMd24LVIW4SUzPyZS3lVxtFglD9+aLJ4zKZtlFTDLqd8GCvk
Sk4B0avYnTdtTCdMCiWoHIpDadIzNORRtrXkt/RZVhRcOjyH6u7U0Zgkc9YkdZkObN3F2p6iGvYm
ZX8lOMXUtJc+hZbMaMbeX1BYE1traeTQZbzoUipvOOh5pLUOTDK/dGMf6xbC03imtlvsbVrBQraj
fKzuuHeS6jTYzwlkt21iIbfpti/3WeGlG8efv9ypZLqumRcrUlkJbp168N8Eky90hnusP1uyKP3K
lg/WiFycN08G+NEMJsYkbdiVFs+om2NuIvt81/JbwHHAfwxZDoeip6DOH34Dg9Z0mQfXwEyhvrV8
eCyij0FCChvO3MpBlAooy9jmRepShhvwrekuE5bPIXZtFvZq2qZ2DNSPyyUC+kOCEonWhGmnTPKN
13kIGuN9VOdALZW1s+bh6JP251O/jLOCyBwCmuzTRcHuL5ScX+w8PCeOe00q47n1Csr+4k+bv8+K
UGcAOdCKcmNHkuWQpziOWs2z4cbxxe3xFrq/ecw62EPRaJklKCCbn3ywPkkLM4IrYiOHHy6+nNNp
+TwjZexkGnw3g/c94qxmi++9DJyIaVd2XNuAp0lu3eOCcKbtKz1kdoSxPzm7dXsZXEzPyue5j50i
OXqp5LxkB812HGbMtPitI2UfEPSgM4MrBaQOvdqVlHbbYc6km2Hj6cXWniB0wMDjrScuQPc9PGAl
RPQxJiTW33dhc2uayqWQTbowKxFgp1ytB7SCwMBrErsm1BTXeSBcyYugbfB10bgIYR0QI6LTVCBb
68K6c+wE+0ISfmq7ptt8IOnE0L+JII5uvKn/wDX1Hb4JMZBQw4G3KYP63dFMOK0cHrCTIiU3aqPy
qT+ONpeJYgA57ZgY2+aRJk6L/Ug/Q3frUpe9ZcE3okj6ByJQLPejhQBIAo7VBO/q2ZbrJnnnC381
4/DVEePBhz7VTj1C9VkIsY/S7NpQ89LzeETEjbNyVXIlp4Bp00InQtHgc19z/j2K6U4hTotss7jb
2hG1VeBwU5A/3MP16KToHQW1UNMcHNF072uSWLPuHwYLU7l8ssf5CpLvGrr6r9RbPw4fs5SwtkK8
RcqNj/NAc2h58k0WOvhwj5UPCkbK9tqECnolHWVjtGkF79W8jN7NsfwOqOspgWqvCHViS+EulCY2
dC9DfdcE7fZWcEzs8W4ouA7DjgFsC4CDMFe2rWdaqkb7s0NrJ30xPWiakXH8nstE/lXMtg6KZT3q
8+jnD4UGNEDJST/0x5TXoWAmBBZ130zwTANovcZ7rcWdzlpiyfLmesU59Px7WNssmtL8VYLxiYer
Ev3RFgE3XEClpvFQV2fBexBm0oUzjuqVChUdkf/O9cDp4K7/cdR8GGcGu6o5A7M51rz4Nxm29ZAW
RFOf+zx/BDhxpsSWrM8YfuWl92Y50UM5Wc8N8++cDIfK4YbplIA1YVNCu+CODGksmoczvlnoR2jX
DZGVPS0pCI2lD8NDY6hwGI9seJmr5f3X2FKwSgZ1kod0lTVmsCsdWpgDLBtb1+JQb+mW0PwRI3Vy
toIhOeAxeKQT0EecmbyJQqJHQfA797iAe4C8lfRektASvHkwq4+8tiBQ0/iVVnyNmtz4NmPjd7B5
n8olpNtx5M3yV7fiEpbjJRrIGJHK3DQ6vwyFvanNkO4BO/yo6KHFG/OJ4Ygy38XXCLlryqAsZ97O
rrs/Xu8f56w4950D7JQYcRR8I0b8nU0WOJ5N/t7gR3ZrwkEOAstjYSFI0TL+xKh2BnXn87FYr0RD
TNJJ29ECI9UafFZMUISugj0+OLqi4ocs9X7yqQG0TGfhUkohMb70pfNh0kLqanVcZGeZ47zX2zxL
9YoyGSSGbo/SdW/5uK8dgEcV5fNJizkAHn9k4rrx8Wkuth8DG1tq/Jmzdz96TIXcQht88xTM4Zim
R4OoDvcIBL0+JhlRmP6TXbGZ7MVDREHQtSasmfg0McD0muR93lcXSJYEWGWWAqHZjzMKTufnr3OA
jitK1EcgC1yiCX8HpD2WmsWFvmVOGCUEGExVPNip8dq3G2qH6qm693OM5m0p7AO1Upzb5l+lsRk1
tfvWIJNt85qNLp2O3FFYBDUBWxh/fNfchi2/5VYOfXVlNviPw6kln6u4RrlFddCWgts+M39yT9yl
yeTQ/hbiIcEAQVlmUMIYavmuSXpN+hr3sCxn9ziP1hGsCuvhZgnALa8CUd+MyuID5j63zuI3WbsH
CiugbbfDY5VrKLusi9py6j/T4KuUHQRs5T20Aha/j3hb9NxP2oxpjLVO1iVrj32kEuXWzmwymv0X
6cJxRVis5gAlt5/pHb0drAcaxcY75J9JjNC1corlCE1OgfuXFcqZCPmikXc/jeQxC9H7QodpEpkb
EXfM9Zb3mLdBsKRHBfD0piTgvAtGwrMBHDQqAVirQwyfXX79tjL50Uq6j4ui+rXS5jNhdXvgzbHV
Db5m4qsbsLNtCNk8+UpEey+x6qlUPFe1yy3UZMedq6k51on3FhbTcDV509Uut6E4dDEyNgDRQeZV
tEgwr6RRfJOxWF7o8brX1XB1/dIHcM6PEgIFOUQN4Vt+HTdgPjcXysOaABmbZdqO3dCjBKKjtbFw
3XTTW9Z0Z9WuOrQATmJ2cuGMRNq0vIkbt/vG5+zhGEJat9rqJ2u12McBBuK5pjm2au+rnodXZ+an
3cQUYNDG1o8sge1E/eaQOICZDCYSoMTzQ9UulzqfPdEA5eBmYGJgVB4oNGCubZP2dzKt57bl5CJq
dyLiifgmQetkMPawmjhUkfCAzDkXjCzhHeK2Y7CiyyDcuA0aNoUG+I2DcOlBqTdpIRTYgsDagnMM
ZEInx/A3wSW58oknb0IaFBcIHfplPnnruGqSjcggL7Kv5nfEtTZlQbGvczwPEEsYgeJmU5UsTQaK
JbYjvAZagij1hiJEWtBnyBX9S5lGzoPBF7ya6zOppZvhBRTbEGpYeSkyNovVNdYXQOZsZfYUP5qr
uur3Roc4WneF5LqDH76zJAVT8ivE59CrYNoRNfyyPfaJJn8vXPY94rzzR0takmFSLSVDaO9jaZPv
tuetW8XPFFllh1JX06rrlyCCbW7LiVVDC1lItHwjdaa3Thr+1ElkboUkSlpzkW0Dql5jUoatP36T
e+LPDOmKLzRIltgReBtSeHw+qw+ZcJTWTnjn55gxqgSQUa74ck7syNym9deERac112aXy8j0q8jF
ML1JrP4BGV/KN1cpQDpWy7cIAYCFB23OxtLrV5Dv2ITJpoj0ryXlNa2juwF65W6gU0by9r3Mujq1
FZY4g5qgTSa44gBdgMkELUOx4ttq6V9qEV3w69ylZBRw+6W33KUEOPFWjm8NazCJ44bVz54PyLZm
Z2Uf8jINdpIL4cro+ABGg87qrs7uRU0/GI2iYUMaxeeE5yZLuLqPzAtblU0zVm9xrU82+UR0YLp/
Uk8dKushwLfl63tUM01zCcgqT1XPMvdxFFRYwhggL1TJ/IQkDw6D2hdxBnRZPcTkpgg9xB8GGJIy
XowNOWBf7F4D7tWTG88nwoAQMnqp6amGyVBLM6XVUYR31iwf7QQrqGbURmOX1rH14geMxVjhyQe2
YcHKMvqMg+JWGsN0KYE4+uDvCdStGsWj301oKSwWCNxOEBhVzwbILm+GdGGBlUs/xjKqklbYxPhp
l7UrsTfQtY3V1HsNApZUGdfjJrTJV2iUo54kaJc9WTEBSAFrY2RXWrFVBYd3tTrKbYQDHieGTe7z
9krxdJ2pjQbrwDU6rtl6eyz/1zNjtGtQjM3u7L6N0kvrZAN/GgCszWxBFCQjOaxR7SJuejUJTUqt
1nXPc6oj48EVPKs9QS4GXIOG64aWiB4xNUrdL93Sf5vPveYf6CsUbOHZFo2H3CS4a5v9OgBBSmaU
H0nk78rAkCsmZ9PPb6YiVJSHjc3G1js4BuFpiy/xqh6zu7zqbF5Rdk3/wdfMTW65GvxJOzmuTIMK
rhi9wpQgqiel7zOnx340lHo912xIxzn99aPxZWlTD3OGwNSbYZvx/h0bt1qPqjk0CaO421UfnCgG
K4NQbSWmdvBRNEO2QCyKtCbVS/qpczx97XW+tUDAj1m8CcdTV+HZwQr6nja0Js2zpbB8ARTOobON
SXOnStSHuI1+UxEb+44bGHCpP0C5g1OweARTrByTxyUPfOtqniq1tkLjluTYOhFXq/3gRy+hh4fc
7YW/05UJoMV5nCQBlaTJFddwOu+i5XKWeD6iof+ZWi2XOwxqaxBGJmHu9BKZwRKI4rZdN1dtUObr
OGD/Ym7sJDejczzXWIJofHKBjydhkC2WNJhoPcEDm6gMGcBtxa4r7Kt3S/I2iFr2voJLpO7M9pQ0
3U/RsTXJWXKyuGlfFvvQBlJribVlBADb08gXMWihGKNT9rLOzyEKRd7iCCw6amR9DQs94irAd3Zt
pLhwQly/DNlPvts8CEKNjl9/KAjVr3QkPJPo4Eof5LtYMzwR+zZIZS5qNU/vIdC0sFPVw0qSgrE4
gMEVcBroCknCzNp9L5m8VA7fTAFy2qFJLw5H7qppFvg7u4+eGsM4kZ+VV7Ny/lRxVMCagYALx/6U
xMWTvzD0a9v/7DM2s77bF9sqwNtdN7RHTTJlqeR9tAywg18+91lw51rcigb/xU4QKZ3pRTn6DgzF
IzXFjHU0U8Ap5SPYYu9WSFEc/EZJujlT8y2oN6qSj6H3PfkuREaXG7IRx48pAyc0fIwAIYeNNdxj
aYwbJr0I1hjRj5kOKJzHvofHu/WORly+pL7/agDiwkCev1QddJUZanjWPfbA5PIy2RG2JqNcXG0b
VEac/1Sy/1u2ze9k1R+sp1ednJ9INtG3aLDTcuQM0o2Vaw+p/RoKVoMVRsUOEjggJjqSa9vi4sYt
g5kAH1nNaW4hoUUZTTdGE5uUzCfEmouHlAz7OEPt99Pz0GCJB9UKacV6TGpiVS3xIz569cfj92pP
3EEFkoYDlG7Ka3Pf1zfWqk/anqBaS2bwkeAMb2eRrsoao3nfyQGhhXJHHMVcHGV6gNt6MfzaP64V
fkJ2MguzIZFUIQsMBXYm7G1k9hTQxlH83OIS7JFdFkiz2goP8TxnM3VnFYi9pVH52MCArbekBaQZ
dbegZdKUU+MfnIrWJap1YooNu/eEXomLlznPJsDYQ86rb904UPy7KVY3Ekxr/quNgV/mJoeaLpwO
oCCq5L7T03M2O+6NA2IvZFIcdQjOzFVBsIvVosD59OnmFIHRM1RBPDHJPghGcU/kE5X0zbx3IxgE
4WDKq2e+UMSTW9NeTuObNzEntV7gbNjnPqISzTtzdiF7zM5BomUwlLY7fHDY7yMAGbo/Z3EFAM0z
H9OIe/zgDY9eHGsyBs1CjGm2c0LwqWszudN63wYIgazv0akG1i0TTk7MK1zKuTsAD1jFWpBKaQwo
OBKVVkQfNsORp/H1t4Knp0MnjJgt/Qo6udE4YHhGJlSR04WMtIRnmvl3PWJ02dpO+9YEBrkUh/Ve
nIYYShqCn6Gv31XKELhoUzQyFNSC7NggFVjl42Pdgm6zTDCLo2US8Yrg4+Qw2Fc8FMjgvEmw0LlL
vS1JAqb2JqPTyA6fw7B7U5Yd7pPBSelR6h/KeA5ZFo3PiDKsYRAQwIzucrgwWJ9Lms5x1Q+1WRz8
Qk5nux4BoOd4Mdswfy3DP4akW10DutH1XO+toeCGC/4BPXzouUITjPIVZCn2A+t6cGzusxlN9/z1
oCjo+uBPGUU6+bbhjX0EbLTzAg0WFUgEUCN31xjVETJtfaCNwlk3WjxCUthlrdddBgcMaOVF2BYw
cLFOx1UksfuTXUfZa8b6Lkgo/QNcMN9gmFBcVQf2mYYpvhzayo+htCDTQvAJxpCy9eE3GdDToD/s
o3KvIQotFiGb8D1Z/bJhOVvmw3gey+rZbNlGuazfThlYPAVbiLdfxuaMqI4xwGkYQVTssvmYCgH6
oXh1g/FlCNSL0PAZFIe6FQoFE8ri5W0H7nqQHRuthZcjHeOqmR2ypOVi4iXRJmRKPqQyvrHG7vdj
BIbEmrk7JyFaUtVgO3SxcNYZw0QOisW28vCawxw9OKisl6T35ktIlw1LFdNAeaTaoi95+8cOpIYQ
njjwWdZSLYq5V9AnbQ65DzN/eM81+8cE6zSWtPtxGWettqXGTUwvQ4MAgX/5yRZ/ZEMXS6IjqI5t
mBzagDh0gdE+c4zX1PCQkRv2imMwfaR5Fmx5rvSOpC1AJqZkiirMS1ZzJyP8OLCvJauTxQfrzfAo
AgrpRGbbi6172VBrOz72YUap4mixwmDrM6E9G4lv7xoefwZ/KngjsOhZ3WMzGlzs0MUudpVBZil1
WKJsgqC3N5Ot9VrmdxwQBAAGfnAjcL21WbOerl0GWOjR6zzuBiQpWgGxqLJNzW6mDOgbB+U0E9js
Fn4HEjWThT+xUDYw65nlvVebl2AovkaLzttJHkH0HWEsHSbfaw+lfxFMhJiv2q+5WvwGkfgKLd7M
dW9srdo/jYRMpmUyTIzkzXPfpPLYUrmXMUzHk4C6EPZ1vgOuXfNVxnZiu625gTT/bUdcIIss3Ju5
fqGyx6jYg4syvPeNcd5aA8+r1T6Y0ECIiU5xBXekzdqNivcO6Kj1NNgUi8LJPNHD+xgVlUAPbGCR
EflvE/zGhMRXUgvN1s9XmwwV3ywp4UGdOsBRPWbee8LJUMchrxE+Qr41dKeZ0SZKImj93KBmA++f
Hbs50NoGcdqHXedF74pSo5XtoEpgTqc3PYFMh9S4j6ZhD8MpgIlj6I0sp+3QsOdyQNSn8VJsa30w
9Vdrejz+mllBL5CX3kUjC55imsNjAl1x67J3YRVXWMkOXHC6kZ29x7EzUdvNN9SMWeuBk2OdFCrg
dfR3keTbxvPMAiOZkE/TRJ/C9DJMk/sUpNONcOCBqxdDTALnG5BUU5p3wsSCYwn3lIqcPXWXbpug
xW0PBM0kgYAo1e0NOJWFq6bNNBrfGQIG1h9+AD1dJoc+tTQjDetYxV/yuY9U4WHkcjDCYZzYtFN4
iTLV7TTdsrZZF0dyhPg0OR4i+Wa5GSHUpfw6LXkoTJrsCAWcZONCrQZuSge4v4n8G8z6GFpcxRvI
nK9jj8abtx1AF7LTKljHfnoUTkbDqFZgv0rP2DeO96Y8vgVABa+SBPQK5I57SLvoBBcGkaDwsaRU
Vb7n+CFzWNIQyOw3+xhQMsaJnEDRibx6sSlZozKetsQ/dRPvdGxgg0EaIYB3zqvyxJ+VltzOLZFy
M5+Mh4iJgujEePKVes2XuVUnDjfJtP9SMPY2OkWbw8VHcip68zuEfLOhFG0wWlBAYkGhjDurte6M
yOuPA85Bwal3rtmXMHhUNz0mXDrWwUht+ZgmX36WLEQALrqiFAEaW/KaqzQ+eN3I14wjwMwd8hq+
vAUKr4OVs26xnaWKUIbPzMWLlR+YW9VhBKg7AtEyOtd29GtWXoyHsNzH9mvmBVcrAs6DsAVusqkf
p968yzhRd2jTJ8Faag2qtd165inQ0t50purXs+kzVSG7bfhq/XYpQi43/K8ySN+bmCQ3w6JGWGBU
iglZbBzBoGcoe0vwlopCVFjVEI6cFS9xVU3NPoOWhOvdPuDXuFVsCjE0sMutFPJazoagMMMHCSJy
XzSk1uIufrHqIHyL/eLRpJmBf6g1ZSXjzuxEuVcS6LSJej1zE9+6I0eTH0HzniWqZyuikelm+Egb
wmQRWXU6Lek7F5E7bCYmwnVf8pSVqZHuI6DcOYXDaV7OdGVwrlDAc+ZOeWZUoVu5t/VGDSA9M0pg
WjomKyxp1TRdOwfKiEKxcCeSrxFdbg19e/txUNt2MrHbIBOkmo5VOMgEeJGpS9KwW6eUCDbEtUnY
8KYYKveWezojODAna1NAJvfH/MYgTUMmNSRhlrxbi9G4xTIlXX2Y++BK0RT8jTi8+zfqzmQ5ciTd
zq/Spj3KMA8yu5sIADGQDM6ZzNjASCaJeZ7xOlppoafoF9OHrOxbJMhmdF+ZyaReVFlVdtEJwOFw
//9zvmOlxYBjhk1j4aGqiyNIA5KaP2aCB516Q3dBAo+WViatJpa/XhduVIOUb0NTbuMJxRgsLdzF
cadvhTQ/k4KK7h8rrVfoZ3oY/CCQrCDftj8mU4ibAVNnB7KV2jwmRrG8Vv2D6NPayAbrutPZ2pLp
iVpNRLpdKQASyMYErdlsCu9bFqTluRFSIVE6AgzaXASKSXONikkYq1dFYz7lsXpB9x1hgIzDTq/Q
4BJAl63whuMyzuLNCLOrzkqZ+oPiDHJ+Rz4Yp9coo0TKXFolLcjjBmthO3ocjCXMKLrS0kWSqk1u
SVdqO9BzIBH2TMWtduPrxXWhoB72yfghg42w0UYoDrnYkNME9JBSd3bUjNmxZ1mIfgxqBwJ0X59w
kWg3FuODJrWPNcX+FYiEPSW0x7oc1X1ehXf8fZfm5fAD8r9FLrSdJMYPJScmR6mJvTWtGlwZOKYJ
1aOE5EGN5Q22NTBAgQzaU0efzI1HnbkymkJY+yWl4FgRbQpezD6eUIfgbjVI2ibTA9yWE7ycbFtN
s6CpEl5lJabfxoZHTi6sMmGOThVfP/M4aviSSO4xpOFno9fM1p6TqGK+sn394ZkJAjrq3RDbuK/T
DOTfB7W1HRXhBt45aHHFIzMUd1HW9fSiqpLuTEIbKfVuMyLdgkiQbfQXP4UudVWfCpcY8WbNx3qp
UHdVWjrKgK+QoDDYlh46sq6ytkD6WPQRSueqIuzHMHsI1KDDa06Ke9ASNU5MLjEcCdqIIAAlX+nX
CZ1IYZj7HEZzORngRtXojh68haja5xyMQ6lDT8+TJ6g6HaEo1iO7jLQBdeYH3JvalLtNL+vInLOE
eC39ijAg0fH9FGhIm16oWUPiUiTc6wm5pjo4IDry9tSjA6X6QWReSiqcJSe2PrAScoukCpmMIhck
H5tIBs2SJdzXyvPc8F9xUbUcOMUHQRBdE5AvWN76p5Bi9jKgRNeScZzyR6HQfhoi+7A0o6fTi9MW
VAGV36C6SvXumFfaZWOgQTa6HCvv/Hxx9UezQmREIkAqTORQ3mzyRN226X3TiXzGgxXQJ/QK3FlS
RlHW1mP77Feaj8awmzal+pIMMXcZ7Tb/YhXM8mZ1ovhnlT07zNnqlHIMimeuF8uT1haQgryDpxck
K02Y+eq4vVLDXNmZrYH0wC++zRWfuk/sNMBnXhJ2H6B79boYnLpQ0HtTjh4/kcyx+96UYxcPOdrq
DNd7JvGVjDNkBpYaOipeUw07zS7mHMGlsskxB/POI8UZnM+Fz6m+z1HkSwXBk6MCOoMTkKjumLkA
zlgp1oVePY45PR9yzneKhF6fdmO3TSX/CIOEiQv0QBSVJy8ejh0agYhgqLUWK2dRWf308hr4HbeO
9o90FiXSPWIDY2MWyX0gDDnu14HUOSt0axiVK1BstC7JqVO16Xsjxb7bSeK2qkTtYA7jDlwShzs/
vDG19puFLssGsUWtoAuLTQzPoOpRKlajELtxTBc1Fsjqaq3xsqE3R+6VgoqREnU8COggeNvLQL+W
k1zcGLEF+QZO68oLZPT1KsrFIsD2n/NC5zWiQjSm4tYfaelZeW2Tf/HDkInjpVYzW/qe1Ebi6IH7
UoWh3CmhtqlTNl9mX3KGmO5CyQwu0IhSayzUi87Y9pJwl+a0qj3xRujJoiRv2PUjNjDFnDRUc2wd
KLLRIjzDY1jS5KUm1IkbH4dmgwqUqBl4aQXS7WbceulhyInLbsznQtatvc5kyfn3WuprW9qN83Fb
PGtqisqycuzxM4GMtr4L4hS5+IH4mNF30kKBWCNa1AAQN+zOQVuX46OhdlfpMBwtSkVoeNCDatpg
15p+7gvIqYPUeJTHbq8KhrwXBzNalYI1bMNefCLijF3kaPluMGobVbCi88Y7yoE2uZ41fQ/HkFId
SIycxPNdCA13Ei4mKmG9x4trKgGnvX7aEy4tuhkYXZCXEHm9qrzKNePm/64J7/9Bfx1v/1f+utu/
/4/8b5gO//4///aY/fzbVfX3/5U9h8XLW8Pdrx/x8stwZ/yh4mYDAyDL9LtFxZL+YbjT+RNRVmer
mykZJhbR/zTcSX8YsmbJlmVoGoJZDHb/abgTxD9ESTENi/9pkqlYKka9X5ZH/yW/QvXo51m9+Oe/
ZW16lYdZM1voNAx1f/7fdj//479pBtYTfjEDAx0jSqI8//kbw10bFpmRGj/wgeE0+CniuQbIuEr3
zba0caqHV0TGb6LNm1v2+7d4O6r63ub3e1RJVWhlKZZh6Fz721HjlJrCoP8opnbrQfPTNWjWPZ9b
5SWv75L4qZAUUIcJPWXkxMNTG2duDSqJmIZD1RSrkYVRlFCUA7t+VGZjPqftTqGe3xxZkFYxTYhS
w/OG/zxInUwAycOmvRx0TEPDJlDvuvJRHQc3FVWkbCr74xQXWHad6QraGNaJ68F/aWekLceLr69d
Yjq9uePImAzRYqnH6yiLCpNj/vM3d7zpSVAHoUJtkjZ+d21y0iuHGy1S7ELAsAMgHlIvvG4OmNae
8EIOLobz9e+Al/PjryCrFAZF5h+8jfe/gi7XU9jJiLzmvnIcUlqnGj9QHbUuLDB0Xw8mvX/Yvy/4
zWjzn7+54EyeEsGQqpW6kdyRnTBljrPA7lYUcgIE1Cv0vZdBvIqfxj9Xp+fhv/812d9Os09utWTM
M0wXpdmtqC1udVri9goHWq4dNPCiuWlxxTcSbBIftWW617HoZMiFRAmewrMVvEpU076+eFn9cKvf
/wrzn7+5+L5LFRw47YoGu9Pusx0VmW7dX4TbdiPZ4R58q905ABkp858Rg2ADrnkJb81/+4HzW5iq
yYKhA2FcPnBJqCyrYgMoAaCovO2IVU2Y9pROqZE9fn3F/MTPLvnNYIvnDcY3oenAyUAYbqM62BL1
e4gL6UxLVF7FB9qawLhFu5z5iDQFdfBMBI2t9eFeKSdbQi8PZSOYezSc2gmisDO8HciCgu5CQPZt
kjBTYSCruydSys45ezh+BiyPjSJcPhtx5s7If/R9jLTvQIwbEAy0BeWZHO0jRHmK96hLgEma68xD
SkAzqzH6fYwkIoRaUFbgn6rCNYDXznw2caLXEvbrTqJSNwvTCj63CodCuHJzPyJRztlk7hVJctUY
nAifcB1ehjwQ3zPFjiVIjgGPM0O5LMsZUSAhTFt9VULXiq07g3Wq4iBlRZYjqD/r9oWO4krO5BuU
BVhBKbUCsc6MYFeyqk0ZDW1N2HYCh+cKqkJLNdtvrikK0Da/CoPpLFSOGIe3KCqt2aOqP6rDsC69
AhcGXNVUpqYAxzdjY8oeb0yeGu95pNWlTrQshZamIuVYwTokKjwlz3oCAbINvPq8Y5evQR+WlN4u
SwPW+dEHgM2+8EGPsWQiQRphrIX+WoSEEJuo12lNV8iTBGLERu+R+7JC2uuO8ncFEfM4kYMdhbs2
0781FKTBu6ytMHWlXN6FMiKvwVh3VJUo612JwWTnNEhQy12oUndBYedczUH557kbeK8+wFxD4vOX
nHGqQ9k22X0iuRVO5RXqFzh84lbO+5cQEc8MDyEs3IRzQssXZqnh/ZBUqjPoEp1AOE5F7rIdhMVE
VBXy+hRCuASQRs21G2ls9kBUviWR79Y0QTBWstfkEJfTC5cAGPYTaQAoOFLlbqLilSIAjGncIF6g
SBet/TleRZdoBFPP8Ud3DB+w7ri6Rf0jvLcE1Sb1xAlxovdG58QxClvptvb3fODwWkDSeggGOkdQ
M3MYU3ppXcQEe2T8u7QOHA2yjm+RpIPJghmd9Hw1JOW2I1M56Z5TxbiUi2Ev5fTMFYIpVArUugVR
x3OtsbugS0NqjeJOouTSyV+rnGybOt2F1GU8mvqGCEcII/ZAGt7EOS+lmJxUB116tepvSNT3gVJc
tl52Mwx3ugW4BlUi6/J6QNlp7soZDjsjdMlSFeAAenFz5sHNpt2+DylqdRRPNSPd52q6NYlkbTMO
z2eAFWF5X5rUpov0phuxESA2F2V4K21zU3ndOTIVagr0qlolOtSYO3Gg4HUYtj6AKiFjVfUad8za
CyHzdujVNoB6H7oo/9HCfAHJvFa0dg2kw5PES7hW9xOhn0YGPLiP6bZelAkHL2qZdRi5CP62Y0qh
CEmloD34iXopMMn6Kn3souGy7FPbxFpTjtk5dOlvqtVsB2D7Gt65SUTlgHg/KoNNkU63oY5IMFCA
6lSuBgYXux6R0KhgEI7L5SFqtYMiafegSFjNzpuELwKxVUPw7LOUlPSaK6vYjvkLQbN2Le51lrme
zMPcQjgYkj9LsyBHUAjeqBbEdU75qW8JahkOCLc4rrDd8C69VlgbkbAGAxlVjxY1B5mp5d1n0gN5
s1dh7Z3PUp5Mo6+ohJsBkmNJTZ9j7UWeEgg3CBis/O2oFU6bRjSMjVN7JIgSiw2KZJoWX22DIA76
O/MG5s1XUwxG38uIVSXD1Kaks+7x54srqnfdGTiqwhkc7Hr30bAlUY2Lp9qw/forJskffgOZnQP7
b9CRqsYG4v1vEE3UD+LiqXaEy+GO7/QdyBRpDSfJGbdwqL4e7eN+DFKLLusYHkTc3dLictVgwqeE
XSXiK2heJtldicfRx2CS9fWJ3Zh8aqwFYWPooigz+meykkbHcolR2ygruODcZJp1buFKZ+k6XJM2
6IB+PU/h5a9019hAqLuoT93k+Sb+dfiYd4YyjA/LlE1M/ybHoPc3mZ1bp/RgZGhpm/VV5ouuQUNK
BlVaFtNOz2qscBQAS21XIlb5+p7LH7cpssYqpxiKrrIbVxdPuE5ZN1r9OE8xUs6ONOi9Fam9oUP/
rMpt/by1i4P3RLF4Je6rh+o+/Ck+9OdsIXz35B75szvx9peZp+ObCQ97vFQn7fcvgyjTDjfksLjE
O+2+vmxpfr7Le/52pMWeuE4TYwq1o7qJD5x9ZAhtK8km98ihH42c5VCtg33AerWqLoKLr8c+ecsX
m+FKnnTJ0o74etj1Y9E/o+WuPRQugPBtNjo4Sw/lPfhsjgY0KFfmWeAYVzgSdqFrnNiYf3I2eP/4
F2cgLTUyf9S5D4pL1Mc1pE46bit2fy481/bs5BP+dLrRrjMtCAEGB//3Tzjpwxir95EIEBvQgSMR
fsGudOU7JGRsaPAPa4Tjm1OXKYufPG5jPuMbqoi7VFtcpmTkSpE3j/0aLoldr4tbsPY79jamTTia
cf17STurZ6Wjo+zKU6/4PJ2W082QRXYbsmpyxxdvGYoOzzByxjc33XnhEiaw7t3sQJ/Ixlly4p3+
9KES6GWIUI44186korevUeolQynlx9oZbMmuyWBdQwFeUwdzdIp130/dXenj6U6mmKFppmhRxaGa
8X68IB/EHgbXvIaE2xgximvabKzt+so7U58IEzxxgfPP+3A334y3OFqVvV9JgnaMtPOyo3qCcSl6
+vodXRSE/lyT317SYk2mjqlOBlgxG8kXLt1voUOkxUq/jQ7j+Rx7hGzh8H845OKTJAltI+a8imT9
XZff6JSz/oGc1dbTxqf+VFyfXnDlj9/39yfixWVORWLqJu5/nDQ7+bGuXYwAm/5AM8l+lm+9WwNd
Mw6LPYbfbYOh/+g5NGpOXPjH6TP/EnhPqQJpsjlXHt9O17IOuwiDzardE8b9bdpJW2w31lrbmA/a
Gm9Sv1Jvvh7ysxF1hT2VblLsgwT2fkRws2UaIzkN1bu+vqyGH/+FH8/XxRI1QzWoubz/8WkZ6VIJ
t6+F56BWdAlPFTI+2ZdJBh9rwyTDlXVtuWXQmzbCg9GvZPE6mL267WOmSus8zrepLKwrdtwDorQW
2/XIAQYOzNcXyObgs1fQlCmcGnS6JHPxyhPjI06S8QOSAf18Gt8QTKCFOsokOAV6+qQaNnHWrGVw
oA3+LmmSVuSjkj/Md03+HoVPcYZX9dkk8KfgkEx2xkrHjqKjiqwiy+09Iv8aWAecC1Hzo1NzpKpz
MAHbei2+CCL9kQqpCnlWpYqVJUHWZv00jXQTEOGXpmBIoht6Xnak/4yljhoA/AgkEh0Bcaq/J2f2
EssOBCgQAqS6FMnV0G47xKhoKPZyp298ek1eYH0XUdQjQN8VEXVZflEF9WKi4mPDMYbTza8qO+Kw
HynpJjHHnVo017ApnaI1Oc9A4eeaieldyX1wJPcpG7Q7T0t2cxK4AahCFTuAL9a6kR40lbSLmJNS
8h3pnJ2LFzW/3MSv1CLXq9q7cfpJAhoRUr0dYpjsgJWXRmhn7NPiWiYANbtIowH1L+L74aBkGgmK
NcVUinsEZYg0soIMPRBZW0jtrds+U+zKy1z6YJhdyZqaA2acdmw2ikkrlimTCiptpr0FrdeDj+ER
BpUeSDjblCZeq7jFR0G8F0yksHbSyKfdb9wQYrSWIrDhJVoiDmz0e0Q1PY89fdsapdOEbGSs67E4
pCHxXuqZLiG8L59LMb0J+8uYZnEiMjpt7ZE6BeUT6gC9WxQVMb0JyoB7U6e540OJ001KePJ1hu5X
RzUcRPKuKDiPYtibSC3sHrLwG/B/AKXCXmorx0MeaCkUPIZHY5Cx06PxCmFrGQFssizbGYRHEtR+
0araFTDnazO51YhHy4duQwyY20edLYVXI6d4BadUFJwjI3OnukPRmFxhGtnrQvcwTQQgEWAI+ayB
Y2L2DxiE9loTbQPUjMj8ST8T0KDe9AG4Db8FVnDnhd0WVkOUWM7Ye+egj1aVCaHFI7pVuJKi0ZVN
RDzWZVFiB9T9q0Y+KNFjoJLWikxK+aEQFt0Xd8xeEiWY+DXoSwLasJeAu7J22kgjXN6n8Go0XCVk
qwmGRbSJfgmi1y1L7UzBvyCQiGKETw3czRztcKnqG6SBuzQDcTO99LBldSzDlniIOgK36h4yUEKO
T7r2etMecd4WuB1qDCtF8iMIKRiF510zM6fvQMttGjle69FrhgpTTW2iMTDSVRSGaEf3l1kZPrIc
O76CK3rMdsCXg2IEr0DpqLiviAmPzOucg2+EkEVCCBRrKFMpcTkt6RciWjHd8G5i2MCSQqSCMt7V
UKjb4LqJWltKKpeoqlK9VpjwDYJOglpWDfW4hjzNtDrTZ0gE4Tp+8iAr/iz0wF4R2zXI3VImf1A8
CIiFFewUA6iyiDpWZ14UWu2GqBgKjoVmXBwajy5l/jOBkOsNno0UghVPddE+IW5jxdNRYRLX0FC6
NCxlpUg3ltps/QwdMEm3RMscSqvDjwKPiTaOas7p3NR2m/gInCqNvrdN7/rwAHr+TlYJaNRyFYW+
C10V3QEGFk10jJEQZa26EOKCKKsRbfuIL9paDcq3xup2CZMo1O4wRZBSBb4NJLqg9xeBGNyrSQWf
gMiDCJcZ3hcCQ/d5ja41Ms89juC19jqx5MXtsI0lgqgKBkYKLWu41qFvoUS5I2P7rLRmtE43XOKe
vR0H5Ry/AWDHZh8SqaEp/XlVN3ssn5eKFOzhVJ/Dw9tFVHVN2Ed4xdaJTBADmtaKRW8q/LPcE7GO
qRdhSc9vkKBCVBSYnuvB3yQ45iOTrKOEWm1AKF8jYmZPeN/byLw1COQbDVIJQi1AEie3F3xjbETR
IAFzDKzDER3aZaJpPz0if5LeQvQ7PRbti2ep6ySxVkQUUTSCG0XxRaGEmmraeYsNSQu/p5mCTra+
mRAjxXzZLEEhcArNgnYWRsa6zQMXYByi3e6oTg9og9B9HESVhQbDQJQDEGmDOzZC5L0I+64bwSNY
z1H+PODlbqvcbUR8EIDgJ4sYAC3/iT5hD07r2WstlKEagAMRQzGew3ZtKu0Rkj0aJoWn6kd+QYQD
BAdlfFYm76anZllR/WrqG7IwAqfqSfLT81eypZ6Jc7hsKEWuO/ij2D7QEPNqpMEsc6YX5U0w7Tug
g1aL90/sjGuCoX4kkFH8/GGea5C6zPm7ZwXtjVwlu9Q3H2oddJqZRWsy7Q8il0L4ySEu5Z/ycC71
92obI0rs7SJEZ1ux0yNnF2oLOao5WfdQFytpXaSQKsfb3JcdCXk4uiLSetC4KtV5gAvBnCu0OjUY
CrpS8i1PxQ185rVOwHPIR8vPC8TZvAWD7gZRtIvjo1KrfCmblYbHwhyp3CMEZOEXH42+vLT8vcyH
KQvra7/SHbJXnUggj6nJtqSzRE4UggojLbyj8yhHgxtX07Wl4OYcyazuA6dRkSl56iEy8l2TW1eJ
gvLWmPmO4N8JJdPTh2QIHYVVKq6+dw2b7NIFfoCtjpRkFIddzWQmOQt5SJn/KOa5Gt23wyUxD0l7
MfT3Uk+8T0TuT6Hs/EijmRJRKjXRVxK612G/BRw0IGuAwlFJVyGGKK+98dAlV8G9YGX4VvAbDLtW
AmnRBNvZEIi5jkbrbe2JxEgk21qCEQOQs36Ci9EixI7Hc4UKrDlOez09ehkGnrFfDRaO65l341fr
tM3YkEEQ7/Ehmo7s95ssGn6oufygh9V55Img3HsHr++uEgheosqh9mxu2ua89NpvHYJxxQA131wm
2FBbZkNd0ZVBi1YlDrLKLD2ECjsMdLiRn28ropYqPDY57YUQuY1lbAS5dhoN52WGK6K90pB2xprE
GoDfGzRzgqRbkuilS6wjY+NCGnALg1zDvj4P0/IaJ+hPArC2EYLjAqwdgrWqumLLtoKBCRj1Lu41
Giswt60GB/R2rO8kkkzBX3YD4i3zEUTfVmRX14wPISoj4VS14NPzLcEB0Dc08OrLhi3szSRkc107
kiusjDOcEQeEdZu5KhW6YEvsU/v5X+eFDyfqNyPOB6Y3hbc2VSuChhnR2wwPkhusE3u6m0+BzFIK
gPRBVpkjPp1UQHx2ikA6RpGCEveHcxh7Lhxqwg88lTywH0bxbx/zZI0qE6cXZa6GGIuDJfmbVdXW
Rx2Zk5G86Oru61PQJ2cg2siKppiiIkqUdRY3DZoQuSj8eDIuCbhrm2zT91udY8HX43wyHRiH+r8q
iirdgMVlYP1sprYnqovtD1iV8ntGzNDXQ3xWwnk3xmICxGaJcWs4qhfqJj1gkV6zzT4nJdEZbY5h
G+9EBefkeIt71zdWNUXDMdqlZzjSnvns2sQGNytlo7wKe3l7aqZ9Ir+gr/jmJi5qRoPesmgO1Kh6
x9vDnH1VbJrVjrfLH9SHEY4Hr9bJwpj8cX6/G3RRZxDkIkvk4djulQfNrTfCWtxZ16pLwvrpseaf
tXiFdbQdJtxkTdLRTb2fjUWRWdU4UFUOD8bDtJvruRh5r/gk32IIBv2zFb+jmT/7euJ8rKRwW/8a
VZkLr28WjgkIgGF2RyTgdlWFTtUVp2bKp7P/zQiL0mlCSJksDUewUsrV8GxuAGc63ZbiDQck+Zku
v5uttZ9fX9Un9ZX3lzU/2DeXlSR13WnDcZar1IeU2l+30o6ym7v+7cna8KeTRDNkIK6ypvH9ej+W
1BIeIIjHzk0PwoojBkW//irf5fZ4slL7WR1cV0TaeSaYek2SFzdzMlpMqepR3Gf4mcyz8Gza6rZ+
i8h0G1Av6tbFXj2P3WZd7nT3X1C8cSnLOaqIJjRmA2A+55j3l2rpk1Ik+tEks6nonuvs4cRj+2w2
vvn51mI24mwo+sw7RufjenR0biWpXkBmN9N6tKu9cJX/Ofv/rfSFfy1a4bJ4yW6b6uWluXgs/n/I
V9B4Nv88X+Eir/Ln5/yt3FOa/4s/5Z6C9Ico0sJF8inTz7Vwhv1D7ylIxh8Sn3tqvWCw+DpblLl/
Jywo2h+WjEKORomqmZap8nh/JyzI4h+GTtPIwi0ts0+hRryQd34p93z/ylHzpaVO8DEZXYYISPxX
A+XN692LQwSpTKSvDQ9xLW0xyOlX0mZyGgTSzsnPwPxW/TXtfw8HpoRYIoO+l7l464jojjVNm56M
y8Gev62BLe/SnWyLZycLw/Ne4N1QtNX4ABgS4lgFNetiMcHIIxL6FT7NvZi50xXTYKL309uwva+z
C+PUQvnZeCTmsQOy+AuV6PdvtOoZ4P9C41G5DA+IUdZACrfGcXQnJ3GyzcnL+/Dg5mAMETCHpPDY
5OVw3piEQ6ZXPLiR3iH6m2YFdMWRHJEdw8mvwNxxeX8zGQ3VMs15i/7Ech8+NLE8lmb1NDcmRCdz
cTWv63IlHLy7ypl7hsD4j8m9fpB2b16mqz+HeCvZnNfBxcCqxPdA46+qyZv0/q4anagHJMQ+qRt/
W2+w87rqv7Aaz9rq5TA6MxLhs6Sr0gd1R10qkCy86Unch9v6SMQVPRfmyZFQplNf8U8e3Luh5j9/
88YNiCyT2Jqekt2ssUD35NFoBvzkUF8gq+TEcO/3DLzWqmzIimGCqCZxjQ/e+9FA5VM4z8eXiFxk
6bKFleHfff2ETo2w2E5quHGlURFf0NRCQ9qp8kFtTrU5F03I35eB+AaltKjL0rKvqoxVT/VUeiHc
y8XM6WbqLu+v5d3oEiGLm1Kz+3Kj0kl3v7649webj+MuLi4YjdwgDeHFM241bTuWRx+6jndSl7yc
E7+e0pvLW6xVYiBmaltIL9EOhD/8qSuWjgtjr3LgXnsc/v8rk0JHUSUhtyHgZ7FUCU0pSI0ivaj6
g9FiBocUXebl6utbt9g5/rp3/Oj51Dkf1UgMej/1PCgWI86el3of7Kpd5po7ssDYfkAfPLnn/zgJ
dZGBjFlLL7MKL8ZKCQIRhUh9JZ13XWu3xB1S4n08cUHLRYJDE6stK7vMmitjVnh/QZavBVagya9E
rtiWvFK23bZ1jT2H0fjkBX1y9/ggmxxg+MJrfMAWz2hQVS1iUjwTzr2TnZjjmfij5mOSuzQmtBOr
7Pvd4vyoMJwAugC4pdEKXp7fo37qI38Yn/UImFZ0DMYTP39xyP04wOI9GvBMimI3PoP2oXLNqbNc
+/t4rdIzsvOrf+UU+GsD//bLIfF15IOlW7S3JVlfljyCdtQFCvSv4h5Dg+JmLurS6yeV+bERnG6d
76zX0gWpXOyre3bE9qmF/sOUXIy/mJJmO41tyvhddMybb621Txjs6xn54bEthlgsG8BgaPkyREFz
Qy/uSKc4McDHWbgYYd4XvPlYAUSgPFiNL8IWRKaLHMGWb0dXtFMXtMr266v5sNZyGDMof2FAQWGp
Lh9YX4KKq1P1tTC2w/CN7iMdDMO+/noQ6b3+iZk4H/moJGJ0Ydv0QWLRkd9p5dyzcV/tUINvp01/
zl7Xjk/cuvneL6bfu3HmZ/fmzvkV8D/FFF7UoQRv1BffvRmon8CTJnshyKT919e10K98vK7FdNO9
YgyC3H9lP/iKMRzgEQDjPeLNTeuOlb3WH/pd8Ujx2PVdpAQXnnPqI/3Z83t7Z5fvuNdReEz8VzUl
tD6+6SQMF1gdlezp60tdKBY/Xupi2ldlgxM49l9nDRkNiOpqPHr76rK+h0VqT68FaQpAPS6CfbK2
Tmx2Pm5EFtNn8UKQkDZGgDpftUtbZq9YUsl69m5b21+nNuLjU1/qz1axd9No3h+/mUYDtDT8/Vxr
tfIPsGnqm+JS/9ZdJrZnGwjZtEemVw1443r4RkPS8U9WxE9MZHVRSWggAaFt8F+nHvn1tEsId5vC
nTi9liivTzzZTxa0t1e7lOBKoakXQ/r7yTqgNS6Gs/krIa3l8+z69O54oQ/8MJVU+f3tHXNwivNb
k5xHd38+TU6IbnRQ0HWH9qk3ZHmYWaw9+mIDIYpliJHdf523eek+3kAj2Vebk4reD/uUX3MUXSkO
zvlouFgK6PLVY2OJz7PGU17Xq/qelOh9tC02/6ZS7x/376+hFu+8YrXm4Jvlz8K2buX0DPGIC11j
Te8VjkLAbYQTdnlqt/LJl5VZ8tegi/d/HETCHCP/tRlvi/DHLAEqolMSxFP3cPGey56f6JNONl9f
OpIfXAaiv42VQ03rsVdrNxp+WnlPYOK8e374+i34J+/8X9e3eOf1IJgIo2Mh3SSNM8krLjDfV1fs
AXnlwztr390UqEtWpGjdqXM1++yUEH9RHf3wXH99Rd8sO1IWNZnCEktixRW49IA8QAe+jWOs0/Ny
Z7rNvfJNxGRRusX69JLzT17L/7wDv47rb4bHWIfSjk8Jzc1zpD2kS81H8mENJkx7JB3Id0+9mou+
38crXqwE6mSGGpFbDJk/RjNkxM73ylns0/6BTEge4KYktf7M2lUnazmnHviyCOcBXWhKFvnoXGVX
QmoIfWS326pX/s6/wvPryN8P0h7j9Vqw67Pfpdt/7or9dIWnPzi7zmWKZcv3KWpGjTy91/gbIWEr
c0OcJAVj+Sq8tpxkRYTInf49/PcrE2zB5iOvZOqGpLIve7/0xgbw5VSWX8kARDR9WyhI9IbgxJ7y
sw2shVtHQdrKwVCWFu8SUSutPKrGy1zfVOxyU32Pz+cqWewmp3slHxcmNLRsLzVKLfQnlwdEJTYb
6K/Si3GLEhPLJMxdtIauf2/cC8f4qiygL66yk5r+j6cr7f24i70mcL5KgHb1Il2Ohg0xEBP3nmwW
QuZX1rXx2t9mG9RKX69Sn1/rbNjRqcvRWX7/+DSrkYeyll9gp031XVY9GeOJrfrHryUBw6b0q3gO
1Wu5GUBCVkVaoD5GO38L6fFfLP1RfOY3fb9Tt+bCGMAFA3DSB7MVrC6hIfH+MYZHO57FaCmDC7Bg
uUUYUC74/jerizRC7yKSATz0r3o6JKQTGl3U7sw41fQNsbOF8EwQs9ncRRDr+S9J3UCvtGsAh4zI
iZTMaFUggLVVfvflOE8U1S5bIqz7sygXxKE2ySnMpFwgOqOCGALPqA1VgEFFU0mpq7fZVHZuBT6o
umwrdDp3FfHH3wpzGMIfuVRHzW1uJTN5OSUI4lhapSYBfgmIMRgzqZM3Q6wjLPbz3CSsL9YVumpW
IZDqBM4MfKtmgUPIFQlZiF6TKQAUBXKcb4RC6hqdoOysJo40VFuCf1GqQTJciHKBJAfNfBtswRVy
yaQrFMmGe+hBV6rxLZeilX6nfluLUJlG71iZU/WYmbr/GKV9W65rXNEXKtJJbNVV0v8g4QqFS1+U
yl5tBJZbDbAWGjK1wtdJHCosrEjrcWGaE8LMBh7lHrr95MRJgNlCysFvxwQvG66ljuSxBqTVoRkG
lnQgGdkMN2nXKOaqaa1gn01IZYkU9UcILeg5fVA3DYeIRg/vR0nKbhSiM7caZS0gf+oACM5Tisay
BYqdxOUA18v9y9DQZdS+hTDOkcIZuTEylZpkCnTcAjROMal3BBahZZIaMUDqnVTVCkIRufcB9DpU
v6aPO9oAMgGhMUjH1gkqMrlIHyBLcV0FEVDkSFHFG9Uvp/CbB1e5cwo/GLAQd3Va73JoFtdlIAN1
Geq4jG1TbeufU6aktyp5vS+6kfMwE/og+spvWzSakG2ip1aahLtOGIPnVJYkMN9koziDYUyAYlNR
CtcRUTxIl0URin8PYGffDtwUsHh9K+0JQiwuKqM3Y5TOqI4t9TbpmjQt4KwSTm0jKa3kcy/PAwD1
wB0lzcm0BA40fs3S+ykbZBBdtZLhW1dpPw1y6Mp5J3jA6QXzf7N3XstxK9uW/ZX+gdwBn8BrAeWL
RqRopBeEaATvPb6+B3RPd4tFteru9/twTuyQAwEk0qw15xwN/exW9bWtCDMSlS09JEq+qdQa66ss
UMo7QWZwyqkjNX/r/FL9ZoSJWt1nQwbM0bOcRqBiLu2MeP6yikykcE2fgRTWQ99aK3LWiptm1MGF
jGrrEG2SJ23+0w/ICfSixM9zpJlwzlZdQawV8lCyGtZQN5Cw6VFNkF5pxAuYzYzq9CQDaXW3YRFh
xOXznORtLEIzfK6bGXK0MQO5IVTCwjttZnkMbRdEgxrdR0Vlm0/F1BCaTokIJXQlRK/diDrkA5Uh
7Xwr6qIDzltO0HU5FUADNVgEt4Y6tuYur8Mkh+RA3vrNqLexSfi0OrkZ4ZN8QpEynwhzi6Zbx0y0
eSugfjxVPcZ6V8RB0O8UZgjjyNkNjWQbKOOr1prMFb4fTN/iwjLflV6JLfSzhRJ+C+dYIyKwByW1
A8BeVddaitoRDNmsd7vE57qaTOa3uh2diLB3Le/B6UxL9jZgdYNgDT3piTYuwk7XmWWmEj04jveW
vHEaE07yhM+V4GJX9eEnYN4YITqRd0fIiS5IDF6LjABnD1+132xQNVXEC+eAGg95S+l5E9k2Ruyi
iLtuA4XPQXkLhImYaOE05mbIc1EgVK1xn0cyAGgK64zUNzGDj81LCGqY4q2u1khiGiD3IHfOOOMC
iKVg4oNMJeIJduLzXORJHHnQnXvSKp3RGEknaANNvCW1gRiD1O3C9Py+bYFEizhPbsoU5sxKBU8U
Whg9ZN5AoEXlmh71EW2PPgcR/2cj8ItgUvuSP9UvQQ8k+x5EV17PRF/4ACi6QN6XbTSsha+SCois
PSgVDiEjclVtRjqtylOoFcrK1MTXvF8oixDlTlCf2UsNQJlHzdiJGbxrV4b3QOu2fpO9KA5bAoke
YCY1AEB93J9UB3FzRFtslepqsY8n4sGNcUh0r7QUwrWJlXaD3oEMrso7UVcPUh3WSkP2aZlv5gk6
ZWoextG8kWb3UArUzx2mADdWrdPAd0BAMNJWZ1lX7RJJI5ysOatBEJDhWnTAMDJMEmFmgESfSUqI
iGzupP6DCPZvjWo89x1sR7hTORU1GmaKczMBN70zLIHMdyBH0/CDd9vPb7sy9QhCe2HZuCojBuSo
NSQJVrbYQSG29ySK31Wd3640CvmHecAZwupKozsjqVsP0xcVhvd1jP36PhkS1bOt4ZFwgFtRsVo5
CLU24FcAhDuAnge9hcFoKNlxmCvEzwTZLczdRyzE27Rz1oXaXZedtVciUoOkwxLWTRhJhS/rd6fq
WrdOhLpVZIXXump14dn6lDw3g0Jersy/+T5s221oQokUdmKDlatxaHbVIXPq/q2YY0ifRqUdwYJg
QwuI9NpTA4/2ttOhGVds7o8wUgUpaeSkX/shpo0kfRUridYqyD/kxGJQaUngkPuYjPtlveNbIRBC
bQDwDJMD1D0OpyW+dhGTt8Uwfc/HkYBbg9BOsybExDcJXgTBPBypUM2nCbivZ6T5QwOfHIFvRIhn
TMxoHYL26djdkOFCMkC/hE6LWi88xy4LgBc55jZ97CiKlneOCdXNrUSN3RgY6ENcBIwj8E+mQcYF
nIl97rR5g6Mo8VNeQpNjP8zmDE+4c6eTDNVic0iPfQSpd2FiVfV1Pkh4Pl2Cmym05UEJ0/Cp0x3i
kBVwsfxtYtLImHUakL1Fct1MWBPK0fmhWVl/Zwbxw9xGL9bUbUdTeGNnf2lJsc5Hi9uXV1R5ga0C
tB025Nke8iJc9Sn+ixlK0MoJ5rtOOqx1XcK2JqH4amg+DBQFtXSveqOe/AgGvqB8WsZDbLzNtV1D
zg72osL8KJLpkBGhvytLdfCaEJ77YO8tS82uB8xHqWDKmDMZrDsbjEfJcqnpAAi1H0bnlK5ChE6d
W9p6suNdB1FhhL8odPwQuAv4eSTtUkEwcibs7z4REZrd++SNYBlC+A45uiNLd0iXOGVgjEsWYhnB
FzQH/UQmzhM5HKeuafP11JJQmOsdjSMVWLyIa4IhmuG2k0G+GknC6xRjq3ULsK1FIrdAVAtrnUV9
uWfm5aeJsqgjWcTeZbWsfoKVJmwWc9G4xClD5raDCdZkYbGLng15UMNm38XFXepE9RvwrsqFLBde
2b3+PAfJPK0Ux5DPMV+K21YK0SrCfoSZFq9TuKnrCFU7IFnxqrA5X41sRN5TizShLXeastseEHqJ
4iov/ZPV5F5bp1eRqhBwknd35qiuVTO50ToSJlILYx3hvLdSJ1G0HSLYfaVh7mO8KLdSFfnraMAE
M/u03qpigF6vkKEPptSbmw6mgy7dqXAyngMRKq2qBEfTlwV+MvLGKOW/9VOXfucH27Gkvky1VPdz
0GIOCduUqneFVduPqmMU6u2iGSefoNd+msLKV3kwwAlUG+swZ7yzpK+W+yXkpt2kGZLSJRF06IGD
KiqsJuiOOBdgq7jGqNlbxybCN2onIuvbJyZosrmqMvci0ok9aZTxmqpitFfB9q7DCkNawTptJBxs
fLt8xeMAzVGFU1ksbjKrKnRXtYdiq9jkHI5GAOiD+QacrrJTIZpuC1vJbiOrTR51tZIQ0p1Mrrox
fI/EnHq1meRe16jFtoQQQBpi0gY73dewF0Vl+dSHZX87FyTp4JFLBQRj2AcPGfjzG2al8pbQzvi6
CHx5PZq+2BXkX4IaInP8q2rmzjaOcUso0dBtLLVQHoQx5tuoJeupzEryhsY27TdCYPswagx/cgb+
QHA3DgA9BWQ6GuEmkyTRTGPTe30+PdoNBXpnwI3FUfw5VO0v8YQjLhlsxyXRkfxzqWGbLsd7p0iP
kJi+hgQzrmFQhQQqqU763NgqqFMV7AlRlRFpUSUwhQP7TVUDZ9/r3fWo+fWPyAew3YRhY7mEz1SE
hfoaRs54JBrVTOvwnSzCpL3NrSD9Eo4GFLrSbKfXfC4zIMkmeCStK+pfE7CxhHOrNbt2tu5OYmH5
4s+C9nKwAVkRsZdkpDnRWxy2MXalRlTBqcTSSrRoEKsGI9bh2rlNwDQ5EaXQ+LdEG6QYLsI6BIMY
imQtggFcJF9FG2GNjXz5pPAi85NJ7PTw0MDJAg9I0V9jKSC1K9P2qSKIfNokmaEPudf77HMPgzqb
4Yn3XiS7IZ2S+NT5nUKgpzNN2iHA+daZTGZlw8AzxnAkibOoGjGeRKVH8NCnkDo/Wh4Ob5RlGuC8
IF5rQ7DrUegmJbsQa4q5m7mYsSvNLs+OJTIow1jFBoH1LqLwGI1c1HJmWNl1YhCIkRip7N+Ielrg
Bezj4mYn0rjI7zRhiu8V6M3E64I2lq+BJGI03WpAzaDk1LXSB+/s5BXxk2OKWWOuUrJ5vErBmDXH
DEGNwtxf6sNLy/Hoeqa9PYCvM8DmZKkGxZKKiY8LdbRtCYliEL5xX1cBZxREiBlhZ8lcjEBqlVHe
a1CL/Re2Vnge6a2Qn0a0XyI4ckxCvaqUZjDXQvaJASi1nkvtK52DvtoVuQEUrMzwr5H0j2Jp3WMZ
aR57uxOZspLD2BBYGsNQwyCVQVF3VKcYPQHlANN6n8j059h3C4CXOdYZXhQtzKvnSprBWw9u1Fj/
vRb1hyrfxxLOWbW+6wIhaVT/SpXgjFBuCE51+/X42N+F60vSu89NKrIdDBVZlcUB/5NYQhZpHXdz
972aUhdpNN/h9sLtfK6tcQU8IBLJHRisc20faedD3/dkqv3sX8tTdEcUAWVEQsw5NpCktTU2yeaS
LeBzERqLjY4a2kaO7OhIxj4W9JzSaEbF0L/Xz8G1jh8gvq/xb17PxP/07rhuryVVE9d0oRujlcBz
W1x4i5/6x8sPIAmEo1zLf5ybO6hBZTIDPpCHmILffe2NkG3Pmf0LnfLPg+XsOmfVUiOrxrnnRhcD
BNvdVeyR0bFZMkHybXGp/vypj8TFkOrQ+aYbJ8mw+vhUE19UuWEnP9I9Qe0P4QaUmkPjRvPEPvnX
ipPlWnwIi1UKDdSnkCy/VCL8jcAQunVc96siTg9ZLv/16Dy7zNlAiRONI0fd/VCLq3RvbtJN+6Tf
OT+KZwh6ywBZuhT/vg/ORclm4my6hMXq9vLJ/NYRMsDYO1Hb8YUvUTmpVyp3nGDly9KdGdcxVCmv
3e6GlfNWdp5uuhebJJ++SX4AVKgaYWu2xEV1Vu8egiaxCJj/YVylsIegZ50sN73xvfzImmrd6C72
vfhwMXbsUxGcOYZGAt2ZRSP+KRFLFjFMnLn78Uv/Oq76o/Hm3PXs+rCgu+nPyM32ikedxAANtaIS
QM7Fhcno82dpG5LUMzJ7yOWlIP/xyWcxWQsaN94CMrc8A+nWdXGoXAkb5C45TdVVdLt0y4VnXrry
50fOgqU61JCxxSnWeXM+SNoyh5LNO1/62KGb3wS0QA0mQHUNl85Nr/711G59vOLZS67hkvaFmr92
w53ID43ILzRNPndqzi5wNvek0UxBc5Y/+g3t5HV+UzwQYHc3bFS3XhX3MV7rpwuv79NDRPW7fDKa
iY/HkspZh55WchyOvcFDdDB90z9d3FfrgQS/1CUmHD2h8gQHe769cN1PXRVJwpOmIIe3NdUkXebj
sEFYYZSDkb8uRsr2BtiQV677nxYrl9wrl7r1S4fyQwuHixlcD7Up7SjtfJZ1ZjXnUFS/Jo+kUZAr
5WwWa0H5pN7p22rPQeA28djefvv394gOlN4bSVZLB/NsuGhCKzgzNK/mzcRKQtN0Y+ytG5sAY2Wn
X3ign9+j+uFaZyMnSuM0qzRs0jFQagzARMpTIMjW//KWqD3wvggeJDWLePLFrvL7PAsmlPwq9OLZ
T1LwaLv96ruDhXFbZvVLC9anz+HX1TSdqcXUSPE5F8TYhRZQKNTeKccT64hKHXcZTMdTebfsMtLt
pWVkeUi/j5Nf10PBayN4RfmsLOPot1XE4RgSTnn6M232U5oQyHJJ9fdJm7ZcwcABsoSOMZcYZ0Oi
0jPdKdXmvSXSzXLJBhAr0kC4rYFOsGdeE/TqEYg67DkImO6Fl/en2/v94mdjZNDZwxtl+pOz/l7c
YFJ3NvGNfxJXgK7Bxe/Sq0sP9JNx4tf98nmb5DvZFg/24xNV0rRoKNe9J80JEDHiH5sD53GR5Seb
S6qUM+cqavXl4VqE5eGAsliJzl7fSMSB3Vfte/tcPQ6P2Q774xNZpM2GTJDb9jo/0Ova9hcdwedT
2fllzzY8VVUQgjA17/mp3/OR26vMtTzleTGiNC/O24WXuIyQj2OUiYRMfyZN/qeeqzE6tZjKlkml
fc6papy67eIPSU4ARyqckNHmkprqDx8hFhGNxEvOi1zu3C47jThskrZ9L2ryTq5JuqHYvhIuTVn7
Qf9e7Mk6OITbv9/l+aZCQ+pLkCpzDN4eTHDLbPfbhxjlY2d1UfeeBj+kcjLSJdx6F6kXZrPP38PH
q5ytfW3FFCC09j1r4hcnp8rRa/LSjHnpGmdjstPLOkq5kzHBh5VBerYuLG7nE/+vR4WIfclsJIv6
kzYfUyF4tf69He8N7djb9+1waR27dImz56QWszNKc3hfdiUBXF60pWSgJFtiHtbNnjBiKhm7ILww
XV266tmTE3qr1U7ev4djuJGB8EKCKAJ1vnCVT4rd8+d39vWqVZ0l89j98taYpFlZ7A0K19h3HoGi
5nokfubpss3r0s2dnftyLU/oQAzvWQ0f1z4EAfnd/oX3duEa545z4GVAo5v+3UZwHSlfCZhZ992F
a/zx8bFAE0eo4qLAyfPxSxUNJNU4GlnQ/BYy67WPKs7fE8JxlaaHJHkgIxfR8cV15fMsyCRP+rG2
KP0+n5snR9hjFI7otmhqzpT+3Q73n74tvk7kaebEBly65J+eplzUsr88Pp8OeLnCJjqUvLGczqj/
1aFdI8dLtYc/3dbvFzlboVN4UkRMDe/Wlbz3t92Wfoirf4cvudG8y2Gvn0oduOhNSlUc4Cwb8du5
iSgMlSKLJ/mGtsIr7vRdxhNUNrq7aKkvJad8mtLPrrWsor9N6QolWM6J8m3UTmig3KEFpJoJ+l6Z
9/e14+JdLQ/5tytZqm9A6V3ualhXd/km2RJrRFGsur98V5+kqOeP8OyNKWrbReQXvhGidK16+jF6
d4ybEjQHHR+wwd+qCzESF+9uGae/3Z3G/rtvuLvFt9x/Xe4Ol5TX7Kub/8Zn9mn1OntpZzN/04Er
7xgg5opseB7lnXCpLay+iW1/9d+43DJZfNjb/LrckmxqLeEL51uNSvWJkuVyyoF8+RVRNywy+lZs
NaTEfx8kn29syf6w2JkigdcZ+x+fItjcIshtjktZ5AbEBPYX5sVL//7ZaFcnBzhC1b7CRjsmY7WZ
Uaf9/Q6Wdenjs/p4B2ejfE6HNKyi9jWubwoYpbZ9O+YbFegrzAQv1J//frVL97P8/m+jLqfvBSOu
fa1RHSgjOfDJ179fYFnNz29Hp4BExdw0IVidLYhBWDdDU82vKaLY0VAOwFx36WiegqXjTDX60mf0
pxvSbV3RDepnqnpugnCy0TTbQnmdAjrPRn0q+sIN9QmqLTH3eGY40CNnnFY1lTRJmKA/YxsiitFJ
L+1zPonpIWlx2Px/P8rZR9Y6UTVAHnodBLZDkhWV4RDEGi3N9ns8fZ/pAMdLjpoWwo29L5LUi9BV
5dlXcCCpCPbl+LXpYEUv2gvn8e9v5Q/T28ef7WwTphpjBOhFee1CV5vgkK7MJ+rhSPmefdWTP+eH
/AGKxt8v+odXA8OMvjlOU3Jpz83cmlU6MZLbV4fsczlDq67Xf7/AHz4dy6AehE8cDaVxHq1u9/Rz
WwHTICnh88GOFlX7rTa1mzCaD8IsDl0y3f/9kp/PpoAff7umeWaTUmvopm01Uu9a8lbSTZjX66aN
ThPYySW7v9krO2RL62rwgQgOG3H6+w/wafuygCfR8PONLdE550t9rFi0oHP1VfYqOY+79Gmxqvz9
Er/E8mff8IdrnE16hjaXOfLM1+CHDawq9ZDb3NvvzlO8sbzRbR+ddDXdEx6X3Q/Hi52UTy/VQpFi
UljR2MuQG382UlHFiCDsJBZieVNjiQZbg8R3qYLTdSAy81ocsk20SbeXzqqfV+SzKy8/2W9zoxmF
ZkFP83Wp6RhughGm3RkrZ1t4+cPFhJRlWv/wjJeLSZ0AXt4mTaOz27RjGauJYjGO/quAVIItx/my
rJECJem3/wnuaVGoLCxDm0f7/8/tWf1I3uv/tW9SqI2/h/csf+v/ZPdImIy0Phw8+FScPmb38Fs0
Jsg2MFR6E8up/D/ZPco/S71oATKy6BBDaiyIx/+E9yj/YFujCUjkD6VB2jnav0rv+VUm+W2wLC5p
kyygZYfDAY3qwMeRWSN3rcZM1+8M+2l0ruZ2aysHs7zqmhfRPFfNZlKvQsnxYl77mMbmRyt/idW7
qgThekzKkwFVqNfSldO9Cx+klvWl666kfuVA3piv/GDda4fGCFaa76/a8aFvC7fZI0OyipuANGgo
R7rbZ/f6jHCTyEi3Vm4a1N53077+XppQ6UnwXTnv/lP8pc/vCCFG7Uxg5zjALjsZ14KoUYLauzT+
nzSq/wxqjRHzl1F9P0Tt/F6fD+pff+u/RrWq/MOINOil4oSBtWmwGxnemxb25z/Ul+hSO+RPsjeH
QPR/x7Qh/7E5GBNRRZOF9KbFff6fIW2Y/ywYD0Y1A1B3+BT+TR7V0j35MAHS/19wBAo/huTgyr93
tpCSoR5UaoTsfO5J4UEKRYJsQel85r/SrruexUvb1tqqtX2VTIUea6IRWu7ss38hbheQQRAU83Xl
ayOynFp11dFEn0vCs9TuSObPkJBnXm2qco2TBe6IYr/Z8fg4ywRCXHQ/9Za/G4vXcK5IOkJ4taJQ
9dz0c7GHmLgdYnDmYpxqXNco9lLIv56SDhhNbAh7Wm05W8M29ZWadTvT6OarLpg39JQTD9whncs6
R5OfjW5fTCa6QmGuo1EbN/SSkFlag1vm4raMfMRIKsnDdjXtKitqj2Aatl0aXVWBmmx6gYTHnPzO
LdhzeINAdqpCLMv7pj8AdrcJuk9hlcpmJSpSykPCaldH1HdEr8Rtt5mD7IWwspsh8MdtYI25N87G
3ehr72UFpD7sOnM9GV875FguAn6yJRQo76MF9iON33sDglwykGZtfBPJSbVasHCNVFAW2wckjtH9
oNrAD/rB8IwA8XM76KtQy4JDKZKXripV1NjD84h8e1v7094OQOY5TX3ToijazKmGyrRON1XXPGJ/
/xYG7NotHjoc++AwJK03DRaiyTJCy6uoHqT26zFZENzGkLt9O+8JFG42wNr1oJMnU/6ItF4/TnN0
H1SaD7TOucJK0Hp2FIE0aWJvUNN8Y4mxxX5TWmvHHh662o6Q4C1E+AFuwEwNFLJac8eH5dKrXw2F
Od8kGgEwVnEMSKmm8W7Z6yl8MeoM3Zxq3FVmOrpV6B+zWNs4mb6OBnWTqQq0+CDXN2HJoc7Qwwdf
raJdmg288Ei9xhrxtW4itjeusTGDYFoHzxWn6lWnN/s+yuyNXSPtqPLi3ia9284aNDJhL9eGlhxE
WqCim5SA0CCluRU9uu1UPSqa4NRYQNLuMS9sKxloqyZzjuWYD+vUn651JdxVho+PGrXxJhk5myA3
D7cI8Ix1PzyVnVRXim8S9KwSmmzaU3VwGu1e1Uvy2kvlugktwPSGuS6sRcc3GBCbqJ9FaZLhjx7A
bebC31R1D6xaT92IHJ8Fd3vdmM/SGO9nltEjudEPSZaOX8xAvmbED7dd2G0ng86/ngGQbDUTQ0Ze
u8FMALbeGfNxlPoXRYTfK/FFm81p3TbKowYO4hRhKBVTv2nKfDiGczu4VN2uh3xqd2bbAztqRkQb
z0oKUawfHNB20p49sxMA3fvW3g37cR4A6GXqMcqaiDh/atRtV+RXJJjs1IwmNlFpa1uaxdoPg62f
l9OXLG8c7kpd+aY2e2F9Jxg5WPOGVTY6YGNMX0embq1yYSN+jeZvvqLHW1FW3/rZOhoJ3iejLb/I
uHkfM5TVQUVyfGnOINjaRTdrhPa6FrzKejqpwshvGWkt9xwc5yZHi2Ov9GQCPzCPXqeRDZ6buudb
nbb11a2u28Gmzh0DJ9RbWWr0PkkbPzYNdpQZtDtqAOYQTC0EXCs2k2JAd7IaEHDa6JVH6b/oVuo5
vdHu0Ws8xEZxnZli2rXqfG36MSaLttij+894ZmvU+kDQvbFSRqLkxVqzq8CV2uCvTaasAD39roUp
jXlmXdewdOyylWRK6OXGULsnBCcvIX9lD2h0hcsuZI/DZ+/YW8vMbmYlcrxQbb9jDEA42qpgWZvU
DZ2eCdb22XPw2qb6zmwqZv8EKAoxeSvRxzul0x6r5IB5c8BS4VtQJ2x/7SDhBSQw4XLWQF5ZsUkX
ZyqxezE3DLw2tdXinez0N6lGEJjTysvseS39ITwwwkLsQiCL8f9MBmhGORZPRud/CRI54IxqrtRq
PERZsEkkN7Mwd7eRTTx5lOVQEnAcNSl5SM5Mz2WUt3WNQyd03suYPzeqxHprcv5BZl2/Tp36YGdh
j56WnnXdj085OaUTO7Cq9GcQIfYhlzK66S1xK2tAgX6Zci5qu4M1RMTLaRGZW2nirw3wbqFo+63J
8uin5dHkFwDLhutp2ejFMDJX0prXOr9cmOPsFqLyUj2CjdrG/iEVxzZXku2Us4dD7rpojnrN86VR
r3HHMrgjdPRCtp5jLUDNul6bKdHsIqvNrdJMnZtJXI5BGeF7HAUUTMv5ZlWvk5gOU9BfZU4u7vx8
+F4LgtFLnbzeqNbb+6RosEg69smETOvwex5S9YOB5nPrT1voPCplhACOXKnWLn69ZzTne6bFxlN8
1t8mFeTRDG/L966xuOz6toeP4YckOESeiBSEqqrxNbMpuUxBdCVFMnjG5FDj7XGsBaLYRwYkwqlR
JQgY/bHw8V4oU1NuAmxea2vOU6/R7X1ceO2kX/VZk3pp1TKqsgXKU0y4VlW+5gIzg5bYnhaXjWtY
Uf+s1/MW0kWXyCethqU6xu3i+qvdqtbt60mlIjMuN9YoKMmnLt+LmSTyFE7pXANOM/J5Gw7Ke5Jm
rkwsXGr24FFDWue+Wq5QlGlbJQo8fwb9E2nDY1jY2mHScJDaWv1uVnLYDWjo/cj8GdcQe+QE/AdS
Q5nn3vIbhdmCYDbY27cjllWa1jFOqLZ1w6ArPf7oSxwbu7qYxU6rdf+6sIOjkursR0hU9IIx/zKq
ce0hN3FWattuMYcB8DE4LiizqDb4ZF1DMl678dCWmX+lsSNDvZGtkwG7JZCknSaGfsNcg6VANfdZ
IfrtEM33UzB+63lcVYPfZDLqFSvxiSvHwG41Xp5fwZsdFHWrheyJIO+uYpRkzD2ezu5gIE0+pWBg
D/V6tpWHppedi43jEDZatxZxkbLu4Taz4iHcZql6O5tXBMwtC3t1qky1d+1Su7Iz+9aZwFWrzhHP
rr0dGge0hYRGHBKXvu4nuevmEJPRskBmrbOOmJkwPx8rJ/qhirlwud/Qk9rOzJSX1PZHt55Zh9O6
YIcgf5j5HEC0wWTO+n8djcp40OzpZGnjuLOncqeEU7XXh4yvGb2z1DeaVjZHdQhrkOYAmWcaMDGu
rStLFKdK7ObeUlZ+adUrIs75l3vme3Qd4RYv5NKCH2JKgCWQqBNXvuVbXLT5fYxQZjBu5nbcNhmA
gagB70wJapVmBVYYTe4tECN3dap87Xvx0vkGZoRZEDWcpb5r5kBAjB6Y4aw7iw2Sh1/9BGlv30lM
mJtpDjQvx2hm9GH6hT1etKr1qdnU+CWmMLlykhN+inAfFaAxdH14o4h3m0r1bZJzA8bEfur8NN8q
ebdJyuG+icpmrxX+igSXJ6Oc86dI9PdGvtXDrbp8pWkoDgq0EcsHoJSo7auKJaaCN1w65rfKtsFC
xTrGVe06jkwwFrZgAbd0GMy5vgqQmp0s+E1QXchl1CgYW9hNttI6FMWwzo3gwRzywhss/pZu9ViO
cn23RFfiNJyvDf87LVYWYa0ZPY4+60mZU5f+AV68EOKkaDs6Zwa/1tPxTKwpOdpG1rFvM/dKEDSu
XvJGp3iNk4CAUgMXWJFDBg98+wdWEny0qpIfoT1o+A8NY4OmmoC7KEAVFxVUybLB2llzv7B1Jo/K
QriemVmpB5h3TZl2R4AWpM/3NpyN2gyu9GE+tkpqfxHXBBnsy8pMjsaksmUqFjvc8CVUJy9IpTyO
UKxFnylrX5+nXRLrrwobRYyMz2Cq3h2Zbk0o6kxFxQ8ME9WBfICbRkmno+FPpyrMX2RldVscebd1
0GS7eax+2J3V0+8w2+3YTV9bUyRgv91wmJV123XzoYoEgAwbn1MQ3FYVzW92JV9Qm1BR78cV2Qqs
S0PFShhfl6l636eFZ0ic2bhAOHkN5nSYl75KrDZ7Z7QgZXVBsGNFiyQaW46LMGiO1QJLyYcvhsxg
ecwdJxqsyiAvpitRYjbB1vxW4YGHfc0eyNdu1XYGU5FG0uOkTgL9MLAl0tRvGcMcwlahrKlOk6Jj
a8DVHWbhjptNd6Eo5SlQGk8GNAimgZ8dPujGTisF62RyWxfKrnBw5YZFjVhBHWevTOcHzOpeQEQu
B1/lMVRTlBsYiqOBxanj0LzS7cxZz9Ilar0/9MHgJlNV7SowULVZa+tmERKbPQazyNqIsuaMQ8BA
2EFYT3SMgw0aua7HDh/Qdoq6Qd+q/Yz62VybpMK7XR7/DHFq2/FR74lVkSCR09FuiWbAQ0lMyjom
aGIVBhzrIll54TQ127oeDh07ucP0HMQAhcZobFapHJ862iJy/qIh+DUxKNGEcnDCC4I3loZIIFd6
oYJaz4qbzJLZ3tfbI7J7fgqeuomNftNp5A2AiICQM8nHgpEcDc3AlyQqF9x3BZiIcaHN9GzJUzi1
HQT2nomiqxYrss8s3pY3+qiE+9E3NyTK3NmkNkQZMAZO7puy7sgEGtuDYudsD+8xOqlb04Z9nabx
wbIHrK3Cfh2FQg91SNEs5IyEMn0TQd+jNKlit63b/VQz0OvU3tG3P7JyPwSSHQLmcbevm3I1Njrx
P8OEf4qHU9oRJGQAL17MJ7tGVOusKhGweNbJK8qMeFPE+8l8V0Xsxlp7kwfY26GlaRO0GXPA9yqA
VrIDGlnu4iPd3puiMgEhRMpznXVf66hJXDWU7Kk666ewmUqc1KrWqRU+Cx8pf14oG8scD0Ma3E45
q7RiXVm5E3pdNcL8RvFfE/2VToSLDYrOkD6metocnUJ+T7K7xnnPrdXS+dtbTceMF3HSKNs5XufF
/BY3aQGMiyQUs25xfJOEzqEf9o7y4PT6W2PrPzMmdm2uw1WtJD+NZAKMq7M8h13mNmyNmA1Gt6yH
k11i3xhgjjk1xU4xbvzJcpAgOF953PPKslSxUm0SRXpJ4ogWgQv343YVjLr01Dm+seW4IxTybhi3
sWO2V1plHPJevE2G+g1n2NfOxFmq1pB0Buo9q2YiKgToWJm1r5OSQUzHasunFLeA1Ozye2oatwUe
x60deJWp3Ral8MpQbLSm/t+UnVlv5MqZpv/KYK6bRnAnL3oukrkrtaukkm4I6ZTEJYI7GSTj18+T
Ho/RbaCBbsAw4HOqZElJRnzfu96sE3xaQOTLpoh/2KSJYxmzIKnTAqv1Wu3IAX7mvfwZBzyHotB6
a0XjvsZrSjhEQMtcUX0P8ANzce2Xkm+q5xPWq3sXsmbUmdPtrf46m3JZu74Z97NJf+x0hQgvP7p5
2kZN8FL7Q8oG6pxkkJ+YE9s9zleo0JJpyXJlkmWpvTN3Q8vPKgk7302Tus9XdVQFRzAJMUzCVq6O
dDleJKXRitYa+rZ+xVEBmVoAKruVetWY7HcLdd5Bhp/TeOnEHEQPlTtvldNdlmoiZybzaSHDaApO
aNE5demmILiAhzVAjvxb+5e2uo/eix6ysb6NCXRNEGOUiTOGzrZMh2SoeWkU+Pxeen+pOqJR2J0u
IPYPuhHN7VpzJmSxg5ETL6zy7inhUmv7sliO3Mu8oQZ49S5ru25NA2DuZ/Eu4EioK7tOqLV7GXZY
886ULnHMZcjmM++wruAvnsq5TvvyNGPYTxxc2ybqXoyqho2UuqZUUT2oIPzg2v2mATQDZ/KGZPaz
+3bEX9rkdpgE/ZRu/E5tqlNeoNDpJCu3ZV0Yu8S2aCh8zVy1D/VwWrJmu+CtDlK63oQiG7VnyZrM
p5/OlHq59gU86mANcuO2NBo2PrC9ivV5FWl7lr6lCI0pb0K/G8/j7Fmb+mrSDceP3OvXQ1gYd1O7
fP6hK1mBnfTL5OnDtB48007PfaVZ5OiBBE+g/o+mrOAoiXBIdMmklNpzYopwYzke9DopkQvXf1Gp
cyiLp3yYogNBxhsVsR54vTkRBaS2uSw4gTSQkiP6p25JH1J7SnehvlLifvNDIIh9KL865ZgzsF8z
ulshIQ6kje7L6Zr4knFM1VZ8Xxmk/mp6D1dP7gssgPSJ2Yegfim70ZyxkDthXd/K8iYYa7nLJRkz
vsAovuBGnxdK8LhMMWLP889ohR+mDp5yfHmJMz1fa3G34Do2rVZVShBUK4uNRyOfCK/Be2P0FKcE
jrvx/HDFhjb94vpbJ1oOdiX0ray5fGYxhFtLewn6xp552fDS8Lq1cLjk2OHTqZdux0FHAUhsqa2r
shdlDVUCBJ+d61k851EEanltXsQ3u02LpmTZ7H0iRhz7OFreYzG/5W67bcZW7YHAdfLO1t8kuELn
vz9XNpFA21EO9NW72IUVUphwze9sFZSXugtBiUvM5MBaqBJKHsqI/nXiVu5Jk8g23uhhkMtJUKqM
aHZ2WbfsdKHe+tjMEhVSGW6w9R9HrEPIDq+fpjfv+jkr9pUcFdWRu6FN1b4VfrqPF2zNTVgkfkpf
YJu/2HFx43TUYha1hQcva6pt2RbbTNYPtqsHDs6ZPbNEYD1LRp2sfY3S7q8qD96MPe+XlXCHIWdH
X5vqCJVwG3aA907h8bJr77aBCO6j38A/UAbd00Q/jl2HWO+6dgX7y98xnUNqafNU2EQyTddhJ7pn
VqGW1/X2+Wx/IDJjKKidFg93tw2NwedZaZNUKG9k98iGe1sbV76EPtL+hnFn1pSz1eHPspC94FAC
ONnp8zqEtCpa1JIaUW0aqjP7Pty17SK2Fjx5O4m9iYdzbd9mQ+Dcm6W6ZE3Bp6er7KYa/LsUUBRh
TnPER/wjV3tLhCgofER+jvCsN5MN+9S30WDORGBV/e/KRB/eUH+2K0YK0i+2wtLv3RTvnbgq9wsB
W5sc2RLbYXimPuK7Gf1p0/YasZnI531R/ApbslAC3OZ2SehVk59BPCnJ9Ge1IUmm3BoznI3dDTvD
fbwhYqzauwJkeyagP1FkYq4eJ4+2Iwo/rx2oXp1k+K0TS6mnYVH6JtPRk6RwdTtPjCqzl3LWLHxv
nhF8nO2znTlnu81/22N4cTtv2cQEMdY3iPB5YOfoxlrd9bcIxp1W5Z+uj8JnEVoT3cBk9/SgR0Sa
kFKtDfBX6RBpMs5fAGiTp3aEv21JDeku2suJ3bF6sIC6lIdwDl8L3fElMu6+iCOtNh/l0hdgS/N9
1rU48O3pFfeD4KZdCi4OXnk3C/qkKUGUhEXNHsuiudfta6fa+TA7+etQEsRShIN88mX2ayAhb/lB
YLrvW5UdRfGrjd3qUoc9z4bdZuzKUbNfORBtuxwe+zjI977QLZfXeBNP01s/usXZYhncOabcV8Fs
va20y2YLMTRe1nj72srzhJbH+bbtOdlcX29Tf66O4WL8HSlM4C8WELqXTctvQuuguorPpraOs6e+
zYAhnqdjuNeptTVF91E19hboq7q0AzlLuj2SJeMfEPCNt+rOZvvcym7QjynRbzuVpdatysbEbfiV
lDKNEunOBDMDY21aeLSjVu5rr+f96ne3g0lPedV8y3hJWcx4ruY4jbZVb+P5mQd3R0drcQrLu5Qm
VPirOTjX/QjSU8gdirgUmF55p6EmVqfGPLCgxpypllw/lyad9xjRvvwSl/Ssra1dxhW0kTslZKNh
sesXwUoyHIN52Es2LA+0pqUiZ0uA1g/YjbWZEQelrOIJLZd4gkW3JqECY6ZNJtgHjnUEPOluJz0+
qxyYL2RwcFe6bcHLX70GA1pbU7jbNJQjlgAsXVTQICyZU+TS3rUpZ+4SyNdUrc+urv2TXwIxBjNn
UJG2IazNY+vp+7CtX3peR5I5GlbMpm7P7kNT3HuiXvetYzOCjc4vKit7rVNqzY2d+G3Ix8UdXOdu
vo3b9F2ToLazyMhLGl11Ox8+qeZlWpjSCptMYOH9Ka5vsFu6BF+5NWk8pdlOVWdzuJ/yKaXdunRf
nGoNkmoxb27Ykkr4I932Kfe7u7qiApx2yCyxZfg1t3/KK/BnaY7lQm5DUT+RdgLeX9+JktHGuTiN
eiLb+VsHw56oPPifKX23G7raixDq0y1oVw1mIjXc9mWKKXTH9TomsNiXaAQ9iTP9OgT+rqPcO3hn
AXHEsU+jbyrDDoJFea2fdOf/1QUNw3q6F/FyioP1FAbyOOYpqZu995db7QqXmDGqLDE8bAav+iwm
7zeP9LrS0epgc3P9u1HY067QzWdK6SXll9Gd3e682Nryvt9No/myV6yFAlNhbVMNXs0/yiw+d/vD
YuqHITAcqDHHr1vLU2Rl9t0csi7DzgxS04irW7IK/d56SK8/5BhNB9eiT7dH5cFphESDGKFFXwsO
K+0DYcN6L61Yz7hh33VLvnmpy/OYAq4BVd5OfKMHUZUnCMTTWoX5rRcN7yLu1TlnxRjmNd5bQR5v
R7ghNvui2c85zj5v7jdekw1HHaeM8QOJ8CG/JQFedtP3UX0zyMwD8ifgyXLb4Ozqpt2Gw2CzuoTD
mZ4ILBS+15PN11mgX8951nyS2Wz2NOm8UGW8E4Hx7nyiYvaeV7B+AstRMi+Hw9UNRMbtdNNI75Zx
NdiUpWvROBUXDES5L6ZNFslzvy73q3IfPVJaSGrJp1NHZ/cc6HcTUf0eUIJBCAowD824jcuLQRqZ
NlAqyrdZqZoiaQg5Y6jx5NbxZ4j67M5bzG5tLLPLXRSWsPREagpWz75q7mrh2Zem7DIQ0HA6rxZF
wtHAtAV+cGwbQSRezjU/BE8YhOV2tEd7l2WQ3jHhKKU7/iId9MwwJfaCXKZkWCL8kv1yrHRI/E6m
SMFbcpkQ7HOD8GHlMOJ9WrkabhgGm80y1c5WCZzUM0+4bOE/0zwNN2Hp/JqWBuZA9hsG2IzmERbI
blm2ReTIS+Zo+AW58HchXbt5hLGJ5K5ir2aLwRAuZlMmOmuyu3ji1F8ca99E1XMhFLrYgB2/7e1s
ZwcRNjNffC1+3ezcGo4U2j488lAcXWVx5VnpbWo52Zl2dAzM9tFbK3t/FReEJm93dnONoZ+6V7WG
z+Q+vhgrpNPdz7+Kt4488kS7kQasXYZtJti5lfzyHMihsKWoIM6dd3/oT4ZzKiVCB8p3aM/IIoI/
tvUjG7KYdV+svOR/kNq+wRdIOCDzQSNztqMBZNqs7SGfMiid3Oxzm45tqf1HNKAHd1r6rTOWFk/D
siuKrPsISNHcTOTcQWfOf9bqp+nkd6CWXzaXuvG03IzpZ8t8YSRUY9AFLLhTuWfc7A9KD08i5RdN
WXB5ggN6rYL20zdVdXaH6jsI9LmZfIIDJ2fd5paL7Erw0wi3+ZU6Gvi6BIUtujdgGbZcN3vtRf0q
/fDFkvj7VmkHm3RZTmHvIsfNynxTgjxtkKpkJ0GPNg9UtB1VVt3XzshnxvWV2u7XRKyZlAHGBOPt
JI3vVj5ERxqhgH7obZ48a+td4f6V31u9qJ2gA3rD1rKNpU+GGmrso/EFZKshVqSxWC0BO8dIAlFi
mEPXFbz40psS14S0TltUaGZZcQSC2nn5Ai/SERVXWwNLW3kg17Igry3ceHUG99+NyCWb9MTYHKHz
cj+0yytqlTbsbAwtSgORmIcy6Sq0Cq7zZ4bSP5c49Ujk/bHi7qsBsd30E5OvzoR9O88+YTvTd9U4
ROwwW9ZXzDX2CL4CGXNL8hCi9muq00eAoluL/okDmZNgdRD/bQqo5kzUF0wkE6riGApCTqc43Wcs
SRuequqQBuWfuWqXbRUW5PYoAQ9LOGxJiCsdTery9/9i7lKXQfckkhNcAJRUAe1O/XBTjuQv5fA3
pm9LFiWP2JRi+nAIdLOd0r0UsbN1aJPCrqD2IiV+0J/4g56G8rNmW14kocq8seDo8GTjbjbQNUY6
p/SjYFi+dFUNZZ5+Ms1sVuLabrLG/xRow8Mufc4bYvrqfmEyye5al/e1IDnTl68lPeaXdp3euyDc
Gw2+pNfXKawmwtXm59rxyseBD5zt52EsbfM0t81dWhX13lOdtafK+8nTDXeO0zkbtXIau2H2RXzN
xObcZ+CvXb41FHJsu9loEvIgMac6vPO1zm7imb8kgQAaGRQPTgY6rf0COZbXmB1N5frYd/LGseQb
qqLyvHTDtGsDAzkfsozFRkoSmEJwoj42hAS7xZa9+6h99TgaA9gZuH/mKQAxrbJpP87lHo4agH25
bVayr9eFg46cg74INYc8vzU9sQ4F65vNVUR0kcyOARGmhbvsO3viUI79NxlWXCaeeFaugIFnxjp1
A8CHTxa+X69bBZ+UVKQDbiy7d4BPsuOnqsvyvq/erOWxAS/Wqei35Pn+SQk7ShRJyg0x17upq/4q
V+uus7pb0efTTtu52kHMPOi6oEQvrNmp4VynFXjHnvwkz4t7XnL10Ut3M0RNum+VeOxcvCatK3ZV
b+lTo8FieEZ5o8XsHdOJdOWitxLPeeoqNyC9mO52bel6Z1rSp1LVHwPR6Tf/SuXLkOQvkdlMwYu8
Wbt2l63dA+vpT0d67yEuvHQDzg1EVRGx1pj8LRpGh2RVUoGIQkRNlo47Wu/3YXkgCji48Pm96m4V
2wmRXZJPy1dFRO12DtUHGjj3mJrm17jcVfbaP8puKg6TR2rcGNWf07gKFsv100QjbRzp6iYt3u6i
3badNZ0Lp6QpfgAwTqzrWm+v3THU8weUitzTNw1mF5tbhztVOIRDhy2UaZ5SDZeO1bFsPWdfjOJ1
WqPvpR+989UytJu3YYlkvbLQZFX2BBNdeSe/L/PboTHvXkVk75SG81nPVkskVmFttX7xrghyUV8I
fUZlQWr0YRk5QWRXQ5XSajU0HHQ9bFkKzEBQVqLim8bOiw+WNABe/6PMihRlRkBk7brphELPk5f3
Q8zuOWr/Bx/mraVGVEZEDJuwZkfzBYGWd15JTq4AFNrGndp29vg4xJrPV61HIk3Rbl1p9H9r/Koz
Ywy9NHbIciwv/lNDdrrT/Ay9i84peMtldFCNBr2bycd1xb4L3RdKbS4mM6DnmM+YEgBBZf9udcgt
/m0KS1OaADwoC1BxLIo1mH2Wx7xIJsa/cgZLt0T2PgHh+DOkUmAVX4Mon6tIPThRuG7iiM/SLaoz
BUEIddgQJ1j1TYnAmks7AxBeHh2hxrOs34VcVPJ3Eez/qJ32pan4z78WztKS8BdUIGh9Pv6f/16B
7eG7ufsEZP/XL3X9bv75tShh/cd3t/0cP//T/9jVV4X64/Tdr0/fw6TG/9/fev2T/91/+b++//5V
Xtb2+9//91/NVI/Xr5YVTf0fxew+0vP/WgKfNKqpvorPf/0b/5C/B8HfIi/GECvohv1HCe3/Uwpb
kf03Eh8QCqM8p70Bnds/pcI2euDIR/7uiZDSP7pr/ykVtry/OU7sxighbRHTpBcF/yOtsLhq8/+D
WYLMCT9GJAxRjY/I4Wv+i1kilLoYyIWSW7fLu3t7yCc2KCJAMzfm5ZrQIdU7qL8pfB6uctRjJtvG
v7MlWs9NmOl7u+1+jNEncM2fclwyWpT8OCsSAb3PADcExQ/9Noe4BC/ifXwmre3em/nV7IdAqeUJ
pTXcjZumoj7JrK65VGqky2pvbNGyOwwZW1ftjqN+qfMyM1tHiW55RXaiyJ9MS3txPnXUNIr0qKim
s5DvzyQWAg6OiCgHuSbevEVIWdtZ/9TnOoMMME5uNiRtp+4XHMfU/vAyFgi63EJ6ILboqvajxZ6x
IcyoVbuUXwPLcVuiKKihqJ6EFN2QKEq0gIlyiPC9cFnqNpUKq4EMY0GpDUsDpQF2PAm1yQ1ZYyiN
pwYOReJ62JY9e3biyXKxzqwk+fUI04E65V5NLFSu25RwYJU1KYRhR/KzZKPqGc10LfpwQwpnUe3W
1jjtdhjVmJ1LNZflXTnGq3ltcolg6S+BQPUjrHvM2KUO+pg84cp69GFouEyXhlgVS9bDZ5siL+OY
buAkN24uEOT1lgqjjywvZ4+AYz3DdbdpQQj1MnjLup+GOi1/o2Io1G3X+3l2Gj1PYuXRjWkTb+CQ
OiqP3Xqbx57Vb9NoacxbH7ilvVuDKUYRQwyxjWfC6hqD/0gM5kkRoMtjQrSyeZlm0b0X2cqQuxlc
W1ZbS5TzuEex2TL+KRFHCRwjB1+jBhk9QIfoNCEpubderY7XZ90YpAHxSa6F+LGk5OfrorkMD/GM
gnCLIqu0zp2CzdpVo20TblqJohSMI8zel2kUSNoWUfjVhWc01QmJ3naF77GMDzqMTXCcrGrqT7Yv
0fBhD0cLtVqF7SP8UOU4HO2UossTIBgS6N6bG/fTrWcU+IUTojd1lkk2T0thG0C3Mc/8i5e3vTzx
grosJ2XbokGutZEBdQ2ZDS3i91mf8+85LxItdZwf/GYYuHYUKf67YoqL+QtqNzQfrlAiTYorIHJC
kWSTshrBvx1nsjaBQmdGlRySsazNzhCqGV7VJvlbnM7K/uyI5I8/03Eo9ctqZL98kaueCWaDvnga
htmBg5njuEhq9ojoNA9m9m98v5nC7WrFiKO5nAkGBBjz53EXuMqoRxkRFn2qmS78B8ssVnFJh4I/
0wUk0h4EgdQM9CxLBXVMU1VSvxDVYcvy4tgrGHTaT81OmCUWp3KaqgaNDIwY+GORAiwjQNCpBK4e
VjgCJfzgPA1pR8Gxosl06zRLV75laCbAYtrQSypPq9cMVYu9W9Irc3PtFClOKBJhW8h26ekuoaTA
/nSvf3PrOqPUp7y3F2CtQk/fUcQLfMlBpSFjW1WlcGBj1NfHaFpTnjEnllV4yO1y9XbC1a6/1w3f
87sjGUcTQtlR34twicSpC4khfl+WsmUrq7qquMngINTZkxl4JXBl2+0Q0YjuaxLukr1UYx+1Cdrz
aAC/mqsazBfKeOqfKqL4h7/CPopeREk+KoxLkN1k9gLkSvS5/0bm/sRk3HpVBuQbDOvW7lRsNrPq
Z0D9QFjhbmgwXBCY2lrvMvdi0s/7MUhmZ7wCWhWTqZZ+9xRz1NCpYeD9E59ZbNyoUcDkZoF2bqrc
UvOOcwtKwJaDvIEKyMkRbXV0Q8pZfUnHxak3kIfVTgEI/8k9b/3yl14UG41C7uKNOUAD6dLzc+9R
nL7qdHkYQC+nTc4+heCe5SQdtozgAQA7jFN626n8yhB6LUG7130k3QUyG4dPpb2oTnxHIPLpPW/g
+HeaQbKuGpJqia4ccHT1jljnQ5kFZVZu3GmNUc3RTrMSOBW2+qr6VfUxTf3gY6aVJLtUdNfCO/Dc
9d3PiHZq/YXiqxqrZPQHoPHS5Jwm46/ISfHLxw+ZyJ/YBm+WOGCkrpHmrOiACFx+WbroqQu9OQk1
xx9hFyMr2lzsiUcPEzlUASx/K47QU8WRQPzunNK7shPTdcto/N9j7T8MbXSgE+GxbBxwgIaHxhKs
jnPK/Jnx6m3Kery1wONkVXSbcHVnTCL1fdjYr728Fhkg17ZX9T0Xy2NniGA2PvwFyPJ3tlifWRDc
gyjy/7vOaMHd8WwPAHkjuXEXMffeG5na7kYSogaxL4+1zvObyDXi4Hcu14qKqn1GpNUGuzqEiiWf
5za+iUpQH3T4wHg84Dt/GbPfws+mhPT8Y5vV48GXaXhWbRUfbKfJHkdeURIU6paYbcLvq/vZDnKx
h0DxDiJv/2SUgiS5BeakeDt2WgafhSWzS86Sswt5hfnKsdwideEeE8aja6cd72krpFtI1Xfrsi6b
nrvhqUFUg1DMv+OwHz8ZbX5bqx0kgKrnuZIvVsGOOfNZH3hhWYf8/DNuOvs+r4DH0mYeNmx51aYP
m3gvEIV9j+Ui700x/4QrpodYrGUyqfBsVfmTQ2XHbbDoR+0A08mmdg9yWtZD37Qphpz2U4HpPq35
nL9yxVTnMac3qVmk/3sdLXlTG1QKvo7d48j1CKdyjTZH0xa20wWRVrgd7ApXr2unCeUo6L1R/XwN
WpA0oy4Rqfcj+C7MNUS4Ttm1LEQiCPijz5xwb+LiEao6po+T1a1uwgyVEbf5lgBoSgpi1RwXb907
U/HAr26+EC59auaRIbFrv1FrVJvZbo99HR0JfX/tjfPV5N2x7Lx54wykwPvmHGJPBjIbLqbLS5Ak
1B+jX+9LVT/IXJwo6/jLG4mXF3qf0y8Ae7Ps52XZ53THOXlefZaW7I9znv2ReHxB4iDUCFKuDuUa
/9ZQ5DzTNmSkgat3m8Oiy0MUonGaBPzjjKybY+AJE+qznzk3qWkvQ0Z1U5P2VzBouKFYPlETZyid
RNZuDCAVxlzLfWpJgXXY5RXWQCto+aoAJaygui/O4hfPFM1zk5fDG0ilfs7cUXzHdZ4+F2s9Qd24
fXDSZXMdgNN1PCMMt+WvqWWrVnhm91VTRut1zslvYlQil3RlRNX9NH1Oul1+hUUkn/gj6iEao3Fb
t35+m489fjC1tKQ+6ei7DUVxdBmyjoiA27upMtlvPeJKkit+tdSugx8ayOTDWE/UE6FfbO6YRZEd
qcmG+TY9nS6jmYbfcZai7K/t2ohbGJQVLTPmporjDG1PMper6feqT+PpVDNHf/V4++wEXwygEiLV
TO1Qw+hnf80BTFo9hrBHzaIp+55UUPDcIrg6AzYv/keDvnO8oPaChZhh3d6L1Qq4YZUowkPXkPJD
u9cK2NUmcdNbQTLYMVBjSFT6Y6EGPummywhtcqSM0IFBKeNTmCfxOImpv4UTFq9r0Y/cBK13FmtX
E+QP0z3xQ4xgY1M4pNgjW7tA06/Yi7bGq/rhEA4Ttoa+n6z86GWqI5mXkTQ+Lsw1Djhwan81VvBW
RnaNXWwJr8PfwjvTzlRZcf15xXe6OCh+yuU+zYjX7QN7+cbb2B7LYRw4FSX379xa+yqrggSFFqIR
6canOYVo8MvSPnMcvKjQy59oCuke6mwlMCfD6Jivojz1WpyaSfyuSYDGHYRkvUADSCmG+zr2/oen
2uDeCZvnqonsj9xp+zOTLZfz2IPo+918tC20xN0S3ONm+GwMvCNgxa6a5XouiyJP8kDU9/5YjTdV
q6vDwAt7yxg7cJnmRRLPav7VritTqmnI0Svb6segXdxzhJukrIp8z1NJ94ybT9TtmNI/jt6UA/72
1hP7hNjNsUZUyvbE4FhFWy9Gmc/1xEjH0iOs85AxUCK2cfBALYN1ChaXR7Erh0PdITTyMsKDu5Lo
1TDUFydM+6TqI0qePNHkL3Etmhvw4HTrGjvi4A2q2yjAgWiP85+OUH6KPJbyUNQp1CbCZyj+8ZVz
IecHi/bqelmky3RXef6fsMMr4sZHH3pHr+AsGGqfMtf9tlfvHcHv84RpBblMg8ZGVviAdPw+gqaD
tkE3mob6GnWViRJE/u64Pre8FdsbqhDOQcgpA4MI9x6wYROYf8Q9dre07l1vja9MfuumGvItkrdf
WFyO6QCfMo3BrRXIz8kZfuNXodNM2Pep51xi/uFo6xNNWYfZRrVEoVQDO5qavRHOFmeuYc2a80RU
ldmvQXO3rJKio+kPvKK9MXN7y9x1269ivA0LRgA3BSgNpEcDNjRFNONu66W4dZzgRLQvTmFpcGW4
fQfk6N74mXtoc4xic+Gf+lS8jBmAZMD3EXgTGyc+l0NPuv5Ge9iBbdOxTNBWkHKJJGHAhpgVnIBl
ULibQsJL2BnCcmtx3M06Lh9UPW179Faw5EWdiLb/VWTBr3EYkLStBVVHzfQCOHmYZAxZLMb2UC+h
Po15PEF4tOOpna8o97LtkVMhQFmpH+lBgMurr9kq72JN9xQ5RFhGdBnvhtrKkrZaX8tyuggM0rsO
zpoyLRiEGWUd69ELZrtHckLEoWlgLtcZm4Avur9ANSgFidxHky2JvYgXr4wf2AUpzBnuPT9O8rqE
SqiL7LHtcemVcz0eHdZWDBDXhq2hg7uH0nvokBgkwwAxEpTOBBVbYcBV5RDwlXChZSJYL00Bcq6w
l2zERF9MqoqLriL+US5MMlnizvjhvbdeYwdrvpuo9xJqw7ieRYSs2N97YqUXdy2qU8+2nDgsaKmq
0G/a4atPtTtdNKiBoiB+asL5ojN1u8rKxt7lHksIN99bd2RC5mgg5Qegwe3gr2/Qer9WSRNTbnC8
lIJEBF6wI2dee4z6QuxCLCbstsuM3tRYiT0zo+KXo0KG38UG6yzydF7T+rZdgQykSl90A9HWVvUv
22ovFXjUo2fDg60TXxJl47pvPNVvpyzGtCSs9sQU1yGvwTKNlm56ZValE7DrS/SAcdSf+kFjGLM7
z4cuFYu793HHk4A9VigGS/QeWWLmPv3q1palT44o5X00YIiLnTb9HCe5TLsoa41/JOmPO9GvpRa7
OIdH3mhpF/u4ICDCKlPnxjMofujDAMEEq3qhkpv3soCN40M7rEIvu8z1VkT4HpJ7S+N5DeO1kpwd
3rTPPJi2sNHD0Q/G6kfZln8eA8ycI1QgOl17OuTOxPvnFAY1J8rnIuIvsaZtJlbTpNV8zJbBdEVD
gib4TKVUBBmRVv45NnHp3shKDki4rel3ZQd9cyilzZGN17KyT7Ed24ciLuIboJs5vlW2yk61miVv
FHl+/amuKM4IjDvci8ER98ZJ44c8D9biqUXvs5zUaNyLKSi45Bdc9+eFJsNDly3irrSZZw7WXNBq
5NaesrcSnAucAGdfwDp3wwCx7PpiXH6g7WsUHzadpaahuGl0jbON/NHiOAidjWWVj75l1kthVy+d
65ibFoLwFQFHsE29srjPejE823322Bh9g7Pzl9NDjjcOw+pKacm+/r+knceS3NgSnl9FoT0i4M1C
mwJQpr1lN7lBsGngvcfT6wOvdKcKXSpoZtbNYNY5OCZP5m9C7yWIpi3fm3e0rnwfo17eloIOQnUA
GjuY0ivGHY+eX4JXUUJbaesHtcUBdtDMwxDJ4CDSbZwrYIDFcqfX2s8kKq4kXgZdJXxDOAtfx6G6
moJkhkvlbyQE94UELgCzlhFCrKo6elpntlymM6QbLmEj69x7ur71MbVJeIc6sgESgtQUhIpJhq9H
X6suvIlJIVGOx06Tb7LXx/xWj60r6JyuUA3mpjO7cVsl1BNTz8ofARc2lPZg9ko+XSKVuq5LEww7
PJNXQ6RO4Gcq+sWxLIX3Fu+Cey2TI9QbqUFtGqDfHHoqv07VpYKqXd44QEiSmx6TRjdNRfFOEFWg
5HF329EJ3wiAXZkWGkdxIOz0JL9p1WBvTt2zEqNx6RePlTxDB2ZKxaDC2aHnaTehcC179atSNOBY
6Ve6nm4AIhcaDkGQL4dChygmed6h1+m6D/BzrWZ6q3tsIDDse4kU7l9Vbt6FSriPkOGljzPAOkN7
YJOJ8i4KcTgLk+aOlio3m5fOT4p7CrMfecd6Nrw7I0gfo0F2JVnb+eP4hIA31lQZLL7U4FxvY+Eg
tfKHIMjXFIpx0dKF74juf0NjYzpEIYxV2ohXVR4/eKNxM+rjbeOLB1iLb0M/uq2fvNaJvKdc6lRy
fcAbb5dNPehZMXMjs9pPNRQUz8OlyDD621ENfsv4Fv3xs4nKx1rTHjl2Hg3Bh+hS/ta05IqG1oOv
kIDE6QgeP852NJemzWhUvzsclDEOGr/IU++w928Nipx1gTbxXADrsjdUCR6Vkq6lmgkHNWkpegr3
vpL8LHK40YPCDqy3Wl/ueRmTtvB5UTVxIuDF3SAHdq35N2LEHCGl19G6nAblIFPBV6P8oZfV5yTU
wEVpdUPXXX/oM+FOUfw7nIAO6oDLD0LJhwYMFlfw9zqYnmKcu8FsQrRKjfwwliEdfu06r4y3UDG/
4ScFTqUsSoqDFRU6WAA0JsS9j8/CvcSDj/cJyB/PE2juerG8azzx4KNdZscBl24hGcWXuqEAL+U1
OMqKBLIsXsGv3ptRd4UDjd2Ywz7KxWurI8sqveEq0pOtqRbXsVm6qko1hUwypDmPxNwAUWXDafCW
IsaO1VLhby1fbRF6CA7UG2fk4/c67Hckmq++qeymKP9Ixgo4XHXjJ+0PTMAAj8rJyyy1gcy4Ww3F
fVQp92WC0d8IEY2SoRML0Q0567dIjx6TyLOTiXpM2nw3ek3YIPrCZgQgYTdyjbjEFEKsDAHVlPdN
ELyBBXoB5YRHbVb6e4huv3K8At25/k6KIzlFir1hBs85HKyPofY+mljbln7wotTWd0GUymu2AbLF
4nAQgv42hv+pQLi2FeoBW0uj0Jt78XNthTvmt8dNV69vA64kOgZUf2PeDhsQXnx1TjprqmEIzwow
Rac/jAU2enAs77nd8KE1daeQh19KEL1b8IxdykbirosawC2KuNPRabA54gC+NeZDRgd9ipJDO6gP
XlILduHDEanjQXMLS30C+yhyPkdXUO1fpRpYnwzHe6NNppOZ7X1iajlPuRT5lwHQdEE/OtpqXZdt
RriL214aCnMb4iR3PTWT9K0NQ+92lKnkgm0QR83peKE+iuJESzmHA0MepVzlY4rD3jD5d1EQoXxB
++yH2nWwOnktv5u+oB3GAoQvyfSk3uhUmZ9p20xPaj5Ot0rS1nNfjJWtemb7LIStdKCcNdykulj9
oOmQNXZfFlhXIyrQbXHpGr6iueNj62sCZJ4G6WtVqdV3qisfAAWorhhz7aULPDdQNa7zIMQtGg0P
2xvDhyqRkSuohRdkfrIdZiDb3NAS21BC1+/b9tbsS2PPi/ReKxAJrttRtidR4tGQanyWsHckwaBA
HBl4Wcvaq4TihhPp9PxFYIcTRQ9oirL+qMYzIqB6phXI2jTMcavDHXgIFQUuo4Z9dVbSch9jMbDH
EqZonGTlJi0NbJhhzwp5YW5yhCGsyXwbU8jVZhwDMzM+chJluw3g9SgFrlqoaL3RCnESM8ciMhKH
Dz003sfAFN61Ot/RT5pFbKZ92mBuI0kfVan8DIzBtvRJgEFPwQB02hsgOtEudECoUSnD7vXIuSVt
Eg/a/BqFaAF1OuTzDZ1ySNrpxQgETHWT5r2JBTyL5fu6Q2amBKDGStT3Pg1UeiJS7ejc7ph1pgD9
QyArSGFspay4Nqxwn+MdDPVmeqeEcZ8a1fdEFJ9DrZyAqeQfkz6Kd1LV7aEcP3usLBqfFPAHhY6g
oh8UUb4axlLdBAPJTAo2BmGktAKS32C6rIEZiDsgCobKz6dk8qCO+J+PAxBYLIy1b2I11xoyA31f
OdV+5SXgC1NpJawC+/KQ+HLwrBR9+DxkU3elyQIFMLMf7qFIJBR9C1X+pbOQHZqC0b1PyRCcYqXD
rspLK6NGHETPXSn7dzjvoYdi1Tz8alEWODXVMkG+G8TXBos18QNMLTTO0qINyGq1oeb2D3oSaFSy
W9lV0tT/4guhctOYQXCQJoU1j1N8IW25hfU7jeLsQTBy9QHoB6TiXNJm8QyJh0RNQxlkUtDMhXZ+
nqxMpVOHOplUYA5uIpvYtuWYHz3Se4PUX00lMjFtoHANZgOFj00ijtJhCCuqnSVPKeRmot+VFXKb
K5lyUyp1Nt942Q0oXuNKyUd5b1lC+lvuFf+6A0nz6OEnBV4mjGuC4s9W3I4dprkaR9kLLm7DIZ6y
8mApQX8lIawAyNASXwV/VlFS8156V+IWTlBR6XMNKrsDcCbAner6vafkNTz1qgIDQ8us9jMDT3DU
kByvKJBEMEbcdccirCDnNnJjM0vta6qgsKHPj6/aLJjQTuHVkE2A5FpBC++6vlAPatu0LnSW8Fqn
Sc1JSFNqg05+sTUn8t9YrKMDXvENfJcSYn2Xm9zsoRHXtg4r6eAJvmALspmCLUau6LocA9immp/L
mzFpZm/2xopdqfFJyictsfInKalHEQqmDypyIiej7PMq0bYxAdf24TcJ/swXWrNAb+k/FI5aBpSG
4n766ZuC7iSxon1ThAo+KP6HdhL2w1uUlDkZaSTeRulQk9QC7YlyVbuXI6N/gLcKHj8p8gjfckpg
27EdfDeutYqjz9SexupeMCmYAD2Ua/BivWWOs2UseCUZTaA9XuH7zEsmroKMwt2m6fQIif2qTZ60
stTSrdfEEcZRfpf9kjxF+unVFsxspZ2+il4iA3rNvPqbR0niCzIzAj2IThkgKk+heVtAf8Iqupyi
b2Chh28ZOuOaSw7TaNc60u1cfdgUD3AvcEsv+QG8HkAbwRulbJSSkY+QdsmGlAqNEqjpiuf2EOjK
n0nnd9Mmk8NqusYKnQOhov+FFBAbiZpNMBm8UwIOq0NA1WXcshuDV5MHez7r7yhAKjIuG7fNvVrY
ST6aXFujlTso8VlP6tQ3TYw5czsqbqFYDRItFlXATa1lCI6EVaaIG9wKyUWrkSYfIGst511t9Ya/
r2vf7GifwY4UIwtUWirV9Gi0Lieb0rjYv3lUcMGmIlMazOo7Q7VtZF9Bn8CojUexnV+CHY8exBkw
QDWABwAbKOsE1kzRSiMP8IE0XE4SQ35E0RGNK2obmfQTig69SlPIOGx1vW2HrZ+2VFQ1hIBaYLc5
KA4FKiklKW8ik2w9JVZdSeWOduoMdx3M0Uz8LANuXYDzAviwW3QpzPA2H6gIf9c0vLtvEXRAJaSO
texrHbWg1rxCTuiSSPw0ZIFLDWw1oA2s8xqSo9GzfsnZqP3G5BJY/0TFEM53OOCuEHQC3GwKRzZy
MlR04JQj2GCAGwH9XDdmsdPEJuuc2vPj3JV76kmH1hKbX6og0+wQSVtEB3Ltq9cDhNDMgoYquGYO
jSYOf6QD9Gi3aKzWopoAadXapJY1PkkNibSYN2l7nYQhyWpO4RsCrwHpvPU8oDiiLpjitutQUSvF
IoWvS4MXn1uhFG9ZmW3l+FZItaDxrbRzElA8PBmTHp0iYSyRnvB1r73VaGSXN6jnlMEedDhFDz2O
5BTaWkmdWlOYORAvhUneE+ch+XZYYZ1wK6B7bTznsqD6roYf/b3eTobg6JiDarYUgu14MCIgYy7P
Oa4vVN/kZsdEGLTMDIw9N20kDCT29NRvIgN9pUYoOnw2U0qFzzS/w+5WBv1OajMJMjge3WNl0okD
2NFrGYRWRA14tSQUDbBA+WPLCvWJM1nSSRlcqctIkKEpSKhmALOx3CyqhR9BgT/UTQFah2KIhBm3
nXtl9HOYDMBJjY67r6lF47Yvc/OxE/JEdYDu6HAQ5DgAkRoUVCZB0NNnSkWcYu1i7IdnsEK1zzNs
jJCVHmTzcfT75CPSpno64NMdlC8pSAhp2+gCL3yx9gsw8KRv3hc43kN6KwWYsHJXWjWU8wyhQkpw
nlKTEHVZ+tUQ5mRIFVCc2BpGbSJa1/DXt05oIhyPzT4wKF5HlQ6pKwi+QFKkeiXkUe096Jk8/ewx
h5+cVPawQW6EcHqvR8OPbjzkCiWg2pUl0Gwoe/FWwV7xRxnwQPMo/s3yVmjNc1b5xS8xLgUQ/x4N
JHs0tBEbRo4zkPcqkmKZmzMAY1fIUdbbJZau/SYIUOWxNQQQk50vG+ab1QujBVG7iXU3UbtMANNu
yBh7g8Ena5r8sGBbjZg9o/CpAUKlS2Dwe1Vw9HWBmw/Fab2cwZUjoBlZF73IBewyC+H7JooecF4F
46Gn8u3deLipI9JK5o1STRqg2hbobfdYicwnxMvK+vALUbjVfWF6HiuKNswf7RA7HwzZt5UmtQRI
AhUVV0izdx2KN8gOjJ55CFvLQIlpzrDFaMjxoTcRUtjAZJ80dCA1CxWXjsvtjs6Y+BBpSTbsS2xn
IeS1GRWfOpxtdX21ntiZSS0Nrtjrlv8VMTB615BJww27hVNgZIk9iZ0EuCiZ9E51VS62udkToCKg
si9AxnOhBBRn1NbYe7JKOxd9aTx2Y0XRqK/6mAg79KS84KDF5tRc9wIni11OXg9vxYr4N/S9IxV0
eAnVLqSQkz7KoBpuDO6MKysdZ1ZT1xTf6T0iddlwfIPfluhloOAYSeErzGvMgDO1ERvmwSMvHqtk
4DwxJ2r/7dCEXxVNCNVrnuXZY9JalMhLAY0ekpkmpwjTduxc3sr0Tga5Gj10S/AfQAoS9pLTZEqd
7ASpVV9lmaOdpkvGhZJ07D1XCMcYjQkWwcAKSs2RZxL7FMpQHgM+SXUeq0NnkrNPmYR2Wl906h2A
EcPbmeyOmjJEDeNXGereciWqISMd9aAuDmpI1r5J28EAhjLpOU+jPqhbR2TeqQWlrQgWxVRU87oJ
Ql+6CnKqdDYGxQXeHZsS2MBr0VdRvR9Srx1swMvSeAUca4Bon/R9TFWsUAWAMFFRpYViT6hDjStC
9LNK8yl+VJcg7dLCkkwRMecZLnus7J3pwOF7D/BKt4UBht3cbCmC1l17p2Eu1naufxsf5K2Mx012
a+KF93U2uwG87Nb7I+Ttw380m/9H1qbwNLOm/l//81QTHyQrvwSFaU1RdY3GqbaQVh8bdRzUPIbZ
O3wVqg+WzcpYZ5OBY6loZXaAAXkrWqLIQK1FgBoZ1QhGkuIorRz8CiQfHFQTxiVSb0n2WHbQrv8D
ugbl7P/KzwxpaSymnoaU/+iqH+mmjxkcAypuslO609bY9jvlurtuNnR1bOk2//8wazn9nOangDNc
+ChgJCE0wo6XnYbiX1LA+pQOnvly+UtJp6Dj/0TRQDfr+AsgljzLex9HAbbYj7lcR655q/2Y7TTB
UG2y3zAyncQd92uK8DOGefnhjsMtjDPQh+s9rZBkJy1+R1QJuUyuwyaHglrfWKt2T/MyOI1mobqs
qiIC0Cbg7nmdHk1hG2VxOAm64symq91LjelS6cxWWfpW3GsrnpZLQwE+mMWRxMLE1E9X1BlGfhyN
kqieaHoVubO0fvNCzbv9PTjyd2UPUzayYSOgAXXfdzhqZo91uK1XXEI+L5iT+OZiwWSoS5OEtQiM
jCCfo/dGEnbVmgPZpyCGqOHbpkvIJIJUkRYg9Qh4gByaYeLmOLoXUENHpAbyeGW3zcvg5MP9iaKL
KhLeIAyUxVCmKGvNwi8VR91BML6Kd9NVtI+3a/ZEp+cUi38RZrE+yDEMJRULjhHhKhZ+Q/JYOac+
nxqLCIs1IdBDQU+KgdSutAUC6ML779BN3Qm35vtwZwJ0fmiGFWOu89/or9mbT8+jZT/hQdIWAcOS
5Cq5wyyRvB9crxP7sfl0+fw4O4PzsQGUG5rELKV+HMqshoQ3QqiAQqG8WipXNdz/fzKJkCL4Xhju
aLK2+EyRghYald2EjaX9IB2qHqSNz20mPaJ9Dsh+azmTsBL03Bwex1x8OFRZjSKIZvKx9C22IldR
rvxqzaH53PLQSWuB7iiqbIjKQh6emzPX+6KN/xwZ/Z0G5c1BQdMuNjDsXyq7Q8r67fIXk+YTfbG3
TmIuTvy+Cgf6dEHsUt2/qlo3ceId9K0dYhzVbm2Ef0ywLkVbLBC5keqsbCmRmd+mLWnys3dVHBRy
OFTJN9khvZt9ZQV3/Jl88X4oGMgBGnysb8oX+SZz9S1QmMPl8Z/5sDrGf9B1DMg+orbYHIZMx1wE
7Ol4yMAPAVwJFHLX7oJP+YkhEkTl2jFo5KIdcLotMl/vQqiOipMb13oOC7TgsRz8LOtxZTSf7tNF
oMUyVU2cAlpJjF1ZfjGKd8/CFOA5KH+3+Lr/k3n7a0iLeaNdGkD4i9npZYYHQBh0e0NGvFMVMTa8
HOrstvgP48rgmkE//XT6qJ2Wc2Fzvrejl9lZMLgHGIK85cbbVDY4xK/m379wMFcTMXHV5nxyaegl
KWoIwoTRzdqYT4ZJ81wpSxVgEK0v0BUeanTqiGoX5fteq5DFuDzkcwvmKL6xOAiSNMo6Hkqq00/m
s5RF78joHKqofdKVYOUAOLdkONkMLL5VS8Qb+3RyTRFoORABSBmo/Pn0RvpEc5Pcsj0duQhvLXE+
t9+Owy1cXdLKy7O0Ilxg/QCVstFGnu4wmy7P39koigjrVrV0g3T2dFBDHZTCGCJ1W4Nsb/zX0uJc
Qc/hcpR52y4PM6zP/htlMXWiWgHeNogSTum9FssPKN+9Xg6xNpDFdEUUliQVOR5n4Nm7iQeL4nyp
gbtTeAH8u1CLXLxFIQOaHaMxhoeqswHXuho87X8VxFws7BE+D9I185QVDxCNNkJbXpGvP/+TKCSL
mqpiRSTOs3qU8XRx6tOtQK1omkXWwVZ8LUvaAamf/KM5+yvQYp0BXmhLPSNQEHUPSWq8G1H3XbXq
lWP9/EL7K8xioaEOVk7jBHEqD1S7yeiOpunu8pQp8rnFrJuKASvWhMC6iOGlHm1IIUrJPcwdImpP
01Z2p2vdLsD7bdovyJ6Xs8u7i/bZBmMCRO6x7sK2+0ay4RNeoRf20D4AF4lWftnZ4x87qv/+ssUe
6OGNBXRxLEd+BDvrdM9IbtjBm7Ib3Gif3yc74+XyXPx5tXza2EcRF1shBxwmWQ1zMV71FCU3CArx
hDuEV7pjPqsOXipPXr6Bkn+95sd2dr9DOpao2nD7yItsLO8y7pTJsByRSr0YIpsD5wiMvrsywrU4
82o42iE0IahWwY3nSkWkEyxl9qLa1vWcSJs38cG7lyZX3q99Snne3p8m9mh4i4dcU0BIKibTcpID
4skCnkebFH+A2xQfWOMRLj3F9XKT2fV1c2dczY7waxN8disd/YL570cDD2g81gacS6cL/eGujBGm
K9Ad+CfnAliZ2XQeaom22EyKoEYBal4soBrIrEgRRRRgjForYf4sh8/z+VecxdaYqlYNo4nRIAXt
FC/GO8joHZ38G/WH7+qO/pweYMrcUZ+1TTf8vbZR5POz+Vf8xUYBzI8U0gQkUt2ZsKhsa7bapSDm
78EKfkXiTrtr38VnxPEctMk/mtvil/GAXvFavrbyO/TFtVKYbehDf1ScePgIU/SiPX9lqqWzOwb2
O9V7g0KjOv/9aOGYlgLqNRAtZ/YuNniVmZsIL/nO7hBUQx52U24D6qfSytE/r5RPX9iSZ0tRlpG+
zH1N+nRAOnw0w+tfkLGRIm+Fp8B6znEZunwmnJ3Do0iLtSSOwKlHhUhN9IoexwaJl8sBzs4gsgm6
jkcg5YjFYsHUIoksyFpOOkU7ydrrKuYlSrwyjD+V1+WMWaTuCqU+g57S4kNhJCOVWsiHsp6Lg7Wd
9pat7MKH/3i5eyv5zLnPYwGo4gFp8Wz/dF77ja5raU72rAwHzLOSjVzn96WRO0IkHPrWvPv7czir
S6j6vOlwWzxdhVoRWFFXEi8Vx61vBdcBqqQQht3LYc5PokRFTzZVGVtj+TQOmDkhBzaPwsLt4EAZ
u09vcS7bSa7+Jjhr7vRLf9m58EaxlI6UavAEEcXFqAZcrIQ05TYyEwfCq1NiakLho9krt+Eh+97f
QERoXrkUny4P89ySP4r7x67vaE9LRWdUABQsp2hoQVUZ6v/t9nKIs7kENWAGRoGUovPiRkcxyyzl
nht9PjeSnzF50uN4i/vkBoLpg/U4T6ka2+u19Xm/ftoHVGR1is+45i63WynwcvmTz8NK2Sjmjyga
bVX6nWl3cgqgKfsnc4lPIh0nqn94Jp6uGFT4YhmhRBW/JBqEIHtT73FlKs8dINZRiMUyEVLDV0OP
NLgLdVYl0ICsLOgr1g96Y1xnuXwdieGT5etPUi/uoR7egRlPcCgKbgc/eR5LNJkv/6SzC+i/v8gQ
F/eOPuUWPBYGrYQAoWJa5wff9PO1NTSnRZ8/5f+dW0NcrKFKDgZhAvziKPf61XCg/e3Qhb7hs9rK
a7Zbu02l80vnr3iL3d+UVdhHyVwT2KGkUF9B1HSnQ/YcPSt3wGfuy26TPdFie/Xu1iofazO6yBB1
Lcq5aPnGYRw7E6CsCPrz5Y92tuSJp6eumCj2QAdY3BBZPDVpMBIDZKJj/k7dYe/to6f2fv1o+7xk
ZVxZ5q2PmS7yMYtEMAF82hQpRMu8eDB90EYmtCX1b18KMgUcE3lXriFqjIs5S+QYP8agg8CtgU2m
bTECZ6EZDk18rdN6Jg06jTV/v6MjU0xxewvj1iLjnD0DsAPPcX5yA0yhXH0j2aikxk5qbdd6yGfO
UVlWNQX0goY9CQfMaeDWRJg4KSwkkjfTe/ai24O6hwp+Nb8/FcA99xafU77ur9dup89X/EngZS2u
b5uh06JeQ8W5eDOtZCbGIyitQjRHN9nvxnRlfZ5ZMxqCYzAl+JZzInM60qxVLLpqFerHFqCS5BG+
DVJ9jX15F5wZ1kmUxYekTi1P48ger4PGrrTrIH2JhW3RI3CGeMPlWGfSCWx0j4a02HGoZSEAKBMM
M8AD7l92vfMOyXV+kB3xY+2VeWZ/n0ZbVGV8Gcc3Nf0TDTnga+gwe+URbPFG3gsvl0d2dhY1nSxJ
QoiFps3pt+q1NqnwT6DShGS03jzUwl1Yadsem1q87lbugc9nI+M6Cra4YnUZxO5Y9LhFWNJGEe5y
6ePyaD63/43TCItN1klA4tJktng7zFwVp32KnHSHcPzBwIhwg4Tq7nLElSEtO15cyZMspB2WePFP
S3nsw/t/9/8vbk6lH7QGjI2K2Azoq2nazIpal0OceQSfTNqfytrRkTgYo4RSaw80N7CnbXPAVXna
gp1AHH0DoXhrvqCU09nWrtqPW7RIQTI/6tuQN3n39fJP+Yw5OP1+y0b5aBkt0Ilg3mfhHRj9XXWQ
v8xFHcMV32sHLXVbeASP7uKk6azEPvcpTYy156cJZ7S2OLaaoChqpVHQEscgw1VtGcEaG0+fjjJh
DCvXjjEuRJFn5Ww5FxaNPJIiEl0RXMfpDoQxW4tTKSMDHLyP0i+pWMtIzhzHpmpyHoo6/WagDqcB
RghDeGtkEVf4b3SzNOUlkN5X5m6em9MEjxPkKIZ8GiMGAzkEkM1c+TF5oWuxY9vZkFt3c1aCw+XK
nJ27TE/iLb6Vl+QIpyFV5zbb5gbw3z2m3cA44em4xZ56oIt0duLGz+01aL/LY12bzvl7Hu2WzEI8
TzOBxeT5A24JZoxM1dq77sypfDw8a3GMGeWA5l6ERTDAusw1pP7akJM3zapu03i8MVtlFdgxf6D/
9wfkCXs6qkDtKjVPiJjchHfhftqbDk30R2+DQt4/eS8fLxdl+R7Awkbq2pRoNRo537MbIPy7wFEP
1pP43DrqFvej63DruZe/3JlCvGzqoAktRaOMw2P9dJBNAA7HQBvBle7FKyyLbVy578AyT4DeFFe/
LnZ/P7PlHKHoZcooYfKUXey9DOngLJxk0xGtZ0z/EK35ga3RzeVxfT5BToMsNh9DFYbBbzXHw9LJ
CH4PWGT8uwiL7TZRwqNKTAS0jzb4g9h9+/vfRVjsKhwIA4T7mKjCSx2j87ZTU65c1WeSuNN5WiRx
VQq5rhJbrEfup23yMBcx1K/5D/W9ehQcca0ceWa1nYZbZHHWFGBrX6K7iP9L/SXe+24loi2Ex4+N
MaJj/LbQj7qaVq7Q+X893cinURdrXBDD0YLCZTr+FJN9j15sI8jxNWzSr7j2fr/81c5PqQXIxLIM
CqPLwlc5cCkECUYnww88qdtd+M1zkt8zQp/bsv5Ye8qcyQ+osfGKwjgARK75BzN8dPhic5fkYIYF
p3H8J0oodnIfytvxFsV2ivI3kMbd6Itki468V7D6MlcS2LPjPY6/+KamWkaC5/NSbRy8om2INAVq
2jb+mm7mItSxtrU/FzJOx7v4mkZbWkUPTM1ByxYroap0oyS4wsRHtEvEqApU/9but3OnyfEQF0l6
jVsE6pDzEBs0k5DLkZq/fYOeDmpxu1WDNcmlyBM8hRc8hF+DEuoa2kCX1+bne3qOYnLaz/gG6Q+S
62ipNNUwFAbmYU4/yI7a3uRof2vC4R8E0S06ZFSZ1U/gkyodArXseFsjgpI5kL6mjQKkAi3Orlk5
vs70HhUq55AfLMoksmUtDmEN4QuxyjSu40PvYoWS7Eq3u6F+EW+CLYIWz9FHs7F2aMmjrcuTZ/Xa
PrMY2eqAFiUs6ZRPZScLnkNfTViniFbtdj5isKN1qwbjTE62MSJ1qr5eu7LPHGcnMRcbTlW9YUZ0
o+e1a24orAcvmoeW+0YHPFU8SZlTNvakOYO68Z21xPnMTjiJvdh8aSfnOfLDCKrob1r5JYxeLi+e
M69VUKZHE7rYagFc/HEo+aLy7Wh3NwBc95Ezewru80OOUby99lo9d36dRFxsPaTulUgzGdLwQ7Qn
Bz0MWted3Tv0/6pdu18Z4OeskgGS/9ArUyRDWS5ZEcBKraES7L7j+nqlUO/a4C65Ea6q3drQzn4s
+mUS1sUKzYLFxwr6UWjFiIViZr/j7muQfbk8lnMLkZtFMoHt8kb8U3I+Ok600gvbSMpMp4RUqWNc
Ln1JaYSgLHY5zrlxHMdZfCGuPqkXmnnBe28t7kAanij/KsKfc+Z4JC1CNbrBSOpaerQE/3sKCXMl
xrnkxzIlvoPOiUVpaTEMbzT7AmklZJWwptlqe8hKSrOpPsQD2tIv5GCF7T9bPy+P7MyGwpFiRh7r
OjB7adnjTkav8tEE8t1hK20nxSnU/cz/gIv8gtRHy+35KqzF/HzPEHMuDrLITU1flizqdMqhDHFf
4jtvIxbsJHjMYcOyCb7odBngrG/8fL+aCc2n/Wmedxp2XkdHXxFb9rZJatyDqJR8V7axW6JQb9fv
M7ZJ+ZXs4rd/MLfMKP1orMIUeflmo6qGIhuSWM48tyhJP3bXIUeHZHsbdR8+6ys9gTNFUGDNR/Hm
s+VogH7YCH2HShNs5BFldm7W0S9dWuOOVwriTdTW6OLEFUzp0dj4Bapdm1bUxZWXz5mMUxVBbqmM
GNsRcAynP0MOUXsv0QBzowNeM7aH+ZDt9Ydgi4Rpd5VSAJ7lfcyND9/7tfxION/WfsI80uWnPv4J
i0+Nax0Xsgg/uXL0q7kcjL0rbcpnedvshK/5x8qHnv+7S+EWz6ShK4dokHTfhVVqm7tiO+xrbKGw
ibcnW98GV5RXV6sqnz+3iQi9BtaRFwNqj/rios/kFulxEjZ3bjNPZPbhlbc1drIDKX0lafv8TRex
FneFiRR/qPrEmhmFwoYsHnNb19r2twYEFmODSdXW3GDnhQyWYwlAAlc+6aczY/4BBmYCqiEB2reW
g9ULK1Q8LcbRh4RRQ2H3W/S3L6w/MVRVBpoww30WnzESgKfoKUIZk4e5GpRNf4BMzJuwkNfm89OK
YRzwCTkauOtn2t3pHsFRBDdQE9S+gBIYJhoHkffnDFbtO9ZPEqMmI+/qAaVZCTOf6tvUFHjLP/vY
gq2s3fnLnazd+ZcYNBkM8g3JkBcZVYh4hkQVC/OzHe/RknLCT2MfXg17y/X2qurS+JXcfAvR2kIF
eIWwdm4asEIXcWQBZqWKi+A+HGpUqZjxIcfwouVmcPym6FfWzuerlTEaCg8AU7N0zuHFh53qtBeC
PElcbH7zDa5h+2Iv348t1pm9k7n9vkLBeXd5Ys8N7TjmYsG2+D0gGtykmHNuVQ5eWatWhnXuyxmz
m40JyRZu1KIAKVQWvpHICbmJwJ4oCrnGwj25hbeEV+LoCxjL6SvVi08pHRNpEpGKoEEjfUlwbJBI
QTyLiVRF/6CLYPnNr0i9oz7x6+/P3nGgxez1CGBBZm4TN5lVNHuEnOKflyN8PlAYigYwjR46z9Bl
4mMI7HUhJ4KkfJm0+7q8LfS3yyHOfaDjEItBKKZXQHaNElfXhF3Tp8DssKAsfkiW22OHeznY2U9z
NJ75xxxd/krXqTWNa+BbUlS+B4MZXU2tKm1MH22qPLGElZfKufV9PLjF1k0UvFgFvM1cXHzsXKoo
6f+4PKK16VskxKDUTNQimL6kER4TlOD99C6RbxVLfPD1Nb7pynC0xWYaEPRTtJDlMKbPQf/bR5bk
8mjWAizq2iHS2wGFocQdpLdQfZit3S4HOLug57cD9Q4yrOX7Icz9xhd6AqQaOupqyd68m9W5L0f5
vMxI3NGdnbltpO5L/Fwzy04ok5C4pfE+jO8ePChE6Cm2/e3lRRxqJuSQ8kwylk+Xc6nLeJlbxEGE
KbdFNNPxlFbcy4P5Q049vfxOoyinUaJu3jI4LLmRvBEFVwXNG9nIlTWOJ+1EF0QzVMwgeR7c3Am2
BuaQtyrEcTwkLv+Qz1UGttLxcOfVc7R70eQKgg4ZerfsHX+fbT2n2QAvQJ3HSZ3AXU2Q5935eeBU
oHXZwttyWRVGean30XdJuRF7d3hBX+c1vE5o/CMW4Uw0doAvOcOMy/8/3nV/Q0bhz1D/Cr04Fat8
MBPdx827cSBEO6EbU8LxHgw3P0iujBDrZo3w+WdRfhoteGpeIwYP7D+Z9NHs5mjuxuNIyDp5rrNt
qn2VrF+KGLhDSbW2mzU1UUWXVpKbzxuSb3oUdbGEsczBYiFCZipPr3J61GL6TQNkfXnlrAVZrODW
x+oA7DNJALDgjZI2blqIL3FcfvkncXRgL/T7FXLk0wU6Sui/w2Xnq6lPgY7Yqvait/XKYM48M+Yp
+yvKYjQlmpxqoRGltWuUE5pDeRU5iHoIAAp6B5WrWxRZHHETXflAv/7dCJdbUMSd4X+Tdl1LcuPK
8osYQW9e6dr3+NFIL4yZkUTvPb/+JnrvkdggT2Ol87QROxGqBggUymRlch3o1uS6Rb767qmgLdQE
xk1f/16/V0j+PjuKrRT60qiSfWyJwJo5Vm/gCmIYWb4119tIXTEvQ0YKje4UiqzFCYw3lq6p9u3d
Wn0HZl+KCjdEOYOUSop1iLpniSlYZFBQzpDh8yV3um3qv1zf33tGhRpAxgU9WImgQoFE1z/Um27b
u+m9uP2LNPd646iQY/THuApEWEpf2/fqmf9JhmvCDeRM3HrXu8ZGslKk2IrFrsYyDgYdgIRZEpR8
igG0GBl1BHHVUoYcfK8yTvkln1v6wl+bSXMEcT24CicJS6wdaG2M4IS3QBRv+w7Gf+0Rl67f+Ptm
H25GN+4sfqufUcA4ayeM/X1NbWOXM7wk46zSTEFdHRvgI8e6NfCQexDwDqdPxvkhvmmxZBWeHwmm
sfRdepSEUAMBGVFvhWdS+INwwT0UDzc5IFksdoXV9fw2RhcqwCZVRIqPOTAMAUhAXZUhFMcGaPey
3nByFm+sii7fixHfa5WOS94HD2oCSIaqu2MwmsIQWrF8gniOVeWM/I+1OOomyhkIUHviI9FxM8cU
s4oN69Vcj8lQj9Z5HvElxFevPSRQtqXRQyEF5cPhCPK3j9AxQAK7z4Es61BPkyzAD0ACENrJprIw
OFhbrDO5bBySGGX2GygHCkr2GIoX+A3cVntqX4PvEHWxwRMHKQHhDD2tV24jHqcTBjvAWveYMq7E
ejQ4M085V4J7zgUN5tHC26WFBUChXdvcxnj1PkKbBeNbPUgza9RHDf10SMcO1sB3Z03Cq5qAdjN4
yfqPnK/MQD54BmuBy9SO7C+oFlCM4bHXdLbViWmIJwRRy1GsQFFrila6zR9RwHC87xJqqGiB7ImX
rVEsZzyOqwcMQruoXgiisKQWSsqAA483DjFY9MYKkFdwLP4oLePcmPFu2iAM3QTn6axsCJSLP0DM
1hq+3nZJqwcMaZp4OWSkqHl9yEFlWClVjA34BxWhWpDadsqX2NKsYcuBts6E4rapbvmtCNELEN0z
noElqB+7Pv8B1EePu0DxBh4/QETzxZH3k1248QMIId/6t/LI29DQYqLJ1g7a3Cb5+yz20ZMKwn8j
bKpt4UJF8d0rBiIlJD3VqHCZUIo5CRXic+wLa71rryvmDzHgjWYXyKuka9N8okaC4pdYbgVtlMdW
+O53rENN/g3aIYMVC3VMg7Rv6fJxAKUePuBQ8QPTU+KG2/LCpCZ+pinQNZX1L0CBa+6Y8CFhsgU9
pkWHVatAMdlxdYo2B+kAYJht/+yfSIfpKyiRvrIcxYo5DCdImHDWFWBj6bGIKW2VphkxIaj03IMW
Ts4o/J0JDeK5yDM0laccL9rf0J3xYKKKHgPxvVL/fBIIat5kwuI/Fqib16dRKA0VMt9oF25TKM9v
dLsCCAoysnA329v3fM2TX1mjrlmi9WKQ1ygw+GrzPQ71p2RMnoM+/BT75ttYRIeED45FztmDWG6k
UjmCyJvBBbYc7aJWTF07DTqVqAvhNzQ2GdOGIhBomIir1b9jRuKn7FaW74rb4AerqrFy6eaLp2tF
+RTxDVQD4eXVyekjJHFRejC00r69yUs0/vUC6fS+H/gqkFvYkZAfeC8d8kYQoxe4E/LPC+IMyOri
IEAUBgyhpoaaP1jpRbwurNO77KZTv4REojMPBzGHMRslbHVdmeomgI4yhgHke0CNzOxdAv8fk06R
tceUY5NB9ip05DgjXrAND/Kyhqv6HeO5YFkhnmG2riasRggVwkrMK07U+ZBaBJwuYyR6ay/z1YEh
P2NmpkyAPos5bB+EbjvI2FmQZLE7zdQOJBIsN4Yz7dVPEBaNdnToXtq7wEHCAFnP2wdqdbVwEAgR
0DHS6a7UJHVgqJVRLhI5qBqNH0b3ERksNq1VZ2qICgBqIgZ2LwPSs7Vm4KHN6hRGEv0TIjLQq2bE
GGsGgHqDrC4peSkaVXDu6rHQNJXcvnjalYiSqyZkbNSqe5vboM67bqQ6BlVhowK4Ey1oszwZzqe2
kZzwjnW5WOuhTnoJHV1+TLBhU1mWlgheJOjKMquTxCFTjzh4sVB2Ri8UmBi6qVb5Ra934KvCirg7
b2+4pXWpTwLb3x6jgwTsBoYdMcjzN4dOEDE3ivIk+tA0f1UbahJka5GXh5h+VbwQsqgilLIU+8/P
NniNwcfFYzIdYnvXVyxRKmUQW6wvMlK7AKVPmqGBD02822aW8/3whHM71KNTRylSmAh29JNmfiNJ
t2/uANFCpbdwoJ+3aXmTGdmvXdzfRjGEe704LeMg0JTll9rGPn0X7HQP6OORZI6o7zr3UBsJN40D
FIjVyKZhj5t+W0D5jklgRFa3OEW/dtmgkT89n0wRiOOQUmE4rN40qFcFYC9lhRerV0LCABi+I5iD
RCpaMgYQaedgI3eUiu+eqqkIzoPcac7tb7l6JWRgIgBNIxS61KdsoeGKBLHAlSh4AAQiuy8mq294
U+gfh/x72aSMd2Ct4Afav18W6VpYlmuDlxmwKG/8bX9C3o/MTHWTPWsDGUuji2EKCCB8EfznztQJ
X3io6BqRBv1O/84zICsR8jZYrP8YpUVuxmxxlM+sU6XvYugSIACtdgDSuPFGAsuGvP1LnzIzRbnM
qPRAgsbDlC48G95DKL6K6fPtw7GWSOKhJMRVgJHIOs2wXEYxJ6sQgMJRl1zjELnGWbW1b50jWajO
/NBs9cR6CVbwHApsYi4JqQjuO43nECqhlWsfyIfeyhDFl5gFB2ZReRhtDFG4mp3sWVjZ1ZdubpK6
agXn9brRErDFLvjebrpD646gTAWVOloRrLeAuUAqSQEYpov7CNbUb+pmskUoNHKW/hUTZhjobBHe
2v3W/3L7S645z/kKqZehVgKE5gpsGhrk9QoAueQvkE1kvD+rMd7cDOVNJHlMoOqJ8yI+gAb2iKDu
QHKR+CSb07471C5kc3f9E4cJyOykPrLLXYx10mBesfJbHnpdKL3UXwP+a5XeD+mfl0lxPgE1QsFB
wQQp9Q41NSSlGwFrVIsfHNSu0PplvK9rnn9ugQruIFUG9pE6RqKhhZ8tlEpTOdvdPg+rT7ii41YL
BFEAa9evKXQugSsqEHARprGks5pnHWqSDoTtDzF0SkAECL2zehO6rOO/triZYToGm0ZP1hPSnOah
5VYakDvSvt9eG7k/9PuMfoAO9l/CzyOTXzALvgvI3OjQOYPTGiTb0B/1+KMp0QIZTvoos4LkleVg
pgY1BwJlAM0z9a2gCl5VTaRiHx9Qz3Vx6u1hO0EiGrVHy9gne98dH2+vb80rX9mkHpkSU5tKCHEk
J9ipe+UQPan3GGEgXQ9C3ThuVRBmQ9yHcSqX24qYD7Bu1HR5DLjRwG6t8fK4IEyv7ZCBs2MCilJW
71u9tlGX+9oqxub2MpdX+doe9RmhO68XaQn+skwKLD362YqCVbYMv0iO+fVZuTZCfsTsrEgT2NRl
wnKkl7UOhZDpMe+ghaM2PxoOqrde6VldY2yDKWd9RPI8LywDigoyLgE8LjQriFpBGzzqwCPVoJTR
7EQQdU+HZqtsyLujfjBhEmv2UL1UIZbAq8vZE0Udy1wsQKMmF7jxImRNoSqI3vu0ae2BkENChoI5
Ybz2DedGqW8oq5oSZIB/2o2LGS3wT0yA4eQb2YYcOeakAqc5i2Z6x3rQWWaprwqt5szgR0K3XHuS
lbTIDJRxMCc9ZYwaLwfvEaTMF0hFDnmsKPXQGUCW7f1tFYCZoSkcvjU1zJ3FdwoInpLtuNUtSGp9
3L4e/8U0AOJIKSHaoJH7Oju6UEDqcz0D2VntQMttsqt7dQQFJ5H9RMSk3zf7FuqddtHZwQMzSFvf
4d/GqXgiA6q5Twkpn19aUMLoBzOws4/yM3rl3WETHwkW3w9MfbQZqya+jb42Cso2/1k19W4JzRhk
OgEYed+gvHU/beVnwoPR70SzOLHo7ZfOnXzdX8ZoduPSwKQ3dNFxfP3GrXrooEo16wEhD8SNBdF8
F23fqWqv46yGVQnNoaQ8NnXlyl54V0iQiawksA9AHTVU+y9VM1mKyrG2dPVbonmCQhIPruDLQZsd
pK7QCPYeTfpkV577b8pHdEGokWjU69CmKizvzGrCrtpE7QrcgETChYaoVYJSQpYThzfkdx1fm1n6
JMRMFoe1J0uZWaFupzBFusIFhHwshXwi0s16YzxKp4Q3/+HiiA4V2MqRymAGnml89aTOjFP3U/Ur
f5RHkCB2b51NKCQAQTSTd5I5/VW3SMM0DpTDMHkObhMa8eznUuX1xNNy0Fu2+J+qVVvpBvRhhSP8
lKwarCOsSG4lbUKXVcB8GVD+YGuhp93FYOSrsQEBaO2U7zKAF8AXusLPxgocz6pcxs1fuYxza3TD
AUNOUHP5x5rgQj12Mx082wd8hzBBZQ++zRqfWxrUCbMpasWYnhMUnnzg2b2IG681PHmInaId3nyP
3wPt4dxe1DL80JFLKNCqEOFlRLqrGEYItLwxj1Au0C/zoK3bH9k8zStf6toOdRGCxAf/tQTEiia1
EDNU7TCHMFgX2nkIciu1PutdvRuMxpG54U016gxssSHL0awslkyfS0TpD8M+lx85209oz0nQmL0s
tvv/upn8L8o+KwWmy5T7LzskEprZ4dte52JFCLGpza6FKBQqMDgi7G1dOSBYkK4DeiqBXk2j3qK0
9qCTWWFXoYaXVpCiTNXt7fNBvsv140CW8ssC/QB1MjTbhyEF0gi32xzV+rUT610aaK6k6x3jKVr7
PngBcApFKDMBwnG9b14ldMOQK5EjtAGE3iV5o2Z+ZgpG+jJUiQv81bEiRMx+zv353cYaZ6apcKLF
BFo0+DKU68CC42Z5JG5iASyqfQidyApi4Rh+0ScTldDXMfOhwAvVCZQwMiCI9IAIwA7pptWYJNFr
2080ZFC1B/n3YrQoG6tIDjOVSFJ2o1kH3lb0o8wKtNFtdI6lSbR8rcgm/LZGXdKkmBC38yCm8kfN
ypVzkJ2D5PukHrqOcaxWLQlAySjwmWBVpkoYkLJPRs7QIkfVzxBItMHKs1OD5zg4ejKL/ZB8OuoI
o7YMShToaoiwR9nKYg9VaxAuOmMWSK+QcgQGv01xigoutpRJaU6x70f3iWeIm9uXZxljEA7n35ap
1FzjCjXrS0wyemMBLJtmSuCNHf5HI9QjISic0YmtHjmeWlixARlPvnKGNN/dXsvK3QTNhQYoL3kl
UNy4vptyo0VlBwlW+LThWG/0HSmZN0zWgLUtA+m1JIgSHj5Qv12bgYCLCqkYCIPnCnTAq9SO5aPv
aaysiWWGnM+Zh47FNBfkFrpYEeAK3s/MbjgLCscaOPXSr8W3n9A7//OUUCd03r9WRm3gFOaQCgD0
yA6bxyR98KTvafx8+xutFHZ1zPfLCBpAlwe6T+qoh0mtKpMqYHS2NY237j67CzAk3DnQtTAs5Cf/
goNkbSchwonwRNLQDKZZVKMyCvzOg8m6exGCQ65BKXZ8/Zt1oWaHcpoion1JnQoPRURVAHLa4ffh
NrPrl/TFP6EkvylM6CODyMtUGFtJ/kXaaaA2AJYMUQSKUKO+VpAHTR8WROKOj62i3Sr+V8VHSzNi
LG3lBYfMKMaNMPOEtdEveN1C1lkYIT0XNBEZrIdYEoOwcrkSpDFgJgbRLVCvmEW8PuqF2E8ThjdR
3Dca1/BFzP4m+w4MRlXrP97+TsuzAGSaSE4CiH4QslKmJj6UFb/3ATWM9pWxTUOAPf98NRjoNYC0
hiMHPTYV8bQFpEtADOnZeiEeKg167ULxmD2mY8UwtLKWuSE62E/8KYccMdYiDW5XYcLmFCT3t7fr
ghy6PmRIeH8v5vL3mRfigItFQReLUYNT1KiCmcSd3SbTDrOisf+Qe6mTheDO4IZDPn7cNs5aH/Vs
FAbGwZUAWX+d/VT476q3H5Br37axEvVjgUS6ER4J14guLehek2QCpJrRpcNoxTZxA7vmQFMfbDFd
8ZUVxK0uaWaNWpLql0nja6BD8qGdLUECTFQHM03fbi9qeWNJlQJFU4D9ERjTzfdI7MGZ20LAXet6
s9VfRI3Vn15bB7YN8R4eQHHR3tcrTolA/M/Z9b51JNRirQyV0Z3wQOiw22fRLAOTncCvrQtsAaBa
BWiZtGSu/QSKwei/cqBNSevG5CbJFLuft3duBZZ8GYcmKhMIxMAHc21CFvOxlVKQ03knbwNiAgEs
Y5YioEwAjmiUY40JpYnuFNpThEqw/xYyeUpXthZrVFFlApQWoSf17nfRGHFZWui2UkHsXXlS5R/h
9McuHaPrGC648B6B1ZKyIfRCJsfk0IM5Vt2mnBrbcd6m29ubuQIGvDZDvVBa6fFypsMMQTEUgonK
0rk6ZFv1DvX7g+YzsYArXR9iEWEFejA4mLTv5VNRTEXCVVXZg82/l5ia6LalfSHrtFBqPbDxh+s2
CW5JRJXHAMnC9ZHxlD7XhBojwL0lvEHWc3rmMLHBWSp61UA+AzClm6ErMTzzyl0A7uWXVZpEupXG
juONEmI8MsTf80NUspIScggo1w8QFtFdAcTAWNTOxRQYrEYiFKG5Gph51P1I25RHGNq9BRX/UPoN
a5Rz7bW5MkkdGIimT/oIPmIcGOMNPG0bzMSSGWCitVb7DNe/dtHm66O+G58KIlJXeBMAiJxGq2zf
A9TN//PkB0fy9zbS5QlNCDot1bCNk3D0we3kffJ/LmNIHD2geiJITHjMd1Feq6lqLRUNBFC831tF
pZpBAEoK0Hj++YWWEdIoqKGiZAzg5vVRR27lZ2GcknaK4Iq1KTRmBzgxGUktCswj+WClu21y5SNd
WSTXYBZ/8IXGt4M6gCyR6001iTDc9S1hRwEsM+TvMzN1FmWy15WEGWt6E9zhe0I0iANXeCRTRxi6
LZ1kM7CoBFaSIeNqdSQwnplFzXOUtCExbPUblO8AX4YSKThQ4TBN+XOanPYJQq94xu3bm8q0S/n/
FsMvfBhPhg34KDjiaw3TN4EtPKom2GB84I5BGf8vaoGruww0MWB0oE9ZJGJlmGPqHvUIfEzDESLO
5kr5HOXZ19vLY5ihqylBUJa+UINg05/uguZJ6d65/uG2idUdxLWWQOxHat80JFCRG7RiuJHchHCy
ptAOpqNni7vBmpxmMuXANPrd3+DZyNjWL7M0LrCfkrrA3I3vZB0GpBrdFABTkgJuc3t5a2HQlR3K
oRh9mUxSAfqwLIS6nWwp27x3tDO/Gw7hi/aibHgbE0rNS72NcXwO/Ef45fYvWPuG84VSgbIMVGcL
HQPf4YD7SsPvXAagmVKzLgJZB/XGEYw79JUJnceCnlTu/b5UNayzw63vH/29ZqXHwekeQ4Dobq9o
ZQqFfLvftqjLLhayoFQibBHSP94S7OrO39cAwDwCSTo95EcNSBghshvR9SzWrOxangNYCqFFgZif
Anqta1djtEM8QmfGBx6msxWgkfWdiq4wNM9dcBk8M9a6EjsQbkPCgQfYD6Kia2uTj0m0qakJcAPn
RnEw7YYAOusRiUG+GlUe477ax7bn5KyYc+WLXlmWry0PisZBocrDF3XTc3WfP+g7cP7Zagd/xgLP
rhzSK1vk7zP3PdSTmqeagTmiznf9DGqXaKjoWst4dsnBoA7plRnq4CRZBiAkryHLbjiHj76FjW9p
43NZMO7cmlO7MkS+6mw9vl8PMYcOgWNss92UuvIPAhz33NZADAaG7MBUJ5sJuiFXebE88K+Sk0Ia
pJRVQRHLmmtxVoAN68AH7t3LSLXU/MIHDloFxm6ur1JDVHuhikQZ8nqVSLAmYeCgjdzum9ysSPIK
FrrIAtXoaPmemWzLDNB4751xJ1Y/48wudTLBgywF/oR1VrYCwA3Uo74qb4T+hXOU2lRGhxdtyeLN
+IlV111dMjCMaMABvwAwFxVXC8Vk9J1SQ6szsPi9bA0hyBKBfwHvOv6nZHUPbH9Hwmf6s6LhrQro
fJOPS10O4MrHouuM4NK2JYwV0qbesfuLa0kmEKa/7VC3g8SjKQbmAZOyNXM6droJuhT1OFhEflUA
vGfDKryuZXxXJqkT26MoFYYpTAJHkB3J+1g8qZFpENGX5+mMES232DCHspgrpb5i1w8BrpAeAI56
IZLHXfGdFB0BMm70t6dmtrNUgsSFTdgDEAOSILcJHDkxUQ+x8VYVqal+gl/VBA1etmGVyNYPK+qm
CsZHUKSgc/jYM7KmwLiZ0+8vg4xOifmH4AMYDcBQ0ifMu7FAGuTmLY4qdGbBJSoBZEjjQvpA78ch
gGBdWIHSuorMkmOMRq9MaKI1paNahnwaE3V0xaULmtxrRC24wFEDSzgEb+U5Q7FRL8zuQPD7Jzmz
AItzRVPkMI5auSDF6V7qDsHAXzii+W+hzpHfilIpGlmI4ZLhOH1G98oxucstEWP/3lO50171w3go
GQ8zuROLPZ5tAHWYjD4Xs6SrRLutQ7duMMFofK9a1JX5M6+zwo81VztbId1kgqq7IvReT25K7wTf
oVALRtpDY4LG5i19U03PFE6x60/27Z1lmaViLD+qKskowKqVCtusfRgH3qyU3JRZUj8rwPSr00Qr
1fYer4LR5eIJwhFztgDG3lVbXE0igJ29krupYqaAyW6/fjd/f0WaRSDHUJs/BcTZvhFqfZUQ/er2
tOmc9B6DUJgjK5lDbet+b2aUejgNNSomqFfAD/kgklagRA/yXS01Y2sAd7bFe0hEWE/m6us1s0m9
XoIYqaBwxkITjbPyoDal6Lkuz3q7C4LBbPznpo8ZN2T9WZnZpF6yFMTWWQBOU9AngBAElcT6UULy
A6mGO0wB2MCS92ZaAirLQlit7jCg+SDtQckUjUrqcnJx0NQamlbwTtHzsAv31faTPKAg3bfAgsFw
QGvZJRpwKFghM0CNm3aG6NxXRUnMkYkpXTbDA/8qvkvKrvzhbwaQN1T7rEaa0MSboTbJaPBHwKgr
rbh8ZNFgVUQiAtpdOujs+nJokxY3SEs0O9e+e4DP3HYGa58TZJRAk2PYhydKN9dx5qhwnCKUCl5O
VL991QaPG95q5RthW59exi/yl8QyWKgBErxSbvbKKBWa8FmbTkLiEc9XvkZfa7w08Sl6LY/lc2MV
J55VRF3LK2EQvU70UpFBL46OXhh+IMNgAO1EfM52M+BiSoU1OCQ6yB3GrpLHabnAX/bo4o4CHC4U
vLGrCpjGRyc8DE/tSfrSb0jJPd4Jiel9dhDvtorNwKRRZhmnHPxU6yBxMGC8wWx0+04oY559pGRm
+jJtwp2BskgemCPoy15Yl2b1OKGpgUuDOwo+fQo4UfttWcliETreS3A/2THkZzuzQE8DNafelo/D
t9Bl5Uors2qGOjdKLThv1G5KNBjlHzqbQ0le+4h/tI+J68emfyqczqmhMQ/dNdE3gx8tAObxE7Nw
snam5z+CqgXxU4y5Zj8PUaRR94QoKERTR77LzplTWWzt27VCzdWiye+ZpcFBIvFdW1UhJuCro76H
wOXWf9EOGNUzQIan2iCXEF0Jjx4p1DALGKurRc9dB/UXPBSNMCw4ua1bzw+d4TN+J0yoiWBpp+Ad
Y0tm9KD7zOh3zfsTFeVfFsmpn61XkAPUrTRYHGU3eOYdwRy2VWRBNFRQSCbuxq705+q4gAEBQwlQ
iYBCkUgDMbw6BTizh1F0zVwViQUA5w1U9ciUTfnBSioufVvabShg7sEM2gUgRr1wnlCDFXrCzeW2
9U/BlS0jRsUbSVv9jRD/JWZ0FqBPZI07sB9vK6CzWcd4JaLAgn/9Arp0W2R9mI488czaF4iOmH6z
F+9F9BVaCEFwd1z7wPCUa0/c3CB1d3s0f/m2xZI7F80FJ8NqN5z1T8kvftJTE6n55n+0SV3VthH6
0vNgk9+3r4LdbtT7EB1RUvSzwOJ2YgcTJBBbfNiLSKkGyQKIsF4f3lYLQKDPYVsl/nNq7kd1l+os
xfu1eBuk0kQJ9R8j1FPeGMD4QuI+dKQWbGnT0a9M5aNDJ3vYEyqdEJyNQAJkzNmapdMnAqzIGHmA
U9DTpru8k1Z7XAblCRISOt4+Qu772UIolbDhDY6AgRtr3DK/4iKPIVaBREWtGtUihaZ/0YHqqdo+
Inez8jeyDpI/UGtFbocb2mpbubVCQBNMr4GAFks1YOmNKOPUTe2FvC+a5rJkySWaMYXo6DbRm1Is
pbWRYLBu5uIIXVukX1a1k1OoH8LfQ5zILrs7H1XOqmOAtZapE6zgAAlonmIkGiNT1wc1T5te1TRk
3Y1htq+yM+YWQT4CIKiaFSb8Ckx7/3FhwxCBysYcKtRLIVtA04EUYQNxGglD0kkgZcfcG437MeQ1
xq1fpPYATl1Em0BEAKjAZeWz92PUuT6NEU47fZx/z7oIPJGFm+Tac9qE+zDNGVn28nOhTqwRFQaU
UUDvQ21k33ZSg9uIcVTlTWkeQj02+4zhPJc34NoGdeGrWsmDMQOCKpS9x6Q3IrNR9S9KqoHxTXy6
7TQXfhpTEfP1UCH7GDeYgoqgX61573L6YYDd6baBlSsFC+BYFDSU1Uhb5vroRUVXQ+UEg4j6aXLr
M+n1QuJqr3/6VuSg+ezctrf6gWbmqHiiwXjClCQwN5SdJYXPpYbtg4+8bWXl1F0tivITmZwM0FfE
MJfSCGas56bi8to7Rln7cGKYWobB+ERkdAyiXEiO0Tq43sCkFYvJzzAjJ0M/kT/77+I34XPEkzp9
qQ7JIXoNT9IGZF2vyt4zCyjD/sVFBiQNY8lgU5cIVvH6B3B8abRQ04LGOcbozUCKjr42MGjylucQ
bNaQBMEAO54b8Olc2yi5qYmNAucwL9COEJ5DJlMKHdri3wVCGi4Q9C/ALNN6eF7b6eqUYZy7twg6
Kx9ApeBv4p0cAiOtKDaiEsZRXBx9mNRlQAXR+UAfFzPk1KL8JswjXffsCGEIYf0zyxfN0Z8Eq941
qG0wDdKHn4j5QApVBppZQFJMMxJ5vRCUSqRx9nQnQS/RyBFhRq52njbNz+QsvIKfJWOyLS3mnIlV
A04EmD6gmxfnw6ukYaqrwQdtfGcbKNRHDShFQsS1KKY8yk+jDd1gaDuIrKuxGCSjLNP5eKLxfjIZ
o+/0je8IvW96OWo6ZW9F0HJqpNTCQT0EPveYVgy/Sfvoi2XQ38hEDRPVByohzqcmzT0PltNOtjsk
+3FdmnU/gLWbxWCx9lEBpJXImcWABK0sUnF+yU8Sj1Q//5mW0sYbMIU1ae5tj7a6oN9WDGpB4MwS
w8SAlSZ5wYzhAeGEaehHv2blmKuG4MoM0pkjQNfrS4FK4KgB/uY79SRaPeebxpjZXPMRdcnu9pJo
n3L5RjNL5JfMQoOkKNFs7WBJKY19EXjOUFWMSt4iXQc8EVMrKOJB0U7W0MK5tpGr6dToPaAiBRRS
ErM6ipZw9DagS7S4xxiM2dxDX299iEv/i4L4wqWBsQ7biLE8jBwpAs2fpScRAtZpwDCvavOJWZuJ
rWkAxeErTk71CAKoTfrl9p4uDiPIpmAQwaiBkRIAoa/Xq1dlPTR9Hjtqee7Cu6o8JBGjXbV0m7CB
8QgSrOLrAQhN20i6Gj2UGLkjmHxli4+xMFLYU76VqDrxIJliek6SG84zOSiFEDZoWUXMiq4jDb3O
JzBm+8r4j5qfvw2sCtTiuwY0EcFBxn8YR3PpMyl75PfMzuaUtHIcyBMGrHKz823vQbSm5xqxEYfl
ojMXW5Vmgxt2o6K2tbn9DRf9QCwWZGEIyPCiqwguqLveToXXtBmHMaiosJoyN3Npl4kV0OacnU3y
blBUUyv2Kqjsm6B8QT/UnYQCEXVwQPTrSB3vdlG7U0PJ0oxzCEnZcapMiBBFIk+ifYZrWtxj8nNR
rkF3Aiwa4PO43itejkc9SAJUdP3Hwe9NLby/vSELA5ijI0NMGCFFx3eRxsN4gYHHIXR5YS+qmo3E
17ptYXFtdMz960BMw1VIeKOpqDSLlK4oeo23Oe2x6H5WeWXrPisVWl6cixXQssky8j14o+uNCjxZ
yhvP4IELrHatI1rQ2j4lX2Sc4nFXvOgMLr3logCXJIhfjMZjUNWgwhueU8JEHlJgyWJP3VZ6ONzl
UeSbeuSx6FrpeBt6vNg6hDRwPVgfrUdVZ2GAuYRARAbu4WaqTS3sek0CDUfLFWYUlPF2LBnXZHEq
YJNwdCoQdRVQPaO/Wc2H3VSXop2PaEchOx/7kvF8sExQkXVb1FoQFDBR1lMJtD78bmLVLF6oRcsL
uCqoTCGARwiBbI9uBnkFZtNHiBOikJN1ZvUcO/E3fys7pGsxbYyHDATUJlA52y0bibMQFaKNk087
83RC1ueV7JWE/7oKzcImDWPMYrz17yBMd6RzeATsVyDFezyRrNRl8T5frKuoLoNv1QANALXDNWaR
Ah2DT+iD9ZwzPNUvyl16JhRHySHRLf57vmvOCjBfk51YzMIvfUMo63SUCI3vJEoyWG+NyEp1f5Pq
kWWo+E+7q/nHtBzNuPk0OMHxCwPDyeA0DKHBWQeuF0YPqQ4J6PylkB9qObFzv7cb7ygVhVuKEJZX
XvJYYOSaCw9C/2DK1eoVNG1zuYCM4UlwQaANJDrKRCh8PVbn3OX+vKdPG6TeQSP3oqwiO6S0Zp4A
7otasRvcqbvEzF6T9+oMqtrtbV+8KMdfbBLqSh0AH5QmqBOpR2URTzGuA2mkNaD26tzRUUEFGl64
EIkSxbQvd8k22KZQVGKWOBenAu4SmTzGj1EZw8QXtclKk4TIVXDp1OwQBpjoimMrbz3GMmnfAlYk
ImFP8jF0mKEXen3voPaQV/kEK32XWlwtmX7d2bd3clFWRCcQlQEwB2BIE2VFGtqXtkOfiiBAchXT
Pwf3mltuINlrag+iS3TCCIvkbYvLrbs2SC2Kx9BMX4wpWFurz344xRzEOYr32zYuGcg8FkTxGTPU
WBbcBQpWKnU+vCyUwrG5CBb1joFxwjOY179xd/lj+ko4Y5H0naTHDk1mkBOBVl52IVTyUYAokYnb
Juu58VPo+Z28iJpALXLf7Vx9L2wJUwrpiLGK7suzghUjIMQTAcDAYn68krwwg7w0yPI5oYvtCZyJ
iRkMhdY7jL1lWJKpEAUaHYBkIGVxoyM05nfeZtoRDGq6r380gYmZgmGr2p0zEpHyCKIkDv7PuTpl
Fri9bv+U5VGSMO+N7ALkVkjeLq5w9i5FSD/TYMJRary7FBNe5XM5sgARDBuX0t7MRic3jQBlQN8t
iocMDIIRBnvar6AASH4qikmwGP+Kaops4vWpwdKALSZwQgSci6V1kjiFXhW5/nsEOWkQFxFos77z
j4RxnP8XB2iRzyh4YecmyXefrVTSuQDj4HXk8g98ZfaObNUbX0X6APUA0uNExyghcz3QMPftPx1H
pI2TzzAznnViUeR9GblcL9dbUY0TW+3L7M+93dUa6eHYTPJ7acxL35VPCU4uaKsxgYbBgi+lbUCt
SPqhcab8ePuU0tUSamm0h626XoyipvBdr3+R/ScAHkbtM2KpCa+e098HhuaalaSu1KYCt3JQf/Ad
b6bBfZkytV9IwHx9LBXEoZAaRxUZ2QmdnoQFklEvyFN3cOvSSogQyuR0OZqa6fYfja1xOg+pLTje
F7YrXcY2+rV56ojWUpcGAzFvPIXCaXwPiAaL3TiN9PzvBIKW3w4ALFJxRvXXgG+l3hHQBwSBBlV1
F6+nKwzBMfWyPUZk9o2oMI7JMsTHxkLvHCh7cGUQRfLrKxBJapiDUpdzyp8FHE3spGjUCihA3f+D
MEh3ws/sUXivn4JvMnDGjBR9uVSYv2C/QGsFvAa1VHUScf2qkXP8WHImQXBTwHGAKYbIGCNXX9R8
gWUj7BZw3RixRreAMiUDESQHRkLkBHsn3BK4oIJHMfhz0nFYQkwDvVWMJoFhna51CYOaquPkhe40
CJ+lmDti+FDmygn1WExrqHbqt7YP6W1FeZq8yarHkfFEkaVcXxgDFVICbdNwNaDZe/1Re06RKvwZ
z4f/XgEfwndfkeGB7SA2i4bRIl66gGtb5AvPfGgwqmNah7ClAzPRR5MplY+T1zDit7UVgR4CFVP4
ARlN4WsrfZgVSTlovtuUD42HuaUJUrMDmLTENy6MGYdyZUkoVoJoQCMdSFi8NlbzvdHVZYtB2mEU
q5OSd9GjrA68YoHXQ/mLYBjfAvP/KF2C5wet72tzepAGQqDDiRLCbkLz2ufQ9GzMfDceCaYnOSmM
u7AMpohFdHugl4JDQhefver/SPuy3caRLO1XadQ9e7gvwNQAP1dJlizvaecNYTud3PedT/9/IVd1
SUHCkVUNDHqQyCwfRzCWE+d8S6FpSciHLhj0m0x/84Nq+/X1s5LhX4agDk2x9CNe7BCCSPUleDiP
GxlnpuAZME2AEBrzLmdGpBa94vdT2LaIqGpWuYVPA0qisze4ySHY8rAOiW9Z2e/KzXA5SGrtQ8Cd
j7geIcVb3QMcDHD9CBlLdhMAN/QLdXsRK4Ha1/huaHZCUlIjSKjLlTKnyjDHyRy66RYGWUDzhFgm
J/GSm9JjCbmubDk0bWGKB7gz6pw6VcbqW7EJ8OIJ3UKLrdjYadIMQWAeTP0fufyNsVyWVzwcXuHr
iBsADoewqL8cGRA9BZ8pZEWa6i0Pdq5uBRuw6rblVQPUkPhcVpa2423oJf5Z6/mfC2/z5v/+F39+
L8qpjgIAwy//+H+H6L0umuJn+7/kP/vPP6P+1bH8yO/b+uOjPbyW9L+8+A/x8/+Ib7+2rxd/cPI2
aqfb7qOe7j6aLm1PQYKPgvzLX/3Lf32cfsrDVH78/tt70eUt+WkB7urf/vir7Y/ff8Om+5/zn/7H
X12/Zviv/l8afNQR3rifP+qPf//x2rS//yYI/8Z3x+cHqh3qDECQ/fav4YP8Daf/W1VRKDaA7oJw
A2T48Vd5Ubfh779J2r/JKYabHJ690D01UKBoio78laD/G/R5AUQ+wIhQPoHfyJ+/2M3nCv/8IpiG
P/78L4C+b4oob5vff6MaEShOoH+Fa42c0NDg0mlsiK82aiKXww/9oHrEpGgE4rQ4wK/Hg5HJHVhJ
2x6Kc62nxXZ+XR3DnXCDTJhxJ1HbHycnRqJDeQ6IHjjDLERvAp3Lpbgd0DEGX1i1AH69AjZThuN0
vKkPhmRWjA7X5bm9DEhtybYHlWUeETDsr6L2JVKZzmCXL8BlBKpOUmptISURnlwE4EqYc7Fuyi+1
Q0iQ3E3T/l0c7yIi7RqRq8E41DkilrpXbku33/A/8m/8sdu31wC+3rBwc9Q9sQxIVdHEcsgG4FpT
k9vonmCXRzzFQOBA4a73AjutmG0zSiBmGZEc62cpkhD1WV6TSSVG6Kh1AUKn2pNL+JZMK/T1JQI9
TmJOpy3MB8YQ9MSq7kF79NDKARnvbYhNNHfLDRhIm/y2lM2isZh9qvUxKvD3UWTgfVASuhyjLjZ5
AS31P8eY2r4deZonwomX1Ya8rG2dphPAERTZSHEeNURqjcZayg/1DGYncemSNsSlS4YRJosnv7a9
gWKFPpKIGiU65dSQwhpNRV+QPod0ystAE4PISWcPezjl3QuMrIzCzX4O7Dwgtb2bIW9TY0bA2g5v
xNcqMYtTWXSwp61I0EYJ0LpM1+qVLQ9ABTBUkg6BExQwL7+cb5R9iLBky5/KLxbMNlsTfwT6pj0E
rsRIDRcrFJgDXAM87G+J+i7NW80DIy21uIGRu3jTZC9qzDKxo+r0mEcSAeBOYC1xF8Eu5nJElZZV
eQZhY7NxfK/7nt+DdodMsHHKm9zlHOFOv9ef9Q237TRMdW6p10XHeEJQDKPT7wB9FeKuhf/VIP17
+Tu00lSNfkZQnqdZTe3so90gkXELNz8U384u7pX7kKqifUZDARbya3hILC1ADJ/XCtynuBi2zRN4
lTAvTe+hSg8xr343WwQPIGYmVJSZpylJOf9KSU+RYUqIQwWGxsjS6Ad8UWfSrBVYqkLXW92UerLY
XXEzMjX+mLeVq0bt1RQZdg+M49eDvnylfUbWJUjnCqQzidCXM+xrChdXSZeYOSdboX7I4AOigfP4
dZTlKQCbvvMw1KYM+bb3+xBhGmeG1Yls5TjAlTuQtpwGdlesnitrVNS6iYHv0LsI4VAWhSkFriY8
QKXgv5s7uj3A62OS1WTu5no7DbcFip8po0W9tibPJ47ehU3m64URIAYUMrYTmrSOVDpEdkuwWmv+
mDbyhnuRtsOGeaKR/X25JklFCW93ADDAk6SBr3ykT5JvFKiW79Mb+IncEIpO9dB6bGkjssgWoXR0
+4Ezge4hXZoM+zHtSh6h2oK3+gaKc4ojAGgwKT96kVkIXRzVqNMRIRwFWTZycBrRp47lrHQBqjj8
TrRCC/TpI+cQrFF+B57kI6uGTDW0yBZTJSKlADIFBHshAHC5xUol8rvIT/+Ml9/XnCXCR/Wj3cHe
C0xmwno1iyN/NTVWck/U+MklxW0nwREY18bydqR+GeqJyA+9XMUjiMWy129PwtLjG3zgvhHV0+zI
DVaDxuELE+C1vK4u54A6ZtKpVJQ+RtjWFlziboB0MZSJIYZNGOvwlqqgdsA8dshoqIWFJEoHz8ww
ZAKCv5x6Lhr8NOL8GElO8+RyZgYdHRO8JK+3yHnee1lisTB6K5eWehGUOutaCbjjWkdQ7R5KecA5
E3WFAfoupGDDqp6sTCzB6aFVCvdJgHSoEWZNXAmBCpJCKlwPcmzqTIH65VmK4aBND0lZaGjjgrqc
wzCXB2xNDq348JBEmuWrEF8VN4wLYuUIuIhCrctAyUopzxBFUr1a2wfTI88/FkZtCtJN2m20wT/2
YW1O2DtZuK+0V8j4WJV+VFo35llOD2ufECx1VPaQXRG8GJX7tEE/NoWAT8jvsEvcaAfOhDm5zRZV
4CtW/2xl6ATBCrgAkcZD2nU5wXkKSOSU67GphLxTdfsC7wqh7qyyutPEb4x5XvmaF8GoeU6znhuN
GsHCfWtL8ImJIc+lPwhesa3c3NJszmZt/vWQKLfBExJ7kAZcpHk2KHKBNz28AKwh3UrTwS+Zn2x1
FskKJfVt8nK7nEU/NHJoG0IhBunqbd2b06u2ESCtom7zjX+vedyueOkPyVFlwPBWUhvcjmeBqe3e
xFGTh9op8GfmD2EX3JWpWW1xN7MrtCvX10U8KrcZha6EDiuJB8ioDYZe+yBs0gbAj87mdGDvTVRs
WNfGZc30dIcpBNUIGiJhEdGibsHES3qV4nwh+kMzHBYSj+AaOS+xJ2aB5tTwpI5ttCnxKsW7A7Lz
tNhzGodjNlQSqkBwZmuc4A79bACE/L38Ut5IG5DuZZN33wXoj/BH8nIVnAzwKB1eAhKo0sReSdjO
z93G2Cp25RJoG4votHyqo24HvgxIF2jxL2/1IoagXzXjV+E25VZ2gp2/afakYs1Oj9YubdSIeRDh
ZeAvF8rUih7x0lAiFgzPoqdRAoUmtNrE4px8I/xUaneCK3vJthpe21PncamSS11DxiIYIXf9aUUd
XSnfDAcveU8s8T+4Px/BSVfskM3LpGi3nwvuPDTZBWfVnlpK5ZmbMOT8WfVA6ui8zCsdvbVlMFlc
zPMInTZJMmsmQG0l5caXPZttcuWehY7SLhMHHqFru6/t9rneyuATEMm0oUItoTXHXbHlRKgnsi5z
5oemroJ4jqSkyRG6F8zsdXyAohlpIItExrp40ND0Kb0MW4HxkFk9w3A0oz4DHidoLtSZ0vgNZBYq
omv+SG4FOKfa0ePw0tjQpUSvgGn+tpK1KGfxaGSmbACJFJB4soxKmp9bY5L+ozERAAdxyACUmBrT
nPkTH8qAEMqefyuATiyY/s27bEo/9Q0g/6xwa3uFWMSjPI8rDtyzy1WTN7UqRLlITsjBARIFmDXF
BaXABbowMqMbBenf9E2/Y6FcV9fMWWCawgyMU6Y2KQI3TngTv+QwJ3wf3n1YSU+25NSHbiM9fJ1E
rH2984hUdhQLQhcXIhaFAo3zQIZMT8qqPq3u//MY1NFTakHVTglGBRVaIpo6OckVIa/Wm+Qg3pxe
DSGcUZu/2xvAqX4eljp2RpEvOJ2EjbPvvPjBy4w+/8q1oWNtgM9PqoXg2FMBjLnSw5b3o9ORys+7
6Fa1FS/dlCmUVFgaLsxo1FEmyVyYit0pWrsdUA5BN5c4Iw2/YtFAYUPImX05Nur0qpOok/0y+EwS
hL10Akw22+LITEeWKSV5zEHACcAQYu9KbbYCJUEokWFc0+3sVnfCRi5crbDDn9VedmOntIT2mHrM
Y3L5nLwIS2+1qdUnBU/5CMqPqgO89IxrOL8ncv/yMbL4Z3INh7esEvpyu+nA2oiEGUPoszQ5quy7
0VA5PTLr+G5qD0P08vV2XptMaFuQjiLpxdF61mrXaFqZGpHZDY9ze91Fd6rP2FarS+MsBt1zbw0j
hs0PYgy7css/+lsRGj5Ij7fMJb/MVHX5PBJ1OOVqNAmdhkigrxWm4fpbVFhwYaO8gbcN68ZmzJ1C
HVMAscJ8gUSTM9FshyeQqM02/Pj6A60tO+gog8EMVh6pLVxeLQpAwaRQH5l6tqshiZb1oZfGnZvk
CusWW5k9UIlU4NZxNIFYRM3eEI9y5YtYa+meuDCkR6LdGt5BJvaRLce7srAvglGTl0GkN1QiBIun
qyK+meTHr+dt5WoEuuNsNNRhqyiDMEfNadX5XnuT7QizT7838Faa4FsgbrpvMus5uPKxLmJSR26v
taiYCBhU43BHcDjAbAB7Ui1NONC79fVwBFx/y21Z+cfKQrwIS/7+LGlNK2GSmxhDnWZYUvJ3APGY
ecio0rCCUMUDgQMQA4wOjA2lmHZCtUl/K5gKl6xlQS13sVBBKsebx+S9yRpmq70RcHG1m3c9tfLI
Eu3SA9ecsVTIwr58cgJSAewmqs/ApC/6abUglrKeIih54LZbYUOwY4BtOjW7u8yKRU1jrnTF0GWI
RQyl6/vYJurButncsJ3eVzJ7jAuwVMixg0a3qGRJpeoL46ji8kDhlTOVTQRsqmqPVofua3lgdV/X
VghJfnXgOFZq3bKQ9BMgJ5HJ+YecxyEMJ8ssNxhfi8LbnjIN8AL/CkPN4FgpSToGGBVUirBONNuH
hPZrQ2jfGWAICnxPwWYyw9vxVqpNft/elR6raUcpgyx/CWqd9j6KzpGPsZbveDR14E7BStPWHGj6
PHGQ8YfE/mCLNnlAQSJP+TWywdqBfT4TVPVpVqrJUMkvARYVwBgQZj5xxlSzM7zMxlnz8PVGWduc
sKeClhqalQBVU4NWxbgtelBPTTF4mOJHjXV+ksyN3od4hcLDCXuQGHZfnmO+kGVIUSCAKnuKK20M
h8ASao+VU63ui/M41Lw1eAuPHVlB2j0YE9MTkQxAa/mZmyBDR/BxLNTRekRZBmoLrVA4tFEntNqF
Kp+IGNlg6V5yJ1rGW3EA0RyoIGVEzYq1PldmErkCsMuk+USg1JczWSWxXPaweTbT+Hsdfue1TTfc
jiVebcjxsDV1gBW+XhsrjzY0Ic5CUnefHGoxHHoxxPaZe5et+ij4ptoBxKJup/f5Z/VDbYA9TD8m
5vFNBkMtG3h+ERNdvL3xDKEeBHkL8eW8nyNTuu/tGQr3sau+SLfwGjPjXcq21Fg27DHSv+LR+aw+
GWHvd4hHKmPKFdHjTLYxfAP/yUJFJBWpOZYNwXZefsa+j5sKHcvoBHuqQUn9TowZKhwt3IxaZ2n9
1xGprWE0iRGDJUYW6mgDIWsNqsVZEaCAuZOP5i+obq5+PSD8RdhlYZB0hyBu4V6ghaeIpIQOE9rv
nPXuH3FDWcM31sZYSwuBKUahBlU+iGzSD6pUlwZd6ScsU7u3sUH01Bwh2oNqMrELgc1f1pn8A6rI
DmN/rI1TFYgoESptECSgjoAq9uOsSUeo5R57mNQJItCOoS0+EI+6WoMk0T8b6llE6qKMc0jqRRyG
KntAIj5GTuTF94nVnnBJ+lW88wFosRjDJAuE3oznw6SWrNJmYV6Q+U2etGf5yXgDofqh3wRERIQg
SudXrYJYrHwXfmeesiu5FQ67v6aYWryFnkBqXkHswYKjx1Xl+Uj5CUMl3jE3ytohcB6LOnTUEFdv
FZ4ml5hOk8fFyTz0ihlpecsbePmhrQWVFBAK6Vt3FDIoIxZ+eDoECGiBZMS++8m8YVYUl3MIpxAI
k0CbFdivheRZAD+0vBfSzyMnv+nQ7HnvbEIGZxZyWKHIwM+eLVzRRMOsY2A5Ec0ogStTrqMQ+pZA
YjAztiVoFbI55wMj+/MsWu5jS3IGonU7OL6iPOt9kDWZP0FG3uLYXmus0VH3oQjx0DQbsN+Newjm
W8IGsrN7AueMv7OarCvpxeXYqLMl5HxlbEuM7U8AImyQ4M83WtW29QJ38hibfHVs6HsSuWSUCugb
Ny6zuZ5HjE0/6LsGusyEHd1s1atfYGwsz014a0JMHWxwNNvA3b/8bq0B/RaQ4EMkuYNDPhvZ1NJh
BIQDfEKbheBY5rgIBxAnBAKIL8hityljVakqaqSR+MIpOCCTF8bkrezniwjUKVXFRs+BUkY+FjRl
e4JL2WjAwoiQWQV8mgWHE9cmEK65MoSeMX0LPPMwdSL0jtCs65+JdGH1nehKhGhRE9Gq+cq3ofmc
msjo7dgU3zRYbzrxruJNZlNmbeDnvwi1I/D2rkKJwy+S7ycH9/zOcIzHDlJL/GYwlR//YJrPo1F7
wui1sa18RJO95pXMcQXyFKn84GXE3u2sSabu2k6Xig4PQjz10JeHECX3RshTRKigQPXnnz1iwJw6
+6zUvjDCttZzHSAy2cvuIA8Fi26Iwv8g9g0drvpyGzrM+urqKP9g9RHdJurSC7U0gtQL5nTY+WBr
zTC87zfTjYqGfOEGuskKSL7RZTJB2GEaCCrozBD2y+Xeb8IK2EAOpFmtHr224Cydz7dQPLS/Xitr
ex7VH7w5VeBwF0XwUdKDdBA1TOWUwb9xNismlHN15v4KQb8ZiggCVdV0Wo3BBhrkkNGw5PvTpkdr
8A0COKyq++puQylGlAFVgLwntf6nQp5SDkbxSHST1095kDqDsovg8BvhhmlAQRb4xaeCnIoCqD/5
f+ht0Zh0dAJT/M1Iwmkm4QanxxDFVu3g3w/2sAXu3uJ5i0VkWKbzRMVFBL4SGFWgOWlsSu23I58Z
KLFEP4nqFmc2MI2C38ZtZBHbbrRk2LtgsSpPMQ3ASIGNBz2YWpVSm1VJkUhkF0hQrjAjcDOhYHNI
r6r3oUDUGi96lnTOYo2SoGCzQ/lY0YwFLMZQGt4IEgxUL9uHoIidrhfcr7fB6rjwDQmPHUa/dNMc
4vQyl0Pw1gxgBxVuSvFFVxlas4wQtPxdgH4JrzRCYArGQSzvlOQ+7Vld1pWVCAARXpM4MsBrW3we
ORlFpcdKbJx2nzmBU2+4aw4pQ7SF3BW8SeIDtxlZssTiWlgY1Ks6RH9AqqHf6nw4tJUQaz+JRbJk
Q5KUFCdRFew33KO+reBoY0WPnTs7lVtVDkmoyV2vHGPsC5NJYlo8TxSwrlU0DEWsUKjvUrsfpmNN
34bKT9mLNsmt4Sgeud5Lj+Wns7YBLwKRaTlLq4OxN7pJln9+Ih+gKwbwMtHe9Co33KDe44V75uAW
6Sc1OOrqE5JCb8VE/ZmPbpEDJZ4Au8jfcqJIBByj9lscJW9dwUL8n74gdcSRoxQfmADHgZi5HKoe
80XYC9pP6YhCBUiTqlVmt3e6new1K4UpSZEciRk2q/O8svMvwlLPpFZtVWFMtZ+VUN7lMMJu5Puv
9/2S7YP5PB8YubzOvqFcdpyqzuir+N9TSzFBLIrulA3BXKUAlCjXijc64VXv8HbvEVY2a4Sriwha
QIAXQt6dyA1e/gKxMAWQJ1Gxdz5RqZEHbZANASvwGx1GkuysePVjnoek1m0xRfUkFCrWLRQDNgPu
jg5elUS8Y76tIIkH1zGPfXeQlUkvIYDRAagm5PPF2TQLodHVWLkpELG+sI1gBPxSR4PX+yy1fJKK
LSJB+wRwExAPwGi6nFK/bYt6jpSf8RaIe0hfK96wZW//xdqE/hgYYsibQGcmrLHLKBCwB/5elH9m
/Pe8e+3S269X5nJhkJ9PriMF/4f1QW25PADoQmxmLIzwgXsmzKH5jUNbgLuVrOp+PkRMLNfiC1ER
qd2WVkUmNMX8E+hP0nJPOzi29APa+wcpY2hUnZBuF98I8tXkAU3oz+g90rXIlptiEaz0n7yHNgSe
0p7mSm+H3g3u8hvyzi08ot6kd3iewYwOJi6dy7uK1R8Ua9jLm+See2DM9yJNPf1GYGQTRAg+J3Wy
zkYzB0GtfsiH0T2pB9jSNcjZDuyi0U9i1i0WtxTUftGbJA0fqBYsEu8sMjqlbuWP3i2uyfaTQJVA
r8xjITWWyxT6mxgVKHYEpEe3Q8COrtKimT/m6thAdH4QHhnztjIQSROBPYfQJ14R9G5rjXYUG6P9
ILstPUZesQ83QB67zPLcIqtHIRDqgiiFQOFh2YKDDXwZcor+I90Gm+mR9KnR6wQPmlCGWLO2RJAh
GG4GMDBRmgcmhFoNsRQa/VxUPzCq3mw80rHCXbfr7sMdq1gtnhSzLzfDZTCqLALJCb/OErwb0r6s
nzopMsrxThQGEF1VU5n7CI3deuaK4DkLJjWuN+pY95UKBdzEzzJUU8SOiwM7meJUrD8mfKpWhklu
xUU+fyNg2qbxikurNFA9mF7xAqA03RQN4ndlNKo+fwnr1AgTNAPEcRjNqh37MNg2SpiM+37m5moj
FHGlgguiNLr0NBlZNIcWnjyZDPvhaTaMwcoglqzBIXMoKsBa9XRSIOglF2LFN44aKSh/2KLUVtGb
mFZhk5mV5vfdi9i0IxjmWQi5IbtupCZ3ZrkS8ys14wrAgZO47kCzHeOkCyElWXISkMmBHAsKiJvI
UqKXTg65hIcmWsyN0TaspVmcgAWBi9AV+pFlvQVGFgcbhFXAfzMUe1aMwJDNtEvjHJpKohyntaVH
ghZy5jBKwnScBxmkLSuKGxBGzCgq00Ywa05t+R9xrm8afIhyA2tpP/sW+qEWeqVS8klmpmjx6NtJ
g+hJZ6ZKPoiKqwVTAts4yQg0zi3nlJ9vIbZbiNdjn9eSYTZyH6KhFQeC8jDhG8gwGkqG+l7vRl89
1uoszCgPFU0yRk6qcLJSQrlVloPUSmKxizJrymNefeLRLBu3cjHVgB1I8cBJLldXQQDgtlEgb9E6
6EiZGfi/ER75YaeotSNVw5jtOmUS2m3YGVxXmYqU1ik8RjlfhYBfrYfCzQSZJP1uwn8gVCafJ9V0
lPIp0R7TUDPyY98HifDU5Vo8Q7e/LcvZ0mo10D05mqZs3sxp27SdGWmlAWG3sYubDi8DXsjwElf5
INm2XFynEGfhkqmNrEKZxERxA1WBwJWnFooSvmdpl+AzhINUHvmh7OPruag58VpufWFWHdGXWu5u
ivDTtnkPedPQNnwxLcBLwJeTVCcY+SGxo9SPwuoqG/yMV2xFjDmuMZumCKRd6MeD6khhm417AyiO
/kr3JbF/rFA2l+08C0jRJ8+DGcxJo0n9MnayitMhjVlW8/BTbyDH1nu637XSYDd1UlX4dYWuwytP
k3A2teEQ3fZN1/t2PjUtZ3KVEErfQt5P0/tUKwKACmJVn1Wzn9UcLWIpEURYJYtFGHemP4et+hGr
WlI9pxIss+wy1OrnvooTaNjxagZbXJNrCjnbd7qa4pAfIPPqo6/Q1tE2meDWcZ3HXTwXKCRhrcMD
PRty7UdXtUJJoHtjDn476FF+4+ih2rT3udIU2k5NoHitHCue4+ToNoWsFn+VhJCm4cxZr+NpfMgT
UUnw0tRnKbgOYl2q91HZ1OmujCPVOPChmqvXXd9rsatUqRH8zGMjq3Os3FjXtqIax/zPOsIXuR6i
WqpFMxt1mMFa4C02ogQXiDaOw+suh5isbHE69o4P41SYXjxJIQ8X0zbUfNUZ59zoLV3T/dnpFDkw
ss0Q81HT25JQF/lkNxq2FW/6sjyGitnG+AmwmQY0SDOxFqZKcXAualXsFHIfxKOlxDiNI/RII4FQ
Rt1JF6cpN9wQBq7F2GFVdtHU1K7BSR3+iQnNqDhS0OCbA6nZtygQqT8kPxwhNsb70BhrdaNujko1
hEFhzg035gc5EY3yEBd8F1Y232ac6Mri0Jd3pcTNyX0B/RroU4RCGZW7KGgiYddhg/m3fABXpqeY
D5r8GNVgzl0XVaOV2raMQG+AdHEji/KjH/fSDA6tlkuZqXFalbvgOUSKYA5RhB3z9fW/kl6gOCNp
AjiDUCynb/85mmUI4+GeLIKDEc47gVnTWGTz0KA7j0B+g7MXWhhVvS5MCW5ixRWO8k62xA+CiIdL
gIMEFa9CjziIE7ITqwa7bC5Rsakcn5tGiSvH5AeadLDYqO5I25poZnG1We7+oyV1ISV1rky0kvMT
KIBG/CCInAZtcj0pNUiDiCd7ZWbx1xDqcoZHgbQLLIA6QmuS4ULBzHWWeT+ignEGSSLI6oNJeDnD
eVnJUiWGPypH9TqT6y0iGhvt+JfsmeDzyivCeWILUi/ZpmR2z+JS740q6kQhT4MfREqHaKMnMIPX
vF90LVnUqKhg1KOQ1+pOSqUYnxLl+1deNXMQQAm/iPOASFQ3KkTe8Ej0vt4elBI8wHLQxlQMTUTb
C246i+x4Vn05iJPgB6kR6U/qDhQjV/H3HVq9IFqdSiZStfG/sZ/5y31D4I9I/eH5AakrnRpwDZls
seKAR0K5RtpwjgTWIhtQRnbAZeoq8US/Chk52oYoPV6undTIfbBq9XdDjgOrR3YDiq2BY/fraWRF
oc6AURgjZOnau+zf5GhM8tI+qu//uxDUVk8SCL+gwvVeVRNkVwKxM5sK6vB5Z/Tm15GW9ResCeJo
DGdNVJoXXkRjxamlpmjv6ndSt5efcCcPGxksR/i4mcWNvEHnzIZl1gji/t9ujSC2gYcND5lRWCTS
FWIOdmcwmuzf832/J7KK5BHVP4kAjf6zFXgei9rfbTI2cRr07/xOcnNXh7JZs2U/cFcOaRR5gPHF
G5eIQdNGLVMIeU9O1t5PPWUbTr4zyrDGa7IFjMozFAuNLcYHXF56iIiHOwqH0L9cYACmTBi7qIUi
MtQpB9ksj9p1/025HlzRTR1YJAd21DJiruxmVJPITUiepahtXe6zWsdWHnUFcxlsGo9wf4HxY6Pu
VjYaSgTQ6OOh2wglLjpMOnCp2A8A9upeGsFxuwCasQAMjogPRc9w6PmFoGvTeRaUbhCmXB2MXDe8
698FSGButKvYFTSoSKEKhSdS5urf/GsWNGDJzAHZ4zwodenpvjLLUjNiQj/FUGBzCTp1fWDeruQE
pE5IGLbxMHjSgBmBdcHll4vHWiunaXyvbd76Lj+6AQpa863hFXYAVzzrHyzN82hUKcFALqvO/IBn
E5rxXAbAVOCAsKAdQIuEh/cm9NQ3JkxrmUBgLs+GSK2aKEq6Rs8F7EDdm/fFd7zBLLl7J2z5AV0f
BU6VtQWN32tjwxguOUK+mNwTYP4sOSyU3siNQHyvn5vJ7PclavbDYJYOErRw8wu4rdVt+NdI6bKl
P6AAFilkf1RP8pN4q3qEou/f+HuyQXoPlofoMtdQy2BN8nJnok6IZjaOORwDC1nvuB/VuePrV7l2
/eJVj+5miUHhWW5DEoF4a4A7tNTjUKooDdu5fs24pwglIkUPbcbXWkYAmQ+8ZHSPITUG5ffLrSC0
TYWqWvrqQ1zpYbbH+2hHbI41LwJeGr7ObHDKekRI0KI2KUD2iFqZY11ETcnBVB5t+eIhnkrGsbxy
+WBIxDUakyajNUbt7rAT8GiLklc+BH8m2jQHSDPco2i3IyYLyZEJpSX793LBX8aj9nfVQ7uKi5PX
yunx3BFvDRhflkfyGiJBI6+GB1/7C1buzIFSMzlrRJhcSl5JOukHJyAm8LT1nkj9dTfhjtcevl4t
ywWPVcgTB1jgMZdQg0AG+w9gtNdRUG+g8hdMtTPwtfO3g+jgJih4YBKRCVq+sO3QB/DT5rtUb6Nw
MrP6Jfmbdhx4AmgQjAfqmdza6CvQIgMzFHWGuhBeZG8EGLKHFOOJ0S3bMc7o2hwdEf2FjtUEW4I+
ERYb7RQfWSa92YwszjPUB156V3I1F4YjG3TCDr1DQDC+xW2Y7fDFWUwFJHvx7CzmkYVNfd68aEcI
8eM5p+AxJ1go4gL/wrrnFucwTBOReUG/D/ZacIWktl0ihRrqbCmZ033ncU7nDvtfOO4XdzcVhtpt
Ta4AaNakL4QcF75kADTUTrUXLDjvQEvh7+ckVDhqjzVZMhUKwsVb7hlSYUjOoe8P5TnWXbKsMyAQ
rC5FrA5kk9BovvxUeoCGXCQjiDPa5ALTR8xha0q3RLYTV/W9MFjd30+bkZ+TpyJ2G7RlFz2/OQta
HRIK78roRm9oRWBRhkfAkDf66JLki9+wWivLEgMVkqzZszWZFIU0Cm38HrwqzwQIpjk11IOwB0R8
P+YOWLTCTtEkQG9wloC2Qn0/vxHysM2j93AruSXKCw3EKHxTZqfpK+sSM/mfQLRtbj1OyTSmEd72
Y2/2NzG8zStb2cm9CaDLryjxLKonlyMj2tzn8yhNGhI8jEyCVxrJl6ELA/Xjk06vFfWmb4KR402s
Xb5M0hEWrBFgi4hoxAKRnA9dU4WB/0a2eQ5x53437IlnIMdoR68dlheBqI1eh3MJFTbjjfd0j39K
ITeZWMFWN4e9chLjZ3JFVg5L1PmwSAwIr8JNgdqBkLVrRlRT3kRPeEZdExyc2VM8bfdLBt3k61wk
DWixnwejRjdqasqLOQmG8ike/b6bbQkvky0Hs8i3qEjUDgDlpgArU3orZKT89d1Ubr++r9c2NHIt
qMQjnSNoQCqFLOu5i1EKeCMnMlmIcEgD5CrDWz//YJ0eiwwEg4G3KdEeQKEEvN7LRW/Ehd4LHP82
pdvBv1NQhVUZ625tuoDchE8eakEEt3cZYYqN0leaGdMFYS+pMceEVe9ZiQC2F1r/wMNAyJB+sNQa
P8+ZMbwZ98QmPbsTzMoSX6KthAR1IjhpRkJFtP3ptYaA0PLGzQLOJ30G8hrarXM6vI3PkguRUXv8
JlwRKXj/hih+RlCIU0E9aR2IjAdWvps2sYW687X2UDksUtQS/o/88ex3oY/Jdp7EIqsGLJZ831mj
6+/eVKtzorvcjkBZLq86m5hoYd+l5m5EdZT5+Cc7i9p5F78BtYR8KWgVrhje1O+xpXo6+hagvunw
pNDN9C5035VbgE13v0CAW7khQGHCHashP1rW+Yx4gCxNU72Rh2q0gY+nNb2MVnh3wmbY/N3X23K5
ysC1B3wWflNAZizgs/LUlIY0J2+Chuqv/k0J7r/++cvXByAYYMHAVQJoeNgvUedKBW1IPxm119ad
3RllqcBRt4Enm5wHmvmWeR0sD0wBps8oaaPMpymAkV7uy1DpAYsI9Vf9MLsylEz1fXxNEiOitccY
2eVFAECOgjoscMfAekGEBrnYZSilCeHi1LTPBIyHVAzbc9yQzDl3Ipel8nR5oJ1iwTkZH8jAc5VQ
li9jtb7CKYM4Pic9yofcVRz0Tpne/P0BQbxQIgaAMCGDsNplkLH2xa5O+WfjXgU/SriCdc/J2BQ5
8xWTR7cyexfByMI8y+9i0LFqGcEiWGTCQueInOsZHqpOckwtZnpOfvO/NvPn9J2PjPpUrR4LiZzx
z/G2uJOAUBvkG+Og7HJnuOIeOktUGIhx6rJbBqSAmnI7DfGU8M/SUd1BwWIHxaX7agtg/479oqK2
2DIYdReBxmMoCUan3RNCYnXgrNbkDgT9Fu5+4a3D+nJUTtIB7NPXOf+coCkmYWy6LR6JWDDAdkfm
Mcz6ctTxERUix/mYSBKs86Id7CX2kytBSjw5/sJUMsZGu5I0sQ9PPExl9EQ8SeIjUdHN9qTkC/QY
KyNijI3e1MVYtuKIYDBrg2TvZzDFA44Xb9SIfV5dvgT+WCaElo+UHDcLzZQYgUsx0kx4znQQjcls
5hz8xiIrznCTZnb63bA3IeRLGafK6ij/CkuzJ9qpavtY559lj3v2nypIAcg/UpictVDhM7lty+I0
XKYxfw4T3WkoTCFBpx0wC7mrhRHxxMwT5fsYqLm9MOaADDVmN0p/k0L0Rzikm6IgGEiR6AsHCFkl
DwY8BcwkQ+uFPLCSAIPUrKLGvLZWhlJizlY6vbzoPuOSBxayJHR9UGa7PD/buYqAuZJRCCA1m9iV
Ore3Bnhhhv+fvS9bjhtJsv2Va/WOGuyL2XSbXWy5kEmKm8jkC4xSUUAgAAT27evviaS6lRmZQ5R6
Xu9DlUrFxTM2Dw/34+dsqR0urOFplHBuTHDWaCIAvkHWX7opGAIon/tpAdIabBzbVf1695+I0vLr
FTW6XwMUfDaz03Qko/4SZ64NZhXIKEPFMLBvI1facqT7f7RRjw0KPts2WUIkXX+ZVjZ96H054P2X
8pe2fxoDfqcvBbkXJtVEaclC3hfbBl27pytos8YozJbs677rN5wsTTa7Yb2wchcOPW/4x1NIQxEL
b4lTI5Q2DBqDdG896Lv4jQcqfLOgEu9YnvnC66wp6jtLF+6FcAWFSOiI4R0BnQ7x7aInfV+0ufEy
W+sRXcmx9NZXrwsju3DOT2xwV34UQEjZSPW2M164GDu/0w1tM/Ub+zrf1O78yp/I4+BCiMXuQu03
iweHA3FiXDh9ypDUFTGNl9LvkIg7UBtHG06/ZQB47k1reZEv5sLNBDIVU0UWDomHs7zpqGekGcdk
P0XBFChInbZr1OkSiBH8HSKA8wWEMCWQgciAw8Oc8ZtEk2J3Mq32pv1car5uvZF46V44HxBMgHbr
wGeCZIpwvlOKxpq5rZEIpjdgkedUn70LKYlgfv0bh/vcXZ5aEw53PkF5KOm4Ne7AoB51hdjWGzZ5
uJSiPd+XlsK5L3EDccYdMUNLkpjoToupa6+Zcm3R+zKfXF0D4r1d2hQXVgkZdLQggUASJMhiSmXo
kylNsmFvs1U0finHwEoWKosXAlm04x2ZEDz/PMV9GdMB8xav89zlssvok8sDzmMAXuvZ/fxUXxoR
1L3AZMA1IrDNTw81ba0+Gk2Yo8+U3ZuoIaVLr5zzeAQvUs6ko/N/nxFGpuao1GmPDibw2cToBY+D
+B1tzXiQ5uH0bCyZO80sc08Bc8Dtm7w/BckiwVNkvT3ZgCPtM+eW0ps4B/kasEK3bVm7Fbo6atvL
bDX4fBYvrRpecBpOLm+jOtsYJSzqddTtW9+sXZ49d5ATTW8it0d72OLFeWHRTqwJeyRpU0Yzqdub
1I0txEAoD/go7OwBm2XM5dzntTcgW/T5IA+XyOmjDkEXJC+4+pSOHSO8iU0pkye97fdoU4DHB2vY
F0AREXkBZHOtBvk2XyEG22hedOXYnmMizb048gteBVzd/BOAihFFZOEj1BScNHgx4CM433l61vF6
6OJsGMqC/f7z4V6aZKBLUTpAegOoXWEfGUrGKmgY7g2cu/Q7o3AuS0ilJRPCOipOkxdKO+yndBOl
wDjmm9hZVJrkv0RcteNx8A9xdG1PzZCUEM88OJQeK5aGHKIkGW56w1+s2WrRp1x4H1vgYvk1dYLv
Zz0z66zgJrWwqbE/6Ao4R15vRw9uvYqC3PE/X6xFk0JsB/3l1h4rrBawPDzZLXOt0i4c6XoCveKw
bovwf2lRfJXbVexEzXAoeJJ1Pm44Knf0BnujeBosKsVvZcAPjg3cTioKIDqSUhBLOV3IGkDoboBB
Lb2PIxRWHXthEi9tRzAkoLOWKyGhd+zUQEKtBBps416arkAK5o3VfV0WC/eNgPL9GMWxEWFvxD1a
L+R42isO5AvqR/R4PDOvv+K0X5MGsosPgHp0r8ruYm7j0lE4ti1sksIa2hKUXPsG8aPffTUgaMu7
1eTb6AFFGKgvLROAXZxTaKThhgWyAF22p3Nqa+DJaotpHz3ZK+4jkVwet0kCvrEIQK/+vfAix6+W
XDWfRPHMG7+sijBBQyPoxMqnva1PvlRtyxJUZ0ASzflS+CAIBH8sJ9jUIP0EmOw51qqQjWKcJRWn
QHnhoi9SwNCzDOIsstXuhxBdB1722gc1qq3Ud5Bj6X4kd0sK2gKr5PmnEI5GkROkUVV1376kqHmu
rXUKxhntRkcBhdduqusZVeyluPOizzkeu7C2NJ2R9hlU+Bwu55B44zce1tig9mAhCZWlwObS7j0y
Z/LA58iRS7ZKGkhI4+476Ot4GmTYILzO6+b9a+mlT0sFqqUBighoAo7CnJqYVnBqHUgqym28qxGK
6utkdA3AchZCjEun5XiI/AlzNMSy0GezwxCJcicNYRI9p9qC2z488sWjcWxCuNZrYI8YsIl7WZFW
pdk+EOCP5/SZVtesqv1pLv2Yja6urtA15jI0ITo/4uHGyMHN1k2hmr2iY97Npiooai9qQIZgb8t2
NZdXuvMlU3SfxNdyPK7JGDbpV6h1WXSnqXdJv5dnGkqWEQyWujBrAkblX9sf5M1oS8T9oAqOW2p7
g6WtipxDjWiwmcHYxavymQtmY/KYrWs8kJd2P9/c5/P4y6bgx2nW9+WMeQTtwlqBjEMN1ePlquAB
lXpmBh0ASG3wJ4q4BRWzRxl7UvF4oDf6m/qjW8WB/qX35LAL47saICNpBZEA1LaosajmsGhd2I9D
bo1oCFb38eDr2zJEP0oXohsyR3uah7fzjm3AFLPT3PR6RkoHIOViWFjbi4f+aPzCdpWUuClRTdwP
VAUr7xtJFoKKi8t49Pu5/aMTN+VdYygdJ7GbXiftXldDp4mDsiSBjIe0onn29L4QOF085Ecmhd3a
J2plMkxq+53z8PL8LdmRgPM14J3GsaDEV+8/t7k0i+JmRY1XUTFKBcyxpYnu2mZhmYRGlY8jeCA0
B3gEHYQihLAiRWpKBnfOXBsJMbZ2m3wzXcUz0BaG9DRa7ko8Dh1fXUoYXBrbsWVhBaluplHMNBx+
B2oj1po3/OkbKI8AD5cii7oYRfFNf3okMUIwhYFD2QBySwxpDNQ06s6xD9ceOixQpaeraC2HRTCt
F1/z55vF5mwJwFrDMXPV89P9OXYoA9A5f4UocBaaJmq+qW/d914JGlAvD42tikLREsHF+ZTCKIRj
DgoXYL0RDl3ea5C1bdlrZaFvuF4b5sPn2/HCxXpqQFgzZZxrdDmz15q5XQZqccVNfZ7nkTNU2nAA
wqWL9ULY7YAgGREaVJbRWWYKJ0BhbVfo9bwHiCpESnqb/vXRrAJ/tqquuSReftv/DaKU8/U7tSuE
3GhI16gxzPs5uZ8a4kbae508fj6bPLg73Y8wcdDGBpwC7YPCak2aHk8jlffMGoK0Kr02666HWQtQ
kPti2ul9k0Am8HOTF27cU5vCAhadUWoskfcGQDG3U5DtNahBmI/5NVjEdtmNhOTj2lxwYhd2jaPI
YLCzgYAwcACFuUSW2tHrWMZbwlxFK25RfyTXaLFFIi0OlwptF1YOhECol2i2BYymmO1x6qKe+l7Z
9+22qMA+b4XUXlg5PkvCyoHWBth1sAIBPCILh5v1VIrRK71X8wclwlHr1IV14rv6zAAygUBxgDYG
Haan3qNI24STZOwHiIJU/V1krtJ4B24P//e3A1Awv+wIK4MdmEFURd1rCogNnRqXGm9//j7FfvbD
/lgfqMoEn1s9v7qdE6PCo4dZrZRYuNQYfVbIl4REXqSC9Fm60Sv8kW9V4OcPFv/rpOu6+ed/4+/f
WTnVYFNphb/+c0e+16xhP9r/5j/27287/aF/3pbvxUNbv7+3u7dS/M6TH8Tv/2nff2vfTv4SFC1Y
Eu6693q6f4duTHswEr8z/p1/94v/5/3wWx6n8v0ff3xnXQGqpPv3mLDij59f2vz1jz8wt/91/Nt/
funmLcdP/d8iZtmb8O3vb037jz9U/U+ucgGGR7ReIEDlNf7hnX9FUf5EBhq9gQgGUCowOGy1YHWb
/OMPSf8T6hWWg35WZFrQD8Y1oRrWHb6m2H+iGQF1Q5S3gaZCQeiPf32wLx9b+2NFMA0//37cJo/6
+8kRwHuQt3kiX4v+S0D8TBEOJsWtJMtZ/w2fImEr1nUNFGB70EA3P6bI6SQ/0QdSNe9ZV405eyEZ
uE9cksVE+tGWcpGPrjbnhhr7EzEYyf16RCYgQxZD1VDOiZUpKzbNrDUtqCusyEBL+pClT43ZdJYx
+NSyE6nf2lKlGVMgJXrmpK0bEZTw0UPeUsy8m6cQYUIDY9JayCtnEW3jl55UBuTQ82IY+68o2tp6
GKnqXD5KZT90K3kujemtzmYjKlxVqaX+iqm9lb+Zcp6nPqmmtl5Ps63GW+jAFaCgjuUomvet1FYS
gnetLWrZk0Z51vZ63DvlXVZoTbolalVipNDDQRG11JtaX011VScu7ZthXI0gdRzDjpZ6BD7PXJfn
ym0MFS7JleyEIROeK4NxY84SLXt8g9SPheewqcjWsW6NMDyCyuaqGa0JoNxOLx/NVsq0tcYsJV7V
aj46kTuqfQWS2dTRsvyWEXnC/IGTdqgcL0nRpim7eawq2VuRT1HVubWJblcQm1ZIqu1aVWN2950M
fdPuVF2dGsNFuCZ3YASKZ52tNAYuErA5q3NrexatJ/0uqhQ1vZcKuZ9fIstq4zVYcyTJTZuWOutJ
l9IfMUU1dCflIJOpQSZkNM01i1PVRiqXEAWFDo3akPSoJkNhQR1nJNmmDUHmt86HVH9J0amhXnOl
3MS1GgbLRUpbiENOem93a2nKDBATT00yhrM62+NtPuq08UazTdpwNMp2At/O2GkBJhl8SLrUTS9g
RHNerbK0XkZS98wvHRssSnHDGKSnkOODYHxHOhBma6REvdgYae2zQeraddw0FZhFLVsCnZACGm+v
chwaeSqY6yY3iaG/EoyDFemPRaElePLRTEdNhxHbuhpqjMqVrBQPfTWRunEzgSJQDtF0XYLQObfI
D6VoOwmroiR417Cikny5c+beb0Yw7YQpWChLdxoinjyJywJ4Xsb0R5CpqZ3XosoNUolZj5hnzDUd
3cHS+udJNRLkKOZxJtddRzTDw2mSh9XYmYh2pCjX34ccXc+uXks5cDcspT9qZ0gcZL+N+VVrR8p8
te4nZYWGuLkMWanqLC9dLY6sFDQZw1AOKBsNrRaFBXjDkD+X5N4O7QgiZSiimc7kKTlEfTxqW4k5
oBuLyP2tVNNo8qw+KaBfim0SP7K4ooD5NZlsbvqozKUt1m22Vi0Fu9GjmsxxBTUmzZCkVVwwSboZ
aNIV7txrjjS7oK+iE6hpUOpl5spJ4sQZMZFEy6+aLLUjc2MMcmGoN2mtkDhIQED0jWGdqhysWHCC
awecTMDHTDahQZpOlbxJcSpB79um9ux1MYgLIB4/ZFUFmiWHE9M7RYmnfTdHY4yDN2SQHU+cwXih
OpWBI4SaY+9WXTo6nd+QKCfbXpIzfZWOSZu5qpYa/aYyyqIIcQBqR3WrYibJesiIClYevapkKAFX
ZOwr8HGm2RRmlVEPkJ/MLGJuoZhNbcQlUzQx3zQyS0G2hkUZlKgMMlvfBnBZQYtHqYZC4rtIm5LC
03I5M9CPMzgT5l5ileK3LMoHH0qooDAHZRejoLIxR1AwyR0212M/RqOs+L3SpyPz2qkc4lUrKV38
DBVTNrxQrYyrbdFMlIYTARpvVWpONU0uG/ROesH/0uVvrabJJdi5KnNgjpsk2gi6bTIm8RwMFSjt
oDQDcqrSxY1YZo8KZoMC5anCcfhRbZaph48yOitr0mxpW80mJcwtkIw3LPAVVZF+Y6caWfXZ0JhX
CutM5yZvSx1EcmwC2ZRPRpOpa7VAd+BXg9Z98WMA4WOETposq9kD3CHt/VqWGfoEx3TOnDLsaWNA
TmQq5CrfgkXLbG9SJY3mhxzllf7O6JNEgSZ3DATIt8RhmnnDwBOXFPWVUxS9k/hZUg5In8PnS5p0
g8IoIzs5Si28mGLMb+5ltd51pQvV7Uibgqpvit97h6IvAFzmCB1Q8UTmCwVPodppps0QS7p6a0hD
Yf7A522sNRZ4dhbIkE/jcG4Hagag0AS0WoWGiPiwaPVpHEDmdEPTBIuGfuZ2ATsklI7PLQixqpMl
5miR+Abp+dj2q5tqds335sneg5kv4DLE/Sp9Nb/VjRtlIZcs+htQ09N4+eMzQOgO0p/AuSEiEl4b
0PKy09xgN/GPcpMHcAITuOmf+2/yBgTrfrot7pIr+7sWEHQrDosFyrM5tjjCG8RPSGYApyLGYXOR
QXoxKXYpGHS2mp8iQ9temX7n07/QyIT00OKTH0Hk0eMH4z21eOgYO0rtZd1USZaU79INWTdPbOcE
ZRA/miGoe57o81FAfCHOFCow3BjAHaAFBSETHnNn7TlMZZ1k592uCTip4Paj4yiF8G3lN90BJsnC
6WqJM+j0ffdh1cLGdVRkNHjPw+n7DuSPvVyqbFeguEWmRwZ+uK69YclCa9DpU/inGSAuEOoDQYUq
16mZNHJ6HZRmO815A2udrzU11DCWsEUChuRgBW9hQ0GZUEX2SdwhbaulMk3LXXFdb9IXZERBo2kj
IUpeikUghbgbdbyF+RHAwb+kX6JlRWV1EadDi7xq7L0uM37r6Y1MHbfggJUXFGwwIubQDMdOpsk2
N4lcf6FU2XU58ec63YJWcPP53rs0FhtdFDyPgC40nZ+Do30OnLFkzxQ8eUxFxORYs8tie8FDCiSn
H8PhNEB4j3FSiTPnUUCKFiiRjaJHINLMShd0fXgiSCDRIDIeBsWtZeXXeUbupmq8ycbf01X9aR9o
Z+uyxsWs9hC1QAiUmln2RWsa+pADZdF6hoEr7/P5PNuIfOlslJGAfrwodDHoY5855uZfLEEaNOqR
nGQbc03txar8AWL2K0mDoUG7DlT8IMUCDyreL8ItlxdFBmCWHRZDb0tgGB2yhKSBTnPTuZJiLaNX
OJVQe3djdKnpSP9KSBYpXiS1dNg1k5Z0mde2RQvWlJSk5Sqmcpz7g5yO8m0np3YbNkauTde9UzXd
D1nF0041snE9sYwMliurkjyt+6qClKTWVwSJmjzttaCVqTmCkHOaQcnqSkQZuns9LmXjqiq6XP22
MOlnuxgoIzDowrvg1gevspDFdAreX9mqYf0CTRZPcftvrWusuBYaOi9Cxzf8g8H/n8v5g9cI/+dk
jv9eAFdCj7M5/Ac+0jmK8SeXtQZKFpc0wG4m4pSPdA6yMnBpHDVrQVsDAg6/0jmG9Sc69HG3A2wI
z4A//p3NMfQ/0UHGMdkcEAU/aP9OMuf0GsKBhLYNriBED0CW6+j0PnV0ShENeUotw6vkXZlcY5+7
MoDlR7Nx6SbHpz0KG86t8I165E7rQte7GBhHxLc+yMgA9EbGJnnWXd6UI4OlYvW5wYujQjadQzUd
7YzVf6JOZJMao3KmG6aGcrmj1lJ3GI8DfrmYn2NCqg39iRyKekjnH40J7KfQOgUnsKeuOnCoU7e9
rrYcM6ndSF8R9I5bxYs9lrjOZjEy4u5LtI3iFfDCkFdG44EQPICQWipBCY0mctTmQRYZDACneDOE
ydQrZVGd/TTI/RjpsTUh453WI4SjO4yUs96AMc+bgvZLBsifDD7knQ7hp3xzEGjAk3Tw4iUvdhqQ
/TTPmxnh1A0wZAqDbS21bwncm6crj8NBp5NrzGmZ3wLhBcJhrjTHcQJLuXDhzvowjDIFwlATXGWw
f7prQd5cN1nbmh7vdoe6q6s8g3DWtVbouNj9ZiPZuTVhmFQCkTfLO3RIg6ty9Atf+davJQj1Vpsq
LN+X8E2XFvV4cMKi0oo5SM7CnLwlAFugIgm1ynKZ6+TSMTm2w79+dExom8WjHmESVbQIcBSltmYQ
8OIN4MW6hbCHup5fp7W2EMAJwdX5dAqvQ2QBHI3xxZOsLYjV3YaWCKuAGev/ssvSdVSIo803eRx7
qbkkFL64c/jkHw0aZZtWoxWMc1b+7kCWTx41T+Y0uSFbf+7shIfw2VBFEJesINWUzbBG51eTrety
R/oyVJzMTYfVpPumtbYArS7bNx3uKILoD2iQ/bj0IqVywfGEVIi01pXWr+trwyq8zz+e8Iw7/3hC
LAbyaY2SGh/vwP0K5pJIc9tvTuPqLiIuIBbZw7QGMbfeLF07fI1FN3m090Q+Xwks8BokZpCNDdBI
Du1Nvv+6nQ5RDcRB6J3CS6i5zW//xkP5kocGnRtUyYBnAPWssAP0SoIiU49BF9cxKBV7kAlZ0IWu
wQ22BOITEEU/J/iXLZFnYSxZ0hoEtgwjcjN2rckFctSb3tFQY1g3/daUftTKnjSRx6sG4K2BSJj5
1FirspBcTb7t1cnLhmBh3S9Oga2AbwiVXv1MIK2sUAcu0DPn6at209zFgQP0mO0qX+uVsYBjPA10
f87AkSnBUzMedk38sNf1Nq53Jlu67C8YQPEM7EnICNjnPB7T2KZkzFTjsIchTf1E7lqX0xdDGftW
2kQ3S5mWw1tW2Lso8+mHvh3oz4gIBPSCkwqaaFBCaBL9CfUg+YcOtQh/rGNyQys524ypnPpOk0Re
Vw26Zwyj9dWZZZS4KpySqzknwK2S2v5S5N2wmaaKFX5WSMMDqmj0Wm57M/acJpoerTzXnkyqkrtO
qvkztDGmrVPICZr4oXdQu1rUSa/QXbV8A3QmX9tG7oM4yyU/A21vHzjqoN5b1YRW5BmEDs8oP3Ur
pKBLH4lGiHeAON2NkMX3CgllcjuW8zW0DLioRhn1L71WGdCgkIz4mqU1oW6KStiTo8VVF5Skc9xq
tlB0ybt5W1lOOYUL2/TS0mrIkIDNDJkm9IGc+uoK1TACNWDDmys//3FofAFZG8pfs+HOK7ax/86t
eO6ZkGIC2glVXrBcAGR5arQBe1pkljA6fu+4tCwQSE4wbyHGDSxshwZgkMQF8upvcJyfD/fUshDw
M6TLUZFsMNwHeTsCVK1Bbot603cLOm2c/mhpJ1+4DAGUwAYGhI3n80RXiKeMbFZRbeAy5ATc4D9a
2wfKKs4Zv9S0KgBauCs4sSY6Q1smfR3z8VXB5BkMyO0ZHT2YVNXF5R8AG790v/HA7PSkwiJgUB++
HkX207VkhBRkLjC+1ufhKeBWGfLAyTYqXfO6RYMKOqylKxNiLYutS+fvqlPTwjay1FGRewrTI1gG
UYTD1erroDRMuQSQ3ywlnM9jRmgkAhcFOCIvHxxirqOwJtEayVKmCjpQITw6mlc5M329zNp+2m73
sYYANyClDuwxmNaEUDgiuWoyGXZU8IGVIWfMqjaQefV/Vxj4sFuAo8AjCkgLoAEF/LuaqgYrYlji
ZOBIaUPC83vFhTRzX1oU+LoQk2L+jqwJO6VM2jJJGKwp0PHDzbvW9y1uRLTCr5dewAJ49DCHkF9F
zzj6LwHtEnOl0ZzrRmeP4LQB437hAz2qr+TB7T3QuOHm+mAazHY620b1wom44GJOTPOvH20TaI6U
TivPuuckT0XlR3gbf+6zL+xDEPujxdTkhw5zempAquayGZmFs3YdbZW1DmpzTim4NIeXxnFsRngi
zRadC20yIX8ydTe9PK+GoXn/fCQC6O9jmZAChjYRlPnQ3Sa44yQtmBFFsMErKnLl8uxIGjpo+mKb
ZD1t1G8o7yyszyWPzLuHeH8NoHCGiO2neDAgYsyh5cZ1wP3Gy3dc7u2DIWHpoXlhFmEM5UDQb6vg
ZhQ2PaICbZRjYnhGpwcqOLgyeSm/tGRCcIO5Xk8ZlRKkQ6LMw+MLmk33C+vEf4Xg5A0VcSxKmeBe
OaPYshIJwBeCcCxT/GKjB8q6XWc/rCc5tMMk+N2dBzZcvhlQUURQixSdMGczF9qSC6J4cBg+c6L1
1BoPn49IvLU44a6ODBKy8lwOQSS+Ko2WKaSg6CuMZi9xZvA7vI79Qo12yYhwgrSB1SlYixXQ7uou
dd7lepeXS7H5RSM8igAYDdUn8QhxdENhQAjLm5ttueHbOQ5yL0a634UgFn91l56zWTxE4qY7TKAD
dgXIfNiQuBfWqCSsyQdooR2eN2SrVy7vWybeoF7PXu22KwjQmgtPfZEoE1w4WLUjo8JOd6bcVHu+
avSrtI7edVR9423xrD6aDxT+Ir9dask5e72LFgUHVUlqm3QpLEK5ODTCfI1+w1XvluvGx+v9JfaA
y9r9LCScYEKPIYaigxeN8rk/ukEmJlXRTGA0u2432hplI2hX/L6DF83wnXVkpszYGEUWjhnLzcEt
bJDTKNX75+dMzH992ECDLYpsSOiLhE1aN45K1sNGYtyz8iEBIqBYF5bs5cbuc0uXz8G/LYkcTUlR
qamjw5JSbXoQ7qSAqtjFy+dGLq/MLyPCrrdGWnWxhZVRARfvVpxkl+dfF7OhS3aEjV47fVsVqPHi
XuRJmxd1xRt7Ct8ePOcmld0OZvPvwHTs5nQ5ULs0lYYMBwyUtwOAvLAx9KTRtSlOFCRH203lNTp4
TSj6Ig+SVyidIU/6TVvIYVy0ifeRgX0CRIdYqi8kMy3UJkZ3j52oj73dkHdIp2n3CgXGzf18FS/6
Ec7I/9OYiOMotWhKDJRkPO3WBikIcnMox9rXDCxpaCwKB1CUL1jkG+P4AuXn4NiisHHkCOV8iWR8
SqubZmWjm0jZ4vUAVM7vEkEfvCRua47JQYSPZ+fpua5myiQgI7lrjracKSCHKGoK4uLFLPPFRTuy
JDiqvilREZZwCVjo2OCc02nk2RBuue4DzcuCbp21vnxXDv/R+vFOKQ4HBy2CsEFVmbaqnWKDpnrh
PKlKlIeVBrFKIOXyUDOb7JmxTgYwwqjWpk0RKUe0yF1Fr9t1YZS4EGkODi6N0rvP1/n8VkReHelO
RLOoTUJN83Tq07hzWqfKIEWSqObDBN3EJy1B48znVs6nHXQdXFcLCTIo64rgsogofS+N5eRJBbuu
qHKV2DSsY7b63MxZMuGwaY+mWYhfOokYvdRg02ZSmGzsOxXnhAROUEvX1oqFxWpRZffSdQG+NDD7
8eY01H5P5w89f2NWJ/B7+qqDJCVxVfCfMrxP0XuHUkXAKVCVN97OtZRMOJ9TE+VkvE/BSA/VAtH/
tMRpHAZqQa80iWtXzTodqsDJmqeFOV2wI7qeySmIFis4nP1LddNeg6Q4lO6V1fiDfOEgvQxJr6Wh
nT14+DoejU1MXAyMSo2aaTLiCR4yzWtODSHd/U2tO343ia7u2Jpwd5VTVzts5O7njktOkKD9pvvY
L377BDKzBccqZhLFoQm+riEyDvqoAxyXp25jZX5e+NNwB3Qz/mtvaAuwtcPynA1OVUBsDIYsDc+U
0w0qaRWwBAnil8RwrqD9dRcVluP3efNDbu11awGKLkPB1mUA8buSmdQLru/SAQF1LpAryGlA/51v
r6OYzTDmopdUTO4AIM2QrDOI/nbo88IDI4eU6ueb9dybYd8cGRPO/wjti7hLYKzqc3fMbtN0qRf7
oosBVAkq8/w5dkYJp3RVGmfUkQ+lfCskQY3aVDB6iLDQPpl5zl+fD+ksMXTYMBBf5oBKGUx0goce
WJ4xDWBSJIZGH+KW2J0UMgZKuaVPuovWl1Bdmw0U37/ZN0sl9YtnH5cDaikc9mjxxT1aPEsFXrYt
bdkr9O9G9OSM95qylAE+jxzRrwnSNoiiHx7Pgg2tTICtN8fx8C4rQrrSDuiApSf6BZ8CC6gZoLAF
gPPZG90g5TRKeTp7KXMhUAr4bxyQFbrl1LCFANXS1J2fc+B9LEc9mONJvdOpUy2qRSjOANds3KiG
3yb7uF7T/iXWCFqv/M83yfm+B5ATwDG0SPMchJgWzXNIWSeTMXlpZ3toXPEKe4Ej4CzxhaQDQPEA
qHFJXsgJCH5LJ3Xq2ATjSTXPQRkgg75sbnnVigsKNPbG2jJf+rK0apcGxrnc8A/0VxChnM4i6Fbr
lEwMsqPadZFvIBD8+cQJPdGYNAwLfbRcZAtyVGjJOzUwFHPa1+mhJcVDC1cN3F3qyx+MRJzSuQ/y
x+ZR+5oF6Wv3+9mBU+OCu2LIzudtnsxe1RnKbRGp9BkYQ/Iw9pDIrpMKutRg1XWzIZpvMilvb1uj
A/llU1treZh66GxL9uSqrUQXcjSHgOz01kDAhisY7KWoaJ6FNQmNUcMbjNHTCi17hSD7ZG4q2apk
eFXLQiewEg930dy1hls3ppSEaHAx73LIqH/B90LnGoKPyl+Y27H0K9bZSKC3o/210KoYStithEZB
pr5WdeG4StEjm0oaLaxyFRCsdqaAxzfym4SHuG8Q2lz3/QwSagdwfW20s13ZS/EmrhRQRbToYhlc
LRnlrxbaYTZjhtrlUJIMLS1W5uWsz1cMkEtgByQH9DXtgG6aeo6kJ2JZ/RU4U20d2UcIiuaaUW4Y
1bNXXY3mVZngRd5Oeb+hDlVvJuBDQwvNkvvRmAi4yxMwRlu99LWYDSdZuMUuvPZO94XgEocyGiCx
QaGuDVYhzt+vpqvWQi3AdgMtQNthGGcLyYizWgc/CECf4nmCUwaVI+EgVK2ToNdJm3DNgOoU1wwy
LPEGGghAapElqowLPh+96wAwqnCQaFEQnEmdS/HU6cPgZWYfSBJ6EqP8aSQ58SK5/xKz5naY6m/4
lAvB18VROkCJ8wYMMAeK5J3myKpJiXHieJVlfCTbaXAzzpPBK7hNGXzuXS54LzQK4LKxgIKHMIIw
pwZB+kUvZtRwol1fruXut5M7QLsbKBlB6kc956iI8zQZ6azieu5Bj2EMTWZ7ZVzHqjuyWh1Wcq+p
L86gkW9dMSEJk3aDvuTDePx46inwGSBTCKAAhFPOqsWV3iuqAWg69mrv3xpQruU3uLNNgmQRJn7h
ToUtCAeikKQjyyOcC9a0akWkZvDmUlIteA6z/yrRmr7QeJjXmdFP3hyn3S5rZrQ2fr6W3Befj/OX
bf7ZjkIh+Ih0QkscxHPm26J6drIgl65YvfrcyqUoBeU/jbd8caCxGDbkREbLjgMzzgOK0yCRsQKy
GXzZpyhwLuXEL+5Phy8dSKpxvQr70xoQ2qFADElJ8Du0X0q6kCK7OBq0vmOTYosoZ6gqeHolSwzk
AOcOfOJlGAfWDRo6efmvXpn3/8FrnOsPAcAEjgwZMGJxg+SWytBeCHu3HDyGUvRVA2WGJnX1hz7A
dRqQ28ibVsbS7uAzJe4OtOeBIwOBJRoYhCA9p7WVlHUyeM34qo8qHjuaL2cLMdiSEX4Uj7ZgbEUU
zx88aawBTca6NEA8XKd1sokNtiQVe24LbYdcSAyEIofU0KktjYIVYk5S4GibrcHWsXM7x0tBxtmc
nZgQEwuNQWT0JkuI7SgLmwxpY8tEg0YafH6kLo4EqB0wMTiIIMUMl4zW5CmN8smD7vqXkZSrTG5D
da7uPzdz4WrBcI7sCKtjSsXYa3M3eXXncYkyJ4iBJikhhLPMgXvujLgtDSlv1eRJUyEsdroulocC
tlrlZtLRjFv4Xfuu979/frkdOFv+8ERyUDxPY6HYqgm3qunRHMwjQbdkGW/gSa5m4MtHJodSDf6B
fqSumUjfVQdVrSxZlIDn8cDp8Tr9HILznUmhWR249zwLEghvvJ4bozWu+h4TBOiqvzzB5wHKqUFh
gqNphCfuMXAwLq6bpAIAKlae0ev9JanrjVVlr1Ju7gC5W+gx4xP6yUAP0NGjI96yXOlmcpjw6xEd
zIq2k+Rdzr62Rrlwc587/5Mhio3F5djWOnQ7Jq9St6X61jXPCwdiyYBwIECNpII2AAaUyq+Qbd8c
ap9Xox7ONVRweTJvGd11cQKR0UajtA3JZDGy1Iwo6aL/R9qVLMmNI8svohlXkLxyya32rF0XWKkk
gQS4A+D29c+pGZuuYuernNb0UW1SJAggIhDh4c7bKabVrVs8z/YbqGFi00xc/fPr9Z3yKxjTRG3k
t0jUOpWsAH0kWlb4fu4hRzrghg+kIGcS1hNGkJFjJg7P+kXCb3UBqxwT96DmQxoevhmYagyBEQ2a
Mfp6KSd2CoTaSIqR/+OWr6NXYZe6sWprjIs+bmv6WMrg6WsLJ8oHCxU7wWQm0v4A2cbneALPYYW5
Oc6xB50rvLEBmxmBsdYvS+994YVl9+eqyCec5CeTq/MnZmLlviWmmFGQwBL6MNtWE1k9QMG6o2c+
4d9TU6zPwRQyBsSg9LOuI0DED0/WgYxx6FEzwsuQggeBsqeF6+Sy1RbEofwZQrU8f//6y544IWh7
QpsWa8VbI1hc5weP4TYFqfGuM2PWH6uAJMK6Huwu+drIiU/5ychygD4YYTJsqQQYFxQO3s8CQGHb
/2GR8Tjrev+1pRPLwdMMaScOCm7w+skEsHGHUo01x+inYj4CU/klYCHnykqnjyPomlwcO3gJe/XV
wkzME6izprjSMQoKgAj95s8Hn8WWMsDEF2GtanuuqXpqcSByQLFpqeRifZ8/o5txpURToYbGwKSW
3fVDncrg3wxd/y8Y44QLBHABCkXotGGYfB20g6xTtavIHM+O/9PMrWMXVokfjN/7pksGoo9f79jv
b7WKWbCHNBHj178fup9XVaDsj0eqh4uc0C1odebvYmti6sy/aCF1Ze8Xav4yi4aIo34BLOrjePVf
oJYXB7L+FQ7kUxbUGr7xOs2ry0pjeoQjJdosKmLjbsGC/5csEgvK9G+2gCQCBnDpvYXLPn+8DojQ
2mng+pc3L+gv0R2HQuDW3p2DVZxyzGjt/cfQci8/GPIzz9b+Yqgg7bRxK6NCYcSl6dc7ePI2IJkE
KcaiAApm+c9mjGGZAADNSpzow78WBLVPeGfvClCz3aIzbZ8pN526CQgCGJdASd7+GyJUhmMv2dDj
JnRD1AiMlltVVJ5LQU64LWh2g8ce9KEYLl87k05MiKtGh2rPCOIBOUbhUMI3C/AjiT8I1CBEBR8q
OOCWKsHnT9hUDVrBrprjWuwGF1yeeRvZQm6+3qlTUQZrQekK/4FFZHXwwjl3yNTACtQ/olneoXE4
GXcFqHvLQ5+fqY2f8iMoiS+T6JjPR4Pm85LQkMrnecSp6CsbD+Z6VN51zpS8lFyInWm4Iml8Mr99
vcQTNQN8xQ9mV07ScYuumzhK/p4PNDl0VIB0QeYTsGQRIhebc42aU3cMA/eA9KK9AdXfVWzjrbY5
VOuRJmQdkLXZU2Ar9s9PB2oSOINgEkJ+8HvNH+9x7zYOhJ7NWA1tVGi9mao6Cun4z4/HJzOrqFaF
1BM5Q5iuXc+ICm8+gBls0yDrMXMnygB+iUrHOOP/T1SrwYqGcouJEYPfyPzP52Sk4G2aLGQgmL/Z
SBLpa2+3eH4/7lP/acII7lm42Qn38dHkeoJykqXZgvAQJn17h4bvpg2qtyBszjTPT5txUGsHRMYB
HPDzygpB+eiBvBF8ZU9U3KKlEeWucyZzPGdktWkFCJfwyIQRBvQ4++FB6Tmo/iDDxwf7ayWrQz6F
hIZ02SPIGm5sjdkldS5HPHVxP9lYOSeGat9oj2gW+2W/CfpXVpkbDyL3dXtJg2vav1ftYz8bEXOf
mVufuWGnrRMItSEXwWDYunCK7qflCmcAzuFSp0tM9o/elUbhFLTbm3b3z50U0N4ATAFsgM7hOgMY
8gDFq2Wt9rYChLna0D2GNRrMfpeb0IjO+qjlEKwyjk/2VolACa5oXoreRHO36NrYG11+S0q00Gbh
OBt08LulGk62bm/WmCRmzq0YLid/Yw93bKrjCtpFXcK5FFNUNv2bDP33Is8pCPPtIO7AzRzqqktD
Ie14Yp0fs3nim3EOyh1479QFKKXZhdcE1atqRHMPBcB275WZiGoRlhEINRtwdnXBU+PpfIzKAhwI
SSBHKL1Nmf1s1DR86kcMu5ZhVV/oPggfvt6Pk3coAB3G8nAAA/Iq+qJ/nBm5AYxEDtHHSBLgPgVK
UlV27rKeCBaf9mEVEwu37KueYd+J/c3tin0myZmoe9oC8mgAypbn+MoCc/shDFtYMFSYmEF/mwtx
po58Ii3CIv4ysYqwNqZjGeGWGVusRIcZEhFQgsraYyv+ICv69G5cEukPcS8LQGcFmClwXANqdz54
LywIdgfnSrwn0qJPZlbbHwL+UimO7bc4OsaFSmv3svdCrA3D6uLRtK30T87bX4/uVWAYR6OuxYB1
0ZZtOifYWCASBVHm9g/MoKGx9DKgeb72Msr2KzOfAIMTmM2OOt1DTKB17xs/PwecOnWBPDwWEeq8
BQ6x8t0906BBNSYzDjCCWVIRe42MBt7+Qaz7aGblxjLwnPoqn9GwbPo4a9MuH2Kdn8mCTq5lAXag
zYtbFK6MjG5AdVUqPEGdcO+M4S1nBIVj50wMOG0G1QOIDSLcuKu4PTMfFJ/LJ5sDsG26EHd1ML0a
nBPLOmdmFbkF2oEVL/DJzA6zUqKNKrD/OkDQ/fOjhnrIf1azOgBUyQkcxyY+2vCG9Crui2dR/ok7
+GhktTMZmJ4RobGWDh46tHE5M/Dmg2fzf1vLyoVietsZuIAZY9rIGdwhxm1onzvKv6/EOiR/XMzK
i5ZNLmhJgTVeoAQW5JkhF3Rrksgv45okxYYmxtO/WC2n5wrcHWVcHdVWb/yDe1aI59whWbUrZD6P
Hr4r4p9rJoXjAKXjxs14rl98xsxaUszxRxecgTjyPsQNSCguguC7buk/LwGi3v2fo+itvPlQSlX4
GbavdB6KFq2C4PuAc/8/nZGFff1jZAL7bsVIjy82sbuQQUd8em5xIL82spznL47IuhkxgN67r+Wy
EuMSYMAYvHPgDGyTrj4T0c9tzMpJNHMhKqvBahzzWrVjwsdH12fp16s5Z2T5/x+CuTCzzKxLrMaf
/JuWJMOo7qezcg3nrKx8RFuayKxdnDGzOFT9Dyp30jpTYlju/1fbsvIPjIycTYvntuafGCeKa97v
TBO0oRSKgJC6+PqznUrofkOfAYBeaKlWd7N0ZrMJQaYW+9m4q0VzV0Fy7MxpPmNj3TbMUDY3KmQR
sapATWFh/Kl3z5g4uS8Lgvtfy1i3C7tJzqECDCg2JXB1mR8ZIWpC/TkOoHNmVvcS+rlzS6BWENtK
RS4fwZVy4wXnnsOnEsYPe7Iu/0N6QJLcg5WMlThoqW8+ZCaAij8IhtRryIl/fQTOLWp1PV3WtnMr
Yc7nj6UNoZ3sDcTaZ5zNqTVhMh0cJZhDQfV//eUWohnZ45w1TorxmihX14G8BBN3PdjbsPv29ZLO
WVtlP9VoaxBwoqBgVZA4ri/aCYR6XtojZ7DLYc+Kc5DBU98QQwTgJUG2BZqJVVTIg9bKgXbFNyz6
qIRgX2uCxe9cU/dkMWuB9YP8BC97TPZ9dnJTNliYIGgXtH23AV0BZiazDb1sUjwq9h5GCc8O7C77
svZG0FpFVRdwSCCHVt6oJm4htNljQAKsdQzI2S1kK7fZcRGByg5/0FFAv+J3Dg7gFyYKPq9Pq1YH
BKyRccMfFbOiajoHhToR9FBowoMFQxIhsNWrL2jPIys9CITEKoMEZmNA74G2W8KaG4O16den8MSh
+GRrdeaLyu/NKYOt0RrecxZeSQN+XPrDyz+3g1oPiqsWqIzRn/z81Waj79CD1WY8mIdq2Apj61hn
sp4lDKyOAXpXULBHCo4+8rpXQUD/gWmuGZyQmO8EDS2k8BaulrOdzxPB75OdVXx1RoeZTTNBu/DF
/kXupnQR3yu3GfRNYnXwUEeKeQmSt2prH7/+iKdKdBiVw8PMw8gRPucqEtbm2Fhdgd7uAMbEJWMO
abwwZ2AAY8uyyPjxtb0Th+OjuXW2WruUFQ7BF0W3PyEG3XYF2L/oOcXkE7EXZsDZjfFcgKfX1FDM
gMJD7WJVVvMq7MvpHE7nlEsC+SF4n5cClwdM/ufDh6pdIGmGwRXPglLcb6n3hRjcD+MhBI5m8RPn
uW9OfbyPRldeqfQnyRsOo6N5XdcbSg/mfOY8nDIRoCu3TNkDIroeLhqJr0LamGNs8vy+LuY92uFx
IPTrPz8GH82s7m4psqHvNPYnb3j3qw1CMLGZtD4YoWNEX5uCkMDJ04ABGUDLsTDw2H3erBp6ESSj
WBSUivJNE7Ym6qbVA8mVfTVZ5Ogu4xS2uNHeUMVFNgSbtidVHNjTO7zPa2ejcspHdNGhpPFLFuOr
pYNvc8XfGkkhakSK6jsJMu+mcQeWmMy+MpmPvnuR3/gBmrXZ+AOzjHZsecKKZtCsh954RLC7mFr/
G5HT0aqhVhegTF6Y3mtheH00QuIlDpt5V/XoERlGF3U0eOl1uOmJg6OVN1DKMYiIyzI30r5GZulR
X0Q971gkSts9gpVJxXXoc4R+9VQ1joqkyY4FmIoT1Qs30WMPqGqb2SIaJvPapsPOZfWQkgrPVNSD
pqipbNxREK9BrhZ/S+rgSDMxxGU1q7jL/UfpBTvoNV21U3sB0ZdHVoIXKZjAoiXMB4yp64TOBuB6
XvBr1gwcmpBMiarKS5y5/tbwwtmWOanxoYxBRF3Z0zuiyZ1vNm+1HlMMlCRTYGEkbJ6HGLRPco8e
Zxk7hacTjL/KXSOcJ4gD3zvt0FzNhc4Oo+PXKRBG5LKrreDeazyeFozfuorelV42PUGwpExdXqhN
QGZy8Kl0Hz2hhyQDQuMORUvFo0EMKu4nchty82gTTEQoszASnNIfUKO6z3otMZ4ywlVm3fvclOPW
tUGiL3L/V+Eabuya+ZwKktcHyOjdjhofmweAxjN8q6Qv7GA7zVCgE0AtRvAiIhK+k10MQaFBOjhi
yIhXl8jZmtSjISSu2OxxjMCH33vlFdeY3KD3fYe93yrqZ5FZjw91U7IjkybYh8p6Q4wRgqaB2Eud
3c5i2TCje9XKwbGqiB1NTrNXUHWJLEqeeU/9iFTgrvSsGfpfY9w7NFLMuxVde1FXUxYPwrux2goQ
8cDI3qDs9WPq82mn2/pNu/MPu4dGR1DfQ3vpCvkHJGxUCt2op56EcR8IkdJCQkaD8x+ibfkjpDuD
+zaDAbtv2o1yoVlWed5lFlgb0Q7X6KWrywnSNNAuaupbT2clvopzqZ3qBpXrTct/Nn1/EYTjtjeK
Q6H5dTP516aU9HqgVWJDdeCYBU06A0odOVZ1AYGKBzQ79p6arxwvv3ZVcMWUfqxNX0aCVTtHsvc+
VD9m099BbiWIpMt4hBrfL+l5WarCauuRdtsMCuVEsQWrxqb1ajRm+oPZYqvB/T0d0epIq1GnUPva
gmHmUJUCdFds3zr9fdsA3tC1FnvCeO9jN+vbvCIHUUPIGnpqWVp05WMGYGmmu+9NoL8L228j7uOO
l2WzcTXFhSfXnqt3vDe21Nb7fjKgXou9jewBIkW86a3E5AxEZYF5lDNIYUsg7S371hnmY2tCnAsx
fmdm7JV5Wh2aon8AcUXaOkEd+7TYjRj5sSqtIqcueNSY2ZvKWoj8yG9exu8gvLBpO3khGH+ji94k
nRIobV+2lbtn4QSBgOC7MZY/VVdeo2Oroo5D6pYW2bUdZhV66uVb6Sszqtp+ikCkziBa6eeRb1mJ
LcBISchFn4U0dWW5dfHFK+UkDTEvFS93QuePswV5GtWB3Wsu405CS2vwjCsuh70ssw14qyKvtGAQ
U2SFfddOIOjFa/W7VH4XuyrjYOwEn5Gdj1tWA51chY0bY5ZpSjwAmB9GqElHRWfgqhdZBGW2KtJN
Zm611T772jiqFo7BzO7HFpXDYICAlKmhCpuzG1u5aeG4156p9qiQpJOobynzfjIGCi09EgAoCdOQ
LgsTNXVQ/SoOY9l+L+SQyjzzojYcu02F75/aY8kiX5fbcYRa9khS1elXE/i+yO7MX0PoyU1gDvkl
71y2q02n/1E4zLEiyxZNJCd2QNVza2SYf5mMx7boLibK7/xyqElUmdqIVEvuG9IeGyO41Hb9JPPh
ZcStqnh4mLPpUpne3pHKaCJutqkjKDk0FR3vIavEN6aYjV1Ih+ou0DDR2IAwjPKn3fEt6Y3bfgK4
0mqIG0HEMBXQ2QqbKgYUfp9V5mPXIEMqrAr+BrPMBVCm/iCuQymG69a1myt3qfnYXvfactCZtGEE
ziIn7aSvECk4S+zZGncVC/mlwltibzdZ9RjMfneB9qt3mFyVukN/yJXpQ9QuoLEY+ZBITMYWad5a
cGVDVm3C3uvZvhsal0RgZmhAYWkVyo0GK9hbQGfY4Fd1hl9MWs9QBWRxQLNfUHhKykDuLFXeCNM4
ViV7w/DYvgIu29HztdOHx+WOJsBf2GnlFqlHugdrEg4OdN2/2mNHUs0cCNKF4budue07adAGI53R
xgMPk8ZxbmsxP4tMPE3VNG0xKgHF+9JJdMmgXxjOzxZaylFryAvIUUKBiaidQcNfudbtxm9JiaAb
FFERBNbWMucMUnQoM9pEgfBicOkObj3baTLKpKYinRR90g3mIkHDBvq1ZY4z09Y36bolSsediBgJ
Lr1aX9MpRK7Q5VcimAskDfXj5JE7iG1B2J3o68AsbZx2+z3r8guXu4+GY+4NH7fMmmoOiHd36LN2
jIXdbQFnvy+yWkEaBLPk5ki+A1YB5t+AoPPoVmCfH4uHbnZIDMrRK+qaIB52dTSa5Q2URa4rsJ7H
uqwkusetG8mhPdQTKFcms/zh+PPeKkVKdAg2I2+87eExIteqHhiIdSXFE5ey6psW7X4K2Q1qfCny
NDTZ52+qb2+VzhG+xVtndODpqQvIJ3pVFeU2vZF9/Z0aw7VRCuPgZqhoIDg0MaBfl0qoKe2s7LXD
EGrUjsE2wywrEoznIuOXvA+ecm2+BjZmm8AYR6GC5mL8u/Xu2xpw1ry7GaX9aIr8yfT6OzUOz4jK
F4Hd3nQWOZCq/wYdyUcznA6t4d54VavjuaBPRVHfmEzxGPS/N0bptSlY7R4hFGhhL+0eqoUc8rZy
PIBzOIhGjJ1HdaEOYw3gIOUsram3tezOTYaQVFGHx2ZEh/wxKIiMO0+5e1+BYqNFCGkDAhFE4Hgi
MAAU6dQZmzHwnmTNLnrH+VHPBiQgbQgGkLZ4mnJepQzsvDESiVdMhae+dNpEa7PZIo85uJ24Mrp+
Y+VhDJzV1meoTwf5/Jy3ww6EMJjz72iYuB25Mr1WJ3PmPeSGOVxMvQ+OKirZoqKhse0ZmOcp2NZ5
V4iNUujoSGxROe/6rOtjh/X7BhTOkYuBBg3QXFpx/7brgh/2UNxyUr53s+zinrRPwyQ4QoM4UrFI
ZJoiMii/HyTwEX6uLuasfEUk+dmH9o0qQDiEo3SApKMfOdiYCLO40z7rFQa9XShXj4M4+AEghWoU
78Kwvk3tpFNeIwKZ2S+4mhe3RUtQD87rME7AK2n/zrYMBUJ5DLW3mfpl6bBOelOCtBmz5dwARsbH
DrkM/cvC8yKeFUMCrdcXIPogjZjprXDtpxCXkJuOe8dGNO6NFmPXs+5ivE2GGPzBPOG08OKplC24
oom46HK0qHMwU0c5kOobXlJ1K8GfRhr6jBAsNqis7Wc2ZI8T3gC8n8ykssdnT/Y8EZJCXgCQAdxJ
U29lWFSbvqR55Fl0+Da0DHGu628NOpZJb9d5Ii1qXIDw4EF2I55ASJ10x+9owXazZElYeTJCNgJY
KTJeYwDZ0jBossPdwqu5mY9QR+QRLfGhZqCTLeE/2EYGJh3TuS6L8jrwpyCerUFCBNW3IF8BhKAL
PowNZthlVNrC+1kvhN4QaARV5ggYjN9P8Mn+Hu2FPpKOenPcHBh2q3qZc5zPocOrjpi8TMYagz35
8JPWKGP6otyqrhqiOaTXZVA+oFRsxLXNtqRxuojkbh4J3e+zFjeom35yp0vFCLmjEI+/HNXgCLqb
xy5XT40gyHY69zqzB/SYdHWBquMdoePez52jZv0zZA9VZJbWsyN8iHAOgUx0hlBfOya0+HKNy04o
CqsVPoybb8ZsOAxWdtGR7lLW1RscQxZl7pTtqe4hDNFygC3YBTjJN4ABNdHsl49ccOQ0bRU3dril
pntlFpxcNO6E3en5M7CW+6oE4xYr6JVfzBsTdAd+P6PeJISZzL1rRp1Lyk0V8u7QIcAXi8dwCzx6
KLKibdP54a5GvgNWBLeJgGUADnYQN8XM8CWU/TCB7DxBQ+xGZuYNxI2fWtYA09/20VxD1nAuZRgr
RMc91GCR4M7mA4CuUxRCBW0394CK4ThE2RiAslHbUIoFtdzFTAKVDgLc5nYWBte1W+0wLZ/2VbDj
2kwmDwMRo0ZZWrLH3OPIN62qPuSivgva6ehDSTQeOg6xY9SPLm2zc1IKGtFdTisTXh1HbGzN+dGv
+7uAGvgJGPkDOoLYu3YeqrR0iu7Ix6nEv9YCAQuJ16TUYRUpu/7GpvyuwJ3xlbrvMYnUNZiOa9kF
B8VQZBT9QTgznvdjg2SqH/M4L8ZiMzusiUFYKnciVN/Hdvwxzkaxya1AHLQ9WBFwGUjaS7XxS/aj
qys8+cv+RVf6RmUSWTbmNh6BTaFHeMX6FxRhi4ceneEH1yASU1BVvyO2frH5WOJJ0WUbCeqSCH/h
gdcOHvYQOTVQ4zgCTCl/2UToi5nP5LrLdQn8wcyBdakIHgd1X3HQwNkhMlYQp/m7Ekqe+IPSkO8m
BrL34I8dwRgxQrPWHK1knm08IvOckZsuNILb3h8g8aUctkFOhKiHGeW0c4YSf6++535gJoPnqsRx
CutQCyuLG78+DoLttAJZPg/K1KptGnPepcEUlI8GccZNEMzD3hQTpH11QBPIvCKlNyxkQzRDAYsH
gDn1HbF2Bi++z0zSiFC/A/QNr8+iRizn+KlxK0l94busush0Hm6ywbM3QvXITyFpGvstXkw0z9Cg
cg1r23naSKEFYuOnjNe2I8D5Qao0RHoZzZlz3XTOq9lgMqwQVzYgwBFpvB8DYlwwL4ljfYF6xbvb
lFceN460qV08f00INNYgKqsWaWVjDsDpT1o4kLCuLYjnlSpBRzlIh0n7yDgd96a08QzTqNbcoZA7
sljmwMJhrmqCEywnf352W9/jG6F97eHdo8WUsMkukqkaJz+quQepKk2m7FaP7pCatCDPE4XcwNDj
iSSJta+DYdrl9YRY6hr7sRnRQuDhLSbl2RTndl6+WtQZbmkJfCImMssIasZFqnLNoDaAF/O3zKg7
VM5Zm78oSEv3EfEz9yqcZHBp1jbRkB31yC2qJfbWdrTcOb3PLwxVPEDwGI8XySBy4/N6iixms8fB
RjHHVjPeFDO6T++zDvxHouGcsSK6zdyZHifuZ++Nqfx7lGU0xLQZNIH9HCUmI8xlhIcsi6DoXF9R
EuiNpM279rv51sQ/te3LokhMpUlqlsx9YgbVEe2J/ciobu9tVkELN9Ms8uDBUw0+tO+yt/FbR692
Eoli1zc0lPBmGFDoCnPnrrfUhekXz042mRvp0yqFky7w1K5xPtv2ptL13ex5XRwWuEPamHdMtRcD
pHkjxx+PkOFGBu73eVyFebAlHUG8bbX7kJtYQ2/RdKSFc2D2K5Sf0TYaDtSX91S+tSPbD1m7hY6w
iscwZIcOSLaD5kGYEncMn8ugaa99v4RasoF0T+eYiO6a4WDZEL3w+p9cNmA2LBQA62Bg6SXKRgOe
J9LXewdX15PqhXAwW9R5/1iyIgSAGBRYRXmJQWMzUXZe76hqvKg2OQJS6EEEG3lDXOb8niKrT2uM
McSmGvSlq7iBzUU7mZL+W5f53+kofvgNlL/lJJ8xAQ32N+lAjZpm31lp5bElIUpmhJn/gpyAHEz4
lr3X4v4WueelLdAKjxDLhiiTzLKkMfJbSggibN9EnV+AnasE4gN8by/gXJkOvuzorpbFEKHyrpO6
D4vYyMJ9oyhKbyiXCcjNJ9Ipp2hwh1tIDkehGN8sJa+8ZqAoxYunsA/uywlPK6NBmabSNGGC1lEx
zeaW2OQ7VyYF2ZQlY2DEnrvREHvWo0BDjMZMK4gc72eD3zmDeoIUWzJqyHShAPFoKplHQIBNKOu6
oPjr8KIo2oBF49iSlKAqaDborCmoJBaQr066qhe73AORlVlQI6K8AOayRPOoXpTNXIZxX2P+OUK3
HTzV8FfU7tNaWRJQU/Qey6Iq0zrzKmRZQTL77q4u+gJ1XvXG0S2A3HbwExjVx6qo701W3eZF99wJ
09vUrTFuB9ofJooIZskOex1iDr1Av9sAh19cToP9WvR9F6Mk3h65Vdex6yGiEwbuosIIhito3zC4
vRrvRo7adh6Tmhoxy3P54uSBBnwK+quWhkgPdB8F8lmwMbVIAdBscdoJwvTuKK8wZDFt2ECK6zLs
8hhVSux4rX8VmbzM7ewdarFQoc6cF3Mqmk3jIDX0SWOlTRm6d6TiHUq/7iRRYIPIy5kmxNL0/Fsn
8UMLYvn/H3A6YdeDhLScwB50j3scizS7Ge/qvYrtixxslF9bO9m2/GBshQPgLLcbQy0TScNzMYto
Cu/znseDTpXcGD3ApPjDr02e6hsB6I3+Mnjd0T9atRENFdiag94fWFWU6GYVNTJADe8PUIQeyNYx
neaYy2TX8jM+fMbAgMcyPHdGyVhFQkH2gU1RC2zd16s51TDyPcwRmJDeRt9o1WhrchfSCyOmJyf7
wc3reEKn5WsLvxFG6wPhe0CG2Oi8OsD3fl4JSNhziw9YCeW78hrVCr4vHjAflGQQLvAmKDNjQj7E
UByk8v6bCavf3HB/+wFIrjBtZ9rwoqsdEza0hXyJmuYQL3SeS/fS3s/bOSYbsUFgOUNbcarF7SPG
gCsIpEtkvd58MKva7PGytbVIQ7wgR7mrJAYbTSdBjezM1z113T5aW/UXWe/OPmklbkBibZDJbPM7
AlGXRSmz+Xmufb/8Y3/7khiOc9E9R3fRWW9l6Tio+GA4Tkx6L+VLhujd2Q88v26NJpF9sfl6dSdP
54fe8+oSgP1RtbJFG7jQaZvdtv3Pr//9U6OnoH38qwm8OhpDhwl9o1265zdwxQ6CO8APZawiBRn6
97qPzGShnHbPTFmcxCKALBGck46D8Uay8luyGeZRMgdwiysVRu4BXNBXBVq1sbnBvm3PucmTTfyP
9pYP/cGbjC4yiTqDvT7ElJwJCVB9LQ4kkUlTgXpaJPkfsDsF+LR/LXG1dy7apKILbMxloz07Dk/s
7FjjyYv90cQKmuAXpstx4ecYFRLym2B+hMYnysE3xZHF5yU+Tx3/j/ZWx5/7LeWOxldsodCU0+ab
3elDaVYbe2RJxlBScIz91yf0lDMBH9dC64A5L7BjfN64Oagrx8iwxAmpPfA7cZZ7kSJ+rPwmrqfp
TDhYNmV9wT+aW7zNh3PShWCtQMEAK1SXobvP0bdDInzGyOk1gb72N1UuWQNxRlqGAaTewCqCdvc+
X6R/Zk+DjZzNYVKOBVIlW7rGGSDs6TuHQZ1/m10DcpwCYxkW7l3MKi4eg7rGI5xMGtRxPtotHFXT
uA7cHi1G6wWKQca+pUArcFlOOw7m1i79emfP/p7V1lZsKnVnwffwLpFvEjgosbXvyY33azm751z3
6Z39a/WrnRVN4DpOrjEhXvyyyE2LZxXz3v5kSUBXWcsgHLBqqyWV0OqZfEQkKH5NKbtY2FlVGYl9
d80PeOScGxs6/Qk/2FstyqcG6EfwFP7NGrlw99MEz9FhUx3tHdpO53j0T97/D+ZWXttheQbEOZ5z
VaX2o91sB7YQq/DYYMOF375TfY5M4+SuQQMsxAgWSKzX0+FgeAIFg40FVs2+w20vsW2dP+6+3rdT
YRZ1jP9YWX7Fh1uvBOfeWMPKqF5y1AfCPwjjH//9lZ/OR/RNATeZYl27SVloPNG7u6+XcO5DrV0z
15BIXNJlT74o6qREYXKDvX5tZPmdf/OOH77Tcj4+fCfU6VB9D4CuCgr3VlgyYdm32bBTu57P7MhJ
S2CKDjyww4agZPxsifpDWfWDwr5rNLycb0N/HEPIH3bz9uslnYyhoNhbxBYdPG7XgjOAMoP81kdy
LGla7GsZ+bsCquQ9pjOvFl27/4Ir5dRxg7w9AWUQWGJcf3WN3MEwtZkvvBiptdFzJOMmiEwk58lC
hKpA0ChjNLnOecCTSdDCjgGJd4BoQUr/+aMi//aCaQAzzcK/bTxzzEiBxPj/SDuvHbmBJF0/EQF6
c0tWsUx7eemGkKX3nk9/Pvac3aliE8UjHewAC4wGHZXJNJERv6F7cJqfAuNR5uG4ZZ1izEfQcs1c
Bl0cUZHVAFMuQVZFGNT98T1DoI9nkjAgbRiABi2QwfytATlobXhH0vPg05ex896TAjthEQR2mY8c
p1rkobzbKzVFegR66V0aePFZItrRiMTod/Mr7iPsxuB9U/nVs1Z0piPGnvmch4GxR1k7PSppjNdZ
O3V3QzENduWL5mMjggJq8wE0Zz4g3q3k05NslRaVrET4KlVZtK/1WgHRokXBwVBGxObTTD6HaVw7
ajzT26whOOBeHD+rRd6hpTWK4XHEue1PpQ3+szX4w8GLy+5QAyRFlGTI3+W+XnxsUE7dT4Hnu6GW
v8/0HIkxJVYfYkEb77PWbPe9polU7ab+o4is6rFXpvSFEqP5WTDMnvKq1fUxeCEvycCyhLV6qIsJ
DfyJttfUxrG89ZCd1+WbT4li8Oy0gaLLEjFa8tdbn3I/SkP/0Sgejtaj//AfpHQt2ltO3a8LchEQ
TDagXioAbJXl3syFgmJKy3NrcBmTsisP0Q8dB8iEO3VTiGQlKwMVjcybQt4+6wpd7w5aFFI4SpSl
pqqFXuf31r0wKtKuDmUViINE56Afyn/gplxFXTxMRKDto0wK6CiC+ailyosS5jsjSP+BoqRbDA+Z
KDJYgHDXoyu8yGyMiThSeyjUJ2FTa3ZlcVwGMJbMhjQAiMESIfXxj/PhQkW5+PN/pbwoO9vtVvaz
ckcQ0WIsCE+hgLI4zko5a6pOLnAu0OuXrpLtxLL2UvGr3pI3WEuzriItzjBUHVpaltm88CV3NrWh
5QJaX3SzfbZp57pyk2M5jDg3gjU05Zc1Bs4HVU08rgN6aL+MoPKdrM52hWfl+9tX32ogcqpZdooS
oj7/+8VtXk70bzQT1K5meXbktU+6RedUFjau8rUw2NIicIiMCrWTxWdSaQ+aZUNx2PS6xzbVzqgu
o1eh+P8Sh5ok1QSoAMrydpvotmt+h5WS7r1X2gBy0he9eP/3U6bOg4GFIpuUna6nrGukIK4tlhwg
NTE6BPmdtDWMObNZnHlzSkBdROfaRIPvOgSy+nHJx+p4OAg0Sj8q9Xt8wsfmUPcisO12I29cyUXw
lZg1bFlwFt/nOlxjqU0xIt0NLCsGaVZ1ttlsefptxViccZmeAS1rfLpA5d0YPWpg3G9/lnnal3Om
QRtDd4766huzjygzG0+1CDBw9vwPeUfcNLhdW8nYZkLknG2kpeXXB284TsnASqaHE9/DtFEPkjVI
h6BPOvf2iFZDze6cbBkIO8uSrTiMmqd4LLQ+Vmy1FQHnfZ57iv8ShTqtSUnzrYC9ClSzMjOipCG0
gypwhvBL12+ssLWPg6oFIsZ4WbxVqE+n3CvNjns1DdP8sWrmPms2VJ+aIMzv8xT4RZ8YQOwaY/wZ
tQDVbo9x5ZbgusOGltMH7uJygadFZflNyBgl6ynLHoruo5m6o/oPz4irMIs1Lmn1JKc5YbAWpxPt
TkflsfxpvLT3sz4yQKOtkubqCrkY1/zvl6e374XWjAJ1aFfLu97sTbvIlcoOLW2jnr+2fbljSRxQ
zeRoWpxIoxpYgZKPveMZ2ady0g5KhpnB7a+0knzhb6ORfrHk6S0tDlYSr7GfcraW5J09vd5FSmo3
7Q9RfDdh0HU71tp4LmIt1cvkipe4phBL8Vyjvs+2ittrX+by7y8uvFwdirgH0OqMeFXbZhdCMYh7
fzwOYDW2CpZry/sy2CI1iTvAXqFOaqIZACfUE83/vYAAYj+8uz1ra60CPhEdOUkXaesoi08U5wB6
9XDoiXRCydSUX8R94uZODOLHTrUQGMMOJyfb36ykv/Lnl+c7Lw7MlV6ZeOJirVul7HuAdgcn/DQ8
tYEzvvO//8cqDh4e/m1gkpzsU/I47XVXxJ5lS3hjdXVexJ8/wsVekyd9zOSKO1kSn7HyACsoO3n/
IqGx5aSePP3LAr0It9hwZVLXZR/wTg7aZALNR9Mzr7ZaS2uFDyhyFskG4jl4wy9u/rit/TRXAXDN
jjMIyx+l9CSVbrsbd7nbHlvrbtO9bWWx0sgV0fMj7aTasAg5SAhPekbLYgVSBLLdhCpg9qEdWVtN
161I8xlw8cXGwQN6EGgYQsjqd0hvhyArPmcAEQxwy7c3xspxwrvKMFAynq9rc7E4BSvJpw4gDaJt
mV1Gn0Trx+0AmrWSE1K1R0GPR46JvcYiRG+FQ5BMHZV6yRQOYq89eaJ5Qo70sau0l1Ybyl2OuPY+
G8vI0So6JabffNFS+EJGLOhOpCkfhUo8R1kJSrTLfsIse86FwZZH0JqBrFb7ksqXJGYPeYjcVZFC
WavvMqF81EFfOEmqpLuxBI5ZTKYN/uopRxciUILvvVQ3u1QWQXImGjUZ63n2wvMFqzsNqYfBk/nY
ydXe0LE4jCzDTtXCs6sYThyPjrvWCt1Ub3Yl/QgdeL1qeIiz9Cel8z5kdOqsAtDmGO3xzdmJqXf0
SVHgYRyCUHZ9pfyQQelq8h94cR7znAxG8GBRItEk4z7Ynq26PJneABE+sDttBraikKm092VytqYf
YRUeTXOv1L9bK4Kw+eIHnqtAQYN34TTaYGce0O2iOcrZue0fM1iaE9CkMRXc1r/3asWZwt/ylD8q
DTQHPX/xyv6+Nad7Wp67FraYO1rYdCYF7c2iepoU6RduXPum6U/eIO78eq5mfU2S90ZSomEF83AC
6yxwA6YPVgqsVn0KTM/G0hhEfO3oYXDKIvTiYB3SZvgMlJyE6hT7uT1U1pdG+xD15q6xnrPO2w1B
vIMl4FR+exLCoLRznhR20NZOJsNNGSVX6vwCwJfwHGsN1p7W9LFBlVIif+kljIum4lEQ+qdR7N9H
ueUOanKGJmJ3Q/QUhpFtIGmholUYR93ObL8ZxeDmGfQcSGrCIO4B38CQkVygaUh7eJ/qRNl1QXhO
JQMG9cmPVMfL/T3gbwDww6cEnK9kBC+NWX2ZEBwSJe8hMn/GMBwmDTZdXOEbAvehFs55/Ufo2mPZ
q7/Ern/fBYcsqvlf6C9qB1DUozBVjraWVB+toH6K23dCkt2l+T4RzU/9IB6hDToAz3/1JUloBMII
Am6UAmWssj9emv+o0TKYghhjIfNMK8xtvS9yQnYVBoewT3ZKD0Ar1nZkXt+M2QouPqgw/XIUwYry
KEzFQ4IIBwzRe6F5NzYgQQO1PgFFdJupLOwUS7EyOGk4KGUinK0PEG2cKfWdVjnI6a8834f1fW4x
A8l3sSoPVNnfjUO2H43SLizxQQoRBhO+JsYHs51dDFt3GJBbyO/UBrcTCX1vrd6DHT2IgQT56Z1X
p/sxP5ddf+/F067xzL0O6yPO31PkOxTxsdH9fYR8NpiUGkxbDU8uD75k2dNMz2sFNJlAVSdeMq9n
W1TOWvYhDv5oM2mkKWykFM7BkJ2N7txDH9KaM/XVnR4bztRP9lj8KoenqMp23GduGwPgCaxjPPw0
sFr1RhhDXu40c6aC3gsMYnhKPRwT5ZNUNO8xaf0oReYRDpwtJcU+MX9IXrGHXrxPDfQ5Snyg+sot
42EmweyRDv42FdIDiLkdZnVHIWzcKDe+CLCwzWiy1eBXWbSOh+MxKLWdUe8yXQW1V7+X4GfnSnbA
SjHEIFVvf7ZKezKDU+5Fd31t3Kedcuit1Bm6X2WQQqA2hfehmruTSpM0Po4BwDMAmaoBEXOILZv+
GDE14WgUFdeBGjxFTfJ9ij4PSr8X0rsikX8rfvDZ87odDiCHNjjqFDjV8lszMNbhXY2ETFjqn0o2
51TGTqDXdxabqxvLs5x9jPt3GvzYPhPe+UV9roIfetC61qi6sEPZFMkDoMfHKKg+Bi3g8x5JPEva
S3o8PkxFs284GUKfs9Iypz2e0Q+DXxb3chXWd36Dm2Ct+PFjmitRu8/RrL8Ppyx56tQquFNjSTzh
e5OBazeK6KtmhepdjxA8wHLprkzUr1oI6M2QBYUbovsVSO1D6LdnfbDep5qX2lFmfSniFI0a86WN
lXeN1XfcZboL7lSxKxp7upLeJX3rVtKhKasnPcu/lw3clqD8CRLZ9or7VIwPUEiL+r0R9zCixeFH
Jjecd/dG1t8J8J6NCIRqPqLQiLRKvJ9p++BELWkn9Vq4k+ICGHIs3iHQWZ67VOV4LH4ncaPYvtE+
Z770C0nWTz7VdapwH/0WETvT+JIb5a9mAkwNIqi2g6B7ioL4KWrV+qCmBhbQqiAffAgW50JF2jwr
p+hXmKNRy1mWFlT0q3ltRX2H4QrSeH8GSRstTF0zDqsGSchdK5PVmvmYuw3waWdofe1RkMHMF2Lc
36W6PGYQ7JPmq5EnwVEOlRZGQAFCGByNo1Y5ckORBdIk5BQ0ipTnZ101O2T+IJUXeoJyIVQ2J1Ck
1BbLeHTROyj3gEc0OHeKcBy7Uv9gjrzM03rkjvK8yvU1El0haYWHoYE0VWmJd4inzHMrvU8eEijW
x94SKzhvIWwyxSp8u+yG+k/oY1uZjnJ+KCOeCVmZ9Q5eFcODkvvxvVpmIoxYFXHqxKzexX7s39Md
CuEnx92JtkjjQkRRJlafPOEEKmpUlLN0EMyneCiP3M+O2AV7uXnp3Gno/EMK+f6+pOXyoE768Nms
k9/wtu5b1ahhT8CgSabxnufDLhyTo6DFT1MIdmRqfuZ+c9/5DSxGmqXxuJ+07IDne0aa0mUH0fgd
CUD8EYEF1xK6qlq5tcLxmkrR46DUbiZ34h6DTaN2JAjhYNineB81nXJSp0HY384A13L1qxxz8QBR
fHVUAsPEHsZ6hq1j97nHaf1u7J/lCL4uugJ5sC+xsqjG1s4alH653jd+w/ySXDzCrn7D4lUiIF+g
CDJ5bueqf2aHh5/dOXvkxXfMnK0Hl7SSv18FmzPii/y9HkcTrqjRIccz7Fi5z+DID+RlqvsZEVYH
r9sTqOativhaoZ+rDxc5y1TktwL/o6lUkyXRUkzuzQML9eANh9BJPs1SQFJ02LLImfP2N1N6EW7x
WaFOCELQEC5DdEMc7CaMd9qWctwrhPVtlBloB8SV0sri1dVadNDolPAWwsG6f9ecrPcj3oY5I9Pf
UzGSHOUTfe4n4cPtFbPyasE5Ccm2ueWEC8SiYAC+vmzAaFMH8TsMYPsouSvCKp35+CA0sdPbqXri
IZzidYfbkdeeZDyVVHSucQXSlcWIlQLXJlyLyam7Cmf11g6r97cjrH051oeIVBSiveZS8VqtJStS
K7+HX3goimNv/hnJNf7/Yswb8mIPCKkQltmswhKUxoQGp/4lSKXuh1J7W5HWkAFA/ZFdoz2IRPdy
iXiDV0d8Spr0J3wAnbHdkblji+xATjzlbnaQvlrKxrt5ZYtjEcY2w9NaBk+7OE+aKFFb8LN8JME/
qi0faaQoEBRcYFto0/l7L3YA1oC0BgBfY8uz7BTGTZL4g+J19O8gM9K/S568r82RNs4h2WeoE//D
0EDV4hemUbSi7Hz95dAKsAQVGqijtj8C8b4XTlEDGbgrnL9fISL+vUC7FVDyb+piVtobQU2VIxcR
n/AMzdUVsuoh3agAr632yziLc6pO9GBCV6JHZ0TXoPcEkT368qOY6+7tAa1tXFT98Y6YPxOt+OuJ
455PitxkW+UKL5vYT3m9K91GQ2IryPzvF/uqNczEikxmrbE+Ss33odsw11n/+7MtAeUgg5V9/fcH
VDdSvZP4+3JMOYNXPcO4PU+rF9XsGKtQjlXnxt11jGoKLaWcDXfBT++qk3KMDzwddtM+2ftu8A/H
qcT5DfKPZjGtwutgSWhlmH0QTIzPkFSxqdtq0qxN2eyoaeJzA0J1ycIwAx/FZI+rQok+NupDV/69
QC+t1P/+/UU6UQKnmZqO/CmOhG43KPIAY6VX7cQHWvQPn+byalh8mrqKJ8lqaJd0roLNXuRqj7MB
LlJxvOSPlbaxFNam7vUARRvx1f/l+uMUoTZQnjFIsmsjPAmZgf2FArXxH0algx4B+8OdypK7DtO2
Q21atdI7MvKWd0mEDKMeFT9A8ef7gnaBYzT6S22gkBXlteomPEA+VlUmHAJFMOSNm3F1zCxGUWRV
sloW52sn8MivA36MNMVODVCMh9jGeOevtLgySAJlgCWaBZ966QNBpzmSoAGTNKV6HDiTlzdf26HH
XQPnpce6rI1HIQ6zO0GSm4dEtIKZ1I9mVRHAlByt5KnVZ/DW7V81b7S3PwqPY9Ah1IOXUAqyGmH0
MxoD6qE51YfZ6Vt1MUg93g6zkn1b4Bt0FUNDkePYXGQepTr0fYmO7CtA0TjWTiA4s0AvRmuUNPfK
XoNBfJd9VLYW88pDh8iQaOg0cdqgM3u9zPJoqrEFnA8CWQF9KRbmQet4Lu7SQhk+NH2Ir7Sk51BE
/aw9taam/sYWxfskYhn7M8Z1gHe/kmcbJ/ry/lPhHcjApubWF15VS2zTIE+KZw0p8x7b0Hwz61mh
p3d70pfp0DLGYoN1aZWZQS20Tq8pJz2FXG9pPwYz/KlE8tfbod5uHy4nED9084C84od1PcmxlMOm
n0k/k/UUoWfWn27//eV0Ace6+vuLj+gZDZUFMJWo2CDg8EuLz37/63aIFWjgdYzFKZtnldQaM6Fn
TulkJ9v5Z/9gHOQdEsEbNlRb0zX/+0W+YOh9gcwThRYr146Jj3aeWm6kJCsJOMMhRX2lIUo0ea5j
gDWtk0YKZ/Rcm99VvyTb35u7ai8YCP2hMYqMlbPlarQ6h2imcphzM8J/XNzrQ4jzd1MDm6nHiSwC
zWhEPRyvkPeeblHZUo7+pHxEHwCLGqVz+3DaWIirBw37CgQSBEkIg4tfUJpsWyuBA6ke0JPb5Qda
uR0qgDvRVfbjXXDQP0ZO6G4ZgS732rxAQYQAwAb5xjm32ADSkJWDkJoINmXtyyT5KIBlj96A/o2S
iX99P1/HWmyGUBsxt6t5C4iDuev0cVdWW3fV2gK9HM5iL+BzEMaW0lF8fTLHPTYozamECaLaxgu0
8mzaq0eg8xvn1VbQxa4QS2WokZHDG9NDBVA99PGGxPlKjns9c4s90cWth5oSslq9M+6zr9Ln+CNt
QBbGoDvbIIP13YAWK7wdE4jX8pHYpJoweBq1+AxHkcC3a0lCXO1rab2j2xBw3nf1O2NwhCzeuG5X
Z/Ii8GKFJBLaaWVInbMRf+rKp1Hdmsj1APrco9aMOQm+PlzEaRzKfgbXNLvu9fkrmnvjsdyVp4lU
24aV/lhunJmrHw+h+NlLEkAmWdR1TCriwRji+UklzfhiuPkBaRlbGm2fo8zfbYGhXu3lrjOjGSZH
+xt8isLeXmSEctp0Y1hb2M/u+r3qaEcDaafPIyVZ5JAewo/DMfzmnzvYkTRYncpW78L34El8087i
XbwT76O9ILlbdYD5+Hr7q3D2VkFsUlRcTkJqWpMvAplRsfuTaJJ3X83i24j+TkitXRge0UrbuBff
5q1MhI5bFWx2KjlLFHufjaGMRAIhD9oXATV74RF4Tr/zbBGX7/pzsnG8zUN4M0TG9orwVdF1XHzn
eG48IPFB40c5W0HweRwFt0w276q1NUzK8r9xFi84LQC/qocx/CZ/D7P8FYOdTbvOGfaoGsos4tng
+PZkbsVc3E6oeMilbzCXuVn/iCcUmXvv4+0Q6/vkf8eFh/j1/NVNYVl9CMNbPHPNJrvkqTkmdnpS
3Tazhc1TezXBBgUpk9sjRgmM+TpeknSxYgaIMs4i8MHXdE8dH6DAd5Rl5xTjX2YQphMlPtJm3ECv
o+X4/OjlnGHI2e86OJbIUG/M3/zd36y/iwjzfrhIztK8DRNlviTAXfLa9s+Rt7Mcf4+ulOUYh+Au
OKvvkoP2gQ7k5nNldfFfBF8crE2keSHI45Em0qcw/enLf4Zqa4HMH+TtAFnd5gwAojp7PcDIp5ok
RLx11UN3rzvJDnhHaocskOoQSxvfay0hIwXlmaOjno6d/Tziy+lsVehLHqmE9hR+n2089ecKmIFT
3utzJXjXH/XJ7u/UaeM7vr45FsOUJNIyYMISGDFlEbiYSp9mI/gT+dV7uEAJdAhUrG7irLDbbkI1
uRlcL5mqU+ENqERWFdLgWfc1j6z0hD7Ro4B2lS17jbnLRdqeOaUQcAsIEI1o6ri5JCCrF5qVt/HL
l4fEf95tfBpQ2lAClrVedK4GORC9FsZ4fwA0s5PR5ttY5PM2uZycZYzF4ZfWtdhbiOnxHlcZ4z48
U/bYCRp27vNtqu//JR63t2RpFJXfEBTTpGIGO79z9Bdu09fOG8JI9z46CduJ5Pxl3wzuIthiExVN
3U8AAZF2NUe7JvnKBf6/vOVQu/xO5PxXC2x+E1ys7GaQm1HOZpF+D+BbkiAgFKhisNFqWA7mNQol
TAqzuFJQPrqOUuv9INPsHxw9BfftS7swt+wOyNrtLzRv+ss5W4SRFreGnow9UnwcPK35PpN+6MWH
VgSQpj/j/fq3i2+OBRF3RjfS6YJhcT2kQsriMNFyytmhaB6KoUEzJp/0ndI2cLGV7gFBZvqxfg58
1E+TT2iyxY4O8OlukOpoK6+cR7YcOfUhSDgKNDaOxOtfIweFqekFqVt0Utx071GQEg7omDtbTj0r
b0RJUWcbWNTjTSbhOhC65nlVoJfg9PX0MJ2mVrdHUDZoWG1M8MqSQdpiruPj7QXNbDG/Qy+U1Yjc
HniQ8jFCtBQZ3C+WkLy/vWTWwmjkyKBuIRa9oUfJUgCOXxrogUnVkfrendbHCXqUm0f56+JbfCKK
wDO/2CLt5WC8nrm0tIquzkGBeMoZnNVRC3u7A5Ipmy+K8akUDEcdfgzp1hWykmzPfqMsUAuLSYr9
12GltI0aoabGr1iHtP8mJu8nPC7IduAHmvvO/Jqkn25P6VbExcklqSOg4Jg3YXKaX9zNcXQRuNxU
rlgrDoHTlhiXOTNYlpey2YzKIMiAIRJwYFqERHQsPAJNAfpZm06QVntd9FwhlB2rpVA71o8U+BzL
MM7gx93bY15BE0C3pGZkQF6XKVotptlC+U1MrZF19CX6MNyPj1SHd8Ye56LhjPtq8trnKB7SH973
25FXFrCiseEti++lqcsXpT55YhYnVOS7EchklCLxGbaFwfVumn95p7Pbr0It7ooefrYkVrRwRp79
dYUgqyLv/3I0vInJGHiQsx9xLlocL2o4CbVQSzxYsyfL/2rI57LcuCTevC1IG0SLjp0Gm5BPtSSR
8fg0hnhkGFl5Sk7yPqakaFZP1rf8lO0R5u6c22PaCmgtriV0gccCSwZAxA4yuLzRvFN2l8xaXK6w
26LZLC/0RcF8ycZTanKFJkg6ingoh6LTj9Sj3H+4PaTVIJasc2oaACCW8kOjJuRDNzt7DgjONuTF
Eq4St0Ms1/U8DgAyLDiTR5K4LEaaaEwi8og1ggp8sjHOii/b6BXeDrIyDo4Qav3IsUGoV+Z/v8h+
KkmIfa9CIxWueWzTOf40pdav2zHeHA2MhDclfQWOYJKf1wrbRZAytFINalgPftEegRzuIM9zOOg7
DYS1DXG/2iWPcKF224CxlUkkU4UCis4en2mJ+Cl0eVAKPWudLHonWF8FlDHzbssjbpl1MT6UqCgP
ghEzYPvNP+JifH2uhuZYBq0j6I0dZn8M/VDU70z9p9mlu9tzuTaey1CLE2gAbpF3JqGQR/mmphjm
1NFjlY1Pt8Os7VjWA65mc7vtbVs36fRUi5qxccZzdaqeumNjY9h2+h5gQbfZVnz7jKF5Jkoce+A7
WIiLxMCq5RE5cnSv5tqDylMWxxjkNBzQnijT/3X5BiV5cUaBzWRtpMOWsAWv0KW6T/E5ktHDUL6F
m0qYbzeVJZJSWRKvF+Wt0GGm1HEtlIWEJhkirKVOv9erq7+sDs+juAyyePvJaJzpoU+QuAyPEhK9
qtlsLLaVVUAMjgdEPVDAwbrpemEPmmQUbZhRGN39p7Y2HelVUD75f9E3WJs1nVwXmA9ZKG3s62C5
YKqBmtJMDSzbwF4sh1t0e1Uva0LzlKEbQjGNFEUHInAdYfC7oRwNo3U6eUqOoZ/9on37YYhElI89
DH20KXTKKg03vtSb2toi7lJgLZ66xMAYQ+SP2yO4Snd+OhuO+DTORoEyUkLe/vZIV+dylkiRGSv4
zsVc1rWKfZxGYUAOonM5/ZG9cCPC6trQuTlUBfwPDfnFgwuBtn4scS/gwYUAz/Arcrtjh0zjcCgm
u9lOdueT7fL18DqJF/HmQ+TikFUao9NzNrUjZo/xdNJf5uZu5OIwFn6O72Wg7M5suYgfwUb28rrK
F5F5PZiICIL3YMCLZYPm5+ghqAb4Nx++53kRu3TP78qgzndZGn4IsZy31XREiCyrnqseLh2E9++p
7ss/kHg0z3mH1mlvUG6fPFT6va7FQrlF8Tssyi9lLUbnWjK+W+lEXcWTmv0wJeN3RS4pd9xeFStT
iPYcDF3OPM51azGQOCmHTsvZzhNCzq2Khr/m97LTJiO8KvP0/xMMnbbr7xXh4CU2ltU54yBhVdMo
xlkw2WmtXCmFExq+uvEOmH/98jP9d3TARa4D+iXC1b7R/wcEIx2bI5Y3vLr+5ba6mEVQT9dxIqFB
zreHvVDvldcOloV8tI329dyaPqJwfnse3/QfWfhcUyoJINq5IrLHi3jK0OsF/jRAAPwjnE0X/A0t
Myc6Bucm+7doYLPJY1A7Wp7CaWcJ0ajiqaMeomfUwA+l8qg9QD8D7CvrL7fHtvbJuMOwpaDHj+LZ
4pgqdC01tI53wXge7utDc6ccxvu/1+eYZ/AyzCJp8pDtzQ0N4n2lmG6kPEnKZ2pR7u2xrG0uzGZl
GdjtXONYfKbUVBuseXhUgWs7DbiYtU38rW51B7z53z/gGBBiNvMjEV305evDgvYY6iVLQj3MiP3I
bWBMon9lnWdRXri+t4e2ugS5TPBY5vKcBfGulyB+zsM0BZz11YRLTzJ2O9xOznFTOaYAM7yf7r1K
O1GK+JyJZFO+Er3/h18wt0uxBgTchwDS9S/AJk/lrcR7KzYd/5i5eJe42CNNe07RTRjI6niNmY7O
+5u26fJug0zl8Znb0TH7BCrq0S9rvEdKGwMXz/gg8aIspaeg+4Cd1cZUzyt+eYiBPSEm/3n7NNdz
uasa0mFnlB6S/Jzkd4GyMZcrucEMb/mfEMvHuKIVaS4KUutUUeoUaUi/eSPhWYswpwSg+BF3ecMa
aBKrbVEYaJ1R/AZ7Wzc3FGtXtppM7gvoGKwjGjiLk16lT5l6rQABoi32ff7MqwzrhNEVZOmvAX5k
oxY0DrgilGSWCz/yA6nTdZ73aTXmTlEryC+ZmX4K9GGLY7QyaVeh5n+/yG+kzpvQIYTLHwfGsWiH
+7ZrNkazFmJmvczdQggPS7yHggStggty70yN9KHqNFqjmj79/b3PW+G/QRZnOu4zdTeq+ejk2XPd
avvazPZe/k0zN6Dba4PhzY2ZmzGDcV+RHxfzpfWTrDZYH5H/eQj3Tr+ltvn7Ix0DgP8NoSxSGMuY
Jr/L5+LBBLsh/BZB8VX2KZ3O26fb6wNgseuvAi0W9BBnUjfpOpbDSTk+p1EJhxiGaLwfsAgDSWVJ
FQ6OUup5Nn3YrHB0cIGCk4KFTc7pgMvZ3lf4nXE2xHdy5YfMSi13bqBnHGDSaIqwFM1OFpDLbS28
a4KoPiIyHZ7aUGoxo8qG5tns4+YhxVjrOPWGZTfaWO8qtegQPoDKmjY4w5mW0NxZXoXxbFBxCNeV
uE9FHfa5Vfq/8zExbUg2vav3hvRS6/qhknpupDjAeIWS9LCfcmN8rxX5iE+jX473nhCFP+RIENwq
GgJHycJ4Cxv9pnXN7Y+c/OzhQO8NENDiK6pZW2q9DmcJKxNdPKhndT9jKIN0r4fAxuQd7rsAReLd
VqdobYWCtZnraxIF3WWHfpCFQh4rq3FC3c0S7DzFrYR+7RFG5U4DlmaCcSIfuD40+gmxwwhwPQmU
+Gc4YYdo0+fAYRfskr/5EnrTcJin8jLcoubQ176k9MKrFfdZLJzipOziF/1ZxrW62pUBeFQAN5sq
O69FuuX2QDZ7VqelvgaS63qULbJJQppWGNT0/qloDTe1il1DOz2tf7VtCCLmXuvm/0beparidGNL
KTPLqc7jPA5SVsLCzkODQq/OHrLBMZqhfmDa5twYGT8rcuWk2g9VekRgCkOFJ6VCodL7LUdfjSjb
JdZWjr1ShmC3UzKcPxgvlsUJiRUOnWAZ2F04+bwguydFRAxhCg45iihaJu/rQds4YdZuzMuQ879f
HJZw1yUzGgnZa1+UqsLHErZ+f7SMTxsnGX9n+aWAz1rIQJFjADa7jjM/K7CNAJRSx52Gt5oBlaYu
3FbfqqnMC/tNIIPuhTor60Bzuw5kRrXZFBHoWTMNXmia3OtGf+dZyl2r6ccgEDceKqsbDd7WXDti
K5NqXscTrEovaI62jmi0/tfQyPSj3OnNp0COvT/R6MFR7wTPGWsaT6nhTadhyqpPuZQZn7Wm2NI1
XMkSecL/99csnqAAIwo5LA1EcBA3yE8cZZtEl7UQ2vwR6QvwMlv2oXCVa7KglDtQrw+p902lfem9
+/vFchFiCVao2AOThQeTo0rHUfjdqJhL/74dYm2Z8ESipMz5wf/ND9CLdZ9ISKwnWGQ5gvw79HJX
R2m59/h+6CvgZn872Nom0yiUQjSBgg58/ToYtuh4shd8lUQJ8NwmHUWeUd+H7fPtOOq8i5aL/zLQ
4hjOtTFtwmTuN/hWdsrMrDmYBXZrTVgigB13dfqE86l0pmnBSyWoRIRHkuRLUdTGu5A3yzn3knZX
SHlzMjRBehy7LN/XsYKOBojGdw0mBu5kkkREtZqdhLoC35UW1qn0LQHbVfFPrpV41RVCqz7GaDdK
ASW/gBrGN7pg/jlte9md0G22Id+OrjfK1t04jdYvIccftfJj49RKCiSlONtqW6x8ArYFySd3InpK
yytXhcAZSnrT4OtpZ+pe+jnqd6/wv71FO/BOi0669WpdI2xejisbhiLN7EbAztTetOvU3EzGKCkb
R01KCqIIjjcHwwhmv7Ey+Hl7BaweRwa6pqiA6jPgZf4xF+saV3MlCCqqNMKdfjDc+iGj8RTa7S44
ikfj5P/YiLe24kzVmI8+FLDfXFk9lbsyU3gzDm5zSs8zFFV0VVe8Kzeejmu1clpBskEJBQ49n3Ix
sgH7W00MeGe51pPmJm784B+0B+0wj6w9ihu4rJUFQzj26kzL5j5ZbKWigU8cFDDAYzno3SiSGzdM
m3Rngh/F/dAvN86IN2qJpFAKMMZZKvgVsLA4kRAGi7Ar5w0297oEJP4tOjhAYvD66smfihd0YtBE
2sJJr6xOaO60P8igeC4t/TLqQs/FsQOyjJyKo6BaxSvAD7a4H2u5tsKz/LVGBMVZnqf7Yl0GWDJi
zAkvYua4jrHdyPuxP+VoB6q7hk7v/yHtypbb1pXtF6GK8/DKWZJHybHjvLCcOOEAzjP49XfBuXdH
onnFs3OqztPxrrQANrqB7tVrAZLlCuNPld5t4wXXqjaAMAEoBdg0h4ouXCefGQHHEWjLBN/wJXcO
QPG14xpO0Iy1rx+Ilas9Jqw57amBDcVr93KdZa2X0B7F1T5Pb43yS5xtyc+tnfALC/wXnO0kyP3Z
LBXlgCozWh4ueqKOeWy9dgderd3mqePXl0VGubC2iCcGaOzB/IP1xMMElXHptu9SX5moFbfgxaN+
j1aPBUHpb2GhgPPnX4u18VOB6grkA3HbwPju4lREZivKiQwJykpxQ79CeU93+XjCV8HDb3I3FS9W
ruBwT4yxItBwJcHFsVc7Cu6CAqlau+1/mV/nmxY8l6CWhUDlb/J26ciC6g7A1k05gTXXAVIK8DdM
ZcuiKV1+2KjtcqqbRID056novhtbjMNb//7CNYcpjEai4Y1mipElxO9N/PW676+FkvMFLDxTNOs0
6iEZi+mHOyPpbDM/6NEWunQtLp8bWTikVjNFr/i4CmDulSXQ8kvSRC/DEDlQpeud6yva2rJF1NJA
fiZKqSGAyHgIDLF+JO0WMHftPANzgGFhsFfgOr28HNalWoRdVou2Uv1vAVu+a1zzkYEbN9kcMFpL
o3gwg2oczCbwcm1xFy2GUqE579wbmQPIlVsVFu+WQizDb55bFPI3G7QrX+zC4uJI6TGoPKENii82
fpvL+7LGmKFwa07+9W+1ZgZABMygG6YK3M3CvRUqy7TK8K2U2QyAGbFUQbynbZCJ3r82hDlzIGJV
vPhW5BaEJIYerAJuX/DmyUp3k1XiIxHUV5JtESKtnKgLU4utq5iQx6UBIqZENXf6AG4yAeqwmbyx
dSs4LPPCziLKovQnUJgBUzO0DuOH2WlBf2uZLrsHW9/gQl0NWGNLc6PneKPy/An7iwB/bvrjSXOW
zoxeyolJ8JyEPPc3sx3fR+heocaYYcrOyLwxB6GkHHaQOgU8DESy5ca9a8Vt4HwmCFFUQ4HY6sJt
wC0yMkMqezueJF9vdSfVCmg7E49z/153nJVoAv+EihMIL8APsWwejQ1yy9wREKCJ7LXqAZBPdIwQ
XzeydsAvrCzSSNP2tVCRDI2i6FHVG3sQHmmqulWJ/A1Fd9G0DflWgHhmK3gGcaRp3voFK3cG/AJM
BHFlBQAkFt5EqmrMgZrAOvdRoAeRiy/ojzfKYRvFt76l/5hatqyiIs8SfN7OjtQnqjErRgXvr/bz
j4lFgQfZZprRf+9wNsz70FdsOQCnLd4dzV34ffu1yOPv4sKFJia/9YBm+7OKsRyVKEfEyG8NGdwk
vW3rr0N3FMzWIls0/atVWxWXVJ2Pn+ABsMilYyo3LYYJMImkWtWuAjU7sc039jp6cZA7mJBwtpR+
+af/tLp/Su4ogF/eccQm6vBmhUXFj4LfUAzNg3rrlgvyU3vNziJwKtOsR62aorQPWUXTSz0ootz1
3gAmEnYAoefLdSf5eL5cs7dweblqulKlLYhYO9WTQa1VdU9tQR9q2ZtBsBhJ4IKlVs4JtEESPYsV
yE1Pc/4WDr9idqqSu0hubE1yzUi3IuW7PAdt91rLjgqa0FTYZGZc2R4AOLmKj4AJNMygXX4G9OgT
JTFrAW8IzuSeuGByPnKcgOgKQWYPr/9+ey7s8WN8FuSVXABftfFhL/SnXfuteMDkpYvaRP4FaPaD
GAyHGlp2qj18SQ/DtxhjGA7bUcd06ManWntn4zBDQxs8NbiXLKElnR7lYZkh4QB17JR3Gro+UwB5
igToxSxgjnEgO/n9+gashCn+vjbw/AR8BoHxcv1aQfpIl5BfYwqe6XtZ3yr8fXb3i3+fJ7mz/UUX
UlIAZUf/1mjSG13OC1uauta5voqVVAmkBdiNZMBZENkXh7dtoUMrpgCylCyt7J5p+2Gan1oo0rZC
/nTd1tqOndtaHOCpb6dyGNC/0hn5LpB9QoTv1y3wPV8cWVw7JbRaUBDEpP3iDMi0pLMa8h6ueiQg
C541L2c/rttYu9xfGOHLPPswmDrq1IqEKDvaHCcbQ8PAIi4uwADKcuZY/7+0t3C0MKsp4DhNb5v/
y9gp7Dj7qQRNbpA22BvWVhL9xeoWbofCQNaDsQH3GLG9ayYRotUYEy+Q9vvO0bXsgPTsGWPrMIlC
zbF43LDPP9G1T7hwyLRqoUghgw2VA+AGzKm8xA6xubpg7in6PQqef3MCgHfifQ8NjeNFmFfaAqTW
DPdxnRk/jcL0KKbwqj7aDap53Fjcmn/iCgBQJqqPoLtc3Du6JAXJtIx65+CBv1j1kr1pS/fS0+/K
FXvB69D5K/8Brh/nG9RtIOJYHDsm0jlnAjAa833fWPQ4+rFD7bmy4yNauJv6WGs3EBjTce+GoBim
JRYb2vWjWMUz7PHzMTuiVfvVS//6UbEW7c7P/Kl3r2/sWmRBpRNoXROIcqzx8khGilrKFK8KyDpT
i3W7butatfbhMEbFyRx5IenTmJEa9bOmtugI5qVpN9DwjEEC3+eRZSpRteGRfIOWRwDT9xiOELla
3pLQM+uyUZY4c5ZUNo6WvufV0zTuJvEp7g51ca9CG+Dfbx8e1wiaHJeJStXl9oljLjd4zOMGlya2
Ou06uhGXV1d0ZmARVKCJksSzgcjPKetAHwnKOg3MBeruv1vHwg2SQcZwMkHsoq3om0w6gBl16227
6gl8eBbYSGgzLkFiydhJDfRm+ehx8ivPrGZHg9oegtohz82v0Uleqbd5hNeCMuiIOCgY/RBjCQEd
UzRuGwlBEUTYN+YhhvAk7jpO+5B7W4jntQsBRmfR+UYbGIxciz0EhU7al6zvbXmsHdkMd1GtHkel
CWZzi6aGB56ln5+bWgSmeZ7QP41xa9Oh0xLXwEUAlR+wWveEJnlqDcwrtspG03DL5iI4MZmVYcGn
t3oUnR5zIyts1B+AsaIFdAK6hBx0MzuOfY0J7OvOyTdusVpTxqVEgMowxleXFBEFaAlLVNY7jMTV
1lg9h2lhl/mdgHGB0pz968bWLikX1hZ7a2ppLooDrJW/Ig1OiuIPmk4kDThjCOQBNvB5axWKi17s
IoQYDaTbUPjg9YH27YMXHvATp7prMJQPvYONW8rqXp51fhfxpEwgasBKWAsh4FFUptdPoaON3cnM
W3A5bWzmWnY581OD90vPLnx5pZlgVsPDUw79eHjr2g2fXMuYgF4A8ATVYdAsKNKlAQQUahIZ2QWc
Yz7NnObEM/ToQczImtGd+Q9qxisR+cIkv4adrSkMTWg8NMgx3QweNfowYONq6dDTQJcCLT7W6RYq
aWUXLyzyv59ZFARWCm0LixTsd21pzfFWWWdrTQsfzLWxGFQR28gLEYX3mxh1u/Yt8c+xOMkXK1l4
HxMaM29m2OmgZ4zHdhw58Sug+XZF7cwjbu1Inv7W+I0lnfD8trvM/Q+K/qu/QucsZxyEgsnky/3M
VKluMhM5VfLNHzqukuDbsPQG3GpAe232QNf6rby08I+5RUBpk3w0+wm5FZykT5UX7qCObZVPxX67
t7uSYi9MLWJ0XlNlUghevmU274W4fU4q3YnGcSOVr6SCczPLKjWhlYweDTDYEQFrmPhQDycpDrLp
W5a/9Ox4PSCveT8aCxAVB38DKDEWa0qNmQ6TikbdzCCEk1pat1EuWIvAoBkH9hWTyZi9Xt4a5bBO
UzFHV5djDUA54w7fu0Nn4c6FiK/pfzNYe2FvcQqUhph9nCvIMBloEvNjuDVTtrZl5wtaOHjXhqHa
QFTPnsw5UJvMaqF6dv2rrHr1uY2FV5esSqZm4PI5UnI/5FVQal/H5E7sv+RJ5EtF4avUVoaTIGwl
zLXje2554RA9dNjA4KeAaLJJ3RTDGe0E8BCEpHTpMRzvzeanLL4a5nsudoBxbGS0tRN2ZnwJxiv0
Pu5IU+Hmxe7yMSgl4EP0jZf8xuf72PqzeK/0WgSORrmzDeWQVa9itxXu1/An5x74cQc6s1BkMrCR
JTweeHdX9GLMkqeg5xNtUd51gEdpHvWkYjcqu/zlv/Ob5StA0GMJIk/YwN+HrUZf3Kpc0+/8xCs3
jK1uJGi++ZuDz9gsPKWpBeAzWi52NltzB9xX+jc4JeC8OO2EjgLypwegZKi92RE44+/acXESb9J3
nkEbN4UIoJ97mT9vPdpBO7GSSCWAeIDVx3zbp2dNmVBpyieKir6ugN8tUnwoM0IM1IwcsXhsh9bq
GpQohBiCqyoUgEcpy7+ZpXCUCPve5pVDoORXxNNPCKU+pDXanG3mdmp5olLbWoP6E8Rvfq2BOxkk
srldA/oFUo3mTp5iqxNACVRLRzEFxaKWGK8yJqVcs9LxmGupb4yS0+kQfuyhTAmI700NvHksMz+j
IbtFv0O4rTQV/VSNQIVLmWcrSvs3XEPf876S3SgyqJ1PZu8oSqZ5wNGrDpX01I7qsrQQwb8YVC9t
XP6/pwVJIOYYvmeYofDo1GDGDhh7Bm0wNjKwmEq09ww2KJ6OmPuW1FXn0Fp7FkNdstU8OlUTEd2U
aW90gvShrERO14TtF4lmt01Z2GqE+Fzq/Q5tKEvO6pPOIJhnTODtIpPsjVo4OYOC/iz+nVMc1gHt
Qc2akrswZy5IKb2YCHt1KFzQfz0xqoLpK73VcqGEDm75IglhZPWjsNf18X6KqgDQoptSMp4pUoLK
mp2k9n7UgF9KljEWwoaDEZITKnyPjZ7sjR6iX2ne/WqkPrJiXT4oSnLCVP6zmKmRZVTEieIsqKv2
Brp1xCopqvmyiUqgOZG7tJYmKBdioo3I8uzMrdA81pU4fS264TiDk8Gq2MQiq2qM0G8qPXW6GTqm
SRzJdkamyQ+jiPpC0UZ3YhL97OVWtLSwzyxSTC4GpkBBDb09R9YAeAUAXbYn6P3to5gFEWn3YkxD
6EBC+UBtGswn9vJ3ccheqkx4LBXjVtN73UKT9otSUGopjXSDonX3DFUiNJLAPW3pxuzotbDXpHYn
TRVgKOJtqKKQgGo8/gvxOwjQvkv42ONgnuAtqa010yNo8V1xzsedDlQvyLSm2opLJjqpkg+uZuru
0OcHOW5etXpOXHy62cpmDOmwqX0YCnJqGgiqAeyGOQmiyk9JiRWJoWYE9RR/G9B2tQeuEDpjOuKm
7YngRVKdPgwsLp1OgghoX8jvajpVTlsS/TbP5yKQxigMoFoX/tQHqlhhZIKcUjS8VulKPoRb2ErI
jvg5+7gXftJMOAxG/x0cT+/Q4vjZmhHcc0Bso5N5K0HDEn2sF0MuT0U6E0eYUGZORPMkz43bp8nP
jg43YKLbp11z1+Xy98HQX3TCDuIgtlBu1Y+p1GS23vRHCdNGmQDGSrF24kTegYfplDA8soTWT+Kw
sBS5fxQS5VZWaxACsvrYxQReKE03ChQGClF9QDn1JI/J06RAHdacUzek5ntltocco3XollR7M4GK
FWC/M9SFKQHAwujTO0OZZGeM6SmW6/u8bN5EvP2tSlVQsW+02uP6RBjEN9GdK+kNMHJHPaGFC/aa
o5Kot4CTKlbalL6qQkM1yuevYy0XyNWZYRckfqhoq1uoMVdOFKGiKw4diC5DXQMlaBFDNtKYX6Mx
v2vl4iVV0xFsBPVe74pTJ7RDEA0x6PhTjBCPc8oZECvbMIsG8jTQRIn6sXVTUruZXAQjU/0CAn+h
rBJrKOVfIIgXbNCg7OtJayxZiL/WyniC9pcLqPipjiBy06WgyZKm20xD4Bb7SngxE/GUhkDbjXLs
YIgvD6RU/9kqWWOFffk1i+VnIzbRRUtl5kpSFUzV6JG2H60QbIIWFRt4cJKmdivlt00GQCLmu2SI
o+IEihRHYGaHipmC3TVgLlHwPB/B+Bm1Xtpp4IOCjiGRQXocy36SzJPb1PUDpvzeWDWotlFg4I22
yomUVLIkPcIdU9ch0QpguU3V8i0P9VvN7L+lcoy4UbOd3qW/8GVGF29nDRpI2O+pmxvoc9IIW6Op
HhkgNFsbdoNLZSUrRzku38JWtWfaO3Mv3yuj7Il6U3lg1Y9dUaFQ16QIwOxBJuLP1OyPo0QsOTbv
Mox9WFIsfetH4J3MqgWFOxk7exIwuSRTyJEKado5baqnVjpiUroh6fPUGbliSYkC2gU5RyUewzlt
OToiYilkS6JicM0Q/68ppZWTGvQFuwki6qG9z0z2WJLqRzeyCoSr2ndKDCidavhQypQRF1orkVUY
5E7UiApBZqW1WKw8EiPH7bg9innzYyz1fT5mT0Oj3EgYUbSaXHzvs+IdTGvAxXRHLRMcJtRfQ0p/
pEPs1AmDI6oNQN/xoP+U06a9VwocT4qAbbAfps58qrI3rdVEUNmFe2SbzooFcur79KtmZl6fliLk
lKHnXYLK1m+ESrHqMHoZu+4uI8qNqLc/1FL5HgrJ5ALQ/zZEpPKGKYmsPFEfwoT8NETDT7TCL0T6
AmQI0qJoPGDubS8l805K9DCY1JZaUklvIWPGLDgFF5PNXwQyBx2ZHoc09ynmygp0ykwpg/Zz957p
QumloV7dFpXe7Jtcl7+OLbTwEEZV2a/yIvdC0JG+CWEKFRdxIoe0HOhBbsAJnozsrWAFFKFnQz0N
vdI/S3JV3ma6IewYsNDW2I3Fj0zq2b6PQpCRRSgag92w/mVALg6vS73SjlM1s2OhSv3tGDHNz6oi
O2VIy0ESKihc1K35QEYw7PbhXHwHitQorLaiae/pMh5b0wCqGctUgb80opQOVkMmk1pzhhdf3Gnq
gwAhZ6gJZ9F909Jp3wAIfkAJUHYMZHjMwkyj6AidUEF9HKMyQdFlOW51uL+mIcSjMQ00WsbAnttU
3QsmelI6MAS54uoK/LxAGgC3449EAKykz3V/KCFVrCT3VQhR4agvYquGyIuWpg6p1D2GS2Urr7r7
KqZl0BTZtJ/qdI/Jd9TsFOiYF+DwvGGC8KoTDLLOoa0NyGdgDwn7ygIrmtsx8XGsRgfKtq+QgN6j
v3Mw+rK2Jw1YNVpgPKZRsjtRYAnKOaqbNFntMKN8AO0pRuunXxnoIG7kpJbBBGGAN0tKX0JJqxza
dF8Koac7pqNZkMeytGvQ0Af2WBUCRYCk+aA0qT3jjAY1TgKX9gbYNq9md0ybJ7z+ymehG/JDqozM
reqKuMZQGVDKrcVbRZ0yh3R1YdNRovtC0jEiV5YYX+76Q9cInqqhUdFpaQ8V2LRw6wyOOtNH8GHE
TjOge5U2M9cbbu51ModW33QUyqfGV0XCA5hVj2ZvtlBujlGKaRr4CLuHomrkQDzeuFNlWt/PdYGH
P8MUkPo2i+or5IvtKSltFreeodfUHUJ0yuaR5rZYQDRlnvP6kPT5i642p6Isb6V8TqysILsm692p
PBmN4RQqc2bodDNkIguHCwMakak5ppm8DZ3SYbT2J61wXvP2ZI5i6daF4TPkYRK2gTpK98MkeKVQ
AFQJUWmMH+NEp8iaEeZXGddwpm9Fq6A4V/Tvg6ohhOh+qaZODNRc3yBFk9Ie5+5kVJVuiaHKrEKX
E6Sj9hdV1S+6GFqaBCnk2XyeU/aFzILXK+rTKM3xAUz/IAId5EBk4hPmE5IDJHHfkUF1cMeCzTiL
IE7N4fdO1koAdMT1lwxSrk7EZBFD0s19jHsbkjW0uBE2MPLXZ6LFxu5L1EbHREFROGvcIhRGS4C6
oNVRYR+2440pxkElUb9LmYfR65shlX6EBhjXScScRg9PsaY9yopyl6pgYjX0IG0LM4iE1G8m/TCq
wlcZ7Qk3AX0eaAHV1wj3QPT77WjI4eqp3YndaQiJo08Ek1bgsUI+CBHGSox9aelkAd8Z37YDJG9Z
Gz4WdfuOXHuTjZEX9bgGExlX/jj6GZrMdEkjU7xDxsdq4iETnDODAsBJMzplATyjos8I2I2XgorK
avvqrSbSbFUmxUVMOOazfjAK/VdopsWdWELoZyCPtIodo9MU3MYLKImXkQwxc7WDOLJaQwZtypDf
zcg1M+x9OkiIbQKBEGMZCvsOtyvrem2AP8eX1eHzRy0v/JxVJZo8GqjeFBhM2XN5riEYPTC1+H1w
3cxqVeDs7bwo4McY5TczEcDTSs+gGg0aZjvvJ+e6kfX6mMFp+jjfymckLT5fhlcSyAas0S2PBWi/
Pkjn99sV5tUFgYGOI2khJLiEDUhylBOtBi1CUd52Ed0RI9oo+K5Wvf5YWAJLZ3SEZUYwZZML8BOW
y6j6ocgxycWGC6x13zihy/+tZclZEkMqc8TtdLD7/ezpXu0PFntQfdnOvT7YhOzwQugnj0P3jWNz
RTTx+d/PPE42sXP6jI8kdj5Qny001DEmOB8k2ZLv5rvkRvjRGOBLg7yvs4WeWf9qf2wvCqh5qmgQ
VZU6m+TFg8qMivOj0q393LKyKIGxLFUnscbN47cyrcT8VAmI3bgTpC4lSBdTF8MWW3Nf697/Z2O1
ReOPSaGqMRFJVfGToL9F090S95onWMUmunU1amBCXgB1BMYupUXvaiynSMqBibdN8wcQNBhkw4CF
l+GF82xk8ks6iOJ+GpLGajEHv3XK+To+O9Af44tSPsDdoIrm29vHL1N7EKa7uN5rMkNR40uNOgku
2U6sbpQ117wW1I8oNmKQlvNmXHotywGeFBkPYPOzrn0Xqz0kxg5NcWzqLYXc1fN4bmvhpf0cy2Cb
xATt9ANcyx8s3f2P2Ya2oBd56sZ2rjkrCIQQMUFQj0Lg4lOiy4MySIxAJhaqGqCiAb2qWuv9jdDM
88jyo52bWXw0iCdKCVjHBhswdsPnvGDRbXQj3ePWh0G2rXO+ehZkzAPDJBjqPkHXDDk3yi5FOZ9r
K413XHeSq5mCjynYmh9ZKwufm1pk0FIvpsEY08GWiItcYaF856DIZIWq4W1s4gqwBozOEgjVIeEN
ZaxFFu3Mauy0DKtSrcEpj7n7m/s2O2YYvLxuay37nJvibnMWpU0t7kwUBmBqBAkyhDOHmw7PiutG
Vn1Pg+cBDAdaOmPh6IlB+tZACRIivbj/KE+j8OW6gTWoNapTIL2DBCxYYpdpOp210hQ4VzD3A80u
PKBfRwUAWE4HWrhJBZW5x+cNo/wzfPL1P0aXmZsW8VwJDYzS596tQTYPYXIXZGYQTIJiUeRsgaBW
v9WZvQVOkwCikQsJjrDR9qB+LyxGUTLJdPdv1oUZbRDpK2CSXrJLzvmgq7SX0RU+cQHnwovcnlhj
D+kn2eV665uz/WsOgml7MMKroDOHNtilF2aFUJCp4bLX+Hx5wDH7JaYRrNmP3gEOddTB3bqfrG0m
Agbmhjh9+ifR4K4dhyGFkgzmKH6oBkrpIaYmIKRxfS9XrYDjgnNYYwpwiVuDTMekErBj2SaauE2N
x+UEIpBeTDbi7lpwQpcd7N+oJ4HQZ+EaoSmGoc7b3kV925MfA16XymRaMmRYri9o9UuB7wF06goX
flrcefRJKmqMamMkMX6TxoAXpq4bWA3pCu/7gREBk6pLzRHc7UmOyVvAdPdJoJqYw6Z2XWJsP3NR
+t2Kf2vr4RgnzmKB/tgSr9I0REvCEDecnJ6G1JvKnxvL4bFtGSRwZjVc2DBu/WkAJgNXASgdeHnq
BpXsAPAchz/AOO6td0Q7sdnX3/O3f+Pg54b5ys8iOx+foNoMZXR0HfZoubzOHXtVjXaDCHHNw3mS
0mUom4DkdHF05QxlmwgarZA2EcUHTZ7noG9VHNk271839nLNFlhHDbSDMcr5abhFnsFqEk8dw5PC
RnWl2AFgBBo1SbT6Hr0O0C9zMs7tSbm103Vul//9bCtnlFs6MuIb6gK9x6PWEkAeR/TCUeZp4zW4
ZWpx/9TyISfiCJ0CCkIQ9CTjubcmGlngf9zYzLWb2vmiFkmZGDVLVYZFZYBOyRjMjnyUVjkXONhv
7W7j262dM0AjBUxrAkCOR+jlFgqJStDbwJWmakdr6mdL3YIjr+4c9Eq4IgYYkZc5pGZJDPKNGmp7
OjoEHXkEsvtAmvBW2bqfra/lj6XFyZpAXWQ0Jr6IwKhuSdSMgMH8i0ErzkPxz3IWG6ZoMjrdAoyg
brivc+FZk6u/uPudm1i4NfRYWZ1AIx5c9CpY4Ibo0MToOY5KctzwNe61iyBoQDvPhJgD3laI6pdf
P6NNKY6ZwFFgv1VeU4fTQt3qmFQQPkDj3Ovo7PTf5y3d9pWvdWF7sUqkE/Chl5ieUVtm15039JG7
sbyVl+qFicWhRQtuLvsehXuty/fKkLhlUe1B9/NAKxFUxBJ7EKcxtqhQnip5C6++tb7FOU5IRfGa
nSEY26d7raoqVxeKeSNa8A/06QPi4yH0goMZl7TLDxjqWVFKKT5gZtxr8b4q7sw4uL6L6yZweQdx
Gac8XpQ1eoEIZlyjk5h1fp4fILtnaf3DdRsf2ejzOv4YWdyT4r5mXdXBiPJtcAS3tWt/OtDbFhOh
+Wu3SdS++m1wk/m/NfEYfJY4mALUSj3AHMpuHzxszen6gtY2DdEOECmAOCHDubiOCdQ0jYjg+cbQ
KQkilLz2YlUAgQ7Qw0ZmWlsLaiLQnRMFVHi1xVr6AqXpNAOuDdJNyrOs5EB1oHC/cZ1YK4pgxuOP
maWnlUwmIJ8EZB/5/YNBqXIxltw6g1u4ZGf2G0FwjRbiwiBf99k3qliV6dy3+ehMwLXtTfc/ZO1f
+1jnS+N/P7MUgrAm7xhq8PHN/JVjwacAkK4b9ZvuK166jzA1syULtPrR8L1UPn6Nos8iMrFx6Atl
QInJNN416dQ3W2Tha7BzA+8orMvkNJhLDmTgRfQMZREBof333Ckf8f7QQC5up0Db/Z5AjfUHzBCi
2suVfLfmLriTLw/12U9YciS3YzOUtMciJd/Y030TdC5HF29dMFb38s9K5UXsSMY6G5mOCxOmEB6E
SidPRSpFz9cP9NZaFqesMQGMGOsWVUD0acSgOXRuHPydggRkU8A7hal8EeQ8C18kiRyiUY86HQl4
Wb72iZ2Bquw3aW/sX1/U+qE+s7bIwTWrJC0WcWtX0j3nReMsCQABzjqqM6UXQZBkI1/xf/CTS8gK
6meQJuZU4JdHDcAZoiQN4iKtfpjFYOGpKjTowVPn+sq27CyCB5PiLDMnVBFmQ5CAn8ghgthpuEyN
fbc3e8Y27K28JvHZ/qxr8dnmNBmkSkxwnlU3A65Ll3dCb6J4sc8mf5Q2UvJ6bDwzt/huApATRlLi
1j546QNo0XYJpjmqO2V7PHc1NsoGiM4BJ4Zi0OJwNUzNcScAnz6QXrkNwDn52kJnZICmRPFsWAD5
dJolgX3x+vf7fzzzj93FeVNTyYiEGF0qXnlqj7CJKcbpCD1pT+g2KRDXihv4fn/MLfyyC1ktAfTD
KfVEjwupDFw1Y7ZBTXLbjNbG4vimfToFGJ/FiDVGyFEgvTwFWTnKeQNZdQTGKKCu+JLbnVUm4N6A
ftAmXeDaLRjSl/9Y4757lt7EQtZoGaV8BlX19IAPi8m+cLMdvFYDMRTBwKyhQh9uOXdKSakmpk6R
cFBae1ag14FeW1awLTLdNTuqCFk4AZ1zNC4Wl6uI1DX4+QhIawxEkPhoZhuKwWvR48zAMnEBHEAB
bYwGuy4y0IE31igeOCs4YLUbrrB2vM4tLY9XMY6slGEpUQoHvP6W2LaHblMBeWVB4LcC+ywf2QZx
x2LHstkE/nZW2493XqtZKCuANLIcwUIhu4lj4lQ19vZo1kcfcuHouH3g8iFw5lucr0vXIzLtjCkH
MgUFDJe2lmJXN4CoQZMeUCy7ONA9saObHuSmEljZreyXYeUPnNVR3SK8WQnQoPoH4g40p7gNLZlL
RCmr1FktO7udY5CPRkrUuZHYkK/DOBnelHTkCJLU3C3MIn/cOO48Vi134UP/FgwtGF9YvrLFLEpF
uQNAhgSzp37kdNo5fOKVS6pWWw/rFZ8yUdoGhzyIJEFptohlTRSZs6x0SA59gRKCk4CWAyCa64ta
8yh0LSFnhaK2ggbS5ZedilGYxh5rghYEb3gA4Fxl0hdSx7MdAol73dpaOuD0bJhnBw0oWOSX+VUM
IxmjEvh8rozRneJ+CnSQqJgoPidAUbsb5lYizIW5RX7NMzWsgbrFrJAzQZEUPInNC6Y1UxvQbdvw
knvC5xg2FrlmFDh23icQ4CRLHvliGM2uVwHD4grCMyDg9bhFzLb2KoAgyh8b3FXPckFbhGEFSGmL
A1ndVLvoMEU37BkSA350O7R2FeDrWUbQGhieuM8CrpoXb7Z41l77IGgEqTLePxCnlhb5L1RnnVUm
GPr5ABGmEbxM2eEUouYOMezKl9Rvf8H1cGFxkQMF2gx612Bvp6zws9gE/Pnpus+sPBAuLCwORFFq
LKlN7Gx01+2SfYUHArAfh7947IANBupGkNsAnHYZS6axZGoWYVIfnACVcBKnrZ7w54+DvIoEjjip
4H8QQr10EbBi5Cp4Yifw3zIQFple9IjGugsQ8Ad3WlCQDb//PJm3sLjIEhr0nweIW002qR4zAMU5
KSm/7kU7LTrm5pvwYwIBJVct2Tpyny/SC9OL82AYeWoUIRJUeCsCehXtW48+SZZgbfWzPhNsLiwt
ovKY9ObcilmHO1+1655EK3WSWwM8l0EI4qKPqyYLysqNTltgjE+pD5ZVDE+C6Qrh85P6XAbF25AY
7WQbLNBTXX8n9Wzc1aZY+TVRpC8tqaJAQZb610U9UBkj50KuDD0m9ZPWl6TNWhuPYJQVHju02CDi
hwklCxzj+zRAdLExRXb9DH7KfAuDPMKeRTeZtWhkz2D5NngfKBqtRjtBtci5buWD+P0in3+YAc+s
DKgj0A1LfyWNUpdQMkD4ApTGbq1sh0ExzLMUiQuUdKxiQM9NXGJXbr2bJ4somEzEnKAl4QWFDrrT
OvoeUyab5E08bi5/GIqa6MRB4wB9v0UMqsHrqxNBAfeXcKKlpGEcjh6qLLlhchfEwxDb13dibb+R
TXC1MwAH+/SOwYgTYLdiw2y1fhy1BxA52SaJN5LxqhFQpQoocHN+ev7384/alRmQnhUE9yJ1D7w6
QMMdpBr+ai1nZhYpHw2XuIoBiLFrSXUbek97yTX0f11FhetAKwGzuZqG9Le8EDMaR4wyEOgNXugX
DvuJe/BRd/GsdaZ+0x8+3SgW1hbRTSOa1GWZNtl9H/sjcA7OFKWbsJQtK4vIRiahkucE0IPhR++S
0sJIJM/pXcC+dsT9rfu0VUday1IXG7k46kIYMhKBswZncHJqE2NO0IMg7rSXvCoPcOK2pR+31rlw
xPh/SLuu3bp1bftFBNTLq+oqXu4lzotgx7EoqpJqlL7+DmXjnmPLC9be+wB5CoLMRYqcnGXMMcYJ
4zYSJg2FnvrRUYImUbp/c6UAF0FPzgF7xlqdmZpMOJWBitwMbvNSP/Qljeox2XCU55YCAmKQYEJT
28Gp/3ynDA4pLRTFgBbp2fyjyabqMq27YcPKn1Bh7Y/AdoxaJrz/V2wjHxoKKCMKwBgy6d8t9HIu
KTI/G6OuAFk0IB9xnozIUAMZLiJr/4IcGBfg4w9YXWo7FaZQUYb2iVS9RMcMnvv8vQtUz7yun0ys
YtmBy0a2Jubtlzo7aLO9ztgle7CrXKl+CjJTBC2gNAJXTudtPeznviJKqEBcQBr9K8iyG2w0cF20
N4Wh+vWwDFrcb6xuOQhfvuAHEysPwvISCbEGfeuFJIe5B/3YYUIBgS292JY/+IoWXD6XvqirIvTE
3Orq/SJJIwt1RsCwVOEWgeGJhR3zswcejAHojXzyTMg+edlY5LKIr4v8j9k/QeKHF8bV5sGmOsx2
wV+8EDpwFt6iSIJmxcM/JmjAIgGUAeX5Qr8LLtXPd89UZqsywQLut2b/rury2nBqe8OLnAsEUO6A
ACpAF+D4X7mqTrKKNgznfmqYZ6hvydD4svwtrOvRcYKN7Vv8+3r7gCBY/InmKI6+WlBb93OVS9T0
x8MQ6FEbJ4F6mfkSoJ8uTgN1K6w8d+yBggRAELWlRa/08wYmTdPVsw3A7xBJCGtHfVz6rm/cZXvM
tEPZz9tuMX2pdujIgxbtJkzRL0Xb1RKNwshtzvHNpgYzb1VT/G6V7qfqJsdGY/uN/TyzPnhmdHLB
IgZ8mr0yNrZjYw+9CzTV3XLryrCMtSyGr0Y1etrxJ3JRbtQ7z4RYGshCEJKAZhQ69qvjYkkgnhFj
IU7IDy5EmuV8NfCf3y/r3KoQmy4lW1R+8e0+f7U+15VRSkQ+lnakWuZnThb+TxbW8xcZuLVJKZb3
GaASdwprdQttcXYNuFIGHmZI5NqrfcpTcPkmLbSfs8GyAuFyNQA3RfDPlwHIKI62tuzTOrvAIJ3d
5SOq6MakBSxzD3XqRt+bOPe9P5pYeXUzA/dlAoouEIIMXqkUF0qHEUFri7XorBkw0YAjBr7hC4ch
QYuga41s9HtxC6oVbj8KuXFZzptAHcRSIeGAoY3Pp2qq8PQ6Aps19dIBIYF8n1xMjxLX/VeWgG6E
NBdcAbiWPltiXM6j4eIlbDvdq1txxCCrp879xlX82omCq0HfF2zU1kJQuw7N5oqD4oNqUKPYL3Ma
EuWBes/w9v2N6sdy51aee9HCWk4ZVMdQjPu8JtoBs9lnc++bdxBQvYS2UmCCOuG0MLOn8fiDXc4I
zIZTkvjmfkte7dxlQvYM2ZuFDh3AwM/GMTCQcwwrIVmVxeyzsqAxGTr+z19CDSNDcKOoHH/VG+ej
NEaWIiXm6ZTG4CNxwqTrGSjIMrDuCzV/noFc3bhfZ5cG6Do4bFEf/1IgyFpgzWyMXAIjaPiKfGy0
p+8v8PlT8sHC6gbrnS2NOoUFoWkes25r82B2YdmAj6faz0ALZNdElBcdTcL/0fISDXwIlqicpnmw
YHmyHH/WElhPuW9VRYQKgV9SkEo0yo+RoF5IZ9zEmsff/4JzVx7bisXDAVtgqv78A+xUcXkjwMyi
Fg+W85i5e0XrvP/NxipvwBtoZ+gT9b7tFJ7R5h7w0xF29nsrZ4/Jh5WsboAcXBPae6jg9gWFHrpu
e2ZbPX5vY2u3VoVvt1cyiCaOvT+S65E99vJuEP/iZf/4QVYveyJZXwgCE6J4TvpTDYKB79dwLsda
HkJdxZu4JCMrLy9L5LEuYiJf+2nEaqQH4IK6Bpppn+x5wDX0zctg8pKQH8eb700vn+CLh/xgeXXP
yrkujVEs2wdKoEHtvMQoA47WpYKMS7H+MbXr4vw/mFtdLgeiFIXmYKGLRmIOUQwJCabmmO2XVITy
vyGgfa6Q8snk6l0rNUfMymJyIdueGgCAlL1xNYFBX8SaCmTf1vzDuXL/J4urC6xoZWobBBbbsLy0
4kUTYelGT8/IkOMFb2wcMXm/dYbOXrYPW7u60iS3Z1q4sGrfycAC82q7aN0sxH9K0FPP9KedvnG/
N/d2dcFVu6nUflnpFFtxemxj8OLcpnvQvEXKrj26GyyRW0tc3XWJ3qFltzisafHLbY51shGbnPUl
KFsiEUIt9gsrqQDtHMreYEkp9HdH6k+mcF9By/b9jTu7aYDmoiuBCHuBNa/8e8OqvBj+HI8JVJce
R/X8uByNKpyeoKuzXSVaPv36kn+0uNo3k1TK6JAOWKOMH82sOrFGGkCFt5ettZVqfe1k44p/NLby
lkQfqeJmWJ7Fey/pOi+fgf1xnjSrD4VD9nRId8K9pnZzb4KmWhHaxtt2pmD14QdAif3z/nINOjzz
AMr2QX0v6PyuamE1WEEHZhxdrQJV3Tg1y4LWu7ug8EE2sGisrfMZ1pmVXSYokFUXADtBH1iPwcG0
OTB23oyDugBqjSgdrY6NynJJDBsgXi1eRiOHXR/x/bZexVkzWAQGqnQgkIzVU0TFNKmtAHSL7sVe
3w1YDd9vA9TPPnlg0viPndXDU0zd4OYLRGypbxvgKq19aCXJ1/yEhmGU3AHSEU47881tvG7c8JXn
7vlH26tXKNNaxuoJtjPjWaLVzM0C5cWte37u1n20snp4mEanbmphxXmY/Kb0rcznN3K3gACAf5gG
b8xQy1mqwsXG+s496h8trx6gMQVfYW8BYzt3T2Z760Iridh3joIRG0vbsHXOJ3+0tXp2lIlmprKs
cu7vjA4lWrI5MLZlYnXyO+hZTXMFE4sGjnnUQnnsGt+8rJHlYJKxjqrYoBuRyjmbLmp9KGGi5Pel
IOb0aT47E/C1Ii3smPTgmMvAW7Xhqs5aAQoa4y1oIXzhRjBAdtwNkJKHlNXPpnrkWrjx1iy3aO2b
0Jr+j4HV12Eit9gww8D/43ySwNj3kRahcBltuf5zB/6jsdV3arXaIvbSYcTkU3uVKxkBbbTLY3Wq
1UBv+LzheLd2b/WsWenAXUPCnjs8YqgclKo8+H7/zjmKjytavWVjU6XGwBYLugzGZL5uLZCQWfnv
782cfTM/2FkX6HvuyrpdzoHz8Nfg+7BTb5cmeuo38VZX5au+Al5o0K6DYBXDGehsr91fVpDMFsAC
j74aLa6XBs3rL+iwI0gso7+hR7e8GV9P4X8NLh/yQ0rt5OBGswsYxJxEvEx8Yq6mCRdG6mm3CT4+
fyr+a2zl/CR381m0MGY7+8y87t2NjGlz+1Z3ysVUbNM1f6DU7vSHzshWANWb/1AKUenJh+0ITj33
LH/8Zqu7NXVU70aUNX2jCMYJUpYlKmf98zJBNoTaxdN8uYig/UGWXm+CiLa2dHXRtIHYpbOs2IiT
WLkZAnmxNEFcsBjHSqDcs8MWCuz8JgNZ4yroRkAabHVG+7QvQfiJJ4ztGcR6Va+4cqCxkIJyCFJv
LCzi7On7S3h2kYBgQi4Rgyn48/mQwluBWdtwETY6ma+4kJLt6933Js6v6oON1dEZ08xVUbpFto0m
zj4PiQXFM9D8YhaFOYCA/R1xmLP5xgL2/P+FrY7OSEVR0wRG88clMUQqWnli56B9q3kZEDSbEn1f
icwXB6MD9qiAfgvNkNVWMoVkmIKBO1tiuwVdmuwrIM5wSbjPrvCShi60StE/QwMZ+MufCoaZ40Wm
I2/9Tajr2Sfww49Z7bmVTrJJCvyYLmqAu0sPv0COul/2epu07Rzc7tPKV3tdFd3c9y2MgZLXlxc6
5uz0mO6251bOvrUfVrW6kuDyE0JCc9PPauoR7brDGJ/x0PSv35/Y5fd+8dwLTBKkGzq0wFfrMfXe
yNouwZOug97cy0WRvOTJzOLeLDLLrxPLfRv0Ot0IKpcD8sUs8GeYtMAI8ZceATF7mpTlsroB/KYq
8NcGtNXF/feLO3Pj0WNVXVRaYeqLih0BVKgFfwmOaXJXASDCNzIA58zuwQCI/C1oo0G5bvWRCkOM
U1cCduzYoyPBLpr3ePhAo+8Xua7uzaKuHzJHWJdsnPpkn+jid49efYhJhw7KmVxLS08D0eQtyPxV
06MTzUtPIaQCQypmAJ7QZEsaME4OlIcuZFQiMScgU0WrH2JyDYg5B7WZA9DXCj9XZjUSPYMirSEe
+1kxvYSrVaTYVnuvUehGZcrgAthU84HHVsWfqZmlIHieHtoZo2wDs08KGHSPrByHhcESRKmj4own
tS5/5KX7rEIqLUpkWgc1HnukN62968EH7ytav8+TVAmGpu9CRULJQxPE14lF7giYbX/SEsyXWdWJ
qEpBMZpNeT75tbQxNmcY1SXGSOsA55BGqVOIEtBDOoQNBcYG+2EfWqPBuEPuqDoo3B1SeEWjlwcI
J7i7fOxLDDsx3fqBcrfmVWZNb9GvAYJqwU5WNQP1Tqub7V3DslF6gs3Fo9FbSK+FKl4onr2t2sT5
I/ffE7EOKKWmlVXloMIEHrl24peYmN96ZM6ECh9P3TqYTBtNTRsTNtjCVGKE87GC7HV2KtD0gt89
TEg7L+0YHhC0lVu4tTM395PxVfnA5UWntw6Ma31TBA107z1w6Y0Rs/4xsQc8jrNIsCO5QTHNWrb6
Q1A5ZmOact1EhDANKKkmBeoGRr6pBfL1DqsOnJDjosu7QE1WgQjo/mVrd+VflGjEs8Av5w3QmE9A
9+H9JavSxFbq5cY+Kb2tWvLX84LUECqe0EsHoOZLGpol4PeYqNaCRDfOTBfUy1v9w68PyScL9qpa
JiQRsznCvQLndWgwkGFL4P4KDHluJbtfjwYI2NDhsLCVZyjzdJLljSM6PP8iiYyiDYUBQIbItuAz
yy/+/HiA8AMdUdAooiHqrIEYMkdCX+v1Aunq9uWh9hftOKDwjluQ93NH44OhNR6jT3KdMAmp3HZE
gQxy0fKZ53aoDiy2rC3OlDNhHNhrMIEBDftF8WD9FI/FpAlOMkw9GaHZHowDSMIj2x/T0Cxj92YK
/saQ6pnjh6RjEerCKOPCU/X5jmV0mLO+BabFFKGovSmsMFfnBKIIpPCWmYUlaNvsZHyN2DCJi0vn
LpWXhULgs1VHbXrTxduMUfQm87p9ESVB52lgFVsi1uifu6zFnG3py5lZCHxW5hRnNmolwUuVQoSB
oqjkTt7gPn4fbJz9fh/NrIKBQUpF2iVWBRLcX/zFQBS8cHHxFpwBRegGJPre4JnT+WlZq6dG5YRO
+K4tONtzECyejPTR4FMA6Q6P0y01wzNe5KOx9UBp0oFuzihdRDpAexdt4FAjKGeQ3+dq8P2yzhSO
P32uNRuCkVrTmKqox5FBqaJ5ouRWW7j5K8eC6KzQm6CvANLO+/K9ziT4vitIG9FZgTx3R41LEyI3
O2ECriMlYgpdLSa/n/Nf1TSQjfjv3BcAFhLYMqAHEUCvDhbrCh3DRphLIanhlcUjM38kNFbqE9nC
np09XB9NrQ5XYqVWxgnGfCRg9+NJ7udddZTARPqNpwVNrBjxxmdY3r2VlwUcCUVLG+gaDIqsFucO
CjRhl8VpN5g6cw5/BCZPVu8ZPzBTDjBPvVHtO5NbobsC9wecFWBDyC0/31OuuJPsyhysxyq5TTV1
1xLTk+2b6wxBZg4RtKgPzLHv2ag+byz2awHrs+nl+H+INbSqczpmw0Us05nFs75zw9L1FraWJlZZ
+L21c05XhwI7EPKgA7bN1ToLZWBK6eCA81YNJfjiXfP+X1hAYwwD0xiVdtYO1iTWZJUaXFGtmaes
E7fNqBne9zbOIHiwZx+MrI5kC4yfKGYcSSMGZnYBXYGCFQw3iwxdOm95hXNvxkdrK2/HQfqdMpEu
lKjZ5dKGK30QwJh4MvIgi7aeqOW3rw8/0D7OMoZ8hlRuyIa0MjBQ4Jtkkpco30Ipx6oh6qIP41Gp
UhrWqMcEtSDGj++39UwQhXwVsCCMumHqbB2ODk3h5IWFcBSQ+EApxF4OHVyf3H1v5ky9ccmL/2tn
OaQfTrw9J4Zh5X/mkf/ii8iH0GAeuJfK6gKF3AgqvIFWehniYOKpUF2La3vrCJ2J5FwQwaILiXOE
JH0VewPxzwezRcgzSdV+yiTR/dFm9aU5lSqCfUjHEcO90Wpm7cHz5/qM9/VGtffcZfz4E1b70PLW
6OsOTsdpokbcJvYWOf65D2qBoQYnCfv9BVwuK2o2WkFa9OYtfrKEM8bIN9rb0oaIxcZHPbcYC6gD
jEjiVQIe8vNHZZj6bjFVJ/7Uce0uBFFCvoMXeEiCRaRXqFfGvyA6AUM2sPOIHxeihC8pjFVj9XLW
BXxn/aKFGGLy9ZN6Aw7SUNkNW9Qj595cqGCCOcMGGwOCus9LBFlmTrUka/0h4WWI2kwWS5X2gZYY
rg+qt3EpKmwBs79m3KjIIDp2wfmjwOwqhzIymZpND+7MrkgLX7HznyWUXTzodlQQbBmeDKeMe8A0
PahdbZCjnX35wYcLkRQ4cvCQr95hTgCUdDi2175C+yh2I3YHP3vSD6YvTgv11fdn6A88d+36MN2H
CwluhK9oh6KouDm0bCEqKF/Evo/rUFwsPE5OMEYqekhdDCKBRXlZCRZK1K0fcKaGvpBMwP8h5TfB
7L2qMAjS1nJMkbAa8fhY11hxeui8p+4RIll/VXW3+h/nrs1Hi8vb88EXkj7VMbWDMt7UXNvddVZt
+BgULL6aQIyK5xigaHAjABr82URf91o7uRb3UyWjXjoPqPzNWQuxKG5rAUkrCYXDEurxcwZMhugS
P6nB5uNRiB96OtRdAkB9/bQbqogLTJgXqWSHWa3fReZeun37ohbiQemsCuLmwGcJ9lyXUGkCOyaq
RO5lbyMK1kDNcqhRjfXqKr/HGiJCc1Daz+51onaaN1duYC4CR7YKWW0JIag0zzw3RxVx7O8gdXRZ
pNkb7xKo1CWRW6RpTMpk9OpOTJ491pBR5NLxpDZAeYPXoKNGS78ioLjJM4KWYOOPPD8UKlgsEz1U
O3DRFJz9rpxyP03FW2+kvk3TaK6UXS2rPRlQwysWKb3a6eMqz+iOyfKiN3rHgwKb4adz6wGfjQJo
1WqeaZH3EUzBfmug1FcxI/fscvghXCR8PcU/pQ2Yv8XAPNdwjhaZw9TOrzAZZyK976+NJGc+Ie0Y
Wz2/VbUUWFZzBmufVFHQsHKUa0Fv4RtEO1rW9JOBrtoXA2FHpczIsRxEGiRMF0FeALxMFtkubRY0
olUGZCe0wQ5kZOi+8iFF6XNsvaTkBirf6BOpbjF4CeChuVcYlIVOUpohSmJQj9LIW2ra0GbUyMsw
01cb2pmOMtxOU36aKgtDuNKuUEMXadiCMsVT+x60ImCKCSuu6P5MKbROMU5wMqEUGOHFUb2Ol+9y
Lm7KVmVBoefPRt2BoxzKR5ifaDHlmNcPDmTnIlKVAipmbUCT9AVjkJXPbdCiZMoMmdQBp7LJure6
ql5qSkU4KmZ9ofZpdgE6Z31nF8QMaz1nKFu7fltWww7tBOrJqrowALH27XR+cOW7tOQzSZIDivdB
0tPcnxJ6VY8o+LZ1F0DCIlDat1wqoSPUCEoTqLtIiNfdKeWNYOJkJUnQWN0lo91Fqu0yxq+agV0N
jnbDk/y21QbP5ca10MAeo+fkPdVqe28Z3PVKjasetXAL04b/hkDuCIvlu+l2YaZW1r5pzfIGUqlW
KC3CfM61dwsEkiCVBWCKo+qtDh3620RP/LGBT9RE6k9OgqTY6atgQGQOZScTk/OF+ClyfFomusfa
tg75XDx3zhglrYJStpBgc62igoveU3o7LCz8bUZrQM87dMwEyp2Tmr2Vsi0C3XHSuOmsu9FgcS1r
F7fGpNGY49PVmnsjcnAOCXDPRIQoWTDQSn0wEt4G6ey6P5LZLfwyk1XUToICOocmYUHrB9lrO7Mw
Td9q6i4aqatDzA0zFGlp+sUIXCnoc6JWSW+L3L7LW+dYmVDShZJdALmwHVgbEKg+OJU48LmPi0G9
Ra6MCksDYqQ81aE6JRTq6aj2nMwarUiQsf3M6wkTz9Nk+YZDi1C0ECUTiC+8tqtfoLnhQ0pRCeVE
/KHAB1LsKk4bcjTA4t+qCjTxEk/M8sqeietXvd4F82SOyPsbDYPN0FMmlAnw8lm5T9izWiB8NaDt
6JHBzby6nu4YtJe8Vs0Ur9FSEAb2/ZPltC48nRWPjDyxCXFvkTW/QQp+UWrK4FlSu5SjPLSDPOmg
VR9dnB3lGh2UAAptJ96+5AvEbKpI4qkdo4gThmObkb1iTr+Fi88JXbNfGDO/HXoN0hsguvA4c6Hq
85LpeEs7I+zapwHChu6svbJxeDBZv1ftejemkkZwZrdzA77umSQ3SVfcNkn7zp3sai7SWKX0KCHF
NhrOtQL1U80cw6I2Y45wHf/TawnRQWCy78wCSp26LUGz2jGITotWQbjCoAydMc3rmvqqnCDZp9Fk
Z+npySXNnTEBPlIo4aimO0Urcl+IMpoK9wZa6pYnKiNwRHU1Tj/BDQIRRjezr5DaGr6t2SckbI2H
4wfxPUiudu0vfM/YHJsTXnaoQ+Xdo53k8TDbL2av7ZVS575h4LgpcFkQqY8GiO9VKoVcMPk5K/rg
59noBg6XZtwpyUmjygOT9kWdNXeWRe+APvE6tT/UgxpBZye2CzuLlBEk9X3aksBN+ktZWWFjDRqG
jBnf13QqgjmhGdQn50s+JS/o29yVKmS3LZt4NpbojWUDeSkq7ZAUxnQFLeMG2IzODAw9+2W07LVN
IcVmKNmOcOU1N2rXYyrkKFOrgiapM70MUy3irtFrz86ogV3Q9AjcUpdjUkcmPMXOVPh9UuWR22dQ
2QOwFmqH1V63EhSbbbvwWwHKMQYhkAnea2b1GzW7V9EPaAeOGd+xErpeqlL6EwNZfeqcSDuE4+xC
Nsk1PTE6KkTSqOanZKJ7c6wuOwK10Qqn3ndYgrF52qAVgNaoXSiV3wyp43PFOQ6JhUrwPIMMY6o1
aFdmsUWGzKODFgoqDm0zWNAwnirfZeOVpmLuUoo+cIl6qyTanqfN6E1Q3tbtFuiRPxKlYtq70GcN
2gKiGKzaQSbQCkAb5zmWuhvc7tlMOu5BpS9KFDuYTIHnt+GKP6G+wFDac1h2TXWFo2aiIxjoFQjx
qO2BDiAd1CEmFVXqmF7zREuDyVBq1P6qF6rqaVwUXImTxLrnzPDr3NqlpRsPev/TKPX7xE5PU6+H
TUeDIoOwaw4Xocru4Iyz7bWjdZr14Vrw5sTacs9A8xNy4QIDnzvZQ1n1UCuWirkTkH84sjlXAlqP
JKgqAmkis1VCk+VF5OSy2FUoD3bMcj0CcoTrSsnrAELZJ9VgqZ8uDc7GVMWRjczyp4Gyh5JRBa8K
I17GdM2HZGXcukArUnzJC8BYXuZKO2QW4M51Vj8NFRKRGa/6pOaIJrN5iNvWqY/m2GmIp4hzSDR9
B3mvm6YlewskHkd0V6AJmPW4SQIMZNPDmAzUG2h3a7ER4qkOyDwSafrUFDc4tk9ZKmuvZspvVqnt
qbebY+U6l5lWaxdZab9rqd54ULfqvKnnIpzsEXjYolfDFOMw3qBNvycbak3pMoCi9w9NQjRUZY1n
iMErb9CF7SMpieulqcG9WnUgNk1rijdsNCORIN9iCTVr3x1NaeLkVcM7Rehwquee3fSzzo+8synQ
Ni55NZw8v1ZVLnAaciifjhpgTBYgTrvOTFmAa9cZXkuEdqyoSB/13pax2/Pp2Cp2gmcyLw4V6cDv
owqrOSRqDiCvcHLjpkny56KG3q2KG7szqwFmWv4qhA1V4WaEgu8IlzBWRRU4ROfQnydoIioo6ICl
sNCUp9as9b3rtOK6o9TalY3LYoLbfccTSTIPPes6sHK4pd7gw16Mdg+nqRu+o3BW+/ZsmzuWzJaG
t6cfn/W8TU7ScuD4FENYHmUj2TdmYnlllU3HSubgZOm54pkJGcO0q5TbuZzxXDvOK0IcFk5SistS
Kr3hm5JWcJJN7uS+qjR38wQxY7dWoPHcTqgKodlv3DAN/7epifyk0Jnu3HwAwX5WvI29xNNg6dJs
IUo7t9zjkmHqTOkhMooMM8f26e9ZwyF2WZnXll09QBXuxhDZq2ZMuwlfEyrSw+S5wr1Xsv4aZ+Jh
rB0HkoidjFRu7llR7kzbveeI85K8aHwB8kwcN5Z4II5K4cLpCXLCEa3LXWFD1IKZTRp2VRKb2fxe
Wf0Jqc+e5dMt+gq/NKn+1gynC7UREr1dcpFmENYenQZq8+llYpHWy8pe85BIQL2ZXTkFfyxEhfaY
Xbyng7wAJBUBWl1DFYQrF6yAPJio20CxC2jK6mhpKUL/0UL2AO8cBCPS+d6eEHPmeXWcdde9bSrt
lDoU3b2aPcwDv0R+hH+rTXg6cloGqO/QoLQkgi9kd5nNA31E8Kw0FBoU7Z/XpAftYpuWPh/su6aX
Xs4mO3QIKmZ4vC9zCFt7U6ahRSPjIoUS9uiWTwPtr1hdIhYFzANwv8cJqUtEUJnbjZpAt89yD1pL
RrC2aJCAb17zuok41aIs1a8dBMSeMOkjoGY3DH3RfTvLystLMO6l0xNEPyDArYANGeol4nLQhbND
xACNdpFDrFDg6IzTVMdNwlL4L6HsKrcMGkUCv4lj5Bqh2iLOTrXxuiig7w4NWARDahfl5szucV0g
655JpHpl82IKDJxYI3ZL9O4LL2QRUwqiHiEdNZ7MGhx8qN8+VW3x7PYNO7YU1LHdyLDwfkLeUsBr
iqG6aJLpFnN5/IqXqgzculb2hNRWUIHgKAC3jblHLv/CO114HJ1Zb5RECZEIXfdFtwiczzgicLIO
pg38ehoN3zBxICW0BZCis9hJBPGogPR8b1lvk0quaGn9HBHEjyS/03gTE5fv+pm/Th1DmAJamYy9
QS1W8WqbIIAr0zdLzBpeLTu5Ku1Z2WdjvzPMbj9Do6aomp1o7SvNhpmKaDdmvqAUHHY1Q5a9r+0r
2y126axAAHe+AGrtrVCQIc9AdTlV0RxnaaONN1UjMA5Ujkcmi1ekdLU3J269U1rwYeqiye8Ys+uw
UcVNn+MjcEfHzFmpW0daOuMjADd9qLt9ErRg0cI2sd/TgH8hOyZ3UKE2rqpBb2OLGQLjvFbzqgk8
ETpHxFmmzYvRmS8YU925SFuVNH8bquTeScegt8WLcATSyCx2M2Q10t21FKN9jXnROf3BYkuNU5T3
bEIlngJtJCT3VGWEQO5s6fBSqDticO1Zz8zcb9MaA3pGe6WX/FUiqgj1SiV7SGarEKIui6ukn5sj
lNNRI0hnCGUTXYRpMrcYQh4M3MHcvaIO4zfmxEncpJ28nF07fVJEPYcDvGRgjWW41GeoXYYzuulO
lx2EgUEhg17SoXGfh1krYytHCtG0BfrrS327VCn7SfsSOtV48UMyE+3EUSTeQ7Tbph5i+PF11Edx
pQ9a+p4MFv6yHAVD6jiAcEtAcD2dhmZnKyIezOFnDncuEYz6A0UyYzDMXTE6RWJMoHnedsi1MXtG
Uot4Tdp2caZ0+TGF+HNQOEkE3otXi5uXlYLKqjFDr5lWtq/Wxj6z+2Nd9YhohIm0YRT3jZifVIjD
OdCPKVl3nBA02XUWtJkdJ40WmdnwQ+8ZguG8Ap9WZUtvEnUwmBWDlj0mqlWnCzKlGi90uy89xL6o
5bD8wqjNOs6JpUQ5A0ejQE3izXHIKUXeSLIJkS59FkR7dtHh7l3jESwZvzCWlQZEwWJ9J5/lscmT
sGiboOirq0yTNxoESyD1iarDbGqXaQNnC8Dek1OD5m5SOhtIMdUBiRQFk5OqoMfIgJV3iHaY2BRr
XL9oLP6gGpjeg0q2irV4dj/8UOEhdloOMU8cN78hRTgi3BiGX4A2vEF3ufCsMgNJsEovsxr5Z5PZ
xtXi0AP0PzN8xeFuJkEL9Gj/UivuvmqzmGRijHmKlica7Z4FVVtkGSIw5+oCWqk7gFyvRysFOunQ
9leYHG8zBI2pewEeFkSqKBYxcOUmnlHukDq6Gj8g3RHYepAWAwDiabL0ce+8AVRcDX3Nau1EyHgY
czME6g9kJhcj/90PCGFVM6DziPjnMZd7YVwq7K6hzyiMOD16oxBPWZI90v1m7pM7RiktY8yA+xQs
tkP24k6/anFRmLclXmGdBCmUvRVH8U2V+oJeOIhvUfNF0TyPMg2HI212Dc1ecpBLzc5PQ3+2k+FB
g3sozHenf9HNiwYZvT5xj9JbA/R8g/MKZvwQJHRhXmq+beHNdAAO0H9n5v2gipAl8ZCanlM+CAVB
VYpU4NrVr9sct675aaVV9H+knWmP3EaytX8RAe7LV5K19r6qW1+IlmRx33f++veh5r7X1exC8XqM
AYyZsa2oZEZGRkacOKdKTFScrjxoI1qj3VhR9KwEOkhMI7nl/XZb6dVeyz2ctt36iGVZXg6gIN6F
cWRn6URjihpDhC47qtqpxtwIOavYHlKqpn20QcLpPdfDqySvjlNbE6dnRhrHorEk6OTeFnLFY0Tq
+q0LEVnsNMTAe8+JSCycrqfADbXSVs+sfNfVgN/YYl688rBVeKqapOZqbb5zTWa22mb5xgpaJ5U8
1dYDwVEH/zDE8wWuGZSxqjK047EYD8k0Kg8ZtR93kPNxD6OeSb02qt1BaIJNaIlpBVubOtFtG92c
LsSmSiIa/UmoHZLYA7IJnzAgZD+xY3nyoPVVtwSJauvH/X3YUWya1NGmQPxbneTMJYew7LA0HqRM
EF1qS5uoL57TpnoJmvAqE5BTU2ioGrX5O5VrWLICsLNTRE6leanhqLXxa6BzpRc8QcZJnDOzJ60W
jiT2N5U3w6EFCchXpUWbauSdlunySza0qUP5900Nqp+l0N+JkSwz5ivlGwQpPKcz6hsjt94tKZt2
oxLcURuNbeQSRVv2rYPckjBVOYXX2stuW+iHd74l3chNP+2tsbupAh2lQBTUhIe86LKjYCUbr64U
dzTKJN50Vg0ZcdMkLoSJ4kYwpfAdNuToORazX4KXh/ugnouASiBlD4muDteZ1xq3Xmf031UIDpx6
mAY3jqpsQ3V0urKSUdm1UPrv+cfMQ5do1t1g+Z680aQ6p2RY9r0jUNRlwKePK4d8A1eMfZ7PcTCa
UJFHQfWB/nvqZoFsXitBq15NLSkVwxhPBpgako3cVOnhmJn1V6oUk0cOCwmbPCe+JRHtqcoi5d7P
9WpLJtu4otqoL63vS0+GFxVHkmTKE80YSXd5PNyPYg3UVvEDsXR5McjNlgli/xhHZbWPwiZymQIJ
YGyOeGDEdT0+80DsS4rRcZLbXlg0qRMxyHSVqVp2neldQoKmfHRCZu1lcbK2hey1cL2mwqMaFoHo
lLJYM/VraFF327VDENhmA/Og3fNee9D5rhnlfqlwYitGEkcL/Dn3A5sdF+KcIqPn9iy2qQARQh5T
4c4k7bs/GtlVOkXlRrNCIbPRH8yuS7n24IOsQoWDUeQ0wEbxqYCg/UXzTDMmU+/FI5pt8cHQjfyB
GkSx7ySdUnwkRqCk1bGQtpYm1G4F4QfFI8gybE2g7OIxtLenZCAH84vL23ZjbO5bOfauyqDOeQin
3mvUegmVSL9+Yhe/99okH1CVMFzOb3QDnil+yLnnjnFQKNCWWv1j64kfU1rpP5uq9O2y7Z7UWhuv
Kr2pN0KfqU6ncMqbvuNeIP8yHvHUbBcobfyN/5lyc5uFq45N/DhVMNlRws6VbVbFyb0mdJKNTo33
NDRyuZczub0L9VDdjdM47ASENR05yNJXJF7jvcSDCgL8oGL9kfw9NwPpWLVJ+2S2NcJsSVl2R8Si
p+e0SJVD3bWlq0Zd+oO6lzyj8ybLzsQhohWS9nlno/UOix7S4KDqJV7CqkCxFT37sLzJMuUVJA08
6oYBUNKiBI8TTHHzbmZ+9l4EnXcV6yNjabU83IwiWFgH9/BvhWCoN97UtIfAbwCyW53qSrWpuoAN
vC14T92pULl8jERRPMQ6iZ4qKL/1tpZ23TD5u7LP+jshkic7IEtAt1HSht5mqAFt2aKh+SGEUf+t
9D1tS6vPcBvFoihl5OmPvsgJ1XFXcvujHjvaapfVVAo188Zs29CRIiUotzq1Swr0hKWrzKQhVtZd
tuskI3hvU9Hf8nr1j2M/qlcwGmRoV3UWAAafLLkw2n3mN953ckiRjlBEXrETS0/Jqe+Z5bs3Wv1D
0uvKHb8SjJw2xk4YBHQjffFbMcqW28rth2SUR+B3LD0dQkcetJhnwRjvY5qBtj553ZYa4nCYofxH
Lx2ARhvjgzCot/UINXmqDL+C+S3amNovrzJfUyr6dEC4yTk1d1neCb+QIDSYXBDEq1HkOydxjLgx
gyoO6hw0lqFpcBAArW1/ftgqBY2QNBMjWw496OSmgWiZ1fyrLUclbApbqvtiY07CBywrG68d7jXJ
f84FnTSpI/Ih+4JAwqveePGmSSUKDmxHAGM78nk7j3ZM2k+ljTduIT08eKI2zf0CMeOWGrLY2AWW
F340RSpuAymNCFweDrerwFu41P1ie6RoxkUS3ceqWvDm5eleUpyyDYtmSVnXdGGLWHHxt4+6sa4V
tHZhGqKAwP2HAE1LeKlSEgA4hE1bqpTA7gNQbwWszOowHsQ4ua3a4F2cGuMQlFrrDmH3kPbCL61W
Blusw971+xLC8TYYd60seVcaSplbI+rjA9FtOI4smHq2pFz1CjU4NWVaBNbbo6kCvZ2mH3Jsfmt1
fmzQDtuh99xBkd4HiwZABCEyqZDxoyuDX2LSPkzMZ5D/oaQn+RRQjICirJ4OtE3Uq6IyvmuAUnfN
UBek/ml/lYyZ5k6CUR4MVGNsv9LbpyjlhRIonb+pBJMXuVW9+XL5Xo3dR5dODM6XdUKZr9rCEf3c
Rqa2Z+Dspu2mh6AZH1ChPzRSKuxUr/C5mOpjlpobRl5kuyiRDc4UNPGykLl/rYkPBSLhdmx5oy1L
7X1t6t8YKOELVHWkXfm0K3hVdYrUP/Vm5yOkq/lPfhLUJLX6HURQv3slEI5NSSO0VbruORKSiaG2
QjOe07Iyv+f1fKOUreApbqGBRLXoWtqtqMbShiEnKm9ekrhS7EuqndQJnaVuVLmOdDGtHdWopl3u
lZETJ2my499HELvpg6vR4NmRmGp+H7Vqc5VGFFG0HjU5m2qyb9FZD5NtNomA0cXcO/Rimj56QlPy
UB+oLWlGYmtVwSwuxbCrIR4FO0qD0VXKBpcr5ZLiepa7I+KBThBXj0IeJjdMIShOFlaam1bisEut
zNx3hSJTqFbzxyFTvI2v6tFGFFOy0N7wDlaoVHuPpjmIY/zhTiwsXjhDrDwFUjgBa2xHt5fquKB0
RQNeFCN4PMFylaIe+26pGPdiZ7mBqWxLsgVbbsqBTytZ7fQKTXHP/zPlfXwlFG3aP4mCrnLMuaAP
jPTH3pNVypCdAr/ZDHmraJRtfPm69LzwuWkHWnphloUO1Qugv+QR9CbZpzwUAM6GA0UVHzzfN62s
BmdsFNnWTR4XfWL9ZUrtX1yrb9bcStSqQacoFXNdBhmM/pb2FvC6q/PEVQvPNTtK1r3qEq1vwUre
657/rrf+q5Ymbkf3ohGSRyPTqeTrfv7DCnLTMRgvnju8o516/kuRcl/Fiv8iqOpB7YL7IAIXqhpR
sPOZ7r43WsWzw7x7ph4jOFqfUrVmaNBN5KzbsOj7So93bWC5E5iRzZSPR2qThhN5mXUzZXOXFWi0
kRzbaZYZQYlNB7mrDdedotxLAAV4Bkh7QawZ5Bn3Ypn7h1Ew/grHcH4dh7BKeIyrU9vin1OSbRTP
cz8eXXhzuhrL+FdvdbdyFj4XqfUDRBRiiqH06I3+RrbCB5ktn2Js8FJobiZQ43ZdRi4vlkMektaI
070olNKO41jaSSzftB65mhj9NjPzzldy15frVxHpF62G3LFPzb/i+EPX051SNN+rEsmBNEpdWauc
Sixvi7a61b32odSzrRW1m6H+GUr+HfW86yLSnmUzvsuGFG6oaXpRBvXGUwJXCvXbIaVY4Om7XGqe
RtAwfZu8Ska1HUNlJ1TwvHTKnjm4m17j5o+VfRhEt43c0o0JedAWhzpVSQ28/WSpgSOOxpXZl1c0
1bnqRuFFasxdWmpvjTAFLl303h4985jqemL39AvtqYOA04N5riQoMz74imfxOJWFW5kRHXngpTtQ
/m2K+tD5AX2LIfmIO667snO9ZrwWRe9O9+u7JuX5ElGfYcqOZyL9E3BElW0F/U0mWqDwuLLtsLKg
KImLSt5GmvYKMMe0k07PdmkgVpsssrbhwDvCYoJgK6f3QIz25OROJ+sj+V9GxY3JMJ64ynTtM6Cz
J8TvgQOCE6ua0O2HuXQ6edk1zQX92MWhupWDxnpJGVmkhSIpDDnRsdrmo6QTSVSdn5d8m6yS5KKR
rOmbHIokdOlfXV69Us9uN0bT5vMgpOCYZj5sJCVM9kBz0T6R/YlGe3wUzWI3cETAheLrAIymzNVi
mWtML1PXsoTU9fNB4Slrag/iNPys0yg/yIL2phIB7YIX80YOWomkuJGKt7oj/Q+tYh5XtPqN2qWR
zfWRk44KTiiX27qilg6yasfM1rUe5LuMsTQeMKH315CEhEYR/iVLaHInpZBr65VY/xaT7g50jwDT
rkWRSwEWaeUug18yf63C7Lbiqe5YaAq6udih/SCDqnESHMttUhpIfnjflOaPOg6jvUInvhmJlcB0
BkpR8scYCd+7MHIH+IRdH5QOSFrKcVFa2l01fkRWczPqzUOlUggGDcbgpYQrwJnp0zaidVLkY+p0
EwmLOSV7Sxk8kBfBngIul34iQowRtDeZyosekY7gttEFgC5iNL5zPYgHTcs3k0YXcUolwRYTXpie
DOSkyZVgO8XVDz8thi1kFKR0VoRcB3yLboVyB/V7YXpSC+FaZ6yBNDWZRRt79Urjtb6nqEf7UEly
pwT/5hhsybvlCchIoxb8NllKS2EnzcMV7ONXqK5MdgnKnKEHNKGsBfJQR2/Rq4eKzSjKrZCPld3x
MqvCeGVy5wx0XkZnnqFGIIEoZFoLEKuZ15LeFXn5h3K9OjAqdNRuqfjf84VWpiq+ItkhnpGhlJIM
uAflPz/lBNuo0j7r5Jawr9ESKxg3ICUECSiWpGgDFZZG7ayHoRFjV/Kt4vkymPTcQj9ZXyAr05Zu
aCLW84yAvzeuZuU+Xm7bYC/uzdvLtuT5o30GrrJSix2U+PkM5CwmBAiFWhl6ZKOh2UF7oPS05+C1
oIOVGm+mZIrPqUDVOuam34Z1Uh+Kyht3WZPFB36ldJtNQee2GiT/VtuOz9TM9Gdz9PX7GscAaCR6
CsHP4zEZBVbaucLYai/UvvWflxfyFeEsm2QwEmxBwPMJoJ+hogWDATxektIxAAeaxatWHwZwHlCj
0ufMNpeNfXF5FR/kmwG+h4FSX5JijLWZUoD+E9tV2yTBlyZS/7Up17NWNCZDgWPOMs/z3z9xwibK
2pjCQOXo1rdG+lFN1IrXSDzP2tBFBpWooUvI23+2EQqNynMEG3ER/ULK6pAG9aOVr4qFfHEzVWQy
xOB7zQI1/Oeznb5E+rY2RqYJjzPxI4hedIko8qAHMTNOWs2d4V7eoy/YYeYWQZAYiEnDl2AuJWcb
zwcoPJqVIxnTlZRl20YRN5dNnPl4n0zMP+Fkg6pUF1otY/6pKt71ArnlFkzl2nzwl1C0WMfCCyRJ
Bsc+azh63ibz/Gsa7mV51w2dLcr3tbxGkvYVSL6wtxjqCpjvUZWYRek35He3wJPtjvv0UG0mZ+av
tIC0rk1gnPGOTx9ygdaXe1VOR4G9Cg7iMQYkd5gVIjtHVzf/gcuvOceZnYP6inE5aMzEWeP28871
Qa72bUc7lCf6cyPQDZGMt14wV66sL0EJnz81swjkZknobRTWVVX0MKBWKZqbqLxtaUcJ2Roh3Nqa
5o984o2DYIRlIAKWH+g2JcVbTEvcyH5cdnlp/smf7ovFkhY+HwCc6gO601zCgzu5MYpt3kGFOibZ
xHfaYcXa7GyXrC2cv1b6OBtb1qRBHEOiLr+mx3LHYPdk+4feTX/l2xAhmc2af6zZXRyCPq3kmtHG
yonq/HubNlsKWndyMtKXXtOGOhOnPvnIwve1wtBK3hOlIzN0lPPGXEll1txiji8nbjEGzDxE8wyF
oCNTE2R7sx+2oyavTPVKa76+uEk0X2nKaZjX8ZAcikNx3+78B0B7VzMZYXsYds0ugFljjchoZaes
xYiIMhRawVsLKvLqh6k+9XRGVDQzwt2KJ658xmWWq1ogFGKDoyw+tJvsEP0CQ+joh+FhOlLxmBWc
o5vVuLhmdBE/GKsrNXVkceb3aQue0VX2s4BuuKupuNu5G2/5oM7llZ61CRk1g9nExS+KuZlQkITD
0AnJ+2vSDq5Qg2DyV7zlrNOjO6IxbmchQrBYWDwalex3PbxXYbJpvY96WpM8PeuOJxYW0dDvtVKI
S/DRivKXRql7EK5EFKkHMwff8Y8FCOegeGJsERQr5GME1I0qZ8ifp/ZX+rNfG/o8/8Esk9EylYzQ
XJyubAiFMI8obAdV+dLGIM779PfljT9rwuCnktAairgcfzakMQsmQywdEdSZ9Zsqgn3ZwFnPMlHU
keCwQt9msYY6bQQTBn8kE9vUdAsDIAjwxEO3mjifXQnsqwr53x9Soc8hL/KnsRyoKAEPaPX9GBup
Axtbvvnny4GCj4cTk7D8ZbEcoygT2vo8AqbygeKOTPsh0u8v2/j6FMSzGIJFdQZZCSYp5296Er0b
ADGdomNEhmNQ4ar19tZuFk1LnLURwnOR9M9yTEW0ZhHYz6aqos3NcTbFuxd2ImBcos0ImRCuXEhf
ZzPnNc3f7X8MLQ6/0aOowlAU2d618GQelb1+r9z6B++uPqRb2rsr33BtXYtIICFzpNDwrZwGAOvg
iunotuK27X5d3qpz3n26qtkpT3ZKbMde8FLMFMWdED6n/lWgraxkzcTCGaq4KBpLw8Rk3VnKfvLu
c2Flc84dHVC8HFAEoSw4LD6vImgCOM2UqKSA2CjvZQtorOuTcmUhX7UA/rjA32bmPTv5WH3e6Ik3
r0R5ml2gvbEe5cPP+md67dkA8B6CG+P5n2+PIovMWxPitC+EVaJMt48yRM0sgOWIaQtu6YfvuZeN
fCXjYF2KrCJKZPBfvjD0mcFU8ALuaUbsZu6PmY2chtv+/6Dhc84XYK/UJIREuEWX877lRF08T83S
ke7Mh1l/MLqLb7Rb5UZ7mAlPxW/GYY0fY83k4tz6QlcVUojJYtomIc0GN1ojjT/nfgpV8PnTQZb5
J3Sc+AWD+AYTWnPJY5DMu34SJTscknEtmVszM//9EzNF3QpBH7GS7G3YqkfVkWy4U26Ml/zaOCZH
47Am0XDmEQ+UBcKomZENAu3FXVEwbtnnuYy/k3ynY1cyIQuOKIu7hJ6rIWwirdHt0qjWHPLcSnWm
F+cKrckg9ZwmnaxUTTIE50Qyk/5B/15dMwe/ld+Db+Ld+DY/5pX7NT6acwaR/EQuT9Wh/l/StPT4
SFumEbrHTVuDUs1J74LXy8fs67Q9xwyfZ7CfixHChsWqehHIsw6A0Ml/G3eDi/CrLW2nt5lVNdyE
N95eSTfKUfmdbdIn+fGy8XMFkpn8XEf0EHUDc6lWSeWgUXjtoMz1Kr1p25n7q7kaHsef0e3M3aDc
rxGIn/ukBON5saTlorK4mKnoF0wzJZJDZ9vWPRGgorpdWdS5S9IEXSZCsWNRPV04aDkwxqPLc8p0
CPeSTetWeGSyFti7QYmOeTQ7fwqfyh+WslKAPnsVIOvI2TBmOjVxceMovSC2Mphd8DLfxezqf8TP
tr7iBK/9mwZEnPEEF16V7dpL5+xO/lkssVrHkxYfVmz7AQTKRGawhTVBg0Z/5m/uaJTZKv1J6pIU
vtbWe243T40uo+gkClI/YtRiguzV3MkbmgpX8qHYMPU2U7mts0+umVxkQHAOKwDRMFkKxbWmdscY
dtfLDvTFBGVwAjbixfOxl5ekXnnSTbiXhpxcYu36St6Advh3FhZ1jJg5gFKvmZ7KUgpBscwjbqzl
anPZypc7jp6iqUHODI8Q/Dp/CIBO4mUs9VPnlznKAN7kJqln58KL4Pn2v7LyR0D5xIouaIImDzmQ
3sJEbWN6yCUbNYd/+sj+vJY/UfTEStPVFbsxU4JM1l6BvQ/R4IfLC/kSNhYmFs5cCKI5jijBOpb5
kYk/B1DAI0M63/6xFfKBmV2FgKsTdj9fYn6DzEXkQcpBY8yOe92dlH0agaaDxveypTPb/8nSYj2D
r8iB0WbMomhXIE3Asd0xybGy+19rqOYs8Pj3ehbnUa/8kFYyViIeQP8JOtJtv43vgWKt6hrMkftT
CXVhbD65J14wWWk5BAnGZCk6dknGwNohHm/T8TEoHlM4qjsm7y9/xa+CzrNNUgCR1pihSctmnOkp
cZtGMvNjbr+RKBIbol2+mPelC6JoE27rcgPxx4rVMyHIUuaUgwycUKQukgKp5kFeRUz7FlV0o0QB
IJNixcQ59zg1sYhBGRz4fif6iCj4TF6acbYtpPxFT5W3yx9w/qnLPfsjOYqYs6KKf2qtJ3uWVVWU
dL0oOobE1Ef5TR/H7ZTeDJAYKODoLhs7t6hTY4tFAeORgqbGGOXb0B6V8YHPeACx8F+cLR0kJr9Z
lERKM58dEX/wx8zHTpEBZ+9tq9i24KovL2b+sV+/3N9GFt4OPUsSwWWJt+eJU6mPAaQTAhinBAcM
9gpTZ5ftnXO600XNH/dkp5qpUvSiYUC48GDwU+XDmOb/0sQcg09MpGaeNeA+6IbBI1IlI5j8eHN5
FV9LMhzY02Uszg4839GgliyDcRn9YdwwJbBlQmnTK85/cq+1BsvZEHFqceF1StMmkLr8cXHb3OnQ
vpqRbd4bm5oY0R+6XXVjuPrKOtd2a5HlTk0uq5A5k0OY1m8QJrfMgayYOH90/9cBdfHzbiGIGpim
N4oOLDfz4AidKsuMUluY6sZOdGiq1HaF7GxlVcvCXW1CBs54h8jIewj3n8TAYqoo/+5g6YubEXhC
wEwyn2707j2mk97lQRi3bdaabjiT3SuQ3W7GuF57mJy7vsALQMkpqTxgly/n0JPUSR2Q6fjPwyT8
PjwBVHBmYrUB/mXbe6vs5oaruniwDmsl0fn0fokmfxtfNpeiPoGGsUEwu+i/xUwNVAwaQBNy+fCd
yaEsBkXhyUMNgYrO4uyJvp/1wJFbB3IH3xB2RqXfKAIVuGztW86+92U5PJ3BIuoal/O83JNIImlZ
0/StRCc1jR7BYr8Bm1eGTVHv4xpOEZ9qS0wVVt1fXuDZr6jS6dEp6Myv5s9mo9iPzMrgSEQTYMcU
9pBJGV5Eb/z+X9ghedfRKtDgc1ycbqEzlEBMsAPTMrhixsyPev/zX9nQFsc7qHQfeh5s5NlmnrFE
wMFKHi/bOOvyf69DW3yvMNYSkipsdFudIuKwH44C3dP6v9mWEzOLE60XShbkwoAgi/DRDNACiHc6
2nuX13I2HJ4YWVz6he/Vhd+yFk/eKdKLZ7629V5E+MCKV9IY5ezVf2JqDpMn3q37STMyUEMY7KEz
Mr3+WApTC3dOlSmMcKZ/JakwKjZDKfQ3GpgZNmZYDvfNhP9ncgLDnSn7+2ms36Q+bV7iajJN/mlm
uIUoke/KUOodcPnTXobjZGfJkcicrtn+CDTA5bBwiUDNeAwxEiXnZfoNBu7mm14mOaREzKq+6WXG
tOwUDj3zs7Wg2zIQZJ6Yvn4DS9RMlFeLxwitjn8q2Tdf7ZCMzjpHZMfmIrwAPhdiqDjZZgNFySQ/
6Em8u7zJZy+gExOLu9yCC6rJjZ47r/oog48GWo7LBs6eiBMDi5Mt1n4fl5AGOXHbb9saQiSGn9SM
WgmY7yo1btsW/aZueL5s9mzg+tvsMvxX5dAico1HWVoC2dTOnEyHecaVxa1ZWRx3zSoKc8pZ3BR9
1DnzziM4PygA/vla6CRywYD1o3+82COZojRUOaylqW4myItM5UNezb7PLeXUyGKfBFOGmGhkKYY3
wHlVMmhiXgGl/C/8jQ61BDOKCTXoF2ifrIbMprKWpLqpzTu1XmmCfe26cmZODSxCyRglA/JgrIN3
0O9ZUm7uugZXwNr/uczCwtT8SU+iltdKvTcUmCqY9TcKyHKzTRg/XN78cynG6Xrmv39ipG4gxgMq
jxppACoc2jo92MLvkO5rTxh3cHnlayf2XEg4tbiIOpC1R4LU9qMDrZItTa8U3Vbi/ZqFhUMnCvwV
5rxHuvIcQ8toqStNyvknLrOl0yUsnBmxrTguZAzIoRMKbzWdjGbctJrHEEpw+FcbpC7SCkgC6lQU
iKCWAHnSQwXjKJNwdZytfLSvBOazu2kiHaG5/f6l5J2Af1HhrREd9cZ4Qrvku3qUHWurADLXXf9a
Gams2iVgvnC7Jov+B9Tz5YOCmTbn3p6MiOFnL5QZJO4o31AjltOjOfQ3qRiGjlr6TlB+M/2rUf5L
7vZ5/y3oE1cYZvnXEoWf6048Tkb0NECaK81kGvGN1TKkXDsRUySX9+FcANNPcojFaZT7IKirbo6S
UDcwtbJhSvkmM4OVO3nNzOI8Ule2SLVwrc5UXzwor5whTXeN1dX/cj2LYzh4QT0lI+sJJHWrtNN7
pY97VV9rapw7i6c5xuKz+UWcRI3GegLxXo5+qPHz5W1Z+/MX30uN5Kqe5uNRBDAF/bCyj8t//tmj
ThedcYa5rWgsPlMuN30vCS2nYtxFyQN67LYFUmScNtOvy5bO1n6NE1OLsJVbXlKUJqbGY3A/936M
TfCKVqkbUBJdAxDOJ+rrift7XcsTJ+WtrubzupTmVwXVXGGXwqDsEyv+qfTpz9QQIK5VpnwjpYjU
rQSbc7t2slRzEdR6feoyZcS6zphO+BCqa6C4c8eIxSGnCcga1MDC7aZS7SY/wS28/OcwbbsKAok1
VPXZRZzYWLhemOaS2kotguyRaDlGS5KfDs1awnHWAU+sLByQ+fw46WavUG/CV/1YoEwnODkDpBTN
ESR2FYd2c2Abh2oNujj//i8ucmJ54Y9G3dLwyvmGAY2iNoGfqXPG8sZbU8ZZ+44LV6wg7W4EHeJj
MQJSVG/V7vflk7ViYPkyt6SqiTzYBxxxaLNHtREKJ43b/yr1/PtzLd/miG8aQ1rzuWKmcSzvGkq+
y8uYv/dyP5C4IQjN7VSmAz9fkoXW6n3sQ9rcq6Idqg9idB+I7zH161D9gAjosrWz4ejU3OLxkSMJ
Z1QDWw+BZpY4+s7YTnsTDmJ9j+DmjGrerVj8cmgtESjs3B5CykxEPPXzAo1SLyJj0kirdsZP/aE5
1LvwJsTHhZ38U3EgwXfXis1fwuDCpPzZpMjEs2d2mByE1B4nJ8kGuzNuguhZKmDZeCmMtZreV1TD
wqTy2WQO10oY9vOxOqSvcu8mzwGK4uq7t82v9TcVlaTjnxxrJWf9CmlY2J1PyUmmryoQ0nZzH77b
aoqj/yZJclOHLEtyhz+zNNXL2o5+OXizSa5Nmm+U+OhqfjYZA+YLzfmSkeDYzbZqv3Kwv5yIxZ+/
iFDMIHaTNF8jqAvZuSjufXm8C1R1GzG0a3visIEO5Pmyl57zmFnFA8Fr8MpfSpaxP8GxJ9FLnCcw
Z7ninulLeb82vLBmZuGYcjcVgTebEY/eMT6GmGH8+6pdiSlnjhzNWJ15VkPR0Ldf3JO14MexUFT4
v4XUApRfsgINQGCsHe0vdwkygZSxgXaDARG/tC3TECp3cyrRHr1WnrNr/Thcl0cg61v8EQk0iCVy
t3Cil7X082sUmw2j5A2wfB71W6KkEdJpJE9mCDw4wN7hEsGuwbADGhJtf3Xi5Lw1LJqIkM1zs4sz
ZqWKJBljyJpu0B6tDtAbvCRXnGmLM40ExPVlX/xzc326ErClgFyVGDEAnL8sd1RFWBmUIHsn0zpY
S6G2K9wIstojPDnZrph8//dUSO2j30HK6CVSfiVBbgc5hF9/yw1IeutBu/eHYnT8Lmq3xjRQh+wg
zlJlIz6EOvyaniKMG8lrZGi4E6YkatV0sqkObivfK9xKUwIn7Hmo+Zy/Q+hbV3BhoaSTafE81Cbr
v3IIyK89VD16uxjiCN0mOIMhPISuHgZELz3qdQE/ajJ0MDRWfr6FLTKUgFn1CkyAvXkD663/pvZp
atqjL/Z3vhWLx6adWFZkQaJ7+ZueiVkzqp6KLnc5cwKLgwcBdFnm8EWjEw7xgxTYmby9bOFcJP5k
YnEDTLDBRTDXkL05UBLdK9u5jjQr4zKBAs7D8bdruJK1RS38kks36EA2NSgJUOhN7Rju6MuLOnfA
VXUeQ4AISQbE/znUq4GcdkEeoU/Tlfd+Od6YWnjwB/mX7yPId9nWnz/si9v/vUdLEEmhhRV0DiY1
kYzhP9nR9uXvDoTn+J3p4U3sTLe1OzkMe+97VwNNZ88iS+tI6zPXz6d9XCRkFsBMtMihpYEcztH0
l3qEKzZ68oI/pOD24K8E67VdXORHqA9A9T4RrM1m23qZExSie/nLqueWNIvIAmGlrcpE0edt7Czf
FIe8aZyW1u1eSSzYXz0oL2St9ionL1unr29hxwut+9rYvhVypthyAeOFBvnBrjJ6aEGhSo42ao/S
gpypwybKwRg5GmSM35pmSl3RDyw7V8cZvw1nTEnKvEEhQuCfqUuI3YZJRTcg+CvXe+sgyPJjJyrj
r0hkJKDVknLXTrJ1b6hdBIJDqBL+ZEF5zaouGOzWn5U1J8/fpz5kK2Irxcg99Nl4AwOlHrltquQQ
ryXIHrp1PysqX/58Z25TBtYQZJF0gr+87NcKpa8rrWQhqyLLbtUKH7SJwRxJL5fNnPEDRVZUk1sb
WS/LWlzaZQwLHirERH3Bf+9gIWXPVgCCZ1eiIVOKpiE6dMvGrOLBlp9W3uDo2b2aPY6wkXUr3nze
BMBe6n5AwZaHuM+8pk8jY3ACqNj1Hhix/pEkK1nvmbA0Nzb+vxFjcUTpZCuw00+sw0y3mW+5YtG+
TKmR7uHL0VZOz9cyJgQkp9YWB3Q0ulKC9bxxALF9+HsJWken25cu+Ztqh38IDeBp32nvsa3Z6Zbh
8mT3z6HLix+xuMDkXCqqNoeGax5H7T8miuwuojwOtDqJgwZZZVe7tUT/7F7Sw6eDxI2pG4sbzfIi
sWn8cEAftfZdbVSeBfVbFms/Lzv+maRYkU/MLKJTKqZxIXLQnWSGov8/0r5sOW5cy/aLGMEZ5CvH
zJQylRpt6YVhyzYJcAI4k19/F3W6u5QUb7LL/VB1KupUeCdAYGMPa6+1i0MjhNZImGxFq2t2iKkh
oMKxBDphccFA0Wjkjaw1/zXJnu/AY+2OPoQfQ2Tb6mPng23wrr2DWN/zFrDkK+AK3++z8flIf8rT
SD1EWa99GJddusvApuqwn+07CdH+CbSzLrvXd3XF52N+UMclQScY+OxFllbxIqaZUFDcAZeqJbIQ
X+CllKrAmozbqTF3U6n8hXuxZUwsqKDSUb9E5YOlGVwROKM2uoHc/hl3/lhZGw5mdSc/W1nsZGPr
ErMzXMcZa6ojyY7O1tl2TUcK88CCmtPGRn6d8ZoJiFS4ZExiaJBens/Vp0/HWl3OCgu0k1yFVJml
FjvJAtdbbUJTBLnRc67lv4dWum0Vy7dsurHetUv4yfpSUjzRVZNaJqynoCVP2U1cfSdQwLp+WNbe
ns9GFi5OzxrWtgRGqGB7EOjepJBSvG5iLYuCagcmL8AnouJ5W3gTta+H2ojwMkDZC0QSijPtZvdF
cNnHmy2n/RVuOH80W8dgs6WYFrhuLj8awPZVRlScxej4HVMu8zlhd9T9dmtVXgwx5MLdgiOvJQAX
JhcuemzavhkIFoha3h/VpwfzKXMcyzHc4jA6j1tPwsojCOYWODJMRSEn1Rb3QKuUvM84LrhWD4e8
J8/jZL8PmpwHSqptuOjZWSxCcyQSKCMB0GXi4V1cgQLCAelo9ZBbbsxop0pSAiXJNiU+YSBWjURZ
3yZKtEUasHZkdGiqY0JDB3BSXw6nglxwilttQuTlK8E86pV41pMWzoM6sZd/u35AV+7AhbHFfk5g
S5LBaIvpCfDpYlhUA+/fdQsrV/nCwtIlg+g9VlLo4xp66nWTACSv9bg93V83s7WQ+WX45K+sSrck
OYEZ1eofQNFWlfzftjNtcOh8+i6L46BitkjnCrYqIiiCaFOAN/dJsoznf78QHDm81hZAORjtv1xI
WTVyI2KYybvOUUwHfvgvvshnC8uF1JUyT7T0eLHQoAY5ZFceDVE+XF/H2pMFDXuMEIJfDo/y0hlZ
AKIVaGkOH+fYdFlQ9L+SyAVRq6t6PMzVZ21remrt7lzYXHgjKYFwAB1hs/KUAJO7QR0fspsxkGcS
EeYDeLKxyJVjZ4C3YObQmxmWluFV0oDBV6053B9xo2f1AA/oW0jIIBjp2Ec1KINtn7sWm2O0G90F
oFttEMEtVmk3Mh1yI5uDgf/os9un0cCrkngDJEdbcIXv5b2JSgGsh30CglSGDYkDVgbXl79ytzGr
ibOkzVObX/g6FPB813mP+G5UD1Z7pGCEhZ7o3xghyEWQhqJavSwMgl/cJFWsI4KtAik7CvID2eTG
lVg7OOAD+cfI/J0/uQ+IhpsxVAImt/neeUag7EB/qTugHffMm78YVcSANErIUHxWCJn7RJfWbNFb
lLF6gjgDkHBpyOt/76sAtpZxPFDYR5dtYWCojIFnmdm4mZqilAHG56I5RfrWzO7qtgHngiAfUQcY
CRfhDXQfhmyCwIQ7tfJ7T2XLzQYQeJJyegWXuCdy02cadOMkRXG0it70tNpNRrE1bTrHNZcvNZI1
AyRnpopSJ6bAL/dTG6UxNiJIYSII8bVbetD3kJwMzSA5bM24zw/iNVOLEMucBE44gSmll4JCRg2G
JvU9VJWOBRm7Dfey4l0wsYtug4Fjj1hkYawaii5Tkhol7Vrxuyz1aLZxUNZCxgsTC1/CU6CVrAYm
5gCVQOAIaqp+EswZfoFZ/ciJXfFIg838Ymtpi5NTU5k1o139x26M0pbbAQvg2i70Qv0S0OUUI8L/
Z6uLa15D12SABBYAe873eWZvbtuQhxr0FXkQP26xBKxeD2SE5hxFoY68xOpXRY1MRm4wARv7VD3M
OPcyRA2l/o41en8Bs4Rf+WRveQ+mvM4TKmN5iCp9SIU5kNrag+Z841iuuf3PZhbHstZlkKliZMQF
18hR5M0JDZLXVkgbSeDW9hmLs2nwPNfHuh1BNOzrBzznXgLFcVfJPBKCoX4HFePr79lKxH+xf4tD
mU4c/NA9vpdMOoj0oseWnLJix+pz225BReY47tKR4FvZKG7aUHQGgGjhomkC0TY+KMguWGsFCPbY
LdTH6RHu0cnN9iyn7XRb24394/oav8J+Z3YO9DXAfkRmApyFYSPSoF1t4ubNXd/uLvYlN3ps9+oO
On8bB2UNIPDZ1hJbTqJSoBlXAVeU6TUGIZsc0txySp2eKFBVjuXYAfCIOjXLfyWUxM+NPL1CcAUy
X1Cv0yBeekwpBAAZyMFfiTXKG8H2Wvp68QMXR7mLQQCfSDjK6lvnDSCYgcRd46QzGwR1GBpY2+Hb
WmkFNvFUgalEVoEmuHytiiyj+MiYry3q7pYVxU7JtLuisHUIEaa/IlvdgRr8thkK24WO8uv1zz9/
3eWx02UQTKM+pqPtP9/tz4FOTNCnLGFcKLkzEBDVm7bblIeJg1/+2BbpbTZ9v25yLV4FYgKAU/Rh
ZPzT4sTpKugGch5jIBEDBu/Zr+JV+pYekiAF+engTqhAYlDqCVTfla9+Hz0A0L2/AAd8/glLLoKh
iAZ9FN2ELFQKqhoCMjh1ab4xo7jqsT6tdJnzkGiE35xjVTnzZo6P5I6GSHjA6xlADzDYQlas5Vig
gdYMZU4W0TxfJIspnfRYJOUMCQAycA9IwL64sY9jMNeSzVO9Uetce7RRW1XRS8aUIiDOl4dHyXUy
lqXduEUMVCUEeKrH60fla3Q1U8lCBGbuWM9Vs0sDVKUFA/s94kmzuVFK9ZQ3vZ9kLdRU0030/pon
BJe7DD6zeWAPXDuX1iB/XisQUW5cEBwbhwoFnlNnNZmbGRIPYlaBTLHm93lEoyfaQN6+Lm39KMZ4
3OppLx9UyBahPAje6I/oFdTRlz8Ean3DyFvwFwGCAH1isKZAA0QmW/Qly+ftwwziSAxJYRQeaNJL
M/ZgTvqYgJKOxQ8dfeD1qyWl3lS/V9399e/4ZWsXppaRCK/lyWzrDrIOeyOoQwgk1lAg2s+Y+yyE
tODWQzO/zAu3Zml4UIG3t9DisxY7CMJe2UYu0nwUGwpPhMw4wsHNxYb5KkDBj2wNJK+c1QuTi7MK
TbWSjT1MSs1Uh1Ns6VCbj5Q7Bs35vVyqRXh9T1ftoWUEbpAPnquF5y7NsbWMDOXquDgLtFKafVHc
xOTndSvLozjzds2Nqf+2stjILotUtevq2oUEwTnqTVcjwsG7/XDdzJqntDXFBpwO3gQuZbl7Klcy
oxo/6sYfDQ3mVTczcwaUazfBRcuDj0VdGFu4Sd3oFY13MKbED/YUGJgDFckZQ3xxbm6dxDliuDyJ
wEWhIATtBqC0vqDsoflrWmBkR4KIqVnS92GckNcOpWNIWu2myaJeXZgikCsS5mnyDCTSxjlZSelU
VA/nrrqBkWu88pfXvLP7jLa2BHYf9IrKzOG3GLne9ceJBhKIB6DwQoJ8G/I6O//LhQMlIAMhCZLQ
GVI4X9FPkYWwGgMdEK1zjTv4bFfZdTepa4RIXI/beJWvYQwCJ0UD1ZwB0lDLXHxRGTtMjRbGhqDa
t/AvlU8O6m5renjlmKIFDMEFBa4F1T19sSgVnwh6I/lsZ/TnImYqPVC38WenUmdHfWuibCUghUEI
PKCZiIcJxEOXu9i3tigrAoOVNzeMajfXHWgzAecH+fAw9frdVhHnq1+5tLjYytrs0nSWYHCbqGSn
NBLQrUvIeCsIU4+ZLtB0vH73v7oYPHUgR0GHA34G5MuXS8xqFafTbgZQsGICqvIKCHFsSj58DVVm
I3jZMf41kyos3jowmOumQGsKAjHWsU71Q1k8/c0y/sfCMrdptFY20nkZacsfSqV9k9UpAOHzVnFr
fbv+sbPYrol1kQKMGGLKe6j4gLyNCmdqzgRgcgWnEEoFZunpJ21jeasbqKCvjdRUtoAAuvxKI1SA
4t5KGyCl0GB+YVrv/MX+zSRGuFvzR1pcLa3Wp6HNJLw0zAjlQgpFUR1oxnbXzayuQ0drHpVyA3X6
xYUSErESbti1G1PuNel5gIz9dQsrF4gonywsLlCcDRhu09AD4AX9ZnT5TjXojwk8VLW1RTLx9SGD
+qMKXApeF+Ur2CCDkGFB2dzlGvecHAxxr8fEKdkPyf5zfVFrr8iFqUUgILcS9CPo3Ldz1APg4bfo
JXs0VMJ634SAhLnbEwxrnwrDIAYK48hnvjgGsD/qRl0wVK0H4cnR8A280z+uL2vtMgGhBe4M1Prn
g315qvseQyc0R3dN1ifFhUKz4ZUq8OI8YmwjWVo7FngNTRVRDgElweICWcqkSAODGHOSFGfN5ue0
hfpbZDtDbm08+Wur+mxq8a2yAcg3yjqkmHRwoCToU4joUY161zdvJd1UUTLCJNo82od2z+Iuofk5
qg0Ga11mO9a4n+doAMfyx+FkPQ7+/4YBeHVlgO5h4AJ8xjj1l98L8pEtGyIBvOYoewNkdPus9Zmy
pe41f/ZF7IKFIaVFO2alx5R0jSRhGqJyrVE/53ry1hv5CQrLgU7tw2i1ty0o5TY2c+UuI88FagjT
mOA3Xr5QOVjRBGaDgc7+E4Mhc95KnTmQXPTrd+movlcn5ktw7PG3vzAMRM/M+wgExZc91ZKmJcJG
djljtiev8DpIjnzIFXXf3k2MTPijl2NSU94qr37JCqFFAzWauWupYdwEykWXX7PNLKXUIbyMmbXo
qOhDUERAjsftrqfkmxoBYggAV+rkquGO0CkUotta+/xYLj40fsE8eaaiTqNri/M0SMDejiViY3gA
N3md+b+oO7nKi7rbKjmtnKkLU4tLqY5iRFkTlbZKrx2M1k8G2hu2a3QPLa0xhPj9+mf96jyxpx/g
ULTjAPhc7G1GFehpagD75wNxeaq7chf8awsoGQMPDDAMtOmWI1CKIapItjF/YgjMTUjCiez9dQsf
ZbjLz4NY7ZOJhXsmkI/uhxRzqGM9w515y71pMmMnNiNnYlAESN4z0Qea9pzZ4OYu7uyudywpeUmM
t9E0D/Lw3QKsUSe3OtTWs/bn9d+3ssdwe3ODEYnMVzBl13WpqqiY2afjgbajD9rJ3XUL81dabgAB
aB0pMfIa+PTLG1I02GOpmWd8qPZ9UnUnwhhL3ZNApYY3dN2/noxEAI62N+CugGmYXzpUBodeI++w
IrsOzdAIZrQR1+7sN2ihB+zA9a0n5GuWeGFwWRgqJym3+hReT/gjcKgQI92B6cAlCCnY/b/H8s4N
dpTZ53qiAoKgy91UOh1y4pg4du3xbCo3rDwPm02qry/UhY0lLFuuWrmHjHXrDneNF4VtCJnj6eec
I86DpabiQ2BCk5ytkuH8078cFIw3ACAGhBqgypdL41lMhqbHkIoedntlV+1m/HDib5LErB35mQj8
v+0sbmSeWInMZzv/ITkV0AOFUGPtjd5JdiCdAZ3SjfRw/hO/rgzVWBAVqBAYWKxMwdiGVs5McdZA
PRto82KAWHDxax7oIgB9Qytkw+LXSA1pCBhV4dMwIYADc7mXuZ71XcKhCZ5YxV5XMG1RRBBzV+Hk
+Nv1+71SUAAsE9MICpBdeIOXNdiGSQWYwMfWbQ/xaR4LTqGXfcAw4Unzpb0ibXjUtaVhHgQgXqQM
eOoXS5PMMraA721dRfROKu8yWTuO0bMi5I3HYeUaYNgZYAW87dbswi/3UGOoGQ4j9jASNeqghau3
97JcbMTUuLZfTwcaZwaoEoGORN1+caX7vqacxhPapobR6E5MrPowDVMEoeLulyrZXgkyJsbRRJvU
jB4zrXpKlebd7qs0yLgmIzzu7juZ4QfSNr8vpwkUGLEZuyabop2k149Wz89ssn4rRvUjlewdi5M/
kAp8MpPxAFIEwP6ic2Nw0xtsku2HdIIAeA1Cw3jwLTWCHnGUPTV6rbo8r+4KrfHLRvYElHprS8ME
XgVB4tQzK65CC03e9cq4ZxiQdztTSUOtYeljY7X9rR3bdcBMKXXjKSn2Q5W+UZIKX7chb8zM9tUQ
9Z0uFRMkwkcKDF9ROlDu+i11fB5b6v8krfWtMvqQI09kEDuFRm9RQDWM3HMDVBhUxFB41mrQwjex
9MgjDiiZngsXLG7dsew0r6zqZ0kxfKlGPkEAnR+yO0vNmn1fgHuzpSWK67hQTgYZ9kywbGe01TOv
p7uoLx5jEAs5gDJCJp31d51ie4Nmf4sr24s5OaYy/sqkHZenH600Gk4mSYemz96izgLqw7LyMxW8
dppqVk/CwJZD6+YxL1tUPpTiO0W/oqgn8NmXShFMTUR8qSHKjUEGHUgk88EEzbhjahDoVbNcHO0E
HMaWKcYzYWPuF1kDkWZdORIOAsoilROITLLCa3mJFqTafW+M+Nm0khyIM7vY4XMcVCpBEjyy3Lwx
nqK2BbVvB9GHLuWnuqxLB0UUdS+axDVsdOLyqUIJjX5vMmCg8+pXMopqj+Xpu4mTHQV/A3DtGP1I
BHTs9cbInFwQ4oykR3+0Ln7ZRv9m6qME+yM0vcADuc+q7DmXutirEkt2eq3VIQHbZaGsjn/Spvjd
NnXhoa/SuBDXuk8iqGqXEus9wcB3INGE38axmgC2qrx1TLk3RjBu5PrkJBX7UFg2g5qVkh9FeoEP
zl6isjqPHLXbCqJ2fc1doXaexU3dtbJKeWSagNrUQBJH09o/eUuMc6lKP7pq8lkjPUixBI1mCzMY
jRZNN0TjoARkv+pSncKmGf/oSPSBNIo4+ADxIyB3W3oS2AMZow4wGL8mVd5LJn2iZXKICdKUFu3U
RuyqjDsJTd+ruLrvQDLjcGKCRq7pw1aToDEyImXps+G2rtU3OgCFyQhPQcwVWU5qY1a0UtQ8xAjy
WxNJe2hq3eZgVWsHiNGn5iAcm3DQx+fFq8angzGm0AavJ89mtp+ZyMpq8ERY8e/KiHxz7L4NI3mZ
Wv7cCO1nZUcvGEt533gslk/hRxcNUiqgs0O6hkn9S6fKJbQZIg3KePy9wdjO4GlgGQcp7BncjtIL
FCMCJC43cZAc263Z4S+5/tL2HMh9Kud35hjRYoDtGVOnu4WXBOa5cwZXQL+qv9E2ptuW8cxsDkha
4CLnij7+6dJcSdtW1QtjluaYdVHNfR8ovrr7txHhhxkNn1gjeD1Qnbk0I2SlquS505pQPzIkTwyP
gk4bb+EXhMeHlblqgWsPfSltDqo+7V1T6TQ3Euzdx0xQBL1XVL0ciIb7IFQ5gDtbQBEd7Jhenkhb
AfbaQ4x4HukDejEABiywkJzQlIhyaFz7MX6Qoac2U3IYDOwYvWcG8DVosG3GbMuvp6Oe8Nno4qCC
q5tJhtU2bpdm9Xd97MyTxiTZa3GGKFyc0vsRLy1PntBwy8ta2yrgrISpgNOANwCIV/QUv4ZwYHcR
BsICuz2Y/KiaW4HHvG2LqBQGZqyQZSHg1xcHB5Fhi1YQDNS+VTlzY6Z87p95AEnOxiNu58cug9KR
AzcEFRev/Tlu3siV1AmIJww0W4C6IgtdhD6SMiY5HkSEPjYeDFf2Cy/ybJcp4eAjdvW30CUrHxWE
DB+0qug+oIR4eYp7NclFGVOs0Cb1Dy5JbRDHOUpxXTU6kzBj39Q7xUOcJR36JjVfr3u/lYP8AXpF
fxjtTGCWLs3rY9+qhYIdB/MC9MyegLX3Sr3ciP3XAnJgh1HRnAf48HEXq7QgscIMG4DeBg032YcD
8uxTHdjgIo5OW+5nPiWLU/QZqLyM/lvZSpMckYur1g9Fcq6h56TcE7o12ba6dZ/w0AvfDbXuyEx6
mEm1+4E+TfycaN+uf53/z779g7leOGxM9HRFX8HGENCHFmrF2tHCyMFM+vBXQEIgvE0c/rkQ/FUh
UoaKKoECAcKbN/tufJkJfyRX9zroF+H4u5o7SydtMSqt9EAurS4uvVwktgmdzf/gyvtTtZ/F7rQj
MGuwmHvV7yLcgkyufrpPC10kbJWhM9IbOI4Dk/we0F2phA561YUbn2/1JH6ys8jrzbirBZWxNOGD
61cBbwcLlBjaBNVunnvQ3DLQb8Yb++m63fnnf7kAn8wuLnXWWMIsFCyvTbsbBgq2mX4wkyKPaO0P
IuSNqGJjlcvHEEyzk0JntH5c8ADtuENEtJvcmEIm1Vs7uvJCfD6iS+1kaislhO6wo9n+o5p+JP4Y
qJ58s+VE1q/eP5toL6431wWA0aSY36LBm0Ul0DfQHeO/RgTpz+ufbO0Z+HT17MVFj6K5XVcB5zTZ
43Rr21UKdK6tlm6X6BiD1Ct+aFB60ByBscjSgcIa2V//BRt3wl6EUwK5u05NfMXaitw82UUgjrM3
5RK3rMz//6egDXgFCscDK9Fb/GC6WSAeMB6AYhcStYfRAwcIDyP/+sq29nbhYKCHOGqxwJlh+2av
3FCwAJgB3+Q0+BLMIz7DJwSxEoSJLV1ZJhL6qNtlPGJtTeyZwKUCH6e4wwOvHKQQkPOzgY/bInRa
uekmCk9zl2kmAVgcGxAvKzbjWFqMTsGohrlWO/JWpL22fwDAAuiEDjze8IW3LOIIIokDGp9y9RMs
9Y7UtAET5zT7E9n38rhrki0myZVAE9C4fywu/GbRT5HONFisK35rjtphYs2Gj/ySPnx8LbQ8TWwb
IFzLkCS3yaBl8/Pdx5UD7immZ7uIlCiCvMXQm480YEOpF8edc/00rq7tk92FXxHIwfrUBNKEktPI
X4124x5/wJGX3h9zrf+zsMWZ0OVxhquh2wAAw6GUvmH+4JH6+TwQ/4aRjs4t4zA7Yc2gR9x6WNcW
B2k1nEh0VSxkRpfXe5x0IbQIHw5092HVoWBXpMH1/VvzIERGNX5O2E00ky9NtLaac2bBhDq91eys
8bOa3V83sb4KFFgBZiE6juGlCTaSshgamCCGhGSrdjKygTdaX8Q/FhYuCUNZmSJVSOVqUGVXtxr+
LjbOweoiwMWPCRQZKOTli2K0oCLWaiQy+QBJwFpqW48BvbvxIC8X8lHA+ASqnn/FJ3/e0aETRolU
X2GWI3gwQXFgIBsBxpaRxfcwGa9MyOcI18Bgo7bjbB9tMYqbH23x5bUhn/ZrsZIswqxhps1QrNZK
XXRIo+8AM5VnowffocN4hDEanhLuI7zid9VA+tJpSzEFORW534iC7NT5+dQmUXvmULW1YxU2/87t
OHdTtfwtNdJ3Lda6QELr83lsJOWW63l3EESMji3Gai9x2t9b46zzxIwS1CrUB3QeYw4TaGSkyGkT
62TplddW+gl8fb97tCtbPoWizs9qilmELN2PLLqjWQIeM8v2RkU5txl6vGUajLwKgNNiTmkQP88m
P6WcO2WDKVxl8tAxDtIEWS/m2aQ+crQcGmSx4da9OAFrfc/qP31Ze9Cr8eSROFbHPcMc39QWdzC7
77KHsVXdSf7TwV8CSnfuNOBiZX9sbado4tsSZf4WcnPQbp2fqa4mHuNQTlejAAJ/rimjiFk8ZbHZ
umBD9MypYY4hiKMk+q1NOSIvlGAzkNAlE94e9aRTBNMVcQoSO03SnQ1VnBI+7EzjtWb6t0Hp/EKF
X28YbE5NaJgvICiExJ7iip67tCCoQSeoDOFPjL2OjI4U2S9Fmf9G0dUtaekqZbLHf76H9VCWSx62
s9ZLRJL3DmXJ1uI7o8JZ6ESAR/9oVeW7JHU+y+WbHJy3maXuDKk5Nuav3rZ/6Vy7rfCMdWnhQCbh
Zy3QBqZFqEgHkU/HFGUMCNo5hsWcOLZDWeG3Q5kH0FU3cZueO3m8Vbs7o07fBwJa1E5Dn95yipr5
tYCXx/cqqntLLU8K4aBolcoQJAq/06k8lXF/kvM/E6Y9hF4euwFjrm31qKkS5L0KzqA7E7+lRmy6
jS4d46J2ujIJejAyahBsk9M8jOUxGDCGUrW218qvWSI5GZND3eDQ7xr2EAI51UQ7pYbypxfKTo7a
QynUzBFadZNWrAMInO+Z/jI21b5W0NDRITsHHr6B7Xrjm6Q/WC2/gxaOJ2OUwKiqn1bP9sowIGnp
bnrD+I3xtgfgdT1VLW+sKHcVUgcGQbXZ0sZQ6su3iky7qCvDMZpOPRufGiv7MRrVDfDw6Dop3xt7
xGUyZGeKqKMlmpdl0PsAnb0jbBn3wnpSS+S84KpD+2IWTCF3GvYD8H8t/lMCJqNHisMq4tL8LNMw
tp8ZyvFl4pRVGzSa19ZxaHe6b+W513cmPtsvvUYZx8r9roF+FJC4wSQppStiwm9JK2LHUDD3ksRF
5UX1CMF1mg3fUlOVXBVhCMJ9Sce2aV4hmu9iYHs7iV9rNBhvmR0JgMJMj0jVjzFVnEKOHjulhgx9
vMsG4MQwZZan6uCMcvacaNLBNoZdjT4faknyQZJGch5FXbp9js6MqnAHIPZXHUyZtg7pgJJlmdN1
pe53Rv00lWko6+mNUXJfljThCSN5IALc6wbvFFBncHDb2/hvq1cJUxIZLWI3YrzwMFDqNXLn1cM0
nhq7IYe8HZN9ZAjFUXiPToycPGtKfqsz5YS0O3LqunwdJFMOacVActDt4yjZxQRBO1xID7ZAe8DI
8kBu0NB6HyxcutS8VTHQ4+Llc6JJ9iNBXUY0n+SW2wzNiQ0kGKTBS+XxB5ScdgORdlWtuyPPT+AF
ebViqHpy6afo2hc7BYbQAah08KRG+zVKauuQsR+dLC/CkuWFxym0smljTSdm6i+CgHC5GPEeWeB9
mP9NTNgdxwCHU+g1BoJtzZFKjlfXMCSHSdoE/kOCdhv+fscTFdFYC0Goj4elYCXd6fL0xNosiKCn
RCHh3iFKU0GIeKhaKr+2kXLf8c5LLPMR0xyuLIAjAcmi7o9geqkGuXCyDs0dQsAgSEchnFJkL6lc
lo6uAUdIqgm3XpGOiST2UqNjYIDaz2WplQAXyapXU7vd0U5UDuFKjn8pVUcqpteCQ0VK04VfCDvZ
YXreTQ3LkasB7V9eunEe5149YrhpVLQo7Ix0xJtiEmwxlUCKjaNETb11BkSjoVJOyPMgJIIT051F
o6MBOwFu1PWPcjwdhmp6ldXYj8riTsjqrUHTIMnUwFBi6aWsWOmOcfHWNxMKv5xmLiKbHMyhjJt4
JZUUTbwyG26klNmehW9y04zCODNDJIdeTs2frBvACgloVRClCaUnxK7j97ozxluUSurf8vzsjyRr
fCHV5gnlhbgJuxFCUFqqvFbUbD1a9d8sjb5HNcLCJDaAE8r0AUILEzQYHLkZH40JrJa4W5iiIyQL
cwgbNn5qjP0Z8rytI1OuoatdUq8HySU49rD/ZzrE71Wv/JSK5FT2ivWNF+DGDHiSdX4Xk+6lyAlY
ZYF7xrttVZnqQqu4O/YxVJeIYIlHywKPjan7bLR+JYPxCGBXFmQ0gwS4OgxhVoBio8r5I68gB9PL
GrpMKAQ5Sq9UpwqtOLBx1iDPzW3xXNNKmoLUFhN3iaTaN+i/J0+J0UmSl3VSZN4oSYvxSlHY4MsW
Jb6kiU+cgpPTlpgWtjR/VvL5WZCSBidP516sGIlj1LmiuTVA57bTN9loOrSQBhv0gvYQ2+7YDbLw
mqlPtVtYsclNm9gqAGej1oWDlvY3mdXdIucEK3hP0VkpCXegsfEoAx7w1kvETkImNMjLq7rMgtiu
IEUomtLGAyeINs4AR8N0C/A6gkPYQKiFLxajGZ5MaLZ1ajHdmfh0Dwz168TV8kJOdnnL5DuFjzao
CTvjAKjEKJyYxnoO7zhA3y2mpTwvVHR3Utz2uxbkdODCizkqNFrZ6/cNsEM3dsIL/BQ1uUFnnYUF
RhN/MGon8tyFtp7GopUxJmgZoF/Li0Z/J1i+3xpTBwCFJCv7rDHRlTeMCqjcCR3pnCTMH/W0d0GL
7LWGdGxF89Jbw7k0Itz/IftVdexZ0YHfiXUERRj2yuT7mjdHVjVOYfbHRhu9NkWPMUvSOYqDeq52
UgfitEK/AYlBQOXiZyvTIB6GgCl25+hZ0WBApkrmJm9cq6mT6UA9ZrxT3bJhSJGJfei0BvPFLM1+
6yIq94nKJBpmEQNBmcltLwI9KARjcEdzX6dWQgOzKunZShXMCItWcZIoek1VIuleZg+Uu9lk9+DB
i5qYecLOJV+VTRG5ExmNJ2swY6ACtNh6slMLk8wqFb6aKhguVXiz0ZJaKwOiLzMznaNzgRGXRUY7
kKblSg9sT/U+utU+9/NwfFVCNTB3ib9VC18mOqhJXBhb1AZUE5pB+WwsUV+k7iCzzAGOeKMAsVan
0qGNBFICwEB1FBYvc7ZBnmKhaRjPnpvOipd56W/6PE/j65hYEzh7GwPbK/XhC3uLZLfX7EFq6xS6
q1HmqCPGVUHtTaff1jRuLW2lVHVhalEciMa8V1syAScY4EX61f9WffMwLxF4wYc47Pz0bAKH7WBq
0IqdLR7Q+U9fpJAX1hdlK66CqjjHY+omOTSiTQalSuGk8U1Rn0z7L2pkF8bmrfiUeVejVHaILHGB
mm9N9KhZL9eLIOsn/59jsgSRsohVVZTDAEF3cD/zfBkPwN940v3kV+EWkPujbrPYPBTiUM/BXxC0
X5aOBqmmiTziIa5BQ1L+HDEO0z1mntw76q+iAiQCcgY7zJRsk9EuP9tcwwCIai5ZgawBRDKXO2mY
kaLGBqswI6Xe8jg/Tjl/EUPjgW86aGpzd31jl2d0aW5xyYWwLbNp0OJl+3nQrNnNSg3bq1rWfz7M
YMrdtCxgl75w0sLl5pGkEOGO6W6iT621UST7cj5mA3CMEALF/wKMuHAjEmQP+wpjPR89Xf1Fw0wF
5gzw6obML9zh9fquLV3jhzVEFP+PtPNqdiQ5svRfGeN7clKLteE8IBPqitL6BVYytdb56/eL2032
RQCLZHFfSLYVuxyR4eHh4X78HHSbhT6DjDI2EHlTU8B+3ETZIWwhNG9I6DNtDau9YkdGGnfDUFml
warMx+n7aR/0e6GfZA1Bh+YJzucEy0p169pGPeclkOq1RRk1mhdS3dKL3N6oE+1IB7FQ//b3uxKE
mWj7qxwo7Zaat+k8FOAMKubpD+bogMaMcwLzhrrM+E6fhnTNQcQPl0604QBZ0WkmM3konyt3juyK
Oiqp9b6ijrIRUdgOeJWodOzSl2GwFn/lvRMlfaaIAf6CMgaOLq0x67nEvYX6Tq3fK4q9n6f7XKtW
PETericjuCDdNoGXkAEiyNtXZkai4bvKx5P3pprf3d6oi3P1ZMCAB5NTazDIIwV2ngwU2K2C1yVk
Ycom8pO3gs2Wof0ger0GP7lmzWTEGyIQWDeF+Nl58KtUhM+8DPS+vk9fIG58IBEAl/HvtQeujZ5g
TeQ40FXy7pPu50XXYd2Jmp4gP29pbLpCuc6vaPibmzze1Pomz/3TBuUm4HYNc1n27xfez36AfEV7
lVMNKPL4lvahSt91zI9maxso3yciiyMfhfWa1pILdeP5J03bSOPxb/Z+p5oPY+U4u85ym7fuoiDy
jfDKjyUeKEy0hrMzu5m2TKmmH7WuQ9RmLgtdC8bWsjdRbSrb1PTqD1mslu/1vFvjTZY9WYRUwdj/
TwCd9DuHUSsi+K+A6Q33boesyspJuSCmkg1IiV+TjpWeLjCtzHv1Tt3mB1CVx+rQ7uAK3TWkYcqr
ZG9vV86PHOlkq5KP8U6ZBkW0JLrv891jvw1bzhAz8Nt2R5WXsTuBYlmbp7iYupOtSo7FzObkgi5v
0F8KD8XTiA/o4Afme16vpkpXN87lOeIQgCAwkBIWjpc2ueK79ncugynjo/Exedkd4gdY0YNh2iRf
zDcrH1WO5U/LI5MQo/5wNMg4seJkK9xSbuOPd8tO3wreidNDHcw7CCHu7Rfa8ba96yv8l7mn5u2z
5NZIlVMcT+xhnh7q+FU3rzzrhGs/v5qk5Tzt5rO/v6d0hFIIf3+sl4+LTu1efZ2tSsCK2HlhBcoo
0OAkYJdE+aZWKkpMYmnuhbSTso2PKNOt82dc3Rwm73V2RwVEKB1ks2bYe0yExz/x1vNafxS0IDZ3
Bvi6fJ23/rpB14McRDUBH4g/f/b5JmvhPa/jgO32tKcikN8xUHoKTCjX9UCr/g063uvni4H1f5oU
HvPMZOINi9Fgl6z5ibD7juDoC1xF+XIV+iPOz+W+/WVL+p59GQ8LgCacndnd+FC97Rj80raCpHYt
Lbt49ghPhCcKJnLdgVRJri+MtWtH/ZxpvvYy8vaPanqownvBgeIGzdbuxw1EhdDa+DqC4b/L8/5k
G5wKDy4x+C3z5hdzX5RLi22LbpIxLMgUf6orykJrb9WLLENYcrhpDJTjGO6U5WEGZNCtE4o+fvhV
fFEo1IL4eHp52iTbOFhb1rXgAXaYCU/ofy/JKFy6V2mqGo1PP1qZvpmhtVZmEE802UEcVEuoKOrg
buQDV89pm+fUk1HeFQzY4d33ZlseBSqz8Nc85EqogkuSJxx24DOWs+gOYaWGuQWeB96LPGXISfdn
LfNvx9srd+aZEelNShctmQa4XHwLLWxFe1+V36P0Y1a+v23m2lqAj5twcorZeDn9q9STUSUIefit
9tkYdz0tdVX7dtuGnH3hagzYwLzmuC4YbnniP45dCwEfug1d1CdU8ZWjqYrJXvU+y4YvMI+uwcuu
OTcZH3RvqGBBFS4n7HXbZe4phNdg2MUUt8lyQI34FdJifuOvh4wr7o05MMEULECOy0OpZcaLvB7Z
qzx/S+13A3HhH/7939+n/xP+LF/94cnt//4P//y9rOYmDqNO+sf/fYy/NwxV/er+R/xr//q/nf9L
//uy+lm87ZqfP7vHr5X8/zz7F/n7/7QffO2+nv3Dtujibn7d/2zmNz/bPuuejPBLxf/z3/3D//r5
9Le8m6uf//jb97IvOvG3UYcv/vbnHx1//ONvsGY98ybx9//5hy++5vx7H34WP5f+Z/b14t/5+bXt
/vE3xfL+DqrJgkzC8gR3isiDxp9Pf+QYfzcYIsLrwAzxPnRw/gIhgegff9Osv9uOBmsesHRedFSR
//ZfbdmLP1L/DiMGp4F7jdElXmCO+7d/Lv9so/7auP8q+vxVGVN1/8ffzg8YLPU4PFcJEUnoaUB+
fn5L9rlJTbAb4Kk/lfnHuPa6h7Gpxh+OE62px5yfM0yJqhKXP6o8EGxQSj43FYbQP5SRmNZDFp4a
YfOjyyYo8vPH2kyXTeh2v5UTPhmEFcGB0MqE45RwdW4w0U9FTlXL8qOpO31S0pCcIxuGZv9sx//8
pM8/4fnxEmbg3RQEmWS7nGk5uZ6tKWMsdDB9BDRhp53mt1HNMNFtI+fxVkxBMxiFUo24pngiygiz
ULVzlc6vjdYg05YJlHxlCVPXB3teiYayQ8iGpI9m5vlEi6wxfY1OUt5+HSFusOc1QrVry+HJyxwU
SnaXoqlQLNt2F46mb9jM9qkfNfOL20a7MP10+7NdWw15BAdGsFAi/XHuAgOdmJ7urOmbCiEyGDN3
/FybU9FvFaVZvtw2JjHq/rFJ8MOQl4lc4qL1U5dR7Dpqhuzre93aNA+n91+WHa1WKHWjX9Uvh3Jn
8qLbbuH620TbbPXmF0/Gv7IMYZ/nuQ2HG1wuTAjJvP9E7ZYRT4feaWXUr8PKelHlKi1RZhRrc/Y7
BWTitKwVWmX/F1YtVRPjXRbIQU88ap4l2mYL+6xRT8jEG8X2tCiv9G75fPvLXm4jJgzeV1T5WaI8
xp6eUnusBsPwkyJutnNiHpuK8eJiaFdKq9cMkW2KQjWJIBwO52sZimpxC6YEwdoazdFpT8m4yXqr
ewtbVL5y0i7PABz0cCRCnEA+DVT63JZeD21r9qnpT3rUvuythHnq2YleKShO+3U5D4fbH3HNnn5u
r3CdyowmBT7rwos2cWXCK2KBZeviQ5vo+kot56o1IVNG4Q7srZzxKjHMV8a0oAPeu/danz/mmnVQ
+mU/OPXb2wu7umnPTImf8swB9bKv+olkmIm4sKI4xcC5sWHwOXKBl8zZj9vWrrk744z/Wpjk7nC3
L8k4mYYfOkt1SKLWfdPPVr27beXamhyhnAGRCL1kU9osK7bmzCw5ymVM5XDbjVWnbRmcGb83Tj//
/A+M6dwsjKZCRKxLnmhPg1ujsYrYg533u9JNfoV5W/heTCngtiU5BxCxwiHrETkHfKS6FI8jpQ1D
l3IooEpIhFIvVvZGbn4bLSPziz78XI7d9rZFsR1yTOTGZKyBdEnYPHeOYmB6pAckB2tI9g1IbuDq
SA6VCzgTo+DySeI228DTAfSpslYyg6ubCG82isWC2E6m+eg68AETkgz+pEZ+1FpHTUP4CCDX7SVe
O2okcKRUVCBMeDjOl5jNtQkwZiRoFYtv6t1ezR/aBcli983/nyFx/zw7aKpBi7eIXMM3O/vRLPL7
SYkHwHTDVvPWiNiu3GU2Vyh1DrxFpRx2bsucrKwkOYUwK/8x5x+Npg6SBOpoAI6udYy7lcB/5VSf
mZOWphRK2db8FsapFADw81c1BOF3+/NdOr/QhhI5P01JaFLEb3j2+bqmsIc6AdqkQfYf3VsZ6L1N
6TkWwgt17/bbzh1O7c6GKJj3xn9LWf/zFPXCQ/iCQp2PuAVy82LyvRphC2KS3/WT2g13GQhvvzQ5
E95SuTs3XryVQ3fh+MIeNxpHmfY8janzlSYJUgbMyqB0GOs7Dtd9WagQLCorH/SKGTGqQAeewi+U
UlIo1iYjrGqlMPyi0rPS5wGSx4AXLe2n1kXOKgzmwiVdbP1lzlXPV9XOhZar4Nz96EH02ZSP2uEU
IBJxeuhh0vA1vwyKRzPawYfYKJtmzX2urlZDXJEnn2jSSx91RHG3WtCyZAQkfN3FGhP8KYh10OQr
M2IXZ4EXKyqjJOews0LDL62zrjq7KXg3AqqKduoyfzHLZSU7uDgKmGBgn5jsUduh/3r+KZcTJHx6
Ql5ed0n7ek5CLQB0Gj1EntUerSIFh13Qhrl9Cq58QKTjHcvlwSYe5NK6QtDyoZPxAeeMOqL3Q036
6lVsZOHr37XDc57HBjFfLFJ+d47QjEe9QhIJq6UF2sxhCjRO2oe2mfWVMtzlVmGKW5uPyJQ8V835
d2zGJg/ThZGPKZ/jfQEZwKGb9LUO2eWHg8NBiFmQicD8JbMs2MBcTAuMuY/g7MbJPo3GQ62tQbGu
GEE7FHJtbmuR8khLGZtI8/JIVZiHadLjUrvvo3zxDm1af7i9PZffjEcE0ssIeeq0sWV9iX6sDHMp
QHbTbpzhisniO7UvtN/eGVg+YLIVod4j7kv3F6RPVudOLio+03A4peGjpazJD19+MVhKVUrxnFbi
gow8sSdljBWNBwQkEaFxn+R9WO6nrgYv31mnaO3Nft0cJWWAT7xxTen49JVbQzHJ9eV1efYeaHrp
7k+dpo/v4woV0ZXvJ0cI4WwWqxL/9dTsOPfsZUibdBjZpal6rQ/fqvbbACpcUevtkqQreEPZFtAJ
upSQO9LagFdbrpgPnWbNsVOC9U8aI+iGtvoQtUr+pj2Z+r2TF8nbUUnV97/nhrJRKZzD5DOPtZm4
vhql3zJzXADzD2sz2rKvY4T4LcqFeCJZqBRn3dzSU4O3rL8UwytXQUtOz7e31yG7BSaAnVBgM7mX
XCL6+UZZzsDTdSCUD50+7pKiP+3bSq0f0GxZExKV05gnU7DM2dAcc3HITd5KpXrahawGnc1jybz9
phv5j1rrD8nyWw1fMnaxLBBBAh9E3UGOeUwftEyG6KQwkecc3FY9bXPX7V+5KLXs/oMvCJUjkBoa
excX+2BO4oaMTV+BG4/KA5j/u/Q0LsthmvT8eNvYtW/o6GB3aMtToZLJokGbRpVSqhBlxBGyNqVp
TftKX6LAGk3zq+KO3spBvuKCPPlUMXgrbilPiutguMM6r3gvz2Vk1q86RgrHwHHrk7biiFdOsQBk
Uh8CSCje5+eOmI1iIKOoOcXzFPpTN90p6nScq2HeVPpn+3fLvjgIoRDkGF1DbmDZnNEOMAINzPvO
DW3tRN0Uxu/7BcQAgpQZQmgNtZTzBTWZq9ZNStWrKKe9N/dvTPUNE1Ir+3Pl/JLXAgMQPJEm1+K5
lW5ppzKJQOOT3qK+NSAp8Laa4vDOWPo1qSP5Mc43c4WPQ+zJvYvZc1tWaUWzU4gZ6Sd9kAEka31c
hwaLn/z8zf+HGYQmGPm2gAhLntCfYM2z68zxba1I7xK3b8owiJUh7T92WhSeHtKsn+ZlM5JQT8ee
QZN65aNe8UUW+tcvkF4mbmK7TZEyrJLbc1DNP7WxC4r8rUvWBF3xb+a1T8slLQMFzUelxXL+VeFg
nw2Nu8TXEEA3GJrRk35DArBi5urmPTMjbd5pKbs5gzo7CF+c7gS3Lf1YNu8/uLLg0UIBUQQoMhvJ
68c+TDQULA1fgRL8RQkKwtdiS1k5W1c3iMKC7sCEQQdOKgu5Id5Q2RSt0zgrg6VvXkVlYW2McNr1
DAL7OVPStwPv1XP2zKJ036tNPWVNmRu+ZfdZsxk5iq/Kzpq/mnMTrjyvnupo8gkgmabbC3KS7qJ0
Ama9KLqq4qCZX/Q73W/9FA60l+WH/EV6iO+87XRXMtf9oEN4eyxfZo/zvn1Z7NdwFdeWrKEAjOgR
J96VQ/8JxZxw6ql/2RVyL1ERfc01p99aua2tZHBXLQkqRhJh3iqyJimv1bwd6DD6apy8nbXTg2cu
3aZmdOz3N/EJFY28N9mBzPFDk9VQ1MWAaH1gONvYFjlCY1O84pzXVvPcinTSWkNDitKJTFgAoldx
Wb0salKQ/D/yEkgd6TLDssbDWPISx6Js4pRJGLRbdOceVF/fLgcgMEiLGDvIvHaLkNvW4Gb9usD6
2H6Mtulb9XdrwiJ8MZgCf4v3pC8iha8ljNMpAxeL/h28CLrWhVuFAtKXos/CL1WupQQ0t1vDMT8V
teUj8tystHgeVkmmNyx+2OUIPdh31vfuYfqk+8om/3IK9B+utoGboDzmDMtvk7vChzL8tjcJE/JP
gFOT7rGgnjZc+epV5qkuKgK3uCWUdFB3C4POmwkaVzSemQH9fXMUjngNwPwDDkQyVyxtZQ0l+QQE
IPd01B5PS3N/SmFNqGzoiW8bk+hynhJoHr+8tLmBab7Kmi5Mymd2OlFkVKNiR58pjF4W3B5+wTRB
puWPdt9EG8Kz6jvAvFaMi2Aqf9lnxuWXAtyHNXV2aJ8FIK9/kd6le+u1i2p2sx8Pa650ZRtB9ZNx
iiRXv0g3Em+i+2zWTGE0+o+xMb+aVdluo1yh91oXa89wCT309GExJ8BdvFYFW8v5dV/Y5smZdCrj
Vg7zV+cZypc6ttXXFS69M9yQ0We78VCSha+i6KvkMaYycEiXLCr9GG733/cqfg4bTYcDuVO5waK5
jX5Km8r2G0fZDYW7cfL44ESpbxgrUPxr35mXn4NGCL1uhojOF161fR2PDVXlih7AeNT16aM7lYek
XqPhuxJ/KQL8y5DsPbzAyEtKlQrRtDhdoKonSucj6tpaMKNItAbYExt25qw8/JC3oQZBygPRrhSJ
7DSMR4hMLd+OvCigpB76S6OspB9XjQj6fg4jF7Jc9aqgO4i6mI9Xe/Un+8RsbpYav28D0JLA2tDR
RuxE2qDIPFWMofCUUMPXbo2uI5rgtw/2xc6gUGcJbVj+W7+sAESKOTkOtTXf8UbfFGQbDyfDXIke
F34mjAjeWpRbKORe1ImpDTLyPYpMjSluyC8+Dnb9maFodduYylpZ/3JjNPDQpC7M0qAUI1eLB9Wt
zK7joyXlSy0aNgimrKznMmJQI6S0xbII/kC+RLR81niyFPXk5Uktrrpl9zS/C0X/47jTd91+/FZ+
u71Hl59PWCN1hxVUdJPFgp9ZC3sTqhSltnwrBeW4KRev+eqd3PRN5SU68oKR89tuh1iK9zS4iFXb
kM6PojEIGupcoyNVIKXtPrjp2nPh0u8APOMOVKcZz0Gh/XxNY2iqfetydY6KcYCzNjrOS9xvEk37
E0p5hqR83qp7Ct/n0eDclHSIenQUPGspbKa5qgdj17+e7qv+Q7sTcOE0KLtNXsEGsvutPeNJbpE0
Q0tALkj+7Ep7huqAurR9SJc8MeaXI83Q44mRisDWZ/2bAX/MSotJ8pELe+J7P/MRuDmW3BhBh2io
DOIm77MufrHk8XfFWRuRl87XhSl568wkphPA+WobJd23OdiXEDm7lTMmDaoJ5ebzL+icr8hCGWEo
+6d0UnmLdkJ02pi8u/JH773zxtmW4EWOp7cqCn1QSHmBcrDf3N5CaUr/8hdIjtOG2minSRUG3Seh
SKkdIHbytdeCNTZDsswKbtuTjsTFgqUShzW4rdaUOqVlqwdY2TrwMmzsMCoObWeo29vGVvxFLgqE
Yd83Xsv5M0MIogZjPBpN++lEk3ALPcxK/04aQxNfkp4keFywS1D801k738shL/KiWWLxLoreuY8F
zLGtXz9GO2/rPXbARfzmtbLK1n7pqIJX0uQZwHsMYKS0f7zvkpNlcO0kpvm4zOqrLl47dpd7RlIj
pD2Z4/NIVKWqRzF4qaadgN8obvh2LsNXKJjeL572+fZuSQzNTx/wzI68lLrOksUew8Dch4fyLv3C
POrJ/96jlssD4HXhp7BBfbxtVBywZ3FTbBr8U6JuD7KCASqpbhRCLGjrYS5CWPmwAC3edGn1uSwg
ArON/jOSFmsFsUun5MlKZq+yZZx+OfONXaPUw4pEPK5C2Mv6ANoTa3K27doL+YpnnBmS/LEGUZ2S
8D/VUQ5k4Z/bLH51++td8Qy0pATikVkIqqbiJzwLyL3txV7S4BmqN71XHeOQjfp7pfdWruqrZsit
SEBBc4IaPTcTh1plFyaprhCrieNDbNiMk3+/vZYrnwuOkr+MSJ8rzvQx8RJuUGd+oTYnv8yKlWh/
JdYyy/3MhPS5EG3JmVeGtlfoYpR3sC5vuo12J2KtmOAoV+p5VzzNAzmEs6HgTT9Z8m1IkcbErWl8
ZU66WbIscMws6EfIHM1wd/vjnZt6KrrSb9DEKAxPLLrU5zvUmqcujWNjChAr3VtD+2WOOEpZ5mI4
X+sdnpeUMQacADVGMDU0Ui6hw21k1GFmRIpfTLn62Op6ezRCO4akLyyCVmvHfZkp9kvTzr2Akli5
vb3W85AhzIvEka4bi/VgtxF//szpQyuHRBN2K7+Iq6LcpVoDyVQ7O2ECkbU9vS4pRsVB7Cpwa962
fO6i/7RMYQQwFvgnWUAV5KfbFqcJBfbwZZfFB0Ach9+3QNFVQA9QJOZ/nK+tSUZtCD3v5J/C6VVe
zh5k63Mb3DYiDVn+sY5nVuSXckYFyxy0OAr+qLMYB1FnOW14zNytkQJJt/KftvB9gDW45gU7hJkU
wwzVOGJLAVQADGjH5DjpPj1GB3UHa+cGxOqxWlnhecD60yghkb4VlBQXs1N26baUdiA4d7ITkwp2
bW3cKkchKYTQ7vbHvOYTqMNAsoS4hxjUPt+xye1b5KegplMHpMNaa0w31ZivHO9r6yGIUK5B0Jli
j3FupEy6QrWaEiP58AliiocwH/ajswr0vTzZQjEI0gtegELQVbLjzUY7TbDVBeodFOpPzSK2aX2S
+fKj0eSgEga6FhAMZDzn64m7k5l2jRsGCNpURy1o4Yb3Xqiv0CnyT/fpznu1lulLyY1wiXOTIoI+
ixrQs7ZA9Kloam+LY/TZ2xVBuYe8bFN8dd8KNR+sVivxQrpw/jTKsBeQJepfHIBzox4CaLqS8j0F
B1D3Uuhs1EF+nLZ/XDhrghCX2ycmi8UTnsjM80j6rH1ooa9BGx1zp7til+5HMbe/qvsk8sC/crY/
VsViaJRzssD4Si6vLEVlISBzQox7fK/YxacoNL+0ThH5bWGlwIzhBWRuYSXXueYz4GHoqJNnm9w9
59+y6vKxHnX9BOvLFLUvnPGkQLU6JMDObp/oy/tF9NSZ2YKFiLe1fAjCMSvNbMk4bB3qxgGI5vSz
1dhGCLDDQ23YSSd4ZE11Nt/eNnxl+5jR5ukiIBeoWcreooZtHsVDxOkLD0K2S0yjJ3erc+/iFEv7
d2ZHyvPDMTqF1amhzgwJ6L7YcQ/AmIY0g8Yoq/mNqNKuXGtPlDyySfEwo9wj5o7kYdY2xp16l6UN
O2MX3lsf1a0okxTBctA/a2+GrXOHGJqygQ4H7Vq6NvU3QQ4zoSy5hie9digpFBokS3QDqZ5IQY44
kdpxT5m93mrfBTVX7jeQlSy+cyeUn1Y/t0hcpbUzlETXkVgHlkum3rGmZNGX6hQF4Qch/hbf2Z+7
TXrUtmKFa334K86LMappNKgofcmj11mexuM8OoQ5j7Eyxiem3tiWihMn76dpHu0tGp/K6Mdl59nv
bruvVAN7igugunnEOYh6iZGR8xM6aUnhoNTNpP/jFER++Vr7FgUdlG7GLxFex8PaLJbEqvBkkVkb
CvvkYrQy5K08afGQn1yYSSEMRUH6aL30XnYo3inb6Fez9V4nb/SH+i352kpgv0i36c0bFoM3gvfH
vmBTmpesdN3YC4PayCYEIGEh2JVqO6WQB8/xi7Ax1JXS25XoR+NIDEVCBs4IpnRmU3gwI9ebEJSG
leMULLNmp6Ki4q5hYK7t4pklKbqrjt70xtDHTwlb/gb2XkLR59TPNuqnJNyk/SYM1i6ua2fSBhyI
YYH1Bm927jp23fezrWI0Yhb3XXrIXkIADk/44wJNVPsygcR0u+Kt4vUlHUsgiSQ61B2orMj3SYfM
dFWgqMdlWb7okQ4WbJ/V3bqzXEm3mS1l4phCNFnPRVy3F/0UQoIbB8WDthPqXuJM1MeEwvBaoL1q
izcuYC3uLmbMpBQAfjfj1OhKHAjKCnM7HU679kHfqGzaKhfSlVgD7BYYKQPOEGTIp2889TOdozgJ
0g/TyyGYgnbDd2Q45pH7/5f9UlAwweb8cS2Xu2oX5jdwfDB/AKU+d5b8pBnlNBlJ4I5xkNWaP5iF
H9nxfe06VHBXywZXPIVx9L/siQD/LHWMZ/DLXlgnwWL8hCvD0epdzwxavjCvWLm+KbqozfcqPK1E
GakZ/xTeaP1ovCuFIiRvwnPDSqIxM+7FebBkw8jMEXzGuZbtlZO1ZVroHh2DL0lnazunqu76/PT6
9gm5EnLOrEvh3HJqt7KmNA80tXjVzMOjthg/bpu45q6M+ZPygG4A8idT+TFgtMAZn0AwPjHcTfGn
e1lomVBW3tjt53L5aCPobZR+ozkrT6orHxcySxdiI+YZySflbEsJ7dBbiiwPTuV9Y72yrEOrP7jz
u9F8Y8XVRs0eFvAAt9d7+UlNqp2ANsEdUP6TMX+hpngLosvoB0TtplU/JulKs127zCHPLYhf8MxX
TXRYJ3Vo8qALkCx5IZ5W8da7D8nvzLfVh2Xb7cu3XmAwyb7WsrkSxM9tS7GHWQfXyCvUEcy9u7d2
f9D99UH6SjDmrMfVy0v43Jx0Opy8oQdrsIGudlcnQ73pFmvYtOb4tSjHyL+9c+K3n98WGHNt0Si3
BP5IOgwhHJeRmZY4ap99WbTlrtfifZ1S2Ltt56qHPLMj3fNu1GlmEVV5UBrvBgQFZntZWclVxwdp
jQ66eGrAHnLuIpQPjKltKEWa++lB1H6+L75yt85Me21/ntmRB++mtG3s2Yoy0Bf1p9BC/qFIugcC
2IcmGlb8/tpne25LuhLcbhqrDOxS4Az6XrFYW/r+9sZc9W6RnsBKAcyVuYzzz9a6Vl0t49NnU38t
QRHU79Hp3HsI2G4RjQjsNciQ1JwU4V9UDgDpcG4Af8g+BxkUehtuJ87yuLV2+RsI+XfOm/p9c9DZ
s9Af9qKOUL1H/ed+LT+69kWfG5ccMS0TJ27LNAtyuv+FZm7maa0Tc3mPn69PdsR6oG4+YqJoIArn
Tdhnvpcuvp2ZyPWs6bheqQCdmZMnobwuXCyq03mQHaMfoeOXvudsTg+xH72YtvqmuJvQS4F9/+Nt
x5Egi0/bCGqPXIxLBtYq+UnGJmp5orPME62ZjZhCVbdTsUGdJULs2D0a9+ne3IxBtmyMdDMfzfvs
cS1Xu3IWYX0F/Mq5Bz4t37NGmxZ1UiF10y/WdlhKv9Sp1mTvpv7d7dVecRtBl8v0lw5PxsVQltGO
hWuOGIoTpmEgA1aHlfh1zYIA0AkbGJC1ECs9LCBJHXHMWfkSDfE9cNDd7UVI2np/bBlvaINnJe/Z
CyxRpOgdjeuGz3XnvAVfemTzAu9991JIWHbbavGjQxpQZ9tbP26bvnboeQaRbYrozDCTFMkcJspV
Vcmzp2dJYW3HZasApYWK09mGMNq/sj4Mv9rPOfWD7pEK2L/BcSoKINJdR5RDLBHcO2Q/ciP9pHRp
3JlLFjSfpt1wFNzl/c4M+mAO8kA9rOUNT0wHsj0awAZJLozwYN/PI2vBPjfQIWQB4rnu64bE5fRY
Hc09gs5Buh3u9WOzNe704/y9OGh3wJ/QBA/5T2gGV4kaL+95jih7DsCXEjijjOe/5YTuqjdSVQgG
uP2n8mjkJGrpy9ubfM0Ifz/57lPp4gn59SxJG5SEeuKEkXHofVX9YOiv4/J428YVH6ZRC6AP8QdA
d1g7Xwn3baTMpZtRdrKO9mvAJfnGAYf0U0NhpYI1VNlTag+y/YzmWbC6qcJPzzdVmGeui96ITedC
Mn+acq/pFvEhd92DuC7jbfyoPtaP2PKNO+9OJwUFhn/0DtXdukLl/2P5f9mXssMejc9crbDfBNou
23efi6O6/UPquvyUH6NdjeC1tq1ger/94a+4MyvnZUqrnCruRb3PM/pOLZcxD2Z/9gsmLH+Ur/N9
HZxeUmrEm5DbPglaTEpjw7Z+x5z5AOe8ft+8RqtFeVeu1V7FTX2xE3/9HhkYCW0FCsNI3wTqPv0g
eCyplO3A4u7nLdo198hRBYyW+Ey6B9W9ekQwZKA/QdWw2Agq1DWYyeVVdPZ55BmemUytVBViq2sO
6DolXuScgrxj3nUD1D39qKSnem0s9PLOwCbwBVIqMQh/UZl0qkGryolMynzPlbGxjLWe6pVbnqKL
YAOnDQ9/gCElM9yplpKVVUZPtTjmL8KDc59Fm/RnPvqnY/yaEqVfPqB8TFdhE9m+kMB5XMvZruSo
Zz9CTnEqhqDi0MXprQ20+NvIF6LL7oN2p0EsG915K0XJa55FrYnyqxgXIs6ch5iYIRAuMNasWMmm
qd53i7fJh5fqgvziYBFtVuLmldet6L2TFz8x9xGjzw16TZ5UioHB5BijR7wxvp0C7c38ynnv7K0P
+W6+N45UECvC2fhtrez0BIGVDxIpnBiD5J7S5UJ+lfeeES8UK7y6To0j8IQm2s+9ViARtSQGIa4r
hs9qnaShj3y3XQ6bovIi7xChUQmwCdW18WUIHiP1c71xyx1WouGYh5XxRUftfPmBqAHCbNqQIIzV
n+jTMOtll2gM5klRBEbZG8l9XeRlE4S9a7y7HbiuVNP5un+t7yJQdK7HhnIPI/iGeqPzSSdg1o8u
hM8Wsl8b69cYb06bbv8fhmtorSnp0bag/iu9r9XJjhlVnDKui0oPnN3pV+s/FS0Y5akJ4b9CnwYt
wXz9nXqlOQWH5TPb8lOn+qdtIZQU7afd/NUIrMOgb5pdcYzvFyZetlnAe4FbM4b52p++uvmOusZq
a/VaZgDCj86qoN2Emu/cwZNh7uLG5Pk/ed5iUNnoMy0oGWn/glJ1sZYiXAuLQiGKVBqSSlKFc2uR
U1tpPpDoFd5GY9WqubG7wPOVL0lMH07/qPzI3q8do2vxXxRQIJhzqPmp0k7n3aSktTuQ7ZFhmcOX
ftwvSYPu6Aqvowi48mmF1xP8FaQDl1T26ZRXhKWooMyBIin1fXLYXbdfq7hf2THGFwVoHtgEGEpp
x5ammc3IpSygxkO26xRYmUpuuH1+ao3t7QN6JdwybIJgumg7cclIpupe6fSstvFEJYH2uPU9j8m7
FOnV9jE1Xrrm19v2rrjHmT0phTLyJK0b+8SVpnbfu5B7BPjuSr3r2pV1ZkRyB4RrQ7saWFS77R6G
YxFMaKBss3t0UHZ5hHTE2oZd8Qs+IuAWmqOQvMmtJtNtHe+0sKoajdWKe4NhUD3+UZQ/ltMvc3lx
olB1+zteqbgRXjjNjL4Iegp5orbFeZo68kTFzQWXMfCcUvbm4XdJxMW7FSZAPANqYIyhnn5+oOEJ
U8pxVlDgUY37vFb90OSxNH+4vZ4rLo8VCvYGgC6GeqR4Se+8qZeOtkSu1BtjtDdmXwYQ8u3+AzOi
2Ul3ife+/CzMkkSnvRrRf3Daot4U+Vy+g1ace0FT2hVbVxoRfDnBJ8OMmoA0irPw7EnGXEgexxlr
UpPJfgAxpt3PCFEFud2pd1Y0qW/dhCnwfkHVtWsr+/uEuMTWrpNuxVmkIfA/95ArgDRSQNds/fyX
ONVSzJmBfwJjfxUfsl36onqwETiB+PNuOIT74pdxNx6LbbS1N8ULht53a0dEGj368zfgQ7gTODBG
0c9/Q1t3J7cc+BodjyebDoJb+DYqICgHouekGStrvhZoYDURSRV1Tjoy5+ZSx4gWr8bcTNHbzjex
uhZmrrosK+ERQEZ6gdKr0tgJs1aEziHddt7gK/Ur5XS47bDXlsHfz+y8KZJhmdkJ+o3eakRDwuru
WhRIIb5Z+VBXmvPcnM9MSF+qcmO1g4uFdTQ7qz4WR4eSsOJrIMrsoAGEgF+Mh3jtzr5SOxV2gXRo
Qkfoov3hhYtSzSeWNvrlh+4omtiI/ATL3fww75gc3CjrmICrn9MENArS1qFPId0MQxx56cmglZUc
u2P92qJ24VeHU7Hptskh3RVISlTaShyw8TQpaQB99ZdNKbQVo1V2BfpzQd6/N7IvSlVsXft96en7
266yZkd6LS7uGA7QV9C7Uodfp0y/M3NHh2sxTf1UWSNcFB/qYlEU0ZiJIaaQOUjHK2mqpA8xVtJA
TsoomIopWGxnpyE33JZrpOfXzprzzJxY+7NQqrUUFyuDR6g3FVRLuyl98Pq0QMq6WGvKXP2Mz0xJ
LtKMRTt7IaUW6Kw3nX0sMtQji69OOKxA+a+Vk5i+pSbsCPI5yAjPF9UMpj6WkKcSlU/75dhokEX6
zv3pqR6sBubD8t79lr5tvsSrpbRrCQvckRQWeJuJe/3cNFdRV4Ul31PNfs3mO2v+v4R9yZKkyLbk
FyFizLAFfB5ijsjIDRKVAxg2YANgBl/fGm/TT6qv3F6VSGVKujvYcI6qHlW5J/EfG0DVoT7nxdck
o81/X57/qdL83x/5rxXzLe4Ha4FfC2Hz59jBZlfCwabqXQC36zQ/hT7YrVr9+O+f+h/rpG+HA3hB
ATv8f0ozMxCQrHCdxo6392/9qrgGB4Q37f9/mrz/uET/7wf9e+poEy7oEHkKcLI9i/4VVkpVT//8
91/zn9YmMrRgFgyBDP7zr1psHSLkavcZglQDvhfgm7aCnaNE3+TWPf73j/q2qMQi+Pce/9+f9q+L
wdmuCJyNlnojiGe+DTBB7895Lraw8o6K93Jw0boXwYbsZyPm2B/nfGE/ZrF4f2cbEMqOTT+HwQTx
yWGOPd71ahm+kGbO18oR7baqT+ZVn6mybdBEOrWfPBwjVVuyzMlD66IBYVRxPoxVDJdBICBFPi1v
JLJdWwdTMdFdPLh4PQ/wzpX7rC/sAAGbLtNXtU6XbYt1D3iUFdupZ0vLkPuO2G18nodi4rwFUqtz
rMrWn/Ny08NxZWpWO5t7iphuRTaI+3Orfq1Is2/G/wk6jNg072eGyWVkV8RWV6BVTLwfRajnvWWT
XupJWh3VSaZ0XnFZhCic46XoKyu8BFrKaSeua9JF8rDZTOgD1v/cVtloFtx3uUpf15n07hcJIPu/
MM54ex7HuVz232kgW6OSyGxXdNg6a2JfwqVQzcKMFTVhMR6FzTJ3VTSB79mCGPliB1AHs1wTfh4k
uCps58s8hZTWuoDm70Rg0qcuPg2/7XKhOIRzdLcB1FekJ3QnVM7t1dlwAsyvl1hg2kjOOUqq0f2Y
HbIfq2xxWu+sHcKuq7qsD8wnD5LyLwZBs/5zDWVO7lR0i3wp9bTL29QdZYiA8nNsv9VPgsNQ9CRL
QFU3BUlb2rg8HmKor1guMRoGLXat0P+KKmqXAW9rHlJkkxk+9e9b52VcuaRQ8nWZighJ8BMdynsg
Bz+dkHeO8uXba6X7SuHq+VooDG9U+QAUrfaIo3uZ8YpNRSYVzLdpDNKfnQoyvKclSd0hYSGHdZzV
UKDTroMrSxRt/BWJ8wPsX3pcPtXGNHdvYTnh+3ZlRNeLTZkqjkZ6+xJAZmVOWxsssp7BxUevqPAW
O1aj61Zyh62FCC5jEa1FI+HR9+a0jUiDCl7qs+4WFCZeRwLK5RSJTYeAS16cMGzubl4jezLlNCG7
2Vr7qDvT3n2/sLaKhd8YYpjG/i2LW8xDVLhhSL+nQepXKFnW9WUAUBhVA0w6PzbQZ/LoMbW/HMO1
l5C5GNa5qsxs9kJFtsAqCv0S4u5nOtVdlFD1gP2X3KAhMP2LMlswnZBGwsmODqtODzl3XF/xkxLQ
EL7rkE6sY8KP04ZoqtOg8Vz2kiPO6yAW7rJ6xApMa2FFxuuUK/Ej17TAS3QRUXXscGn+nY00ZISP
yFjkjY3X1u1NDMnx0ziBHqrh4GlolSe05OTyrbuc/GE1ckBUQ6xpcBNTqN5gcjj8IlKJx5607a5D
+qGrfepyFNM0yV6UZPOfRG+93K39GD7R1rfdYdxGba9FnxeiKp0iXyayBVLj5DJD4J645dZjfj6r
IrLRZ038tlOCJ6IK00zdC8swBxraYoGQYxusrZRoMeK+jGP5T5LNub1iKGaEaRQkRjgxUBq8EdcP
0GKs0WyqpE1sdF5UvvZXacNl+p3MYan3JZ2WpeZdan5n8EhWu6KfezwrjeSghoRe5jVPl3mtHYDP
ssJ1HiJMPCzXoUHqo0rq3rhEH1ZQ4eTZ2raw1dT1pWnQd+LIYyHzyR7/ooZQ1mn1ZmD7X+6o0Fm/
C0i6fIpsjI9rEA1nsRh9twENPjcBj5097Py3X12BWLhKjzIvq0TPI68YmuDsGHxvi0SaWdbRIpjG
8GLZIfEvK1eOlzurt3xI578RS/38GBGX2iaRmYy+HTDnHiPCU/k72HQYwt57kTgmPSQdT1iGI0r4
DXLFHcSbg2Q7NOLRXBVyGx5T2FwQfBmep8s/sYwxiIMxOPJrUwl5hMl/AYnpCleP51lMafKit4iL
XRf2cX7WWdqW5yyeEixV2JRhL64wK6xsS7zdLV5Fa5WyZP2YysnNB+NXfKcCQTa2kolO8mu32PVr
Vbw3O0IVDtXQ2+5VGi1+9YGOygqexoiJ5vEUPXa4zdwJRE8LS9YusmnlsoCc42Hpxv0cF3igC3DC
xy0ooAmNqQqXk+/dMh5zhAnfFok+qmLB0p2iLeqJroqsXUSF7CD6xvC/YAJgMps0hG0+OXlhhuA4
U62P7bCGaZUgUBaELS3YvOvD2OcXMel+BXxKi8OM6/m8zhakg+UDGS4xjYLoHOIujyrdxYYjXCNf
6EeodBk99M4uLzZW459RyXisNuRQPa5Lpgp8QC7uPlLTa67tNv9NI3AW1Vou8btvi03UHF8G2G00
QW14NkU6QoHK5rKr0pGa7h7becweisGt20nAWp+f57L0QbUGeWBivJm4s+e0mzvIrdtwGvdWhJm7
C7Hm6tZPnbU75bkkCD6DcxsyJ/KU7TIV6/BOXTcICzMqO9prR2hH6zYoChFXa56OskGq9/zFzBo8
AISDNB5+66JO2ELfYEjNn2mypE9KBSYSwE+xFtL9IuYBKjvRxaGqcq+RI00zlQf3LbLzWtmOSHMO
RjqbY2KNxVtt4f5XcYcZ3kcReJw3lWAjW/e0YyVrknIehhNnjoVPJmnL7qQg3G+f6bpmS81gtPAj
J4tycOvoRN6ojTj6vLp2vA8qJs89zec/XTySZajWwSXuHX8EVoSbuYCju5LR8rfoGO9+wAbdyCMb
cXAcXcrXxo12S6oJE/O47mQCfQ/vO8sqlnMsdpfTiNZ8GGWxAy5v9TmIty0/EApH1NroOUnvcg0J
DPIhlu3rbR7WvkrkRD6Ei2O19+Af8rqEf8T4USI6fbvCn0ZE49nRuQ0sqhYSmawWpAvYnmQWHtrh
YGZVxdHSzTvbiqIavV3Se+/ihT6sGrNsryIWjvJdsMDOVmk9HhJOSvW2zoanHDf1MlWjzO4jTqZq
jdc/UR+BI/eMNXM5jXWc9I82GGQDX/f90sNIU3k71NnA63ZSIALDERsToYAYzMzOA+/ffJacxjg6
IailO9iRHDsRnRLnyJ5GxbVPJ1zKGicK1D/od+bW7ETCd6oU+4SAsyVpH++dUceokBYlI5N7HqaX
2YUfKK2TitnkQyD1qx6Uf9RhoiocYcfMyvsYdH9yXrpdO8DA18j12Y0Zq5d8+enbAVrZYQwr2iaY
3oZdOxKhLtYqg93idiMp7oiL3xCdvaBOIN2xTXG1F8s+yc3ZZu1pZeGNbPrJ5fJ9W6GYSRWcU0bz
XC642sdCXxmT76UnvmI9u8Hn/i2f2kcJGvIwx+2XXrpXi0wVVKnpR0pWU8UzPY+d/5Om/Dnf6IPq
xNc80IMQma4Qm/bbSf+5ytnsJo7MBEB7ZyhmDlEmD8O6/YZ75yExlO6n0DQAjKH9zOCptuLirDNP
T6mzX1tA/sESmRrU2cNukzStZI87Mx+X+WKdeIHhy9ygofiT0PEcrWw7lG0ffh+gtKJliFa0D35O
Y/iV2HC3wKMDN+T4tzPFe67KG0zO8de6CMnQpQVrGS7IANe2gjJj16fg1pbhDRM72CCgcStXkGPY
ii+++OMCO9ElMnsUQT814ohwst6CHAMbHqsDB+daZQGyOFgxZ4diCF6HjbmPaS2iKllDU8H9GWMJ
Y0bqDNfIy8qC5N4N0S8OPtyhETyyPo7qNor3E29vPGI1XAPfnZ+OidH7bPQNkuGTauAdjhYP45s4
HkLEP0rytnLZ9bVpI/RUSR+GY8VHvcl6ATX0XXb7vcJ780U2gqoUgfpSachwvaPACK3RxyIJHpkp
KFo0Oe36HH/ocAfABgYmGH3vT3CmrwIWncLWXttxOqjBNnPc7bDw7lbyG9bTkY/pAVXJQQXeVsO8
vLoseYypeJJuc9Bfe/xLxT5S2dXr/AwW7qCmsGrz6AHD87yaNSkaLOK7kN+1XfDbFNvPkG+XICz+
IaT7Cy/8Ohn4bVTbqw3kEwyAHwqcgXqda4OiMwnbphDsyTHy12/FdfVsboY4YTVqDyQS9gOckBma
g2i68LE/GtxSKIn3Wkev6Wiurhh3hQ7+aZf4FktKq62l51CHlRuxPQocoqXzpFKwym+YmHbgAXZk
4/uNwOcrmSNM/+NmmAZNUUGaQyTaH4bA2sabwxQBXc7Ht8W2D6wNHDJ9OVJ9B/mhQ/3Ml5lXrRFV
kPtL24oDDfMdHO1u6JSPKgpvIs1eyJTcTWAubkS1wuJPPpQ3u+njMpkDzImPzoUXiNKOqVm2OiLD
g+wiNOX9qdT+0CULhONIrLP+Xg78AozmJFUg0ReIk3SyB2QEgIqu9djltJ5Ev89ccYpK96Bzu89b
ekHnWo/w9/Bj1IzzhrxnDwuyLMEONO5FRvId8PRDPrYffRTU/bA2niefwWrBN2W0EqT9ir9tk0pe
9+N4TjBH4Qj0eqTYz1N03NruwiLpmmiRT0PHA5CXybkMzbFbtwPyRU7FPF7mDNoZY1CXwGJU4pzu
ziRf/3CTPUbLHFXp5iYUauk/qF8fUbBi2FBkj0MQDtUksrsJy1ORWlNFcfdc9HCRnvQdc2fLk+2x
/cE626n2Xc93cIOB80saiGoR/Do4h3o3Sa5kXH+OrDuHfIaXKAsuboLg8Du+2U8SkTUlgpOEpc/L
hME/zCVefZfVHWIKq9TFAFg6hWtBDiAyoqDiuT3pXJ4C5GUe5FJ0sAoFDpEQeyNyLKu2DXUjE/I2
iZhUJZ1tzcsg2Y8poRGM/6y5CpXBQiwQ8fShAn7AoXZOSvZdRAN7ibFe9T8r1iBWsn9ZE/3abfn2
xsBf3YaZ7cZpe8/C7cnzTTRRxsGlAZW9my2Tx0US+iq3mZ3nUY4fqszXazhD7rHgHXGcKusEuxJ4
0h/jmen0U8OPND1wGwbFj44FtHtAw5eIZ5XQ1WEdRiE69s7q5R2kfIu+LSyN53976iP/Kx3R6z7D
2HIYfsk5MKwJ5lDHFydoW34WxThdjc4KvwuKso2P397An124ABnPOzWNh26yq6x6gvQZdCdzmn0N
sESMYAItQnVdAlha3kUy6P4x9Mh7a7p0FrxyNFvCCkYUBYb9g1Z/ZkSK24glq45T3G5b9W28bGDS
tkh6L5N1FTtYjKMeFL1K04YmTslqDUGAVOhlErjrCkgnqiJeAnGAnGV8g2ViKptQ28E1sIrS626Y
Rx/8kxeTxeBLbNpgR1qjBxSOdMU0Vbt+t2mCb2+wVMNhwzBfJuCEQWRwiscgOW8huqRPpOGJ8SP1
HUxJA8yk/iySKTni8S282ual+FTrgjNXmBauvxMOhIHG5mkqA/h7ib6Frg7UKbZwgTdZwa2e3Q1e
GtvHyAu9RNA1zE1fbIWqw14j54x2pkZ7/gPYhHyfRGEPWujitUDy8QklTv61lD56wD9gj4p30deA
XId73g7bC8pLdAQU44IN9EpZHa2ZfEd0AECLeYiPQyLUqVfGXOmIdNI5hC1Ho9ySmKooJYVFRxSz
r2hcxrCRG6r7BsQvBtQTGfRrQ1u0w/jyKM3mzyg3BaJUI1NxrNqy+cZYZW1Vovv9tIjwRx9m8qpn
oQ4GwTT1rOPsAFkTf9Wo6H9auLx+PybO6WnzOWzBSBioSxen30fAwurcLf0nE+h4NgPk0Jucx3tQ
ivQvuui57mhmnlbkTT21K+DVOllKfRrlwjb8cATFwZRmKk+zseO9l3H8bhP9g2xEADYZHPsHL3iF
cx42GAtKf0TpTN9oh/CXG1+Ktd2FJkmrFfDr9yPLyxoB5OBoEszs7LhJptvATVvheAn7fSLaHuHQ
QdEPN89abo4hMt5PCGCJb86N/Uvb8uAZ09H+r5qjUFaw8iG7CJv5EAHFaMCJhm9TNv1a8wKlzni0
ip8Ny8fKaH/nLtxplK6qWI55Fzwi8emdiV5A3ycf0SA8wyqsjieLgwvcMFshMWzlDiE2HzYrf4VL
Gp22LtvNqIJ8318pC+/R3J02gIKVwQwCuo5fybS9QYv9Eg8pxnzpkjUwa7xauuIu6D4Iovdqh5X7
wgLSLMgc7AgUu5PaSZrDUo6qy0yGJ9q5ow59DN7HjdUi839MisH3dA2es1y8tyrDLiiQtKxTWc1y
2GkF8ibicV510gVVvoaALaNY3YO2wxmbyfBSivW0DuQxUeWOcHFk8/Q3sMk9CcZjZtgHUCG0boO5
pCZtuBOYQIWd8Etu4dACNK0ArDLhhcVIjred/YvAtV2/iN9D5y9sMB99Ozz235fxJueoxrQXzHHW
cb9o8561wVFrw3cba+s41+9xNqD48FcIePcCthsXjHH83gSmSUZBH3gORXfuPKoeLLmKLuopcPiJ
Up5hFfUXuN4e7gP7NVhVFfXeV46xtwE0FoCLUP+k28hv6YYRb9VPGAJDZlHFp7zpGDI4Y26fsrWv
C6D5F+yH6GAihe9eZFWbkht++oJuK8pfQvfLO8TiLpgTF0Cugd9UTAC/tcSVxy1PWJPl3DT5rHzV
8/FGvcVEQ2p0nXUoYac+28exftZdcoH30W0c+DUXa21TcSTz+rYy/7SQ8WWk6g0WaDDyHH9/Q0K2
ZRiEb5d9NHCQwiMqU9KfeZacO6Hf07J9Lb6BbuyWGxmLB5nbO4bzr1ShHWamPdAgU5VeIsz1zlNW
hygZl6xsd2xO8PP50B3QUmCh+RieIxM7DgVMr9twrkSbP2Pie2+z7YszU/vRHIRPbsoM1ziS+zAd
7tSiDS+UuSHCuKwoL2FGuEJU2S3qZ2yHed9m6xN8g3QVcEw6OIC+qLag/UxR+hH5s9NYpV0QPkeJ
/zO2YxPK6NEQ8Yp77cOgkxjFDFlmG73jmDjIMn5hsZVVYdPbkmGePQtfp3751RbFR4uMyblv61Lb
7Gwk0M68gIx0NCc2lDUv4qHWfH0HxAD/croEu0FG05nL4Q06mY/CiBZm4Bs4zzKnVb9hIJEBiDpI
dF1xY/oUXeqYf/MQEO7iuC2xuTPUV5kb3qRVh8WGR00wY9v6pxZQbTWt4BNbxtZm4WiSNdqcoQOM
At44vU02eAtS8FiYOQ+qkLbIukFPzPFFOTvxXn9Gq6O1z8VzwnFF0y14o6a9IQ8sBhaLmhzIQeO6
34n/afWGJiCvKTz4+okAfHavsET7AY6iYSQ7blAtEyLqDS1Y0Ee3BJkzm/0FLWrV9l8RmqM2kadN
Ycxvsk/wfrl0S487GllavnzzM0BiU+wK7L6lRDG96XpIx32AYvU7IxsLsYpyjPib8SoHutcMabq2
hVXwGl9pTI/erWDr1L6I3ybEfqSlrRNUgsWo33y8rTuseVl1DELqss8weOTSB6CX6g7bmj9TgUat
TOgxdeOOZckBQcdPOhW7tpwvqKbfQftAfPwliW3g34smBfrHPthn6pdWFqULeSIB2ZdgEr6t5WPG
Vd1z1wR+OVj1sjn3wMVTmEX17PNqTqH4xR5TMIHPU/+Xs5eOrnvSPsRDdit9W9OSvLeEYaRsvUYO
muH4miJNkawD2rjhGJCbl4/KzYekyxrav4JHqXTgq0gPVyO7QyCnR2d/5O6xcB/ar9e4HGrJnoyw
r84V+76dLrkEIgVu8Puyf/2OME3pM45TOEfi6o77c+rchZH23C3zrmDtUaP1CvOxLhYUa/HWHTeQ
GsRTOHUVB2gRXpKCAV7qkWjbpuh68epC5NrML3xI9ujRK0sJriXSSMBNUT4897HeAd87R35sSDQ+
pCO/81GeAxL8UNl2Du0EmOdQaneIFaZQ9cnx7ijS6SEmvwJ9iWa37/yBl/5aUtd4uyLKM23G7IVZ
lGBB/94zX4PcwFCEPGUF5jT8l9oGxKBn0JMiKaZfj0sIcKSfn2ejHzwjhzXI7lCi71E5Xrq2u2mu
zqbVR8psgxbm0KNUHDpEISxokoP0PqSQLiByo+WYDpjTnTJts4QF7nV3BtN1GCzKbY3l0ruxlrEO
rpnzVT5SqHx6ed6iq1jNK89BOH7joGGw7VM/PSRp0mR4YbMNDk7ocBdHKq+TOVj2K1Ctp8Ww9Ayb
wjPZyh/pIq8ZAaTWgok+iKArCdByFgO6BQdWzTklB9Ghk9CZZk2uVXQSPHxkbfIjpije0Xz/D4uC
C1bjdSM1d98DX/sUCBQ5zyx6I3yd9+gsxJkvrGvy3Iv9OIiR1EClTVZtyOA7hCP1GIJEMsmZKW5A
1w7KPebEE5DXfizthUyuvcy9B31rwDP/DDeMhzfWtxqTon24jtU6xZheIuvylGEx7TkMCSHHBUI1
VW3ctyfU72u6g3QYZZ9XY1vseGGLuY4zvReFaQIaX5TT7NGtY3JqV70eGQvkIfIudo11ajuhAogb
xkxw+o6DPSQSRS8fJg1gVD9s3L6VEOs9TPPYP02mCI7eePHcbTOOTrwIFAuUrre0HNhxm+JyFwXa
3LocPT1SbYCXqgLLLevGD8TaHlHGhPFdsUS35wmWGMFDFFIC+GcFXvpOYGQSvSuwU77BUowi4M/I
BM1exnzT8CB1rUualAhxz7eACyhQgShjB/gQTc9zGbcKqoKCyDMFyD9ilXK+X9BSVH2fI+UgSRh5
QPYEbPQA0wAp2nSaHGixsMetVPA8N+303E9jPNcZgBZQgujjf2P3h7fRxCD5kVv+iRHfVoGhKFeY
OqztZZmF/8RniE/dk+2WZivacjuib81QwZgKTOSwWya9HfPB4zTM2y44LUAedoq0GSagmM+vkCbw
hw0r4LX8Fg5HAZJVUxVMv8Ed6l903TbwELKIX4b8u+Xtw2l+MeBtj0B4cbS0MGaj9dzlqCDdxB4Z
GE08+cHTn9zBGTEnSh4DyP6yagFO+xsyAMDqW17u9TAkAxBLHhwycCXfyJQWZ7Ai6kD0JI4O7PqD
0NH2qvuO7bNAfmcgLn+REP85+fCxgHKoijK0uAFNhqZPMweOse12HpaMeztAI7KCdb8WbmGAqaDd
QHqL3mUR8ubZFP6KOweOi40pmhsPYzBsPchm+mYoWLTLZoIDTA7YsB5KbWPnX0i0MMcZlVS9dNqf
VTvzPZ364NATX4Ltzk/cLjnO2fTHXDBZF9DBobLhtGltium4DgOtFnqLXSR6JAViJ61zllYjaO2n
BNf3fCwyy+gNdtJAy6O28HUe84fYh59lv770yAZHPqjYsHRAMpcCQ/JJAIyTTt/1KvZ93v0NBXso
x2U4TMKc4QM812sAtdFUvvoevIGCsUxNQ3iYhgTteta+9Es57t2GfW7QxG5AT3O0Omk0UJiExGiR
BDpK8JMDGhPoSILOf2a8TRpFhN7H0Yxk6p5BNia724CZYoxYhL8NuvcGycesLhxsKvsNREkLkLES
MdIk8dEYv4mimrAFfbKy/ujj/DMh7XrLuumkhH0LehXuuB7mD9SNBgwWCG2UW1eFZrmCHS1ozxZt
VVb6nz4OPgvkgyKDs/yTdMGVM7QsxdZtdbpAVlGWuNt1uxUVFeWXHFR7KUud7NBsBpckanu0h4g3
6LW8jD29zUur0StsKE5ScHjDpP7Co+a65SiN02VIKxC7//ilB36Yz58QEoNHwpGOBsG9xqovKsLa
AqT/iPMui8HRgKRKZzNVxGC2NwfC3+nuFkzhOUuXnwQ5bxVfhl+oaHLSoED1xaEoOAohExAF1wU4
3SaXNQowS2jLxiXiBdDSLVyipQohiqgS6g8IJn2YQ7M2yAdBphsUNkCuV1ZNgB1ig1kxpV+4irvO
4kFgmKua1UoXmK9G0YllFrz2umKWLu3aj9Cu6TvV4CjkOqIxTfTPGTDFg7Ss/MG9Ww5bDFHEsM55
X0vBOd6iRwOos7weBPI8qrQYPRBpU/6AbX92KCHjaQioapCsgQdIRbRsT2Dk2D5adLBL6TrYel6X
6SVeWrLjvJ/P3+EjtXVTeqQEoQ3tEhUv4PbMe5GI7ClK+nhHceDWoBDLr7RYwwPM8OCFKrJkeJsj
5/FhjK6+AurVljgGe4VWJ1vQu4koHGOoqUqcySMp5zeVsOJclNx90CRIV2gYggzKmQwuu0mYJbjq
IOnWqBE6VARap5gipbG4DgDpf/bRliV73q8BcnxUDFSyVF3cjEB5va66KSQ/dYBg9QasD9hqRGjT
aiRU/zMpApl2VnbywtNNA+Uf+rQuMPryFZdBeMoT1e2MccFXxrQ7mymYnqI1728hIwmvaLZuPwYK
oB3PLNyXfQcglm4Kwumt+PAAcBoBT6AKj8J+pBripHyEKpaOcjhs/c8UoOMv6Bky9EExDutwgSql
wtMf32RJaX+C1RcYWjyExieTvOO03x7ZNiFmq1M+xHVgBNnPiNQ4W0HMNZcDOyjQN0DLZXuPqMhd
1UVTcGvLnv8ZVN5exOhaUBiivxLw8A/BbKMvmjuAgCI5rChmDgoKhZMCyAYZLxb89/Ll8WGYEl3n
C3LaMYdR7Fmc0KtTem0G0i5XoV15U1jxX+vm8h8y3dDFtY6nR8Jt/DDIVP+2OJJQ4Wbkd7eNDIVv
ZNodjTDHVBVwgqvXwkc1QpFkMxcdHFoDZ88ji8TfQsXxb/9/OLuu3ciRLPtFBOiC5pU2nVK2qiS9
ECpH7z2/fk9oMS1mJDejZ2cG6AEa0M0Ihrlx7zFSERwnvGdxySBBxQN1wbOaABFC0YdmNUtPbSrL
u3xC161EK/UuRwvpjV5oqV1JBhr6kpDolbMYWt6g9Kr2x2Awpr0ODqVhPMtaYkySlygl1KxRNR9P
NZJbDXA2rdrnRt8B8TSF3ezMVRCUlqoL897IjQpijm3UPNdKgwLrvEC20xr73jjLrYLVSpY09zpw
tk5ymhj3E0xc382gQOmom0zhqUan7r0tBhHttkkxXmalan+HBmTQUavtIZypVsT8k3cNSsNpix3r
VdireJgOSf8sqkr7FhQ6ZNhImkR3A/QXBasqTBRZ0qoKj8jEktgFJIHcd0iKVV/P2y6xI2OESHEA
b7GfhWy0D80gja0llOjju7HYVD0WKdD/XiknLWrGC8ps9PZEj4IqLxd+ARLyArMFg7rMD1kCTJ0C
7zAbEnjiMziXweIB0pYJH1U5J+ZLPaIG+REF8Nn8qelDg0xyTEKPzLDwdoPKQLWh7s0Zk1VVWjfs
0iQ3Ui9SBKLswV+FCfJQt2L5FiH5LH4C0DmiI122regJcyCKsA9Th8LpAhlX/hgX4eIm5tBCQh56
6KQsLbk3AY0d9aGKdnIXheQkJ6AwOco41NJTJOtz50KGA/2bMl1y8gGsE0q9Na5hdTcPg962wNUo
qJXGcQ9nsnlQfpQx5HSsqDJk2UnjhbZ727RHMjcRqIETQdAk2Ijmy+DMRpkFdjoBH3eaJPiOipbU
4MG7qzS0cNw4Qtf7mAM/pzrFKC3xruoT9J21cKnQu9H0HrS4rkCV3orLbGpeq7TKgSwCWEUBeGbG
Yd+WM5FABEZNBmhHVGG8CZLwkDgc9VYZX2aJNmGSJAIKoykndbaHKhVfM1Thg70a1WHhqxGYRmjk
xsnzYAK7e0fSfoB6AlLX+k4KE19URx3XdCB277irSXmIBWEOHxLAeuf9bYyxQnlHtxDGDC9JqeIk
1NoZb5YdrDXcCSo29eN0otZEuB4Pyz7xqHVJZkm26HRuf8pP0c708XwGWwliKc+aG3o8sYVN3pYB
Fim4l8AzmqxprJyWkN/PSigk2XisH5Sd4FI9BcEXdz2PA7A5A6tYDNsAyFiwFTUA3kYbrCjlkLqB
g3L26EW7KfP5ShKbpAOQsaClQ6DnCjnzS+S/3g5Z2ROhdgCzXjwYmz3nk208GA56bC7gk07pzCdg
0/yUi5DfIh2sQzMMAAkHeDKTuAMUP9z1PvChXgvbWB4Qf5PQtI7D8CpmFIALomKIoj+6s0vFiJtj
dWwdwe9804FlGGcdbw4MGgKgmRkyFQW/nNMKRIu2T6QOXMz/HVjj4vThErk3KXSgceP1BIcwSPIy
gPykx4sgqqfO0fwksNCs0L1lR9z4JRDQJrUq7lR+/sWrDbqKyGzQuiKJmAWwLCYWPEHr3wCO697g
IXpwiA+G0zoTVVfGP/6KQQpLlwo6Ojzz2E0+L7I0URIxaNgrMZukIVPUCJVCNyRVO4b84GP3g4pL
y17pBbrFOwG2WGL4ZipYFrAyRBJ7+T0DMazNNJFAzOmy/EnX8uhDrBuet+uGjQE85aGIBOKrpEHL
lS6rFanJFKNyEPulcwb42P9q9mSX/xksDWiZMypN0GIzOisDJZM3vK3liooy9d/WVHAjmeFJehYZ
QMf2DtUEp0phI0iYQFRyqIub1Jt1HOazBUgqNRGpLOKAbOejJgjNB81ruHz5zR2/jsRQ7ECYR2qi
wXeHLhDjgJsE1l5us0Oj3oFgWA2wip1xNMM2uDhUBwkZLJVoQdfm8usVXdE0jQDNsEX7aUJkrUg0
u9X2OkS5b9+SWwolsCch4H+aoLkpOjOPEnCGJuyaoFCS2WXg3lHM+ytImk5u4805/prvi5/SY/gg
Uk1ewBI5d9QGcesiPDO5AYxb9F5SMkcaM+1RVXWUboEegkruXHkKeO9W1wIjpUYa4aygzSkGzUkC
dxpiOyzJMGzqQTQFaEmoYfqjD/AQqlJYAsvIAxb0Im5P8+YwV8GYXWGoQSumBYYZgzkKkJ+SAG+2
xB4B3h5EClLuRjGKjiYQ9gsnNG+czAeu9BrUAWHOnLTJT9DWuI8ywUn0+RdcCXiShfRvMSc62PUE
/zGhVg+G9OWyNYJcTacGiwn4XuWpj9rvcFwAu0UEaaIJazwKYq043J7aDSIZzhmkkFRfD9rOzFYp
ByjuKgmqnHn9S69eR6nyIT3i3g6ydUtcRGEymyhqUZZuMbLWhR0SqO2trz+lp3/rereVJkJcGDwT
ScFdceWrE2Ql2lAjFBjmqGltAIvO4CDB+kvQ75SgvovF6J5AqtQFhP+umZOfQ9lz8o7PxIL9mOgK
ozEBd1IVu/TyY8pkjADCwpqlpjtD52p29Zz/AZ1/Rxl2jmLXzzCb2JtvCQxQAptn/LdxkeCOBBoJ
swCyC2EuMFxdwN9QUT+a0Ek7mtBJ7r9I6LbWDxIrEQkW9M9gSnk5zBgKkFKmgWmfnYLZpimW4Kaj
nUuO8D65NOmAu+j8KIqcI35jfGj+o0gBohwgVqyGQIYHf24ukLuDYg4ApxDvC3720BQLYxTxWwB1
psxtlYxzGlxlH0Q2oJMg4dijihgsNxdwh6ZEmWiE3GW4B+bX66vh5+29shWCsn+xchQw71mu6gTY
oj6E6M2O1U81PxVTxZm5qy+GMWCzw1gAkihQfGBOGSJESxaA24Sq/m9AVVHzezDl0rs9iuvslIki
X64LozKNtom64fPab58Kz9jXh8RR36AeBmyT1TtA6N6n9+MuOQi/zZPC48heLRDmBzAHW6oBYGcU
GuIg8Qco8o4c4dZ6ghWl2/uJA2SpjXQV8oStpxwKt/DrYzc5iRUcx515Sg1reLs9JdvzbsqfJ/y1
jxkIuVUwAr/imP1oCepxmr4Bx347xnXe+jnqryDMdszDJpZgjTY6xMysqn4ri8bTI9VLBhjvotMM
4B8c/R5lwMoFszwM6IvlvWtmPwJjBHQj56y16yct/T2mDgC7DFmRq/f6kKIVqAzzACUvw0/2w2CZ
Xgp1PCqtpb4KBzB2T9SFpT/yDsCNfQTTOMh3gyVJH9PM99cFszcmkCaciTJRyC+uXv7VbQ3C+joA
c6flxoImd0oDLC2K/AJgVShMHcD6giBHMYKCwzsaeBHpCls9SnLoyplaYWJPwSsj0F6r/px1nRUq
T5rJWazbswfLTFhZEUljUxECqwwAr7FYq7Q59egEAe3BCXE9GkiuqjrOIqj7wQaESeqy0dTNifST
k5PXrI2/5bgoQljH6DW4YY+cfUGPm4vbGHI/62DMbQwn4wy0zhFwXT8zdtQptoTQXX4aI7f9DVse
hxPverNfxJOZ429uogBiqEMFRZ3R9cBTdoVz8FJDVFfzxN3vfjdxZvNaze9yhJ86Q6vFkQKhMqYJ
Ihaq2/wq9ujnwX5MO8WjnXXWYONJ6RTv2m7e5ZxHyOaHRJ0TdTkIH0AB9nJZysMiLGqmTujFQTGZ
GN/ndjzjcfBg5uoPMIMGzuRepeR0pF/xWMnkXOoUWKnPFWjf8dztQmWqc5eAkq8fZaR70l5s8zzj
raDrHaHgIUk9lqAKIl7LvFZRMc8Brn4ldCChi+JVLqIOCm6LLS5nKpXMNxveWkWrmIT+ptU3lTo5
BxGwwTcFHTiMYAeCJloKShxntdKzkN0dtNwA8Wdok11VO8ZmlGYoEQKBAqlY3IvwkZF8gG+hIlrZ
fNmyralchWOFk4pST2FWjhQnAjg5AnQHmR5nTW7N3DoEk+TE4P6RdOiAcJvPCxj7RHSRknDmjTMO
g/k8fZ2HUxRM6GQNpqUblOOs8C5QXgzmzAcpdV7CAYudSqDOo1uoe9POT+lDaIcEZUw8QvMfXBdP
zoK4kr+BAsIYTxgZCmAOrerVIDI6tTM6IUz/LEAOAvf2Grx64mNTQ34cakwi9RITmesaACbAjUsc
IgCSlOAxdIW1yJAsCoodFDlO4gKgXZxpnC+4dZSsozJf0KgA9M8bRB2EzJLRq+9V02rgRjPIPHP0
rRW5CsUWTAxMZ1SSAB8yeFRx1QV1Zav9wln31y/ty3n8TBBXR4YGdXvwiQV8ufFI0dy+6oau4aTG
PX1zEhwfHleGeOsCMPDW1dCvNwjeupfHVNWW2pJGmEXsMPS1QAUTXajjvguu+TGFVkesxY5/A5Wc
wvuVp1W2Oa+r4MxNC70HUZ8TBA+an4C1zdMZyn2cZXJdxKSzugrCrM7cKGBAPCNIsp/t+hzZHUgm
B93tgAGy8Zh5LkIbxJzbW2Ijeb6ISpgMqV+qOJKlBM0SFGnNH/EB9ptncBLR8CJQ8KZ+W8Ndp1r9
rks4sc2NG2E1YLasHxVmZgLPAfalHxyoIwA1MGx8XneGO0TmvQJoUAsoRVw7DUjoo4paDZgrrQQX
Wq30IOfqRoCjJyBiIqMCAGmp3BzLS4UxT668QkkcRtDhRyTox05Xdpzp31hZIK3pIi5GEyUcNq/R
lsg0UhUfHZxcDYLI9niWdjh8Xw0AjSz9sX4poTQ/cR6uG0841BW+wrLpjYjCdT0C5OKE4wdRBpQa
1IcJrXGqWkXmjyT/A5rbvjPcUjesyiQ2LB4fmtq4R87pKUB13p6GjZVgQp8LiTqKhMh+mC80mFkc
CBCQckyjb0E+iY4RIa+xCJU3KaBiQPsyHbyhNe9ux91aGheB6Q9bnWRJ3hc6FIgmLMFBdrIHzU48
8xzJdiLAwJP6TOmZ1dml5kMNKPT+H+fKOjzbOKzjoMdnQHioUtiQxgUa6LVfVN79TpNjJvVah2F1
5Cu5L5MaMr+on2kH2OnBS6932n3H32qcD6kyaXpOmW1RhnVlyG+AdNmguB8qowHw8GVMHscu2ksh
qKcD7CJQFQIEvc/R5oqexUS6Q4n4qc/qnShFj1qmce5+3i9j7g8VUPBGFDEHVPkxPXS7/21F8ZrP
19cUvN8gkgt3DNiTX2XwYjaFejThwTlCxzaTanvsSitM/hIwOhKR8L7sdTiYR6FSiPIk6h5XhnOx
JEVU2RM2iW4hW1B1BZj7r+K0PoQE7VmByRJA/p8m7P2O7Dmbh07Z5bK6DM7s2jYgemKUGCum9AQ1
jx15N32qqZ74PPP16x4YgWgv+usays2YVTZ1MyG109VNT+jl6Kofyx5Ut+Fowv9gQQE4cuHa4sb3
aGPi//GMjq7PaOoqrkFlGcc0RYVcHhLB1JiFPkJiSQXNRQtlW89/BLnG+ZZbUVBKN1CsoOaFbHMf
B1GvqHMKphzYTkUV2fkAPpqQcvbBNYiAYA7hJkFnUoH/IzMadYYpQDvFmoOCy+QUv3sfJFdI0EMW
MfjBB5xsDQt2R2iR6PTVx5aa+1kVxzlfoE+FN21KpO8yIFRWBkUYTjZxvRWgo4nZg0EKfHRlndng
Y4Z9IoCkDob28KpDyQ/6kuNDPoJfr4TPWbhw7OE2BqaDzSyjNwnh+aumFrgtaVsmog7RttaFywHU
76BwMPJ6ENthIO1HVVZlka1gBUVQSgJBGPhmWiLI1B0w3ELOyz6vj0fMHlzl/xOGzu7qIjRAsyiq
DGFIMkj2AvI7IMUVcc1yjgGxi98LovjQxX+TSf/r9jmyPUKqnA5YkoiFchlaJlkmGRVCi+D5EGUB
qrEs72qKV78d6LpjB/sDlMZ1Azh3gzatLiP1cQUdJmg2gPkL1SJrgZbe5AggwUGjRpiPw2CoaLv2
kNWM2uDXpKfiC1TugJZMxYVjO7I1aLR5YHSC3A/6q8rlTzF0JDZSijPFjEH5G//I8t8hVngntIy/
cnlCY8B0feLQktGpo79i9VWLXkTtE3vFIffRAwULUVMe6W9jJTgmeQbWV0mliVsPjTIckjCAQFWX
ida1kKmMkygBWIj60QEZgTpP5QX73pNf6UOCCn3zwEFs7YIJytZ5GmWEq4WhpA4EEUpcseG3Qp98
zsKhX2M9j59BIIBv4EaH5DHrmigneoGdDUlcA/RCGJHqXugOO/lFf5892al83mt3c1Bf8VT6XVff
LWhbGQwMLXW6JX5IgvJ7oozfOWNib286JupRjeUBQMPVg3ocobWiBnA8HvGABz4H1iggn/v9Pjnw
ECTsYmdDMcPpqgUArkRLnKk5GNF7kHsatMhuj+ez9sx+o9V4WA+oDlUWpWxAjgVH2Q+N8R79gNmS
k0mxSF4A0aFGz00qB3YGsSt01P0pbPagezy30C4F1x38EXEuASYryuMAWUxLlcrv0aS+Drl6JDN0
18NQQUm/qivOT78qqzPzQ5j5MQApiQQULJ3hFf50L9IuR/YWOKjC3YU+nv9PuSc4QmWFP2/P2RVC
6zMwcDWwx6EWDyJz9MajFELABW7bwR28Wu5yf8DDoHzhPwzYGhgTiEWdpm0PVi7BgjY6sGeKDJyY
oO5gThlJuznUZ04udVVL+YyHox4emUg5gJi83EB9NuXIO1okUK7kiXdADsACwHBGL4ZxMM6KEr0t
W/A407m5pVZRmUqfKkhxBUUQrHPTUgA/QVIA9xur+Qjtf4GK2Dok0Dn7Z4zMcZvNHYmXFpI0xmx3
gIR5+hGSvXbtxH70kf4e/8Vn5IVkikUFSVRSlDgzJvKrBr887Z45U0iX+tUuXg2KuaLLAT0ZuNzQ
O2R0kzfpGN4Bnmy1D/DD2vGOWfrHbgRTmAdMP0vxgvZk6tRwK1TUu2T5O+lQqvkeSjzD980N8DUu
9gketFosNQNCQefCwksGOkBoqO6D8I0zgZtn7Vcg9gUuJeOUBCICiT68mJ3yqXomuaX4k9tY8g46
1l7s/X/u4NVKZGuz0LGG7mSKmKDFQ+6hAzPe4J2RnKXHXolqoqQjaFYpHoDpWT7oXu2bLqqWr+Ve
dCD65HB389bqQDKI1j51ioGBA3OGLGaXSaBgAlYgeYJVHtLH8pE6LAp3pk9sAEu88Qi3VofzBbdG
uoqrsbcBNEtHcGRSZ/KE+o4WKwQ72A34fM8U0NLKeGHzdsLmgWlKeF/jhYEuK2vma5DILMYpxBXk
jS4iHCVr2Q27yR4dY6d5yYFXKPl8+LGbbx2ROUuisGo0ATwsHNGB391Pz5kDFipYINVL9pZ5gm7J
D51rAjBcnXMnOoT2eA/DuGiXuNEhv9d/h0C0caaebvhbv4n55BA8Uqs8gg4MCNaowX8I1nCfHyIP
IhSol2k7QqwJBp8wlTnyuvlb+3Y1Hey+rVMj10O6vscldqFyfFDM8lEfkh+3h7i5qL++M7tV63GA
hG5FRWXzZwIm7igcRqhvprJyVInJmU/OdLJ7NqsNCJ+1CAaFG2QvkX7CN1esYgS/e5THnSLIqOIk
Ae8e3o6L8oYsSgAnstVt6DD1ollgaaWZZfgp8ILUs7LBap6d8E6zKLYeR8ZD5fM6jNtf8Ssys6jn
ZEmksheQYcihZUx3Kv1Hwalab35DGaUoBQk83nfMtZWqEAIWQuzVekygwvIrjt+H9nulqADwcl6Q
W9eWuQrFJIhyVIqAByDUEr9L5G+qnqm8Wc3rR2xO2z9hFJEtG8NoIkqhIuvkAjS7s1mw0sx0g1T8
dXv1b2baX+NRRKZIFJiBvBCgyR2we0/SYEWo92sPsT89UnweZCz3ld0cIpd3Q8q3v5ny6QO6etGJ
zWy2sxYCdv2c7TsPitbgXomH2YXgAzpf1POlf53cdi+/TQdams4O0WFxQcI/apzC1e1vCobL5b1G
JPrYKPFTpro+g8jsi4WxK836KBhQa7o94Zt32deHZZk0I5ljNSsiGPOKoyuislTzOmi8iaX/fjWx
81Ln+jIgQi7kHiQdqEF80zyk0vey+3F7MNerFOUaBSaaVJsSW49ZPEsQdHoYT6AjUIRjD3kgJUQy
FXF7stfvCBgxyvgvDIZxFbN2glWdmfGiGuADZNYMUPfS4e3SHcp96UC+iXcTb9z9F+HYEm2TlbJZ
yQgXfwcW76FwIM7ig3F6gAiYm33jZxsbE7keH5sMoyRV4DO1lSMWi13iga6HjQVBF14mdf2YuBgY
e6eqQ1xAeQNxAA7wAh9KVihFQZnd6fzC5iUP1wuRBgM4QZNAUrsyZAxIH/QGlFQdXfspyZCSBIQq
LSurBDlAzTnn8vYM/ieYyT7c9RiOnlXVVaD+q0/AlEGEtxEzaxji//5BhmGhGyHjfwTtAuZGK+YB
RPgCw8o/fb6XnebA1uEFL1obHBVOwrA5h1/B2AJtCMfuMM/6ylHL5Lc5m99HaABLanBXF+SUxo3M
OZ6uKsImtCA1GEPBakIGhJfF2ldTU9WkgzdxCCU7ePy0+wHAP3DwhL/I/V/UuX0akvTHmBVeAZWd
QNC922fK1oi/fgA6h5fHF7hMoMTPYuVo8nRPRuFHCBlVK5qMI2RInDBD2/C/D0hHCwIp5a2xr5q2
CvW0pb6hWn6mamaq/SKGzwrY+bfjXIGE6NSuAzFZiqGE8FhQQfoRD/FOh6k2vPb2iaW4z9R0mbf7
rjr5bDgmU+kCSZH7ltpLetkpPAeP+Tl6g+qxg5PTgp9teQruSyzbnEtr3tqLq4Hq9BRa3UDjjNNz
gO2Fk83j73aIIHdmwPeh4FXzt5bKOo5yGSeFDCLU0Unl1JmCjvpinqHdf2ggfQ/p/w4qRhUnz+QN
jF7uq4EFYTGAeoiBRQWOsAYtVqzGCU5Ut1fKRhgU6FCA1An6Txp7wkCdbdBaBcZpUfShRMdEGADS
4dmBcoKwJ0sB0h4sLtD+R79lKIEi1iHID5eBUvUWWF10nKtnM5wOxhKuAh3MLGY1itRZoF5gj2iW
+ghktE4JRCVUzqx0DLK32xO4UcYFme8rGgvhTcEBm1oUpvGUhjgLOhPhvt7LO3wwzvm8OSywhkxF
os0rwizBohNCo58xrCD5oUZ/FUh0lS3XkJT+lctX+Cc38Z8ozMnRRkKBt2gLJKgdnyEv7KaAmYff
KDpM+cO/dK7zH0owpf7wKlyOkdzRUa/WeQGOBfBH04w0AR48nmQlkGx2yfvghm9wCnTMl47XK7vK
wS9DsinXEMFlpBegp2MOEiRdOyg7Al3UQaXeSDjb6zoUOlZoxykmCJ+g6jLHkw4dHAHVpNlpw9Hu
e2knwO4YBbofSyBx7pbr5xXETNaxmPXR6vAkmilIMztVg4Wi9PgR70Y/dMm5O8y/0hcVIjInKNF6
kX97D1w9+ZnIzFnV5LMSm2Y8w4dJP7dq92Iqw24xoBVCZf+Ffj4o8CzkbAe6iy8W6mVQk5la6Kun
s6JMlP7V7aVd6qd7FcyLdnd7bPS33wrDzCp06+Q6a+beIfIIXnsa/amjhccL3lomAE5gC+igtSPj
u9wEqMK0CkwvUDHuYKoHHTpYgkFH567oX26P5jrnwqytIzHDMfRaGeMamKWxU/MdJD1dpc73ZTQ+
QDgxtaKm2Q+qDEhibS9m+yCWCWc+r04x+gN0ETwL+KbDCJg5X8iQJ3E6RbNDxXrlzIcm9Ajjv9vD
3FqQ6yDMDRDLozhAxxBBxNJJwvcy+t3q8BkKXwk4Fiqv7r+1Rlbh2DZ4IE/wGRMJdh7aT3A3s8uS
18L4fKwz6xApMthaYHEDgcWiCbJqblvAlCane4Uwl+jmbuvDQMHP/6gQ55E94qc+5QBpr9CTt4U3
+Tx5405Aw4F3D20s1vUvYTde1tRt3NbYeFUAwdRqUJ5gvOAOefS+qPH+9oe8AkyZ0JtTVJPSjylr
gK0mEpiuwpcDhxqVA5JtCPA9B86vfJ/t0nvuW3xrZOtg9N+v7iJIAGYDPiZVsoCxy3JqfcCRm535
jZb+y/vgSTjpD/ORV5+6yi3pGFHRwM7AVYhnwWXYRe/g10rpVZmpNqe0n5NjNXXoucVBAZ1cA+pr
7cgrlm6OdRWUGWtAijmX4dTgzHnlhY3iw8/JKlKIRxq88W3dTOsBsmu3ropixPjgTXEy3jVfw1v5
RfwW3Wt7yS9Ay+gtKIwdICVIm5qco2DjvLmIzYwz1mCgJi5N70xBjrZGKNfG2yJBKs9Pmmrm9a22
o1FyNz3kVLZKZSYC1ME67NIBsodJ+GYK53g+3d4TvBjMZVFFyKWECacNrOwArDjKMfRxCadOub3x
tH9G8nmRrPYCGvi5KiiYt9Zt9uNd6Run+pVW72UHkoAN5zLfOEHxlb6iMWOK5wrYJg3R5sZTYPBQ
mzwQ61YEWtRTgWNVwLpnIhT6METSZODLZO9N+WPKf97+KtdvYOziVQAWVAYZ4xkagyCkNdWLkN0b
mauoJXyWIHsoTr4GozjkSXaYKH6Aq6iDnKKW5J48Zp4MtZNMnD34nzhNrlucH7a1XgiGDAsv4PtB
cbw8XiApQpqiyOHr5KmGLTmZF8BhBirrNkF7f3HN77D5C1yVV+y4LkLQGVkFZq76oIGsCbTbR3DM
Fq96KX43hUVFQQwLkrvdY5Ryq6lbQ9UkoKpkaDvhazD3PvyeA80I+8XJl/IYQ5xTkEGKgh8VZ0pZ
TD+9lVZxFLrYVpsDOtvhBFtj/O2sTqGmL9WW2Al/pzlxjXg8NqGyC2K9dDsJtCEVxDfeN91azRqk
ZDTUO2FGrtIrZfUDIsgCaWGVw6xkX4LROWpWa1M2sGqNMJTd0/Igr0fKCakxYzaKSdBSeQBBcBEh
TLpX6sK5Pa1b96AuijL0N0QIHLCNKCJPrTZPODxT03QNARLadRfAnANejrC93WlB/eN2wK0hrQKy
Z9wCEFQPB9rRKQQY8EIDtNTeb0fYWpBIdoGu1ahAHXu1F6VWoDaNszpId9X4N+1E+NzwUupPrjmb
G66jMHdcl+a9XrY0yrf5kJ6FX+EuPlb3Edwc7MAz7sNPHZ7Ol6CxuhOcdpf58tPtgW7e8evfwKxI
ua1gWGtok6Nl1Tle0h2eqrYZi17ehjuBELdu5W9pAk1kaep3y7zsugEnAIS/dz3ex6YxeboUAWUd
Z5yTmfMNDKa/iSbq3E9UxiFpxG91P8OSbdK/Cx3htY6uURU4FlZzwGoqLDnMnMwUjC4CuYjekl5H
86FNn2GC6892FbkThDXjg/xQQCkMetC2MrvGM7mDgWAD/8HZEX8Rt1dd1cu90Mk5i503DfLlkTEB
zN4EUJ5xwlQ+DHr81KsyfKHFF85CuOqf0UmQVFGWQKK/FtaDlyqo3zEuWkEEBFRPG9qFAbQ1rI/K
aBznITvXnekCsOzpVX8/BMav279gc6BfP0BnDqpxgZNVWKRwu2sAM18kDxro6M9zMOSbDzKd9pog
4iOj8EJ/xuoIFlX4TnUGxqk+mvfjR7XvD4YvWKDFnuMdNHBya6+fix1Ez+F7+7t9gGOVJ0J6Rt9z
QUsbz111/VOY/W8OdVssCg5OCrhsDQdPiQLXfI4noXxffNQv8il9bd7xvhe4wPPPAt3V4bOaB2bj
l6UGJVwFh48MA5BIHJDGzGc4iz1pavqR1PN3fUn/dqYEOo3hoAoIVw6wQA11PIgRHMi7wPxdjLlT
KckpJsmDkoc/jR4ZCi6Ie11EpiBPxYcwTgexkx9vr5TN8//rp7MMQHkiSwDY+QDLr/6gqc1ZjHiY
Sjr1N2aHJRbRRH0xoZLsaGN9PzcKdaM3zkKon5Y8aJ3b4+EFY7Z4NEhLnnTQdAmMNEEqTfpjbgBe
LZJgP+klrxCwPX1oZZkErt+aziw7QtpZnCIc+YNx10WylUW8Gh9dO9ez908Eg1lbZGzgpCHVyDmU
N00YUD3V7DmcX8tafcsHTla3eW4g+dCIapqUD3u5oYMkKWJYHU4O6esH2Om+w83rHMbm2+2PRHPQ
6zF9hWGyYnURtGXosEUVAQ4TqhnobhEp8SHUv2kwBrANDajifIaNbdoWwu528M1Xir4aJJMhy1C9
h0w1BrmQxSvCei8u6UeU6PclohIBr9Y01Zx0LkCBLmcPzIt9Hzdu1WtPZpKf4Ej1LYREIamnuy6u
Oa/A7XPsn6lh+dhSE5vyFOMoEQmE3aQ+f9TS9t5IjUc1rc+K2d1DHZ6njcL57DozI3rUFmZCmhHK
z4WnRFDy1QqHkOfbE8+JwiYhaOdIUYL3kFNEkuzqyph4qlrWdll0PGFCziyyWQhcaOACriJUW7ZW
P7a2mcx2BLtgnP+dATxlx2lV8gIyx06uV0NdRS0kyYTBXeLibiL9XpvLvZrI5049gF3q3p7NzZMH
Grqgo8oSyBMMGCiH03SeBXSh1PA7rOGmKKec02Dz6FmFYAaFLaKYhYpCOWwTnTo45eNjaNzVfWHD
cub2aDbXxlconXmgj+2oIEnFCiRtcq6C+DyG7SFLqo/bYbZq/+jx/jNrbGIEk2H0GGC/5EhmNg0e
gRrcwywr82s0KvmxhkDCX7GOyV8UG+cHGXyD2R5haIhSgdBKf27/mM0vqII+IeETQrKEOWzh5DSO
aRUgZWnhHzoE7sh9Fl13Zmkm+hWDHW/QBUD+kRzzWt5P4ZsKga5AgfFP5hvmhyTIzpTA1z0PObfw
5tDQd4YkHSjaV2hutRukRi6qxSlh3zfg/oCRQGvdnr7tp8ZXELaHCckILa4k1Fayk+JN0CyJNfgQ
Ws3eeMw/krfCgxLjPj6VvwZX84C5gkDLfFJ3A1S7p3fp0Jz5NKPNiw3kZo0CCjTJZNKBYpq6CY9o
FQ05cLwgSEp89d/oTW9ul1UcZunAcVrVsmJQnGgPbNL3cAefKXsAMaA6pnvBH/x5x6t98ELSE3CV
60ORT4nUECHhcGypLYFVCcyZpoHzVTfPnNXImKtIBZIg03u4S8xDb6X172Vo0Q2EKvn0MPD0O28P
SWb16xrRXLKxRQlLFINTmQxAebVPi0782wt1ezP8Z1HgnXQ5c8mUiQJJK8jyVcM+gDIf2M2cq/X2
rAFJdhmiF0K1SnVhgGD8k1w9RdrykoilNfUd/Hp4KcpmUVP/5xvByOEy2pyVggxzU6ozCGTVUWjt
sLQHO/uuwv/Eqp9hYD3sbs/h/xETohZEEvFCYptgSzPmOqy3YINqJy+6F7v6WYbUIMzAPMC59mPI
WYfbJ6f+FZDZyvB5AZQqwyB1FXaYUQVxlLQiYgt/X1k8kNysHWRm5SsufljUClrjpFHMUwHcHjY0
ilQJqjS4JNjtAONuVNRhiUOftfI30tpwY7bKfeHKP4Y/cDC1b8/z5gH2FY+t6mpJPUE2BXmMng3w
oUVbDJrvZvpj0XY9KBRUibOSeBIDW6vXQDscmny4MlC2uFxPYxgaARzuiBOG8sGU630lwVCZ/M6F
N6LxDpjNrs46GpM4zWOljZAtpXXj/Kn3c5/c6bAd+QTacOsSW3nhKhirbgUf9kioTKwiJRGtKshh
TQZjs7GB1NPiKPO3ROJpo9GkjH1brSPSyV6d0+jAKFnRoEbdQr1RgybnsjxpkOSMdqk3L0+8a2Hz
20ki9AwM6DcYbOImxnEpGw0UDNL5Xs66CKUKwY5lOABrD1Fcu//98jRW0ZhzTofTcVSa+HZUKDA9
pD7xqWIXzzli62JYhTGYE3s0lEKB6RC+Wjn8koLlz6Quj1IWv90eDT1Crj7V12hYaUV50KZpKfG0
z8DX1TLdMnQftmV2OHCy661djSwTLhEG8DVoy16uiVHSJ1KCrgtyXbOnaQk13OAzgjeL8Os4TI6g
l6WYVwnNEQCcAyIJno1g9adoyQx/DSt4xtPPre7QdIPUGOxGLLXjtr94Q6X/frX8OwLYe95hqCoi
VB4q655+4Cd6mwfzaqjsO70KtTiUsZk/G3sAQ6lu6bdvjTs6stPczUceVmEriVjFY5/otRbIMZzf
8ERHLcJCid20o7RKndsrcnvh/7NQ2Cc6DvyiDBccV0Z3MtLvM8xjF5mTq2zAHbEOv1Yj+zgfirGe
W5zBjgK4o3bQbJQAvpluApa64lIpVl5jhjcqemSu1gS85Koi16BqG0qwR6gGN80UpwgyzuG0vfyh
o4fiEtU2UunvWMVRy7LpWnpZ94fepTm5gbNesIhumXbnBsiNynvgOwY/Rv9peDXs39GBdx5vz+7q
RzB5i6wHWpTJ+BGdo//KfkM0+Oew6yyIxPrAfSnf+F3RzUe18RWSMOOu/oe07+qO3Eiy/it75nkx
HxI+9+zMA0w5FotsujYvOGQ3Be9dAr/+u1ktiVVZ2IJa8yS1qGYgXWRkxI17NYDN0gJBA9S2V/wg
GHtw90EV4dcJ63jV+dSUMDorHZCVyOEyLdCbEQP+A2w5BHLi18/BrBfBqxwSRRZESkRCDDUYW8gx
H+8Z7jCNLXeYf0FQi8caFzfAiR3holGbiosHIvIx73yQmPrb0iu2PxmJF1ko+e+6Zku4O4cuo4Nv
Hj3W4IWgWXxrN5pNHN6UkLj1+5LBWY/1MTYxMrB8K4VqI3xJk95DZzwsljDM8/vuxIIwIqkLNF0i
2HctiR+IYbhB6x+mVt9CCPpznQXooE6zR7/R9oHfSLY0ddbf8ZcnXyDs/Fw3Q8CN4crGst0UjQE5
8uGQdeFCIm72MWKBOhj5J6iAIEo+9yzIwkeABGE/cgggSmt3wXpcqd7yNcM/+GKTfBhShQFFaEXQ
KsagWtXQTSKFb7jRN2UJ8plfPmAmf8cdGdnAHSgE4WEMWaUKEqiQrlW/js24Yir7NDHjIMXTbVcU
GzmUPIiuPF83O3dtn9kVrgJUoH6vWHLKwMlt7Mhrb5oV57hR7NBTFiBkM9N5Zk443zEjcZxNGKY/
vEqkgEzMPViEF+byWEATFu3ECiAx57tjVCGMZVkFknzgLKGoFkLweVfeq27sFngvcipdugOAZIt2
gofpHa+QpVtn5plz9gVC1DX2pKJVzE+iRPZFs4u1V+j0IvuOC9Aiq6LuVtcXcubZcWpQLFvm0zCo
gQLnYnaVLeurMX0Zrfc0emfDw3VL81uG6siwI3OMvg9hDUs9MIfIRGU5RrUfJPVMhgI2XbO4K+xK
Gb7Kfv0QxLGXZWAGYQDLkn4lx/GnMFrkFZhxqYAF/fEpoMo4X2iLygUrOOH7uDbW1QFkUFhe6Kvv
e0/9S/2Qs/v3xKBwTBOJZvUIpl6XddFrn0VPU5h+Hoz8byBUTTyEZAW+FHJWYpqDQ0k1P6KoNDSA
SpQSeAyfuUbo9aWcm74TK2Jyo5PacuwaTJ9h9JKH/TV+q7Ks+H7dyhwMCIkaFGZ4hxKBkztfpYIp
qk/8wnAHHa01jv6dc8tzDo+oQzFhxSnwFLC2SdvwuV+k8uIOTPAFp8bFdwlNNFKmAxlc+jit1BXg
f4fxq7+R1kA93WtLZ2MmfgFaG+o3IIPQTU0sf/dyEDeJZCFbO4DuEm/yCniLgqLhDCwlCnAeC1M7
sx9P7YnF8HqUx1TCjsQ9OJkbf61uQuT1gSXVbzvXhw4gpBwgWOxdNzuzbyiIIdH7iKz+JZ3HAMZ7
Q04RpVkVGMoa7sZ757oJHreKy3Zqgi/rydMhpaxutRomOiVZVeptEX2v9dEFa7h93dBc0HQ6GJGm
NByCPCcDptAoDBO0CGZr5yMYuwz5R4sm/JWVx61jRPd90O7Dwnhq+mZcOIeXRI3EOPsGYbTq5Ctq
1KAqBRRA5qLRo3eK1k9u+2G0dhVE9Bxa1a2XQK7DbWLJhko1cf2iie/ibmpuACEx7USKn7LW8LSs
+HVwOVwepEmRc+X0JkK2BO/6NGU5X24ISBXWfQmMOZuer6/D3E7+MAJdufMF1+JIitQSkSMzw8+s
6W/0VF2lw1IAclRcuNhYCuDAkHFCXUBE44ep1ZVJalB3dKxP8is69rkMKnPAoqKDFK4+QMUaHahL
u2zmfgYi5sOsMLxJ1douKyXQmW6zCEoJ6YrZCa6qySHDi+V2LiQFOBFeIb8tvd1mZ/bD9PEAnByl
uE3HBpqEuCQL/UecgSKzkD/rebAQk886hRMzwghjNVCTMFcG4FRog/RueNtCe2lpHnlwcbF8YOWX
kf4Hy4KYkIGSmiUHGdKr4w6wWWd8Lxwkfl4tKB3Xa2krLWz9Y9x0zZ5w4UttVJRGAXspFBXbx+IT
qBmhslSBwxhJBH5xtetE8XB3AUhx231eCiRn/eDJeIVZjRqWxEWLs9dOldPRp9KM7Abl+jb8dP38
zUSsaLX9fWKBsxYGmrZ9OpUViseF/3lKdUehdyX4VXP5qxyxVYyaznV7c3mZM4PCyEYltnRmwKD6
iGxvuc1XPa5J8DP2vw0RX05nuV167t14ZlSMXQOqQCETxYAsaHeTZX1JfPLUT0zaj7SuN0UFrv+w
porTRQl4A1KoLywMe35BQQ9vmIhLLnJiU2jUpDPA9k0DcOTFTuUZEEWHtkhoc4G8yNwwD/2Ju7/R
s4qR/2lXjIOgjtlNoSwjHUvVzw1rvg+G+r4wttnDyXkHeZYIolLCRZH4sa/lzMRh2fPDad5MN1xu
LdwA5Yrm98V8B98iF4fzxJ7wzoMMODjawtxw8318Hzpo+H2OnBGSp9P7X9g7C6M7Mkqd+NGgkZjS
NpjBidpHgAE6LZO9tp12IKBbxc90wffM+u2P0SnC6CJJbxsp5EWXsd4Df7gPOgvMQ8F6YdVmHTco
TwDYhJYb0NnnNy+Lh7IsQp0eu+2tXeiAEJNHkbyxq33I7rqbJaXu+ZF9WBT2CRuTaqKpabgmeTGC
xk6rF5a9LAxr9sY9GZYwfbIMXCL7Y1j9U/eSbYJd7/iP9c331oPAsmu9xbdLiPqZRClF2faPybyg
tWiGQdYz3IJyhMu8rZ1G2mhxBnmkwqV4E0Tj4CTqAu58YaimMFSovbKwHzSktBUDRG3f+wEphhG3
FIhGu2hJF2Fhv4iVl0SXImbKE2pXzPwRyf6L37GFNNHsLALJBM5yGYKQYnqPgAJ+ykaQv3PYULPu
UZ9rtjKEzxb2yNxzTT+xwzfqyZFmLZp9Jmh5ICpL73OA48mn3FYRiEWufn/d1uysnZgSTpk2+sHg
WxoFpxFDI4hqL4sVzm6DDxPiO3uI5F7HawVJJ8hP9j9qTj9SH4MVayvXd8yR1lLkxF63oUvPtTkQ
AT2ZSU0YnmT5plnHSIyUeoRd14YgEANECpB9OS1tNIfkbmeE/puqR8Ue+L9dYZZvphRl9phPS1iV
hbkWy7t4rpi0kXXEMjRJHeAsIpB4dksOZn7z4PktQ1cZbVx8OU42T+mXtNL1Eq32kMszXqYNZ0Ym
IEUt10vKLvwAX1x0wN78bkpkoG1Y5qt5jANek8ktZQQKEvV0Y7IHKXUMktiKxJzr+3UuzUd1dIdy
+QAUyqmQwiwYiVIJTVpILYCAltKN4nGusXElV9JGR4UkXS9yRs1esX/aRGPq+ZR2cUFiNBChqOt0
IL3VeCUUCZTW5sl9ZbNEgz+/awHsNw0NosEXAgmqiQc2+Bg5mmho91ygXgJuK1D3XNkT9NZLczq7
ZT7siaQQaVQTvadYx8lPvtY+FKxU85FOw16W6h0a85NdmfadV5f5Q17VIHbrm+eFZZ2LmQxIewBg
bVBoXQh3hVqxOEtzqLJot60bbPJV9Nx95WS6HP6gLji9uYv+xNhRROjkiGR5pdNSQ/UkNH5IQ4Pi
ZOEUyZfrQ5o77SdGxLjMyCo1kGQDtx/z12ZBgMgq9CW6qtmtAsUjMO4BkgV5F751T4eC15Exlpg3
/zl78dcQ6QFD6JCCu7BwQ2/p2Tc7cSfWhFUqm2RQR9CXoY1mQgjxY6p/IIHkXZ+4Oa9yMiRR7zOU
Kw1OyETmq4p31gTwCWEK6qAauWua6D5X6GDrKtDt183OrhcQfMgnUQhlHWf6ZCZbOTE6tHmZQLfV
jz3pFduHSObC2Gbdl/FhRQSZTpRZBR0tYDJvf2IPfDcb8LrMbQNIH9/Rn66P6v/YIH8OSxUe0Cyw
smAosA19lrsVOpXjtrvRsnzlF5Ld9hN1kiB7LKf+RzDmW79mXxJi/K25BSsKVHXAo3Mhs1Ca6CPy
a+zSsPuiBS/K8H59lPwaFy8i4+T3C/uS0TpojJDy7ugps9FZ/0lSq8auDf19yqKFB9Bsru7EmkhW
O4IwwwgSWGtB+B466ga52eCb5Zae8SX3zBgZF3q/dNfOHj2oymgaktgqLr7zg15khV+NhJnuEBmS
baqI5YHAVe2wad6uT+aCJZElzkozi2jw/q6VW7teaw96mP4WS0tiOQtmxOAhL6nGtBQnQZ26AA15
uTeV+k0SkqXOvFl/gkY5HbhHMJuJD0mZWFCqn3CborAVQklES520CkCGyOSVoYb7Lgz2zEgWM/iz
V9qHXUMIxCJf0dKWIWr4gw8o+9TfcHLL3Kvf/wbuDNcmkseqydGdYmXOpyEN/QonDO16tqG8R+y3
67ti1j1+GBCLcrEsjWncIc0gx+0uo8W+1dvX6yZmT/GHCZEGvlebMOstCfGxzhwkpr3Qsuy8qjyr
WXjIXe49SMBBzQieHgo+F6U/JveMWqgJuuEQ8iex1xeak0YLU3b58OFCcyhF8wKFBizd+ZGtDMLw
JtcMWGHrXBkPSjzq64JU27ZStx1pl1LqR2aYcz94bpFvyZM7TDEqv1WYgpKm438KNsmhOPSRl686
L75Pf4DldEVWUWAnXrYuvW5fPzBPd8oDW7Pnzk0P4U3lg1ftL4jQXC7t2YeJOJK8Q09AWxPQ6lfI
4FQvVfetY9UqWqqrapfb9NyQMANBiZpuaU4gKKDFNtAAbgDo4UuuaOBrkmKngaqQOd35VedJ8Y7T
h3YUXaLJl2EEBUXVOrSgTs3UQ6t4FbmvlTdqAMGsNW5ObqEA63TBZLedZavBW4eLW6WvPfvaq5ET
jlvo1q8n+Ucafc+MLzrGpqrlrjMrt2i6G9YpblYrXlSGu04bn68fnZkNjYo8UhK6AgaPCw2StM6Y
kqSK6epKvUn7ejPm2TvRllQhFsyIPjs1ZMWvmDK60fhMhh/59GrKS8D4y8eICd50AlUzGY88tBuc
72FSkzRIk9hEttZa88edsvXv/hqN9MyuPDPFN9PJcVGtMNC1MvZdOZkcH8kPy9ecwGR2XjxcX58F
SyLjUgdESCZPKqLy8oVZO8q+RbzbVV2KnWfKF2ezdzwfJ0NKNa3Pqgwlaf1xBAldd2AWZM1Q0xtW
lg1deXBqhpC0uj66/8MqInAUSE0o+wmejqYxFMK0yHRNE4gXrrmTDJ+qZ9NDp59r3MRsg15U9z80
yuf8ZKiVnKp5m2Oo/H7lPRTqW1LZmitD8h3v8nztv0ZkaaSXKUA+v8Ca4qol4BEQwrB2SmvWVqkP
hir6hd5JG/lBWyP5scoTp/zcfA/YDfHkje/Uq0a2l8Z8KV4HnMqJebFPtCBTU6c9X15Jvi3iwRlR
Yg9iMFZoUBhilaNDD0MzQcVsAWNRKw6bsrWE5uqpkx100TmdbO2Tlq1CQiGmDL34FpCzgr5kCvMm
yAgsrBF3tycXEhpLcYpNvOa4fqB10YKm6SGY7BpMl/+tsRxoFIF0GBSaYDlm3hFaIy1YFPw/Nwjo
kHHkLIdYoeg9kq7WtV7PwCJO3vX4IaoXkyVzFnCh822ucjYJIayTCTQWJwMWsO5QU+vt/C4AW8kB
2O2VsaLghXuMFhWHBP9xHBbhPVf8kcP5ws73Oug/WiARYlTk2/6xzWJPCaKDFWRfpVR9+vU1gxIH
6tgmpYqli7VsiZIwTzNqQOyPswDJuit5umeuVU/vXEhbLhwp4U7hQzszJ/gOydSabGwDywXZxHTb
lp3/OsgTfYiViS0UJMTX94Utvl1PXIY/om4Va5HlMugExGW0yobgPmHj53qQb2iZPrWa5GZy7slt
/1VXpd8kv31tkyVlFbHee/Edwh3XJhFeKnyXDoC1UQMOLM5dxczAnqm7Ss1WtXmfKJ9BhLQw2WI6
4KdlJIoMyBGDmkLEoGo9Nhew0HhGOvQOLe32iNSXkzjK93DTF85Sh5YIY/ppD/hhrokKLQGx9uoP
lAztkFi8A3pdopQxrattDfjXct1VCLd/mkKd0NJNixMd8YN7srhD3UZ9RWrTnQZiE97QERr2BAob
1nS2PuYv18/J7L5FbI+wSzeBjBb8QE8TwBNbHMmkCu+VoDkoY/R5qtj2upmZkw80+YcZIbVR+BS8
NZ1uutJQ2XoC6HDzVNZg8lOKhb0x49jQcgZlEh0iwCDYFw5ir5Vp0OuYv7BRnaTDXaYnP64PZm7O
0JCM5mC8hgCUEQaj6/4AcmDMmR7vA1m2M/oMKumFK0DMzxw3AjD4/HUHbBi4m883QqOR0TfjkKfP
9c6xantyiV3cWm7jjsEa8q3QAaTbpcfX3Njw2vv54EMSURjbiGaUIixhdRhvJ8Wmw8vgP1+fvjn/
hYQClkcB/y5UvoUlSgud5HhA8K45gKnbLWqQ/cpy1XXdrCACtR5Aoby+bvNyV1jIkKgc1QTGe1A4
nk+mBlX7MCwGFcAQvXT89Kbl3KDXbYjxI1bs3IhwdEHT2FRWBiOIqr6HWCOU+6PEpp70Let2PzHT
S0Hr5cE6t8nX88RdBL3MpFzle7Ed1W8p7dTG1v0p3GmFj3dU6qsLecPLDYJNifAYDAMAUFNVcBh1
FilVC11111JYvyZdkyIZ5d+gGzNcms+5sQGjbQIFC+gUmtzOx0aiui6ZlWuusi63CZztrtyEX8IV
dfT15EE6YNxQsCsuHQGxw+G4jni7YXwa3m/Qwzy3aw6UmYEOu1yrsTLc6Df+CPEr+0gz50iv48rf
FNsevC7AplSlHe6Kpffj3IY9+Ybj3Xuyrl2aaYS0NULOhMO6LfRrBZ7kVMNuWMXoHonc7s1fIjlZ
MioczMYo5G4aGtU1oGyKdIFNtcfrZ2TJghC6VCyQQz2ukGXW5OdIme6DEK11123MnkPcNrIKmlaC
a1RoXKj1qVDKEeunraFLbKIrXXKKL50rg7DCyde6uyyHNePTjv1Sf9oUpg6bKGoogD6QT0X8tU3d
4BuH3kufwo28SZ+Xjr0I+/99j36MUZjIfqiqhikYY78avbFBMgzt6fgHXsjaqoWMR7cpv0zPv8zZ
cGFYOJQGaKAinR+On+iRZK2iKV5ZFCvmZ+z8yXU+n4IvrU2pricZZuQdB6nUmxYsnXiRegt7ZdbH
nOwVwX82llS0nQE7tZunTutSXLP9IyrjiCaZ6SCDu4q+RKulJ/DS8PhnnRzvaghQHhz+nEWOwQk3
yz3yM4Hy+TQK3roMFF2d+FVbu+Du8iB6p/wu7wrHtfzAW7QnhA+M6UHgE4yr/Q5xW3SGQYmUfONg
N0Sv5XppGvmvu9gl0PBAky64zOGuz6cRVZB4LIZOdSXJHava7Zuvcn4fh3spu5FVtkC7NrtXPqzp
gl9pzToiA4G1XmvaVd9Zg10ktPf0wLjtNbZwBSxZEzyKrxUTSPh6zQ21lyaZDlVY2DQsXaJ8uX4G
ZveiAcU7S9VkE8X+80kEFYQuNVamudJ4X6ReKu2lrnVImawRpnlDWTn++Hbd5LyLPrEp7pNR7gG+
HrkXaRUcOa7CaHzVE3SOF/fSLnOHTbOkzjkTUeMw8HcBT0HoKI2cD5RRZdD0mmig0rHjwk5eWOeM
r1wnMRnsGCi1V22lccJY9/poZy+9E7vCYVfMChLv4O51ldRa5SgTSsxYMDEblZ2YENawyRV5ZDlM
hFmxKxNtpVfKc+ZXT9dHsmRGWLbG9LNyHDGDahkDcRm45uSN3W/XjSxNl3CoURmJhiHH3oj6b0x5
rsKlXM28ATwFZPDIAG8iXGEtlVDSGmEgHsDVYMfgf1plvh8t4HPmz9WHGf4ZJz4exLBT2Q+q5jLg
c5J8K5cx+n/1HLgy5shT/zmdzM9Kpq3+zvR9mBV2eRCEGkqQWCNGx2+9zu5SKm+um5h1TcDh/jGB
woZOKjkx8wAmxuyR39EQT7LlsXKDfPoPByPs6x5CP1omYw4NQB4HGtjmUhZraTMIWzqNg3aMOliI
spdE+tZKiXN9ssRs9zFigsizDKopCCRcqM3ERK+Sstf4cyJ4UG5DD9yLTu+CkclV3s23wANZkw76
aGiyoBdOtodHBU5oMSE6N1AVU4WnFESgLipSbVaEGYvwGfKuSLYWRGJ7G+JvLtirbYPacuMV0V9g
N5p19ad2hf0ojX1iJHwJyWN0CO87w+4+TRvzICUAHsaNDcq9eLfUKzrnqFTgTNAmAe2+C0VCfgCm
JMZgDavcqyVyNPCLEMVZWNvZOf0wI0YEjCRZBnyV7jL50UTZpgwj9/rumRsIRCfQUYdcFl4Xwvak
1kCTGKyeYEUt7L649Vm8SWns/WdWBJcLIQWICVigUjIlYO96bSulvle0wd/wGyeDoUIAxUaj6UeJ
WC5RJYd0ONFKsu/Yu6YsoWXmPNSpJSF4IqM5xganrPQt8yvIQV/VVNrFpT/Z0PncXp+8uU1goSsH
CGKVqMjbnvv5lAfzvoWwsCrSDV5He2syFlL+FyagjS0r1EKdRjeA2hfWx6JKSkIN+0xBPjP/2lfP
14dwMV2cNhXFEqQzAbrBtXg+hMQyp6yvkTCC4ogtT+vchCJQfxNZS11FC4ZELWzZT+qYyAXeWBBF
eK1zGq2DHocGK4PQSKPFElr9skjBh4ZMAOgKdE0Dq+H50IZKbcYiSwHJRT6Od3D3drKN/8Jb6+Kk
nhsSoUUhySKzGUC0F3J+NbAf4eKytfH9+kpd7ARYwTh4x7+igy1I2NiVkTfUrEzTzRvJk0jmkWHh
lTM3jlMLfAlPwpZa1tsaBYDJ7aLQKfvvgfEejA/XR3H5TjwOA0hKuDYwWIkPtxiVj97vUFGdOhvM
CznI04LddAAt8U+OvV/O/57bEx21TPLclAdMG7Voegt+HsmlmrkU8c1P3Z+jElmyWdWFkTFgVDTU
7BYK5fX0LYp+1RecD0WUBdKVuAVea5xco6megHjfZkGz1D+6MBBRRUdX61GjLfZA1ZF1x4ptx5o7
BqqR69tgzhtABfmPXWAIWy3KM2yNBmZ09Qej6I0b3is5dyqWLdyis6fG4rIhyJqiM1Rw0bKhj9UI
WhWXtdCFYeUaMOKFaP8yA8jX5cSG4EMRRoZFo/KK+m29J253G2l2hsHsCTQ31ukaL06yBJy/Pi5V
FsaF0kCQDjHaVipL26mJfBiz5u+s0Z/DgobQuTvoinLoJgkmQL9hD8bK0ikakAybdvJC3pZ74tNk
DnKkKLDidY4oGStyru+i/Dcamiwt9QeQh4IAPihJ4/hKHzoG69nmv/0wbkbS9Kjd19IhV/Q9TcpF
ATXuPa99gnBZxCDdMa0+9N3CBINk/Zn0n8PxBsopQ/cgh98LyDgUDRArC0d6buSg9QB5OcDOOprv
z+c47ceeqiMkb+NtjVZta1t7zTZbLZWxxX57gK4pSlQfdvixP3Ht8ajWuRYDKWYMdGO1b0H+1kLn
0i9uquRF6nVbkhW7DpVPjL2Gke4xs3Q082mwbqPymzR906pn3XxkibJw5Vxc0vgwwK3A7YLKI+TV
jhWZkw9D6UptEwq9ynjbb5EzXEVrc624vywuzGfgzJCQNo8UM2pM0nWulRBrMyTB8BqiVWghzr3w
BaIZIcMwjlWWFAkWVN5FGyWEIMOOVwMmr3VAqwYiTWmw218FDYlGubM4mcRGApAeuNnOLfrnPAo9
PIsWnjvitSBY0IR9OppQBirHwXdjiGqP8pfCuiu0X07Ji1aENUrioI/QbwvmkC/WGvIz7+Sz9JA4
zYoz68deveufx428gKUW+f3FnSFiGzE0hIrRCPf9aVopYA0AEcyauBQowMZBhfqtPvIXRo5h5wfm
+HfxQ+CAZXk9boHRc1CmW2pqvajxiBMhLCgwIsiF9ZgI/dFYy0geJBugtLx2U7nJVvdkXjLYJUhg
rY/X8v/7zv4neC+Qwx2DIm/+/b/48/eiHOsoCFvhj/++K9/zx7Z+f29vX8v/5X/1z//13+d/xN/8
/Te7r+3r2R+8vI3a8VP3Xo8P702Xtkeb+Ab+f/7VH/7X+/G3PI3l+7/+8b3o8pb/tiAq8n/8/qPt
j3/9A12tJ7EH//2///DwmuHvPRZdG/7XTVG/v178rffXpuW/QP4nVXj+G7A4rvCI3ze8H3+iaP9E
byjoHcCLAtiajDAlB7lq+K9/qNY/DYKWNQsgBggYHQOLhpvCj9R/KsD9osNaVwEYosBY/jH6sxX4
WJH/yjtIkkHnqOG/+OxmAhQIn4aYH/oaKoUktUjGpqOdKZgkKbhnmoEW5xoUcJWP7CsrmtIOVLoJ
cDEpSAN7jQnZecQ4tmwEDrp10XjWt5EzxCywAcA7JAOLVopVjnbU3o2DBcEvOt5hVNGubqVwPaT4
ecuC36Sy7W7DKHTVmj1kfmlsCoomg9As2zVE5vtShfx8n+zk/t6nZrhuE8I2Ep2y21BdOJ1H2MnH
xXwcPi9kQewPoC9TPr4nTnxbXYZoG2nr4F5WkEntCOT71EBGuqzzobZxW/S15ZFJ0uwwiciuIbVd
5AxAmbGtv6odHn6xcsMU+S4YTMmWSyNbK2i0XwhgBKYp/pWAGwJ0hFwNcKJgKTv3wG1VhK0G2vD7
pIhix8x0daXRxLRrMsS7vIqe9aKEalcwSq5PJlumWbxK+vG3ifNPhsP0aoABbxPWuWL3lREvcQid
u2/+edg4QNxgDvm/iKjqMGJNFShNcc8IHQ+p3heeyYY3gI+4VlwR7C3JD9ykhjwFJufOaPsb6hNt
V055Y+NUOqA/DG71zFAOo1JE6zRa9XHR7KeyDJ4goO1WQ/6uNWMP8SP2m5FmzMWWjqGowbI1ortd
HdPqRsIbT27ftLaxbmVf1m/yIikfap2BHjPKiINUC0h2dZN9qruAOcZoVmtZ65EwokFlN2iBusG9
nXt0CspNoFq/nfiF30/e6Uk7ts2ebzWEnwSqBODkAqmLqLaOZvBm7MoclAV1Tw6mH76aDcRAFLVJ
Nj0I751EgcZsVKfZRi9j1Y0Ks3ihRtGu1CTNV4wG3tC16IQ0E/8wRJXkxJ3CNpYhPQQs/kUp0uOi
olUKTyhOIGZqImFkI9cxmqma/L7I1GKLk+MOkrFvu7BfTSOo1jIfuFfQBHjZ2Kg3eJN01H/KEv83
kpJi01nPQylZn1mb3kwmvEscpJ5hDNGa8Tk2evoZxbSldOORI+BsjvFUQQegDhiwASVHEQg8xSYt
9baI7k01/yxlOXGiPrY+Nar2XhtV8JRJkpdOknWTeDl5kDsjfmrL+kmt0/zQq/SrLmWtd/wrFv4T
CrBFuanQMgNOggqd7Xn9Ek7Z9ArMpq2O5lNaltF6GLU9Z9kngR7eZHxt0X1rB1NR3MZZ4PlTY+5b
EzuuhlYqoH2+m6uDb9dlnD01Ue5JXbOXK2P8VJnQAGCWYht15GTNpG4tFk9ObyS1t7AXeahzPk9E
MwCy4hl7yzREzn5divUIsirWXVXKxZYRRg5tH3sNnWRvGANzRUiPJc6HYpvFSn8ISuNzIY/6jVJh
HhY+hget5x+D71AAokPp1AA1oeDdMiWTmlH3m7sA1QwnAJtcUNbTtpMbeRsNXqT7/q7k3znGCtkO
UvCCHs/atkgPVnzJ/P7rn8NnBRciMAwa7mXB2Zok61JJH+5GBRKgBZVufSms4chSGQ43Gh2jZIoT
kUZxeh+bJA+wXFLWhzbFv61bqVuaoSM2V5gh+Fj0yKHpjkcEwnMcTUVWIJUWu1OG8aHs5OIQVNPO
tJW0D9eSFlZrq5Ea2+oiR617c0+Ltvwa850fS6XdJhXuWfAfkVEPbswhyUFpmzgSIJI9ZLNKU3Os
NmZ4OEzyhoSZvnR9Xe42RCqGzuk1UR66yAJn2FEl7jCogHIHoFlIMEod+C6HdKM3fubFaRU5xGfp
bZkwdaVaniK3wMhF/dP1tT1q+ggTCc4P5NJ5hZYXcM7XluhdYBVaq90ltRHv0QvBnMBQtAGhTHyA
EIG5iRoZ/SpKMN1kWr7Wwj5bFaUvrUtDd4pMG+6SDjRL8XAIxgkyljE6Iy1mJVvUx3nzGtuC+vkg
ScBTKJGublToe92n4VJ+Rgjh4Z1BzI/CDeoCSNujbVzYEZXc0HCA0Nud2RrxmkY09aY2+TFJDP6L
MsgOJ/1mHIv6UVWfqsqoD4GfbU29Lt0JzW/PuRqiXhzouq2XPtkqVji4C3PNk2zCXPNp5g13+FDE
uOdzLRtpYowk0u7wFS7ewpmdtbTd9JV+yJNM29X+m0mMYouIOFpPkGvMijK/Dcb0ri6nr3WtjUgX
RB5wOKpXNwMU2PScrqupKPdhgOAyqyzveNg0tH7YWppDmiBRQi8YltRY+a64NhLhedqBMLVPhlC7
y9C5GITRjtB4ITpQZ2cLy4pIlODWFXcmnFlcW4Gl3IG/Ib0vwgCcoANBUBdrmZsQv171Giivp7B6
G/LgS2LF78f/SiXgRJUc+kZBGGd2P3S4YsHasZGD+hD5Sec0Q09XJCvXccDcIFPB10d93SaDXmxL
s3zlB3fTR/KhAuXVjRbX9QpB04YF9Eurqveoqkj7yvRz/I7ccDLpFwvIx72s4yyijo2eY8jPCpnA
JlYn2huxeqcpavscy/SRRES2+zrq7H6KEM/KrYyeD1V2mqB+C0rfPLTGEHugitBsxZx8e8rrJVno
I0m8uOp4sCl4iBkI28RYAkRuwEFavXaXm9a+Gkr1uS2SwDZiRb8prU9jaSg3SMvmdmQZyX2FApSD
t1ZmD7m61qRStctOk3ZBp8kPKv4ad31qMr2lRhff+00duUlp1a5F8tSzeoJ2NByDIcKtIhNfv+nr
avgZlMbmULtarWYbyxoRdxg5yKXNgL7EFoKTNlvINx/rScK48VZFsyJUKmZigwlsc4OuNARCSKxe
RWNprQp52LeVjAH0UWt3GVkbDdhWJy20VmYQ8nJUTz1S6IdIKqjbAVJnh4NueqrS3FG/nBw5UkYb
MmBepxDlhmgg1lAiP990fms3Sjr9vE/jyrDLYEj2JC+/H2csrpWbzJTyA9hOPhm6VK600FhiRp67
FvD2hUIG0OCUt0Wcu6rJmojpJxhyVr7EfTU6UBXuNqMZQmhyAhEIWP1AdOkX6koq0JvaWd8nSe72
eNDapRaqt1Fsfo8kc2sCqXuDzPlzWmuW109VgcVEINXLg103BVofxwpdl8GqK0trAdYnJJqOx8jQ
AEFDHhbdROT4iDx5yqYlnTSpIsrd/yfs2pbbxrXlF7EKvJOvpEjdZcl24iQvqNhxQBIAQfAK4utP
Sz4ve/apMy+pmUzGkUhc1uru1f1oZfC2gmzV0CvCKpAVjK3QKtzrOYwAQaZMm37fk2dKwcGEz07A
1+vYCwx/9NTdxXUU79tByo0zq6F0ffd5nqYwk9PQFJjOak44En9H45Jrv3JwRHnjbmXNnK0z+hCB
EOKsRVf//98n/90/IYvyAZfAXT3G1/zHMREa4nu6Fe5TGtsta+xyjASDf5D0Ptw5SRC3HG/qbpVf
KzWU8YaM4tdqsWfMPA8HlZhM0fltRXQuMgXD6ixQad0c5Yf/8ir+wUJ+vYq7rAJeWD4Kt3+2enPU
WWRDLPio3RIe3TEQV8yf15kJBnGcKIefHG3x4GT6sjo+yTjBvKKodlrX0b99lv8CePDYMI3pYlr8
Lvf4Z3OeTu4keqf1UHw5Ze+aaW9IKHKXh3sq03NsAoZxVxw7LOB2x72+2YBsDKD9hlcMsQjQ6Llx
YR3dUlBNcRbLwGA8g4h/+6D/xy0bYTLtLnfAaCrGeP5zE6bAj5hjGveJRT+qbqpL4tVducLXcrR9
cnt8Rtyf7pFMy5tt+fe+mdLbNHhQy8rpVmGu+98K1/8CNu4IG6QLEFiB54f71n9+pHjqp9g3nn3y
nWHOGuHzrYaB3LYnM6YnklqXbgWJk21TWfA6QBNFpHt5oAiuI8Ks1rbPma29rbf4/0ZyPpye/vOg
xqcLMOyETvmuSfpHoxIvbjfGbUCeIJ2fCrlocM8t6X7OM4szMSEdCpeqLsN0ijBkoj5GoGn5uKAn
lXBgPYiBHg3zaDlOY1cqv00LGfNy8duwmBfjb8LZGUqYwwI64W++43Y/zUrcSz2catWbM3TQTxoB
c3nQhzCOgYfmjoVzBA9LggtqSLqfj39ixkVZ4nv13m90XzDexyhOPypAL2UlW3VEb7mLpRuVAe/P
MFeS+VezV3lXZ1EOJNiOkzUMtj5LD4gy4NNZYwuWY3hYLX2th1c6ufOOYIa7dNABMRdx0o+jTrsL
v9ZVc4OloVvGnex+JlZUp7n1X5W7+PncjaLoWwI/74ADCGJiyJxuaXYO7JFWp7Z7jPxBAa7c326N
+X3t+duVOFH5eMVJFciscbygcGm6aWqQWkPYs/L/P/dgXPfftSHM/IDARFD6RSCz/lFJIyJXczYt
/3uy285UF012QQzwIdS/hpBg3jHuun3cRrg/QXptekcCOODdj8TIImpE92x0VNCGxRfmhz8Cikt9
ujeqkBcumUgUgRsHhox9YxDRKWOE8rRQsJolQK7ZGlXFeqgDUr1AMISE3q56snX6Ca8NXaD+nDK/
1XHOk9Xky+Sq/dDp304wqqOH7lN55w61zHVywqepDwAoUCn3K4a8jmwUO4Y8+LGx882pWREj2AZw
XCIAb85wPYJh/pY6cimddECTxlm6qWgznfmqO2SSiybTd1xAxA7Mb2uK4WSj4sLpoxHLgTcn03cF
7xUcLOZuRdGm32sAcPkymG7Tx+JPJWKRxSzyc9sKcDN8BukRc5ljQOrzcY1C/rx8BBVj+PMhKeta
r5s2fQ/T9ioc5FIKz2wMT4u2l9GlBQbQh6Q+40hyp1wyiax7DxsJo6JbSOEZRNrtlYUKksjEr4qv
Dy9nbDDj4P9c/3aLY3dJUH+M7bwgfT35dBKnXGnbfhMjOYwRfvKA0QS0ogDlhGjytgvBmUPelXum
qXJmlnMUO9iqnvgzUh1eA83eYjLDkwWGP9cHduGlU5VNJJ2vXjBN2VKRVzlfxsSsPzw6fV+mXmR8
nj6TFCVpG1ggf+uHtA3bR0vwZ4pTkSmAycWKZwuznlhlUUDXLaudrmgGpykswZB2Quy+M8O+Cmx/
ktxmXKGuTXjjXlxkAMLS2mvySFr8nnE20yzxmWzfXUO5abUZvy2Eoy+8H62zHd1LkmYeW+VHrFg5
q3ljgnbGGwOY+NjrRNR2O6RO7oUYMFgQDpX7EV6McNEs3Fe6ozrY1GjRFw7crSI0UBctPG9vWvM7
Sub22LLOoAzF+TmaehsJelt7Y7az6MFf96vCTAZCM+BFHhZ6LkW/xLt4Ap3vI/h1G/ATsyjmu+E2
AXUkogWm4pKzvJcYRs+IzhPRnCdLHSC1DNk7xg2P/hPwRaesCFZhJenBI9CudiMAnInMFmCT/K5D
a/MqoGrv27mA32dfTGLpCwsg6oKUnSmLzJSJMB4w011JOE1zjAM0DtmOqV7yexmKnAoY54lZ9tno
mjf/mqSyAqA7wvueV+++bMJnMw7V3lFCFHIISzkF4THsyBm4A0AuggpBCc7L6u70gyfEioxVfpzL
O/yZEmCUcTjuetwjmTOM4bEWZI9V6iL/orGlE0y8cEPyBi/U/mjGBHTrHUHrgnUpKdQPHsVH4S2f
8y6lTQZEiDzbsXn2K3PxARBtbeSmGwg14OVBZ7rrk1HvqmZcL90iTmAU3MucPuGvml89N/hjhgTj
HsiO1mncFel+tmIonBRr/P61qgH8+MiCJjMaxq/hJaTp9MYBgOT+HdtM64Yd+LjzK/gfMBP9gEHu
mi+2Qzi7J54oc86PijHAX5dFd8+ayabHlhN4pVt3/1hqjRvQrRrIsaZ23DYQxW3qhoSZ7+p4z+Qv
Nf1IjcpYwsTu0eV4pCclH6u9ui/8UHBY0Txw8tj1zSYR898EPl+jG9UnreAy32gfZqSgOB715Vw1
2ASyp9uhcyEkod73CkdT4kzfK+x7JyCAhNJxb0JPbQTOPUAFEy2bgG/JiFN3Uen2cdg9WjxJ2LYj
tTw4g7z0sj0vffyNa92dzRJpuD7GNK9YPYO4uHGSGyE8rBUYzNzf6WMrWttdpF87Wx378U3D++s2
TO3b478tCVJSlmGWp2atyCaS9af2uD03EzuajrybsLuRTtUvc3q34+G8f2llJfIZ8w5PfjNi1PJO
1LSTAwubBI2aneWGzoM9Pw5TMtT5PAp5ePwpytuTbpPlHNPQ5pBNhMfA696I34Q3ztM/eqHA8xr1
CSi+BEZps7atST57ff1sK8hU7qeLIOxdRqrLulR2l9RQdLt30PKBZaJp7wsErGAH0HOfkBVLx915
WEml5NFnp8P2TJQnchgpFSTu/7c4rCr3zBTn1xbR5m0SyOLxedPKdtuxD0AVSPf7Y7kuarh2EoYN
atQ/QhsPZ+hMgC1aDxfpun4jbdQVRk5nL8SHSOogeplCGh1mHxA3+oo3UZHvslm7o509LyOBM0Kj
5qFH95xwD9SWZTW5qnhAHofjusdEVwjI0MI1eJfeeghwIllLVvhimg+lJuAPiIIrq1q+A/vE7r83
OIEe16wTAS0fS9Hy365O+lNbBcd1Hp9jZtdDH9Csnnl9iNnQ56tNQB9bp90Okx9l2KlrFk1tX2LW
CHQgd176VLINC4Zh48nlbIMhuTmOOaKswMhmH+DyNKCIQ0S25cqt3iJVYb1UeJTXsFHnNg7/DjJ0
D48iiS4zFMirNFtPqPbJON8Dj2ePoxmbW+VtOPS3GD8Cx0bsbUZ246KKjqsKgjOlqKnk0oiDV/d4
rvNasCDUZaRggG0cR+0GLpyiC/lUTJjU3dx/dKPCquwXh5fdvPJiXM1bS33oLHq5d+H0w4GX7uGz
+ywY83e1xrLUSS5xewAV799p36fnoI1P94FYCHssKvZ6KufkfiGSodl7f7GmYpYxQ3NVd4e551Ag
UrMdOMJaF7RDO9WFCCC3auOHLQKE70dE3KipZOrFT+VQjMDacKPttbuyS592NG8GSD99h2adrhdk
XfbLx7jG294n/CT95WaVrHLA5usBRgs2n1y6cUiyC6azm5r6WMnFyxhHrC9wwmuvZsRWUpF9HU7e
dGthy3EyKto+OjYoHqYmt+kkb4Gsfz+ueaK7y5qa4JKMHzgLMBkPCvT22NfofvYsIlCs3CH7x9aL
QJVdHXthwVrOJs0DKoA1fR1DuPTu/zbhtzuqyTkMVQQMWaFSJ/Xy5LTVmvWL+Xw0Go+tZ+Nqgllo
1xf1ICCtIv60WZZfUYVuJ3n8EjZ+5nZF1bpyY2tS7x6nZVXP8d7ryS3VaLJ8HV0w37jnZBbnhA0Z
WTBkxia1HhaU3LirIY0ItFsA3Yh3Flqxy6rdPyJVLpRbQVXCvuJQT9GKpdTjJPd7WkTpGJYoWTZz
93t1cLsiO7wvUPt/oy2Y9Slty8fFhYlOtjUSrUDn81yOrNnoeyIMOkCoK7J5BmP0YJ7JOB5qN1G5
IcaF2GNpjmvgb6f6ziDdtzOMLCHZsH1m8Ln2DiK0wNcA5eyC3eNZuQEclNnc6aNIA70bA/ltBPGP
SS3WbSNmqkJ1TB7lgDGJWVpYJ/YuP7XAjpi7mHPN7t5BYDlXeMTieAoyEk4/UU9+BAa3Hb2TaLSm
u5XKcDc6T3SoXnkyzDm0KubKO3F1a6ky2nXOmYlDJ/tp53H2aUPT7YdAygK+kt6GR9gUXVKNOZcD
29B0hb1cOrWHx4KyFU4hYWees0aP0HPsxmVxL2zsjmBo9QYo7W4V1fy8MII3tSzYFWp8TpPdSLOg
7/hb3bgzotQ6mmTBAm446J7lHMlziwjAsqU9ahXL37XzZl05ZxRc9GVxsClqJ0EDmuyqyWkznrLq
wJbgBk/buugwxZIRhgL6cZkC/3fKIYpLe+dnUYt4mKRy0NXfb1rCMEtbOWjm/cT9E7aOv2OTDrLO
M5CZWfiS++1tHl/0TBz4KC2fFGtoW2mN2j3E7Z7K9I8CnVpBAbAnyzR8tW5gCTFUZTcjWO8igKJk
M4feCyoqfvd+jHaozKftA6dfXCxDRFSl5SAQgQ0qqOjaiWLKJyG7jkiEOqolyZYxNMcw5VsxLqpo
GoDCNSfjs43hKm4Dq4EqduYu5ai2vIfpR4dBkqcmSb89eCHXF+MmaeRyeGAPka2LYeiDK4FZW+NL
/N+rN2eDnkyGE+PFCvtLjvC1IyFsQxBle1rOj47D1s/11CxbXrEGn87bMsbZfm7WT2etPsUqU6Re
SpRR7oQ3kID4dajazo7drDHxvjiqpEn7bEZTegcxYFsp5wPjx2EAhIqn/JM13kvDgjeNT3SZAvMZ
Q+Jagzs8jChjyqFNL0GKWIXGJ+RIZfQGOXqyBT4HUY4fdHjQyi+0v167pF6LBpL/S634mFH6eR+j
Kn3SIbgzVN/d8EeflpaHCEPsmZPXvvccI8yv5NR235z6WzVv20TWb5U/tJuFtuJlBL1m01A/P6rG
AdRZtgTpyb2XA4xDTW49RyLFFv1eCNLuwmFJpbXiXx175TfXcGyDC6ludTo3RwfYZtEFsFsCD7CW
mHNE1JWo3tMkabYth6KnXzAO0THXy8FYdfAyWapCBO6yf6ydmIoo99QU5mHvBWUFpzpw6ZptNfE/
qCPmkoXSZorxmxXK39cKO2FsvR+oW5HGcie2TRL/CdeqiISxzxZcVxy46lpjffTBbNGT31UmIf9d
m2XJE4fz/QN8iJdp3HQ1x5ZXWAlSxsgeCtr25FeJuOCh5RVJLk5n+A0UVJU45IoDnUGq5pSot3w0
dENQQIGCqqHiYoMYEuBc1ajzReOZjXU3HzzZvXthnz6pkP7hQQhs8N75LpK8qKYegNkE7ILW3M+a
ZAJw2R1GY+JStO6wk5gr29Kmfukc9jsMw/Uyoa/K+Dq0eAAArh8vcFrCXy4K1xt7RtYgLR1nHPc1
MIPL4xWyIczHtV1P8XwF24+xkSAOS3fiP+ckHAogYmO+BAGoiqn2Ci++A3FdjPdj4bljZ7UbrToF
Uws2UJv+qeYX7SR/RJPwF29qf4YkpXmwjsMW5OQZ8w/uhdTpb6j5silx1a8qFDsbsd/gHPgr5gwx
DqqRe1GP6AVIRvAAL84YHb/uT9sgX8CtNlW/ui9NbyBXEOlhbAcPQIn7XQXDu+KW3TxAGRCO0css
5VogbQJnkRgAeHC3/s0Dehikt+aGz91tYBwCIxK9Q+yLGsnDzUHH+RsgebyvebG3xCB4eiT9Jg2r
+qxhVLDXQgD8Znrd42u/MG/UhbPQ8SWVYEvKpTL0SYsYDmNzeIzs8KdOinjwoj9hLH5HuC+CgItf
hPwY7LztlB/9GW30u6dpclORUyQx1TvSOHDUw6aCk3c1A/gSPwB9pnsFdRxOFPEDiku+w1k/ldOM
RQZHDRUYjnUjZDnCl34jHekX3A1EmUZyOfpr8LWdhsGZSzOwYwglaVmtNeY24l5CwlulmTK3jofV
H+Ua2KHTcnArvh8hNnlqoCbMJFn8PQk1uhr0N6+EtH9sE+4sTsTTmMptK/FEgwr59Ks2a2aTugfS
MX6uNcP3oisCmWECqO9w1JgMezC5+kSRlwTN3ghlR5XGB94DY5qNuFjP/0tX0+3ECDVAIlKBkQz2
FGPSpKinSZziOm0ygWnObJhW84cgQjcycZR5c5/ulsXbUhTyAmoHMDrSwyr5a0V3XZvwW63h+lXB
ZZTKkeYWEi3tw3YyqmWhPecdDwa3BCCNrGtRLa/vsfTxX+GxydRu9RO/iGp6cCid0Te3zQYIcTYs
wfMIfcPT2ExlJZYfkxLwpPGiBSLK8Wc7Nm1GY0nOuJ5s7q1lqGo3i6SL+Cg+AqlsbIFLmBUTHXSW
NGiepWnOq9s/BwMzxaxTdD5KHPrQ+95IpMgFFK6ScnmyzPNwGNfftCe/9TIA/jDxdePTqx4BRk0+
uhUBsI/Ul5lApw2dRZtNfVyXfp8chiSYCghCoZqAuTrw5LxpwdJZv8unStyjPNIBYGDwtoZCbqQr
qk0PXjuEBCt3AAVvVoG+KXCqvBFekgvza7DY2svYzXiw9dmp/L+pAlcYbYjRGEekaTnP1Ms6bL5t
u9rX1qTXWDmf/aCr3HMHJEwzWcrepfmMC2zjWHBhPSTRe4zgPwVYaekcvhigxTnS2twcyDvWLoMI
DmhrzVb3MHvpm/DSLdIa/Ay6B5LV99Z1HXSZNMRFl5EQyJvIJV3RvvrRZ7DMc7FSd2NgIpZRAVYr
SU0ZVbizOs+FVgdFWZO4hzubLtB0QUfQo7Hhft5V1RtEpDvSgzdxcPSkU4/8Y0+1GxIve+qE6R4S
1L+6sgJzjPDQdsY4h30FkvN08MK7BSBe3LY5stLAQTryTBUQKYj6ELsbmn1l5BPDKE5VQaUYZ+nI
+82oEkg6mS3aJQ0K08D7mCabRC2vMkn/AiUEZDX8iJIU74MrxIUl4X4wHgjYxae5kM1RaQoBmqtR
6Sb0Da9HlXZeX8Oa/7YxBkdlinc8OfMTQ2GPbrVssXTy1MF8gU4NzwkZNrgvX4Yh+Mvj/nfF3Bc2
I/F5jPSmIvWPZgWg0KRXD38yUwmDV7fvvs5QtGZD1IZw74aB2hL+iMawL1ZYvEEO3Se7pOI8q5wa
HzzAE3xmcRXjymmvmtY1LDJkvnAitqPn0M36A5XEXHZuLLaDafOI8heY39UZjEl/TIgL2HQtqjLf
xk7hjW5WXWoUpkWY0GVTh8E3ZTDkx9emBlM0fIpm2I9mbuBAMP6N5rndmXg+Oyn1oVlXBxOpb0RG
dmMlvlQ8ItXaS3g5ru4tkfwp9utub4zKh7bNUo563ngQhycB31OE3mIN67WobLOlAT6gC4D4oJzo
w62a+YCl8DuY9DnsM9G5zTYGUbSdFjiEpTPJ1awOZIRdElDwjE3DBvvf20A2Pm1zqLrJpknNHuHb
omBeNG7GSE25jcI+TxMWHxt8q667jNwL9hS34w6MdwaMrYwczNF1pAPMYoIkk2H102BrbWgQHZ3W
kbmkE+JN0hfHLGh9BpHkGm6WkP6iVhj2jlc/zQQNOx5mPiIr/jRX4VPEoD0R7XqM5HRc072Nm3dd
eR+pcEHMUbIdhuiDudVnC7YmcoDKS5a+aqGSzIPXcp5GLIQDTi1uQieH1Z1/ct/jl0XBrQQiZ/eg
1AJKuVMg4Kb0OIXq0AChSCev39bRSK9ePS5XB5yLArI3qNrbjQOC66xDz42DsE8hFA6sDqsYz2Ip
Z4lEYKpdVqjAZ3nHhIvL2/9TmZnudVqhQuiaE/qs4TB4zku4jORVeTg9Ffe8s53ZIfJ1snMCjDlB
iZacaLu8G0fJi0t+ahp9jI7m5wFplWB+DrE7ixLONXqTAs/aCTzlY4fOn8f0xSoi9usUVNshDKvd
EiCnNFVLlvggF+JZKQhnFrioyTC+VkkF/Y8hALr7n65vbZNjO4v7xAQSOdskuT1+6YyCLWwVkDKN
2/Tr92CJ9RlZEh4ev9XTdoS7Dfz9mdeFp8cvMXr209jRGgJ4GpdLqvVBBOmvZlDVCXAs5lYBimwi
A2avDQIEjoSjgy5O11kdL2D71rUB5M2AC/UeiDkjsiVWkMnfoYLaUgDc6JPBbMzvVTDNr2Db0oU/
M6Gc40Mfy911KYyTPrNxfYG6cn+fFchmFiG9AnTg4si/LBoAIDGcael6De3ofUuU+d330KR1rAMr
iYZs9Zfl7HgvLvyXtxiWEPkD+X8Irgcypjt4WWgHwCyfrEAfVb/1KKr9Nve0n+zaGvacmkOWlAzj
u1vrwu1Vt00Q2gU1Z2zOAW5zYMwu4NOhwZh9IdN2/p6skHUHtlDL2t8QdPb1NwBqfEk7SDyT0IHq
MAptFg5YxgNfS9UMeacSyL5HVLbeMjx5/fA+hf18mCVCM0cPOvDQv0ztspcdoJUgVK8P7VdH0110
Dyl4fAuzOJ9x4vQFmVOEM1CcHhVNXh+yY+jD/DMhNQTAwCiOSMcFahz9ls7sANVfD5R4VziTrsdx
aZE2d2+F2qmCxSs0n186NFApYxV2LytU6Bl+Uv2F97EabPDKza8WjBXi6rAfWjFWIPWUzljqA3UR
yXyKUvxYDlg3H9ChbvhqzS50PDdLnOGl4Vbt8Q9iq13fKdFwgZYHQTbZ+BhOIKsA+k0q60clcgg3
oZsPfH1Y0gVMvrJ7As7OvzPbUdcVuu3fUi2BB7j8OsWTzSMNHVmUjFg3968lx7Dbs8mNTmGSXpYU
isG67Xv0pgp1ejTxDcQ+bebPJMw11gTUuQSmbiq4oaoW5YOt6RL+Y4D8L4OhU/jiKAd3+HAMEoq6
cwwI3F1QwUddEm6nFTz5UmHmRq7lQiP1BNDoEMGd+yjgVGTreyXTpl+YJzMIfKYCpvFMJvzS62nN
vDqi5TJ1ue9O8x5zE+BjouVFJjMqrmF2oKO7A5V3yoKhhfeGI226+Rj758Sq0ndjfXAVoo3QBlcl
lBzqXMX6NcEWifypenFNWzpLHJxif33CE02xg1OZu5WF073PP4Nq7MuRKQ93Lh4ei70xs5MMt6YK
2O3r6VU8eWrlcCUWrVhXN/630PDdcsePMW9xqUoH3AMumlCf6jbufoJ7r46ODvZLOHVHw4FmjMGy
bGUwBDs6QgAQ+LaMW2mKmkbon8UXottp6LII/abF8n1xphRcHvrh+9ppe/Xkd+ZzhQXtydPQpTf0
1+O0sbZNjvWqIUtCCp+mjQKwEGM4b3IxcEJnILWDLFMznMDNyzPpO1RXbLyFHYMcdqyeEiOKtNHA
N8ymXVPY3kn7K1Hrt4bjtbUOM4duhR7rARV4qMdvo0sL1L73A49Z4QE7S/llDdDQYusBBK/V0uST
CEwBDQ5UmiS+0fvM1RwBWBmcjSCnFXBO+aDC1lj5R7cRb+Y+5YRjIDwOeERZLwY4sRIJPvIuyq3D
GupJgnjKu2bUbXR4tGFfVhRiFT145ZLUyb5CD05jSBUNdHov1Qh1ervwM9SwLPcrRG7ZMIKCQFJc
zFDxFcMYJ9jM1t8+EHlACXIHxCt7kFJakzdQFkP50O4tqA0yq1p381gmAHuSDQXwsnVwMoN/M822
JuajcdT3SPo/IrevCz1G6J/i7uAB5jVuYr6YULj3gnygelSItHULJvDl0WRnWK0FaggL+5xO5Byy
mzTS0daL1377+NaNHKCGva9SAXelXczoL8eBAO2+QCY30Bm3aXdC4ygLUAbdz1hA/cFsup1Qsrys
IZSZ6/Tso9vc8WZpc1P1cYGxpfcRT/HYeRavzZAhAkA9z68uerOHGDCu3X4zIXZVtbQqHhwI1mkE
cZeP/r8BRxNgnMzp1L3Uja7x3P95AFoBgm9zRpXJGOwVM68jNEfow5SHdy2GxvDDnvjSR7d1jYFj
5ZTZqvRGBl7g/h3Xxr/DqK/t0N8N7tO6yhKNd291X8Z30W/lr7IMpWQlHiVIbSyP+9jaAOWwMUcV
8SajswcDagBrm8AF2esCiwZaaNTOmRcwqbQ6hoO7A2mMeMJOAi0KyQZHaoKCz00B5G7wfWgCPVbK
Fu/Vkd2JwgPk8dFZDXhYzdW6xRSUKmZZQyfQY9DJC2t3E+tvuL/cl5CBMa9Ctg8BlKKEWttidpai
uyt0mMX83+y5u8ZLaea4X8pmyBE+ot7gGAWw+iB1atf75QBe2LSRju/bTuxr1zGZXluUeXVyefy1
adLASt5DgQzYGDqtdj5g2OzkQamQY/RizjCbQUuA2mvWghbftwAaMaWTTW33wlkiwNT6LvAOPX6j
A3+CYSQGEoek2cWOuk4VMVcExVwTODk2iXqbOvvX9QfgGzJaPubWfIxTyE+giGDDgi1sewnNDtcf
SEkLtiloiGsDoe4p7EDRwqOjdmmJg4vvkZX0u9LQfThdi4HDJQDPwaWXfzFcXYPzi52h9cr8roc1
f9DQXMfTetBLEj3VQ43C675YZi8gtwHbAzOd+rWfrlDeuRfRHgGTDU9Qs9VlX1D0R4hojBU5CVyb
NIXLtNVy2vbhFJUTH+sM0xbJLnKGIZ+8Ga8ft+J2glj4A+8InVli6U4wAjs1/SviQw/We9hignGn
jF8fk6EHtWjji0fjMVfVNG/rNShjGomtEktSQjFpS8jMh4wuYD61537E0hs2+LlsDztxCQfzId7J
CnBcsv5tWCqvBCbgaLQj0Fj1el06731JRH3yBghLWk3JKeITKo2HlAXWS88QqinIcpoQIpPFtzub
LuTi3n/xxzHKqmdGAMUnvDouzT22lcFTdbor7A39H+bOazdubG3TV8Q9zOFkDhgql0rBkmyfEI7M
OfPq5yHde36rZLjQmJMBDHUDFrzIxRW+8Iaq/DTNtA/kejY/zGS2ktnFrzQxFK8bAYdIbFkPOFL1
FNZj7ZgWaV/D7o3Dj/KQdm6jZ+TLy/k8VjV+on6UuobABLVZA7inmrYwoMtdUWlbpUSaLiXE3UMy
8EA2F3tgI7uxZawM3M6Ki4ibb9nQFbuqo0uS0rLYG+mhAjO204IYGTizkTxDAScTFC1ebEWZuQEX
i5v5Vm6boapt5ZmOi1aQp5aG5fiIoJLLKkdT7p+kEOaeIseKI5Ympc8ZkzNBre+EvnlZryLZ71Nn
DlJ9L8XTLp9H85yUnmGN9EvEl0gtaXP4zX4oW3ryS0wrtRpqJVJgF30fO2HRl3ZXyF9ynfBWGcXi
0NXT3Tj3R7xK1V9nHMAwmpxK9F2IevNBz7sZV0OhudN984s25Jc+0EyauNHrFCrjPSjU46Sox7jw
73lR1Nw4Ucuuke4oLqq2QchHpx26CMmuF5OGlwa94pb3d+ZEIlTS9H0ugHNIMnRg16i5YQ3eWVWp
HeuqSRwzoCCCwtF9V0gUW7UCYl+e7Gn3AZsSjGcWa7KlIRmgjlcukRwhJDw1usRZg+RxWCUEo8pT
qwjiXkakrdDjuywXhK3eUiDpE6naArj5Nlc+cP/iUGVGSR+jell7sKGiooFlqPHGyiCLxohu7ceI
q7ACtHnQCXcdqqbklSu8AikAhFQgPI3hE2JtFuTSbd4UFjnsfMCp5lURe/G4XmB9LhJbF/Ven8xf
Q63BtFXEJ0BD1bbMEBCrF5Ty8mXp2YOsEdqdNOMEIcj73NfVYyoCBgEidGd8XhO4onQFZOO3tO3i
JXnhAMuFeAn7nUCY/UOvY4OscMqrvfzSFxCTYYmQjPnofIXGlO3SxT3dyIslOXmoit4/6oHwWbL8
HkhU3j9rciDZVaf6u2qQyDZKUXe6jM0SaXpGqZJsICvi8UQC9Asb7OMhsB0NuXJS0Fs7oTCU7YAg
FBy4wqkKId0gJ167MKtbdiQZaao1naNLhXXh67kTHMHj2jSPTSHa65AJFpSUsAnE/rVZcsg1SK6M
Wdwp2lmBqAJYC887NlQPz1mNoSxSkSPoQuc/8lKtapw4KPeFsjoX9o91Jef7uBvAs/T0G3GYKoaX
Vgr0XWOGk2dw/A1F256GjkwurdoZhUc/2wxVGpxZQmpLPVblDvFHf0+HbDjNI1Cl3uRw4oBugjwm
N9EstzFCJxWs+FBaMnxVokpVGnu79AFKDyiokpOo8UMkKg4HYLvl826RPDhoURUcwzj+nsTNaDdq
O16AqAQJLaFCD78FpZm6BWnzIRxDECmKeIirhiJvWZ+DUT4J6AotdO9PviRRGRkn6E19/kUPx++z
3GfcrMMBi2K2mE+NXmvufEOs7Uasmu1UBZ90Y05OjZ64gWVku2xmZXd6sVPZar/o0wEwa/Iz6tUV
0MFKGMBOBSZID4CkYrnNIFfdUdgEFaHe51lhPq55nNXALtLp4araArEJy5cgDY3jOE7FXjcHmmzS
ow9R21H6QQP5FkpEGXBRZQKIXSTTXwGdcloREP4oZN562UqAyXbW4NdYM2oTTxXjHpmA8FQKiYac
Qi0niSzkIron7hwgyhDlKUyk6i6N93FEpDv6n3Oli9xIJl2Ry6AAKj87c+0NQcG+mcd2o8tpvKnl
8kLualHtkJJNXYTbEbwaJOjPfoVw1C1QOcyFK+4AVHkTYTFJwS9evoKUVzjzFFPRSpcVcYg0jn/B
ugsa5aFPAZu2PYkbpmU7vZLIgOUg2K2oA6lOjK2ZUnge/EwCE43AbKMd+aC2agTlqz7Jr10fCo+t
GOGlSQhYKXTMYoL0RLlBGPkDaws2iykaiqbqkoLA11t2RjfWVHrKZL6I8mwAbjfyjR4V5Xkx0Zzn
1qbeHNDyAC3rlyicYm7ZeX2NaXXVjupO8QN5M7XK+KlRBnu/MydaT4bg/+yM+OKjw/FFEPTS1oQx
fJ36QnTkOL4B7ZcWXtnbr4D2CoowsoFCF0zzhRn/G2Urqq2h73zB/EXZyhW/cP3aJzeVDEBkuYV6
7oLyhLMwgxFAgsGvW9VO1PImw/w9Bx9jXAnbHFzb0Ok0rvjEfdP0cZkFwmXNDoVcrV9yGkOTkvdu
lecVEI4pd8SxLW0hIQrIULp24FcARzJGuhYjgFNpuUIDoNp1/TmNqI4l+rggg9CmWkg6aA6YdmWo
OxTamqe/r2flj8+vqeJCfJNkRV7IRb/NJLk6dZ52Fi6lUnoT5+fFLyscK+VR260BB7UdNwQ+TBWC
w9MKBcFbs3xU/ejC1cZB0LTvQSl6Y96or2JNCCO7oZWXr3nXxZvceLXqvt4gUjXZRuhHntXMieuX
nFJ5XOSgCaXcG0Du7oMiDsCQGr1bxy1ZS27eEK2R3/PpkVkWSeNMCFPomi1//9vL+qmW64NRqRc6
QOR8oIzvhng+4J5eflpjvfUj+qjqUDiQ9kllNp4VleMGtNCKtMvpH3vdMO+VIoyPuQXpIgE5OuTh
D137vuYjYmsW+xsf6U/PjZqIISkmBVoE094+N5VMOW0RVb3UqAR4VRS5BsbdHjjTJ4Xeje23oKk1
xdoGctVt4ixuvEGgY5ZGQMcm/WUFfkz86j6X6VNqahLaKkSrfbBdk7laA+HTLNgSzRedX5yRNa1s
pIyvFsl0fyT/RMADgnjJXzWjFjxyzpvc9z++KXINogWr1EL78+2bFiqt9zCjgdJwyDtaBJhqKufv
clyhW9HPCpkRtNAYjTzTqg+ioA6bQBpTt9GKzJb1KtyK40CZhUMPXKxROWsQtIJZqfKqLu5qezGl
T9nRA7nxld4fSibCKcgjQGhBLfGavIgWUannAnxqONsnsYgoMtYRpuATMihdupRquiE7JQqpaBu1
hRfEhmOpDYn6QiIMCsT2xDraAJ3BRLBJHTMjrvXpu4FMTMldUuVxztRPZVn9BFqFY1sNqzCHg72B
5K/Y6+qrVPhiBcybZrAOaxD695f8A5kUmzUZRqQmIgmLzsDbD7QofAyBEMnAv1uqLXPVfZLSJPBg
ULU0fVX/qPauHBzCRjbvg4VwHxpOQftuW8wl8MouqVG1wjV9EKPnIJ4SN89AOOedOd64qv9wSaAB
DUEepS5I2YZ4tWsEsZfohMD+ilK2cNIxZZDherAVpm9zapcHQeW2k6up47yjGW5pOTZBg3jLAe/K
52KhtfIkSHbi5seFBa7w7aQNciXPQp/CQ5MAz4Vj9LO1GuWsbMpGEfEEk0x4aHOzVyKK2LSWjgkX
cpXt1+NfxxLHZtqKG7zgKxn8X08FOZPVKiNgrepX8wMjC4ZHzqnSGxR8swVmDFBZGqN5B/Qei5hl
q0m54YLZV4k8hwpJD5XdpdHzncL6e9FBcYTfl7iF0CG9UBlblNzGs1wH0bYQzZ9Q1qGLEIfciGD+
NKESdG2+qkLKoYtXtxZBXqGJQ6NfFrw/sN1DLwK/t0p4butuMnsygwrGNX1n60dBN1gqI/VXaTVt
uqdi4cqnhfjv4xKTY9qAgbUEJlCY335ouNyCmo2Jdlk3o2yU0FkM6ec4q5ajtPA21EXWpBQqWuML
XHet8Uk5yf/ft+mfbjruc00kUEVilOX39kGEWhKtpfVySed42ioCN26s7GOCMlruyGGQoU0bPBP3
45wQ5S/A2IJozqJz7oCUMzwzk33u6xLBuUDot7GvyZDwy/NaqdCqgUukMM5qYwS3Hv09dxjRc5RX
MflA7kDSr76tghwgsYiuX3S1ko9GNbymeWGh/irWkICIMRBoohUVZt/yUQyPvgk5pxlkagiQ9AUw
DQ/5EEr/MGomVUUBLx22gCbVXdJ9zORChZTlD15TSU+5RfIqxJ14WLht//4bMPGayvqUOSuvQ6tS
VTIhUAzzEoqWgKSf0H/oGv1xjZ7yMHsdzPASDkjRqJO8pf1gbBL8Wr3iXAwQStZM+pdOUtHjcw0b
DJqpnox3A95+zf0wJv7j35/4vVweQRGSfqgloZe0YN7erpp2LFRK6J12WcGSvQY2Uk2oFzVTtAFT
QmN71r/BUPAhLmWXdfGKgXrONOpiptIpjiVO8Z0aJXt6nIn396dbjQzfBv3IqkmcolhVWyZI/7dP
13Vloc/Y7N6vWM3CpyEJekDxhJThrYl8azSA5uhGUbl1NDxVebhbTwPfmF7oIA7nDtmFp1KXXmWw
PodafwBeOgDy7IRTU2p4wFABF30i7ha1PYb61e5rUGBrEm16EAxUYgttuxJgEqv9Riib23OSyAvi
xhsiYxtJnbk3FlDd31/+D8oIi9LlQmc2SXfI396+fKoNqjCWbUzRmvtBNIMPOUxLKgYyFkNgXrah
2D2bdRAezVn292vzI01U6z64pY3MQctYVx/CxDYFJSiD5yHAePssoGAHdW7k8H6NqwKq4/syQ8uj
wOg3ydGhothcK9Swktm4NLlEnJCVIZFcdB5LE2ISVJhel9DnExdeZAyfpv3ksxfBzj6UXRUB/Rjd
rhJf0lIfPB1g4Wb9MSsA5aQ2Cz3CC9plbfSYqxRzjb6fT5LQm84UGYmzRvHFZHbUVoENJ6XyQVnA
2U2R2tWsT4iiQdnpop7avD/aoWi0sOqoOIg0ZUaOPCFBnBLKnKzNL1mofF6PllxPvqRRTkGils5p
U0h3YZC5StUJjpVjbRt0aYO/7dGQii9dTzbX0QGw1yqKqEKxiquPlj7BwY1A0c4ISthJmOkP42C8
UE4BPhlfgnbMvudqehFA4pIsNdRY8xMUSeUhyM3NiuSPW5i2sVq5GqRPeiidRIlsDk6ZYT4GfU8I
z5ejjQEkOYOkvC/hk0ISLqMDILufmlij0eiTiFrh9ygftBtmpH9ap0hILrxpJOlE9fpmhsmRwMNj
na4VWCmz7jJVJ3gN5e+mOIJuSiaKNNI07dd+8nqGmF1T73vAAjf2zJJ7X61TixhVRtJQ1jmBr2LV
wKJrS0s9uh+DMLOlfNK9lbtfDuIBHlG/Wx9hlXL5IcNP3JKwVk6dSHsrmz+MlHPdGl85P4FzChNn
vpEwvNdQVcAdyiDd9UWI7F0Vo9caJR9qDQ0kqq9UgJwga+RPdQZtsSur+kWafS8cgdNnKELulBl0
eMh9W6oRukC0KZ3SVL6GLRSOsCglp4vDvdHHN4OaVcXn7Txai76PjBoZalPKteXN1PtWXwxBeh/q
wglYSXESlh+GNN03og7ejVur0goeVq2FI7Y1LlSOypFVnL9razLOEP3gv0qTJ6Zt61gd4o1rgLQu
6DXRFJALsrUe6Q8RRKc2NchOpJ38asyDelag6D1oiCkmlujiJKp7gT4ptj5FlW3l0UtmZebRaOrv
Vq78kLjXt6JSJ155r/dPClAUDzOT4Jzq8odRIf0dSnINVWgAbfcJoVDD4pgoZuIOEQnQOmvV3Csg
qh0JuPWeDZ9GXbnXu/ZlRd6XKoxVoQoA5/SAB6r4WSpoRiYwrIE/1+W51oqtoVjDnhBPcoo47akB
tlCyytI/UoD/gepDuK3jsdjQ86arEur1OayGO5j2TMLYFo+FDLBUtmIUL0v4xxVUCM0clfPQUN8S
EGq97+j6bFNhKjczR7S7kBnHtN3l5X0t6uPBBOfuxlV+GgrgwGkMYXG2qtjuhmm+U7PkWLdtt+vD
Pt6oDGHHoyG9rkXksk/Uc6nd91EubDBQafaSNn1OG1CW46L6kJVNa9dZQjk5gmQpjaFyMGvrYRLz
wxRTdp7S6mFtdoyD8kmUOxqhafBhml9n0UfJJ7GOrd9DPiUkHum976lqbVeycQE4x61oNQ5yMXiB
Nk/QzFUR1FJQ0nXxD2YU6N/lCDzcfEspeBW0v17jpoTIrIls4VIWfXunBUOh0rtOi8X/lkq4kqhH
UZ7IE9XTSJ/j0IaVZpuTeqQZIV+KoBJBq1kQN1Q92ESFTlu4TuRtPtqEdsKTNfsOHbF5G9F5dpEq
s42B7uKNA+59qIzUmEhiKaP+hn7CVbqht2k1p0Jc3VPRbSm0l6cKKaPjJE2gGSU0lzWgd06VR+AR
QC+rpQhzhVsKTCpKdvWzrLXK8xSFz39/rtU06M1k0mJBPckkhsTbQ78WpgvBhKYZfeEHZA6BqZmN
LftWvdEb4UAvG0yX1d0LSWGv+6lPajqeMkTJpQ6yqhUZabnT1fI15RzZiIvSCmmqRPstaI7rb4Hl
ynaoqIUABBYJId/wvS6h/ZxmkAEDdQOwIqJfKyOgEdWPeq+ikaADQ/LTatOi1gMoZVqh69KdPmvE
iz7lSQmBpxtJgGQsl8zvc6EufipoT1OJIFx6FywZ9PlLrZu6y1o4W4P/ctJ25PPOqA29Z1aTtRFa
7JBbMCMOZS/zFJT0uVayfJ6BvGiM6AFvrkp6aDl1rUh/CcP0VyFupoR6CK3gsoZiovqxUFvk6Bfo
SOjTp5UqzgE/blR3yHVQ04Y2HlqiYBcOTnYuvgy+cFzD2V4Lac4ZNVhrEwPoMQ9HiLiAwDXAV4fW
z85ICG47WmZPhHJwIWMUKKc2BabR5sYlJQlT83YHmlW/6wc9cPM5+DbI0/g0ycbLqroyiZ+Hvj2B
BbScTOvocafFJ1lRvykaXD+kCwtXTGZPLoJusxK/YqOlEKKMEDZ6YrWsw5QP4IJrGcvrKeaHOgCy
qAAfdCZzAqtgKtsGSzmrPEiC7JAPis/r+sisKt+Qej/HtPmT3pL2UaRW4N9YJGujQFeFvUxD5rxG
etNYg8Dp6pNBlS4pJ9qNofFAkzDd8QLRpuoimjXVWTRAjjf1pHhFGv0QjA+BohwagCToLCnGw9ot
LpqM3qLq5S1SrXpuJC7mg+HGgBFHz79B1dMC1q+Mgy2HpTMEg3JpmgCZNh2QXNInG3PRd1n/lUou
W9rIdXVZX2ryiRqDfBBgJBRoubD6+1auniLUypYUTQKXRjw6l5Aexi9wm0ovaEHTyHVm2YhBO8Du
o/0Kq1DNYEFOpaZ4VzQVdw3BGxhdwCzjlJ5U5Kx3YhQ+jUYo7VG3RuhGvpelTt0adfvYdfVuzVND
Tf8goyz+oY9+gNgQN2amq3soorBpcvZz0J0EtUAzb8wvOTLPCJykpxyu2zGXbxWIrlMU6rCqIaEW
rujokL2rmGsWfqWxVIsXvxvCXWMgezonoBkbLcRGWoNTrITNXS2hUcgVNezMtFF/hXf/yrThQ5Hx
5609w1ubh/99jsiYm+Jn+9ff2v4oFt+E5vqX3vhA/H9i/GASh/+v/1orvDN+uP9Rd28cH5Zf/+X4
IOi4N2h0ZzQENFXNEBUyy1+WD4Ip/YfgkyqsbNFC1OjZ/V/PB0H8D803Km4YlykqabJGcvyP6QPe
hf9R8OqTyEYMOoYWyep/H+3+1zH9y2jjz64PaxjwP6e5zj+PnBgphaZpOBbL1+3fqIX3M/oKikLb
WvOSHZI3Dnc7rm8O1NEz1JsbPaurKvYyItUYqmESvQV6dNfJNspIysTL9V7rDh73+DNkWYxJIb68
3vJke/d2uHOChaZzQYEf/WFziTd+649VaWgGQdoub9e9aBuxc303cTp39kg7qNRvbwmIXmlvwqGj
joOw9aKXyifSr60aOUj8tBSbwRO3k4MWjhNvRCh3dnTQHTrHDiDlLebGh/CobKdTtgeEAwX3OG3V
u9pN7kz+P74VVS2llN+/8fpMrDNyR1WUjLVl+tssUK/oNK4S4tDD8ky5q3xFjvRetQHq7IT7+uYs
XNXd/pmF/xnx+huXFFSsxKoHj/THye56LKf8PRif7eQKD5oDac8FPuj9tu3+Wdt/8VX476iLCCJr
mS1yFT3KYTOLWKnwnk59Ap8jgmY9IwG2ye8grW7CY9zi7hNsYkc9RxfjVkXrbbvs1/DU8gw2Mz+J
Xt8utk7ryzGS+fRgIrzxQ3Nud90GtaFP4U3zWZbu+28KbEMWTaTpedNre0OAp4GoTVnvJaChjRR+
Kdoi51AdFPlJRjnZCmxZEJBxxoeuGr5X8qAn33Rfz2UoTqpkZgd1alLYjr5G1RmVgkQvAwdmpWaB
uKotNXSlUBKCPUKkPU0PoqaF5ltDt/4eYoOCtUmvqE3NLM8BfGI5nPpXlBIsoGA5SAs3pM053VFk
KBLhaEQC7BFaK41CWdqvR8m36eqWAOLg0gFhHvQmNb4PjRiZL1ZdFBX0+ihNGreQEAd4pDMYWy8D
eR6YNyvIq+RLlpfh9DOjTWp+JI3RFcgdZZmJNIIDXW2+NmZeo7FQxmVRISE9NHHyMMAmSDMsKDpx
VF5MOSrF0bOkUCg/FnEuhN/CiHCeroEQmkBHjBQo1rOE/BxOTMhFSOfRLItCd9QgqjXjPDeh0d2p
cTL40JmKgoxEDkUp26sYZAim3Q6QukbQoHNnvmqCqE7PSAIr+it6SBKUjQmUV/mzaPoW7GHqS82T
1CkBqkfBmMnP5OBw6C5pIM966KJqp8coMIWhrNSOrFvjdBHFOq8bm/qvNZzgI871Zx2MsWjBTrfG
+OPUJhCWrTLKxWdNTxXtUzSGRZYgnVjUEAirMLLuiCJU0Fiz1GNtAygj30/m0HQ/AZ4oxaM6RAt/
ZiLmRQHCDFPwcaIWgAFLeTz9HJuxDyMS4S6Edew2H2ftMYkiJdokeSWOhi0Iyg+qgVRJ4X4Gg/8a
jVNsARJt6z6AV96EITpBJRL9Wy1qyxiVUmqcSbUN/FGTyAlaX/iUh8GE0p1aauEpTthk7gxKuzv3
mqWkDilF0kFXRLhRhqIYyw/0o0bZTpJ8wS61edTBUJWL1olyCmcvYugbS/tUQlDdzvwaXcpZBWR2
aGsIGnu9xfoDF09DnUjeraGwRb0Hnx/MSg7z0EIDA8ILHd8PAgAnaaepVWd9abK+iV5NuRyH5zgY
St2tZgzu7nGhbTUdY+ByoKxFg23sTrPal8MZjdFRrKmMhVEgHUQINubRzDqRopJioCPT+zHohACi
db0f9TJNARWmgoA2umAAd0jpfQHjFVvEBBHuqzSvoC9Pa900cuoMCWQdiHqxPgSXQRpmY9NQ21Qv
bT+hUKiMKaRjlkcro6UGyOhzlSBqt08R4GsP88Ax+s0s2lDZKqhggpuv4hQ03zgtcqixbnbqA/d4
ipXvXOaxRifVqLXnOE3QPKuKqB73hgE89ENdhyJgWDlGULHJjVBGJ6dASbBGvlD+LGulpNw3Je+z
MG1l/9Evpcn4qliV1hzl0IiF88hDZ6cG7W2AcUESl0hFtW146FlL6WQDVPJ7fAUQzT9EyK2gLhrh
kGFX1TwPn2Cr17ph0w83jI9STeoIO9/Pm2095WqDwiGgf5BupTmLL4OIIIMzlMYs0UDTfLS8VWvK
zgFujZWMTlnRTgu6UbXql5EZ/QIztpEPxYAjgIkCnVjOEau6jafMMVR94mChMlNuZ1lnz9vioED9
J2ew0PBQ5NyCkF/EySezgAz/XUebRfsxDYoah2ckGeLWP6GflObkteEo6sm9qo91LbQ0rGqj7lyh
KxoAR4KEbv8+FCt92FSJ1WiPeFhBJm2gw4UxbGnRCn/K1HGQbVL0uV/l53vcqm2ZaryOiFcQIe48
93OCpGnVAvEoG6MUH6W4M8VTXWY6ChrRwNkpSMYM07qXOqDsnEMdbH607mgi0CozDU4WiIAWBFk0
pAUhnx2t0o3shA5Pg/BArQuGeUe9MINGlo21eaF8mpl3NbV0sHU4dajhh6yddIu6BkKyMFPTKPLN
M1lRWT8NcQUwDUoEV0btpRWEl2YHjT4vz0aUd8V9Bu0GeJ9UjqZegIjF2eKzb2ahsPOF3gifYA+g
BmcLijnMRxg7RgM9OG66GJ0pFmOWStuglCdtRjhZmShb1AMFBLdV08QQH4bSr5E26gIxyt1kzFO6
y8M4B+GFo5vXo8Q6z8InzsLQ9EarrLBi7DQqZiXapMhK9JTAf6RjmU6RrVUCUE7HSFWF2I9kOkcQ
Na8oqEq2YsYC6S224gMmI13GuQe1BGoL5baxKeNmC4h3Fw5Bg0VgqowIrWcCxDaizD4dxMkOJzGi
cjfg1jRv466Vg2cRkxgDDK+2KPk0DeopR+YtMF7TwapRg4A3VAZf0UXPptRFt3AIcweYf9N9ngt6
d6ETaWFfcos0kIfksC31xyQ0J3knAFqf9j6oNuVLHQvD7FStlAwnJR274UOddeHkZumkEoKQzVQB
xdG4L1+oseICw9IUJHTjolBM1B9cwTi8cHqIugudY8rBRo2ZIbbbCBBGVwCpD5NmK07GbBpbTe4o
p3uoDhp9tk2MTq8dLvLujMizP8G1xpRFEeA2BYI10RuaxkLzJl1rVd3uFBm9Fzv1jTz+TsRsGSep
KmewMnSZYki4aOFSgvJ44hr87r8OUHWaDTBILaJDQxKvarLwGXJqRVPvLaF+9Th4s5scBKfYApR3
UHfdxXeiO27Ls+UKt5AcS/T5NglYxob8yh/KCNfgmDBAds2QiE6XtKt7LAKHc2q2wbqqNiQ/Lz+A
qzA4OW4UDEl+34yLOSF2HhK1XDJhAsur3mpVtaKPagxSryGmI7mBcwc3yYDIqnQALn9jtKt2HTnx
m+HkFWjzW66jyYNZjxoZHxIRe22TYPJFxqfbwhbQOxnP641PuuQUv02raVKPoRBqLn5ufFlref3f
xsPXS+6EiPE0u3dVB72aZ4uPKW5yL3q6lV1eJXLvBrsCDCALAjAOJJyXGtw1/k8Q0Tfmb833//Y+
V4iJOKItpOtrEgNVU3T0l45VqmOYCylqG51QCHZGD5Guz/JXdAke/j6df3zBxT/QMphK/dptWkjo
FdUqsxkh1bjY/zQ33u96ffyaQvIz6tqGJBviVZKW93JqmXlLkvaA3gF5KX6TZWb/8oTXYq+7NeDV
+n834FXPtkqzXGtDBlS3xKTi7IVOckDlClR64FLBbihGZG6MYDoqmsTF/6/jXy1QUxghjy0vjJz7
Rn6unLlx+uO37GSeWk/eIIp4Ee7JkOrhxshv+wSIyi4747eZvlqsyGuq4WIu62m8t4mUoY/updJw
S94aaVmT79bsbyNdrVk/r0qr7HjF/BTslJ2+Hzbdvt7erCZdHaG/3ojzRYczputAH9/udUj6MF+5
3PiU7Un0uDNQKNI3yq7dtV5Qn0fdjj1RtIXO+/u2uIIH/jOXuL+DwwOgstT83pwyaHiqrRgOa2nB
dLRNsyUl91H3/4l0BvrgjuCiFkFb4dbpLf1xR/42svx2ZFJ9BcYRX3Hc5Bg/Rg72rJelROhTc4d6
SBVNuL9ZSrk16tVFGRrJVI4CM72cqrO7/zq/WoypHAr3gBfbrZLkn4bTKbVSJQRdKF4X7cQ68NOx
YnrFLeLaKFLtAdlspTu7c/MvitNujf2ND/qnzbFUJGWT2iviylcfNOFJOAKZVloOHZ4cjmTHbvlV
2sE0dGBiIwTFVLuCK2k3ghD5qnK0rmKDi1FW8RaD73O1W1Qt1cNeY+h+UwG78Pigbn2khTI6sH1s
yZXs9ImGjkMdYXKpX6AT/Rg7jRfexw6J8eDc+tx/mH6sdxeXRQto4fvVrahQqjAR8izUXLvq45Td
uFau65HLO78Z4WoVl3LedhZFSW8KnfwDPFGURN35KyzXbY5fhBM4zSXfipJ3s/b6h+P/zchXKznN
O0huBiNTga4caIuqw38+IUdMY3dwu1OxCS79VnDnT4jd/X2V3ZrX5e9/i01mNTEFvWBZI91nz+OM
esvk/sshiH3ody8sAWr678qQIE3MEHGyAZQ3RnJUui3pRuD67iWWEXQgWCocAGqrV4fuhCNJpUGG
RmdgIl3quahubcZ3O+JqiKubCo1+w+xLhoj37V7MXLAvIEns5IibpluSC2zLL9pPYP7PFK6C17/P
4PsTlsiY9pAoSxBheNWro4B70qgtcz3r5BoMkI1A505A+tyetz2R1vCUPjS7vw/67iZbxjRo+BhY
vpJcX6Gpx3LEcqBdPhvCmuE+QfoukL7+fYz3l5Ypc0vqgE/w45JhkbxdfqJcAG8c5mXpDy+Lnlhl
IyvvLiVlW3JqG32S/LPg3nq395v9atyrzyk0WuKLiTh4pvEkzs+z8HlqyfU+1T2E3zTZ9M2jFJxy
GVW0z75mbYbsnCSHOA5u3NpXEBxu7eVBqKpxfaqWhMnu2wlYaPRLwscsu+rB+iiehx/xd0JpvLld
5ZHlbNqO7NIMaZ02ca0fw665Ych93QD75xEMhdvEohl2DYCuQ1A6ms83MM/xPTIu55BsSJVsMBS2
erRcKb5x5vxp9vH+oecJ7hoXx2uzxD4zUbJbZp8803DBpTl5Zy9dRbj68673MO7clCSaiNXdWG/v
TgoysIX1gS8SDkmwk95ON8VUNCQiLrb5Et7j37GJyK179MmZZ82h8eNWN7bR+717NaT8dsgJNbVc
MPXRA3VbCV677x4iz3eDk4QIBOGYm7lp4NwMRJd/9k3AezXs1cIiD5WVoEFMzTz7W4gtXOGbfIe4
Byxv53bg++60uBru6h7Js0RVWtzzvCBD27M9+uEjqjU3Pt/7r0edgL6pCLYBlsH1aYE2a6+LORTS
uQeTrqKr++/3gkIdQlSInylcvUv9hLbLRloq09qfUx0c5X70O0SfNyh9EEY7N+/+P7wSCDyNzcc7
GYDH3q6OsAnyWu4YsPFGt7zPXdSUtEdcT1zRRcADY6DM9m+Ed++/FWwssgQqLThXc8i/HVPCHFoY
aQV6YvxdtUK7nA8hAc6NrfYufIVt+vsoV0csIHMNZYp6Ioa06n20a7Y4ZQHq8SrCyMyGauWYm2lH
8Epr8MbYy+J+u/g5SUmDYCVB+eZQe/uGplVJKASjkLrOKsInh2yrbHlHxZHOSAm46uONEd/PqY7V
NkhKAMMAANdD9rc4qqobKzGydBmxerFSp92jZ+zWr4mjTJTtivvaaSv71i6/NerVrkNbIgumklEF
9SUKfkztQ2DeiIuXz/R2Kt++2NUCFf4Pade15DayZL8IEfDmFZ5ksw3bqKUXRLcMvPf4+j1F7V2R
BSxLM/dpQqMIJatQlZmVefIctKAKLYSJQCoIK+4BYHoT6N5ghHjFm6YnDmMn144Lw3myxOMeYqxU
pt8elT6XQYYmolOUeNjFfrpPAXCzGkd2O48rLFb1Y31Or+wJVJ5TSBzaqqBtcoT0BESCef88Nixk
1noTiQ28yjE7Ag0vuioAOdQeUHvYIC8kzEV0ED9pTbW2VAs6dg5K9/Fgqd+hU1/+KPaVxwxC25v6
5wdQlxH0tUodaOLiyE+QpTUx4Pag2+Ao3E3H2Wf5l42sDsslYFgDT0eUdKnYUy3l3DS5BGu5B5EG
fS87mZ16C+8sIFQ28Vp+qp5Gf/rKODqbn/LCLnUdIjQrpWmAXRAUTbaEQcgn2YKyw0/QT/U9Cnjo
e4C+NXaNf+XJNWCjAGXHvDqm7GmfA+pjHuJvEe8M3xeXd7pnzEMhk72DFB20xs2SA8OJ+S/ihwbI
EiafBQP3BbWJa0+HFzN6N0LH410ivY+NKbm912Eq1Ap3CMSzrfvpc884zuuYBZsQPtZBBoIAQq8U
Y02d2hgq1rg899HjCN782x+SZYCc5ktnWoAEVo013ulB8cWrp27kGRaokW6SdyMwEPYKxcDYvaJQ
RzSCBAaHuSlU6EA3D/mV2Apkd7LBbPYldAyrbR0J8kogwHQAVrHaZzAjsq7J+rRe/wTqtE5AFSgQ
HsGIWK6ao0QGtb+JqPaqzOG11X4a6CTJWCiuIzDj5yHDi/1MKt2YGyUU4H7GN+SC831i51ZtJ/fh
YEFb53P2dVb4vwajYoMpm5THEZR4QWsSq5M9fd97+i5DyO93os+Kgev3C2WJKlalch1IfRCAjOP7
+Fb9gEyADXySTVpJBL9nsb4byyDNTJE0JYQrSo6HM01eoJVSwKJuny1KFqmzMm/5Kn5cL1Gm8hlj
mUQQGWMzIcVoTXdo1KcWGv2lV6GqTLxLgnTKgWhK6rBT+/VzjbJOXceEU+VB0nF8MKkDJdW3/CSj
P2Gc+B3yYgtirOCqNSuLNVFBvttV5kGZpa7okIOvMyX3AwIvPryaP7qyy17ephkFvUd4T1Tt6W5P
HrYCMN5YXSJDz4srbHF6r8GPnHzToAUYdtY8vt12b2vngwYr1MlxHRXMSq9qyVGCSn1YGjhAnvEd
Q5le8NjtwM1lY6rygyTGwaH7gNzETj3lrFLSKmVEZxdFMuTGmIoRDFoHugAvV5xCkN7RwHT0xJng
IrNBEPvMYWAKo0dmu8sxmcE8wtRwPvEHsCuBkwK1WyBf6W0OJXCz5BK+JvA1QBR6OMGJPSHvcRCt
ApQdcYZyN0SPItP8yEtQ1QIYC3+8vfeby7/4GcQpX7hCI8Cg2JCVcEvGYEbg8VWVCUACVll13UOk
lku9sZAUJZj6xHKzO8GVneXA7zRPwJIqK7RZg9Ibi8K0pwiwkIJSGk+DdxMF/ErKjPM0jfox6+Nv
tdwDTraw5lzJjbu+kSD/urBDRawA4xYtX2HzOH9x9T2EX/zmE6pZNrzAKxmmYASRzXUhwZDwCiCc
F9QmdvJQjMmIdUHGB3Sr0y9lku2yrxlPnHVD20CWyssogYEmiRCDXB+KntPFOQXbFeIjaqsEI7PA
5Qh+9TkCiQW9LhM0AJA4UdEKhWy6DRU2O2AembWTv/oV9EOkz7OpkSX8CtLQGj90BbekPUGsurSG
T+F+sqAqnJ3A8TG9xmCkdG5fjHXSTjYBhDECgCd4yfJUjAmCjpegi7E40jP6OTt+j7thtZ7haMca
2FKbFMdYdCwboZQYhRQJgPCADdOZSZONCbS9/wONQPfOBgWzJT+oyJn7B24XsFa5TkuuDVKfOqq6
YpQnZcEmj47mxk+xJ+0Lp/JaRpK8dXYvVrZKEpQWU/UitlMxJnCOgiNVbX4qYOv4N59Nx9gPqrdg
CaFTA0npBXkQYAd0L27yXfITRJHaXvbSniQGlacAv8W4l9sXxuAxX67hTbl6o8vgRltGScNDy83v
Z2DbDuXTgLo9yHR20HgCuuwu8UkmBAkPs/CYGRjJOGhHhMT9P/bpq6JhaHWCK8QD0zPeC3fyO7Nz
0kcRXe7QZq12I1zjzFxYo24GNL8lHVRk59d7AIZRf7mTfN2W7RpifHthRqW8fxeA0AhOkcO8l+vk
nVjHgxo8IKge0MXyETpfATTNFwROzJif+iMZT1EfdJNkt6GbusyEemt3QS+ECTckKaQIc+0Oc4g+
DzNoRmGx2JWn3kuPALKjG9OgFcPKbSkyvnNiADOaDsAE4vKqPThBFGtK+XZBBwQkWniu6x4csYeG
iyfYuic8qx66Xa5gkwo2/xw8410buIZX2o03eJEv+5hkc4qfrM++ep7BH178LoWqC1UhOK0gkYyX
dQLOrocFLOUAE2szo+S85ScuzVCbjQlyRYNmDO+ExjMUWVDWxnSC8o3hJbYi96UVKoXn+zEt8ybh
AX9JTzlGm9zak38IXvCgd3B+ZN7ltsWtYHZpkPygizwr5sEJE3U4QxqkJiGF9hZLOrRd6+4xWfpD
Y6QvUSCznPvmXgJJiAIMWokYqbs2mstKGCe/rwqSLk9wh4fFh8w98GiCxf1CPummrHx685hc2KQS
SjlpIGs2YqHFnQAOeD8/kecgSF6fF4Dg2kfRVSw4YZbbJ8eC9oCYHgPRG4oX8IPU/mII2YhrEWZJ
slDfC2dEk+zKB3Zla8sBkTYlZgDBx4hYfb2r/RzMIn7GgsL98F4Z3YMos8KySDI5ejkXNgzqsvUc
ZpfHFstp3OUdKjnLezWYBAaBWlbt5eiXubF1p5oVyjHFKbVjG6+FdleiTVhjMO722d04RgC/iJhh
B90EmYa7XjCG83oli8YFCsSQX4y/aGAnLvTGvG1lK+G6MkNXSJI2n/oCZlATRbfblQKzPRr3NWcK
XpKDIc/Uv6R4AAmFy7C8sduwjOKdBBYdEfxX1wuUQKI0dRikQr4rewAz1JD4wqGFRrmXmTi2AOaj
7T7A2zMjNzks1Ie+Mk1dly4aMR1Gnr5Rqj0K5XCScpAci5iJ8oygWywh0eJ9IhguBrAgDFRBkltt
XSFtUX9LwJIqZ40IimxZs0chHA5VOvtgOgQXhMbqC4gbV+zqp1LHgFfqUsiQFyCzgiKRhZHIRwhM
+FD7dTirxZAioJomyAL3wLADhcV6qW49Ia/sU+dDquQsV1R8JUw4eJqbuGBJt4OHvyxqsT4Mdcu7
ccZQ0xzAZTn5/QRwWyybHPJXczm0xxwgFxkpVnVf2qnbZyk0OQaXlTKzVkx7ATLGoXISVgz6eDCI
40eQwprxTXwHKUnlsbzO/3MD/+8eGFTsXZJAUpCWA9/2pns5qO5fWmsxdXs6SfcgecBYV+Tzvizt
bt+/bf/yxywVjLUcgzBDAPbgdmistFB9HZK24ARgXfONoH95gGhsiZSM4PWqz89awVUtAGs4M7WU
pwBQh84rgS4+3V7YGuuAVwgej2gso8nFow1y7VhEGd8vAw4Ahyh4Qj/7B0E6QGMTDA6oMwO/smPd
0v/nzPwxSdUk2mpSDYwOwIvi2So6ks/dD+b33q4fZZ8Fydz2m39sUX4TlHuBlLawpUEqBXX67kWY
xFdQiZygS/cTL4SSFSO2P+Efi5S7LCSMlyagqkYqLrjTrkbNjLP4h3qnkNK2pzEqPBuh/ur7US4P
M8G10IAg1pmhZ2gOE/+OMUvGsdx0NGiUoUsOIK1wdrsXmWEbQxnQCGADCGnc8M5v7ciH8oJ/+yzS
SwF7l4DKKgnfCtry9BNxmnMNI4+IroAJjCYEliGqCn1W1gcid/Uynp3NADsKcgRMza9WIy1DwFVQ
FT/nYWQIgqCC8zsUqpH1sdYk0CGJtkZ+zcXezWkI8tyZeA6gRZS74hmKMpayH3dIgz5v7985y6FX
BjAY4ZJDRVGhSzNC0qaQXsQGghILmmxASuXH5IFgOJIPY68c2ztSEzKYxcxVTYgsUpAwWAVaBtQ1
6EoxlG3TZMJMq2P4moAaGASD/fkrCBNru94txxAiEzZjrfRr5WxSBo84pkpQm6YLgBgihTZbApMd
ZB3MxZZf21/Zy7CL94ajPmcfaNCPdvh1OUIwmBWFzpSo9EafsT8CuDoEiX7gDxgOMgCUIXkGcJAY
Q2psHvRlz8E53It2AoedfXD7cpccGnNAv6ezIOBilYyK1daNufwdlK9RGm3MuLLA70AmykP2Oc2P
t/eZDnxkmy8tUO4F3KpTKGHS3FG4h7b3JRF4DoYHIz/y1mZSSZOhdo0sczXvxCHfHgS9QEdBCLKv
XJiB2mdU8vDpX6xJAKMDOD0EHVwL11cy7QQ94qBN5qjCSywfqukkLj9um1jFuPO+Xdigwqqm5Nwc
lTghnF/sIKUMpGRtC/uQkGS4zIi6eQ4urJG/v3AyiprqJaSReAdk+zsOb1pMc2T24GO6/tfy1ljR
no0IpePceYUiWmFoxkvYRyqyCqkeqnw4TAgKyWOwh7jvUTtBBM0DU3htzgfWpVvV9GiD1GFvM7Ag
lROO4gKBJGDTwlcZVzy2Jqu0SK472oLDo66U7Lgdy91Im/fgYrXUPcAYgxiqQP2ifMo9qPvqB4Rt
9v1xOshfY0vzMh9ZuK29xi/4yidoXDrQAMe0p7ivncRL9pjAdMgcSujKPivErD8+6nDgASUfAgof
9GN/kRQIl7X95GjVS118Ri2LIXrTAOIk6v14Ya96OuMy63yWYfQdcDmo7SrgoWCM6qx3F0u4sEC5
gG4pNaOZWlTdceMhdBrHENzgvt6+k1vL0NAwAjgebWoc2utL0hagtqgNGNGCzygFUhQCqP/cAojq
gbCB5M66xo4B5ayqsg5KqPNHOT0r/cPtf5/OwwweFQAReFpCOgVIGnUIIZ8bRWpakysHAUgfApqu
APQA60BtfQ3wMQMXBZZt9NepN1YPmooGgoiTU/OVzYMHpJ0SZwgz6/ZqNtIVLEc6k2ihjY/R6esP
Imbgcy8gkIQ7ld6DQ8ltvw1wW5DOwhTcc7tDb+A176zQNRiJ5urRc97IC8vUeVOHwZj7HB8KOCIo
cKOCLX0JHjlUAMHfjiTanH2WB9nIkQSg1zGXgXEQCdIU1K7GfJJwnIJdNWq7d0K/e8DDwAHdy/fu
bcZcI+srbmSe1wapMFciHYRKJBaJ6SjiL7uD9ko4siaMJbGMbdytq8VRd0sr1BmcKg1syTIIMt+4
jJHpbH0yAK6RjYDqSeZFkQo3fKalQ0W8nIrSSnuqLTLyIHjLHhT/FmgLbNVhHM91gCPD34KBYhva
Cjip1PGcUxljXgoZsZ2dLDG1T2KSO5I2DqSB2H2VrTVeWSS7fBHG05EDbSJZ47LUxwDCc2UUOqJW
vikcyjk53gxQPyv75GWJQWS7aMcYvkDhDGeBBvft1W/4gKufQm132EjgP9SiySH8p+UEdHQ9ulny
47+zQoV0VQHVed3BSiM9Bvxh7vx4YphYNT5x169WQnmZBqVLNR9gAxQtzU4GNghi6ebkB3e9jTIg
MKYOxLlFNF7Rm3sYn9ovrArq5l5iBpIQCYg8TzfnxrwfoKeJy8F30FMbf84YCexDRha95V8wdYqk
FlSkoE6nvXZX95UEZtrRkR4Wlwyb6bvGr371tuSkbmDFX25/uo1YdGWO8i4yeIj6AnxhiEVkOptA
vUjljdnZZNmhbmHcLoDvChh16jBtxYWAORRu5Mp28ZZ7BThITIIxh8ySBbV5l+W0Nw8PAF9Ehwvq
PMB/Xd/IWuEiCDzooyMAnpyQoj9vLbbi19+6x/wJRDHmdOqc7L7+kfE+GPD8/h/PP5HziyCM8gug
ZzjJ1E8A/0acdRK+K4aHJau871FhlW31awdwpmAtqsnG120d2DPPIYBJmHWjA3OdNumQLNB27mvt
Vaqbj96AJEFohB+3z9BWiNLRkyUIVwyDKhIVh/WYS2Jotv8e0SyfiH9VHyTUHZM9k6CShpGQfby0
Re1jNILyLuPgB0hTPvVBQ+Hnu/PQ2u7frAopGoploDkCnvv60ECWMynzClejs3lLAvCg80HsY9aP
/IF1PciPvn47Y1EXpqiIAcKvEuESGyiixR7LX7TgiY8g+woFcg4yTf4sswZ11q91jCBBIUoH+SZi
8Vks4CJGSZHRJzCKGzFGDtckVt3kviBVYJtillKJD6FXd2mL+mT8kAQqiM8IPwJvhQcy0k4w0NJe
cqojc+CCBIKVNeAH0DKVgW5SqJCXDiD0C5oKE/QZTkhgaZFZ7KBRC2y5/LJg6LCWQFUwefyBJcnG
skyFwaZQxk4DkY7TJcvTVBmx3XHiEVjET0VdoE5q/JtYQeCs/1kqFRONELKBSaZCLXu/uLGfubml
vnT7Gc8J3ocjZcSKzTNzYY665n0tBks0qhhsTL5IyZO6oAiCR7w8z4wH2LlEfOsbUicmBktQ1UbI
2WQgUEZ4SnC/ufOd6DNPC0nXb1iiiZc4dQQhZTT9JmABWtQXGvARLVbmz35TWLddisjYQXqaPBnS
jquD9DcJaeurT5DqczAJgVaf5E/+cgh/yogHGB5xa3twslO1j1B0GNhII+K8bq2bivtNFPOFpEdk
h8Ez8buyhRGsxUpOmY92kc2k8WBZpNxp2g1pVGg4PcO79F3ftx74xaxl32RYLunistK1zTT84nbQ
yl5BDrpOLUHQJzUbRTRbMwPPrYw6bv7D2MPP2kxsCPHTt3aV8j1VAqFyaNydd/VtsStgfXIrxRQi
5sugpII3MHOVm9uKZeJVBVA5Zmjxky4cuYDGcZbwCB2Ym3FB4nowTsL9DLw+70fH0GWVqjcqomR2
9Y896uDkIGSLqwBOLtvV98pdiI485Kut+hH6hkyI2vY3vLBGHRotbhopFLG64Z0HG0q5j534GB5r
W/NKN37InliReNWZJvkF5KbQRcUoKeom1CecIXeSRhKiPoH3aK7yxXAzlwwmgW3mXnXlzoQgmn3b
L2wlapc2qcCR80I2Iz9E7dF4FocHXv5u5J+3TWysS4RCILJcDAdCx5AuOjVZzEdDdw7Cwrv4CzA0
PL35xNTvNPA+J2Y3AcDJrGiT03B9Ia6tUiEjqVtuSmKkGeoTLoUDpRon3aGhc2bPYSHfVrgRIMiv
1kiFDdA+y8Byw5oCQYjdcjffy8A0QprBJh9Q+QZxSTi4g7bP7RlPnMr7l7+AsMpLILsDK8r1bWz0
FrSLGna5dQa7+KG8l/gJhVuCrojUbMgorXr4ClFxG+oTh5L1kTe3G900MpEICqHVE3Wp+jDokftI
odMQWm8Ezjg2izcIA9kx2/ms/R02HKg/TLUAjgMejevl5tXYiUj9Cf8UaVksd4qfuCmZgNwVJwKB
ZnUP1inWlUEaGiqPeZENCb5w3ElmBw4kMHjWZhMOu6Buf4WxYjKuzdq9Xhuk3GvWBaBbDmFQ9NAu
cIsHDqBG4ygT9O8RCh/WbXvrBAHmMDKIoibeiaviNtSjxhws9XiytYnpaoYj6e957d02Qi7d6lKi
woCRK8xFa3RFbB4XjN5U8ehE0StYOk25/86HP6cW8lq1xcUsEfuNkIFFXdijXje5avRQeYQTJy51
eGk9cHGY+gNIHzFmxOJ83DySqKlDwQCEACvCHkxfyeAjQopVBgOAIndS/Ov27m0UE8hy/lggl/Ai
4sLDSGOUYfvyX7Mlik95/kzA0xWmcGzupwJYn6UJnoFF6uD8IHOJmFlhnJONMtH1j6ACY8GXfAr+
W1yEt/g+P5FZstgDifvgQEfQB3cho7XD2lbqG2pKF0AYEPYE4xWKlnHwlbGrmzf7YlepuFsGqrS0
JfIK2SteIqs/1ma2M9B11X9CvQtJFDiq71obIvZA/sV3vEuQxbWbAxD4Lyp915tLxeMQDMl8HGCx
0fKslq99eicPP2+vl3jG1R0kDG8ilHtRDaICRTaBWbpV/6/uRnQQ2t1f1N02v9uFHSoAG3PQiGMU
ouwEbaMRbH0RATI5oadAMNLl3eWjOf7zLgK278ImFRVGY+zzvoJNXgPDe5KYddkyzv/WaUEdD000
CRVZAFau7yD0OItRbRP0nCbB2AnNiGHg0eCK0EIGYHh5tXT3cVBJKisebEVYuE1U8HjAv3Ferw2r
g5qpjYBXDDR8e4tkNIZV3mHuBlMobuSwMsOtYwIwPyY3wYYKNhXKnLaorRzMKW5FiUeEjuGs8TAU
T9n4I08wjwwkISS1GGvcTKMujVJnRuTHpmgh/ess37Xn0pcR+fITWDOgqwkwAqmUirulMQ0PQOnm
1Hkjk1xhNbNKMrnLn0AdIWmcky7U8ROyu8Fudoar7kEQ4JNJp2EvPtZ29EHGZXVsuWHzXot44ty+
oBtPj6ufcA4DF26+KvlcLHIcMfJ8lDADI3whMOAFTDaFkziFJz0yLK5rEdcWqVwjTqYxT0pIxreO
BihUZNXHwtc8yYnZgN91GfXaFhXEcqNBsbwg8vS70C+A8yIkAZzHJgnYPMFAlRH+QRlZDeXXp6GR
A8gnIFCJR2WsTC3oMXqcWXX4a5JzS18Es2gL+/ZWrt0Dhp3BFXqWcMK8NXV8an3MlCAscW0k2ZSz
Qxl80+aXGql/+v22pdWIvgExqAtTGjU/kUtKVhQJTEHVEwpCmJx4AqYFzw1Mjdr51/xhNJk9zbVT
J5gnqCcBL8dDIpUKxiKGGkEYnk1OLzwk/Uc8MFKcjeyC0AABAIimKVBBNDCOU+uWT1IEwNbBszu2
SnAiDybhxoJHHY5/8VBcJ77XFqmQm00jlAR1pG2A4FkxGHosA3QgGbC+LwMCvWLJX0LdLJ9ZyHeW
XcrBjmI9tk2MlWa7MKzNkn+f2p/Fwhg127SCRJvQEkNrjH4nFWjqQekOh6RsI7MG/o5/CWtfUmZG
WFxN8xiEv+mPIfp9FIPfT4XWEHFaeK7cdaizn5SDYGp+7KA4HKFSo79DIRCXPTCdzOF2IDuzqp/T
sfA4VnmaXO3rHOf6x1D+bBwhfdslOKYgt+5BC9TeQ58hJaT2jRO+QCOvh1CKNzPLKRvR49ow5dxC
parKacYuGM/qMXrs0fjPnXAvQ24BAYyUqyRUHH/1D7E9knYfBmX/BewAD6wz7QIZrgZNEJUohMqY
dzUOtPgUqmb9IbkCxlegNf4dpMW1lbusrGsjYF1bpK4Qn0O1aGzgaQnQYfjRVSCUDGyiraVYWm8r
r/OBNUW+9YUvF0ndnjiP5mYwYHIo8f5ApWFaZHvSWQdpFUOgKUwYgyBfDeXZVZlBriJJrUA/j6Rr
+ZqbHYZVAQD4eeLA4ZVbitM5EuRUHbQjmM/JtSskkvNn6gwZ/N6r1nEe5fVcpTjEpHmV/Bi9YNeR
eueO23ce2xGudpSYI0RaaNkiwaVBraoUx0ZUYkeNCaTTqFEZmllKrEmAlT8CWQWIV8iYLYgrwL1w
fTg7zMcHPERJnHmBCmgLca55p4+TvUhMyYdVrFJlDUPUoD0B4bymrhgykglCJjNMNWe60dZqRYxT
EZgnKNcemp/Fa8TAOm9Z1AgqTAHVKMYjqbeBvGh6LpCnKh7mYflRpD8YIX/TAJJ/cORBYheIx+vd
04KFn2UtJ/WMxa3v66cSah3EpRpedU9qGqzpnlU6gz3ULgxS/qxMtF7GMAooPrkRNHx1YGWSBI2s
5q4OGkflYvf2CjcO4ZU9egchejkOBnZwyVuLC17aWbGJNNxtK6xtJH9/kWCnaTlmU4htVLtPSNKb
BZokty2si97YOEAgBfnMLrLCfvGBXkmpAhONO+P6BnuUaR6mA/fKu4FZwGGkz//83aCCvlmE6h8v
A70DkobrZUkiRkV6YpNUuwQUQYFzSTG1aDyJLjRzj38xr0gO3FWgJQpMxCrcE4Cx9NyGkgfc2Gc4
H9pz8TI9h/vKB77tO2h19xzr8K/PBihTZTyBeWCUIbdAnQ2jFUZhkXA2yOFvdpLfnshUpmwKe9If
ISB1/XT7M26ZBKkPgNEgKgHtHbWj6I1A8C8AX1HJyc+VFtj5aNzzQ/zfmaFzp2EyoiCMIFA5xHje
5T+1pjeXnlXh3VgMJqMAIEUwA7MFjQMCR3rXJjyOBw8FOB7yEEXXWHXAwFkyrNDznFVQNRJUt0an
6vaJ+tDqDx0yr9ufZY3kV+HODRSvdACMQLxIfRdjmYNUajP0U38RxhwIoz+Z05cCOiL36R1B4EKV
jlCRqKe/4V8UV4cerBUYdCQ5NXww7YX1IGrqUMUSsztVOYtCkOH/CK0dtJPZlZi1t4I5nD8k8ABy
gWDz+loLENRrOLHBdysDM12QNEPM+faGrj8aOnPINYArRlUeJInXJgyhVcRiqJGsQsdvNn7p4qOA
Ydj/zgjldZcMCnR8DQkhXj+otWxWyrNi/LptY8PvXq+ErPTCtQfCUKXdiJWIaPvpwBdAvdJW7omW
VS5bGKV6IkVx5jDL1je63EAqAx4Unl+WAN+ohBhqDGYaTLAwVrZ16kCYogDqhjnKVUQRyljpIyKp
kPelB+03c85Dl9eA6a2g86a9jMFiDuGTkkhmMqZOOX1n/AByCK59PfIaHkkbyo8yUKJU8lFPGOKf
KvyAxpbeaxDa7mr0U6Rj8pG/FICI/vNnBUwhrggYWkA5ZeWwcqE8d+ARXCJk3so74YYIndQyJrN9
F13SbBC+/ptFYqoAqi9IHhFHr88PnwVimGVkkaFtYI7su4EWPGcFwU59Tu5BGgW6evu2zY3Lp6A3
hIIHcKjgyaP2tQtRjm+hMu9wkDmpk9jMitAEPIhxgDbNAJWGvAAMEAr9+ZLYaKWgDDG9MkMTKD7M
4mTm89vttayLUuSbAbcIlLJGuMYpZ6VriyHHdd0DuojH53CH16/T+eFTfOzM6ldxXz/wn2rOlrMi
F2x1OBEOIOgiQzODRpxyQx3HbV0Qu8I7hqwec3T6j4aVg6mO3HrgQb+AApzRmzqDFW+ZpQrWUtPI
RiHA7GjJjSm+Rdb4Wr5Ggpl63FvyIVjVSXurvqUpGEmDj9t7vR4iJchaTDvjcqDEuXpuVID8yX0P
40VvtW/Zj/mI0fvRFAQrflV3Msho+jvRzFAwNn4k3wDo8gnvK5ssZt1mxQ/BWBFpTGIoEv+9vjQS
NJx7acEP0b9NEHbI3OlT3qlm+EgA3UyoATlC9J5fWqP2XBkVoUyztD+nufNH94jtPlNbZ/YIOIny
Ssje1RN/kv2/IILdukaX1qkDjhGwQhaaBJUdxTRM7t1wywlsffFra/MuuKaH+5Zw2Fm3vzVri3Wq
2CtORl/3M7a4sYk8ZGFPB1JMI5RYsauzjvXmIiEIj8+JkX1Akq4/KJcMkRwRtXrCmEfeLkSoHmpm
puaJ5r36yeaOWgMvyRm6MEl91UIv8zHXRBRUHuRf4zF9BUTPCiuTPe64Bo1TpqhPWC9VHqpj1DsD
aLo9AofXf8zfZztz4gcWbGTLmIpyHF4tGGuHdiHl3UUpjxNVmzu0OwJPdoJd5ZAn4N9UcDZ8INJi
UlfB8D6YzKh19cukVIXBg7KleY+FxcToEbLSLxLn/fPDCPopNAaBHddAtkAdDyOJo0yXpw4dc6zJ
qj23OSieo4Opl5UErDEPAPxd2qLOhSRAWRZ8kVBg3fcfRGgsvtdxIAm3fPD4fcD0luxW+3rX3Tce
80W94WowbicIoAfA+w+k69f3oB0iMRUTfDygmobWJ3x0zSffI6UEwuOBcC3WO8QZN33k9uwGlrTx
QcFMgEuIiVD0tQ2SEl4ks9GQ5UJoYO2tkzwaDxMac+NxvNd8gqBLoNuT2XjzFF+IVmTtJj7JwgJr
eROcDp2LEPgP4gBxCA6EmYJFlrcev1TBuobNAcIeMWjVCle1HpVmCT8vuetB1+VVQJtlXwY/9Igv
bHfjO6HE+Av+NXK+qAhwZZh6SWRcmg71OHTn+YjhRfus98ohcQlSEo2Or9yvhoxi2cjDGQefXNaV
YUwAozElgUeZboqreqxLYQvDKK2fRo87yXbwPJ9BhSwm7C3HAY4RBdkMDEFYnbpkYKJKjVT/Xx9M
WEaEL6FHerL5M4vjZsv5XtmiLlkEOtFYa/sOhHaSmztQcHBJ6lBZrOu8daKhEWNgWEci88GUi1IT
cJnEKjbQMD6FGGVzYDTmubSXvmB9K3I56G+lo3qvoNiBS0w7qRjAQanssCbZm9/QZz5AbcMkt6Ig
TL6s+LwRMVEf+mON2sHR0EakSFjYuO+dBErrZp2awa7+Hr4U9/IdJNkfk5SpBbOVFgA2zGtI64Ev
W5GYpIFSCEGMRfL78ABpcxssSALEw7rj6LPqRxvOEE0+cJKi8oHBJDq1byZMR3HNeUOJEObgL3vZ
TfZMp0u9M/G1ADiBz0dFAuOOeOpeez1AUbRSHWFntDC0t8tsIF2cCdmA6lbwJizcNU1G+tseoY+E
SJiK6ikVoYdkEBaVHJQGIxHZ1/6gPZ+7do7h1KqlJub0WRRmcAeV6F2AslLsKvvSNR7FI0HYxTaI
zC3poVpMkTmdRV0X8tMAK1YJHwDICSFFer0Vqhw1gyY3ndMbyPyWz7iuTJ576Fltd7p7uzJEeVRN
zvVJ4urujHZfQMpaLqD9H71jcdQt/am7W4j8Z2EKpxbSpxFIVqz2JX6UMLDIpvqlDtrvHwN9PMA2
QEixojfOjC5PC7k8H+rz2DlEXP5CBID2sCs7VHiVAqgAFRM+fLTTPcle/OygeX8HEKcv6soW9SXb
SqtSOcSXzN8IN/zkyzaBoyd4nv3F8ALl+1bWqM8ZRdG8KHxHEgeS4NbH2Gt+GXseHh1A9GdGVCT/
2oWnXVmjLuxSJl0jKPheraM/zRCyzuzgcXzkjjPp8KPcxmwFUHF4ZZHcm4vEKIuzUgrg3WGR6LeQ
6RrtyLvQTHVZWIJzLXm1OkRgwrEP7lW6BxDl7f+eRukh2w27/L54HB6b52AvvhbP5bdgJ3nGvsSL
367gEAYvtpAuYgJV+6Uechd8bTZjuykA1e/F//lBdLeg5TJtEYuUBGsgG/AwE3eKB71IKCgwLFF5
1m9LcD7oCaM2Bbzo9TYjI4iUsI2JZxT3hGkP3P+amUVm+FMVzNklGSaIVgLeyt6Vx9vGqYC6sk0F
1DlvFHVoKnzi9lQsBwEaTpzI6FWs3R4SEXhXhE8BWfYqfC74/1zIwUhwFJD3xACutHtC/Kn46p4z
M0xvkJmCCZKNbuHEyCkJFybvRgcMGFi3F7x2Edc/5pykXRxqWRQnEGnhx2jPKl44NWoKGNMG/X8O
6tuasXS6coW3KBIjMn6riRq6/RKViS2VECydBBZ+gnrW8a7KT6DhBvcGcA0DwNxhbC8fJAVk14tW
Ue3aNI0ByMZM44NKgW8S8FHVYy3HZpftkuErY0eJU726upQhysFP5RQ3cqq1OL/AcoKwx50OnQmw
SPfGvxAidfHEsLi6m5RFys2LaWDkTQGLxR0yl3P/VfEgCLJnZS2sPaR87qB1c6ykNVByJeQr2m7m
zSlGB4DvpUdxyVnrIrft1k5SDrdolnGI+wqf7KjnSJOgI/nW4hHKAWwYPo6utm9O+QsPenbWi4Eu
ANAHlX4HzY3QCHKdgqL2DdoYuBYiBowkIJr0HcFT9dBY0TBT2RyTv4mkKzdEfVDKDanJNITK1DdO
1TtC/S2JnUGV7/M0x5RHaGaSbHE1tMMxgtHi5o516vUN1Dsa1YrVhuH5V3GW+i3UlZ0XuRfDNITa
pJ5blcybdfBy+/wyVkuHFpWMl3SC2DgtVIijOHGnEeTQseL8d2aouKIYYVsFLQdxcxHsTBDRLn4s
LWsCkHFDFOrLtVoTtekwcHaucD/lbMkseeJ1iwtFxeSC1mCsie580OdUob5OXlTlApZTzuYrK9sp
3U5tzNkhA4AEoyAtO8HKQncK0ZZmho7NkwE2UiIGAhFN+sk01kW1GMSjkidTjtTdLS3O6jBw3MVI
RQA2NFn6Q2Q5K49wYZLyCDPQGOA+gkcQvWZHtN4kj/Nyl1Wa2PyKF2aoo6KOGhAoht44k5o+6Km0
CyruqcsaO5xz71+cyj+m6MPfqRootsQW3FZTBrXT0Az5Z71hIoM2vxUUQQHCIGwsdLuvwJmE4riE
XBnS29A7JSD43FNf+vd8x3n9A1tOZHMPLyxSYVAN+GSBXgxOBwbu85wzZxWqmI7IiYwUZttXX1ii
wl9dYHJBJZaKu/M7AMKU4J/6CnaDT/mxcfo7AHCtCCEjMnufvVC6Ivn7Dl7YJ3t/kULlAA6NkSS3
KAxiMtSW7C42cyhWqVDq61AWJcViogjBzMlZH5U41gvDM/TyUlHBbRitVgfgGIwmX0rLsCSvFs/l
wfCBaXP1CCLh4GKx1A0sk1qKdQWBkVx60hIK96RAKPxFF4PGNa82lrqGfdwH7ajBFg6s4BZ4KxuW
4Ee2dhJ84t4Mj6THCSpP3O73m4/Jl7GZglwsl/LnYpWPQtXjJ6AY/tKjvgafI/jdgRS/wXDggR3H
B8HSX7hX1selPHsjd0FcZxVGqJPQlIwK0gUft10PDVuh95dGTc1tYcShMDcoRQjv6v4sf4PtlU1A
AharfSHMUMwDxFgXTYWvREohRSqHmXBSaHsZHnoA6lIP0f9OBy/V61+0MTcTjD8fke5owBVVdV0i
nRIrMh/vdJwtHAJbOtXfyfzo9DMCn+IXVpv+tgNEwZS6nVzb9VIVQMatEkw+hb+VW7MMPkcltW9/
yM2o+H/rQ1vk2hLIf8SyTsPQadPm+X9I+67myJFj67+i2HfowpsvrvRQMG3JbnpyXhAcDgdAwRRM
wf767xR3tdMEOxqruw+SYsQZJsplZWWePCdTilVW11dKyrZg3N4V8hCRNItlV5K6/xLTOttB6A36
bFnDg8CKq1byjLSziQpZYmKyJRoZccy/XPonwxM76sTNNcBClsWAwC0LO89EdZZJ+E/5Nlr5tbKI
dhaf/NUaKIbAUIH05zzz0nAIkQPrKry5hUKt6abf0DIOAg4VjcbFql1fXrs54P6PKfzT3jwAYAbP
wM0Ke707ug4jIk1ngZs3/SFUP5YR918TkB8e/JfB2b4sJlmv4gxhG4XGSH0QZEODa5N+o+6WnlHn
3/uQqf9jMo3Zzsw0a3QGljV++lMBszsz8YJKVxHgMSKnnd10j6geenSdLl+O54/fL9OzrRn1ctrS
HKZ71zlIEI5DSv9KkPCJ4aqB81gho7TIAHLeu/2yOturvBm0Uhpg1WGGJ7UaMcJq4bQvDWx260uW
MdpSxxDYpA0pKvD7GXm7a+rqRdOrbOGBsTSe2XVfF2Zj6SqMoUOcjM1Nld1c3v/q+Rv214zNLvmR
GypTU9xzALUChZYAg+wCJLGX7iIkFpDXpZ61U3aSD75zB10v2DS36p2F5xQ0yIEHxCXckiV5ivMu
58+PmnMpRVLdjEOe4BVVWDdpUa7Gsl4xufw2MOvB5vrm8iScv6B+mZstaaa16hClMGdpYFEyXmMt
DXR7In/Pymwt+4YVba2Am1WmumtW33odOK3+b/qzefoWYn+9ko54zYt+ANVtXOO79MEJpbjtYVwv
cVCdnTobvT1IGKNBdF4fNMoqLUbhPiEgQTTzoCp3MeLvyzN3/pn9y8o8UmKNpRQyhc/UV7hzIBEU
wG+KlGXvbWnhyWCzXPYlZw/6idG5o06zmo+6cNS1seqHXaXf5e0z45X7N0c389I9A9rGtplwlXgZ
AkCJEFfE13LwYtyIBnDq/wXddvH5Xy7ak+HNHDQvmzFjIEcGoF1UFNJtCDz773nLpXvorI85MTXz
yrkEitlRDLDhsuL2ZUldOS5+Asb4qITsiuXFRrbGh4VpPes7T6zOTnUadyk45+oaOrd5DiqKBuAN
CgQRH90WDxp/uOLvS+HEwnFwZme8apqwLOMGl4OUPigJv7JY/4wOriWvvWRn5rVplVVtw3EviFof
N5FxQpVmBzod5H9a7y3HK9S5QifsEQJe41rAgcxVdpUtgxEuTzIyUZ+Dw7icQr2y4DoBGyKK/px0
CzWLy6cQSj+fDagxHHM+0shXakBaSzzpw+hGHY5KeHt5vyyNZLZ0GfqlNaZhJFUBNGueIBO05McW
TMzLLy2FHl7VGLVfG8DrY13Kp8tjuLwtIMHyebLwZqVcKmGAmbvO2HB6U0LR5rKNs3fzn8dKmRdy
SiUe26iCDSmZSKruHGXjgA7FiZ4LKQ4u2zpTHsOtDL1uR7TEAuk988F22/VKbk+NbxxQofugP0mQ
+xf1+mhREOWMm/pkbOaHJ6TalRhU6n6GSMdUBlfTN6MSEWrdleO3MV3Kps6x3OLt8cngzAV3fdjU
mfzh+IFFAKGDhixLixTSdSeT/CPD0qC/qD+ga34lGseBO3HH7WJkMu/l/vIhs1OcmD3nsohpjYPx
prrGPt0iGAJrvTNCQg6Iwqul7PWZo/Bp6DMHlmDJbSvDsZbRJtDeW9H75Z1z5iSc/v55Yl4tw2oA
QKHyJbh7SWuD1kpJV/DVZTPzpjQxc4CACdV6SKPKyM19PnFZY3SaCbJRvOa0jaCv0Ay/u0dvDrqO
6eNwk2yA1bztrtDdQRfrgefW7dS6Nj/vJUjIjQYhSrzRtwgq3cQfiEBE8keBhlwGmZzLCX6yODuQ
llLzLuGyqK7aqxYMC/QuR5BZrbBjbU899BCQz75Fd9ETeDuwc5Y/4dyj9tMnzI4pNOXAa1t0IkMg
A9kiiLknZH2TrehMAl3YAV1CJPZRqVtMnolfPYuZPpmeHVgoGwyp0wkPsZ8CEOmurQj0YAMk2M1A
3qESe3l3nTkkn8zNjmWGrDbIVmEulunR4tVhyiv/solz2ftPNsRBOsnuoPdwMoywaPwInBGpaCVJ
vwV5CznOBqBCE23fJELfvO3D3y4iQxe30+zSTUJDStFjIuKYwZPBe9S+ol6/p8+iyVcQH8ixXx1B
FATXF3mpKPguneAzAcanCZh5IompkeU08H1Uc8tNDu1x4Not8iZdSW5GnJsPfYL36PvleV/cxeIy
Opn3oiiwvND68oGiTl91V54IiOdWycq4gSI6fD/6Wl/BWDSgg3sJ1HkuB3U6Zn22j7NRyqSmhveV
mPNzBH+rGzZ5TaYenW6dw/HOr6NXWhrXo6YcG1W/TtR68i7PwMK8z5u3KtOonWbUat+x3iZcaXY1
rjqqEJkqPy5b+ujfu3Bs56RJdjRV6GxUKwGe2utbCqkzUGpAEwEZDwUsxolvlqQJCttNjvxnDQm+
8ID3wQpOxLXuL3+M2E6XvmXmQJERiwvd0CDwpcX1TQ7NKtA4ho5+YFUsHSsa5TpBloPF7mW7qljT
L4bRv6GDxU6HkvhszVXLASW2MohSioKj3IK/2ViPLl6dvhMAyiAyc1JK0Ef2QwVVhuLm3l/gOz7r
QU++YubSYoO3kHAGhEVfIcdEQDriJVc9+KP/0j4/u8dOrM2cm5XVZllyWMN9tW/xlAZqMPLpd0Hm
WKPLCCp3APAuPQLPxXUA7/6a6plXg/gIfGoPn1oH5R60jsBGtiOY+xpQkMfXyrV6EHUP6Lq6LSlB
6tpssyu2XuJgPhMCffqKmWPLBhvibANCoAoCMlkErkIAiXtwMC9sLLFjL2wsfebJDLPoUGLRf884
CVWsbngfnioonCf7DFTA/aZIAVYiekT4g/2U2MQCVcTC9l4Y7FyGAeTrkhWPGCzgEq4KGhboq7Nv
l0d63m0CPwdBEHRcgc0WM3His6kKyA9FbhLwB6HxwFblWoM4o2guX5Q5Ozurv2x9qUswuCzZ4Hj5
II+XrJNvli86GWzUQJaqrOdywGja/XNccxEgy2qBLC2RNR9AfFgGql9BByH1U4auzhhEr/phEtSy
7yK4Gz0W1A8hFpACQF2jF2DpRj7rIU++RriQk1lm9tQZNigh/SjfKUNQdMeBRWTSd+jgXti7Z/3D
iamZT3Taglq5gl2DV6af0sStQ21Vp4/jtNRFJPzal0Pyy9I8o+2EkyRHlQlpzeioFJSALmNhLAvT
Zs0ulswxuCa3Q+Vz5QhW55s4QUWr20R2vKrkerVwFM6PBz1gji3r4LuZOZfOCKdGFQ/zcQtouwtV
I9SxcvDkivYI+LXlwrVY9q8z+MvizM1Y+qSptMDLgwPXyTf9w+8yHWgSuFlu7TnrTkC/8Z/hzU56
qVOtTQcYsxKwKjd43oAcK0pi7/I0nr8pftn5iM5P9nrI2qHoxFum9sxVCcC1oHaurmwv2ZtH+w6l
Y+AL9x1yd6ILstqBAxaZ7iXnea4ICgfw53Dn3TCDmSVq3sKx/adooKzz1e8p6MKPb5aKBmL2Lizl
x6vgZNSU2o6kqPA3dCNo47t1AhDUcivluezRp2HNjnfC9EwxGgyLAsOPyueDWpKM0GsN+XTlyJdu
wnlH3e/JgJNpnAU3NTXCttbwmtFX9lbbpejVtgldL0ttnX89nFiaBTa8tqLOCYEK1VfJdZ270z31
BPSI+9W+2eAqBjgWXTqgcl16A59/MJ6YngU3TIl1uVThnkUcyY91QRBapKDFQ6bR2lpgXVFcoS+a
d4EheqtW2v3lQ3M+63HyBTPfk/PSyLqprtD/hovRzx+ShgdqtDU9Y6X5xbfCdPUOXcoLIcaCy/u4
RU92rYK8auqInDsvO7fCI4lZSwHGeR/+6xzO3E46NLJUijycvmofZVfx+N0HNH8rtpKAQAwVEaqV
S129C0P76Ek+GVrDRtOy4yzyx75wXNOothUdF0GQ52/bP0c3123TpcQO5RxWhJeJczBUgtg67DeC
vrYPzCBuHgYQSKCivLRpzxUQTz2BMdu0lTpYfV7i+hWoJ4nkvq4GqRoo14MrrZSr1DN6V7HBpz0s
iO+ef3b92qzW/KRCRzJNzbbCkjpvQqNHNom1a95Dr0bLLe7MDV2zIN6Gu+JV8ctVfLUcUX3M7AWH
a82GL0887kYDH2FeQRcFz5Hmof6OxKtvrpjf+qpfHpKtc80LPMcoIOaeDZWkYqthWRSfoWwcXxle
7aYbId2C/ibbt2/H28vHenGmZsdaHjs74jo+EmIm+/Zafo8MZKFMNzvwnbJSA5Be3GkbeZ979VV4
baPLvP3+3x4EvA5ArYL2IPAsnkEflaYcJ02CR3LIHuNpJCx9uTzK+UmbGZiH9Shk91EtDHTSFgpV
nlVF3mUL88t1bmEWB6YoWQ8KGJVx6YVIiZobtDqulzt2565qbkaEa6cuoyoaYxJIG8lSXF4cIQ9B
csUhWvcUSktUZV8ClLm12U0OrmaJxjouHXklEq+NULMssU8nF2wDODNLFJhzVzW3Nzu1amt00LYB
LNyAgLzfFmN9rGxlOsqDCnHbqVuC4czjzZk9c7b3bSOu+GDBNdIid1n2ncYQ6ZQXSqlfvODMyjwP
lqdZI9kTUm6CXFZEmhNSIPomeah9XNqaz1fQEEx+LD3oPh4Dp+5nbne2et2QcF2bRIaAGytqxEGo
gQ4ltq9LSx6JLI9BO6W3XAsLUqraW5rEB9one83he22AEl9TbAc80Mo0ur98Vhamfe6co9JGdw3H
hJjl7SCvSqgKdQsmvqB8Z4Ofk/jkRWQODqj8fOUQ/0h2xvfCCeonCDQF7L69q5AIHAiS7k9/a2T2
7Hg64IxN8WDCyNBup4exXxZIp0s/L1v5EvHOBzcLWOwuD3M1tgpfraMHM1GQ2GmUtVm4XXwna/K1
OfBNWRXrmjnPC6bPHlFIXonCsIES3GyEg5FTqFTAk9ZvYBeEqKEslD5F5rza09t+Q/04JZm7WLQV
v/fLZj6xO9vMVE+d0I7xqOjdcFUfU79bK6toIDocreh9FlwMoj6dgYBLI9keTE0Lgej5c3zyCeKS
OfG93AkTqhhw8dwr94qKO7JaObeJW+1boARF//XK3i3LtX/JE32s9ondmVc0WhA3KAW8sHaIUQBr
bmlMVOq1K/BSXfGtuTFf5A0qGOjc50gRAePg6lccmF26zgOtWySnOHt8T75nFtaoPW97dQScfKRg
o1HTta5WN6US3V7eagtm5rkOxRg5mBLgnKU4J1NauUO6aaRy4d5e2M/zVEDFpLoyY4So3G6SQMkm
vK4GA8KKQwy28Sgt/MujOn+n/pq9eek6ansna6uuQNbP0aAtI3J9Dhg3LBu58b+iIvV1HlXIjKP5
GjTJYHicZxm4IUvDpFJQPCRrVoLQN95OUkMWhvX1fH62In5+cjhSCXJ14ZhxP320txIHTZvkajc2
3hVRSwoUjBfsfY23Ptub+YMhcXJ0gIKWQLQf2Y/QiQPzeOzWdx0nyjpZmUie5hAluusq0gOKtWBe
nPXP7kiYBzUywDG2gXLt5+HGACDrndOg6c/jeweyo1Cv0l8qsOJJkMtx6bflVm6RabtkcuZ+qFJL
Fih/0UDfvirjYzM9N/pj5hQkx/OtH78vjFCM4Is5EzwtKFd8KH5/HmEp96pjDFhQ+Lt9DHEQ6sVe
tss3wypB49xitLJgbx4lhaaa6jqHvehxQi68QR14urbvAG/7kDmWl3j35u3jYJ/R0I4PeikAaEHE
K47NyYZVysi2wvhjAxXIh6XIoWgrGerDS22VH3CQ+UyCxtUEvZSiCNm/z5ZYqXSyM+YgfAnoUQVc
JPOSlLCt6CRrr9QH8X9VD46PIG0t2LyiZ7o2d+1mqkiIDGX3vgyy/ZLMEaPHp4DN0rbBMjQH6vSq
wlSpBYCGe1NQHIWyXL3LAGKsr3OvdJ3FZOe583picH5gnDazzZBJInMt+MS7dRv0mOylbXTO2Z2a
mR0Sh+V2WLdY1YhHgQad7HEiUsTchcNx3gzI2OECwA8896mdVDZqWX1sHuhFvLQp4SCvQEJFFIvy
lzoltuhiWXQ7S3ZnXnZUVVbGY/h7ZXXY5+vIt3vSrcEi8VOUjiWEBbulotiZAERsFhB7oZEWxFtz
tDkKHFJSAa0BV4DYcqUFGXCvUOraAd0LyBVWcycImwDe7PcIhjZIrKCEDw0YvHf4+5Lyw9cb+9PX
zFHpkQnBN15hDqyxCgzzgAdNkoduS18uL/I5F38y6nnLnpLnMRgBMepkzEiTvDrpkgs6d2eeWpit
pkOLuEhMWDCvxMMQ4uA7XJqr/PhXcPXnt86fizgX06vyvEgUkNz5rV26iAPcgj+aPCKXJ+1L8v93
x/LLzOwADkbXMKpjTCLl91FWWQH7TUSKOL5ZigKWxiR+fuLDk1ZPDK0GBYjN32p+HRrvafbfP3g+
b7dZtJtnadGOGeZNYL4F1A+tajvBz8o2SI15jiCl9JbujDNvjc9WZ5mJUZlK6HMbSFhBfkF/VNaO
nyYgRhvBZwqmmCsbnxMFS/qfi6s3q/aFsSONNDfF6k0B3zQp6DeFrAVEOF/q1VJBanGUs3es1siM
afnv7kz1usO0Dj1Ohq35JkaZou4NMk2MdWGPfk2inU4u9NU+b5sUsoO8qLCkdJMdx220br8Jls/i
Kd2YgXloN/XKOi7zyJx5tn+2O8sRhjpNaRTBLjgrghwkv+kmXperv4A0OxdM/fIs2vyVPsZ1aari
ySjwopPgLpVcwWEMriEX9I+QNVxwlgtLCeG6z3Mqm5kSQcNd1DJLkP7sGwcUQGwlZJuajthg/yVo
Jd2B6f3+8mouLebM4WS0L9Q+w1BbcI8wB5yaZszIYNeaO9TSrpuUx8sGLzsdoI8/j5RSWkwNd0BT
o/0c0x01O2INC1JySzZmTiceBwkaEWjAL8d6zwxzNTnsRurS4O8NZeZleO3k0oSUsp8MOcnClyws
IWiw+XtG5j4l1QcHbyV0RxQQurov8julWSj3LJ6smSNhXTflTKHYBFP3rY37xA1pdGdRY+9kKSSi
7ADNvyum5NtJTtd/a3wf33ZyCaEzQ2+KDEXhgk1ojosHeju2SrUvncpeXTZ1JnkAuWsQ0YOE/kNq
azbOxMjGJmW48NJH9vofQWiQbPWetTXc/LB0D4l9Nn+6nNgzZ56yCMdK0kvMa6ZBVRA3ka4F6Ix9
6IdxKXAQn/7FFDhBTQCsZKD4Zs5RrXNJj3RFgOprMOMWkINlK8tNbtJ3BfpU6Dp0VtYrCKhxJ0Vu
ny/YXzI/i8U0q+iRt8XMivoNcqmbEejI5ZrgFzCbiI8E9el/hjnzkwPTirKhHyso8hXNFd+J/j9U
I++W+v++lPbmtmausRliCTTKqgCYhTVRPG2neew284Z17oaB4wsKZxG9AD7kd1fiwo2/aZvLW/YL
1mb+ETN3mYJ/1swqZE1F9WPI0Ugju909PU6eXJGBRFfJjY2i7IgW6AIgt/bj0s8G5IwW8TZivJe2
2MyrjmoWxWPKfo9NdfRPZAchUhceakQbH4yDS6Wfc/fw6WrPHGzVVHh8MwzeOlSvAuAnuZCcQiv+
5A8pSQ9Lz9+zAdypwZmzdZIuNWsN7aXmjRKUQbTlBJyZAPJD7Gp5Qs9dU6fWZu5ISphi5ypcu52S
3iDoQA63yIQ99C/xT/pTfxPcjdn70jouWJ2338hWBuDEBKtNfCX3NqnLhjTt4ktmYe20uUMatQYA
zRCNrFObuknbbCA94Flj8z6aw71Wt64xja5V4NXdpyC8jrvvzIb+1jRaSy/wpRHPnJNUZIAWCqwv
kzLA1oH9GQrfpEu4uHOh1Mlyztv+pqF0JNtAYl/isXprjqjEq1YD2KQDbcd92XBsqXaU/w/356nV
2eCiclTMZkLR12ksL075FZc6Epp/ADX/5234f9E7O/5+zpt//y/+/MYQFiVRzGd//PdV8lazhv3k
/yv+2Z9/7fM/+vehfC/ueP3+zq9ey/nf/PQP8fv/sO+98tdPf/ALnvDxpn2vx9v3ps34hxF8qfib
f/WH/3j/+C33Y/n+r9/eWAuVOPy2KGHFb3/8aPPjX79BsunEJ4vf/8cPr19z/Lsrlv1g3euXf/H+
2vB//abJ/8RdBGUbxUDXGhp9sff6d/ET1fwnRNAsEMJY0AAUrOe//aNgNY//9Ztu/xPKRiCWh7yo
IhKb8LQNaz9+ZPxTN6EgJTjnRccDjs1/Rv5pjX6t2T+KNj+ypOANhoJv+XwzQ+cQSmy2CniILTKo
ILT/HG9P/RCVJnhLPa3vo11KNclTeSe7hcRzTzbKwSs0WgWNIoCUyDMSGeqJ3lDGacCrvvE07qhu
3saKZ9VVT4qh0wI1NzqiJhOqZ6MSNCENCUYEbJTV30LSSfHjXi6JJrVXZhyhG8VuvGowVC8ceeMO
qnWsNWnNrWRcyUXt0dLhV/WzUJXbRiMKgzYLvVDPLRceEbR0hWcbvUSabtiADbHayoYVqFIYrepI
zoBns5+kuymeBmKkwOhrupz7VZeh4JVTT1NLcF/GWexinTYOl4b1kEKCA7JqZje116HN33WjkAIp
7Lcgef3BMmUg9lCuCye7Si0zxZf3L2U1raMMnzbxe5M7N6bCHyHQDgGjeFozGiqBHF6X0/iM+exc
LtUg46mSB1o0ZtBmdxLvRjJkDopxur2O1DLohjh1KzVCTaAOY5IqIyAFUqoRvdaPWRsdVLvRICTe
lESCgk/BuhWjxXMTsxeblhXJpc6NwS/hqVOT+a3cPXdlzYOir9w6yqYtOpODOJQn3xiq0VU64P5b
dVtY7zp64qY49vWoK0g7rBW7fsypbZFYBVzdSXQX78Hakzr5vi2rbF2iAzXvQA1n5SGIW4v6hxKG
d3hf/dQ0oCgZG79XNn8dm/HHGGet38YbK5SVoA4Hg4wyBKzrpkNkVFk6qbstK/oRjj8qSM3Ak+wk
geOkSNTLA2p33HQIOhXQTQzMPtJsnTZkbsfshkxDjjgr38WVoQVy3ZWYsYRBOzGaVk2ymWRIULLC
vMo0Fep5TcNJJncAqqnDpqWTtolHzlyq6BRxQ45gMYJQax02ht9QtHn0VlkQSHmq61FDaQ/S8dG1
hYoscew157nq9ax0iG1bR7MCyyif0pdOm6ZtZtmBpDNkdlSUrSQMy+VTESSS/TSO0/cCKF6XK9A9
ocWgebGEg6Sr5egl1Ch9I7Yh0WK0ScANfYAsXr3OM5k/1PtIT3ZlXkyb1Ow60lL+1E/DG5V76ZDn
Uwx1wCH0RE1yJ09ZfauH7TedXlfTQF9TisQaxAuxP5zG48WInlK1sIJkMFe109bPOc+fJ6VyK1lB
+xzLADUY8qc6D5+munY8eaxqr5DjbX5TRZ281eNQAUShnm7Lka0jW5JdvR+LTd7JACR36g2ToXkX
5rdK3z9C1JXQLtH8Sc0qknGLBSkIHUkMYlrPZNpeKbt9XbGfat/eGQZPvSkxIx+dyDgAZr+3oOMU
9CZAyMZEgyQxtpJhg2Sj1RDcWhup1yGowyEVOxj3Ma1zPwtXMUvRFTalNTH7hntFAReFFu1uW2ZO
+/t/cV6OxBrt0Q312iat5azVgj3wIn4UXeuhzFxl1H62efmgRMl7Fqb5inZQRUy10SupA9hgbyDO
l42Q5LWDuQ2zb5xF276OTaI2huWnzrpVLLztoPZCKshfY8+TekAdA9JDXmZqh6k07xwbD2vQEKD9
uMh9dFupJC8kE6BS81szFK5hKwfmRK+S0XiNPOwnhWHyMvkV9W53wkPSr37QRlVJz7LQi6hEjFjt
r5MmcpvSeASK+7tljo9topowg4qczaOtpRsbnccE0sjPGle+q+gnYzL0wdV42JZxdijHOCihBu8y
ZMQ8RQrXOa4m17ZzGf8oVdBIgFawTAMjf4Y+27jB0KYy3Vt2t8GWg5x5ASq3lulbx2kPfWO8dkko
JOYMpW2QzIp3xtA1kJnM72M1+aaVmssZ/9lrE4MHSzd17Sm9YZIi0Vsv1qZdVvIrNQLOM7MfcSFF
pEWfY5bhLCn4/hbCu0SjbxN1Wi8vYk6iwtFdACR/qhViLZ13e1VPdSJ5QybbgZZIu2jkUF5tnRdb
GxByCtAfzfGGHHtU2vUuAg11ip5CLa38kqroVojw3ouSbtpC2wH6iiZ9bkzMxpSDVDHXR1KwFHnW
5I07PL6X2IMDvrJNGCGm1W16yHpEYHTi8F1d7SVoVSYhXpK+yvOfQ6Leh9radIboFrXxVaiF30Hn
33h1p+7zCD6T59lOrxwIZJcVFMWsbD3m7Y2kRvRearM9pMcyt9Sb3OvB0LKNbP7Euljy00I1Amg3
PJYd9KjBsp2gc47dKAxO2rQkh+iSvakYO7bvUV9GXp71lg+uMcU1OktyzQT8xqPKX6ROTVzkzu6r
yXizyrryGGu+DeZYEYtCSipJAN+phvuyrALooNUkzyzgfzXteVSMm7YBsibpyxve1g+mA6csooWQ
H6oh30rJQMHbXkHgGV6ClLG84Rp+rvc4grZRezx2njKwCHF+7DFgnM1ur4/yW5XWaxODX1tFmniS
gWeuAyRwG+/SeGeptHF17dWMGrAH5PJTU+kvJZeRS3JuzRw12txxuP+Dhra0STrju13rK41KoWvH
Zu9SPSx9XL56HR8NriaH3LmD688PQwUuC9kiRc8aLzcL5lWQLFuXWo29CggK6W2JWGp8Nw5aQeLY
uonV6WBo4ZNTNNZ6KO/BB64SRVhqHRPiQWmfrhwuQ0h+GGQiW1YJTSwtdDsJwmS1nu81Bh0oLe/v
c9ob24onQVIdtbaJN2ZiemkE2WUB702l6Sh15TUgFHfJdG3UiUL6PhQRzTgQVN1CX4Xv1XrdTeJU
dSPWU6iBhq6J4H7TjO0aSLAboFNxw0bxE6uS79xJDaIMuhuFjpfwWtrouHry2Fn3kdavuyxOiKlO
N5E5dX6qaIpPVWMgpZY7uNVVohv1tTKiidEpIPzVNAD828q9VCv3etOhO51bGCp65LkMLSXpRz1V
+9TujqrJfmh1so30QvaqESue1AdpKm+ZYWtewcHqNsmrtCoML81MvonSEjzEjUdDvlb4tFazGCTr
XauuDUva0S7SXUxtsy7Cwe2A9650miHdJbcuAD4Ib8GPimMDL6yZBS703FMbup+sBynqLdLZ8U+n
ZlMwmawNFDN6KUEdmcv0fbIQXNoA88K3t7fRSBH3JGz0JjbZfg9GDw8qH9XRTiRkQ+w+XOs0CVik
BSOKFZpcq5veMQIzrLBbDUSCUk/vD0YzcHdQ9H2S1yHpowMuvRpXWtITKxrRSlFEGZhq6A/QcLYk
kcdka9RtTzg3SVxLPfCKwDCDw3PEV70UiYOvK9kDJHlTgmsAsZWK2kjHSuDMpB+sgApvYz20ox3Q
mmGXVd8d/hip4GfXKFS2tcaiXq57bVXEBBjFhxT4T1L30AYp5NtpjONgsBqUJqzANorInWI0WoYF
dkmpNaAUPLQPbVLeNwZ7adKnIUPAYwzlXV9AqLBSX0BThARK1r9PxTY2RWtvC/Jx6iQ/DGuI1wxK
Ogh0cUAqihxARMfnMtXqDWVvw6Bnu1pxMk/G/nXHodlDa44UJYIYZBi2PRt3amqhwKcp3HWiONCh
cUwauVCIZN2Eal2iOwAUgYOC/sgyfGpVFf+b9HAQU3WfSVoOifG+Q6dzZos7yWSj2+F9MKWt4jmQ
EiZO0a5oZG5brSdqJ6PIPLavMqVuVd7LeoebwW6LtTlAvTVEt6ehj+CustErGbXGzp6SYACr5MrG
GFxZTqhbWz3gDQMnZtQnftWGb8h65jtBaQCrDLqZQ/ysJ/RubHWPVnAKIzqFg1oVUsopw+0eVc/S
1KSBadGHsDH30D4pyCDLb6N+7OuCuUMzNCRq+ieKVxr8rW76aV9tcrN+QgkNEjBSerAcbWPQqiOx
OTxK/EExQqAwaHdVN7g/uY3nE6o1gWR29oa10S0fELaQREJ4mSSdF4UJylK89HJ1fEt0qLRXphz0
lQI+Dg3z3YdYsyrXe7dwrI3cFFDo7Mf7WMsm4AH6fa856UGqTb/SuuJolPEjl9phOxnKRi8LO7Cs
akDkbG5VCVy4cYF/ZseDTtB66CJsRtdvl/5snaPujN9H7Hc2ZfdtDZqExjJjL8rYo6yGtmtJVPKq
1oASXmG5dUNbYmblPS3VHCS7WkrQtvsQN23jIsyqXXAaaNpYoDlg2EeRdlc0uBzSKdLIQMvNMEo4
qu2VFEGLaeqbTVSnKtHauAhShllB4pWBMp10k/Payc80HQFtqbUJCthJGiSCQo5D7lcy8NJTje6x
q+Jjb7YjsTOxHXLE7D1y8/mk7QzK11PeyHDoiH/Z/uNvKHX/DnIfv+xXhl7dTvb4GEa5Kzvq8yh+
zaSVBf6ExjYNpJCW1kaeXUXKqq2GOsglP9SdCFwVVuI6chp6xvjeOlhOEPLnLlIDJC8ZNJCiyHSb
ON1pI2tXeaRcRSoDHWMua56J3eYVWXpwpKL0bOjekHI0wfL0/0k6r93IsSSIfhEBevNKW95JVTIv
hFqG3nt+/Z6aBQaYEbqlEVn3pomIjMTq31W0czVJms26IwJFaX2PpnRrWiV2Jz5Qe6qp14V2W6eR
RlPRS3ZtPBdkr9omB/pz8r7k26rxvmgqlbPZHntDoWIuB40jmttTvOzmvt+p5jzApvgdUyOuTMUG
wLbu0nHU7DTM8aMqoi9xUZzVEnKnqFh4pPCfTp1RBIUqHlWzeh+G9H2xSuwKFWEX91FOquRRpKg5
6OlflA2/pta8LP3U2XMR05/Er7juX2dt2iwTizzaaWPl4c8sv4JonrK2/IIAOWSWbBFz2T6WaRpt
n7lbjKoOKNJkyk4idCqk52K2xUZu7VDL3nJVcNoh0fxGShrqtCXaNn36CyBBcKkeIeCOozR0O1Lq
p52ouVr7QTMauuKU36ox+8pUoXUhOOW15drFo+p3eRGERXSfTel3iWfdiae0clbEVqJVfWeG7A7S
0QwLFv+peuKaY/uud1HpdGnxKogC/hmGFYQrA1ViJrzW/XqHgRDsuP6QitQpEjHc1Jk4bc2RMSxT
dIqsGdyszQ0vpmIwhckthh5LkHLaTenwUxQJLv6UyTEnwNIVuzMbDhx6dNqYDGv2ECsCTZTcchJp
aohRTRel6MGIdXNcmLbeq/zVMN/N4WtDIHfUMIsZEA99Mwu/VVNpnGWNeqDPw7garPt9LaaKaS9D
Ejyikqun7XsfUUii5iOfSldBUT8qI2roYoJejGKAFY3NUEUs2kMiYQ2PjQlmD6Kjz+FD6XvseGfK
cWNuLgXCNWca69TL471QyIbD3CwAtswonuylhhgfIkV5ERRaJrnOY0/Z07Az8rOkf+Eav6TV6CXZ
pLiyWBl2nW20ma2SlVTejKfmzVi3A/dTCIezsMRHumN7jY6x8BZOgjuK3a7UrGMxLCkX9wgUdrAm
9j+EnUwQE/vXeJRqZ02OcRszq2g1Z7V9+sAxCpQMc0wBc26FvHAEEVuvtTMQ+pZF4ZlSsstTZ5WN
YmM04VXpIixthM70o2Tx524fx7WOnwFXmpr/d5ATu5SoMyop8vMMZ8zUVKj/X/uS0nGyZAr7Wrln
007NFsPuJlws2+4FpEZDHs57nMJ5pkREZJAASTlhtnwjE98t6mnQJCJfm1+yQn1Pramyl6lVvZSX
WczaT9wlys7K2dI2py/6momeGGtPkbno1xq99LLUsquVhc/Gd3arinVh61nudGv56FNFDFR1ATuh
ibcWDebQwC6qqS1vzNUwMHN0zmZUUTUZ2oVCX3ei0VjtVBmcbNTlbd/px2Ip/+ZxaRgbWY5KO//F
edl6YzMfskWXkEtYf6X0HdbVl6WIX7W+fkt1CmPVZ6+TWm+ilZ16hpiXfiVyYwYESdYSHepeBR7T
Fc+otO+yMVJHSJb7Ilaung27WRYvfYHEhQIxqsfCngpL4x3Guzjr6qAL9W92KVEW0EEPa1kAyE2y
2xLbuUF4AEa3YVJfNaN4T00xDSRiQxLuozTc943xiLVk8ppmok8zGT0OWZWmIQDlLRlXtn94WTFy
LPv2qkbzplroENsl9BCFUhnK0urQpP0VsoDaiR4lSxcowbBgx0EWXUVNt7Z6JQRCa+36TPpRkvlV
ysFMo3x6T+bmrFWKYmPu89DJ9LY+hACN2fiXJWmQFfp9EocXnKRjfwHZ9EHx3gGeSrtb1nFrFFhP
PVEFq2DHQSQb57JSXocp9sBNTCedm9kJZ44i/TuPlJfviWplT0Aa4XAT+sZACSy2CgyqJXOEeuE8
4ntqD8TfYl4YdVrK2mGiK+iEUfLHHPeXqsqcqm2ofNuCXd8SiyYXRQ46BUSwwLtFnVlUMqu0LJ01
KaQcYMNMx9gOXNbVzJoSu6w2rBW4DXVIecVltXN52Ca8ViuxJF97VsRzS0jOpeHWGGT/Od1nfXo0
IQ92mSZfxbgvKI6ZqmBhrOgsXbXX50KzEyW6jCFgJ8uPgX4Nw0EZFrmrUTfbdNXOYwSskjaSLaP0
HE06MWtB4EM9Hu61LDzrg/BR1KBES1UlQS6tt6lb7X4exGvLw3tLIY6OaETvTSiaXgoK6W2VAloC
XHwrVeEmEpXYMbqZ9biVyn5KCB1gG6XECoVgGpYWEhxDybeAb5g1CfwVkOHA6rgMmTB96HqRnRkj
OZipYR7UdlmduokWJ1eZ52YQD1RkVgOhIycUTSx7qkonMIigx2WSN25YE2Q0rHTonLDcjqQx3ORi
Zj/vaTTmw16Iz4WRGs9PxnSmXjq06PS2DGdeZKufdgkXqKkX4Rg2/TYt1HKLD1kKrFiyJKR+63qa
g6JpTpVVniozB3qxSCySxXpTKX6tl3x08Ufdx0V+E/KgEMhaEn57bhetf3IWi36r8T7yuilsNjRi
TWflmNAwL9MIy7RN1N5L6rgJpFlunGl4pgepuCasGg8Wa6L8rd5b3W/E9NUq+8YdB0w+S0Gg88km
B5SqBc3Kb1lDglimZg9UYQTq0H0Te53Qii1PRsTTTm19S6TqNmryXhzXd8JR6Yal+DiYDUPlZqYl
G1WimIrjAppHNEtffkIPa5UJTrWSHUX1e1TFcju06p+kVMuGAfH9KqW5Nwst/MwQqXZmzMth6Yf9
GJYvY5zS45nm7FSFFdtzuCRbCKydVMQ3CXTcM5vQoYhqVPihSmCTgaoQ9GNrq0Qi491sbbAyoXbk
lnNelvOmgwezo5FSk7UUX0NsQhxEH80ChFOLRHC1Tb1OVwc7VIxg0KuzXlssG05wkKoF4HwlYjWs
qhROpOuXtgoPeAhhA5NZk5Mb0n6Wr1Zpzc6sSMwMMMEEidO6WdInu0zY1rIx7/V0tYdelP1mtX6V
JGWr2yCkQQrR64fgtsIQy37bF5pbJZtCQOczLNqzCFEHZ0osWgnL7jRzOU3KQNG2mNuyBvjpjDlY
Z/VSDwRpxVp2StIPuBimnlwBfFoSpvVmTx0qForhWLGft2wi0LtQcGSpjWHlSH3K4IZDc0nXIDMW
w2V9Nbe7r7amoBcBRuSCm6gpO2hU+sNerWZudF7Y0jArGzEy/VBsFNqmHLMx3D/ls7TIf1rEp1QZ
JU3BbKheUrJkNy8gb8rhV5Ta2cvTRPWpDdwmiw17gM5KMLWgB+ilEHJKrhWXt3HMisTREkv3VIwF
HLlgVVuUI0kCcR4is7Xn5+cNSR/S6XaPRQckGxLxwsbAdNOnqw+TSqX4rB4tevA6eVe0BiGOXv/2
q/I9c77DrIEiCb8KWb3XnXFbUnY2TpFdFSR1gOfMTlZ9t0rae9PL/lIDoRk0k6a0vPeF8uhKU3Pq
PtVdpWICc1nrlzhuJdcE4nHy4muOv6v2pVldrT+b4r/VPKTjOcvOqpqDAoDDmB+W/BIxySiGl0h+
1bOdEgXZeJiKUwZSauwHcSPot7A5ZZt13E36SyndcjrWypm0F0W6GfHBgBrQo+skB3wvt2CEVZK0
m2m+LMViW8NbXN0lXnMNU5GTdVbVqZPEgSmhky3deob7akBK/1nNrdKPK2551bU0WLo4kzjFDzOW
WbeCa/pDnPRjGHYOqJKnhPc13E7MbqsMfy3hqUxuHSDo9LKUp7z5HCnHi+W7VCV7Xt+V6bVUX8zl
MKj3cP0L1YdmvCfta5XFG2v91CfIPP0mGPts3Q+jk83+ah30fh9aA6sa+iA2D3O0a8L9mtCm7K32
vVVvYh7ZesOob2357CtcwpGJ3K3Y04u9xVPDpN9vnd1TM7WN7NCD99QXUd/LzbdYPQzptwQ8YpeN
pxenpfsb+nslXlf1FtV/qfooNZ0AgvxOwiniM47+9SFUKwWEsDROtpb2BP206PybIx19aMU/MXyV
5X8hEFCo3mXppoSVLwNWpo3LQ4/oBTNYLSmTaXidhCCVFOsmMzlmGgu1SmB4iRcLS8CGPcKJLYgT
EN1CAviUOguZz72on0/CLaMcn/WfUrhXaJqrLbMjtkTHP+yzYpOOgdrfmv6wWJew4oAfTfmecNzU
Qxn5psB2+GxiS99uVN766agTtbNyohfemqlvJJs52SjRtlRPfGem7QzjvJrnEYQIIGB0usm11naT
NM0mGmu3nkpHAFiZps+BTlSSJrtLLRYq0l80kNnCp0Z0FwH/LYtJYRK0CnxN72fLkb7vzdiXzdCV
AJDWnFQA5mTQe8jpJtcgzHpQEP0LtQQVKUe6+ZhHy05k/OwppWIjZ7lS7T3Bdksw7BnGGfLbxjLX
abh8XAJz6YNmjcCQg3S9xGoKskYtD22/Su+9/M6ONv0sZuc8u+TtZyTGwWwcmmrbz16TeD0V2qJ4
6XBO0/2YnJplO0mveXQrNC5p4qTCtzVKLka4Y3WI56s2v/I5aw2k9stGaws7ld/FtnIrUIn4OTws
3yLLbtoO4zX+YBdm5/IaaQAUKnGt+McVkdJ90bxI9aeZvsziX5H/SfJPBp1npJ/tAsoG2JArfyLM
ZI+mT7ku09eM0aGo8k5I6AkgbEEulpI7iVOyds3yz1TxYYTNydbQy5FX6PrnMl1MAPUI3CZ2CXzy
8jdTS4s5RhP0K/KN/GZP4ncJh11NtIDV6lrl7CRKHKBcof/pnQr30ky6G25hviby18RmdV4jPLHL
qxBZEGrsMrDENX0oQ0HdEdv9wpGfftGTIHz+McfQTudwp9aohhfNj1T/ecoxI+MC9HZHzOn5urEi
J5bgS8ODiHZPZnRGHX/C/Gi0d6P508x3U3yrumPePOrlXEuvaXmK5jc1/Gp5FzEI9Wy91ZO8r8Dt
hpAf7CaMxkaVaOvlleMOWOcM0j/ho2MRYqlpVFlsl7wbcE5G+oRARVsWjQ1CWS5l7K4l8agY7Im+
Vh9Tex45xV9T/wUHzwIXKgaqz9ti1HYN2l3HOBnJsz2U32YBVdAGoqDz+Vvma6PsO6QU8fpmltx5
Tn2bOxlMJMWWbZhPxvAr6f9yOJFc4vA0/8Z204MCa3L3X+wxtQEyqLSX2Qri3gQsuPWpl9G9sMjO
UfhdS4L7kk5wm5S5qepKselqCe83tFh9+tugB4FerlChnkYg+kIBhaxFtglBbpCao77YaJ3iVdwm
lSpJ0Fn7OdPclgwVwKaEa4NEp6aSqe2WrjFecPNYQ7vJqZZ4fQ2aRGohvdwwGLEpFkaFw9nn2KES
Ebyhq90sLbYJ7rS9wa6tYeXdNVrnWFrsieJ9kTF/n0qO/mpX8P1qv5DZME3Wa79X3hhCdmKVew7a
AFnk6Wrr6GTVEEOpOASKN0F0sZcFn3Cz6gNdyV1l/NscMR7GlEnAioIf2NLzCCIJgiHfa9HLZMdk
cKxmcsxSgdrOgiSeUDp9RBqX2Fi8PsMnBxAizx7aROt8E7rPzGRSPiIVsawl0pC+vEzUXXrIem1+
Obnj9M6HBYOfCQ6wGH6sZG8YBzE9T9qnwj2uxp8FBoFOzRGQmqxUTIva+8v6sah7MVn9RtkKK742
Uupy+CPWXPQs67VWNpNZLGLS7IqmZyTR4n1k1x1zGBF4U/dPjh194ZQAtBat5FkRMicJSbJC7UV4
zNPctfKOv8OqrBo/NR2sZoj9yUwdBYRmBAVsEy6Kcep4I7N1e/5/zPxdQcTBTXm+3n5h/rJQN/1g
oPcBmqUwrkbSCSa7gnyM5ovavmRUrymllPXTDh/mRJzG67mCGpdHAz4UfVDG0cpY5MGR0qADR+Wn
xp15MV5D8Z+ofnXFIa45P3rEkQj/CuRNCqE5BEYeyA7Ac5ShmatwwBO6mHxtgr6UHbho+PjCb1pw
cCUiXql+FQ5XMeucKFmvAqkCigRQJ3ewOvDUUHmWswcEVS9TNJ+y/Mn2vcsTOmUyDs0IIPFDS3Zi
Jxw1cmqHLCIfa2dqEJLkgJGR6qqRtYvSOqjW6Tjo2mWwUp6kMO9plZGDnndO9ntDC/oaAExG/abp
7ixwgaVhVyGAEKOR6K7YWY21W4VObEyOglEeqiE+tbW4E4twE46wq9J7J/9bI0QSoG6yWgfWnOxD
icXfSbWrJk7RMgdoCXjWydMj3L/iZlfLoqPVt2hi47uI/4Hk60kdzEW1jbU1GNUsWEBoo5xCR1ZZ
hW1dTbT/ZTv9TMOyF2oRiip0h173V/R0Ys9i9eKFTv1kJtPZRONVmUYQwk9G8xoYY3bLxvoox8Kh
ipJLE+JFNkIOj+JW7cKbbkmBoXWnXu5OLEyUjhM4XaGmft9hkzMyVgv9p63MI4SIrMTSUzvJVsvl
IKWmP2P/KbcpQrsOCgSdQVLd63C69SKrXxA+Omsh3WNxeG9kA7a0OJZdd4iaaG80hqeofWBiywaT
/tZI4oeYWae2U1/QRZ7UUguq/DPJi38aa0CN7tTU284ybCkW9lJa7eUY4J3CNBeLyY2K9cFmv0te
in9zBitCE3BUBekiQIvmUrfJd33bfLZC+tdo5qmcotdcd/W6vTW68duZpPxoAgVLj1G4bCUJiUij
N1+5BYpM+MiBAVGp6UgWn7F9Mj+aoqR7+5KAfJmVdSWFz3mLKcOmav6J8OjZiOlZeprZCVCNv226
Dzvc+t3C8gs0VhaApbkrc1QT18XadnGQrC/JADsS5P0tlV8rSonu0GYvifqdGITzqrbL7jBq7y3X
pcDYOI6ADhhDrnIH2MesPzHDgi74jNRTlzzKlRwGKZwLgLYAaoIDCweqMlMs8EUrn3XzKO1sKZDk
D/AZt1B6J4xvY/lb2wjaINyLcHLkxbLvVCvzRRx3pXhOlSvcKnrvoCjOiQ/foDtPWCL+q+drPZGl
XCXzROWedp/cagLxUbEt1xB9+ZiStKUekFs5WclF90Cmgqg7cZWClapJnSDKEZSi+fTKCEWTzMge
pYKJbklBi6FE907eqMZrTgAupMwelLvc7iQA0mzLBsxpCJDG8U+iHHSNFXnzZy2JW9GnHan+lOyt
TdB2epW5QXawptu4eZArWaeX2frZbI4tg0QxI5dOayNTnWyWS2hHootpBcQ0R6n9FmWd9J0DnSCG
HYMmP4A4KaWXepU74/4ToVRjKnbN/pG8XCE+9QB4IRvu6qOCtFMaX2prp8NYy2g+kuWgxQZjCcA1
hjf2rvAjg3lbbtnV5IJ/yngtLPwtjM+McJFcn5DBwKkQzc0836d1r4dbC38nD5WifqHiN/XXdt4V
8ccsv6jjo1npA18L4SPRH/RH7er14max7jXlfCkdW3Yf4BTaJxuYfdzfb/zmfqxdiuwoI0lNdzOG
7Ym+N6tTr97qurZxw/W75cxUuysaLo3IMp+bmiUc+2l88G3szF60c2leTNHVOl9bzoO5FTEFEbkI
1OnFLvU0Z5X9PODglNskPsywlHUOtPpdrL+C9tJMfu7cF0RYv3H46KRbnPxRrE9WoMTXrN8s2m2g
lrpH6s+0+JV1pw63m+ZDl066HgjzK8FYNJm0ZnGo8FO7oScap3Tb+0J5NppjxO/CWqokf+FnOr0V
RNVvQv6Tqg8dYHz2exeiGLPwCj6nImUP9fekvi/9bysERu9K6kmbd0K6Xxu/xHCJYz4Ux2HYi+G1
dO6FljvKwIbb7rNmE+S4rZNdP3yPFGpGf0vC3C7RwpnjS6oe5WaTWV+8f8+QUEJfZ2n7/CiCzJ8Q
Lqev8RLk2ZMd2pvYmQqlr+ErlcHLhxl2U9Xb0+jULC8rBathE4963oPhys+nq9izqf+WY4DcJqJY
HKw3aWiccbx2dLnyjBwTSZJADxnorJsam4PG5i5xA49jG/WjD72COlHHyIoyzArqv1BK7AbiKAYf
SbDa64ICVALlss2ixBYcXDxL+UbL8NGMA70Yqcp0e5YxVgP9W9tH2B3n+K3svp4nrZxxrMHUGDSB
yh2CC+fmZ1FSN59yu0+ULdiYrdk/qMppTN5L9bI+P7HjpJ7Ze2+Xy9Wazl10iWVWQAqeJ4dfUXuk
JaJvqvhjt2u2dXeK+9OAwnI6VOJ+sW59PUNKNnaLqHHG9n7aLsKfgRYDWxlHTH4m4TcJsiA3PhYq
zEG59NX38wE/LqL8aBt0tkgs5+5Wl5em2Rqw7YGkBaYFablv29euuWCIa72jxh4twgtWTY/YJeC6
8shiDXwqktNI1M2Ga+eq7ip9VOFRbt+R3KD3s3t0+1QuhKJTnG+GIZjMe2gDbymPqDumoAe8Lwcf
dDr929Juwdn8nLa4CbexcOItxMvXf/w0nJ4cNOGXKR8U2Pg0f4mUv3Dxx9uAOa5o5+8VWCuYVb9P
LF/sZjxWsOvtKaSTS6jtkicpQ09NlWyXT1H2cguTV2m8xsQXnbw3IGCj4KbYq/Rd0nir5hZorlN1
Dz6t0AuiKK2wfxz+yYXTDDsrug7rfrG/xIYRLLARmoluX0C8LcX7mAUhq2AV5OZ+B0HlVhii01lm
3R+zv24b146KYkPQoF07SE/5tCLbXQ6CdtK1rV7Q8uwaushJ/aFXEuNbSDToh5sZBbWIDhbycG/k
eylkiPihZABcm7kMZuukxW+xtBPRfIze5K/VPq0CNP/SeM45obH2lrVP+npXzkeLF18Je7HbC/TN
afodrd+lACqkvj2V4zQoGPHL9OJvROfsqoSbwXKfclQeYHbVgPKO1VY5d8IafA056mqqXtmRwaWc
NsN0nm9TuVOgR4k31WcFdnec70vsJVbwpYOJU7UF1rYO9MVdiOd68HPns6uj7Yj8ub5ZlaMJnjHd
ZaJ5NCGpDsb60rWuIe2iKDhdeOqImbu098XcL1Fh1nDfu7rm3j1VDEHSBqYnuBWKZWEzRpuOca/1
0WhbCzccIGWLYURohSsAX0Pba2vVJwQNbHHtGq5Uvk7VjovbQwVpuyE7zkmgyM74jZDKZgTCX03m
HP8xaQjpeqaM7vLY1ozzPGxGBRh9K1iPzPLz/JKSciInLHyWgjORiBMQXeTTCwSwjt4qfRYTw0Uy
DhaBGAUWb6KqtlkOWHueDVCQqrEV7a3PL8N4Uih4jDddoUKy3LH31eaj7ylnwdoZB7T+j4Z0VInm
+Bg0QFg6qrUa7P7ZygolfVqQZGfF9AiL+atBRbXBUYdpjo7ueVNrjgpZiojKb1GcXSSiQbbX+5e8
Yjk9HGOGnPuUz1ejvvdIuxBU0Ur8C3nlnbKp5C8pxkwWFG7QdmLyai43Avy0uCKXXNm25gMF40zE
KA99cuFmoq4vFGxxk4d80+J9KDrmSm7jehSN8yw1BuNDWPeVVxXb1Tho6anmV1tSovN+JlGEBKyF
7HFMuL4mvC2CTycTSjvRzuv8asQ7Id/G+Vv/oI7xWsvjSNuleSjjrQAzLPpq/wIxDQqoOAWzqjno
hYigTt8hMG/qXRlvMqITQwrFSeDCaFwQiHiF0lcQ97H8UlDvyOVmUjbMkVD0WnLAYcwKH73JWO3N
+TRZuxVHb0EMEAVwOBPerDFyQc3GjeYfPAYs4xCVDRJXd1IjH07F6UO+ZFQuQmWeN5RKCJFXAlWj
0s6y3eQNCbqlH3DSz6BElY3CDwk3eh2I83eZi64MvyOGe0zDTeQSrpEOTtPvlf48jLAzqDA6WqwG
M5/W/FXC71l+62Ua78TcoQWEjroV87n3NdTYLXNXKKvkYo98pOUZ8o9CqGy92jWQXF7sCdEPqVzX
gm7yy8ZXE69LXL1MnXj8Mqc3kXJVeQJlMCeqeuPKOFMUmO12TWBXso0hHue/mWgef3Xzi7AejfRt
cQdXK16eRdz6GXVXM4aC8TO2bLO6tdnJxVGWFjueznr5TrjU1N3zwuvhhzgAf+ifzws19MwfOBoy
27Qz7Wfm1XUuSwjYNb5Z8SEXtuJyU7XPMXvWkI14WsRLKe+06KibZ4anlGWTl/uV+XQxPNIm2F0N
md8jYXiLnJG0ZxdRAOJpks3K9Zy2hFf5iNiQMj33ZHdpA6pBNwfmJowo21R5q2gZNUicITk/eysD
+J0mIY16Kt+3aTma9cvMhz2PR3M+mMNFSfeDugGhGtCfFH7PzeonNEsNJBbKNp7NooEO/5bxmnDC
knAjN1vt2gqXTDzV+eb5AtXQZ9AiajKqpA9rZPkAt1Eud8bINR/ybTf8PqFTYfjI1u9BhQ2ePyCY
HH040fZgCVALN+QKzChxKtnLQgXNONIzOSjKbVZvurbP9HdVfpWp08byo2/fm+kzFbbrQMDs7Sk9
d9OJgEuNq9CiyG4MM8/O2OUSRrfYerGYpluc0h7piC4jXbx0oBnswt2MOtGI30QIUxb9hADt5Xnd
mWYw9oeq24JBO5XCNEXhkjSeAWhJzlP+X4UsDz4HNMpR+/MGhr+Uem8DlyrDZWtUFQ8p2vb5XtS9
VTjVTm0PwmuEuRXhRacmHYR3Gl565cWBZUVPIexM65Qz14cfpvKjwgHk8ATP/TgpwmfZelGrk1wt
djrtw/pfrV6ylYr6DYlzOXlS7mklsN42Mf+1Ikf3Mae75lu3e6Z2tqJBg7fvNEolphJE5RcocRJn
yr3BTpEoWNVvof1W0claC7tme7HCJBCp3Ip+jfhHVzczc2fjLq8B8q9Je22yw/3Jkh6jftMqV42J
miw/L9RDw3JIxpMV/6AEEP+pZAg8Ma0SRgYwgySB28XZcAfzY1U0KskDVGKXI7M4610wU5Ku+Zsa
7WXhX9eRugiZ1Y3yobFqcBQEDtVBbl8U8Z0UVeqUo/NG7YJcf0shhwXh9swyaAa6YqvR0UMe3EeV
KRw04SJQtjCfBPEwNf+es3cpyOAMqVOrN3VWtmr+21iXbPpui5tuUiYcQ8tP2O8BxWOXX0qBitpb
nYnGxx0dmF4GkfKvtQhUhV+SRcydm9uJwzwTQUNefSPGoH5l5NrFVXeOtrIWCPolpISTQWdNDpII
ispsF4zEvTYYWfD1FM3bHrSqH45F/aZb6NTR8+oiogAHHE0dgU4+VpaOrEoGbYoVPNpO6zXM/2XN
feg/zd4fdD+N9oryN5V/aJVGyEXqWE35eTZsRb4TcPEvwyDvjlOxU8NTu7xk3T+tee+GxyTd+UCU
aLdmQdweJGWXaE9NSezQ3MMdqOIlQZvQPFiJzlPek/5KCxRVwCaT6GnFo6i3K7uzjF0ofylYIrQj
qtEDJkLocb8Hj3Oc3mVnJlsQM5SrHLM2RRJsSGNnaiN76n7l8cCsJ4T/31TsaYwHnep0yVyrRag1
/SSt6Snsgc6mn6dN8NrzRuwfQX/MPip3+TGDgkQbPbCsrZxcVVQnVfTCoKkT0Z7g0STyDbPlsqEl
Vs8jN5Z8Ai2Wfc0gsc9fg49Dir18Ba0z/q3VRyRcJumq/Y+j89ptHFui6BcRYA6vIpWzZFuWXwiH
FnPO/PpZZ4A7wEVjRi0xnKraqZRDNXFm0eZjx130YMbKvM5wyPhCdJNeQm2lDCjwf0w7FL8bYdZP
YvI+PEhbR4pWLMPilqDhEcOapnKyhp1btCxGX7yUYZdwrvi8Yqeu/7B5OgozW/jDhy2s+vm7BG2R
HhgKkMFRlq+TeWbMp0n2Jp/BiE+sYAOr6C3Tj84mLo8W4CJtMIILkj05L/IYWKs60sEU/j4Z/3gv
8/FNAqBjvjasy6R50sueV8kzi9ZTuWmMbdpkZBB6Rneo1FNre/MrszcwEbV25E1Q1F0tb23/zBnA
qTBh0FCYWJm+SoNntvpVh71l37vwZpfHwdzU5DhQEi39swZqNdDwMMpJ5KvmxqcNkzUUZ3/c82F9
sArMzcQsV9GCBq8OXDrq7aXpICuzjgA21Wq29hNDf3nqgCSVbRlcETwjk1UAT59lczE1nEALyw1Y
ZnaVLA8NtzSB7UN5Lev68P+HY/gaP4LsLZ6OYfZbDSfRJBtBhKZ6QJeZuGPxbgzrBAo4zG8OBcZg
z5To8mHJO5p1az1MG3b7LGsOGcJjNSteNLyloc85y2WSdnq2jogWVOhyN239pUbIWR46IR79unHe
v4mXrc6cKOGyxWt4ZYr0ymAzJJ8zpFzOWWmlP8PGNM6wmIW5RJesJdvkzUxX4ppDWET2DTOLG8o9
TXvFvvA8uJv9v5bvSt1wVdRsgAChSREt8b4/CPlfBHjPzOFdTrYdtMy0ML86y7VbJDOfqvxDy97r
i6LbUENLssUo62O6FU+zpO7rXf8hfXGaG+mmVc5aQ5OprVFPcySv2wId4EHAmpaKeHFlN9s5vYfK
k15BmTZqtJ+KQ95d0C1B3b73LqNi/dMZv7YGUAJXIggM1IujtGy1q/iLZfiDeH5yZ6TibjkH+OIJ
ClS7jvIZjTlXBMhFnLLtCsUysqsvC0FP235RBkdrn5GrN69C+J/vFCvWtkBnQKvq9dB1Xjy5EYUl
k2+6fo7LdwDlwkJZOl4wG0bSeZrA49ZTdijXyKl8r7CvAkKqkk/AOlM7ls6xUJ5K/vSPBchBfU1D
a6WgjGzmrxg+Vqnf7OQhOWerXavTse73Mk4OOuQBjU80upkRiFclZWlI+TfpEVfwQwMqSZufCiun
A1rr1AdzQSgIFeuLKoVS8cFtN4O9mPHS07CJVlP1EJPzCN5GbxCCNaIlw0yobtGVcazuaopeNn41
xHgDJUjpd5x/+yrqGYw5HXOwtesWE2/cph+vlGs+TFTOemUue+udYQf/r77oeiYfFrkF8lkcj0a7
CYtrac/LJFhZznsyn9H7tIqXqBsTm3W/mqJViUQy+Tcl2aLvDgJ1McJdJ8gA/5hFz6ZbQJrJ9DrS
d80fJ9XTzr4QJ0NH7ovqnIU/JgqrMT7mADRW8NagcNetX0neFtLZhNoL4VHoVOTmKKu3yPseoSzx
17lN9Wh8lm1Znh+cCTsTNcGctxnY0NwZMKM/s/bPNz4j/2F27465rdRNm/60Ad3Rbix/5u5LkhD/
UsjD/7HskWZN/jL8e4jhXKADifIQo7ym34NqVwd3oGY3j/fMh0tbyFS/kYAt7KShoaSvkCk8VNts
iLxxvIPLF9m+A4Oo1n5QLIwKep7nJuLoP1VKvsWHSuR05qZ14Vo4q3s6XR/cw8qE5OIlOIVupB10
3uXpYcr1wo4PNWIbjrnqZwjbRVS+b53u0pY7NURtk75JvK6Idl3sj520bmvUmf8SWzC66sLIeW9I
lfD92Y0DHk8+XgqOgwGutFLTlVl5EUbnjx4NfkUwvMLIIZ63Sf9Sy3vWnIr8z/ELt2Nyy5K7LD8N
/Hy+ceVBGxH9qAFfOL+1ySW5x/PVGinh4JybcSpw73ihmHmQMKBxC0Dz+etLFTYEmATZOufe+Iua
GVoVeBPhYhmvdeW9E0CRjGa6f6Dsoi04W+EtknESbvFALNOcdXY/xNANhQQxiwWAIz5d1vLJQvE0
julS1wLcvORl6eqCRIjEdnEwjOEFYIgp13T2KfN2bdKODxgKCeaYjorGWcPvGvdB8RRvYiGfSGPm
8oWLBsg0mR5s4HWb4KT7WzFyiyGBMsGDSM0HyGkoJ9EGs9HCV55OtZ2lVeyz7JsfoIKKmtDNgxCF
T++xs+mnO1LlhVae54lDA4nvlrkgy9Z5vFSsZWkfMtESoE0ou7NJqSrUHy35Bba31H2VHzNjE2J0
lNXeE7WhV2dAuO2k3EbwBnuZr5kOc2WVmgf5i7A7V21uSHeXDk1tiSMn40WnQ7PMjTltS/O9r+GP
uPxJdtXaD83EJLlKy5OtEhY8upb2pg3vefBZf0dms0gHSrR0ZCTkpJKULbyP+kikPeDkx2uMsHld
J79YSEPvKhaDR/AXaJsazyuZq3N+4LrFMEedCgPAZo06P1jDZ6WvwmlFZ2E6NNZrZTjZ9QnfIyo+
a4HvDXYfrWJyqjH5tqtR2k27SULNUNaujRk9wSikR1dur4KGr2F8gIufEV/m8mfgXP36DsngmSiX
iUAmteBoH0mebbpDa/1l0ef4VlUXjPj2tDEWGBT5rxUQjau+H99zFyBMBoBFiNOs6ZQclY5Mxpb1
lbX3cXrzaeHiEc0BzWvO7Mz+z4GDXdx3xIUC2yssGbXnj2VhzWyvlvEh23s9ehXuTz4w+E7ACyMu
5WMlbw3h1zuGDPK1nbsKg3TKuGMFZ99kZ0Q/FTw/H/X8LWnPznyhyvf7ner/aCWukAXon/FQ55vZ
fwg+x/c/gYc1E+YNScqyuEf9Lh69tvor8RghcaeC1joiAfvYOkjrOap0Qea9d3btUZv9jFZz1dHA
+3s/vqK4E5yPlawMfzctzTV6N5lIFf1tzN6r6KVBDaP9d3hCFPibGRYkqXnNGb7rUCWiw7ghMXNr
5dBh21auhCWXEVsNdGreW0FohaXNSxPYTCY/UGFNXPkUh6vZfisUmOGqtrxZOWIDzMNdo9I3BvhV
b7YBEi0v2hjdbEezhAQ6kTgWWG1v+X/tihqRvCwsrHPreHbAlGxu7PEcqn+VtVA7aJ+j00McfM8h
3RRH15QVXs+yvMB/KuQnGKWE0jB1HQBLbcLp/R74V1qG2YbHwDGFHbfdKjDTRb+QylcdvjnDke8N
xQewDJ54H1e1NybRTjheekyiGS9HR1JLsEvafYKaLrGPnIkyvvaJcDTb+lWR9xQmR1d5aqwG4G3N
SgsJSlLzWgSeWK5hPnMc99wO7dHBRERCrwLqjuiC/0GKWTGgHbCprCE2mW/kY/iwWT1rwsZtStpH
TmDQTlGuOmOn7n9J1U89UyYPgzes4u4gM/tSv6MVBYXQQSYP8C+D8Jg8PiX9RQi0/bZ15XJbmR+9
MoPbhq4+PlL/MfXM8C9H+pTSz7xaGhGyi80or5J5Tcu8wfjaIF6atsa6W0nIzxFjYN/gFXh8c+ga
/1ABwpmnCx2zVydsVBPur55SgSRJrx+63Hqo94zpU8yFOBOd+izmzqr+aV6sclsYQFozWqG6OLM5
SCOoB0KiuCnVPq3/Gf4JLKogFSg/66J0i1prDxS3xqusG/SbUt1sRLxLTKzAD2IjhZ2CSf6qVeQq
Qb9SxgpZOh5PYedDtNRqSP76X1/+tp19qCmY3H5y88SVYYaJOGtxAHtC/gPqF89L1XkfUaSFVAOR
aMBGUa40Dhb1kUUrXTuX3dEP+ESkqX7xiPDQ531BDADtuEwVC+kAFSDIAuvsdNDNnabu7RpIfY0o
Tkcvi9MdJFHL7mb0rg2MduYvDBWxEf/e0aNan07/HRl/Q4Xsz/jr6LFIg3Enn/oFc2+4EjPyetrY
WP6ltZ5CtxL8z/JT1MNyj4TdkBfHj7arvBKMzYLT8fsORfIdO1NrHaZ+BU2vYNVDf9bNJzO8cU/t
GUqO1ih2cq9pj+mkLapnzok1xgGXrl9V0z8TRUwKylp1F1L5gZYgLmyI2PS7zs5+dgHM7GnyQtIo
WqRQw4h+Le/der4ILix+a6WXVn3PwTamICoLnGMSCE1CuzGlyxiUNVao0kno5jx8QcWraoxuoACS
7hv5VLzRByWISuR700OslJtBeiohDDLzQ06ChyhUccHB+DQLrysxDuQKmPu0jDmp04oOJO1QPy1J
rgmDDbg6WVyhsqGfEnej1K592HC2B4wfzE5CC2ujqYRwjtsDH7SO/DV75of0K+UgIQGZUAhivNzJ
2DRvIyOtvgLgdox9S/MdXSz8erNxdGj4Krzi5rCT5gXNmWtVe8AVk++CK8ZFf0pjp4ssEyYMfzop
xUU87yk5HVn1VnHzi4GcG16C0udZWnPzg7uoy0JvAnelTltx8zv/0ZCCFhVMsuEAQkEIAsiOs1dl
RvaQ22gB6tDtUKpN5ynPB628VdJbQdxMt/Nz0oIfmrZWo48ZbqOh84oLT3aAMEvWhWCnbUtaXL/A
TvskG4FhDwEoYKZwveCg1coLdjzPSPei6wo7w+34zhYVGnGGO5MpJkTYQy2sSfzwgqCbAZIe3SVu
PyNn61BgstLGAR6XNqU+r/OkWetNBiErSD0ErXBAOVk+Gsb6xFNbdVFTCsSUZXaOmx8wJgGMlZK5
98FQHXqmcemwH17bAn/DgsCZQUNKCsrom7piDWiwL403OUb38F3V7DktOSQ414V6BbDeTlq3DUmH
E48NiKJkbb9s3EBq8Wcq12o+EtmkG/QUfeoJUWqqco9QQVd256ZrYLs+XiMN0wmuqSCNt/wVOKJr
lgHouxlM15GpfuYvowNqJYsXt7fvbfIKKAtQB8YlSC+tDuaKRhUvU2h9VVj0NQwpzvQjZFFDt+R0
Zn5eFdLOp+XlmSyD85xtouk+OvcJWWLYQ6UxD1wSjgDsqgjzXjP7bS1jPykfdV27df1bPLXq3SiR
hoCkmSNNPvJAY063sXirgMVkm0yIhLc8zr3xUoewQ/6+BzPrQYhzy0KY0oGVXVL/ywB2HAzwe1BT
a5caiFJ3rEJ1MBbn//xUxj61Ufy7OEzFF/W+5aaG0JFdWZlh6RwgQ5RRqKvYWS7OUt5svSDV6FsF
kZeK8w8m6Bn0UHVz0pu8xrXjy5R86Mp5gmUWdpLQfrVkI0jhhYIzh+Mm0L4UCWdr/dX4K01EXd0b
FB4RATjycI+EnwC630YjAbLlGkjiBQBWR/WiddVVma5p0peTcQxh9mv1wUu8qZxTZ37WiDOmlHYu
QD3OKzLZfMl44o2LlmgNUCS8JJMe/ifMvyEgGn1D9yD5UEocLqm8bcZ9w5dQWHWmR9+VgOysvRYw
dNXuwCgx0C8AP+nmtRp+eZPl1MNWrUpu+j+19t5ZV8PP1zLRLCXGulqnGZ1TYODBw01IiA/GLrg6
K4N3ODYWcS6oVdDoEhTghcu+X6LRqllpkrfrwXnUMUNCYywcql2zsQyuZPJFExnNmzm8FMYxyCCj
eDo0Ohpn7jyrbH4DBNk2dzCJSyIK/3xWGET51v82hJZy34ItczljZH7IXmRLAi95SuiLrYBf6Hsb
7AluJ2XbEuW/jR9FK2C2NSoMDMHAQgQnKxaAlEgTPzkDF9L8QRSLCmB+IZtu9sZVTyISLzmU/uzl
AnPbJxPzPSOyIsduTHc40hpK3dHuPlp+6szWWNoRRWGEZj/PJC0VAMCmklyHtzguD/mM1uRXZd3J
uJLqU4wjRKJypuPNwOxQFvXi91/dXCBm+axnigOkLz4m55jgTEvuIcIrG/WG2e3Eaa3GK8rRQldc
CVMJDnXnpRE1RNQlzXow5SvH/yvkd4EOKfVEZ1WvnEJddjqVgG8nh65CUYixKBUHqwcEvA65DK25
mlSQaMIh/+XWM+uXzSpYa/lFHAUhOzztTe0itXFW/bRTCbEIr2rkyeFJQGx4LIQ+BmXkRtEW9GPL
KFuDO4b80eT1076yPhsgYDMmuCbdOWi07fzDyVEkcPORNPm3ECWycH3kR9W+mizNSG9qTd+p3BLL
grhGf4JoftDKPYGeLoNQeNbXNZrzjSr2TilMKstOPWYcgQ39pJq+tPTbJ1bjr6KkiftAE+5iZpvK
T0XhYmYEr3gKLXpxFudGW9yd6iAubJmsrSfPmygBaXfN5Gurnsqa7HR73oZlsbVmeZnMDtEhNe9e
sRqoXYvXnFhLn5TfutJpmlAECtGp/jeRqh2jAcVBOv+rUZFZxrYJPgPtrUbwnLQdcuSnrH0hOvv/
0oEroXh1ZDJLpy1zm1Z8V5hTSLCQQKYjHxoPbGm0HlN7jTAZFdmbZbr5mlevfO/6fxICoUmjXWpX
RfkxsD84AXzDS0J2FnTpuSzlxWjedHCN0jkPABnVIw5eece5j46EMzobP3Je9pQszLHGJDojdVc2
db6s7Pei2SnxNexfGq74ImjJlCC5R2G72SZm1OhdtExatAahXagT66rkkaEKcX57qAa0KzOejhy2
rFjn3aG/Frz3oj5KNil6HnQNkHizJPxDWXSvqlmZ8oZEM5thrnPD+L3K/8zwLUg/J5wKM/hRP7zF
I7E+05X2wfmnyF/ydKrRKZTv5AOhFtzYhLu+9GAdfXb29Q9Lj3YPrCtJPZg9Ts10K5IrwZR6N3od
bGiEvrxv5FVlgiks/gy6OxNHSv5BAVCkHXAfh8UKMg5b7t72KoLGeIkZN5N5R6BGIX859tmP72lz
1iDesS1jdmE6kxFi3X0fZ7y6NuKtWm81KH9U8ghVE31r8dM7bLDO+GmoOBKgwMTjNdnGTifbzLQD
/l0UF2LibelJcyGFNNBMhK4xyYipybM6g8EN/lsNC10+dekoMCvHRAclpoULLrZFOZ/ZoIIUU8iF
JHUVhGTCkBp6FSeY5X/JpoeqfZEIuwciDcYM9p6Rg2csao7ANP6rx6toiMcMALHugR4SXMBPuFjn
X+m+zybZOMuSjmlGyXBykD6Y+wB+rdL/qvli5R8sP0AXESwaXvqeEzCn68HiDUBKT+7ahKiSonVU
cTPZ6C64LRLjKk5Hf61mQEl7lJO1urNwR8EsdH9284T0dzC+L+jygP8bFr9/25w5R4KqFm11mH7A
bC2d5rd+1FgTdG0xIVczQ/jBKvMmyDQxRJrNK+QXzw0ckOS4wbwlgwoLHNoYims3XrCFpjetw9GB
uhNtIGm3NJzkMVgQwsazhr4Vh2BfYS5DjG3uqDNBvHXUj5mtaWp18TEdiUizqfqtyl8124Ta3eab
sKNrgb/Rr4+9Rpw1aQvoXDSkoAh/1HLLIBhnm7b5nbFR9pC3ZAFqvw5uZLP+GopbEG2MYmN7wbLR
mYIWOaLdVbLNR4RFE0DP/6fZCCoykmUvYdaLdlBxyYjasqMZUt4q+xzpl2CpjkAjK7n+Vgh4SZv/
iVSj2Jme5HYwBUvdK0kiqsGp+dglOWTgBwnqLRLzMOssCDVDekOTgzsZXHWkJ9kayKqyYidjCU6O
TXNJlN0wHAgDJi/pnWScox9dR47VqnQtBhabBt3BRUgrXyjIXTsMYZDoCnj3YW5W4/COjX+RwuaH
LV5caIhVhDhfd61sla4y/t5/zjJchcFTDEJMQXG+0dgqo0srPz400kojJNdmmiauZBUC4AEZQYjK
HcwjxxZsWWEvi/D5oQI/M58w7bXRR1U+svQT3DCXNmLYVZYUPhO/L6iMUvNTKrgmk96FpL0eQlTo
lweai7T+fTfxfeZLsNOBOey7H74z7eUQ6TYt1fMUENS1kbp/DSRebHzxS5aES3kHaPG7HdwAX7zQ
+lTtTenCK6ZL+QGKYUibOnyRdeMOasLGypD7UUVrOSRH+RX3fzJiejCgTLtX5qWj8eaKeKm2HW+Z
vuRQAzRajfKmaDdyfSU2jnTNtwnwQ/SKjnokn9dNmjuiEWqjie+K3Fz53dAugH8xPRCaXHJ5CU+W
QxRE4fd3zgy+1M1fpleQqXBcpsBl0Sl4tVC0szRyUzCSoWlIp8+sW/XORxh/hOGrNe/ScMtZUiXT
Gp6ntbSqjH2pHroM+yXtFxlINdC7ycTZwelI8Dv6slQOEdZU6tqwkaZ1mVxM/azKt6EhNehShi/N
OQBuFdVOBB3/VNWa2C6MdRvaWA+OVo23dsbJXW4t+9bODa5yw/XT09TfSBex7UdpHTRS/iA8oZWw
WM4fpfnmjBvUbYbxZgByGeXeGL4ngPtKvVjZTvxw+rEhvwopHwm+pX6qNUCFG/sdAeT/VKjUHrWY
s/RLchLgJVyc4TYq1+7Dzt+k9rtf1kv2aC2SfkJJiUmMSVvnOY0IbE1mYuH04zwSOu4RD9PybAeL
blg7yRGO2sOLiA5pJF3bEx1jwmAG3DKUgBTnMd2gkeIpN6KLQONnwgFo/rTwpHYTtqt6GWGT1/eq
enYiHAE7jYgYEM72RnwsIO89Bp2Y1TeugyfBR9Ph/5vbcxr9qcQ89dLLYTMjwy2a6BzAxh7+/AyE
2fgagfvRAuojaTMUCt/4cvqncjT0hYNqxiFe8CiT1oqkRfpKcvGWuDNvNd2mByyHlMELi6Wg7js8
XUioYumV0h2AzbqW81csm6J2O5105mMps6uqeqAoVTkwRCzeagq/C2hWlO1eQEjakLxr9icQSaQ8
ouc0rQZpFRTvMWno8e9A/I/DSsK/YIlJjgTSf6g0mlW5KZCKGZ9gV+jCGofeNDzmcGO0O+SaNfUR
ISovzEj4ho4kigpuyif+H5kaQ0VHto2dp19+x/NfPP/j/WNdwT4A+lS7DVCvq1CTVyU2MFoAfKQi
tD3dCMyTVyj9ko1jj7WcqRi+LiGkd11pqRvSXQdCTKr4LvkrSBK3avpW1RyZBbrn9ByxS9E4VASw
OP5p1q58PeVoIZFHcxA5VxlGXRmcg2B+SwgakAiz2qswExS0UOBA1YcOU2XE3479M/S0zZhniiWZ
uGxEcshq7I9IMXvjmbeUavmDtKhFrGy0KBS1S1HXQ30kRACp4j5fI5/XtxUbO6HZ26Ol1ZdGeedx
gdmPtZ0Q8RvO6aKUl1I+y+kXJBLic4kj20r2A/B9Lb0mme5HwhpJYVHQGVf2myVtyfbEEY3ZeD9o
NsroHoHxr27shuQ6Fm6deLqG8Bmj1Vh8p8eUvtl3W2Id0ps4Aqb40fvHxvx06q3hYIb0dGVJgA2Y
OL8try/Vm63/AXAkHD0sDBTqFhSlrpHuGBWEA20Nxe08+dfXESmBPTreIj1WqkYGzjbBb1DwGAEI
kNMtpWCVM2m9Rra2tgz6xQrRcfbSi4v68jlqnT1SySm6guAtNIU5ybkm0b8m3WvRMmAbmr8Lio8M
gT+7Noi6oDsG8UWayn6BAETb+vWhG/IaWzPOXt04k+QTruP1jIe+RfqGOB2RiQfFEKuQ3Gq/CmpA
S/mW0/RpI0qzYUUgpAIGxxUNmO1vUv+BsIJK+IY20tO0L6ejLqiUyUVj/AwRN5i9nZ20Eh3GlBwg
nLzuT0YaKGCM6dfiNnU+dm3YS9rZhEsOts96WGZ9eqB1q/9rgQEE5kn5wIHeQIgTJgqLiQI9VDe2
/173307+l4DLG+Cjy5SdrIJzhWApmTyDcjsNr04nHx0VABkvyZV4rpCOgsaiR80wow7G1aMTii+3
YJFBvR7UbUS8pX1N1B/FvpgZvmLi9O0aBNhn3VwEeq2cAvnh1K/OXnSbaTOMB8J1Enk9zMfe62Ev
brK4tfR0PYEGcr6RMSDn7GDAT+4B7IfK2lir2iv6g1QT1I3un2eaxfQ+YcsIgBXsld0v0/YhfC5B
hsI/AB84jnxrkKFZQgh3Gjwoo2bbW/u02lfxLQ4++wGOwFxqRIxxrf3g0A6IU8Il+Dc2lyWNP91H
TAwjJ9Wwr83/bSE+BxMEGPD9PYdtRjZFGeCaox05Otthg1AvjZcSV8+/JDzr8jEeHgyBdrGUTAI4
QAXBXIqJSSPdWuYKNRWialALTSGWnFIodR8g665ZbdplhaVxD8/XY0xOGIeIGm4ROwQ1J1iheOEV
YXzX7lPYUeOZUBFCeT9OFyFxjKlxYSt5SfaChg/bHbn3JF6Aqxb5VkXg3JHgwqwbOVhsiMTMkaKj
pqmtvWxtmnE1xrnQJxOq1s7bxl6bwfeEpCKSjpSUNHuo0Q0AHlk80yVuxYx+ZxFVd7tFQEjGcqNx
7zcM2On4mUXnUrp14bNPTzHvRjMfQDiazbBp9LWYDwrWItLbVUfVRdOer3Ptn80oU7Tf7QAfWe9T
8ojo4puN2atLszlaHT+uWvkSK3YRq2JY5sY58uqT0OOFBCjPMwnOvgiDbUjovrIcho8BuGvokWsE
Z5FloZknxyQWbpeQl0eQ5uRnnqU+UzhEgxNwJHugoFCXi0c7fanNp75y1gilhGiFbH6ATjRWQOSx
sp+MXV+jXzSzpcFfj50WXhls9FozZc9VgPlyEww74A9LOuE1BuTikSOpIm6IEkdO1R7qDzxYBB3W
LWriVaKdmo5ILA6u9fxBLRLNjwk6XSBSlOsQUuAfjRcu5eIRb/mvai/8K3PDNXwYVwRkWGocpD+t
lxnC5PgnTExE/mfHqb9E3SPtf8kMxDwQACHynqGrbGR/IbVfcfs+zhpX/Oi3O/r4+kpe9kCxG2BT
aBtKyP9k8Qo11Hgci2t1HYDejsxgQfYIOG9o3JC4k1LxzpJyt0Aa2V9yE9+qtImaRQECxkwU32ka
yTmN8S/aHy1z+vAmJuChv2jWBUOgWPISrnXjX5vuUrAVhYlCzNUZFijINKJG/AkCF1lL7n+ECifE
vAs54/AWtV8VNlxtPWKQp/byM0LgyWwz9ctR5ccxcBVE1F/Ccjmzc02w3AvewOU4wsXCfuh31nsI
jUef/lYVTXl44jEfFLrZflyMzeg67VeAPkYmQPZPNjbMTlPNpDZ4nbOhTRibd5yTHM+8AIjIyK/z
IskNS3hybiM2yrKr1ql94BPRDikEUgJk2d92e3R0IWPyvUm7MOHIMIh4rug1BCgYhAeHh0C0hqQ6
enVNkSB+JALG7YsbOYIkkJyy7j5+teman6/HN5oGtdnyPlfFU2K47OufKj4IfspGWECC/oLGIAv3
PF9itla7U2JagEVcLv9f9MNuEyHBkibKR3kd9ZgtJ6ErIQjvLvbwwqIgIdKIp3WYrN8Day38lHPz
pZIjRBBpR39vo/emaWrMV6/li9Qi8oBZSLgAaHbjBGHKTbU5gIgQbqKnEHB9m1HmkqudOecw2dnZ
c6TrbsoYbQNewPQhUIccspgrYcSYUQNPq4jEGzo4xF+Zx4HCVd0Bj3Hyp9GD9TqLwUmoY1gVqDUR
bivlWVO9mpwxJLjqBmFOJFUFmMtFyykoMCSQermLsQWrPbDKLa7eVfVdqg6KvZ/RXGqqR1uVpV85
HffM058ZtxISqMif8M2muZEdGmfZS6lONKKIDMovGH5j222UblM4e2CxHIkUWGr/p1VABwaLhODG
ZgUkRbTZYXmKSkYARccMXGONZSzvPkyvazLX5pmpkm7JEpDFbD4z+7scv3KIMxbG6w348eRZuYUm
BJZY455wemZH08SLNBzFKc+RJ8zCBWVomg7wW/QwxCSx10ddxSNnyo4zp9H/YdoUnplR1b36Go3/
OmSSvK5EHkXlnTPa1VgR1nN9Q+eGTQPjXza/xFuCijSx/xn2QPmnWPFw26T+oJeu6dgHXOZuMuzD
ek+fMLXIlHrAO/AsEfY6iVy9pe9J9G4A46lyFVN6onPeEW4VgcYHiAjKKVkGIhYZNQf+D5c/FgiJ
uKn9B1+RjtH/oSrD00zt7rvBe7geEZ0Aq/gsiks2sbmXeSAmShqSCg2Xk+ZA/tVX3uToYiACV7b0
ywPGQdRRxMubhyKC87mJPicG0XkTQk/9MZKd1+QbW9/pzK+o+BF1ErAXe8hZjDXgUYXIk2ZlDNZd
cSFMnqVtc/QbOTj7OGiqEzoUGesRQu28WM/2Hlpz6HchJjchLpLY8rMRQxm9FwgCZkRG430ekxB7
BvqH5crXUAWd7Cmd92w+CwJJNOTkqhs6n1KNcYJYBhmVozEihhxDngvWBcg8/pfYeutImIv+QuXH
t0lPX8WrhqB62H5PIBpqdOrGTykApaUHQdY8wIs/OUqFLJknFWukOOIka/lhsmOg5Y9EaF30EbMi
wgR1C427aZ71h4w7QNH2GSFSLFzGSncLeTbjI07uSsLGsm3rvVOZhEl1y2xa27pXxRcz2oMnkp28
GFaWC7zE94J9vY/5PeZXq6HsspFrsDJPj0Vw6TYKTiaAmftN82gg37BWnfUWE6IDTGCCQJLvQPtB
Kk67Us2blL1mg8k7W5LyQijFQuPoHos1lKeIL4j+9ybPeFcPw7R1Zg3REzEj1w7GjeECFHvZd7tY
rF8wOaMvtnSRzU8f4t85QwqwMMUZdwPH2SS7UPRtdjJlOPl5z/kWGIjdZGFmjJm8/+ciLM+yvh32
agUDODcxNOXab046lZWhTaQaekp5kmJgCiVbZjpBRUB5WJhRhvBovNeOtEkHFgXNhxgRd0SBI9ot
XDAnB+GtbbBGs8lAVQ96cWbUItaOQqqi4T3LqIPyLcEE4hHT4fahKsueA9bo3NpaxuA0friSYnyE
kAA7fW0uAVyN38nwVyXpHDFYSEy8Wgoxkd1kAfRy/g71XQbiCxFW3oj5CiR6mOSPx10uz4FzTvz3
Jvwp+obFbKuT3uMVAKAyLjkoS1KyDIHv0s38M/42mN3UvYEalW3vMIu1VKEAZ7rH3ldpB4Obhpu2
XOMlmtbItrvxRxysLWsdwuo/xs5rOXbkStev0tHXAw28OTHSBasK5T2rWOQNghbeezz9+XJLZ0bd
itCZG4V2kywDJDLX+tdvjpmE6oPMiowSMYe6RrrLDs2tiatAUX7F2r1Efnw3+5fSgreN6YY2vXqM
zIzsS7OYTavT/KA2ypM1volGtbAMt1LPjrwB37CW8Zp5RzMjAdexZ9SlxrAehldh25bE9IhQym2X
HgDSEw/cvc/uHhrL1KR1U3hbLXEDnBIkal11FfSLDDNv05+V1G5Z86ZaFsZifEWPzdft5TmqwIEq
iN5+MFNoJRh7N5uMxoTID16Us/vGcmO+JOy8tP7VUB6Y8/DUeTSZcFGgorUXkOsnmjw2CAMXL75K
TYXRgK9aPAo2JjXD2y9ENL1GEmFcHykW4OPetDba+ArLtLTXKP0N6+qn6dPoA/uJnjB998NPTSC7
/j2AAtnWDpp8xt/pMW3PbfFUkyeQ42AhXhqdC5IDvX6OR9hj1IJjg1lLCHvl4ehXi8bJtJ4Fz9dJ
j7r82uN/ZC3LEudSbIYVV+v2xNBJypK5UWh+JuxpY6gzX75hpAuXJV1rHaV3+WJ+IajXceuvQxKC
6K17X2bR1HMCzGYCSwJBkSjXFPnBcyhqMgAMeB+cTxiDETtWIEJVLcYwcLum6K1Qf3AX8apdXdcc
aaspe08ZOBlax98AYwAdQmknrOYCRkax2Aod6bojNzAne+dNhWoQGp9m9OaV53GExUt51VIny8vO
AU4hkw39zUtIv1j2OA0/Mfhs51iHMr2Z2BL04FCa3PriZczfC1LfIniIalMcle7ei/nISuyOCvOd
oIcOa/0Ao5DKCBskfKo/YnT9HnaxXtIsyNydhaiROnbWbdfD56fWOrxYXjLXIHrwW5wokGHPSrGt
5FkBFmP5K+nLK6lgyCXz5sAxwzKv1plkPJX+ZxY51MSQpCD0t6t67gCM7sUYzMEnoSlOuf6tDCSq
kSmmd8uAHt2bmDqWz7G9VE96d270Y55JT585ZlTtWuiYVLy9nRdAu6c6P/KUW+rZrDos88BQrmax
GSR4X/Om3qTte4ldW5rm3CfMw+FNEiqXCzH5QhaU2K3R3hB8CA3z5oXZutDw62iahycogIySff2N
yQR2u44QX20Yuurc/2L4LGEEe9Knkq0EAAz4H8TX0dWWPhXWMzFeYnwdBd9hf0qcbbfsI/SdZonA
hk7oqbMW4EN1vBrYZSOTUn8ZKmfVOenZgZZHg94CgRmLBVgfOss3tD0ObZAuqI4Q5hkF4VFt4xHI
putNwg6Mijs8qhh7kZ4Zw/NAFwWNJn7rnrAf+QDS88p5ObroefAEOmkmjWv1nWmPvAHflVt3lMJF
iMIPQhsWERRnFBzc9xblWSWsw4urRNchy1tNVVDsT0hj73KDu/9W+gCFx0QmrC9+/kk6JW/FJZxZ
qNLw/ARVaw5MiXjNe5F+QYCDYkDqkoSX1NGHycBiovatr7TgYgDtNScxP/UBToaQLPjPYnr+B94X
ILsOIvLxlpgVSvGHqa198qMKDgXllVI5Wo9LazyAmDoMf6ZlYC7r5JTpzkwzdnjLtRMYF6XVMqA7
VerGdbp+biZ4Wagn5G2A3imAmOAGiclRl3LNT3Dtc8mjboR/FW5sAf1yMrd9zd17luydlBxwu2Dq
KcTOaK/1balcVcinE1BhVTSLCEKQygrxFxHuQaxdWrCWZ+DXhLB3RXyUPS8wrpIgoxaoM5tSNEgz
mmhqIMYGkaCeS5+Y5UKIpwNiGpxC07Nsqv34kJwx4E/wCIkZdPZXweMDz1FjXEtoOdiPhQCrZoZF
BQybQuMAjM7p05kSQiP9JvzEJYYjvIst6Jyw03GC4vqKuhKshdi1uVTOKVcXeb4VuDQplcBLifeh
ljzw38P0gjsuUyGcNBI+SJk+lPKm0NfVBAhMQhLGwZ1gtcXENUM9uFN5YftAWLGr5W854sxix0R3
yL+NGiHnkqlJ7U2ul77FMlpGmj6mdBZPNInOdK6EhZlIizGD6gYMD2GTKphhNTknr0nDCn1F5eD5
RcAEzQxeaMLZy9klcOQaLHmm6tRiJO3EzHR8573IP0OKyHrbmPt0iYFXtiYez+0sjPiWYhYHFKMA
vopeL6UpGDHvyVihUAUVVyhzDGmZauup2aN6RyfMfK3YY5+FBsTMF5mwesYSYSeZUG3ctsTEYJOg
95CNS4ACCLdTCKXOrBscGt1LiWsGA1OgtNpa40OFKH9Rj9v2im7Upg1LrBO27U9euwVdMhAh2ew1
qwjalvRd9/UqKOIZOWPgOjDK0WggdcgvbCyt+hyajyyx1yo3MGJQzuIELly2xU6XgQmMpc4KsGA/
qfY9RKriMHi+sHfHYfqkWewnq9s0G7pLEGDF/GHjpp3V6pxIr0WpstsRdyCbbDCPsV6BO4X2UeNw
i/EyqPJP2T7K/VJSoHnPY/tRUQy3LWtM2+E+55Zgd5SHbkZY64Ln0nXae1RciaTACa+ZFTh6ThFz
GLxuVkW27x0J/igoJ+ZcJVsjds5rR75Nv1hc4kTRnSOjotGDRsSmKibjEEst4Zyqbn0UsdMIDJyf
QyxS7Qo1LtJplCDyvopWmmyxwL5iWkAJ15nqaA6POsNZ7sFcW4ogZOs/mUa0DQAk8FToP/rioL4H
xQq7DezbOQboRXKs8dxaCgDCdgh5nrxu+wpN4COcTowMRwbnNVujEzKtq89jcbTjW29/Rd1nL08r
wgEo1ooEmpd1MXz2AQVbpoPcLumyU4/CnPgQHUUAlJW/HzAd98/jdJTmLAgcBqJaE66a8yZSFp4d
oCw6ty7VnneCCZ5oQNbU9Awe1O47xd4lyD7y8FXCBK56ByLFOc4gvrgATThbT1+jfcBRLVB+DDJc
nWskT/NweDPwPm/2kvNjtHvV3KhoAry7o1016YeFOmWXKIb0s7ZR3R5VdYGQUEMfrs6t3l9rCUUA
LETCdOcYjoTZUbNefYUnHBaRPG6kReSW0ZJGUhyooqvjk8MHW0jedYK4UXdosuDrG2Lc3jxkyRUi
CVXaMNtXQWqUGPPeo3RG7FsoAyP0R6ruZAuiD5Ya22Lo2X4ZC0FQImmCKe8aOl04y19VRpJtQDTo
k83EpMKQ4U0Od3q/1LCGTMMvRUOIrlzMqmVghgpqfB6YEk3LYVUuIWcUKxaiue6Z64fRTQBnI8Vo
yNjTor2WJ2i0Oi5ljVtADcbKt0kAO0KKS7MBeb/h8TwLlUMvA0IBMjoDDgdXi5MgZ6kkaOc4JSHT
UJZTboH1OOtxxR4teiAtc1FGC2PNGqSE6rXYcCZ04QqQPp5e6hozyX2mnZP02uIlEO5Q30ila7Dc
GecsnCVduWiNMLOnkqiLa0rHTLgPwrl3PYvh6q0K2m2FRckMaI4JBXT1Af9Nmro6umHuMuQ/A6iI
RZ8hlCqNCtqXzm3ycxSePwOun7aut+m4qshjw/ansdm7mZt4zUdaf3bmJZj5q2H6CgIyVFAfxAvH
eE9h0VbPv3zutvADW3EAUXbaSy+h9thCYiD4ASDyO6BXs8m6bA81TZWtr+LiEQwXZcp58jYliy/q
dor/mIK9/dCdtTwFO1OtFs5IJNZLjcetGFAzSWajFXaJcg2b0jxIDsRa4eTGRe6F8ZMgcDLTIkGK
MhJnTv89Jb2sSqlvWpPqnLtDhF7EgCJwmdYaxGmCZceUFljt4SqA+h8tTDeeOlj8OROxolqBGBmq
qzPfSduKzOycYEWQz3p1wxe0XXDLivJkINDCLd3atfDPVa5oShMvd88ytgghDL+x2cN3nXW0o95J
dC+4Iwt6s90txbSlIhSyMliHnP+VUgAT9U8xJPwapq7DTDaWeDCxewIOnFwuFV4Eer3WiSjMvyod
2wwJ4hXH18SS0Cyey0AnJV1afYJwAzMvsID8u02Obn0IHl1DAAd8EnDouLnGFEu+oT3R5WOxOqs1
BMI+IiJ8QdoBAgZtCGEJTfeqwRgazhqG4T7BHv1wr7DvL1AEr7V7jvFYdDVUcLjxpBZnhR68oFSI
3yYsA+H4UnfC4a7uEzk71Dng1Bp7uhOt9GoxNCddDCJEgWi/nngzDUfFbccQV311eMhQzCkrMTiI
OcCwf7SNO4GQzJu3zPPoq/alTdz8vMQvVCAXnk5XS1Onjc+JvmX4IJNs8ewXr782H3mE7bnzWUmO
cHigfeZOYS+Y6K4aAYJisNivvUuFIt/N5C2s21Y+Z+16tFyvwVtyVXq83Bw/AFAmLdl4Vrw0ikNB
LzJoMuxnF/h1wi8r23VczwAtIPIQmm5lLn8muAri4YXD915QNhRhUB8YcPm8Zyc5WMN+I/cuxrvC
7gVyJgyNoCAn8sWngvHO1UjM6iqFilKuphv4DPlJwxz0nf2IRi4Kji2PXh1/WP1nGM07hFs1sMNz
Fexl81IXr1kJX2opTA57l2qtZfZU1j1WfFiSlcvcdvGrKgtI567n7QFD+vhNE1rrkEkz4ltNZpP7
MYbL1GO3ITHU+9AYfigIQ9extRYzbRcL1GSY12pFyQB4HezH+tlGrIGXOomnHssEY4YEF4mNz0LU
9zXH4AKfzuAdcChhEEAEB5IhaPpsejrjXGFxU2wQyYTNc60cRv1u4VaBtg92aOwtfR7YDihvnReb
adhk4V0fk5Wpv+XqjdWpKsirYHKKDnaCKlRytluoUnCpGaYVtrfYlRyZPXGaipZrQgvTz0gNeRrV
j0pB1+W2xdkhtTlUr4PyrsI1qXm2w3Y+meHMsV9HCsGY0KSV522aYK/pr4p/xv5V9jaFvk/MTZTs
zfDuWM8Q2Fo8Kl4nZQ0ZOQiuMTi+Yp18ngBtw7IunGsArOIDihqfzIrGai81O4PSGT8J2VsjZi4n
MrRGxc18qEf6CCQK61J62ESnDqgTXYAuHc+jirDbuU5DlECX0bX7IJ2maS3pDxUyTAJyJUugtMnr
kN8Luq18i2la3Ir6ogv8BePnWXUboAvL/RcXVGpJkdhm0JFkzOsrsiDsECew/DmQf8jrxsKxNjdd
sPLKRa7PcKreYAuZwO7LYXCa8snD5LZZC+KXZx7D/jBBNDGWWf4+KovRfs51KvE5hywTLrvZ2MpO
vmKEqdavWvis5rcJKy4GLNIy1BcJ3sPwZRe8AcVu62NS/goONSUE+LXeMudepyDJI/R8p/vwAp6E
xZQQ0PFqY0tgzuXU7U1ECXzOskPbh5UDCFfUX4LqNKCdgqnZwaShjcRs2Bx3A6HVFZYjAKtSi5Ae
wVV0wt7Abwe0tAvHeigJJdc+iFFsoZHI8dCwkS7677r6E/FZewR4svUB1EJEjiue+cLCw++UwFAC
bFzY2jqVbwRFjs0J4+fa2ANjTeaJDEUQWLRUeN3/Im4HP0nPwzxhBvuej18JDZ+ZEpUhX6DPwqVp
95nXzOa19MAoCZVIll9kfE7Se2t9TawCiQo+FRTG/gY/IQypdJQNQcmxeheUOhtr1RtvSQ4nHssM
5ZgJMKTHhKXoFlisz73+KMYWqZbOIvVb5IREyn0MnuFSaz70XFwA9p1yrBJgkb3ebKSGSltgdflX
iriFQt+0VmwOYqTVhhh23hw8UbnUyvRImyen7gkKYkDD/h0EHAYO0K6985otOTTcLb1diqZefT4E
KR4BuP3zirG248nBEsXDq/EofK6wxGrEpCEpn2oAsqQ2Zg3HSmQcQHgGTI+U/jWNjKdEGGP4Pxx/
+PwMEdkk6R3rT38KyWg4mMk5kR/6hMnX8BxtJL5cv8lJsGWIXRHSvqO8CsrTCJbV0OTm5pdDcdX7
h18LB+iv2So+QD6PPHGXzwlU9MH7zvhaPRb2YsDdSHcG9yWcabuE2kJHDs7aqU+D0gE0YF5xTd1q
2JcZaVIuXRzbVUtp9Qvma+ctuEeKGR5GuJjtbGOmG8zqvWLN0INs1Kk4VT18fk5CuNdx8ob2K00g
Yy/J3PF0cbNKf6fjARGi/Rb7nc8oiaunmkdFWal0bOikEZ1UeBqwcexV+VsAwRjDVdFDsw/sbTUm
onj8Om8qUso6fwQS8Dsm7cNnoiM0xPgtWFXA1c5W7x42n0x5iNGkJfZO4xhYM4O+2tymVGvIn+tN
r7LfCcXlgWUyxWumS2xsmIhQ0ZCWC5gzYqVJng0kRTyG7wjaMPtUcHSy2XIc0Opso8hbLng+3MlP
gwoUcNUfEVx4qvu93r9Pw1apiGtcUADaMkAccQ+M+qqe1+5/yh430yUgj1fCXmRAtokpGIatgan2
bhrgKVA+A20ClDiQDFfWOuCR66558m0o16Fb4HvifIO8Wvl3mR/j8DKY27FdNs0Opn0PZ7CGAybt
B/3ZAQYlIK5+1nks0ORGP4oMAJgDO9X3Kbt6n0Y/t0Mm7Ts7OIGYdNkqoaZpAU1CkoLyT2JsGVMn
9FHMgXQdSiK+0gw2OnysYDZiO5CuI0IHk8BVUziZm4j0EuXcjMBF7pQtER20EhQcnAOhTGm3DHJ4
fe3iUxi9jlBH6hjAYeqeKuPQSJCCnjNoDxj65QworyLrBZhHai7luBVm7RQ9AwFFG6Z+ljW3K6bi
x9C/ePK9KT9q7RKqX1KIVzpE+2Ib0325vGUQnST0elW3mLqVr69Ki8c2xi1+72XYttySEsYkMk0w
627NA4lnGBNwLIuxrx3rx0BBX2HK0i5RZyCP92eN+CBmF2wqbCxs+dJhk8NmNILOHLwCR+S1SVY3
92d4atBMuCLZt/GGVUawIxARI0hAGMS76s4j5UHehyHcUWJKrJWlPkfSi8P2j9WsoBuuFVC9euCh
6ZcjYRr1jx4VbsW8xBxXzDlSVIc95kAr1Xse8kUrk7mzjHsJs569FX5P8OG6wh1GlsGsKGbUf2iJ
imTN7ms6Hx6TyehmJy5BLWa5IbbebTiLQ1wE8GGEbgsZjOiNMHwvcbtBuN+X+7Bd6ibd4g4xqple
hjpFpSWoem4WuAXduUWdPN6a9LNXOYgtg65JWEMx66faioggB33N91Z3NVGw19WHpC3sQfA0IbtU
eF6Y3clUYdJEh1JnadnoPRFG7RTMAWIcl9E+Iq3GeoqHzoML30Gp19f4aNI+6OQ6dBAkkYJg6yKm
julRkiIyGHcDE5IWrXDY3Ro+/mSg45zjW9XdopggVKDAGou+yVp2OGiXy27YYMblR25sXVqHyof6
QkFZggqww0MsgIyJqMXYY9+bWksN54eu20nac9F+pAaGobe+3khjQnf+YGAYoY7hfEoOEGEbbW/A
r7EuxBAwIOnZO3EeT0OWGjXJliAXffysip0NwlxxsZb9sNWmfTEcR+lTEqneH4ntgt+TQT/JKz16
h6tjyRibIOPGw/XojMuc/TFDZKAh4HbuZX0dt2H26AEtwKhl0HcWlNn84AlpYqxZLThA4W+AGCU4
yY8vvCnIB0a4oUzr2P/Y+QM5aQsCFnx4Dgt9k2CQocP0cguTV8JHg8IyOpCfaTHtiPqjNZyH8pb3
94wnpi5wNho/JAsXRvT3SfiZFgscay3uWbDxmpWkAs1Yn7Z5MYAV4ZHTMkCfIV62oJGdq8Flat8N
jFsU5ZnEg8ba5tPW0TZ6Vs/gycr1fAZ5iCgZGfK9gHwxmDfsI8Y1rIYMygVBLw0kiUOBUa8PXFfQ
4Jn6vZevU/ZJ3J6ocnptJXE4CVvBCFkO8+uKsShfifF75j+P8c20PsQjCxYbvQgdNfGPs5J+hWER
WLtRXSpjq6hngr8msUegkbFyNwxfW6hWKSd8S/efBOCi4auoQlEd0Pzicea3MC5+PNpsXC6UQ+e/
pON3YkbzPgRkGWxC944GD3G+GDDUSlJMwE+FgUWxXV3H8UKya0qAR/zBHcBPmyCHnjnNQGOFKg5W
CJ6hMDfNZYLRNn/Fgw1dn3EtPg2FTZjuuifWmII09j8cqHhUo9DdWa40RNyUSsUfxvKAPa9cdELd
qJ6ZcqR8p9Zg7myISIn32jvjzJvW7Hbr2LmVOG3hIqN+Vdm9YExhQaeVn+kbC0wgmaznaxZ4ob/w
6ZNwSwo6z2k5HPGRbhAe+q8pEWAeLspMsZ8dH+U7KoGzhtoc81sxRYk+6/6by9j2J8vehulNdpaA
olSbdnhJ1ROXypb2AKSBj7HHPnNwtd4jx5TcvDyXYL1ev22lI6jeCPpkV4us81ypvmDx29Jb5Qe2
YoKxwYEhC1e1GLcgdhYLx0cWyB6gfbEN0mH7xKSG89rANLV8atVi26XvE5AkkiR/NfXYK+xC464A
p7QMGHrMedDEWZxguKYdghhLgYdkblI/BwyhgcHUV2PSwGBowTfCo1Vqbn23nZZTtOGtk+Emqi++
IB4UwuuEkV6J0f5a1U8VYcndtzLuPOleWMfR2dXFzuzODBEwRY3HU6h+G3HDE3iu6ktUX1T5XmSn
pJ/H4FQZlMY5z4g/kBHxo3h3M33uOe6CpTStMJmvipc87mi7GGv5mPciImmYAWo3O7+M9qkA8Y/S
swoGCY9X/wjwfprQUAPL47P/1k3reIK0tKL7QbeTy9eoPIhMXoOkuQlcjaoKNjMuywrs5Q6/0VVr
3Qx4vFxlttMk3cjDSVUOBPz40U33pqVTFK4aR4TpHnuo6xoIWkSlwHvwOwGOYn0J+qhyFIWb3HhP
Umvm9fZBrQc6w42COba2Nso3DQt7R5fWVgsyb51LZt8FYjlOPzovuC5E9bKTMOXtfzrpgnGXHhxH
aCbIfBdldS36ZC41NoPvdg3ManZfmPdBvoo7twUbbzD/WsYYLklVA4Xpayi+Cg1fCLfRtgkKunFE
ivWjQwTI/G9Y+ZKH9P6tK17bBhyYrw4ke6RwN5hqwZSLl07wkPHnU0GHKSYXU+ZW0a7Bccvm0cZm
1DJprM8+Xek4Y0Ax4JOsr2WF5iIGjfXOeGpq8QEZQF3tEutDN4hKgceY7KZi3ZuHEihaVh8x9iF4
7+HYqS0S4yOrmWKBLkKGcvC4pZyPX4fkrli4qKN106nyR7LvGJsoEZAsNHrlEvSvvbpyBnqhW/ye
25C0GnadALOo+tNoKVqk9wnRsQ6nxBKGQP2WXGLITHYFeccN+chGxTlfQfz5rPFdjRAP7diAigLW
H5xLNpl6OvjlOcckSTJoiaS3NH6DaUajUoBYQNkDhXFIHmA2h8AOVkIZLWTmR3KZsHVtelK9+lWj
uWO7Kfr3UmA3DVy89oLJoeZ0gMw7zj4P4Dqhfmu1dw8YbAK3mTU9A3jaqCC+j2gyvK2drqp2RboK
hyKHKudXkEHQ0GB4qCxD5cUYKRTjS4vjDOcWo2VfPgiRYgZVhFktD5kKxE4kuisMujk3xf7qw9kX
PPvUWAckU1BAaBt65Etv3oUqQl7hFYbPDfNQvpk/nM1hU5QvOYWJ1EHyGT4EtSaqXcIUQf85Gjx4
7T0gvglBvAuE0PdFEjYZ0mfk/VjAWTn8o33ePSZEUhJoast25A1XXb1b1jWXQTO4dgqIDBsgyaMl
RDlGSvqBrGJhE+DxtpbTQM6BhCxckggFSB61RC7cOkpf0umFYfVhSle+UdCKvjb6mZoK1nTN2TtN
rs5uH+BeAfwTOASFvk/VMTQ3LCZBNld8VNwmxy6pZ7ZE5jj004p8cRat1ggjjRLI7af336oQ6BaC
fgqu7LgOAQBkOt3grEXjYxg2NG62fpT6cz9+VeW7E3579CClSXaBtckK5B3XnJ+TH9I5GDzL3DmI
q+IUMwmoWDbh1m8OsvIODCYwMaKnn5R1Ln7uaXNH94k5iyG5vUiVAu2HXjPApEMCLGImwsQqevz+
23/+7b/+83P4P/53fsqT0c+z+m//xb8/82LkwwfNn/75t2eMBPL019/89+/88S/+tg8/q7zOf5p/
+1vL7/zwnn7Xf/4l8Wn++5V59398uvl78/6HfyyyJmzGc/tdjZfvuk2aX5+C7yF+83/7w9++f73K
81h8//X3z7zNGvFqfphnv//jR+uvv/6uy7+u098vk3j5f/xMfP6//j57Tz/yr/D9z3/x/V43f/1d
ka2/mPDhFFM2dd0gduv33/rvv/9E/YumOY5jahrGGLLJT7K8agL+SP+LaZv8TDccW7Nt0/r9tzpv
f/1I/osuO7LlGIZiOqZlWb//vy/+hxv4Pzf0t6wlmR43gJpvovz+W/H3+yy+mGXbiq7btuOAcluy
ppkGP/98v4SZz28r/6FaSTThndCs0hKDsRDbylpM2UgR3bUV+HPbWzZGfp0Mmy6p137bYJFTwH/o
5BzVo2GvJIVq2bN7qKph3iNz9FEXDunJqAZoxQ2iU88beKEJNk5iJ90ybGsa+mx65EPc3FpjMraO
4pAcOTjbPvazRWbjZJFnnYhPMZmi5eZaswqmQwo7VBYZCXMiL4XE1Ly0Vb7KPENx/+kG/uMy/fNl
MbjBf74slmbKmmOrBlfH4Pr/82VpO6dNwzKoV41sHCqd0ifkWpLLBfqoCWpcIsHkq3W9ghFnG9tf
1yqXR6pyRXR1YfnoxmDjwyi1CN9DlMq+njZYuQEV1XVSkU82YNWm4I4+yiQ1d1ozlw0ndD0lkBdD
rJyDxkv3vg37O0rrcKmWpYqDuEpuLfcRtUOQLdK8D5daN36MlT24fi89OkdKdo7c7QZDWtsGHCU9
xFFDHfC/8L8nKVxG8ZSvUy2gxZjIlh6sxb+/dKq4NH9aUdj3KCwqWXU01WBV/+HSVXkpRz4OOrqD
D5TaZsNCZmCUsK3q3MaZ5sODMe0mX48ZTnFTm8IexRNLwkI+CWUcfrq9YsG6r/zuhjeyf7DN1VCP
wHAsYuI2+M5ZSkctSeS68z+4dOcoVnxFV+bNAHPo338h51++j6GT8GLqimbosmaYf/w+idxG6hAo
9coS7wxlcQXXEVWJSoRglSr3FEqdRJAZE6xOOfz791bsf31zwzBtR+NakR8qiw/3T49no7ZtY0lF
s6p7J4Qon6obqpvnTNz4XwtnnB5dpGFPFAB9qGGkn/wGMYns5fiPZuOPyQ1Yxyp2Q7SQqHdHYK12
Ulb/n8/5r9sIH1OzTAMJhGLr5p8+pxcNhp9NfE4uFJFqvYRDDlhcAG0+8SZvGzQ2h609cp85Olwl
Ta+jLoezf/8xdFMXd+N/Vp/NDqvIiuPILCXHshVF/+MFM4tEz5wp6VcD/kJyJrjWAzWxZs/bQY4W
rMKTZ9JADRhQmgpizmCqvqvOGOcRER6S0Vz9mAIqMnV1b06KSX0NxUadWHhR9chQJ+qJq8G4DnJ0
hkpZgO9VvZtawq26e0i9dmxic9dJsM5DG8Zri67BVNVN8utsrnQi/LKbPHk4HUC2Wdfo19K8sZnn
aNSjgwIC69QvJDT78xC2DOJdDG9CQOsoavqNV6G/C8T/KzIPqxS7xCenBWhfFFMVLizSgA9tGs9r
v5nVMtmoZVHCQbdMZa3ZImkyjbUX1SAJ0MeyL+oLazmqQbIoJ4kJtqZmxzzxjafQh4vgBeRy9IaM
4+IYxK4HZjWm9dZynOjsjL2PGhCDGo4+d3SY+Tmtve+m5kfTCVM0g9PEPk8Skk58gX/SWqQMagvA
GOFLk1YmodTh8Ehk33CRFQeAVaNT09/7DClz1uostSEhT1jfwmuSUI0EBoh4rISrIDKpFNt8Gxc6
4QA6/o+qEiONg8aT1treDgilGOUQnJVOSy0kGAi1B5UxgPWK4Z8KL8C+ppX6oydaSRCxf67wkedg
Q6puQRwLW+ytElkIZLQPcs6ClLzWDqUNad8DT5Z0Dvl2unUdPYckXvVqacS1J3Leg2YivEo7tnI9
Hkn1QF6cKNrRRyk8ZOoi7zJmQl79MhJFTYdafctl+15bzjDHORJnRzZKtSjQeFQSoZEeKnvytQ+5
nIfz0tRfmGZrxIsS7QNyahH2zHCxOkhTUSDglq465W3GiJq0epoRTbmpSn2bCgNAEqJY8+GpsFsc
hwZDIT7dD9St6nWHyllXaXBMjXHVGWRDpc1EamtbCyG1jq9Hsh0DdIrRkL3bGjCwJ5tvEm32mOEK
2ZBoO2knpSVXQapeJ4eSXBYziK7PMP0DfI580sWDXSFShyMnsUiaeMOeBIJNKHGKEU02xPqlMcnO
I103XZgFgnm/tAI3g4SXdxOm+x2BcxaQrx5Jb3JfoLFUVRG9WgenLgr0pacZBEZqSfHkOJWy8Yh0
7TvI2VHAIW1CcW7NjFiyUEFaV49vY6h1ruTnXKRADPEj41QSEWwpXx3nKFo0aeKBsPZ90Csw5Imi
UEtUX62SYA+qK9UqTnyMA4E4fbs2jn7VJ4sxwJFeKm2yeZWDYSbNTm6gSZcyATeqgsWjOt4Ho0UO
IeV7L+VzOalPVMGEDqYoLeZFSKPYeui9uwYhDXKT3uwODEO38pAABdnJPOiso+dLeHE4lQQnBJeT
rPmQnL5066hQ0DyIMPP12IL9jzgW+LnNkeBVeBfBAzDIbo1DV++KzyjIv2tM4K+EeOySoJeeKnl6
wAJ60cMmBWyKyZAwje5NWpt1voprr11nY2nMVTTdbqArr4Mio7j0I5Lokh8jsEcsjeVo1dqIn8cJ
j5/caPlQFYzmBEaOh/NSLFePIOowE1Nh9aag2Xbe7bH8mmmBnMLcBJBpnLCAADcxwq/Ig5r6r6bE
AzjN5bOZ5flT1CnwZ/X2pSvQ+0pTDMekVvfelM5iLBZXVlTtqop10zySTAuARSRkESG2XeznKnew
K2HRMr/VOqSi5Fq/RZSxWatiYpccnFHptlqWLYYM/ul0luUqWaQlmWmj2kG+mZqAvPgAFrfirRor
ymdjhmZQq7uv3JN5cmQZ5NN6G9J1GmmPeuwldjU5hx8Jr7sJ0xXZJaGWXaxcullKSOjwt0+kcpxI
JHGEmrHwGTyoHZYMqlwhxMhQ9hredOoRLvLfqrBYD6GRuzbxae5znsDkV6egWTQTip3EgIqTflJ6
wsDKmTgKxVvb4J3XS+cmY6CpSjagHLzOSsJuc/AbqPqVhROvA+kZYwnZGIs1ZyVGwjAW69ghMk/V
eUqd9hBZhM/jF8g5mIgHuTfmQeR2po2HZ2ygv7R9tIZIkUO/fKD/7gjWHRce0dZLqQNPkAoS76aK
2KSknzUmtYrs3yLUKEab3GVafqvw/i9H57HcOq5F0S9iFTPBqZUly1awfS1PWI4MYAYJhq/vpR68
QYfX9pVI4IS9174WYfTZtE9xP2TbaPY/ZBDuQhQaJ+6GldIorKw4aJZdiy8zMOAEPqctk7u+nn5E
zRo8B6GXTyl9GWaXSdc4fTwkxzIR/doqw18z61wGpvcZeC83qopJQa5nsrrzx2IUzfZUNL1zDuEO
lnrvDYS4Tma/rKX7ZtjcPCAL0YyGCJPu1gdhdC8es94kwiVsDtF7g+lAlM5xrDrzEHSr2cbNnhPJ
nXMCrI3S3lmNB6K4uGv4XHj6Q7kzdHAFV0K6j6xOcvruaiN4nz1giRaYJztV8zJBZKTm9MfJMkz9
9ow8PkqOqQ/OUQTJpWrG9snGtRUO49pTpE7UJRO8PktIz+QNW7Qe5jTfM8eFxTq2Dj8ST7UbtzSn
pY3ovbOGlhCQsHIw0+aY6MdkftWKhARWD0E9c2d6PiT2PC6OVTgGy5DqDlfb0O0qK2Rh6Bebdqzs
Q9aAFChi/36Ibtj6g5XJcjIJLALb5ix+HDTDN6/3+WrdFt9y0Xs4fGb3sZ/Kj7Se08fE19FjXiug
TkOx6ScjQtIKiaxggMq5/h0m3kdfiYiVKE9sGQv/EHZUTcNYf+eBzQohhWUn95Vt/RnJjKbTUCT7
umi4zLE6tqJ/FYN28fo2ZKfNJCtYDqJAs8dNWFfZtpEez+PsZHDyFUER7l82csFJ3/9wsnzX23fO
TTowEioU9FDyJ4JcVMe6TJa8gXTI9fA3NdZJ2BxVNVaNNvjAXPRUQAnsY7SsbZ+jAXHu/Dvrbh2W
3r4Uk3oLw+BDsa2h4DIe08wAZy10vukHyooR8VmdXf1QfpIzy+CeNhksRPLa2po0j9D8qXl7Bs++
260vrJXY+9flR2vk8E0hboQsKuuRVFfSb0Y1bL2IYZbnxbcQkQnw3mVnRi9Fjii/nxhFt7ySYeDI
RVEKfxFYRbmP092cTPBuAqDKVW+/xbQACwHsXkCKsd3pPaNQmTq+jPpPIGZo8bOydw4ezXbGn8XA
rvCtU2M2z4mwP7IhvDWieqnSHxn2v5Yb3brQGbiyEH/PzPL2TW3+zHNF9+DQN7IKgXLvrsf2PfKJ
WLERcS+kXZqrVkd/RtF+m313k4kD0e9+R0xQRKwMonWHwyH3PPhjGG+tfm4e3HF4MugZVkid8XoL
itUmeQ6L5Deanw1reC5KdqoGUkijN8TKqjLMlmNpsVhgdeoUQ7Iss7cGwLsuX7tMLZSLs8er8m96
fjCN5y6fDRoNic8UHUfj82ApxjvUauGhQgBnMe+N4hE2h4enixm04at7EIzPRLts1MGb5TMz44qA
LFLd8UJldXvpLCwmnuyvTcqwz7B/Zg1xxRv2Iak2MJ3exxm1LB0Fuj+L3Z8aLbIZUD5pETImJijX
I+vLrFkOFK4IgPdYh77Cd81t/ZTG4ckKkWB4RQWYK/dOSTQf9AjFvZm+ItNZpaN5zd3hy0RZpWcI
dyHe4aaIaDZ8b2/RAqMvkwjCEwxN6ZRT4oxOhnXRDMCmUmf22a0rxnXfh4+BI47EFZz8MOJ4qLhG
eQf+qEkZiPcElvnuyfDZHM0G25pSPvZhBlkoH55jw+IcEMHNm2h7slqolZ16xALZclp37LvMqeJH
afu1dxu5UiarIzvukINrIuRnnwX1WLLvdykuE1W+KLYMq5lm9dK7AyEg2sK4qrC5dwntBJPmprMV
6l4nId9Rbn3FaZ3LtZAMhKspaJnlgDB1CWlPy4IMT6vscdN85zGr3fJnijD2tEQ5mmb2W0uTNmlg
ec+7A9RNkwqqDXPZJmLn2d2hydV4hM+5bMsRGbjvP6RceypDguVPLCeG2GYNY8KJMsW+45+tsyko
kFroxezNq8SE3FKzhI0FDBkv8tfuIL1F60AcuBvOm0KtCzf4y9Eeg+oUvAQ5funSuJg1KsmW9sCJ
++sUN/9knTxlnK8ghcVzF5Tv9vTitlCxRN7tbU1hZFbZT0oWlJ/9NBEWg9ZLIEPVqY0s5A6085qV
0ffH0MrVPvTcTRXp/DF30OXUab3k/713XZetlE1Qdv4UhzaYr5lEXOniPqnm+aviB1imvZnYl8d9
BAfQGg4cjStLzPy3pe8t/ECxZPDEsS+tmpm5xEg2NQ/SirApCZT4pa8hRJF2H9jZSeAS64QFfG8y
a1bgF1PW86nY+0zBwhaqUBzExPHKmvsGX6LGX9g4wc6aO5CcnUe5TN5BzfE1w36wK4wbZQ9ZqwGK
rieqeBeADRtjNk55c094KGF3NQXEHPy4fIU734k3sRwAvzavHmBtGV4dr8IIlB0D20cyHusdZx7/
IGF4qsuj2ZrB3lIctQ7arTC7RHD+16nHatJGkgUVlJWyHfdLfZ89pKoZL2VpjxcXg2ml8ewSWrIJ
7Xx8aISndmF1R9/mo1wF1R26zLnSmm27Tgu/PliBAvIUtgqslVGy41E1++weT0Ic7V2RHpRj7Id6
MFbC9P1lSuyN43oJoZn3ocKsBJoFdrkzUTntVNuooEeE4wVLpiT4jAezgsZBn4XnYty0fgTTdO4Z
XXJNP/Yu91vvELrpUhw3eqy3one+25xzU1pdvRZWeyzMDmsZLoYhIhNpSFK4wpG8FBpQTTsIjvGH
2GnnfcBggc4XiGGNPSGv3qswic5FYQGoTLNhPxcsltroicEtYioHj5JkEjqMIl66tg4ujmU+muI+
ZevI1gXGbjs+gSBpjFw0gG060PxzoqCyYsixmlu9ZlDDZm+gFK4n658/cv6NXEA9o0Hob9HJjphx
d+yHmZXjpU7FokAsZhR8ZV5qx3z90WqIGCaHNTtFt/0pTZg6RdeuW8d4LKxmM43jd1D6uCQULAWR
ieWLP6GRaXO8PGNL3rWwUea085/bErmZkt+oHZJoHK4UNIcOu6u6RTRAxZ6XxodtNmcm0inclpZ7
QGXkcwFcRAsWv9jkEFYTTNIkYTI7ExHDz7Es+2oXaBXSHoJ638KnrHBtxU39ys4bU2yD8DOq8TEY
GZvnOPpoGYYPAsWcnQaLBlgObyTy+sjvcfzbJTOyFkqpAQEw9V7bYoDRb4IyZs7z0gUAxGbsUCkK
xRwk3EMT+dhgagCAbmC0Kz8b0EDnfMQc9pSxDIofRkQ3qiR+xtHQsQwa3FC72KpDVOAdNMpV0rPO
SIzhOscZkCkEOxqn0Kwpr2jXuE4c+CuSEKSElbOJ8MmqMZA3MIAW7gCeoTRWWtzvXqHMTVRFBNKg
q5Ltb2HZHqA6LCoJv8JEfk6SnjLF9CYeEPxFc/3pfLsmT0eeDbs5LPdjOin+uA7Hr9EAAspQ9SWt
f0ucGRBUjFXarsHZVSONDbOZhKZnR6kKd7dsul0/YqdVUqxsHobHbMj6bRLfnaWJXhk1phSX5A7d
RAV4PerOskr3QVpA96pvTShJhDMD0D/7vjZxKpRMBfIC1LP5FPYoinObgtcmTKrvkA83RUflO6od
ZwO2VTd4KUboAzF5MXkhVywOFMtmrHSlTdZ4b5d/Nv5EXmDnXNAJLRmW4bEuwu+mGzGsJUh4IoFA
e6zFenL9VTZetNW+jwi0hQ9REUUzjpiB6WM23ebCWlfl2kiOqIWi8CuZgb6ArZ3INNWGDUu4SVEu
DRUiQvvV6tDkWpP7HURyXfTwyu7uFd4WpDog7VMoMvVZYLphhU6ilVcRT0QxmWP8LxVeDRUe7aj8
86pDFU2neBqPgxOTV0x2GFCUYqv0DMyZmhGBTwjgYLp2ud9tDMPbOyZuqMpmrsdtXvbT2eqfGGot
SrdbVtgY+ZIXJpgMNPwZKDCKyghl+wCIkaPiycd5QRzRvmyvES+Rlu9jTsYyh6j3id7yjsi5tO1V
NZfy1Cfzo2gHmpQcRFvMZ+573J6A/JmYZg5ZfxGCX5rTphPuk5zsnSvn+5wXAWSisLcijUkHIm6b
ovjONdGX/j0jIik7UHHUNw9zuy6Le1md36WOajs2wdGYO8ALHYZKZr5lFXElb6ME/rrARJ+VKG5y
PbVrr9JYUbxViLlxMzWIoz1QNzbvRW3YLw05inYDkHyWv92E5EIb/GMw/mK0H3JMM3fbzY6oJr0g
IIwUxwGgOkwc15XMqgv00gjTha2+VOWt7RR9p4U9D0FU/DPo5wRsV5/9oOqB6XSry3OKfKZsIBgX
R4Km5vHU5cyyn4LiPORI2J4z+3TPe0Cp9tcwlqpiSu7kafaf84BfTf1rWYwgJzCv1p3TkhiIWv6c
LhSIDaxfezg7YDAcAZAqeuvoHH3ga2F+Zjs49NMnU3IP0pVYOlMbIQ0Qr24mkVWPGPPtxIbFyntQ
hkSE6in7GgKm08oPXbKskMkEwwQVEe+edlvmi8U5n/PzyKgMD1V+GGuIZ+awmJ3g1YCswFI1YX+R
xrc4+Ug0YrfjPTCo+SnVxHAlX5VcXVFPAqJFLCMzsgzDWZC8eI63b+csWItmp+yrxrDdJ8UVh4QB
ktUC+FPNzPfKrSEcMA4+SkGa2wffoOeUIb9m2EGhUQnRH6Izb7w3HgvjKOasZr65FY7MtzVQMFuO
pK0gY3W8HHV5s1f32oYcefLtPP3O4u4hFJdxups0S2fpdNNOOapaotk+BPbOjwl5mBCljz9mwlIh
y7YK85lthAi7H4qSl2D8ivkAGl5+x3NwyEKeq5lgNkz9xh9n+JkduPawrYCvBkiZBzAGMX130ZdL
zW3RIRVOy28Dd1nd3Pz0aN2vNZojR11M6++eW2YAurrJ6M8sHmW8mqfdMAOgITZqpNDk28rKs0JH
Xu0H+ZNIAUD7a+LsKZnXtdmNDkgxBCN1DiNaxIhEIvoexheHLConRpQyIfBVDYOIIoeZnJsOEhku
vK1OQupdWF7RLs727DSRKJ0UEEmjW1nJpiM40EDxHKGjK3KwDpXBSHmj/FPKD+8of3V0juPkSSnE
xyoH4+ErvZyH/DNOCtx5XfTIvIlcmsq9FL73ajMfWFHSskFC4AxfJVj68d6o6HyMEYm288zUDsUg
wpPwzjrFEsG3P7NtN8cbYp7Ysm62CqilzZgtmE+7Cgp79t2d1q8t4qvpKIOTlhddHX0Jpg6kx/9N
Jo8w8KjcWdEvv8Jj20bEENyXJVlE3suzaX1McblYF/mp47vx7OJQQXlNou9Y8Pkj8zbwUDMrX/Y8
t4L/OawdBnGYjKvDjEwby5wupiEZl4iBNv8bvNOcXQJ6+B7xaQKgKnS+uFC/gxYw8sg7DljGGBH9
a/r3zjg7c4VgatbXrox99FgOb1Mjv6d4X2bxYlxUOOsMDoSY6DLXPKR7DaAhxOmSJEx+iFKL8FwT
W8J1WKMyVsvIjxb3+Kh0hDz42Fj1sguxhk8jH1e1tB6i7AelB3mtgI7NL5/cnbHVz51NrCZ1kocQ
1Wps4MGM37iUVPntRO0yRY55J+1MmYcDYqQih7M4DQ7UhUN9n7HNLu3Q7HNE9yJjFEG3GfIV4Qbv
5CNz5RwuVTmwoMyLbi97ZFGg9H58AKtOpzhw63CLaFsmBk6ihL4Afx5pTeywxhxVJpVOGOh1ITE0
1ePWFbuxJQKB5RPjRZNBRF5FADkjASYGwg5tB5u3/NcH21BQYGaje0gxarit+a+y22fH8Cidu0ub
KGRQD37rXoSqifFKLEKqzdFeevsw6866arGEK9oRy5dL3eOUEQ7mj8KsKJZr5jrmubInvRtnH0Gc
yOal0BlufoSHqs+Mjd/Cos+CsxVNl6jJD8HRxiOlXt225xe8xmOxcAB3utmbSzGhMG+2IIJR5XrC
fqgcZjIgA2U/boekXjbLBNs72G7U1W3aeUvXNf+a1+6ZOJDPHhMOm1KMIHrt9OJQ9ekm5rC0Q8M8
AOMJmnE69qbYpp75WnlNtayNruZqROAV8/pnrZWTPXSNCZRrjJL+xMAVKsosW9msLGfEAStqpLv9
aXUHUMaSfs7u76dpprem356dlFmGbdfTzi4v7GpYKMoGYmJNqq4IqANaDmnOKP9h7gDm6Kx/aVtk
g61IZjamDIlSft80N09p9BXaz16Az8BHL2xRnxbmLqjdzTTPHsxQ/2ylwW/b2c+V4BBPB/+WEVHh
dIPeOg5k2TJnxReRezXl3tJkyW01/gXo2L/IZ0w9kmvaEkaM2zkHfHsHgd+DrGIkzvOqssg+aQqH
NqaEofNrhj78I6Kq0IUsDLSKrjtSseKfh/Mv7zKQ+H+nLS3gQzkee6qEihbRLdGguN+J19PZ0rZX
hnpSpiYZsCGaOLKqpSB1a2WbeOv161CvrrbBbr9vQTKRfJxz+A3Mh3rJctgzLqU0d2HqswA5Kbzj
yRyuRrYcebZGGVMxqmOnAs9wWQW6OCSZpLcDQJXTECJuWo25u7d8se2TO1oxBJlrc5khtuVt03lD
ymi2iBlQdCWxFlm3mym/40EyZzyiQYCAwichsbGECESneckttuQXh4Q3LI3aes5D6urJyE2UB8Tp
RCafvh7wvSDVIAPZep71zjX9Z9kPB9drN1XRHVpAmM0EUyE5tMlbmcLp4I1INnXTr859chPk4nR4
R5XJv+9hfyNKtmdl7He/SQA/kPuvZytUdOxcuI7tAWeo/odwmZ1PCXTaX/owHMUekeLwgvOlKTam
eJKkpVi4Y04kWALu6fSzH75ouZqD1Sy/XPdYMbi5Y+eWOmLpyLZlSJ8BGMTWKw6rTh74O9OEsDn5
IVq4zL4lf9e9ltnyzUqhTrNqoloAH61wa3x0EcJIu1xonKOkyk/GM6yKsL9g4pqpv0SPkUGS/X5x
4WsnB52AvgxYLbVsy7vBWkasLoyXgbSPWn/mych6hNGVfwldtPOozOFg/hjlX2bfsuaHeFHPeHSy
q5VdZbcB6BnIfQx+pv7J1CGX2JSMs+9rarEcxUxxZwUocis6zutFXmd3WJd9pDQvtAdBAwuEXFe5
iQ3F415HoYeloLYYPrjUe1FC5lV+f4eC6BwwkOAV0r1MV7MI1trCR9uPAb24y9FZFKim8F0GsH9B
cVnPXnXCeyfbcFW/mYn4tXTnMGdqb6GKmqcS9hOBYl0MYH7qx3+CegG93kuezNupAoPBQmDk2c0g
Y8QYQYEAPsSoi5slT/5kvykePsflJAUdEFBm36lDAb7g8M2ZjvEIJyfnkvCmPxYkLw7jtGXKtMpp
8gHqNbZe7azlYD731lvZsv5PkWSRw24t5yjr9yX4G8WCNWMBwd7a43VfWpl/NiZr5xObqXNr2c/v
KB3XLUjy4C5zRnln6A31Ym6Va2/Gbh81rBu9TQZ4dXLxw+hwdV/E9wW6D7BfyW2C1TlDUJVxvZQk
IiV8JhXzqdjI4dSAnDVJQzYwXrD0pYB1EwbMcAATXmvbeRpi0HSS75K5q77VjvyaeKnGPtrlZbDJ
Y0HBRnIOy+UJ/keAGydQd87F/GDAYIx92gtKIfB6BpbJKPwdcJBDvmSpK+x1x2B5bK8GXjFpHbrh
p+meDXGbm39WcvPaa29cFLZd9RHmx3L41ZpEzuc6uhEZ3+RPdvYjp/PsHz3sbpm6BsHZHOEi8oeA
GnbH5DU4Gcb3kXEJUfbGT4IZRw9vaB8WCV7bAitT2OH5C1tqp9u9EC0IRV0zEVyGE3sTIAc5XAr6
Gf2uzX/CvTXq1xtPdcbHlYClI1NakvjMXpJa5if2r4hOZrarw7zL7Parnv9VxrXtdo7/FxX/ZPou
Gvkb21tHHVFSGtibPQc31/DXISSMWXrhWqukPI2Fe1XBqglgoqbOXSUD0XO+qzc7Nn5s82dzgsIk
d8PE3G9lu/AO9clT5nc/OPtCh9lycguk2FOCU8FdGRQOMSmSOSu0FJG1b71bAxZv2eH14kkbCSUe
G7DWEaccoU2+wiofNATtzIL+wh93HpC48lVicVfF2Y1PcfSVdqj3OjKWEoY9ZP4t/QRye9KAj2KE
CsXi/f/I4J1Rfg+kt6RiJV38+NjNZONvMzd+nADaej2J0szY4YndXzQa9Qdid/BhYu2r/1QM5ceU
JHomK4dhoeBo038V85y2X3netpBbkzWH25Asag1XBJxs9+sT2XNoEfricYgL7AG/rRBrHwGrezeZ
uu0GS/vKa4Ez8Fn0BA4U4l8FmD00Xtv5YBrlKyycs9+CMQrZEBr6NTc/Ax5Szw0ecMjbe7PwIFHO
4zpN5EsyBjbzSFaJEjjYAKjllnvHKgPfiwe4QMNd/yWWzYoaUFJvGSe3Zn3QmnqDPcMbWwgqvTQe
4waniNlQKUeczBGJh7LIwFEwcW2tjWN2OI5UeVB8xURdVof8ifkGEeRhaF06d1uYYMxCY5I7O7M/
TWs6TlX+HmerFqy29TLKc5RtFNRklV367LEpLl65RQq7RAGa5q+m84iurUbHFW5DElhhocUJyIeT
kHQ/OBjj6ubVPzgC8YI4i4aHtTIZ7wQhCfKXiDY0cq4+JosUNFDxzIGiEoBFsD8j9hj7TtJ/cFhW
qyFOn5PuUg88Feeh/yBE0Uo/geXntKUViSLK/afqi2n8+jjN/aOQ1FbfgXzPgg8Zv2Cw6Ed4clj/
AIHVSBXM/pxnz8o6mN7Z4ybnekRAUkTE8WWvpvuix7fBu1b2u+Wje6CVSn7j6rExLmO6pkV8SOl0
AU3SgRwGS3wmabKy6mwxfk3+KSDCxB8/0/5Z1sfB2M1Y+h8EWiujIo9BXG1Wi95j5dxy5y/K/9U9
fvlHYax6e1PyOULqid0f0zoIZ53z9fjNh5/93QPtmuLZoV2I4/3UPxZhvXCBnHvGx2ChvU5/pUFK
L9/ORO4FIejcoI315teXcm2GP8qDSDaRxLVt+Q3gxLoXuzwG4dUWr1H0VnWYxDI4jjHrcXGCFjPF
F3l/POtj6p4C9hoBGsqkeC2BZILz9dM3xbBDhy8uHxyCqiTSGyubF6tYQXCCO1lE8BnELRgvbBaM
UG9EvK0jYBK7GZX2nCJ9Dz70vbthzg3XmamtoGBu7a9y/pd4b4TQQp0ZCCVs1V7GGP+YkzDRhjDh
Wj8Z3teJHrMZYGXqL9/lZoR5kg/zWtQfYYaYyP0nGVjGE+qY8upxoeTkXMuanmLIHzrG3mxEauZh
OPshlLGTc3lvhXNjpvgobZy+LGiZhXXOKcEqz7n71bScNCXm+lZPEPyTW5iT7OOG8j2X2NKLIAGf
3uN9D2Nvk0qMeBpcCrm0MweWRvvtkw3a4j5ygQX4/ETlN2hy/xR6KkU4d5LgjsLyXFcuHNnrEOPJ
4qo/Rj2NPDseOpoKkJ/HpBuFBr6ceLjMBdkHSBUcopU8SoCjVkeoXs58zYKfWu/d9AiuBdmsX1tv
RdjfsQQGbNb3oaeesof2xzTiR7skAXK+87IqfNiM2w1CiYF6oZZa+rAl78u2dGBSbpvjukCTs3Yw
F2NYvScgxnO+7aJrLaw/9A/1HuaXZSFBKWuszA4my9gnL8iPB3j4hNq72jkmxXtKKRFPk0WOVxdt
9IxoQDtfNlEBUWqz+UQAtqgF5OY8bFFVxsyAsnDHiMIh2Di8+Up8eTATleowDyLC6u4lmKcJ5+TB
gyLzBvSWYAqT2hDXyYNkw3fH8sAcQlvY/nOLiExIfaw6F2mj3eH9w4GDvGbW21GxiTf6gPd+pnqe
EZ5ufBtAAdGXq8mKzOfJ14+xP1RHWUrm89Nz5TFeYLxsBByNVgkDZAauYEN30jxdKnFZi3vVxY0G
fxtU0l37Qr6nPSaoNu4wf3aXbqDf6ZlALuzMuDaBsbAmNTx4Vi1WSKgWyQjbbypGb9VMCOR6PUJT
KEDom++hJAhDGVKz6ubNa1vnJu1M7IqeBtN1FCunDHE0ru8giBpOlCzeOOxQE8zpAMf4Y9rEkZVQ
EVGkIgheufRlB1b5ehWFn8UQ1Ftd46R3jYKeEtnJGBViGShFdHhVChh2iuxIXGtxRPBkEaR7ZBx4
2C1N7EU3+os4gXk5xuYvAVFEJhVD99CmExaTqLmN0VM7ZbeakZYy1SVg9Phgc9lDNQkfNFNF5nXl
svfujnrQTR4LGVbozbByUgLtspC/nMEmBWP/OZv8ixWTBYAE2dIKLXNFEX8P5rnPqkgi8jWdq4c/
28DV5/vhfvY1d0ORYpnrqMkCAM4N+D1Hl+1m7sU/XKrsVV1b5ecY8QcORbhj3ip1iWGRyT8/+c47
aeySFGWkUbxkOPoTfLBxvS6ogX33XgnZTK1s06AjxYiEus18JVKe/9QsSElMnsKxNDdyqtas59Qh
FCNTpPhTI4p6SN0Japw/XfqE+JTIO48pfwqY8e54dMPkLbvovh4vyfiaCtUv/ClEz9pCXvZqG/od
LxqDzOQxrIYSStX41tnoboWGsjnLaD1kHDMFApyFKsDW1gyQTJMHsnKSz7n8UTlnxdDx1KeCkWAY
3YE1D1IZ/Gsps4XYIOchKJxHNgwvTdmFK1/yx23Ted25dkRIecJIElwwy8jVWGVAVFu8GEaBE2Ig
eatkyHaXEnpw7pqnOaW8N9mghGNKm9AyNRawUlVJrGZquCsPvtkUWhnjQfNfPFrocPxwnWZA3TOb
Ya3QnbGxIuuEfeg3ygAVYB95jFMSIfRg/QCTRB9VQD+PEggEUcSueZ7iA5fGyRDVWXaalxuGmcdE
eK1ShpnciFmV8+I78Zf0Yt6UJHibKYodPfZbE6kWkyXIanXu6KWVml8VTnmryPwthnZqF8ofjWa7
NrtsHelsHZjhuFMBS8igFOvSBV3b2qrbKETaFWR0xxy41dnyVzEyLgfNQU+aDTRzckhnPteZrr5D
TceyhM9zrkm+gIHoFN5hyNC/VdZJ3YMeUmGQGGmae+9/0wP+yUUxCWTJAnISzuwimfailOEy9cZt
34Gnc7PqsXcY7tojmo3Yve+WeJpkjKAqCVEFlP7R8Dt9kPJjyjgy2r4hNz4LaCB6sWwD82y42WNu
sDO2B50sXahXO3xkTF0hAIz9r6ODcq36cmX5DsPvwOp5HHtEcKk6GS7POTLIqfdRNJRk2JVteFBA
UkagSObIIthB/H5wsKaMY0YMm9NtQ2F5fNv6GvpgGAHUmniYn1xnBnw5lCcfD8oqgNodojFbK7LC
c2ShOrV+eQ2BqAAtd2JpHOoYcU0XbrSL4Qp18C0mZmDRFNAh8vitZAbpJ+a0MGebz57Zoddn3yKu
iR/0uFHKwH3IvQKvLs9vRKAKN5ksEII2myGdloZQQPGrbOPOPfYKP062s3dFuEw6YlmykW9YHYaE
6wzWR9Ck1oYbCS6pKFlo+jHQvnrJteuwK9GEUCNDVZZ3MydwLwwkzJU7exla6DA6Qw0OBgy7ZdRC
nVT8HvYYvqY+ngab5r6mFy18oyaZtGSgzkvHs/cadhPQ3rIxqNXaaVX7ATq3MCOkToAVY7Z2s1Ty
YcriZ45AHqv2LMryqR2KDiQx2S+5cnZNUr20BUSl3GtpIxL81FIiVRitv3J6Vmbp4wdEgBFYGO+i
ZMIq2EI3GKyifSw1Pydk8AOnyF8ORogWvKueWZ8TWNPTdgYfhoP2cXLZYJl6gABuH9EYOQ83GRKB
G/YWiZ5euTCy5jKNBf1hj40/lkuBBoIHDrSYwcFbpjADipitE9/bShnZc9TTgZPgE4PoIPm4FVgj
+jbi86ENmgNtESYx5Okr9/22U7ZzzEyWXBXHQpC0XAWl2hrdBEdH6H1duyx3lV0vOhV8TEM9PRTI
5BeN+60z2KuoLe9wXNBZ8jOaRgKU5vjm5OQwe4gOU2Dm1GIIZGZwHjmK4RLARjKB2TFhIg+sm7BJ
Ft9xxwRbpnDMy+GzC0gQ8AIKDJNFLAEk0MjVLhMRpaNuEVMidwecFn9uTc+9OcEIkyjInlGmoHDV
+LmxrqxRb1FGutn33Um74WlemriTVnf5OSs/8AcyJbeprqiAwiLE7JohRPJw5HBpo44ugiX6tW7R
1pJ9tmLunJT5J9NfCC73HDHYI4YGC575+B6cCcEzAiLWcq/0F+o8DtJEnIVZxDXIPDOr6BoyuEP8
Oi/RXJK7wY91h/xKJSeOoVw5ImNyN1l7mtNblFUMrDzuFI6Rfu/XQbzCJWDqv9wFv1Wa5tkPUYng
3ruhglwGOs6uDnx0U7aXtG3RgAXNPzX7ORMrsXPbmrsfhYI7EAKkU/eFMneJJn1jBbWDfXAk6VGk
IP3I5OHzOVoxwRDdvahxBT1IxBjuIRGM2oam+E319BmG1Q5lEG5N8uTCOzq1SjapMgBp+Cbgake+
A2E2WBO1pBbitae11NW1HaJPZOLHonTUBnMkVp1pfkvHiNhfK70lpoWApMD6UGBwCQwbZj25L3bE
wCF1k9egbj5HpyYVfW6/hip9o//LN0WYjMvKMZ5ne9P8x96Z9caNbFv6F/GADDI4vCon5aQhNdl+
ISwPnBkkIzj++vvRddGnqi+6D/q9gYJQtmU5k0lGxN57rW/V41dBjrPXVB/93F6mdVQ3pTUoVfkT
KSEWVlgOgYPA0x6tQ+lT9cSajTb05Xt4rzUplGPZPdg1ngxRvZezk+wVMi1uK+dEypFzh5hp3xXG
HIKK2TjV7uQBH0kGDYUTy8p2ysxhnJH5K0lsDc0cZvHTfVUvzOBk1u+gVtCJiz9bVBOHpYu+kKBH
Ozuqyve4PsZ6yvd9RjN8Itc0GjgMZK5PyGQM5RSxysYNIzSUOS4fiz8DLBHpDK+Jar852efksd6m
BfO/pT25ZeXu0pS/OGQB8YCT9eDnzKEG/Wbwet+Nqqr3wUpuX8BwybAAAEWhbBKmLnax3DzUfKyl
aKDA9HbaeTfdvVvrQ5WuSgtB3ex3H+Oahd3TEywwPe95jHM/PQaTWZcIyqBaxDCTqT0axFCZBIvr
jjkhJeaQA5Xf922v7lNhDr7f7Pp2DaCJNUM/gBAZcSG9k+5lU4ij/C7mwMaowFo6Ttn3OUCb0FoT
YksIOmZZuUiSkrUB3pCXAC+LYfVQpgeGbhIP/MRgs97hKFg584jBpwxpjJWfBrd57JEShlGaXiqa
Cm2ZZufc6RArWeX9yFCzId9to6q23jUN+XRLNu9sDGGR7PI9vMqUFSovgfGhjxjsOmRpIvAlisvH
pWHT9yNUfImiEgkAUQqbk6n2UbvVyJPrFH+CdVVWOpydkjl4HCLEzZBL4vRY2J849uE6pGFZn0RS
/hAj8WM5MoUN5f4xrhnFBYv9farSjT849KGS5KvtGmcb8mq3xs9AO8qJGmOZKYHtiFMPhYZ3b0my
mdwatUIUsN7HjAq9Nrt1dno/cGKgZmdepXr/++z271h9zu746nYiv4SS0WPn4X/1c1iZqIjhFCDm
7vwdDrKTjjzSvvq8YqmAIwxufBVxVx/2OtxC/Qe+JSbnLUY4I12ru/Bp8i67st5hs8A5YvpjvGTD
TllesceLxeLkQdMg8XETs8ll5RA9dkx359Zu9l6pOYONKthi+wBdLJLfC7OkP17yCBrUBFXgsfSI
bLRwosCNZ4iWxuTs1IpYJmh9SoAnsqV4Ntek6p2HIPtdLpK81sDAGRevlnLlOQffxxLYoxHORIa/
6NikkYS4Lqpr5zavbRaQ1jsKaDDJCtYpjHztO7GLihMf84dc2JgIzf5qhNvdhbCf6j5V1z/f++eV
xmgcweVgbUDvIdOMJwMPw13SF7D7poiOKXsA/Mlh4/QT8uoUEbEZr0JjEm2naTwOUXJLufcu4QTx
R5OlbBnyrFdsgTehM3H62T5H6amse8OYgjt5JTQEqJ037ZKuXKiQBSklr9GZfyZUEidrpHLyVnRx
jVfCqr1g/wfhMKVsJpFIPvx1UJ7RHN5FPf2tqqB/i02RQ/kc6EuVtECROcCzE+NFra8qgSOZeIcU
DxRnnHwBrVJfvxT41h+GFHaUMkyKjMny1SXC206GbwPDXryi+bNdQuTqs+mACBONQkBKoVw4yugq
9i7YXYg1Q5Cg5incKlxg25wx2LZI+yfHOG+R770FeVUerOnsTpN/nWPSN6cx73ba6RbSO3S9n4YK
QO2Kv2iGLw4PzhOGK7nXY/5jCgm5bd30pSyWbxb11xmz9NGuGPwpzN5VXsjnrFqqbWvQo3UmOzSB
aU5FzIDJzuwHmArRSXnM0xM7OUZ0NY9tTfM1gTgo28Z7iCfQwFZP8gjzTouaZFfb2Kj/oDBqD9E2
3w4bMtxGRpP82i3JF5u5kOPm29ywBjXCuZBkRG5TJ+tjFY57S80Vse1Ou0086J8Cv825FjaGPRUd
apvJjoNuW6Ha6zH8YimorX06owkrmXfMMaILLl70NFfd9wkFwBhVr7Kz+Tw48BhPL8dukTyp2pDZ
EroPjjH3MrP9kyWz1cJUknQxMZ52ooADEMzEIqXhV6E3RwAZ5+ReQBPrwhI0VVMmZ4ks7k4Z99fS
DkSM1aM6yhUDMkuCMowga3wCSelaLkPdaGq+dhJrX1aiLGxZPvXQKzys+AJ5fCn95K6OiMI16wXt
1z+bZePu62z49gfzEK3IEitPTnphh8m9OLn1HWRfOWbH1s1xPoNr2QZt3xxzm5aojU5esvoqB1ym
58gff37wBNqWolwRSOU0085AtUCCCjQxq9kkzVj+KHyOknPOFlk1eEKqZSSNfuaJyLy4gi45gR0P
prt0ThUiQrD51OO9tfiEPcbbISvIUqRrBJRtBuvvD9NONg4QMpVfvZWYgvoU28xMoFwtq5DAItDM
QwVElHNzm32HZlLcpFBo6ig3k9iAWW+76akOwgtbOTZAr7tFCgHwH6pJHDNMQr1+33Wsx6Gp9tOK
a4m14f5+VFNn7+ZJkSssSEyx2uZisw9vpNsO5ypCdIWyBOBIIu8dLIt5hRTH6nN+O5tAyRFFDnsc
LVlZ3HyGnOss1F79A/Ou7gbnwaM/qhLBZKBHg5sV3gNt5Z1T+sEz9/EpWbt484DrYsolr6nNfy5F
4IAr5O5aIk2HnsYzyoiqPwZl9J1J4VOV29lD4iQ0yVbSduMxXVi/vZ08vJKp2P20uOnOfa8Os1qo
nKfoJkcaOvCrVO5zg6x4YUu17LFl/xRoSYQhirKkRi1vjbiSxmSUp3Jsz1mOQwyfClnwEXdIrC3k
EHlK+qI3PWYuwmsTVh7azPnVnfWnKmoqwPhrgbzyL0bG/2c4/QeGUwgJBNbV/4HhtO++1z9+/Z3g
tH7/rz8Ep+hf0oPExAYgYTXZkQuk5S+CkyX/5bhBKKIgtGUQ+o7r/i+Ek3T+ZYe2LSNbOtJx/QAO
zn8jnDznX66EYQQnxXVcL/D9/xeEk7Mimv6NPGFWCsEJdpMvfI/6FQzRP5EnBUJranXY8GU1wnBw
J38X02xmIiOIB81MeqEZ4e5VDwdXhWxpNXbWEf0m/iYaG8syP0xzM9Iuwlr0t4v49NeL+DtH6X++
Num5AnCOEIFvcxX/N44SKIXGaMWIo64o2JOetrUkZK1NCStV7OQqm9Hy5qObH2qxBJcIa9w9j48F
cDLE42SbcGt6WdDZc53/APZZP7d/XjiJt8jxJB/v+l/Ah/d3uI5qZYYRpOgx4SzoeLQr6WsN3UNc
h4hovo6GVnTuskAXmHi2SWN5L4WFD1a+Yb5TD333vVntuVZYgRCXpxhCzpuKM7UNHEj/bpvDKUGL
e5yajnSUMcWhW44hHklbH0ov2aBO9k/ulHYHK7SOwwLJyB8qakSniS6uM6aPf74wOqOt6zK1oY8h
/8NFcP6Ja+J+kZHjRLYtpAczxw1Xss+PfwPAXI7uscFFBQt5/aftBCKh2jIuVR9poAL6WwDqS+9V
RIn7FubOmWMPwW4jeqU/76bSdnY1SAifi5wZmEyd2//9HpIrMOof97cvPB4TxxM8TFHg82D+/RVm
PTrAtLNQlg60ojdj1keHJFHXpPGWK8pRb98EZDbZwA2ydZ+EZ1juBknyRSkL5LZU5VRqQj3kC12m
BeUfXVN4H7Ab5Aun6E/kjxz+pycks92xi+bgKq3yCUG7c4vclCyOaka+hxirWBL9OMYI6CKJAk+X
9iYVdXLR+VI8UIO6b7ZTn5YGYeXSGwF8a+kuDkHEiVs6ny3Gep3WyHqzFkOdC+vLBc7bYLS/RUWU
3iOr4KiTi612++oVZM7y+B8u5f+449H6RlxJpiwiYrVaL/XfPmxv8lQ1+kyr0rT7OdDEu2mZmZ2m
EFZ/ukmNfIprp37quhRRWaGSx6bQv+2WnIQec0hZGLWqOfL6EHfRjRM4Jj1w+fxdGgPz3CH4Jjp3
qfXVmbQLBL3t8EQV/p0KCYNSUIj//XHAiBbHKKeiK9spfZkErj+/6y+eZz2W8Xhx8YmtMSJ/Ci2J
vCQgT6Ye3PbrEuBvgyIHs3TC+zM2Agla2Gb7oj7aLnDdAOnrMEz1YwdoKluoZuF2NQ84f3+iv3wr
wwl9gOyTy3+4vuDh/nGz0gWmXW8LO/ADB7ya7a9gub9d4SrMfHqwyM6dEeHxPDHm7Uz0ME3iuS1c
WM8OE7pqBsutiPCJRRrtrIVWORbKxFwy5YHKYCRwmRvnW0gmhIyH6trIH13A1DpOKRY8hfB6Hpdd
nkXAO7Tw4JpYYjs0zmeXiHQjp9ljrC5+p+uDvIj4K6frHS7S/sxUEFeYLA5FzUEzsDGl1ci2Ln5L
IEG6zEjd8NXwXWgxEDz2Zf+aWijqO5umuJI3bIhvA4WeKKxvrb34940CPTF1+Vtn7EOC28Ptkdv4
BD5K/LIcOh/6ZifHedelSEOytLsFKzg7RcHjeMHZ06LYWJiQPH1Lq/G5Ad1FGlR7wRpbbr3Y3blF
+FnmOR9Z+VKkyYcVT0yW6NgC+wkjpIYdMlBddC+B87I0sGb8iFjckh5dijx6g1fqufIHskVuujL0
rlh2deFMj1X6GzWs946H+y6gW2uzT5yXCHgDEHdy/bKIEq92j2MGAWNQ0jC7N9M+LUEj5ErXz3VN
gESY32TxOIECWZ5iBNUcN2VE3TTQoGLiDbcaCf8W8Gmw6fwQYZycxc5JRvUE/uTQhNZ35jTRXnfz
I8MS8Zg39X9/kQK5fE36l2qEukdAvHwRUXOi4mDa6Qnv5EEU3EaJl9yQTI27Pkqbx2BOViyyIy+O
0tF9TX0KVQ4aRy+zg+wh5oehyxA9KBFfI7JIyzD8OUaY9cu9hFL2oC0nffzzJTKxd5iY8GCNSTau
A5mDTFKiYf0aFx8/gBKMKFUu87rkKrijDRynX17x0aiEU7Eghq+Y5uQn2IGvedSrb5lkdG+VynuP
q2zahJ4cX0ImWKLOfOzAtX5g0gpH2KledWeBpCVI+BLEJ6f0gtcU0aTHYPfBGXzxVmEZLhcXFNlE
fIBl+tcMvbDwW/QtbUM8olno5xPiBLZJv1lB9A6LJzh44Ch2TZtC72K/B1UlnztpFlIbEfQnk3po
e3AORroRNTI9dleEx2hY8O6Gct6UmZo2CzzGPU4/gRxxJrSPewhGdPId6ZoiPFk8Kyz7T64L+zex
Bgp6ymtaJt3vP79CQ9HIv/4AP1xcj95psVOkJ2o1Wv/1RVgPrZtUKWsHWJ10fcbbjDiXMqife5U9
iaKqH6mD2ku7SmbaOo0+ovgBh3e0sxsT75JooQKMzKPRdFVUrMaNN9WkA2sxcGNPSUMwwQiXw7OJ
lv7zBQIhUH7ml5TCiijZtjfXf3/RxEPdDyrVlJ98OIMmnkoU45dY2+gPeSkwEEh4sjCgXgoPBnxU
kn4S0G4o0tR+zhECwmIAWy1K5K5B5L1DWLcy8yuokm4/4eypx7l7DKrWP8sC3pBInYvTOuK7P+zV
lA6fWYudR5iFNCmPB+DQ0Q2+MGiSJy8ndH39VZ32TIW9eXrqXUnrYNBYPzPnkg9ICPnxz6b1GKEa
4sULG6RmMSf7QuKU7Hol7p0o/60rIdYDjtqErfxQWfrSgI3B0gngpFlsBrnw35Dh+espye7pbHfG
nAanADcSDvM9SKttbWkamnIZbxisw21iUJRO/RZbT/PVNuMvp9OfGTqqx9TltOJIsCYWaIdTG3Lj
YaYWz4muT83UmVuR+e0BS1U0CX0r4E1qE93KBO2a6xFXGinzNCS2eepmGoUiRl2QM4s5ZSZP9muf
LvByRhCAbjfLXP1QbMKXKY/FUYwxGIeTPTvEUkeYrsohy76AJmBu6BOa4wVED5OXmX6hgzp/w7Ng
6lc5GHu3uMramfWXRbUOdZGV36I5+zX0fHrVsjDpn5JjmHov9tDM5z9f+iAQB0e15TteSnSuVa8u
U8fwsOs7vU1g2B28iLHrMLkcLNBBmU2epdHBC+Pvdkh2x2IZTnp+Rm4d3cWdPwJy41NeJ5XecBPB
rE6dZ5BbL9Vwo2FTXZKo/Bik398UKIpbUHF0zzxkmNbAoHvw0va4xLY80xTB7UzDj6Xf9c5jN0yH
OWW7jvo6P6OvAEVurf/759d//i+sa7DvK2tQ9ckTQsRs++etxbooL5330dHp+O7k4ClCumuaj3RM
OnGRjQfilLECOXRuu41DB+Uydf8TTwfpFwXtKGY+1r5xF06rbEb7is4Xkvh5vHRz0R0Sf155ZJw9
F8QOYcn4l+d4N4hFXDnprLKc6r2Nazoh0xI8R1Aw1p2OMTXv006aY5+H1VPARrIJNCyuKAu652Uo
aB4y9HCEqdELNO5bqlAL0/tFXVBqePQnjJ3tPisRVbdBSPDfbFj0l+FktZW6YMVhgZ1HGvXkFLzG
LQoIJxswrZgUHVkALsFKEUlWvttiqtrOwnUI9mXoMe8q1naGE13Go52+Lp26sKUNt5wJ6qEKEZLm
efjcTKjscxvhRNrC4GkXtz+M0fLQNXbzbMLkrP2+vwCy2IGXar5WQ3GSw84Vw9tcN+HJm8Jub0JZ
7ZVq2YlDFzfwgnmwIYh9n5r5JaJcuPI0qltS/zKN438UyEeRCkzlUyeaBt63rV8sOu1EASU/bTl2
+z/fDjwyOyX+evrQ42fvwK6Cztu+ZIXzTc3ZcIlMhuq+SvbM36DmeY7a90hqbI6kW+Bmv0JEM5ve
e8zzZXpsDcgXxjw1u0pD0/jHkouf7qjSV1ciN8MqCQ+xlyc9A2scGG4G6N+uQVmoC5NF5vnJpUzS
Fv5v8DXLDfh/MWIhqYenmm7GeWlsMpdVjd+yu3lspCeOKCPxBGgxzVBc7KgBcBTiyYTjcgfJYiOy
lxwnQOp986Y8OY6CaVOQcURsFpPth/DRHftoowJKramOtnlVZVc74mhadjAT8+JtNsNVD+pZOxYP
y6iJdcfJP8Wg8FRbvOdOIi+a6vrOZMxYJHZkP3ffXe76M9dugGbnI+3a5CV0HG/OYOYzqNsHQwOG
YZ6v9F8J3ZBOdYcy8TPi5ySkLkZVuKbulHxqVoWzwtobGnN4Mscmtq6zb+0im5ow6Kvh4ncBCmuD
ZH9p5kc/5MDs4fysbaRKXu/t+8DU91qSoze28X7S8uRGaCmjPpoe+uSW9Q5z5sjiEFtbHNMEuhk3
pMurHhENwHDXyTO28nEjW6k573U7t3+ZGGlzb/22ctvdDyRs2unFcR0GEhzutnPBwHLBphQXYL3s
eUZoYuc3tzpY6Js9daMJEJyE7QqSWnkpfTqS6KH3OPmasymavRFxePJXKnBpo/roSQob60dKEXbD
Tkzb7txmWN3QGcNY8bbgG2rcqPGLX1sRRHxnnzQkbPlR/01iBN7IqvzVz8mD56vsYeJg1k19vRde
0jIbJa+pk5vMEBs9lT+XiKD2JLUvtbu8polU9y1Kve00sIaZienPXMJ4I2Gy4rYMZu72MJ3w7+Xj
q4NXcYcqIWBvQSbXCGKQvfAeJ95HDpdyA84a53jKMaboVtDut86NRt4Djhxbf6WyZpWEXjlkutov
5fwrmnGfj7gmKtt5l1VAtl+edefUaq7YLJ/XPv1WuHFzX+awtYvoGnfOW2BcwnGUjA+tzh9zJ0DM
KPzfPYvILhXDzL/LaW1GtucCR2OH/5LNFkiJFXE5N8vJDQnT8OKp3Nbecmp9TEjUpsNlpsWMx3j0
u4cMVfTjXHxaNpo/znXTS1Xb3+w3aHgu8vap3KRLvakjTYAO0+mxaZfLNV5ZmXELuTjQgIaQDvUg
Oi8heDfMqctnGM73qKXjndNC4mGAK08TEUVzU850bCihCrMpGxxjQ9pOu9S4N2emQCsYtM6lu57f
a8lyaY5j6pCq3nTBJihr+yEvwqt2mlcZDe3eb90H2fTtqaRh2A/czm43aWojtIO1Q6exns9JYqbL
qoe30W4LZCoIZuZfeVYcBLq9I/Et8cZGJt4GUYfxskXAxWEydy0QTHP4llXe0zw1y37o16RZFf3K
4USjxyBVXFfM9l4ZbkOCM+JbophKtW3qb9G8PNsYj5ZeawQSTnhq5mVTDEOA2QaVrPATn7FWcC4X
WLN4L6q4TDaNq5lsVPjwFifvtoPMNUf9U1UNzEOb/K224ugl+gONRXdrFQlBYj4yzrD6HJfau9Pw
2Dd+SttumtfEB9JF15ooZ0J6N8Jtav2chwRXJk1h8sFDgi8WoOubiOXoznUAbzhs3n4S35gHLGe/
beM7iXe6G1j/kbCpQxBZ3+ukBuISLACIWwKnNXnXVYR/ge7pb1QRxbax8a2YydoEeK+VVS7sBu45
Trz4uW78Zw5VtrDU99ALn0H/gq0qPxYVPOd6VVRMkly4oKsxknIawTq9XXKvvuqSRmylieCux9V8
KRGptyHNQONc0qH9oaKRrZGCintynRT3sIZjpEMBer5NFvTF1Y/CcccxyFVAfcOqbzgsl9N9aqYf
rY3pcBpadFcJHJwGBKYOH2ReIeof6p+2I2/JrIhqWThioy71tiFyE4hXCmGXw+HOdraTCy+PO0Rv
AJwTlhgLjBPqomBjEtZW5Nswr45QdMk69FNseuhQkQbzk/xgXOl6gOdimxBGVNxD4UEI4zOT3ezc
u7ZsISLCZuuS+uQa+ZWmAFqj5Zt2JmZ+VtnjfLSOpQC71kqk/4wdUTgu/a4mYKSRIKlqrKRN/0GS
My6PEcJ5uMjnMOaYDFli3kyilttQxNS3Ep5G05JFEjtyU4xgNuYUrz1NO2jAE0QzwJxyU2nU5MbJ
MHpXq5GetZSR4bApA0JGrRFRfjjdkzRQHiAM0Ff3aialM9FPNlk93Zx96VD2DEPzCauE59YSe0Qf
LaRdsg4bTujTtFRHy9XHMBq/wksoEvlrznBnQixUuDD8sDwq8h82sf8SLCklzJivAFHn6LnASRt8
dG06imMvP0pBipFUFe8m1Ifc5vwKtAbtV4Zrfo7ivZ97B0Fj4RY0JD3nWIHCYqX5+SwJAuEFLk7W
MugvaZ9fE6/F9FHEhjA4WuyyZSsKSTVPcsbfZrV0JJq927fMsdDULPhC2Mc8JJLu1BdbB0WjXSPI
8RnfE1QoEUbUj74P2GodN0Bkj0850KlGpiXkiWDfaRCVYek2B3u13I0osLcLsmAw09dOH4SDjn9E
vr+bqmhLUaDPtIb8K23hbmAhzYRQe1nQDfbs5mTCFAa7M33MERt8U3PtVu+Ku2o5MhjecxNkW0zU
bCnCvyweY1jgH2YHfgXLPo6DneRYO8I7SEJ4SQ5mXtZTWBNDhu+/XO9Kv66mXegN30Q1nD38zHWm
DdAki1fA2PeubL1r6im4h52zCf0XMzve3gvB2OIy6JY43QgNNFCuCxpNc0/o7eiiv+kqozf5hy/T
T9vCJYzz47WagxfTt+9pjQGiHuoG4iZCwJlPWC6Bcw8NAnNqwtYQXz32h31I8GRoxuAeKDs7pkQP
nkv7U9D62radk+y0vx7rbNrciVe8GOhiHE59VICRdUVvnlOropZFxOCSF0dM5og8RWbI/ifUwx6r
A4t/Qq1FDnQs0APpwCFoe6o7yDDtJczFm5XGAFSaxeLoFtQQ5FzwS7XYovcgyDgIwPalrHGh56wx
03AAppSQooT5bz3gL4ld9tQqS3ZhDgGf+5R8T2b7A95FF/jEKU14ruTi7KCWQNmvKHXhyHCeXZWk
gXWvM87yaL35gPPhBP8iAbmbiYuuFKQBHKcw5QeGOfzriwIzLqdlV9lr4PNIOxABQTMGZCEZZJsV
C9+4sBMaed+4NHCaZmro62r+BYOBalWVNzMo1fEJkmN/TOjp0omRz3qeAK0WJ6AS/UpiAiWwH+YY
/aJIUQmQG+XH/ZkhgWRJK0iCRGuO8jVDD8Vkau/4CyCpIN1Rzr5GcBfpp7GXcCu1gHEYpqHlCuiS
UO/pk+USx7Z0ecPyk/inuiQIwBRYc3QX1mfgyvVZBiit+oQFEIXIfYLJ/n7sYaN7eb91YlTwqYgn
EAzEq4AIj/ZlAoK9y8uTZ1qMwlN6ndz+WMj0GBP4ccisVFynYtkMc5WfOo0k3GkJWO1motbAiDU+
mmvHrsiGdk6UkfO723lyGzQOZhbKS4xjaJ2HxHqivMzucSDBlddliNMeoil4HlEXRxXNxMT6pLwx
S3qa/KdimeRdr83vxAdrZvz0QYoEB874acnugeJga4PoUOFDFLL5pYP6rm2n33Wr7AUA04SXJTLX
tPe+6Lb5HhQpjkSstFBQF5J70+DHNPNbaDDvQ38+hv147GdWal+99q38wWkMaz4VB2Ghpf8rBorI
ZOBrww2uXW8XJsO7ljGs2iTAkAp5oV/fZDvVr4x40HBqrMrjDPLbXhw25eBrPhfBXedQH8v8V1/l
t7kVFyLVAM88NGhjhrmkrYz9GVH13dDQm/R/NKP3CSeVsSUuCyKBSC6069v8Azk13Ody+nCq2d9w
ZHg1mrJFokqZAaNQxa+gaaxgnMvufLwWd0Xk/EyBEd9FzistMO471nGUVeAt4pVWnla71OdF5nO6
HTWbkGl9PPW9sxmghIMOAc9gvxk10d+31wcje/SeBlU3pzhWpJaWCL8BNmPxwgZfPecx4eTYASCP
RLnc5+Egj3EL1Lao38vAopUMY6srVlZNmAGzyCkrejDod7anvS2qmB/ALN4B6tH+rYZ18/NYV4aX
uC66qxTgs5zeJxOEeErijZihOK7e9xaEpkHixYWwSInn/IYU4qwNFzw9wTYY9b5goKY7EExlCwJV
ewHJzhz9SMxOdibC8Z9N3idnnWnfpZ+MkzDAECYW/NBy7bT4xjumtOW3c1bsSJWCptZxLrVWq22Y
P/ScYo/5yAyuZncBJBCz2pcczcsId1lWqV9mifFG6quFfTEf5buhf87rabq70h2xChRIgXM77jap
BOlbqeQhToXa2Sxgz02LRyl9mm3VX8ukl4eWv2tmsefdVpdaQaLP2m9/UAjjCnRCfI/wufw1Im2D
2Po9pjzlcD59aahPV5ErXQzm9EiJvOp+pFe+jTIS2U02XTt64fAPKMqVuzCWF/O50rH1EbvIPl3N
GSy2spP0idwehzOeJshMKs32aUELuHXNbRZZs7cck0B0wzRqGMFe9PDGXp7caxXuEVgXgfk0Onvz
J6+42TX1VZIUZNmO42ER73WY2492CrgsGUCl5pprAvgjpcrB+hygAmGV6N9TqPAbYuke6WajvEq/
ex39VFRjUD5wSQCOfw/qlpooHjN8kTQ+eqHbi4t5s5IVuqydnxkwy6AtXFoghLlHoGW69CUmBwEU
Jjw4rnf4EgTlT03K4dKWy5e8jM9+sUCYHs+hOgnaine2CS6TyL9Ms0s7uHsxpbS3RKTsVdZiml9I
zNM9x3Bvjm9a9MO5U/UNgau7iTSuqALDMU8p/PyKqJlpInYLum2nXVoESiH3bNTMQX2kEiz6E+qR
fNtKbiw3QLTFpQdLvQa5O+PDENgnv38LlBr3TrFIYLkhi2cS0VnAyo4/bWs6UEGsWPm+paWCdPbr
yMh427L8egQDrnPG2PviJk12LzxCPuZEQ7WyPtqAJMtCwPwPR6z3UfTbpJG6r2brTdTBQ9kPyZmh
O3FDNSVCXbqPnXV1MUe0PVGjA8TZZrLh3Aa7JsZ5hoezYeZ35weUHlWQvALQ+1IG6Xpijn8jwdyg
2mUlxNjQWawsuJ6utvMMleWL8hb2ogKevzbd1uqhcGfQl7hDvG9xJPczAr278DlWkdghFedGGJbb
rFbbY5B/BWaM3LoOos0AVLBqbwo8PJ7d+Iun6Vv6VyfDi+u3mCKMSxdrqe/DtsGEOI+kSjvjXpiQ
ZA3zo2y79yJE8dhofdC0jjDjCI3rqnmCu7TaDCoIRwR1VgOnE/wm52HIX/1Y3ziTbuIJsVpr454w
zOv2Q7Or1/rJLXyi1gWAJHLt6CeNK+K3BhQMnxGFKfIHgVJ9K0BC3lUexFUFFP9OGk+uEn5u8MIF
3d3UdMdygG0CixAOz01es+iSCVBcXJ0/KJSIGxuh4BQMGJOnBrg5GruC1irUkQZy0503xkjsgqHE
EEpkcPSRpsFzEEfOvaIlQVuiz2nMKg6ZuT/eRWN87hzxggAiOVUWk0qvRFZMMbaVRBlgdut2kceQ
zzEpKmyVHzP8inBDUkiC6NwHG5MRb7Pc2izzV4fGnoWOe1toOo0jzPunBl8DWsrbEiDHRCy+R2aJ
SoZ2deRky4e1rzRKE3p+GMaCDeXIDa/LN1+Y3ywN5MXqtIQ/xIMWVQ4ZSJJGoamLXZ5DZGauPEE2
zAStJPt1DoiYtWgF+DMy97AEibEMF1m28SNwpSone5dGaM1WtcRbxXZFhGsWx8sp+xRN6RwaqX77
A9m0vQX7tZ2S554lUeMGgd1WQg00a+ni28c05PTKRBRDJANjv8hYN6uTQ1poKbPficsubOMLGWOy
JbAw3JUZpRjgXP9+WWkFAlvLpq2GcsWs9VQdzFLIZxfxJwYsG7AtbbTaRxJQJst8SPRI8ApOkJFp
Xyhbc8ImeNZzSfwPt8NpDedSiydOuQdQMIdwqkgID4KEQ8p/MXVey3Ejabd9IkQgYRLAbXnPYtGJ
ukGIMvAmASTc058Fdvwx52JqqG61RFPI/Mzea08jvb/1CyU0D5qJC0bisWTiN0TVRvYtomk+k6n7
jQKuZy4RgCc19VvMk4HNkHPSmoDwEPgRb6rM/ZmzmX6PC3VXLZCsQZjOnjTElpTTMcAu06NeMeU+
I/QNYSgHTeZZt6gSS238iS2hPPb3ECbHfmLGtRq75pWK3+Gilj0/DVjQ0kFPVTuezYJp5A8rjVtk
Bk+ZO7Z7uDgeveQ2wollV/G/is1SawWMDGyoH9gCX0pHnT0gaN//P86wk3jrkNHQfBgK3p+LYWHV
sT4yevh92IHlPijzFzdOn7MMQ9o0sR1ly7IdfNipAkbPbj4T9MU4y2cpRjzHekpZpWtkOU2AN09G
lSR2KsGPUHxQQZVnPfSnwjHHjWSJysOLiwV8R6XmX8BfYe2YFO3ziiXOKiqc4kfWsgfO4J1iWOqD
a07zCOTgd1y33IHGksSA/CDh3tvoRgDS0sy/gthHCVU7vCOLxR71l5Z70wom+IxCwGMp+SONhEQ3
iMqj07P7RLTbXjp8080k3AWNy9BMvsQFAyHpkce76PiCDk+iqbnJgWGtW9947WCrbP2g6vGu4dGh
Qy3JHWz+1rlilAahM4nYKgZMpPntP0TnV1uRGfNe+9hp6woRRArf3Wffe2xe6yyur1ZNAHneNCRn
4OXj3cRh8qvPy7s/OvDOephlCP8wtEmeNkaY0Gt5UrI2Rq1RjnLvxuqKLsy4DP4P1SqIE1nD7CME
roNz8ykf0HEE8k/Rlt7Ja9pfUfASVwBGkJX6J2w05tU1i/e54X2ZuBjn+yLubw5xZnHDhKM1NdwX
TGmGax3yuq72QcfGt7471F3roQISQrX8J8PWreRHayBJAfhgO757smroPZmbwhfDoqi/IjeCaRUi
gEtiPmrD5E9B6HPQYI3GikVj3p+5fy55KUk+yzirk4WaODn/yDiIj3E+kwGWonWGz4L2v7+VIIdG
VeXbSA/3xgwJXJHFDK/AEIegCc+1HpqjQ5RukKMAsN2nspuMX1PGiMyPqKeywo2ex2Cf+Bz3LIjN
U9aAoovB1m/tcdzqzjtbXnBC6r+qegthhNN+EAGGLK/C4jN3N0RwuxqgOfaHxN74EUY4lpgSnDMT
YeEveRkO/pfMN8tngUQHVkcJYFoOHRMnY9cYtB1ZbsdbJw6uncdRbhsRdgOCNNrWA4NXgnsv/U/F
ivHcTd7RdmmvamvxHqbVVpLFnafJXUzxfuCNvTNVe0hn9mzVgCOmmUnkS7gNu1EAqbJcdWRfD3xw
Hvkmwr6YK4K9m3OdjT85rrDs5dZzGSjugSzLdnmFezVTuIPBUdwyfBbL/7SbHgZS2OhrKQNsk3Gv
xEedptS0bZfHa8y4l7QgKpJJQrhp36ZUvpJL8YWpEfCLdq82k7wNMifUUsyI1/0ylTUyGFd8Y0fP
746xO70B/Z8aVnMZnobUgIIV+tt2yWXJU+OrFGm8rvEG3TxaOqxIC8aVLI+Y1UWWoIjIvZoHfXyO
je7O3tjaWyr9lcz+U8DYiRFNxLTWYvesq0fl6GsL3m5jmwrxCV501p1f+OHvU4WVYqDjQ1hMO2ja
cC7TKdmEpr7ODnVoFDQ3EwSnCT3Oix3WV4FVENEQAnN2H3Yc7asM35mU8w/ND7qKTTieP7yll20w
HhqLTdf2rgRNJBtEGyR5L60qtpv3rptvKlebqmImZQ3NmzGfWh2/c0y0Kx+vV8cK8VS2yZK0rh2I
YRxWicat2VwdJzjlI2tbctO4xqZrJ+rPxAAolRf4HePhde7T8uSo5qwnuC8y8/4oB5C/EBS6BbNy
KFmeuUYgAmYy0h/SmuhUFfdvmviYuZoRSR4UZYtUgCOBA/hsMjzNMTxPpJXIiw3n4bqktUOLmeaQ
4W+tD1VbHMjM4ExCtnWg/wVGRZBiPNrtdpBIe0z8Pyu2JDCIkurumvnBb4JfFGfzapA1GShBgdiI
omvJDmjXYsaPVzgeaz0D65gpof9M80o71t9cJsYhadAXNsHnoBbt2TI5Rfldbh26J40or0QHw2UE
n8orNPeUZ9wbSczCiAwSACd1I/cYEoKTzRiJcaNxxsPyEUUBb9ogokz1/OM0S8Yn6GASdwKymoXH
BBAPicjkfUXUZ9DKYrSW7oH0Fz9Hqlgo43cVe+Oqsuo9/pIzwx2IRwY3mkJVvxqG6kkw9gyTkqiT
yq13KcOBc+In7/zwCaGITFBTvfMYXHLNS6BMTMkJDkL6QPsBeoOTF7AGoQtjHu9ZjoYbluGQOhVE
0QGTY+oU52K4uho5gJz/ggnFnpZOG4U4k2fgZ9Z6H507Q7SI7COxB9hJBDntLXls8VBQAcYvvgO3
0K/L337h3pPacUDFsXRSE0KkzL4pI33uu7neBXh0URgyhcxBouwZ8RSmQTR9Ke9MZIXy9gXr0tyg
kO6YCIuFowkYsQ3dmw/ObbUkgsAR5d/GXbHCwwWkpIS8OaKHwuLHA+9Zl9Qd0k0nox0d3KsoSF/X
+V9WMMAWjFKjIMk3qLhP9FHOuhpsD6BS+Uc18tUba3bINm9Alp7w534FDlIEoEFs8nO8kKMX6UMq
7S3xITd7LuonxuD95Kp9g795FdghQtds7LZ/NdgND5TKvpOCbYWvnbX2cdZZTBHZ/TCMCEws7BlO
4HR5XB0F881kpCbhIiA/5w7tw3Xn8Tk7SfsGyqnZejGnt2K7bgzhc2oJ1FZLcer4X409XuKlXQ1Q
UG89PR8qszlnc/4vUbaHgbDbzR1BN+EtrpFMI3H5Q4IFwND+k8IMiRIU6B58LRVkyzRNPY9p+hUt
swKuI7iQKH02YaPYvAQ3YspIH6Blpv8idRV6DFnKc/2RMWY0AVPvQPYZTDj0VtsBXlWselthVcXB
6T/CJiGYJCMJJ6sG7qCgPOR2dR4TylJSSfh6zR7oO9kThbZIRhseZEvobd01QG21+gS3U6/qyYDT
GnQXA+9EazD3NGwKn16+K5bkrMh+ZPE/CyfYYRi40vv4CwM8Pm4Pc4XtQfluE3cfJjjXg7wxMP9l
SLGm7B+BN0QKVyQpOT2QYWOD7PYM4RYfmqsfXBkcdNny4yIIWtb278nDdU5jQ8+LAn10RtQeJO4t
u2c9vxVdDPlBYVJ24/jH5DiwtZqOqkxs2dI/d1b8V8fGecbDghLF+1d6K5geUKY6jcDYqdAqWLTz
I5cDWNuFYLYMkc3yt1M+N++F8xcx01szmBc5MOMgUhKhsR/9YqU3BDE62lT/nLqAUnWE1E5oVYL4
PWg3/ZCx0QCEHgd2BhpBoqnNzoygtlHo89CQEUEOnrXGjnRIJxmvfSO5FstAvIOIuhs63fBTGv9l
hOQwQ8l++HkkDztv5hMGkhjQKPmrKlBfvmN+EvRj7AH+UF7UAdkcSNYqKb8ylkdkO84fs0InMDLl
IuAasPZI5GVfil967AgirR+i8ZqjW6O6YgxUMwWL30E47ATKp43B80nsLjr9aXzXPWs0rCXt9oHE
+UcpwLrkrpft1Ih2zxsZu06mQ0RHDEc1NR7WmODU5vs5Bzr8+N6Hg55/Ed34M9fAJkXq5QALm79s
/9/5rpFih/5mLSmg+XdpunJBaGBrAE+1Ht9rO3gKUnGLvczblQHju7J2j5UtwHmzVFvZlZnvZ0lD
y4q33nDsnoyIJRd1q0UxU7EOIN6hmPv4aGXpe5nxjogDqHmJ78BrojLZAzFCm9jF63ySPwICVNcj
p1/Vm69lU/3pucA3UeQ/NxZtug6G9+WoXU1XUhOWZYTLrchux/a6D8up4Sb63R2YQOtXD6tjvqaL
8tOocM+Hvf4zNzRds5VXe8VRc4XtdZ5nD5Kq4Yyb2oZSFIOIDyuYGD25nX70T0bNF9PCx6CB6kWL
trix53BlFLZxUFcTpgyHVgg6wF2iI2S69UZkSVkH1b+rnC9XvA4VCWgkwjyz0dI4aIdH4u9dR0YX
35c7MC4k3FF3h1kJcZPkX88b71YLOdrvQmyfyXnQKK7Bg/GomOCgPdAFxkdRli9+JTymzoDXUNdu
7FDBRZ/QyNhbx+MrwIjfbJW6lLjNEVsu4VBtd2ii7Bw0FMW1bR2smjCqStFTtoEKVgF0OqQEd5N0
lAPr55PJ934u5MmUYwSuJGHKLpj52kq9tY0NfnXkaI1JV5+akv1rwdZIsosIA861JC1A2PaMThe0
39hWBpBVdelRywFG0Ueyd5cVESuYRjyPGQkR4G3SvUkfItJE7yPK/7WO5CMuR+YWIT1EJb17ifbe
cQBpOwEcTjtQbwzgmZnOPNa9/FIdvH97bJDlKfGKU4AqI01BrKcPLFmPhHcR9XvDFHF+DS1729eA
IK2R6QkupevADhnIIvXFXDFqUFn0A/O+3IHxuyV1+g71lf0osETZ7me2bufGt06mYORG1odHrcLl
Kn11LjrotwZI6XQkhQ4DVbJu9Uzgi5c356pEHosr/KlG1r9DNM7xZ5xaCAesZKZXi5+LCddjKWFg
1EVldFv00JWH8rVRwdPsGxQx3IM9HdQUI+jn2m4dkEQiYx1k0VAGRDEKe5b7wc+ID5qQxfdUoVzt
uYnueorMNb7InyoC55saJWPvrHIBzCAHSIU++syZTqSeXh2IltXE7h5mymZI4y9pI2+pl8aqsbp7
J2i6fNaTpDZZ5QbLvjV1NUGF46fljWR/4XPro246lq76QcLSTeYBkSALMCneUex5k7jWTk8al5Fi
JEzFNp3geiMVwbVtND/rRdmPxncN5t1ZSbetdxVRDLGvN3kwEd9bTCdQR45dDrs+5RuN1eAuG9nv
M68nhwXoHO4e7EvFGymOL+2gEAD6/MWz2axrmjgEjd6R1IcDHfRr51gv8wzHCZgdh1vXfXRTsB+T
5ilR+Dm4ErbhIN5jt//olWJtB8h+jIz6qCT7pb6PNh5EN88q/sXO/MmMnMSKrLvl1fDkL/Ft6Ih3
WIjCtc8bcmWAL4QXD1VJiHVI0QbdhEJWNcTU6w/Xc/srqogA7CNzDx+kiXCqQ1XM9tYKnAFlVJsQ
xpg8erTD/Ptp6+cmdSoeUZ8SAloprAJO+lVNdUBJNn5QSWEY4yKrCZLgrkW8Tf5FvC/HCZmk+Mfi
jWMKb/iqdT5G0awMSRKllw0PkTDsZFxUXgo7OAzBzWjYcZFMxtj/C8zSs8wcojwGpow9pKRmasgV
YGW4DauKbJnc+JC4m3aOV30FMeU1/KVrTJKOqmzQEgxTDu7I6n8mYmTkMmaEBMbMUwFFvkN6HTL7
rtGIBAu5loGk0pC8gWqqWC8lswP01kq7PGB95STMSeE6Sg9rYIeUiHJ1rg8lQoLIGNg+oTFZI4P5
bXf+LdW8paWzTBnPjBaBpy7/wYD0FDQBhXLVRpIEWW5tXIXZGlEoMwh/oHofkEDYkH/GGTd6Ivs7
25uESAVI0n4Q7ALDIvpKFMxe9e8RD+uuNOovu+i55P9JzwH504oYKmPsYJ5NjG3qxZq5PqXTUj4X
Br2SMbLJ0Gly8msAbYQnMPd1fmNjMa7FknhJ/35Ar//G4obFkrclkwRxYn6Ph/YWdy5VoLmui5Ew
dT9/zubkeSpT52TX6Utv3Ig2eniajCtlJOc4m4rNVJILnAvvWFfJjwFxy3HMyKxrsuuUwcBTTQzN
det6Z1Iow/3ktAZcV44Fw/7IrLjcU27u6xL4XY/5jp1y3tLy1u4tR9i4dbP4rZdgZfqQmYz77uIK
2+fkOqOlJ4I8gtAVphj5kXZyGNVfQHadLuJxlPOmCRFWusQeJ5HoNw42xZVTEPjoJ8WjAKW+8VKs
bLH3M83tg5MVE4Mg5F6TP1/HgUwOPY5fXr0Ppd+fozw6DQzTl/f+w0mi5JlJEM+ffyzHSyL1PicB
fRcGDGx0+j7OSbv1h1VqOf460v7FHhFXkep07HtkNiwtAT71+kKc8d6Ax7D3cLIhNPUIVU/4gMzn
lwg9+SQnsKQxQY8IReY4Lk5T9ZaA8GPVJ4kjidVlQgQoQHJujObbsA1dXpR7x+Vr7Yg6kXRRUqYd
c74MsnVIBTozjh3r4hg75YHfQxOZElhReTZzmkVdrJZ4v1xw2ae+fyWWDs0z1cipXtYCda+fsxjF
LMvUZVsK8IszgIQxjBI2ua0TXhzEFRa1qyAEXYc/AZ9Ua8eQn5heAkTjY/DPcwv7vWO9ZqfeRg0T
Qd0a+UAyT1dDJ/cCXNimbgga5DF8GrVLwmMBsZT0q13gRS9FnsmjDb65qexfWQLMuhWmsRMOpItJ
J8cCr+g2VVtr7KrNvsFmsB1KFfDcabUy6DEyEwpfejK65J7PQcLtmC77Sn5gvuQbjR1M3Kr6F0y7
P7mNaTllRGqETn7mc0Jb6VrlQTLBp8nHkEI0TTuaB7h7/RnlCdjs8je8KJdMHhviq/ieYP7GOfHo
qPB2LVfr2qTAdg39q/Y2hCKyW2880M3VKLZ9YKAdHimQBTOS1VS8skfDp7/sMtXUfDVFhRg0QFti
K6oTGzwkSJ56LaYv36LpSvBGrRSqBLYJ06dbE7gG+EkxwCMAXkMF52aGhspApcPZUTEE37YuvMN0
Zs+YVpRnbp6E54JKE0s+EuDYAK0Citkld3yNmNDel4PYARyIVkELvD0WjgnPZt7NLTdD3SnsSm0O
UWuS0Kk8/jKbkspCb2qZZChsW4eQvyqaM5rZ8UAYDQ6daaBb5G9bCRu4ndrnNZpGK7P+GBEApDY8
lRw6vNfmvWnfqwWygwEl2aChGHa1jt90I//FmbojwDDHFJE8NKzbHEMP4FQwBgSmwXhWAz1E0mBE
crZxy1oD2j+4uKG7mq31Wfe8eYCinudUX0SoL5NBMlJumA4DaEqxrGt+iMq3tyTXXhkpe+im9MSd
jrJxfCWiCjSpQf1m+OphsW7Yh46H8iJzXnHn/U1tJ4buB2gMB+l+shiuM0zFfTgM/lOa2eeA8f8B
x8MnSX0aOZFvpbeMMcjan4TamlmcgUthZTtm8V0YkescjBJrS7O4RmfHlyA9mapkbRM/lZKrBl7q
npQ4fq5BVj4PPV4RWHJfPY0mw6P4hNoEYrsOEfA66nkISTBGmfRcOd01JGrtXIddW3PBTK+kOhts
95mPsKo9ccWqgxEaeErQCU2iOxMbW52CEpIu4Oq5xKHXgWltxgLOT5f+LTIvObrBPC4dZXawXeQF
Zdc/6HoaZAGwgHHNJz9VBoV5HkCySMzpt6yzfzqsxcv8wns5P/pZ8xtdYAQraLy4YWDc2WF81XLE
UrP8qnf79eRaULuz2ry2SRDteibbIYsVYODDRY0DokkXvhF8YPDCCG63TEBQKGYpMSWzUZ66qmot
lJxRfkASH+zYYkxrkanqZi8v3x/1woxOTR9e//fPG4A5e4z4+SG90mW1L0pi8ZlR8K81wheBCOfh
jCiJMnPct72Dlr+zoj3z5BYUQABduGvivQqoHlChY1EFCbEh5VTfERT6WF/5fTiP2Lhk6a82cK0t
Jb/YGgxJV9htfFyKSXgwO2ru0R+PEBI2PM/FF6p/zjoEcJlRytepmNHLk1wGL9VzX60y+NkkyVL/
WPO7nbMwMEWW3Jyynt9LTrchKbpHMnjyzfIJZkHKx3ozebbBcnz/JxWxM5dhCkC9W830gGmwt2q3
PHkuKkTRlPbb//dLrj1im733Rlv9c9EcSeIrH+7ygqCjOiL2+SIiaWNPGtSW6Vdnexr2fUQUKul3
Z23I6KaLzrv1tg0UYwxhRXXyHJaBc8ws87XIZluu4oJwo7hEiz97+TXonHWihHsWhLOfeeL5xo6c
u0nueef/vYx95p/71EfU5RGujWeCGaXvdEdMeQ4hU1rehCcPgSoIvSka8O+yzN9q3O1ZONqPcTDz
N4AqNxjD9lPg5/FNWv27mvjBS1OLQ9MZ48OFxPJchh8ZaRuPdnLztVOM7W6yUu9qWBWWXswcbe8/
arcgIYnx8x/B0+s7eXEiOhkz95y5K0/5+W6WXreVrg/PepEyeehGlmCV/pDmmfqsUy5Cvyk+MJid
qj5w9xlGj00RJ+IzwSxO9lXBKYXNdAW8Gr5Z2LK7Strn3PZ/fzM0EOgtNt830gIwqgIp8DASM/qf
IMNtMou4DRWLFFCzY16+XzreRP999P1LwQpglST1QTAMOxhDECCFQokcFP1bMMXR1Q/YdrlIHzba
aV3ke7AlsUaYiGnk8G6pJkETrdVROsSr6VqfC9tV1/+9LKgpo1TL11sehW8LNCL/9xIt8tQhMK8N
uuFj+W2RRxnb0hpBM5COTYjkslNyFotlPnTdBc3SViMtuWWJXr7c+iwjVo4rs8JIBKQ72SCNyuOL
LFpy1KBvObZyT0YbC2B8y4cw1NcFftp1C5iWZ73KoDtaXBAuOJa2bp+nHPldWU/FaVg4LYYMv6AI
1Xvh+ERqDLM4p8YPq4acsA36IXzjYif0Z566Zxo2dCzpAgtCUlVf3Ok8hWW5MQ2Gs+ZoEU/jltmT
ZzM7m9k5CG6b702CSrpTgVt5Z+b1BWG9/mvZ7tUrHPlckYxBPh8R6FFiPnzON+Tp/rYYZ2NvuTcP
/9A7Xxzhwe44XFxmuUXqfIhMm3hWc+wShkZ3rJic+mXwayQV/Az20GG5MLEqJEmyLyGi9VgIKBti
2piirhYXyxHUD3K7UThPdV36B6ugEi+w9ZFIVaC/W74P3y+RiQRHq3HXOuSumouJtrfkFUW9dSRn
azkdmdEmCfY8IeZ2neNX2WXd53+HBdENUEnAezpp/s4GhjnBQoFRKAo25lz36++fvDkTLdinieRH
aCPwx0qkzuyumvZgNeI9w5nE8ssu7iwanW3JI0lFJNUmG2084ll5TZdkAn+Mx7OJ72Y9LBPXlvUs
UpPgjNY3PAsL1+ucluRCwvSbdaYfCMhjRGZu9EAxdxzHiAs8mItrFRsE5xpecjZQVQzag1Db7Gt5
k41onv97Gar6KVnA1mALkACo+8AM5J42s8k8OyERcJ4/ZS3tQ+eSXmlR+jEp82DPe0h6TT2gGAbQ
Pg+g4QI1HtPazt/5QcWnyDLiHZ6A4pArcRps23wnUAikXJQoIPZVmF7GqlHIFZ3PrIalxnpnYO8k
XxsZ9W+116QbOVNXdo79IZIGryBXqlO6PcxdVb0Il7URm4UEJN87JFiYsn2B5iUvftijLTdtW+dH
t0vfE3sGATFZL40YklvOmyiC9/I15849ZVx7jATbHT8bsg+HGossJYCQyORAVc/52SbhiUbUx9YL
YQelOb/0la8O89AdnNFeQ9lsyZGlB0Luzqld4ZHRZY+JikCDzPPce6UcZsJDSxpapZq9Rgl+yxF5
3jCR8Llo8w8Iq3mLDQGhCy3ChpV5cWniGl2S11qEogOXynI/ujPWw1HKoGs/u5P7CmBPrn0f21ZB
TAaRPUVAVqVHqVSMZ/IU6FHIVsJi0023zH/HvDhcS9MlXpG4lU2RGeLCU9iSrtCZlXGlEO0Js9U0
1TWZ8j5ceQt7g5Cxi6lnIkdq1K1Yf7/tRT5rlmvdL9fo3Bcn/TNoil+XwXSN6AK6D145CyEk5wQZ
wUGR0ugCL1QL0gEfqnX+7/DJwC8QDNI9GBy+MnRllAiCHTVOXD05AtV5ZRP1GVXTT4nkw7KDfNss
rcSo4UTNlHZAsWUe8lu0YB8zHOMiM++l0f0RObKsOrIFqViVScXYuKRWZ9cY5zXCLLANDtZVTwFW
bYMxO4ENKAmTjfOtgcIGpT9GAwi5/7yaQMmOr/I6mWVx1RAjDk1hP3oL21HblPiFqj48x4N9TGT+
bUNmkNcDM5G+CR2mcinjywATrUy2Q4L1v0JjssJCZm2+f7Ch3z9sc8AHr4r5HMrJ3mOeLKjSPHvL
gU28nA5ogWNtXGJ7ApM7xoxBzXa6jA4VWCpDJBNt/bu1uOQjmoDvE0pzFu6ogP9ZIgkI/fLBlcwe
XoPOD48iLg3iMoqZonjAADG1GLHj5DOCcPECjDFdvNbe0aM/WZu9TXTU8mIUBCegBly4Vj2ipCe/
DWi4OPoMkklwigt3I3KCKcecCXkNVW2MAVcIRoLfh/8Uz2SatDwHfo7UIgq0OH+/jBaRmH1QlAxh
AsrkTCTs6RuynmNn+IGGA3NYE3OGkHGAqaJDy+yTLBWzStxOcpwvw/Iydn576hh1uiF0Bvpobzql
y0gvs9ObZHYnDWqiiM3QExd9uxpN2ZzqtPiRwyi74i4pTyVan1VrS5OHNC6Y1ameSxYFhYvbb5+3
5JFN1VJGD9Ed2E+wryLh/Nf7tDykbyXwi8XU+A7cwL32QrbP5Uw8JtXf95Ezxu3J1Z3aliJ/Cqew
O7r2wGAwbsYbAGn0xBxF+45ggr2B7pX8Y6bHjMNYxYRFttGZmA46qi8KPcADCTjZfPyufWSjQ2/I
rtiXSq7ymOKj7dMONK4c6MXyl4KDZ4OhaXinoFG7vJlBNKcSlk4/XTC7GPs6bN0dBhDv0fscEEvy
VNm7Cc2mjDdSQj22crnpwv7gNH38KEPqhxZ3cUUA76yS5tI2DgkdC/3iv898TIaf43ICIt+9z65F
jTnR4ICOiAHtLCWegTxYpZjciH4cN+byyAiMHAdSXcaNnffxfjIStUZqEp75QKFZJzpPlSnYC1TN
wm01FV8Fu6wN0W52DAUTE+gr3f9e1oi+cT5nF9ae6TFS5UflMKgcY98+pYVML/yJtL8K/q7pEXrs
5d2IGah493HKHXAL5rT+YHD8JU+kDueIbFYAGzK/9MPnMGvvya2YX5hMKiOMek/fz5xn1WKTep13
DQdo3bFpvTWpdRqM0fwgq6Ddddp5wUTbPDlMqi0pwXxRla741Ma7zAv42KpaVLx4RQoUyKKIfhbz
BMMpyOeDbyqeVB5YBoLpePn+qI0vo/xavECzJDcO15e8E6kr7zJD1afKM4HOApnP//1j5HGAmeBb
54QhozJzt2nWFCed94Sv2m61mUxjbybSvsmOxRidgn1I+8C+i1btJpqzK1O0favS+pIu3BIsCOHZ
a/TB8cB/O7AtNmXfZOD1ouxqoBHkONvM9iRfzar3z5h+JNlaOb19Tya5L7dFUMpnn6n0XneYBRpZ
A7adkvAyuVqdrbnp735aFUefWn4l+qi/f78oYV8js/hr5vMzIYXsvCkuAzHe83AOz/3UwqFyUdoE
U00WdXeuUrc8N6kOnl14tN+XwTArtfnvvaor5wdssyfL4O0guix7VeQhb1Rk+XCHSwfit86OduCC
9QcAha55gk7U6PU3sdzSOWSdkad6xvt0rmrByjxoKf6g5yGXtMpHWs3GJ9NPdhaujPYkrqfrsMBM
pZp0cVI10e37RdoiuhHGOp2arDmydDU3Vd1Ad0kHuJ+JPSLWsFLjmSePWiILH8Q+YT3XaH0rb1Ys
DPFMp0rMG4NEm60BSPhhO6S5QmEYyAGqF1pQx5Z0b1U+w5RaQRi3M0fA2Gflkwru6oahE9E3VQgS
2pAEgcyEVi7vaTywgBtAYGwlZUcTEVU3J2N+GZcXqfNPDoWRKyfJzrVXqV1Qz5i70WG8TlQNGhJ/
JUe/3dWDDg7Ybp5lK8KztugAHaTXpxbv6SpZ/iZYz95VeepnCWju7No6fklwm6+VVQCn73tANoin
9kiGUOaaHj52Rk07YuCB54d2fh+kc+uj3N26cTDtmrDN74GQt28QVEai0S7pzemcaERbVeJ4+y5j
JyDzFsZaU74rrYbo6Lq1j66ir9ZFl1dnRGLRpg/mYW3QO61q3fW7mslpWVnFrSjc/hnbU71f0DBI
h6xrmLjPjHjaF3tmlpGk+V9K3+Ezw5s0GHkOEC/gZoWmZIiJ3svK1UkMwb90sptLFysPxwV7K/a7
87EMUZoVjYg3YvLV3WlNb2/izzw1MgZ2MUU2k3cDenhZPJWh62+M1ALY1fj+6vtT1wy0GVPm8eb7
lxhsONHKmDlvh7QCAVK2cUsaQy2xNfE5XfEcM263gk0F+vqcCTLc6JuRwkoD7XRow031QvvGsQv6
QQFb7AtsthCd23tPvhvpATg96i54tx3Kio5ubyNmH3XCoqhf21YjL5Rr8uLaYXIc4+JFquqQhUFy
n0sRvdpDzAXUQpEWOZLBSszN2Yw7tYtjl328LzfatJIfqEgBUyDQvJFx9CuVrbEtXLe8D168/z5Q
SVzfZUIODCCe6ygyz9Kbs4sRyytS92WeunyVCaYTlztlYwiEIbO229dvuhKhg0MwOjdISc4FLRic
CWIIrg45Ewyn2RajSu3UdHdkZj9l/mfoGlQvzbD2LEMe8kTfhCiYWHX8HRgIWbrQvTBSse3T1J5r
orNAR5oak8WzqXu2oMtUi66FEJ/WuAndvQR1mHFguj9aOc1HN8Z1zJ9IdJd9pK8lXOW70bLKZj0z
KMD9EkT7xl+g6mi1hoNgb3keLZ9LjXOaYTK4Rnv+Oc1gNb4xUNoK7rVtRueCONWTXMLNo1YeiZj4
q3S/idwUnTQI2Xbr5qTtSVEFT1aYpNcgMQFw0Po2Vg+YwZkPbYAqB2E8iTy0Lqdvbpu0vU81k4ik
cWNDH/e7C8TR9xgD5C1dXmQrn/4faWe227iyZulXaZzr5mkOwQmoUxeSqNmSx7Qzb4gcnJznmU/f
H52F2jbttnqfAjaE7SlDpMhgxP+v9a1elOm+gCeied1GM2P9zA3QgRiaCpn4+JJ9URmUHAvjV6Vm
4Baizr8bfjTYOdZxym9KcjMeFKNxzJZnTA6Hc6gV6UuhUSOD+eTRB1W+uHXiXQNJCh6XGvXmQ1Gq
8VpFdLBOQtBZL1bkdEj9q4Z5LU6/m9A9agVt5bJSAuv815dJIQiZBM30h3wWya29IfF5xMkTuwSK
LolXyB8UsuVpv8A3b4C08IESOC7k2tqQHY/8OkKWnE0LijYqPFAEIa7XIH8gWXIv+SGqsPhuUqye
MPgH1y8v0cCCwIhy7YAnWXpAHLRI5GupNv0fAFtpwXrVsxrhTWylCAZ71lNmI2mh86gfwbiCIoDt
b+WmeDMNyS5I1miJo21yCu7j0LR797nosnZfFnX9RIeae9V6MiuMp3nsJne2lR8NePL0/tNxTQSH
QPldlFtdbsubOF31pjLtUwb5ayZrfF52cGslNPnNqr2PonabjhIwuwJJgOXr1b6xgODnhT5cse3y
1p4AD+cajbtHFI4Zx4RqqEnlU+k17c5FX3UO2Bwv49iGntaL8RAF7m8qVWjGbRvSGpMmkzH6M7ju
FtqhJj1J/V7v5AIsC6BlSYrpDbEalhaSgOIuwfRIFON7ahbjrR5oJzCr4qyg7Feg4v75agrZ0ZSY
oCXoBE9jeksJ1fxKPA/F1D7u1lpfmV8bakOwJ/UH6mnYVMUjGDxCSwZTu0tIqFpItM8PUAzAwNLz
bIL4qyYNxa7ExAOi33RSKD93Ej6o1cv/BSGNwpf/6yj54c/tHFEjUw71QL15eRFBiWLQRMU0favp
rfg09WVLw6JJWdQHFovJbZ2M8nXAE7sJK4CmPMFZLZcDwIFWRic2vYw2gAFq0fWSNcVNZyQyeZb0
/+HYZUh0sORbaAaOSIxIcRIgGozOt3eJPyo4adgR1J1G/1fqrjKrPyojgk5iy9hNNTs2p+FBTKuJ
omPbY5fRvQHxCNi9/ojPWGIxAKIiUOL6KhpYfXf057cx2Om1XqBg16CkYIUwnwssNtctS+nc+0Xp
Mbh5eaFtK7b+9IbMVLOv5d9k3svrQPLaG13Dk+hTsb9BtczucsqRiXr4KkSjLkIvTH5GaGGpsVfR
ucBMsGJf+7PLjPy+lRoHtRzw6di1oYcZxhpv47WO8syMW+J3omw1yvZzXyXpUTO9/HElGhZTCFat
W6PmJOY9SIdsukmyqLhhe+X9aFvWYyUcKPQJ1cbU8+SBFNJqgeJAQUZNgMyEq5DH2ul7CdNCZVoK
dUYBAWbUuU498AX1gPwjbsENtigHHcir+rHP0Z9HZvEU4W5bav5zOcVwlKwQdDLrUhn/78s6uM2q
EzRkNgBSYwvEW6T4yQobLtn6jm0Z2a6J6pTam+u0vRweit4OUdObCI07Zuk2Tw6sOQ60hNYwYu2d
P1XLlNHPti8PDhIjMXCy8nZiKdu3cTc8CTmtl1Vi0+5gcRFJkJrJ/hx49qPTG4WN8Bxj+R4Llsr4
z3IBKKTr7fJeRy0J2SQ5qEoiweJ2jMLrFrGMHmAYMuXexJzkhDVZWy9ftmoKQ61U7sBwwUOEx4bG
t7d+FHlL2EKbfemqvNxURPVus7IO731r+K6RJXiqImJn8J+JUzLgbkrR1GyzEckeGap97JBadUUv
GGfIVBctsqq6mUAy7Bv5nqR71U2vGjGpmBgo3MDkV7xa2rYJH2ciNUfV7gfAgtRCk7jWv8vh8IP1
aXFbo2q2x+rMdJdvAXgmSInz6lyZTDCELOebRKU2TiEKx/IEGRcVGzJgyLgQybuIutH6EkraVTMa
yc8KapYnSJRshHzLul25RUyBzF9GeS1sOgomjIGbMptkkCQBfVeyZtMWLBplje4DoW3jsRWEzY3T
aU3M/tBaQIY0JHTIYRt1nWvFD2whOAMzb8fUY+192rwrbzTbO5m6TYmJ95EmLgIWBYu8V4XqgRJL
4oy4ca/7/NmiBbaEE9I9sgiATW2ahdhYPR9wkGXNulGz4ArAUXBluRmd0r++1prwrqRosX351l/f
f/m/zK/pqUhglezE7dbAbHTcTfJ4+uvFrABtm4b7K5S8evvyfd9oe5oEZGCqRNZuB4rQhx718mEw
KnXnNkK5hUHaPjTfSxWFIA4CnJplPVxzpunWWTLBzIIGvZuCTLJrO3hqwSOtPF9EO2Xi5Zd1tcX0
tZV7lhYQUXQS3t0rHg7DU0sjlHWGAnwss++yECmPqv3KNHwVntyIBzXkAR+QM2kooL9e9qtI8sWu
6c11Rt+W2w3VXGVTMnwpShQy3I8BT8xtoUn1TeRulC/wqZuf+UAwohpSTVCMLD4gpeByMOBCttTq
Xl46uYezgcCWE/5AWWBnZ419ZU4vUivn8qqv1N9cl0QTeWomr/78BIf0pupkjOD//dvgvkZwASPL
kLbKr3tz/EXBQ929fPXyUoCM3vI4zHnSZEqOHQotV2n0B0MhqFFouC5bnL/IB0ptT9n8popccX75
1stLTHgrNz+4ndkPTLd+UIziXOagt63a96+kUfMgrsSP1lg0+1ZuhcPZHVloqb+7cCi+4l6i+k8S
967Qk+QrWaVT/zIThrIzy/yaxSqVYVMVt5XWsvseFfEFxQxXmCTnD4GZ3o6ltc6afPjWEdzmYNWm
sQ2vbwebbj3g6L0bu4xntDto65fVdZgeUEkvs8DT9nVcoHesY2kRD6VLgl3JlE6t6pewfHZgKkGr
3oBMAo7cbzhWk/GuzKDbaOWjLMs7yQOeVSnZHUSWaqnlfAVylKY3oCZa6COWsUVYiusoJDtS1n73
xiOlf7amqhlu4hoXIOtLpMkiJIY8bMO9piKdluRyb07uY1pa5K7G8TSnolE1KSOU/le2FQQA9Trl
YEGsGxZwlCAuqXqVixF0SvoOf2h0grdaYAG6ozOOaGXlm5BUjRD3uc1y00IzR3MbQ0cOTBE0S3aQ
tera7WokTRVx3NmAtrrmBsk6dyIGIgnWJW0xFHa/oImsLVFLRnAWJnsaVTpk7/WN4RY0w6c/TEF+
UqKIHFuyfqZT9VM0iPJp8S8bpYTbwcbQKSrWbL7PHrnzfvXUv3XWmUv8wXRpgBSXbVqccFzBNKa8
59rnQSOpWk8saycb0S4QIEtogOb7WNc2FkyVpVUWIEr6IzXM9pxgXstCUSyKfKwxppoqOsLEd0ad
rXWDHM1WKoCYGF6MkAUUT7LvnkvZxqMeixRisn6K4auL/G2Rykp+NeRIlT1Rt9saO3LcYQulALnv
K5HcjDXTRUA/NxeUwiYLvC3CXesmR6KFj4VXdcuadfpi1DQoGOSvhdTfVkPzXLokjrCmBrCbedeN
pNlHmYCR3GoAqrTs8oMcpzarGSqWMmFtDTZe30R2TlJWqMibrCf4RFiVtCYeDKxP0JO+BKNmpUOj
X9ZJ8U2WAUjEbQHoRc1dxxU5v0FpU1JOgRnlS99Dw2qgku4NTXyT5Hbp2hXZt2MIPFipdglKji0h
0Ny62rVP7/bB8g18F0NDrQ3pumYiWtRr9xqtMMXviSg6utIkveKJxiZoLUedvSta9UwNJt7QjFxI
IPl3bhYEu7aQViV7mpVFzgBGL/BrYwwEZHCtr36ZLGuh1U43CnMb5Cvff3bxjd+6EC67Jg92YwMr
QFgcco09cJ/WeBS8kKzPSfaNV0avsU8BoV21qRkdO4iMBNpTLsV0VAwNuBfP7AG30n4eFiWxWagn
olvoBnSukvYXGLtvQDgGEIoagfFTOmGOSQ6DaDxxLBWUWavB7L9awoeMGJnWpHLeW3r0gGBPOBDP
mItaFq6d/swmylFV/ZeBJmJlGyNLmn4txkhZa21VT03SaGWwCV6oTS6wkiVrmVDpvVsgmowBxtHp
A7cIgpBW38giTkseIonWcap5X3GoUmrMnsljEWuzU5uzho7UFNASx7x+xnGuf8mZKDNb24yj+xgm
mEXLgUaljhFz3wfqV8nERpcZ+rUXKAmmOQzYki+eA9PkTPvSN5tC6Zq07K3ptzc5VGGWxfE6KvFZ
7BXTjs42O6R8tI8K2/5vml9vwjo0HYW5F1QU15soniurfXYjupBkhjTL1iMTIx8K4u2y776Z/uj1
eAKBTGAkqOtLHzXXFVHh2sKSNcXR4ckiemnLHTDgx5HHckvIhNOY9zn1g7MWQuD3VFALUOzXqp+J
YxC4CKcJ20wjEmt4ADBVqTlkGw3eV4FO2xhwRMhtHC+qjMyIjsDssV1WRv6DaJhToBn5NWR1asak
4qJK0QFFltGvagL7GPQRqeKS16eUU+qqvqtlqdk3nXEeUnHMFWTw9IiuLRVOubDHYFerRjDJuye/
MksOoKAoDdqrhmyqRRQi/Zbb5JYEHTzvbv6tLdBhDAUmUHdsi5VPYvhYpmIP/RDRc3hIQY9Pap5T
b6bXdlMHZGR7h6hQfkuUfpy0y7dRF0v7crDcvcGtR1FnJNlW0zsqOyXLjqxD+N2gRga8/puQREJh
U/tQ1FaAJl1+5Ep6JPZ7kh/ba8uAgyIqxeRW61LwrJyxSilXmYqKT2Qo0iQdnkiT/IK5BqswWKaF
h5laUcHtfqlygLJx0txFhWTva/dclDit8YnkS1SlqJB0Ohh2BHKw78xzXECkGbwODRzzzlq7liqe
HdSYvNvSRiup0pBnvafutEqKd5gMcfH75ZHEe/tE4FPguBZhDeK28UiAgKx+Narca0o5hFdSL/3u
4/qc4z7b5DLxEUOn/M7T9JHKC7ooN/qdN+1DWo5P5aieNB8vOxadXCB/ZkU4kU41uDc2m+wIknFZ
fO1r0DSN3D0Vg2HulQpvWsf3MdbCtY1ZMY4K945PKN4N2eY04ms53SYm94dZb+mwO2YXKAdurTuA
Puwy4opN1oChAEIc4vlNOEjdPkQSZoWpsQM/fTTM7mSg/t+jU4AL7gb7xO5JqPBwmtRSke6bIGjW
Scq1FOFG7Qf2GW6RnKLOWGNk+DV68nXd5meF2NMrq4r2BZGqRpAqj9YkD0GmEyOXDr7ZdsCbCiSS
OVPlriOdnaIV0zqaOZUS7iKTgnDda658UoeHQRkQl/pH3ZQRJ2bMwaqGRYl8d+hXvzRJvsWHh3cd
N/S2D9IfNhyfUGpMR6+TpSyrVJvVrN5YKiuPQurkpTt46Mtq3WlwN1+JnP17Cg7KKFXkIkhG2ix5
pkTYntoabasgQ4EC1tKe7PiILFfwWW9Gg/iL0QxvWkxgbn8c6x9pTohEYoh1lcgbciy/uXL+K9V7
1ExgESi9w4VQwlMqi2hLQ2ERkYooNRR4JS92VPwXGzotN62kfoFSF1rZDzXMvwV9+zPviXonOM1a
U6ztEDMPV10JItaM89848n6HWnqDGwonAj2BrdWzImxrm/a+HeR7EhjzPWsmWshXBf6XRW5D+NFK
8gUQIupri17FPTmnjwp0Yazcabmiuhy7gLdT8kyxPI+3iGtxUEfplhRidKOtdRPGU/JoZoNkAkbh
qFaHCExHQaaLZlnn/S5pqc6aCvkwpBert6Wgd6DI8Cz7VRRiK6d1dRMo4BAayqdLXfcOdVmJXSe1
G6MiSLi0xmOZRKirSts46znV2/HsI5L91XbSDQZwpyOO5qFm5ionAKVq3HNZV6cCmf0YQ/k1Wmvd
/a49pXZUAdShRkWSoRSuWzvf5SpmFdH7x7DKeCm8jYk9dsSvdWWzuFrUUUu+RW6sSz0B0CjJ3y0v
V8554spn8N21JXlbG4bkXkmjNWoqlj7klfsjhNFSRN+w/Eh3QqnqnYfYZdG7xmNN224VucotBQQD
MZpOTjU02e1QWeAUiMQxuUu2NGqhG+eQSVyt784JrtYkqbU92+X/7Xc0hkQ0IVTqdA3WstsVeFFD
j1SfQaYKBmMuwNROujqcKYTqxMQkXn7C6qfdG1l+aE1oWD3R3f4XVUPO2yukIfvhNg3MHXvpdRbb
NFdoZW49grabbLw1IpeNvKDmOKw/z89SDNKxsnjwsnT361//oD5kaaoBSclWTFWHfDf9/FV6FsIr
E/weBu1yJGnGagDn+JEwHYtEHbpf6EpMnoiIBokdrTjVqJtRCKSNdacO+g+vWlpqoNE0Q3kSBf3p
83envsv2sjRdZgBFww5p0IJ9++5AxbD3GWrencdzgxBjaP1e7N40+hpzIaeyMoO1nsikHIvhVtFq
lA3Bo674Vzx2pHWVQ9Wj+nbEOqCAZmEmSVUqy4lEICpPvxEfD17k/EIomVCmgLw3Z9W2ZMNSTdPQ
ZNmkjPb2fZeVAfonbkDvvTRM4NBGJ/ze6M/swTii00pumZy+YyVNtyMrrD+aGHg58MEkQXIQ7jka
13pHHa4c1tJQGvuOYPl92bcOaqToXqjRvWeTJuyhG6Zp1ayZxRv0jol8i8VRvm0wdkkVDDqiWGNS
LCAjyIUFpDH+0sp6e2zSsMNLXKmwH3R/pdcgQTErAYMUxBlkGXgB1wqOCL6Tg5eN/arARcFCSXMa
t8iu60ap7jgBAnAXCRBSDuirCnN64QoVylhOgwNZ7DTIQUhinewCpuweJk1NBPSihda2rcBywZDD
+1TkFrnxkQ6VrcCGzl6rPrQpZKKIbHEavHA3M7txQLAxN6iRvfcwBEKcBWnLv6Hic1KlTZhp1dVo
ZP5G+IO39GNRr9HTF3s9l2DwTy8vX4JR/xKiY1z/9a3YT/01tbMvsBroi9URZTQeEpHz8isvf//y
p6ZvkGNAboxwR/9sTC9FigVYVZvjWOZYMDK2pgqY7pU1pLQ3aTMxB6g/i66yrhH8L4qpmFh6nXVH
dYhwDwXYucruJ2rrAUg6L3EFd6LRUeZjYDu9lL5yRRt2SouUxKOQ4fRSGrMEb4giCVSqChne3JcX
QzEe0COLDV6p0MHNQ4xyVJhbu5J+VmGb4EOG9EHoZbZ/+VJEwXmgHWNVcr8fk+S2qfViS62WOqp0
GmtysUZNvWptpKAQxJ4U1oK7wdcgtit5SKIBmP2+GowbtcyRblgkPYCdcI8vL2kRA6kwK7CmwpeO
iZyxJpZrkmNYZ92UXa49BAAVbYnA8TFNVQSFo7ryWEspvmd+82y1w7cFAkXzyOhRe1pNddEtjYDk
mpiKNz1OFP4Dn4U9ims1v4os2zrXaiauq+FkRkJa601t760eQUFX1oBrNaNnS61re9JooLzn5XC8
7rkqj3iUS1TOugc/oCrrNS0Qt1mMZiCONfsyaWqWYvWKiUpGh8nDlgrMeOglLz0RKFbQPiyfgY6S
ZWomNZ6MfKkWnbLvNRsvqTpIt1RLaItSDV1SoiSQOiBOIS2UfhlN90k93R2pY3tGvCXJL3ts8zRa
eLS3tDLJbwVYQTgZI1EKE0iAjpJ91DFAOB3TOYlaBWR8MsYA68pPlgL4QrQq9iw41texh1sgSzOT
iPppDxPE0PoqEyHbmFRL0+zLvYrddkHyQpVU0GVLCyN1iL6CdmywHyzvV8UTAnXKcBxHgZIXVr2q
FgRlkMVcW2G5U+2cpTnVr600BNUpcCu8pBlKMrew6ZhM3wuZb8gvw3pSVhZbFZbQKECtouBzlbSD
KdknguYi3m3uH9FQ/HT1qKeZfcWiQRxdoSNfjdOv9OH1g+l2HrSjEkNgVCVOKbBEDuw93SkRVssF
2xM5rZyAFK5Nn6QIMCTlGTXF8ORPuHQ7SwRswY4GDozgSu+xGqMGT5BSofO0bP83rl11S98y3yVQ
JFcd082yGiSYnp2cX4fa6G2xzB4ItK7OWlDqLFbz6KHxuUWkep+JJD4iLgzXbWXJJ8mkzGGVdrzX
TFS8IuuuNFzgWFI1Ql2yELLNsI+sMPzaTADnIWpMYgwUqhroHbCjo+VQ3ebHiw+IwNdxEUqPxA30
MKr21oAoCH6s3nxB7Xug4GZv7aQ3N4Fc/279NrkJ4r44pYpsLmpNa04oGIUz1Fpw1Lto2LZq+zVr
qXy0HWbh3uxXCcbMwTWqxyp9CgSSXU9jj1F2ccb6BAJm3J5qvZm6K1K2wa7Rni3D3ru+chUQoXJ2
XSHthtQqCRTxF7KrsXaAmnViLUVHbmTXoXTE2ctq2a6TrJlO6NSq1DCmSYQpUP83fuWwhY5hBzWq
9rxuX04vggrasmlV3YFmwhPULJQtzbbkfoTOvTXZcJANxFJRc0EzxSqMIdCYu4B8jJVEueCH1G5B
7KQHajXFJtHdcekNqJWo8aO0TpIrwVl4TDoXoKnr9nsateqfxN//8yfZ+vrPg796Sbr+meVDGVA4
nH35n/dZwn//Mf3Nf//O27/4z6vgZ5lV2e/609/aPGen78lzNf+lN/8yo//Xu1t9r7+/+QL3XVAP
NxQch9vnqonr1wnd/78//F/PL//K/ZA//+sfP7MmhTZ0++xxV70O9FY11kX/7wTw+wbJTPD93V/8
yQBXlH9iiTBlW1fgOWuqSlb0nwxw85+6Oq1Y8agg1NbMvxLANX40/ZEFM5HrWkzrSRSAtf+vf2jy
P1UVaIzNnyITJh/7byWAv81wNnk79NpVBkJThELNmmU4l75QW9XlgYHG9wQJa6dsW8jIq2SnLctl
tPO3BAtszJ10Yb3+Nk74/bizhWWgsZKA4wsuO8QrZ0z2QhTGBhTIINGPoRLve7W8sApXZqvwPwer
65rGAduWoc5W4RGPEQ23IaFYm3pX3+HnXsYL+DFbdSVvi8Ora+C/7pU3AeYfjCZkAcHCMmjKK4b9
du0caZarEOxKo++qX/lgV1C20/9d2BtjHfgLc/dvjKcpumYbaJ3ZC83yg11wVmh64Sdq58YhK3ZL
negLQQmOvCVE6cK5fJsc//L5CU2lQCKEMEwEOG8PLklZvIuGwQSK0VKC3dHUbG6y5ecHNdt/TJ8Y
LibGMTRaPEKfDYOSQjUSKtCLVIOw2eWrOrz+fIQPD+TVCNM7eLVv1AdsqoYBIRKd/lKwaCoa4uXV
7eejKNOH/Woj9e5Aprfxahgp7tnJsp/h0iPB+2ZwvEN+xn20M51+i29vUX4BBbBmUcXd9mfafjNr
v7kSL53F2XWfwHhr3Z7Bx7PY9CuxLGBOLNig7wjDXKkLlK0XhpxveN8d7zTvvDreqAJ8pegMmR7r
e6oy3hY+6wm4RX8IbspD7dCkWHPHR7vuiNt6Uz2GN9WlO3C6Oj476dMk9OpNDE2MjTniIiVI9Gm6
I4Drn8SiW0HkdYKzv/n8Q750Kc1ueDnEMhmBUQXbi5CfOCQru4enuvh8FHHh0zRm93lGax5MKqnf
imGQWKHc6YqJWaFRVzUlzx6ej1p4K+CNtwN1VwN9ga6qh4ZNe2SVez1t1r2NEjuocXXsDPzOJKau
VONZMr/AEofyVdz4GhQQwAZth6TWxc8NP8GjgAuuCD5NjQuDGaYG4AHQAItP2BaLkliQWrkzKDub
jbUwahc0qr6aOK2fH/+7J4dl2UJHdm6xHRbmfFql1yYVigBRU6j7ya8qZ1dK/Suid2iqB7UdL8xA
8xKIpr4dz5ydbteOcoU+JO6FvXQubuMV0UVL+axtekdxknV3+NuX0TSgoU+VF4V7RJ7drfg3SQoe
YxR28S5IcNnTffBA/H9+Gt9drLNRZjdobageTdGEJkHq84iq7Sdf9q5ZOg8XBpre7pubcDbQ7CYE
TBl7CZ0uCioq8T9rWwWLoj+O9c/PD+j9lMNAumAlo9kWqyxtNpBvmp1u+py3du3fy9C2VvlOW4Xr
eus/TjKEu8ihOnICIH7E37s0V6B5wwtTwEcH+/o9zKcACg62EfEecmzYqNoJpGYTpFwrrnRhhlU+
+gBfDSVm16URGLquj8yw5UrsUbJuki3J4Y74StbM0vyCXZ5myIWbYboo5p+lrlumrtgyEk0xWy3a
AcUUOs48jtl2N8NVmz2Ofr8YWhJmL103yvSPfTaY+nb2Rs43jHY2PUICGW+YOrnYmNfs9jtuHgjR
beColfIg1+qmrpQavm/aXVhTvXtqT5fUq+OdHjCvHiCdq5o1EhYSoJVr6ibLnsi5PrqTQYvk9Mly
02n6H59fxhcPe5r+X42pIRpNqoYFSV/K+U3HdnCTKvRUvd7wJ7bzspeCryY2vYQQ0XT0n+RMffr8
PUxbkk9P/Wy10rKwGyuNU28Ctz8lp5Gl0X5cJU52ZTvNGjDtztwnx2CJ92WhXJl7uinravv5u3h/
gbNEECrlcqEbKJNmnz+LXCOoNZ7elkRHQ+xrcPxNdP/5IOr7q4xRTPZRuioMgyfL29M9jo2huPAX
AbsuaZaRMJ03S9JJltVNuPIehrO50b+QWiHXq9whCM2pAfpcOFJlfl9pQtehOyF4ZqlrUYp++yYI
t8eCkZJ9g3yyX4PvuEGi9Ksj04R7mdiBVbhQH7f69XD7N49eE2xOFFvICtsGMKWzp4CJRSz3dZNk
VAc5+DJy3F16qB+jG2s3kvexKLdIcabho5V3x0UYKE72+Pl7mHdutPl7mB28MfYwtj309niDlsHW
u5Ud9Dms1rDGERyx1JbVne+QVfH5uO/P+dtDn0/VidEVlskO1I5xmOJcXse1/B2R/H6QddDF1cPn
471bSEzHaZjTo13RprTl2eRJwcwVBdZ1tgCDkzjagUwF9trusVsPq3qJT53QYXHhE57PYPNBZzeR
aGPiaoMGCPWGgt822pAuv5O3l557755G0zg8FgyVTpNqyGJ2Nolrta1wOjgicbb6Y3ZFMbdbgK1c
ECAFnWKJ/c25dHDzp+2fQXVZ51Fn8DSaXb0ClKivhdSYS2OgI0MWMZZrgjtcN3oOSO77/AOcJt7X
z6P5aLPrNE8ML6IGzRhREx67rvH2Is8ATH8+zKWDmp1Jq0kGfQwRwvbdne1Sn7QXjbHLrK+fDzOf
XWdHo86WD5IVlInXTeeuUO+6vrseQrDfVTXc/M/GmV31oQ7WmarllCqvOnGXEDaBVKwoL1znLwWH
Tz6dl9Xhq8emLQmYoLGOfvgKD9GebPSl7fhfWkdb0ltcWc7nh3XhYnh5gr4aLjQzM5eQMKCyVWHe
HlK7+7cuN4ueq04whWnNHkyW4XpWO41gRrKD7gG2YXVhCvxwSqIrrXHzmKZNNfLtc0e0fcWygjGs
q84ZV2GziLbhGnrHwjhXYK4X6Sa7sCn/8MS9GnI2ISmVZZbI3VgZR+W3UjJBY6mbzz+bd3W+l2ub
JrsJroP5Vp2dujYHuImBmZjtPah12N4bf22s5LUGjZOVv3vpNM6XS/Pxplv61cUg4bsitcEgbHdN
MOBSeWRzXqyMlwdn+eCezPt/5wAtVWevI6i9GbPPzeXgfG3ak1aOu6nPxbLdjqea5Um56X7YF1QA
71akL4f3arTZR8acBw5d43ROZdP0XG/7JY6uNSkRq+zSSujDU/lqrOnnr07lICsVRkuKpijTHGmR
rjwHdMJSLKal1+Wr8cNZ0FYtKiCwAHg0vx1uVI3OGjVuACWEwF/dW/h0W+Nv1kpfzt+rQWaXR+YG
yKys6S6zrw2gatJRyi/cVZeOY/Yk7PqihorDXVXl9o0HxzSN9O9eEV240i8NM3sEhlIfWfXAkRiR
95ADihpxIEJC+Pzy/mhlZr46X7MnoNaoZawihAIoHgN49ReBDW2UjMAaXFyZXLrkPpyR/hpuXuAh
Ajqsop7hxAaEcOlkm95cmEvQqtsJBrnADBvum0ujXjhIc34La1ZlGTGfmPENsUn2Gyb5cnjIroxr
/xwsgx1wsRT53EbaXdrEf7xWe3XAs/vZ0M3ULKeFDAz079EhXhPktQ6W497bTRVhBbn76lJB+NLh
zu7rmscZtZlpTAMZZYdtON8mgNJGOduQHrX4/Ar6cE9hscgWMp0yXmeXUAg403YrXNaVk5y6vSkh
3St3cMJW7ioA632HT/Y23l/cyE2nbr4KeTXuvAejVQA5jGncaS8Dawu0HbySw/TokXaXCoUfXbho
swiDQZvFVnk2eZFibRT5VJ0w8upatXc1wK8L53H6WN4fz19DzKYupc7qQkjAxcQm2LKL6O+I0V7C
dEBKsah81gfWhZv/w4Xc66OaTWWJFwT9ODniy7W8D7bVJth4G2XDmE7oSCtl9z88xPmclmtK0/vY
yvona2Ouvb20LFZE9KzC7dQZuXR8Lwvrz07p7NKEI6bZvUwaDHLWhbctz4mDcparsnrC1G5f9c73
PYamZ7S9ZP9d6h58tDYi32UqNiiaYtnzxp0PUsOXO5Ihpyu0uJ22hMZC37B0WELVvTTLfXD9sK4U
qkIhZypWzg62TQWF/JBsrXI1rgcnXRVLf037Z5Ht/EN+dWlx+dHF83o8fbarUQNVqZOA8UgYczCp
bTzH4tQSBLJrN83h0ngf3IEERNKKoHJC63W+RvegzGZKSi9NScpyK4q0Xlldl1y4Cz8YBfiQZbEN
AKv5bjIb1AJ9HQCzRZehD61W8FtXn98EF0aYT1txFkajL2yqTGrS70Mz1HaVWlh/f5FiUWxSNItm
+FQFebvYIqPDta2OloMufrdNvqmIWWn7/eeHMl1Rs9vLUqka0jVGtWnOl8a1qiMTDSgCyPvxSB7x
NjmKtQrc+PNhPto6vRln9hDNLV0zw54PRcQOCr89zImKZfiQrgFDLbzlFFu1vrTr/OjutagVWuib
p6qHOZscqzSJNR3uHpoCa6OtvD1kowX+YOpzU0fjwjG+v3ttxCFUqhRhm4KnwNsPTG1jYVopgQNg
D9bETwA/ZJ0wPcx6sQh++vtLT7QPju/tiLOz6ioeCe44lJidRLkw18UGLO3GPeOwdeAFXzrA6QBe
XyxCtibluMH+VzaYoWbTk92kltr2TBfIJSl2G8QgFX2lsudm25UvsQFixjQUHcFgAMY5XnoCI9fY
6MqikvyxvHDtvpu+Zu9n3tr1vFGTE5vaT7ird5ZxKjYGj6LeibewrmvUsptLZ3x+u7yMqKCJMXBS
yLY9uydxz9XaQJrSAhTBVjnYTrfGpLC59CCYbxwYhoWdjSqF042aY34lKSMJXwPxKAEJ8EiAVxMQ
6FIleV45mw8yu3hASld5geEZq4HULrMYg0SDcbrXiUtrG2154e6Yr/Xmw81OHZzulEQHjik8Gnv6
5Rt395MH3fepuXipxPDBx2SxQVU0njJ0ve3ZfW+aPkKCgaf2tAWP9vU2O5IkvbmoWZrf8dMx0QzR
8CnwvH7XD6AWX6hYO9KFv5uap9P8Agd+5S5wx628i/3E958YSrZJIEXjxTbelcSH1hC2Dw2PuLNg
qadPrnSlaU92FPz9z2oaaCqkgfIUhjW70aWgJYdgGqjbB8jcuk28MuF2buz9cBesL+2w5o9TbqTX
o9mzVUhTldiOEFITwmUtI1in6qguPr/63i0jX8ZAs2dScKeFMokHXxdKsrEOtEqnfVGv2pWyYmNj
f6kfof613iJG4qL+X9LOa0dubOnST0SA3tzSpCtvpCrphpBULXrv+fTzUf9gjpKZKP6n56KBRqtV
UdwmdpgVawHbE15NJMFRjjzWzIp+Qdfz81/iir9CZUxSDMJJgsqL5lnXztC5BsyAoWO7Q/PYy5z8
JyTWjooP0R6V44a9yytniQaWVEkGGaZfpHVm2AFDZx673yHhQTt/7nY9obriTYcIMoPXz+1dei2i
U+gL+AfvZa7b3WONDJq2VFW6Af1Sa7CXYV9N2PiqK6flzMrKbc0EkEW3FHqthscm2BmQDXz+HRcZ
P4cFv0G0r9GfUfAf54elgjubNjkHUt6jwfkb4vHdeOiX3tpXeQfkzAncbuOALmnT+dN6ZnIdiZdF
U7XMIdM6F+PZViqUQ4LEMUd4ydXQydSaf9qt9/zK+ZAVxrc1Q6Ope3EpBNOfwYeAMtMe9InwYT4k
TsuIqU0xe5fv9Y3zvyzb6hvPzC07+1exUuzlLmgBg//xyt3ePC542Rq07Ofb9yfO+szOck7/sjOV
gPDbhchIe6iP1lv60v5UvwmIaCDj6zIr5cZe+QX8pW7Y9dOC9lQ+gJ98/ktcuQsECeBqls4l52j1
gmfmoNfjhDCoqbyHw74sYaNQ3z63cRH+cU7PjKyuQtDWdYGYD9Ozt4gaqkAjGVpw9fclFd+uSV39
JBOEKQNFNA/l1a0YGQ2YzZ6500BBRwfFBgWKbXV6+Tcf9R8zyuo1ILlqK3ivaFCSAwM+znewstKN
EH6rh+0n9Yo30ZS/rK32qUvy2dQQRIMMmaFlRT0oc7KRj15dN4tIhGgBr6Ksnp5Mq/kkeDgh2ftm
9k+V9TOpNk7ClonVzSozo2u0CRMJNAzaY9//1P2NbPTaQqlUCGlZQ+BK2nF+qVQjiedJp4eiDmL/
AHYM/Ub0WLdC+mV3V3eXQEokvjHA84PtODeTllVfCPDI0tBA9fUQndSjsV8e560Q++rloQkOgmT5
HGtdjFD7IoQ0CsrS8GjuRS/x+pv8rdkJ+2wnfNuMFK+EbhR0GEMgz7XkCxhmoyA1Z1Uk8/FtgHr4
Hq2Np+jU36Q3AZreJ3RVdxALdIet+tm1mINmv0jvi8F9i9DnfEEnLc5URYD/YXCWpDTyYNgRew+R
F3pSIuS9d1vh3LXn88zkclr/8r8mjBCxsJiMj4MneqT45cl0VXv0CjdOCLViL7/L/sX5RNQFGKhk
kDGtQ/4CIjMJ/bcYOVdGG6XbLPn2uWO6cgGoIHCDAVBw/NepHxP3ZgZBd2yLJgGACHfzFrb+yvt4
ZmG1VcnYtGa71EjSI6pJ/xd8Qi1m//mHXFT7eTbO7Kz2R6xKUTZ7vmQ4iQ58AIf+tiJQ2y2Ab+F7
8Kqd0Cwo91t2r8XgZ3ZX1fFZTRsZmhcSznqnveRHyBNdqseQIRl28av2uBe2bC8PcuVVh/yff1G/
OP/wlQ9TgnRGFJtfwHr5H1h/6CrP0w5c8sPWx27t5apMLhNcymmJqaD4GoyGo8xfs/4NhtEZEXOB
Tg6Ur+7/576uHmgjbNNSWM7PUqvue6i0HeGX6s2HX88d3AfAfmwm7Or9ZpntysdSzxVV2VgwW9JF
mW3El/eoQNjiE7jH2+Q0HiQfZnIvIRmePQiHXDhFmFtw6n/Suz7eiLWWbVu9GQa59xKuG/we61hL
0ZMxiTuqYHJxb6Th7y41SCHvBfNriJzZxiJfeWrPjK1iLgtNZlX1G/BGuyL3jF10iu6anbYvjvou
99Dz8kJv6zBd2JREqm5UaAEwKBQ2VhurhVkQ+hXQzjiEq7QrbF/OvUxvN9oPFx7ujxldB49G2ihq
q+uhWV3MNDD8K7rwGyIv6HI/X7uLY7L6+as7AQ8hk8zGkAHRz2/zfkaZo2O6C9ysWWuHXIQN0hLu
ojo1NgxfPL4YthSCCVoO9MrWT30UwsA3iyT/RDF3oy896uRUgpJ/RVBoYw2vbdXfplY+rtbieJJK
BOQZ70UnJmak90ZSyg0rl6/68kWapZK9ifD7rR+jKYSqKFkgO6PkAmUn8odkqdsFj/oOXR8oQQ9b
lc8/GejZLVtMAnoVgT+ZIG9XhzCD2QxB0oR5uV6VsqNVTz1q2U3kxnDs2Ob8g79PZYMuwO/SMmAL
mqrRhu2s2vtI4alItISMgshC7pjM7Hsm9HUv01gr+yiTrR1qtt/TLkctDxU+7dDkHaoHidD8Fo3p
vm2aX5SQGOD1UZdqFNlG1jeAl7dkojuYLGfsKwUBwJ5AEVIBL+kjmM9hKns3R9P6UCe9PUmFSpdG
lGhtW71FX92vX2UpVPei3gSOUaE5HSRddowVqb8V215wBwuoVRml0r/YPMJONN8sYGQ4zVVCYAhi
i5YaGgJw+v9BXMG94sqPy0OUPiEivFXOuHLv6Egs6CcYX0xiwfN4LI/HURlF3LPxYDRkwbvqHnlr
tz9ETul1bvFqHubURiNdcUrqlpsh6BKzr04OyQ/iaEuPSaGieG5/TovGCAIEbGLGLgbqvtJ+uJUp
o2x/62Xuv8wA/WVrFUMZSa2gbBxDGEidTyGH0B5rN3y0dgVt8WWiJXGS2/rHMq9Lu9oNt/pcV1zN
mf3VWoe5jvqgin20P1yrAwYA77an7bNXmKeejf3yCP4vWk/Lq/PZEq/cTsJclFHlXU6lz0R+110a
QeMpO6KBS1P+X52ov1d59VLIRtBC1485WO3RHFJ/Iwy2bw/5AbGOYwZNwR3EC4fZdES3pli2Vd6/
zDBWu7x6SYo4lvQowH793k12zjwy+Vu2750Q3hHI8N4XhHjobQWQV5z72eauXGDRDJNh+WwuImxo
QSB3p0I+9/kjeZmXSiKz6hZTDUxsQNC6yoD1MTJLwee2tu7gIX/gjodlZUeKxPJhMrbMXSTcK3Or
eGaIzUGAMHNpANevaAoeoqO6G+9w6xtuaNmT1RGl+kfvEAAmVZD1bPKIsmrW6ioc6KIe2EF/TMzR
9cP7YX5pgOwmxkYp4cpNhFgM2U6sMR64jgpntEVgFgKEE2sfo/G7bODLeKjM7xvbtTiv9Wf9bWa1
fmGBqFUMn8YfIPUyNNvboO7IZRSGZoVNZ3ptFf82t/KlWpCPEMppnHw1eOiD5IAUVgObbPA2NuKL
MRDjx8mw5dWufqSiQ8+qapLEsOC5B4eHrpgK1Dr/FBEQbe3uerza0vssHqCH3x6IvhjxUanx/5nK
VyXNUIg3zi1m0VRV/EmJCJ5d/Z64CMpOOQiegVx7TpFT3HXHpRKffvFF5/MtvXLLFQb1eZoBq1g0
9s5NJ1XUwGLIBayCpzl99+ujTpPoX9iQqKMyraVSrljZQISrraIUoFgsd8o9NF/1T5TgxTcpFpLd
56auRPV0nP5javU0DNNoQmFH3xUFHYnmTBFLGx9z3QLUG/S04LgVV6ejEWepLJb4IlC0GWpEFAfC
AcKwz79j2fHVRQNdIRHHLBkKV/p8W2qrRfuMFhM6I7KtBvJN0jwKwovY0/rv+n9zBnC/C/CLDVpj
BRUJgvshgxVcUSPaWXBGp9+j+NvnX3R13f4ystqZLhDRIU1YN3h+tfpWGl4///nXnhIFXP//+4rV
JbIsLTFCFQMIGQb3/r7bhy5cPwxmei0TiJt1gGWjV1tEY0DjBACyJN5cPV1WNMah1dIOH045+Ihm
T0PCkz9aT91lu/wObeSND7wSWQKW0w0g4xRwoSg5PxNJXeiN3mEQKu5j8jTawI9tyYkP4kE7btha
ftbq43i8qN8ClzJ4wlaL6Wuw4PhltTRvR1ewQwfpm31qL9XpZJMb4drW6RCTEK3zbeZFvVg1KyWd
soWdmVoO6iNAmNzEyY6yC4x0O6K6chQXRN4SopNMXhQ3UXxNmh41VltHqKVJ4WkuN27UpQXeDXkh
8FkajjjW862qS2aAuslKbFpjtqV866D5/K93iPkOvoJC1EITtD5+Rm3FQfo/7fXxT4/fKgAzMhPq
tfvpJxWoz+1dfhEnfPF5NPU15eK0G22GQppioQegprbQ7NLix+cGLlhQIJg8s7A63qIKLQgF/GUE
MjiktzNMzfbyCEpvpgsRenPsf2QuhGePjJvuhqcN65e3+dz68ud/lfGn0Gisoeb7FrTC0jmINbKK
HhoHeraxjW62sDE6c+nisQh+QCRX1OFxXrn4rDB6C5pqiifNsxh/1GJ/hJXV1tEvMIL6v34Xz42t
vG9man5TpzS/Czm3OwX242m/sYKXLgMSHkmVGB6AaEhc1+3kPNIKFNn/b1a2VGITR9mjGo37jXZb
WdGyOucOaqH8AThG7MJbvC4rwLhtCfVg8JxAofsVit4JBWthdq28Szfe4j8I189sLXfjr7MR9YaA
DOqCg7tdKunRKbhbmvnbkOhrHwUSSYQ0SQUOty4tI1AZ9SMFNKpO/wziP1m805qtub5lp9cf87eN
VTZpDGJV4RnRxfldy6wZSqW3Eo5+4zRc8xdgUXkdDaKxi9Nd5N2clxWnobQefG9hFtIdo3GW7rYk
vy4Z63YcfeXTNNr1hqnoGhnl+gT2VpjGQhUyKR/BoQR/4Rwg4f7Wtg8bH3eZRsI6YGFDAmirXmR3
WT7DMQ+r6x9gZP2wxBmg5E/13VYt/MoqkhAsHATMhkMQt/JKvZbXaAWYRM5h9wSp4iE1s4/PP+ZP
Kro6EGc2Vqe7SZu87yGTRiViDkIkftvuHdrXGJ7Nvlx4XJuPsuzkCuGzSYO3VlW+FbDcMuY19oje
K8LeH+GZ7Am7H6em8WNYpIvyqYUoYkDRRZudQpnq2xD5EuahO8TNHuLaBILjo1oh3cXZbPh2Z478
Rb9olIOWz2PuTNBj3ocq9XO/BPbr1rX0oJgRTD51k0dQ8XbUfau2PkYaOgg9ffQMjt9kFOxE0fpd
xGOVEglm9Pb8on6yIlM/tQM6rQhdQ04RKIyO1V0FxX5kZuluEubMs9I2fpcTzT/UpdhshFTXthLC
EGgcgGAQEawiKkgaYRv2Ldpx+eBqaY9O6tZk02W6DPcRfW/AdgtseX1aUrGFqyL7g1h+HmfTs3KF
RzS1FesQTvBytPp/HeaokG9AREhmx2VfxyBNj+iaH4uxDW06BO9gkJKtmZQrLvHMxCoqkIwc3LOF
u5pTH155y87KdyN7/vwOXEnAlz63vBAtkn+zQ+ceHtWZ3EBYrGA0BHmS/2mXZlRQA6ADrde8SikN
PRGY0RYS7kpxj2Il13t5O2l3rX3WwrEvZgXADBiN343GZWAyfEHq3KO34UwweDtG9L/IXi6XdTGr
oiXG55LGrk5jyzteiDHIkzy6hSsnkF/6aKMkdXVR/0xZMJAgiReT1gFFG72r6mXObvDkiDR5H6Kz
SEin2mAyCOYsp/ooT8VDS7X8vw9H+EJGYzQKOCRM66aR1lhF06L+Ba9d5y3pWX8wPONpGRbY5j5a
4vlzH3pubOVDSaDQ/gX6xOgFmi779mZBD9eboIKLaWvqQ7wE1BQp1IBzWTuRFtHtLFnOaU3BHw0s
JzilDBDK7nYL7ErUc25rFShMOjLFcALDgS0zs4ISWByjKzF8Qz/A1pBnndFLR4Qq15QNCNmVdHCx
bC4ZFM3ZCwyZgcZHMhtMvqr7/Lh8ZezCngxyuL2v91vDtpd+WRMJWAnFuf0Meq+2rmfXDE0Gu8iy
viO/8SVPtxDml34Z8hNQtnyObAGKW/mwvO3/sLmxayAvo7J+T6vxZlEhGSZ4UIbKv0mnrSLmlQt+
ZnPl0cxMFJKkAyiJNu1OQ6ohtWUvOCEZ4dVfB1ia4NSZbnzvc0d61SqPnAzuGwTYGtDWTilZ/qLW
wUvkpJ3gtmV1sLoNd31lyxgS+4+V1Xr6AGu1JES2OvGngy43rqYGj//9h8AraiwoRuDkFy8bIvFl
kPjoydXml1wQ0aXPkPbQt57si1ExbjRxPvuPmgiCQuuQf4yCVi80vaA9GtwHh8wDGvEnSl5q6gND
tBNxzW4LnHztip2ZXV3uNGzksZQ5HjGlq/YlBJq0jLWWz8sjVx0+X8xr+2WYkIjIzHJw2VaPDSIK
KBCOEN8VpBu59ZgOGwfiCkJAk61lSIliDlCOdbu+gAYWXVY+R36ad9JtBcFL4jS78kfwp8m71d25
BJWBvgG1yd7RtyJuWNX+9KjJBwMBY26X9VA1uyxinBt/SD/J/zVWTifbC0WysNkMvHLBKPcsFFFU
53hcV0tpDkElpUiT2mJ3OyUoHSYhgLKNW3ztmVFAirKihAegKZff4q+Et4zV3gxkoDetmzNstiyn
f6tR+2s3M5xrJ1EhdITQkqKmQe3g3FajKO0oD9gaTu3tgspfSOTi+4WFFfDE1pddOYpn1laug+wa
qfvFGsJD3qTZ9THfIb+MMCGqeSSly9i6s3lclp+6Cg/OrK6csZHmZFHMy9vZ14XtWbLnt2jvv+i7
xI1etiKfK68NF0FWl8kbCJ/XsWyWwnATqkiySSJlnvg5m59mxYQn6m7Q7ubm5+d3+8qBpPYt8lYv
o3vi+ibwSpe12HITCuHNGD9M5bccfvvcxGVar52ZWO3ZVCRzI0UBFYuW9KJPhu8UjN1RFd1SEzcO
yJXzQcvFYPAT3A9XfHXyGUdvFClHRxQYhyMVB9loN3KmawvGoNJCww3/kLiefRGI9VkyHq/GeEsC
GbbG1KkSNJA+X7RriQXJ4H/srFatTaSqa3VOuniSduVOuhGSpyWZWaavpGKHDPeTef/flxmhpucO
U8hV6Rys04oClUiTkUr8cIzyi3oolc2Eafm9V3fpzMTq5VpkRRA3w4TxsmDmmYL9CI6IrlGntdyt
Gf5rnvDM2qqQL5TL7OoS2KO/vqtOoNwcGPBtpIE2g/vLg8E49cLnb0LpT+d55SQ6eQ6qSCfqba3e
HaEsjQsXxqOtc7H8mPP1wwyjXhZtRW7tOoXQqj6fa/NPwhkcEi/9Fe9M5oglp/hmvm2PnFxZwXN7
q/2ymlFCHAx75p1+6vbZHSOHd9UfpM5WRf3qCmoUV8hq4QRd1z/oPiet2rKCYvqSWCgB3Sr588a1
ujx+fA6dX0NDs4FNWj3AYt2LQtlSyBqchRQzdZEQMV2UsHfFrh8OmzTlW/ZWyzcm2tTVKfI1SPF9
7W/hAznJOEHH2jNewCO5kTZf+lo+jxFsRjaRfLgoq6OdFFmFge5e1Zk8xJ043RcwhXtq3BUHYyqs
DW94JXI7N7g45L9CjalGHFvTUSxEngVgUwpQTz8uSgh/+MpuNhldLku3iz1qt9Q9Fs6MVbghZ0jO
oVFTgIqnKAC3in7sduX9/2Lw4MpFo0rMI7LUlWiarU7K0LJr+ki7JTAd7Zd+yne+W94oqEJG9uyl
EKQJr58fzivn/8zi6qw0uaqhpIhF8txFWtIJpc5Wgo26zuUTCfCdpxESjWU4e40YGfqukWSfGxCk
DN7pgSdWrff5h2yZWE7pX4cCooe49gtOYdqf6qRyLHK8zy1cOefoD4HvJTOH2nbNOZCZvqqnCh9R
aXBk5C2U98ZeKC0nareqGcuqrxwu5VjOHLk/4/NrQGrG0CKKRTjA+Rf6m1NjN3scht256X31i7tM
5fR+wWdWpTsPtv/j8w+9kmDSH1veMJ1DCAhi9ayYvp+noYlTnGpY82TP+FmjB24nnaPb4aF5WEb3
kSTYsHrFbZ1ZXXb4rx1EBddS/GXebCEhXBDbEhQou87VmcLqDtLH5+auHHzIAJg6ZFyJat+6GZhN
emFWGeclb9679FelfgTCRhB6zVHx0y0IFohsiHVX13k2KiQ0udNkDtH96PavqRu6Fh1Oay8hzrGF
voT75soa4jVUgjieG5Atq9hjhCyskHrtV5YGfenEsZhnr0pUSvN9X4rBG+ycqYgaVpo+90OitfYg
zpXvLO2BaF8NZTrcZ1GozE9aOIOFLpO+3+UEnzIqmGml7GR6Ps++VPkhWhRqhppgzlS2wwuKw4pR
rY4ceWwiFJ21ProJizF7IJzLabmG1VArN5aZDdNerfMMOt+5FYSbMBTFNwWaRnip6QN1Bz3oJsGz
JCm5NcJcfVD8MT8atS8AwS7FzPU7FEGDpLasfZVHxHRj2SSPmWjNN2nmmzs9nnjp6jF40YXmR4zC
664i+IP6eV5aQFPrgIrX7GjMczda9K59yag83UQF2x9VxW7kQaUnof+qpCl89/UgnuxeWfi1wP6X
mVM15RA8lKh3H5p0tCj3gH1QWtRK08hsvxhdHWr7uigrzRU15NJsaxSEYNeWrWXSTilkZo+tgUZT
Ggbpo1RQ8qYVEmYnq0G9m3wFBKjL/1YiC9836FhWpWYG+0md6zexFPoMvWU/QMLRL7WHsW/xRU2O
4NyuSFohukvyGnFZCDZL456RH+Vb1TIKA6sbfMnSHDhplPhPpM/Nb/apeabMH7T7YbDywB7qIUHW
VS2f1HmRMh3GDyTFOntok2wXxnJom+YonXJWyKtmc9r50XDShfq+mRmk4gLou1iKqaL0SMAFyng3
DggKt/Qw7Lz3v80Dgw5W+SpEyPB2KWIJcjA9KPDjOBlNebfWgtKVGi3yVHl8LqYqRDU9H4MJybPU
aYp5QAUkRwrUEaQx3cVaX00eZ0ZFOGDUnbao8+/amAN0GjTBjlv5VPpTi3B11ThNlau22FqOac5H
uW7sti29yGq+FrrvaL36T7boiqAC/ruxxN4VW2ga69KCIUgMQXGk7ex1aIrvlLa989tRQF/VV/Zx
A0o+UjyKfju/ifZZSLesaMwnsS86N07Htyz16+fOUFH1VSFj0+UoOCHTOu7DQD8EmvgrUawfatui
awI83Q6lElHfCCHcBpl2/yFXu/0s4HVL+ZhMwfNiNBPkU1oLRy0zStuou/bIMO2zVZYwrGiZZMth
In+fddPMHMprTIsgeOSyjY6cSHsJUUJHKfXpDkro2FVqOJTLUE12oMTk9yrq7zu/9/wu/17M/k60
4tCp6u5R7Co3s3S3iYvbycgpM/rFY9ZGJ+Qnj1KWHOj0HfRF/THQa3Q54ru6D+/mZGbHYlaeCop8
1CUBccNInJykaH52Vm5ST04PQ2281NnI75GBu7TySUHBfHiR+lE/GFL3kpY08dIQFzJ2VWMryA3b
/tQ9moZUox9jzJ4hCPtymvZN4O91pf+qB/neEmb5bWiScj8m/XibxqrumVn0xY/n7+iTHMKs7BBZ
7pp9NScPZSkojtqqXhSaTqglbzSrfxZq/wwhl4uGH+SE1kuajLdd4LumL7pagQaXBIZKSA1HNieu
mvohCvSkQ4jY894dFJ/+vqr9lObxOFTWYyPWKqrgwmAXSlqj7Np0dj73pyhlRgnX+hzmEv9Cg6Tq
xZdMau3cb705T4GnyMIb55SYIxofwihPnbplHlPV3+Vc2Edy+ViXsG+Uxn5ujdpGTNJ3wiw278e6
srxgkr+iVrrTxbi46wS5dapAgpQ0DFGKrVphX+nxvs70t17Pn0c1zA9qzuxubcbVs8YYjh0WYeGV
yvCeCqg3VGPauGNoGigilpXX+Jp/IzT0Cpi+uynyUHR0XLyXKeaxq0YkpMcXZBGdJPkoakmgojS6
tNkcHZIoR09TD2lVW6Jzc2DoCLUAo/guaP2+0IvvY1gdpDl5hr/lkGbBu1kmXtXOSMHL3BIpOUFw
dxMLueros9iwdBPNkVY8qYXa2Qhz+jYlE2c2OfpCz2dY8/2sGT+MDFcdM/tZ93ch5Aa7qCCXrcu3
SWUiJJjfarFqPCUIwgclgXc5nLWFWkS1dnMq1l6Si69zQhQbV2V5EjOFTVLRKhEkyxMhhqbdfCdG
wKH9RnzuJ8oZvnEzmfmPRqdfhLDbxxQXB6FQj6qf3Wi99N7A4Y/akXCTTcHXQW/3i7qwWo33ZaTi
1VPrwUyE96BUeA8NOMRqVFyz5CYfqy+ZLr4XkhXuBC3fJRUXXe4VmvfthAMpW+0hs3JmMRj2zgU/
QvIzNG0zQ/+gHIF1TWGWLz/ueU7EW70KHivD2KtRKD5HDMl2Xmz2P9CQCJ5SlqT2RiML47t4KAae
wkSG3rGZLLcEf+fWGaItVt7zfCC9vKsC5OCFWCRcjYOfXZrk+zaTxa9BOAQKpLtTKJ1iU6u/mn3r
gx7uAumhFtJobzRj54aoV9paPqlu3KTTrqkRacniXHLCuBnup7yd9nLe+EjvFEYU7v265uCJfeqo
RZw6EH1GezXLTEfS4Z83a7XwukmaqUeb5fhNEpKxs8UhMd+bLg9+KBTD3aGVJk81xtKVJ4kO0UL+
n5VGd58pTfwFtjbJVcU084x2EI+ZrEdHgqY3SUTv2U6VunLmehjtLsuAooZpGt9EAb55rJSPbppy
CDoCXYo8Pa4sNxPm6PtsWcIbhb40RWW+q75MmU+HO+smlNgzQ76Puioo3NpXYJYdqTPngZDRitPZ
BTuCdmoG+pITkCBsreyFOdBQm1BAv5LFulWijfs6SGBr8DP8rW5Ej4GSFh9JG9cffkRA6JTTXD9H
eJJXyWr0vaq3o+8UWRe1LtSsebAjSyM2FI1kLO3CmLLWkds5YuBvRgZ3kIkVajpTtpCYv/KwKe1B
4FwZIxUhyfjoNKUFgADZezogPTsZx0Bo7vvJVO1Sn5+LxHo0Z3aqLI1fWaTvy0IedulknaJZVA81
sEfbio2fchrodppOMnj84b6q692oNK9GOw4eWuxUqdHkvsk6XX0N5kA9VoLge0ZltZHNtEuvLDqQ
5gPJlfRiTma6V1TrlRhiX5rpL30uT6rWHupKqm8yLYyPajUrN3IwlKPDGJ4TaMW+z4PnSIX4Ip+P
caPto9b3ugRXUJa7vBHsXqV7U/VHBsp16MbK1z6cf3cS/i8Yur1aDpGTJYOyQx+52+ttLT01mopU
2mSIHq9GfgrHlkHMeaxfEPKY9qIWT/zwsHSpNL/OmfFD0I3BjSLLd1RzXAZIh9gblV5zLa0eT8bc
fZUm3CFR8L6Tg3e1HiI7UyvxWIrdNx911yFmndo8cfysfYqV8j7mBbRG3Gsq7MU2FL2usrrCyeb4
jTKsZyX5d2mBEtaN/BBNgW9D3NPg8uvmYPQJoybi9BBIhn+0CjnhzdVQru6lgz/kREbGXSzojZ3F
qeAIYfOk84LYRl9AuxiEspPlzc3UDgc0xZF5QjXEqlye2ockT3cc0P1UBjWkOd1urpHyHlqnQ+jB
jmL9zvJN2DCZg5bMr0yE/Ar88p8kUL8jN3uqOuFBUure1bu48/LEb/Yo1j7KRfEjtIpHNUrgzhPA
rDQ4ZneYUt2js9LZY5GV7qhI3K5UzXeSX+0TXUNLs+kE25fG/jYtC/MuG2oul2aOdhGWd/kIXMmK
69AeNFTuRmL4TjzIRbnvqfYOhuXVMTpLfZT+lNSqvfGnuHUsX4y8STbyLzgyf+9rtPHlwssz6SZK
IreGW/BGbuvuJVKnwE2LlotdUIYv7XzIn/TE938EmoaLN9vHIjMj2x8MWyMmd1o5Ne14DIZDPI0j
oIDY6jInbosodcJwGN1SF2suQqqEqpfnpt4RQbTx16RKH0v0kJPmY66rk9XSrYPh3ZLyAwJgDrjf
G32oTkM9/87jYAHttfs6Vhv4mgdpJ2eZtu/0lCQnTu7HMZd3ICXcRuiejUhXbhRp+q2YkzMYc+OI
Wn000biKOjoWqdgV36WuEW5i0S/cMJNmTx6Gemf589EY9IgGpRa5kjqP92PWfOSjaOyyrrHsSJ4R
J05I0eZmep/mLrPsEYQtQL+oob+jhf1EiyyLjf5HSnNcvMH3xfOeWFU/iDqLMMXT4qMagipb18cC
SqvQILbizRR/Er0W3yorN0Y3LjXf8Qc/gyuqQUWWl1wqAUIM2kH0m+luDrX2NotRpjd7SfeCcRx3
2aDVgc0O68x+Gz0Ep2hRZD0Ruq+GpCydfGxFEk29L+MfiJTH+3Qo/b0q5n5vp4LZ/dMYZfV1FrNs
duQgV39kTUtWnanIKdmCr6exE3UxOuVWMneHGOHpfVG0vUeWAcIsLdV9UWlw8ol++kJBRzmikznb
UYPwAMUd04k0dVJIDIbJsmWrn55EpkcjW8giQh4siYGjNv0QeZk4lY/jKE2AMeYhfaXtUB/TsFI0
O22U4aspmOFNJjbxQ2yo6XuKYsSdatb+8v7maIjH0kOj5cI/RVYtk+5D1huOJgOuNkKlQNy7CoC/
Tmb7bIqjaQt5bmSOEKnjyyQrQ0Y83srfjQB6HBtQcze4equOP8QwEmpew4JBI/D+5RdBbuK3IB79
26kwRruWysdCqIKdqU1kuk3zxUSg/sYysvGuA4GNrmU6pkeBBNWLIfqZHSm3GmhVhqm9IRQWP5S6
MPd6FPZ04JtRPnXiCPIsTBlW7JrwPkoS7hkc226gJNJNraXazpz66E6uQElOjQFnbh4mX+rBkg9Z
kJMyjHUW8W5x/buatELPQvOm7KOuBNBmxgddLADTdD3TKxRFw9t+6CEoYzp/B2S1ceopkVRbMYbq
t5zoZnkS1CDdGXnR3zJoN6g38CmTa2RRIDwjw5p8NYpSru3c6DW4x9rAMOy0NrO3Tp2k56Sgqmzn
rVyFdtYGI/qFco5TDsXUn5yC8ZrvDYpZTAUVUARQ3NCJZ0K1CO+CiifH0YuhlF1/6W0ONYjQevA/
6qRueeur3lWjornr4sj/og0Vwp3WlIi7TG+qH7VmTjdNH46ebsSELLk4tx8y6c5r34fp17KNot4R
yZYPQ2FCyRvoA9e0s8bbRknFu6ZXI7dsJ/wgyZA0UACwJpsIcHKCMkEs0BrEe8sX/MOUWsIBniq5
s4lhelq+4VzdRoZkOXGaEZi1QxW6TTskN+pQRAdBkZU7LUgkBlIW4L9R8B+QOzWCn6pvCAfyWnzA
qA/JLftLFArr0L1UzoVXiWnnKpXZvupl7D9UxvR/SLuu5ciRJPkra/OOOWhxdrMPUCVJFjXZLzA2
m4TWGl9/ntWCqCSscqZnH9a2l90MpIqMjAh3L+5ygSte2xJlnKETuIMsRu3Wa2I0MAc1OJSVHKqo
YQhJanigraG1wZOhhqAK9RQFhXxEnvsqKcKrsR5jxYykutrHQOzuJJHjr7qhaXhTCIrcJ20wUC4p
5PExyfoK+biaA3osrPLndugk24uDQDB5A+4SCTFN+RJPkb7PK5/HQhPJix6Mm7cDwjLRAoikiRDX
4RnsR4Jm5W3/UPBR7PZ63bzl2HC7tpDl0hL4kb8IjaZGHjod6tdInPSdPER6YCmD1n6BOygf2ohr
rqpMLtAFFJdl4HhSwYGlMazrNcJkqHX1+FEjSYhQslQ/ADLTf8lrmd/4KsQH4dwEG3rP8LJJGBXP
U5YPdxwcw2ts5MV6iMGUZZbQMJ1MxHHjU+d7+lshxR0eCkJy19Ztf98UyXAVp16IyKVK+tBW5VHJ
diSLjdusRAadQzobChFReRdEcjZYSIBGO9JB0OzRfpw+pIhMnkK9BR2nXyaiPUQQg1Xh1HC0e7U9
oCiurSC9XUPsNymCVY68DRycErcXYtEEa77S8yewYSBMNBTvUCGA1vByzJC64TRIA2uRBwAjH2zF
nE8cxciK63bIuovYE+TnSdKCG4VLsvs8rmXBGr18MnDd6fq30IshFgKmW8ThISJsU8ykah+Vo9Fa
CSoq9SXXIkdkDFJ0KRoCKAe5OAp7rEEcOWM/VtxKzvr6MgtBdGp2fF85fJLEPHJ0A7gA6hJl475r
inUAZd53BX32r2mH9z+kgPkyRo6RQ8YziMsWd3AJQhpzmuTeSv1IuvNyYWos7FqILgPQymfrSPY5
eNtWz3HbeJyGcgG8jnpXTB0iK4T6UbgJ4zJbyaAoxSIZEEkRQYCS4xqMKi6GTkrBa/5B8rFEt5wg
R0iUoPBcqdvEB4hjrxZVKl7FEBjLerPAlR80NlLsYuRKhRDi0tILMDBCbUQsReE2aXDGy1XSZJpm
G40AOPGmlxASv58vJJCU+mmtRkdBnyeS7DIA2XQhIW402VPLNDPjNNXeASauN1rZTytF4PrbQEei
UYlj6TKUlGzrt8ilnDdPagi0eaT7UalB6xW0A6gagyh1IwYI6p4qBYlt4e88Jb3Q88Q2hhK5jfz2
vLml0RLsoAjmBQLqI2WVWZHG42o+7zzCFATi6BaUFr0brBsm+eDn6gxocICSgdoZgO54dJyaiTmF
z9qyyhCy6S6wHIcs8xw1YSkhsMxQJaeoy+ug1HLkFrOrTNuG+r0iMKiVFtYHI0GjGqDZAD3QvWpR
x4k+NwIs1YI+XODuBl+w63KrFtfpKDNKaORzqb1wYotUh2aLI01S0yY+Zk0xrlowcHnS1/Orf9xN
nywAjAK9bFRxRXq31fqY+iWHCSNyWtA0RZs1p5nZV+Fa3AxoMCDCAeNjmtv+43nLiytFujTRPwFq
eZ3ad7os5aLhCwAjVl95AbF1iCq1e97GQosmdt3MCFVDLgK8aCUBaGnCrIqmUDt2hq/GJfeAJJ9T
AKuFR4wFeBHD7NKyoWMY3IkqyH8+lQnBX9XwKkjzTQPFFie9aQ7g4bFlW8Ek29ODugbz9ncg6f+8
Dv/rv+WH70tW//f/8OfXvBjxFA4a6o//vQhfq7zO35v/I//s1187/Uf/vSrestumentrLl4K+m+e
/EP8/h/27Zfm5eQPTtaEzXjdviGb+Fa3SXM0gi8lf/Pv/vA/b8ffcjcWb3/98Zq3WUN+mw9U+R8/
frT59tcfgMfOpp/8/h8/vHxJ8e92b9mIcvj3X/Xr77+91M1ff8jCn0Aqo3oK1VwJOH3S59S/kZ9I
0p9g7gb6+9ihjmY1nCwEyU3w1x/Kn8T1o3cIuG1AqrGEf/ynzlvyI07+E3AZVYX/AqgEnSO4G34O
/GSJPpbsP1mbHnKQZ9R//XHaf6CgDxoCOyo6zAHVAoEA3TbJZ3XMeXh8IcAD8qCbNmUd2IEcXNSV
t5nNyQ/Tc1Onp+2HKTTzymhmx+jo/gMx4rWo7qrIVFt1PeSBlUA3voijh39nhjpvba/g2TfCjMxD
iLvjrDFHQUbX3fNmxNMGns/Doe5ITxb7QSN2vC+EmaAG89RkFwfivZp1aZd7/clbd46C9uv+K7Mq
z5pMqsXGb/W2iYn15tgFcNQsCszYQoJwkzn8Ttz94/bhz0Mm9/jsKgDL3iTXA4wSegQgbmwyVNnO
YZGtengaFPwwpkOHByST+BMdAgWd2uHxCF0XJdZLd8xU/7Krc2UNjhDoPgN8tFYn8aHvPfAZJXXC
uGGX5tdAV6IoEnYGUPieDtVAGrrqW7Dpog8XJHrQXkwKpGVZ+s6nXvo4SFyuAKgAp44GC5HarACx
46HpJeDP5dDgG5TGlVr1z+d3KtXZ/tkItVMTfSzGUoQR4N9+om9qW3iHHjoEeZhN5gsLdzImamuK
Xjj4EvSqzeF1sP0dSG7F0Qx38RcI0SNVbSaXaP19ERxs07/Bl071GX0eLbVJY3D5qpkO852bvwx7
0YFCutMgYQOgrwn+u5XyzGQpWfAFOiJltLqjDw10f9RukbQqHEfAgRHBdHYH4F28SvfcKtqymO6O
AJKPWImMDmwbuCoI8StEUHTyJbMjmIpCwtc5LHVua00ukZgAnv1KtMJdjv+PCE6UEKPL9+HFdAMs
+Ep3A6dfi0/TQ7XyXWYX9OcNDIoFEomKIuGOoru6vNhD+3UFuijhdSwt0ZGd+Np3IEy5SS6TG1BU
svngKEAgmYNTm+SbZnOgDzKmh9jM9oRdJ4XwXglJyMJiaRpQsdsPS2A2wVULUPEnNrNqwuu36wDJ
GF5FPDEfOgAzLHRPOtmLMVkcEtJ2fkicmjf/Ga3EZ8tU1B2NWlWWJSyjRRage7ByIlUub857htOO
wM9GqG3L6WKMmiyMKNxLGT0FEW/VTWzLfu/UhWQJ0z8DUf80iEgfaDMddNfU2VRypDzUHAZjZJ/A
Vm4G9TeBReCyPKpfRmhhm0DqE0/2sD3GaV1qEXowRnSKvQmg186R7TeAkTo/jceH4+mhJNJUALlA
YA8qXfRzLDcU1LVKWKydyl8RSu/UekWgbVRosAWxPRN9xbRIbQ8w6kZZK8OiYnrXzV6GHqzijE9I
9dsxeJ9ZcKXPt+HpAOmNkney2Gkw1+RPKRqiBXQgsIiEljzJfBKpUz0OGbS5wNBqluFkoz7qp0wl
oKWdMTdBhjlzHKIU9F19XCekqj1TEwF1HJ3qkIES/dg731rBg/iE7tvsC1tshrlo1GXPeRKqHsQ8
zhahfq/A4ZKgGRsyYPmVtiV3EytOJL/y3M6krv50JIyXEkyqaITpO7vBIShQvPEfGEfg8w14ukOo
S98IxdKoahiSV9xTBkXD1o0PxZaN4xDJ1j43JMqHIHHZdbEAS5VWja6qcoIpi/lXQPtc2csKJGd9
s00ey6Y3keAzPT9wkJG84WstMcs6dj251gDeym4lI7iU0+whqYNH8A3vPU9ye58zz88M+Zwzn0t7
o5SPp9AnlxVhk/qZ2xLX//KEGhScwC8MzsgMmIGyGHLmL2Me2TWTdpNsl3ODodyOMOWT2pG5l1ft
i/gO9UMeHJGh032t1t2aIOP90DZwFTM3MsM70BFWKA5o+STeIYzea/km0I1/uU60+2k9XvdRFjwC
kckGllayywZXLTwbTw6KQfmgOK7btJxgB/1gbuTb/T2iU+Bo+KcE5dUD8Qbk0Ri7hl3Z+qpiYmqJ
rz63hpQX8nU9n8QRH1CBw1x04i16d3bdtnMiqEIZzBzbQjyOAYOPCwxFiKHARY3vmTndHv2rEfrU
yIC9lQJi5txSN9oFoYdDwz/UIlk+b8nPokkdFAoEPKmCpeLUYuDLaLVsPNSnIL7S3giwqNtoqXzy
zMrid/+Qku4Y1WBooJdCezzCDvr6T3ugADsM0Zx0dTd4rZ2C2/y8F1nY/icmqIPXoS3fGHwjMEv9
qchfU5WVL2QZoOasEYZ6qkMY0PTVIHmOwvfObwxBwwYQIDyofQKsJVkFCmJNCkyBS2+6ob1r+pAR
zy4OQgd7I2Hp/8xhIHWZFla6jllCp0CRfuO7w/kxUETnP5YaeDQg70iwR1cqhDxNspRHB4Z+0Wp2
B3++N4AAdSHw45QA0gA6kCWQqA8FW/zW2lAg3/Y7VWSMc+ldAj0KBbLqBFmLoPN0h6OVIJAqAZ+B
YiAInEzVMmowY3KWbI5ugdaxg2jj4XVg0jUsBIInhqnDLOBpDcEfGCaHedo3h/G+fSN8o0RxhL9T
SwjgspjsF1d1NlgqtPB6rka7LJnz5Lbr3z3+2/lFXbjUCOGwgMBdUZC5oAIKAEPRNlnj98sC+mQH
qOIUomVkh1GRrXKYWGvHMEfjrr2pzKKxgbnO7exIeRdBUKja+tUYOH7j9K+DQygHQPXIPzI940I4
CCdFRExVMHSBrup039QQGuP1AAdEvkAfa7GP1/k1ejd24yHdEzyO2VjprW/LN+dneGkFCU4PjMu4
AVDiOzXbeeOIZqcpMCXhZuRgnY/t37GgIjFCwLAijbjt86YaeNDuEmabfiMDc2gDLc2SqDxCCqm7
kyQf4IqhyEZ4qk8HAlmKtlBqDITfhjeylV/H18Ld1Dg6eKPAXEICIDSUJLWpt1aK1xhvg2cH7ZZu
z0MBiIWRXTqMs6/RqFxQNYhtNfH4GtDmrafx2pceevQinp/Zpdt0PmaNiixx41WEvjYgdMaN4oS5
o61zSD5rK15+IClEdoy/ODANgnQEpYgHCrVfNNDpAGqCC7WdWjOUeNPAa03qEkbIt3gSZ2YoLxqP
Oar9MU7iUAdOVyhrY9xzfb9qBsURFRZX4+IhmFmjXCfn834O9rrAxAEAek+SHSAaHIizWBhoPLr6
q2Sxa97LyweCSEKuhn7kY3g2C7/QkyrKgYFBkpx9dmhXYD271ZEK5VFVTdgydIvDhJmjIhwPt3p6
RNIm8RRhEoKjkIIMtd0w2Gpg6zUJI3Bqg2ENHI3KPxRV/X4xw02jggzTwFRTW6Ysu0gRWpgl8O3J
Fsx0gNA9uhtXiQMAFUvHcNkTzOxReycXO39MctiLNuE6AR9fsI51Z5rsGmitzm5b23hMvxCW0d4G
JyWQDPge8EPsxPC5ra0OiLbCZjmEhUw/ms/B0onWEWiuoc3hdPK5YoD8TzCQ6xm4ygbc/fEKyBon
kFYVNGbSx/O+YSkcOrFHzXouR2HOtzwaUr8IqGyj56cF6mwVbptbf4t0P1RfpTcVPb6WllvRl+GN
TVxIXC7lktGlQuQRUBUVcZGfDrny0HXsh+T2xvuaJN57KCyyfe1SyAU7MmhFJFBbwi2d2gFeo9GK
CuFrjXMrhxcAzOimgPlFN+qqeuk36FIK5B37ObNwoE4MU3dOVwVTXXPwEUhr3tSxYillwWCAXggL
EJArIPRDz4/wGbasAYUT1xhboX0d8DTTOcDD0aEcsR7ZC44dHSuo6UGvgFewV08nEaJjLZqyYKjU
ebTHKDYIZ+0ECNXz+3LBsR8bY5C0h8P9pJqqlhya+VpMWehf1Z1u9gA1Jtuk26QQHz5vanFfgH+A
EO+DjeBTVXtC+7dSqATHShgXreRWcROXc6QL7p4oK6KP7QK4NuOOYZZEavS2n5ul/E+MBiC/mDCT
8qrba50Zambkks0fALXmmzhu7Kzz8rR+DJW6wSQ0KYKEBkGWkBt3Qj6YAFECiuRMPcSdmT1oS4kD
rOKHOerEDZUwtRFPNj6e8YIdAatDHvK9y9spGmgttFAO0Y4ZIy/v0Q+z1Hnjeui8BCLuaUnbJONN
AlQGkKJAa76qnL8ahMMwZmvJ2OnDbYne63YEXgGA8bBh7KylQzkb/rEKNru4RUjIQvkAK4zue6sU
VTuRxpXOIbzMf+P4zy1RV3bXl6V8hBUkQmMrOpAA3Yg91AApbGk+88QsObS5OfHUCSDV2qrCcFzX
wU7kvWRPa6IgEadWg4Kxpe7YSguLWxdvA3QYIjXAy9TDh8uaIZWI99aiCo25ss3pN1oqvw4ygPIT
63CyrJEZmC1dosV+npD4dXBjFBiy5163EztfvQ4W7yYv2WUPuKfZXLDqlYszC/4zlTADocuG2rqG
Gk8IAmE3jQo3ASKWT/vf2ZUSUcqC6AO6yigfkJReqRQaTLRd9VT3vmDWDXBWknyp6hPrvUV1Bh6j
OuALP6xRLiDnOCFo0uNbWXKbxvIqwkoM6TMIgOCZFwNvcWhuWnndl6CxYRa3yU785GRRTAZnMCg3
PrGI9i0c3eghkUjK+poL3DwKe5BycSVHfmSFlIvBm4gIVtOh44J7mJpaLs6iODNgrXObTXPVvxFa
DyA90W69a4EwumFcIeRYfx7dhz1qcsW8TkH04IfgUzfQRqwjMdEhOVdrF73c4EWbd1H/UvADhEn6
YIo1O27i4qvsGzlvtl403J//nsXNq6ggokMfOPYWdUTTavTR5IfHUaABKd7XJlewWOEWXSr0O3VV
kMBaeSwtzc5lKAiIVVt4gSBrd2I0AHGk3um5o1cd45gsL6YGkAeeQGigpjMt8SToo8jjFiGXF+lB
qcAFj0gxPYhr5HYAtzs/e0thMLLPv+xRLsfIB9GLepxLSDWBR8NtoLYZaFeBqqPFbut3kZ3nkn3e
5uJ0ouMFzYjQy0Gz/KmbA6lHOFUZxhh44NMIkfoc90GFNtfh+byhxa0xM0TO6WzdKk1Wh7aDoczz
3W56FmXW9C17mpkJavc1cjQYWYjYJtnkYH8Izf6hHWxyNZH4HkFV9eB3QAnBtf6NTM7SKx2Uo3Da
6NWVwflCnX15qIZSmuDoSF4Vr8pRNgO3QTpJ2fJgA9Unm3VXLL7d5iap49/kQzR65BpONslBf+Dv
M8TLqnWA6suqseQdd4D4ARGwhrbyNrF0S2dSAC6GWrNRU/dVHkZtKwrHQ+Jde9e4KYGeguQSeTSL
Nia7WbEp0hfjSgmKGWiKRmPPJ+Y1j0ubVCJeoLFHy9siwEnAPNihlweCZjn6JwxmCnvpdM5NUhtY
58dQ70ksF2Y7HidU1/BS1t4l0beQtgT314OoVozTueiC5kapLV0aaN2PBrxMfjIEdrzZIQ1DUiK4
T5iBM/l99H0yt0e5oA6EI4Y3YPPWzmA3d/1lXrolKMbIg3ystlBIds67BYFs0XMWyf6a+QXU1RVg
R3BoQb8goYneUYBoNksrus0etfsB1Ei2YjUX3WW3Ct2a0SHK3EfUEywCjwBfChgv6Kw23nvUQ6eB
JHyQbkk28h49q79T5Ydg2MfWpdzEWIdRPJHAssmvUlUxc/lhBMMLY1rJbzk3rZRniLS6EvsGu5WQ
++c3QIV6YE1Ao0rlyKPbPXBbsEFctF+De2nDML3kEeYDpDyCkkB3gPOwZzu32kRPExAug5ldTV9T
xHydIzm8cMN+2FKSX9/jTCCtZARdAv5EB85VAoR1EWJeCUk92GRqq+HAtGDH9xqq8RC6Xfuv/WOh
EXXbjbxj5u2WZ/yXffqtB4Ar0LIkiYDQbz9C3zNfiQ/pGsxuroYnQwBop3cf7IBEXrGqa8sz/mGa
usQ9yRA8IYTpYhRMTeD2teittDR0f2tlP+xQLrAX47FRRdgheboE3FbxLl2FFmqkjvIGMpBqMKcW
7ci/0UhJhAoRU8uEjZpuOeSMsBIqUpyHxp6g+mYMxHeq3J8f3VKAMjNCJyGLIOsiQ0ePQycKttEd
6oBVPV9cpiOeB4ErKmjUmRygcdTWpGqIsH3nB5syAgGZIjDuDJYV6vgFRSmFyoiTrxvgiONux4q3
AKNnWFnqgdHQK4waOpAgGi7iU7+tppHYKS0JHJE4AdlqeyE8CoKVPGrA+L4MFtpgzBJJ3MwCL9fo
m1CrYPGvLsWuqEdKPOItGW9M6nJUEo1TjwFXG1Rf0oF/10vh1iily6mRVuc3x+KkzkxR92Lq8SVE
VLDzw+IhQc9h7K87Y2TM6WIAOx8QNadouhC1Fh2GZl3hsdqAAyE3C7cATwvUGFvbM4MdcNSTihJv
6Crfzg9xMX6dW6fuQrkGxUWkYYy1I2/1bXc1rAPS1RTc9BuUQF2A6xkWF0Oq2axSV2ErSi2HbD2x
qDwRYR0QTvCyWa5ExOqQL0Kdq3K6B2kCf5cltju28CprC1FHku/4TElCzHhR9nci37i9PG2kIHqt
eplVPGTtIepghpMfT70KL0a8JyLGor8Ug1thR2osAuINB/RwqvLClrJjGJapjH0qFj7Uysggew5I
+FIX0HOSaI5Xs3wPaw/RjMhTA6Bap/+4hIdvRmMGYDlXVoITCqa6Zks3Lt66AOQBYY0aMxB1p26o
y9HJjasfyq5VbjWZYvEK2CB03QJhsx1kL4wdyzJH3YDtAI7LQsH4SGwDSa+tZtg831myTRr+Igds
bWF3mDhzKsAaapa/Fa/Ohku5PKNSfC4mlbJeJ8R0rQVei2uOa+wciqrgVlDsNJz2oIPkzb4rQD4j
81tQnB8Exb8wQuEfsTf/CLlmX0N5xcwwymokCYsqq5yg7q2u7BiMx8t792N9KZfYRUIHgk/s3TEJ
1+lkTHsDkkA2N2gsnuglSAok2z5MUf6vTqAh6GUwJaqFORpopzSq3vLTgwEAQjNlMTT+0FQUN9d9
wvANi6ME/zVCV4CPIN1G7eIGr0iZ9PTkpS4OuyoKQVvXZ0EZoE8fHGIsx0tOPP06UFV0wOHihijR
8RjPHl0818mx5CFtCMWeHSm4JgjMScm1Zm3YJQerapCGIwIVIBelz6fGgR0yBFok2WsCaE9AGp2g
yya0inf02emvyE0Q1M/fgLAtzencMnVU855vQnVALlK8IALAk82/ZVe+E16A8PUVGknDKnYhenPe
QZAd/2liZ8OlzmeKV0CXkfaoJgUjoxGbcn84b2HJA82HRZ25RlaSTOmwdF3+LKNo1fGgauKv/RL0
FsPonDe2tHpALwP8rB4FtanhAB7rebUKY1WhXfsqePxK0U04pAknzbfP21qaOg00GdpR++WTbncq
Q3YpKrBTdA+UL8k77zF1ZMnn0qujSRB0JUJ+Gv779Jjlscp5dQITijlJ0AYXoEOOfq/tCPI0M7XB
6ssY0+J9OLdI+ZSy5zIQ0MMiCNO9FZgO0WSKV3D0QLp3ZLBfb1n6WItubG6SCqqKRlPSOIbJIej2
0BMw81pYQaXZUWXI9ygPhSJtdC9C+d49v4CLT4K5ZcqLcenI8T0ZLFF6ytckaw4O1hzpMVN4zK+J
su1gZZfjXl/r+eZvZAWXjvz8A6gISw68KRxSfACUNx9ES3b6N+OyM9MNOjTNBG2tvqswjuOySYA4
wRmvKZ80Lto+aL2KzLYgBpY3bdNWMAWZcc8uHkPpwwh15qu2a7o6ghHVO4TTHdqaQXi2AYUO415g
DYY6H0lgqG1LjmCEllkYGipl22ksNaElD4aL9teUUWdC8iVRqQl4ofRLC8Re15Cv3jbcCHKl97Bc
nd+Uixm+uTXqOAw8+ptU5QiVkLfeVluHsU0SUeQ51dyUVyEaWdbnbbKmkToHugzaRYHAQ6TxUSq2
Uo5KK/NiXXSXAGSIKJQI8qcMeBZpkSKSjfc9M3zsWgEliYZ8KR6PX8av3Lfzo1qeyZlF6kLNprHQ
1e+nC8Rv4guq4VZnymYsmvUe1apr9suFEp76HmGiCP5rlNQFxIM/gAdxLxnl9DQAGeVM+6Q1px1R
dck71P1N6SVymMm8xZtiZpc6cQHSaRJP7BI6m+pbex+4RO8qu2wPRElXZkS5rMWkDl5Q6zE/kqkF
vatbD5ydBoz+kGXnjEYqYOgIG9VxdWchX1tmEu8HMNHYreNtMZfelr9Ir+vr5uBvlcvBGpwJTc8Q
C96Ja2PDArct1qpIJ9fPD6DGCAFYTYk5nAoINrjIF61A0o2A91pDieyRs0DhaYFrfV9fRTvw0qOj
9jJnnEtxcVXR8ACFOZlHlzz1CTlYXcOWfEJvcVejZnFIWe7RaJphQ6mbcMM/8a/Cl/ZNe/ze9Ck4
deVE1ywCgOWoYPYdlAc0mqzpgbMkBABgPXcTu7wI7GJdOeUm2/aPzIw8CbI/xT0ze5QPLFFBjtIB
45ZXxUa2pLW+IW3u/J7dq7zo+2amKN/XphqfpwQqGRhGYVdqdAsma7Dzx75z3h0tHpmZIequT8AK
XBy3U4M8bYYXWwRa4vMmGGOhM8IJ5B2+L5PX3svKXQX5Yl7dnLexWLYA/OfnnqRBn7HB52JwjBCB
AgqekwNKNRCSP0IIRaS5D+IV+PtxNFJgwrvfgVMDd/ZhnnLqapDFyUAaSMKH8HKyw520hlZ5bHbr
2Ir3mUqkR7fiDoigm4EROi1fKDPblHOPikkvDASMZrDxrqs7wroTW68gldRhlZSNWeE4a0Epr15l
Pq8hHICbVTcC2KaH+1b4en49GduShoYanjcJE3li1FwOrr9Ub2roxzQ5BJrPG2KNhfIh4STwlUgY
Egb+UtcrM5UOnnp93sbyCqmk2ZdU1j7BqurBa6DHgdGoX1qn24MVhfC6IXoCcSrRpP0bL6bFCfww
SUOr/AFNxzmhl+C3BdjV9gmiNd2Wr9K74rK6qQCqZe2K5VGi6xW3IiS8PiGqcjXoM3SmEHcsuWj9
X0k3gvyj6x+dBCDB4Ux5YjiX5dBmZpXajHwt/njvNrZ+LYEmfCJkTC6EhOzgJbzL79C+ye6BX5ze
mVWyrWZhQCU0paJUmF6Uwm5iOQYvMwuSwzJB7UyuiTNfIztz6iBOW1+m6T1jWy6lr4CP+LVg1H0W
dAmopMh9Fj/o23rVPNY2WDP2qcvs51s8ZTNL1HXmSwHwISR9BZ0FVHXfefAY3oD17JjCalHerpG+
+sd6fz/i3pld6nZDY/YgIndFEnTye3Mg9kjPYgd9N7Ow2G2S58cJ8O3ptlBHEAijbRF4QqWNXV72
dpVX2mitC23G2i3uDqgYqhAyBLyXbjgDO7OvteRxJK8gIw9SnMSObglbqOyiRBA+o7bmsmLP5RM+
M0rdcpUSpL5BlpFf6SvBBrcLMOzVY2hNADT1KIxc6L8T0c8sUncbD47AtBbJAvb1Ssu/6aAG+5cz
SWZ6dpTLKFMkqAIc92axgTrFCBE+CIdzDjLy2nWm2+JehEAewyz58k/B5GxklAcRFWWYFDIykt8J
QeuL9HE2mgIBSljBFsz0TDay5T2jyAb0wwnHInUaCO8aaLhhskEzC2j6LCnfBGjFRDOJNb3pUIC5
Zl0K5GB/HuUvkxJ1ILypqDRcfLjHK6m6mvR010fDuiiirSGGVq0LmcvXPaMMsHwnGB9WqWw5ZAr4
vKiJ1XfolQBb6JuCmUMw3QYnOV5FnonNGtro5GNeR+QInBswdUR8tZgmiZxLsqwAK1hQfyJPXsLx
YES28Y2xjcgtcM4edUCMZgDClwy1cz0w+XRW/NDZ4wsJMFRbLe1wcrOb1K7uJUbYydhMEnVsxCRO
CA0SNlPUmq3sm3J6cX5si850torUCfE1NVaOq9jp96W4iaAAzo2MvBbLBnXJKpUnqBo5/MiaW4n2
3AuVGaHoeH4krLmiLtoC0mZRTBYJUitOqo9Qz3s9b4E1DuqCRedxFnHk+QMRN7PSv+h6DH70u/NG
WHuN8h98VI/JRLI5klytpTx3Pb+1W49zufLmvKWlCUOtC9lN/Ac96tTSJ70mQLIBllA4sXJhn6MX
9ryFxZZQ+EAUSsBlZ3zCr3vZVKsZGcy49W9EJ9wCSnEbXZLqs2Fz7r+zRqP9+kkKc4E8mfp6ap76
QHfycHiu0/BaVHoL1HPbAO2aBeq/nKjchFBzdzs9YtVmJbJCtLeYDZoGsHd+Lfne8TOsXHGzu/Gy
BJYhfyfxemtlmza0IDDoqXb6MKXg9xNAZaRZ3i0w/AqgDyDMgi9DZC0Tcaq1Aj35AA01peLEgEtY
RLo22rKijsW98LFQGuVRI7WCciH55rRrLQ+aiGPiMFaHZYJyon6hQEONpNJJu65ghw547Q0MjOCV
xZ13o6Lv6vG8TXLkz60E+aRZ1OEVkwChCZj00M6GPpL+0fPBSOp5YEJLpd6seFYRcjF6my8+dagk
SMx8X3yIm77klzLWN3D5Z1QjrRpNuuxH0mKCDhhh8PeDmwEZS8qirPpT0ELMFkGqgFyltB7W2gUg
Q9hDuH1Xin1+ThcBqHN7lDcH54bnCynstaM1EvB7s86/oNW7MdsnY6XrpvIyQYHCYr9wlnbQ3DLl
4cWx5cqGIHbUOLzKFFAYcKxSBcsE5eKTRsuCqMc5CEG/24u3/GCwvNSSg5+PgnLwXuVpXSQTL2Ul
aI9/8m+mDmEiyVXwB4hQhrI1vBCuKha8jGGYThECkwjN3RGG60ptoKwEzV0VdUAjvJb52/ObZImu
QJsNks4U1gGEIZUBtvQL5SkCiuUG1C9OtodMkD3YWmdJu8At1sL1ZGnboEIufdKtcZ8A0+6wwuPF
SBV0MIRqB3rSOCWnbqBuWgGEFKTR671+qC8DK7sKrpCpQbvFa31XbNOrehczXM/i1Tc3Svke8B+P
4YhkKdSpZfTP8TXA4MYeOPHI6vvg0QjUq4SrwJ1XAX6mSPGXigvvpGbYnF+JZfcwGzzlHiSxr9Kc
7Oj0oXc0N1/hyrHjjWApaGVh0yOQX0e73PmwKe9Q5amiqxDXMTvUfz3Pc9u8giBAGDDc0JJrR5OO
CuIJ4PfAmH26ppoReqWRwAuNwzP0aiFe50CEzubxdAU9sHV+EhcHhfZhHW3dSC7S/cOQySo5/+h4
istUuQy82zR9Om9iseZlAIiIEiniJBye0wF5YB7vYw/rRN6NPkTjkVlHXMDjf5S4Qhoz3WN/WN4u
cKLYKS5Yp2TR883sU/t16rgBYkVwrnx3X6GXt/eez49wET0zHyG1E7km68Q4goXK9m+g8QIhZMPN
APPA2DadglAaZT3IH+E8hLbSMymOl4+kxgO1iK4nGQmd0ynmk8jroIVOPC+hkyeikAB/Naa0jXYR
hHec8wNe3DUzc9RdMkiEHlTHFk39az5+gEIVSktfz9tYPt5EoAGwNhE0W9SkFh6X+yHpjmts3jpG
GzEYfgZU1gH1ektWBqM2u1gDQt/hL4PUAU+KKNDi6biKjR1DhPxb/qW+rzwbnTPQAzbzTX2AKvpX
Q0JnxpqddF+e1Q/71CI2quHHY40BC2jeV9RVOzwZPst5k8P2yYtB7gKVV+QXwXBzulM6P4NrUXAY
ScNCdxdY/jUIRy3uOlmj9Xml3Z1fxcUxgTcShHAq6MToXq8pzFWlBFEauKc4U4OMbnI71azr/0h8
+WlQMyvUyrUemqtyEYOSL6TX4K7aDE+k1VDc8u/albxVriY3Al9Tt+ZedOh6P+iSBRLwcjOBdatg
kokt+pvZ11Dr6AVpM+UaxuwNBuiaiiIHXqFdnZ9YlhHqCMptHLYyuLmReXiG15aCb+d/P2vhqFgO
RcEOUGFMadiEtqzeNkgu9gILt7psRdZ0MH6DU4tWpvC6CRKWPKwUXVFBvFDQaxXCqtCgtJLYUFnc
n8vxEmHYBzYe3JN0Y7waicoEBTqS0A/X/o0MwkAE965gqS4hCyzgnllp08XYdGaSen+2qpZlGBd8
ZflQwXUk3FM1Ev7kgZWSWN4SH4Oj7llVHPgIbEugW7kC8tnOtxGKdhgeVCBNMGJDG4l18BbGpsOF
QHlXhuyGSIP95EHv+IKwOkA/8KbJY7Rpgyo6GCydn1gtzAuOi7QvowAKcD6whdToGoPzOa7F6H5e
cRVAT6B1aG1AU4Cr/p0wFzo+4KlCfucIFzv1lAAZKwiMMDj1QgUTvbKDrnINIA4H0G8PxOb587b0
+NQRIyEQA/stnDO1T/ih6Yt4gLmfnWQCQAzeg+E0jmCJpvjo6Sg8WWLN5ukhDolynyemqalt+WIo
qgivCMkMhZW6lR3pK8eb+UrfFIoJpoU7fh+/Jlu+MZmlPTKsc7bJpp4lMuIqK4p0xLAJGRiEk0gb
vIyoKVj3GTRNWBjGpSzGyViJR5rZq2s05YJGnLSU5Q/NXezUpemjIdgaX0GEPd5hjJ7Vatb51V2K
gU/MUjcUaCULoyIRItSkt9OdtAu32qXydfoqH45oXMtvzfS5vQptz6lembO8UKpF0Qb0LwDk8kRB
7XTUEAUXs7HALE9ab5XSVQIxwjblIKuQW36087sScvIERMiIqRZc0twuXb+Raj9QoAQcmAZUl6vi
vRIZ8cxSP9uJBSqeKQvu/6n7suU6biXbXznh93LXPET0OQ817YncHCVSeqmgKKoG1Iyav74XaLdV
BOsStvrpRigcIW+RuQEkMhM5rKXV0YCNzS6cvblTvcTTHpzzskP7OlracMpAyGb9M7i0e+eijf0/
udreULWtybi2nMqbr8Dd3Emiep8wRGl9p//INBc09pOxN8m1Pbqmrx3LYFFPc624817U47oVJNvo
oZPxWgQUnM6jXRDZ7JpKwdFhROYWfUtfWI2awCjKIEt+SgJR5L9p8Vfy+LCjVa1xYPKi9IWAd3pu
v8jl9VSLPMum4lgyxgMAMgXSKk5hC4zKGu0Aa687gzujqtKpIofCfsU7y/NTxLucOqa0TZXhlOi7
6KgCwfOu+RT5OjpaIxdYB7vyzLi4tEP5KT+KLuTmNq5k81qb49zGBRa3JKVbtgBHUaMwQ8Nj2Qgs
z7aGrERx2lm3Q19NDMk7/qFd2Tvwm3gYAcC8HBraMO94pKKAR3B0fExnJlZdILuBplKKuVXJQFLu
7mNrKto9zmdMptFjvhonV0+jm8qZZ8J6ash6RyKaBtFaOG8xSkltOB0kWVO5o4v2RAypdT9ezbZv
WJ0Q5xscG8fTMSCwIRw/J+Bmu878xJfvQKG8tx/S78oP55JFp2iC+tLuRDdaqCDcc8UxzDYdIqyR
YVSwNlg0wT4wFDnk9cJ8p99+vNzNLYXNArLsazWBCzZIMYFohME5pX3qjxoiKlOgHtsGeSWC049y
jgbDmmCQ1RsTNLj5s7LvTm2weMX1cAYExd/gShOtilOURpWcScogUlNBhaNOQPujh483jpnWd/Zq
tSpOTWismV2PXlt3WMryYaSleWErUewlhQWs+qJOHvSmUgM5NRshjgkzEh/J5nSEzOCC7AosD8Ol
wATGyG3QneqA4d9IvhBOTSSNczKmPNQp4mQmDXCVF6gz3eUndDse4MM7YTJrOyRcbSzna/oytrNx
eF2cEg6H5TCUbhywl4Xijd8XIO2KTOSm68HrE4ykoFAGKRq2exWEzuAptDUGGKXGS9CTz6UWu6P5
UAKju2Vt2v23YdIFZoZp4Psj/CmTbfpK5miMRdGCytwdrG+5/mk0bhNR44xIBHe1FwlwdHaBc+us
b/Z4OSyXtaiyv/1MWm0dd7eBqAHEORUyjHFE9p3ok0uiPtlFcXMXUfk8ZVKoF/Julm1PX6p9Yph7
DS2CSWXetqPxPDrpGYkIQTfLpkdafSvu+ptJNyUyg4tUHStojNZDKx+gEoDgnIlyGNsR70oWZwfa
fOlAKAx1Xe6k4qrJDqay00INDKJ4fx+cObAMsLYDpjdgg6/P5B5sBH9jsnfb4v3UJ84kJI1llXGP
r1Em50G39igKCR4Pm5vqyA4SNeDmfQeQGWsToLkZyVdU6cXeJk68GxqpvSRd0x+rXpYFfV8ieZzZ
sZV4pHHMDrF8bqQJc/zf6wydpv3LLxjy1bo4e6NkjW0MJR5F8jLviqZ7UJVhCvQKGIMasrEaQdIt
RX/Ex1IVZlTeGQCHkVhj5lZ/N20elajOjCwt+UdrWRqQF/07w4SQ98uvgMizJDOwaVBbAno6t0Zi
Rgb9472ruH+AiWuXym2H6XbEFJfqrWBtzLLwa1uJ49vVI0vtTHPBlrLk0HCIkwPjVWCg6bLMYOhA
LRz8H0VyNhwEvk5tsBe9etn57YGRZ0pobZEuFSDfpeEvgEuhaweYs4oOdlCYkbfmu1GnEvl1rNDM
j5XWfkmXZ7Ck/tI+rqRwV6A09NS0GEsnupok4CdiVXhNIhu7AMCw+S4GnmNf+93B6Y4uayCNB/Yl
5zKKaRilSmF3rjVvgY+yk2NzD/zWQ2b0gdVWzS94QWUlj3MftJWMqGcQ8KZqvPRt9WI30Y8yKwSm
RN2yJZgJBdoCMGjB1MLpPzUJ2JuW18s2+O09ab2h+KTonvpSMFLXW1A4ePk+LdDMMr3oeCfdZI4H
glnD1T6TsEMDg+D6b5nr1RfiMzGTugBznXmNNAVEa6G0xEXvZBZ+fCu2l22DbwRvdiyf01KCtpXW
YDVy1LVR6LwolO8Lm7ypBSH+ltqoYBgCtjhQ/CDs7W1oKQ5yYhlLBSXVXK78CTAFWTOGca/4cytK
FWxsHrr8gIEEkSgQvj6hVrGT1FflXDKL3frdBUsxZf4EHD2G76n6ExKIvijiZgvg7sUbibyedktu
tyyXT8v6urf6xyGVz41R3H98XiIx3D5SpzAHk+HOGuRrldxPhu0mgMj7WMjWC/PNYpjWrLZvnEE0
kjBclRYdMnF1wpMsTPz8wWhDcPxoXnY0/3nf/xuJnB7GvTpPNltXXn/R5dqNhZUrkUpwllJXhz6m
BlSiYiAmyrd4EtZzNpQci7AQ/8BW4DJxtrGrjG7qOmxb57Ne8DTQv9zaGZjpOzTcZydGMai55Fuy
ExzXRqDwRi6ne13EmpqZ7hkS4JXKsNiZ9wtgZMMOXTWiGe/tffy5SE4Ds2SubFJC2KJprl3fR7II
+nxTgmoD+Qb+E9+bM8VObY5mVEMXqt5y7ST2UWv0BFumbl3XnzL4BjSzGGL0aP+p4QpAL+PYswK0
QOGBHIOyxRfIY0f/zjys5HHBR1fJipqzeKf1yTn7ouyTO8ebH8szCM9unGthZ6Rofezz1Q2OkHqo
2hjrY6ieQIW7eiVbulPDKsxeRK9jwYHxeh9JGFfSJKZ/EZyU9JhZoihg2yKt9o99hdV68lmr5IKt
B8j7nxkCDZumTO+ly78HQCNaEafkfePEjW7iuPJ49mmKPuSeCjzvpiXXDEBXocKDpjjuhJa40Bup
wYokrTwU5XRoJHIxJ7pAzFarE7pxfsrhjNJgFqaiEshh7FDMFRbpXRayKuUSzFEo3ztHmCgwmTkX
IlPBTOo7pV+J5g5N7kYUQBjmEthwBg2BsA6G9dGwxnwf28DnOs7yojmeVBjmFy0r1X8+T/Jm5dwh
xrHq1KjxQS1l7TbO4kdFIecmlp5/5W6vlsl5S0mjjHkPchhAoYkJCdOzDwPiRT0sg+pKrfaijd3K
gL1ZGucuM8vpMqlguaHQeJQTz3psziaCHPuAqYbcy8xQFwvdtGGrdXIetG4bJStnCMWbbXYNAFyz
iEr6yvq7KjC9i8zKVp79zSo5RxCPySi30qvRlD0tRKFwv5zaB+08lEf6yJDXyoCE4ODbFacBkd0v
OaKfC+ZD8Ap1Ltozkrym1K+XMt8TKoKi32oEXK9R4xyDlpr9EjF3yhpcBhR9AoxkYJKffMmO/V5z
BboqsDoaZ3V0mRrV8BrZmftRPeg7MLj5kV9kvgUqk9ivLhQ064uHxTcN6morOSs0KXFkSD22ktT0
srOtQ+fYoqmrrYQJIG1thA1I06K7mrsVRqK3TpYh/yQfmaErr9j0b3ORnOa9EBtkc0EMLhuNcmAt
4N/BJB/NmgD3GG0Jw6tZBQZr8ZVNVzI62AyoWVeiIGLz7NAKwDqNQebD1z+NesnasWfXIaF+bRxr
0L87oF77WEVEUjiFHEdQQxLGIK3Q0jOlH/nyNVkGUcjKbOI717BaC6eHKXqMDbOBPkSfLOAgtxhh
BsJbCjgbcp2cWf8M8dM70Q5ugbyh7x4EPjZSaniHci4BsLWNWrAb3c0Z4JcK1XLNOjqD3N1XJc3y
e82I3alYLvPOuSi1yP94b7ed8Uo+5ypIpnZ0BvwEcxWTT8wwv69hRA9AL0KRVztHd4p1WtC4A5qv
/FKUktrU2ZV07n4olRXpigEDLqWli1ZET00NgfZs30Ebbc1Algbz+btisqQ3SUNxL9IEIEFOGB8B
hjw+M94g5NgEr8Zt6+lYMuBxMTeB1q+3YWHZtH0zE9z4+UhSzwpZYNM/Mgzt6VLc77tVywCF8E9x
3PEpTQMGAkYBnR2qszZ4zZH1BUmYYtApQIhi9KyUY0BPIgSmzYNbyeUOzq40tCQyGmg6L2dJAayG
LWrX27z2KxGcc7cXnSpJi+xoMgE/RK8ThDKLRf2ZjqLEtmg1nFu3snqo1AyrmWoktsZLo58FWihY
DJ9dBgW6lAxIYbjq/GVJ71FlIoUISEakewZnKCuyOH3BdE+/lIH7jT64y+fuxwzKGnEXnGhBnLk0
EmCDDCx3XcryyVCfYhPoP5MRfmyettqy1/rNt2xawzAOBeOobP05QA//sSj87F4xAu1C2dt+9oN1
1TeH/moJjCNVXecSidAADIhBideYL+p02AIee/N9mCatXn09qeQYjHUsoVLBIJKLtj8ifRgW3uBN
rWsB0mPA9+k8jEzApoYdqK8fYwDsiFn0tpQWhFYgUgALqqbxGcVWxqxBpbGrDwqwaqx8aqvex9sv
EsGtduxUSSdsetIoSrQlfEoc7VckqLqBblUFNpN/qOcpgCoNG+drd5G/yE9TJsyBMa3nHTusvwPq
OBucEwZnqiTTKRqdXW7n7o8Zr3avPkZuBo66XLCaTXPMjsKyQccHWBvO+tcApq0whsLUQ/1h3tgI
ZpX9S+rJz+OzfaXgbWDGrsiJMuv0boEroZwPGBNDt+YGQoEBvWeQcAyCJT+KnnibyrASw+2j42iU
diPE6MsYEFtFYxYR7d/mWa1kcDZ/NiIzaivIAPPWjR5Me/XAeunao7ipfvMttz4rzuijMftPHjNW
zARYgXXfo3+YegSECdkduewIOKtxqwN7CZsatAmi2G/LhK6+AP+Yw9TCoFmsM2wgYIdoFz9JTQDD
ihqHt3IeazGcV5imJZl6tqeRmj3PRhzUCsA30+JQNk7jDnURZioRhEECXeEfdcTMKLJ9WBra/geg
bI4dAUq3OS6i4cOtiStYv79uHP/qwVjElIwLVjeEsgeeKxnNPeNxeVTCEnRxI/jvHmKg7pHrAdNY
OxGGjmidnIEs0aMYFTOkG0PjF0vjFZHAA25LQJFK1sDRrPEoS8NoJ5lkwECCkBLzH6jrL3XwsZVn
9uG9/fgpgnPl6MfVk8XCIiTjtu0ybyINYG4TP8lFgGKbSVOA4v+1Gu2t+1SVDGRvjPUgtVDwLgKU
cGQ3e6iD+kkJVHQ3E1kQeIkWx52Q3UoYeWSvYocosRsvpeLaWgy87rY6atny8vFWChfIOYCykGx4
m1d1zK7rMA4KL8GOegBCDOb9XLiWoMNl2+WgF0NVUdlXFR7wS13UFBcaErWrwbeP/S4B7E4B7rMq
c1mzBCKhHaVgDBSsdHNjV3I5s6JohaQrEmtewLiHtK8PEgDAipfogqE5DOcZ4MWykHJt05YZAEvR
VRkUsDzkzzgQcxhZA6OlFa2bN91z3+V4mTflNyOeZTchxhUqu/tfWSvoHGQU0dT3FOZ9WaiUKDJz
64A2gpH2jJMp3bKM/+IBpPlmbgIELlHmiZzuZl5VW4nmPGJlSHRBuhyvIDAv6F6eohemDK2zfC0/
Z5OPhONRDIYglMr5xoomllOPM8Ju9UJePPOzsmedKckSDLanPs8+4/ATZVe3bfnPteo8VNdI82HQ
0GDAtllzdmbjqcpr9RBUkBdRvMv35eQOhT9eNNfLJzE92aaxNdEPgMF59j2422v2jo2Vw1h0Uhza
6u0QV4Jr81pEeWdsTfD86jKghUw+G0EJqFkjDTyFbEarP+PKEFSY/SJG0cGViV+ZngN7McEaKrHX
vWC6xqz8Oj6op19yXiBqgM0AmvO7FtJGl9K4TPBV0DfmETKHVkFvPr45m6HpSgTnWmagrxgRm1zU
d9WZor9J2wH8Uzguu/ny1VZyOL8ytXav5xMuKCt45L72gHksgm2kB8C8oQgh8Jhb7eHOWh7nVaJy
ylPFwP1gp1iBELB19c8sba19zc7jxXCb9n8jYNw0uatVcuo55ZIm5wNsQS5Fd7EF1B6kSG5Jj5HQ
WTFEyWuRNPb56qkLGurB7gaoRy6DZjdVps/RiOnrTAaaDRkeP1aUbYtjAWIBzE8WLgdncWqilXg3
LWxHlbBZXJqC9WHad0hmY3ixu9EmjFkLnRh7s7y7jT+lvmZnV2uk5ZTggQupyNbd0tuocSuv8rTL
6NoC02N7Br2wCWDCv/FS3HzprCRz7rO2a5ggG7YuO3SH0geKhT+42k4PqyvRPX99dX60Su4WKhPA
GEEpw2LkyR8Oza73ptABeLvukaC30Yc/HZM9wDQIy3KHVmC6rILWXYq82bY5+OuQ+ZSFbpRDnln4
IjkWTTFMTw5m+DdAV9mCPlowdz2nzkQadsCxdugWApaFp1DgPiA7ejD3yAuJlrXVTw1z8HNd3MVM
p3qktII81tuwXGQJMmIIOD3rodrFmEW1ds093h9J7UWqjwrsXY8IOBQOpop0iruxox73Xdzia+SH
5HsdTni9YrQZcEl/g5RJtMVcNiCSMH6mp6+WvTgXuKl92ANJWnVlN8eY+MfWge0ff546sKt1DJki
9uNTOIrWgMCLzY44M2D4MAh6ZamRZ9Ry5X4saDN+X0viwq1+yjKzdKChaMi9sNAaA3hZ2++CiYYs
iycuKW9Z2bVAzu7JTaunC+uUUh3pOEYoT0xqKI9zaOoiVCCBKJMLr/QlNmnVw31YJD3KKfKU5kuZ
3VjkV3odV2vi36xUmxJVGrCJLGk74k0JiB60pt7ZGIo0mffA9JQoeBQtjrNxmEphMK94GUj67Sxb
HtXRXaJ/MSpRNXLLZawXx4UaGdE0FO3YLkbRoSkx6IlRb7DZ0RQrU2NfoJBbISlTe8wuYJQVL+e3
Xjhb9DGeMkQ2bLhd843TKyc7e3dE7nArP2SXop3cdMVrkZwZKeVsRjiB42OUKQN0/7AwmAQweDKQ
5R4AWaHIgopWyVmTopPL2bHZtZMbryzQ/OuI3nCbNoQVAB3TQB8ur5Rq2eZlIyGcoayOAIT2jpHb
MyxuT/UxbfNN/JzYLD2CCxCwWDbYrN9hqyG2oDNIiP84vJb1wrOMorPTh123EzZuMNv01kpahsZA
DhFEobFB4zZRjhpjXAg0kwbSlQ2micptPjPjvHwzvzQ+ubcrt/hugOMXiRbRCW6ExG+lc5bTKixa
1Q5aq1gq9YoRhjXe9ECOrAEBVZkn45MYvO79pX8rkzOeltpQatYsRDUB69TdJ8tzDYxFhQpBld8r
6BtJ/NM0s5vOcWysrvOjm0QH5Vyzs31tl52j3mOeAbUmgdPbeNS8lcmFiLYa2UrBdjS6TIEPu4DI
I3d7JAB+sZz0VhpnQO3UqOeU9bg20UVSkV1qjALysw3n+lYEZzqBm+FMKVvQeJSumls2Jgw810D5
oQTMtQrjofdX/q08dqir6D7JDdq0TJ6+w8CC4bgKioYsDgTBjPysHRmiQ3QWid1SSkfXNQU0trbl
yNw1tEnh6HSGUva5HU6y7vWy4jn6l4l8/se+AdgGDNRUAdaf9g55j8jV0mN8Ea9ezH7dpGcWrJQP
wFtJPqvPIAHFyJ4Ic3vzDNcyOeegWbSvKnYRssoFwCmQxtjbBQh87ehPAaOzdvyPl7m5n6tVcvuZ
xq0zaiwDhmkOXysct5JmjOy/SIvoxbulL+u18Sas7tHNwPQlN28n+VZCunYuBX5oy5CsZXAmqwBk
RFUw9IuZfpOSxiXOl4+3a3sRjmpbOuNz5yuqatM1aZOgYDBlX2PgzOtzGdjt7mMh26v4KYS7WVUS
N5Q0EEJ7yW3Swi27r/83CWyZq7srp5NdLAV026ru0xYsfyJMSdESOEVWpbFeVOYty9nYJ1l5mOdc
YPBER8FpLhCowP8L7gjMSjX7ossP9kD9ttMEKvWa9eYcvwmocvh+VLcRJXKOAu03RMtVxIisBoYy
orfsDRBPVTcNCHdA+05d6ncP2t58ya8Yd6ex0zzrM+LHAOpx0oJ6Z/lN7cG1BaVojHNjm/HdgHEO
olYZrJrcHgBj3NDQjIzbC/B8osF3RaIOrw0D8UYEd22nOZuyWsazF5bCk5bmGMuOa88mRuEEM9ob
2Vu88sE7C6ZGsNvq/NAYGl7mzIwrBn0Y3WTX9Ha+tB5yLdAeprtqpx9YwaX8WnvD4JMvyJotbLCL
Ct5XG2oF1j8cNHyMoYBq+u3VSNNFxnASrkaMaZSO1EFe/TCm3P/4Am6udS2G29a6KZq+63HH2TNA
tX3b8ukZ05wvxkN1CTjmQ3HB2MzGOxuYXr2rPKWP874SrHXrbNdfgjOXQzoBloK9tlrgMEVO645V
E8ZE3U+pKljwVgQLgElMHMuAUEM0x5mcVF/saGDmPzuQM0vNs7sC3KcjJpzRgpwAlb8WyNxc3kok
Z4SWZG4qTcLyJoznJax+tc8A+ZRogsEDdla8hQDeHUDhVPA/AyfxrcpEdOr6iD1Exg4UWLE0nwDx
ziZY7Rz4S2pAM9QNM+v2YxViiviRVGYbVjY8kRq5TViBQcqi+9qsL6NoIKiSOUEiO0eZDc98LHDz
ZqyWyZ1ghxcYwBtgCbTsSQdctlTtpmEQCNnWEwugfqi2IvjiX5K1reSGtUCKtO+B1h+fxnNzk92x
Atn0o/pO78oXUavIxpscE0srmVx0nivKMOjMxlVBdhiDdK/X4bJ3vDagF+M9kUF5LcoDsNN5d3or
kZzOVDLaCUsQPLlS54RFbl5EiS3wXJvnxUDHbZnhOr9rE5mrPJpYnrbuj7NxPYI6kAg0XySCW4Xu
tGSp2MYNY+nJGQjwDBqak6AKv71XPxfCabo8gy4zjXGPS7Am1XhuFL33sWpvNGozDfgpgtNtg6qV
HLGFGFeM+rM4Np/An+EzlJllx/iT9Iv0ufYcX0Rpu2k7VoI5G+XUw2DqIBRyh/Ri6k+9/QXoQH6B
cmViPbRRIVgos+jv1e7nOjnvNs5GOsasQKoP3b2d5DdjiTBZq4ivaPWXOI+/5XMRtLLd+x/vMG+L
LSBEYy5bw6g93CtSRG+tlbIUfZPrLSMJzL+pSQsQ+MH+UQKx3bObSgSqxmvMqzQdST2AkwBRg8/r
TQ2wFs0JPRqy2ksXuGzdEY+9VuA+N6WgQRRpc0ydvzNV8li1RaKic2jSGtmrpqK/ilO7F3R78XeM
rQU8cAraTAwDfRlc/Fmhot3RMQUTfTZc9kvhx+15VJbgn5/PWgpnAvWmiGy5hJSoSvcO7pnUqb6u
JH4Z330siVdBfj2czQBILB7cHSRRVXKVNAdA8kVsSfvIQaZpMvd2vVO+fyxStIXsIFeuEm1sTTdR
iJRr6ppW66r1Ixk/fyxkSxvWO8hpuKPNhdnUEJKlhacZqAKmokH9rUukKoCeRRiFPCsfQ6GEq3Va
AhFxctl1ztEikevYpT8qucB3iCSxz1c7lklDkWoFJEW1uZuIdeyUJXYHajwRZRI8RjdPZ7UqziYV
tdXbJZOVF8ZBz/KvjmQ8YmZNoOGb56Nj51QVPY0w92+XVBS9VmO8LwMkhUWCdlHST5mxyDcfawEa
lvB71ib2Vb8t8KOaAHJFgorT79SuUkNXE+iBigeNp85KcaxNI7+tazl70Ku2uW+zOPshLZL0VaZp
dFWBoizzDD2a4iAZzfK7oo/JY+vMXl5IwbSQ6sUhtFT8thhRJkiBpuMC8I3UXtkmM5DJDJp0L52R
Aba6xG72bkM1I0XDfAH2LrT45okTa4CQoJmcu4WuREPvxlUp9aCDntsMMX+zqPkXpVoGI8yiaHyi
pb2o7lSmquRZirNYt0bbLcvVUlV18RiTMTOe4sxJ0W9SWlI7ekWV0m+5I9uxN6tjSn07MoygzHUM
eyz1FOve0vbzFM6oyM0urVGO9NJ5mtDYaSbzFRlo9tmhcY81gTXLPC29FGeuU2c6BonqxTg3lMGN
j5Idu/MwYQ6gNlVyGWVIAU7UWZyDGpljihFnxeoha+lrP20BXeqNKrqCDgv47Egw1YAdD2VzGcEf
a8HLBmoRd2C8QHTRnmhBqnsrTqyXdmr7zCviwpTc2ZQaVJcjDZ5gN+VW0ntp2RRTFLtpXMcS8sdV
rNjd7SDTiKgXztTnMC5N1gIg9TBVIwWsDFJJaeu4LZGmpPDm2MKhgvgsMjFkSiIqXQFPjsDgSsWk
nMeZ9sCj0TD8cQUc+cZ0p2Wa2r3TS4AOqymSHdeRMtKp9udCp/pX1nOVf8YDq4/i09TXsQFmQjtp
Dez0lLVTEClO3lI30uJ6OUjOEl21/bikO1ujqX6QJWIiySTFyvdh6BQNCHTpWO2BiEvKG90obFSf
S5TgfVYldvzOyueocmO5BUx/XtXqD4smeWDmhl7t5NopQD5pVkl5aSGXiGRwa6s25lemZZynR9IM
RaEGiuS0TgPQ3alZriXZHso9IGus5WYgeiHFl2Y22ep3u6K0hH8AB6LSuWTsc903VQUsUMeemsP9
rIJ/4iKpx/Q73j4NcjC9ZEheQWt6o1nRWIRLW+X6ZSKVinmJ+KTJgeNsSXMoKxOsaKo/SxGAdqwc
gD5lOmdPebSgrJLQyQkqwBCZJ1tyOjuwqlkaLiJbmsEfN/WWHlpmpteBLNkEwB/AtRhdO9Vy667p
x5TsaydLDF/TK2q5dFGq7A7VlApD+GgnavZaSqwh1OVeJ0EHBq1530lNhLMm0UA9sx41dF8Sxxrv
9XqZh/0iTTT5vsTa2L0sukQWH708ekk8xSjyflehp187xqWFJiK508HiNkRdroSWNdq215p9OrmI
MIb+bE7LMl80FjENt6ilBWAydT1LJ5qPo3o/zDot90kdLV5mGQXZj7RfAIVgT6UGUzCXqQvz2aRn
qWit2m1qRW4OJIom4tWNlBeeGkU6XF8XyRIwAKpk7j+PzogJxzLvmvmOtIWxKEFfdo7V+5S0chtY
hWkjCnDQG+qpVoqsUBXEQyV1Uyhlmo1mX8+pkna4V4ZWSTCFPrcxBTK2PfTXGZrTLb+LcsdyFaWt
q7DRbEk+mNDv6ZTPQyybLo2sujV2VjtKKVBam7nuosPHJn/TV9oKUkbgzkFpl/NfiQ16C3AQQ5+A
RjxfqFa9N7I8NKgmCGPedSO/upaVJPaYWHllq4DzQCYSccwRTH7tfMdYV5Y9uoKP8qP9rJQBLvl4
JS4FbvrOlWDm81aCK0XSVJhICKYE2ZSwmz99vIfbAjDFbWBeF8wP7POVgKlSp35yYPHl9HFAsx1o
igQvn80ow/4pgX2+kmCrAyWaDgmD+U23TwZ9KYvnjxexrQg/RXBBk6a07VLaEEEpqBwoMAzaz1Zx
UViCVzef+XlVA1ALA54UDxygpLxdCvwoqGh6yFkKjLY4mIbNMJc3ED9zFDzszPDjZW3uHLDGgJSG
KV/T4MVpapKQCVe6JHJYNtUuKQd/lFXBa+qtGAvN38ACMw0gzWHkHek07hqpsVXVEem/T4mpVIEm
MVvSZUoeedmSFGPw8aK4UhsTxyhNDAeBpw7+Ih4AMUqkdC5K5ZsxlZGiPk5KNsFJ5YNdPdRLb2U3
BE0Nxq0TdaN0SGhlgikO/6u8GTRznn00xA9GtGunikqjW8M/OJn7+hX/6w1wPf3Pf+Pvz1UNSNA4
6bi//ucyfW4rWv3o/pv92F//7O0P/eeqfinvuvblpbt8qvl/+eYH8fv/lO8/dU9v/oLqQ9rNN/1L
O9++0D7vXoXELxX7l3/3w3+9vP6W+7l++fdvzxVsOfttcVqVv/350eH7v38DOg2cOcbyUWBVMJwI
8IbV6TF5f/7j81OB34O++7p+abuq/NeB5k8lzOYfYv6fv+vliXb//k0C1M7vjPtVQTEBdVwg3v32
r/Hlr49UDa0caM6G0Qbb0m//KsE2nvz7N0X+HUQMsELoCsJkO3ADfvsXWrf+/AilPxXETMjz2ow1
6bf/3aXrP94Afxwgdu3Pv78hJnitHa3eCvw22JzOOzGwhkATlB364pTomWspL8VQuDq4fKQEkc98
Jpavjv4M1vLlUxOHchk4rZ8ZgZ14RnTMK1BCuLrldYCNJ3vrmZiuLh8c87Zprs3ovDi7GlWofG8t
D3Z/kVnf06HyyhnwC91zo98oOhr/74foANSt2PIUFlI8pcmdTc5Sf7bqY6OeqHld2Rd6hhmvE8F/
T1J0WtIrOoFws/Ty6ATfC2SBM2Nus2Y0MXVnC43iaBaTyTer3EfR7eh8NtKrSnoBmwi4pM/tgsAU
5YZyCOv8ssiu9QEgueEQnYwqMEvA3KGY5akA68z2KqCBxycVBBhtBZCKCHSV/W0x3yXa/SIfJPKg
LF8HcrCSy4iiDHgw51M87lr8njE0630GGlLnwlQid8k/O4avAp1tcityNc07Mw114ypxLpQRCB4n
Wu+n5KiNl/NwjWkXGvlJclyGL1IV5ghD5SHUsmtLQhS9t4Z9uzzCCOyl6cj+VOGiPyTTTU/u6xH4
5dmpKC5L49zqdw29i/LLLNlLiB1JAGpgoDGAbQNhXJftZvPYSnuEU3jM1Eqo1rsm+QPr8h/Zkfuq
wJ//D0wDK/r91//eqfeWYHl5TtKn9f1nP/DHdVfs320wXyDhx1Bh0KaFKOWP266ov6PfG5bAwQy0
YoOA76/Lbii/o8xgw7OB1sdG9yue639edt3+HQ91R3EUYNLBVejWP7nsmG9567dR+AKcOL6EBSpH
ZCDQUPHWby+M5kHPcGmaZMBdUdGM35XlCQ+51utqTBbTrA7NQsb7Sc5uKvpQUJJ46CVdghqDfV5i
LxTvdjJ7eD0fACimANck+qwqBTkgHRTUSXHXAT/VBz+948/dbSYTLzLk8pHcGs74bPSVclQm6QY/
cMLYwcHqYss1mhkYsrZ6iruy2TeAkxoq23Dx6s1czGzdt+3sA0kr8pCq0/os8StbfurjPPM03ZfS
3AzSRI7cXiHUqxpjcFu9tN1eS6+GNjFuS/TnxGqNmUDJxoWO8tabpzJclsiz63q4spZqRDdFeixR
yXMnQm6XPk49YhWnnLQWKBlpsjNpP4ZW1DnuWFPYJVzhPD0VurqgQbQ79Vpuhl0e2+7sOJEvR0OG
uAiV+dwhkttNGjIWth8b1tG0jR9qs/THvs4fIqX6bjpj4S40+UFp8djVqrob5wUsTtl+JKXjx2px
ZQ3O6DaGc+lMaPUebBT2uxad5ipmN6wqyJFY9hrNCpx5dHaNsnzLculBK9AmV9o0RFxxpCB7dlS8
n+Z4fGxzYx/pISlfQPer7zLFrJEQ0PyEOpKrOcXo23HtDlnpg1L8EI3ZMXU02Sv+h6Qra67bZpa/
iFVcAfKV29m0WbIlWy8sWYpBAiAALiBA/vrb+u5DUnESW2chBjPdPd3K/loEO0/av6fZZS/IBx41
LHD0AqDKLG+jLyqi+FIX++yaFWiqZWpvgev+yVM4TWkhyHllyY/OrS2SWd9FMq+l/iFF9DIMQmLk
jH3dSfXX5hRMjoqeubNbGeul9Ho0JcyWfKkOubRF52sFB9mGCOPLFMB0pfTyOMKjrF23YazpgDft
ix/ZAaviTe5BfSQcCO/DwPdf8xKfA4WdrCIS2B3WHOCiP74/4e02JhuMeAkD1JAWJweFDcumvpqA
tICIx1OZBv9phLyW8XVe3RuDb1JZbPD2iY93MhzXcNkX5Apv92Zlf5Xq744gR+y52y991+0VNEEh
okLYHyPh2sbTwwIKxqctNv+QDtMlm/w9i/VDwTQkpEhudwaxQHmy3fdk+Xck7KHL0rPLWxGy7pLE
lWJ0OO8eS0o4u7/NQdKKSw/lK075mKTV/j0KpzN8d9AIheWIqOEwkOyqCWvQXrzvKuIlQLqpSgJI
OJYJ0kf8FYrNtJLZy7Ty4s4CAZosGFcSBie/f/vB8PiV7d3dxrI7rGKUo89pK3fe2LQIG72jMoiD
+FZtGTaA90mWh6BvAbWYslfyeJgZl6S5n3I4akBrVFGkfsDJFthJLPOhyjCIYx16xYHPHG/QuMsm
6wOknuTB2cd93ATDLWDd0B5fMuvnS7Ig0nfA4zQLcc8Ygu11Drx4gUzEDEd036Xrj71bk7K/bjON
2t5jWwOJW3dKbaoZqEmr4I74MXhg/o6FJrrn3MJxxC7nRYorSfzYBOHY1ZB3lcGSvHQuTc7D8HNF
zWtg7G8uE3IW3dE1WNOAAtdna7Xb/GUrCnsKYYRfOitAtibKnFyszJXDWmRwy3bOMigDtgN7bLE6
KQSo3yJlgVbSGU98Bmum3XGYX8u87uj+OI7HUE5yr4pwbLcUdH8Uq3Mcu3MHQImmyYcaQkiRNcPK
6vGIU3zUtMsviae+pEFSlEsa5bCZ7Id6GAnECEMK0n6xr0ehsYCa/VQUin465p9I7nMl0KcX8JJD
U2zn1QC1/f5SKJQUZZ7KT57sv3znniM6LKVgOrqLA6A3u139FV0WhF0wgHpCQs5DkvjPZOAIc4ld
2PQRD36GDFji9nPe6fIYbWx7kmZtwzUTt2yLHzxWuE9pYr/GccyabSvEDRIuIEBekXIk81jOCDip
Co86BRuZXySDXwyLTEPFHDQAYsYSZZBXKR2Lmv7UCxo3HAFkXyVzHeTUPnJNHrqD3G02sue5334A
gi1nBXP9eE7vBMfqFNbmH8M9+A2z5bRMHCrvpshRFrH8sm47Lgc8ARiLtrbgiKSjo7+RJcatt9oq
Ts16AeQG3xyZRlXk6A46y1E0nBicV0eCc3Hk/3Fr1pLzDVmkI9mr4w+eC3RnhI6PWAU8sz7Jz8Fi
HmffzfWYTM/5FhXVQpOGw3sB/dwBJ71Hn2FfulsA55m5+zWgJlqRdyfuOMxqUNG8ja4+yGTTD92Z
OvcO3VqbBRkv3TLiUIQ9FIsDmO2ejxX11tWrXvZKDdinF7MmoJQ80so7f6LF8S9c3EdgZwnALGqi
kSE2I33EZnzaZkV+6VZ0mGaiH2MB+Dff8C3u0tyixN4JvYmzLW7FwI5TsN24BKxOJT+BtCyLpL+M
6fbOg3++SJ5kukBhPjjVLDp6IQRrdLKwJV8yQE/rdyRf/qoDLUoto3KzfXeGSfwzNU4BncOzHkRn
1cdZnepY1i5FwmUmuLgbjv1MYuZeqMl+6rknld9mXVPepefZo44vB7Zlx30+p/sMKDFCTGwOL9G5
W9MbKvMpUnCdyKdlvIljdY9dhqMAGqfmucDkQrFdxy39AGZ/yiN+kquyH/EaXOUhqgm2qD/5vkDO
a/hUHyQwZWoUQsSSaW/zLdM1HAzCZlyGevRjfHYJXoN3XDUd/l4X07tfk7mCxUKA628BZ8+dvJhw
uGinljsrpxJQ71oB1+WtOxIkpWoooEPcPlsY9JXA1DMtrFm8iy5Hrz7GLNKXQGKdDUjx/TYsUBwY
q9pk8JjY3Ha3R3QtFR9QXR2DZZyZ77FE1bWmyyxcMfIPkwzyHIl1RoGHFamTSYbj39Viz6fbgSMQ
sqK4DOl+PYpwvywxFl0G/LgpE7jYia1CFZrK9POALk6D2cD1UGdCU1TZFRg1X2D50SdZi/iU50Ku
/1LP5IMpkvf8sP60eSpaP4/T96UanuP1zgUsbQtoKSvOxdKCnwruwUcgm2vib/MGsrzX6dQEx4hB
7sgm7KTA0KAj+6NS4anLxuie0eIRHX4jDiEvLhLYMJbYxg17eo567luzUlS7woJhg0fc//+I0aY1
1bEoB0/cOV2j9FkfU3PAne5MOtfsM5VoOiiAshT8xLj/4kMdIPn4Kkc1l/Hm5HM6j5D/q95e+b5h
TTxPl3PhdkzFCZYsNof4stEVLTmOF7J3Swk2AUh/gNMajN3N6MOdaT6xq5i+iJ4gHCGGXTO13+lM
ZyfF3UVHx3ZFTuByFal+SK27AyKh7gEuiaeA4egrS++O5GjDCfc/77itViwdVk5M/hyZfqrk4T8w
XRz3wNXvp15dBYiAs54xQNDdNPD9v4SbeQ47kYO6mC+SEIyimdR1vXSTvWVDhJURaljVyWV6xI76
/SDGtdVyWG6ESIa5Nl3wBPu5DSEKKIGEZK3YGD6Tudk3U9TdLD/wQiHPmuklGxd1PcL4PxnxvCmQ
YYkjtS83OEKRMkqIakw2BKcusp/QMEADCzVtvcn8rJwM6lBMUXW4dL5bDTw8tZtLHaq5mafgkcMs
5eHYdZ2wrLaOXgVo0BDJjcf45grty1ytd+OywL8xmm0ZEgQ17OizNA9evymyZjm+xwifn7Z+ymsv
uS2Ry3HLyH7xcXdWxK+Vc+G7Hta45FuG8X7HVtvos5qMWjcr8ycYjCYVA3sE1Bjd0oY0bjPcRVIP
zbqBe5eg+Pcd1SPaz7ANndsONih0iXE7AsSeZ9IOR541o05ttQf6ukp/tMl8Wndq6niBtNsGyyM/
MMfoAKZmKAz/2Qm5qtv0H/pRCeCBlf02QFqYiutEpECQwnTeghWtAYIiKt65+3ntMCPIV23AU6aF
+jtERV9jRxdDUnysZx1YYKhLYiphJ/gFz2FSxyvfP+Qjh7HvZMyCkQn0skV1KgNTsygOaqxQ+3pn
OHhcJQ6Zzwva0y5HNBVME1y2/+gMfTTM28oG7rWbo6ncQQsUi0kbuPbkdeBH+HTlOQcyRS7pHjwV
8JcQAVzk44qBVEYmGqu3eUUhMPMLVU875rIkKEi1GMsb4ChbNYBz3rN8OnlSoE47cYf0kxJheNvL
IbGAMRW07mfCa7L6Tzqp/rLGBvOQSq/Wnjck3N3Cvfs5cse+h8ib7ZD+UuxJXZh/aRCfdYYueY70
DC99VRnsxrFli+poR1M9RfrdxLTB0G5KxIStLciu2z4mL6v1AMjkqjEn/kt/pegRa2d0WjoXZKfe
kDZM2H0n+I5oemwtn0YO39ZU8V+297wqegpbvRm95zKr6vsVeCypVpPSMESFCK1K9gJM85yggWa+
oWAtLZwo8TCTjwAVjG05WHmCDCnn0v+6P3x7dV6KcnF4D+CLR2irsIPHLYw9un26pEd4YhP9U2xB
lURjgC+zezVA52SGvun4Hv37/waJf2YOhgvJ9uNAVnRJ2WxuvVOPLNXFhfrlGuJmTbKjDNgAeI6M
P3aCUjwYHCzdtfM6fWRB+j5L0WZTdxo8YPx1apFlYCvES+zVvu2fy578Q17HzfT4fbvfcNOEpI7J
YtDSbgg1pDhCI5zeACHiRf0FzCKrZZ3yqrfxa479t2NiaMEYuGIuskow97hpnlwKhTF0CLeukc7U
hk5BrWlxFV1hLrmnp4Top0kEXZlsyI/buuTTRIafbC4qR2b0WFR8x5PEaSnzMSwFmqlKZDXNpT4l
Wk1N0fFHH6YnMWAHO5gU7JsBSITD+JMd5tGIDFdL8VFMwZ+ZCpiM7OJrywJSwVfqvs+/p4h4uesE
IhSC/Jxk4cOymu1sYdIK+SRCpIP5FA32lC3sg6bTfMlT8dvDdLJNUv9n6hgmuRzo62E+FqNY9b/V
Rx0Dapxx741S/1r76IsVaOcTBrp86KcdYmSDt5fpn72BVoh2gGemAOjI4GQFhkSXcjcTzt+GXf7Z
wtUb3uxlIMImjRVrMwkMZdCkKO28ANlV8Zuf08eM92GTT+Zpp+Ca4/lD9VguzUeNiGS5+XIgWFda
wbRF+YcgMj7niW0wBp7CzEKNslvZJGlWS826iq5PPi8s2lYoBTgK7Mp502OsrtJlG6vBUZTe8VUP
iIzbMt7VhE7/hMD0AQBKjBw+EuZFqTjBwSRH5VaUuoh2JeQR4wmhoG3A4MO2ZNuXj8xyXdCzVpno
34Vg/DTF6tItOYVuQPaVbdMO5ntBl+yVVugCDgOwd/pu7Qf1J47kI82WojxY2gTA7apgw38mezkm
Km2KwUXlwUly1WCdVddlt3XbLipNyGUPt7gmTOqKxgM2RtJxrFBwJSQG1zz4YQazQdawv8zLVtup
5T1ezCH9ixfk7xzaqMm4PlA1sRYglz/sYHWayNum2Fcy/E+4AJjjoO8CKA1guH8xxI8ty8KlpK4A
X7DgsjT5fNsW/ZpNA5xb6H4DlPTscoA3iu8lzfCFpQsfy7GAyeY4RdvJHH0zsyFr/vd/xIuG/RJz
CESMpjoMMYUTUtnMDFXSdVAtzWsrIzh8xB4HyHTkV26BsGy489FtL+aKpv9+OvR+gcjg+VgO+0va
oGuFXqdmhOrHarr+TCIkMXPsPSyTu27a3oZixv0bYtq04QLRU5w/kpXP1Zyy9znNWsfBsArxKY74
Yem7ymwfUg6ihgIHAamJ2WBn8ICOAhWEIMJNAUNbVYag50xgVknf4WglGqf4Q56uY5t1BjEnOvs7
BfHf7sD5l9TVC/5NJaM/y/QuJn3ZGJf1vPgauWpdnaFA10pmx2kc2VNnd4SG+/Gkov5EdZSg25h+
MgmMiEzsaU15gKaAY2c4hh0Jd+0GVc43ueAbE8NIgpQrGcUrcxab09vwrCOAMUjm8Xd9esAtJf3W
OwysIcc2nPZc46ucvq/QtG/MAidawboziR6WHPdYzkPY2cUmaYOUv6HQ1oJn7P6Igqcsj/ubswsW
KBXYpv3w//wQ3PaAucsofCvdnDfxhtq2dEkJIhau6ofDRyNpCQFR/+R3WnVA/MrDD10puHmBuVOH
tcGgv6DvAJwSfkKOs5TIbOpbOhkAEUmMribv65QAn0nRae0ranm85Gl9TOQ0STNel+CSDzSoEdvV
V1EP9HpGnW/hRFYHJlmrNdvrBA7F2FcZ/CnKkfYU73NpAvlmo/6MG+wMPRg6K/+W5LqvKXMh6KIE
s1uKVCMhz/2Ero4gxK2VGYGkaMRgtfEnzT0KK/5g/GRcEPMqWwq4K7Xrfrdl+Vv6bY1sB3ecBEMf
ZAlgTdyjpO95PYfaVSRd3jgELvcq1oDcOZa+ZgUpGBE3TLs/TBr4aj3Uu5r2/i4K2avb1v+wQr5G
GreMBHlFV/UQFN294xjAYH0LDD5qppiSErf9h3YsrCOLRoyPrUm7sZHT8mbF9m9JPQD2FSkzQH3a
tZjfM70OgLTR4kJa2QhvoCkClFzF89iiORcVoq2L+hDQcE0U77szoPEW4Eo5AIUK1vcVtujQEu/+
nwuEf4pFeEHduuKSeIhV6toO8r6pCGJA+jDXchHgLUhTrqE2vDo4b/swQ1QxdtMqcZgn4NsvkYVo
JDEKUQNZEFcUm8p1F3ogZ1Jf6T5uvzCNnFmSH/UQM145yv+tePaZ2J/t4tDWhvwfHhFkdi7zUUWd
a1F/9qrHwAIKBGvxIUdBTsIVSz6kWnG9nfMdfo49ILLaKDlgxpx0bX0/VEMRPakOKsT//QoeRe9h
oO/63PwQlsJMcLBw+BbB10HU00hxWbIIyEd+bMBMx9bH5j7fMKlQnZ0zBbJSIogijREBsGc3PS3d
AzajS6mlrNVLoCwAdiwdfV+OyTa8xqQtYCJdh+MatKPYx1JQtp5yWNew3mHzBGuTNQPEUIagO8N5
l/ds+6BTLmo1+LaP+Q2nTzfQnQbVzLetGn8ILWBCPfmP2KJtKyZ2op0Nzz7p23A4ghImpboccC5H
hnBCwQGZYxf9TJYIPx2PByaW0TyuxYTnUY33ISzz77kFSRxZPZ8YcPMuKIoW0qlWzxu6FL7uAOFG
iR05YU6BllV2CCQBD+u9gYEHVBHx4xB1PzPUqAq6wrBO2WfSc+Aj0BqWm+7iEw3kT2Uxx0QxWobQ
82couVBWnDLV4JepHPFDzwHBbvmYYx1hWtNrP4RxYxeGow9AaVUFmvRed+DKyReQ8riCT2+9kOOi
tuEAVnXElwSDPYn2d7Nsro0HPp5m4QC2uzv0A7aKImCwViMJg0fdMz7huR1hd1wFnN7jBogaHeln
Nzn5PYW9s3hQLbKIq0F4CM+CCFsFr5gt7rOCPOLCQ484kxtje17mrIhOqNxZ6XP5BlVQE7tkbNZ4
+JSpSyFqdF2FOJzHblv72uYrntANoHoE7FWWRQcsZpGpPx3reAMusYNFgWJ0TfzxI5bJi0zW86hb
ulpXbpMZL6Jw7zFhb4WZfNPPb1EhthKUGEGJxe+OzY+dkbfBAmKTJlrrneYPy4A+FBuZUOITWGxD
qzikYA9DKYvKrMuLXApe6RiNwLQmRxX3dmhCVzxnMdJkJWiTKMBvPiBE7DuGapvjDAiPaaXPMWbx
nNOW5ZjSVAD73Widnvu/YcqAyhywx1lStmAzCSqAMNtBisR/p+jGnaLNJvCMuGlqoQovsPXQQ09X
uFYf6le6bwLwGWQDsXyLhm26XTaZIQJW4GYararJMdM2v4tM+LWsQJeOBSQlsXi4gmBBM9A1JMAl
cjhiWwTENRbfPa654TQoUB4+Tl7H9THJQH12CKXj+9uGJSpga0j7kDF9dutGMB7DfAo8QN2NvHha
geaH489iBYUVOmlvEUvHtpv2pELswnsYb1V35Ot1iEA96SXHDzfzWCfh/CuHqUa0x9DqTlhV6c3C
0BYGO3Cp+IRCUkJXnTwcG1BBTOK9b3YLSRngGexkgHAaMWwAp4JKZIYrQZ6UarzkaNGuBh06BHUl
VLV76/AsOjJ+cGhdJzIpwO44bj0l77mJFoh+lxxbrujUJjwqswE/tRKV1A45bZiRhK63oLANB5GE
xt280N5PjWfuCfj8HWXxfRShl8w4K3XXAQfts/4EU4hGmeG9D8y90H8PexLThpS6mb714/oQHnY+
xal4P/rkH955VE0+fmEwL0OTsD3vIDXPGyv+ydnf4g6QlaK/E/CXXTf/kN7eFQkQPmHds9r5XRDt
uGltlUk73wRBslbX04vKsI5mC+MbtiRvIXai02w2lf6+rr5xW6XDuFR0otib9ntFphAC9j5+6KM9
qgYbgWpPCdZQlhDK0sNXQ3CQehAMJOrcN8H3Mg4pWq5VfCNzVEEoXeej3U4KliKVTaDEI4G/Tw24
CrMUsnJh97akFhNUmLwNLMM1HKLzOPijTDrMW3vPHvAHlAZZDLcR/ci6H196V0ACYpBmIArf9nBi
yB5PpkpMmUIQn/xcj+XqdtnVi7f/5BrMAADQlBRU/ArpFF9U9wLPpgRX7n9jVuhrGg9vB/T/MIaL
9FK5yEFOC17L4eJDmzbjCoIM+TFZhUAsdiSbcUh/bzqNGhItwG5RNLbia93cxSk8r3LPPucVS+FD
f/w2vUhrrpCxaPqcYjDgBIGB4Q8WTki6RnQPQsAVoKRZreVBpg+uO4AH8uf3BQdQ3OB+gk7vhKJQ
wx6Zrn9UOhUNtYA8eTyXY+9eknnYT6KXlaH0DpAcFA5muKLAIGd3axFmUZxikgP/H/PTQhhqnoJs
KkjRoEfudZZYhMCI+Gh6aNqtfUsJWm8TT+6Uas4h14yvknXohNLgPgePMjucxpVDvq77Cxko+vAO
AB0M1Kv5yF68j743sVQ9a4GmKRrcJV7GV2WBLYgifhNS/oOC+QYt4esw6t/OQvefSExQy7TfL2iy
tJiauYe0ANJsrJCpPQdk8BVCZAkE/8J3+6kosO/pK3NoebIZkyaZ44doGm88MPo8HOOnoevdWkCT
u1MWtjvktdW2Y4oaihQsFoSFjV3DFmXPXrage1R5/tp/87s2+D13xdFIqFSqbFk/sX/zG1k4xUnA
T69L9TlUKUDVC5lSX4WjHescYzWkU6ZOKKKOIoIYH8mvMzy5dK5laURwjZa9Xc1omyKntHQYIAon
ayQI93WnkS40Xmw4biUudwA19dQHWPz22GiJAC/Z4cLWI4KrWBw3o6L/6Ii7PDkifIWjfDI+rd1o
1qqQFI8eaAywzKxcOaKsYpzAFM2sX+TF9/knteTqM7BzDs7UjcCk3yRY968ss9MtcluFfRDUqxEL
0nsW3mjHLjuLMJAkeB+bo9Xs0V0ssbitBCMBCcCaRwH/cjTI6uhAqO0k198ez04bp/ic02I00MIY
W9Pw+BAmXCvVKwkKGeMeIQGtiVxAJ87fHWc+YSehVApuUaiu7TZJ0OQCg7sp0uMcZ58my2iFyiqa
EYhUQzKWngIr3pYk7Cox9KrxAxJn1YZ7B8WniTFLt6myshwUrwfZmQv6nr000p3yIMUrg4E1Rhq0
sPLvHFCIbRiiuDKwwUCPY5AOmXmNPfQ9zqoqRWXC+0+OWhDxonzuq9FpB0ZqxbWuvDvFefcnbiU1
b/sKGKhY0YR5fPrRvsZ3niXPRxiFQDtUgfASJiErRHlmuMAbSGhrw/MX+EmntYeeACQherJ84nVH
Jgj9+8d1wfJOt4TQsUORqPsF1mECKycKuqCaHxC3RJQvoGbwUO5RVOpozaF2ym0FKSWDELJ7IaAs
jaaqBhz4NgawkIs8EIb52aUO5mp9j3ZHrf+omR4VWSmQrcMCUjzOfB4XnCPO7kJ6UjE7Kqgq9mqM
1CUCT30lQfQQ+fh1mF0JWVDXYiXkE9/sKS2CEJz19+fG6nmzH50EMrE1tghqrLOkZU51Ui38fYqi
BwXLsgobOGEJSh72ALguR3fVYNBWSH2awqa/Qe08QzOg2slGL677CaRNVHvxFcUXek/64BLuSfCC
L/osAvOqjPs6NtrESKy0MabJeALtDkOtoIT8a2wof+szPHqIxymAZcRojmbXep/cLQkI9xjMa6kP
OBWkfXCaktm0oRVPKkvuA8PRf2qKx498hQuITV0oqGu37n7C4or6HqfshBkl/TUVO9LcYRH4fQgx
pzfOYQlyCHtVx1BMlZFR3+xLCjla9BWgNkKOod70gfykFAzD4aHaGXPwsRmG4P742thaZ+MIgVyE
lz4f4R2fVlDoya+1Y1O7BNG9yJf/JlTh+lgpRs5h0ljtCX50Q/+PH+QkBc2vqltbjkVnTFIZgvBQ
6eJnwuHFAromWPQDDQFtxo4mP10C5JH0oMXiu3EaR+B+ywd2TkiTYaONbOl4M9id8yPhrdwor0PT
9hC7BnhnFTQ3rITIGPtbtGBVmgFSLTw6W53s4PLiCHModtvqw1N7Ah/Xb9K0sIOGb/xavMM5/4sn
9NVBVBUV+g22Vy0jX4cwY73F0M3FwZUbSS6ZNr8S1n1CKOJv2wGjhyLBAlOSvkAueO3MBPbzUM9y
y+glHeBaxfp+rfDQoZygxmTxK9LjRbka3gOOj7E5AmYthdX8C5zDvoCnBqcgTe5llgOqJvnXrtOg
OQBFQ6mDhUFs3V05G9kpYPYvtrj1CVDz/fz9BaH49YBDF3nKrY9Lkkh5ijVEYQLKxuG7CM35lDdh
vupzoNGUmu3ZBtB0gG9neIW81mqcq3wjxdVbfosPoPgQP6J9gtQQ9NZp+ZZlhPF3uc8YpHI431rC
tCRiyyXXQVAad/xMDndis7sMOD04yUTUO9++KyEgxShdv9yfbIF6Y+872QRRR08WT1WJdeDRTOgz
HnZ/hBV8M9AWx2Yso0yjREnzA/tSIOBw3SJkBy0jDBxP84K5MdvWX4XrPToagf0vsXioM7OqG1VQ
y4H3sNDHoukcg5Q0yzMisGBBQlgEUY+NS0gvL8DSEEO8DY9dym7SgEsrYvyoESv6mN2KqqMExP69
nLbfHkEE8IHiMOjaRFRKKx16dpGX84iqaARoQlV8ZimEhEIdj6M8Ugzsbi0jOYYwOf8TbhCAhMdy
SqgeWsPWKrSKV/CGBArnixrBCuqOhPhAoLUWNSZrLPSV2OLkCGCC8dFA+jNcRj4JLTCZrF1RcgLl
1EpRXoslfQB12fbaA3LQUI6MXXI89CMUTNRP94Ifv+isLxMn+HSWl23jDxydAPFuuIMKpR4LSy4D
Q/uSZBiY0rn/gjDnbaTxgxvmHjQWEVUYy3t8+HM1hpBM5kV3wiYZbpkiulAUjBJDuKoXTG44j1c/
vEX9CERAAQ2gzJbdtrW5hr29ztyCGYnehm3+1TmYCM39WVCAcaPX5x73VQs3Z1MmXT7hq9ocnuwB
G4AFLBmmAv4I7n7wQAmnOC4B3f/KNkjwc9oNVXzo333yTUuy7KInjPzYlrmkdNCVdP5thw7gAhaH
ROCnLL6gHytk5lPy0+xvnet/QwAB7QBw1shD6Zat0ykYETOn+v7ODX+6nJqL2YFGQFLGg+J5AlfZ
f+sZLJ47jmbvwjSgU2ypAV7daTusAQIFrEK4Tjc0kA8iECSmqswQlcf6JxOSrdyhiYGeBY0DVixv
vAN7MhnM09SLBipadosxw17zCAbL0dSfErtAXdXTxqTfWhP7f9SdSVPsSLbnv8qzXrenaXKXtHib
GIkgCAgIIC4bGXEBzfOsT98/UZXdmbdeZVmZtbX126SlwQWkkNz9nP90nIXPCC5UulRYHurd2AQT
mmB1Yx9FMCTwfFI2+1K0DgiZvymTzKaN7HEtZN6nitUjLQM1fV3vdHamJJOPyYT4DgESRZ6XZYs0
2zV9fkrdZ4A86PxRg4Dh+BCeNO5BCinmBtIjUOx9Vkbws+pRziKLWKgehDluWlz4JsB6HX34AsbZ
ltBD6B0WPV8G7+xbqCHjbdR7Wgbr1dLiryQZXlIb75FoMeEGBhKG2NX9PXrYp8kUNOF82rJCyjxY
aJ39ESBKpyHLtWoRpFZ6QyI/fUK6soLeWbh52nNfkVjbSkBhVgrXgcnrlsw5xHqFu1jCf/fTvmgU
BowQ2Uc1JUh/w2yFOGlnxG530MZkPXBIaRqT5e12eqT4nR7dGlSqirCBGfwntceWUESeSQDu4Xt9
uzFkfze0prdUUcIvELjDspwOF7R2WIma9rJtu13oFNe08lglSPn63kVn1hhL8Azk3BWaSV/kayzA
hP2IKFmGF7etD7ZeOHTrwWtfoE2tU7zjqrqFY3xJLLQlWTxe7c6+bfJk60/NXcXxZqKKxe+95Tjc
ecR6VkP7ltgwjZ5nt4CgLqNAB3qTULnPTeSfumyE1axBX9pEfbSU/EvDDOCxnbey71AepgWUHgBm
j2K9wMS+rzJt1VriMQ6jzdQ0Byu2Nxbwgue0MehQGm/Tpr9jqxxooHZIuNFjw9GwodbBDWrGlUty
wzoSdINhJAEIpvwqJG7tGkFzaTlnW/qPkxUWK2+o3BWn/GUQdnDIhLspjarZVbE5H0Qz5VEhuZUf
WMfGtVdEiLvjXtsGwnh1mV/J24sG1vRolsP6wWgNtTWDsWdWLl1zYiCdauufRtvfKfRGiPIQHsSG
vTfCut3U2KmYyEIGnW9lK1MHEveTuz5JgCTwJa8rh3ao7P1Xkc8UE9RNH5COyeCNtbA1DiilVrFe
Dftmyr+8yPRuvAzkJyqEuZ7gOpcMSUpuIznm625sV0XDloVObAtstGfFn4wS0rhM2XdK2LWgEKCM
jtQWRWSzSxvRYrRMuQVKpbu1EvvTsbwMZFAVICH8pxwqjzY2eG16a8+ecd9qprmA/Pq0kvDNCwd7
U3XW3jO6ne+iEwmUhWSWLgf4HtTKqvfurk/D6dZHtrsyO8Rdw4Mb8DbGGYjd6OIB0OyevYQ1tehQ
UIK0xjYTspHoZl538su4wG7AoEOjDZ3taMOqyWnZMTl8qVI0A7WFKFr3tDvpIQxrgTOgWhIfEr4K
tm48BK/JiEbViuY7+iZTE6R4IS3tkFjxjdDtp7TnhC6K+HG0Kb6yseGj8QnpDmowqG4fyhYxF2p9
B9ca7OiMpa7HAeumZj02dbUbTZS+ONOwLnhatPZEWt6MIngDPVmllTj4OTPco6hc6pFObYEhAA7W
38muz5fWrBe6G+rm3Q/DR5HUJMmhip5m7gQj9bBkt66XdkDFCl4NljHGO2qzpyJPmxu/ehrccDtj
pevAmgXQMPRjTK/qzwkOhqJjGexymRfhUTGoG8Np8NNwdKivbWKqdAXctMZL/2lMXrQmgQCQMXnX
NAuQqKOVCselFL5a6Rl2A9OojaMxqI1n+O4eHdmBQYIpNXO6TcmbIKpjOxhuRyDN9EI+xrRyuvgr
xA2+yHR2KXeW+BjGuZwmf5f424qRCuLF01E+eIZnEGWXaHsvhHVJOJTGkkcCW11tc0bT0S7Aq2nG
fapThCcUFgDkLRWGBpJi6bvBs0ve0hItYrdHtOevJ8JQVkVB8AYuibvYBZALpxfDZORUCnThIBfU
VbsmTQFh2mgf7FCmxyS3LlRn7FEUgXuqpf4UxIjkC2+4gXbsFq3TJVt6Zmzw7kddJPpWQBj6E0V4
ED6jmMxYtJLGl7EKGhJSGqWp3LIz7gNbbjvD8BdFCqLM+/Kl+WwMTmk+RqhR6I4/gp6jx8yQyMxJ
thBSxc9aaBxpppesJk8dgklvF8IBsR45GTyMiKtJzPo1vUP0mS6axvwQmbmrXHvdx1hNjCbb5s0A
RafKrd2JH01ErdxOO1dA0dUzTIJX6aY2somUnTlKPRqCtQr0lS/C+tAMYm0YaJC0LBiWubZVeoxt
USeeIKdM9xt56ZNQrSf3C1etvDPQuGoVWo44SPVtoQ5N8NKmwb7k3PUJMF21guxtO3sKVPBRzPB6
2iag7Uu987z9VNYv+DtASfONK923wnHSvyWQ/l8w1v3Jq/tPPbz/HzpzDQ1T2j/33z3gDm7y/3gM
f+Z/9OB9/9TfPbdK/kZ0HwnpyjAxWGO6/d2FJ5T9G9HNSjLL3GA+kzlncv/uucVrp2Oxc2i5NWkp
B4fe755b+zcUdowlwyVM1qmp/i0bnq7/EjVATBf7KsZfjIDm7Pv7JQcoC/E6JKxKFEz2ApKbykmt
xlzsM0dtqrLc6bEz99pPcZuvbSaV1+TTcJvA9NYavekmM8qdmRQ3eOV3hEqxOVrRp2q9Q9liTB1n
0mLVsxhxrbOt1Dsq903XkcGXs/Npw5pxr2tlk5NNEa2XBSJTbZX0m7YuDgHyMrwhq9Jej3H+YJn2
JjCZ7tQTV2ONa6COXSKzmwJYmvDtvTtlNz4eMz9J9oakSkHiRirOQfWCyJfh1hu75QRb0M+Sl6Zd
YQ042q21Bb9/CAz3weq9hzjs75vpTjUO+XPpoQ+is/CTh85RuywmsramkG+wsfXrFM1W6URHI0kY
wjLdeo61bRGBuyemzB5r3BdGhIEkhvVXHMcPVdIh9+zYcb/cqbjpu/yJNNl3YdgobdtVZieHdIhX
MR0CD/+QARw7Zr9hM7m3Hmmrj22ZMl/bvGEW8t1cf7Rhsf3D2/tfOLDNeSrHHwzYc8AkBZHSMIYy
vWD2c//HH1Mh+sLSQ0+n7BvDHSorOmEaGIlUvzU3g6ko3vyVRFWAVHdNbbEkux116qOh1cuOa0/M
mCiZknbc3CRuduPAVYryw3BOHufQjGqFFT/gTBBNgBlAwQhAVhA3q7++j/ky/3wblAOWzjAEiWpP
fQeH/CHcAnGOaNIx89cdwv6V78hV5yVHur23wVeHHvaM0QX/at7kHGfxV3/0F/N66w5T6HjULmVT
PIJbDjagQYTo0End81/f3/eoqF//FneoQTuyF1jWvKj/cIMNdtIsmKVPmQbMlfvpyut3LlIJlF44
Bwfm4ggUIsVFGeL613/716nUvCMOM6Dx7mpsP8qWv9ynCpiEMxUpkmhP7Kf0EFBYxOjDNZT0kz8v
PpwWmCh869YL5Tb2yLRF/t9VLVZH8m7c6L7yIRxEeU6Na162hyA8haI6pM7wLyKUf01P/du1StdS
NmktJvmHf/6cVN7pZGaFYuXG+WFwZnJCbqPIOCEwPgcD/uGkemJTor12bu3aveij87NsbuHxztoQ
/4uP7r++HIdTwFUmxM0c8/DHxxbKyawnxJCrUmhU0IiF8zK8Bvho87G64JyhAGk36D7uPb9dJUn6
VRcC5X16kG301any6a+fpa7Zv8SzzZ8QiRCS8AZmCGi280uUjZkNwposEJGw4dmVL4Usj0mq6gWg
zWtjPFsq+kKsc84lln4gRIzK4A5KnvCCIYa1CxNsuLjkiMp663Uq7vIofrHM6AsnzoFGBrlQSsyl
NjlntG2nIIXMAApFOco+bCWffWQuHc/C85pcg0iedd8+of6A0ZXX3Fwzw/VQhvKELX3j+ldHqGPV
vmWdeNEA2bAvLptuOg2rtOMSx4TuNSiv0qxXg6nfGY2+kUF2bJU6YHi5ZiL4SqNi5+rlj6QgPgln
AE1nJZg3/kQey4ecTwfC2ldlXV3klB9GzzxNZoyYYAqfXO41DtUx9tT3veSVPKHTJMKht06W7T+3
6jQMyQEYhsyb0Vu1bX1bkXoQJOqYa3T1bXLEDPU1XzrK3Iwwe3mqdTLKgKFdtn8zXSqQPy01Pmo0
acWgn+SodnrGORfwePLySvLZQuX20a7llmzSa5fnRNmVRFLJxMPxadwJtzaWYY3PLvAkcJF1csoY
I7YCPxhzY9k59s6pylcH1mjUEMWHQHRTLM8qck9NEFzF2FyQDUxrPgnMgK0LAJk7q7DmrSi69DDO
eg0z30Q1C2rsBXFakXWnx/5HrnNi6rQliF4yw95aJQNSesc595O9G2Lr1Kby1oBqisfQpdZGPN70
4cqYbpqueSvc+Mmb/IPdULALf+m0QFzlBNCroQBdo8d804pyWoaWj1aYeRBMaF1mGAG8KSL6rXkX
eWOsXamOpUmFMEn1A1kxiDaCPdKUwMDna3WMYd3l5bbBU4josnZpczRCiX74ltyLlAG6MsZh17Zw
DWVf3sOXW4H/bHhw/OTcXVViH4fOOeZjejBL+75OvtKC12g0MCi4ur5CUn0CB9mNpYsFnO8kxPuh
N0OTlrc7mzfYYGnEJqIaul6sW0FqYmRlruKkR8tghPVRCk+aUPQHNjlsxAtRPx51yUPu0+Hg2v0O
pAWc3TZPRZx+r4q+/zlU1Qe/kQ6Y9WLXFwbkgPab7rnrW6qT8TEs5ieY02oPvnzrYxcIQdzMa8qz
s0PU2A6WXWIUNYNf7onwCxXrmhl68NLJuIo77kWYwbUdiAGqLx0qzrUVcNdWPfEr5xdRAyorBEjq
gHx6Jvr6lenuVRe/N2b5Iw8hQMdafE7DE/hjvLZrtsB5rwUT2PV+ch0t/wujJl2U0z7qtniY11iZ
JV/oYI/U0rukT6+9tLiNmaESYKO9/eHlLLhyVA6vZ7ITJJMID7Up1zhmrDKzk0tfz96sLMHbMn7K
yDxxXJy7wEUbDGDpUMuxdWglv1fwSaD22GbC21GwmVUEntJcqPt4kyGne3f4kTsVFqH5Xzd5+Gz5
3trPIy6LLS5IvgxT3QnbeZQZnieiqeDH50urvORqdub9pDe3ng/Y5Y5ttXBmh1vSXuY9xUv56lh2
K7vRca8kx8kyT2WZfGlVcphrXgMtz/cH3iUiXCKH2n3rTNkdhM/8lZauU/SnfJjezTTi2AC/HEnQ
8MRZtvTH8GCaso+OyK7CTQnRGZ+1icc3l9TkmtLm88zM1H4oFdaedI+VxPje6rUo/nLVcNdW5D+a
nd6sGwed2BQ9+jYCH41Pw8FVf2OzyPXyITL6n5rbQvujm2XZ4lvqKaULf+oIw3TO84PJTfswRMd4
PmkKw2XFIr537fBU5NUeTxt1cLUBjWCN8AJrEnYeKCOCOVrj5QzJiuSBtaq8hMiui4DxWkKGX7qs
n9yquct7uQy06WU+VU1OmyjJjqWAYPDJD3UUJw881hKUIVuErgF45N44oX9fowNdJq5+KsMQ5kS/
7zzrGHZ8CiIqTRC+9JA16TW0vPNk+18TZ1pR7QGKb7W2vMA4cj5wMpIqujYJn8sleTadyTR1o1y2
1Rmf9jmzqksScdN+BaZkEwowpvGX7FgHycSvrtQxwMqovc//V2ruuWi7n0V2F+lHdC0+xTh7Uxek
P8vy2DbWaf7siFHh7KsuTifOaStP84MOPYOXoWWqZnvrBJeiHW4bxB1IVTc62aLoU9g2HHVEUHXx
PRa2GfvuLCE96qN5+r5C5JNX1+cjGm1+AF8PHgCGQnmcjEZ+sERxEaI3gCJZTcYBOdCyixCla31p
4DsxP8p03HvMr1jY6GyAIi1gHfnU1e0LMZYNbR9LE4vbqlXu/Rx+mejg9yJEU8t5jKvhovnBNTP1
k58CXZo63mhutArLBzdBne2l4txCgE4DnQXfMP38a4jMN+05KtCAOfoT6W1n1BqXqX23h/B2Prrn
csvvmQmIbxFK0dnNB32UGifeGGKa7HPZyCMU9wmGd5n1xeOg9Fs6M+oK9cSR/qlXHuq/+tJn1ik+
lYhnUaAbpzLnmkvJC5q4w0MZHdMQJNXnRS2wjS6n+jj3quP86sWE7jGmnZooL3WYC5SLSrCxlzWE
PYXgxIWYBJzUG02UzZpcA6b7kg5JgBMIt9agZi6GZs04XpoclATGG8rROWtBraxePMHp4ygl8omx
SfvaCq5SuGhtOTpQBa+loQMqsdS6IrnO1XkUkUI12beGyyvKv/7e+t0llQWpEZP6oWccmXNZn3a8
UFJDS5UGBFzO5n5Ew4hNXbSfwS7kQ0A6fnILjkkUb1bdLmdAoLKDa2e2l7wXJ1iMJMemjNkXzbvi
Ewjm8tEJuDgztY5T3K2yO3PWIepUnd/nkSjYp4VzZpTXOdS0L9fpt0mWHcaQ06bsxFoMBtbLTa77
F8pUwkN0Xpr51A0KHovgiXip2vWR/wZ/CDM4LxKsaF+2Mo94rBJGSU2LvkL7KWfxaDzOt1nFP6fM
/qzx6EIqUueS92LCh1Y3dpAQfqOnoNUVSlEtQAcacehVqjkhafrSei9eGwTSFIW1I8tnWbaoeeNG
X6Rh+JW43icajU3WOy8+xVkhza2TRF9FNYcLZexJo5sRjotMXPIe1c5w42kGinkqhEpTydoAtUCi
l1dms1Yt6fR9eE0SazsMpMM05rtH/DVALkvZkyPS4OI0+UG+zVI4QuTL9rr2iGx1mWLfEfWlh/rD
tzig8Dt/7ZFq8v3K6g0XkggiJhIBchmk5UZGJyJdU4bfrMsC3VCAT6buLNxOuBCWFrlGvuPc9Rj9
1pnTftgVkQB2hr9B6qGxDcPoS6KgXlVjX1Ef+NukEu8pGRgI8uGl6CgIyDCWeJEumCO3PpZhNhrU
FiniPBc2Kq0uJIpeG+1Z1RUoOcSjp5GKluQm8AGRCn7erv2UWV2WVxdwSfIkq4RNJqfICZFOkuVs
7gJrLnCwJYcRr7s7Mokc4p+P1gUvV/pe1a6zUb53i2vLJGSi0FaCFRvqurxF7oRsYLK2U8F8IR14
pGFXQ3YGRacDG0XVXu/5LMhqxU7YpWj4kRKXObSOnJwVAkHcyU10a6XmKR/lsCjn49ALweJb6HsN
zdhSSB8fdcS7YkzWSjcgNCtPM/F/10cH3QKQf/aIvYCFbaCltaR6kpV8J1QwRriSogbzknPn2+Az
ONPn5Op9ojIClLSuXudJx9eHklG9hC4AXqM+qsog2OrCGbZ6tfFnz0ikXIY6tPKHNujjru/GfJFZ
9DQAW3dJ717H2iVbs/fe3ZrTTseDuszr9AFl0A06w6NhJsvv70yUDHrug02AaSc1t/r9ZfDQYGlU
29GY1lnZ3Ec66yqpWXNhlzxTaZ5jpZ9MHK0z+x0u2fSxdT/CgZ2U55Lx2rJ3OUO8t/OyWrU280GL
znofpKSEViB58O9h6Iykv8xnbIeqNlPrzKdhMFBarA7kRDsbX28uKHo+Ze63CJ1nMYQaFn2UXOf2
raR4XKiCE7lE6L7qyD1AnIYBpyqpx737oqsu390bGNSJF/nIF1b9wA7iDd4PGpS7WmNzStLuq5fE
+bOVjbjV9Na9xHF2mP9E6sij20TXMpK7GCW23fgHa2ouNXV/1zl7T68vNYQbSjR5nN+Y0gxfG+3G
ltF1Lm0FuVwJViFnbjTr/n5uLma4Agf5TdWzm0+8m9O8DbRZ8DXU8VcnuIv5BOzhr/EoDlSykFmy
URSSWXRF4fBiEkRBsoRaoWw5pfjF6pLohsCBjT2FefozFGLZ4zAd4frqqtg2ILRdMQEci3UwNuiV
jOdw8n5qjXNGMLjsh2zvu5OFpgC3jsaW2L+1hfFAMso6gvuzvegGv+ONFtqrqjJh3OPbGGJvMZHw
zKsa0MrgWp00aLKaBIqo09hoQ05aFAvkeFBdo6JetCFtTj1Xd8LmPFcoVK1VU/avaQDoiITnsSOT
otWSZzBhNsfxNURKVmotxvjB5gThSXvpU5r5B2Sk762ubqS+qf30lYMVwUH31Fn6K7jCeQi8vWke
erbfZRpD8TD/B6JI+wg6ELcKzaaBFn5pjZzP+EPboviZFbz6dkyRFYuz03GUED3N32Nptn3+UHnB
NelYA7GfPtiVvfeLWZ5N+9Vy4I1FcGUiISdmFX5FingEJtjc2GX7VOBn+n4HNY+/lenVZVTxlQis
TdlV81ZPjWEU3snrdPiqz3D0X/4FcvQrbQAGyKA101RoAi1Gi5AT+Ecoy0xhJrIBL0yBTFNrtX6l
bHGeAQDS/LAvNxTkxF7i8Q2rG0RLBpIpO1xGAz2OwC/715fzD4CvQidhGMQn2Ox6tg2T8seryQub
1jZ0BL5huuYuQYEMI0MK5g9fRq9Rwak4r4K//qMQMvzaP8Gw/NlZ282f1ucpnL/geUZrZk3pkdzB
WD9YO29ETJuuw6PBYAok0HNRP9I3Qtw5NCwoJ+KvZqhoCL5Cakhy5XYzFIQxD7EVp3jnOUdBLzJ6
BuIplrDsm8vc/7Rod0t+iz6Db98dYU/fNreHqdHd6eo6mvE1FrAiAErV4J5Tu7p0mbMbQ3yuQX1h
GtIp7jjqSIU6AFfsyoLOiEw8L0D73ZvlpZ2s09wYDzi1FnPfT5Z//t0Nm3PxOJf87byH5F536Wg8
VEVDLmtSadz7GUHAEnKcC+r5HgWkx0QNM+NiBLxfrAw210V0mbBSUyQkddddMuqhOcIpSTSEMOVl
LO0dHsI5c+ycZ/kFtPOCPPecms4pTdZlHF6NsLw0Qjt1/E7I5K072uceLsSa9sooLgS2HY2ey58b
s/nH64mz2K/KrRdSKtszbzEYyNEK/+u7w2HTg7/XMM7PxxCSmHHrB0XEBPYq4lz3PcoQjTyemqp7
WUkLzxgbidDO7DQQHgm5PLqRbgtTQ8fGSSkaKga3nj0gMQeKNlKXE730KlRzYNbbCY/w3mh4hGFU
vSQjLUmX1EQBxtcK4mTsOCkJeZgbUJM7nZEiPy8uNhaKUoGP5EBYGfk8S0ZGgG5xo67TkT95jdz6
NWD//xeLSv+mEX55v+EGtXnMjgbk/ys4PIxZ3YJPUsvZHU4pfUUEdRPsUQpuRCDXN5Gv3TO34951
SnyUBbpt2jnQvJRzTAe8m/aOus5pfz0Rhgaa9Qxflp7rHK9kHoF0WPTPZONsZa099rUgFoknltb2
a9wTfMn7bbT+wZHRfUM+YohJaCwPGZkAWoVw+H42K0qSLCcskA35B5Rvq4zANxFyhr05rEsKPp0y
Y241e8QUAeIbr9F+knV9LMfqSXOJGkb120Rk/gl/x8HRu+farygZvGWVa7ctVshWsj7LQe4DAQ5Y
pECbSPjdaRMZJAmTEqFQD2ixt4HNJ28Exb7o1+58PWO5NpPw2voltUq46nu8zIrmWwb7uBW3QU2L
MsNxuQPS2qPBjNJLbPEuUp9SRebq2BEzYg/Ow7wSYl3iLFY7MwNQhaAjLnLTh+DPZuitC+BI4kuO
CSVGGYTXTpdPBPNtQo+MKYHpezHhEvYL965u4vuKc09LXfSqFiqxJqeq4ob2vimffLlNR6UtpcVh
Vbouq8z6dLWCKFQEl9V4R8yDH5VH5PpLnaAegKGbHAgZ9apFQJdPVB1JRp551wrj/7HA4E8yhO1n
Psdp1/8NQoCZdPWHk+kfUoBfMRn8x+I9i/+kQZh/5m8aBFP+Nk88IV9cnwN8v8UEPT/zn//DtNAS
aBoBB/MkAItD7H8rEEzjNwkaIDUbjQHSAMm3/q5AMPXfYK8IE1cOAm8JtfbvBAFLfS4V/s8uYxsS
txHJ58xBU7Zmmf8wxgm4nfQbp1s2uSeuOUmqF20Igo1E0s7gm8DLd25sTg+a1mV7rULKbPSpfT8O
UfJJdgzeabf2gFNSTBxx26b7vDaJGTMKu73zyh5gFV3jPWRQ9kq2RIy2G3pOm+XqMfoqHCgmcWZo
8DqjtG8rG2mDmRHC6079U2nyT4LWfsRQxTzoThAJZ1YXNaeSZy6273K0f6jAPmCE3eGL3mKv2Gvw
KCi5j22rv1m9/LRk9F5V2T43iH2BZwzG6M5v7A2m5kfpJaep6M/Y675Eh5R2ktsSGEMjVws5102i
V4eJ1sg2snOuEaPQefdGZpMuPnf3JrG04XqK3TuV6xcapn3nmncxsgZdx86ocvHm2HMHG44XXU7P
ROEiZpbRWzOUj7JJX5UzHYLYvh0770ecT689njGo+m0R9bc9eSS6knviRx8cr95GyUiSi09EcpbB
u8WTf/ZF+9kN3dZ3MRynufccWfaH5toPfSX2JbTiwsvGZzjVZ6+Z2y5xO1UEwBoh5r1GS0rOFRJp
9GHlGiBnDVYICxOngSFDBPa28KMTuzPhqvUniNZ7Zk+crvVGZN06CpheNIh9h1WyTAggwniX1nPk
DMOaEmkt5mKwG8WTo7ofiVPvrKIoaen9rdbXN0ZkbPyhfJI9LluRiE0liNXIxDUM/G5FRsBDgiX/
OxI6LwhuzB9qw70JivaEJf7WzkCYLXmheX+rZbsz8pyM9Gnvjc2P0Arw/xIEawVPDGPGA53FpFPq
72THIOmoL2EidMyHRK8DedDgJhNi6UHfl37x0unkFRQOlpHQj95Dzbp4tUs8B+h0qj/VWfuhPPng
t+5uyngWJCh/EnJ6Mnt3bxH5siDo9qmuw8+mzveZinnK2dkrxi3w4T35rSSl+tIBbmS8oo3eeVEp
/0VirKrt4hDL4qdJyAfJxcXWsMlpd6CwImktCVD44NS/j2rSq+t+Z5GX7CYZt5vuqiG71NpAQFYP
ZFQmzzhmCKHv30OHyIagyy4yG27mhlCRTbb0scT0g/bild2R+bGvjmb9TAgXW/SEGy4JLHxnDMEx
8x0C+TMDIU80wOkAV+zcoLKI+0HR6XXjDzsMDlEfHNRYYFiqFAppoD0E23LZu+IWkPbUFjmKVLCc
YMLMJYOWiJ5ueELie0xz5ybluMYzi5eq2+SGXGt4ETpySIo6fwqB6NYd3oJVWTbBOe+1EuE6b2vv
oXkFR+jWseHGa11vP3vSFabEP0TKecgaLyYBLZA3+lBCDQNYLGickMkK/9PvtPbTS4MTIDGTy5R9
g60kmqMEfwx28bMZy+EWZXd9x9uMcYrw16dEWWIbao7BEBu3bk6NIab7KqpjXJfJ0XcDgnX6cngY
OkSgScI8LTxSHOIR7VXcZeeGwU/baMyfI1RasZ5uIWcgAqktNm1LbIsogZYC5ogC/ffgbK1aOTql
lOWVP8zBuJvqvMKWm79RB7dLKFUSH4mdWXTueFdV+tuk7Fc3IDWAwa3eE0zEwRstLHShZ8HdOrso
8H4COB07I/9A3vlzas0zs4tuiX4sl54f3ziZdk+u7Vc/B1KownvP8yZb9uh2N14tn7LK+ciJ7Fsi
hKtWhP9wuRVjxkiQIM04Z4vGdrS1Wwodr8l2U5qhOaNcnTmdk27GxrqsCiZFcIhtYsNsNmMD36LL
5BjE4baKsh9YepbjWMBcGCF6YwNRdYykayHxlVHPEBGC4Ok+MAby6UpbW7pFcByL6SUzmdmMbLnL
iCPR/BvTaj6oMS1KRRrenkFemefykclO26NFcsiE67tNHIIKkoaXHkQkdIqo9sYgf+rGLJiLJ9zk
CT80RExfkn2R1EdgFui3uv1R4clc954VE4Tj0UwXfGxK2tXB8rO70OyqdZIpZ985/CAchn+oWuZR
1JnNMtcYtubC039ZghNnZH/D7VwzSa9PiObutf6u66aLZZdbfQ7JMzqCxVVUY8z0ZHxATWjctoyX
20/CHzeRTq4ZjqSeqFLCPfIG7TsJQs9lGhPkVBvhpgumDcl58BScWdIV04pk031a1C9OMRk3WlAa
C2/Cg1Nb1pfCtLcgGwO2eI6mStgzGOuBbGnEMdKDczIxQ5wQsvtrIR30/uQtQzNVWP6R37WR85El
7bnOtXKJnzC8Z2qWszSj9lnJ1rlNgq4pebCa/Vg49XCXB1P6OaCsfQXIU8u+LvVNq0t76zfao5vM
Q9hg4HZ+kX6MdVZsKtrjFcld43ZyTPd5Mi2eWRBr5pzO0rdoeOvubcBH/xCU5uugzH6dCPbY/5nm
tFKiM8lJMO0n0TUEnvHgHdHIBdafXSmwHPgW0vFivBuKCByT4sPiLSROZftdCP5bktx/qrf9Uzn8
321mzgw4/XNh7roJQlT3f56MwU/8rSC2EN46hmkDjJtQaZoNnPT3gtj4jSkB34Od5LfMje/8Lsml
VnZNB7QLPQhG9llI+3tB/BujziyysBDkMjFDUeH+PrLj4W+F7l+NwaGW/qUgJpFOsYx0Cm/kmP8w
SJdCa9AaNTAyHVuqe0bGUVJqNr1RqyfUd713MIfYxvnnJOYQCLROKjUJ28lyvflh+iaNtpZUTswU
F7hd1pgB5/88CI1Mlx4BUXXjhwqjEvDVPFIxTjp8Lt+jFqvC5PSJvkcw9tTD0V04ObU8dqI0/Nex
xU8E9EluEslUPhxiiFuwxbigL3rDqO1wSwuCG+hWloYIrHs7061hVQ4RSggtt0dLe4pcGPHzCHjJ
eAIMZ4FN2LckDJu4C7RojdaeIMMDxlzB7gWRe5SpJariie0cu8tHphkuKtNF0bROXayd3GvVeMSy
h0hj73lJPv4v9s5sOXLkyra/cq2fL2SAY34NADGQDM7MgS8wZiYT8zzj6+9CVusWCVIRJvVry2Sm
kmUlne7w8Zyz1/4WzLLZbDGfVcvLgdRJQdJuQA6hq2mP6r81hri9tWtRzhQQ1EW9l7Ray25RIxX8
YMwke4MzZkRRglY+gHbnztTrts9ImFXYT8VQ2VgCh1KS7atJmNa+Rh01eFpQo9bhvupDHkENHrCj
WaYceCV5HFf3qULcyZQO9JeqQgJ/O2mi/GX2rSnv5SDI5a9Bgbh4Uyp91qAjKxHpCgwK7RsDGNR4
CJEAWBeZIK310HezGXpaHFFbQMwwF96AIQjx8GFAD5U6tSKFEHHErMAvjezIZo/S1R7+qFRzOdiJ
MBp0ijVNdNdJulQl+XEhK6+SKNXhucVNeRGUtsXM+V8BeDDuVSOMhQed0OA6iRuhP13PeVWFfPfK
xMUMLXc/qEedSddfh1VG9CTXpxBjbdC4UO7l2kjt67TFiXKfQApMXoVEuSf4HpsHjd6G7V0iVcE3
cza0V4wP+gLfQOhVHp+mt79rPQNBeGfmB5KlJiAGi7lpN7wbuZ93kGjgwCRk1+Ea6/n3apRBhLcc
Wdk2bSLQLSOXJeMyjXs4HZqON8I20gkSkxGMNBSNShzUndeFgyhC1IHKVB702gRN7lMGNDk1frX+
VUekpgDB2Gj9gzwD1im+FrxQ8ZjtMuBSBXK1V6lsFQmeckM8JMm0Od0jbkHbiIZ8jn9ZIDCt247r
Kcj9uoW9WnaIC70iioOIDF9VBb8ncNHWbhblYGwn7EK1GMay6KwbrVWACCziVfQsQa0g0J1JWALd
bXsuj88qsFqeDxX7nr6T00wz3UhVS/kLV8HplWXPA7uwFFh1aIbhGDugEzjhYBVxr6N8h/K+jQFa
WcgbxRxtAJh+klKICTUkM9Eq1X6+r/FLLx5lgc7OzYZWNLuSOTpdByES0WLDi8YIuPMm5ewOyQTf
IlO5aLhwRcMF9l5qRU/Yz/CptSq6uiFRFvXlzqZcVN9E7DeWY8+pzl/wg6Dfa1VaBy+c+rpY6q/q
NvDYnvs7yyhEHOE10oO8aGzFJPqnY1HyTLda48WgDiq7iBs5RoiMqBtEUabBNZo9GHkzHfN14yc8
hKNJmg58gEqZpRNESPe2XHYBGjR9GobM/9DaxmkXkKwKF5CcLk/cA9OCZ5dDrQAPULiGSHrNeZr7
qxCEgMKlMNGM25n4cHU0p7QA7Sia+qnPDHDJc6PN5P6Rg+D1I1djs42CKFE9ywqIo4VzNXIvyiY/
QDy18EV4uExfojGEpzfgP4xvQI/ZCSkuyhA3YZDKj72FWRNlpnXh7yiwqcujnmqE98paREu9fYIh
RGvhVonqDiYFQKAmM3nudfRYqRZZU975M+klMWePk1TX1HkUdSrf2G04y2Q6E4yZ2rlu+ot6mgP/
HmegwSJHbSv+QRt5by5XRHu4sg2tCL4MpaqB+YpRM+8Ehqq/2NL0gMcT2gCwmGZTHaxBH3iIk501
Uwic0u98Dtrxmx5gvLqnSJnnfjtNgpRAY47jHuyeWeya0Q+5+6Vq1VIX4+sgsDaZEpegnAtInFRF
JH19octkXS6ndCaw3rbxt3FCHqxkoj4aHSffLjMKK/6ZmHVLaMEGcYJBB7y+jVolCYVaFFahKLOx
Tqbsr2lNO9kVjdzED5Axxsq8MjXfGG/TPLX8vdxXlo7bTQ+wrXjMtG7wnyuCbDgmEnNZTH5Nqnzy
41za0PV9I68UNyyV4Ak3a1SUrNP4RaQj/8ihwxrZaIaFRVX7x1VYyxogx+Mft+E8kZTQC9q66OBr
lcGLPAsDkZ2Ksu5QqOUwbq1RHf4qm//fW+N/GScDqW6RRXn08yX/P/evZfcjjX6+jaguf/efoi7r
H4u+ZMmLIL6w/8RN/7pASibeasx5A0dW7NXkP65r/7xB2v/g5g/3npiqMHRD8AP/FnVpi9TLNhDw
KtRYiH/nBrkyxrU0orOqYgpWP9IQZF009DYdyp1PmuRYFDzvW3TWc7u8dzLgRoMPjWjTi7Z8KbDR
+Z6R7e69evLHa5vwyTYFhsHhOug9C1jKkm2tGLNE9jKaVceAgX14cyv/77vvW8vH93nbv35RQQwZ
31FZI5O6Uh+05FaNzkpKzw6vWNiIW3+2sNSz3PquqOJYZ92P0w0uGdm/Y80fGjRXghCJyJFho3n2
0vBSK35neHZEvM2mS70940q7Cmv/d1MUnqDio2P08v1HqLoiMqKSpkjc5odg3+zqH+2mc8U2vgYX
v2/2p7u2jNWHrkHDYXrxX14v79vrA852GfcCb9wG+3zb7octII/tuWaWH/OhGcs2FU0nQcA/vG8G
U4xS73EoheCABfuU3ZtqTIxSnLG//dgboQpDU1lJMm8heSVLJN5fADvHs0RXsIwiny+Bg0m0CPuX
2QWw7pRLsg2AyulB/GTpvG93VUkwSQRBg1KmXSAe23LbHIO7Kb7sNz+hYHnEycI7qjOiremebvjj
sGqC5Y+ORciqzD++H1bCtVrDfa3yYtwsLlky8zfKBuuvtarmr6ebUj6uOk3oNhkfRSUnZK/LFqom
GiIRidprvMmTCL5uCN9caY66b/fKDpsRr7lN9/FFcBP/FY8gkvAvLF6Xz/Z+9lAmQU7ZErKBPE9b
ddMeM1HwwRtP25nfNG/ctxf2Lt7XjuT6Zz7l+wqVZf1phsz2B7162arXwtYqsGYjXYQjeKi4vFue
EZFfnR7JTwbyXROryVLAjI5SpCvoDKl8bBP5K9wOHP7C/kse+l8UwqWerVm/Trf6yc6iGcIWQgNH
aJr6+vuJOeEFFqWd12/DW/WqvBkv0cj+hIroENUHy3lucopPPhsKYWYnXuRUxv758zd6wwZ0n5WK
ruOzqVsQbvMePdAx8Yodcs6tceiASDizU2/IWlMogD2u021O93o5HddTh+glwRrKfFTTNFY7Qiyp
cSjN1HkOjn9nHQtPu1hIBp69zcONdWi+A8h85qVyldwSInRlF22/1+3zo++d/k3O/SKrr26pWtFm
PGA8OyEMONyAlvciAs3/s1bU9xsCj+gcHxxaqer0VhtrwjVl6IoUw73TDX2y5bEgl+wvsSaGVazW
ZEmNvRaqVeeZPOc9zHCmXfEa7ZJD8ogHBRnSzfCQbIdL88zqeS+Y/bNA2QiYUmx3nCTL/ertLaWe
progENR5k7ybYca0ZFJ3XXN9unuffS3q0pfbFVcheV2oVlO/hjnJ0HkScVebV/XQpduqaM9Mik9H
Uec+aHLvY3Ndb+CWCsLRTCZmRev4z8G97FUX1RNST0aQt9yF4gwQcTbD/pwY+PMO/v+GldWVZh7k
0JcwHoJtio9LD9E7wsdH/6v24l/v3MusXu3cJpdW7r1ErUiQr+ZjRxI9raawZ/mNrnql/vAPFK4c
oOM7KdWaZy4zn2zetGabhsw8oURhtdgDOffrcUx6T6bA1CTUU5HuOT0xPv1ib9tYrWNN08tyROxH
j4ovKFAP6lXqhi5SNmf8AgYPlzln2Mdn1vUnZ4ZpLKbpFjFeDYfl97O+q5pOa20CIRREk6C85SWJ
zpCaOE3bjpDQJfnMTUp8NpamLnS2bc77D8e9GGezkJaZGV/NW3tzhHQonPEQb9kwcV9ySm/a4ghA
Tu2SkPO+vc7cckdqxn85M+DLTFxPobe/yDI0b04RDIF9Wcr4RbRde0jdeBvtsoNwqWs+nGlp2bI+
tLRMG15Stoyt1fuWKGmoA8JNnZdfRVRv95vyFpSV69/Wl8YVISrmlWvtyfmJH9Jtt9fd0+1/tiTN
N82vZhauAGOiUhrgoW/b1Erv1lSBxtAUTzfz2UWAZMXf3VytyYBkpW5ngHaWNYmSiGx56OIpehjc
OXLkffh6bvYuWY6TI7v8+ZtvSNm1amBV2nnhFQBsT2HJZNrG9gAYXYR7ir2plzu3UM+1uVoyMCOk
cLF4RPq36V0y/l7jJIETupR3b8xpMz6fvz2e+4TL4fWmn1qgJD13y84zfDKAEyZfsJfy8e70F/ys
Z5ZOhkcBDqOReXrfip3PbdfIZufpyeD54Uuj+v/J4L1tYrXouoEMY42jKZf9/DC6yC9ee32n3FOW
f+hu7GK7mON4p7v16cR82+jqSkHyh8r6llkSH6LlJLyLnm1P341fgIiDjNp0Z46Lcw1aq0PQUPuG
VMoykFxhlCsIH/5hpo/VQX4kfLqHh3m6i2JZw+st5k0X11uMihwayybGNT7Ev8pfyX66XjY046r6
Zt1gvnh9Ee8xHdjnO6xwHExaz4zxZ+fI2/aX3+/NBI0i4tGA8+gxqDQgOWgnj7Nl3Fjl0cRbLO21
Mz3+bEW8bXC12cgBiozW4Jsq7cUAr0cLXipqEk4P67lGVtvLVEdlRG1T52UzLnUkcUhNRvXX040s
YKWT3275Ld6MXdtN6kxJdef5z3l97B+VPQqx3dheNUyW4uHc7Px0lRuc+CSbFYVX9/vmEJdHSasx
VWrE4CEk6hHjhdNd+nTc3jSxGje/E2oNjpVbrnFf+fclFnv67ekmVvSSv+7r1ps2VqOW9konqY2/
PDslSqg39SMO3S7FGQ4OB679G4lOvTs3zT97esJD/HvwVhuxhSmjhCSr88SuR3folAfh1Tc6RHoH
vvtrTcRCIjJTPTSPw6/6Ptmei1l8dpd4+wus9ugQ8xB1Kvl6pj97WqXuIPkfLR3unkXGyPoFRuAw
UVV6erTPzZnVtp1aPI6MmVYjqrRngHWGduaSdK6F1R4tkxJC+8bAhvGLjB5SE+3/rA9itSk35L8l
sMEsM9l3AyzobenL6VH6dNrzqqOSg4oMgqzvV1ahU9WqWhJ7Eh45eXyTmL9K48y8P9fGaqOVuxS3
KZM2gGD2UwMDmmRW9u10Rz69V1mgeMwlxMJbeDXLChHoSqsGPcf04IVOvqUswvSwUHWxR/BCz74t
zpyZy0/8cIC9aXE1w6Dg6yVFJr1nwb0PeySY4ibBohEuL5jh090719Zqro1WgaVCFPUUQ1x1E9Wz
wTUGv5tIRllkWueuxZ8FFt6MpbGad34QZzi30LMuuUhvQzYp3Jiu28nFmW666VyVtw4pkQp7jfg/
OST/HtR1kMqIlBFhN58xzW7C6mvQHSQEjacH87PLDm9wSkeXoAklR6tZL8lmJFH22Hv+0d/BeL/Q
3NqbHX+Dn5yLt+OZiaIsP281U961t1oBMzCh2Q9pb7pQCIkXu3mnXnC32UjuuffFn2DTqbZWZyVQ
2AlzDdpaXMX23OXc0rFdaa9sl2ix5i4vN6gPu5xfI3HUO146HsZ28bVC9BM47PV/Mpve9X7ZR99c
FhK9V2aT6khcTh3tDvedycOX3oPLZW7UIzT2ZeSbB2psnk5/50+mMW9XIXRNJtnFA+F9w02GaXhQ
4xgaN/G11lvbTKtcduyXEkjA6aY+m1Lv2lp1EtNvPSu7EKcKx9pl9zh6xTwkTU88gECIvuHFnchn
pvEn++q7Jpc/fzOuehFh9TfQpA/CTrHvMF7ZqLhf/A97tro/FMJPKkGBEbeW/FDeqi4P1qM48EY+
zE/T5blQ+SdRJV1TiDjwHxIdYgGIvu1WJ1GBEATDuIzknY92ehN5uMld2B5k8Kv6y7JKo23QnPuC
y899t3BUEgI6UU4Vr2TyO6sDxGyrSmRpjfIMsiQOX0Ne/mjmaLhUMrPyrD7Qr8FNDvnGbuLwptRE
TSFMRCmOaMJxq9hSeOY3+jB9+YVIgBMTNZYX7nornAbsYkRKBdo8gKMI4bITxhvbrdF/+Xc/8aql
1ZCP1txRTtZRgNvIl2qp7sN03Eot1Jhm5P+X3xuFmiK1fo3a/t4ohpdhNDDtzbenf48PhxyL1LA0
bviwWS2yJe+/fN9aRghtiBD6jBh0CA3QCskx0OZLo6uOBWiE0+19vDMQjGV0FVgFtkEAf7WCskyb
pGnECW9wqD90UAQd+6/MNcfeFdv6GN1UZ0KJH58AqxZXi4nNRw4xQFxaxAPDRSD4hNuW70L7ZhPE
shkB7dlogqF/OIBolpgpyESkaEua4v3Idmqd46eUDp5EhS7QG7uDwWH5tfxjAnqcbROTnGxaWsK1
1U7gvNsI85kSTKxg1GG8sdKm2AJ0gak/6KPVOr0MjuQOkEdy7JoqvTQCTRI8LsZmvFAMyQi2lhmB
pI91AxtVM+q+U8WFpc/U91Chu8E0v4dZnu1bUzLR6WrTUx5Sf+kMdcxcj9KGzJgvtV9G1S4v7ERB
r+SHw00DV2pPRNg+kCVs8AxNxkQnraOKfdWE0aEBNILcZqxAgVEUVPuqdZ8OgSG7zdSp3ynpGEJg
7VM0bEKlBtDNXkMR/DShcMZTBEPnNAPtkdrYVE+EmCnW91N0OGaeTZdzNlGnZYa9dtHrgx1uhwyj
xs3UhCFIaRj4uPlpuXVsRWxcp1ikXeiWHI2ekIPoRSsycYF7ryWOo2/VYHhMyF6tKC/QjkcU25qL
vF0KBd9CAw2U41SNoQRqEuko1RTGhdSGUfiUmW22GSLgln0w2y9S25j7IsDOCrhOEsCNgpr9gwh5
yGGvaXOCQ1rRHbPQ1iEETaSh/D4zd7E6ZtugB6+b0zXoibqJKmXsA9A9JjKQjaUNse/AzRhSnBFa
Kb8fh0n8lOLcd8cuqFEXTSoeRaX2w2ht6iIRQ8hm+9gCD4jy8jaW9PGPKftwNald+SMxs1b2DCkM
IX1UgbjP7TzcSYVuOQZmKvgS1c1+IW1iCSPbl6ZoQXbkC0FQtOjiZWTc0Ddmpf8yFVNjuENOqSp7
Y3s0KU98im0cJ8N5wgZi1iPZAC8ea1B0kU36rpYg+lr4IhocCN1v9nqcxdk+HMzpd4jCfFflyVzy
RzZAnCIMeJ63qdYd8YlB7dInVjgjgRkE3KDJOkrQNJ4kH+XjdgmBBPeIKP3e1aF+ZRdSjAXJECT6
ZVNLVOn5mjpcSUke3geFucgfDWubZkOEoGhOHlJFm68jRGxHYHEy3h+Usi0jy1FbWdSr4eU34D9c
YkyQahHAnr5H8tMY/nfD7zAsg7+DOUhLNjkZpRJbFiAy2DtpeVgCX2vrl7BKZO6YbTDf9/XQDCiY
1bFy9VmBSy8wLLrM0bXuWr9ILhHGRA+aNSv7olG4raSDXGCiWASvdTiOrSP0Un6GrWjuRjQ6e6mv
sgOlR1PqmuDSN3VuyF6Z1/GxnytwI3EgPVdmU0NZmkrQFvOAUB9vkvwwtRHEkmIad4hEsu0cTJhK
mcMALmvxvSz7wXjGYtanQDO3jwGmIBN4TFxXA1VRD0WhmK9yJkXwjWZLRoKnIDYPa4UXbOGbX3rO
0atGos64Zf4AnGzyaN6JTiUlo2NyWOrx9AVMNaX9so5f45SHx8rQ0wfZUrLnlqqOK1+uWWN45Ep7
EAOJ18c1KV1V2N8i3zIuUqWIbsciGh0s5dID9UkZBuolukA7SWHi5gmFXh2FtV02KtexJOMYEsco
HxmMnop5rI4ir8fnXfGQw/bRRi+M/mfA8QsKpKoW+y/ukWjPQi6O0K+j2xZDwH2MVZql+MGTlNXB
rqnDhGOjldIHf8ytzWj3JGXGEfzchCsEFY9BLn0T6OWpQ2fZ4ZydhHAcglnLnvoc7ZOjyHXX4PIc
1Vd9oJVYnnWUoftsOdvZkCm8hffnv6BujO9nZf7Zwkfa+qb9gOsyqC1rih2pHF59zhwMJ+170rcC
P9xCPZRanztCsoo7ISXhZT1JyYWqJNPWYIPBuKJ9qof+a9qrUAyyuLimFDZGe9hyw5sZILaLn0oh
P1ZG/02zxvKZfQ6dLG6mlbC/QHfELbtpdmGlS05XKUtHNM6AqiidpgZlNyn1ZW/kpReGRXszFUih
DIFyqA6z17Cs7iRtwSfkKEsT8EqXtZJV3oD2bLdwGSGHconWhEVhKS6eSK3acIPvUXKg9JXqJTRI
LskAHctps7sECLVUYMuPmYzWkztruRtsH38rOb+s7TDirzfyTgKUAAGuBfiepygbktpwIV1/Id2N
hgmTSpPzxIaVODcp30MHuFouF1DYUM2tTc0sts/tfBv2Q/2sYaO6tfvW+N3gyOe2sN425cCGzRd7
NVUl+Grpkn4MrOF1ghCEmQ0lso1G8sw38JIp8DNywVtSf51jsViYJegGWF6Olo/TlSKluAiG0fc0
U3xQWJiR9FoFpme0S6hjIrww0ypzs7B/zoyU+4MN4nJcAtmNckspByQxy65eaknGuljMTbTvOpzL
uix6SHW73AVwF65BO9kXkgYDY5rhidT5LO+yCiocwG1Zu08nCd1jn/W3csmrtGt6xW309KcZWFhw
1KLd42GmOEA8qLHqBSOJftOEhlKVpnVjBXK6Z74Yd8HQKfsmHUCTyA331lgb7rh6pY4M0wGPr0EJ
D0oLy6TwA9XRasl3OYFjR56IqMCAa+/SyvavjDLB6SIAnR/joOkUWV7dqVpvXiickoc2Hcu90Xev
TdYl94Xctk6Dcwc2RlUnbXX89OoHVQu/ZboavuidLF8m+sLeGEMXtUCH/1AtfZco7d9JcTkfMWys
9gsv5FFMC1pC6QrtDtKJhA9FY175qp9RwGf4v8t4As4VUcRfOWM0Vji8zfHEOOEEhad24goFta6t
zmO6Ndh/yY+XxuDCoED4kHXcZ5IWEn4icjfGfu2iawf/oEvzvGsmo8RA26fKzAkmw39oZwSlKhfK
AzboUI6lqXH7smXbmfzFb64tXejh1daW68Xk3ir2atUbO5Wi9H3vm/1+kI3o0u4gDEI8Lg5yx86d
zdN00JSwupQT/OuV0cRWMsJPt57bJyMHOrD8PlNxPYfz/NyYbQRbr1EAhUK0wglFdSUpKa9Us+Xe
jlaEmbWwfQR/aphT6yL2whW4oxzW0uruOsCezKFsDou1DgM5kRH2hphPxQe1CqVMSlTSdALRlUaE
Mm/3dRrqblC2EU8cuz5YoW7e+nIvPFnoTGdbQEPPYgv2iug36D0KTzYL3H7GMN4KtQSS01iGMwW1
jrVQEoG1U+3MsZrKZJIXcuEZUTR7UWcbpTtYQayi4G+hBg+cmttutOyrUbVKZbmw6Tgnpob6FAkz
uBBmhljGR/4FRCbmVl4F6KU7czLu+fVQ0MzJKHsB4ps9ILz+yeTm+7tTck6qrpQqYDkRyxproR8d
X+CFowC/1YBg2E5O6uFYT43yFDSTjd9rPojFR9R4qIO+zhcElfFFlsPGcJBvSg5VVeMu0uLpsiiS
7meU0lXwEKB4LKX90XDtciuYAa5cyQyTBo81xEb5sQz9edwkpsie4ZX6D2ZSdN8itUtMFHP1gB+x
qktP5iyUfZ37UrVpsF1u3cTs5Vs7y8J9FQ8zohzbBNuXVI8woZS7mDM7gq2ShjdjXXX4K0tD/gCM
fC6RrVBGuf+/gxLTgxYvoSEa7sBl7mUL+4nKIts/An06/ar8kBagqFAsFZqGTO3yhzqmMUwWRQyg
R56yTiAERpdnKrIWqsg6VEEqTNjcSLmVinVJltxWZRXie+eJuyG5AKY2IKJ6nInMYBWGfeiLelfC
nN5QoHoQl+zj8/d/u4/vfoFVtKuk9D0PRpQjsvSQiAdEHWeiTp+EAt41sHqwjgA7/TylgSaMy20F
ty6p4pc2SigGU4FJyUZ1ppjuY06TaPDbQV09zSF2sMAsBrVB4VRvACd6y7s85WZAuPt8gcTHkOGq
wVXAqajY0VuJBsft6IIIs3+ENzZet9RrjU7+DEvyzMw828VVxsKq1SZERTp4rWv+FN68Z/vYhvdY
ursscvf0HPnsExpEGyh3JfLA/76POZTpWOgR1loe2j2CAGgtF/k9UETuZoootyXH0ZlZ8+nCeNvm
qoMh16wpKmlz5v7tZfeh0+yMalPtllIXPA1mHK8ptFWcYisd1O/h7nSXxbk+ryJYuPyooPJoX95p
uyXAI54EGNgfaeKATiy9ziUj70A/2b78lXDIXFIAu/BZegywtzrzvT/Zici7EsxkXpPIW0c0k14H
wIkTuYdh6S/N4HYK5eF0j5d1uAqavmtiNeCmNspqaMuDF0zSJldvJaR5/fR4upGPBXhLokZYmqWp
MrmhP8P+JtJd2nGtAaagI1fYMDrZhbKHYIGa8Vb+Pjpdsem26jUugRsqlu/U2+mrfuDBGB67MwP6
yZIFsKQTRTLxIERgvvq+aYVfcYiKnUROfTBel9R9dMAf40+xNC+34MyEFsv4vR/fdw2uM8BUbPuF
NNJgeIgfh4vOI2boxA+ZoyGE0baUdTrTc8Sv8bNiFL4PW8XLthLhsiOuAjvr3MGzBII//Dp8AFBT
lkawdtX/2cIaR0yp8qdKaDlvsiPnzUZscy/YFueCpZ+1RnW+TupmkQCta1jRFCt5qg4KKV0bNguB
uSUP6fgP/k/9KdqeWy6fbI8kj1FVkEOGzMlMe79jpamehAl6WM+8SR//5Dmc+lI+LLqV/Dk8I2/6
uHLYGGVhCOrFiViuM+/6HKt2q6aq12JZrWtXkPs8sz93Gfkk4GwapBCIq6OhAlG2OkijQp6wp8lU
lo6/mw/mj+wVwIs4qKwWxStucAKMX8X96QX7MeGpAjVTl9sJYmkTKd/7kax0PD5nnwv1Uk0mHNXl
RrfXd8aWB/P+dFufjKNFXa6MGxD2lvq6+D4MRy0CYqAhJggfGl1so3D4MqXZman/cWcnQ0AJD2wK
VTf19cyXyiys/DKiR02F9vwxGo5E4jZjeGfkZ3r0cdumKfgabDAqlkLr7LSWxjH31EzztDa7mpP5
ydfzc8XoSwb//UIGPodpHaW9BmvLVt9/INxhEa/HreYl7X2ElC56jvDnBdPrz4/JrLqDco/Q8T8Y
Q+y2loDMYr237lga2LxLA5VGuxesykmx2SARAFRxq5us76fnxWejCM2W3K++ZNDWcgI7ERQ05kLz
AEK4ZjB7syEdTjfxceqhNwPOwNdCdPpBGdF14diTy9A8q5w2sho4gRy6c/18upVPOmLKXKGEqsL4
gxj4/lNJMVQeWERMcKXApJ4HNxX3p5tYrrar2WCiuUWmYi0JsfVy9ZO+sXwZg4ne/pkOJOrzmTSL
uJIN5UxLn3WG/J6po7E0OUeWIX1zkpOWgexg+pqnBPJWFcGLmWbnsKuffBbElYrF5qqwJaynWddm
mTJT3gmMn3hr9ZIqo1Na0193gf/VeP/Xoin812QgB+ZnXRT5W2X38jf+UnYrxj/I3i6wTJuBZ3th
qg1/UJnWPzTbQtVNJeJym2Mb/ZsMpP5D/vP0EqCE2GKXPfyfuu5/kMzEVM3mBMOtD4nzv6PrZn97
N9NRdKPi0IXBT0I+zupdHUxhbeaTPSxe6dw13TkMcIyCGqXUh1SzQlIkS5gLaYNIayJo5LYs3DZM
0NI1mbCbxCc0CiavBKQrUF7LFTzHSp12CYQeUD+dNYe/qZyy9AXfXBdEgO2+x4hbS8L+ntXEzWnQ
isK/bmg4xZh7bBoC1+YAYJJAbR2qkBt6eW5/myEolKsaFsR4OaeCDKhB1s7cgx3s1QtiLwkEEY2s
3GMStQl5H39WCvMZvA0VIBRaZpS/UTAfxFuDRBc1N1A+anAP5WQ+R0AVontDDrL0fvb7Ob2AxUIx
si3pyjcBcBkco5GEmMVH8xgSfErrfltPbO35pkk0idhvWzRmdq0nxIs2dRtrPF+Lac5j0hFJ6eNM
Bg7H9csGFxg5lVUfxYiclOYlb2wl2EaWhbCzG3r/5+CP5PN6BW9ikrIdwnXe2pB1uq8TVYPVvjfj
CjIjvuEl+Si+SiteBx4bMV+gtvP2Muj6Ib8xkqAnGFdmar9LcVd86OZUIX7fLclfw1dksJTg+gZF
dv1cSPkhk4dJO0oa/pkbhVSp7yRNYajEuQnI9VcAVOryhaBTNl6EWd9OiPozzT+aSVItpeKZgaTf
tSZFn76LIEqnK8usRXo1VGoz7Nq476tfWjTgvOW0oNVJcExAGSnjVwG6UGlZF6AJwbU26p7QdIPv
HcnGxPHjOvuVlsYMoQeu9ohxyBT5xvdJBBpWZD6RUrfWGmu4nmZO0k1fy0VzS7RQD36GpHG+gvas
4XLgjWdcx1Hop05Wo3905im0QjcZ4qK+p6gFfImNnxauN7bUBJR2yFWMu1Dbl5tuTCrDzag4JERm
FEZ4pVC/BS+FaOLdJOD5PI8YLLZbi2qqJxl7nuiqNjDV3sC3Rq1jlabwPSkt/NJBN6XYDm/yRD+E
Y5F/nYxpQFcTYOK+rZXBV/aq3/TJZV7LmKJVkapPqmPqviHnB/wbDIIhMKlHL4pA/Lhx19tkRAuV
dN9dQeT0i5pDI6H2prEAxeT+hPkucuHgYE1knMlB8O9sUh3WswOZCPuLodPU4uhjJJXgTDL6N0k3
zRAfqTBYGK2ppEOpiWb9YIpy6sjYNH2QDI4CUAR/ghnk5m8FhA8JWpMYu1sVMtwcp0F2RmGklDUq
30VVlcuprWV7N2awvKHMj+ZwQQGAYuz0yEqjQ9gQ73XbNmnwfixGeXosGgtT96yGkpvgdLdwTwH6
khOOgzj5CfELPmBXSxWe9aqO1zx6FHz8yDJWKdwsJc+wo2GSk/3VcRxxFPiW8y9bQ/UD76mZmsaT
whzuyhCW+XA76rYxeV2kZMoBvxzfuJNkuYwveshcqldB1CIPK8+TuE3KttQuh1Ixo4NvtrVw8ZwZ
vnUYKMoY7bJHOeVCd7yE0ic91hNYJE8iblngYQT558HmB+eXUqAE7aEHZgbyZQhytpFyxoDvuzHa
wKNI2wmTwlbeX9csliz0essaop95s8S3tTQJJMeKpG66VEIlMR1I+bnpxAu8hcSHacR78vXV4Eq9
WeWulud6jafNmP2Q89RgKlLdYDJ9WaRIPEbRbZjzprwJijQeLzSbd2VsKfkmrnzmibrUn7mwLWvc
y02leGxsyrB3CkDk33E6ZphMCT+/aTKbv2JkGTkjxcrYc9OoGCVX1Ug3uZVupCMOBFOrHiN7UKen
SipqaMCB74cHmHOJ/SXnXym/NIrfjzg3l/NSkhJDk5uYoRAuhtk3PUuOrXDAnpYacEBjKfmrwSBe
Dotd9y8xF+qiykvsGX9krRqndDenSYU6CCiiFO1Tyq1GfMvjeMLlcSCBoc2x0bpqnFb/j70zWY5b
SdL1q1zrPcowD1sAOZNMJkWKkjYwDRTmecbT3w88p0okyCK6ure96TJr2WFkBCI8PNz/oXM6rRPS
vdGiZH6IRsWLTljaG+mxM9QOfF+fKVOM2VMpI2EVIAgMNb3tcbtpsPz83KeTeFVEotq6oy9buTNR
hwpv/BgNYJx0O/7fAoqheCUaIYY2IYbPU4GxFjpZk/950IemtNUkrxGzDEcE6HNi54R8dS4kGDlI
UgSwobewSIotfOWNur4WUmm8kYUx2NK5FPeIwWGHYMJ97k2Pi2HkAtnEFb/HT8r8WMasAta9wqkt
AB6gKIpnvDUY9G076VOkZf3voUvLL4Iey/gLBcK3zhOj67LwUEYimw9kBIiqZ3VNKfqWCm138MFo
bIYMv3icLMqvnkHbv4uwC4wQtT0h3OURoM1IQ0E/hQ1gZ3H7pPi+DrhWBXGLXN4uQ0IKP9Uouenj
OvhsNHKa4rMNYoD27JQBUQ2RV2vFAj5+hc7N3moaC9ij3JTXFvWC71OmpgZ+R2Z3rltPOWOjWN7i
SxR+17Hi2mai8iss8PFS0mSXUzna1jFbHNsP66uHXzMi3JaBhZsca/tIazDFyaUrveqmn8BFEDGr
KuybjKAtcLjo8ItNk0m9q7IKeYKk0fB8q0PtR5h0ozMqwF0wYdHLTaup477xxdruDIx5hdrTN1Qe
wVEDuDlixAnIQFWKW0Gq0D2tmkF8SuTO2wlB4+/jLJN+5FFeHuHGZPuo6grBRiVM3wuypx5a+hzI
PPclTh5GBIEEehAy/1m5D3xjlJyQht51QppQ0dpLo/uph3ov5qb4BThKdMlMYUQ6ph3G60SR6KWV
XTRtNbECrp9j+USfprTwRvURI/ekVL3zO2RE7L7Vu3s5wlx7UKOGc1m3tJzzqQxv9TEloiZAIb/W
nPpP46QhTjumjYVdIi1YSfAG7JLUVqNeJVVZDDSlam9NUeC7Ghg3lxGOCUIxqnsRHy27Kadgy4nD
ckPBG7gJSv1Bb+DXG3kHuMcsZDcTJ6DappjcC1iGfDI8i1yrLK0YC4uoSyR7mPyi2kSqXCKEG7XH
rpJNLvxQ7TBYtKZbcADTISwsdZtZ1Ngc1L1x6pqoAtGqFQQ7Amdl2qhXam6N8cPOKjgneStWp2aY
PMJ8C89L6LLmSqxQ27WVJkVByzdkQHuSUD1UFbre5ME5VTLDyM9e5yvbasbz2UpeiTXvVSnfxkQ6
wzUidThlqScMrjaEHSYXhhRnT23YQBe3Gt0A1CKk2raYgGXYvhxW4edxEDIPM8Aoyj3JFsLY22OD
Eh9CsUOATZ16vAzFoZMgNKUdVYXBqr5UKOaheAOOGIO/HGW9vlc5Zcj5gcrwq3r8hUhMDbJmRO1d
D5XpTvdrOqihbPr7aGy6eBP6gnoQysqCGNwH5bc+k9KfQYqTjEOOl2I4g1OOW4ug39LOsD5jnjLt
Ik/Lb1tW3cnLpD5NPbJ4mNSWXywvFkGCK8lVSMtnb1Cv/43EGRYQ4SRK3ypT8c8TaLEvo190n6aA
wlp/FyIamLsRE/ilyMA6iiKjgO+p3XQrTf2xKRpkdsg1wyeU3dontDyF/PdUoxZF03UAiyX6A+9j
pzcTPb5rI7CLSO5JefS57CZqS9XU5+3PUUWycB9rdSM4Spc2NA0TdvW9V0ZefcjCIi9xBeomw64z
IUZyEvnJwCmEYLzXk8YvsvugC3TkTCYd32EKW2WEECm+pN+kQak5N2mS7msdz8UdlBLlFOYCAp+j
l3X3aRzLP5IWAeU4JfnZtXqFrxaOzPEvhPJE4FsoFLYOrj0o+/GjwCe1YO62mZ/5IVEmGL9JkyA8
gQhKfXZIRge+rCLzpxwCLLX1Mo3QCGz5D+/URqxQRy81WaRqR8eELHzKgb0+EMRLcGhRVq61CxYU
V4MHpqEqhgKiWVPwaFjCbgPPw5LcS1x1hyd4cJpEF0nt0NE/q76DoU65szalK2613+WvJtlE/RU+
J3ih7tc4gK8rIn//DhOOhcZv0K1lCakcoBNP6K/r43nAlAiVV1se6pVexdogi5KiFCiTSlfe7THa
zrRoK6Tlbe0bn14UG7irRuLES8Gz1wWkt1OZ//1FASnMKmXW0XDD6jbzTt7w9PGfX5vE/O8v/nww
aDUvq9JV+zPwYyDHYvv54xGoZbyotT1PANYGFWTK/0g5Lev+ZatURY/3Xrc1j8o+3im7YF/t1jiX
iwr822Hm3srLifiG76tK5YpHbYsQsr+JHfMMggJ5o1V9gXe+iaXOms7SXF15g3ioKwQcczEBYVmP
7lD532SrWeuELTS35gmZDELPCX4fPc0lJ82M8COVi8StN9E998un9i4+CpuCRr1t2v7XuYuNWO11
9qV8/PiDvd0SDCxTzjJNDAnfKKlgNc2jyYhdk0vK1q3hEccTCiCetLIx3q6iaVGpxk9ENiFjLkuj
Cr1xfOYT/JUa2wIZmKDJ+/FM3m691yPMZeAXewIwYqFTdiIckXkd4522U7fRcS3YLNpof30pTaJ3
AfMKWaKl0E2Tgn5JGWYmVUiu7uQITWT7uYsWbFY51cuC3rwtNNQgEbgzqMMvpbziEP3F5nlOIwyO
8KgetB2KKKfVA/W6Gfn3rBRM+ShDypK67Cd4UWREMZ9nJm74J7LAGVKQHspt9m39RM1f4k9Bfh6M
II2rEN1PBf2+JXZC58Excxtcq9zrYHv6gq5MIv/0wZR/vCXebm4c1mggwLUyZzzRorng9VKYB3qI
IUbBs3fSh7rcGWbfDu44oeC6/Xi0RTfyeV4gQmbtd1yLLKR0Xu9ANZHHOO/wYUCGJE32VGD3gPnN
XXEy+GrwIHgs3K4BUd4JHTCCAUohWQ+HgO7D61EHHK71Scvc5IARud0+Ub8U0GG7KV2Q/VewWR4S
MCJAh++UW+nw8ZTfW+AZIfHsAKVr6mJs1UI1PUe/vJ9NtaNqGE+lFmfXpo9h7McjLdhMfy+uzqqi
fzhTWxffEpSuipwyD69DPLiTK9nAETvWdz55le6AX/VXNQLfhhSWdi6rz0ELM6PFNeMzo1otcpfc
s0m+RJaFsUNNtfUOteP2KddVDFOx+1ZtSR3H69THCXyllfnuAhscmFnWDqnWRVCj9hYHAKvd3pJL
qKR+NN6E1tCV9tyZW5O8mr/W4lxCTYRogNYkBX5tkX34ZtWNphW5uWwY22oSy8bJm9jyAcEaxQnE
BKBRJdCKFazAOyEVVUsawkC4YQICLny9g3Ndhh2FK4H1iTKwtpX2goPZXuBw5wEgWgNCvBN9Xo02
L/mLe0Jvw06NusL14ItgcawcSZR/0yyYbM1bk2l4DmWLJX012OL7tWopBRP0jDkkTKjrJFsMgc+C
I99WCN6oW3EvobD5Yw0L905uPi8paQsB8LlZ9XqSFMETI2JcWJy7wGmvxX7f0Oz5JuHBi9YOEmab
6JSAkAhRSxKc7EmIbniGrv2Ot7f+65+xOEB0Q6NYNHNXIGO06StJdJqsZuWMPEvYvVnkudlPlxpZ
uKW6T62XYi+muZtR1LLhfBn7Sk8bl2fsAAG7/Z1FrbylyJ3YoWTEFQaN+bCSfLxGMj1Hp1mY9V8/
YRGd5MysK7NKiRQxiuk0o/3TZCjpNzwhml+yz1uaJJKaOU/sv07P/3Vq/0sW2U7/vlV7h6Xbr+8v
G7XP/8FfnVpFxI5lltgmX5+v5Jkd/1enVjb/QX/WwKVF47UO6oBP+bcCtyD9A5lpEBzI8MgWorAK
F8LfrVpB/gfieAbSjbI+5yya/h9pcPMfvQq2mk4mrHJdg7QjRUGbZBn0OiDODVjvKMunXw1GJ67U
B/Exyu9R3x2vCjgSp9rScaPSwuROwl7zupe0gbJ/ozld5ClQ09LY9Vulvok9EXJNlYpXYujn9yOh
4V41pv7W6KmWUlPEVgjj0uyXgGPJg9TDGBiCGsfZpJ1O1A40DLoFqvxKh43TGGrVNb0B2k1KGJhH
S8ZuFgtsI8BKT60PBiWY9pAGhXY2pkrc4vSXPsZmOYK1CoICX4nM0L5pU907fjn24kaln0YvDr+F
R7nKzVNUahUl/doMPpuZ2lzUuMkwlpMHWlKRFKFXJRgZNlu+UE47TxCpzdJEFKjFU/YvsmR2MtFx
/kLkX+6ewpRAt23Etv1ME1I7tVaUHiZLoPFRRYrwq/cb77qKcmXXVh71CFgXB30I6YXBboe0i1o1
viq4QXzxNFwCRcxrrbLD0lXrDEBDPpyZa8+AI6UnZXipIl9FA6qF4uCZcv2zrHLj0Mq9sTOTSfiR
UF3/wnOLVoAvG09VTHJkY6gwlrZEsY17oDNQM/XyaqvGuVo4IcqtTjpaU7pXazGd9nXUj70NCN/X
bakX5Y0n8eCwsbfpvGOfRlOC+1eit79wMkE8HEMIiLmjWcsbPS2DqyIPrMjxQALMXDN6vnZlGiYL
5ofGaZh08ywLg7c3Q6zPrjpaGT4fIpCu6ATqG8i0+XEKEv2rApAaKIA4BoiuVrMtUOVdl+R6d6aQ
h3uhV/Jjm/eSg8VWe5EBBUM2iI3mM80Xfj6+wDFm3rlhHmHq+fzhUL7r8ikId7WAP54hZBZ2t7K/
SWkEHrJxkO8lcWhvhyQPvsLUS+5STC8u9NaV67HI8ruiqcOT5MlRZReV0W9ic4DB3lBNxlklMiOn
yPtJ2BuWhMsj6Wqi24NYffcTxqPnInhnNYQjaGOFYrjANeSLn2r6SRRw9zSlVvmsxEV5yrA1uwmk
XvjmV0r2bUz16ASjMQrdOBFzb4PxERu5a4dbMQ3UT3UqBds0lPEJNPQ0vC/kUPFg5xrqY4Ad1K3Y
1IPsYnrCH8DbwwxsqHr4vwTq9AmX7SK6K/U2QU8norbllLo40BePp0bZ1E1WIO3bQ3TEu3KQpl2D
3Ol06DQ5QphipHLvDJ4oP0pZhlamKGTQxUuxwYA5AeKEpKwFCbLnZGLcBoEECEXy4AWNtVWVRKwc
djmKSJIAnsUuOhyfqtmazmzKalOFNQZNhZAcglEvtmbTR9t8ti/ukyq+Ltos3OWozrAxafdtkzbA
wdMUjK01ondV8LNpPYb9dhxqrLdFdbptaE991wTfuE86PwOEZeTHikLtNyHsg4NeetYBCkuwp3uP
77FsCTfJ2AvbooDtbhSm6pYYPz1ontzDbxsGqmPwxcpdJuqwCE2juDSVkF2Zsj9+M8LOfBR4omPS
qHiuyIOPpMAT6eab3i2qvImrZ6IHk36cfj7fPf93Df+XSdL272/hbfWU/Qz+31zbzJ7q15Zq83/5
tyUGb4p/qIjMWuDseKc+P9/+uo8FLC/+Ychz6QGVy1lnmkv3nxey8Q9etgADkcxAn5ZCCLfovy5k
bNq4qYFPYT7O/2rmfwSeenUdY3qMJ4LEdp9HUuEULBI4VIYLOq+lfAFCvdc03w5AHYVNupdWK0iv
k+K3Qy2SYj+OMLIUcvniXeOzZR4DxHTg5W0mpEpHW9iRLq9WCV6/I9+OuShNlGAviq5s5As4gBP8
N7ctd5O/VoJbqNv8cxgQ5pTGDBBT84P6xduqbFRDL7pEvjSu6EhXc4VslgD0r+UzJkqUMJun9Vf6
69z7r0HZCZQfJChjb7Dmdc6zuTBm/I74VRz1nUJbKTZ/Uw/EHQIkz6rW9euywNsBFx8Q0omW+J2p
XbKr6jD8gkRNP+Am2Zq388O122R33qPQ2+CVvuKyvHlxvOZjtGgRLF47b0dffMoBdnBd4kN9AVjl
onuwhTYGxKA60NXcF5gjW1MNa0TYwmVwPh77vV30cqUXOas4eGVi0fW/hDpGwSGlzynd+DScPx5G
fq6U/XnRvZ3j4o1eZhJ5QyFoFwyXgRkmyd6DaYQtrW0q28S/iy3JFv0vZlnfhmm2nZTRIeECZ5Bc
UqM7qgN6YOJ1SGVmKoWrHliVGGH8Xd1iGwVWY9pn0/XgBwex8+AMhxvZCz+lU+Z69OotAyUzYHxt
gTmfgKBwOx1HBeBWEYNb+OYLgAEj2SX3sNV4PNMjvbJKGIq//QBkFSzdrDwpengerfiA8/WnHKEP
p+uDXZSCPPeegBXYZm8cCwtSnJceenWEzU87vsaPJflRhYkdxV+h2rtV0YIzIByMWNhuQ2njt7JT
yg968ai1R78FA1nmJ2B6pGbKg5llGx28VhNjWh3rj1ko2gYux4F0k3odFl/Jxtd6rP5kPHiljThm
W1QS9jLMVFr3IKi/RMKl8U6DpCDL8UXsd1VFexcvbp4TLk/Yz4rU2HJVbvS8uOSldGyGETjbj4C/
rBcNSgLnSNacXOetK18Z1M06cDWh5V/7NPUzfHPpzxeAvzLcmFv50U8Hh3+EousMsufUwves1O+U
6kbresb7KSeXfPoSCLsiE9DnuW7U8qqMcB83or3R/fYSFG2wBIjo+ZEdgy/NUL/he4EuzMCYwBDY
6rwdsJtDPES7FbXRUTgyeeO7VMDtRmn205BjCf2dvoEN+8LRCv5sSz0RFU8rsLFRdESM0ttOf5Da
32AsQPVX9a60wNyjMID1HS1+wdalztGG6ujX9I+L7MqXJb6sv8n7iv3HelnFts+AyPYeyIJfQfu5
je5qRXB6HAjTBHa2zGMG1IgRXQbB/5bANi8mYxOCcq3b/VxRyDu8FsLRzsR9LivOiCgLIEVR8659
bbAHrMINGbBDnOO9K3wTgRcYsvEwTehAFL5TBU8ZkKE+iPaKAaGLMhvR2x4zxYmS+9E6Fn0LiEp0
4Rc6Qid+q7vgEYVRF1wwH26gISBsOpV0P814RoFHQQ+JGu8uRVkAXMKVz6JBCrYjvTsKIbMGQly2
t93Ehx5/BiOZXGAcJvN3JjTXVOP5QMdCyXeNqVE2brYyuiWZMrh1P9V2kCkXS8Y5Lzd51Irboge+
ill2qfaP8NF3WtkcgqDbQ42xvfEhmSo71QxHzqd9OGauFvi20X+vosTJQBCkIJCj+KTFD8QTdxr8
nTUWK3HxvRsdigTpA4UDCaL862sPxZF+UEjiL2Kkb+XZA76MV2gz74Ze6kYkqc8p0SL0Vl7fZz53
4CVSP+v596K9q/zfH4fdRYn976j7YozFNMquqf2Grs0FTOg2uc22/kVwvCsQfLeznCP1wTVK6aL0
+3bIRX3UAsOgjuWoXfDFGTe6E22LHwh22M1n8Da7fKXZ+brm8jyaLvKRVBUsEInCol0hgRnGgK/T
8IiEJdw8Yuhog3xCk2bz8VK+syEYSJu7xaj8vTHb0oM6SfJC1S4SMI9IPBvhz48HUOZ8dHFDvhph
sXBzpSadSkYwr9Ujllfu8NjuzEO6ya+TH/W199XaJi7eZVg48Oh2Z/lLXnjNg3oKYrd7CC7tXr0T
tkS3j3/YO/v01e9aLDEPWl8KeLpdypiz35m2qP+egE9/PMoCAMCX5K1gqbPGKYeOvvIi0axKo4pD
8E2XMXjURt2harFrAEU3QHwFCQG6DEC1JbpCpGw0VVj5vO8MT0WRRglUH0nkIy9mieCYEqsAEi8q
apjpptuXroequ2wHmzWeqPxm00qvx5rT3xc5tViEeZTpuXKRd/4N3q9uvfMOyTZwSnrPXHtbxLJc
fZ/ZP9UZK+BkR8ENduVmjYq49jsWS07ix6mhZnoBAmU37Y1m/SilxlGUbiWavkmvX02YauzrCePn
QDuuQyNN5JYOm2KLab2jpF983YTQZ+6l6jZIld3Kjvp4etKyV4zZPHTvOFIu3Ce0v/PkOEjNIQ1/
S2jXBanwc5ADRMpGN4kxfu/r22Lwrgt0n6189BBSO/VK7378m96cpcVCLN4ZkSQYfgp77mKolI7S
H7rye+x/fzzG26C/GER5vdoGGh6FQhnsUm+kreRqp9Lxbg30gke32SX4Eyi3/8sRF1eZEYcy9qdM
K7oyd9zrwEjd2NFt8Utwp2HK5W/XDFfevksXk5xX+sUZMqw6MCrkuy4ALjfiRtnTrd4K3DPaEbbD
IdkICCOvndy1HTX/+4tBK7PMU0MZlIvkIVbi3wwZKlF+Ri1RWgmHxrwTXt0Gi/kt4pGWJ8BUu4r5
aa2wQWLWCeKvMYVbzMcow6M8qNfqp9QaQhJ69bpO48+V3nxrjQoVNlP+2kGFshv0gBw0Hu6Vqqa6
KO38FPK2JCAUGbbKd2ucbvK8v89j30UFz84QO6+yTwE6SyCj9uicOZI62zKPXzBkBHIwFruoVGRS
XmOnlJNtVdV1AGC+RmoxpAOhfdLFZONZybZROp5zqpsMMqJGP8z+pOBPoYI5F4Zx15HcBWYFbeEo
BsW+bsOHtOzPaVrYXajY6EAhgJSQdmcCpuhacZElc4uc2mMkD9RdUe5Mf7RVdGMkK5fw2vlcROY+
HGQrK9nIDX4DulVv4nDc9NBYPj4wa8MsAi9Cz5g265Ny0VLRTgVkoOb+f2GtDLPoVc936suLBm72
6/0ail7eKOI8HTe4x2xbTF2+Xo1SjLERrvUGlo8tfcZwY5s5azLaK3N8vnBfnBXZ8/UCeXsul+ZH
2Hzrx8eqWWEar1zaZOqv52fF0MYGiSDgXYuO6kjABotTv9VBia3hqdamswiqTSeHNISZTks9Rk94
/Qb0hs3VNGj+O2/PPdVKBcUK4Cbz73ixbCH+4H1Tm3/V22bFCghWqcNjELxRhm/nqgD7v9kkf0Zc
BLXe81q9xnzyOXhLrvUo0jeg7vUzQ+ecIl/jVA/enXZAou3jU/AsBvLRXBcxDjFJSQIqInNRBbft
jYyS2wZxNLDGTvK7MuyrBKWO1A0uRe4UF9+1fn38A97/pn9mvjjtErzErM0s+RKmT3WNBqCZOVJT
b/53oywOu4RCXZ+wwBc4VdsJbndsomdYrJyFN++T56P+r7ksfY4NDNCwPvcYRbrw9t4Wob8yj7UR
FvX0Yqioyg4q9fQerZZsdAXZ2H68VAu9mn8GrD+zWBzofshAlOYCMmH4m827HzdeOq/IWlFE31Js
+s9L94t1W5zryBMA54eMGH+Gr7MNj6ZgT+B4btst6ZLTISLZ22sOjv8mRfszz0XCFLVc7nSx551f
fpcd+gXQnm0dfB/1tOMz6HkNuDMfpg8Om7EILN3YSrVSMeSY1HY9IvCX+5C+Sge+n91ATFv5lO/n
Sn+muAgr+IEF1tiwsMiVjra3y9yi2g2nmdMGVEl2pQdkpZBE3SuHj0eeJ/LRRBdRBbGGrOklBs6V
o9bQss8bmyTq4eNRVrfqInj0iRpBOnzeqtNWR4u9m9zuFF73W3Vb7QJ5uyZmtLagizgiN2OLovM8
YPK7sKiXDldIm0IBWnPxWVnAJfjKi7VIzQUCFixaOwF2ALE2WYUmrp2BZX9OaAWxjUZuum6b3rRo
Z9otdQyaSrvZsAXdAiVGaGztzftvHg7/2pdzR/PlBVvBo6dlyezmS6e+0U4UmcsnhHj/0qiCby9v
isG2DuX+4x2zcgDNRaSZTWkVcT7zXYbiQXTWmit/+iJqD5Hy6eORFrDlN2HUfBNe0NHNUpZWHdrv
uK5vQFI8VfpV1VJZLoSt2d5YWIdRc4Hy3tE80B+1cLrG6t1R8jU3x7VrfulTL1UgXyZrnvhW35D0
HzIaXKd772t6rd82NnBx13eii9refOpPa9jQ1e+9iEOzXQASMqzFeAxvzKO6MR71/uDh+tq60qZL
duqpwjF6rak3H/8PopC5iEJJCGgpTbgtk6Tb1nLh8u63hUBBXhi5RqPYWdV/XFB+fZWZi4gkCh76
ATXplGIevP5rqQabWCtWouu7WQCScpRc0f+AnPX6+MCmlX1gxcpFCUGfAhSPvbUN87aEPE/kzxjL
XIZmSxJ5ZkmV5AyT3Y0hATqqGx76q+zY74e1AudChfHv4/JivEVmk+thGQ3KSMCL861Zt7aslvs+
NG99pFWqBNyWHmt3KGwcuywYbD9FlFcbH/sEinRa7wN1vEW940EJxMOU8Lq11C8rB/rd3fTiFy6C
1tg2RqZPfFpsJWmM4sne7rofNImP3b5zwqtnR6LW9h7D7RobYW3oRdgC6xxrDUoIF737PkRI+xt3
JvIoqu9vpPBg9rW7Mtd5Lm9Ozou5LoKXkdOPbqxJpjqKFtum3HX78VYBWV3ttNu1ZGFlOy+zIjRl
EKxhZTmmD95MPa1k++P5PBPkPprPIgCFuo86PQeKnPYv0xZ5Y+7ETXtJtvk1kuVO714F+/YWPa5L
6K4VytYmuIhDlpkjOCeI5LcJxRh4voSgjye4NsIi7HhjrGheyAgDuDW6iFDztx+P8O7N+WJHLGKO
qfqTgjSafEFJw1ESAWGZwyx0H5H6iLW4krm+m/78GW2Z/mj11Kl6aMiX1vhUSQihNrVNbF3ZFs9E
msW2mLFJ2NTL4JpRZXsdSHFLQrEI75lLqYm3KW1vW5IsD03SIHWSmeGumNWwmXIFfX6c++wUNh8i
UDUSIoAso7kCEUdAXuPgRm4RBDDkuXcf6KcIwZXNoPNsGRT1NpbxwhiPqTG6pYR5cnxftpT4818t
gD/Lg6GuySNqcEN0bWZ4DwgZdZSqPGvlsJE8HCnyuAhteB6gAAt4Op7at4Dum2t022tXbr3MtTK4
/WlU3bdR/p/vrVeLtDg7SPYMHvMRLmmZYonQeDeFIJ4/3l0LZsVz+H81yOKISElSl5LcCJdhm9yT
ITj9k3VT38D8Pumqne+e/eF5seCTGBeshxNdx/yf3cc/4718WJ/1Yk0LbpuGzOHrDWGlNYhXRF7O
w5bwPl4Xn+JdtWmvsDjBrH32umtPkbCyDd9ijySqTC9GXWxDC/GTWVkxOQdqbtDEh76S9PbYiEw0
3YZhcIagcSXFCXtrpW3wzs3yaujFx5Uy3AqSPksw8WwPsDpsrzI2hpluijHFv6x2kbda2U/vpRav
xlx8a/ZxSoWXMaVzcyVAwEQzezxPEJMQnYlXL08Qi28us1fjLYKjludRGudBcu5NEQcYwRWUfaHe
iZ61R7HokIIzifL2q2QkF97k2yAHvt3646MqjYatNaAWR8U8N4L1dYqzzVRxh6Tq75bSmVNHyTGT
RHg+J8+7RnHrFCn1thWjA+KPdpwIN21WfB+TT7VuOIqI0oDKQ3/2cgDnpCELodSaE+oTHjTYjYgC
vyDtfo65hAJJjJ5N9k01wxto8j97TdlwBiujdHNUzwA4kxBhUAsPUy7ZmFa2N4GNrJyHd/KAV0u3
iPqIYdItDvlU/dHcDYdpb17N1GllU/03xM3fdt9fn4NlztmgEmhONacPiZ1zOXw19GbrNTpsDFTZ
KiBmar2tLNWtm9bRgp2GOFPC/rFA8lhKOmuGOW082T3CaxFfrUx9Z+oCF62a3E8dj6a9lh7GjlK/
FexMv/lWNGez/aJgZvbxus3LsrxXXhxoBAhfvW+9Tm4sTrR34XJxdKHeTEVzDb3AGVvNnqInnG12
o5XsPx71vSfny6/13M96UbdWucVM+CrJuVMs2fGQuwg01e5GxNpwpYrJWpPmjkwSs4lsVjfZJvmt
XH0V5mz7f3CDv/oti5SVe7UUYjiW52gqMXbAO2pES6JeAzWuBZM3LEf0eGIZybzznNkZ29qZbMFp
jvlh2PX7Nffe1dEWkboII7FA8T85V3xYQScTwqInBpjmxQlUwBR9kZ91cT9RyK4y4YTy4MoNtRCj
/OuifLm1FgHbCEucJEvOSHSYvUqOtR251WPzadpriPHt5LNybYB1LnbNbu5TtEjkfFK+WOeCViwG
RRdps24XvrbdFwG9bKqyqKX51rSONCrtasD9QB7sXvpSWL1tjhQBzXatwDLvoLeHDDUMtNVlVZYX
o8pmgFIK6l/k9KJTgKsKtjGOiMazNoZ1WKvdvlfEYEf/GW9xjXRCKZqlYXpzSz9HuhdrEgqqs5x7
7UKM8dDZTI7m1jwVu7U+3r/Zd3/GXsRhpCHroorYdzOGDDr6Djdedrl2BKGyW6Ofv/cWfznT5z34
Io4A221ET4+Ts/pNlI7D8ElLtuIGlYnDeMZgKUydTNrlKjQjF0zQPS40+7UX7/tb6l8Tfr4qXvyE
rm5qpYlZ7Ko+dvBMkfZxasCjjVJiXQuAlPZ55z9+HEDn7O6DHaXMt+GLQfPe01SvZ95DA33IGEGx
/fp4hIWswD+P7595zT/hxRC6lotNXzCvGcqPgRgqW5Xj71O0CbfhdXcUt4a8Gw+AkJG7irdrCe7a
DBfxy4w1TOTkeYYqzOFQxrJv8/EM51P30Rou4hOvbCNHbZAIOWZorXELd4cORVdfOAvC3cdjrW2S
RQQQBxiCYsJiYm61MaR2K2Xxzgfw2pntNQJxGx8GZKquvFXmGXw0w0UcUMsgRP4ySc6jz52Dty9V
3m0rAK5dkT5f+1iLQ5+jYjkMZP3nVCHO1KMj9GsZwxu843PG9a/tqC7ACUVrFWEoMhekLbbGyT8O
8qHZYAt27vdZe/j4c73XrnkZV5Yi23WnU+eZRzMHfSdUj3Xyve0wn8hhc4ayq0sVVD6qMZHqxuVR
Vn772Kuu/IZ5Rh98PXVxxk3fqAUckpNzeywO6d4/Zqf8AB9xVRDhPWDEq9kuMiB8/FClFPh8wRW2
b7clijbTjbFrb4PNWrT8N+/WP99xEVbA1BUewr3JWR5m4wuE5lIbANC+9V0KBMl22jRAwFartu8e
dmSHFJTKEGZZ+ihgXw0ZEAHPczZo+0730a1tHa5qu4AENUFa/PjjvXve/wy3vJcCr/XkIWc4yTjD
YHF0/+ipPycRFc8JPwxox77U/E8O4YsxF6m84IHdzlQ4HJWB4bzC6ytarX2/uydfjLHYk1pldJY5
x8z5drdOw1485Afzv3Ozv5szmRD7RDRfTAR8Xl8/Rlu0MYJ/2VmBcIrq80H2lE8lpQ1cFp5KGAQC
lOMERkTiF67giZtU0dyhS9yPP+S7+wZjgtlHGwbiEjFeNI3iT2GcnQXpsy9hyCiidc2DF1Hfu7Fd
q/6+m88AoRURLKCw8wY3HloaUqd6n56LL2GJD6TTVa6VONEt2i92uitdQUKw21UqO75HotYBYbf7
eMKrP2FxLYpU8PIhTbNz2T3APz5YReoocuhAZd+0vL+MqDllPizpH3LGKxaqu5zcG9h8Q6y/SoRg
qzafdLj/Uy6s/LT5yl8GxJeLM3+rlxlJWydWiXXI2feGh9gw7VJRH8pOWzm7711mL4dZ3Jq+KSRy
UyQZsX+P07RbSP8T4MpMjgRwZ8A5tZbRqJfo7eaGmp67rXoUaVrEO/NKopM9v3kwG1yJDM9/b7Fy
L8dbhqNcDf1CSvsJfUQVLj/O975mx1F/nbelKyM4PEmIZGnf+04C1qRdBfine16CX/TToD91KArU
PqwurDgnDMTL8UENbjI83IBq4CeAnpuw8xrzBtWN/0/adfVGziPbXySAytKrUie31W6HsedFcJhR
FhWo+OvvkTdMN0do7d0F9mEBfxg2KbJYrDrBD/IW7pTAxKxsy4V4cDUFLrpFIfLpMVJzH6l1tqs7
SwBuWHAVR0T52gXsa/Wq+n6W3Vo1LthBSTSUhEbKfVhg7rW9uRO2+Q/ZkvaSG+8J+J2W5pubyNOe
QrfemvfldoRBVeo1P4rn+GNl/vPmvvVjuHgIK4dRVSBs6ifCtJHZsO3F8bnUzOdMhMUneZtZb1An
vuvB+1eCj6nr7RRwUW2qoKY62AhwW+i/r0RHee1Xcbd5p5nCzELJ/QZGBFLU22UGdQ0429fQjZXR
+DROgRzuw7E8AdZvQcO7bEwrik46gCKFom4ns3OhYHtfVcxryre6FzZJrzkMmIqsf86NeD/mw2cE
JWZaV5bWp4d8mKA0DoT+WN93GX0AsndbZOWhZNoGUhcrM1ybIPcMAQkFlqABtl0KVhtJ+k0jdmda
biPITULM+fZHXsjXDQO3DPQfTfh48KwSOdZqAlek3CdQxmhJtxk1wLMhL8HU6L/Ip6/G4qJc0WtQ
+pfqya8N49dQNxtzRgeZ7AD76UMOu7UEBHHoyEvkbmx/3Z6ntHiYLybKvReQHeYlg+6krxB4QUJo
poRPba7rbiPFHpWbrQDmqSZDFdeAXZkBvAfRNjWR74PAj4Z2J+uHvCjhhXrf6Y2Tp2xbqqpltndq
Kq1sgKVS5cVCIR+5vnX6tFU0miJ2ljo7Qmf+YcQxGifYEIB4CQl+24i2SnZm0LWU6OvYi2AH6/sW
haWqO91et6XiytVv4YJgzNS+HEWsG/N6d3RTFwnYCSRalNDA01h7BM3x7a+Q8++vBA+y65lTSUxF
EcfNH5pio+uKJ+bGPtHTHes9GjZ2R7y6xVtvMLetFv8MxDVo2e3zgMz9+gcoWYjuKsV0AxkUX1Rm
a+PRhJRQ0q2choV0/WpduTAWlGaG1GbI/WzHdtVGg8qmBmm2NbbjQgJzNQwXTCQGdqcJnRp/VLVt
LTxTWTqNIluJImujcAmcOJGwpTVGCdLKF8ZD2hh3JlkBEC+Vh67mMgfOi2RM6eqohi534ROwDyMb
ei13kituQfuFIqPkoDX3bSwbe2sVxlmf6+a25CJXo0RpIU114ddhdGD1zykA5jcCBcsAUhXYb0WP
3SlRrMrEjRiXdmUoW7MGof6EajR85yGUPmmuhown18SNBnMzM/qpTfqWVfBHYT7J9mZ9EM1jXQpg
gkOTivnjnPqwxM3bt3CEHwOEAqUsPxsi5pehBUx/qGpjldCoTwu7mvY6qRwzFR6pXG5LtOLaZu7W
hRa6+BYtPgRI8CjZaJvde4ffA3XwrRBW6H9I9lDfDYPsUbjHKsbLOIGu2aAPlzqTkr4Vbexo8LiI
hF/D8K6lia2BWgkhe9dg0PBPo13OcqdP3+JG3WTQZC8G5kj9cVBCV1EFVxtPRgjVhnwnTXA1V/CV
KnB7E0gLw0pgFA3QhuA5XYKFg8UT48YSAvHQkDUPs7WDzcX/Ig1lQRdI7kdB57KpwW9tYCGk2vPl
fjtmLt81sNZGjxyKbgrP62tTeJtQs879opM2INufVBMoJBg1nTMN7ykpfurT/mEWF0K304Ls7xk6
Sq8pUSvAtqatVCtWXU1fSUPf4iw9tGBYDCOEXDXYqycJ5P/XaGOLwejiB3NhV0ljLR1ZhMsRQsYN
ngYzmmldyHipPwN7xD8Lw0XXRM/6PovyyWcwSygVZkG43g2m+KMY9GMf/KZF7bF0PEVdsYdt+zE3
mboR2uhVzXQL97cdamPktHihxm1vsz7vgPkA2zYFKRTMxcd4RKMc9cCIflDYA4Mnag3MD4YK3RZq
3/7KizHhYi5cAE+HshfytJh8YSrsMC32lLwOiYiiJ93LUFHQzWJze8T5X/zrcrwYkYvlgZoyJRLn
ETOvM8i9EEQr1dslKNjVB+ICeUcjmOKMbALTbQPnnT2QZ5aQAKmJ7uzY2i1ikQjGMwpKrWj6RjK3
mnWr6t/JYGyQJln6mN/FZvBWjdJXjmJQgIP9v60CdwuQUp7qUYlzBMjAmlIQ6t9uD7B4mV0sMxfs
pyjpmQCFRB9GoW0y7Gh2h0b/mhXvYj56MQoXj+Bu09IswEorR7wtdyBYO6rbeJo1OvQ/eFkuFVwv
vyzPtNNaZTBE6OGhjEZs4ADaTb5pvfq9Pa0jMpcwO1eDcUmjYUDUt5q30RxPxiMFX2rawy7lQd/9
T9/qO3u9SAkIPMDqkcS4mNM7XZ0sBTZIRVasJeQLNUjMRzPhKwzNep2HLGidTpVK0TI/LOHDlaAC
aCaP40gds99lGsQOutDKo1NmrHbwvwWQ/z70f4bmQnOaymI/DXjuqp3qGOK7Aj/wVMh/jvKbkWp2
3xnORMynIiKbHmZxaQYNvpZ5bbM1QJpF3W/Tpr8CE4Lx5sYYmFcLPuQjM+leBaU12JrZE/y5HPCE
ba2L3URq4ZH01kFQO8xCiGLiNdgP+b4IBWtokhOUt99VEtm1ovyOqXTWhuwQS82ORLBNg0eZltRe
AkshRpITtM0ezaB1YnQsvv3LItWdUmmTNG+Dek6C6WAaoDgo5kfdvYQATmqVscGT2y6hnZSUkw2Z
TDsWq51gpNu+6+xRYXahg+mhunEHMQAYSpYJeqxIknqz3cb1iEniAJnjPSF0Fw+vUTk5Wv6zzXWn
0pLzrDdqiHBtJr0DRfaNFgQui8mRxF819A4bKlhxpHoshpuhIXqFEO/VhjhlWrlJovrQqtxAVXKT
mlD5kh+lAayoooBcYfkoKNIxDHW7zV6kXj3KMtjQBG6URbIr48lDgWvXx9qugaBUlgMcKdjdYNrQ
Vd00ClTEtY9EPkwhJJOh6KR7cv6FyGHpDPSuKdvS9seQ/CDlrgVeh8ijlcZwB+8lC5qYwDhN1hCY
Vhh1PtSC3FoqXobxKUSzr83qH0Eb7UejfBniwKug1rkSjJe6VhDDU/RZIh2yFHyxOumSTjVrHb2V
jbEvHAC+7dQGKNCBB4cdO2uJyuJz9HI8LjiLJUlipUKBTNkUpwJq94MFAOwm2XbHdebpUs54ORgX
o7WOgMY+YnJje4fbHb5YbsLOsEu7ux3Flggol6v4/feLMAYfCQVGPWbmTzhncRz7oTFA14nUkVMb
Sf/Vq1+MGKOjpMKHOe3bGBXQpDqV6WcG5S0IsM5ZNDklJiR6C1JaJCuthq3dvGuL/509XPzMPIdQ
FYwS0b7O/IzFocVKPCWHHHCyAMD7Uc3hbTULntLNICgQioUWbKYUazWrpX7B1XJxMXEcIZurF9gE
GQ45OjAWeTcP7XMODZ/trDvTPNVn87f8Xu7pY/q42q5YShBm7wNI9MNIDHLK1+/Qvg3NygynHHte
h05Hs9X25Sl1ARPdwAsRPlq5TTvUR9Yuu6VGJlo0KNdBdVBTgMq+HjhJ8gB+oVj/SLY7Z8AbuH3u
tkG9H8DKJHdQZnaUNaja8mL/GdTkilH6NBZGkWBvEuj+IPQDrlC9/4PKHm/6U36XSxZ8eclrfEqg
RROtKPUvLvbF8FwqkUB1J6IdhoebDNTPBADEdxGMfm+fwMXawsXSmtyWKgZxAHkeS4v9q+F/v2eF
zGCn3qPa/4DpmQ8mSgzMLm3j3IZrUXT+1/lL/nJ07l0kdIFM+vY7iiobMFGB1iJv8Z2wKfahJ66U
9NZWlHu4qNQQRC3Cimr1RxX6vRRbSf1+ez2XniqXE+KPSCypUP7FhKBBwkCUL1dFn5ZvnouNwT9V
GAtDucA0mNO7k9NvMidygjvmivZ0jPbCSoxeLMpeTol7d0wVoYxp2CGDeKf7cwEqdg1HrTzJj96J
h7Y+3EDWcHVr34q77opYKeFuhUk27GOsngcwHZpk5dG3NgYXVQhRJLA58K265pXQMzXQWHu8vR2W
PxZkdmF0q8PnQ+UXLx6hy9cpM1S6dWWv8AIHQqKn1pE8aRu45trHWtx/F+Nx68amAGW4BnNKdoBm
f87vK2qbNnIgaPrtZmOcwF2Z4uIyXgzJLWNem5PRJeqMFhJeYY3z2Be2fuxcGH7YpWJlNhz3VoZc
ekNCUu5fq8o7eEkRkmc1xiwhi/+qe9M2tUsXcuseqlqO6axKEaxMUeNisUo6ZQItEhClI4SwW9wC
QFpuIDdXbifALVtAhVJ/1ZBqMQu7mCUXmgku+r6p8fgC+QfKc7MGBwR+9/FGR+InPQLiekdw+Nrt
yuou7CETXTEdOxYy0uBjX9+2qQwzRzwI8eh7GRy2E+FFcIR+5gmu9U8y5D4id1w77ktB5mpMbq6y
MVsJqzgnxlHw4U0AZd0fwxYvhU/UDO/ak3IIveq/KEVcDcrdPu04FDILMaiwRUK1nfmMxh19RcUW
SOn8R/P/8075hnlejcddQIFe64MaYGFZ80CyGiquWbSTGggMCf4IuShBKp6JEt5F5qpY9MIOvhp6
/vtFBivgOTWkxhyHUAWBJRwGhDLXxKDgUbvpU2j3bOZuuCtbaW1Y/q4iFD0X+Fb54eiWqq2VUNi3
ZlWNaiO4xNwDazSXfWJnDfs2xzkusbiaLxd38a7I1bZHhCBEsHKIkJZh6dbKrPy/KwvUS8J67dgs
BKWrIbnQO1AFusci5hrt+t//cFYaT+ImeZ+dhwJbfbq9tnNYvTVDLuzWABHCOwXDFfCVrWh0ZAX8
VmWY72S4XaL8aA7Eqwa28knlhaiEchBgfTCd1BV45l3vJA06ZnLaxf1ZT362yUmEhchoMPh4BOBL
adu0o24TP0AwDK8xVX9K0uK5MORX+Ai85WzEL4Mdh97m4DXCVHoQjsbQxnhK1T8ZA4J7pMFTmVGb
1MpLWj5WYfcJOuQBDzCbpPupf2uLLzX5rMrjlJ7GOlz5iEuh72JyfM6vBhEeIEHYnxMRRAXYW2jZ
/z+tv1w+kwuuWggTeDpG/VnuM7fWH9qogLnxx+298c1vud4cKiGigfhtgARBeG34qBLMLqyM7Nw3
us0AwazryoMa62vaJV/mEML7YkokC8YZ4Ivn0kFriaNEX9qU242SfGakeJfkEf02aEqX3VaO0+0Q
5hDWQytCmugBRlObnIhvSdW+t33ZWBWkXBrcUwTtGg3SeNDdDuX7PpfsMIQXRe0b2f1YQEgkOwEX
5SVCeaBN8wzwU+oGcXxHZPjaKlLqKGx6QGNftMpJylw4vqFNlNjhUO2zMT3STtnFHdStxXKr18ov
E/RbqfuS6v4QG/UmliF8XFYwTimesrjwelbDReZHJpToWkZeQ6oWWA822eFk2GpswOZGtuWYrSSW
34TQi+WHMr4qiUj24F6Ero9I+GgbjVDVgI65n9aS3QX5cUjilyrr7UyR/TqmMFLPAIWlo+bqKYhz
6EtmTWJX6o84PDfonBYQMhCb2G6FxELyAYMEYkNKN+3fIlo7WjhZMBkBXsS0KCRBURGRM/SUxk+x
OtXq+1i7Y3gy+mOFzZWVH4OcWSbpjqo02KVaPumaiD7oYFcCCF/wImt2Sv9WADNkDrtBeg4DKNBJ
90glN+jKeXo2C0uH9/DMtPIeZa4J2Dn1tY6CbRxBtKPJLdisrqR4PPX3H0uoawQhhugGZnIdZujI
aKUOkuzLI0jR8IcA5CgM0i2TYREUSo6KX0YHeJvSzBMlW+6po3cbJUif6IgmjfxLz2eEVHMPvx4r
6oNPE4LiabG7fdD4yhD/M/nuglqLcqSF+JlCdyh2OlScTTicQ5Tdmjvz5WbtXuPbGX8NyMUPljBB
bVsm+71uHhPDBCTm0BnUSiMKKyJwGavfWnkXZT+iZq389B39/trWf77J92JcJBEZK0IxzhrZL3Tp
FS4ITpffyX3k6CmxpTjdD1VZOVHdvxliulVUWlvtAOxK2ZBPaXwy+qkAekeHH54wxs6YgBofyjrq
mARSqCmQjHn7BNGA/Tg+hrDWJtpTTmqvK+sPWp0jIXNho5SP1KZiD9okmawkMzJHEvutoG9Iu88S
IGNVOt0hGvTZXdmnxyQ8k+kxk/VHIUG63uiFpYj509hLuhVA7G0SdnoP33BqycUL7X8NzamrCk/R
HrrxZ0ThKt896fVdkr+gRF9ET1l7nHuvo95aifKqgjvJEI2YCS1go7WY0sHXEMF2wrHDqelxayVM
sosW0iMyeYWBFdCg7d2glpYaQTJNAq4qdxMR2MEgX7mouavsnxvFhGYynM8Qi7h0BMI+s1H9IPsz
VHBWx9fF1/9q8/8ZgjujadiKwljOQ2yMjQKAVHaY5U5CkAqyVdVK/inNT8jg6nGB3jcDNTFaJtuT
aZU7xQUe1Ill2zwKR8Vjx7WC58oS8g+hYoKVS1+Mso/Ojl0SVFnN/+0j8ZJXZdEYRQcNDT9sc7cm
zzKkJFY+EpeW/rVs3CNnEkRhCpVehniBkezmvNR0e6940WRbdDMYKa+FqPmr/x0l/r0reImrNoaO
FUkwp/lNJW5jmEP/JwCvOYO/NQx3xxJVakSBYDsUmuAV9aGSnmCBRvRpE4Mov7KI0spg3DsmNltJ
bSQsInNE2Va9ZiNA+RN8wP/MNnU+m7fmxr1eWhkP/7DHEgasdGLagHL4ANtCa2w8mdagF68hL7mk
/q9NwgWLnghSFEjY6bkIEIkOyg6jLjU/k+Tzf1xJLmbkmh7WKsNnY574OWNu5vY/+YTUN3Sh1yTG
eEASPy8+n2eUBSTXMFqeWdOr+ajGcJXfip7kooDzC7nkrqcW+40sssyt6KV8iba5g3qmv4ak41sY
f/0S7t6uwUCZKiBV/VTo3U4/a0pgCerkyFrvZHLtQk7BMqpXkm8rGCV0aQmIWeuQQHi//QHmY8Fv
LVBrZIjbgOsDPX/8/eIOp7Gmx4aBndyU9ybaKaMMT8RsVd94aUNdDsMdmGzqYl0J58+MIrWpuujL
sW5TesP2c4Dahhsqd6Cjp864yhFeCtqXI3NnhzawG6doEPtFiqRxvonTFYrH0um8HIE7LGMMtFM4
4rB0MD5Ixy0oZu6gVmdSk0MJM5Z4VOzbH23x7rsckjs1ADeYUTsHcdWfqmN6ng0J4BJjN9Vx1nFX
tqstt6XwejEiT2OBabPYtaDso5BsTvdAJwahVz7O4nwQj4cCd7OrDZhXW7MKcbnp1nJNnlf/fV4u
x+fOi1lWeBnPEbe3IXPyAhcdVK3Ubeim9qcCE0jBxe31AA1Y5/ZSr5wPnu09QraAaRE+rgyd8Qx6
LKYGLZZ07X2zsktl7lYGhrvH7OddWlKrwtOalCvVxrUR5r9fHHTCsn6MRYxAh9qeJsUx1qgFa0vF
hRIA5uAiqWIE1vYW3q5mo6OUsbYT1ubBRZKuqvpKL7ARIQHv5KDZTPEqmGPeTDeC4jf15mKtJDp2
KoOtkB9Xk9tqkqXF53F8mBTIxmjnuAZRtgVlrEoOpXN7u/GIsX/scwnPXHTVdaCduI3QG7lUqm0p
+7qPUrtF7fCobrC196vyqosn+mIkbkNIoMglMWnnzwULq4EUAA/BkiCTPwsgX9UOXlGHuiltWUBV
WD4EIXJ4djQCeIzlaqNAsUbwTGSNtxdAWdpFcISETZCkKDCm5EKbmSuSVo2AmKuFDzU2GyQnpw9T
R4TVmtQAs186RnGuq52q1uAw77pqa6gFgNeHtK5tfXzRdX+MBJuE2Xbq9jl61iyA0aoLdxy3Tt46
Dd2TYnyru/6HNoneSEB8hlNw1DSWriVuUsDrt5JsMop7vA+PeqIe4ONVWwEtIbqK5649JVNsBz2g
u/Dr2t6eP9+A/94AF/NXuWeNEXdNW4sM5Nuqs2nyq4xCn7EnWtD7OBpgVJ07sSRuU7O2IjP2UkY9
RlO37Ea8Gju6nXLmycOb3G9u/zC+0PvXD+MicD0YRZzqTeGLNYgaxrAz9KJw2BAUO9pA+b2qviKj
3wSV6agUkqMULeGgEB4zJT4wAL1EGYbw6G2E7UFoDQtbPCoeM+M+GfNd1YC7Kg9WA70QudetVpa2
MKMoe2jt0Ql1m/hUziVfUhza4kGNoDoGfZ21rH7hIpdhYgn1PsOQwVfjAlhk1poqlIYEXoWM9qjm
GC8JRI8kb/ZIUTfjXaHb2g/wM9V3AH8hQ7my9xe2/tX4XGhLWNahyKVKvgZWaPLWsAeg925/xbUp
ctlQpultBS615PcprEGDu7o7FwLA40ltVzHwQ+BW3R5wIVxfzYlLjugA/TFV1CV/Ss9F/xKNxspX
m33h+WB9NQIXMGAcm5gmWA2+iZ1okgLUgXup6+H+ByIdCLF185ZkzU6Mu01BMdX8re0rK8Eui40f
cuIN489wemylY5fkVqwBS4Tsho3pvpFqLxfuWoi8syy9EwcCHWZzH4nluc6jnxD2cLvmlxIJTgeU
aZcgTkp9DNRmAbGn6OH2Oi49GC6nyT9dwi4FzqMUJL9xlb2SO1D8ns17NEfcd3CjOlUndJXc24Mq
K9uF706ECsrWrRJIfquQBy3sN1WqbBOU5QXloRhgcD4m8EsvYNkU23UBzB0KnVkj2iDxBN29BKpO
rmfgbn4GKS5qA/6z9H0UZDsTgXuI9rMvo6mijOIV4i6TP5LoQWgejeohJmB4mMxpEtM1UM7V1YMw
fgFq5wrpOUv0bYWLmZnErsnDUHwGIACKuLvKsZRXttfCLXm17HMl4CIVaNUyhKgFlj0PGlBknloG
yq9Ye6P+K29/317utbG4u58EYZRWHQ5n0uygX4wr7yut/ZrKkGF7uT3U0jVzNS/+9idR3ZAYX3Z+
kDGg9lAZdYMU1kzGLAYCcWUHxO5t6697Bs9hjMuurobmwqzZGBQGSAgJCWw4p0qzzRKvcQXUKkVf
iT6LERUsf3gizzoSfFodwQ8zE7pB8kvIw/bgqWbAvWRgkd1ezaXuhAwLyn+Pw61mMU51lMoUYTWj
1Ju9blEKDsV7VdomyS+1gqsrzG6SfQrviKDO7bqRnqfma2wDG8U4AFyhdpBa8KhSKci4EFBl7Uqf
cenJePUTuVXXwyaTlRaXS+NmTyzYZLIrHlLYE0peTx5rO3pYK5cuh6yLVeHuM7FkcRJrTPLp7xAh
dTc8zYbUAIc7QbuBMypwYmtX6OJ1czEkd78NChyyjBAfPKoTuw5OGTqYt7/12pbiLrRAb1NcZxhh
Qvo7xRY10H7s1r7W2jy4S61UQ5DgBCzdrADWwfAA1XR4Hj+2zuiMO+oLztp7YPFU/lk5XuRphPWy
rLaKiNJzKVoJhRSQJAJJXyDVbFfWkO9Hz7nk5WbkNZ7KWG4GLcO/X7P+KVWC2guEUt4PI+gXdQdx
2Vgv93qtgvJP7N5oD2EDeIyapSAEpu9MBNy/A8dk6NDx1Jn8rFX5c8hetfBLDiuky4c2eJca+PbC
VSt28IS38kF/1EGUqJIGt7R+DgvtfexwGmrN6xrtrSrCLRCgX3U/fKELDOWXHpTWpHAFclYGP+xh
LQ7eRoDU39HHbtPSxEvgnKyNwQHtI9eIda/uUm3bjmQvChTJBaA1cNzt1HKfGfIuVBJrAmyx1/xO
fBYSGPkmUIaG9hkxBiQrcApBNkLuG+Vs4g1oydWzmkUbOvy6vX8X06WL78xdaGabhViPVgI8jwEN
mG7inQLsobq7PczKBla4uyxIJejkwR3Lb8djJu/GYs2ZbanVerWHuJjbDU06qCib+DDtns3gZyyl
8dV68RdCy2YtFVpqtF4Nx8VP3E9ZNzKce+NY7voNNHu9+AQtIAcRfeV4rK0dFzcZKaG+12Fz6gbQ
7QxQV/Z6++tIa0NwcVLtgiScmCD6bWmPe2MfHlRUOSAvSL4ST96OPxMH1BwI3leNEzcOBEas2MmO
6+XZ1c/IxVO5LbVEEGLJV63OoWdx2wHmN4u5dM+FvYorXExoL3Y/F1erdkx6I26w+4tfRX/Kwsei
Zbs2IGCOw89VdBiqSaJMbfAL7CnurayG5HrXgWC5J1R2gvTYhmu4w5UrhX/yj8iFTIMh2BvDe63e
9+mjGL5ArcAa9DMqLFbEcHvC+ABEkwxkH/2xlA1LAJXt9qZYu69V7oUfMwapVAGhoYFDvTUDIHHx
OMMDg8oPgc6k/rb2PVa2ocoFo7ipB/h3j5g54uBUn8dOW0nNvtuLf2Wbf764ygWipshoUeHR72dS
+6Az/T2luN/U+o0NX6UKfez4szU6NwaofHimyg+5+cyVyioldm6M6gXNEZfE8FCPfbE8jR2xxjmQ
g3ymQLCpAohEwDNxKPZj8x5WL4mYWW2vQiHnSQMTr9BdSLahRJmh0Y8aE6z72nu5hZJa+VW1x66G
ya56FsbfTHyr8s8qg+qBCBqCJDm9gf+vBl6fEscI0ZQxjymgK2oiwU+0fTSH9jmQXiTAqPQGDgRv
VXXoGxQsE6caSi+XIfXTgCFHP+SOWXp+EszJjcTsYJanMPtIISQO2JmtFzCziLoxQO6vAq1gotfX
y6Lb02rt0l+LoN8Mz4unFAA4olbQCrlZ2Hldm7hBEQCzgWRXGN0Cbvdt8EUrw66NQ6KtNtxWTr7K
xW8t7wU2MlVEAyF4EIEXuJuc+gufEJxcZuFZEOEHwM6qm6zUW0OMr51wLqKb3b/uKl3/CHoo9mtn
aUpWtjoPmuazKp5ckI1ljrRkQmrq97+FVw2kMydwJt3KDgNCuY4OdWrF/lqLZCVz/FbWv/iu0yjR
ipjzzQh1lQgUuOi3JMybvl65Fxd3EDypZXW2MzIlXk9CBrAmF3JRggpdZ8FZwzYqE3AZecPGtzBO
weZFmcewYhlAwTXI9NInvBybC1UlyjqTOhHJL2bFEsgiIZlMAfJZicFzeZcPV5fD8OGqlWWjiWRM
saoh/Ts4NHo18HBNRXgLlwQ83M9hamyVrLn5LIVi+M5qsHY3RWiHc+dD7stKTymesEHxO61f5X4l
IVy86C8H4M4ArGGIBu1F6TyhAq/HgQ2V1V2ZSSinmrorgWc8llAum/ZseB8mfV+bw8riLoUAEW5Y
pgq3VrRXuLWlNYCOMto554HRu54Fd6L5EGlAfZYwMh2yexXQ1pXPOe+Kvz7nxZDzql+cjRyOlaCS
tyKuVNTuHRTqUteEFDjcUr1osKPn2+MtVZAuZ8h9RL3S9KitDeksiJNnjBDzqmJ7hL5xBcj9qtrR
UlNWvhyO+6SmLoQZ/gPpTBsG5Ghk05ztexC7IwaST1I0XpMTp8rfqvi9jl5Ns/OyztxWEt7MchHu
dWUNmbO8i/98Yi6vNbOK0lbBesvRuQJAtQdw9vYSLxZSLic977KLTwrreZU2A4aYdVg1O5vbUVDN
Q/+53piCRel29e5a20Vc1lrqJUN7BUPWzjxk7MJYnOG2mofMnqe32zNcjHR/9iwPrKN5Nsmkw2ik
Q+222w70V2WslbPns3bjYPBYumSQ6qgxStEfH4yfBpAgiSed6CvUzXayO24F7/ac5IWNgVMPKVlU
AlUD7Lvrr9bWCiGjiklVMFRNjLceeT5MfDalofwQQr3e9Ul4guKZW6AFMpiPmubH5jFT8RYRK6uJ
hIdOio6R0jq9+jOkBxP2KmRovb4qPWWAvHdk4AHTN7Ze78XgWcDORiMupfo50jLV05PpTpGnp9uz
WjqAV7Pi9qLQa3QICWY1P54ku5lhIBCDeBTuiw9maZaCMCOIh7UbfyGQXg3L7cehEEshzWURVkTn
NH9R8sgKlQ4SONm2zZ+qrlk7c/PLg9stlwPyugCNYICCNs8zteA0N8/zOdwQT3bL41od7Hsn3BqL
ewWxTh86lJzm8z27wDU2dLJUZTcRK/0luNNGhIALlGITZkW/1q7/JYDa1UTnSHARXNpgMqsIBsCo
+wE1jsELyYXNtlns5GpjIMrMwDgl9lBx6nCTOKklvrYAvYAX8F9UIa5+CndbFon+z70VAAs3ln6X
ftzevQtx5moA7m4M00FKFYngslIhKRq/meExXQ3XK+eex7eh/R9qSomyJs1TiMT96OvJuT2NebPf
2i/cJdgWgtoJ85WTAU0LLU+gaWeG12o1fe0McBEMWmoAtOsYB69ze94auERL19xkbuyvUSHXPg0X
VwJhIqxUcMBFnVl0vkeNL0rSlZVbakJd7QAujrTmv4412cfbpnfTwe667wYUzIXtAM8yYuG1RD7q
fYTNLu5uf7nvt/9fn06faVGwVjMN/sEkyHlZ9BETfFUwf4ta+FF15qdGf4thZ8mDX00SOr/w6hMV
WPhB7KiBRI2J5yvWYwogwRMA1LCBIEoTvQ/kuUFRwFRrexx+KIIEUoDsJBLdZpXhCeCNRbroBlm8
L0XFjXPBirr3QNgLimfWT2l0BhTH6vQvSGp3k+Q0EHmACLJVdPBDKsZ9phAHSjkOk3NLkkV41IIR
kaA0kfa/srBbwYpJ8569tTDc94cEBAWHGzTUPt3n0DurqrOcFF5nTg7tTWdUQmD9Oo8xIG5A9oBc
qZ3C3UaE0JlqlFZXf1Lp2NLAkoTIaobBQ8tcCvaJCs0IaSNK5XblSy7eSBdfkttJRRyrCggegp/k
UKVtBelIK7CFCbEhkP1V0za1WRbTh0gqXok4UU9RscpqQSp3HLJkj++2EWLZCcmQWhmR9l1keHmL
yqfQb8zkJTV7V63UrYGqrNaxfdVB56A2QX8OCjsqP1NN3FENzotgWIUU8LfxA9bcljglUJXEkxiW
BNja6bYpEy+aieqktBPdrLexIYEsKZSvlS6iRT7JX1WYgYYFdGMNVgxp0kNkpA+a4Mc5/GMNNOrQ
lAgoNECqxl1ZxdtfnafRCwEoXaGO45CUcEIedEhBH9iwuT3Id8S9sbd48nwSChAuMnPsLYne/x9p
V7YUOYxsv8gRXmTZfvVSO1QBDTT94qChsbzvi/z195iZmC5ETWnuTPRjdSBLSqVSmSfPUcfkzxD3
G07e9LwIWmWj5Sd14MAVHRw05vW9FZgmpHNzcETGtpcoETK1H5qRuqi1AGGLxjfAA2qQTyHrz1+U
UXIULnrCv4ZFxQt5CAeiOFiTtNPWVU49NscrA8CG66uyOO9riyJctqrRt0VoYJhsCtdV/2fila9m
2qotzG06EckeXMoUmeRsVsuteRZmmGMypeXn+fasY/KjfsUzccn+4x3+NhTgvFx0waSR1fJXr01y
WeuzUXvwn8axUipHwwFxutL8MCvDN8MDIh6/RS2tMqDal3Yep6ZvNmAlBS6xHMyNzpnkOXBpuZFE
sommgcQOibOvX0KqcMhRDVeOA6UQTz1F/LFDvS/jUJwJE8mxuoTpNM9HEyKEkmad3c4YzSiH1Yzo
WB+TwFCzwJzBBMeTgLVoV0E9kY0SiptP8xSX/HzoZSHOlhypHsWmKleONCpWCQkfYnV+hRyRT+In
CE0Azfza8Xu1GH2zn1c8Br0+VddhnKDqE/nQYghsQPLMCAVO0FfVUEhvymKnVdE+Q0XEhlRxqFUA
cUCOtgLh1axAlcAOj2gE3TZp+GEq9W1YFz4172ryEuqvDX/o0n2nP83ODyTT1vX0O8+gRNwP3Jv6
9DFpSxDSTnfOaPxm02wEaKf084quqPaiaDfUuiMWMFy8Rm/qjoXH0Fk77bGI2G1jJrI3qsxKhFuw
jQpnnPTlFvTYD/YOAHi0YV6GOqPjjat0W28ZEGMv6n/Ts/DFYITbLIzaqJyqQTmSofRqvYbkqcSt
XfQAZ4bxabNnhgHeCWOOnOUErKpt1m2i/SI9BBywZ3WH0LVXwKL8fzW8lwT1+bw+87tng6K0QYmm
YNB4NlbQ+lhpsl6Miy/i83kJ/ro1IWvjLPMqDukt/aCetp+3iw5eFUSnZEIlE/hZHw2X1/33pdT0
l6kJDhyvtrRPOmzZqMZBGT6mxXOoHwjnHs1i6JjEgZai5Z44yMfLUtOXCncY3NHhy9DfqYuJzVrJ
FbNocHt0frGNUCSCwiUKuAFU7tF/CRptuUacdEzhCunQnaugkqocJx1SEk17jBhd5cmtoz6n4b7g
z2Hdg1ZDbdxoTE6q4azaJvb0UIqYv/QugmADBHtUSzcNS3Bx+ZA4UVNVWHlNWZT/3LJ+V/PfXd4+
Z8BaKMQ1afXsFHNA686TbPulK+18cMFFTAQE1mlSwKJLfuycHvkytL93ahBBNYGUyMWE23ROnwBM
QtxSeF3HIeICoJo7VlTyMaJoyj+OF1S2dA00iYb1Ca0/O16KQ8fOqBLlaOulG7Xdhuehm04gRi/d
EIBJG27aoJrfVDCOcbop4sqf+PioF/GGNn/ypvSq9Ngk7d50wkPf1A90SG9qo4VcSIEbuggoGxOv
UsN3ffi4vpKX4iwKFiFNQ3cyiIaErMuUKiRrbYhYNyXsNirQyrQ1slxSar/0rjkfRfAOdmLxllUp
O8556Y5p7ufqTxswo1R9uz6dS9UO1Kj+zkfwByGEoPMmbRjuDtAMb4oHKHx4+RZ+FTqYsvLiRe9z
PppwGHNTsZo+ztgRFDBuOKQrM+QrxQ5xfdrBwAMdckp8b0cnxXq6PlHZioqRlK4nRgPizSOf20Ap
s8AyjZXWgoLRlEFxpWu6fMuZfTPFqvRxxu4tmXdIU+JBuiHu7Ckf3Z2cMkhmkYJfmZJoKpPFVko+
eUkarelQeVrXSUK0S0HG+dYJHkSd+FxnLbZubA8Rt1cDP6iZCs2P57qUXfqLeYvR4PlYQlyRQTMo
QWWUgQUJfOFavqLGc5w5yHkDT54Y4AYOQf2h7U0Q7ZeZvUYmVHJPSmZrCt0tFZQbzNG2o2OYGS98
MpCSS1GgQkJXS36peelft86L+dSzGYuQFghdz31tYBOXBDl7meujhoO4r3fJSgHLOCRjf5WDp92g
0lE9AVK+tu/RLS7HpV7MKp9/iOB5QNUa0i4L0csDvtIle5cy0FS4juPXSy1nAMAmCSKwNG1jupMl
umSrLjij3rBjvKnhXBkeHRVoqbM58tMWiZJ6w1gsuYcuVcjOfZ8I9IiTFpB5rWBHAzAA2/qlohEQ
ithu38IxqbsmiZEXyv0C8zf4oQ6PnDCJqUvckoj20McCLAczLF1RHml+l5Zro4+OEJCSUPtcjKPP
91XwSXFIlTntGDuieI7Ok/FAnBpX6BgofboD+ScSRHXgQOjErLSNpuCxC7ESkL6BhckE4NuRwZNl
W738fuYja1aOQ6wn8McDtKTyt3ni7tiN7gj2pMiUqepIzVrwXkluzpquLd7Lm3xzRcBiBL1rw3UU
vzjm68FD85bt5/G6Z3t5EHoJd//F0gSHVtkm+MEXH73Uamjmgq/oXX3sb8tbgneaEiyCOMOthhZl
3W92ldf+llPwSO4JMWuWTYalReFy9yqtpwIerE0H0C9JDFp2qMS0mW4qJrjLP1d6DFTqKuTQQroA
ROp+T7wy3GY7GfMjlRiTmPyaR20CNQBOEQSbd2ryBKCcPyThpubDBhpEm0phKNmcWsfY1gZYZRj6
GPhu5qC8Nu/CMVsPiIYHzQzotNMpQRUJyAck80wDKj3gIJ3LYHERefa7ziHuN9ZbEjeg7698RndI
IjNQ2PUUbNJ8rSsd+ipu66pEExbk6qNiHWVA1RnE64wUIGqnXA1J5FUFyrtG5lkKggSz8QsaP6rG
Q5OeWlBC6RZIoKoUFVs9SG2g983UGbwCnUkLr9kbMPcHI3qu2rb2amdEHANc2DxEEsIA6V4K/jhM
SxMynwialuYb+lrexbt8HUOUXvd1EImsZDBLmYkK4eEI4QCjQW73aDSGl5o21E0JVAX+m4rhmS+k
QiyYTlkN6jJcM/NY+2a+cARIVk42EcHbqsxGBSWCd5tH0J4ODUAnwwH8MpIoRRZpfh6MMy9aRlyd
wVfFUG8efPUJeMp1t7MhSdI+yNn1ZZMSfCjLUYUoSuxOE6I49Jax0Y2HSRIJyQYRPCXt0tQEYn6J
0zeDgb68ulzJIYiLIV0JMC0hvLNy1hp0hpPKmpu6StZTUm6uR3SSeVjCO5GMls26IWdHnZdBD6Rf
D9BYEyaS5ZJ4PksI14amaDNq4oQyvDOsZp+a2dYo/7TOC7IBwf82JcEbKCw0Owbc+RH4FRcUnkgN
Qz0t61fXh7mYsQGNL6TFoFJhAiP1NTTQ4tCMlKwB0/nOAne3YYUBA7ag5BXUPJytaaC5P1s1aLcs
M6BxVAcgB/S5y6LDy6HZvz5DTAIOITPM0sKlskTC9Cnao9S1iPBUQVF7UwCzRCSM1LS0/LCs43fj
/DuwsKe62o18UjDw8haYfaTICndwwTOHHBndOC8ylMylzmREJ38HFDY2ZaQjSW8h5ke/bhWGsZfM
J1L/6SPqOovA9KivsxjAXHYyBwKizMh4yeIctWaP4j5MwBcPFWjUmZ/71AJfDi4p6HVak4/3mttZ
o9vWqg+uxUAHgSdp9aDGPWbUSNeETIEFVT7X1SAOHwclfUZOGRJrmRnw/JXKCsb/JgHxd6rCDcMi
cFSVy9omW7ojXrpr9gsMYrqJfClGZrFTcR8tw7SIYSLXScSqfZVlfa3VVXSMHJQf5spfQnuz7flm
jNDC3dGM32hWmri5YbC9o1oMacFxhZYaV6/ZZuin33Fv3Yc52EzDqbuNcqiLTJNrU0tfVc1AIWxj
hH6U0H1U8zvILe4q3dl2aujFSrVK80HiAC7GA+czEm6AZhwHY9Dh1EbPfMt+LKRsKbpvMoi4gcD8
v7txzscTPEEH/ovZ0JdVK3MPXcDokIvdRh/WEo+znKgrOyWGxvNo6mNTtvA4XrhO0FqAlofNAM3U
Od8xfSPH2V+8uM9mJkbJrZrOdpxixDYIQUUBcb0jQtUAcNthV/Ybeanmolc9H1HwKkmvETDPdcsc
J0DwNPSD/C5Byb70EphgieD/QWrKWAzi2sIKniXTgTVowJ8Lye8ZuAJ0LYx/HCQS4lAJkvCZNidt
PDhoE4WniY09A8Bq6v/wPgO5QeXX1YelvtVQhM74fV+CfOs+V4/jdJuDFqi2yN6wejzbQByar3PQ
X1QAL2iasYpo+QD9o4c8A5dorbLnVHsYSxlK+9INf76ggiuxskhVwmaMjpnzG/SmW5Ki+6aXYR0u
3ULnowiRJDEh2l332Dad6W47m4ghCvQChV6paLLjLZuR8CbXWd83NB+iY/FzXgFBswN3FihCIXZ7
WkwTTtyO9vlKeuHJ5ii4lVoZwzwnWEmyNlZ1tm5ntI1BUmxahRSM607AV6pvWs/GyP8TpT3Z6Re8
jJIUU5M1/zyLCv0Yb+xt638efhxFeTbgYjLibE/F6HOaU1BcgSnxE2wPxVf7Q31MID62Qu//ag7Q
8P6YJ65T/gcvrIt1x/OxhbiUjbMO9oZ/jp1ptzz+SZqPJUOtbsvtopZL9tqQossImhuySONStHo+
uOCDqobPfZHzCFX+fK0k4amvb6zpxQrRTV1IC26X4qjz0QTnk0B+KY8pzLky6alGUyIb7i3GQNRR
+2n9WlV7M0cDHYgyNJ27jQFycbBRS64W2UcIXsLo+souLJxfdTcciGdVmwTkr12AKhcoXR7lYYfs
kraWU372JlSbojGzCZfmcpqcykeMrIB9bvbQQ7gpC8iuyXqOJefXEnxUBdWbHnWd6Fi3AHOnaWDo
ncvj3u17GT5eNpTgopQ44QUNYb6OCf5i0NzNcFCkrQNomErcoXHZHTraEi1SENILCxkVpjoVSgst
hnoooYtmvZZduycoTZW0XbOwBSYI7GMsetRK5ZdGkeCaszVVfpGQui0gfYrVbloL4ouL3JZd471U
rpsCMMQhcBQV+MvM05GK0ooMMJdbmzJXpyA3A7FerW9T+ghGl5u8tu7bon+8bpayqQk7hsKqaRJj
yU+0wAqSGCwbL4YlEfX5RLt/v/3/LqCwWSycUZgxNdwnxPQT/oSWhdskV4xdkowrI2JrK+F7ZaJv
81ih3Nhl4DJVoNgSJZ4DrgHaz17hJH4bBmXOvImbSzObd30lPovN1z5SuHwApUqtPh4gkOfU+zwG
pDHfhKAxhXpDz0PfYNAfgFDF8Bwb8SovH0Ge7QPe4IfFYTQ1b0ruOOgkc9CgjqBGsXEzL1vsOK2H
VnyPkXUFxW7w/KbNQdGpV0BzN0GkD6b9QGXdmoBbJkVCNsTTyOojL+rjQ0sP45QFoP/fgM0HzBF5
uopSq/CoWf+4Pn2ZIQh3H5+LfmhzGIJdxb4zKEgnDgFkCP47N/gvUxBpOXWl7WuW4+UwvelAWmx6
EDrMazy93hbxI7Rs+9fntbjVb7tKHGJbhmOrji7MKyN1VEdLAo7Rap2Aj4l3m+sjXFy5vyOIM6I0
myd9gnGTPtmhiLJmRr81dXV1fZiLDu9sGOG+blqkp3WOQqRJ3sak8fuYQglWgyJDIclZykYSLmca
t3NdgHbjqJsWCAhf+wiARsMfGhlt5SdFy5XN+cZ2pEcg9rAKCJgZB40rB96C7AQiQodUcdSAh+X9
wgHk2mn3o23ZG5nmo2m1UG6EsKELyeuTQfvebZzCN3LoXM9guhqfHZqsclq9sho5Gdp1az0imxhE
PuTY2WjemrrfulbdRUn9aHO99XqOF2t/Q8Ppg2QsWDjxEzv+Y9rNbawUv1JFxlUtMxghEkiamZjF
YpKfWRa6VSHTQqLf183l8sPyzF6Wrzi7/VNzDFteIUm73P7t4Me7CLUX2MsmGfBCl2bJLsY3Z+MJ
N0nej47tJHCfnW93wIJ/0psgGwd+NYjYBqVfoIl2K5mkbFDhYql0tH0QjkmyAxQcPFs7Zsh8E1Sn
Wb5DR0L2S/ZGkR0O4Zaw6vafr+chRPUuTFZaZu4t1VqploRS6fKtebaiguvSStUhtYk062DMePUg
ehtOBdGWcCFzu6JlgaZlQWK027KwYzfWmn3VTUEdLl3KWu/mCt3rRrozRvqjYoY71X8s8nx9ByTL
8XnCz6ysztuOawQb0DUblaEIlbxZOoStZX3JEjcuoq1ak7czz2BdVl/sMwc1OyqBtUhOJRG8Hsu7
MSoI8A6W3fm9yb02zNHJwmQmK1uxxaTPVqxpxqLkJuQ7c4L2ON6s7Ui/mWYwEGdqfEPU8b6eNGDX
Tj3N13r3B/oK+ynS9mEC2YhSrw+tlCng8lvwr6URwSOhR4RDiQVvkzbQVuHTGHka6FBTHyLcqQfp
nXXpU/U+HVex1G/Ill1wU1NLs4jFeDIsT6+2Wzf61oEy8nUrvZjttc4mKDgnVVfQTKvhSourfFuO
d4n6POOqyU3VH/HUS7pTk31QKBkpxfR4fezFBV2544jgovIQhFusgl2lkBhO0BHiDI/IU3kMgibd
y/WxLj/5zuYpeKd4mvqmmDFP6KbzzF0wBUt41UKQ6bXedsgj/I/xlch+rFpT1LWZslRqIR1uoNjN
3q9PSmIhIgLLtMspblIcfXuo/Jk8jdAySaqP64Nc9C+ohOkGwA+IEoVdmpH7KUD8CsFwCnYph6wz
IkFyXmKwArYDD0g8Ii1dFQuBFdfKIaknKOsO+RNVq2cwvNSuhsD1UPByRzv1TstBxE+SA5pdoLyr
hKHPtBi4z4n5ZjIFDU2feKHfFkguqlTzlDJ+r1R621R8h/+9Hw31oI/9/fWluQRJowYoKEwVavFL
A8pXj1U5ip07LM6PURKtBnCftqFpeaHK7gua/MDrEXmTstvXnX2Xt9k6nl4Kqq2jVHuMYzBjkHaX
KIYCHaRukzgLlUx8As8c0oloRUPgM2SemWtP1z/60msOH23bNiWm8V0D1AErCYQzuvxYjyawzeNh
0uhDWuZrS7WDWCV7XpFXkLPs0YZxbEEdRfN3a9afjCF9rYd+5zTQ53HIrVrUT+oi0aWpu9S8jWnk
WsoBAaTPU76eldltKQbg9UeGF3QKqSJqE78fdbfWK/h1MPnNY/5TQfNzbUy+w6J9HA1r7vDV1KLX
UlFPykB+KjYwjtj566tw4a6hKJtqDgG42gLg/OvOcUYiZ1R7LIID3GRrg6lThWAbvg3SUdeH+mTW
/ernKNVhJmAu1TWbiLE87XU1itKiP6o8fVZnB9RfWo1kPuf3WQ/JkEmvVBdipWTH6mNqVX+MSN1H
OQ3Bo51tudPeE4WobmNaJZqrE85BlB6hO7OlR70vfd60a3WIdyzrDODBHSWYDDvdmU6yRm9Y7Wep
+acmEzR783anF+m7nYQQcKRWkI6H2mhuFQumZ8zg7h1XrAbyv4IsIDp/dDXfgu4I9GQzEDYPyaj9
KO8oON5cYz7NWr9SocvTWOs8yu/bstBdFSlDQ7uf8+EQWsnOKgZlb6HlhSbmXVQMQQq6n7jK2Aoi
hONrXSgVlB9rNywa0CyT4til8Z6Xgx3kpJ3dnKjwanH0FHOAvlhzmycpipGl8zA2C5sFmL6yxvzZ
FvYRLRvPpI8bV0ujVWtrntb0wdDMt5GWApTZghIa2l3Xt/X77fV1V4XIAJXvkcQddtXM0M6EkiNy
/3P5tnT7FYksUfvd02MwtDXrBoj0DXRGfDXXNAffjhGV/dEqXxJ6w7Nf2Sh5rF+cz9kQwgWZzMwE
TwDmA/AyM8BIPxUADjzHAxJzieQ2XuLzbyfibKzl97NIL7USKCESTKdrHB8aWSjmTj+iOj05iQ7B
kelYVQAE4chIxpUsoxiT9x0zJ9tellH/6Myj06108/G6WVwoIn7ZKjEeT83CasEV1B/1uwJPrxbU
o14EoiD01IGVnR+6xzCQpRFl8xIi9FFHId1wMC/H4m6Y/14EQIdR8ur67jK/TkwIzxN7GoeEVf2x
AbFb2lpBicg8Uj8UmcambDbCyapIrxc6xWxmEFlq+U01zW5JXq/vk2yQ5fczE5z1sMZzDINUKKNN
2m0Otza2P/63QZYlPRvEIsmc6iVsgTsJUid3NvxEa0pwy98DtK/7IviGZqY4SYtvoOMjqA8V6/n6
JGR/X3AMGWKzuA3x900djXcJopPo8foIsr0Q3EFhzWiw0bFMBUcCdwLbM4cgrUzTUGK/YrRcxx3j
8TKPeunmLyEqatzMqDG08yy58bWL/s2B7gliH0M3dCEjaVllkvR6NR1zSICVrNqPo5W4HNEOLYfX
2pnfq6E+OWb93NDqya6Ke57Fj1nLX6yofo65splYvSnBqeHqpfLbdnqJzXx+geiBbfDu6cutYqqi
1HOtcVRNdFKcjMFZab0CAkfb8VVu1S4QMycLwVg4LK3bb1l9qO0ZLAjHlv8pIQ5iPCiN5RcRlDV5
mz8DtAfa3MpaN0x2613otqbUAceboYI8RtVEBZ1pKqKqKWhxysNuZQ/2jvczBGvtNXonvYjnj5Zq
BnWl3bZgq/j/2yQie+iHqBbSc5Zwqqa+DStVNcoTc1CyYMzFarnTKJO8uMCbgimejSOermxmiTNr
5Ukzfzt2u+p6x1eI40F909XBY2sA5JGPryP/TWiEzgco3ibFQ9P+Aeh4ZWTFqpgJiFWkRdlLp+X8
u4QzmRLUkWw0H55GtfyNB8xu7IuHNM3u62IC813pMjWHuP24i+rBHbj+WKAZPZxXWtSsZ8g4EFkY
ffFQnX2RLQBSuzBX8yTm5Ynn0YGgVX0yyDpmcTCbIDUqYBRJ+DN2NklG/GYEu9R8DxmuPdrpXA5y
WLVGMltVV50SrgymS478BUkdammWSsF7aGgU/766ehRCgR4csuqUNkYQR9WN3WegG9bD95xDNdjg
87ZowPGTKJDOwZa1U0hchbbo1tdKj4DrNR7GJyDyV31KDgkfgzCHjgJxqM+txjfiX12m/GC65ZnT
L2sED6wZozBIfJ0kN2MTdB20SuIEFOt6v1My4OpnSNyUoLC7fi4uJIyWiRJNVQmQp0gMfJ2o1UYZ
acyiOk12tGlC+rshNFArBrDCT322D6yytmgVBkqpZeu54ZIo5JIZWHhFEUhA6BSUyUIY0pccvdla
Wp1IvK1J4SZK7A59vEZyN2jZR64/hk21cibEKKjROI1H6XbQjACNebcNMSHnp0Gn+8GRCr5+ghW/
+lQ0u1o6Uhm6DckhEZQLBPMSwLf9iU5m0OKF15MocoepuDdN9QUk5wDhai86WDG6sdvjqQLNyopt
K9INflEUAXN6f0BN3MwSl6G466Sh25U9FNJnFHvHoG6eu9hYqfGP0kGPW265uXPqE2jX6qoX6UAY
Uj12taH7EemOm7DMC7kCEjmIVQO4kQ7OzrS7NVqvPT5OK6hceI1ThaBCsjYaNR71eOlhQ+GoW1N0
FIfpSzujd3Ci90NZPebzx2AVT2yWwbO/hxdYNVvHQxy9zjpkN77aEwRE+GQ6TX8CtfNTR8J7x3yQ
mOwS/n7bmLMhhDAsC1uzKkIMAbApoC2aP2U3lNh7VWUHBW10Fg5oYuWu3TSPRd8HDRZf8gnf3enX
WQrXSc300MCbpkfrip/YW8VxZz/z2cpCNXtta9CHcReeLOiTSkG2sgUWbhjNmrLZamCW8eige067
AXzp+uxkIwguQeF2ZzJonZ0KtHBA/NBvolTiXyVDiKyBPC4TyhjWT43uGDiUrF/Xp3ChKPhlg8SQ
rZjBYxHGGGAmQbPt10pAfPoQ/bB2qo/y+Pr6cLLpCA82BF45JypWDOrdvgXccyxTB7uQVP06IcFP
qqUWlaiA9aeVunZAV+N2yb3lrPsnNejeYXogPgFmMHYNCFmouovWWY6+M7bLwNQvuzOWsa4cwM9v
PXsH9WpvWWm3TLcab9WqBwj7xGt2UpM8KOPH2TxVrfUjBqq+aUFkEz1xU/IJkvMnApXScBzCvsIX
ROWfSaG7Zn4LC/XeitLg+s5++qtrcxWcDe+hBDRHGAnqplDAo/eGn33y4EGqyMz9OltFL+jUeJBW
fGU2JbgYMyv1qixgwSHfzO/F1lrVj81euQmtT57L1IcGg8SML1zGX41M8C0D0EkGiTHZ4a0wg2Th
fPacn3Q9QsF2+BShsH103LerHjCG6pYiRyhl2Lnwllk+AiwZDuICDezSwg1iZ7lhomngtDSDlOBm
BmMG0GVz4AxuA2p4ivwLQsQqyO4j9VarveYedGwoL0q2/kI54OuHCKe6VUpVH5dT3QbpbbQZWAB4
FhpDqDdDCKN4Mm7qQ7LJ7gCC3mW3fb8D8ZwnV8a4bAh/10M4+RWU3gwcMsQhKbTyWAjOJ8nzUTbC
8vvZecaDqQ3jz4l26A8eIcsZyTRhvucEvq6lEBaEWtJnJtQRTtxhtzR70y37vhrvrh/W7+/0r4MI
Z7WyO405tIPTB34tmX7xptvEYXpIzBdIS6v9qzTzeQHY/HVI4ZT2oTPyTseQQ1tDv9qCYtcutey7
MbG8tNBQA1K2MX9umwy9MLrXGMq6rPitDvZiKwbpjjYdQVm3ur4OFx7aX79KOMfJnIQOS/FVbTAc
/sHFUbj1Vt/IQCL/xmP8NU4hVgAVVsFbQN3gHgc/2msbyLsG481yHdlH29XBbwSyKq9cyVtnL9AV
fpmlqLs4DmVeaQyzrPP32tqTGlIZaOufnBU3Ip/bB2s2DlZ7M9HBtVS8tCPmMfrHHCI3UR+s8TGC
HoPd3Suh5UdMc4dsH1k/w/ahDQ3Zjiym9/0a+dc6iXKNmdkYc53jEI87E0xQGqLF5gTOec8Brxfa
fhs39yNf1l18Ae/wdYkEFxYjTLY7ju0hazz5A8UtfGDsH/M/C9qh3GYBfwaiWGoVlwIEasB500/R
VpHEz0LvVlqrGU4FMvIrgtYbZFxSzBQyucpuMQZZdf7S0T8fUTj6GUvDpGuV7sTtByfMwVRHvdbe
RrHhaUz3San4kZJLboiL1n8+qnD6w0xzqF6Xyzmb8Gwl3tz4JTrtb1Ng0GaP+1MI2Lv5WrcbujKg
mCxFlcjmLZx0E5jCTGGYN1lHm0UzbOnta6QBrmwY4ZjP4FEAXRc2FA/NT2my/2yYi2H72YJ+Oraz
mwh8MFGuMNhrdBuup20J4ru3ybN/LjerLMK6dOudjyXEGbVVp5OKjsVTbJtelX9AiOi6G152Xzzz
5wMIh4+ZELRw1AiTMQHU4x95PfoFfzdm9PTYsgNwMVA9H00ME5wsJo2+PKksD5zk/sKsR36Yt3gI
/4OLGjpvsS8LGS/5tfNRhdChg2yINTUYNZn7HR93rAfdeYRHMZB711fzors/H0oIIVjVpnoxh90p
WzLZSnw768prlpkRFARDBnDs8wDN2zoZXBKj2w8MlZk9e3kJfLuJILHD8Usbf+CNa48fUW0HlRWu
x7p6YfP0VtbxDz1LgnqSaf9cNjPLpDpqB+irEPYlm7JOjxmDmZXxygTdTBzXkttFNoSwCXkaTc5g
wdCstkIT8uRXbfM/DiEsPkRp5hqwjf5UJSD+jh4c8NdJ9ndJ+H4/Ln8XSnDhuVOjc8mMcVyyzs9B
7GxFflaDUWWsV1rFVho6YlnfeSRRfVYSdGy/qRo4FJO7COpbKj2U7Hc0QTgObG6tJLK8bOZ/v01w
9EYyzHQclqNs6+Dj2tn9sQd4MMpkdYp/4wH/jiQ4dHBiZ51qYxWSLdlVq3INmezA3CWQM5Q/Lb43
/EB3Q0fuFTo+KrKcVPDrxmylmToxfsRL567gaGKqLPuXpqh4veeRy/sKlZLY2vVWejNb+X5izgdj
BFzQZsiALEHSe0rMAWlFzdPbXAvAydp7naXhIMbaD6bVm2is35vYeIYQzY2l97afhrYfjTNaOum+
0ZUXo0Sml0ZBXDjogk/8Adr101RKDPgTU/HFvDBVU9MNFclP03FEzAUwSQMZ4imH7CWocYCtn+Yk
mBX0mDRR85wZ43ri8bGdxveo0cEj3axKI/U7cHBFo+7HyRxE+k+bgj4lBGJGAzZHqX93WvLYz/pd
E92V008te+cK4MjqKUbmFpltT4NKeTWknqNBBttW7wYjQQyEzp+U7ifD/Lh+hL75gWWKiLkINFw1
4xuNhG1rZVjoQwWZ1V0IX2fEsjfx9/fO1yHEC1rJHJ1P4KU4KhuyG9Co1ZwMM6hWBXgxwOkE1jYK
XrF3RT0uV7aU9kh0EcLowpWttQlhLaTEj0msnOb+vRoNEK6je6x5vr6Sizv7Zix/V/LzlJ7FIZWR
U0LDsYK6bAwBqqcSVPo5ldQ+ZIMIbhvVLFpEGrZrjEcvNcCybd1pI9lcn8q30E1YM8Fzs7IH+ibG
VJLksaC1p46vDXlUlV961vuK0YOSovCuD/k9LhbGFFy5YYBorq8w5ribV4qzBQtrCboLbVtUbhrk
HvVHX21uZgKFYc/ugjxCUlYWES2e8toeCj47H2hpWRaMJSSg4irCoCbvJl33U40m69dE+XN90p9I
oGvjCZ57LMDXmGHaR3vBj3dVAkig9YQu381EKnqA4PZGH+y7AZ0OEOKrIVNJ+hyqkdp6mJtVOiX3
Aymhz8X9KA1vnCKFKopub1VGfjiDnrkhf1eaZsvUeh2p5Q4kgTEowFGsT2ZoGkfVhmdYVTofYzN0
QwV0JLW2RUPfumvVAJIWoOxa8xz0reMHFE0lAMzvL01hy4WbxKGNow7QFkPfUuJOFVmVyaPWgL5F
KUAslm/SDF1/0zolVaABvDind2arrZlz0pi5qmIZ7YnE6sUCA+qzlmY02HyDgigdzY0xq10KQvcC
sIgO6F5eb/qoCq7bwPeU4ecqoAlPM1UTBPaCzQFCMhgZav1HlAnB/MC9/yPtOpYkx5HsF9EMBPWV
KnREanWhVWVmEVSgBNXX72OO7VQkMzbYO3Nps+5qKwRAwOFwf8Kse6eBuHGhEWRmtZ3Umlspj3kF
e1Km6z7QuNtGBzigGLpnDmPq3mig6wuwAGu3oYq+a6pw/ggNei/WalcypEXrxukZ8nPf/v3Ns30L
6xQ9aHApgVoU3UXrESWc1un/TC7weC8shIaf/iU6YLoKMQzdorqOOw+/5iyyQiWOaJ1cZxCiH70y
CrysInumdZuuy3dyWnm44txO6o88hPoQs8IHOS4/B8P8ZTA4YjfpSY7wtgBLzrOCFDD5eFWDnJRJ
waEF0NaJVEgqKm2l2+izYvvJ2oLcn3JhvcDq1FQ8bYC5tubQAMVUMqtXKnLKa8PR6XqMUR0P77Pi
vuvCbQh7dIml2zqSb2LsvYYrb4Ys6TYIXLj7W555QlMcQDAqWwn7lzhAY0rq1h3jRzJ07zKDwqtJ
yUGo45NS1dDga9BmGMKdbolHIxzAshXWnipsIcW9tHcBFtct4FE1Hdzv2d41ihG2063WnTIAMmrZ
18DRzeqTIFCJ1GHUsi3N3xriR6qjy9RhS1NlU0TET4zUNxJrC2eXWKH7OsIJh8HooBe3VnXTqMsp
8vRLZjv22y+d7Vieqq1EhdKdAio22Ee/ZXVfwEvIbpP6gTf8WW75c1jUqZ1m8QHV7fsMiG004YPf
NNKBzY8/+soIbDhOCRuRGq9Cmf6BPvijRaNdawR+VslHcCjXXEseiCHQSQ9Mp0/4Wjde+b7uEzdh
IPsbzVowfNqQ+DVgEyrMd0Y8XjTpdwInTS0bvDR+TVGyt5o161zRe0xZB+gcmemdBp3rptq2wfMY
rMz2PilHh+idrXLkUH+6cnCBxyYBW4fg0TeJ+phLmWMCMBWX8Q3XTC9oKZxz8EgYjdQVVgW8cvwO
YzC37mAoMcqyPViA+0flU2Ui9mnFoQGfHAz7l6SqR7sn8cZU8C1Bo/nU4NiqDSq2cw2B0NCh2lNK
3s1O9aPyhB0dwNYhRCjTMGYGpJgJN4k8vVGTvQ7TPpmgbYBGnHHq8sHVo2gjN7dEu4lTeJND7SmH
nLcwnxQAP+O+swezd02ldyppF7LAgbWpHXHZBScl4Df98JBoMcRsxK7opdfr8fnCe0eWLQPcFIBN
FBUJ8ffog2eXKg1qDm9D3rjpwLdlIZw2j25SDpuF7KaaHi3QgQ/lp6E8QZneqaF3YOANBn3MVkCS
uTuVirIn6r3ec1y/923NnMQqbAVo+z5F4OSHxPrTgf5hSoWn6wE054u9qC3hKHCrccyhfdaDpTbl
z1Ty+7ymmHUWVfU8bAoSYV6RAa3b8rGF5dNgLazez+fF90FmlYyyjHmulxyGbYNwA0bciaZ4/QP9
vLa/DzFLiRFWeV5UGRz+ILTX6dtgXBm1Ykvjb6hE1elWtR6uD3ghb/k+4iw9hllirMFcUobbhuIX
r3FzEKsG2uXoXVDX7Hc4C2sotccOXcj+L68mKCugYhkg7kxLcfbJVLOMq1rX41MxPqlikyfaQkHl
8p749wBzgCxYB52Uj2Z8kgOocZihjOMVfnSturCEP6PxtIJ/x5mdKaL3AYkkjDNAtU3jyT6KdnFn
ukVGNlagudc/mDL9dd+D//fhZls9iGGOzjMSn8QYr5RAXWUI4pQ3a13P9poQK7nudjBIBF8pFNxN
0/QOHCx0rSvGfEvAFU5/ixukUwb4nlHqZBokOlAFSOpyXcEVw8kFA328SNDwB2HVMhRHH6LVCKxR
lZFPg+ce5WwhLfpZ9tG/z2p2thRLRSmh18mJZT7NYfWiWSiqRG40BA7hva2o2jom7wNrkA9Q2E4i
uFxf2J+UytlPmDbs2YY09TRBrhkmJ9U8IkV7MIHcTnRASjI9cbsKor3pDR/uVckton2QBMBVtUvL
ME3z2sednUYjCKBAXxvkNKp/QPV21KizDajE4F52jfTWAC7RMFaQy3SsYp+QG6aThWVY2s2zpyuP
ZVM0pRSf1NR4EnKG7aChZGPsYy77fScWhvtpdDhb9VnWFcQGkbQGQbWv4uOI2htu+D4YbB6Xflqe
mGC23LzkygD5s84b0EwFQFdGOYlBg41pdlAzt4nDg0wfaXHMTd2vatnNi9DX0HqLVL5W2+Y+CT+p
ipZUTR6toLvVBwMKUGuzSFyUiwHoeA3EaxSepOE9kXBzGQUs7v5Uwi8DNOxoa5dJZVPV2AV1vavD
9lZFV1UL9JVJs4eOCcXWi37JwWX61tf2wizLGxqtTvsKXwLo311GG6eGykzY/n/Z8LP1n4XhXBOo
45lyDMlKAnQ2XY1BvKqi/y+k7vsoc7nFHAhchsdOjNfx795Ae7JaKtD/FFyfDTELwz0h4xBGCMOT
cnULzbp0BVEmJMXNXnYHtgkNuFNP7lhoSEJbpbqBBhOxCw0SGUs6oNOXufLl5uLkEtRpBiKs+JS1
vzKs5VCSTVknp6Jkqz55D5rP66Fr4czqs8gVCyHazqDxqWt12OeMPt5//hjeBix2ZWvJ0+lyjvLv
+26upQ1TlU4TqL6eoIZo8xTamaWhb3hz0BCsCGovxqgbTtWLhZtvmsW1VZ1FJhZ2IB+XBnZqDeBI
Le2SYknE+yd9YbaJZtEoqfM2hBVGctIH7dQ1Jazp1xpICoH4beHOZPCMz9rIUYwKpZvCT6NxPRC+
icr4QY8ATETLppUHr4jF5vonXlr0WTCQDL2XcoHEcLLy1XbNGtzWNd0t9oQvZhemBdQ0PAhNPIXx
Ec4uQaYPoz4wSvAIRt4ZULQpinbbC+VOiqDwIuVlb5edBa1ahZdrizMkES0Mx43BDBytMZ/i8Vdc
/OoV5uTkU9ah+Jt+tEH9nISHGiYqcrXpyz0drVWJt2PF3+hXOXDAI1sx2UeumsKhufVq6rusDwHG
MtBrSj4gAbfrUjAgRHdTmPErjWr/+gJfvv7PZj47RG0ChaE0TWTI6DQb1jjjzoAtldtCnLFYKR/I
iayFmuHFDX024nQBnK11qQ+8byHgcqrq1waNplFeiLrTifhxYs4GmJ2YMigJzxoMoFexXQEBBKYD
JMcmguAS7P3iZXU21OzgNOiCx9o0lyavP+UCHFEGoorVLxyDy8+Vs3Fm56DLOyVqdHwlspX6neqI
FbCIHvwbXlCHCBKf+KWfnELXXMqLfhJhp9BwNvJ0Qs++ltYPNc3laYbQxx6N7aACJyijJwmfSusY
8NcI9o+6uqVNaatGbZdWuZeUhRioX0wQ//6K+UXaJ/UgS9OvUBvFj+HGlAPNXZl+bN6rXXkSzV7j
a1LwG14/m0rgp2a7jXl63wf9iTewWDCfSBjthA7XNB1mPwL3o1Hu2loHwQi1rUK4Ncvxv5VO1ESu
Ikk2QSCADplTU+gu5cStEOmV3GkDxWaVBb8c4YFlcAjjDlZJOZRPpGcS1GvYqYIR1Iu3FNJEdm+8
x0ilWaaONo1Lw47S4DFS7mgepTavxo8e0GKRG35EoqeWyZ5ecCSBNP/V4UpHK+pA+3EJUnHpzAOV
QAzFBAPHREn2+zfNeTIOLFXISctStzHT2o5RImKybmv9WhaxM/aQRm1hZ73m9ZsCUpBVLbxSL105
579hLg1bi0TkAj3qkya2qk6dslCdIIFHSEEHvDRAfErfZU5s5A+G8h6M8CdtbG4kOxGEqM58ws+w
6/4sBMMLoQmuJxaVVRlYYzLn/sA/fIxK0pBj40K1EiDodoW+1Ur4Yq+Hu3hd/QMo18WvcTbovLda
S3pYqMbXoJ2njl53jDzJgS4D+K0OQcF1sUWG1vfPEHk+0S962NmpltoeYntVTY40y520e4FHiG1I
h7i7zekmK3pbtlYx8JyjWHV4fFlJ72XBuOuJ5XcCduIRAmvwu2hPQfXUab8aYxUikjejgCNrlr1A
XeIgWfJGhaNZW8B63YLvl93qY73SYYaw0grK1kwdocbdt9ZOqMUL0LSKbSoqKHE6+JANgVPkGJQA
gBvSUxC07dbMTXqQEtOy0Xp/b5QQOIPmN9ANN0RoT4rersyo9zWL4zCW2b3aBmtAfB4gMAaK62j6
XGTo+UNgkklvgsU+/Bi3ZfUeG6pPksDNBD2WCfaYDiuwcdvImgPjXOzJp7YTtqwpqPdCnr5GU3F4
piHE7HOgbiQFFowhmIp/SmAE4kR9Qmu8RPMxuJMD00chxtfG99Z4wle2C9T4B+C0jLbbBDJ3myp2
R13aK6hiu0pCHQKlKEcK75NsXKO6cix08dbClooRzU5IbBMZvrAasiDAJ1R+6CKxHwxHKfnvFso8
tqqVwCiEYpPC4Xcoejift2h5cpK4QcP3kZk6aqHuud76sImyazk6hhG9hTgwOHd0nWbGs95CXK0L
trBvdyOMRpoMTln6s5XUXpmIfZPktwRFgVrjDYTMZV9QY4/n+BovcsnQVjSC3nrVHnkkJV6XZvDe
LEuP6caTCQUT2+DsTmYyXltPkHoECTLyWRbhI/fr60f5Qg7wbYPPykUwG+hy0FTIUSfGnwbvg1BK
Nm31xIOn/26gWeZIWFJhy2GghlleMuLeQBKlkQbkCWN1fahL1aJvk5rlambQDpzQihxhUIfi+bpc
ma6MZhSqllO2po9LQfoHNksHlvdvPJyz+mpSYy9kghwrGc0Hcoj5Q1HSXR3BmRtFBDZsaummC16v
z/NCq+37sLMETiERYd2A6ESUxDPMCpK6sNbIkjUN74AHtHtYVFnGbZ7fZkVhC/M9IG7Q85UMEikk
iDdWhZhdrlTpOLB9QXalgBs2f+7MZ4OHq8pAhj+e0lxz9Oq1RdgxZHmt0s6/Po3FwD5LDikcgCMu
IbCTrRKBZW/T3kZo95RVckPgcYh/c5fQD4uDzjJFCAJ1pta25Bhl5b5toLQX/oIBsggPEkcch5BO
n4EdwdHHedboC0M/8vq0LzQUv3+9WXYRqkWmZ9PXg8ydxexik3mxa93VcByLb2zJaTzom9mWitnD
/2EL8vOoO2ZmLyp2XkjOz3fvHAwAnVVJ9NNtXnuYpco9S0VlcT3Z0Am/z4BIW7W9pwEOs9jvXhp6
VpUJgiHklYGvEOAui0W8VqWeQXB5XNhjCwnLV3Xo7B4vAQwI6h5rrQFG0Je3qCE/X/+c036ZPaa+
LeIsvllwSehJgvimKdU+CCE/CqOvmn60CkV/+Jfo36+PZ0zb49qAsyDHBnlg7ZQOqXDM7ZoE6tjc
LZMXovhC0p4qpbHRtbPjHA6pkukSja8ytHN8Rh9k8RAYaKPXqGPm2ha9Ix0kOmWl0weJ3rYxWpJw
8onGzOthCJ12hpuPyBg06rbF6BjJu4pWe/WQA95Z5Cfcn8/g6DTs3ULrNiqZHY/1R9m7dW56qSUO
Amk/gb53sItbw9bELh3eda3aa420MeHIDNe9YrLglh/CCBCcDwuEEzK+meO+qm+FvhmQLdVdY0N2
zmGpuI/URzNNTyEF8y433a6QHLMS0N0yf6nGQ97XO5qJnQXlsetLvnSvzGmVHSwqFaC5EebdwZNd
wCqc4TXZoPOxqnfSwuv88mjAK2pEJujnz8EyQz7mWTlMN2aZ70WJ11bY+5y0Xh7Dzi0+sXz8XcU7
OXxAJ9zSFvbzFHR/bK+z0WfxMddhSiERjA7uG0rMdDPqt1L0h6XaLzOX3f9kZc9Gm8VCooaQd6ww
GhCxDKCuiO7y8U4bLZsF9EHD7m4JpNKhNpYNH4/XB1+Y6Rxyo5QDhco1xuYN6BtKf+iSzya3HFV2
GUsXlvUCQhRR/+9M5y32sC2qqG0wmpFZR9HA7zF5NeBfPubCzbVD2h31+iRBXs6CMFjEoTYS7fv+
EcIoDsqq9jisrs/+Ahjx+w+aZYCSAJJIGvGDhuQejNqD3KsegewkVXU7Dn83Ch7gZW0btXCYVUMA
BV7rYISY6ksGc5462WbAZ8QWnKqWftmUvlzZguYspJIQN3Q0HQBF1145ijcaPILGjZb0MIV/UST1
pkxfQhhCSpMCf3CX540bwWRCUeCqmS4q1l+ofX77crOAC5JpnfDpRDBJ/p0Ud1UTenGKSqW2MTt9
xcZ2N2puo92JdKESePGWPNsz05+f3V4sk61YmRZi1JNNpAZQwaF4t+QLw1zOic7GmeWTUc0qFHgx
juDj8wBnLS3F8fck65ZDckeFTr9KjJMs9nRCZkKesYmXgt7FW+3sJ0yH9WyqKsy8jUjFT8j7t6gh
n1LeHyvrXrG2MlmbvfERFeuwl2xINdHxQLIQOlLrurk3AJcNRyfPpLVFl1g8S+s/i4UDrDHqTsGP
0jrrEUVpq5LfFjn7PxlK0yPibOqzGGgOY5ZVupacElgOAUJ3EkLxKfrrSSwcE4xvO2nUA0xIHkaq
b6DeVnaSkyXgu7cDxDz5UkyelvrK8ZvzR4MO4H4y7XcJLQyKfr81Jk6p53cMCu6yhFeczPYt/pvo
LSB2C5iUxB9yqznlsGZ6ux6Ddk21haDwlYxe+1WzjDGWUpIWMTLGYUscuBNOpn3dnWX5oVc9Q3DV
bZ/kJ5o40MpZIxYsUykvJnp/P5M1i5dWxEsVQkbkGCvkVceeUxi0iILO7/KPOn1L1AUgzNJnmEXB
JguhTD09nFkCcwJkdCYuB3iobCT4/YXdgufDxa1ukQm8SWVN/ZHiRCQNdBUv2XR4LruDMbwV+d31
G2eKkz++4NkQsyjTCDUl2TREn5d2ld1bUbKQqF1+Wp0NMYsi8K3oi2pKxgtO/RDCqma2KdFdFUnl
VDR9itRinUm/LEpsbpr3EedOn24qqKYGpmLnsC0Ig2iS5Y6le2oB5tvt6HifdYsZ5cVwd/ZDZ5EF
8rt90CXTWvjgp3anyEs+dWhIFDZoakK2dX9Ym97gGO/Y0uGivfKlrgVkpf5+7lnMYV1EeJ5hoerS
uo2aHQt/KQ13hvqQ4h2u9wV0abNHCokS814qb1R5WFmtvL6+IS7e839/hDLDPFuAFtBOxpEu6mwt
dfFNoPcurEfuE3NJ92Y6LFf23hd66ux66equZvVUqJn4+KrDHGp6zI/ghaU4lNs8d5YKDQtf+KuG
czaiTKDExbMSB6p6NaG01MfxuqUIkvD/LosbDtSzNpKlKLm0pLOgUeQWnQRMMWovP/ewWVTaBwul
S5adYBUOUCtKtIp2I+u+1eyKkLk9HN7SsHU0HtgC8hawKPOCREUWeCzLgwxpRggRrlNDf40TBh8k
vlPUbLGOdjHWne2EWYplSFZXlww/G27f5kocUQuAiE+GT1R4WmWXDcjigNYCe79arkVcvoAtNHtg
8AX431x/UWFxV2kaRu8cYbjMeNfYalKzlZzeSZJ9G97GDcjjy5pVlxOvs5Fn87YiJgc0xDHU7PEF
JHnNr1GyRAU99a0tPKO8JaLaxUvsbMBZRmnKopWjGANaMb+tICGfmrcDpKyolsMfp3HAlVmIyT+V
9Kb05mzIWdjvRBob1vTwyfCgGP12M4lhAEkI3LfqZP5/lLOdDTe7Avom7yQ6zZCq6EqkLwL02A7q
ztdD16WG87dZzQK4BslBo7K+9ozso2bmNlDxHl1QHhwUm4GOs/lK91ADzp8XRr58jf7drbPQLQ8Q
Ci+n9EyGj3ied+uK3kL83y76z7zaJlH9ydIVOLmQDCwAzHgI6ts01LyFX0EvBtT//RUmmcXuRDNL
aZwe7kDfeDLaE1z7hLPsRqKdnSH0wJKpa8dNE6IaxcoVo9HC5aFe38ommSWEcgD+uNH0eCUq8GzK
3Dxrtn381pvFrobSupFCOFB1WZ04gyp2Vdug87MXgy+TD519mPqfcix3VpM7JNbsCv5Qclu5FKKK
PRDOsUW9RErdHi/MsoOSinyblHcxaAE6bEqo2T6W/Z6ACRJpULOA2m4T1zAhh9J7JTkVJg5XLngv
34zavgQ+xgqbLZxFVzoSjoUPcflm+/shpg91ds9ooW6kfY5lGNvSB5F4nYevvcjcARMMwaidCCqd
HwAkGRLuDSAxxOBuXv8R17ekSWa3jiE1Vh+jDHoEo3IFfw3wMZTb/26IWaRU207TYM+Hqqd0r2s3
k1n29QH+j5To70LOQqOsc1g/TLF4ShGaB96u9F/lAb5/B/09wIt4syyltbRus9AIQ+KhoFMVPAQv
QR1fgqpdmNXli/XvpGbRcCw44eMUpvDhb+sMLmCMrWv+ZvS6K4anhSVcCgqzoBgZNU07CaNVLvTJ
3NIJ35rdZBic+/B+X+LMXS6U/jvU/1QilWRKhD7tiZX6ZzjkTubAbMMJQCD6B5f1QryZwxAgOGsa
4zQ54LNsM4h/Rx2A8yokd6XWa9WthNf6wnpefpT9++vNUQgiUHlFGbZkpXpZBsiFBnmHBplJsYNv
bLIJxAp+F/8Ac7Gwbb5W/iyo9FYaR820MfNosCXFAMkW0mTvNY9sAFWvz/Jyovx3krPg0ZCQmlKE
4MGJ6sFQYzWpJ8jxcKIj2vJavM06cy13/+XJ+AoHZ1McWzVjVYFhqza+KcHIpVL4akEL03qmZKHA
tnDO521iDvOOmPTYqHn1aalbFU+s62u4tDdngaQpWZTCHxJ34XjDzHJXiRL2ZcPbYJwk5SPkD9eH
W5rPLKpUccSyocdwcQGZTUWFVv5CKFna+bNI0hc0Ha0BXweusaC89s4w5C8aaCnXJ7KQgJtfRfKz
XaAV0ChWOowTyJXftKYTqpbX9u+iA+4SrSe1NVxLRdIQ3yC0rYhgvkj/g9WEHJkM+XVZN/HP7zd4
0VQN6qr4DU0DvA+kwSy6sD0ugsnOh5gtpxTLjSHkaTlRW1CUHHTMwVFNPmk4sJA6FphroXwbFiOz
Ra8deAl+Xk3v1KR0qBhfKy55hVb5qar8J1/g/KfN0tlKCcsoS/HTOuZAprmS7dg1N4bT/jFMp7mD
qs7vxcb3pf37d0xrnrxWbZhxdSoTgbzjw1jeaWD/DTM+Dygul7O1mh7iw+J1dSnQnY86S1itSm+t
gmCmvLPsEhLtDbzgeOqFfC2xWz1iIFRBSz1g9xy0U3O4iYLbbCgdjgy7gWhKaAkvDSWks4/XT8EU
HebFkfMfNl3rZ4egFqTq9emHKV18LMSNWn3oY4m3YLS5PtDFl/b5SLNY35XawIIp1oPQDyVCt4Fo
N7R88LUrX0exAu2+z8Abbpfw61+X87UpTjvibIpBkSuQf8AXL6QUJLbaiUt0NblXjbsAFhTdiwzV
yb7NFia8tNFmOSXoWUKAMYcMJawcdbyxTOZeX9JLN/X5is4jv5UTFk6BclTf275fxWXhpPBwULPh
aOW1d320i89emJnqVEP1ECLwswmFlaSyIiUTABSOXpupSgJtvdwJ3NZJHgB6dAixJeR6q4WBp794
/gFNUA8gc/BlRTcLkohMRC6lrj59qd/ejZGr/QYeGTBQGSKROhztof3uL5VLLqaY58POAqfMYplb
jNSnzsEDCpJqXrv+yjFf+sOyCsTF83E+3CwYZrGeQvli/NdwZPTUxldLBETJqSENU1Uo17is9yJ/
MSRe2kdnI88B5A0uW6OzvkYGm2zNACE+TQczuJdRIu0PIzQHP6ve/gdFsEvh53zoWVxMaaZEHdXq
04SugHdsex96aH87MK1koT+lt7rHN8lpcU9Nf/GVPTXnY42xoInC8XFjkGeqE4PXKUQV7eZI1uX6
+v5VltZ3FvkGC45uiSRjkjlDM7t3uXWvAqQowl3WvSYjisMowU06EsFouWqaeCbUEyS6phAJCOJH
LavsIgV/IV2J7A2kDafBMyTXnqUC2BvjY2gPYQqVTS0+th3KpbCaD5u3qD7lFmQpxghIswZNvGKT
gEq+EIPUSzDI8y84i65C1gXrlLY+KcadiCMHeJmnkIYfZvuQxppD40+aF+suztfVEPl6ATXg2MtR
ElJ6fRVZ8DVBKygFusUsHiCe5rTmg2xBbiW7jdhdUKFSXvra8BQO93UCsdQ89iAauGGl6o+StMLL
3auV3s7HLQG1L4ifghLmSsA8LQWhSzf4+Txn0a+OLIWUtP/X8UQVvHbKT7DAzNSWbEADVtPuidfQ
OAM6X/HRLV0S+lr6AbNoX5njQENJ1CcLII1RRSVqNLcJiBmFVp46oKXp+ASzmut792KSfD7tWeyF
aEI51HA+gBaAaqA0ItuhZ3jNnwKLbetrVKkXkkLj0r15PuIs7NLGChOtVXFaEoBQtdDp66dhAG64
2smoMw5PUv6pgwfW8i3cRIFdfRmVp0rcE52BEQDrmdbudZyL0MLHwamxfgUILBqqLGl+ZDHaw6En
A+cQycSR+eg1KpSZ6SssJkWzSpH8NgmCnlZ6UB/x8pavTAWg/taPh8eoeYTjgCP0m8xgzkiAto/g
YpqkTtKB5wghuwYKgKkK1tGqY3ep9buwUkeRI99UJViZNJ6ZRq6Ev7uq4arc7jqj8oKS+7nON7Gp
AuPB7kz+QqwGdpnQ9Rma1HQM2i4U1JbumjnJRdajBCg/RCR4yTrA3yqo12RO5OAlsI2cfMM9uHEu
beClC3VOa2knQyARIdhrNqxeanuyoBB+8xTY5nPkLm2ki82Hs40099w1tE7jmkFrsPdwqb3kDmCD
fnWs7/+BqPQUwq9cJ8Ysjc6TIkNn25iuk+xOtmsb/qIrxDS7ccgkMbtwSBbnNrtS4AvFoHaIYMD3
oJbC9h4EPgcmz6tlQcylEPB1YM/yZ1DOS9iiT9cX8r7iVYbcAmpt2cb0q0fcPItUafpT1hZto/Mv
N4u1KlcrQmvMLo3BkYn2Rh9sgyJwJRi4paO5Rq9YQSszqA5JgHwXSeu6D7M/cFFEVylNAGbuZAKl
zuaz1UpcDmF7MFiu21DAHG5qtf9g0KAkUfwrkvvWJSaUseKAwpIIXkxOEPHXLDSjXRYL3GFNoa+T
QE1XkC07FbSDiEz8XowQyagN0Fdit+GVY1UBuDwPGp7TmbFWpCf0t+0yeK8ky9H7zqEBjjcWT9FW
xSAhmnwYpQTRH463ngKFujx09AbmwuC3JXFtQwbRJf17YlUrDi/ZhAB3GhSOnDxBLt0Z084x4bzV
BoHD++PQmcemYmieIwwpXlPcxgFx4gyDQ+YYfSCtuNXNrQRDpRAgeyZ95MadnN4lLXyXytw3YYNc
9ysOiFmiFTYHV8kqDY8lkqdBi0yFM16sVh5nEjQfchBjbmP11RggTgT3h8TYVson1T6q8tFKiZ0i
zJJho8PktGGGXbcUysPWqhvF2hTIS4reyaoMXKD2DdKAjqxxN6TpOm93OK2u1TstZbZJCo9rtxqT
niZFKDZmdt9sWfjZcPB4eGWnU3crE3YJmZPcWsMmixNht6MBDbv6iWYrKduakB5PqtEVCe0dDu5S
E0avtMXSJfdgZXV9+RxLlqtbTeHkmnKIGVa0v4c1E2Dddp8eYetbulmthr4VflTkxjSAzwTXqIVY
ZFr5oXgxY7qOSuCg8tIJ6rsET1gpbW1or9lJGHumtmP5SmlTN/8VALdWAbBrOtkgwCR8LNARHa2D
VBxpXHmthjy/v4/ERoBfpkKfujZ4Cdn+D8gGvgxZfa+E6UvaH0sGLcP8mKjNMY+3Eq6xACKrrA2O
TM89CGTsYbEIy+3U7fIDwENuNkaPcL11rPRDpJ9NSU6S2jwsJAkLDzRjlpqYcdiWqWXVpwyKMLWF
zJYyJ4t/xfBuTlA+kosC5zJwGpyxUvpVhI80M3za3QwjXVBLuqT58C12zBIWqG8PnA9IWAbNrfs3
k4Bc2txA9/HBMLYS6pXR6JY6skdQ9KJiJxIG/5InpVSdEMJyQb9jxT4FNSMZZQgkHi3AYRZWa7oL
rt0VswQnz4Y0TwJEN3UlixU8bFaZQx8mEFtA7WoVeAvjLSRUX6SCs/iNnjGVlAEJVe3Jflu7k/kF
WJvwRHIzN/K7+2UJ/ouI57MI/gNfDZlG2H18jan4GbrE7Jj6U5I8OmW7msT44wEaKzZ1ae0seS0s
bMc53Loq8iEcAtQLBnifVs09l6b9vwQ4W3r5mLM7f5SLCAJBZn1K5FsdUMlUCexwsKB38SBl93r0
J8wCR7JyJ2+ZT2LJ4YhEXbfuwapS2egSWUW0RnyrnoMcISd5kOVDTk9AfqdjhxJ05Up64nSD5CqQ
G0pZdJBFtB20yutTyxNpbksqbn2c8tGE5EbVSm6EvLSU1EXM2sIemsOydXjkcUPCc3nKARrjjr1M
CSNKMCAKYeA93y7nAepCccCcftTZxgVjVmdqgcQD4NIU4D6fxnjtNPsOybTabVMEmjyo3SEENFjg
eRLaUiFDY84vmueCBC4cgpwc4noqXBwHGFMrz0L63VhvQYkonr6AqmJ37A/Bs7JhIxTc/8jZc5xv
wE118olrKj9IMK3TKfRhoazEoCiIxxdlrhJvQ1m2ZfWkmo9CqtzrB3Zp+05/fjbtgTaw8M0RwVTy
lidPdTjaCl/oSl3sCpwf0FnI1spJ4DTC2jZu8os+JV7/P6RdV3MbObf8RVM1ObxOJCmJVA5+Qcmy
PTln/Prb0H67omCa8LVf17U6BAZoHBz06d7kq69I79QnukNffQzneg8XLJ2xn4Q1JwEI2hxMJxD7
1dYUe5QV15b7ETYd0KoMpKgHHInSZdFC4hB3GpvMUWoMVp6+9uZtDpVG9VoSCRqJknLecdiEMBNB
/y+b08U3HysAXr5t76sb8YVDUAzgedp6XVVoTcCIsu0A85EJ2i89SArCK5ugTMZ79FhIYPvJAY4X
W+hH4OB4W0MpYlm/6BuJ7qQ8x7rUqGlMCmbvuXRpSHZoRNu8uSY8mmQ/+w2vE9F1lKf+VZKRSm2N
+yErK5MfKOhgHntf8fpvYreYkxSTow3ncGDmaNAG6JeBncIEDMPqUKggGU64tCFtNJ+gs+GhteY8
koiubg4HJcpUm12is5PwxkSmMUaZbwXm3exrYN/9RoOtaLlwqELLcaqkBseEHjnP/1xL0YD9rG/E
p4MIwfinU2udwCyccfwO/uS3twMNk+fEy2D7aHmz32+XxwGOZy7E4n5joCfhy4T5OTTvFdngBY/N
pFQzCZIugC9Yi3xjOwP3fWTj8KxKffVW8B1F4di/Hx0JNvQl2iGOB8xrjdpMACk+37qZfeeHHTbC
jPFnu0F2/z4aHVddyEcpTbQ5ZeFmcjegpKz6SfsCjS3Nrw61F0fVo96BYO+p3ZVhXeTKdez9jhnH
6T169Eu4XVOaRVKNdTa871GIxDeY6AGg4KD8ie9qCjohTjbGHY+c2zCG049w/cPIs62iojTtTXBS
dkcTZEq3eWEN6vhPgdZ6lKJB3u9lTL+IPX561x4NmttFsWbRPE/xI9jiwsPTf2519/jaECAXVspE
y4s7jMdBWeAE//69pTc9qCNmhda8QtfnN/hFJ98Rj+eYO41BtSNjUSHaFKL1PH80WSnbYxaW06b1
WWEVIuc9WHdusfuzd5+jueVe2SDOMjo6pIEhFtXdQysdSlHMt4tlHSLJv5N53EcovtxZElWrYV0+
HNrirq7IVxBJQaFKRBV6tgV+uk4ehWGYfIQNeD5KqybOh4Pl9ChI2Ztpvqby6Mmqse+HHm3UpgwT
+QrX7gZCmObGSGXofa8XdJgFmatou/Jl0KGeGs1mwJFtSQSPu02JpWRESjBd/UZhUrBseRsp0uCp
gIBl/J5DyjAjj8powg0T8tsMHIzteRR+v7Sem2kOHFTwuCT0oyLpss2ATpOX9nVo1Abk7powcb7N
1SF1drK0HePnwvJ12KCPMVjuBrhtzKIWHdwQA0zsPpBw9ZB1CGuu8IyJx4tWi1Fsg/CCvHqxoXjV
/Bz3YOvGEE+vm62x5NFaJxvU5/xZXkLIbQcyGBqZFEl49TAgTyOXQTfmng2VsSxDxY79IhW/QYIW
mF373ahsOiiTmc6VLatwnbhypmKvqYYfG2Wg46Ja6SpkvgbPus2NwMg0z1qYgEDiSdltUkuB7VxW
qbVB8Q6COoMFrR6Q9FKPLK1f2JAJpcVBLeSrnjbfMk1vAycVERDUk0nv0UrncLGH0U3cQjjw0IF1
CflOsz7k5kuPGbBlgAdNw0Y6pNlDO0KE0oEGux3axeKiySLIVeJZswVXnAqqPOOmLEq/gErZAIGh
0gla9LZkydfSAhu8L66GxXZjsGVF2+PkK8HRADiczTLT7KUOC5YxKPB4+C+wT49ofXmSxMAugiAO
aldzhIUEXn+RdDZbdceE0L8zXrPO8urSW/AYkgTC80uESBzGqnUFpBuwT4ptCW+r/XTfwrTQ8eBR
IYcrcadbtPUG5zen6FThK05xTNp1NbE4si2MYRYaNmjqi8B0jhg3mFEoMgVVhOA3xnsy6/34rHy9
SdeJomYLxsscGtc9o2zo4CIvr+LzSxV8Ub7oNM0SZCMSdqhMeL0YXTo0m76cD7lG3UGX/RUVIV1p
t1b+mhtQ1mrvID62mdUm6KZrp4MZr7Udre9Nhjr9pESLczPH0yWaoPxSRusstZNQ8GEEq4EvHWkq
FEjIhOIwDEH9Ea+LKLVEywZe1a8KyCXzBBG3P6t5Hn0S9qOODsXayON2AZy9542a6sLZgiVvrb8E
BOksktXfSKPYbjpzPtjc+WCisRMC8/g2g0/D1PZTFKSe4h3LV81nJFORUvqssasOf6OgIsAWmwPH
xlwMED0x4tmT8ULNJJXqG7JlRZV+8sCQ+o2FL4rJ4Zm0VpqhN/i0LKb8qFY+m2QtIs8Ddbv8Nx4+
1ZOryVKhO6PDrMJ5PyOOPuw6U6OfoPd5SB/NDvU+d/ZWD+9K32DZ48r0YIRFSHwo1cE/uHiyykCi
m/Z+tDarD8bfd2E+yYb40zf/+D18H6tl2SM8fTDtuJnhEREv6XRj+kbUbUxX8Qyv2BXBBsQe7092
1VFcLutb9Bm6iARxpRZnCfXLIIfkGZ5aIrwdtluscCEh7uTyPgrJXULjQaFqHGN5S9b0QocLa1If
qhKKfa3t6eMKqURBF/zJ8/4oIFt+R996yojZFja+9exA8T+Bq0Hjp8a1sYB10um3pbrX5a/n51Ww
vDQON+JBypzUZHeTooJFcXWRWLJ/PsTp693RsDiYmMlEoCfNYoSJAR1A1wi1je3jiFouZF91xc8x
J3vj8T75767ROHAooLs6x8t7yPkR+ZLV+aA+R46XX1LVVYN/um2hzotnsMyGH3UZsjUr/iWi+eUQ
ozbUNCtLrKHJxA6prxpkiuenV7RKuZQns2bYsmqIoKhv0OB2DfNlmp/Abr5WavV2NRTBreD0nedo
brlsZ5SyOFvfl0yYmu/Cg+z4j0tQJ3/n+nwyAfgI9/4qdbQpalsnuaHjU1bp/Cin9Eaj9zO9PT+J
JznTRwvm3djvKIojlabVsSh9F4eLVfs9Uu6qeDCs0JlArLIvY9m+lcxJ9C5xkk54NDwOZNKmxqua
/o6n5m5EQVaJ2m3nia2uBeCic+CC949VLdlngwNqIGvxdnKmTTEGHfyd0ImuG0EMWdPz0yr6dhy6
ZKRM58pBzFG3n9R01xnqY1lUgh0gOJJ09iuOvp3WlPUot9gBltoF/aL5hhXfNVO/z8qd1kiCMYmi
cdCid/HSjGweSbVfFRTtod+1VJCRJnagzS/nJ/CkEszxuuTwo1kHp3QMROt8qw/qYlOkt2q+YT7v
rP16trf2CMYJeC9BTdy2CKHT9iX1E8HJJBo0DzItcQy9wBQbLdp25ssmtq5tsl7n7QEUUcEMCzCT
d0WyjW6kBquBwkL4i6Spj13yZ++7H9vO4Fq6YbtKctXCvBqu9kbtLZtQxutfwRFKAho0O7GozqlJ
dOCDBmdI3ZJhl/R5ndKxLPApMS5Y7AXzEqHjIKDUvmhXaOFCHPf80jFObb6jcPwFEYayMD8abXU/
Q9dEn6EljUzJMX/07VvdS1Fjz02QQUDgR5mtzr0Fru1zLYObNJaDE0grRQPAWjs7lGYj27bBuZHg
3DZELZifWVO4dqY1Humk3Zp1mySRD5MFQpGF1wgFvYzOMhjISXEnBe0ZDux5BjUEaWw3ppxexQR6
wXWlwC+xlOBhZwdKPu2gx+bTXneLFVzftQb1aph1tx5hjLgqb4QgijJekApO9o0DwjwmEPYlY29s
l+YWfvOi+TuR6B5PH5dwxuu45FnrqHsZlKWxcpv+TV++n/9Gp87u4xjq5xWhL/AzHxg+gq6Cetgc
aHZ6FyeX+ESNcd+ub+fDiVYEdwQ41WhZaDVU9zbTzJQvYx0dcMPd3wXhMN+q8tkmLPUyMuK15JV2
kZ58PR/jZEp5PHE85HfJ/w4WPepK8EyQUiqbNHIaD9List/f/cYT2ClYOo7JAf9sZUuywNF0r98Y
z/HG9DJox5p+ewn4jXFgiy89ouXBgT942f+rfSzQCmLq+P0l5LCWVg46Sb6OFd07P62i9cGhPK1I
W8ILbzgkrE2YlXiliwVN0eejnHz4Pp5IDgeTXNfrBY2f+yFMrp1nekkey5syYg9NEOcpYlffJDth
vUwwOJ5BADmLznIKou7XzkXBrIWz/VUagDRzBxfKR7B6pn0ZoptruT4/XAHq84wCale6NLBbJO3V
IFFav+41r3HUTQzDnLEfo/PhBKuUZxW0Cfp8pBKTu5AHdMKCJCoiLogicChCgO99OrEI1b2M/EN7
+LsRcAACR86qp2wV6jHcnGhyqaw3fxeBQ491XvNEqhBB1uNdr8K0tRSM4WR19miNOxxYdHr2v68O
D4vE72mglV58UfnZIYXmdY8HmzDW0RELVV1RieZUon8cmkMNXYfIwPC+i1to5ox2mM5FwIwQZK3H
s4UExbPrpBY9VrAB8XWh46gcdqhKXcAKG7A/p7ANXnHP75RojOUIF3EBgAhg0eHwAyaJRLFZSWxV
241cGZEMF3FSv2bafCklCay44uAvFowi8z3UyHAgRE2w5C0bVg/ZQ9ps/y4Al2wY2ijrhH2zOs/u
iKFfma2AJ3x+RWIMXK5ROnI81SPG0Af5XnqOL4wNLHEuOvA4+suZ8TiSL+RWZNXJttIvlwWicmBh
k0QyFJbLL9VBTZqrrjFuGDn9/PSdvL7/t/oQhsOMUsWDFrwikXSULx2eBOv0zoZgZyKh9t0ogabp
YSfVN8nkCFbGLw4zzbJ1CLA4sOD8nMJ1TiOVA9gje+eufSW4wbOnH+hAueRQ349bCJgI65In/NMV
FQbq/8XkwKXocmttekzq1BqXRdd7MkSYKK3QqTH5qgNWYdxGVensYOCokx9GfFErdxX6GlTYdA/x
7OvTVxX6WXNTftGm0DGdr6NpwexkA9lRV1cMZvaYiyodpw/Cj1/N4dJQZ2pRJ5gpaRPvYWdTu3in
ACKCoSW/oVFA2/3DvxA9z50+rz7icsg00EZ3Ci3W9klZgdaSuMss2L2ikXGAhPXdx1KFkXXopKjj
Ax11NPzv8k6D3ODz+aV+Gmf/Gw1/cTU6olY6K3ZUcCsfnJtstZ80bZeOgrTl9Mb9iMMhkqnEmmkP
iJOMzd2i9zu6wpVhFSwKURQOlDRUnDNnRJTBqX7Yq/paGFGFxpTzc/YL7PsYDIdCXZMmas1YTsub
dIgvcL+ML/Id3kqfIS70A6r8h/olD0UL7yQ/9mifGhwqDbGq5Ku9suciEDwja8PexhZvedQ3ItEH
0URyMFTiU3Uze4rr7PmJ6hEKbrdJKqDeCHaSweHOpBRWA9MebT/AnFaZvwzJ3V9+KA4jJDkGZ7Rh
OA6KKms6/pI+DK4Rgf5meGBioEaPXlJhynSyfeP4S3EYUeN0j1uGTe3q2pHqVS9y0LvxjbU3AvQU
3Y/oksWzrbQ1g/MjFkCHwUFHH5MpXtn5aGdVaNpXSfGQj+OGDHdZp4u2AftjPx/G/20DXvdAbZdF
H1iRG7bWcLTON1Yc+aztTfPexTi3LVzuwtXP4SmIlorEgQSpKDsVTTXPJG0cuM21LPled/rwlfkW
pVG3uunl7Cut10LcGiXMqAYlWXQFFEAnL4EgtYM2JAuLrJi3spyFI/oG1c7eNNPqn/+sJ8m6Rwvq
3XPtqCZt93WtGRRTPYXprVa7aN2o7rXnnvXRJ77pr6AC+tN4CeFzvMz/2RXt40NzwNMP65ib7JCQ
qBotA4yh2lvBAAULlxdHIVWtJgSsF6yl8hUt6I4eVPfoxfFyUNLSe+hZZH1Yb1Vf/C4rwDqTgyEK
Lws7njC6hipPRksus3FwifZ6foQCsDN5KNLz3ihYkuWYJvqPaFCImIyiCBzo5Ov071fCHcaR17Cw
/u4Q59veOwgUOiY7xPO02Tdo7lONg1K8/dVE8bTPXGlsdWTbqsURi+Sq/taqIn6LYKp+am3H44qU
sI8hw52jGcCztP/ubOOZnK2jrVPHImSG4hek8DWROdzJZQsTSwiu66qu888ag5Z1miUhDzU0KD6T
rVR960fBAXoS4T9i8NnhqBr63LF3Gicu/HSNFhVtdzYEZmBoA5GtLLmxbCGb+iSuHgXlUsWcJGtv
jGxg6PR1XCisoScY1VHbLx00oXnJLSpuLhRCHL98Or/2BHNqcPmjXNmzY8cIXYKhCfsYPB5QtxJt
o9OJ3NEIufxRKqolNcv3tGQOVA9KULtq40RVwHSPz49INJkcdM9xCldpIsF+0sG9rl62o5O7Opr6
lkZofsFm56d84GhYbHaPDim9qjPc/TB7xWX/CEmMyAqW3RSY0CFKhTL8ok/FoXY/DvrashxcMsl1
MZqeVuaPaqYL5u90fnE0KA63ky6ztaTEoJpnihfTKpKDHET78rlH2/HgJupueNUe8xCyd975T3fy
sdY5Cs0BulpBbwglRW2fdX6HbgpogG9rqBtA1AoFv8ZNHsEIdSJph4JL6RUBPO+ehLtRNM9cRmlO
kCBvKH6EsxmD5t70HH37T+dqySgaUyQ/WfA++3p+7OiXOb+Y+OQSVrmq3ZJFPpDJgNcxitDw/5zN
PbRpvjgLjJLr9WFuf/QSBBRe1/ylWb6ZMDLXt3rvt8mllr6gtbWGplGegZ0zx0HSxshEM3+mPZrT
ccktXL2+askWGtZo3GSKN8AZKQmqnlzWfesZJdjcauzF2o9qkj3iJH5DbyhkAsARLZs87ONhO00p
Xiup3wOEi/zaTr6oGd5BqeMR23RV5QlKPP4IKQeYRlN6tbTULS38X4d+UlyrhdS5dOksJXQbCnTR
bkayGdrLRtvOynU/4Q+gwyPpXrXkUM0HU71TLAUaEdA1rEZv6hOYL8QQnYRLdDkGpDYDA7oJxNHB
X39Iss7NrPpFK59BrI9XNP0U95JZgpiOmXpo885PTMVTrK+KfFtmqNcZh9ihm0T66thKUJGHHARM
B7KKemqGutL7uLa7PcoRGoQnanCdJtWDBYWr6d+TLvcctN81Izh7xQizXDhvUXNDpmVPFtsjw1xA
hyhf0U4eR+eXimCB8hcARSmIZTQ4o2w1vdD12DdV516q/oQXdbQZ+WxfhdDpbGTYB3UMxYP4zloO
cg1T3+vOhpiGswo2/8l+x+N43BmhN1Yu2QbimV9oiM4tvA/6zN6A3OnPNEB/hri+IDgrTO6s0Nvc
nB0GdeUjnkBliD2qvlJ6evAPJbPubvQa9+b4LduJJAdOJmQfUMen/71O7XWVEbqHlKcqL64jKqqJ
InDnhWU20jKzwcn4fsR8ILqg9nS6dHs0Bu6kmGas+nhGhPUGm8ZeXbQLTFs0xV4YAYg9yo/4BY2k
F8KykGhk3DFhGZmF9hTEhfTK3YiDlz1DWl68VXb6s/Ebd25RQO5IqOe0MtADhiOxlINpjX2LCrJn
0Vzyl4DV1CA3Y7ExoXCzQNzhPvP/abvQIKodqehnrh5EMylY//ytoNVMJ5lzpBTVukDw6AulP0qF
XOulKNBJzuPR5uZvB1ZMEr1oMDzr0F1aIQy5w2RvY2913m9Q2wVZPN/nZU19NsYSxoXDfG+nqmfg
SSMv9vOcezS/H2K85aWTPynwMdqs05PmvJrwCJAq5zC3NciKc1QrNGgttBSex+7TM24ZKiwoTBUe
Mp8zxlYaJLuXkZ1O6+IWVuLWEs5c1NT1TmQdfJrjoX7E4rYJLZcF6qtoHlq6TYbmJr/wydZ5kF41
A0zz+huE/bfnR8d+/c/58EdEbp/0NROwnUAR6Fs7bKG9Jc223xWxp0NIt6PP56P9IlP9L9x7OnmU
fs9NPTazjnDFZSPtWjQzvsmPTdhfpVddMOLGVEXgShKoJEPtVViHO30Mf0Tnbm3QyyUOSd+bCSm6
sa4GyGambnlDfCQOP+BYg7MDjF5hAVAUl7uy1UnZSrmJuEombWBTjEep+JBl385PrmChvhPEj+YW
mahTxaztNVvbrZ19NwrVTeD83lsCZqTwKzLwPYpEugZPabDhAfKhDBabLrrG+/3M3L3RMuAZhjve
p0k0ePQ71LeC88M8jewfH5FN9lHwkdaDkbD9OFC4u8kvtSE4JEVfizuFM7NqlFjFGjXVPijG781s
ecMiOj1OX0Q/hsHBSgrKij2W+FrJNqVQ5EV9x8Ncqm55j6bQQKTy8YuL2kc8Dlq02BpSGf3KoHKZ
O/OmDSBOdpX1MEtj/Tx9OP3oX9AJCs3PveHpX5U/Kct9IBvf01PZpB1BJkMBs523/RA6Ur/prKe/
Whp8o07j1LNKCOa069QAimq+2Qo+m2Dx8T5z2VrqxEoxjKVeL2c13zqlIIJg9WlcTp33A2mHHss7
d+6U6VqaHpRVEOJ0pf7jY/AdMBQ3ImqTXkYhew4kFK6oK90W7Y74HXr2ynuIdYblXfVdhbGTCDtE
4+O2b04TmVgjHggNFzbfsOIxQuMi3hUXJdSonaj2IY4nDMqA/cwpx/fGdG1PCylH0B6yKJBISfzU
SzsfBe4gDv+I/3E0u9zOXogC6wwNOy3HRbYvopbCHZD8HUhp3HYeKOSs2gzLxNKhH9hCZ5B4I4yu
zm8o0cfisgNNUtuyr7Dc1TmLchgpDna3ren3v4rCt7ukuappaocoRF+2ynpRdgP842/OB/lFuv4f
APLtLstoGFWjQ9xZ3sHq1qtv6IXtZ3eTy/Te4RKZuBJ4Gf75qOwznFl4OnfyS+jhkyoNiOQA9mbI
jKjTclW2uxRa75JheH0XnQ/4i7rtxzA5/MAblUZlSGRimOsj01dCxwTknBaIM4gaFAUJh86lAaME
vdGBsIVuYaEvW0lv3AYkU6V+OD8oUSAOM8YhXhNlwmKn2re2+15KmgtOFXwuz4cR4eK7WN1RaqFl
1qRQUsto9Ey+Kc829ZB/+81G1dwhSDaNl3yBCgJ6UJGcilaKYKvpHGrM7YSbXYMx6k7sKVrnWdWP
JBdo37A/cm45cqjRrpOcaya62JMcNTYZjazZFcmnsJyiWMRpFQ2Iw47SkWxsa+zqqgEPZG5xd1Iu
VpH1kiiv4Z9/yJzSOWN5lKVBGaqSo2F6XGIlVKFrW/YPy/hqmBCaSW/WonfhEey6130VrmBpOsYY
GS0EfrLXqWi/CNaSIFMwuLuGpsvSSC3ATQ1jh20F+WZ5+0/bsrKjgYNqvOh6I/i4/MOQJGXoCGN3
K1mWXAIvpVLpAqf9Mg83dHgRDI/ByJmVZHAwYyVqVzRdA4L+P8UP2CpumN0uRBahjAvWiuilQXQ3
5plFSdsVZM0Rsf1hR3KKZ/csZIYO4BR3e/V3zEFEn5CDHWNupXJmUh7mlea4YFAp72WrySsvIaii
hkwGTAQDwmFyt485HxpLWRF0Kuxt7bRuq9R+lZahJnXbPHMi0n9pwE0zJwkla4hf2rA2K0UyJqKh
c2gES6xu6ijWUkoatD69tSJTrF/Ujv87pwwOitCU06XomkElAFLCwVwF0L9Gc4l6x/RZXlFl+iLW
H/z5NFZVTVEUNMGZzAid+6BU7vBK1BB6IFrjwqbIbXKIS6MjqICdQ6fNrtLLggzq54n8HJL7nM1I
8YYqAXHrZL5y+mKfw3ns/70XP8fgPpahrlUplYhhHdJbnR35rg7tdmuHAjn0GYTPbaIxcZ9OtQlZ
hxzx+kAbPTzaQOAbXUFGNDxCMq2DSZBY3vOEKMrnQXLHSV9oVZwyYSaiOAdVvVCscmdS6q7KgHdG
1K7wGVsyuWnew+YcbGQrGsFzyictIAoek0ZIqx9szQwUZ5sqvoaux5LeShU0Y5sMKtCtKN/8+c7x
6Qf/dBntG42u7yLVu3izXsFICYJr1GMtNyLkPwEan2Nxh804obPRZqqkcLgOhi3MZVo33eWREZmQ
Qvqjl+3PAbm8VjEcSYMMJD3ofR602DlwtXBhUxidX9qCDfvTZXjurKY2QODXuhaOH29ZqnlV/JWC
dREPaVQLSTcn0ufPA2Nr/ygFrBMzSXPyLuEJIe27zJ9cerMEqEnG7v8/f/4ci4OjnHYleIEMZPE8
VyUwQSQwMpBoOKeip7qfc4PPoTgYyitYfi0Wdk9p9jCWBjNei3RH3jZWcqWuoirJid6Ez+E4RCpg
g2iqat8fzOp7Zcs7Q7bQAKT5ikFdY77o0Q0xKyQys1ywYE6k8J8jc9iEKzAsESYMVI/6V6ATzAng
Hc0aF22fRuAiqM/WTXxt7YzFlzfl1/PrVYCMGgdSMp4Iu67M5EPefKNm5/XU/Euw5y/LcGKXYRaI
NIhJoqIF35sbHJs0Qukk1OzA8UXljBMn9acp5S/OqmyXta5hSpkCUGz7Vhjv3qAu5rjpNQP7/E7E
WhXhGX9t7m0Q33LNphD6mra9dpEGeOJFk9NGg3SeJ28sf5oFK0cANbxWhEKpKa0ONr69oiWkc8Hj
8NB25Ssm8dHDvVRCvizDyM8p9Od55aBmzrQhTzvM6xTCI0B6lxWygilBT6jJnj+EsyoaIoc3q4Ie
ZbXH6myDMVgDPGIbd1YbNIcyh91L6q2hFpj5oVRh1OgXNyJtxZ9v8Z/Hy2GQ1cSSnbETPIZzV61e
xsTwqra/ykGZO78NRSjOX6ZVc+qQ5yFU1+Ela4EhWYndoYH+PFVe22S+nCthrlPfNL4v2SyoI6iC
o//d2v7oEJmrVk61BDk8gfcULVevrO1tn1eww7gwtRtDIWFNrKCh3wooC6gEAoyg1kxt6pMiDiWQ
eBTgVqGgo6pfwsyywoxCW+D8JAmwiudmzo7VdCbLTKnTRHalhrMh6L8zBKcOfzcvJ2JqjeHQQ5zR
AO19vUlu1dnepYbuQ510hLOKBEXErqPbVc9lSPfB91GmVh05JrqT6xYmAMa6zl4N6dNm1mAbbbmD
c6cR6SVvJUgxVzZ6myRphehjnR3sZsn8qlpuE8fWXrJiuV3j7jap9GvDrl+bmnH8lX25wrgtzX2V
3FjktiWodpuFWxrfnPmxHp9m46lQrvIZvnbmJlUSv0Zqk8ebeN6V1leneojHOye9XdabiXzpGkFd
V/BV+LIB0eY6XvJUPnSz4iYw0KBQtTz/4UVfheHS0epUV0g8aCuQrjZs14IdH1XKSNG0y6R4zBPR
XmSgcgbl+ELBMudKMjuVDCbSN8l4VasXXft6fkACXOMrA0ue2yiFI0uE2AYM4LZF37hDfzdBEG+B
n26CNXY+oADJ3mVIjmYQL4TWWtrYOk4zxW7cXZJWvujBVLBbTRBKBGV8A9JsSNmQSvha5Mp5hrh7
KHkUcknr78g9sC9/7luxlXM0LqWY+9aYUP8cQlhmBVU4PKnbBX3bRSBd1xfnJ1H01di/HwWD89/U
NS2CWfR61e5iZVd3e1NjTxmrDxMuAdyJvhmXmpWjYyqlgkVSz2aUW3ucvD5qLW5FRCwOwRbmWaEo
sZpNzr5YRYsNXTamZATnp04UgbvumUmRWxLLyGTNum9H/baYRNB9fiXwTEKtIaWTtsgybSi/jy8w
4BrSx/ODOFG5/ZQP8P1CiaKrGbGxALq39TZf8d1d5tZNL6aL9AryvnFEYHnh3HQmGtHysIpEQCia
RvbvRyuwstK+lFVMo6XoIYH5mtM2glRAlMnypMGhodBQoSg5sXR93GdvjCEJiyB/2c/QIxcN6fQq
101mo4z2bN7votS0NVftCgq5xi28Vy0bbVfqNVkcwRlyevN+xOGmLu4re5xlxNF182ptBkzfDH80
SO+atg/fATgbrYJF//5I+zM6fcTk0tfeklva9DgamdDx6Jn7CWkdno9hUgDCexEmoeXJSGEtz0Ta
ULrW3gWtB0+861P1kEMAvglQf2mY6c3mUVS3ZfBx7sexD3O0liQQN6ul6mAUBYexFma+SUk3NO7A
qQLbGaJNA70eKlE7wy8yzY854RA7RkVz0kksH5JecdOBevNQhqQut046uwmckjJAXKZZ6ExrXMsY
dutwWQ3QawejutyW8CTU9Mo1pSLzllV2E1x8iH1/fqOfzgA+fiMH9ElV9iP4NNhm8fxQm+1eH59T
mgnw/Rc77SMMB/CQ91iUOEGYPpj81PGYNQlImWgogePzFIlf7E7nUf8GVHmFjN6hk5QpCJhqWVRA
0Cx22n0Xd3uSWNeVMOk4P42qzIF+V0ySKSk1ruHD14lexi1ai3RFsMl+cdn/GBRLEY7XcVyjJCoh
SvfMqCHMbMUqUU6mHgjd8IpohE5uv8hwPkJyT0lkjWdqgaJxiEdpT62dJq9+LWduMaiuJu2LMY5k
IMwQ554iEUEWcvoM+AjOAZlsy8aYUXzEKaPX03ABk+2b88tfsDBVmcMt1v1LKhm49e4xf1GgWC55
KKAonr2RNyKW+nlkVmUOiOYOZqOZAiCKhwxqE+j2nW9osRvWK7IeBkuUCp+gVbBT/GMCOQSyS3AO
Jw0LZvClgzN41ZaxVin1Yd88+uNl/ZK+iBmV5885lKA+L1MIl5ZqiubLg1S/6JBKrCrJK+3vhZz5
57+eKBCHKmi1K9VRxcebVtNLdfBE6qvRhF7XIHiaP0Gq/DSR7zXVo52X9y2M3XWH4dcamK8T/OqZ
yKzNuJT3epgF7D2sDYRvB4Id8L49j+KaGimyYsUO6OUsamCw15YDzD3ViFiVv2pvdU3hvXDRjMXe
yZjZXulW7bdeEwrasH3+6yNUfSekH/2QqkdS0dUoGsNAY3yEdrFnX5u43nvTK4o4v2MvJRo6hzzT
khr22CABXKv+Qsl2S6m7yfLNsm/t+CFFeahRIK1nEs9JIntGNxGExjtpvDu/xEQA8Y7JRwNfa9mu
LY19gX64HLrCm8nqp/pyVciOX8FPtTcvjSkPYhs1ozoHe9iKUpo+n/8ZosngYKobJjvJYkyGUmvX
JJPQJ/ZyPoJgL71LlhyNc5aTprfQEHmQyjAnTlgvF0oeYejh38XhIMkkU2OupMEFrOijHrYhqqm4
1Zz7sbQI6IyiIXE4NEij0ac9Jm2R261el0ENS5e6wbtjZUXnRyUA9ndbq6PZM5RG00BfB3GyMbYy
WovH3rmi9vOYPlIsjjp3fpwPeKID5BMivV/gjiKqZd9BhRH1Yo1C4cmCXeT4IMVfbRsUL+lFtnEe
w6RmRJOi0T3avQAQT65HVXdgv2Y4eNXg8p1mMvu8lBl/yGgv0MGznVqRXuzpd6qjGFy2AxdVRZkG
xGgL41rOLpK5PUywGpVLeHo3r3G17kv1K9j73p9M7VFgDnmkfm47M8W66YPhUn5lPL0xlG4Ub/oi
fjs/mTkeBWMzffQdGy2rVGPCKDOLQquu2C3StVAQSvS5OPioynGNCSN4oxx7ZXbLbq1bUYrPPvlP
J8TRQNhuPBqI0ULvrJVQV+9M1cWbNwRqL3StCZS19Z38xhzTiDbptiuXaxhz/clWPwrOocpcr4sl
VwguxzMK11cJXMyGRQvTSegezb7+uXFyqFKmsp6PMeYS3nyPjNDB7EWmoN/+HrXq9C3yaGhckqMV
tIdYMYb2Dx9cD0oTjDnwwptD9qJdsl69Ca9SM8RC0Z8TyE+wDfg/0r6rOW4c2PoXsYpgAMhXhsnS
KFv2C8uSbWYSzOHXf4fa767GMHewd2+V3qZKzQYajUaHcyQ+e4W+AM7m8xvE8CepQA7Pl5pJ4w++
8aLeZNEWyGwAS0OXV++CuhbBkLpBTrfBmMTSrttjHOtfUP2s+tmLDxH8Tp00YK838CE6B2G84sTN
Lmx+YaLW0bN+j951mVWv3iEXAgUnNEXMiBLMQ2C3QdQQVG52l/t/vV2RT7klQE51k2MihYeVKSr4
oM6YSRz3OVIWVuFxm2ypkjpWDUTaIHUDPPYKGWDm+lPvQlXBEykdJ4QvT+bF0IwXfbcwAg+e+SJ/
Iax3AlzIEhySPVM1ZMOHQbF3armFh2zHArnL7tH8CvBHJEbQ/a87eLhvZHm4xRlcOcFiqGMMMR8N
O8UrTDN9VhY3tbkzqOYnIUGbUj/61+8TmTjBN2m9MgHlKoM4Rd+3luXRKfHnBPVD7UdFQ8lZlbj6
j5W/cMPMtm0QzsI9Eave5U2zNYzddX1kR0JwSJmF9tVhaYK0EYBT9lDWm66aD1kvy89KrkYxxIkj
A3XiCaq0NNlZau5UNj1aZeld12f53ivm8OGAL1YsruK6HGeIAQjBUcmfDRWdchh+Hu9Jji5EtLHF
Mpx1mWaCV2HRWGpmB6+ilOENYzexXp9qTMxeV0xiCuLMYVJ0YUEHSCFLI130mJmjJFSSmMIHWdTF
0hkFK6duMbY6Ux6JfpNpyVYfNbePZQ9QmSTBYdC5nkugpYF2qiT3Ztru4uAuHRI/lVn3emD96Zo+
wE4vdMJIsUbaZSoEYC2zq/kxcBnLU9U7NSBp5fGfxNFrgnegUzVEYYJNaiLFnfTEbZrgmA3pkYPN
C03q3kji/XW7kEXWH9ApFyo2VpIk2lJbiXR7Y1inEi/5IAmdTFH3RnbPyB3Xb2j387pYmdELfiPs
i0rPl47t2G5uo3pjcu3Qm1+uCwEB9PXjLLZ2ZlXTGIDzQP1txjus5tE5tOiLWtLEMYYKDIh5Cawf
faclXYxUJnwYehyCjRkarReEBrhKeJwfeE6NvTUpiluFHSCc7HJyo4IAE76eqBfn1p06okWmmxPV
jSL0Q7RjjiyXkoz+TGP9lOXWbc5bSGjUg2Y2m2k4dwUH5vXkpGz5LnTBgiLObmu3sFM/AlouKhIe
CR8Ycv16yHfmeGeGljO2N1V4VKaQAYlmM/CniGiAdQm8kgOTJugOoTYfKFIOXhdo6iENQLWnNGOy
NTR+ZGx8G/sztfhmLrd1+Tznu7Fqn1gBSAnFcnm4UE7txpY4VvA1AbiMhTjDKHLIjd9bGv8sigeL
v7YLrM3UOtr01sflTQT4wArBlmVzsGqk9j4gaHwfEhX9MtyjtQJpfe+goSNx83jO/ZgjZAWkZOZ0
FcoYxdz+JNF8y7N6oxkA4lK5Z6DxhtWQG7DRz8PoJWmN+452DOvU545qKfcBMJuTs5KqqmMoseRa
W8+ufx58cXx0NLsSVLDLdWM7NPd7DR18mbcw2mbmBkR2k5ft5IUKiZPWhaug1LoA7faQOmn0htTZ
jTXGkntA4mLERt22rXljLfcoydRdGO0D/b3u/MrONjUITYgaSm4F6RFcdL7wL1VUN7rKEEnCnjfZ
D9Y71kt1o6CLDTMox/AOCbTKk9Mhyk6+cEeMQ/P/2/kTHYilYed0yS908O5yIruNZPGrOLMad20a
GuaSFUQ+uLm1fgKqZT7BaECgHal7bZO+g3PG61w0u8vCV5nFCDdGrplDypfHvDnZTgcUKMuQXBAy
g1l+v9i/tMy0INFzFKqbpzbD2LFyaxcz4BgqJ5+P6IzeXHfa6zeDpS+ckjqjIoCmolmjkZfQqG86
OMtuS8jNWEqat/7hYv+UIqwbyeiIFjbcPwZc42EhaFlS+Epx1DHSn0aONHm/nin4FCgsY5EaTTLX
aJTtNQCR8gdWvrCC7/r+0JeZOyeFE4b7GRlsPU0B5QVkX1WKNC37BuHSbWjMaL88mIHuGoOVJj7Y
7niwHNA9fLDjyR7M66bzt84i7g7qvIXRoPp6zqPeK6mXpirK3Jof1s8ZRzM0U/zrtiPbVhF0B6ZT
FPbitgEyPXxf8HsXWL1+8PpiC67j9Czd1/UD+Kmj4LKzhhBLTSERHGjvvb3VfLIDAZQXTBt1od4B
WqEUQVdyREQInjnnQHLjS1Sqp5tJAZ4HWiZySVb3H1IAn5oJjruLtaqul2HvfpMgz7Hktlp/GVWS
V5Zliyg4a96UgdEuAX1R9nec9jdmb0ruofX74FOb5fcLN1a2uYnMNdasN9JzkWc3QXerhN8R/kou
WNnmCJ5FyWYEMcuLOGfoUwIhe6DqhyZ4um7psqMluBO7T7TKaCElrV442Me41RyqiW5Dg2+N6SXM
ZF15MrUE30FKHmWgXML7cXicMcDLOopOGcnaSexAZIULa2aV9oJiENvxWR3Hm0h5ub5uEjVEdnDC
In0BaIaDiNTbFLg0ZAy9CiBG18XIFBG8QhszO6QZxNioNnE73ZlRLTFomYjF2V8YdNyhFzpaoIpM
Uz/PPDjp/3uYoiXR+/eRsZYvuJCgx2OfVyMkTDzchN17yr8SK3Dp9PP/tljLnl3KGboOsS52PQu6
E+B29qoUGkzmzERC7sIG9OkcQpdcGffqN3Bw2vQBb6KQnQY6uHGBxHX4ypVCsksSt2MJ3mAGCzwL
lwJBSzVQBGZ+kuEqnFCzz2XdK4tN/ZG6opQsDI6mzT6K1xfL2Gq91pcKwtBkz14Nv9wuM9fBewgQ
d5TpJQa+Xgq/kCYYh9E1QaVnS6piyYzkD8QJffKgfJtdlB9Lb9rl/6X/50KgYCUpM4mZLUMpFs9u
OO3AB/B23Q7XO2QuRAh3xAzwGWQzsVl9AnjjJr3P6uSxatVTjLJqyvQDmevDlOkgH6gfu3y4IQCI
pdWxbgKwT5ZP1z9n1XQuvkYwHTVXeKGVUHhs9Fcrf7CH3dy8oUFPEgsv/+ea3QhXiVFbKaDyFznh
fGdk+2rEK3/6kU+GFwejd12pVf97oZRwjYCrczKDGcKyTL+f2pfQNp6bQlIAXGzvikZirjigsZ1U
ywxlW447Y2SOWZmS0yZZNDFPTKxipubSgxF39TdW3PAuBGTMlDgDML5t/uv6qskUEq4T5IerLF3Q
QJhCj5lh7xJDcrok+/JHehjvgoVUZz5r1S1IrQ+5/lYx2eSeTMii5oWHytES02ZLF09s8u8dy+97
YNBYlmRrVsCecW992pgIHmBaARh0BzKfR3tfpZVTZqmHBFXhWZqdAnV5qNwZiKAO5y95mbqsr72c
VKe6r5xkQoO0pW/a0Q8agA52Ru6aUezZYMCN6HtEexdFei8M7qrwtgeefJ8hYWUV0gK6bMcFV1Rz
fTS6ZXBAAXGWizYzt4c7P+It4weRt8TggzSXsP56ulg4weNYsc1pvRzOcROQ7fJ6Wjrg+3SneiAC
OUvHHGVKCp6HjLE1povnWeZVkRP8C5c1Rs+9FTvRzpC2XEpcqohtl5qck8JGFJB1tmfQ8C6pio2R
WWAXk+W9JA5CzDzPbV2l6hIva7P1dUrvdLAccCN5KPLkTGWvAYleYrYyDkPMseToGTFj1S3UrzHw
q5ARduuolMQzH1WcK75VTFHyGUPo6nIrBclu8OdgcFtr105HOmkuAEJ7VG9Dv92ZW6S59e5trl5C
cmsHtx3mKu03jOpZ/wJsWmJIYlLT1pAenpYmnQmza6U6vDEZ4LPEdYlAfO1g13M2QkJJ9FsSvoH+
7s6kj9fdvGwbl4+49I96ggxejG2cge+IBCaA6lNXrb7aGttclyRTZ/mSC0kpiwtqL7tolfVrjqd9
134dGok663NDn/5EF/xJwDM0LXTRcr7JJgAw7ryZp0fi2W+Wuiu8aGODbjTtMePgqfopMZ/GGzmU
jMw2BCcD5P8pQEUSOzcBHbQHhTrdXl9MmQQhpjECQBmYKiQMVv84RP29He2uS5A4kz+gBFramzjh
CO0j7T1ItgpQCiuNeKw/Z7Jpr3XTsE0MJRHbUsUXcpCj78NAzRbl6PqHOm+TFF3bs+w8rZv6pxQh
omniXKloASldad+T/peioAUdQMqzDGn0Hy61T0n676YedJUeJwGC+uAmv0Xu8bBg7ljvfyHuyLCv
lq3+0zt+CltM5eJcVWVVtZpmzucyflWS1CkT4uNF60e2vlWK0UvLEtW+5+vWIVVR8BvcLoKAFDCP
xh+9SPtI1uWvs0tc3TrKG3bW7f1TScF5NMDNGNCKjlt0bF+DsLgzSukwrcw+BNcRxomqsAUXoPHJ
JiwxgX+MUVYZ0Q20wCa5nRfjkmHoAjcOyYHKcp+qZB8FpzEMZteEqrVgnwLKfI9mctxous+3siGQ
9UIj/VxMwXmYWpsyI8BBGN/bE/F4cbM83FsUGBl1arZQt29tyYvvHx7vfwsV6cazyJyq9qPPwA+2
jbYHwUbs/zXtGOUosd78C0wLiV/5g2qc6mXaa1B0cG3oiUClPTUYHVB87Kb+S6/eB6/0cmmGXiZX
8DQYa4+HKIG1hkDSSYi5M4P2R6RJ3k//cNd9LqngZkxjNmNl1mdMKKC43cde2nyp6z0zn3L0CIS5
6vFsZ8Sxk+rRj1bpfwZpcKy6xlNj8zCx2K+6+MEqIrcrcnc0+s11HyFbBcExxdGsRemA1W9p67fU
Ok2Z+qyouuSiki6D6IpMmqLKCjnLueWxZ57U51B18+aFtb6Nx9Qu2PcY/rTUW2Idlep2Wk6VbMZz
Pd33eapEhnMzDfVuXsgkE5ScNOOJBCetOAyDvuXZq6X9yPrMjQxAyk3v19dZ4httwW9ZrTa01UKZ
WRfhO83Mpyz7cl3C4nquXDG24Jp6znieLmzcs/HDms2jloMOyEq9MolfSJS5Bgv+Uzrl07QFF9W1
WWSFC5NFkEXfBq4+R7Lsg2S/wJH9+71ZW4yW6bJfWp681+OvpEq+2sCeyuL+LlDpo0LvQkBv6fV7
Ee6vr+f1k0HE6QVWaHNfLoSNBtKnzqh3kaNVZzWTwWusN0L8bZNE5Dg3gHTYYvfmMxsAuw8qpnQG
/U1tuzrtfGq7Uzy4I9IVqW07+YjG3iB1aDJue1BOpaCAkjPH01VbYra1sP4RnVjCaUUZTNW5hqwP
pgYdBHqPk8YwWzzgBRI15pbrgAysU0VzQ1xTTot2pR7I1Wz+VgOfiypvGFHwMjCz1eARa59nHKgZ
kC2tTR0j6zcTNXwCH1jQ5GAUpleY+knXMTjVgWTUAssV0mWaUXlFh7hlHF6VibgBkHZagBsBN85O
b40AkKFl4aURdw09ALQb84f6i5k90mr06o65rHoOtfJQA4ViqLhjJ/OxUQJHT+40Up+qLDj2abmz
q9rtu7uc3JXZuTK/MpU7eTF7WtvveVf4bSYDfliN2C9WVoiRslo1dNVE1FlF3abipRvlpypS/Bgr
plLduW7D61HEhTjB7WgBYzYw6pC5fkW3kj5tgGOA6U7gjdW+hirX5AECVcqaJzMfwRXlajOYU4hT
y+v8re6eg3S+j2ZMvAG87qFtComWsjUV/NDcjgyDh0vFqy0B68+djn0fTe2GdKe+30lWdNUtfK6o
GCIVNGM2X4aakv2AearZ/58ekeARqwvI3rvQbW+YxBmthr0XUoWRhiCLg4ktA0CR8WNSs6eR5Gcd
dWTN3F7XT6aeEBUFHUf/49J/qRjZVwxw3Rv6SxLJ6AuWHfnjrrpQRwiK7JFkdbm0Y3QY0xqyZp8W
oWulsE7U+FR4twyQB8p2asiuGTVgfN2RIHTtFh2oZrrlvPKNGjHEyD2Wde71FZB9mxARhVZrKC3B
tymx8oWEz6ZCd9kcouPzV2/eKlx31byRyJRYsC34W25EDR6jWPWpQbzNFa/KkhPT+anJ0H775bqC
q6HIxeILLogXCspXChSsAnIOJv1gTpbkRMrMddH34rlrZEEddcv+liV7puET160vXfA9lI5cL+Z4
zZAET1PPdRJqEQSF381365ACMTU9JdTBcxBt2LKmuvUH9QJ6DiYplBVFKKy8GdGtyoIaz7/B75+K
TbqtffVV2SagxTSfru8T+WBr/kO7C3GCKZKxrTDGi4HygNo+apBuGI9OR1Fj0LdxhZ7XSncn40DL
CWiKqVvS0qHzXZyBODK10WMSOdPwLRm2FaZZCd8ZVeeqeDMnFqqWQBjH/J3P4sSNtNupLlD2+Nb3
r+gz9+vpVhl+qKbmJvHsqAZGb0ZQA3XAWGu+RwqeLaVvjqGbaW+GetDDF6N/TocdRQ1Ka72cj14c
PibleYpiN9duOuuLSjdR4hvlMSy/j+Ctq9WXdDwRa28ksTvaoc/axkVcF1mHWffggZxW+4WKqxuG
wOmeS8AMpi4CQS+24v0YlT5pH1m3N+oE7JPMGQ3idMHtrAa+CvaRIv2q01OdnVWgxefIKY6If0fQ
Y8ZFu50xStyTO4M8z+hbSI9N8DiAsaohT52FRldwfgI52ynrwEvraV/GNUDt4j2I4hyTvncDSLUK
DuaC0eELK2WN6Sd+W84nlYMKpb5P+9u4eWnG3qtS4jJgXRYTWFN169vY1k7XYSwP/BFGVyCa+mo2
91Y9er1BD1nxMADyt8WKAHUUzJlBvdWsx0oD7x3VNq1ZuV0NpmKNOXVs3w+NWgBY7muCLmert5yg
TB5mpT82JYBqmG1Wnhl1X1ka/ABR6G4Zp7SibD/o+Be2ziMvCepHTO2+6LMORaKf1y131Z1d2K3g
zuKU5lRb0ghMrXdlrjmzBbn25A/qXV4T77q09azFhTjBoZl5jmurgrhcCV2+x/Dj1nZLo0HnORwB
4ul/0+ew3LjXzqbg4uJ2MhNzwcRp611/qs8BCGmgLbYKYM2yd+tqQHWhoeDmskK1abJ0qcxj8TRH
33M8W6tgG/WTg8DA6fRU4sBlAoWQKkKzZGcO0A5DnV7eANAgAiEZOZh4HxfNs6rtJHsoWU4Rck2Z
sZr5kqoMbpAfABVBsGMH7KYr5yFYDXE+F5MKsVRqpZGhLeYSteYtbTNXnauvofb2f9Roubou7sCG
Ugx6dJi9D8jXWv2htz9o+bWLgUOruhniRvAEOrwtnGSQFXHWo/4LDYXwigGKomNLx08EoJrmQDY6
ZnCpN5tOSTxw5PYAApIPKaxe+hdShduqKm0alkuVmBRfm/JBxwFsW8011PfrK7v8H/HkmTpRmWHZ
KtGZcPJoCVDNssTCDjQ/EBMs2V0kicfWVLkUIZy3OY7MPGt7vJWMX4GuuinegWaDYUwmmyuUSRIO
GomtNJ9qgP2UxTG1jzavHXt8JqUUKGHN6i9U+qOFMurboMm75Qn22timH/KwcCM1nnYka36aBaay
DXOf9G27TQs9dnU7P6c98uxKs8+VZx0h+fVtXLskLj9IOIZhT4KWhdjGhP3IU9A2Zid9fAhgO6B2
vi7qo7PjislYwlnEwE5FxxlAhVWZ3dLcBgBOVHnTANLMMgQ0TTc4WZQ+B3bupfEd5T9YUbq6AghN
66hVmd/U5jFgkU+N90a706PoNmtMf451f0Iwo3M0DaSyxtrVa+1ygYRTnA+5XhKGHVvGRxSHHdlb
4LWghRi3QevIyaA+uhz+XCXDJKpFdZsZwrU9KInZFl2J4ga41kOr+kbLu2i4bQPN79v7gB7sbtsR
YOkk3wYNA1D+bGgOBWdrn3GX9JjiUg1vHkqH2KlbA9kvCwDEYSuAdI2CHxNDN8fw1Df6hhPuhUyW
Blg/Sp+fv/x+4XBN2xqLkQOnFkzdrpKazmgtQ2Pppqq5xKBWPaypf8oSfJBJkoEMC5QboKELRBzh
oQCZef9BZwPsM6+l4KaQ9veT9TPzKVbwFrmZJ0qoQcWG343AVsgweEbuer6163uWT46pPHfIugTz
hgUTZgyPFAx9IGgGhGBppF+vn6p1j/L3x4jY0IU2dTSqcxzg7FQWKA/NT4G2vy5j3dd/yhCcRKka
WVHoUDhmlkNNgDJm0jGtVRkGumMtZpmGJcJoN9woo2mCjJLEtqOm2a7io2tk9CVK6F2WPY5T4lpJ
4MahcW+1C4D9+EqpdsgwiHhd3WX//jiBn58iLikeaOnYAjPnnIOPlet3A15HPdGcRpn3JW+8rLXd
Dhid16WuHpwLqcIid5phTZiDgFVF1LGR3Ci6IwaCdgYg/K5Lkiy1SHDFWJ4UI2peCCuZ3xkjaJEk
qaWPNoRrSyh4zS7IDc7tbD5T1vmMqsRpi0Y5ABnrnGkAXEz1274uOCA2Z6CScGQLBr1zVIL3pR2p
X2tGc2fQygKt3+hsH8OnuBnuMU9+LIgJ3rF2HwPDxqkHq3GDrHGRX3XC4Musg0h3OESEO3UfHyxN
9axyR4fKa5G1H5Vo35S6bw1PVv2DWwrG/8LHPAPZQ5LeNVXro6HHb/TiTgmBh1pwzxrx5p6HX2XQ
IZVhxW4BZFATr9ehgGvtdEcFON+MfHgNBrgsd0KzQfNxdrI6jCyw7mQo7NSp90o8wmaS3NEn3qDh
oL0ZMOeAcTatdAD1o27gTPZZ+RjE1MkpJpWKx1L/ks4NxoyZp5XN5vr+r7oMA7RNBjNtXfvwbxcu
WrfGkkxaqgIR6gFYm26nbqpBEh6un6FPGULslgWRGZoD8P4SpETG+UHTnvJ68Jt+24eYVMpCzO3e
X1dr/QB9ilw+6UItUIyxvMgyHCD0YdeR00XBLddCPwhkLUW6ZAXFFmbg/U9JwSNccv156jB5bOZu
DgDsuD9zE9PnHSZX9H6f69YmyYijAdm8fEjy7/b0PiIgpxx8SyF3DAuPkMRve/WAIDtxeqtFgPut
4vh49VXX8z1qEyrm1QtHr8hOC4t7hSXbAAQMxC6WlITE0a89OOF8/8cyxL5plJAY3g7YNao9UX1w
uuzAkWhiw7eO2E5t57IH5+pVeiFQCAlr3YjA1AZTXHpjFlq49Cf9wZF79uJTAixdlEbKjb1HjYR3
krrpahrxUlnBRyEQT6KwhOy0416BRzwGaTwU1jxlzrfZ+KXJ7kzyppLHbIye9FFW819V3aLIpBuM
mJqIaA1uraQem2k+d1Xr2UN4SsGhrmr3OX/tSflfjvyFsOXsXJyNsBgCWA8qh8Bm8fP0vTIfZtQ3
/8MBvBAihGNhbZjYzhoY3RPgHru9VoMP2egd05bRMH2A9P1xv1yIEtwL4AIVNbIqLF7NnjJr3mSa
Ud9bCnCmGpJ+z0KURs0K0ESWUb6ng3E08+lct3wfKr3uxFHD/BhjoS6MvPG4CoLmgFBX7f7LQIV5
8Z2CT4ryshr1fJwRDU6O0ReOBZq+eJS9lNdt+VOOOMsbT4SM/Yimelw+W75ZmpT0LS4WTBfJUzdS
aUKoQkc70uIQD/OxGjdjfZOa33gbbFP7nrHWaQDjjLPljowUjqHeTY1sbGsVFeViWZngNtS0KzLA
RqNYz4B3H75lhdt15zLt/LpeQDu+KTXekmj+v27g65H/xTILLgMAOtQeY1h4scB/oDsLS+0qrrVQ
5zlorr7N98RP/OGYbmTE8+sP0QvZS1R3cYRxmSuRynCE0f6/HcDBimEHQHOzZYzsNUYRREqH9+Hu
r5wytlyDFyK10ERmmmuI4qJ825Y3af1Wpmet12/BDwbMkBTl67Z0WyXfT2gRcAI+ubRvvyVB8U5L
rjsAcn9kzPCmhRsyQVk2n7/GmtVJvJvElTLBu1EGrnfSYWnsutxUke7Mde2ZKkJonXglaSRmsBo/
X+yE4Ocy3lG9Y7CCRt1HJHBiXTagutpxc2nggn/rskbTWoLzvCRiF+TCeRveLXMl/2JWUKaO4KM6
vR/NljCQhBFk6TF50xs/q/AUV+8s+okKolOPPwal27Va52cgUu2KX5qUamo1ovpcUzExFpgKGcAG
M591ABxN/Hugp2ipkUSIq+HNhRDBbwVzqPCJNtg4juLXsMPIE8I200lCYxezXx1KddcdxrJ0Vw6Q
mPGyUV/PTAL3r5oAXSzfkth6Nnrd1dvMi/JvSYkylp3514VK9tMSnFQQtEk/ZjDPLnhV6qMlHZ/+
B/9vGxY1DFOn4kAHITVqihWbgOOgb2AQ23TbbZq9ChI7+W2zHN4/1/BTmOD3elUrgKACYda8V+rI
TePKT8PSUeJU4kZWJ0yBkctsAwNqFhMnIobBmCo0VU1nhe1rtMGmpN3WdbwNs1eA6OIuY75qg8gy
1napqn+r7OAx7NNj338Lg0bSsrq6ixffIngAylBbrHRtOscgY6Xk2LaKxDhXFlYntsqQcoG2qriL
VdMZXAv66mzHKuaR6g04Vvx+6vweLM3XTXLt8vpNlrCJLOjqhKpjdVYIPYZBv7FotK8Dy7U7ZdOZ
gYM+200d8A34NtxqIg4bYE1FUUo+ZGVVf/sO4UabujTrUgC5nduMbSp2p5TZTqKqTIRwGSF7S+Y2
mSuEphvU6tkr7Ai0iyC1gu+uveGEepq0pfZjhkw4Jb8pJt5J1TAm1VBWZzPhwwbljG+gBkFUgjpo
n4CetP/a4DADi6s8GGR4U4b8FCge7H1jw5gxS5JOQP1/1ttdZQEll/6astegek2yF8t6adRAdcbu
jRQPmvULGJkeXtmGGkiWTrZygskXRtiPkYLN6ZJhN9rZETQ8kv1fuWZ+WybhriNKF2Rk2Ry7ttye
/gyiaMer5+smINHDEK4ZULorWYih9LPaWZ6q2K4y/O9d/KUahvZ7YMbVsY5YCgkD+rNoATzURqKD
xDmINJ6dHpI2BnP7udYAK9N1Wz1uva4AGmq/v75aMknLal4EmcZM0XYWwQ2FYGEHj6+XcnboumZj
g4TwuijJ7oullZn0hWEtuw8YQZCR/poBtFcGm+tC1t6mv22O4ADycLJ7teyqc1JYbmS/5TRxg65/
DelrkGZubd9TsDDHyQNLidNU40GvjG2gzE6Vviuoy4Amw6kSNNoNsqnXNSy03z5N8BJVSLt2MGsw
SE5j5pAsO3Q2CkhttEEQ6JQxIvW23WdoGA6Bc4Uy5IaB3Hdqdp3uk7T8SoNgX3fpRpW2kK1ESr99
mXD2wdiRhWqxWDSIVjzjFm/4u1o/qX4K0OzYRa+y1jmJurdeh32KprJK4ntkN5RYfzANkKDrOT6g
8gcEhzrmX4attZ/OGlix0E7yL2ZuVp4tlzqLdYa4LWdOMOuDJlbS7OrA6ffL2CXzrXP51PqWM5xz
3IynevtfHpO/iRZcVJh/ii5v/0LNt7eAyXBUZ4e0n8TrShyiWHDIZzKzdNlcG7XLGGCGsfTQyUQI
QW+WpyB3zCBCP9ODcg6PaEIEZBxnHgbtfHUXuKpkCk3iTES2zDjTTTVYnIlRk108vpaorOrzVuJM
1qUYSNJbhkoNcf5hyMNmYBZsxHRo5Oqv5qbB2D9HLQG9/d8xGu8r+/wLcsoSueu2+SlXuGH6DjOm
gQ656mH4rqLX8MHANFjipS4HzveNukeeZeGzRJejbOhOprKwlZGqDmBCgugWJMNW+gXIY2AckS3s
osCfAdOngsK1o/RWYMXLwta207ws8KEROOqr0F8IwMON8XB9QWVKLb9f3HJzFOg9en75eQQdjmpH
RytHpd5gMjcm2zfh8mFDYk5BGy5+dPQ00JrTYcc1EGX1bg3bOS3zXPkX8OLopXTgQKbj8m0XOk6x
Fo9KAdl5wu9yACY2gCux604SMKxNscF5fW6dcFdk6LQtKbgqzn2d3KSF5sVs8sMh9miwzLYU9Gfd
cUeJTEcJ3gt21tIvuvaMIkxplJuO52D4i+0Hm4RoxO3rXcr+A/jXbx8oRJlg7eBB0mAhCrt2lfIu
keLlrS21phqmZqLIQ0yRC63uyhIkAIl+HkcAfSovgI11TBlA89qdfClEsKU2blq9KhlHcaY/6bt+
p2+jXSsdspXpIpjNWJYhZRqvzlMaO0Svt7yeAVshq0l/vGfFE3+pjmA2emnlAf44UBX4JlIjh4S/
ap1t68LYVDp4zO0GvTOI1YwSVf+fQ1K7BJWLzOp9QEoEtrVPSt/KXhLKfIWfcnNwzexo9t+H/tg2
2wBcbSTewVs5fGB4xJ5SjJhX6BeopYgDaxkYcM597r9gYb0BxP2gtUE5/6K6qJsdQPHlTZtun58V
T9b3KrEDkVKEchNgc7HG7oxtu2+2C3yIsVF3MrBOiR185EQv3EfemlpppVV15iBGKejO7N9Gokoc
5BpCyuXKfazshRSaV9McabZ6l6LK2szgZGOaZ3bWzuxadyqMncXbByMxfa3OPKOpj0WRe8gM+UY7
7+MOE7KscTTbWKr99Tkp0UIe504afIlCFEpDgErqMnyJtXLHb98s3IhqOJGknyk/z6S64U3bPlop
ZW5vtzuLVuA2R+Vtk9fpuDEDjGnbXBLqLAf9ysn56MO6WLNYQ8qAadiZGY37zRf0eHmNcVKBVH79
klyrr/ym6GIiF4L6PG/MbLI4cDOc8U47GId+j3DOybx+R082h6bODCba6JvMxtcy7r+JFpwdGVFu
7wAKipzm5ONdto28cDuBBje6lyErGWvB6sXpFRswYObqpJFCX/jynBksGUWafy/n7DUi49amN9hB
NMSgbhrvunYB5jW8ocsdG2xNZvv/SLuyJkdxLf2LiGAV4pXV2M60c19eiMqsLBC72AT8+vmoiXvL
RXuSmTtPHd3VUbKEdHR0zreEBnw8xsIzyM3c45CkjzkgkhqwlXanNy9tdlOUqJ/Nyr0Fn4B2iOxq
zIGj2aMEB5ksWXe6fnClvoVEfCwqT+ePQz2iS6tFPzS5P5m8frQy5SQX2QORO1feyIQ2P/IqDs+i
VFnKEYeXcJJ5C9ghs/HcFF/Zk+5aAdlBPmtX0H0ZmI8bG2w5Kd/t5FXcjOYOSH2OuKkGNAAlB8EM
5Zl3oNr8Gr7Y2tZ4G196DRSBvQAAS0a7ZAKSE8XpPplMf0iF11ciALYU8NYwlgPkJK7Utgeho8Om
pDaTCm9j5lu/ZPXiozMA91zB0epcfT8/5m4Ugu/qmIHmwBpGBpJ1S23lWjn98kipqzdEXIEnXhW4
2IvmeWgx/3G2ob5ii6Z0uW44VdTeWjO7waduM78pJAM5TIutGSix6Xw/f/qbUPDNp19r6MFmoc1T
aTTPEEcpbaFZHgwQ/KaR7mYu7VQgiMEdymYN/njkRe1TwG7SR3MaPOjP+gM+ijwu3BK6TwsltjPY
S5pcAVO6vR06QE7pkUI8C/DuA2osNisIbAxBiYqeGFBdxjDco74AkhC6aWoFTBc8NTTNBYjeBgbF
YzP07mKP8uoJUkU4zPd8OPbDTZ1BvOtmqL+Y8k77wumpAltRmJeiENfXTxwpSq8TV5kUV8sjZ2SF
o6eNrRYMzTNg2MEi66vOrsr6Vo1iaJifzLaxhwgmndwvSe0VenvsZ+0orMiXivhU1Nkj7U3Pkitk
MHcRJFwmXYWlgvAspthA692biglrjCCxZjtV0X9WqY+GAeBw3GnMBpymt16Duxg08twa/57DPHtW
4KgEDbdRNncDILF5j9QqieyYAIvBUYhPIkdRdV/ruNNVbaixGn50kgPehispeKu0S7cnmAwjgIjj
Dla5biQpToaPmVeSD+dclxuVn8m/lDT1h+rnwPrAFGaYNmXY6FMAStKBtMBpsWZvdVplF0V108aD
Vwp+HAcSRKX2wMenRQy9gcZgJweYhA3hAQdwkmDS46+qZ0euTEDID9wDk8obTMnGOwO5g9gZdHpW
IkjyKfO5HVsIdunh3OMnllMbKnp026rTV9rh5QerDfjCBpJUuyoPpxbViRRAMPWXykB6l4GbqZ5q
2jiacgvn66KFS27eQpRt7M5zGn8pBF86iYEuKz7Q09nBMshVDeVdVHgFwfIshtxElOdPpaG+Nwrf
4ykSpkJyVak/RHCcjVjtJpHi96imSdyAeUl7pKV6oO34nLPyVgVTNInpYGc6NHwobgTUBbvoxkjf
5ikBWDTz0vk2Fc+J+WGBdZj1vtBjhyTPkvilTNSRJ+0DQvZvA/o6uRHturT0SuNXJQyPxq+GlDyS
DGhoqoWwTdtb5XSHvsWHPFdY7IehAdKtyaPKjsePeBSuMPDgIJ2bzNYbayNfo4szaAniIYsPlGlw
XDkWVVBAGkI1ua/x8hgxBZg1y5NNXOCpERT5cKvMiZ2YrzlefloyguuTuWhDVRK4P3SWg6q3blJR
7hVL82e921ezerRa04Gd33Lo3VxvnJk+JAm/mxVxkyTo35TEiYFyKirdbedXST1BIxnpI7LCTtgK
iHYgw/ttYXqZMcp2oTQEKoZtaNFbDnPcGfgRos7vRv2pyzwJSiIfeSzcxqgOSZJWDoukByqA8tBH
+qMx9V2Zl6GqpQAGx4coq526hRYNn+9lLd6pWfQoJaMC7DfCi6k6pjhyAjiTOQIVO7gTM+1CU0IT
/6RwW9SX6iauf1kqfdBLcVIyb47rUAWZgMjNscwlP40JGBUS4BzUlqrETXBolEqHDiTA7mrrpeKr
hwVbU/6Km72Jyv0EjYcJlgHJJPYZBAAyaz9o0euI8N+X5JZDJ6Lvao8VsheVlg81Md+wqjO0H3bj
fIMHs20at904QmTjxcqfrfZjqvQ9TX+AWerryUtc3fH+F0cPKxk9NWttTqdwhi7ZUMROVMGJTpnd
JIdaUfJW9vh+qFjPEOTsknsAVk6FFZ1bU3csZPyKrgWRDKiwrHgdQpQJlulQy2RP4z2JvRS0LMNe
XHCMdrQpHoo5Lq4OF1dFQ9HtSBYY08lMdqX2qJqdk5PbMg2NDG/DwrHyMC8e6qj70BXfaD9H5TXS
GieBncOrkfmMP0hYWWlAHDyqLez7ZkAA0EK3blDqxeMH2hh2UroEVkgE/kevbe0UKc4qzH+y7FAm
waztckLdObYcQyGBCaBVV/4gZZB194x8TkNiW/PiSvRIIfIje7r8gvfDe5WXuIzegUx1c/zvqa+a
uGqaG8h2gSDynKvCE2ZzYqWAzncDZCp6EOKnSI9cRvCVQPGK2a41FHzE24Q/pGrkUyXDAdXumXSQ
5BLgH8lX8jTI9PSRJxAhsbSzAL8lUFBBn6P0ZSTg247xAuPXlc7OpGmAJm+eOgj3fm6ljgnorBz3
e2OubaOuvJICvx2xdzw9dimT9iJB/mDmOzV/gml5Dwbwrz6SPyHhGTYoANvZVO0L3IxTnexb+mqx
G5hEOYPJ9qXE3UoaVDsvkfIUyXHGw77WZI8yeBdWMPHq3Sxin6OUPxRS7UPf9YENmWuOu7Zo7X6q
HL1L8BU5vgkAZgV3dOK32MZ6e9chhxpDE/hvq+weRcpdpQgoJHRhYYyA5zUsi3Ada48TPrSomKt1
+4wY+15PT6Mx2ZUoHq0cKygN93Mn3DGFvHM73EtGc56l4qZpeEgsGDNJxjlPs9sRJYVMSIjlZqDo
jccNPFgZP2YMeQ0j1o6nliNXtSdls0tFZEeN7oJId9TlJrDyd9zCgU6Gr1QTDoWpYau9JxK4pXPp
kxpybr0CdiS9iRngx4P6ntbNPhc+lzW7yEmg5fkxSe+1BqqQwut6022UX8Ycwz6HBKA5+3D5uM2p
5I8G8YhIgtq4T1gfmvw2ARpeve0kaItBOaadps+Jj3YR11+wi/NZG3uzQZyEx07CoCTTL+SL1O0Y
xGy0chdLppey/kaVyl0Ty5C0eW1iba/VJpy2JJci34HAyZipYTGQExUzDHc0eyhqr0vFQSivupy9
zFnlRcjTysLy4/a9iAaHqYMjkP3pzWfb9k4Kx8cGzsxEhy3udKOXHVKszpZEswPj5MHUpqDCgTRE
/ZqiAgS5VVsvoCnWIArhV6nlkehZkDPJJ8VTG6sOUrsYoM8Kdea+FR4dLMjqgGNfoJ8Kc10FWHCz
yjwpns5IVxyYibrI0rNpeCGGccYB2QHWDg0cFKboW4zdSKzexv5BTyxyDb2yBU6owl/0bidwcLSe
+VJTYClHWM7zZwWK9s14D6MgzHCP3p9HKPVpAUWeKrELA7oin80EB1FjfkRf8lll8lsOA0cNm8g0
DLsdLZsD7GfEGYj70k0OoEaXtvvSHHyoh+6FMla/Tx5rucN5BcNbFfFY90fd9Gc5rCvNafsCHBM9
4HAOmKD/M6kfoF88Af50R7TZAzjE7kh+orjU8Sx222aRWtJsCYkS9KgDo4XuKKuPeDfg3tMeZgA7
B2n8OY/xfSqDm0OBdOh+JVBiKuL+mFv9MaJ3LNZcNVJR0nvu0tqtzNmR9NSu8daJ5/5ZMTMXEBu/
FL2ncoB6OpzOeoofOq0OIFD9kE93plG8ddkYTpXmU505oKO6nao4k8V3hQFuYhL52QidMqb7rWQ+
CbOwJeSOBTadWvzKSGyXWnXfpUcIqqX1EMjSS8Gfuvigd4eFalpZTi1yiBS0ICFPYMrDJjcKtB6v
tATUgKRwpzwLTGveyXmKmP5V9gYoI8yOOnZDNKikNfhynLoSoPmGNXpluYUS2ij+rX0jgSUrsiFF
pdkgnZNM7S9g5wLSvalZ+dQrU2jV7Zn3L9+/1rYqXr+ppBeFoEYWWjenqMYIvJoMGQkrEqgUuT7P
35FkO3LyXHf+1MQb5cHrNUjTIoqpoYy1NoTo46HiZoRxqxq+zXS0yXTo4p8bs1sqHP98iv4ZZVUB
YX1r4LhJ5lkOluId+jTJovAIhhMaNYtHdVl6ka3aDDTxu60y67UOkSr/GXxVAinUOGGzJerTgKm1
s5/xUAChjUtpmLYUda4hiFEC+Pdg1ko5zsRbRwC+p51o+hCXD1kOCHzJobMoq6nbGvdZXTpVB6xD
0UNUCFBaITkNSM4ZkroS5RGzKDwJ7+48QgdeLr1pYVENygZd7Spk4/JnroojEZuH2JRyVCpmOI1I
P0yNBeYsDo0iQit6qypmTyQN2vae0wQY/vqW4ulgsKADwithQyhnCOtaw49FVAXf75aN72Wtqih6
o1vplJf8lET7mN2NwkI2OJzGUvGtaIuQszXYqtJco4BtJXOBdnMPuX0dd0bF3UK6K9H11bZUOa+W
pHTDhBAseJ/W781zcch7qArQvEWwq+YnudYCI53+7yBKeKH/GWG1dkMj0XxSEvNcZdxj8jFW8q26
0rWjfDHCesGSfhZyigu7kUAKJ3g34MFUWx81QiOVEK9IsrEfrsfGiyGXZb1YNnWIkzauGQBT6mMc
1feZDvlBCWUWRRN+VesmmIX4cnA4sq1Ed7/fjdc7Txejr0r0NYA6WQ6k5okNi3BqEUSMeaKDmIV4
arnsFonmSkW6a1GUzvU0tUe+ZX9+tR2hW3iO66oqq2sVz1ivoE8oG/Vpimqb8B9mRz1ABt1C3Wyn
X739LoZaReqkGzUD/P/6ZAyHxHiuFmVCwexOUMMZVfZUtvt+JkE95MRBp3S3yHyWbEoctVF9IIzd
XlT7Pgf5p0BruoR9+vef4+p9dfH7VsFckRPWjSzH9iO/olSFPeEDSpYbO+6aZQeO0b8WXJNXUVxp
VaS9E/pPeYjkj8JLqH5Bwb7r7PgOTwOWuTroNijIfUFG6reaYZHYbNkLdkMgVIAo4uZfEw8kzd6q
Ml+NWBe/bRW6O9AvK7iB1ycev+altedL+ZD5AvbIm3D+6wHrzzqswkkHyEBNC6xDHCGZ1247tlWm
v96kvpjOKp5k8gQIhZHUwDHp+2hf+/1NhD7z7Fbwv0SaYLxko72IMs+O5lS++LlA7iNnEcImnkhs
+aB8yQd2Qorcf2w1ya5pU/y1EVahB8yCJhpaLIC8Zzu1dy00mL7w6tReZqhioK7lJk6Z2FnQutgl
jr6bXnpbs9FicNoKjQ43TmzjbUsQbmsLrEJS0+l9XRl6ferzJIg4Gvu8qGzL7HaVWqeuxbfyhe9P
nSaveoW0V/oMaBcgCaCW2KB3o8mQYhvyjXN3vSd5sRmWiV9EehSm6waGw0vPBiwgRztUN/GRh0Ow
/Wm3prQKdBBVIOWcIqam/C2ndYjiiZw1u/9PtNLkVbTqc92AgRe2jzoVditaPFi53aBE8v0wW+v2
+wa9WLc6UWGaLkfVib6zBBYowyuVX01K3B6V7UYDcxr8z75/MNl/km8YFh4kmo6L4R/C1nOb0SG2
MLB+p8SjH6c83JjbEgD+8Xa4GGK1Jxr0IiSukuqEclvUx5Ck/wljRs8oEBaix7I79qiQydUhrSw0
qcCzKP6jXXnxC1ZbxQB/QlfQ7Dqjh7pfsKOtX97iYf2fcX809WKo1YbhNZlqA3gc8C0h6TA9Sx16
OtKtQeMNhMPVyP7vgfT1DddUkOMrZaM6SXl2rNXA0PuNrbH81P/5u/0DyDkQFaIPUHyAnFN+U7XT
ybAkCFqPxiNBuVaPy12UJfMxkcT99zvm6sm+mNrq0qp6jdHG1KpTi1rRqKuneviQcmVjete7+hfD
rC6uCkLNVEuxL/8FPCyADI2dIuAuupKaQw/M12/5B26ArSRo6+OtbiVBY33KeuwSCcit1BS+MtLT
94u4nKrvvt6yyJcRJWtpPRXLU6XIXOMYQYxpQqOnrcCAzTf8H7ams7pdTBMuWEmGIDKjsKdqLzpq
1Buz+T6IgLf293TIrA9NNndLman5zJXhLbbkGPlqitsSggz4cKh9o21YI2BDwXT8gqKoA6Fy7sdN
9TakwxFClruqvi/1s2blbzNkimVB3cg6ELkKrP5FJTqk0s8AkaB4q6ENJTumflbgYUjBCqcdqFE3
cab4hLwV1fQ8W36qxvaYQiRcyhyWN3hw35k12xt92GaD26HnLvK9wkunUVv0QJMDH5pw1tKvPq8N
VKYaH4piT2g2QFdT0aArRpTbaphKXAHsGQVRjRtQAZipDe1YwxGkP+d6ctMl2fMQ95GvGlDaMIfI
XZJ01DyL9uH7Rb/KMPgTzHR5FTdVuVZGkM+q37gXdCJlyMxbNiRlXSloAvSZ7VKEW9Werc20iqCi
ImPLKkHPKRqCFnpMTbJFct0IMOvbVpnHJs6WZzwwRlxCIZ+g9VG4G6t3dSJEtTRTQ22O/l7dixOI
noaQKQR5ztwDIcPTPQZSHRbP5yDUqXZyJ20cw98ywv848xcjLr/oYsTayDLeVgPOIcRbgd05FbAr
3BFd/KrZE3oA2NnN5FczO7Kofi3MIXbmjKNFWpAfekdqSPnCvrruFdTE4+m55DOEcJpDjQaGLckx
vv5dip6eiEFSz5QPJc92IjENeJNDdqrvizOoOgkQ6f2+xfGQ88pNEsUeE+tFFHhPZRBkQYG4rHub
KsKu22dDR/mhhwSRbDoatHjhXGBH0XLLaMaroaf4m3u3GAJC0ASLt3badbjPxXqtYiSBa5/M+hE3
XK2D6R80Rmf3zUETZ4IeO0oDKWRzx36yrTxI5thjyrGWvY5nW8IuW1tlFUDTCJIr/TTQc+sJj5du
VLhLmlK8ktxRfej2NQHbVKW+egouZr8KqbGm9yrNGnq2ZrQ9kWKOzM/LLbnGrVFWMaRrUzQHUoHL
fOydQejhooIeD9FGlnkVJasrMkEn1oJbp7qaTZNq8GS2CuuMl8drFxZeE/a3xR6gmZv4bsFGQuf6
CCrro+KhqV27eSB+brNarxabLn/GarojadvUaHXzDFbYHuZZoKAkLhRFfOJnm1ZE1yxAcCz+THoV
KyuSDmQemYlJ00DyDRvJdBCjQ4ma/OjUzFmS3Gm3lb5cvRguxl2bUTYKaQXaY2RZbH/hbOQn6Za7
6P+79d102KS6XdtEuqIrqqzA/g9e1H8HtrlXo5mTesFzK3Gg/1jMoYnLXfWT2mixg3UGMOR/OMs/
o67yUG4wEUt9j2+5J/sqtnN/qRgAv7GsK4M49JZay9UArqt414E5pRj62hVS4sBTzWqV3qlqupfU
3C/n6ZhE1r4j+rNuwHWjU7zIzB7lJNtHenEkNYC20CpBY8+KIMiOcgKLa3AkgXKCBXmuq08NHGEW
o1J3gIC5sN5pZb0XojoSKwu1evbM+lmLSw80cxeVErfjTw0LU5Atl85HOwinXSTUee2TwXycRvGg
i25fjPgSBXObrv0R6SSMayOAxD18VtOlgQ9MlLRAwOLdDC0AmRP/+7v16n4gBoEtOTQPoL34936Q
EzGWosE6zf0+bg3gitA8Lb3vB7n6KNchrSBDWwGxw1idLkDlstKQZSBnBvmgEW7H7LFNXgpqnEp+
JyMVYvympUe4HmbO92Nb1/Ldi7HJqoCpMg16RdM8nXoGl4uYQ4dTHGt9OpYV+RCxCkVLCkl5JckS
hxhJvGtrOvkS0+OwQcnPbfjcP8WQfPEaC2BB2QSaBB10BT964KnbwJcb4Aq3gmj80ILjlfShgu6V
PuZPFR3vEgO5QVwDMcoSZ2oj+F4xR4/PGZw15uJTkVHKK6jdIllOxmOfv7Wc3MGQw49S5agAoTaW
1s6quUsXFFee+VOMCnN7mLMvIOZ9C9VXER/k7KSAOqzWrTPUMFHUpB/jok0H6FAa1Q6nmacDeDAm
n7pyjgFXI5Q4pWIeevVpovfKdFt1oFPNLurpnzBmPGvtO8RS7lqaBGn0i7RvanIYJu1ADN2JUWs0
lf0Mp4He3E0t2TO8h2Sjc8rB2to6y+dZZ2KXn28VsBDCMiWPDHKGZkQIkfcwRzyGFsFui3p4LXOA
Gh1F5UZHqqmt9iidoRnVWRlUaKbSaVXA77ZECtXf0fUfk/kzxtotNIZxVsxngrdRqqCnHXNvZC0k
AsLBGv1iyO8nIBJMAEi56B3YztlymjgUEBNFPlKh2tmgw5Opfuj15F6LJTstLLeqp9Mw0KPSDSfB
P3lXnyUigFmqw0h9pPXg0tQKk7lypfKVjYMTlV8FyKTKaHNAEdO4cUw4z2nmXgJ+BowEfyazX/TQ
EUuLQAY6exDlweqXMnQVkBGgocx8KxWAvyBX3QjiSzWFawO07EBlL35poO4LoAKGiCweMTuwKxxt
/CyqLz6aXgwEUKPiMoeFg9/a0XMdjI1xHGnuywA6W0CYqJABAWxpl0NPLC+MGN2E/Ni3wy1dzKEm
GeYOBaC0NFZdEU2/qJGEskT8spt2XQsdPb1N3LJ56EXusdFD1cMZjcWkqvLLivoqYEhFKu9UXr1P
QL/VyexOVr5T+Oylk3A7oG213nBqKF1EiQ6dzFdSCS+ScQc09EeRsE+tyY5xPzuFYXmUVI9jY50a
M/uaa+0JERD+GfpHn9awsdOOxtIFE+J90jhwKiO6ctLeghfGVMmOhA6SgQQKfJ5QyC+VaQZ9ZPl5
BnXSLv+SIxqaFrKfhAPSBQ2ayYLoJDlYLHbSOvvMJPKmRQ+NfiLKWSsg9hzrfjFlYB32gLm0dt40
jq5ShwC5XEraI5ySATXp4WP4Y4j9AkL4WWwn6G8b05Mm32XtuwL5RR3IJpQh4H/2ZAJxZI7oLMHO
S5me1P6s95lXcuG3hAVAmDtVywCdzwaMFYcdOCd1GQ542tMIiFy0gCBAFAFnK06DyR/ozN2kiSE8
Pe9Rsw87KNuUZ22EZtdgevWUBzTLwqiGbYcErKeCjmrGgJwD9Um2WSZ9ACP1YTblAB39MuhUAaQW
0DM92LQccPxmgOu1oTwqfQdEzuzy6nNuodPaJGFVCleJxhe0yYKyCRUJSB9wJ5P3YSFxQSHFn6sm
zOMUVZ0DvPSAf6+8vHodhtAUHyVA8fKHBIBvFJ9lUHasHn2NVPNKYh7qyvK7ir5yPfMlcD2Rd/lR
9MSz/VjsTSaHGSB7tRqiKLLToGosK1ATMLsXyxLhDID/97fdNVls7SKKrfVHNEJLlssp/MbhwtW0
L818K8Z3OY5CuWdhacLkScfyLPLineYyBgMVPtu19n+vqRpUtYi8pBW6Ka/SClKLrpcF7MbMRg2I
CXLaptbOEo9XsfSvIZbM5uKJnnXVaOBFBPLjDePOeBK/VAcMiRvjA/fmjroacbtf3TOgwMLbNli7
9uL9a/jVQ3NmuAXTOYbgpatpzvjKdpnHdJuIYLzrPMUZUb/bAWUpDRsJzbVP/NfIq/dZiyYDbC1a
iidDi8MLFz938Wrt9rN1q+f+ohT3vzBeupJG/TXq6jlWR4qq0HwkZ+thUaWLf0ss9O7oGWjwSdtC
61vjra7jOld7LULN8PR8M/wGSc27gLhFqOFjbsEqlhX7Ziutq1i49NUGjWN8SysHB4H7JgCzfeWm
XAXRZP5/fsDf2fLFzh0mgK1ieZxOSZgV0KJxCBQIAEN3qt6ZJ1txhtttxZEr6c3l9/v93L4YNDeZ
Xssl1rOQ0TgaM3s2Hjdiz5KKfbeMyye9GALmkkiuTAxRw8p910IZbpDRDdac0hO7bEsH9srL5a8J
rULMMA64XPJkPjUy8WgpPGU44nWxMaetZVtFGStSdSXXEWVaD6aXzqJIgyQGoDWAHdoQwKx+c+tv
DbmKLFyGgrg6YmISGK+p/CPPzxuT2trvqwhSS4OgyYAIskAHLIiUMW88KLvE/SzCHnBfRz4Ybn/Y
gmtsTWwVQjo9myPSYX/At8AeW9Q3rbvvZ7a1J9ZBY8gtOhCMYFgfVixsKb+tyx/fj7GxeOrqPTlZ
NQg6FYLFjGIfP5ptBFT1U9O+51Prfj/U1QXTNHD9Td1Ey3xVNmlpJpK6gg5gb5QuG1AAG+WtYHR1
yS7GWB1awNagaFrz/94LFbY4IMlf4H3hlQU6rg+ceBlsbYStMZd5XwSKWuYM0HIQaVQAsoeusSv1
KwMF//vVu35RXkxtdXbJlOlAcEd4HpXjTuqlF5MPeIKnH0nUhVP0oGY/x5KA+JAcE1G/UBXWTAl5
4+qWd+jWd1yd6JFXTOK5Np1mgMGyYoZZ3JbK4taSro50A0uHRquxpGmdOrLEYPgGtlSx0U++uvcv
VnR1gk2ZpKmu6tOJ62ANz19dwXd6/ZrMYEJlGynk9zP6h/F0FjMJCvHYmC1cVtP8pKAsp2QboXBr
kFV1wWjMSLBIwbIRYL7Jra7fMxAGv9+IW4OsjrHUFbAxaWvrHBXglU4yhN9aR2E/vx9l2UT/uH3/
/W1QN/r7UGkxxCfzVppOFdqvnD4X/MZqbvm0sQWuVawNejHO6vDypMzgwLt8F6/xScDvsz11q1cj
AKHuZjvRvgYj/2u8ZXUvgkWVjGM9sJieASZ9hNbzfaTRxfTjMVXSewn93ajEezR50VL6xlnVLvzr
3lXpncz1T5kyV5YV11ROfBhABIF3LWWBDnL096u/uSyrMw60aJvLQ0HPjT/745Hvcx90wWOPBu8Y
1DfGxsa9hgT+a1lWB74uSFIyiNaepqZHVXoA0wtTq3YG5HHnhh0IrgsBzk2ubdyx11olBtU1YJwg
HUsVc70BBkuCuUhqLRsgRju2f2f7epdSB21HM6hcqBL1O/Nx+01wNYxeDLzaCTJktGb098xz0xg2
6yBCbuy+/4pX35Q6MelSAyRIL//ea2UzY1FnA62vyHhJrQlmR0cxgbqd54dyTIOikrx5KvzvR/3d
UfvH0b0YdnV0hyFOh8aU2VkD9bLJ8I5tGmgM1fcd1Dzy7jCC6AcK0sjul66ymQ5B0Vm7Uu9cYKR9
nVfnko73inKiSQKqNYhWeu1Vok0hMAI/VtizRgzq7AUP6Zas9jV8MHbDnyVb7QZ1ymINRgzsHEH4
SKmMJyMDqzj90c0kRXGx9uQe6hpTs+80A17yu0xXQE09Vx1QJtrPmYFibD1T8StOpYc8gc2sOESg
vmbznmf9IRlyVxsNF1VNGw5RGwu/9blXGyquSwvZPWVnNjQosVkBcPNBAZBEl3FbTcpDaVCAWvSt
xGRr3FWsaGcIJIhMttDaFPCVQwU4cqqgORk79OnRjGt+/Kjvh8B6Q8Nsy+5wmdN3e20VN6oGKjDC
yPA3K4Es3trkEy6jWxO8flL/bIpVnpAmrVKmTbF0GZNzvFtE7DtbCSCmBbgGOWyHhq0VXf784pKY
orFuMovgS0YwzJuIvRg2wcoFKEJHWHdSF8E92dygDv1O9b9ZyzXDaTaBBYdu0TJNw4fXT3/fvy8v
+fFuetUwUxhwBNTP3OxBCtWXrazyWof88uitnwd9PKraqGL7CnDUCxTWzSS7iWoQBaNdH0G/wCxg
o0xGG0RCdwbSUKlpsBG6loj43RKsQlc91bnVJtQ6a6foTnoFlMsF4u+GuOPBeEl8yWs8Y7/g/wpY
+dR4N7tbxZtlL333C1YBSGKlJoxIYedmyj3VNAJtYmCznrs69VthBJEqEfv7WV8v/v0JetYqcPSW
JKGtGC1dexQX0c+Gok7qsmAExqQ4x46820a6X88wLgZdRY0kmhvDtFR2rrXYhrFAwEl7nOPEi9vz
JPUeb2CqSZPbuBtfI3DpisUlLda8jbkvX/S79V4FkByCG3XT4Kh1PIz5r6ltbNFCFiYn4WAoD1AR
14w7Ifsp1Q963t6LbAOPuRHBrFVwMSWoP4zZiB8wAu4nJzCmADaebhzu/yHN+XcMs1YhZdbQGx4T
nQEqmNqZEtbpbSPKANZmu0Qyd2DiuoMEBUklBUG3huOm7OqiR3OHgxNsecPQbNWirq481Q1qaPCu
MozVYwXN1caUqoidB79/nl0VHaEvuJXbwjWe4bu9bXp9fctdjLjKh9ARpamp59rJ6pDbqdxNoUET
Fz+VCF1AMQYDux3nO8V8Nit1P8EmLEreNrbb1a998RNWAQZKAOUozYKdR+1XXe+SqtmrJYwY6qF8
b0Fxq3ixq5DrxmagSvjPSoSKBbSRxGCGhdps7L1rKtoGvfg5q5PfVpUZD73Fzsb4X6RdSXPcPLL8
RYwAF4DklUvvm3ZZF4ZkS9x3gtuvf0l9MeM2zWm8mLn4onBUAywUClVZmSukX2Qjo/gOvJvL+z3o
N6Z7rjSt0R7d1FEwJS9IUKcz/tfhuzI/iwGqmZk0AyHjhbbZI8QdVLtFES2IQAvFyNftrV9+eV0Z
m510ZKRxnXYwFoIdM9aqlUQ9zG5I4DzsepTFR4/fF171ZeQA2IHuBkQ3G6jIrdJIOwBwYTFvAiWm
Awg3W0SjwjUBCYxpujfrXPQcWsw4rn7rLChUxuD5oIEOL6YMEYk2t/Xsw9N2VeQ9DJp3IMkACT3D
6c1w2wXpKorZGjwQONuimt1y3Lj6JbO40RsDbyluxe+kgPQWnaajtlDrRfIDpozMao+QfT6GL7e/
lmAD5jCXWm24liaY1R+QDAT1jywSiZSKVvbNsnaVZIGciNRJF4Jl+y48ZejrfoHMwM1WgHPajVsC
8/IKhhOxFtXiDf97R9ksCqHH6HWg4lHPEWU/1Rbd8WGw1bKx6zCzKBoOVoeG5+3tnL7SjYPGZmEH
bGRxXBTa9BX/aWVUbr0FUltwnpdrlFdrm2UvkGBhaW3Cb0Hpu4kiMH37L3qnXlLDrC3QldlVGgNV
XEE6M1hXOtq1QOdYrOXE8kxRbUfkQ7PgVoRSkvupbF548Vyan0UvKh2IvuQsfIFVT5PAlDLtav0e
v6sryHRllv8mudMt1pzqQ71lm/TsPwifJNPleOuDzoIZKDKTgpi4PINWuos0vLzMYa3UZy8C134M
nB74fIf0KeZPrbq+7UuGyJlmwUnOu74xVFyjKX+Keox0gsArlXK78iAJAVKy2HzOgEOj7Qhe1zdO
f4KjwpEUgnMMcEryQuQHPYCidhRdynDngbs6alBxjbR9hmmKKCPvIATMQSTTqgEIx+ro5Ot33aju
6/ypofdZ9Mj8xvYzMPWNPkjrgCtqPvT6VHg/CXiKCZEsBv2HGhSvGWeOCc6z3HyXoEhasgPlO/Cm
2MqwlkeAG+sdJqIz/p4Z94r8DJ0QuwSlHd0M5rHyuZXw59p/LZvSyuN9iiARB9s+gwr2QwZSq8w3
3V5+GjCNJBfyRganjBFR7IWyz5NiPUSaW3HJynWZYJCdZ7sBLOlNzZ4Lz3gfB0+Q44m+yyxU68zv
oijC4QtH46UMwaoFHBumNFatstX8ZGtOJRWMpdx2hyXGiescYi7YWJtdEuklQnXjgLyOfA0utMpd
UEDi6U9WucMu02kAheOnGFa9XGv6HXDmAGCjwJCiPB1B8CM51dbcl2uQMK4noaJ2q+697dQHBHWd
AvF2jHMrmCoGeyTZJKU17KO1iBFWF+R3+iy4q5LcBBkYhs/xpNunFm5fkE0WPg3xp+zph1pNzlBc
B79CywegzQPAzfzxBzea3hm4CpLtDuRS/MA6cgQ64dQGIHKkG58Vd0DB2HITHRv9Vy29Vvmbp24x
5mdBN9I2B9kyinGlEmD2oZSZj6ihAogMhdQkBvPvgMvFo/uxhD9krygLQnosA1vYsxqf8vojNkZL
M/Ht0mML4Kr6rqLaq+5b75gFoAup72tgtAA2t4CjByMn4JIkezb6597bJQHgEoNvc/+p7WPMIvlW
Y95LA4EeaeAkjO9VuVhldQ3STUGSJHB3fXanBWYcdkxWzQtVABarwVPEQKrUeE6hrqh2X4YfmLSy
Bc4u+r6zC07TCpXlaEhdom2VQsnXAtyIxU7F3fgtRt48uoYXQfXPCYWN9Cmk/x3yDaLIqmIw8/t1
c5WvNGnYjpmK/DXm4HDiAT69Tw6o7dmBD7htn5PV7cV+s9resji/QGOwhOo9Hiug5julkgyem0bH
SepGfjbUkoB2Ufmp4+JhFXQZlBfJO1akXTcyqiWavq8VMAJ6KQcUv/VODJky0wGpYxrILqX2kMqg
yLz9i5drSMbvPZrdyElbakA8IhZ1u3EF0q6Nsq2dKVGtIDcpuoSXtLMR+X5bm13CjZYPqQROn0vq
vUAQjrLWNY0dNOJzO88gUQFSzpFljaUN9ZNmGt2a1+Y77wEzSmRXAimf1PsOqV96Wt9HVH4qONj1
xrRxGQ1PkoE9TUsVCmajVYPLM/XZLgEmUYmPOdIMCdkUq2IIuV+q5lmhb4KtnI7PXx/fNFTFVCjB
fMVscUriKS1p2hB9ERnQ1u4ImMikQwNREcwCWGj/ic7W4oG+sjjLK/jg6QoYrfEalAFZ5nxbFe2l
1d7bvHWLtP3Fuxh7mYDtUwU5KPAQtUpPABTg1abvSwM10lpN9xKI7ltTBZiWCu7XZe+6+oGzCzaW
ElIpFbakgMKywrsVB/Yfc0c/xj4BvWy71xENK476Aik2GqRkw4a5gs+ylNSa+BqMKgoGEIzZmeQe
C5O0hM9VzuD2Hg6bBb4tJ//pg/jNValDFDcU6iYslgivzc4OVmGgbFF3CAVkB0bmiePL303DRC3e
EQoMe3vx+RIanbkgqOQlCRqAkwt6awhaDzEmHlCdDBzj0LhZ7+jvZbNRhPINix/6erUzT0yGtmgi
3UAp2m4dDcsFfew3om2rbaASLNKwmjZvftSuzc38yge6WakjfNOCl06fR3bBjlJ90aioIbg0uYIG
j0kxMGWaONUzSyw1uBng/XXODv5m8hzwO4KkTdpVa+EQ5cKqrm3NYYiqXBOiDFN9TwURb9raimfg
7gCRoKRZOhBHHomPij4eQ+WhHkqnMKkbaMU7GftNWIWPTRB+CA7PN/nBbKf/+E2zmuPY5VE0gqgX
AHd/ABK/ApK+q8CuGPUXnna7oYXcjhlr4KDVk4Nn1txqUv4Dwrak7Z4COf4icrlP4Yvx+FS2ge1J
g5ODIpJg2oGNEFvqEJ7Qsy7SZmXKUBhJYxfshuCJdCPtV9ZAgy4BnIVrUrcB2ZbdBQ0E6/QT8Zil
N8Tu8H998G5FZQJMduF6ANlz40MC5r2pgK7MjsFEiAUm34nSLCAc7OOmU3kYfANGIiUA+tffmJyc
nTXlAbyAFvQWoJ6ZYzziEBrHUAbvk3Ix6weqgDs+vtThU5E5MuhLk0Cy1apeVXiugLF9MDat+lSD
YTk0+WMZ8W2RVW6oAOA01vdGCqxd7B+lLvpoOhxP+UuOnyJlYyh3TWQC7v6zM00biP5S613GQLoc
mcHZoOn29kddCIh/fNJZxt3kaY9LDN1mxnLL6F6q6um2gelM3PKZWZ6pDIWUEQMG9Dpw9Wzryf1E
mI2UV9rHcYK2Y2k1eSkI9KLTM0s0U6aGANHh9LDoxR8B61dofGIxxo4xD+ncXuG3BOatJc4ulZjK
UV7kaA40DdAk3iELPkmZbn3tzSQTtPbAMBwls+YYVcm6loqdGr4V9KH1GqsDreEYJ5+9n76bLAYp
Up8BqtGXEBbIs6+q1VHzyW2qF+gjpBjq/gSxwHPn40R17OhhIKSJB8vTUYotIRXR8HI1gIe/02VX
B3tiKfmrATPinEUPTNXvMS0iWrzg885uNqqVdAxTbLQ05jtDQt0dk0m393ep1PiHj84usiQnWgCZ
4OhS+4815FA85Q6fceX15TqUSGkFQAt2Wv3hD3tWxg+NoZyKmDiUAgM8gM+Yj5vbv0jkXbMLjrDO
q0p0/S750JxbmjyBONxqiX/fB4Uga5p855Zvza6cTB8lo6396EIyVEx01cryL1r9N4LX11s8x7Hi
FY1exoAre4z1c1Rrz1GruO3YOqBeBdN3fDKM+lnJwofKV6ilxbpjGOWWNhTsXsgUuyEQxKUlGpk/
ftHsrqEUxNL/9LfwOqoK3dHM4Ejb7ZDKWwVSR3gnWHFhHNQWXW5oKVTIpsY3iWlOKEngFYm3fvVw
+7Mv1Wr++E2zYFlg+IqO08eQAygQNXfUQxppNmsNoz6MRM9RFWsgJA5RrkstKmuD1bHmxNg2BMND
9Rkr4z5smn2tncEHtb794wQ+OVc10aSs9wKP4n1bUbeUKFiizWoNiu+XPFIFTrn0tP1jI2bhNQgC
HYhdbIR+zvfFAefsXD7TVd5DV9qitZ3jrdO4g9NBgmCnOPInCN/FafV07m+cDWUWdw1olXh1jmb/
WKp21z1SQ8JE9WCXimlljeh1PK3pL2sUgl4G0RWD6rNDL7NgoITh0Ps0X5cYIATAVjCwtbigKxOz
ww5csC51IwKdEWGszavsSXJFqaBGR1G9gkTMbZfRJn+9sSSD4O9XNRE1QI9+MPFkBFvJhmB6T6Og
UunqdZjT1dCYkKkBQzr62VXU7MO02BnQ1kAH5lLGkDhLyZGk5G0sAsergdwqcqerRnCc+wcZjVgL
ZPlnqu16GSTqNZcfaIQpU+QbJw3T0TLtfijaO6H8HngryBw89Ci3SpmKRItsQjKsktJcgzIYpTXM
UxMhedn0uW6tfRZfZLkHgxHRp0cKsX3U3c6odZ49yFxdJuAGWIYlG5kjECrJ038BeWfQ0/iXK82R
hR7TE4NM31nGQCsDtT3TGQieROqT3zWtW2uc5V5GA9kpphUV6Dq753g/oXHkO/AerRQrPU9skbf9
aTEEXS1rFhWImXilVCIqdPwjrt79cTgqGuTGMD9629DipXhlaHbwS6h8BIzAUMSB/mXcDjvVTobX
21aWo9yVmVlu0yedxptp+zQAKgpFWaeYqg/SwiqpuSlCQAukdVSSdQCKV1DvHpRYX0f8zsfsqpp8
RsNGbmKXwM+Q4IbIwyDk5unOoIp6sYvbwcCPR01Tw1DnbN95owTMLFp6MlqkiChDB01ziaRKEC6W
CgqMXNmZbTuNNK/Xp+tvQipqmK/U4gtEYGxQ/joNat9Wc0eA7Ptx+zMsetWV1flXyCEd0o0xPeXj
edBfoiHfjF274cndbTtLjbk/ljdLM9N+8MpOngpoVQFVEgiwF11npaEMTjEMeg2bAixF3aBatNrr
Q7nJgwepKKyM73Xds31au40ybnjxpoQSuMp/jq3qpCAXScZPsDggXz+VUEzvgYLVEgAuH+joWWmh
nM3kVSXj2sSbNeOhqxWdE46vrBoPjR/bKJLtCsgsmL2+MtDdDkEb0oeghIEAIDdBUJC9m/GLjECJ
PcTbNHAU8JASFThwMOar/rOhtgi/mYX3thVTSDdTfzeCpDzn9b5iwSYolfsyOyYYOx/ZfRXEVhJ7
K536TiJB9h1P4CDVbROPFSmECg7ezUmQ2TQINmEy2nlX2Q0YY7y7KMdguXng0L/Ia74bQIyeh7nA
B0WuPruE2zjmRVka2qkvZSsF+2NqHEHvIkj0RC43u4ezGgpZCUvoSap3IYM+UXIEkdyGGAKXE6xm
DhnVUqQvVSRppwJBhSaYXBw/Y69b3XbsxcTl9wEyZzddlnh95g0jmi5VcOY+5pA9Qd4i2K859jQ3
vcgb4oieSuNBq3/lXgRWsseoUwR55/JL8GopswstltQ8kAMkudBbcbMfOtRTHnR3ki4E8ZvrO9lO
e4FUuOC6ES1vFl9JUsVpX6T0JLN7SarWGWr5vVEdc08A6hP5wyzAQhCQZlzm9KSEIyri8t5D4UlW
SsEhWkx9rnZxWu9V2icrHcADaNafarDv6slgQxYFj2oKXS+AlEkBRZ7Rve2DSxMq18F1TtXuxZGR
kMHUTln9mHMQxEO+JqQul7ydmV6K/rnt2t2kY3bbrmips3gRqRivDquGnvSY2LFp2Mh23YS+gqTA
0UAhmUuR4OEqcpZZ7IiDhpWy72knjumjSIG2TGhuhupIuvH59toWXwv//oz6nKo2VNGtVcKKnqLs
HJk/i7CHdJKxJeUuQhC/bev2PupkFkPCcjSaBi/bS50B6ofBksD0U5vFSIJKb+uNQCBB2kHUL769
lzpR/nTUHDQ8bR0gDtcg6mygzk0HqHNn1V0AgtzbC1yu7V/t5iy0oDWcqKGK3fQV4uR0cAvUXEG/
agddYJPxFOf3Sg+tMAyEdOg93rZ+++D/xZDBs8JXYxMRBmLuDob3TnlVXXigCgKZyGNm8aXPAxPB
H3F6BDlFpkSQe022bQOVFb1wa8Vc317VcgJ9taezQFOxrKQFQ0YlEfpcgb7ckLa9eewwk2goOlBE
kM9qzZWsZK4B9lxFl5yeejZuk1XHvb2aQewLyAQzVddASjgeRWE19jGYI7i/RNs/y/zGyDDSrK2n
gFg4UqqtDJwjreoFh2j5PXa1H7NopEu06c0G+6Gt1ZVcpHasPyQrE2MR2qqKYnukd2LApGhxs4BU
R/nQB3FHT00N1iIu2YOBlqMu8i1BhAco68/Dik5+jY4ZfLdJUcDofJcHMiAe4OlW6lOnKqusBJ0F
es0RFV3QgiXOOTQ6fVR40+SI8nhHV4gTPC7XUfzztjsLVzgLRyGkNxvDhxkVvEpJ79sJeheBrNna
QNZdqqBur94x864o325b/gbj/PWQ/+043451dWPnhMt12cbRxTTflTrdG8B+DiZUktE+SIDUooDO
IPOvJTzHMgNcU76lpsA7jNDoIEX7FlJ6zPMnmelHOSCHjEfrQsOwrg+GOt2GBKZb+z9Srbelcq9A
E7NRD6WZr3TQzDIibzsAd+yoB+GhXp1aM7dTTT8lvgrK2nE1FOTNS6uvIAfhDugcdd64mEx0wS+8
asbETRg4JNOdL5sHNWmORnlvdPlaQtuiwTseYp/vqKuC3wykeOisjVJ9IAFztCj4zIrYgBRaCx7M
AoKFZvTECvOrbfEK79OQAgsYDWjmaeGKltFTz0TyAYrg/vnG615tu1fV2HaKDjpE5+yoRm1MRR2s
Y6breSZxgypaU4+sUiCnmNwfJdncePgUSOOcDOQMofbok2FvDNK+ocWGeCBKO2b+sKE1tO0GKBMb
0GDOh484oIIL5XbOr38/5a9+eWpKRSkZU0Rrn9RYhaCpsbntk1PYuOWSs9ie++MYlSaKDl73Xssp
2p6l41dvZYyXZh1sDEwC6WAjvm10uQJ/dRBmkZrLpS7nES7KqWpXXYruAhpGqu9ANo0yhOwaLxyV
52RPn+LI6sCV6RgikgxBKvQ9FHK1tSWRek41JHgx9KQZBBMpAEutdAl1E6KvOgoBotMv2OlZAB/G
SMWEQkBPLDj2UFPmMrGNIFwVJY6uGb7e3mLB8uadoLwEbUCJScNTRSoLjOF2lQMBBqXlKnseen+P
ETuBJy1NTl69DfS5/FfHIr8bdMTVxgREuBscxo+9NLGqgiADlHlh0KBnXtkK7YAWlCyNJK5ffIz9
z6gEeLBFRx3UqFK6L8JuBUJ4KkibllhD//iBs8CfIlZGldEjLYuLF6L8gKgnZJ3TI8giwLk8HONA
XSly6RbAb0oh0Mpt5AbyQwJGb6uIMJYT5i7Lf3XqPtXe+gGwVgZRZZMcMdCbNuDczdu915jAtv5i
UO3sK6iZmsDYKkG1aSvE3i6VmxWYG+2IZ09p57ldydZSH78SVCYzTXFjxqBLjz+YKgaWw9BWae9g
shj9kM8kqG0DGn9TgbkHA3cZ3KuV4UpFu2n6DSu3CSOnhI9gUyyh3izZpjxshjJacT1EFfyQ1QWI
xSnUeYltot1qmCh6tZgph7y9BoC23vFTOMhriI6eOVhES9147duxc2q5R0zQaIV+dIReNx8kRy9r
w45SEq7yMhjsKoG4YQ2OxyRBSjqO+OrxmH60EPxswJtKYww+3PZvQWSc98mgb4yuYot0aOL4xXcF
QeL7bQuCW2MulCmhTFpnHt6cJMo3RfaVjhgGJp9yIMhHllcCDl0ZXFoK+WY9vgpELQ20MvDD/qzr
93LxbDaCqZflFiz7bWD6AVcGYj6kZp/DQOOM3K4l1wi+qbwm5JoK+dF4NRq2f5FdstEduP3tbRQt
b/ZYSSA9oYFeqT8bLHOqAYKoYygwsTRwg4P9e4WzSwx8hJ3RRrAxXSey4qhOvzFt7vBDhEaWXQD2
KtIJFC1rdoPJZZ4SddrUAvrCFMtqwof/beOmCH/12SSPZR6IH/uzmhKrNx9zUHnftvAfMuF/79t8
vswcgcbQ9KCH/Fe75WsIDq+0lbaRHC6wtJzZ/zY0qzv0o9mW+vSBYv0163810ospbIOK/Hw+UmZm
Ckt1D6spXk3ZcnTTQmn9LnGMH0jzDdvjayhKg5dc1AYUud98rmwsiAS0Dgx3drbt6Ipyu9nW62lO
npSPqp0CBy+SbhP4H5sd6hGC7qwrsaOhVgKWpwOYJJgs+KZT/zs1/P3RZie3acucQuqwO+von3i8
3bBuozVvJQeZEgv7ZzMlLxS6xk4d+PfaqCPUfyurBhiAyUCBbITSoSuepWDXGu/18MvLJWixnjvt
nXXQRtGzYxQfOjBYj2p2VABSKatxEwxQ3lDRqiZg0FBECmxLfigTlLB0ZhANLe4/zxQgpqpeTrE2
AedKGO/D+A3yH4JTpSwketdGZgeXAWqYUjq5Qxai7wS4ePqDSr6rDl9SWVk8g9Yr2jq9980h31DR
E37JNa7tzxLNoleVmkyLVORm3VaQHIxWgiXe3se/eLw6HZMzCvMnj4/BnhM4YOaFrLo16Uj0oKne
VRYGZQAUdG4bvr00eV6/VLpQbzEM3p95Fh2UrtyqgSDqyoswQF0GUxBURUyqfCs6XsVdo85krQ3A
uZVACLHIlFOg1l/6kJ7ieuisoauZIxfteJB1zCgYw9CuIIGuOCP6uqAjCUHHHGDCqBspeJY55gD5
Y+fdMW9H9UNvnsz0o2Sfo7wvoQXTYCwii05l/liNraVI7xqAwXHYQjzgg5JzzQ5xsFcgjz2CyJqY
8juApF5eu7ms3CdjZwdq+kpajiqBVu2Hmq/7QXmkTY6KYPhSJReT/mjzEyEfmtk+JkPi9DG1EfEB
ri0OdXyHhdpBke5a6RcmWTBeDUkDDKcwQ3bT8kcR/qxZv0r8xG4qySJabJcgSs6KN9U/FzGguSCn
8EOKLLJ5DAFvTGOIJACISwo8N8grU56lXLGipHbGDmOh7VcFLEqm51aC5z/8wwx1wELAz4zuqpbv
lGqXQnyEBVabKgAjvwQQP9c5+FMBApKltyh/N3Xc7ypSZAi3lxyVmg5DLdGHhM6mF6VI0EEkjzlx
il+eXzpVs6vskGVfqgfwL35oMDwEI+ZuotA2kA0zfJ5Izd14BI+30liAAxAG2bvspzdcamCAa525
fgiC6xD1Tldt72578xRt5gFWV5gKoa0pJJFZgK3rZkhAbjKc1cAtS4SDANMz6BSh7uYJDs4SxwHQ
J1B/0RjViT7PMkvVAKCawFa/8tb9tn3gmBS1slW6Bse18jO+NCA4Ce6izw5UdoJ+2CLi4Nr4dKyv
jlRkcggWNDDeriCUwOmqeJStyJm00XuA6zgafz3ocUXRYjEjuLY72+CK8Ub3Oewi3o4rf9Oc1RdA
cicATWM1LmZmB6fPHAgx7YRD4Eu3gI4tVwG1wNGcv4aVIqD9qEKiArCnZ+JmTgsWiZ/lVjngHbgR
8fQuutKVtenXXO1wzCMuxzxWzn0aOcEER8IuR6zdxQPGAolw3FVdct0re9Pfr+yZnNdBh6oYVtdj
NgTUhxBbg8ZN72IYby1h6FKQQS4mWdf7OfMh3skVD0fs5yQ3M1n03Q66RUgpbHClvGtC7YjvJ+Rf
x/NqjTPvKcCJo4V6x869WSABygC6RhlxT7IH6n0BQWOpTW61VTuJf9lpGzojRgjQdrIk9qal3WPl
y3dKjUGBMIOeJsdgd6psuxLUIo3i2UpritrqIieYPYOgOlMPuoEtalfsjj5wV7Gjn6UNLCdyrF2H
jxP/kI+xkMDkP5zv374+S6t0kqthMPYM6cCEKCp3fWulmxECxw21puAK+nI9EubAS1mIDlZIzH9R
RVPmwNGsiNLWr1PlPKZvSRavCfioQUIr8LylnOPaymxXJT81FEwg0jMHLXU1XTSZffseWGxaXpuY
7V+vRMDcoXiGd5iHqW3c01ax/4d8U0gwtugkV5s2y07HthvNkLe4CF7DCO8VfRW64ROJrNbuVoNT
uT3qr6nz/2CbX4yIV5ZneakXdZhtrOAlE8FWjvf5ekKdjXZSW/RJnCuKdnUuw5XlSYhyvkLPUXAP
uNtWASeer38k3iGXv5r2jWpAT2FgMIC0xu0PKnBMdfbcHXvKkpDjewb5jwTz7ByUMT3OxG0rSwN6
7Mpt1GnDr4Kw0XPkoSqCPlJQF+N55+liG9f6OnOBHBDepkutgmtzs5iPOXoIYjGYyw75aTh9z1wG
KzWydXxEzxqQz57KbYNyC1SSGuu/gaVem59dALoHqYJcxaaawdNo3MdoH5UlaKDv/8ddnYV9rkA4
ANpmw9k7yivV8Xfs0GN5UwzrNqJFLV9rvw+FOosuLbCKPoiOQAe+Q1nWwpV2xm2tvjGwRZQraTs+
4EnwP65wFm66isieGsLmVK9otqUd3oWYgJRtSMAKVfhEXjOLNwCIe+GYYDujrbGTN//UmP4f06rT
mfrrtr7ayFl0MaV/2cmMpxGPiggvmDJO3Zwy4CJGUBklDhu6fQu52kh9EWyp4MTPRaCaquhbvCUV
5EOofqTgfFGcZCoxWMyJt4O0g9ogtcenCYguMD1t4I2Fz9Vh0IZXCvDXTqblnzVFmputpJNXWNI7
KJNX2r6yykO3rd7EZb3FAuLVmfyeTLiKQKZkJGUVwLaTxtVaNiCRAgyarCdOPPQrDu5oaKc4ggUL
LuTvB/yV0SHwJQna1Mq5g3qjXUJEGDwnnhPaxTMU55RVvkIneXvb6HQM/9pkiNTqGlUYZvNmsQ8T
Kr4BznKGzojvRj4FrzginAmOEF+0vEVXujI1i3No6gc+DTkExUHm0jH8o+CqbPfojCLTHRxgI8RK
Isvvwyurs6inNRBZiCpFgVUIY6UPkWLR13gDsLHvgmLIJa9gGsKweZNsGqit/lc1VP3K/iwO9hop
ek+J2LlI7g0D/Lnpi1+qq7K9J3q+n3pVcon6UgPsS0NdcwRsIw06RwEH8v/2pWfBkalNTUMTGxHr
IYjtoEnXHMt83ycCKvzlyH+14llgDBij/kibKQr3TvFLXoGPZld8/Jwif4YBf9zgAidePDhXFmch
0gjqsuImDs5Qyne6pm47WdSW+6Ya+s8Hhc3RjGbCSqgl1sNZa58gZewY0Ifj0gAac7x5egVgykIb
q12rfGRdA6gY6Lr2oOqv4lPLv4LAt0z9lPEzB3V/ws8ypgNV8tp2+snoPs3ho/LBKhLrq6S6l70f
yfAkSah+mWQbgha9Jhc2RJaHHmqddVZJoL2snUP5RPNLMbz6+hPILy3WrIm0J5K6JwOE2NiHAdY5
LyvAwW04IX9kw6+w7TBd02WQU8xAZ/1Vlc8MGJrG72xPW2MOr+HbbNyU6V0OLGFgVlavPEqtAM62
/Kz69/cCQufP/E5vFZ4RGZEg8DuH+M0TBQMsTyBnlF/M9gM8ONvCA4rJsBI5dbvulyYf9HSX8B+3
j8TkF7e+6SzPRHmjCBkawOe2fC1Rzw576LMT1NFwwxFi2jKovwpR+2ERJG4qU+VEIzIUeWYHsQ8i
kvqxpAEkLp1HB4JYx3AHUu2JgsKwQPuyj3atBkVHQXq0dEqu7c7Opcaksstqql2kEsx8+acpBKBN
+zXfz2sLs3MIXTugX7oUz2W/dTl/i1Ro/KWJZaYbGdlJoWMEJ/3KFAxE1Tsmll4X2J9jQ0rWFjmT
sbO1O9GUlWvD8Q8DWn8E+a0i8OIl57la7LwOFpVh0iWBroHrVbJJ+asnCYipRsAYQGVXkc0YAB2i
i15g8nQh39jjb0zrVZIAyTy/6SqmXagxrsPq+1NKH7TxQEZUQPU0+ay0wRlQ8R6ZhMpcXoF2TE+t
EPLqt0/PUn52vQGz1IHSYuhkVcUGoDSH8WJbjsa1LIFYWtklMuByhLi3LS7x97Nrk7MUoq28utKA
9TinmCRLe7ri6oCmQczA/1Ynjg6JYjBUukkFDkCjGN776BiCqKcutqYBpoPo1yTB2MoQLyMEWmYP
kf4gJ9B7p9I2RefbkisDsB24aeeXW73ULi2qxrfXINq1WT4yEgoZMLjpOezfmqCHhnFmpZWrlgdf
+9WLh+JE/jLLPzS/7Nre1zQwCk03ceI0aGA6vS3bxFE2vqPoggUuvt6vP9IsvuW6hmkKQukZ/UKE
0fFn1x1HkMKg17NLZUiTA4Rp5veMHfTqudS5IM9ZzPhw2VMKjWgIbMw5lDSNhYqkR1NHYIoC0ar5
kO/ZJUSSObEZgZdrm9jBodyPgsbyUoJ7bXi21ZyOIxRXe+2ihVu5/xrCDy7M4pbP/9XqZrurqGGr
BRpiXKVCvdTMD1IK/KnW2JT5EHutdgFgS6wut17s7aWqKHA0KAgKFOe2Hy9/5qsfMrtOItJFMgdh
MsoJ3tpc9ZsWKlyjXW5BQO6IMrzFmtf13s6uFt/nGPrAsDCaXz84h5gkU20jGa1KHhyUoLc0O+lZ
/hnr5UYFJd3ttSqLsR7qswzTtlBa+R7NvAq6Ut1GsaI27Gy0iBY19FXVV6kYEThGi4NTQzGr3Vgp
SLdA0Bry1CGdeuQ62FQayLIABSxnxjoJ5fuUf4TKpWmPUghyQRpbtQ8sblbbITFBNvjRmuuCAavk
f91ewWLHyPy9gvkoH/OaEY26VrvkkyJ3XuybAArtNdvkSUSwi3iHJA05ENNYF5xstCFdR1G1aqIE
75LRlgC/M3JwstFe0CtczEquftgsF+ykUKp4i62NiIxpC9WK8vvbaxd8vPn0nxmlPvj+pf7s4dIY
TEiYY2Hos6+ABUzCU6k+J8H2tsnFSHC1qNnV2ERDBgVzmOTJLh1fDb7TVcEzazrnf+UBVyZmV6FR
UcrLpNDPqpE6cM9NrgdnxfcdM8vvEkngP4sY2Gv/mV1bHVramV8geSwgIin7aMH8H2lXttwoz22f
SFUgEMMtg7EdO44zdIYbKunuAGIUs3j6s5xzztdu4t9U/d9FX6WqZSFpa2vvNXTtnaJoqIqKegvA
zio2iGfVU5ACMjmqkNCyoMKfVEGm6u8SOTykhEDqMesHXRngzB76pEvX1z/7RULP+a+cRWAOHRbL
yvDddeOlqsVT3qMUrvV6ABEp4UwRGABtej+Nw4pV04sa7kcbEpvtgWu/xPjJNfiok1dFo1tEgg85
cJBeTRxwbSF2Lq3dLIZDQbNJbVvqdwa8mSMJZRhoUygobQ9U2bNuYTNefJCff5VZpGbxxCLdwtnP
NsYnfxw30dZ0UTpb1e/ZGtKZK8u/vg6X74azzXk6kmfxMrb6pCAxbsK+gtwAfDqN5wwf2ExDGChV
W+BGCH0oZbjCpDd2Pyx83+vHz56/1eG40ZRywPfVjNhl4Nso8MLI6mJhmIUPC42/v6epq4SmUExD
bQeabz+mXeaVbnXzpYd8q6xUv16U3bsey6Dx9/eIFuQrDVVGMKPkUPVrY1e1LYdWQQJHdgPqveJx
TBf1wy5GGjT7VQrmH2Wz3QpKs15atDUPzUSgSdd6abskmHE6l9+D2Z8hZjsU1P94UArdOGRofPS5
NxS7DvdTXix1JC+fvD8DzTdmGHd5gmbPAV5aAIyrXpcOgOL8isfspD26kIpeXq1/RpvDUEkI85cm
VjFaDpE13t6a/eeYTl4bWlABI09Gmq3icAyun75T5L/yMY3Zrqw45QmYQcYh6qRTgEINYs/1Eb7e
tteGmG3DEGrrVAnR8czb+ypFQiM06A4WFfz9TK8tXqAhDFEK61EFYErVs01HqCeaztUVkDq1/MkA
OiaE0jRLUQ2zfzes/5020cJtcDkK/Pn6s0vYUAULKxXvgHQywTd4a1ThinyJrL70tU9/Pwt1ksZl
XHBpHKZKeGyAV0C1lH5e7EYA3/T/J9CYX768nYqhx67Vgxay5+06gzJrvFbWYgnQtHAQjdlZHwAJ
4Hobo3arRL5qAmAkNBSnoYRpQbh0MEGvMFPxg2W1h4eX20MHumv0jWXVtaPACNAhUPlyLBEvQUCW
ftgsQqjTpCogw6P8Ckh63t3K/Hm0jgBfrRptbOA1nGY+Lp2VgiiYVRFUSflzIYbEiYZ0GxsFlMa6
pfB/2uXXTsEsmGgR1wzTRmCEcdyvHLZxwit3EAz1TnLUS13qhcg11+GfYCgZxRSgHbtXnYq0bn3S
cWOxWxip3/Fyc/2IL3zvufJ+YZlM13LMzRTjTacA3BaRYGByZ2hL2gsLUXIuqi9gzwqlK804FOxe
4zmoG+omqd1JPeqk29VGsmmnfiEyX6RO2haQ0oZtAak4hyhaBXT8NarSA4HoVyIbtx0gst8/mhwA
LAl7NDL4EcT2K3RZ7c7ytQylYe1dZA92ZK+UFEozvPRLIFLrIvYg7mg3ZAVu2r3No3WdVxMQmsyP
oAZ5fV0u5xxnP/y0cGfxJkqULNX77NR2Nrb1I1tDTtdlAczzTjuvgv11s3D2vvAk3/b52ZCzoDBF
CS+TFkOCE0u37e5kS0CdbGcF6VqAXNGvIQPkWT+7VbLvn5Mv0AR12t84kZYXAl6QeOVCbL+4Pc9+
0iwctFrT6zDWMg4KhARLyHklkwvNTb8Ww8LsL94iZyPND3k1El1AERx3eAkhU4iQMAUSCL+vL+vC
KF83wNmqZtGgwHYFn7ihR2IdG/ncyQUFidMnubKKXxWWsyEScyTAzePOjlOYHhoFBCQyhw1vdVVA
ll7eGlG8FCBPmca1IWdpQkT11tAEZqUH9Sbz1GfbNff8lmKbQqf4+he8XCH6s1BfhbOz+Z38pGQ7
YrCuDCjrQE7c5JmOVLLwWuulyV/C5r4XidOO+UIwuZgCnI08SwFKIyzgKouRbWAnGwsc0W6hsrh0
6ud86Z7astRPQ4wS8rsGHtIoggFm/ztUnqdOgC3PAa+OXWsqHInaex1vh+FB5At7aOHYfbW2zr5x
Vwy62pyCD9DdLngo6xC3/QTh70jrFy6gy2/Is686izo5lPraOsMR14Phx+l2bbcnNFbk8u2yNODF
2/VssFk80SQDTv2UM6vhhjTMaVXpmD14/FHuheOSIN7lFuDZcLOgYnfZQNvTca+9eiflG3+M1lBx
edI+ILbBHA0QKeV2+LWMHfwid34/koDJU5sZ8OecJcUN2p0cKjXGwdQ+Q9n5fIxLv4WmM1FGP6/V
MMgizD2MyQ0ZTboai+xHjkqyEJqn8vGnZhbI4DWyphnA2H1aR07Z23RLLdk7tew8HVhVMamrXCSP
/9UJ//PbZ+eMd6wxSG53BwoVmpKlj1FGP2tDBALS48Caef0EO3HsSnWw3yF3HFwf/3IA/TP8LAuf
aNTCuRqfruqGjclylDJuNbTjuzEKBgUOi0WzcOyXRpzd9Uk+yKyxBnpIKLpr+n2Zpj4ZKq9XIVwP
jYYSXZXrc7wcyv7McXboBCuEksY4dA2MEMCJC7Ol2oy+NKnZUeMNZ2U4CeNghIM/jMz04L0svKkB
R35IUyckRgW+kfE6AdIRENUK3TwTD40Rb0QaeUZo3zRDD6nAXxJ+iNzuXSUqwGTRPQ4gTds9Extw
w6GAZZJwejhGd5pbmTst/6mkBaTECo+q29y8ZervkRTuxNt3G7kt7OM9OlmKw8p6b2kE3CBp30M4
FngLCHR3aq7BiCzkbpRj6W3FWF//8hezYGTV/38wZyFBVdvegmOlPJgdsk54rsFnHe5R4JvVxI0q
hNnW9GWylE9ejuj/DDuX2G2aCuhlY6QHFfKfbdy5CCbAj3S3Ok8Xzs/C3rJmdYlMQlGWVEDp4BWJ
97ji2NXq+je8nEX9mcws38h1OeX9NOIbgqzP+hG0sN5L4FN4fZilicxiaDHKidgFAE5d2bkdqtr1
9HJ9hKVVmUU6HZ5nidmR7vBllp3tK006Oriwff10faClLzaLaZk2xQPEQrpDHQF7lNgetaYV0ZaE
0paGmQWyBk/3OmkkPTTkYYQ5QJbWDvS2vOuTWVqXWfDqjVZAjLmQhxaSuNbvHPzC6wMsTWMWuuDu
W2t6UmLh889+uGvSHoHm8/oYl4s9fwLBvNdYTsJMC44lqez3oljVKV9JvDnAfATjOIfOKyqWTQKR
33ypXPkfUuh/zs+8SQiNjboX2sCP0di9lwkoE3CAZdro1FR3kXE+mWb6bPHRtSwTl/3So3xh18+F
QOtWgeZYIc0DQRcVcOZVpb8QUDE7m/67hZy3BEM1bhtpINgW8q5L9nFIHBsVzOsrubBb5tBaA1bz
QuNADPYyRjUDzjFMBQByqTy/NMwsVpRNpGlWi13ffYErK9B0MRxQV9dn8x+eIH82x+l3nOX+ZtGm
qZI0eD+edIMhrMgqAmzeuEmq994Gjg8kYtLfKOOzOQEsXj2p+g20AxZWbuGM27NIAkknc1IrREY9
tV2RrAdI2SxM9OI2tE2k5xZg90CB/z1RVKKgCjcY2kEJ7MNYOvZPO/a6W3VtebBFLgI9WwEE4BNv
KX5dbtKfjTyLL2GMB2wdKvwIwfmj9oJayyZbpcF9GaSujYczCEWRG2+XMOCXQ87ZuLPcoyLmmBkp
buZEGd2yL7wsEvu+tXxVqNDRB/1bcI9bxiMbrSWNk8uYrj+DzzMQofVGbxACL2hOb0yBrkBohCAv
JSgwxdqmDRuYp9TAp+5auUnB52jvWvZYRomXxJ2TthSWeTuoETgJDJsqJfVom+RuYVpuQ58n9irJ
6Eip+7lxr5vVUsH8dNd/e0+d/fpZyqHiQWCPvdQODQjVsBKDkd4WxVIvhSEWKl/RouLIxQNwNuDp
B50dw6qNYLiTY62Ukbo2WN2Dvbp+AC4GlLMRZgEl7e1RQDfMPDXjxvQo1FtQ+a8PcTHZPRtiFkti
ozRSXWv5UQwWAEv1fgRUuTPHoC/5VqbM6/MRm1D+VzHsbNxZ9IgUpsT5NMJAEnxO+Ai76seJMQ2+
9P/xoJzk4/pMdXMhnFizcFKPYU95h0NdmNGh0E4vHKvZ1kZ7Y3Whw4CSYJO9alHVz9TYyQrzoUob
14AlPASJXaYDHb6FG6TXx7pnRcWqD030mEjQ95CubFM3GoEBndR6XeNVBL21fZQUN1Zkf5pDtRu6
dCsazUk1uQ/72tWa4ocyksCmii8p3xLxVPT9roLERdhGGzVTHysWOokFEntK9lMar9XkKT3ZekPW
ISyHG0mqlWgHyMhVTkq4OxbySKs7ygNVbGTyU5Hw6g3fB0vz6xoKAyRadzjCBCbREu+vEG1dP7Jy
BxAIh3G6YTRy9SwPWpbjfQvx2iHfUTm5FGEnysZ10+AckdQLJwi8F8jpc2vwbWjecDmh3xLbH1xt
1wTC7pB5rxP7mBN7FXIdRf1X8JuhlqPewEdjJVGyLzXypOf9CJMi8jwQy+miGna67SZn8Spr0idz
yI5FDa8AHSbHVfc8mbVvhGQN1TLwfTtoLgzRprduNC1FKI6AuUc3Dtduq7VOOcEEGVq8oJs4EByG
34OyF9CDGevWTSKA4lpwCslL02gBp/laSR/GOtlOwH01WeTXw+TEQwLVi9JrOLSgwczuR0QUpj1L
bq5a+y6n9wq0N4r6t9HFHuexowF3gJMUwFrL0YgNi2rTLXPdgwaIT8l6Eq3Dp2OIo0zG4o5BH62O
tbWZobCVKMMuH/IXHRE/psq2koBeDar5w1JyR6e9P0XppoGsxQin4QIs2rGBqdU+a6D/W/pTRdan
l/Gk7JL2rYE5JGyKM8ikqWSXWrFXtsEEnE1+1KP7sH/i1VY376BIqU43RnRM4Cun/BQF3fJwk6c8
0OOf1dA4SZSv7Okxy9YVwey732mUOV37o2rQfbqJLECKM+bZijuFD5xt2zBCy+/VVn72jc9AW0rQ
xDfokcmXFLobwD3rUFEr/KTaN8mPRN5P1FW021i86NPWKn9L25flisC/bhx/wYsygPjw3rRvgBzx
SNmsxtAv7MDSB5j1pAEdtz388YZXJn9q8F8wsxfUAETzPolyN8XI7LSnblKcnt4V2bEJA8XcKBlO
Ji4okT4nzSEdYNquP/ZsWuWgNbRWHtSlvpEcnsZoPtXqvaWX9zpLHCP70BicKggutbpDBQBaT80v
AvgaTX8M5FCJ0SOwFuEjdUJR4Wn4OA5gT2jZeoifKHxm0ZB3SousxgoVo7H2M3KcovhFQBcFqxiJ
3tX7BxBQlEa8FvmPcGzvgRvzyxYyfpCUmrr7VHlRU7YthtAr5eQlmo9evw2CBNUOdBi9sD62EVqd
fe4bFXUJbKWLm4kZb5AFcYUCOaA4cUFedOL4JcqOptxoYeVqJQmqVPiDOr328VHIB9gLYJMWB2mo
+0x541C9k4w/0tD8lUAAnesNjOXhZjXo/lhLL0EYsqzfvdLfQOPGy20LAq6vtnZr5MUR9gvw0oUy
2gB5mqpapwx71NQgE0DuWxUyDgXzmIFaso6ewBS0mubosKyIULKPh49Woo6eVJ7Cbc/QPmHaDfQ8
XBxS22cFOoSpbq0lJ17Z9X6eilUILEFYlK4mmGc2wkvyeh3K1tfiElKxkDqsE1cwM5gg0t1p6mqE
QGuV1460oARaDA/STDecI5GGKo/HRjWAEvtWDJ8y3ZH0w4Ct0Nirb3GXuHlR7zo9W4cq33aIPLWg
m17wfci1ezUejhkNJph8U/VXyGggbYTcbLhvbETVzHxtIHk6waI7KZJjqe/lpG7qInqTIfPNJrxt
CL3rUraT/bqX7GgqxOngpFTBQKpPfLVM3EQdfvIxdNXqGE9ZcdJCDFAWbnRcVyVBy1/bhcbkcgMB
uEoCIUxIY6J+PegLyf8l4hBYA8AhGRYD6VKf5Q2ZXphGrVJ+TH4o8MlcG8CzxytICvgSCiTgLm3t
V3Vz/Qa/kA79NeYsZ5CSanULH8yjUbZrSDN6EkYiZvLj+iiX2h1/DTNLExI4E3WAjWoHlVcu/HLc
wq5RwNL1Z7v6AeFOWKb4lvKhKXSlqjzxDJ0u5bIX2nV//YTZ8wPSYXhIgmh2rBvzEMFrARVYp4Ou
TNVBWHF4jidktkB7Flxf0yXAwSWE6V+jzx4hrTqJXshKO1RhA4WXaNXj3D/EsqRu35pu23+g+a6h
4lZNChQ49PimgWEpi9oDG2x/GqaN1dU+xCbguyK4Y3PFg7TKosnQhYT//Gcy5e/8O40r2qWnGomR
ec1ntcl9/pAEBnW1Y3xvrKPYiReIRpdEhf8aclY4RdV/Mke710FoMIpP8HiSG3VNXOG1n9oWAke3
dAWnm4Z6JyN0skhhvfDi+Gv42RMHFpY0KXipH8R0sGpjx7pqoa34vSuFV7Z6cry2TcZ0fS5NlgxW
yfKGTIe2NJLV0Gq4Pswavdq2CMrJRKIIARHSPSiVHu9Lq+g8ItNXFKt+lzZs2DNJghzplRjxesyH
U1bU1sfE0sHOzCJIcBc7XdP7FbOQuELAaAEicDqaf70BZ79+9mBKNE1RUqXnR0VTvEkRu3IKXd0w
tgVLthaylOuh4tt6zIabBUFGWxnmSm4exIi7SwPqDGX7fzfELOZlrZ13PVzK0ecV/gRd36jLVteH
+B7LZ9OYBTxYPuVCiRp+tPadD3UdvzjkgXave2g+bTI/9rP99Hp9zNPPvrZQswCndJ2pTQPObj0W
Psfd3mWKq+uJU9GF2X27NGaTmwWzLI64gSeciX6yGagNwlck0LJa4lotTGiuzkBlk5LJMoxDicqw
TeyAqdrG4HA/hVnT9W+3tF5zOQYG38kxFtjlHB6nXr+zVyIoyrXhAdcJyZJpD6230Gs+lhj0C9t9
LsWQ0LgSRgvwo4HnjMmFY2cLN/z3dvzfq/VNeAE3StWonQaNgGnV3I47NfbgMODG0F4A2yHew20R
+qpLn3Rp9WZxw6haG0R5htWDeHiDN5PGw30M6BskTBYqH/rlsaCLzkxqU2sOVZ9IDNXSqZMA3rNX
tax/mhH77A2xUovmRARS4E5v666MDeELtfigYnqYiuijr+rbSsijbE3Tb8N2N7J0TY1Pg/7i+eQ0
4eT1ytGKxKoj7K1uQjRUy8wD9e9oWOQoQWygiuWHyPfjprkDP2uXgWTekCeBN106jZ6IoTLWnpiy
Zp65xRR6Q3ZKzDXybjb8EKrPU/r7+l7+jv77WvA/X2N2pelWFebIdcyDcsRLhd9VKyD+9qVw2LPe
++Wb3HOvXdefo1+gztutuxjUdFcqDgdfQoeQ4Pr6D/qe/c1+0Kyqp5DJBqyPyqMSu8YWnsblnrgN
hM3GQNHdNlga8HJ8+vMBZluvNjNdmLJPwBSaoAX624we4iVXkKUxTn8/q1SOPVo4WYGAQWrlPra4
Cw/ytRiXCsjfGZGzb3fa+mfjDAAk1Tkd5LHtnMp29GO1GW6jbUOABVmxbb1d9qw5he/vF8mfzze7
u0pJ64gIVL6yTbJOt/UaQd6Ptzy4vi2+4+xnU5tdWBlKdzTk2BY5gq6PzC98U1fQEHHLaHMSpJ1c
DSnfWKIi4oeoQLvcj4pFgSxtabqz2yy2pKEnfScOcWOjoPbR9+mGyjjf5LF1N9jWJqbhXtHDh7jl
qLcbSBmmd2YB3G9b5IFphkOg5G/bIWh3Lz38UlIT+gYqyhQhX9tj5DH0hMOsdJjyfoIjqlDO1NMR
CIzPItLWhYkcr7H4IRLtjZ6PN03T3GuF8aO24U+Q5gvF6a8b5crqzsGYIhN62Ma5fqAaVGnU8aZP
AV5Eq1CGra/Xd7346CnsCESxFiVZt+qzoCUaUogg5l1DzV8W0YKO/CLNcJ819To1wxXFl6ms97K/
18hxwDuewQHekm8au4NLjwv9+E9qlY7MtQ/Fij8M2gVFPtzq9QkBYpdvWqu85yW9qwmkiCewKK7v
NHvhsM7RoVUyDUWuZdYhmdZM/ejB8ptM1Q/LwtE4B8Rm06sQCpHmmsJdrBhsR1LmEAkTCHyB6U4k
idPb75bAGRyBJksNn6FXJMyd0CKvVF9OkEwle5D1Uw5OnmKgJJjc6jpx9bh28ujBguwITBg06FfD
KsiRJv6TOvcsY0C5JnHN6GdfWi+18TGC7yxw1G3jo7KSQOlxHvTxziqKHdX2oYGefK26ubjrrR9j
uoP1mzs26xSgyBj9V5m+1O2bWUMkV/1IWpRZCFBsvZubqz7atgUaTyOKdjF4lDpfKboFtijKTbqF
Aqi4D+0BBFUCkRmNP/BE9WFDDxJECBaPDFT4SWrJ6NGxC5JGh+Nj23oRXLo065mLMHHS1FjI05cC
xNe9chb7FDUCedYadQAJcVZQFO+d7E6+t3d4IPq4sH3rUDRO+wPw8DBbnWTilyWOvr/c/45Sc+St
3bQmhbQykJqAKRSl4oQqcDFWtIc+WlCOKxPV8Sr60BKwHbP4ddRyKIU+6zW4+NjtEproWfYWmXg8
VWrpC/54fW//h9flP9H6q7N99pEKEcWKElfWoa2OHS2clj512qNVjm6kp77MPyv50xgKb5SxZ08/
CYrsJ+enPEfVO29Q/kTNO37niFFqDrhjUTzJMizcfPpRWrl//ccu5GlfWfjZb42Rz6PBI/gxZQC2
EehSWIA7AnJZWMfrI30vK5yWDXRBxF/IJNhzCgRwP+i/QMzxaOHV3Fu/psF2K7hDJc2KEgQ+bHVY
t3Ant9+oSbewZSnJTaQyR/QBAfW+1JCrNKEPAdTrv+xiLDr7YbML3Y4zbtd4qwGp/tYPK7VHQ8pc
NB8/5XjfovzZKLM7XElVqdY00Q9TrKNCX6ymSBwT6MwlDCHX6DdEDaQY74leOMmQg7FvLMzz4rV6
9gtmt3vCSG+iiaEfSHLfonalim5H0OrOp27NILlbKtFaZtVCUvEd5TNb99ltPgk1t/QijY65CZtw
+mHJahXaEp2jBL5hU8D66kYldxqs8Cx5f31pL27vP1OeX61xHwLFWw7moVSsmzjVYA4kUbCe0M5Y
cIc5fbwryzu/0EajtqekUiDKavyMc7InVPmFKLDiNtsoWn6jmoulwW/1078/7DwYi3gQNh8m/cBH
kGX19FYW3M2U3jldH5Aq8STezIDvjmPlyUWDULawoedhuGY1r9iUR0cLFnpMkHXG9S3UkJzafIvS
yA+hxB7W0UZT2gfdbAaoE1WOjAhsAkFfhsUtdKkcHtZeDp/LgjwmCJV9+saS/laXzRY0oFXFIeE7
GT4nJsj97caYLEdU2TrXs6Bn1UNPUZIyaYH2JVsNxisb74UNhwBiw4r8DiCPVVkYXgYVS1lQv4Nq
CeoxW6YkgaSdbxl3uQFzk0R30xr9ijJfw23iWObNbx6362YCspyWLw0oWnRQ1smwrQg0TFn5mzc2
1NNupzL0VHoULABDyh+HFsmJ4Sr8Kcwzn4Dfkg2Dm7R45nELr9xxr7fIn8tiO2meEUFLGqPUEl0b
BZkLZ/ArfLTR3S3GY5V+TEPlJ2a0HeIB2m63Kin2KVx4dC3dlD3ehUUdhHBSSpF8wPT2oTeLHz0l
+7Qz4bHF9g2BjzG1bvvs1NqEB+IEhyplpfXPkMvxRWl7sdiXaLSG9sPA7+sKz5f4bRL3Ot9P+TZt
byO2ycu7LnsriO3AJCpzrPzx1AIOE6D01H491shxcjDT2t5regNacskHTNyh0IAC2/TKtMblUw7q
SIV+FGSbgLdgan0LNPa2SfgbwLLbtpQLQW7pxOt/v86sWmmQX6X6QdLXtAFfjqr5LZdw/tIWTvxC
OJ1fnUlSUzbRKTmOqxouNf8ryFr/d0/nsxA2u53AgClkRCt+7MpfxQnIgEZzG3/+uzg5u5xsQvqK
jrF+SNH5mRT6lpGdhcdDDoPh6yOd/qdrcXJ2CeE9ToH6QJyMYYNRIljJeIB/ggbzsal7omXyeH28
hcv9Kys5S3CA7+REAst8yIufPHnMu+d4SdbvckXgzxLNdeDqUhLS5thz1Wi+q/1wQ/ssqNH4BdZA
M0Kfmk/j2G2ssILvTzDG6lqji+zghYl+pe5nE9WycoAPqyKRyVlOEfWNc8JXFxyhpYqBjbFuosh0
s/yoUuYynuzb+qWoYYq162u5VCi+/GNsZtkG1Q2ws/4+hY0yFVZvNNhPJvQiTOYnUbZh9ft/s7Z/
RpkdjVy2Wq+MpTza1d6ePptmy9slFcPvYMWvW/bPILOjkam14FAzSY5qJV1uy7sKwrExf9W9qrNu
CpMBSzW6kiT+9cn9h131Z+DZSSlbBrg8aeRRD6wA/turMmgdwzFeIGnmoiu+8La7HM7+DDdL02iT
MnCp8DH55qR83K9BhgnqoFtfn9Yp/n4///8MM4dfKkTvmHaaVZQAr3ITJf9uT8xZH4aeEpUzNC9t
9jOPG2C48E8sDLI0iVNqdHbWLEJ4rzK0KNUGgkuDsjKMYqFH+R2c+/e+s2YlWjzLxJT2hEC2E9a5
68wLudPeVM9qcKIlUqd+sm7zG088/7v1md2fYwoi39CcpgZDjlxsBLRdr49wOpXXdsAsNqSW1Wcj
sNCHRn0E/89UszWrI5Bmf1wf5zuCfPYFZ+EhSqdwSA2hH6LPDL5DQXrDHywPCksh6F8udG5BDInc
cYnitHCQ5gBMLlQDlzaUsvQgWp/ygpMBRR0siR4tfcZZeLBDKkZZIi6Zcbwmxi9boj7b1p49/MsT
OwsMvRLyrK3Qyqng48W47YA/5yws1WkzX9kTcyZIqbeMSwXBJ44LWNZJt4PiPAdQiNwwts5aA82a
aGWqGwLVXq7zYLDzzfXfsHBlfWOD6AbPSwOBgwym18ltW3GYav28PshC4JgTQcZISXkqW0BYSzDs
gDiEPuW/G2EWNuyMKWohMEKajQ6oEw7NlvAhS4s1CxF6OzS2yntMQronZ4fMclIYv38AEShOKp/O
cJK3WJjX0mn+qiifxdxUGdKBmae2C4RFc8RDTXVTVz2q8APAE6tcZXvzX8bgOfsjVkcwhFJ5GjO5
bd41TwTErTKYJZ3EJ+P7yAWr8NXc0P+yWvTPNTk3WGwyK0kzE4cuhOsJ/IeqFVNd4qtvKeq86/zQ
LtF6Lpd2tT8jzuKJBgsgkX61tVYovt1CyOwZtCj1I/SA6r1V/Wxb/Lb3GmgG8ka9K4IlwZmlfMee
xRm8kyE0TLDAGbw0ZArHaDfjruFA2gTXHWqGYwv451KWdT2MAjnz91WukdZKckBwjyeXAAo7LAH4
l9OLQL3Hg9fR0GbLJy8KPcu9flCvXxPQWvp7YJUCY5CGX9M9XRPGpv2SWFrq6V2MOKYJaydNM2Dm
MLttYbo0GayC1Bk37yNIRA+NWJjI0giza3aKbUUbaxUQvuq2ZKAXAEJ8/VNdDM1nc5il4GYzdQxg
RRRo7adxwsMmf8jhnXp9EEovxrWzYWYnIMu0UlbQuz72I/w3IJwfN+G2oE/YHqtItX1eIO8GK3ZQ
Qq+rMjcSo9PE4x2tEo+V5opa6DHVDuwfnKyZIINWPIJqsTPh3ZgUqepMQ70GnnLdZ8m25jro9INj
ywCYVp/1yh79pp2VAHNiZm461Tdq3u4n4GsHBpZ4YZpBmUyohBm4GwHxbt6NDn57ILELom3qFrKu
Mty2jPihfLCTJ26D5GFweMoyCM6ZXngqX0GSHX2lehux6HGE/qPdvuj8EyEu6Lm+asMnCdxxhwI7
qSoIGa5T5Y2w2u3zAL99G0GNBhVHf+gKV9OyG0MaD7YZrdKw8xUSq44W94FB7q16z5vhhpxsP+Ei
ljd0a9aFqwxoq6lbqm9jHdU7kAahVhSnuxrdV6UM/UTLV6Me7+omvxtHsR3GlyydAEZWfLsynLqJ
AMcBQJQ9ZKoGRL+90Ufu9Y22S0ig4baWqu0aMV7deQ5OF/MGC03CqO8DG9DqpFPuEqHt66n0Rrtw
oxJScKr+lqrxvTmhiIUYPkk4czb280Syrc6at66CXKYltyZR7kmrv5yUdeGp4dbqWweb3WaiD3Zs
3SQ2W+cpO238LWxVvV5A9JsCEG+3ji2Ym5/8E4zOrSlfpSS7D2OlByHd3Ez2tBUT9NvKAdLpzOzA
/4fzp67+Qru/XQG4XblqDx/POuqEl0v2KEfqV0O7irXQExFMv8LR6Zv2MPB2b6EFiGYRTHmM29Ee
IYV9qzDoke8bilVXJr+GjEVsQv8fzAZo1K5iUfpFZazBSvktmjsq8HGzdDM0j3mzLUnq5izbGYb8
HXf6jqF/BaC7dixr/Wlqyw3UdnydwKBUxA4ACk6ud+s+qp6NCaIpmuoXFrAR40eYwjonhCoT4JVm
M4LWm7x2ug3h9uJ/SLuy5UiRJftFmBEQLPHKnrtSu/SCSVUSS7Dv8PVz0NhMZVM5ybWet7au7ooM
CNw93M+yEsrX4tAif2RqxnldACTRs1emOSp8tG5HiOsTrD8BQl7kiqlLYy2JZOFu8IeH3FfMRGK5
CRWDs5iDDwGXw9ZqhOZEMgs8ChPeG63FGvgYSuA/tIPtV7M64jAc6aCbg4iT2qyJEF4fjl78xkVa
KcJIkMUCXcl+23/n9707e5l12/Kp29FNbWHMDoxR6og7yMAm7lpSu5pNL1aX/pnU0lxoJXWIApSG
zNOmXaNukybd99LTyquY/6K/LgwXC82x/KIaDNq6zGk5RkjbvR2+hUjbvjUdNVe2UVmvwZeuF0cX
yy1KXg3sgCwF6fk8O8TJmcFtsqMzGcBiZrqJUKXMZSh9ya0RbhqBJaxUomvPdZHFx2KkfSwhNTG0
8YNCfZaHBrSpyRwRV9Ye7dpii4QORxIJLgGyfPLT6XNoYXNc6S07JjQRLDKOJi0VO+yme/AUqk2c
Vi8Y0cBuOLbagZRQGZfupx9ATX5Q5ECF5Pj00Zb+kfXqRzEOM52Kf1IJ4/Cxnqe7UwnQWSPELgTX
TTUVYfb1qAZwRG58uJjHggucGpkzKL60yFa04n2Q69+yP6VuRsnoZTUMmTOf3QvtcN+1xZFAebeW
mPHjjg4MQNneEbW1klLY0Zn32aQfQ6C6ktidkCJAluvBsWNGGlc7QW6tVGjexaqBc9JrwD6KHvS/
NDMz4S7V6k0B2dBePej+dhK+BRjU691dAK6NvBuLxzAMjcj/KpQXJbub+I7pb+MYGHrr9fzEgE3g
J5k8yt0+R4lU1LojR/tECJ0u54Yk3ccjtyr4lnRtuplEQNL732kRQ9g0hc67BgaYW7C9MN5H0YMO
6lrKH4TxMWHQ4YOeQE56A20VMwBReQqcrDmGkzuVL30Vw0ANnFPhXKqfGEwZShTj1gYj7ZVzs1I+
yYsqrdP6QG/0cAbsdvu6cZSdvpnu0w2Z7GKbPvSedL+y4lyQ3QoCi4KN6WXS6HPEn/nrIwxTM+Aq
U5Ma84epItYRkxyaQwaRwtsrX4d4XMSDRa5plB5TjB79itqWnd4lu9Cabw/grvjb2mU2NaRX/5di
Vi6G/fKW4NaEsOAIzu3fsZLylnjsSBUgFqYCryegzorru3i1C7kSZ+kinQhjnOekw5C3tokzm1vA
HXYD1S2ncgHNW4lya9tZZA91YqqO4gmdJlF1SnSBSkwxbj+xn6H4jTOzxF73OfDr8hDE2NBoEwsQ
BIsce2eyZ3MSce2Ezo/nr9V0UZeIjJmWuhRXoWPbFIGSd6e8QnoCfVIW3ajcyFlp6OID6JeNeODp
U9CuYAr/VjmYe59/Fl421KYMbvFd6M8Qc9FM75MWIGqjvU/t8kAKSy/h3c1sAmsGJ/QSjzvJE7z+
5ioZI2xzOugAEbj/gTve1dRy8bMWx6nmUlf1NdAeoO46BO0U7g4gzKCK3LVOuikfc6f3Ut8cVxsq
K29i2XnjaI+OGlgmp0DotmLymVV34fDFom0SaZYWguzWca9GOcfSNeuS6/Dvi10vihWix10QBEN3
mmjs1Tw+lWFtERmCPjJufm+hD9bnIFgUfbMCSMN6iI1QAwipSzcUgL+UB9uM+Se/f6lBW0boV4fq
KFYpjO5CGIJ0k+XnsPRBzX/7Y7n6PV787kXVg7SUdHB06UCTehtnRieYp7dXuP45XiyxKGymXOkn
+AdHMxA98IiHWjU1NLAg5ggTnda4bWs7WpQ2MVhA5Rj4WK79aDQIwKXn2xu6XilebGiRBQNw4kOh
xznrnGxTHtsDCAaQOoXD0wZOBDDZ4ygWBxs+Fhw4HXCt3bB51/vnZDVJzSvdiD1skR2HUc+qxMfb
AyjPCOlnrzFQ0xJbHjZMerm97bXnusiHXV6p+cQyFFQMovMSyNhr7l/zQfi/dwOCIP78ouCXBbWE
CTV2k9afFUgEgT/CDvrX7W2sLbIIT0VZcKUEnOWkTKpZab2TgrTS6Suf1d+OUf8IztrSVSHHIkI1
SYiC2/aZQncC89bQAlRmknGXmMuFwETPx4fkIxwYvTXdn7VdLsIRl4JaL+qEoomcWuOgocf1rvG1
e8TtUA8nh3++sAm6eFBRx5HIAfuK1dwMISkgfUi9uvI4b589bYkrrQHsJ3mCHAvBXbQ40GlYKxrW
HtgiasiCnJed30RnXG1tX0MLBjk0UCvr9ukj2tWClhECyhTEwHVxETxgl60I4wTFUZmM71WQQqNF
0fejVHyJGtzWQ+ULlr3fsHmM97ikjS7V8snMEiZDWDntkDyG0ipYdmKzOiqVCKphPQx2aq7cT0rn
tbhHdWiNTKr6qUjEgCvkZ+MrT3GT77iUg3tN96n2FtLckTHjg4mRlafDUSK9F7cyGpEFMHOdMVuF
6jAU7Rkx+05wFP+hkB9KeH1GGTMKnlqFBrQH5C/85iGPTtL0UgEWVivfjRAaLQ2MvguMkn5H8men
es0IGlYfm9nc9nsPxtYhEHAZm28AZIGG9wpIzAy/pei+lDwZvmItjBwLDLYC+SnG3yVSWF4pChCF
r1Nyj39jtsrXmMBTT5eBDYS9+oZh2dDfx+HzoAGuHylWxFKDQ787ah6LIbHS8rlg0LcI7kn/wYQv
Pf3ug3exrY1RwaQdup+Tv5EJfOSAlEHb3pjtJXu2S32oIEQvUomOrxSA/y0bJP8E0iyDp98ITY8p
PJNuB9kcYNSfam0X44ZYqvcah1Y7e+LRqae/1embq3BNHcBmHD9h62UFiehSSN+Xmw6cNwHaomIM
DbQW3oM9btrKNq6+Kslj9CMcJpPKsDcuPYrTIuSVEaHtOiLUh1C20DPFzGlil4JuajBUCGDjpgdG
zTogkI88KExd8RpRsgSxsFiymyh1OvKlQC4kSVQnhgxoFZ99ylbuT9fT/sVBX+SmOJoyIgiDcJfB
xIyER4mrT+0geUK5j7PODKYYfYTSpMqB6vCKTfnKZfWH4f1XOrn4AYuEpeYEsv9FJ57oJGxDHdue
cHeLwb+EW2CYnKvREUZAp0pupN2pLB+gwRvpDm5DBmnvGraV8aeD9CICXhKnj0n4FFc5tEx+paMP
nCTzpN7HO+hkiJllEFmO1I0oPuhNDVU+73bYuJrn/2xliXGuOj0mcpJ0J9iavDbtgx4qIPF9S6DS
ULTdby92HQ51sdoiRSqJXjWgqqC+YZ0tSNMuClydZNsMErJhii8rP2l+5+jrN7c5Ld14ZT9n6qIC
EHu5DSeMGE7iNvLy4AWEHVPdtxZoHNIptH0zWrvmXx9JXmx2kSkFNfUxoY86QDkiTw0f/mdJKPyO
m8jp6Krc2vW7wsWSi7Tpa6yaeiIKdxCiuMfVGwEzyzylbsECBXFV80sjSV58vzVon22rjHklKHg+
FINy4CibcfIAedkHGEMocuOGEIkTC2KI0jdvmA3vGEOooVUbfddkTbFx/mRuvZ85i168H1/rqQo4
OG4LGTVqzD047jLNKNt9Bu2U0fFVbuKr39w+kFfLjIvntcjNCSPJmAU4FbVwp1cf1P+O69rI4xWw
73U41sU6i9QMP/uOliKFRC48rnc65NCMbjMeEiglmthbbuQ+hEPd/0wS42oBcrH4IlxGhR8lrVhH
57h6TFV/F0M2SCrXgFmrx30RFNs4G8oa8RfHvdmU5V6HyBo+ZfhED7Zi+tJniemgvxZRrt7M/2xu
iZ7tZL9SxElroS8hWRTwrCb3YXBMf0kUzg2J0Fkcohp+D5s/4UVOVjolV6vHi9UX8WySU4B3KaLn
BNmiXvjd4m5x+4SurSD987tophqha4TArswpSq53qq8ks5UE8DPXvvjwlBIcAqnDJ8DQ0ElDYUvA
zqWhJUiPYM2u7GZtsUV8CnRWNI2GnBhE4NPRRyHLraT5pQ29mYOIePvRXQf9XLydRUwJZXhABh3I
OugbmSzyfLSKfobB2dnvH6DN5AzpYPNhG2L+JhVP8HgE8wVkupXfMb+jG7HtJ2pfPOKAJwXPBDE6
Qxvxl2QHW2plz/PIhzvrBMe1A7MINQXiJ0hxSAEtDPD06JiDv7Kyn+sBhSowmBVVkaiLxIZ+JR1n
jezzDC5FMwpiZ55mYktn5s4zrMpNDmvZdG3NxckZ624cwULpTioDwbdJYQFx6iEsvbK166/qz9YW
R0btwypWMBw8KdJXWaF8rqbnvoQERKA+IRXuKvLYwkoirFQPiJnaRAX3uvIT5l7E36flz09Y5KSY
8FTJoaYJzE3sFJBti5TnDoITIHyakpRbKvslTa0jFmsNO/V6Dv6z8uLoDB3tBPjidUDKdHaCRkwE
75YqUYyxBnefgT6kkHdtpvLI+UbQNi2BGW9YGDk9d+ULyc8qTEybzxKtxGpWB50SJ2eZpaBYSHHj
82FgEJXPQoVmHcAEGgAcESRhh/x1CD5C6FlUqDvb3NDr7xxJn9WvUx9CVemtgm9FBKU3UsASHLof
PL+P+R4OeQbASdAf1EwYpno0gaxl/SvEdSqdyf27eviI8dwqDZKWSHmwu7NgGMdMJe1RsSsqrsKJ
0/WZZOqDbAYqcXggmx3/XHmha2dqmX9rXtdDBJu6eCNBdJdvfesX38yOeGxV/mrtM1kkYS2EkOFE
MrD6NLSBWwk+yNCETu9XtnS9mv7fk6It+mlpC1/PNpHbU2P1drPJnNSFapAHGWEnh9TgqqjDyraW
Bm9tSmgYFrPcGoi2WizZER9fM7I6qb9WD8pUkglkXkTGlm7sdT36ZNTBxYGERea/aS03p6TdlSo6
5E0M0E4mWRU8ZXq5PISstCm6fIm/10enaeIdBMe9OFNAm9wVCbGm7CFBf06tdAg2Qmc2a9wcEERo
Ra8UQWu/ehExAA5ppDiABITcABp2At3b5sIbj3Jr5bVfyy2Xj2cRIPpY0djQYKH/gTuK1Phv2SEY
qe8KV3tbC/tkbW+LjydO8gD3AqlFR1x5JZIR3FObeMjjEBSBzwS/C73mvnB9e2Wr107c5VYXH5I6
VqBbAhQFqezOQsixc3y4uRl91c7cYM3xao01UP68l2Xkv1hzOXZrqJ/xuFElJJ99mCtWoEnWpMRu
B/XbDtCD7uv2JpVrn/HlgovyVa4HQchoyk7R+A5omivq07n3I9yD/HzLFPahyinOO2gP4Qcuzw5P
JwCYj5UImYjgoUQsHUfEU4GaarktIAeFy7V6joH8zWH6A3NrUxlrK0whvDxuMW4GxSCwClE20ZWy
Y38ftQlUSw8q+m3hoFklPHBqUplFi76HsifS7yl8qEkOZv8+Td4C2LrXyTnZM//A/O9RfozHte76
T+S69Q7mYH5Rq+lpTGJJq9ETCApvCDWzxpKAFj8CfiUaYib/yiECYUYTa0wGJQkANYlk50P3BGvL
c1E0b0nUOizobA7ptiLN3UR+UHvtUWmCkxJ3bornDAzfR54M+wa1GR32qrYbAPKCrBI0nt+Z9NAO
mqmFXz8iJnVhNNNbovZmCn1IpTyL0IxN6FcVemHSmQ2RnB5w0thXYGrwHg3HOoQGdZB5E/DPM9Cn
V1/T6b4nBz2ne2jivE51b0U0OynZYPp5cOL6W5M9zJajkv+ZTfndEJXbVooP6rB24Fa+5qXLRBCj
eS3M2v0JK1x50D6p0rylgwjDqDL8GCHa68cFMesqeiu4n8EqHhEYMNjcKMbiPKgNPLhlaHVBKzbM
jhxAwQmHLyo1wF6i1AilZFMl9b5q630LSKYfhragwm+y7axAhwZ/iu9KdodyOhZJva0JLNRpY7Vi
gm6XIqM5/NK10PUfA1MdBtCUx+fBl90wexPhZVSCSh3HVilDHbj57jHwJqVqdvX31NR2yONNVbd2
zlfqwTmm3jqQi8K3l7kmUw2BSKm3vAI6Uor2MfCqNSs3JK6c2yHh6p3pMiTMcfHi/MeBQIjYzm9o
r/ySQnMmJ0PEBwLh8FAxlK1kiS9rlg7SDzr/1iYXGYwBhlIii4ENHYlQotFNCk4IosORttA8GXqv
n5ibwE0whayU6osmaipDQhFY5fJZ0z4SfRtp21B4imdJMpFaNcTZh1GxpFyGPjwa20XZGegbw81a
fav02i0lZGMd+L8ARBBo5ao+d/IAvIXhtw7G64y41iTwJrTJkPNdLANRhgG7gotqDN68jsDVCREE
8SuvaECsF7ryPpbZA68OBJ7ZOIhmr99x2NbBOIiLk9NDg6WCln07QrunTgytzLbgLTmTAia+mp3h
vG3WrD6XkWDC1WiCRUQL5cKwortIOvMsNyjMgjXoSE2Yu80sI5mLT6zI7oegtGUg0LgOizBACono
BPP9gPPfddM95rKIOYu+zSi1Szhca3rp9GL5oA3hfoD8DTzhD3CJxf+ebOVG2yuNZI5ycEib+k7r
B69VgLlTISxPrUopXmuB7qg/nIkCqTIqHmUJLL8I+CHI5qSYT8g8BaRbMcdWxCcnztDhDUU+63x0
FKbj2LzWSW3rLHtStGEPm0+rmGcKemFAXMHMJFC7J+T2TrFVSHJLwnsjMjNkb1EUbDQoD6o+Qu6k
bXWi7WadiDyKjq0cG4pc5gbvXzombhKYkal+eAqH9IDqwW3U4l4MofNMudfl006CLrKSAnRMJivH
mGqAIBmt3/TpjmeHUuCu7L8Jo1cFw4F3iIq9bCk1B9ZjvJPHZFfLPXJbcKpb4DDErU49FiR3DO5d
0tRvFC239VTaiKVmVwMHfK7YTBWkjlRdBam6hkO1rxhUP+blqZdPRH3R/U+/YlYkRdseCvB9JZt+
nTs56mhOE6Nv+FsqZvspx+hfkL2uPcL7yOCEG5myK/kvdQjMgGC6hrpYzW1A1bMQwwcoNPiTsCnG
xA18DNWRWIGwPoBQ8FhDcDMIml2WVLtwEh1/7DZxqP0qaLAbeW7x4q7Ie4D9kXuE0glEcATYrzpj
JmzqvEIrzVHZaEJ3kOB1MKrfmR6cK+TpuP+M0+AlI3JgQCjCCEvuVHC91toeIvUl/BvzTaX395C/
fQwg4JOgJM6S0eEytZlaPlQMQ9g0vh8ZPn8d52DCm8WMEHh8mwb1gzT0R1UFqjFGN7hEc1gFHKqQ
Kkh+ULwK/dBDv0LR7iTIahDfU9TypCiyBye+hzB+D7PEQhPW6KZHktwXdWoQxh3Sd++BLP3maehp
cJBaiafX+pOX8XRRMvtRnPJaJDDIak3flT3fGmB/4AKgcl43zLyKMZehmgl5U0icyj8F30X0jjr8
UQlbdEw50vYzFrYpOvg2WPTDBgNbW7VGhyo28Y9BvREhwAoJPvltZcfXugiXv2GRsIKiSdRMZXPl
7ENkBMQXs7gbhWOKqskWoC1rkC3bgo4Mckdwp4f7f129/3kOiywWwAB0zEQ2nEqbnYoNEPVbyAZt
Mg+XBrT6DBgi3YXu7Y1fr23+rLnIYd1IOllu0Wav2wg8YbrpMmKPYQa1oGYlS1+d81w+48WtaKwj
eGYNAVyfIE2n4WJKsn2kQacvQ8uIPg9N4/pEtNRxljaLAX0WrB5fgkGa1hTV974MTJ8BrVfqUHCJ
jaxkG50fRmgTyFHh1AOcgdGtj5v+fPsZzc/97zz/5xktblV50OqFruBsMKoaY8wR4L57+nF7keu3
1P9dRF00J9DBRStbL6Jz0UHwTx2NcVrpf6xsQ13cmzBA6QDpwEVtwFhcUbVNWE8vQbCGb1tbZnEX
EYIomuoCX3PcZXepnG2SCViNdo2Re/3a+ed5Ldq5lV+OYx4o0imLJQemqkYhAbKRIF3U5bMYwHeH
sr1YnGOA0ZJiX4UfUfuQQu5QbhxYAETiCweX7fY7XPmY1EUQiZgOO5UgmQAJSyyev/jFsEVt4OPu
c3uhtcOyiBTVpEYDjXEiM8SnNHmGV6Z1e4X/o6T+83wXgWEKSML6GmMIVgVmPwwboc2OsLuBknHf
frV15/UlpAQSVb/LI77T5NEVR3LwRxX+ObjWrfyc6xeKPz9nkZGkwudRSbQ5Po82mBIQ4s7e6Bd/
h7OLDUuNbf17Am4hAoJ3jU66dqAXYUut9WCIg/lhI9JENbyc02DfjCsTLUld2+IizBQqENUSF4ZT
jEcYjYdpwIiiPyX+iwzgCgpiNXhtIubIettuoljpjRHiejCOy4w8icFvG6Lmm3EZ4AQ92mr471nm
ZhWFu6MaFIZeahDOBBDOECDlgo7FfVqiJgJ1EzFTayT0K4LHCfptuFVIcOGrVGIHcMpJ1O4dXhEI
yxikR6OTduAt9jkwlfFh7FA2og9C2uRNSenO1xJomqZe5uPSj27J4Id21HJL9nMvYoXVj2baoffS
o1/uYzZfd+5QDG5bCiap4ciljp48gULQfCpRtIfNk0tEBf1xXGfKwUQ1fIBpj+KGcmPDp8ptfdER
YLmUTOmTLwzgTssmg/9Omn9l0e8RhXcg4pINmUeZ4NqT/JLqBpoiuinmOLCoLTRAW/oHvxbMQR+N
WtYdCWlJRCYZFdgtEh/Gyf5MZITbwQMIil5PPkjznpbAzoch+HaBHTKQUOLnZAidsQM5HjcKzDvs
eAIGHdC5SsauYVdVPVF4V4EBKk8fonCahHtFlaDv9kqTPde+yzCzcSFwtQrkqtJN5up0XwmHTPld
JCrk0TRDT9wQCjKPIaAGgKeZFUMjMXgupsFJ1RmlNlpcI7hgwTISnlowtDGHIgA1dxeT3AKZF+0t
xS4VYjL5N9yfrFrDcIL1ZkvhFYxLsyZgPtXOGsJGgn+cZBwJSLNF4R6OFCLc6LmygZyiEc44OSj6
C+k2ryr0+kQrpbP8KOioOU6X4FTBoyzm4OgMFoteK16YuVwB/QahwN7UaGDFwxsDom4cuC12shnx
w8D2E1HNSHTG0cvl3II6sK2D9Vsx+IzVlUUUxfYb1e3HZlME98mQuCOMteoOqm7xL05gh9UEs3qe
EWM2EgkdDmHm0fBEW5hKTqolZ7LL89cUzlxK0jl+zXdy2mKLkS3V9/L4u4JFgQJrwal0Inw0OK+A
nujGmHCLlcdRtEU8cWVE1ycBs0oXrTx7DrMI7oDsrsj0O03HhRLmS7GArwrPaCjgeUTvJPz/Udxb
rDuX8mPG74TyK+pjQ4ygbwxsew/kWwJu6/8vYC6HHWU8Kj50TCQMO0B9omYnWhn5zd8bVJOQF7iP
uCN2W8nfQM/aQivq9vIrsWw5+uhaTQLzQJBOJMzvc/Wlz95i35O7/FeSVZvba11PVYoqKgrT1LnA
/Gf3p6RgiIsglYHf0qYWVBFdggY/gzRvk0GwG1rK5hqC4+p14WLJRU6I2oYkQYV0hHrdCKA7qNfF
JsZX0FWaQSCdwER/H8L+7PZWr6aii2UXKSKB3nseF2p74kLuxPqjSn171Rn7R7fzr3r3zyrLUhSD
eEVscszJJGUXd3yn9K0HoU+boAeuhdOpwr2VV4o7APyjUHllLnT9mnCx/KJOTVrmcwrnsRPNj2Xw
IuTZnaq+dUXm8uBNDHp3iiRcDNARBdKri5VNkBwY2hQ69BGKUDSJRk09T20F5ppKDXnGabJUiW+U
VnV1ZTiAbI/Ga73ys6/Wfhe/elH2lo2kEaAE21M0Jz9Bqlxtop9Dt/cBTbl9CtaWWpa+EYEGnKaF
50hzNLTZiY6BFubIg8bX/KpWDtyyop0gCFppWRKdw322EQxlz+3oS4Cjo9nYowUxKZgFbsjaB321
tr94lvOvumgIEAKpayVCJaQfhNNoQ6Dk8Kmk4B4LNmSsvnvJSjCHjpx2t8YuXFt5UfXGmdY3FTiu
Jwo2rBT+5vGjDjoSI+MmjVtr8KOVvV4NlBdbXQYSyKSLSYhAAqVYs6sw9s7feIZ5E093fHi+fXDW
3uYifMAKAJqlVA3PRZJYxQB3VnEvrWqBX4OCyH+2tMw8SdkPffhzORHvCIZjw2CL6o71yhNDA7qN
30R1AqbhibDjBNl5nrwr07gF0h5g2ncVzgYByq3w04/HlU905eUuk5I/DrIqd+hqBajbOmGC+MVO
G7RNheoYM0U4R9IVpN31QbDCKCMMIlT6UoqGApMWQqNhPE3wH6232Ybagc3dvjAEzewUA5jWmRgF
JyYzX4kS88v8O4r/WXpxlAEwrBpaySH4+zoIuugPu5O9bnNyFR0tX2xxkX0HXmW0aZTxNIjPTdLD
jBQXbFV0EowPCUx0kyH2kvQo1ne3D/NVeKqMaaWuqaok69oiDA65UMpk7pigM18ZU2HMV0Mo5VjB
GXLyITiu0KsC+BzmLl//DnNxsfh8Q78IUVqeBaPv/6DJenBq8Tl1joRRwMN4HHaqBWONZ75p98Hd
uKnM6sk/pp8/Il4gwFn6GtPz6nd98WMW8VJh8KJiRB5PAPVL/YFkRzV8u/20pauB6mKNxXFKkUFH
VsJQdGZFd7/rL0AouKFvpE0IWQYjM2bCt+jhlmBpoLrCp+Hum3rRA3dQ7ru3f8z8cP862he/ZXHk
ZNyUYxjohmd9wnAd/bIm9G6vcL0GulhiEZcJZhdhFEFqMCi1Yw1urpTzO+YXO7+ZNjx59fu3nG9Z
xQ4K/LRXFr8aqC4WX8TpHpf2Lpfi8dRvo2P3ivnsUQZtO0XaLaCiYkburGlCPWGz1g5eWXkpVVrH
YSu0AtrBAzQiW6h85vy5ylwxxGys34txs1JgXFUVuPiIl9qlfTAwmc3959kunO8iGyZu7CWyG4+b
0abZxkeIbNuRpdui55sVoGexq4Aps/K+V74gfVG9NWDulbWGE8WDWevoLdZf435z+7VeFdu63Osy
YJVp3vU+FulNfmyNdCe5UWrFPtrXRrlNz9CxclJYTz6OezE3OrT8YdcDub1/4TcJNublL1lErxpu
Fb0S4IBFcbdLs3an+Wug6et54c8h1hdBiWq+QpvuZ7edFXn1U+Qqru5AKGslGqyutAhNLO8LohLM
4ZHp3FkRo9vhqn8neWtRf/6LbsSdpcxp19RTpc4Df6HojIpDlR7S7qhYqoT9m/Y2FUVNQkmiwrZz
cQkKwymFikJEoCwCDwD05OCkEpi400IbEJb2H3nhNd+z8GQE7zRpTVH+6md5ufziexCIIEsCCGtQ
gaRb9jDsZ+xc4MkeCicPM/Mvf987bKvZGCabFSbhRvaVHNZu2Vc5c5c/Y/HFNDoZOz/k88+Y8WyZ
FVv+RrM1F1jBU70Si1ZXW3wVoT6lTTP2+D6D3oui/FAO4jaUFGMIoa4CsqNODxHIoFTxuM6NCW7e
tyPEVZb05X4XJ3kQ4HaTacm8XxmDyNQuqkcF+GK7dJnNNxiBwgMaJk4iTMlS2CWuPXBpfq/LE375
AxaZVQw5r1SGBx7vpcqBbiK8B++IkQNNQwsDfdRt/4g7wwNg1Yo7SzJPUJ4xQYO9/SCuSgpc/o5F
+k18uR3HFr8DZhJHcZsD5VFZcw7kbmVnH+rr6Oiv07f0S95iVgsDwTVU47Xq+fIHLFKwpBQtUaP5
Axjao1/JQEtkbgC35EaFIhXohurQAxFH1777ayHmYl1lMQYMojLWq5CSs3SOjsVmll+tvKRE7kdv
yZZNIHx0qJiZa6HtahC9XHgRcLJSg4ZuqpDzBAW3CKpKWTW9sxgqVLWdVkjGIrJzHv2oEd9+2Wvf
3Y/rykUtPZQi00AAIWf/aVZIibaqJRw5KGaqkz9oK1n4KuPrcqOLmNJj3J0QIZ2vDbiOCkZmBVsd
BTvNjVnbdj3Zrq64iCtEUVOmqDFBfqK6SfazVFOEBopewU76P1nx51p54zNWFrkXPl19RlpEMkA5
Z69uO9RszoRvDFqep6J8Kv3HqhiNCHrnLX1NIPKpjdWBVfIeLHNPDkc7hhsddP5b6LKMSm3qIB/E
iWRlWmf26G1l8BG9fQquVZ6Xr2XxxWexqAltiYTXcB1gOXWThe026BR0GusvWs0SoMS6veTqi1l8
5IMk0mYQ5TnKAC5mhdBF24BQEc22j7NgYLEl2kqIl1YCy7K5Gk5ZVfmQToKA1yzfhXnZ+GtqQtOn
L5ClEIitsUex31TELHbj3azSBOo/31UD2Ox7qbDbHABfTx9hGtaYTW6W+mSwduVXzifyxvlZQgWa
OKNqMUch2BxJAbUk+N6tPPs5ntxaYlFhBKAssYLiOWhTdFeP7KNOgcVSaqh5YrRm6CwvYEEU4s1k
wiHI3wFQXEky80fw1y8ALlTG6AjlMF18JKNSqGNfSOGZAk3ZRW/ztCxWgn9zri9WWaR0XsOKRBTw
KYb5o68AbZaPpkhg7jugMZbAePJt5cHO8evWthYpPIYtS64NuLl2mE8akg12tJkY+b55nkchgbNG
drh6Vi42uPhwxXaQNdriMQ78vdU+ADy/vaG117T4SCv441BcWMKzDMQs2DoZENFw07q9yNX2Bv2z
i2XeLQZgVhWFzHez9CPb11vNoq7gqIdsw+BCotn6BsIMJ+4GGwoDKW+uwlWn2sb2uCryt/JElUUq
niiGSSNRw3OVPJXiKwWR7PZur07MLne7+Ph4nRVFP68wN3MwQNc+IeYHeffgjm3bU8WRBddKy5XX
uAT5dVUMLnCKdiRtAN2qH4TqtwyNqJWNzT/8xuFX5kd7UUqgdipZV+Gw1HBph+WKLQHVK4mB2/Qv
LBI/Y3nHoxdREreJAuHa+Pn2+tfr1otjtIgpilZDMCyCBMrczuifMQ7vHoBWCdv/Iu27lhvn0W2f
iFUEwXjLpGRblnP3DcptdzOAOYNPvxe99xmrOfqFUzPXdhVEEPzwhRXcaK94Y5jcwxfjxO/pS3fK
j+b2v9/nVbyZYKdZ8V7Ep6IfYcCaeg0Q8ATuvtefdIki1zZ6FWWamNswV8eD1mnuM+hFDXm2BbtD
saDxVT9fX+zinXm2q6sQAzQVafSlDFyK4XYD6FHY7uStbNkRXUUa2xhZO1J8FWULaRhlXzMWCEvS
3JMssr7/E6enLZTTkZoR6hM+AqjP/bJ9vb5jF8uI7x1bX+B22qi6tgTNymrDCDo/dqkGvZO4Zb25
vpIkWJmrUGJZpVXP5hSfxPBDiSFBZMlcoWTPskrYa1UlpLTxWga7O1DAaJK8guA4sLnJIDnVF2cK
Z4FxPe/kRk9pnrL4pIxTyCcjaA12Z0xoAQywoYra/agE9hh5uNQLNy+KA+17rxuqAOMWXxOGO5Pq
OBSp5HXKDs3y97OwNtvN/7Un1eJP2j2SERaQwKFef5OyW8FchQ5eDKRmAodG3yBzmP0q7G8XHIX6
uJigw0f6v45WX5i4swfLYfih28oiGUUmFxcdSBwPA7gI159MEj/MVfyIOFNzPBy6u7bt2oDKaQno
H/ACKO+U/olr0B22Skned7mqPfsEV9GEzmmTNLa+3LGDP/soM9HUNoL0DkyWrSORkf1SGr4Sj9dD
V7XktOIcWRh0gYPqpsu8ColLftv/4Nss5Lfshp6UzejDDtatXj9Q4u+jW7LJ7gzP3DabyCe7pSfN
HsA+uoVs8/a/egPr0esUd4IVBW6lKYy2/cbeLVTyZiPjZEm+E2sVjHhGwVnRkWRMaQ6qBQYmuHk1
zKCvP43s3a5Hjwl0SEWW4UuJRn9p0pQb+yl+TW4wL/HTn7IG9+Wu3PdRslZZDVezPopHNBBGb36j
vVeDxwWS/AZzR5jWqTvwW+/sD/MofIG5wQtAc14klWmShQdrFYQGYrb1xBGH9U0ZLDZIiku33Tb7
A0l2H+yunUxZ/8tO9NqhXgWkcUI3MsuHGOxZNPZRybQoBz91F8c4KDb5K7tTN6ZsZH+xMD3b7FVm
0yWjqTYi/l+dEJjQHvjGPLY7UIa2sqmT5Gb70kY8i346t0RlGLg7JzX2O3hR8PwBLlMBKNWSEyur
b6xVNGKpaQsWoQwt3sDTQ6ujfYajk2c+obqHrYmvHu3C7d/qHSYKIZo+yrYNrHu6q/8oW/Ouk2mq
yX7PetDYA/0qzOX3iD14IInbPEGa+m2GKku9gSHvM9laYRGW3tL37P10ayGJDfqbIt82e+0g+8Iu
auOd3fvrMaTW9tmUzIhP6Q7kNefjK17vkblbv2aYxJOd/TJujG25UTx+o79Vto85gNhNHNRB19wO
d/x+mXyPh/m2+RkHshr74jj6/PetAtuYgbch0qWLYH4oRXOCz3OgRYGoH7tyI4B8d9STDZcbNua+
JNYtl+OVj9BepV8pbRSL1ktJFfC7dKNtaNh/kWsnj+D1DK5zC/0MNBZk7liSYG6vot6cMWYMEYK5
CUy2TXq/B8xZYS+S51u27trzrcJa4Yhy4surn0IR5AgywDOA6QoDwxgYhlmCWpF88vYqpA21Otkl
oPSnHL4oJcxhhFp4tvlutpI4Jrs01sNKK4sYWKgIntpmDlkAH3qAj8oN9/oQOjlh4cPGZVv7YCgH
QI241Yb8l4+6zrq6zmnhA4SUBCT3Vr+jINbWJhClMp26r0e59gpXwc0AhqDp8CKPs9X+EVrjW7Ah
0vrUnXnlt6UdVhGceIbHmEQH2nYvoxoB7U+K27wV76MyDjdR/FJOUEowYWdgTi0g8nD16mClXeQn
UVqvIJglvlO+ku7RaRTTLacW+jxV1AV6nirPdRL5WtUHRFHfFa6lQeegQa5U/eAJ5vwcjeGkCn4z
GroHbKNHIUWRggOhTCCEQsM0KTHE6h2vGkvfnsCWz0svhZyt2Y/7YfphEAgDCb8vP2gqQgHacwax
U/DFtiTjbhaBG8nDvLsviXAtFRrrTQeKBb6X6U/Fkw2F9ZIB4QcC8oawdJ8pvUdAUaWxApnWIgAi
Yc+jERx9x9P4wzR1HvQFXEogxYvJUy9s3wBrBKZRbdn7RVa6sRX2FpRBW8hkgJth9QRStFhPeeuA
3VOcF1M91XCej2LHbxJAGFQFbmFIPEf89OwXyLCbShce51NYM4jwV9NDCsr7FEEIT1A4fEF4t7sf
4W01dZ9FD8xHBKcZ47dOfpRzFiwKj0NW+YnJwxg91F4ciwmwuhZQkfa5NTVPg/YybUZYd2o+E8zX
eyUwny37nVQqrKnRvINCVTEuOjnYQBEH40lXX5nau0m2tXXwwOEHVlSuSovQYZ3HaygdJqVLAS3X
qB8ZRVDOZZDY0IPr7uN5gPu05TL2Q08ndOhzr4AlSay8F2CKmwN2qcBtqqchnU+RBvsyEyljCqkU
Z4QOf3vPO+XN1EG+VzFLXTRUG/3oCBnUVBJP10ItjMKCBR6tCD09HOprPy0zby4lhYhskVXvMpqm
VGljLCLoD0Yg8VuDoaT8uB6zJT0HZ3UbkmiqFZiU4WbQDnHzq42lDVJJmF5LfjTcNuw6UVGXfkw+
RBsg9eI32yXzXJroizQkzEB2sh6pLMV2VldelRNeQnUzPnXhGKiI0hDS9/NNvYwnQ31r3MvwzrKd
XF1+gHo1+qSgbJzBJNPHIez5f+KVeJa6rA1FO/ibNBUQwac4X2qyAeQiGVmRSnL2tXWoiYwd32JE
TqLjYIbN9znMj+w0eWQT9NoapcldoWVHkdxM0/PQFj4H8SpCDGSiflDm6TarwIXqMZSNX+Er54ui
C/J8eBgNaJ2CFdTsoKUNBRXHPnDkyUW2s9WXyZBcmJg7Xc9F1v4FplVNZVmn6UlYb0ZVbcZ+2gmW
38xDs7dZBkZVuZnVHB5RaGA7/K1NTa9EBwqqM54CZiLF09oT34pq8JkllggNspy10U39EOswx82F
NxPUa5XYTJbp1WmD/38Y463WdWBuNeCrMdCrCkQs8741HZcWBxg8ej2xfTAOPa3gtUtbGCKPYCln
gG0r/Z4jiMbTkcz3RqtsF7JW26fQSp+LHXB1bgLWNInqI3SFwVQkf8SYb6mNk51i8K4ZO9jTnAqI
2DrTTcScfRbnu06PTuAkbtDNdtWyhMxDB83uaDeZdVAZ1iEGY8tsTlFnumP1oAyHLAMlsj/VEPs1
o19jjYsbysFpj+Vn59Zkp7J+TSvgrSGQPhQ3kdU8jG0c5GNxgErbsRj0GwblDjZvFKcM8g7a6g1s
72E0lcWDn3Lc12m6n9EaSbujOTx3E6gIHaCC475RDdxG0N9F/Sacoz19muXJqaCj0f6yDOHqZYF3
1ASO4oRZ4dzyChD3zAgrehhT+mSkkZ+pKoREak/rYKYFcHzZclhHAuHJnghGvKDw6e3ONMiNRj+s
Ei0NboDOMtQgyOVeyZGz0PiT8OR5sGIfhoUPWZYE1dQc5sJy6SALU5eDhq6bloHZqfVVtp+VrVRF
Oy0xjOSEPinp/vS6tHd2+Xv+XmGVJXMIVJKso0DftiGfq2M7wJFMweBIcWBGrCkPOpI1Le4PfHAO
tUWD6/fLZWAA+V5/1QMArQrrGyUaLnt2MsLFowU6tjtY7QF2lfiySufybfO93CpTjknb5xB0Tk9L
7OFEgUd75GkORQYqG3rLllqlyrlInKIaK+dYVCJQUv3Wmsm2SygwPp2kAyo5JmuR40RMoCUTsD5F
NO65omy0GnYCkjd1uXr719Z9DeTOzqJVgtER9/C2yna16S6ark2EQSZzSx+8aOCGJQ9FvkaI/15s
fK+4Sj4mLVNqu2jtIzeVgwY8TLt8AIUCxmkPs0yX0MX4QZs73zFqGrI507wSOOelnADdtM7/dCNX
90oCTdD660yDUmfUzIJNJkSFFAeqSMkoOMweYDYuUrqDWRC0YxwYD5pQ09EwZCk1a29a3W9MRcA1
IH1oQGmvZMDrpRaEXu2cv2pxDuOdWvtRmQYKohQtCyZasLZSBosJq6tvxZzn2zSH4eoMQiyU/eed
PUKjRxQxiCIFmi1iPnAGo/GGiNc+5YlrDxmBIqpBn/oYepFZmkMQw7atg2rSwFbKEsPkdN8aYmPH
EAbXd8KcdnUNG1VQF4FhtEgOmUDABdOG/Gpm8diakFztlOhWcVp/Sowg76Erbjp4zrxCpaGk+UM/
VZtSSY8dSLK4LxLXocXoCwHL244DMW39gTEu6qdmZzscsBlj2mZ6NAdq7DCPgl7EhgFsJxsEYTS6
1WHXqgwc92T0a6dlLqeG7ZU2sV2lq+56c0J+jsxvg0EqeuEmDIr7eF/GWjAqSRBT+pnmKsplu30x
q/w0dhWMrIQHeUwj0f206L2IN6lbpeWtzmCSm0EVsC3elOwHzfj9PIDx21LYt2v2rip4hytZq3wx
Tz/J3MJxtn22YM4hNLYF8OHQkxZyyCZkUjhy3LiJIvjimhue0q2gFER+Gqg13BtQbTooQMWIkgsK
S4NR/BYQp5rbFya1D5d91qt+UJZkbWbBEfeYDcmm0QufEUnr4h/S4O9PbPkJZx81AW1JT2dEjjZQ
IQYQ4J1Tf94uCIXpjxZai5tr/x9NKL7XXGXCETMSiE01zhEWqxCNA++dxB9zfU/hl8bU+6r7mWmK
5J65nO59r7m65hQ7nhJq4DmjFi9tYAdiaLjDJSWZdDtXtxlwyixTB3MxjkX6h94vvkQcPODcFicJ
AWvXsJYMLP9hQvL9aKsrjWgs1bnSOniFYzD7MFfxh4MViJAG2U/ZuzMkt9oX6O7swPRGU0V20yCO
wtY6ah4pvKUhj7wB//1xSkUelAa+08wq7K2VvrFicEu79DU7rOPJ19Xar9Fxz2zQa8DdTY3Os1QY
suWffNFdMtqg6ewwin/0MbB4NkyDIAjhwJQDkkkD1Ay6TvHz2fLTBqSzWnFxjmDlqPjCIFvRmp6i
E3cUNKysyTOih3L6VCIF2hrjJhmeF828BtqjpDW8GESQAnNd3MUumz5nDU4YLJIcuos+ifp3crO2
dOZ9N5MorQmOwwzChBqIPb9bGt5QB37sYEo4BRlQTbNnfzlzCX/YKH4GoGqFqZKsAL0o/nX+a1YN
g1aQ3B4FXI0zbLvNFkei3y27geLKAXY+N8OIqN/EsZ/inLJeOdL2pxOPociNVzU3Q61r7/q8y6Bo
irkFtyTX/WUk7dlmrW773KgUElfjfLTg0jvxjR5jFhAvlkh1hHuHbLh5mwNhk82N10E5Y/EaElW+
gZhcgGxgC6BxUPU2pD8wPu+pN7csdNKXNB1cAhHCBCkBh5mRJCuSxOivccfZ98AK6oxq39EvVwvx
HP2Mj87DvMlvFovBzPTaV9nY7KIJ9/l7XMdsqJdA8JqnX6eqfsizoMJFitnOYRFiEL7z4qByBN3X
H93qNL5iniDhb8geehXBE82q5pE30HZKbb9w7hgEEq/vq2yFVbyOe97ZdTQlJzXXvAbuJ9DTkiS0
S1y8kl3SVdykeg2geF07x1pFwjZEm7nkN/Vk+LEBxjsm2V0pUx6S3EJ0VRIYTCcQJx/mo5JVnime
jPnnALLH9a27yIQ+Ox/6ithgN3QYyxRpA6IptGOO2ZMeVMcoIA+6Szx4eiY/9G3hSSdny+V2ZUPX
RCqtHvQCOsXQ5PKKHY2D+Wa0DyN3F/N0YNwDKAvO75ANg5RxeZSxKiRbq6+iBwy3eospI0TdnFvy
VHaQNExSyc5K7j599eFlGVyTRAyfDgYtTwoDiOrBtI5xYobX36BsndXnNWUVZdRGgsRQgLAuD8cc
w4HKPLSNjHwje2erhCUuUxWwYpKccm7u4IIeluZn0kM6yAIMKYr96w8my1X01TdnE12NkUCg/G7c
MUBXzMP4pXM7d8lWut/SbOX6iVwjYR3FEm1GenKCM64SQ1SjDutGeu6XNPzKuV8jYaFxqg8TwyrL
uXfezJfaA8YAGXQfB6WfhNqDZBclwXHNOaFWw1VuYsGFhm9Cff0jDRUPs48HNMe6u+m5gQPz5vqi
l/C2tgq4LnFUAzIAa6i0qSi1qVXQ81vI9dp7vu1ARP+Ve0tqW6MNCadAL39CueaZD1Dhi2/Vn//B
N/7XT1h94+moCrNmlX2EUyuu+Z+VgrnR8Of6g16Cwvy1yqrqslJqmVWTLPk0Da2wPRWPKUyt/f8b
SRBXV93st6wxdQl38Neyq+CSYhBmmrUyHwtqBgOj7txM+6xAGWELCPMWvk3z92ZO91VtBFbSSWLb
cvWsDvFfy69iDsTXINPhpM5Ri6tT4ZBAQxaWNnBnmQAJKMu9GR8TLhUbvPDt/LXsEgrP0icoq8FP
Y8RdpW/mxodO1wLeW7wbDA6BgzKU4yAvBNe/VlxHPDFQ0mY1PUL81NWg2V+gkx9BB7Cv5/D6UZLt
6Sra8SR1iDJgVgIpKb8uNSjGWRvFAJJDm92BQ92Udi6Hac31ZS/1VP96xFWaURm2aMoM30mEkTGm
oLFrtWxXR++j/ZHlbeBE70X7XnYPdlF4WfsSj+z5+k+4EKHOf8Eaeg08NLOAWqfHVHkf0FE30Fu7
vsKFi+uvFVbFTGK0oxXbtX1sGUbCi6rhnWp8ThQ6mUQ6o7yUcv+12iryMBM+wE4u5iOboXYVYUw+
Gx9CG5ytkTS9Z1vxp17i2mRMgMarT33Ydz2BXwbYq13tF8NNHd20dgspwRaNst5zVAyGJ0zoTCjX
DbCbhTxNPD/TosG8P/N1aiCkzj41J3+GdbOD+rQsDIgYNIFmdm7DHgeGaRkX7gS5xiG+ndJ7p0Ar
u279Jv1MixsArENKOi+DzIJDPjFyC+r2ce6BC5gSXxseczR3ZvxcQxf+NKJuGrS9YYzQkXcOignQ
NZL8IBnCrHkr8hZy9fuGv3aQITTBRJ6qX4sQYINBgZrsaFqEAor7TXKbx2HcaUFmNaFl3FG12DUz
fOghiElGGnLOvZRCk6hQIKYNGQq13BQt5qGwxBiEV3CxQ07uwnTZpfCPQkE6l5Y3jphNzTfp9Mhh
gcGS12F6B0Ry0SBt6B81g41r580o/RXnfRwzL1ZS35xoWHRzoDjjER6WO5bHbu6gsNRkVtSyk7i6
L2a9tpp+wFkXM+pmgW6GqnopdzYN7ARSKatBttzqnshs1jSmhfhlEdeZXnVkuYBkuDOsV7pIdutL
gqW5uhXKBuJgpt7qi7tOOXgMetGkaQ9MltHIHmp1DcR2m1Y4WktysdBDeUB+QUqOHurSU4LFIJIG
0MbViAdFTkdWMC0PceXqWyPj64JbhiEU++hUqU8nQFtSZDjwV74esS41B/8KIqvrYNCzOTYrwNTh
KhFApsODl/L06/8lFuVj8xtj8utrSh5tjVUfNJq1kN9EJaE/9TCangaM1HUZSPuSjuD5k61B2pXa
Kw3w3+RU19lWn+EAVxax6dE6gfRWCwCQjdkDHMm9uCOBqiyuPtV8aif0mhyIL/Q1bK8f9VQEGYEE
PLsvxtuuelEMSOBGN0mtBhM9mBDGgW2G/59skAHC4UJOVb+4+mf5BwxaJkdVO/UYlz/0+STqytUK
idIAvXwbfi+yuqvQrIH2WWGTI3xaXNr1mw7GCq6Z6pB/Jam4K0HsdJVi7CH2yjBTEnA1mqqf/dRs
GYG0JrwxxsLZ6xx+Jy30TLse0Tl2lMe060IM4r3ScF7jjj+ZcRq0lQZ7MiV7F5Zxz5PK6yHkPmDk
neUUKnR7q3mm/en6LtLL5+z7CVf3Y6OrzpgNo3nkjn0/luqNomAOv1gx5qp4oR3qPFxOam0GGPi4
3EkWw3A3qoH3ij9g2aYCqKBbOSZRJ4XAhQDYAVvcZ/mht58a5x56tX5t3+Zo2ZtP1vSUGodZ7b0K
Vto8f27U09TLgC6XdFlwpr8faRXW4dikl7aaqcepB7sPeaI+tK7lHGH87kVW4iX5J6tvSl2Ffv8W
2qvQTf7ZwXaFt+mmhI/IcB/DmSTrx20LeJywya8xT16M7I7bJLi+/f+Qnnz/1tWdoEHOundmpp70
/DcxNg0CpWJ9lhl+lZ7/WoADluXWdbNXxLvTH2FK64J55XItUO3eK+vWNcvPirWQAqaSCPQPyej3
b1uOztkXVpfgwo1arR5JMtyo83sn7jvjOSfPkL8KOta5am4EQ/4HUoYAzCpAkvaqJCH+h/j0/RtW
18swUxu2v4wcoaEcIguBRNK0jX6jTn+L9h+6O9ueAbLbDvdLoOwg2X/svfG1fQWS9un6q/oqk//9
svn+KctNeLYdYDuw0mrQpzKhZp0y4IO7adu26k2ZJsfaKUAXyNH1geu7rmMS2rHWI9DVx8jK05qH
Fg6xiJaG+qYlCCX1gUwpsKyN2+l/FE3B+ay9FmCZoldgDfQnQZyYF6tM508fwQ0TdOMqfUmGyXWs
ct9U98Dy7iNoVs/AYLg9FydHId6cCxjWQ81bzx566mxH61OAkhal1NXm+7p8M3rJrpCvSci1bVnd
jQqLhGmPMZRoRzR8UTo8NGWTQ6o8uuNleRtNgoeWBZBvUVr0lBQpjLfGR07jyqtnonhAqWwy9sxn
/lRNAjAAVk+blhGIo9sMkioOcMBJVL8Nxgy78EXMvY3yQG+GHgZgC1WtPzFj9pU0cQVvjkxlQd1n
tpc7ZDNnH2A63408f1XxLrxsaLe9BsI/5ueYeHkTwLmVsy9U5qfDawW5AR3jB7PYig4S3g0qvdcR
GRr/M497OFndafrBjocHrk43agxYVQ5Kb/lQ8J9z+4FJVVlAU9mEvROG9yxTbqLiTw4bCUJr14pe
8wx0JPGAhgCyfu22R+actcJXFLaxoJIU6eOmg41xnVUoaAG1oiTMkpdyXqB2eBYlH6BXTzYpXNAm
gM54hyncAIZKdYgY2dDsMKrWzxjK7pVSnIYc07GkjaDZYFtBzXtYJAOwFikPQJi/qc2mzPeG9pgA
hqtDH1lTrT3wUMeqs4Oor9yo+iWanY56hWniFgDBBxvuLgL4i4ob7jKjKybM3Srm2d3RMV+vf2qX
mo1/RfBVGSyivNOIE8FM5NH4WKBFMJfBjoJg2XhyZNHlFPZfH/Yag4PWVAqJd80+1kBBR5QGc/WR
gM3T53Bz7hXJBOaSftX5w63ROI6uwOEqR2ZeY+qrZS402+su5AGDFxu8E57ihwaaPp/wNsfDhrVs
ecmF/0WJOAtjaq9nEL5xUH5D1qD6kUQutODg7wpcfPFS7iIPTevXSJVcJpJEau1FbsEFLutqBM9R
QS5pIrsYpTb1sve4uksNrTII0wv1aFS3BmbVrfWjzO5h21dOcEj8HFQzNGJA+rOjzR23oH/EYAWG
BnGueCIu1P23kmN8uQb7PlirC5TY49hzw8pObG5CZapRuze3OfwUTPXHYplsFi8AZ2dm5VZw0KxB
r20IboI0hgBKDy3JVvISLulX/XX0VrdpPvVWRdBEODncOkAk3W+aylcm4CPH2meO4uoVDBGajyL/
dX0rZK9m+fvZoRtbM6G9HqtHeCNs8uh3Zx7yqXYVxOB57v3ri8mShq/h/tlqqgW0Zz/Y6qlPZw8+
f2jMsLDL0JCFe16k9ocoigLKFrOM7M0qkMoChK/Xtd8QwKUc6jfZfNdpud+O8S6ewUMQN3ONOgg+
GwXUdkor37Cm2kL4+799Q6vIh58dOyKyjKMGcycVftrakHh5ZT10hQp/Jw71HU27bUwV2syabHHJ
R7oGPZioTnjiQBWnDWBKoQGQwnZkU+66d/4DTB7gG0xZ/is5GF+g9bNXNUWR2ik5YDcDiGW6l++R
V5ED2+E5H/N9iuY93Qwv6DPdwTrvoG6hOHOr3RmKO/3Ij7Keiez5tb9PKW0gAwJAoX0cOsiMNkd1
kiE5lmToSrK0xhyY86BlegUghxgQ3LVqWyYfjnhXAH4YeIAJieRT+IfOxb9C0FeBe7a/FRFWwzpc
Nsg0SYjo1zy1HmhAUDvCpk4BaD7NRraP/zCI+V51FfhmwipzUs3sZMDLxCyrnXD0xyIGzhxsumJ6
MEEDixiMEPEdijGDdBrMWFQOSpiCX0dkvZRLihXncY+u4p7dmAlvhQ1w13Q3+ICg36V+7qmP2g+Y
AoDotI1xvLr/D+kG6f6vAp8Vl6Se2uXeg9aNnfuLSiU8cXzkWABKB6MGY5Fe8h3LDtkqI8/Ksomz
yDaOuVrCvbZyU1Ps4UY5pigk1J0O8u71gCt9ylXUKuCSk1gz6LVdSEJe+IsjoQ5/R1d307vugaIX
CFFiyaKS0LEGS6CZzjWoFkHwhlabXgNMdGjbxs3Q2W/yUwITYFH7aFkhYp5GCMDZYGMoPDkmeoTM
vQbbIfbhMSppqPzDNPBfZ3+NpcjTMUryeMYbR0PZSh13opAvdLg3UOi7QxrydlCfRkyueBJKdmSJ
T1eiyxpJ0ZVD3Qp495zUvebB0hYatBjyWptFAjfmrmyoK0lv9FWfBUjpiIikV49j8diPGcacIJBm
uzKV3RKyvOXf4BsxE2lnI28pBdmq7Kh2wDbXp8bWgjYPy6QMpvQxSbgMFLrgba5t6CqOmQJmOm2O
7sxYfULyMyj131V2qqM7ldwR66YfD/Ek8yn/h3H99wFaBauxMSP4JC/BCs1m7cXY1l7zGqHpXHqQ
4LS8BZCTf4IpAOQ+82LMJ2XcleWxrj32KmjVXAMmAobYJxq9MzXzDaPYKmCYXj+usuOzClNNTVUu
kkFFU6veqjmUvvR+m0KyqE6l6BVZrFgFKJ5ESo2M2z4WAI01dzZx4F7mFHBAmCkcU0xn0+vJXmjx
j4pW+FpnmNn+SuuHUmGJy2cdhnlqBd80Nv+8vglfAopX9nqtqdcQO2pIhbetzsOtnY172lbpTox9
MAm4f2U6Jgu91t1A2wCijxBqG5XdMjQdnSNoVi6tHpVi9kwS3Yyx2Jj5cbIHzO+UfZcm6KXErgo3
89z6oTYnkp4UFSyqBrCnbrL3cZaEOqQZWlwXLrX130VF0ZkCBX7UMd+r7+BbdAcy26YQ1cZRm60C
iuf8s6GSklRyENb4lFxxRG1UrXpkE8ScKcoxgH13ViRTaZCkd8YqvYMR5lxEDXKh2dC2EHH2c+PP
9bcp+XDWqKVYARswU3Hb08T2BjiyMlxIY0wk963kgl/DllRArFs7140jeDIAQ3qZDfxsru9ai7pF
QvZKnUtWlAWlNXBJSUsIyJd4R/Q4h028Ee0HDIhbAMM94ATnrb5LbrSP5HMxjIFEqNW4+Q/IMPNQ
Bnu7+BJBqDM1x6Aq0VaxaS4TOzYLuNgLjd5woIObRPISL8aKsxVWcQkYPmimWViBqNxrIuFT5BA6
RlkGAQuxlmVrF8/M2XKr0FQzLRtnG8v1jgoDOrim13YIbp3kDUqeal3b1azWtFjXsG+Ks+tgagBx
/Jwec5D2mRxYJ3lL67IOQxcD70b8b5Opb10YclbbNFxQznMwmrvqZxTKWGeyNVef91DMcVSXIIpk
gEZk1eSbpUxEYxn3/Vuw/n5X6/LNKPtEUypUq0uBLO4whQhZSPc0iKV6VpJjsS7ceqFok14jWEFL
4aCCQIFk6wmTtOsB63Iz8uyJlp9xVh/GjgosjFHqx5R+inRr1mGxs8IkcO6i2+khZvdO8mqdpgDN
AEjpl5LI//W1XtvQ5Wo4W340WGub+VIe2eVtn6ZJUBSxFmYZiCeqBS8ZYLu1HvZEhWvOikcTSJIA
OtgYkEY9Jf3ktnEeIqp7Zh+FEd0lJvGIhopnkeJmRdBGixqiqHYGZz8VSCZf377l27z281fByEDH
RBmzyDxGMASfehiManvuCE/BqJcABdzUDyYqj+uLXkKJ2+rZO1sFKNHCfYalqnNUNAYCOciIUQx4
Emp6rmKgDPAfmLGLTsc0Kc9mluxTXYTjCAJ0hSDDfMuUXUiXdHT++kmrIBYVZcktmK6ic7LPlENl
AJSH10BViAQ5aHEDk88cwHjUHbRinOhhzO5HCtGs7jQXdTD3z/AA7AdktPiQyBuY4sH1PZN8Teta
cW6YRQCuT06dVoK2f2JQ/Jznt+uLXB5bfL+YdelXF40zQgZKP7I2Cqal8NZvm+6NKk9tBId2kHNy
O3FzeAFTUF01YM2u/wDZU64iYA3r+FLnuEq4YR/QRkTmqh6iWJKyXu6mnD3mqu7DacqVvMdmjvvp
DSKYUNproDjLfCMwP/Sjcct3zp4dEundf3kifbbycgWchYuejkPN+sI8dpCjsUgZVt1t1ddhHOeu
pmueIaBBMtxauLiVrHB1uOQFM88lh0l22r9y+rOfkcRZP4H+vlwDY+aSm/Y22s5gqrogpYcmMAe+
CBEPfmJamwX1URwyOG7LrjtJ7NFXobNhmp60sNQ7pqIO9e4ODGIvQTED40uM9BYT7mQ/S7lesiO2
inh5yrMZtDK4+0DbqdNDs1sshCWVoSRXWXMNKhpVxIp0DTy20Z0M6lfxO2jE8LeDRb0sMVr26UoM
11ehK8dcYtY4iA3EgQcx2dJ63Cr0JGctSRZaV3oqiWu4nnIc3vmxzBJ4GlteqqFZBu779Tgg+07W
FZVSGdnMU1yriyOR5sFQ+3WZoML+1W328V6mKCq7kdaVVQTRArMcpvkLBJh+Uj8N7d3Ig2XRclcE
BXc7w5f3ACUp37recqDxO89TAWEDuE5H4LePiWwrJSnfutaC5kRqFhnyMHitBsms7GeVHMuEBTbb
TnA7bTE9A8d1l0C/rZzJu+RNSr7ydd3lGOjhMiuBK3gPmIBe+hwpUIcqofwf0q5sx3FcyX6RAIqS
KOlVm/d02rnni1BZizZq3/X1c5SD6XSpXeagGrhA46KADJMiI4IRcc4B61iVQIMDVMp6vUnJNmve
enmtQXErgT5E0WHuiUyOTNpHCJF/tEUlyEOuvwm/vPEn4PjCDRZRjPkN6HIBNda7uWmH9w3YDySo
qrtoNOTgu3Gm82Bj6krjVgMxpNKWSzsBY4dY3kzgMpby1gTshI1OUODJuduozw1xlX47zz6H9gQ5
JPor1mU3HTGsUfmWpP4IgmfMeltt/t5O5n89M4sErRnpVOmyxEGUab7mW3/Tesk9hBD+P1Vw5bb7
0hbuKwwBUxgyOqNYu73q1qe5uaO9m6vcGz/irej5LQr+S3yAnvIgNBo8gaTA6V3d014wse3Ujm8V
Z/kOJEY2yL+8wBPRwH4iLG/4aTZf1IvT1tVcqukMIeJqaBtmtIOy/XOv58AQcCJZoS9Vlgly+jvI
f+trVRkGm1e9PaBX6PsqWORbO9SHF63CeWQj5CKkOHgPqmmdN5swn4nvAFgfVPMcZQg4amiNzYkz
/HGKGaQ7XTklfQQweAbh1Go6kSL9GMPsoWvRttN/NUmxl5DgCm7/nLDdWvMioTMqPzIiHdNv4DT2
ynPmpatZ2y54m8FaonK+4Aqx+aRdbLCqVaaZGBxEC805rIcHTKsfioafkMQ7ilqvBGsTZBJLFnkU
cXoQysJ3a5ZxUjxoFxXQJGy2M/129KquE1Dt7kRJk/D4zr/qYpFKVmrcAAz+lA4ISkkGVMJEyUun
v2Hi+c2MWgA1tjIgTWlxV4ZNZctq7jY5xrOS6lswdS8Jw++SE0ewG7NLuPWlF9lcMfksYTmmmWcR
P4Xcjeqp8zeZ7yGSOq1XbkrZGoAJzuIDnhL8xG1RHUoQS5ez9L4OBCEIJulRJ+26jLjTtN8FixT4
qiXFPCixSNtn88PBntMShka0v0nAGjXnCJGnCKjirpE4XL5K2cI38okaiULgh5VyBLPFWD1larbz
C3C+6cVugLxZFYOSUg/CHxQQl4CnOljfervx820dDC5q8yidQ2Wr0Jx0JhflLRqoobGXW9/BP1gZ
5ZgT9GW2zuoSxGx8PbJpa6TTf7ws+gIYPlUFIyzzteOkPMfVe6EANdU9Jj346PLWkhPVmmfFwzK3
JvSndPS4KQ5LA/xfp9q3v6IhOKpLmvoyy4aSc988slQ7+cMdr0+5vIcseaaCSE1q0Lg4s+ldgiJZ
E2+6yQTT0D5GaaBHLxhkT1HQIDsZVjwFXXX+VsnfQPDkgmAWzIEAaFMM1Ur9KW6po6WxLQH1E6fm
XROo6xoUcylKy7F8p06vffZM2+nQjMPGAAEf/570gCRNu6k7jdJLmDSbgOauyU6mljhmwLZdcypU
ajX9r8L/bkYYGmZQ6hze21T3Agn96mJQrbT7CfYAq8XzpjKBiIWKEnjkZJ5aUxTb4LSy1HB0ci1a
BYpq58VB5Qdjuq/lb3G5T+lz0/zgCbf86Uepfqfsse+92uhcLYxmoI9u9T44C25/EYEnXRL6c2S9
GVhnyVEl7756T9mPKhJdpaud0K9cb4kTiatem4IABd35RRGtKX/2e3wzrz7M5OMo+uPBjbeFioHd
4J2f8sQW0xSI1jl7sAvfTWiRS6TGixcj04q2CsmBqE9/s5V4NRsmWKvUpR4vGJUYGoUwMZFfU7Vl
/Fsg8krXr8+XiYWnz0I/z7W53i+BQDEfK6dRQbcISs40+JAw15UOovGX6/v2ZXEO/Bf7lpKe5uBC
x+B6LW+rFvPJ1Z7GhXt7664PgchfZhZZrwZyHj4MBd638s8QhN0tulJKdE7Hws60s5mx9Yha5cSB
2Z0Cu4naR4z+uEQ8B3r9zfT1QxZuvwortO0DOocZYn++fjEasjubH/6G3iuncc/WdF38TGXbsEUD
Xtcf+f/YXvIHG2BYg2iKCrCJsu2Q1xTBLm0f5cJ8Fez29Wzty9AiHUblJ42jDseodmfBvEeQXbPa
A+2yaziN60b3vgFJZEcsAPU5LPXvVOXL8iIp7Y2GkDQm/FRHmOaS1ftGBXxSTjD0PvjZq9wHax/T
/U7nYwofRKUH0DrZEdxDV06uopuvPIhBdXcnZbHdpBLEJHOQBtWuCuUMPKGTDZt2KgUFSXtXg6cv
VTtLmkqQfyraWZahBdmoEZCwYGM0+BuvWrjUb1AOFTjVP9RQvpa5SIdpEJkoK4IyxDgMoAMDi1zo
zfD2wWXor6OY8VdTF1/3Z8lrHOgctWMFXzQNBicBKfguA+bu9rG5RtWElOhrVbOvuPAFvAWQLgKN
G/RJmg1BVb63wJCOl1wExZnQofeDHZ59Tzr4r/0GqnAoH1vNW/5Rf4SCnOaa0vtvP2XhCMccaUtY
pfHJUJRNFfYvMkVjIo+NxwK0rz4OSaJKYBiPrFjie9BJbjVSOC00p8Jauqta9A3AAgiiSQdFb1DD
6rYWIifx0qG2olH7uL1z19Pjr41bOFEejX0/+gp6OiAA4gW3K2En+A/9gy8bCw866GC7MroAMiMg
bFegF6eBLrfi0Jhuv9fmY9sNm7gCvYQu7cr0qQPny+01CgKFuXCcOTXMMe5QCp2AvvEZWfc0dBn4
g/+LGY0sktkuMYk0gKMSqqZ3rPjmB0/qJMpSb8cAwEN/P+emlKcGHVVMuncAxPj+waxfOFqaAAwp
ElDroMmYiHDg/3Zs18jCNbYhFCN7acBoTn2SwVnnR81+iD5CNXYK4LoMwzh19Ws2ZScj6ByGnlf9
3gK3VWpBaTM1ojjqBTqdorHy21EJgNnfd4PlyDrDElcNLKw4WOGGTBW6htxKay44Q7fjkkaWSRqR
wIeSI/iOU+EMSeZWGXCx9D7Dc1sfBVHw9qXUyMKb0UYupCacjZkmvulKzkTNVtFylk6qIUqgp3iX
61Pu+AlkHBG1EhLvWas9p3Eo8M+iBS28zJBx9NUSpPIZ753Mj+0p+nn78v2hAvJ/TkYjCydjFlld
FR1uH9+gYGiXh2SdPcw8l/I2QHDDEXTjlfES/92kwZfdhXORlU7PUEGbs7LeLScLCS+41kNL823d
9h+brbyFQpYXJg6VQcRgyaKuksC9akvEuBkYY8LMkSP2BevuIfaSmXnpbtZYM+9F/Di3fan2OSZ8
EWj9SGajkoCeS6vTA4Pih6EcwtRc/7ev+bnmCzNp3YVdqiBL0SyyJStjBfbb/JSveky2q99HPF5R
jdU3eKP+t5P6mT5dGA6jNk0mGdlKi6ZDF3palq5ur+0P/YV/Tszng+PCRGUUtdn1WBvZVpt+O0ty
jZNF4bmeZ6Zb025+kQ0Hh4bjHzGmCXq6D5HawOe79s/JrrakcVc7QytHuZ2OJP9ZIXAM6Kz20dqv
KHcnGuD/9KVu0ZgSOyBSYOsGZCc5RYnDp7Hm0naQVs3YUG8cy94ywzJCqQFpZM3trERFOlirw/Qt
UgoPUjXWkJ0peFm6kdgS5tqRe1WdfFdFT0P9yNFcCUafWTHJfsqmaUsJg7ABeP07uXYmdXAMnzJQ
fJaQq89t01BOWn/A2MfelMCUD5JJyAw5FVhm1IlZA2ZLFczNxD5/IEXjlgz0BYzrq1ZBqaNs0TaB
iBZoXJn/WgSJi9zdKvxoO4C7JubECpXBlpr3DiKRdGJeJj+PiUgVXOSqPtuOFwdA0yMIPUyfbxyC
wtwvDaw7eOCgSIdx3PdZZMR0FAvA6dQTQVgEEfPzp12Yzod+AIEzqlaz+kNRD5YRPJX9AKEEETv7
J1vlrSO2cMiakSnFmCkc8p49JhqCOLD8gGxCtK46S5MqjxAwnvt3NQiHWKKs6jemb/Tiuda0tV7i
1MfEVjSQEw3SNqigYMt1h0/rSb8j7VxxS7bJtMuiCLBW5kx+dJ9Vwzce1DZy2pUESFuXsX2c1+u8
z9dosDgjOd++yULPu/D9Elf0LJprHvLR/C5D+QdfsbOAvS5tROwZ1XXboCD7WyJ6QzVQK4hbz6+c
bl+v0lW0qTd0LTok13FO/7ymtE8PdnFKJhKTkczJzqz1GKE0aEduuwq2OuphPVCVzqwxKZqbv84Z
cWF1kWUGSooR2Cmin72C6l51lV34vZCt8iDdRbgbsmue4jXqmK3TJVa/Fj1UP+/djRO7BPOCLj3N
ZJbgchg7KTnlKMT25EFTnrICEpcokjdktIs2uhvZuKc1yhLxA0m+9WMH2SqRdM7VQKsx01SZAoLD
Ja11Geu80ssBUb2OrVB9GjBa1eSB4ERd/9RfZpbzs0DbT4WqUPMoP0CeFVB61VYcUN6ge4GBv3I/
QIlkJ655Xk0IL8wu3jHFoMllV3HzqKGAokmaZbZvt++KYP+UxWlq/abqaFihi69sq/5Zr+7NXhDJ
rzrTi0Usnh992oSTqcqYBjYfSrC4D9lgZRASyrgoXRdt1/zvFxcy1hKihwO+Usw2PuBINVgLbm/X
7I3/dfYv1jJv54UFqBKWUqQgiZQht5bJJgTd+DEZVa/HWJ+eDZCtYZvbJq9+IUZUhTCZGoa5eBRo
Mm0zcAV1x1pvHdq/JINkUxEr39WduzCyiEIdUYYAdEXtUTJUD6yH1iTlgqfh9ZLahY1FGOjRrVcV
ibVwXMWmHBzQATmhE8FZguQIbU2gbAQnT2AShFC/f64pblldNGWL8Yhgbe5icCxA13lwP2kOhJ7x
9iaay6oDq+tYlQLw9FQgFMiHu3H8dfsoiAwsLmudBHkuF1F3pIlkD1DHDHLRLO/1YP3PVzKXxYIs
DHvG69Q8Bs/BObtPtqYrPc3PpMYO/3Ke5MLa4sZyM4SubwjO1uI1eaZbf9VtCq8EdxyFeJMziwqX
x+jYridBR+v2pULg+P1gECgeBmULFkrDQAbEkw0YjldNPgi6paIPNrvGC3cB+G8aalnVHluDuGwI
7VQ/3T4SusjEwj1MaQ+hzbpoQYTGt0VEMCCjGAB19Q9NEK3SNA/saUwgyBDl2pnJcnJPjVa29Ch6
VMIXrZgBbs88BRoE7XCMwDQ/KChopkF3zDXUHtRkXXkTWqFtUU9OK79lAwigeGLnXQoStKNcvZoN
hHjC6nGeqCLNTo2fJrOy1HGAxA/e2DJIhTHjb9UDGKugBqnSJ0CR73XM7NE8tyr1hXYt1CCh82lA
XDiuwxUGqHcQtT6MYX6WNf81hR4ZhcZkFW5kWoMzJ3ASvHQjkIlUzW5IIPqHClDP9kUPfW+06vOM
wl7oUk17uL3fwvux8JR+OdUt0YLu2LzOQu31SnIx9P4MdVIXCp7ObWuij7twmaAKiMM6Q+iEcJFL
s9gZCmFqM+cQ/wppX1dwWRfJA11iEm/osSwMb1KBXJNDr5QUt5QLe4TcGs9VL4tefJmalqGJeMau
RtQL84sUh6RgQQp9vT3qtL3zx62PFz5pv6fBtmp8aMl9/087uixcKE0dhZ1R0yMrz0m3biC2eNvA
1WznYj3zJ7248mz046HVoOBLu2ZF1GgdaFDaMstd1wom8QU+bFmcmHy10eiEcBMXuRUkPxLukVYW
eLDr2f7FehYuDDpJShQqCKF6R78lDXHyga/UTrbSMsNAJzyEiiZB47bG94jpHshRnDiFUJf5XPEf
sbAxJ1r0wt3J0dRWGpNaJF1g10X4y0hmddIoWvb8d27disU1l7KyblJU7I7asaEWNAtH6Cvlp2EH
zSiw3psYNsSkGnmsnsDgoAvOkODafwrCXJwhNMHIpHUIG8goLENH6bz7m7T/66sun8gNuFPZ0NTt
EQpaKniQwNoZmJUo/RLc7eUDmclR08fo0R7Ra2h/qb8mx3/uQgwGU/AwgUF7BWJTt9imrasaFiAd
Au8puIqfQI6LbezbIElaHeYVBeAj9jIEHsvA1xYJPtd1HNvFbiq/3/korFiddgrCPMqUPV1V7cMQ
rkCdmr9LkOF6Slb0gd8p7hha4IeGnpJiy0/gNa5/pOAzQxtWcqDUKWwpX5/JuPhdC1/URa0+ygl8
q7pSt1C1iq3+PAvmqsACxDUGY60Isue3/Z/g7H62oC82HcTSKU/Bin1UfNUjoMgjUiX4riITC5c0
1AM3I62jR96uu+Q1FALaRO+GJcwYCWk8hDqeKvMMSQGM7HN+mLetc81fEkBGrmgyVbSkpbuh2hDT
HEHYGI8DjskEntnb30XgOJeFkqIDy3XLkg7sZyAipGCNBGVnKHu3rVy98VD+UpAIqCpZPoHUaiQl
SL3pcZjuzQ64xOiJkNj2h3AfYNSnAg/JbYNzBvQvP31hkP5+9fyk7ttMLwF6G3OwXH4MQQ6I3Wuk
nkieIJ0Jtl3Wbm7bvOpXLmwurntXGlU49qhnFs0W5BAWx0ghOriyKFe5fgwvDM2n5uIuqUOp+1qi
G8d4k94lu2kNhWHdGrYdHrDECo50FNysq4fkwuD87xcGad3poHHBmIPeNlB4J79GFbRRZfB6ewOv
JxUXdhY3OG4CXk/oh2N8qczwNJ8pHoez+grhwkPrQMPCmov7qQBvfD13vzC7SB66PlFJA6ApEDzg
+hy4nfPMrpE85OVz4aO5ZGiYrO6f81Z1Qvm+kkRMJFev+cUPWFzzIGaAa+SqcdQ5yGvx7JG6x9tb
KzqbixdDBuVwSdNC85gnGLPOGYiCByc33tD4FJwVwVqW74ZqCHqW9Lh5zQTSdeiFc+WvLEBaS0Wf
mirLAe4k0jGPiZmYY6+/NupTPIi0U64p6xlE/8fCcrAa/XbfoFMC9lrMQ/UHDB+DrSl/ihCSvQ7c
9SaUDo4ZpI5O6o4jQoum7q+7yy/7i8ePNJE6IqDjPPqcbouaguHoNYurVRVOzhA2q9aQBP6SfkLW
/u0xv2wuPKYug1eAyFl7zPMHCfgHHaidCXJjsapslGkEz1+XHfu+r8DNNvRWLSNtUnNSWCUg3laf
t1Cu02eliLGTXYUz8MCbbLD1qsNEvFYQrw4JtVV9gnzfZDzA2qrsyFM56OdEA8eFkWx6UBvXIyZR
S1x6X133w3fo8VnURDZEn+PpNETfumFLMawKiVNLBWcmgHiQG/2IuGSXmQb5770Uou8pB6vO3BZG
aBnQEPfT+7Db9nizSmHmKBV4GpjitH5ko5Fs+eEjj49j/5Hmr+P4IUkgpAsijJTldpNB/QG43Qhk
0hneMak1yCNYBWpPpes8HixZRk0k+CgJkO0Qb8+nZ1n16vouhPKNArJdFvuWWmwb5Vzz3pYgdav6
YGwcEGoxcyPHPwa1sWPZRxlF2fMSCjldAD6fU88fkubR13yPRLXDWGtXhKGBMr1GEQMPbweBEUgo
pCWfl2KnGB+2jFoBuWmN7wGS6NK/y5T45KNHWUP2K2o7tzCyk6Il04kn7yw5t5CQafsnamzziJ5G
FHya7EHOGi9O8EzDRPvUf7TgS82UzNVJYUO60U7z+0GeVUYqJ00LaMpTZxpW0KZ2wD8NPoYKzLiv
AbYx/VEV4Cyd8EUIaN8gB4RxVOiYEDO1pQwPJQyxgEfYZkm1UnGaJO0cJKAM/lHTzunzadXGL/UA
Uvbwo+z3+rSl8UZB26rxJ8+PWiAF1hD8tXwQFWfKM9M2iTyzsWxJcd8y1TP1waroXTp9r30YRMNa
xstURsZW0F2Ye77EnQp/XpkRiSDPKul2SB8i9TnKXovmGPN9P/iohfUOQWKejvjAE+SDj750H7Bn
A6PZaT65gd5ghrm0IuWgKodIW/swluB7ydIKBNFugrNSJrmT4rcF+ang0GQJZDvxDWgqx24Pjh6S
JCvMnNsmR+9DR7AzIOk3a5cC59QZ4BQFmUVfjNZIfvSITX34waNz3CtWnzWOEq5HfO/kXmsLwTv3
esD/cgaLVAY821qFahzaP923vvqJ/bI1NLRux6TrBG4XbnYOJRdpBQMba4DSJDtO8VPb5pZPDlEp
rcwEDY3hcYq6jcJG15AngeHrwfBrdct0plX9lpWwS3vQ6KPUk2IwveiPZikoxfwhs/iytEho2iDK
MLdXzIEEMx1PMwoTAd4u7/OjOGpcrU1cbOcijQmB7q4GjH8fJbC7+2lsmf6JtgezKddlK8qZrkI/
LowtUhaJavooaVjZVMt2I6luWg02RBbQisrvQZtmaU1/N5dfEzkXfL7rGcbXpi5ymcasJPCoI8/W
NGbLOjSARkH1XHQyjUWDSIdsbT/yCY0GJiMlzN+IAWckm14y/gjZrlUPuZ95KhclwIKlGYvAP0kQ
pcrztAWgRvZUW7aAXTr6m2YHlmgvn8fgRCh9wV0wFmG/qaSUkmY+NBqFtHNnM0PyKHtOElOQYlxv
ln8dGWPhVNIaXi+KcqAgbLKtv0XrDK3y1Pa9z3LPma/FvGCCRMpYeBg51hUTqF52VIE5M1u7icMj
Sr2YygodnjOLB6Kijy7a0IVzSU2QX1YxdBVBO2UHXWUrYABCP+29AcNoSVH4VYB3T/VuX9AST23m
OwBIvBHdXyXRdxIZmjugsWvVRgtZLmqMq6bFMzbIDLcs5KeqNExEJh9KiQMyFbma3iYllq26IG81
w/MB4tgvnWKeG4VinT7xQtqe2gF/USL0Dn0h39KiFGrcRIcQU17tFP+5L9pnRcsOKiRr/NFcqfxR
gpLHNGF2rQ/Y4JltDAoTgNVGxGz2HvDCCyrcAOXBLMudUkECfKrcvNyauYZN/VmUIdTJmFf0wTnM
2KaRdK/OAWNSz3XL7Gx8JwpoFnNtq4NBm8S1nUXrXsSTILpNC+/rc54SOo3saE4VCotP8rC+HcFE
33rhcadMz4cmBS+3iQbbpEzwFIWdlK8a8sfblq4TyF5cnoW/BVWt0aGEZh5JwtdAWloV4BdqtOlT
jEyhhR3/bMZ90G5wol2BaUFcMZb+llSQOAkgSD+j/LrNrCjy4m8maJSt0s3kQpJuCzKbnzje2l9J
eX2tegmcknS/rGvOjCNLHqT6odMMRwt87/YCBeszF063Ipi0CypUN4JpU0LHL+ANZjZQjwa/GGC1
t439ocbxT/QyFw43y8c48xWACSFHqtgtRhzKXeIGLnOgHTM4GrPKegPyeU/Mqy5a6MIB01qt5GrE
yAgD+g5PN69WekCEDbeBnIcWioT0BLdjCV0Cc+E0mPO+AgBhhWmFhIS7dOp3U8tXt3f1eqn94qAs
vG4Xd21PtJxCEWhQ7AF8WufMyVe6K6/YUV79bH8aUCdeJU+Aotrmiq17yUbRMT9Wp/SIBq2gFCj8
ygvXE6ikTgFrZ8fuVXvFUEu7ij16j2gw2HCj4769TwAWo2e8EW/vhMhRLOeCDImbRpVhJ3JME8vB
O2EQYS2ZHdeF3ZXZhutb2X/xk+wgjfL2tvHrQ4gXn2HhpaAyDK5KHctOuTU4EGheg7ZV/4h20Vl2
lHWz9tfSAepMJPWag5Fa+mPwcvsniLKMJVyJTTgHkgynr8sWqRBBrRCy1FB2OPudXeNsPAd2Yetv
o2gC8w9l2f+72ahy//6c8aWCtqxHBeWTaNvqAZoDgMI8YdbbZsQynVFw6mfH++eSjbqsqmfjCEQl
yJKPARnXhbo3uh7IdeMu0YuVkY62b8iejjFwwQ7PbuKW2YUHQ+oP9EuOey2XCPZqCIWj4RxnmsV6
06XNtA/QnqyGY8JVJ4qe2mZE/7cQyS9eC+4QQjOhhYYZYdlcODOiZbqcmngFgGjhYBjSIUZiJFjp
vJLlSi9tzL/h4oGqtVAdjUd0ClVgKFQ780IPykh4wDV3qSdiWpld1C1jCxfG/VYqCnBQH9sBrEgR
Erzy5AtVD0RWFo4p68eirvKYHrOkdyYDAmoxs0DwIsiMRGbmUHSxcxAySsqmwzhMnWx1FDEIbl4p
P/3H77NwN0mRJDSr0K6e+VGidWhjEsYim1lDQboXdTCvAg8uT8MyD8pAkT1QnLhZ1hSqDRC1nULr
f8XhmcVe+Tez9jQ4lwhau4JLd3s/6dK39B0roUmE+QboFQH0cM5I4BS6YPrtmj/5WiCk4X//aJFe
tGYJtenPakW9ataNq3p0LQIJXXXRl3YWDoRJka/3PjYSeoZoEpTRPEOxMqFzZbJX4oElGoNc3klU
Vb9a1r+0u3AZHBNNPJjR8WTbvMqviWnnELbvbNUdgBtCk7UFXMLBOLX0q0KnSVyhuZoWXP6C+TNf
XAupUAptSuA6Mba1Zb+mfXNMD/KqeJYBCwi3+raxi5VoMl/0WRdXvjAbQwX9wf9Ou85BuPdmdJvI
f912yCDi/X1tWkl9sDPiiIZa6kzF2gePw+37fjXLu9y+xX2vylKSehUrAdr7fjy1qIDbM7oiWUFu
wtG34V2yj2wIeAAFtOps4mknfTUjggJQEbwJ26JXhWAvf8/SI7S5BpgBuO4a6FCCgCw455FNniGc
fY82Rn+OIN82Axvr8yzkpuMHdecIHczO7h04eBZZ5i/w30mGPXc2/x/nTeA2ls24PNSqQZaQksxC
Su25XIF7cQtBuTc87m3MYawhNyK6ZvN3/nMco0uMY8sYL2oZ50AzQVo1AjvArYi/AlJgNdF/CjP0
s/56cZ/IGE8dlMAxdQmF2YKhmFRug3wQ5AFXMYcX3/lf04F5kCpmj3NXu6Obvcnr2DFt8z322jvu
pKvCrdgMqXSio2/X26y0hPp8ok1dZiJpJw1kgOtqnOhOH3bBLAAW2f1d5LL7yi1axVKVvQqY0fwz
hOiia085irxO0/E/oi1p9ljPwSdEu/GYq+hK4dE480gqodOhDXf7jl8/sV+WlrEhHzS4acwJNW2z
ieTaHmtjndLvt61czdUvF7QIBTWVxp7qnYHRrNbVXosf0EsAuZ9iDfYMj33OAUH+m2LGpc3FNwSF
AlBIMZw/CQ7SdOb5rmCCCH51tOvSxiLA8ERNi2IuE41bJbe6IyqNtvQ82RAQ3sa72feIuG2uksVf
mlyEl8ZMRq0JIR0Zy06FztQ2OE8O+v7vGInkpqM+NL/qPbhIvXE33w7Bh7wedb7OyyLqVFzLYw6N
mGMKRCZAAqFH3oJVsgLP4x24QpxxR+9umxRZXAQhjsXqRYK7IKNXGUaSbQIBfNvEHzKkr1UtAksr
l7XC4/azVP5JVsS9YIs2e7GGfO0vxS1WwYcuGrm+2q26+JLLsYei5CPPJqjL9ye2Stblk//or2eh
qNgNjiKmF9FRXTLGjQ3Pu74HKgvzX3u2VRwEQkBagfvPN1ghGqK26Il+3Yv+s61LTjStanMl6PoR
ZDrgw8NjAX4bCrpO1R8yRdjevGpN0RjTqG7M//k9IerGBuKZDPT3lWOsZh1DcF9okj1nuvvMGp3h
HVooxMCwpUga6+oRvbC8uJKjwXXMzmNO0ciaex7ey2PyfPuEiiwsrh1v9bbUjcA8Jj1QrrNKNbry
t01crWTRi1UsLloUF13ejNg/QNoRbmq+q5N8z/WXOC0tI223vb8N1Yex/zGQanPb+NWAd2F7cQGr
oJSzXtL1o6mAqAQksqWEiDB36VEyvW3q+kX4srW8dmboq7LW4OFP8CRIgEZL7dLRV/kPahHLaf8m
ZbqwtnjkQcKL+r6JANsD15GBc2aiq54/CtZ0NYxfWFmEcXXwlXwkuGnqim0BHEpS6HBbINdYGQ9Q
5wHZnFu8i6m/RWdGX8R18J+1oTZDPSsA5ePyscNI+UQQBvrDpGGuDgWPvH2L+QwHDgP39qoVwY3/
BGVdpqN1FaWlGkenErXGXurdrFZOmVT4W6nrasD1x6dUHTeypp3UtH8DZ2jR0F+1RldZJq/7NrKg
4mRrEsarwsSTNfNhwO+v/HOgPMpasC/kwa31YMWIdmLDuM2neldOHMrd6bqdoue0Tpmt+NJWUYMz
TwYTrTWoc7MiEByiT02bfyX5F9934dvwpIRGW1npxxTTKV2arJv4KW48o/6WoNgHhunqYUT/k/QY
Huvxyugx5lO7YX2gDGQSnTX5A2RRINFw1vK9zrVVna+k7tkHm4GBqqI2IZGQgw/DaHyn0e5jYMmy
GNRJkuigzgfx1kIWrpLSUunMHFTq8Sa+T1EIaMBA0O//n+9/kbWF26y6QMsTI5w1IjDHRVwgxr2i
cEtnZuZOSnDs3D6Romu4cKEtyh208Rnc2HjHUQpXWWw1g1DGW3TuF94SuUoLGJ8UnnK1/VaXP8OR
r4MsPHRTtm2n9EHh9Tpi3c7v0b+T76PgIZTxJFe7cq0Fw46M/YPmS5t81DH6xMlBMZL3uYfaaNWh
nLQ9y6vT4KOgHcTfWSVtNY1usqb+0Ua9NWIOc2JQAYKuxtgja4nZ3sgkZRd3RWuNWkp37aTcy4lZ
Wo0yxfaIcTSoNXlj233nLaBCEWrlFk6YIE+82gy5iF/LIZKc9ZU8yKDOLhh6EeWIMy1L+Oyd9FYZ
PZSI8kNdT6c0OeDEgkBWt0C1+gx5PVC66O9FcZeU35j2nWNqkCsZfqYITzR//X+ffVOGYBqKh+Tz
kl+4q8TMUpmpWnhK0sCTqeq10aGWItB/RJ4eokuW/BUdKFW+TM55xYXJKVfVQmk78P56zX6kq+5x
rp9GdrJRX6Mfqgrd4b8qnV6YXNzwniqDCqcJsGQ3KyOiplm++WUj8P3Xb9rXwhY3u0m0uGwSFp7G
4DRA3WkyUjusRK/j6yXMi8UsLnQZyFLiJw2EJ9CLb4w1GS31lG00r15BpbxkKNkqKCZhMKr/AdoY
4Wb+IVn5WufiqsfdFOuGVCqfpZDxXU7QWpsJMGU73JVeB/4fYfHh+mvoa9HqorGW+KTq9Qx7224h
Q+liaMidNcBVIH0tDBdbzCM7gNVuu87r5f4Lq4tEqawNTU4IBLUMeuqG8CXWMJ7cy+3ONCbfrjLu
1gZ9qevyvogVD/j7B8ByXR2EL6kavXedivaABv5VVYSfu557//MJloK+Y9DntNZxh9AvstiwKQDD
vr12wWFeaviCtCmIJ7Dg/w9p17Uct65sv4hVBDNfGSdpZpQlv7Bk2WLOmV9/F7RvbY3hMbHr+NWu
EgYg0Gh0r3AKhWNX7sz6Kes5ym+8IZhAkKo56ZSixyTCN128E1Tq5cbTe+TuHPorLsKNTlRcfwuY
MsD1xlZ5jGCAPOzn196rnpQXvDKhxMOjk0i8qTEBRwDCSZ5qrF6e+3CacnCfSS6MT8gzchnaPHwK
LCjigNdXu8StjgHQ4KfJVTb8AjBvqzBRaRyLsQqgR3KS+2AbLq1FQq6Z/PWn0td2ZEJSHClaKYSG
jJBu3OJ6y3I7PHZbIA4cwW2dLLgHQN2JXN5jnjcuE4kCQxAm1Lv0U6K/G4n2SFBGl2vdLeOH9dNw
vVj4FQlUJv50pqokgogDB9v6CA0HYpU3yhkqbw5a+8fG5zXIOF9NZSJPqo5B0EZ4XFfCKRJfuWR3
XmhjnZlySVMUvUX2Th1EjI/I7m9CIDFjGPVYICwcctQJxw234nM9+/13p7DGTEUsSk2VIY4PHrX2
iHfKCNI0SjA+uukwKOQkv9zvxsQYYYyXhDRAj8H05zicStRCYzu4T+7odgzs0uXsE87BZ22ZSNBH
czr1OlxoYb0QwycWrQBNWm5JPn1LFtER9cSaJ3SEhqeuFX0wYt5n4axGu4XUFufH0E2yktyxPkxq
C6RZV3UyvvHgVOfCGzYUuVDdNT5voXnzZqKMtpgpXB5wPhIUSyBXhPQVwba9/8sZMYGm0DI0/BU9
go9ybvdJvtdg4tf3gS2GviLBU0JyqlF3Ky31olDgbSbeJJlwI1TdImawhULmBTtPCKMeanivUzx/
vZV9hAJ0ubisad5JZY2VilInoTKMIND4hemnd2J/oD5qdNhE9eqDugPeczhC7IBPPubM+LemT2aE
nahjxgTWWdqNgJ7IvNytf1TeGDRkXFzQU5UoZS6hxtc5mrILYGNmwJdjfYzrXfev+K0xRaFWISFk
nfE8bZzooc522bnFp6OXUwHCO24sEHFQ4zYdXh32ekX9YmQmAhU6CGDBMuunqCh3KaikaV1v+kG2
Sjh/VFHvk3belKWxSeXFbSLFEmCEtj57zmXCVqG1RW+WJcFX7PIHMbrrxx9/9/eZbCeSqgFCZIZ+
6kTU1MA9q5bbvxuBCS+BSPoO4RL10eJnqt33uIPXB5B4a8RElnFSFXM28RCe8cCI7HRHsaKCPZ6F
owTjzsSN7d4RncnvQpsecu1meh0TOzzxcpo/1C//vSJZbisYdWVlhhK0wpzZnl1ACnbBQQWeKdrx
rmNO/sSWndV4rE3B1OSTtuSHCjrZqZpaTZE6QaJy9iAvD2d7PQMxUQSlDiriNzgQGZCB+oj3YHe7
0XMcuSLYDg+NPVvl8/qH5Y7LhJc6E3RZCwj06+qNghZTixzAjwE0is+yj2MPwbf/0C2//krXNcPU
TE3RRJbGMxEpbfNM/Ixqs6srHyPIhsvnhWFCXRoA2CTdTs1TJPkZQMqFn7mh1/NECa/u6otfwUw+
SmIVfioz+ifQxCmjwk4LkXcr0tD5W5ZxMQYTWhchmhEBJjrTEe7noMH+hL2IRXaap3wfLR6U6Xr5
4WI8OueL+0LRi15KZmjpy/fabXwcDhSTGXj9C0Bk0PfCq4qXjNOzvzZDeoNdjJgO0MoVusw4VQuE
fpVDUC24ekc/qE5ypPlBw2HWXQebXEyRCaixDJ7UPOOzUZGRBB6Kkl/vQHlO9zQmNW7wDlGec7/V
3/SfaCD2MBh2eLoj1w/OxY9gYm4cxS3UW2dIZm7DDfi4kMADa9VV3mUblNnCan62At7OXNw8/btr
q81E4jZHnaePsJ8UvzL9NkfnNNhJJp5clCEBFzFxQwofwKkEbj281hh3dzE5XlqYoIyLs3zKDvlb
AMTvfBPvTMR+tI1Cm8r2cjf01QToa6FZhksIFnkpDpjw4AW+3G5Nyal30z62O7fINsuTeMCrnV8U
vZ5YXozLvDFJm+diSt3olW8aCojTofdBj/AnMEYtGWIbyxN81x24Ts136zH56rVzMTATleQ8iptF
bOpT3eRbXaw9MWyfm/g24am0X3/+XYzExCa1lXo1UABnHe1PBXz18I8yL9kRzaJemRqn4n893bsY
kYlO+TKEETg19OimtR1voLw2WhleuPpufvgPOqac2GQysUkpZzlpdVU+NdAgtjJj9IdG3df1/RyA
HPYcLQ/jBGsP0Ay7pfZLabBn7YcATYAO8LEmlGxZf2mq3Fr/wled0KWLZWAimCToQORIWIYBXQVr
8mD1hUpb4CKnySzhU629AaMV++2mcgcXmgx8Q6rrOd3Fj2AiWAqXx4YYn2FUz2zUyWeXOIDRhDYt
xUFl7MbEA2AAwrn2mtvsdn4ebiBbYPP1xnhhxWSCWhVKZrnAdwY189FtYrd5qLxpUzvtIY6daN/e
/4cxaahaCaQsDaY3NT2awb9CIEVBbnFMwc5Ogiv7imd00NalXYIY8RtEJA+OAsvr+h5YD2uExav3
YiQawbJgyoNkkzRySJQ7Ba/Ftp7hoI/1691sQEM6K1LcUkDfWELxU1548LL1+4j85t2D1mAqR1Bi
iQ6DaQnEwq3gJqBkA0Sb2e1LdDT9ACYTlc27CnlzY6IXWMJplBFcDI1guIn6Lei4RJ71UExYVx4F
ci3aKKI+lr3IkM9AfgwpqXPzHbp/jaXfDvA0a3ztjieyyzmahFXZjYZCmIcuqU/ZdkHKOKoOAXj3
JOs71M0q3Hgb3QZoeDx09hTa2bJLjV3105S8Hk71j8VPHnKdtw5MvBLCRckHGq+Sbtd2sqWjdwaj
GfPn+pm43hD+NyQRFiFvNAIcQSLEgWi7vJSLnQISsjF8wCYBlrAiT3HUzBE90Vm+VVh6O3aUv7p8
CWvzU1VCb4Aprpw0GJIYU30K+puskh+MarM+V975ZzIpo+6kMdRl/aSRXUnweF6e1eR/Km18rSeL
blf1QFQy9fOIDG4AKaKsLLz1eXDO/+d7/SL778NOaLUJ2UozJK4kv6dK61Zt6TVx+Bi0mr0+GufM
s3B2NWu7Iu3phMLQV7ObPBI58+G8Lshn0nQxoThZhDmpAUJWbnDmBfgkPi0H04P847bai/c5QMMf
brkdD+MDauRo2sjbv5sjkyM1ip4FGlgcpxjW3kkKH17JWR+Bc9+Sz8fNxRyrqk8TrYbQxGdO3dvT
gdb7aM20b8ASgWA0twQucWLIZw3yYsx6Sglg66IOhLwIlSvFkiXAlRbhXtSEe9MYZ/xj+zCLkV1A
saSewfRWWisyBScDJqdS1e1Y/Qim1pp62BuT56nfJSN11Pmh6bhBVUG2ZkW1SczzgeXtOSZP6lNF
mYUcey6DWpPan2vwAjnfYz1NJZ8I8ou16YG4SUMBQ9AXrfBufOiKnVb+p0Y2kuPygTyNgQ9HOJSx
+d206+XfizDBxKIRPkyZIGLHEZojbyDN1X72JkNQhAa3QeG1gLKgiGc0r5zHWdvPC+Fi4rDUaaom
iOsTarCPSt+5UcwTL+Bt9s8DfzGGWXaA4RVp/VmBIQ8yiszLRnEWe3bGyDLTvbgcGq7R13XU/9ei
siK6rTSZWRKjl9c5sGw4TE5zBhXGFlp80MCCKBh+gYHMPzjOf1fXIhKTGZUDmuuxjFXN9bKxik6A
0JH8tr5nP3VP/5w/A/z0a2oZ1lUWqLTxAhtmR3/RPoYYgHTM69x8QlzoVp4Gq/qhuBIkwP6/NqMY
2+B9elrelA2sjjnvKu6aM8+9YDFjsw7wmwYPNn0hON5AF7R2W1t4ynihZOXb9hA0Tr+VH/k1Ic6z
Dr6rvy6JWeFRB98zSl5UGgtG6ig7SX78JmafFPsc3xzxtd1SO41JtSY3c9P7/6nXeLHvmHAlRmVd
pSIln4PkFwnA0UNrivA01DnXvsS82AYhaoKxRsQSYJ80v7fK+2jspviuCD/W9xknT2Lld3WhzHKV
IL/IVZxXDalfsdgFbIzXh+HU8whrVFTLM3SlJqSeQBqKdlr6MInzJ+gZ2jCFqKzwwdxNjwWsr/9y
XOaFpvdmJcUJFjJ4BBQmfURjGOqpBd7+MOpzFfkpDHzxAT0V3sC0jLRyfmX6/xdhMahzVY0TTJhS
w3XoFOLKcWntX/SE/qBsdE5ac1Uy7KvoQVgwpb6EQp4mgXaaomwXDsM2akU3Hc27Zko9cTC9Lizt
YXpMuc65nFoe+aSpXsw1nsVCCwws8uQ1W3GCXqTXD3cUzEwvuBA2yQA+vMb99r+oznHKbERmolLW
yNXSK3WNSkP/FIXH4rW2A0A6UUMUN1WIJyQvBvACocxEoi6E5GhAq9OTF6Ox4qRuBF0gS0BFCUke
LW7kHvS4RaupLfU1fuZsak50kJkY1IYqpFIFvF8ptEIBpKzWRnTOINamY71Fp7iNYUCQHbsUjiN8
WAvNV9a2NhOcFskMVIP2QOadcBqfikP6LO1kr6dFet1Nt+L97E1PUPCM3/86pZGZZIrUpBsV+iAK
pm9gpHrQc+U0QDjTY9GekxwrCtiZtAUwHSrAVmQf5jQb3qOft28VJjRRZf6xnbCMxuAU/8BK7WKf
vwg3qENYs8WLEJxQz8I2jbCBsXk0mqc63dawqZmTu2Z8WN+anISTBW4O2ZzAGQ6RQA9NN5xum5DX
Drs6ggGsuGTKhqIozPfXFWkKlgmFvRACtmN+14c8CuvVl9TXCCzaTg4JdIdL1CjyQDnrIYwMZ81v
Q8Vvk8QPi+Ksk61eB7ZiTk4VPbU1dVGyKyJYXXg3GxycKu/XMLskbkFsSwb8GiInm54oTiPMO3Ek
oAcf1r/d9fLQxcSZK6tJYesH4Ul6ZaXHLLDmGRpK8GKGDLmV2r03e80bxGV90cNTSYId6P+mMnLx
C5jMuq7EsRFo31oEb1CTbyowt5Ra/74+0etX5cUwTG5d1VpChhoJfK2mXh4qb6So3SDWbaE8Sxmk
LqsZFjmRIxQBr0PD+5zMZVWrA5KreqBgVTnzloMkbuYjdQ3G4sKrCU9DFQEcEi7ct+DV438xafbO
KqR5NCJ8XbUObUNJrLbflcV2fWl5gzA3k2amSzZqyHqy7jYociuZMotwzWmvRuiLqTAXUD01KMWP
iGSRkjsJ9kgxHlL1yew8OX6jbzJZNN31ifG+GxN20M1oAt3E6qVpd8jgo5fUUEdOgeEKuAUReqR/
u1+/pqcxcN/FIAmSNPT3DZ2IHoGTgzY85iR9Eub4aAx+lX3vU1DTNl0YutLcO2r5ERnq1jTijdKo
hyIuj/2cHqbSbwGHaL25yaDDBTnxpbXzZNoSA3s8lK14PM515pljvo/as5kNm3zSPT3eiQHxm7rc
GGFuFZBSa2MonsNKO1lUTni7fgteTJaJb2QG3WiJcOTVUyVBxdOj/qWG0zp5ejBRKoNPuLP+KT9T
77X1ZeKcEKpmLMlRfZKT8Q464kdB/ylUwiYpbiPSbvvylDSPcnEeTQVsrmlrws+tJLdNh3qlFjsy
6BjBB9Z3hN2maNpG8i0WQreGZHaZfp/hm6PJEjzkUtvUjsX8oyNQXJc6XiShsXBtFkysLBMzjidl
oA022L3Z8nPqawfYaHvNLgKUMHhbXzXOvasxMXPSgomo9FbM6gZOe5usiB7WR7j+RrzYCkxsDHTI
gJkxztjSW9kB6rj0ySS4xT49lAfIjBK0DKGcxwlZnJOtMXFRmsOoF+jESJXB2w0gzPlhNsPvcJy0
OBO8Woe8mCATHduJgPRv4pNFh8nTduE+3c+TlX4bNjHoZwCVSPCLt0pn3giVxdXJuPpquBidiZpT
YnbdSEMYeBLhDd4tspM50MiAyq8dwAPxHIHLdAxtEX1ZbiGSE7JZXGFfL4mi91hlmltokO0bkFuU
d81WgMeEA8251us/RLtARUuxw02Ue7KZWrI32tTN/g1PHLvbpNvkqH4EIMiaydas31F8Ka2qcJs3
MJeHJ9Q3iWGPkpMc29LS0WnW9oLDDR+ck8DiFkkrzhqhGwauBR9hC1Ehqzn06dZ8Txc7vmsnB/U4
lCHtxDOc0QPTr3yAstcE0N0bbLA/hjf4yh7iGxWN23k7ovnOfZ/yfiITVCutWuRiRITDp96hNngD
Q2gnPQB44ja+6VRO/by+tXkDMiE1mdNUb1O8ykyt9WC+gsKDtz4C55iyxHo9qjJTnbDqsqj/MKat
Lt+A4/8szT/Xx7lezPg6JiyHPqlVIWkyTCWKok2Sqnaem5uoIDYJqhsxaJ8SGdgwFIF3ip7DmNQc
wPOn0rLLG0wJo/0ilpptqHlrSVHtcH4cJ4LoTIjEX5ypAHf1WVVq72IoUgCYRjkswanawxrFmbeg
qode+MyTgPqsOa5cOJ/C4xdVnjqojIRkAPtMA4CV9WSZ6o+w7J/VYRvn0LLNQwgaJLU1QxLRjkPh
sISo9LUCctpS86vF+JFXiaXOoEpn0bZM1LtenWuP1DD9wiuLqOM5DXvHjPrISyMZFY0WJp8Dj8L6
WZ5fmwcThQGHN+cJBbGT8a0HKIjWUJKzcjt/6twshrVYtHokgwlwD6cwSBe52S665V079Eut/Qom
Gsdi1NUZQTQWBxAozNtYqlzJ5BwaTtTVmay1ncsAShD00OTZLkkSexG6jTB2TyQ9Gg300Nr3QOZZ
n3H2KEs7V2dki91M4+MIk2RdtOfxFV6dD4O8j9LvBO9kzqHghAYW7Vynk1JEfW6cVNjt3LSZtTi5
G34TANgU4SZkUaKluA9cngvudZj1V6hgvQsiZRjKUcY3bN209UxoSTSbZgtEMBoQyVM7e9ER28gM
3BAqk0hd+PzK6923i5/AZIE16SNw2o0KOFnJhnQH7F3sbC+9NsC1Gd68wWqDKLC+4Lz1ppfBRSAQ
uiLSRPqBG6V8KURYgXazHRnmpiy42jScLNdgAp5I1CQXaxTJOlBnxrfhFO8gIWjlB9g0d9+CI69u
zzmWBp37xdymkCRhFICZGOWJow6NBRSU37f++gpebwlffDYmBsVxIAaR2csnYYPG/K56ABSnewCt
3DPt0Wv0PUX7xnxYNb2HV6KOwUSdQcuaJi2xYycv6VzJrf1mP+wWHeQSYHzPvDuDl9Kz0v3p3KpR
U+K+AiD1CEcuf74Zj1RgSHFaCpiHwj1fI4AT9VhIcxeXWSLUk4yXUbcle9NVfZr3cAu4nMVkdfuV
uQbCcEQtp0MyX+8ovZPSqyc3sDqfd19cjaqmqCmioZqmynJX21gzJENqjRMaLdu2fw87dRPDtFYO
WlvvXlMe8Oh6kexiQOaUR2qmdFC1rE7ZFEHT/nsYVrt4eU60cweGZd1DXkI+QaSA8669+vEuhmUO
fLcMYxTRV4ok++aguKEsQhkxvgWhZaNqh9lYnKyeOBGNNyhzHMXSnNIApYiTIYsv+KROs+SupgW2
BtfcAA48gemWEq/QfDVpvpgqcxj1YJFEo1W1kyoTG74I1jBXtyGAf7XslsUPFHjV5Tiqp7w/hJCT
l57kVOQklLxdxSQIkxZFMDHCxIX8MR1jLx63SfAI1ytHhgwxbBnc9cDHGY8tbTUaIboqqdWpAVIJ
LeeNmvbnQK1CqCsBg53h1cczmOWsssa8hUitkLSjdc+hBZUu3MoRj753vYb19SE15vUDz6Sknyi+
SPJ74gd+79MMspVtyHseiMsH3nP2K0soVdoWPoYFqU69tFtGwV7ExW7gdVWDjDvPRzExnVAL/5dk
8mKWTEAYIUhXqgL2iirXe13VrUQ2LL25VQEcleutoefWkC6c5O7qfXwxKBMOhBEkijIFcY/Eb9Wc
2ssMW435Y31X8gZhLv1+NohW0O/XqvupJtZQ/SAJr/pzvb1yMRUmyMhTk4jhAkJ841QHFA3ARei2
7XH05e9wUNjRhjWU00AHjs+lJzjaXfx9fZrXsZcXv4AJOIDDR7XcIOtIDhqYv5tssNUB1t8uBWPA
/M/OHxoIyUMVerYKw8lRiUEaUti8EgrvSDJRp4+LZmhiXC3DPLmzvoWSI2evckZgazRjOwaVHujV
qQoqL0tuhLxw1hfzOlP2azFZSqmep2kWCFr1qYSEJrwV7qSt6Mlu4deb9bF4s2HiS50OSTzSipNQ
yi/JOOzDTOTcgJwjwJZXwNSIhUBClBRIcRdkMl7k5Fimibs+E94wdKYX6fWSpnAFg4PJKSfwVtQt
APgspPecoMFbL/orLkYRO7EdukqqTrGqe9RT3FSy099NhAkZRiCMWoeL6zTB2iaSG1jbeBAh5n14
zn2pMzGjjoM4zGmtIhshnkcguggno+YmFZCSLN/S5dwL9zVEnqh9qhCaTkGojepPyJY6iv6sJ9+m
srS1cvawaRYVDNwA7B9jo9apn0d3eUoZ8+DbTUeRnPTgpdOh09w2sHZ7gaEYiY9lktoyRESU9mXQ
npJmm6iNLVbTj4FAyCjs7poKvlEFoHCtNm6UbHlcX2bel2Qi1izAOgDXK/AELbFj1J3aIuXs/Ov1
oIuDzESjlhRkBPDZOC11vhHI3ahqW3TLLCX/XuDll/ev1QKxpPjYpj/Aq7biAUVqvHqjafLGTrWz
8UVEq5NMta106FJI8PsJgq0A4PXfnR62stIu0zgZAU5PA1XppPHkBH6+eAOsrzlnz7HlFEmpzVYs
W9TH5m+5Mnixco5NmAfXj72c241wtz4c3cK/PUm/lp8tohTVaGTQgK1O0vDdGF+XsvWSeKt1myYQ
OYf2esHmYixabbgIDGkdxZOk4tR+OiTBHNfvDGvaaw7Qqw/FMX8FpNPVX+Gu6eqon3B22nV65sXw
TPST4q5dlBS7uXXhrunCAxjuzx58CDfJTn1VOe8LiRNs2dpJoFVxO1B6yuABIjsbNgzlXYhY+mK6
KY+tBZysH/ro+qh+DNqFq/S2uWvppU+9IHhlQV6WzJZWSq0c25l84qrwc3qUASK4GPTO7C2uCLLH
X2YZBhM7UxF2NSYMsk/og2QpPHmqfru+dblTYsKTMGtNJ46QSf/HmbA7ATNiNx+GJX920Uyegj/v
rDChakySTizBFjstmrZL0MEPSxXcvJ0cTbd5LDic6XGGYwsppYhWQ6x35qk4aDOYh7Kj/ARRx1Fg
/QzFTDTdyodqF+3grLdwNu/1wubXWWGLKxmSEVyyyBHFnQl4d6/ZAFooCWC7nz1uP+72EVpsvCNK
7+2VaMS6IzatEE0D9g1qR0Lr6lBs7m0NEpNdYE/wr3OF2tbBjb8JkObxao+87cRaioVSlnakw20P
E0EHdQ4nVQC80lBTmg+l1294QFJOpGcNEqugJlqyIB6lnQ534dIfASIdCuKrBrYwSoSVv76jONc5
yxc3WjFMYwNHUjU24VBaocaj5F1v313sm98SM0WqdUq2gR2cj2K8U9x3kZXfqHeLD/kGuIWCMvI4
tly+LHdkJt5UbTbKwQhQcCRZSWCVudV/y5zAeZ9sracM9MfqDkaiHr8cwHvYsQTvuhqEEewIuD16
gCoe86NilztQOmEpQuAj6ukuWE5b4oK/2v6Y4JMN/TleuOVtJiY2NeUsJPC7BTBTko9JsC9SXG6R
aOmt7JXtrUF4F8onZ+DPZ1VjOd5paepTqSNz6LzRBdbdTdH5rA4EjXX0GY/msROtZd8YaHPZ0rmG
eke7rT1lL+FHOcpN8hiXW6iTZ/l3QBnz7+tbfT2QaCw1XARCDdYEiF946es5scjYe0IxbNrodX2g
62zmf3e8xlLEU7kQ4l5EyAozUIVgfeJBXB6fnYLS9WOYAEsleeSmPoMWAMK9Blog3vTVLd/eQrt+
YSgi+DGyrMMa8df8aumXIAVYFTXjHtLv4BmK/UJLCcD/h6UoWjnqb416BwHqYRo30Lvqpx+jRKwu
3+UyyiHGS5VAm187LN1Wiu+UpfBy2bC1+E0bYohfQYmk3GfRoawSJ5lbOxo+tOAmUAxPabaBeLfo
uTsmkTNrkadVjdUMOdL41G+60U5mxzBuINlpVfqtOWV+pcZOlT+n2UOXfuTB6zgPdjgnVlKdoSNo
p5rpJKVrBAhT3e3Yy4466lZqdpsyVt0eLY3kmBnnqTc5ONzrO+drEaVfF3GY9WUOKBtcRcM2LyZb
HM71eD/9T+IF5tc4TDJcLbmiEBPjVHXrG+E9CYbN+ta8Hu6/RmDyXaEVuiVTocvYpveKKtvwsuS8
VXhrxbz0C9R2w7JBipvhMUbEn7rxLSqflKHn6DDQ4PV7qPmaCXOrxGkSdosBkqMRBzfjFPpiGZ+K
dvFacznBoHyBcB7yWSHjpGC8A8XcKa08tYseYn6qIXiicmsI4YbUR5M8TbzH0fXXwtcUmVx2DM06
lAgEeerqvV78qjt35f36fvjDPfU1BnNHTMpUG+kE4krQwIxDajbD8j2W9B1KD2Yj4Zqu8r2J2laU
GuDUqdtBzuwS0BtZQxMW51iVD3Bxv5WbNrXLpriZSAMCIESo1n/n9avs35/JktXKSlYDSEECNiGL
sdXLzyGIEmHzKgrNtu6JZYY55ztzFl9mAucslnUDMggysUzdpZluqbm6M5b39XlxdhPLSVsWk5hx
k4GwoA476KPshuZ1Hm5HE8++lHAaeZzDz/LRIj0cCcyQ8foUFdtoHrSEZ4/L+0xMeNGnvIhjWrbv
ZHJsZlwcymkeMxviDy8ycCeCwIlnvAGZaFP1CTwdFgwI3O1r1z03ffrYzuEOtlV3Q4JkAyJw61+M
NyITd3pZyKZgxIhAGN9WJtxCw+ksiHvIXfvp3G2z5nF9wD+Utb/2PhNxYPGXxkOHFD07NFt5E7qD
FW8pIQltgO1fjkVnf1GOKcxMCjoqELgQ5SYmoMsV+2jey0t07MPXCTBgY94EyxNPIf0Pj8uvSTJx
KFCzvDFFLKt2q8t2e6Sgkgm66OqtcEtcuI15PKwQ50OypDLQB8QQwoG4qNTRluXEa6vntkssGM48
F4FhCdnb+uJyIgrLLhu1QuqaGkZEpHytp21Ms3GVp7R1Hd/xlUOwnDK1ymdhpoc8fOo/tJ26idRT
fBN44da4R9h2leckPfJQJbypsYmLIi+lQTX62hlIafE+HNVNWzysr98f8A//7hGFjS5D1kxthSu/
JtLj0MEC6EUmmaXWjSsjNmugVHSNLZv9y/rAfyjbfQ3MRJmkkBojoQIlKuDN5wBapaqljI50M3np
cYHNNBL81KL2E/psTx+TtINh8ou6bGbnH1X/9d/DieMKE4KmsNWKjoagvgK2ZaycvOUQLv9QF/2a
MRNzllxbgpxKTSVb/V33/mHRqkjfIWxFbQrWJ8TdtEzY6fOuHY20hGHkdoGtIC3Gim51Kn1lm31U
T+O24zKG/9Bk+JoiE3GKuojHnhIjR7sfUVs1HdnSbpf3GSAs6We+oU69A2D41jK7C4oUgEHIduf3
m/W5czIAltsoEmCxYKOKnB9Eh9kcnVZ7zmpjN6ffFpWTAPA+6282Aq2iEW0c0SPziAdEpovHVbEf
bPA4nMovud+Vs1NZV4FRkNIpqzG5zoHIrzRbVACRogWXyI6OilfsYi6ZiH63lYcBC8sqGmmUpRKS
+58sHAhYjp7iwU3gL78bE4xmqYaITIDEOQqHM5GKHRnsWmzBPs+c0Mjv1ncJ98sxIQimzWaYNni4
mfeLN/rhTnXrQ2D90xjgyYr8/tmMT1ibQsWKZYkVCI/rXpeUDmpJZvAo6odU/LE+myvAi18HYCJY
37elUNP7onPwnohg/iY5yk67hUXdWYYGNAzYm2380KKtl1kwQjv/B8UAmsD/uk9+/Q1MiFPqYG6D
vv4HuK/YhQNdbW9wZTf2Eh6lTuKMxcQ3ElVFZcygt1Kbi+SFhpb3HkqBFAQZtpxo+vtl/OvEmMCm
RZViyHVlnCSxeg7pxdSZIBzyLN7oN1pZPxbQoTb12HUCdmSYSNZYTbZa/5CAtwi/r28WznRYVAfO
Urr0TYfv1GxnMB/TDN4Kec75RL9HjV8W7TcfWFPopLGoIRCmfq9m+I/Vqddnb7Fqv03xD0Pi8UY4
R4xFd0RBnpNWx/OoLz4Eqq2Yj5xtwBuB/v9FKi+obarMc4t2TQQ72eyuE4zt+pe5gpn+ddHYoBRq
YtibDQXc9G6NFwIERbWzuAVPrHeoXKHgKCG8Jrl9W96eYOIHkQU5TDPED31MPL0U3Cwoj1X2vD4/
3goyEQLU6V6eZOzwuIk3rVyhCeOuj3Cl/PLrCjKBYYwCUpG8qiB9rO6UZfy2mLToumtjsi+yHRI8
J5d/CkJppWIAQAOQ/SBX59p5BvsyKxc4ERz0/jxo5Y1R4gbPF2/9F165eH79hUw06YU6IE0lVCez
SOypvTfjc5QbVqRu87pxlLTYhPpiTQZaGUkaWnDe5hRfryRqv/wCFmMhQ9Ex6jp8BnGX30EBoTuI
u9HVveq+hAK5kLmiZ8Cc0E7PBJ4IqpMcYC3JlQ/ihDsWgzFHg7pEAo4TfDPF6q5T2m2WRji3KmfF
eQPRu+Ti3HZDV5QLfWxAyPlhyvqHRnnvyhBGkZwMhrO9DebRpuXwyxornF5jUfaB6MhmyMk3eVNh
QhCRZjhqEuydUA92jQySKAmg8ETsPu05u4S3T1loBUAkU5OH2CWwy216+x/jd9NWFVB+KOCXl7df
qVj8ui3p5C++kyApY0ZifKcCwKTANfAw9Kn1gG5PAcqTMALT9nyqPHdYJigNqZSSacKwXac7WSXd
S+Gp0710zt474Mh01dzJ3fMESHU3Jz8FHa0mgIYizqV8pTH+6+yZwBXNQZEaOp39Qt7N7tTn70nX
3GfC69zVljCojpQFN620qYyd1tSwESkbzkHhLgUTmiJVKzJxxh0aPgFsN0CvvtvAnb61qNKghJxf
Hy2eRcqVatwvE2cRGFCa0/qlxNWTDZETGLo7Z8JG70CFIPASSR1N+DZKpdMqzcboeDBK3o3LYjAS
YZG0mJprKD3MF2p1W0anRlvsYbNUOzQ/sgi+5M27qTzVAIQI8fyol9AKlSRrEL9xbgbOJcwCMzQ1
H3oyoz0RbZuDCAfO2pfJJ/MVjUOINcN8w8vQluHcmbxhmbDVK8n/kXZdy3EjW/KLEAEU/CtsG5JN
b/SCECUKvgreff0mqN0hpqbVdffOk0JBBgvl8pw6JjOxCvAsnMpieU/kl7iKf9Zoab08OwE48oUY
qlwrY1wB7k0URIAV25lGK/x3Q6wT3QCIAvY9EL1iCIm81wgyxKQT5MiEh5XDqLLJioIqCDlS5cci
Q3nRrF+MDoxgseXVLfXG8ZBa8ntRGKgkFHiHon3igEodlMLOLLyvrLxwe7DaRvKNbSWiSNUKNBee
IXyhRVJFc5RDyvnUH6JvaOqEFmym7RIozoD6cj+ho3+t8Fg7PVtReONMXPDvWMABUFTV0tQvsKCQ
MfA1tw/XAg/q9GF+l1EHl6FAcBDVQitNBnsAXznw6E6WXOlRQnv6bdoJDu2ZONr2g1S+/oIoRoSn
EVC5gfbOeiU1zfld0tfuQcwAO+iBhFRUoiVYB5WvrEA3zzQaLfagIyhRr+qASFDtlmY/stlBI2+a
9GvWUKSmUKeYDbfV053demh8OPYqC6FLGM6DfrAbKejyJ2sEo4h+ZBmIpxHJQR1/Z9SOXCwC90dw
OVS+SiOOknwVQ61Q+zl5iCajBzK+YvvlmoZMMNblQ6rKHGbVKGJbjA6YtciKm8XRQc7Arj+Bpjal
/jI1D5Eo13em9mk9Cho6EMHKphh8so+At8vODaAzqkumgLigl2tu9V2FlG4IYsQOUqXTd3VyitjJ
A9G75g8H8Wt0zvNr21K3IjBEnDokZ5WO7MGrQvqjNhCntRoUSQ6OmUD8PMFP0Wo2IQKrkNSbyTvS
nt5lnP2Da/j1MRzQWtCCb0j+qdM4eGtPNgTGgzQs9+N+3ok6Q85UNP994TnMpaUVo/YHl6HxlB+/
451t56FOUr0hjyu5qurPO1I60Q32X8k8U+AJn7dcX7PlcBfdfKrZkDXNtMpTjFe1/iFYz/ORs68R
1tO+MVxgh+ppbNrIcYCOUT8m3uCMQbsfrsXqXueNyNdQHMKitKrIYxXdyiUU6dpSvtPzGXzqtWDN
zhSu/W3T+GSgxcw5LlLJOlnR6FSsuVU1ssvn2q/AdrGMMVjIjeyVKOzalKPbVkI0Wx1rd+lgdToj
ZPM7WOS+10N0T60mcciYfUyVPqJffUJOKA/yvs2PitkZT1mzGG65TNfqSKgTmYS5rRnGWSyqrF85
yf5pGP9aOj7dONuo8cpl8BB02sdkj0FuQy9LfcyY4Y9xFkxWdhp7SHqUi2AxBXvGZyCTyTJrcy5R
5T0fMxWyOnW+KyRVUI78SSt6aX4cpqJzTlHyGQ1lfQtQM0hbuS3rA9qO0LUse68oZ7+zm3eZ/Wq1
zDNy25nyq9nUIaY1Tn6cQPlocXpyp1G3Y9jLoXVTud61muxTSj1UfXlTHR8blBL1RdQ5Vt1fI6Sa
OvmMyv1hsUEgUdQvSkvVIG+bH6M8fUePp2PZj1ELfvdUsK5/eO987SgHqqyRQMJSZtVpbt6XNn3u
6LIjyVtXfKyRoKV9N5Z3CsebDTfGcJTQzt+Sxb98+T/txqVlX3d/c/mzEvnlscHuzmhOLrUmsLsB
OrexDcq/jynBP9VRG0HVkr7ncoOvssIaFHYaMt198oyfXMmw86SHNqB+tO0rpWt3Q9L4zXij4plo
Vr90W99rZTA0IComz0OHhEDuESsJ/oNLsuLHpdlwYG0Ni1L1FqxkijncfNqGp/ijoTtrldiEFGR8
0vcWOgkD7UUsBnuGP/3vsMNhdSsVI4Ma6+9uBR1h9Jv2GgH7bqfcxMyZDrM3hHXk/CZZqyQHX3n8
D+QQRKvAAfpoqR0eCamNVCi6YNzCQyuxZfnDSxtYju4a73QH6maQt9OwjDzj/9/p+PdV4EB+LKzI
GnUcqUq7khPjqrIf7HgU4MV5L0DXdHulazAgNPP3gztBik0rUjRRVfY+SomrG6Do68BOpprBrIGC
q3jO6NNAIbnTdkEpN+7lm7P+/X8ctc343CJ3tsVYVcbVCR6CM8RaMCWPqor3V+/mlSIY7KzDuRmM
W9K2NoopUzBYVDz3vRw006OanEbjFA+Tr4keAOstuTA13nrCz8yzTpXYaWSmI+OmGsaPWf0+N/Hu
8hqKBuKK8mLNlCqDRew099+lDPqo7EbXH6tIlNk460N9LR9vwgpFojaUYtlpQZ14YkFPk4rCvKLz
yBMzE0Zo0mkmO+ls9g2GyH4JVcA5OSjdoz4oD5ZceqUBDMisK6syj/1CBOGB89mHzTQ5g1LraPWD
ABTDC0h2IYUHHg8/Z4hfemWWOwyej+lMdyjSL4GEUGfZ9ajTT0wXPKSit/RZp2HzKZxZsVHIKdEG
B5bkpptZxG0MBo58UfXeecTdjMMBPmmG1BpWdfEMhI9RaAbptEOLDUjbOskbOpc8zQtkL1dhUcgA
Ngf1KbNuh+m6ChNBxvEMZT1gb/MpHCBJVMmsyrbZyVK6J5WV7pQ+NqodtOPdgKr5NPpRDG+EPmXJ
ciza0Y/RGTnavVvHqIHXf9Yx9N1bUdbw/A2zZLL2C+j/EGJrijSuFVNlpxxSEDVDusfwJbnybFPU
y3Z+x79G4nZi0myNpq0B0FBMv7HvVJqAwFtE3fuHVf4ahlvlxbDrWgIzOc44rpmb+mp6Klp37rz4
ajqwxzxz1t7KCo+1ET0FH5cB6w+3/Gt4DvVtBvcQORawV131Plhhw+p9Vf+0D/+JrOR5E/M1GIf6
6LEaWaoRdpJgylOI0Sh7kOm6iX5bCYNfgoPyWay38QPLglZVi/DNabJ2ZQqyUmuPOjxJGFw6D8V/
zekzirMZR1LtWVesxUKU9Fdbj0663F/eorPOj/41APm7XyB1WjUkINI9JdlVIiuOXIE8ym4dpjwp
5JRLT4MsajsWzYl7uhixMYxpjMSFbRi+PL9Kuah6/XwUYjMrDtqjiM6Q+8T21H6ParrqttzN1wWc
dvRdNVoIaHdlL/Nx36TMKz4sLby8qoLb/Rkg2mxbWZtTwWxcu6kE92r0M9d3diNyHEXryEPIkrFp
hJTqqVSrnaIGQ1sG/24aHHpIhi6lVonDwaLX0jK9srwa8lwwyPlI5GazOJBoG/CWyFVrgm+7Q5QA
vbtocmiYGju6iUa5aG8lpzl7G6gdqOA1uDzF88/Kzegcaix5kc5mjxbmKSi/Q4MSDG27YVftwnxv
hgy038LaOREq8ipo6CCTl4ridCJGFhiIxw1HY49uvLAMYk95uzxBwQX/9II2R1Gqx2zJCI6iqt+D
qtVp8LCUdLAA3xrmCZVuDjM1gZ969vTbukUI7Lup8DWIcb40g1xS0OlIJ8TjwICZBWXVCZz8s8d/
Mwp3x+cYYglSC7hH8N3rlVtwqAtGWA/ePxz7zQjrPDdLNy55DTG1hZ1K69hPZTCrrWMSlPlQiniJ
5shp41/erPNx682Q3J1WqC0VuSwzlAbK4H8t/WYPPbPrxKt28VV+BQryAMovsiPs5D9/KDcjc3e9
ZTq1c2VePYURnkINGnmIB6297SXEk4R1qutELq0tf+llOCUdUsmnPn7tqzxYxqvFGhx7kf8bKN7M
i7vfs6JWLC5Xr2BBxjqdQwIetHqMBGd+XZ4L8+GJ5IaapT1bw35t9pLZP2KLBXpm+DpDYqwy7v7d
MeE55FSWzmj8UVb7poXNVXRoQQkw7EjlZL9zbskO9JksaF9EAX7B3eap5aKqKgqlxzFZ1NyN0+oK
j926LkXhitUHuLScnI/QVJU2j9LAUDIa73KfXTfvxcsA8mMkM0OSuebj5RUVTYsDE9tIGovWE+7d
ECak2BEDwhqG4HYLEIsvLDbaJGuzAbu2zNlxlm/6QdTBJLhVvHZA21iyHsdAXpX8UuvyJtFkx1rQ
hG0nAqstOu8cXERTWS16g7m0aJBW5ucCLZrWdNQLkFHYRLBwomlxYLF0isTsaMRxJyc7Tbze3LNo
X9P/rtzvCyx4VYCUyNNSZeusQA2LvCsYaZ40D4w0MXLYNByZd/nYnX+Qfw3IlxGnJmpashxVEExO
7mNV8lOt8VRtfOwygusc76YRWfNC9wqt2knZcttqvU+MB7DJ7qpspxTHOupcZVCvyql5V6WyhDTu
Q9UVAhQVmQe+DtlOMoQlVGzBymHbgFcGPFx3yOY6ZGfeiiJqgovClyMzOsskngAyQ4cV0I5yUglO
lGgEDl/gFQ16ZeG+65a2a0E3lgpL8gSHluftl7LWngyGIdZ+nvXpDfaH5l1CRbDXe6qrXJNjAQ4g
5NcELq1obivWbdyW2WLZUsk4xHbVBl11nGj7L1dvnfpmBFluskq24aWAYd+JKurYdf8vh+DwBfYt
jlMQVpzQK9gtnRcJL/u6DBdMjMmBCvjtYxSM4JCN5U0rtaFZhiCKF2StyHmctIlu6QpYkj/LezdL
1dlmLuc6DNlaZoHkAhI7Dyrz2DVFj6W73ESPmoN64iN2C49RECh52Z3lmyeQYvhm55V6KOJFOd9+
Yn990np+Np9U5NWCXpr//SQJ2s+L7OBsdoo/6u50MA/NTbFbS0ZJ7CQf0rHXnVEU8FTX1f3n6n99
BHdIyTgvA1OK6qRYmTOnP4f5WOJlUuvQe2G2O8lFwBARVjTwMqIzK18GR4cQNwGjgTa9zSpzDDP2
QIFwMgzTVyha9+PsIJMmKGoFv2Z5g4n+fFTcynaF7O/gzHEadCxZnKzX3kH7s19K9TkvijDtQUtD
+vLNaGNXRfbjMsafrwbZrDd3Wwp50SzZ7BBU/KRDAWGf372b93DW1OsSBDA0NBo3EiVczqPA1wJz
F8hotKFsKXbZjOl+yF86CHIJJrbGhi7tIXeD6kpSjZZgYkZ0a2XPcKq9Nf0/zsUVMe4TTQ97CzRd
CXOIGaaN9F89z75myHn2fWeZHVReMMN8cLpu8ZDMD6xZccqkArvc3jRFbSvnIf2vEXkeBnOM9UHP
Vj0u8D6MOIKN5szmu5yaInMrgA2ef0FPJmIg2g37hDMz7MsD6H8JvJHhGv4VBPkyPwIZuBVY97bq
iAhfzjD4IDb/dWJ5XgYzAi1DoWN0Eta/YvT3Nuqu6W5k0x/q0Oqvm5fykAQddI+a52JHv4Gn+31U
9yqocUpUCghMwXmg/lp1zlbbMSuMKFkTpE3lWH3ksuVXpz5cPsyiQThQnHqaaOiHw9Ym34YeBRLd
nT6L3qLnw/GbheVQb5praHkOuDGzO/oEamLMVZiHFbUg1nk08dzurwjktlrFXzKvFmq0iQ4wB0Vk
UBV1YLgyxac6R+rnH3LnkVN71d6CZcCzd8pJvheFoARQxOeeoXdd6GReDQ49jM3oLcKukTPN8X8/
sRwUSaYqmVWJiVX0WlF/2WQMm0x15npXGbdjsThFfVNlquiarkfvAgLy4r+V2Ua6nmA/SUgOeDG4
GfjV6Psqqq36SCKK2i4Ep5RPNQ/FhJJJFae0Tx7UGJ1lWuGqii5wIM/GRE3Z1g2UUCqy8VnxuvEQ
ZGTq8z5ncI1cGWrSLaZlZm5Sh2vdpOoCfErH0gX52LN2cjsqdzjruYybKs5xBffZbekvu0HdzYO/
SpGuaiA7g+7LxWOCEuqzT7DtsNzRsbulRm0T1HqM6/m+2OsB+RgQdCu/ZafotgNjmDMcKx+ux5UN
ZbqP1EORkwhxzwVpt9/AmTKW0naSUCGBqa/x5273WyFEpMN2zqpshuHtl1pQNZm1DO8qECePtyZb
dqx+TcYrSaei/O65q7EdiytWGKdhTmNSAeqSyTGMl6F7TSO0zek/pQhkSalvTKgozKEGZDpad8iY
aGPPoc72A1bvZXOIq07WUWxbYLIMjiC7zUiyu2wzzqaZtkNwlknRC3XoB5zYNVxAvfZa1m+XzG2K
O/WmvMpuCAgw4iYEcVuHuprBL1tXNEvhN3CGq8nyfpgzw/q8qwTa65XlVA/l5GQn1NXAk4b+S+ea
PT7Bkd6yp1mUQTmHSdtF4K6t1qI60MSj80StnxOCM532ZqDC8PJSCy4Ib0JMA9z5YFaD4erC3Lwp
yV0jN2G/PKTyWpr4Oi+5d3nEc6ZyOy0OFiRaGcji2Qy1cTRQOmwke5q6MZhKoRURTY67/ZIEleJe
X08q+uOHUx0O/a2kqqBa1aFitwch0KkKyzEFHdnB9IybfAhEERfBJvKGZZYlKOvoOMmddT9BqWPJ
D/WQ/EuE54ty8VrTNEpM6zPxBXGwHeo64NhCDBJ2RfbSzsUhLa5FZBVn3a7NXvIFTYlBMwmdAmvJ
dref0KISu90QoMJHbdFDO3zekLgH8b/f3FUfDZR33cuH6ax/sv0CDinkCeyUDYORyfbxrjzkSEHj
M/ZiYgcB6vEsQcU06lHDsJGFhSZM+1ZNRI2HgouhrUdpg6v6IsXNXOC+G/kY5uMYKO28mxIEM2ZR
/vls1HG7bBy2QG4aEtM9ZWh+Tne4F9SJv80jymT/NxOQaqK6cdFFWE3oZnZzPiiq1WDE3z1EyRq3
U1xQ/g2Kn4JvWfHlXS6/i+IhokXl0KboNQrRkRKL2kCw9Xoyq0DJ9yqIPQUHUXQ+OKxp0AhUyAxA
+jsqmQWGErAn+l75i9vvMbfIi0S5AtHp51l+FJIpIO7H7GYVgkSPdfmu2/eGMbt58cQgB5gBBJRu
FCD42akqaAMjmqJZNs9erSFeHY9pgtIW0Bg1puVRKRc4j2cbgc3NGOs3bI5LB3JZjK1aqB7QX1ef
tXNQgb6f/AxUUbGQKuq8s7oZj7t8lWYgkNTGMBXx1cIqJy4MNId1Dsv2LY19hMtCE3SZMULNwzGR
oJjyatSvRYGniNE7ptL7S2OFRYW3+1CAbfY20oR1lWc9v803cpd2yMxEola6vh6UQIF6upS51m3N
AuVleEnD2pt0Rw7WZ27hTif1DaKcwaC7yX/T4b/dG+4qp5Eha9TAWsnwQLvGdMkYiV5Korly95aN
sdVJBTzqcX3Qo/syukXv46p7vmooMATEBJbkLD5tFpe7v3OSz7FswZDYJei5LNupOqgkoGnwMk6c
fSn83zC2zLdSDjTSVdKvd2c6NnXt5nK1UxczKFGfv6Bn4fJoZ9FvMxr3VtANc1GLcbZOtYT3JSgM
7PRRRke5zibBvM67Apuh+FdBktM4Xms6kPBR+9rp9M6poB9IpevahPzUvFKQ6W6dUDceS3dGBdCY
+mN/10VdMIFPM05jN9NU0XeJlkD9O5BoTZkU2ggGnnZBfavy0xxMT8E1bSB2mM14Aw812icXX5e+
NXMGBmhQ/dUJlIsfJIYIYZ59XN6S8zGAzUJxyGaO3RgNsURP49rbI7sjCr/iaCfbjpLe9dUzTR7k
/tlAc0pmXdvg5++mdH/5G0SHkAO7qFYXeQTVAurQKyeaUH5WOEn/s0LHTTSL2NvPG6nNhDnYssam
ldtMh2W05+Myg2d3BrlT71rxDfpwnZwgCWuhlFQXbP3FG42rxsGUOi2prpu4anIGmhPVDuv6tY6b
x8treT66spkeh1QmzefFwBPq0wNtQ+lmAb0glZGN7HzpLnK0Xb9TRPGqs21qf2EwJsfB1RBHjFJr
NG8yvXyBDAJOi4JUDYKeqtlf6VRycj0+DAU7DCDzSDuwNcya31mhXE53agx+y1rNvyM5vjhyZ3wk
DbmVq/lgZLWfEHKskyHf13kJGJTlzJWqYoRCdx/tk1pqnSoCV1bbPkYM2xir+Y/Rll5Lu4udWa2O
0lzslUQPWCQ5hp6lgm09W8q1mfrnedu4BloFgdSewTQo03Ob78nK2NlApOloxR8D9VTFdCQWe4l+
zFV/aiw/bvZafJVaVRBrIkKHs0WW26/hIFZpEqttB9QcjjOcaOg0yanuIMmOVFnsLkoN+mXL73N5
N0MhOi9EDNaq4JR/evqb1UhaJYLmdmedirnyzSV2e1B+jZZxNQJUZmrsB4JOQzj7pquB3TyMtMly
NAotcmkYvI4BpiGE4oD/tAullL7lhvWYLBCxMGqfUMOlpfxtwgnWIFh4VcZPinJVNTd0YvuSXEN6
x5WoCT7myUFzZOwqtoitXIDfn47iZn46OvuJutbD5FkTSgx+dWLivS7tNG0QwKJoKTlkLgbWGPk8
WSiKvc7S2a2lJ81IPQFerAaHD21vDwwHvn062VqSwIvrPotUYQPpvQl1pLUtEPwNRnQUPZJFS8gB
MExtxUiMSr20eEE0wjEWaDHVmddlsmAFRVj/eXc3uzWrsdmoNbVOavzejulblOb+QjsPunzobAYV
fD6HKbGPcSR0QFbE49fVMmRTs4kFs8gPPZVsprk9/X5gzn7r0odxDtEQKnXHEuGea9BBhsuB7Ydw
WFq3ALOgaParj3PpEzhToOdEWXLNoKfKa301oF4GlajxVg4o2B9FRCjnjPh2vut6bJZaKosuHUfM
Ny2r/VIU/tCmfpnJrlHqTin2yFcguzA5vrha6iq6trRS2LkiclRv2el+5xuv081/wNwrGoxD1a5p
y0m1CpAAQXEwVl9RReDbzeSvMJZUg2O0o1db6IuWTiU6AQRX9BwQbJb287G4WdqiW2QTvMFo380f
lO42t49qjOxo9EsrbDdD0QwS44EEPcUhuZ/6h0j+IONyx5iIS/ysqdt+COe82kw3h9HAms9hsicH
2DFoybFra2/9JGCiR3yN+uMO9H0Le7q8BqIl4LDQ0no0YUMHGJGFKCgTFjIrD+kyhJeHOesNb2fI
oSE1s9ToS8xwrY7O9sZB3UX7DGS+qAIP4LchFi14E31G6i4dZA4O7dYe85SZ9CQbr0xTA2K2fhP9
MIp2zyTTa0C6BqGJMcsD294r1UdcQKjbDPW69Np2VyeqZ3dPNUohpqr07PyQEcmnCH4uee/OKopu
4r3U3bNpWjMxnfZQ6cdu/KnSh5w1jjHdkAHMJArD3/xh1ZKrmAFqAB1gl2NIXmNFoiUW3SXOD54h
94GeXQve/vLSyTn4HU8gegMFdagVr3lCvN7Y0+Ghhocs2FzRIeLwsC2qcuoj4GGG7F8OrarWndAB
kl6hoytkwfgO4R2BdygakkNFSjtdtY21vsMentq8OEbm+BJPmgDqyTmbujm3fMavrq2or3pMbUB4
+7B44ImcnP5eCUBR1IEybnmHY7XsJLdGUaLidvcpNPWC7nn5Tpw0WN4ur/RZMsvt53B4iS6fMS1k
5Mtlo4XblgcpzcOiNe+IWq8CTa+FormplXqMjFdp83NsZg+qr9Pyo8xGsFXAbZyoS2n2ExlL3VFo
8k2Tvqf526SKknuCHeJrYOwqGw2zRdGCFaFfMpJ2C+ugf1cIrvlZV2S7JBx2RhKN6kgtYULAFWSR
0ZHVwdHYVSvvUQDvpnO6pynbJSy4vBeik8EhZ6X1PSiZcN3ywXSGCbSRyOjncewVnSbK+wiu9ufj
YGOodMKgVBDjIU+1HjV5RkA02wFxiTPTqxZcUItdeyqc2TiwZUGEdp3GBRRVORTFW2Jou3mwTjJ5
rcafeSqqCRNuIIdbck0UmmUwDWuxxMp41BznYFXVE0XJ/mARNMXSiaGaisWBRoG7ExkawuhQZCAu
ix+rkvqlusDVoE5qIj6zlK4F6ERfgVIfCdllhvZkWgRRJDz0Exp09c4qr+FpO6Z5RaCHpkLCJS4U
TwFZSQbR1Q6RxLyxDml6nc8yWP9nr5geDFb7NaTRNftBMb4nED9q66Z3kjZ7g2Rj5IKZ9z2T0pNC
lp8zvaNEFtySs736lvHX1HneSXuq215edBUqMOarnLoI1fVqYL+wb/U3U3KzwIaTFzk35sccgW7o
ZfomJh9dzcA/j9LXN3DgRbKaFnWK1ImKitik6kOD9qFVWUE+NsdCsU9Z2wjw+zwIfQ3JRSslvc6Q
11DUk229awWexqDYaxGaugwFfzjCX8NwGIS+86ZTKaGnRuqdunvvE92X6K8BokIFBLinRxK9ZlEq
srvreb20oBwEsURKi0zHpjYgEDQmr23ccZVNHHZrPngtXfgUrk0cVoMuz9eOoht1llB0e6zW9d8A
k0VomoBzGuTKurMEi9eH9LQqDKFJ/Uf2jJofLzvYniLY1bM1G9thOVCa2JJlElo4MHFyIId4Zy2u
zhzqMbTcdX4eOWg5GcDiCtqJDBrJohLw86D4td8cZMGKzUY8SyqIMdkuW67NJBXA7nnr8jUC51Lp
6OOLkRmj0Oy+HuQru6MHszqCK18ADKKZcJA4a1MkDSWO0JhNTi2xgPaS6Jiefy7/31wInwuxsjo1
W7A3noxsfGAkOXWKHCpDd4in7kaP8Yptrk1Vd6RKcnXrWKPjVXA/RV/AIU8U2Yu5EPgIlQ3V49LP
wDknfV/u7LDwi2sRye/la0l4Zsi6TduG6JjvWqugHlE8Fa5NoKJetctbR2QOdMpe1ZNlFWPMomTf
Toq3TN8F6yYaYv355nrTZSJKn+AUrmIouT/top86egdxxdYo1vgygBhNQPr9h7fw12nhIEWyVrqG
BFi6Vm6vlFrKsTxE3i0IFwc41SsVK9uJsoJnw7tfiEJkDlHoZGo0i8nvKjAoMj2UbueYIbTD7kRF
hGeLMrZjcejRKuNQwFlVIVYWg1YhPkg+eFZvpDDz5xfRaPr61/5sJIjMIYmV9qM6LDJuX9qEiw6Z
djK9RrLtaym0VccOcoiQUo6i2inhiTlYBBMEm2UwQXhvtsaDEstBmatuMu5kHXLD/Uttle6S667V
ow4RqeEomb25Ye4S72UYmog4NtqaeqjPjzPzy0Zxmaa4RZSWzlTIt0kBka8FvbUDda35JTa+0zoO
zQWZhKrwbTU9MBq7NbHcybotGDLdxPLL8inRia8aKCdZiQ/75chqdafTHKzE4/3lc//JXX9pzThU
bLNcGidFQXhT+VXERajV8VUSZ/es10f4guYHmjbNwGryG6mq3mCLrqMof6XylARNTyp3bHrfMhbL
pWS6jYrBnRWyr+E1NhQV+NOzZRfhEhduN4FjM/sZg682vin1VxMl10r5qPd4wSiTm2vrvXaIhP8a
z4VherL0xuhBN8OavrbydU7QXAn2j77O3ZTuiXqoJlC+kWtmP46IaSHgry5oL7UVp55OIBtwphYy
2vl3Pf5eQJQyUX/m5v0wVo4uPcsymiXvVJCkdGnkkXLZyWTY24N+DZGOX4r9lKSHuskP06D2wUDm
63ZM9ovSou2nCuEgf491xb+8EZetIPn0uzb4k9vqFFdTCVm/vvHy9r6J3iZ0/2WiOqmzDRubK/kJ
D5uBunoEoQSS6KggHK6s5+lhyIIF9J2QB+kcZQgSFLn1XuzSxh2uoVVaPMkoRT0ldWCSQD6KOjYE
Dg7hsz2KlsyDLWvr96hB80bfSn+eQAl9j7yIN7mzV0NKUXbS3knrXfMf+OqXHWfCp2NUo8qqhUTq
qVdQWZhezRA2ahfv8vb+IZzxF9Z/Rg03y56WSrlQCfbld/3vcpwywG5THYAZICBypafkfeW/Vn1p
X+IFZnvDFOrgW+oywaeIzM5n+nfzKbMtxXmcFiqMdrNPemfa60caZA/drvbK/eylqjOeygfc20rw
evhDjOlrFTjbk3SpZpQSnqVrr/4Yg11YBrXvfBUzd9BDG+k+Vw9fDM++WVsdzUN/O10nPpiMCPqX
oqOGliJBdE1g9z8Xa7MY2pTGcmXh+M3N4lcJ+B5SKnBwhQvO2SXTVJtMTkGlxny6N1/n5364YtRD
Sw8qnCCkJe+o7RqdP4S4Z0KHUDRDDuFVWSfN2OPCW2aJ533Z/Kis8kNvTIRu6byXyuZDMVIIqIDO
taiNA0pLcs/sJbRy2NbjbJdSMBcMZHdqGu2XSH2iS63tUzsnqL2RUWaxpM9RhHgv6fXWMeYe9eQd
AvhKqqHobMh3BiZo1DhVhZmgP7SbzZs0yg9FsmR+a8z7JG2exhLMbpkeLAl1aNJ4dsmCrlj2clap
uxrso0EzWO9lmV9FFjKzTc4SpxqgNxXTj6FW7koTNJEZqsigHx/bkwOtieNIMaRGg7RSPat6bYfS
0wYztGv9UGr1jbKqPSnFbumhywHiPlI0O5VU4LZN6b1FJAMMWnruz7F0LdcDFHySdPEkZN9QKnZa
ILemTeUxjY1DI7OXic5HY7HdhuEDliJ/GUz5k5iuhK/f3tnd/NKS3GuqyE8WJD1QpGCPUG7L1d0E
HgRKq2vkJg5mqx9Yk/5CH2pUH0sjXMpwasGqiMwMSvmcjNZuBHVAnRykJnejvH0slfey2TXLodMP
FOV9BXTihlpyag1R0PJGY2/RkAo4N872BW+MCJ85K4u8YFCEXWMs4zM1fPsoveS2LxG/kpFGs+E2
L35WB7rtR91ueTLge72LAuN/yLT8hSY8X1E/5lqJVNIqTFk/zwgKuAva5jVnQFWIxzyw1Qn52gWX
ic+jMTDDJDGBy97FgyMresjsWVBXLLBHfBu4lRaamcQGEGlqXHNuIc0cORNKVi5bJIHD8eknbIDP
zmjZaSW2MCoe4qoJSB076Vy7Wc1E7xzBm5TvEYuNSDGmGq+AbD/sl9ydtF0EuQc50EEAckWfRCIC
ImP7aYY2c6ttFpllCsgbXSNMb6BLsm88K2xuoWDqTjA91OvQS+AjaQOVSIgm76j7P6R915KkRtft
ExGRQALJLbZMV1V7d0N0z0zjPSTm6c+ideKbGlSqjF+6UUgxockizbZrryVKjUW5j7LKfQpC4gm1
bNDLo1jvV964Ibd9by0F38rP7Pjlv53nyskErQTl95GoJzVjGKL2+jzcDmXx0qSyyJ+JHsHKo3B4
goT23++Ol4BTfbfBvkckrCWEaRHgO/GDqAggihTXDSpDyuQi075TdKiHe/xTGm+CbbyLHGhp3Ohe
G1mxYziK39uFdC96L6K8eT1nHdV5BSlCFRHc+IQmj1MAU9nIb3r/Uzd3GCh1M2g40RqJnyBHE5Qe
lXV/qQQ0uUWdZYkdJ1d1UJuQtr90KHAo3zau/vwpq1b9b4a1zmz8Whcj4nyuCcEpR+qNipbazG+Q
nly/tIKMXV1u2tlD1ceGpG2LmhzPKEITyTE5knNZd6sAWsrk8/pqIoexbi5huHeczf57I0dngZsj
2pCOJLF+zDb1Gj/VUEMVrCkwfuoq5NViVeHmEvIO9lLkka3M4RvdMXzmTXshvEK02sroQBueyCa6
TP+/pNRitdw3XMNXnPgkqg2LAttv5o6z42NTE4CcA8fXutUW85k226lA90ZW4jFH88HNqNpKZBV3
yU6YN4q+dGWEEjoZUc+xNvWlHxQFO9POb0wfsIOdeJhC4JPXM29NaXRRpKGfU2TVxkTPLE0MSPC0
gu6naJlV8TYuwHDPNbj+VC+tqEGdM91F9eRdv5ICz78ecaughMNirsDzl6EHwkV/IO+oTz+YZnt/
faXlDK4Ul9bM3a2eBPJkqvBJSvGolUCcYHpHi7dNA8QJ5bs4hBpckrvXVxVFp+vBtjKoUdoHDua7
Kk1sepc8LqpTKGPYS61zwaXf5VsMitvDJhW/iuWUrn31csrnr2JIlSlYqtXzoD+MwXtf34RBfGua
EKEYO0fLE7BSBy+YnfR7aKZd/3jRFVqZGxksstyMS0ixTgqUBUFqW0KNtBIc7MXhojPnQNd2JqA0
JC0sabQttuAR3IA4Z0fAPxZZHPy1NtMAd1oQoI3dgEI3QQSWTLsMFY3rn/u90LXNXoU9cW8yc86x
2eM8vTPCgAXy8zQF2rWElPNgd80hlZNnasSRTaBNUrLH0nwi5l1CEIuywm7H7TyigZj2bgpYsVqf
+uw4tz90Fh5YEe1So+ptcDbtCWGI3oyC2kqSmd5spvi/culOKYJD03W5RWngtcXWNAxLz3Po0EKt
JmxHK+KzCt6rDIpWGeSFZyn51BpTP4xSto1akSS5yMnRlWEsuNxkvAOYfBnbM/cZaCY09El7r952
PjuGJ5EpFoSD65G9WRmRwtaIy6byKyL1Ta/EoiKGIE7QVoZRz1mqERkB/YKpo3a9m6qbtP5oKodB
vw6652B6iiw636CrcBBxMQqelLZ4orP3nMYS9KcbBH7a3GLior2R8sLjmSx4U6JtXDW5igYwzKhA
p1Unmp0Aep9KTGD5vzOtK69FW8VbsZqNrAgQxrVu/pGbNpM3OqRLyLsU+lK7mT5aqz2Aw2Kj7pod
Ky2CTjd5b/g9R2MKvFhImoSDipcTJYNSoBMAVwHU+c/9zYNR0zkA+mAonUAhgjnaHd3++A6QNqKs
7OJF+r3WGhxCU3PAfClaRGZbHIrhts8kFFVAXxsDqyKqtF68OGeLrW4tD1OmxQOCsQ5zQQAOdDsJ
RC/XDeBi3/52omdrrC4nTzuMlSalelLGZrImSXuX68mt+tiiyPxAfznYRRoL7tHFCOJs0dVV5aCX
n7MBJ1axz7boPVTx7KY30XN7uf51lyPMs5VWFxaFydgwp6nA0Gx8L1mZV9y2fm6nNupv7GbB8TRW
d5AqqxStLNrYlRcPg8TIMukb6Yl58nnXpr7pzne9AzNqFzsoWoNhJj0NNxD7oZYwtCaCc1358QDQ
xywsIVA5V7HPCZLaLNuxQrtT6L4zY3s2+U6Oqy0Ympzre365Q3S258sbOrN3KsW8T5IBTby0KjTI
c25m2Njhi0t2Vjn8pdsY7uDVCLZ7eBRo9BDNn9gdIRaKspy5QuiN6ChWPp61nNGUV+q3NIT+Rd3K
Sxx0cl9Md2kQgejd3KGXAFKqUVTovGiUz/ZiZZu6rBp4LOMWUE2ztRFykKSyanSCSfduQg6Fq4Ud
UxW61min1UjsBkyfRZDBQpE2G14Ax7TUhLqse5T18C4qhvcWU/SYayv6F3UWUQNcLpH87+f+TdZ0
0kaaTmzB8KKZxqilVzcD/qnbUeKBoWg3ebOrug1EPSz9c4LqMhF24S+Hhme/YWX1KozujVGMcIDw
3s7qwg1i05njH1p16IzMMpa+MqZpM67aRILcZs0dk1WbSJaclHCHyRhCmDHXEg5o4eY3TJ1zsDgE
iKdqQbp1MT05+6Ur21nzslRmBjNWtMzWcogQBndgVbd49gAhEnsGXXFUi6Z6rtvOvymcQhFRi4MK
Hgjk7Vi09rqiA3pA2pRtJKo9XDciKllZT0JoMFSomp1iM7erlNnR0iAwf6Rcs5WU26F8WzPZa3OR
Dbnu+dBi+tOEEMVExykBYjga+s2s820VFp6uCWWbrz9PdY1lyUgU1XMGtHAJng/QIOI9hgjl5UND
fjJkHWPN7Mkgvj69xlCTlAfjkTbczvkgqIle/mDDVEwZumn6NzTlzGbOWid3ao2Zxcj4qUS6M+PC
ykorMs0XU0vj9zIrS0jqPE7CCTd2ed9T4RiRD271eZ+69ElSLLRHHfNAS9jD/pZmJ2hyUYgoC0O2
y9v+v5+xZrDvi0Se4g73qok/ygainYouiDAu5/C/v3RNW09Zy1BsxZcueCwN2hrdU6Zv6wNU9Zx5
V2+r+zix+B1JvDbwSshRLd8p9MKXPhQnaiiUGTJAzqt73JIkLSSMbcEVSifIXC66RKkfPcP5NWhP
K1AEFq556dGer7ny/CNtdWnAROB3wbDbtn63Uf2FpF80NnTpzp4vtPLzfdqaNedYqMoeW6m2p+Fr
RJf2ejQhX+z5ny+zurMDJjlopoJ1TE2fYvnT0LkLuXi3DYwfo662DpuXhwqEFYawW4Bbs/wYN5o9
mDLsY6yyjRYpoZ/KwxMyaHBANUjCZVujx5EYt6xUPTrcFsVHFwOOHr3Peef141NPfvDqfexec/ok
B7NtYsRWpdCKqe7JkFj9/N6rmZXHoSeZGcapj1LgNRL8YXkbNm/x8CzJz7OuuHBOev3ZTId+UQw9
VdOrqT/k7LEwf/R005lPDLq1nWZaZfdjAs8KvQ+QiLZzu2165utKbpP5nSZvML4WCWcr7R60/CPt
90p1LOixMl7mHtM0oFFG0zpp7mOOUgl9U+XimZibKBghCbTV4tQDY+52JseRfaUjkrS5sKr8R6x8
ZJgmlICcAk2zNcs/FwXwssc4sfYxTi+UfgwdOvTBTaW3lsZPDbagnp5l8xdLUqdER7md7rW6ddRg
kxZoGMtvzc8E+8DQ4+BfA8gMkkwQU4mu3SqkqqtWyYsUb6pCfVgD/VtOnxMpE/j279bBOjE6u3Zr
QBXi52ikHIWwLED7lOYWSZRHCdK+NQNGLJQ0p2/jTz4wiFmaO6i2YeQBDX3CPoja2HL60HJuxfqj
aSATx8g/0vMNA6sUAXIjxDZGWWNJJvi/JiWzUmgYg+ZS/sU7mCU6T/hfTRbjZCKgOJVhV7eCXbxo
IE3A2XTCKOTnjFUOJnHd0KMciqisCKFe/Rgb+6KsLQI5s6aDYCe9CeKHMDmV2a4i400b76lRfEGw
wGe4EvWMMXfYzu7YICS4/uQvRTjnv2wxqme+0OBtNWR6SE95Jnta1nqm8t7AsOSBULNuidD+fsi/
N2Fln1GUyZtqWWrYzZ7iZt64p9sMkHwvcfWjkEDxYmx7/mkr25xmaoIaCih11BAXCjQBJrgJvGge
nVAvUW9N+Dsdkq8iyW8lqn2mXTV7kdlIljRqNSA+aI00UTkh7sMZdBLQiFIO8J1e08kaG/0jJwxN
Io6bl0cjdNay4WiA78VqhtFWVIzhlE4TqQhnZmvgr1HXfo5z9GNSQkdVRzsPs18BkX7yEFTPdynE
JzVNbmDsunzTxwHIhlTpdepmq+aPcQ1ggbpH6dTONepNue6OsuLxZHB4ZUCK2twbZQnG/p2EYbOZ
6M4gIZeh3JNramH40jEngATDcAd1TjtM+FadZD9LXCnKvSyG3ENJ8Dfm1jxt80neKpALj5XcDbEP
fbuXzCMGoPedxG9bUMtaeT8/pbCaSs0Mu8yQWSkYv5LCZIsAFaKH82bQXwJebxQKUXB8SpA+VMOh
jeGGG3k/gW0H44EqaOhzI7Rao7Kgbmvl9DUn93py37b3w/BFybHQUZ0+sn6wg/xxCsKvJGrtiMdO
IH+EJXh0tIjbtI0frz8J4Wtd+VrFNEoGTVtc1AzJYVM4meRpACnz0B8a2eVNv6vL6pnkQO4EAB5j
DM7vZlm3quqnzOva68vW5gG2NN/rjR+Zz9d/4Hcr5tpLWnlpOU+MNGJBdZvl407WIEKdT5XqAom8
CeLRnVrV1YzxIBd5aLNG2bVI94cW38GhxznUmR+YGA2ejBsQFuxVmra2Uav1xuD851DyrySsfbmR
oWfAHqWku+FM2udFtlPaYM+6+CPD1HLVtdswzm0ogtlqqSA96ZZJnyL39IkdZxl6p4B1xRAn14g1
orNkA717NKU0FBiw5Vuv7cXKQxV8TueSq/mJ4wDqscIELAZd288oiy3kGnHfudd3/2KZC7kD1Zmh
67rMVjkz+GehbKxr+UmHviptSncixsMQg0mU926dAwdEZCcq3oO838okszGc/TDnmE4Y8208Sl5I
jHtdrgTAncvm7uxnLeb3zJJHLKvw8guMq23pjj1rmwgmzuKynfrxoXEZtG6guOIFVuebt0Zh96i+
iwCaF8OFs9+w8nOFNkK1GEClUxWDur/5moMQbOci0tiLc23nJ7ByWnGX9rmWjDmUUGJAEye7wiU0
7iL+0Q8LJMG0Jf6DNKNz/eSXv/ZvV+3s61YOjBdd3Icpz0+DAUGkxp1Y6F1fQXi3Vj5LJ3Pf5AA/
ImfMHuPN4Gv7+D09LDyO3NUw3gBdnunFuBV6y8WmXfu2lc2jOh47J+ApAy7Az58xL+/KnzPdmnbw
YKByt5ANVwNCbGEOJdrVlTHLw6JNFHCynaT4o8CuclMR7KpohZWJKA0kwIOMTTWlE+PgZlFyX3Bu
gou/blWMNMhA9yXnpzZTKqurwwOY1u0qQVcmNX09zd0ItrOIdz0xvbAud9NcWwzD+mqWOhJNBcZA
9HNWJiosCp1pKoxiS0vXLIe9MYJwSRYhgkTLrExOUkUaadHFPunFz4o8NJheBh5YVBhbjMaVq7nm
+4QYKis6g0kQNyiPHKNWsVN4kRfbuhVAaXMEh7xoOknwGszlRp3ZUs2E6l+fShJoEsFEXdlJmm2Z
nNyG5pM8vwruzsW4+LdZMVdmZa451afkL4SeozwXXrBV/ey4ULcNQsbib+Ddtd1cWZgxhE4FWBCl
74YB5sVfhg8yWcWb+YNg6QwKYBws7tbksE14m30V+LcMJC/tz/omsIiVPuiGJcJdCR6ouTI+SmmQ
lIcRPaVZisEsbkdCzU/REisr0xlyGLESVmbQvVytLYMzQSDyPXtybWdXZkZWgzxhNZagvurly1Si
I4cYOV7gasu4cUxEKy5/4z+v+LcJ1jwGS4xu4v3Rd3BF3pS7+ilGsf4BiP/tAKZSfaNsYk/bJm7s
CGcVru+oQlY2puxlCiFV2BgJ1IZK44zSLpnKzVynm4wq6L3EljEsY1k/FGIiO+AOhhktiYrqrNff
6t/GWjNZ6w1ioHaQF7FFSsAnIhnL1ZYMeHvTPwpe60WbpyqYcjIoodoasYEBCkMFlF86dd5kTy4I
/2IvwJupt2kFbuClsdXuakHF+uJB/150jdrAxLWSS7UWHKeM3EhydDOhj6Yp93w8KUAQj122iUkt
cJsXI+uzRVcHPLQTzF5Z56cqgEKtFLlBkTjqMuDQL+jzh24UqRFevFJnK678SR5woD67KYcMirRn
5gZ3aHv9+C4XOM+WWEWoTazVSkHV4Mi9wKcfqL14YCA1mRWA+incD++ZJ6Fhis5bCmsnf6QYSZGt
9qY5KhtpKzJ8i7H92wM++zXLhpz5GdUMWjNlqXlqDKQS4QtkJ7wUXUozrJzrH36x22ieLbXyMoyF
bRMnZIksVa87VW9ta2Gs1gmfuDXaoESAu0kKwOyml+zpv37nyumow0CmvqbBcZR/puVXphrQnQK4
D5Jugs9cLuW1HV25kjzX8qboS5hEA+Fy/kgJt1mw7aYKElaohWRuFD9AgNZq/w1lwfkGrzzMAK2H
oekq5D75+xD/mHKR/uNFQ3d2giv/Upop0dW4z0Gflbj18Klj6imlT4nCrDKhgsd/EUF/9jnrtlGj
xOEcKohoIUS8RWk52E4n3VK80stKWzQuIHj46waSGrah3hqM3zEdZAjGYUzr++sXQ7B5a33jWmsD
MqtNflJbOP+6BOnUy5C+kaV6J4vowwXPWl8ZmaDq00pKCDvxYNcUr4bxEDe7RjTYJdq05c/PjEc/
RtGQ9jBlEdhjdOm+N0X9ICpwAWtl4zmViAnaIH4nJeWOSd3PoKGyVUnyMabGV8d0d4hby4Q/tBtj
Xno0aO/U9W7Qhj0j/MmIDmMM5O7Yub0C4ct6E/bvpdRvk4zssx4S6MPoSB00IMmpUMGRBcxBTt5m
7ZEqUGQIgE+J5CNmrVHHWBRVP3iJJmqbOnISgLUo7uAE252qDZ4etPdTdxe1wbGl3DFIdjQq071+
iQS+fy3DnED5Ow46RHhy/9plppXpb1T5uL7G5TDy9zPXVxaMRTQ2qga9gul7BgG1uU9MBdiGr3uA
7IRCiZiLEKLzl74yXFqCAXkpxj1CM86dHdNju2xbPRJIkDOf2sX3jGALFjlp10KL0Qle50PqiVIu
0d6urBu0oMHAjuoRdC2PY5ps8li1mS5kb77YsP29u2th5lxVm6htdH63SMYA7AdFrgm+r/JbQcgm
+J61sLIS9CU674jNR1nbZClUAOPCI1koGMr5zn6vOLy1pnLS9BpEDklwrEbqogaPafzQMsbkwNPq
IUHaY0MdTLUio2usqpQeTEV/ifrSMcLmBgJFn6Op7SpebPQuzixOSvBmgDowCH+VaEzw8mdNdfIq
V+C/KS1NBt3gOE17XiQP2sA3kwTS7dks7rToKwFZWcFkpxoid0AFOg+MxGL0c25fFseP9omeHaBg
7VYT96jRu1Kr3AAl4mLuLciRcfopKAtfx/IwB195+hIxAu8d3imTDiVFBNm56rZaboc9wOt1csO4
vAPB3j3RgSYB6UDdqn6Ty3s5e5vbaF9kk1tTtESRduUJB8Wf4fZzvi9S+TRG2X1XVnv81ZYO1obc
HBsnkTRgMmNYoLJR97yeLShe5TKxTBrbMRldxQRyoW5FjlbgLNZ60iMQy6oUIrbPSOWO+k1FwffZ
TJ7C95321gNzDkA7KhCpk6LayRPFVvrODkb8NxopZHi9bn9ENt9YLvaZW6F1TiWzgjkAyt4ZQc3f
k8JqOujqRju52UK5x+p560HpFw1y1TUGTHhXNXhEIW0ckV0RJ7cM7dYuAOhTC/2WE1CSnhIQ+w8j
e2/CmykAo/v4ZcwGIrPZHyBLZRY/pgiSh0lgFVVnU0W3mBE5RL6flMaNuQbs/eSQ7omUOjZHAclE
DNKV3svbY1L/zJQOqsKqIJYUveDl4M42wlTKRcoYhlgPD2UYHZrwMdVaQUIicOLGyto3ZjRHNKQA
rZDeqppPkt9dP0/RV6ysO8UEfds1mGztyy8UALPq10wF1caLUwxnHsRY2W49z4pIzrr8RO7C+2Cn
vYB/abDU3KqdZW4Yg/mSo75d/y5BQMcWQ392OnlbBVGaIaCr1Mgex9sELF3qcED/ykqHVlRpEbiN
dc8HfIlcnjuN300ZeAuSN8jM2+A33apAZUAQEYJH3V5WJ5cQUYP+cl/nt8diq6SYkTAmXEJeoWq6
PRbPVfEagtUIzb69kdSg23ytirs+h5moSrTn3kbwcHZ86K2ih93QYzOziiZ2aW68qqnyNg9BsQML
JZA5Pfl5/UwEd+2bv+jsTKBPT6UchecTjbmTmd1mGk0HLQ2RybxYET7bklXk20VKVdMU66jq8Bkr
feJRVV3wKZEDVjAP5eKvWQ119ITU45AxNM8VyVLK2i6nz+tfrCxX+4r7ZStrKSmTPMETIa+Igmcw
AO3icnZUfqsBkjQcpgqK64W87wD316UYPM0pEAO+UdxgyM4q+bEt3lSMGaQtBrAqeMi+AjzFj6LX
LmzhhO/T6LNbkE7NsxlEAvt2ccDk7NmylYELc5DLhGEC0zBlj3qDVnwI24tS5QDSuz7wuXGD2SS3
y9/r+JcUHZV0eiPq4wQ6e6UbD2DC3wzTnazfSXO4o3rK3XSQwaB5o+X5gxxEgkcoSEbYylTOAdeT
Kkf0rVXKNgmfqkK2SA4Id3gfSoOdJrXANn+T61w73JXtDDtC0lhf+BRfW7eDWne4qz7ne2Ad/GiP
fq/TbhSBLRX4g/V8TTlPpOpASX6SjB+qqbryUPvXr6zgka5bVWFXaSGb2/w0w560JRR/a9UOi8a9
vozoZZir8qERyk0i9xVqW+l9KD+lTW/J7IcmQ+YvqR3FfCPaa5xMdgJyDppstA5qVOjcmgOIow+Z
OaP3cmtiHlEOYidBj1c27kcDoP0x/9XS2jaaF7nY4/4eJSiDCH77YlOvHLy5srlmFKmtMuAUJtB4
Bj75GJ5wwzExqbg6eHK2KIM4rWQvFKKNDUr1/SKcfBR100Wp4Hfsf2ZPg7E3aZ8G8Dq65Jum7s4t
286xejuaKFtKjU37yJNKttPy2ZXTySITf0QDWWQoLhTVZE1BtVtXdF2ja/iaqVcpAkGD3/1V847s
7CEeLQ1J/z55ISd1BwIZtKYrW7rV3oBKLOz/+3n88QNWBl+LWQ6AM4TEoi3qQ1stcqO3wtH24ya8
gSDvpjrsJEhrNBkKVHDMu/jfcMn88QtWdj4u5nZgDHljGKXQjIS2sToLXswlWMMfa6zsMeQtyDjU
uHVpdTT1HXTDbKNtXEXlLlUQ64YT6pe7FhQ+17f3gmH9Y92VYeUa0tLQgEXgcbyVId8xGrIbJfVj
AHBlheJS0YSCK7Vs1+qB/bHkyrLGMW9LA+izU5eP4GLKtm2zFJhkga274J3/WGb587MHNNdVEvAi
NE8qGMkNjNeNGPGNGdTA8+RXBZDaVL+kwMcLPNWlKcnzddfBaRh1udHU1VI8lVQb7Bi+7rSv+Ta0
1adISPurXIiH/lhuZWrVCPT6QL4sy1XbHLB3TO7npd1TMHzfgDROhqgFhogsyVd/JTvpFj0cpnSA
Qjvam2ho8xKl9x8/ZmU7o5nO86BGJtr14UZ5MuebJGK2Em6Bh0wGj77VTnlDnLCHioo95JUraUct
dcBeWNjCGasLcfsfP2ZViS2KUtHTEc+2oj8VjbhdqL1EVWvlXWQnUF6Opg2rmlNSi9TfLsUOf6y8
MlllyAdQwSBjWBQk6UIloh+iB9UIvfjw14iAwWs/Q4dfcOcXK3Hlaa0j0ibBrBK0B9BE0/ZmtRmp
6fP6PgljgdUQvK119DgUELclA6DhOnsYzRgU8w8NP5lNZfU9sTrzAeLT/81qrCNA1gA+qlG4Aa0r
7EmBSoom20MssociQ8xW1qk0VZM0EawTrJI9AvPEqo8CmnUKGQH4r90keJ6aDW25YEsXQ3vt6Fbm
CnOco1qklN8FJH5LzNbWWYFpxZ1c3RezCCMkMlLrQLDUFSWIOVb764ZCsYpZzOm9JbhJU/tfMA+c
P4h1PDjpI59IkyBh1yLbMIFHmkX1eeEnrWwPRJCDPErReCGjYbXRYx2VR8ifc6th0nFs7ws52Rps
9LgBhG6nvgB8v7nuS0V3Zx2zabLZJHWKWOkv2Qh10206l3rZTjQRJLgsa4wSFJBDo5TjHGN7JoLR
xqKg5wV1G1hiBkTaX4LvEi23ePQzV9qNZKqRzi7TVfwm2jIfaq4vYA/8mG1wcbqmX+0UCOqYgv0U
BArmKiZaGMvbHJj4Uw+ZJKJxr2BvYEoRZF2XUuE/Lufy9WdfN0fTTCNQHpzU6jD3hS/1x1ojiPDb
yquTE4GEfFoldl10bgtIwEhAXhbd5i3koJX3vNhIKbVMdivFsd1mu1zbaOF9lr+H2WEAxP36USye
44qVMFfWyYAwbKvPeEiBeteFhYu5Ue/6CgIXYq7sEKoVs9wluMOl7He9Dt5swx8AJo5BvvxfVtLW
HPxpjOSTVSkQhEFgT5hrG+RjB6n0TpTDXMqlzk4YBCR/nnAY1WXAx4p997PRNQcZyUI+SW4aO9kB
DS04pOv3VluT7dOCytPUTSCGNI9moTqD9ivWM0FeJFpkFd00chsOWpzlp4bc0gAjTsNTFYrKLtcf
vraeS1bzQTMp6PRAiVHHtgzG2CYFF2wz2Yu0CCbUiIBARvRVy5+fvUX43r5QFCk7mbTyw0rzwInr
qUJc6fVLrq3Hkcu4VGjPILcpdeouKA27oCDfyRSrhSrx9Vsu2sKVdcnqVpukBiFZhZplQQa7xVDJ
pHZurWMSdmR315cTbeDKQAQ65ADDEvPNrNFcOrS+zveyJAsunyDC1dYawBPU4CGv2y5I0vq5ekw3
8iZ0Y/CRt4/8ObQXRQTRhRc4eIzS/Xk3+nkOtJiYi3fFGFfhLEydy5I1tdleTCUnXG9lNdSS1lmv
YSuBdbBzeXypKwU8fYHpptAOSNizimlUyQf1vB+k+kFNdJEhEf6EVUzDEwMkwnSAwq5qV9sKyOfQ
57vkGQ1JJxai8S/hxM7t5LcdPXt9Wa3lagu+h1MeDuj75REBhRbIl3vFGsPbqSqdihqthchjyS/b
6hCm0+TX876QP4ZE2vZ6VgP0/h6WEYQMq7frV1vgqLXvVtTZz6OyDBBvC21MxTd/jCd20KB12twY
J+21PAJl73FL9tvUG+3mo7C0Q71t7nNv2NQCx3U9+9G+H8fZ75CHrEu1RGKnQgPPCLLYqsicLD9k
HeQL2AtEj/0ZY+fXv/4Suegfh7OKhoBbkzWJIGRfsCGzI1va+KzTI3Nap4pt6B+nbpja0uOc3IpG
3S8bFZWZikKJyujqJdSDKvddBJhtJ32gjxhqGJz8v0Mm8HW/l1jddD1IoLCBZvepqRM3A21b3BeQ
XdVcwS5eLgr8XmflNkNC9CHJEUAl2uwURo7OmYJuJchwyzdleqb1oWagkVOoyGJejtx+L7yqCZBO
J1yTgwz6UAulaWvXh/zJcLktQfBHejNvRbjLfzAev1dc+VIFKKXc7JEx/5XjQb31KfYRqkL+MgiF
OP7LLvX3aqvrGcfxlGCUOjtN0ykdtxQo/j5757EIzCq6iyt/SiQVoVy7VA+bAwMrQZ1hZj8TPTbR
NVm7USOuzSQxGAbq2mPhpX4HmYPmKJ42uYS1/OPir+LtWlXSIZMM7Nug7eWCbXM2AM9S2TpJjj3N
bCNL7TDcwx3ZUlQITNnl6OR/p7YGl0eYFuq1CbdSQ8G5BgyhycDaVHcuJuj3TBWhBf7BhP9eb2VJ
qqGVOgPBMOKGyR3AGNLaLNyEg1vJNuh9IfQi71Q7c/WX5D3xJz9ACcYKT5nfJ3YPEgDRqxTcpjVl
YGBWU6SBielEMOvdutC68BOnBG0ZaoQhhBcxUW0DjLiRRfDKS9N+5+eurQyROnQSwJWwqVKYbZUe
IJefvfaj1EFawLk/NtGWANwwcdUqUQUqTWPfDD9Zg+bwCZyexwZDCv+qwvb7bFYWqh2pXucz8jHk
wJU0eI3ig3BTZICXl/P3DPb3KiurVLNQ0RtiZtCgH1zZAevltkYoF96ldoveau6FD52nI54T2UPR
VV8ZKDmWqrBc0s0+JMdK5c4Qpi6iiWORZrYO1OF/8zRrpiEj07IoCrTsNECLN3hLp9lOeWZVZg6k
GYjI6H03p24HySPBwqIPXdkuBSP6rCUYxKV+/zy4in14/Eyc3JZma1G2Vpzpk+5FKO5/yLF/n+vK
jhGzCQxZgiUhQ+hWpWpLw4T6LAIVPQbbEwrRjDiYmrdbSbdTJX6haOEr9N9MDJ6/q79h12ke5UGJ
Fx08TXa46f3wVwoSuhQtENku3MI3++31DRd49jWAPZ/6KKUDfEUhGVagR3bfPFxfQeBb1wD2AQpZ
/djBVhBQEMzzTVQEVtxVljoKyFhE9nmNXkcuQ2tQ9Wansv1U49COxw+Ut8BPHPngdkWjBtVM/T4z
ShvcMHYzalal+VF11yYluOp0b6JtCBYWE2DJasuC4hDGRz7WOiS/5dipI79S0vvrm3MJgfbHia/s
1tQ3cdSaYNHqJh1C07eT/sjM6FCxgzEFbiB/BWHk9j2zkvwXJGMcUN8iUhYhav4hJf7fA1jj5XWW
MXAx4r2DYNAhGA4DgUti5aBXbm8KgOCgJPEg6vcI3NcalJ4G7f8j7cqW48aV5RchgvvyyrUXdbda
smRZLwxZtrnv4Pr1N6k5Z8QL042JOTEPEzF2TDXAQlWhkJWZE2XE58ooCGDbswHCyVrvOFmSZ4Up
ueZBT9UghfsVhFqA+Fq0iq1W47R+JE7c0pi4hSnqqgbVD0rzjLhTfDUgDU4HwYsG6DcIQH3ko52A
CiXoFCuVXlXauQKocaF1jXgjOYqE7jQYrTOAQU3pMomlEwTad3CU3FP5pNK35e1PIbETZ7xvzzuf
TOyrOpmIWYfad9apNUnQTkyeYulh7ngvDFt4/bWvsxB2UQ+GQC/AIrso6SwUvIkXP9V+oFhU88PD
0g4RgJW1I+BrPQjdOzGQStKZ8GV2OU7BYtxJKixjXQ1YkE+9g5dnCJiCl9fANORCVlBcx9OwyzmX
xO0rjaxg2lUE+YapMMXDNJC4LVRQlIUFgHPduRsFC2fOEoEhr0yoCAkQegwee722grx3xb7nPBZs
Vi+rH8AUEW0tmpVhiBk4sRpriCFglAS2TgO8SmIGPsajshl5t+PbZnpZmWROn0oHwDhNCYk1O49d
ZBkT7266+SlXFpiDJ8RS05R9HlyqvvJ13QM1qUuD1v/f1sEcErEtFENK5Qwzwx2YrxaGVoFjYou9
R1Q/V8JeZ4qkU5LalAli8JQ7s2wrh3g3nSEAfSUYkLAoxh1DxR7u0vdZs5rX2OHx3C+r+K28Xf0C
5oIDBbmxDAN8LSPo9h0IzEopcZIy9w35sZevenYvUoETn7ffHVdGmeYJvt409zkyYNLsjag+JICT
9mjWD7gvUiXGzaFxwkQ7zNyJ6M178soyc4sx1UhP59TAgZQnT08HpzRqR1NMt8iDvWI2rqKJex2Y
EynreB97+X/f2mom72PeJGljAocyTtGdiIIzspap7OZ+3GcOOjvtiUCxMXhs77QXimbSgdrCP6FF
5/0OJijJUqUadYUb/F/CMZEtU6R9MD/bgVUd0gtvuogTEFQmBqk0hXRuChebDNNKQLwlzByH4llg
Qo6JiQdZVlHR0vIaJ4dI6zl3FE7EUZmIA2hM2AppoF3C/Keov5cBZBXH59vxhmeDiTdFWAYRDbGI
bgDzS+akeIwtZB5Ok3Pe2euGaahTHAZLQoACbp/ldjd8AzGD3fbQt51/6eE3CTXz7ZVxkhB74ejE
QgcPcY9KszPBlhgh2xveGGsQyW3sEBTvQhfubpvcvt59HnT2CtK3LUqcFL33/zYTQ3c5Xf+5sns8
Zbjton5ljzncaROqokiy4KNRJLg1xJsh0OHoruwXZ/WpSZ3C5nUIeOUFW8ILLfAiWhabF7IbvQW5
p9yjE2YtAjSE24/g+Cdbu4dNIEiz2QYXoRRdlBU/Zryo9jnvGPAclDnLLRSMyyKas4uIyfGyeRNA
2lb0ih2SpwYkqSD+a2ueiO72XWj19ZjzXUaBbur5lF1G9b2ev3TIuRFIJYvpPlHqYxm/qEHlTV3m
ThLYVMXWnUEP0iemn/UVZ0hyWd+NLKExYQDzQEau4f0fgw5QYTNBYZtnnSUDwzzphkMKweGclCXD
3zDIluhdJda0mIXsUozNXZHqXi4cpqg6FEXvFG0GvsXv0QiKR/Op63kgMs7HZovyqJIUjcxw4GT/
FyExMJeQS+PBjziuy86dKkPYQL5dIRcBgDgZr4PLrE+scwd2t+3omqyJSDcy+x5JgjRLKn3Em0lp
DRDUq1Nr6c1mz+IDdfEEa0nHVrB47DY8q0zoARtaSocgJRelA1tGf84+mIy5nO/bfvK5uOVnrF4R
4z6Dwp1KsbjmVIehpVDJCsrBl4vwSAzDIgjmZFzYyX1Rq3jxfCkSfvfST+tMEYF+Td4lEbZ20Y7Q
j+Kd4uaH4hFsNhC+1A89Jjb341P99fbh2O4vyZ9mmWjU5EEUaR3Myv2xMXearh+MyHSK6FWLvnXh
F0GEnpr0ElZXQqCsbfZuWTVW20MvriJW3kgORBpmKBNUIihMDHrRxaFZyAECuTiUac0phLa79Kvf
ywQyXY/bFPr1qKz3Ii533yDXGdqYkU4CL/H+Us9VF4J3C3NofHD39nH+3C0mdmlaXStdhTD6MbCO
Vyg8b+8b7rj6H+4Pf9v5uFatXDGfIKw+jcgRmfgcSKdoMly12RMRHWvhOkQ/ujw4Vr3GKdD+kG4/
zTJ3pXkE0Uhk4KDV1eCTIURPA/N6WfWc6WeSm6canZwQVC7FdKXaC6jg/Nve+Ic09fkDmHuTgYaT
OCUdDoFqpc/KQXHFHfSl98RVz0sfQ5NAucjr2XF3e7lPrHY7qwxZSBQc/F4Kd0H1rIHJNqqRk4J3
s0hsYxIPjd5egV+/cta7rOfGof/oLq0si3oZKwNd1usK0AS3Oj/Hg3B5px+0o3DkoQa4C2UiHNVT
aJzp+L4f2Qga8qmvQopG2PHaYh/g71sLY6IZEco0JFlJLgRFjmJgGKKV9+EUjrbejyCqjTIMRWiN
4uq6knvAuMS7OEzBlrsQPQ/mIZVHsC//UktiCbSxZzCIKfN7CK0KQyrssXyIetOR8JfU5GdrtHZG
QLwFDeaiUuxqfMmj+wR3MQh4QO4H/zV77FvsLu5lU95alSI4ao/3yxQkDfLP0EjssGmdKH8QU7Ak
YHApiVS3IvJ9OQf7QpHOEegNZEX16ym0jBAEAOZLYmbenPZOkGhugMc5KA75TTrixfRnK10n6b6l
93INYR0UNInwKsZIlWXkDOP7HJ9a6cko8jcSzcd87s6ApX4PE5D5RFB5N580zCVk5vAsFsG5GNA1
1QKnCRPO0wInln10f1e+1wVTB6m/DFm1aZxCex7rzm+HxIY+vR/opyqo7ThKXI7Hc9KcxMTvSYhT
UmdLBfGyKEtmnrpLPDSC/pK1lt3kSlMrdHjArT80oj4jCxO5RUHGcsOPyB2D5aa00kNq67ZIrdRf
GLcEB8Nc++is2v3J/JYceEFmWdeNA/HBBLna7XLSElAVY7eNIXXL6DJCESmXv84ldcriFZx8t/d5
KYlumWMiuWK2qRR1CCyxIe/wBmIrffp428QfbqB/bykrrhwUZWdQFdFkkUsELQek/Xba42yD2uQa
HKMDL3xt99o/cz+rqwzETjW2Sx1Y5NVu7s9VAqq4ocPoSQ/JI7N8oOaZSq+TgVn3trHVrrTjDIK6
g+YUwqEEqVwSW/E43jXxZBERb49AiJcGsQX1Lcl59w55+6LzuT9M2Wrm7ShmCG2XqTGv/Qw6CeAR
0Y90C6IdJAoeIUP0SaqfAPrwSAZIozI7UkUfQwVKKULuUfm+w2SYUYI0JRbvoqy0EpC0AXO3l6EZ
R7T3dPCEHKgIMPUmKIKCEdz6o+zH8tOUYUTaeIfAttRApCGAMGLIm8zlLZBJJ6YRyYDkV0gnPWAi
5fxAux9kBNelTNwYmhi3/Y0Tr1g56EFJ0tAw4NLQZroz5szpZi9RX7toctNGO9LgJyQa/0ebTHU8
N0gzbYFqcxbv4/wUB60tDCA3f0BqQ+xAEzfgKU1u449WXs5ESCmI1AkEK1hnKp/z6V1TvpgaMGrV
sc3fhhqExnrhFIW5k+vcu73FnOAsM0GyTiCZ0WXY4gFBGHw9B1M5deK90PecHsDiGTfCE6sKHWkt
7loQCUTHVN6Tgp4EDLu2tcaprzhRkIVJUqWc5S5Gssnr9y6ffBoQTj7jLYQpWCfoYhVVjh2TgAtq
48knAIvpHe9BgeP7rBx0PAllLy0tDILwIdXfS1BYzKr6nvf5rkcbIyWgezILTjm+eb51VcGojaKb
uPPjK65yVl62cjgnanhfgEMf+HK7BygnHIVDPz1JCseYuJkhV9aYrVTmhRFz4UJunOmXvJetaq/Z
mTM8dCfysGCR6jvAanuUbz4PP7zpJyvTzAWgE2qjmkhOLiI019uxsudS4kQS7vKYbEArOa7EFDZU
q0P2MS3w4nmZkxjWMrVlvEgOPR30Ax6Ld9zEuWzdb8dttT4mUEcyDYcmSoAYh9hL+ZDvANbX6b6G
oEZ73wkuKIHcxgWGPbxXwnO6n12jOOmFy0dXbkaY1S9Z/nzlUoWG2jsMa7wHQl6tEFrLCEDtWrzN
gcjbcJ73Ln++MtWoWajTEBuu+O1zf0e/AGjy0SEwLNUGuRfen3JHOPIKve1L9GqJTPxuoXVZgWoO
vbgDZKuGk4Fp797NZkuyYmfgwny59pigHRujFqnLxwW67K3ycj+2Vb+8T6z0n1jjnFK2mZppFSYA
c6xO8iHwdTV82QGTjodZEx+RCXwP+RcV0uX87vwW9RL05P6ORmwrVTHUTCinjwMkvjQOOpDUGx3j
UL9ChvJ7cL9My+ogTz/H3yg46McT/zdsX6BXv4GJUbXQFqEaIkYle6iuYK9F3/RBWMjlYN3MKytD
TERSwKM3QPyNgH812bXgmkjyai9DlP52wueZYYJSDChDm8Y4jlkW2HGBt3hRtErzy20r25MSq9Uw
8Sc0p7KvVNCeKX5/Ry5zbEGbwEk8NbEHgGKisz7buUMc9cdtw7zlMdEGL3HhmHRYXjjvdOMgCV7O
07ndbkiu1saEmaKeOrnr4JaDPXvU01/SX4FfefNxGizSWo3b7our+ZMvd8gJpToTZzpdzGIovGI7
gRTPx+9xX9kdMFaCWtq3t5G7RibEiBKRzD6AN6bPyZdEtuglvmpOAAFfTGkAh08xguQk6JA4kcsV
Q+EkL5a+Q5fmXqIijEMp2Crjr4UEcdnmmE67FNp3UXAm/SE2qZv1ryYpOBXkdn/88/OyXHONQo08
y3Hi6XvpGtfiiy5Zuds+oWWRuhhRPFF3ceDJGW36PN2pNviR/AzEHrwkzos9BhN7SLvgwY0lic+y
a1Rg2a3k56E33Ux4lY30BOLfr3k62WnAAXlxHI0lkotmIaqnJRYpSbbr+tMk/RIm01J5HAibRe5q
q5lgpKmBYYJvHd3nJrXQFWsMEIKq95mQW9n8s8p6J6y5c5M872JCkwBMeCsZcXg/j0dSf811yVGF
6GkwQYqiHVrNtBRdv7aC5nWJCRghr0zhhCiWuMOQ62SIMG9yCUxwJyuDbw6ym9Uyr7rmfUQmTGkE
gJhKxV19UeLyB1+yI1s8Bs77iLZ6/5zslslrHssEL/Cz3B3od9X1aIJSPzgFVzWG6B/uYFa+iw+a
07udsRMiV0W71Wp8ru3ldnKj6GXJ2ypx/o/bLgCJ7izv+t3gtfv5H9QFy+bdMPUbeQft9KLNcTTz
lDxkA8VwKt7A1HqnabOTqDyf2dJNQCkEhivdkERd/2B7W5W2dZAHmqF1cJpTeQaJEjCnfo56aI/G
QGQ9IDZlxw7kwz5uE5bdT35/qsCPRo7SVU2s8uvt9PCHyuzvn/Nbb1OuRpp3oE3Fzc1VnqW31p+d
1K2fmqPoCyCpj8FKJrogjEXlnTumw7u/bR+izx/AXFS7SA8wQpiG92IiQP4kBuaucAKJOpyFbrvU
px0mBGdVkY9xApadTrUA78Ya0RNyu9fahrzb/XKSwMcb2okbuJUvHf8BIIa3UqYurNKoHLpIW4p9
2UuP9Ul3tUuw690AcidkrzvJPnrirHoTUvjpbR96sStvI0Oad10l/YU0Ep3aJoYnAj6BKbgDyu4v
08W8Nuf8m7JLneCh6U9lysnC2z0xqMvqqq7IkvHRal39BAPiiTqFug4uz70T76pH4gLX7cnwKd79
7aOP+NthXtli6iqtaaS0yv6zXDCu45IeQcgWkp3Qu3yMTwD031ErtAD1dow9XMAeA7sHuFDzMBpH
7qMnUG2nkisFNvHS585uv/K1SrZfSle/kinJ8DYs5kYng0ztgplwG9nyUfwufm92EnCXh+6SehGU
IThUjJve92mUbdsFEqFdUcNonf9Ug71pDlaRcGr2Jcvf2H62ZzfVDQUTxISHEgNSX8JbCumi2w69
/XCxWgZzjBfFSCGd5+UWtzDrd35/VOBNWrlc0b3M5k3IbubelT3m0BoEbOxRpsB7mxoandEhmgBP
95pB5BxV3t4tf746JlhXO5tSHd53w3DWSHpXZc+cvdtMdau1LC6yMhFIKuZNZrgAHlTO6p1+rJ/o
V8MBjdy+9Co/OhV4+wEfj3Pb7vb73crusscru+qsZQ2GM01MKWa9FZr28lTeQtS+dto79RlCmocF
3kv94in1+IFX2gz9K/ts/TSakdgv4/DJPh2d7o1+qQ+xuyw8cmo/tZfmh0Ic84AXGSRdTAs/3N6B
TSeCHoAo6vjnN4Uvlehj2lSoMZqg9VAoYyD2CClimyo977q3GfBXppjzIRaaVGog9gCNMtTjMzuN
Tx20mWMABivzOQq/lZrb9gXnTWDTeVdWmVMyjrNSmqZILjoGMkswhwfpy+0t3PTdlQXmeMi6MQ3D
hHUF6HzKheEO0NFqtZ1uvsyVzqmKtqPMyhpzUqSxAY9vQJemh+xBXOWEYURlv0h3SNaMGWoMRHAC
2/YhWZlkDkmcS9C5aDBtQTAmjYkwCd25zi/96rsG0P1cg5RCQBMysI2d9KJ4AhdKw3NS5pTUZkUK
vcM3rPvvNVrNEPRpw2cSPt/+kNvN9NVCmRxdqn0wjTUGZKRrcAV0FnxrwGKhEUHA4hA5y9SV4km7
IrhLZh+tbE402s6+K/tM9iU6nXM5m02MtZQQvrwCAneUH+QTit17yYM4q5098YxuJt9Pmx/9gVUE
DLQuktQJNRB22cIgHQD6P0t6z9nZrTgHLT1ZNVQTSOSPfsjKCpWAGk1DeZlnw7PSrrbHne7m+xqx
Xd1zbG1d+Ne2GHdNBqUYkgGU51Ej26rwtW9AzCmaAPJIh17RQUxYFf2dEQ7Xqga5zvSa9YJTABKU
DA+kkHcDjR8yYfzedENsC3hg8W7/wMWL2FJk/fsYb6ZJr0BEMkDjIwreSgkcZQ1QoF1m4432YMSd
JYAh4bbJrY+8Nsk49kwxptuBLv/eHIEVUq/zOFvoDHCsbIXatRXGfeOyNSZThoqBqEN3xki9OuXF
os15gZUN9lI4D4OWljFsYPKrsUDcjTNqxy70r0trejFe0HHgKsVuduvWRhfvXnmvUJEIQ6lQb61z
6aGVp50ZtruxLFo37efHUOysqer3sSH8ApPT20R+dT3gVWCx6JuM4v2WOFWl341SuSdt4I0BiOYJ
FAA1tH7StLKLUH8Cz9Ahmf/NO/L6hzMpN6WiYo4ddguU/nqsHOUhdjIacBx6OVA3HJoF0Izq3KlB
rciXTH0Y6TGROzsC7zK0wm57Mce/2BvjRAcjDkLMJ3fCa0BbV24nzko2mbHWG8ZkV6JBqAcyVTLc
S4YewABlVwdQ1UdiZxaev/aKM3nDBzU8SIXd28vbqiPWtpdtXnnZWFEjUw18LINUVp2dRAgtNLN5
lpICOJ+Ks1ROlGTvvhmUkDRVRVJfMMetD2wTRghSjzdCsFnhrlfFhJ6oKaN8lmrlMhz0S3nW3kTP
vOjv0Y8MyNv78ICS2xkhemrsop3kLIRyvH3dvOavfwITl4KmjtPBQPJJetXRVUgd17NNY9WKe8HX
IQIlJ7pV5Zk9g3bBjN5vf1ZO7GVvt7qmCJMRwGuTaHC1hlh9DUC5yBMK5hwO9oIrETnvgwG1Syjt
m+m7geXdXgcv9CpMMDH6WGnnvArQjwPxwXPgLzUgRKJeyrvJoXihkHgsqBwfZfEp2RhVRUsptGbA
ILSwM8X7RWaZ5yC8L7Rs7erg9ZM6TC3UZi6i/EvL059FH35tQfV2e/94H4gJLUNZm2ivwEqciJFV
y+o5NCpOCOGthAkhXVQGFfiskagqvBEGs9U0MSj9eImeFyYVpoRpSakNaolQpfjZfXzuMoc6ohfu
Kq+0iS091jHQr6OLQdwKvARcxndONfkhb7b6YHoUSINZIuEsHGsL7/p4pIeF7yz0CCdM8naUiR1V
KJel2eCrdXp+6APNDft5r5YFx8y2c8g6qA40FdTjzC21bdMyqHWYmQbZMlVwXzze9r5N/QB0Of+2
wDh5EBFjkkdYoDi9PcCdkHMDjl1UXTo9DumeWLhNQlPAtCMkvQy3PEdJoMZyHFS6wKMil9cS3QTe
rn8ScyJkk6ZxHuMnta6JSYXaniBEl1mjaemXGd7U+YYzCnZCrfeFgDpEcddnXxdcBL8Tw/sAzMkZ
52pWm7JRLrpBXVqYtjrubn8BngXmzIDZZxT6xUIdCPt5iF19erttQfwIiL9XYp8fmUm2giIaaQnm
tUsthHsBU3V7CYOhjqmUQLqF6VuY64MV68D2VnMkYDpS8MFx+ipJra202TGfDC8tMbdAmh5MCuqw
Rxw5yOLsjkrzaxqj+WyImGIdwlqwADzHUQfL289OVXVLbMfEo3R0x0ajfqqlxNFAxWUpZaZatTmX
Vi2AVlUdzQH02rJkQ9rVN8T0RRVk35TkxDGnxqOGYBWKeqrMxp+T+kXRjftIVfYaIWDgjNw+Lv2m
3ZcYvScFcUAX44vQwyQpxJ4bZAgj8iW851eJHxkPYvgrA8CWKB4wxZ5e13tR6I4muEPGrPgGIp+r
OMqKC42590o3vVEnj7IS7WtNvNLqajbFc2PUz72uOxWNv8aBIdqpLn1TNBAOifY0LpJA+qmbOk+o
xru8S2ur7ONkl5gKKJTm7E0PoHxh/grwwo1XyRCTIXgdpVhJV0ALzIhlJ9EjK8bEc4vpbiHC+EA6
9VZmtl/FSX+M+uYUS/HDLKqvlCozdrWfnHCcrKHHMl+rXr0vmlG0ggzCBVqgQA0NUG1JT7wq7uxO
+jVOd3o7YIDkR0KCl1p8D2MIVXSQHZuORvSa5eBqqqodBqLdYg7u4jB617Xke2KUbkfFkwbKK7xP
VDbPTzcvDJ9uygRVSHdK6Pfj4Cu+NAGQGX1D6HFMgDFp6wVW4vJVQraL6/+aVFgS8jAVoA2d4/nF
qJGi0qtcXyjEWqtmF5FnzvKWYP3nU6gIzHVRbJWiqjUsb/Sq3uowwgCIYGxjlLX1QnuZaOexE/yh
xP1cHlObVVIXtXKD4CIcmi/ybnnHUn3ig1+PqyW82aX6DNto6vz/ckkv1VzKK9hq3RbR2gF0hc6P
uVuCPLMFddgdhGTHE/8TbleDn2tkMpg4K1MWxrCbZtpPUUs9kL9BFnvXSe4wg9Gy+RGp/4IGaL1U
JkOZlQ6QWQuvicDR2GLWKwBZpKS/G7UnS5j74Jj7Q4n9uUQmC8nQwApH+rG1smy3sa2B+OnjXGRW
GliBBd1AvrQQb2OZzISkELTikpnMx4WyFlLdILebnfDYg21pD1BvicGLh763/3tKzbMGvkwgeQM0
XUKEpR9/uTWvN3k7ZSoCk87msI+hR4HtF9uDYfaW2cfO/3hWmVAk51GQpx3WjivGiDcgnNXQXXZc
FfYR0Cv8N6fNDv7KqdiOqwAu7WlSEB6SvYoSB3OEMKk51NWDcwiQK//kbBexf7vVR/RY1cuZ2mah
1mORZCQOsF2ehKBU1b9u7+XmO8F6YUwQwjuBGgkUDyELWXz8UN2LX2q/B3c7RnxNi7qLCHfstN8l
FJNhYfG8hXd6PjZ+tUxpnmMQIWOZYCu80w7DeQFQ4AxByxjwiaVq5N1EOFnl4xetLMYzDdAugoPm
YwcSzNegvxiJYFfG26RzaPN4pphQpNGyHMOlftf6+RSXX3GdPGeor/r5nvAuxLwQ/wHAWq2rFWk1
JDV2sgX+0QI79wwEiuTOOw39ryl9Uuddgbcuw+FzTvzhbvnprEw0KgVIT6gEC23d/E1Sva5aZnoL
R8LQtrKXfaXdT/QFsA0ooDszFDrx8EUckfNiwXVmJvZocTjOyYAtAN4eFATO6CnCfijATlH6CyFA
3z2AydcZM6vB+36Kay5vuHQz+qkKXksUQ1cUk9mIWi1DTUrwJh6Hip/mpUcjnu7Hdixa2WBXqaH3
0XeTftFAJOgrLirHrxqIesMvs9te+FB33pqYcBsMYtLPigi9bXBNGelRQ6a5HYU4S/pNbqartblQ
FHw4xcdIbtXb1Y/C+Y+ChLmXNYv/PrkJogXE9D+f6jfhmUmv6ABuBR3OsrTFUrTFiK/s+NfUTejj
2hITY9OyyQpDxgcL38Jn6bWAWETiFV/Jg+KgNInv/1ki3j6UqwWyNV8VyfW8HErBlw65ZsmeZs+7
CoKDyFs9IntjNz5E4KG0wy9Qlqrnt3p6ZXxxqlU00nuxAxV8CRU6yJGaiWJl7TEPqx3h0eJuZ5CV
JSbI0inslUhE+z9+XkiFCy8/QWQs2HXO7Eo7LbSG3b/SUlx/Uabmi7L0P50HsCPhFhvbiosX9VcD
18Tv+nJpsPur4em/VHvaAbMMn7ry4v1mfbBaNhtpzFgCZ0AgXwzhVKf3ZkidLps9zsG8ffZVtprL
VDDd0yWpKL76IriQrPmmYJChxFzYgmzhP21zPycTbfpkBLq6a/H2YNPS0gaH7jNvoQSIJSs5Rw/p
PfV5HBWbg1Or78mWd73S5pCvwQmVoWJbefGB2NTCPemZ+gDx86Id52ywpV1fR7Nq1rBWugP4RPbi
HXCFuGxmmUWeoof4DgCNfzBwx10lE4c6nJOmmfExBxtvvZGruOOu2KELUVogPU89XrNwE5ux3lYm
ApG8CMMBWtEwiFtn+JCfmx/KrxAHAusFV5QVByBltaPWSqt/0KzcLL8+jwhb6bUB7bV6AUZ2YwwA
SOfEkw65hr3Ylz5EbjmgpU3s83q1TCDS+jxt1KWUxRtk9YO8R/ZSy0I+NbNyIBncZPcNIzJEtWQg
nxfoTb84l3/7xHJ/BROa5EYdqfjX+Rnc8IiXO8MfDDsDWRXG8whETYTOTlCCfRG8/lnA1RiFED/p
8faeCU+i1gWD1mLv1Wn0BsDQ1U6yQ2r4alIdwKTHOVOcOPXhiat008kqHplHRA1DMfe6knpZfOVs
7BYUbv15mcAUUs1ogyUUNo7mk3fcxpaLPl36J8m52an+km5kt71rLIqhR9Cn3P4BnID/UfyuljhK
xTiSRACpc6EeAlH3aCbcxaADuG2Gs5Mfb8MrMxjwl5RIxU5ObZRasnYZ9Zinu8YL8h9OvDISmWmd
pUvrK9mP8h2Gny89+H8xKRE9LIKZXnfhVyR/KMN0FSJJmigZLINkBj1tUw+BGz3mlugtp6H0g70c
LIoiH/dcEGxAbKjh5NDt7/ZpljmQ3VBLY19iQzOCe0dD9oKm+yVEK29/t8X9fi+4Ps0wB45OyVDN
Kd7XhiF9VknmTWPn0lx0ZLF2Fdq+aRrUDpuUQx20fc4/zTKXEcDQ+imYUH01AtrOQuCb0NIYxsFq
TNkn+r9S2gL0/++PyJzCIs2bzEgBt1uglIVTn1IIhSCynwZvIR2sXqev2U+15OqvbR+Lv+2yw86t
EFZy1prypQZRTNU+GBmXmHM7wHyaYFrQQGvHcSOjFaP4xZccubnH+6gBBDXPVXhrYeqAWR4lo1pS
RAuSZosmh3ko3297I8+E/P/L/5G0tTQUNVr3aLKQsQPRwfNtC3+IIZ/btfyEVQyhc0zVUakAAzcx
TGahAwoOKScGXw6Kxd5NIz+vQBDx7zpWnx6oM2megH4jk4vl3uh3EHDRkOX7HchorXIvupJV+Ly2
Budk60wAUfWkgVQyPpcCzrNygHaBOTiYNPZj4Vkv7tL6G6n+XR/jc3OZaKIItdgaNWxGA1RG+twK
koaTUP9wAf+0wYSOnMhC1I6yfskDwdOE3NVb1cK/LVMXfT2e7TItzkNZuOAz9W87Dycm60wUifM6
ioYWKrA9ZuWaUfE19cdMKSfy/6Gt8fcK2Xll01SCtFY1mBlHEEA7Qt5ZJu5QIbXb5BpCpbjOgnNW
it4EHE5KnoQs5ax0uy346a7s1HIxUhXBC+1O6gh2vEvwOm+RM6iF8ZrpYEoCyidRbakFJx1x184E
GU3rhEECwhDVsOwN/jIg0bghSAYXtGdgh19vf1GeN7GjyYNBRrPvDRlAw+tM5z0oB2Mra1LMRAMj
HQoWHsnvIgJogsJpO3K3mIlEYjiodZQV5mWy0VU+t63VooWOPotF/PpOtM2fgCw7nPUup+NGvjeY
MCQURCSSgWxBJFsCO2b4GlvzvvQ1p3vp8UD7rKKrE0JDIbz8u9bDp1szAUkDSZlUQoTv0sSVHUEq
qkkAJKofb6+Qc0Y/eCVX8b2bzSg0dMT3uH7uosRvhdqZNV5BwbPCBCHIFKR1kS2JShhtAco1GZqo
6u72UrZzlanKsiLqsmJ+HJbVWsShRO1QYy3y4+gZAMbh1f+46LEosv3PGMw3k8bKIuOT6RwGwbzg
JwWobMSH0J+8RSuP1wnb3L6VGcYLUdxmorYAJSPThEbhQWxLPzE5qX5JNr+5+soI428h0ctIhnbI
pZ1qEPV90/LAVXGPHqEKONUl52Txdm75NatvFYp9EZtJCEWl5K4imCaAQEgg9Ecy/WhL8SCCCt0y
M8rpHmwHkdUiGUecjKRW61BHgdnmrkmHB0UI7LrOU0sSB6fNoancmfYs9X4ixy7a5SA6BW+p9JDG
4aVXc5fjskt8vrXpTIrU8rZOggT9Ran/nrZgHE7Qncq+lFLoCQ0o41XREYYc9Kcg/5Z7ZDJCeC/r
myHuc0vYG2+XkVgSJUBJl9Rl/OquC64bFKGugtBagWYcN26rBt3Zv3sjXFlmSvEuE1s1K7D4Wgud
vo/w8NrZfRhYQ1bZZCo5hcL2w9XKHpMsi1HSZ21AfEDT8w5tT6hq9c4yKgY5LeKmdvRm+qarYog/
d9T6H9AzLOHgxtf+QCKunL7UdBWNQVQJbaZZefBmyv+COURfrZCJR6EErq8mIvIloLlF6YkO6CCn
bxW86rbjciLSx1zIaiWC0kpCmwDmGlRQEOqgK6SihwzyjttmuJ+MCUplLpBsrHFeFzzrDK3MFmSu
V1G0lxab9pKcRZva9Gn4mh26HfkBXO/tH7Bd8Kx2lI1TIbBrwyThAUACNDA23b4gXmVkvrzAUeOf
xvC9AE5ebAZOgOTtMBOptEIrVR3cohe980WM9ukgWcgaTspctu+WQzLhZ5z1OFSH5TPOiHzhmYSG
1zaHfHrgbCMnyLDDSXGZzMOo4eip9UlItLsEWtPiSxZnjjiQ/yPtu5Yj15Ugv4gRJOjAV9o2anXL
a/TCGCPRO9Dz6zep3b3qwfQ0zr0nYt4mQtUgCoVCVVbmD8X6EbUg6Etix2iTLURc7LhCWbd5zvrc
T/sDlceNphHBbSA4jioXf8AZUheQOUbrbkStSh3sURV838vNgC/34Sl7M3nM2nwNOSuPQv6r9qEJ
BYDQ8L3ciavBF2mjzo4/P260KNnctha2s6+dCcgZw10HS0xUcKoD2ar0IWHu4qyF8f+xf322Ui70
LCUgrWWNlVLljmi7BrCI6z4k2i0uCSrJNE6LviL4QwgQFMwF3/e/s8AFm3ROLIM0eGFUsrYbc9lR
hQyfgrSHny0q43TS5bW8PSP/KLPvumqCQPhY954JZGyhVy50QAQf7vKg0dnWcKFkaFLZnEI82lpP
AsG/ZS+WzbY9SjhUtdX70G9VR8GocnpX+eNNfvtPBFNEu8dFGk0CwwdRsHt1Qu25L51RE5zmy5Xn
r2Xy40QQoZqHBnqYqOyZr+qwg6KIupn2haMGxms9b8tbabdiyAxBBnW5GXRmmIsjoTmRZaoUvKFy
u8SsuT8/GyDkaZ3IUyM7MRzqYnJgRSDgfezP2/Ste5OEsx+XQyw1TVnRTHC2cL+ijpdZ7xqMYo5q
6uQEkDLJpSAMGXBcaLNjqagbdPmG+jJIfk/hFRYvFF8cM0ilFNzM9JDGiXf9RF7ubVpfNrgKZ9m3
ICigDDPYntnb0bO6JTsU2/dp4yY7tIM8PMLlKDD86HXci2TmLr+IvoxzIW1KZoPRteKQQ8MoZKED
umYnn0HvfmsyEePwX9z3yxoX31o5TPUybFflIt2XdbfKPNK76uDjAdKhjkT83GvnXyr1GtkW+fBl
GMvZh+ZiX0yLsp4Z0o3WW5GujROONnWj3m2JX/7Ibha8oEGzpB1R7HjESIKoWi5yJi7PSsdSRj8D
jJWj8m3U7gYdxFWzgE3ncgz6+sJcHASle6nF7YDsuD5NPbG1OBLV4y52F84+IxfmOrUr9WRCmAMo
1ymWu7B7bIEICivHYI9FdldXQW4+Xz8kgk/Hk6EpJiFdZUCYjlTvg5bbpvk6dW//zgYXXHJDW8KS
9eqxqPYMtbA6fLCqfxlQLC6gMMiLxJmJ8yZBDbFsCYRw8OIVecFfsqT/uAE/UZZMasqqBHvEfi65
U27DgHgrNISccsu1TAdk/97arC9+TKJ67V+u4i/bXEjp1SpVSP15R8Un4oTP7Ffu0y18ZZsEg4Ny
i+Z3QYhG/r9h9TW/PNTiwgy4x41KlpGnLVkSpACKNmMNlYPuoLXhhjT7ge0lUh1V4xso849Mx43Z
PLO6c6zvmJkHwyqkLVLqtGpu1yBUqdn0FGZEkDeLXJqLRpNaV51lohYVxh9tAW7l5amtKkHp8y+P
y6/N4GJODKLLOl83Y8BIXY4C62OyGzWX3uQ2xOlsAwO1KyAb4LYNiA229SiIFqJVcvEogkY761aW
XvC3SPlrXX8QEQPP5QbB2XZzASmLlihRVhs0nW1Gcns0Ifgjpb1NqwrDhd9RAX6acmY3SohUQT7S
FujFWESHeWmpKJPLJpUNSlW+jp5EpVxM68/oU2aD7GgzG8iIoEp/PUytfsG/Z8/NcH5jRjUz8hY7
SrGu1inHNzVPnBGFs+t2LtYRzw1xrpOFOcRVZzCpQJTNDWPcyS3ErGJbq0+ZpTpTvktQMoM8kVf2
uhPRX0ZyT0DEYar+9V9ycVT0/JdwTjQo9dL0EQQPdRslEoJJlGT3mLyjohn/VF6se6O2y82yW+fQ
s2OKhALcxaWNSUbRDX7pdj3/IZynEa3ANVQhrK7vs3pokKxkos++/o0r+8tfdeVQSWM+gd4UREs0
SG5Vv+lQv0swl6LZ4U90NJvE1hR3dFVv3qi1LSLku3h5nK3S4i7CpkIpPmzwC2orRGofDOTX0B3m
+kaONbdNX5Y0sxUtdmsV6LuWOA1UuHMTxcS+dk2614H2ue4A6rrB174Jd2tKsyqTtP+kvWJbc6Pu
ZeppmZc23vhUU5s9xPpxabxhPGW76pAcNFc+Ds+KNwUytY0fMth8XCsBI+zkQIMwdGlns3frGy3s
Aspg+zyggrB3Me6ef0P194eDyfKqxnQzRVIvPeiVXWJ+CoOXhm29TC+6Z6J5WavB9L17Tu87kHvm
B5GvCuKExV3DaZ8uRDIRJ9IWAgFTa0vdL724NZYf1zfnYvg9X+oaF8/qpLESKuEMiiU0iIrEQZ7h
S7fmrQbyahzIxY53mogZ4tKj5dwiFwKlYRwUJcJjv6YYPYYKQrnyJvVsHy3FpstFgV24Qi4SMuzm
qBn5+nAIg9YZn+IHCOeAdA0AvUOuiWeZLqXY5wvkAl6lQku3GUJ6pFV+yvpqX6TN1prjXQLBaY2y
YEzTIKkxb1lbAhiW4BazuBBXThGkUZvIOk7J6BopsBTJ4E5xFfwvXqMQXdFkjaApwB0QuddkKWlw
QLom9hI2YsYFo2LsrmblDYlR0BhNO08Q6SBQJQ33SSqhwBC513/FxcWe/QjujCSkmvWlgOua6i9S
31MTPNLF63Ubn/WuP4LXmRHufNCySjBmX9Bj0dZPhvGCma1kRONJ+WWhyA/wCAbY6VsxSLey2acg
6ArvqQ4gULu84KFlhx0AHVDutEPJ8lgXQShVxnhJWzk5sBadqZ8SU3MaNRmd0ozXJlNS7UZZv52m
/DZPmeFUevsey+ygFw+atacjlEyVbS19XF/nxXhztkzuUELEw1jGTsfzaWmOWkRPlrL8asePoZb9
65Yu3pBnlrjjaKVNw+oM/YqVvEjZrHqT/4R38PI9eGaHO4U1S6JILlboUnNoMMddVrh3iVvdt5jx
YZ6hlVtyNMD+9W2duxGPgIm8kzuKlkTqUU/QGEot5lYLGJPAJzZPoXf9c15Mar6WaazB6Cx+L1YS
mUWMAZuWPE5J50EKV3DMRBa4hMJUSzISowTFdXW7tBHU7B//3RK4/MDMtUrOyYqo1piXM+Z0siAs
/undOIyWoawUhgD38rJVRi1JMVEtepRM1c3Uh0z/mMremalgJRdKZL8b4pYyWXWjmy2cbvAnnw2I
R+4oecRLIAwxOGZ1awUGiMExMiOcXflzm343zYXksTEmJQmxRoAhAgNs/pDh2ZUvuS2jZA5wvy+C
/3xqv/0eGn+3uP6iM9czywYsSKANPDad6aXW/WT8nFLgS5b3aJEQIV9zZR+ZMihMRkeBuKWZyc6Y
vTb6ndRQJwSvicJ2SkX8CFXLGJSDmPJJowgCIlC2ntG8jJY7QveMPi/jawup7SpOHGkBrXWItz1t
rdLR56bAUwECWcV7Ur1ZAGb8t775+xr58N+PYcQ6So+qeb/Mb6Ayv/73L2QnvxvgAu8CjyzKEh7T
enrfoOtR+rEPSg9jb2jeCFkcVFvM7XWjIlfhQnBcZnKktjjRVQFdgDxzslE4nbpGhWvOwYVfq5cJ
C4tp1XmQfmabaDeecltxln/QVxAth4u0XW6wWUoRAq1uV0BXZ/i4/rk+B7GurIUHfYOUpbTiBGvB
iOiuuqscSMSCzax5EN8al9di6SuZlEYVXsdBBaHrks3YGohOK/SF6gJ/+2wZ82shsgWmHI0aKuE7
sLqqG5hOQnJKMmYP4N6hiwwFy2J2wXrSO2Uy/BpoDzpIZZf30XbKQ7ePDvWAygAEkakO8tGsBfve
4hsaID+xFMhmdzPoSKjzwlbV+JemRR7kzmxqHjRw25T6HV1Ku8Kb3jRiYZ3jz3TCAvX113q4ICRr
cyp1DBy45DBDPxXU95ojZ3buVpjn0NiudYk/3LWPGDQ/9RtVcJIutM9/N8/Fh5AZJKMDuOlXctzF
jZ0sswv4hxlAieBdNNUlWiwXLJisDNGiIcYPPt2t4NJVvuQfkKZeOrznH5UPEMMQzVJdRaeVcExb
KzYZ8Ee1z/AeBqxlxOB+G9tZCcpqIO4BMJW+ifKaC/nb71+WCyA9NUKrCgFFogfThkQ3fCh8Nhp7
2awI4tm1DLs9VgmmlxNXEzRM17997ZBwESWVqrhaZuyqaaBXKsnbtv2elVBUSBZXWiDvUP7XjZ/f
Fst3hunSDHVnYLFy89GE9+Uskq29FFfOdlTjkjhj6oZ4aPPwaABtPs8QougyXxAm/8x4f18El/xA
x5iYxMCs3/Bqqo557ABxVdz+qTEczV0YEhGLBGQjus0uhufztXGZTzd2dd+jXHKEurWd6S/M/DXJ
Wr6NM7BOzq0z1JG/zIc02fW18t9DdH5fNBd/rFZvQ1qx6FT1a2dLVlKbqJ19/dNePPeKqq4ja7KC
f1ymZVlF3dYMApL9EzBWdlVKdlTsDA2yOgjjYQGt61qYUa779ccpOLPK7WeUxkMzSq10hMbiVumQ
xNWGPQyqPSYvStbZ8ryVaWv30U5dvteqCFp30WXPzHPbqnZS3KvGah6DyUp7PxsCPMYntunaArm9
K40YelAjLAx++Shj0KS1m10TJBsVqeknLju/bcCa0roQQnULvzzomPlEex3IUzMgvuFr+0ZBA0aE
6jfWtf3xy3SwFQAoTlRD5zYctVlrjhiKuBQcBk2j2V0keS1DX4QAINWgyR/9yCaDORkkpSo92qYy
22Fk/g4Q/HED6hGoC+i5aZfKgJFjpWV2MbeQVbXCp7gqXqLExG1Moo8mGub3eKwB9aroSx89lRg+
H9rMD62nIQn3epL5nUW305ztQyb5o3yqjRurfClQOc6K13mxTkMzVZsyzU6rFltinWiv52jWHPo2
mDMMPS9zwRxNPk01QQuPgBOQRR6ci9lTA64//K2wqr0u6TKnkkvVbcD5u1FV3ZO7wb1+ji5GqLPP
ynn0iKHErtAlVOaskxluo6q2W/Xp39ng3FaJ0OpuFWjWqeQ9TwKr2XfW63UTl7OOs3VwjltMXT0r
YAX9JASNNq2z7Mm22Bqg5Le2ohmwi5fhmTEuxWEZaeS6RCfJ1BI7bSH2JNWB1lfuQGc3D1vXKkvB
Pq2//5r7c3kOIu4yjSoy+ni5iepH2osEf0SOwCU4QGqGbFTxAQ3rRULsRpGdZILwcgGZix969uG4
DAZMtyDMJGh8qUXrGiEKpYPiY656mwyp00pPdf9eTbVnlqng0Xqhf/G7ZS5/kdqU9X0LH9SC8RnM
mMBXtoekwDzSyi5Y2tZsFzfEZ2sWtxzEw5EX76uvlfNFqdmoa00CeOVkmRsl/taYUD7V1NGeaPMg
9+apTLftGAouyQuNxt9WzVd5QDY9yst6KloP0AVmR5vh2AQSGm8KBqNSwCdQl7VNfaXjUz2wlrwv
36pNLxyGWZ3nivcaXJQhCYnDRcITK4FUQ9oX7kKCJDuVYJ1AuUJwVC6WnM687PMqOavCkCiPw4ri
rGDA7nX2YofhsRVIt2tA0IE9r44DNMiEcKj1CF5bJBeCYgl3V4je8nGJ7yNZtisNGkjSoyJkHL3s
Sxqg5IpmQOSIO6pGNI2jakDUNt/SnbrPAlTAb9j/VBMh+pcZ7rBqmp5TiHpAxTr/SCI0InNJAN69
gMJc/fPLBH8qLSPtlRqncvDBu/3cepUHphkffI2bVTlu5ZqBjlzs0KPipbtwLwk1sy6GPdQVVpCD
CckoLq1AMjWPiVlHwBFBuhWgmZM1bK/fTZ8viT8c48wG5/2xKRtt3uBBzhbVVbXtWGdunj0S85s+
+p2kOSEoakFfrNhyTg+hpG/NKXKU9H7ORx/lidshMtxILz0yJXaSo0aPFB7kTju12WRN7/V675Cl
9UoLCMv6pwGZeHROgqjXnB7NrhT6oZPS+/3w3QLdStlMpds16mMUJbqXKpgoHu6ur/gC1AL7erZi
7sbXqWb200quv7DapsbtPFffM82wmbybpmdpOhrZtwyLUdutjjqJtsh4zDKf5f/bC+zsl3CHsrY6
o6YM+2vcFehuth4UwkFQ+Z6knqyANknxhgx6dqJmtfALcCmCKmdhnBeYhU+M/RqC1BfJKzcgOYTM
PZibn5HA/29VzPPPziUJKZMmUpR4eaXV29D/UgwRDOBymnX2ObnQkw99pdG+CY9pmDv9su1Ncjss
ph9PlW0RFxfs8zDAG0HmYUbGNknN4LprXUy9zn4AF5T6WCbJIJnIV1sWdGxTLikm45ldd423LNtm
EWE1Lt8mZxa5GEXCUm5oBr1ACCHehOCoozvQ27iSp74BEeBnj/MNeLcEQ2GfMfxKzOCHb4xmSBNj
gd8u4F1ONu2he1Ei2zhVT6tuV2gTF7TkRwjVoq18/QtfzDS/1stP2IxjW5V110Z4vEQ2RY/BLDLv
35ngAqKkGYmujfBTqbvr5tC2quZfWuACELMGqVEkWKirN2YWga5qgh36VIW4tkNcZBlJH5GkncJj
N5LA6IeNLD1kCyRFl+KlG8rbiVVOuUQ3cY33c/bQGVupN+ykBIovUTCl+82qFhyW6h7t+i4b900Z
bQD7afMPc2ncvtDupHS5MdG3mrdQUbPLCVxhQHqmZn/QYgjXyZshJXeWFu8NMu6WLn5q9XpjQdxY
k9K3PGKYn65RCq3UBuSU6i6LJAAfROfjYtZz5i58oBuMKmIEX1pDSCNsDuRQeU7C7GcTT/51t7mA
xP3tWvlUpT1L7Iy8nzKdVSFwcyMIRlonzG6XDSizorvupfURV71yl9/VGEq1y95ljW1BB00QgT4r
Ddc2nouBFSNyDDqF6KSrH2WIIVv63s/EsZZTN90RqbqFdBZE0He6+lQXb+h3AzVJESjoY1kqt9DU
CiqrdcPinlXQFjtoku7WKfEbbbRr3XDi4Z2lb1V4ryjyM17neI9rdmVBF1EZbKW+YYAsjtr3PPd7
SXfSiKKJGgN4r7hmP7ixMZ6ITN9jY/0Gk76ngGeoU704pVptjeVbISuCbbn8qjtzAS4md9AvkHVo
NJxWQgvwPQbkV/iwvrypaLTzYuZrUHUF2Si6xsuVp3obqfnYm3jFMcg8rdV+zS/EMk9/4pVWR/uP
HR6z2GAAUA7VyTwqR4h1O7lvYA7ofRXOyhzp0GylXWShdfd/CeJwA4l0Wi4fqi/7fFbaQVUnxYT1
KepvovwZD2R2r2aqINKvR/NPR/6ywoVhuS+K2pDR0yhCQEvzxSnSu1YEbvnL/fllhQvFmiXPDIQV
5mc/qP0OqkwdcrArxyG128cuKI71neTmzvVY8ZcL9MssF56rGHCsyFKi0/RKd2i55+6E+mXryr60
k1GgnAJ2X7nsIAoPf0mRvgxzAXFU82JqMF59QnXYl3QPtKuQEgAR1+CQEoZFOdkabq7t4upLZ0ER
rAt6llhJfKJgMhyLk7H0rsEgUNKobqGJsoPLrYWzo8FFv96Yy5oBoY50KJz/37BeiwlV6JZ0Qq1C
oTUutKiTAfLuroxO8g7c2Xcrmb11iDfDu7jPLLTFJXp604eqXGPj8m2y0fdrTxvUabhR/oHm0/UA
8wetMyEk77qSQKgYM7ezEd3TGKUnK7Y7cke75xH14kVqd23MHq+fi+tn/g9u54ENKdqlqMDNGnEx
3O2NGga3w9y7buZy5ek/bqLLXGzJqiXLkr4MARD4nIyDKow2brXebTI3Jg6SFInezYBy7Bsgv8F8
lNm9fjQWZLbmrvBJ7Y4/RD2EvzzK/v/RhBTP70elsMp5iSaEVVNR3Ha8gZCsAy2MmzF5KLRTrVWe
Es/PkX6ommOW9UdlTHy1B8l/JGhuCj8PF53MtJOjvsahrRYjaGtIYRgVyPMmwOGOOVDe0m2Wq3aa
pZs5NN1WB1fzFITVAgEeBfjRVLIXNu8K4A5UUNfnMw1U66HW9oo2OzW6HNd3U1l/zt9jjC5zMS2Z
wkjqOtwUzLJXzHDtR+DeSLbTXeetwmiZmMVpveKumeTCWk5yY4hTPIBWBjvc9RTEbsCYyC7Z0HtJ
sB+iU8EFtTFLK7b0NQWlp76ZxwBjncGcdoInw/VI/QdltIFx3gW0LdYxGipPp5MNESek8dYuSb5l
8oNgz0Rr4sKZppRyvtQIMTlgfY5RBkBieN1m7G2gkPPv1senPmUszI+v5y76Z7Z4dh/VSAfnOS3i
Exohfq3JzkCY06SplzJN4Jef0JwrTvIZ0s9sQWzeyONlzTxlzLjpplE4SoHZryLrDFufuwqYuh46
2+MHbaAlRfNUsVuqAI7SV5Hdq2GzUcGgFLSsyW3UWhefpNqum0ykewvmLMo2KGvU5sA6ER+6CKBl
6Gz9ysv6LjHS0wKmE7ec2tGbU4yQoMIPXpWlHX1JNvdzXdwLdvRy7eM/4esz8zhbbWTMqpkPQBOM
zuit874MUxBh6QyOdVc9tqcVdmJWfl35yuiYqS0qagk86hO4d2Y/1E1loirGEBl5jrMjsJuk3gjW
uN4L13aUC4xFAUHfRsK9kaLOwo4pEkU1KG9DewW1iI694MrXPy+MsxXNYZiEECKJT+A53K3EorUn
Q7Lrn6BRBSH0M00+M9WOWigZVhqfYvI8z49gohYchgvj4OePFv0zIz63sKhzNhTd+gxTfB3yZ3Zc
2wkkM9eFrZx7keZkgC6h1WPgv4I17Rb9CEGI49mmZ1okslzhhV40c9BmhddLWwqNAzzoAiksg+ve
IrLGhbheRllf0dCtlOKn2nqXdDyWMUymjNTVMyL6voLA9tliPP++0lTkDYjSj8vPCbA2a48B5BKS
ESuIc3yU93hNgN1adOj+8rr+z6nnOxSLqco9yoFAnhVREE8fcRbbdG43lGECuXsbKVAakumoiip4
Qv2l3PJleT2rZwseDNhlgFsc2esAfgHpJbnT8JyJPAmKUrhBvBapm+5MB7IHwgLzz9vr2ys4Mjz1
1lTHQyrNSMhLXd73KSASiv5y3YQoAnwmamdrVMquSLo4j08ZAHWl8W5NOZLwsHCnDtIK8bQB3SpU
UtFBbJJua4zPAvtrynkl3vGkXEpWzHE+49CSkTkDsCHddDs2aNpI7cM4j26sIeshva/FA1ArUPKd
tywVPZZFH5rLtSZ8X1Bxj3hlyaWtjs85YDXX1yk6O+tJPvvMFVHNaErgxAz03lUfuV1U7qoy9KJi
9K6b+kQGXvuk3JsRzTJaqASAYXQqvKgHoxI1F9VWQhrt9KWagiSfiLMkIDXvZwA4wkQenL4ZHzAC
Xdt6F45QDI0fsrHflsjIx153sxZKjkbmWCZxLdK/xCV1jax6nKd8dOdY+Rk3rT0qg0uppvqWhRmo
3Iq2ppwMd/m4ynWSLiDt9F2J2Vu9BGHYYMxmuDdBPaOoRPQFLviUBkycIVuKoePg//6x4wW00l2K
Cn5IX+P6V5YKYByXwu753+fu6LSoVa2A5NUxZD+U6Mbo0yd9gI6N8mQO0f313byUc5zbWv//zHGK
UMHbskeJPIuoR1vzJWKDX8uK6ByusYx3mnM73BFINEyWZqGOGWG3/0g2uR+7xuPoLx7doI4piKzr
vXTNGHcatBGg9rbv4tOM24pGyD2HeLH7ZnCSPI9W7Vevtqz3qsEUyPXPeekcni+TOxvVYkWzKa+o
WjrYYV19L4sNWfonyRS09i+FlHND3NWc97Wmyym1jhbuJiNEM1p0Hws8g7+ONSnr+jzF7VBA3zld
7tv4TUp/Xv9cIhtcHTYZl4ooVh2fGvraD49z+CNNBI/Ci/XRsy/1iZE48/BYj/reaCG+MPjyR7jq
J4au/GsCuxcEx/c7KUj34ue1YHv4qxVCZVZuxfDABgrAyc/BeLj+4TSRAS5GaE2LKaEZ5dcGHBbQ
2rqVjewxt5adFk57hkkYrxzKN6YZx6hQ7ssa2SrLjbu20v1WQqNjGCXDKSrrsCjjwQKMcrbM3C3B
g6EA3quHu9r0pTDzow5qS+Ngy7gzwYaC4onslyE0IaPGxxxgAMg63tlF9w6xnd5hVfsT6tE7g7Vv
kUV21TD8qHOjcJsJP6AnrHfiUQCGEPkQF8EA/KBjm6LopNWIJnHvaKTDqGsiSJYu1p3P/YiLYCkb
ZrKMaXhMktJ05Lr26xZs4mbryCtVbjsEGL7cklTa9ApFtCbjbZZo/vV9F1wNhItsVlIt1NAyNEUx
jCD3uH+rp0g+KTPU1EJN8FgUfVkumHWtvkxSg7figNp6WmfbPnuCpofAlS/wmVnK+YflQpksj4pi
JjigWmDlvup2x+YQuuoBunFO5aboJow36k53hoMIby44RDwIQEfLN1R1PPgNcz+V0FOoFPf6foks
cAEOTADplFY4phLwnoW2m4pMYEEU33g6TaOO0Zzo2/WNrfgj4H8AKXkW8OIQ//5mbMyd6iyTg/JU
cH1pogPBz3Uxqe6iEVMS6BbPTnu79mGQ57lSAIy4L9qqi4+lMy9R1y99FsZTWhuDXGGZg6/6CEIp
wrgShL5hQ2c9tb+/ZAfUaQJkn6CpmiQ7EU1EXHzKnP8CLtDUQ1PLaoeBlsTQXBWuMrAWo6dH2fqG
D4HpiJvFzO7V8FdZCBJCwUHk+/KjGtWymSAhzJCfKfoBjDmlJAILioxwoYVg6BpDrnBVk6KCMWBO
PWsx7Sp6bwtys0/qlrN9REqtDRQtkqMkl6BVHzdtBsKP4U2ZK0h9/MzbZzLKP667qmhpXITRZy2z
RoqsLO42C0itoGN6GKT67V9Z4SeqJKkieZojJSvybTvQQMKKlkoEVL/YZDlzQ36uqkwmI2EFnnoj
NFjZSd80QYgqHvlJIVuc+eOmFvdcBWmttmb3Z5tGJ61q+xJ3bPiUb7ttBayL0+0BmFLA7m/u8k3m
Jg/5kywibhGET0393W5iqZgrMRGgwTRfl8yjrBdEMYFrfOZZZysbUYu2wqyMT23PnEKKAd/8oNbj
dc8QhQ5t/RVnVog5apNSSchBMedj9o3b9pm7KNqWdfFuiAlmnDBkUw2HKdsMw2ALzIsWyaUu0ZJA
KMvIVpeRnekGtbUfyVsSmIEJMjfjR/bwD3iX16258gb7hHedLXnoFSkPG8TrtU3PfnXH2EXWiaxb
G+x8FwkRoZ+VnGsGuWwlidV5aiX0RV47KHfqm2kDBnZ1G95UPzuvcEyvBwGPtun3vdN74X3+arrW
qf45iBjsLgc4S7MMasmqwXPOpj1LLWnNR1O0uZWNAVD8P9G/+Mu9/2WHO5MhSG9npZ4wd4B7X3PM
fUrt6YWBTtcxoPnYOfVTQlAwhQDNdXe6fCi/DHOHUhnzvJJiGLbmW2m81dRJYOAvmcWXBe6uL2J0
nbp6WTPCcQFDFEb5a3t9sTW/CrcMipfrCyKfDGV/+s6XQe58jlkopRNeiqckBWmE+YOiPw3lTknd
W+H3OQe3Z8o2WVvNnsxwPNE3hkBhG41Oky3vjQk+uaXrg9mcnZQ0eA+xCmDWKPUZ6XajpZ4UDGqq
seoqmvqkEEzAJx95uW3T0NdLyRko2UnmbSWBtSPU3SJvT3Mx3E6jFvRSYkslGFAa43FJmyd1rvBq
m7aFSp0lsj4kTcLTLQTFBdUDdRXAyxJUjCkFSShAByEx/UHCmFZh2oneP7BqIYc26cF3x8bCnevl
ZuxTh+mVI/VdC22NsXGmuXxlZLb7juTeTNInCjqMRHJZmm6qDtNXkzozCEUcRu3Bam/0EaNgQ/mc
qpprhaobS2Xu1lVCvCHBM2gJCAifS5A1dQu+DOZlBxXcZrRGPWszKndRXNgDmMA0PBDLGT9el8sf
kxFvIGRZqD0ykb60Wx2xI9/LKN7M/ewkXeES+kiGxJMphCuaG1J1Xhuhbh5NDsvkO620MBg4OrP6
fRp3Vn7TIOwkOvOS/FExF19rvs3WbTvM0Ei9nbJpq5NTogMwpWXgXQMRiAGR6m520xIMA+2dzIAX
mQ46y53I6sFbWznp3DtJ+Vq0zE0iwAVSgJ6m2l2wD1Qr32ratpuhMp47oriWcmA0g1AJ9cb+NNej
b1LTU5PlQQbJqBppbt5lt2YMtvO0ORXNRmbt60Ju5eiohs9oo/paZEFX7iaF3FqLoZ5Yi1xTL+EL
dFZsa6mdhBZenLaIdPuldufbchnhX7Mr6ekG1dBbqZ6cvntawH6X0nQDUvxggqrIomEWBI+FKDlg
EPIUy8vb3AGVM276CWhWk3gtxiKtWfWqvDhAjz2gRPMG/ZTnhVOAymy0HlXrUM6xV3XENxkUvaCd
sInM3USlwOw08Ef9lCXTQwlkQc9ULUvfaEaINskeqGXN6KMsSAKZg3XQbwT7Oj68qWz77t4YTosa
uSR/ZbXqDBBJ6hrZ7Vv5pZgluMp3c7qPyim1NRZvrSz5Cdnv0tar6vaT4a39VmUsmHuwTg6xHY/y
3oScTg4VlQwcfkkC4bPSWTAjnveVnRYbVbkhyglN5RKP93R4ATO7o0sgzKI/oqmx1aY75pBsq1FR
7IbjohLUozEHzTqHgSreinCastIz4tEBG4UdaruiV0BjP3hsqTB3SmgwNO2mhnDN9eAlum64ux0L
ooVpILVIuvt0+VimJSiHd6NrXCq/6OABD6dFYFJ0AXAvBQm47CUNURlUukdDCkJN9NS6OLekKV/x
mLvLJzpZOhhCQmDz2TZ+ldB3fMrelx/lMQdPp9tgOpr6/4e071qOHFe2/SJG0IAk+EpbXiXXkvqF
Iam7Qe/9199F7RO7azA1hbm7nxUhFGEyE4llqvsysucC7JLiaJRuKnQbu6qUc/kzuHvDkhayrKrx
f0QpJBviqY/TZmX3ldtiF0e2SIFinbgbaYiHxY6q0hb1DCJTASFNCRICFvulz/dzfhdLUHW7vXGu
F4X/neOvnHhRoBVaMpcwkonOMdCpOU3cORzcgZiCjtU/tHd+j8PVKcOM3n+hoBDs/BH6L6+KXz9A
LqWKbObFzuRI9zp15gGggOEoft4VHA9e2LpPNSmaZ5S+HVKipb83sW7XbN8XlT0YzJ+X0ekHEc3/
H+5ov7+ZK2D0wpDVXCV4joP+LEIFfC0o8HkwPUD6y+zZ14BtnvUgF9Vm/3DT+D0yV8kACRxn0AyJ
zk2hekoGA8LoIS8+TDR18YyWd096udG7D6t6v72bhMvMxaG0AyAH9vJrm33xe2g0AAMBGk/zMjiT
1wBeApjP8o5j6lpu5d4eXLSVuYCkTxrLJH2Izqw6l/QsU2RrYaAVLioXlEoZqhBJOUdneLId27R0
yuS0yN/H7EearzJjmqdYsqtDZSBsA0tSPKvvkEkmaAyUggi8DnUrUHCBCSQEWY9ryEN1FlyQEtM1
w8iu89kPdfmORXCQs+aft+d4Xb9/HtKUV8TtRbgAvVsrchMPeOBTOFNffE+ywQ31+lCnhnd7KEHc
BQ33r2PJUxOiGsHxmVGd+LKn7+PdCkzW8TLhkH/hSyy4ceCF7q8jNgnr51RHV6p7HcEmTHf0zXL0
QPHoi/hufDsmmTxMlsZTa5Q5tuucvJjyIwQ2HHNW0UAsbSPMN220TwdUw7cn9XbSNmUuJM2dGTem
NkZnvTZ9WlWbNhZ0KYXLxsWeGiwc9GvQAFuNnVb6kALVMmRLKxiCGRAWUSvxqujA7/wMmu9fVw3g
gnyeoAl4tqLWISjBOiQau8rAdq6NIJ7ew6oB4ncCg0eyNRmUhFI+mlWyJUyFp9eQuane2lj2TZkf
6iF344kITqrgmm7KXGyCgCBtjCFh6FsP0q5KHthe+aohspMWmEVgZnarujJe2DZCPLZozbmIReEI
WkKVba1fZAfsNwfiPS+h+6nthlPlzB8ibsbtsGTKXFjSapX2aYprNFHeWgYirs4cE8jzGReRUnof
FUGgEHwfD4U11E4vUexDic2ENQN7saby4fapuV2RAbbO7bAlg9YabjdoDwLrmrDtqBsQldvmZmSX
Sf1ntRLo8n8drjUSq7Uk9I50qXQsdaA2VQooVEpQeEqe5fihB/GxzJud1OfbvGjvuuxjRMJppNBZ
YDquwtMIojs6/XZ7GkS7mIe8sKgFlnrATOdIrbFdVg7ccFzTCe/abf6p7MK19+xmgQjvKAiVX8D5
i6xTyZJh5BZ2lNnuptjy0+5THd6UOnPk7Jc867imdgIltjVK3Uh0PGbVyqpUMhtcqKwu3WZ5bZME
ZpGlQBVRNAoXuiApMABehLfVEOJaEaicafwNUkX3gnUTnEges2oNC0UXB1lb3pn+nHoQIv9If1p4
plu8zItdc9s9J8fEcNAWFSQcQb1k8lhVBvJbxhZknOzQHYgzPOZp0AEBDCMCZzkOx6F3mS+C/lzl
pV3khC8U78WOWeSIaUUUgoCzm3+tMjTmfMiD2Fmc0A73IEJnngEZGvFNY12xv+0b1aIyRDQVAGO5
7FdkIemXoca+GfcVhHiRDB1rvq9gDCVY1DXo3BqJ2zvWNFVmboRrO39w84cePM3PxanB9es3gqGu
8ahgvvrfj+KyF+3HKVYpMkiyHbb1MQ5Wkf61nV0KRroaaC8GWjfyxbIpSaUYESEQQ5k0X6uXjZpJ
6AuGLpGbgMSVaHNqgjnkUpVcoXEPfVXoVuA+Bm1Rh6n5YpO0smzWhw5VfgI36EJZ+dDV5JV1G7ie
O72ciCr566fk94fzd34mZ7FChynGYmqvigtg3N08OrETPwGTb7cF+CPRgQjS2vUGy8WoXF5jtBuG
hWXxOTyWsN5E7zp35e4gdTvQ1ZqttpG8BthRp/vWUCdpPrXZq+H1+hC+iA/O1Rh18Vu4pJdkijRL
q1cXqT+VUQVzJwqU0vSruvoZ1b0fjqZgs12/JV8Mue6Oi92mT5Rk0ir0R4LyVPnDpveL08pKENMe
r0r+XRwh3ldjGgvQShZ8XtMaXqF9JrPlLuw5W0AXMM0nOHwd25z2bm6VOykvYy/SII87l+6sp3eR
me9gdH0IldphJIUGCEhhS4di13Tl2EBIM7O9TuMAXkKfWUosWCirbqzWh7Ihp9qbc8nRUPkKjs/V
tHwxf1ysK7NkHrXiKyzUJ2UP00FclZqjqB92NUleDMMFOnNRi3JWIAHB8sdKng6wcoZoWvooCHKi
YbggB9OEBXS4Igaxg+yA+h8OBIyOr2e0X+ubE91kO1GpLMgWFhfvyiXr60nCAZzNVzVK7LR5C63H
Xv8fiHeXm48Lc1OZjVGWYRj4EkDHpXcA9fOMTHTzu70fKN8cMEk/MGlK1iDGHsy7aout/QG2zyPb
Yf8F2q7fRvvS7xgOWCi4YYnG5kKZMZp6uJJ/7szlbHUtBKAUb9RsuUOPbQS8PHqqiaB4Ew3JRayx
rigwvlV8hkT3R1bqj1rfuIzIoIeyo4qnnRIY974XFKbXS5v/HgfK9w3KMO7xagc6TichkiRGa89x
FZ+khQCiGbt02Ud1s1flJzK9M/ZNaY1TJMkPTUuDNmnttuo0mxW1iHsgmg2usxBGc00yBuk9Bnog
dJw3NeQUAP6XIsupprXh2Z41S5DBBGGV8pTZIU4qVSFqdJ6yHEIlCd6chtCH7qFT64OzZGYwQqeL
4T1TShc8TiXfl9bcpFZ+7JfxmVjRLlsWz9B+TPmTnrykU+8S9QcuUh9dKO21vj2pMf2IutRm9L4Y
yWYGVhaK30Y3QhJViQRb6nYShFjaXzPSWMsDnhAhejKX6p6U5TZu7xVYU1OokZjUckrl/987GlCr
i93ERb2urVg3Qtrg3EFVezQ2PRV8kn71en4xAhfjWqPTpUwp16gwehb0ww34sK2PKJGvt870Qd8U
9L/s+pnVdvahHzIJHtZ276+PO5EXOiE6fZkz71f+c7+hx34/28D3+asVpXSuN4mHV1AXbJKn4Vgc
lyO7K3YziHiic3c7VsNn6a9rE2vtKI0dMjje9nY6FEua3l6vv3iVepX99Ex9skkfRWYXgh3BNzes
dqqHocPsxZ2fWnhNnx4oshKAOzAUmUTk19v1N24wf/1GXU1CkrYj+BkzLG3j2IGnulNbiaPUP2rt
43bGvZ1w4Tnw18GGtgsHI++kuyb6UHoGkc59Dxr67UEEu49vWXQG06Yc9dQ5NHQ7V3U7SYrN7SGu
8vYvzhDfniCqLI0NwRmKtsmZfIu9MlidzKDU7DYB/YiFbMUv4sA/3/0o353QQgLChIJ1gucKdeDq
F7QPOFgzHlvwzM12McA/5q/iWz/Y42P6ZPjdM54qXeE1W7Q7uXilTRN8LTUanXtow0Hyr0udyEW8
/xb/rDwpALXCzWFxlMOASNjXvCr4eDntXOhahibX2iaOzzU4uQ4bognMsYfSKh909jaGxWHqe6eG
wyD0KGyjKO/kJt/0df8KEL+rzeaGagCAshSKDsywR9Y7g16je7YwR0pASlNdtY13Spy8RHAHHcDW
K7WTqSZ2hLSmAoqRs9TJWWRXrPA70/qMutq0u6V9kJVp9GAYI+FXAQ+pq4Ji5/pDxe+YyjdVoH1j
NGxESbw+pBpwUzdz2/TW5kb/OG9qwQa/qqNxOdNc6FOhRqg1GloNqy1DbznwgDDsHtpgOrSZSi+P
j8UPAqfgSrYB8PEMzOTaoXP0MoAYT+yLij3R9/OspFlWRi2UcPOIDgVaEsseMMbj4uD2gZaOKARf
b3v+nu0vUPrFPVGWBrWK19nu3NFD9vIgEza8NHpgeYNH8WSdPurDUd9qAnbX9aeUi4G5CMkkklWq
oUIt+lhtK78O4J6JIWFc9K+cwwSxkqcrTWVRVq0O4MFs1UFZQPnErDxBrBRkUZ4JzPJkmeQZW2mu
UpwpqIvhQUYjuCmk0lEql+epXDYJnnPQZpmCpEg3qmVVdsfaN4mqh4TCfSAX8TOusr8vNjjPD84h
eQdSPXL72uDK7uKgPIR2YleBqIoQVMkqFzDTvmiHaoR1FQS4/aiB8XANvitT71vlRzzCBEAi9gJr
qT+cdS5Usoa2USgDSRNt4SOAPZzfwxxD2a/mYIujOePqyPsvvOgE9YS65o+Lk9PpXUwa3ErOvZbf
WdYCknW1UQkJQr10TWkr+ExBOuJNjJQxipvCWMvnuTtEAJw4i2bcJfPHEp5MKYFregjFwsVeHbxU
FeCaEmac0TGl6VtMmG8h5HcJOZexSJNGUOrwFKM0DwE/i7v4PMGfaDAjR2JpIIOnd3sCBLtL48o3
a4pNpdNwAVcDtin8Yf/vbHpEcYknG1XjpEJaCcu6amAYEO6TvPkMb0oYg1dB+aK7tz9LVGDxHCNa
ShWV6jXd+dVW9VKPSna3aRAIM0/C20UWiIYULdgaKi82bkOmerYKlHSMZuCgA+gq3RuGCOIgCIba
+isuRgEqZJbHuY/P2fjSx6idWmMP1jXOpmBjCPrLlOcO6aPUFEqO5laDDG5C2wowtsQtXqxju1U3
qt0EhfOnWVrjoo4RK2o0ZW18rirgEEP9dRykN6UZNnoIBQYJuNxatpUY3i7oRmQw3yPKs2DnrC3c
G4UyzzPKCrVt1ALYPexUCKd6yyYOEGEdWKH6KioT0WO7qFT68i68WNIMHBlpMLGkc6DdGbvCr1MP
Mmxx6k6b3CmP4890fT05w9IZ14Puea53xXMFG51zKUKBCdr7lKci5ZKptEqC15Rka/wq8y9vMusB
tbgvv60+xJiCA6L+XeLotvQ4fP8XAt1rhXJj/nma0jgnRRdq2HeDP3u5h0IVPmn26EIVK8CF/e32
cgsKGJ6gBH1GGa/z6HPqcfMZVvHzICIJCOICT0WqB11N5QVxwVKag6ahodo7Wjd/u/0dgjzG05GI
nJtanSGPTcq5hgr91KIdHUq2VEMlr3tKwuT+zwbkApFhGblal1Z0TlTDBpvEnlu8lkaQwibWs77s
ivDH7QG/UvGtjcEVQhPUGOuxxL18ItpPMt8ZoDzU47nX94YGZLasDVD1lJxc7r2ihZ6oRH8Ae477
VH8CqvmOJY6BzgEw5j0cmPPq1JcPcoGbplE8ZJO5ha7YcW6qx64Ge8Fq042uR4IHA9FW4KJbDMTb
jJ2Ahqcuw2Qal3DyS44sQe4TbWm+gpKVyKj1Gf0L8tbqo70owjC9VgW3lmKtKi5ClmZ0BciEX884
8QNk+3etb7yuWE0mbFwI5kzn4IMstVKpbwDkqLW32njUgTkmmaDhKKpOvpSlL74Hb/JTSlI0yFfY
LUSq1pc9iDhtweU4WT//xW1UkGR07pqWRwnFDErSXVFBNLw6JLn8GUr0vSg/p2HcmH1uJ8B3WCpz
aCF/LGvamyvhJUY0uevPvPjuTtMtNVvxkqOj7lQnchTZZvbPzj6gxPfAXhA/a4ou4l/N34sxazk1
gElfEHFXsN83mN3BToTAcU9/z32h4Z5oorkwhUvEVOcVom+2LZ4W19yXz9QlUDhuTv/OX0JQoOlc
lFJpkqllhfQVfxs9XB5QNPmSowTQcMLNaZXlyn1J+Jb11VC4cSJ1LrT0fbwMhQG04KqRaz3SYC6g
rBy5ra/9Mu9Xhi+9yx6GIEMbPHM0W9TxEAQdnQs6eQ8xBgjL4x6RQjd3kO0i7YLbCQB2crfDjs6F
HUbp3ERwPziDEncvDWhqkyEwLB0vNvSHMUEuZIoTEJ1gq4ufkztZb5BNlY62WdLvGW0CRYr92Bpc
llTQ91HNH1LWvY1W85THamorCvqP/adSFhsjUewx2SvRwzxDylwz/CV6J/AMKH4W6AgXLWj7BqSi
cublPXSI6F5LfmgksYcE7UBQQ1FD2hYDCw1eg1nNHL2NXL1T3BLmKuZySpofWX9XUWgAWvch28vh
986EBKacT55mnlVopNDOqwh8344yLM1sdap9gkdKSW1twCr0Fv8mhdXFVG9yWXWlKLINND1IBBfb
+ATum5Ov/ufD2WQII0UBUt5jph6L6rGE9D6NKsc0TjqEtGTw9pSNCdjKHPtK/HNGBzTq4LyFt2U1
hfkmgLFh2Nl6jQu/8RoVBx3sGXQ49ew81RAQ7BQ7btVtVD6hZeDJaMcnLGjQXVTh2EWjByX6pJJb
g+ukWjCNBspwsH4a+kbTP6IRJtnV92r4aGrdkTvL7YYHYFrwBGrZUQey1JOWDrYVnuXoo2qBXJgK
pzWPhhI7GV6JGfA2zX2VBD1mWsHDHFnAWn0mnY418OsRhDOttlULaisa8SsW2yggIKycbKbyI8F/
XpqzGsMatnyVwhdl0m0NwlkA6EsxPLk6/AWkCKdRf8EceKM39A97LH/zHktLQ42Tr1KXPczv5X3z
ZMBhST9BqTQw9tC3g/bHH8dE3nwsHqg8JeTrLr7i3OKdcVa34QZdQhf4rJf4Q3BuBSGRNxlTSjov
hYWW/3r3b8Df9C30k2r0/WMH/EjFMagNDKgz/k/Q9d/NUN5vTB8BI1xU9FBAbLHrMvTbKReUDmtc
vRF3jTUuXmSzhIUZUwnuD2MBfctw8aMe9Bm8bUAf4NTXuigGCvKZweWzpdPyoaGoY2OqQ5f8bgxh
abEeQ8B9DRS9xbfW+jTKwq7a3i6BFGKayJ1A9MlchpPazIrrEAhU2j2X7KmuYQcfv/bJwTBEQ4mK
BWP9LRfTm0tWksghCpTpdXXLTr3yOQ0kdCCGn2J6haAaMrgcRkZ9yUolj+HSBO9BpsP6CsbN2rPg
OAhabgaXxUitqBAu+r/X7dWxWocyTei00zbNEBw32X5y1oTdmU7uRhMcrN3eFIQewafyNvFG1Vih
whooBWbFZsDrd/9YhbFgswo+1OR6i03TZCYxB9x8izuWrcxrzYH0GHi3xqmaqJ813aHpW1G4UW8f
ya8q4mLPhJqppxEKBTQQylPuhVvyuDgN3lxiMMj+sB9nchU00yWI6dZr/2B4jJAuIz1xMrxgTYlA
jk5w6kwu0CC0tENWrTeGHC+0pAKfXXc0A4ACSg/aNPiCXSqaRS7Q0LglOjO+rgarSkTm0m21mRyg
9n3mt4Jmo+jjuJAykJG1irk+8eD9DzIRaLk/DCACGqq+kcJGMJqgVjW5oDJFkmUskAyAHw/eI6tv
9SJKPKILpcmFkrCpmzwp8Tq0ik4BWQSV/MFhQbpd3/dDR3sSrNb6/26kIZOLKUbP9DxhuOYUh+Qs
e4DlouN9JtvWXyBUSMChMis4a+LR5l80bW9jvSnlrujEGo1KjgCKjbarAwHKchi2ApnoirCPomdV
XiJlkscyCk185tHs7eip2fZwiZ1xm+k96zgCX65uLAzc2U3yZwGTrsflIqjQfGwspvWwfTN/yb3s
aMp3KSbu7WUURGXKBZMkidQZQhfxWRr30nim5Ec1CuqVq2LkF++WlIsj3ZQsif6ftr7i42FrcfP7
9gTGrU/dCbScCOiocWP9GlHkC1/hBeecpzoQqwEDBxbJ5yl+BsbyfjbId4WRbZzKgR7FP29Pp6Du
pFxUSeDqW8QS3rYqsOLboQDmeavKn+0wCjaHINFRLqDobcHMIrfgllpZrmKldtbSZ6BMOkXbNu23
JIQ5xyDEogsiNOVizCglZayZiNBrWa25iQ/tw6+bQxMwd3m7PZfCo8dFGD1WSzz2I2jKUecapWF3
M3wbUCAZBT3nFNJ5y3s1Gm7UZhsGHenS9OCviqobpm/TPcTn/hDpwPMfZkgQSHPTrr2r/tfXDnbT
Z+W7GUCjF9hLMaZDUHpbXDkzVEsnmdDoOEOD4LC4oNf5+ZFsB0f2Sx93RVFLRfQwZHExx0ystJIL
XA9X9a14Y8wQyPYg1lRCDuc07CYPfGpit48rfiX3k+cVyyK3MJ+wQY/ybq+/4OTycgjjtBg5o0Ah
tLjAzzF6Axb5Hi8/AHB8TXvBYAKaBeWpD3VZm3pJh/8QgpcDWNWuFihAHYhtwQTFgLXG5IvAXipA
zBQdYm6CDsswfKaRJIgOomLA4uJQZKljKq9cqHUdFzgUQMMt8mtXayBUiiX7AOrg9mqtP/pGOWBx
AUllMmQeLYA3zOx7AXpyW1NbGUSpRPAKwFMRhiRMKcTMVqW20YOii8N2/dt6/uDvKEz9V4sMTVMJ
4IHwM9G5dZqKoe60Ev6yq8Uk27eBsV25I2QvahlfzRoXA3Gr1cBSKR7UEIFuhISTRjwqm4GmPwHm
IUj31zfGxVDcMjWszaSijxJM4OBW5xkONj6ojgApxMqjLMFYRcR8v7rbL0bkcgaTTR3wQ7zvVqVi
52wPzKNgt1+PWhdDcIkislpZ1nIJSA/a+YyM9zMUWGG4qn1nw0M56Y4F+ZSxeSYgjBkRFHlQlLYt
3jvM2GkN6AU35rdOvovL+ZCM82yrURbkUBUr5Ae9/kB/VxBsrp6V37+Xb8IVZZ+UpNTXxAaDc3gs
FEmQzw+3D+T1RsbFKFzyoB1YW2prUcBv1xo58Q10Mt32oHkr/MV8uj3c1YLkYjQucxBdMbQklYFz
7d+TJt2eocFeaol9yt1BlBlE88cVrUSqsqpWMdayWK4VwfUUwl+j+K1KsHX5TluUyUPWrfl+tl5a
OCBLFliOBjroagYyHpUhnI2XBxNqaS3MpkIYRkDDriCxQ2to9dyeX9E3r3+/SBpgjiwzCTXpTgr7
YIGEHOTu/TKzBGdJtIxcKCp7hB5D0dBAIf1hxNtcRtttLFu2Pryz4sEAMkzVC//2twniH99y6xeL
Sn0If7cY9Jes/ihVT0Jvk4kcpUTryYWiMM4ifVYsmK7htWEhkJ+sBPf86xCmi2PAhSKoacokVym9
0/LCJvCzjnXdT6HUqDZ4hlugswaK5dGoS7ssz8yaznmZ2G24KixpdjiqArabYGb5pptqlslgtmic
LhAYXPTMybLWjpUXA6jv22t4nfH1+8v51hsebqzKKvDlJMheV9j1Kt1KR2Ct1TvjM7S/5JTO8Dz1
bg8sOBh87y1X9CHuKA4GoHd4lHrOBhXSiPrm9ijXNaMuPo+LOXlrNbGsIWYDEOYM2/a5Z04Nw+bN
aiRrBaW7tvqKyS7vGNloW8Hooo9cd/bF6WftZBTKSJAxgtVEk3jWR0i97LHZdJ7sVpqP8jjaERGb
6Gq5dfHRXNCJyJz0RgKH0LVaIFjR6C7cwFTBKwIRfP96l+BiLC7yTCHQMJO+gGgDQESPxHzf/Cjv
rdMXEG43eOkP2e9Oq8EzOGCiTSTcvVxdFPWgRyipgWS54rglyelglUiNL2MU0CVxuyXnhmXukuS2
TE7tNICAjXIinaGaqMFEUT9pNQtuL7to1bl4JRErw1UhhUBaF++qMPVGPTp0zejeHub6Rfti6rmg
tRJ802qGtUnrTW75kG5WclCc2uDUAy6rOPKT8RHdJ4JiXhCb+B5enA8mhOfggmfWFW6a5YOVDdux
M3xWTaIvFMwk38UrpVJqkjXDrBtZ+lJ762Sb6MCUO+MZEole/Ghq9iRydFm3zd9uRb9nlu/hdUxa
KiPFNzYaHJjLD1b3NpsHv6iyjVJWgmh/HUt5MRwXpIokJvCSxYapBrptFMXra99SoJNwqlJyCCPs
0xq5XDXVj0GZ/XpOA2YU3jAQe8gl26xmJ4XmvJ4Mfq+yp3ZZnlBWexIVqgcJIgvfE7Ry2PUMCq6L
KyQH4TRIg3gbbVY3bpEdw3Vg9sWscFGskIqp03pkpgh68F9KX+BD7lgw+oZvbOKVr9kKyihBpcH3
AaNy7DoQ7nAjMQe7N6lTGb1gT3+hgm/tLS5klRW8TOcQpRoJui0hdgx3eutFBqhk8+VJWG3K3eo8
kQFgP3mKV+KpHVri9+FLcQ/chUP9+JNCI0N3Irv5Lm9E92fRHHDRq0/zns1KuYp2ak7YMGcxRdWq
6I5DucjVweBVoh3gOUOB18uu9UsN/eVl7m1zthx4sJZQNo6VjcroD3mAwlf6cTt2CoIY3xI0laJn
w1p9EOWp7gFzah+VBczK5fX2OIJAwncCZ7krDdLgFt2NCuRW36pFsQG/2i0L8yDWL+p0Xl07U4Em
PLFMS+VVDeu6T5NESUAUBRGneqt8oMMhxrYmgw6qdd+TZxEF9jqc7GJI7gIJM/K2LVSogbYz3jLn
ZmcSy8kt3LpmwIEgYe1aBaS1k3RxYBjoJfJbNFfnZladoS63TUPusjT1LUbtDKm7S1K/ycl9pEBt
8vZSXK9ULn4pF2W1pRsoS7MEjIHBNjXzyLTUa9P0yHKGh7d5eVWNSHdMZhFHK+pnSXmSIcfO5M8m
Dz1VBshRSk3LZWGa+bUOUFDV979u/0jRAq5/vygYTWqwkfZlAt+/CsC4o6IIcs3VjX8xCVxQXeou
NOK4S85Uhblh85iap4K81bDiuv0ha5T4W5S7GGf9HRcfEpURI2SskrNBDEgPmidLa7d11Nt6BvGl
UYMyd+TdHvJ6k+xiTC6yxmWT4G2RYczvumVXT7gyeZIXHwYYPLoIm8JW9/Xy82JELlaqlQXF/rjA
ch2HQ/o+w9K5neye2ObDfMeeslO0XwArQzB3RP050UJyITTRUi2kOjqCevpdN8CdTVQA4dxyFN4Q
r/ZTf38krxJApiGLqxDTqqitr2q6HcKdvjZU18ATwqIMdl0NfiZD6U0TXWSu1n8XQ3O9sBawY1hA
1f+pcAF4s4GCNJxV8LN7Z8h/m6S205fb20hwBL9y18XODWuS1josC86AhNrwIHUhUy+4F15XFb34
Li4U1ZBQjjQzTlC5j16S2PBI8NaQTWNH714yPLC2LqTu3+dhNwxuXIPQIiITCfbPV/V18ZnwcOhk
RYc2d0+HkwRiv2x+RLN0MuGvcHtCRafkb4IC9axoM0FV1cB4wi7fO8i8Kbk93Qc9vlK6V7zs3nLz
vQgTJto9XAwaMkLkLKvh8l5Ij1Jp2abKXGtJBAJIV3P8xWJyYYfMpLMmmiZnNVE8SQY2tzG9Drh8
a1LgTPF+ezZF68aHnFrrgSJCvrUW4qlhtg1zSArkytbCbeD2UKL540IMG/VWk8IWIUb7FVLJk4zG
b2BL8kej8HT7OAwjFEk4Cz0IG4lR+BDPnVIjuD2KKDl81TEX+30m6kyZhoS0ygxEsbvA+fp52NQu
hA1KOx+DJvifKunfG+Pr2ncxJO1YGDc6qrFYemTNdx2YvdsfJQhVPKeeZtGsww0mOZd6diK9/KDA
fPT2ENebDBcfwVUkS4W7AI0RDtf+TnFuoVCQHyEHsaO27GaQaYyAIRBVlYIjpa4782LmoFOnhqmO
D8tgA6PSAp4nDyzNHVK+wVhNMIuCE8XT5lVMIobBF5r1W6X1u3ayTpXs1erzH04lFyhmJic9eOPY
6btimxUORJpP1Wa+C++ab/22cdS95EbHcBF8n+AY8zz5BGY5VRVhMqO29CNU56FkBs1UiXaKoE7g
CfLgRYQTDLJxcWwzW5YTZ5bmjdK34Ca9qUDUzwo9Mr2DY0knyjCCJeQp8H04S6DFfuVTzVcOEXM1
qFoC1hxYkAwBOh4uso8a6nfhM6loZK5CmWZVHuiq2E/TR3UJj3E3+ImWBLIiiPuiLPo3XnyLhyRo
yKxmXEYwoa2LagjIPaQaD8tpo/0J3Q6AawR3StEHcqVKmErqUIGFBtmD0DWQYyQLhI7JTsB3uH0+
BPuUt99M6RTlxoRwSSUooho7Q803sfxwexDR53CRJWzbyGhL5DRNiTw2wx4Kjg4t7K3f/myc9Xdc
RLBBp+DfFCiaJ+mdgehUwKCh6Z6VcfT+bCAuqEx6TeSxxulux/cwm7es1bdZAydkXdD3vd60+Z0J
eLq7WQBwmAzYCdkBpm82bAaZlzrgPPlACESeqEC9rptyMR5XfqhLWrIxw6GWdzEEJ7oNgRL4qsGj
CMpxwZ7gqezQBS6HbsSduKNgBW1gI+8BDLhZAWm310qQr3nCupYs80KgE3jOJ+bHMaAw7H/DEwNc
ZqrEVEwI6vx140HRp1WWTo/OJUxg6PrkFfyfnRBk1TPo/XaBqFN7ff7+OyT/Wll0yqBDnxMJppM8
3PwhZ57bce4loaDS/oct+HskLtoOLIfCDbYFUrW76h8se+qmpR1v9V2JO5Low/7hnvZ7PPWvk1my
skhaC5MJueRTFtp0J1uQthj22SMwN+BoDicQZ5Rv9RPZgFR2FKEzrndRfo/PBV+aVl1bSAO8nRPZ
mfEqy2rpKVJSr4YF8zwA4FSngsNwvfT6PSRX76X6QEgk4elDGSC5loMVn2ROlbd+1R0UuRRwFa43
+X9vV5OLxya0Y1sZ5hW4CZfvEliodnU3bWB+7tcRstqa0USdE9EXcqEZPm7NEMsYEq8ZLkojp+hT
e2yfigjikPG320f+OrLg4gO5+JwuNGpk0q3Y2zAg78nn2h3qQN6JHXg0edK4yXvwTYTRU7R1uHvi
qNM+N9uviUWx8E16TeFVanirnA6xezdkQYXuFMtQNEhu+XH7q0VTzAWhvJ7gG0qBwFEGwyvhHN/T
D40C69dKdimyXr4+xZSYkKu1NNXgmTXZaJRLKWG0AVZubQZhL7DT3anf1xBRA9PNVyZYGa7OxcJZ
Xg/g39qcF0NzpwXgHo2SFKs7gb0xlx7QBdNeO61GouF+sg5iEZjrMfBiSO7E0ElXC9AIwVM/mPZK
GZleqv1/sAzRzhCUS+tC3fo+7qxA8aKJFjABkIPZpoW3wpruVeGb0/UX0IuP4k5JpoJ4b+oL9C7e
8eh6nn4MiW9WG2UPF8yP/nUluakQ2HkevstP9Xl8rCY7PEn+7V2rfF31bn0uf2jyuiOhiXgbhTsL
982U6fehVm+I8aKRvQVhwk6C8BW0MNX8ATQP2DnH9hQOTpSXGyUkrgFfMKWw9hPMVps86gKlq3dU
Ws4AKe76fnbjTPaq+W2OHorsNWxkN5GtV0rJhqQhnrLljZVaWzn7f6R92XLbOrTsF7GKAzi9ctRg
WfIUO35hxU7CEZznrz8N73u2FUQRzt15TLkqEAigsbBWr+4sQZkIXdnZ6PSy4dUgpw3Jz7FZHlTY
a0aG7OWD7JdtdUMXfatonZMrAE3wLyK6+OsgwbWQIAO1pE9z/9yVm2mQHupyX+eQUs9mt5lMH4Rx
dy6/WvbsNf0zmdCCHt0nmV9ET1H6nreBDa2WUjMhygi5r/4Y1zDjhs4z2ruSR/i+uS2qIyl0ousG
NKH8Rspvu+4NQs0OTgXEUgangHCtOrjFavjob4U8h2NosOVooepYEkeH0Zaxz+oXbdxY8jFX3wv5
VIPlzIjrRe9qEoSc+uccvfTtIQZ9r4CbR/sdYq6oT/r5gq738a0jhyZ67u03I/uOljC3h2S1qpRu
bh0HORe8M9nRurY9OFjTs2ke5gldwiqFek2yXZQEElM/ru/CyxW1z7PAEywMOBNXVq/g6RAogX4z
HdLXaKtDwnYvveW7CK3QFiSLPRqACQeHSKPcwr8hvP4j2Lm+MlOeeNHOc5OpxZSdslH1memwCUNX
dlXK/80m42y6XIzVJkPSLhkghnHD1zWAoaC+n5GYm+Hue4BOoivibV/OBZ4NyYVVkRavublMTMRl
RFaLiRXSMEemINmUd+KA4zIJ7Ww87paYJLubVCaRD39KP90M4bwnp8TLjrnbwqumd63nOoyPSSiy
PBEtI3dXLLVm9zgsiK7yh3QN8ZV9vc99DcTG6/vlcnbibIrcRaEqqy6lnQ0LTi+Btm3iMiIhDDjT
UNlph8HTd/ILQOtFXMgQXYh8T1Umz8QsKJ7aQ3XbrBWQD+zF+DC38LcwGl8vWn+sC7eqs6CqIJNG
KwEsXIx2zubO3RoS7NfqRsJhmVfTy/PT0HTbAW4LebVVYhFTle2VayeTwyC5GaZVM/GhtYf5pfuW
QB1h3My7dpN9g+jajfgdLsIjnivRrZUh1TpGVEOIFkDTM3VQQO+opwcKaJTZT7rVFse6gSu1Croo
0iq1I06mC7CXZ1K0NaEJPEGyk5TDihradnOw5lSwkqJBOCzKoSqo1BVWEjbnBsGzr5SPdfGf3jyf
+4XvkOqVWY4rRYXwj0U6mDi1AeosToPc2owrUkebFMqaNbUhYqo7NRzBnXTKc6ct37tcJN4o2E58
/1RfDwpRKD6rAufsSoWU09yJ5itAIb5xqoRreptKQCEQ2eobsuu3PeoI0E5BHTd6WCqn2Wb7Vljh
FE2Ng6Qij6nVKNAD01c4l64PqnV3HfREA3BB61BYUVSWMvJG0WHW0aMiifajcrlH5myvcNiyaq1B
VzVKTk1a344zGim7Yz3K0M17jMH8/CDbtHsZr9cIjjJm6kQxekZs/bDQnwoYK3oahVUblNN0kg0Y
Zq7wB87lYDQbx5z1Xd68yeZer9VbyZzdUpI3ihTE8XGcjnG1WfXJ7SPICFnbiqTBTPVjq8BgpSgD
0nZbK+68wUKDSv64DuFEZ8foSui0yB6Bc32cGK4NCtlkJDBz3XTRA1VAwYAyZ6pAwOW0dhE8hn7M
A+QHM82X5adFrb5GtL01EAOSxy7fyZCt1Ifvk+7raIJZNPmGRrdauhuqeDPTAJVqA5pFeU1ctFs6
OQjGcLxxJM1wIwsamNnD1JZOX4UJqg9DCwWhJvNUg94U5V0/Yi8OT0n3oI7DvoZhnK56OSGebcHh
HRrumYVIK/6mk3qrNJDkXu8rOIBKseaVw9Ni21BAiqAxTW5Ns0BGqNV/JPnorUXrrtPyJVr62zzt
D5qEFtDiu2aFUyxIhgmeZjZ3EdDGTFqdrEjHMnokiJgakx3di4qY1w/vb6a8hVUr0CBEI31a/JTW
wBrNADl6NEh/vX6YLhcaLUtFw5GBrC+fHIX6DKlTVExPK6RN5UP+mj/Fh+X7FCSbPky96B4q/1sR
2ePyR/wclAP8pl00rV5whMdgvikDGg7BdCPOkF6+Vz6H4QLOTEaawGqtHEl61a20MozJk6WlruAT
Xs5GfA7DAOus6ND2xWQiCmM17glUJNDekWh6tn04oIc0KCH04F8f8TICfg7I5n02oDrHVrdKJDuV
5dfRRharEnE4Lm+/zxE4jE0GLYqm2opPKjxdlJvckDfNknggVQpePML9xyGtYgyDao1xAe7k8KW5
NTex3z9HrOwASV9034JXXzq4k73rn/AP2avPGXLnuC5rQ7OUBCwLpnLodg7dFUcmeGU48O/1wXN+
E2VARXPlpTIldenKPpMZr37yq9sVL3psFPMjI5kH0gnXMeosoqq+YLfoXPa+S3OtUUYzPvUUwnjy
gFLiLHiHCLYLr5a5yr0i672dnqoOQorVcRhQZClbUPIMAZHyD4/If9dN58400Su1SWDggTyc8TN7
1AOoo3n0ZgANb9Pj64k2igCqeDVM5IlQfhuY8k2bernWugSOvBVaYmfkOQjcQpIU/4hiEa3ychHk
E5j5fup2IJOiQ30OGMlE4JqD3oRE2RuQMjiM0Fj1Rj/bkD2EdTXWK+cpSC0hP9OJ0I1tj99fPp8f
nIvnpsG2oNKBMHKA0BWSkdSNbhAgw/cZbw7R1/7Dq/JzNA54GKlrVFKQ1iZ39lgrfgM50N4x0TKW
vYouWdHJ4LBHmivUICUVvO10AW8hMGSRSbhoBA5laJGuHVlx0Q3q1yp+iKK36zAmOHgGI4ec3QRt
nOgDHaL8lKqPlnqQonrbxo99uQhg+g8p2n/XhZckXHslp6WGiRQ3SpButJfoyXplRgH5DmyacmtB
cGLb+wr0p9i+SJ6SnfkN5cFg2VfP1+d8WXzi82TwcoVmAznL1GIPANy3+YfSAJKf6NCojqKcleD0
8wKFvWLL0tBgKGYiouzjUIfCex78x7fa5+dl++hsHbPObA34ZbFsHPzc94UX5+ggWOFurIUwNQ6b
Z+kkqr8L9iavVGihB8goFpTF0/il7RMHIbrgWmCH9Qp0GBx0zANZ0oqZnueT5kgRInuU/GYtCoz5
OI99cH1fiObDQQd0HSEHqOMSMvuHdn1LclMAhYJwkpcfNNRWm6hhIpwsma3nl7EnHqUv12fxh5Te
51bgIKNZU5BLTEwj2643KAVkL8OBPhHof0oHHXbspa/urdpvnxIB0+QjELiyXDyhIC9XSUbSOT3l
drs4ctLcFHWle5P8kuk/CVKZaNBuo52qdm4XxYexaR4U895Kcn9QUDNIbpMWnhAS6KSQTJ+So9x1
N8kQh2Oc+kUJN+aCpE04KQVkzmqnSUq45CxuipZu0o4hyZNNrY7Ej2dw6imBL5IBozplDkqd4qVp
oQ3ke5+prprPcNF9jstDkdpQFl7tsJwqV50z9GrLTp2kvj6af7eV+X7tLFkXKxltAG0zBROkJ3v9
prcReeBXL4vgjXm5PP+JcHyXtlmmqlJFgJ2ycmIkAjSoVMf+HDv6wQxjWEY65CYX91VcpBKeDcvF
VglBmSwyGRXMjncWltmErK60LoFSKIFV0VOt56GiochLlL/8vhwA1mluTrbBSM/QIY5yNDRnr1X1
kq4tWldiT3DGBFDB0x/WqIpTe/5/UUbTwUVj3eehfgeik2Ns8mPsicxnLoyoQrvFNGDpqSk2zw+a
aZdbZj7np6Z/IrmKCmAkgL9Lr4vzIfjja1jxSqsO0QwCxuwprsIPWzPwFPXd2gU2nDoI6lfshSG0
G7gA9L8MzT0x+rqeGgA9kNGP71nDfXkcjA/54CWwd/KNtZE38j66FULW7xfML+Oqv16bUNCuekOm
xckoidsk1G8meLmLGMQsDORw8ZdRuGOh62QmTYwImGatA/sVr20h06KOjkp6lxaSV6BvUrBDLwR2
v4zJnQdjTmNzbbFf9If2xtih8And8txPAvZAZTKt1CtuIaMQ1CLplEvg88vQXHYBa2kriozFHAPE
+87wI0VG0WWSt3hnPEiSM+xFL+MLN+svQ3KBwmj3Wm2nWnaK58q3R/sWua53e3kUfFTRMFyEUGk2
zD0SDdv0p3Ss7jvs0AkOYvCuAaXAs3dw/ROCquDg80Kj+bDIsZbp+QmyInX7rBgP1yclOnpcuICW
3qqqqYT2SumgxJprgyo3d4yY8N6VVNAZdikvfr5QfJG805TKiGdknkjYopwwPpRHKB8oz3Td0XB0
Bw9JaLgnpp6MhzFeh71Xb/fpQ/E6iA4IO3RXDiVfKjekJJ9KCRfG5LYQ+2PWV9S1bgg8mGAgdhJV
5gVbh5cmoETT8lpa85MM5dIuVo6aCgMaqABcX03BbuEFRqN6jaIZUfLJziqnkHUvqkXiupee2L+s
IQctaSOZMNTG+U629ZZCu8KCmYgFHjs0OoTpk0vh7C+jcWhiykZFbRlBc7YN9ECe3Xj2uyfa4HkD
GQVfc6vetfXbNHgQ5RIEEMqrCpT2grzFUCCziKbeou/9OAeHx1ydUcS7u5Sr+WWSHLD0WmcV3Trm
p6l1rFC+A6PCy31FYbU2rwLHgTh0C5nfN/mm3sEA27++a0QzZRfY2etxTmC7YOV4yQ0JdIsW4k7a
fUkGZ1Sfrw8kOgUc2OBOmppVx9Yp+3xbw/bGhsMFzKyujyI4BHzlW7PGrmI+TKeijt02baBk+v9f
Qjxfr9+q2szeRu7xwazaChTLRtwgukZFk+BCk9jU7ESDSxUkq3406rHSFcFXutRY/8skGEKerXqC
zqzaljGJCYLmDnhYt0vjjG/MnGL123Daqzftl3U3bMHmPaSCnXCJXPPL6ByKkLKAEaBaFqAn1Ddd
hzoOu1BhBuePyzGZIPLEaMTxsdmPmqOJ6Euir8ujCiW5FXXgvkP00ZnG58gUPIZFA3ARiVx1GsS/
lPy0Qpag1g2X2LnglScaggMNtFhMSRsxlhBzIWJWNLmAAiAagcOFSbGpYkEy4QSSI1OiJ4Dd60dV
AAh8NZS0Nh7rC8Fn0n/GWQ8n9pdZur8+xqVSzedWU2WZS3LGrBAPH6wcQQcK0IbfvbIOGC3Ud+3t
fNsdNfj87EU1tqszw6DckwYMU8mQlqw4Lc27UZcbpYs82RBVk68iN0bhUGK1+qSjI8QxRjQnqubG
LsEDQMt0b2V/A3kYiUMLpavyclFwRZkN+IsjnM7H6W+2G4Zg2/EMkKwsVpZJxgN0KYa3QTUeuur1
+lYQLQp37Eu1VFTdwE4YpNqVR20z56nXNqV3fZiPDt4/BpeYCXf66WDGarpMeK37yjvd92Ar5pvF
hyIP8yh7ZRXrxgP1BJ5R6nu/ONBh9Ie/3oI8QFjahCQFMKjTBqS1iN/CS4Yagm/K/pdrc+VAokWJ
yVRWvL0MCIg7A4TDu0Te1lH2pUgTt4z/S0v4L8eZCyIgmpmoioSIkFVeV0/z6gdQvlEEVcA0F7eK
XgVBaPNw6KHLVWxlCdayGl/JNHmSKQveIoJD/FGvONv3MeovhcHKSJEBbTupXr8X8lFLb+DodX1f
Crb/R2R/NhAZ4yq3UqDtuOzXWN/Q/rGP1OD6IKLZcECBgidIYw1IE5rxve4NpFsrX16TLYXV9/WR
rscQWBoOMNalNChZ8YbTHUvZjRVoakx7V/Ljp/kewsfZF+lOCrP/W6vOJYLl+T78uHbOvqY2qmtW
6hjd1u8XE1q/Q+1ORA4J/WbT9lGZemRc272pW5AEao+jgV5fGMeQYWF2Vd9WOt2VSuyYSgsHz+9Z
Qe4UK3evfyLRinNAJFs27acIgFfYw8mEL4KUtK+xJMC766lDLASHNAsUefW2RKDAUj5qDoM+p3iY
n83YqUGUlr1UdcF6l9/Kg+iRJpoghz5Tp2VT06LK3cXHKv5Rw64KoijXP6IIATjAyS34/lk60j7S
lLulAt1c2b8+gugD8moaMU1SjbaI5UiogZi3YYoNFbJmQ1A/s/yS/TOR4SspKk+KThAvr1EvBtVT
w0xP9oPxE4aABTwmTJcxA2BQCD8gJkFmwcBd7Ggj+Ki8ysbS5UMG95/81OeL2yqbzBCVBARbg5fZ
iHMJnGMJF1M8v2o2xC6zwpPl+W+XjgOhWW6rUa+R0mJ21olb3dXHFX0JI/KsmpvsaZD4/wfvCOGO
YbM/Q58yiYpllcA/+ni9VdD9/VYELK5FVuSL/A4f0sKZQ9Cu/i5I42U3KIn6ciRImTdlhNJK5MSq
4IuKoieVQ5MynWChLWNrkJDA+GPdStV2aG7oXXPIkQuhW8hzPQFSmuP8aqduvauO/Q/pqzCHLtpA
HLb0a6tD9JHFTx/+K9Uu3VWHHh2gSAM5KDjKzrQRlkLYu+BKOMXLcfRx3gzzQpjqEjJBPvoE9+vt
h+IxGk2uo47gCPLyG9o8TWmqIO4oVHk3aGADySJXJdEQ3Cuo0tJJlVgw0Mj4aNa71jxdn8MlPtf5
Lczra6gqtecW7s6naVdvVT/dQd9gy5zsdbTI2sI6nOjcaVx4o5vgqWklkLq4KVWnv5lvIli0PPV7
E9nr6B2nbnnsHpKdiGskCLN5mQ2LJlDxiFFAzvT30Xonun3fdjBm7CInT79e/6iCja+xv59hS6sO
tE4ypOk0SLWu5hQiPejZiygJI4gUNS44oXEqJRUrFBWUOMZqvRvlnQSZ/Ry9gtcnJBqJQ5RWbtZy
hXUAfIxeBpm6s5W+wGbzW6HGgoDrevVLlXm5jayy4igrcR0w7WMdBKcefdrQs5lROzXAdC8dEKK9
69MTZTg0LkIhc0LinrGrWIZDfpJtP/M0tFG7DWuj9pXGMcZTLMyQMwC8glW8AkchpSMEQhEYwY/e
tcbRN7pbpT2ABfA6zF0gN6JwVnAIeLI5mqiNEdUABA3NJol/ELALNP0B5cbdKv0QfFPRWFxqJcFD
pq2qj2emEUZlWJ8UJ/NMvwYPJfK7F+ZGt2zQrTsTT6hAf3lwm+0fw5Q1jduwmiFDgBYCXqf6BeT9
sNQgGhRDNmiADfIufVx3GgqOCCuSH/r36/O+fPY/R+YuvbEfwGqkwDcjviumL0pyV5uCxKVoctxu
ldFrTLV0wWnsb1b9yVoiV1/flLH06kmk3fKH8/jvfPg9Wmp4T1tdxoIJnEYDNnjjJg5nd8UFEb3V
B/RsWQIM+Lijfz8Xn2Nyt9404klPR2xT1uMx3QNkMs+G19DqDU8ZBL+f+zbU9TCCZSQ6WNBGCnW+
NIfVddjne7KvkGndp0fQPW/17V+tLuE2dUYVJemWFsje7Wb9W08q9N88Xh/j8p3/OXvuhmzLPB8r
EwmTeDoaw1ddWN/5wx38OQL7BWf3U02jFobwBiP5wlaJuCU0AatwvrPvtTtG+l9KR342MlfEhP8D
zn4OzF2MdmWuJpUpe+dqgRW744P9nAVMrGyBJIkbvxNowYlCQtH35K7JZIrmcVjQoNpJ8H+PjW1d
/DcezOe8OLiRjFJuO61BEGVKfk1rH20vbquLEl0CbCEctqTrmqqqBnmBJYLVQ9duR6kKZuH+EA3D
4csEC6xJNyrY1+NpWSas+a5xlELEaf5Dafrfr/ZbOwZZpqg1cZhImG7QcD/Mj/NbjAB0dmfov88D
tI206h737klEeBHsiQ8q5tkJqCTEM/BHyk+teqvYddBnoitI8BH5lozWTIcxMVgyvnpfOtmTF9gu
CiXlRfPgsCJdpZnI0QC+ArlZzDGYEhHRQzQPDiu0iNgw/MHpUevMQSE1mnVPeKOJBmF/P18OuiZ9
Z/YolPVfAE13pRqfDF2QaBcNwuFAEcerEbVjfjLWYwlRtXmf2o/XofsPr6nPLc0BAamS1SCTibro
u7prt2UAG9fHGMR8EjADSpENjWhKHCC0FrwLDQPLn/emkzc/Os0M9ej++qREe4yDA9vWiEVZD0WK
HRDVT5bx/foAoq/Gd1E0Y611k1UCPtGXNW4Lz85cA2a7zZaRYsoDTG4EI16OvP9dJ76dguZrUsRV
yqCHKTbooItM26Z5yp+YhwxbLNrvy3wvZY5lOta9yBX9kvIPnt2fP4ALJKa+tKRu/khYVqU/DTeK
twaDvHklK67j2De8JaA0WCAqgUajcXgDEwP0INHdKAgl+f6KIZdraJPWBZjF3yGd401rHNIM3fhd
7E29Kvjsf+DpfM6aA5OFdG2ts77T6qd11/lJqDlk1zlKcoOOC59Jg9WdI92NX2DfpsEIXJSSEmzl
31ouTHWepAj3tGI+Efqc2LIgdBV9Tw5jhrWO4C0KNmAyPagwU0nItEPTJgo4oxf9B5m8X/YQBzbx
2ID3RHGJKfNzXOwHKEct5KQgNlDj2DWa5C8nx6GNAkcxmUx4dyjSU5N3O4papbHiSZD190AhwWb5
A7/mc7NwuANvIMku2Rn9p0M0cemrCiasAiMzydf9eae4iCB/UBXHw5O2oqMh2Cs8nbvUjHwdKfYK
ySJv6SDcVEj/KRf87wz5pga6jmtsl4jnoFOwz+y9XpSb60AnmgQPM5ERRS2NETFm2U5nGpXqKHgS
icI4XoeuN2JoCmUVQ28lSAZ/fGBW6VBObFz9TnGZ9GZxyEJVdgwBHVY0O/b3s7ChlaKsSVPcG92U
+iNdYQclaHcVIRbfqWAsqlRENiaXbXu4Zt70x/oIB1q0u6Uj4lS49qC6xJIJpatvpzdJ8NQXzZDD
E4hQ6rSb8BaM0tiPhocUPhvXd8gfSlifm5BDEdqTMplYKCxtjDv6TX9Zvqhf7H1zqPfLeyudpLvW
wdVzlG5AJPvLsTlEsbMkteaPBfSZcQ8o9kkeDK/1EVWCG/ml2U7bcvZTeAuAn7AXpf1EH5cDGKmd
ocLFZKJ69HeVwQCFn+vzEwzAs7WzdV2j0QAHMclvZmt16nUUjHCpF/P8DuBp2EVqrH1pIDzPttMX
SKGguiK/w3oQ7G9RcCsINnkKtloM+qTFQKt+lALwwVwt/Vn3ikDpSXCD8gzsREkWs6gxShaXnqVH
TlL+bGzwb2BZTwQvAlHgyfu6FdYirU2Nd0fj/0Nib5BUYo71zGOPPojehH+gPPx71izunaOn1bpM
FZJp/3ul4ck2dK+F8mZEX8aNFsqB7K1P0GOOpH1eeyT5mmpP00Z4t4rWksOVaFTleqIMOXHwaOua
m+5QGS6zUGQ9BGPuZGso5gKJwMbiwEavpd5ivVgMbMIoVP3GjV+V/sO7cQro6CgumkAe7JN+En18
0WHksCYqIBSggoFwUvInS/q+9K3oLKoX0/mfq8vhSTbLSTSvuGz/sbGHuRY0yqIAmr4BHEgFsYNo
7/Is7aJOm6GePh5NMwQ0WA4v8f6hcbWv4qX7Q+vJv7PjOdsSzaJGLnETkjC/j/fqE2mcON2R4hYd
WFOyKSysIqvtYgkjZ35VZrdKEYa+QSEBdpVfRQTRDwOHK1limy3H2e0PLKJmT8AfYo6CsGR6Hg7j
loTyrf3ICIPEBZElvhu+Vp0P5Uh9ByVcL/aaTRu2u2wXubWoeUSUK+cVzkzDilZISKJJZSe9wxMr
TBArgIQCHy76tXXTQKRTK9jTvIwZbVJpGgoMaCXmJiHzNlZsQdDPjsW1r8xB1mhSUBIV2PxIA5yE
lXc4Gm0KyKUa2omuP0y5+379zhSFkzYHTd2U0KFrABHMGarZ1d/rB2h7jRt1OzFWBuxCsrtWDQaI
UogiWdHn5NBJssiSp3X9Tx4Cqq0udI0Tj9UeRz/Zl6/lkygEYZBw7etyoBTPkW7B2htZQggNa5se
VwB6YIXvXgHc8zTxvhjnFfRSlC3k9jhIO7NZHaMdwutLd30UwvPEB8XOamXC55PaR7VYf0jGvq91
EZvsD/1T/wtEhGeG20lepHKPbzYG/Y0NKjBzY7DRls2OtyhRLHiFEp4hXo/NPEaZwgKscdvjZaMG
1ezQ2e10L/Gix9ZnuWqyehS5qjyEGrA4UL2+SwjPHTfIOEpxjDCFWUIwEg/dKr4s1Dy7vv0Jzx9H
FZwqOTt5eZlDFJEc21rEjLi8eJatK4ppWTrhK9AmWRP0hIFvOAf6C0W8CklNjz7i0vcmR/SEv3xH
no3GXRFlLTUlbmTm4sS0UlK/jzz1K1OMa8MY6oiyI3qwMXT67UCfjcgl5G0wF+AaA9Jc09zXvXnQ
C91BCdWNuvLl+mm7DJRnQ7HlPLv/9Nwa1MRG/5H2sII2OoSQKMrcBr4XvVMaDuqjeLfVof21EYkx
XDzoZyNzd0KkUwMyk9Dgk+PZSdfYtc0XIxfM7yP3eO1TchdBC/emaUkW0LpXyWn1bnVoAV2McUF8
KMPjPFG61lnIciikBrLiA+72rnuvJXQkUdhhuvNs2491r6+vdOjbAJLklWNQNHfUTe7HiDXjqvDH
+WmK10NdkznMdMvV5rKByyPZlIZyUO3252oUfqkPrykpvulF/2Osqj30IbPK+NI39s1cpz+qEuuc
reWGQPffmWrjzpB6zcmWRnNGc/C6EjK8BvWIRG7j9NlOLb/MdOiH506SRI4NjzkwOd0UFNUCPOhy
hLD9qvX4n9SwM+LSySs0AljS5i83EHfd9e1qwq/gg3kZb+w9uogr16SOCh1hlPcjJ3PkPdrNQdFI
a2FjqmgPcTffSptxLgaULpbmVou6rZyW3qJVgujlIqSd7VQuJFc6tWxhclac9OUnikyNQyNLlMUQ
HHm+jImm9rqpOpupTT9bRerGEF+TpcOai9KFIvDkq5ZxpRO5yRb2fFygNF169BU2xyYUiopXUapc
sD58/TI20aPZgqF/WvLOmfXVGeSTpQse+8IZcXBZ2qZRRTpGsai6o0TZtcbRlKg/WD9b7TEZHhLQ
E9QieqQwV4vL9en6ERBsD15cLpGsoYT3Aawyhxe9WoN2ykWHTPQd2d/PUHqVlbVYEgNJJk92oRLn
pHfwQWHUldVd/fm29MtwngRPUdGW5KAzN9qoGBJWfI5f1vlWSUrPaIqdVAvSk6I7SOcgRK7Wtm10
zC7Zykz7/GXCoxAk6hnEnBL2HAtU3knnFk9U9PwVLR2HH0OTF/bEKHs9skROajiIn/eMfK/dVVuN
ekxBX1QLv8xf+YQTnYOTvlCkiUDoCAYvplfRWz0/RMpjDZnf8U6pHqUUzKMGnwFSW5YKnRK1O2SV
6ajmIMA1wQLzFdOumMrJtC3cjUnsE3mrmOBFRrlj9MJH0UVC9eec+VKpsthym8gQqGV6WNVdhPcQ
axWbn/4PjgEXBJBU9NT8b3TIK8uRSB9UM2bkz/G+aKf9QswbOaqdUcG9X1NPg8DGXBabxOru/woJ
+EIoWRtbqWMEGzOZ3FylHi23fzcCF6612jJHmYHskAqLsmECHYCKjqMAa/jy5jSrs9VrOPZrc0fG
o5xIYVXZAsy+3F5wtkgcuMCGt9AlEFfxQNeCdWs/d7P7mNl363OfBlEVGBBnQ/MGexYp08Ge7mAA
iwodbfxJ2KJ5OeVy9mM4AErNKhuzDjDQvkuxtyj4SfCZ2NR7TQ7NyTN360GcCxNgDy9Et8QGGtMG
3Fod4t9eJo5MBHWniy++s2nxQDPasw2bFeTalVNWwsJ5nDym5tYojgIjB2IX0DKvBXeVYPvwFU+k
PvQpUXEGbFXFkfsmKY+TKIZh63ElqP+t5NnqemI2qLmMzZ21Ahpr07dWHaE9HHiGJrx+5kTxBS/k
Jlu12o4WwEs/suaiLHg0HifvpvLyoygfKRyLi2WadO76zsJWZCTyKSy8DOlY4iAh+qUNRaVP0Vpx
aKIY6ZDINS4ADXnsMm68WA5MXbQjLjNFP/chX/6se9iG6kzjwjrktzAHnuGkZvvrXfJNrxHAoLrr
gqS+Tq4pouh8dCld2ykczBRJbcoN7BlQoph8LUATBTQHqm1fbYt+P+X7ON+DJmRBxabZFrs+wRuL
3oGsk72ifGK9s3SQtI0DVVBzFn14DnAghhdPJsPYDHrcNXlrzXIzaIKTKDj+vGhVstYKmA94HKlk
8Zo8C2lKcP439phvKsUMGjgelBMRILsoXWJyqLMsaSfZNUokdvrNsr8CcKbqbZTqWz2bnSLrQ7kx
NlWB93W1Ta19l4juSNEv4CumrTk0ih0BWUew9hUPLRjpER5gHgnkDRyfkoOIiCUK6fgCapuUidmp
WE92atE0GuY7KPdtGf1MCtUNsgHRrTCpKEBBvpSq1fU8ZkNXnCJkIDwoTNZfu9c2cfo3WQP/bPap
5qzf0EL6VZwLFlxefIFVsip45aZAeXnsQ6MxvSYWxeYsrXbl6PJl1Smx2iybgLqMXy45iZvu/hGR
1vxk95+68D4hiq+pjpYCP7gOT5B1+dJpVaBaquBcCI48L2SlyTGleKaiBGJJzGzuJrJ6vxtEkjei
WIYvjlqpTKs1RbbSfFhcejuFECEuAbF4R62gOjFWfu9AZfX6HSl4SljcQ6qOFnPqVswusUOlamC+
FwWL0TvLOgTXRxJOkMMXsHRaJTGwL5htZAf7sRQn+8SSTex8IyFr666owiKYHl8mbXXIcqqjji7m
cjcbT42q3ibkkWXxBJMTnGm+PpooKvoJKaBrgjjtEkAz0qdh8RxLTh/5zc2328J3AWIxpIYEKyga
mR3HsxTDsvZSZNl4NZXFa2rCzC2/J+rgVbN1gA2rIDIVfU8uyql6JNXVAtdyHZ/sudxJYDmqoA6M
Ufl3b1y+uIkDlpEmwjsDaV+HZiCn9oMDHps7FvOX64vH9vgVwOKtmmx4xkKBCKGbTjKkhIlrNXDp
Kd9msw0K3XBGW/p6fURRZMWXOUnfV4qhprjiUb2GoSLQP0Omlzj1G8S8WPtDvE3u4ofiIAJM0TG0
uRCmtktb1QvGPT5omkvc4W44sDJnVjilY+5iDXlfUXQsuHVsDmXKNG//udj7Aa8ZU3X17Mf1Lypa
Qw5czFkxao3iIodzm0M1GBKl1MlhRlsuuaNr2sagind9yOuT0vmCp5VN4zAnCMLlLHV0I/WsiGyu
D3Hx7rFVm5imoWqWzM0qyTJwRA3sTJw13ywWyLc/pr0Iu9ih/W3/f47Ca/REUtQb9grNc0YHkmDF
oqMy5pogcyye8gQSvCirdJkJdTYi1+LXDklRlUwaTX9gIkTwmThA9CQJINh4NN31jaUQUWkNjLf0
KG27N/Jfwviz8TnMbFMKsWjWhm70+l5pOnjr7ealfLi+epfpeWfDcGi5tlqmNfXKciX0fgglP79p
tqoD20uhzcxlqurZWGy3nl0Dqp4iiaV3sNt8Gb38ntl76iWysZLbeXr4Xj+zZmYUs3KvOSZ3onv2
ww/l2h5iO/lseHjEEkNX4fZZ6u9W+t63xEmKm6pqHanNQ/I/pF3ZbuS4svwiAdqXV+2qsl3lrd32
i+DetO/U+vU36DN3rMOuKR5MY14GaMAsUmQwmRkZEd9VSXU3Ll47P1laRKzbbb3X6mOTPza6/Kz1
gVIvaMWf7LI1D5nR2waENLe88EsgxghtFfiXI6Oa25Z0r66J08EgUNFLexi/9Tlqg1pjx4LpDLMS
WGIciDBydbR0crOsdKZ5eFxnM9DrxBGQP0za1ttIFhakw5uSnOXMeJzQFTgUuaN05Iw2Kk8ciMfZ
DRfvzt0Xov++WyKwg2ARnkI/KrNACxuxQNAEqKc6KJLCk5vOh3r4nSFN9jT9agy8th674knvv3QF
RLpiniQ6B1o+cvu7X7MglT1q1Mdvsd43AoHrMtRjHrJQfLq2KxjcN0kcl4tJn8uRLECVdXB62aM8
tQSiIGg1LdzVLloPBQoqVwkH84iz5jxoYwC07MdhhEgXTSP0UZfYnRO76QDF3diWblcbZWT9zyD7
45zu1rU2+q4ftg5FggX16VJ2+hiWDMv99YldvHs+9xKrPJS0Q6kPA8LNJR/tihwK6+3PBmAQclHV
XhEozUZBqdxUBiQ5ed/mYuC6mwODjuXcdPqqo887j1rZXnALKMf+XLq4erwqs+cMCkBof/pZPvNe
4Jxt+UF23H2jtdFaqxNIec5l1THmQwYxnj6pvufa+L50hiMgZpB67huB99EYjByWuSsmmq2mDNF6
cuTqUOCVQE2f4+2Rlqz498LlnMpulRnUkVe5XhfqmCgHkysigZd4k40hD9Qdrwx4bb28pWWiS2WE
I0Ceyf8hKxUHy6MOOjAf+EMw/aCH7j4hEZrVimNsHupUVb4uj7lrwj6OSlq3h8mj/XK1071cPxTc
xWTgRBgVKRV7yAuh7AiDh9KtAu1BdYmn+7ipnkVOmMLZMKzEUGn0krC0mGSirUHcaWGbrz5nSvQg
X4FohQnFarnZxJEarw9eI0YZLMayAMhVC57okgB6Mhx85M2JAZZVWrN8UqAdXCWQ+NIyNytfr0+J
XirXZsTgSiwI8zorPXb82HmmLtrdkjzV9WCvrXGKc+Ogj4STI7pk0CWLn6eM1ReyUkhWJBl4gmUk
+aozBCRMQTmL70VPOa634CIX9+mp/0Z3qOi2h+1nv3jpvfJqvfJob7wFZlCmmA2AG3WMK6fUE5Fj
Ebmukbw9w2CK1uvZukCdCntmcWG56Ve3mlciE1/5gis8Xf+clx+su7VlIEXORBNXRV9+wCb1imzw
VMBZf0FR7Fy4ZcCT+eCtIBO1lFUxFus6A6cb2ZEqSLLK75w58VaQAZK8aUA3kyakLUHwksGlL9vb
orwrwHUrlM1WhQe5h2AOslaD9B1R9fXhObEfq+rSKSKWtKDPn+ZnGr+2RQixWfv6GJcLYp+fjeV6
mlI1i92C264HHV9Cb8k5w2Mki1L0+HY2asUOZ0BOrMeqsyQ6EdJEQnxN3DraXNpHTcIqgPlOMJ7q
QH64Ph5nl6gMzGTypDTmhCAClpieEAe9TILrI1xuE98tIf0Ju0uuaGS9qzUs4RpI32E/X6G+FWE/
JmLYg8AYFgeo8URa76eVK6IF4F1bbdy2dub+K2Lr7pcwoBIjCw50w5Ho1vygJolXb3hf9bk9LRrn
O3LgW2XApR5HqatA+Dq3ah/KEqykM8s3R5hxP6cG8ZOF5zfOy0aoDMCQFl2QJSW7qcH8BdTR8aFU
YQO4PqenyZ7PRlA+6JWzbd4U0KqiEeGw8B7QlwueuxVmQMeSc3loqVNNHuFZCwNXhL8gM6DzmDzS
9NzkqF/1x+YG/h1n9bShsbby55fmm3wXO2vIi5B5oKsyAGVsy7gOlkZ5PxVKv6UbRxOsXksYvMAC
9QTNKff6ZufhBUuklCstFssaX2E8GI9xMAapi2zAihwUbWfkrTcHAlkypaaUi1XGAAtJ9/oNNsdW
qMk8fX7unOg1sDvAhjb/lWulzdGEqitXMJWcvCo5Vq7girxaAG9WDCaNVtorUtyCGFY9qpkB/fDF
7gSFEzPSE3glwGJ5kyaRWrJSZE+00Ru7aAT1LlYd9Axe3xK82TCgs0hCFUsLntJb95TPX1I47Y4Q
hrg+CD3c1ybDwM0YT6MsU1mDMv1mSIWLvjobxAc7FWd3HHjR7+W2tc9jzlImDakqlwKNFgidzKB5
6V0VlSJ0OGlwdYQC5llFlg78lALFotwmtCJgeX95cUMMRcndWAm5jynOzakx2CNrWyluNBc0eHHQ
Wc5/POG3X/ToST//h6uaPiquLTqDLvVKNKMzYF+SZXOAtkKkJZWwU9FPqMJvUQP0J261CU4NfXU1
t3ihCWcDs/zJNl1aIopZiUiBsnIHR0hs665+XHFIP1yRZBsQvyrIEPKGpjO7MnOWT1mNyiBqNYwt
xN5uI0pWKx/F3FWRo6USqEOkOeWb5ere+tId/x1t9nP3sQzLac3mrmsxcSE0oIWIF8oWTi2kV6hS
NXrcvPxe5YRJnPPFUiszSADHW0J9oJLbWj/paoZO7g6mmgfSrJyzzEu460zARAb4kglDgafCYQbh
i0pOymf6OpdDHkOe/qlrH5IBp63JhWSuoeQ8i2Fs/TBgxHYdmC5zU3Yfi0GmYiZVT3RslTQqJ1v0
xmAK8xcVBmiIaOsDhFBBtfT/FAx0Jhoq40rNFhUfjHxffBQnjxOMl63b+CR5uWe5PETknUUGe3qx
3MSVYLg5hVi60HptNjvW/LWQKs51crmZb7egDOokrRoPzQhlO8SuZQTKA1q0GwftUr8EKL6mMDpf
nPJhOBUIb7iqlhfJzZ+Ds/TKqS1FUkgYnLjJQ3zfQ+cqOXTBdlO7yBRE8mn5VT4o71BL+Wm5vEQS
L3HFEi9FYmR12+Bg9O5Y2mi8D6hGy+qDLO/kXuLzpnvp6oYVraEqqqFqJnvNtQuUWVGxAWlG+dmv
aCnS7yCwwfugvFGYvZOm+Jgi9T/KoxjX6FTbDaxMxJMUUAHrWLSRvvK4rfeXdux+bsw2GsgCO4Me
t6UawI/mBsVDT48mvAE9iPb6wmF4NJtwtv9VSL4bl721TMuaxmomeN/66mG5yY5dUAXxjeZlT3ko
E9uK/vArspeVmGtau5UVyjfC+0IWN5dHuyu41/GlK2I/MRlQu4uSy3RKLWVEkSbVZ6cuZ2+ZSk8a
hrtJf1j1GYaWBNqDxNGnrzmYkKZs2p1hemZR20oq2rn1tdu+ccD30j29/01MJL0IXTeqCTYwLP18
6PTX0QptOgve8Kkvak4f6qflvU5s8gad9EjkebdzdjZ7kVVLrjZiVSOHOUMTLz9sW1D1k3d9krx1
pz9it+5zPE7FXKI8rUwvXfoy6NPNTCR7Fb+n8sgrBV7Cv/2CMreZXoOp32lbdt4GzY57pJqlzV4W
MFkraPV3ipuPmqPIo5NsnAjk0k29H5kuw26asdkvs1aA8mh0T9n8VGnP15eRgwdsP8AW65ZQ9vhW
81Y5iTXdl9p0o5RfFlnjhQT0JLBBx34qLPSUerbk+keKiwZvQ0Dr+9kNpUrMRx7JnDMv9sZqpK4m
CRIwIElkbgl1ps5Qzpsywo+GG5hyJsbeT7oiGVqi4rh9UFCIV0Pygco7S+io/ZH5vNc/Z0uwjQHl
pjUQosGWIOpyMOYqyi1ebxxv9RgA0bWukZQNQ9AcudydYZFd/og3j173BlIAICv0sAUwv8oht1GN
t5pMGDxXVl2hBpKfVzBwixBRDoo6NMRfgswfOCf7IvNktynZLgFFmWGjNzWA7/gW5egwN59y8kNN
v+tW5cTSV9NK3bp+Mdsngl4gs9xgo3QroZKVaW+TFoJZbutDKFi8j/zBW7pyWgwGcky1RLiX4KKG
ehvCLfgIeNJB8UTuW+Diu2O/BAzEyKuitGaFkXp39pLERuETPqCqv7xlXNFOztXAdgfU1mwlC8Ft
mSPfu5zbebMbrvMIbxAGaCxj0bMGbV5n66TU87NV5Kd1+/VHuMmy/acsbuJxQXUzqw7ToL93+s9q
hilIanHcRDmTYUn+1VqlxISb5HnJ3vEElZpfuvhwfS4XW2F3O4Dl9MdjvjY9WXAJ4OUp3SBx+9wc
6tNyVKPFGW/ah+22M+3hhdvBwDnrLKG/3pYkWQcMTCBykW5H8iPzYrdzoZGDp2/Ao+5d1PDaT5TB
lr5ZGq0faWQfjkhhxYfpnH9PjnTQ0e/fu9jufiCB5ZcOT8KLE5KxVH8zxYacCsx08c0DOuDC2ac9
GryHPW+3MKghbFVf5hvtzqgtR0A7QT+AHCukHmfHXMqB7ReSwQxLEq0yRcr/vAIm26z2NOlQCAbK
ta2zFg+p1tmqFbuZ1tp6zo0keLNknk5jm1b1Mn4gFurwfdQTp1iQ9LSb3N7WDz5D7EknfXOT2P3D
mTPgIndwwBJVmA4JyPbPSe9CF8/TszQksXHuyhtT8Jc8OYmI7414+cYZnXMxsy0BoqRXlpli5uUN
8Wn6T34G+5qGG9b9ACma6gSWpMOtTnKCbbZBQCzaeBxr3MkEV4TZDjaVv0HznGPB9expfGqhsqmD
+J1icN7TkRPusFpp4iov0mqi3qspjatpk91WXzirytlPrPjZDF1nU6BFemoUkhNEHHA7rlNbP7eQ
SCLOhBJ3GvJNdDigwLYJdEMiw5UDl4j4IaGlRzO600uufxQ9DldCCbZFQJkGIx4bDFNZw8EyD8SE
EJkJHrtZHeZC9Yd686+vKG+/MDCU5gZa5aljsGKWr3pRHUZBjUCn9IWK2Chzc6hGPFxn2wLyzBQ0
VacXWG+XN8OBuH20PreQ9btdILF3ACH1Zn5EANd38M3hKRpcbCvfoSHbISDW02LONBhQg8UF2/CA
HmeaoStdA9r24DBLjuTFyFc1LoFEz5mqOCHxygFl3kFhkKnWY1NrY9T0oQhChvSg5LwO6OvnxGKb
BtCFIG8ardAlpmj381mR0fOhcH20ru9Xi1VJy8w+EXIdMTlxWwg3KKERH3PJmSpbfcyi+g7KugfB
7b41y42AvhMexl7fvJZIg5bdk1u2Nnm2hg/iO4lSMFTfmmf9LEfbAV1mHgnyg3C2XtNnXrHhOrZb
rFSaoiaFOcT0GSms7ioMXmaglKNrocLVvb6+VSxWLk0n49jEFrLzxI+D9Tb3FcNeDDuJciwuZXL2
4AXyuvWuo50l0t21W1dByNYS5TKKsmhXDYqAPjIqnxcC8T4fgz2rWtXqQFAm0rdbSPKsY+UIy30M
ilLMU83kbVT6U3YzQo5hqxt4i54rLXE1403DnQHza2V8lrJfw8BLeXHidEtk4x5tFdI1RuWRXsP1
a3MnuYWX+8UztSFS/WK0yR2KwD637Yq3NRloGaRZM1sJdQ7pZAbo4X6Oo/6o3dJXOTpCHMGVQ8vl
5lU4cMO29ijSnCl4dZfIQvTRgHxx/TLk9gq5coQbEVrnvfK2zz215hAiLxavPvEcHnL//V2FKpGt
XMc6/8fUIw4olDeBcEcdSPMQot58YQ7OXvpgY+z2UkIMIbUanA5zMhyNPJqx4VZS5RZx5lb9famn
/vU7+mIb336WTJJn1WZJM5IUu/cXaVBP1dDXmnnpYx8ab+Zp+ZIfQRhyeUTyD2vH36MRVTIsVTVV
WWZgoFLUWkNzIq17ZKHx0t1LL1Ps6lPYpvb2gmK2OtvKy3y7hGYU32zB6q+QTm0e08IdM7CxYaPY
dvYMDdWz5sqB6SSCo4P0xJdgvIwkn7+UQRJpnMspryggQ8aBwNsXkp1x48iDDUYROJyiP1Rv25vQ
/A8Unw+G4bVlYrAl7WNNGRrc5qVlRNOkP6IF2TUb87FAaciYf4zydppETygTiAHGAbqgI8PzDMuJ
Wg/J6WnBcbGgS60eSuGlVt9r865BcqfRnkrjNe3k+0YunrpitYfpCFtFd9UWd9Z/qLp515kpbAdf
SVFpdrG2sZNZ3VO35Zx2XN7yMmjWLHPZ6zk0O2UxLHrDG6UUdu3m3bYc82azObud3trX1pOBsDEl
cS8N9Blhm/eSbDeHxIMFu/h9ex8gtsz1ceTMjqW/L32mzWqGglcHud8qy7yxBamzHm3QnNzSmDgp
24s8QEn5e7OyVPjSmrJhUjt6rDS/fczs4X6ANqQrDQ60RiZUh7VD7fWLjVa1cnHqIDsNA/+leImN
s/8ZTPBUK+VfOtJ6sh3Gon+rFujNkgS+SLo3LIkjt1UoZsltUz30KXHAmPR6CB5xvvblq+NzNRhs
MxrNUvIU4i/jYfs+fEH6GiVyi1YbIkhp0syL5UocYvI/pGw/B6VR1w7CU6NFH7alJh/ej7QIkEV0
JL710UVq3n6VGQxVBQO6ORRD/1+Mv3muoNdjBI0LvXL3+mJeDhY/p8XAYAJhoAnCX2gKgxNQRYJO
5L1ceGeF/vtu4cw2k0s0FwEJxhUl/ukwyYFUzvfWfNxkTsaf+5UY2EG6W207FT0ccj65ywqiTbdC
MrjwRCm/a8sgi+9E8VHoOT1pF1kMkoo7z1B0GI+x7t5Nk0lSW1opwl8SAXCp0wzaurUABnuQx4Cd
+DZ6/+LLfQ7JYlCfrJAxrhDHjOZRVB4lncsRvXjOdiMwkRKp0hbqc3DFpDz5zS3dUXdq6572hXVR
f0hAExXtwvJ5ltgX3xK7cRmYkdAwvw6rmlIhbYSGJNQ+hJH/XeC7G4fBEWvqLFOhEXfvQuwmhLHX
SXhQEnt7IJrdow2UajWBytQ0vBj0Ysi9G5kBExFFWbFd/zKWE+zBQe+P8GA8DH4VqSiZ9rfrUVDw
avvDPcNASyYnszml0FsX6sZeJxMv0M35s23JAEomt0PdbkCvpkKffvI9n0wO/vMWjwEUkimxnE4I
pgXxZiKOgiSXOLZ2rHApkRfD9t1nYtDENIgw9zU+E61g6D+lzkt9qvokfQhSeGDF2khOp/b4kj5z
GdM8TPnN/FuSFwuihjTxlITx6G7hBxEMiQo4dj43hcOroFyul37Ol+2+SQRF0gsRB2+A+pPqFN4U
GmCipbWNjMEv2VegCZs7QijfgZ7KdTu/HOXshmfwpmgyC3LF+LDaqXtHOLu+IUEzQujq1bqjzlam
vQ12ch4iHUekfatqew5XHlH98jt89ysY9JE3yxxaE+nGoXS3xC0jw6clpKV38BsMp8jAw5UxfVhB
Pl8/Otz1ZwDJqE1rmKjvmiy8mEq4Ftp5VSe7mG9a+ceISNYSo0V7W/uvyvJjNr6PU29nGuxPYUJd
6d/6+dR2jwLiseu/i3MPqAxarQYEHAgcKM4jpA0k44dVQ/YbzVLXR+F+fgacVgi2q8mC2dO450Od
C24QM+1DthwYwd+h9wSmk8ixKgfNQaDbSd86cJM5k+WcebbJRxOgy6QNaGwzpzwakAOd+s6RyRCo
CvE2dN50NWfiF9mfu+Dhty4fAm+PysS+J25j478HKDTN3nibUc4gVhySAOQWu10a3fpnyLtteTjD
ujfnSiErnQG+MOWD0A5RCUAz4QJEQ43bPvNYGRfjwd35Yt5qBunMtsw63Lr9vREb9kQGP0M3QdLV
DlxjvOu7iu7N316Gn6OxvTudWKGBkJrEtgW8YfSfHYTjr49wOV7fDcHAliJaqZYruPFo4k5ya2TQ
aFOUAZhO4VfFuf0uZ3Z2wzH4VOad3hgtLiXzln4uAqrh4ExH5WE9Cber27jQ046qyd9er8+TE5Vp
DDhpWSbr6wpL1mmhxrTILaiyWzTEN9B0VyaxPayzs+r310e9XP3ZTZcBn7FGh1/f/ZWuy1+H+7Gw
h9vlaCW2ATu0/kEP8Q59TO8trpMT7yr4kJbZPV1kNc/7SYcWllIIEV6cuIrk7FSk+aHdiCsoldPN
pWfoFWLhBsEOdHAzOx4js07DWYHq9RBHGc9bmfurmAhrK41izhKc195dPQ1kOyi64rnxnUas6IyH
5yMe5C6vC+7yQYIzsKKoimGwCX5j1PNlFpGvzar5TUrSp0X6Nykj9XMEZl4l+J7TKna4Zrr2TiS9
k6aKO+c3/VYG9cQTsPqHjfU5HBNGZlY9dvDxQE72dv61+L0vHhTfQmMjRCEjwzFSZ1rt+GvtrSGP
gnf5Qv0cmokr+7nOkQDEni7MowXZ5CX/WaAoff3k8AZhcFYUYh0mQfhgU/xsqrkrFT9lkFr/aBA2
i98PzQxbBIg01jB4F9Q3yTyqS/6vXvWfO4NN2ZtKNohtU2fn+NY81H4ONS4laJ7AsOGM9A8R2N9f
hk3Uy8mQGa2WfyiE4oXkKW4H80EqG06oCCv+H6LaXyWHON3jGio//mw1GYhNpNw0LAVpPpJAWlOU
fOTXYOHE07vkHOWPDtsdrDWa2Y1pgyJasSh2owvg+HCyZf8Qy32uIxPLkbQfCqES0rNyUr6vuBXL
mxmRjEses0P82syIqmzRnyP1CFPHW7IgR8vjtVxUvpB2u4bBk0wd06yjDW3yPbxy8saeK4+Yz9nm
CPDAW+0KCmDoqIwqT3mhbOXJifO3qg/bXwUeHWT9YIekHk9xkLs2DPB0utTFY4FwWrOtk9HYht8g
xwHtfbe+kx81H0QKJ76BAmljw4E97Gd7NDjH9qJp4n5tGARCe0wi9Wh+Q8y3+fLmNHe1A3pRUAu2
GKgHwa5dCf0LqIRBvIZ4nXLTTfZ6MwXVI6+ky8Gpj+h4txuR2S4FEzXds6CHmn5CKSOTv/3Rufo4
9bshFjFryUylZAsrd8WpdTJlsSch46V1OFP5+PK7cZK1Tes5wapqp+bdPNCbGYlpb/1BDVQ7mOFY
EU8R5HIy5O+D9iHUsBsyF0tZTMsRl2ba2/rYnDP9KW0OmTBywj/eQAw2jYUoWhY0686V8ppChjdN
0JOp4pCgZfL61+LdzKwIVjnP/UQSKUVBevZUp0V10EFaznqwnOJGOUgZQhwhUu8gbon2Fh7h5x+e
Y59LymBXLBqwMaGtqGqA2YbovSeQHx6R7XEn0OMR9CausB7Mb4j58vvsMQfrJ+QsAW+1GewqE6Fr
cGln5+QL8KqPYMEo2iNeME/bAcrrfnmob/O3+UV74gx8+XX2OXkGnNJBGPVVwOQhg+crLnhWJ2hu
JmjEHWEnvj7pR/mY3sd3vGf3P7xCPwdmEGkeyChqPVxTk3fJXx4hYIVrd8RC29SD73+QH6PPst9f
hp8DMvFRqevq3OhGcjaSd/QEIpFdHlpFR2OCgceE2X9NFxN8QflmaqY7QVEF7/pScz4xm79PRGEq
YsvKz5lU2QsewZXU2Zr0Jhk8a4DLlIfPm5AtH4paFg/KApCgmRUSLciuoMfTq48qkgtl2Jz4y8u7
5RT5v8s++lw2bT0BC+ub7q6u/VqylWOjQm1qXe+Vb9TReYWptDQ8q6I7Psrf1Mmvb3nbirfIDGo1
qHJXBLHOeZZfjS31F6OKJsvwpal0r3/OjyD0yn5ihbZWq7PQT4rvWff1sVuW0i56ZYIU6IMIrQCl
7Jyx1V6hVIOHTWf6bc1z2eGEdQqDW4tajdIk4ejq7Y/RfM95f/8fEh1/n5gP8sfuroFud5EIQkxL
oO1T/UqzoqAmBz2EEcAT4mWjOZepwiDRbBbtYuQIk1ojtlWy2mV8nhWeyAZv0RjYkcZM2Zoer6RE
eKzNezXhVAZ5Lwo2i9+p27bEvTmeMtp1B8bFt6WYoPKpa43bLbG7QhU6hTUjhCW+TL0UJR1MmusN
uWaieEY1fx0NJDzAUNYywdk6aCzJ9VvacX7m5eTO35+WzfzDs2s2agX3jXgAU+jvkhsv1uPcLh+8
mN0OigtzSwsduikxbndDC5rKz2rQTOfYzQWe7zlnA7GqW6qcLQX8aHCPI3ff6pVtJJ0j9Lz0LQdi
WLWtzprFpYJ+xXkdy7t66O0uyRythQgViTlU6Mtc5E8gZzPxiZhpVdtQaqdr3is+PDBVuwHtIj1Y
rVsWTgaagLc5cobuX8nrHROiIaa3wcO28zLUoR+uY96lwyNbmm6IsmQaGhvvDlKipd0Itb1N0x9l
ebzRY4NDfbm0uvshmGtEyFtzm1a9OG95468aCUajhSHqFNZZ5lyfzUcumEXw/VjMZWHk05RNepOe
s6l02ml70PXkYS3WIFXB9K5VNEhW5eal4/Y0FeQ7LAee0KryZBXdQRX1MBGPRhaHsQIjulx+G2vi
QQy3sLu1D7ocnYZzfJBXKMo+dlrsquJrlVZRj8A2zuCb2c/hpNykw22nRDoau/PjKj01SmcXZSRi
88pojpj6CjrSZzhNP3Xi5ulifajF6VVqz4uWA01Szorwvi/9991xrVEuHiciZ/Dd0Zx1gDbeInOC
/UvAs19z5tLqtKEjSyViC+nZuS9gMBALQWLUgYn9Wsjx/Tw8jeTfZED2o9Jdt5tYmom9CY/I9NxV
mdNLow2ZJc7EeBuXub7WURUh5A5/j7bUnE5NHLM/SQRCHnrMeXbyRmKuMEFGirzrIIimxM/pDFIp
Lgw0RNviEnPmdLH2sF83JmZOFT0fhTyjpMkkJKe1CpP+gTpvDejq0wdXTW1ZcNXYr068q4MzSzZc
VptkK9ZaKM5LXNkED8JxBu51ES/PffH1uZsjGyyr89RrcDVH2ihoo+GuOQy38LuBogUiVsqJtlD8
90DQeLEiXsvkxySuIBAbNGetWaqlkaLVBTrMfSR7cJy9NY7519KCSWq4yA6RHdCLuuUVPcN4Hq2u
Din9+W6bvf4taW4txdfK44eJOGAyuA6QFzNq+6VhAJKMhmURM6beIMUDeepP7WOPorwEH6U4PWym
XZ+aQHVRqXTEp/KgpeEEHkGIfpIGjg0v49F6uv6LLr7V97+IQag0m7RJ0IBQs9N8ad6rhxVE16C5
N0T0zY3+ZjrT+/i0veWFTe75Wn0XQ+L9+Ax89URWJQU8s7M6jY4cgy3fw1Fyva/lg5BoriEgY0Dk
Y6b9HKdzirwjZ/6XtCv24zNARramMNsN81dkyC1IZoAuHierTIixbe5EC1TbAh9WLTKbhQMGl8Kr
/dAMwOUkHybNxIHUSQnVfKgxrZI3a+Wf3UEKg26DPCh1l1sIAMQMruoa5N4ln7OK9G9cO3YMrHVF
Jbfagn1NmTaqB8MPGN9kCgTJdSQ/oQtW/Zjup+cqtevGmY+8JkjOSrLBNxG6qhskTDEpdTuu53uS
ghkvbR5nmrxxmEI1qedunGq0XnXQkNOhLN82mi3MupOuA5xo2jvSaoJLZGQDStkvBcOTmodJmW5G
DQbCRpE2nC3EwXQ2Qp/kejFzuu7WooD6oKuHKU0DOBlyxuFNnMGtyTTidulxStbVsKXs1exbOzF6
zk69mMLanQg2OtfHuiqGHFHF8Es/NIktwTeGKndBOgDhU8QXC+HBn0onvotjiBJXqSxgYvRFjqfh
ChGPJqhP1jFH/qz3yrtscgRQw6ef65GXW7lYiN7PlwGfIVVJO5a4reixqXuvS5/SHi1LtGIg+9sG
GxFHWqCaaBtL1AY8YjHvqzIARDKtTxcJoWMLi5wi9ee1c1tcQtdPzUX5W9lC07suQRLVNBlwWMs8
XjK4lFNdROrVStvAZhuBuJPZi+BECzpbQtWl6unmi/kNJPwVdF+Q38H98EqP30x0MZ23+0Vsnzgp
lKEWDLyJKAGAst81NKD+6EN0yYy2dotOVN+K8uqBsxD0Lv0dJf9eCLZPXF8EsapyEEAoHbhGByy6
D6SjrLktZHB93V2hMJZAChTUT5f8tF7L+/5e/1bf6pwfQr/rtd8h//emj2MykiKDHnG8hONs2kQ5
JQZUXVqPF8P/Q7z7OWUGOCxhIEWhA5kJFaeboi4QnPJY3Krnyem/6H4bKGcTfTecMjRvpZmoZszG
TWph9XGW0I5E8odY3niBA12ka4vIIIccb62QNviYGhSdlZuyxo6mHEs0M4N7zPtk/xBUfy4kAxXF
YmxllkBYIb9pb2INMhntGZAfoDHoe3zTufVqp3emr/fBzNcWvXzNfA7OAEWpENlsJnRwp9HsWZld
eImn3fUvFry8FhhyyC/lIXnkqfFdftl+jsoELljcIcsM9CSNeTgkT3Kru42GLEB3J6PF0WoUNAt9
uX5EeSeDgap06iRR6gEM9ehIurdAar6xjkYa5TKvJYlzNH5vF5/zpl5jHI0ZipUddYtF228MpUot
SILRpdzBOuBR9i8Hav+/pr81j4sdrO2SEn1XeoeyzeIPhRwK3a0Qa+exMPEeVL3rK3r9JP7WLh4r
paZk1HkYDuSRafzUM94tevkW+5wSAzHxksK5kvLlZcg6p7rpm5LqLLkQXJ/I9d34W1P4rLeNYpj4
XJr+DcbNh2qy0FbY+lYjeW2ahGPzJhjS6/VBeavHgExWjEJiaJDeqBG7J+NhnnmRHW9DMLhilMtI
lh4jlFPnbpKf5T/GNnEk+clo3sPrs7kOI5bIwIhmtWtLJkgHDCuqziVEsMf0oOvbsU9/XB+JtycY
6DAlWZS7HikIQKYtdalDEE1OGQcteKMwaGFSqNgqozgb1vc6KU5ILB/ydeBExRcLIJ/RCjb6f1/X
w7RtGUxZqA7KFI1wevpprgfkElU0ZRVemcLQkV48sS0+9ah0IMuxgnz8k5e84MyW5ZBZNXJwJkHU
sEjnpPjSC3e9+nj9s3E240eyYBeNd3oplk2JF7EEZ0pdW49zKT2UMlr2DXB7oJq0zTw3+osNb/vV
ZeBDSs1p64mJp+saSkaMQlySu4tySJsk3DQrrBr5Jp7iUDE4u4cThVosi6xvhW4YYrDW82iKQNyh
CakF8cNwNkNUsqtHhXqp8IRf/+HJ8zdefvys3SLruOFWqf3YTtuN+hPsjCV+6gxozkGMBeQ8f7ob
H9u3fL03q9scj68jj1jG20kM5shtO0s5ivfgPFa2pJ2yGaXtiQOdvEEYsGmKusxIiu06Kq1T6rLd
Vcth5IpccBCaZUblulS36TZWZ2X8Oq9fZZXXQ8WZB1siWicrNpZpq1DxA41auW2W5S5XX64fPN5e
ZFlQuiaNChlAie68Mmo84lJDi/Q05rZ8Mu6pHk/6zBN94y0dc/KyKUmspMbM5GH9Jklvxf+R9mXL
cePKtl/ECJDEQL5yqEklUbNkvzAkucUZnMevv6t8buwus+sW7un94Bc7wlkAgcxEZq61EltxxVR7
d/oFZ0e9bKyxauypuKeV4fYMSuRa45ap3Ct2T7WS0+84s5MadV6DuuW0e9ZW9/Rd33kULnk+gorD
y93+wH4pTJ5iy//7+WH/rjSfmUTLop87aRT3TR37pYEm2JRN29zKfozL+8Bmz2DxPinm26kVPwe5
OLIDQ0QkDqZlQI108MdIbhrdwIh9ddvGqqRM9fNWty9M2kraLXYk3yM1urX2BTBn6UFFh6ra+FWc
L2RREE2cjtDQRI6plU7Lx965vteqtZz+/WyrZ4bGnWjm4l4PP/lg35IcGfuIOFyP0NITmz5HtT6h
CmbLi63qs8C07teECzgBlogUeDpPXv8435LaAUQZw3xALCSH8pZ6EIDzjJv8hR6jH3yXjJvqRTVs
q7hC62ZOyTuQIHMs3pzecGE/tRqwRpSMrm/xRU2i88WuShI10utJjHUBLAHz/sf7gPLEN8CwaWyY
WylRaoqTY66czyh43ZYE6yJmuS/6Z2Y3ilmD31WkK1d0Pc/EBaMZxJaKe6GjstJXqIBAkmOWptNN
5XudkY+4nD6XxXjILQvFIGP6DouxdXgSUqgjCeuWt1Crkmx8KAjwOnE7eh2fcyeMLacilXTyJswd
lt/ZkQGF4yVxlt5yw4E7S146UwUHkEg3YkEBNnNivubjbTFhtALd8aFtXxf5EyVpT1j5puULNDva
2o2K+Lkgjdtolt9TtmloeEMHEKsSsp2tNzOu0JxMt9SyPKudd5lZfwx6VDlGY/wE/dJDXObOXL7O
UNeBNKOTlF+zPWNuBIjsCspFd7Poj6OReFljQ7sR+njipV9Sh1SwUG5KdMKmefTS6lem/4oY+ZEm
7GMUxa1s+9fYiO+gxb4DdBnKu9N2bOgRNBaHsle17S8WogE7ozrVdYqx3NXpqKNFkjFGHeA075e1
TrWZdqeHOSidvfT/oyJ5ycWc2zud1jMXQ0NLTjJEsqKNNbqRuVe/VNOwb4sHHVP/kwbdLPmhuHKn
LGt9PM9troJWn9LRlmBPRyv6NCScbzq2NaiXbI3ncRMGDND9yPAbzHvbnsL0pdrZuelVAsibwigm
kGb8rnvXDyeU5hdABYfuVk2QeelNcW5rFYmILqJ2sFGnI5xhbnByqtb2EJycIU92jVU7mjA2ivWp
tnYVlpYmDet+PiGHNtORHE587ulG4gyJF/mhbfkO/uyHqgl2yaOdL3QVpsqJxbKf4UJj6yNuUGpv
nxXLuvrZcONXD1FjmnhjNL9xrrM//gz3OeZftW2+q0CYk/2blPQ/64G1VbNtkSIFyTor7m1GnmsM
SrBA8MSpDMj3TWiIt8UmtcFGMjY3Jku3LZF3LVoJ0rSdgoyKaHx1c/FjVvGpDOEqjAHpFqRtXSuM
HZaY/vXtvRjwzxe8cjrcXqgWVrS4Z0/JB/nGEcXkOvpCv7l5jKcF2gp4omlOcbQ/5o3+2m0TDxj6
1tFHR/FTrl4aLPe0HWf+CHl52EYh9v5E+VoMHrsBDOM9fZ68DGMVCdryUIa1vMaPftl/9cVmhuJ1
7NCd5p0Q5uHNvIePVg2wqL7BymFVSTlHfWMW9zmfHIFJoC75dX3dF5etGxaDSCpwYmtRFMtqkzlh
QDTa5fMMzpt6wTxCNaFWVTqsA7dZaCrO1cW6vnlmcnWwNAnCK63BR6/TN9LrfgRGGCbSu6SsPHse
d7QKX5Jx8Et0miEYtRV9H9Q1h1N+KKrXKMSMV2NtyLLsrm/F77X+Izyc/bDVaaR0tjG4Jor7JMu8
JizArpY7VTb+gJYidBWaDc0hpScGbdMSaJfO0OghEoWT3B0X4rRgCSe/IvnTzDJnnHQI+0LxseJu
n/1K2XeNv60ocoSeHAvSOynIP+z+fog+k+4jFGCmNXWHxQ/EgNhOoXk9Sfyq1BD6763kuUowyDAc
5Xwv89jjy/Sc59xtKIPAyLRdoMXuaIn2Tllqu2Yn/IH3T5gnP4KH+qWi7TaVEzr20P40IhcSBW4b
KSPcxQhwtnurCzQNUw2YPvzFSXYvKaAa0IDad28FBjg9Iwg1aF7jJhvVe+h3Ov6Pr8YIhzATPCZS
lz8v7qQtHbfCtrtLIyjuTYWvA7iqaQIiO9UjH8afsd0d2m4OEoOUjh1O2V2R08wp7R77lT3iWmBO
AZDNetp06FW6DTrPDZTEURhO3NAyMUmNxosANxnBpBABh3oEUPPW5Oy7tyTkKLhoN9lsqOhRf3eJ
VyujwrBM0+Y2MxCs/1yZhpELHpndFAz8c0lA5SExpaeJL5nlBx6OA9jNx8MwPtnVzuox2bugeFY2
QCE3X8TsndyM3T7uv0z6ONTNVz/ViWvpzQZUFQkuGqjtId015WCbqqddOiVe15U/tHb87hj60HNe
7fJhgbTde8gALhTxR0iOpIByrcSs6nLfV+G3TKr7eAlbdyrqly4W70s+/GCSbOWEfrc5xp6WfwxZ
5RZ5cZPPIH8qgc2J+abv83uR6z/mrgZuMI68BHCPPi4e84HZnsiTdFt12ltvFxhHMq23RYLLRiMC
vDLlgSZkH3OjhrpSH3DZPqcRT7Z53L8CwCydvkoLV6/qZZeIptlMrXY3tEXiMJvvM6p/ya479lpj
+Eus+5k0PSsOO9/qwCeB1HN/3alcyqupwPcTuokaPF1LKVgZlPW6zB4D7NUIWijzWRAUPC1kZiJ3
xcACfCMnzqGhAnH3dKgOYdT+RfRO4d0u5NtUCGhhC5MxYq0lcCvSm6Riyxhw3rpLVu1ihBSNmvD0
HxAdc2icPtjly/XVX/AJ50bXTBpG3YXQO6djYES39fyw8Pd0dg26vW7ldA/+cU/+Xtpa/ZZns0ij
EVZ0lji61TtmnULyUlk3v5AM/rGaVeBq4zHhGB4cA7o1N6hL8NTRO8cCv+ZJsqgt97UiIVRt38ql
tlnVN3YOg4b5EI7PhGyA0USqp8h9Lk0k/rGwlaPpKiK7NMcGlkUftKQB+aXND3UMdRn+MmqfNIlv
+izC2Cad3CTMjiw3vOvfULXU07+fpV+xHFg4gg0kENOpuKf5QjZbq/4USuzFadP+cVrgVHVmCM7s
NScJbWuD2jp4j4Y49w3+1wgMxPW1XN7PMxOr7xaBmAeMKwNMyPgmM97LsXfzqfUa+7ZlkSvJQ5UV
XmWC1LTOFq9u/Os/4PTAu7bE1fdMSxuP+akbgzFvMaYO7GsJrPzIMFxV+LxS1Q4u5JBUnC139e3M
Mq8koS3M1Z+zbB0JVp4OJTtx20FMftAVky4XPdmZudPqz45KTqYKbMwTbkUBHMSc7nM6Q4V1dJrE
dgXYgEspb7VJbK5v6kUvY6GEpRuMUHPdlSi1VE8y+PBAgnCaLi1oDUcvV/Y+L16EMzMrJ8O0KTWt
GmdHTpvwu4ReSbP8NE1TcUZVq1nluktYZGKk2MRhKHbQod43E6ie03/R8MDR+HvTVjeh1DlP7KYe
Ay266YcnY1SRiVw+6n8bWB312WjpmFNslw3+xZQ8Do3bNz6bHwkmKK8fAJWp1TGvZqOsoa09BmyY
oHC9jSzbASDYbYFGUyvqqKytTjkpk6SxMuycnYUuIKJeiiHCpv9qMaqQcN2/vjbVqTtd8bM7VWpR
Ie1+PK2t2JXdz9zWMO1LfNti2+uWVAdvla7TOayg3ipBOxcGwkT4nGwnj35dN/Kbce2fHvA/x2Ld
SbCicayEVYxB2AJwmjQPepMBUfPAp8VhwB+kXXKIyuql6GoKRc72ySzLwsdDeIBMEfBXaZOguVKF
O8maPTP6cM9L2vtQ8H6VZLkt9fFQEqjPIX928qEApbLWVfsp7+/arHwacjh61KbRq3mK2uUly49x
mH6Deu9Ny02HZc13M952bDyKpto39UdYlCDoXhwrs3SnsAe/USo0KfZ93dWIKr0LjRDnaUyh8SnB
MwGadKmC3qmsrLyXLassH6DyGdTkZxR1W6vbCXTfrn9dxdVYNzL0YorsqioRAGTiQGnRCQlYScOX
KOtvS2U0V1yNdU8jA8NgRsLT1YDg5nRqt81unCCuCiWLxAVkBrVNSm28FBjKa6fdPbuFCC4MGsBI
TaTWbmTF9s0wu0AxectnNlZ+mWhPUwkJAtL8i0t5bnjl2mY779PFRsIQjh9L9KONbsLx9fpH+y2S
vL6S5zZWDm3mMFAvpRlAKeynZvAGBAbGpgtfZ0Puhgwqa3i2lRMYfuI4sIZkO5nlA9o8MQg7+L5l
aPOU2Z2mj68Rj7aNluHvIwecuLcFmMTr5qNEwyZs9T1FzcUCf8+EGu3SbkcU68qIOSWNdyIedhZA
Pfomt+JjPtF9k4F6TcwbsyS3MRE3jQEBeTMP2ijbt4A7lGJ6y7vHoQ2dBvRitUW7Q6lP27YrPd5C
kD2Wj7kk94uOkgebU0+xaxcyufNNW/nlnLcjGXMkHSPk2+yo8tPlRwJk539nZeWTSUrNjs74/AxP
UX384tNNnKmmOi7do7OlrN+Clp20RpYgUjNUFjAV7jCKWgt/LsxSkduoLK3K6AmLBpQscI2gOb9n
bb+xqh+anrr9NCs2TmVp5e5Q/hFAEODzxGG00euNhv5jFtSGCtB0qVl87hnWj5Ym0qHJmOILpUe5
71Hj26FaUbgpyDZnp7qD6uriZcNGNbZ0ydPaJurCp46gwX4XN84c0txUI2RHMzMoUn0TEf3AK7YN
R2NbzN/1qMRUXd7Ov82tssV5mSwjpZEZ5DR9zzi0u3rzuaIfffYwlT/KGTgBcHBgNrnhlpO3lLiT
BiHfQXhoVDjarBKeujSHiG3/+wetHHJRdGkoaWwG86EZHOKD3ffTSh1NB/UXRCnfiVdB6gOwBSBW
wPk3fqpIfS7F0/MfcNqxsw8gZjLVWpKYQbkQFI2Cqv+pFyopjItGUJmiGBElgusrz9xOVDZkEUYg
Q3RfwFUbV19drEAcXzxKZ0ZWngxtZzmaAzcCm3IUaBo/rCsnBTZuyYQLXZN/4wPOzK1cmlEmHO59
NoKGPTbVez1C9mQwtwJV0+u+81I7g9p/W1qPwxl9nY59it0bf8sTj5NLLB/qkxguFOFvGkB7O/4C
xId8xvx+flPNHSm+3vpdmrR1K1iNSxO2x7aevbaEG68UcehiSeN8lStPtwh9rqiNzwcwpRt+67th
9z+jm/NTtlERlCnOyu+24dmpX0QF3FCuG0GmP/MZCfoESP/gWMXszuqy3kWvc/YBV15HLgjqE8NR
YcEANl7Uozfm23AzbvI7Bn03NC0861HlWS8N4f5xbFauZUFHTucTXItcYo8k8xazsZu8EBsM7D3w
yoQYI+QfRedAfU4xpnPZrZ2teOVVSqMrWYfWQ2A+JY/Thh74tnyUT6jyb3qv3UOoFEqe83HyrU22
UUHwVNu98jak1uDTOD6uTTo3glxBm7I9BWG2sKXCCZy+3D9SzrN1rnxOk2ZCF+npy858MyS1m8aj
YoxLZWLlZ6zWjsYiMrGVyeIk5KYdNMUifl/gK6tYv2UNOpRaDsRmIJuHuEFXQ2obbdS8itQHafyy
27fOiv0kAWh7sv3C2DZh5Ec83WV25+o6ZCbx2I3Fqa34UQoQeMrNdRd42sZrP3CVb4VZ13QVKmYB
hSy8WdVQo5LOrO1J2DptggA9/rpuUOHy1pQHclokoFKGEQwmhrkq4bQS6EqoG1w3o3BD63emtQh0
APXpZCYBG4HuyFx3eIQRLoO6dFAsSmXtdNLOnB7IC4cyDBcMH4vsSKsZRK7pnR1GWz7jy3KVR1dc
wzXzV1gCloSmiRGE5HZIU7/iIM6P76ZM7q7v4iXU17mnW1OAxSTPGIQRcTwA+cX00XITbfXt/C6/
ycZwUK/7tNzmXa2FcfE1/fftX5OBMejcsFDaRjCHZezMRXqw22+GkSiRPOh8dAyU8VJNd5Lkx/UV
K3zCmn5AMGvhVg/3mhf8EDOQ/aj2VHVWVl6nN3U9smpmBEt2GhywfStv3SZf0NcHos1UUb8qLvia
bKAqy6oeU1yEaU4Z5oDiTTY9g/fI43VJHLBLeYMWK/IqxSauab9yKINatoRTEQK06faNLkOF2/o9
4f8Pv8V0LkBBQhlKmX/euDlMKtn1NcJDJrfjWG4rvOFnuoA7lx/LKH/QmXQtBqRGE214HH4v7K3V
MHS81Sier+YDq83NWKQuooztNHaJ5wpmQUJNlWMqf+npMp/5hrJOMAqLIBBodvjUoJ++mC+kFagN
6X4BVNnctcB6UYcbAK80bEMX5jX4cUue75ip40Va+X13Y0/HavhE3ROlTbSeUlvxzS5niWc7uo7t
oG/ueDQYAUAOt0kB3OxQDW5u5+6Q38ba6I9mvKdh8RZp0p/0E0d7oXDaF2PD2U9Yx3wNraE2bpE7
ppobpXeRxPiWfLx+wy/7tDMrqwtI03GKMVB1SocHyFy1bvQg0Hu44ZXTeid8cOax+yG5b1WlGtUW
r4H8Cyjax6SBVwvLxScV3032sg+n3rVG+5hEDyQVzmx2GNefX+lwt5iRInu8RFpJ7b/Xvsb0d4me
zJi1wdOK4xU8Q93la6AfNqYZIm1HJ2vH+t6965iq7Hs5ZT4zvHqDdIwtZAHVaZAML6ltbeZUxzgO
8ADR+NCAvQcOHczXljMSFYbYuMTo8MeizT9v4EjNXBhS64NoSVIX1A+/+EQ/UXpw0+QoLb13Zx2i
pIOxYNR94o7WcHNjzg3EF0OEtmiKDj3YEByrsblLGTq/XYwRgoVPf2lFfGNR+iRT8PNqS+OkbfKS
2cmX3VvFvh3idy0tfmQT6FTsPHLrLAa0hebLppgHqEtQcztgJGAqRk8LxSN8VkAr8zOPCOQ10i4o
I/7Kprj3ssz6C1H+jiV57qLHaYDgEL6Mh9pxMqcXEDM/ZhMm0yOuAWlZgBkjXSyEldilBON45kI9
EKwNYH8B6li3h8JPuyhxcuQonjBw1zEkum+s9l7rzNyhvD8aY7fnXVh5GGi7a6MWyMLcpxV5I+Fb
2fJjZVseY98yS7aRXricgz2mb5/NInKjZnFjG3/ayDXt/iHtm0eWHhcNbDc9A+ZT8i2oq92Y63dT
19/xFAXacXQiVh0h7ela5EfbhcewEdh7c2NFJXVTQB2HSnwiNn+bybDtjfzRmsstL0tX724S/C+t
ALhAvwUOAORr7dL4bc98lrYvGWNuM8i9jsF0aJM69YmnxA73NcsTAIqSXW53Tt3E9ws02Ew9vUUb
CRBVIR8n09jNZfFzlmnq9EtreM3Y3Ik4hqx2PLzMqHW5VY4CdVbMx3aqb+15vhncpSx/MJ35U2Ft
cO78035zU7oLus51DgnWpQPBX6V5Vh6DJra3MkciIgwGzpgdO+h+YTyMOHb1HdNsI3NMR2fyLS/q
5wXSzc7Yz+5o4X0AMJWL2qK3dMbjGJGdQRvHSDV/aPWtlo13s3w2IaiUGvR+NorXNCz3yTJtirq3
HWlAW4m0vt2+THWDzojh5Pl3I9/q7MsCC/PY/lhKCDHV+fMMtogJgJBal34/GTuT4MXbgINEByUb
a9G7bzc2lEFtMPs2onusu9RvCSYWhi8af3FyJ5DdlFaImcnMycLJz2fqZYYeAk/RbnOMPRrauB+a
0EmsxF0sXdVoVrl8e5WfD1Mf1b2BCgjKaE4nEleGGN2fMzduDoUgQUKNgx3leIdoIPB9GePhUKTU
oVG+nWrDjZVlO2UoWOUvrOdMk6Q0gnSPB8pp2L5z0ld724FQJXpSDdtforr8wwWukpAC+abdkmII
UhExvxzhB3sS/bSyA4GaUCy/JdMP1JxuEm1+IE0I1A1xTam76enCkkjz8xBaQ4N0q5huqqKDX0nd
SY99YxSv05Jtu2S4L6wf0rL8Lj9iaPmvfGiDCS+uNnnvJuqPkoHJ8oWHEu3w5JAVwBDBI7FG2yzA
ueYgXGm0+nu2DYAdEm3ypmT8thMNbMNt9qprC+YnK/0wNIsKMXdxzu88Kq5SH2ZkRsoSpOQ625tT
44QISaDsYJBDzz/MdoKShOkW6Bq15l91bLnmqELNX24SWDYVpiDcIuv3qtmM6Qg9PDDggwkQtCEV
RCKop8duezxBWyCSoGwQXJrgR7vyb5urW6HRvqeVHeoBOXR7rXVbENjtwsOJ1qP2BAa4e2eGvhAw
WSel7p32FLoohcajryorXcLz/vFLVrdBNiK0KgsPhgbkazYbIscIQ5d2YMgwX0s6u3kGRh6QtvPO
2IE/1LXot5l2jhZDKi2r/esZ4sUn09m+rC6LtNkMcBn2pQ350dIImKil0/D5ZhIcoHtMjpSFd93k
5Ur0mc3VEQSySQ69bukB7TigCbP+0E06xftWuvmQH1Lzg9ull0L/IOKGO3Whk4ZQ6LADMGb7gtbg
edct6dQaxmwbqnobXHyOn/26VWK+tAsh2qnup4+1O7BXEg+3afyIiVxnwrRyBcBeZ2DUJftXVcAz
w6tcfUSrebb0CHWA9mWZH1uuInG7+Br/28D6eSwmGc8dF30wD9yrk0NRZTu7TzDQ+zaOKka+39WD
f7xaz6ytqm0jm+YK3SCUA8vSsUrh2HXhmSnmdWLdjafQn0+wZwuzF8Mt5Q+FeI+b6IbMt1Dwcfp5
3FqpOBLhWw00+7juFuxNTJUzRaYb91CWGcevFrGWarGXQNBGiupoag1eNWl34DR5i00AXkCGV0Xa
hmA6vsmEQxdVxn3xGXe2ylWuD5Bj2dIOviyPPypAHqRm4cooelKqG7Pm4ZZTnE3DgKOBoQofm0C3
J50D8YaZIXDwDX78OUE6o/SKQEUtojoza785WkCnV7AsAEhPxOAIhAa6UL9cuF9pmsI3nM74Pw4N
oh6xERg4XSPLMsEynovRgJtmgOUNO3Pb7putin//5NWumVl9tU6KJbTGlgQNRv8BinFrSCGntYm0
cN5c93YqU6sHWZFANEdMHQnS8KWAqsswfmkwyMLddTuXn7tnW7f6UmGzCDp1Ognk0XBPIhjTLtvq
h3xHdv8C7kXRZ//PV1qFsL4VsrCKhgR19KzNX9GomtS9nKWcWViFpVQzZalRLGbqKl+Ug1PnzR5E
mssSGKDQ0VIo82TgR4nbXw2UVKOOfGWlVPCzXzz7Zz9iFafMbja1vuhJECPJT1PLtQX8D9cQivBa
Axz8+he86ErOzK0CD8uoEcm5grmsd5JoV9Dv1vpXPfQzI6sgQ0U31DUZSGAbRyrum+hHh+T2+kJO
J+3K7fpdHzmrAhp5jCmofCQBwC0YHN+MTDU5o9iq33fhzIJejFHShgu2iv8y2F1KfuaDQrHx9zvp
2ipWPiITg+jrCkXJNu8eihxNxoxW+9yApgU3U0DhhiOAmA3kB+bOyzEz5IKOwo3IfN/yBDPRVYwU
Es9/cJX31U3TIOpZLV4b0YwxzFGabkgyeO6BPiVRfRPHP8OJuoZh75g0H8ZicXkPDBKZnZq9R0wc
UtRL7eyTF+3NicefDKFjGl8TXcBNqt1mLQozcYf3cuR31fgLYCc8MwhqCeDzkvs596tKepqIbsww
8QxjcbO+wxXqfoV1i5E1o9iTvr2bkxL+sHzJNXsDieZDTMuDnoEsBXXzIixvEjJ7s6lXACk192Wq
+8IxY0QEWdjHManvJRMIwPy1ysjD0HXBUMWgOUmD3OKY/6mq/ciEM7UQ+kCNo4xm4LWglTPlB4uX
73rSu3GOmg4HZQp4yWeA1q6fTNW5WTljcKqG89LhZJrWXquAD+t3VWopYphuKKLYmj4KI5NLO1QG
CSLo3DWLvh9Mayd77o1c3NgJ5kowIcfS5hFULBGYIWrkRtAhT4e9YRJPK96j0vJOfBOyebfKp1ke
cqh0RTJzQ1QTyBAs010V545mA+cnnggBTzq9qZsb2mWb2or8EYk8s/Bfz7/6hsNnfZm5eVN3Meqg
KEvk+gMv+SMFIC7h7wa7NRfT4/1dOkIkEO9d1oHonsR3RojiE18+NAwxCrzYdTNIrc85/ZWALjpn
dzrqeVn1OAzPGspqWQrcGMa8mvjO1B7j+jYDIYY2vfdD4o4JCGXL3pFI+LsajOqjE6b7osVboxuA
3TvO8lNvfi6Fted17ZstcTUmfTT/NxRXoZwxX9CCEF6ATWfBXlV0BvNuuFlSeUfBizf+pVXPbPpL
an9p9NdJw63F9GGiS0cmFmTsBXIXsW2r+dgXgxNj3tI15ubRSjEmOS/ktaNm7bGyF7dAYSLRsfk9
RGsOYY+FToZ4BuVEfJP29oMho7vYpAcil8eaWqVnzOzz+iFVZAxrFrBZVEldS2QMGhv8zuw3TWpt
7ASijsBCXjelug+rMIsq3rBIG4G8b74szhzLiFBXNBS3TrWgVRztSSZ5OJ/iqPhsKt3JtdnXcuEU
QqVXo0qCfifSZ4HB4EVdwk8hCTL1Y2Hl73FooWyTO2XM9/hUO1BM3UcozWhF4rEw3F7fT1XkW0XX
cSpKq28QwlvjxIj6pWWqCUuFa1lPcZmaVnZUm0lQJEhZ4zx/yjGSAh3p50FrH6w0u8vRgKzLSeHU
FCdlPb1VTDSTeoOTwhZwx9DHzLoV8/v13VPZWEVcWw8LNuXITZoRzuxj6F6aSUV5fcEGKASAihIc
wj5snTnMpR7XJfgcgMMpvUZ/Dq1HW4mNulTj+cPKaiWyGu1wkDUJSj/dQ/bvpjjUtxjIrHZgh/CB
a0BDwFfRB6qWtgpuST7laUnZEnD7KcwKf0ajVQ8N/3/9kf5Y2ukKnN0wqjFLWC2s5Dr4kNLXNLrt
4mTz3xk5LfXMiEXSlgCTiGJ1FBinTln0WhX5/975/bGSlfOLCkyYpjaM5OYxRBLcdIC8pELh/FRf
ZeX8KhvdHAxbLUEWoSUE7o0sEb4khWLHLhVV/1jN6vWQSrvjmR2RACKPngEG9+YpBmMxOhVbDo5A
e6+aDLzg1f8wuPJ1IUipSovkeKJV4AFrDuFoba22P2A2WrW203VZpeLnptZOT0orz4QGt9p42V23
N2+WG8trIRBjv2YbVcVD8cH+4enKsdAEwbFg9W1e2SDWeKNc5cYvdWn+WNLKQ4QWXfCmOPnT/9uY
HywnqlEIT9wObPs4huAZLaWjpti/EKP+sLxyE6DgMCfTCpdg1Ct3RLsrjr+v317VWTRWPsK0pzKE
vBdBuUruzU3hF+AUeUOv0KWb5md12+9UkCTFYTRWDkOHdmAZC7qA6PfHJLkf5eh92bO7GG+KtZ3K
ltfO4umXnLmm1DaNrsEsQwA1msJZmLHL9AEtzclDNrWZ0Fwfoskn1rJdjNSNy4/r9i/NxP7x+Vb+
ZEIgbkSFz1f6fGu41J+XQ4Y3aRUsO8uTOx70ew512fioQUrvNoIayl2pqDVdSEL++A0rXyPaVp/z
osNsB7CeqJW7wDqDxNV0aPmCXn3QlZ+FrBS5leperv0NH4q40uBvcjt1RIKThOdLbVX76xusMLOe
YqXWvNQkhR+10TiOusjDlA6KdsK/bkZxYNcwR1DFIhOJMhKQdPFtE8p7BTuw7ifTVAgD1YJWnoZL
1NNlwXE17L2wGq/pH0OpEmtSGVk5FdNuq8JuUhJUEYgfWiisC6im4sV2fddOh/vK5VtjHHlr8ckY
T9c8Kdwiifwqfy+Ne05TxyzN/+7ArSdPycAmAtHDJYh47zHzNowHl2Wf11ek2riVO5mB+zWnDsdN
R2vcHheviwZvxpzrdTOXZpLOr+x6yLTN+qiBHiMeRsmANzvGACN/EagdQVur7PYCj38yOOAWUnwx
hatYz5haQ97MuY3TZ+ndtmo7v5huqvoDPDyOPlsex6pJHSn8k+pyrVyFyPSI5Au+XD397KveZSBc
CFGzHZT47evncd1Rq0i7jJqOWywS0K6FbwAnba5/OMX5WI+XprGoZnNGKE2NVx4/6SiE6JkqeqoC
Nl35iKpCQl9ryHlOjDHsCJElf9zQZ4hYH4un9Dbea4rSumpZK3+BwT9hGAM2buKPoFN18+qvBfjh
63unSrLWolV4pzRxRxGrW3/2w8SdP1AAc0OPLScGaI+AqOAFr4sIXH3XLSsO4BogTZaoL2wrIUGX
9l6uT34WRo7Qcq+sVGHxlEtdcYm/GQbO8hHb/j+kXddy3Lqy/SJWEQQJEq+MEzQa5eAXlmVLDGAE
mL/+rvGpOlumdc17z3nY5doOAgkCjUb3CpKalYb7WNYYvsaOAKRtTOPX34oxi1o20Mf26lu1VQaO
amkg6Cal66TMV/F3Bkusv0/Z16H9n1Eu7/npPWTddlyRYTkvJvckf+X6aaaBAM6vHLY6LV9/nn/G
urzxp7E0Ss28VT2KAP0zhLmmfUdOHU6Tv7/R11/mn1EuT/FpFGvJiiUnOr5MZfo1vVrSrUrz1pe5
zOmnEXJeTLOeTJizJTShnKd3B9OSG59/a7JWyd7YUTGwYlzOFVCceZKA3o5lYLCgSvhG3N56n1Xc
tsw4NVMLMyYB1U8MoGEAe+FbviobozgXAMinWTNbR0CJCy+Um5MraO7XhQlJ1q2Tb2uYFf7Bni0m
WU2Wc7zs6hR2izWUnLZWwP9yrv97ka1l20ZYKKQKrNizmOGXvUgO4WiokdJrWqt9ovURo2Jxm5i7
Zr9Ffdh6w1Vg0DLDsROGNxSy9joOxzaI1ZXZlmvtRmRwVpGBl3Wrw4AbFaf4JOPbBsy1rE28WnvN
0y2IzOZ8Xt750+IYFPR4evhjnwW0Ncuy90xoOai3LL8ipeljSwfaAtIYKTeSzc2BV9FCyRqppqKX
aDFCkRuW180bHUavad+7Aca4WhzYuQiacuNCubG9nVUMyQDwRYML4+YQbTSqOoAHHXChlWslbONq
9VVAtDhgpxYBgRsePL/Prdla8zhTuZw7gGlbiI+3/Sa27Av0lvV5jFUmo3IB4DEvABPo+geVTjdp
/W3O6wDSCrI3QFalMDWcz0MnNmLXlzXfzyOvdgM1chIz3i5nIEW/ZyV9oEV1y/UpLET66pgo/bKY
uqUkJ+BT97UE/blmoZWPHpl5wHTq/v+Pn8/Ps9o2FbGzsqFqOadU+Gb2wyzlxit/tf8/j7DaK9A4
HcsxwwhO9qILgE7EzpFL+PfX+Gp9fh5ktS9a0dUDnTBIQZnbLkmUQC5UA2a9NrYKwl8Fms9DrbbC
RGjvEKvD8TMC3c7V3smh4TuCsT4mO2PkW0niZS2uUzeL2ww4FiRWhK2PO8cujHJJUUpCT5/Os9f1
JxNoNwiIAoeqZdTTSH/odP00dgYCAuHzPQ78t7pZXlo1zZEhJbyhexhPNcCMdrXppWgAU7gG9Jzu
TAlyQB1PHp2dQEKpFGIzbV4geC5QLoXAKQAUV5qz3FVo9qdNGs6JduXoDbq0kzhBqfbEkHlZzIYV
XeKmHL1eeJw5oA7Bbc1toN6r8nso4/txdcj1B9arl8RhaFp3xpFZo0AhzHyOi+o5j1EU07uIQois
ADUV7GZvEvNGBP16Nf57Nu3VsV6YjT2xLkcylGt7tThRXPLr3tgS//h6Pf4zzCqIGSKZeCuy5dzb
OrR4aQQmTAhFajcnW6I6X8fLf4ZaxTLeTiZYRqh2lAAoWxBr6act1NjWEKug1aR9N44oQZ1ZCei/
ugMRPfj7/rU2Vrm9ikNTUZZsAlvxPE0XjHnhLt29rXQwJtpwLiVQKqdePYIh4FmT4wEHX8Cgmjtw
1SsgLOcuder3DfGL0tjDrvRkQ9x3wXPCpJQp38ln1yws16TfCqPal0kfFXUcUXkLlZjjjMtdbYUJ
gdzjvT69F8n3qpGHRADshyTWzmHijilVmnZqCe6HwqG3pFPX4LG/abZmQvrnUuPtuiLoCbgk1hZ6
9Fc1cR0CmG5DsYJz2zSc1WpyBlt2GWtQza2PtXUdJ6kfDzToW903kZGKWn4DJeZN4GU0lt2mMwx5
wWVaoLvQO8eY7kH/3E21OJZsDGpSukM/BEaeQHp7fAb3FpbQ1QC86AB5fm1UIHj1dRhXL4pspBFf
3rU/v8lqsbbzkKLqj8Pd5vGFaITE/b2M72vVB6lqvFg+5bwJJb8jGShE5s9MB0+9sg6xbcAThW0c
TV+JEVgOsS0TkkAEEhGriZ1yc5ghPU2voRnj1engTyPQ5ZASJmXrcz0ORvHWx8kxAaLeshs066nH
m/ThQpaBWI/HAGZhhfSrQo94X0ALFfh8Z0tAhF0eY/39Pz/matZgRsFnGgt6HYPg/esY0A24ucBk
RrPvtKWnXhGLoBqrb5AZyV20wSLaVTwQKYKuAOzxUGtd5VG7f8uJFSoN+hF65g2k8NN8Dk2t3891
ArBu5/MMWkQJBREP+yvOuS8QwPRSC+emxZYYfooO2v1OcQ/EEPiSVRHq3DhWBsVGg8S2dS+Hzk0J
edJ55k+gwWlgb+LCEUBV4dyJnwV8X/QGooIAVOnp5FVa7jmidnGqRHXSBrX2fXCAehP9bVqis2Un
/UZ++Yuh/8dsGjaozhRAOWfdBVJtWo52MdJrIGFdLIpADjjVnPsMnuFwhWpjaKLmwFldca0COOgq
Lc4yvhmWI+mwAlh/zOPs2QZWbrBK3NjngwEijpCzOy+Fb/ZjANsFUQ3K68YsRJJ5EIPwaoO/ot1e
uk0KLYQq8+Mu3udS38gWvtxgzqeXWyVCI9fZkDKsaMvt0O4BnWjWnnUQGL0sEJEMFpCKTACyqNd5
mm/7G2H8q4X6afRVbgRYNpudoaLXYEUSap+MBeDbhWwB3S/nzd++oIM//3T9KqFTVsN+kF5fqEHO
RxPG+z5MbohnuFiL3n9Sp/s8p6sMLLVjAiplSaG0P+9NNF179oMRzB7fgk18ddB+GmndVhpTyWUp
JDZ6N0bQ8HTJMG0s/69YAtbnMVYxT3aFkcdJi2/EGoD+RgD5FjNyWHeyjfycAn9QEMQAje4dZH+K
xP5F/FPaCSgZaehMVQRxQYedu+3F+1Vy9vnRVnFunjjO1Q6Pph/mpwm7c+bekrqtp3nAdx+qcuc0
cEZ1hb8F9d+a+FWGk7a0SViNmNDbCASqua+a/6CW/fndVglOCkwm0YfLuyXspVEQy4+Tw1Q8/Vcb
cN2NykDL1RwUe68lb/dlPYEqVYOFuukD8NUF+vPbrMJMQyw2g6iOHWg8CI6SUrn483JD5I0CNFd1
Ng5vKJmaG/nD1mdaxZdWl1alYMB2bYwIubgo5PWWjsZXPNTf9scquNhjM/eziTHMCBxAsL1DBi9I
8D6PBHLx4X8ZXOgquLSyKGO1dPSatKe2qS4Csx4v8yifCv/va+MyOX+Jmus2VCJ4ZYDxSq+zwfS1
vIXks+XhLDj2MA4b+X/AIfg8j+ueVArTEdvWMI+Fmfo0a30574xuE4C/8VKrkCHayeiEri5fK9uJ
g4guImfGJpflK6rJb2+zChAOH4TVK2zfKWSH+mIoF+9Nt/ftFocO+JDeFnBqIxauu1LNwlOax1gX
VJ4m277j5XiloT/09zWxsaHWLai8xe27/7XYM9CLK3KV9PH934e47Je/LbtVqOg0c2TtJd2ax3xf
K+UafRFkXRUxaA3EGopsG5yMrZlbBwmSFUrnSIGknbmdVUBBYPK3dSa3AoW5ChR5PPKxyBBrp5CE
1nKkRxEp34CX09HYjbv/MlCsLU/GZJ4XY8JKp2ACTHXpTZba97Ozzxq5sSoun+Qvn2wtbksqfKqx
wdpLUHdMAQOIx9ibILow1TL8++r4Sgzo88Za250keuJo2YSNdYG4JUf+YnUBlruogyQ/sXcFHbog
DS+osKRxS8jftOS6uxsi/W0L0rf5KKtYkumm0eCmh0c52y8gMZbcy7JTTt3WhkRtGQ0eLBLgc/Ux
oT1cg5zi2vZxuBO+uDfvNqZlY2P+IZELBXekW3iWzh98kt/FqGBoAQeLVaKBF1Y5siKoxYHV2Xe7
6Qm6WTBQeqBPlOy4+QAF3d3fH2jj8LAuz/sp5U5VPgxdimiujdNOTbeTZfiChDGdXdFtafJ8md9f
TNUgtMIcsnbv7PXF1JMaO2sIkx0RXjm5sZ95+TUJcjcmXvW+hYr+EtuA4Szi4EbosLXvViG7qYfU
snnNJQoPE4RTtPKYO0Lbm624cRLlDdTwJ80+OCQPutQ5jpNM/dJpH6Q1bUz2L43azxsQYunUQU3C
0DmFjd3aKwtiZKUwbTS3L9BIeDJ4vem2j+WjCXs+tR8izU9P2k19v7UFMMerrb8eeRWtNbw2uhCa
firiZJdS6TbLzwVFNUlggWIcrfrM5JWdvvfN4nGwM6oKuwJ6XaxRpxECFpZxbRTR0rWuUbReBvAo
KBZt/DJqHVy54HsMSSFKoJlQglILh75hznfKeOPtzhkh5FMoFBJS6Fq0Hfg4zyC2Hdu6uaHEDDiD
kSoKx7b1zbaewPyE/MziWSjrTeJFJ3udZr6mnvuhdHVnPhr55PKsPSnS+MRBPZEMe9HW0MztgnHJ
fWuwdmkNSRYYUrTQ7TKrJhzHE4V3LmpqXlt2uypDXmQmntLiaNEeQBP3IOYDX7wfrWAuEpxDhgpW
nytX8KsprVyeG16CUnoKz7C2g6KLeoqz27Lrg6wA2G2E+DvKLoBJ+NpgRZV6NmDGzC4eOlAqNzMn
oD1SJfGaNA/xoHvD0F91ZgopouSZgrM+mNCGNOQVHZ7Aq/Wkg2v8BJTjoO3HwQ74eL/MUI7M6qum
vL0UKFhaAuNaXaMBCzvxC8WFBiqN/VJv9wUrfAqLyqauriXK7ZpVQvRJC6fxaSAihE6n11MVMGPe
5Y4TSqH5RgFS1PxuQCpliN96/pHNt9r4WLU0kAVIj7yCiH0cDCLdYVZvesIOGsvDUXGoAalAjPl1
KhpUbQW6TfZVIZWrz9U+F+aJ1mmk1/LK6CHsyZ8rO0Sq73XyY4C0PTSPiJc4EG0q7KuKx77DRreD
0FAGLaocOvaKQhJl/pkQFD2Ml3b6UZdXk3GSDM5p/EUHQdAiTQhT9ROZ51OZ/BCwGRxq07cXFIfZ
S9ZgtY01FK60QLL7ihCXz01YGAyrbfBSOMthmcm48xsDcFoSX8R89hrVAzU+6os8G4UKnfLdTCAs
UGY7MICvYqAtKEh8cwOdb8j+F5cWHntozebWllmwNG8dF14yVkHSnrsSpgFomYzpET4pgSYIKo+p
Py2aCwNlKFM1/tQcDXaGUlY4sJsuMw4NvOZY/OaMMRSVnoaGRDJ7attdK1v8ZXgPd1OYpZo72MQd
kLHWWMWlhvMcCL4xu+MGXAAhr2QNjc8Azh1luTOwKdu2P2hJDfkq4CahxzCy90plHpbhfpIlMoDO
t5krPK0Bw6dEfTCRdzap7xx98NPY2FfAU9dEwG8LeuZLlDePI793RonaqOYxdOaz8j1bqrPohpDk
EN3hmWdXygeP+5SRDhxGcl76+QAOqavKo9J/LtpPoAPdznn6+5H2C2C+irKMOKirE51xrq9jftw6
NQOWRD8hCjxUpddfi6CExkz8CmKgXz7KY/6sEG/7eyT4EbuTj/Y+S92toPtHFRox9/Nz/Gr6fzpb
+SD5nFye4+I1mXrNvbwZH5HkNfdQ89rr9/HV5E0BZGcmqIsyc19FW7nlH8ff+hFWRaEEOvWdHuMR
8isnssPs0Lwle+aLPQubaNzVAb35++R/dcThpU1o0+kmteEm+HtCAXWzLO7gA4zJv+R90NoxXbgC
w9igcxmu24ZbQ2PHtgNojG+VwC4/+88P/8/Y60QPyC5pOL+OV91DR8urH7PIjsb9vGs37L3Wedy/
JvafoVb3RiBSMhgtDbDjMK5KdA2E+v8m679G4Da3L7nCn1aIHbUXi9eoyc12GWbkbOkomvWOP3YP
G5/sq3cxAO9jSEiQnPHVxcrpZ9XnfXXJSuRVDtHgJ/QPfA4qSruEui/8i53x38eETcyf3wpmk4Zl
4ZZgMCib/r5O9LTM57Rd9JPsYYhqGFd5PgZzX+7LjPjVgvr2oEF4sAnansIw5YcOgKM55Z6hcGNI
Eci1DOR74IdV4VITuZRjHZZa7uYmj8oS9FJdw9lHXceEakn5zXagQzlxD5JUaHs8zdqNM+zL7ior
raBvPngM8nkzXNSMIY2GdaotdwUSc9Wi2A4txEl3oPt14zi1ezEd1JcHE6eEcVF5q35mBocYCoPu
zLNR3qORR0oo02WvWQPfgPJ2Mj9yBeY/pJVY+WEh9yqaIaogTpOazwIpjdaOgWoWHDrI/hVEwkCT
nkFLLJfXpEgPGU4LTYh9m4LxkEhvaltoZ2pBXQ771uYnApaHLhCLYYSIs08ziDcjoyDiqk80n+ll
lFT3iAIQLug9Vd5nU9SgSYoTatbA+x9e9PxBoLtjsNivK3QxzIfLBLftAoIQDLVLfZ+jModuItVw
tsA0oCxelvbY2FrYoUbotG8ExjOWjbpu9t3QFw8Hi6sN92b1UgMuRXAeyz2FztjYTl5nE8/Er02s
ILD1IYSMcAN56Wn+WozPmmGG0CdDCxG8cAmxTBz9OszyZitFO0tCFWt2e2EdiUK7JnmKrRdrxKlV
7Cr0asbyfsH/jbQ82dOH0hLIi/FAqiXikxaOOu6Z6pve5V6BUxmHnaoO01x7lQWtSwBcFVwXSHUb
58ytYcQKhVgYLxq3gtN9IYtfJh6NoQICGTftkqGOWRQb85FJwwdwBJ5+aC9axRFejm59ucwAat+Y
hQte+XONFBMQEr9Zak9vKz+2kEeczPkwZphNXIMyFN0X+Ux75ukkPzjNBAGyKdTacz/LUMnMLS3L
XQYaZgaMu/JAivYGfjieaV4PcOfK810FadN0+VZk7JyJyXMWSKa0P8ohR4pV+kP5NlvvC78Z1KX4
/9FnMpTVwwClZMVxy7SuqYgDOcauhvJN0wN99tNOFq/ohBtbybFB+56neShVt5udjwzCjIYk/gK8
iLPcp0jWBm57Qigvp8gz0KhuwGhIkEtM04lIJ2LLT9V/9CVOg6wKsX73BtqEGmiDtLpX83MbC5Qi
fpj5HKBysHdwDxiH+0WRYJL1jV2OYVNVu6n8GOD3bds3c5vfzCbcpXGJb8h9Pka6hXQGUIxeLBFi
J5QntCi3yQelJ6Ch/DG/ICEHN86OY517FShpC64Uyx1trlNtQnE7i1r7PIpbC6Gjcp5YcpUaMOTV
So9XpavwfZkD+wwDYlbLA43NG5bmQcGqX7rSWpMGoLrvmT5FksOgITf9ls0oJzTWbtAyGF5fJ2Cq
QLAG7fDRJUVQQepKcIaPvzfwMak/xq8aG1xOXoze8crhYxifCyg7WwQeBPGr0E5m/zFqh35I3Qwu
snKCNA59F/Z5npvd2PkJZC87ZOaV5U01IlnV+mjZznkXJBpATN0hq3cycfxskTdxB1hPvhwCRVzQ
GCI13GWIfnNyu3SvM4RqqwyAwwWRVOHNLGiSQ0WkiANdG6M55gGZ2vMgwfdpJO7Pd0ThpIAwFGbJ
aqrQjmElwqHhZoEqdxqhUZH3pWc1EANJe2+obHhimhuHyle5x29nyvqSW7U1MU17PkkFFhxEb4Xc
TRc5nR46f2PvlxdtU0iLWMCKIM2FU67bDtBgnKyDk6V7G8pMcb/VuuHruiUOcvhj61THMWczuCz/
ftJltqaNJnFmVJyInxoqhPMzImUNdJazRwXVo7F9pZW3mpkCZyV9I/9Qy8uyTL6DaG+Ob4l2p2zT
Hbv5QPF4lrLfx5Lvc8ZuNQuBifWerT3CVtiz8u7+YkI9drhVSAFdQwFWz3eaXeTkp9A2BbTX0aPW
qJ8nN13xUiyOR3p+tAVKYEW+a2PVuhXPjkNGgsYQ/phBg2M0rxz7B9p43mKqa0MbEISdUy9at2CG
b82NOzsnx578dk6DSR+i1nzKnG/jiAojpEvYeGwYZJ9buJCXx0vFQJv0aFzu6z71ErjIc/W9To5y
6v1aPHfKeAV5Av6RAxw3YgTxovEariKRnKQJlRNccDI6h0Nie0U5HAh8zQD6xAnq+CDMbK2py9dZ
5ZSfv94aWMYts7byWuknXYKr5A2A37yoa3Fw/PncPFm3+TX1hkg8sHA6wb72Pxv+kkgzG4IFa+YW
hYkskXWDus0+2fVRHfWnMliO4hEWkO7oI5c4zDvkhyk65Fv59JcLF1K2JgyIsXrXnR5h53qczc5y
wpoVKfAnxX5MXv+eCH5VmEI18J9BVjl70+Tt1JBCP9HzEtphG/Eg3iEtQdpZeVvSZeSrr0mpYxPT
AM5WN1ZZZ6JGlWM4vJIZXipwEBIbzlkwHJE3BZOHvKW5rvfymu0aAWbQlv7qV0nv5+HXASqDib02
LcuJpqUn7VdTPP59Oh1rXdC9RBtqGSbwTxdXiXUyb7a5vQyTXE5dpbszVIQWCrtxau14lwYNt4+5
/uz0T5r49mRp35PF8voBN3zsf61HD6yxwlJnflyi9DdXflqChL7IaM4fCZHQuiZBAmasPhs/CvOx
RWUakN+szq5aDQd6n0SmfKz6jxa0u7IxXTmLyIjrn4PV+dZkhoYGgOrSekxIWKCftJGHTSFfnbYt
XZhceKL92TujOzqJZ+u4KyoR1ksWzpUTJnEPnCvbZ1Vz28/xS2fVYZvHT1Iv9z3OOsjleKAlRzYB
UE6YPuzCohn6Pa0+7jporaJZtUtAkpjiO7uyvay6GZ3Uy5AoG90cNqjGOESGg51eNd1r4+AfgMNa
k0f4njLahm2BMtr8ruCRXYryxBcVwtH31UQFB8pHJ80ykXz/mHO0Q0fit0OzjxPYT6G610AQWDI3
H37kgAnlCeo5zWte3RnJ25DToCwRZC0gjZHWXD6VDSmxpbrLceQP+WCCzAH5fjN9rdHwKhLDa3GN
6APg09DPDvtGBab5wChqajFqUYUOlOgSxEbtdtIMB3IfFzuVMHAvH6AjBBF8QLBs42jUGnwauQfA
roejC+KreXhRY+27a1K9Sa5FHCWi2gDNtqd49wz61RQ28m8jv2b24iqk9crpYb47oxMHy/CLZFRP
wgGgZkCmcEugzTkGbrjpeTCnJgD4SIA47lf14utiCQpY2PbOHFUtBl64PyBR703p5xS+NU3hN0yP
9Jj50tE8iwpIMj3XtrnTrIdu6JCEwgWmoItr0FNizK4uwfDsWZQMMrKGGKcUbmx27fOkjnKqeUJ3
QpOxaG4NF2rOrmbWO0G1SJgvvUMiZvTAdFle0ps7mM+6EvpoaNFCBR8pVPpqozGgw2l4iN9HTCxS
WJhApRgAHofOPYOZxtS3xxaSP3QMa3KqjRrviiQR5/LQQxie5C8ldOz7qbnr2/cMDroL68EIlK+y
cNx+6H4AOI/qdO8ZHHL3UgCzCqG1xIbUZof7Qw2WPbzDp9hf5hra7snRNG8LhZsOu28M6ldW63dN
46Lhi8vW7NlgNfEGsqo3C9pLqNe7xgyprRyJEARhVPdq60B2T9y3xfdquBX9uZnLXVrouwxnK7Sa
UKDFTxRFgDt64VZ1DHA/gU4y2ZmYpkldSySJ84wGLCzrEDcz6Sb8oRSQYOUu+BZuaRAUH5PQhDUJ
dGfdAlZLYpTQZIJjrPNcAyzdQmwKVyTAL++rDuDm7mEGOlQ9lUBHDRpSg/y6oMleJO9Uf03w86zx
DsYlB54hlOjYqdCThyCAn+qv3TLv6kxH1y7HjfVxXgZPYy+qf0VleJ/K1qVZGfLqVUfUqYnuF9WN
nNFQcMCYAsp9V/ZQpStu07TzVXNoL4VzE9qjCRTzUNWZHXboQESk+V2aoqjVFe5oEQ/5vQdlWLfL
YLTLHoshBsh08S3olXXpVTm/zAmaeRb+G/qL9v6jY9yjy1LHud9UT4nxksL1frFwnYfXjwnGW14a
bjLkQUqxT9MJTCMVgMh8LnXyKMpdh9jASeGyqfB4be1b0wrY/E2Q77ooD51Kz2YMkwG7uK009HPa
V0rQdulpwBvz1ED3DZ5JsKjDO1vdTgkox2KMkUuwDB4t2CAPgbDFNSkQ4FvLV5MRWP0jwWWFF9cG
6txxpfusyM9Zy3fFBBdzKEPPKrmeWhHR4sPsVADgEHSbDyAdYBHJqxr39VwgN8pzfyDtQYsdzxmc
XRnHB43fV7XhyaaMNKNB7xc1cqDBkYbinzphbd6rkbhwafF62z7TCtczBqIuugwtvHdJ/RybTVBU
mYf0wY0n7BQn9aH3FBaAVRRwS5hHG19NASWJ5k6q+YvtuLF4ncr8qkHwzFVxh0acv+BkiZPM65Of
KMpHo12dSmu8+MG4BBUTCq8A2r1LVFxYDKXw5BLVEIOp4aFTEyZoemXGLbXOvfZM9B9JfUy6S2TE
Zb6AhjpTIUvqJ4V7tCAsKrMcGfldj82s13PooBMyFogRl+DbNN8nHZ34wnklikI4731JWq8jDDQU
9mgNBtJz/hPoB6hRmIDD21E3cK9NpU9Z5pcoJtXSRmH/o9f4tUjgx8XBxVAw18nMSNMSaNP38Pwo
IbvGwg5bXOUL+v6pgNtc6nVOA8T5oxY3Xhlz35ksj6DcOFKEjOm2aF95syCaqhCckyuWF0covHgN
dHFIQv10/lbg3FNOEVB1O9k8SkdgnUx8J/RfLHILKuSJa1ej+ibhNqlf+Egm9rhCdgHgLYTMtILd
WsIJVPWNz+axMZfTxO91tpNafhYoMZgaCfPGcCsjRulA+IZm+TFiG50TvzSrg0TxIIW96cBRSk/h
OJG/5sNjzTMsviwsenwm+TBDfA5iTEdZ1GhgToFiP3DlCEejC2g5R7N+HfeIVX36KNW7k+Roz10b
HJ1SZBEOPJdgg1EnT63xzhYWGuDLjWXj5WWUd1idQvc4XMOS9iHP9kXcu7nVhwR6mgwn2JTCqDFG
3BjHwB6gzbUkHjGgvaPyg2w73JtbP2ucG7syYY5To+dIwhHpUwoGrGoeGvZt4jjVYgCTsjdDh1eR
4m8FriLotHoN0jTZi7BInGA0nulSHYAPXHrTS2gcFc391JT7wZy8ZCDQsH2x9djr8ud6GfeLYCBA
44Si3/KCP5mG7THkKPA/9VNpeHlBD5ZN/EEiCrJHiB0ciDEcDaHDQmp8SNAiLssrNvY7lL0IPVXL
9xbu2JmFq7/xU9W3aGwG9tIHug38pfR1w75roU6TNFpIy+7nKCEI0fc3E439qp0PCmQPoOyhj6YC
DYYe+C3e4oNAGFxzUCNDYQ1/DLIu2hkGOp/kGhqlWfGtbqugmgZPoO1pJm8AAoQSjrtLCudmoHql
hrnrejet+0AoXOFS+1dSrGBNMmqvMZKzmECAfrqe6sc+v3MUw2UyCTLId9ISHWT11kPu0f4BuD7g
4ye1IPppsE8CmjwZNF8gl9HtV0ksvxKhLC81hsQbpu8cjg5OV0AbK/9XhztH0gPJzyLVQ2a+EBSV
kjZHDWwE7eNF2vtumq8uy7tzHpfirUSHMR3PqDeHKXcvEy6SqB9uAPjzkgLuAOldjnW/1ANyEeIN
5s+ZYG8VsVsMJ1k8ZwmUlli/t9idpSjix4+W1b7FP8bqxPPvnf40Mh0CV9SFbO1OoT5AUNFVYGfK
btzn6J1L+710NGSFDfxKbuFrgDaOFvQ17N770QMpxtOnH10CagUE59gSh4Uz49puu8yUrpnC20Gb
UfdqAolMynS+YW7QgId2M0r7ZFMe5s+7Hax3KMqruCrruOOtcFuWmJ2SJ/3866oM62lABtOdCLcQ
M39wdQlSxc/jXJ7jU1tvEk4FC0mFeg6u5BQWsyiBu+nO2DnB3y9zX/RIfhtpzVUvkrKdocg6ozEz
+c1Pe5f7mgfIg4eypOHmt9uQ+D+v/L+PuOremVKjhWWkyymuUF7UdKidlkEnRLjxZpeL7u9Vld/H
Wd36RwKAm9lW86mDly3CM/XpDqgbT/nEi2FjeYZP0v+Bx/Drfv+3cenv386UotNrVs5oyZKQ+N2+
eW0jQBqiBWr6cEKCXh4Nim+FB9lY3/L03ewjgQm3+BRfLlXsl0tlBcgke9Vx49h4Lc7d+WRGVkiP
KKmHZpgfNssdf6J+MM2fxlltiRLyxsWSYRzjFi0ml+6cG+GNIYhvqFVtFTe+KL9iNIsaoN4wFCHW
Lb1q7ovJKKzpVH/kD3YYn7p9dgDNwEcmEOAWMwQXl4JtdsrX++TTwKuyCmcdibXRmE56xA4w/DoL
j0QtKFyokFVB9j+Mncdy5MiWpl+lrfbogRZjfXsRAAIhGNR6AyOTTGit8fTzgXV7igzSMnpRZZWV
mfQIh8Pdz39+cWG66bD68wr+FrX2sQt8GvPoEUKHj/pwVsYD5U7lcsa5jUd6mgen8WLeLyHs4yby
iPNYlyusWa6guLnDBi/nu/b9FNPgm/r848NAd4BETkwk1LKvy3rMTWVItXo8WJvObbcduTa6U75G
9mhLtmanu+BCPEXm+3Gr+DTmgnV92gZ1MVCzYBmzdspt/kTjh82JrumqWIhsl0vX+OR6/g5uscI+
jbl8pk9j5rWCF4nUjB+vb7GjzHWzs3htOj3fE8Daazb9WnBONft/gA2/jnu0wAgOzg0850fe1+ga
E/V1spc27UPynBGdPjN2gyf6DrKRk79jX/7npfbjZvHpSx+tNLwBVJha8XLetNtk92HOtJY3JxfR
skiO90ZTBDTEHpeX+JicaBqIOAONcdSrcmvex3AAEEtepdcBdrXBSYHEN0kbi9bQJS6QkoWvEI2b
rw8TFJP0xV6WD1CLyAbtVn4Q79SlRNDSTWecW8atZT4L1Sv6f/rozUoa0by07buB/r8PTkUN/zDN
fBwLuahlyLp4TFzJ+kzCLl+RecbBhm6DhwfWuvZOTvN3ksrytf8Z5+jo680mkMFhlnH+lrhR02Od
uIqRP+knXlJ6H98f6pfRjia5DVJf9XtJPnSyCn8iX8cTqFwheqHyqwV0S9Qby7qLRXNbWrcDN+WJ
imceH5s+wgS+WM3DuS7eyTDEMriRcyKCZ8LeLQdA2cQJBoGyiOug9iBW/mqYzZVgZF4k8tM6+moU
RBj3pvSppcjAnyqCqmFAlsT+TWjXSgVQUEtUruWujl5EdckibB/jol1L2ECJdL+ynHDuRqCRHjmd
DCV1mlemNF6JUfQ6QFWdw2KX5ddS3RNypziG0LuWD9HAKikwqbaj+UYgz68tKHC4InNTV0j8s0oY
jcJ5b8ZunsaOL+3q8VKTajdBe1uARffUkAl9+lmCGiCKm2F86mRq4pLqRpDdUCK2QCnA4GInFaCp
pM/cPdfQGeolaVjpbbm8gstiw3W+aKtfenouNsCxcrIT0mTfZhLoN4xn4VEPibehxApzrG39AXD2
vPNhYCTrNj+b4kMcKVQDE2L1FxIsoalqjpTOlyH3fWDG11i4kq3rGb0PpDcvxP5fQ/qnqEs1Cc/2
tpU8Iy5XqXxlqg9jetFR62vjL0l4wCTPXnICVCG/yrXwXJsxyptmu2xfJSFxm6B2zNncx2XBTV2G
ipK5JiQWBeplQW8OV3fSCB57vNXVqnJUUrrk9DmUHo2OfIkZEqxuHJJ2wmoCDFmmGGMtyMplSn/T
0G/H8FkVfsUAu7KMjmjBGGvyixcuPNMCq1WTXyq6bQ2QkWoqTjCJ0AxG6n3flSagWENaZ8LoxdYv
IfJCquBQERyhOpdqTh1yy+T6ymr2cXM5lFe5daYU94WSrtvxTLA2VSBSpATelKae6b8oWgywg5JE
KXdyOYBtI0UEi9PGZJVmN313LgCCWvk59J6wNVaAz45fnw0SSTDQbYrw3sjlVRZfwiUFyFLAe69r
9XGAMzr1dOsBADUO5X09jHahvMQJcAtoShAyi+HLNL8KSbYPtZ5WuWJH1kXRzZtAx90d+yHB0pi9
7kwgMFso4UTR0zEqfdVyn5GW6GfR2BmLQhlSZeoblLfNWshbJ2s5mMznyerdwYBcDBZUpzcF/7cT
c1cooAwb8WbIzzRBsyd8PUqxdADjzsJxdKdBXksDsBkAZV6t6+K+9P3XoOucukj38WTsJlNxy0rc
WwpmU8Z7gjOc4d/LPAbJ/y35op3CDy9AEnJWFdUaJK3Iy8Z+W09o65O7OSnXuUSamvHUlJtxMoi3
C5xeUTYlz85sItdXAaH7xm1BrtL6pShMMB2uUBN5zYUj4a8fw0Bp8EwOpIc0sg5iQ8BKZsJCWkvQ
z3M4lVb/qqSBE8Ws6jS2JRjfRYUbQrFTs+cZJLyaHlTtTlKhNRtrq3+YFmJViy0g+1Vadm6mmqsk
zJ0ylJ2mvRYF0F8aKP2QPRrlWpaIgqnrzQwhyu+xi5JyJ6gFG8KrXQx06CFxWa2NKcllOpfgXpjk
wrYpSV3Ey9aGuutmzbjJEjyfIkepn/2ct0bYWqzB0L8zhkPaEerdArY0sIIE1R7mN9rw+ghxPBUQ
jGC51c1OyZ9QhScBIsOcXA/W5OopduPySg7IHx5XsmXB8r+XpttQ+W02D438ovkHMyu9UX5vS8Wz
6LjNZuX8+dby06X8y8lzdD9UKnylTNbSBxF0IWNONLNQexTb0Zs26ub0jUL+oar8MuTR9VCpJdnv
VIZsHWld3He8KLfxJXKOlOtpYZuO4lXYoruDg4sGDNT1fB/Y2bp9h+QknLyt/nBB/vJpji6NHLaq
0CgqE0DMmKJY+zCIABRP6TG/95S/3ieOrocYAI1y4XfywTJeQxKjUuyg//wov4X5/X1T++fKclRG
zp2gaPnA1ci4MG2An3vtrDlX9rod3+LvfbXgEkuQJgGeSw99K1xpdu4Sguv+6hzQqA1M/tfCTQl8
JVbYjk7aE/x0P/8y1UeQTB6lXVulfMB4O54Nbv6U7CIvClaVR3Szl1xCslrghMJJ1qe5rKfuWMdh
522kRHHvi38vu35d7dNt+lY9l1vJ4dKOfIQYWsi0uDzT6bg0N/qeDp+jbP/8lORj7fbHU4JKAaPW
UiXJPFr93RAASGfNcDCy3EuhtyoZupxmPkOqsIoGZBWKctHEb1nYbAy6V1B8HMtMvQzwPpTO9IL5
soptSW5UqMMRjZWbP3/CD1vrowrD0CktwDwo47Rj8VtvJYMkKzwm1aNTs6WlcDE7BL++qHa5nh8C
b9wYtrptaUy4yVZdkwgNJb62Sy+/Y+rWJQmtp7z4f562Tx/qaJ+KC30y44YPJXvJ+QILtU6+zS/L
NfWsqxwGR3SMq+DSX5mb8nQ18OPba8A6NjQs8fRjV7xomopm1GYZiG9g7GhT7QobzJnoBlrp6uY0
xPcTfgkNTWWmeQIYDx2VBGleSJrApRPRDAybls7mEuutcwOKhlUNehtNF7Ie2cuh9ucFIP1Y+3wa
+miutaC25DCwpEM5h445VW5PhyMJbn0cjfLo1h+fzPIqmq110syntHc/bsck1KMpMzRNPP7aJj2u
pI+qZfENrmqnTnCVeMW76SwYCccAGpyVdkIN8S0L7OOd/DTo0RdOGiU24zRcNibfyx3CoDeVl700
1zA4k+fAxezWpd3smqt4E15lZ5INyyyx8wMpMY7mDJuThLIfd4lPn+hol0g0PK+GMZAP067eavt2
r66g+OxaoJM/P2x5ORW+ve2fRjo6/0ZDEaB2MFK/VrClW/X9Ol1nNrPgJoeeBF8vw7jGXImOvKLO
Xg1n8aa9w7zqmkTkknLhQTrxOH4+J+gMsPxVC1XAEbwtR5MsmX60fPnJBrGzZ0BgkKu1eAh2Aujz
4BgvOKc+RutTSlTzg+f5dT5oS8i6ToeCTHHxmElYmDAUi0wSDyrBZOUZYlCvg2lc+amnjroTaS1s
1N7RWiiYs6Z5qtXYkD6Q6w1uFODVAhlsn1tUJaNii9ErkbhqeWsCnMjEWxm0qs0Iymd1rxfzqmjb
K8hMjtURqt2EjwXUAQnJoW5cq43yKLdXA/VUO9K3oK02UVsOEJmtdEL1mdoYGjmBMkLAgssuQMOp
yZvI9B2Y/RktXwCEcT9Vw7qVEBrGDS0sHN3QOA7IBUsFUavu+wdFibG9pTMY+bZfvoTls0GnFLtd
W5Ze4sDCfR7/DTHdJmHpCiL2hdSIUhK7AiJsVX/IYUtbKC5HFVh34CtRrsYqHt4yT0duN6IKGVkL
bbER3JgmsVz1tso0DfOrlJWb3PRXuTG5EmLCmSZzNWNAhrXioJ8TKuw2De3yaiuRLoqs1I2aVwva
T5e/y5S3rf/LgAovzjT0Zc0NIsuDoXTXx9CWc3SzuWOAayTZ4FT0x6px3iQ6XHzueQkfhlpelEcI
NzX1uLouLBW72gFy/HqETTvFhidrgIZ6sc7mwonEhEi633JwqU7F3VTIu6ojK0qNdhaWaSYCAUF/
Fpt7medittFaSxKSBeGmDzcqvTSxbW5w2bP7JIbWHbhaTpBbJu2bFCQgeO9VfZWRCRi37WNNuoRY
S3aUdZ5E938yYLggsbQKAfY3RXhcOqVUOQWs7iITHXwNXQXvrtyqzhZnNCUbb3Oi4rNiF6E5CGPr
sRAue93YBkW+kQzapHeqzl1QCJdYgcpr62uRopbbAP3DEZ1hchPj3Yt0lXPnClUhGYzlfQBFo+8g
CuYB8pBkkIFfzmdrXmvWlS+Rj+GbG2OYXuqyhpOlS14sWWdlDySQlYgi1Ky/YC4qeKrijM1A0+5b
PGqCDjWAadiWILhzC109xPtSnVhwPU6bIQQ3azPH1rYKINXVWbkv9NztKvmmysR1Ho2uRoBLU5+1
FmnT2bUQzrYpgWtJ8EKHlwFCnnjw/XvLAvCGNhrieKloL1M+A1CEW59wTzMZdpWWXLZT5NFBVaO3
1roLjffmSZsnSNGPfvuakIFYtpWTKY0zj7FbxQtLsXKH9t6vzws4faaG7higZOi2wXCtRtI+xTNP
n3y4muK2wGatkhtHLaBkT4OjxdeTiFBkkldJFNkStM+JehmRcwW+mHS3oB2UiU+FfNPKT3O5SJNn
eEXZvkcv3UkC5jHpSqSuV3ttn9G/DzACnrrO1kukQJ3szW+tbt1r0q8BElfcIOLnDSr017DF9qjs
PFkftzmLKIKHYU+i76h9f5Zypet48koEqccszzo/dQ38ykefbNXGacfESadxn/BMFREwMKRfTLLo
Vk2krV5a0LlqoAjfG1tzVZXRRgURzi0W45uaUljM7BnN3geUTJNXgsOgH1CJ6PM6Ge5xSIentvet
q76XvUhD6gq1rwlrl2ufLRn4G0EhIqfLNsrJxlQdrEs/tANQ1YtWXQxheqjUej1eFmOH2CTeiMW1
gpdPZVkbqGpK/SppEPfi5qoTMFoNjIO52DMO4hMS1VWmti4qtG2Jlyqd6SG/bGmEtSyiXAesSEK3
02F1sDGXypOfTmflfA+h5QabGGdsARO4pxdsM3rG+2k21rliQtgnZjOcrkJEFQq2EZ0ebyLjwhgT
uHnqcJP7BjoCGEokb2r+U4d/dNml65KPVdQv04hkw6g4K+CkAkSqhpeG3MURXRnttoBkqEEarqzH
IL4foJVbQDiqfJ8I8wqTkrUAgtMzfgt7btnk5PHdyt+D9NZalF6L3ifJbAzG7KqZ4BHkqxahRVne
ZV1r+766tubBLaX8BoqpjoBKBMiyyndjkp22R+OYd56JzK1QTRtV4qYBYIvCYCPOz1KdA1rNK0kC
9hsRb+jyLgseciuw6x51fLwvYvw9unDdmRDJAGGiecdmrfEqqLSUMzXeaA0tX02zQ1+ClXoptJYX
T81BT/od6hZSbS8t/8lof5WLxGeBSjN5U4LAGjDsuDZfKuTE9RVlEkaLIwsvL8JVUxSOyGGWk3E6
SMBci7VU/DsaRm9MAzcLwWZN4UxJCXfRLFtpgn3HbtnI1uMs4bhbCjdTSPQcTvGtti54aRrSbcIU
WmdG6KdRbkKzffZ9w2kj1Y6BuSYM66rOkfq3APqoD4tM1rktye8q0P1QF+i13kiLPRut3DExbNBY
Tm2+jkZ1PyLZqCF5yVKwEiLAKWn6bYTjOXQXZxZDUPnuzIzfsGbYiqzJQik4I3W30C4zXV2nQoV3
ym5xB8N/cDafhCYhhTjiULksrEMwv8TzdTw8yvmLCm8ly3EXeOSGtEbhakvZQ10+lHCkSgvZtclG
QNmhg4IZVnC2COqCET0D98JoENZifM1JuhZk2HAcL83jWOtQfEV7MLJVXVM9csfpO+Jy+8Q1Uu4P
+TlOrQeJU7vNStcMhztLGCCM1RxboSOq4jva19AOJwFl3Wsn164vyCBy48XUPvnjJn0yybNXJFLD
zKdBUOwq1bg7XDVGCEfmMQkHh40BhvpZgeIqNck/Fm01HXeBqJ6nfnrRog0dtNKr632z0CzRhmWi
5hmcYMrobwEIAOkrO03BZMlSWNJvpxBqrAQW2WxaCIRTB086RP457GTRXI2GvxUhzAcRgh4Fg1Da
I/lMtwgwc4a8PaXTLks5jnIuEkhIJ17HWcKxVjk0uLBmag+Ns0L8BPdXHHbdhB5x0DGJeBT9Cxl+
W1AVO2ViD5NfKQWSW6OAVlLOW5F7QJNfjMNFolyn4nM7ZRcTbqmUjNguOdLyqtT7nMoxNDCbQFOm
1jtLKcBj+41O9Zan7/2g8EHMnaA2G0mbnHzM7BLSFko6t7ZKcrB/69MIXdmExLhPjNcxDlFuLt8Y
L4g2gu2V4oRR2mPbLeuMg0GPSAeGv87SHizpRWg8bWiJxvVRR5MvjLNQBBVSFe7EAGCDS4Pc1yCl
dA4aik0dUW+t7rI4dSU/3IqShR3bDQ4a63C+jVRKgImm/Qz+EOdupvm2PJeHsYDTbmTw6hYjifOc
fUTTAq+0fosVYLfZr/seymTGy5lfpyZkfLPaJTUgPIjiHN2SUu4FES2BpF5LyCtKbuMzcCsmGB7e
teeVH699IVhXbezwwz1ZvYvneeXrL8VYLOQtuh5nECBBvInuUtJVgFVHG8Te1OaXafFqGp3t6+j+
mMNUQWSJaoCqhyzy2ivpE/WK4cGJckUmKM+6LeUqIlzg8czcVzgcKwbrRwkTHGXZNqTsVptFuzG0
vQgR0uB40/XfMy2V3jhvE31j+MQg96hy/Xwtaz4nJ02+uLMVq8BC3HDlhRm2+Dvov6v0Qh1OWC3+
QDDBVIDSDTm4IlqmeQTz1RkdY5YcnIutddb8phvuKlSTghudtftxR9j62Xw43bJVrO8ozZeBjxG+
UNfSaCYe6yAXhd2V/ioo3vRwq0rWRjRlB9rpSswhTIaqU6Pik7WbjjNy4ZtLpU7a8Z1Bj2sMNKed
Zi8sG68OWof+ymXEiZQWNLTGByWn7VXBl1e6TS+1z0V+P2cwHoU3U76tqtCWg8c5u9YECg+sqPPF
XLf2ZuWs0A9KJLg+tWRC4rAu47R7F4TQ3hE0p/GdkJTuqHFiDu843a7EOPFGifth2GJ3cjvk/EFW
evCYaC814si5qbdYQjlKTO8JFVQLXFiMLdKNduXz5gqViZjw0oJYm0hXQnnXpSE/CAv0DAEyFOc2
1DxFuWtqMtxLaBlMl0yhMiMfG8E2ai4cyb7U7ifjJuJnJslDLIRrgy/SvfUTa10SKVOz20J5SrkA
F8PkyM1LbRzw8i1gXhfzrxCKqcSdMJCtvRX/atD4l2zJU0ZDgwhNlmhuvRT0LmV2ErV6GjktJCik
edWgfR/sQMOuBmGtVL6iv9mGDTLxlCpC2s7946gKDgk32yR9Q7Pk+lBQ5z7f5H27U0wOO04hyd9a
BvGKSuSa7bCOxHmXSdSTSnTOcUrrLdjgOYaYpN32kEa1KnYUHAWbMd61fKqURLQ6uA8kGSo2djBG
dz01KrfjC2veW1zCjV5fwXOEMIyUFesXrvLY9dPRAZ1ULqv8fiIeOZgHp8u6VZqzJ0flipSp/ZTC
852VfQ+11qhoDJW/8KlwJxZqAOk7SuMdxgluJD+IESRmM+HEg7DOvW2APqwZ/iFl3w3a8iZrkn1B
wooSvKrs4U0/UjMq61KEKZsgstbE9QRigGSYhrBmx/kGbGBU223OHV/AIJqjmBQf6FfpfZ74GMxA
q0d0n5cZytGQ7RTFaUv7QMhdteWSZAmY0N7qxgtwxV5r77P44BP4ILbyzspyO1TXnex7sSo6c/0u
Vxt2XVj23IYTHkTRORYmt9mD0l8qM9Z5XlUQmpY/z51xP9fY9QQzSiXy77hPD/NW9tO10GDHS7sZ
3jwP8eOUqOgAmh9KxwDtHIV0BPfFEOitAgII4HKjek6t++DH57J6lfgbwoQgQEReCnioNtpmqCan
icXfTfqcTBEWBvdhs5+zSwKGzoehwYRatRerAlm9p2kBNZkLOF98SO476a3y4ZACepTk3meosepC
skvo4uZ0v5hulch7qmjesjZdWbnLqCXMvVJhY1cmXsvBL/iXpTF4Meo5uiHngTjYcb2n2HwKrWYX
tVcIWZFuhy4X3lWDf4bRB1BzW4gZxdoSmAbueqm0rTq8J/SXAVFBhJNWTjWfkkEgFVei3q5qLb2Q
RYyZNDznmxt5xBiRVme9j4RzUWlXg3jXclMx8ruB7r2AqdRYWodUAAVUbkaDo+UNasR5k4UPXSSu
NVS/SYl/h8Utp3+ftMq2ordcRBpf0iUNfudKti7M7TC8TfP5XL00swVuBp1b56ONuWvGt1p9GSsV
N9qzVr+fw0ucWeyoxegK4vqfQc0fwPOvJ8ERgpjXcVVWdTaC1+f0mpKdvrUOWJxfNCcMZr7D1V8H
OqIJBbMoSUkSQ+kjeLLR9/2MW0IQuSe+z3d+0NdhjpoBoTVbfZQzDMYGjrB6buzwRt4uFL5N6J7K
/ftO3/s62BEaXsqS4Is1NLphqUnBHVN0SX1L4oF2odSnfHG/489fRztCuuMwsgIBtyzky69SV69q
BKx4kvEP1OYCpzj4RSdm8zuHbBnSAGGWFyLdhzj3Ez9Rk8dRaGN9hp+YnGfnCEHhkYXr5ZqyWOrg
cGFLv/vzBCWTc5KX/vPs/jP4Mh+fBjd6w8fkMlnIkb0zMyAspepZeRWuVRi4soPQQ38t1vnhJKz+
8yL6Z+SjexkqJNmXZDTcrVOfQZ6z5w1f2l7ot+11fbKz8AOM/2Wa9aXH8embZpJeyqGvLdMsrVFj
7qmDk0Pksb+edWfDenShGW+VN2Ez7IsT7+UPtMWvgx/tAGZPhkEp8cY0Lpzq89wpDtDmLBdJ0325
K+9ir/SMy1OM8Q825HH34NPS0o/2gyk39HLAF+Ewrmnw97eRS5g86wmOnnjGmeGdGvHnDej/P1T9
aGfozUqeQj0QD7kib+a6cPxU2JSWdmJH/c7Z+DqdR3tCHpaD1Qz+cCgMwRMSzRGkC0UnbYii6sTb
uUzRn6bwaEOQaxhK0WQty2ZwEcLiptBuehu4151e/RM764mtQD/qfkWw8EISDRfKsLlb1CgKapTT
XbYTL71+xP7wJyEuBoFlUcbPZvsLVHtldfcF5ChWjPfnCfyBX8OzIqoKhrAoSsZHt/PTe1eD6ZLI
FSyHhX+V32ab6Cp55yrhWJ5F88yTHqI7HX7NdKbva88/N86sy2pvXFYnWos/LU3sG1TJMOli86+v
77+G0KuYJnM4tMabr12K4nk3noo3/PGF+zzI0QtnYUSg6LM0HMSrZTvVNsRdYRgP8HytbwLnJA/h
pxrz83hH71uiQijrW8b7e1Mrrujn3OXrcY9Lgds+hGvtWryA8YqOoMdKEn/QJ2tjbU/1KX98yJ8/
x9ELGU5RKdY9k7uEcHD3GJ5x8fOs84j9PLsF7/JQ8R0W4nvnTGekjTzlz6WXHpQtLgR/XnA/TgkN
e10yRAMT36MpSbumnNo0ng9ZfVfXr4VinNh8fiAkGKK2qHAM/Ihxazx6fTSxBYfTgpmGcAjlI9ih
2H1cgihO8y5+/jL/DHV0PKP/rFWpxAZIC4SVGL6rIJF/nq5vESAwG758m6NzuFenQVnsxNlzlHVA
y+XO3wFZ7sZXemKY2s+ci0pgjwux4FS7/0dw5tNUfvBsPm8OepPGxqTMtPv1HYfyxtj4u+XWM11q
Hprju3gV0Vc/5ST40yOE7GRJsmpg7YhN1tfNoM1nLWzFTjpo0d1EX0gQBwxMzXUy6+eZjyocOkuM
OUiP1tlMrBMr6IdtHv0CgieRBrsJhefr6ElvKUZAU5UpX8SA7WZRV52+8vxwSn4Z5mgzonMXdGDl
0qGWsZvtd333exKXFtbTiSX08U59OSTxkTRVEQwMIYQsHqtAYqlWkjYaUIGMERa/7WWCNiFQEPl0
81kKdcJU8k1gQdOYImSy4cEo86s5Bc6lIx412i6Guwxj9WwYClseA2jlA/L7wrjs23lrTPGlapR2
ZJS7maI7LTW6Jq03j8ouLCkV84yKHCatLsaekUHIUHBBS/LXYrC2DWpTsSJvzxf2RjhfLflxBrx6
kX75kBW2L5iXPf2PMofsUOvhnfzhRIB7Rw2TIpe35vRIMpjTziM+vcZ9reLiJ9WvqcTfbQL0+tmm
xhygpS/eWe+FcT1Zuhvr/B8Fz9TQJPnVvGjxcgtGzGYMqDsA+DN9lCYrVsn8O2/ym8SydpG1pNWZ
v0TR3MzkbPXdjJKXvlvir318bQwFMGKarJUuyFs9Fy9MAaqgkd/rvr5OJWwoZn2lYAyj5IO9yK2N
MXxQzdmJq2ldVf16rmu7VX108KgrSs0VxmKrBW91fAhKbvloqKVe9Xy8ZitR3frGeJZJ0XkHyCsB
L2tYQgdZdDbDAQ5Ik4qRDYfmo0FMsCAFbjqJtjFH7gj6bmHsmIiLjU6HypiUQKxqbCNA6KWJdhwA
do+am1QtmVnTJhzKOz+50MEqO/y+2W+dsGlvNcM609vM8SFx93LBOdLysf+8bj92l2/LFmaNIYq6
qPEfX9/DPI97o6vUkd0HXbzxOP2WzhTNzYl5oV31qB3kN+7KVEHADDm6avfk7fLbTsCLY4kEYhoI
zCXxuPZTsqpQxahY6gJ9N8MqyrcRWt31cF69s3oImDuMruQipfqFT/bhz9//4zp5/P0/j350ukyF
lqWilqO91M3LIUbQioVLlwnnQo8Uvg3rq6wPtln9ruG3nc13ELNuDLpVuTZd5tVT3MKjCbEIHXju
kuR0uHvQe16Z3bOu4uxB2OJiUNRVoq3DoalHPCaL80EKLgcfoyJsO0oxvGymdqvU591wY014+WR4
D5mmm+UzreK3mYa3YNXrMGy2SqG+hiz7kU5zb61bCBTC3Hpj/9pybOGYR7PT8vQAbxlt2jet/IKn
za4NkN1IlVuhDxO0dg++7kbZbYCUpq2e/zyh38/So8d5dJZqJI8j7eFxsrHjhXWFk8YahqZj7ZMr
0hrs7Kx5BEwA7RcfTp6l37Z7jQu2ppvI0Gh0yMeZIEkjlQobyHIHK+7bW7BL2P+H8ZXmD8d4d2v8
bgDATq7hb1eUZVjIqGAYOJsaH4bWn45wuQiKqUmU/hChg0qW/ic2gx/z+n9+jf83eC8u/16SzX//
F7/+VZRTHQVhe/TL/74o3zGcrd/f28NL+V/LX/3/f/S/v/6Sv/nvn+y8tC9ffuHSBGynq+69nq7f
my5tP8bkMyx/8n/7m//x/vFTsP54/9dfv4oub5efFkRF/te/f2v79q+/SFn9tHiWn//v3zx/yfh7
F9nL9z/+/tK0//pLs/7TRI1rmDD+LEUhXviv/xjeP36HExxRUxv+6y9Z/0/oqCw3WWFLxOmPvasp
uuW3JP0/dU1UVVGGGqyrpEf89T9f88tU/zP1/5F32WUR5W3zr7++Pt5lZzQWnz1dQh/DRzneoVJD
AGxXQkrs4qK0IF5Ip1TRXwuzZYRlyeoyhmOL7/pxgViFsg7Qi6RORadXs+friYk3iuJ8mt9/f7HP
X+SnYSSdImVpAqKcONrsE23OWnrqKM1ox4kyHn4BEkq4DX8e5uhq+fF1uFFKsiiJiPTVYyP5fuy4
WsaB6nBJcVE62vM+8LKt4k4b7e/34str8fkrHZWb38b6AJ4/vXttO2C+EMWpk241GGcbqCP2YkhQ
baezfJefzKE60oz/PaAkwcOXNUmVNHGZ5E8D0veZ42kcUqdxoX4DFyprbWNuFa/ZYlmCXuL0/vLj
hH4e8wgU6ZtZ6OSEL2nc6Gjl543gBttqOx/+F5qQ5Ur8z4n4/fsdlXbx7AdlVuOq26/LbeaOG8g3
cJjI+skR4hMH8ufFcqQC+fd4sijLJrRCBM1HizKztLgx9Cl1oO1EFa6qdivDRbXz3gMogV2M96oz
ulAI1MXoC0NffFC4BrqKnaGVP1XH//h8yYHRMSL/+ExHlQlMWWMa8XR1phar53F6tIgSnhF54xok
7SQkvHYcp/dynPeHjnAKKIVvJKtf0O7ZqPPCeolA6P88SUdF4jJJFkIHXdVNtjQ2iqNFJ2EtW0yV
itUxcocFow4m3qxspZ1nILeyg0fCg/FmkGUiOKf8KY7uiH8PTp3GmconWDaOryu+srA0l2oM89Jt
mK3jy8iyDXiCPAdEhhSqC0xuyV6cOwkWS+kmQLDEbffE5nUEsPz7Y8gqmyQeGezJRx/DHNpKzBU8
uZeS0acXgJZzI3s+hDhwJhpriKnECwHY52kRS31sArfNm1WtyM0lteXEwv1hoYB+fPo8y7HxaSMQ
dC0U25LP07iTO279eywQA9d0YFNet9cQWfpD6J5cnt8Po6+jHq0EaIU8eoPXU7kwvb8TByJiuVaG
F2CjkHrRSdOVr5eq/5l3/JeJVCBjST16IcQkDoJqefxJjRZwRuU9+5tSEz2jNtd/XuffDiguUZqs
qByD+BrgyPF1So0ygK5oWjpJL5AMhmxPjgN6K/0EDvr9dVrGYQ1JGiW7ph+vaKtIhIzsKjBXZ35c
PCJJ4cMOn9bAAsMiIMIoSMR4CzPd04jlkcKTCT0a/Wjh6Hjs4qZvLqMvePq8JS3g70NLsvWN+ZCf
7En8OKQB3rK8wIx/7KVtBpgZZAVDLvuHamdugdVJdNacfWB2XuWetGv4doywWBSeIcUdjItv8FKl
9bMexSEV3D1wqN14f1voqOvyCkPCU+/iqdGOplQL4ADIJaOZB9mmKe6ZW/ZrjCjU/0X+8fcNke+m
68DoTKgmWcezqSXRkI8Rs/n/SHuvJUdyJEz3hTbMQotbajK1qCxxE1aqQzK0fvr9kH3ONAlyM6pn
bKxuusbKCQTgcDh+Ua/V7nsBt0Ltv3fdApFGTbB0kMBwvyTjDdhkBY3MI3R1wd/czJKSxH44O6vF
jsQ1xtQM3heot873i9/6PhKQSESoT/qhuzV2WAr9Ct8o6lBF8h6Vme0piU6/r1yUTnTNsE3V0eEC
ncfLvKLNBzV2VvE+e1UW/Z2otmh1r7TvzfZfPsxeRLOk58pB7TLNH8OJRYvn+loju2LQ5K2bgwY3
fxU9ArTapFvl15TNDVQUOdLEng5UdmG0Q0stwvI9NIYNrN9yGTz1aOmBw41XwUHdawdU/ZDj1xtM
vuaO+yvL+Sy8+PuTowWaUJlDA3I4cdVyiTuAcGF6geR2D+XrbnavXllGZ+GktGvkWRzkDmn375IW
GYEV/j88kpobBGBX+vPHWf7/sYws5P3xOUIxRioxLQv5EdN4n12RjYBR3vF+sADVtfVW2r++IZCD
4M7SmUUMSFXlZB9bJZIKeY1rMexZkfvaOwEpMLbmJvgZzG7KiwNaCielInxelAGguw3VyXhS3OC2
zqa5JsvVGB73RVqSV6wRcr9LrbDl/KrXIMF2fLB4wZ4QulXguJfNbxPJkZl5nIkp0/CM0hpyt1Kx
xXXNfQ0g0s/NuW135fzn8vufcTlSPvPUVD12mYshwl9HG0re0ttMO2G7haTs96O+Mihx5onol3dI
8clOwkrbrTL7oVdhWgFtgdeznFbTK0yLdb1qDVFdw7KclSi0LxPMWUhpy9FxVTtN1ADDF+tLs695
qxx+wKRkG1gH9bZaQpH4g5HOhZUW55FTUnUGOMtoTE1rx0AG1cVeKdfpP4bfPHMzDsWyVb4BF76N
hjcDi8Kq3NSudl8WX/BVnEkEVxIPXR7xaqpbFn0caRbyTFfVETOg1fRgP6GJI67TPnuz5S13CcVv
tpaVPG3fz5SziNIEFGlUNhEa3Jwp/pOevlhfPP+7phzAsG/srx3mEMVbXXytbw10l7St7+xUju4/
MKg45xNf/hCpjm/0amw9naELAJm1yTbHbbtBe3k750Zxbd+ezrFYEidniePkvjkpBMI/e9OP2bos
5srpuc8o5XMNiXzTPhojhB+eCHQuIlX7XPX0fSC19Uax9p3mWYt2+MwtgvBWNbNn04yWM4tpbqBS
Kx/PAG9oBsTv1QNc2dDfijpwuKk3zjYLn8Tt6A+0G6+c1GfrSaqI8KTwKAQxC8ceSl3iziuuoehQ
f+tvu0/p3VzFp88MUjat7/vSm/wWmftEGzcpvlVZm3xBQQnV3QDvynyR+Z9TaJJK8TiZn838axG4
m2J8yyohMgtPKNl0iHwVBSIJibVVNLCqA7Jx6rQuYGl9/Enmdpt8dTRDy6lJOYjys8jzeyQ1uKYX
i2BcAghPf3GIlJjFroUU7HHPnUspbjrzZkKYeV4xYmaRmlKSn2oQU7HFb7Hvsj1akwtRBEBu+esP
V8a1eDSg3yGN9I5lrdK0NLoS6x9ueShjGBtEjr4Z9+bC24pbZbTxXmfmWqw0qWT1TMOhJ+m4SJfK
XWoDmlswHDnExK1yMJd+8KobGzW9UZLnJrjPcRzVFjRi70Q3DTH6tgaH/+ygrJ1vE2ONuLP2l75C
XRvrkuFOmb2jzf0+aXtqZd9PQcvvUw/+ITmIF39xPZtLd1cP89N5kHbkeMS5UymZd+y1Ns1ewy89
uhsOQqtCtIXm8MYSrlEkci5e3AKZdoenf7kf3Odm1BdaIGoxdEgQjOemC98SkMGq4c4Xb5GEWQab
6PPH3/syEWi6pr8/f3jgDeSrn5ZXLu4jCtRlpf88dum3KmqKmf17WY5phkan7d2Y1HZlvFg9Vq7n
edBvcHpYJ95fI2jGqPMXH4/kyhfTDLoS+IxzJeD1TDo+kgwjdd7PQNeQJeJwW1lrZ5O/Q+OsbNtO
m/Qwe+UR/+b5bsHRzDNdz+K9Dl0TsXtPTkVj5CG+9WB+o5V2C5VvP2zG9XGn7SBf3Bpb9AE3KSLY
c3XflYx4Hld81tO4lNEOriQIIKwh6n9R18VDiOYsriYb0UptFsY2wnjzYG+yp2iV34Sf2pmPetm3
JEdYmoWrg4aKKB/3/CdoTo+yggEJBlm2lY6ZOvYkaOZvcHOgwO6+Icq4m2veXrnynQeVsi+iaxUU
FMad3aavyW4CV0WXDYTMUkVCbO7gubI5zoYofd3MztizJUOsIryY6p/TdJybxcuD/3xA0oeM7Mws
mljtOdrUZfPaw+PC+rVHsbnE/GG2cJ2dQKle1LPcbFqXeM3K7FfoHW2V5U+8pf2FeUubeT2zJ0U2
lvfH6SKRqkY7Mqc06PlezWpYVa/Q8BCmBui3VtBYQu0FhMZ31MEaQNvpXbidiT43uVJGcJIgxwae
wZrb7LX4KhoSossEIKLZzhdxl5ei808pnUx1Ovp1XrFagsnemXG0dFGKcKd24w/6TK6bW5jS4ZQ0
bY86CAPrRm8VpPdeq819ObG2P/hy8j0d73a1SUH6sDBhldK6Sp070T+iCl6nwz79Noe6uHJKnG42
+dKeJbFbu5nY2hUIq3EXNTUc/B//25JwxJI5SZzH0rGOxUQUoQglniUFqBeGJHAOVI9WM9HmxiQl
kDEOapx5iIa/Cy9MERaC7W9BHBCLv2AZ8so7h0WSoDPvlcTZREopJTR8n2e29z2H2MPXgg5r9aCB
lNt56+4wLbkrYrn3BBJqNTe9V1raZ3vAERNyMr1m6iF6Ks4llPW/JM/+wUD9ZFXeKWs0o9fJq0Hx
lLzgVAMl8OUPzsXL6/B5fCnfpK0HukYsonqNZM92XCpfil/Jc+0uh71FsoOk2y2d7dh+sTf2zR88
e88kPLlcN8Ix8XKfHwD4jPbIsnlBdOzgP7oCl48CYrEdb/PV8WE+/VwWxmLoaA/ywurZmgz+KNKj
EWYeIg7vUFhMDeC4/4mpgTjXLxPDf+IYUjs9C/Sw0H3SHM37R/1T/N4DDXfjyx8AFq6n1H9iSTWG
E1kFEtTvS9k+pF+HF+VzDLNJFMX9a//gQ3P4Az+DuRFKOUJxzFGlM9q/PxiwhGGPCI8R5fAH18nr
mfyfEUoZomk0o55ELIx16BgCyIPyummEij88tREG1VxRIwnD/f/54Z+QUn6YcsUE/cZCMRbq4Ui5
9r29d3b5IadXH96jq4Dw1iLe8ECytg7GEl/bbtvwIFx/nr4DEZgvoufmW0oaGtzKZnT5QfGe7UoH
S6DssJjczrMArifkf8Yu5Qc776wYB0Acf7LyNkjBxMfeegiLzX+T+FGbExApk5wjLdxxjMp2TIkj
nkKyr+XSXx2/ibq8XWFz9oApnpDW/Djo1dRzElNatkWNTEfSg2LIrC46RFayrgz9O08neNj51soI
y2dDRWHg46jXjxt8f2wEhQFVGHKRVQ8hNqUMNd3nCI3dj+saOAcvCeItGnLxr+JN8FQKHvbmiEjX
7yAnsaWSK+nrKvWs9/zgbvNnSGXLYG3uO0wh2n2+ETYrc62zqxvWRLUZtoMtCB/nJ5xbtG1vjQ53
goIrBxpWWff14xm9ukZPIkhrVPHGOrZcruS2Ex8iaOoJkgmK3a7+tzDSdzt2+oS1JMslBMALqRqs
78Ev9N3/FkX+QkndNUHEdE32T6e7Hxr02obfH8e4Akvg6DOBWgErwuhbhvSYQYJ5AXjdv2/+X2Go
OxtMmpfRbQhZAG+Q7+bN3NX/+jr4J6aURXM35Gpj+Bz0yKAdDfOuQyLu43FdPf1OhiUtNSuvM22s
0MZXoHCgXLkoME5W/IWCzMjHkWZnUFpzfRS7UeMSSgA7qvpJAzXHbSlBN9nJtmWDmA87eO46PzdA
aQn6YaxXU8NK11J9j+nD02Bk3U1jtyat9/jt4zHOBZNWom8r6dAqfLCSJwS/uRu95K4w67syama+
2+xsilLtpAr2EOtrVAiSPP0stHTTB5vjGhWgx2aNWF+W7BGoe4GQtf14gDMr8sKurABzV0R8Q6zn
V6hfLlotnkn211PTfxa93MkrXBt3CLFMIs/Fe3Ftq9h5zrEC58YhnWM1TAez6TwSU41Hw/jUlP9S
CPn/K4H+2VkC8n36gQrHKkt/pNkqHhRE7yo4ZDt1Y6xZ6zMJ8GrHxYYsCz7BsgAQSIvcTu0GBXcW
uWAFRkAuB9j53pKHipXO7WA1x3y+9o1cfM1UCg9Q5nJfbpyGouwUnY6SkuPs3JvIVKGX0rjNzGK4
9p1OA0nfacLGRRlVuki6N+zV3P8R6dlcTXNt057GkD6UHSZBlbgMJh5cDE1+Ce0ydNCKQtt8vHku
YaG0MwUiFnkr7JcusPO6YkKBaShCEWa+RaXiS3crPpixG+/TB+/zcOPCPubUf0YCDqVblWd18xk7
9e/zTbqrE/vOZzQA9Jty8YiNdlV6Bj/lmOQ75KpuanM6fDzca81ycNKCM/l3DOnjxX6mmYrJx8O5
7SnpfXXfjwM1W4JUVKqGPz101pRRuWl7/36qi6eqnHa5UuYL120e/8ffIn1kp3dcPGQqUHffcO5d
mb/DFRzn1QQCd/g9f1G+mp5Pxy7m/yQ917UZlm1OPCxA7v23njssko8/zEV6X26wZvef55bx1T3p
wqRW+SPgjOcRj6GKFKCfof4X8Yxa3U0TkpeYYMxMpPho0tUcIoEG9BVTMiJJ505iulVklUfErEfv
p+HVuzaebpSxPlSN9qx73cr21Wc31B70JNu66fASOcc5DsqVHctvMD3BQIHTLQ81ar3QQWEThxhE
LkcFPbti2FThazYWM8PVDTkWkEVekwSQm2rcuHiCSHr0VqOphwbWthke5cxx799mUe1nt3GYdP2T
5SOCidDVGnFJBa6liq+mY0RR/jWeyji67QMNM6rqiIryJix9xcCnohozwWvpqzZfQudpk0OiUnah
NFWnSnsoraONm3VgJf6RtGQMMCrzvBle1D6Mj7fdMfFg5cfJFOLzHTv959AoHO+xC4vc2dkJ1LJP
QxTXcbZvqGr9jREECXygCPVHhJus8HYKLP/z5FdZ8BYDcI6WOu535otmdn2881ED40HH1zEP09TG
bTepP/h0u+x6+uz6eh2Fq8qpHbddDF044oQ8+pYzpLhdoZv9V4q4NAKxulGoyyEYLMwJ09409nGf
uNXaUnUjW9q20UHc7HAXXOW93TWYn7exj6KhX2/rKqq33Brqck0lYGufaXgLFqyGLu/gWvohCuro
c6X5KJWUblmjZpwkToZc6RTqyABbkSowZko1POlRXn6yuiRPl2M5GP3O86ohvLN7E7dnL4jrna62
/Y9kapJoOQ1J6z342fFork1/yIx1BHq2R3+yzQ6NPyBErhlK9LVIMo2+cTjomCIllnVrDm51X/hG
9G3Mg+kmT3LzLTLKcB9aTbBPnalQN8GkTIcxgttoKHr2eYIyi1T7MTORaDe97gWzpLjfAfoReuF+
4Nn7LhqL42NQReaw7SYvs5A9c/T2G15CWrm0ldJJ79wyOE7brJqGftHH3di9HTNMoDE3so9R9VNN
i9D91Vtt+mtqOzSgFoHdptiHmElcRriDpZr1YFlR3KqLKlGt42N1zHu8Dg2rSndjj2/Iwku4gyA3
nU3OQxfmarfDXlC8wndjjKCTm/pTi9NBPboODsNhqJUYrx3bbIn+eJrf2IMWest89Ar3i8Fe1Z4d
HMJ+J21svuIumXyrwlQdbnMNivLC0YeHrh+QfQPA3wFPKQMr3tJrThHn48uBUO7bLm7+iqesNJ40
s8yJU3GT/XRU7eQYbBRbPzavVaXtrVAPEZ02u8zBNKpqs8qMYZMlifLWt0YcbKMiSIYcitzI6qi0
yUsxg7Pi4m4EBon07OBARvWLwooe9DBF5Mxy3K5ZZ+pkd7eVVzpbDfaNtu0Mb/ratBPGbZYyNtOm
qTJ41o2iGM660Vz0u6tsCrNN0NRNXixi20JCzgsqC53/OvD9dZS0Vibs0q36zW1MJNuM0qnCl9Qv
MntHunPiu4FXwr09GG79xUFyGvHOKsqdbAM/fRTeiqM9fvKSNg1eEniIwSdNKSDfe3WsFBut67t+
F3Se5QdLXKr8H0j/uFClFK911IcgCBRnXyVB23xBD7mAI3Zs8iNkpuM45DjFtV41IdM62ilWwUOh
eFq9gNs+UJY7TuFDZvN4xikM0Hdh0/e3QYu/OMzx0tBL/QibNUvTAFBPVNbo1WJ6DbzV9wtU+P+P
OVleZANCXdlhhC1fGeKDiQ9AjOeqUqILoilK9elfnmGaC3cLvAunl8HpIbexuzgIx7roYWTdBffW
hmSzym6UO1U4yc4/h4rS4vTE/DsaBA5BZtRVuTgfNPUYm2zjlbKz8QLWdu6quMG+fWksETWfVXe5
uAyIeJBMIVAQzb2QdxjQzkoNbmnv9+xox1v9xrovV8ljDgJ9mimsLo/H82Di70/qnMmrtUkxymiV
xbf10C0SZdu0zaJAtPLjjzYXSCpv2kYxK8PBRq0z6sLehWkc/nB0ksWCHkac34Y1h+3645gXvT95
KqX7vIU9XBKrjC6+LfZQyKJ1uNK+oeW/97buLj44q2pjzwUVI5HXy+n3kyosx03ABEGVeH8aGN/M
g4Ca5ssKYmq1FrgHfTX8nu/ZX5Ss74OF18jGsJG3lztclVUHVsvhAurMPFSPyATSm+kOqLUu1ZW5
+4OHLPklTY4oFckFacnXbfFNN92teCgNmFdhiDTXUL24irxH4tkK2BNIEnjL58u0tH1Wasqc6lvz
oK/bLeiAdf8ogPz5Zvwx6yZ8bWTCoh40HQQxpCLO4426M1iKmXJ/25b3LQqBuHQemrv5x4aru12M
yQO9pwERkl4BApjuVRAfQYtB7XPfhHlwfusBzlX5YnN3jPd/TV6bDhNIC97juJPlmaPR12y/80K+
WL+0fo6gn2DDvvNej0vvOVqOG9YnD936AgWYh7m+w7X4rusysyoINu44UhbIj/xHK7BDvqP/1OkL
9a+Rd49Dv9V2x0/B3fHW4CzUF9m99pZiwqbe4Euz/DgpmPLVmbV09hukpBAONuKjGr8hUqmAsfN4
iCGzosv4WsbGpku63ViNG9drHsyIsjVPituqjve2g1B/7WXJuqgzFvqI4u9w7G6sIdhkyoS7ifOg
+MaurpFtafOv7WD9MP3qNcnMO7L51vLdG57ysD0J28fQMDZa3b+mkfXNa/E6QC799zRGSNS2zcGL
jMcM6Wk9NHdKVO7SMduXifHY1XPyXReUaCYDBBaHKdhC+k/ygkiz+IjRHBeCtJmwlinMr37W/rCC
EdkZF2ubcoWe7Wtp8MDn9j8Nu9kVx+Amzqe1GpPTahdMl91t0bFe9nG+sbruAMx+3dX1vnGrdNEV
+oyOiqTv6qh//2SbthU4QWxCpDWkN1afjF0SvjfL6kWE3FlPWy7ZzOItRVaRdguT808kaaXEQdqM
rRmHZHIXIrDzg3f6G3GGIIm9T2mertC9XkBmiBfx7zmcxLXMcBZdynlj4WOzkDLOYdPcigZkuVSW
/aOzxc3iZs4G7drpcRpNFuwsDEShYo9oyLB2K6EQyqv9djjg5/OgrqC/zxZWVyoCDxUKhy4ET2QX
759ToZdFfUQiwlDh4ms/OgVK94ggeD1jsX11xUB1pYRDhgzqh7RiaJXFeXQcRDaPnq3dkWyev/Ku
Oy/wKj9Tg60QUhQqfwRKV95OrYejUNoQ6e8Vk226m5/T8vg4ryp55UhE/8umToTZJkRh5OXR4muk
UfSTSgW1V7BZ+nhBNGGJ3t7ozx+nzSvLUeiNqfCYDdwrL1L3WE56NxwnZSnMF5tXQZE0nq1tv+/u
5t+pL0BCf4NUwOqigSLEzkQb66QureKaFpGFN7CJCTQesdhh/ahR9cEaZN2tEdDala/aGsjBQwUE
YO6MuDq5Qs5QF5xt66JrpOXa0cV7MQBDamw25ZPAY/3EZ/IW+vRqFkcuBnOeZyhthCYLhzLMaZmb
VKKoBJ+kFIMdbstDyIk8HPQNkLPdH9gLzkWTqrbaHArbwurpP3ASjb71z3Fjb9R5zZRrwYQNBGR+
UNe8NZx/R147lKPFibAUjfJ64Xz2Hy3YbvFzs41/zyaxy9Lbo7HowLFzXYocuWxLjCHrQhpmS+tB
2+hL/02IfJVbcw/XKl0UC3uDpEOzmPc1vpI++XS659oWGkK0cKX+tImKQBMPcCF7DAu7lXtI1umL
uxdaJu2vZHWYQ0Je244WbxCkNJf/XWzHwEyVqU+Fb9839yCStf8oKGXdunqeh99cHoQw6w3dclFO
05DZkb5il6iKOtTYj5lb5MNuKGa2OH3Po3zEvyNtBPxOMQBlaBrVt5zTQs0xGpD0y/g2v68eusd4
I0DA46Za12A1Cpx05p2JL88hD4EGDUyAjsfrZa2Pg1V/rDB+Gg8sGnTh7GV7h7Ms0BRr23wf99BZ
trMZ5spJQVSsUgx0PSzek843hpbjWocbob+M99GuApmfLJU7dCnv0u3c1fsCfkMyPYsl7fjMwFAm
E7HKv1wLyGF0s8cbLNx0aO3YX7RwWSxu0132BArz88ypcXmROg8trZwkqvHC6wgtvIQB/bzA9mbt
JA//TRK18FQWhzxXYPo05xNacCtGs8XzltiDAKr8+3wSxB/Op+XcRepCJul9Sv+JJmtBDUjPqRWP
qyyaam9jVZvcCZMBJJnmd8VlA4o5PIklXRHT2h08OOdA/hEsnFZH+o2LYjf8JVSJEKm/ceZMfK4G
NCgs2IMsT5klY1aZowQBAZuV++RvcVm78fcCqJXW+B3/wWvblc3w7pAuWmwu4j/SZtCNVMlMNaWk
J1yx8R/rL9PyOwY4K+X14wV5JZNx22bLMTpR70qrpDOaY0r7NuACDBWai71YIf8FZhOSFvOm4yaL
+BmvxlIcXWvVcjAnbymYL+FX0ULAd2MjWjH4VEEPnaVRXHy094hAnHhD5CCSr0WR15RtiovMUtSD
kAA3XHC3oNwoJITWwazI/kWuluJJlyPHQ1rweFTJ1ft2XbwK2UUMW9YOBRqwUfy0FupuDgx0WZdJ
QaVpjUdy5oC5KEG7lXAHjjfuyr0dlt42O7Q3c0IEl6fseTz5VkRzIIPqyCAFX6y8Z2lSSjTrAnGM
Yjl337w6ox5yYJzoqAnKjWYdhScotqyZPqwWoQZxWV/U6vPHG+DqFEIV5cgBaSJE887zJNaVZmfW
HVGwTU2NZzN4nZLNiCtU0JVLI7dxA6ZvmJq7ooAbkDoQaOfUAS/LJeb19EdIi2cowwHd4d5bCoYs
HhxPSI9Qwvya7ttVuCtfEnP/71M2MXnyZntQGV5ak+VDorR22HoUMXSceEpbk72peo3fxbzoghjA
WSVDMAetaaFkhduPrKLm9rXmtsNRpFCsoWkaNOTPOxCvxn1NQxZDyJvgl6iBMfdLv8x84ot06qGb
AzqUtwrDhn0nDuWTy5OW5Y6Jw7Tzd23xEoIVFwVb92n+IJQrbgONHl7WsYc0ea6g/D0PxdO6YQdV
6Kz8zlmO7njj5c62sYsl6mkPPqrFM0MTpcrpvMrxpNWbZUOR6A3xip82jYpu6SG73y2MGvA9dKok
RhUxyBaziWcurrRgESgaysJKHS72SMx2C478jagRSzgb9V7DAXoWRXyxSRgri8el4OY9iDpfmttj
FmsObA1B6xaytnTafji4pqBRKBjGGnyD48KcSQ8XHVo5qPQgZE+GNqG/gi70PvqOteKrpS6wHp94
8tuCaEBvL8KfclEX6+xT/F34ZfxBPXBlts9GLs226bSqEdmJs/J20ffxTYDFlSUGaw/Kt/G9FzWb
HOS64H3YXB7JusjOsX/O1/GQ40Tm8WoPtEscLCnulMsAHzVep5GBElx672lc4XlCRaIFGP/OLWz5
oswP8HBQEII0lEAXXc2mSp2sVlBpSffBLqUESpZBvrBZ1lifzGthXtm3Z+GkGe4is8jLKphWJTVd
ZB4svVv4frjBWnvZhrNvYvLRRklCK0e8poCKv6SQ459odB23Z/opw62grXch5m4LJV+XK+jPqH36
6rpSEL3a/NuEIUUW836SC8EbGqWK2uT7xvX8TzZX5Q6lDusQ5msdVXTW79xquuheieFywGExRZPa
vuhDUD2bhS8kd8xtsTf/qqLFuM6fzXW8atTFz5YyMECdWqkWx6/25+hlNlvJB4AcX9rEaOTZTukE
DlWusSlh7VTjCl+rpX8z7nAEnJnii6UrRmtztIJD9EhUUvXuDlPnW0UyvT+Q04nEBqVa4z2Nms18
Z/Bi4UrBROo4+Z6JBZK/thga1vOlsj2Od0djWGF7aOvFfmZgF2mIWDzBa/SubJ7m5FIJAAIYniHC
FppD3OSSB0nRWQiRWPEB85fsE0ooMzHlMl58utOY0sacwMEEk4iJpsS75m/wrdsVN81aCKQZCMIu
Pw54IRMgAlIOGibqXtwy5czntj5AEAthv2hETRwDAAOVyhYrZKueVsKfIPbrhR/d6pCgumLj+T/b
/n7UkmXaJmsNUfpAeYix+G5wpM9MxCxHeJvd749/5bX8wYuhTQvRY7PK1ymtNvoooyW88vRfBeaM
Yba1x7lr77XPfRJEtpCNR91XvBhtISF1lvXb8Zu4XYgWXo6/32OYAv2em/6L3oyYfuZf+KPgS3Dh
SRB5mY9DKNMvKJmY+Dyrb+9PL6i7L5uDr4EnRo9Y+xRtCgQJu7mvLze/5PDSclPoWraJTvh3hQbu
cd6m3Bo3wZOFVE7yLbkbv+ovQp2PNvs232V3x40abcoffzATcz9FutvlqqfopcbObn5WG3errkdz
odXvtm3gv+7BVAdLfQeibbYXd/3D/+cbyLe83DVTUgqrC9PT8o3P8DTaoCdCjvt9uKO4c77/AXH1
ouQ4//IyCH9I67QzEqbe8M233AbP6NzoJXI9dnibGfYy8Fy8RtON7mRPTnfc6pDJ2gTIVnCvD8Ui
78YXH5S5luFJ382Bv+emRDo2h7w7BjyajdBT1PyxtKzwrsjVKJtJd1fnQJAQeC4DySWr8KZF4kem
yjfPx4d01NfH4d41g6WpKUu3QtOGShObid3HyeTq2E6Cir8/OUJwzGlQ9UGeqbcBPWRPhpavP44g
2R8CHBHf9iSEyGcnIVKnjmNNyJQNG5R6UJpEFnq4c/S12q/9x/RmRLwDaaYXPXvyj0+18gfPq5cp
0xDyv3S2eX7BvEA6ldsaeKRfCY0y21l3ZrIMU1QMjHRmqJeTSRgQMqhOGTRd5VXM+3hgd2WBjmKB
2TxaW4aiziySayMBLo0/Ay8QlxiFMstcPRHFY23GS7Nvl2nMC07w+vE3u1yKBjPxnyhy9g/H7pjZ
+TsHR9hEkf322C/vZvt0IqOe3WB5aTiNI900gmPp6scUjtloaqWzCfqicR6HsC3DR+x00xTNlbFQ
Phl2VRS3WIgXzaYsE+1b3nlac9fS/PZuWgttnzV7B9xv1utKtih8YLhLp2kqd5uNyRH+QKnPO+7J
7Xx4CegR00CBxQvOTC4WxlapQ8g2IPf35T3KWjc2/gf9Xt3NEdUuGux/R+KFG7sKU7ymn+8g32/D
xhIlNCaT1Z6H9F3/tcU2NPmlzxujXdbLYlj/BJOyndIXcde17JV6HT7222GXLJN3KNu8csBl/Xoe
StqWx9GtktIhlCW4NFo5RQvXSQ7Hwn5yQO3bdTSn4HptwZ0OTkp3ful7KS+m4jISP/6NReRu+VRv
4s1xKaY0vOGg2xj8mq8fb6nrHxHMnoPUOiwzOb0XAOm9qQYcbG6T53YrHraFPWN1D0LhXyd15vUk
lDRKK4iBPOscWIDpVmn+BQLMTKZ7hxXLO/c0hMhTJ0ndKeIs1Hs+XZIu2nThZQv9oN0KGcbkbtj1
3xBPWTp3/i3iojT48IBEseh7u8ex4EnZxmsAxHMVq1gsF7+Iu5fpvhPS5HcTJfG9cRCDNosl7TDR
txDNvtxY5rfDGuUYEK4zn1RshcuQFsxB0CA8NIg0ejIJjRJ2FLGEfFfKfisFqNZf4QK3Sqvl/Gd9
f2uS47n8i6pKP/PSAyUfHLvpK7T86nV5XKloSeJAt5g+/ywqVhJl0Kr53cB/YQXPoRUv4MMiB2Ff
ini0sDDV5WdvbLBdKwxN0RRC55B3YQXbwAAiKP+FA9w3d/Qbw8Os0YxYqxdjPokrXd+bIM26Tkf/
WNwJ2mnbfoof/D1SdegqBepqQl7w9+yHvXLKotJmguwBVG/autRZLSdsY20fxptAapTpWv0NR+G4
FZBQfVUMi+G3NfyJsPyV3Av81ea9w9b5vqaU6NGLTY6tTdxqpW3cN6GkIt7kLG48s5etK4tXwxkX
kyaeAHFQlHZwNB4Hq3YtcfZ+ScK/8hq0meMtEj9dQO1YVMZjNa6T6sEwrUVYenPb9dpQT8NL37XN
vcophtDGUEPc7RHguEvenyCau1l8yJXUcDZU+XMGfVDWEdINaEWOm/pe0BZwQ7wJ79Pn/NcfvHhe
Xt+Y1JO5FcfQSWLQJgO7eI/vqG7dpwC0zZ6Ev4nxg3tMbp2tssV5G3HK2Um9UpJY+CJ4NAUAhNry
u3+TAkLP9B4pjLCg3i64Mg5JUy8tPV8rXrRKXWczVuaXsLXfKvvYzSXEKxMNeNsGo8aTD20UaU2Z
GfRZ0KiiwWhvp1WyHmN7pbz3NfNNezT+wKf2yolu8eYCooFLBjqsUg2hOWVTFG4HtAgSIuaW6z7r
vhmllq2TKdJXpubvHbt6+jjzX8kPZ0GlA3aIGj8Icnj9Vn1QIOgpyWezfvnfYkhz6dgwQKOUuRym
ZNXn3X3WuQ9m0y8/DnMhpEpiPxuLtBGDLE+O3I8GEru7bZ+9HzGIu1X95O9hEcISpDai038sVrPb
8kpqP4ssb8uQkY3H99XSrYRfWe6u+9hY8MhDhw/Mf6otPBT0ZlbplY+H5ya2TgIcILpN55szGl2j
QdmCFeO/RPi3pg2y7ygtfjyvxpUEh/ADOCoNtJ8NcPI8jJ/ABMN8q195L6Djx/ZWG28m/JGMd3hq
hFJIs1DWwpZa48SO1/qP/KV8oHmoHIx0kfF/qDe8R1hv9YM6W+VfmXoeQxHk4e1bPH1Lc5A1vunp
dYICaviaR986IFAfD//iaZ1lhVeLwfsR/lVQ1KThx75TOX6E1JDgcnS/DMT0hChYcW+sEWaZN9O4
kvrO4kkpN6n0sXGNknQTllu79Rbwx5dHZVz43ms7DYuUfNjxUNfP3chnRypVgWYdj2aKlQH3wPiX
+ikHmZ7yWHV8jXf6Tvn3b/fvMwtWjjcGaOs8lZ0vrPxYVYo7wlrvNqh0Iv/loKdd3AtLodkteiWh
c5DQCLfE0zkdgfNYLaxJK6neYwU7ZM405LudtWJukNJ8Dg/twtBn8tG13XkaUUpHRd2gCMjmWaU9
fstRtoaau1RQHvtv1ufJyKT1WaKDpTq9YVHieT/b55Iep/kq9mL7CBp+9hnqSkVwNpHS8rTihgbn
kWEVevfmTZyPifY5w5PaNILNx0O7NoM8ksOWxLxOEP7Pv1maR0Yzgj5eZf09fHTIKbyVdDNBrl1n
7dMoorw8KXHMEk1Dt+V47/OfUMLL9uuAynzvbCfrxTOrVYBb9Ri/FMnPj0d3AUMSy/80sFiyJ4F1
WsWYBBPYvps2Dh16cx/tBQH1CJJs7qy4urlPo0kn/eR1QaV7RIv+GjbD6m91wxoD7032LNQp53bc
lXLmbHTShksGwHRqx8ezy8cE472FF+nf/BZrRjd7Ub0n/EJ+fTyhIl1IF6yziNKGy8uuyesmIp3Q
lc2yYGel/bofy7u+bNdhFhnLKXN4emmjLx8HvsR0iC9p8weiCOobMrQyKnxTyRTdojFsfdHX4Juf
owBPAnbhutpa+LKD1ZnzdLyyO1CMhyzNnR05Fzl7HssBJnrTNyvF+dGkBZbR5qZp5z7jTBTZQ0vr
e63Pssha1Uq1147lalCHflkpvjKTLq+8mXEd/2c8smUW7bMiioamWlXhd0EE0zxzaRyz5ZhSTzkp
XjrFInHAXTrHQ2L+zNWXyi0WlfXZUe7a7rdSTmhH6DMl1rVtg3GVDnoVszb94ozSvchMQ6fvOP25
uS+tHRaGX3kmBTsCRxWH+LmAIt1Iq5iAAFYsIW5ycVBhIW7+X86+rDluHOn2r0z08+V8BLjf+Hoe
uBSrSlJpX+wXhi3LBLiB+/br74G6p1vFqhDd92Emwi1bSWyJRObJc0RkgMxeVvkle1iBjGK0Ebtq
A1l432GrPI5nLTrI/qILCDRVy3xeoyvgzgBlBir9WgwNdXkTmz6JkJkwfoH7TTqaxQAl9RACVtQx
0CKzcHua1tGI5lBD7smhBu1KzeyVOTwROYFnlbEamiABiMQbcnFxaHM6RrMet37/MguXN26MBs3J
18C/hZbHQIOTvR0DUHr4mWf4mNS9oL6U8ViH0p3z8kffsrheQOwieadp7dOwvjQgR1UDpyIguZr6
zm4NknN2bj8MfDG3CNMtp9UhuECb1zGm7qSteZ3V8chP+HBroZcMDCQFlo+G+UGDlF20td05SFwV
bRyr9ITyg082y4cBLW6RRCg8swfMHn8aAknTICWu8DQGFhmEPevovDV7iztE7RKQfGqYwPfCvac9
O1DhQEoSAwwUYFm98Wbl7pC/8XiEyESC+ALlI7xjTjocpgbMUKrcqxDHFa4EysfoFdOR1ukuuw0U
dxANZ+u9cKeH/sjsEk1qsao2KFN1mUnaaL4IDTTF+zgbAdu3+rpk3+kj8r0nVEqmgqfqhAgLZCZJ
3oKtE+xQPt3rgVS5NGu4GAqu47VjcOZChjUDItvwoWfSNzSCOyd5o2MZ653mJxsBOTKc/PSHlHxm
oRmW/W5lIU/fbVIMA11OKJvCvy3T9kijqW1aw2bUJDud5rsa2lVgvJmNRwSyrtmhB5dr1FXGtZfG
mRD22PTiTBp1mnAqCjm5l5Ax32SSw7m+bAMZfqwW8U6dDLJycN/Ys6rsVl2cSdiaS6jBysm1061J
0D1G8ChuAxUIRwiZI35dV+SQr5jjY4KldNCjKhvacVwWLr0sqnKYUlXzbSSwe8NyoZ6M9r+vg/o9
iVfiuTPoKQtbFBg/WYABMeDCC/DUrqqEQLFY4mfii9TxNXuvVy6nL9BA4vv6Qgv7IEKZotj3aahN
Dw4O6XS1zmt/xt0ef8ridZdodg9WcnwKLjM/+5Ln75UZcPYGqAzT7VrB7Ux15Nje4nlnl+gX19ko
hcJVj2+nER1lqQetFeJlW7BI/UJb7ulLAa87nb4jDQFsWMYfNGloLNCpiAS67HmWwiSVP/ToTZo2
QFRuDE/dmndy/EC2rhza0718bHtxchClFHqUgM+N7SQau9gAymnuJJZT9av7wjPWNXDPm0TXJcpP
Epmw2MkgSBtNp8Bw8wwA0sK3XiVnMRoYXG6gBzr1f6G+t2ZzEYR0ZdVFVmXmWFWCpyaEqk3POnRI
foBoFQT34CJNnz+f2nfUwOLEYln/HuciFrFz2+ocDeNsUQJCoBDY2rPmz9t3JYbZS2+KQPG1wdWC
MqzRBurbIUjtPv+IMzlhub5/f8RifZUS6lYxurneT7I4IAu8nSGWyTZxKHkeFIh2I+gja3fB6W13
bHbhIiuuct5wA6XNPZR2kJFxAiOMXARJ21Wtm/PH5+8hLpzVXKV0bHRLri1axIygjVwCudNLcWvv
rECFJqTeon94PIBQMIWc2MoMnzUP1TJIB2A/n1RKHCasJJOnVy4zgwxpKi5J94ZVxqfATVE33wzP
4ple2UCfsjUu2jOgLEz1B/uL4aN6D1Ab2Olxgkv0UZab5BqRhZdcSxZ6KwTrJuSF6gNOeLA69adB
FB6FMpoBMxReNMvMOCkHdc5tRTrLDsnhxiUXMhGe7yR4Zu0lfuaWP7a2cM25GjuQqNRQQ8Ehlj3w
0c68dMIM9Gj/HxgEG9gZdKkYkobCWPrkDOR+iIVN3R8isP1u+04xKlcQM4m3Q1oPz5VmJkGRKxct
ZXAkaLHuwArimRk3IYkIXtctEhfFWqz8zmR95FMoGmaguqahl05FC+bCd/LW4kme2HiqqrbYAqxv
btreNrcEHHc/0OQ+3BWxNr6aM3GqTRfXIgFHYt2BwxB0hNzNrIFd8InxENSixsHSZYEx4taFykpn
b2itccgHS3vMdDFdgSnXwOZNMmunGHHzQLJWQQtdTi3Ikdr5TZFH+herbuLnbKjMuzIqR+4aVdEH
ymgyGG5H+64HEjKohjm5FtOcP1nM0bxEK+3byZms+1ZMAomxKa3fBjBbQtBMK9NDFuXVThsrY5ua
hLw2nabtBztGXxBDLRYOG1R/W5JDysObTDHc8Ig5d3lmRwIMp1YeNv3UgCOR2tNNYk79g8JbsjFb
Nl9qtW1cgcg7DTsumhh68xR0hzaIYR/BFOg8RHEFDKo5GwjrEEEHvdMml1M9W49C6/MvUDTPAsDc
exCnqloWCjLYFyZvxEF0kwrrujreKChkBm2n2V/sUs3e4iTp7kaWR5sCfO+hAQtBAi7RoNFqZaf3
hnGAlHd835NpPkQ2nw59LNI73cnHO26OoOclVv5og6nvYYwTBdhhe37gSC3sDGzGV3voJf+nzbAB
p+bQdzmD+l2ldoXL2gi8CWNdXUeqmlwkZMgYmp7i5KUbY+tBKSMkcDItPaQAxe3sxjIvNYeONy2K
+ZmvVWBGnoSZ3ZHZtjwRN9NNWQv2Q+MWqAIH2myHyqn8LqHVlSNYs7XA8HpQU1IHiTWBdG9o9SJ3
kzbVL02NKzfAOir3VW2Twksbyq/0rKz2iHWBI6U22+WNysJq4umuiZtoS4lIruKkbu+dqQUoyeBg
aHRjPW12U54RH01m2sE24yho9Jz4hM/9y5BrLWQ542jHwD+2i7Iq35eVM96OFuZ7ZDcYaAA9z47d
Y5nrOozzMb+PWWq4iYjL3lOoqU6B2fZWlYKrtSo6XCi1KTaxUhavg8oKlOGrSoVqXDHobK+KMWbX
dhIP82aKkO1xE0es4StOYheceXRPGZYBjjNs4EUETHGNWqBSM9HUBI4aCwC3+nt90W3A/QFcGFrX
fqFV7eQtt7C5cLWx4uRTU8GmfABEe7I1d23AtnRVTOI0vl9YWtTAxmKcWqi2/GEp+yG+SnoR201/
1F55tUanIKdq4T7BogByChRLIby5ZFJBL5degn8VXSGcbNqUBFYXu3ZmA3vLPavM1mKDk+QxyO9Q
2UNmHKiyU4K/GPRrKS96tEGU3lz7s09c47sk+XtNQCIGP+AmMRT51m7KMzsGzDTILeqag5fie073
Q4oKB6sjRoRhNhP1SPKSR7n7edQjg4qTifxgYRFWgh1A6VIdFpL00SbfWhPUq5EOoMaa3t/ppS+n
EBce5E1QdkMTOb7kw1g6yACDGnaykB5C0xn4woRX4vVpbsT1P582NBgDq4UkMG6/E8xWMlsx0u+9
7atz/EJKCOwm0+3n83ZmuwNMhCwXBVILpD7Lxw9A+cVsglQPuYPmm7Edt0hxbcArEMhs3hoy7HS7
IziThE8gh4A2zJJRtpjopFcgovKViPHHjrDvtdloh94cx8t5NoegNyO2sjPOjhDBOHp7kVHHWVs8
e1AmmVU6lLZvILeMhKUMQ/Xrzm92YBcIbW9lQk9eGkBnoREdFXQLdaCT/YH+90pEKhatGb7mbuEA
4ZxPgYJ6UFeDuPpHS7XL3O6DtRbM0zMGuwBcAHeBjBfIbo73pUIzRvTExmYxNc9M7qCDsTaTp95D
mpClLQBTnZM2kjqlJO47w/ajr0XvYkTq47gFSP1JwBkDjnFDrtTntffMuT2DxA+wi5KKEO2Bx+Oy
Kh7nphhtvyNmWOlV2DFgudvKQy5sY4sy+Hz9zo4RZ1szJRHTCXNJk48kB1Oa7VeGQFIn00AclPcg
oa/HaO0tfJLbllvFAYYHpw+daUtMZtVnYyK7z0GwrG1QW9tGu9Qzwuwgha0Lb/UNceokpT2kk4AR
P5PZrrUsa0xlkGcdzYdqaIGkSHHTvYndCGwxer41P93E92udX3KJjp3zkd1lapuISM/rTDpnpEL/
ARvMyevvfT7/Gt/yMTIN9tRMJsbHdnbobMatASJg2UMqu+nXfNlZv2IBuALmHpwKVLiONybp1WLu
mfkHV4HuDSHaGPG+Fzt7W7ytupVze8XCsw/vILDlnSSzHX2C5I+h4AoNepQ9JSXLu4jdRlLzglHq
4vNjcM6b4IAjJYZSNhL3i8EJVdSG0lvoBFUPhfatb1bZsk4jOlykeJsgG4S4ABD34+mLCw09N3gk
YVMUN10oGV9sN79ZVwY/d6I/GFqqZJqov2lpn8L/F+0FHbQHqorJTUX/8PmUnbUjwwLkTYF7XHIe
IRce0d6IbT8uf44FmCsAahr7tW131gqmDF4cXcRoKDmetsQqSE1qB52kGnPb4ZCVwKHlK+Sv53wu
FuW/RpYHVo0n1CmLyPKtwnxW8iRAmuN1muimadDHwrafT9y5vfbR2iKi0lNTa5IB1kQFSZBex1uG
+J+bODMgEIZquJfBForK3iInRXmjmgWrbT8VaoEmBlwqoVV2s9s0U3Q7xM0QOmYfe59bPTMwABQQ
z4B/Eed2iVnOoSGhphk8REo6XJdINhrXn1s454TAfoA7Hz05AOwt5bOakrRqb+EKKV7HV8Sj4D5I
vTKDNjTQCatx/Nlp/GBNDvhD7Juz0i453v/I0aAVhaSHxGyCmasH1gu/Sda24SlsAPxhBHk8FHwI
Fm0Z08wQtIhbHY2dhjtv9DC7MYMuAIzoYka6DcIoPoSKvvCw2Vhh/iMLqpv2dj3Nd+bE4SvAAUlx
3JBVXZw4sP9Y5lDXjk9Zt2EsCRwl3RDj+fOVPMnaYqjof0FNUnrFE4fbDcj9QR8IGuJ25U6QLNYh
GxE3WwiGuqr9rFKxsjnPDkvyNAHqCTzissewQ5oYAh+K7bNkukyV6DGieOvG40qQc+4MgAeKIOIA
YOcERD9PulGKqHL8TJtuaef8GGeurwSm52ygdQlBt1Q7OkWXdL1mRiOx/SyibgVhP9tc6e47t/E/
WpCRx4eNz+pkIi24g/w8prObK+NdUZsbUpshqZBZmlDWWBnTO0RtETRRdDxI/na8z072PmvGUiAR
gWvrft7wC7KdwI0Bnojy+ysKu35/lb7+CtPUWbtgiZaNxngYgljreKhNbtpTN89oY0H9Rya1iwf6
CLk8KGQgTdAGFD36YKvYr3bsLqNTVBwpeE0guyI5vU4CfUgAC6QIwP3Ub5Dl2hD0eIBDZiuZ7mZv
DMDlBap+spLBXp6ChdFlcDDUva4lCox2QF4iaQowW+JP6srhXgbAf1iR6CfgnVGrX8yprY1zUopY
BsBR2IX9VmJJQLIQfu5D3u/lj3sGdmS/MKofKH+g1X/hn0nUWGo1qBaqXBICEAEpY4SqTy/+zEz8
z+v4f+M3cfPH72z+87/486sAwyCPWbv443+u+GuN1q2f7f/Kf/bXXzv+R/+5Lt+K+7Z+e2uvvpXL
v3n0D/H7/7Tvf2u/Hf0hKFreTrfdWz3dvTVd1r4bwZfKv/mrP/zX2/tveZjKt99/exVd0crfBuGH
4rc/f7T78ftvOo72/3z89X/+7PAtxz+7r/m/Lr8V6bflP3n71rS//2aTfyPRIKmJUUdFsG5huw1v
8ieW828UbjR4QZk9wj7HFilE3bLff3P+Lam+dTQ3EYlrRND1278a0ckfGf92QFgCWAd8J5qz5e/7
76cdrdHfa/avostvBC/a5vffFtBJ9PWDPO6dXxi8v2jzNBZJVG7pOToZnDGQ6Wt3eAKyCcUxJXXH
vWxj/cdgiVOLi7vTBkEDsvfIWo+bDuZkn2PnF++0juvIvmMHIo2hfRUUrkBpgiIPKb9jzwXOogJl
oGgMzCxyY16D0eWiUdKwjMY153yc5DkxpcvHzYf7IFK1XtF00QeSSrwLlaDbQLPUk2T3a22qxx4K
pgydEkRwDnr0AXh1FldPV2taopFqClrjNc8vrASApWnFcRxfoKc2Fq89XMmZrdNxCuaOuJH6M29W
DCzi1FMLC89UsURQVKWBLwOkRA9EqPvgSnx/miv+6ttSzsnffvDUmpzTD8tDI4SNdQ5rMhGQbuO9
AzIpYy+Re78Al1lbIbkvP1hDOaSNc0uvg+r9aW5fTcDpNKF+Q24lTrE/pJtVUPLJBjTQAAZJrnfH
gbt6caO0vdo3YhygZWOqXjq24aj3D5Hm7EZLvaySAxvAeZmxXdcrzzUVdx+c3p+e5ciTHEer7xOM
HBgqFxSZD+nojocc877rS9ZMAQJV9atxXV86G74Hl/ce1yiaUSFTAkCo+T0DlGRVxlfuxsXqHhlf
uLEU8HeG3oIK841XgVdA9UlHIyEg4NVO31r4gJVQ+dRx4s3zcbgLz5Incce0BkKLEoMlCbbz1JVp
ZIlYqW+n7doQ5e/7ZIRL92Jz02kaa6qCBCyFEL18b9VejxcWsjQny7hMQArwoDi5w+ZAik2QV35I
wMCbH0CCifSZtq2uiufmRfHMh/5ntcvR0QBSf583K9O7QPf98RkoRtlyM4O8cPlO1liR86nnZWBe
2SHxe+Zq0EaLfOSYgfTVPALNosavdhmgsKzz0X50mVytOo1zexpge+ik4LUJuOjCaRRWlamJo4kg
A2EvuE65W/igWvaKC8nggY5ViIu6BsgXqodfwHDKE7Nc8o/WF04kmhJuGaUusBQyv6f5PABwAKQX
OFSYBOK1t/x62K5u7TOOROpG/DXqxUmuAfYXI4ddSb1Mn7owD2WbDP+yXgU8N8FwFXhGQ18AEPKF
KT2LREEqsEDR7i7qwYMSfVNaFNb1V6e6KeLI/9xJnTtE4B+2EAuDJRI0BMc+ao5KkvUOn4MOLrKb
Wr+cLnQ0Hg289MjE3aGkGwnR+Nwq+PxOVtJQsYVwWzvgujmhdS8zFB05SQSqqZ3O3I6r8T6HfnQY
K+BO7NA6X/iFabHbqs7TsBnB/Ko72bDPbDUFqoBCq6CMlO8gWEmfjHIwdtAdnXNvqOf2lvbOBMge
a/huGjXjIdfT4cW0u6rcRnahuU0KUCyayvKAQk31KxryqceMzLhI7Na61AG/CXMjnmO/Nnuhu3mr
GJeS6Jdv0zKvvqOilepBx8gQ+aqOVl6XlLmieKWo68QnwNBtZgvABojMkvR5woCCyDaAPqF0Mm9t
e6aGC2FRu7uYSFwPrnBiTXjoZ4nvauQ2wDSWKewqNq3Bcot5Um54owDonhgiBA5H+TrUAlz4Qzz4
4xgJ0MOJ8RtKJHm865ARf5vBAtAFvKE1D1MzzyGTO+e94+L/utRPp6inPisIqx7jHPF2qFpNP1wY
k1onwWQA1eM2FGGIawxTtI20ObPcRmhx4Q09NUKWNuCARSX2umixsuiTbtoUylqKdZuPKv82U9oT
WGxBTBvTyajdkU5z4XJu0adI9Hp/00A39wsXXay6A6i+iWtFEHP1iCNljJN24C9DoneXtUXGr5rO
iw0gfOIu6jLtoTOG7Jo3Ngd//WxVNzZp52vwsCv3zO6yLdDdcZiDpiXQdCWDAEmmY2+VYwMNWMUa
3LEb273BKjAq2aPYi9TKD2WVj16ZEirRBegCj0rbixvGL/XSbPw5c9DJLEzusYrUAN40qJKY6Cej
k1Y/mKBpum2durwGQsu6bOpav5tFVQXIlIEVuhvJIQJz5UM0xWNYVQi1VJ2DqoCrpe12U5RR9O/2
YIroogHQoBrawsU2MbL8srLNMXWdUsnA09+g+X+IxGBseJHm5Ac07TR0OoGqJHUjCFaBjEXrFOtn
AwBVisVtQGf+VCT4T09dVYEnD2XDkrmxA3VXb9TVPPPbETpu/tx3drxB5YFMQWQwhW6pdHJGorS3
GTbrV1AgsKBq2eBXSEZsKAhIuZuWtv3dyVpue8zOVEByGnCXEJZYG+BdAMsYopg+KWUuefoKY34n
wiBYhnpEZ0+sfKVRnl/DqVRQELZn18hjfqFNEeTdSoMFg2IPXtPOItAwT6FaiQZYKT3ptK2t1aUd
JjSNdWgFI5vUK5YV6HWi38da4oxuqdA6bIskvtJTol1HE5mDqXeoP5tGga91KsVPZwOtjVlUCeop
JMJtXWeqOW3mKq69UVW6pyauKq+E0K0fjYLsBOXlC9eAm3N71BuCKE+sALFsXrtxVFxk3U8GmJS+
RQH9Chq4dhAVVb3lEBcm98xkZuIz05hRq+ydbdortfArNeaZRwSdLjsO7gIvH83yslJ1Rr0iEcOX
rCysh5kRLXdbuITQGdVLezYTrLdSgNuot7Vm9BiOOPFLTqcHvKZ17OfWCNgw5Puk6/lLQyh/GxTF
3MdjN3+d+pheoXEdyisD73ZJnXAfOpZ5MLMueauA14NWtFaFVSkRbok6NGGXGPQwmgPEq3HcPIFa
1yFrdRbqTgqNlgjCzp7CWVbstCrlN2OPY+cjHFawEkZL4TicmAlPo2ViBxaqMg/cmqZtwpyh9B0+
DB4zo9bPU5D7T4rON1qnGx7Jo2tIH2Mq6FyHGmPFnmI3f0lGZbxSeAMxhzkFQyWdcU6SniAbZVFP
FOoDSeP86zRCh6xqmmFvldqV1tqqWw2D4c04HH5pTclVY6Wdy7LaRg2FT25diDkcnexWS2nl0ZzY
u6Q0ycXolA/NFNte09EbjsKiXxJ7b7fGl1KrIQSkCchFpsjK+0zPxWZIaLJxchsHVs3tvWr2rd8m
hXEb6QLajmZmFK+g9YPeopO0e/QrNBd4HOuXTt8jeEVn5U3hGGxfR9UcNFHWenqpvowkmuBu0Z5j
DFXh64XQPTXKlPu+06OfViI6kGI6P2cwFXq8UOKwGpX8vstRpQETDUgsOLMqL+kiZY9Ey+hGdl4F
Y0Tse1F14Kcfo7sOO57lDXc7Vt3TdiK7sRCmy/K68gw9tvdkVIAJsasZKqelUweEgrRDNzDxpo1l
6UG7X7tA2qFRSJ0THRDCnFtv0QR56nKs6ruhrIdty+vCzXSFb+msMPSkQrrxx6i30UWOy/N7ZDXO
eDNHSMPf6nGezpcZ73Pbw6avw3oYb/RkTInXNxkmzkUbwjC5jZ7VB0HN0k8tpQwGq4asQK+0gJNM
JiiRR7qZ5r53wRNTPMI1FlgO3DC8mVKPRuAjdNKh2aAdedhwu782JwYqNb2+NSFU7VpthYaZ2m49
ag9qCKpDJFcdDkUfpqc/uT7wQ0wE+gF6Y4JzRKniexdP6S2vtejJgqT4c2p05rap8sYDf1YLF21b
rlY1YArTGPo6ld4OaKuVN0KUAwij6+Qwj/Z8kfGSsX1cdJNyKdgUpbdKO5T93hyt3FOzsXxu+4Id
kgw+Fgc+RRej4WT1VdVVxc1Um7GzAbtV5g2pUkLfpe6QRYhqNm0FjgmAS93AwriidGcIADmRcc2+
19PUZ15f6WS8RC2uubRFhWvEiPhVZSn2hsc9yqdWWQSMtM247SEhepjKcQ1VsqhkyScOgkKkBaE/
C7z0if4scoN2mZccnv+6e+rxqmMv2UZ40EiE7u24fW18yJniqTM+Qs2zBDiePls3oFX6PDhdNBOd
fsYimTSnaZQyRSmCBmW08lp2BwAwtOv34CyVzRAXxpf8+XObZx6ZyHrj2kYiE7zSJ8zXSZSKBnQt
E14Ykp69kcRulyKkb+N3hEZf58ktG8hJgJTxLrLc0k8eEB58WVPgpmfCcsB2JcINOqyY78XrY+j1
KhsU5Lgka4zsflHE3jL2Ru5CZ713nUeT4J0lW8hyIMB944EFjp+6NDTuVXRqHFq+opd5+kFozZVa
aICQIJuzTFeaRqogxqegsIEYADG+zv3XiX0z0u+fz/876uX4ZQk7JprjAIEDPOG94PMhPWUP2axU
ERKI6h6PAfDyg9YFbZ4CbU3/DLAot9exqUVmBoo2cUYykLtZ1YsVUb/VVjFoZ2ftw2gWqRinmQcV
Ec4U1L6OIocJuVbodNk3lieHBOzxdfT8CxnFY7TKHyMDBg3dYeBFh1jmcvcYI7XyGCOLOgS4I0vD
2YJvq69K5SUDKL6b4ycjUu4Lqmw/X78zA0bZAPlsyAkYUovw+BnbTgDyjiACCjJ6ENFWxM8cjNml
trIb37fBYpt8tLOshDVDqSt0TOX5kG1D2aY2Qjogrdb58lCQJ2yYAN1h6l0xrLyZTxOoqDX+PcR3
vqsPO5SnQNUL3SoCYV3k9LlUgzhdQbQs+s7eF/DIxtLzVU7CVYrhSQA5vwNFdBqkIHOAurQXTZvS
lVJToHVag2WeyXwfD26RhmDKRBGoYnAydygPYPcmUzrTxt4kX9e6RU8T+cfGFml2oBMIeE9gLJl/
prn5iOaZt8+34+p4FmkyfWiLvpPjQQUpAJrbHUAV7+tudN3dTNu122NR0jxdN3k8PuyNEeSoyPYq
qE8RNDwNmWkc5mIsthlt4stmGMlVFZE8qERLwo7O0a6E5tXatXnm9IN1G/VbALvAkbGEEEMnwowy
1SlQ7ml33VXu9a5UkUQX7NopPE3HSX7vvy0tFhD01Dk6lGwkIkCZBwgjqCnYnaRyWAdjL/hd/pja
j7YWK9mNs2V2GWwZ7h87c3Ru9QkK6u+8iu2TRKHy0ocaBSk3HCw64cpWWhvsYm0b1sU66TCtUs2V
eqbH9+gBC5U939hrEyvP99K9fRzswoEzFen78r/bNr5oUIRPL6HCAVTBcLGG1nxP0H9mbXER5lHS
iajFriV2kl6yqIs9Vsd4IbQEr1Q1gdaEUveP9tgyF8+JK/RMpp5WiDd0/dziKTG5xEZeKo8ERDjE
KG6lkKs7EIe7s07uzUqtfUWpQWIIMg63yK0sVKIaGZaskk8DJfYqU39Qx5wFepZGPpmm/JnliOod
dMHdd1o5uxMxutdRFdzV7aLaxdagu2Nas7DkivLTKE1nJc+/IIF433BoAME1ZiEEA3vAwhUOGAk6
2box0NUK9Bpx7RxqOsfBWCvDfRQPow866X6fxbq5aYqJuZX84taZ7JvGbpAML4bpunTKOFq5gM7c
sUcftjh1SHLGasOMMlBLqJdPVeF2sfmMBa9cMa/xw50zhq56Wcq1gPleXui8t3s8xLUyiB1jk8zZ
xuaByrNdY61BvORnL3Yh8t5/WVpe6SUaA5MqgiVGkCfElgyyCNo2K6f4NK2PtPAHK/KUf/DQQkRo
5xmrBhEZ3UdhC+JAcFWDkgn55R0J2UHq2rOvyEytVkHloT0ZoKRJgqwXVK+X9auaGigDNnMPBwLm
6IfkpvDJRQ+erz4otvI51YYmqPvDVcOn3sTWAKCQOlvoZAFk73jMubCEmWrYMGUFIzWKZ/lW9TOq
baAQgAflNVc3rLtQ2ldrjdbkdPscmX4Xxfow3UpnlXmnUvRxU5xUvOQyiJOMiVe1a5y7p2HZsaXl
woLfFH3z0xjE5FbNNLdyMre2p5X9szaeRWCWlgUZx46VAfJNjpt1j3H7kBZQwO3JKnPoyrK9P1U/
zF1ttlOdFgY4YMPhKQ/w7h6BLJvREg/esN3n5+LMk/94+hZOhcVlknVyj0ylB9Zr5zWf3WJTQVwY
Eu246hSv9+gL2xZPOKCmq93itATksbiiK3ffqRs4/pDFPY8sLCQ5C3UMtJFXXpa19kYBw+JahH16
GI/NyIX+MLkq1x2eGza8O+jUpyv7m/EModo+drOnxkedzb4AwZZPcxf9tp9P9akHOra8uNs7oy+J
EZMR7TpKQCvcG+U3o7lJTcCFi4dqePrc3Nq5WFzuTqTGZQcptkAzAcHvDg0PtG4FcLpmY+FggP2v
+TDOyMyVpVuU0S4uHFcY88rFdyYhdDR1yytCFC34GWtHBL3m9cJVn4wLvi+enSvZi1FdJ9+ADQjX
jsaZDYlWFrTIgUEU6s1LokSS8SahiEGChgCcg0RkMq9hCs6ZgMgj7lgDYo8nbY2sSHoQMOk4fKaz
pWX7kPHp4R9vA6kj+ZeJhePKZgQzoAKCieotGyEEnf9Awtf/3MiZ7A0q2B+sLGKmLM4RqznYbFLA
XtxKAXvjvdn0F5qs5e86vk5tpKIABpddEvJ+Oz7BE7qZRqvDTd4E9q29B3OzCJ0AqcmH5gdklK5X
G9LWDC5cBlOamLIJu68D+ACUCF4aMJCFyH5rHN/rNYjxmasGGUhQ7snWZ7kBj8enRUqXcY7xWc6j
noJLubNwV8fuOHz5fNXO7D6QcQHKAvoHsGMs+xbyTKQCmegxsK2JP1ZxGl87nbnGqnjOikxFAe4I
kRBzmdgzkig2bBneFYw8mWp1NVn5ShvYuRmTneKAICLEw7v0eMaqWoEmYCkjSPFFSdXNFCOb/p7E
f/l8xs45Iqir/GVpqQuVJ5WRj4Mt3tNPkmUz0baGtkPFXWb2CmgCjj1qDmFEt59bXqiIylcJJMQ+
WF6EOXkyas08wbK8t6L0B1OfFA31SPPW3KPR7hY70mNP/Cb2RuTw3aJ97Otv0IpbiRfOrqYFWAJ8
ouTIW1xiKVrUypoUTcBbEKOgXn41CmOzMtYz1wqQ9RAPRd0QIiTLNGbDNTB6GGjakQHzYLrQOrxP
a9cM2Zf50nqRqq0SNG5n3mz5l9mBBMOm/abss/1apuoMpg6VEAjb4BrA/05oisiIzqgYqlyYdnQX
WN64pV+gM40kbsxcAvjFqgbnmYTHscmFu0kMo8gqs4IaLejNIakDQIijwselyAFqe+2rJN8CiQ7d
GPov5FvOLfDHAS8W2O5mS2O11QSmc9AxxqT59vnqngnAjmb0JC5JnAJ6QljcxLnJqcC6jsY+7axn
VR8TIDHmh88NvsfLywvj45AW7gHkzWUBXpQ2SPP4uYjJvaGmPzhIigqD70tmXqBgfTCLxyghoSmy
2C3i11ZBxVC/SFgZpsQ8wPVMWw7OvmrKNff/FKPSOIaBbTEnhRfnu8lZw4WddTWy5IKOOSgUnNLr
NvqcV3MEEbKd5QpXonaNTXdl3vwhm5XM7jq+79zafLQpN8eH4LhqCwtUTKDaKUYAlng3WW4mysNk
xRc8rS/6eF4lSj6z35BrQb0H7g3cxUtmB31kNlAxBMLpVhfv+ZRZXmxb6LBUIbpdMGUAr0yFNelq
Aly+RYewTpT4HoCCdFM0ZfXoqNm8tUE05H2+bc7MxdGHLQKnWBvSDgkX8LeQ6aUv48Ns288N0y/S
dLPKV3vmBpPOFPrQALDIBr7jiTcF0v6ORqTH015SaGED0gYfR2+yzE3+H2lXth03jmR/pU+9s4f7
Mme6H7jnKqV2+4VHlmXuBPft6+dCrimnkJyka+al2y5ZGQkgAAQibtx7V1SW6uLBMDyLx+Lt+jAX
5//MMnPa8EoTTNC9apwcx4muPQKZct3A0nn2aWzMiQKy6ghcQLCAZBqa0J7S3WwGmzccXt68/Qmu
BxoGJBdr+Y/FoWkg/uRxmSDwYAwPswDurUFqHKW9H6TKlFcbdpctAHUN1g4epNHMsgl9CioPRW+c
Tgg3vAjMWpN/uT59i26o/TLBrM8oZiQJSmzJGDqXXJ5/l+MxNBPxEcgx4EcKUFRfN7g2JnbWZCOA
XjlmzRCAlwdfjRnxYBu7bmThhgeF969RMZcAHzYJp5KwddDvbKZGY6Pbzg4ge3vdzOK2OjPDnPyD
FLUiUQp0g0/x6JSd0e+lSuROalkXVhlXawCKlWGxrPehwTdwOgO1e2i8AnwK6jvQ+g3NyrCWfQLt
Q+glQkbxI2g5O6aJxAlzGHBQps7nTa8Kz2AAQjCaRd/CqNiBQpJbMbhQTkOxR0eDD25maIawdEKQ
dA8mIE8g2VONr00k3pd87QVGcyRS8T0KI4AbueqYQ67JSqAWDib1o5oQ+/pqLnomBaaAwk+5hAhI
SZNIAPKhc4qHCnlXchQotYaMpi7BBAsY6S8jjGeKWcJDRhHuL3uxL/ixRwm81uk3l4ISAxJD6JlF
ZImyOXN0QPYhTtKw+xnjGpFTNuiptiFZcCogcYrKNo5/5P3q2SK5pWSm7halpam49Nfem8sH9NlX
YY8YrqiVKMVXQcPCQ4qic+6kp/QdgsXzXb4Hph8VNiCiSlsCktK7vqaLO8agEoMgpJAvhIkj7Eml
71BsEbk+u8u0sdpNAYdVleW5dP9/tqh/nW0baOhWRdXg0BnldzKRW6mNvDFZDdzoS+zCg86GxKys
JgwT0BC472gNn5bSw23hU9jHOmE5dcZrppiVi4rIiMZMAUwqbKFSkh9jAYI6w/SQcpWVU0XDvBPW
qFOXlgztzyKPNUMmhk0bqGBXUEsiQoKTV++kER0Efewb7cq9t2gFwCO0W+N/L5hESdcIaLbFGTcm
9WNEwPw+ZaCR7tFb/ve9AixK0BOl/a4XuhLtLECzWq5Hh+eegTQ0m+SuXL1Ul0ZzboRxPW3iEiCq
M/SlZ89kOJV8Z8rd0/WBLBQuoXoIVhc0r2hg/GHrTGDzGnkohbaOchN4hRuegHSmXTmUWT1yYlR8
rPD5us2l0/LcpPh5S3Gh2M4BN+GMJDdARqZ4rhLyKhZ4uKNyXaPuA/judZOLd9G5TSY/RrvLiVhg
mJkBXckcsjnFt9aUPGkLGfVV3dfllfs1qczKlRnEiHRxxkuvLh3jKHWjNZcrXJVLF5sqIc8hUQ6R
Cy0HqNTIAO4jbODmZx7g2FBYE+NbHsVfFliqnEmfEvCM4lXfVOKDEQ0e5DHdpp5XEnFrZpgkVVGI
iVzT0nkxcTeqkDzVkDc36wSdBtedYGXGPnzk7ChvxQItFlWCV6PabLmmiCHdWq68jBYcjbLHQUga
uS6EPCwQgAM5djiDrQuPstbWgORz5p3mtD8g/daY0SrQ5HIvwZwKyCcAqOA9Y7cvWutIlVDopzh2
VlK81pxscaNukUkGol22Mzycyh/X53F5jGdGmQ2szjEJ4dMUTxfUJuVZNyzJa19D67fAPJeRK8ao
iSC9Qz74Up+VtEXGzRnMIZ0GcEkGrC0C11P9pYJoIFXaEFB5hCDTe7zajHzpm59Ms1ugVdHHVvLg
qUVbESCRlQlWXnNUVqqYDH09zdMaCJDBAqRTBWMQ2X0+EYcG4JSuxQgHC+1kKBfoh/QO8gt1ZGrg
rYxR2TSzY5e7wQsazdxuVzlrAd3CSKGRhnwxZXzDu5T5CnWoVFza9pNjDOiwgCBdGQA9vHLyX+5A
A28yql8GaDCOLMZIU4VoktXnyUlG2YlKdBmvYvho9PI5ukHWi2LZaGwKiRTGRAJUXWDEtDVKdiXK
8pLXVjM7SP+69a52gnaLjjTJ4oGBXpvCBT89N80+5Cp0MMZDiVXMIt6KpsrWhtRW0GkwxZTE+HR9
F14m91XAM8CKCew5D+INlnnFqLRM5CGoC3BKKYLuULBHtBX4o2bGJ8D4rAqwzyPcpTCHm/hGs6X7
ZuXk/ojaPk028xWYd4/cG13aDgrAgwfuJvLw/Eff3RHsVa5hDW5amdEb7fKVEU9UMhABFLWibYLn
cJ2y8MJ/ma/CrHvaAN+UDHLhlG/ajfbSHHO/guS4OWvmfILSJ5qc0cjGm6tIPxo5/O9zgK3D7N0p
GFotN9DwsxVcGcALKTT5zXz6Wdlpv/Br+YlLuP+noaL54rNFPVMmbSgw66AB8SYrObQuwYn/moLH
qEKud0rMdifbMTGlLdU0CdBrzruqiy493lRur7shndeL4YOWhwe/kchfJCEFpHebrtOwpTfthkIP
Bzfyc3etprJmhnm05J3BD0GnA+kvjVYRVBbJNrmieJrqpp0bS6MpTV+uj+wSV03n+WxodL+fxQvC
BPq+KMTQBos8IR/TWNV7Dr2s1qTQmqY0g+faWwfkL3rymVlmU0VobIOQCMyWWuZmbWIneDYhpWNf
H97FWcyMjtkwaOQF+yFiPCcLZ7PV7w30N/2/LLCXZy3UiQptczAEc7PVDZyTS6s58IvH7OdRfGAM
ztaoRV8BMo2wMWzlLYrsW2FfebrdW2iAVo6qCfARqGuik55Y9So8cGUK2YByFqMkkfoPB+Gt7DtV
nhl92Ra2UHpwa0B915LTl50MzHCZZ0wRqTIYgFRwo3ydEVkSM6ptdIruJB8Fv9ihiIbAmCj0F1W+
Na7by+oSY53Ox9lkKwZXZsgu0nab2Ncaq/kaO+W3oTN/pruQjTUSc/q2NuqlNabUsEDValR6hjnv
RPTSDmqIK71vTrMOHCIYBkyhSl1puhfL1JrKbm3rLx3q5yaZCDeKdB2kFQhUWhuJyT3gepFLt71g
GU/8nl/tBfgAI7HH6LlBZmG7lo/LtMLCZvvhNIICMvdz9Cn65Jg7DTwpsFITbeA01wd+lgNqjm8U
w05bWOLpHvTGeKyvPprXZoFZb2GsYk7I8aV4qIHeS67+2oAPqrG12cdN/vclEREIw8POp4GejWce
xsmqBj4oWKRBcBODK4RGvynUVJ4ojRfv82ssIUun7blF5mIJINZdSCOHuDeACpiY5C9KtQvqZPh+
/TC8iEs/RoZyHIC14HJkS5YjUWexKPCSqEfwvZDoOeT7eI+Oltgtiba9bmzx6gIn5V/WGP8tJTBZ
SGScnGgP5S/lBeJqjwUIFA6ThM2KyHDYExfcTclq/WzVNOPJAYL8rtIG+jjMjxw0VQpTukOjr422
edBXurwfWNi/8arq9PJK/hoz461ZpoAXhWCG02Kn6Nusex3XyKHoR1zu0l8mGPdU+yiIkG7G46J6
a7LbgPArV+baGBhvDMtc0nOZGkD1mrSlpZQ7WVph1l0bBRPXZIAsEEJHUZHcUXPR7RvdW3HAi7Yi
xt2ZIKZIIaLT05femD3ypWj3iuFNGhAxYDOJ2q9lH1t1iNacSLKuW14bHBPWFETssTEwuEHJ0Bsy
WEUxrA1uZS9rTMivhKMqzLTtt7XJK0+85ivanaEjODo5jye6KfrrCMbFcUEiUAYz2key5/PJ2PVR
iOYN2BRkJEDaL5Sy4PrMLfremQXG99BChLBzwJIFM4A8WuLIMnii5pfrVi7BUdQzIAgDqiRoHoDB
6PNAyqnSQc3S06h6gJubbW/SV5MGmFKTW9rr+sGwapJxxj6Vh6SuMTIKjhofyODkuDnzjeSIz0KI
9uy1iGUxTjsfJOOFql5LuRrDIr+lQl1A4rxSfY7UesteDQ8i1NKHAPRahLboJL/mlnXMvtKTtlZx
9lZDv5PQhmXydV2unFH0u18cgmdGmHCMk42uSmmaoyJoi+nueL2wxPER6lX8vK8HXNrpyhtzaVgg
uUJaB1BN/IE5dpM8Arh1xrDKVEcYn1lj+bjilUuDOjfBOP/QclNCWiwYGuZ7M4H+zahvjA6FuMyN
vfJH8UpuBcETfghPrfcb+L2lUEuGLDPyYxA4wTf5vCuMGniGYvjYFSAAz/8MfDp7nhHKU9mpNVdZ
2u3nBumcn0daYIIgYwGDEJTbBCGeEXx+SjVppXViaemQ0ITEj6ihgZ6F0yCdr2dEQ+wOHNeNxlfP
OVFXvOPjHck6pKHzKqYPfTSX9AfB2LediKAx2ZBj4fbQ+SmOkLSyVnM99Gy6sGRQFmdgrkDox7j+
lOXgxqKO2EwmhBbmFxWMMWZ3mp/rXbxPGrfaoL1HeRL9wloTQ1/yUMho/WWbCekA41U1gHlBZNp0
2x4g3WrcqWl000uU6l/izLzJnqZ+/LGyM+iYro2Z8cwcJEEBD1oxR0SDsLIjODmpnAXQV9u1+V1y
lvMhMj6ZzkjsiBp8EhJ1TaujcDvY10dDtzEzGEC90Z0BEQsemG/mXNYGaSzTrsO5nLYexSupQXJq
m+lp0Lq366YYsdCPtwwlNkY6Gkl1WGOcJZQ7Q+468K9M23af+6Ff2KC5kdFWHp4MJ91UG+W9v6vu
+d1vnCcLUylAdwf4MhWSPhekDnwUxvLIEXTLb2jzQeUpR5qJFSEOpSIE1+/i5+vDvewJgz7kuUXm
ki1zwBfmEMMFUR62u0PVqGKrOgDK4KP3wYW8p5tvAtBMpm4N7lhiI3m2IStfY23czAIbfKkOjQIX
4tV4x+XaV16CptLKUBe2xPlQP5RDz85OEADGCZkwVIrvpkQz/Q5yc6B1B82dp2JzlEdiJ04INWmE
gu7au3zh6MYlgbI9mvZFVMSYMabaCD6NpgXfg0ZeJjXeAgNng4vpfmWYi3OpgLmUoiFRnGKuXRVM
iEhv4aJvQH+EJnbD5W5Ge/DEp8zunwUQeKbWfIxujA8pov5kKHb69htJL3qysZtWOPsezN1cqaEq
pYZCX5SgoLLyLY222y3F0w/f1iZ36YRAAY4ymuNGQckRX+ZsbUmqA/uX4jLJjNSsQtUiTeGBWgnc
gZl/fYIX1/HMFLNjxJJEKSROENKrkG2uvo28bOlpdbpu5bJaSzfmmRnGXXpVBcgUvahORiWqLAiT
Un7f4J7zRF8NzTWC3xV7SKF/nsEyFaewC3BRcZEpbwE/98Kv0h2Uei21/40KOJ2lC+9AoU+B9h4O
dpbAIs95Rcl5cA0RTr9FDiA2SxFbv1CcGEDHTh38fFxbuaUXBdr7fhmlW+fMS3IofqHXFC45ICdH
pSY14tPMGBgKNsBcN4K15peLznJmkdmMWtFUEBqmASpHKeBkEf2ZamyYUaqvVPVWB8fst74vBuTt
MTiqsj1vwB21Sw/1DlsAelwhtx5WLW7ws7Exe24qaiEVSwnJAjdEmSUzNbfyDAf4rfCBwnOmNVDo
Uib70/oxWw9RgN5EdIi9G/r9vbQLTwFoyqDEZ3NefpNAp2Y1jb28ggbqtaAJRq2MCeCQ2Q4hI4xR
Volq9kboZHNuzsNae+iaGSZeU7iQq0MD+6EaZxMPDpBsgBC4jazrx8qaGWYHjHUkD2GIbFulD0B9
v6Yd5JrXMlWXRiACjDYZUTJUiOBozFhoA+8sNSlgdoNqt3XpDXpxDCCwuXKj0yPw8xkCO8hLoKMR
Ai049ZntLPJBIGUllB5rNK9oDYgETynCePDYqcfReClRPro+fQvR4SeTbHHMCDIhCasUYCRwUmk3
mMctH6J+FbkjaNsAHEPxttsgmprtFLy5q+zYdE+xQwbgD4gPcDmD5YGZWjUwtAESy6OT5Ujoj2gX
jYrqO8iac2skUH/QCpmsjPnyahWxir9MMi6jzYo6qXqJlwSH4pjY8tvOkE7jVOS7uQFR3v9hhhEk
oZ6gLDEbiXUpzkYc/wwbQFAg2eU9GgdomzEEIWMTJ4ttbHpPdjOEatzDdfN0MOz8nltnBpsHBUk4
PpqcEB1rtR4fuV59v25i4aYVNVGCtgoMoeFcpdvn7BaCplY7FjnaoFQB7CSKnx84azJMSUOzH5WD
WHXaBaeht6xEe6ghAst2HOncVPNGBEQqVFSttpzugxqZtKw/dQB648o15bl25ZZ3Z6W5CTTpychG
38jLzkyL4hAV0nEsmlObTSv1jgXP0iEijGI9GqGQVWQukLCpBkjB82ipiUFABvRojQOJJFamBCuW
LvGyAGkpOCnQXgfXuiD6SWqtmCBeRaH+/PCob9MtfeakmTtbNUobZm6DrPjb9YW+DHE+22R8SUc/
Sq5VGJ7G4W7UNuKs79qmvtcjrwjd5G+qoNOXK7UHATUwK4LknU1zyCoUOGoO9mpoJxjELF3iFTvK
pGlsdb/0wlUlmIUDGAE3dMJxPmjQCmIOYK2OuArSw2jcHYTgVpiq5ts0h82PqEa1AhieBsGIEEed
KWRKpdijwlXu9TledKFf34BNnRpllPLzgMy3kiWW3MBSeFPzoH8PV3C7C3fa+VA1Ji0QkZ5IcobJ
7edjIb6V0heiPF4fy0L6GQt4Nhgm1BDBVQ6uZyB3W3eyOGCyAISoTSpQ2/o89Io6T3CybWBxLgr2
a8nvhZPvk3HmZjGiFs3AE2ZyyJXvpMj9qJHXUn4LBxGOIIDeeBQswADKbPjC0FCJq2pcU61VbiS7
qkz+S4U89Hf+HlRfSC6gzycB+4EZrXLOLMTH4ifjTPBodHIsB2VLFZKmzARBn0cfVOizzj6YFtdr
P8ujBc8scqjQwWTJHUoipfU0pwC6GrI1kQeo44AV+V4rnoO8+vuXNAb3yxZz1vRlmrVpkfVOHqfW
UFTb2tAftJLMZiiHTyt+urTtz40xF9hYD4j6ZyyjYganWQLCYXCaO7FCUQi9TMTSnOS1fgq/RzNg
vyirrZG6Lu1FdBADVox5VS+QJaBZTuahwsRy6qsxyDauDpNfq6stnd7nRpjNKEVpUCsQ9XGU4JRm
0Uusg40zzF/CVLRECXTd0bQS+iwOC2IzkJsx8PJnadiAQABVSJrAX1R5UxeNYYZCtAlwpq8YWnTM
X4ZYip2o4Epd7uLeyepTAG0kyvmXpSPkT/Bn/P26u6wMi+VSrYNequQI1uT0XtRuZQ7SPkVhXzfy
gRhjAjcAoREQAz2MRjs2uxa0ea7KNI9Jn/b9AzIzdrabXMlJvq4BhpdOEgPRG6paFKt80a4/yFxZ
GnKBhPdBe5H2aL+yVIiHhd+hxQN4zVr8tjCBQEWjGxOKa/gDm9uCAkNkhFUGc32yDUVtN86qHa7l
DRdHBYV5HMxgokF2ibnMDWguTMH8kR4NoCFHqWgziB45htd7/C68iVZqTAunCIhoqLIm1gwFEubC
EUQlFxA/oIEkDLZtBV7+oBNNNYi3IPt/m2shsKPe+F7OEDlacZaFDQCKGkkGKg3tZhdxS0ASVGwq
oUceYbSL3pIdKtkV2DXwLoMLBS1UoYDkWG9TXzJsKOBUQc8HiJtZTBynAHctQqTFEciDEh4n0pmj
rJttdD9031cGSeeP3RHntsTPzwwpD0dhIEhcBI+KZMk4mSNIKz7h8t3Wd+oudteO5aUgG+wpv0bH
rCgfJ0qSgtYKNyxKGLEKkdjMpaJZlR3cNy3uJmedx2Jpd5wbZW6+XB1bUZowpY3RWBzayqHEAK7S
NZrvJW+Fxg4uc5wxoGunK3v2aIOoRhJVCXYHFUDLty0A03iBrtbSlh6HcEhKoYTyK2rKdLhnduSp
GVQj+jPt299HLlWRk7aymzjxzdqK0bn57CJQ8tR4dHWgDwlanKyxigMulPLwRYYC8HuoCU4ka6tM
15eeSM1A0IvqkKKOx/gFuBPrckpC7PR9u+edAZw2tvFRjpxf+/Q3IK+L40JLDAJamkdg3yVSMuDp
LoKSvRyhSML3z42o/W2GVhWD+mWDfXkItRYUM97ETjXJdg6WA6uBQgdAI5poZjowc9e386WbfzbH
vD+CYYwESYB2Cxk5yEsZZhJDqWfYXLeyMnEac2aksTrkGQ+kzVDlJs/dSPFK7HgZVdFhoAAG5hMw
7rESA2KmpYUh5sBTKl1vSbLsJ0PsysBDQw3EnFOo9oxZZV8f1fLc/WWUFS9sOnUKlR5M67GuPZRh
Mpo8aIiFFqrR1w0t3KF0eNB0QL4FL3E200J6HrwFMpxCMjtnBuxX4FG2kU3Nmzb1AZXFlZEtr9cv
e/R5fHZaQPCEC4cCIxvT+JmTCATHeXktLl1oWfo8Kubsy6VhIFGc0HNdB4mSM0NgdgzsMkejDtlW
7/Eh9GTzo7AXu0AT/QYy6/Kd//krMI83oc6keu4xsehd9NTK1HpX/YJ8q1UepdxW0MFobEQPcIpq
Lfpa9thfU8yERXPCQ8dOw+BzqGSBhKi05qlygy7wOMJ/y5Sot3p1jQlmodLxabxsnjkcEqJBlu+n
OIDQ4K1MuzU7W9OtCixolBXMuF0b6vI++WuobFfG2JE0ykN401xIKAvPe1SnTSMizvVdsmaGOWT6
suegogMzTfiioRGAqkZJjbyyFxfXDXUBWrdB0o8tQiTQLYwMIYC2r1Eom1HIIqdIo/pYzEKxmXkF
Su4kDH0uUNbSmgtxEL120OCNhmIU+tlmRjSFQj+qAo396CKLk3yPBjR5RLZm8a6s+/SRsL5DLiNL
5FUgKgmkKUJahLWfT4I0nkC1ho5Fp6hnV4OWWTkdOBk1guk5zNfOuQXUCKyBOgUkeR8814w1MMEA
0yRO/UdLSXrSnskhflS/x4e+scTb2etBpKLvBAdCbFbgGJGp3vFgT7wtV86/pWMBwTQltgRTDHLq
n0fdjYMRSR2PtEcVuyPJ7dAA91OYu/oaKeOaJcZpObnjhlHCxZWArJnrZ6+qtXtRCZAuC9ZK/0vx
0vmomHgpGroAksLg6qeHHWWeLIfv/Cbf0F3fxG4r24m8MpEL+H/cVhB31GSKkbkIBbUaUuyljJkc
BTMmt3HhiUDK2Y0FwlWrfGqk7wrvocjqGra80ke98HaHbWBVdBFrSKXqP69i3FRR3FYYbwFVmW0c
xLUnilP91BKtcidwl9ryrKY/lDYSNrHRGnccLuB9w7XF979/MkGuHcVLdK5DD5Zxp3GEMHVQQv5h
bHpLz+/U+G4Y1JWDaenOPjfCeFKZi6FICIxkweOYnrK1Bsilg+/88xnvAahMjiCsCQBbca8OeyOF
NFwpWMN0qysQugO13v9h0lQR3C2qjI5mNvOidYI+ygQnTyQh8h1BoKDrZlWsZAsWD1XllxmWjnWu
dQNK8x91wcADOhqazEhZQTcKWBhbfhEsvKO5cbuWFl92zjO7jE908wRiSBSwHaMzA687RfeGlW6S
GABfyHU+X5/LpVMc/g/8IVr6FXBDfN4JfBa2+jSGSPWkb1UQQMd0sohem1mMLugWslLXzS1gcLHz
wF6g4SDXQEnI2KugpD5UP1/sPYK61OvcYZ+767nwy+czcFmUToyHqhLYzJgtrkZpBDm9j4yLuv0J
9hVdBP8rvngp3I1XGWDLeGVCgR7aHKzzg+ozTBPoL0Cus3IMooybIeKShyHIU1dp9FIyhbErABmY
4noXJIbO4YqsgtRWqzzlzW6G2qA/x+CCteqSyLcBWmLuoNEIVspWaqwU0UNtBlk9GmY7621s51VR
kpu25pVw7UymrsU+zwH1wE1LNQ1R7v/sDe2UyA1XgweYCjWB+NccnzWHR06Tu13NaS6cGoDYIvUH
ijLkT9n8RhglcQWR6MZJ9sZ9D7A8Qs5wy99SpfcE75htB9kfwUkczl6Dni34BliWkQiUcfEAMsL4
RgEKAGOAFqwTcroZTpxZVF+72SORBBDMZBrz12xUrBXPXzKKLDFOLWQ7ac/d57ntC2hztSooV3lP
ySztTXL7B8ovFB6Eu9RrTfArB6a2lRxyUxwA5VgxTw95Zmmh6P7LPL0kzh5u0ViB26gFsZHokVfN
pcG9bA6xWUN3cD2DvHDlfLLGbPNa6AXwqAMAwBn+kL2G41oyhH7AxXAA2gCFDsUXsKULVHelCqLG
2FbdvulzqzZQL1kjklzIjUmAAxgAMdD86QU0u82aaFZjlbIlJw+iM/shtFzgMr+VdV+oxsIaii4a
6NlBf8a6JUmkOCSoYWOJ6k27F7H/yvtgA3nrTe9IFigrPNlf5xFYyiEgcUX3g46eGZzLn12DryMw
RZCcjhJ1ynQHhaUCWdTYAsUb5ImJXXjJnxWh/3gb/zN8J7c/l6r593/h72+knOo4jFrmr/8+xG81
aOJ+tP9Ff+2vf/b5l/59U74X9239/t4eXkv2X376RXz+n/bt1/b101+cogWh26l7r6e796bL2g8j
+Kb0X/7uD//x/vEpD1P5/q8/3ggObfppYUyKP/780eb7v/6AbtHZ1qSf/+cPj685fu/4Pvzj6/tr
9kpDxZ8f+Ndvvb827b/+AAJF/Sc4l0QZsHwQ4MD1h3f6AxDu/FMXgAukxRmg9SUcqdD1bSP8jmj8
Ez9BJkhHgQMBNb2HGtJ9/EwR/wk8FX4FhUuc7kAA/fE/w/+0UL8W7h9Fl9+SuGibf/0hUTPnew9t
CuBWRdQMiQS8/S7arEQQ7mcKBJG/a2Q87KJ9IWUuSEPdYSvd15zbGBn4l8hWuhkjzqlVQF6kxm2V
2T2A+qStzP5lwvmeWemTquO/hNGu+4FxbhNe2smTvlOLBHph6V6obV1OIALXzf0uyMpdB6z+1Chb
ydWImebzttJfoki+Qau/WLkHhC1IRZW9KbyA7izJxl3QIHOhRsepCA5lJRxEjhySVtlrHdlzZnKL
FTBjWXEafdjXImCk+NypKneknLd5LG+mJPAF9Ylrt/oQQ0eD8wRd8wJO8lJt8jq59eQix2BDL5jx
JWr0Dc6In4SbMVAd4J6cQi0cXdLB7lWN5b474UYNZmcoYncwEjuUd0MVuC7ZCknnd1y8Mb4BZePW
PefGfOYZWu0ZePmNUBPmdccokNXLOO8hBFNq5/Xa4IHHJwe2MlIPkBDbKbX+mAfDY++PY3GTi+KR
S/NjoHaH8hkwCCcOfTm/a8ZgK+avfFcf50jec6/tHLoEGEbp63yU+MluVD8imVXWKQBjoGzIBMdo
Ugfi8A0WU8RiVqCMadUDAMDHsvihab0vDuSm2kd59FDO2YNgOUmSe/1MvPmHqG8gMrfV4sGCUrZQ
Y6L4wIUosRPcd501TiY3WaloCieDk0/yTcRzXoIShFfHxb2UdQ/qTTpUh9YQDxAGzkxTy4K96cRy
5xm16jUg8cirBIix6maAMns9eurNM47uHXCLJpR+H4StdEr5Fgz34zbd80G4m0L0RBVfiMa5YTXt
v6QbUMVvy6fWkdrMnCRLQMjFBc9pPb0g/hma6YV000uuEvx/4WVN6IbZ8NQ0nJ/xojVV0307Cqfm
lu+iXQBkZF/uhsnYamqzj0L1IKbpzdgqboSOvXtSdife14psV2vdrpzlHQSt9/G9vAvb5/agPw9G
Dg8U/U7ZSHyzT0Rjb8TkUPLTIQ+kQxZCLA8tMZOc+Wj4i7hxN4rdLrT13AzdXtDuy1K6r76dxrDw
y5DzTg2+E+e2CG/CGSLzYAIK1NnsspdeL7xJAFFpqriiAkYe4gpfhNtTOAkuCOhdvsjcnOhgwNIt
/ExpMnsA5rPUMwcQWduv3YhHWziXuPIBoutVZksdsQP4UC/sM0E1584Uj6l8KAGwqbStJs+bHX8M
pTWpIFZtEEcighuAM3iQ9Co8ElKf77CuyFKlz9TgW2vgRdEkHvQD+aFymhQIpjqirSkQaXOhv7wl
c77Nu9jl6pdQyXZd1+/0U7YZqreX1obc9hO6G597INrEHF1IPbEho+PW9WQV9Yv+1c6k/JC13thI
Oz4N9r3bbSPjEKQoA1pVBb6EAfqRXA5Ofd4D5mE3RsFOE8z+y8hzfqrEfhD7uTzYTQ3JecT8b230
yBmzlQmlx4WKJ5DcFydrzqy2KnYgcdrF01cCpnZkEYsm8LTan3puO2lAG/wQWsWEnnkJba0O4idW
VtvtOB76PjnWXXesROmI9HkqPeAJ48pGtpMzwxO4LVQRd19R/+jJl9ktIX+IbRLp8mNvy+1duQ9O
UqM8KEjKJorD/+AElLQA7dunZHC5DOIQreHWOucGU+LNVeERzikCwEi00uMt3hg3Yz9sEP01YuuR
rNloXAoVA8MPKtkP69ZvNyJIhyfobocnUPUdmq6GWiMyiPwjHj0PYTrcaxJ3mvdNY1ZT6YLZxVKF
jYCunk7KbpUmPOZ5czS66RawKo73DWwgEc9IIm3CPN9qwbwd9GAbt2SXdMMuhAhWv4WYvF/pjkpw
6YjDdua/9cLslH2xrYx4ywfipvclqMeLaCnAh6lG7zbYtFzHobPAEqTAAXbF6/LJqywRvUUq7zWz
7jXgwOv2Yq7uH0DFJ3etPcYNTvxWu+mLxNHHA2DrTntfupFE/DrQ/AwUIpwQbWOwKvQHFXRsYRK7
cSAe5Ti+UUh/IxX9Da77G5W0N7kX9ckO14xaQkxCdfr+XS+Ebd8UW6mWN3KbbbR0hsKTqXSydesq
0o3BtfsW2LZ02M3TvCUy8tFF4L/d5mNoYSr30Fbx+fqGvBGNP8xe9oz3wR6KUbssCzb1gNKsdxvU
AATyPyK98roi8DDZfl0mGxXdMvUMXEgzApxtpulXNYz88OFWlDOXD3u4mYr5iiFhhDSQvMkFzm9z
E5BeLXXq7mkaSpP/LqYdKr+hI3ydxtrvSyt/4WriDbPmGVzjh7FuKqFqxpvGVu9FNLHUjvG115oT
BB3vcDpzByECTqSOfdwc/Y9EjI6yUh3HHw0h+6RwOMnYjLltQMx1BLED4TpPG2Nc9D5veKJWbKYs
3oAe0BfiwQ+MxG8TGa5ce0Qy0I4n6CCJ7hX8zVRT1U+6adPQxd1EmuSoWefkKngPdAAKE7OQM7vE
hs6QJk2ryOFSE+thaUZoeeBUKSF197KXOMmvumqjHXJF3fXBvC+K7JBm+qYAMmJIjjq2ay4nfq8/
8/cgpZpHKFANqsOHOJOJ5ILUN60ruxoKS8iDfamKhzYfwFxFlNLTw9dJEED3gLtvgly7DpZNNBjz
VWhlo+rpheJ9+VILw74fpH1OlH02gazIyoLoUAicCVE8Z0TmTpFyfC1xJ+IpgIebLI7bmjM2Nd6J
kr/tpMBLdo8BlxwrmT+Ipp4a4KRpPfCbehru8CFE9KRrfqQ3toRoISP8pk/wpvezhBxQtLJKL5em
jZRIGy1SN2I/WKVumHOobgxO2TSjAG/pN8mjYU+FakEus30MZjsMmk1taLsy9YTgvwm7siU5dW35
RUSABAJemaGKGrp69AvRbtsCMYlRwNffrPN2z8uJ2L29t91drgIhrZWZK5NfaNOjqFN5da2O+cKj
DuLmOR7oGE8tLgXgRpjNxY37vvMdhC+JSmON+gE9zAYXm/tKy5Mah8x2Vap07EcfbPIay58N3It9
PrGqOJNS4VFMjSfTt0Ah5PcHQgSippTnY00M7ibrsZzWo8g2EdagI4KEuw5EsmPUvRlq9dRv92uZ
PRfhAwadzpCB5qZdXTB/dzl0eW12qBZlMEoerBu/aYEjzHfYCrzPVvd+OOptSeALAbAKVWGXzjwr
5yEu3w7ll+bFeSnCviR304xBCUUzzmlTlv5ef2IaK2wWDJsVMHvE+exa553/L12KAXvi/8IykM0E
L2ig1pBMMfYEM/7/aWvjjBkdqpbvwtIjWU+xDORPaatTY6dSL/22rTyXoXCV9xKpH2gIcA7HazS0
z3l4Lbaw5CLk5oRiwZyhlpLpZTRxELlXnVAPXpY+ZEpQNMzU8BbhT1Kc9mHI3GpMm2JJjscfrfot
ygk8xRiWoxm2ThuJ8yQynKjAnJ0KhZC2RIfDoo4wz2TSo7305h9Y81yOob9KaJ6rN709cVVEwzLH
IF1j3VxCQc7DP4MlvPGKFXGmxc3JW4Vj8c0YSQz8JlF+vVjXzRruVned6Jr3o/lY96j6Rk5YRuct
W9vVa1E8kFKesBPAsLrEp9gRANmTb5Pa3mDyqJ09ZuY9tgU+3MghrvXvFs9FMO9gsg4Vw64XW/kQ
zJju6d1QHjCWLZ3oIEvsmJ/rmgwfs30e4BbMi6CZmliZTjRiMcD2ohhQtmU1Ad7Z1onGf6Zhzgw5
pEYDwHr4VJUTGVdVzefOnXNznVD319cZ8ujZa4shXmHEJ8lf6xCJbqGbiFT7DwTqaUCtpG/OqXTq
M9HzWt76Yv104rUM5Lr75U33R+wBMVtE1jj8RIh2Qo97diUuEmy0Bxg3TzRsFaZAHvuRIHGx75tc
H498DRx7SxdyL8x40ltsKG5Eb8V8Q/zfo4Jz+g6vcQ5MYjTSzXaSYm0ScxnjQadxV25Js9W+23Jf
+cX8XeyJFL9ZGckBVXXNTyWClpq72XVoEU7K1jxrBtFURvbryPvTalQZN5YU/HqGFczKDy2xutdS
whvPvlQmS0wDsO4hM5ztu5kr+7i47XR1D4GqWvcLCzGB75plXIgKqNF/NvP+eZQ4EgYLk6XOxxaQ
Lj46OObX3Jtk9cRXC2g2HkBOQoIStdC/nqV5W7WXsatRLtunA0UgQ91hI4n5oLFZG0nZqnTf8S6M
AJlOuRBN5sq7s1nX1tVvkx24/BvzgoUhX8iR2EQk2oRQ3nLz3H3wB6vM2fDT8Zj0RugUJG93ltcH
y/WS5hrdco72+OnEZEfLTiMXEwCqSeZ5CkpUKvHeGzFKQyk8CvNo5qxJa+y4MnsyIL/KwZd1LEnn
jskWIMXN7+nreN76e6/H85qr3kE3uqRu8eJc5FDnNWqUfjpOmzCyQyJ05oHppXhY25jN78sx+nNd
xce1LsKRjz78oDJ9LlKhkbRrlvSofkz7bhhl0sCUChMK4xDLogl1jNu02M553it+liuEnsRKi79y
NYLe8jivseOOYSspoq+opw321amby6bhIxcvRe9kUKd5juVNMOJ2tgdyOl+ri67YS+ciGKoSj86E
KYILGye03aT0j6eEeWgT564YjaENSGxv2X/tpM2Wp334smV0xwTb8N57B3HOOgpwMrzDMmZeHyup
vNM40wCIdDhhFGLAWiB6zDTcJGDi9cRi40DZWz9G+uxtjWRXASnbWPAqLUlQSpKOHOaucNqOjOEO
8b/HKtM35Q92WG39IN2tbsO2/QsuwUMJjr6tiZQzR59OE8wF7CfNOt4PNMpwzNZtWLe3yWyGEvNY
ouk9dF03gT7bKR5mud1NiFIEf3OEfFMQWFbwL3Bk1tqnukmMKVmHKgNilNbD5cnlWhh4xpb3XGCr
7QnuomLyG3PLj6b1NT0Y1h9IymQAL7ZgHeyg9latCPU7Sv+I49NLw8ZWgBRrF27F0klY1yKtrAPQ
IN+JLM57fyns+UU7nBdjlo+t8vas+NUv9mtl9+8rjNTRLRGGHjBxaJdsQibitThSC2XSzPWYuzTW
DhILssFB+zb243kvm0vtbcZxPdgCFT7y1o90OHg2O2+IJ/9X14l95ZcasW7TFlsbiUvLjiXxZt2M
9n+7JbPamTKGL92W2TZCrcT4fy6KvbuB/YT9O8BFcJyIXGOL7KmP5qOMjB3ocglCglah6dcmjdRl
bV18zxF36Bo2s0iqeUurrs32zciaQDxjWyoedoObaVZ7mthy0vuXHekS+uGeS6vKdV7mstfQGUUo
dLkh/R1OoF20kR6mkWPadyzd2JyNo5sV+nhaRuOExq5SbzNsfvZfHCVkVSc11nUNkkQJWDNrbi6f
h7Dp0wUThP2Cfb72cFZoRMYHxk6enCw1f9xReRRdXB0RXsZ7dgB1USaNi9n25WwHoEGsk/ZkwVYR
zxaW2OMAB9QumWucrRIG1Vz6pAnIBoSfZ6R2MmGyU91BD0b9ygEvhoqfrVkz5EDzrjOlV2onDEPh
jqNutabu7TR7ARHL1ba1HKnPA05k4X7bMm8WvMKekb06OcZ+GnCiLXqui5RCaoHkwFhAbMVpEXWr
ZwnEU9dlsgD8U60bN3XnAZQZzclTI17v2oHE6whHlahH8FDEZzeOzWtxsdCVw3bU4wNahu42MAG3
fW8GOrH4qIMO433VnyeGdQ0qR785eMvLP4J9owZq0tVLoLtr1pdH1i2WR7TboovYwVfzyr912mPw
rAlgWfBCG/3Fhns3PmJfKr8Bapla7Ig2XBn+TYYePcBpHuBxYNK0oAzlhJPWy4u1Y7d2xoTia1Nt
MtG7hZK7wf5n83B0dm/D/qavb10FMxjsjk8h6IrGbu2nmLUxPmKybIgm40a0wX5+ndPdiCsF1BAY
gngbOu5BD37Vu+VKj4vRA28L4F51Oj5bx8c/KBThnBCZ2H3MmNnSa70F9o/7FbAcRjbONc+P6o0i
PRZ7HsqHveVoCsMKJxAGWSVlHl5EIvZtVSRWdcYGdF7k756x6UXgtz9VcdsWM1wdADIQsSCapz5D
q723oWXNJ330pP3bstMNOCEOAEn/cJEuIhntNxiZLtTxHBZMFXkBYO085hWb94x6lTzLmRnTlEdj
37sxWLG8uPahgBziJZ9h1aL/wnbWtd2H+rfZvw+nuLXf2HiwOPuKvy09/9Cu2CE3fD9dfMd9AGxy
L8tWvx32+nYs8aTdMKsKrMVno8RmWPkKphjFvXHflPyDFXr0V6PtvXU7TXXmTmW4udey+6rKOdlt
lpC2TcUIDCbFaXdWDrDnEK1Yvh4ir6YGXZ/IAcEW51an59VJ+MtWlV98C2rC0xG/IYkFsGoID3nt
1rjmn/WiLlrzy5hgtHocOVZKrh/haGpXy7Yu/Rwx1aAS5ZnSLL+AUILARXzxUQNqodYtucOrfDsL
8TJbf+c5rODfQEVMSx53lhkBTo+GrQp2FMzOqcVLgMcI+XiEa/mbbIGGJp+ftuG4VdarREaq4LFV
6ZEDcAjTMV4xvcOvrw8LfgAUtiMAI5HYl1jPuRsUlW+v3oSWXsehdfiozN55i8rGPgK7Kl4Laj7s
ZyokpnecFOcjpT748TNHzlqt8BlweikTyVlNedoXJzOH3cOsQzDLa8s/+7UKNhJMwzvghGtVGNeR
vZB/NhYgwqcSrYNn4XDf1+9d2b6GyulTTEk9kBfXQCdnxPVlmWfs2WZggbCQ2BgW/bTRs4PUv76y
E9gywaBh5fvDRjuPZBJ47DTU8MFzlJgnHDH2j7p7aG5lC+NxukfHIm5qedGctDR9/n2sJoJZfrBM
uIPQS+pTQAgL3VLranmNGWoNAG3niG1sOuTv9hMAzwCVsUWzC1dH47yTNS+Jt2+/9haFqrYEzd69
UIs/mDO/lK/8+EXbL2TZ+ruF2AvpjdXkV+9Q5USOe5MGR5EF9FedUIfITxf4jmK+jkyHJz5cjOd5
+DzGIa0szCpucKAKbdRn/RO2VY+REG9AP3LgVzbykDLgu3mPndTAG3SQZcnfFdotELLkT4Bygbfx
TtOumq8aR39Va5Gp7LM7AR6HYQLoAbub07kC16Q+XIKOEy0rfqxD1UOkkSzETUQZjMx8GzHeO4Lf
USCgfrlDYNEDq8qNgFb13QXN0xYube/34GzaLd7aNjkmC93SkuJwYrVX/6tmgRfOd4IS+F+zoyTa
4/mToq5Rp4qhEq6cdJWvtR0Yukj2/oYmMSy1Ixk3C7OwSQ93xgHRbRmb3yb3xuzLXMWGDoRfeTZD
bWwAiH3d6yPoauS1UpLua7DoPgMILJQRaNINjhWOutnYdyc5lefi1z6dK/emEBnmHGkriwTD76UY
U4mu2sDWN4081Yi/bUDwWF61w5Wy/VYL694aAOYilIQGRzAx2GhrC2x5V/emfGsVvPbrLi4kCng5
oLhIx72+mnVzQxk92HdukszUZ6+vi7so6xul3QUHKFu6hDU4dtcPF038gY4RjZBR3So8EOjamOyy
laMvW3TIZrEGAWboqxavNTaoiqSzFhkcREhhYJSrPz1Prn1tQwdnhaB/jaJMsT23dlBobYQJfwbv
0Ktm1EBtu6TrvkygjqqHk3YFOI7B/BiI4r7gYxf9ZUJQwmI+nKZ81YacpgyQCvJR54B6qj5iYb9z
hbCKpYiKdY+Lbki61kkIbr/aRYaDbPcXWQWNg1B3MV0X1CSAyO6kDbXHMD4do+SpLIoHydY5gwdM
IJHRN68gR1GhOfAKclJ2JMiGPrffwn0bxikfiecCYO9hJEvwtbl1rOGrA87g2mE9oaU3EeZjhWx5
YQdWxEpChP2VqN67tAFV1dp70ulwmONHoMPqnuGFBLBaXUYd9QabxSYD9Gr1qTah2bCRhxJj72wA
9rF1u0LQ5AFz1uryjIm+nE7YoPvFnyZ1mwA+18Z14NHgHXoZDDqCdkk+udVpaVRWcTvtVe8D1AP8
A4LNOVVOH+ujEfVCRqSwo3VbYsvgCUT/ni56rMAyRVohpISU/N4eokEradm5DSKNzdOtDuuwcWzI
E6p0KeUrEf3bohtvFXaC6YFP5KX29l7qXWaRGT5gjdh9HdXZajVJITq0OE1Sz+gLjJMlJKhNLR5a
Gq8nqJ09BJS+10y9sRKtnLhtZDgTrTh5szadXL2MAbA7wUaXl4MYNzuUCNQiB7+s9itXOVFttC6X
oltSfRiBzvdpGexjnfBSwx6LgPVljYXzOp+m4kl5ezN4N50Tv+XzlY9WzsrqjF6t2Keo/6mR+r43
IZLIupDWqIhNdV6E+lTH8jEX7bsa/mKyRXZ5U5IzMGX6b4aJz+hk+u6NrZHPFrg3wExbsAGKmFw9
ZdWaNlgQe4eC4OygpRIo3BbMxLTH1aQdphMx7GAjBf5Rkw4Xa05c7EmlRRKlMQAKTmJ0GhBxJ6mP
sLh3mpabQMH7cvTmBotp8+0Dlej7OCLrEclLYwVyXMSaDWHX8E5mvH8QQsaQ9r1MJYghMWjJAGJI
t/YEecHB/m7pl9k8Nwzd9a6fzKo9zZaeWYuWzjOqE78Y/0wXQ22JNpQJ8sZoMYbyeeoH3f7hdkau
F2uuL1NeaGXeV77YHqrUHwMKNBTIA1C5mRi+5qAGJNbn2jqfqAp4Df53Vd7Rf2m09K1BwkQiwoTv
xQSJMPLWs/XyfJSBUeJe41h8RTknmHFxe/ei3OqKCuqKB9LjtuMV2CmmKSpf7a4/45aIFRqzV66n
2Fp6oPNja8XHcdGuk/ZBlQ3gzV87Pewx39dE004vazddV7Qp6FudegaMZ8XD+xNv0RDb0LRoOdCi
6LUb6yRz2MlYYpRf5a2fot0t82O8Vz1oNvRSqhrOdC5Os1hO7eGgoRjgtTYSlQ7TH2CivgGZgmD7
Waj6TAWsO7s7QtauLgmh3bmocXvZNN/h6ToPNww8mq0VytJ77x0jm58qj+XpcAo38tzZy4uS9gXR
1lfD3gJrcYOhlTdDrDfrs5kmXCHPbMfPcWEflije4R5yOhqE/gTLZp22rT6Nx5j17Z526AVG34W1
rqX91obr1OCwKeAsUIWk46gQQNRL9PF36kroK2AG4LOeBbRrwt9G6VFZBhqUAZgvh2XtkXTajii/
aehBOW3hDn5vmiHOnKdIcRoJOx8VqKKxjnuwFkX5IMeM3zWiOpwqdZZzm4+rnhuVcW43z6pwYBPX
321yGTZ2GRS74MN3/LOt548W1lP+Krp8cPrcqRMqCjSej97I2yY7RvZRI39tWHGvDOj8Fnxc/ap0
GQzju5yBuWhjYroAyA/X21DhMTnGR83jVUCF2bQRwYAhwW59s8R3R8Xt6Asf0/2AUHwCvNe6rkq7
9sWFrd923TwKkVb7euL2qbCgXTEHVOPNiTsdILu4pDpayz5DgmxKIFoZgBR+Yi016HZLVcQzpC6j
tOLKCdTwR2xDoEZ4rOBpFWBJW0XRHy5AJX5YcaGExLtU8aGBATZFLDs72pwxxMNqQZojJi3kJ3N6
1yEEcn+r9kEa4onlk6EnR8WCd8v15Fg2SF6SBiu8n0awU9cD8RHYRuwaQx4oD8dgxzPhErBpOFYH
CH6isvwGanLR9cypDLi07iHLLSD/EAVHC+b7pkzI8vlf5n3srnsbo/80dno1D+0NkpwP9+g/8bq6
Ee/uowEwZGkHPgFse2ASrFh8MISrgkIz8TVOqc5grmNg7ksApEMp1+DzWqqKbeA5S4coCnuMrKjX
QPtPgVVNyVwM6egsiYTIoLz3jhU6yIi1QZCRd7X34TK/jP21hr6WI4MKvq9BicdGh12PxGaKztpE
VI2BDA2gHgtcqTo0ELrOA+yNz0sxOL4ow/adsOpqFLlzb+fz0Lo+HGvnHuCNijd8nglsMPD/WgsH
pkMscKU7WET8ZTPQzX6Tz2u5QzklWlCI1JPHZW8e0iQe2lDVijNameedAJZMrTFxntty1FZrANq/
f6eDuJUg/+lBgwKHgIlX6Fj7ZiNQp7jODOGW/ZfEjkWBUTgHT3eqg1dB3lrvS1gUDysPCdoe60ew
yXNiCBAWMcZPLUFfzffVFhiuTkf8glcczzp+rLOItzBMbl7wJ9rYQSAF9hGJe9MAWApKgc133cJD
DfXETPq6jS20TX2Zj/sHcEuscRi3PACh4LHvGrDv8m9vf871mVumV1ldgJOtp18W8rXL27C8mPOU
9/3kQcU9yL8cWqbnGyiHV624sqzFEbZhunOCVzvKLvwxcP5+vvUkNv8N5gDftpbfbb3zHZwMkEch
pzUrMdfi7cWFL2MA5UOrbA+ldYVpQpqrLtSHPzos78fcsjV/TI39YWj58l5L199I7Y9OMtA7QNnO
fMfDNOGvtZtfCozjZv/gVeQKtOf7+Z1FZyICKznGV0h9ulehX9wfbSIP4H4PRthLtb6YNvY404d7
nVZ47F8BjPZwowFUCyxqa4qufS+kD41t3bo3ql13/SpVd1PrC2gYq1qQqHWyjg+lxmCzX+z9BANU
1Cc+8kaH+cfFYAuwabjCPtFqdOGBpUD/DV/t/sb05uIeQ7Co2RuHK4MjZr+/OeMfrS18l/8ep6Cj
eIhn6bkIzt0Rq7h+IhyiAKd2A9BpIBKgnH3OUF6QQHUEAEwFBO5M2yZo/hziu+i6yAXGao0aqIF7
u38rvUrkrWmg5AXZdxheh3xIVD1VCAyDArJzMNNp+gc6n9XT8DcXTWIbbbIAWeB7oFd+sTXeAbcp
8IolhHAQOn1Vy8/WIj8P4B5/nYBHrFU4jLdpvFHsfC5OWId5BBGUu3Wu3fVk8munR2UVtxxKP5R0
7EuZp5bmA0lFb3qYt4sthLwfp87tTrREu+BhR+TbC2h51OqAHBrqBtT+6+7K0y0NWqfOK4BwjKv0
HHh9HQuYhj9IBvNgqkZAcC/hjJOjwl2o3ICRGQ6aRQTHxFUaGKnV4HXX0BCl6Pan+RH8h7csbowj
6degeBcOQBMYKHVuUDo5nnM8p3NUmDiTcMd6xDM6CkdV441d1FeHX7AH4pcY47GdCPYmNrDnx19b
ROJzLVX66rxTqCBNqCDx8hQ0uB0cHUToxp/q+DrUp8Bv7N3P9tgvdV9Fzojt5rhTwQHdeI1275id
ah+ddlfQZ9gKcHywoDvGsIdVf1mwl9NkYK64IDbeFowZ9bMpWSpKXHu0g2vMuO8ML3ayH54EyE7F
FlfwjWQpym7nJpuvgX4aUI3ikzkcvliAOUNrfi2HFMzTNKONP7jXAXdHV0LVZbFo8rtusEElGih6
HI7zo9hyZUH8R8OR+NYOa4/6S7Bv1tmeu0HXIn0HhTL0G0ObGdoY1+o6/UJNM93r9ZcYMOvRbJEB
LiejGJHrByvUhqwFq1nFoDRHfuPjv3o49RuCcsB1A6Yf5/wAinK32D+zj4sCylYd11hlgnr6N2X/
hMu8ZwfGq/uK072MF6TuNC5wbOPXdCHtB6lhSjtHq/UO5RTOy9e2ymHQlQLzTSkIL+wI2sMYX/eD
+E0ZK3of4JSC5guqzOKtK1jWoPdTzPRWMnoGFA34RoENQpXtabHGB9N/adX3gkpV70ILfMjRQ6zb
Yoyqkb7ZPH/EVgNW0t+5VFCk/CnFy+EIj/dxs58ILGWxc06FnvZbAEIT0nzvicVteO7lBXiwD7+M
C6RTkUarj2Ju/Lbyl3f5rLSsv02BR0h4wAlqnN9lYMrLKK8LGChXyzje2RJXAPX20PUInd/NNlgm
8Ol9pM2fogAM/cIsIEAA+qyMz70vat1f+OfgWL7WQ+LUCV/HXwkzw7VHsb7DFwQngg34EKmiAG8Z
ysbjAqGCXy1VILX5hHcK+DdeHD0dzRm2YACc1TfED/ihGToDtNPOfGZo8Kcyry/igPCGvipU0Hpp
fjjANDuMpZltHbTtw4kxhvSAq7Eizevc7g+rVy9OD3qYlrdjL04NCzfFc6ibLCvQjx25j05gwPdj
Xh7wJu8/WiNVrjornUaG+C4Z7Ddb4LfrlA9UQP6kEsnAu6l8kOpsJ3hcClgZHzDtgXIaRiX3KoEP
2HnjYNhFlzEmwAe0PiavfZiIZhZ1T+OmnSMN8Mao36pJRqB0Qlwe8IiNMD26upEu/5jka9duXXFd
wINQCBxRLBSATDr2g0JkKfjdmKoYY0oQZCLAbnIy7LGWDQUOtr5Y7/5p4C+3MhDAiY/iGwykjWQ0
XEXApW1VwDrwrf022R7wl1xr+6gc73lxJJgoBLyxXKXz+5mXB0QGPaJpS5/FEji9LL8xDozgnhQC
B/aJiqkn93poclV/IO3VGyqSlcr1NAVLe/PPRjsoYYZ0DY7tAb2qX746FhBhVLJFMUd4PoR+k9vH
jGKktZfQNYfLjoFTcP41kpnda00y2eM0wF/9aQN2gwOUd5SId0PFbHaHP9O/47O+2VD4gzg+TBvu
45ddQXhq8IyVTYL5cwbE38H327q/6/m2RzWsQzogTQfuny6eMj1vHAOA8CZrTja0jPi8aNqfBTe6
1iUkU/lp/aCUnFrrPtUfOodQoPTgFkwy4xMNtbUYXmsCWYcEYoCsYCBfXRlQcIKszoAxKj0fB+qj
pLQB9kYsRgJpXeyZOC4QuJWtle4gqDbqb+XLMNMQOhqA1fj/fdGyBiUo+KdqbJ7Frr5Agy6IhxAS
gELcA8Jmw8kbMapy+lzJu9aSlNSZjT8yLa+FtFcOuSbwYHsTuBmt1oG9VSAFtYeF75ncCyk+8O+e
vPIB6pwPOIKsuWWANw579LQGrjgoqh6XFOAhXtIet4yzz5mctRlAZBt2zttUi3MOTLhYbN/quS9x
dbRHC0ZnuAOHrdkSbiADWqRzqg/QeDqeZPTJcrYu3DSuhjkmbfcPy6HX9BvB6WNr1R2DD7DZNZk3
A3qsWl/WvxD1R5s/zN0zyuYTbsgCMYaDA28bUtPEonx3AXCCpcXALMZuPaWCUWM/K1oHKieMdUp4
nvjmATFQqEGy8NQ2oH0qEB6oMHwN14IGuHfNPlzdQIMhsgJ6Z9zbXb4z4161QS9Sp/3XozFx5auj
nA+rFtiyIDwWv/gFmFQsJfcJqhXyTwOhBn2upz1pUZByG/RBY+2kApx5xbvIHuZPZx8hqk4pPLvF
CiYZtPEhrHiVJHTwI4CfZsRKAT5u3+u6e2CAGpcEtxDJPhgpjMH8EYgj6H7hTXMzJuikyqdRxsUA
LQ1bQk/ybz797uRrMf4eAO1P9pLuPuhDZ/xtWOw282818XAAUUNSiEuqdsppr5/A1RlGYNdQa2g1
fq3eaiye6UgMMAYLTIHdB+hIA0RpMb1sx02z0+7c2QlS7NY3uMoMlUwPMfnAy80YArDbJ3Iu2g1g
fvcXP9gA6peg/CDNgagVLOq2XyT5B3XcyZ0ydx89u7uuuH46CGQAS4brWVcJmt0xVw/ZihPCHcUv
A4oIo/uiU0Y3ESlcSuMpZsPSs9NpfdvIX4Hz0bELn9I/TxpaUxiN2XyF2X5Di/n6PVptsAIvHy0I
ptQMajvk3V/7uUXiicBUCR4Y0UcNWGD854b1buy1b4Dr3swXFzxIBaqF3YtcjN2J2AINaq5hxsLA
LR/w4waAKROceGgWz6CPJ/7NW+s0KeSvmy+waa3wNjczWiAhxnsE0vQU0ojhDqu05+P7vJs7pGdI
TrNRdNaIWlrwglX3tyH/dlJHNfplNaHVHO4bkomkxqKiuOHiOS2P8G3GLiK5Ry64eCI+cN5h75mD
GYsWPkOZNqEJlq+Yqd0P+TK4lxFU9/YphHWGWWcbDmgOsfd7tEDbjNYVD8UcWEghY8v3kyYQGIwF
pYxtyviSeM3nhuBi5SEzxj+6L1d9jPx7YOxsLizo8WK6+OjKF4ZbhF0By4WKXzrU/dyNKSai2EjP
asdMb4fmCTNCuClYvzpuuYllqZG/C6jvAj9MTDscsbPgiWkPHkCgQtvVn7Fe+v7PBg9wV/6HWh/6
G67x1N8IniUFPiQomsBy14A70/3/SDqP5caVJIp+ESLgzRYkAQL0RnaDkNQSvPf4+jl4s9CL6Z5u
NUWiqrLynntT4cienapLdnD524OQIukifOlI46pbRXw6l2KcTng/cKCnxW/CnsbrHd51dJK4u6vB
VQWD/5OHahvLT9VNXwPtUMlHQ009qWGlHESeiBO7EJ9u06MX8ANNCD4KnAjQGg9bxLPHrssOwOvM
bTagm1bFbh+S12Z8t8HbwpttJJ9aRH8wkk4tG5XKHht1/kiPQdU2Oau735wGUhx0hlt7GjATC8bo
XF076InmpyupxrOWW7denbdJBwoW2owWZiULrGQ+pLn/UinSg1POH5BpDq07S/vNY1HxiYdxt1eI
q9dvQrgdeRr64I1nmR8PlqDg7Uu0Hz3/lWLtKPdf+i3lMSrthGNjfWZm3nkTYiKl41vyfIW28Wh7
eTO8B5BwbbIb4hcGJxip3W1DEIi5UbCPo6MYqE+7fmbBbkio1ot/IsaVmjVuTp8Ekdoj/pV1h9Cl
56jlwIeH+o8TCHymbOG41fv63SI2TwNrRWF9qbd3UXtPy2sgtz7fhhdPM0kPgnO5AhVsQzmfVqUI
GzqbGi8sMV/C4C3m/xQR1qRbrxg7XvOW1pnIv8+7I9P6RgMMOpnQit9Bvdc8m2PLRHlOibp5TDzT
pJdmyzUbZFSqExR1PfVwJXedggqYIvBXUGZ843caNp2BrSNDjvjURnqUwS7jUKnYTFkBMvtWL30s
giMIn+waGkzWR58GdEfQ2+xee9fs8o8gAweyhwURa+8J3zEsr91UMVNJbb4F6TX4LNpdzNu/8NKo
WROuLTflgmQtiqKXsLcF2A00kLviAFdsfpbkywrdZUsHEdod6szWuI6BCnY8w+UzZplmxUdkfeXU
ASjqkYGPLf8I58AB3DxMHT2nrS7eFFM4sp3xwWbNu5z9ydA/Cd256qbFR9yNaaT5sGOiu5hfMdi0
MiSYKXVbzP5a3mURgCgeFntq/XACpefRxo6XM2RufEuSz7yLnfSVx4QOp3ZBzV8VyClARzO27PtN
g6TdUkjCI71pvEI5fejqfw/T0kF3MkYAdWyJD8ZlfViSVH4k7bvAi+VnSNrRfuetKkB+CpCfRv4z
y3jf918aErCUcPz32raQjxpsV4WQnXEXlfyCY8PkidU4ywa2xJFPJpaK7bvIx7pcaw20hhVsnhW+
i1aJrwmfPaSRXdMbWhXnjleCO+YrLg5WhOBQ4EceDd5J3hVjwGiWBLwdtQ0fECQgAvVNEMoNH5pi
x+3dnL1pXksYKs10L9Wi34UjK3H2ACFOKoo62F0oPQ1xudDSrlIRSlk/iuUrs9xe1GBwzSrcQZZ9
EgGz7OYZ+Uv16uI6h9atwfy4UYxpF0con+bLMoghFkOnK6OjOSjekuKm6LNfUaUNBIPexgtbi5Nq
QgR8eZUK5NSSWk91RlFzcuE4pTiFpuUr5JNvW2NTWGZEABZ9LJ3f31V9ehnx3HH7zgztTeV3zYa2
bxDsK6P56goNJuCz6DCZNvOT190p0zYXP2hGHer4bRQ72cbOxClhWawILmK97o2KiK4Uwi7AAUyV
ZhOs9KuMDXMACvM+q8HGjExfC19iIA3EsQ1D5t2iflcz7Kwhgv1OS1p3FJ+xRoE8i1eC+201KCa7
+gkrhLk+fEj6S9EzAnuevGC81O1VSM8k02N4Iw6jlsgCleXCCdWvNqggymMbRrkaM3cJYSYADTJ/
IpaVrCsvHCWvou0iibEnhBwARW5H4b5XQkdMAa1NnunxwIu0aof5zDtxWHYS4SkcJsI21j+LU1Fq
TpdU2z7o78mvWWF5bdpjXlvUeu1hqFRfLSP/EMuVx4TnvdGdZPFrEomaJv+sR6bAXCnjvUIZzsXB
yxdaKm7iRu2n9ZEjuElCDKYKChhdYkM8xxO8cNydRFU85kbuoQrUmuZjkvH6jbxIOyk/1ggPiUGL
cNqBOZkw55gc8C32r5FkgrlrzuwqI8GVhbKbxWfGwu/ahxCbN0U8DMZuAQGRAcMJ4HbSbxT+mMsf
4bIs5G1W6ec4Fk9CBuuRJwfhoCjbvJu5NNSnzPxSENfGjQUYolmIYaOGBhE7y3hoezb8+d5l4lYa
RVdReGoml4Efs/kxVc1pEoej9k+Gox9FiWdgwjLz4LLfdMwzgJ7vpcHvrPHQU/RJJBDy2PHYt6Ng
W9p3/lewrPFBKtN5YFGG83wY2d8WfR/AYsukTFHEOwN11MKROHGV6uS/Oo5chtO5Wd1iLLTk17h3
SA2x5WxnAE3rSH7luMXitl2AXcay2SQUwAJk9sJVXUodJoHp3+zdlXJPMQ/nDewmM+G7apeWChtG
vaROr4qbtL13teXoQe0WnFgmFuSgQRBj+Weo2QEjxvNl2mBNoJYqZmf2V2iQ2cXbnsAXg7uNkWVw
NgjAF4Lg7M70YunJjuMocupOzftEkUW4HbLZYqtcEaxy8TrcX0YWsz2X/lQ3SKkbQS2ejV48l+zT
iHf5au6snYahUWWReEOkeeZnpps7yr+4w02HFZtJVg41WSbqG4mStMSRmeiVO2wN5JpWLfZRWu31
od4rGEeZ17QPjWKvZTj2Mt1GZMQ7w6kf08uL5jvUy1ICNcrFPdCqe25U92ISbvhccSkMW+JvtqZc
7pahuAZ/RdPDEc7HSRYPTBj0sb9zN78JXGazHrGTjpCSO4KaburMK6LcTmcWAECADNA4OvUIdqIn
jtyu8EBEE+3DUOEg1ZBRuPdI0s7K0p/br2ESD3FZHYJO87HK+Cl8f5SNWwJzPG2a9kNiuh03wBvd
PbqTBU1+0pSlyBG17DR/CiM6kkp3TN/SBleREYUCDPVQ5Ue2k93KWwsYdRXaYpHfieGhoMeMKn2S
h+DMDdvTk39SLl/F9KDPJPintnLIYV1UABSMocGcuXlcunHT20NK5xkJTn9bkooAvixY7IwmbmU2
bl7MrtpQXc4m5vbneEqxmj+kyosw0SW9fSm2s2ze5DJ+pLtZSV4UoX+tWwzhWvwOcXTOtRqfQfue
u6LC4g8YNhcQdYfuNnAEOULY3zQUxgiLYvZUreEoVkzZFcQjv+6Pad8ejaY4Gi2KOHwm7jVzO5vS
M1mEuyXvldoV+GkjOMWdEfVHkyx9ddnM+PaUTjwFigZIGTIaMpqH7TT9axMLVcTYy8u7kShbpeI+
qhFRHBb7Ese5nOwKxipEy7YphmdZaPchSzegqFgvgSXMX7AOPk5T4O4oCp6iuG2gevpAlxgzql2A
X+BQelufDFnepaNvKHtLqY+5W3Zs1zEbDTxjtCw7RXqxdeV8Z3XBNP1DRb3oRnSp+u6sWoAgiW0F
+W7qrjVx8NSENdOkK+soWPBUiXVY7lVJ6ndXsgnLmIR5IwE4KEZwedvGPU7qXaSdpOwknJWov+IX
vIhzdrGU6szRy9oST0DAjHq/cVWbwnObtkclE3xNXY5dcZ5p+/A3+g+09E0QIbge4sjA8+RUb6Yq
7I3mEGbf2hIeWRuHmKOoZ8uNJ3dAeEBPEBu3whakX/syPlpydUiWxZdVcgHGY6tAReVXtduqkXoT
NkHN0xlYjnzFMVoFLPhaxSaSusEwOCSnNlwAhWSb9dpuYtdTxtlRoTqdrKvYPTdG/h7VwlEfsYg0
EODk3VltuE/SZ7Pgcv2RshrJ858td+lZUfZmkz6jsX0oKf2yQj3eNZ5CjGx3qJ6LMB7N0mlKnUx8
JZ/O4D6rIdet+xH3tf5K7ACXP5tgqwukZv+7lF4ThM5YHdVS3ia1vosV9V1esu2SyG6Bwo3KV6sW
vXBaiHm1hTesI+WcTOEhzhJazZsBFAi15NeciM7J0eT6BT53f5GaehNzT4x69KsLvUr9IWnSCvrb
zehI0l3C53uJIc7EX2L1sRM39a4kC0qp7Lnl6BLYr5GQlImM0lOhUEJP+1QC1Ur+MvHf8EgA17KG
tgqWFpJZLeHZIbrNes+iINhQbK9oOJYj5f3e0IO9s6STq8aPViErwUwOZVw5Xd/ssHsjIAnMKAmc
liOKym1b1FuzouKhAEPRKPcFtAhH9NpXXxirq36rhHukwAvzTPcr2RYQvBAwXeWNJAm0VD9b5CsA
gFe0RE1nHq+1yQqGqQ+jKxV4GvNoI8cBflyLnZ8ORJJ+Ew22raJv2ZodZLBiKzFhYwwnHua1BSr4
HQkL7OjRYCKE/WSTjKEIXUG5ldKn0YWb2syepoBeC5OWiuNnqtOhLmVuIFYFvN3aSdM+J3gCClmE
fdCJXvEFwU9A0mpiv4KVC2myh/lnKh+JmO3G5vVkgWWhP8eM10YX6sVLrvihoDmmTwvCQcZItL/S
hIdut0CZi47GpT6JoQeLBCWwrfSI+JNEFhpa7OeBQXK74n0yDLXtv4X5rTQS3wKq+pSVD7DM9qsy
ivtp0e91ixsLQ0l5aGrBiwY3M3669KVQuV9EYCZ+wT+1KJRZ4rEjdF7coxJxeHEvgjTU7UZFo1ab
3aeU0sRNcLP8LervuEbrkbmgWS9DP9p9Ol2FsrmiQrXFDpggEs+Vl2TQE9ah5RvJlp+QIcGVOP6b
qs7TJyabUrIZwmdGjgndqgJzVK4xON50o+mQDdoZE55i9K4uzy5cszvhchoIqU9M21A5l4IHm+KY
eHIX3UWLjg6nYi7s5QGdB+ycC1YB5CL8iMsn3fxFlY5rVrZwS22NTkPV1l7Oi5hUC6cTUqdt5sqR
BAxJSr2meU+x0TZF73cCSSs+3VQNfwLNJX26lGN0JtJ09LNy9DSobsozJnZx//tthHDPgK492Q37
JnO6ECiuPYtWeZ2Ml6G6FeOBy3rB1ITZG1XHjLvtDJdesVlL/LoGdKVNk8S2KXDEhtWe3pJOW2mc
7YGKkihJe8k/GssW3aTWznGBLEYXF6eQrdmR/j1i1O8xI0384VGDgmIyWfWTL5a3mLQl2+geKa8S
rbA+ml8YCWtTkh1DZKUp/IqZ+7f2wulHMPFb4wY8igQPKIbby5Cl6Z6770D/i89K0C2/WOoD7XpL
qm2xnI75oQkmX2aAlvEv1yQsZYUbl4C5Ha3yeNcIP5n1G6on0wJgS7573Mlqhy3fwFK1SazpHNTW
ZZLXFhA5I11yj2bzjm/3kfLp9OWhykZukXYXcqSR57J8zmPy8V7PyUedenlecbuJDwyP8HOh8ovs
iIhokCOioWM1EEMYptv9KZWnTRNpm6FB5LA4aR5568SsNEO0T4QZcb38a4Bu2vJQji+RtiuK0mmT
jHoTZSg4d9HWJM860f6tkBBzcxWA0Hh9eD0D4CunXSQLb9ogbFuxpMHx1+nCphWFNc+pBsDE/8uU
2ORYmW4j6gQmWWeQUls0QVm+Ww2ufjMoJk34hmug04ru0ANDI/yaOzzF2AlGYoHLp4FfHH+DAvuv
TgAQArbRVaW1O9oVNYmeHKVcVELroWdbTEG4A+lGNAQUSR8NExBxkbzgjjrVM4YVGh60MkU1O6Bq
adWN6aTO1FrOEH5p1mltfrTSDZ+ojm2IlmZcnpktsll/0nY4RENEaMhO4lloGvGwqP9G+nYxqzh+
mbkl4DjEZoghisawNBUbmjWa/EvzHDtTg6DCJRFxINFSF3WBp7Z3ZVY7op+GZDCuD/jaSL5Da6WM
gZP9ORGPfT66cqj8Z/iVV0w1QiRo/ZEwpdBH+/OZOQTc9E+XP0ZSXNqu2Ui8sQLtwu7bMsZNIW8N
RnXD/LY5kVoI8DgN7PILBXZucV9BYMExvkNqiRuWg09EhmvBrqp+zLjKpsh8A2981cq7WvSkSvZG
LurQMegB/HX6XhsJs+yoCy84Rxc0VsSmaTn3AU0JOtglUCXeUTRRnasXbzqde32GjSg+Cnz3XF+K
MbmbyUxZJ96nSrxXrTe2OT4LJtIqfkwGjUG5W8FoVwMFx1/XTIcoZy2OpR8ohW21txzY9TuagTFH
zVUyjPUagWY95pJyxlyVeQAODb0F4BKmJE8HLVZt3vYIyVnV39NlNcnhjJQ9Bh3SbLG8Dr9dtL5V
QGhVZVEkNi6J3XTnkFpS4r5SGmGh2wCTjVsjEd5wlC+40LN9g2UVR0++pC9GG7+YvWK30eCdlnH0
2opTIrmvJ2KeQk32E/EsBNzUMMGMGiCDt/M4s5eN6ZNqJgqip1mFR8W0JNwWIXlSwIWmOJXDMQsP
DRxuB841P4AiuMWvcTyG4I9gDPx2fO+FdhNpvxZQoqzBdZNvEgV+X8Ec8kea+ZBc55Tnw/KyKjyB
iiQ6RXSCVBT70YBVI7DN9qdjlIkIPUyAxD7ixbYEBoO5N/9mKnngN8CAbsf8sG2t4JtdbdyEiODD
6d+V6kNUsifLe5tLvW0BjLCTI4NLV0nehmxvozX/V1Pwb0PA9cCoGslHd3O1Z22rWdhanFATWndz
VqeXifvop2XlW73/LgUEHBWUx+FWtZInvF/W/BisbyPvt+yTXkGmRN9gzZIZ88Qf0AvL7fp3Wujh
cJfDW7O8LcaPCTQ2fvGKivwzFR6ZkLpp82/gZgCyEsDoBVDG1DnTUag+5lo4a0W7WaRrE7yEVUAI
ttu2P8S9bqajTvFDFQSWB5tsnuLFzmt6aDQqFnPbBGhofz0/r5Ee0yW3hZnMCVn0iWTa4ByfBhrO
UDXJ4GrtXjRTB8PdZzsodjaYlC1fS7QTYYQhV3r6lU36EvPRtV9A8CbuoLL9Sfne/EBz9jZW4Uuh
/dVDsxlWHn8ZPb0/Zu02LLZWKdrNs1E3I1d5slwdSm6k9L9SPnHNVys0kv26p3e9z6gcXwsuK6Mj
59v3WSCXiQCZOqKtOl1PAWD5WJpkdsQ3AqRglWPstg0QsjnrLmROoZLqKO1NvopE3KvCsIePzHnZ
Jg/mtEx+sKTAmYTmQjOrJas+DDAt9PiETDbFQ4RvSnz0S7yNAhXXSeasDNwCgjeIi9vVyb4PxH27
6U8hGVK9ZviBIe76LLWzUDnQuBF+FhPviV+2/QWY0TZ6C/Kf2vC3o8qLZFIyJW1vvJdT+hpX1UuW
aBsLQcIC9hAA5ZZrpLV2qr/n0odKO0mfke8s6f8bPPv+qJxTghxKxOYIrWj1EFetQPpHdEQnm+TX
bCHQSUr26WplHwmIKad9uRoCInE/xERg/SSq4rNv4W3r/ZzuTqFyL+p2h1KD4w92a589pIGfTOV2
xvtUyMJGJfAjTh9RK5LDyB34r69+6nw3hGTIHfV6IkGsfWjjQOEw+GJdPkwsMRVe+CZ5CRTrgc4V
qNrVeopRfp4n46hYmBfVxleDo0RbLomPQx64GV4mZSq8kR97dvGC73X+HW6bGMbacHSHn6Ew98oA
yyBxvX+rMWjJkYpNJ/WWevQwymupx0p0c83JxHST8FViZ9axM0dsrxJfZNXA5ow7szNIUzLO0zaM
eWn5cMWC2sUaSAnGuHq8oNWR2siAHkfpZCfIeseh0CwlSC9uzv9y0DiJ3B763ajCjjobxIGRsWPh
UoLU61qDvBN0s9Rf5t/BIrS9y3kj0mfNObqLZ5WtK/BpJ3BlI3MKQxSrsT9KmuWawj2Iq2MXpUet
3CrRvWzqSxRBuVJWohKn3Z2xZDo+S9ID7E5lM+yOiLBBslf/zwOIJLDROdvKYuiHKmkDy8Wk+JzX
mgpHoLRdOEOb5bzMjPmFOmu7b064oUq2fWFtRtm38LWIwJOwZ0v0FTYAZnwJdXmsGwQ4us9N5ucq
MY6O/oczhP2qsbwwCYm/nw9WFkD1bML2tdU7d26w9kufggkuaqevJWBOQdYRtf5L8JlX8R6Ae096
nTKfW4xGuQ5EmChPChSD1BQaSeq9o2wdZJlVTTWyYgSk3PG+wAaRS3iuekKxhB0NgC5ZbvjQYhqZ
Y97tJbzrfVuitQ/2LOyImEt0bl4YfK9NTIwtK05uHIvMjAL/7aSSygEzHWZ+3aaveVS95my+H6xG
/Mx+aKU39rYAW1rArlQFw6sqdRj8VmXNtIetSNN3emcLG+aKyDbUcAP4k8JtSqYDeSomQR8KKHvy
PKWUMesXhh4CTu5t2N8D+D6D1xl22k0Vdrohv9Th8iRThfTNXkbIDd+zawpAVYCFqjwGAsaC9n1V
nAfC9npkoE1Sn9ZsA5Q+aVS21KsoqlPUb1dVE6E2X/aB6GZo5vwvofY6TM9vqobrflEuoDurZr4G
bxLvsFAxKlXhNoBTfBLRs5G7jWXiK2zP3eowhjmKSBaA7c+3U+eHwPADdYgFj1TWpDhFjGXgq9bm
deiaIEpvS0vmQH/vF4CunHZB53OSczHYFiEVNxq8sTgFoOnwlOnSTCK5ctpH9a+rKT3U0cs51pLI
p3/rS8CCs4RrUS/49RdWmF2W1k4mb/T6iw0PgcWdS/JBZxZMETihdSyru7QE3oDXTxz3wsBUDo8u
raqdp5720I4UenvKnal/D/djF+KmfqEsooaQl41sHIZM3IxfBf9FQrPZmKlD1PC2li/l9JIpGH4g
9qOJ+bjzg5YBh9EyxG5qboFLoQgxkxobOXwHll+2Cifv0NL9kPp9QjyujYeNQ3dTBC+9cdDLwK6j
U8tNSlN/44VoQHAA7lRpvNHeo7k4hBD8FQjOmZ+NNuS0SYZ8TzE9BBds6TPpMxZ30OAyWC/zoDi1
8b7oP3nFSGlA0FXro+YP71L9XPiA1svBP+4KkJUl/1A/0UpqcDGJm8WRVZVhBkxcvFv1yQJb1FsG
YlXnHhOFWfypkH74QRAyImpW3c3pIYyU8iO1qf4eE19TmycrEE7jOp24K0xifdbnk5Z9sr72E4c8
b0/dmE6WR3vGOdP7k9ymvZX83Tgg7BJVoDy8D8kLxpPZorznxhXSjwpPq08+RlaDpSwuAP1bDV1D
JfOmQNeomtYNaJObTspdZuZropIG1hm325YF3K+XciBawqm67/p1cfKemy+nxWkESbLCW/61IoBz
2Z40VBTyl44a5zIVuyETC1QeTgY0MpgpTJ01Jac+ezRHslBUk34gwX01LramJYGmvwxieeHnrIW3
WY4PqZUdTL5weo0EDpJ9YPOR5eK+yqo9pY+gyfjrE+yIxjHEcZGo0bGdtnqpbhDPKBFBIeZdJtA7
3BTHJY9f+r9IDx9E7iTxcE1C4TFEwiMRvsBhT6YZ3qZouLV0Clpyfnpi5a4dK7qQJjs+mzCLcXnA
BZT36oMB5VxQvvhEkWbq4i8Wdgaw1X8JH85qglLz/J1U4PeaqyGOYMgTmywYdxont0oNp3iWCrmX
MnZhIhtMPeBCojhRfbG4+eRx62XxPeSKDmVDYlFJRFd7KPn5Yzxm1Nw6T1L6ggjL8MF9x7k0a1h3
sO/gvqmm/jzu0KMT6Ypn8jowAi7iiKbglTdGK52ibk3NaBTQ2MCdVVY+fTWdS1WvWh6Fjd1Upjca
isd4G6/MW29dh9pONUIAEy7YY3sgx9G3VmxU2kC3iyk16VWY+j3RZQAkDs4fxsX7fYrbBTDbGCie
zNynIG88U/YzXYZO4sws/xk8h+1ag+Bq1Zp7Xr/G8niMZPPeKHzppD704SkIs72IZXMkICuhNiN/
NdSKvYQMpwjmrsTnxqKO0Vj46NrDjCGPmwzAt9djGsIXZOjmPTWye1EkN0xHkSQ/0uY3qgxnLnqe
KHBpXBO0FVqygOm0iRjvcVKP+oeM36V36jrYhdW0qzuuFdT8krlLm8bJKtVp5czl9roUJC/PzyD0
qkL3m1baFEKPq1Y6WEZ4XMbiWBn1UTSHYzJPx2C0g48gEl61UHtjGPFWNVFbtPFlNoRHaplkDKN7
GdVVmqqz/Kwt1VUBTRcFB3SWbC0FFqr1O4pQE4E0RzyFrYqnt1w5W9O94V5JIEKx5IfB0nx1uOV8
SulmalSPSBVPIto0N/nsi9pVc9HpARLa4VEjFKVkS/RUU2Q41l/9r6FdGLGxST9jqnZDeSmLb316
VrS+vwGw7aem7hHtRG2bCdtBvwwqvPvLImxIrsgnjzZ1lzjiSwScYRmKfdG/VomQWXqbi9ZE+yF/
WQn6LLv0SMmb2drIry1uiji0w4P5HymfN1cRo04Nk+eY0XsVXuVXmoQXY4Uq18ShPedzzbZQ2PV9
RtIYMFeQR0FHXDSxYsncK9rB4eEb49RX1z7/5/CvxrIzY08aML2O+EC0CnNI+JlpvdNGpEkFEa7L
D5FWImySadxbOX0KZvaCbZjM4Inz0RljutXNW1Iz9XbXMBd1yk94vdAXkjTCsjQ6FB8JYVsppA1m
llzribtcvRI426dNWM9uIW+koTtlY36Wo70aGAfFqnE2S/R9EbQYbmY1b6SKPPVEfnY0kgTBa9dM
T+FPMG5BsFzVMSCcPMG8tRrC8CY/pRRFOi5oZpKXDnODQV4l+aFG15QhByhPpF3M/MmxdhGw8Uy/
y7FwCHr1MPXXOmp96y5GZAG14VWLh0slhseesNQhPhP3yG1jCYilzLiEK+19NHY5ihrLE2U2jjdh
X20IPhufaHuKgRWkXtxcCG2EgW5OMAKAXDWPriCKx0JqRcFi8wjfLfNGcumV+eqYYDvuPucqCF9l
0I/IelaS+azS+BmqZ1bp2NLxtjqXK6bElHIc1tg9uVqYJBD4AcB59E7mTN/9sMZbQ7Vrubfze8T8
rYEzMT7o2BxGuCUo4IeTtdaLkGqv6OMBy8qcvNzAy8/XGNCnMwYQXXMzr3VwmK0FewcBp5RENVX7
rIz2cqy68T4WPxXhVB0JPuTRdaaJd0v3wu5vVnMksXxfTiLO0rdYb9hfHZnJEyn3KIt8StBpjlpT
3YlCvQv6ejffBuQKwFwzMf24NQ+moh+jRSXjH750+am4xLJHDX19IqfNFHXPiGfMOSDNvIvdoQou
wVfCuK0wGcl3TlxCjLal9SZZpJ112p4sDM8UuYrTCg2HHCeVdMRvEI7WpdPumWE99YZgxEsGe79g
isPtmlm32ogfICjt7PVCc0iVwU5Na2dUybkkHp70zmtMh28NSDSI+rL46ndqVnkyp5g0dZ5ELsFJ
e+fYLvF86lZ5sorwpBfiUVTQ1nGZzy/ja17P9+k4TCRA/l/XwtR9mVtcuBAQOP9pWS+KebQSDK+n
jkuwsC9glGWJCytovXXB2xvSrB2RJjKBnTK0TWwYaZ17Kl+FVnhBk3vplJC0RhIENzv81dVMbB1+
4yzMEHVaO0dqkKGLRDzHHLXcfqaSi1ZacfOVaWAzxwFxJz4E05c1NFcYPUyPwefys1LmKQmEtgnP
KxeI24kERwuuA2YDTfI9BsExITOHPHf4w52ujbuQtxEzv9NsCUFdU1ybb4PHSIPZSSAJLVDulFT/
nDJtxMbRY+DbAO8Ps+osXDoUSi2KZ6aMUO1Xb3jksSeEH3yEVD2ELM445JvHmM28jU52lSfrFvTf
NSMe+pkQmV4gNYGsSoUUOAXhNgLfEAmFs9lLdOyWlF8iDHa1F8fRTUYbzRMV4iJk2j4GscqzHdGI
zHTbzHRFnk3vi2uP0JzqfUoOVG8KrlCvgQyTy+HnxnW6tQjoMmdneLKBEgw3fuVxhz6CRfDMtKYj
Tb1oMknBmPZ5UOxbWXedSuKvL7Fbjt+Dlm6KoaRGtQMOdsMI9owo8PPxUqLyKh0h479QjQt3onAE
jzSHQ3PlDOk1MKhB3M3nuF2RBMCohR4ekfo1an1tl+GCmg3JgiSNne9iAaZoXX7GOCWMwY1e2L1N
p3tZs/Pnz2ytqenkorqL4b6NyKmxWncSiW5ztT6+00PYLE241wzpStuCUJNWotNvcNsW2lOcxke8
SL62m1Hg1FWK3o4s+Sj7MwD/tJN2GiS6MTgt1L3e116x6J6YN37zp2ZcAseLodnze4fbKa2fVvFr
cQeWHKZ+0QmNSD4IZfUhYKggpqGI9ooqu0Y84OiIXV4GgnftTOkX9aI9sI/gLRdCb0FaT4tXZK7G
PM1kheXjox+mW4S4LaiTo3HBAcSpCXBNN05eAVG+tNQ+QH5Om0PpmNxdiWWOwCTIq5RKea9GoRcT
ZDPdtTx9BLWxE8kGToTxkf/i7McbED2SZLnLiXob9nrTHDTQw7n+LPWMLhcxGmTCRo7Sv5IEcwgr
0UkyJp7A+YVkE4fHak32nMieYrlPCVswvY7+a2jvS0qYrwDyGI/cbBS3wuzPO/Y/ls5juW02C6JP
hCrksCUBkAQJZlFhg5IlGzlnPP0c/DUL18zYHlkiwndD9+kWaqscV3tenHstOUSawi7YM5PCt8q/
5bzqDJli2Wb8O8SqY+BCJY3iaI3JUWojNLvCVpwNT0YmE82dV0hbWadeSHK/O87D3uiXY2UyDz7X
4eBNBik/wV8at4OJ8rEyPs3ORx7joHrfy6ZfIGk1FQCMSJ3PKpkGM43KRmnas1xA8tXqWxiLd734
zAxsZ5MKJI4FIS8iUPZobpDAE6wQzwjjEbmhgFUNNxbDXR8nu/otkwEf5RAOt8t7BO6FVwiuHsdM
dsY4nSbUPqBWuuxF7PRb7JOpoa2AI5rK4t007b6Tj2UGjcjERW/Aqv1FOnput1D8BjIku0eXQM/s
qt3MxKBaQpoOO+6U3TK3m25ivook6wsvHnitzFazknQNMCAKqqEFnIdmm1H80EtslYPfVfk5l617
ZMuKcbTCzaAYpxEJaRHqR7XA79u6fZK6FAaOMC5OGBSOJCJFVFnpyLY54WLfX4Nha2z7TyvQnB8V
F+8I51iPpr2U5AedQrbrdHtAqy2yNA+gE05gDJjLZH+zf8kA2E4bUC8oTkrzNjM/Wd0HC6tOxoFj
zhBTsiOgFXVKHIUNqWsu9u+GD8DvFofzuUm9xuH3g+lN7cXX4LxbwXQZe+FiQYzdw3DHaTCDn6cf
s7ZJ/9fsme8IP53Yu8nFFNP7vKT3mqupxzBp2JLIhnCdzWbTpsPeyptLPjVnprJD4Ch8Ar38XuEZ
xmLNZ93vLX7B1rOsHtLsl1z/yTfSQ06Ms0XkBUAlrDX6oF0aLbhGGQYjuF1TKt6x8mt0jHjmadOs
vXDpViUjfWMHeyiGjNeP0p4tUc12RSKoOVoe+pIABZP3YdvtS4EtQsezJYLncJn/sAFMTEfoDnG1
k1hLaWl4ruPKH9iAkfXAk5diPVu86QAAyWoQsX6hFzkEMWNcud2pjosuBHVN5hDX4eSC4MjJ37g0
OHZVV5WyXf2lEN6TOsX6ekmBoDTVLpSG3agiMKxZhJq3ATGVNE+OT3X6MUSQvtnyIU7e5ww2ExSa
KQqftCSbbaz3Fn0iIFiruo+EHgX1b5Yb11inADK0s6ksvrSUJzPVXbl8QE8Tc3uVN7a1apd57KBf
dUZtdlL0wlOZuHXABwCnq8MPWWmSG2qGCxIVIUWyGzRCJqqKJftubmkpTXZmU3CRZ/MiStll2gR2
eLPCzCFtt+9Tfx6sU58tp1kEnvYWv92hHKvJ5q72nxlcbWu4AYK56nJ0kULRN5wYJQof+NxtFpWR
Fwx9MYar+zMF5aEPYy+J0XaqvKGY+fhRFV373ODO3clBeIm6+sLgXgUpUnynz95ef1NrArC2tkE9
LymeVGoepBqvyGWA/IsHkKvEsx3uqokZ5Zzso3EGZ8wSwy70+DEKzVONqv3CHN2yyheYyjwG4Gkl
H/UAr9gCtzcy1HQpWS4KVCrV+lPOpt8aiS/UW7XlgOb+GFE5GrJpq6fAtmTyCFRO3f5FCMdOW1Vx
svWI5vpOygte5iBJzy1CaTE/hSEMhZtSKCfLtHypzxnQFlfMnrnplhiAg1q4fWKcEoLyDVD2q0NU
i68dbd+rI3gE8mc1p47GTWLButzgJNjTh1YOYStH42tiwyNBAZ225iOzxutEvStECGTJzIjnuxWR
EfOz9KQPLnwr1xlriNnce6u5z1px11rthiJ8ZBsqqOYxSZkbS1eIopsGdlT+KyyZHyMRQW52jOGr
IBBYtiIrhdT8U4yEwRvatpKpkUzUbiyFabTyrVT82yK+nk0kCiB+KoZ2C6Mi/o64Is1CliWwt6zq
nJSpXQFD0sbWZ/J+ivT8tK2fSjBz6Ape/Ak3yUinmxqGZ4muLE5uk6GcRSY0v8zKmQBRQRyanmZG
DQ/FvRaT5ySlADhWj/kGgqCENLExhmNpM+sEo1SlMiSO8VyAscp5Q5SfCT4tXgS1bNlxKNqlXNvy
Zpuq7WWeCh8FHoVjFgWbFGhE+DE/qDFwMEYj8xVQM276Wccogk2cjWrtVrxwZFvy41I+kSN069vi
oP2NP8h3R3CVArLqnSIQHU2ynGBEK8xUtmmcuVvcGg9XuCkH2U35QlsGu42gHMgnPiQ9zWfDAW1n
y5sVrtrHGZAGhCWzd5uIzbwgXazgfEITuSsbHBSFUzcBBQaCApHUkJWAi56+R+deUWZz2HX9PpNo
Mqz9wOQQZJsdPvEiSgb3jtbdo7x41Iv+qE/4xRPqFImOLpi5Z6OwuxXl0eIZrbikAdPHwviwhrcK
O7O+HkhfclF6BpNdQSOyTYCO+WdG79NB3nlhwsRVjwZmdVvzD1cROjqLNrI6q2ji46bxZH6Nza02
W1fzdGZ/En0C/ToL1x0ArF2Zu5lKxw3aXTSQfMuuwEBBSI85ETlsSlUu6HAZmo4G4tWZ3AtQCLeM
jLu+8rvUOlLe8jVki0yNahXD8iUleEiB3Vq+3pA1ITKobLsDAvtDI+WeYgzeKCJPADBgxhcMnFmU
PMwfXXoxKUmCI2iTU6OUvk5TlU7HHsm2vFGt6SHh3J8llkbl/BpF8cW+h75dGN9KwTN6DIy0frg/
4irDuhh7gSAwvPYiQz9o/+ir3AStY449aXZZF1eEGURuBgsu0Y7Fv47uFv6M+d00ZJhCBMbIUGNk
kLA4V+U5QlenVs9C2tXBshOoNnXY6FMb7xlSJIGOD+l9RI++WAPkFgmUzuDKtONycg9rFm9UdGCn
+uWQMWEdeiyU7MVGGqBxPoqadtbdFFE6krz3kp4Cj2qczp6F4rBWjSvnPp4uBtIVc5ynRklkDZ2d
Bvsr41z1wNDomJcIMpoLem+FJVJD76PVVOjvCfMIAwNmTB+f9WcBUZDMKhnewqktLkvTPBJuG3E+
q8lXy1Sx6HQspNFeXPepuClm8NAInzcm2rzZNTXrOUr5q1+liNJ7bYzvsxK/C6zD5rdK8Ui3ug/N
dJtV9qA79TFD81jWgYjgVKNdBxxTILEg5q7O4b57M9npzyGpEWtT22xiQFyHsa/tiQstpN604hIp
XKiV9+VKCOFozwGnx3FxThEN47UAHkDeS/F3/X4ruB+3jREfGgUvKqY9ErcqVIQUhjsTF6yJQz58
RiEhhp0vtCesmcafmpF0yjIvsL5bqLF5+ckyV+LegdxD3VQeKP4TqeG+kXj6gNABGYyY8lfsfpgK
XsZBPPZoWaCgJGQahCh8iog7B03kvzZ9a2aG/Ou8FdQSeSizK6p/1Z6rj16cJecc2cPAkpRju2e0
wMNf8jgAZ0qqo0K3yERCJ7VncQQoAqPq1ADGKvmGzORioFmL2eW0DNgY4nMSq+F3xRIkYomYMqht
Xj0Wx4AYQv5hjDKYgF2x9kmkQ1yfeyForBRinIQ/ZzhKhENGYX5srT8oEzYRsY7TqivCMUb0WaRy
8aDADs8QrEr8xpoACXz/UmZs+8lA9y585mbk4LsCxMUUVgoorUfk+pSS8lw+G4oiW6y/RimxG/PJ
9NK6mySu3PvZcPVafzZU0HIDjrr/KsbOmRPFyaSfBu04O0tuabfXjf9KwnGpefHasSbSAGg7w7B2
xkAHbuKx+TE0Zju1KwavhrauFT/qYCXYbfE6WhP70SihZn0yjAVtFIoYAiYVfnfqJ73og0CeZy+M
rUOayWh8xFP41ZiK3w4QFHC86l+SUb8PbH0alvQJJlrmP1k2biqcou3sVRLyO+Pe1AhxTPzNmaOq
ONfzyW5XVEwR2AOomFAekZFAf8Lem4WHAPG1ishIAdPLImGBk0FCUwv3eouOdT/KzcE4mjGlHVsN
4ZmJ4zbKMNVr7O+xKmnDjhRL5BRhiFuhkiGyAuJCfaop417708gkvs1sdmcQeO9S/GkMLk4o1OVb
BvLguXoSUDatrtqhTPsZPWu+U7kAzSrDCTooS4YoCAhDnmfn5Wf2jIVmWHpa2FnHEOKSxAdpDyUl
QkPWHXzTFJVhKXZv5XfXUe83P2VkkMIrXMx6fqmoASyWUsTL7Upy2cNMPgZq45bTNxpfL5MmD9kW
e7GMFNC5LNwow0nRibA1C6ecyq2yoqVFqJiSnTLOD3EImAMSF7b1EMigraiWI9k6n3pavss94nj+
ppqHjtjiSEAwO8OtTMmly9A9P/6os+WraWDXfUGUIIkH9XiLOsTuwiXHIZVLe50GaBRYyzF0FunG
S9xvEWWCIGIaTBW3G4jjcsb8pzevLWmks/wRVP+UltfxcKrx0fdhcCCA9bCG7mmEVdICNZHBe4Mk
u5KwVG1T8CUkLmDJBRS4gKoVH7LRxVfBqF3Gj9IrOzUJ7B6LBfMW3M2WO+KEItZGj9D855uS2y57
VibPrkQQppmdqG0Frniqyqd2PJipCCHAOjW6gYnJVpizZKv+KIneIjbH2dh5QE8w93R7U13fsYC/
9qNBYRgxteaYMa9a+B89xzEk61i42qK7BsYtKXiqMwCI4VBir2Qf7DWYheqGK/SHSDvujVFl8Zv6
ilb5ajT4YfgIdPx7+n7EY4LiHVGpsUsSt//bR//W8L5GKS4a4X3zqHrZQL7ub+hQwm1pB4Phs2jV
k2GJJ1lbBZfpiQA5mQXktLujXrKxwyiEbpZElcUy3A0FmOUhhGQktdiAhZJZdei0xVbLyO6w7uDD
Y00+KJhuReOlSbE9MqKXI2i5uDzL0DpjrSTqbDmnwYQddD22DBwFTPFlwMPJMdhPdewq6UgAKr5H
6kFkgtKu63MnFXVWi6znhZswym86awfLeuQnRREPkWQd8n5ncOQxbhBZyPf8LyfNIjYJ5F8AAZ9k
rvljTt2op7FE3CXnxU5/lDJgiABsGSsZZNOkzog/EjJAIZCOHFJx1XjClPPp3PtovAO9SbLwjSDT
5xLXT8MjOVYJZaRR6XE0umO5sB1QgbLd1Wes4Nr61jLq338qO7yq/NE/2eMI08n8JOaJaXorN2cT
VxW6JqvERGORsIVZAyNkCKPiZ2QzNI50Io8lV184iZFqd++9mrzPyWtWzzMTVJLs92Hf7ol0QXLn
HjDE3GJNuRpUN5ka0BWdTJZRzcLQbSBRUriDntSTzbDcOz22FwxshnbN6/BaTxmPaHjGpt1ujeZh
9im4YwshosW+JX/MAeCu+msu76V2jtL5mqTUIbRWEYUKvG8O9TD0EmFbvxnLdGoJfenTPWq5MNwq
f6zBfOuCTxSZ+J0fOWMkFQ2B12YVWQeukSCd53BJR39GnkUOvNXBeXxitIkUqi/tVDMlbAqmufp3
hL1jm1CjaRWD/P4UG6kffYTLzQSagd/Yj6g4IhImwCTPnVtgtarcLPoag1MRIdPI6Qenq1b4RncL
ccmn8x6p+jkJQKPVuMm+9L9lFtuFEG/NKOWXcSD2ACiZLVis9diym4utc4IEFc/TTtMnZr4BiuAI
gwhS7bDeWf/Pgbj0VYG66RZDF+eFqArXmELI5FfSlKdMxp6v4HbYo0JoUc3VJKt0w4TJHQks4Rrs
zTpzBImK/65CfgXgTb7Hcc+IPLrjkLjFFtvh7LRKUhBRnJK+woO9MRasB/xQm2JC3/Q7kXLLmkTH
d0ulF7mWljjE1dpWdBJkwkoN1xjiQzpkLLh8veIwxENNvU4bK09/gKvnuKXl4xJ9yb5xyrNuq0ky
iQBAFes/lMSxrTxFPIsB0C6g6rq0VxqP2ZrGY9NeO/0k8y8gc/7Vg2kbGCZhHuLJ6OA+Z6lXZrYU
o0sXbrr+DBd1HyjEpf6IHbaKvnFDfAwTYle15YX+manXFH0twvkSq3eBnV7FFlnaTYiwasGkgB6Z
eyEJ7UGNAD1+Ci0eOhA4MWF1KALi4VdXK7eqOQJ5L4owmwY24AHDc+E2CWw9+OHG5bNllp9fIPrX
wy8TmV2B/cHiQ1H6m9oGjgQbsvdlJKc6Y069cmMBcABj1pHdHhrMhGdksNJjO7xmZb5MpKaxfdNF
Z1kRCuf0vWEtHfxWDMQqNGy7dJHchTdsEULpNbhAv2V/JWIF8RL+a7/8o6z+li9Zg/KncYbWzWYa
nPZPFfB6ZG2SAW08JZq2a8J5JwQau4ujCRB+nrF8WfdGSvAJMXEpOPj9Ucfiy9U3pmtHZsfUwaTg
KvidCPuEuMlM3zME0OdHbEm3pjRJpmP0ahyRqvtlEl3V2LqFpYpA/g6NuAcvhhhWTcJ3g2BqKVc+
0E+2ybUfoqvSLQez+ali8RIzssL3ZEXnLAvP5ky4njMJxaGq0J0gY5DZSIfyvl/jtzIMT1W3g4qz
77JLbcx+wF6pTFiIxMjWcv2qZ/FW5kzu0BEkFtrpWicUwAL0E/st6VIBkAZyL80F+PxYezrDl0x6
FKNxxyVnSh+CZdoLImsYDVTxSPDIRbdRV7wG8qdnVWS4B6AAbyxgFWYzw7eMQEBu8VfgU66p30cc
xylDYlSNgHP3TJsV5SLXy0dbzuCHVUcVkF22GA/eg7TDLj8RH5qkuzDRXD2snWTKd0t7Jg1Ofugk
McCK+knzezw8rf5FOQVILSXXlcl3OBwsAiL6np01z6N+qiW+XOoX6gi+hAUDtuTSUySIU911Zgug
I0rReR5I/8hX56X6tRpzoWInkqNYMcNDxcnjYyZ8iONO/40RokQpmHekagAY+ifaFzFDNmv9DZ4F
SRwWkgEz3fIF7lbOo8+vluWtIG0tgnM1HdGIgg1J5cZgDZ44WcUGINrFJflMrRuMArSIN226t9VX
HeyTP0tReM0Mkvk6jB2E9Q96vo3OCLKMrj/VvkQ8kX1H4ndevCG2zr7n9rPaS8NPGkA+CvaFvGes
fp8o/muVQ3JnwMtQrlJn7C1QgNID5n87etJAodpe1UPGrGW98TXe35Tj/Mwivn0+w+QdtZsRSegg
f3VZglD87A22F+nH1PEIx6XdhytjApU4US36ky/EuMabgDvw3UBmuUbTso1GFhM5dL8cFJ3R42bi
FSTEb0PAyEyQDkGWQN7QnWCeJwbyP4220WfG6Qb+fZaWMlVRLv9apAhkf3fJYjj6wrfGhMKAzVGo
PlZ1nZMqlYZTRCihIDp51e7NE6yUeWKvrLN7R2BaoKB3JX64VBaAsW7zxNnUDJak75HIIuJXN+l6
AxEWkmmBrTMnvYS4/DCadTagn8x4Wpj6BFUBCDw5WQ1EAEoOTrPmlAF3EfiNInC0Bs1/5JgwOtj+
MMqJVBzya1lm7uQ62KWHAavYml6XCVus3RiMjtk8kFOaXkJ9vhapFxCEhxi8L7EClbuI6d6I6j4j
sUAmPR7/CI5kDWzzoUfsGKM71jBXjhpjYylEREdaWKSLhw5fH013I7wzPu5V3YPm4Brz14gg5rYk
fAzQxVkksGTRHKKyTQYBzGvTh4wI20KEXbyadUDDAGkzSMEd7wYqxokV4krhsg3A0IvAdhnhbL9V
wVNiDisxZFXaMW3ZSx1T3GBxPp+ZK7TJm6rw8V/QaZ8MtO63hgE5Ye50y+zk6O+ju6gShtPFeCOQ
xOrMLxU2VeyMkk31WvhcTenY6dVpXvhpGrDwCDyN3OmIp4gGVhxG/ibybsrtzMy3oGkzgOnIumUq
BSEYPF5QXvAT1T8L3LkEyVSEeqbTZltFFhPdB4iMfczt8ggjZH7FXarkO3DyEZ1sHuabRMDktp+K
Yzzqj4zHAIIpFySNSHADJgUvkKI4+i5J9VqgFEmfnXQrrW9yPoFaceRT4SkR5BAZM9GkgJakuJyx
BgyscxUHtkbLlYohp0MCY5YcMGqUZRDBw4Z3dwemRnQbTMJxb7EjXOiwkK8ulUPV4qo/sGTI8i4v
Q/0zEDdffDagFdRN1biGWsILnu4SKMzZVQzZXyz8JEwhKadOYycQDBMwAaZPhHk6MwTqALZAb9JO
FTOiME+2qbXTyt9q+NYvtRC9FgjxIbkYKVLktTW+xBhUM3Sb2WO9eC0p2IrwLvP76XCtCN+q0ves
7p+9eOX+aNuPGjzphOsh4zZSJAKaeDNzrYryryFbh7HA5I3WwJm4L4pgtGOOSYLgazwD3atC2Fqa
zb5D/GHG5MRJ1y6ZnBBysY54ADl+vrxz7IUCCSr6JkEkvmJztooJqYbNZJVWiHKg3axLj2EjTpqt
Tw8mjRn3da38mwjZ6ksT2OomnN7TzjOZS/L2EUDBVRpzKUBdvMbB1V13WyFZ7wcy1zdi/NbwH/xD
IRhNpnyBcagkXswGHlCwKZKdMb21mAVKOIoHtoZSckhJZMph4bLUARgp5q/kLHYeDbxxi9CpaszY
Fm6IdfFS8tcQWEngfBRwrfIqFdaCexuEj/LAuLZijU3G1s+6y5nwg0DgVO5S0vom/aNgwq9LgREj
yWDh3LJwZhvPe3fZMRtNZG9APcnYjy+cr9HHIpUimuOR1VyD6Ae6Udaiv67P3bLf1JAaUY4iU/XJ
ZVs+VSZr/JjfgK8QkViqZ/IqD6z8GjXZfVRRqq5N8H1k8Z2C1qvD0Ncvgtp6RNd5MisGhEtE6r6N
oNgVBMikjuIOessTppvNrU2kJ8SLBJmPFH7w11v1V5KfBeGU2N5kWwdftrZ5KI3r7Ky3Hwz0C3U+
0l1zHwOZdUt5E3FXBtN7N2M75bRPtV3P+FxFqcHEviGJRya0nWyPzOJjzBqWvtfJEQbTmzGmtfSY
WvZgx/EKw/Ell5vuVR4WzZ3+YenaibwhMD/vkNbsjOZnRs08IVci7kBGfl+qxX2G4pfbYVJtk/Jo
GPKL4e6o/NPFyW8Y5TbD4s+E98554asQ/xEV29NrzAaghMFRtFnT+X1gYsd6qxhMy9O7rv3kKPCy
74U0hgTP/2fHVl2NAWxh/kc1hGGmxgOGbRr5MoYGt67wIm4yNEckurNiIyZKbvcZSwALnfccDtA+
7S6zrsaUXWu8p2nA5iki8ROFRbQP9L/QGtAJMen7E2tE7xTNTiMmBGkUVj32XHIIoWd9O6o6aUEF
Ih2Oexk6SOKGRPnBhmXPjrbIs1K7uYUfOOdcDTFzqfyJ14hR7CwjAnMW1Rr5ZQhYhPgAJh0ksQb0
yDikje6pnX4UpVX26pLAFD8y4vh63uoLBiAcqagFwAcsvTN2ulP0qTsFeEneUGZS8PJe2lgmlUiB
i/21LN8lDlUyiekEZYQ58SW35Yz0Yf513Cn5UrKCYIaJcw1DTcE1iL3liwbHskg7lQ+GVrMKXWvp
fxaTfZgn87fRn/RuvAxydibkvikmDlRCa1SUdNJqYPWbcyy+axXy45HXYo4oYj4ZogQ84KR1TB7A
HrX6qw8StwW5np+WLnC3asDonvygmFxExZ04jDYGzq3FItwU4Vxp/ZjEyqBoqvqfoU4udedH0ROl
jh0cGUUzVeHaO/p+brzApLcqMVvkCs4C/SSNHE31KZzc+AN5vYK1N8QOGBgbo6rsgkgANDxTfsZb
5hTLLaGoCe3xosPO55PmMw9QNBNqACKwJDuc1B/dnh9L+90tJMyJWPkYFCSEI1AzEo5geSMlW9zU
mOq5GLyJsfkZfwW0S+6YdIjjLWe9kMtN30ctqNSOB/80Gv8k+SuOd8OdWWyFcDtqT54UuoUGZhnL
BE/2EdTKhIZtwDz7zDsfTn5b9UdkaiM5C0xNe/0VWJKt5Ff6GfJZ2JNsZfR7+Q/vHkW9hZA/qEH7
sfczmlhWLOK2mOGnhc/QpLEVNkILS667md1A2Dxn+4WIwvP4y9VRxfckvhXhhS0EywXZZsa15SJu
tHKnfBvRdAplZl7RVxXVELRYB+eXaB9XIvoA+GbkWjSkZ1j5u1Bz0zA/Pg2SRGwXHmkJoGjuid1B
GaBWac+ECLsa0BzTGL55E/WLRZx07DlcPaTFvHmxSUmXEp4TClL9nwKt4TMcgB40n938LaNtFCrJ
VRwp+hgH4SALb80mp7HsOh5ut2cHbB5rke+kPcSJslfGP809q49MELRPaTY2WnRTekDuee/Oae5+
B5Bkcvh39WcpnTP+5dLcdDr3Ru8I/L2QDwwdO5r07JTKyZUwuHCb6v8qizEm6PGWPXgx2DqaIUS8
lBng9OXQY703oAMZvnvWTRaoWXbnxN7SzkOLZyMxda/AtF5TFb4XqvwW3Tm2Tg2g8zk2yeZ0BbyU
kg5XEL1SHpAhyq+2+gzKTzKAAfy8L9veTA+4Bg9gXVqcTHgzKWl/6OPLqCe8XffJHx9zElrKT2Ua
jqQJxNgbAZy0yE7EAfPu7JSF7KKdyLVTSdBtmoV+mNOnqvQc4GSy6bsqo51Mchf3SBt7+oRXQL0B
xFsBwf19ZrbRLTrTjv4cRSR0UfEs3ej2M9NmwrWqAGDOsCVY2NKUc6W1MLp5rUytb63IQqcKxK1S
/yoRPq6HtcT4ec7Ny6AKJZWSS+K3iwaj+nPhdMePDQ0NYWuAPBPHLmLkxGBCzlu8EUTSaD4WrocB
rAOA8rUl+URgJZm5Rp2cOh4j5vlOHbwVSId72YnDozGa3iixQki+u3hLKgxnwrajhE2Mws7NdiNj
LYdZgz+/wWUX2fEkcQ0RJYPRJ+vWoCaSDwsN874D51Os9n/SIvBRRepzyB8qyTECO03OOxXwQp67
rf4zA14uj2rnoWS8VYbwJgqrpfkkS9FpWBg25luTiRMUd8YVTMr7ZktyAATmwtcyiLt+pYR23H8I
wnsbIQKHIBLfK2YyhLGaCYiac4WfhOiisQWPKXhtWvic9nyGGbKx4MFen1NfQv0CDqcfeJohK/D3
IixTUf0rM74wCFc3lh6zEaw3QBpEmPbVQ0BHbW5HxuJaNt9NYBIUTv+1TTR+rsaOEHNay3akWS66
ZToijYX8IYI1ISiq4mTm/22iDAxUSvzR2qgoIKCmmszR1zLNaY29uiAQ0+5ic5iJn6o0l225/NLw
orI9N6RPDRAitl+wZIFHp1iwr92kaDvkU35q9eXCn9CUFkcDJnuKSd2czxH9RmvIV1BrtxxvXVh+
puWnRqagUPwVfK3oTmzMBd52IZ9F0ELxJXav4eHTkIPU/He1vpGTJc6uMF9CZLungBV4ydOuEntV
JYCivo2bSU2IYwNyqB8+QdVuZB7BgcTckPgGpbt3QGeG6tdMTmsVl9NbzCwd+YDwBK6VcK38HfPy
FITfPd+dFCOlNRhNFlsacCQr4Vpe0x/Cix5YfR5MnlpHpvWShm9mHaQ45JcU7I1e3yBxbGVV2JZk
oGAppEMy0MsaKF/AvdJlj2jhwyg6kpYxEmanwSlv2fuPCidMEQZ+Nzv1oCGnlHYCkHZRfinDW6Qf
RzTZPcc74TYMT3K3EsubjqXaCvEeBTkYM+VMofmbVHTrZmtuMqTuASEIRu9rZsyIbEIV299DGATV
ccxUj8i/gzFUHqqtkQQ+Iiou6lSTP61cJl5oMg5inAfgs1WSv0VRQm+OlANSJVQ8LwEYk9ENY5kj
5JSrUwGQItLhOurhnwF7h0ysgXZUyu5niICogjKZew7p2oKRBYbL/BSYk8CMvOsjRhgl8+CgHVrc
JwT3JEBzxZD09+zvVG1jwH+yuH1fOLmXwRM4Xuj2qumCx5aSCQcrExB8O0vpyr+dZWv54DCadJSS
n1oZnGjeWKNyqBYfSZ+KXiko992K8kzlR61Yz5xEMoxHkamflm25TD47LbYWhwYfh2adW+Uf1oqK
3iYUPAn1f33rMumWNsYtr5SbnA031aKurD5x5F1xr11QOvQJNhWAsZGCQd1mX0oU7jpJB4jiqqBn
wjTwxLn3FCv0lK0ZKnuRLrAgOV1C+kwiqB67QZu4DelK2Mp42W7hEOgUs2vJhbC/ALyFjLMtNvve
yp9GPmHz29OkTIjxM17oB2zbaE0bv8gDe0IrkBqXISTehQ8DPumHGKvHxII5wAAGrWg2fGX6p2r8
U3Cu474Q9AcVVwgr2Ly/bb28/NLzEYy/S57jnqytfYSqBrf0XvvWEPFoljOWX+ufCeyaUCYj1aC/
5yxW2Q62aw5L8EiCM7kPN8YXtyjOmBzBZTA+6MsqSq3TqCjHnKIHD0+KX/Qzq395FtfpAOZmAjUZ
LFF3IE+7xRk8FpFcNX4pvAOGeC9zKCXgWHQOpYVDScYhY6ytBQmEEVaoFdP9gGh46+fiKqnGOSGT
uVL8maNBPZUke9Xpt5jBk5fAXIujm5ooAIlAITUt7wAA1c2uZW0dhq9C2g/4+1TWZk2yHDlgc+0l
Wov9PRNo3hFWNeCjqf9J3U8UUg3zHv1sFrYUJCWW+C7B/l54LPDA1mQ8x3uE6zs1E1HeNrsIlILa
y+44bN/bwIcdsFFo+E2VV8A5g3QhQbpQ8L2KkC4WSBcdnleJdmykvluUWwM5pgelxvtEbxy209cw
Ui9zKp8Doqh6hMKSlCOeYpNjRF7Nm5nKFbHCWcbRU98S3AahDorBGkgYHagf33LYMvLkT/igYLKS
R+VpHr6QrdZhKMRcszjVBI2lBsZQEDAHE6x9DpM9n/I5goBlooEPneZemHjFxPeaGjupXllrvFkg
ZbrYekjdfC9/01jzF7YMcnuR9MUPjmGO1U8zd1Yo7XE7mNkhgqy6mU9ptAvUCsJNpO4iepiI2Dcd
sQU6SFyvbOrcoEduYZaOMk/XjL2cFH2mbL8LktS+1Vi91KZ2nuTW76cA5xU+AkSeRbzYuONAqs7s
4NnIncwFG0ZF22/Nb5JKl9AeTChaAn/8P5bOazlSLFvDT0QEbmNu00Fmkk5pZG4IVamE956nPx99
JmI009MdrZJI2Kz121jdN9ZPRZGaTNityRXtwuNkjCAE7KUg4nFRXhMFc5+Nj2qWLjHhQZn4J34x
411EJp9jPtw4iU6mhITxxB/+6MNbnm9oHCYrl4gekwgAmeSgnHiSGTlJSPKI9s9KpnOHFX8CLSA7
42xG8lnJNj6JLzEhhZX9R7IxXTbSvsNUWLcM2YQaBUxRZieOWXNL+Nvy/+435RUQrCM1uz786Hg/
YVVRUIAM64KurX4mcAf/d5LDfuzlBj2R7BoLGKod2s4zvyjhSGsOw+CYEDbYpf7RAL0OwP7QYuga
Ymv/Tnn3iYE3asCNg3eht68oGp7jvJUtgqq0R2H8G6l87Qfl5pvSpayO5isf3tA2e8UnvXG8Bz7a
5ofZgNUirP9pW21t6582j3gDAkpPSuSOfUqaSH1GArJqB3XNHxu2fxTQqMYAqEYSbnBKEGaigCRY
ADrasQs7HPzlXgLOK9VD0RcH3rj7ZEkSXvMoT4VXSoSAmCP51OybLLsdP4z2Wp+H+LsnuyIfzdXQ
3FAc1+NGn3xnUNt99qMQPATcvebDyhXq5096d0jfysVDTry5upH14VGo+bpgiBeQJGjUZGAaiUaz
mEmhCdZKs5Nz0rtwQg1EaHjk6bDDU99yQ8YuD+qdIZtIL5RGMh+qhqTxIyFoQg1hPN7VUt6yGF5t
9bD8mgEQcjxuZDD7SfqmIpdgNWStQeAUy0At5M2i9VMxNopKfBt0sfUIUVE+mJh9++onG6a1xQSD
ium69GQs3Vsa2RzJe9ukay7BeqSYM4jrm129zOKftDQOl+dCEAZRYhxAzAUqJAsqShn+wVKnsnn4
0z0h7gozbYAE0gfpttB6YYitPB16HlMySHsLosTvxt5S8iISqG3VYGOSn5J2f+pwgRDxuNIht6jS
F6RL3VNev4qy8ajN9iUtxbfcdQTbaxprrhrv2gYXWdd+NLSp+QRYR5qHRIr201WmJVAIzLLqqdL6
V8n85VM9NIc8l9J46QKyFdiRScoEJAwhTXa9RSxbgs8EbcpkzexLTKIxY81KV2k65L2nqf5bGBNi
sOB/VXodc/PZZfJbVj2CrloFmnHYjgSMZgvt4MvXFGH/8loswpyrGe3z7J6xgPQxCWJVFa6DKex3
vQ1Y0KFIB/V4B52VCE7kelBSunyw+Uw/orLudO04QJzEDcKdYt7ZVR/STsNbweTVHZO1073pFtWx
0RQwbNK8VlQEltYIvosa2y+Bh2itOjLrynAJDyBSujDjj1zqyZ7OCHkgIMGssDAtmKSQR/It4pBR
Bv/KfDYoNJ7uBvN0S4x36t+nMLzMQP9seo7cjgQxJKRtvRYpLrPUxKYeKo6q/jPUf+9xo6EOpclr
DxV+qJN7LpJbQYblIII7sCcDqgXfY+MWMd0sGo/zaB3D4bnl5q4jcij74RFnHdJhAOCLZGKMhlCI
i+4SdFjbNyk1gRrGDJggfpqqPXToUGMYEiSyjqLAS0zQONVWV/N9i++R2PmE+KMGgIlsbo1mvuZP
hQakwrBx9NV/svq7aODpdEF9pBueuFX2zJ0kOe2YXXxk9hIye4WqN4pL8+IVQJvk/eSOcffAZbOO
wfRLgxdssO0gIWRS8AW926z1Rrpu7XtJ/lc7mI/JPw1xfU2kQ0EuOr9oGSNSqNNzNL1/wi1o2Iet
yzy7orgW47sH/ZLb3V7AthW80XOa43JH5kPNAEU5D7pSfwsj+R6z8mDJbuVTgB4vK1akXuA5oXMG
Cye3k7Qyix+dPi7lM842AuOJ70n+VeLCmIzRi7Y9/9ew4dlIylXW+57Vnom5+qsVV1wNSbrLUxzQ
db1GaJrpW3JqCGWZPEpsTplCe8e0a9kMM09XMMZcqwLx3zmzFxJUohOjwxIW4AkCSKePpUPll231
Evn9iH22obeIfjiKfkL7HgAKNwjAs01Iih9JT4XHr5MS1dTiKOBf1pn2QxTbxV9CzFbayQJpwpDb
ID8ZwQdLJA3wvzlJuH1Ba4AiuR3SnbFeI6vEg2i7meS78w1JINLA8JTQTANkejTLvzLSuH4miY3I
KZoQTj2107b88OXXoEBpz1zehx1i5MYoXeORVVNYQIvjJ5v3meVoan+S4VIkc12LD2Va83OHOht0
zYxAYxgKJRyhdAIqh4bPJkYIlf1K5H9BDUOgR55FaUqh7Wo75VrV0+RoMyJ2TD8d+yOsUyvoG0yS
RbS1qowEFTTN1WQ6NRZ8Ka9xxTG4QQKdwWowNtl+IYiixZ3H36m016gikMIDxbEfpLckjClcxYmy
kjvuwn6TlZ/aoSeJU7efIB7ly8f5lBCyDMCS0M6b+ueGPLqgO9jpnf9jBzDdsquColl/wHbxbn5Q
7T0VDgp0DG/FAZJlSLc2z2lIu/MMahPKe80ITz1MFOntxjGmyKAHPIEmluwzkAc8yczfwza3mT6I
cruak6vIj6GxvKh2YapogVkr1JYQgpHclekUtt8cbRJ8XmT2G6nVzl0Ss7NWt4yMrfA7xoc8FqSL
Ka/qI1YOf4kfYTcVWkbxGPgZGb56uGejZFFFKWFkuzwkhKh1UOj6sFewiY3TKqTMEfgf7Vldm3I8
FR+dXMJomI5R7eUAZTBRxWggselsfa10jEuSYby1DTfFSRD4F4vjKf2WhLyf4d8b+oDlUtAhwsqC
JJ3YzxH6pSDjgbmBlzlzehuVZynBv0NW0Ze8SPIz2yG+n0CuFoSVXiVwNRCwVLpL2if/qXnvEy+K
NrokdwnLQB5TaIYXI+BMDztAkkHa+AXLQ+gC7va29CyG+gnoBnIX5DV1O1s6MVofLR1TCsAUfEsD
6fBhQvapqwmxIg48ZJneBPgmckxdYHFhDSn11Uv9Pa1fTG2+B20UIbfkbS6G5/LmMz7m4jhT110S
Khzn4C2ck2JdAywulgMoYsC0BYkhCzgiRF+rXsn0bqjaMSUJaOHYcSmk6PkMjb4c+YM3U81Lkg9u
vTURPw+Vm54nGH6ys5b7Of9UwAYa7ilr2IScZHbN+ufEyi3Qt11Te/RgnlKSq2us7Rq1JuRFRwSx
lTjtC9enhA+XIu/PjmcsDBmV22Hf8rElfGxAw4sngkaLnnuZg7G+6bw8DbZaO07dSPrW57PQSVj/
DQbKjM5DP+wTPuBaoaacU5x5fCDrlim/aT9yJV/xDJXQTNNZoVeOUJQTDXunui5RzBFax4VTP5XE
tdT2XsFFMvSJ1TK68ULJCJdlweO9s1IOJRWg+CZl7BboiOiQTTE0E2OROlMHCFjhVcfsrfzTIxB1
lVsUn1hLll9Mlp8hOqdmLeVU1aOnXnYHlBTlPPGtae3qvEIonh2cqjS9d5S5x2QEi1A7iWE+pdKi
O8kmRvJqwCsNX5yWZ4uTx0CkgAGQGqCcUoiISHwQElU+EN9ykLo/ONnG8Wl1NBRQx8SCuyygaj26
luYNCC0Wht0ggebNjkMnsJ/w0CWWagTCCqEeKqEemdhSnIkEj5H6/z8ZkxQrE1yvWwXiR96lCgwx
ExI4HkUM71i7rPCt0TXa64Ht0t2y2PgnLcJ9xgAzANpVS34oVYTlQasUd7aKm0W0A5SkthdOqT4A
kbJM7LFlp0GIyJcc5emLkaVirG7NjXLAA2KOm4oRs3YnDnkDlK1t4Tipax2S9DAN5kW3nP5XUsjT
pxtHW/nzuFKISGwDBDSQADE6DXBi5daTSGhyo2BrDJ/VJonORcjnjAorMnJq2G+UtgF0bGwmAdGe
NGOTFpoX8oi2tRcqxSkJvnE6b5iWV5QSCVJO2Ji1rwg9F72bGzhOckBingiSBDCrMfJWkFsJhD2O
OQDivvjL7rEXItpaFppNczcSIjrzbvS5pVRuqWaHcn8LeLqt6F/D1UqYGinctNFpM0oSUMRPyqd2
AZqY5D3TXnzTJIoWp5YPT2g5MmIWnT5wBKwHM8KBwR5s0GMrczxYq0Z74aHGoUACMN/8RaoUr28w
qaWZ52AkFJ6hAR+OylRtrWBj4QCJB/yDCJiaESSpWxxWxNThh0uB3eGLBPXACiBn0nXQvB2vuxKu
IML5d5YwffSwlZJjBQ4z+CG1Yhwu6wQLmKiTlwxvklTNJpULfPg0G6jBXq+x/GiHMZkPPnliavjd
B+GNTNJrTfqPxrodTvdMtHgENzImYMjW6b0dUfWQ/aRuPreiaU7EHZx8Nm4jfzvblD+aY4BPvtyP
nDwtiUAGEjdUC0r5E4antk6vNCZaiaPD3CSW6Yj/MTcJMTJG30DFEyPDTBxbH+zDQUYvX7NPVTKR
qlU0E8mDnjzbTTahb56Q/HWOqSpDyfSwrOo869mF1rG5zu8Z7DVHOEccIeJIHPfLFNEjJoHBqIAs
aDpar1PEEyEzEEGuM+kZ9XZcmHQapJuNr0g7EZF6T2aBmlluv67IywgRuKUcMzghndXAQNTzYS1T
vKWbjqZJTt7+QcCAUqNrSZyN1KON3zh8y2viVHQ8niQibRPefgE3AVARRLK1IXFiYMzBB3Huugxz
Xs7ElLkCGLHs/hjzueI3mFk6isuwYdPqA5NRAo7J/OBarEai8axV3f+qkQqPPDkCdVw07k072zf+
rzQqu7DvdkHDy7awtmmE526dhMVRyM/OtM+Mlv0oHUukiYhGuyzjbms5nCV3tO4ZxVm7vCRqZmeE
wksGhocuPqeydl7YBGI0nnocHvGqK4zwSpu89DR68dkUXXPJ2YKb8lJyNwrKLDAHA6YS/gHETFV0
meGDCam8xuXASfZXyfbjkDl+Lu+M5rP7TLoHklSD2Tjr9lBOzSe13CFGTAtbh43pX71MvUK1KPHu
nB84oicUHgKnquX1kXkW9lX5aptr1ileEeCjDb3MfMaSfqvt+b4oY6UA6QOJU23db7rIadE/IlnF
3EfSIynkDFNVqBImVDhTqzpYVxicR97LXBFrQPsK8av+rlTpa2ZYppghlporb56M2sbYwvZm/hGU
T2rUOypVSsL0RV5KEdzJKty0zryaQdp8RoQcGwzxlv43LNN1oxvHgPJQiXbFgZWo6CkbIXJj6JQV
T6+GpmNJAt1a9fAIY/NpBd9W+SjwsJeorofhUb/4BapS3U+FQKzMEgQsa9VAhJQfFMSPM6klFvUG
v4BkmOC3WbILvArrgBXI2wn7rgzqk5d/VRNxBrb9lCDXICZQTd1HlBIsnPE0X8XXSKZ3pPMHK4yR
CD8k0bsVWk2JA0AwNEu8XlA/8eP6zPt9dcJBc5kHEntuxr2c4FoUT+ERKCJEAzTCLCMxx6JmH5js
egbmUFkUbsPwbqMznWgojlnuTCi/HEohOagiuyGYkojI8d9tFKkvFpa+ePmNcTcYYlX4zEa3XxMX
pu2/caCX896s0kfVIewmoV/RLkn8zLnQhcoMRw6pTDmFgo6fkl5rzF4U/L6nxfE/Xo0QT/SCDQz7
LL3HFu4pErQZ0U1c6a19Tngb+sT6Zr/ZqB3/gw78u6Hbjza9TzwoDQI2K12jJYalwCjdORIDS5m4
IBCQW7SlUWm4sxbfrEEzG0wjm0SDggK6S/47QHRNH519UUvLtckshrKUqYSOloWFcQpPB2GGmZsR
2TGWP5+R3cKoEQLM4dNI/LW6qhp35vTz/W/+Srb2KcMm7mEpouAWARnX4RudLo11ZOmyUbXzRedy
xuxF/73Miktb/tRgTUO94RQ9ZPVt4cWHp6lND+1AfzSpGKeAoF6LHuARHgwRVz48W745r8epOql1
5IRx5qCnHX/rVwqBD8DRS1ftkEMUh1S8I1UlsHqdAqkDqUAXJ4vsb0AlfidmfSWECTVPz8L4Hua/
i5o1kbad/oP8s1fXcvPRgOGAH6S8rajR1uimKHYgOZRC48EP35DBxS+ZBhtuVMzo/qx4xPKcRu5v
isIq1X7kFNsyTGc8xCHkH/3WMtyunDebaa6OEdX0ifa7ICjK4JUDw4pkeDZfqwmpBY0Pm4RhsWNB
QRzn463uvHH4Tkh0yxlKIPxnpEHtEYGi2+K7tChKN5BO/8UVEDCWTQuVWf7AkLdMZ3Sj0y9Ks4OL
06zEOcSYnoMOAyeRXTX33zizZ/vcN38C5D6++qsCD9VVzeIJhKrRHGzgWDIBY1kdiF1jUbfiL+MS
LtAWbafQICa3PkbPlX1iOc1tjMvE+rHIEEhCBqc4zpQkBnO79rHxJvmlJu6boakGSADLyPS3Qtoh
kBNdtsKvrlcDvyCFBK3TSF9l4xn9e7gE8AXCm6mfbT7aZCCx6LcpHzo1JNQFp+ZGZ+5CYxLTcByC
QS1rJ92P7iSFeNaRj/Z8svxuhkUUQ3Gtqdtuqw1zPFleRh5v4LAbBMxt8wf9rcoAWO9ppVinrwr9
sY69nhl/lcXdRsyE2CMCRX6tVQUSFLrqTkY/7vQMDRzO7RxYl8WMaWVSwSK4PZMHN1rCE5WSStxF
/c1IkYsROLOEpSDPrdZx2O9nHCLVy0dFUQY3cwjZbIAbzQjSXb7ODOrLKTTpWGSJbke0x8Stb4y/
qvav4vlCzb+B52fFt3Dn8k8lnnfF0H9K8oH7hCZoXtY8CAq19RjyA3h8clH+2ahH0VojEVR/Y2sJ
gacS1cdgP1brbsYOOu0UisojsYdXOiDb9UKZ6AeCuRuqtWvA1hbdb0bnT0NcKDXBNG+4xj0wp5VE
LHff+28x4+R86rXeFfyrrAEjQE0mXRTrrExumP2jCk3B8xt5Gp+/YdDBxNvR/AKjUHGGl9k/dHit
8kjrXbfr6Pf80hRzO9pYrqO9NLEFvWvlAsb1IBzlVht8/K/k0rHeDS3dRAU1lij3hBMmdyvypH6z
gCZTa69s3s7lLVanjYgPfGcp3S6Rq+a0Z6Jdyf2xFymuhmOB5YI7lCaBsfdwJfgD1VBfPvabXNub
vPoHmYQqwiZFdMMymIvBnRXfTTdliUMjntw4EG48+25jrKODIsjYx5Q+BMVzX/TNkzTCB4XNle6V
pOY2kn/k9Q8W4eLwJoeWtPoQOXahuT6pYV/q3p6pgGJVM3caa1dQb+c3zeSQCa/DNSZ9zZ62HWuJ
1E87X2O1uvU0QEsTtHqMFcRGDOXvCMtgi/F3PvWbCjhPB3pVFcif7HeNqz/FNF9sR/LV2Sr8TDxC
s3jZYXvlNTfiAeDHkPz90NPH0OB+ZnHrdFDeRmOuq069rZ4U4Fz/ksjVXudrjhnhi1/VHhmHibJb
jgNcXJQLK2zxnXWpCTJqACnp+Db+6HLt0vd4oYK4lrLdwi0kHKQe8sia4uUMMIYQgF3Me05AH8nY
5XcVswfVxPrsyBdTNjwTk/CWILZ1tVFkx4zv4xhsvNrlpyct7pb765Z0SqNzJ3zKgyk2pUrzr+V0
Y41Tydyq49mQQkbMQ18ZJzP/GaRdtG/5Vqq1ki/9UlsNFdE6ChNf9THe5EHhxvI3TqeoKyAJSs8d
WyXWql/r18jiQTE7RA3BW2T0V7HYykEas++GFo3M3E/my6hpdfyRf6KQBPEbCohqki+C7AXSNySw
YHlL0lIwrMKIzB//ZOrNmqT4jb/r+Ymsds23GAPMypoTzMbRpJm5+pj4/KuamVL/O5PYE0bEr6HQ
YviUKFZR1svkOUVfEwuLRIVUQ/WqTats+RsP+oZUtQB1Q/GTxdSDAFgj41DDUyTrJ2VsznMknRn6
7UxQ3zZdUPOtcmTWM3zOsFFmCYWidZjZCKOeVCGY27aiFhMrzICoXFbcRn6HabCok93hFdoEvHJx
GRB/1S+n74aQHpd5JJ0vmTeihlcBdnmtY7KIY6o8XxYKgrA8M6LmxNT49mo5k7XgUGmgLQQCmdol
hWqel62wftBozY0DJtaD6ikpVRgEge3NLmdMy495/WPl+a3VwquCHA+PTkKqGWmiIgJeiOBX9x3K
HgK2EWuSTMohVsSSK/8VoXLjv4trbBxRuXQ0tRY/M8Rq7uRTi8wJ6Hr5QMAXApLW4JDT+UuM0sHW
oiPnfikmZ3H1/GQLMo0CfiI/KiZoaEQal+IMQQk3+PYjILCkQQdAOmtumA80g2l1rR4jdCLhPjLL
4LKBl5dYAXTGnqKpMcuomyDNH7s//kehtPshTPdSrXMUNq5WHkuy6PGrz9b4ZuJHKSrSRNPFigbX
D0oMP2hTALKeJEaPmLQNU/FqnXCp7M6kYRHJgkkGvT4KngjerQPW6UnhU2A/YSrk6mjo25ZvpqkP
qftWDcD32JN5o8rNVg2+VXDlctgXiNssmyeINzAslGTdtYwc5C22uqLZBoEPm7b2pQF2O2E+msnq
jk/zetmcmm0HPAdxMDQsUPgmi3NjQy9ANE1IcnNxDLPYS78rELgxHQhSitELkiFEc4DJFa4Ifx/Y
1ZCkdI2TAPTmgk5I6b7IbetwvPKqV8WF5Nbpw7zZcblvYJswwOTVGiSsCv11RRPu4srAsmCN9xaK
CIBr2s2Ifiwf4U+1kZPMVTIkEtJOA5GXebuIL2281EQHBGw8SDYKRFJUzSeQjMR+kjTThuuSKaf8
Nb+qTLqhZ8ww4Cih9vjM2oO0zOyBg7Bcfcyg3JQPSoQZdwSd4nfnELfZelD54XHBrDai1vRNosrk
Fa3Sevy0rIRMXbE3UdskrHQjKfOCta6Cam7mcDMC10R6te+/5QVGQWtkozUa0Bp16gjTDCZd+ITu
y6R/rqqBPRLzvurvBdEk8bS3qLcQyOH9UN0Ohr+NzByLgYVx3irs1ara9DSzOhPldD0lgVhsJVgP
bpVxQzJu+Eq4GIl9yX8FW/HE/NzsUONdCWnkgqhMF35s3mKZmUKz7mWCW7yKnlpcPj9tTp2kPqm7
NIhRmouzj1xcbegqMOCiiVmzIvMwkCcxHLRtRN7qTFR6g3u5LZItDbST9c2cQ2fpYLi6QhB5JG8r
qE2Zum5a4rH/IzZZtJksE7On3Ua99GRJ8khew5TyYvjcNNo/hsGmMG94gjjZcgiqlP9tGcT8ekDE
pO2n5Kt8NbL11jF5UgUrM3Db8uSSJJRwX/J3RPNW8xwGaX4VOEbmm9xIN92s3wIS7AIkB0xtrkxn
NVM5R184PTFuvwRbDC1h4LumNGyHTCHyeM+snrB7CgfutAnyk8S8nY4GyjDpVIrwbIJejxEZ+/JX
NfpOI/5Zf8ml9JjdfBqlpGYRsKYeWU8DdjEKg9aLQFjGNVpKe1gHpKil5KYS/S3yhZOMeaUi+AZ+
RYA5ImBCJeMgdfe5zSgC6F9Kfm4CuuTGL0jJHU/2GMX01PNU1Xsg+lPZG6eOzRtLl1g8fpyF//mE
EKv2PLESXx1PrcLhof3OECzVOJHTsDiuDs0sH3ElH9sYay0l0cEgcVU3YU4IKx/qsBcG+n+dPLRk
IxMtz3a+q8m0NNWeJ4R2BF7DlEPKDXVEF57QfrDxS0/EM59LsGgxn9C9sod9YJOmPF1Wa1en1idL
JLdu3xTzXBMibaPu1KtqF1K7kPPu4hfleM3S+DGo/dPs+mPDOcn2Hk7tq2oBn5jWVXIP5Uq8SC7b
iQAART73+geAZt/NwIM3tCgbpmfojunQl3973s8T7l8zaRFiol8GPmA4kjEAwKAJ5Zby4rF58dCL
xt2gHE0Ah636sQAFc3QUjkSDg7/WxEdlSKcxH87/vU+XEMrxOHyoY/5WyqcK46RtNWtIdhuELkT6
ZfZP63+xW9FDoyxlLP6BnGn6sHR+btU7BViEF4c7YWyAG0BgEqjxCGo8x5KbNB9+jF0Fb4BfPuLv
ue+PSqAeAwW4iFe3KhnHMUWShZ8dMU/IC2wmqWuUXUBSDdDL5ruXY3Zg0Ocz9rKEI63+iGp7l+S8
bZeQYcyDDBOdj0NQO+Z95iF7Rr4FQNn17ZLnMuNrHGqK6fl1NOyME9WE8/uwydPpCUVXQhO1pENZ
+WfZw7wL667CNoHHAmDb9iMlraVlh64V/T7AEyY/cafcaPxaj+hodTKbMBlFWFuarjuNKOuTHc2l
O7vDBUeVZ9h96za/Yka9UExzh+VJVBYJFuuYKig0CTpVTv+tln5yw/KIag/anDI0vgy0izrxsAuV
Bt6HcCwBeeF0QfVJy0/3n9wjwlGQgjva3zEHfrZHmwJ7K4Ot/RsBqQ3+cZcLZ5GNFdTfgqauS5Ra
CP27T1XttzYfY20SaUFdOOpkX+b45U62igdzrsU0rK/e4a5iGcMX1x3doRPgF1yuO2EJJE2T6kwx
CPjYUGH6C78zbJ0yU02hWl5QCg/JnPnE3e4JbBnAKj0mBOIagP1SOXfnCkMClQDjWs8pDbMpF4SK
ZpwwuO3QRfTGsd0uluQIeEPM7ohEJCfoxK9u4wEQwlJemiNXoyMQ6ZtQxssoUkPeybrqSjquP8Lq
GN6XqGnaxDqwwrs2hefl2Sy0f/CfCRd1qPdtiF7V6tHXQWn8imi8WdqvhUmavPZbmzHr5/KK12tA
oFfnSqZBTkm8N61unyBC4Hy27EuIUVcFETARvUPFCSC/wgTe5IuOCwJmaOKEjRq/rOGeFziVvsWt
8asrF0iFL2CBjemFgazPfyUJxKqLD2ZHaUIdeiqQpjD9dagCFREuIt/iBSAF0MPoMHAgsUPzOzR7
idvdhjjpGlR5KXB39YggYCV+eT7+mQyotKSbbmnoYu5gqIRdFlZ/itnXOxC+4SiaeG9dECzeNaMn
0vjJbIlXor7LfXnPk72SoQvG4IvPPcVMWvNAs0UeBbYaxfGN/jkC59X03ZLxpIsPO68/Cv8JYNIx
VhqN5c6MKYbixansUdG8RO7VNxrUOlAwgH2EGuhdPBIho7YhqA/KOcN2C3oyJf1t3I4+LWe/AZ//
vFfBcVY2Q2Tb1ffKNq7KRL7K9MDVARWiQEljYAHsaT5CNbqMSXo1jeQmCvuG8vGXyYoUCupoSHsp
GoxH6dsSG6t/mPKpw+5SDsgjY+SG0sk0N+qgv5lM52dIVYiTT8tSvCHHrx2jlIUARRRLgXM1ndXR
gtby7HRjC8OLgu4URv6pRgDSAQEyoKmj/FJpi7VMVN2gqhP4LClxxLzQu3MQEHfo+d3021bjQ1QW
SJQXhrerCqw28SGAsavJz6S7g5mNwBASK7lC7kT16ACgljBloS5PdhpCsFutKRfBHLuYHYKHDs8U
oE/pSTZAfmVHXCAuksHFQgbgFgYo+biBx9Z4V5Vy+4KvghCjH220Lw2rkZy+6ZSoRca8IZzjphfM
KuoKuUUna0ciD9KJA1iukaucomp0w6DyOi8RbwV+LAXA1sCxAwYsm8N6BM+qjL8durrJSC4ygkbx
EzcIex8hXjFk5SlFzvSx+gRUgGO2kEX+JahvJuqApkgP+keFz1lrDuwgWiJuCUWBC8jqq16qpUf9
MvytKK0WIFwEt+5kLNoxbLoIYVpR8SPRcKKHyatxRNyWc4Z5vXxSyVxoyH4okY4oeGtU5CPZohmh
unPRoKg75r2407aQuXyU/XbBc9H36O3Ae3t0jVBmYZ7c9sVQE/K6gYSxb/1vO7bPwNeflEA8o1A8
FcKDoTXXng+BNSLiGXiE6teWTEWn8T7ZMa8gZauh1pj3ZhJC5vdSlGQdTi98OTi4aCVC57YkcLKd
D5M3NYW3PNWpLrY28mDrnoBfFzox7hDaJji2cqgt+i/ryTNQNLQoSiTyIRKO6IZbuW65+wycXfTL
I1WiWbcSFacIw/qiQipT1zLgUeOUpFWq3sSjecTkjMdTi6JePnK9VqSkowxzzBzSmoQRwMeR8bfn
UJRwMC4fGaKF5UCMSIIVAtl/4nEu+pTtSS2KagTe5HKOCGgRKxIKs46pP0UdCz2hRwETvVjTxrTJ
orcFZreAJBB7pEZ6NIDFZ46hvBLHljrhhDuR/JXjzN2UoCAFqPN9mpfXKWoJLf9Vp3xbQ4QHKdXx
xjGKG8IRqIVVaKBbSqie7P36iNTlWEVvPamiLVeb5yNKQzc3UUUCNTAMW738VLTkSUD2aqFSW5jV
EaKVk5ew471WUj34s3zMnQYaxvkQ8KhmPKoj4QAjNWkINNKB0DN7jwxjZ/VOQ0Ez+fiqvwHhYm+a
NjbRj4vrmAKg9ZLjDR3j69WxQkNDyzX2XmnDXdm1kWPxZWeh078gdcLF3p6/k5P1TtSOZd3Jrr37
YXif0Fcv3D4KgUH8KvLFTxDFoeeRQHGgsYhjnlJKAG4E3bqETRLzdqRR4lA9FOQBunxeROD07kzB
MSSoHqePQjbxmOiIZyvS0dbzAmJozRkbYTG3BINZeMDYQaiJpbqMmZYcTumgs1hGwdXOEfnwmVjN
VmPgKa3mYP2tx/hTsuWPhf/FYaH9T2vD5HHqaUALQifM3lv0+yphC8FRxytiLmk8tHnWZ+TlVoP0
jf5TM8//sxLTO0piooHyHNBwHXKlw2kgMsvNy6NmYHJFXDx5dkJJGOn8KirNd3xQAGURerLAXQ27
Sp93SnLXdIG7brELgkJBJMZ+c2u373IZcsCANHnUtpO0oC1TCCNvB1hls6Tjs1qia5VUZ1FaJR2e
Uw6VEk2a4KvlYGmRRi2DWVeyt7WYgra0zT2UbFFTrBVm/Dg911vKM1sUXPxpKsfaQBiNxrEWwE5l
0IcFBBnhy3A50ZOxP+MDNpPyyjFFugT+lY/so5VR+JrVFYouH/Z65HlYApCMi3D4b3wKmOdAMDa5
Tq4B4l3qwx1EH07DSFk29TqDQ5rZAdBXOsPG5+0lo4xspa1OzEPGlBD8MJwOo3mZuMSFY3LCqsTh
hrhDJfj9FMlbge84Zpcb+UJsAv5iPkj0nMs7p+xdk+2bDFewQjd9TILumMz0R8b+waSZdF4t/oGC
XhLUhp+Ew8/Wu6nLH1DWtv0KrsZgbkyHSmRgjh5TUVBIewHU8YllskRKuUoe2aIa51mm/j0L5Uv2
QFOHbmK2gCCZcFfbgNBAaT/iCJwFPbTkdJ/hheSuuCy82rYalxxK2SGUhbLJpSpmm4wLekPFIGkV
cd+cqBjwcBHhIArs2BUKU2k9ONoLJs3+I6JgGYPfaK2NqISRNxluOkzh9aq4DmN+DUPjkgX6MWK9
tjVv/jpXSn61pPhs7WL8f5PS4zuytnX1NvQtEKW8MzX06HbtAPc4FkaWDCVhnmPBbXmeOWpCfzNp
z0o3SeX03dpnQ3YrJTo3cnTWNLKHxhEodnhvOQAXKc+MQxi5QoX5a4yehCUWgAil7C1AMaqeA1OF
qsQQ13DMiZOyti2r24jf0HbV6S5wRSv69H+EndeO3Nq6nV/lYF8fwsyTNHx8UQzFyqmjbgi1Ws2c
M5/eXy3bgANgA7uxFpa2pO4q1px/GOMbgFP7oFnwoUliywcPSVK5TQPBAgvls7jyAsurn4lv5a17
iQHLSsiAiRLwqrD1xvPQJrtOR7esM6Z1BsIAF8iJpvkWSYo/6yC3iRTLxBT0IDG0mk0HThFQjyVh
Wvkdi0+1xN6E4ahCC1SQh2wpwAz5a/QnWqD9q5JRpLpral600g3n+UDlfoKYdxmHX6nRHqxZeSA3
tMP2LNXzW5FdqgnttVlsxwUGeftU/U5blPT492SeZ6aLlZ8IxbPdyrrFt6lqrnF9TOhgGQ7MNaqq
p8GXeuEJrIhG08M16MektYkfXWeLhbM3v1PBkeXES4n9gVWmz4ZFtf+MFSVuviOhUO62mhdSJub4
aWFMQI0w+XNXQQpLFe2hhJg1Tz7Zg6Qi8PqSRX4IS20vGbyMtvKcdXqlbZzabTX0JzzkHNLKGRrv
Jb4pPZs3ZdnhkJJGfV/zVaLp5HockeEDgscYJ8OyL/bkXXDn0Okuy3GSKA0r9EvPfOP8o876d3EN
qxUvljvH825J4GV8EvfDk91f2mmzEKSSOrfZil2j/V0DS9Ya4i+9lEzcXmE+pA0+9EbfSgFrWxu9
l/xxybctwGiV+LWTY0bNeR7HMwDuc52uZ+mzsesdSLBd6RRdeSxmeEMlgJhqQnsJPFLZ3sq/RYxi
Zcl3pSVh7DODLmbxE7P0QULRa8bWItU9ZNCI4HdWL5kWnhStOrb+oe7kjdpk295SSZIJlrw/lBVU
pPgkubqWnNbJPi4s8ZSuO+brR62foU+dlNA4Pt2FKXju7xhdkd6IXRkC/mH+lP6YT060X6gmKPwa
SBfctqIA98FpnMVkK1FZkvNjlspZbfZZaF6GIrzKo3kzyvnerSH1NgZ9tXtw5V8lTDxj84j8sVTu
w1LQwtS33h6v+v1myjCqiIhoD2ZO2zFdQ6t16uy7zA8iDPfZPB0aO4Jm0B0NyMRKEp86IzlJOxvU
wWStm24tL11jnfPVOIlrH0HEvi9T8aJ9hrYK0LK+SKkXF+tRb8qjQryhObB8sJNtC0NcI+0BCrGi
vXeHWRYHUyOrksur7/EDqyj83sx7EiGKqC1yXZysR+Wn77+TnvotOs5kEGlnXWuR5nvj5ES9spv7
HIH8HOBj28rnFtCggq8VTAzlR2zgjFGV7bBafosSTbnIOQWKTn+Oy0LYJwnZb4ZYIy+p1OzyjPr+
1Ar8FWV6gMPTjpjUqneKk6P1mvVnjLhqCpmCZ3Z1C23cyeq4G77yUT/0NkMztkQFCNxSSVh0uuYd
GTwP8aMX052f4DC2HfVBuAUFpah08R7Q9m1qWkSeo8sDasAbX+K0G9AjoeOcFdeCsfFuy2qw4FNP
jJm5AtgzlpNehv9Fy9m6oYCSiQrUjHvGOqm1vnQsHwyCMAQB1AGzR3VC/vafedj0qMTaj7JlEK5s
ADKGXnpkVTkTQcZHyq9s7knzy1XityWuXIX8gxfTa43yrJ7nivXkU/T6aZFMpZS/46j1FdjXfXmh
0Dw3sziWykweoatW3BJHSVH9tzXOfFgqvBnRMO7gqcY1Am1kkMtNZbmjyy9p+Tq1tTuQavwWR/eu
IP+ElR2ylPfoq7KAdcgH0sQ2QKfQRq0+TZqPX8K3kKgbe3ulEwLamJUhtVMavCkUxYqvRwPqBHGI
mvSQWuS0JdQLq7+WWpAuBrdiFeikxqZOZVruxNZeP7EMOk2LS0Jkj/VcggMrTG72O9Ba5XsYYVQh
MrZ1JoY2uLIcXoayj2B1qcHEL+rVe17/Uk1rj2pbYpNOUKAwKC6YxHpayDf3MbBr1cnJSgdEWEya
QaCimppCk6kZxQ3V4bvd/AIZuCNZb6d8NsSRhRCxsTqFIU4mnQLNyk+FQLTyxHniKP9Tskyeo3nH
6zNHe2ts9iR/cj9imIO81JAOPotASrZZSQqjRLZiheGYMV9/TkeP1AVCGuqbdReGfOGFC0tyKZL5
PDbLSa9BvJvdwbD+GrwWRt3s8pSIDmbyLLX7BpqVzfaUEEWkArWtw9DGEkxnKDaUoxESPI3/2LsG
k8GclZ/OM2+yaMwpGkndC9d+E2UlFFhWcS+p7naZ5DOGQz1Rs/z5kkHqMvjqJ/JqRyb4zxbq9yJe
8rC8yrzXo3jjhTCkPyuTM3U4NTrrA6Sp6Yc1bwJlGFxzhZpswqF/i1Wk2LmrRr0rw+rWFEoMhCjN
rxhyRIr9qNxWtYk+dPDJUcZLiObhw5V5FJnGNpv5OmohlEyeqCo9j5N2QQXELD/F4TDySKgq4Sb0
kX8YzJ304udjKbaRFJ6znuHIjxQv5w6lFvHUXKHvLRv4GGEgwsMScG4NKK5g1KwwO+XDip17E/J6
h8HEpmmtGxdk9ST8KGk2jdy6TIgwNriL/CJR1uSS/0YY7VwTl8r0a5pf2nV4EDxDTKZwLG+Q+IM1
VPcMXRVmLEjGEDjMJnoT4afJgcO4ze1jt29yHHUf4/geFmcxQQRjb6FcWnPdhlYWNBULeg6fZT/P
51mYvh7CMFl2qcV0hphXfwyLK2reu+hNynVjn7D6jMfNIi/EGbXvdiy9F03xsRrPtURQ4NOg8d+Y
eAwRdSqYESMMwQjdDSwlmT3vEiAxKnqnjrjXkiFlwxNbtycB/QAjJ6ItCbe52pG0QvB9bqRn3qNj
2P0ZcCX3NqGA+ovegBiQNT81PQE+e0lA2m8yk+YD2gVudnb6sW77rJznFSd8/tvQZ67cByuwTB+I
ZTtFKKoIv9ai3zOyMZU56Wje9ap8LD9D0QcJ/hpJtMHQ55DVUGJcV1g99SfQZbheCCvznFhXqLpu
xb/ZTAj4JiHoCh4l8NSa0I9PCsyE1CXGM2T9tvSPEYBaP+w4SjTuLybVDto/xAbKd4g1ikMmawBH
FsOG3N0y/cre02ZyNcz9lCg0Idyh8erfwNVL1t/YlNxEAofzabiSiXGFxY3cuWzGIHnEMHyFeNPT
Wx7GmxXmpsRz3ujb1LHjN40rExIJ9KsmXwN5gZ5xVnmU2I3DmHMJXBhj4oBNwqu3WunUsQYL+6yT
rziJTVN7KgmRn8KNjF8ZSgTu71p7r94nUJGCgAn7Zyx/jzbaj9KJX2s7dkO1dUoV1lq5s7OvoQ35
WQe/L39LPVad6pWM8J3Qr8I1+2tO8YBTUek54IBv8vBPC1dS4q3jLbTdeP0w8uzaKB6xilHzLn1X
QJjX8D4klzbvvBhwbncoATCry10fpkA8Xwmo7N9zmHt4lfFUGs6kvMbEI8tEKvc6e/gGvsWcuYK/
MVzcRsMPEg+O21gvprgpIwur4rklS05F+qTJkap2N80pRULLIqcwVRqQ6TbluCBlJMIo+7RHpzir
AnYtyg/5VqvYEI7n3NErNx2xeFQZryonuk40FA2XsUVbura/CCxz4gge3I7Hg1i7zXAwU1RfLDmf
OPvrE2hVj053RE2CjvQ5n4xWHxTXIx3V+7SyKC7KW5Mfh5F2oUgvpcUGuB2PmYYO0K0QwkeXFIsX
lDzFwuGOL4j3seLBRlhRDKZXWPDZp9V/yqTWg5FMR5CgtUEGZwxWOPkLRRVTwoumpK8mTm17giWk
YgnUqZSPUUa86UDVihtpRB3DFxFqWyU92Pb0OhT6i7SIh2JKO8HzZX+nUvPPRV8KTwNZAha9V5jb
UjZzjbTaOUT0BHiwy9HA8ABEEcJ0KA74axeB9XXU+TlNroj6oyvmD7XuPlJSZWvkpUXr9b3JJst4
9OHfOqsO+DGibGDgwJrR/mvw7k/IeHIqOrV5X/MvaeocXmvBm93Xr338bdiSi36ShY5N0MF7MnZ4
kaExJ8TsTbQysH4CptlDJraDTdYEDgqbQNoFiNP4hhHeKyVi45IxWOwkmIp1m9b0M5Xsx1HmE1WT
NF8dnpv6IwFpEsHNnyauZtJ/ZdUb24g3tzmFNKBro6Mgk3dROW2MZn2Qy0Tgx7MlhbzyT0va0JKa
/cq4hi8aM2k3vU+Hpw2HfDbJdu1hAjxGnFzav9t194ZR4bO2pGsbd1cb3hSyN6sNgwyXonNbrfFm
xcUVLZ2tQDIlZ3tqtzaKWaXFSSZR8jbFRVcidmP6vdicaoY0Cowxyw9/qdvOnC80UQN+L4OJK55U
S78WYQXsRrlNnX3LegJfJSQ1xYMrh+lbe5vdidDLHtXSXJAo0OlBpxAXqwiXPfXMQS4QZzFBEoQI
a5b75bcLQI5wOUkIT0KbMV7X3ToHJjewquVVkXCMZt+EaniCnGqpwL6o2LuxyPcRO0HxfHqAPiGj
EhEsstgdyAkrqxzvD+e/Et/zqwytQPMLkzXk6kvDKSEwCJdhnGR47gBufzSW6qS0O0W5iyOgUTzI
NhUr/G4PWiVKxWc1i1c+vYbzUS6tV32cgjpGgppVj0zMt8nYF5itBStGbrxw5E1pFOkufafJn94O
D5nR3yQkgco3NQqZeq3FajmgpCMq9fkMj89oXp0wDeIFEuGJ+BwS0zGUfiOx4YFJoDKVmyRgupvS
/kljdNIpZpU1UNfN+livForIOOjGloFGRByAtoVJHORY2ngDRxTAPViU8SMfMUUAsmoJM58vGu41
GikZ6lkiEkYjxG7lmWuE6wWz+2iUL7qcv8i1/JgTJs4VKWslCdplfpuEfSmUiQ7eUYiaAKoli098
UDMOcJt2buzlTc9NxYhoZ02MesDYGyFsmqNMrZUVmRNR34b9X7FTV4yT/TkeT4Oo/YhNoIiJSGLg
QOcdVvuuVyFdQr6T1h2JqU7N+8P9MEpBYn8GpYlqiIM1lX7UggAarQ4shQZ0BD2EyHOI93JOuVAm
XzBunLIYg7ziDXAG6aAagh+ffq3DpG86UeaMKaLbyrWGKx+3ENPi+NyjK/gxNnnMdupsRInXdPMm
5/yVExRd1BkKK5+Vx8MenDH57qOHbFyKnGVU/DfulDsmTMkdI6z2RNxytQ7aq6yueFc9e6azRIGW
qVjZrYoAOAT6sEi3VtrebU6GJRrfwiF22B41e6OoXanHMjJFhyITrmGcB/tmiMLJtYlop7PcqQ84
4I/EtO5l1O9zsIOyOhBqD8W6vNqklHezcnqVj2NjX9Wmg4xoeLGRnySrPeUC3Upy1Of+ZPF5mzPa
v2q9qAdT9ZTMIo4hB0yBbXOn9OjA1Xsp7xsoTep0DidgKNGWLrwnyyJrUlhN3NM0s1N1zavuZuvZ
3dLEXWXafrPz+iii6hTp7Jwkfs+QnerYxG49HzMpPQIHWLLbAve2FqwGYz/WJVBXUxDPuMBSNOo0
RM/RLj1ZCcXoW4bgtIa3uPk9jPpLvnavhFeQ3xy+hs02ic293pHgB2N6SXE5kEwgVXvrnurvnPB+
21/WIXRG6a8ii0ejSvcx/FGt0K2ZgZTA4YqvCaaTrAVrHO20pdql7bCzhjP7UR/nCLxhROSxtvtp
UvTNVv3RADxfwRIPLFHC8DRaw8no7GM7BtFwlhfg0G196ThRrlRtF+3TJCqQrYH9jSUJTDCZN8vI
E016Yu/aRxaCm7Z0lG+ZgT9zSzKACTs3X5f43bKZq7BWws7X635Rnpc6QjpeeVF54MFjgQf1h0jm
/CccXYNhwYJwfoA80Ztf077q4QhK9P99+oZQGktKuZjnvgrPemvxKKjnSGJhRe2CJG/UozMLy5P0
HffsCzztc8FVlzsDbjydw7jbhbR7eaQ63ZJtLE/bZdrum3uz9F1K8zbaxvbs17yZYoKBZYdBM0R7
Em0afNQxKF/vQzcw932sFtgTIgQWPCA6stClpZFhsseyucJIxJBuo+EMGt1MZiLKl8RysMpUNlvz
ISRir0ZMNsSoxpxSwu7fnMvv0xzyRDJYioqASRCtkvAvurqr29AxGRCoZFaR5+2icyiYsrqT/My8
cTRE+hHcBKMXh4F7VXk3EBx2dKRNmUANf+CLcmACMaEhehyC8W5NlmPKi14Nr2H5lkZ3cmxdBuA+
EV4bJR1ZLZrMICH54yteYO1ZBHX9KviPT0+btZ1bEns1kwAsVrNI+Lt2o5KtvTJJijHbgRfRnESq
rmZVOcXkwmtcRljJ+p8MBUpImsHRUN4qunmduxsS+u55h4/4uck0nImUtbaLhEuDicbT9cNPxwYs
fa7YnZKdiqH89B+DGToSIpVweIUEYeGRfG7l7VMT9YH1K+E39JiJlitZ7nlVw0FkBc2fVHaeReuf
s2pD3gHOgQ1AcVEIb1EQB39Hb4p1sSoIMkxUkWYWxodASsVD3+w6LAvJL376WMMu8KvLQB12xWXG
EGl84MZ3m0gnnxLxRrpPGXz8YxZp/OInyx7zQFHWsUdB7f2zDK9ySoLNj477m0CNQLvMhD5HSLaW
a9ijfYYnCDoYNvyXMT70Xnd737ZOc2YF5dQ43d5ucngwob/ktW+mD5pr81Q2uMnccT7Dp3MbzIQ4
ZId9mfmTeJDs2LT3GRtElz5Isx6HzZA+qhK9hYmYHVPX+Gu6FRmVv3ZHrkfbJm0yeduLt5X5TMsz
VwUNDWDZkbSFv5WmeaVPKIdbOxCk6DJ7C238Q6+6/FtlDKuHBz09NcO3lA8wkcnJONbSn9wmXdvm
fmQQKE+b3P4rn2cSYDAsnkf+2bUHOb0thP8IhiBKAL2nfpf7H0I/sTn153ZcPH6GVj0sUvRW2wgR
pNiNAF0xa7HEaTF0evpl3zf5QZbtw5i5Zd14su3LxGO2hhvnwD1xTbFJDhPtMCvdcUVHsRAFR7Fv
KV+V3rtSbrNglgJc+LvU4L1uiDQusl3krvrwkKz4IQEgg+qms/0qxba3Vbah9PnSFrXr87wAUiSx
zYqCCXb0QajhvhAqni0aSrEX8bgX9CHFuBAv5MojM8mQ07GrKJfAXgwQXlbAiYY78i6Ds2HCanmS
vcdD12TIUNRxc+Anx/qaPpNrbWbXE7gNpqvFgqRt0N0EM2bPwPdjucUEyUkYpfXqzyA7axUhRHV4
2+LCwiR3HZzafDVzLDHWFq4EBd9o/bWZCykJF2b30zAFVs/TFG+zdD+RtCXNVOHK5DNYpePQBtbV
2MR6btDI8Pv8XiJZQWhQEZCmHNLynvIGhePfogGwlHNKNtvRplhVMByiaze4XJ5pn0zcyzGgWoMg
4SvJ1RKRN/KPll1EvxBZagYrs/KydCZia3I+nurktBhhIs6o1bqM8TVbzGOeHKMcKmB1iJNlr1xz
23DD4Y1tU5DFyFLpJP71b//pv/6XP/N/jv6CewIVU5X/Vg4FEYNl3/3HvxTFFP/6t/q//8Lu+z/+
ZeokIbODtxXDZuqpGqbGr//5fU/K6Pn///cCbxIi41D/LREbv6oz8Ae6Vpi3jdf6nfX+PHU/a63b
5h8qaTnqL/LH4rP5asQH3jTGbOQQ1zvMaAmaXi0c/AlfmYla0c1+ZBQRD0Ce7Z/YAt/Fz4r4DfGc
oyGZqznJXqeOXWinbk1Okco0iSRiG2dK/kSOlVywyFn2OdYa9IUrev1CRZdbZwcajxCmCQZvFEIJ
KjsNY+xL9buCsjCTIp6C2yOia3QZyKoEObdu9K50n+u3HoNIZMo5CdnX+YV1zkCW4XVYWaghUQyR
KC6ODTypewr6sPiysiXreRHjfsC/M2IR7sOt8acT5JPZm/rPLHErh8Rbi/NTIcJGI5qoC5gMTOlW
x2TBoYkl35MSFGhE2zB4Q02YYbKDMzGQ3kFPF5XRu6nU7/G1R7uuGKy/ysOEtshO7lDnbxjwYpwM
BsaklTzZkF32cViwMpl3iTjpdSAxDzU6yPtLD195JTek69aTQDOfPjGRrUVXubXQVULlZ3Hqjsny
ULvyIRb9bv8z+chvvQAqHe6V8CspBWrS9dReU4mIee4emIClQlgatkdnliVa2RpcUAObkPD3NIQw
RuC1o7k6qtOH9SZnXAkkBya1s9ZkpLSOsY5eCwOsYGUZm9SS9siVhy7MGn00gywFLJzeIg40MAi3
9bnDAeFSyixD0fkQeZt4ISV8x1f1F4uzlrnFL1uz0HMV+177ogK515PySLxsqK7DX1jvhNSu/K1F
bXhG9BQrOrpJpZK4XRUSjg7XciO/1s14T7oI1Xn3yrP7xqrFrlhJDOtWozCtC67j6hTrQf5dmima
B1ZDFjQjzdq3MPeuX8Qpe0PBssSkpFEjzyTIB30B0Qs64aizxlZGrp2YpAMb1KbRtoFiUb651k+t
oohlhIf2pZIezbDcl9DamJqJpSm+CP+rsPWN7oW3DtZbKppzDdyw6vy+Ks8zaBfH3Ge/jaSmWIci
/zS0AhQyUNN1eEjs/KC02SF7gs1b0qZ0h7Sy0D5Qac9PAVno9aI4rVJxDscCi3t8xYZsOa3e3mtE
mNQ8ia+rL4kSuRq2oAgxSjuiF+arK6cn63IbbssZY5CGsW8g6xPdwHyszjYkTJ3kxfrAfUfptvjT
XPssqY0awxp6rXlCXAgKRuVBtjGhHktIw9khhuDMtJHA3pbXqqsnRj2oFERGnle9gyzf4CDSrXcZ
PV8MMLPEtJVfc0pQzueUdOYJinKqTLv6iuDGNqeXRlHvFw5YmR9s4XTv7vYobkYuXcurqDairIOU
AQGkDtqItGO3PGv00V+zhh8rm/55R3OSGHQwZHz7uLQKcA5GwZwSknJfg6EndkSDk5LWqNw2BBZ3
YNSV8ig3NIMjcmEd+HLirDokjaIMmrVjMDMFgyGTUCsHu+a1GZNj+jDa6FD9NSW4Ebm9zyNzD5Lj
CmtnsyYMBYM5kLookDQbgTBVCvgo8sZXdQITLMPjZKlbuX2mH/WdRoltvYlzg3syc3ayMQfoQKdR
ZskUebm+5X+DoOZnwrE21TYSUfCEu9W8GVnkZ2rnq9SaOqKDTveE9bBPdJ0YfBrdGx10uYDPxKs8
oOLJmwsMFwBZ4pdyW28J0yiUDs5IDd435nYBuWfwuVn0bKdiXClRoxPxufe8DBMcHQx5j57M2VIo
5a4pBeqPTZsF9u1oiuzYre2RH/DY026zMQnZ3CMVZAQJBECgl6wfTxNxxKoxirKDotRHgEQRxyDF
pThFO9Uibqb4rMMIWRrLdUtCXic26oov4AR7tO2yff0lt+z42Z6vNWlymBz1mKjAwRtz6p4i34aN
CgyIHbf5DzxIM5VDWZMHKRPHhwLqPTOyg5YTW091xXlL5ogse3mOJcrKCXUTLiZVM/qDjtGt9dwV
TveZoun5lMOeYkF1w1pyDXpIDTLnwlZwHXU3JggMVdzsJK07MT/CWNWBZ0OJtE1/Tx84xa5Rpt2e
eLg5PbX4SurukLwY3vAZd1g61/6wXNZ7GV9YcAKgNbEmkitnlG/NH+GMpJHmbCA31jOeW+WquwxG
vFMmLG7/A4mC2F+g/eVDyreREhKm97ZP+owXr1QDiGKzGDojKlTeS8jeuay+0n5fMMx51Y615hNU
MazgVSAJYIJUiUjVo/xYpcRZqiMvd3yI1gahKaO00N4pjBmNvToRIYJ6KUlJrxVdYK6ETpKKPVLq
Fmt0SL0VpGzDKd4ZJVJlYDDl4hcPnle3DTU/fLEG42Sck78G2wj9M5RsAo0HsE7ZFtAZLSNvvs1G
l3sadzA0YrK4Ey4jzZURzGhFYINAf8buER26AGlTx/1sVYce15V5WYGDKr/CpNxuh0+8t8ZC/FqE
aUQh/RyCVweXEKRV32gIkUePpxeglc2LiOGAd1I69aH0Uh2HQvXLjRERm6KEvoXysOkS5vsM+cJL
KZH8h6NnIMZdeW/05B0Z75vdLpvKag41aR351TKqCyzWc66Fx+WlT5hlgDNvjpqVAQZKrsSVcsXE
Woe7VnCR/jJhu6cVYPCVCE253MdFt09/JZnETCk5q+jZbFZzghDqU5hX7gDrVRu0oILMkUGnaL5K
DJcDSoX8qJI+EOK1d61z1YaXuDbP4aqdRN4dq8A8D7J6EFjf2z0dlFL6BVLalTW8wuBk4cGnL6OU
2irI10rq+f6PW7tIuHZ55C2sSyt7ACQk7c1fll6dR7A+bvwMOOWVwqRTY/2h27Wqtw/9ZoDbywCt
scLwCmpF1pjkOrJK/6Uy9OS9XSxObzaprCiealCNEBCX5LYsf6jDU4z4DII3sm34GH8q6iNP+hvP
0hYV+MhmxxlomdfJIAE3pa2v/ZVns9mZjMFBJrNmUZN9YYLsp5UFAc+j0uUDRSErEnRnxEN6oD6O
WknGWWWdYLr9T0WnySXKT7mduUgbcLQKkm15F8+Jl+CpxSBIQdWSf10L6ekHhsGjAJJtsPWkaOyT
iMhWR9xyLDppwvLCIgIWrBljGi9lBjGaVCPFcermkzJqZ+73JycC/xduRArzzl8uEBIO8/BqQA+Y
s+4UsVmvJ9fWxhOsvzMRG0/l+Uh64LtGtNIoAEmB74oeDR4E/rp1oJ9B3YPGNXuXsJVXJHVUC6nU
2suCMNTEa4HsOBXLAVXXIWU8lKFA7eSZWpwP8fSEjNKHL68o/4nCS4uF5MoNv6Wl/gXeh88IIAK9
B/mqKJw07CERfVMLgLFjaUfpq0GC1oOZ7UZLjaSy2pBYFmTDiKvb9ozkkeFwRypeNYfCmo8iNDDg
W2fzXZaaYxeRhTPH0ETbk7Zg3uIYlL/q21MBkQRRpwaGyvlVmru27iCznfQWrdFAH5YuhwI/3am5
9AXyWHvaK3a4t2U6fYmE5mkXGSIYTT4iZnNcDkKaNzr57lCa3iIrestytmmGq+nCr51pCXfI8ar+
vXYU46EDFLQSuO1VfuhGrNuVeWj7wRP067aRH1O+JDdKliv6gKyW30HTa/FWiemvOkop7GitQu0i
UfLB3yG6q0jIPWXSVu/SWgtML/lK3qENMN7jtFJ2OcV0GUf7+m9a/57j6pb/jVr5vRDmx7AkH9aZ
4UiIThy94BtGdApSRxHLw/IUfTixzzvq6I/MLNwRuacMHvm+c0ubyDy1q7l7/6RzuDdhYwvjID8x
XwxZBbgXCoy0c7kJYokKy8+dhN1yv8SBeCaxN0hxEbJ9xTWt9SfSTKylLmKT6Cnuye8hI0KVKNk4
Bz7COr5q0HRC96PzhC3gie+OInr9rLh3LdJxlSsqEw6rlX1RA/VDTp05zA5Sjhyp5hjkpWHc6vei
fL2ZlZuM+q77Wko2VTVBH8i2CXcO0YismurTwGO8dBK6+joT3gTwJBnPMqb1zq68fxdjkRRpuCgg
/KBqzX5v3xaT7RFexhVc6YaAuXxy/t8Nu6pZ/2e/bkLVUG1VE0IxNEOz//d+3YAbPc/qWvyuKX8a
PtZ5hB6PzzQ9Jt8DJ2eHdk9dMCBnWDJ2CVhFGXF6y0WucPLpJFBMmIZnjiSVmMTRpQICXIX+72Br
bwank/qj5zVS8uLQdXA5INgWdrqHAKaRMLFaQWoMoGHvmIsQtJMsOav+kObE5Cn+BeyxYA9uWwpw
GWTytbsa+AW9tmSGqrIuS0G7KSNgF5U8LWObFJxzZhyANXg12E7r+Ptr80QfsWkLwL0yoy1bDuwx
3oUjN4a+QGghy5fHGG6j4PpDAKCaF1T3vwxat2Qfj9q9bNEcDKTDaHc5nu+M5oqTFbPARMNqTFOA
+ygA+SCvMrjcp56GlTqlj5VLPKsIlRmjm5S3uRxxUy9efriCw9is242h9T4dkau0T8Dd0LBRVHov
5e5XbNsDKT/27KYAMKNQfYl/N8zEotGdPpR1drAUeOHDukSTvM+YZow/M77DEd+hBCpW5wiNrjjM
oguGABP+HEiy97aLPNyX5KPtYDnY/XhAg7pglGhhNlSUyVBaUlGdJL4sYqbkVfds2nwPBequ6lGM
puNunH/nKlQxl9MT/lp7XqzmVNoFYVeURhbVmOyu/bdKgWn3roCfMRIYE6JWGZXJS71kiXeWic5Z
ifeVNGyUZSLk0NzbRX5Qi/4ws6IzMqpXNJvao6mUB+fkQ9alu7hyFLccWEsnEK/OuwLhGQk+TvFV
ZszEKMir9tmWIDLzxMtTZAbrxle+Y3UOyg/ZZGOMPDBkcpIwCA+V6MhIcsf2aTem805Fuz2VMWfw
SUHqYqAfrWT8ZvK0FS/CYLLA6rcK7CN4SEiZFuNy6f/zgdSE8X9/IIXBssAWhm2phv389f9lgJa0
RR8iDW0hP0/HSK3OYUZmu5huHefm6mtMu57+0MXhc7nNjRocG5Z9ddlW2EJ0vpo3JEh6BA0F05rF
B9KA3QZhzDXIzDHhfY4KDoqnPOwGEsmTkxf1DofNZ+TrF7xaiBG9mvn2lJLCKh8QXXhWOvn1hxGn
14PfyZlfFehDPjqx7Je9Ad5K2p+Q6h2QZh+1KDrxvcGoyevuUgisj7K4TF71W9DtR8/8hlI6y5Jn
K/FRJz0OukP9Q7pyJg7WyF0fC6w6jOryBWrEr9EiHjHOgrBvtwA1Z7iGK5K7lrqDbSUVUMb4qGk8
avQ7n9cXNatec5/Kp822NVP//NKdOCNee/leZo6ZA0hSnDJLg24AadxnAY6oINyxzlOIAdhiLigL
dn3GaX5qyIfZKxAloT0PbN1CZqr45k6/zvZy/2+EnceO41yabZ+IAL2ZSiJFUqR8mIwJEWmC3ns+
fS/V6HYNbgOVKCCRf2aEgjznM3uvvUxMsApp50TJcnH6txozcT1PZ2c7KTEmX2hUfMUN0CpkN8kl
JeJLzpHbgVyYF6Jn0Brl860WRRebq8sImXNO2HUnFS6mdn9FZw8XuczPqjdopSdXvdu4Gz5a8wjc
fYUEmFCO0XplCL1r/ShIk6tkpYeWC497jse9kUT6QXlvmPW52m0YUju2B/TFTWYdI6aOk73tN5Ii
TAiC2GFckWFtLMJPzvwrYwZu5D+ApBe+dbP2hImyq65OH9JNqFJ3obnUjTfOuB7+lClJAT+zsM+l
cIE/9WKcymEGJaiqrT1uMIpI+YVbyUkVtkhIR0QBYAuxOAsQCTmdAg5zvlr7PokP1+Ve8BVAkhOO
NTmWRqsf6g6Kuzza7UGGmBRZi00LRr+fOCtCLxkbVh2oRuFsdJiSb3PLoVqDeAr3BySOl2XkRq6D
l8qt164oP9Nv5Wet0nfth0rqnYXFGxvrp8YVv/ibCQ9deu1fPCOt3UoYjlOa4oU3SP8UvY59T3RQ
+mXfqPoZFumlqsTr8K8LRx45EE68Mypa/zyQWJc3KqkWhq8XYxBrbcCQNGgS4RTd2cSa85sQtfup
7rDPtI++iG6o1tcMO11d+doh7rmGqLoaRHIisv2p9/RCJ15Bu4x+SmeTYLlvKyIb1PJltTxUWnxu
xjWMteYko586iDr1y3HB2d/y2PztXZR9f1G+9fNeFNQDtIdbQ82d74jwvmwiV8lhdZt+ZA8NiWm9
xcl4000UB/F4RQI7IvBokXEkSrub1Y546gmejYDPiFEqympVqI/4PhzxSy7srfiV7w5d2/wfB6Rk
/OcE/F8rBkNUkBxZiqwoGpXLf52QVZbqsaIZ1ffQtriM9hb4CzCDLZCT4so2wMBZl7N0nBbFV9Xi
hOZKggfX/lleCqNscGV208rCUJ5F2a3D6PISueuYXoZjhsB6am4be4WVPXuf9/ClCHJd54DmvOG4
rXN4wUCAYaPM7Je70TGTJ1vnwdL30b/D1vB8odRtTAiwAgITIGDMsabGxrJA2pxur/yzltLvyE00
9mJu3VjwU/CqvGXphj7YgOub1IEOvmHdhZYUVOpdufT9ffVbCoIRKD0c38RwxdE8VYF6myMWhqWG
TeswgRfUYubBqNKlRNznCmokBr7sQc7Glp01MTsPphr23/m5qDU2yGawdLcOdoKqqSRtEuP186UK
SahFUrCqcBJr2hJOdaCcUnRsJ35TBaGn7zvq9QI1OkvYtLQNlmevJa05XZgwPdYhf9OKvTRrrpAL
LpYwMtf4dhDBG3X3JlxizG+humEAIy4FDgZHAFAXQXcrCAQy0hjQhq7qq35KnmbjRbcCGvOgMcNE
nye1KIqVc/qxmaqtCq19WBnyItmvuPgRX8AYOq2ijXIqz68RvFBtFWwD4fprD/tSXY02B7hhl7gc
ItyI5XQup4aoITDEmO/EY6kwRdp2k2qhezu8CzU5n/VHpRe2tEGAWhA6s3+c40Nn7SBO9njNnS3W
POhpNWNtABX89BCVqIXTscLh0BZYeK/URzk4Av3VJtfFGZXIa3zvKUJ2AhHJEpORQzjvM3hU6N4/
K/lfTGP/R16ae09yNFAYDBEZJEMAXApYNoTSJkK/CbZPNpKYyNHU+djFfVny64Ud/kGQ91O1AKb6
t82ZQ/oYg4iiFw4JWmEK+QolwgKxVqGQ1ynkE5yixJZE6z7SxB2zy2w9M+A5l10RtizaASDPdkLe
BEMEVlvYNT2o/86c+yb/SQ5iGH5C80qeba71ILmpvlvvCh9b3JjMLxu7zRjRGcdoTcJ16M/p+/KH
RMl9l5roqJN3qk3+J/1hez8jt1TlK9F9AMcYnM3IGVZGY1CIS3BFmmp32P2j20ma0NdXAyZMzIQ7
qXidporLGHAwtUNbM0dBAPYfL01tzyAaafUYr3G7kaqJU6rE3zBCZFQpB0aZN/x3PWU+w1R/JBRl
XU+YMYN+egO7ibdDCiVAoEPQS8fTp6nIYVkZZ4mSDOPFyCcuzDIPoXGs30dXrsyzWTNtReksJkPY
ibw8jJ3V5aqbM1r6ffmRq+sl2mCTPisjORh8IQQ/OVpicN0xeWL9WTUWQkI0Wg3vPpfoKssn9Y6R
o9HGcO3Ts9TJQbQ0p5GdzNRn+6zYY/BBzS5GNDGYDawINkMF2kLOAz7Omn1ik32BYNhrzJ6Vkekq
fCIQuSejA7MV6dQgwql/V3BIm5qAjpSWCjyZHJF9Vdksd5aeif2oXCxLxqQ9PTIWfHbTW/CX4MhO
zqgrmJU5LdhHGq+Vkg6aTrAF6YcATZKReqrw7bgoG6r5q8QfpBmaxPpzlbTPPiaGZIaJgPt8q4QP
FP0f5SA+SNdUkvpJvrRFEIopRgdx0XwxAYGmAGDZmTrH59j7asxhLv0Zc0b9DVOM7tSsBNB1hD9v
QAN2pSkHmcUAZr+q5kWeXeXQKDtn4N3vwbG9dlt61NwVMEPRT7sWgMwcztH+j8jaByk1PI2TDtbe
VDz1ZzkkkXIx0+zC6XJm/hCWvRjgST0ZBifkFO+jdvKKBK/tElr9dpnH+TaAbasETqEWJCnz52VA
ISXiDlGd/LbQVdcGkI+dtVV+VLEnTor9huzQ0Dd/SR2aRfAcVRLWjRyuKgJaEnEGHZQ8KYY4HFRt
vs4RZ012hHvJot1ZIfNO5Ef1aEVLxn9FWdNPH6NecjOs/f0apMDHGHedGpKe0ylYDlmuXOu+uSq5
eMlA3U2I5dMhIqbJDCKLLG5ysAW2uGRkZJO+RxK0b32StLrazo3VTgysbgW2rIchMrvS1pBY2bC5
RGZxIWBll2QCyzuqGspbCznFwCxGYdQwdRdZzQ49oyRWetsb33kWVU72p6uBxeMhSwbd1gf27SGP
wHSpnIqmRibjbHo0l42EMDOp31F6CBuLZL9alL0S9EpsK71yMCrsOKO+RyY08dfUY85CYnQkUXew
5VbpDVXYTcElED+kNuesKzzMLDWzhHjK3Tqv6EGwje3i3Trmz5ryIL7SDV8SiTl7tODT7M7d+CNN
71et3BlLw8IcUjzu0G47ZRgQpfvMFkcvoFngW7YYOJZg23qQtwmYdwa+YteiUGOevV6yd9YXRX9J
8+q6GPGtB0gXD8ItkiucUsvJTL4hKN2n9zlqzyZqW1m23vJKesbx+NgwWeu/ZKl+GqPTIOXv8t5h
qQdQWewBvgyzrbd90J0Is0McciDLw+gq3zRkr5CQF+B3o0JXSfhy5HHFqy3vUvmxrIf+X543ftk4
hnlTSv2kxeVNEoqbYFnXe4caoxY/Jtc07PRfNGHsVSCa7QABX2M9u21lejWsQ0tcL36H0zFSQM9Y
jGl7wC2Mq3vgja8eng/NKL2I+VnZXdKlO8vX/Jb3w7MxzKekHdcVNaM6h5z5IQ1cmGCBVh6KIl+s
pXhrwGh0hjfVlJ6+1YzXOlYwXJNcZgZbGWJQQDxMim68soBYTvFOQCCTZe6WgsZOUW3gIdDn3SuO
NOq9GRkK3zcYYgh/s17aIHHttVDsBjkA++VemBwhtZzJKo+yiZi6JZZQPBiZTBFAtJoJ1Kam9Ewp
EIZTg+kDMbsrtzoNFMpbNAr4MgT+SVHHAD1BwGEuUzODip2E0dKgDnjTeOgYSpUG8iK6dGI1UlcW
WA1ULir8Jpf2/yac2V2F6hfEZ1KcYvx4wi6SRFfRBldiNtXGAoM6kbgOABWHREwgHr7A93yTe7Sa
sKK0zggxJYRFEdK+3jaZy0SyHpatDKxxSuvUgPm4N+RScEeZRou70xfU1GX7h+Q9xoL2L9eu+hbv
1faLHWmUQwclq2LADFdON9QLh06CQVp/LH0Bdk9/FnQhdVS6KGaixRHb0nnFKzFchmMR4RZTZwcW
t0M2RDuMJxx5bAj7FkHcGiBtRazepuhQECuSDvwQWLJANK9lA78rAtRxdJNvFGSocp/t8lA35VRX
8LE6bJc8fsttcFdyJmIrrHs5OMKzKGq2tmrpAZvG5Sp7CN9igWqKVHhl+otgF+uIyua7xjqyjJJj
IS8nyhwjw5gSCjTY9fTRDoqPYJ+nSwv0VWWfNZ91yFfINJHss5OxVhLXjvBIRqDxJGT77MjSgWs1
Pc6IsQR26GrJSa1voEMPfY8cnM0ydsANGaUGv46YPK0qwtwzbgLEwYgh/8DUnrHiItqLUdoyE3tp
3qvgiYeVbpJ4dNDMhtW7Vgr+F7iizGrWGFIUFH8KmgZ97gjAPaglCI8l/Sh7Ro1E9uK2K3DdSfxq
KFq6746krQl3nWYIdLioSt6l/yR1bSjU2MtQR7fOGkSfS7Nc57HwDeFRa+N5HMiqh8vHHoyntSQo
BFPZsEAnZb9AI2cXv1OTjimq7EgTcI/JpLihnmPD/Vpsp+hwU8RjeBWQlx6xHu/JZt5NVEzsU9vW
r07qX1HCFrJHfzG2gZmcRo0TvSr27M13LVkomaa71uq2fUbvnJ2jJpwwr264uw1wx5nZ7LBQ+WzX
xI7lG3Oz+IrMvTmt7c0EZ6ZG6W0lTFMlTLM6p7ghjZJvURIu64GWyot/TQ0xZz2wERqkCDyLvRRK
SMURtnMNOL8/tSOxJqp2SOXNa+LN7eXNLeDL4AmqM8Sr7N40TmcEAZi88ChR4YpE7qRnH2E0+EEN
ESV/SQ9CI/JgdJZTiNzrXIwsLur6oKUYQLg714hthPK9ZctFLKbL+JGuFRxd9RzrDeXmdbWIr2LV
pl9WWTy3JyC/RnHT0vqK3ygd+sc0hosaY6sllGKKzyl2Z4thO921CRGO4AuZO90RAlnqSC1m+ESk
IcOpShjdpYfIwlqmQIQoo2ZfX0oE81KW/8zVJfrXrhjWvFx5iLnj8ihSK6vEZ8yA1rZP+hjyOzxa
wN1cyG4DQIiF0zF+ROLvMXWIU8lG1+jehjy1h6VjjqN6Wk5ifNX7Y6z4lmT4+aMr4qcxqX6ENaxT
jEc9UxWiM1VmjJaaja8ksbcSDRsiSHOX6tbJaupwCVntSO16zAS2Bmi8XrPGEaXNL0lsg4Zqe+M6
4rBAkuXXMUB4rDcrCnN48BPM4wDzr3HB6LMfkWPv/hS6fkh6pmOKncHXNx4TcysVPr4e1z7Ar1Pw
QW6IOxQcNTJWMuISgOOtn0gFIUrVgUna2QwbbNszNjSUo043oRBLpEIBF9LCbeAJqqaXEemqSOCr
CMxkzNhdR1G4FMN4WSzlPJAF3a6dX7Adq+Kgxxfmx/sqxQizUqnxNKqm5kLuNSJgqd0d2foeGBA3
0ksWOB2B8bvVOPGcRi7HcqpxQyDbM038LLJV70VScBa4mopll2sBc8EmekUQ6xCaIZ8DXnWNUYpp
xrBu4v2MZ5sJPYLFiUidgl5D1odTYgBaqTPuVohUEOsMaApgEFViiGQGcIdgieRQyaOQPTvKkDIh
vVBeNcIQsfIR0QoxEZGiZemBvMnHkml0EYfSD91C3pJriBcRG1TRHRfI3FkJLBvJo8w7vjo6jMz/
xHwBT3plaUk//DC3K1hMno0ICAjhuCglBFZeOX8a9ejApH1KumM+LEeZeQVDVEuHjE6wcDwvfidM
PjeOn6eY+2iUDJ2F2aQhqpf3A1VNE4fLPAS5pZzyPjn541OG1qabIkhkBtF/9dd7QjLx+B0Tg9fS
7+Iq6HFvQ2M+pPmX2kIUR77GQtIrGWdKJWuKw0TAxSjiwohnpNCdn2f3rUAKOWgeRi1iD5jmZB7h
Y6C+Ih4G5ftMaKM3powC8Rok7sZIfQZLbyw4zrTenWJ42SBhmmBYvNKg2LcVhXKPIREgulzwUF5P
TKwIEAKikzdex7pJl/HMT7+tqfApNtipqa5sa614jN7NVbIlsXBEhSA8rj1gmkD/p73njBaIALL+
ZltBxFnJiBytg17zY3/D+VmurrQkKHgwpNMoSAt3ZN37AJ54QBjgKTGR3eWp3rPQu0mVDCN8vVUC
DoNsJxCyW8gFyMADKgdv7GoE2bAZ8X6CFjpmbHKk+1R6CI0YtC0ECU52selB0gGY6/GAc+sq+km+
yJdJn6+NIKEtwD4v5I+0zp6r0/IIvBJ+XwwuZm7wuSBFLlyHEZP+QbbR8XLWYwFgpfYuS61nDcEL
gbe8nC5Df1rr5GT8fJsjakqTCQ43Zdf+WIoKYS72LAWt+IvgWcXHihuwSmwkyfYbqwdEU4bMF7iI
ATvrSmZ3OfR+AyiJPAtM4r0nMT1jzLiwbu4aqlPCMFCrz3PIRR60gjeq5IhqCmY13WGZDoKW3GS2
N5J+zVL53tmdXaMt1gTs/UlQxJh88uGAMiNcrPOks7uAfYdzMwhKC+o+C8O2rgMragLF3085zlR+
JbxuMxgyaS8NAN5oU5/y2Plpj9JlwrlDyvpSonCQqStU/QjMjawBzvpuZCmRkL2nxC6Bci6VtSeq
ld9EiSvEXHrGlgZ1LgUYdm9FRe68foxI5Ft36UEguhgdrorkQIK2K5cnPI4fptp+4P3k88NGBlUP
r7l+5zEzF9j7MxDL4cy5F5r71kWgQiadzlDIHX4t1uJTp6Lbk+1iIriSswO178C2eClRPzXAEJHL
Tonl0Sv6eAF2c2wd+inCOH/IZngDhUrakIpM3/LUOfIA4TIhi0BkssXv28SDM+AdrGtCsVKmTqzj
0NlYiqMirCCJtGrjlYrqkrbuRj2e9tiO5z+a+TMgscnjl8lR8UriEt9RanDOGjBsumxxN3YodP1g
ePjPUdZT46nH9uXH/0lqWDAWIW85eTFciSzzsc6Lks3H0TgCTeGKq37DVysLDPDUw8sC297V6W8T
dT56HTOzW/dWQrqw2Mogjuit0p7BuWypeNCBZdBDHRbuf+mhbwKuMODKg8TKp1eZ83Q3CxpDhqvj
pPzNJSxONBCz/lTBLarkhpkybaLKOg3s4v4FAiF6B2pKFHUhgQLczorbVLRBTHg1CqwmF3YM7xjO
jtQxetSHyl+UERZtQkuq2P9fIcFe4b8XsoZsmJIhKRboO8NQpP+9kDWrtEHkMFhf1SqEeZZcGfo2
rBiSrPa7QfQRyUrVgRndvv9JGHgnICyWlc0Ex2MB9DrXFG9hG190smceW+6kgRfEZNzO7pwZSnKU
WZsp9WHF6JwASVv1ztn0DCFSxMRDtC2rs0c5tWuV0wlaccl6VyCm/aAumqPFWCnk2I04NmtIbFh+
Pe1lSy018lEYH71BrYuuJL3fOFCGEj9w9MggxcB+pmVEv33nCvydp0iw9cZVCgr/16+xZnZRuTUe
vg2p8B2EHZ26OGEO3nhb8olpfenOCByWNJTnImhO5rOiQcXTyjTtEXclyL+Ftd7E0FV+JcAKo5Ms
5AlcEOVTIxjRdNRY8J4FYoXGxPQkFWzump5mJ8eFaBytNnUVhlb5jD7EayRC0hCa1Ln52YhEayQj
tqvmnE76B5EE7+rWvUHYfsQ0V+Bz4p1q0IXvW3ysOAsAoJir4BWTyB1nahZ9pEOak7/12zkF70V2
23Xt5ZuaT/eaoJ+a9zd1qiUPy7oMpykPzUoIjMnD5s17PgXoCjC+wmXwspBlW12R1xNbvkYH2yQ+
0ziS675Qd14nWdsJzAoErjw2RvgHJzhh+6G17No1xfVCb+gTRtkcJuXK/8vh//EAW6L2Mt38vxsz
05BMGUWxqrLGZmH2XxszpUlEuVUL9RuB1dwSg46HE1OT/pX1GOcYmGFyLnIskRY0soxs7JwZmfha
I1hpgI0ZjxSpr7gf030q+eim1OI4jFLQxi+KfQZVQLxNnwmB9ejHKFz6laKfqgUC3HmlUrBeGPjh
jorZzogDyajW6n/GgIiz/mcxmYXIHYUNWV/tSEKweBARuZjkfY1Fc50Q9OmfgBzJ3eL5AV5vODi3
HQvJa8VYhtQzAqVYvaJ31cAhiqAQ6+Ij+kf7UidRoE2nSfzZSGrHgL9yXias+DRGvyxG9xLZ2iqy
3rrVIQYsZG6x2AvQ4LhdTejaTNxLzB9G2CuixiUSCXO9aTw0PkcuI1uJBVtJ4WQgYiFbNFJ4H5W/
ErtBEW6nHn2sFEw52gyTSn4DaTySJDayBTPD5DmQOL9mR1RfR0lHxiGGIuGwyqfQPFcxPqjWozaF
E1qNIX2TFqYDVKIqKE5ZOMq8FQ0qyxLcfM/cqFtohp+apO+xOMA8N3clg3uNLUD+xdtDwR6qwoBM
1IIKOPlJ8aUhohgEfyAUD5lg3u6B3F8BeO20sUJajY7nR4KdOothCo1f6bKnLh1h/wfLuAYaQ2KV
ERlGxsMMdP4VEMkuBN39OfN0wQpZ/VmEDjRyfpkU5YLPFBtI+iWia8ojuoX4nmGIzR8UyjnbUMO8
jGr6aKEEEGgoPee89BTCKnvpV0OGNjpYdfzOOHVbDb6lSNE5+WtGXw1ePYpPG/gvffw2tBwzPQ00
zzJp0OxodVStjKRgsedeK9jOrJL8nowh28Y/EmHLo4RUCKEvuPqaTzEdflsSKQxmd9frf6nxOcG6
ltixrsyxrwP0bjNCdGCyf6NQwRdUPBqKsRqu2Sd9pVpK8IWs4wrKWuGv7M09JmxApizJqNpzRAgS
bOdKtLFBpQjYEU2p7bkcAj0TH8UEVq3fzc3fkjClLrGJj2sgT6sWmZxMU0VCUhwESQ3T3w4Csdqk
O0KLV8datLOxZneGEDH5daQT8JGR3JPxcdBJTYXm1cw3GFxAVTpIyh9t+kBTpnP2aM68Nn47pydm
DCeYWsZ0X9bhEbEfX9ge95vxxNyMVBYTBS+h2gUCMqpYUP0hjk4TT75J9ltezc6KDkGujfPKoGut
imspiFceo7T5u/Z41/EhGK5K+8eesGY7RBMP3QRpdb8fUZQY8YXsxQv/EgMnIis2Or8vecT2RWRK
35zbH1XyBWWwEWNo9XNimSqrTtF+ipoVLq1xEbSRYQ0JAritrYdSmgBJ1nO0XjoyzJDVn4WpZl21
XYx8vhBMl+6ThPiJntR7RvVYgRim7j4Ryl9qVboUQJHIHssryt4Whfp8TgY7zgumxPeCOPlJBvoZ
qpF5nQ5tvoAbWm4jFme2YyoCJxP/kqPRMKHIPxhUAxuNWxFdeMM1q3BkUsCi74iMpunFIeZFBfxT
kE1AavBAajB/pJOzcNLMIIWpPA4sPwtXVfEdEgfUotlImJswkyEQqxVJ1XnBFy1q8/VNrB4oShIj
2TXXRntvZnNvtmABKOPMAJk7BBnA8W0R6nodjvMbUZwxkeD5h0raQeeRw9TE3yFOSitlac/v9Ii5
AKumstPpv8Wmw32EaybVjkv1S0Yo1DfvuXQzRSyRhhbtQIYoBP6NW+V2QIeWM+B3vHi462LNr7k5
Bn76nTcltY+bvRzfGrBnRCO5JX03RBTNTDxCibwYS8hQ1n5OGITyx0ruqxUhumfDtSFa4ZCf+NV4
UiM7Ksd9+wosOchy8ezV7oG47lRk30td3STjjpTZ0HQ2Z0C2lOHRW9OjEL5pmPcrx3u3cvfSnxjA
I60c/AOG2+okV3ZCcUTuMkcTx8KfRucLL30Fk15rVG5lZG6CMy1P1ONU7hMxs9V25rztn2U73o21
u+KK4v3HQzkgZH1B8ZE0CCzGM/ZeL1tvG2bq34h4FdgWbItrppAm+ggoJzSb/a2VfT0XH5zQ+fql
TCy7Maik1rHC7STxKG8p3g+tPU/FSoQF2ascTpsSPw7Noj9qvuUpu1ta+SZYtMTac5q0ZyHNTzzZ
DysPjO42myIze5xTJ3ojRxGkc5KOcKpYu21htEX0eHsh5WcUO+1uxHdXk7RSbAiuQJK9fqn9e6di
xJQfJN8OmDipyePrMFdnszGCeS2IhCdySK880fisFlR6nAHKSzYyfKrtRiJwdpdz2I7RU4PBem+o
jiXshfO3thb2MGLYLYgNh2obW3tEZc96FB+dmd3n4hWNABu18EYaYtquQftJwOTWvXBu4/RcDV6X
W7aKlTJ7kYxT6KhkQZeEybpQPgFRTJDUsf1iBD3kEgXB0LO0/0FdwcfyEoH9QpJ3SqGukxuKVe/e
KKIfUTYKWLqpz+G3QUyDxFA9ZvUWQU+CTlTwm3OENJKiPfJFrEt4a1I+CpN0av1upPdMs2WOEmHg
2d9XIKvzGgk4m5LkuJqMNOg2WyblkGfbPzy1unTrC83X5CD9jpXKVVZG4d8RnkjzWEXMwmyDKO6i
pbkG46C8swAP+Ys7Xi+MFjlRWMDpZmCsP60lhzXs73K7sG9fqvxkIqTAeoQdE8FfCAXjzOu6LO1J
0EkD+ux/1ugjzeZj+p1M2Vno3GbwU76GTutc3sud1pODRBZzRaKZsjxGDfDy9Jg6+cEKOeUIHIKi
C2PsxOBwdpr5W+a2yrpnZInULBABcebOL6GVxrBAOiq4KNLvoje9BgdEOZfeBNR+Lv2Wn6EM/2Pa
qmPaYXUiJArPXcs0f6W5Klja06xSiGDTxJqt02+DrxqzZD9+l0OMEIHdleFU5N0sYBR/cEaWJgi5
SbspS3rMWcm8GNnjwMrW4VRXMaK2ZXdcGRgWM7W4citIYMgFy52inWIQIwDS3Try2cB2jgJKwqBl
wC/piL/797bwmuqrykQHGDJ69QZ8HtoPhRrQYAx2/ELMcFPkQ5+WJ0Glc+TpYZSZkJKQB2jTVuw8
KX5YJbpAAIqLD6YgvhQDtr6wS0MzrTBAoZFcZi75z07HLdG95+05v0N4eJhCwxKWxM6dOmsnQa5O
aTn7ckzIpfZE1TFHAIaIyW0Lv+aTWgoEZgI6kvW0QL78tHrtPSu0t+L1UVaYm8sFTxKdfhwKaI2i
ifDEOj9pU3US5Vu7fQkXJJEVGccZzMmGKjzpcSAz4xkSNjv87NFkUCvA4MDRY3aAKAl54fKT6l8Z
mcxR0lxbol/wQKbizHRUDxYLFTJKLZJayAoSLpRw5aQEiURi02Vz+PtNY/F61O0F/XTMxzFwaljk
PFiQKzXUzSrrWWJYbFFSUDW0wWSy+IvS08ZG6X2yeJCX0k0qaAsc3Tna1HzByIwebx4e6Imemnns
1L+qgsteWPEaXdhnfLRz8ikLysdQ9B+F5XWDHZXNqY2bkKYraNXalsVtd0mUf/P6yuT9xH05Z1nA
7jOAqsh99eIRHWt2HQpiFxVVzOul+WnFkP7PWXSAgtjPGvkOQwQTPRJekQAuQqPgrR8z6oEMI0VU
3vRkuFFF1qmEBAcfg+Yk0BA0wZeoF0zjE6T4TkKiUi6HUhve1nV86k32MOOIGRrafN2eVghsGYDc
Zidp7+29isi1/FsJFwxtmYHwg7ljYCQNzmLSUTC0GajABuoqqsitYNnJ2HsaGZDtUY1t1kWnQu8/
RelXqeSOznU2Uz615l4kjRvbgUyWUM6gv8Jx9jo3anSAAkpnchdrPC0v8g2JMCo5ByzUjyKBfYg1
ZpKzSXl9QTwOVSY77UvKUsG+nU9I6cin1uExRNs3tXW9YUTJe6Tv5xSKcRQFjbXtcfzgYvqac/gd
hQM3iZ/Gi+z4smgyLATMOSiHQyMFaEdXvIRVsvC11JQugreSwVxGH9QMpj2rJHyMSyigayQayhxv
mTXdadsEHXUve5qGPY0a6eTknBX0BaYBjZnCIiU6J32tHMQv4I6GwHm/eXXJbXYlgeSZ8iPJxu2W
S8VVJlD0GlcPWVEfWdHf1ca6tgmM5w62O6dJiVQDWYlsAR/Zbf0NlHzIAjeADtpbn+nAkpqbdh6c
8rVdhTFQJSK5JXvDsPZN6yKoQHJPNwiByuDpY9qOa9oBReSINXeWE62AgcknrxHL/1IhxInv9Nf+
yJ2VfVerRdisFvbJEiwSr77lXhgAET/8FZHWwEaRgd/W3YDzkW9m13zLxkSignKT4eEIZeLqLIq3
8qvR9L2qsts2I0dJRUdfwbY0kT38TVi+vmxnV1oNOgHMAQUDdzTRKaNxhgJk0DRcFDHVimTNH8hR
3rOND8P4XIqVSg8aWH9Ii8nLRZk0o2BuTpuIZ2HW/GYmBCzhpxpI2XoYzPqQTwsco90qo09voL2W
qT03td2D5JdzlDd2Ry6W9rfrGXczXNKGT92nJCka/LTfU0+K+9++B8mJMXxD+1EesqfJG2kSoiQg
KjOsp0W73fxtFSKf60tPmMWYrfdeA3mH3xPrAppjHh8q0+PMhES2dLfB4uHT93Bta2QFgdqiYWk1
OITZhwx5k7wyhZh42q19waVLJvQ/XhEUhy1iWuVvNxMMh8uZM3RzS3LJWizHFio0nqvRIhc4aNuZ
LT5+7xiDq+kA4QOPQjYCjTFpM2RFruS6oa1sc82P2XrPM+nI1j7L3hRiR3ICXIfxRWk4DqQisZdg
MsDiHw1nUxNpaADjJkSoRA23YrBcW8b7LOdJSBzSQ0H0muYwQFxaEu2hFfyRkjtoCUCCuyJLThn/
df5NHCOd9I5upK3/FfEU5EwZRsEmA5UXjHHVPr5XrDmV16/hc6Gi7HKWYdFZGGU7iWRXzCE/nsnq
YMPmbbArU2s/a45hDaeRdBDwmvysKoU4MwM8NUotgWWwcENrON7jPHukwCat+Gh1GZx7Ls4fpYxO
+lIGQhZkJiBzEdlI815SLnE7sV9xexH+KZUjBWRD/FObYH+CoMhYt+IFaBnpbqjdciXkiw7BGCfT
4maAILCMAas0+x0fktAJ3ESI98juKbGgkgCA8sh01hqzYkoKfHrbFPSFZObwEwH8Uv+ow+9YmNwG
5t9TEEw7xrCRjvdtFW4k6qy006Bncm8eNcIrLXsoigNvn1UYp7J/780Dl5g3D4zj8J4IPQPK0jbl
FypOPLCur9kNx+guIqzyXaeg1HKUwTimKqtB5X9YOq/lVrUsin4RVWzCBl4lFFGWLYcXyieRc+br
e3CrH07frhNsGYnNCnOOySPDASkPJxyJE+4GiPwq9nmEsypAUALFqnFdj3/98qJmICjAyklPMqU1
ZfEZjD/JY0o1z99p5D91nw1hRCFXBlvXqc4sj7wI4VeeJrioe90CkvUOpu+POrMnD+k+V7aGXoXr
VwAfAFlnl63rp0c2xqFQX1141iaaaTN7jcp56Tq4LCTVdFwq8jeiErtRzynbdddp2YgRR90cKhmQ
BrFTeODFJh5bC+BJ4yrBr8RmeZGe2vaYqOan7qRfvNqV7v8k5M4N+Y5Fm0qZpjIqS1tylU4Mc6ye
p7qlrhLEuG42gKfWratVDFezcy60L4Fvrqk16fePXAARQcUeGKF+6Mn7MC5mGiRPD6Yju+WQxDGT
sq6tHmhb9yaszHoBChAjvQnr+3ITKvyK5k2Ns5J1BfNw9knpua3NE2ksLG/Ckzr+DPZnrpx7cB1W
t6a9KLLELX4wjYAD9XzCDBA4j0Zy7QbjOTbak6p8dqqLD710eXfkkGIR2wpK/4wQ1ggtZKHuqwo9
b0HYilj0SgwLemWT/h4nZe1j8pvG5pZtFopBeLam7LIszZrkgCXg0KnZds7uEUmvA8l3pTs186ls
Pib9K09UmN4oXDmVymHXK+VuYtRRZR9Wee3JF2ShPozumH23s4Kee6eyQux04LyIOIRNgU/SbcUn
WfJJTvkk+7bHbQ2ai+eRyzxhwIGmDwe95vVrB9yOjEz6/jOwPcthMnbWoc+ShbFS7XVjm2Q53Wtu
6Tx5r7DTK7Rp+IoMhc2+BMoS53e9/LLgZZjbCUWUXfwj6zhmP3/hLKj5Uq2GcheAOW6Tbq3F+I2+
sy7aYCqSLJJtJlL0X8ipPYfZV9AHEGLpFXux+pwYdgyxdowKHl5SWWcqzLlLAc5+6vRTHAdnCqzz
hDOzKy+2zXiOEwhi6m45IudoKziCWj/Z6RxBPQjNxdlADFeaMxKDpgsVqaj/VDD+mukF/u+pMvRt
tvB/odUcgZ1XP8KUGwjAJK2G2fSM+kdGBaMaj2p27m0PbQDrT72ygK83KN/rcJfRXPh6zLgMh6o5
MubuOS8gGQ3tGhJfBeOjp2fGuGtYoGsDOL8VTw4HWWTQkQJD0AaJ0VLd9OBY2xg9VERSOzKmqcdy
FoBy0UlvP4ysLHPtPa1weLEkZV958LMaPohgo89GFWMT9qN0+m3q8VVTyNtGAKSvFIP0t4Q8wU47
KbPmQQlXElQ/+BpFfpQ4L4KMnLwQMBbT60SIS5EmcKgv7aZnKptX/ikmPdCynjpPDwQdSvyc0dsg
4nGC7srU23kUUQQeCdeEfiGa2qNHHjieB6T+SnMBrXUMDHjFX5iDy5mVhvOg3zCuwDrvMRzOupNX
O+kvM7ZbZfxT4tGzSaP9NcCxik2xDaqfARCSpNu0N0n8x4iK97xiWZYQPbqzcBlDmjSGfUc1o9Yw
qpHM4Cs34UyF02opvIjc+dNBrfPHN+Ew9QQ2g07V8t+q9ZtRMAE4zcI6x92Ile1L+WW1H0OjrMqy
gi1+NDuvd75x65Y26uyKBNze/ZWJxTjwJ0jo5NRmBSyuS2jufxMRFCv3/jaLjwI9f5a6ZG8081ec
XR3W2CF4xK5iVv9GQ64WT2dr/HQwO8uONFGGfpIURGI6WKYrUImCt1RfMd4kZS9/IhY7+aXmjTER
ZNzK2sZYZ8YxLbRLKfAwpfG5seVl7DgJc+aNUFcbXQc3v6CA9AMgCso2lqjEZbJjZIowyq3p86Sd
g11V/sx1u1aKBJXQeYLVaMfKq9btV4lBmOHuITRA+ZBzUgf7IsCwk9PaiHI/BpzEyEks4FrWb9n8
DvZMG76xLl01u7kE0J8CQtRU5WJuSUQn6Cwqz+ee0R58tfZQ2DAieUZp4SOmNSPIh6dceFbTj4lA
F6G5ebvJ+cgFMkcZyJ6jWMV/TPE3Vhgir4bauapmcA9IUY0K7Lsvh2O9DX8UtP2sbFnmcdMzIwwi
QSVPaB9lrCVOTapykPSnQctOcb+bQJswBNSyZRXCVqlLyL26zg1JKMS5mpyizGaMP6Um8EiZBNci
RcMGjtzFojvlwWL3PyBcGWTxBTYN/a2TFts43Axkp1bM1Jk/F8tSY74ag9s0APZY42G8zRki8Ds1
I1KD/Eszmy6coZE1eaHxygl0JXDFU2veovSjnLdl0a9YLd9K4lvZvynFC3ulJMCNfcpy5vJMrnIf
yEW0IjaLD32CVUVhPxYEuOT4leGWU1Rzz0UVW2pLYlU/+05+jOCXrk3coUw0yarDJUpZEIgr5br6
z4zfh6R8lwTJHEXYn+jGu8i8mU3ijfIxUkQtFWOlVlfe3aD6qzJSiMiZC0oiSXoSkHiXnXWnDCeF
Hl0nsgjBlzkcJLM+smqIpuWmR9rUu03uKr5BL5q4w79pHZGQGkru+/GpPHMcfe6y65n5TBh/PrNk
X/PDdKs47lx8INCrgrXW/CraR0PcLeNmX7x1ybGRAdET1n32z5NukCHDbkVfU8m2PJ0sMNfErdTg
cj6YRnc0Iywr1QCdu84TtXcABhwj0j+14g9brY5A8j7KyP65J7xG9MPBxojavUWyiH9W2LmYRbAO
AMU1jyL/CzJx7aLHqgJxz+Eo519C+2tExr4Z3MB52qN+YdAzw0c0Fo5t+ECRvxmXqYl5BXWB0U1R
YMkyTWj1P7P2F3ohgnZ+WueiNojTDEDLlwa1nJZsBQYXZGurghbGAERx1kDsypRR2q6YsM05hMNz
rcAhVFSxf0CZl/eYl90Rp4Tjj3CYgq5JOOeQlRmwhT3by4r3IIBXNeReixlFktz0kbDsoEeTEEVt
7raxIm0n6N/D8AElozRHOsq38Xcdf0/JMz2NiF1bWreQnHiiicqzipIKDOI4XUaCKzOie3KPcb/G
MIS1d4vsCp+WeKUm/RnjKCh4w3GgM6tx/LNWx5y5EvIXq/KaZlCBGwyDl9fdsEpyCJ87OGDWBHSv
lqV1ibQ+3MQTxo475W5EmVH8ieKDCR/HWDFdiZLj5BTe8o1SPIDxKcWSaG2CHzcj891EE5Zqf+Mp
4U59SsKXeIZSHJ4t0nQM+ym0cNVg9MLvujUYzcTayyYFycGnl8dMiaZLMZLNhP/YQKNzt/ObFu+X
d2UQR16pKt64Yj6jlUCQhg7PVLqKoWxtTKvsEtNTGK1qurzu1vAnLeumghnTdMn4Sc+J+VlBKEak
JvcDCel+MOz4IGBiWZH+0uKgq1z+PbslAQYWj0vOdZmoPDACBdFxwICZEwiPUK7mO35P0ccghzvC
qfqzihZX37EwvXD44GukQOvi1tyn/H0CUKKTqjNH6X5g+Uy4C4cbJwi7R/tnUr+csCFURVsVxSsv
wJ7j1GyrVU2awUdGPj31ArFd8Itb8KBgb6h7NrryrWM7Cu3VcDQJEbRGbd8p+j54EVwFZdpCIrL8
WLF4yW8HTDXhhwe+mGQy5hFtZJzTnlIpeFA5JmK+BAprGv69+UThIJD9E/KwyfX1eb6WlEOW0rpp
edeZqPrxE9QN/rjtGJ1Q2RR89njzsCy/ZEEYWE1kMvRen4jZU8ayvW6A8MO39sLy7tYR9QLPaCJB
fie6Spn7a3BuENiqkYeNSTH1jgwjjr7HHMHw4s7eJ/2iEcLM8pvxnAmuWGPSY62NtHZbLd2Gp1p/
aNaznm5l9YkEjK9c419eZc5NSGOtEP1GXEzJEhGWtxYNyKJIfq4+kawI8dHh2YSPF3yo1gWwf+9a
zZdk/gnLOQbpW2IgwZfR3AQS52WR6WpDc+TvSuvSlLsMkgISWsp95JBAR8GDh6eoB5MGmnb57tL+
0PQzrlnXQnVpDvXqhUlLs6gUCXwzNtDIalacpnUtu3xdxUd9xUZrJ9Vj+xUwkZx4ebJ975xb63/L
Bs2+stWkm6n38JQYn7H4Gzgf/OhmfZzVF0ZZ7Ma5yNzGuenq3yGNmCAdcSUg20v+afzgVrv2pt51
1OXgj0mwmseRruI8pl89Fn280e26QnC1KHbkno968J4A7zCVO/5Q+5z3H1b6VbOeqqEt8v4Icz1f
bQc2bw7+QfBx4Hci3jK+5dg/BV9TgqduzWnFVpm5S0JlR2k5rW0qML43b1rdI7h8ukp4srJTgv4d
S6kZMWB9GtltqpGJlC69Etdb5xlKQ5u/+yjDsuQfeIXwBXTY1c7Yd20mAh8aClXAHesSQSEpkd3a
SovDMJwcfq/B1lQBHWz5/3O3z1VvHI6StyvHOpKR2VRa6UZBVKkugaU/RM1xl/PVlYju8Dr/Kdq/
c3irVC7Juun+qBWnnf03KD90Qt9YyzT4dTe6eFb7Lu+51Jhc36JfvahAWHK0JuuipZiRd4M/nUB8
27iZhhI9IrN1i9MPPS1oINbKoFGNwWEKy3CC9gdDeXvz4v6uwFMgwzcSbg4IgiO3CBkOH/LoBgZu
NeCO88J+j5t/+tV1W+fUTsjnBwqQWb2QlDZrHzU0CL/Y5EQ0WS8M0N2Y7it5N9E2yeYGBMUg640r
IcCt7eSUrLSICHD6IUIgbeYHSn0j/SzSX5qdnFT0uwinT0LNThIqptrsG4QpmXItEhVBUu71jAU2
eo6gmgxZTR13FsXNkZmY1g+wmRAzOCScknLUR+xpEi6gHt3wc95RIIziEW8KmCxFU72j8Mz0Yf+M
qmNb8my0YI6hFUywoedHNcZNR2ZYnuDxnvDt0cLJ79LQPpr6wyYojT1K3p/9ZZ732wKhr2C8qOsN
WidGGCqhiTQcU7vuerRpIxVu7GmroNS9sunPxaisRQrwl9ss0I2DWlSrNIuesovems5405q105nr
VEYs1t4WC7dkI+g5EVolHdb0uJc2aXKos1lKHYUkvW0jNumAOvaTfLYR/bJN/jLG/406tRvTvi0h
VHIvzgbM8rnETo9z1arQmhMebOVblSCbBNPgnBQ7zSM90uLVtCJ5o3eAR2+5mI5yuwT5pe0oJsp+
XwfTHhIcyNdhr2T9vvslCFG1mCZKXIIGACp/nYkUmIBCwtA5wXSOOHaEDp/o9jbCSZc4xNmi9wVy
zp23AC/A/mZmiseN+FeMGohUkBA7yvc86G58cLMJ6wNythxFIpvUZQdkESyoj4D9UxQeMGTktAl0
mJs50m4jOEp+WaV9WJzRunKWXbmdHLbpDPXjP0E04MHKWN06xFOSx3j8bxCDiK/f5vB7CYvL9dCd
Tw1VkiP4i17/NgjUwAFEdOs290esGkcz59VGxB45h5KLHBMl3YbmOwvs96y6gSJek9fon7MAVaVW
eY5/Lvxnyuo0xSJrHDOTiornBSIzpnXmfLHYT9vQxEuupjD3hv5V/TQiO4UaQzQGllqXHcip99Hp
KrVrGO1OxgQCr/OiIN8m3DG8ZPONLBGUdfildMdOcFaJ3RSdF0dgCW8fbfc/R/5J/2Dhblna4tIx
/47ZfIvU8MY+WiBbLR4hx2XLTly/twPzJB2wxB5/tmq7SX3zkaS+6onTMT0yMd4sLVU5h/h6yFyp
yODIN0EN9KczgaGu4tSnhlwxx29TdVWDccPsDjK0VsJXMC/dV6BEz6wkzfanpGOq2fbyrlL/NwWZ
ZuF6DI1VxkpOImFMLeov9Iu9+7lgppA7Dhi1OuVWIVUshvdQP/nam8EECGEBIPEQrm7gX4LSvFu1
dccCfDeT+i71LyaBWipuBn6H3rlkwFpC5VGyBquYd1IbhazKClJtigRHBluFH3rIleEgFH0iM1em
9Fi20cFST5JprQLSr1fdCqyYXuSbBDK7PXu2XNOa1rF+7fT4naDOxC8eKjC5fLwCC3sK1XyGbpgR
nWSomyDoz7FWnjM/wPm6nufMa1lKjhDdw/7YVgwlytVAfKy+mEZChKUFJO61phwkxAnp6pzLEAhs
66XSOkPHoexjEOoUJzRmXjJCuP7XpjxDErkxMuCUOqJhYmkQC7EhwaBZ69xvWC35FplsdiJWyPWi
FW0QGfbCJZFwuKm+sRN+gxo1PqSzfsi550gwHI1Drf9UWbR2VGbnylc2D1DtXQz3hVg1EdMmKEJ6
uHyuwrDaUSmX9S6POGVTNsQrPI0efSB09hUzTFJmdALAw6ctKDBU8lQs6wJVGTZdIV37xd0V4Wgq
diaK6iLbNw/5qm95CxP7Sq21SfZancCkRDlju4IRrMEDn7dpQJzgZ2uQh8rk6VUIw7M9VqGBHJiV
gbbt23KvGOMunbsdyw+lPqssBGxt1xasdiF6AHqIagCu/a6K8mPWviQTrNk+sBex/F9DQMojI/zg
Ev8H+y3wu5wMBiudbPbI9cN14pU5meQtui6Fe/R9xpKNhhHkvjf0NfvCl8YjW8FsF6fU98dxzvYi
IO7XajnliL6RLzZxqYbP2CUyDs45u1zoaxnCoulQO+1RHQtMFa6ykOy+y2sTPv3gc+AnyFTG3OWi
GmkH3+uUyIsIXkQYVoeXDiPeyCnrQ6ALD8g6OwNVAUdnyhi6At3HLYq2wWJgQ2rfW592Z3u+JhVE
bIN1MK6ZMtv3zrUecvh+CDlHENXIyOj9FYTWg41CHVnR9KgCxGh+TZoNtyKREj7NHTjJPnKTHMaR
6+eggJvuPDv1CaWWN1xwsPY1Q+z2zR4BawrhdQ7UmMJg7ZVc2yduun0bm/so9ZB1BhYuFZMFYbYd
tXJfQUsW2N8Djr/IhnUMZx2jNKZ6Y0VkxYnudcDqNrycWrzD4nvLEkp/oiH9jQmup6OuGVAwkZQ6
s8UuMFEOJa4H5lGGtZ4DdttY23Se8RxPNK154+pg8BwFDkDony20tEjgL7IlOqHjA3xcIk1t5DSc
jzYDoWGIIA1kB87ILMy8WZFHdozI/xhpLfaYvRmnh6yBiMoopp2Wiz1iBeyZN1hIr0MYOQ1nYBLy
mSKrFBOYsjwJGaQ0+L6QrdaehVIcNq0ZdkdZgsmI0nO+9MPxMSguZrlc3P0s3DHKb6bM7oiYVoFC
JLi/3Gnmmr2pL0PoyeKOGqjP0mejykdXTI+MzWlT/iPGwlT1a1xg92tPLAlVjlInuQ/ReO9z/Z5V
5l0J2KKzZYtv0jSvAc+rhHXZRDnSnDrCIgAIlmN1AMkU5iM7Y4k8emca4qQ2/mlo/VPT+ScFLlQM
eqoF22IO3Gd6eCI9FEBdwSxgXGDEnJyQFbHvnSZIrgjomL7iqSaU55BoGaK05jiP6jEAmZz2qOjk
cdiU7KsQ9JgjY3fGaMFgHyWo2cHt8MqgEvcVMJhw6SucJRKHSUpQEEjM+KBUXFEUOZNyi/9ryBuD
sqiw90MEHIrZgRHUqzS1CfUiWwelnCjJzMOfyR5YY/9u+cETHQ339LjwQIklyNWHNskHxuY1TQnx
MFs+94YfMrsHuRxurGbvj/o2QdpXXGpTrEMq4MSZdjnnad81qAlOAyuoChu7sPdGWODyeowJsGF9
q4D41/n8NIQ2DOlO/rWawl0iJMT/IyQigisc4C+QvoHWCeaP9UrXfHb3Wyf6Ansg57fu0ePOrAtt
16TEOO/88b2y2WxGe8fcTERPoQGO2u13UM+gyCoiHtVFety8GBhtkfP517b9RKGiAYSvCK9fRjCL
7z8mmwDF05OI1iSERKIhDuCCV1xwsrb21uLbKLP/dOsdOoc8dNWo3sU66iHEUIxbST25sUcKyy8N
6alAG+CAFevBio1Fd2YOnrKAq0J+INdsIQGYCCt+F2PjkX1AbK08U9yI0TwggfOEoKrTAs9KSEuR
aBu/2wleQPZRMeOJt0UfwDHQWJLRcekJXZd0nW3QO7uq+QmtxB2fIexjygfw4KRbJKROURgEue2q
WbKx0K/Zjgqyg80s7/I6LeItj+itpUEGndStkhjbYmlGWAUIiRMrRI2LibH8Gj1Vj11E9Ou8pJ0m
PsRLYfGdcD9dySa88cwq2L3hgd2h0GtxFhvKDhbEnhy2hnktz9RNgpxw8Beauqc78hil8L/98hi3
HPU6ZtljYuqnuUIMCQ5tMo9M1Q+NKfZIXQ/czvg0dC8n8YIwiPrKGA+ddYYfUhPNfi60vRYGDCSL
Q1F3JDtPh4axVZ4JVIz92sGWWGDCIJ7M7YLx3Xfy9zE33uIU3CcIhoavvixX0Vo21N4lirjonOum
a+B3zAeKJkZlnNsqXuM6egwgyYvbEGrHhlUCqrvNhLyrIS2AQCgJ6SvLMf7Wvwvw210vgI4gqSpw
0RCL8Z/cjqTU8qZMzZXULK8IiIXl21UWzpPhGDr5cagmr3/WfbKrNXTk3UT9mDwdusdINO81Ts+A
xVemEz1h2q9W/8kQz84KXfrojSyubf+JjL3pqqtIB7ba1VU1siux7fHNLnyY+aRHQ7iY/JMj61ME
+igPn2Wd3ydWTn2MwTCsz0SAj1hu567e2AnYmCreJvEy+DgheVLnu46gJ/mLMcVCUaRhwbMpRCWr
b9I7UhZ1hUOeGcWXA3LRiavdcLEbZGDEQyHD21Wo5wiZjUbC3EANELTIAg7N/sQeW/RkLN+RqkFz
RUegk2bXYALRj7XCuLa42+lwr5fNXk1YGJNBB83OvaLu7Vj8Dll7dz4dQS4QHWPyYSMUJ+UbsfcS
98J2E9hnCMxr+XSGSG9VbtjwBw7lbRqrvYMGjMogHFXUv5WXGF8tZl3pszjzwWfqrPStB9WYg2wF
uRaKihjpu6WablF60YRFrzZpyvDyhSloCoOEC4z9PPdbbjOkNlHHOE37Vh2CT4ZNZ0QblYDjDvxe
ENKGahTVA+o6h/pUJSZzZf+zy/EWt8N1+kFz32hy1xh0EHdNTnvDJzsYsQw0QDIXNklNcrZzGYPk
zMdBy13WgQ6a/x5bziujuHGwkKU3lgObxATf5R81MzwzvcertCtNNHazuQHrk7Do6nB0z2y5ohzY
8QtXEuaqQ31Cl22wdq+rAC0guTEazyLt0KM5zZTxMKFRH7kUJpYCh5ZtIvQwWo/cWZI7Kwz1vYpm
Ii1Viop0AxtTATDv5EjFGWm2n2zTIP0udhQEoZGYSDOsET71n+gVzwqtnxaNNw1k7xjwutqbzcFi
oOTo+Qwg/mn9q0zbmz7yzinrdoxRBC3Fz3BpnPCC9Ik94oi2zgjcb4ogU/6O8e4VsB8H59JRMRKe
MFu/iuXBWtvHqrGR+DLCL1YdG70IiVkdDK9hSF7loiwS5+jRdb+agCEWf2riw57vM+0dOPMbtgLM
Dt0RJty+Knkzmt86e4HGwWfQnOf40fHsBPxCE/GIahamPsixS1zod5HNd8JqctQxvs3pWEfH75hK
B2Vf97KpYbp5HVnmtfXfM1uy+YddYsqzjjDZ3BbR7OVd6M0TVRwYIjMj98sVEdBjkKslIYtkdiEc
kR2NcKBtRujh6cjcir3QrxrqVyaTR8qwBYlxjy7AvJo1DIZKsJ4xPLRheepNsvOav3EoTr20+Gk+
Gsl0vAm82F6NLI4LCRRB3WNCdTHYTQxoNPOmDne1S3fZEOw6gNWzom+HYmtY3ZkGUKe7HKGn1vpB
Ca/SGXcEQ4Og8RqjOBoq0zX2KIjkyL8N7E0aaXuJGOBo94ZXkAjg+MFGo94nzieGGFXTxRjgrar2
rMvhXKFcpctngLo3oVqV5O6VZPnM8kpRdO0U8tV3ojUOPFYC6bXcUw+VvtSfokPb/ymJ/LWihug1
qAIW0p+3tOSTZrEZIAM5bv/2jmumsWd2JTFmO6Ndt0d+lHNhYVLUD115TklLXE+ieWQLg3TAo/ar
MFxsi7c6pqXYypuWQElI563IVur4n3nFTdFJKn+mOTqEGT4g7tUyP6Z9f0Dnj24DfchKdnc/ZC3J
ikzax5D62pz6M07JOtzO4ic0MKXc2ijZORbXmmmtUnyoBDL3EeYtMh1zy0H4g4l4OqCOjftqU7Lv
iMRLEY/UXXSxxX0iGGaybtVoroHWbHt2YM2qpcpqRhhLr9DseAACnbEML2JKgYaE8iS7ZAb4ubbi
Joju+XOCadcXDpqN01RSMlvHOBBwNGcEIeolDioXTZ3LpJiEDiUJ38tmrRDAgGB1dUDUfYg1JG5c
iZorIcKtab1ZRHykkvzkLy1fz7xDzXLZeGkC9BNLGmbP6yHAzqddZPcWWLCAE5DaIUE6v+p9HC+8
9Yxh4SWVfCo3Me9KpfxWGGbzedPKlOHfuUl/BoRlDVaDTTIVW3masN7Tm9nttCnpzRLToeFaMRVB
grXWbgtRDrpXl3WbCGs/vTyj/7h7teOD71EpK6ceN52Tbyr+Ie2oqww0f1Cqp7umgARgN8m/9udb
aO4QWHA9or+tSc0AsCwAWGYi77Gratc1OCDgwkD2zvhLA9P2Jl/z4gosuvlQ8zDg5iALxoYsxfGx
miUsz4X6BmSrOowwH1zh0z5aq5pKK/CwDaHq2BYjwuNu48uD+pXzscl7sZ0Aq1nNKie5e74MwXTq
2a3BerlRq97wyIkGM1GwjbLoHcnIq86Cj5npcruXpKZB3dIM5TQJ2ij9aIxMXlnmBGyg5k1D9DDJ
V35IQOtb1KZX8ehgIijWtoZPmwlgsVmxFxcTtJJkSJYPvyv7FY/zRoSQOYgXAtvrlg77LXRNx6ZK
XZMp7tBxEA9ExVx472r1jYlJJfjkjVv8ERbPpUF1SQgnwnuChooWKQYzkBWH1gI0wlQaz1UmtxHY
XYuqo4KG1bkOpxZ8n16HYnCAPjR2r5Cr3P8fHYJKeyfAwMj+qgTxKZhvCYDiKovfIOj0/b/UqB44
Gugct35K4FMANKUCUmZ/OUxDTEKTWj41Gp8aZ60GhRdnyZGIwYNiAUcAEC7chGxhI2W5c1QSFvvo
PyYfDw8addpXLeYRDYY5f1kLGgBDEosJ/rfhDZiIq4uqEYxuv59YELXLuNPiBsr3ovxb2/wHuWUo
JMDG1TyUBAGxoyHPAq7VhLfNkP8Mhx100G5SnZ0RVK5OjIgOzzCxe2hPOuFcfnCLiBOWib7OAhIh
E6yo46YlxE2fVhQ9X+2rij2fGWJYs90xmNaw5lKZl9dQiznLKsNZxUASAkKVZ6bxAsD+co6OzXAa
YNrhB8EetiSYdrfaH+6mbB+jHz1rDIHyt1bb547CnB4rh2FD6kaAS7gJfxzCN2pj4lbhv+ZEXgq9
HUICM3M3UaPfdXHWmIL3dXf10/Ca9btuYtHETCLTz2pz7+erMxe7FiIS2jsNxLzS7wV7OytmAex7
nESTJDLLIP68fBpFSs4QXjUB9ZDnzsVXBHhU2Msto0ByD6loVdZg6VScnZhgHYsqczCvmA2Ej9Zd
6Acn/giQEdgdJu4PtAs1mDufoACcJxPotSulknfCPkToxdR1+xRTsqU7+wzfB9lBeo5vFbJWEXNg
M4MkExZ9UQXzj7eH/JRrC2fEogyegOnW5MTS5haEFhP/kLNKrwZEYggaHGzk5T9JlE/VoH6tbgmw
KVObEFr8/tDlhNvlp6Nj5nU7LCBrmi+NEyo++C02Q0MlPWTdJ+2+1O6yCzc+RpdEantCsaKYtrGj
M4pJW9InJmOr4CZqLOfNsiBYLTA9HZie4yNpwpKcoqs1oaIFKWQ0awsra5uLa0ahG+FiFOYXDWyu
v0HxWSXqSE2T7GUf4ni/+ch8NGYaFqupaVNg4xt729OG+sR1nHCim/jhCAip4tATdooQKfUK8pKu
XE4cllwe/S1FxT9abG7ISu7zD6f8q9b5ZUj8NxWiaACZke6iZP3rY2wYu3OqgPEEvLDUUfNxLv45
+BEyBnxwffiK/QvnT4cs2udXnTk76h961xURNv+GlukTDqAKZcrIFCF8FEX5VIMGQWL0bv6nd137
OPgZiGzzn9hntLCWDZNPEiWLv1UzfQYdhoK8/gwXI6n+1VoThRYTZNT5/bsOPNdGThWL4GjwzwhG
VRhGNeptwvyt0h5q2QBcOruqrXNRSgRSru8b53ZCXZttleDTioPTpWhGL8ZHEuAjsdNT7ferH+Vc
l6+A9IySo25iJpreQse4USvd03i8m5m4Z9Aeh9jaZtTFdmzdhDjLcKPGwcVn+tw9slI5jJKEPMJU
asJUWpUHrnqyO98jnEKdL8nbbH6qmFQVe9fMTNF/q0wh01rfauhwcHiEHabyk/4dtUwHUv9UNyc7
bq41zg/W7qwJJq+Ji9OIjNy8Zv50i5kQdiEQTszCaYP4Ur+rNH2z5dAOlnfH+lQCghpHxLV4zGOx
Gyec6GiYR4ZY9TpGBo/OB9X8zkIMpoIStkWMNbDa51ATWixYEOZD/Y1nbAm8Q1r2psRyTwAD71hX
o1JBdAe1A+lxStc6xg9Ab2m2afniS4wCUxhQUdFBGwEOQqOcZ1xFEku8l32ypgbr/TQGCQbIAvLe
b0B/zuobN+5KDN/WO8bDyWGG8JEA+pvV+1g/eA+86lNAKyCbtybePAZOSP4cP161tMgtmLpTNW5J
PzWAILbGWaHRs3H4pMNhlyOF8UkCZGUdgAnhcLlxPtSpK2dq/eJNfPOsoNsi8doidu2NfRIaX3xk
Bllixe+Rf1dQX+XVTlXE1rfnNePTwdUz5Vio7YZzSOe1d6O8DTlixt0iTe47fN2YwTT4MjNCN+Lz
rJ2pn5V2hjkbb1tIHaln1/WpcaeOBdlTr9vdzUp3Dk+PAsPbbHyupAKXcYCDu6JQaBBJDFwq/TwX
m3qh4670YrMEiLS491CxfSf2PyN4x/SGGicD6vgBzqOLdi0Ki9ha9QJlM8Zok+2uDyr4PNVX50fW
10IPwbXu06ymaF6Hv0JiQhXKKsK3qzTjRWDwZYeVN5eKPlGFsobVg6KyUrRVSLy4Na+mG2Modr9Q
El2unbb/rVtb3IoUzF8GgFnqO5ohMxhW2qFDA5Hxq+B9j8uPpdo1yGD3t6S07Bweyi3rpKlHzK7+
S9vL/1g6j+W2uXSLPhGqkMOUJEgAzEmUNEEpGTlnPH0v/PcO3O12y7JEged8Ye+1Ay3yigRWl/Bu
kqkuiHbL1zdRNEp56IkCvZpFZAhzS5Hdj0RCfcCYstzFU7iLX1qNxmNTRSeFzXJ8rZHF6/KprrGr
omYZvLz9F/ghpFACygBXN+chOpXtv0GE8AwBFuPMWPPuuKfIOfj7jfVnHnqUHN1vFf6wxuTzTT41
yqfJtq7XPKrYtsMAuZ/9kQoe6G75IrBW1w/6r0QpCJi2dkzhZ44eS39TwRFSbvzhpF6GBqKAsTXE
Nf9/ATDeTimYQ66Z8iVmNwXtx8DrB+3EfPPFPctD3kPW/DPrx3TLENsNtHtOf0suDTluBqHIPYKD
LKFdzVBgBHY/RitCuxhZRh7tqt46Y1M4AjoDwLS7huxfLfiwYlQ9/W+e5mvuxnYDB/U0li+Sodb5
gxXFOB8/28WvjJEfj82nAKRvxONB/PFRM+qD1BITZoheERN0w9g90R8do/f0B02lrQOYFOG5WwYd
T+lvE6lihAB/MUEyW2+rtSsH6DnWQJc3FV4kpSXKoEIUEsJ8XLBmD3mIn3MePiXm6WRKcLK17JET
TxsPZsM0ZqIHRyEh05lfRLosElV8pjHRDjBWa6APHY6JmR8bYnqk9sTM8zCmJI8ngJFy3y33akqn
g+hIXhY/8PG07CL8paUPAhTdBxEgsYyQbMecVirh/sq7sIycXiOEFwrEKmneJZlYJw9KjGDZ3eYl
DWjCN5IuMFkj6pStTI6/tMBcqkUABP8ZgXEIfqNi3MvboDZZRc9u4yYXHc+H/y6jkyaNAW9ZFTxz
eAlZdX7WHVFMPUoIFdC7nHCnHYTc34xtZcvas6JhGCxPCO/6Y2LBXeVr1W0EZrsBzX89OHQXtDE8
cl34I/LQltAlmAukL9N35NI60NOH0lPlzQnUg1SfsQcTDOlZXOwWS0RqFLaoGNnA/Sb4BskBk19Z
8USIAUdjoUznqO/ZyPV2YzCm4V8GLTZPN0X9LJTXqO5GOAULMQOYNO83ms5h6teVulEVqmgDL5qw
MuphrZ3oXXkNhRVc6bR/wxf1nXVQUZBoS1guhXX+YiqZ1/qq468IEjmAF/+hNCojWWnV0hILiGRG
DouyaT1DZkmKzFE99vNAydZvCk4TQ2ZigYxCOTVZRwdBudtc+vGGGawrP0MMxxz8mbrn7Jui3SS/
ek1eB4bddRRYXkV0jkhRzkljHhpx35QMJMCSGKtd5P+aLOBgNLQ8RCU+2njlp7flRCgydPgNmOzl
p7LoEITxVhsreXyXL4SkZRbusLXAq5hL8r6yEmokL4M1Zq1NGJjcUMv4hAJe2Y5oyrLkOx6Z6/mc
HcKKF1mIrzB7CKDmepC+Bhn3qbqZO6IR+RNfvVQ1A9ppU75UoNx1dSe1CbguW3OmphPjYIKoexJF
vaGuKPD+SMu1qjXPbJlcxTYFynJvGNL7kaPnwE++VA17NnnsIMhzCxYliraEJJ3ooabo6SJc9b9x
u6pfvBd1hCS6gPdk23OoVdEbEXEKxwsw6ZUfneSYiY60k/trK9mMRALtYlafun/LG55M8y1nHAD/
69T0j5ZXxETCA614zSnW/SMgBC3DehYwLZpbS/rCYbRW2kssrTXw0syvzOxmVPdxPMzBx+D/i/Ib
ZHRW+QyDzl1vY/dJYF/yqEUy8UoRDw8XxzlOcWd0zM7Wc0EtBLUn+BV9cseU04wcVz0LkwmUPwRp
fg4jFqa7Pn5YnJ2twqrERf8lpGSaEZTHBPagyvlbEDQXpeBo/mBsyCdATWOryit5tt9+bJfNuJki
Mr5U5RgM13D6MfmZlOkRpO9wi568RpBQjRKPFzPCiGkiJOLh7eZXzdPCnhE4bSWs/7K1jrNF7F2Z
QIhbrR0tXjulpxNmALnS82zVYzGmqpC6N8lfJzGxAzwyuWte2lfDxIo9kM5aI6SVHnjg8DWwrbtb
7bBOIpCRpzi91ga56+3ZRAkTMrdc/AyviuzQedP40Q5dUbxvlBKd4ap9RVWHQZVeVXGy4/IPoyQf
6ubJJyceooapOy+uxlxY8d1xJ5gSA1oWPVCy/GY3akcfrdaG/wanuY7+GKEOpeSJnBmECp7JKZPT
c/+dJPhJlwCMPUuLcYpX5oDAexOfB3ik8yKfDCinpG8pqa4GDH1tMwrVa0Z9q5cd3SuqtYDAqEp8
tVSKecdQpXTLIqS0V5y5H8jEIrUsOXIPEekAPXidjEuRC8CkhY+77HZJ1WVWZT3VIXakmaWf1HjY
s4q2OiLwOnWdhi9GP/iAnlciDh+V7XZJQCknGndoFP34nAlFz3p33LGW5uJlw4b2TCvBjSAIZdtW
2Qw2tBuGTXVTT4NnnPD2HYDzZ+U91MVHZ6OFCTymnV6NoFb0LxNXFI2xXN9QRiPei8b9NJp7JJYi
iwJWvocel3aNI8Zi67As0Im/PKj/klMjGW99NLzlNT0OuehRMD+GL6pN/4y+YQX0wI2pBZLbuFnc
N0bsv8nrBEzHPG/H5jrXUOLrcB+Q6GsS/2eZGolldBuTsjOAoB0yP+bYBz2YobARaJ+d5nMwqtU2
sUXWbvyDq4G8arT0oDULJMRM/8QfrOY2fpgCvoiB5aMVj1NlHX2TjswITnUoHC1dOQIPrF49DkOz
y2CipM+Va8a74NMo1ceI0a4gTDhc30YEQtNlrKJLQ6UtlNa+KbY3/aOpWR/mKqEaQc/zx8Wo5uoe
+5UnzM+ZCfRkGS7GUiqr6ID1OC+3KRJL5Wp9VgrHQNqsfMwoB/NuzuzRx+bUEqFYlM25tw9lVO4b
9IwVCthJ45wwNiOhPICdJYHUFlQULatl/MWLA4lNnIxPWetMkBUgBlnBQb5NyZNn/VZtMQsNWMXW
AKMi8mrWNLJWepMr5TLhg67YWkZBfUwALuprQjRWEUwoYzLsYps6kaS5/fWpCSQGJ1+p85yA7454
CUzWnoT6zDhSkhDoynQUJZOQR+AN2Gk47mKFnyi+HfOj8ukuwBvl5ociw4/HBSFZWECS95ZMC7/Z
h7BgjYPSGDcBiys3uLHU3JT3l8H/Eya8GC0KY2y+jNl6SlEQ2UHMbdXbnXwnbUcFuZL1LuqhLvgV
ylegs1viU+teDKDURAdWrgoS3dWKPQsLtotFScBFaDHvY3P3MwyUKVdiXIbug5/tSEYUwBPBlmmb
+AhpJgEbpeuQ3SyqlITZGGMD/4+6IQu8JtXB3IUbK3k3+wfbQTrJgS4HGK7NsembnJWjynnNWG6l
4+Lh/C/iS8IkcTQfgoaYhduNk1iKzlIfouKyjmr+FYTxKqhW7d4kIdBIoodxy/ijyYDrTCINL3vw
R453tA3V6iBxGBc53cURBSIzuA1BjKspYP0Lhm24YqTV+IhhLfD5RQH5ew55dmJCPWyoxSEEd/Gb
Gv4qnIgDtWTZndp5Y4QfEVU8CVu9yEqg/2AXXThGEm/L6GOsspMaFye1PxqgjRvhn2YhJSVr4UMA
u29wLkZkdoTgGlhK+QoDmQbJMbknlHpc6rl4TGc8NpanxzMBQ8RaVDW8IuzymuzKuukAq5rrtUJL
CsZygEwuL9YR9u/RTs9vPVvyulkXz3LOz/6HViS8USEkdqtwA4ApytHUU/yHw5/vZs9R5jU0geyU
C/52Nb5CYjxd7oCwqVHZrfyP0SFEBlsFdxkzNshQr9EJGZffXKmjE/yAmsSn5T/r6TAiswjDFWdF
FQ3/IcjZQvIJ8dlsfDf4jCavNq8ktLDS6TbhPbjyV5n89/Xrwe+SKF49qOYFYflolgD4hnTcPjvU
CfRfPtBGevFxhZlvu/Qk/NYNPKy4gT2/KnLf7latPoJrcazEbsNbi6IHIOUzsIvw7xZ9ZgHtEdeT
zR8eEezbxTHgxxfc+LbPZPxK/fomsn1hadggGdbHmCiIEOhUbGcMveNz3jTvwSf/ki7O75wwsHDi
c8xdFqyRCxyqSHELeRuSMArdZ75HfKkI2t8HdCHVs0iaK89nzNmufLmt1a0Dm3rEouVKVtXfPBjH
UjdW1a4y6lOkwMCHrq0YBO/0ChLlQz7+FdomRUr03aPUac3qkCcM5cdrqhNFgokr+RzbfWSnZzMF
kcY3uqrnflNSST2kb1ILvHLKPSJh70OCIezpZmPBlLl0eVVeAZvV1I4++W6QGYL6ZZ/L65f31t7Q
wGPH6qY48rzw0zCmH5f66ZkdfYZMOd5MJy66Hc0sK8h+T3KrOGB9h3jAg0+hUdTzQSyZXCYBhd5H
WAq4IzARz8xFhD29NeWOGr+h5Z2HP4EUGLrW9K4M/4T4LCEjbFwFQU/ImDiV5n0F5hDkOPndSEt+
Nat1mnk6koXEqx2fEZfg2Kabmzw0xthsDjP18W9A2FkRwoJiGsXYh9KsuHU90tIF+ayTTVrPP+Hg
WZ3sxIbqhj/NKO0HDjdlq6PIm+C9YzFaZepgR0GwRaoDY3KCboe+h1lOYxfosWghQr6SnkaAXGvZ
sjMRriKZNQaCWGMd5speNqzDYBherlFz5+ygN003H8YmO86deNR95Luo9ZYXtj4GgSu9+vEtWSbL
M13eyg0H0nxDHBgDaictyV3pe0jJUdAPaaIeK1qxkcGU8jLBocy7FCP7rObnIpTOyGIvKL4s6IYf
ihrd6jK5y1glUEnFXeiqKpZ4aXmOpYDkQSVdCTPqimWTW3eXBVcHr2ps0IDyVJnJSdaDSzOp16D7
pNkqi9ydVcntqZDMrNwk7cRNv4EUYjrjHF+mND53nX+UEvkg2z70bjLHGKlvQRbbikHu2CRASaNs
I2sj6XrHeM06yR7IEBdCQg7rpqgJ/NgqzWvM2OIT1sQXn5u3IDaJMRlsnPa+5Frbtm/3GMMqOr3m
QcUq2zHEFJX5i0aIGigNS0RUGBLLOrJ3vjIIsxR42lW9w4ovIO0Xo90iaW1mb+oaVzxWxrYMoXGp
5o7NzZqGlYs84ZZDj33qsvACPOOtSud16nsBNF+GCttpqhdR4fwjY/PtG7tXarQsMuJ23dEn5MkI
CjVQcT2UDBVJWZWXSNdWFss6SR7pM2hB0CIlWeqYZFb7hvieQ46B2xkzo2CaIa85GMMe/TZPBfEK
zVESOXx9ZW9ABbBGkyRaExLQHxs4gIBFppzyhh111d+CJnjgvgYyUgsfkf5KDGXtPlR4ffkUvkiI
yEYVPqgOLYoawZIJ9sQ1Ne20vNuFG1TvegM2gIQU3BQcyfpMgHsV7E3ZRwxOrrLPgQZ+sWiessaG
CClZTPMKNUdqwQ7POxFrdIxlkXQjtoHhDKtdbBzqrFWZ8Q2KLAsRmGRIThqi4xNUOxyybky+mjqo
pM/I+8xHjeiDtxMSulQ+vsbm3lUe8zZjCg4r49YbGpyqxGunxsVoNTo1YggiQLJ5YkV5lMzBCePx
yHx3Xg3dj7oeLVBUzIKpUJ2i573ORlcQnUXPPlTCPk2Be5OP3rxZQf1COLPLJouEpu49ZpBiSCw0
/C33I1dLmFZvFie4shcWL8IqkFWOivRgNOSVQqLqnYRIypRMPsPlnRztNAYiVky4wo+oWnaeVZiM
gP/72a7haKUq+hVeGn70HsAcl/ZEUiSrE8FMsUvgOe9mBA3GRtZeip+veH1rIsD96msmG8lQKq9S
DW8Koz35cPuAFzVYdDybSvaffJVyF9wipJDunKkPqDyRzkpMmr0m/4IcoWjTeQ7GU8CW2RFmeAlZ
g0rx2kv/JHy9c1NtLTDfwEa20g9NiDsnkWegUF5YdzA0PPpnrwRwnsuEmd86LDw45wy4Kz4PwrcK
tivvXeVibGZtvohVfo7z6agp/t5iDgdtdqoBmo4nPVe2PrJMrZV3skUg0WLCJhRWgMrrI3get5Wk
u323Hma8yCpQHavHrcm/T+J7F820bcilPQtUVqMELoyDOhxsUcNFVpSwdgU2EyeDXEdTA8q2VhL1
PKPFHCPA6/gSxexYzJh42JjlJUki/Io67kUz25MyN4fqEZKwTcI6YGMK7UQHHBx6UZx5rdx6oSnZ
mvLFysMbvylA6NhzdNm+jAXWv/hCcq2y9iLob6iITvTnaeNFFcfjGDu48zd5quJMj/dDphyCGN2u
8URY6GmqzhxEuGaSf4MiCD9aKGbO8OKIl88r4MOoKok1ArIw81iI+jFg8swsrSdOLwont5ttgAl7
zLnMfjG+jLI7AK6p2NnI9nBK0oojYBPOljd9JrXuDhZPUWTum1qHmnExrZBW1IlV30aFyzofomKE
RjYgEq+/ZbV0EwftRnnWy+hZla+EPF4u+uxIvqwCQ2PY+RRnrcRigbKzN5Sj2k/HOSGRsFDB6JOx
HthV568l4JcA2RgImk4oE1XNLKtPD/4c7seGHfRXZIUeEfFpbJx8x99ymK6y6t0UjKO0BIMHtjXS
S9SRPXr9OoFDwC4QdDAJ6ea0QoXSsptHxZCRbmKyWBJZg01SwOwzWI+ecaz9dJfP065iTVWTpDei
Ci9RhUew8Sw2euKSXQftQIZHrBzMgGxyCqts+JBBp+gx0R+asQcXnSl4Qhv2/5q8Bwa1twA04nVA
40N2gtI190zaj2bmWjakvalErpChjg8ODSdFWXD7wQeqRugeBJGv2FdEiifyphbnem9REcUbHU+k
IAirwm9uFuHa1O5jH90QCGEf3P03U9LMrarK20jqtwD2t9AhoMr5qs24udLZvha+I/Wp03f1Tvhb
XsGXH8aI1Kzr1Ld37YrJr5elc+kPF+hFDJ3TZuNDucY5gQlHYPQ5e8t2kfwdtMKRLV05PoCqW7x1
VelPIbV3kOaNWB6tz1WLYUMhbi9Urkml3oiQuBPT2GEHzMuLRLJxk3abtiQ3mYQ5PxLPck23qrsN
wbLlye9GJxAzp2u1nR5xjikWJyYxIcBeFdRVHKcNRy/CUtSxWwSgNcdZtik9fpZ03sq+mQca/WZj
ysZx/INjueVx2WK2wA8QMwEvCB2sd/OMNdMYCMtaJfox5ifbF3gRMvnavVhrDpV0jzXjThTULtCN
o27l5+qsND387HV+5YxoCwVqf+ghi9+oEdEl5DJq9KUJbMPealHxRFsYbbO6rcDxzMV7FpvvYPPa
lLI7sH2L6XPsVNEN0URziKg/EX59GPp7nUJJZjRKnX4ykCY1ydYPzWP6Lys/5y7bVTAUWMoBVTpC
Aj1n6k+fXyhWmY4nUXWvwgb0H1q56C/RqTc54WIk+8ZlkIj2rntPqCyPpRgPljD/MOqTk0tIikpS
3mZ6idDAACG3KMIwKYNsaGu3GT7yrkYQSe5eX54TInSk7p31hkLatr+LugFEmr8VBCArVIU81Ba8
m9JOSA+VfcEO+2arhsp29tk7In5GJ1vk3P0dZBS2Ecy7J56ZatPWlkdBsDcEpvukhlQXLWF9GuoX
nxFnmZ3G75lVCPMpVnc6BIuIX4rGHQB9AHpWuMnSdqXX7UsgIIlegsyipOpWVgYfJN63+ATqInok
NfNa3nA83okgbjS54iu+Lkj3GeqrsVL5w5Ko34jJID6WAd2HzuhDxMAqW3vWzE13KIXhOPylgJzG
M36UZjCvSdjepkm7pfpxmLxsRjRCK6QVAo2jfuhfZj6uCxrctvOdfi/5mVvogkODIU3R0W/OMRKR
Cp0+ljz51LGKpW2OAqRQLflfcsFmfwZS449QJqi3WE9yp8M8G2nhfPWlBrg51kI17BWDCVqYQr4z
vL5CZCPsBiPyxlYiNDp18xdpUCM7iXFZJPjVdtFVGhjTgUVVIZ5DNsSUbQMJqsSTmvg/E1JcFDHY
gna1fZ4XHTzQoo4UCnBGCAiaULQNuAqd4bbSLdMMj3Z6JS4aTuWc1tVFiKlOQxiPlEkI+yuzhxRe
PEgwvUsZ1D5d5ar/WYbbVn1t/P4ysYz3mZaRxnbiLV+w1gBSiCg8QZE1RAhdEKvxI+mIlDZU/uGd
JhAX7vs2mhFCU1vTOrKOE8nasPCsJXectugEWIUBy1QutTMU+inKANmJ4gFVvGZsFIU1L1DC2Q3i
fNczkdUKDALdgXfrSBwS2+q1wASUnZBP/mgHsFUUkGGzm4wgKIJJk8qDWVfHuG9OclOcM2Zd2k7+
yev5SA75OfcHUBbyJhPmM9LwQxhQGRgJWcHadSawokdZOWzSDGs0v0xC1SoTImFWOqbv0+mzS0BA
UYr6rgL9T8KD2ZxYP8UEIJPyYs8IanhANchJ5r7vv0fJzZPB6R6xxeUhsYlFWq4yyUx17H3itlfg
HKW/OkK+xEcB0fcIBnl+VmOiECla7LKNDnoY10AECEFCBopnWVdtU9yEsHniTAEsSqw0sH5m6L7m
PnNKa2gVoINSwj3R1Ot0Wup4sMQEhzztrxoxI8CWi7dCxOWVLHq9iXQ55BOGPY4PjLWmiXDICB38
2I6ekSYMGlB1UgIQOI0K/8OohJWEY7Of42efkD+Utvt+kp7DjJKyee90C0kBKN7e/WVg7+CgoDA8
4vFhd7tRGWqTsXZvQ/k4aUc202LUHbKGWHWai+QbaiVpLCc/bI+Nv5+jjmRm3ymI2I2HVUF4mUS9
IxT8StZTVtFiAe4/gXUEvuOzkExx8VHG9P6vLN5QyOMPbClDeCEJRouX/DToYGB7nhFQtqrdy6Y3
6WSOwknI5PVUxjYF0L3NT1M8Q6Cuzr6iXyw0Y4DzMH4OBpFc/lc4r2VT2LLUPRnYP4fKOjWidlJ9
6SQhq2huWatcv0pweawKTYFeszmrW5ViEJ8psBa5x9WdphiTocHT94cMGuWeuJ5WdjBUk9W103G+
LpmY2aaVEM/h1EnETSKGXqe2HolRHkuGsyV1GyWUXLk3XYwnsHBbJ8rXAjd1wYC8VAjTmnQn7jdq
Mm6zjf8Kidzs1X7XZBoWVFg+YkEKaaVr9zITHkquP/OpeevFdxnb07+h9DQGqVUlQkiXwZ9NW/LX
6E1WMxxbhXxBdK4d32uXCRdSh+WOdhUAvw7WAlzjzDNbVwSqYyAsAkw48Cpyu5w7ewgPYxa483P5
9tqtGlvbAo4RQSDCPRlGJw0Cx5RHhgKgcCtGhEm7NZt4G2sk/+jbJmh2VYgriBdoGEPXQEWsY1aT
DDeF+TmpXywBEuJr1XVRSZtJaU9oceaDliK+FhMvKR2GLiuppDKrSl7r7zJiXmw36OnLtcTJCTFx
m/MOidpuJ/AOacisUr5VHUP5/JsKxQ0KmlSs80UwDPtkRrCSMjdNjXWmsE3qTgmTTLBPKZo3AfCu
dspCvKvdRviQqqcgze9Cr76zJlnN0Xjzmc6LtPtMRAEEO5PqZh2xUKt+8pRQd1HNbaa6hg6wQfZH
pVafAXeFzLWrZj2kV9MXYQefmlpaW0zcyuRiBBDTOlQD2UtOstfg1H+JSeFoeUo5QzsWD0T0cS9u
hXgXnX0mwGPHqpao1dcw/NOFR0rJoIDtToCHhDgao3YtwVHJoX6b1CY5ul9f21EAXa1kP4g/VeX5
FGymfoYYcaGjy8HMYVj3zc+GmYhpZY9Rbp4BOKUGycC8m4p3I31r5c8+4I1kXgYu+wFuvzTv5Bbd
fIqGxZjc6k6sQr4wVuGp1oUdcnc3b3KSQlg7N62b1/K+vYnNcdKLzUyAAAzEjBUUF6tNyIkd6x+x
loMsECleuLFy7L0iQUBrE4BDHrzYQZF/5Eyp5kh/Bss8Uabfif6a7s666qD4LNdmEyrqfKZGqlgY
qLZRQP1XtLtJmkQEkwla78tH95gLLxXZK62K5FNQ1Ftlnmje7WG+xPLDKH8q4CYjlAsTskkL/CJ4
BCEAis/ioHPLMANAkEEUA9xhnRiiaDqpPyGLqCDdNOPdLI+TMNpq/CmBVesRNC+OyE3SECLMdk+b
8tWryD/wchsRFPOcpfhTTbYK6ZThk8G9eTJhupvVexdsBGT3Eo9q46XoCP2JXBSc74Zxz96njN4c
f1iHMQUDEslXLyyJ89V3zM4pyYUsIJS2fx13sEQmr0AkPNVjP20kuLppu46iU9xvkSzIDI1k/y/4
8wWSaxLlP29FhbcCYvuHav2pxN5LBcOOFoIU6kwxdEjOW804ZX3t1ZAfrO+GgRWZjHDTyfjoTOGr
7oO9xaRFZ9JSJxoUjHt5NtrsmFGBBvUtSqK7Vkt3lZITdp6FeiuU1+qbhswlOLXCxPlhnQdz4k0P
Ux1LM8bQFnMs6g9HbVtIh2DGs208a+7oa06vY5xC1F0xbCD+YxQoDWWTnWXlaKXsNOlbUHzz9en9
La3hxuU7QQNskL8YW3itPrgixju6JWPGAyaK66q61aOAn6azMxxAWow1j1PVpDlSpgYM0SsTSjgs
Ivv/O6pSiCIEXXLXWZHbpD8kIhIuWIZHUsHC9aSZ3qxbcATXs4nQMQ7WsUFGuUqdLVGRjgWpC0/B
pGRkVM6SSOPd3EgInKa/QOL6F4ad2ijA9IWdYqCzM0uHUThVo8/9348F92jriJq2khn5d/jpZgQq
+1jFdKWUR01m9T/ftDb0KouRy2LfYLyZp++L5KZHrFJ0H4P5ZryUAcf19Cup+Va3jH1J5l3i9wAF
OIM4i0RJPmRHDCcOyU+OFUM6vZlpsp2rncREK5XRc8MYmud6hxtoVEo3k7jHewA1dPVaufepGigE
CuG3fPSmeas6iamPtzhnoJ+JsFGz5hfTc9/0jKgjXn7UMXTxxJ3khXn4lh4+8jRih+zviILK4rJs
1rXrN+FjtszbJ78diLpSwxtGshFhQvtTUe819WwLBtOq/dkYCXtU8eX7qRvqhpujmQbwUpOzIkQg
K+Hn8UzlhzSWEFALILBWikJ6RlHbZY9hjrD13hq8WPtisE4qA5ABw6vP2a1uYDguaUM0JcCKOLMN
hKqql2QSzPPCNfIJSSeSn9Et8YVEgwFEOt1mM7dqoGzjXsBszj1GpZdco1qkvDtwArKvR9eoYG82
/xt6AEs0OhyGQbXX2mFflNI+0vD4V4SPtNq6pA+j7dnD2jOHe/IX/em9y4TFd2chc4XWd6xAdkqV
pwX9nrfgbRfuTdHkq5jfszHfjS/p/5siOWi8jIydwVPqxBvwAmZlu0V6laczurN0BKr8O30U1rgd
zYiZg2TPLEaUY1wlNtJ3uaFtn3TbVJHp/TMHhDEyMnPQlUpqkuq60q4ZIExc0PdJQ2soPSryX3qD
h2RrAQP373wMa49TmXbnHgum3gvnYTOwx8+1Q1RoBxsHgzCwFoWKATPMr6Od4mHRQrKt1rgJYGVI
WLBIBiDEOIg/ibhaDxExbEviAQfPhCe1at1+HRIxOkyndmh3qSXtFZ0d46p1JLSOzMDWCnoOmtW+
9RhMW80eZTgyrd1YqG7ZGs7AwHwRd2rt0xgIn2kBeCEk3wRWf/Y1+aLEGplN+cWiSQbd+yezgxer
Zf3lI7LxvZZ2ZTiRqgiQkXz4EqVYDLOIYBIdiQ+YBHSVyPHId13Ayo1mZzYARGCxFg2pcBBK6ZSP
Fe5Elfgiav902qth+Zib8Ens+zMZ15xNhGKzYpWzWzxGN/bccc5A2a+vQH0uWRWgcYvPSrDa9e1o
C+uedUC/ukVH5i7XttXPoLUPojaAXleOTZxvEoONLDGaUDcUDUwJcVYG33edSlADUPXJEE0YXk0q
Kc4WstYyYhaLmXjAbNLpBg2kN+M3ATa612aBbBWeRKinGZEXsXwjOaNOH3zHz9Qq3hLss22GEGC8
kGq2m0h0D7L+EnbpJbrAoUOrZ3ikK+zLkny0rvCa4BT4IK0T0nj/FVVsI/lyRGiZ0tRgmpsPgJxW
KBP3qqUeWMyeVZnn7ykxl2vtXWl35VWF7DnLXKbtnRTYxfXpjmsNNligLXFZ3cUyfcC3Je6FOsp2
sslK9TOwDkmAw3qBLYxrsfgWviFNCCK5YFm5VlEHdoVyLFpyYMx+r0EuUyi1u/Al+4Y3KFsNzkGO
iEkqIaeOs9PsrOIxUSZAsZ0wKDd23LLiqL9h66IKrL1wVrxI/pgJJPiajPKAV07JIAh+pZWrFKGt
8v1qyq2M4B6TWR03tngV8YJAGp0YppbEpvnzHWorWN44a85KG9q45DblQQiRlYXlXjBbGvlpz3JM
la+JduxpEEukGHAP9ybpz9DOoAAwaKDnC7iAGcU52iYzTQ9h3EWvI4TmLzxHBdWKPn9IJPzikaKu
8ne8+a1M3MuMQA1BOAQBr8sXMp3G6B0Bh2HyVU5c7Y3pdARrKDmISBD8KJicDM1162QTt7sRO61P
aLEq41jbfsYCVgothlCGrGhTBA+UcDPAxP9jhaS47RdWSIrttKMbWUpOYgrGLOQ91Z85aLd+Hu80
h/8l5OepDK6jzPoMFk/oqIJxr+i+VLqv0uzeRE16C66d1t1veDqW2j8x1kYB2mu5dLWjAag+QvqP
nqUe1F297KSyDjtmxlSbnFVF3oLg2dZ7+YNgdmExpm7MzY2FBscNdId9kUq0kaYb+vjKhtKp5Hyn
boxe2FU/ZI/tJUx0hT+eWoPB2laQcZ3VdNEzMOccMI0qex0CybA9N9PyhpgOIQZt+YGkPEspfgLm
zLa04G+im06CS9iaTvyoSJFqUtIGSldiUURId8l7s4BqN2q2Sn6WiinEFDHlzeB6BQ/BhUQnKNMJ
SiKpuYm+JYzwfySd13KjahpFn4gqcrgVCCShHJxuqHa3Tc6Zp5/FmarxTNUZH1uWgP8Le6+t6BTE
DUm4LiMMa810Ow71TvCFo2pWjvHcQY4FL3euR/niK/sE3WwA63w4F+Z8zD7A7ucDdOcpOikmf2Ap
XHJmEMzlNspU3OeyBb76EGb9oYYnc9DxJ1iezFeZwbi4l38EXd4h3t3VOOzCcNylDXBSlDkDOV/S
am5M7jHUekYJZc4AGdkP+UMKaIqY/CHZkPEsQlaGjUAGJ0Mz4tZlxTVUHCKs2WN0e8Fbaajr9QMt
0RsuxCYhYGJnXIQHiqc/aTXvu3g6mLrq6yxdARe438+QRGgKQGKsbux6SAsHpMFFZQzqs5O32jJt
Q+j8qJZmEGX0gdRgpogsLT6RSWHWsAGxqZakaiYZsVfIa+xOCvyZZIWB50jaRqewX86qGl6jqr71
aXfPLgXVtsRtEh4Foz5a+QeAJSocciTbQxJ/FoW+7RMO+tIeiKCfAUhGiG/H5quXxF2G73oR4t3Y
sHxHTIozv4dNHq/6LJY0ybLrF42rGiXEhOxMcyLMO8KPRBAqoeVJPbhct4Tw4iN7qzhK6WavZUmF
OB/LhoHFJt4V1/lPgYswLZxlkE6GPHN1tX6ZFofmM2TLM5HM1Y5UgBaEmGk54smfm33DWldirZsJ
xG4AnKIo4sL3JYoiQ1wXQWXvlGl1TFgMLGYFGgKWjnrGUy8nfvoSWL3pZDQsIU9ySb4oiK9TAS+8
epWSJxpVszcvC0fi0Mf8e+GJUHezOJrCuO+HW12kJ5xAKnTXnpKP5ZIIaXbE6hqQFqOEnaObJ9IG
ZYn5IadO/xsI/wIFiRYlFQCbw8KAOWXAPGMaGrprLcsgsypX6thMRM+6f9airx/xx6+NmHKW4VBO
iy8xW5OHLemIaK6SdcYSMHVOzoX1JE3tY1w+0IUVaBCi6V+cblO0XUzDh3Gb1i86RKzUq3AsE7Qr
+gXzaMTUQxZXMMNwOGzoG+xyrGwd74ECUW+BuZJNey4Ibf2mcW+h/Bs0b0DxZibOoPxZZQ8aoxEW
6EP+EaItinZRCz9CkCglfyO36CKg9hkby2VrIiammEYcSIPztJQcLXp778YfxVw2k3lrpreoYHVM
qgvZHWynAmEXjtum8ymG56z0kCUuKU6ZFNUiiqo8AKMHOrYLtV214N4lKqSWsj1KLXVMT1JBPPvi
RE4vMoMAjhESMYzcDvutx5yQ02Q/MtOmbqDIDPB3NvM/Q+mcIQwJQW5s6u3K+GJodxypr0OWGgJ/
mTh+9sS+GdVhyU8GpDzzuCHFZEapO1t+Qb8k9OeQkdXIb4k/tdbucjLh8AhZ2W2AzZQ2E9vX+zSc
BTO2+4QZlUPqWWD2fpfadVS+kXwy5DcRprdFRclDJT3rClFjiZuZ46EFnqHy8yPdQ7shPTt86FNp
oJQqtjnLF4QSnBw2PbG7KqInigklI+9+p6gvKeNZVtr8x/rOyblpo/GocwYhjMj03I9A5spuZ5HS
GkeAbbBbIx0EZ3SKXMV6Wq16hPdaAE/OK6T1vg6XB2QoLR9yu1xjYCS6JTtV9TMCwSOabybQL5YT
LFS8yYi3lGELVQLGodb61Vb3DGTLBLIlIb7b9lPW8/OoE2d66uu9heABF5ipRftYvQv1dydC7M5H
t4B2SJSHqmxpJLf0VNZdgymNCLbKwe4esNqiC1RdjEw7LGF+FjGDEIPDgsSdDyn+nPtLfYojVOEC
ZLjhHFu08YwDwxlK3nBgEmCFBPRK9tQhqVyyJw/1AZGV0vm1V7QwDvRTpy5bhHkis8hhOI8TCXXK
DnkFFVGCLGQKFduwWO1nqmNpl4Y8efhtqAXIbqCMyNN/C5DilLE/O3kSaVKcR1dlHuFk+jHI30s9
XkiotSUdfkscAnA7GcUJj7JCvyu8E8pjJQ5it0izYQvh6+ffz4+IBjaWFW/m9if1JQgJY7vYFcO3
gY8ci10PaQ5vniXskRMoY//g1Q2su+kgdnpW7pRNzb50xJbRJS4cXJJrKcmNxct/Cfvbr/cR+yIa
P/5mlg6vIL6hSuXqAiJFH2XwgJCt99Jvei4V1nPmDzAJVzWpow1bSPpDJbhWfhn7mboNqofAgUbj
Y10aZ6hu5YDIowEhs2nbY22MVzPWbh8j0Ugz1jeZL2c2dGBk6MOgCSbEs4MAssmHmDSSsYVdEsV7
jTx3ogfYwSakBoGtgd+76HfMlaTRD7LT/4ElPG9r3jWxVneNDD0AWXzzBJSiJ2cJ0LhakHwjzrbB
xFaRADoZxr4sY19SmAk4DfyxcBFtuXmJZOu1Q/dEvIqKFP9kmwt+WwOuSc+VUJ15FKrzASXZodMu
ijBy9aLMxJsmQrsTNzxekocmdmeNaDRaTGWnCL7RRPvAIkaOrzG2wO6h2oAzo8UfabiPv7jjKQIw
8N6Cds3zQ1EIcjLaCB8qPFVpIvCSaX4toRKaGkeiyV/DFOt5u2jZFlQshOC/cZQSCyIeu2HyQ03Y
mKQ1ZylxiBHL1m3E3AqWrbWFA4cXy2HPtlh70FUhOAxdb1wow4kKpuA0GJIDviNdE7bm0Z01hmTD
+j5OcC+srfxSLczuSu1l6afOKCtgR8wwrrfEXYJCKB+b/ZgBewgcpOpnKazPaJDI2qMQAIjTdsM5
V5pztcRnc99a4YnTMxekU95d4h9TC6iXxkfjd8e+VJlEMXNeYJsINDyEw7uZLFwirbyoZcUsqTiF
YH39LP2jw+XG6CUbTvMPiGul1fZiJW4cPUfC0gd4PlhFtwbkNImim30Na05z2mdxdMzWiMotdNaE
+N94h6cDEYCx00gVXNWbEv1FX9NCVBYbqpUumZf/PXkTWjlIsEj2sIpfTIhHrALwrBIGhBvgwlBx
TeIkAnOrFR/aKG/21ncDVJqUNGPSb0EWww1i4DsH9lA0qHSl71xePkr92nN85rK7kEmEykBgbU//
syqOhWQrJE8FoJhuAZAKd3EKTkIlPIZFI6UwNraEJ2b3noy/rZpd1Lx7N0PhrUPWoZ0YG/PcXHhu
akXoq4UEXHMjB+jQxnOostg8FAQqdUFsJy1iUqM7CEwNdQ4wgyMwbdC5LH8lcTquKuVWYQ7Y99dC
Dm7hkD9mxhIxemCmVHpLrEh5MqqOnSNDi6gjCddRh+aUFd2JXTHloamdFpV7hIdpo3bEfk6XTtUv
xhzQqcZXA4A/2D6O462iMRHVPS2B9qJhCiesaiCYUBnO3+FibkA+QsoqWRZZBt0Xsg0Lqpclsr+b
ePPjf5ZgMPNFNhBcSHC/0LGgX/Fb1EjV/HdqHqbFxFhe83eYHIGvad4jYr00hVg2zwA+ZA3XMdlm
uXoMVAJF+pMkBEfaK4U9c4/wQKldg3VHxM1o0FbQ3Toy3OVEGpCiPEc9RN5euBUP+N4w6KRB5rHR
YiLt5Qum6tMcE5IUPsTiMcGAkHTZyz4lRfTrippgrvZykyP97HxAmQOKyVCfT4E4nPvQnrMcYccA
XjunqdE3bZ75Qsb+cnUX0durPUTL3k/hiZmVbyKGSFGwimsEC05CdNiI6oy9ISJ2HQ1cThtdCU+N
ofldO/KMKHkOD04cf3W4ysusd1dHfZQBVNhwLGwNUviE0kQEcwkVKKUxWmg0JEFdOeY8O2LKKP3B
KNwRMSL1zExCtKK1fpBV1VeHhRHZtZv8NNSuzbEvUFJV59ScHZM43TWDj1lBK60VqdeEUHSEylv6
Q9l016YdL8ChGBd9pCz0gzk5xiJU7oaJrUjGjYStiiOOeVrNQs/MGUg0BhHe2a5HmWp2+q5EVz5w
CZfzZ6Kwzxn7be+xJN52IyuCqQNGPLkZ5qU1NoxmN+5w57pihGeeFXbG11KzMcM+Nxhch+p+jMQ9
AKRprTQM5WqpX6ZJSrUsnqtxPMl9dlRkDZptfWDzI33V/Ff7E9Ko98xXW+Ws8+zHRngvjOVcJnA8
2qV4pqBR9OiuFNcMNOGwThYA6vyGs3LJa+GCS2g+Y7nhYCLjN1dBPr/0/LP4tdBwzITWDWtXbeo7
U0sJZanxKq7zaRryc4P0wnCiitk8U3fhlk38mvpNMgGfKs/+OE1A1nMkNOpXXpcErHPCK/sIDP9s
vUWzzn7MkWYaIMKH89AfJq6WytgP9I3DhoHI31wXmJiiXbRDNNWIB0aekCb9j7SdL3/JDjuGEqGl
5oV+9qJGjE8zh6DymzBk90gO7koDl7jkwXeujzDhw9xuutN85rV65cLn14r7SiZUQ3H7PAHN23tt
pzCnSbzxpy7gRTZIGFEN9+n1WbA/aUlUkFpUxHz1pCrQ74IvDamAf7qk2WFSJZeOxSfoSrFhnAKP
XzSOk/oFfKIV7Xh4JuNVo2doUE+H+8wNK8LS1HO9tC9dCV4LXVHIvtfkH6XXIl4uZDvUXsJ2LGPY
HErHMNXZZKKyYWyTgYPru/Yohnj+U8lPEEuadLSoRlEcM6PVlsjLkK6ZT5zneKO1ML/myXA2Qp5B
eQRubCPk9S6vbqEF0Ut3iuQWi/1JLp4Ey5IQ0jDdIBHmmiv3gdC1uDFAtLAuJgZj3vxVyZi1yi2C
nbQF6KUe80X3FcJmBHJO/1hYpiW8kmsGAv5sQTwMFhFA806TV6A1RR35RuNhRcTFvYm5sfNVLIla
HBwSRTyk8LVNix3/tpEsl73XIArUKyVvGULadtmSZrktVdNR2QVnf9Nk8EW2myPw1TiLzqbAoTWz
Pc/IDu3Um4ECJuQBmbg0kamcgIiMLsgJyvFUtYYPkeQYJD9JHHhqN136MrylfDZtwQK4UJwM/1D2
ouIXUvkjreNPQU4/MS5xBSBWRTCgjKdEqk6K1GB5+C4bPhTR8PWk9AdNIiCBpSeF4sYjv/Ik15Wt
oPnJGS6LjclwOc7wTJCcVCOrkrz3tj2guThrW+GtpdAGLIxn5G8LcbMONU+64SW/16r4JJFugU99
s4b8aNDVRYv84jHIzIHhf1P6IV/Lbj8DsggQr5OWt7b77Nz1RfSUwHTygG3Z3D/Uws4Z15IK5Cv3
jaYJ57xr7Vk3HHRZMmqujCwiqwy349Rs5YcBkyFJUbnRCNBzLeqa877RagXHKITlyImFHBeneorT
4rxUI0SU02IrhPoR5BrxrVXESljiYMVP0ykLH0rNalfDAUaSyZAyzg6fuOlSjNETO6kOY3S1WPZq
elQ/01MwPFNNvPS1/hRo7vIc0SFDMTthZxWye8aHlvPOK8N4GIxPwQRDyzME/r9GzGtl4gLnokVk
p30hgpsx5ZP+NZJPwcYSP2DG+1oI00tI5zeRUO7aZDv6UrBsyep7nHdPPtnHONNUSq8Ka7wed08z
WG68hNRablISX5nHaepXNg372mBlzM75c459+TqzKy3a44za1GB7I92t7kdLjRNQv6MeOxZrm6YH
TkI2TC8yma5OnHOeGpQ78kxIvMP1T6GLOkH3E5w7sUAvYp2UcULBG9odiRHqGpilniM4iMryncXd
KWumYyP9qb7zLrdhvzK96rTeXh8NDKgvlYbH8CkGDWNIbY9BIxKOKB39SfwTMrqymFGOV1ARWGdW
z2CRkoJBvxp8jpWFDm83GsVbsAQvY930loAjW7se0ruwTZvqUhbDeZrGUzTVx2khX50kJbBqvSDB
uNVxnNjMjwTznBv9dXR7vWejVpQBwz3YGXN7thNUWXXIjSrlF0XOL3K5ibPhhpMyjKJHHrX3JbOu
LWNUu81cKa32aTfuO8D6o/ITohI0iHMBbMEn4yWB4MNWM4BTKTa64YRru13Et6me32KAoiDruvyh
qr/EKrJa6i9TLZyt3KHk2CUo31DVL9tRU9G8T24xVa5a4DxaHkb3F6Z3DBBpE5GPxlO2UekKQsoM
VzvLoE8AUXBfsU9EFPTfIT6NR0XFZpAdw8mjRtoheT9YMNi07TSf5sQA3MzYG9fMkNMSzUj16F6n
90LRD2b5T51tXS5PM9ulMcdhB+RA2yyZjFtNd3MSIPsWQ0qP+Iz0xrC7C2G166J7RWUhHloGPMgN
bGwQC3nxveRpLANYCsERGGD1dRFh0MPLnCESs9J5yM1AlKEx1X48mn4Gfs8pFpAWi3mn+gSJP+LP
6jkmBlwZdLDZI77LWfUSROulH74GmGli1V8MsbwMMNMUt4S4JhYNE2GXkdlWwWKGWcVFpcT5SKpc
QnmrEUA+bicl2cYacSlSi6uKtFITLW2xbdiNp+tu/Fsylq2o+BZOh5a/J5HVfWpchaZ1C5R1Yi8d
AgmCqpsNMb77/Jo26TWezQviKjXc1zn1fMgMyeNQzglEYa0v3d3nrG76Vz5crNXpByNdwVI5yfMe
V89+xLNqRtQws7QPt3Ih4Ys8yVZ/ikrJDkKMTcZyxUkeq8LqNC9XB1PqTpFO14tzov5jFvoxavKT
GueHOtyngNuYh5FqcAC3gFVsh5k4/+pN9TJTdFQ5dsJ0vHI2GBn+kl5lFgkYU7umUXtQGNfMR7Fb
ob+7GZnONG8jxJ0hr2OGvYKdzVIuFnlh8hTQhECHqngleoWhB/AQMnwicLY5m1qBRL16lByIdo4G
fqjJvUZZQyUgWEfClth18hImBisag5Vxkj0h2BpScjAwEAl9TMAZzKsALT9RMmO9W/hSdNapegJA
FMv2onsBsWB1/dkmTKQoLQdfjgwklBDQiwAK7LUzQEfp1t4C/R+sqGmt3qv9wfptpdod1M9eng5B
j9bSrPf55wANth01D3ekp4J7IjhhiB8w4M4RsBKi28RfCo5ryJMGF8KCRqrq1lpzlxJYBeiBxHbi
4VISPTLq6wppYYQ3/A9tSvmXyYTRei138NS7BfRig8y2Qr/JQMjW96xpr6COCiQTuBJUggTkoHPy
XnHiWnBkDFZthgSaGXxJlhpSLlM3gahhOuhqN6dQL/XFBRYxE+YtsT1VxsGvs8k3FTtp/h7rSNyZ
2KIbHqEiGZLMLrr+3jR+gjhFJReeXbatJB+V+MKgYMAos8hXflTDWxr+k4mBtlYMrFMR65Wcqzza
g/2lO+9DlaUDj77NMrxFCy94OlhwvuTiaCUY/sqHaH7kOTmjag+Th0n2Ta+tayeTEpJPThPDBBxI
hb/EpbKJqo9G/5NvTQYYFqPjUEx3aTazGRnsEnUX7oz9WE37QlT3M+OHxlO45ANxPtFRMj6dkKZg
IxHH4aws2IXB1k92fJvyk7nisRkzxZ+Vi2NqN7fTnnlodTErN2egDXACOTKcDvK/SSXPU65VoNol
V2Um7jvUltqkEorHdDfxc27UOqajwmwIvCu1Yua7xeKoub4LjGnXssxRa9OjMh7zfCNbvwm0oFRn
eto5/PQBzSmWoqo/NjR5PRNgrVOfZQSCSihec5+8RI5aqB+i25YCb+xvLSfvifitG0dkeXfmVspj
r3NX0v7jUSEweSI0LzkuTFeVnSnybgk/CrJEyFw8Sih97ppR3aYkv5psfXAJDfUj/v/CZMIXx7id
Q6GrDoFhgU7l4b5k+3TiuL2XMUZiBWWElDpYu4ljnthUREG/QWy0IE/SBL+wbuKgcfTTYWKhVl6z
CYgpo/eC5OVp0A9ydszsYxSm/QtOnD7D+fuUy/sY/epJ582IjRTlhfMAIZ/Qg7PkXUuYilk37ZvJ
I84iOdqlB2n65fkZZ9d5VaRFvxisC8YUKWMKreMZxEH5aVFMi5CqTKTEt9AwL3OuXolWU3wtMslu
szMSFLYKRhq5ZFK8ETByaszC2xrMGWoxqrF5K2dvy/yG8q+yci+QPsSOYAX6qs4eOgkXncNeqCs/
FAj3jwYFUMPwJAvahyBupOKWK7kbKVtNI27RTxQmU4r7XUQRMG8MPph8dEIC9IgT/oGiuPpIW2hG
KlbUSDxY7zUegFg86JhtGMaT8KohCE9/qv49ye016FrlK+yPwhhtRyYQSsJSdmgJUMSdOYL4eouy
4Dm0gGuScSu3HeeyudXF/qJr7akJ+/M09te8AJYljdvC7dr0wVmFGzsYYTkMh7R9i01grcVjdWGG
cocLZLO6MMmzETPda6oPRhcTmX8m6q7ijLrCiQ0n3zQq5N/Q8nI4sEzeWJGh1EuFXa+QRkYhDyUX
B4PTNu0J4/5pIkRKtsqTICenmOV+n8BumM2D+LZAIueDYDVeTqNbkpglAYsxOLpHNd1WoI7z2VEg
pjcGhd5A/JLI6rXrj7HSnIwB8oekY4zaV0wFE3ZcuDbL12QqL2JOXiWLxZE9Y8libi00B27UjLyZ
SfVqppihbg+rj8CL2/Qq9+FVlFUixbqL/rkSyAFlhPIpIZi9lUnbWQww/+mmeM/QuRfDU+zl4wpH
RzIFP5txAki6ux5xsVW4BIG4JbWE01zZDTI/9CiPWBzpkO22qIHUJ82mGctTtSWdfpcaLKDyZR8n
2SEnQLj5prGdDfQKmS8BIq0RtkiGfjxmuWMUrd/In2WnbXQzgNN6DcM/NQHYeUbnNyP5dOghGMJa
Xg8n1UhwcZK0NCiFk5U/MkoXgQDi8Fop2kdZfdayowYX9SpoOPNRBZcKdF3jGcDOnJrukI0ULvfO
eIbQzlHuTMNyEJsLYcDGzGC8Vt5LtvSiheWswR7Pqs0qHEsNURsZ24xGREWIs/DMDW3NsHHEhc2H
dlqleiaRT8SSdfKRMjff/KBKsyqP3W8R1DvzOdI5gHWXRGAdLHj+48MatnK2JsszkKlfUQOYs+6L
hniKcUYmPWezjE5m5N1iACxsa7KqNY2pI92CtriZRgydIbigtrxVSgUWLuNcxMsiLux2iGlPOCeZ
jOcCA7hg4qL7CERiXllR1HiwNuWTOXeefwUzCaZh7VU1k5FId1kbB98BpBEUQJqf0F9sQ7QcmZ1a
LMesjWIw/RfIJUS52RSHgFIetl3It68onU4S7mGkklReXbXogjhyZiz6eTf14lyAvtYLW0xNnm7D
tXg3UFuLaKAxUs2LuOUwIHLnPYuZwfT/TIVcZ5I7DN59KTkB9CvcYUMWmZtErRt3jlmCa8dx3vTS
Xv2EUATpDYjKk1dkGGTyDM+ZpWm19lzpOZuMY1Gt+wm77m/pqU+lO9w63cgOLfNE4Hp7I10wRAWe
hhijac/pIrumRtsJmjDU/CHOcFrWCG6Gy0S2cXINzPqGOvweh+Od0oZ+rBjwb8LYNsmeTQBSI8/b
DJhpBjZj5AJnbis3x4RwSUkxfb1iQjuk/lTLB54wgPNVadxLphOluTPm/cEcGIT0Ot780WbsaFhk
9hWQ2aiLqPC3G71T7xryoDitIJHqEPb6S7FsZbcMuPD6wiNTMhvfREdGZKsVyumwbDEctZrXkflS
NTw4Jx5Tzgi9oTnAduBtI6bLpNoY3YwooPaaJNXdAvggjsuLJJ8c9O0pOaxukWy5zKNyF79TigIN
nuek0I4pu9TiottFQ4p9nCTIz1BmrK6sS5QAmz0PaT40kUFGzyPhq51G3CAKY/r8JAvdsZRkP2mN
QwwNtJV3vTy6jtbDm94OxT16mailddzdJaDCghV5Rp5F+x5tZTQBogoEOf2nTdJBbeDpDEA2MBUl
LtyjV/7QRZCSdBzJP+zEfp93fhLNPv/TTgGqS2MXsHIbdzpEGa1kCMjdQ4q4EflmoB1ktLwofJFg
G5DZJ4JQlp1xDXF11eOMOyfbj4G0i+K3Xnp1yH1kQsB1ILcY89fqgeHGQoLlcpAK1wDIh43UFI1d
+z6QHYPZNDgrJbNHdLV/rU84e6XbLk4mRA76PWC//pBwFXFRzyqX0KmiFeZQNFNm8XArl3ug7DKQ
TJyjABLsoInsWv8ylmqDP0RU/lhYasxsuDQsZdRir42bkKkcouzsNPLLlxSyPr0yf7+kmSzL0Kxz
7lCZNZCsABYW8wHzItFoVCXA29AmZTggWT1xMhgk/ZmoWUToMgEsqnjAiOmA7iZH4qRP+LKYyeAJ
9hXrLUpim8WpiChGHt/qevRDBNPKaPOWCC0RE+hCVeQiBikfeKwNbwSGQSMBOdAS7jHlmh0UmL+U
cSMkfxeBaLZyF2uXVrJsLSSFD+zSDBSIV4fB3qTe1JJr2Hi/QU2UMQtSXlw78Ov4uSPbrb8yZTaF
nc7rZ/ZW1wx5eM6NyGwsJkeEKRUhYVDps2F6wmCnED/gyJqkN+WQ2rHYZ9GhZc08VpDdxl8xfbI3
0bHQhxY2i9INeC21ol8qNBZB7RBobPfKn+rFb4e002cStAY3bVNS0wGUUkXKkewFa7ceeSXUtD74
RDLolXz1YKz6XqfAyTAz0MyylCTewkq693R8m8Hjpn+RCvBXvtPuM1HZViPrCCJedOxEX5C7PKCg
86GLMjvgFaq8p8JKLDPRNfyyNf9NRbQF0MkS6gb6EYEsluZ99Wbxw/mz2qazo/FzSc8qn3S53jXG
vgtZCnGdiLyBPSisgkA8Ce0Wgxj1PKCIGtJzinIfrFXsNrqN4u8VYVcMpn8qUrNZkr+4A9FMM/G0
UsgVC72QSHoQ66wKnTyOrQgBdBhBWPrIsWYQXR/yOsko3HT6tUnfOoSjyfSMvhCRQh0I5+i9lYZ3
kbdLTS4138sFhL9z1Ra81v8nfrDfCP0q/BVRqgTNZmZ5nisv4rEZOvOdjLFjPKExmiWVdzL6aUIa
xLw/zuYtH2TQCqkdMqnoyZ3h2fPITc5IARJRt+2inyqa3+NLRwp1Vz7G3UCTUGIVo1DTPNJt26+a
NoNKUEYkJPHn1dMbXiuRpqSHIYVZqh5g15Ewg3Qq0chrmv7xvhVTeG/UB3u1mUbhJ4F1vK5cmKPE
wadMy8gVQqcj08xgYxHXvYc9cn+iMfCz9Z+szjsUnfl95rPnd05p9mFQQe4adEpy/hSu0JZY8Lix
wFHlVj9T8MbHX2GgUJn2TftyesOHTP9a0je/D4xyBacUa/zcDIshrkXTU/jk15DcsOlmL50iPP0c
dgBl+Gv5KNg08H+E90Qv73G5b344lT2F67RBFeoYwVurSK60/tXMfrgGuVpRM4TKq4h+IC5oACYT
Kzyn0rdp3oy55ab9R/SerdDg8orHmp3vT8Gu34ijk8xWoz4o3Uy1TmddsABliMpFNitouRaUDV/c
Q7FBOvj0lkcYf9IDb3PlhcEzmipWSHt7HuAB7HU+rvTSa7m/w5mdf6sLYK+vdS3b5jhi7636R2vA
/a1GLbrKEc/JpD7wcQvylujge0bHhi6gv/QFkk06O46XTULjthgSiyQP1BOAq+OCtbKQAM2Gdlwx
v5I+JhpIZcJxFv0YcrbX6ZqLjwrl1dh4U0qBosF0/4hRSJmY0YyvBMXrNHuxo6p/9LazHwo/roHs
thwlhFoYWtf0q3NQYF4dd4z9uIGA+AgFFzQ/Gik437V+IrtQIs3VejZR+j5Ov1PyLwZdVKHCGGJo
oFjCakK+kgntEJiaCHOx5MrYoU3T2JhIc/v5V9VRA+Y6fWWDbJjpO1mPxGsmJLr0vcRdrtn4H0q9
OJg8GnX2QJRbfTzYPcmMMTpNIF7mZM8PsyswgYZbMSocRQ6BHeITQ19UyGtiuEyYGiu3OrtNpqPU
Z4KRhuLRd8QpsRaUWeN19dXUmy3mGK/UfsW83/Q0AVr5nhRk9HAbKSGb8OgKZLyYHfwZpE6XBqDR
9Mki0YTKQZx0J+gIXr16YuAS9Z5XJNbGsKQbYU8463EBcr2Q1hpJjkjeD8aM6gHoZyMqwCFlF+kw
6y3TM+NpJySHThhsoYLLZV16hscT84e0Bl0TMYm7J+lOqKWdXDNTD085gR29RiAYA6qhXOy5D7wC
dARptFKc7ToNg4LuLxppREO+U1JoTkNMHWB5JMl5xeQkg3ZTcut61jFdsj9seBcC6CblZaYaZIF3
igKSEqOPCO0nZDVz0o4VxJ1Cy7c5KaJl6Mzh64/cDXga9tYadq2M22gytmbLUBSKnQLvD506n6+V
dR7MFI8DDZU+9jNMlzQeCUOpbCY4XawfXKdJPL93k0F5/88i7VoBSoQXkSVcgmNflc/z2J0j6o1s
OUZoILPugjTMHP/145vlUCX8JEz9ga35awlgDY3P+s3VqFlmdh+wgDcz0t65L3ctyXFq80CFj+Av
gP4c/+t4nEiIo0rqIaDF8b+FyLDKjppXPOtuwH0+FN/6aJ6xa14SQ71EE92zRaka81Q07IoEOIsN
nNZ8UQBRFDAauRvMp0g4zKfiAvPsrHVOl3+TohDjdCylmrLRaSVmsgYtpr4cgMOsxyVcmip/Ezfs
XrZjWruCCCkBhU3ATGp1IAVPHeoW3uAUB4XJQxU0P2MxnNPTYwZFkPxTLXrYXNxbsQ4A2M5Z48pj
dADfs6/4CgA615Vkh06J0EdSHh2VUTUPaxlFxMpGRzrHWa0xCQxAOOzY6WVfUsJhviR+thKBJrYs
gEyK9I3nYi8X7vy+pPor1ZWX9RkaX0Wt3uI+uFlopArKsQA4kXGNRxz4CDtKHnRh90CYiroXLpsT
Q3xu0/4mFzK0zvmWvUp5i3yWAzLkLUNHPBLiEBlOm38Ipb7LBgUJ3rLDML8zOtJnFzcee7d6Sel0
kZmiiZSzM8HLMR2hlWwT9SGAa6nfRAZxmfcrI7ZtBV+k2ZDMCxKwC87yEDFqlegAo1GZcH5SWkxj
5lFrcuqhmNgA1/tUhcChxOalb2AxaKha2D5oYLWrP2G1RtaThvdJsGfI3QCjicMdKAvH/PQ/ks5r
N3IkiaJfRIDevJZlsbyVeSFajp5MevP1ezgL7OwueloliSYzMuLec01lQcDKTLWdto3/Kvk8FbAr
5UxH/VLPJSL64WLEwci/koWnlpgF4jNAQujY0Vl+M6h+JgD0A0p5biiHL1wEb01IYEz462fJDpdX
OCzYwRMajT2NGMebiUJs9uGcHcqswtmXNHvzYDcw5B6GCrjxtiufVhB7zKP36XAVvEHRRthrrLRJ
bmGGsLccEUDjCHZDtmyOnYcx2uToBsF4DGeBFnN41P1fVtNRQ3xkac8qHm5Ox7R7nWOvJCAUNTG9
jgJZ9sY3z6mcLf0vhqSb4VmPf6robj1VoMMRUIa0hHUX3UqlIa5BtcRkoA/cDle/ydVO+W3vLaiq
uptc3bAQqaPfPJv8ZhIvYMroME4QltMxobS/t/VSdAY5TTifnLsSZ3e5WFGGNBxD2/kY+sWhhkq4
BDbgoElobbHjL3PeEK2+5yAkmDL2f2FfP43+6nMoQVJvTjeuscl9z+Pctab3+QbqHB9i460c/rqS
pJP65dSfKLx5zKdV61xt45zGgcc2XWAqNtIaHVbvUa0ZFh5TevWpivPesty+JF7yGK6FTTuRKB9B
k76V6apx31Sa9AH/+KO+xPjL6R79rfPICuWuBUzYoLwrsnNTh+w2DVte4ISHIixuMsgRJisWAZlF
yVdqq1wNACXYdBf/cAZmjsdvF1LH2rZN52gbUT8L3brTiPFXanyujBQ5TnooOepQzGVzrS8gLbeX
xPKAim96agwoq/w5KwiJCSMsOm48V1ZVsofRE5NH8Nv0TlNIReFf3KiiC7B1/NVqRGFWbH3eSI6p
cvYezdDaZBmLf/Rkovn8gZ4W0UjR7twY2sr4NZezFW8mdwGBOse+GMVdS84B7bq7j0VMonT1fd7Z
L/aPeY3OB5+f+N9/b1rgX/p9nOyp6HX0owHS4bDnS9zAPAYCwV26RrVDQbyTseFSoNocaAbORZCl
FqrK2X7WYozmq6BkG8SBEs6R2SNftR1ufdTrDmEogVnh7NpFDuJMIBRizUpfpj0eEm3L29np8F9g
E/JyaXRoNYmMLm6GtXM+IlG/TzOlReN8buW3og09ByoSg8oezgZQmc4Bvxh8aBLDRWUjcBi3LCRG
8a/j3uTUk2DQEWZytkmMczKfP/fjPgEy5gRexgQZpDzSCC3C1rKCx8GvnRe3GhsoPwOXnC2T0zMr
O0dePoJDE6ePCMhpcqkicCh0AqLh1ULR/YBpOx9najbHnNK88l+smRWLSSAxBQ05UPL+wSGgywhe
/srjMJ+QuG1/CYDLSsV8bV44Jpk8lqxhkfacHy26ocQodotc/AtDJmuy6xT/OBPoWFkoTaNszVFL
qJv5KD+YyEOKFT+lzTVgpSOxOHvneeDgQrPuxDF14MkIe3k+axo1FMOewd6es/v4pqbXBlhiQDpj
e45QAoEgG5Czc7RPvnk3S7Z1SV9F/CZ/VbI2OViU5qzyRaC8avhYjAYsmQyRoAE/7eGn5dTGaZNq
Yiiye0uRzC9vy+OOBYIP9xNaPQgYXTc607jrG/vE6skPqyQcybLjqCwzPnykUAl4tgrOeRxoOXM2
MKQcCOAScv8V7zU1AKfM+aTFy8nRt+pt/L3PcR/04RtfOb5J7NN4IjjmkqPp6omKHp9TWACbB0Mm
GwwMgAzXGqkqCLBfEw8R43YO6/6uf5uiH2kwT7J9DYEh8P3tAL8UbnZpFZ1tXieQI5nl5fzLeW/5
pJki2JfmF23ELs/DB1eo5b1kmzBOUjg88/IZGm8RJyB9Kr3RIZzl1CIM4KAc3dmcYPBM/itQHZ7e
x4A5Roovf+TBLfInOxo3ZX5bBOddLlH4OSQys4Oj3f8mvbnB57dMjXBWoi44LCI9n69FRHflYSP9
+6+0gfFKnwdOScbg/CmGq+6rXsJZNdqM8hxFseRFSJPvmFMoYd/JVjU/eSBq7mdwrnmTdHC0nNuz
rwZrE40LmWePZ8jkV064/fyQgjwIzqCcpjmz5M+GT0rhpqkbte5xAL1YSct55X1W7LA2NAGe6IYO
gPw+oh4hG0DW59W2YMGRIZTNTd98Na/JXBuV7zaagGL+eLylvYGuRdBXy3+j2U81PPgdGJ8KDBEy
7mYcMwT/cMqcVjOwChgifqwVg0lWWtbBnJ4STeBu69Kem4byLn3wHJfyjXTTiSvBl7FKcGF4r6rk
dK9Ce77spvmZGiuW7lEnK5kjv7TjIgl6ImJFfTN/p1gchhZJY0S8N1eTzE9nfhDnp3DipeKCxlBL
z3R84mGBWmBX1PcE4TRXb2rPMT/SxC3GMtG1Z5tfWZANwsuhowudvsUviA2IRDgyQUMTHRxjgO/d
iBkzsXu36J5vWxaPuYhilTB9DKjEL93pH+mual9b7tL86LJD8NqPuCgx2COtM4V7ZbftP7KEpIFx
ntPAeSDN98Lvcc5gpUes5PgPpDnymqvjsqwz4DFozoijn72XtXyE9VqaRwkVx1rjSeR25MYbdUNp
eaCuUaBybaCHDdcMuwovJzmviBNpOXG6ZTWcG1gRBwEqQglt9qbkPdCoF+c/4T6Sy9ooHquh+LW5
lHb23jD776iKuYHi2WPMpAIL4nEp8cDsBK9MhlKHR7980qBcjV8dfSyVAoXVQ+VRYUtQWA1ULtd8
SdiM+Olg+TRldudZOabJi1KSEpTPH9E3gifB9wkQg6XHbE8Y/ZY0Ef+G0Us6jXLjh2LzGrKQcVYe
7vNuwB2t4AdmPMziOH8/jfsmM8TblKhSTfbJOF9zITF+L+dzhMm2n78H+MOGeaBxVnhHyLLjTn44
YbKOzggZD6hY+Otz/6eA6ZNTonIJ6DsCEOpYiVaa+JeCxO1pO+XLdvh1UE446ARCfjaVSzrSMjVj
vPOslmM7rND4061R6VPyiBAQTgt9QL86bHR+AwPmi69N62ym30cfU+/K9PJoGqUtzkNjLZcmykoI
qv2HFvJobihWK5xJ0zddFuRELJs51ztb56AKUWpgSnjvaYsihyE/BPBESnV0pHtDDybamA3vA73i
P7MNlyB28ALT1lxWzaeKBVeXcY6g8/A3MejQRhwAT5nKF42jUXdHWmlUIfnnWIygTDGR//Mle2NS
O7sJHPPkHuQIRCyXRSx/d2IiaAuT+EOMjZt7wmDd33QIRe0LCeMFbgy4Lp9B+m8q953ggF5fmPMP
UsfSae8tRuKmfEgg2NdBj892UULD9YWx6vIE+dNLo7YuSJ1wIJPW97xRj03xNSblPgVxjST8UCXF
kZyFpQ2esWmObf2WnUfO14Yc8PgthoGu53QwTfjV6cu0vAlnDWR7vVznPiwuDYx7QAoi94EGV1zn
qxk61jobLlYKw0fpE1ywuVuNnI2IzUH+EpEFWr9povOgwXgqzeX/qmn2R44Hylfpf0w08RvZQkvt
soKpcyFUEZK1NnkwqS9j04sI4sL0DCC8Tc29EX/39BGs7mhq0ZFB/aKm294Fv6YkVr3OcazCmqer
+yEtCC0/+qSuVJhLseJ0PEZTij4HLDnOZPWUqnepUg8FASGiveYDIJGiXMFZXNHlWaXUvc5wIrOt
e5vnzNo6SP9yYh+FssL2UQbwe8R6qgkwApTRwEkA6ZzhX828lHksI3qCN/3iu8vQuW6kBjY/R5+T
Yj6lOF7JJm0nVV4mJTAW7QKO0cQloMLXzJV7CaGlsfmRCfOOrvVI2B6oS0YX2g4pmtgzy5ezxTQ+
4+ChtoR3Kufq1I71lgNaoF7oGkgt1JroqCvxWj4Mdkk7CB7zGcOOO9rqtvzAWRf4+iaNmYxP+Npn
oZ0ZbMvwkJTkeOWYrdcAHjPV3NjNXSTRyrBkDNoEqxTvfVAsAB2ouhdV5p4D18FEDxR6Nu+l6kSr
ilavlLzsKfGsovNY9lQC9FZtDMkZfGOXAMmDnW2wl7PA2dh2Rhar8HMyLyywjDGwNS2U4G/elRQ6
IyrjCyYCHNMtCj+TdZg2upxeY8KXqSFZBClyqRA7pj5puu9ZoSK2+/lBIaiRqSvxHMK8pBSi/LOh
pOE/PVusT906V33Y3nTnIZhXpPMmfZzLzFAwmbWvMr4JChb8xcxdeiLe+D2oXWz+aK67xvSqUL+l
OGbdxP+gMhvYbScUfMn0TS0B6G0hM6HhA6P7vK/ihjn6zge779yeT6lUwuFKAeBQ3cKw+R2YDP+/
hxBc6F5QxDNpctRuaXPwUnB7T8GfAbiU1ld5Tajo6yp6EBJIf4N6s0TYza5SmMfIrlZZPdBnZjkX
OGygv+MusjFgSJjSdE7AmMLnMYrFh5t2QHPh2KTqksjLXUpuCPWQwk8nV9np3hA55bAyhqypDj8D
HM6KGJ4ZCEPjEIGWHH3EynuadEdjriQoqZKahTRN7uzH2fALrI2ZE7TEWd7zGoeXRVJL9WuxN07s
p5yJ6EBK1JlNcgGVoYh/WsdLwziAb6BR6xrRTxd6HLK8BMoDpabN/iyAkYyzrAFKd483665+8TGc
hI+d+Md0AS8EcNUvcoXXdKrZbx8Z3TbGfjRsF6zCwmH5KHbzdoXPaeQzppTDgINYbK9GEYUq28gq
ubPEdzQ7hYWFeoR+bC/C8E/j6iEPqFGcOYFyBu2rVPo1pRFtrJiR52S88HwaXEJtTB7LRMDm6/kS
ceg5i477CIEp84aghHOcoPrTW4Bc45azAhbL+ceZDwrY9gXa75hzo04ljGteJxmmrJs12p01dGoY
VemhcKqVgwFuVG1G8SPkOyyQ1meKwxPb2bD0E8Q7HAPDkiguyveJs24YeAMjkPCPC6LiipxqtzqW
Pdp1Oq+kuimYStGJsVcvkraFBHzuWIryfiZv5wnhvkl1IImakSD8MB5HRUeGsTGS0jPMGMkJVzvf
GFhGy07Q4Ne3hr5oJICTCW8C0rcBi2gOV5SEuUVIm1ULYAQ1Ww0zUwp+Ptlkgph7IFXsvBosSweW
pUHNQYqkxEc44B9q2q1atc+vZScdiABE+jAUy5itKM6/GlQ3xjkE6ywBDJmk9k57NLdJHSA7hn2p
g30wNQVWQ+xXz0iQruIjaib3nOS4q1L9k4Dk+QGwYcOHVT9BLVyX6rjw9FzfSCpL5Yw60TZhCEWF
Tauiu4/HmOiWwVgFxIJhC85iw1UxJdGSZ9Ptdn2JNnmhZghqq3VO3hzd4W/NQkvV7Qv5pUWEnUvX
OR8BZeRAgyC3V2CZCQUajqr809Xl2sa0l7PR11QtU0meCX6Kq9w0+2k44jYKQP4U06uF6duxZk9h
feqL6VyK8RIV7VXe69bnYBHRjjJ0LpJiC385Lzxn8KK117UvdrojdlVV0YpbGfHLaZOj1DkHkAjs
d912aEpoWKNnXbQ5YzJsl37Jy0vPEqYuB3ZiWn6d7MbJG9ERR1evjc6OME9xaxx18/oK6PoS62vO
aRB4rWhPq1xiVd9q9rq4N0h2GWal117CGpPuBAh/XnuZPrayAHd+76fwTbC73OWEfW705oOftJib
PiLZU82ZONNlFggmiA4VstMfq2cX7BjmTXCGyQgyVAUR8lfstbTCFZ3wZRXttOeH5alhuEgSS5ld
e94t1EXURGX6UIK7nx01JnDM6Uigpc5xqbe9YvgruLeQL2obhDk5UONWiiqCGt8zcxvJeGQAv+b0
Md0ET9y+k/W9xZoRihtzgmVs28sJayXfRDdpLW9LPX3FSvEGIDnqN8Oke1pwj6/J8KfgGvZn9P20
BGbhIjZ0gjs/TMrPxJPiFLcm/6LcsmjbsvjwDgTk9PBX52lkxsKB02LOUnpMlMYTOL4WUSbrFenU
nRI/54sjYNaznsjx0lDGY07F/EVia0QsFifi7tIctfBPCf+CRCxKGqXNs0ovaVFROwNoHR/5SOwh
L6o9vP5qblXDO6iCdFTxdid+46K5j8YXuqTYI6UKEiw7uGsUkL0M9SD5r4wL2TIubcSmYOhZQv0L
OT7h8n2MGlrMmL7nndvrDFeKcwMNMGVzRMuPL0CUBSGbdCZzpn1UiIlKBlyB/uRvRgx1muc4/hjR
r2rm52iKLgXmuBZRucRqrsAcKZPlQKSRSE8WrW+1ov/AsbaDsJYvKo50EfUupN44/ebqheO17k0s
23jcmNZqueP6qkJSHHZyBB6hTsA4GJPx2vLKh3BFbWXZgXvjw6nRC8bhsHopd3v5u+d+N/TKAkTF
9fzz593ZzpODi+G+UG4hIQw9oxoGTjFMmCLFL5N/KZTkjJhIRux44jTWTht/fYwO4S3NumMDpq2n
CNNC0r4mhKqUHQWGDPQJtCVkU3oPOXtS0NnkzGjGSjPpOhdnGWJAMTtXiEO3V02S7bl3w9QQjoL2
NMbogdFHBu/PmDxrKfB5tbR1jKGF0J9NPuEGpEn0hqDIAmTZwfzvPlOw4GZ+hP0Angt4Oc2/dtVK
K9uxoGo1u0DFP1yQhkIq0ATiWH1jM9DMdk/EFu2zPfQOysK38KqFJDbwT/5rv4UY4NFc2ShhleoI
NXk/Vlu1Hk69MzHWf833gxGAr3dvHNCUZD1PKQJldiO19HySndMXOw7WMnEg3D6779aJscvtS4Zl
mm4OOVuNYxwT1D+ig8lAz05dWEriBiHZyrJ5HQiS7Y6t0ZzsIjibyXSWs+AsniK4myhXGowvAmsO
5z0DRnEy79Bo0ou9wXAn/AM4YiIRn2GsqLrDBgQsC2AKBWig7qNtbH/CTm1ecfhISzBeIKKwxI5O
6SWY4Nv8amePgnPoX/AdyUQOwCqjaETLCJpJK4mAZPUnRWKt/Epqxuhq5KwCIi/6NWBJh0yBB8Tt
CiuSzC8fcT5l78+0/Czj2o1snG597bJtw+24Q0Mt+sl1qpqnotwAdfPrt0ZJThX6Z1ZF9o9J44HQ
dur4R0hkmJHSMC0NRs4SvmRN6xBLuaHcr+Hvg0/qSERWXd6lELgZNUXbb7pnpXRA0MjdyeuroyU3
1h2NegkhiPHb87sM2kYz7xVFBCfbINrmnbbNIE9MyYpUrbiA52Mbxyb6rZblGD0MQAtoC2NAvRxJ
C/VEr8RvSE0PsHfiVt0jKj6URAV0qOLbZgTjh7UIfBC1SzptBfCgrMI5wa7s1zuWzYb/W2TdzWJC
Tt/wbXrmXraizp64ddMzhhtdkprCWD5s/xX9XoXWDr7xZlzl73HQVlzuRWYmh3p402C+yLKJgmmB
ViIZCWzn8INcFKJkiK4gHQLG4WJnp8s2YaATjoghxycEwMECWH0W2AGZYHL3JPr2/O+yLpGBNNcm
Ga5j0l31APADEJ8wOJTyKezTS9O2MKrHU3Exdf2mWz9RLRbgL6MheppVR44t4WWTepuq5hos6wcF
MllB+qDusAvvKn5MU71oIagc4CAyIZ4VNDgr+ZEPaZh7cV3vVOkLBg+KGGULoLsfKCUUz+mVfZEr
h5FcG2X4KJLypPKuDDnjym2mtJvwysqeRjTzMngNBY2lfWe279IlHrq5eIJqLjOIAy7P7GEpN9QQ
Tu/VmEsEdTjBtmIu3WbPiLnIPzlSFsnVbhY6u6x1UfBaSPEPtY/tDMdQhsHYiL0ThZ6PfQt9iO/C
6XZeBvYrEEVjyERf2Rmx5DURJiLkrOrRCTMMDdhqSL1LFP86IHzCGTQmbsNKbWOuFxPTsi+LgVjC
XlHaXvFQw4B9FdkL4vIYrAwEjw1xDJ3Iton8VhTjWpJOeQA/QY8ZQ5A8SI4jgQzLKSYS3nm3k1v7
Y1o/UwR+PTzVP0H/DoKhqMLzUP9M4VUGytL44ybIN0HPGrgUtuM2/8x32bYoHl4j+QYpNYiNYSMn
WJoEURMk8FhcuzneUUKPC+FKU7KtAG0VTBZsMEZbEAMGWv49o/p1WUGHI7So28kd4R8C3kUhb6KA
YnxuTDORJIfUmOO6MHa3G1CPF2kQN0Wa7nmio59U3aCUn5GSvcjwePlS93JQ2y7S8GjL5VFZRjo4
lvSStZWXarxmqfEMmvrR+gTXs2CVp8D8szoUvenBbtaTyYBtPNcl0rKwBpoBazpdK2HkFu3dqyk3
wm5piGKtGBjya3PtVE8CeRtfXkuKs04AETdjs4EM7wC2GCk8MMovago/DnQlZyb2+qb9DMzhEHWk
K+DuCEwd2voCUO2O3qFlMgJj9B5lj1zIzP++C3nV+fT8UeJl18o8Cb/dZwQpVpD1oBZRHqXeMtsY
RPvAkadJUkw/OgWDPb6igFcvexCxoSmM9YEbs4Cb14RUoE1HMOt4LT5Ix9EP8oiZ6D8zHHi6aoF2
ti6OJvxfWcUItabBExTkBUmsgxJQbJutEVRLorkNPaXQ4OnrtmkF7IL62KT954sEre1Pj5YVwnY5
2ezQeyCbi6hdaM57KotNR0TCJLfr2vbXbV/jRIPs1VJcIxt1pDWe12F8kungBpDyqjrbZuawgdNa
/GXxiCxysbCaA5BUV2BJhi6aTBveiwbJU2hJ28yxcD0CMm0PcYuAq6B1lS3KncEB4lqLgkS0wgsg
nMRPBGsnuaHn12LCWpnnwnKrRuPWu1Eq7QyzO0a6fsyiWzOdC61ZxicmNXiM8rvSqrekJPyLYVJH
BFwCQxGUQU+cUYNhKo0PWtEcWg7KPUHSg+RpGql5MHo7UjNzwMM1GLZUuYxDTJZEn5Oc3tENMvaC
cohli1E7IzMHO0vSrXWfcBh7m5saCRmZAbvdhJbHdIYIdDis5E0HlM9dtdCIHMhp/GyqHHZAMmzl
tnL9FlIUpqyW1maQnkVf7Oml7ZONQUFf85jSnDPIxMUeVfmSN96ZoK7YY6FGJN9OeeMepz26dHD6
8hpCJlZyIcReNmRPRvzOelQe2zw9GCHi9FvFcXy896T2CJGtnyDG6k67hm1zoXOodovGYmyhBGtF
v/Kz8zwxQM/kjaPLYBLKrUnQBQ+rMDgEI9IG3iYx8E/+EwzSXlwAxYnhJ+f0SfEt3RCQSSzaBhUT
2YeTR/lk3kPm7tqK8FxXW4/qJQ/R+CBoIexcjRh8u85Y7wtj8PhDTb8CtduQqrWh7tTznskmrVNj
gU6iVZCCAyTd9yAfZbvd6BjcAA5H7930BCJhmr/TxCcplWf8S9V2CboPbyq3Q1ubjrpIXaGjl1HW
DhyOSLkr+aquH6GraZ4hZsNnuB0cMhMoHQ3AWWnzmuzVYMXbDAZzxRqlOItU5rDumZA9pfBdq0MO
eht9HDCirbobwAeMqTEvVEg8nKNuPa072PQ3IoskGCjlGjO0tREFrvM7AXfp1M+2+hgIz4IxrDbX
kw22f1kahEIjmcNYMXGk+NKhVtOTgemu1MfMDw/DqZW++KCMMpa9A4CXNSw05az0X6pSQheBwrb3
GjqVji/D7LwhptMRFyqnGC3+8E+i00Q75ULEj6J5dayetGa4Egl3NvT0NN51kppLhzhmqGt4k3v7
ZgfkpRO1jVkKnWuzZSV6StF7y7lQ9/hv4on4D91n05LOpr6s/HzFJhXznDTBo65XMOC2QbwQN3MT
Zv3ReCntPIKHIV/uWuM1VD+dod+N7qtCjdJ6o5bv52usg2PrjA+1JMn0z3Z2ZAvzQUqhbAg78sWH
rcf0aseD3vmkX3YLXcZZrHtjfTWqH205pb3HZJcVzCi5xjp1dveF4DIDl1uDy+WNJpfMxiSY+U87
/Uz4cxvzt1Fv+vYd1nRvnVoxctnC0zBNR7mjHXqcZM7cqQcwu2as4E+nD7mYSMwjiqdrrZOD+CVL
KSlxzBmxf8j87KSCTI/s8YJuFnT4gJcC5X9xsk2yBcmIGysQRnWJqpGuvvnujC3aipr+7OSZo4z1
R1mr5ndiZ3A8rYOKla1oaM0vhqSh67RVrHSviXofcSzU/fG/I/q25W/b2iuU0K+x9soAA5NnRoSz
mUvrWPtoUk/ppiOngquRKBtZSn+qQmMtjKoFWk8DpFagIG9CWS5sDPSDF6b3uPQPSUjO6VgeaQyw
FIPagR+wITBEzZ5NJ3lVACCWJK5Nsx5qOpqelfNEanslqI/fRVifDdW+VNPOkb3enBgh5zubhC4L
OJ8ZuKqlL/uYI0Ay7dSIoKXilO5RDOwUk2CCH+nWBsED4Pq6UnoYJM5Bw5fTWt5v3Ez7rNC9WsOI
00U7p+UEC8ZLdn603AuUyAtbIhmQj4VK52Upc11eBn1hF+TXQMMhRlKJCdnSOk779BBJomVbqJY3
26outAD3DEPruaayrZdecuioIQ9rG7ZpxY6wqw5b22I1JxesoRPENF+GyodRkJRsH5ZovDNhjCHm
2bexTyOZe6S+UALq0D0xHCgH1oASTz4Q67Z9IG5C3H8pfTeBSxRtnXLcsfKu+bOROLWCQ4FE5QIa
gKsXxZxgFeGJxPBk9RANKqvYCfdfof1W9Y186r2ufyvOW2ylq27pF5nbCKJqepZ9Dhy0GRQ1J2qL
T1GRPiksJYQOSMS7DGVzKJWKjb04FEF6mMKjwcIPItiw3/L8pLJ11vDXAWZsEsckHY4kyHLYOjXk
aryggf5TV/jVv60Rilj9pRWXvCldaBBjxIoaif3oNDBvgjUdeiiczBgjkhor0scwdNcazZNVFb+1
cuz2bQtgkdQD5NcKwZxEaO9izoChPgdC/VJg4hcNOVGS0GzEhpdzIln0enNkOn1W6Ub227x3lmyU
FPluSUpBjIvRNMN1jU5g1NSdTu8Qs0/mM4yf3E4qdvU7GiAFpbygEb/QJI1cKA5ooYRPtvYS/H5O
xktXyXtWKkVCirno6i+7cTZJxT27xvLotobqDky4EQigQjuFIc0PC+typ5CuOrqVuRCLvP6mh1ym
AgtO9GZqzjPkL5XfE3bt2HxPinpFo9CtagUYUfDW49WWjO5dGMAU25rb10PejGp/2wRHZbD3gajP
DfujfpCSv8aDwMGw9kAyjhaEOyWDIxmhQp3tb5pHj3w/BsYBy9EREJl5zyDaODaQCPqSZojWppIA
hI0X3cmuJBVcoe/3jafTbbbVZompNOhZ0DhzG5uBmImgV7c5y1evIkALkIyyQvnYgREgHmVMsiFQ
idwGOUryBiZZ3GOMFx2CIWjlYZL163fUfZ8mICa9RUp0aJDCMXOlm0w09yYknlWLdZJyRmw+ZOoU
cFymcpdK7c7gn6Drd52unRYxZFVDZxvkIeqbBrhqctDg8OfA1bII+SxfXOYFBvX6WAvjME9f82PM
aqwQpkqv3IlgSVzNs6qaXh6AAaKO7OPqEknqBcqGzz2IFLEugvhahc5FjXlbm/wyhDC3URI19waH
edDjCO5uMLoX3T9dpsc2NrtChQPMGusUFAsjT/JyGpCokoTRFKnbim4B+5SX/GKC/s7rW2GuA8dV
FIQ+Qrl0aHxSn42uw0ZadwdHcQkC1BWOuj4jcQW7QtaCJ5GXNRVr8Wd06q14GKlxGXyxHOIGaX45
XNNquAgpO9sbIxVHdZFXRD5vC2ymrY6dDu96R1K2PrTbghlwMHhMnMjkTA8WU5u+edTGgFzI3gqL
kBEMuOmAcVXPvUnyEWmMe4dE7EQgoEN/Q/csSj66Rl7hD9wVurJrpY9OWB9Vh8SnAciSfxlMdOrS
vDiZgoRp15pMXfpdPSDHZdwb0g6u1qlI0WGBSiEwj17uxiG4SM/0TcgspspKLjthpeSQGM+ws9Zt
QYcFab7ozs1RYio4GsomoR1sIXaY0OjEHgA0qF7AVpYsFHMbOEBBq25qw7g3hfrga9joAzuC36yf
kg4bCvxuNZRWKe6dsoFHzqzZDlkdZq9jRiCEdpTQMYcEDJrxdCNEjT0T/peZXisbbDiE4pbvlmYj
ClO52lp8F/AOTwknGTILPAJhmHl+l3iy/JWhV0xaggmx/c7eXLSnTQwP588QzYNsiofTJI+kN+6W
te4MY6sLTPhHv2IZtiOq9s3UEZvipdvMmhZ+y5NwTLR04bY1ghODFSA59TRGsTy5KUMgOYYcjirM
N2smP6zy6EBVo94FfI1cU0r0nOdM8R5o5VvX0SGSj2W5ZoyWWQuHlJB6ZAqkQvINyg1SHKcySXBC
eiPK5ayYA5XkAvLq50cEmwyyWrOxkP/M+xoErDzBS2UtNHMgg2mvlJ9Gqe/bJNhXkE3slu+3QP/m
I19kLc2YyKNiDJiylm9pKL1Azr9CM39GmnOnpXwYiuekapfJdk7VpooAA5DqmyB742atnZz8yA6S
UEVNvGxphzhOtA1qdmvaIVzcTVqDgy0YaMniE1GlOsKc5CEI80PHhlKuS53uIYZiux8Z2EJjahFG
BMk2blZDe/RTfhdSjheZ3G9lhCOFO9BAYX1edxag1YMkrWR+Vd0ie3nVSDcq8aNjt8fJVD7Ktzrq
MMBIxiGdECkZw76hqFEuRu+Z4B2S1nLthIFrqW4t8oCREBlW4MoyMfMNxmH51MIib+Ht91m3Dg0i
YmhkAMCPCFVKA3cgLVVjtFdANlRZ6AuGCk344xTpljhZZAPNwYE5XUMNas2zKZpTh4PKtvUVk7g9
cbz7wi/Q5WOpFOTpcKBZ9cTCWnVM///Cpth/t5rY1BEGbAm7we9oXa0MTwTOclu34c78FoWzJyUj
Q0bPFFxN3T6IXbpcywTwhW7IB1M/tkTJgb2Bwp6lM2CH47NuE+d1SUf1YCnW3gAuZEQXSn9cRRA1
Yg2yMAzWKT0PBT1l/7ca5K2w8UwV+h7oAkNUrp6pPcY8ZGnkZEvjj0xz5qDr7CtAB2i0xi3Ry1sX
yteRyJLACdYtZlsS4H+MGDTpnJGXuhZZunFKF30Ivyk+zlNiCczJnPhZAaws44L2ISN/ZCmzCTtF
EKrMzb9oatAv2vZDWMrLiuor6s6sDd+iUH/l5B2Mb8OYmItqxGKV4PRwevnPGuwvhIxS4KG/iBDM
1ChGrLTz8p5mWf/oAuFZEIJSx96VvEpMcBJlWVYGAeaqRIwa/CWFiyjlyylTbiTbMgRp9V2rov7M
dxAUsX77RbAvIYG1tPcQ2aNbQCFJKJY1skYwDx8drKvvwWYGBcikPuiTgjBAWygV+gxooaEVcAQr
D7qzkrprW/mwysedxFejpeBUaixINc1NPvsv1jF1Jrr90sLhxWRJ1f5H2XksR46mV/RVJmY9CMEb
haRFIuHSZ9IWNwgWyYL3Hk+vg9EsZCKk0KJjerq7imQW8Jvv3nuu749YHwWDIAx/NSFcSSoaxhVT
7wTeI4RphZW1thZ5bwpFQPm3h6dsL+bvK/1OkfWrnLAs181Tm5p3JSxvUczKuuoZjRDrGUXmtA76
QSk/4ybz1fF1rbu/QwyArPNB6pwLFclbTdLhGWx0SiLozKgXgzOo6KaG9tJAIuzhLIXque3NHSAD
Zw4fprMsjyIjjabe0rqie5OIPDLou/1axkOQSBgDRVvKfqeQ6U1rH1HzTj+mrz/aanA255a8vXd7
AgSgbnoeWLngU7qMYx50R9K/U93uOiAMcvTrPvIr0/VlqvaqsWv54BsmHPKn2Lyt2q3uTW9pBLSO
F9bRY5VYByi30XWlSV7VD5RSWsUQNHx0xQak1C248+H22xZR82LBa6LcVOBpXtg8yo4wmBR74vJo
oB42AFpSbHJNdhZp7+pzSnVY0NrjTAGzlSALIW8VrAyddexCjanGXsl/1eNTlJ1HNH3NKB3urrNV
gqK6saawwjOj32V54q/QIs3ZaQmPpoeGe0y83WMa+hzJg9G+jZ7Af7Yre5RamiFz6afTQLmqol2u
0oWq1ZL7QoWtiRWnwb1J6Rm/XZMWQTJbsHh/jwqBLBmpdJX2VfkTEqt/j9mkObjGnj5KruDeW8Ph
0Gm+mv1tCo/KiuSxYDRg7TNhzOfKhWbe/QSjQ4ETxCIniRiUXtPxXg0/cl6ewvnRxK0zMO+mumFY
nG8TnIaIqfj9flyqgwwsxbSFb4ab/iRaXsh+YJK5ySrgEclO+V5Zzt5XWlYG47mCmBv+GWNltz0s
/E8P5gZfVfMWbeC/7Y9MMEEJUKYlMHmVKlcFkitxQdQP1my4TAiaozQ+Q+7aZeBVk9eS+XKrxUfL
mB4iLK/5MGa/CaRZJVBnqJwsEnxRI3XacHkSqpeCsAPLgJTQ29C8LWG9L9W3Ob1kxLX3c0zsQofs
k7cO6U6oBvX0rPM1kWFmwfcjir9ZZfYZFk/6PTlpaZPHJNbzecCINS2U/xC7LW0phV08/aQ0giYU
MpKzIMiuPln4TfBh59mtF9+JqCduh7GapANewM2ltvhwC5TkGzNwGT1lroEPTHyzsi9T+l3ibcg5
1PH84PLOvS2glBJqwlGqC5HDS8XFMIeM7jOigGvLSE/wpTHyJvb8pVjdVBpdQqLuuAoOzgLJiQgW
M4Kn/UqZsB3Dz15pv8tBs8DltlUqy/TUTshREIZcqRNCKU45MmFXV3g/1dTO1IARD0Ei65cEaU2K
DrAwDEELNMpFtpPUBi/hIx3Yv7SUbx8us1GMfs5RED/6WZpojo/8bP7GRfAnTAHRvvkjLYYaJ6nh
yuiT1jXwXJv7lbyKsH+K61OLeVwBPkI+ie88xaDQ0i4rk/auOieefFJfYw3iXWWFfNtyEclTqDXU
/GKgZ6fkIKF5+Q/Jm1WIXcF6DeNfSg1OdYJH8WW0H332SjShw/m/ldQ5IQfTv+f7iXCJ/Oh4krDe
GBZHIViLIC/I/lwlPJQD2RVDH54m/QPLb1rOAXXEKuzTEnkyW+5t1N0z6mUsiyvJz1idzCXb9+u7
VoBcT5HTYZ6KuwYazsdQnONUeF6j6iXi1m7itvvByd8OvZsQzVOJ71rTswH4fxT+GFS8lD9D3JCg
z4INDJI9iUvoCxx+s/7IT7yiNw7bfLAG2osXNSnfSdh5JPyAnaPOztGtwiNVmZbX1K2Df7GV3lsg
6uj4uY49owUIBxRTJmhFBYrMKwxI4jiAeJrkXf+yJskOoB/UW1aC4rx5cXCGYyaiCeSwiZjqeFsz
J9+GEZWt1KdEfQHzwLa/M7boozttmWT2zBXfhcqdTHpPjVvY2fbMyte01iGkhEOlrIiLweQw3KKg
ON0XeNCoz+AX1QwG0JvarXO14DFLDvSjaFSD0CFb4ViTE83Xyt9JeDd/EyNKf5DZcbpS07rGhDXf
AXoRVoCsSE4y4i5n8NpWJGbgxH7oFVa66p0Pw+over1fk4P0MheJK8lQ/oGbICUkuNZx9KyvyVJg
sKHuHHjrl4q3i5g148/+ieqvnRI/acBX6qDDeIZb5jNBg2xxu5cHvi4awkJ8OD6pw1Mx6UdDy87Y
s3pe9I4TS2XXBzETD1z2tfksgJ1LqbZZsGFM1+ofHd2Z9BViKYpONT7D9GekvEzEfhAHa4kb7WwV
maNRDpJNF3Ti3fa9Tmh1/AzmsSzDvYHtDi/EPuTiyQTIJXldg7SRnKSRdhMiz8K2VipEEKhMg5cZ
f2DaiFoL/fhs/YwAtIC/4263K2Qw/tNODyLxJ17sAkoBeUFdkD5XFJ6hXRxUECKMPBlRak9b6YhB
cQMNOrCzJiDSAPR+ZePCrZrB/kTjQsnBAS2Z077XmCygdI1IgaQ993NuG+0PAEhaGygnU2f6X19G
pOaiBvW3p/HdKN7yYb7lq0Gs4O1Fxoqq7KphtKcgyT7/7hk3v+V9DQmLkB4EHrzZbsd6Plk+w6ZB
mM/GzP34O9T/oIpQlC11rzkD8YR8G8lwDrO7MP0sNOJGwAHxoNcjrsjnOHnXlZnQQQFLQPUy7STw
t3KTss8RIh45ZDwrEEEAbpWtxYP71ogFx1Dspij5tHvhAr6b28BxF2WfUjI6ukL94bNWH+2CZggx
3C3rk0BZogAtTZja987gMW9zn7kJ7idCORrafJjS0kUbUY43mM+LJ1AeKYPUfwRxxckq2VVmOWMj
4yr8JZ/EE42PDLpUjNu06eGsLJ/sapz99jJWXsvrpkadn2C3F5ofpoHY75X6qGPHnSzl2EE5NPlY
GK8bK9puhds8qIbkMPcU7LS/5NXiASLEl34mCRVQk52O1GwcBhQ93YI4GZMKAOpLEESCd2GgN4vY
MZvbWLwVOoL9r6H5peWTnaB/qPH8LVnU28Se0twk9bmHsKxD9ohc62AMkoe9uqQVI3vhZwjjvSoj
NNFGnUCr3fgc8+ccs1v3HWKDRG0UfTHRb0qFdrqrm/jUmM60J7pRtq9X9BCIXnQEHim0fLMTApXa
Ga++yBJ18zA4Wj7vVTymyTlm7FTvtn9ODYgDMySKPW0wXvTwJRrtmuSExn9cCSEPMRs+VDhRexZQ
bpKUdqX3lu9Qieozo4WerJDRv9jVs2ExCl3Xna0CyZYAJ4HB1oUz+Ip7lp+KG3/mPehOgc1c/5aU
+yY9zyPWvwoElFycZv4lIF5+h5pcCATfuOBXfC57TgW6pR+ymRgCyLaRnjeOePkZhIBRHYuIsdym
Fdw16L9MHHZ6Mu3xZCPW9pN5SL51tkH8ID0/CQOlimVVtVWyn1A35/lzzIJE+8Nwa83fNimKgand
hEgV3iRrNJikd508VN998WVj8tPKwXzXUMwtBfqRCa7RdC2sUWsW9Fkg821n0i3Xy/04/GY5zSpM
pVyREabN8tns+eH5WApd3xn1BtSkuSPZW8Y7hiFJ6OxYxu9FHtNq/Vn5VfOgEr0dX2gdBxVINoE/
XcXGykiImJyr8Fm0pARXZPYKM+xitw0Upwe2hvVq9aDpdKitb2vL8BpK+WvMoLPFuWShJmg1J6vl
qfyU5Zqcks5FA0MNNIGh/2iSyNE2x4C1HjL86wL0hIHxUYWkuCY6z6X+qgoPfWieUEtpLQuDSpCJ
cCJSlghGF+tBzY8IkEIFK90hA6UXRWOR4DILxSDoJLdXOPCCH95BvcMq9tADsHK3tDKC2njm95pM
smeUUAgQ7desdmuNFB3MF1X3p+4Q/45DGSXgqbJUr2MxZS5ash7O0+IuqsDHQUvVyFCGNtGBZhuF
nmD0AEUAHgIIUqHdoBkOWtHtalHei5p+6HQmy4tAKwpNyV0RVAV4LvGQPsJpOWnU3QoeEMied/4z
xHOb7A5T8llYvZNaSkDQAiEiD4QDLl4JLHc/HyyqiKsQ4vbIrhRN+xV/w5JDyJuP+GM87GPkfoLR
ETV89TPE5GdUHS3zlBgLpTF4eg9ncpU9KXsTa5qVLcWLQzgQsL2gUs6NP02LLY05egNOKdTTMt7q
EEZvmkpPsSWBGuBJOith6Irx7zVJj+jFLSDm8BhjczP9KeHj5HA/c+mt9sW+AugzUxEUiavXCsjw
Ocf8iQ5DSrRMTLUFPN8ty3cdiDyUxBjEYxxGiLHRRbhxvmyAg5mQCyyLaTpOxpxTPpdzS7sV8XDr
3vwEoEQvY3CPLL+k9acsH0XcYt4a7QQ7hTaJVJrUHiHMuvGkWKOKEPInd9mGQ6+B2VsFpfxV76vp
FHMELcRlr56XR21yLbXThmKRtnBE9DuJOnCdWok8Hl1DAcTUGbtmDV1uNRnXVNVg9LPgnbM+823L
vIgHqxbu0UW/a+glUWJ5vUyfFjpHLQEUC84G1/rxXUTuT3n/Y4qrErzQJ+qT9V0RCbzNP7NAqLPA
sgpdA7aOzGfQfXG7sDysIBs2dAQVYLI0ZQzCJuKqzcWUM3sUP0oaiyccdMqvjgmkHMMJsuX2Pi/Y
iypCZ+JlbL5jtBDsmJP+iNtXSOodvyJFBKGCl9wag60F25Es7q2eMnNa0fNcumMSzirxoYKQ6AJl
aK7NWhGW8WXtIRROpX+lIQS+eyUXHMlNO9dD22rCPc0jss4JjAOS7guDHsSRxiQRa+/gF6BoGnhI
LDS8WbNtfVCTgZ/SPBVUUtWe3s1eLeOCGnVueFAzWWwS7ssGdPea0lyQAM23LBwa4ZxorZMOv/Ue
D+XOoFU4FS0sSO4G7Wz+Ae1UQ+Jsxp4xfX6YgeZeiiQJ6ikN1Ir5NX67nKEpavmnAOqIfCGD4tVl
kKHL1JUgxJv00bSq98XnbOH9fobb6wxw6xM6ZPmHdTTgzErJZqtk2jCNuF/grveWxvlcjM/pEl/y
SLjQrR0rz2W8vCCXXgvlFRPAa5n2d0xWbVq/9ny5JQmfBe9XPcU3pQbwB7a+x2olga1PaLgT8QPu
pxN7cSkVDvucd5gAdvMu4H4Um5obu+alFedLKrfwcx1qTsSTxKVMhzU+u5YWYVvE2N2kPgfh5jqe
IXTGszeuhT1zLNcbVjj6IbGvd9xS6sKw5yZzmc9hMZgEd1Afs0W/wVRc1zUoTqIiXcaluMY6KUT0
ZU3tiNNw7DPuUX0NK9wl7BXxQzSUazN017UWaBxdLiNbKPjo6opk5w5L7mT4cOry0ozmWa8GcgnJ
OWqu1HPzdVU2u/SRapyTYvGplH9J2NlUAtfdSaiMi7ZAIoipgS2xIEbrreU5tEI2pu5oruJrJnzW
rEDUUM+CQ2zKGZDcVfqEgJV9JaF1DEey3kqQxdalT/Mbj5GE1CwvzTFaleOI+SEldbYfe6Y4Ux+I
i5tY2Smqq5POX9EKeV8BRj9dExTBeYsedftw0fwyMiDZEBtYHerMgWTszTboRN5o9grKYTGA8IJi
zcUmp+nFodQj2sDMII+XoLBKqFKWz7mRbLa507Xvpr7yda/5DIQjv1OSdmuoDVMyUHc5i8noSE4u
CJ5A4kWX9xL+prGR3LHlrMIhJMSE7/aTREcabZ58phqhIYxrQ3VW60DXP8dlCKSuO6RLdcyl5GRz
KxxW8azHFqkVYIYzCFWQPfX8miAwGQlt3mv5DpUAJ8KKeTqRqM2pdZsZBfowcj0z9vZFVcJrVsg3
Y/qV9cUla+dLpiQXkjbQMEDXFEzTgRhsFK0OUIYVmphU8YXQc5B+QZnqWEjiiTsKd+edL5jV80w6
9k/ElcXJzOlMTf25ZmK5lcPRQhM9GfTQhDpwWzpoRDE5N50RINrWIVYizu7Fuh5IwqZxMFedn/ai
V/WtO195JiCJaRYdDMpFmGG+UnU2QJNm4iPKLz3z9nxiGsWpu9aoyIOnO/gWUcrdNh/XqRabclob
RweNtlZ530k9R2TCKUZXKEZvJ/bDnbGCaaVdYyAZ2VO6qZ5SWlR1LDTVgGu+d9r3GREF8cvRy9q1
tn1nJs0Lb1qdt1YwWK3fY3guqFgaY4ir5U8crgSgrP00Ue+dvFABBubQS+mttYzPRDvEigULYV85
eON1E5PqLpIpNOhVfkenSAL2r7Sha7jAc0bxUDi1rswB4cEbZ1tDwNBLYci8bzUKXnYzWJ/kZgjA
3Wh7TgVpn5SkyjN34OVDA185URE67DG4VQvjRYs0ps8Tv8fYsGdbfYMUMBWY33lcBhK0dfysL3Dp
iYetgzM3IACW3F3DrQzSNvWrAvmeQUcTEvYL913qdk+UOjBAi4myBv1Y3cY8u0+Dfhei/gF6tU3U
mywaj65THnsxHB60S1q1/soE50UZ5ud6tB44iRgPV2O4M5h1tnYc97vvUGP/i9l4aLSAFy7Et4wz
9IjH7wArtZ+fqcm6yMOFDX7bI1+UqXvhDcsYdCVF/GLdpIFFM6dkJWl9geYnRdE89tOZsW4X1U5c
uTlT95HAE7jr8VdJqTDPnywjjUxgZQ0YXR/iCLfiPYvtHINM07ixQricAbhsOJXEIizj4CW+QHPm
jlS5a9UJ0E/MftoXTwYaOcGOdKZZGXZMq/wk8r0ybXGU4dOce34cy6Lvc3RMKuiic57MR8PUj6G2
E1F65HuD85zTSlZ/62LEAeFYslUokNvMOQDMHV4l2IcbAT4S/ak/CdEnY8ryFDfqI05fCq4ltJ0U
3N9xZtd2+BEBloMKlT1ViE7m6guJ4PfsHJydaAUwei8NSl0/5jDpZ8WOda48HC+qbf/I3gbkjpiA
BblQjV5OzeUrFtVXs9lbYtsUsRpR4202OmJ74cfW6hccWEqQjosA36teAy7E0ZI/FHyxEuVqNQWl
8k+LMc8kbi3t16Xi77hiYWqRHzF/bj3BnIVWHyZNNu9gA4FSMmE81ru1u6aZhETt1cplSp5lpGBF
hdxDeeRenb6S8dvsLkyRpZswGpvObKtz4dVdbXeywR84YfVG8WMU/+Q4mKx5Ug78KtvxZfAJYksU
bXPZN9V+wwiG6n4tHvz/qaJ4nXgqpD3+iMkS/AFKzGB42XUD2VQeN5Xv+KGO3/CvO5K+kDIui7m5
lRhYxQnA9T8dWlSK9l01T9vhTgNnQt/gjL23LxiVZF5l/lKGM8qJ/hh7E0uVu7GagwK7cUbvr3bT
AinFpMTZelMxsuFPuEBVYTwHw4kxab5iUbI7dvusdQrjnlLngIuiKfaU3ByxfKZZcn7JKuM4GgJ3
QGyHKAhWebTK6cRrLCmeJmGEfVqLm20mA9tTQIsjUaVf0KoiZpoSmWRK+Ai3DhxRhhO9KFGGQNsK
OModDjTBp9Wpfik3fsPhp9voErtSp02II3DavzYSVziqX2byuEqKKpPOWLAzX840HxBkwNvF94SU
wWyqyo8hvCjipUprneOCdkCtvRhqe+ms+qJwIWkEk6QAxpCQmA5R69Vj+Dn1dr3QMbw4AnTJhPtP
LLZBohBsX6TDZJK7y45PssZUko1UJoIy69QNp0BRlEfxZCA8WtFJpt0FizLu/SrhxedCX6QHU+Dm
vI8YkmCbUiFcsA/7ChaNgStDKJCDDdvL2oUX7P9CoaPJoeuBAzaMo1lRTAvUvbAOZqRvbtODYQi+
hiY+04E0X3IlAqtenyfU0InntM4OAx4QZSvbE1/GgqpZE0hD0fhVmQLJ04MEq04zY7+qGEYuds0m
aODtID+gS56UkOLiuV+5cWW4BZjHaKEn1JTwcAdIu4O4/J5NfsD+ltIe1HXT+W9dJFrSOIXjh77w
5Dx3CcVWZhRIewQd1gYPtt1SBJoK/RrATUWbuz1RRmeERJudlUEtR0erfk/ViEpzQnM6fGymiugu
snVEpWjoppWEyUPwbz6M/Hdj3pEavJrLfKxrBBAJ1jwi4ddkwLhn3p9YgY49EABnM+NlAzIF7yxZ
L5pA3wvUk/izKEeSljiA5ruQ1PfUBP7jKn8WkZ5cygbWPjD6Iihp9WrhF3Q4kcntSqjAIm3x0PBH
u1NOEd1J5RG7Ki/iiaH035ZpNGTAeONHCjRFQkF+IxI6GdFF1SSm5netFE46pZ7pKyD9OcyJGTqK
9ZnVtNUxmqCymgUwEu6D/skxXnrR/YrB7QtnY3sWe7fXsUEw9v9bnK/ZYnRq9WEsj5kXOeMPse4M
gqnCxRBh3A9XWZHOsDBWslnW+jmUcJKhYhDQyzVYDxUTwX+0KpkcDvL5Z4k3MGfll/Vey2GOOov2
NoCakIC8CXgbNLiKmsJog01bp6NU7TWg8o9MZhrHK2V3y3M+HNsMku/+mQyzaToqOdCCvT0m+Fca
56RUgi4DqInjM2jaHaNe9joA5sVvxhSndO4g/xAl4h4nqxDY2DuiJHXJl+5yBiUDuu8TOrtkzMcU
8TRNF9oUwmBQoB8gO1oA6Lcr3UorZ3IsjddiEU+S+CpFb1lb3PPiy+TbGCH6TzdCr5SQL5YvWFts
3wLfBVSmrZgurLgIMGGjJSTTRSaGVhULVDMbu2Xt//Uv//Rv//I1/3P0U92qfImq8i/lUNyqpOy7
f/2rZFp//Uv9H/88+P7XvxLxMg1JNDQJsIisGYYi8u+/Ph9JGW3/+d/6sdDTeYjKT7NNjj2un8zk
4NsX145xXOsK6upq2G5V+qJj771zejq/SgMD4LDPOsXVC9MVuT9Lx27ZIETZKVmLE0XP1Fi7OFa6
V7dTzbc8796SMb8ZC61c3IaL5rkmdbg2DDNrOHlBZFGtLIKKaE9dGaP9zNd8nx0bYlxIiZ6UummT
uuuy+sxcFUq4SmoGJuKEYnpsDGq4Q/ko6IBwVS6nrd3N+b6y6fkKehB/NU61rmk5CqD796Hf9Iqv
dp3PzoAMqQb6jZjIAAgslhkx7bZKLfM57Y5reOyPFvsD490a1p08YWDOvbnWqTJRtRiFPdrXg1tw
klVxuMi1sR8Z+kjh4vSm5ag7fNycgESmCWugK9jgO6cY25N+faOH7O/9w8s7dzp0EEpFukNEHSJG
UYBeII63wM8FzDMqI4rGzmCH097l3HwPB7AIYnoxS+FNRkNU0ovGQIbCNvQKirrG9FSy2pGpGdPm
0BkYXE1mdA7FHeeuzK60Jfst16C1mx+aHD1WdSfl1Uvap6/KpL+K+C0Fr0OXlaLqHrkLe8WzWuEk
bbgTd7epaG46b0UGpTh8lAS/lpuYNzeaRm4JNXAmdW4McC4K2mvWq9A2PgWDS64jZz0stsRZGXfE
9bSfr9URUwXXzdrRlL02Co71fzzfsmr8z+fbNCULAVfTFHqllf/6fGMDpTPAisMPa2jgX+47DYMb
ShsnBvp2j11XnHAgnlJRPZN1v2yTnnA5DI7yVZ6SmtBFld6GP21uMnTEfQmqYMU7255WUggphLd8
VzAGbWTglAyWKmqx+pkcF1JOVOCAqpk3EVCnEpK+iqk7qq18EHYfVYOYCU2+IGb57IbClvxHQWZG
pGm+FHd+jSDR0CYcuf03ro7ZPMsL7SHEiZrmT7F2x601S54u5vBFDapHph9VkqDp+AE4wBP0qyaM
Ae6aK3dautVlEt5hRsJ7WhGwTVBFuP0KkJfLaWTF7XTGbVxmPOwduZVeK65NY/eKcnbSy3VnQGam
Wuc5BBEvbO9EYZudwv1kCwoxfODIKHHxyZfHZMQsZBgnGJU2WCvl53yZgy9acLL6mhZqMGLx9FgE
09VTLdVDqEl4NVJtOcDAs4j2Ehiw9N4t/3AIhr4gYCUrEp+5Iv4MHS8PtrQBw6Lgz/ZtUKjGaHVv
bhquQD+bc3xK+TfkFqIOnbLUAgTFy0BqmLFYzsCEwDYGHi68ZsD4HT5V6c0ribau9Mz1IkP3luzs
WZIQNilbF8H7q+1+GtNn1eifJlFFY1DuU7Pe1PxlGZmxWPq5i7qTTfZtpRv6mPvpiIcoSTyJ4iq7
l6VDStyK1cFtdD4TYmky0TeR4VmJ9bmQvvpku9fmDBd2Y6Rc0nq+llN2S3PxJsXRfTZlt4RMNYTi
hW+PEf7NCiZfJyppSflpKoNCR1BTFIbBwkmZ8xNhbjwBAkKssPvmgZfHgGrebFUvq9RedP5pFyqO
vNTnVviWWk6cOijo7HfUXxQOmMPmnfRA0JGDIiRjzNTwAIdevf//zmPKhqHqsqKqomgY0n99M9d5
LfpVSnVOEJ0rW+hN0NUAqC0mnws+JXN+lBqJ+dyllPxl0uTXtt3nMUx05apQnmRq4aNXzId+iB6S
IftrKkISmH2d9kuRDJtsS2F2xcgKXQbhQcXs53XTwEklfjYr8UmEUFjzpGy6aUZuLzOY385+uRZk
VE3a7UYv2+7mra1NQnAdnyel3lPPLTH5wl7lSIay76UZoAp10lXu1CLtB+DCOSapK0+wW0A6KAfg
SL2CEkEw3+TpqCABPU0cvlLqi+RoOUZat48YB+zqFkSADOFCLI4ztsvsPM/JJRWns7m3LpVFiaMB
IQIRdR25Gyv+VGQ+jkKv6Q3X0ET3a+hKJ+lLp3OjDYKSUC2OGKVlZA1UUplgVqfOwTYHMLriT12j
VBam6qyfZbKK5iEEdpNXf0TXURlwYw8+zI76XtFPJf3pTtBEjovaHNWF/YnblFLJh4Qtp623dB+q
G/+boGTX+cHkFevo2KMKtVL1p4p3Z51k2q4gH+ThQWhfk2G6qibexVU7KY4dS1gQtcKX4Z9RuFrb
S4YA4OD6D/vLqkU3sArtfF2b6TY0JKHJaRvtEHSK8ZiAiOVz80TdDWmg1o3cgpPbDOZv7NVjFbGB
r+FBBSG6XVvDRg2Y8eA01O1XJnKJBfndLhKS3mB08CubhUEzjPF/bEOSpf33bYhArIaswNJh6Zqu
bP/+Px+zoiIbMHutH5SmYRLvDsaEzmZVQeNY6QJVTz9ncQ1/69dEqQVojkyY7tWcP8JRf5hVidGs
fFqHGKMtTKORqar56NLhUSn8bLkvhYaXjJI3zh3Y/sTrxi0TSMpna6SPXP1VVlnvTsmRecR5SJVT
+o5j2DXg9xnVOzV89gBwTIJnW1miLyZRoMVNsFR2SG+v3la35+YcbYw07BFT+Ko0q1sqxVGuyVDT
GqRHl7g3zm72o6Ty3bxFHJaK4URY+WR0JRUp57ivfKqQUlopY8JeBvrkHDC8YFIrgfqpGHgpJKAZ
XBHZ87zJMLk8se4TYswO1cpUNlSpIMUBUn/tWowwzZ3R9+P0pkf7N8S9ScEvDTedO58I5JPnRRGD
YetkqbgpFTyTdXsQ2bmZCm4y9BqNAcPugJj5IUml52hOn+t5P8WYoxi/r6/Vc580pygH6Sc3dpMO
qKVbk2tzCEFgzEnoE8ptxso9qKeFmg2SkyZl8+t6KjrhLMXmcan9ASsO2JA5nk41ECGR+tURCF6y
GOcV5J2RVRdlIjgmvrO0F0sPkLm6CIt2LqaV0YZ9Z/wa5ceCFrMe87XahMEyj0FrEXOrO79HiUhT
xsCMV5kMm1wQJWeJWmdVIekw1+ldk536j0IbmAUknAT/oTjiSmBQvT/qL//7iq6b6v98yCWJRV2V
dUsy1f9+1tJU3OGtak0fkwSYqyaaum9lHJRl4nHJAheX8/8MwCoUO+kRflf2bhAGi2CdZwSgBgGo
ZnEvGBWSU1j7w1DWt6Wqb3qX3+Z9zMEKP4wXf5OvIhY5rARzR2beHfYOLiGrk3eEtSjz5GZlbW6T
tDgunxYZ9Ogo/hFa/S0dyrfFIbGV1eFZrrl7v88ncAO+tpI2txaqlysPHPxKvNUIIp5WY2/GFK9K
FbWnrCVpei73wHnxdH7VJr82Iuq6X1T9IjBoZhT9ZGnldVDNK71GuyimanVXy8z5VE+sS3+J270G
PIsXrPqYfhS1p2QL4jgPhALsWtWvlE/fWpq92621Eb9mLupXhiF+YUivVLy9xhlaZ3gViO0Y7ep1
ZX/No+ja/g7SiDXzqW6cfkmP7XgbpkAnSWBFDWzj8k4JymGJvwsPk8FQg0pXPAFBCLbjtLtqMcdv
sCExj8nofRAzUwQ00TI8h15FBhjiw63q65sKNMZcuJW+dsIEfqA9aWJ2nC6VaM/cMaTn3wvVo8Od
1lRXxKMnRiHUSbKegkjxcxnEou5m1MpGhGWR8fLBumg03lioc02hnOMuOtNVU28nq5VgakJEyh5o
Xk3D2E6HQMRvV8CQSrkjd9yR5RqnFhFVA89b5lT0NJQ1GKGUzu/yfWQFUylaUbbepwWmIQkq7nj7
5gVQO/7hkRoz3lfO+8RoxtA3agdtis3XnIxDT2kgm8LmdXhJCuWpZvYuUu3G8D3/ndlWe+RivVfY
OH5KVbuBrLouvybqJ03CuRjkQYsECtylJaX5ACVlFjoKu6IAZBNGwjkZrjOLZI/8v0KRygfBTcGN
sGV72YfEaXoMBtqx8NQ0dGj5LYO6ykYqfU114GsxylNj+RaTjlS+6Rnu3Q4xWyTuE+76XHQ5UtD/
4f1OsRkqrEFDxkSvP5ch7c6UfKxADcGIlil+Ygna7l5m8ifSnfMsHSWFj0ddOuoefhu4YxVxIhO7
+Gu7+srW2NJwu8AfhWVZrFwTfSqSjWNI4kagtXMy8aKZbkdaCxvjeRKUe54mNwJ/2Auqk7ovMbu/
phgYyF5e+t2paWJHXVonCWcnXHWHRTyN69so8YxEizMN6SNZzUcRnPIt4Go3ONKMCP+e8MJP9SrR
4ksjJ6S1+gW4/bITzjsmblfTHJA1HShLxyiv/p2wM9txW8uy7RcRYN+8UmIjNlJIEWGH44Wwwzb7
vufX11DhFpB18iLrwTh5kAduZIp7r7nmHDPq/7sEKexonRUg0Zj2i1zOQc+O6WD+k5okcoaxBC9y
3CYmhb9IaekqBgronmHFhLM0NPd0cMe6MNt1L0OG1vIQ328JyFmaffkwzhjIgKFgbmseQzfaV5Jx
45SE4FND7GxGvvoT3svuoBxZ9factUNnuHmBqN5YjgRdRbaXqj3ht5IZhMCfYhl9pq2z00COtcrG
Sw/L+9BFihqIkNfeaoKcPVRU3UCTYE835BW0xG0rNGE9Q3b7MjFh4cTZB0I0GlgGXoRg4ca3ArgU
fj8sS4DSeI7y7pKz6xAk/XJgd2a5RGpWCaqfnVmxhfve5dO9ByI15eDZ8RgfY/eSDuuNnMwVkwmV
G1IS4XeKrLoOUxY+c0ZRcOJP5Z+8yRzgX/laeoacRxQG9+LLdlAhm6evfFFf6/13OgpR3WfvFcbt
rti9WW3PXcsuzPm5r5uPL4xt4+n4mXCx6ZEPpNyhKMpFoXD2GtDn0zoH52Sh3arGhLUDAHnDY+PN
uxg3NTPrM37Vc7ZqN/NXvwpRB04FhGR2kAXL/A7yIj03t0NXbxptDtJh3hqQzVZoUDRT8rCjOY5H
HfbfLZpmZXuV0gigwjs6qFISbGY3B5nRTWZ6cDmAj2f6ZRoRz7+ZlkwZBaDmUGLYFdLNz42B9vYi
WE+JKmNIpu6TzLN+N15nyqz3QCRcXZGOFujbpIYmXuYhHkm54Z6xSzkHqCBH9BvVEEN7E8SHnTwM
c/P9MSwsdixcqoQ3ohb10+rL/sboP0vkGJ39zY5uye8yh8U0YzVJoYLssbDuccYvwRIYC09gmHmw
TuqlK+dLFk+fk5ScSKd/JQe1i/qrKNQPhgHc6PqBdxYsW2rUD3lVHnQCTrwfaITqgPs+Oy0k7jWD
QudBQkiMz5CRhz23ZjhaN7NmZ2WEAU/l9yW83etCYsNJMku+rf10Hec8luVbkSreQNQFbRm1oqNl
iBiWcGEzCKSan/CXcLFIu+UAgcaN6CfnG32kG0Ox9sMaVO7FtvWjU0Sn+FNTUw/kjoTmWZybW9Ms
Vx231nY4xm+9ItrScYmivYOiYZUl52qE7SEHx2tFGEa/D6TVFmJe24/xOxa7O4DR0kxiQGkxKzAW
Yob1F2SHUMXKQk+RSqCWCjdL0i7/+YIlS/+fKUKxDEuXkbJUy9L+MUXU+JjaTRP6T7qmI1A1eGCS
8zEBRauFOz2Uo3Wr+lgpn0CG7Z7OGGZ2ItYKjx+XL0F9l1LtXZuHd96s6UrsFrvb265OHjxf+F8i
lcKNl1uJmxWiKzuf5KnsX0eEgIIDdPKyFYwRhDSNu7w/ccQb+ebVKYktdFkzwT5EFQ0D7yFmgSX3
AXK+Xr+lkv7WZi1oxP49u+WfQsWnXX7Nq6+oXQzrs6QdSshxKE2Qb0aCLWxUKJT2LGX1prLziBXW
pMMEtgaWYTzIrnC1qrLyxlG0mM7bm9x0UZVLkWYaFCsIUZplcUlQps11Pog/FGu6wkPkZxTV80Kg
GJUBMIDok22I69lAIm0D6LUXhfysRG/jiDNxqb297gmU8OTVAZJcKMhdpBPUWF0ynZNmvuy49Gzg
WVp7V+XhMf1t2B2v1YO+2bt1T4XtlY/1lXWPsimRbsC8W/ZIyfoId3Clj9f2TTCVqzUkcTk08bq1
kaw1YZWkT/yROSx2VZC4Is6guBMwc7gXCuumBvFWyC+qvl80uImk0nVjDWjmUrm1NFVoAckseikk
cfPcZ2zmQoinovhnEfKAft48RyCg5z7RLsUfQWnfuqF/tYA998s3eedaJKcvJt0/aUMu755L0kUj
FybmyyN3B/iYTwBwnVFFvFOcDAr6aHS/Rzhn/0CE0cC1nHJHs1c6nmYcoBUfdZv6fShQwtiGv3ul
us+EpnW+cUePdYbuZ8nDL8JVVqeN0j5ay/k/vjem/u+DiWEasmYqhiaLpvVcgvzL9J1bVlp3vTp+
JvVLupcISmqgf04uJ79HYMI/IEuL0vWYjVsTgeZvlhOP+8FGVcyyt4QquAKz9R0Wvxx9dJHSGPdN
Hx7G6GxtEvaJAFXKDJWUzEJqOdYGUbC4p2jD6VxfPleK+PrwKJJAl+K+3W9bIV/XlspKfQnJz8gO
AdFJ8wyXLFuX0qi3/JphKPYwFBfzwcTs/KI6dXCriXlPo1touG4aXrfQPeh6TL6ZrWK72UmUYIT4
Lg5gzCZFMEAE3AydiERj5+Eo7DA2MRZOjY+7h78U6yJkBAh0FgHlc3chhMYvqcrvFj4YKekf6q49
ilfY3RnA3JqFK8aQMTLpFyrKu1HO95G4xAySYK/EOzrUvbaKu5FsLw+LtYJF/kxiqz0iT1EU9rwb
Cjbww3IEwTLN3KIhsBYnBjllfAgnW9jMN3gbrzPCJdRHXJW2OsvXbjboaxCilu5jo0YNW2KF1Q7j
v8T4X0fw0+aStjO7MswXU/6WKTvpneLRKBbC6Gjnb4o350m4DUoERzTesiRO3zr9IyIYte2hrrEt
b3+32ky2WIg1zS4h5Ax4bqsx9wtWxxZXns4faGq3+DGtNLYndonxftAAhFGFpbNUZ0wVhVtlns1J
fOC9DWadtSs6cVtUNxWX7lbR83b6aa4ULv5tURD2Lr+0xejvb8Wc4ezPWbDlGHi4G4L2Gj4VbJmk
FFVuyjhIC3YAx3BZYq4cwu4KGrYLjHhGO3nLIHgp1azW80ZfQu2ZsVsF+zRD1MI93BneZBCLoHlj
RunfGA3o1SDIxlRAgJSDtFlHUgXIkjlPBu+7khh1aUreMD+39uQJ9riSwk47nvDS2yHNcevciZUU
6vhAm+JCmUz354UEm8kh/B6MzYdJ2FH0ntKAelXBWkph0aiBZmGabhI8Fuz8yQERYmhOkzkHWzZc
LNxMopY7qGfnb3R1UEZADFfSQNZyT7VyR1dn+z+/FxTp35afliaquqKIpihrIg/k/34vmI3SaJlq
Np/DElIyV/2pN3hwXebssNiNjKtDNIPdId88URM3aQ7PIHSiy07eWKjhaPw/EaP/m4nNpcKiNIBk
ImB+6bE4cPRS6LTj91RaWBNR+VNjvSSNYtgIejgOWsjl1TK5kO2vdZI8ajwhRECO+nPAcJGRbsTa
d82WOZbOHZYXBVBasQUDEMt6QEXScT5K+Us1doBLXavo+JrVDxqexoPSencugRp+aa8qxSNcfLav
4WxY5Wsxrm/9Jr8XDGL7KTZbLaxG0+deKmIyXVMA8kkZYVzbs0c5ane97O5yLb18Wh9tR1uIlkWf
NdBDSxcD2dmbNZieUBiWt2g9/mhboQj2ZRqg4FlOw6RtUDk4Yrk0/HUbcOpAVRPLgEhEkAcySd0G
26bWxXm+xMCH4zZd4i3cvpvdu5JWeBIE33weMSRpqb9oUdtAX6igLzi2pFVycy/3djxSekPJ60k/
Uwn40pnrdZbrWMj7W+dApgb1ZbSkfY/SpXbTMRZCDVAM+xK2R4R5/sXGh4Q+JgMwMt6XnoRxv7nf
ob8JM1k0rwJju1Z+fsK7hQlU5Q5Q4Z0wdDAOmGI7hwA9g8nMxEnFwkku10tSb7SprWHX0miAAzOR
7M6UwuPIrsOh4FBubwBq7W6KWiR8rX4/Nv2xmTBm5HecLO9Ck75v23u+mtBRu9dNzR7KSR+yUNza
YFbWy05LyTaMdsB4Y/nTKej6xEmpYOgYJg2GoWIYqElQ3TKhT+HgEzpy+xVY/3AqeWyelYnFip+b
ip6tZHasKGCQ4y5lk6Q5nZrThXTEpWZG+xnFiYWnGGF8ivZIRghl3/VDknUvLRcEotR7uqQMk25e
9r+LCAHzcKQmd3mDkOUUkNV8lRGw1lVv48STEuj2K96SdLrs9FV1VR2UyQE2H8ufmXkWOshScAKv
vtH0zh5mDhdET4Ooa9EJAiiYpK4BNEZQ84tElNtEv9nIB/yPfRKPr4ySs4prQPCQy+Oad0460ZZQ
nPA8XqvMglJnMHYeYJ/Poki2kQvJ0n1yIPBmpyaBjDeUbQDs+Bjsu8XtReJfdZGiM6N3//ObSJb+
bU1taYTzFMtUVF009P9+U/3LDaW09sLsjbb8bIfH8SoBwrx/G6ciwMwYdofsM7USRo+R+LopiyZJ
ikAMcJo11z0TrvrAyh3DgCjtVAfWJ+nDKHnTTHizA3eCwycMZtyBTslzJW6aOdaUIiYiNrURVvVo
QqrqveyHNgIKOqV+IfduquSumJ/SlMlJsdwGfJ/YgjUj7DB2QTVPIWGVSDp+05gJkRaXtIaO0bc5
LJvd7dvCk/vdu6nvYCWgDPRBqp+pDjiPWwLJgrRoO96nenkgOeWY8kjb+2TS9fyCsQDlCzTDxdql
S/r5yOnRATbNhTJDYF3w/vJFnhTcli+NqX8sU/PRKf334ZfFStMWajXK9hQJ+LMfarcXwEwa/l6V
vqiMHuFxj2oFLwHipu4vQqc4LcQ2I/6+a4K7Kwwbdw1PLF1kxKDJWAFAtqbeV7YD3D6M/BbQAjV5
ekmmYHHk5Od6rhZeMkp9E4T8drREaubRU7HPA7qPR72ITWOIyJ2ast3BGlb01isy7t8S1pQOAc1A
etKcLOd/810l8+S1JHsxhjp6TV60pE9IO5udj2XvpEIx7qv+nCneqKrOVCxOa2X4XCKCaOcNKPzi
sS+j6dedJpnWNWo8+rOExz0TRMeAdFlBfhdAY1FSB/C9AZYB5ApL4AHMtvRxWxHenfyREgsVjhIl
eFMrhYkhh0bNP59fKYZqBRc7ve4OcsITPkXnGrk40d2epAQS3YqRueojQfbpSbwMWAIEsYnnVQ7/
j2+N/s97vaWIiq6KBGcMHWvHP+fhQp30VRzq+sekECu5l40Ay7GLtBH+HP4xa9dPkDfdptkjYD0x
xSrGeYLbnN8HrvAFV/ixlx+91dlENE84u3ZasQZ5iVSJZO+WBJtK0ud5wrWBNMUWDpWnWBTXC5nv
WXN2zhOdjN9wRlfcozPb1UUJ941U1qw6H2asZYJfJ8MFnehilTA1ey771k+ZMJ48IC62LHTpOHKz
t/bJB82y25ZnN2PA+ANY1Cy7q0Y6UxAAJm9VfJxZcHioKd54hUs6gcDpPDWB2oDyQ54UN0l/QE1h
ViHCXAule0T9NTN6EFqQBdPWz0wSfFJOnS/3y9/5tIOyaj23QQFGV5xRU4Yq7ATe8n/aSQr75Vai
8iT9e7nlvCqWR8HiZvd3iks1BOHmKQrvCMTL6B8IPM0AGw05Jf6jHLgOIMxudciQWlajo1/At2MV
znqqgxgADit3Kea4pg0SKOupXnpNBfKlVPCW0DWepTOVL1oJfZEJX9DR1bmPjSmx+/wT7yspwgWy
IAEL8wBvhRYLzfPSp1KgxCj71xG4JgPKye4/ZKnzsLDA+SB/MZ8nbSEHSq5mLC6QSi/i0yryVmDB
sY5bPRZv4lTg0zdf6Tw554svD1psndqudg2V1wWY2s7E+F3CF5fdlVtg323e2iUelAJeIGl2RtSm
/6PAIPdRDblvAdDs1xnL48YFm8rXKWir4640EkPMdB/YrRDDO/EeT1TKPAXlNknGNRXNeH6bMHJZ
1nNCtTwNU4HZkmWHo+e25eT2SUMoVXclxoAMbcCa8NZXV62z/IJ2hO62HvlLVpjnifxPV43QtOV7
SbUtlcFQwO6Are/Jg36BoCuWYPxunfMCKz/eb3PZHEEowwodrfBG3wKIVaRLYDrKi1FoUBlxeGMJ
hQG/i+9qv54aPh+dz+c/f8VV+R87RVPnii5xIGoSF3VN1p8H578cjL3WpFpmCuIvhN1TWf2ZupnC
NfrHVotruP2khXd3fCH6fM/klGKK7m1cpnfhqL/txA44+CgtBlciGt8QfhT9VF/7n+IztLbmAOd3
f+wQeLfaN1DKF5WvR754G0pz7uNU902VnQWS37zCTrfcX/jyF0Lwl/mhHLiDTdWraFzMF3TX750L
a2EyDwJF2LpeOyu56bt6X+mCVNQwYQkssOMZed+W8h6LhxpmrexmAqTQMgsT0r6HqQdtIwdo9imo
yO6muLVZBAoeluHpYcnl6BBI+syYyIr9zFfIXh+lODP02fLPdZn8bBA53HpSo7m/77pf9w8ZOPcE
fREeTUCveEZ7SQmTpkVS13L0e7yo520jjf8seSv1SC70yBjYthv2AqHXTL9JR/WuVpo7WQnRwex1
f3okRQ2a3bHQ8mUbsJ6SiHriBLLLmfqSneZ26z7yJ8RxaHR+J8inQ6adhKG7Hd3s3HC4iGBtiKcp
XH8bZfBYkDPHYlPjsTJpK0ptco9o9rZEh3Q8fG94PWd4dntkbfPyp9ZeKFFWQHTZNXu6hQIzXj2+
AU5JY/ZkRXdNyM8IGBBNY/SGFk6IAoGIzZwK0R4G3twSzb1m/Rph5gchagT4v+xBgt5wHX9I1cIJ
kMXzLl3Ze7zs1WnX9JCugDU6mipu9y1WTRydVUO9TEI9Zu5u8niFq0cWGJdo9R1yoJtghJt5u7XP
5fsxcTcHPkkmR5ZsAIQsrCubitRneRNAHgRVoUKHYB4gjtWqBi8TJwNKqulZvI7MOaRYGqCkWf0K
N4rAC295Av76kACsUcIELygXbXFzS+Kra1SLZmSwCZpJZ5+hX2nHueXEyTvlo7G5vNzSzXJ/aFhO
yWC+Hf18q5/JwIdATsryxAUENtuugx/sPTEyqu70swIsLXMmsRMj1l2kpAENThFujN2SPqlo9GCu
TgvqPn26gN1ZxBBKiLin9aVEZF4Xn0fR6ahKLdmdT9Dt8ZbNtC+tmQrl8GRhfFtzHK8UGLKsSLqP
Ia8+5rAdjifh6pv2A/jT6Uj+WmhLClCVlQMFILS7L42b/zIkjpOh8AuV/YPcXmTfFL9Soz31jMk6
9kfosZ4Y1gAkwGN15aVLLxjVSURhCDmtRk539/En60f2B/eiRQp3CqmMk1mMKyG9rhKlXbQ5CsVx
zdvtqjc8zvophbOUQiNbQ6vmD8QCeciWIHGSbAqhHyUOm4kqHqpfPpuW3ZJejD59gZf80iVaNAxW
pFEob2g40I0wFeEtgHSu+o8Fd4TJVJlLhmPCE9Bee0fDCLOu2dVICRO3t+nMWE4qSWF73Fj3FqBo
Jr6qB6YS6ZsiNd/0R+IAs0PLQpfF5Iw2811HngOe7vXVjH7ER2iQT1TPQqRd6umaeefa6s5nEiqW
WyWbm2Tt2ZjJR6nOmfU4I5CEXReh5j+/7CXe7f9bqH2+7WWmIENVDZFEgvwPQWYQW0Wbi1X+1RQj
bYu130J1y5TRTvFQJ1wmFaqIkN4pLKzY36SsaLegm/E9nyS4bh9gwAdg0vozIZGfk0wL0NHDtSgi
jcQ4liAWFeNfQSJoW+Fm4Or1UWQ/zRpLyBOCF04GsSVb4W2KIasprCsFqMwNgSDrQdHgdFio4uPo
wC9OFnwUzbBE+JVcLnKeNpzjfK0do3sr5OZS8B3B41w8Y2nrvYL3jY40tjlhq8uGuNDBhdhhcRU5
YC0Y1gVQiIqKlFUhE1CJJMde2OJdjnWiSGeGWI7Isk+XmdYMSOT4xH/CHyhG4n1Y9LORluO1IJFk
h3sG0h67tlgHH0TojNtunHKUAfGHVI5estF1dBcGZ8vhLsvlRbtx5qUPkzfaeTZeFy31V+m4pt9M
/YiswowLPoZczVHG8/qcxBOq+AjVw5O1zlXZefbsPE1MR+kv7a1AHdwXOSwHuzJvmrE5Xcpaklvy
aM/7c3E3+vx/mWA3Bh9BSp5qlXBRRgtKfK4svmFkl0TZLkVBcGmGL026gFPe9DrVaZ3J2EgrcSEe
FZyYCy15N507PzmxSBr62JzHKzTGz+WJ2kBRInNbSNOJ3zasJwzUI24r7boywNUHdxe8nrmIdcLl
urfOV2Wbr9N4YdgISkU+63xsh7bF+lrFiUlY3jBDUO4UDFTQlUvixqnd08bDaqdjdYT7ReMmoJCb
s0CSUUFsD9aX/HObCE9orE7AN3GfrI35bC6wILbDreisKgjNYygahrdONN8l9ecG99gSKaSG6Xmv
RLbGVB3T9XQ6dO64GPMz1be2LdpKMioU4SiAciHDg7QOh5FCD0h1x/JN67JAoL+uD6xxh/Wj+6Ke
eFnmir+hbFc5tmz+CrHhcRwJ9eH3CWknJGF27ezDNiJcLajKAlTlF+f7oAV7vZ/TbXFbahsINoK7
pli6Y5qnvZIUZW9fFBkYh1PfF9U6pYfnHsIpyf7KbG+dGWkaQrVYng3enASd/pj4GzomfXyy3W32
ZojCEsv0kzQREzlrIc4Vx6hVZ6xyOslPVEJ2GwdZZpNcApd9K0MdPe0YcQ7ZHdC63S6+dhEE5zv/
FZdj40TySoGMd8bUC6xm03/mYkDj9zlJT1viyoq7QKwEnj3Y9cCmnfVEc+YvlV7gGTOfCFVr/hoW
uFZ2suLKWH/tFBVAwICpAbTlMg4vsCZhA0Btpdn9JeuSia38JyuXcsXtwQuLwCwMpGMPVVmAncub
W3rBJA7Iw2GyMcTKWaLa4qoOdKcHpsNbie20FirGVw4QiH8Iw3myLrMIiPYJvwExaza4SMhCd9M5
qcvziEHL2MkJUHurRDU9NYYguGJyLRb2DF+VTFWJmp2ewNnBESjEAQXL+sC0II5UckBCj+xtQZHh
arl1cl0pE6NQ604s51z2prucW4mtkVpzmqGZSnaGMKhjrKhBIAEQO4jvUVhW+hlGhF3+UUy1X3cv
rCyW9Y2E3ILJC4Ik9JiZPCW9FvZm8jf9zNLOvbtg15F2FcMK61Aaz0yNbQwUcrY1GVQGQ/dBAiOr
D5MapJoSgyvuf1mTeGrHsH9Wb50sTiUohMRtCfM03PaOQvEsHcR2AmOHyZBGn4N6r96kmQTElUWn
4POgC+bBpCA6ifbEinHL4Uks+X4dN/rJX0pBfNFGZ+CPW2VQPyNagE3wJVSp35MMG1qRXzZEme6y
COVl6CF/wIFq8jnUd5oNtb+7A1oFYPGCDAaTm/T1vnfBuOZhBTG/Q9ExuUMq1QnbLX1aqFhW8iIL
FHEBS1W8pdG8DaNv3RBiVTxxy51EDja8j90yMsOSWDibfzUuehtudcqj5Jw1a0dLZ5kimoruEy5N
piwxNTJkoyOMncMFRbLitJNuZeW9ccj5Fml0lVwC7lSdwWRkk67fx1l6pEP9Kpfk/PFxCBZ7tU56
1SgdF7r2tQcTnDAr5Ndu4k/sSutv6vzIVlPkIzIZFbddQCgZoZWTBJ7N26xDeh3XU4+zwlhwrySt
I4qAnTMpEObxIkKaBp0wckb0gxjg5us2ohfla2acDyC41UFc+JTGtSFTwgZrAfJfCCMEj/PgWScS
HqRKLDZzBRJg8UyOkXw6rQPS2JC7Gm+BwVF04KF0hTRECvASNp4wSSxLKhdes5v95XGLRnO7rtzA
d9IlJfm2UhFOtbk8kn163aXmbaqUN/qCVnJYzU9x9lQcUqA80z+HBLgpfamq2Bi3SDyMUJeZ5DSE
0pNOcuX5Frs2Jm3YORoYu0QArzqdaTCvXwg1BNIyXr7WF0Npw3JkP9ZeWums1JJfzv3FAlZLqjIg
oJuyWKupTAEIMmxBKqgnOa+xihGQM7lgfqmXTWJaQ7q2qIhfNLyQCSAfWCgDT/FA/MYK8jFI9Pfs
iPuv9qtbPw3iNQ2dq2v/kWMbVJI86vWDVQpg4X2zKScdv5TdL2o0SAzRd5AkX9yrF10KIPixT6Eo
dvXmJSxgX6xBS6hXsVo7HRgxtUB9wyu4dF7fnEaGK+gR2viy7YQlshMZD6GFTEGrDEUe/MZzYkj6
jBY0/8mK7XXfyzel4ERcljfh2C8zHWfW+lsi8lK17SvIlodI231l3mWWkt1ekKfkmDyC/ERZa7qG
Sa8ElnEdZcE1m83Tt8IfGLRE5ED9df6i1ztWb+tLmvjrANZ8u/I9lzRO7v3cFWyH9B/iS3lKznvq
a7im+iZiBuWVRVo3JqrutlhRVzzYk0JUJ41gQAT0kuXhhffmSv8DPJQHzKCL/qOmCSj9o2PLSiAI
W1qARceRrdpfNbibSIHPc4jOw6ZyFeFD7FVbhBxAitiZdARd8Fiw1fcKHcaW4ekhtg7Uyuzp7nam
y933bPGR2rLVXCGUxgXjOit1eeQZYkBzhnl8XaqEHngH7EgC6Yetuq5qPGVAFBbSPY9x7zyKwLnX
aL5C0nhN61PCtwXTToC9BPdkEiI59mKoGQIdo/BXsR/m1EvxALKt0uSV5CIHqv614kJC8Gs9GHBc
hmEAsblKBKo6ToRal/f8pbeAyhDc72D0lRbQ7M0M6FihRW+pL0QX/VzlbJMST2WrxJ7DQ5HkPSJQ
Y9W7LGegBbgNr1SrkLjjn7Wdwrk+3GeZJ/EVTwwk230HCgFy/byM6UVYGAHA+tuWTMqb1RIa7QjH
pM39LaifPXMn3goVP3Tp2xJIvIk2vrj7i5Z/p0WJvjdn100085L6LVYiGNKVU+LXVryWSCWu4xnL
+fA4MniRUAqlfIEq1Oxk6G0lxlFXQhLr4qU6f1F2gYN5e7yUE7DS0Tla57habLQn/TyjYCR+y1J8
QGWv3C1/27hS8/0YKFFEnMlQ4xm5fRPBROQ3yU6EpGGbfiyJQElYirVt/kYy4d2kLUaUb7gAQkoa
R7mJe6qJOh+PAhZwWwNaBB8VgDFreN624nYxFYeaofu26NxgJTgDO/npifiMvZJhLrmMeCyd5fwm
fCJoa/ftOQtZbAIqNAuTqHMyR+rXOGpv+5C/51P+visbBXw/taD72QtlhDuiBz7VAZ9K2ycRg/uW
Ins4U58QRW4+MqQiHOW8oqvLzrOXlmEx1BFASdP82UvU4THk5hdCcoNkvmqC8Aa5AqOVRGNqPwlQ
qQcodzP1f+JHw7zU9kOQ8EOdMPiOQzCi/CR9BSyTJ9Zt+PWLxyzbycRCzDZnMzbSNca0yNhiwzuq
++Uu8UQKR3K+Dt/KRX3onfgYElaqB7PdaoGplGDx4fZ4CKN0TzF5nDLod/JlkAtiM/cW3ihLFX+j
Ku9JjFhV3U02CHqsj4Bq9M6zOn44pfBiBal2kZWH7VJVID+VPliexd5GEuRaHbJS8BrtugNjbnYP
4oN6hMWeRxk2HAX0jdSVIJWsaHra3TohEjOVfQyLED+DEF0dclTKfbRIBt6wswJQHn8svkVlxeda
LtckSaLWn2YjzA/NFaf3nkYydskVLmofI4KNF8aW43GIQq4QWcJG/zogpZk87jDnccHVbkF5w6/h
EJ3QIiAmOgdR3lTjjkCvHsJUOK/ixRiVQI/3nR112p1UbEA4NHlPdvHW2VCB1uVS5QwoJCFinWIe
hjW4NfsIGARo/Ea9X3VS5I1wvHGW8f9a2MVNvlVQ88twQpNT7+FzfBQYaPNvetf7uoRYUBH1tfO/
old0lquz1y1OsrdjX5VnT95J4xHgBaI8U01UgeJaaqdeMdw81yf47gndV7YJtIzsuYEKwsp3s2aX
VWM7Xdb8+4h4B1HhY6yOWLPZ3vpSuaG+nvPvltJ4QyO630z8I3Bqph8yClda5lSpgojjfu4Bn5nc
b7T0nIcPqEntQG2iP5wRqZ2y7lyN0jLI+QlmLz5qAY3AgrWWQU9LKxB4dr07STucqdfU81fxCUeg
fJBv7nxC8ryamj2VpE8tXr3rufy2UY7UDZeEVi+tgHpOOlYGyWTei/WkyzesTDAOEYbKIZQuI/Pz
RF1Daf82FL5TVoEC0bE7giduY+KCVaAOxF7tYSK1qLsW+iZliED0VeqcULNrTG832Nt77goXv6nl
M42b1MOydAwq6F5w+mmKUGrY8l4Tp43tN+/ir55IDVD5y+t5aA+2cOdcfKS9k7+OKKAUy6qXpoW+
ewT+a0311vpXef7EcfbpPxHpXUBbMCDGEXV48KQ9EHTrwXFICs0u5IoC+PPwLpnRxlaTAAkZTUEF
QnHuvM10cOn8Tco8KIh2r+1tppux3ylAYQIoLsNAjj6BKcSlH7un31uI/eO9ZniDL+k3j4WKkaM8
fbfFquWmlkKg0B9za08MgSnNKjwQTCqDMznZz0ar4FPbCfQg8YMSS05QUXV66K5Ak2R8xEnCJL5p
bKsF/8lG+1Q4qRrWVSvrqqmpL9PfgiO2WD0ZPpMM0MBUPGk1CAf/lD/EJFgr+bXZjDc2koBUykAa
bDttxpv8ZaZkbsggkwPlngO8FDtac9U5J1OWBsxaoGtgQiNQzKeKpwaMIpJVxHGk3Sd5dAyQP7Gw
fcoDv6EqLNfsjKWCJMXGsG9GjdbGztaP8V6Tgu7j/6GLOsyjoSab9IhsYbn14CNpZB5te4K6aMHi
IZqQJUVQS+vFPF7XvWR7WgVq0l9AcgL4om0OIzvXnpFslkzmBNwOkS/c7CyghsR98srH+m2Xl/P2
LisFv5gapkIf1cwKRs1/UECmM9aYzHMMvptNUiSclSJxjSKkPb4bHXFxqWEVWGc1FDC+7TvjuJn4
pv8+ivWZy2vWhGzx0nS96IDsaku95pZ+G2r1pWyIOmV/8upN2kR396f+iMQJi1L4fmT/xd6ZNMeN
pNn2r5TlHmrMDpi97kUg5pFkkAyJGxjFAfM849e/A5WyimSqxerqbS/SUjKKgUCEu8P9++49F5Xg
V0F3NWvESh5HQLbkupaoNyu4T+ArJPAV6Od3ZCRk/X2WJZdIaS9Jh+/sXLiqg3rGmId6vEmrZjNi
ZOowMeURXQlYNCQYgHFagXfjpEuiAXDTYGiW8Bigy7mLPBBOm7JN1pY2m8XUK/EEcYJg9xnwzBdJ
Q07RSsXCaMrKordeW7bvCggL1ne26AtqXxTZTTMEk5heN355klwVoRMtb8ozM+1bGK5kYgEJ2/3O
cYpwBQ645DAhtVCQWhTJbD3qPrwovCzKBXRjcqlMFOmiOVEJHPP4E2k8a+6HyrEgvlwzbUvohqbS
L/zQJxwIthykVBXfrLFdF0wOlHv1srOvisXcbFG+jUghvEXc5QtLdAu9mzQX0kIiVhAh45LVzFKp
8I+r1sRp0cQcPo2V1mNwiaXjkEhHQzaOLGLHAfFJtLNdCsJDs1XsjeIBm1/Ez65MjCMZOgbuOY9e
u9uzSyUplGMf7v+4kxegvInN5S1wgjRXFqo4n5IctChCApLsQHXhmJ4qNgqrwgFVPgqBZlPZ6n6w
U8eSDuKwA3Gxq6DCx7GJrYhiqLGBLzW3aYy5m/ZSaN2s1iEXgJATJW5exV8nTpNiOtFRS9UdpHR3
BZhorbnhxqIdpK0FVpRyq1X2xh9J0/QpmtT9IQpmvpIdKnJMTb+8YgEbJz0M9FFf9OBXVCDHu3QW
P/Z2dBnRw1eLWM4WhpmjvSXjHuVgf2/QX5UxGajLbd9WO3ZZyTMFhatGrk7afe+lJ8lA1KS6sFIh
hUHmGw/anchQ8e2StNipTbPPuvowSuUxzOy1Ozx3tK2KrLkiPeBq2IXkvC/9B9cKT6GpHgPs3/AN
0lW6MuLqqk2zKyI52ik7A4ij4AMgbyliJy0T9lvSMId8ALKFbp0pO6NlrWNMuz0VCVoXS+zRUviJ
5BRg+V/HqVA1Q2i2rdl0tD/wSKQhcTOzavRvQwlNAGawBCm4KqmczswHWf4mE+ImTYSsljrYsB3t
hiCj6nqX7m00ykY3AVndlcmChHUNB8cpoVIsnqASrkwbYcOWSktxkB1k0ulRzBBFVFOBgx0ilSJa
zNUobbGqbiUcswZB64hOu3FRJCn9O3VDk2yD5mdT5AYBadlJiYyD4sm80cBRbrVSX5pmS8soXBf0
19I5cAO6y8KjXLXtTfogFvk8UJnjakpbea2LAsoeeePtuIK8vKr4L/RnykUySrCi00asRcuHhPCw
AVqFLIOZ6cdfU2knpxBQwTqNBYmR7iJxWoCy5Qow3SpOOddrNHLXgswhCyKtd6Wq/S5QYA3RTiuS
3UohkTeemXsvY9UzmXQzeHUl96nSWHnwPaSXol6uwlcdOHOBnETw1wGUlIaMo+cJ1S3roF57NGS0
3tuAjShYG4q9sfJkbTda0o4/K7jraRiNDi1Cdd6xAeH849q3stLd8gw/i1cPxPIYk7eGym7rr4G9
4jzHOqVre4noZJScZBxuMD+vJRN0f4gJeebZ3VTa28hmsdV3pZMW2fWZPQveDI+s9lbizu/q+sEe
owMI7IfB0w/9EAHVdzJSFA70vbL2hODrlB4QcKk8JrKMJYfHRO6Fq9eK8DQXF77JHkBtSbSARTo3
upkow7uwiG5VWboprP4aZwYm1kA7GZQkalb1ANXs7zt+mjYN9zf4KUtMSB6BtkPYihB/10W+kXfg
hPdAu7X1NxGlOyvR9pCRjyMtjdDY1XPLOmO7osWnDvC0TDSHCVlMItoXyGYRPK9b+WpSK9PIz9hB
R3myL9F+SSB4rdI+9Utior7W85hZo6+KFggxW7G+pyVG9w+t0JV7zQjts5l/C/zvxvXCc/ZoD9kJ
/PJi1AgV4px6BDeLwL/F+MihBR6JfGIzcRSjdYhqzkqavnBLBHLLDLZCYldAA6pjlJtInb/bl2o6
ZezZLBziyjv5CG/BEJ1xdS+1nUUCZUyBU06/jzF81sFcFvQC060CuXJ2W1hiJ1rabp4TzinBzQQk
/kIR2/E7f7ah0ZXaShuf4sJ0SkFH1yCbuvHWus7/8VL1u0SfiWJcu1epR34jrPMEJbXmMpbTY1YN
h8A2cEXYOyo6VczGkmKdRrvu5gpCbXKj3LA21PP0EuDrUtky0Aoyjmb4HWwWtc6liyTEvGrx8bkE
ouXjdwEMNWCbURAYLTP8yuCYdS0gjmE3nFTzbmRazgKqhc7QQZm4IlTFI0jqgoQL2KZLomi+tsx+
Rd321jWk+dhE8/BiAH7lkTunVKJTfA2SZO1lMwyDNUpJ7jayMCZfC1rke9KZ+xNtwVcRIvuFQdss
awwTGmdxHAaIPKXxxj5QOnGCTf46oDbI7FMimfRXKDbluD6fesy2YawTeIfL1qXvasEttQGUoZGg
p7+JpiwHjrblIw25zejKG0tHQwYCt38UuOiyIkfkZa3wyqzUfQcrRlIJ7RA0LCuiVwvVIbFFJbS0
pxIgXHkxqSHCrtkUJz3WOV25C1tOli1D4xzCOJCWwXBfUi60EdVk05cukdIHibuAOjXqqykhLy1m
hIKkL/wfz/nKRE3jt8WKmPXVWtyHyEwN4xZn6QaCAjHOynZ9N8SntJ3XmbcVQmxll2ALbdfI6V6/
CDs+ecI8DdqwscAqY4G8gvS05sFN3KSyU4nNkiYqFIpQe+MhLkPeppChUa9NqLUaW464H6hf0afk
qBuy9HDoTZDqA15RqeKjiVn7PGRturhGufW9xYjFynabpUZP7+S3+SIgZ4tO/D6SvhIvAMUBBNFI
LUPvd/7KoqJYhuzQOJz7jfinHvs/3nHxqh+cvKcspzTl+fWHv/7XIXgqSWt5rf/f9Gv/+Gfvf+m/
TvlLeq7Ll5f68Jh//JfvfpHX/3n9+WP9+O4vMHeQWl43L+Vw81I1cf0nwW/6l//qD//28uNVbof8
5T//eMqatJ5ejc5G+sfPH03AP8UC8PcPQuD0+j9/eHxM+L3jY1M2f/n3L49Vza+a5hfbwLLMKm5b
Ola6P/7W4ev9+RNsdRYUQU3V1Um9nmZl7f/nH5L8xZBVw2a+y6hKdGw2/FqVNX/+0EBKi5PVUgxg
UMoff975T3bh37+UX7MMNfmDHNgAgKcaumap2Mtky/jBgnvzMMG7m2Smn7pXlJdn3qO5sE/IQBBX
we0Ec3mrnaCISrs62JlHBY7gGaEHzSNo1Ids19FNmHn3Degp2TrKWB8yuCM3kqABOQDA2pRJthw7
fQGovYJl+kr4WuXNqMpLRN4CRdQw7xnPZXSnVJvIvw7GWU90MtGjL0m86M/BeF1aMW1v/HbyGTRz
uhHLaCEtCnQ5eDnPkKtbh7oqemkUHN/DuX3j00PO42tqGAudLAKyVXOEIQE7uRZjtHljoRGhjYA6
bKDL0pRH3bqSIvj8lemISF/EcDFE+yIb4VwCMFfLdJFvPVyGwqfM1t2Su0sheV8puz6AGMfDzn0J
qKGRnpDOqEAqCQE9JAA3tMSObVSwld4E/r0uU6so1qxNObAAKd35VJ5JqYnlNbm5xAclLjirsKW0
rZDdczbHY6wcAJOv0JoZypPC8UqSDwatflpvczzacz0OnUr3aSY/KGV8ILQ5PyoNAG783hsM/iLC
XsUjHHNNtm8f0US0r8CrunKeWnMVKMRTdFt8SyYC4mx7B+p2TrlPZ0G5b/sZhALbeSrv6wA3u6s9
R3gan4KF5LROshnmykH9ThV2azj6jopj6lA83eivSI9pDignSr/ZwdgRhbLSl+V3ax8+DoAMeDxd
tWLvKov6rsdN5ATGPntO8E84UJIR4hfnWt0EgtMfKUFPNubM6gRKF5D3M+iqPYCbI+nnqIJneM6c
ZEmHXKK+RkyL4M0jPQjNs6UuRmM+uLds5NLrligvageeA9ZcAwc7PruIDnt65th/I0FwEXrDcSbh
lPHWxKcaV81uQgGfUahZ6JoZdBFKlPxuqHZI3tQjxEL/Gl3lyOGhYS87s6UbHScnDmIHjsxcVu6S
y4/15P+W1j8sSg7//cq6evz+fiWe/vnPhVX/YmgCP7/OEmizIP65rlpfIIXho5MFP7d0xfrHsqp+
wcyoYmRWVTbPrMgcM/9cVLUvtq7YIC/xRii2ZunW/2RVVVR5Et39c49uCEPYNvtzU2gKYDPN/nBk
TQfFMqwoWtRFKlPl6DmSeb4OjNkddXgBJRCWi+oJ0vLGMjBfPJcHAoIXTSIku9QYzZYVtd226QwF
wUFBYk8xZBeBLyd1GqOGoROJ2u5Zc1t4fVXlk3vXm0178PwqOmWGLKVrF61dNS8bFDCOEcRk/GQi
u9iGS8/INj0j2o6i5ReVaChK2FdGfRoNJbvEUoG2QLLxQ2gZ4oxgDCThaPH0OqJ0I8RZtSwIegsk
5ZlI19CYJTVXNWMCVZGN9nOp6wzDwWBCtpAhqN24oTBzx6uyqrnRcwW0Z2Nq46WMYLBSxav3cauH
L0nuJnMtyN3+mFc+788f+/5YdmbCml637AmtpuHPmVK6L4WXiDuP7SVEVVmP4B2IiJup0964BTna
jrNSE+MlrNTyqweHmTyQUtvksmG82lFefa19lTiNKsyeSUmAwafViflIe9GEXBYJ5Vlu2USvJFic
/sw1dJPAcaW18mIOswf0cuV3wF/8Cl2EVPfXQ4LrbGbWWUwhJRwKzjh8rMckHVFCed2gYgJGZjuH
Ltc8xa2VXVLVBXlbpDYFHGpkiFaHMr6RU3lSMFUWT8ZMyICMhSS6xwTPhAdcIRXUGbOOnKO6IW6i
8bLo1jP5jgy1b8iFHWwAiRId0Vmu54wodETZpSsH9yEEkfiNc3A4z93ploK4kdeqW/f3XVUzskoZ
erDR0qJQs1g+hr6OD1akXIQ8MvPZRKuFyT/zRidQIwZwqE0eclUueE5nnrd2U8Qms3EESDYHrKx9
LTuyRVWr5RVyy+h0NH5VqS4lkYsnI7DHi6oE4jjCiL6nYyKOQ+7yRZkyze0aOfSmqRJq36KO0U0A
AXRfNCkyzRvd0+y7RK7Enav2ubw0idbTZukwEiWhe+OkRfV8krrHPHC9hR0L/9EYA5vwrkhV5omk
Gq+5qeVXrhfQsW0HrNo82c2gImO3YdDGkhkfOp09IhKSwic1Os2y+1qveMDkFc7vGN+lNmTS3BQ0
ONDcxt/SnpPFzK+b5Ks11AZQ8HHkxX0PLrbcjNDGmNf3dmrnV51OTsvMhe382pV9tR9op8IcxJXy
YITMTqk0vKesbN0XG+jkJpAiGC5yo5SkpDYDqqABm2vdTtMWc7beo4wdIbdZUWFfwUvK7qMGfSt4
C2r/IgFCNEtAF9bzSs6rVzfmvZQUhR9tFiRvZnkd6pNEjpQ91Y7qta8tloYq07qXKO2HYz3EJsXo
AEixkUXe0fL4igIzlC8R+TUnGoxf7apjFkUJ7yHE8LLpKtk75nYUsDEQ0TBgkvJlzZHSYXrHkaeG
OzXTqr3d1MjKZQNNf29oPmKzUKcWXKldBjpJZFSPavteQ/mF07T2uNHEaKdPrq949wFeYSXFkyD3
mnTRhTFCCUVl86wYeX2C8tMT7lRWFoaeUr5owK8Dp5Y69aRDeaJgN4intvajhRb6Se5EfVS9ZmMU
4qJQkrhdqrEh4Z2I7aumMVrTYTTkXxW3I0ks90yGuaYm9QmpQ34FQMPbdb3OvmooQ/ZyIx9xUgxt
uEVfnCaLIEyUvalk8nc7UNRrK4sLdD+8vpuPTFOXbIR8VvsJnzbjdJKIRTIrZdMP9A4ztLa9YujY
snqlKxzJqxjsIk8JwhaiwjbjtyUJBTmaYlBY+jBe9aaNTVOBTIzUJaIdDSWKoYgWlSeEqkgoMrNY
YXslVYxe6v8XEVAk39IopGAHLYPw9RGMxaKXxHAKx6Z51kGbvAJ2QSNihKVHFO9o3dejWb6meii9
lGoEUccrks44Ic0VpKUMicCUHUQZe/Uq7b7DOVFoYpC2khl6v4ppu4CiFfGTXIzj2fMbZdOUOkR/
syKmxTcz6Q5ij/tYdlpdMExt8arqfoYOoa3RJLZjgUDbnYpBMXFLPs8iV6PKVUuFuk08rwYFYxXD
ONOxkbHtDt0RR52kHVzJavZDhlqmrcJqh4QVUC0JtVQDmmUZ9E5aRhV2uuGly0mHNDs93VVCb84Z
w/EKA620aoyR4Inekx3ZLxUSbDRtmVVCw7MdegSLtlEU7eQkhRRIc/8wZA3y71pp5wHBfJA7A8np
LIsmXZrIylUeD8ZjJbn4gTx6ixmW8GWVSoa3YJGt5naJW7XxLPnY+3rsSFENficX0QW3D6HUjCPH
CxKFsI6aCKDItK5CFOYLnRLRWdWo9qcBETpVV3WcRGT72vDUfJtqGinskZcimUcpoOU1EOFi0LrQ
CdUqP/kha91Iswd7a9PB9jSzwekTxd4WMhrgzCg1RF24qt2mIudxlD3U3IGxDKuGhmnELMbgGm5d
KWseNLdrlpklAagt+tnYPuYCWYXZRkjiw3TvuSI7tUpRrhWj7LjdNF6NI5DCyGz6GRsFf+WBClw2
YXDJ8QSvZCkuKPl6xrE0pB5dJGi/AsbwTVyQe8UjvHOqGFF+4VnKzJQHZS4lVTozbfqJg0kWZSDH
mHnKSSVr4CqWbWAAZW0T4Dspt7RsePBkpWIs+LHpSLpFs70OBaESJdq8iFoNBwbV57UUa2H2rKEu
y+/BzDUy5wBg0AiMx/sq9dxTxogjOiMIvjWy0cyLnncelnLliD5oweIhHVdMRV0kzB8kdPY418EA
rWv2K3eNHxaPpaqJZ0suFLY2dnYPl+9QVgWyLk+oRJUoyUaOUJ4VsYtEL4WC75sK8c1pCWa1S83t
qHK/flIF+1IG4Rt0cvuouQPB9ZGULORwOuCMMEsCDfQU+75hnwbTviRsi/1AW+tRA7ex8bvGR+Ej
tcTuskVoRt/fTf5CZ2AjC9DI0rFoh+5NFqXyRlIz7IOG3ZGDQFwy66DpAAjEdJvm0EgEuwBXUkid
aKwJz6fqJ9UrtZbRhRLCzeV6E3iqTog3J0QZ/ir1AxLHRNmMOx2fKB11ZEg1DvQ1+X2I2lEn4siP
Q6NykojEC82NoO/IWngeFSaflyFNN3yhXZsyYn1VKokLHzJ6EcSDrkOd46XkxQYE7CL84douz6IJ
8NvlQQJKrhDxRnal9JHisHnI1apZu3ZlfO0JTnnM7EIHzsMDo5qFzQAnXiSGly1i4skPRunb+6zX
3Z3c2jL55JH/rR466SEMK/BnOnmZd6E30i/M+iqcYMHjYqDDRBJtkfnIaLz61c6H9KtfYrozaUNj
sVKgcHkKnOUcllU2XbQkr6sHXKcGFknkiEsV5Nu7Ee76orBG8+IPEDSTMMmIflZbx+gBRyJSghTo
1QaVWRXpKplByyBzYXXoOdDJ3FUuwk1Bk+Uw3ozGkHZ+pYfHhr7cAy26eJsnwCnZ5OTLGGo9IruM
3WQCaSdEfo4qiDZYvB3kyLrqEl0G3yLql07A1s76NHR6A9CJ3oMITovOBn6dIhbP8aeZUABEUslU
ZfVgmQ1Wd+8CNFzqWVIes7E7932BOUJogKjqeMeXnh1UubTnpV29+AmzQRnM7pD0/VPSNiq25wKZ
KauYe0ZG1JMM49m3Zqcg/u6484vP3vYAGVeHqUMjlQ0SSFCtKbtrAZDwGfI0MmytiYmsDAe+4wGJ
8UIdIXjNAtkLgcVoLSDwmu1hMlOMpCnpISX0lBZeFoQBazLz7TqN2ThdK4WOM7JSiiLSsFsb+nVa
5/o5NPFRstJYjo7rB4WA7ZN1YUTGpEfrY6zuY4LEqWwpomBd4SXHnB4HTbo2mxfCzUPmpEWXcRwC
loQs14gk4CyDcx2eMoBUDFZpA+ZB9zkYL/uSc9Ks0CR/mOOk0Mwdgbn0iSszRuGVxN6tHOjyBhsi
FICm725LjEBHkpS96ySP0d5LQi73CX39A/JE35w1NKM3eepaAcrbSCH6yFUJUx4CDUAdDe36SrED
QqszURRzTgrB1jZjGIWDTpHeyknhqlr0yvNCY5Itw8TLxhsv95KTEhvJytfL3Onaoiw2bqcRuZgV
GvQorQNpCSU0eK3ZBywkLJ5QpDtEQ1HRhQedc+s+bQkt0DvLvm4VANW4kyHU9cL9WieSVsxKifKj
qenSfV3qFJWE7p1ES+1HE0Fhk7qH8rsqbKRDXveARsvfa3CI79x4KL8DkSH9RgDpTBJtXnnWPlcC
Mtvk7pmNGJJlVdvZkXVvVAQM5QO0RT6BVtIHwiIC5JPcA6cZlm3E2g9VSNfJZzFwQrns+P5NSNMp
WsK6M56CcEC2bd+FQQN6282OosS5XKAxbEsKoTqPxio5u9RuZ9oo3VgTiT5xpQlfVmA0FEgGM5mN
UaV/TVVSATlP3IVurzvatLUs1X5BNnM0t/2RvME4Xoi617cJKirJp9jZh8U21FANhcgBfO3iiZKG
V+dtefbaa5pWJKMHpNIiG13aJU2hcQoz8tlUzyl1FytDM0eM/sm3qm3oMwVPQsUDTk51MIvHggCW
sPzW68Nz09RO07ZXipU+u159Hsv0qfBx0oZR5TmDFCA4fkA9dWxkCqRyA1yPpbqvoJ7bScmJIt9U
/bc+cq8tyzrIoG9jy3NIZ8AXaDiZgOdKl6eLtpZh7Jt03BAZeGYzc60Pk8HWPltluR40fx5J5Ssb
R8NRQpLCqzjWnDoiSlkW9lxOMQBCJN75Nqh9Bu4mZCdYpTZ1V4C7LWQn2UTV1hjyroi8c6bYBKoR
tu27+a2WDncFvbuZiODDkWXRlPVBgl+mi3I+BMOyr+orKlcHO+rvdI/KpWRfV8jKteIUwhuyxgng
Y4wztcYB5k8a1gRFIItuHrSc/Gr6jC0211ChSB5K/rwlS88OyW1VgAJ7IrmkQ7e1s+7FGvE1BRBd
pRJbCL6kchiulRonpCp/j/PkkSr3LUHPh9YPVybNsEK/JakT0RJW18ogB1pojkoO0dIU6V0wAA4A
1F3dpMlA1hgtY2m8pb/S1lS2SYMgytEm+0vnDRqUwXVpOhLyrjmoW5R8E1W9RH315AuSxJW7ohod
19ybknkELjEuMjXZ5GXyOoQoKE03p8BQ3OqhuLXtdBaZ5blzq3k+UI5ItvHw1S0eA+2bbfFIroNL
b5Al42vzJEZmiWWq9aGV4OtsLPqI5EUPIgE7LkdIQHABlP4latBPFhziGAazwH2E0A2QFGlzvPHj
7mhOGbQx3YVeWka6tBhKnBeEkZVDvkhlKPKRfea1z7iSZ26Wfo1NaOfBiefw4J8AU80MKcbOORKm
w27HFfDO6nTpY6Ev3YuCdWzmWQQSJPqqZqfnhciGyQvX62reEzNQeyZbCCjXdQNYn+dEQWuQJCXf
Otu4kHvMZABGSAK8M/XJVYW7F02y3Ybrgc/Osjt0bBVuJti7ptHfueS6jxmMF12sXV8jgsaDMHxE
dLAmellrFYykRBBnxS0a3MUQ1oTVRAu5QbqoEw3PtuNaQ7NGa+s55DhJtubcTC1kqYQPKpzO1KOc
atgUVRJR4ff46kqjMO+CxCu7/KaHbD/Lu++9GX0vrOQpyTJIwjZ64BJYGRDorHpNSoCBYpgP1lI0
bFS8FKy5t7Fsf9maI9CPgFBPplvanexRue4Fj4VKqmayJFaYzfEmZhqZJW7YzGON3oTSg3XpYoBP
kV0SttOCa3WqyoVJ4tn6GM1HRvvajBAsS11Zb4s2TK/0TLMfxt7z2dD6y86P2akHdMEkqjDEm0ZO
Yco7qR7PVWRn81DIwwIn86WO6JRz8AetkI9nlwITuhjLi+KjZ7n2sBh9O/qaDEb1QPYeMb1txfde
08Ey4dtUvvW1lC0MEwp4RjlJPKecpPGSjQsuSiK8GiFy71jJMgewRb3xPExVc8z1uiPFHNa6WWF1
7AVcJcRQ48K5eTRyekVgWOzsaGeyVJDu0I2PRhL4xYMpYf3hiTC0lbJANA2BrIqUoltSU7NIi0tr
JXg02wxPJmA0UJ3q4Ge3QZap5Yvb8NSJOQlEdINUCj5n2eB05896s8Md0qSp+zViO+veprU6sOti
JYptqkNCjkbqPZyOeSqxr2jbOyMKWv+qi3uxR+nHOHSJEUIerIbF/ZsGws8G6N/ehLe9l5JRl7ds
GRGZQsNTJSxJfKjL+xSArAxymZ1IzapX6n6rWZX7ibLyfU/1rxeZ3sSbnmpidmLMiGgdAlKeXBYh
vN6hTpArMGCMzCjXf39T9DTeNxummzJsYejy1HOwPhAAdAM0gJTbMLOzGwYp1VD4FnjSBCySuuDr
yaqr319RUX91SQFRi+tpmvJRkqdz6s1TD9n5KsfNjd9mDitzjs3jINGI++Ri7wVPPz5PRJ4mPW8Z
oaopTzrWN59no4a21OQj0RCgqcytvcNq6+DI0Wf2CosncsTfX/AXg0QF4m5anOJRx/7l5oCcdz3h
kqXp4YNSSHxopPPvL/GLr+zdJT4Mkc63gqG3QZHjevWQu9aopjzpe22dtVx1IPP//nIfqJ0/PsJJ
6cvjQVWYA4JG2tuPsCfVzlNamdZ7Oy+v7ORgELZKvtEauxW2pCWWY8gE0GIeEHRDVALM8ckg/dWQ
oe6I4ECYhhD0s96/BUMphjDyidBduCuxHtdjfikX3byEX9jRo/36yR3/pQNn0dJ7c7lpkr4ZNKXd
R23hTZdTluxlwS4cAqddoGDf2sHxk4v9YjrA/rCEbOvMNvXjskINrmzz8e/TAYOp48/lDcXqf3s6
6LYsTMuivgXx48MaJkkpXSz6W+Fedii7Y8tZuvN6Sx9sJoI1tM7VJ3f3i/VMZ32hbwroBa7jhwv6
gys8OizIQGgBIWZ2BMnzeChtPk/gHOl9Nx/OwfLfmffvrvthkhD3RGg2FME38z5xfGiUxL5a3Ohn
8/5Xs+TdBT8MUbd1k6TgggiKyR5sr5bjGZbPXF+gNZ0WnGgjc6ft9b/wGf9ijXt36Q/D1TLrom8Z
QSH51EttqdKWXbtzHZTwEsbICTXHJ4vcj2HyrkXNBHn7rX5YEsxaNNH0rf78dOVD5vy4SX0GgHfz
b62q7643LYlvJmRox1kU+KSIe813IyTsIVEJCPhfDtUPjwrbK4lJm+ZG7GDem4OKiEFfTpNRIZdg
od5q2+kR5TqfXPeTr0//EAlb+UXusRmcNVvZUR1qXDBd52D/mZNALf6Fb+8XD5C3n+YkgHj7adIm
llr351DVne6mxhc759oLDonB1lgwblhbCdRwgO4tPrnbaWj8ZeiYqokW30Jk8UP98OarVMyfFyd3
ZDEsaM750R7Qxz7YtjOZvB7PhLs7BVtgq/n9pdVfftBvLj2txG8urXue1hNCMUnS5l5y1h3Tdjjc
LK42LAz7i0VwJKz6RXeda7c4cs/B/LOJ84ubR5CHZo4cYEXXtA/zpo8CMQZUqW2/OGalgIxhdg+x
brPfagaCySzt8ff3/Ksn57srfpg5o2f0ZoLHT15hVWDz0/MhTwN6PPwLi+4vHmXstAxL5d5MA5nK
+w84VEp9lPuenYKy7I7hHMPdj0dZuZU20vL3dza91j/HETngNDgwIRkKJNJp5/phtjZWN/apLTDw
A87AjtInszL5/vtrvP+6/n4N0j80RWcvN9md3t+P0Vgp3U8q63TkzTG6wl5ggKpC+yensexUgX7/
+wv+6qbeXFB8WApMn7IqOzB6lQCI4LkIyiFSEH2y4rzfo/64rUk0yhDUVJSbxocxkclqrBOZNuv9
nVVW+6gKPtni/0ix/vDloAlVpq/HsCeT2PsPLjKCMB51dwY6eT4sNFp7u5REEWqDHJ4zJ+tnmWPc
aNd01tDiDZfqFMxh2oDZIx4SvHRCjh9gOCj3Qvtkmf/FzRsaOxEZL4TGVvLDd5qoekVwLeNGGfAF
SJyhSdMUd7//Hj88IH98xG+v8jHmO1JTubJwa7c8j6nWLEFFWHvjwWLmxYtuPaafzIZf3JXJhpVR
SqY4x48PdyVnllaWBD90EXih1qgiwu4/jZD9xeg0BQI3CKE6JlL5w/ppSkhv+oo43/vivtxUs3iJ
9W81yTrbhXitr9PVp8/GaevyYSC9u+S0pL9Zst2IAN4+pDHgdDiPyQL5+46qXZt7/Uz5Prtqzund
Z8u0Ms2z3132w/jVNClkqmtAVDpaFQKI1gAgIRxBP1hLSUnXbdk+hol0q9Kj/v3Q+cWa8+6Opy/h
zR1rECMtH9BmSj1MTolpiY6UOIMQc5EfLH5c6//EoX+oE8rwv1eHnruX55d3Qv0fv/DyQ3iv6l/w
RvFMkTnDW7aJoPNP4b38xeZhgCTTtgV9L42f/BTem/YXmaXOhKOoyIpBZNQ/FKKG8UWFtKiht9d4
mMjo5P8Hsnukpe8Hp2YZbJ5YuhVVB+SD4vT9CGnMobekFuqn28kIy6R51Z9cIhQUshPqAiNlgrGm
/G6S0YofS1HmftOs+yXRIkBVoLAuh/SlGyiBGAY0HHuplJBOxxDwQrQCNVaZxKlEyUrrd6rIt7g1
t3UhbaCmbwxy9wTmRz/eaEvdhziHz3TWJhjLXeaEZ63UCkZR5dOCkZcI+oCWgG8csDw/LwutBNfR
b0UMstvFq2MMh9usGI9p1Z7oi0JeaSBxqDH+3JKk+AzVZPTk2/lOS0iALtNZZvnAso1tP9tYPu7U
eSWpG19u0SfEm3wQa+9ge2KVgSNr7H5lkatNaB+mf2OPQguoB+bYhwFIoizXO+kuvMRmtGjgagp7
IdvpXijq/yfsPLbbVqJt+0UYAzl0iUSQAJMkSnIHQ/axkXPG17/J23q3dRs6UbZFslC1a++15orU
t64x7QbxgWJeZngAljofUbIeS3gAy9eQh0UwujNbwOdOM2A85r10zOkJozY8aFtCHtNbak5uXrUB
AoxgkroABxNoFh5nbxX1aCVNj/A/iDGdWQcwP48CIYSUU3ajQzpBBwQlzC9A8izvOuOtzXolarcn
xtdwva5rZMwQCja0aJoUQGY2RLIEVulkkPDRR3o9noGakOAg19XnJs6fZT1+tqnwzD+EpLngIUcL
Ml6zQfeaT+QrqIUGT30BkWD3pBh0V8vyMsBFbWcxmw31sjkqwbzIl8IqI9Pdp43JRO+KCI2wzTtg
XkmN67L6/yhSKEW016n1/23DqgIYmicNmbaK+JoH63+v9FWGNIg6TbJnUL4lUR9iCba/UQDAKzry
VpLYFm4pmbHcCsiCyEYsZqEoTZE2jdA25WOHmZTJlYEQZTPXqy59y3tgDg8LBVBjvUlkravYFJDQ
GgAFa+3PyCJNIErbg8h8IoSeYY9SglAfx5T8R0Qe9qUkH1lHuytM0msHJCmbTla7ok79icu/aXtH
3nuZhkdWmSfG9PdCWB/MjsY8hBUIUP7QJWzlj+Hfbm23EhoPylFNXPnps5P6gmLghuteysTW5lNZ
QfP1yLnSlMFceSqemZDYEFiH+AaWhIaZL+1UU9L3jsRkTdwYtZOlQ3H6qJTNUVSoAiUER4IPFbG7
tDIpFgZEExBLgv6bf1Xpt4+wMFYYbMa1Vx+YQTs4cKreovM9GJJ+6JkpiQv7RflvlJxFgHfCm292
v0dP6RkaSemhazHgAXCZEZELIWweDZp1qfwBgQh41E03ZlrQ22vpb/FCmVY72bPlEE4ivvtDVx+3
Zg1rjC3JJw5tNdFd82X10WvGopk7Mw5stmPHHzBMscdcxFfM5thW5rHeLgX0/12PD11cwMlnrgYs
DuwdpygkFFLh+qiWUTya0Bsh3F3NDNxQcyiJbZ/00aOg8uS49GXa67ts+KQAHTXu/0Z2l0DJbJ5e
/4Xx6bbEWdPXIQhZ4muuzUD8V0ww4BxF6wmGnjDfTUeEahBP5uNo9kdx7YAzviatmp1iHAlmOT2g
lSypg8sf5MJnDQ++iadcQ4EYrQOX4Zw4GKclMEFz4uzYtzUDEcvJoZxVpjvDz+6x5mgyTpQ1GAyY
fpgI19RkIujDk1VmzEVKSApzsMCya02/YYvbJUdazjmrm4L8xszLwYUlSGFbyIFIlG/yUKrcEdFO
9qZISG93gITEzG/YwQBlRFWyg7yQdTwXJk/I+lUleJetMQCjGMDW1dLzDMc744NbxacF+rsLqt/a
1Dwkvb8RAXt5rQoJTtckm0Qr3BPzLUbubjCDfM6xGQ1TFyrS51o+lgGfZ/4UavNOzuqwqJc+v2zC
9pDRd5o2wSRhli3noulOxSsTQPyb9/rgFKIezpBpZ8KJRXj7BhjzDyOF17287TmnFs8NgVDQgeWE
lEHmaJBgWuiY+3bJ9fimwy0a1Dd9RV5o4uaEtcfDYA6KS80ZQ+bgjUDxIu1gc7+K4m2QmfVWLGpO
LulQHTT4hMxt+Wv2MhXfJHTtbc8wnlCqYZNuAs2N2bKX9F1ca8fik9rsaju2+kdJYjJ8FvQhvPJx
ujNvKWecuhdzjA+baOcvQN0K+tc6v2Dq47+yDlFQLfxcmRIgx2vGG1rTbnsMmRi1Wn+PB+SqBCvj
MxvJgOkMkjQfu2bT+HXFJfnBRpDSyi9HK0yQFacGr1PnBN8Pdf1QMzZP9ZPkZOtZm0KQxI4BmF3x
+2pwreyWARSaZ4jYUGhJOVUrvNzIo5ZXMirlhwQQhxjn11wMiks5QMbcnHR5b7QoTxu3XScn2R80
SQ/p1Np5/UBvPQ44sHEAXF7OeOadwRRXQQP3fn6loc3PXflUbov5zgd9sVVe2La+563CxPxdrF7K
kRKhBJmNW3tQyYsWi69Cxl1i/Wtk3FgqUT2Q33i0Sp3PRKGFzz7e/wGPD2TcJ7fCEeE/Gf0KXs70
Nmjws0pGGDzvb7N0UwudezW7ogwsh4Tyw17DPa14f9bLJvHYEug6vUsFb14CfZJkNWyC4AUnS2XD
+o1IVSVjEYXNkYAhvQYylrhPbqWOnH8lSpCUhT0L5EgrdiH97OO3ulh215+Z0qKISGBsI/lErUGr
nB+kjf/rcoa70i21/hpGZ4uPht+d46ExDhPglzR9woEhyG29pYJEQkPpKjJshe9KfEeGD0n/tpbM
lxEIfCB1RI5qIAUs2jd1qQ+b+TlPr3S4EevLA3Szq4rE9hWvvpE122RlnSZw5UXulO1d034n/e/a
AvgwDBdpOCHk+cqV6l6GRudsnB7ZgAd7qtwJwGz2LFpGCxzIZscUvfuzqm46Ic1u7R77ZVIcR/k5
VNP7Yr1ZEkC0nRvs3jjN/KPuMhFs7BpvpiZdRTHqVf1QGHj/xGCXR7u3BM9a33rlWRTgcrrylsmJ
02ePhf2jWvBNxz+zIR+TunAqqEiC9WHy6QOYmjEnKNmjmn6r+X6qCL1NdJ618rOdTP4RjAxG9rKy
Ca8nPkUubGM4rk6xog7+KnuISQIUDmhxf7eZQ5IEIuSjMDxJuBRBpWN82D5FluYq0fRY3K21QPef
B2h4c1gr/+XddGEdXZu+OFTwx2sBBuKfToJf18Aw+0hAvhAZEzTN35q4Mojqq3lOxVuPi2AH5wuD
OyeeYIIUXGjQgiEycOMfzMpGIEiZLAbtsgQNJeZuQEYv1UNp/V77SMBIqghofDFNaOX8coSQuBbK
tXmCYo4S6pwYbYgagXWkyk+p0j9N+X1O53sna18LSXUMvkdUPWXvGxY4L9mJhcEuIZ6VWnafx/xB
00oyoVLH69sMMi1Hdy2OfoYXteQXA0MenhKe1blzJikBh20dSf86GHnpIJA6vpScbY/ndOfw3LJj
kxFgpobVC4Ce95euaKORX1HCLjSFE+TrAXJztROGoVUhfW1HQB0qysZFRY0glbcJ1vdsL117sRKL
N+lQ/4d0HrYU2+N4LDOOyAZsp+huhe7N/yXkR/e45PW/aIPLYgzUAf5iXJ1n81eZURYfVOOmTChd
yGPuCtJnqxs8hFtTL9DdAH+SHrWg8sq+C1J71h09FgWB8GgEAWrKfKzU9mgh+ZQqv4iBkU83YX3u
Ey6QAbiPeegLG5nz2lCHmJY//C3fAMvr2/BcZfWyZP/tiMMyIIHJdo6F9Vz3y1nIRqwMzdlk91Vk
wMBWczIuuvYCwMr0KrmSKXiD3wfV0VOUwMWCupRoTXY1feaqGOUOtPQaIwC/MeS+Zi0iSc2iBZ29
VQthsJNJLGMl8HJiJXjHdQk0Wn2AXTE3Zkij+7KkwVYu4aZvEauwHG1JCzb8EM1XLDxrRfWVOj/q
VntElnjM6t9KFaH9uO5yfSUEZJLP9dtUtYBOf6+vUCICOvzNkC+kW41aEqaA5grZLuDsGPIZGext
3vXruEBugg9HCC4QP42S1hzpNvPimEQRYrIntdsXDKKkj2WbzrOhnWLVOnTze2MIDvp5Vi/+8mIT
CZUBNkZO7EdngL/ZfhuMlzqEbNqJusJ8R0sk8j/M6kc23FjR/GkkpY6TqOUk5Lw2osIKWywHe1e8
SWDkynyH7gux/iqU4UDzFuGPij39Y2emC+KGwlZC42TBIhG9JRvtXfiYhuckx2GaQ3f+r9Lete67
zAhcMFiw+orbRBEOv0hgcgdsAwWwzn0+KBJJEd2txRiT3lE4gxA1js2D00ieGuSPWIMCrHfAWB3Z
loU3fmw2Pp76ne+t6vQe7+Tn4l8Zj8IQ9AiclYPomuxRFsC+NwKlCWE6mxOh3Hinp696/+zUChKm
ZI/sazVrkEgSGPvAjqr1A0k6gHfGqwwiM/UddMihBnynDYQQ2KlINCp0bYG/G5no1+C102QmtQaN
HML++GIquW9KxGNaPnRzNoxfOzR19tBac6UNwzltfg1hlvYi+vjGYTA0e0CNRrSmPbZNaGVo5Vfd
mbPHS2l4SoibBikissOqeeq3cFfwCkCh+yVohL55EqcdKj4uKulpAaDcAY7fofAhgzwWYlQuQPVk
cGvthorjWS5mmGZSJGX1RZs1QE+yQBVsBED7zq+q8nWRTC69Un0MpfExtv0zF+YnFqlrU70povUh
q8UHNE1KH5C+J2nfQqkyznVDa1PF8J5/juZPnagE/Nqpkh3mP5V2NlRu5cnstSDNzQVeZu53CawR
wmr6An12mh4RR5pdC0yekF7ar8NfMBE+AdlrazkdSF5z0QOK/C6/pHtBEHt+I8uLTeMj+xly6a4R
3WsY/SO3+ocqn8awHQIQosIfNL6HVh/fUnwUoCxfuiDkiTwyqb8YZ6G+JvJJy+ntuPwFQxIUoKoy
LpRjaBzPPXmJ69xFzaxHMqLI9HV5DnETBkWH9YTWSFVjSEi+4iWjnCyCusgCyfL5BmbmnDpWt31N
8WArVhEmqvYltxf1l7m2pz0rzia3CRBFSnm23gQLfo7JsVrpx2zR8YSQwg1XOCNZkD5Gu83e3gJP
wPoBd1ChnhKRw7aqGXAHWark2GKQM8JNo0WFRJDGSP4xGiEiGuG/bjibEBDSKJGMsOn4jKEc/JJe
+UrFH+jm9QEZuuBkOqUw22qdUJUDf8K5huy18BNSj4YPRZDeCyW/4ufIc+lRz6Q22Y2K4/K/2dzv
HJ3XSuZOnh6KuD9zLMqiHJHIcbW4TySUgruwBCqwnr39hZLboRviK2M0U1S28xuKRQoo9R0T1UN9
iGSnwobN2pUB0nROkCNWexu0fyauzaX28p7RpTM+TMB8OuHzKn6D3pHvBJsk3GkM3lsJCpogSiE6
/Gg1P5ATCI3D3RBaYxqtCV4IBQB/Oh/7xvQFmLQgYUjsJKKPGBfu6RsEC6n8Jud0VbBtcCUTJtXT
cDZTI8owv7BoECVHCwD4KwRks4LNtz2TbP9U1s8dSBe08SQRLq2kXEvCzuUA833QPbnNVgehyN9l
bXxQQWryv4aefILroOMbsoZF2T+B+T/n1BnN31BWlWRH38ll/CNegZ/mtLQiSo12uOW/ijdVjK9F
293mYrnxoohQNWxNvSgKAFH914BvjoCGw5BON3XVr5PpaVD9MHe+IIxqLN07k4s6zFSoGhfp1VeZ
f3UUMbHq9+l6lK6oUpPmpJD5iv9oCdMgDVqY9ySpes3c+HW/+lGSa6ecLJqSBq1BtFAcWTw5L6is
NFIhUt2STHOIlj0JYp4NnKEBTwTG4SwYNQRQGOIz41isErXpOsZno1spFZ1Y4/szPnzzrNKPFfbM
r+nHZoTFIshz1TqmjCX1vAD/j4L7zzXWi2hvpMugJjdwZfdV/FPdLcvClwTKvemPUzcfc8dk6Uux
Sh6OStCZfuRZ4xnQp6eSbrdkuk5QS1MQ8HtIty1N3jdDOCLcgDS7PBZhvxeKaYtbTKppcxriJRBT
zSOPU3di629Luk22Ca6FMSOlf1PSWnwx7sdDIFTUZkPtcRPvfjMg9Sz6tMJQXcfewwB8UJcSxhUO
JohrBcS1QNkfA6L5Me3wIpacd3TBAXfWfMmcWbHzKpjmhoK8kU4znHlj8qhE9t/TYvopuS8r35le
KwOCHg6dEvZHI4r+lgN0a06kAmqzy36PA6epztnvnZADLDYe0cwdd43pv3h8xvsD485xgHWaox8b
4GYR8504mALdgqy6/pflaBsHi1p/7M1H1fkGVETcaF71CmtHNaysJIiGFq0gq3mlC7IRSU+NkLSS
nBMHsTiMUbmgxahCpiRglPxEY3E0mkxjQuvlKIPjYvjrpXSsG24Oz3EEdNPDw2XTUtCiz6M/0j6c
2+qo8EAksyO15nFJe58SdiWokcxMWGZp/4VjWOPRnnofVeORVPElJqZFPJkfFvoUEH8i6Q+YaFol
hKq+Fo66EAqwWQRwQJiRwDj3ewiDMUxPRLaKX//aCMvQNS9I+yJiOIEB3wjhoKHgjbi+CeuBYmBP
dVJW53BAWbjGhiMqRITOLgiVKabSYHP00h1Re8lZnfhpd5hURg8gCyUC6wTB8hRFhpczegVd1CrV
3VZA5K1S5n6ppCdhb+FTCZcW7Cubbl+5i77QXtBdWSTHcwSilZB7JBGjtHkcQR76I1/DMFNz+qIV
8NlcS4XO6uaNm3FN0fu/co4mgo1bEss6R331C2sBkLIQQMsbS54d61BSPHR7dU3fnRcN1boKWRLt
WR0xiI+q5h/cLL8QZgYVb+L0sPSgIRl92mwDCttKw5NSGx1dPfgblKVcADtjtISILzbdLf2erp8i
aIXKEG0lmMwy6ur9DCp4I1VhLAMTWisgcc16FNQNu/HEAAhOgCaoSjl72B7xcKuMb32Gg6+W927U
r9JtbTVbHhkNTFRln4V2etLFljq44Vi+OTwzjUyF+TxWpk2y/DVtO08BB1UsPbEqLjQEIOWgkKYc
hBpDKCHxYVrzFveJyI+IxAgX15R8l4Xin6VvrSRHWwS6VI4uNl8X8qRdQLqdiEYql5QEqZLV8Erc
6vE2OIR/y5fyyxCg6xiYTvDaxMR5bKfphAv+rGEqlng9jct7fjJWhea6ZZddlBGaKtnyQvuytnNV
9mLaNsuCkyzt3OrTtLsz6K3/aSAZIUdbbjdHK+Pppf8NHm/sMJbt3xaBaXMXMHmnM+IJ1gqznhnF
CCSISVveOyneBoMgLxH5iLWdOjDgJMCNaemUuQKW92NYh8NA9HKt4r8pz/EM4qCwTnXy18AS+b0c
a/WTuxr5PVD+fsePtSluMm9YJuiknRJQ8a1DUB/zy0hP7gXinf9mNTeyObs4mfm+j86YEiurc8zI
bzL44QbAeG08nyD2PAWgPDW59DJ40Gpfpo2Om7PdN/y2K7kNM3iYZcMffMFModCPg+WbZEUwCFwB
RSDlgk6d/lMvdl+HYy/aPUR6gOa03Gr6j51+WDO/1Q0n6QmGIIhLn7heQ57nmVk6BIobBraVwQHO
+JSsskw9KiDNd9NvpzHo1zeLxINBB8D8Zko5mXAhjHVvxuuc+5UIdKlDI9IHIq7YoVbDFvlDoo/O
LGC2cqtaiCb1R50QC+/4gqz8Smxf333QCwIx3l7EprpYGpYCMKjKflLi5pSaJtlpig++X2bbt/Vc
Ao5PO+BSS+JVF8rLXb1oFECUXUR46Zw4nCY/qOcwzFW1Y4o2/Blv7yqvYobBjd+Nf2KybNnISzJG
zO6cTshuSE/CSLvHD+VbeO+K7jAoDCXg+7aLTUTJvZjlq3Me4/psTJBfAdbHsy/e66+CVIX4g5rb
rC6ErOuciJ50HTDOOdJ1sT4X1En6cj+TqHtaq2shizdy5ag+xmmN4L9exhHiujGf0tyRAmLS3Iyv
tTUc6hS756MCKoDwUSJH460ZX4FGoL8ntMnsYO2riCMJQI9SeAGJBwPFgz3kJQSAxb+065fxtkqE
HuB+iraTXHDzfCtDNGEPJoam+hr4uKli3Do4WRatiJyhbbx3j5b/Rp/o+p+TYmGyPJhy7NeDR3Pa
NU1EcTC4DHYVE7kw3u6SdJquL70X2aBkoElYhsGObzh0NYz0DFf0pNKFxo95ArBe2yr8DoOlUe7i
0fpvVtLzMhIIfE4cIkkt6aYO8VWU8quM2Mg0wNVL7l73UTuXYT/R0a6loCfnsgOlnQoHcifOhSnb
pElVB8tpPlVTO+nFF9HciecgOnomtfkhTes7Prg0G6/dGRBHVBGNxYmTcf7kM46jlYXC8S5ZrjJQ
hW2wj+vNA0jp6aOARQ7oIjbW4q0Fc14QRjdIv2t/y3TiW/RTct0+p1S+CQmxOWV3Y0R6jZv+Skc9
GdVAb4xIT4VQvTA0BFIWWv8lOclrkq0xGH/99zQm4XykAqR9r/i6fFyNPUDTC+2dA2Ut/wcMW/yj
H4SbdbGf6yvQ2RoPa53YikQ12KJpttJgXJltvwpwWQ92z7oCIcIiMBGWcEO7EInQca4vB3nbbyFI
nDyOzCKO8j2/YOCDkEdm3A/BVSDrhZRL5fap96bXivW5fS/f5aW7Tkl+HQzlIm0r9QACv6DfOGTG
7MQH8y8fWaTm/CZ5xSVJDRDJdDNZwiZjXwm0Ww/AZt/eqwnLV8ct76BM0iee8K/R+qitDx0lqDzy
SuKoKcRQPWUbQyCpf0vi+AGppF3vrMSVXDJIKiBrLTqYQiSx6dATrc3de7UgdgVtN2NE8jA32bc0
A72O5XMFSRPhpopVCJ9fNe1ZPmjL6qPQ8AUilLUOTyE34Z1ifnUSRAEZXRM6z4U+44Q2Cayjek3h
3mZcHPmISEzPBemy8LKw85fbGdfXjmLuV9GIYdb9NUQeIeqOLGHMZRxG7fGVpipjvt0ZCONUtyWE
qQtsZDxsLakBsRy1vRn1ghDNWLMakTHfQVplX0bBAAYoEBSC4MDC9KzpqKCDG5cLns7Nl5im57wE
nY5sEZoW5Oj9ugy8/mEPLA66tk/sc5FL7jznHj0eb5E1KnYwX5lXvo5FbfdqYujMjkKWWRzpdRoA
/lF9M5fyPSNlL1YFv5WBih2EVygcOBnCoPxY387TMJBeW5/zJj1jScOQ/g3aw98ETrGUMK6rAMs9
7SnHecNMxrPx3viDyE2TL8ni/80ZcW4xAUT0kaShOc29QBYMwZ4y0XVBrk0Eh2gn0uHOOtkfUh7q
vipIZ6WOz/uWUozyDiznljg9oRCpiruL3huXUi2u3dRd8eBfTaxhOWT7HzE2WZrLs5S1Y5ygc65+
VR0oMTM/0m92q7bFE6ycVILhxkAxHsqURHVKcHU9nq6Ag5g4xBtA3DQmN9Y3hvHsyU0SbG1y6sXk
bDEUNDsiI4jb+Wthp8qYr1yEBXjOxJDgH3lFG9lP+Tz41lRD203pXJpenRKHZhDzKcav1vgcGFLu
tosCz4Me6kRmCfMSkSCyVZyOfU2vA2dIaXimqPtWKfoaWhGOBeW4A96VFZ17dUfIqTO9HJhxVOor
azkOdTIYeeFOku5ncyGfLImpk7JAdtn1M5HsuJimznnYfjadaANQP27M/GN65WjQH2wasgtJ00iE
3E6lWzf1tqXA1xK8pE+YKxIJXhp3pVMfUJJVKQTpYJt9850vKaXLHgxz820t21fPYDk2xieD6V1+
gzMzzne9lq8ZGpn+sC2OCFpuJdhdvGUSSAzSy4d0vA8Q2wyjctR8vM9Zfm8K7aat+U3BGyvNgiP+
21Nyv1kMk7b5y+Alw5+WBTjU7oYhtzK+VuGUGTHX8/4gxwTwcRmDgeJJBMws3P5nbv9WrvlmfbZA
ZFcpa035CxSiXJZ3ev/vIgDJ9sypK6sJM54MVrBwSnjDfubZuHeso50eLNGx4h7NlhlK+t+dzakI
hTy/i914yywbdizXo/JOqPk2RBn1yb9kK29khNG/bg59k1xEQwmXi8UHs/aEJYG34yPWVXJ58gR6
PHZjTvytpQ1huW2H8Efxl45Z2UjN3xxYYBW3xOSCs/yCl/OC45gEXw7h8UQRcZEr0DUS1B/JRxnF
xzdctfeBoWUnt4S+CGCG90idecDpSsMdZMBsemWb+Y6npcq95OONvsDXEcK++yQP7E+IfedkmMLC
UUifbCD7uV2GnGW2yeCCYHcg9tEfiHo1y8fJEtyqGez6BQdxW7a8uDMjMCao7+2ibU4qXzUKtwSF
Wzqx07Hg+JZAATLd1gMzQsxthpIysu7vuJyFf81kBgl5h4IrjYDoulPdzoEkbEfTVAlPk48ToSVb
2x22QXL4uQqiLfiIkTedjLwKoWJFvU1HzZt3EY/xff7ooIWIbms07qJYToGTXD7sy+A2DlKBMTe5
DNngWYLuG2TNRgFicZdLhvTYjhD9IQiWGuCgQfANAdyXTEGfhDlxZ+1JBONT5d78oZC8qn6mOOVE
JyYEC06s9teCgyJ9gMbWEB755b45WW05+lH72+k4yX8JK3CgnlArAjt98mAHF7kkZB7TTUGaqnkO
Ad7WZRqOm+jFheqRCFuvj0E2HhsSiSYv3mIie0vrFANuGYeQVO75kZ+hl5/ypQ2JEou0F1HObsmk
RYjJbwQirP4tG6SsgOMj6oK1TtLHu0EbC1CW8mPRtBpuIsZ46twYtBcbD8tUzXB01bE9m+exjd2y
WZn2k6L46nJhhB5daS8vyAejYmtCDSStsnDw2oAQBKKRF5OJMt5TtzPAz7tWZ8tmH/aPLmZgEfCd
P8raesueegmZdigbFfNs9GSKwl4E0+JOPSRDx1oWz2hqr+M52dqNW0v9ys2y89YHIOJwGXHQ+KWx
4alCj0jSoJPUHaVZP6ZaGeQnDu5AyS2YSCfgUKqyBeKuBm1kbudVWEL+aCRt9NEO7bp4ACs9vZuc
RsE7A+NLC8Fv4BWejmA0ZEIo9WerUmUn1ln7YLzU+K3JneGY6EDRVXKEy9UZcd8vRuEUFhemQXaA
3Oq51yKEIqbYOi6V4cT7f+LGntS4Jktpy7qz2upnoEGhFs8h06m2iigmvI47bKK2kRDX0TgVnGF6
SL81R5sJDClE3QbpoE82H7igT28TbabCmzlxecjAYiXukjBgHF3Nwfh8YsNc7rxzOvFIyoYJKP1M
JzXqYgCjoz+/MMb6/ODHyxb5Y9Ws5wZOQxQHl+7+tdZnlyncLnhSMVyNpL9Vh+EfYdk8KqtfGcS7
wpW24FH9AwxZ/2Uo5sgjU6WMdFl6O731E6c0K6yfSSXltkupWE4xOUzKqa6ISrKdEYFCRXjQzdh6
WtWcoTnpIWLU7coFuQ8d7UyiaSNXJxPKgF5pRH/LLvw2h26iLZFomhYfXMKoJusUCtslwzEfy9xu
a8R9zPKHJ1G/UlVfpLq+5Ot6sgghr5J7yg0q6oqggYIvm0rwq30ffqgCVW24VF0cMSWMxE4MF3RR
5B4zGYdsUJfhXNn5jhjU1lKsVfSeBc1jrCeSipC6OugCrv6k2tbHqixRvrGrWgbZIUgsmA5KNMF1
EX2xw+WaXCSH7pFE8Udgtk0uZ3Gx2OwN0k3EWj5py3SCpR0VxRAQlk54HK9Yb/4muuAXleVjgfUp
XpufAXExE2UC5l6lMWdFy3wvMc4ybZct/56ezW7Dtz021PRbebD+qIyVGUzRhoTLYBt77c5lHe11
EpmiEvJnUlbHRXvvA2akSZgApCAvMDkWD7085bd+OmmkCGzJl1qVR7UkYoJsgKsI1+YPWutANhTa
6WRfn8CPREorRVsawTZ3kDdIHrwYRgtUi3vpQjQYrPTCeKKM68emnFD4HrefEdQXNyChDiILcUaG
J0INzbV3+lcY+cpV+Vx/q1scTcIWkWqa8cgROpwzkN3tV56FRIwwJB8pFIb3jIoryM4UdKYp+PTg
c2ZW7T/ZlvqGHFeoH4eVLFobLNcxJZG4acpjw0RYwjGDpiEbDoB3PdicU2ePlt+v5xFd91dH8k7x
C+OPXVVIHefVH9FjLHwPVNgq+WiBd9avEVc0l0n0yk7/HIiuKcv9No71rau31xtat5csyS71iIQ1
c9olI9/m8GsR3rpLxo1eIiSZ2xdVMkk5sHFg8W1kFg7oRBsPxJ9nJL8zCQhFs7kde5IlpW4hupWO
hgmNMRW4iWYlM/Fd9+8WZ6ezJ/0FiXnDo9Ad4K7L8M1tmVqoGijT7S2tzvqonZqkA96oBsVGmgRb
nLl99DkDKrH2U3uZYGtTLBVHi7JLpHe756FmcsU+mBGMP19s/6yWatdMYmRkSrUig/WxCBBjs2jW
Y/dsOjs3GB5wD6pQsnSklZCSyhvMLWghV6Y8bLV63Kmc22CHipq2l2SnV2Y3QhvynZXgDvV07bKN
64E+ZzY1FWL37RXDdH7FW/1KFfGUcrcFohko4hJQmgO0LyjY43/YbuiHwoTngBFpoXRePwhuvcsu
tBy3Ul6i3x32+9cLd2shTSC3nWWQCojFnXIs35Dt32WdG6XfjsEGo+VWcivIaoJqeMgTVAZKRZz0
4OglULkxLCjaWYbF4mros86skIKlkMzmaeI519GPoMtaHaFKUb+T0FOzcx8qczhZPeGg/C7tR6UZ
72afvi98OGn5QSW6ysJ97vdb0RBb3SyR7Arpaps/yhdUOLvmfeNZ3d6U1xVKyK5cHi6aOF1w5UVG
W7O/jeEC6nN32/cJ7i5SwaWVT63B2pnEN9isj2oZb/vg/JL4U+r/DCW/GV4l+ztSL8kzyAcy6/xt
eKEsW+UGM0dWPVindCzdntOesMxj293LGWTK61hIY3Qw3UWVlEvbWhflK/7FzHTmF2wn4trEVXRA
zDraS/1cMbBnJgRAUinuBucT0MQ3o9Xe6YK/fb36IDPKs6R9VqbwQWeb8KskPm2ddup7UnmhrXBT
sw4oSVYkUSIhKFy+VW9SviugcOZOOQaYmuA9p8VSYPEl/j+OzmPHbSwLw09EgDlsJWaKShVc9oYo
223mnPn082kWNW2ge2wr8N5z/njeG+j7YnjAaz4wpTjZiN/S0m7iKJAzT2W4gOEMWKmy1+Wy940r
9ND1K8i8wONQQNrA/xFD1VL3OfZcDOmPfcJywTi2VleyUdNechqNjsX2n2DWH61KYKfZvCMXZX+m
R50K89GL59EVxDuN6azOo/Kz/97g/ubkYhDdhFmGWOkT/9Kg+FVyi0p6R4VOxmvmJKKf+gsSnl9p
jXx+cQWOiFXOXYuWl5LgIo6InSOikjOHGBGg9LNZ25WkIeAZ3g67Ki3HAPQ1yABjebRIusk0uLJi
tynSshfmmtqphDBpU/KE4ADbmzKMJBh700aBwh0py61PH0up3AkIL4KpEp+LvajKbd6tGy3ZN2wJ
N1F5V40vPTMoGWK05O+9yxm6y+qxWMZN78WrkZLy1zPXyVqUCd6ab6dhRJAdZgudx9kRtohNhsq6
7sl2q8fsbmdtc894UITyV1YRTddMd+UQbkBzRvPMuuUxdMfdasgDxmfa5PhxTuXODlfDMHKUmtv3
bKEa4TQduDrqeuOUZX1I3V+JUEXN/EWBFdKiLeQWD1uedojUxmIN4mA7N/URyHAh2yyG+5FHX8Jb
CoBBC/nNKFb8ETUn1GhJtyoTb+bW38g7vrLsXQw+7G3hEjF9PJ82yWIu7UMsBvaklsiL8miwOP36
Bd06U4QecqfxTNEWiYetVQt0gzw4QMCg2XuBflIKraqMarM4a4NfkJwponHct/qiWrj80oWSqZGz
duGWAtRrv/OkirSBgAwOf2reQgvZ4EjDLFiqxdUNTBZIOnrqs7g8c98tB/FS9zJxnX49Wqi+ETch
fCfanwmmBrs762fWwF1z127yfk/vhyi/JaZ1k9kQzhRPXYXl5GozxmVSB6jlVFVHRwZHo6djuQf1
EUJ9A8KtMWlQnrFAFZ9gzXSvpIZY22TKd6hDokmzJ5NFH761vvBNvvTDzDKjBjKFlLKohklDBeCA
EvCUTts5rzxy1+GYSCBDnLZAQhjYM77QJlf9r307HHVZAm1Eq9F8dDLtPVrmHFT3djJDZveGZ9EZ
Z+Dq3HQLQFsZVVD3h8Iyv+HgRTAjJw7Nlh/y4JYjidnpGLRITUtVCWgrVzSCH83fZVH5Ij+TBvfA
x5kwv7EceooQN/i/+DqqhXHZ0DG1mxYpA1Acm/DAViX0UFI14vDZQqh0yuQskEGr8iaPzEEAFFwv
KE16OSYh8FqPyXX8WHF8qTi+WhxfGlYvArIz2bHawDIWfn6lStSJCTcq4mvBdA+Q8aovvYrkLNg4
PrBLRVhvdecNnCo1BmWg5G6hkVYuItN0IMEDY28uym/tx9qMj0zOn0dNHqv2tij1O3QEsxO6sB+8
suewuDX5gA399Nt01VcMn8hthquKaz7qMzQH5RRjf7kIFpc3eQWtnVNqqI706YHQgRTzvQgMOgK7
nfNQ8VAolx/bsQTiUgVt8z2PNL0Oo69dzb+5sHEO/sZ7jE5X96XtqbFHygr074qAzykoI6+rzPVU
W7QSJ6etaa9olVdRTXPd5OsPQmCdg1pNeqnRWzskKhpnlXzlucN1DZDRxxtFpbjXsgOAf7uZ5n5H
DdGXdNGD26RHH4zTypfAU7EI8hye2fIJSEV/es2+zTd1v4KRFew25sdgXRPptCAw4E+a5jTgG3aS
MBgmW+e0w4YT5TUgnEgeq635wuCkeUd7379WjE2TY9HTdngFS08HqkrAoF9OoA59dc0Qm1G/3Oo/
VGpTv5OSzi44dEnJERC4+h8TMJxodHpn0MF/1PubVgQ1um2pcybd8gtWBIUfkwUA7ok9ipSu0Mq2
Uy21JFl2Ycc2tTsZlLukS7dahJGQ6PHsNlgM2ZVQEGLFuiSz8Ng3mEqOtNEtNUfzcCgKvRlatWNK
dkEOeiPcxymU/zAAf9ZYXej0I8dNDzuV7e0hTGSucqH35ce64nsEBU9fd2Q9eLNQen1yeqVl+/le
+zRiMJT06Dl8ZfhLsykBs12gEfLvdLV8g6q8FsV2SXJi/NKCpAY8WFs/vprE/Bbop7LY6NMTMlXE
SlzYskMmr/OREc3dSz9kcfPHmZy3EEBuSPVTMQiQgf+RmKt0nCsyYfNfO3TwNpUfuRlUyfgwl+Ip
WdOzSq6Cif3yVa6YTHO4UujeYndy9r146kfxZGtdj1iU+7hK8zjfd9Yc+BEJE4uKNIUJvP2bpWW4
jH/ldIhasQ0Lxo18eSPvOiTged3reNy3q7Y6h1LGSZ0/pv672X6Sf2c3TePL8uoPuuir9Ih+43T1
EqHzrFCUqSdXnVxuHMXgjsL7RjrtGfdkwF1ggJGYruqy7sjTp2YJPHWYpFhBLSTn5wbmiSqERY/q
WgjIuH8Zx1EEwrdkTka1ocEPLzqn2rABgGit+oMsx4O5RaN0V6Mj0uT2wkW22s1UXSFjajuXFTjD
5i4jDynmmBp3ZtXzKoQlJjAQEn9AxiG9TGAgMsFK4uNx/JprFic2K1ZXSU9DdnHqvVH4J9H3mp8s
aKj0vqBFg0FIxet8mWXULhJFKOPVMrNrqSi2xYW3CW9DKgUL7aHTpPqoknzalBsbkw/BpeydW/UE
yOQrrAynH9qYfbW15g2IFHDAJMyz2qM7GZ6y63FJXS2E1CsLlTDcE1kit62r7kvT3QVSeFWF93g8
93wZfmKjWhG0kOG7bhxeqhU0uh6o+4+kkN6N5CouRwAzHnTIz7pR9edARc1U2Ep/X3UIn/zkCEp9
w8ZXo+lyiNr2BVIhiGv3jn+wZvu8BhYTsL7wT0AEbv6JCRaOCA+jFE9Jck4rVASaGufycEGxmFQI
qE972cQybyzTWZGfrWx+Sqv1oJ3hIYx/SGkjeMkSUCec+ned3EOgRx/Rnz/QPML2gKyHFAs7yezj
KS0Hh6iOma/BTTr/xefoZLpu6zDkVHeDZGbIxhfDpUPDrXMDENQpZQIOm+qMwa0F+kfnoqBvEJIU
2oV1cb8KHfV7MKag0+bbDAMmqO66AcVV5+ITNot5MXWKV5b64K80kh+WDrrL7TzYluitCZTsNPtC
d7a0+lxznvbspxL7KaU1wVB1gbryorYpWNIl+Ik6RVgUjLKzzeiQvi8KOm2dv1hF9GibREMiRPAo
3GdGRK1JNGdzNMie/rWvvMLRRUslyaGjdX8N5mBhy74sDwOO/ED0GaxZeq352Lv9qc3aQ+OTrInw
LU67DSjuX4/PDRhl/NGQQPtvIEd1rx0DJBHeti0uRcfaHY5a+yXTmJb+UHDOIFkePXBYj0+uDEze
FoeI1hkSZC3sWyLAdw160KxWqI7oilNSmhcrVrN/Wjr7uuyayxBI/vwf9Y8XZVEvJeURJfVri5bH
L78W2S1j685L6naWb+k6IUc0BTmq9k6ronUjATvS6+JieoQjXys+rQpL6bbPfJmra4K3hyBNOE8U
Q4pyQXQvW2nIGpoZdJ3NAkRZ7zfraM/t25oihx1UCDao5mgLpgIiXFlRQLG9IxBJqeBAog1i4bUn
5c9UbAhtlaj+3vfTwC8MKMavWBPrz9yUbp31QYFwyTtm8oNzMtJ4oAsm008LI25ofcEgFkwWM+Hl
GzM5SNAUGPlJZC/YF9mmbjc29eQs0q+B7qJswxeKWSP+XuU9qiw9EioiTZewo5Buk1S4xf/Gz7gy
O4A6KiTD168OfjDgeyBA3u4UW0KxOgLtCldU66kqvp629hIjcRFL9OMfUAHx1cQ3d3e9MhDMO8mi
wQQxQm+bdhmfGQU9BooROtBL5GYvhccBPI52KRtMoErW/eof5GrAl+QhvMZb6ilzXKRmcqdz57Gf
d2MMqYg51fReG2CGx/S1L9YDIJQsIG8I5s+Dy0nQzItorLhTsktzVywGWShP4l/7fvASK2EwP+2L
6nMy+pLUeAtp9qT2Wm5a8+j0z6RCqzHs7q6mtHqyv8yKl+ylX0qjX4YzbgcBC6GaI47fsh9JOxEJ
H3ZwHi2joZlkro6+ppm9Sub2nyovmVOvpr11S6KeRroKKQeapX2PDXWN93mIt8jCLz1h9hloc3/t
kbguCQdOtOwmnKGWMEMOyBoVE7fy5s7rSRJwijWgF9Pu4NNzEuB0BLnjf/iCPzlzy3ezU4LGvs0C
nCYAD8+4WPpJhZEaM3JjLsEmGoE2nZjt+SNb+J75LEXvil6/a6b53p4XlWzqDVF6OUUAGdGYMxp8
dHOJJUoLFziUAW0mrpuMLPEmfVIizBN9/S/buhi/8aVHgy6L2mkdkvNsPVc8i+vdwvEthdNJM6Uz
mBvB2txFP38TtpY1M43CIId/xnMpJ+eSAOYi+ZWMWax1aB/29q4s8mPQvWH9kWvRIclE3RPjDkeu
CME0VAFA0sCyor2o7UjOevxNu2f1qAMowrYQ95bmaSq3Z5suz9VPqadUCZeQosrDjlTcmwGvz/o5
Kv1l/D2i19X4FHpl9TKYi21KPZNS1aOd3MTK3c+/9MBXxEwYOHY7OxkTJ0XwRXuNh5CCJvgtSLkQ
sgHqx1u3DCNzcrXeIHjWnvyxnkMRH1Agi0UoVRDgcA7O/E/6k6JeWEr2+XiEFbbyDgx88jsEJJze
ypGBgplRz4FAaHR0cHrjjnEa0FF1+FSpFUe54kjSFlasrsXPUqAbGY0sdtho13SmFqx9xRJ1lXkp
tfJa79OtdJoXLXVVJvIZZfUMakPxG+EX832lB4ZI9UedlljpiwcOiUO9mrUGWuhXqFyO67KKIZER
oQQb3LxNZNhP+kqKsRxIX4nOa3KMXbENGUkA+sJO8paDTvVGw30re8VLk0H5FGS6x1E5ag+pbB5p
I90LnRGommyySsRGcjSqQ8C9IrjLKUErHYvUsCdT7s9z7kOT8+/IfMjOdXfHdn03VxshMyVIy3nk
gZou5qOvgfwN6SZbSAr0kVxvkX6Lxj3Kza8u9T9OnmRjVGVLLpH7rtLPZh0ulNAFBox0RlnxKHlE
b0dkckRmKkdrj0MHJaOMEJ2IboNJqm8F1L3OMCZR+Syfs1Jf6BKJCAyC+BRDETwVcmESLy7+mPFl
SQ3LSY4y3i4yQqrX4HYAq2LdaSEwc7qvkP9XBQYppbExV4UiW4Z1Ih1/sh6UcOdPMVliokyfuHr+
jx31V/OfpiFLXgH4HL0VrygS4w10jDRMT7TGcDa7MI5xwr6KtqV0jgANzwc1DnU6hYo7FmuY+qNk
XK0Dp3prXPKR1zqkPLEdhvguqF4h4bUSNYyAZZisjiwzBT25j+DNa/V9Ljboplh4KWs2iqaTJqgZ
UnOGVIhizxzw4A//2hF9oPt7Kkqq2BN8TDqFLUo4YqVJg8laAhzrJ7o7bLlf0KGroXAUkSZ0DCx7
1J6ROfv9ujpEJ35ZixocYKMa6jtWChu4m0t59WVc6B22wbQjrT87mw0jwngtcOrYGSZPs86demFx
LhVH/m88dwS0q8BQ+0PsxmgR9KjjgtFXDpNVOvXMSus0RqUBmWMg2zEiaqTcrCvOu1TQ9PzWsPjC
ipzGWUetk3gmj2831f6BKGrg6ylDtpnsExtKcIMoYr0BqG0ZUmp61YX+OiQYS7YqJhz+IkliNAgv
cZAh/jAV3RZzhPfcVPskYNiTfZMGa0UpQ73/1k06bc+mpPi1lb/WObAcMZCiMV5N463/UHxJTHyi
wIMmLxx1/amKXyZLhLKiIuf+NhrDXc3dLbvGHVeJ3rvzNqOxog5Q41GVjmuN9GoQpmjjO1p7wvyC
Ic7aLEPDvWgD2TVEWlapfJST0kUgZPAuElivy8Wris3XAMcke8dVmSgXqnQcU0jcrZzc3HibwR4n
ORzqD4rP1z6YajkgJTFUlS4s5i2kK34BpJCZkfj6t9867kTIUZktrHofJMUWlM8CpdJmDf4Mu0ep
3Rm4OGJCsYz3SeneQNnvM18C82a4M9UJw7K42MjdGtiPNIZoROJACxmmCvRpNn4/N6MsHtbPO4bO
G+P3nku/ywgAcpuqQV1JP3n6CphhRHikq3LRBPF9WBC2zPO7UApvUBTmUnFsdrEiXukResifHZKR
lBCAIpsd2rgckiFtAaiaxi0bRRZr16WguJMkDkcHhRELxUlli4mrcmfEofIhugofwc+cT1otUARh
Q9Zu5OKHW3HcliO5HT/ElqCij1eR4jB+1dznAmhtwgv7FasN+tZvgVo+APSL1JiX3/SB1KkzUore
UQX3m/Ie6iCguwFup/LSa0Ncy8u1/zWm3bOltpBN4HRYnpwSmmOaTxmqWcXO34PprGA6GffUgAVk
QRTNAY2N7Nzpf3QIM+GmWQSZjqZtVqk7CzVw/OBmVHxstexqKZ+K012sVn5Tl9xJhxVEo3rXckiY
C7H4zfaYlUc/a1DWAOWVCOgK4HRXaP9KLR3i/XuRcs/gKBHLSNuFoBTnoD12jpJXd5YJaQZPMDbF
KdpuMjboSNquaYFGR5suSwuiT9jB5LJT1p492JWYnecE3dXWRXmOygT2ZrSog0MdXOuvTqZo/4Hq
O2uCkZ+Zu3I3b1mGYc/Ibmm5XUe/8GRBtanFdIehfPatvU97MOJgqNfKV/D6tAdPSe92SRLMnRDK
oxnVRAVuWnojD8XJ1uZZftKas7gxpSZRpWQn1950oE1p97JKg8dL2CK+lGOLh8vXnB7hYsMsMhxj
HAtrjvmeluUeFJh+ZPg6hQAvYUKQwXqu5SfYY5xiVpdFFJmGpVI7+/RH/nzJ+YxjRFXzCsUZ3MZQ
ydGp8Z/qbtZbqGl5Gt8KRsnUWE+ttrLa/18Kznzkfg32lsvuPCAon7xBnb1y1L1aKP0Nd9vCzsoG
4xv9fkFdyLajBYhL9QM1TfGhsQSOjDX6qEUjY43JQdtyGZh6UB2QoTnxXkgODSSH1QyQccBUW2iz
sCVDwwJ6b1aDh70nrBtPrY0C+pXgFXf1hm4Ov0J+kyTt2kEnatTKLlof87aMn0j4g25proeFYLM3
IlqA8ABwqG6+INKEiONAOnHOczI0Ze8m7Y6/UncHi1OEsyE3SKs17rsqetIrB1HHXjiJ8XRgNNQG
r+ysOHs7NGxfC7ayTYUoRT6X7d6BS8lIdLtNw6oRXFzrNPo4/YINFhxTjNbV4Iha+YOgwzSOAg/p
8t/iB1FmZYd0pHWWhjh78biaknync+zXJI5huSrwVyOhGPee33LTBYDx7y7RnBb1vMI0BaQ1ZREW
jlCiwLFqNZA2I5je0PTytHRD/+jb/K2yu1uX4Z3lCFzpHjYsIub3v6ivzl807p6EQf+Rb/OPThU/
x2H/IO1amSq4LthZMXW65cstq9Xvn7IzmNl5+Dt3xa30JdtYANID9VvRXipgEBUgXwrXLv3pV2ep
7EU4oNiyCz271ANPH366uZQC0qwPUhTOCZ2mace+fjaiuXLQL2mpl2owTL3gpV2CuBM9u0YIVBXI
I2cAOVnki8j6Er6oOnSSJpYQob1uQHWrI9yygVYhlroreQ6NFFvgfHqPRUZY4k4p4vJpnawv68R/
2r/XVznBYjHMt7wXrgqqhKrr/Kn/eSC+3IzsIvHO8oKh8hqvHWj2TQqqwg+bIImsstwl37xBwm6s
rz6Zcwj/e4T/Ut6jdMTGv3L00hCjgxuZbgbJceiZp+NpVDATA0N4Lb5G8jcB1bFTCv+BY7tJsKX7
A+HEvUkUlwCnsyCLNB6vMZ1Rp5xVm7CGjvRRtLqD7jQpErYEO8f2+rMaqQnrbgmXTLBX1EIaDSxW
z4iKFR6qNm8vOuKmDYMYgWjkCqzwDoqYvpnb/r4M1odIEX0DPd4k3yLBdwvH+C4l7lgSVoQ9p3hv
+Q+kJf8xSyD5sj8lqqP8JQLfls0ayv2UkmhF+IFTSjM7k0VByunI/t/CxHTPWbUj4Ot50iHSircW
dwyxFLsQK6l5OpQ/yfBMPpIPwsTwxvG/ZfM3tyzI4sLuwXyzXfSMOVbG2t0Owak0GewLz2Yu2do7
Bk97ykWE7eSTCAtrhZ2Lipf+62ySIMAlSCjgVw9NBVYZegqUJptkn+6Upq2tp5OdA6/oHVE+3J19
D3BCxKtcegvO5u2PhaWyQEoANu5vq+arcHs8S0QRpB06APTpyY4mHVEebcYEqRw4lRwVeTqJZN4s
F15CJAMmubWebO0PGfafIMfLTtUlcTOr+szusPjyzlkIynxwsL6019UPYa398aUX6jUyD3dPPUs9
F0rJWtETIFfYu5X7fYRVCij0qZIiRLTPM8W1uvIVqh3LRx6bH/iJ7Lz6z2jeV/QNY2/aY3OtMEUC
ibuYZXPFvC9f5IMAxcheTmZCR2bCsgHepHMstGaslc111dwR4Mb6b+AJrl5DaqSiO+DurToamt2O
6K5Pclewz+X7S2eDIHqifWcM3fKUIaxbqaVrgo3srlasw2IRw4H9by8CSx1AQ4kb3FW7zOSI/LiE
x5s7b+bOa1ltcIq2IOs6Erk624Oa+pmSroyZ7/BesBP0xK8p1WXNflb5GNrnvhPcgqeJNuyzkP8h
79lF602JHmf0KtaACTi/cZKOvvQzX/ZgPm2laBvJcteE4U7r7m0yGkLojIt1iVJoh5eTCtJmyQPC
a/21n8+IxoVixIPwLmRv+rDfVyl5NL+y+mW0Tp9EYD6T+isXN0SVGctHHec3AXUclnb7fOCzNmXD
N3DEFjt9qKoPAOv1gnRvy/6ORbL4wNY5cNCuD4UITfVWxP78Ap6qzhOs3FvSxO2wOJbYOol6Qotl
OeXvle+6VOOZAKAxCbXtU0I+WoyMTXE1d+m2pySDoKsekemQQIEvTzuhkpAH34JAEUjJAPsL8itw
gogP0yuYSOQx94UcnWu3EEREqh8/heknkgbMV/9fF7Aagid0mqeVIgeFfF5ydKy6EOU9AsU0VmlL
TFFEGuD98pLYFp3cxKnHIsWYhrLFSdJyOJ1MWY9Rrbp8VQp0mTI4gV6xTx5KFONJ5DeoMoDoyd8I
5UtREVCPeiqowNJabkIc5Cw3JHhoCNHAHUKkIsV6FXblhmLlLgrrAzcM5pGRxE1rPLfyT1RP5Ekk
b7Oyvw8XlpKOOkNtIUeFCwMF/6UY2ktKdlGg77o3ySAcUFcWmolf6+cKQP6CbXvZ63fiDDOe7hfz
MxJXp9vcnlp2UQl5WbsDj6oWmEXiG1Pmj8a16NgVFhz/do3bFQ648Oa9i1P2hTzRImlNQs1+pa21
3H2ofzehJkwqAaxCIoD+rCApC9HkfLMu9ENv483+2wwDOmncyZzI+fKZSPydUbw2zl/DRqwPVEdw
HJmcwSoUQT+uPmVwBJ+/fFIwVLIU0ws2WNYrayCuaD+0jPm+n82PRrLLwk/y1K3JVcwx/dDs5BGr
Aif3suiUvsEciNYjgfIASnn94/U4NyjsVHHnsZZ8CS9ahdZSlDtcDcZ9yMf7lKl23hKllFE7Rlwp
CXbrUXtpjZOixEoktq62oa+b/sNuR2l941Ut4ocoR6BKq5Q7ECrQSvgrk78UhmKj+kMeVgiiCytv
kyGauAMQNH2qXt9ck750ckvCJ4SmgzyjaZtub3NG2KVTOMrHVAD3c3lVhPOghwoslAa033Cbr2vl
dmc0Rh2ImDVciwcJd2Fp5rEvMxea+2V7xdZgCuw+BBbIHU2pFAkJ6kx5jpLnNJVxrxgX9fgtMxJq
ohGpa40RD7+3hEBRDYY1D4YGMWNpt472bqbWSecGq6kslGOeXhyLJZolHWWbbUzGLYlFDK8dJhO1
lp/mQ3g7Jpokg9TsLtuwXzARXw9FZffFlscclV1nTQ9KKaY4Jkb3gVoYXV+DbF5WgArrS5viJXeP
CwF2oSikoWR3fxu5cNJIsrlusjYo18lfr+NJRW22Wpqzi7OjQ3/ctrfXsqmkv6a2YTYuoL5rzlCk
5wXzpPjJUwTChw35CLJkwwmkOBn2eEJt6rXmlcSzIgaqCJNnETeEsPpA08tsuWwFXeAsqHL1LDbh
4doWIla88xROCpPxkKrhYdYkMGaIW/q4v6b+/xW7vUUzi2ju/nCX2Hfm64zPBZkO8LVYvOvz/iSS
qyW0ZhIdNp/cE8NG/TvnPzEi3bD13uqjQS9lt5sUWHeg+FAfM8A5lWb5IcgICalrRBc7amrltCIh
UIJNoyzpJWCuGd4v+s6c1HPNze96Wbn9ITlTY7klPl/lTf3Fhto7WJfJlJr9aTSfpSC/b2v9udjW
mzlZt/Ra6giHdpRl5MCMYqQlekTUF9848ZyRfSGV6oN0IkTmhKUSytlzlWmEIiC7WAxHG1Z0t5mX
g2eLKsEbv2fsG+NlSNsIz/Yr1pctgzKuqcku23aVZysg5yysVD3Se+ViL19wiBcQi7IeowMXXLVq
1681rJGGbEjMyOMaeuFGLusdjZpsHcwEbcyzUX8Lb0rdgkLCPEkK+ictRAqwVQ50l4E0wXqoShq+
RnNQ3fbb0HAwfqbP0YQ7bcU3DY+OBRwnwMjqDV3YKK07bb5waOSfxYiyRiYoMFnvqlk+hoY8J0mP
cIv8RzSi/EuzJw4xou2oQ0/IqDZ9IQOnvg3MAK8Yo46qYZlJJ/8kZiAp68AqCiDl9jwzhlTjhtVp
c5tJux7yRTbOtbA7n2soWa2/TABEQ9Cph4sNnGzO81+DGbZl2O1JotUx2OxElhozFnr+X4lkOHZ1
+RxBnHmuULphWmZ6k1Akz4p67/fu+UIEanjjcU0ZY1ARTvKF+Cfc1ZbfIqrQG8UZlMotZCId3jYq
8Hp/ZvwQwDZb59OO6iN1hebdZARRZMHloPX2BpfgsvsQooE1olvHeXJKd+2GDVMWudumcAXeXl+B
TZDGO+t508FL0ra8HHHDDTxBryVCFovKQzYRRxBrjGOOECrYoDrhUFCBEkegxOEvSTgAF9KfIkcC
StR4m3ssOuyThwf+5aHAFvL7hk3Igj2u7XL91O7/iLv9OFIBVhYDvin1lz0lYUshiOw4wgTB9UF0
DIPgRdFNBozc7+qbPYbyQDaWBEuXjL46ESxYr5B8lx2p44TUsWNK4NnR1Q8SeE7MubNxtnyyGsTz
IqIwk93XJfoUjvlN3p9Y0S7EebGMWzoR4ui65hn9rCtf242TQ+aKWWl4Hz1slJ4pk7qYkHgAq0zc
0bagKubi6/qNIHSmBkTlFkOO1fz8Kj91cfcqorsm8OEZfNhUKJvVB1+hsrPQ/so1yiiE2qLmT3vv
Njl1l+ekpCkZw5s+R4D0IOCrJUfFpkYD7FVJJp7ZrRFWdzW9EkEKa5TZGNdJRmwulrpFWauGi2Ki
2EKNFxcjXnzyPif9o2EW79fegRp0siAypMMl++KkbYwDBI9hUXRrhId9hZQcL3Gdr97CbTKlmR/l
30PW+eSWmed4dqqlAMler9OmXdtKwF/OfET6F35sGTIp1xXulvFKeCbmiZU1/8CztFY41eQ1mJgx
ix4h94RYcHbBB1PcTMuKRarRGHvJeJj6syQQrqMOEQ/INgR1owTUrNJ0yvBfQot031uF8GKYzgVY
UbYmEYORSzEyjBMHn4GWukFAjxVjT9G31OcVh5jWnETu+1JeQjMH8QcDNFudPKvnQJyZ0XOYDNYN
x6YibI7+ACVkr5v1xdfY6/C5l2j8/uqEvwndyPq2AUIwOSC0Ub7q04tiAqc6m2rjoz0Ri5iS6rhF
b6Kx2WO868mbUmY1aqQZCw1clYUoGpWu6VkEmOlPvv0HeLbMb3cX8HgbgZH8LffihkIhNnMrmo+F
mBO6lNnSeudzwek2MfjgiCRdpSVq62AhrYnaEpQO7ncnP8s4tSpxCd17t2q2hos2m5jqBXdkmyP9
Bj2QQwM7EobX6kjrty64A5qFg9e3uRk77A630SNi7qrhXuXHvULAjG7XJsF1dprLuGtol36OFWmL
O4mfx1XNOmQmWzRqrIqzGFlAcqz2Uo+QMovjX721R0Rv7sMTu5xPDyXx6OZbb0AGHl2YIcdVASmE
lwlhi5QqicwHlLP+xXwLAo9UZXAsE+nM7pm8+S++gofZU/g5IBWxt1SwK7kS4k51BvwKVWJ4VPdA
BoM4aoWnEuwFMtUhVDe+YIDfx4M4Ki+DQlvpOKEX09g9kT7HCTfFbo5Xqt7jQt4vSjNH6rfUk7hB
FsYrta+Z0bqlbDKDPZPR3vT4MxBQ4gpjfdXLIM1GpBo/CqwAk1x/8s58ouT8bN6zu0Je+IsGchOv
mr9y4mctiheK7C05rEfaS9gZDrQDC+pmfVZ9s6I/j/FHqRfMupjpOhboHHHGh6U8D9HwUCRdDHO5
aZp8N+Y+NsfLhJnWfOwNSmLln4yTJh1ITtrJLDdTfz/AtkoLITXIXCByhS7CfP9C1DHr9kSlLNeQ
LNPdbX1LLWIjvmjp/1g6r+W2sXaJPhGqkMMtCIIACWZKsn2DckSOG/npz+L850I1UxNsiwJ2+Lp7
NWD89+RDvS9X7nIGhE4nOUxA5iRQRbphBpXrDWw5OlvO5Htq82knM74GEE9FkJOdcgBoLz4Cqwpj
DPlAmcfA4jIA0GqPmzTNsH0y6EjIomNdrNKT3BtHui45uMmuM2BoGYyw1IZw2ewgN7BI4QcX5yIj
aS48+qc2U98zC9lbfc71lkslAp8xjQejt0A5lIH/WgsvNQdmZuZdHZWHNjVPVpFivW2oiGyZGsEN
7Wro3X2p9UdvZsxKvDPfFuawxW8aAut7bivd7+yCXJH3t+xikuUYoiyXo/juD9gmbWyq9WJ4utTc
h+VkdP3nCnIzhisqeutj1YsPWy9fXZs/hxfxnM0+qgv2XLwc5RqquFTq76mlefJIS/bYeDo14ov5
M9EG1HOdpfQo0cxBk3WLt62Y8qiPu/9O5JvH5jjZ3EgrsBlLYE7RG+E6T8D3hvVgZh3dFnhGLBhQ
Gcu/czJ5P3RwJ2sSjMq3PNXP+VBdsmq7dPBYedVrOoU0sXE1whPh0eh8kB4JCSQ5mFYuiiN7L77H
3t5T+MvIkGu+Oh9aQrDSLmU3HRA/NZ44dNfNuMcmMzAZJNZWX9pMRGrhdrrs6w10nxnmBW4VscNc
6sB4AhzmclDR+lNNwNlqzb1oC4Y6kDQnPFQuUUUNDu7Iv1tyr9Z4YF7lcmlTwCP7+ptgpKXti7Q8
Z6N2WYr8ZjDaaGZSCd8UYg7riaR/pDnVeUyA1+y+xfENNZ4jl5cxONYZ9WuHNqqoISKcdrfXXW9J
/mYUB3V5D/OGAzXHB3SNA7EJqMjYzGCi24hAlZF5zEqqhuuhcOBDyey3416kPI3wTGpG6ypqyU+r
Oe2/r9sA1r/GzvJdYhmqCwuAXH9Ux6MCvYHmurBqsnDj3pL0KaUkmN3J9KTQmfKTXmrMG5dQUxSS
mMppm7cIbl0/KienyI+JdS4W+wKyuV6uI+hD8B37eFy8zCuy7VrH8jW51sypYG5QsEwzaPrsIIHD
1b6XRKzVu4L1BRuSrV1JopOowiJoRXI7npaDRoC/h9d/2BbDZyp8UHDhtPfdppAgYz5hvhyrCU1U
iCl/qvaM2WmLVpBEPf3oJaAi41AZgn+JKyMLM5Unhc+jFFW0cmZk38Q4WRtQYsCYgJqW5w4TLRb4
5mqTWWEducqNq2/GJX1Es97vjSNRn1NNGqZoCMqJ3zVhwXUZuaVlx7rAClCRNUe1l47jS7GSsEal
Thoi+dY/S1SHVJl9kQFNXLRDMfSBDHgS8y1ibMYNHF44W2fUlNkdHo68FcetmY5Ktx4TST12QHo4
Ax4h/9VGC8Q6MixxaZ3y8dP0IRICpt2Q4OLATIsA2JLFPXmmbztntCBvaQjoopdvZlw9Upeu8N5r
06dNCpSzWtXdjYn9LweDOrP/NdujGbTHkC0PNe+ZvGW7MVfvjrcBFjQHqGLpuBuV+ZmYy327cQ3W
MvzsTTh9FzXxPWJSot3JXA/KjSnUM6MPh3xHvnlG7JNiLlxvac4ZhRnqWvifhitnyiF531iwpCcS
/AXi8Vl2NBoeUMs5Olt3YhBotiBQ/ypYb3QsOCXir82L8WbHSLwcLRicmMfecRW/mpWAjF9QkxXt
waKwh/SALegg5xp+03cOPqT5mmjEBCr8Q3l+0rz5obXfhkwAh8Qiu7Pm8VCjqygZHgCVuVmGebDS
QhBWhSyCrMRG4K/VfFPi9tRyAJDT+QxkYYcT8rV5S6QSsQQ2bKlUvSeDv1j5m+uzr6lX6gywEeSY
f6XkK27s8DvZbvYE0KNEm1ECWAQcCFPlfgBDoSPZdxAnbCSWfhz+B72jFaZ2XNkqgl75V2oVrQaU
Y6xOyDGbOCYXh/GPsiIDzESkJS0YOUoQE/Oyf4K5OMkyHEFoqmmNAYmgRnqIcb/lYfv/QVWIKUHb
exPepBwvcIcXuMtE2OIFdvhaSI5PKmKKWYcpgdJW4qXXkCSMNTCdGr8oSWRlA2dC7G7hno5Itu/I
kpWq5ClOIORs1wquLn4VWAs/1SwLRkMLDHsN47o6prwQRv69caIh5lq0OadsL03bQfTawV643U1J
sP1CGF0nD1uzy83y0hy2rw1ARArpHD+ZUyhuWkluikpjM6SrWRsLMwP9Z3hWQ2a7SfaT9bOwlGMe
faK5KNeRj726rI1znez13sfF07znJaO+4ZF37TOP46foxpfN1pxjKrAL5b5NV70fIwObwdaEozOf
iRRY/UXigDoP9qXWZ8ArDEs+5i8Lbs7ofN/4/tcO40lhh61aoZX1xxKZnQB+8QOJ4DDn68UiUWKo
xtXM00BNRnclMajX81UzqmuSqpfV09m0SN/TTrNa9wJhy5ZQOE6WPMOypxYDhLvCQJqPXyC3g4dI
0U6YWSWglkcwwii+PNRP4MAFJ9tGYpbTciIigEtEIhVmwM7lDDC74iAIimqMMHGyBHZRBZzJc8LS
6QFPCWojCInL7uLMn5sev/q4fBYKxpRLEzSwHWtArDrFt3MbGEMLNUXjgwYT2gIBlacjlTTpoPvU
WDy3q5HIHP8USXPNsydBz373HAGpOGkoQbZgVghoal1HVwMBZpK84EZFeV3KhdC0G+gAaKNgY8c5
jsqFsWiGGFOrJ/9c2/1e4sNShukmMeJHJh1Q9ib1ODdrWCxEY8868TYezF02dHsZ31ZVDy4AI3du
Cb0pMhTXs6hbT8iwVAf8t96wyF9lt3xbOshbKqSwQnwHnO+oRJlXVizMIYxB9MPZAKI46cpFUovr
wK7CvvqqzOZclsuJKTManDdq9hdw269cz74mu/psXwP7yTap3GHJ4SPiWMGkVG+C0sG2mdTLs49M
jyecc/ahkG2EFk6uvRpoBfzICvOBOfDR7WYQ/dYSkyTKjqNLEA6AYDIgzdCYBKNRw4Yx1gQja/Os
wsGYGEq9/RWA9SnpyGN6P6ziS0qkL3WT3OwCk/zo4HTNJIalGAZbmy3JS4hu1yAacBkfe0Huh+PE
IqadjDrWycp//jxEdhx6BhK24Lm0eS7nlHNz8Z1I+m6QNygzZdBf4aEQnSVrZ8TiWafOy68pclEg
+lXeizWhJADdV8+853kxKfeZ/zaH3t5eKTk6Ywa3h1umgHD5MhMzyv4+QJR9mrbyajXLzXLsvOxX
xBCMKsSzF9T5RgcJwyT4f1qREInsQ2nOjxrPXelGvAXUv2gXJx9hxSGGUuzTm6cyH26DpN8qHBpa
CnHw4KjDh7waL+vYhSaqqYA/LB4XqMD33GJ8aBhBg6lomJiH91PEvBPj/1GbMD17PYcajUONjXyv
L2k4OcRzf9UyV8+OifZwiZ0q6IDpWTPjBjR/tan896O5glq0j9qPJRNne4Ow7MV5/lp2slx9zH4E
5ug1kHhYsFGu/hsPDzFERiTp1pcpNOZ1WBuWIthwIFVlhj+7i5NL3VcXDYRl21YXqxpwj1vCOqvw
yyfrj6VS4kC5AHY7ih0Suvcq0ez1RNnPB82KsaAK35hToCwUIHn5WF96kCxyeZMqloMmg+OOB5Ir
bUNB8LcUC0PegV5Ivlp2Omka9kuikoS293WT047V+53NnFJil1pNP6tiv1pQ9fQ9rXUJ7Jc3LjfX
rUMCpgWZcEJ5MNlKsWBYvy3X3kgu7xe7fzAB0TlEQVfiHwjuTJAycQ7ZgY2lMt1SL3swMls0+JcW
Ywp8idYWICCAlPDk/pejfM5ITXMCvLmrgrT4sejJLk7gsknqVeE2VY99uJTzjYX7NuPgajoq5ZoH
kO0g8ecT+lqQj2SfZTf/cMJ7kxhfa7N9zm5+wO1CvUEXSfEfU/qm9ttJypPbPfnVpayS9k6z+MjR
T9e74XVljnQAryT+Aa/8ZGJvkEdjb9o8D0zU5p1nU6Vm17cTAPaZtUZXb4N9WCdxkaTiObL8Ob6D
5DBhFVA4SwkqVGr8UWBaDzJSZnpjXk73CaKqgwcAp4qP/84kaJYu//MASHgAlo1hLxyv1Y79tUHl
t3u/5bKwVDUwWXkfc7aRONs4/ho7UWGbl2wWN2P9fN8DM7172tbyErL4kMA2c4WNjHXeYXYNars6
NWRjZeqr8Fh9ZnvmodekpIIyX660vqW2doZF68L5Oz5Sr4yVQ9lvh6aWCeWcxYD7DQxTIUV4YiMV
Ou3KyqeHsO9KYL9gaWXizZyGXRUqcYOPqV7cv7dq4m5am1xfqBjTPZvZpT61+44zlWV6K9jdecl9
Oq8wqOPJBp3QBybMxvk2OIJ7d/nYcF+sP5L7OPVELoozTr6IqqJIlWn5O49mfZ6zLepPq0J9hHax
gBMlZzwBunJghndwdhpYXXKJ9l+TpI++XwFvFcsU1J76sVXaaT6sZ0ENipIu5wIqGZHHFrt98shX
+8NQyT0UGnfx5quWpy+zGr5s4LNdTpQFZGT+2WfpB2UDlfXmrVQPhRDWIFensROfWZt/NERsi3M5
6hfmWue5EpFOXR4xCq4qqc6sT35tCcs385dc0QFAug4DvZrKEntmpAGqVWegp8FXg4SwZxlIubiS
w/hnwbloN4az0nZBNrxYDOXnXTPpVxBZuxgmT0mQiZt3OF2dYjmLrCLe/K8GKFQ8bF1CQIWvZhFH
NZe9k7MEMSuc8T2BlHCIziQZE8MdZq2KLP8g3iYtiToYGjKCfgIvzhlGJEmYN0WY4xtDAxmTYOBL
zqUDQSwIUfiaSO1gClcOQ7dx3OdoT4q+Sk5rwsULXI5xwa5OBm24msVw/UtblgVnXdc6btjJqUkn
ornpEYTdSIDXxAbZYIhe6OL5mdQyDQWYKuuOUmZuhB/T0TS3Q0rzZ0yP4qApPhDNyaIhRXBx7Z94
exlpDKemYaOGIT8DnDVzWiyki5D+EOFZk7+mxeCQCS+zzrE/WUN+yvivOonqLdMOJ/ldc9b5lhrk
yl6hQ2ZFh04gLedEXJLpyiN00WHQZgyaNsdLpIcDoNZ47/f8wTZmfaQQ8QhKYvR7CK+kmeI/ZSvt
gBW7y/qYJ4yzh0ESdOtxBEtufLt6dnhwEXDX766RvRbGITmOqNbiUeXSV71vosgiN6d7No5ybmwj
OiBbhTzili8TOdJDZ5/Ef2dKCsD5Fuu3TlwRf1cQnu5jBijLr4ZHXTXs0DCrMC4rzqx7dZo9pcHU
mOmEC3cSTn1rXXGuizDPyfuFLAe4K2Md2MT67a/2jmhNDO4VMhoyId0WJxObrOA0zLspqrNfrK98
VJ7izG1vTw9Ri6ed6tdwUwqvS//2vGgDJ2KFJL82zdT8DcFY85YWfVBk6FXkqzLW25bNeYZs+Yih
m5eQl7cC9A2Up9U6c2ORR9+CWDe28aVIsmvDL2Zn3iIhlRbswgMmSP2VFJBxSY1x40e+Hi9rQhR2
xm8rvYDq6QTbYSndi+5jnZCZoBK2ebnvuijBNTDnICj17STXEsVeOcw/PDZXM40f+aa/lgnkNuUT
Dq+xtrqd9ATjA88DyBR9SCMtG19qTpSCNJs8M9HNB394O2H1eV8l8DFBvghkAA6c2nRRbfs6UurA
kfWxFtnTziAYraW3ru2VlM23dcy/r/3wfcvT74YyfNtmO8gwpmRN+4kBBkZefTNg/IVq/yf+t6Ct
rNA+9M+qwu+68zlDsy8FZodJ8PH2XsPc/a/jtxNmxNN1V4tsX3rbovJoUgfQPjAgHaW0O62yjmMq
i1K7i8p6jKx1ifjYSoewSHFhO9/rqhxIy8xtlUgdfhpuMfyADwn2vtXaE9yqVObT1FsQxvbTCYAM
WIjVln1DWKDuSK477oCrxWNg5y0M6BcG9Mu3vo8PbU8yA/uJVRP/Sd8WwUCWzCAf7MBprlYNgj61
AuzywWbTS7aqu57CFxaDWX02q/qo++nONePmcGoaC4nWusyzuvHkLIjRJNm7kzbyd/MAIQfsiJow
GKnh05rXnlyVlpm3HOTX9jk5r3VKbvH35swPgHZVO3yAkNH6Q1txS1Wqg4wXhZU4LNXsHK9q5CCK
2qHgodWQRR1k0VUn1c5pucAjq14GCp+6jlh3MV6EMd4gSUXv8/Is4+2n6lIFzJm8Ye1MOUBc2KGl
tjTgLYju9rHJU8j38DoIejNUywCuLHuZmU1rTQDJiqtI1IuuUSeUz+de16JYAlbSYyA1AUDsgBYf
C5XZzkSPQyrOnaf9KOkjZcH0REMjFWqORcJKeMuu2OpQps+O+jMivHZBddgV0jj3cpNps2lyf57N
CzBMCjhKF3g9GJXpYiNzapV8zs7WajHfnpF0MprFtIP7oPC2aKGopH8dcpU6uUoTW43MJcPsRaSg
rhl6INc/Zw4iZkkdhFMiCjmnQTeoE8IIQIERE7Gi0o+yCY/H2clhRm+nDLTEwpDnyhOZZgq1C6LR
5SJdJ69TFy5GsHTE+tkWxocGDsFc7GMFXj1jTDJXocnbIUl5UCXcY0i+jOrIQv1qbfa2nlqM0f01
MxrLL7KZ3PpxvdetdK7MS4nRFEy5op9GXhKxomZzjKWXLShbT+tYTqaGjBPkvgIMTXU264dMx1yH
N6ESIpJ2Ki4opc9PZXFvcXYVphHK+V+hdgd5hIHWMHATExMzhj3xyxpTyKWbqywxzS/dQxm1R890
EROepOwTIE0NAoIB6b+cP62yOJgbDUOUv+bTwDzUCrOD02IzaZBFuDhJb0Or4rsqDyomoP6a8hqr
lHiijA9uQanbtv0quyaAmwQJj2TDDRPV4PVDsXv7uVPmef76t2XVKIAAtNV2JfnSSJ/CUr/GsvxG
4LYXzTOmB+QusR3nGAa6ftxLI1PCHOyoN2UIirJrYeCU3w0P9D8V0h+5B4u9c7A+aec8lyJ5KaNa
4T3aZYceV46lzr7J2zPTRNfpe2tXI2gQ74TM2iO0LtDCeBifmSKdF2m4CppTuuWorhfIrxmO0oES
u+w2BXFobt8s28eUG5i1GTywU0hqekhNpvWSxnr9jz8GFX1269aqesoA0y9tfTQWEdqoPVqDn6gO
+WztEag+LFl7vvInn8DGksi89XSJAjs8tll3F93H9ouhmZldKPy4KEE1YQA/uszDMJKfqXZ1lW4A
nMno8yt/lml1Vxm+vWE3bIsTZxZOTAk0EZQh6rBl3+IPaAuZWDem0KX2FQ1bPK0cj/pLqdxhhaeV
uH9NEwdEIfkjpmIS3Y2e+tuj4Jta9rTTPZSq9O3cot5ncAXYGPM1vqd61eLlPTRDbgi96Y19uc81
QlFYvvQm9YX35WjNpdO2axayCZ+Vg2r/dCDbuModf8lIra+VGvftSKhPLe5Saz6kYnxtNYfDiVKM
MP806tmvIIxDhlMQyNryknO4NTEnJJ1zWRaTxexbaTKNMS71OF+0HcvIxcCbkK6E5lI1SnYM9Mbs
SKtr35HiQ4STVNoo2VuArMZzcLRPm1OGnGSZlhy1BNpzC9GhInmQE5Q266gyrbO0vlYtBRKs06rE
Z+3mWhblenFuf6xYMOi9tlSNTODg2Qv5ym4J84KwPAiDuACKow1InMqRCRuBkmb0tY7Ggprrcokd
m2Qs3GlC7/48sk/wQgOFRUdH7yBnJsiZKSv+dmxUOp8Ko9SaPH0DUwnLF/iGcZ3e4XJf19S9Qh2O
qlNkhqD7ozKwWBgqs/nSMwsMIbm6a1rluJhHFOLzhvv0fRCVlPsQE/OXfiNjVYdhm48CJJJN7D2w
bNursExTIezST+UONaq0s9yN4qxnNDhifS3KbxsnZFsbT2BX4ZYdNas9SRynNaLlVYY5rE+P0DDC
ocHebu3y8V1Tc4fbQ6wQ1UX8oM+jk6LKhqrRiH214HDNaAwqEQf8Dof3Ihx6keChdp5C5bA87bmk
PB4d1SRYL5A5Dg1POAeLLnPwU1DvnF/TyjoP1hDpOif16CaWb6kgDttgk+psgtZY2EAp2KQ0AHUJ
ytzeg1FCTlhiZPwwCl0iVQLjy7TdQqXh9sX6CldAHRcOxdCifZWfk9iQA7CLMsqvRjNwWHi1X6WE
86cfw7mUw3A79bb2kdxzT02S+yald6w+4ZrgBkqojGd9IdOoFYh5FDeqjXRiwY4ag7SSmZ0ZCp07
hmtFtGjtudnV0vhYpxUi/UmWpvv4zot0X6PcvDSHq4Ji3VriIu+ZFf1npITGc2yRMan9ErKEO2jd
MUd+IrzGpewk6CkVyTMHiaTuu7o6qdn7+SYFppHHRd9zNhhjajQV+nkolQuu7i9fshR/mmlucXom
snhdoJo6B44Wfk7GqWGVhvlTLC7eQZFkyPy0mXZ8gRwAckrN1rnVgVhlj0QuHpuI7wm9T/kW7zkS
bpaJSgbgBQjHehlw9c2N5pKlQErSUKfkY4VrqJMA4a70Tw3Dmc7qtt5RXL+T+c1ifrMJaUiDcSDe
v6Hdniyjcu33o797byQp5TDtUB8T2wiZ2fsIX9psBVvc8fZmO5kqpILiECY/7UzrA5paLrxuVjyp
xUTAdqGxvH25dWvCiXwkKe3wYAukPf7pvUxHc43EsfIzsTkh4j4SGrdv0bndUgMCPYxIPyp9kE5D
5jkzDphRgyhfMesWzqXpzgZNBVvR3vjQb+tbtU7Ke5bmd2WnF/Ojlq9DZkWGQFlJF2/umKz/w9/t
OWkPVQ/+K8LJW68jiqKR1SyZLxWDODTmQ6s/Ga9AouFivLQ7rEZJSYUqTYBHualPBrViXWZEqT6d
4+d3Gh53fUyU0twVJKpDFt1d81vrrd3aee1yFaYUTbtS/FNQG9GfXAaArkRYbXjHnlzrozB+SVZ5
+K0tlAEtxS7/N6jJHRv40Luj4yZyvx/A32A6Fe2LPAh+7WDFvxmnDIgu2Nh2rDg3oaDtLv7qTFer
9NSlw40D+gBCJy6uEu7+0rtigMfIS4vNjoiSiqVIOWoclOEKD1wBkFk6zi5lFmjnjrR8rEclpKGe
cp1ePgptOK2/f68NVwRsmv9tURPV4Hnjb2jZxIGuYMTo2aSl1cGmrMC4pQuxJun7yqhUontwVBev
niS3MIezJd+3PmKC4Q0jBem4njomWV2PKYOUz5rtRHZupl+ZXWIT7h4Cr5ZJPnvGifap4HGuLB1j
Yb6fgCtuA//nWLAd/CDsShMdzPkSmuBC30VsnWBl1eutzzNWlTzL7kOj3uVGv0/5eh8ZvzOn2Gzj
ZtMID1tNSsnZ9Abpmn/OwOgd84YJ3EMpv03W+AAbc5+nV70m0Yi70NkvXXdkgFnQM61gApYaqq4+
dVV4xZkKbau+lxR9GS2Jr5S19k+z4V/ecWfY1BO+JIKifEfT51DYF/oDBreksa0gpWL0C4hbRFhx
mXnw5tUl3svch8nMH8pqu9xLlyTqlJSUJ/NnCouNYi/eu8FKdCFVr0udXn8Qg2TUjaK+Ewg0SgrC
RSckElwreGo1BJgCntpSASNg07WkAZOnuClW9lAs48mr5mZVesbE4mYylwkn/0pM9QsXmFF3N8YM
t1RkN1vRr6knl7SAtaW/guJqcL9YVv6cjOGuD99NpHdLr0Ky871AvbSOhcwh1aAsSYbudmfXLPKQ
/DxOjQ+FVWNNAcbaYWpBmy0K1qcn01e3fRe5SOnnRMNb06gh1fFDa5xG0CANPl3wfBRpzxpFKRRY
EC50IPS/Z/Nzb/w3mx+akOZYr8pyZIWSlG51cDQMjI2XWkQk/O0EzT14D02amfoRvQ3kvnarAu2t
7UM3ptzdOa/LcaYpC2dJThNSPv8xqRbOyWTozKQYerFz8PNz9D00v33bPrfN9ivadvOnwlxvzMXR
Wroj6hS87fRtmgiVDd7Dvq3je6yv8FwX306G6xjb57TxXGif+57Q6+/DAspQB4o4UpGGHgl1K5OB
xRwF354kMHG/k5MteEi+RgTdd3Jy5uudnJQhW71jk84Aptf5LDdwqk7szbo3qo3vSGR8f8344jfp
XLZXpaa4pv1raq+8mKJJS1ntdmKB3Gznb6iqprrtXB9axfFn08dHw/yBv5f7PxLxVUuvMas0R3tu
QwdSytyOUCJkZEpQ/54yrfe8rd4CmhS/SnW3VYBrKSsC897qNf18Pbqd8uiy7DnHnwwSP4aMxy8N
DOdVpcPBxqKzrZGFE6vL304uLIozMHFrP403IkBhjJd0HiG/N3qkODmAue+EKZdSj3LHOMUNA5L2
megq0jZ3QMtXiaexdCSiC4Ft4FNTbY70x5JpfpkjmB+LZJ/aF+ViL29Ir713KuQifOICikxcXdKh
2PcdWPNqH0s/kOabmZTqwM0YfPvyTrKi07A/WGblv/2V9Cviwt5xXitok8x2q/juZFfdhlgzKaGk
iFCP7UAmMtF9LHR94Z9WCjzASaQyB8SF5jnqX6PcjSkIDfFLHz9N4qQmO2pPuEQjwknkUGYd15f9
3HEerEAtDl2oXRFaS0yWKyMd/VsvOEkv+VE28EiB1yRoI9OkMT8z9gednVbhULe9B0REd+rmWHY9
cu9yNEb8w9TQj+MxncZjRaYtrXyd2CHEcquTArAtAWpTpE70o0g4CcRAmlw6yAMlSs1T49BiMvGz
amef7lQi6k6tHYvc5jjCrMIEI62fDPwp1eTLhNfTgWsL4XUwzedkwmMc/6rrdW/Km/uG+af3SRXX
ThCRExaT5uZ87TWbYiL5VsYmmkyQq9mXocqf6YLFVULf5rFr1ycZ4Ue/9DdsBxnTEOqLL+dk+EVu
6jgaCv/j4gHA9TZV2aWg9kZ4gAOyTUrajSHgYJzKlvzSSGswQBQxkijFNzlMRtgCYSCkIsExq3YF
2MtRrt6clU8CJq/6Zhv6k9qjBTikCY8g5w5kQnWy9YPeoAkC4RTLiPYLV3OLyhUVeeo+4lj5XDfm
wgD0awDty0vPzFBbrLBI4ZtaBAJg1TQPKeGm0ilHhb9UTCIntqYAg0cuAQyin1pPIHyMt8SyQ4VB
PN5lDgmDL95Z4QnGs6pwY9Uev4sDcGM3htOZz0tQvGGB6nIQDHDS3UA6r/w9sGcwoSa91ofNm6C9
QbeLuQoOqqczuq32wyCd5WG5Dk18U/9TJ/aq2j2Lkj3OrDjl2y+lbPcC7nYXj6eu0cN306RcbCxf
UU0EZ7KpfWlhgH94Jkx/udlv0GDtcfUVmcgxSkUye7oyPDIujdyLzUn96Irka+Q6jCN9m0toDEfZ
1g4axvSEu6+CMV2jxKtuGLwoKp5+4Evgxws4zQqk0opEXDdxfJt+CVpNOvgZvMGic24rOf5O5rq+
hZKo0YPiCb/hgBSii2jW+vPcNRcxxJfSL9/ZOuMplXlQ2OgsVR+8p/K4dVnN+10CqkSzhgDArjJY
55HrCROT6h0+co7DKfVLZ8YlsqOc1RbNl4PX1xnuqhG/MJk8jdWrc5uUgThbnL02qJsaPcHKpaA+
UcMamDATBJG6xyrA8TuO8rE6mhbqzbI3VLC8nGLpYb0qenLvp/LBoXEGMlc55k0qjk1WnykJ0uBv
ytijITVirJmOtTwArU7cJkU4fbAmI//0zJpWhJ1RYVyg+PhwKO3sGBTZoPsz59nKy6FbMm/9+fa7
Anxa9e2cGeVlFF1EYDcD9OrEV5Hxy84wi40acFyypxyp10ZCYbI/oKmPaOq6wtC//JyWDSkF3v/M
JswtkrtTz91JG7b/eplNzus5H3FxF2kGweOznLh5K7ummG9SvMuoLdHT5TGK5DE6/T11lltPO2Iy
PZLWORR2tWsZiWSPdPOHiN5wMKiLZ3GiWCE1jIAQ1+lDxtuPV2pfFY2noA215HcWOz5ZnhEmZXJS
++5oC4zLsh7QcFdJyNQBQYFicxO8EW+5vCJMo9QfZTyEEg8zEzcA7M9i5s3SxsPYEKmyOEREI40M
5M0YIxNzpEH1jOeIUXskmGfiuqhlgp3lfKoNXs+WaxZHEpi4TOXCbh2CjndkOKet9DnI1tdSqi9c
bivqftrcHam+r25Jabl6Ukl+wAgjpcnQOznV2nOx8b+c/owMi1WF3LCqUcCZBSUzZv2SkDlNphot
x9pbnG9KEo1aK+/iUQJE+m5xnw6fBK5QQ8s3C5TWgKlC7gB1Tiuu1jo0oMOCKv+lIZwfEnwzheCy
RMGbMXLvgkOQgajHEr9qdcAaKtglWGxtVNPyuIF/e7eiCOpkstCImx2o5+9gkHfj+MfAukDOHAFa
Po27BcY8aD5xm4mKMdRuMCJYVLJ73M8jT3tVAoP5kUn0QLJpel8der9ZZU9fQ2t6vu0KXHz9tHdw
HxI3/2c9M9l+muPPeLJPjdVG5yYFAdTH0YBOR1Ax+wAOY08fZ30liF3vOt0JY74qGLF4jMJtYUBK
7Bkeyhw7VNtRIhtuI6UP2xYWNibcXDA6UtlpE0IcEuD0X7mh7/LfLV6WPh4umxVf+368D7L2IL8i
TZXXGM8G1qK0fE6NdZhm3vwn3Ou2PSTDxHiak40eJBf7/2g6rx23sW2LfhEBZm6+KjFIlEpSRb8Q
dtnFnDO//gw27kUfoRsHdtlVEvdeYc4xU+5f7OoIfrzUfkvaDi3aiJdtBioR40JlP5XsCAvbgrsc
2VxAtYAkBXdPCAeDETjHVd6QZSqfE8FgYETfkRItFDHjmQgYzx459NSQTBvpu1drNs+oLQpWGx0p
K7UzEWetkr1jEXPALlnBS6OCk+HzaGrMBc14Nw7sXDv5sqIUbLSgIPZG7743SDqbRkLU59bXVUfl
PK776gQtAvO4Cg3G0wGzGogfyn84Kc+RkM7gNHa6LINAKnzdmRLdHcg8HjH7SBStLWw+mcjORTV5
2R5/Nd8u0fAK4vmAcE/DB77pERF6L1+FZhyR4u/qAsr9QBCKOKhTfRoX5rQmWBmiBxivQaqKjlzp
hxStqDHu+xcgBf4w1iz1dFJfs9vg3GCCXlTiyQgz3SGguS4NUdFoddU0BT5c3OdGvUdq9hiqR27c
YLOfsSi+NJp+a8PlpqMS6c1XCXh99Zyl5aFo+d24/ovAr7PDcArw67ICKsTpmKyogHmr7dHkI49k
L9sbZMpbXAXWXvW0pdrzThwjtI5Mb2rDpeg1ptKtzNiL9MfUxpfhE1ncomAsVQMDyX+1XHI6+yP9
7MbN3idQg2oORY13mH1XyMp70D29Ho4NyScEHJIIjjCndzctSY5Pv7N/7Gk9ZjSBcyFt1rzdN/U+
JlNbf5fz0RNmBFlMgUJx7FXQTh1R6611mpWPqjmjf1+ZXQ7qL30lUxoPiIwHJBdBO3zA3MORR4K7
8XtdoPMsrRclP8guaUYLkEDMNmrbH3QeyYOM1iJCa2F0sackJK4UmSflmcceYET9VI8htrv31fQ5
NIk3UL0sH7xFTjzyJEKL5jAxcQ3LcDtIMNF2woS3RcZAo17yM6uIA5sq2J/fORlIqmldR0DkS3Kv
TwKxZmbitHlPiRCMcN7JkCilKkdWguxNs4+sSRHBswqBQnesGRWGcuPU22UnkatQ/lmxTbUdQDbY
VBgtumJyxH+vDFHmq83Eyt763uIJo0qqAnWaD0XVnwloYDhW+BAoGj9fEPMplq8ZJK+00bnWQ5/V
oP/DxJ2VGQN1otb9RIkupTWfO/5pChPjXoKd0HquX+Io0zvB5sGJQwSTKrB0C3doTCr+/DiB7I9x
D5MNfspxT6ZZtRMhEQIzH7YCbt+e30Z/8GOv8GG6Y4Y/VQSryl4qvo1W6y82FCU2ah+C83rY86Ch
yttn6Ahi8O6H/LM6ClTn1XabmjbpqZWD6p5c1Npc3clvjsuwuEb8ZmBbZFskJu0qi/lWkNYoSSwG
hHjhoMZ2WBSftRR9yQRvFSBRcnbtuWuR9VAS27Ec7cgmq+how+hYM9mh680eYUXIY8w2Yid9WmA3
WtAyI1jllm1DIXTohh8iGQGys+7XxEG7DJvU5LgxnoZ2q1jXo5JQ1C3A6OW/IibML4wd+w8We7Rr
qbNkeJnCyUG55CQLAaqIOJbsW1FJx5qTXfoEWpQ7AubwwCuuanASHM28xJA7Q5ziBGr3ikYSSm0w
5o9PGoqNwuJ0RpsIxuuURvbJlKONbHbYHtk7rAm3iZOzjZ/WNHBgyus5OlJNslxQ7GFncE1VYLuM
zHJiFELJwwC2pFJ2VDzf1mjestq8RpYSxBMe5fglmh8SgkrS+xT2MuqboJ9e2cxo5i0V+b6fUOeU
BLNSVabkjjBBOE1bjpnswrVzWzt1E1FiFYIxMYI9gvREJpg00G4DKdQBSJlI276Kgn1nuxubr/a1
ln5NQ0qq14lUFVkZg4VLp5Jhyy7RtFcTqPXm7JkYOdid+7JG6Av9K/gPXxDVBDmnz4MeEP1IoC5Z
7ZG9z7HIMJkv5e40KKwfCv2Rhu0r1GXGibY7lYWHtHTwaiZPK0OY/tEO+mMd9YfSr55CLJDCEtpa
0mPImRWRVoT4U+LDOEfepL6aEx0R0XfUe8DvlOreRocUt7FFyPiAaCNn1m0pu7TmqMkhfDL4Y1ar
t4xWuJ3Uf9U674kvAKeEZYGFQPRoWFSP8HzLdH7kb43Q3Sy9rWV3VNk2F+rblBMKQXEucU8g5nQi
rGh/Y6di2BPn1jElEzAkgwrMGqXDldiJv4qi7A7GYTBobnmsDYukr70M9jo/n89EuNibkT4nUG6n
3JoJfhnPd6tyxessdo5J22AOPkskH4cAB7McnPzzXUlaLonGMcuXuYsv4yRooMG8imCRIRUtN56u
qzLg3jNk79BCbtFpw/DPSoQWEk5H2Y2rMEXZOhAFbEhOMPf0syi8dbCwWfPeXozdKkVuzLiCK49e
JrPFC6ize5T09z5p7wHf+T1JbW7UlB4WZuk70WXw/QKt2gUGLHhZLGfyc86DKiFnm3wV0Hlu1sdy
/Fxl4UYQJphUjxuF1/AyySK9x3DF6ksRbHRIkUY/3jQ3NW83bxMFSwwemTedUhqYSpBH9FSZOWrM
5ZiCOsb0r4kitNUhSb0TSc8QYSTD00kDUeTRU3nEhCTcku39FS3sQyciXsmafd2/xAxfqhYhKT9e
zLKEIMBIiQIOIovJqEvuI/toYqx4eyNATdxT1nGJuK0OCwv4ITziCVkW8owWQhA9Dm9mvY/8Y211
ykcWmQRRrpyNOEoyPPUzX2mP+uFYfUMURySH9L5PP3ewjcA4Fjofb7tzRYETD27kzJLDJ8lI18dL
SPSlMOdzDnKrHP+Jpb1m7RIYgvyhLXpdnc9CUnf8UMxOkKyyq5XfEigz2a0X8nfEDHmKKNuU7Sk5
2MZd4NaaIKbEwMek8j1qflFR4vrTfVX8y/YzzGtBKc6R133RXwlqsXVQwX75HDckCQtwgywKFEam
inxb8uw6Ih59W5W3Bf+NNZzkmE3t+qdrKi8J7KNeYuj+UPi7VKPs4GIh2d0u2NNWFZFWSxG/5iA6
k1V/xh2zSXiyedkh3VgeSa/c42Z9CbXmZpyyiTUv2+6YfVWsaLeNfx8Nyb7gE6pznyG1TfiQVml/
R7tfqBxMxbWiX4iixcv1hjydhLOSQnghAEs1eqeOMSSyG2kAmBTDv0Xji31IF+nSK9Mu+2O/Dlp9
t1fCKod0r3nVOYz59CrCm+5PZdTPBaEaDIkOU86+gFvORMMSdB9pLN8t1LeKKt/mfCSY8zliLAGx
rgHyeA9hKXVSQ6sFZWhFQxo7065WE9K0LDcHHabfixioBfIS5euvyujIXA72hmBybH0IeGCJaGTe
SaNKfsSEchPl4IWs13x12mmHjP9khoCezS9KwK8qUvhpE6VRzP75XI0cNOJqSUizZTIQSTTRMiYu
jExhwdBcvTR2dlcB5I8HJU48OVN3MqkdHblmRiVxqwe2TSsPoCqul6scqTeRIChV4WGKOShoPHJM
2R2ZWy3Lzq8/uhFe9G4562/kkOOzkwBE9ktOg/hV6frZ+tAuWqZBWszcUompXCP4ke3cvHQYRwua
IeUJtPhV+4N60dNWNH1PlOQoNOeuQ+77Nejtvq0Ey+gcZtkxs5SXlR97Ir5Uat2vcN+oLTZPNEsA
nAoeWp0K3oi+G7z/owr3lu3LZrdLLqMcougnmDJ+TJX+VCbStEp+YOo+VpT9kKeXORwIcRdUUqBe
JmPx1bkAJ2ew9MDWtushmrU4dG2KzmAge7X7KRREpwAFGALHcexunI5qaP7jdBjwxHAqaMNewjJp
2+p91edn88OcUZNfE7N6r3bvuYSraoHKzyzrEAYhNmN5YhadYsBIObTxRglOdZkTveREjzjRyWIV
6cx01UzqO3CHl74aX3rTuhHKCPH0wl78mlIUZGODbD/2mMXMthyUbOlM5fyZXopenJNWu6AjCCY5
vn4u+1CwOiLiTSEbF/zAzACbqInw3n6Hdn/T1OQ+fwNJuq3f43c/isuiAvkoopPSDlfLjm6g2+Vg
+Mk5pAD3E2aL2AZA6EsWFU5rDs6n8i02FFEbv8yn7DcEHn2oDyBsOKRY12qtsSvZ1w6WGtgEnKC1
HBH2M5TUdJJLO+HqfrGzI7RJU8miMXMnA7WEMN0DSDoJf1Mm9nqduGghXdnvP/uRdS52R8EqPIAB
1bN0zRMqUdh0QyFO+ET4ld3RJjFl4SLuyVJBsuWCjDe+QyCVKgs0Gjg/6QROYEFqkA0HTPyXwwhw
G49U3bJx+yv/lLH1ooK1iGfpkG0p6nN4YP9/a9L0JovuujXiyACnzY8MtU6JB7K2QE6NdPatCMKU
VAydccihj+QbbsSbiNLbiHJy+M0uv2aISl1NJmUYPUEjDcn0ybYARG/Fjun3yCOam3/ZjFzLBqdu
7o5CXIwUvGX2yyaMU6jho5nbpx0tT3ZQ2oIZocLEV3avURO/UoYNPwA96PLzArV5IXnKsG9sRNBe
yhK0oyNzsqupig/ahyykeVslsD/Cz1WZtaTJrmULpUn8uK8xr2JwQMVI0nXlqO+faj6/sBZgB6gN
VJINsadiPloKjyG4YlWrL7wjJ6GJnZVyfT8JDo9Rp6KRk4E6RBXwvoXRwXvB+XgrL0HSov0k8SaN
Em8mxovOloSRUwGCPX01vpsFE/gP+G+lWz6jB5V52GdvxoL7DuOv9lPDuZif3BrLr8E69Pkp+AyR
GOc9nfwxZUk3g2pphWvw5cWQekj7PM3OoNJnXj7GbJYu+g9nyiP+i+OY4Msq14IhSYLVoqpCBWX4
WWVhucRmizeVUp6HyTqomKSZ5u16611uxwMgoatMYNtcATIdBz73AGBQZ2RrcoNz6CgFUC1BKnp/
oUh8j5PcL9lPiBXYM/qPfX5Zv5H520HwaTNxS3jCKvtqaX+hT+5SUNnsuvKLCSBTn5MzUBo2Bm/F
O6dLweoqry4FlSM/EINIMnX+pSnwSfej9GuM9F2UfuhZt8s0ImlQUtCe9swYuyClUewBvZwVNb2b
tE/peGULfnnXOAU8Lf8tJ2AMDKbE/5E7l5QKAP8SfW7b6exEzrY5vKSpRQDpRW3Y/XB82J2N6z3j
epZIriwBLfWOwRMvw2aJbManvnRTIHqVQN4s6DQW9n5s/A74RdBQJB4vN6N6EwTRh8o9TJMXuvir
VqsXGS0yiJEqykj3ROi/4JLXcaPhfXr/TOv0Ua3iucLr1bNLWy+Xz6XKyYMq2cyuSOj1gM9AEOZh
0PbQbYHbXFDDHBvDQP1efMrJ5NvfiYWz9F3O+jtd8d0s5xebA5jYoSuDgveJRx6GVaids/ZFJsN2
nYYgteRNQRQwjvaa8JlRjjfFYQOZ9N0AirTzG04llRQkhbuT4FACLlaYdHmhvejzW8W6rNIREHur
+YZc+TSQ26jajWP3qNo04vTW0k3mxa25oJqUsC+0uKUnaMHQ/3pjrTJA39kGVr+SQWFau9kYvxBe
gbEr6gpvbSvsFvkl3P8ddEGrzQfJO2uz7K5f73HMuYblevwamEx/TBgrQ/kcNf1m95UUwytZlL7T
+rTk487mfpKdg0zLdmy/7SYN2rW5fpJsMtjyiYAhO+1uSLyRU6cvuZe9hz289w0+3uyXO9Oy4wD1
rMOOpMAXYoi1mW5XE0NeRRcg+9paHxXu6LbKzpaCdp7wgSC8T3J3NQlmUmP5SizobmbSs6T1dUyi
qwqeMNOjgx7zsGIuIdQLF27zwKCHpX/CtpDYHMn4oMhkUmOU4fQJTDtlXoVR+JwCO/RMLH9TvyZb
qemrfUZnRPM717d1sK8T4AYhr4FA5i6Jb6PJD8iWUBNq2BYqAi6OK9YCLTrIIOOgw50WzTiRxjyh
BCpgh5YAudVGO+U1YGhEppCUMCyiJd/knX7ThKD1miCV50CVVGTqGp9YZr8S+GlvOW4JynCAw+GB
dPC8TOVzJUF5ixqnmS9Hr0GUOgG0wsDUIWAZYABZMIC0TnUbqT9tB2cLpBRk+2xqWIqmAybKePrQ
brONbnLHJyrxxmzcN8f2FK34RWrtaMLaQefVfx7Ikva5Vf25vFVVDb8HgS78nHlNcU4t7sQ9bT83
lJk8JqcasaOponuEcquIk8lRCPYT1Nj5MCgo6EeM643hYnk0KWUtDeIULKAWVLIImqPxXPLm1hwh
ZiTdHoTwDtYZgOG+Eq7KWWQaMx9GtjsUYhzymv4X0d2x4+na4L+4iBliNQyxMLO4mHqcLQlqirDH
1BOGZVSSl2WEDGpL+4Ux66TR7nDmcoPMz6rszoPU3cfauteDdJcZjqfI3OhNWY9CvzmtCFlXLLEz
zcWCJ7DOrKNajizpnpIJ01ZDOUHg6d+6u60kZuJBj/LYVzL1OFloAki7UpQMhRNRaWR12lvxGJbX
0nhJGGPb4ZYVoP+n77zp2IiR8F2MPoAy0rPr2kFpJrGtmWAGMkYzpAM23sMA9TNDFG7ig0ya5Jgw
VVGkfW+Bc9ghD1voixc6kXh2JwnYB5CSlmlkMf8SI/ZEitNUfR+xuxPhdu0lVtFhoFssW4mWixvp
XptEqcDzNlKSw2vC5wfizaXG4a4qOoYD8kbsktA/D6Tj5DTwyWn9TArDZ8YHpc9t499KzBR+hgGp
/qszeRf+qqhF0yg+6zO2ePs5bFG/42+O+7Jq38iNaJlIlhZpSSB1S2rsTuGDWM/uiMN1Ouap7KrS
6EZL4wYF1EEbkIeQTYf8AwZsMYKxYg9zulwZ2wPHz37x4djXzFlQUfsdOMY4y33VXvxR2KQK0KRf
B5Ctks/7v0OV1aQxBKXKHWZwRUMJGnBxLNC7ur0gQsPRUfzdoLbyBGG3Lx+KHj7xoLxJuv1uibfF
1rfoqM9FNT7rRvucrE+LIkyfSNNhui6yk72jHSAGlX+JoWPmEgUq8WSkQSwoRJrrSZ1gXx4lrPkW
i73iUWo86AR65WCtZLZMJHGFrOTGEyGh+AXydEueugJdvIF0vZTaX1bOzqg0VxO+W04yZZXXLxMq
xJzrRynpu8gshuK2ACdTgDK28xMpa0yg0qItqGzNs76KszEquyBVKCzC8T0jJnUo9H1GRM2MxKIr
no1YDmaBdJeHa2Q4HE+dY7Ak05EMWD0xMABUNAAqxfRHoO8fESpmxCVnTPtbDcfCeAgbnUSn7Kgx
8BcdKwMR76rSL0Ow1IRM5FFHy0VLRIADdaZs4oJpq4MVbe53r2xrN5VbH2HJ5pkwXm3iXToZaVWp
7qAnNDVsyz8z+pkQyjd5aUy8yhs8gQSvQPFHn5LH8MdKuxfTru9ZOL8Q1CaH+BUmUE3zvpBBuckB
/8dfDFs4RYeIQAUEprJNA9A6xoBORjT8FuMYRwTYmSWr7p64WXVvqXtVfh3ApE4KpgSIrfx8CD2R
/J7Fm9Kj5wWAHGX6Pod8p8T0QOW9Wx5ypl/W4rfKBBLhazGhiYw7fHwMc95kvfWgywUZcHrJLSNS
9kRHkhhMDM1tesSmvLX7Io9uZLHeijS6YabbqVruFsVMsFdyLfBJ6XhcJvQT6jPiwNFXssnrcidN
zkxmXzIjckVoIn7KwZOlTzBQhGBQAXTnTNmva71DNNIDKcw2mJYWXdumDdR2vuiySqNt+dGfZLBc
6bR0P5BxNj5+Mx7K5nMB2QRbHp3/aQByc0o+WqYWeP2TzV1zajcMag0cc23dBNn3RHGqQRIqyGpI
sAdU0ymieLcLYodJ7s3i5QYNTrKzS5Uut0mFv5/RdStN6Ky4/Wl6d13b7hd6iSE0XfSlnkqxb4vM
k/fzKvtyQkKKFOgQKbW+9cMte5Vez2B01eYEXgCNlHYqcSBqX3uhIliDv8F2B5Qgn6pudWvzJRdH
vGkHd5/X1YuM7jOFjIM/sS1Gps4YCVVGPAbBl5FEoCV7/Bx5dYpGB4aY8kcF4Z7xkg69FrtJrex5
5B/ZimcZllZ64L9aJfEWIk7TaTe2qGoFpRG85657LvAwBrSwtiwYVq9B+K9CR29EbjPbnIW3zNpp
0oRK7SjXCauAiuCPf+AcmKxLGFNRU6EXL2KYQ+P4sSSFx8aQWFdtF5MBOeRUNIxAql2v8EvAmPbt
BupSTyOi6QbRNKJ+Z2IYkhWHnFklKAvS6VDDKsc2JBLsXtIWwKJduO/gp5807ru+nh3ADBGRQsZO
p7cHYugaCxFz2JlRt5LxTDzxcm4PqaJcZ0scKxNFK9zewq7uLAp2tfajZOneVNhibgf2//XtpUcv
GPU/FUKw9FgQw2oTIimL5DKlK7UELVlLzIE6oB5ZaPky62pwAQ40r3akYa3TH8t+iuRLm0SU7a8F
kHi+fkCtGIS8Io5nS00DEL0YHiui0YwoZ6BmuagCXLMC2Wqoh54lVXIIFSxt4SHH0NLkqovBHise
URfzCF4SpMfsAtB3hzOz/9dWHp5V80GcOI05zaE0O0uy8fnp9kh6qWOCs8hwV1n+qcjicRGG61dd
459kyd8cgaGBlIczDNGrY7k/pxUrCGOHEdFNqC1Qjx1k2sPtgtai+Txk6QWF4aVBfE7+OYf4mYxa
eKX7MpbdbQcUWbWv8hqb3O94HEICExJifzrKt0XbMl3a6kQpfoq/mmu1lE9gXfc/wZzptzlMrwS6
dP17puNLw24a8uimFTlpZG8p0FggDfZfMiM63s1jzA4F9OZJN7YPgwkzMmZhogwoPSgmJbJt0f1h
GypH/osneOEJ1okaMDuCQiNvGFMvYZCpK5EnUcV2zV85oSOfFXdWBrfYQFYr2QPoIhPeJFj/8Ezm
UT2dMjDk7D5R/Y3HuC1ZAxBudpoAcnZ+i3ZGkvGyq3BQYQ7RoZh0KCPye1lhowZIQnc4t08dZ5FQ
5IPBmJCiiPoz1Lrj2pKBZmXM5wtiDPALgB1feWXko1UqWMGIaBp+lAU/SjzUsc6v2rejMyg1JMzC
AS91mhPOFkDJWx5tzGI8xaYX70l8E403TH+6vj/0L7MxnxQVxbPB7c8N2Y/kDqUmi9DGnaJ9AlWB
6MFFXBd9t4iXZiKnpw0UwmDMpuXjcZGH5NFhaIGgD1jrMA8whA08LiOuQXb3dKssvlO8QLgwPIsi
N2o+LGnwOyyd7AyhEUXyDpAamzMZQEfcyARJoN9KHAI3D6n9by2EM5mNk2CZAOOv9HuIo5jOq5fY
m9WnnLyOtgEEQADw4VfhMyJwZWH+y2J7ndqjkqtHIHoIIJFLGgczBcjKwlxr4MQxIZApVqjAsIwP
MwMtImqskLXwouyjabp0q1eal7REQZomSMOPSqudO3JYJK80Kn+ud+Aa8LDsR/60koWexYdx5Yxb
zQwBmcAgboLMjsg06PRh/x5mGTMPaHaMeIZ3TdioaJOg5wj1teSPbvLYayaUbaTqDnAbeYPsDbk3
0lI3bnjMGpZwnP1as/08+GnphxCa2ZLnpxmayXZczmUaFJDrGV+U6ASmqeWhiPCUie2I4pvOO6af
2kszkj8yM2chjao7RiBkCgpAJbmoKwFXNIb/n7BF6ewONn1wbgYLszu89e7ngFSHoTA6sRiMH3zP
Xew1HPySBCxj1HwJH4s2fahcCgq6M7UHycnMvEqkTZuIr3lFmlQ/kivQy7V/t1LTNQrcDwyDhhj/
M664TY0g4o8q2VYF6r6Ov5sUyhu6m218RJiPfGYLz5w+uqmie6FTllRQV9CkJeU9AZBrkN6xpB+5
+s4T5SMN2W/jD53xR810PlmZ27H2RnzWH6ynQWcYqz8IuR2VQVM8P+fUuORr/6zkea/aakBXG3AU
IpTWDnUasq4yPnWJv79SXCwlvuAWdOPRKZPhLNhxrsr8X0SqfKzz6UDkrx/WP2aX7XpyBOp6vUcK
xF7sdBslEN0WwfMtNcpuDSGqV1gZVuuuC3G2DfSVFVw2cVGIgTKIgVpfLSCnv/ggeOkmUY5sD/2B
12Ptn+xyl+qspia2byM4c7ad8BpZKYVhCIZY8fN0RJC1Z3jWDOVli6optOiyatZ5jHyrxJkGKERh
p038uIMOiJnftSWFzjIkz6ROCNmPYMOwcZi0WK9ajRP+oHM159EDiqxa+vXwZaQUWf3wX45tr34s
GAAXFp8WD4nUGIcQwXGuI+hQEFIx27AAF83mnwgDlqFljlLh+00w9mzZ5c1dlhEMLynWNM5AzGQI
7FIQP7J6X0g8MhKUBuyjBsLJlXHyTILdY+RlVoaKSroNhIWa8AiH3DUU49CpDEUhucusRXkJ/unM
8LHJU6Dc7Nt8euQ6zo+MKp0Uu4w3yNJ5gnlje0bhY8pzwbFaa+Rq2ai3l+YY1nuLigXoN9sklkaL
JwuQCDLfWl5TrDAzFPidKkwC00nmQTRopIWT879eP+pSg/wNdiKziF7Gkpe8/TeIs/9aOQdUwSkM
NWZi3K3P857UVhv2u8XyQsKs12AhmDoiQ7AQjCw9LAbR66kNCRnwT5rdfqxy9Sn/VFX0sebiM7sq
JxMHXgMRdrUpDkiE+iXWX7WkXEeGgTj5+tBysvYvJTxhFjd5LHYlWoGYzo5th1OyvYjlvRmTWC29
zG39DFF9qCbQuUh66rP+JNKSXe8+G/5URNXaxYBoi0SY9NX6HuMWRzgeAPNsg3u36tei/Fd1fzJm
uaEkA1g0gKgLCHoIk3iPZq6/TG1PhFq0/adt70ri6+KzpMw7Vd5SPqaPWj1k/fA6JPlHmaIsEygU
4Nsl8X1uA1ktLnRN0ec0f1s1AYxEEzUI8HVWTUrxe4oZr5HPZtFDty8V+anyMKOIsO9WAzv4e/Ur
0IwG5WGs3vtjRDBv1crnffkeT8RHkllPBxwt8WUFZ9TnsYOrYPvM8lckR8wPo9DnC7G2e6Ubf1P2
x4H83vr3lyTyM+Psc7zWh5m1vPhUa6obGThS+WzK6dENGkju9YXZ5I1DfTdHeCj1hYx25HDrXSnD
Q43gbZXIqUT01Gh/JrDmDR5YqEPYDED3gIWMT7NMOTQYaPxypzgJOjIbW8AMtazZ+EhwHlWk3ex4
dukWNSqR+5TZrq79bqfKg1TtFXHpGUvusdgxBcQr2XJjheKu79y/g2uNr3o/XyqCgToiDqRUvir7
UP+pgIBWobkdEFdhrresgO5CNgfnrIp/1JCie8f+IEPFynznRQfybmTzy9VoWcFk72tcv8/5Ln6E
AnXqq6IXN8Ye10VtwB31u6gc96YFSoeNG/QkO2iPc2ft7MBh2pqpf+0QNX3D7NdkNiUHzJ+vhVh2
cjs7BbIVhlpS+BHn8atoOS3SrzCJv1jXj3CGaDIOil/p5g5h4T7WTI9AN8w4hFAiavom0gEdsqXw
XQr6xLZOL9FiHRTewhB5SzQjjBq6c5GFqKgLdGjiUD6iLzIGcEwZZAFiL5ouyVAGLVHZsrYppZZz
16YgT996ghD50wqodmIz2BenDoF+j0B/Zj+cGwR8SqfilizaI7Hva6EGtTPG5BST1GCT0tCT9TMs
6zlL+rMV5WfmF2sye4d8H8MiSkbdWegWZ5E4d0Epgl/xpiryNW7BtDTTIZzUs5XM+5U3Qe1+h//m
m6CthZospShW0oPspHsFj7+aH+O6OUGZOfU5h/ShBv5Vqt0pB/6VQ/OH9cW2tOw+Uw3/RMwII+RS
RCAlHRoctX0YukZkeCu4MXTCymtmqEGrjG+fqSdYOc0n6ETM2cTJElQ3nAAjryEM0ek9swyDAK/a
zpyEGhjwegNybLGBEGoo8JhTZ8PJoK1IGddNff+SEUtbEGPfvLI1REO+nNRkeQiboS4JYhVzQ4Ul
8rQ36GDhPU4aA1/q0Qn4AjuvBv35JujOJX+x4kC6kRgXjtADUV4CHO4vISKtWSYZdT0FmlG8Sdb4
Vv1efNknPIkhVu6WkHMFM8J1cbtcd+lugePa7lhSKqCbaLQvcw3IQHJsiqSYPqqhM91ohuzGj8nv
IYrecm/q6EQWw9X43Uky7yIJ8BqL1/XEEpbCpNLia3uRwfgFnww1ojTGTQ+dziz2IiX6ZcQtwLZv
NoDrhAnSnJ32mZkk2bFB7kg3j0wmQ1eiNwvuhQZ9+jizUQP/ru75tYJe0z4EHaXfqO5+ISwn/JIC
jIHv74KE8pBXpgiseohXq60z9DZDVisQG2FnHGrEZ1CxwmC0UuKuCMwxynOWlgwi3wpwxwpOH0K1
0HcYFQyS+BqgI5k24+xMuU/RS+gysNriQ7AtCQf5OSm/ZEc6sUQS+XgUM3RMjbYjJSZtPWU/XDYB
GpFrUzW3DmwncreIuS1/vpFdWHOC38AtEZ9HIqg325IVBtu3Aq3xMmis273xwIWGR3DmQwEWxNcE
824+chEfuZq2S2/pYEP8oNKKAPOzwfc7IFovEa1PkTjikiC1pDnOwMtaUphFDKuOX4GquCUVqEfG
2CN2Hc/tDS+xLW5tTYmjZFfb8rFOPU+MXqvopv3J0t7RxOSATnPUWnOa6EdLFiDLijMpBCLAPGyZ
6oXYj5G1yWmBWKp6EK9xN4sHEeqNiKHK4Ho9c+zHONFo6xhFFO5kcc/ZPOwacIToSHS7utZ8i8JZ
Mcsr0jlCrHFJmCTCFwi4gOIeqAhqrZBF8nTI7PZ1Omn3rtJ4d4edbmPfCBNHeF6kcOktk6+biW/h
qE6H8YDAjktXggdnst8uyaqKyMccyMdU2DNMiM0L2lGxDdhANTOzaw4c8b3Ghox9LYtAWYl28m0k
H3TqnT5RH4u9S9eGL8Vyc9FvzQJWtF6YHJSXBaqNgONme2ZenlUFYjLzeBT3axFemhU1olNaB+I+
9nwHSB+BI15MiO81p75udn4JHP4LzexRqlqfkY0fZaq/VIZfa1wCJtKK7doC0M7DQuBMTdgvZu6g
IJbcUjd8U3pJCNkjBB6mviiWLU8jb/ymZRwIsUsG3wjYsM60s0imC4AKfAZgV7Ajp75RFm5ToRpu
Uk8rV89+1h0p6ZN+HFlc/o+m82qSE1uz6C8iAm9eSdKQJGnLqV6IktTCw8GbXz+LmZiHutER3dKV
SPKcz+y9duaYQVRy50TiwoO7yM2HM87HlOZD+DF1MF860ufpx4n4GcRdP6tt+YVn/zMz0s/EeraS
dvtO/goS1aUWifUSlKwGiuIdD+4ClMCw2AoT8aFLx4Op/opj524K47z2X0a+3pO+um+Gd7mVrsta
XDWrCXlK6DfLNUVqVVyKkmmtc3cwRS3SDRnirc5mN2VFNtnaFVk+IlnphEvLYB66VBoielD0QIvM
mJWkGk7kKRemHkasKMnd5awRfs050Juq2+XFozfIVl2SvVkvN9Jbr300hyuS0fZOqNEZOAhOF1Y0
Nb86Uy/gbMjwbc4mMiMVDYqx09GdFO0Qyq2MmAnmXQ7nrat3ffMlCZYg/Y9Eh0hghlNAO2fbMWDV
HZD5lMtygs5yWiWEaMeo+60oiI8IkokLT0YmBOv2sgWBmXwAC7AamiriStu1JlxSOkiQVpuEFLQM
CW2toSj1TPVdgNSXlPppovnGVnqPV3SXo3uKdqvEtHafS8CA0ltDwIM1sLLs/00resBRORRrzZge
QQ7RtkX0vfnbUNOCQPkhY0ew+OQg8MfUwG1D3Ft9jRHFyFiVKtsMqICOZf45ejStZMS2uB0sfnpn
oA0CGqwg8FTtyzREl3zVLqpEPAYVfJM2l7mPgjFDJ1sfv6WvdOtdu4/6Rx+UU8LybG5n/E+E80W4
gOijMLLjWmX+ThKOETdH47D8qNv8Ia3uDLdGtuU0debQvtI8wQHfvamUUrZPxz7bx9EeLoRYhoLt
dSqucsTugC8/CGn+72R+HIb1nUZKBcnjWYX9U9b3TMrT8Vmbgtl0co/SfMv+2+amzxYBT8YrPgJX
05lzQHk52MXm/ySUh/9+pOUcuX+Rg9U5NfhQvCWm81an4j1hzcbVC+oPqJczvg9V/D5YQY+gHMAh
9H1EaGyu6WY5pKAFCJZnidgYpn4vHgZNX41kTcEPanEIqbp5IbePFML4vLCJ6HHRjUGD5uQjl38p
JA/n9ssmtQ/zYnI0UGyqXbRXueWUiUASYNvOXnLI6ATfsm0NB4l4noXLG39b1Lg1sE/y9A5TifWQ
jtpogO+CKbHi56qDmBZvk/KrQ3hIxCNtqiDS1gmLi6ev0lFNep5iy3zy3keJ730xJHyUffKMs+WZ
IMLnxXhq5XTDuqmWXpW8123hbkBd8C356pyG8pgJ1OP8Pqb4Mxbarm0bP2dAxJ7MJWmgS8GXoAYs
jOg+CulRfnQIyBpsYmJy3IQufmWAbOr0W0191gvnaBUHhdYoxvpNcEdUSWdHzi+kAnMX5TUWW8MM
hMWrMnJJkKKCWudKCuO1h/1sir/x1dBMVzTdkUilI+UhDmR8fhCgs7etkdS1NNCKJIhQ6AlDO9vJ
xGmHhlGr98v8Q0pyy+voKPFraRA1ExA57HUrf0yZ8qjXgqEnuZA/tnJcWexJorpnbXW3NAtvPFOp
hFoZUN/wVm4aHCz1NdnkzSOGxFql41W+dltiLMOsHJGpZctI9dNbZQ93y8E7/rOyRxDODK45SW1Q
qPUvDYVHPr4jOCUvqSAisI+X/dJzRZMB0ETk0a9nIJN+G5PnO6CHwEFYsejUDnSHqor9uc58Qrd8
G9+eNsjkAaYBR4YFlwhxV996KRtaDdDHEklBI0nBhPPDRvc3T3IA46WnuWGulelwG3BVKguj0bzw
W+qcWb0XmX3Et44pcTAkdwQBqXwTsEEhrngyxPPu2SZ6sGLtJq9D06bAKDNQKsiXHVQJpXJLKwwh
698ZzPvSuJ11z3r1YUjNM5Gk57I0r44epV09JS32C01rbw0fUUxJVQns5Rcx/ZeY0MMUTGWzz7kA
H5/PDJgaCGu2Z1VXIyVGBsqdZCtu3Bl8T6JDmqEXMOX9gP05jrkU7hFifAPw4WCy7TXEqRrqE7f0
CX4eYZsO+sEMMvGveq0DS4vQuJwbLecbn1wBgV8TbAmrnbL8UrEk5vf0nPWvBOtRlQAVK7pH2eqP
DTW1ZrfWUgl/W252FIdW7dl5dM3SQ5fdZ3QLwE/YnzXG3SelAdqGjU+wFO+5mdxWTVxBnbXl6kUj
Dl02EBab8IlNeAHZr6vi/Ty0e4bRc9mwPcoOqUb4+toxWtVwhcbHOkdqWS3YALUj+5DOAYCFVZBi
E5LZVZHkK3pazk7QhBjrJ56EKHiEPAk2M0la7TsMzXbCycOWMdvNrjRfSqLRE55PgoOyKKNHiWeb
giu6RG9dXQNhWE/UMMdOY7ERRPwx/hh7xhH9+x88WksfzI+k4jYGDFImoAnNUzUhs3TVmwqRT+7p
HeDSodmkq5JCWLDDjPaIDk1xzAvjopBNf5hGLmsRvYb6AXQzoxYNW+j4S5NQMyVho0uh8ZAK6kxb
BZWq3gRJ7HlW7y1USDYDu2p103i+mT0zRdyWiDBLs3rYbC0i7G4o3YSY3Qz83ATdcyWVlViRUiJ5
fvpDTlbVzoHTJMEAQqJaVIo/I1089Mn8rGHt5EQb57fkjzhEmLeYehzECs7X+qwLPo96YemCkBzf
vYLvvpe4zo2Xk7dMe9N7tyF91Tc3PsffeVzztTlEmcCQkV+q4uGI+hX3xrOu5p2SrE8R8Ti7wCai
HkOGfm8/44lS3ojDp+lXAqRax+3VnuX9OBIuXqZMSgzs6f151bzFKLgP/EwBuFwvFFY1OTiEy7l2
cV/JZxgbFGARu094ginMgAg0IyZIArLO+aCcU7yYEduMQ++gdM3UkIFbWJAioDpx2GivmPcmWol+
ixpyLTfC8w6sQVfDcs88a7L8iDl2HGPqjjXmT4vfQQaa2F3npQkFj0hvbBAolGtjDjSR7FYyHdBQ
cYFuS5Z42DGRgWS+emsEYLqzEX8G5Tw8HaQg1oLdvQCLI2WBwLBkwzjo57DaxkQoV7us2HJEriq9
44JclP6NUtC8Lyi4+lJ7tCi4bARpyV1VmZV3b7Vkv+BSLIW4Sk71XKrkQQDgbaC7WuqL4tlqqO5H
P0oeVLIZqTepjWVmYOEgCm9+JSSj+fDlJkrXy++5KS7JTIzpsjMExDzcjRj9V0w8WS7hQLT82EBz
DFcvwY9PFCif2SHq62NMMEFHtVrFAiG74P5O485v2SVIK7Nhxi1ItHtM2EmdwvKNAepJfk6OC9Jh
Wkh5eOcR74Rp7zEM2yPophh6m27gR2HbjrlTp1jLzM0zVrOV+7+qcaRqpJJ0cLM7HJAaGz85KFa2
ieKXHpcBJLEzLCF8p45PB1zTTqxbbt18H6YfskRIl1fuIv0BqJcbd0yPZD1eTLo6eIxS5mnSQyED
zqIgXOS9CkESSaPhkQV/KEcHtMWxWnuoTRjgLgsBuDnf1W0QEP+z4KjCXbyYrP2NS5WaJ7YlkLkX
uzmRPXXMN9c2oILtCRajflAf0qmrm9MsfVeL4kG2TRhmgRw+5B/ZxWAZaKaf8ax69veEGKccFxCT
8X5ocQjlxaYfutmJuJeUBgvkEPpopu+NCsVpepfIYTM2qE+Po+8r/uEXed24cMQhw6uMK3alrLgi
AUU7FJimfLekBWHilA83VTZugyju7cQcAUkzOsvKLxl/yfyoSsaCm86CIC2beQSDwUNtMt7a5n3+
guFbHZ9l1O2B9KHvIiZJ7o4qOZhlV4GX2UyztiZ2JpgH1i82qVDGq+dv3DKKgmw2eRK2TAxS783c
f3ChfBoxgSUUwW1XYWUzPhJtelPwQxzydQ2VJg4ZGEOOWANxb4gtSvCylUEB7lvyDD7DhFkEwq4g
Gd8kO4KyT/6Mqe1bC84HWdBMs452lu+gbZ8+MGBQCsLJouYFbSkRcKyRSQuGOhf5WcLcNFbkEdxL
RJIzElDiS5jwtDxTkDR0csUC6ZHXWkdQFxnCnc6y/rXh5iwUe82uJcu3/iM12V6ar3zlZXGBGo8m
lOmVdEP3cFAG2hNpfrIncOL1YT+qC9vmR1Jbj1IXTzVfnpn+T5qqgP7zKbHOG5H6xNOGVAC7Kz+Z
Nj/gGNyl1bmWWhc6YjPgaR6iNJz6pEKkcP4E/3WPg6NAQzRhGpD0ys/JLVtKxrGZ/90KiRm7fVIc
9VRf0dTyBLv5wkCJKAT4qUmyHOwnpadizacHmFh8dUloP6Fose1rlQiPaQUNyPEc8JU9WB01uwiL
VOExHJyFcetnWSceW819lognPVA2RNcm5pV0yxc0qqtlq1fkJ5ozXmQ7uy26X+nDlyynX9Yvzflg
ioL6LzqQCH5xpPrSaWpgbLpS41h/ZsepjW42wD2vCbY+jJKeiLz8S04OACsKfOkrYWrAFAq+3oML
A4qQGeUlV2S8QAzBT7lzyFiDGYKCoqaL1KkfRO9PZyLeA4HNdaWGHEErFBR4aCRrqDcygwYrvcED
uOlnW4J2ylKwZiFo8zNKaCVruuiPDjRvhsIjZf2xlEj+yGNVZlIPCF6w9cOKeRgaAJlWt5zeqzzB
Gy5n61KfQMs4mR/lyGRwZrY0e5u++QM9Me8qKTaHiXJ7ZX5gWEQZ0Q7NmL8U1NnoMaMQjW+8sOap
bysIx4KtE+OmPj1VenbS+JmAJ81ePqYn9d82307m6JjHOkny09SFimVfVINxVUw6DIh+C/T0OEn+
3KKy1ssTokSilJwJ/nWlHiWV9XT/2e3YecEDjrX8is3tajrMy4gUbHH4yiETQLeIqUvlL0jV4VvG
sr5oPljS2M6rX7oXYIJnVUcP0hIgtLefyDzWWLj/sbWq/45VThBNF0z6EhgIBTV+LFULAPoGMM0C
OJ+B444ZtjuGRqMMEpcxzMgGFTKga0KrcHh5BOhWTOhRau/HctonbIg3nIOo9X1JqNAOBa5HFMU+
wx246gPcPrKPCPhkK6lZJeMMDCBEwm3DUsYMFZNzIj5Ug/U1P1XGk4U8scAYbgitLyycT8K+EUjz
m5Ohm3KPLu4QKfHBRHlQpm8LF42sQt0mgxR7Qs46KctXP17FOTReSOeBuzKRzImJ4NVkoSDgQK/M
eSBCwievIIXsKozTg8nuXQUP0/4uVzAd3b5ARlHhXUoxirVWBKKVaSY71W4wjw5p3YXGJiiluMVl
YSLiRqi8KFSO0njWuhYGHF0bzQaRZtQLlluxzIY4SCfe7WptvUpg14xbbE/3KpWfUvY9YuTQ8ef3
eOkNtgXGn/RHx7SSDqimBj7BSA0tUsHzbJOkZqs4jbJxdKrimNPjdxC0M5j0zDRmleBO1WSk8skq
PGh1CkGNcITMV+CWqAmJ2CSYLTO1XsR0jRvRlHby+Ed4uGzqfYdxWIJwTxDUjmmA0x3NgTXltBxZ
jWNMFZOrtGKHE44Vuuu8tVrFKDe9pJ/2s4/PTvpnTZHCqh3TQPNm66mnzO01zVmb61vQGpzPRZxS
hQLG2G0KkTR9Q9tug6xvQytLyWe1d9vdPzt/pTpGaEgsavSNydvMT3JpHYtcMN5mgPmeQHJsITly
LlujX7wPwammobSgUwLIeO/s6QXZgmjgNoj2p7Uzrx4mIiircEyxzyZKfE0ah2T3QWWN7WpgEE0E
qs2qMG6RgpEuX3uxI6H6bnCd/gQ4qBvf6TcMAHV9YSGZ4TvTqueWBSczSXLeYDHAaiEnbF7ZtmUI
CgjxG9UCZ9Yb03GiQ+uMg0G1wiRdGE/Hx7Qbb9mU381iuVuJfZ/i9CHd2zG/UnmHxbvzS9JeVlG4
w28UvVDtVZsJcjrcHd+6Q44LMQdxygwXOw+RrzHUtpCWGL5NKW6y7IwzEASFH/cRhl64yjJu5fmk
5tWuTXoX9zZZgA8g2B1i47T2YgtjeOkbkgHm7O92ucvWtUN0lB+AE8+8Yw16TfElH1vtKR+rLwkS
vsq3U2m+GGkWiD0rBlnxB9G0pzmfaY5I0Jh4bvX6v/CJkEKXuSw4A1Vd2NDIR5u1TocbbK5ApMo8
Qyh0FRS6nIH0MkJh4AZKkJVnKcTO2DxMFsQ+gTSVgHMfyF4AgybGCMHScgHNv4WXTuidujbHnweT
NTH8cXqpJKAP5I8y0d8Czygkt1Vihdc0uWgjLhitfIxfXOKI5IjjshrPxB5huF8V9GCbWg8TE9Yf
A0LWxuFV3SIzjvqRmS5SJIPfN0MdCNczWwSSTePQ99AA+ycPbJxt5nLyCzQUO3h0oszsdelz5q+a
mc+0ydDG2OyF5aBhI70wtInz6UxOAtcwD6ryjJeh8ME+zNDCOCgBRcvMAlW9pwnEzsNwijFM2kA1
ZhUMn1dpXFTXsE2ePanVCrGKWdgQPqWXzi4rlTCONdrvnNa1hMG2hkmFXdWrAErmACVVFiRTQ6NO
sEuvXIu1Oyoz86O0pvUBpQDAKKFA/DD3yn2EsUbcGY46Ips9VfU//kLIONayfdhYNYu6MbHAnM06
Fr64p9oPpCClK+LaXJl+VFSDstfAOxZeC88duTunXaoc22YAx8JvsZW8/AYmjiGUSKdu3UBWgmW0
KTK/Yu0yMJxFdNQPM+Qc9cx/eLYwjZXiavFqaV9DO13JAAXk9URIj0WeZWNIYpFkq3fFKR/RwyYM
IAP93gVJiCrnoBEM0ZmC0b20z3/nqeKWDrmqWLXQK5boFZEP6vF6iCB0V1/1kt6+1GsXobiDtqD4
Xo34H6ZsWSQUiTNQPvvYTIj3LKBJaNAXItzKv9orRuBfQLZGd44ahFAEcOFMCjxFUvwEur4sH2t2
AxnmLH5VCwhZ1m7dP4srWvJVvTunqUrA/FkwKkcFjQNq9FD+OiJ9L/BeIY/1bLl/T9X8nST7svts
p/YjtvL3JuUNiE5z9lPdU4xjm591uIp7Wp70nUSJoq7KMWJZzlA6nGyKTKe7y7iFJJAtrNAtjI04
r6yBkrwyP9dDzWTVlPpnZVRPe3QeswxRWBr2tOB3pJ8ph6Q1O1eFZDYkJ6yzEWYki1+3GBgXm2Cv
6SS5gmTyQriNkjKbngDiG+idoLwkaADEwSHpd0Cf2ypUXCUgDrHZFvbWdFi08tA0YPPM61aIyCAo
l647o5umRguw6oB6PyzvjlyfDKGeCq9q8b5zX7CEAP6FNSs4zKXiNiAtXYGBPnulDWtHE3A+7htF
P8TlS7JMGKIG38v1jD3szImH6wiaNOfoQBgo5FqC+H4lFEsSvpc2G1wzGnZKu5yJXDubFSJMT4RL
BxpufqIDMbX3Wh3edcV+K3ZZGz+jPRcS8592Ui/1Z7RXmLaYOibhgxOP54f2iyg7MhFUv5EyZsbI
yLG/jrhP+LA2kTu5pdNXIoNqbWsS0bbG+9FiO4Fja4MB7YuRqURxznOyRm2iSHwBUrA1HUS+SEaA
HJr68ARbURC2Va6AhsKMfznpCPLLjYKkBraYQQ+QGavfMy4OaXgDrHlP8vzap0eKjILeDnTI2cBp
z76lIqdYdYqjImZ00xyTYjBOjvl7MoY9c/pibEKuSBwrewFog7iB+7Rt4Fo31tVzIWkPw8OmI3B/
aPwtSQJJsLtpFCZDywgYMD5xNTp7myIfmfuUHvSzr5htc4FWrcddvkBcJtwpHcZgPli5cXFKeNj/
vNCkBqZECGj+ERXgb7GWQO6oi3sCk2ZPWl4VfmayYVxFIuug/GUQdRstSZjgcJWp5ogsAmIXqI4C
iQ3l9C2uoeCWxqVlITf00cU+fltsdqElEglkzJZn6rKXAr+dFjQOdc4yDXFGV10XMpMW9pur1xua
x4GxS8wKpVlxdqb6MMe09d8ztg0qKBfX4MXoMvauydWM9qSGXvrWh6LwtKlQFf1Pzs2ssIeCOYaV
axiGw9iWhwp7Yv6ppivJrYzRV/liN6B3I6TtqJ4rpTt4ys2WKLtifmmZQg1AtWlVRwtvIXt7RlzR
PwHXEwbtQd6E3g0c9rfincbirBahILSQ1S2tHUrL1TooHKSVguGfA3QgJSaFESfTkGEAkq1f6tPw
0EA7kGzwss+dv4E5BRSbzbsY4120p2Y/SReFP9eSnexQc3U0p6b8i0mHN0n9Re7WoKGhao4f6jPK
wcSRWLfiwC8oTWuDGwNRE7AeVSHsbAbpj2s/2azezS1rmABMLzRLbFNiowgaFaLJbAc6e3rbYU/P
0GQeJhJ5mawMu8iCl9yEzqIFJmucbHQVxznjYr20pnJZcvliDcslZZxjGH+Tv2tqEdhDVzzk4OdX
ZC4dRh92nwEZwwztDvY0hQJk2vDmVNhIwVxYAXI6ctr3JPH43Ls4xF+9eZr5ZCyH10Q5TwK3ABM+
lAWBUiCBgB6kZoRQJngmL7k6vdZIe+gNKWKsY2k36zIYcbvShIPK2qr51pcfMxhb7SaTHpa4OO3N
Gccmumt9bBlbTXxd8Si38mdnNp+StS/6/FobGrACqn/5YF/t54OvxFnLB7/57HVPtqjI80BU6SVw
PBLTlnObo70YSSuyJR8xG5LqoTqrHafrlqrFjnwRxP+Jo9HHx4zXkxFDgqlANR9GhBqIFUjZcsKz
0p0j+1Z6fSsFy6pDcJpCmRgjgygUbX5T0UVbUziSVKc1/a06SlR23QfREZ4O/HxEZ2MaWDYlbIND
c2yRutRj4vYyELfFOpS9y99mSFxHwhUMfWnSZD7ANUAtd2/k6VjP6y7Nv9bBH0AuszGhEHCQ6ROr
yGy3DCySI5bubNcjJp47pRmJtHMYNXhmL1GY8tUkdOofwPCxHs615UntfLaFfU4n8LvNn3waA9YI
gdLLBKWQ8cTRw6HJlVlV44NRxMBWUkO4JtgayXbozMYlAhYLCBW/fYlPh5pg7M56uxzS8XuxnMuQ
QwXJcqx+J0GkeVrYd/CnU3uzHNpio3FJilCKN7Wh/LTZMhL7PtYd6XT+pnRYelzp/opQe2TfbH4W
ufRpRLesqo+55gQ7PVC0GKlmjfXZOJi/rRXREQuPxBGnGjWqZKAvRRub1MdZkChwa6eNgkXKZ+Xm
N9XAFUDWO99/XnadgsU8E52EzlZBTbYwcOVKG0kUGPexgZ1yPCaQdrdXpGVBYNX9AczugUxoWF5v
c9mSYnCvrAZm6Jkol1LcBmkNy5hlj1Ex2ipIk4uDZr9BKQtcaVAmjrVh7brS9YbPJaEBN89NrsBq
hOzXVodze1bYvMLNOoGwPTQWnX4GQF62n4oZ2NaJd+ySt+GA6XiMG3gb6Pn/dbU7TQZjy9ivrdy3
UByOaecvw+TPGOJaDAkLEPMzhHBOxBQj7PIxXajxGsNvOtU3B569gKa84mPSjVOpDSdmqqRYHzCh
o5JpUMkg7A/aLPLbNjuvNrlcTc3kDfh5p4bMlxOTJSNyxY7wGBmvC7O5dfI7hYAsLoXF6nzJHywY
GiZyHn5ifpoY/7J2SsvtW0jjzIFN6TEbKHjK0KkZo9Ofm/vHXO0iIFcwJRhf+Vt8qUskB1E4UjOi
gncO1sXU9ZPSdqc2io7L9rXhGEiLUF3hUWwI6JY8gS3P1NOfjKygN30arEMLUnH6h5Hl995crkFf
tGGDsqyioqPs3Wx6mqNfpp39Lq3dIWVmj3Hn/+0fdiidIrIHYlwPmh0H4wh4o2D75xyRZJJtcBnp
dOa4CkGZE/kR1Eg+i+iGfDDQmHLhFww4cY5r+4gZdI19HrR+urJigKeDqhTp+uA6lokTGq9RbR3m
buSUolxEJcLwWbn1B9tujiNv6iJQGWWfdo+bBkmcUHBLQpuYG+ILZ7T/Gpgu2D2E8Cgtkj1iLUgK
tfdCU0gKXX3IScP64aTzh+M3triuYygL7WkyuLOXNMzg7O3SQT8ad75X90xyrvb+wylZfdF7ctvB
xvdSntr00DGRjWow5tJH0Zsf/LLZeA0SD3lyjWh6zs74sPcQBdD1MQ3P2uYYy2gL5b0CctSLdslQ
3PgmhqzMVyzFghV/+4wX2Yco4Go4PuTR2E9depgIDIbB2MbVFYDPy8Bu2Mqs50W90xaEctV/cSMO
9QeKLOrKuStP+c+3kfFCkUZSSWaQxFYg/1Mo5sSxMoi1ESw0WaZF/BuUGgY6TmI4bGIl3hPF4l1r
A2R+mnVPqESoZbY9AraGk60qdFPE5imlJwM9aAcKJ14VbzpLaudCKkI6Ut295VyARNvQioNYqfmK
awTaQWrZiEtXLEA3Fn632Vuil6UQusgRzHoE3FaFrsbmv2Ky2/AlrYDNgWYSc/YusUGWkheM93eH
sAHTcF482RgXR0ojme0nkOBzHntq/sVo+bjyB+6guq0TK+cgSLFvjTIW5pMUCGbjEicWEBWJQSdj
ilru9lrF3BkeF0FKM0FKmP08rx5jP+pI8huDeq+GsDTcCjt7L0tewtGG1mjed6yNMoNMxiLGYZuO
Nlxe5hxDTeQi0b3Eui0k5DAsoeieVcmPFjYSjFDor2SuFPnTsp5LeY7Q48UaYp2Opdygn3Th3Me6
/ZVy17IgUq8sIVNXz+TcszSVUEYyZtzZ0bF05JAYc3n43S02ZW7GrpuHksysdelQ6y5Zd0bTgwEz
/s42YqnYwnfszCSlcZZbv/vEXWd0uNB984oJcxE/TJLtZ4bKiauLS978lN9pvu+7nQrZFdwuNpDO
WnY5fCG80c7m2OcGka0g17QIc319EuJsmOcE/+gq3u2ZCN6H3V+Q6s+XlkEUjgEcDRPPnvyECk2o
HHZquYNF4uZEIiPjDsYi53S6VzlxW6b+AFmX1WR90sgJydolo+mSnGiuZzu7rnnynkct4td3HJta
pIVV95mbnw632zC7eTnsChJ9JzHvSO3ynPqLmoHfyVXTv6aB5RBJ8KxpbpqC+ODyW5EAlDRadQ3O
LsqhrNCvvPXlo1a+YLEdreUvXpi8/lSyn9Jin4P8pvjoyCZiMJFqjLyXy5CanlEClsB9TL6i1OKu
w5FDcavZkaviYdXjBOHOrm9RX7+L4Tya/0T6W2YPlZgxPESMvPEhd/bDdJp63Z0k+rEB5TUKYlzs
rjm94dlzTRKphYy8gZz0kl7n5rCc5gaZvvSFd4RuGtSjJj/S5a4hHMT72FcsBTsk1dXPQCsw5gCL
ZOvbqJqdrX+K9Jew4gsVF7pTxp0T+ZPRPwOHtMgUj72q2y6/C3jLbYJTpWTo+EkDCklnZ49ihxan
5lLwVW15JfEvEqQnPFQ9+sbJIUz0e04gdPfjvumb18CKmb+Ags5zNm58Vnn8pjfrjnTSqP0W8rqv
tqS+5FTLkFbAMr5GOBkRHaYNF0dBt5fWd5XMP+AiQ0+KCOEEHkIdqNAqax2QkvY3Eehn7VLr2h82
8tcYvoVocr/abmtOk3pgBUnfhJuqQkxv7tL4nyEYGpnoKwYE0busmhJEQMs2QHZTZQj0YfLsqArh
5vtF1PxMpLKtdvwxMAnv4n9dTN7AXB6cDmkXYYjFHBE1NO8q7omo+KO2zT49m9EHtwuyz5vEfmjI
6iu82hCyrjc6CsUbyQI7u9b/kxrQxS0tabchs0w0UqlwNSrwEp+iLVV8PfMjYB/V+VfbjIJY/BrU
BZj3dk6LpSmzdmODuan5Wcu3MfmNEwEcwEza27hLxFdPPmaqIUcX7CfgiKB4XPDh2Mu7LI1uDsGj
d36XJRsfCCZzFBJS6kolG+1cY/vxoXMCx/+VgGJN4hhG0bpW+iYD4zY2xd5w74mDHK+dg0TCn3HP
TylUtmXvNLwBvNsrlqZpIDr5LqPMM79FZ4WKRPZLY8O0AOvSaVjjSbXlSXudXH04yk+yJXnRSdhI
vVDdEjJcf+ZBL72rK8ydVxb9ONWNVsurWEhnvP4OevVsrpBds1SANSjpf3NEc/Yfk1EAuRrlnYdN
yleVugbnYwMVASCn7JWxn9Y/Cp89y75Ejm5xQSubrH8SeAxJtTcSjP6Ag/rNGlQrrNKpSZfiGR1Q
Z2bTn1j7NC1p4yrs4DLy1f0zqsxoUQpy2jTQXc0hLMa/MFa66KR0/9nFL1RFpfm73vY7NDMpEzoL
vYQiP+z6bVjudYHsyVeI2UvedBp6bY/gK+Nmr65tGazZV2acJwTpEbqtY8n0rbzm5mkcPgzQ3DPk
TEzuB07kApNJ7vG/WrYr6x1TThulDCkB3Y7k55ixYeMmLwnxR+Z181mn1NV+erYCIyi904iAjqUU
fiE0hzja2N/O/JVP8AEmMAgaTjPGb++Ws+N1IFmrB4/ae436ibgbJsy7BkDFbmw+22cpfScf6LWo
mAgSYQDRaRml31PLvsr0zlmDQvSTLBRPd/4TTNysnLCRWzc9jPGfWtXBSGOkkZD0VcS/5tnZFSNm
uwknRaOdplYnl/NXocUfuv1hszazxr/MupDx0fjiEF/5Z6PTCWn9S8TVZwXLyeZ2c4T1HRd8aFKs
PRXtW8nMnWITVmV92GTFMB30VvPNYENVWG9tzRthp6eyxQ5W/lQKFwInF28F70nJRmnl5ABDjzGH
75nJ9v4meO8d7PjSqnhpuu7tuHVpNq4IfuzlMfFyLYwn1oX7QR689HuVK6aJi5dwesx8/2v9Uxv+
ca+fNEmlqeOdkxLMpcqZHoA/jI2g58piBBIJ0a1NcWAEvesw0qGYdx1icHIdCoZAkdMcocV6Qiej
p39VySUnM8PczEdbSYGzUyNsvELJbvc9+d9f/faFndg76u/yPB6boYWBxW9v3BFtNU7jlZz9ZkrN
gGLUSSd35fPHuQb5CkwXRj4LTTdEc4UNV8blqox/0/GXmf7ZTHCcv0ComHv/JXkd6hyhaRITglgJ
uozMiTc1u5f5HZC2WUN08OvoJan/YBXghUCgqeEB+m+OJbdtfzEiaaRrh1+y2sPe3DE/JqncYzMb
IeBzUs/gIXZIYI00OyymvUsmk/huCIfkLfCPswoer0Ak+wJJhgvd3C//w9GZNaeOrFn0FylCUmrK
V8RsMBiDjXlRYPtY8zzr19dSRXRE9e2+dY4NUuY37L22RAtmIg5C6poGWBfGlklouiLh1w2x8Ix+
uopg/Ax8Q6P5mnCGqYdCG9aNiNa9ZD3rPcsqd42aLWzjbHOIhpyqjZatEH67ivlXeAghOnxC/k+a
RIu8AtNe1oyYAtcmzjxifxOHC9kjGUXDwJrMPakaGhYdE+szZbxQNO9jSWD2b18DeOLiMqc/ob2C
sUjsnMKswdFbwzMgcDdr2ExZ1Kywxtn4mngPOeRBTHWDsXL0bAm5c5lkkCq87mio7UIZo9cB9bQR
IkJDygaVZ2kikSNHYWWqryYk+UE5YslcpCTY3/3qXMHvaaxfvfgzzb9SBScrf7RMW+j8pLOONFdh
Bn5SGi8sQRPUvEoUryBsVP3ThLusN+oilGiO0MF0oDBqC2s9D4gV05snTOyaly67CwBmJtsRSTh9
zObarJc+jtzMm6B4Y2coIcjz/9fJtCoI82p8JBJZx5Xv8NOz3mK8NvIF6sZSlJ/UW0X/x+dZkm7X
hm8VNAGUcIyrVehgyc4wr9Jp0ChcRv8tMD7IcIOcH9T3Ov9tLTTfL2R5mkx0NCN2W+5TJloMyjtm
Gbn+wNTalzCgrDVPb4Veg4C73jtYzrJrtoODTfFz1Pdefra0t3E8oYuIJHuQM/UTEGlDv3Y04yZb
UmVYaQzaVem9zkR+PT7QRVw7xFALHxh9AkdWTESrJgWa9Yeac9tFqbz1JD02DugfFQNlH+OyN/jk
tRcR6ruh4cNlHGWNEEQTeJkhKTYB4ntH3QDR13XPHfi9chiaWFN2hZkiBSYacnhXpxMgPtIsu/hE
sRiUIMlPebBrs6VjIgfbyGpn0MWjqYwvBVkU5PjMb+sIuK5WVuTTJ+YlwhxWbZPyDrIkCT+m7DlG
17ZgaveohO/q7Ck1lhXHiNT26FuVL+Cmh/xoo3OEQc461sfjP4mfrrxXMzuEyNrqe8DqNudXDwrk
PF5wam0BuaHjwe4ynaHI3qgPoXcWSs7y5mTZ2t4fHnX0SZpBmAWLFJ+cn/1Lsq/citzYSpZ5do4x
ZAiPPBk/uAu5dwxMwASfM/V3vE8xfmY2DN3S1UzyedGXO/G5pk9CqUvmaqXxElI9k0aWqN/d+IPe
qCzYCp0EhI/5NWoQNZxH6qiSGpmxuu29hPHLiBjnZM/yAHrLaB0VJwXbQowZJjY9Ny2/DUZuQv3I
29tkRpwHfxXVsQMaIBYAz0Pc9g6kEZwqHQv2gYWPinvGKSs3xebq5b+ABLzYW6RGt6jJcEgrb2nh
8fb4UGsgJD4PUGVejB70KAlFgucr5w9GINstJu1PCuvFTr/CMv/2mvE6Ktp+xhsXk1wmcPh1XGWh
vJtqdIRO8Bgs0tYNdk2Gj3PT2uXZbH5Jlu2UIGrJ1hFZeVmT/hSWth71e2ghsSoIQtXMbZ8Ob3nJ
WsTCohcxoYWuW37YhGKwo0z96Z8ecmRWRv3OlhNvnU9oPdnULfzwjDib5IUtwBqj8KErw7ckyi78
DPse4I0JpDnmlJ3fAHK5TDbUAuakFjA59cE4aD4OhxaLnUAoFiMBFf6n48DU9oMSOwlx0Zo3b4UZ
65GbpLqjd677p50++EEHEjFCExK3fBnzvwzOd9XswuHacR/6PstT7WLElWubTMaz8dDz0uQYeWd5
QMPZzdy6VJVFo8SLsIZdTOQ2T6yVPDVTgdCSP+OQBMMAF2wr73Fjk3XjLGUGTwfniqzTsx+OCJIe
MbRZhz1ry66Zq14f41UPo9WJmjlywFUVyBRCAsGTMKgPzjBu2KXsIdKA7XZcuxMgWq1N0bGnTJyT
k7NzpGSN/eSo2hQ9iUEYz+gqn4yXb3jFOKiIlaHjyYNo3w3+lpMDgY22nKZs5/GmKSlrJMOGXviF
PfZhFkweDAmAhX72Z6ByStD6LbSpeGQtmcm+fOvIcVDV5pL6zRm73NIsmY2MCHOq4i9FfWdnRw0p
GEA4lRjDiF7mY5aVNk6AyATGkUmJma294atxfpqI94KvIsFP0+TKSho4dZp7pmA0uDO3XHbwy0w4
KF14CbFxuI0NvrPU5AXcEw1CzEiP6jir382x/A4ZwKcaOtXGg81dmMWPM5SbKLvXWvVCnMKhYw3E
gW3hOQh0Yxc78hJn3d4jGlarYwoVbgWwXCERCik9QpeKS6w7SGKb6DkY+gmaTOG20wCbOeHuHH5S
0/v4J1QIlSxW/JxVkMNwTilu2jD8NTQp8eiveyU9GXr/x2JqFcNEMwL++nXDfEWpyZsaSHFx5I60
1dW1Cgfu1GrthApb7v7ipNGfmg0/sEYOqgI8GBpaSn2jdQOSKcZcmueKOFp3arezgpq5qI+Go12k
frXUe/z86DPmT9BgEJbZR2WU7+nYvkSe8hpIjCq1vgIOvzBiAlXDjnFH8epRrJflQwjUk4RGtOx6
3M4fAF9Z7SWOvQcO2utoBVut7LGfgcLCa2JjcF+0HTVAM7KIwhU20TMWltwkEx63pLo6bUlR251E
3H0n3Exc8dZgAYNExUkxUSreh6yzg12aIb6mBiey/qIZ2l0MLGTNBBA61pwJ9RZOt+8x7t98QLb0
ePA2kxE/5RxdR1uc4jMg4nsS/TZHloHijmNUxZXamHNUUfWSmEeCkz5DZoCLmNgq3zPAAunixrzh
zRp4+kt+Uj9MXnrGCjLjODbLkkLNthlAeUAu/ewH59C5CLoL/OZNFTO8QEJW0lyqAQlp8UfD74zl
cDON1FKj9i8wMFNlA8DSVjJkX0RV+spc1ZSuAd2kRN9RIIljRd/re5JyR+ExJPIWBucNLrzRidzE
8t5bi3Jp+CQtdRnhPXVSdsmFftMgUWACvUUqaYjFx1Rec7H3yn/RVwmRMtdoRI11q98tbaeXH6rg
SQuCb90G59voHMa7nNjq4ZrOczZ/dur6z97sP9omdVPlV2UaVPY7gaOl775SIpV9dtsBJBVBmyyN
R4wkrEsR7JTpJXeIOPDCRa1+TJsJHxNkddfDZVyMDavoX4OuYU4U4TvyTXaPAMdIURC0EUPEHzzE
q8zu3aoQ8/iXJiB0zeoYQK7tSWWyNrAhpuQ4tX/e0C7z8sab/ur4yA5IcRi2V0SLSXwtsnYjnLdJ
X1kTIx4O1q3MryHlgeg+Qy2/xZlYI9tL+vcsepSwRvPWduPpUVJRtcvef8f7RchZulbIJzUtFgkc
huBK2/JW1zddO5aZpJ9ql6kYdgF4y5EZfh3fiMRdDkhiO92iwfn1SlhxSWHibzVxfUDkBw2Pvgva
r4WT0XRH6Iea9ps5T99eDqBdYsNZjOCRenojZ6Dwr05Z2y3CytsNgb3IMW31+lZIsLcXu3HVTL+l
85aEpfwshai9EhGceh3RQFhvlqmSa+1tJCQ3Mohpc1nlqePSgbuvIxAp5nF3SG4JssUmxAxI7RXk
xgVc0N6LtK3ua4ti0NjyMHlDSw9NzEHtyru2gJhEM2LQB4Be7outwK4XMiAO83RZ8jcwSXZQo0jt
s8tvg29DdvicymWWF1S/+qqO/wJ5igKsfXtdu0vrxAlsmciDiK1++vlr71sIq48cdVDGK16R7+Qq
NLE0k/5kigohx61K4SjkTL+7DU46fzrZPD+ZWi2ID2TN5psLrzwAOARE2VXMlral/yadH63ZptNK
J+3WX5kSfWy5VErMAwueSMOmp0fMIV3fejXm7ozJKbGW9S5tLxqPZRgEsF7wOOXs1946LvZfUhnx
cVq5C/wXT4zZ7i19A6rFGq8ejWlou9HstkWBsonjff9/0B1Cvp22I7vESs+T3BtsrWyWBVtGe8Tg
+PQg1H/WMraWkOxl+FVzV9hHNNOtusrkBgRJQ6h34HC9NS9TJW8RwBrfHk5hY7Pe+CP/Axuav8Df
XICRMrrv3t9RQ9U+BSlmS9bWy7RAvBT+1tO9RrM0VCQRCsc1W9zfteJei9B3G3C9BSvo3EL2ea2Q
86nvExwvi63fiHNLtQd8neUyiCkl0GqUEazC6EugGuDqzXlcCvlMh5vp0GVkd9mmy6DAiKgw/5bs
RX22JsE/HT9QRH0UqenVH/dmhUABuedPlnICliS9MONAMbtQFWAxkkOVXDp0JNNd8vw1KArD/KCM
3c6e1dUOCUw6jsY6+JX+wSM4vVlnJZseGp0cPGF6C803+NKBagCOeFX84al0AjAW/DhrX03tFtis
W7b2h23Y3BVPsHCsotD7QMTCn7qWeLmNFkvKnFbAXl9spgaN8LTITqF9xucRE2ct4wv/PRSbBiPR
HZtLDGFwCCcf1smuOtAH9t1t9BJnWXUOtZq3KwJ28blSAiPiQk0vVp/Nqcdth+A7e20ttmFTYqJh
VBmdEfpCmnOpp0ePVzMygKGgvjYU/c0g5bofzwH2+tHLUH86iGJU5wm4Cxswu69KSR9mqv4mNqF6
3ghJhMmPNU0P/OAoYIufsjV6FiftsCodnglu46gydk7KmL0tOJhipOCtJNzVDp+jUZ4Nf+bg5G91
aFpcVKx/8a13CbgdO+Y6HsTJQY1nG29coqeqJvk8M8vrwHE6tvmuGdKXOpzYLasMGNBPMN7XQ6Ys
DTg0KmOFpW7BnCrRgjcLRE02VjQrqfEyR1k3OGzMAI6UpnxlidxrpvnOBfuqJ/gox33DEa6Zzrqi
qCsclSQEwqCCc9yyth/hgeRFj4JiYEoBTiCiQqghYePHGIwbS3EKFGRCvS2PgWMcmKIfMoaDQ/+J
APmVZQOiJ2Nl6g1pxkw7+WNkzQR5/rV5FjT7X87QrpM/jekvBJNFQ0PayMrOn7a5xtSeqQHIzgnH
j2VPrzFBwa2aHwV+YQYqUrF3oUUoFaF4Pk1+h6iqAzmSDiHo22ibwHaNcZ4M/iOHJjdEDNJrh9dv
3KQNWR1huZICO7ATv4AuXjtfFgsY2+qPJJYxWIcy4QSbMX+31Ec6PD0ASLXfu3Fmo5dRF6P6lUPQ
sdoRqVK6H3X4iyOmCSQGmvbpMJkaEVimRbrs+oXaG24x16IWBEWy4zK+l8I2Vo3oVl1cLx3nldgu
bObqKmWtVocUYEnPOgbi9WAyLo9ZHEC/D5gQWXfbhvdQs9VGzFMKmh1j1aL1g4zHNHpa0IodezKS
MeQL5VrxfJgppWfwSe9BdkJcYWomekDtlz5mGgFR3qitLZkHkJt/85bHiFV7w7SOfmhp9Dc0TceG
BpBC+1U1a2zJO2hZe7IFqQq3+TMM90LcyCR1VQQGUuexQuMzj3zhAgByEAQXTnw8ngIVAzV3QZ1Z
Ug0Klm4DlQcdFY2CzuL/PHnXadvAgtYMgJ9GdELjipoW7sRwnnrjNaTS8llzpLG+7KcWaWm5kEHB
DVVALbHhplCH8q9aZbvAt4GXHSLRqje1xcQhXacUt1Mtv3oIanmNvhg81NgbCzGOrmDi2fo2AU+Y
kwLGwD6Eqw+dFAgjg1kP/70tn2gogXqHeyeVRyeo1qOnA1Q9S/UQ5Qhbe+jKtuKGCdPjfr77Cpgq
TD3GuxYfITS7/nzjMliJSfqty6eR/Pj9d2Hqi9ju9pgVAUcQKTw6i8ovX8yAZ7hSaCvGZUqbkGe9
O1Qntf5nDWKhhO0iZPVV8mIBQXEDW+5V8jATNlIJ5kBt2bHNDZgYAxRdSVmsRxSQaretxnhpcj4Q
PNP4Z0u8CQqFhrCpkoZNNtonkTenkJxtJ/5MeviaIaM7HryMBcdoC0ofcwEbnr/oPaVArxgeCWer
CJp9luxTaLIYP2IyOtsGoe1purIYI7bfCkYRTYdcoIsTTD4XsNmSxERsF2zq6S2mL3uoF7bW7Ybc
eY2xgGOxeK3nbfG4j7OEy1IiaGRsp9eu4PRoOrRaYU6fT6cOZCnJ7x6VQc63lbe4YzVvTXbDxvBq
IG/ggDgvTYe+nkAjPqBq0Nk45JigMRTDQjAYHI7Kh+0jVH863KM5ypSStwrkJmYe/ok9vCvfguim
0XiXXJRmQXvc8ExPGi+CG/nVsUvblwLYki/8XdIH0KpBp8Nuv2spg0giBqce/vzeqZjUkVxewBOU
drqU6JjBldMl26eYWsaPkrMkfHRZ+gprPWf8VAByDizOSny/mE4BEbpWC0Qw/qtnDYvZPlJrYvlP
3jC9a2eRMFvQQZuzb26B7WDZx1DEipJ9rc4rbx5yci2ZE9lk2O9KSL/4z8grA2qTQ+FSpvStjLxD
/jdShQ/Zl7TQWNXUDQooeVBihYfVp04PZCcDcM4QR/Wgn4kBYzan5+xu8n1I7eiMX4WKnWTAwkHO
rNbC3eOglsL8ygU/iw9/Lu0NLLET+yxkzsPDf5YhSojgrWGh4QGiQDwEd29+p5VkjwsTgo6+Et4A
ZRt/n49RkXoBA607ia2isUdP2KLDv5+gfwJF03TCfUr6xjpiPm4QeMfotiAPgBou/u4M/LEf8hna
zrFzGGf5Znlm6LgNOLfb9miWY7cQwC0MUdyNKTn5HexFtt4d9Gtz8KjSSQcjSCDiXmWIoEzhq4qS
1QkbtNAGOu2UJS7tg/U1tDVlGKvRqmXmYrPsJzOBlo/F7GTh98g9WAdUSjaUlcpDBUpwuW4dtHgu
dMhH7O2tRWxkYTWHUgsgRc1D0lcxJM/O7p5aHOyqDOAuP5OOYUDmW33qV2mBsrs8MV6L2x+rv9j1
pxSJ21lzYSH1b1nHX7nnbLuADbmPgtPYYNyHcmXvmzA8l8J5DnOWFx+/13cMGx3/FqDWMFPcsMjs
tTK7d2V1AgrVg9RsfnFd0AgWq3j4CtknOW9Rz4yC6EzDY9NHI4XC0ELZ5+vo4zvV9ciaKdo5tIDR
4czOiCGKm3QjCJ0ZZAT58FoG+Rt/guuIdpnhIsUMtfLwdsYc4AnEUmzmONhYMYRYSzQGORYrLN96
QYgN+y9cTl1N/DxE9FCuWxPz8/BP6RmRkdatVQMDrjPSPldBxhENrxHxNMj0WQZ2OIzsVdPyZJbT
VgpEwZRb3pgDPudh1B5Wmy0kR5bmFC95+u3M0WgetBm2FRKpSVh7bqElSD2vTn0LQWvJ5k7UeGaB
u7pqxsPk5QTshZzH2NiZ82F3PxrzVcbtfDkmkBvp6ftg+AWEB4BcYfcWrPz0GTk+7GDWnXl5nADs
jMcWCHhBgKRKCLxMz6P6z2O7kNf3UkH0wdrTM9ws/1bKvyYGshan90YFxud1roBcb/XVNrbr0yhC
Dy61W3uoYnTcUwr5TGTRvkUmeyqlxXCQGu/kGS5VRJaT7QDIJzeeX1rJznpWb1jz1R23YAekKoO6
JQTJcITgjjT9fc8HDH53hBFgPeYmKLZsFi0eOwDfYN9RhpyjbXext5phIO5D0Ew7Ys5piWm1yYwc
uhIFZMsxWwJqJy2l0EdWi/8ERQXbXn7Sm61S5XMAKywqI4sqim1N0gToafyHD9ctrqkpsOr63FqK
/q0hKjYYlClyWc1r3zE6Wb14tsTUBgjN4w3hiyuDWd00YT0osZmMiEN6LIIxRxqhUgrDBAWtVvYW
EWs4+KDDEMKsTCRqogClGiOPoLzVeywFzmOq38cg5OQiiSSPAS8gXYiMZ4zSMqs+JWu+bl3KitXz
p0HNQGyEW7W/aC0inA05cuIwO/RzVBTYFxae0elM6bmCm44jGFJAC0YHd5CCFKySUCz9mRYS7pim
QQmhwrPrjV+gRPajj0mwZa1oWB2l5EMyFvOIkTPVwqb3z8nLVcyTYNsU5gajFB9WxnxiidV8F+N1
YXmQQvO9a1GyUZION3a9rKJnb1yR8LHpBBg1sXOJyKu41UwOK79jwkcKq3JL6mvk/Nb1o6QQ8zvM
6nzwmMQQtiTbPmeeww7etm32p5mrMwxTI8r6Nj/W1m1wCDsYzZukhAWuvezU6q+G+4EXkjWGXrhR
zTysRjKXWE8Lz4RXfw54+yDA2SBEhavPUevR2Qp+K7q0nV7RAhCE1SI38vq3CNORfg7Z+DoJ1cdF
TdXdvGr3q4cnicJsDTpLPMYaNbDlHJHPNgsRFz+2Ig5EdRTCe+0qrAZj/9EV7YfsDx7BrnSqcfKt
YaGXyNSyAolaQMC6QFTCNAV3L1c0aqcAe6oFG26o30u6hEwEm4L0C8BWrqgsxhVDz6qO9iUNduRv
OtG7UAi5zCqCrRcMWsho5r/Kj8SnYmydg7Q14AI0xcBxwlpsW61AtorbqPdcRkMs5Xjvq3pRcCeV
/NPx3nPrPsdPAH2BvDlnt9eYmq9eQva7zXTz/0QltELtIiLzbwxZdmgDpZqhbQr1VvX9u1Oj/2jr
5DRA4on5bgvUOI1+s/Vn44VEE9hIj/pFyhQMztQLDcu36qXnoL40uGQTT9vXhO9QyO2GEZCTQhgw
KE9KYpvBb6r6dMXNLwadb9v6EibaKVQ/tamvPLxCGW1AnHNglJ5JMwNfHp3fkGFVrpf6YL844Nqd
Ul6IjX4T+fRiXbV2ugqrfknUZlEEX735GeHYWZnkfxKvhIWCcZRcmuq5k1tLvFTe1UciMmjW3Wi8
W4Not4t4PO0MRecSPigfpXZSaqYnwQ/BJbCG7N3og/4Jq90EV2Qi7kkq/rINUHSVzIoY7Oi9vynR
+ylcIoryJWLWRGzHmnOsEnEVkdWlvffqfdYJaX6wzBgMS3IfmLi4DVbYjuSjsSTzhJU46DSaN3ZP
9bcu0KOIQ9jsMjo8lZLR+NPtb8Fw3ibowfHzfa3wrQIfzLMc8EEGqszZ14bxAS1o2eZXom/y/sUu
w2XmozMaWbpXWzHW3O/FyubWSvl2K2vfJfc6+baMV7SMt6HkvgnUR462j4rMJbp6UdgK43pMxrF+
C9hBa4SfWRWduJjIagVI1WnrzsIwPPLoBIigHGHeon4WL2r6T0i6jy/gSOiIxjDydCF7H2Ylpdgn
frshCn4ad7xVVslo0sZBVFNFMTjWaJUy7RmzwtY9hSiS5CVYS2u6Kmq/7yaoaPM1olrjv9AHz8iC
KUdpqHsfLagXsbbBj2KZiQkK6z9K5oxY9VwLTj7bN65ejvql0uarVCXQxqDLRMHUK5brZOsC4ZBn
nGMDIOF9kF+BfkPBEbHsYiFoE/y9HquA6z7l9sQ6QEedwJRAQ73Pm/Rf7/H9sdxFBN2OSG+xMDNt
mIQHnjhQdn3GRrO03SmYtky1eitg+4y4j3woPKwlKi3vNLL3JtbFrfU3UR+tWHG1tnGTkRacpUo/
Es9En2KmHfGKC/JrNpaBJ646p3QPfb80O8DW2ipjxURt4mpc+4bF7ZR3iyBQNxOpoEb5Y/8QQ8jN
3LtE6dSAGcoXlARUX8BRJ53vFOMyKsrWQmgXMmgR6Nn7XawE+zE1gTQjKxzUVYNfucaNYJi70ZQP
D+wQajOweqxEei97KaFClZq1iEZrV0basbEG5BHKsu9448pvHya56dmvpd69NWaD3ERuHMLZ6wLw
XJYu05rWzIEeL2o2SEhs0CMKtPFxF60yygBryHYasvkJwvEnuOOtXgRrbv+9h3NPEK9tKiTEfqQs
npF9pf4v7FY3NF49n1U2O964O+ZcYaV3qRyxnmV+//9HNnxq96Xx1UenUgMXeKzTE6ACV+HJUYTO
tTxrS1EBa++G/yGHlc5GaEZxlXBeoMtMRbgMS+JbQBpxRDH3wBCuwRZ6ScipVij7esbZQcus8G8c
13F4afKzSLSVxV4CMd3eRD2po0UZSaREtsVWQ6ODU7W/gtxs/bUsHh4/ghN99/UpsL/G5Klrv+UU
uD5/+8Bor+WTM4BZ0nGtRrVcNO1v0v9k8T3rPhi4gmETznpgyLkGxdfAbvTQiKiXjkoush+QKNTu
EcXka+xihOf0pJ78J5Aa+sPGYvA1RSX+3LOt7iu+lpxfhtgleut3dr2p+evxv0zVKvDACm9VXmw8
BCjD/eLW6bfKPEXmDf1fwIZJ/uM874zmnHURIoQP1fknwIRpk0FWMrRUa1lkr6GHvNHHxPCvyj99
51loX2XTUzaC1uI8Cvi0YQ+uE6f+igIDzcYxQw+nbnytemOH7XoVjPiHnQOd7E9T84/fZaisRZMc
CftbpPDQO1zOG4sicWCfG/3o/Zvqs948zMN2+yvofuv81oc//2sKkeOSzKqyCRnzA9QiCV6Kgq/S
V5Qhifxqy0dADRMrl65G/tx/RbRqRnMKCsLKPkoO4gwros74XsiKJhqWAfBdae4NUkIixHJkk8EN
CF58Fgx5/ZiGX8+2X2o2GCYilb7wmZUOHjqzG/48zniAC9zvHTEVubPUR9MdAg6A5Esa86LGyQ8j
XeYsRsPAXaXKWgO8JWk0OMmM8DBNW2+WezHrZNDePA+C9zHc9PKvj5ajgXE+YOnno9GyNfJDWUCb
n1N2N/t/Ew1OS45BdpxyHID7tKgAs2I9GPWDHGa9HbayX83eE6U2WD8KN5pdrtpxr2iTm6M0Yq85
t/eOJPivIwGRXY3Dmz9XjdVLnV4GLh6LESuhPQET3oa6QykAwFHth3BQWP+5NsZAoidWDTp9W/GW
RqzuEv54VOdYy/kL2fCovVtM3NcGh+EIr4Azyxo7t7f9Y6+rJECyE0xYDxGfQKNH1C5ZCj1c53Vm
nKrht55RiXQaS2ZsXP9s0zPvRQNBZNAA96Zkj3YQ/DUeOAy9xPHNjuq9Jzuy6sJXP8G83f4ixF+o
1YmcLc85FhKpT/Zh+R+x/umADOb3mqg5nOBBjPgm6ttFgeorRzylav+06SsUr/zB/NZ+hBIrfmXI
mrF4Y5I1xnvN/maqM1LzTZcBSMJ5YHIrIevVeUfYTAmcDdV7ikSSOXbIkS4TEhw5vML4myUKirK7
daAw92u5CIGUGBPL/Zrgotp2h0ii86IFAOJuNh9F8+fpnyGflRjZZ8V8ZI8oRPSMH86yDSpN9Clw
PCpWpgXTYp9Nkh88C/REbYGmjkQgncGJBq3qn89aB9w+XgdmKe21Gk5ads5RvxfaXkTvrPsgjaAA
Znkrwsnl66zZ2YTowSUTDtn5h7ZW3WC8jJzBbOcGoqxyw8O2bqGtDhYJLvceKBKC5ZUgf46IgBrp
i3Ywux/p4fzBTdpjFQXdBGKVOayk+k4P/I/CbDvgLmo/ouEAndCUBPq9D+NRA1znh68WA9RM/TJz
+vxdHH7EwlwExg7gDIplqk5GDqF253DJwlMBNGR+rDv1pjzJhufj+W74iSYJUYlnpgLPlnM/oKOX
d7vk8M94tFGZBe/0/pQVUQeZZt2ZW1b9fntqLZfMZdAxibnCNm1I1JgnO7vzXCrx2+R8OcoPUlZm
FwO3E9vb6N0LrimezmCFC8rLWtcAk6l81ti+u1y4DptngpFWSalQmaL5GLcGakMs6BKClLeYvhP9
yZhTsC6eCBZ/8xh1QhR3NUKpGWtZwP3WvWDst7TZNNkZ5vghWuAXwuBiwLWhDyGYID9YHdROZVmD
w4v9cVuUDWEBc/2mr0JsRGyJWvE61K+9Dkz3U8k/s2FChjgsh1lYT0ZMsxRJgxGFlIkgJ4FK4ErA
Bd4nBzZO9CL+pdY/u/AaRi9ZsVK4oNp5SI60a9oQ5MQky7bfpF9tndkM4ktMsyTGmA8SbKm67fF9
lq1mK/inDPY5tWWAifngWVijzOBKAABDb/gnPWMV4lZYU/A2BYiFaO3neU8N+yviuZL+CV+YsN8r
7cnq3pWi2sSDXHXz/xWhsiIBKe9zhHQhtNe1mYF4vKVZi8KL/DugqAVnIbjr4rNxSMdFYsMHykxe
XloxvqUY98vsNjp/Pkx95AzmJRb6T03NBO7+H1vwy/CpG/vM/nVm/GlAYpzNceYswui75V9uQ6yB
/G2FB3IgXnAZYnFAnC4NMHGeui7bna0cDK6SClJPdrJAYqe/CQ4BzG1mcKIZRPcpWLZahFin6CVN
WAotKk+wNG8558no/bDmjGy58pR6McwLpPjolI+6PybjD0JOqtBT5HMQUCDBvFmO/LOJylM2QufD
bgtW02eHelXF2ZlRoani5sqOpEQswOuRZbHya3KBqoiPFMVgKum7uQUSREU0nwKJHhhDoWBllTQx
X4izm5xu1nBv6CXT+YjW3nGUY4Zh+gtKM5gtLZs+OGPCcMIfzyBR62/QETgo6TZQvy2mJYX8GhJY
ORyIKqJH4kvnhpHpgP3l8SoI86GSvIrex9goxotBju2kp4vEIAdjdpGBaOsl90NFmJr810RXGN3c
2CCXVl357pjJvjIeoQ7F3vuL0oq1/1V1Dji7UHp1ApFkisEAKahNZ2E7W7PbTK2yrnxW9cmbpfwb
ww8Vj3wWXRPWRBapPxHJhWgFBw4BxHh5+aHxr4pxFm2GW6tlOEJaYs7040ULcJiQecrMftcG/2xs
XZVT4Eef1fYMNaP23Bos53g9u6vPpesXF3seDO7b7lnlhBCE4yoAnJLue/GCUdPrt35/NM2HXswX
1TNMaroEbioCdvptERxIXyGDouwu6XRDwE3ojYlC1qgoyd6MBM1npq5qork8PB9xe2FOrmYrosRL
1BwCQZAcl0PDLgBuA+kAFI2jsUG10xa4rnrKnK3Wf+Q5SwmmdFn8pnZvccTwrxl3JhmrDj3vbGGs
MLQJrnF8Ht0KwXX22+DVkk9bnsiDQ0ZhGO+Rg7UR0Vp073SV+Ve8pKasuGooImpEPpNyhxpgS4BP
yaVo/g2mzzPPXkrZFDhhzeHSxH/C+fQmQJP1P9x/hXc2+Cbq/qXKztqjQw+FLVrlou+SP5VJcJt+
6eJX848DPaCh/WUJSwftt5WXUNmFwQfHEDabEHbSRPSozo2d6uueONwofg/nJqlA5sNlPVhLo9qj
UDl2TcrUE0+rROCrbEYHGxuDMI60mnjptHlCkNvVYN8yKrCsY0l/cJ5a/R9R57Uct7Il0S9CRMED
r+09u5tsGr0g6ARb8AX39bOgmbn34XSIEnVENgFUVe7Mlc8O5riSCW4/nDP7CWWtJssXRmBrOZD7
Gj5Y6Mz2ZQ444DenDmbh4j5whNjFkU0kMFqF0M+RHS0W+IkHpIX/xWRn5vUfA8d9yWDei8uTzYPa
tPazlBWEJnkZ8IlMtJxjKLe6ebWdHT5+nf4LKnKsJ/RL0t/YTtBJTfOT09Si/UplSpsU5+v0qHnO
wQWXGjD/gnplPekjjSEddA4cNawgzEX0o4PWzQC49F/YuufW2YiutZqnaPS8hR+FdneLXYGKOfPm
PQIjo4Wl8d6YlyL/TDoePt+e8WayeuT879qzTamLPDFlSvGJJJdfEu3o8TU14bh0g6XBs4LNdItd
bOTBG7Qvgf3FPMR2XiRDonK2LpBVFcEPQR6HAKUtyJAQQRj4xCuFiKKliBnBqNYfw3Rnvk914hOP
8kRb4pwmVUxUj52t89I5t97/KbufvP9ttJ+CZ44bnKbmYnDGzRhK0xvVpaese2e21miQzI5Ft2IJ
DxuOe8/Yt7LyuU7nwkxO22x0t4y72fqYTLwtk/cByrpZrnWa4/zhzsYVtAKAgo/OReD9UlAg2+7X
7IP1SCgUa4XONkzT3ieXMD+3Htj8JS7brHpz2g+b455vwdKdhQK+paQ8aO6tpHIH8RnryC6kgQhb
RjZ/nwcCHdgw3ehD+K+590LQeh8TpyuK6T1QHyDIh/AaTxThtsuIAVDEY2GO7o3qXI53w+AfJBdT
BrvUfGPXm9gsE9SKNfSd4+2aAkrgtgrYW8tXWtqcS4kzqd+cJVg7FaAi2s+a53navcx6qaf91Om7
i5uhZnOldiMK2GCd4w4D+3FKz2p4t2lasw8DgpNWPpv3Em575iTPWfU85Lx3eYocvZA5+oz3FU/k
2GxUnQ7U8AHVrbiZ77Zxkukh6hak3FR4cNoOZ+JJcpOlAQXb+tEjz0uFLrcWLsZ1zPreQUKBFs95
rbAuWrmesvcANl/zZPffvsH1gb3JbdmPx6+asQuD31F9BBbYr3LNXrolEzUC9LFW9fRlccDnTRPD
u4EaJkAvJSlI42k5kYufd8ceZ7IgJYpdcmtjM0WeRuznWLWwvLOU97ngCSwFP8LI2yuonPqmb7+w
p6X92mJPIoPfJllVXAUuKuXroC4D++GBvXLHW4/SbLCcRtyhRbTMuT+SAR4dU1Fc4QUHtySht656
rpXxJ8QLkTIB8CusvhTJV1zGDt8TGR8EwiiOlgNW4j6iuah/Cxy+IEAcOMiyaGOm8mon1OqhSIPr
sUe++E9X/wB2slLuQyCgGKW9dNeh/xcMD6/hhDTKxkObabifvr2LstvQ/Ugu35TPVr1+iiOA9kxe
SwXZSVGfhZI8il0pdcKc1MCHLAEVTgDjJhFsY6bUefZb8HV1CnTAkzkRs+C/ekZUuh1IB2ZRDPVL
vbjl+FbAAMYpAzq7kC9ajLiLlkzHxQL9vAyPfvrHQiXCV8ZygIuWNY0DWVOC1sW9r24xNmDA6eeJ
9QLYJlZNo6VKk34jcksdSFtTrIaI4FrXbWvC5Da3kBihRWEXgls9xGwUP5W/zjUQyxt6DsZhxbTf
ZzRs6w/mRwuiRZnUV67+5XB/JeTEG4+xTPsnYVrh9dyEsY9drNw4yt3MHaVAwQalvVOntgtHpitV
t0roi8kL5j/Gp/ch3ecCY6ruz7FebT2f5wcO7xmGsBtpzOLPWF+yAPjHPK7VSRaEzIY3WN3c8KOu
z9wHbHTdlk4SNqqkoh65dZ9cMPaYSalSqIBLkEUYiVFnh3x8dlxaUKtoXWMNTsqXmtYVPUcLsTYi
xJRewis/8kZisz9mQ7fR4Yz5hk4lu2Z+tHXFQ/wa9ahWBbutWuAz0xBRPYRyIiLlS1NG7+RFNZ3h
c+O3P6LjaMomMDEp/8B8nNREfAqSZ2CTW547tdmf2c3J3N5kfs6QlnvfY1eakhWo8x4NQj1E+XBZ
D9v5fJfR3QF2FuM1FWxrU0Hb76Kz4YKeMJ5VWYEI03cm3kLkyB0Hjzlu3G/RRwf1oD6EhDOR6jZ+
CSN3WTCIUuZbrz7ckbgYFmiUGHhYTP5phWvHO1qelKg5eQucAaO89dsptspVX9HSas82q86CkeWS
CYbHQcGPn5DpJVzJX+aLqzlBxOzEM5BDXoCWHO81hY2aDVXW2966bvkAAvhPFXRMHNCGVZHeG2yT
YWo+e3NkWKMary68dcTOP4Njp/LiPYI+NAQsYWN5yrJgb/wQ5WQVaWE9UwARQGiRzsYkUF171U7k
1bbNWnzpzM2jcMXIYZmwiTOD4BSDkhuav2WN+WkeP7GCNIjZWqI+dEbgBgt1efR4AOdvTAeG8Q4Y
hMGQpX3HdF/SKvhFhwAk6JPmXdweQtyGTByG2eY8hGsWd+SorduiAMXUs7MS0DA2n2Z5Jiy9H0qS
QjbdHNF3zB0Hc4chXC6zZhcaBNPYMFGfkbJomNeeosVgb0kar0nwE4I+o76rR/GLOoPOA/RwKp+R
udHFEVKd8K4z2HXghGzaZJckFA3z7165shWH8Sxu3qXBqJXxLUFMWTxsyAbMoGjugZxNjwX6UKW1
FNF+UlI3zI9n7voRtNBwl95rol4zznv0vgI5uedBc5oSx+SwG1uHf7/CTggMhjkiKciKh7gYHpFd
Wwdf+dbh368kTZKsymXVHfDcN0IzDjbNDGzny8E8eGHKNp7dla5IfPx7GUrtUTSQITMboCucPxJJ
JaIRDpeWPUtWzusnD1rG3VP/SF372sDq2ZQ2jmUgi486HMqnyjaMfR4QRrPgbVxK3/jGgmLvEswr
KyfrtYciD2P52AH62O15c5zXUDGHD4oiumesy+Wknt0OVaZxOC4VFlh0UVOq5E2pwNA8FEAa2Mub
TfWnEPHLFIURqScsBlj/nZ1WwlDyPJbprqGhukmsesN+hpQ4JOSYVpO7PU7JsoNzBpUlC3dOTgJT
1lhkRN3gGtLgVQ5hdXNMjnI4oDZSD9tT6LTHIKQ0fEra8UETET0cAR419k7hMq5a8eidNKbTVnPJ
x/vVi/IeQ0JiiD+zGGKJYhVBMtz01VRcS40pxNQaOPZ0xib1APWhF6Qha2YtwCKhspQWadTIvNai
Ma++DUAC7q2xC/x4ZyPaLMYxteCpA7wETPsVuW21y/99VMr04lDIjfgiJDrkSGTvwulDE4uW73Il
WutvNwMUmmqQz3rjQ2Lt5FMhrR4HIEMhO9TT58GyM4QgGu0gPy1kRg1XTvRzm8mmXslxU/iWd3cn
q2cnxhXfZUDd9HDayrItT35D0rQPaZ9ShcXQvNJuxTCIt2qo8UkyRA7gR3R6y9rqRaSB9dY6j5Zp
ncHnAajM2s9o/i1sPY8aIt6Kb/oTnoB1HpRtwlLmV2jYVEh6HtXwBs5cgcBG5B4TaQyYZqpgD/3n
JdMFdHfOksWc4TQb7V0fQnH25t2Q9HBTTPOHkV7ae3Lpp7g3pnNjIiNKQaQmY6Y/wospPqeigpdc
W+M5anjxKwDkWYqwn7JlpLvWP6a2EwNpiv9I7K7jomjjudSkJEPO6X4VEi749zeDSo3noI/3Q4Nn
OC6d4TyWDW5/soOlhi85kA5D0DIdz5OcwcHyUMrMOPSNRzez3XOzJ+lDGElvLjE3FR6p1X+f8O9l
ykW4MgcMsz0Q8WgqHiXlJ6TlW7bEGn06gxZT6aZx9i2wxB4csuO4Inydmf2q1JS65/OLFWdyZ1LX
ELg8H+u6SeAbRi7y7fBlmjyrw8HKDk7a/vZREFD5TEKaHu2N4+McKyGKw5GajwECJ4iKy2fexoq1
3REbC8TvNklsZjay686NFux1rw32CNbNuUmH8N/YL/VDphRTnXKxlC04SF44d+sQOkx8PUFydnGv
g5LE9ub0KRbqiS1Z4PwaUdZeEC2WjWVFq5afwdKsqAGHr7VuJvdbhvpr0BKa0kLx7lp2RzvC+OX7
zsuk0mpvWla/c0T2azax+WTkwLplg6OgbdZ9wR5uMI0nHM5lFrGI5QB+0kZftUUxsjiUB701s6Ph
DKfMte+ZK/ZWiitF9zGZVKHS4BtkR5y02TOWeQy22Hm3/pREOwmcQ0nf/YmhScUGs/MAB1urV7RO
+vZvyu8WljQukvGScMutUxngMMdXqWr9PkYAI6vKWTp57J9Z4uUw8T10WbmN6dypkyHgnB7ILcs/
fzWr6HmtoeU200APpQ7ADkRlexVBA+66tS51BnupDwW6hI1Ka5aCIw/ZT/rfIUfNv0X4s73qMQ9t
MJobIt+MZ3tGWmrKG0bnAhSaH0PsaiY4xnMey++h1wKH6bimmyDit0GiLHENuquY5+mlt5cgLPSd
bffvg5U3F9X69SU05Pfgj83OGimUTcqBh5dgdeWPuniqL3iDTwP4XGHT7hN1HnJnnptIxMT/4klU
EHDpjzNynmDVEPRXqlV/Cqsi3CGM5lTE+nB10oatt/tTulnwSfyHgAPfsR9He3J6+fXfixlzfnKj
ckTYy360nkkOBxdxltiyjmwTX1rGGCtTAgPTI9ldDd9R5HkmfenMbOGOQUNAjHHV52MIPwAAT1WJ
aG0Zw7DLufvItTT1zcjS+DL3uTdaFe5ZyZuF0/jJLUSgGquUKj0/sQ7Ck59ZX3wZpgTt2i08nTYv
ZdGy1WbMx4M8OMmC97qJadGrbaJ2ufaG3bNcthpsyEjjf9t13kGrA+NUVYHzVMT9a0pAzCrAj4mS
S7PL30rdEdcBcoxWTePCs0xjjQEaTjNZnJVMQTqMGfecO1b1weZMvghFPFKfPvsHlKB/zaN2MOSO
WLlVJ56UnTE8zUiw5XnZ7iEHAo3xEq4oqJCLMRmrz8LRv8aIb6b0g35VZKI6ElQBieP74dIl87wh
PlCuosp1F56q0yOZpPRoKrgKZmfRecCzVvrtcIxkU67zGCu3W4/9MQ885m81Suv8UVclEvabKXEy
UlVDBrg7uWPO5aI3TFo6PCKyi30KFjGtBrr5oaOHyT4aTpgUQTb1HDwZm5ifthHgh9HxA7QN7AyI
fc2sCPhmwxdqG/2dk+O9YWbdDYP6KoMRs10hKKgYC9hIURZt2dKJpVHTBBUxP9tidVlNpll91CGe
azOtyfn6eIwNapdWmldbT6Pu7voJrlWeNeSsA28uhN8WqnH2moe+rFHu5Gj8yLUEJ4pNlBw7TMtk
OGAOZkOayzJv79ZGR0BHf5GdHNfCjf8GPlGLzorX8Ty4be0yJsRF+2VpwOQ1g2vCtMiPMZQbWZff
Qt8fIaVRgoi+lfkm3N3Uv41uYB1rpKKbE+rkL+YrWASte5XxQncaBklAGrNIvdD9TZIX1IEPtYJr
8B3/W3dmJ1S/1OiibFo46gYV2eeqa17mjuosdHD4EGq52JlRoNuiFQgLjSjE/JlGGqFX5pt3slAc
gTl0u3h8PjDuoubk8j30U4fAn7kqNDM/5wkcptLwmy+WR9jkh8lxogtls99DiFsfnlxOwWOTsTDO
xEVzhmBM2bdP7Ki2ZiOaJ5LNoJDbTLMcd0HXZaswEC+hbRRPYyBvU63eOmWQpAn7Ym26xquIRPdo
Kplte0P/zqPaWEFFCO+RPvFIn9uCJk3dZGfVN0eRJMUU/WyqzzYd4ntKrwxJu4l3JGygamZwOeL6
ubZm/sBYfHVu7Z2CtPkMOzEe2BJTdsdeASnOemVVSThluw1Qs+C5agJ3oTcVqUeUPS1Lgrew44xt
xJHJ+E8xDG5M+9WQ50xFbBGRvXkjqADn6UJmsp91NVFsK8uGlBoU3X3CyF+0k0vayIeGa7Rq1WpY
S1SX1Uensi+23kNbwJSxSecquRCm/f+/bKsSdnfYl3iAoia62lnAgERGAFFNaiiNykZInZ+jAW/y
2WotIrvPSdQNJ8fO6BxCKEjGPN7w5K2vbL8rhF2kmrIrvohHoRLMv1/ML8J3zT0TzZ+8yTj3Of7n
ZKfhsXFd7fDvJVXBXPvD6PHfH5iVWlIRemuaBjhh381rNSANGpTSZeTn3mEMNZekSvdIKtVv2GQE
h1E57OHiU+03BlCaus02HkyMrq/9QyCiv3Zj6muWLf/gRH+qyUn2Hc6c+eP/vgxBKbHJNcbBBw2A
uENfg6V3GBIHdRN+TSevjjtgYrZBvHLhGZRogKMOF/Bvkhk7cR47rWbv1EQr9r82m7WNnJybm1nu
fnKok7KpgZ0pM+NOGxDIMbFw0/cCwU+SlQLIMm2SiuaQgUrYkpqKpT0XugRdj7Zupp9hBjw1ULm1
MgTx8q7S7FNl03o0pBbbnZ6rIgQ9N9lW92RIwziGPdduq5ubxhswBFg46gLOWQdfxz4TJjBVh/Al
gp/UB1b1VKrhllo8bwJoBNu45BxsK4weWYiHSY+4kQogkZa+L3TrtZD5THo3JiQHkAlOz9wUchdJ
oEVjMeOMs/xvnVTjoQ9TtdJdcBSOBXGiz3ZwvfHvlIJ6IWQh9SRUySO7tOzVoMf9NtXGnBiw1p2i
mDYsN3CSjejD6pFCIY5SK1y3lQAt5fntzrFscq6dhPSTh9l2WguLso4q+RRm4J/KaHqxHVMuc6sm
p8m+edGgktNDhYLqp/skLIbXebeRmE3L3pIdYJ4T/aC2xjiHwjFPwpFMYUlH6UIlQBFjta04ICl+
Eq9F4IY7gYK9rNs2RQidjFepV0eaKuz3kGi5o/MomfxeEdlU/QEKaMLhd51WdGVV0isOIgnPWUAO
NBEYpkmMpQzt29fQTOpXMYhXx29h6ltRf1RVp58bTlXMtKK7b/MvVM3I1T6137X2Fof1De91sIsr
9iOpwi3gKDlwks6iU5QdYnxlJPUj+gviCdizw8NQdeWvXUIczrqNSlzM4ZRXY7hX0BINCYM+r9Ap
EKOnCipNTMa2c3Cmha6l/VCXhrw4sahFClsD8w1+yBEHRDFcOrsDheG23ZOTZwBb6/RuWYNzzSyL
3pIB5wg4XPfqMU2YYD3BjLgNXKtUZKT1Sm8gHZQa2aCgdypC+6SWKuh7epxgX03yChVNjvATzUfT
l8aO2EFyttn4svmarW6GlZ5jWgogTYN3aQnT4q9BQEvNkNaFEVBS5fiSDjo49O50Cwx/K7J0WLZT
XO5c4hiryI9LVDKv2dYRjqIxqU+Bp4iwKvBMAVW3fZy/TBMgOmGDYsq590+1++YagQGuDXdjo0uw
MC32Sa4SHYGjuQVy6GmEJ0GRG8OxswrG+yAcSGRO/rJy6vTFb1g1uKMuud6DjDZQcFWOd8LwsWhG
WU0FmIkNP6GCamOHibbWSyKXmkg/8zgaz0MCITI0KKqrFBXM0gEo06+c2DXuSrfIh2Ofa7skvtoC
c7AqKJkSWSjPKaf1Tey3iEr6lB9TQa93D/knnl8YC089fTSTJ/wV1nl324z6h2PkcMjnFxpW5HmM
QzYCDa4y0QJrcPqRWYYXr+qo4Ulp0u4wauY+Z3ZQTg7p6WT4vxeoLc7ephLJcE3/OPSc2/+9gPnC
xWCEpOjqufQnw5rjuN7/vvgx7XYWjwGkoKRZ9G1f7FyvOUcddRwMtJhRyiaksIQX3dQuqaVRvpQG
762b7qZRMJTFX3Hqc0dsYba+u53C3SMK1GERMy2fQB5QHWqwxgbV1zB/NLQ5sFqCzOxd+KteM5FQ
7FqxcSe0hTEKoMLZ6JyW5483Y34h9o5XyWC8ZmC48wdT3P69qH9u2ITNtGoYR2Gm1neNXohD6hq/
WUJLn9Io+8kcezh0IdtB1yw9MKCttQeBzZyT3fu+kqQVVKTs75T2eA5Qq67qzTd74lRG3qRcMOsB
pKhr4NwCUJfskuN16ZkU9Zi/Ku7zb68Jv2EGXtiKBRdFB44LXJ4lGu1VYEVBn/jbwpi3S0ftHY9s
cuh49k5lCGJuspmSjH6AwVGUNCz8rtD++ArJ36ahRcZATMeUviEtds2tP1RodlOpoRoGRwRnWs38
EFa5Dc6/qiTRcsZSY+eYLwxzSEUW/q0XFqATGU1Xk+qrItddwLmu4DDy3Otu/AhSsUj0cOuZ7UXB
rNkElU25lUpNbA+WtpCN7DdT6fSbPiL6arU2Eos3w5sGPXmjRAz6TvaeIAjovvmWdiNrZTDzB1LM
whCj0zbVb04wOuva058mBU7PSEZjo+mVvNQO33VXvdYaKWL0diwA2CJIrpK/SyExSUQKSCqkxWok
HK2Jd4zL5NEnr1KJK7T59k/ZpkzSpzq7tMbNkO8y9QlBtWlxVZAUix5NN6Rq5NGOzE5aLudOY5Rk
gvg24g6Ha1nSsuRn9aFWT7nttLvc7ruDqrHOeNJcdxIaKt/4w++9b09T06n3fTTWSpdLzuEuEl96
t/sckHOciEvpws+ORvfNbhjNVpY7ngpTEaxq3N9ct4zb0IsN6xfp45ojSUybdEny8JxPyP4Zo00m
a0fDnSBhxPki0s1L4siKcAnrLAIKKGENx1LvMF3JJpHtSb4hIGkxCa4cnUa4ODEbqiepMHvIwKZD
NcODPlUTc0Ys4oZOyA2B5xmawtH1RXOpRJIBWulibNDIz85XnzD41e3sHsKreU89+dpKoBFp1bhr
Mqgz4IRgR1cNDJtJ+S0GTIpMFkmch5nYpWVsHvrM/9MPFQBTI1g73EfELCJaMgkrMIduLxJSMqU+
CKvI7v0Z0iPINh09XJbhlz0030bhajfTeiYsFh0IlwPugNE82G+lAQSfZHu/1Q3o1la07xNKE4wu
aNcokUwDMmNpxP6IUmHjY5fWVlkUnnWCkZejtekatZHKXD3hoqelB8qTdlY6qj1SM2mh2ZWfkyK1
vGR8x5VF2ZvgJ07n5kY1uLUn333t3GI2j9uM7XPQ5YVrWAwpe/rrMaevNBEFT0bSbU2Iqd1MAUVc
DVZe7Na3rMc70mc4W8IcS8RgcpJznHNkZRWSCec9tnrNNjFEsh7IXsOqSM64YikGYCc4pZCTfY9D
pF3o3AZmsTcKzH2ja/OEKgexM2NIIRI0cxRlPg4FymOU1+9EX5zaSr9yZsMz290VGfcdUWfkEeNE
tBf5Iqd70O7xXE4KD2SQuc5FRdvYwxtWetUlSPlaurY4G7r4idh5r4IuN+GOwDnStO6G1UPf++ww
XvLI3w345utKS64l6sLKU5jj+o72v4GC6M6ICYZRSr+ONaWvwwkruiSkvylqqk3sHgUhVumBkEeG
6E7svWLWCspfY+6SfGPFrB9lzEEqh7nAOkYPRcHkWHREq10NE5bSaFYonRLzPEUa+Fp7ddBsC6Ww
xYtm5y8ZIpqgY+GlGXwyU1pK4Qp7AfpnKWCdi0E9U6P7JV9nPZwNLZ1ImOXymuiTe9Fa+86zd/wc
tF/BMQDfWR1dZjhZORD8kBiqSyv68Uw0EifuP1U7tQdbo2aCobw8GD0N7Iha7S5Gy9+UJMxC+V4a
4Fe0MLMxW9OWYRdglcaiW4o0Fjyc/C2nnTdDoxHKw4uDQ+U3Hw2LtwrqpG3Qg9e2EE0VFeghg/M6
YIepHPb+tuPlC1dL9BdW1n0Rh2dN76xL3xVPGlODI0h9JfEbCOm8xQOLlNVLEpM6Kx0RbCx9bfko
xvyzGOtD2xXJdhjdB7g67xAKsOqax16p/HfBaY+ARK6d0KEShCOZegbx4KIdF02L3hB6AZLr0Ddq
51m1foqoO8KYPWdfZx82s1s+8wlC+GCJz2b0gkPeZ9qBmcXrWELdERA5j542jmsr5NvSQnvagGm7
lwWncHNEnRytmN1TXOh7MMGHJiIoPhAOM8tesjq65Rn1B2Znc7ZyWrArDATn3JgxmjrFn9BRvdM0
Tp9csJgqZI3ilRNSgl+VNMvW87EuVo+S8p2z0RbP1EH6OXNTgUmysLOHTICiZkXCE7OATxu1+iFJ
VLp1WnILxlRRBatpy+iPFbjNiUpBaUwT5y1IlTR/mErs8UwJYb2KjMBXEKqLEWPGbCZ1pflWss/+
jQtzpXXti2p76xzSndspMk3TeLcnnHiJzMjE9vBkquoLe0RNijX8cI3WPDaqYc5Ja8Hk2pLKJfM7
cYTDKLw48l5Fq7FoqvcQ2zF2/LNtmsOH3nIRTkhnABc/Bt/ol37AvhUc0I4lb6VMvzlxbiQnW6/5
5gnT9gZz5djYRSHRSa8MHhNQvCCHyyAwxhBiMMl35tOzmXFQ5/LKZWLvYc0q9Dy2dGRqeyLwbY9B
BCGXs/R7TFJwr2u0x6TeWgKcWLktEICq97ZpC1iFCOQp9DFIl61fLjMtCQk9TxsyiRyh+zigJFYH
RAhDryM13lXssdj/4QWEtlkE7bka22fDIJ9XhjOP2WfJk71/KO1m1+BBpazWeiVSinnbjLJ953pP
XejRcE4gPHdN3EcTZ4AO6IvF7jsr/DP7nO+6nzpm6OmxbnjAV0lzd4KYIJk9o15C/1d2Wrz0aKQV
0k63XUxXU2mVT1nLdnNqCvI0GPt0+yUe+u8xWvtbdVKnQet2btaZL4SPVoD4Qcn4OsZk3WNaxfMJ
OZYntFzplei2DHTIVtU5/G2zwA+ulHuuw/JVJMTW88mnAMcKoGETOmBImazY4pBOMM1L5/E2wYgE
hFsj2yWVizro4nIqYhfNi1MPUotOrQFqUmcH3DCuSXfHCF5wFTAGYARLOGAFVLMe/f1AqUGKkY9N
brYZqGVZ+1HAb3fpOmjzo9NVpC2Hcdy6GLtrnzJPWhWfe7JJT5Dmd4UV/Y1rCqU5264zR9xU35Lb
iYfsZDM+XcYdJpU6sG+1u+CG5+CJP2AxtGqTaPW7mxrsv2bPXyW4+eTnhAtk3EbfExacowVscxXf
IUvYBAf/0JOD8ME2bNJJOMUF9cxej7YDnEIxoia5XTHYfS67h6e/lsUrP/q+PEfhmTLssNknLZPg
OzlojQyK/JG0YlLT5HNWQqSeC03Sie0BGq8Dfs9tZ4IECbLwOD/8h0057Ed5rjJrLTCtm+uypbQU
697Kbk998VRVNyj9HNvxuSHqElqkt9bO/kbyd8QcXH0l5h8HAPvSlYtFcXOWuM1I/CC0sR4DWos5
1KLF1EsCTLQdhXjj1ylaCILZuCfkqLDJM3M3noD4+u5lGggtXgv/aSou/jlwdiPlwM0WB5Er94Qj
gmFL2oqnQZEQUFna2NvHJYyvNFn1w4Hm4Ul/wQGItAlGoiGej6rrLvId44h63Wub0uLAtqbbxfAQ
2jc+vrkrhT3K49anMVE+pzofM9zbuwN0xdOUXlvr2Se0DKECAwKCGh0Qd+Nt5lLveI/9GxAdsauO
0GDxMD/N6LJjskvJmjKVtdh2nrBAlefiuWOzSIFVsVRfwxbK6i9KSV1sUErkov8KOcdahJawTrOV
gxiwHR7WhvMRz0CHxX/aAekS7UHg+6b2HezdK6Bh+YMtZFy0a0AWbs24cYcixRvPPID3PhyetYFV
fpETuwrSTQmiCU+YtQZExM9lrr3fh836cWD2shKrbs1y+w5fOnqNXs1tdAHQvGIBFU/Rq/uH1qFw
73crWqEO2jm6aOOaqseqPeTIW3w1gkDPgkfkdHBYRWlj/ROfWkjyZKFuwXPnrqJP1CVuRf7yKzyG
v9Gr9eyeSX9YT6SjWolAvuKzI8q3F0a2bP9OywpPGuazP9zX4pvEM5So+u/4Hr+Ys6d1E+9TuBSb
6C8bsOIbM1D1TUj4bDzJk37wo+XE8r3ynuMTb4f9B6v5eAV1R6ilZodwwAFqlOfMf2bwvBjfkR1p
J2ia9dx9u67PYCW+EQB42+z4ja+LdzLHw7KUD7J5pG7ZOKj5E2ITkxVzLbwAmNggKhC4g0HY30Bh
+H8E5vjq3ZeQLBZMYcZl+wphpV8NDhu2xS1ixcWdHO5y7xRWhzCAN7zOGXfUyRUUww91PXfV/VXZ
ze/WAw05f0ed9gSWbBgnK7UEgMf5OKSTIl+q9qpFV924BPLSbrgS7+OWOq6n/sCIZMHFuJmey3f6
14IzPXWUjSb74R1n7c7aGtv2g1Ive6UWYvHX3jPRosmu3vzrLzvoe/3K1bkxfxBBl+Hqh5pTaq2x
rK+IF13hOqwgrS996tb7ZbcChbFJqbQ5adTQZlv4zB/4ZJbZOdoG63RFnHAJXIu2PhBya+1kv+jP
85n0y16ZC3w7B7U0qfWdv5bs/EON4rradYQNr/rVuVgX+UVlAnn0/UjXwpqKqM14CP6Ig7HlrV+M
S7momUcb+0lj67qk0m3gsElslqL0/F3c3GcyJoJexYP+g/32LN9oKfbu+sdf8wqB4E2Lt5lLheuR
uk3olvbLHMO7BtEmeXh388quOlyJN22ljmQ6jwHfKkLekSqED5u//yBiuPJyDj/Xqr0GNWaEjyJ7
L4yHrR8HbcDhe5rCHT8sVGR1nstQT9WT85QcekIdRz+mFwLXO+Z40LtsSlg4lvn8aVl6aZ40krk6
fBLeekFlPc7FBHd7XB6Ay1coyx0mgw1MM0bSoXcDqrXoGv4E03/DJL2hrWYks9w+td05bHFi7gzA
aQnaaPSbN5u+iFZ6eoXu62Nzz+96j6q3YijKSFg19M2uGYsYG3mKXseVtnL/h6PzWm4cSaLoFyEC
3rzCA3QiKf/CkDgteO/59Xu4saHeiZkWRYFAVWXmvedG2n/MHU8FNsTI+hJ34Lng4TAsRX+ywSX0
GYxH8O0CzekPjaceGLeipxrC+t/02/+bXpsPLNpcUIQlA1jYOdQ9FMR/1d8Q65A2f/E3I+CUvJmR
64sa1gedi4+KYIYu4yF6HbRDkpGyCTDpVcV1TJw99OuIZVPyVrLCMqLK7WaHH8SkQY3xzbZCTuja
Kz5V85d0hvWAaZ6/IyjHeo1bw1Mp/aArqgGNBT68npPMSdPgtHEXBUbhArfS8v/E5nORLxvS9aOR
fub05+VACMhXRkqmZDFdmBY4QgcFBBWwVmFYo+yQuKQ2HI4vWfZMADRQAY1A3/w2WH5zjuCdh6Gw
JLrBTb+NfwgpABAC/8yfHTD8kgBifQmL0mJTVzXLC3EU+ifl2CkFWATby93TgwbcY3fscmmAYAFI
w6Ds6+8RZA1Zp0TrgE2R/VnhyUWGRnrQqDud9v4EC037xsRVsNBcDW/967pGhWxPE2qloMIHL5OB
9CKtzsxqxo6LaABdKDsF0R4p6AJ8q4D2Eo+h2HOwDf5YYpR3BM9N9CYfj1FeFi6syaII08qlfVii
WTQuZfXRWL8TSc1JgvPsZ63/sicKUERnqmFpl4kh+576aJqC9gEO1um+WhMKli+RoiK5G5HrcrCa
LqFVa0uPcNk9rdeEBeRflXbYSLwblavJ9q7ag/CVFLD+IE/ayHyF2VPpxRBTX4fSeBp2ww1kF1P8
CwP9tPCSNjLNM8e77SPhs4a0ZhNZaXB0JhXDbaBV07yDaZey1TKdjMz8Vf3ICbBNL6m5w/s3lK/d
f4UJLMThubmt+3TXIYQVEIGyZ3M4Rv0s8G2QzL3JgFsN0Bv/eG7P9NRuuxKTmSvipP7/5SYtqBtw
fwYpdnFc4qZdEMBKzUnugzsHYmZnX+jtK/lFBja1HJN0DzEIA/SRNhj1p97YPNT4xySodoKLKktw
lvUFU3pmBFu+V6rrNkZ8LAaCN7YKoBLfNIkw9T+lL+RmVoygo6RCcsZddcyf7RdQPB7a9mV2htGz
hIDnUjSea4/A6XJ67+PtTmcWTaJEq4uzuzy41UhEqmNOTnGf3zmlAK9ZQUWQmaUeEW6jUOW7qNV+
hQIeFCZ9nnS0HPZ87t+zL36kuOcAulxh6uAtfehQp5/fpCwO8ZVUzWj+IEZx6nJSBvVO+TbRGg6r
lvU4Yn1xCOf9bybuFU49jNfELTnPGK+3Dk2KjqAA3xN9Bh4BC2+kz+GBxtkUFC18c+ya/tOgyz3M
zMjPe79jU+l9ST6X5qeWnDq9xYegIeaSOFdPcjzlCDM6wlNXebr5pSp9b0P6K5k1wXMK9uhJOBh5
fm0rUGFWg8wLS69U/tboDZ1CUtn+VWRvyGHotN04yEkL0ZvIsRheo75FmlSZgMRuokUSq5E/xa10
S5Ku8zCznlNmHr5ymyJtVvYjnRQSgupX4E6pY5jEv5vItrUMtALzZ/cJSacrFq9TR4hjP99Tpt+w
dVFEIHyFUDckdG0lnLbbyg2ZtgULhUrGm1EhKwZxfzZ0lSN+e9EIw7XlYqoCgk+VN5MTTTnQj2rV
BpQHxwKZFY6yeTitK+IQfQ0EPvzHQ/teivKrxt88GepOZ7nu3yWH8yiwSU841+88rPcqkuLZ43b1
zSt+kldqc2rbvXZGrhVxMQPRJUctEt2RpkHcaSzesFL9Wq80H0pTSY7o48vKmEI30ARAJee2nuhY
sjeStWpI8K30KehH62H9TFeEzeiWNNUK5Lb/kBDoRDICVVzm5X7tXiwY/+PndPtZt28tUOEFbEt5
zymg3XkTaMRL+b8EutHuKhyGHcWYLfpvkytG+VGM2AQY3AFKvFOu+vyOtuVxfrY/qv1xv7idiwnd
ZY7oKOejuHvD8mFzRDx9kQl3OC6+bP+l0ftAZPHz7wCdtd9Mb+O3nqI+OLZhFk3u6o0OhuVj6mGL
oYfvUdc7DBF8RF6+7MdE+9hKTAfa1q+tDbzMXlzIJTYkXF61tXsv3nhHGF9tzvrOW+PBxLB5NUdW
38d3UB0eu8nxR4rZtT1uysRhNunc7M1/eEIwnnGUd3ueRmDY6A41HhTV71ysv5PisFD9PB4OPc1m
o1D2+sHXWU8z+7iY4aTsNetIxanLe6m8ao/TIL3wN8YCsTIrKXYrB0V9700utbv2J4eMEOzNhVi8
l85gQY7K9xwX0cr52nDFzafqELnIyUsTWTFgKEKq8Rf0rhE3EYVszEhsb6BQvV034VQ9djctRJow
LEE1QwaBjhH0WZzWrsJ6Vl6mvRTUfJjjj+LEeXC13OPk7+PSibWAUE+ugFn5TGlUNSTYWMiPyUkn
qLbwJIbAlb8MIQcVhuikXKwOslN13ZutB8odmyUkGLhbnK/mn6Ry8HE6fYgeK4YDwEfD5bevoPsd
4zC4N3+2X+A9ovihOFrfn0lprVNp/Vs3roALGVeZc/ZTGKzGWnKpv5+la0OWLzN8J7nTBN0n9Dq/
cK52GMkebxIATLGjPzHquyHdLYV10W7ppU6210K6M2A5DGzQcmf25BKsAaIGMt+mDUc/iS/xzfLE
/DClp0Y5PbIXkSMTDBojzoBNriEcFnPbm+ppeFwmXJBMLTB29tw1Rs+zkCEG3P57pPGN97i9ZsZJ
Jj34QQT7IangML6hvOsyf9O+t/Uuz/9ZrS0qIXpnbUIsR36fB8gMGgz6m8GIcK7pe7BgsqOfpD/M
7QzYC6f8I2HJILcMUxPofpR0bPUcYfdjULzqo7P0bvNfmR9E7Vnws+0J2V+TfrePnxSIxFbW+Awo
PdG5BGYfkoGtgOzysZVXr0/uJD0AAl9F1zoA1zizR8IbJN4qZQkiFs/LSCR/fneKW94WzlAu5x+6
FhTe9H7s8QAwwrv9V/2zjphOMltgoUUmyNogHMznD4GANYWircVjXOzzC68MzhrlOcHJVukOkzPJ
9kKgmj3t5c/nhkrTe372AoCBA7u+LbtVPDwb37zOQPRrIG3ofNzstX040169A5stRk/e/I7vol3z
MgLa+GyuUm/XB/POgMJP3+Uov1hvj79nZ+39ds3fzWuz5wXyd0TrqLrYkDtm/XjjnOU+4ZCV9uU7
Byc8DIJBCA/LxfBavJJW1A2nKf2poi6aPm94GpzniqU55bsR3K68C540fg/I/0yOP8lDdhY/27fv
yp/oK+O+NnbJi8wyQz40BsZei0Q/+2KHri+84Cv/YN55tv3FfaNX5RDcZWsOn1/My/rElTkCSyVO
tpqtpPbEz/RHxOTyZ8UoUXip7jW9LPvsZf1rdVs4YFLML0os++aJLsuP+Cm75PMc2Zbqd/XOzh8A
F3d+MCXEG0u/nb12PkLDM6dARLEB6Gp+q9ljseeYP91nj7Hgc932OlZ6lrA7dCSJE78R9A6Gzx3L
oj3skFY4m7tFq0djIXz2dr7aAD0JtRQyd5YfTvjUVh8UY24R/dycL0KB7I/S/plpcXVu4VQB6Q0c
i2Ghg5+1VXejU5JF9TuwigPKJB+MjJx62+TM6YHPmfxudcFiX2kRt2/dvdecCNuTjs76hmIH1G5y
6K3jUiONZUZx74ffWv66rR+0yxIEFB6HXnrLGZ0TvPqRUe8euKiEPSYh7F0Jgl0n0598FYDmCQuM
kOL8mVhLmal545saDvv6p3jpfGKIyJ8ADJrZqRzz4zOUlmf1pJ25pbWzclg+xz/5nr4P9/wv5dmg
UXRl6ov6EvfZ48y/2u48+qzuA3cYoREX1R+d6sQ5nuLzrfvIVdc8UvqV/8bDGqAvPG87YS/sXfWC
zebFiip/2iNO2j6HT/n0OHMoWjioE/THI97YjwO6tPzfKoQo96HkQkg7WMEjLt/TI3TyMykCfn5M
f26n9EKi7OF25QloojRkFeCefhcYD95LE5mPnVY8Go51gO8SZF8Tj7a431wpLl7lz9n7wp9KFRXe
/HpnHM3/koN0VA4EsJywHWgxZ2s6bNt9KL7p/hlUk9sYJEYIfCsxYvkDCiUlKUt680spjeYpll1u
0ivVZeKI4c/gWj/ilSoGDFjEA/dBTYITI2oZA0Eg2iF+Fs/KSx3cTrpfwOZw4JeQAbzvNhfE9n/D
b0UWBLlArEMssaljoq+5NLstLL3+Z/TEqxG0gdl4yDlga7hQ0aZfrj3Ag+xPQr5/on5/bgKYkX8G
K5B+EjjwWch0InOVvyVKgZzsKi6FepKOtJOTf+DaI+EMjuyEMj6lH/sMI/epoPzxnbNhXIfiC+Aj
8SWLTH/6oH2T0xI+05Oj71Axq+ccwEJEWDPtFNNvNA9zOEd3bLTUmiwrQ+eap/4yvwFaGRqXAnEL
cVuDZiYI9uFmJzlU2XI7wPbvQlz+aw9EjRzUVwbxoNjq3znOXtc3eiT5d8k5pPyVp8PjmOFx9Z7V
UYj7ubA1kdIrQBQpgBaw0z/lxoAbgbatcj7YZ9GIaG7XXCbOxk6dHJKX+d/4nu/oDM+BeefNTH1I
13XYD9eJg4AOL/TD+pY/jYC1r12xanlEClt2Q+6UPTVu+YaXJn2jekC088VHqF/mL/HMJTEUV3kl
Vaj4k649AVaK3e02WCMkvBKd8K/6j5Oe8FJ1r5v8bDSPEBv5RchZoOk3OHl61fAcinFjhZZ04hxh
bK90xvmzlSiY9J+Uw3anPIeLpPf5LSIBLLXtCWwgkBXaTmDQ+OHZZb0d+S+MImoR4MBVkT7TOBFc
zAiKGKXoSaxT1Z0X9ZJPdGdVbzBC3gtVZ01YBD53OMq0YhHohH0OfR/0SfVsrpahlUZjh8vsZV5f
aUyBpG9cg64ixj+6ZyO7SLET9WAUvVwKu4itiC4zSgii3ilNZ6aUw57MudlpaWGAu8oi6ELQQx86
QjGfMZ3Q7YDLM3rDcoIkoBACoiwmGlAPaHBhNwUrUiEdZ6hAFQudhwQfv5gC5r808iA+ML9a6F/1
wyenmCv3ACjEocTs5Ih83smBfZTje4tYCyz8sYGrajEwBWfndglk/8YZjJOC+Lp80ziMDS3kMakl
e2sw/wqSCDgtFvvB73fcoNKlZMoH8RwFEcZ0V7oIP9SqazjunkImCgACQLw+nMMsAHlIwpOd7TOk
qVA9irN0wbe7UpQu9OcdzjutEnSQpVai5UeRZm3zX2LQ0Vtq3Bi8bKqkBzQGBMjinuYMu7niVWL9
UwLyfv4/m+i91fn4+mlt0/4IOD5QEh2P1+vfDzWQHzt3y7kHX03EAR5yO09wHvKnpcxYgTrkdzIL
VMFipkYQ3f9fu1T+D9u8Qwa6TQS1px2p5TFoHIBqecRakk7ETJPP3ka5+YEHhyzn3cRFPqe+5vHY
2ZkHCSD6Fjz462eci7v0yke9e+ahfnFbBSDUPSmQo4HpRxIYTnqyUj91iYDg/KZGpZu6/QcSGswa
PumwdvbNM3yyrnQwownq4ksbCjjX4UjZwrGEzBNqlGuz0zhJ9EGP9Sza6un5LDPWZnXXYsW7fUwv
HA9O1pndgek5e8wUlaF0oBHFbgopiPioyXlQKsTMEt441yRf83E+yOAmmmB7+MVn+z0e84scmqcb
ewTLxMitfcQExsF1X79nkXReqV5kG3YNZ87pXkQyvQ7dJ0j1BSJF6bX/Ks5bnOVAGu5ASwRZhGX9
HYGRTkdGZMfquQKdw+MTLF/1b7m77dsd0JXL8Ny7KD1xn7pQHZ1xp3l69DycWD+pnwVmpB2LgJuP
qQEkGz6AxwcTe6VxSVeYmCSE869yqQ66S2Iar4Kz86AwC6cj/AsGzHzBiWxcSEN1ial80V9AB3jg
Yn1rxIJuRgBdHTZ6fw2Tf8h0U18KGS5/4U7nYAQJNC5oV2An4xUs53Sj8Nbte+Po8RgqB97NAU3k
uX8ZT805vyKEOhV8Vucu6E+YI7CzfzQHCLUwLVO/i58/ZhFCk13ErmhA+xyOTtsh95n0Do78wzRv
1z9cqAfqF2ovCTPWYsNOVb/GX9ILeD90Tq8NcVah+kVgPDexw+KO4I6eN1pEh3QMSF3o4tgv7Jaf
prsYWBvSV/X9dJ/+0z+bvXJuPpMoPYJ9w52NPZ/uerRSOJj/8VpmxHupuWPN6BbC5A55MPcUKc4i
uzIl+CeNRP1e/tTvwyea+zLnL2hOwXBEiEj7CIFdHdi0YVShB3Okf+I+hRf8CSKQoxFRYO6wpxH+
+JuLD840pSs/O4DlsfYmAZKoveyYn+DIA5DFM/WZvM5/DMsY6GGu5XRHmYPHEymWobG2RmXr0BOA
bKnfmVVuJa5Fh92bYBuKqolzdv6t/3YvBGa8NJQPw778yX/kU7LP3uAlPeQQWlOqY6jzlD+LHkTi
k0Vf/4i+tTkFOWqSy4pA57q5b6xXCAxWX99TXKMAv6c/6n39008UXzOLFjie58JJzQtnlZb5z/ZX
u+mpxsrK/NBWvuEcF2R/6Q7SzwFMJUpXhKrGWb/cZHIDFPROJ6bF/Rusjp31xUBp2VkLcq4AwKfs
6/cOkZP9oAEJJudzpmN2Tndi6XMyl/6qm53u+rflF96CHNLM51Ma/2hEcjUSzkfFy3wBgzidhIAR
pNiFJCNwsqIy3d1UVx9d47h9cQdZLvP3KAk4+fW2srjjX9VHNHhc5jMHbv0vPXoEI5MaxiR5vIVQ
6+h69H9Mr93Ew47qGgclqPbq1SR10664WBq9iNkrXqfX7L9uL97lE2am3zacfCbHZ4n/aR7Ow8Ps
3LXjbY+n5bSyWAxfGEbXC0zDaA2zA0k3rAhJ0Icr/yb3BSShNrA9HiplN++gsDK/YUUZw9uL+aJS
TbtFDM8l5AccO7ZLn7hNVgXGOIMtR+jsDK9H8Cpz5Z/IT+58PkeWIxbrQH95XJTjhq/s8vxo+EEf
D07X6AqUo8VBmbDYmyP9DkHngDKJZPpgmqfdtU/UeVeEZjxB+NB5gJGPXOU7DcgDQVfnfgedCXVy
np1GgmFcoGSuIdqMfkqXuEpuXlv2ah/BGDuU7nI0/E9+aT/YF7JAmHwJPTz78BDU4qzb6bgiGAG6
BYK4TNbvLS133VT/Q/JtUKpTmc4y+yvzinVXrQQ9IRyiKyK8IG/uqFSgG8Tl67wngobE5HMRTz+P
/Rxhx/wQLiIJSedldRpM4SoZxHj2nVQVuX6bpYdJIkUiKnr8auauzDfNXl/FuiJRm3SlocLVIBcI
gUU0M/V8CzQ0eMpdkN9Ryj+5/i9diw65Nq12tw1AY5RHh4u8yGjgpWBE8bET98F9+8hpCT3kTXbE
Vev2gyYlXpaG7WAJR2NGqgV0hhlo3rc7fdSYPzU3ZBQaI3cQQZ4p/1fn6K8nQ4R5mjD2m288m61A
9tsAS/ChreSpb0qsN2tc9f3oW/W8M9J0tbUHGS6pIc77ZmAqpGdqcRyBn+N7FWSKVvB0ikrYLDZD
OiLA4pklrqv624jAblrodsZadkcTy9VcwPJsdBxSJDxXeEiOuik+wwyCeUOcBS0Vmalfk4eQ/t7v
tNvJANA4khQeAh2B2SERe0ekelFWNyWZvtxYoNcB87yiwIoeKglqYBJWD2tGxLzn9aFuQUHlcKPE
ngRC4om3LCjaHlUVQIEJMuMCjdnREwR4yDOnvOK3vnkNp9vq1nsZK2/Fib/7kvXCIdDEXhuvL8n3
2ijWbLgnJj0CKB7TgPNkkeggi1aOkplvN4lbglUHtrWrOl+ZydvG4q5upPCwCf8KkhqrUNkkDejS
ek67xDWEq7UsvtbUzFFMT+vRzGmVJyiQnvlYydC9cfHq11uGmCfJQnl74M8uo74VI1FMYx4hUCq5
BMqL3RRdQgiYWt79pfE4mWccMhfrUVzGKbkgW+TsT4KSX4y6X2La6Jl4F5A2B4BNZVH43W2n4P9F
6+rxj9wxS7Iehwkd5gf40cXYM7txobBwGp/DljkX4X6yhSnNwp2myORryOSrPfZ1/dhjoeU52dBh
CDTgzayIFMEMC0KFe8mfhMy3yJqc0jagQcpv64Lr8XtqtCU0inq3G/0FwKghDr4m7RWL0PkH5CUH
vsW+Ypd/mmFiA96h5qUpceywf8y3nQXEXmuJElgTTg+uhHgJVGKJeFcSHvQ/AwewF5r2MoTSEKub
EGaGEXUt3S1UpWst77pnoMcSDuIUt4kRLV0GnY8oXwj7DzOqetW/lad+k3b5qO+7a4xewMvHAiFK
7yfTA7gpLg/YnWn/ppVAljqUfq48CP6MV1khUqTnqxw23Cn0TfrqUJnLgc02bYKHen0UzL+0j63U
dzoW4cSvUdgrIbFHwLOWcJyG8DEz4KaSRgo7hOnbYPpVIocdEU9JVwCWmqOUSaCwCp4+MwHFPdnQ
bANpZa3FftOtw+4gf5sE5ZD0SGb85iRE3Iyd58SDxaUXewoUtrTRitUdrSVmELFl4dup0NqlPwtQ
h8ms3phxoHHkDqBQrUNjycJmuwU3BV1JfpkIAcrSMjg67SXXqRiKyh9uute1m5fptdexv07FRjKx
5JY8/vyCRqBwPa0iPRZr5Y4LbnpJOG1uoYpxNZVxJ69+blISZ5EMhJULJiuelozeSOqt0RJ5hFrL
xC3T045aFeaQBpVmu/m1YaD5KYMWgzmXMRDA189GGqZxi91gW1BCc8i5GcJn5hMH+8z8cdGVq/IH
ks+pCVutDUWFKHQi/pQU0kqpBOp6J2HUqYcu0KKnJgJxICEw88SJ5/hY+iMyhoM2U8Gzx6Et/L12
VGasqSTOl0H3ICEj2bEL7PivO92SdwVOZ19Jmjee4AGyvnYjXXGjEEfZZpyNtjwyt/xUWeuGkvHK
c2DJfa9lI0AdwE08pwXmB9WmFaPNJ9z+5wUf/CJZr/rpo0yE41jERjUh5UC4INI5n8lgChZ3tgRs
6Ok+B1dr8TW/P9j9B0yQKP3U7aop9MnQvhqgFAhHd/TK8FfMcr2BvEk43tY6aFrDN94lL1upE7Mm
Kjh54epEP2KG2WcDYloPeyzHCCT/ySLNw/Fx1PXbCVVPca7q+aJJ3XXi986Sbler62vmrynCSHLX
UpWjElCEvSArpJPm+6WcqLtSbt0jTumOPiGhRlz9QK7eQN86TpxJGofhbFdO7f72EA/AmRlEPso8
kNGFjFMkFHqkP4r4UZE1qKH1gj6Vnts3a5uDzlgCXV+CdQW/u7yOqF8KZCUX5QGJX6LQT5Qd1sBu
QIGV3K7oXLK8fxXT/tWK6sMEmn6WRNw7y9sSujXE/1oWPChN+wGS29ZTJxIxThonTB1hD8tRlb2F
YYJS+6nh4fpDagIBvPjsDDvfRI8cXR9ut1srHQ8EwUV3A3ysKs+hBVETXNH6wkAaBMZToorBr72N
iFDZtaCuk4UtkDGxPFqUXrPAj2dCnTChFYpQtkZ/HtY4VQGpmgE7c1+drF5zuV0f2iO4GdckR3FP
8jaAkSqrIwEVe/Px6PX3vwRJtoqmVAn0/gHHDYLiiGCKePIBiEs+lsGIKi8PxJSW5vh85IoA2dcN
4V2NXIkonYK8ZBamkoXJtHA7Sp40mwFNzxer39w6qOrxQIHVKvOu7ulsgxTFaupX7KqbpXpSPnoN
1wri0naTXL2hM38aYwUePfe/Ku2Et5euNzD6EWpBq96EfG4d9OuoagB3FB8fymVy9xXcLM9Dhxyn
wsa0Y8WepuggmOjXjRWW7DYcCUQmSA3hTw0GsgzlMkUuykKVqEHO1LBARzgyK1+7f7IOPrDnBJNg
s8fkJ0dCa4SVdsNEXYOGPLar4WHoi8RSYddZduDHuSOK6GbM0RVFUH3zu74I+ta3EK9glWFKN4P7
B8NcTGy8iH4Y89UO8u86QNQIgBP0ekb+rbqH5cL9TprKWkYW0POC03U6aM4N1b5A9soFcpMzGjUp
dZY/SCRuzURt5mG/SkG6G80xEHKdQwb6RTUnnveC09kHP3ASgHe3y7FJSGCmK/JgqDVZZ7l5nJsC
iZn2T0m3qJ6nUxqa4raPhbjo8nOjDCdCHHuN5OTV35DsbGoTdnMRMVTtbgTaUN1PSlA/CmIxmpDD
R6qFY5pEclFHLfdRHg56GWpFzXc16N8Ed9V6Hh2al3nuGxlh6v1VbtPImMOOSWipfhjG8mY286tp
5FcZ4Ilm9vE0+Qb3HA+gP2JZ5XRh8Zyt1K7LkAcJ0c9V+ac3XThAatUex+exetCDlFbc2r7WivWa
j9Zbqt9vaYmxkHJfVo5CmOC/FMlw6EcZIah8vqHxGMvM5whZQDpvcj+zqldoxicZWm+lY1WmRFiz
7Doa0zXXp+sNI7FQn0fJumClvmhf8jPQGQdX36DnxflerUY4o4AyKFxFiHFabrJXZq8zBOCEd9uR
zz4/3mR7JLivyrIgXUntTsnNW0Blip5o8UMzxRvLd6kZ4tYp1MeuM/EAV9CYOap1ibSfBPpRKwSZ
rudgFloRMxoRMozxFbaMEG55H1YqehHmWAtxi7ybaFw2r8IOgfzHq7WNO1qDv52xv1Z+eZ5HA7Yz
B2PynnqVXVcD9PpsAnDsyk6mWgUDX5ZQByNf0G2CjK+qFXxSVQ2eGle/5deuS0IDoFPb+KKYnzJC
p1ArAnnzclkMVhZYI9tYeHhdA2DUIjNffia4/s5KS69uypVwUW/oUUAF44fS5EPHppVnaiC947eN
czh1t9CojbBPmzBRGdBrli+rui/ma0C8fA5zv9bsbRXIDO4DKdXBxeXhOsxhw40qTyk3KeZUHtdK
ouKlHUJy5dYfJAIeVahqKyKyB8AE0iGCVClPekpegCwf9bLiC6TbYO2L7DSV8JfGv0Vq8eravTq/
aLC8cY+xGHgzpqoKlG6tVsSmCW4FB22cRrcfCzeV0QMigts2QKqmW8fk8tFKwd9P/CkDBMLnSEDC
5uMj4dTV3Q03MGZZqH1+Q2ff0DlqyKOfPHDJ9lugCGlYVluIEwiSPI3fZ6cSEWFGZyi1UihhxGtn
W2hWcqiUVkjskUvM96VQG2AG75aOMK16xAyFX9WqPt+W+gXe6xG30MFzlkL0yZjPHz/jYOzlojvk
Brtmfqjj59saF2ptRt8d95qA/JycqpWjPFnQNBY29Z8F+zJbKp452mu1FVgsvT3kb4sp5hSJSx8/
bjr9Y3J4MwUMeRFqFieWAddl76ldTWEGH4v4hT6ag/VgmoR0Px1eCTIJwQr0D1zA/JlKqA0bKIaa
EYJWiTDTMp9oo795aaL6rUq788wDizGBzLRw+li2LRoU5LrUNIWG1jZnEoApdeXnalKARwWGXyj4
akdL3KSQcI39lj3CCT34ulKLO9UOmIrzGA9ZqewJnSQ9YHZubyD3M8Lf6JARrSKdtnN/L4S9Af4z
KwlE9hlNqIIvV//WDL/gLOP7FYJ6jzE6zYWorXtS05S4bU7QKBF4L1kVZEcJiqet3VEOI2VLc3I8
89ZRdPAFq474jJm7xLGYL1nfApKU5vIwTVJwSz7BCLpKc9il+0JcI6uY4roPFwXp8UAy2mLu4Z/B
xySF8WeWoC4Y5OBONHznb3DAKIW1hjmnOcZpme2mXt8VQrcfZWtfO9sAZUfYXA7TjbJENYkeN8qr
WpFi8Ik7uqyI/Cvlt+kZLco0YNc+uolG1IhFnKlj3CX8msH4LxXe8zM4zB5T2cHorcNjC2ADnVFr
DssR6EYsY7OVcesQmK0ZscExbmv1XW2We5kZwohcj7JVKvS9qRv7xM3H+WjI/VHV5B3BwSVIREQ4
mqlFsjRA4aNpPS7hjJIUnmXx0ey6nTyRhTGfoX0dCTmJ1Keg2Nmw5p00151GRCoyLWvVV5PhsD0Y
jJ5J2s5hwkJ2HkKpp524PLwp7cEGpF61o5fV1KeexWAbn3p1piMSl4llf6E4VKYAOQ/CZYjsdH2n
ZV90LPz5xzY3AdiVsrpLTHN5lntGTv+ejtFh3yrWPi/nwygkxzRW2V1How2lFYnV8iciqVp+M79b
ilici3iZ0ji9IRcOzMtt5IOZH7tqyHem+IgNF+qn0cSsO2Q0oGTtKjFoqQYyEtH6NMAX5m9T4+tQ
N5Rn9ykkas9vVo42hc7qanZ5yJsUi68xaWFJUp+RkKIUDWusZctg31hyRdvBNRl2tOQW0XtoZjBV
T8gCoj1nVmdUplG6w3+6mgzUUIOV0cAC2idxMo+7Ec/AVKqHVtWPNaU6vf3hdtS5IrQAEth94xGY
AP+vHudFP26WeJz5vOkhxIsew8PqPlhjde3UPMDgrcR44MniRaY1EvohJkQnENsQkzfWwqmf9opY
HAqLEp7kVyl6APEoUytqkwSokOGXzN4EE0WEyn0hRUZUHrblP430LHkmQXSuLotivXTc32J4q5JQ
gyLVCJ9lovkKBNnv8vM8SJyFeorWVQwUHY0B5i3k3IlNxCuUw5wqgiXh2OxSBvh0vYkWcKvdJv4o
GO0zblJpwigwxM+7sKKjMsy9T2/R1669q10lozrIAe6zhRhgCMKDQKlOgTC070+0mITOWsbU1zET
wyRyQznpDMPx9lMSmYQRFi8pHlpG7OoB8pqvmqJP7waY9lo9/YG2TIPHKXM0dVRfwdT7s3/7zkxH
HujHEzqEjfpHsA4VCnDysJj3Y55YDGoAwLxP6WdahRYmL85bRDUg8qlyIEFKTKzjrh4k2gF40wdk
0jTt2gZf5XOYh2x6vhg/ukBqBI1o5JmzERjNFvZsA4//EXYmy22jbZa+lT/+dSIa81DR1QsSICbO
kihZG4Qly5jnGVffD6tWFb3ohTIzZKUti+D3vcM5z6myoIRmPGq/23YIrVoINwxCDTC6LCy8TDWD
quEPag8TF4dkXomEP+sUo3/mInEmDpTZwssPSy234ddfpAL7U0trMpTXKF+vSgKXJ9avc7JeodBc
40Pyk+GbKI1PxkCjemxQJShUCMUKj2mxjn8LRHv5Pa30W2uw1wRXWTGUW5nNRD0qajWQVDprqfFl
FONf4t1TN4jelRLk2hvm+hAoT7qlr0VJFBXCmjh/z/DQYNiNN9VPJm1PIPRDTvEpE3dl2QzMglqc
AzZeekVGbWc87Uu7bfwl/Nk2iJ3EEJMCMtLnWGRjQPSfs8Nbi1SY1Lne2JzMqdXxsMQKHR1RIZRB
vdG5UcekNZFdi11x/RzL37IFM1NpuDEfkqHhE9JYp8JBSVYKP76aVFzz3ObleSS/KCMkamHSnEks
fQncWVm8R6pT94tjWJUDcwVl1bmWv+bOnfL8JtZgfeIFA0rxAFL+IKynqexSeO3WG5v7Afwe27Av
+Nwzl46Fx0dkqya/95p6bpXqopKkXJryRWXEEyXNbhXWS7xWFymPzpYNRdJlBrzmHbRddK3yvpgR
kRTjUUubI91HRQ2KC6Ffv6N5C4eyRrhMTkStHum3tmzlfSR9sERSWjKdvELI0RqMDlxeuyi2cymI
5zoSz0M/ETjCDwBbRReOVRymzebKCv7WPFDH1e+Uc9maDkCUsCN9om74lk5Td9VkYuJjkbdlC6gU
fnxKsPPEqIACEECHw0uGi36jKxkbiwWZODzDmzEYiz+sEapF2ZWJ4pEp7mkPgIskLEP/MBUE/Zcn
QTCVv4mMRe+6FYdG4LrhjMYw7Wr1Svkl251xravM48hSN8dayn1nyeck5QHUiouAIbii7LVI18LD
jYYS7uYSUHkqDYIPU/WQ4PMM4LXfz5T2iXmcZguoFIIuuT1KQhQmzRvp3G2KwqLNPYXDryQLqB4d
OW0Qmeswj2aWJPlhZusW654+kSnao4xCPKJd53em6BkiBqDNxlD7YoUUhdEt9lGrCCSu8pWr3CwS
f2O+QSVe9aiFWEfqBwrxpBydTqc/ZwOzJqGlfm1jv1eMjICic01us0D+SnauVt4/Kl64zTiac3yc
0zicGCcZr6NATLdXsRqP4ocOwmxJIVh9bduHrHhRu7kS2Quo391YZtRsHAcaviVCzS2zvLPgbzPN
EX/HPYJyRt3MgVQSMktswJm5OBpHbZTD6Ucejzxp7OhZH3DXDp2Cvc5AScD6q1iMQMHaJo4Pc1b3
y4yBdQXKh9ic4Wel43TNyltTALYsxZuRzrdaaG6KaVwLd8rcXEMMIR16wsQ6l/NfAy5Q0gsph4k3
5ojfTjMXT02o2enV5IFpCEegdVw0LqfxsUxRUGKqZvBd86w1qFDA9aXDdFHfJX7axWfHdwBGimjV
9I67vMdWZ9Jh1aTXUZowsXus8sI5U2r8DHiFDhnPXQStfsF8nbY+0eOMRX4q40UwJqwPa6PZRYUN
BsWu+Z5yTguS5SwS6vKhx/4kHiRGr9lz+yypoUHpl/Tbs94jeJpwiCU/EfV40ixebd5KSnpinzH0
R0B9x016Tvxmqs2aUrESkjDDql00vTM9w4r5X/p28wQDnZUcbCP+ccReETUSCCPdWC9Sq5+b8VeS
EkW3+Blz9EI/j/FxQjvMF8P8XX4EAiBqsATs7E5pClDUpFdUfW9FAYGlby1RUVOp4cKamU536OLH
vKOuYirV555O3Huq0dLspGE9xVt6WnocE6j8jemqrtll+QV2A7BDUBK32OEcXjCUoVLWDaKckJRz
LYEkSWtirwY3MmcKf25tPuQmmKF5JT3NU8d2N678FFEyu8z+KG93AbF+RW5FL35pg4pvkNpLS0Ip
nlhwRdw8fkJmCUwSh3kIZW3KprKZCQqFNgA2lCJLpW1V5MWuBjc56ieTHjVn4c4ke6yus0bex64P
oDQWDj/YSX8bZskmv3rsY965mh+rmBc2ttnoZdCzGmyqGRiUUkF0i1NzUojJQZyA01o2hClu/t4T
ly+hembLf2RVctRUjPyOfoLIBlNnYH9Nd4YxFEWMbiC2RuRAxc2k2J07/cnvws8OM+lJnzexz/SZ
T2U1q45q0JCzk6s5ElKsvihYOs6SDgUlqfLMuxgj0gyRqsEWWXaSDGE5J8yCvM6qZwDsP1vxS2Fy
KzWJE71VvJXID1TELmz2DTlBULPLQ0b7Pk4ku5qMGT8laXLXzm32VUvQUePRDKmQtiMKwOxTDLmU
c5bazVHu98nTKjluNM2SeakNzPvgsZQOo/4YX61fNBQvU/OmLAHAtUQnRlU7lcTrtgTyEOC4Mk4o
Y8aCxMHEMwAMC2EThrz3SHiTmEIgcSS0jUiTvQyvgDdmrKt3RUEdYDaQtmTW99Md8i/4kHctI7z4
V9xMO6aqEBOIZ2FK7ewr8t4wDFLXZdu2ywm+TsRPcX3hxt4PuS8Qr2I+Z5DvHVAhy22kU2u5cav5
QhXtUv0O8YFP1N2NdVAi8T3xWTB240RqC4G0pnYnGix97WMXNfBaHJKo36vrwbpte7b0O6H6qWYs
BoBr0Nc0j6c/QsezzvOYnJcnEJr6MsBngJdKCpXcPKd44TFGOeU6HWMtJwmRn8PvltJFyqDXImca
hnOSi6ehfSnTRzr58cmKFoQ7uDNPK5f6+tG0L9mXQFyAmp4V89dE4tZTfjKcgXW9iabw0i+srnm4
0lB5DjSXldx1nMaEjJSQg/JbrlUnDeiYqK77UWCLCzUKe4N6RS5HpEA4zkh5DyJP35peCwQe1Zd2
LpV3KtV93DSXDd+HaBwjEoPlFB0gE9RxAT3M7wGKNXuWPji7qS4HL34D8bIvEm3HtsAfu8KNZuPQ
Yl8VrYWlZu6OPAa4Eju6VHZ7Cd+IeG0kDDOCTZaAhkD/VzS+guEssu5C66qIvBJVF8LTDPQW25bs
ZWaPmxZdvQKVYAW4rE85Mw48qpgop4p4Ybs1/0r9T2o8EHj4aVwHEUOMdPH6pD7O8zulFc5jCIDR
lUQTzMLSDVEShBOjsAWV8K6GdrQqfUWpd1wBqQ1HKam48qAgrtcI4JX6jTFy0aGrnbEVJe0DdxA6
qGaVbYEBAlmXxsE8phk2lZbpn3AQkvfRCtiB7PkvBFLyC2s54DkVyWchht/4aL1Fxu/Yr9SD2Wtg
IPf0uZb1XLswM0L+/P6uqDApHP2FgJcndQ5Gw4F0goOKmFIZ9RPxmKRsLXzf6jhw64u+1ksexhaO
dTvC11e3GSQD6VAWPaKv6BQlCOERrpVC72osZchmcS02AVTQLC3pVl3gcEHU7MrTEi40BWzBa6m+
W3cT1tMfxtDE6E0hrhnYB+Sz52fKBAyYwnG1yKKeiOHhOCtWlJ0aiKBNRXbvRtt4/E4IYqFedDsB
bZsQSiXaxr/GhMhO6Hy0+Ps+FiB0b36UFgGRuhyL/hPbU4XrB+yKAhdDMgnBAEavpNkqGh/5RDmI
YcTHwCxQZO1XLSE44nCIy1CP9IBlfbA5HXuYxGKYuRXXCYesUjagONVwXK2gcpB+0AL054ok2/Sm
dMu9EYwXUqjcOGvxZIqeEL8kDjdEYHLVqw3+E/00rhkU8YKigJKKD7A74fhOu1aOvmcWH7nMlPy8
eixx39ewQU7u/c0GLksuTE+0EHLzEb9stArdPIFP4aXAKVk/yz4ArXqxHQbuByrPEkUXq2QmQQJw
f7oxg/sqkv3BXA6SgkTTk3S/lgmRWRbeX9a+jrVAzEH7KG2QOHmjvXdvVv7gpITtz7rsaBkU9GJE
iZ6l7YdsCh9rv895LHVtPiGv+JUt20fRG+9xvT3MqXjblDOMBeEPO9jmrdvUy5REZ1hLzGu1I2Xx
JnzX6StTNqruFUmDCsiUb1R3dIcwv07yB8P0OmIQG7fjQqi4/Kb02i6EApehZXTBYM2+wZcPnI7K
VUWZqhFarVWHbEBYrCSuwN4wFZQD6OQDuRQiyd4U8Ws6hIuRhB4uFCUd3us+NIv6JW7TO8iBJrrT
Exn4lZmHCNbfRIzPM81p9Ic0M/y1ffRaiN2JCAJqnI4V08qKyWhHwFaLX1MfKb8XiRzwZQ0yDHib
BV6iYeCfUo4WPUo5foxLisEotrcsGFi9ZnlJNfTVrjAQHnH8MqNlRMlx7If0KGPRy+Ei0MuGOo93
zoOSZLkvTh642a+OHRETgW685j8R+E3GeW+LtL0m7KxMwc0ItaxI3xa+mUYConr65MifSpk6S3hz
zeZzI99PRZg/mKUDgVl6g316VazxkrHUi8SwJda0E0mhpq14tZ4Rk8JH9a6RUxo1n7LwTZGHzo50
aOA3G4RoCe+ecZvwztS5DKaA73atWJCGC5ZMUKtRpd1VKbtVc3YR9IIFxy7hi2GrxTy/GRteVdlV
/C7bjLuj/K2XKD3T8kzqLwbij6511ZEM7c0FFLVv1OImGL8YvqdhpgeL3hwyNEC48J+6W66NZN5h
FWg/p8zk7TsQnIOm9WzgEmN1mp+MWCPh9ToQJs/AVGXH0O9+NOStIDrg6Kh7zIvVl7HARY/CMXNw
fetYkQRfUkwctRzjzft/pfPg5qqyWylwJzfc1ow7CLkWCN+UjQcXVWVJt56LuHnRCAmdHNkkufaP
Ks5EneM14V+oH5XlquJ6je5r2VwGYTvFM6/YLhvABXr8B1pjSPQRKkPkBPwBmWhvyUXqVl8vFQ/B
NdO51AqLcDuT0IbJwLLC6yiNp5LAWi2JjvIinclbFJnAiNjgMHKMh6qlI+9JwaKGYSk9+uYzSTBj
c7gGGBu1eH2m47zU83IQZt1eJf0FnA/UPajMVXSKTdIJ6vGUrdGxLqejWRhgtNGfIuDe94J5FBsj
HHpUzErns8sKhlji4Q8E3TpaGXcwQ5jhDG31ouv6ZWh4kpl6Fq9155qRygZ4C1M+2m3jb5DtvKQR
0TgBNyizB2qqN7OZXltuTYCNlAkga4xccYU/2XPmFLHiIQcqsxGoSo4JvHhOdUcTfDysebl5Gnps
wEzdXvpl1bje0UVfO5CRJQ+NYt2HiGBuk+GuHZUfmpaQBYujJMMGwQhgYC5kxCgJt5F/ByKWtxjv
drecm1UNS4ulfU1t0+NiqnyrUnyrKINqWAO6TwW1Tkd6ExOHiNdOmEGNEQDS5hyJ+nGyiuNEII91
EkE/rCvuO9OJB+GwpM8uunRl9p3gBneNfs1mHs8fVULWGv2aF3QN5bdQxAHEsIp0AykEXXgsav3Y
IwnLSaAEozwuF70pb7Lwqxbi48CVpUA0mZAcl0/aBFtoADhDdEZvN/EOk6q8sk3qRMYpdyWn01E/
xiHyFm1t2ZF1wl5CjBvpjILwDXSlhNslQdc4E3fMxNGScDMzBtWN2xb3rHt/jSu68gEi6CBLmt0y
iJo2pJlrVx2ztT8u+fYTo3qUANxlTxYoGpOxUSBfB8s6/ZUqmREkit1lJufmj/6UToLsHyiK5xdF
6NEVr6e/cCXdbAbIxMrZ4iZg1mIXy2mS0IRJ93EYnGnqfKum8beFMn5drPp1Fo17y73ulXFHpON+
jQC9x6afzu9wxhFp6nsCiY7zekYMn43f0ohdB5NkOYzMXRmzMWBZECF00l0VmrPRtdM+X9VfoODT
nZkgj9wUC2MLLg5xUTFni19d/kShszkm63OlEO1jsEDIKbZIsWVM8aSlkiTmlFbt6B2D7iKlQjNB
Ri4+b6Slttegg9LnkaT8kmNS/Qbtk0scovhpD2uX7gdUjqRPIFCJYsBPQuuKInEjiuHOQJVzUrYy
ZKG2MIuPMoULReZZGxfvomQ8jA89kEv4eC1eeAvEC6ScwAI5H5qq4enrMS0uRSujXlYQr7Iix8xK
5BDDwqdRfuwoEnW35aTRue155mJyovrqVDKY061bzA80l46rmZ5k/aRvWSgKCI2LgRXDFq7mjaTT
UJjUUIRqtN1LVvogQtlP4P4DqKJmr6mCZdOU3LXA77oR99TBgN78ak19PI5Do3jN8CuuSeETmflt
Hh1tyd1dIfjD6zc0TpxJzkjEI6eAJjCAGxVbZGXRFXtF+xLVj6K5RRsQtRwp8Xom7MnTE9Xb1NxH
qM1hyAshUXSWYA7IkZuw+/1dLh1hicmxluSTYLg5wKFR3gK5r4IefBaKm0cN8UQrFyIZP6uf1sJW
BcaB1bjchkbb0wc2IRUq2GYKVuRxo8U5vYyBZWZBgkee9DanAHwUL8atrYxrDua5/UmAJZAbpGfg
1pWDghKV684xkgEB7AwxCtpK9ndFfgDe4BmZPg1OH8vOyMqEiqXpc5S29aFiBqDjmskPElOvLb6/
pLNyry3hTn7ai6gL96WS+MBQTBlCSs8Nk2YhyueMqWXahzL6EoDUXsLylfTTu2ArTDRH/VyPFRt1
VPLGeK/15pazNqNElXSARIkO8G10Zk2Gi/I3sXBV7TUWQsCXViF1CDXtqXvSZg5bloarpQVyOzkK
U9vmuf6Ug9Q8TLPoplvvN7yKbczcUMV1EOUfKPkPbUX+NSXwzDI0ki+o+trtLGtoAazJWyTM2PLq
TdFLZ0T3bpTvTz13B+/dwhWoLy+yPjiznRWBCRQpw3WrYafvXaWY3dHiwYPEMIM1V6tXBSukGn2q
8duC6V+OkiDFqti0A+99wEZBNLdhMZmhts7HaDWPPRp+zUUyyRzw91hoPmfSjF00F++dduh06dKj
MFcVP03l85oPprfQsBViFoy5KQIA+l3wwOEBqrVgas6ymbtakIrSu5GO95kRyJo/4jx61Zv1xZKt
W61m15joZQEpQ8VpuzqJZjmaNIB9N5ButITVgmOKCh7xnYSAwWKWOv0m6cXpX6FKH0oFUmG9OrJF
iOlxGMWjjsmcFrWzfKtdQ+WH6sqyjmhOzoO7pM0dYKs9MBRccrIRWZqhezjFsXWWbhaBVSZQOLkZ
Ea/0l6ksrgu/tWkFhUFf1IBsUeFFFkFULCE2dQ9/ckV/pgh0TGABy8IjRMcz/iITRH1IaRodxjgs
O8LUpfVowUAhcS6HZ0MTnGvHOH7I0eTE8fzoFX2vMUfUF/EtE1akT6exJ5TNyO6SozfCdUmqy3BH
VqwdE5zKpZQcDfQDPjzwt2foKtt3GtQH5zPN4iR+YslNonIffTTnbVUOuukVMlL2Cl2fD4WlL8UL
T5FimOE5aBN8mHZ3TxvxIinFOQuDTZnP8Ad6vkNbPXZdhWMwB45bEVha/IEg5RoLOTXNAKCg5o2t
HJ7pdrH4R8/zy7AxbG04yg9UMTGjpKh4UzaizzjuhFJ4YPOq8PB+vOSX2tx4PlRwA4gLRQOGpR68
2CZ68IVzVrGWcNWbsBuhk44kPXFuoR1kZb/5tHCngUVRXseeQFxyvAKPZZdBxjHDzUkvCB1mIkNJ
SYCDk4rI1sFu6rJ2MBn8rx0NKYJ50t01Icys8ThtJswVKv8PYkci+ZR05oncnnMqgzebE0fjwTd9
QZxfxTZ5nR+fQoXRneXKCoTQxOoh6e5n1Vu7MkNq9VFOQAqV3mW3QiYI3SLqP1fRoGYK7kiUdh1m
+GE2f6GXBA/um/txJ99FUSQ5VPFL9VPGNJ8kDKveE7fNt4MGJ0azAVUx/n01WstJVtAPRuqJ93Gv
q9lRHzfUN88oHsvZXjAQEPkrWzUj0xd9rBjAoCIwfqdENDY5k+0YhGfDNn49J5CktQbvD9vf/CUf
jF1hfFXjcuhG3DOtGKK1CisxB7kVHwoC7tvMX4FjCWBVBpSW93yCkmlg36WdnSTObNUuUXwlk0cO
nBKBEFS8res9Yo3cVZxd7bVAPsdCKpKk60C07yy+TSRO0OYQ0khIAy3XanCfMaOPTlZMqBot9KzB
tQ3YGDC8bsHS9aFQPQcUOyMXduLwwwZ8P/1qn60Ue1VLIGAaoTduNSyZqnLJlvGFHxcnRekwTivU
a2weVIbq+Wq5GEFoq2HdM7Qa6oPFCFBnWyyq7AQMZlW6Z0atx/s4yw1n7hbHUq4aE3GRIcT03UO2
mhPJRRnnLealVWCLaAyhta9hwuuhMk54H1E5paWzPpc8c8e0XDy1+nZeIBlFBkxBK1TnI5RqgD+p
bB5kpL8wEJ+r+p+KyZ6k9rZcMsOvhGO2yccmJuPVrtr4mkvZpeWnrWArKRr6l5IFRT9zOfPyCAAC
vifoq1NJIhsVoeoozPgrE9Eg8l2k2aDGk64KtWX6tWRfyujLw0/KEHZpPi0qPcv6E2UfbX5q55Un
e8/sreCFy9+j5GJYf8U1xy/0xgsuvJoiUrz4VyaFsvYpSjMJrt0eU4Vdx+Oxa9VwWtiW1XmwN6n4
ZXz9+XJf2dcAombz8Hul5U/bF2L5MjuZXkcToR8zX+mZR8+iY1Q/CSDZkUmzEHbLX1bE+P0ozUOD
FcFjh86mchzOTebWee7W7CsTYTksYn1AHGu1s20lV2SETQV8NJMOGwnYBfMH6y4JJOOBVqFAJAqZ
eIeGT7D9EisWMkwWYibqTcHvL7i8HBwLu63A13rOExQBnG/GLmEazu1AAhOjIobwy9184h25xFLD
MbLRiTayroKi2MdpdNRlYFTpEWmEifd1j8FHxYlAcJ+ZdBckXTwBI6dGWHCLxtyO5hm8P/p6nAO1
h9J+qOFMNRCHhvVgPMGZTEJIcmVp1HfMIYk7ZkxJQP0/1mrw1FKw2Yn5ZGmyds9pq8sHe6tdvZGz
FXEbxWHUn8XyU9X+NqXhEZeN0+GfWuCBVnrI07qCPJ/FftdsXseaGgt9R1ys4k9sSa0499v1IxVX
DKi77YOQiQeDTYmNNpWM2pYf65p8ALscjuqCQTSaXrYkeQF3dycv5sHbAm9TtNEwIwf6MpBmIoq1
pR4AmFq4OsyQLdZPhd5ccPFw1PM4TOrNNAEY6CwB1vXAX8tpZhvGAS0orL1sdoeaGNQudf8pSMTC
cFc9h9SDLR0snImKjtc6f7O0P9ETeELOCJfJUWHqrVDx/oP1JY/MWqaowbO0jYvNQmgZalsxwOEJ
1SVr01syg2OA/jtmwj1tlRPeLpKhLiwHTprmCCn5fq2AFUnCtTM6KIGdCJAccwVYy2l20vdIUjdO
aSSq1Fpo4MqzOcKqALw7av1+EnqnuyeKxIFjQS4lMFZBLgXuOkGZtSp0gNIut1Ejme+FI8af42y9
gcJDmKfh92SxiDYLo0e1XNHTXrB9oPb8WermDFXon1UoiCSLqLY7nXzAHG7JyNOY5scxRQE28j7F
DU+QrgIucS/J3zPnUA/Yk++T/RfJOneWi0pxS0SqBX3z4XutDc5ldgzQqFHs7hzrNvxtk8SDIyQN
PCU3E7TT6vyTm0K7kEAM+6plC2UVPrd3AKzRI7/EU3O72TaKMiwmOdxh5jUnSBSpdUgGXtmBzA1s
gBM2QJnpdTmRYcCDUOl6MNUaREF/K6YrY54r+D4Ak9du+XiUocA3rlmKDd4Uqt/qQgaOc1eW5kNY
fDzzytI23adPnDS/rMhAfHZvyaichBnxyiBfB1G6l+r0OryZi/q6DcM7himiLIQdyHdG4PFY8lKg
gtGBNEpO9siPFth2ecbPTOGhbBC0KSrJcWDYQ3EuGW72IE/yHbpuN+z+iUaty2IV4zV3gxeR08m6
nNGJ8dJDvJm313T5K04QDiOIjn96UfL/MdLesEwkA7by1e79rlqvbZbfhHy8yY16gxVwSnvoqGyy
O4RIo36IldRH6bHLoaBMi8YbeTeTWxirZbCh4V98mQ8Bu33UnHN6qvGpiI++AFYefqvY0URcbQUh
8EoFM1CjYdM1O66hhSCO/Pe//tf/+d/fy3/EP/W1LpBVV/+qRjKx02ro//Pfii7/+1/Nf3/e//Of
/zZURZb5pCmKEqorVZJUfv37N6qwmC+X/ulQDyWTRNtk6u1/TReg0ViT4IzPQ3Tf2EJN4Wu3amTL
m+LKPZ2S9MxObO2qWgJcbbsGwpsMnDd2YiAtkAcYPLVecmw+1PxvYz9/XOwz91IRuerpMa7eGHDu
SkQuio+k/NUCI+/zmbwKUKAL1nlWWBoqwhyHEXlWttIsgSVD66hlRyZNNRsSp5MfZftddDPaWR3R
TRzMClmLtFN5W1znYrgaVXclNOOq/k3vWnqvdHl30rmJfZubVUDbArltbr/RNxsUVazGjPUsZ++l
/Apmj5trN/7d+sitMe8Q6uBJGaJWtmBjBSCDddHMh4x7p/FHi7gOxjzDRNJ72/h1ZHlix5Cg4f8Q
qcCi1eW5HiXugmxyLBzwPX9ye1wX/biWyjnu1asKdmJZzswL2ayOeLPVKwrW22Id4lV5EaP6tVSW
V1yfbsq2ZWH1jupELbyEKWSdCu6SoUNkJGEUNz1FH3IFma0ddRj94/SqNO9zYhBXtpeV9wVVXGzh
61DGnBXIdwQZJ0qDCVwOuTmJLdxzqAJrHHTJrwIrr7CvxPTU6OLRqq0wmUvCh+eA4CC/gx3HWsAs
TMAxw1PybOcmPO0B4o1gHLotcaXmvRh/ZPxV+GApLZiFie4z8G8QE8p7jirQQRazYOrqAfAUZ68q
IGcmTz2XPMwt/nZLUYl2gWi0+yLaThPXNRGUExwRQ05tHbGDPBvhSh0hdUSA/9FrE/qBH2UGCBIE
RNOO2DBcZTqzMNRkAP9G677d7+msMmnG7ddfa6NkxnyojdmHTF+EcUrb2AVqVzkdUHWKOmo5wC8w
x/SvqLXFzjoI5stgQCwo+0s6CBclXq7451v4EEp1RyywScNbOqWYWQ2k73XE5xMSldewsLAQFnNg
CBBYisKXSkzLT7v6ugA9IpRYxlug07vyrv+e+oaZOYTxWUF73nktN2G2gblDs56Uum9KVWA8D2ZC
51YCFsa6fGfCyzlmSk7ymdxqWGDLo91Ut4gIpvCatwnbzIv4NQDwADXd5DaYC7LAAGVXICNM6w6E
9kWtK2g2ZSDMs4M6EBNxLQKToBBNduqq+mS52PWGOAM5qtRLgVp+mPNPbvc9ly1oodWEeHzkAD+q
PJU1rp14FE9rLpzoRXF86+Mb+v63VBBY50n0l9FrbOfFcKoL4dh7cwyegwpWt4ArbmEHVni9j7vO
IClSn25LIexaAmykJCTALkD3x5ft5rl0xf7vgoGv3GAlg/X8/xyVoqz9P2elolmiavBP8v4sw/yf
Z+WGc2lbsBDZMY+n+URA0ZBDcnMUrp/GrrEyZMWIHKoOJyU/Pnony2psgFzAKJ47hXQ6FKo6kntz
/xziddlZBgEe6rfuIyrhRW7eciEsCv/J6rYQ7JjhWmR4wwWXi/7UDSDtZPrc9myU1rk5tt1B6+bd
2ps2GSthZo5HNmqnhjwApD/jvuMSfjP3+La0AX9VxI0LNTwGQjkJt7awB55tDoIjVntAZI3+Fv00
dlHS1H4sl6RZDqwI3XpZXfMzx7OJcVa+TVTBJtuMMVB0JjWYHYd691GvjHfaet8cMc9L0aHME1cO
lu+wotstcniGYkmowkojqAdVnYd9CkeOYefEHyD6CZRYdSx2VVsHa2mfJGZhmQwhfLLl5sEcySuL
wRPqxTO+C7B4Bh/gIsJWQ8Oig1AyemeRxaeqDA8C+KVysk1Q/rmNjNC19PjSrxT/+baGFdpQQ/cW
tJvEPyL0mRgMRMhNzvpKQsb38G3yh7pod8f6BD768qRBVDQftJG6BbdGw/l4mXEJQcFCKncWXhII
YxKK0AQzv7C5WFZi0ds0oLil6lmb5vGAA9VBnWHInpbxa+Lo0VV765J6MYOMfrrHDHaTBF9swxow
PqxUs7gpHcBtzgwpym816INKcYJ/seNlYaSiFa6omm4m0ig0/JAVw7d0Er7F72wxncIuRTWYRHDZ
FWJ0aaNXwZyCswpbga1qRtgZcmj+Kn+IvrOTA2usuQJuDjwc/OQhqbbDrNrETBI7CzQ892J8L/wi
o5/8bdkN47XPrqcERHwXqbSYOoq1mQQPvyFZyEoejIbf898yvQGvpdsh/SBPgaatTaSdQsdnpDbm
4kmWTttlQpsjNM9h0uisEzzAOjkspDFPCCSLzjea21iYB4XUwtgxOXU1nN8qm0gMyZRxXQsgAAl+
y1JkyPwh/7Q0ht7SjrlUddQu+tRjND3J9M6FtnjpV1kWgA10uD/PbiF25ps4IY9qmInbM0DDMegO
4iLaY2vaxMk7z05+OiT+xEBr7HadjAbdp0nviRBbfLW/S5KNkiMocD4TDRaYOtvXw4hXDkTw7aOg
z05gNOXruR2Ms6iDdzUAiVJLq+UjEa03HoxdWpBJMPSuiRhLnl9hYydFdctj4b5Nyo2ApSgLzHz1
J8n0iMiyG/0Ro/oYSpdF3MGQnuJui10GOtUTR8u4KbztcIQ/eGwl9LxZZzMP0HFuBcVTw20M/ECh
QSeshLD3LLyI+fpZcQ9kWr8bUxxxF+CTMcQEFlBrG+K8DwEmzPlbWhpvXZY+0MnsNrFFXemV0PBx
2NUSlfjfGnQAl5pee1ay463AFGZvWugD2Aw7OTCk7P8ydmbLjaNntn0VR93DBzPwR7R9QRITZ4qa
Mm8QSpUS8zzj6Xux7O7jyj7hPmHLjqqUlBIJ/PiGvde2ERYnkLHQ8/SWK+PjWSzs3RL9vMSSxOWW
s0/d3Dhqxx7/NoWOAA4V2OYOi+rvjzHRHzMilXxI0CNJcq3iy4AVU0mwNEhHvGmLpxNRYFW3XIf2
mnxfigTXj+Jnw4c5g1eDLG+up7lC0NixEuml3Wi/9DjcpjQIT1aFDJj2NlHIpGrR7A2ORjFo0WPl
WLhlCkI6zhjaMm6Tk7zVcjdHFljDgQbLp5p33HtCSt+zebeyoVpSNOHqAaJrj1NoIO+LxTa8mKSO
vZlaQTsOCttu+SJnjI8t+2k2WHElrGkh9kO/bCDM1bfXGLIyqZP7HP5g5k/EPerraQBrJXHxtaO8
Txp7Ly4nmVC/0rqxNXylMiHmDAyDxYci8xFbB22SDxlBIp0KPRP9PIpY8DnKcogE6HWAXIj3e0uF
sczFJS0YXQHsESNisp1h5sSSUUl62peMxhAZNsPWFr+LJKJj3jDYrcX+sRDmwbIEOGoCduFBFnM+
RGaQxIj8Mp6SChpe4q49VWYqwHMiLH/XqPHl7kgKDscASnQqjpG7H9GNUZhnuUN2VSIACMEt6uRg
3RsBEU6rbkZvP1V6/Uz627IGds/bPh24aGP+gm4iEUzdjOHqaYjPK03yLN0pQUMru/DlcXma0jFK
pjOGIjsik0CF1sgXWDX5GzOLIabQ97n8FpLlCRDM4U5Htt525J9Lws2RIulM0xSQnSwn+qP2e26Q
NX7GHWwzE7SRO2QaDIDYOBj3ByWi4f59RaJ2nazuZhr9EwLL3LhFKwijg2GbB8lCpKfz2M8lp2t6
DAA70hJf5oUXaZcf06j2KYP9CkbUKMUBVxaXG258vO0ggt0ZsRu8H16MSN4K4jvHRzjTmno29wTv
lGdw8qzVZsrYzUo2AcC7XCBnzlETWAeSoLPzGJLWjjHWetdGG8JnzcTW8vUnPTZvnaivspjOKjxP
aolOd82O7olwdslc/X4nG0OQ0Tuk7bzPZcJa0BBmqH4WSTmMiGfkMj3KeOP3UW+zux7OC5X2noLj
fUqm9+9E5NJPkPuVjOWd7VCUsFtpvhkEgbK/xZg4QUZwqfX9qkWme5DYrMLWFosf9cJDn+kOT/EW
W0KyG57aa8uibx5GCv/QQebumm3oTgYRrBG3sgVrCqpY5jSIssDS+GME3RtRloVTt7CSYMGpG1NT
rypa3oluZ2Dmcc/nhNYhaGfdE0LxtAaFSsI0OnQjnppLRyBsQ2yb/WqhvFtWIB0o1ZdvEBfb+SgR
yrFcDCk/m/gv5OKYdbIn39EIzUwtYhW3+/M6cs7b0YE0BKiu7Q77Ht3irioANfEsyq3JIfrTIfOY
+DQyjzbi+zzRUos4yJFCVvNbqUGRtgm4tQgOA1ljcqp1SXwwHku1yd5Fsc9T7Vhp+FQ162Chxkb5
uE1wGuWsVhc4Iuo38G7kpboW8rAOs1SMWQpIGtIfFl1kOnwKOBvX3g/Llmi4CoaYrxusAEB/QYpJ
iO9RarDZmEzT6lNgzqMqwkpomfCAKlQZxCvUNjcHA6vq9RFVBu8cXUVS2KfJBsy6pVyVvk/vEYUq
Dwr6OKInW2+ax7MCLUS5z719Jhs645mTSYfqRD+cP3d59CLX2jPzzme8R3e8n5zHUQqIhxLnOjkT
gYqq9TzqP22beIiVsiOT7pXe3sNiJ97HWdmACIBAQUr2VXMfo0WuKkd2LP63xzT/GC5WDK3UUMZA
AQeThBCDsqFvkdiPsLpWTs3GqTXC3iAYDBAMmC316LpibIdjHBRITjDylwIB0UjJetVBBUzjxO9s
ukjdc8bcSzS5Obk+E+4FhnSlO637FBZUOXPDf1W3rlgOsYymhxBHzsqdjIxwJiNnKGFCyh+STQeo
V2zz9KMQ+zWuSEkh7JyuNeNpTwVAtU9poEBmGyYM5GS80NQcIGEyo5GCRkU7xKRqrqs9mABc3BrO
7jmrt0AZaEO56mdWRfB72i7dJePTxGNMipHlY9pVO64SBt1ly2Km9DOU4I1v00QaLpyQ7TS8hl3o
UJ47YZscyvfkkRaPiqJGRZHgsNZTv34ES1Bw8PMdJBOwFCqnwTP5D6hb7kOe8SXPOzJd4vY06k/x
Ql0+v9jwR+mNjmHq657kxxZHvoh8QcIsOAffoN5XbfYt3Q8xEpnDL5rHH+wEDinbZZmBta18VIrT
kbDUhoi0YXtIrKk6wyBxa9ljljuoSX4K++5MjVXn26IACNx5llg9szcRmcZ+pfErDw2WD9hb1LI/
R7kJTtIlL8ozjY7K32ICo0EwMJBVXVIKtNFwMHowSO/F2UhABzokHFXEGgPEVxqoIe6UKzdsSLdW
hQ82EzSS9Tfps3wGnuDFQ+k1Vez1q3Dh7jnp7zzPwZhsMNlLKtmHFCoGkyvsMXJDLK6bnd81QE0D
e3/weUTeFMYxI+8zGi0SxRMKFPXeRDfgQxuNU4Y1xn6g1pht9nbhG6sZ1j/belKBXL+QPn3g1TSZ
+3E3uVr1/HDmrtUUDDwC2KARGywjgL23/fSs6USXyye7yc9ifmPQ72UzYbzhxwJPLzLwtL8y1hub
GbG+T27qQVvKQ6ZIuAY0RhxwdYUIJNvvBttdwJOaMomCdtD3t2K9DA96Si3OagGOCmRBfcjl88yr
i2IfV7Uv6Awjsc2f044V22dTv4ZR60nm4Bmz6pkWhBMX3HTHQy5K77P5ObHFo7hrVmk/NFx+HBKL
hjUTAG8yHIgjJiCi34sBcGb3bLLwsKwna+28edw3BIfatOPPsHz22lH7pGjZ7oTfq2c15JYtXQxn
FsoKCBqUjTKDJ3nm6YEsy2STbbAN+GAinVk36pdkRFvF60JtdZHz4WKrz5EFXQpJY31i92BLKG5E
CnJI8Yr+TLxTLk1BgzPJyDM/p742kBaVln4s5oul4XveLU85NvM0RwxWBKH9NvSL3+DiFkuHv/rc
UjvFPUYEEK+1doyYTqBADq/GRHADdHmqTdOAvTVf1ry8hmzVWI4y3V4Q+XHr8qCEaeKY3mtu2Hjc
mft159pqrjLTjYKB7gCAPm+mZxLg1bBC9GofrLw6LjRIESoOdg4PTBJWhlcZjKVs7frmue1432Pl
WqfrNYremWoG69oHQ034FjDwWTN81ufIuMGlLJiKVdMjGjZPcm9JgNInbH96ybGaxVFAmjWM+XvC
VdPYxVW0UbTKz4oI/B67DqPZKxKzR1xqleTFRr/TyvemHbkiNb/oTE6TOIgkyV9/TC+jXTxp+oeV
q9cZVREwY7eG42iclxhKZgYNBvKZYLNhayc9yhk+2JfIli8GEFIdbYMYFSaAyENq0oBZdg6MKtEV
69dV031GPtsx7x3jXL7NaXTI9Hw/fZvw8PPqbaWPHLMO9YoBKLVhtbpOx+nbZkDBjeI3pHlUpWBG
mazX3yudapduN2fFPcWEijTOKHgpEnhbIE/z1HbFJG1UaOJMVb1ZfgSfOGoKnBh/Te+QCbddoYT+
eGpNHrgLTsBoPDVDi1KAafumTYej3CQk1BKSUpzXdTo1owpW0TiM1ga1ALK7FAOEFdRlSJUQPvxV
MO/UIGvlvaYXW/qQrbKAUKTg+96n+zZcHH5nV718RsgmcmQT/2AE82D70gvtPla7Ls3cledMppFG
WH9vsuTY1ETghEqAG3UPDRbeD0lFu5nDs9mt3rhdbdur2T6Algv6hX7kfWJUOIIV/Mx/krTtsc24
xN0R7C9D2F2IYXCJJKcmbmzoZveNGmWyqBiP4tToq9sykpAmKmv6xDByWPt4Asz6SkCEOQIs2ZlR
Ejg1ugoTMvozngMot7X1zZbRYj8SGiN/ZpyqQpuwwczeic4QFKrD44QgJxa/S0QZOGN2GXW0uzsE
DwVFfTm+PP7WkEgroZR+bo2+4dURc2FioCAn7QyPLKKBcDfEZLIe3dMPYi7eWLgpfDreZseGW40X
FtR7DBK4+RwqVuiqdxx28JjLV1lstFLcslZ/SkY2kbBn6jc22NGzpIJjRAl0XNxwUN5G55i2n/x3
/UlGTG5ouGcZHIAUydhObrb4+YAJGEBhEWPzMTuyhqaXSBhYP169sI056zzEFvQAawLlMvYmnmMF
va8yTu78kZWLY5Ms/gFoN2WQxghVv2JnCAXzd43PQFkfywpzKzde5KNeI0jUOcnaoxoZgczV1ZQX
WomnWlrvceaP7daaO+fTsBl2U4TV+Q3E0rWos2tiyhfVjC/ciyimXApBOCPkMsQuIB6X3IEm5Fyt
cFknuzRFPGJMBywv4agAHsa8eGFnMjIQAuG0E+qFIgi2CJcQgWBsmnMekejtBQx3ZCk2E5EcuErJ
junhL818nAg6VLFkeS/r+Qje7wAKhAumopwOuRQ7sa8ws2a4vFLYczFDHivlSUO21nrs3mEaqyCs
q1eu0Kpn2UA3aZFiLW0UmBaoVFWobTGdK5qBSlS7CTGNPdK2nSfyMCqGzPwq9URmnbq6dQeGQ+2p
iJgEzSh9HnFFYeRrRP6l5iMuEu0DoX1FBYIqiZ8torDJ8CYqiLa5L/Prwt4TyOarXJdvNiXkTM3S
61xCyhVgDyBcWiJnILwpxyg5TPRfEQVDhSOpCyilg7EglWQihyoqGGqgoMycJIUGYzHNg1Nagvn4
puiXhKllGEMVGkcefVicwMtOiNbn+hSdiLBqYvympK21OnCVLUrgMMWEgnk2Ax3YWQnQE+AenXHK
VYtsJrgg/AjD6/TNIkhZWuqAVMC2F4EcZYcY0OuycHQeBxOIoZLchkJ/Qj/LMaTe1Tx5Ce/DN74g
h3JncAmGlXBtdfDecCUuizevbOhigsxHwxekRXaMnDocd3q9BqQ+9ewYcYzCzJxhH6GldCeODrKl
DSplUp3RqulOxmAwsvHnz80h0eCl62zp4EAX/Huldd90nb34wkmt7szLsQNBzY0cY9wYGOAsl4xA
ahJQKvXnBNo94f8I68wZ8Cmhs4YoXBzk00UndtFCQjnDwZBDmeCGvqPZ6Rs83fU2mSzCwPNzG7cI
fthYW/Z3pZ44hzNHl8antlq389q/NhTl9uIW+k9KWIKMlDPXDuFu08xzAJVHVQeLlAW1ECy94cuq
A+1ritVdRnF4ndLR234B8ACs4jQPgiw25JzbGg4sVuhP1uFmlng6OMl6YTEb6T7nDNaxnLCFx2YA
0J2SufOWCjPlKGUaBMgoaFu2nRV2SBCjCyDyWEsuSBvXFlk8L2PHS9qL8wwho6E1IK6uQYbUrife
n3WAIFdTgmiU6yhs0TKID7AVVeSI3iDoqSdu3CQK52PO2PIkwaedotaOYaxAL5LEtvypnRqLnn4+
8wy9TZ95k+wwj7bkVxJ1kqTHGDZOhAyKZph7LGuUt+wIWWOzfPJztxLpFAuBgJnYTtJ87gg6VNof
FRHgeXWdxXRbi58rE3g5S/ZtSSdM0L2YyAeWsYzi6kzJlmyrL7tztMURes1pwmn1FpVSYGgisD+j
Lqi1BJPetCuI+EiRdyWstOEd+NEcUk29LV1ASs9aQvWqMTMX+6bYfsujG168V5LEeyjYOUhg9iDq
SxliY7YOqqYdHIQEjXSadsRoEMoOkpTgQ/HSN9sai4htOUUie6o98YDxSJnRmTvB/YxNmJXLgWgZ
DeOCdLHfFXJvhH0nFYAMgZ6ljyzMvcxPvTpzqz0XhetMNKUaTWncrrRm3yuibYf1jSRVBFu2Tu/E
SdhRMKBMT9DDX2O80z0lJFEJpo4zs6MM3PZI1UgoRNBUSQHfSM5rn6DUlDGJke5L4s4o2Vl5YXYt
VeplPtrlfai096LR3iO854xo+PGUhLB0QHPzK9Nd4x3ncycy+lPiEVOc4KpGJ0zIo22/VOmLlCxP
0aA/paWDJmrmUkqAH5aebYpnUJYvqtZvcV0GRsF4A9mX5KBPBUFfBCxx49LYE8/e13dd6+8crTFv
ky0dQBGs53y9PFzH2+QxI6wuUT97go2MzUbGSIMsZVGvPq8/B5KliXTDbRISLMslxz3+SjhjOzOV
ho/7IciDHNLo9C3Gj8NYtDBAY3AVdkoZlGIIVn4+imSCdbbQnd340YjTrmiTuJjkpyOzP/HLsdm+
5oq4SJJyWWWfk6dLRneWmJm1gfheU8Mg94hCCoXHbVtjjpzu84ICnfMoY3yRs6iwmRK3K9fH4/nz
YfaefZ9viWY7FXs75YiAguSeEdln1UP9uow6ZaRKtqLwc20OlCXdVwwn+zU5wAjAVqY9/MAhHTd+
YCnfoeI0Ja4VzF1pD892Uz2CcpwCvVtNonauPk8cvOWq7o4cmKWBhCNN9utKV9A/VuNuE1n8rAmA
VYo09opstB1sAyFflQ3D2TYVZGkl2bK1U/TvDcl8RKdxvLN0admfLgmIIZZqxdhzcmJdhGdH3bQS
DHIETrST+sjJIo8vaqruYi/Wpa1/z2LiY/rj0sdujiVvacR5tIhG6HPqu22aTMRmAK2JZC/iM6Um
PxF/FprQCFeQhijOiZWK0oeYy7pVLArUMDua76UuExWMVkMFWx3F92LYm1F+tIloliJSs4i6tOv4
gHcRrht3i3LpoePUquJbryj9CtTIsgd5zDNqRvjrrekAqC/6pi2uEVuPFnGkSmp1WbNXhW7excKd
pG8dRmImp73pLPAUQMLP5xhaVsTctyQbEBcoa9NakHlGgmQ4BroS76V+2Q8qER6f/wizsvvhnHV+
19inuhPQQ8Wt/tD2jST2URTuM9vca42xz7N1H6459Qi2rVYKshEOmSPInEppI+VddQ01/WlUTym2
7yVsKPQ2nQ6p0Nb3pl8hAiA8BxBtxKwuHAfPUmCqLq8KT3KrsLYdmKg6ATtZs23UX7JlfZ1AVaxV
/6aBIwaQ7RcMiru5u+OeixYSwuA5KaOrdYDSMCqGlubsQArVb7OxXeMhsB6fgF10nFmahBVW6d7t
VYDwRwRWRC8A6Ff75IAO9KikBJhm5CtyjmSkw5oWFXD0nFZPmCpHQ/Zl0ukp48MbeiIg2odOmXeV
qzLLxPOwQ/uIyZggc2CKA5ouSNxLDyl5QGdZYhOeHYViO0b82SEx4EGVPabKq68CZlWXlMDNGOfT
dK2nr4mVj0IxCzv3Kc7UW9N+T9kMnikTEbzu514PLKBJIfzDFFE7xdoKnqoLh73X+zY7S6Uueave
C1D+K7y4gaK4X7jZ4nM3HnrKGzMtPV3sl3TcbID2QG2wafHAVQaWCnovZAS61Ts2LTuGBcottdlG
YvxUhZ9WRSAeD79Xc5P0oZcRfrEmsNrS3J+Gwjeml5ZnYp6VLk83Y0x8Ir8ydgTRxOibkBUmnlsu
527cyhPRcvjewgVLHIwOCdG8/bu5jsdwfgdXcJnG6DzkT5H9M6ceoYKxGIu3y1YqXwckGNGsnxSv
37T9GOTt4nfJGsiD7hriysFo6TNWkehGb/CU1fVdhBCu2zcKRmJXZb+X3sbO3hcsZLsVqkpIFGFr
MDTQDrm9HJS+w7fM9leT931Y7G0y12TKEbiMs99cyydb64PY5sdR4NLtlHzyGy30TJnX1QSvTXSW
vMsybE4MS0ydKVP3osJrM7WS4HZuJtCXuXFPWjZJgDBTCvfTz4Qs2U5p9qIc95OFAU77aGD+qILS
eiT0N1X9CVmd15uq28iWL8kQBXpgRBHqdrV7CtG8irhCRH0atPDUoaqdJ0/gqiUe+219aOpVGPGC
YIZnNUJvfE8Mwr+OuyRkGIGL79H/5B0aNEQ2UIBihUEhi2EcKRGkz7XY7yR6nEwRKOhqDltmJzxT
tBoTCWEH1LQqg0E72yPeNADvpEwLBqxYDKQkfXpbzelt7Mu3VZNfAcwwFmQ6CENrY4Q/AZx5WsmM
BuStVCAlTXcPRRcofBCJZIJUVCM9cLth8FJaQvyS3xdSpqDIEbWyTSqVXlf8gYuFtVcU0aUFfib3
7aUGfmbRM6WjvKWx3Ue45+X2LIXKSeMV0HcKlPSoYuXX0egUq7tiyCjsb7VBL4AJBKKcYz1DuGhg
/5n5nojJjbqW7k1ApCNayep3zqxpTltCJED67MA8DFeiPz6pOoFCLhpBMeuuKQUK8JItE3e1M+ra
EZzDYajCfR+vO52ItLWDw7az1xxsWby3S+QD43CcTZCncKK6nPyccr1EzXB9eJy0+x1QKMMr2ygO
5ZKdm7Y49xNG1YIsJnML5NrsVq/jI/0DoD96EIX02vFJYdlg8p5Re0cBRLTAQiKcpew4RrrReoCl
OwbgkbYWBmCesYE1obUDPbTuot1sly9p1sMWRi1Jw15cUlsjPVQB9ti1EXOlcSMzg+iK4aCV037R
JzQgqz/Kpk9OWyZcGO+rru+lUTnY3UD1VLOPt075Mp5Vib4k+0x2mbQ+q5XffxDHeOhj9JNES0If
32vc+qVrgWS2mtVh8Ij6BjLgrFP/wW5SAe/1W4bHGYEBcdw85/CVuvJKg0eqdk+JZa8sktCWOKXU
u4ncPkK5ohUl92R6Fh8Vq5uMlc1j+EKkDv0UC+5H2nCZ1Oc0io64qx0T7b8YHGPZcE8Ow16Vr0Ir
Lry7QNELxT4OIw8WEyUmFShWBerJbklPdoK3vOvwCnSofkNyC8tEO2mYIzvjJuwtEYxZeovb/pp1
E+XXdF67166t/VUUx1K392WpBBNgouFukXfHbEWgt4HGaDF41onnDNFXIG/LuFdaLfIszIjtjHfF
bXAmjGHtqyO6J9Z+0pLvVtVdyDqR30q04q2IoDkmZzK2E0xUpACAKrNWDqZB3wtKWCdptae1bvGS
QV46MxcMiArr14FgOB4WoqXBwfWUxtCaa99MV4/Mg8zagI734iKk7UTZZYEtuxVv80KLVHBdbvO1
gu12sib0ZAiL+pX5gGw5GN1ds9JcdXhgCVwZtxdUvhYTjYUR3Pq9tKtjXLWHom72nVYE/16zqMoP
+faf5d3wQAwdt7ZmGSw3f5F3Y9G07SqGgRV+aRoSGtT3M6nWyiUW6LoMZAQtpsyEuTOpSsqQO7EG
+YaJTqHeUhM9LkI3eqa6S7wCZ3iNxRQvO4ZXOAQl/z6KCM5iKjRuTq5UUstykWKWJsQ9s3yxyZ4W
LvmwVvf6itxXPouJl/Y1no1j4iu7laVJgQjAxrBhVoPbZLbDVgpUm6vjBzZ3WOqddWhBPWI8LRKG
AYTENwyyNUT2kZfvkk3L5q+ltWprqCFWzP4Q7R4M4q4eEWBP/nqIHhyXl2VSXuxrxcRIY5k1+0HQ
lOtmBGg0yvarJtWvOiP0MQ9M/GejRJmpGIwZIB2V+xjCnKYS7oMonjm1VIK3PhH3iJjiXKFrj0Og
AtkaxK9LOQXqRRt78FGGN9BI4MvyH0bm4oRq9LRutXi+wVjq8vY6cnnMh+5oFCyA7R+5CudK7QmC
aT3VJXPKMC5zO1wajLwbYJfXXhcX3KQrAF2Lferinoeod6W2B3RHtgmvHYaB0ADT/oexAscw3meM
hSYd3oM2rXklKP8c3Jul4HlrgkXVg5RoE9DjQBBln1V9YMJYlVnb6ZK4d6G4S2y5o2PRiwNOL3ao
bJH7QwNRdFHWvQ1OVKZes0nb20QAW3pwJQcj0OzsgHBZNW9QL57tHoOWXfivNxLEghDiLHOyXRdH
CBON/+WSVyz510teN1VFKIos24auWurD8fAvjgajHFoFxNUKGOXRl+l7yNBtlO/VcEDfR+YgBJ7U
CGxKAG1gj0ieOyCEmhV4TzvYhubB1hbgEvdRwllend5hZMn2EU0Aesf0NGesHNZLx8iDu6rddA+g
vPa8oKGR1dQT3BGRhBYEG3Cs5I7ERLglccAx5hKrfnLuzvk4nKImOjY0EhMovbLUTysOoVlDhMco
LT/20ItCs9n04UPjgCt2r0AwEyeJB2MIUTyZN9UA4fUU3RSbPYTmx338pkbzq2E/a3ANoKMWbJwn
rJ1NxN5XijdGDavIfl3L8qjh5my0syKFx418NXf2Urkd5jkB5YMypuh1t9lZ2zYugh49Cja0pgoR
cW6rmJGRBXFCzw/mJTuGGToJpEyKTF06xI7exm4IQRLnurlal3awzuWHMsZXm8cLg9LXvFpe1Dh8
xlh5F/taFrdWAhqnsBGXLKTP+bnfdixhhqI95ubo1SUuhVy7zC+5Uy3FWbbKS7T+PhlLoGXRTecY
zep9CUaqCaUnaYaKp3R3sbs36UKb+foAw06Umqsq+2zzy6HxuvUp6uP92Gu+STJyyTCSgBaNRROT
4TCBb6i8iFLnENzJD5UiYpsSzqeUuv/+bFZs7dcL1dBtGT25blqYmP7HhZqNkM8acyELiCi6+ZpS
8i+WsreMH41UBdXygBD4Cy93mmeI4ZWDNcbHMhyOy0jJtR93sUYWQRqY5jt8ARgoKK5XeW8RsR2q
N+JT9rZd7xt2BZ2NciKEayET6NFxbTOgqOjpEKrlhAlZtZMaOjpJdI5HbZci+EslWuGDm8AHyC3i
TnyToLgH5WqDQjs1eSAwUG6Er2JFqDlFEtA2Pfh8eeGVk7hQfFZq/oCxk/Sxg51VZ42wmrF68Kd0
wiasUxV9paSAzFp6Ma8Yy+sXBMcqBSlZrlSr0lHByKpiA2BDOUibfmFAre+W2WIhZhD9S96yvg/N
KUgQVq71cbmolrfyuO3ZqeeF0+SM1F7lor4z561F9TJHMmgiEA5EhLTyYazZUDoLbTI89AWPYlq/
6H3yYm/OUS07EjCWdUr8jvhBkQmSn9NrnqcXFiPnjMRqs2AsDxnLHQGejA0Six5TY4EYom8dgeR+
VLEcPgwb6jtji02k62yuSIcD/qXJkEmYVgs/plB47CYg0FK54sUKEuMiywjWqiHAnRiQU2oQKXMR
CJ1aP3+hJ1cE0W2jYNaFnFSn95ajo3aNvwapvzZvpQTEuaovSGfPaZERsvH0ipGdyDC57vf//hJW
5V8vYV0omm7rpqwIWxia/DiL/+WsNfOp1Qo10bfRFJ+sEPOsnyGIvvA4fu8fhuemuqSB7tmn8DRO
VJPEOhhDiuV/Pat7dNUPsTHUv4d9G9E2LPZyuLyzdIzWqx7aaLa6EbbMdmd1TKKOesWw98zCkjen
OJ/KVsOGV94iWHTDBomHIn6Uhg6ecQY2VmEkSmigGSUVyNfwG+q0L+EpYQlhElViyP2pSItLC0EB
LRYwlJSNizblhAmZTn23YuAUrNuy3FF1y02cdVPBYw8CJVbOZg2gL0ouixRf4l20H1UCLXmXmcvB
TMLersFZ1RogdaxOEdYX20AY0WvSms9WWt1NY7zFRJulyh6Gr0zQR7z6qdEGzaecJ94M6tAoExKS
Z78Ytg9HOvujuPthQFIYkXjmkUIKjoH/3xOofi0lOdjzXVQAhtKaigKBrDJvNbTmsSUwhiKqUVg+
eWeSoRQWfMpbPS6vIXzOjTyuAV+T9QajzurYR+uhfppTkjDkNfhgO6ExLEq8DA05wX6yRtoBSKa6
rZyOpnZIYldihDdRUdRUZPW2kRSnwqrdoczpT/qPhNT4GpLMTu5Xf8rJzp01Yv00P7qUL9ObxB3f
E+fQ3hFWbKLHXhb3pD6E+Ot0lEco9lsKuhop1+/L2nrD5pYDL43Ah9qg/jj55abZN3MXVL51LG35
8Mc1/n/+ZJHs/rBMflY1QKQo7n/5x7+fks+26qqf/X88vuy/P+3PX/T3S/1V3vv266s/fdS/fuaf
vpDv/8+/f/fRf/zpH5wSQcpyG77a5emrG/L+v8ycj8/8//3Dv3z98V2el/rrb799gtbpH98tSqry
t3/+0cP7qQgqo/82iz6+/z//8PxR8HXXj/Kj+PgfX/D10fV/+02yrL8qlips2xYKd7/x8JVOX3/8
ka39VTZkTVMUxeChZhrmb38pK3RKf/tN/NXULboRWai6aaumYv32l64aHn/E98P+YgtwNqYwZNPW
f/uvX/36j4bmH+/K/9vXqj+sWP+37zEMHoeWhaPVskg51EzjlyKwNCzR6QQ8OLoJQ2OJ7GHTG2xP
cK3vG2FND5PZTx2FH3FoJit2Y4lZ+UmElKERawb7IizBTGYyv8ZBA+swYqlJSa8WIuRM0mj6jfqb
qTERUSz0hJkUqm5nohcHhBSSsUAskhlVbw1BPENMVLA6dPo27ZMGHBNeoEEN9B/23OAMkzT4LBDl
ybiGoLIC3MhzNDsxFJRtpZdErMUUrYkGfEDRyTYuF/NZYgr7vziBlV9axT9eMluhQ6QUweDGi/bn
sxztp8FvJzQn0uBNF6J+WkgAYI1gfBuQl9ut4QqNySaQWiK3TFdd+NHYWURr2GHcmDnDSV3yZ3XS
eH7Diw4jXd4aJftHQgJmRu6esmJdbxAUt/W+GIhbXrqaUZFtX5sKVHmkfUWy8lzZxewvmkLEmPql
2gQ3W4aXmdeKrMDDUCC9tetb1WLFLQoN0qQ9IaFaIAeEcwq8zOw/G+bdSmqwzkHZl7tVRID5ZA5Q
F2hWq6h+SLQToL/Se9fM57WA1Yusw0+LkRXeaMsA1cwvTFM/ugRoQIJ7hQagy5rvaj2CtIWBrNmA
nPtEk3dLqr6F7JpZkjB/1UT61osQNxXzc3AwssX2Z5G0fSL9MMiSGNBFoMR4xMoI/ZR11DayBOPG
JHRc0nfT2DzJI2aVECay0zTPBux0t5vRas5L/2XK1xRoMfKOqKNVL+iQ9Sj+yIj62RrK/V9u93/e
U//qDf/F7vi4IFRNYZOK41EI1f71gjBauaiGnD1NVCXtTkpM/FFRDDgDSVhdNjpx8Blo4vUuEQ8g
xG1GkrkFeBDvFClL/5OyM9uNG8mi7RcRYJDBIV5zllJTapZeCMmyOTM4T19/F9UXF7ZcsHDRQA9V
1U4mk4w4cc7ea9PQs5eUeFBcLXCRUaMg1r61CkZEMkMbG5vKpNFT4JbtkxtJmMxFwF/45jss7/mf
64DL+gRnyIEd6Snzi2WzyIqcd39BPxpYHKcmgWbCvkIi8JvSNil57C956GzabCb0bAhPJXCBMat+
xaOkRTidnLLlp5wSg6zfaDPZkLZG9nNd/AyG/gnP3DfHgr/uuuf4y52nsuKSLd/5csVq0robh0qj
+mz51Tkbhjp98odGX2CDByVm9WIVe5gU5XSKUUicBaGHciupHjhKJK4NKYP2RlJDI8ybcWmCty8Q
MX/0AHHmYZRnbpaSdWrgkp1mhq0lqMZ/3/Wvi6/nsn5YyGohCwjp+V++Qs/fKePO1FtW3F+uyQG2
ktVxKC0KDne+c4zqYQQQ+d3J/+/fmiXf91yfDGxlCXspVn8rRjVT7LQfERlNU8rx2Xw1kvkX+dOY
6mMWNLN4d40Rsikgd5uLqzSGTxXR3//3t//TJby8Nh6NB851y9ZnOsse9/tl9GUUdG3lobQb8MBY
ro84oL5tfNQ2//6gzz/pz4ebT3Itz3cdB3yDr/78JBIwwoIo9XabaIweRrEI21qdr5mxRU58OWTF
hLViXqbm1VWsJVcj2pjyDyOBPbDgEnGZ+km5VQM9c6Om1/7NFf7ZfvzfvSD9jIWEVgzzpS9XSAhl
E5Zlh7wo4iVqXiJtE45ZVuU2jfHjy5RE8Cb0trCUWermX1Fb3DZifizs6acR/6+U+6OS+31BE392
hv7v1XDLbGVz3/76ZRojdNOAhidd73jbAWtgivo2Vu7z3OYUCW5wYCvHwrkuE01l9P9qp/9YTL++
EjwUSpmWL1xbenRiv7wSMVZ6s+jidpvaM27PVmuMgoJuIJA1wJGkZM+Bc5a79uW/P1eIvxZAXyhK
KsFSwmHNXZ7W316KbpRNU3jw+nyrOWiGKn1XPYaFvvZEuQsifR1tQ3c475vs2nab+28+fakZ/nxC
+XRXUvG5aJrZTf78dM8dBlIHHBq4ib7uhu6+5BAI43Q7Kf/Gl/IjiufbQBWPYKEuB/LX3eAmicrH
KhGXKEB2s66+uSRreeS+XJLF6oqbjpXp7/W1IWzd43GFNiHMW6hOq6axtzZ2BXOsXz2zfbVxgkVt
fmHFUHKNDrFEctlZJ8V8e3mKIYh3ibXu+/KeQBc9WWB9OZu13fvUDLeFZP5rjO8zoe0td7yYnXXr
V99sEn8vMf4f3+HLa9U2edQHId/BcxQuTHWjZPvOL3345udblqq/7pVnWqZls56yjf7587lG7o+J
NdPQCOtHX0+3fsYkd02jh/Nk8ejAyqVO+5B9TvnqbUwbfXRH9mG61qJ/z2Z1TpbUd0/0f14UO7ng
ZQJf4y1P/G9PdJy0bcIWSetLDQCLOryYiF40Cnter9Yab5O0O2RR8Tyl3o3sXRqK3f1Ef7Ut6z2y
tolGrNGXz/++V//xpLPlcdowhbAABy5//7erMnWS5YPZ1wS0mrftrJ87W1w2vb6u0Rz/+6P+652m
PFe+ZEmzHO/rRgf5RZmV09XbOC0X8ElzXzoFNA/SwGDABOZqiL1DVvXjKiDOciXdxUviU69/cx1/
r6c+FkGbVc2xocKaXx4PVQvhEkVHvKQKbsS0QwQSjvfKxfMw3bpR/d5K77yP7I9/f67135/reoS7
8aHycwLw272ucJtawVTX23ByPkhne80BXa29yLzMu+rZ0Pn1NJbXA6yWZDN700bK5JVVWawypE0r
t/IFE46IGK4x+cWYZiWa+tEanf67+/NfS43tczpeemSmb395TbshMMyqhfMdhOpGyP49FOVzSQLs
DO45b2pBHI310Qn3JjTJ/wkAM9amEWISY+rVNj8mDEwFyEBbeTci7d7jHorCv++lWH6jr6+4/NwO
TbZFU30pmqBP68qKihoBAGTBemPb5u0krMtJtPelKB8tyXPTGfq1zidCQbyNcqNvlhn7v5YzKX3W
XQ4bPm/Pn+8Oq0fehQ0AIGnqHzUQD8xHdJqJNOPHak5DL6qNbzO61Gj2Pmcjc34d4lPMVE7Mzdyf
CnItV6UJg6lHwlkJd5VJhICjIX75C/SiT04UQkgJaFysCJG6NnRtroDGzia5b+vOKxMQIAQl1eAv
a+jQozWDz3eAcP/7fv+9eClYW7ZDbcj3FPaXV8b0Cy+aHVwL5SAfXAGBRIdEPSvkzv40rObeGL6r
wZZf8M9fmJ2XEQNPCZMGIb/c3QZDVNcmwNJaje8jKi1Svea3EDugUZAfSTsKddY8nHLLGTcWInC0
69HFXMJc80ha+Pf3d/7+rVm3uCDT9RzLEdaXdTJJApGOqcQDEfUXng7WQRqj1lvIqU/FFF5NRcMZ
11qN/UAI99xD6x6v0qucQAjLgvcam/HzFKpTDvrT6X9GZUooXgIIfsycJzekmq89iDamvcNDhD6t
fs8qB+tOQRSBG1nrwSYVJfqR0/X04/YZxt9Nr/xjkZYbAUVGjv1tG7I2mDMBla5SD2Rslw23KK0H
6JuDD6u0Sh+jAcFh2U44iOvLGahqh3imT0kfIJQgAxT679smvv6InskeTBFH1bqcyL9ueqR+W7aO
EIpEWUdETlGSfGg+hh1iSUeGu9zws1VV+hW6lPAjd7FYmUZ2KrsU88yg/n83oP9djS9sz6TF53+2
kn5bgCNAK72JPJ5B49zgd1RvJczzVazbDn5Ccj6IlpDIEmGlsB3NHKUbV73f/vz3TVlq5t8f7OUq
INb5DNF4nzgG/blsZDIW6MfzGSvhjAikjN49YhFCAPzK1o9arp26mr95f8V/fKhNiwxXqOB4y2v1
54eO5RD5jkhx0GXFg1f3PCRwBe2R/lAO16Qd9q5AJ+h6P4x8uuU34yX6IVrGsqOCMZph0lClce+F
9ikVABX/fUus/3hOlqOWvZwzpGLf+fPynMRHuOyT55jn07WfBkTkhbfZeOfVCFdSmjGDSerYZNSI
NLW9SdHq5BN2D9grtUk2TtdfJxN806x6d6HEGmb71GqUlZawGADI5qIu7bN/X/PXXZKfkRMsy74n
TUe67pd6bqQD1BQhpsMmhYk4ptkmGEPJfH56Zur05MfXaUOU34RA+N8f/FcdwSf7jvl5UId9aHtf
FuN0MjpAG/G4bR0MmvWMHnCw8ufyI7Hz05SzHo8+Uzd3Fm+tAvVQjczGAQgVw7Psu43h4txrHNxT
NIs4X/tXkQA9n0yHf1/nX+f8z+u0vOUaferwz2fyt9etq2TkDPQY4SBzDmn6a4vkyWSITyGo+LXG
Jx+b50RrbOwKBPQM9z8b7cum7DYZmDnO/XLF24GWjn32m/rBkn+9hGJp//MvNrblZPvnA0cvv9bF
mAzbqUl/wSkRV53bw3yX5uM4MaEdYGiRm5fuXBG8sR8OKxPrP2DFPN6zTGEa9liUC2KXa3vfNyEv
Vl4KQs/IXpD0jROB/dUBSRuUwVNeRtl3N9f++42miBS+ZCmCLfnXU0DsqA38gxDMZts1vdgFjWNw
JEecJ72Fc2unv7KIdyMLauye02Ru4rm+FHUl7oMs2PUWA8LZttlf4rI+mCGBCEY6HAkd3UgrIfen
74eDo6JTTJIoGrjFlZaDbRDXBbvaWW+XH0U0qrOqzZ5cYCv7Oc+BZaXM0aJwoFCoom08Ys2V2Xgh
Mw3tIWXEXuM0MjVG0zhn4mBWk80mx21MMsZzZmXeTGaEf0EN3RYw5rz2QkVEgs3EL6EVQLSUVuQq
d1BzBsyzhYUXEWXP2g9jgncRBJE+kc2iQRrv3JoO8h5vavFEyfQFZ9IlmQ9rbUS/HDxLs2IY52TF
h+MAU1wozVa+86zkXQBoNUeSfiVZVIE+eV7/nJfkaCe2uGiFsFENZUwRIKp3A+J6m2eijdVNOSYR
L5bGF+xhn5wI0poXdMkIf3Ib4vRXAaPioZUzg+1iQ9dPbfOxMtYgrWCsmMG5sjGbTYH5bpvj7Shz
/r8ZW5Ijx2OnMEe7dnSO+v6q7HlW3dQyV9jR62unNVclhcTKCulPBwuvWBoRl7fwj7XECGctDvCK
CD8nwa1e4YTZ0fzQa8bL8VZY01s3c/uDCQDH59ODQJ18wz5UpOuA9e+iJl73CMtU4ww7Lyy652/W
iq/9Hs/kQebQQWdDKu+vDQDd+ZQ4HWrmsLDvnVDSafXetVe+OuaITU1+NPV86xEbxVEC58KPbz7+
63GCj3c9qVyfj7ZcJb8ceeYq8WWa1T2z/C5e56NNATc5FZL5Te7d5InprurIATXTzyh72pKpsZDE
scfe9b+v5LNP/md1wJX4pssY0lzGkF8W9zxGIx65Wb911IR4cdqaYXkW9CAVPivtJjT9jTOTvNIT
2oWQ4dWctoXt41aY+OdTfJkpYqegTm97/qlseby6oW6udRsvWAN9FdfY3yuF6rYaY2vjg7tYlcpw
N54DiyMGOIWVx/jZuMsQ7fMP9sf2ymLeL/Fbf76rA1Kr1YwicC3ohxMECzKGKPAhcuBqzS6Ituim
6G0CMrp9GMbVusMoFw/muI9rn5Xfz1Ankdc1j6Z9Uka4FgAVKk1cQanAnoY4K0Azd/E3Rfx/bEiS
hd2S5mdX03W/LPoUMZOqhwGKi6gCVF8IED3nSruax98hT9ryfxHsRcA22aPJYP0CteltZef6F+kM
VQ8SRebDzjOGsV0VQzd80+i1afj/tS1R/fhUYlylgmr55dePRNCiS6YhVBmVvQ+aASJKgH2LKgx0
qD2sa8M9EVQdXSHPhGBlnbeKRLV+moYH6Ny7GOXstRXYcDMopiRWuMuRzCTAYdCsuwoIrznnxxB2
MQdoSgRqQDFW6n5o0bMpm3yYJPSJ9KXndNBOC6KmK3cm1QQaPGkD0E/f4nnGitwQHDR3gB2W/xRL
YnpjIypMoW2gvduWLYHTBUiODepy2OhJ+E48JqecSUXdVVPS8RmCNiPhgOFjMuPK7QqmjMsW3HcJ
0rqkU9tkgn2PShkYzk2UmuBwdXVpjZR1eZSRZuoUwS5IZx6a1IDTVw5XrkteeWRHN+4sh7VllESp
+JIw0rhAfLL8hsIYV6alSdCDdLeJNPXRoLK9M8TBVZXKQ+jZ+ypQPpApEoKnbOCVJ3i7hiKrk7G6
1BoTQzkerdbE8tZjmOpK/zFyqcbSSXfroMnBAJc96KzY+pgbAggycVHk/scUjASGzxhzq4LvayU0
TX5UtcrvQWsUd6pnapaqDcI6cdUo53IsY3ntdGUMd0g/lMuem3P+9GpUuF1EFLRiiztrHFKfsjDL
tiFpECCxsoHxO5AUMsD6XYot9fPjMODLVaHMj8ipQYS0JulTYfwyRy9t6kwnw3J+kFEzbbxx0oTE
TGKt+ZkJUwbnze7SHBgrcuYOG7WVyyGJiNX5KpTJk4irdxp1xUPWuzsza24ic2pfU+AEZBRRDCy0
4JEnwWzI2cNBWMcktOSafGAJniOaPsqpbD6GMOQpwh0U8lL5s/XDA52wi1Dazr4cbkgNI6DYGIAd
EGslXRKrfS/WZ7EMi1PLacRfcj4dM3sUR8fOswsGCjXQRTVvWE/fpqXcbAbbecM1D67EgylCWpWH
IzOyLgTkKCQOeMmaUF0AIWliNzmfs2kbMl1GB8dvyaGJJzCKjrOjHgfG2bMjjbPIrHEtG0DqozhQ
j7iYpsG9cDP3NtHS2qeAaxNVF2f8gaD2GFfgncTLihYcdRq8+dSJ7/PBR8BfmLfJ4mJ0pvalmIFI
ZQrPZcznaH+4pZlNfYHyrnPteyMN5SnVGTEnpHiapK5c4Ciyj4EFBDOogvG+LrEFVEAcm8hzL4Mu
H4/1srb6oUM0aO0C/c6BlxWkGK0YJuTE9xnUS/sU0vHL7Ac3fZzyQ7kNTrFZEKvSTS9itgmX6owZ
h50kFKgyzmU3Y2bG50pZhJVPW7eDiuUL77g1KJpZAcGgkT1VG45v0Vnh9i85cHAMbEVxHJHFzZQk
ge1CMKvmXQ4ggZgI51RNJLwuJzd+pehk+CWQr8i4coCHVEZ6F1voKCbVN0Dq52ckD9ZtN5ic8OR9
Ner+bAjy635u4q2BYD9qWOI4zl5EWUK2lykuJAYAGAbGvHH1pJbzU33mGAStLf9LNPlTk0zi3Iae
RQLoyghIsYQk1jBoZP7XBuyPvCALjxcUolhiXg33FjHFmY8LAR/lcEw4SZDU4OBqt1ihcuANEc5p
D2wcOIBFgNaAUNLReAOg/qbIK713J2LwWptfAJf/VUZWX9WGxEX5+vBZik0cfIeEUtCXBA7WdA5W
YKnEARvZhFJwT5e8PoR29FovNLOsPffGILgMG/xMaWDCZJxHGL1VVIFSyh9k0R7mni9izoDT22io
8OAE4abr3tQ0EY5lTh1bcUw2W1NeOMu/SeJIejUWh6gSzpGIi908aWCtkIQOogjdSw6g7qWVWM7l
B4UGdg7iP712vApc/i1kJHAepOZl0+LfDwshzioWjDvC6WxA8vNjHeTw7hXSk97EaFj6WFQz8Jmf
/7MzSZmZqrzcjV7RbYo0LF9qjTXcaM6GRnWEhzn52h0hGMKUq3ah8LGwIokfLtuQAi2hrNzPJSVG
O6C6Jp2bbSWNQBryhwwBQquurOgjdgaQkqBSO34dO6O5muJbyKECrXTfuDTUyhMohEffCeM9/Gvo
HAYKwHBG50TlU647P/EglqK6kWbbbHqrNq+s0nhjH9uPnDBnF67eQP41ypTgckyOnstZyI8VLqWh
R/LZdy+BPzBahktU4cLalyOJZ1USmivfQaFf9zsjCWbseqTbMESixfnitCX86ao41yTfTl5NOLiP
FHUp8ydH3bFDyY1mUJnYCa4MDrO0tQjNG+MWxWdXfeDqJg2DAwo0klNmLkeaWvXXucDTSyLEcjzJ
kGd0E9x0+jGSlDq6knm/b13uYBtHYtWY7imrIG3bVGtxQ2rmWIYcgw1EQVPUUKsLEkJSt6pBrElM
jqkGH0moXItBVdJTRddOQdM1FzTcYBT18YWlqtvWawTQywB6vvio8vAo6oKVwDEOrj8tlknMb/3c
tXsCBYEStKRAB4nvol6Kh9a+VX16mHouvy4DOPHGwiTxkJzGwKoSJ402DHe6rZ8OF2Y0/LKaxtqE
uSQH2DmWgbvk5HkRVniM7FZz1ur5UMbuR2m3bMxljmFb1WAOqzCCYcjJbW4WY78HgcQj/9rKSugb
xWMbTkC2yJKHyOnhNCJbJC28rUPw1mqUItgnjiL8sqDbUQLkWU0+WRWNIJeQCOSLrEZUZeSK19SM
L8Z+wfdjhu8h85FSVz9lQXhcbBr0hE++QOUjTfo5GHZhpKt53RnNhZGAA04zvwD5YYEXKqOtC0Uh
ramJagKqEvmEuaW5/jxL+ruYSC9oKjV6QDnPsCc+uhz4j+mqM8BvPy3szXSi835H/cEAq3uL+jA6
YigDTjkKFs225OzbTCAngrMmatG6RhQ7Tb4AW9CJIdHrcCpb1aqb7ARODXrjzFs7ivC6yLeeatNz
VzDgiGKotH/IjVSRRhQSC9SIm9IBbiYCImFqMRJclbrbNK0hAQUvOq3kweJUvu/sB7ewi+NdQX/5
vkoJ6sIDtm7LKefJnetraacblQNVk9Z7I5dVJjxQfrB9N0TnGkQAnQLGtLskMy87z9B3ky/uI4MU
E51Kvk9K8pCe5M/GwllnpXW/NuY0XjtDB7a3hz7yedryVEz/2LXUeqwVOiYXHpW/FNs5AW0oueVF
lATMjIpTVvBamY+DY5TbyR30tqQcXOkyMOBdoJBnXJ0acXXx+SZak0PY+O2UNvo49SRhDEuneGFc
AtZK+IKLNCRq7rR8SnDU0+DAyLz0IryWf0bnQ7uph+52DOc7Hcl0V4jsugrigpXf2lmWAO5ZzuQC
VhA5fbACY+ROR792eXnT4LzoAF33U0mnlaEsdjr8/q0CaoewP+ia5KIzXBurDN5aExf9BeM3Jpzd
cE2gEOel3F1pkpNurKlj5y4iqPYDhCF6f4psjFgRCVBeO35sH4Vn/CxrrHpRjlKvjtEJlLLbYd70
IHVGzcFmYgzPJj4kCBoCEFYmJjb2X3+jkgnLmvNSemRopamDujuC0xwP6sUYSCU3apnf+O5rJTtv
pU3czrMKiaTsjlal4H+OcJnaVD+O8McuZoNsOSecUXD6i+uxn84nXsht5A0QpSwUnSAag4Py65ci
hjHL28apoyy3jSUlaUrZocqLLfcO1EYZ+JeqiV+gO5GNZgWQez3nNmLCdWb0TDo4SrINGDSKa5rk
eOFxt85zLGjBu2xcaXf7+QRUYDGDqX10jfadcK7XIo7qHWAbdiTp3tnxbdezROg2HQFpJfN6CIEs
MWCEaufecPYDsyuzaKfydzyI7mmSvr2yObeIMpjR9qaPdkxMaF4eImWqu0ji1dVDd+2i2djNjXUm
xuChSjQpV5r0jc9LUmVobBjEfqQzd7CIASd5jn14LGMQVZHdBut4omsy4ILhDpUk5Sx7p08E0pk9
51ARqv1cG/hzXLhRQ1WHxJJ1L4a2511PHC4gtvwpNBifAWdN1qKZQ2IcoDNnSV9jY/b2ZUzHjXIO
3QbIti65MwT3MgptwIpEs3lTPxyNhdoeblpsR+dlhytaRbTjTAli2fVYJ43I2o6tuQumoXwmOW4K
6ouBCc3GGQe9RsL2mOXeMUp8dZoG0mMSHBBODMhjqqDQ+4N3mdCqOcGpvpwNjg2k5LBSNzFlumvZ
p6ZA5pFNBQAzEHYKixFvlXkKzdA5943geSqTdNNF9iMyYKrIOcFNoWl9k1jh4RgyyvBHYHA+srCs
UPcksIPDcVv1qjqi2XoLcoLsWmd4k2blr8Z6ScT1Pb79gmAwEn9P59fe+M5V77QJ0a01L7Qo7g1r
Pt77CfSEUuURiKQewkl4KdE6tRmJunNRvvZ1DbajMJu95S8ls4rvaPy8Jz0CT8UznTfWq2tfm1Iv
gTBk2eRdltBtSn+46Koh8fLoFTEeOA34wg0H79QM0RnP4II0Ag7jAFm7HR/oqlrnRUS96rnw8gv3
F7PElszgzyyFQkOOgQbHQutZkOM9XKcbo213nf3WJPxKiT3d9J0locWYV4Fqb+u5puJM8grQy8+K
od9ahs9ENgMdj5tbQMeABl14N1XW3sx4hYcy6c+FnkdiARZUWVs/h6VstkBC1DZtHgsLUnAYMCOU
84m1gRAcbYIOscpVYupomywIr6ixoIjdwSAkgN1DoTlpE1701GP0IC0YFT9StqqZ9jbcMBEgAoc6
F67HyDrzDJMztxt/lHn7JiMSSi3GJmsh2jtOrs3KFhA9MydkszVf/QJL9wyuU/nYdbIlwbLq+9dM
UEW5rjgXZopEPUdVUGsDCJQ89cpxz2NFIdSV+mo0x+EsHN/zpLlr+lTskpd40s4KURI1v0teUZC1
pz5mlxFTW2MdwoGfADmxxXsG7G7b5jnAC5QAXZm8uJjdOaBB+cbYyhYaWKuy4tuwjfqrbLqh7ToQ
9EkjUklClopWPU6EyaysDDxVXZFfbRP+tKoxPTEzGwDYG92Z3ztrjSmUwG7o0sQoPhdTgnO0t/Um
MbMHeMjFqkVG07kvbTc++zhJbpKdDdmMrhZ0ChAlb00lSM/lQL1GzKmA5IQP+TjsSgPAOVUmyRSj
OJ9LE3wYfM68sMkpVzi4Z9N7DWl4rrRV0WdxakFyV/3iBQaix9Y0iJ1Ks2Ncj/AampdWc8AJAeGR
9lWthtpEFDlaHrm+vOqjUUOiyFgDaxJaar/cGnqTicS9qDVIzB5egKhtDIqQMWIaOL08sOcWu5qG
JAgha8OGeGv3ot3bIW2sxAEUGk332fwTlX18aq0UFkS84f3EBhtSsQYBG7WPMAjNLewJqvTNkDXu
KgicDmU+ZtosIQ60bS/T2Ab/WZgO0Lzpdu7qfRzJW47Dr4U7Xzgc//DFXFUjwJ1FK+BybjH1vhTp
tUPgLef868zCWmzHD1YfjtSFNNhKbBF2M+z0SBPPUg7reT88FjK5DS3GtkhoeYsqgNU6Dm8YnL4Y
C37Ni8tXN7Otg1B7oQfmPWkWbnqHVYGMNlO2H8Axj9HMSlhRE6445zzCYDpyG/O1hRiDBuRA+5b+
RjClYPfi6oY0lMXDiNigMZKRSZX7M5BTeayPDr6Nk85JSE95lpqAbGt/9m4CCnNXpegFK9zoegTk
NgJ7K2KCWRImZqs2JOKTBTtYMw650JFtks7oIsHQsCyafGOjOnlqR6Lo3OF+qmZCGSuqBqMK2m3M
Fn+Wj2iBtJzGm5TRDlvXfGGYKtrmtNkPlbAAQafkKc5qbU1QrpqODKDGDUnVGXHJEUGQex6cMaaM
+8atALJbXbDW2RIRO58TLgF9T4KE64koHTyzI4/M2Mi+YFwijA8ZBj+lgPfczaZat5n3QeqjvUq8
9G7qp80YPph++JxlnNSyhqmgqPUvGYlXAMpgU1RfYdr0UnNrjzB7E+2+0pqZV1mXPrSBPEjV0ivO
q+3YVDb/BbCFb2sQl1N6kDW7QtT2Oawb+4fXqKNwGuvUupxB8qWQdVPz/SwZ+eu6u04rOrJRkxyQ
59u4T4b9PFDdYJV+zGzWUL7nZdcJTnMpWgUtAKraabLDxLUF+js8zkEUg0OsnuhxKYKgsp+jCwZK
keF83grJEhL49Zad0d+HabfwPZNwHZp5ei1HkguNqlw5tYoe+nQiQKwafjocgY+eZxJGIrElzC79
45ghCCOapyQt+40sO9rwRvwrcON9V06XXoFnJvX0LwOS/+28z3pOWq3MmpWRWdmG7ueAO9450qyL
rhJHbKUXlk8cU0+Zj4ukMCbGKcW815XbXzk4mYp4LybzvbNT4qIiKii40/LYDx905vUx1GtLEqRO
8uZZD0d83cO44u8YpNmrhuPUVjtYE4OW3Ii69uCcjQlR01Ci4f+2574YXj4n2oaiB6UiyKNhRabM
UpGXdN339K0wcqXBleKgep73Cdhvd3i1ZTxjQXgKLLr3UQ52LPOacg2EM11FNSSViTDQwgDIww8i
Bp1vxhxqeda/j0Z5lhesfH3VcPClEeFGnJFBuIJu95lBRLdEursMo0sdZ9zfId/EqWmtWKpArjJ1
QgfNNLfiL4OuGuhEbRHB8dO++mVYb+bYOvdqJhFlXmq0WuGDqLmtklMqPnx7XfPA0AVK13M27uru
LqnJ0EHST6RKLG4iLT9CetYWcm7biciuIMqd/W3tkda17iu+TZhWAOQm2iOB84ZHIedgPrwA5eId
rDGtTIhRitGncs72SRpe57iPsgiZtmHCJGlbnwBht3yQKIbObRPtZt6l9+wWN3VixozTYI5OtgEN
oxu3KPE4SbYh47zR3fe1edFwvG0zwoPD9lfRVNxByCLwp/UxdXrEMwOjHmRYuy5N9VbQ72PA7h4o
OTx6AwTw+RJyLuxmvE0VCizBLDOclsYureQstjhRta9wOeDfmw4/iO4MNi7vXdiNRwD9fRostCjV
QyNynaPUTbXLHAoes8OoYtd4bLOSvkrcXrjmvtrWOcLqRKcNrmYHL2CWHZoZR2PUWdsms5YxTo5Y
kQuwQkk53ff7Phqf3ZjYjiTPbnNvhEgcQH2HyIVltgGw5kUPLuI5KFqwHDp939SVvkRG5bVvk2MZ
FzpOycju+3NL3kCR6JOzsG6bh3qkZMD0e14FzmYIVH3qoUVl5IGQ1gMyqPf4dTjflmezXfOOtXT/
CopVn3Wtg1W3zIcJhxXHMTNeRWw6B6Seb8kM7XfOGK3b0Z0XJ+aZDQC9tcMJVE5tbgfN/7vIQDrZ
F36M9CYc/I98iCdOlkG09z3tvFmOTSrSHEZbT5PONUA8nBb+BslaHBYCi9moWFUCVls9h49BXl6n
ReASNCZJlS6PpjH4CB8SOLGtgnI/3xgg/dehzjKQzqTeO9H8MNpMNlDmC6h47Vk8dNYh1GoBOOQ2
zb/wAz88lSlL3MDJlN45DMuivYp0rrdL02AStn8xi+eOhvouzYj6zUXnAVxsVwRPkBr4yxzYNtBA
3uWad0mVI9wqy7YunQYZTSXDD8l1J7U+uqaBQ5qDU9pXsK7iHCJOxJ8j9Rzi0LbvS9UxOiE7hgIg
2lcdoSy1F2S7uHlNVXoMHRdW3sAmjTG1C7M70Q7VuhlHIiu97szmqfDRZNQTqjWjpZtVuskDkac7
meMlor5cz/lHF4+EBbbooi5CU0F3avVVBmJmMrwPmetfo4l5ruXEm0Pc6kbdrEmz5niiz3zW4c1U
we62I6CEWcJJPVy658F7W/M69WkwbMJmoifNBOlMnfJkmdLEur+0rNiihjAZRQm09SC6wAZmBW3h
Jsih/lJ604FoqIELxEjM++gcxsMqjzsoCy7nADwCbLSCH5YkwnJTaqXWEkveuvTIAE0QMR6icgDS
qd7kPASnyMJSV5rqrDU8ytUoutamAeooJmzZSGhNKR/mWp/DKmkcIc9bQwDVIPvXVhrIChAPHjBz
kZN0axCI4Q2+rJXX2P7RNYJtCX3piFTl0gkEvNzpKau4gBqy1MZJ8HYVtfd/mDuvHtfRc0v/lYO5
p8EcLuZiSFFSKVRQxV03REXmnPnr52H12F1b3iphDBzgwG3Dbe8WJfLjF953rWeVbmCiZi5bYeZW
NzpznZN5+XA9oHMsrEDYDKgDsPp7YF+iGBG0oK9FmCd3stw9cMKv/Va7aRnt3oz0mnLK8V7Zx64V
jB62Aa9ZWw2QaTGNVAdXX7WMNLaIzF8S8dj03OjCWXYdeliXA2AoSqxGC88PWYrCUHUjINAUx/Jt
wW7Z7IcAwg3bdlVSl7nU5pCXKMZVdebgFmauCZNb+vHRzhwhk2IsDVQxuC01/9fXbJHIOucnzwRD
3YYkMuEU9tNfdW0ACCCtRJAs+IjFcB3CZLoazDxH8RqUTjdWI1BnbdkbgUzv0qc5TiuIUlbogo5c
+bUBhEdKX0KVxK5CwOXJT36xCjPZhHVLTAqBsG1F1kaWY0m2MLquJp0R+aXTSFqNFASGTlbCYqgV
gLQiEfKd+AJgthg1hSqiT8PVGGBqZdYqyIPHJpoegGzlkFHLF1XqA7b8EmloHhpsvNYO9eh91mXB
hVER8y1JcLioPS4TKTTIH07veaL63tdaTtwya7QY/yqgXPDcSyzMMshQGfe5q8MTXdSjQDJAlERb
768S2pS6WRdASacCyIrfaDYLU3Ih6M8FSyBxtT6HbK3ULgU/zGb9rs0ZZ3xPxvSTiF5bV0rxqhkK
c68RJEuVGMR8a3lzOqLlBlXvGEMTgIhXX0zVd4SorR0yeap1XaNT6P1OWmS1QTOdfZROid+5imXy
klV9eqoH1nzcqsJQS5e4w8jZa4ybZmRwSEEmOKyiK2/kx4llAAWkUndxkTN/R+Z9RlVuVbVsu7ya
8p/iwZfidMtpXG8MpqjewUfANnSAsS9FY+vicl2GCtFB5QgusWVZ8vNp0axEHVqWVJkruhPZFcGT
jN6suCSk3ePgrS8UIf7ISnRaZh8+emF1MILudmyg8tI5/5XU4XWcEbMRewIqvYrisddGj2URPzaq
th0zE0Af3JGwGzC/E7ioj3BiA7+cAz3pz/ajPYXxHb6kcoEB+HModMHu22yjVNG9r5bPJZn0UxI+
ilQBWUBx/Kc+DVedn1v7w62Ukxgx+rO3xVdfukJ9UktjP5TKa5OQO1mgT4/aPuBQRrsjkjjbFeTJ
DjpEKitR7CxRbgtjIuEzrd9Yp5GFkEKBBlKEZlzRO03YGorG1rOMQ5pqn5URmjYw2DDWgh3i58u2
ozELOpfNeCW5oD+ucoOdIbVsKQnXrLvWIoBbE2etSuIQbgtBvuhT6VD48W3Ws6KKmfHe0PbOOmSW
MkG2hF4hIwAvG0/eYCs6p6cCcbntKzQqVTlYlxVcIoMIC7ZNd76kus1gfJZ68ChW/NlOGQL+WNFu
EnPgDWV8izyrXq9Xikek3VSnV4QlkwSoJa9mUeOixmwAnV2Um3ZT9yxKFKDoeiV7XGGHsJV41cEw
rPTqSWkTfd+QG8kpnriFGGG0bpG9IhaWuEAWtRrY2ij04mx0waULUKC3qWJdCUhybItAekcPfcRl
ZByBb1QKGbJRE13VsnUIwlxHUiPZqcKzTKM2Q5XdkdYzrZWwKaF5okwpiuhKxf+0+OIOiMJEhEgJ
6pNGBz0L2v2Uvq4G7T5otAk6BIoETRG3oUC/KMGIVyq8pBr7GxUd+DSGaysbd2QYmmV0AfANFYg0
sFCliz7C+qtUqHkCMA5SV26KDkiCkFO48ilxS7TznVRgMyL26bAwJLqj+37mN6R9ZKsVs7hS0/8p
KEklPllkvA6l67XJY1uxT7VkakxcjwPwwgI67LbQxEEYo4byx/qpZ+dV64ZA9jkWC78LAqYTEtZ8
k185mfqyFWn8Qvq32cVIi9bjW9Np0OxIwZEBLVq5o5ZkUMqi/xOpwF+D3tqFHNiFoOAMTW1HHabW
GXzK0MFUNSTLJlSZOoGyTd9cSHJ2qPCxQ4byO94AQVwYISRxDEfGZdeTRZdkEnKUB02RmOkI5oj1
z7ASDiVWDSSdI/VjUv+yKvmwFNLUlMPQZNAPzeRJwJRrc75AauA3l77OXstvfGU57mKOXaD78l8Z
oJ5AU24F3UkyqIo+qbQhREvRwpRbbCW66kUifoQyBgs02BEp8wQWZGl3CCf9wxha6g7ZupOMytbN
+k2XA6eHycVJnCoVU+owJ4hPiIrUpKR6pEdwNHToqfS7OtCMcn+PMetWC8rLDPMZCXLIzJox3Fe6
zjZszDYTgWSuFlfXYZuj5Ul7qsRzpWaarg2O5WB4yE5Tn8cmcpDQFlFzWbUARjFgLfSUI5LHMUya
YtyhwTpIi33mcWDpeFRg54zFlAd7U5ta0k4zOyoljtYarRwjYzIzn/IWZVauxeTjceySKXm0Bboi
2hhwpQK9tkeIhsz0/SYak300KYM9FspLXHekioCrjEESRQUGeZ0mmBRlIpObDGJIG2kGAhsmHhZC
CUOd/Nb3urg3U/pbMGDCtRGKKoqBUXWSVswceQrGiyDGHY5EzhJ6AevEdElCmQetFTVex5mZ5QcZ
fFG7ECku0UfGawG8CC8x0YhhG97K7PKgyQIFSEqcWGqYLWOZTTr+QYMSK4zHgL1qxW8gVEl16KCC
W6qek7qDJG7xJcy+ekrL7uVr/1DQrs3p25Uiqm0rweSTQ5Xg5U1I7Gt0ea0VnHxiicgeuaEHFxpj
/26ydo9dfIMeja2EUn7ogqQ8gccMHK0JujvMfdMiMcbpusASqNRsT6rBipzaKDFV5eWvrDSKWQle
LKu4udQC7VoLp31Wc2zxUEk5aFNQLWhs++VeQASsvpl684z6/pVjfeUkWueoYwCNZeQ0bEBIZh7f
NV70muT+tNThFERi6Ro+fZsCggSbrnDNXHIQ+2Ft6vVdE8PltyRuawe3EMiqX/N4DbrQfV9cNbH6
nIF7bIZpaxHEJ5sDqeMGrHJLuzbUfE0yI7uD1KyXViuy+ywojYUvoWy+BaDKmLJZK2vY5rVRaA7S
XqKdxGY7Vn3N4EPUWAD9V0tKK57OaWGE8dA2jzLcoMIgqyeuNwB4wepNNIqj5y62bvoyeyiHwtHF
p1rS76q5+++r9YF8LFTmBhOYKKesCujF8fB7Tp2PO53WcltlczUf3Uaq3/R1ta9ajbXCp5VceK8q
cd0GEdpdyszZsiErRmYR1rWF2lf3kchZcSrFS0EGZTrQAEWqjx6H1u9GqBPUO3J7n6rZdSmMT4CZ
lzq8P+4jeXLFe66KHPP0F4FiYT9aS60zwxnsQ2O1kPdeCnGZxpSI75r9fDFcIIsOGu9lSJt12BEL
UdxKpYgIv3kOauk+9K2HYhT22UTXdlR2U0SUuEkuY1pjDeDgwom+JhdbJTiYeBMAzNEiScRdIUor
gkzRCQ7yZ5n0RJf0iknKdCp5mPAsXBVUARtgQOuukWk2GSFgcz1L/vlf2epn/+/vKfvlsDiSwJbH
NFoS1sZ2NpfgEEmIz9LNSLbNlEjpnehDgYj1/EOZsDtUpkX+myU/ykGnLNTMMxaBMu9M+3ck2eWv
bgjQS4TQaImFtpBuHDgZ2+zeOadLaXeVURCkPyaYG5NeixaiXdEQjHfEKkOMBkbTsbGHsamDhLbA
bRZN40x+OWNUW/JaxPxVgdVhNcxr1tgKTk252yynG8tj9a2qkn2TilLR4CRjSlrKclYDjZtdQGEQ
kVHRazLdtOQmVX0a8Ao6GClANCKpHJm+/jf+QUWTmbaKpttFk5sBDLNxbsAi7wYeV1M0K1S+DfjD
7MpLwJEaiCjYewo5D4qqOeGdCDAb1v4u5W8HpJgyRvA8ty4bgTCgQNa2kYxoQiKmnJZx1SrXg/85
DjXFzkaWQH/HxT5Z5apiT03nAVaK34hOmA++iKFN2PlQ2ZzanMIFyVqP6Jljpw3CYeFHHGA0Q3Q5
FscLTycfLkRQ7kQcfETgXkqWs4dAPwKdabgrpYFBF4YroBArMa97pyc0mAxQ6VopPmRUpphIJqsg
LKDVt2E7RcvEGpfov8qNukQ3cxegbds1aYuwJuiIsEEIPTUWlZIKqnFXvQaVvtIKI9hmNenHav0r
9tmtFIjRsEOKi0LADJNh/MEsf6HkKlseDVe1LA8fiiZ5V5Wl+LZS4ND14vKOnvV92+eCiyYFI97g
HShYcMxq87cgrj4JYHk1OphhTRuvRN5OJ7WqaVGbLYZUNNVdjbm8boLmBiMgjTxZ/eginVIsgQA5
b5+qFUs/G83LbHrSa28C9B0+BTG+gWHQFrFGfy6cSH+Y5BKvTPjJWbyb2S2eK8WKzBtobTS1p3mL
2bRHCotpK3kqw55BaRbdGliquc8LVjUEDJu+l6/LjqSnOujHBbaRyLHo2SyqGIhhp0rvjEBz8Ze5
gtL5SqUzQWVrI08jEk8rQOjo0ZoS/JwFpQPeYGjC4IggRRbQpmz6hNi1sRshgPA3I92eVYDTrKFM
0w2Rzrkqad2pk5xRTqSNKF1o5tC5AX2JlSLSp7aaIV2h3KU+4e/TnKQ+odIuQ02S10FofowyhGhm
oXCRUgBX+fKRJL2xFei58Qto29qVZu3DvPYuu0KmRp1t5YTttBbkjDy2VttaoWOhANJiF5TcUJ/R
OLxJCXD9SL0raNAV5HHdRhgeb4aGP9SzV2VXri+jOvqUod9eaG2YEnbhjZsy4L42DygCx0URoe1P
teSTDHLg7eK0FIGGkWSfM3DVvHCLanyDgv0qg351MilADkCIUsDuY5FpqMbNGlVkYhEUCISOJ4C5
sOi0lxrBSBgSI4im2UTXiQFvEse9HrZEMaPStVMzfFH87DkpvIMs4VqzhEzgYFZFt5XF7Dg08otk
sKEfSxWxnDompCcFH2i2ZYKrA0jB4MFatr1tXa+7yWroNjYNjXwaWaEPPlgl/0zD1IM+pdtx/lgY
kJSywSfsvtqXjZI5qcTkPamWYzTl66jxs4RYW0royNxZaq/oh6Kv3nOvTygns5kNqbhVtD+Gbuuz
D3WiGFd/TnO518yHuEvJoqlEE512u2sVVNdZSMGxYeMZDqywEfGRikhErzi80AqnKp2zsRwlikER
SbHcZUnhYfeatKIF0tBDwIZO1A8qtwmujB/M+vU7lLOxmxtN61jCcAi0JW5ITjrTogCmRt5MUK0M
mSeiJXlE6R3bTF/rrDOq7IRNC4Fej3AUoY8tVP7oGAT9ZpykcRV09P8ph+D46xNlMRgiRSm0sNN8
Hgo1Av2G8hElBOo9ZVljoBCn7FLzizdDLJFhqNtG7yO3lSZU20m1jydA7D0Gkn4wyOuW+31CaXuR
E/ZKgZpfYPn39PnsKAoiAqaq/eCXF3k2F8xS48OsGWez1rJhQaeiGjeoTkugv3Jsh2VEmdyvXrw2
2GCiS1w14ToUf9lvgmhwxdpaDWyayEqsluIkhG7SCFdji3jAJ2mtTBNEO1p9ze/Esaht05g9oAjX
j+14S61oUKlC0AB148F/Fy2LY5fZLfQZQAZvXOO2GmydMdZMjd3XPU0Z1XppqK9RI8ecQL2q7HEh
+C2dOFGPP1qT8KEstTIn6SckhOX1GGt0q1M/cft+uKq98a3INfKyidRiLUeIEmkiaQVRVztdYNoG
4iWDHikxReO9kCTl3uxLApS7MNlWvcHa6/ebXoP7nGMwUf1q107vgZ8TOpFrPms++Q+tFu/6eERF
kE6cODxJxFrPEVDKSLShAw/5DWxB1jPyqZZeWCnz3sixnFLvtNJKPjcNwprNT/U5E4CboZM2KJHd
sfLFW0FpsanE9KBEgqoCzRoOlR7GdpOC5W5rnLr+pPibbMzrZQ1M8UuoFnpef0v4VrdBAJEya4RF
5u97ZtBJo/M8VvjHPZB+alh30KPVXxEe/KVCqBda//cOWbkTU6FF4hHgoWybG1lDR1Kh7mkqCh6y
iLRf6mTiss2bSSB6ZlCRAHvZe9jd0qoB+Qhap6FwZwcTKq92sCTbZDNZj8mrUg8XwO19YVerwy/Z
uEWH9khVD1B2Kj0K6lw112uUYKrGk5mNCmgkv3Tb6tihtxy2EomVNpVFcpIVmniIXaBb4l0YZTW+
EPLZPVQS1MWSW2OQ0iPlps9muXBS77qWogvnF6f2BdHOaw2pDO99FH/WZAloFW3ngMwgJxj8t5bm
plGmv1LJ30zsWL3+nYC3q34j6ek+1ivspGV3M1j5rgzZ6IRC+BpGwwHL1xa35INuCo8xdhzQSj6x
f6XabeOU+DJfuquE6mNRlBiL+nJ6z1ktnXoLnLJaCiTUwdKoXweOSmr86ZuEtNBB8l8FieKY1iNx
QSlXC3et9SsMyldDat5Gv3oTB3GjSkQoKQNjA8R/WsAM6HLma8JzNRmb1hcrI0UaN03UfrqQB6nn
wn0MeTUzJRtN2apLIG4HY4SGJn5TAQF6bfsB58KNI/wUMk0vCP1+P93JavMEPpaWDv2jXC2WpkxG
sDir69lHcKQbSZbRtGtTew8pBhlpcS/KRWNjS7iRfIMbI76CE2FuKKqnIdQOKqWHZjKnRcBauAgk
PEA15cBLi6I6x51QT1eBEvV2m5ZEdDDsqRMNk6MN3WFKYNTNd1/oWFh8njSulMjJ8khbZaD/S9A+
kDCahVxRLsbxFi4zneWIPcuavYRfsT/3USWuwoxcsHi8LCNY+oqOuE9H9c/ZF2V5D1R8Iuppq1X9
IQa3eznU2aaT0T+EBlGUlfyeEoS61PqCXpqSs1HvB9kuNZpYGlql1J8WysBoNU39wMKDPykzb8sx
S9dBQrEqaOorWWlLWi0FamUSN77MG0I040Zz7bbOTODwU0DtryJJJ+4mIjZSkHzN0NyqvuKsI9UM
KTA1BRXsg+RRxPwS4AyC9SGVkKppTHvYspBe4JVzhz7zWa8ossytDrKewpVJAzKXammdxRbO8wx7
eyiKweqenERz3cxK/mwI+cOjkSxkZH5Ly/RVAJjhq0y9zqkjL2IySSJ7IKzUVXP034NH48OUw8NY
BN06yyfKkKLlCl0kuBa1q0WB2HRRYpL/mmr6ggx7nWdptxoH/ZBj05b9oszOLpSXGw08P+2G2lga
MOttRehrxoK5LAVjTpHphrF8i7tkaUbpiyeAHAGTHTuEIRHpRFndMSWW7FYN+wspQd/WV4OjVtbI
Wx5Tl4l9FsiAkKWSgBq36ZW7hKadbbYkkuIxit1CGOhZYXOTjVZZGUJGFAMVZmOo7z2FGl5IN9SV
BnU7+UhnfjZKq/9OcJgRYshbdEMXZwjU7wSHXlAw8ogyqSp6RJBZJm+UPr9NWJ7t3vCfvQ6wi2bs
PMm8TdMsWKR6+DGkKrbUChcjFcJ78gkuKZss5397ArNJMj0WQqXvqx7Bpt9xagu9AyWniyqgbo7g
3e1qca5Thq9tVWDzyWMB9wnHuEYnq5z6hz73hlSVgEhTvkZDodmgk+6lPso3NR1uOw5Jn2mZvPkk
zYHBEJ+Bg3zBuX73j2uGiu+Niq2C1Uo6ui0qKm2vV2YtW2cK6yTPKnTzBeeffFUje0gL8XPSen+h
oQawpvSSojf737RJl52RPBbg5oEaUerPARzr8cwICQon7S+CJLypDPm5F3Ioz4juqGHC+EJ6AdAP
vBa6biUzcsrx+mdcqG+qJqLoiRLOZ+/mzD3IsFkKeZ0RqwNauKvOmLtngM3x74agihLBUvnZ0pGD
XxGz0p+wL7itql9KU07P1/Rf2sTEXIWCyS5rvsPPQxBH/r9fFJoQ8O/Zr6+b+szo+EY4MbRJkM25
heK3h7QqPjoR0+RY3jOr906K9wDSgi3U3aHy5IzCsLxNEjYtQ5YSlENqMhCXhQC+2VZlk6kxDReC
BtpeSzed2CBUIs2xkj9I26gXRhbtITjhbFDnSAyx27FbnKixK4RK+27iGd2yMZThkAfTqpmYgsUS
DaEfv/pxsdIsesTsjuulMT7hmfolp3QTR3Z2tmjIGSOBE7XYNCkF3aoEmozX3atmfv5AwqLWeA9e
UuwG00p3fnkP1MywS1O5hSeImcpaQrOabK0LWlr4xYFeExFK8S7OlJvSNLYtnDKnekQfU7uehaZp
HCh6sAUhbTZ/j+jh4kbBdo3bih1p4y+CQXimGhDJBQ3KnNqI7l2VqbIl68IjfTztXMxfV0YvXM5S
K1Ct8QVJ4xpyEt3YXXqTYT3o1Z6WQouvpvaXdR6t01DiBJNnvwQNV3bWiuZWUB+HpOZ8TfHSMgfd
CUgD6dQRpsvYvCAgre+ravc1Zv4buPyrj3wm2tdfzP23fzL+j+D9d3nKX8d/5H8itX+Gbf2LPPtv
1P41KSz/tZ3/4/b/HH6D98//3F/wfklS/6GqumaY4BtUMLO84n+x+0Gu/MNURTBjInFh0Cyhs6H6
nPn8svwPTbNEFdWbrqA4UiEq1H+h+/m/JE2Crg11WTf4WOn/C93/21QgyDTaMMzIxyAhKNFpH1Sd
uE2/tAMaZcfHb3fi+q857L+yNr3Ow6yp//f/+h09969PPmaSdGOdZqXci2idW7SnwkGPVXfsvXMk
oVOffzR5dQbtlTiuxS3TJLi19x6B8HN7X71qexIH0EnSGcWhJz4GZ1Cov0Mu/v5B8xT+bbY0adFR
D21Jn/EntySnWrfeCTtYaClnJiQyLDbdGdba75uEvy91hOvLFKmErsalBP+yqemhlPbPD2X+gL+X
m78/eL6Z335D3soTOi4SdJq2XvQCGg/tZrZvCpxhf76CdOq7z//7t0uEitkJPfLxbfow7Jor+qfY
aqtHqs3xdbJGLg98JHek958vd0QV+/sXHW0YhCj0RrEopK3epnBOEJpiuuuNfI36+aqNBxubjqNQ
yeKX//LxYllasZOj+oDvzZFNktjq9DYKMrCCItvp8nXoizND9Pe1/e+vdkRDyQvN7KhFiNtBi57o
QiLh1G1BYc+MbYdwjDOXOXXDj0huUsIhwcu54UHwrE4oWM48yVOfe4SbIai+qumCiluPHIqg+xzq
h5+f2Yn7cgxo9YccNZ3IF25bZYkHCWfKI1QrCqNoCKIzVBrjxFD/ApB9G4c+PVEjTyaRLf6HqUz7
pkGG3YxQSvZmEBGAZBgbWHSu0fb0HEkUQdJM4QgPPm26OHNHOmM+jqF+RE9M6See6os2K8iAn64M
HMERjte27VapD3ZIzfYR0knTjAng6Kv1gFOh43xtiQddMRln+GmKaFeZuFs6AnMrMG2PJuW2Juk3
eXxf189FE8HVCi5HMbtqETpGc+Ao7a+4HS579BZxJjtKq7iD160kaj1GXK1ybB6jt+0Vkj9nHJaU
7xMJBNbVFALKK3/lILYGuG9R+AbtlS2lQWHXRIr5OlmP9O052VY3Pz/UE9OxcjQ7Zn2kBSYU5m08
4WO+n7xdFZ4ZL1+U0j/MWseRGBF2Sbx5vEjsIClFpTa0mU+pJjrK+NC6BokmlciSVxt7bqjijyNK
rUCaShf5AgnVSk5ftFnLbdBOAt1McidnYnnbGtHWTImjGORnX6L61HbuzzfjxFLxhd79NvboR5Ut
jTeKLx2Y/26DrJi6FUl4ZHjk1RNCJztG+fLzxY7oS/+aZ5SjGZfXdJgkoRGBbniPIyTeAB+9ED17
6MDgBF2MyYcUGdu01agU9pddmjpDql34urFF9ISklC5D48+Ki0cibp5L67317yPMGfgGVhPlTAWE
imypuIcmRJDUbSNQbzQm1V8qCCW9aS9iBriXItNB3V91vcNpg4r+nR8Ts8zRTaa001Cjof7ZSw+Y
lhDKYTKAk5WiIDxzG/68tB3juT3BhHSfcs9nu4BOm4mw558/WT41to8ncqoLQypI4taQaWpR+1fY
0ljquxD9IkE3Kgqn628RKDTjpR89SXNH03ctYqlldAcVPMDQfEPwxzEVf2mJ2Dm8idIKRhGSTRkT
yc9f88R8rRytA3oeca7RrXELW3jtq80+OseZOzVhH60EVhi1XpHJvH/EmOetmxn7WA3t3NxgLDmT
bnfiHn8FCHx7ZYrej0ILaMqW/kMYvqvelW5lZ+6MdOrDj/aKcZF2cT0yNnCcXXQXyhqB37VyKBfk
g7vZKlyOj/W5defPw1A+mgeLpMiiQuJSMergCDJRpyXoUAL4PJM99f/ZbHvMc9aTDGZmzVWa4VEV
PoQWuOCZH3CEm/vXdPL1Fnx7ErneI2/2Rzaf235DmvmiWE7beA8gxSncnoTcxkmXyK4vzwzb+S36
w+wuH01fpcUhW0S3u21kXDaqQJF3zgrBbqY/SMOwr/D3K/FzlT8pw7LziXxKrL0XP4D8cIYQf6pQ
o9tMMIdA6iMUSy5lN+k08KXQQ02Dhj65NJm8ziGi9B6VxVzZ+M21mbZXKvITlBJ1+lKLwM7TnU55
XhEMN+T9hckDDLsYxjOLwhEt+O8be7xV7YwhHT1D3EY7b28tw010y8VxSjRsj4VP1CTitXrb7/R1
ggLB3BnCuszXtbegBa4jfX79+YbL86j/0w2fH8S3B6wXY12FYcoNX5ir5Do9gES6iLfpWlkP24Hg
Zt8FpLekNOL0S+gau/4qMBw8TNmNuE5WwvLn73FigyYfzVcE9iSpKukTR0+ag3287LpuKxWvYnIu
EOfEjPh1Zvj2Q8tmosAFvIkeyMpIiZG//fmbn5gPj4t1LblxvOfsRwDCMFyQXj+pqLxleoS4PM5M
Wie+/DF+WFXzRgtnZlLiv3U1KenpmYXy1Gz49eJ/uy1FVBW9nLJfQNTpxpf+WneiheCUi8bFxez4
TrzwzzzjExOvND/7b5fClSIZhgesARzbMsuMhRwbW1m9//k5HBXT//VGff3Cbx9PBntVKyH3qFhE
WFIgldmjC0B/Cfdl622GnbQMX4xbOp/NrljGbrhJnWp9jUntQtvIy871L5IH/c3YZK7mDK6yKXfW
jbEp7/QlXXQnOnPHT92FoxnOj0k8ElGucpICWU++gup59P7yMyPl1HA8mldEoA5qNRKuq1kJycx3
g4g8FI5DOTly/37mVv95zvgKtPh2p8NRSVtj4BpF9wRIxvZxlP78yUeZGH8/xKN5IMQH3o4t80C1
iC+bi3ZfstJ0m+RgssqcW5ZPlSW+auHffkAwITkxU67SLEobW6JtXR7mBa1dAGxbCjv9zCx/6kLH
4VsFAbxENGsTiydwsetyYy2HNb05Rtbk1lfNfbT6+cadmCCOw60Gq/KHCjcjpyJ0k9Z1rZ+D+f75
WYtHWxhBLgoNC8a09RFX9Ru/hgh2+Pk7n1oDjwN7khb7Wddzd/QVpMBVvgqukqXqWkvvotpKq+iS
w7ab7Dn2LptVvAz2/fY/fjLz6/ltCMhWHdGt4HfJN/oKot9K23ZbdTFssDAzA2T3w6+ff+XJMXD8
wqegmZqCXykTn4y+e5m66cpyxCWu1C2npaV57uU5cdL8ior+7TfpWIhLrjQsjWW/J2vFhXG281bt
KlyR93ahrOJreur3webcfTw17o62D3HJPr2quWSKfE55BjTw8107MUuKR/NAExehB8SEFyfZqD3K
kOIqIaXl5w//aiD+YdMjHp1h4MaUUNxZKsZV70674ra+hxe0SHfqMruhKCD81Sk5HXv359kYisPv
oyyBG+clnTptqZrhx+wP3oO1pel0ka2Hz+xyRke8SftqH+2bM8Ptz2MA0szvVwzCfsyMhhuXl7gc
xwjq3mS3yH0rTG2DVztJTec+M86MuT8/f/KDf7+c3wTwcXIup4tX3fAQIwP7+Rmpv/cl/7kSEGH3
+ycXXV12U11wzrabRWq/g6/kX5Zd2q+QlRa1/UHdhL0Kegknsx87GwGKDUmejQsWLbtwklXg1ut6
/U6f0YbMf+aLnRg8knU0c6BWiPlLmbbK7ZjY00W+4XzgGm79pD91h+JePnMWOjFxSNbRxNHiiyR3
ggv1m2E57pF3Nna1jXfSRl9n9+YhcdLHn2+2PL+u//5CkFb4+81WJlQkSsxsCOngIrtWdlflxlhH
S/1aOyCCc42NtYpc0Dq30c1oF/ftmXL1iePHVx7292kYwYE0A2+G7cMWVIzbOw+wh3P7OXVDO1kG
S0jebuiQ52C3i1/39HGchC9wdiI4NciOphkzyHKzBNG2nawXwZgFttOywcwxJCH95ifM3ioy47C5
/vk+/3lWk6yjeYeQYInwS4O3BfXkeOEN11L2+h999HEQaVr2hdGQ8rCNfEoLnuLK4zYrtDNbd2m+
IX8YIMd5snHqWYlIUOaWKCLn9XXipRuckiAJGCCusfj5N5yYTMyjySRSRKXIDJ5G7i8HnXTdi//s
c4+mkibTSzyp5rQlAM2uhF0YPP9nH3w0FaBQ1CV2knxwAQD5wmvOlF1OjBOC2H/bnFRKmyLZ5mFm
wTYh2QM10mxj+/lLn/rwo3e9Un1gcPP8NaPBENNSyb3JoWT//Olf594/jZR5ivm2CUGCAaxx3vKm
XreJQFwEM74iXbdA56RYci3t3iKLQ0t98AS8ygYgGumQEK4iXCQ+NBsL/JC0CUP/zDc6sSLSGv/t
C2H7ywWl4gu11nWbfwIZtItAXo+ojGeddS4+NsrZxeHUxY7ecKR2cJTSZNxqcEU2QviM0gofzQsC
RY4ZqTOt9BQDOwJqjmcZqNkVnko7PPMCnXi0xvytvt37oas0UFH81DDdeMmr3z5VwvvPz/XURx/t
KxrwY2E7D8lGkYAwpUugNqEgn3lGpxYg4+jVTwydwIZKJoyADACB2MypC9wcc3yTz2Yuza3Z/Ylz
AU98hLy6FStQPT6YMQVKmOqDpcFhJcvQLsLLPBMWCdaTiOQlNTgXH3hicvpqLX67t5MugQzuedcD
ka5RdEG6wJkX8tQrY8z3/NtHD5NRkr7MR4PNXTSL/FJ1q1tjXe/jVWKvgrW4k1iB00WxD8/M5/PM
94eX1DiaYNQp9+o2nq84XunjXSRoFEzWWnPuJ31VuP90gaNJpoTvlunzzNgz1sGHanW+QC0b6bkj
oBoTgpqEuPhVgBTRSZML5iAz7qR+KdGkD1Nr0fQvZqdexP5lGO9VPGVy0yxiFYqO3lyUorEPutdK
PbP9OXU3jqasSoxqq+5T5KhQHPPpLkvfUwnUpqScecKnxs7RFETPEmbt/+XsvHYlV45t+0UE6M0r
TXmzvHshlmt67/n1d1TrnnN6l7pWARuCJKi1u+gyIyMjZ8yhiNNWEk9AkndhuCJDuVCfl4yzeJNq
WhlG+O9sO4ejuQV0KifxQheajTO4tfe8wyds2f27ZUk/Cy+zhIx2KqkVGz2mD/1X2D753ej+HGAu
hYBzAWKUlujzYr4CukdP3ZTreu0vzU15k6wiz3Srnf5ivlgbUDueb79H7rWC3IWPo5+FHkUCQVTT
f4MbBe2apuaYcnvlu19Km05irj9ndkXLvKRCud92nr/E9c7BNX3p24dyaXo/v7aLlzgLHlavCo0O
DojXNrrio/zIcbcnus299Ghd+TQXr3F6dX8EKAE5xEQD+ekasys8N7cEXm/25sf5+jX+fhABPPGf
17DipO0TmB/bnqWSg5vYg3xoDwjVscZ25P5WdWnNd7NFt9Xj2svlYiG3N9qVR7ywvOlnIaDUyqCt
WxQLPUFKeO1z+srr+cou59JOTj+b/11cRhhrjASY5bgYXcX1XZ+v1Hubd/yS7WtEwEtbU/0sGmAm
Y7SgAP8TDY6CTb8XGQeEGRt8hHP1Mqef+0tw187iwAjYiSFxehwndysnW9IByhXyq4P6wtf4DRb7
Y7wNooBtksp4y8ObUZPfKv3d75uXn2fMBYmEpJ1N+FpX/v+E92ltrsxXoUp2eMRIOAwETXBbVN/1
VDlBfWCFsjt6BkLze8CACZCe5+OvBcvPCyQ0Pg8YzThVvo/kh3K8na1HI6U/RHqYYoQPyE8MLHlH
eBWCENC1ma+pOB2DaK2bq07epOG0olFpL9T+YjJoFcQAwldJeObN1MPQax4zFgvfAIQk3tbilYc/
g6j+b1lFO4tIrWZktdnTetE507JetC4ebnbmYbPgEmPdZG3aiqM5+ERcSe3OBOb/d8WzAAVDIKqm
gNauQMUfwLgPwgC3lW6Rdp+FX9EelyJ1eguuHvBfiOfaWbAKR5FmtYpahil4eb5Sp2vFvAtpgnYW
obCLwW/LEij82JNDL6ejbGc72CAhc/FFdNRtxk5tffvzKL34oc4ikmGNSeDTCk5SSLegIztsuoul
cSe++ovdDjmJDQdoX338fLlLM+4sQglZLE3paVjkEiY2E89G04SSXJMlXVrcz6XFSnZqm1F4mtod
PAUofLUPj+ZavcmW2Z52IcdYBo7iYV27N+/CbzL64krwPc3qvwSrc+mxjs2OLtcznYXoOjFbxd5F
pO3lIZV+ab51baE3L1zl9Od/RCwrbRV2LVSUT9+qd1UHP183WeFe6YEmXlZrtHrLeIvf6pVpdeGD
qWdBrDLEpq9VXqiEBxBCBbHCuLzvrz3PhbGunoWJBGFTBiyDStXt6I47qoEf5bFffXZut25upvtx
nzvXzv5/a9P+9onOIgTtGOhLwXRujfg9jYqdrm6UrAHh+WDqj7B24DzUNPh1QNpbZ2r1fYU3YQWY
KgpDG2uiNeeRyyxMttUkMWinRUvbuG5ltzI68Kz+DHEMLPLvcVxp+cGQPQm8PW3Wbt+KjtnMrhpX
V77KeTvN/0a736fTfwwEtZd6k4amk5BBd2lc9QwtcSO8J/v0DfC601RfnRwsZbryjSldyPQwhikd
edZuwml46op1MaHEVj4SOVpjxoXLE3gIzFdH6b2pD5g9O2OLne7sZNibtnRNjvq6EwJcEuNlWNMC
xy9X/QP0WQv/a626F/XeDtIvpYfLPoh34yQtMMO8DXDITFI6xnDdDQP2f4IO6ExGlU8HGs7j9F3Z
qai6TfI6RFsZTyz4eXH9lYyTm+QFR9ZHcMBCetOf/BjZOeLCejJqt838Fc8Sp2x3eb6h4d2WMWfr
+50WIcJs79K0tDslckID+WNlOkqAWCJ9nHEHKqiRmMEh7qnz0s6ch0d/otGVPsRE1A6d+RQFB8ak
jYWAh9Ghp3RrFdvCFGO3zGxXZqyDVxXAQ+EjWsWuUVA9lp7oBL+hl4JGeOPf7YPUs4VgDuGLV6dS
gEnTsbGHYY8x0c9x+EL96NTi8WccQZBfaZgXkQUDOUwkjCBx9sSxq4CiMNWhG5bZ5uRQ8fPVLgWR
s6jvK1heDf40bvP8NYv3WoYp6vD6829fiiBnuagpReXcF0xqPxrxDxAxy3+Y6srB7eBKkLpwhXPp
eIMPYtKd1pRmPjbVm56sh+g9vVYU+C05+0tUOteMy3krdGlLCKQZy52cyeFc0K44cYoXgSc4Gv71
+OM6IqcRkAucgRMmsJ9Xnu3SgnkuocbJMYXryNXDXbgGi83mTkGXI3AeAlp2i3Pl8nVyFYczkdNW
WLgytC8+9VngHzDY1hSdOh9xxsVrblvdRavQCexPw5HXrd2frug7xF1XXxSuvBKubsQvrNT/JZQu
y1rK62DaUml0R4tefhALE8Yt+XgXTxhD/TwwLyWk5xLpWuh6leISQqH2ZQhexerGH0Sbgx7SA82u
wUSm6VPU/fr5chfm2LkUucCJhCoXFZosh+aBS5BaLFD+XUsTL720s4DRTThBqCGsMmuF4c8Cr7xF
v9IO+apcBTtlKS9izz8kz8rDz09zIc851xVLSapM4em8TozKg6SqqzZiu4BmD+e1VagEziSmV76T
cmGb+fvP/1hK6cxve9gc89ZQdibrnoDd0yze5PidyXML7OdjGPAiD+w8P4qsVqx1SJNtSDp2EcEy
mxYJbij5APUXaz4Nw1hqVkbv7wXaAXK1XdYsvk2ng8WWMDDc0SS5+PktXWhSkM4FzKM+gptGq7o1
9E8NS9QG96gGm4Zuxqw7/DA7VvwBt8syxDb5Xs6OevklmDB0jMmJM3pTcEyQk2pLWdJumtHFij7r
6G8V7sf0oIsrn5aSn2/1wm7p98HsHy95HAWztloO9lSEfljkX1UOnxbDv4TPc+3zrPpBQY522r/I
G39DCPHqbbTrXAXNME3cV07JLyyY5+JnRJFmagxU78ryoTB3I4ZkEe5Zi1FaFcnaL9b/7jWdpaiR
FoThqDEWZ39d1RhqkOH8/MuXst9zyTM4vageBJ7AEN70+h1fFYtevNp6S4u1UdzKLYQpWjGNT9N/
mmT8L4NoCVV2k9NyMUbZIe+bQyidYCmhE9NqEfrdiyq8+5Bs5hSPP9938EE9FuAOgFAmOU7r8iaM
n2Jtsjtyq58f49I4OsuJWhVUKx7YmD7C/uj8BecwP//whYYL6fcK+ccI9dP/eT+lKy6pV7B9TDZw
jA/jHZye+dBvyIVdvBXtfKkeBOSfyrFeQBK48ukvBHD5LEkyQ5iU3Snb69JfuKa7frkOupufH+7S
WztLkvyWXt+wOoU48zMvbjC3/vl3pd+U9b9Mv3NZ8tyKYTdbbOjxZrPlurCD+i4Z3jLpGKaOkgQn
dfJHXi+6AOevm7R8u9VsX9wo5iN+s110SMsnKXhTqokGKkzXwErwX8YsLmXayEzBCaZfkG3tPHtP
gRbQ5ITYFMNCzCtqmDbLpoK+Dk8Zn+fWKpzI7FxJd7raCX4VPcypBz1gq+b3noDnZQPZffr2hZ1p
bcL6FjLvpLlSST66LfO9OO9TbdtO37B5SnUhCa96ch8Bh2iaaFEPL5UZrQNYh1iS3ghBchzU0NOw
KdR1ayG1u6xfGUZyq5G6NPFmqhbyQ62/TsMxjp+xKKcZy4rvNfOtrXc1hjH9s/hAQGGnU5/sXBbm
RJ0W04nOX5sh2kQmaHt3siZW/IM27ud4qyL7HhchdMEGY459TPN9q5gu5lY2HrgO0KyGgnzwAeMd
JxjRjloQ9Vtsp4cK66YbXuJU7qoBdBWb6+BGzO/nfFf5a1E4JPkqyHZldZyq+6hap+kOWq2LSYg9
mosxXsuUXmMvRvJpDTi8g/WpHxN1WypfOTvjNN7N+f3QV25VAqilI7H5ggmFc4sCaEcbjYMRSy+T
lL+F+nPItq8Rbnl+tfv6eRBeymHPVet9oAxVIRLZ8C1fUNSnHu0j0LKc73pr3bEke9yKI7stInPT
i5677ErqcGFanYva1YzNfwF7djvIm8Taz8GV3dmlY03pLDuuaKoLg3Cctz3tWhYpQwQqUp3diroS
2GA8dR+GeRVX99Js7xXAWAYeDZ8ShmemuA6Lp4CKkyjWhzCn6cgAddc8zUIFzhPLjGKpKvWVReXS
CzhbrnygH2WE7/A2G3sALQsxuBJYLv3w6c//CMbVjJtGTIvhdhIsGxqt7U/XxFgXurcxQvjnb0eV
knR1085bYQVNGF12Y3+c9F9I+rYRGr+ammfye6f1da2K9vvD/S1MnqXPpp7nqlFSrqH91bVepN7+
T6qiut2i2hkbc9Ec8821/bZ6IX3+fcD2x+uDN5P/R28WoMpkJIF2e6u1ZWTx/bPZKfOPUr2JrBKq
8ZH3QRkE1Bp+rtSP9DICMvTLF/cTLmAiS187U0jHAm86jDFldJCDgMXK5r4s90JzsHAhn+ZiEdF5
3GPROqXzbq4zYO6ha5iHZDyBluXloH504kfY3MzqgrYrIzhqyiGMCLnXbAYuDZmzNc7SBfzwcMPb
VtWdGm4pnlyZ5Rf045A0/zlg4n6UEqx1Tzt0DV2ozGlU4sVuwW7V5+TrpBqkx37ZL/F82/iOwkHb
vzw0PtfbK5quCNkpu53FzxMtFz/Mn4PmhREintV1JzMthU7wMbT/nLTnDmirOSyDB6nSFsZVAfSF
lOZceJ93YyAOzUTlxGR9xhJuzp97IsXPj3Dp6EI8iz5hDlQw1NSRtsfKrkMDipWBkX8ZugEXqcxv
KnNLyAbkn3UJj0ixswTsVYxPRy0UN20pnyyO37oGpphPL/bPt3XpzZ6Frpmmm4wOMOy7jdipDHo+
n6WZVI4FNC7Xyf3PV7nQwSKdi/CDwU9UTRo46UB6ryzaY32Mlq1dreEUHLMrXRmXTnrFs7gVYLtW
KjVXyXfoYTancwZSDs4ZKMoshHW4/PlpLsXkcx1+JAjzFCcoypSX5mBspZXCv4Pb9Jh9x4fshqRn
Ne7FVbk31pYrPPx81QtNadK5Pr9QMr0SIGhymtLujMWpC6hfJTRNYK7vyKt0k+W27/18MfWUx//3
EoDT1D+jSC/GXRl2PKJef/l96Vj6ozliHW3sEgMWhfVqFWsL69SYuoMKoj7UXcxJzfFOo+A9A431
RXGh1fkuGLFt3ygB0vtxX2BQbTXTMjVf1Lb38IkQhIodduQN+aHNn2f5MBc3WP6pOElIy4l+1CZ5
iIf3qbgqO/j7NBfPewFiORWVquQ1NpvGo/iwzDbpcXxOHGVJf5vXLlWgS9cm/el1/e01ngWuZgLH
iGv1qXCIfIeLpffGR/c9P5Pw7ZObcWluw038pryGy+ZKOvb32hekj39+OUzhY6mVFEprwBpBa+DG
xVmEAYcrUiHhtuHXz0Pk0ns8i2fBoEyd2YbIKq3B7SacX6OP3Hz6+ccvDHbxXOZfNLMmlgZfqV/0
6+lQbLLNSPXOWipOvDVX0yo6Xp3Of4+B4rnOXyj8YC5MriU6s5uthOdhicreOf0L5JEtOIhSmWKP
2SL39FXkRovMzT3+TcFXuBKHL73Ns9A1KkqHu13PyWX5WqutPY+KHVyrX5+C+d9G4dlmXSnkUheD
jvOTNoPajhOnca0H99J9n+UxGoeLliZz37ryms90QdC4A7br51FwIZcRz/X7iparZnP69VMuMy7m
xeQ1tmQnHrsDD30NYqHBRXlLDlz/PmtIrx4lX3hn59p+uVSDtopOmxpAmgDQnNoIvZ8f60IqgED3
n1M08gvI8zIDrl5UHqRAL3SgiLgmJwmNa9oHjYFVO9dcuS4EBPMsIBgimxMDZ9QtfCHOEnObPv7E
ka4p5y+9qLM4MFpTKuodD5N1H715mIJrypJL93264B/bglmoa6uSOzbKa22BMtZD+bpMt71DNc/+
xbHr3vfMq20WFz/K2UbLnEeq32Jyuly5017ojHZzTrVotPXkRbMG0+ZBWLCxqLmS1F4QEIrm2Zyf
DGwGFCM+KcYa+yGwUebw2R+x/L0yf6TTLPzLxP9vlb8GiUDnCk9vgn0c7R1Ee/vXz6P4wtJmns38
AQe/OVX5bZEzwMD+fj08XlNH/Z4If7nvc8m+D1vYLHG22A4a1OEYaKYuxe+WiZFRGjxr6r6Jbqk5
eGYxOIks2NMEZUb3bdO8KbERtBu9gIdzI8v3AmQhK9tnw9s8vfeBm1Xojc0cz7PM06z+Tc38hckh
SFuQZvsdtCE6Aeuw3csMgugxV2EV3xb1WusPirwTs2MhY2iFva4oZptohtwZowRoKX1XT2Mz4hsd
aroNKRWs03yCM9LPPuetLQTl2k8yxBndagLoF0hKBkYELaecb0pxLVvbcaQAtw2DFejcpdwglZNG
ubK5Q8fE3L30o5t5KLaR4BW+sVJitbfnSbHhA6wLizvEOH9WcIQPpKWJNUc+WA9WpGv0dQT6qlCu
fZwLuk3ROC2jf8xLqWvGLB748C9vHw+B9/2824T2PYzUa6P2NOP+9vXPwmMhWiC5rIhR+/IW2XfL
5XL3+Ovr51F7Ya0/b1jAnd6qOgy/t8ZsuZN1NGCEDKEXph9q/jXPy5+vciF0nfcuYKeqVENFwwsI
gmU554tCQLMScyCo36XTy88XubDdEc/7FSI0reoY8yG2lGvtxp55VzPRcZM7V97WBSW9aJwFxUTy
dTU5aU4LGAOBny30aN1jD5C6sNPilaaXtljjGMeWdmQZPgXHf1dMoEPqn8NMaERNV0WBM1wFmpZ1
V8b6lQF2IWcxztKhqsMGW6TPfpv49yb+sqrWQAcsroX10w3+bfieBUY0g/Ioddy4Li2DBaoVoziG
99GDPB/0afErs5b/Mmk8bz2QjXkKgzGgvdF4GwE0xsA+ptG/VjD+fTD7lyc5bz7I/KoZ8ogBVrr9
Ql6Ga/7zlBTb0HidARsRfPooKaluu6lppMeZb0F6br8ni5Jn9K+80AsLzXkrgjCBXxJ8DvN94E64
LrmRcjuONMohWgNrzZFGvGimq0KIC6PjvDsh6IpZ7xukCbKykQe4kUoIYOpRwHEdGridZfjrpzlY
pdqNI+g0wNRFvwdz+5T47r+b2fpZTqXoxTA0ERGwdV8+jg93N6+m/Xh/ZVL/lo787bOq/5xZdTyO
mVUSA8vcX2oB9T/pCdTAQckhHHyPxeQkbUOjT+jkquaVLETpjKd1ehSAvJvqBs6Qa7VY1dI4qkhP
JyBoJq2F4TOP75Kxf7VC304sfetL/cfQAz28RwYh0hMO1rudezvuzH9X8cEB+J+PEgOgzxWtphIj
3WjyfVy9yn7j1riIDlO8r8Nvod5njeTU/bJT1pF89/MHuhDfzxsj4lCjCz9mc5CF+46dtcYEKO9T
aztAFf35Epei+3l7xKQBKGQgYCxm1y64WPv7+5P87fH+9ucLnL7230bBWZiq67hJU8Uct7F1Avfe
tcKVs+kLnXvieScEwMTI8Iffd37KbGMXKxkWJ3Jp6tC6nXupfWB7403bf2eiJJ63RlS4RseoRKhF
QOER8/dxfCz+nemGeN4YYQUdKBnltC/Q7mLlMR4f9epKmnAh1Jy3HTRlIsZtOmMjIx3luXNN467O
g2tB5MIg1c6CSJPVw6TJrA4cjHAIEC/mlXlSli8/Xx/hia+Do3BzrV546UnOQ0o21WUv8QHafqPE
D226ruTHn8fppVLQeYdBHaV1i1UxJ2CkvuKggAyrbEV8qrHVmPPeqTvozBHOVpEKcfDLgqia5cVG
7rt9Ic1XFqELs0U7LfZ/JL2xGUhtrLMZFc0XoXjKmvufn+7S757lIpEYSVYg8XBy+ZQr6zBb/fy7
MtiZv0/w8+4CdVDzDDwE4hPmX+122XLQ7S7xhJ2EGSyE4tfgDjwwtHVguHlvl4ktsHUabeRVeu9B
VwrMG7iXMkqtcCWEzhx5auemyntRLdNdtCqGfZVsAH8YqPmtZWc6PojeYJlECyuye5U/ZHdio3iQ
PtkK+cUqhukVOuBYhfCrlrat/xX2tvBhxtsmdjvVlh9j2Q7hs027zHqIsQ/5VWmuZuDb4CHTCRNb
vo2/avWx8OrBG4+D9ALWViS3bpc6PM4DnlsanobaWomPcQS9Cq4tAAHwKm1TO91haHep6fRsoRq7
YiUqIW7a/Q3cnMFFBSCtg5uxu8l9IK8HamR1uUl1D/raci66pTAvqlheVQ9wmKzbQBFX6oghl1Ts
+qfpl6GAKfqFiE5+aa1hIXxy8l1Ou1S/04Oc6UDq4mjztJbqT8PqbaXYlTiQFTvjVw+hO16m8Sa+
GQKUbg48oHlt3OGNU1U3mv4p8tcy2atxosUt9QHycooZnXBn5gp09PfyBvzwEnwWE6J+iIsVyRH7
PjN3ZhmusF2CEW/elHiRkLiXtlV5kEYr/b5rvkwcwH2XvxejHEFeaiOuyODU2cOBc7UQFULq9A/4
dI5o7THqbRBFr7PAkwc7S/HI/R7gqlvGy8i0TORdQFVp1pYSgJBNgM4Mh7WF9gWbqY8c+aNZiDs1
cYzb2HDylbWTKtvKPYg2sbyHlxj0t0P1lgy4Ouym8LZvANethBpXSjuV3Sp3o9mrhdVw20x2dhcA
y36Z4WKES7wLwtcAuXttzyHgZne4y7fWc2UeY8k53UG1zDNPfRnf+tCpBW+40dqDiesv6n022Hq/
SgfwG2vJcg31iJ5S0bxKdbVnP8TUujqokzdnCwMY40dE3/bsTeyFktVwB7tWlnDJmgCM9mtzXLS+
g1/lAF/jANa1sBzok22x1sfVaK2C5ilnBCWbhoe+Q2HZ1J8+hMjExgvCAjZsF8VXUmwm0e42Efpt
d8qfEk7lWlsTnnx/P45uke9N9VhW69kP7Cq+bTjiNd0Yn3bgd8kyL3Zh4vZw38wnyiPaM4cx4YuO
f1u1nDI3/mwY/FBa6ISdvROQu+AvMnlsYJ/Bbd0BYoTStZ8qjgnckZGjgRSGRrlELsP/FII7CIH8
ZAazellKbhAscITW39MXsIO9sR4Mpt9K/lVgcHGTAegxE96GHTxbH6gighpMJpg127fu9dkbe6YT
H2GnNQ9NCh3KkfEw+iqGtc+3hlP/MivrqrLFbl+fbtjhAuFLL32VzWoel/5THS2EidffSJvsO10b
0VI0HA7+kq9T0+J0y6eo/G9mi9YuAf9BnS+Ce0G29c6tQQBPmyZZEp/8lRl+63gvF+HXiItog5+C
ZkcIBKKFXHR2yVyLnAFhUbgQxIPavOXI2zuv1vaBvKRXH4scs1lWmQPASbM4mz4ABMUIgTE0dMey
cQRaTvhnJEiSjr9ogC16SMA6wZYjlUi8nud109tGD688ASq1G+Vb3Alh+BXZrWLi9nVshm0Re328
Tm6Dz9h0zG7fKLaqEAWW2g4yDLdRdps4cBUqQQT7dA2Ktd6aIKDQTVSODGQtp3XF1qbVFB/UZBnr
X345sYva9ugi6VChllo91/hEEgiaF6iN3SOs9qpyDJ/zHTwNV4qBufVCxPPItPV3nNoJNOK3PjnS
Nq7t09977r+6pwxZ64zJu8d9WUdxb6X7SvLm1oE2ZigrOnriD2MbLCmygrRRkNrZBD0hf4RAnvxS
Dbc+AnFWaztbqYLdfw4gwAanRtFfbJL38Ah2UUtWFjoPIDNAOJONaiwz4Jf1cY6dXn9LfbvN7Vl2
55UvO9NjRbv0cG/Ud9m4iaCCqt96ggKoTW1zuqmsxx69u7JN7oQdNvsPWKM4/IOJ7hinVZIUdnoB
K2XL5fuc7koN4ciurj3tzrztn8OvSYaAtKq/5s5hnmMy5g4JvNagpCqpOXlb2lrJGFdqaKkJTUaY
HdadS6nFGTQSGOZ+a3ESDhgSb30vOi0NTW1LCpa+QQ4bk4/JjaYdUVCvlylCtS4iXkA7k+VtDVyy
T76NKjqoHJZGpPKafjtjAK/2vqOnOmvwezou1TY6URtXiEOO2eQ2oltRT/di9b7SD230GSVPfbzT
gns/uA/aXeTf+tmyo4XI8L2pO5wIg8lBNpdZuh3nTdE/sNx7c7XoRbe2PKfTDr2wz6CQBgH3Soho
rJ06t9CLD1WKVwlrIt3DI/qcMf9lyq+z9CH7r6a57P3XyX+Vul8p/58hLcWu8KKi30zpTeJ7mbEL
jU8V3X65KWQ0wMEXOUkodq7PvckmSZ/lZcGxoE92jDBCY1op4sGHMXDi3UrmI0V9wIvVKmEBNvzv
Br3QiFVshwTRfJj9fSKX+3DCLi1BjJfk67m7ExWVOwXAPhZLCyvCfpniIJEv2zJ1CnVYqyrryMdU
YJdvVYu5K+9rJkZ+Am2OH4PQrKkAeS3vmQVfaDZgx1fi2EKjC9ZNjhrOypzB1JajWDtTCuKu+/Z5
dvpAgYUfU8XaSv3Q2gZ+C6khOV1H3FU1CBA6UKgHxQd2KCg2OLOdFd1o6tEQb1KJeMMiYAgmpiGZ
E0bqvjSFY9gIK7NFUT89+JS60pg1qN1pjIMhlVxhXNeC5IQxD0KVOiu/6jEhDUiXnII45my6Gh7x
04znGCtu4KtuQOKda7RfCYMtoaWs03whdcd+QPVW0skZdasy+UwlIKuxvqlqSkWVCVKTT+VnTqG8
RQLq17Swja63M7mzzYBlVqtgiu0SntnK3tX8V14Mbt/JS0DOzjgr2zz6XYcxUtlretJREhO9e1Ca
aGV1b2F7tPJtTIUdBLsTj/dBbL5XWUlzn2QbJdR2M/bk2oRg9ZTIhRt1t6JaPUdG/z5ZBsNH2I9l
ICMVNXFsJb6xAPh1t4rF1IkC6VXOFfQJwVOgGCCvefxur9BNFwbCsuToIAyZbIkdBMkiocqL4KkG
Ct7w5F2VO9UYbgr+otzWjlqFS732PSF4LrJq18dekhzm5kER3vLwdkiYvPQc1hms3ZF1U9pUYn1s
rPUom8fKzz1sXviOTyUDOK0f5fA55Jn74VFvjOXk4wUCYF3TX0ImqRzC6aPzVe8F21dKd84l9MbJ
MuTHfZUFVVyKynJuDrJAB9fpD6RH43fJRFolpgkgEQ6BRa0mKB4j5S2vsbTHpkPEhEf4heWMXVS3
knA0xreu/Gq1Tdiuuqxet+1tGXyW0Gv8+L4wAljC67l+E6Tv0TC24SkA9vtS55f6fDH5T2DJJWNf
x5ztKk+CDM1UGYAlfln+xpzvZHasVFZUYVcam7S/FdD2l4lTNKotxr2dTsPnjFzYHzAnHzmk1yV3
wC882Sjl6xTfqDIbCbq2/ezjhJ7MKtUWxl/jfJDjp1666dvRHoTBjTBuS4NxXSpkhiGhy9obGrS8
GA+3qXns+9RWiHl+/5UGh5peTfpn+j6wJXPfIK8QC8wWJc6cOH0uTlXY2M+dJrlvC9Wr0AqCvXYG
vsA0Rru2exrjuwwT73Qntcikt+EYMeVP36IjfvkIzoUnqM6m9A5IJQt2+fw06zfq+JgIrwUNu8JH
EQE22ab1sy69VjpnPcq+BkldV68Dhmg6zlBT5Xs+fuXyt1iDoe3U7yYIV2DC1xVvTW4F6NLk6WTL
eixs6/Y96AUYdKrdgEajgWZl8la0MOOFGmtRG3YZUrO5yr1qro6WyUkXBWd4GeG6BQ5YaLB9j5bS
2SJDMIhG5gzLstUshUFzZGNYRITJhNAxkCPPxl013ZWZwQR5K0L0QxOI535xiuxTygwe6kOB9zNw
klVh9HYU/kr8bdjRwfw2iS9xtNWmp1Th3khrmyBeBuV3Ft8O435kjxI3TjsqgIx2VUw8h/AINpLE
ZTOQ+8htAkq9dA0i1+R/xSq7Rk2yS/WjTKjgYQNdFJsWAIWl0iw87GX/eVSPEYYUxToe6J3Jjmon
gUiXsWs7plB49GkjCcVhUrp9Joyrwhq28hC6Ez2/Rhy6UjHT/ThxetxCvS6hARbNXUky1TXtwsgo
xszJRztWq7HzDKkjJYZ24Ve7bAAor35a6J18qfQabbRr4zVE/BpFkWu2wDQUwZP992n8JeboA+VP
WVpb8FRNdY9f5UFhz6LiP8QB6qZtUAaXo1OXhWOqy8GKF0PbOpI0OnAbcZWiI3hiKaE5RH+ulHDR
V6I7+186RYCUNLVQmVHlk15t8uKpM8LVzF5EpL5SN8VxOLVFtyN0nUMJR7VnC9G3glfKlhOVQNX1
9t40QkA0KhNRdip2s3M7rOS0Wuhp64lkjfumpbVQkTyTekPccoJFrjCHwHvvLaCUxhQ9hrDIBWuT
dHttYtIMgJeTfTs+WoBys1XbYFEcBzdpE/BUT9gDwjhgnx8rC7Z6idLvotmnkx2dTiPAGJ8CCtbG
WhhzJ6hMb+TQB+0xG05lkQiTW6nqS8c6mlHmEFSdlHPK4aSd2rLdJjVuhEl2OWzwmxu1Sta60b6o
Q+FCFaGAl9C71jhWt1NOZ9HZ51QuSY7KqcW1y3DC4Tj2WK+zHHbskY28Yp/V3zRFtjV4B7KleEJM
V4k+OiL9d/N4N2bhMq0BisYSyEJjpVbzZibDLbSbsJZuVC1fCpUCr6nbJLnKdod9br3tyUJoOkKA
XjlzOLpVZq5HHRNfEKYWpXe1Zpsjx67abwSibXxSuioiRQTRVfxVGklOK/w/zs5jt3FlW8NPRIA5
TEWKorIlOU8I220z58ynP58ad9DwabcuzqDhvQ1DFMmqVSv8obnrTDKfSt9HBq72ZuhZM8+pk2yz
N+2GbluQm1SboHBIRmIJfHGVosiYY8ecL8dW2AyR/zgO4bMxDE7Tp7aadLjkpAuNE10qjEVXyOsA
WJc6EY3Ac6M6kAYpfvHNKin7Y6GUALRbvl1pzx3xY/AXijKiySY+WkL1PJAcYBtGP2bGFJxg9Nwo
pKlRtpCkYYlOh2dcCfDdY1jUy8zclomwCCsUG4SnlN8ofcvCfZGJUFW68tvHtog2adq/KNZmnNYp
ltyCstSEjTUuKzl1Jl0hsjw0frKxOsMewo+YdkabmZhbWU6WWl6BuIJxNBTKwhl5WNVcyolC+Ynt
ZoKoQiB6PfV0huOlbOnuGKGuPVSHiVCjDI3XaRiBy8g4abI3K/kiCBHgmVwfF52KtaJln2ZAUjwb
q2sY0ES6YEXCMNRPxqeu05+CBg1yxKD9i1ZJtpG2+0wN7/AsdEz9Oa9WZnkNhZWH+Nyqa+gYNZNx
nyELCBV9rwRH3haO6gQQnkZTU8crgetTP0nloYZlKYqvBcojQjxiT5xeZ0G/jIhx84j8HlSgQo7c
ni6sIKZw8Adut4b+3Q+7Gs9xRTa93idmTMky562V80NekJs1M7bRl9SUl0Hx0ebzhVzsIqKD2YyW
PYJ41gUeo4vxHJh/Q1yIveTm49q3OhQjRlsb1pkBPMLYXU3UDSKOLL9UVrLsrN62jMHOobiG/rgw
xy8jBChL90rog49GVnY9vbQQe0IL06lWFjYVmMi5vpqfRW4jhEs91+9jsoNItI7+MNuStY+zneRr
W7Ggem4/K6ovX2idXk/tuaWgGVWO/MiRDAWy4ouKWlYu2pjS78qreASNRss/1fRUk7bwUiV1/ERx
imqwkb7yIizXOk07GuFjaE0LTRL2zazaZXmogHwrrpEfApSNadxa5KLRo6ae5vSFweAwnYtSX4Ra
Ku/iMnFiSdsMg3qZeuXgU/QmRXqH2DV0p3aRXLP7WXqt/eR38t8mwV5J5LWu988awgNyx4hPGAI8
7TkcSvK08q6KLXAzEZDwa9Bgy3alG6uCq2n9qQeOz5Vpl8LyyshvDX9fhFRw8VJqp5081LYopbZW
YdCOm8WioCQXhdwdIZypu143l3rJITFOixpPb2mg0E8Qchh1Yv9w1OpihzvxwqA/Mx/FeFr31DuK
JQBZq2yx1U4prQQrJXvMmxLTuGIn4jJeFdIG29qDqOooFs8CWZJxqHlEQ/BpUXZJCW7PHCpleApM
9E7n9UiHRCFzC/N03/j0FOlDCMnGUHGZyTtENygafCYN+etQPuScBNNEnSBrOOi+x5g2DuVWlHYp
8XBOr86WFOgAxIztyLxRBSyYhecyfFIQJYlb0xaxswJtv8iMN6U4tD2dWf2tkeqlSRYopGQs2gyu
GlkWYdeM66IRnM5U1nqXLwxFXRjN10jlRWIKzBsxogEDz7lYdeUuRQOgFF5kGZji1eEu6W2tPDCV
tCUaotgUrYh/tpJBhxMid1Y/rVC2TWGHkfZS12j7y1BTy9m2cPidEJjptGIlFvSoT6ofEYOpWPuP
BG3YDubh2O1Dv1wFOvUzCX0nJS6DRFuO0q+RRpdqPEYZB3dzlsrWHtT2Qr88rY+VTuc++DQNus8i
Sgl4eUda7oX9pyzRgQmzpZF+CfMqtmA5ldlaKapNKBoeyi9H3dh1AzkNTqVs+iuj0uQoy9dtntkd
1Yo8QH4d5v08LnPrNZfoVoj0s0sdPSP6iVHw0OFjqeWvZRx6OgStPvYhZE6ONjwVhDlrjJ6E7NmP
S6LuXW+qXhbHjBoi8rBfNQIsPXG4fxb0pUy3VUj2CemaHD810lYDaqG9auJejiiyWWRWVSzjUF+o
TX+Y56/IL+1GtRwf25uxVB2JEF3Ebk9zzwqDnThwEOcD0VuAX4g7pVpucommVD8sK8JclKXrkAQt
xQY6a2hA6Mzx+tHJJIX0ReMnwmqVuMsgiRa96abNE87jS2t8zVrEYP1jGUH6z4+48jpFdLFMgGmA
GUS6m1Ub78xehBxFQi/i9SD261ZNmPBTc1POWy3m8hJrxkdVUBXFdYLfY6z+8mffs8yV2dY0tfmG
BnjMkd6nFZPYRbhD0hioWpoH2rbR/U0VTpuWdmVkym6rptu4YvoD6zVLNLccOzrkLOWwWRbFaAuG
5GkY4ylUfiPcbtWsFwOWjCM4N1ahh7W71+kPWpM59Rw4rUAgKFtnHNSDWDE7Ud+EmaAjdA5+KStS
YbcRr8OkYTcAd83puzVKtQgV+UFu0osefJg0X3srcgvQCcKVXQaYyQxyR8tJ+Myv2nhtm+c4vNYv
6UuuRMu8QHJB0xYh12kb45xlsSM2w1prh03SmPuMVF9ER4tewrZC+C7JB0qoeF+KIGP8cdVaxj5F
GUIW1kJnbgpfcSpmYaBKHGNE8pX6tZcLZgq0wrOg3885GgdBuGrb9kWcRhrXyUMoWkvFoshQS32p
tfUrluAczl3pSHQssnh8zPuQIu9aCxp95GXqTGmJllImQ8gU8eyRMSiL7/s52DVlH6yG7BUI4mqQ
G3fScEFMloGQhAtJCN2UWqyUoA7rm2KCH1HKm7jYWhxdrXTK+x1e2/34ojZvQ43ORPAszcjm0XbR
Ydz5GKALVv4SSzwWaaHRuaW9Eev5MvSXoNBzBnrJYdQkuzTfSvElYoBbq6mTtCmMz4oe6ocwrSOG
DjJvzxy2/rixQDipXiNHlCyqbfTlZ5cOy4LNhWpep56tZNvT7Zuh9N4n6mNPT1yyntUeO/seJYAw
fyuC0TZ1iZ5k6E0pMytxlJ6wLF72VX2JRPF+RINJjoQ7rbmTyD5zPVpGLQyV8SBIw04r2lWun/x5
J2Wm6yfyr3DYpf0+Y/RVVd3eEs3GHuRCd1StvgvwVGUi+mDMGknj/JVlobFopMdy9H8lecfG62W7
ryfH51iwaEBAmx6z4lDSyrYSeUOexmOo3IbCyEhwZUsvaZ94gd4eipDONPmmg80nvXNCtH8fCinE
1judiBsqzVJogUJoNXOHmolYk7KhmGBoNX1vdXCDuvBk+TQzOrRK1yRP7y2xWgxdEiyz8UELkl3c
528mjPEx6dzQktcTP6//j3mlq/jzuuJnG4KL56coUOETRjpsLBd6vS15J22UazZu77buF48zoNzU
CN7DWFsLPRkgIa0TE9cKoDDR6UfUh3lH9DaWhuPDy1dk5AtKuv86vW+aIGhxOEmA4MkWZS6Qutnk
jkp9QRDL6xR6iYwSKVpcuZzOY7NhoL6GUH+dRlrmxDRm3PlhB2KsRosoewWtpY9fkfkcTO85o9Cm
kdxWK4H1Am2k+lKDt0I6VYhLW/1y4lnWw95iGKS2vqNA7jIF1+DPy/lTYchmzRMKzoarEa8Evjqu
AIuc/57qjp4PPrf7TDNsRZqdnMwTiwNGdVm+y9pfffoWdZWn4MrXwrVj6mvSY+spliPjpKSHPHwL
OCqw1ViE+ketTSThHeOm7CIFviMMZKmjH933BvO4Mhe8bA4PobHuyjXd64KpzdCuGyhpwXCsBZJW
0XwSIlRPg/VcerFsrDqBxkPQOnllLHXmj1L8MSAqZ42XkaU6Qp1P1KdJPalpdzTl3oPq4aQZZP2I
Da4w3IjiR5mTbHHNOo24W0pJLC+EUl3MjHSlQHG7eS2SCQjpph+2/SC64lhv8H9cERqF7mo13H/p
xL6iKb1Zug8oWji+Yg2T1Cnq7qkhVKry6MNM8AmK1Q+lv9aLag45UrS285x7eW8SPkVMiuYTWqSS
bdXxcsSSkIi9K9rkhLXlbmiSnanPXhixjvvea4etUFObatE+05W11OE9Q4yMR6r4uVp1qraakSfF
HFdVfgmMr5SHZCKVe2+kd9hoAQMISdklya4FDDF01JpHYBS6ftK6Q0UeIAfjUWBCIzD5S+aPuHmy
pqfU/+REX+TTQe29LoR+ftSY4Fn+Wk92OZqn4BlrieJJugM0INXM76o7U7gzwZRZ4lpoN+NwSup9
UB7UdC+F+0jai9MHr8kR60vTRU5hBe4UxeeweM2DaTeLMUILgOetCZB6KWKR+KFPz5WSLoDp3RUa
nZIqW6ZMK+n60QHUz1VtQPW7ROa6DDdixdSXStcdTKxcwoteoyHBlLJKzuUoLK5TgnlUF8g5kzTf
D7RyOmXDuvUtzASCsxqfS5rWVvVQGvqp6+RzIGXHQPXEwSv5k7ZXeIq642dfCNRTQO468SOZivcm
f46F08xUxjKS3YjebBapq5BwYsELFMp9al7fKu7EykFA2R7YRPeQJL9KXDHngI7mdkio6+p6LRkC
OxiIQJX1m1ACyDIbmzk4XU9HPZMYY+eQb2LrrSu646jW5MnN61h/WNVzaWgu1otuYDE5qx5185Jb
OeO89ybEzT6wvOaaYKW5U87ttslCTG7NjUQRpaqfBZEQn+F2Y4jkxJm1acSDaR36GObjQE4ionUc
lkhvKPdi3tpGrrmDX3lB/GThbRHEnlq+GQ0YLU3ZzNTLYiQDrELTA80RsIDJQxR7Bf1m8VJdK01g
JW7qA8RhABLYxDiD7hJ1pZCupcqrim0mTg6S/9NAS50U2K6rkhbVNucGxvhO8z/lWH1N0nNDXScf
RUSyHslLetlVxXcFYINIBQ+DU5fnnVz6DE04q584huOH2QLpwxkTxGdtWNTNR2V0dpl6suWl05tk
OMJXqLqZcGwTrz2hKCmb5N/2/CUBccHWs7H1I2eHQN8wBaFgx6WLQxN/JB9NnjA+3MCUWIMzlGlO
rodpZbJwGzuf7cDYYxBNXEvRih7gYTgx446v2aePuhQGL9GUlZrHhGqYkItOXervlSIvgtb2Lz0t
ltJ6zJChKHFuX5JPzeWuKfhPkcMolnZQUsViyxCUDJZsM8H0Uad99yQk7pxep+20MJvX5s1PtnK6
AfmrJTv6ah3DPdnfTo8Ylh9M5dSBiEJuozCcMNp2w0OKVHuyTGEzxXYpnQXxbmxI4xBcPgXFpiup
MeiU2lICoh/RruipF9ZG8s7RzaUrp8HraDOWv4KrNBZ9E5BNth/ixfpgIq0qPlMQJPqpHU4a1Xa/
lDqvK7hf+WGkEiAvF8kELJfgmhReW+5ILHwwEokNYDc6jq9Fv5ofzHKpGvepZkdUvF8NqpG3hEKk
HxBp6jdSsRoGTd0NgN2mTX+fbBmgAJ1It/olPJtb8Z3CXT9YN+hjP13rG0slJpMiS+FaZkMhsBXy
G9Dfn+CI3zVmxSgSC23ig4dNdDA3/R1omf69fJruWFdv/YkEvhIX0q9/4/h+fGbf2Hv5aEQys1w6
Pna8nrHtzDbNKnQYsi3CrYnY4A06109UD/UbXDTIKmVsGWVsCwEnLZV6hNgp6UygMaVpg86TOvqE
qexm1qfpj5dqogVJ2yQE6ZLQQALLyiZSb8Gfr/f3F3jyd8lYlJq0NL7e97Qqlq37fGQ2Y1//MRRx
DuLidIvP9NNC+QYh75NBN5OC9ylmh1BdNcYt+sSPr+4bZtScdbLGLENFbi8Cl6jX9OS3V6UfVqRz
VeBIbxhe/PSsvoNIldpMfBmNmB6PGAP1W8U8RH68qMpbhgo/MXF/G9L9gX+NxKAV+kgYtoZ/HIE6
dYW0EtDIwDRwYcrQsnvQhhLHx4hdC41SGt7UvtVyACk4ggkptLN11e2Vo6MaCJfKp2lalzTXyp2a
3UAK/6DLIH7XPqU6msUwAKQb8w2lFklQ5mKyj0IDfqzIJBOn94hMht1dr10G8DLI9lL6MdCeooVZ
gruLGXSqZ8lailLr/HsH//itvkUi3kxBy8mCzvZbBHtz5TCDhHfJ3nESnu07wX4K7HYVbqxbl/wB
+q1cf//H26pw7m4aEdoWk1mSABfpaKjTo2MsAImu091VxJQdu7oyd5rn9osiyzqZR1BBbuLecsH8
af0r30LXUNSFUc98i8feAYG1miEBBIs71Pztwi3tG4Hrt6jhXyLFb5rLHzdrDImkCpY+brdA7hbl
+lW2jwyQFqH72S8+nlTkbjjJnM2B1te75fwybjzlHwKHcv39n9et1aQaonraqowFszTz8Bu5gTb/
cc18C0o4vsv53CGuUCwZdy+Gqy78C76DhxZcbXyQHUZNi25rrJOn/iW7IXP74wv7FrBCiwI56CfY
fksQv05DvM3sD31RLg6t7d1anT/xj/5LLjWSBUObDJRwVMh3SrziRAWYkjv1CNio6Cmm1GKtJcKu
mmKvC8wPDbSsaiTb1N8xLCuNZS17uMSHzS+dqjjCE09mjtFI+i7lNBLBQmTDeAgsMimxR+/udSab
svLhLqjlZVVFSMoV1C3SjZzgupP/tgK/UWkMOWbCPYDoKPMXnZnpoABrn4LkRe7k96jU6t/DqBvh
5LoE/nKx7yqqU6Jlelqx7HoHWrzde1Ro29hpVtEJAYGNfPSPaJE78b5q7GIruNauuLE+fuIDfpdF
VXK1yyU1QlYUQhLChftmH20qdGhGDzSh89l72UpdmOxv/anFwHXaXvUYKFpW6Qps9f+2737L0P2x
73odpSZk08ftZPa2YrSh3c7Mk/79eH8zW//2eL8FLQ3qm6Ro7DzNmGiBnIFUi+p9B4Sgiuk6qPSM
47s5fmHcmuNVnb+H4TszSo4PunBX8EvHSGV88ul2qs27qR/MeJNWFuAWBmk63WVBx0spWvaw4iSa
cvqdYHwo6MXpvVOwePPiQYOHXndMxNp3FVhMyEAqLZ7bCJTSzhLfo/gUmdSDd8J86nrOlPAYGU8N
x9ckfVbZcLT8raIeKkb+sqQvtAiKpP/q08WV4u6sG9WmNMxFEjF4ST1pCn8l6RtOXKiorzKFcdi0
/vej/InBJn/LKHXI523cobZZgSWhuwGwNXXiTFxGzac6CcspXA3hQz5nq5LiShVGxwrCGynRD8FZ
/hacmSMXwgAlbDtW+8D3Bnl546ausfBv6+NbZJaLQA2FDE8+bQFcj3NtXPBinZca8vOvf1/j9wny
t2t8i8Pq5BvNUMN4DfwnEWAE2PMixyhZnhd5o7tWN3pNV7uqyQRvGty+jF3ghqjcrcNkbZWe2K60
dFqKMngwxG7TojrGmvqkDOXZEumppvrJzMmlhU8TW1epyWzdEJ4tmpfUqzuDUYff3tTivr7tv93M
t+SUsc+Qz4kE2xoNl+cKuy9/7a+N5YfJERZvrPWtuPDT8fX7MP0zMDRNkdQhV3q8uuW+07o/hc7H
S2AnLo/yRvT54Xa+S8jWeKIlWcbCAhFgzL/gJHt6Pd4oWn8qLr+Lg0bN0NWVdN0yy+qtRPekwgkm
WuXe4KquuotP/jL+38iHv+vAP54WKTE6NCWXGtidJW3wVikW0nCDf/aD4pv4W1vyj48XsSfMxA6D
I9qHtkomcTVSyhdv/x95k5/exfX3f1yjEeS8SUeo2smC3O/1XSK9HBft4uPlasB7i1z6E5/193r7
4zKJHjRC33ArBWI95gqxHrb8aPMPbivKJ081J17i3ma8/7gMvgUZfWgKf7g+vMdHjaV8RLrl/PHE
Dkf55hbB+Iek5feL++Ouss60LNXPeHhT7aYo9hpgz6qHoXgwRHSJzFv1z48r4VsAUGMBca1UGbfI
hVx1KCkAUKW2mWvfOLN/r6m/hJjf8jd/3ErcB7oYmSzl0uns51em5XtMTteVM9sXZtxOuL8pjfrD
uSJ+a2FldWRYYkGKjLWkw2DRTp1iNS4+wEE6spO4t1Tcfijpv0tpylpQC4MsMzRROs+KZq+rjuOV
mQSu49+nzA+bR/xWIyayOIWmlI9b0Np6dUWFLGT9Bi//h7UlfkuiOjEOFQEs0HaoSjdRnxPtNKmN
Y2SBJ4JC8Ef/Vo7x03P6FgLiVB30MUFkQ4PknKYP9FwhgIR2xvZ8qta+MqLG/QT16KYkynXZ/mWx
id8yCyZSfTc1EntzskU7oqbtKeLfLjfdkn8o3sXvm18tisBk3r99JGuk2U5j92MYmRNhdXatxlCi
ehCgD+VAg5KbKhs/LYdvOYfuB34tXWu/KPGSKbZ9/VGquuW/19pPu+ZbCJAt0S9AS6AVpW+ZNU7K
jcP4p0D5XROznGKNSRcvA5C6KyxmN78PkYZT1zViXZo9rvLlLRmSv6402fquiImQVCWjrMs9yC+6
WYH3uZsZOwoww/79kP76BrjAdTP9EcVkPTEDZpzXh/Q8M5lVpitl6fzvD//rG+DDv+12RZsqJWhQ
1IpTKQIErToF+ON/f7Z8XSP/tSX48G/bPdDgLXbm/+nE5LvSqbaNVzr+Sl02q+IBser14M4b6QTr
BGXz7HirLfn3o5krf9v+po79NOJfI0rVr++Kp3ipW9hnmqB2Q/AHKGAD/Nj651sXNK+b8G+3+m33
q+2gWYk1jFuxgb4lTU4M3HUMdnEAwi36TA2shkUofPTP25RqJ++W4NN1BWgCNN7gMqfFYUxeLYhM
WgO1PUbwPWoo93Q3b15GhvbhIGxmuWY0uVcFhNTr7A7A/jKZUhAckDskY2li0Sld60UVC4zh6gWb
A38/JG1nK3mBYRmIiES2kVHbdoD8095aR/2wKPhCXbgLFTAFOoDDGeCl8TZ3KE2KdwLQjilBjJ+5
cwCCMUTjZoLH3guh117FWXvw080uDaa16OfrDoTDLEBIeMDVfpFZv4oChzRxl9OcUeIn37+f+mbR
zVQf+sFXIwTc3v+92rQf38G3AInkkSSR56OVBtFQEj7m+cMvP0P038JQWA29ArgX/xszW5TU1QYg
PZLR5WRdPUOkTY4LTiZu2tC35YQhntIuch8X+it3WQYkbp2EqgQKQQ0xv0rKXY26QSUXqznD3hn2
ktkc2noTD6o7oMqW1TQFembdMhQSw9YDXKjU7VzhbEPwSUoPDZeNECBZaCHQq2Nf1pLC5YY9dZ2t
NsCp6SwYI3hjjYlp5KZZ7+Km4luyE4aMhrsXpBs9VfSX5fSgMcHts7dCfvfBqgWAOPq9nJyl8aKS
v4fV3cB0ORlA/wompg0gZgvNTZr8OJfaLogwpQVxhBUu6nOW3efGoi8ZLuNxU0uCrcOYmQbY3k18
yKfnojGxTPDXKbYWatRgx6C54aAfQ2B4IgYYQ6JcJsg35rMk0Yoc0V0pFFcH0imCOEujxwJAZlHj
9ePGFYTJ0utgEqEh7BjWqzUDgaanN5SmY+k1/Pt6VyQlrniDsjfBNHVAbdXp2GfvUx6ANfey6mMs
dlP9GIqmXcmKW5iHrkPvJVgCKgNHLz2J+LWb3HwzCXRt9Ec1Epwk48bF6Eto+1VRRveYueGJ2Jzj
jvmu8KBozXnq8dOKDUcdTHiZ9LKiu1g8DA2TfWH2eijVQ9SvY2FESqKw64RZuLXOijurrpa9GW5G
FIbUgzrCDICLZkrC6gru1idhIdX3UabwI18lIbsrBi+1UtrOKdAOlPzG1fTXUryUsAg6+rtIcYii
l3bZMjRg1OmqPes1Da7Z1gsglvpX2/tu1iRoCTAVZ9mOanW2NIYJ6BUHYD3ErHB7LYK99qpJiaPX
Xz6KbUJhHVL5V1WiJ1GCjMBtMRwXRWgt4jSzTQPrcJo/UGNsqTpd4TV989Km2aEWP43pnLA1BOgv
grC34nZfSpAmxmWmPuvi4FT9W2Me884TS/2Q5f26l8tlIY4Qj1GCjbx0dq0RIQcR7qfhGRXvINEY
DX2IA4jJ4auvq20HTzxP3vV8D+8AaKVii8ldW3wI1X4o0XkEhTMXS43BjOin9yLjpCR8gpS6lAVs
huF6ZOG9FbyJzUYPiHISH3YvBYAs+sKrh8aFn7LUky8DlIGOEIpZPPbNVmPKX5r6y5wAVYrwMs5e
w7B2ubrX1feZHhPDDFYvwKREWZfCBq8bNCwmxyTSJvFX25zRPl4Ocb9oS1cTT3npBohjFcFnr9DX
gHpXsaWGHN5Ta9kirHoZmcaOh6HfJ+nKzD+N3Kt7eHNgUuf0XRbwz4MqoLRQXjKsYyLgDCl9v34r
NzvDyuEZQ/3S4V343f0s4ukEjg10egwgPB1AD2jWpTe2DXBLyBllBAfHU8rR1Wt934HHNJpnIU0Y
DALIyQFy5Uh4jNC19Wg3B8FnrMJb6R7jseQQeJJa4Gta6WUNt/OJ1DmCOu1deR2Syb+y8TQiJaBi
YHhluAyZ10uXMdgmQQYOeGNlpMVR7rVMjo1RWpfTpVffxOp5AiM9h++WrsLmpt2X6Z6KHDhpyEIo
imXQAeEz7nwc24DYZacalIKC6IMJRkSc8m0kwR2WQXL37QOQL2CNRrEskvAzlZR13Vyy4FnVhFXr
Q/khyknt05RnaIcEq7SYPzQ1YBJofJqStRC01m0LfzE0PujSQnBkGRCu+hqTzeUpQMYs3E5B/ZHB
1ZmyDPI2dCcawO/B0KECoEwIWjHGTEckz+G/FRrPtAWknNfpXd3ra806xerWV6QPmm5O1CRbPXeV
iI7tey0e5OpJlF6MLjyHcQaTMN8V+kcBxCu1qlUdvFR8A6V6tBL01fx8b7UB9ClagP1DV95raG5M
ubEcZn0ZJNcFW25HCYCivO/rd7nfmEABZxm2n0JgjxPAsIcCROPYPUTFu65DB2zTQz3f18JLXswO
3fMFcwtn7kGT7KFLL0YJ0792slMLOpx1z8HpiSDI9InYrOubCe2BRav3HHKSG+PLFsnRyhc/1ZAx
fRzTooTmOTHb1a37KqnfgbS7AyQHncCQlSbPaKbpB1Iqm7+sKXPl1FxkIDN1EDhYH9iSulEbtGVw
p/Pz50J7lcdxHyFJogThfRpRxzU9JWQPLMnfBeXJhwSra3hftcq6Aa9T7GVJ2wOZ4Mi+flrOjm2f
a0lbjjHDz+RlNuEA+tK70TTeUIPJjKuND69E66EXJQlkuaepEFxpgGqsMTjNaVdGPTomIXBmYRto
SKmHH//OZFTzp5T/mlD/kfIXbdglZdjT7mPJhvLsRsl9rfiXSY1XDXifSMp4ZIKbGseqnHdN9WEk
bwFRQE51nFyhQff3ITid2pQcoxacAKhxmltYyYIBPM1wCYb5wOEG6ulF6FB60SJ7RBtHyFaWmC8h
j5XYGyk6UwILDVxQtBlyQDUv24T1EBkXq9+2Xb02QuoF9Aos6030kY+o+q80H4DWrHXpqY5fRhki
2LzWovWAek3UYn/L8cLOnqJHHxEBq8jvNHhrcfWolSiEifMiKmBicKhWQrw2O2MfJxC5rvMVR7oq
zRSwmF5kCUkFgyn+aDe+yQuACJjWCFNMh5iJB/FosEqnBsKHei9U85m6Q9TcAsqNVaBNovsPfnAF
+SGVkmhOJ+wikUGLmUEe8VeCLO2mPkAft4CU8DWNv1Jlp7PXhOkS1FsNyLUmFJ4iB5zmJvhx7OjH
PYa5fDs0EIpz3OItlQbukL4H0XMB7lfwdzl3LVZA0gCaqRWN2/Qp1l/V7jxYnwowtkDqnFirVzGb
hjJbKHu7gF8VJcNWMVeCjiKPIu6i9JASEP2s5ZwaHCiLTtmfW7hBMcBBE8YA0jMCHPaz0UBvA3SN
QhH2p8ZF4UXqKZ6sKLKo0Iom9U4cHgCuG/2mMeGx4nQ2Wq/iSKYXvbe95agzxNT4ZMrk0x9p38Op
fxTFUxi8K+q+Hp78KnHTFGEV4lzHSaNGAPjPGPShVDDAnvJwEHFCtBFieFlZ1BLKDAHmGQrLvYXL
MSxWx8CNS4iDJSFo1QwbS5ZcU/fPkSAvIzK+Zm8SzSzFgOsl7lqMq+fe2srw59p+foO74fST4Rjl
Y9G8WvpZsC4SqMraLJGPUZ/SMn9V1RRK0UuKdZQ+nkBVspIJgTnOkiy0Jughnd6r0H1QXLsyLDc+
2GwFXKUPzjcSgkueVyDsu1On6HeRiOqEJTmR3Nu+dIaUsajJli3Dt1v1QWHmJs78tZjsfOUCqLlJ
zy0UeUr3SWipBrPtoAqOICn7BCr8XDpZ+aiUlzLEiJcodPUy81ibVbzPqVjzi9G5XXgShCc532nD
oZkvNSO89Fjnl2DcSAhaWk96sjWZ7lZvAUwg07ScQvLKaBdLoGPHcxcAGjdPPjiXXjh3rVc1xwBJ
maAvzoYaPOS4u6BoJINlhUWtOTm3VEL8/w9p57Ukt3Zk7VeZ0D008OaPkS4KKNvekE3yBtGnScJ7
j6f/P/RoxGpUsaAjSRGKoJrsxHa5c2euXEuBLuuzi3wiUXYSbfnJkD8E0JrQB1FQn0ukN7ce6FFr
Bx4GhBHWrZIfVH9bphwkOqRLWy8LCKjQLfDsJHJ8XUM9/EWKKuoK8tqimqjl4bZtq0+mUF1JjU51
SofC62eu2LFfrUoaFP1CqoED0cCvkUszoPMy3QNtFLTh+ERtjSOL/la1eLZWhCLwlbS1uimSet1S
o6XUGXnEymG70xtrn5cRhDaHljZudCkEdZ31sZNYjm4EvAzESQzSFiiJWuXabYB0Es/nPHmpw0b1
PfhESvW3iQXkP6ADF810mCt5Ttd4EHNvRoc2oXFBB8E/+kCtV67/WqUw+UAQFRLsNU+Nnm/aLlql
Xg+aH4Aj3QjxXdB+iidwVLCX/bUE9Zgs0WgPFlvSzcd8lFY9+ylqCHx4hq8sHZY3GO9SBFGY4DzT
6fsjaZ77nyCQceg83iPPch/Gb+W4D9CHcytKu5+LVL42zRYaBuXQe89CjVafUWxcetYTqLoQZhaZ
JrV8yNzgRkFHr0Y+fIjXaCKib05VQ4/XQeejeWXuVdHbJ9LOos1wrOhkDukLdbed9lXQy1UgtU7Q
vYV9/RyAJVL2SvLSGk8BXG2Vlb7UtbqLM2/vu+21zAP88mV5HnxAqmeWQ8wMHeoAkzOWrdM922ON
nPujexiv032OFrS7pYf/AZy6LR0Anj9mz9ZBWpe3zXV1nzjJZqls9tuU0wzs0Umt3qly0V+ZTf1J
98CfJzLNV7TYjZRnJHeb1qltJpAjmz8Klwbxkm4/wDsdcNeuMO4tJXvMQniyLe/Wcn9enp3fBBJz
oYxytAr6bXRknKA/CGV61izeoN5i2eN3v3+Wm1Qjs22LmKpnDna9HsVPMBv6A46VQcXjk0JraqPu
VXIFlCoqeH7HEp/ufQuGhVjpfKZXtsxZAhMVnUx3JZZfkSDPKMOdKIX73izp9ksdl5bFUtUd8mZQ
TmkbmXi6aMo1PcF9AZuOLC4UaH+TRp1rafghyYQIZMFV7j7X0NsIC3UM+Xc51PcQ8SgUNPSUPq/G
gzW8fFPoKY7Lh5GoqjeSxyYBKBgXRMYB96AH5xsBnQoefqAHsPKCZ8Ui8zFVcUnuGQ9G/K3Sgemq
Cc+c+qrEd5pDsI6V9E5N3iI4kaqu3qSGvp4UL1NtV1XXkflNnLpL++8IxrdJt+fBR0MkRG7VtSRe
Q4diZNdF8hOBcDtXbnsdYr6XEvSvTCOaBetaUbn7hpag2nirRd4LQrSLyTH2TYZP8OhrI2Lxfkq6
Zde6sDKhoXBLa5UaoqPGr7L3raf4rKAF2vW0KgZTY1h3W+v9PtZoBr/PEm2v+ht1NHd+cetn+7RX
v7aRsgsVFEMb0hjNq9vemsiGShJ99FJWPadq64yxumlhoXHTr4ay5rEkty+GJjsZLYlGfmUNLpkm
YxMgENpcs1P2wtTUHAEMHfZKerDUmB4cOE1JZITCc2YJ90lTrBsaEvyB7lR24DCKoIRI0SiOus41
mDZJBEjU0ckkkptqzG+9TmNxCb/hxPNR9JvYHJy0DVaDEu7iSqCDt3iK4DVxB22X5CQkuRhztN4b
iG6U8rWNSPHdACKGg80NYUb9Q0mkdQ/xlGr+tPw3FeXCfOoGB+yRQrtnkUWICXhdEa6ZYlsbuWNq
xo9cQdLW7NdiqK7SVtzDIea4qbKOjXQtAVviRqWgRGlJT2g4ogvNQ16n7Tdd5j6Go4xyTLdKY4UW
iClBJHy2itFW+2xniXeF91h4odNTQOyFJ3+IHXGUNnH9yVMf6yBYlQMt2OrPNB/2o0i/tU7Ei76c
EqabpIHYit7hngb+MdLWYaU/Nwa9XAILI34V3ODg8l6bSOFKjVg2/hlmN5X04JbfO3HYihV0sIa4
ULT87RGc5fZFffBEN++HK02G3i8lU1U810EDTwnR4/jY5V88eNwUF7bAut6VKE5XabGOoazoiHeF
jublMoT9KybBk4W2zluxqX+OdGZfdvK/cz6zvHflhlJf1/TCKgEkdcUK9p2Fy/UdknumrDGXovHD
PHDdHA6jUPmsCKUzIBnvmvSCmt9bQ9io3a6EU0/qJdrXaHMPUfMd+rVMtqqxDnkEr3DyGsoA1dqw
gt6oO0i5jLpuuAszlM8QBaZKVtC0M5DRqaGK04mDc3IUlvtkDTT2CDRGCaRTJFuCYurydJ0tQnNj
zAKGIgpb3IPLmMj2BTXIUkLNPL0XTJ5LnJTIGA+XLf1uYWYhAZoiqWyRyLxSy8+x7zsV2cp/6zfP
hXDgOeBBS/B9pflbhkN+0FyYnd9881zFxfCkQFUSo4Ou4iZpnxMi38uf/Js6qTG7qHXim47LpbuK
RsJk8reZ6yPIg5paKjqXTUhna/CyNVdxEdXSsJiY7kokCRfCK6uLk7M8qCFZXrigQiht9BJIAB19
qmhftvqbGMiY/v+jGzodJdEYpoHpgIll2N0aqkE+rDiXf/3v5m1aqKNfT4bJT0bwnOSYxJWbX/kj
5UskatGiWLBwHinPtM0cSOjWYNY1hRFEHtQyIoSy0gFQBlwe3pMUWBsEnDdJom4bvbuXuArNMt42
k5J5oDiw6TlNDgFPqOxhk1lFgvwDwN2uht6ROuzGpLo4aK+GLO7SoVlYaW06QmcckyF/nJXCRweq
UZkVn+7/pleuqzJbW3W3h1tqj/wg6ct0napPwRC8ab4Ja8yT1qifrdRABCm+gsEwQYG8V8DONdAt
biKIsQv5pxdyL0VPvm9tBnKpEqpo5vQECrjVS9i0KnIHNXQ/rrgplXKjx38Yw7dIo7rRwXE5RJ9V
2d0ifWZ7kJMT/NMJ9ax38TqMIWMZ+z94171E2qdS+P7vbY6ZLxsiuqxpuOqupBjxYnJULcCaQb6P
/R/vBv77rf9/3o/s/n+ntPr7//DntywfysDz69kf/34TvJVZlf2s/2f6Z//8ax//0d9vX9sg/ZnN
/86Hf8Jv/odl57V+/fCHdVoH9fDQ/CiHxx9VE9fvv55vnP7mv/rD//rx/lueh/zH3/7yljVpPf02
j5D/L//40f773/4iTY2G/338+//xw9vXhH938/r91Xut3l7Lk3/047Wq//YXTfyraimKaUnQcymm
Pm3C7sf0E1X5q2QaommKkqxbmjJh3tKsrP2//UWQpL9amkgTkqkraHWo0ymssub9Z7L2V13UJVWk
v9ngN2h/+b+v+7BCv1bsv9Imuc+CtK4YzkePQY84DlA0VGtyhEgiibPNYdCzH6oGTO11lm4NSEfR
rElelN5cjyEdvZnVPBV+f9fC8D0U2wrODcFMP0Vq+z3tM56vJjwk7kKPwEfw0vs3GTyrVFFVDS73
eTehUeqBlcQVGzW9i/PYCYI3VGdI1rQwFC0FbKfGTMlgOhm9riuiOpuADo66fOxAzE9CKbBnbXIn
3mevKikB+onploxsCvJTb0Lj+LuQzpZ94vgPcDruYFlaHW2efyzP8XJMfvqXp5pG/vFj2BLHfpwJ
8T2zgwm+tZSJT6pF3f6yhRmS8tTEzI9HNUlg0AGuDYnYWv+soAI8tV1Uz8m/gECc3Ran1mYX0xj6
MPHCK4o1aSOUz5WtvZgHKNrXlm1cFTfJtnKiZ2WbP0738Eq6kV7VP+rP5WP2ZCw8j2fijKffMruD
XXa4pieMXH3wnyVewCPN8XxFsE5gVnefcNe3IDdkfxWgjLddSvooH2PJ/7OvWqKscnjVOfwToEal
6zE7zf2mH8Rt7fj3EwRUtM116ZTXpMhs3ua7dOM6AX3wK+FBsLUblBfWWQEoiYbaLeWT+xI8ovYj
2sgr3oYvC7sD53ZmA/7zG+doWF7uZtGMfKP2JB66tfyZbPpO+2N8CW66jbUtH+vPYLA2/sGAAHIh
Njrji6bd/8v47CiqxZAnQFbRQdir0YrK5L69AyJrm9BNr8q1f2scMgftgkXDCyvzfmaOwiexiorW
jTA8nYl2TxbWGR1Sl45ge9dId16rO8hsnXyrPi7M93TaTg/8ryHPTmPgyoEymJVrV5CfrmrOx9Q2
R58QpG+OjIdZQiB+DEBPNqE0O5Bx1BStVGFQyO/C+GYoH7Tg8+VBnXdiv8Y0O2dcgyyjwWySQVmh
CLZqxS+XLcz6zP9vFCb3qipxg83fCXnTy43aMAp5y+MgvJfX0cElHXLVfC2u00kDd03Gv/y2rCio
TC74dMV+mZ720tFeyYXBVcyM0dVO9ZkmJLu+zjf9LtoNa2Mzadp5W6gVH0d62pKtvAd7uxUOpe05
pMzeMqfYZ86wExZSiudX9ddHTcf66KOMDAZ3w+WjKOxD3fXdqt5Kf0mIfMHIXLQ14NWUywVGFBFO
NAr7vgWgZwkI+hsv8M+xzJ/eqp9IAcii6UhIG19ZabvwLvgEoORLtxmczOHxJO9cQIUL7kc+fxZ/
GZ5dvjpUeYHmI33g3kgb9yB+QsaClGV4X3IyCQ6MjXega31CbGfPbo785wp6GXIpkKY4Cxv8NCyb
XOGvb5n5BforBEsO+RZxS9v5T3Q5uAaCtXHLe7heB9/VDYQcV+qC6tp57//L6sw5GB5l2k5g6hM/
2eqFde8H4OpMHpSlDocbjfH5QNnU8heGe37qDckwVMU0TGnOi6EbpqiUFmECPEAgjKFuX487fS/e
NVv3Kwoz2+Ja2EJPAyIXoJ22ap71XbRZAua+N/adnO2jz5id7b7V0g5eQO6Bg3+v0NlmQ7jIVdB/
R/lqPTWDV8/tVkbGXV9liW0dyEA6AFkXduKsTvEP93b0HbPjPKQwlJKBmu6jcSMFj/L0JXfobm89
DXoaJ7sP1/lNtru86c6e719W35/RR05kiGMTkDCLMJKARG5FThpHEX5cNrI0Nm12yfeCLyjyxAQ0
3bXwOos//vfGkw7yRrHhtaD+aS/deu/X2unK8pLSFUVTzROnEiLGYwTMaLWuPkNXKLO/LLuBgAnG
nxVJn/W/sIzTUE6MWpop6zxmePnNhhoi5Wvy5p6MDms6I9auoz8HeziN0MFZ2DPvv+ySsZn3EgtR
aOBq5+mwoc0HRJBNjI1mYnZIn8x7eR/tw0da/1/0x+45XFv3Sx+gfMyy/GPTHo125rJc2HUVwOXT
GZ7ODNfynb7n8XYwnjsIAdL7yg4Ogg08kBfUhjb8dfTMLblLt8VOPIDHu9MX3NnZVTdFXtempMmK
qs3SiV7R62FXvn9S8Nqt8+80+fHwCPZ4ssmbCM7SLJzzoMcWZx7EjXVYb4yUN0bz2Iw1WPmMSttj
CndpbV5BigzNX7+w9OfirWObM29R5brqj4ASbQ2Frt68ScRic/nQLljQZznq0g0GRZ6WFtDLWwJY
K8mlhQjm7LVvktdQVNIhkjlv+O6tsUTfFRtQ4MHk0IObA9awntarXkOj730dE7rkaM10/O3l4U2L
Mj86pgGyTtFF2ZLm5VOr7cEbKSxak45rV33ShTsJVRPpJqw/69q3y8bOzuWRsenmP/KykWtSuzCr
BM5qhHvi+0CvF/bDudjheDizXV94dZGVPsMZDHGlZCKgMHI09doEBPufjWW224tOFkZaHHiwQNxv
oaEDi8nC1jt3KR0PZr65W7OOg5DBpOanUkZX8UaoPl8exfn5MmXT0gzd0LSZ40ryokrkklFUKNVY
w5fWo++TviOm7bKhs7kX4pt/Wpr2xtHaZ6qv9ADdoKrbN6/90/S+BEPrEEjmh2VfdGZbq1NAZUmG
NmW3pqk9siYIpStrSZTauTtkt5C5ka9SpOjViPsaJZCh3wyqovyUTRFuvcsjPRfQkbc0VE2TSW+S
4vxoW8yyqlU9Iklxq261N32C2jjaH4CaMl64NZEU8mKDk/AWKm33Td/kD1QLFrbne7ZidrA10zIV
w7R0+sik2cpmRmppsODyVoPvW4EXr+j/8KWNKNqKxuWkwMksDdn+8tjP7FiNdC5hhqZSsJgPXRcq
tBFyAhykxgf/hzU2tNUsKYyfMaKrmqmqssH8ivOWvCZQB9OvmV+VfgxT2MFmujKt58sjOZcxo5gq
S6auMYHaXCPeVwINJAjxcLUeN9mtthHBoK7bVeWIm+n+1A4K/xs58WKy7IyXPLZszG6cjMq9ikDL
tHKhbUZIG6kLW/R98WebAxOaLsuaQaZ9znNlZcYoDTUmwr23k2lI2JiE9ekquU8feiToF6P6M37G
UEWFnaGJukLC/eOZMIbelGqvn2YzujWoId0h70nv1HV/QEB2p3xKv0HcblL0XMinn8RBFBFYPtPE
8uRL39MpR56gRz4jV9oSlZR1vu/paqTzYAv15xayGETqnNFcd7ul0zffonOjs8uhqs2IqAWjPu0/
gQbv9k0PWPLyFj1nxDA1XaRSIhqSOP38aGRG1OSFgnoHWKNNCx9l7j3U/vfLNuYx3TQQPIjIeSOG
VOeVz7QJeyFC/8IeTHxGRM+OVexFimArRS9emiR8HOlx89w4WohL5htmbnh2XRSFZg1lh2GPZqIA
YvVau5Hpuivqen15iCcnfW5qNo+epvVlgCbOe/Ae7EJpVcLMPa6Kre7Ua7WcSh8rxGEQXRGc5aza
yc04tz9NxdE6FgCXDD1kqNNTgTY8GxnNG7qo9ili43+O10fjDfhxQWcHUajRn2kajDXDJ9Hd+dHC
hplfvLqCv7Smy4/XNP+dXTtR4+lJISHOCZaJLp3BDiOUOCWaR+FJtr54XtlD4UQ/wuVFPN0uOnUs
LlxZAwOvzR2aZInBICooyzQTbX+/78TUacTmSSnzhWD99NTpHDfT4LWnKCRgZwP0YlNK6gzhyB7N
UMU4lDDSNvoC+9KMv25aJqxIsqxIvAsoT85iCDcK0jwDT0im1dwqz/JBhZTnD/Gne2i2GZujCNAE
WAXf5Wv5SnCqJac57YLj++HdPC9HReLxSAAxM68OSlykNdSUGtQAyW11i6yyLe0mx8nA193d+Frc
eYslwFNvo09VYUqBlGVVUZ+dBD9LLTWCTQHAOQBC66mTxJUfSUiT5k4QISA23EHl/ad3jqUbhmIq
+lSknqffRKULvVqCDrlPWnPVdUjvesG1rqi9LbXqAtDpdPMYsipqrK8lExkqs80TJKHfqQF9gZNO
VGXdIYAXJ6+XB3TGn2CEd6QuG0R+8pwt2O/bvNB0V7TbL+WeVIRjPI7bbI9+Btkl/9OCtdOt8sHa
PHPmBaI5CG7KDWErb4Dci0fgssIqf9Gfhi/WDewuK7p3ojv/U72UlD8dqSYZ8pSyVQyNxOn89eI1
vZUr0Uh/+aZZo6VF0wI+279Nnieq5sUc6Qy6zqrN7M0vpVr3x6QZWk5lfm3Gq/AGYKcdk92hwfmP
yBa++beik67b22jjri9P9MnWmdmefn50S8TdoNUJUnR2lP9s6cVJ5a/9mCwEhidudGZkdgA9gkI1
d8UWNj5rVcOioA+1HQDX6uslguKl8cwuIiXTkj5WGU/jQar2GMcvkfzp8pSdhLnz9ZqFYTXE8bo5
7Q/0vx+T9Z27f+cbqvb1dtl5TYv/wWfO5m72Wo+MJjTqydgIjnw4WMPCuV5Ym3kiiorf2Emqx2Aa
pVuNEomisBq/Nq2h0YYGC8XlyVtYn/kV0NNiWaoCvpgOubWSaODW+rVuWtvLZt5ZJy9Mmy5/3NdC
iYK8oDFt7Ub7QrsgBRDripqiXX1ppzYU2M+yfb8zqDwJ256DBSnmNcTyG3RDd0s4hZPi6mzH6DMH
HfWZFpXh+9fIP2M0Od7cn+hbUJf2QGsU1/2r+laj3bL46Du3usQTqslNpBGuzI93DP+looqNLQ/F
eojo1QQamAgw8qvFQqx09liQaiSEUUTdEOdgDFBZhjZS8LL7t9aBj19yYt5/rW2EXBKJE2yWMsMn
KZFpWlWCCezJ09t9tsgp8MxaHJnWGLmWVbJuPqUkxVOn2Kqfqx/6M9XN65DSdblVvkbfM0dREbFd
La7uZGa+144/Y7a6ndR0eUeG4j3Sp9m1eyxuhHWzQZKBJtV8u1TKPOcSju3N7gtXj7q4LrgvYrOm
UxqOUH8hoDhJHc9ndrZv8jBQQ/A2LRCu5LVHe/vWWlG9m659AcJ3T7nuP6ub5f16UsuaG55dFbVc
ZoAKmcsaviIEy7ftPoU+mKQeIvNv8nV5o30tdpedxblDcjyfszujFCylQCIa2RV4DMTG3LQorcE9
jr6m4Fw2tbR0s6sj1byxsqTpqk9EW8vuJXTtLltYnMHZhaGk0NsMBjj/qQkvWUtXMB2BdsLzOZKd
fRfBOHmO7G8umz2JsTWS/DoxtmGRGMXZzPytV4AGFhlYu6n36aZ+Z8iUd0v15JN3IE6MKr4uTtlA
MqGzF0QkdiwWbSo0MVwrCakyH8k/44EX42GM71MhXF8e1vTZs6NNSK3yerCIrfV5osJKCtcTqra3
C2gTtwWpAjQejeTBGHNlYeFOyo1s/Q+2Zsc6avRWla2YbfgtePxSXiO/5dC26FCvWWcHCEEctPSG
K8pskWMt59LObE0LoIACBFYRp4T6xxVscn8YGnPSDXirr+tn66XJbMgHdsKNScfeiobyAZWLhfmd
tQy8x75Qq4GW1aji8ZSeWRWivuhikMS2eAh2wh/eGoUzG06c+/ChWTjm7/Wu+WIe2ZpnQPXCj0rB
lCFJoZ8XIn5xHa19R/4aMTR1Iql8lr9CjLamYv6j/JF8hawHluz+Huaqpavr3GRblmhNl9d0Oc9c
juK6sZEFTHYb6G+RGX/2lafLO/fUqVEmUGV+P9l69u5sYuMii00tz3u6wCNnMIpV7ULIZeTXQpk6
/5Gp9zL20RtChUu6yD0GUxTdg5AGzx7kOHoubrsABZzLts5EGZxHk/+oEsOT5yeyKntVEBKgSuKB
HkVhZVz5T3SVrOCY+Fl/W0b3nTmWHw3OjmXZCEpSpEiUT8iRjrrSVGuCrmJVbQ3J7uF7R538J0xf
6ElPYKr8pntZcnvTdvi4c0mpi5YKzaHGu3juXauIckLSwngmIRkZ0QBvouxiEdI142ePIuHCHJ96
vY/mZpewUCaw+ITxNOQWAHdlczwqdeVC4do5w3W2aSobUMnSKM+ZpaTEWPQJUDKvrtHPAUtMxNNQ
1ttVFvxQkHZrXhbGdnryZIUCBUVJlUzJSSaxMzJRIVqDBPkhuSVEhS9WvVdXxXWx/1/8wp8u+egA
JYhPubhIdcviHCgztAbaykEPpcI6eBw3wM+29d1+kgdQn6wH2i8giXO8O/Px8kjPDlTn9BsSNzK9
Eh/9eVT0gRXEyA/7/icoTFeSGf/5cw8XjaGSTlRBYM+rL26T1EKv5OSuW8Op+3HjKnAYSbJNoenf
OPYfbM0Cp9hV0mjoWbaemxHRiK3pIB2/7dfT02L51J+Joli0o7HNZi/zsiGRISix9ZturdrDDZRk
cGZTcFlLdrqGBuJmKed1dsFMVRcV3k6UiWd3gq9BClp2kLZ4Af1PqPps9cpf2v5nPAkFM4lMLMOj
IWY6g0e+WmvcssgHObEFVOjhrP/ZbdGFpzv2O8QqO2VrftHvmr2CwnWHVsTlHXkavJGlPLI9cyuo
L6WuXKowALV1cB1ocbRJQliGzEpqHlSt52WBzDsA1YA2xcumz7iWD6Znc5vnI0Rtost7G3nIugEN
GSRo8C7FcEtmZru0aANJ0lPMFMjmZWibKgh/r4RiAYV1uohT9UyTDW520pPzYoGRCuqoNygRtFKz
LaCl6SyUDtsx2EiJej3wFP3T06cT1ytUYN7r4/OMqCz4CFp3QmRboboOpU+aCG4VWeTLi3Qasuim
qFqmZZCpQLxU+bg3qzrSNE9UeKmUGW/b76OUrSoYv5Zx16dHzVC4TdWpDcywzHmqgqi+IG/AK3OU
NX3FmUTH3JQX3OPkIj5e2h+MnDR+4Bwjf0pBqVv3kG5Q1t3Lm/iw2IRzuumwo0HajA+WqETP9rah
pQ1PC+zE18mtVe21a7r/V5Y9HuRhkzM83ukTm9zCnjgTGGGXPA9QFEkClDGzK+ldbUIo0xIlwBYH
l+EuuqWeREgNDfMDHVDXgEFXwk/Q+XAvrnZL/PKLHzA7bQE9fb2i9NMHuA/lnn7YtbfrATs7E/DA
2w+OvvH2Akjn7tqzl/MwpyAA7eMMzC6JBnaGiaBg+gCox3fQTLoAcYQbdzVd6ZYzXC2lfs6sNT18
FPCAjkga9dCPR2RIs06MAjOzPc/dD6n83KXeLerTz5dP4jkzQGwlYD6EDye4ishoo0YOMeMCja4S
mroFdDzbpRr5kpnZAvoW6buoNzJE5t1VO4C3GT+xpRY26pnDbmkW3Y+azKydAqfoKHYlP8rssXlJ
9UO93AA4x+nq2rt3VHlnkf+U5ycB2jTdjaWBYMHs4LMcEM+VnrwWkuMx2gUhhPsNkpRp/BApwcJV
cG5wOOZ/mp5NYQxVRDhaXWZH7WNTiatSWAKenXplBkdwp6p0zsrK+yk8ihgMVRiKJC16Oy1uevE6
08jZ9xqwkKXM1ZndACRqKk1TeBPJ+X/c20KW08E9ep09ZD8E8S0RBmjAFirg56aL2p5hQCJKaW/+
kEpFqGYMg7xmkw1fNS8vVnqkLhyeacpnfp9efplIn2OqgBr4OA5KvIDXhYpEStK0B8tN8rtERK9c
qiQUYktFWwnwfDedVS1gCM4OzpoKwbT8KSctXFE9hFysBDjCuIEwbVVHfz6+MSzjyMJst0U+faeB
yIENQsSNM9hxkBxz5QWcwLmNcGxlthHyKCFflGOlLox7P8seE4+uoLQfF+brnP8+Hs68/coLSxWQ
KoZgD6LG7MKs4MAm+0hHkEJpWzig1hss13unDTDfICYxvmzgW0XtPcVxdKK8QEftQwkp7joSbRMQ
TPsrwW5oBoVV+aW5+tOwMdzTsb1p3xzZa0PB9L2c/EwYoCrfCOO9khYvvmtqC572TNkAS8ADeOsq
wGPncVVAc3Kkh+OUOLDuYMraCrf6fkQF6Ap67EmSZZVwRxqr7OXyfXXeMCV7SwLnQUpt2lJHQ8zK
NilajzxtacRWcFfpcaR+0+Ne8/xVKvQJosxm2viOpMVGfKW6PDrkYjuG2mtkfY+1naJ/qUPpR6JH
1ngr8XN5wfGceVAakORRZlBNHCk3xscvbLO4kS2hq5majWg3t+kG/nfbsoUbcGAH/wDGaGE1zh2j
Y4uzw6oVig5vLpzOWgk1NyLkg/g9z4X/0MrssGZaoLdSR65Irix53bsBpaEoUfdj4I3ry6t8fkCG
oeFZSYfN+xkMNYtdtSWjIcmPorAf2q2Ll/s3bJA1BWnNg+fkaYVeQyD2DTYqrbcNr1upcIOpEGxf
NnOKDtRAak5hHHmTM+22nZR1bmr4U+iY7pGjWI8oppBq2yaTcKTT251TgoD8Et0thZCn9/nU2cIM
ilxN1GxmJZTc6HmYWm1tt70RbovajLccZLQTay3YxrEkLEQop9fhR3vyx40PEVot5RYbREL5odDh
V/dfWtoQLQEeGAS71CXap9Nt8tHg7P5tvG5IlAEKUy8e9tLEW55Pme/KWVjC6cR+dOPYeT/TNLjQ
ZDmz02mF7PYjA2tj23tU4R3wHeTutdvwJ2IS0HHxBvB/mOv+Tf7z6Qxyl5JlaBOGTz1JKWaSNVpw
qeNn9SfBaGwxTldZHy2M8DSe+GhltnK6J8AepZDNEOFbFSr/IAvq7vIknlsrNqGoKhTwFXE+h7hk
wVUr5jCvgnvfh2AavXbRb/+4bObcnj82M78BR80zWwFodqFo6DUeokDYQtJip4K8uWxpaUDTz48u
orZoG5CpzFkZPnrEmQqAg0T6dNnIuYXhEcimY/01aR6Sa6pYVEFA00uSvpn9ldF9/c9+/2zhfTPs
ezmno8+VldsoQiYaUsDLJs6A7GgjIdUJvo7KxgkUVXfd0QLyWtvlZtxomxiKDvl7RCdnCV5ivL9s
7cyqfDA2G5DiZgg5JWQ9+/ymUbaa+RJqT5dNnFmTDyZm3sBzC7nJa8ajWp+tkXKikK0vW1gaxGwT
i36OG+qw4Jd7CS0QXfohydrC1loyMv38aP9qIarydTidebgcE5pFyBs1pbi6PJSZlOpU9p1WX1fp
n6CcdVKcGId4iMWcHWyYhIriAKVyI2zT0bwdxOIJWuF1rLZ7M/a2qRY7kuHfZp5iR+qNP4Cegu+d
yqpdWqqt1ATsDaSQgX4vtRHwDctx85iiXHqldgRV9D6m45Zc4KMV7V3T2gQeUjAhilQtrPeQM10e
2Zk3xTQyrgXyizRHz4sicaaXfhazSlNOSFzj0Zy8svMXCeAshW0F8D2SNpeNnl+0XzZnkZ4RakUQ
SZM/cHObp6djKMI2MuKlMzv9ntmNN+VRqJ5Rx5L0eR9WBPvX6Lk0Wk7QEiII5Q+oaeurwqmus2Qz
3oSHKckWIfL0TH1ySXvxzH2LdcoWU1iGqtks0vQLoEGCzCg1IVIPgip5h1wSjE03vnTx1zoblAVo
5NlpnfD/vCp4ss/TOl7VKIWcMdxSuY6kL7L+WGgLXFnTN5/M6JGJ2cr5AupZyBeCrKJU6aASNuDT
o53ruiRUXXQWchEZg9BM1kKsmtvL2+bMm4S9yiGkDsT78BS00+dFKE/raRq2+VC9VsSfEOgGPyIN
1l/EFFYxvYQB1CShc9n0qbcE/EALOUVeQwcAMnMzvS8h2+ZGnH84FdcgGPy9n43RQiLhTJT90cwU
Fxx5M54kaadAyW4PW/VBuCOTsK5uUp4pV5Zdro2tu9LsiK75u263hPA43TwfTc/ee0ItyXGbZokt
+zfUT1Z9vFPbH5dnccnGbPeolGBE08dGFr8EtXoQK90u0Kr7N6xMz3pdVc+0kaPAkCeaiJXR/AM6
qZU2fkMYfMFvnh4EpuvIyGyloHY2e01EAau1YIcSTNQrOjvsVLuW/dsKavPYR45KapdSQGemcIId
0bPIZjwN4lVXqgPgHe/9w5+Flf9l+BSsBTYHL8v8Mf8molS99AI7dWQ4FDzY1AkD47g6e4Gh/135
msqupPHEMvdwiCO08qMxbyp5YelOHTaWaFvCXYN4OAE7lD2EI+LUqRsbzXU8fG7osBP8bmv6108d
Oj+XN8qZmO6juVmEgsYseAONRXTduj5oRK4QkQu9fh0LZbs3hImLQClcINe+2D50Q4qWFni0m7Bo
jE9DXOQLMNazizsxO/LCJs6Yt6xEeqKYQmvEtta0rSPIZn491EgDxpanLITM52aajC90B7xmTmFJ
HcoimdFMDWrxVdGoB2RUZKNfFQj2RKrTNNJ+Ya6nePLjzQH/pQTamqc8PU3zTVQJ0FOFDb57ogF8
f3zeRTcWIE9hmwBiV5cW94zHxh5QFnlKAZ+iu4vBLOQUPSsU8cR+ZYR+9dD10hLj/plMHuOSEdyg
0Z5E9jyTl0iJSa6qnMY1YY+kVXwHPk+Fyh7dyJWEXumwg4q3QPNyYfueHeGR5ZkLaqvegzoegSJu
jKcuk3Ddzbh09hfHN7sXujRTqgptD2Kobu1Dx0FTR1vZ0bZeC9vqqUSV6YGGZdhslmDO59wOeTNe
h9TXQc/NXii5ZqS6AbbLhjr5Kcjgpie9NXhor+TpztTL7eUdOuNtn2L8aSV/2Zt5A+Bcbh5BBMFK
IkDhQPEvot/nSK6TaPd9fRVtJ/axBMkbO0evz9G+9+3aj7bZMqz87NIC5wE7J0IiMMdCmYLiB17N
pHv+TZa9Sv3C6T+7qlT/6LEgUKTKOF1vR4EGsrdZKRrvq4rMT/wso7QLgNwyVpOe6Fpn45rtylAR
0LKLhSjnnJdjTem8VziccOF8tG1a1f8n7TyW5EaSbv1EMIMWWyBVKRariqLIDYxNAa01nv7/gnPv
TBYSlhhyNt1tXQvPQER4uDh+DrXWAdtyeJPk8Hm0iI1mu+u7ufYFz40sQg1DmVARTNTUmxXFc1Dq
SSAQuW7igltCHBidcBsYNDgQemdvF6LOjmTYpIaeXvg8DMWpNaCmlKz5DsqNOwh/AretzVOrz89B
CaLtuvnVzyimV2gTwwGxLKo0ctGnSQ2HtFVp75H4fLIi82drb42+b5lR3y7SiTWYeGckRBLTPA02
V6KF8mwM99dXs4KTFR/zP8tZfMya+QXdLKPZC4CRIxzCQEBwGxyNJwUAeaqSkh63hsBXlgY5h6Bi
EORy5L5vl2aPrTEHXZF604Bar9btDCXY+f5WULO2tHM7y9lQ+H60wNGhQRgPIISkV/mB8mcV3Oo7
56h9w4MO5e1W8rmS1ztvjC6CNlMyKmrlZeqZT8oBrfGQIsKj5M1H+ZB8IU5s79AW2rjZK5Ohb40u
DsuQG1qejRgVCfdAzvJFu8seJvAuJ8ZhXIpNp9HYlR/heL8NDn+O1xPWbYfbIICrS8eCaBRTgA77
mf1KlfdBGuyb9lEvi4OSN/st3tYLpkBu/xtrCw/TlWMVO3We0hW13OGbEDTxBDgx3Mnvw0flM40R
kNZUdrguB/VeUKRkpAkPW2HAmi9/80MWxxgCfSbm0gyRT4gT5l2yn//xY16r9rYFbQpx5UP9sw1u
/8KNn5v9Pbt/9oTIMCb1VszXlkdKRWicGMMXX97q4K/4cXbSoX0GcpD28+IYF2lhF4XP4szQfOhb
8zlTpNfrrmfVDYBJoRpJf+ti5jAhBejDHhPwHo8uoDUknv3bzB+frttZW4rGQgQPnWBtX3i40pZS
hSAY0pUhvJEz+VcjIDjXbawehnMj4kec7Qr81iNknTaM5Xv9FmHTWz/eIelY/sMEq6t5YNXRK38A
eIM05HXTq8vjEYRADdIGYu63li29NRsjh4fFV2/JjEEnbEmCrFoQrx289wC9lvc7j5JSq0JBQyrH
qE/eWJvT2KteUzOINsmNmNdaPuktOpCTmqQgVQ8T0W5zDJ4sZuiZ8RFpClUE68vW/V07fucmFzvW
d1VidIHQZNDQ+Z2eJzSuJ9/aOBhbVsTfz85FFIXJmCGr5fkOT0EVdWhTo4uuwUayu34OVi2ZpmoL
oiOaPotzANOQTYGXXSpGWTkZTivdG5Kh7Mpp0DaaV793fJFUUmB1BMeWDATrAqRQmc4Y2P+Ps6av
H2IGFdWdgNsHR/V7YewZUtZkeGsYWNik6Vg/LGfWFy/ATG7S2pEYoCX1C/Jdbe57DUApU2h79TAG
j00DgffW+O7KFLHzZtGLD2wUoV9VGWaR2dpFd8h43aHQOu/jH4VF/cIVRLVi/HRCtdhE49mNShrz
NrINm1yXW59gOY2vKqbU2ymXvoZ6IoDfFBXO8FHcl3HPHDPqfg/jRvNg1Qv856sv8QBG3Dpq33FF
O+RpewVueKXbOlerNiywcOAwZdj6F7clrSkCSxJe1HmxXgVLHyWik/5ou9F7WId3zs1WeWT10pwZ
XOTydAnSNgqVGQhH5kY5cm6NetC3lL8u+XSIWWBRIm9xBIvVEohv6lMawCudeOZX6KwBPjMrFe/0
wW0+Fg/BET0uYBzvGDcQo0X+cy1tlpnXviw5E5VLk3kO6rNv/dDcBVo/q+iw9ujqzsSmTbe/7n9W
LQi4sUOvjgx3kV7KoTqUcq3CI5U7L0WiISZt/I8mFhe/S6ZBMiMFppNIR3LwnbWFQVnpdDgAbUzy
cwqv1EIXsUJRlXJXwtz4O6arPyQnUVdqT0KmI3mv7e1/KD/srn83VfzqpTM9tyk+7NkTQT+uSWsF
m7BC7ifEOaAD+BCcQk7H13jX3rU3KDKfJEp2KBDuyyPs+o077udPBdKBmasEYA+35m1XT6zB3JvK
Vq6QNGhRm5StmXBeDkI0pDp2z6gYvvs92O+1rjZBJVwcyqOaucGOB2CjKLR2mARxngXskc7Pkqlo
ZrrRAgaHbHDvHKN0ujUq89f177529an4MruF0NAlxDeex6llEAd/ZuWnvJwPnZ3cT7WzlZuJm7Xc
3nM7CxcDL2AVpO2UMN4RnKQGnYD3DtQIIq7p2eC/+HDQo4r2q0XnbBkF6A4zMX6DB226FIXpd854
c/2ziVfuYjlivFRjFhs74rOendZgLoJwYgTn93K0U3syjvohOWxNq6wewN8roDphOmSXb+1UsF81
fVqLmzjsjUO+G++E2EPz8AwJJhDY4iCfnC/p/lRukqGsFg7ObDsCx3+2RsnUQpBo2BYkBZLiGYTt
H8v97NU86EW5G/7ZKveuHUaL6EIVYlTMEi3cs2YzsWGi8gYRbuiWqCwOau0m/Y/re7d2q86tLMoE
Rdi00iRjpUDyO6hkLwSuf93E2rcj1QK4qvDS6Ywnvv12kaw3rWzC8Ffv6HJEJwXPVTEPmXwQdYht
chfxrCzOoyFTsIWNAJ7Ii/6GqlRtrRQp9nKZCcHQ1dtDnyjkrd+yTdbli20Cy8AoGO4CiSy44haH
v6yKIckljKkZGhzWT0mn27k5RXf5DTEjKsQCxQCiYPkKRRNYvoKxR0+Z7vy8v50mwzNifHBd3GvB
z0CH1CxgHBPWmKp/nrtTg07E9X28OCr8BJjAoTSkUgeMYrGNoylpObhoDmSO9MKE4HwYbRyVlY9J
mZ1KNPhikvNlWlk1Qd5kMjFs6Wi3hRm7KbLCIxoj11ci/OubA0JifG5mETTYtdFJlUr6H/k5SoPM
3wTdwZp8w7+tiiayvTAzMnnDDV94SYySkhNsUdhQLur8Q62akZ2FyW+G2+xW0JyEp+2cZO0TwjnC
S6nayiXUJXFavyvtkMpbOO4SR7qJK8vTtmUcVz4h5T2EMikwKADnF3danyweSfxGVNW7FhnrlMcl
QFbx+k6trYYiIt1KWqO2szxzxqDYCdSBsWcY6WFwGIIsoxM0L4frZi5rNYJrnnoG3S2hB7aEXtUZ
yaujYUc9Oo/qr/qD9S9qydtC8/xHw1NP6c/ubqtKuro6EhuKG7zOF5zgUKfZWp72sQdq/SPA45ci
io5ZnW8gFVYuLovjxlKrEY3mxcWlt5U7fslxrwxmfWspO/jd3GzcqVUj1BoIzAS6eNnGcvzBL3yL
AxEytKHIhdtS6b2+S2vXFuwWoB+VhOKCI7oYAOLOGd6hn42TMhH0muZN32X0eZyN1WyZWniIuLLt
qA1RVkq0As9QPPU9PTh5ep+jnv0XqwJDJdM3IsdY3qRUSnzF8Xkd5zn4rpn5KxcWDqmgfSHS2ojU
Vg/cmS317a0F7FCoScD0d2V2e0WK342p9qHOtQ0zq1+P/THEdC9NucWBs+VW8auCr1fGCH+1gfoU
IrthTvW3uZK2pkhWDh5QYDHETCUXKNrCmOpEQwPsjwJBUp6mGaUVWd3YopXPpkG4I2YloY27kKQI
/Tg1ENbF2dmvRfiznb5N8Qaa7zLNhLyB0REFPJEuIr6FQ50jZtdwTRzuDn0r7dCjPhclR0smtTK/
z3tlJFKSUcXYWNua6xMCiGLgEGARNZa3Z8IZlSkk6EBzlJGy+X6+KV8MxQsPEfyGpavs/TsKO9Bd
/3FaYhIwQcgFtEjRqCCLKO4sogadmDHXJHrPurkzusad8vzPz+EbE4tb3CRJbWWqn3qaU39QE/+U
x+pXoy7fdUwkXL/Fl5CFxXIWn9GwSh2uRgBM+jGGhhnNEohYh3317BzyQ90fLE9/DN/Zrzbh4b6n
G2R+lnbJxmau3IXzBS+nEpFOHUfJARvpyKFXD5PbOafr61y5Cm8sLI4pmIxOLioa7Z3Zx7M7VVXc
elLWOOQmeaVYGwu6COXfftUlTWNgTtPYODHiX/r4qFvNHmGnm0pvbuYkvlHnLY69yyIq9riCggwB
nqgLuYhgSLTer+maWo/mre5l+/gQ7mA+vxfURRGkXn+M9cQg11oHsETycBECyE0hBUNtwCqPFLlt
vp/syY2DLYDCikOmE0sZDmoYZN2Wd7wjA2ukCgSWVDaVW+bOp1lSnrqKOZYiNf54EE6sCXIRRnxE
qWZ5s81CMvtgZk1WUbjqVLrpqDG69f3PTyI0JjYgRfpQYD/e+g8zrlp/rHCYchB68vQhYGwrZEbs
upW1G3VuRXzZMy816Fpi+TEuxMz6b0NEM6jV6y2NoLVLRWYHnJOhMILQxRMWV41V9hO5cWzf+Oj5
9dNDtJXor92kcxtioWcL0f00MLqShZTqp16O920/7qrxs5WYByXeyBRXj9vZehZbMwIBbFsBnpS6
oxpne7UrXDmdPF4g7/r2bFlabE9YWJxhnQqzxvBGEzRuymhG0ZVuPX64bmn1IJytaflcOVJtaRl7
xIH22vBDU79cN7C1QYvHauzbZqhzcdKK98yCuRmciVPynbDgro62iMq3TtzitfKDxGiBS9LpzPoD
PQBj3zsQ/ZkFHM7Xl7X23TQDuiGqswxgLF1P5feqPE2chViQCJJ2ZNG0u25i7RBQMPhXr5uxmcXW
BHlBEaYxiGAm/b61eiQrX9JUg3V2K1ha26NzS4s9QpQji6sBSyO61FWbuGNY7HJ4J9LxJmLm4n9b
12KT8souUo2hc17yz2PzlJZMU6hPVvYXVRdIQP79/ZZRgzqbdl1KrMrS95oeeVLxnkf+f1vMksqu
LtJgmEsBc5T6YxCN+zrT7uFYn9Mt9MPa2T5fjvrW02lGrcl1h6VUEJGZ732pdVV5I6deNyKKfiKA
vWANGBxtChQYAzwzn5Gk190wPRVbTcItIwvvNsm+zVAoK/Ft2ctTpNCV98lW5rF6QUGA/v+VLG5P
10ejkY+sZFKeAufOHJQND7C+CnRkgZqL9El7ux9mm9MW1nuOsRp6tn3Xm4CUqo39WF2FJRpDdBtB
ni3iUmlGXc1PhA+QIk+pfvTBtLGMLQuLY2UaUsQ4EN/J0n5N7UMUbqzgErFH2MSo1r+XsPhOUtgn
mVGAkx284F1/X30yb+Mv9ifl5H9x6OJHgiPU7F35g47AylbmsOpDz4yL1Z+FB46ZKnkoPJtDzbz3
n9quOKk2IPNka3x39TicWRJ/P7cUUGuTcr4jiE/A+H35qyqywOsidSNVWd8wA0U2Wu2Qzy3cp1OG
1jwLYLWWA1ZXNU/3y5vrHvr32V1Uktmzf9tY4kkHLaS0Fitiz2TPP0an4ta/0QB2al73+F9wS4oz
cM3e4pjTrydjMDoBivKPogfr77RnkamL4efqny3c/+VYzu8z+Z/1LQ69nPVFbI0NvvS++4QKAsNv
06H4oO1Lb1sXePV1PfuYiwsQlLU9BCkblg8oasf5T2O2bbfz04PS5t+Duvl6ffdWT6JI9CBXpam8
7FtWPSoPdo09I6NKlRa7WYR2XeldNyPO2cWeIWcq+HooIC2BbAxRlYoqnldVNxLX16TXyIq/OHnw
3U+b+yDL/YOjwBWkVJ+vG14/nXBFM31HSfsCOzPiy8HC0zL3J9XzG3lnFel9amruGAX3aVcfhn5w
yeIQqY1cQ/8kocXcOVucwGvbyitJCAgx7yW/e945RhbRSffiCWyCmsn2XomAx/bW53mQ75s026AN
Wbv4DIjx2DBJAmno4uJHSdMPuagsSf54L7f+XUYr//qnXTs6FO1FFwzCsYuBGCv0W8ssuYeq/qS1
v+r4oUz+uW5itTCHkDPuRRPURMsnrTDiwTBCbDT79IOONHZ7SBU3eZL2QqIw08VYSJ/uq5ftm7j6
FiFRSB7PuaGTunDSqhQNXdHzCcN7FvgdrikvO+UHNJTVmKEUARj6pR/MU/o0fNYQ5dlfX7uIo5dX
5tz8IvDpMxSvirEnWZWSm46xmEYabqzqXWxWO1P7GMh/PKOCnzs3uAiC1CYGHyXeinmIdxUAQnur
Frl6KM++6CJ1qCAntasQL9DK9Xs/GvZqqW8cyrU3/HwRi3Ova6XVdIrYtFTOXPwKiu7fIeSe3ESt
dtd3aPUCwFMAUIbuH2X3t694hma8khe84oETFp5sZhGv3aAR4cEp3dgb1lbfIQCAGtPmCB1QWXpr
ro+JEWzt912gq3nK9tVPauOec6wOKXrxx+uL+11sX54/mL5FjxjMobOsLTFCX8SRTR118KpPzqnb
a4fs1HwMvgIyY77oOH/qoAUtdojB3Waf49stOvPVavL5D1hcgGqO6fiHzKmY1HQRHCj6ajjWqSlI
5KXJf5WNKX225bp4CuROg2rKGNraLUwl18B9duY3w9eouwHqeJWzsM52VRGUw1GfCZNcut99cao6
BZK/unCCm8YmyzzMmVTuQY5TiLz+OdfOJXxDNInpDwocyNvNCxW01ydF41w69Q/FklKXx3J06fne
2H21hbvfsrb4dBmKCWML6583afXgBgMdd1Xpv8hR+KoUTX64vra1e2A7qPQJQuDLQZcsg4i007lz
zKC4FUh+iB9gTNuIVNacBx1ctJvFjNvFBG2Rz3XehDzkuWN969PpfaEAa7m+kksENz7wzMiSdLgt
zR7YBLU0BIyhoL5rd2LK1PkHikGDsYWT8URVSvtUvKQPW1Xwywmehe1FXKsNdtxCEi3oQezjvMt3
GvgqJJe+BgXI//hHeYiGk4NWw7gvdpm0MwHNfR/yG+l98rI1r7W2peffYRHzljUZxSzRkE0af2dC
+TqEujvNf5EWE1eDoKApL4g0lk9Obgxa3dBqYNLuKQrGj0k9PMrKXxxQwFcK2AlCL2BKi8uXxz0B
oE4vdnLqA6Uyt2m/1Jm04TFXDqghuGThY6KUcDFQo4Zj4aQJDYaoqJ4tfBMEw0/Xz+fKtogWKT1y
sBICiPTWi/TWWAZJQp8XRPjtZCDeYce3WuxvXOi1FhB24GfTgBlcktz1QaNDGoH/QCTZcIUiUWXv
pW/jrXpoPcbGuHjBYQt0folt/M01QPVCSNQq6rKLndTJnKpKIBK7+ibrdxrQON+lEdQdBbd+9WHY
DYcIWmymdE3+/y7LXWPLda59Yk4kR1LhHbgg6WkyBar2mmy2bo1dMPzTOfq+6/5Yx08s9czK4n5p
YVoMkcTUwKx9SmSe0OmfubX210/LSgT5xsgiPkmdQgmtESNGXp7kkL5sNnWSq1LOQPF314fSjQzY
5rrRre8nbslZaSNO+mBsRsFCn2SR0Isd413Y6P6rZs36Ro9FuIdFiMKQDYM96M7b2gWlkVNLeprn
2JrD7rUu56PkUxOozJfZLE4oxX/486XRyhPTclAskJS8XZoSJ108CSi/30VeoB2QW6DHYm+8QStu
hBaBeIUoR1O0WTwDXWvkkuzzzlnVU5d9t+gb/vkyzg0szl47x3o4G9DTjZS5yvS5nL521lYB+lKZ
ihMOmwfU+rAUMV2/iFYhohgzu+Eyy21CVFY0jwVEe5VVfE5qfU+Q1HmFDaWc2UbvrUr/jhbhVsy1
lvszxAKlAPVQi6hhsWEAQRkHijj3Nc+4Cjtx4ZE43olB53wfvWwNcK/s3Btzi/QmjOMoNAX8QYk6
d2TaqA9erm/dWj6MFCUkuEI5QL6o51ldZ4Gf5MEUvKfxfY8yub7P0TiLjuaLdRzuK0DnW5H42nPA
LcMmxNGQTC4RiGNLXaUpYhyzA6ADjG/jVYibfTc7dKOsXyiqof95faUrboQJBLrBGkEl5eDFLaja
Vq19i6sNhBNI8Tc76eA6/XjdyCVlgomkNcxFTDoQvl7w6E2FXCWJGOGMsvmfUM1O41z+iKFOCELp
qHXlIez1u0wyf0yjsvHGri5Q04BcwtsJEeligUM1DxICiVQ2huZd6ceHrBs+BFW4u77EtTQOkU/Y
pAUW9lIWRxnntlKG3zPwk+21hVtXrrVr9uOueLZO2W3wVN6Z98OrE8ItBLdB/V/M5a1dDMIiVRbi
g5AbLHwB0vRGnPpz4rXGcOJzumZlbkRGa9kxU3CkVwJ7CcpjcddLxw98bcJtyrft/b8Gyax3w8G5
FZLoW9oZa5t3bmxx04FtqVoaEh5LDTIV9QB261mTX69vnUjSFq8bXPoEIoaK2u6FeKI6Gk1uNDTD
x/HzEN0mcer29bu4+HbdzEqUgBmdV41cn/9YHERtCMMmKwl4ysGYDnEmMUjmhLP0LSDLfmxUvfoY
l1FYe/Ls++FGXXjlQzISJxC5IIAvUR/BDKdV3mE8gpBkSPXdOFvulG18SbH3b7+kAsELTJmCz0Mn
SH/7cPdVUVUQeoArhFQmcD6D94OU2vYqCZRat4VivDztAvIpmKwAEzJJtfigfZJOrIoxBfkJDcrI
Tb8on51381P/q/5UPo/H6ZR9vr6FKw8d8TJDHsDSNLjYllNBgTw2iVmxQP0oS/sa2GS4M3fKrWQc
YOjbQV2/sW+rFjWYEEToRVV7ed3wnKORtgXZeORGsDczuPmoPcefFA9Ky4/bfIBrH1VTQaajvGUL
V/Z2C5kmobgAs7gnZ6cpUNE22BrUXKn3UsMGtC2EESmwLZMrK53DsM17wVXgvEzTfga45SGlJTTu
hCiP8TB7eXIDyk94ydz742En86194Q/OIucqp0GTmBHRrDPv2uK1YV47hE9y46ysfsmzZS4c5STH
kyqNmBHtOuUeIFdzLI6iu4r84pfuEUaGP3/MWZmA3PHCUihdFr8sKRtrx2ZqZkwZrtJRptC5h9ZW
YHvpMDEjhpCI9djD5XzQlNuTzowfWaszuRG6QmN2Kqd3k7lxwy+dFkfE1Jh4gs9RPDhvN6pVh1wx
ycMBiXASAmNnJvdGp29s1No+MRTNQCFNFrz/Yp+yXuulMsSKZRJsKSh24kuunwV17YvpyGiIeVJw
isvBLamOHTVssSFm9/sP8nGmvbFPbmEsjh/7U3Acb6P3Gfrj+knZIwNOD9mVXeNW3SUvW4dk9bdQ
aCbtlm3xKLz9qmFo5HPSESRUc0dD7lUvDW8WU1bVuLHs1f0TOHZKHGJqTfz97KJNYWHHSpCJGQrH
VYOfLX0kcIF/4yIFEgvdHyaRAHi/NdNooVFPHWYMF/bEeqftfnMsTXARCA3iKCcOu76fawsTfWqR
nMIgtXSS8FoMtdZiUWuSu0I7pnJ89OctOOjaRjHnKlC0hHIXQFrqUl2sWNzmJvvZQ+aiNT8LvXb7
P9Zmwh+e2VnWYqdcy/wecS6va6Ndm6Mz8uH651q7YaQW0IhC0MRqFieuRMrXyaUKh5sOO74oYc/W
oV4pKCNZiFIktJaUKC6APw08vUkY8aiUrzwp9Y22g5LpoN9E8Be+zz8zr78LT/Jp1Hfq8/XVrT7R
QowaMkhOxAUcyMlKW6sdgoJqn30yGowjB38KbnLlKB3NU34MjxsWxSO8iLMUkevzulA5u8hOE80P
9Bwuba9y3tVBFbjOEDEAMAbHOCj3mlIe0mFCk7tLnuQ09oZiK1NdO5pCkZCqJWyCF5Q8POsZfW4/
9qy+8uJR3RfRdD/JL+HmHNZKfYONJfAh2BKIpSVwYsh6Pw46MWCLy6rzymvs9110VEpIecoR/dG7
tvyYqj/RBd9wX6uBCrPfv+muePCWYzLMVxahlXPN43u79MbO03/1N2hxHyBFKL36DnK890rtSsfo
e3zbnbYmmy4TBlZ+Zl5969fsURrsMmSXIR0+WGXhBnnqajAeVLLpNfrkDs4W5nR1X89MLlwpIhoF
cb1YsY6+xfRlqJxDAY2ppmw5tzUXer444TPO3gaLZGy2aRl6iXqTIWSVxw9m//36PbmkzMGznRtZ
PEC+pmWADTEyeOZRmqCSoNKwa0/NK7XFL8kxuLf2/V0No6nygAjKxw7IAeTip+s/Y2up4qOfLXUu
iXWzmF+RMkZYNTYRWQTVU7K/bmalZiVWKyAUVAMvWZG6OCKTZOhKBBmRK5isFIjAso/WPj/NcPon
rzpsBVtv4eoFpUhGt1wIJFwAfzgtCXkRvqDZO9/F29tCf+kWN8UuOvRfrq9x7VOe21p8SnWep3FS
yIb8BvpEo/cgzvCgFNgIKVYPzrmdxYsll6VvhhVb1h662s0qb/gFIa116B4kLzhGN/qjf1/v5715
p3kxvAzvWq/8L+o5K8UWBaFG/Dxj+IiPLJUMatpDSpPyqrWvpebRrNmPpz5w1fFgHcHFoYi0sfKV
0UAsQsiJfCfuXV9WKUDp+FpT8JhpFi0hyX4p5mIfIg3Rlc+9pXpNO8FL7ZzCut9VWc/LkyLZHe/q
OfacerNGvxY6wInNmw6zI9C5xQ2W2sYa+16kv8n06kvlh7AzcIQq7Sjfmh8M5zEfinsJYTw5HveD
8dSqH3uN0kZvwEyjHeTA8CDXdsup8xT+jfoJ4OZfdRmcZumlATcp3RfyDz909nEdHXT5voyy/SDD
Vl33J5qAuaur97OMvGjau2EXej0Ez1Uj39nqc9aHByfS3Eztbp1I2Wi6bC19cdbloJbNIXZkz6jq
vSPf1LG5u36bVixQKiRkAexCfXQZl6VaJbdojtKCQyizl5ByqOUNE2txGXERoAUxSg2ubHGThrpQ
yi4g9tPZEDg5nJswP4AkwUs0u/5Txj9Qtm9u1F24d3bS4foKxTdaBEqM8zOKZBCgMfK6OD75YOqz
PIpp9Fi+N/rblAzErwu3DP2NYGHdEiPpCj1pCMQWL2eQVWOqSoQoTQVuh2HT0E1M+9UHdeh25mbb
Z23r8Pb/Nif+fvam9DaavlMnKBGm4X5UhpdJ3qLAWXMFKv1vC+5KmDgvZDdSe5ZmraSbrz0mpqs/
Dftp33hw2NLRetZqN37OvmSb6emqWaBQAr5GbEml4e3S0llNgyrHbP9a38c/VCjKJM/cacf8G2Ke
J/Mue9xqKK00XkjmsGXzciJ2sDylvTo0VZGG/0oh512DtisdrMhLPjANFUEiGN5vRQVrB+bcpIj+
znawy+EA0WzGbCp72knpU+6kxzl8maMtfe+VNxM2fBIjk+IDseyiotcFTW1GvoBVZ8nLAI1K15le
a8ZP16/amhmdIBnpSNsS0KG369EKMwx7cdHrAqawihluA2Z629y4Z2sH/9yM+Kxnny0e5CYITWjn
9XC4LXTt1igO1xeyFtAIEQZ0H4Tjgo9tYSKq0F4ST2B80993x+z4XQT6sVv+TWQoHneKrVAWMQ+/
+GYwSfaSCQmoZ83Zp9zK7gpF+R6b6ca0x+rWgImDC0ajU7z0TbEfRc2QVRCWV82NMzavASyDdjn+
+aCfAEL/x87CKeWT7rdVzoeTUumk9Plhsn6Q0m2cgNXVWIJv1sH9XWBzjKbR7dQnLVIq5QMQ+Jcw
ThuXYv2H6+dAbPPy7YBVwiH7lCECWVYfNchmchReRI5LnGNVbeV2qQW5dVJ+Dq3iocoRzpDy8SP+
ZMP0mm+wmNFG1VygypcI1IKXQ5lblli3+nM3Zi8MG+39gghIGTa4BNa+poUKGQEWDVKCvreHXdGL
tnVsovcp8105+FUTWKvTp+ufUjzyF5/yP0aWkysRNcfMFLiwLhzm56xM49u81qKvCJwU1DBk021n
JqqvG11ZmQYgAVw+hB1iRPztytJB6lsrB0VSGtprU5nvxm74OtvNX+TMGmO/VLYM4puLGD1XBkka
cin2EtlXDpEUvthpNpNI6oWrW8MWX+NlVYAqGkhoQGP02S56vENvlFOq4luL0rjrNaZxAvlUxo2r
zce56d15SzTi8jBiEC1yMAKkAxcdoUKd9U6BlNJLSmf8NLSB7qpd6h+QIIbDowi3KgNb9hZlj5xJ
xK6CittLZhmFiOc0rz2IX91wS3br8ilhYVxOtkzo0yyPfqr22pTkjc/c5l05/UB2+PoBXMnehAE4
l5hEhi5mGVVkk+MkcVH7dAu1w/RASOG1gnGFxFFwccnOX306KB7wWKI/szzydlAbvpSyVUiigiHt
qR/NXtP1hZeZo3NjWWUYbBQ3VndLCNmKU4ndRXRBhcyxy0qDKFcLzV+jbLQPleEp47SDv8DpNu70
ypaBYeA+U/6k1rDsv9YIRUOcSSoeKNNhlLrdrPz5es4tLLkXHaPPtSDoMq+t09tZ/p41+d7QfG/s
N3VEhAN66xVpI6NpBx8XVwv/+9ZBdXmjlLMDPkx/YhLeOlRHZ29AzSkG7Py7bVLVlSgXmA94Wbwh
z+FFMs0ka4xwCGszXPup+JacaEh6ZCwAfjwoVXbRXzCOsDJ41S1QtPTxlp3CNDccX6+GzKvGr2rx
Yvs6c98bE1grdS+MUB+hGYmXuqBg1LUx9vuaZcX3+Q2gqfJg3BU/pX13UF+He/PQfxUiDM5GULWC
on1rduGnClXNzHLIHIAwwSndxS/tS3ygMkVk5Tr77D54r3nVIbwtkEj6x/qyVYK/fAfeml88b9U0
VCPKSJnX+eONDg2QFP6Qko+6Vdz2cXNjZJt6JpcB0VuL4nKehd7s5FzqJd/ZOam3/X36Pr/3j7Qa
Hvt/jGf5Jrnpv1Xvy9viUbrZStAuA4i3psVbf2Y6c7oWRsoeyDewsV7zHEn35qw85HmOyse3Db8t
fNbiYnKgHBqKHFoQTouahWqMaZEMWDPBxDVZ7jkaJKLMq3f6SyPDOAdCz0J3vVf8Q2b+3LB+6ePE
Wv9jXWz82VrjhJQ8KthY66W+938lp+GhOEYP/a0ETBVVkfqBgvyGTXFWr6144YoKJbdbBb11T5nf
K/6TYz028ejaebSX5Z95M3uzf7KG57QsGKzvdhvWVxzh+YqXnBBTZedxp/K9s1/6L1zRS/Zxfjd6
XQ8ApP8o7f5i0phPDF0r7tcCqrTMu+LIjDvdQKLVfhj2wvEGR+047P47UN5KMfmtNfGEnm0oWm2l
nU5CEPax+zQeoBI8BoeY7DJ8L39CUvo3qhRhBn0X3dBOGu6nm/Sp23jXViAIOtUc2q+AKQRGcHGF
Jrh+TOhkQLTqujtPQP9T5InV8SEYjbuq1Q6SjescxodalBvb6CmImluqXR8c57ucOyc7+FE2MSWK
JnK7ITxYVfXB12FNdWCtTIZdlxU7So2S24db+oiXMYYYdwKNRJOBt3I5vQJ8uZujSBbIuWR4rtRQ
P1GBVe+KKjb5LeYWFcbai8JEBgAamPgsGvyL65BDfmuYPcW8NHK1H0awDxlGOjAGtJc8CUaEjwCU
3oHNeDQ2RA5WLVN6JyuG/5aUYuHVpUitbSfCsv+1+BQwBZuRY+5h5XPrd/Kh3U+79DZ62erhrLhX
MIEWKSeVS+VCmq0xKUW1ikxYNcdfZqAGUaR6pdLse9O5gVl/Y5UrT5eKziVfl475ZT2ibswg1MeR
jCIynprslubYPhgnyvfZrqHP2RfT8bqLWfGpqgA341bBeV6MDMEZS0pVlCIwpqZAzzFRlQNgCrM6
XDe0AgYgFTyztHgk/cTpEMbgUw4eh6bfccPvYnAIKcq6bjq78mlr8y7z3LcWlxd7MC3GDOLcu+ti
7RMaRJ82/PPKwJyAYCGYRqzKFNmyJ5SZ9WBOJfKs0mk82EeVQj1Af2sHK8Qh2KtflKNxmzcuiuce
wNLbEcLBv0M38zN4k3EFAv6/jJcBNjt+NMKKlUyzdRpadT4ErTJ413dwJcoRwGaaIgzk0gdbfE41
1JJ26CfKz6YSerMO5Y6pJfnJmNrjmDU39pC4xlS80+N6K8Ja2UlI81gewxw6KJbl5c+kJtJzTqmR
2q7qo8MwPqf9zfX1rWSl8P9RzxIcpoDilwsMSkiyHKf0eQjYTH1fkZYW32FZlA+iCbMVp15ePYCy
ZMCU1YE902V6+/oFSV86GUqCqO0182sb2HXoZjHduo1TevnxwBvjTtDOgGTjgprVz+JhmDMGXZSm
ZHY0GSwYbApb/9mOQbvRmrt8kIQtk9oBLRiWtUh6ZT+yupT434NXwvkUwaHLeIGVByg4pX72UNTm
VtVny+Ii2ejl0hn6Grp3WeIdRJw4PU1t8o6ujfS16rth3ogIV7+mGKEmySazXwIWzWQIwLeR1ge+
BG1HCn3+OH+h6ro1O7R2PDj0Nrk8tLoXp9FJx8bqTIWFNYrce3MlB6+SbwfP10/95QvHjp2ZEd/3
LAaj0hqlg9CyHnoYuiDoZyKLdvNeabSjaQWpO/wfad+1HDmubPtFjKA3ryTLy7da6tYLo80MDB1I
gjD8+rtqbsTeaqqu6s45r2OUBTCRSGSuXCse+JXS6rWlrTx/iPgYMbwQCx2P7i3GMcy2Dv4HnUCs
DKkKKoHuGQy/8kUUHtmYdhZ+D2bzh7lznCdWRXh0fr6BFx0QJSVUAsMURcAPiwlVuCwRjjHeABPm
THKj2LIFyHjasCZSV/zvmrnVI8iRyqLDiWu06UQettm+coIa022pW2pfXRNJuegdCLl+iNcAGj+r
wNsYV2kyYQ/79ugT0NPUYtcu7pJPnQbMLEivvDAvegZ4CjEVhYzkA7BM+QFpQg6nn6Iq7ss0S/vf
KNFn7pWk/6IdMPODlSqNcWGuPlpbEd1biXXVEDyXZYtqJE60scPmXzvHeUwOiVWKGZMPEGoRWqXl
ghgfy2XTWcdA+qXLTrbS+rAQSq+YuxCckKimmM+Gw3+s7HcGr8nRxbLUHDsFRtnpseO23g7dcA1X
es3UeYffxY1RmlF555fiMlq6CVpczGHjkJygkbH9fBMvmUK6kYK2AkjmD6Difo700p/5lOPY7jMu
b2s9nDTFGNnndi44RYpyHKIb0u+PaFzPgpAjSRCW+k6KpFTKgaMHTTJcyfIvrec8xYjpHPBwfECX
QCK15b3UYG8mOtl5TjLnVIIy3VTz35+v6MKrKUozLAbkGOikfrhERu6h8+iAwgcAk3vSgEOF7Ycd
arg5EJOQB0Anpn3wc7G7ltx8DBwprIZnlARkCD4kHTGcNNYpUtKIcCCzOtcneeUH9BZjeNntNFbe
KfSqZfP5ej8Gx/M0BNIPpDvnHG51rIVlom3VeZJsDMi8sYYKoMM96f6Mkwm5j61jBOrPbX70mj9t
rgKy24ytYgFG1upxkkUkmjfRi38374EFAWRyRg8ApACW5TXyI/CYMwYjeHttsNzVYMSCaiU3AD6l
/1JS9GwJ3MfIR888MWG6HpQBRVGrIVXnF02YlVQPGxOOV8rSq0cuTODBlJ3dH2cMz87VnWJsvIxj
a2wx+f0JmKDXmbSbsDU/er97qRa8dMfoGqX4yjH+sQk2f8wvoeaOW3pVt/Ab8J6STtii9vRdM5kl
Fy5aC5gWhTBjGPdXIsnqhP9jDrRMyArO4OwPgilShSxIh9AUXA152mMXKfBxGC783PXWb2qoFEAH
DufaDYFFAr5/leK4AGOkS6UH+EVV2gaKFUvv2qIjE9qsrf+jb7p5g3Q1uUtn9yYj/DGkYq+BeivT
ar7yXVcH4cOP8f+8EWwY2c6j/Vjwad6LRv1K6vZfnoN/1ovveGboCFCWWZ1vjKKmygzuiGTVnnxM
R/OZPXvqarvw0lIQM4Gs9GHkQ+daVVPf+9kyFkO9D1NbjOwaEe8aQv/Pbr03sdqtGi2DyUmhdTMa
97vW7SGi019hJIrZa1+sgl41tKX44r2Gdhk3TUceEo8DN0K2WWRA3TTcLO1wz7uGPfq8++Gy7opz
XduD1TFdUmoxsos9gGTDE4v4PmjM0xX/BSksnOJdff3DNpx/xbs0YvIHN9KyTopGmR6QUu6KJSq0
17K4Bclc0GDmmHgjyDZLwXUGOGuPCQ/nTlc+SXepIZGE4JcOMZAJcZDgbezi5EeYOvIvx0ycbxMm
jQMBUUW6XZ35iShsR5JTM1USWuTQq622s8l0lzuQDXeLBgVV+VV1hpoOMm/I00w+1EKdx3WlTY3N
VWsHBgyXmGqM8jZ0CTHeJNCCa9ucD2xyKZC/AOc8MNM19SupRyZPxJ/kuYgcaSNN3kSTdgGcqRG/
p5yrLnKHXMb4V2fxplZy5AOYD6vrfEgWRZs85d3gDLkKfZupPE5FgHpZ1rBsOA2LaczeKln3qL60
Opx0jrHwjKFUGbqzyrbtQEz818KGVPIC+nnQisiXVicQwxWjbbaBjGW0Z6PXWZgYJiZudWhkesza
tKdH5XeBe1i4X9nC90WQ/XKiWfbA69Oej0eqwD+3T4Ruatx7QT3kGU0rWVrea1VW1lYKKOggfJR9
nx16Hce7KJ3tSzaruhRNL5qNnn0wclJvtHUp61CqDff9pc0rashtUDd6v9SZPYpEjsdqmJwWlXVf
3PVDkp1comdd+HTmr1ZL95mMKipiUqW7bHIQJriCWIs2HvlZt5RthaT+jdO5Hc+JbfDhVDx2b13j
a+C3dZxB5Y+z72FvUz8PhyCtbjpfLreaCxfsMR27S/SIJ3E3tN1RaePLbcdSA2JEVAnfvCFKC7dZ
9JMTVvpWBXVVogsabT2L/7AaaODn83RukzlOROyuX5aKlu64tHXupFH6w/OUIUWiaXQYolD99OLe
K7nHvRdM95m7WYnwxfqNPrMKphbT6lFYv479+cD0dvTcEq+nFH25IfI6cFJm4/dm6FVSsnjuvk4j
g1p30Ioe8+CjVHdknP1y8CZnC2Wv4ei0gf8IXTkfdOpepdCyQO3kbkkDkI+50/yFD6N9sG0CEfPZ
DvWxV15Qqjb1bqxILJgouc0OAabxfJxQD9AAACkfFhr5twhyaNn1mmxx3KIYsBymcgDtgdb3Z1Iy
2av9bKPhrUoczGXYSKSbzJvGTdt1xp5cKOMMpWBxvG+JWPbYa/wGY4O5iGKA2LNmEbeSW+ct7ZZQ
5g1zsrsqpayCSABHBsqkZl/bZsI0daVE8L1mrj7GDiQ+cJmQh64VVZ3jMeicKkQf9HOCCF0bwlL+
HQpKQGrUUNB9i2I6HdPR9/wytYOqdk4bD0/UBkbuKgXNcgDtNLl1+5DeMWOqe5K0mDUep8yJC1rL
OCj6KVr+4hmJg7KRjYI8Qo0Dm1vO3Sr3U2fuHqSluuj1nJxCm0ibOyMl9Q8ooPsZ6GJFsCX9wH4D
oqlULvqkAhB3YNE+SObhBFZsMODhVnOHwh0lmBIAAqtNLucxhEitofw5i3r1BfTvFUIFIwXt+vBG
YDrwxTcmeohT2Z+/bsXAqz0O/dav5njbycGXjzF0dX4lUmrYnSuuS25qewMWLYtBca/e8dhdHrJg
yXaYzgwLQ50eU/IJf1ocE/yuKzLujIx7NKezaN6EFQ0PPGriu5gK5+cC6ug8qdLkpg86/hfVrAGu
X2WbPvLoHfQW7TEJCJgEAKjJgdhdNuPIk71IzYLWgQMK3R5zlHdQnZjv5OIIQKKYz+qcAwEPSexk
XLrC0ZmTFG7vVDuSdV4ZBVLedR5oEFtW0d0ig6V0w17vHDaBfNefPPM70yQ7zF3c3lBJvN+0ScJt
5AfTLgC4/O8R9ZLbzB39QxUn7ISpC/W10YhMg8C/gtlF3WcpEXnvDxhuF3I5QaE1OKXC+xW0KX4S
WcwxIRRIPKrncIuBrOE8b98flF6ae8o7u23pjBYQXfzHZLDw2KZOjrHxx2+gFXLytq/qbWCXsNTg
AS0iljn7oOfBF5eG8S8WCs/mjWxFqXwiQRBbV9MBQ6fuIaZc7d3R0Q9q4gHNIVjEvqHRTLYtcEtl
SED5DFRgmM++X2056REPPb9+DG3YfU0a7j5EVUSfK438GXGTfFV2dLchw3fsJsGLxe3kRqMTsMWR
bDjUu1vvFc0B4uDu6UgBtoh+W8/BeOdTZz4Ct6qeW9q2m6YeWpFjRrPeCBpMGx+2dkvmj16OIx2V
c2WdvyF9VBUJNXAkh2QFi+awVID+fY+BS+B5a8fxCTufngBN0BjlxgvtsW0iMDCFZmg3ktnmG24G
ueFCD6wAyjMq5ULmG9V0oGYKaXYgwCWVlYqcvPYEuzfoet64TdptwZ7pf0Eu0G9nN2Hb2PTA3hvr
FD4ygF2Nq+QGpBR9jH3v+PMg2FDqofP3KgNSNY2rGCedTm/UpvVPxtMmd1AH2zlkcjZTH4DbrkVA
kcvk32rIxJXCCkhY6Rj9znnqnlK05vat6SVqIQ05kcq2+VLF6FEHE4gNEGfuWzfqT4Ee+kI7mL5O
UzwPOps2u7auftRDyAvG3btGyL7kUVptPSVoQcWYPFAe2W94tYfPkyvaDUM7ZEusDko0CiLQegBD
mQCPUPY1TdFBAD2l3wh3O06jebDu4m9kyDBOLPj4BDIg/qq1hhRww703AxjFz6CL2gcV0ilPFh1t
RuzDbSjNUPRBMP4CC6z3kIxGlWTk+gXl3Ljs44WUMjTNAyYxohPqvFPuVpgoJTO9l7GjH3FP4ITP
k8PKgQ3LwUn86jT0Rjz1wPZusYNsO5hpPNTg/fqB/jLfgOMFcwsanzzsDcgsZawe+rZf/soknbbc
cdXWRAY5TZM2WxGE0DMKZFM28Rz9Fii4TrlGDD4yP9a7we2Cmy4QqbfxQUF64ysxlrQ23gNSjiXK
lzmD/FcoBWYOMax058duj9aZ24/HWfrRz1q78yPQjt4Nlx2FKmRIxCEEw+wvqx3/i+92tliYod98
J0w2uK70xsmCsay5Hh7cZUJwYdYdCYZfQdHAlnkAxWyQ/krdacHdbvSO23g+ua5kP+RU681Csukx
VdWcsxpPQ0+D222JGdtTlB5OmUi87dxPIDfRZMH/m3nf0q4eboG+D7dDvDg3GoMvaObUc/vGoynC
/F9jpyfPaW2dp7Wi874aBn94CCNuvR1a3aYqa4yIlwJUgIA0x4STHSYl/DFv2pS6ZSCHYNjwsK+g
Cdfw29A61R5ESsFP2i7L21KL8CQ8g5ZiDcmCF9HH9YlZTkuA4KMHpFzdqcG53CUhMDlo1Y8b3Ql/
K6oofQSkD8PQTWRxxhcgojZUj6L0K2r3EyVgJwBF+UazVr96SIHyCM6Yd2mMyRMivK0rdbeTk+vu
gnDke8xbuzsLoaOvtSUD3IOAl3TQ9aOsrcqZC7IINbVxoYc4K5s+g/JNoKIn69sY65FhnqDTUp7H
lh9w4cxFnFTDzmWZl7cxT44T+IdKM7nqJO3Mfg84hXHgTGVbCb1xJWi6CA/GbcjnKB84yDgwAOlt
UMqonmRrvT1xo2lnAFfZxBHpbmk8tPcTI8nGjdS4ob1JynBogdNAfSfOh1jRU5iR5SZrznTzQHWk
uTVzu0cMSjcdo96hbVvvkDZRh1BAOnXoG5Hs6tFDOc9AWKpMNYsIshCgkRIfMxQ1+vv7BRFu14yu
uJ26dH7LslGzPAyW6ce4eP4vx50GsBaa+TuZenbqosacqtiSfTS4y5NoEnB/NKbNx4CqTRfF7AAC
vepvzqvgC+hIJGACPHJFrrxk/NqaSpQdWi8H1XvNnZsosXMaqAhoYjgUXMH7CBbDemuXxd/NBtM3
gk7igHoguedgZZ7y0V+8opknZJGZr0rdzG0ZxZUG07l0j4li86Hr+PJcJRRxM0JeDBKUODFbPnTi
R01q71BR6D9HDUTwEieUOx9z/6VK5hRZHKtfW5eHR4xzk9dW63STZv3SHlrwUB2xo7hruMOb5snr
Wc3yaszoq47BQgJBPw/4fxF0fq5sv7zWtQsy3iUI9ujXua928TGATr0TrlLI1Q8ZSHqzeZofwHOL
q2Fw1QIuavubIZu6T7F5O25w4+ZjNDpfqdstj5jZCKJ8dlpsQgM+Ba8QleZvCUZIHjBar14GVCRz
Ax6gbYe65C7iafKWLJU8dSguDQf/n1dq5Nl407Zd81aFAqzL2dIYtUkyT9xLKtsNtPD6AxDy7h41
KrCOzBn7C5eCeAUTZ3I3LySut4YFySuEyvyHZAHVBuZQM+/viqX4MLhO/HIc8Baj+BSbWvViK3TW
vA5agsIdCkOp2AkWMlGC8XMEpfYCPgDjZstxiOiypz2JdwNDBE6Yn7R55wtAaQDUBCe3teyYgeeF
5j3G+e6qoSblEgwEUI4MmNEiZDo89Kg3/HSCdCmhGl3fDzatujyzNYb+kK03e3pOk7psYa8NgttR
D5rhdUuR7cmei+80qvg+rbLgwaMMdBeDcbamiWjhpDM79RNewAp6Gn+3PHRLkAA2pXLS/leM/uFN
RkeMnhAJPlo8AuASXmCbZ9Pw+uT3mNGcIxKd0KROUVYPa7kJ0NW/CawPwZ1aJiBlEH6d3epajI9C
muRhGKVvH2MyCGfLYkwtO8Ok7z2Z4JyLCKR8aDL3x07hTQiMOYoNs6nAe0t4Vt/VvbQ7yaaw2wIT
Fjn3Yko9eVRC4iEnmmE6KS8FzDaiALkI0Jc71Ww2NA67AwSnPLCZZ1W5TAsK8hYRv1rUOTcMyQ1E
Hqtvy2yTMCe4KcqxX9wvTuY6ewQ3vDsHDFPMKepvZvLspuahPYVCpPcJcve9gxkWEEU1zD6kBLWw
opHJtMMFYLYIw32au2ltwBifUQmsmg/vOmaCRQ8Kx/0FKbr+5mR98jzGSXtgKkp/jQ0oaYlPzGZC
hrhDMSfO9YxnYmhZ8oXoyN8PWdI8AGGfPapsScA0xtM5D+q53pmEJAe4coinp7cU0SSykoACPu8N
awoPrxKSM7yESwyUqlImjX6wuga1cQ8FT78Yw3D8gTYy2eA9J49OPMGzIYZwl2CkwRRpgt5a7s0y
AHNLp6D67kdKP0YK5GA4FhggrpvqGb2Nbs9Rf3nqIsfuGm+wNLdxttxWqaa/KxZ6NxJiVnmv1NPI
ghY1JJRrp8HujV1SVJucDrMlCEtTjypH08e37rlsDGGgEowavOyk80zAeZ+HQG5uPQ1RqXycDN8O
IgIfs+LkBnky2SCZAVOgN8Q5DZvmpoYq3G6aTFdEfRaWSTQ5P2wUso03ENXtIH9BRYla03xofToe
I08Kt0S1o0exLkTuXvp9aDkqZBoQuFGlZrN0S7rHrdd1xcBGfnClSNNj4mTNvhbGf+QE0xCF6/Yq
3GlcUM6eoJ4WlH1gmh1kZ51jADgRGEwDJsbCpo55FcCK/QCfrwPhpcwmNxZVoBuvnmKe+wIyIxDG
9dWIkoGqykiReSx60MHXZS2zCP+gyZ7xZKweofBtvjJHa1Q3eCxyX9Y+3jgJO5Awk1AuTRL7zUJ9
rweEMuHA33NuaeGpxNzMXHoPvq2ab04AbZhcuw2dcAraftj7bbcs9yRO7NesJ6nehHj//Bw5m59t
6y51GfpavuCeBRKGQUf4yfLIvPizFagU9lHb5zZckBFD4PiMZA4HvFCUBdtbYWLRHCWn/D6bzPQs
A13BJ+JBhcjKGvVG0VF5aKdBnwInHn8FVDubxPH5IfXabqcTgkyQj2SvWt7cegl+dI4A48yHSNDQ
Fo5FIcHOU7UZMCT4Cxl9vXdGU994PeGvi4Ozljs81r/nJfZeuEurBTktY8/ujJBs2maRhUz7DlxV
PUXpg6n4pgYbTuHI3r3Ba6yGiC+PjVv4cUvALwrm5WETNL795sAf5C1q+XY4ziqa0r3G1JmL28Cm
+B5D5bOdID1aM/Ug5bR1VBYPaIsGsgfdSZpS9a2vwbD4kkgHvpwCW29RFmtVs3PxNudPUwiO4S9m
jm342pIGCUjuDrZHCBYEAyW5Za1Kb2tKhztNmBvuGzMoc5glsfWxHttwzjOs1fmViNltSD6hRkG+
s4AOXoIiHZ4ZqACZIInv3bD11WMVmDl4DJWbVo/tjEvkywK4r3dTuXhFl5SMps85TRlKVlUiwaXq
oEH/wNE5AsQhNXgl9z5c8wixcx8IJnS/pirMuwqo/q/NoBSUkR28OR4qOabxpvcFHXfTohn+bMon
H7eEH1SpfQZly4KaQdXhVgN/W5ceiU4rCjngGlFiAujZe4VmDBLppQ2qb04IxpBnqSagBTIiW/La
KDwANpaN8X4afIRxaWLU4OGcU/jCtIQT+7WbzBs1A2VQchVRujsn0W3ZNkOLJ34zeX3uoagiX/Ea
Ngw4h3QM8GsNwR9yoeJtQbtB+6j+QoAs5PczQPz0EfUSJzn60CbsDvCdyW7Q5BiemVs7VdmHQzzu
Zs/zpmMXV6q5rbpOLj+HDhWj7yqT529EIjND+MZdHD0cEj5iSq6bq8jfavxlepOiSBDf+gYvxftA
gJKt9MXogrFxSCGns6l8zRZULDxkHRbM9ovnfslk1XZPA6o6ZNs7gfz2eZNl3W4998ySLAP3jYck
Fjx7f3ZYFGjXw7A597JYczvivo8SZ+f0dkJ9Ve68EZiKxF5rgF5qHp1R2pBVwIxwtOZrZnykmBO3
iK1oTPGC9lW/86pxuiapfNFODBoGEAhi9G3d8K9QlCYJEtKCJMN8G4j5p6RjuPt8B1fA1396VOiE
/8fIqsNPWiQijcFFMfdN3tPbapBHIcODjP18QUiYx6n09DXCmXUP+fzd3ltdtaxDqPPV/YT7WaGo
QrtvGC/YtOk1ZO2FDTzrWmUxWFQBsVkPP7A+cObQemMxtsmJiH6ru+hKM/xSqzMEYBKjkC4QqABo
/OmBCTimgzlqJoBQVBk3x9jmAgXvOM8wOWD2v6Am9av1HuiS19/nL/R4jVDiwk6CwBIkOUCxAeq3
7hrTNmgk99KxCJHknCtMPb0j7bj/3EvWEAN8LwwOImZilgSQzTVbptVN66AZMxVCRXesk8c5IXca
/ZOcJeL2c1sXPBIj1UCeA0aB+dw1tFH0bh/4EKMpwPgeFkM15oiq27gBwFwlt3Xc3jmx8xVdnmvw
kEtbeSathFXwkADm++enrGXn+Qm6nAVeGnM+RPGLMiPL+7b5/vkKL+3mmdwUREvAN3ygmhgXS6xi
GaJW2B4Z6V+EtM9T6+/GLrwSIC+ZyvDdQrTjA6g5rEAFUdQA4Vj5YwHsYWmwqRNz9qn7JXEOn6/p
/If+7HWfoaje2U3OYoBrmH4YGi9pxDQXBJxLzUT3nf8DfaEDccjGq6+R9H1cVuqBPAP0rWAt/qhW
RCOMdUxJMxcLnhgFCDOH46BRHahsQMvICZorUfKja/xhb02WCeDTYkNZg0WqvbH8DiUXpGufb+Aa
zoZI/KeNlfsJnjneSGGjjO7Z0/iARhrmLJICFJZZwTGoS8prJAYfAyRMYno2gwbZGVm2MuktWTfG
oIUtgCs7NVzvSUo2V5Z1DoArxwChChCBgM6fH3SrUE+YxiXWI21zWgCvG28HMrdtN5t9aLrT7JuS
EVkGwFIhlPBbNxGPY+288H66sr8X13pmsEew9IAXXJ0Ehwd4/jh8Lnjfo5hDc/DKlp+v9aKXvDOx
uktHUi0VBFnAORar736b/vSZ2LcLWHE+t/MxQuKzvbOz2lITLoAaWGwpuBq5DTEdsGyUup9iXdb1
dwxdqzq5YvLS7gFqeaaYhsQ6OrJ/xkaucf2hoSgLr36Drug+yaYrR+yKheAMpnkHlonnPmEoXsIX
x4SWbZTcqyVVxec7d/4Ca2d8t4xg5fCjaeYhmWAEne0NsvqSQloy8Zvb2X3T9tAyfsX9L30q5NQB
bk0PdHbrHG4eGZp6bSbPVR6A5ZZ86F4le5U6LUBqALGgqphlfGVQZT3y/08oeW915YhT4ERT01QS
SYmHxmWRgftsq/aqSHb8qf3do0OCUdTPt/aS8wNxDma51D0DYFceMlRm7JwYK42m84Ocg0JLNQve
GldhnJeC/ztLycpTKvSgahQTJco5waupo31DsiPu2lM/68P/alFrGZG+ohFGmbAohmr1MH6t4ziP
zLWxh8vf6797l/h/+r4n6iVdgFAo/B2Am+QETnwwNES3w02aB2ANgX9eOc//D5OYrgWG+QL/OdAR
gVUOVka8XQg2/rLdqFfowXxD0W8G0CF3wYCWXvGRi3ech0E7sOWBIgVX+J8LtXFsIuvCaviW3ZvS
PA+PvDT79AbkeT/qB/TOv7L76soZvJCa4AT+1+jZn95FFhvZSCbnjyiz7MXzWUGTGUVxv8qhoHRs
/HH7750GkfKss4bByQ/iOhz4nEROsyxm3X9VabDpUoXaXtL+/tzOpXOQeRHiMRojYHFanbioNi3q
VVJCdw+tfBnVZaunLpdcf1NTegWdeik8Q44CwngxHvYfuPKMO8xhilISGh1fJL11+JW5gWt/fxWy
ZlQhZzsjhWsr4Hnva/Ly+WZdCk/QUgZZyJkQ78Pw/xxDshk+IIvF+wWCzYJjxJqj7vy5lcur+K+V
lavpDO2wboIVim4MWmH5ADf43MQlb36/kFUegxqXDPmCP4uSU9du55lyF6HJYVUuuoA+Uk/S72lk
g38pYPzPpfLe8OoLUdeEmW+xtmwavzI/feSj1Ff27wLoG5WcCHO+iIYYPF5naahLor6uBc6Ozb2t
OdRv0AYReWILaMkgEmbAd145Rv9kueuk4L3N1cI8D4AwD3VwMCiHRxdkl3YT+7v+sS9QzCqqL+Sh
yvVv+RewcPd+6e6vElOcDXz4AZifgtILZBM+SGG3MUSkqIDvq2171/ySYVFvqgOIZUqn6PZn5ZDo
x6DQfMcI9rWc9WIQAeHcWdUAxHPrlz3Kzh4DSSBsa4gNs8cxCzb9KHInuJZ7XbxyMDLzH1OrffZd
JeMO5YqC/DAlSrT2FmT9JbkNc+cRzW/yC23m8vPDcvHUvzO5CpFZ3AwCxQtZoFhcuPJ+dN86pF2f
G/Eufr//WglXCckSq8qpFliJb1U5vVRp0YodnzdAPre3EiJuWQqkS+EFOyctzM7fx0+f/4IrH3E9
KkGUdsaqxg8AUvvnPNZD4Y1cAnuRdQUwDtH2c3NrYbdzKAB55ZnGCtBdyB+srnGmAQQWE25UFKqj
HJw5OQC1HSKS+N2qkRXTMpAS0D20tCsaUyDfxTV2kAtf1kdxD/Ua5C8ooqy+LIltAoBALAs+PC7A
nXcoXfo/P1/nhWgOGxDky5CtIKNdhVpQ43h6BLcZRhXwIum+ohl9xXUurQKTGKjcoUj5ccYFaMlF
DAQiQQbsXVufvcASWEaSZtx8vpTLhmJcfFgNBodX22VDB+KdjZFFcu6KY3LvXnYZdAbV7F05cpc2
DeO04FFANItREv0z2xqFWRxaKwmSdg9oayd3qt+fr+WCt/vvLfh/WnC7JpXd2ULG+DOpMCAD4PKD
h2s3p4G7+9zYxY17t5zgT2PUt2QMA1y33ZiUrkVHCX0SHPYr32fNz/DPkUIZBqzZGCnEZOH5d7xL
UqFWWMu2xe2qtighJ9sFWtRDCaWls5jN/4fC2PkzrO6cc9nnP/bOm/zOXr3YKQ4V7GG4ocTQZs56
A56tNjdC5ca1OV/eKkMBgQDJurwmA3zRSd5ZX52swQP+MohgfY6/L8FzWj9//tXWNG3/dzvBnY+N
PNec1uGBAWfhA96OCLXxUXL6tgC6OB9dVgD263+ft8BWd6ZEG3H8UUMHLC3PBbauuPbMuuA9gPsh
Z44wQg/ts5X39F3vLNLrkNXq1kKbK/iqveG29cYfn6/3wn5iLhRgAtRCAYdcXwBtj0GZGPBNdBb9
YzuIe+Czr0zAnSPEymEAXXTBe4GlIFatHLQWrnX6BSYy+dqpl3h8cSTJl+7XSBTALSKvq/bKobiw
Kpg8i1UjGQTjxiqU6NTWzOEwifrKLWYGdjG5lpRc+EBhgKHT+GwIuNuVI6a1rFkbElSOe54PADe5
dIZK4rWW4WUz4OeM8XFAp7DygyhIG1dNDjpC7tzeKEz47dgAsA/g/6z8166AJNI7d4MwV/uBZaDL
Wi/iGPKDXsNP4T8bceXyv7iUd39/FX0bWzdxfPYDiA0hrxprWrCqd/PGNN8+X8mFOA8qrHOfMADV
Ls7ynyFqGnUCmQeDplPqVwcRiINoGkwlxfXfzZA9/Xtj4DFFpxCE8LgvVsZCC7xo3MEYVbu2u+mA
/oWuZ1l5V07qpe17Z2dd5iRpJaIOiL6CQKdpP+vwS1wZMD179f7zBX04POC8QgnCBTH7mbxjzVZT
Rd5spUaLVbrusbEe/T+cndeS3Di6bl9lou85m97s2LMv0vssJ6nVNwxJrab3BN3Tn0WURqVK9VGd
OREKiADBzEo6AL9Z36JD8PeN+cstNR2PEg4Ekp6ZA6IIRebz62vEoKtk1YQD3iVctBrb9+Sy3Ksd
IX85It5o2afNxvCOxTjdk7Ty+OufOH/4q1cSrwacJqCTNAPOxa0jXkyO1arkBcyhTtnWUGBqiHal
xtph0IwIJaPhrdfFTy9B+Y1ga6CmksV1e5dkllETg4OYnUi9ba0PR0JiSdGMx7+GyrrzSgwLQ2Sy
kgwIbfz1j/3pxkHGFaVhoOQ82pjgb850bHSqsI00X0ZKuRgIwVKMJyd8y7H28ymdycgOoHWQcCq4
iNfXc7JJV+obsGJRhnCxmIjRsz73RrgOk7JcxHo8Ln/9s36+TflC0FSGjmEJVOHNm7GwfVPNKh8S
UIeODMnzxChpxRvPwt+cO76EQACWLQSJ3GrGxmoBNrvhS6beTRZaPpzz1vq96eoP//mPIXebsWRm
P/+k5J37BFq4gwOTVtO3bRx/NkhX+s+/Au8PzngVnxpCjq8vUOZaJeH9QFfKJsP7XnqPeamkb4wh
P715HRLZwAXPFgGmUrdPdUNgmlGHLNGVbNLWIhMHwgPfpV76kArtDV7S31wb9BSZz+McIUTj9pFy
7TALWuR3kJ5tjpUCRC6JQ0IL8//4e+YLAzF4llbSsS+9PnEEf2U6CXKASVITxTp1PTkfTZeE0f/0
+hhQLOb3A4ZGzt7NONJnjtsGlgEZjDxVdfDW6J6/MQL//MhgJEJpWbIUZ5bF619SiCYd9Rx1pLBU
3zkDidUO2Ru//hk/G2sAcsxre5Xp62yxuTldrTISImuE6dI/48Ap77JDvPGWYqVVUmCzRKH3TTT2
T3YU18E5i+gVYSzYmm9tUWE6RpZdE1JsT+R2WcGKnCgAqdhtWrfeuVm9dKpm5SnqqiNWPdavGK82
jdkv59yhwIKb4zj7yi6DRas0b8wP/u5vwyM8B9pgnuS0vD7pVRTrNdln1TJpijvTDfaDaOtt2Bfq
ptCNe32eORhQq359GX4abxhT55OPh2YGRt0+HEFBLAOhdS7YWGNj7JJtv1G29fYt3tFPdxRfg1lf
YmKtn8lUfh9mOT7zmp+AztiUxCfNeGv98NNzPj8QGrInhPbgIbyNROmSspl0L46Wg+cvos5c2CR0
qTwo8oz915fhv4Ovxd3z8N/87/9Q/1KU45zY3d5U//ccfUFupvir/Z/5sO/dXh/0v9fya/7Y1l+/
tudP5W3PVwfy+d++f/Wp/fSqss7bqB3vxdd6fPjaiLSVX8JfOvf8f935j6/yU57G8uu/fvtSiLyd
Py2Iivy3b7v2f/7rt3lo/K8fP/7bvsunjMO2/JA8/ZT/eXvI109N+6/fFE37J0msJkkTqmcRujgb
IPqvcpej/xNHFeFrmIdYNfDC/+0feVG34b9+c41/ohGLuCCvAoxCPJu//aMpxLzL8v6J4A8xb3OM
lgkt8Ld//22vLtLLRftHLrK7guCwht9yc6PzxBOXgYOcNzRvHAbr149XYbejp1pxf3anj2kTVMeR
+f5x0uNuLRSsEnlFUtJCNspCHYHQQKWjU5iLEubFv4+Rbf2846W33Cpte6M3bX/Ku67cobAekL8w
cyFIClOPz5sN/Lcj4c/FIgkqdK9kVSnVo6NY9JT1HzafD0ptR1n2ll+tIvgTRKqRRumqhNnLwrJC
8tnlZlYJ8sl0jC0ZKvbHNCHU7aA1pIYrkSuW3O39SnYk020kYYWp714PbeK1+LAfPgcPicWXDfZH
e8pG0taiYkXa3rjsSBc/RdiPejfyDrImC73tOviHcm9ZipakW7M+Kem3jupcK2smz899rCraiFYM
R6scR4Kd7FOsdmc10O2lmOKShKj4ytI8fBoCRDQch+S+FkvwH7YY/nCKOH5o3Y6UeMXvl3jPs6NC
KskhJQ8tyrKjbEms6a3xnZuZe+SH5cA8apisR7h9VJYFxNW9vodYdscNk2ftbCdIJRKc3R7QzG0P
jdANMj5CfY5szcVB7pFVuRVl08hIE5C6Sw7+QRZ6qpaHNAmIiZX1HzZl3StKYuaHqF1nwaBerGQT
5UF6lYXotfRa6AUXoXT3Pdy3g9uKBOBNdMoIhtrirT3BvJkaOB3qyszE3h1U64+4HhZapKm/1yTP
7JpUtTbCt/N3NsTbuBefIH+a2zD2yJzKXH+lJ5l7stzOJULeck8vVdmW56W1NUv9g6y97Hzpq1g6
qZ1+RPpLXO+RoRo3lirGgw61/KBaPg/dS10TfQaEZt7/vEv28htjnDOl/t3VmPe/HCS3fujTelm6
b6M5Xsk2r03TZee0cVc89SbW6CR2Fnhp2208kRRX9u6wJ42dDNdBD6/j1H+1a62+b0vTWY6TD+dj
sO3jS5E5MeSb722Inrio5DXDUraR2QsPBWDaGqMnSBFC3//IkeDiYe18EkRMH/kEClKRayQmE6LD
YrdcO4Qp34djGq+HQIz3linclRslb3qNefe+vnMxlWMY0glSAcBhufPk4wdjbDeojj8waTwTneAd
bKiUWyvxjzVpKraTmMTtxH8EfTk+JuWk7Mo+AAaL4ZswY2XV98anKtWLCxomkbZo5s2paLLd5Is/
n9s89F9h4Dxq2n1AXsKjSrb6alShx/iYotPF1IfdYWoTNofK0NYkAw2LobYeqpocEyMYwvdhEvze
pNklN3tSyLW4DbaZYwbnKDOSfSKis6xxg/4whn0bJ34cF+Ry5tUzzZkhjoJxAQg1j/XNM22QYDMO
bpqeYTDsfE8JT8jX15CZSauQJeky5amrlfL0XJebQWeQVppA3DfKZB0XUb90FNzIJLuJSxWLz0lU
EWuC9s+AgN3ToDTHXnGaazAZ3l2CuHXqjcohU0rlUNsZc025SbKKYy3lZuOrHoCkudfz5g8djLyD
2jMORGNPA+mQbX0pxri+dCQx4RHRYwtnoHUUTdVtcJeKq2blNtosgCbyoENj1fuaVIPfLIbYzE9h
mSjfNiNV5CetVJsNifbRoqyDYv/r031LrMK4i5WaVRhkXuJ4kY17fSP6cRujP9V7B7XvTeSDdKzJ
34sSm/pzdSgKUk5f6rJPJxtvuj/3lI3wIjcRsITdSxe5dfMxBIEYz98C7N/+8VvAOIBIaA2ywFOl
PTVtghplUsVrU3TAE3phJacecZ1moQFKPDQIBllK0yQruSceXfZY5Kl/6zQoeb537Gj33CaPnguz
Kttvx7zsaYMk2imlfYVtwcfM6e4n+bFKrHhrk+TLhUn+M6O53pDhnQbTQdbtuVFWeST1Da93NJrb
qX2np8XBt9qjXY2KvjAKFllOGlkknk35SmiB/kFuyTZRTu9dPSCgLhqvGIHWVRt7p7rozZ3ax1dZ
U+ZBQG41EemBb9wXt0Mr9wVpmMjisXAmkNebX2A/vKAGzwpIoTacQ1+PGWnpvX6H01lbBGmT7Jwg
N+5kmzZp/cYwBOmJ+dQuRGBgoAo9ct4zqyov5Js6J+A5i2Sutb6VwAeYNwuzQGqTOQ0os/LSJ3q5
nYrgr0wI5SCqIDjKrdTyPQu7h8Gj+XpPZ8oFoSUWThhOey2b86TsIlNXoe70C8+F+7Gs68Y91KMN
Y0YwH4FXS6eu+AB/xTsk2eQdFbv0jg2Zjgtdj9WVrL4U9eB+6/LSxtzBO9bRfhJ7FXjaySr78lDZ
7opYj+GUQvzhT5o32zFRTLzhzRXnAgTB3gjCA6zg4ZSrTbItNfOPGjXtrdlUH6zS848JscRHUL52
vXipw/D9tuelLQ4HDV0aEsTJ9cZDqWXFEpXHBaz37N4yRPjYDX63KVUTCRJT35edzounqvpy9eub
REYp/viuxq7GexqNKQxf2J1vwyBSY4z6wTecvbCbtECzQoTkwYW1ty0QolxgmxPGYnCV01AmATSy
6dIS9/1+0oR1bMbe541ONXZasW1de1w/782rfKWGarUfvA6tFMCFq6J26wfCqg+8UfOLrCmi493o
le9lbSC56GG0SmQKylAnnoX+smBtsx6LYrw4lYmqsxus6jrz7jKWBP+3WpOb9X01F/TusejcqVBj
unHy3mfBNhRO+DlqcpIcIGocXagJ95obFYvCaMLPrtr/mfat8pDp+VOYRye7b8tzFidbb7KGO1kQ
VECSdzZ9dPyyPby027lurZ2+jVa2or0VloxP8GbKwRoQmrLn2rOqwizg+vqJbg1lqrFyTPsyGcu1
7+nZidRbXrByUwlLNhnl85NVRP66LFgSwYnKYblQ3HZ3Y91uyAIs85PuRTmQtDDc3HaSR8rP6MwK
WpUCmWKaVx7mpBq7aSJrVi5TZJsssp50SWYn9LHDqDmFZmPs8FGfXrrIduPlOFl/PmL+1IFPlbV8
qpuTknXxwS+Ndew3zSXL9VEjE9XjddvxrMmq3APXODmP6V+yUpVGc2nmQlaV1DP3idXfGWrYPje9
7EyEgzbUAEfspe3leBaT2qqtwbvIvXKH/ExZHXXyxiyHOancUXS2ujCDuANGpxur2qnd3VT23Ycx
cj8WXeld61Zz3gX5X7LV0UV9duDOL2Q1ggywLSeRbWS1Nltl4SVkdI+d6R6yXnfu9KGHV1VX6hZQ
nAAF5XTOOrIKYo/n3bJPCRZhYeXhwTYL5wzHSoBeTTSxV3r9+lyVe1qSys+IzDnnqTVIdQ2ipe0L
sfZzTz3Jwp23nF5zipUlRLLoM9fexKTm5STUHjPdr8455KAzypIRrJKMoPWOpeZa7pFFS1YnhPG5
5zBqkBYL54/nttFw6p2m441OIzW810eiJ7RQf5rGQnvqLMKYGYAfZK2E97/gN4uTrKZKla2AFyIL
P/eFCAdkASrOSlZ18dGv+vRqFvbF0oweamkJE6OsTZZWk9AWoRrmd52qzI2t+dwn05r8Tu74oZ+I
Lkrm1XdhpvinuhRoK4Su8p71UrpToyZcy6rXhdOqY2K2k1XN4FRm8OvPssr6foVWQr/3ep9fOg8P
sqjk+5yY++iohE9CmxgxIr1/MLCdTe+jlBdeaqViH1WaBTorL8JVJCyHqC1Xgzyofo7DqQFi7dRX
0fffCg30gpYm15tmaBLqUOmX4XXvofygVyw75PEpOdghUcmHUY+ds64YzhmHXGzySKUmvPiFbJI7
g1yMhA5YDhHZrfNtdxGm3GUcYk55epb9vjXNfcZYuQ9r3lJEP58ny+6fC2Arw9m06n7r8NzqkbGr
uB/20aTxy1GpR42HISlcpZoTkbQ83dWiGRcNghAPslAHoMJgM6a9rPq9WV0Fw2RTtagR+L7WrkVF
VnFheQDoh8DeVHj/9qbTAcFALrw1/a+5aL9aJmslTenrtUPq4NmHZXSMa3fc6FYxPRau/btI8qXh
p81VFmjVNleSSgWxIam/lm1cPFYic/GyQ7bJvXKHWWAuejmiyPXg4HlKkXzSvQYQFVJLBmnkobWx
zR76oAOMbZuq2qHPw08RbotTOIYFUKG6uHgQnRp1sI9mYZQG2FIu5Nw2QVE4FpFWGyvZeW4Tcz9Z
G+dD5fFh0ntvWL01a46Y/GEqMef14UUhEXOONCE87mZ0UqzYy+qo90HKMINktVJ+KILymIRt8SCa
znn0o2kdQ0L5kLjReHJq31jA4Cg/5K0dbF0nTzZhF1ZbTGwRQEZON/PtD1EQwL3B7GUtvrd5dWHu
YWA2V9kUz1u5nX6IvFTZTH33vE82fz9Gfk4/XzrZ9L2dcwL58ftnfW+3DXg7smYYzbhLlZ74WpSF
DlbU4u5Us+IBvFj+4HWkw43ZkGxkVe6wnOEOGql3Mlw7fyj1ob2gkLuTNdmryVoIlbllLV8+aCKg
eZFkQbaXXfw8eZrNv1vVSypIcxRAPqoj2VbVUSRdQHgSIlxyB8TE6ug2fhjtZT0LbchzfbEOTTV8
NN2ImPbG0vajUVAFgXBqw/F9PJZMO4cRQKrGfHQvO6utr2xw3s+ExNZYuFGk3DPJ9+8tkXgrQh/H
tWyLhe7fO7GoFmZSWXtZlTt60a1EktVXeVQGQYmVgrlznCrdEHQK+dH36ntRi+pUDtiQSLsLl9+r
cmc790hdiNJzj4DImHAZ/7ta9GN9L7vJJnfSr2ZTNvcDMzVgAgmr4ILU1YHPWGkFQbxWp8bcjnk2
nJ93NaBtnnfJxjovh2IrG5t+eurU6Y8USF158QRTekvcE2OiQdclqf4NQ4lx458CvoMvWNWJg0Ab
AE3UmxVaaYHtFIXebURmTRuL33J0vhfhpJzhU4WHLDC8i8h6f9k6wbVBvWOZpan9kE0Ool52iNiK
jdtXa4evRpdE75WQyRwUzKlZtlnXn6CcpCtdwV7ilUm3yLHenDxD2Cslcze93/tbZHa1D5iK/0wG
5+q3RrRz7W64l0UQfOqnsrwrJ5ZFObf97tcrkFvzBScBFgR5AyTC63MY3M1rw+IvcIi5qzdGU6bK
qnZho46zcQteE9F/BmzrHOLpIi7MCTNbZoDRUnlVq+LckTyxqu1hS1axfUAPzD4MjgtTIjO2nZuM
R8+ImJAVZbeFtbG3rMldK52dLozB7w9x3PaHIM5NsByav7SL5F0yeON+0oOvAcy17VAW3imtoKHH
IoV56nQP8LHBp476ynca90HTMOh3yM7gujhh6DGh+LEk0jUe1dq4lt74ABpcv1q64u6dFGRCXBlX
PdfeeUMzHBrHLO40E6ENdUhPadi2q2Yo9WsZFhDkAhu5qGE6O70zna258DFyLNOgRfad5RBcU1/5
EHY+F5eZ44Gk++B3sxm2neBda7CGu5uS8aNs7mtT2xp6BUhvPghb3LhQAVWes1HJPyRim9m98kGQ
BbVh4bHrSit4bKtpoYhikRqK/jFNHWfNeip+Y/15u6ThlYd3UcMtjomCEIzbGGfHTZui8cd2M8Zq
tkHpYTyO3ws7bwjCjz2S03X4T7HexEvsgvXanp9mfXDy88z9thXn+FLANuLSDd6XsjLLo0+e3iI3
/PdAETm9aRVeJl8JLkjWBJfaBOb+69tZGjd/HAVdmyfahSCOuA7SbbNf7kerS5sagwIxW2zqaRAL
P9PjsyzCKEhwx0xgmYvE3si2IRHB0VPttSLK/LGyw3pVhcLf1NWQPRqwK69mGe3UxssesX6gNpp3
yd6tiOfxB0b2KPKc881c3s7iv5j3+qi4TIG2EK4ZndPuzwnC0IVJhHuRW8KPlC0TY8zI8w5Z5JWf
LAFnO+tJHhrGk72M+on3RG+Fl/5LY8aKgrl/vGOS5x65JME9FK5i45cdmLwuqx6hp7IA5abptC7b
C6NggeqPdrKSm7LooNkt9UiHUjLvlsU8o2h4RcfW+tdXQzqoX18NjKJEX/ECI/qKeMTXV8PXY3RI
DeLZJoJ/rk76EI9ZcsoSL34uSg8WZYF04LIMmuC+a13v5JTDIZt/nEo4xc4Bjrq2FdNWlyxAjVl9
QVtG9ioPHf+93pvu0YVEB7PM5oH2o34dlv5RjeGCq1kEcclFGNewapJrV8rgOSt3SLMtKCznKY5h
roct6wfPreBlAuZelPO7vigdZxdq7ec2UAzjuU3usGp31XlCnGRN0QpQppWNNm6QNOsAlYt1kej6
OVVKoIdqBViXoQ5ZhnxJfD/4QoC7CzXto2WtmeM5zyZUtJBpHQzQRUw6jZUYzejUk2Dw0JZinTsh
XHPQRbspa/V1nefmAgB5selGmyEmYricPXTBwmuJZUlGgS0rnu/JdFQ+/vpC/s1jJWMGyblAC2bG
jLy+kNpYmeCHm3oTuNU2ni14WmDDbG1mA5+st1ldw3fVn6ouRlIkiY9e2xOZ1oROdXBeNkMdlQDZ
WLp5zfSlHldKHFaHwiyhzs9bsmjgIG98dzoHoY1L8XlHG1pbD0f0aJbb0C71XVAz1I7zOmBy3eFa
+1mHRXck/mrk5p4LGBvZqS90c1Fl5jEd1T2k3s/D2PotKml1d1JstTuFDoWs2vW6BdF68DQ3O74U
E7qv+zIwcf8oDuB42KN7L8aK2PvGoULTHT8pKW8OF7zXs+JUptq00/XSemO8lpnaN48Uk3sGbKJc
ZgnHmythtqaqVFNQ4RfQI8jHE/YKy89XpQClaCluABXM7VgMgieMPLs5KyOoLMtOLmbZpRelIcy5
CcJqbU94jxaysQ7T9FJktb2Ke/QShIGUp2UpEMFZKlxbr2kWEB7ddyyHrPKEnzQ6VIIzqrk5ovFu
HxBsROFkWnmZrY4iKM4CYPw5m4LxmEOIuZYIdmiM6k86euxPhhMdxqAIFqGw83U7m6uL2UYtpFF6
UkMFT9Fsr5atVcrNZNgRYQuxdzXHeus2uXYC3uhdZZMXpskh1oYP9SxUChyJbkOLi71LDd4Ic/Wl
8/fjHWYMKHeLcUuyc3GH1OZbVJ7bJRmWQoIXCdzRVYuwbONmghl6pojJYio3igUFj5hB6Nqj2T+J
Ygr2SqX2SxAp/VMcBOfCdXfSGsSrQl8rY4CScV0sRGiZh8ENrYNuVNZBYWQ6DN5HZrbe57ps16qW
KI82Egc76YuVRRbCMxyMzATsidmDuAfvwbBM75h2zedQjfbNCFLemIZuP0CllAEaSW5smCnW7y0u
CxOadpUqyrSzO/wXbqg0kDpFd4B2+WORwzpMFy+Nso/fRnuiq6dtNM8fB+kmnQtZfWlD6cCZwYD/
7vOyO22Tv8Dyij3odncRo4KysAHwbVIvIjUl82ZqO+paotW6YuNFKy3hNnDAV68KllVrsmHVfZu2
xG7P6xiWl/4G4/K4BFcNV1GN7b2j5v5FaaffMfIAuBxbZ6+WrvZgJ9XCL/I/fv3uJI71ZmU+G4wJ
vSC1xiS6EQ7165enQFUF8QZXbLI4h1MfCWPXOhjB1yiKHDNLbY4BevGLkYUKUbBTSAyNYKneVV/k
HLlwo3oTu9FTY2v9QSvCgddejFBbMz4UMWTfBp5h5InwEKIeNL9FZRHphdg4VfIRQ9FwacmV3QAi
F2f4tJglp4x313w5ezU6kAUpzFZdRjoBPp09TKcEAPpzIauZgTAAsoW7sOmb02hnzYlB9S5Uomhr
D8ifLHqwxQMkrEWimtFiVAztkGpesk4n/XPrqcMau2WlTzHv43rVlr0H/1I3dxTrqXF2XAhidniD
pVVqH+x5PdH2WnAIJu0QDTX05KTrDkZGTI1vRVuknqZDkLrqKvARh8T4LNZQcmvykYonNwyLo8Ik
6QTWLzk9t+Mx2aJ9FyyRv61XIponZ/P9gZIaMUd1tm+TdshW1Wzz9oRO9JShNlvQkQbJAOAOOtvI
j0Ah8cSxYD1reaCfui5dV4VAhcmvwy334z4LPP+AnlCz6bBnLmYi5oE/MOfK+NlB80B/T8xIIka9
o5kQwwvioK2PyVzvnNHY122EwcxpnsJK+UPxi/Isa/Wk16tSySegh6G/VJj9bBWu8rGvCc7uG5bg
y7ipH7FNtmdCAurHqVEQm05juJgTDpSl2z+qiYp/PageA5vQYeD2094zunFTMY/RaqU6GHMRsU45
yKrXZ/dRHnbn0Ug/AVzXLnnitE9t+B6X47jhRo1BEcfTidya8cS03jnm6nEKQ7taaEGmM0WgKGJf
eWNaadzERbJqYeQjHJLYgfmfeeNyx6yr1KVrNRu7GZsvpTlBN+1ZrM5FPYcryWowXJ1OGPukCU7N
UK3VsYUVEnRkyTsA4oMW716hp945nFetA7iLs6xqUxseFcfYoHdgHPNBh/ZcjZvCqZnItXm9rmIL
B7oaT0+RMzyGYvJ20WRFp4SpNr4Elvul6qvLt0ggkrRzM/QTXzwnuyN6SdABwY2v1jZgw7OuM8Sm
aXJSHiezf/S1KTrFTv3VNDu8DhXxBw6mLXO0lwR+aAdZOPPWhGLAXtU/1Lnbn815ARem6mckF7MN
uOTxkPudtm8H3X03oZ40y5IeQobFAzD5DO5tmp+ywP4Ua1G8RRdkPEnfbYB39g2/uXnjZZMXlzQh
F3ISAdvWreKgg8KSr/M3oNOgKVsDdQYUXyiqsXO2fcW45yfiNCYh1peOB1VWtcBF/MQ1LmVRq0tS
n9HCUJVxKfL+vtd7cYkDQ9lljsZZwne296Y+XhRN615lgdP9aJmlyyyEphLJm71TavEiAi76oW8J
HKxb72II5Ez8Gpd5OFXxO3LttMukQtXfMO3+1OIMex82brzG58OwEgX2Qiv56pog+kuInIBbGm8s
d//ulsAPqXFDGGQVEaj6+pYojDQwFbdvN31AyBfZ3eVzofspJilML2DD3O5Q9qhs1F4Nih+SKqKm
65JE8CN4ChUJGXSu3Cz2V4PRuXemSNy7OUt80TYnwpj8LWKW1d1kBfVdjAGfICeuimmBo1fF7278
u3z6BSHesAYZTtFb+fX4ac7D481t78FIInifMAru/BsLlVYNRLa5JZJZWLK2eMRRVgjNql8SpGgt
W5HWJ1nEAVpVrH7LzUtbn1TaUrVSfRn0WXo0Bk9bk8DBYIs98YyaEFGyGKS6yN9W2YWoNQt/uV2D
8pm86Aw6mgcA8WY/GsoTFnJv0esDKgtF1V1Aq1crP8ht5BX75FTbRb4aHIFgge2VK69qxU7vbP1d
iMxqkVSXwPTXseJb/x/Pi2dzkk1i7Gdp4Zs1dgFjF1ksr9kMPWeia0f9ZKLAtG4qDf6Fo10nBVZz
4g0Qph07uFhDq+9AzH5IHCdUF0YmhpVloDSUV9MVLdx8gdEmg4mTdtYhcpMVsoTmfVY62ZM1fIFj
7zwOxOL04chcpBoPU5e0GxFp75okGI6KG7Y7V1PQQWjWFSLvqyl3gZGEnXaX98PHuLKwYLfpF1PL
N/2sOt8lxaWCjf1H6RQHpf0YECEL7fgtbUyZCXF7G5En7hHkCn1Uu31U4qbgV4V9s3EHZjna/PfD
ZBwO6vwj5JZsw39RzrR/by2Sgx148aMg/ZS5vbe6TsE8OUumaZcPRnF07XTts4A4lP4UnHP3EgQu
JHG10o8g7dsdyjKHco6xLMcw3ZpF/mRNrCw1C7OjgwxGWjvTclLKne5607UuXG5xu2XC4bPm//VD
pM/Lwte/nlhxAAOki+GrYhr6+kUxlbla1jBXN12AdFiKcNvGaUZraenJtXCC/rH0q/swSZgCmXqx
r5F9OiiG+icnR+Ds98F1t4N5MhtX2ffFsPUL6NBhlIaXkrgANRB/9UTpnfJGdDt0+sB5oPC2nNJe
XdtDplxca3qLGSVHgtvfpMEelYk9+LxupgF4KiMEO8pmYwWNiToEMnGKlhE6ZhknBDvdQ5FMiCgz
w2ubzscQb30rvHRwl4YV7gnix/uRKcMdXv3xrm4i/awQchyTbhGN3umlcIW1xk0sljrYR9U79VD+
j3EYDKeorlIBZpvNUS2HUz8XU0/GyRANuI9YBAnLOCuFEpxml1HWx+mhKwX6PIE4W1indoqviGOT
Ns5K6AV6hbVZ4GPd5GU9Y9EdGDZYuhZFbnRHrcHz67f9/FOR9lMJL1R8B41czVD2kG3DS6Joaz+p
cPiGWh/cIWAZPxe1CL9oKpIav761jHnacXsZyDTnn+u6/HdzGQRB8KXC475JOF3DKskIe65rxb/C
QTD23Rd96n4PnRqNzlZXLsTz+gdFuCfsV8YxFMO5I3p5PzHY7x1r/DxhqjnJYvi+JTAuLSq1ctaW
bsQHkPEroYj41M9FXI9PeW7AwcxGcY6cOlxApd1yeaGUF9X9r3+t/Te/dk6gJd+T+QmZHzcjrpmF
jvCQYN30BpIkdWCVsN+c/qQgL7EJjmPuLzw8sX+NQXg/5lsrw48WV/0KkQhxUCbF2Me12IV1OOAo
2fdKkV0m2+42rS6KPYF0a7QWc8LVbbHF5YtxrR8+OHGKDxkhtCWOmno5QeXaekYWryLHJla3UxPW
9hS4utqlUaXjcgzAmvdzITrT2zgIW3gRqwlZFMFYnpHOO4/TWCIkUg4bo2/HqzGiL9fVyUNA3qrT
u91dEjXolODyWBXzmsH2+nZl5xNEuBwR1akoWWrqHepxCNmjThnNtlN7jTgpsTF+/FZml8zSu7nT
Zss+Jx0/1ZxW9volhg7NxKTXr3Ay6zts8OFRnax+F5KlMhYoO3qI9G0dO+b1PpRfWsftrhEi2aXt
bjxQCx/yKZ0FsTTslqXzqTQKY57e4lbr1LMykfDgu7NPDjE5z6qIWPXHdaCo474jgC3yzaPSImk5
avE+HEVGMpYqDoSFL6uuMHYWYP5l1S4cgHDEyxHbZaQZp0YxV1Vt52gkhV/+81tx9vQ7xDRonJRb
uwJSEl1ZlhkiUDZeI6v5Pa8z8Skxq26t6CgKpKp7Cvwgvmp+qi3twUUg13PjR7vpxAkhylWg5rvK
LBJSBKpw52QycNK2T43Henqa8pIUHUBppV28s/4PZV/WJKeuNfuLiAAhpteah66hu3p+Iey2LQRI
DAIx/PovUXl32T4++9z7YAVaGqq6DEhaK1fmCGITKG5BgsGGJJscvjYIxGzMNgDh73wXQAyLDy6E
GYv7CIkYPs7JKdR5I0W3EG2Fuknr4CSJCDgSY9S6UumyVHkHqhuCSNm0u+wG9z3ugBMx/i49Ob2q
PhNr2lsHXvbuDtgVa5k4UBaLKossLOJANLWDp1zUHnKegiF8qP04fBjTpYK/DQcGstfDUB8Knpf/
Y9vlTbvOP+5FMDo4DkCb03vvz21XVKZQcIusagWxEoQ2e/EQsPqb6L18z9sSb+skICvahfWBOtze
urG9r3PabhTooGfw7/CzV+tHUaV3AJ6ty4qLVQ7M4cbu/G7DsxGhtrB69SaKQqxnIyKdb8CZuxeJ
hxRKUV9F4fFDxuwzAIt8AT2/do016KVGuHmnJ+VvYpWtmLMqWUUl3eCQzOA+DBFoZRXWfvGV9tAC
Nf6OIHPUHQRko/0o9SVhiXMXwUkSpJSsaSyyvSmIlYVwGbmQ7CRwz/z7vWx+rj9+TjAd21N2Nvbf
eFH9/mgj5NpWiMLj0W58HKcR8lq2ZTpr22qcW9CAfOGV9b0Pq7eic1KcP1L8wjpoVvAN6zUwCQfS
RY88g3AVZDII3EDPLE8Rdh71fU0AbXEw/kLjutxQulTY7y7iGmJDAseqWTFW2IZBu8h1+gSrNe50
qET7pypThwbZnYeaOfhf1eUHtGX+B++sN62Ov/3hCL4j790DzyISrew/N2Z4moqy17iPQCOwguZy
u++7yt1CHOXQVJyvGsuG1F0X6Tnwvv6di5Q8LHmhjSA9zxZV30D4qindSzY8jn1I15Vdik3D3HOT
dTaEMyMk0nV5fwAIyodeEeTP/DhZ9UGenypZl0dgulcpwgMATnIPwiwVQCx4nzaIdUCqHq8fwBOG
D3wgeelHyG/1yGnCr/Oh6uDe5sKCXhZEo7uM62VidfIivBmZcppk6IkdFQFSpSIorslgRqpkGfcF
jpx9DaoJmabbOow0fE/FYz35uQGyoLumAjLx328uQwT1+2888XqYxxVsAoh4/35zkWFUqbZ8cINH
8HbQKjqUSEY5+C22VjEkACF2hip2Jg68qUhOOIzuQA/k3pjttCEAuk09TBF7Kp8jQNEtrzawGC9L
7B4hO5rKe0nsYB5DEnvl5lreGxtw7PYCIpEaem9jfGgdoCEW0I4JFmnRNFuoMY9naJHLOfad9gdl
O69o4aqrND1HuavB9g01JQ9H8Znd2MhR7AC+N1dtP54yiEitb3YIshAk0U/9Bl/9IJp2pwFLyEwW
QlwSnCNXjbCiXROz5pB4SQ5VvVE/S9Z+LaAIua2Rd5iccYTA+sXrASj7oV1abhpAg14jlR0Y7k0t
4uAZRNMVtKaIOuikL+6KwXsOa9tFqAn6HrkV9Ds5Qg8jBobwEFJvV0ahA6eKLg5ZCF2YNf6XylUa
IQrnIwjbz7CJ/V80Cc5/nvkgmYEU3QD8+tg3gJrh9/94WoLowfUFXw0DTQ6MBivdVPmL20Ltobes
YAU5kvjNr56gg11/iXwxItBRgzgnp+Mj6EHPynWhw6VGPXdDYh+IGI9lj6BenCbR0i1U9NBXgZw7
ou3ecHJ8HGqWAWla4X86h6B1mI1Hph3vHRjrEJqQhD2yBkR1UKYq944H8kwgnS5JSg9U8OpoakgJ
LtaRA4nRqCuALY3wvm914sxABg/ROybtednaxdGBu3yDuxryWiRHFmTJHuH2cp+mGoWC+sFRQD5X
Fn/UTvY17P3w7lrrnBaH2Bg/ytRo9Tra224Nyeup2oXwmFVCzyM5uBBwZnGMXdEXr030iSH3E7vb
sKxnbh3xmSgtfwd9G/tumAoPMNZllKTOzO0G+y6P4CCaQXkwHFsCdJ4I7xVkaOGE8PS7xa19g/v6
RwudHT+zoAYLD8GsCeFdSBW0bwELHyBOBr8cjVu+Dmj/53CEzqkZnqRt9JWqSRFYxPlGKN+C/AtH
ml8m2bnmHMhTgFzuwOzItgRg0l03Rv0e73RQe0c9stsASV16ipJ7POv5wlVt+ZR7VYBleijeAGP5
SIBh+0CeyBa3g0ygk7gHW8IkI9chqpnV/vfYrx7U4AB077ZfhUqQr9xHvN9xp+4RsMNV9nnVM0jz
/vsbDkTJfy4jyCuHC8gG7VcEXZ8/E0mkn4w6oHa8bKu4W3iTaOSkpAiRXxUfKWAkAHvybFj52CXh
ZoEjbJEDfQQA8YPp0vlDsq2q8FFVcHrfimqqgkZI7YASgpT8P40JxMP2XlL/7GuqhPAYCd9TH1O/
9YYGMHJFHNVAzhrjbg3QV0cKKwMcpZkAYwY1ZgrK21+rN1tuMbIr20cNDwy4Qhk0VBHq/pLHJN3U
Jc9WOh2wSyibcwip6gcLvJBHnyqouE12D97OuSucAbBu1h/LAYsck472V0U9fOu0CxokSZBIiHvq
I3FZsTaHcFN0rd8r7GpxKAfetJ+ViqhlPlX7HqnPHMpPBhjVINNyLoBJWGQkqL1d1oOsUmeQhx0N
NnKgODwMOOGplQxBcR+z4bkgkbzTdt48xE1hHXraIH+rbx6MqXEgFTo0GdaLEiQ5eqDRHevczeDF
5D0G18I8syvnjBOg2ii4F7ZuXTknnUIvzbLxokH25pdECrWpuP1s68DHydAuJTQWSyD2fKzPecP7
ecI4QCo8Ex+ifgzbgn5pmgp0Xl0DMTckUS9Tt4A3E9tTpL25HR6vBkm+NZD8oduovSnsCedYsKAv
Z25A1B7EMj9bIM44HTanus6TXceTYmOGOPUI+UqB9Fp8z2gOlW8LUgO+Wx6hXEbvoJ6K4EO0alws
u6DJqOBEF3lgzezA6cCyMqHPrpdO0kkgYZHJIFK0+Bn8+ab5lz7mEgRykDFwewQDesqqpTF6PWQX
//2p/M/lByRbAJbC4wZNtolx/PflB2slJ4rZ0RKI7XHpJDWOYqNW4PHo2cKWBBwlCt7XMZPyDISZ
AGIQVx1A7SQmq7xy240HIbW9KTJryNaZZWHDwEt4SscYW2Nz6TKW5DPgnOGs1qzYGaO56m1gwUYv
WOQ0X+NUhtjmVBSevMMvzC52GmSzBGplzzaSuha+p3uQgnZs/e8/hEPt8A8vPsVrCRxc2EI5kwoN
nJG//xY45fVuF4l0DeDWLBtLhNhG5yuruXd/LZzOWTOKzVhK3Sydh7FjLTIKuoAwavN0TjsPe01G
xebaDm/Qs+pqsr9NUWON7YooOBkTTTNEcXFy2zhlcUqVQ3duQtTJmwoF/9hJiOokekV3hceaq+nT
zmU82fPewwvtZ19jG1y9aTV3ttxJwG3t1dGptWUwh2wcyLan6q0BqvUr29IWAtEkOpGs8Las1Bdb
u/AhToV2GdmrTqaAqkyXFAwD1awf2rOlAKEwtsyGtzA9Q/aYvQ2JC93TWNobUy1ENLfwXDzjr67u
JFHwDWEleIvIUM1x+kUAh/b8WRfpgtQqeYMM3bAp+8QGDBez9RXSAPxv9pA0F4s0zaW3g4UmpD8n
Lmqhb/VLLDk2IqfoQZhozolXLk2jMUlN2LzsW2jnTQMCiKLtgecCPn8acC0gsteA4elgPsAbLJDO
RQrpiVOP2KfVZVzUsbbh2spEvvAIr9ZmMp6k7mHoPMAA0RO746Vf1vQcetb7iDS/Oyu1vYst027F
kH266BTzL35P61Pu9Dtwa+b1HOkkX/7W1wyFXtbXEeSWOCrq6VAgyDNN2gd7bNNv8HI+0Wjgz8zj
3cpDovquDrL0DGBdMTc98Ddqp6MfUP5zMx+eJyHC85j340ZZFDy0U5W7YBKM5ZB/9QlbqC5svsdO
+rWHetAzJJjGpUSg/q6cCnyRcWkagLf+mtopSDA4sxd1xputdPJ+llhguACGpdKLbNQ53nFt9hBr
nj1gJ/Yi4yLemxpwp/rcIsubMcjRZmKZReF4b7eeuCBna2s11H1BlAJOaTkG0MxE1c7gtfWdtAJ8
ITmCDqTaU43XyznUlr1LXVWlP3p8SWck+gLZ+wICqbm/MdUmU2pfcuB4O6+Oy7mS5bFnQX3EQRKu
BDh0V2UAAVlTJVmFo4kAWsQ8UuZBBLjIWQc9lC97HDASwHd+rydIAV+3yJ+b3Z7bzCrcZQ1aykUo
vH0TV94ZKzh5mmo+6CjOnrTdJyBDrm0QRnNNW4lEsWtbM7j/H+PMnPY0y7+Nmz7dfMLn55lvhsyz
8mT77ZfRewhbWX4FV0K+GOvCO3Cwk4CsQLgLnOXpexN0c0RAnQ/GEQDTaRiem8Hiu5g7ehWDjOrZ
y+qz6aH64lvgVvVjX1kUIvTeAMBqwi+kTeXM9CgivQsAUHmldPSWblk/jbwDdJNqxOjq1FrZeJHd
e1mE0wTAna90bJ6xgFRs9hqHBXQZbc96gvK0/4pQqz23kr6/Ty0vWlmRGPdmGr8N4+s0FU0gGP7P
NEibxjTQGP5nmqKeIpF2He1FLux5MYT/MldUA5lk5gqt4nl6hjCXAhX3AnqyyKrMXfeQR/4lyfD8
mycZqWqIcfo1cqukdyEpH0FHgq3RrIALZMajKLkDFZn7VONoM0NA6mfVtJqqCnroAEIlfQt+b7Yd
Rhc+DGiu5JAr1UDrJkJvyqpoHkxBx7nbwX0WAQMCwZaLh/cTJAwnNv7SopcaJCAXG7g7u4qLhy6K
+aXm4i3VZPyi1dDikJLZ56hOCFywWQItUzRkHcdRjljPo+ZiU/h9tkbaY/TaRlgOpw7U4tgfdTjE
4Hh9uKa2Od7MCip78uz8TI37tGNLYuPl2WH1Mhlw8EDPvG7Q88ZK5QbUC3iTWylSKkG38QUSXz9K
LYsHSNukgDZ04A7AzXLJQCQX2V32ZE1F2gHqH7oS3Kspal51AIV0fDIdWoksDJWk7GAaoa+bAGcV
1jtTtSxZLzqyzgpwsihyxvqF8ACz/Q8rR/5S4jpfpOxLoIAVQb595dNFXnr1e9r0CxDX+h8ezrxA
d2j3PiF1vY2hKrcGeLh4Iql8Mz38pH9wRQMUpa+fxhFayUXLyXv/ecU864cxfV6YXonXkfdP0/Xi
lFHln0YRJk89hdcqYEiRK8vu0Eg49elUBUjSXRejwZa25UvTBnCKVSzaZnRZj557nOjKllEVwnep
qymPsHZnoF8HokCSapvlaekf7ZIhkoJcQ4Gs46YGw3X6syjTAulgTrO/2XMXP7jpcbMpf7zz7VJv
tQinNN/P8bwT1rrM7B94rcRwvKPAYclZdnZbLyyv+WmDKru1kUELcPzUxTREWOUPkJne3kzmqsy+
dqJ0Tgi0RdeeEMR9rvKKAZQbvGg4+XZRTF5DL/F3tMXiUeZFfObIUJtL2+LrHgFUa1YjgX3ZpICY
mmbTMScB6HAqDW3sklJrJkJLHXicbRDGjq7TAMCAbV/eULgijnak27M07AOokamW/1Yjqehw/4XH
yMvas+2k6h4xG3Wvh2M4YpOZWWCgBdgzjE6Vq+U5k603azvkMaUkk2dTKNAL7mMvurNHe16X7pyq
wHlkqa8ePOiW+1OtDFoHL2CxgfI2OZsaS1KcKeoKa+LUKIPCX4ACNF+bKgmQ0AAR8mQhneotZjhD
VZ7I1kgf6B9LYv3wrbL+VmTwTRGt3uDM8RFNHa27SAnvLrNwghRMZm+EScSV0LWO5PfWEt5jqANr
lfPM34a8as6RNQFxJJPf5DoPkTVEHZesSJR1u0BBhxFxcwCKp2pF3HUvEYvkRd0fzFXSD0hP+uxc
AQfp7RwBFJGFtcZ0ASRnRash2Nc4Yh/LqYi1kMvCLv25cScYm7mSVRuCHo5fPRE3u2n0aPLcZ3a/
1Sr2cK6bnBW3mYYisY7Gdm1A9OA209AyuqoSCC0jtv8FbO7xd+i/z3C08z5G/HR4+4v0grBygDh6
Eu5KGWicq4Hc0301Pn8OamQBt1PrfcQC6C4zKAS93KoFuGGJN9I3t7YJtBWLmcvq4ZXnabGzEXiD
OjQdXqMSO2CeK+/uL93I1E383q3rExenfWSpT/ag9+VOtOzFc5oar16qnkcX2Bt4WLuPKo2XBcgy
EM0EhWecyeJbH4MLJ8169oKXNl+0peshMzBM14HtjXtgBvN9L8FQ5o28CZEWG7bntMrPfHIF26Va
VKzxv44k9mY6zNNLT6xhBc4fvae2aO9IWeGQX7v1I1ACALllifqWFMksIpX64TP1YicFeemKvF1o
wZMTtGatFQjAN6kHz5KsyPAeeh82wo6IW4GQeEjjHsC0YnhPy2/GHCfRH2ZkioE9sx+bhyqK1NLy
O7VxYlu+1rl9RKZYDbeaL+5Zz59K4onXSKU4JhLNVqYK7pgSiGWrP2qhqydAvBdmtGZm9XH4QlVS
vkbChqKMTou9zlz5oDjcPtTpAa1PS/eloN16DJR9AZ2ZuG+s7sFDJOmFI/N7y8vWXaSBfHKAeYPf
BLFFIeGhAGM9+DiJ46QnXuTuRlLy3dRUrVsoXuhcH1w4d4ztVoBfJTtZiQcSJUR6jD2YTMYOvwjc
VNaqgiT9AE1p3vLhtUy+Mbyon13VD3cQHUJW0WRuWSIWpBgbBPu64TUbPv5rrxHa79e5+PDhOon1
LCEPP3ehvr0h8NTfsyBM1j7Oi3OQHuADSpYDwgr05+paB4BZzFiFdBOrH4P7KpbBPR/qFVApzjGa
TNptnVPXtJAeRpscwZIQjOOdFYzl2sHxed/4utnLzi3WWECHc5O0ABrhKX2OHQ8eiKqIoDDGAayL
cbvjBLksuzr4EIhSzbTagCVHPNVpby04aKmRqcLsrQ5UuQGnPjv7I0TmPdHlr7ljPyMhj/5Iy5OH
Izek7FN73kmgQSVxmq1V2P9xNXy2/td+lqavICZTF161L60/Vg9apOQAEfMEIjRItpIpWMoakdNj
NZbZvTuE3zMEfd4GMiDQk9vDPm5T9jQ40db090PqL10V+nhyaPHWIDAVMAYAHKLwTOLICTRHeGmL
7oiM3SXk/7LnYeTWjnJeL9QIFubCbj7SnNf3SIXwsCRG48wlSfjWTZpCgG7khzxGEiP2wvegmg/e
sOKJJb7quG0IEmFJ9UETi77BS13w8NjnDf47YkYXresGoMKbbFMRu5zuWVyBWgo10+h76ueVKhED
4MrLN8Z25SrK+disRaOa68y3cWYwccHliaz3MgcGkZaD2t8KvHOa/151mkDtx6kwI4o097ZjJ5ci
4h9h19kH/MufAJ8mExFVth+mKrSh/XlA6nBjWlk/yCUfB8Qjp1YPJFaruqZyaaqEpuEmtEJ/nvgy
f8Ivn4LgJnOxO5pmnj4DKUUf11rVtWAmyfam6+ABic2mCMrUM5eJeMoQu2ak9FYxy8oF7Vsg8iEY
PLfwOt+YaqWgHN96xbOpkalH7gG7pNvI3htblKh8K2mOvYyB8HuuWtUIMJ2vI6o2WSG6ny957ZCZ
F2X2idv+A4159Cq6yJ8z3PxnKD6F69Rqp1SxlhzU0JRIQi7KpyATJfakxfjNxZnRPDXA2v0yHJux
8Qzal5/DrQi3PJJmyqXncGCTajxeFk+8O+AZQNgFYNkzCM+7LeOZNfemKuBYdMUyh61Mq1t7/SL1
2LgxrZpawazOHeTcT51L1bwWMqlPpJf9cw/Wn5Iq4NsrN3rEpnTW2TgBIrOv2owA2h6RACMBtQe3
j1Mht1rEFnCG2Au+pFVQzQGZq/amdUzKDQN77AWUCPUDgUvAmDl3nF2S4aRpBjEmJdJuLWRaTlMW
IENDbpteMgh0PIBaHREjy0IAbnI5mWIcX1pZ9Q+m0gvZgxIg7DbmAMrK4Wd/7iXg3y7ES89J/+Bl
yaVLSGUhehwk2yhi9pJLpJIiCdijxw4wrjsJ3P4vNggcUaQNE8g2Tb0pftAjmQrTUAMjdadcb27s
jq7svQLIo6sS+dg33rFtm/BYu418ZKXgCxkP0do0VvaYbvMe3kLTOmTC22o/hOZY26V7pEcGq9wq
LmPrpXtjslr588rYbtU4CpviOswY/zYEuZf2BkF23Nr1I+Gd81ZnTQmMcJFBZxdV5ui9Tv3yMeml
jcTJEcJRYCl/axnyE6vBHo5VGcf3eWG9mOFO1OfzMvMVzlBwWhcl6+Zlk+b7bCSTN8tfdiXJHxF1
cc9DNj6ZxTwYONk4WQGf8tTLDAqVn+1N638OMr0EwN18YsdD3ulPeEI7wZJuVXNlwAvmiiQs2/iO
A+AJoAxeVeAuvXX+97F/THUFQ0yfe5s+wKqyLIWqZpEGWseT2q6vl2EfjoBIgr1tFCXZ+lgN+SI2
xmvTLwOEO6RzWelmYYymGDs6FofrhED7dmtZhA9laUEZZGBsWHogqpwpDiK82RB19lEk4XgMo2qN
V2UPt5f4aTJ2RYth47Pi42a/Dk1aPPNdgPeY2whktpdt2R2R0mYqZmjgJlN+M+gEkb2HD6s/Z0Zk
4EvrZEAyTabrfC4B9+3AyAPPGN7kUG2ZZZGVHRGHGO3ZxI04xO7hWjMNpqibaov8LRc5c+h7swdI
pjwKTb8heptuqJnj1sXHjzuvODgcfvkIc6naWC8oBWnWrfd1NM40QMW6DZld6+YTNFLcjkr6D50P
2bAWYJqlifKZeF+molMaB+BunWKBblBB6pGy+1ssEPC3cmkGNUnu5PO6DU5wQIs/BjTTcDOH39Fy
CSikWt4m+fwUP8VmJsVrdSi2KRQ0VmkZNYcqj185cNOba62Q7cElnIJbYGrlAW6fIsOsamoxNlMI
5ED2s9EWIOuwiZi7sv+12fSupiEgkQ3XPLXer7Mam5nBdOFJWO2TPAVQ8/ODzaVpVXRwZ0DnB8sG
RADUDdp9Mn0rqEnaAJHAOwJkKwpvGH6UA26PCKwdB5eGVC9MK2CN4bwBtg4pGmgxNj8QSGwxdRDf
TigosBFejab95+QcbFAjjr6mY8eyZyT+ApcLNO2FF/EdEnebYxzm5aWR4FFyrIlzQApAD3X5CL0f
+OtNYx8gOSO22Qr5T8Wl8WR3BgnowjSayeKuaOeIs4K9dxoQZgkDaXD2bBrNoNhC4q1VvzYgd9qY
qFYkAzj7kDb2BpE6vf0joqWVd7Wbvjfv+2f/X+Zo/ul762auPu03R7yxizC4zm1q1+9BkHDYihOv
RHqHTVh9b7wwna/u/2Iaw5AjnKPVvemK1Nh7YzI147nB8fVvA81cZubPgUIjH+4vc5lpPnvdpjdd
Pa+6Tv/7XMDL8rvfTWagmevzD9Kj+x5W055y8jF9mk1PU/v8C/4y33/7Nf4y11/+qP/2A+neBnWB
n3zxdbH2moCerAYU1nEE7WOfUbY0G0hLe9F9Jr+bNmPxCovO/aQLALnFdlRndXEohuHR1EbEqS61
HFIQYiTtdYdawe23FE2SzLEaz2N49w4lnOn9zLKbXi+IRB5GhrvRtJiMq2tD04ARDttWLGame944
/4wEp/y4QtiomhmjnFrCHqCx0dHIhfDtQ+74O06a6D5IOAqkH2ygp0VA4PePrc+xpy9LRyxNF9MA
CLYLNnPA2a/DprE0KvZlVA4HY0pCeAsryaGjQ8J7M4g0OEmA9ODrzdSDzm4FJmx/bmxmZKsEuDmz
MlzdbCN9iBmwfiGTJxOOouPwaGomVPVZM22WAifA1NOEjqZaJYk8/d7zGuLS+UMDAKVANniuh3ce
unxRWWO4dwBrxxmDP+Y6+tWepRn4ScfsAABbelTClsgMRf4Ic1R6NIWdJdn1ijVFs0RebAmFe7T+
0jBVy5pj9+3RL3/YTRXwPsCHk2zx13mn4ZEic6XxSJkvcu3Gcr23ENIsELAQwOFG9m5UwAHiHT34
S2S7/nNprGkqLDI3vXhjjT6YYzDgajUdmFvHZA68wAZ/Ybjup6m4sQUshFNFpXShgdPYm0LlebQf
AFZtkd39j1EKC/4WZM7HurG7LZd4cQOdwrGdYmNUAC1pd0AMTdZrm5nlepnHYMdOmm7T4LRwrEtk
JXTIgK7cOg0Woh7bdZsE1axtVOCvM2jbIzu021yb+wbcdlZiH3QBdb91z4qJV4ZFy2tzU2XxYaz3
JYieCaR6pvmriC6p2wd4IJF/WJCOr+JA58BMg5Hb2JC6+/PKomRQs8LOXrO08zZ17SQbYhdw6zAh
KHxhXXJCchwwsUjAu5mSMkhOVd0/tnLwtqZXLwIM0DaSJGg3ZSwxUO74zRIqDZCLRm7LkSmsg57L
2mtBcxnOFLJbEKj/rcF0Dh3rkPk83xEQ/jkzY4tIQUFbsjVzGMttNuX5SNsK6XMXAKmcJfaTpWxk
V00Fg1bVMCuD4SvhVrz+xWYu6wGUtVmfzU0t+hxmqlYRAv+iCmveKmygA/ikTVYfEkjZIaMRA/gX
SX63wnQjKciAf7cHjfCWeMu2cx8KTAgZrh3DLy0gcbG0sV1bAiKYXExj1/9sxC8AAVumvuRqmF/j
FwSKBaepeg11mKpnQejYxDpMFSwOv1b/GBuj1YF+yazB871DbG+8IFhM5pVo043tJuOFEOHsA6zR
M9NqbF2u9hmUYU7GxEafLu3GB4lKjPFJ4rYn3VXbW3/RAUjWQi0OGFJM2dGoATgWR6RGv3lw4Dsz
Hw6fo6iC4ujHUb4A6AzuY9ajemuYrkxrzgAy9kfEyxamWbNULFJjnPr8Oe73CTPEo+YJ6cd2ARFU
d+XQPAqBK2iAMe/bbHmtM68aTmO54Y4nQP82dQHW9GcXE/zxZMiWLmiZ5g4omOAZs9RH0oXhqkoT
dZcObn0tmAsBVCCoBmQ8dQl8dR5klf2KvoxSBquMhN0K0FL3BdLH3YwqNhxC3tnbMEzrWR7CG5QS
RhG+zb1jAefDxODAv7KJVbooEfoew2zDmaXWHaHZYxR//D+gI//WpXX7bgXugC+2D/4woJQ8hcPP
nztEMkKKpXSvGCmzlTMFgs+/2BFVEIsR6g47WUSH1A/LL2DwsxEhcLInB9zQC4BQfNw7FSTbhxoa
Q7mSezj7hnWjiHtyREwWIkZoVeuJgaN2xRdEo49JSh5tUHHct7WDHDQoDa6MZx5KhwiLtDo+OEHf
vQTn62kd3OaHzgeZojmlmzENHrsVn472tzFFaXUv4REesXHm6DI+prkY7zyO9F8wM2rQ8Gh1seHx
nyrXwq0uFmdqiiagvWJkPpAaSTlwi+9qhvyHLCrvWeg29xq0ogiRFxvzRVO4upHYm3hz85VoD0Jk
pWm+NVUPRCNmEB/y5lK65caYwbzzc5CDM/ddm2bgOM2Jt0/c/iVpQvYw8CJ5qDw9rirIEy2MzRQ8
d1KwPbvZ5mYD8cTOjfrwYEalIdgqAQNY3iaKAa3cEJYQ0JJjclOQMHEWdYmF5mZrcvvHqCOECFkJ
FRDNxLISINGA3w40AkiAY3emDsc7uPNSBNCGVnKQmU+dAipALHLr5EKnEJx7SH7/pZOdsAIPx9Tf
9EwEluICm4toIfp35ZbtvqO6S5YRz/amClkZnG9o+4TcEqDdRSXPpoilI8/CFUs4c7qDMY211+xY
392XHq+8gy8Lb5UA5xa6WbjIlLPhHhQYRFKTFVKFhvcgfALNVP5WyjzbwEn50yzTpzZo8farQQ8Q
2PCMCucBFAUt7jo73vpTVbdWeAQuc2N6NPrU1Eh9aYhTBvO21/jufxSgeNx4mV52kq1bvQoC5X73
u+cG7374OEd5imUt333JBEjiyJ1t9XLZO9/t3q0PprCwh71eJRHjC88RE2lh3uy7HEg4EFH++sKt
I/jLoZG0SmudIjc7ng8BWE5AZYiNao70D0CR11Ja3bwCo+3SNJbUBejX5k4Luqdxa2wW86fkF448
mBB5GndBGy2wD6LvbVi781hH+KakZg+IxnwrmEXf+wh7SFBQQ1dKSAAGOLiezIDUbiPIQ+Wgz20p
0FqssSHwFB3yrgTL7Gd1UAwh/Fyl19bUtJqqV1qHa/WzM0do8p51KQPhDKTVbB5BuaFjS2SLOY9t
TJP9kMpxBmJV5zFUQXGO7GBrGlkLE1PtrOwb/8GYRMa/Va7MDqYWNuByx5C9zG2+CPAmRXDMZ/Yq
afPiLtBK5tBIxyUyGkc7d/fXVpZqKC5xGwtDhiW7r1Mf2RGZBMKm+mL25wRgv7me7LUGyXkOZHUu
3Q6/Qwy2XGnKpIFrKI1LPjdNMnC8DtvX8S4HLd4cz167bRhH3mQs1NzXIvqKkP/McVr/W6QggENd
v0DIqkJw87OvRDAO6Go3NH0BMKZPpQ0npVTNnZxi6AAybeFA0e8IHgCqFf8fY+fV5LbRfP1PhCrk
cMscluSu0kq6QdmSjZwzPv37Q1MW5bWet/43U9M9PaBNcYFB9+lzpv5ZLRM6EnPXP9ixb98akwJ1
OuT9i08j6cUAlbUSfJVh6/1FzyGMbf3e+CimrLaZrt9NH+ai1dgY1SXqQUpUelLvlMiGLaIbtJeZ
dCAiUlH+rfCbk2X4xuvvIrLQgqRx7nPqD+TH0+GVL2Dp28eQQfLhlp4FaDCAKH+zIAn0Ufskmzgk
hcb9OnoY/thgRdQ7WztWYI1cysM1T1/LohmI5oX3fT7vILUyXk1aY2ixRTgmXkxlpJ8LAkqHsvev
mwzEKN83rfrLphFtGiWtb+XCpWw1sCd7NsihxMv6TWgtdMtVUP/XVtKm38ieYWGuIklqbMUnRFbi
e1wHJYCAnlFCIDlNQX815rVsVP8UVvl48+AFs1dV0AFlK4aLUuK7LyilcU3Hp/smf3CH22A44dOY
zocorO1oO42Ndmy88EtLB2C0NTRl3NcJ/d8SfN9nIxWyNTroEeXKoNT4NJdK24Z+mHCbxdN4k3AZ
gk77NGYQdqZqRhczX4f8T6pq5LAJvJqY8j9p9JmzQpMzu/skWOLEJ1+BBEN/+iPu/n2KbSz7Ht/V
Y59skWvlf9IardB+Gz2Zem0/hZ1mPwXTRKL2YctML+xiFblTtRNzDLLqRwxqnRmM4xzr+iMYj/eq
UVE7MsHWX+1lSJVQ2WQ5pYVJVsQpQwPoBlkjz9jXeTJc667vr/fdhvOlhIVxjZAc2hOqHn2uu+cG
ZloAkrV6mVu+f3HPFKG3TVm59yiy+B+7JFUoA87KOzVIzxLVx2UOz7I6reraLTdhnzbr2baNZ4SF
zee+8TTagXn1Xlzm4hJ/7WX7oUm7i/hlKKF7WXvj2O6pCtOmGnXzDtkLCIObOkHNcOSnDSPDy8OX
jFnzki2D+JqGpgYJkSFJk37tJj6ERG5Q2ddFKfBDFbXwwmmNCtvwqJ+NcLS2XlwMn6bU/FQVhv29
TGlPQo7vy/8MLQf7k4Jm2HdeQcnhtj9CA4OmvsdVs8DpPy2hxXLV+r9XLdvBQ1qyWFugHp51GqQ3
Tt3n26osOJsuvmKK2gNE2hPFmH980CY0lwkVQ2OJkDAZomqkDVQpr5XtO89GFgbnsUjejbPh7OIE
7c6UrvFLZhXapamqeVrJ1JsGb22oebupO/8fZwY10EXCpxj0I7mAcS/R4vtld7cwAcSedm4mKmsA
sZfrpktDd6/pO6o62tkmpfQDO+pYT4UDXdYY9CfVhUyflp/8HV18PmUNzVuLKQuars6rzijLo/g4
4+TvUu3M62Hz4iwGzBBwfiOQsZI1iUoDT9voXapsJUQWMlV5p6ket6Dlo7wCqkbYsXePT0euddpr
YzLcP102+SY9REXQTofHp0OwvRq0Oj6pXvghHPT5IkNtgpdZVYB7q3FRZlgWdL4E/imcRSkK0uC7
OY2Bet8SN4p98ObwPfqn6qWxEZKklRCaQAM5MkiS5nAerzLYnTdeo4I6AcqZpMP+5berYKtGiYPK
ILlISeflsdmfaRs0VpL5i/yuP/sZz24jiNOnUQntJ325D9GMZf1i+nnvbZwIWUsJ+V3cw1dTbtDn
hYZmuZwM/TJz6ZRCVs2+ovcxrCySVJB52OH7cIiKp7Yav97zFEuyYl4iAg4KJ/H9jKCNO3zvBV57
jMIMMj1kDJ7N3MhWXpjNX6sWGLCu6ek1bRvlUPVK69JMSmZ8BUITvU/DcS+O95cYzUhDusxc205v
sD7v0OAqnh4umc1F/Hdfhcbhjd8dqm6t+MYLTeZgt+nCoS5Zcr8chl0JEuimAw07TAXkz7ZXV+sa
KoldaiXWsx0M1rMHMdfOzLxqDWErWpUuqgpPfgX9/BIiA0DCGL2dYa+nAc04BryCesk7rOhIRos0
iBFHdF70xrFL9crYaEhbXFWCxSdhIUhJ1Bkqdy2ptL6t7WPkNx/eZtyi6uus8iuPoYR8B1gDmshm
1j+hMeuvBxSHX7yF+xRG/vxC8ytsTX4T7FW0qKd+5gU9M63vE/fT5cjRPj2GLA26J5B+nr6Lm5vr
G+pZFjmfqrtIh9IDlt9TvwyB3/DPKFN7goNTZlmW6iDdF0pOWZ6gvtg5afbJGQxOlaT/z00NqQDw
xdz+MfXqL1R9UQdYBGWQLg32UTWgRcP3pfVN8sntAnvvRoa3N8ggf3S19ObUQf+nV/KamjXJ+Fwh
8Hr2XeQvHDqP/wy2sh5AZrdx5tY6FxQcqDbBSAlKYaCJ0oLJuf2S91N/9gZy3TwZcfV282PxEeYr
Ix2pYdKsJeSxQEN2OavdKVWi+Oz6sD6AKozPD1N89rIgMxkyfwYMAYSY9GhktJtC7DdBw1y/+Fmd
n0mlBO/8NPpLneAMFWte3vbppNDyfn4Rz9D36jmKvc+ydA+KedGLpybdPPZERh6uhzogqbVcVYZY
a47UzKOrWKrt2VdfK3aPC9Ej4xwQynrNnGbfUsm81csgM2s50FHPMu8L7ujTDT0nn8G+6STqavsW
maFzQ5WtPdKsBNXOv7ZPaGBtnHxCOnaJvW93DeM5hEX89ONqDnqMUQwGxAgQa60iNBU2RYNMib/o
XinT/EMGS3Ez7ReTgtKHEarDKEfkyQ3MeZOr381Y1Z4yikmXmRznvCncQttYPMi2AsnxGsu/5vP0
o2lsaRNxffd1Dv30kvAKvue+t/R50A+ddAWHxKb4UywZUgeWzJVMJ78HHaaHSAG4yuURIrNYDzM0
U2cIijUES6u5+WwqrfU+ndzVVLvGi71YfZg6a8gggIEtZt0qFqqpwyXvx2YNm0+1yzhCxODXUUvl
yecda8vCbjIFILPdXyOzdV7GIHJuFffXe7DHS9jZTZJviSwmkfPCS0iK4Ff1vvejT4mDitNKTTrQ
BdBkC1/2tFjCjS1s2jm/Avop8oyyCxzL/JSDzX2bxGSh+tttC5u2k/u8+Vr6sfJ1jxfdFti8X+tQ
bS5T3VRA6efW4VefLEu4o3E79nJP30i0DH4Auv1uw1tHPqYrODYsF5PBoVUG5AT1C4TSTpHTJReX
dpODMwGBWyxDSRJwCsyCZZioYPD8Gqn+hPR7Qg6A8xHYk179xYxhwKIlPXYAZf4rTnbkUF3xpOPm
WDm+dVaKRZ1rRgCYFiUai8ydEprjE6Ll45Ouhfzifpp5mCs5oFc7XgGP7O+B3rIsMTAgZx1w4X/2
WL5pbdMJEYtWhdJ2JZdEX6nyq+KGCI13a3X1gw15x8lGaOcmw9TE8FTqyRFEIv/g4uvNDE24jufC
L87G0z+EZIVOMGr9fi/Y240CkUMSXeNGLTczvRkfnTCHKgOhL9+qlY/01F76zpqfyzLn3DJFPnCt
DOpMWijtIbNhyEqbF2hM6mM1DsW+c2LtQ13q3yWC1sMzZbTsc5h5/RY1BeNsZ2FDpsF2zEPte83h
t7Qmd4aTfiFBqakp5isH5PgvpCiy8gsNiu00pNtDj+fHvwPnGPqXyouhNaCOs49b609lYSuRwV2Y
Sh6mzPqmo1sBmeg3/kesR0/2HtHqP8UVkWOnFi4MKD8vp+sDkE8IHsWf+8O1GTu0lJtSe27pCd40
hZ9sxaQFTXvOULehCbP64+GSWT1OKJFzOg6RWkP0ppj5vgGv7MvMV58lBL4ObgG83a3FlAU145Hg
KsZGLm5M2T5DMxiYX64cozh+thb5eqSXxmvl5iDvloEbW7JBHljbqFVb6itZlkBjKk/5CNNi6ARf
pzBBPUw0WB23OqjeRKYKyb1pUWCtRHIvy/yezqQFujeG1vjUleHnhqrSxQId+8Evw2BjzEN2qOK5
/xCNk70vMiffyGqOLMFFT/0/ZLHi9vikKdEfGow1N12x45u5DAMvZdz+7RJaoX8WZDbWU36IJ/62
xfRmpPpkFo6K/TTzPJWLoM0DfF8u1c3hHq2H8Al0gXXp4s9lPgVnF16Xs70MMvud73chY9rRWRjP
m///1rGD1yHX9a2oHzyEER6mzO46CbIsNvnrH1oJ2c/ZYyFT6x4BYk2D8Zi4x7VidYI3zYXuORwN
C60h1S2OYV+AZoNHej2qc8aZzYqVQzdX2RlS1ewss3lZQaprZzpguD3NbjaaivJY5XSQDeR5ql/p
NFsSclmdOE9oU6DTV+bvJm36oFBA/JI4mrEdkqVvdcAkGb/qUq+i0a4PznDhJBsUmrx3+WztW/iC
zvUyxFk+lUexrUGFfqjTh1006NHREVOCtND2YQBe4u/Tusk/GXYyHTWtotaXlj51+CFxgBsgyMOp
BsqFqskQbbX887hY4nrEiWl1VrpW7L48l5l7bEqr+wRgsT8o0dJg1Jj9Fx3Mu8tB5I8BFOi2VWtl
oQQx3vG9f/NQA/kjawueFeGYPlNrWql5Ez7Pjk/fvKrn+RpKjnkTBPHTvWraLhVSKXfGBcf/EdYv
scQf8Iq2omepWDeGo60NG4rhIPGn94XazGf6deHvVr3PcTQmNyAd1nlC6nqFKFb7ieRCRPk2yKjB
YibQsexqukDAwKfm2nInY5dKF5aq0kSZZ+0hm0L/Kj6ZZZn2GpgeoqkhoGJnefRYy1CZnnuz/PFT
mg356eFHzHJ4Unx3LwGwzA7HXkffzqwV7yXwARXGsN+TKAyGldsMaFguTbVtFCaIAyhfaCi/Qcll
Opu5jOwnDRkBqgz+vOOBEW6EYLksjHqlhjQwWXOrf5x8sBliPlb73m2fxJRVMdWWbpuusJP4b3oo
Kromcv9gKfq8CXOaOl03G6DNyGMUK2n5LCLjzzFy65uWd8lrfxiHuXi1NVPZqhyTebR+mx3wQ8I8
ATiVfiRz3j2oKVqKASd9AFc+TAHsFmiTlSgQogDieK11Z8BIgwHiuiBGa1cYMMK6tjh2DjNyD7Bk
WCn3vyA0n8fYC2nHpVs8sMroI3gtiHYXXxAEI/zb/6zKTHyFr9AB4dD6mOiFz9esD+tpnMedi4Qb
rGIBip91OEcoLCrY7vfeRBsqNOcaWbVWP7adtvN9s29X4svoXWphf/Lqe4w4NUvTjz2Bb/xD7cD0
iBBeVa16xGP3xkIjUDbzC/ydUDf6mYpUkxNeAA8l2wBV+LUSpNHFbhSq5qqhRac2iUgw5nW/yzM1
fT/nhb1SqU/86SnR1oc87G/PMS7t6MXgDEyTRwifULk0nVObbA8xRcRLrBfpum/DfIO8PAqqZVJa
+4nKjslB+TSlEQgye3n2ufwiTnS2I7TtTtfBzfLDFBnJPKzo4Rl4yzKVW9y2ym10ws9RHiM8s1ji
D/PEPsW8uaKPV6AL6lnxO8AMCYyUaNVrIxiauan6ZB25Hww4bJ7rvL8GqqUdwgql2cSqeXmW6S9D
WLzmHu/ND9c0c/IELuYsrQ1nxLLnWxNyb3FjZdhbatTF29CdXhq4IE7xsiohvFuR4FNDMAkdOOfW
dY4oUFxJgU4qxbFQpXVj/gA3EcW0dsfNUnkxA8V/QfYJSIiufRVL/FkVmTCuOv4aEQn/Hmb1Y79W
q7zfS1xfNf6tp7eZm7n73rTQ1YzDTNuZk19+jqduV1Bh/zNU0A+wI3O+Kp5XX+geVtbyep/07irh
1/ilWcjqDVSOTl2adWd6Tz4HCtJDmTkafxSxemykdJrOEEDDDPm9jVKqU34VfNJiU9tMwHpuSWd1
h7kvTRQ4I/iSR+NjY5rQeIn4JYIx8akF6bG61wq8iUzYW7tf1hVzqc0kCXkw2Q982d6Ws58dpe4c
aenV5a3knGsJDxa78/V9XVNe6pwIbjJ3DE73cpMW6O9tOpGPbdXZzsaGkmlvVDayKdUAdE8bsg2K
lMhPciAjy9gWADZ147MZG8dByeLvvUGSqw2y5EOtBNM+AJB5zOI52JQWLxei9mCSYOYkjrjMSWyZ
5dRTfzjFlgEp53gLnudW0XA+FaZb34FTZqkWG0WL400+Lvxck3uDZsmHHLJvQUWMyXwalkFmMngG
wsl2HParu15spZG07JC5ERnXgd6tu/Zr23Ajz52Ftw7iglFYCn76HmGyS/zLNYAKuEAFu125HGGy
Dm0oVWSixJbhbod2g8pk0n4TrvUKXoh8pS+cV3fudY4jJ50v8IeTr94++VXPdzchdgjaZdqkSD9s
zCkcbn3dDOhNMUNigzd/o1O24gsqFXWHXJ0muKajYf8IlGgvLL7lTZIf3/jJNF0qszf3gTc/F3b5
tdHylpfjwPjolPnXYkwiNGNEgdBDFCgOxj3kmvqN6pi1UcLI+ACeABQE/Fb7odfUXdDFqMxQX/gq
s5xG8vvs4SsfPqOB0s5S0JbtSu3FS8ZrYNfNq+dT6+8dtM3EhIwF5dokhk4ts5pXQBQLN2jWX8U0
fEBRifvJa7PyRgLvu+ypDZt7WO3aGwmCjjFGmYfbnZiN1r3PANyHeqlc21GPn+NJzYBJNJ/FkiFv
ch8koGEeAqX3Trlreqd0GTxqijxY+j1NChTwSXPtvLhcgCea9sFcxJtcI03WspqHqnXNA/VFrPuG
a+o2/YfQy4otcmXD1kTE7LkDkrPL6Hae/PAGyOiiqLG3r0H238pl0OcoPEC4V6xGu0usFUnP8mao
8XhsevWz6GyIq8o975hqxle7SovNZEYQW2ZVBbxPHa6ppj01FPDfi6v3J2hEXTc8eW0aASd5om8k
0beuWjUnGZBDsfe8S0OTkscnty5fh1rtd6CEmjtJPcwCkNRP2ce81DzoUuGtl4EHV7cNYMHnvvGP
r6zRGS4T/Sib5mWnLJZsHzL/P9spl9QbcpG8JscoXLYxmsYyuCpArlUVzs0q4x8c+gZWQL2hxOp0
AUv3AHE7ZDd7Hfyk9BN0FopDPowXvIT+w7n1ZqEP6JV2oa4fsgYRM3nDmJuo6p/k5UPeM2ajcrkT
2f1qasmrlVmyiqx8eq6cmqa/XCfhbdM4vEKCOrxYZX5oJydCd9zvX+uZE9G9lFjMNA1bqWK82hxe
QrO0Pua0gd8mXflL3OpMIhC4hLGdzXHaankYb9Qlh5/D9nWgWfQLouTAa8KfMuCygFbVFwkTv0iB
y0wWYWX+ItYkxYBleCxCg7IOpvaABudwojV6OLVB8GOmdeOvptcPZOjj6J1bz46HXgDQImRKPof1
VB1Tv5+ey/4DNawexaPlRGdHwMPmaubxO7k8zezmQ1Pm0FCTeKyPcRVQiiyMYdcByuHJZMYn2lSP
4A+C8wCT6KpFFfi56PzPLo2Wn0FKTnuaUvjDa70ILn+9XaEUEdKamLSfKiAd1E2jz27hTecxDFuA
y+zy4CnY9C5A2ikKPxhoWmwmfezP81hQ81pm6jI8fA8zrXOvXD1s9rtmrq9m/WPZ5O0tUcqSx32V
fWtG1EzNafxKMiveFpYL2EZNONjxJ592ismxFcBB3AT9h6QFWddlMOLdVxG+fZfZ3koWxaUN0TVJ
rezqA2JCU9WK62pPk3tevyhu2650A7JAd6BEKoMDrhDpYIfPnKq/Y5Cq3wCufWjUdvhYFMBuxthp
945u1Cd/4dkq4++zayefYscLeOzNC06mMl6NuRv2mZF721aLo60Hgd2mn53guS42DZKAN7vxEkpm
9qTtEqXN192Uhc9Ol+NU+/i1GpWCNB4bZNBSUzkhKPCy/EPm2zzmWVbX+clbg6dTwnfQMBb7IWv/
CAAZnbXa3Dfu8rOWEpYMPxdm+fWX/j9VrpgD1nlmh5S25lStD71rfb8/7cum/MbnJMdBA6NGY8e/
zSo/tZXZQN6Y09XsKLV1sZZBZokbWhdvytQN9DPWOh3mdF6J8xHYu9mhDkFZiv+XEA/q5z3Yye9q
rFuQC3OpX0J6DU7+2s703WMlMKmgjDO32DaduxXJZ8hrx/IwFui2i2X0k1ts7guGScwivN2A6Dpy
w4/R+di3d3lL8NSIXnawc8RwGIsT5immMD2NT2P0dLdkITKnV0gygG5B38UxP+n+KpKzY1f199Cp
STrFzvjOGbRh7/uRdZxMt7j53Lw2UBaHXw2nOcqeNK5ekrLi7w263dRP/qq6qadQ7vfvEsP9npNL
OYvLIrt6dW33KNaECMU734YGqOmtaFuNTfyCECo4XPVFr3t/q1Gf3Yhpc6pcKYaRHKNFZj66cEC3
XpJlPg65ctZac6+M/jYz6uh1iGfnZDUDf/Vl3629QLNO1IwRZTHHEE47hZNqVyGZklTnXqupvybu
zYdS4uQVfX4q23pnwdx99DMEJlTNL48aXILrokd7GxoTZD2gdJ28Q2NHnybTqbfZUtQEP9siOec6
i2B51IKs8RFuWl6iZJiXN6SH+fAFzW0qk/C+pi1R/zP0zfbKo6ZZhks+JTx7inN1PMXlDk4CLNlO
sZk/xXNYPMksLwxq+GKDLyueeLeez06OLB1hfuuBGnws3vfCSH/ULOWPgQ76Pki+aUOrAe6fkltQ
udG5DmERbTM7fwVseZO3AGj2Pjv81D5GcQ7ANYj9I0QE7VONTtVGS6f+dQq4u8M0V138SelfcytY
df1gf+yh6rt1/fRFogyz8Q6xAwudmBYv1RuXdp6jmH0CeMjRypfJaelinLx7FOXWeme3IUphEJbF
ZB2PdmvG17wKoq0yF9ZHDmVgPssx/2usPvDItP524+ljVbv15zqC90wps/S+Wx1V40j6Jr5yzPyx
u9ajlPt0UCy7sxRKj8hemXP5muRZ/IFmZeTks9ja1RYPpGyGVZTe5T/LjuZ/p+qtqwbn5CWBIhtA
HQsNf5FqHhRfZ0s1Yeks65Pj1t5hHBO6o1Jd31ST2d/Srlf2C3stCYCkfLKTQt15AEReMs83UMTV
/Vcnqb+Bwqr+CoG939l5RpXaVmdEJyOYFlqVgjOyXU/DuR+d4azwBkUheD6KZYHdgnE4KONq9Yi5
2/e1zEjGsyw1mgb1TAhBgJj3ILmKX8KP0Awonvg92uAy8NcUXu3xprhRfhHj4Q6BJlzDGXaJJnP1
/ZsFCUb7Td+MXuWs3eWSjlVlKtWoKDzWSdwjbay3kbHmaXJBU9L6FBRx8xQFdOxM5CE/pUZVHWyj
h2h2WfWg9NqW8eztZTVqa3cVcJ84y2rjuAgSufpz43WUp8MiOSQOP5oSgduk0UMI5XetBSkP0KDQ
2Xot3aR5kvdPQVlfPAiugnVnlPrN94CCVNFLp2kRyQ6GBKHLGHbL6z0qt8oXkoPOOcobmrdnBVpM
pTHiowTLXl6CIO5vTXP3uIpBEWs79Lq9sZH4CLgVhfkerYlyTQWwvVBrBX+0pJjmIXW3yLTXWx8i
g/cOWrXPU9BvKd/D2zdZVMDSwdWPEqzwqncyVFj0SugLn/ySBmr4Mr63ThUeH/0WclJe/KbNdy/+
x+H5pz8buvrsxe7BRPHiLMPchJRxfmMGZqzz0uNmq3uc1RqQHy2B82P6y8aHM3ZLfQvaLlvJxdUC
9pYKNYvNo4LAa5W9jsc4Wz9KEG/lm39vS7xUK+7FDLHVzDzSfe8eiyig7IvE52pYxLOsrvHq/TQ6
7UobAKto1HIvfqLR7iVTCUpWY5DrIIvr9Gzzokcb+A9CveCTDr7oP/x5sMKPNOxYiPZAwbZ7EOg9
doqPhv15V4z84cpCrdaoIHqFdiw47d66yPko6K06aXg8WObdkrWflqwtkQL7gjX1Hindnz8j6yiz
tyAsvK305CL4dJiaaLxJ/62RDtXOM0JvI4t2lmXvIMWStfuwiL0aOnSp0qpr+z1auXb0XhZlT+Ig
cZR7Zn62DPcrN9f3XWIoAPubHwNHO5LkzUXcueLbKvloTV3FftvsJEwvDKiGZB224WHXIrzN0Qmy
8n8nZN7avyRoZEnsfEnl9CL5/cu6TGn38H9wpFstFGOkoir4KiGOpy4VW7zORJoNuUyfndG2Ipsi
Uy/KKFCp0wLNpfzttHYL2woVd2RZa32hH/9JICRUQg/TXLiIHgxEigaYKk1CZy0hEgyazQcz6E8b
aes20Fp7Nsxv9348sdTy26NLW+o7QfH9zk1o/YiWlu1/7X/j4Rr3/j+5ImWFTnOhwVB7dxc5rQO0
wXAAKzDrksi99OgJ5kGanR7+obK6eTXo3bAz1GRcPYIfF9CWqyx7yZ9kICj+uXDude7KVMlyZk7m
X5ENKNdUs2jyXsy8HQFjLrPMm9RDbSd/0emGkoD4UljvwQqHKMkG0ZCgmBIG16Az1XcpulsrXuLh
7a8S7V29LIRq9VQvlkS45qRv0tyHCGvZIAMljVXZUcvux9Rd12k/3pMgdqN/TAJ0yYsyLEEcZHq/
VSuj2rgqut4rsDpwJXr1kSIFKd5CH3e9XwHMEm6a+5TvJr4z2wi9zVsWG3G+YboRehubZqZ10dGo
1q6Dkn4seCFbbiyFsXAk/mPN7mwPGyegiSCk4ni/r6SNueXV0jrJLeR3dJ5ePLXrFkDmRm46b+5B
4pspMR18tNzEIrQ8dDbwgmnjhHqy+oUHVHbP07MBYulJon93UZhutVUy9d79XtnIDVECk4VMlK6A
EwxHFyR16clzkusDYL+4isV1z6EvZqgMyVXNIJT0o7ilPT5pn6a2+X6v72n5fOg03bpJec/kWbKB
lZB38RycM2UU7zYveKRsAqeWax/F83DbZuftYnoHYEciVIasnf6YVcXdCwA/Wf7tVTQ9tmIKcF9m
Mtzh+WlQkf1Hf/wXH+KNH2vF1DgPBuUV5jAOAja/fzHDIt3dk/4/zXuNwKEddh+oI2SMLf9qk6nE
72SwQrOBXQSVhnQR0hOfTaOO6dXJVazQQMuY3uMjjRT+1SvGmL8VGso5AgvxJo999WwYtGTJj+qn
6aSdv+khg1qj7B3eZDCmILolASnhwtGt3ZuFPA2zXWhQ93qzMMB+QgqDKsbPKyl0L628EcEvyU9J
Qstu2hMF9/kkViZ5AMljuSzEFGCOxfAt1f3qIgOZlfo+EzNQu2+FAhzmjV/MzFSrC2rsNMINILd/
t7+eing9JWR0gA0F6+UY8s3xEXUZ0+lLhtbMVtPhfKL5On3WnPz/HOH6CM4U1vBcBi6ifyb4FLR/
+l3ftMPJ19VVmbf0esVjSom9hmPUXHgTZLBqyzjXrbVR6W64u8QPWWzPPjrLa00pn+7mY5tdWp/9
zqDB5d/btIV3AaL4BMCnBbvXz895xBVmUG4HqhlrWZWFRnOfXYCTxwdlazHYVKmz+HRndl1Mq/Kj
0/1OJJStwcLvymvrfSGTBjPxyarvmdD+lmsPBQ1QjBWaoqF+qe1Wu9RZa0yruYJdDA7cNVIX+JYF
He7VaSW21mvhPhsR4656kscbWZdLmKpqrGs3pqNw2SjDWKTRtNDdfA7nouYxwsVk4X7Fu12uNQ4w
W6MavaPWjsE72/U/uOWQfilMBBb1cSxAUEXplwnZZY1iC3nIKH7iXkiNFqGAXaaW6b4qgmZdtKNy
RtbFfp0hQF/IM2HGVaArNj51Zv4yOgBT9ShGWyCt5qObV9FKfDL4odo+m1DTtlAK3P2a7X/zBoqE
EqBN7ca1XIsGFNJIruSSipBGrUUa/eGTGYl/ckkCaBXbWgJ91/oR+Abp+mazBMtVdZKFR7QJ95Ku
yx8Juin7Y+jHmGZpEs2yKCk8Mf9Zu2f7HhGp9sdYAW2X8IdbNrIm13us/fd6g5pTSzDyvWa6PxKj
kh0VM1GdKNjI1G+dnd/44XEEilrtHmnU3+17rFqq++s2a0x4e5HltjZocZOpb0bj1qX+sSprl+w+
ran107QM8B/UT1FZ4hTbTMgrgMMsdhIjy49AMe+DrSB4Fhq7kZwpSW0GPSii+wxq8f/4/q9xYYAy
PQfTvVwuaN3vs2O5OxAt2aVrODisZCqDCZCw0DJE2Gwvuzz8MhPfXPucv7PgIK63+yWkjWzo+ylf
UpDjMx57ZTbIR3KcWqWxqZ4t3jkohcFd507zpjJSXhWABkJhwgzgilesZCoDVQU4ViAPLpbVh/+3
wXIZbwGQyfLjqv/TpwdGuFIjsHCPYNkrOwpDy05W/41DqKqsobyZz8jIrXgT7U+6QMDQsZ/PaanN
5VGmEqPzlN9YFQicekBcgRbcVD3flxEGW9FAW2yXpuyTM/jGqdK1X4fi36asvvE9tslVJOSNL+0Q
W7TiDHai5TNUn07y1e8+83Fpxa2LLdwFw8pZWDAsxTgEGYzrVevmV1AeC5XCgherZv2+8Ktvieka
69A0owsJ6BK2uORKMlsWtXCESQfRpD4hBTT0HonpxG6jhYk2OVex3vyYpsE4Q4VdLrVGI6SHtEFt
t1WhF1eVCfr+sFA0YDu5w+v2OE5720j/hGWaFaPmpGwtw4/IJlRoKgrr7X2PrDtmDrPzwpgn/31K
NNu09bQ2NDP//Q+XVdgRbYhB+T+SwZwWzhETYAV4flbu9uP/+HHFtyupEmerGDzwDsbq9lw3DnS0
AyrfMotLRS9XYt+n4p3t2CxXj3h0H7+3VpzuZFX89xCx6wExivV9ulydfoX2PLrxcZrG6ISKdLAJ
XL/ajEvKox89mggVyXHUmo7QMIU8WenqHlLDJQMiJmyN09FNOYov/iKimwTmzG2lDdb5MVi+BVq9
T14BwwT7N/7/aQJxt86yVUI89ocA2O77H37Fc+CP0OmSHeYEWuzI7PkNOFa9r+seOK0eonxF37u3
ifgGN784NUoPh9SEZFxiEI+Kb8Yy6NQWL8FY8fq5qGYtLltx1XOQ5Pv7/dytLOpFVJzWj9s2dFzN
/Z4vvvvTQKYerZSbKVbi9ZuHw1zwMqcVfbUR9XaDD4APoLJXHlXhE7xQI4eKeaTmg6y7xXkx34j9
/yi7riXJbWT7RYwgCNpXlnfdY1sz88KQtBIdaEH/9fcg2dOoqW0p9r4gkAZJtqkimMg8B1UFflj1
ebbLlJl0d2Zyn8y4Pohs+kHWUqJ6pQaaKGEzlQq0iWao6wSvHKB5gNC0gH5yA6xFXIR5VY5dE1p9
QnKjgRCd0EtWbnzbSrbCYKgERUcIKDuYEV9otlhWfMH5lgIvVZa7aeWXGcp8aRUtMGJbhtJEu3bm
odnBVo0TCm5mnZFuKdLoPKH1/EGfqAV6VT3xAk1kArjxvxrIRa+dcTaCc4Gh3umLjU6dHdGE/INq
fqSpjuHc8RvVB6HRZQQHl9KZ1fKNPBaqGXrz+0cdBUhUlRFyuncxacEsgO4xswwcV4BDw7Zv+dKZ
8wjQQvNv6pIGQ0q0H/Jx2ZtJnX6LgOAQ1gzZZSQeShQPJFtZ5tk3I47tc9JLF7mAzPg6VL8FQjER
4OVBjQm2R5Ea0IfwlykF35G0+ng4V3Q2pNCDSwtJxkH/62ptJt0aXPsYeeSvl9G6DHgMBwPN/KRy
2o5Fu/WyIL00y3Cdk1EY/XCcQftr1B4IyOKgZxeuUsQ0owFsPz/AwLPsST+61U+/uyX/NX1btPrT
UufXuPoydz50xS5wfuCoCmW06nbuYr+7ZF099XGMFsXPlofiK8OYvpStFd8SnNFt/MKqvwM3Bwfo
LnOu9lS6X9BkfSR9GRnoV/cnfwvCHtQC/RhBa4KuYRRWe3hhV8gq9fco8z80PoBxAecgn8wGbMGk
d2UPzt96HC+O/Cw8nm+NMjPPNPgg+zynxTQW4aNMJu2pzTlAPl7XaJ81hpbJ3ePp9BpYL9chY33d
O/cmj/1Ngg6GTWxNHthaMh/9nrzcxq50gFoOHQ317Hrn0W96MEUqJck0a5WFZgkDp9XjGrLQYHc9
YDq0/M8hyQfMLKgmMpEu0ev0VXWYu6vSrTz4rObFDYYTDt7AEdpbZ+Fa1tnGqxbf0LQzLbcAW2Dl
FasDeZXKi+xapFljGtaZZjSs68g7YtPW7iU/0jJSSQBu4FX4bQkpPem0qLIDr6GJIszASJByUgPN
qBKTZpXTsLMWV++aCjf1mohirLZHXx2PQmlRL/cWfmiGNkbdNepDtVtsuTjF9+xhM6OcpgpHZEtx
FDfK9BJlRg2g74GlF1cNpGTp1FQhUG+Bsk8KC9nkfWkPP+5W6jWo0+Gvjmv8u8g1uhQvKE3hKHGZ
vnUxjrak13zAx7m6oae4uhUtHpOhlkt8SJE3TI291t35UASw9awRyCWgEg2a0rBEKJbFt0oEBhRc
QMj+L/D9Nge/k+KGUz00CqkmQBIHtizdFoeO4sZbPO2n4kQCU5rZ87G9JT+0exfoReQGEJDrGdtk
mE2UVQFt0/LDrjKr25QiVT06k7PRN06z9e7pXlT6whf8qm/27uajEqWUWdo5mzvlLJum35bFYR5n
62qB5EeW09jUe/TRRlucfs6Xou1BmEtTGlAQPV8qrSSZLGGd8eminR7WkLguBCb2vDqSkvO4bsK7
5XfahyDr+pj1SMmYwzcL0I0Hrnp68gU1GjTYqmjQAQzQaqiJjLMFgNGdkhw7pXswaB256PiJYLtu
QVdB7fkliiUwuO3yOqAXOQYhuZKR6l/QtAQK66gpqtVnLgaUbmh3AFVO285l+caifdq7uzX088X4
Np/RcKP2ebSN6/tfIDq1iGY454TkvWsfxxIUFy2OcMCuHeX4X3Cxmqbx2GFrONSAOS1bsfogh5mD
ZvSnN83WJTbgvWWovKXIXr0fI6ZFU4MbGi2X5OPnRYOOPxUSQNMTmvC6r4HbozGsZCiJTVsACceD
t4BetA6Sp6Xvl40l0GGacKCphnlRLddhjh1nj0xLh0StjeaK2AX3/ATGuWvRJ/Ay2w5HlePwsgYh
S1c6/bnkk0KJRGC6Bhnq4rsNtB0AhqkoqWLpm0VzytwJAAdqGAKeozIOldsSJAtdSMq7KZM9gzZC
5wwzkZ1Xa6qqel2d400MwICDAzoBpeTTE7Z77EJuZHxdr5bpi9rgTTt2cX6hRet68n4IP3TAiAa7
wR6FgjhNL5baOoMCF0+UXwccJljn1gHBNRmawv/p/e9LyIoKKBtPHVqzzincXaRVO+X2xfUGduDq
i7wSHb7YpfqOJ5lmetA6j54AZFnXaJOjAs1B7aMGqAi1/r0wpPsfXO4u914YXwBldezzv8l45/z+
9L0QjytNepqRth0FeO7HXuCf6ecv5p9/UXeXHFt0ypZ+7YWlAOIKOp/7swNCDQHkQsBJuG8D+lCg
1DJ5zgPSJiFNaTmZUwvw/ms4kslMM30JHecu7sMVyedB93Ap1tfe3mmB8KDuU9/CP16SXNYbpCV3
V9eXW3/+h0tJnNQDY8CUdpyG3LCbI0iK3Yur8g2LOQ0n1xkBHgFJDzxlaI8imZy7txXmkMLy67rV
21yQht+v9lVDXh4f1uixVVZtiJcE1IBELN2t/8oxw+6HpjRUanPSqMGi/xGSF9oiaTvq7JKdJUA8
/hij6lKZ7EnbsspxN3oRzdZIFPQu/oACGBcsWBveeKglzHA6RUPjstfZv+tYkwB4k3z4FP1PS/7X
0A9+D+L/6y4f1j6IOpQJDr9Nmprm1s3iPRLdaHc2B4BjFQ6eFgCnrgDTVoaoAAaCdpChN56m5JMD
m+q4jMGXJQfoVTjMAkfaajENrgMyYSkB+6R1a1ScRQ9gqrL8LcUyYs8CgRFdQZZ/IyVVbssUZA9q
90iDVPu7tRIY27AWdTjWX6TrlaHJsOfZOs4f2DY7l4ynaMhFTlM3+roqt9suQ4RTJGBEKCN5mJTg
lcAwubowkBsZaEbIyrTq15BrG/GbYezL5cDH4k/goyChqwaWm3IvpfsNsP/gwTFKJHbJUJfjkO6p
yWDVciMR6xqyR80lakBy1Dc8+Yx8q3GajGFW0MJAj0oc75AD1eIAwKTi2iNhdY2NBjlJUYQotsP/
MunIiq66VxfSrebRC/JdNLpWSD7BbIB2VQejNVqkhctS/yFz4e9Jn5tIQvUcRd5j5qFCkQeif3Jw
XNbXS30xAbr+5KOS7In0sRyHqwG07gc9GU3HByFbCvopvaD1BocpqFZrK9Fwsl0dVVDPcc5mnAAR
+NczI31c9HCORKJvA+UWNV8A5sX5kvbVx00P4ZyifAYXYXdIhrq5gGO5uRj9z9nkxkCLAhnSF7cp
oj1ZyU+73Ok6bIN90AjzidnoZ5XG3rKGaBXNLnaeyeBWsgCSeDnvSdQG3tinUVjxVatML1uuPigd
cSwa5hXzz5QAoxkNlKgKVLaKZtrw4Bfb/gKAT+VIPg9LdBgdFRuUBAeASY0mA2on575R74mPeQR0
1q12GQCMRhDDWxEAKVB299w3lkDGoRz3Rh/Y57xBgY5Vof0qpCkN4OhAXerbQI6oRnrV6XVVC2KZ
tp2SDelKA6dioTbrWOit/mmhOKg/qM51emrxCLjQEKmyBNcXryLpLG61+2qc/2Yzd1rAqMGFDNrv
Pd3bsn/3Xa+ItDcesOq6oK7rt4FM/T3BusdF3V3rMv6TJEJ/R1fKsws8PyBUAve9wNsj3sTNZAWK
z9GE8AHd7utq8o8ZqkdNw5nOtKBpsvTUZB2wSXJ3+SwW8Np5oj6Awi7/GKGf9jmNLOTD0aH0HXi1
fCNjidsCn85XvwU0wFiy73nuz/vBBkoVueHNIKyqqf3Nll2POqstcwbQbb/169BBc5XOSFySckz4
z7Pku2Nl1AvHW7Mwmw053Vn+a4r3nFMk3fjkgGjlSgN/m1lMpl2IgmlwuMYou1AGNlqdAC7V29Qr
OhAO1L656YBl0oVxi1fNOztNE/RDnEHqvkksJ+lC0jXxgt0puZsNHn6kXNChHlo9qwE8gDirj9mL
5eSMbYM6dzAT3oImQCVKauF/VeFdlYOb7lHl464AV6RbAa9yR0RXtA2QioYH0Ct0iWTg20X76x1C
1v8nqI8DZHPbseT3IShQvmWP49eyE9WliYIE5IRqSkPr4lN9J+dDX11wZtZtwHmMqvQ3RzKQWEeA
aBLoV1j7RVwxBugTVF0jKDjK0P7W/G44jROcagWK1zUTR3/XEoEttM7S1bFUltmxPLRjo7HrSqtp
8NF52qA6/7AQ3h45UpwMWJN7BrrScKUiWYjMRA0rw8kiJJJ/xGtSe+geA9p4iXYg2ImrZDWTvHKf
kPvrUoryxpBC/oDU+Emb8i/+rgecP+EAm4e105kG2xkCtJdI1FqjMDMv8KtSNlearw7alXQgSICn
9lllRTLJRiB7reFQn/e6OnAsbu9Wp3+M+XAJLa43BADDCTiDvQmmlPFU0iuzej2mGQ0jvUxrOX8z
S/UK3dKbsDbTTKg4NAMqEV6uZ/E7ILb4Gp+WkVGHelhFonbJFlArGFUPptGgQ3JNlRyYVr1cqNiA
Zl6aIqvl2iw4uGZ/e3DJZ3d4LV/ghTUamzVQp+oZln62Q5kBGS3jiYMPNRt6YGgo070vXWX87k/q
qJpug1wohL6NeS5cwOKoxaScM0CIpnaK4m4KTsqHm+NOYe3aBsgHrVMmfFenGUDhbXBpPBfS7c5R
kKXjf0iLNiHUlnMHXZK2K6YtKMQ7K34mG+qy+jOzh+A0GzIZCpRRAfXmHNUNv6Uogbh1NaByajRG
rwQuBqojAb2FAaBlwJ61rBuRtaRE77L69AlPQKuKr60xdsBBnWZn4COHDlLIdcg9S17A0SAvTM20
+Ggmn5SJCYxOPEUZrYmTvcfvmSwbfstjDwTX6mtGf8PcfTMV9H1kOXEdanvA66/ArS8OwEqPr0DS
jq80exBTgWdu1vXLTqQR6BW0D82iEWeMW70mQIGrPc9A/UDQdUWPPQ/W6dUjtnKXej523WiecdJn
AqShMw4ysA8kkX54M2odzd4TkacFsJs2v+fzoKP4+g702n/XrbfFenA6cBMFpihDAdMkZXMpkUtp
XpQbARHEfCINDZQrzsoLOmWXVa0TwAjigxTmaaha1Auw9kxvCZ5I0QoJmu3QoDcM/S6iXy4e3jU6
nASGosSm8u5F5u7NRb/YtH7CL765Jw0NVi6AVwY8Ny/Fi9hDMjzJivZUNjm6df8h8U4LKEOPbxd8
baGZ4UA/uHCqr9EE8Db6ee1mxGF5k7SrTv9+yPrmS3r9O33TaxXYRNuD1YMgCmD65sUSoOvdrNPG
jJsTTcdOXBPA2Rwnr53QU6Q8J69xjA0w9lGq0UQ/tVGtpoDKcDd8rsY1UuICgHZSBVi0EhzFaXNC
ZlIx3C/REW/72SfwFRvARhb9cVI11qTrebfLq1Y8k5RLJ70JI3oiCdTb9S0Z0DsfzN4N3dPejWa2
wecz6JkRNfBuYDt+1ftiQLMEExUYlM2N9zHgJo52FAVx0aO6dTTm7sqUiG/cT7bliQ8W2JBemGOG
onX7L8yaos9xYoJTAU6iE+C4MaavtESMXnxl+cLxQgUj6nuAtzpO7ZasdrQc/R79/hWQHYeQSd+7
AknBu7oZ3kjTDO0MEEjtuG5370GWHlVgQJaJhp1eSga9jmaWY1THInc+keSqoNrtwZflHkh9LP/4
ENJO2Tm3QdLV0JbRK43bkgIJxmnQmZUAHLVUKhpGBtJ7juKAPfkCyhT9QjQF1DCOpzoJ5JVpz3nW
PfupB7iIIGk+gsU2ifpk0xngzXbM5vc8XhioJT4WYA9zDn7id/tCAOEQnQXzEw0CSEpgQsuR8+4t
yQ7G3M+XsWJn4K47L27VnmIzqj4BawYfhh5U7Kn74ovEee4X9kI+BsoAL8acgDB9YM7L5Af1obMt
lE6pCOA/RWFvZ0RH0zGfp3jJT6U6EKEBeFU58MTY1cRz9Eiqkc5nHlxQw/+6ggyJs1xrz+vB+fam
t9IBmM4uEpCOObToY6xK5+a7+Ii1AKAYhC23KwAAdfd3Vnd0I2u8EgiAVEgAoin944zeJeAyKkwA
UhY+QM5tH53xGhmAl4t3qxgHz1RlHlAOCMLytEJNN/of8gsNtZpFom0sULiAgtUtjHjTTSiEav6c
PQcIrzgD8v3FwoYysC7omurjLU0zJdOMzNJLfFA4klOFV8lcMCO8U5KTXuM0A4jxHuXSjr9IXlYH
HffhWn2bBaem4Ju5y6t5b2fjvJvzAJsQMaELGt+LOA9aD0JHg504yL4K1BLhLB/viZgufcXPj/Jq
Iu3dgrspmWipw+Z2BwyEJLyLd7deAhD+9YJc7BxQBaBoPFruBqkez5NnDQWKy2F5ld/z+an7dxcb
LD1r/H/3CyIHNSnrNQE/sA0scOS8dwsUsGJAnuUi+sylJ/YiLfjRRb5r56eOszHxIozCPP+pTp1X
SOFEtekMomRoZgIWVjckRyHsAl7o2KM2PZqBXBo9QDTNc45WtuzgKMD51O8+NmgPuZHEmiE94YmE
ujFlfPPglf3XZI/LFl3cyUUjcdKMdBaqeQDh82Yemv5zVtt4bxy6+eJX+XxZOtvZ9NExlshcoTmp
60Oasi69+fbgHAHJHKdnsNJ06O0uq22rWKvmVPZniwchSXqwFTnWP4pkwP8gIDLFgArDVPVEAYcC
IIcTmFolRxf96F3csphu1tDFZ3Q8XwbsHJ/NuoifRTNZB3s08RLwpqOZAcYakF5fH9Sl5Sc7JgCO
RD2Va6dl1Y3uppjQsbvK1I4JpjNUEKoeTvKcYrlPAuzRAUzdnyIHNeE4k75ZKEwEnq2arjIue3N+
3KlzRcWcqoEcBDb2XmE5J60iDzKSzqqNGoSVFUPl2c+wZOiaLrm2In5xs9+R70JnmB8Hz3xh0daI
8OYd9LMHHNvR3OSj6Hae6HqOvvrAezJrdHlNdXAlifzSIc2OANEKtoClCw7dNCznxha4wLEwOhwW
yKUx8eTD3kkwx98xxfMgFKUGGUbWRRvHjsDYkiTsktUNu9DMRWsJvmXtdKd1ZEhFhb9STiMpCm86
dLV9tu3JBf+UBBT6wYgD90O8gBsh9CvxEiV+fCEdGBVcFJqhgxUJrK3nmmw3EKiK5yJBYUUuQ9vU
CDo0F+dFwAX0HHyI0OOIT+IM6IVb6x9w2AyO7mWZfwOX2z8eFN2dEZHPnZxPYLvePKwEZme+FRWP
wXIHWAuUIJdXw8qrPdqUc1Ru/NSRoQUWRIeCfPjQ4KRtdeUsRqXNJI7jGEVNyCOAQM80ZWpq1xzo
6xNADVXNlpQLXtFpqodclWghg4o6LeVDIp8BFtAHKBDyh9EORz8R+E6Isw32jHxTiRh/7reBA7oK
5+RvMs14UC1nYANgkyitn+YajDtpzZ1jwrg8GyaGHDXtAKYwenme8eOdabYqyU6epEz8FF2v6/Rh
OTmlFEn7Uzh8yhFeXy5O9maFJH3U5uOZDsdoRn8WmiVv54La8I86cqn8IXk9F3xYosV3HfXl3zXH
0g82jd34KO4N2NHwUKESg8dzQ38m224qb0fThirv9B/0zov+mGRpqYTuXRmHf/ivIFNB5Xrq3wDZ
nIZvtOwmKC7Bvum0epNh9XlYWOZ7GWXeZXQLCbYP8C7EPD6iRnniv72JRh6n3SeD2T+sqEWzjmNm
SDr6qAjzeID8AobBRLfEKsdlEq3KObUATTvlSOFEEo9B7V4C36JdZaPN4ESLVn9ryOy9Pza/l220
6eYedNfocB9CrgDw12nTgTzBBSaRAJ7hiSQDh1XX2c/ZAPZtTEmZDXW+8YIx2k6R0ewB0yh6nGGO
kbGhpk5q56RZiT/f3pnAhacNuhVUWzXAGehZ6uPgeTXwh0GfOk19s0tMf/pQsCBCHh8tgWVkAW3M
nX8j5OBRRg4a6RScMAOoD0MLy7Wt6p86fDOjt7VHPwiBDfPE/tPv2nqPit7xPCl4tEENNCPdg6hd
DAux0RGDdZbCUdMRtC6W4jq0ywuIkPsr0GZAJ6kYR+Q4pX+kRfdlHuzpiwt0v30/ZN4GiO0V8G6M
7yOetRcAM6IgIKtQ/ZgphhCS9UA+85ujDZpdQKtk06ZpquTjwcTj5SNNPXNJPqLj4ITOdxwQK2ug
VGkr/4Mnf9G11QGbeB586lwf1G/Io8mKWyh2ylpvDzT7fNckyFrjUQOozfV9O4vibSILtBPT6zW9
mWOTBEL11/dz9aq+2oILGvDbFUyTdgD08NfbAFuaB26J5vigX4E2td/D7oFgHR6WkK5PD2XHAUfn
8dLa8KqZz8AdqbGLjJcZMBJlg2y00pLsKuVqJ6UeihToNKvnaidXj9Z7sz0d89bZko4CzehMAQWp
CkcyBbq7B7KYTmtvZhP0xUjed3JBtYE6vXRVcXTXyteZ1kV20W99Zpg4Gsb7PKC/4AMkT8Pe0Jo7
LcmribyYnWFBVGDTie2FseM+++H6QXawGr+9ovZgYxloDMbBN2pwmvhUouyApNbzDCA2NEYZ0rQz
yr3B4unig8YmR8HAFW89PtD7sTWiIeNMsbtN5pbEqEwHHmatHVzSHGX1are0bpxwVIUa1Wr2Njlq
bwoXJa44MWk+0CD8IN1PJeDBta6sUJ1bTigjNq1nUlv1b0MS9NdJAkDEXWJ/l4LfA2Wxo7whCypv
ZKAZ6XCSMaGG3MenCh4PblY3TROIHYbDaIgnMCi6h1i1caTUyxEJoHjJ4hM2fi1CvK8vDTHjZFv5
AtEeHyD8p5NEAwVSMUgP3rphU8je3kojiq/AoGcLGmwDnD048yfSoRDMkDeaRpULzvO8PMsejEd2
gTwzDSS2JaBSsAn7Yz0pKD3U8qlzicbtUBPerRV9SkFHDHcyKKOt8yqvvrSMoozljOco8BqX7WBE
fwrb/Vb0OXsBgnt9aUw73SQ1N18Gc/IPi9dku9zvf9jAsb6WPRD/JvaVj2gaJ6EGuBvO66OvJEkA
aX3Ks3rZe92INLNyJ108GQagYjJ5jM3qi4uqF1DPzyCdzFkRRiAIPJFIbIpA5yrCMmWvOgKJADfV
q05jRsyV86nKvQHIBgzFL0XcXnqFJToofDiXoES1TGayvKcLqr6p1xC5MTL03VvDJiCgUr1mDfnP
MllqcD17VnyyrREsBNLIgVZsxruhyeR2lRvPS0FwzV1QBiu7b6CrbcyfLcdH1jWLnhM0gaCVIMn5
OaOpoxpISaZhFVuFwHQnK3cS75Yzw3KPaEHdaj8Q2aIrp40+RYZt7liPs6T1rP7X6oD3dDYd55eZ
Ye5kIZuQKgAeHd1q2S4tYEACxwb7JE7eS+w2wYeyoWmgMPrQPgOGEpJTn5dn3/D5srtznf3R3gZA
i9l0GQN3S26O26Yu7RcXaajdjNe3fQtgrA8x0n4fQXERhyJAUTRvZfaRhmJcjLCJXPugdUaT1FsO
mqldOSfeFvWlAYg9nOjZSY0GLe7JrnNz45lUNAAjqtsBIgB4a2Psg99BOc82+1D5gOwjZycoh6Pt
Bl44DY0ZArxmuNYq2yeFcWWF239ktVe9LMi+qpRgt4zA203Mjy5JXinOQRl9LWJ3Z3NnvnaV2jDd
TeM4alH/3Edh6/vRGYyEy5XxBjrs8pZroAZyJ7Edje+T1wNw+01/F3GNlfWA4HGkh5Joiv0QZ/X3
gD+xy8YUKT99W6s/Kei6i2HgTyPQ2qd99L3cXdh6AjYZzsTph9O3Jty8OOTA2US+cby1szdve3Oy
0DCSA+6GlNoClh9r41AeY8TGd+wsvgfSZPcB2YjuJF2WhMBIZwFq4KB0x/FcFry7pkHVfcDLd/dB
Fngioaa82pKOBl6ky1OdeOuimmGjGU4jwOBjVH8ftF83myAxjsckTAGY+kEb9HXe9F5R/nIdZTBK
1DS1AMZAw/WIrH4Z/VWC0fhzZrD56Cb5dFh4MnydO/sLMHiKP4vee9chA26z4wPV0iw3Yhrc/8Qp
juuBWhl/ce05PSRLDODjZmTPXgTaNzlxM0wEICGcVOWyfWSn+jbp9mkh/yBJ60mkIYlq9FzQFMn1
alu7EYCSFK5XNHvjtk0KY2OYLZL0GucrAL392bcdNMb/gv9FHqRbrPnZsqr5ZFdltcEeI9tTIpmS
y+jOQYmOA9KlBaizpKqStDlbmftCKp2cRjdyuWE+x1GYylWTNa4i81mOmzVdPXlAPFB5uF8hO0ls
lva7auXG8exPZE+C4dQizR6Wap1a3woAhWnVlHrRITFwNKs4lAtrcRTP7nYF/ZmKyHkax/5RXEF/
InD+kjM9+uxs6S4s5Z/oNKJVpL51jg3U4wlFmvHPo+DjKbXRDrQeYHRC4IDWwKZmBmaICwSYNQNY
lkm+E5NfoQwAn7EciFDbchAzeBVQ42OpIeLAUsEWHrDHStTFPyRSGZAjs8PgNtkVFYDmc+IAuFA2
gFklcfYW9kyzcgCFjYPUphfX7DlQQ1nLADVI7SyDTZqkACNG9WuNGgT0JfPqIiXKIdEq/cUsWfzF
KKf8KWHNJ3ztJqtqbKtTXoGZDgmudpMOlbsD0fx4nVxwLxK7YpILUGgJ1GIqrkbS05CjCgHsZ9jP
AiX9zIuxD3lqj5dpqF7+/cCYDpZn1cjW1F2yMatKbu9wVjSP4OyBENQvimVLIC2ErkJDDuThA3an
3+KqKdEQgTT1UiQ4Yv5VvNMZgCeOjZJvSUdDPo75PvBHgKKrjfOYCbV7bsedgx5fNJVgu0wGnMQF
z4G5GdwEQP6BzAEjBSYqPXRpuwsSF2iXb3rHALFVwxU59AQK6wdDKxV3VY9yDjJ4IukOpeGNYdCO
zbMNOOid66FUKrLyBkD2qdc8Z7Vg+3QojdWHHH1PNjt0I8949M3mp6UU3abp22XXqodYW8fmlaUt
+na0TLN+Qk2yHEC/uZDZNS24v62x6uTPceblnl4X/cpmoFAo0h5NvThjw5bB2eQq72xbNk4S6DVx
bvvgmJjz1kG29Bwn43TmbzMSyUC6Me1QvKRlMuslOoLW0azLwUNkmn89qLX/wxXNMZnXW6EVeple
AUTkn7fy4EPie/dIOsvv3ZPZPvM8wA+qBnPo2xBMzG6El9DJ3DBmdhuwW+LAGNwGn5OywlfvxNqw
TszlM+la2wJQlZGj31Gan8cF0MvSm+s9Gc24FGE7+MDUNkzxOWfyB+uy+XcfG65QAvToGdh8Jspw
rnZhmSjorP9Y7N44cjYmQGP4OYyR1aPrDJ1sWkezhA/u0bKjP7U+rr3k2a794AnZA5CLHRXRAiB4
0uiD4XTRh24cDKCEmAwnwhbHtPXqHZ6xbFvHnW2gJaQYj25VAAFDudNCUInO17ZMryW5kE4xzhX4
qI2Z/7XMCnGkVLPORKdvOWnHx1fwYAF/SGWkSU9uWZ0Dq5nkolKwzU7sO9jeASt26kSEXkGUE8dm
Un6goQOw75kL+RLMVrGqSG+rFxIbufpjhIccQBQBWwCmmfJFMFl+EG42nccSv2F0+KDB0JvaM75R
US6PbvOLmIM/srkuqo09oAhUW6sZlGS95++8qMG2FeTNwHUi6mA9BHaU4kgTuTitS9Rvf1RfCVVp
ZNsHgyzxNJJ29EL6ceLJ3m5yFEC87Tr07gI0MjkwjaVwt6JB3Tv51JY3rduT2WXLfonS7/2cFJe5
AV0WWDXaLJwSa97FRCpHponoHTrFIjeoAR+nKyAqUfWeqS9sQMM/earwoPTsGLjNaXIDG1wfH5Sh
cSIccLOsiw/a7Avw2UrxXFuAnViAneFuuVtPlyWpD07cBuCN67GTCmyn2bo4EgWqomstT9VSH8sZ
75tzzyd3a+K44OiNKAIksawS84mNgB4FsWy578ZlAAmxWkeDfeo9Z3i6U2dIbqLce9xwVokT/grz
Mz67yRbQnIALMJ3bzKror3iUuP/J/RH51bTJBgcPDrCLhXdw4DQlrHDRAXg5csA08K6ZlAQePgxI
8kVxvudlsfXmH75dLy95E/k4Sivqk1MZ5ifHqgFBsQAPbk5EtfFkqvpZ+7lHWRXAwDvbvE7oCbt2
acqQ9rCAvR8I/L2HxgdgVoJClM6143ACJsY+6Ivh2vg+amKVYfXxlJIsvdtVZz/gSDVBpfW04j0d
uOIAJ9cAi+B/cKZL4utgO09Jc364FX0Jmhk9al19q/2LyQHEg4lrfEnNKeRALLxkU1V84cBy2wWy
NHcW6me/LEGcXqeSYZdj1S7gG+fQRX7ts/tsm2GaetbRMOL8W9YYKCgGQZOL86M9KHbv9GAjHlEk
FZSoHLdF/dtSdCCtlQlgBEG0cUDCvT3iHfllFZnflRe5gDU9W4o/wTITxopCxkZZlsp9BxcvHYB4
VPMFnGnAh9xP0usv/ZQPFxRtDOtM69rArCKcRwBpwbLAPqwtizd7x4zLJvtbTEB/Nw1QaPHOiT47
mfsBnGbzj9FizZb0jtIj3bnqwZj7qo+4MMBgYx2jtjm0huxvrjqF7zsjPUkLoHjEGk+6LJo+kgep
LHVsj3cfIyQjDXEwfLTxHHmMMYN/2XbBEzqr9GHlxSMQ9DwhQzeJhr2ZdUDobPqs3C0Buq2RrJK3
QA18TRSq6ZAC4qV3o0vCI6x2x1YeBtH8XXCUKdGQq1mZpvUerVJDiL4t4D9rM82CpUxuVfCoFgoP
VfYK+Rk0Y1UYmD7bk7J2huZ2F0qo+ELFp3jkQ7N1ddxPya1zHuNPeZKgrAIcO2uDwgMonjPlaFXI
puQAxIEY6NiqieGxn2F1euh3IBG8RIemBo0SLSmLHKW7iX/yG+B1AZDrihc0douNxLr1hPYol749
Idv1LNrEBsS2Mr9OozhGhgw4Ealyv1tDTqkq74qcNj6QiAY1MGMUKN9+K52dqUrWrRe5Yx0Q13S9
rPahGQ1UWPvg8uC3BtQ+74WmMA/rSIyH+gfohut9UOQMhKeTLS7rNEv6AtmsOsC7dG16m0GZ1qlU
z7o7rdvwCAly5WCPg7jU1TIcSrN60qr/Ck8mSZHXqYo5gQUb1Soq0Ho5EKxmC2OgKfgZu0g9ZxPH
st3MkdFdBFr36jDJ6v7CfE+Ue9LiMCGONsFQn2s0KR6raXLqkCw03MmrJ2kzFSSjeCCnXDbYzC+b
Vdb2x/V3obwe8F+2AQCQ2swMoHeCvCCPpHwyUCvzZOGBz8IoyfvQseLkoC2p8iExH/lzuzjeiVa0
NX9dS0Zmfq97dFGSTa8OFsO9IL+/06r1UoYs2BHvoz+0ga4UOWi2SnDOn1qoolaARhdhfytqFE0t
voc0hBqmt1kDPrwmXN1QetyEZCeZZukEMIFkSp/1Eh3mzk1dbBIDsrDarO+Ad22+zf262JB1dSQz
yRRnvRO9pndGsUEJFh5wC7qEA4YKcmJrXomZweBpIe2WbN2olVfSreTNJloqjt3/MfZdTXLq3Nq/
iCoJEOG26Zx7gj3jG8phmyByhl9/Hi38mjmz36/Od6NCS0t43DMN0tIT0vhHbIhi58uSX8zeDLaj
7dsHq3KyZyMwfkLbKPuhVb3C9FvA3RqCHzs/hmAWCmTfjRgKcEiA6zPWhZLzU15kULR3gclP2c9J
jOIlASLxqRfRuq418UKhQq/XLISWK/XkxFBKNJIL9expGDzD6eSh0ioL7+RK22ha7W5aNR0Lp+wQ
lJrXYOl/pJe4lFmyYWEL5d4yzF66OLLAvrSAx1HvdAFlzSch3qhD+VHa/9TNzDrTO3+owmQzcbir
UQYqyjAI7PRhRTfD+xRetra7wgl48dVwMlSENPjd4eBR7CPwNA9dkftXMzdQTGC99aUW7Fc+Dv1v
957L3vzddtZ3C0rH81zYtRS3WAusD3O5M0xr23bnufij9FdAhKBiqVDPEQ6fN72fBpsF9WxaQD1g
c52CBq7DQrSsN6abjg+a0AzgnceV+M67eAJ6Lv8GobLwB5xxIIbqDtEDG3Idz5fQgIIHBqrgLa4r
7QXSiobHJ1Y9Q/LDPQWF+U/aKxeNIa7fsjE3zw5Q88/MgHd2iMLnn1wV0xtnlbZ9+Uhqp3zWggnV
A+hgbWgCx+rhHstqI/xGejnz/Y0opvZsq6ZXZKpcLSTpimK+lXFvVNQrGogdF64MZjBYzWq+piyc
ex/GdCgOy33oark3C8V4iHBuiJ+4gPArDkc7PH0iH6WyJMLWiy67pJMN3NOH4kx9oZINPQtWcVsD
nKy6FPvXHBoCmxSrLIESy4fZak47dHBpa/Q96e6RDh/YK8GJrii2qPRxsy1g7We/fYpT7n+b+ilm
Ju9qlXpqIOTdo5huomwE9PuqlyV2UKYbXPTcjeA2AoXsub/kUIyHCbb8wFv9X8pqJL/Wtu4XnJf6
W3jKR4AOMgi+mwxIzXSUxyC2Yc6n9rPUaLn2DfjI9JwYTgC4piWPUAj9k2FryY5ZeSm/M/jlrHLg
RmGcWMRYXVXWftmN6ImBwi/1/47SNgXe1bCACA0Hf//4psOudavjEPRO39xAa1A8HXgOxXUMxr1h
7gKZJAD+4SGh+z2/AkVz64DCrr2/Uyk3w9+7J5smP8zPAHyPd5osk3XOLZgeas0xj/RUXLBm2MRV
Z+9yZ9q5tuPeqWFGBeGuxn9n4/AnZADxdkvMbkUJsAVDYUPrmp1ratDiVjMpd4A1DDyZ3fyQw8Zw
vtvoywQy2rqDwy9IE6RO1G6IzESUJWI0uUKUWAmy9RKiK0qziQhFfYbH6MyGYjEeYZ0VQHsmqOFA
58cb1JBj7L6hn0QxYtdMfwdmOglxayzTjDeVBefqsM+80iqzmyuD7AYFi+zW97A5aALo0Bt27Jqr
XA0bBTTKsyz+QXmo0GJASyv9pDXBYZlLV6ni50hnt4TnG8GbeJ2KSZzpjsu/qmnpcwTzO5iD4mdY
4uOU1SuDC+BD/w6EnS93WgpXQ24w7ZTKwt0EsklBK6k0KO0jRgPUXRqK0SjFqNtqxeiZQet6FAMF
S6vm21C/gk/Sn/4ysQRlu2rKevvfbg11pXZTpBx67RIgcrOwmjfdYZHnT8n40kRui1p/ED0MLAC3
VuU6F1hlZ/B6n6BFAhLL3ufVLee+vSqMLruHXKR36LFkd6u2Tga27meKCzxsN3BDgiEXudm5SqU8
MBgIx3D83MxB2Yh6UzEAxggc0YIoc5X/QZ7ibe9cQZgaIaYKTLHqFfYG+E579liBe+sm6qfv5KOy
eKZ86H7yX6GRekI9Bv9reK+AYZ4DOTM56yjKRshFSVQiu2KoPUPgsLnTK3alGDWmGsWP09mWnMOU
kEEJ+QppAAiRQiFktcTmu6l7lCEKhRKumZQL0GLk2Tj1QCUIamjUTKUri219jEfaaptxse1y7AAc
q0ggJ9yaV7CbUJUK/O88hnSyFknzusQnH+hHaUQ/KUSDlE9XzRT8MNSkJURpeWFsbduCrYIqfaWq
CFaFXTBfUQy/nF0uIQFMg9QsudR1C/2rnne/8CLKDlOb5rDmM9Y5i+UzpLaOkA+wzgHOuc6o1Hb7
mvM7hZY4XWnDiHU85U0pnD1jC5pANNIHaQkQorrNMscOjG5vM+P/ulddSrBIoXC71rTsNOMpJwHy
kjXGb5WJI65g8FE27WInvQ/Qe9Z9qLSMMsvuLSQu79K28y3lFRPDgTLl5a2Y8yCLINa+Nqpa3H+U
MBZ1DDzxoInxSQWj7Ity4/s+jBiVjMYyj+QxIOv7JH1wt74EEuDJQK9vejCUxjpkuYCdKG8PFh4p
BwfGE6AzcfNGzaQ0MyoDx64ljgLXnwY0w/mus2A8UNzmpXnLU3BpW3x7R+N7LzVtV5pYwfLeqZ+A
BmyemCkrIM+Fv6MYNYH2OspAPqAvKCGEtqOPgj6pMOgg9mqHBwrR50bxsvcjwHCnf+VCX3DO7UFo
A65eurDBsNNN1Qb13qoi46vN2Rtc1vN7pdv8Ba6oqMp0xtesyrQdyPSwPhnvbQ/TC0HC3qhuX2Y1
bwg0JBdABoLd1MAmZQ7Owt+USk0a+jjxHuD+No9rU98eq6w+6cIIz6mEI2QIPuBb7rtiHQZSHvI8
it7KSYHGC/uJ6X30aDr5SllAAvm7mMNSmbpGmU+Qqmv7SycHvJO0xD/YPDMBbCnkbl5nq8U2oEOX
EAvZC621HdNwrmlTbqXut3CVLpp8XwbZNXP7K9SjIX1ulZC1WNaSVVVObEsLQQlj1y1nbrZaVpCN
1KLiaSVGBhtISgXUbpUFljj8PxVeSPCFlGCWlBGeCVpfsllcZon/t1yKdfCm8wvInUN5veDmyW5Q
4jUGSIyLGihAFHrsa2cY9lXAiGYFm9J2N+aRc6UBaspGyj1KTfGcvMxo1DRob4KEYSlLXdyJGprv
B+4V26ep1j0GyCUaPdqAMwACYyFhoWaSA6Kt/BGjcuCwE6dwO8ArkaJzH3aQW7sdowPFyrT4MzrP
oWwKMjjqblCWQ51eVfdcK4oPVZXeoEY3sSPFuiw+2PoUHj9U6eZLXclw9jjNWVOinUeoujLnWccm
bi1trTpA7cf46rbubcg7/ug6Lp/tuJjDpc3qY28OUNJQWclYfJyUDvbNrVL94TfFPCnQ8mgFA4I0
cXfQUfI4yurvIK61K6s2HYgd9sVTHIcv9cSKdxhriY2FevN+UmlibFewz2WPAIeMI1a3g9FcpT1t
e6A2v/lQIN70tuCwIm/6Lxkf/8RtiFeBxMvWdSjMY6uaLoW7w3zlhOJjVw10n2Kfun9TPt3q/+P2
lILT2hr/5E7EvXmjhmmWeWsarM4ktlX7TwOB8atoy+66hGGUVB6Hyn6hUItq6M0q958sPGQii12V
ibdFD37WjF/yqkoZhWTABu2M2H8jjfgPcvHU15uua1Z0SYk9t+fERn2raq1rd5PWhA98+uJqTtyL
8PZ+DCpEVxG01QMUPW5LyDGiB95TsKT8myqZiTMZ6aCyoGLUjJHpetjK5Fvq0r9Sjr2zyVsjxaFC
lwQe2K3VvrVAtzXrY91Zpy5u853TO8FlaewyDVEpb7FFnCLzV5DyfEex3LKwOaTEKpdf6fiSjirp
XDOuASpllQyBTsDJJw0MGpAcdpOAV4tQyzS8husCa9W4rEJ4iqpTT2sECBmCKQd8GTDsT8hc7oWz
qerSBPqay9Q5u4qlYDqdcw6jooUJcP/U5vk+s6z0hjJqdqOrcUiS268lGCR9Oo+wyd1NNbDMS4jS
gAL5aQsfuGl1J2ooY2hw5Aw5IQg5qIFlVhSEwxq+FuN6idEPIJOx31ZNF3jLrRI1l1m6v/dr8bNP
BY7QKRnAIusEs5H9p5vM/wGzbcFkG8ZDrZh7k2LzObqtXbtSgu6eu+XekJ2zL8z6pQuBDKUmiNwJ
i2zClHaEHzUVsnRJGPXDYIV5wlAY4uACmLl89HCf28OtAbvOmMkHxSw9Ua4z5ZvLk+YopfkzV6mg
oAwX6cu9qN34UYdj/OgCu7031R6mq20A3CHiqe0DFR5LL6071MyAWOvMEZLqYX5dyCBEGpHGnzHf
eKRR9cUqHetRiMi+l9PdTNomBpQBf/vAs7zO3d4vrV1lZJlHuZWf2Y+qCoy1X3TGhro0AObsgONS
JzkYEFsG+DrJ13nb8pthQR64aesGVgzoarngt7BA4/TttK55YqxFBlMdXkPYo1LcidQPDBxjWg6Q
LKqPNVS6D43+Cdhd5xA5UwmLJpmk+qqMgvoEbNOw50O115KiPkHfBAgfXW1YqE8N5TXOMBTzlP82
vMRS9ihSUBESWIG0Pur6Pk7MLoFCl2cN/3MVRMmAgdbTUkjMgJCKUeDycEk5FYz5sNu2D3oNiCE8
st5BDQ2fi0h+DSbXPrpqySUmCXYAeHLTYFQXYRvtsKJLrvp9yQPPMWS9ASkJIxTEmSROuVQDVSdt
Cw8wCWrkf2K1qX4L1A8ZTsmy0KMOgJZAxv9No25shjhEj8YEu0IUDgoY368mHnbnNK+6M10tzRKD
rF62jWQKQiQggZme/Ab+AAuToBanXjV0pVmtcvItgAnMjEiANSjNjUCBB+sqlkDOUwXnhvrz9CbE
EF3SUIPPBvoObbEhfmCgxbssU3J/ZQ9yCcW48EEcIVagq6iBdGWydjzG+J7qKXj3C+LFkdG0hekh
AHQKfUEDCje/geV2vObllHhxEel7rPDDZ2zu/AuwyFfiMtcc/po4OYF2lz/uobsVA3YaWSc3g/5p
MYhmM1kGnHBVzEw14NKzC733XR0U7s7t+F23dWyEQ0goQDF9/EYDdtZ1cFuKdk3tQOZOKsmeEMV1
UGbVZR6Jzn6ugIteTUYbYDMfalCfRcHguDRj1DqQx1RUKgpi2xitMs47HLgU+alwgo9NY0bQ6VqC
n3JSNWXqbAf4duBcwEabjomwx2NYNhM0atBdYvDuwCdC/VzmtyYEVeS/5S0xWZXGIXe+F5ndXpo8
ay9sGLGdon4Vo8BuVZA+zgacPqsGb+bsAvlZYOrjERT1AAidKkQTDpeMDPISIGUuvmGL3WDljzrq
to47wuIh0urnDqsFGE7G/YFiQIlrR5xS5yC4FZsERqcX2WgwSDIi+Ga7LUD4rhQs2vgSq+8Bbo1V
OlRXILAA/mu7ZNUYdrJn3EdZcXxayh1UpgBzrjpak3H5VAGhbqkAQMPA9qODWk4JORScLqd9fgPX
pl/XZcjW/WjjF+wOsdjgvd97VW6B56eZ2SFJNfEkMidY+3mUoMJQWU8iDvTH1L1QhxJiALs3EtCL
TdWVeMG7UP1TcN04FSm+U+oyVAhdB2uEnWk09yWUigrSvAl8eA/Yi21JP5SaUEIXd+7XhfOSuYE8
xnoaA0AAzhMcxGslG/LntSQzB8AFp3qhlxTFeRaO+8iFZxMLemxiSh8+Qqh6yxGPJrpqEv27MGrz
ANCBuzFc6LXqnSYfsDTFezFPdU8P+m+o2xaAocjhwS2zf9giMyD+mFwb7hp78AJ7L2NWunVqlgKN
EPR8B5V3/+Bq/jGtRuZZpvvi2mmnQOw/HNNmb1kJiYRO1/gO5p7Jkx/JE/yE+TqDHs5ambLcQtWM
Yd3dYOwAJhyvOGAqiMWaUZykBv5AF/NDqvnp2zgBYmSHlrywKE0edWDLVahjzQxBE7BWMvOcl8z4
0DTw8jj7+NCFaVenZZByecD9dpX2dgnfh2BDz1TXmX6zxMfhsXrC0sORnq0jPTGXx+znYZVdSetq
dnINr1K+0wMnvk55Kq90RQ12uqCSyC7YMDVq9BVQrJbIdjiMGi55n/ZY5wKd1dCXUKovHNlSVhWo
cAZv/VuRpep4d/JP1DgDgEMHuoRHM/Tm2RyPVIa/DIKF7J/KAOvTdojfGla8EK20xnIbZncS3qtj
7u9k2/ETUVKpoXjpG67ngBO6oVimcmkA3FTjYFrVC8WH2ujddY+bpOomlLHcablJ6XTrkrnNk8g5
SJ49DAjhD6u9hkBYn6MsH1ep6oKF7B4zDfKhtYgnHGtAYgfQjEE1dGUCuQ2hsDjdLLGIZck5BwsD
Spl/EymYDlZyLs3xgTWOvaPBJU5XJsPjUqtAZUZdrvXAnO/WEOEQZxmD8MogkJgVbgW9GzTEjqYr
fPd/O47Gt5/i+GvumxVWAmhpKI3bd0fq2W6Zu0yJLGMzcDCbiTESjB12MFm+B5JtuFDoQwPJpAtl
FE66n+PAVK1xYl+tl1ct/rBwYByMBYyZ8frVtCQ1V8wE8adl+qmHQ7WJg4H+z4tZs+NNr0DWS6hP
h29iiKqDGODz5PO+3S9MQSIZwu73zwAVyGmUBmgGrv7MmJmHFHT9/F+3oQHHThNAAToXLkxKbcdY
1Jfp6TiQMI9TosYIjD5EPCwbz15DYq/A2/oAH3TjFE6ucaIr7LWsalugsgo1rmpPMQt6EtVW4E92
zumyCB8aChseETEBKWcblD/s1cy1/MTOLLICvuAS+iR+EfnXoXQ3qAeKI1yD8GdCbE3ibaaROa2S
GhBSrJqeAl0v9kY34kQPMH64oYY18IaRbWwrMGsPdOzgOyk/z6Pkhkp9GvnfeR9OKmh03amFTWkP
B/BnGL49aXrMvnbg3m5bJ8vTTQPQSoET+gtXRtLkJh07RnKAfxmgjpTiG0HnMQloJ+UkNkzWVqOJ
4jNem/91Xlm5ct1XULMkvkhim80lafhhZoRQF4+iw0wfoS4W6IfZMxpg1X8lq7l0J2BvV9DFXU2q
xG0lY3ZnOFwrJzu/UoiaNC+dDWuE7VEX4Lz0Tld9kXzIpXicGzC2glKTrQ536CObP2/1i6APOa5w
Gl5oP+nDXz526s6p6ldj1VDosQXOuVz/Rwhfxcs45vxlLAHPDzR72lPXhkcVPGqmaENd7lc+wEYD
qrlAg7wIjcl73zdwD0ePMqYyg1ekf+OiQv28in4kSeHleEO9T13Rb4MkSQ745U4vPk9eKAECKNiD
6aV7M7Or6KCRuxyy0GEKNQEwmmaC1dZyojJkKZBI0tc2jjmE57jOQ1BhTIAJl37oQ5K8bn/RoKaV
eLfT5ed+TvPiPMm8gYkVcJzQaRZTfwcbsfDCOEl+Tvo7x6Psl40H2ir3SwhOCi0ApNoNnyduAimA
BcqGNmhxEvCz62q5xLM1AS1EAak74nlhSRUmmthRj5qAiF1L31TwbOqGrIfmPbhCHh388A6r88Y1
sYn497kRxZa0Hg/e5dxoiNxgBwFtkG06rT63/vQ8/rUyB/Ogg+ZTCpX7vumlB/qgjoJZBesVlUP+
5qhHwIhQPjjLk3OvjtidKSk9Vsv00Kquoef2jgduDJ10nMdHuRDXMK1v1NP5u4h0ZxdLOd6MwAzX
hcGL96FxLrYWaP9kTrWfnMz+llfR4KFIqm1duFPjftC7LCBvvB9A1cMjNIqGvYPy6KocBfiDFLQn
kI8YlhNj6iMHDk7WOuKJsxZt29yBIm3vpY49QgZqW8rrTa3htEAdnX5oWrkbmK+dC71DNcv5WvD4
Kwwn47e4iTocvFTxFm+X6C2acA48AUJzFWmTfglxqAkcevSmtOFPKeBcHqUlydiuuQPyNI3G7rDv
Au0kEsdc8yl6YF/Oz1BB5GcAgFGFsAiuTYEgicq9yoG2BR6p8zjl+xCGTrBZguONCxeuSZ5dmcAC
Nen16ArRJM38ZRr8Vpt6cLdygJwd1mQX+GYar0WB2j51RcY+dml0SWYqeemGviF3WDlO62KomqeC
DT04CxM7MEOrn9wepF7f/EZj0Aasn2Qf+BCNC0rraqWoQ0VhvoFCafcifKM9BR1Ar9QNW8199Knl
US+qRPcSlZAqmMBMw0FX9zIYUeK1eOjs/5w6C27hj+3vyS1d8RJSehHEJDbgLI0nODqBHgniJsoJ
wHxpML5zxk3m+s0qhKPrhZrCKssLSgGdF0KucU0xhh/4Mqpm6YqM24fM0A4Upwwa/NQFNecdDro+
fJtxX8pY7kG5DbTUtlOND+7TAHX9tICIJ8zZBuBImyL2gkxk1yBq9bXG4+lrGoY4lxT+P7YFIz/s
1n64UYBqXZa3t1FG33qzfBnVS5BU2Ji6ymWRwZJ8zDcUWwagbH3AUyo7z3HGNjLp+QG6Gvw0iQao
Y7qc+3WonwxmAQI9JUqaAykqFJTKNPLzlM+z+xKUbL9MjjTH5EGyURRvL68hPQGQw7camJytBDJj
T90Ah/id/x7UernXmJZvE72Nvkkr2MZ9mH+B1MV4hPAv9lUqnovpJRi18hpN464SMb+XPsCHpY3D
Raa1/K4lFr8L6AYcxkxI7H7/E6Mr7JRbGFjdaSazTOwNcwYyhyzWTRXA4jhu+FEJrnzHugmFM2jA
PRuQvdtywBXPEG4MTgWsYXeGlMUjDWzmZTzr1gw0QI8+GCwP77JKccJrw3Gs1FusV0YHrzzVg91M
snaVzdhEDmNp0KUbaMKBk0OGZJRF4w1+TeADh+naic1m3aZGcG0TVp0q3w+2OEEJvpSt+W7VuvXL
KiesqB3jfajcP6lJVFXwa0uwXFOpwufvlSzqtVM29aZRInCJIuNxFkJjJK0NuKyopjU7/2N/onFK
1XWR7gBAvlHiMoUG5zwxwG09jcNXV3P/SbQuexqmiJ+GFhsjx5X196FutoNrF18hCZLvA3dQtqum
+T5V32i8M8CjxL2ggxV1zUtQ+Q+7nervE/wDPFlNuzgTDYg3008LGpfHZEjrB4lpRlL/OfoWanBV
xXam6B0UzyP4SsRu5hypHxbsTdfjbg1Jz4Osq/A22V3rr91xP9VAIM+9sQE0c8zSBn+aeHzg7VRd
8nH6ojPpPzVDlp1z+HF7mm7wa+1MP6kaQo2QKf5MdVSyloJJlBjNusABKj54AP6VEbBP7r902Shv
OLrCkz4/jcUzdYqiSw69MF6bnJuvY6JBY77To9/910ZE9e+4Zb9LOFl8wYFtiOfb6Fy6ViTHppmm
XQUnvUfY4tPiMtK/9R0AeWoSGCD7CXYU3/F55F7ZBdbD8EPw9jIdx7eFBrNa06lBWXLAQp+aobpT
43SRccrguJ27fuuuKAaiUYSqaVke6t75kwfp9wraaZBIWGKUHPsp7H4n+7zEs6Jn0BrnUF4o0+pO
A33OfkxVAVgY9AMOogNuOYbg6rNbg7ggRKqE+lhTrnFK+tpWQl8VAPRi5xGmt7iUikw2aXvANMJb
Wkmc7jDb/9I15k/DzNnvycucXPsSthzq7FCFRkWorh9TkwAMPqYnTQT1g+K6lX0IgXNW4KAF2tR0
zFCPfO12CUwfY6nffNXIUBvPHAU+V+SmtaI0yByisGfhNJHyKDY3CQ6Nw0RY+D5j7pyciBD/077b
5T2YdK4psSeW/bVsOxSMLTDQoMLAD3kWPaGS8ie0DFYMntQ2pES8ySg1iPH+zeEdSuQMZcJdK1II
LPvyH3pLixb/VpmCaUpvcGokvD+BDrOiI3U7yEbemW6sqEezShh67MDj+DirSCHjqqGAAK3lyNmB
Bm7vCi6zw4ADpZVtifqJmgknM15eAlvRsqSZY321j+1Ef1ACTtXTgz7hCWiBYph46SgSr9GTPxOS
Mf4nLmA6r5uhEoNTEnAfLgslDzj3rYqB+2q8Q793ekobE/tdmyU/wz7yQBQAN481byHWEXg1JXc9
hHMR9OAKHYXyBtbjqhvhGM7D69z05i8lOT2m6ktbOukmySDABnN6YCjoi8tpuIghDzpkhlcMvg8q
V/aLtVhr4pfNr6OV8Cv+3PkVFYR261sT9qAqNudmEXu1nfLu1Bweh3hQgIKJA7Qit+9FWIw4fdUh
kfw3JmSR7Co3eOjO1Ox6FJW/mg1EIVs7/GGA3+eZITMvUJA2rkFRQxTSqMMfhaOdSkjpemHTuEet
ZNhOsDq6+bqG79h0iLsk2uCBY0oPbihwP7IGqGBhx/2U5qid+sWjUh2KwD6rgmK2BFO3ZIUHRwH2
ZPyedHP8JzYgHiBDq3+Bcna0dfHl8nxzTPsrtzOoA+dGu220Pj3U2thjb2C+TBEDOL3QOaoSXQ/+
RvQ2V1MiAcWQQIBeOythogIarrg//ruP/8iTLwCUsWLbPFuqQDrVBehYWTOYZx3qaKnrG8dC9Wxs
e4s15VB27GBZaE/fBb66KM/oRXkc9S47NAl4YraGbWhZ5RumD1CLUt2yBcuHrqhhyYD1Vd50niHL
/Mp9A1rfUwUCruWMe1SUsjV3A+MVDpMfu00IWZFlNAT9exO34/e2q7pVbxvGnUexeU/lENwGKA8s
IUPFy1I8o9A17JvEsS7cMsLXMt2WzNFfo15Gr3m6rVUH9qnT09C91nV2sjTp3MXU6K+Tls89vbP0
10wkH3p/xzRpyJcRLIgc6KnK0L4UY2HfrB71FyaDr10XtkeHdyj0qsE+j3OIvUTmFqziH3rrWGvA
LLUHON0/mR2M34SpqSpUH1wobpXyp+zcj/HJBeuvH9weDzIcnqkPLQsy7Qlg87UeMv11DGyfeiBv
Yueixv5m0pjq6Vi/vjKUwM7T6Oy6weZe42ABFACH9sb2VdU0b1ObjacCasAYGsY3s5EcsgeiBq4e
XRx4SNm9TXo0nGQmJy9I5Pima9iyODwIdkatYYMH1w3wq4AQOlF/wt/HqYAJNZwo1PiHfqOHLwne
fnDuqd6NSOaXpWHAe3zoghDx3gQhHqL/O44dVYSXBbwK6YWFAlwHNvFkoD73n5fYElveYtMAYWM7
GzwTeiDvlas8J/Tqew/9xk0btdURFvXacyjyF1pyhWWfe8yykisErCsAvANrRQN6qP2Aoyx7svC5
npgPxr6v1nDwS9/EvnFvJmAKG5QqL30r/jQclPtLXGFHCzrIuE2qQoM/H7WUlJ/yMWDzBJpaGVgC
aXU3P1LpsdvpU3w+0eWyQPrw3P1wWUoXqcmY/llGLfkCejA2M+HREjjvadR3lzzGQVcamjGISSzY
l6rrDnUAtgtqFjRqRU6L49bwGw3GPM4u5siwOPKyKYaXmA33K3VEQE1HGpdThapvNmH32ePkdkUj
fgOrJzOKww11866xgTHUwKgy2eD1ZhfvA71LnnMnC69mxq6g0SXPLk4Fn33Z2KsIr8sDxcQUNucp
kN9wGLAWdeg89S7gi1kHwwKtdI2vVupXWxv/ix11QcUHYTUYgdcw4zdoFkdwMXHKc8TcvcVz98Zc
i9l4rHTlBjhGGByr4NKA0foaaLq5jmKo8xuaYV8iu7EBSIic+SrJJgbhG2mv+1LAT4GGKTHp47cU
GsdenE7JuYbQ3qkNdHMLZn39JCAD6iVCxN+FZRxsMzd/+2m3rfQy/zEqK9msHBgo0EYH1WUCnFAj
DcYPnejui3rpgkZp41zse637bQV5FsvVwOCW3dVOZV0BBolB00S5DZTl7uFPCsQzFaU4Ttb0aDmW
RHngJvtymqAPoNgsPh5kkifmjYgsmuvWu3GEKOtCdeE5bM/w099CRYahjMxIfW+Wc/g7f76bqde7
T6N2bIHAh0Myb4HxahyHYnlqVFuC8M4Dk+guwVBsFmgvXZWQmJlzqauFbbMH9qLz4A8G+gxWi6uo
j9izhTL+vefdwWnjU2/mxZfWnuq9HyThrnd8881xba8cLPHdCpp2jXVHcJ4gIfsI7KpaQYIo2Fqo
0K1rVZ2iihQ1ThofwjLsDkvpqlGiAjRIsaWrchOUNA5LiNLoln3Ff1cptn84yla8jiKC9Ry8XOyV
b4PiIEAEE6vQDcpdLSTD+kf1XVlVN1i5mjv4cDZz11HpNJBrabZv4GG0ophNU6KR69jYWcHHWziS
pQc8zn5QIv2DdIemtvQDyq5fl5tSPDPM7Cim4Hm+J8W6MYaWRX9DUST9FhYoXgA09Ks1sY7ohC+e
RdMOO6wDksPQjfkD5z/uipdR9Ys1R96K8icqdS1od5m4GdArPWpQ0AGXjHWvdlp9C9TNsLE79+lU
vvk3bUvaJaRaMjlOuW9QI19UTz5Ib1MKnr8ZkDcoz61CoKpXvQGRyrlPQ4Dyld44uWJfJuNzg//D
k92E/iUfsF62tYm9Q1Ep8bTMTi/CGYfnEAqjFB91wEPCOjX3UADj71gC5DzDErSyblWNojk931v1
Jpif+tSHMM23KMQ3bXlFzG+DXLr81HFnnjbHrNzaFoL556JSawJN6zzSjCNVN57b0FVai9EyS1ST
3MYLtRyfG0nLTVMljsCcvJKgHOX7WRKdtRCsTYUvWprFDoBin7pLbKjiEHjR5NXxdxBB9FLR1Oxu
FXlyxVISfnA2BFrwe8Li7+9VPwaeBY7e+VO8TPT8midQR1CDlJ8UfsBXdClsiDO5opsHKnPQNqlp
cQ9YdnmNfHHujETPPFk2OrBzpb4bROk+VTbHLiZh63m0gKzcOhdZjWcURhPo5j6NNqiL6MyRYjA3
uVOFm/+h7su649TVbf/KGnm+7CMJCaEzztoPUK1d5a7sOM4LI3G8ANGDaH/9neCsZcfJjs99vC81
Sg1F0Qnp+2ZjfVmkXfo5GbF8PBcHiOU+i8u9aV76SFs0oD+oYt1ZsOPG+/88mkVloTAiLyzLBUqc
Qh3KksAYLnXZrE+7fIvDtIUNksIdOW+xdF4almJeWL6EuMwhqWzAZZaG1tL5SruxDQoJfpm36eVo
HPdQVhkBqqh85FlPb8KWk5uEQGXU1VJul2IY1c51BI7R3LZ82EBnb+Agk64A1KE3REHLu4ugsxvx
qT6YCBqpSJRmc+p7qVk+goBjAR/J8S5Eio1CB5NA1yrQZXduBZjnLd/g7ThPBhlMJBUUif2l0p37
PGupvZQdyr5SVgJ2tqRtGHx/wI8rdj0sq/fwSQOUBXhguOogqfPysdT90y3SwDfwgVZrKPFNPmmR
5Fi80l481JZvS10NQyqigTJYqhbntcWDbSm6Rjq7qXNPL/WkNMCTA4JjkSyEVuY0XvSwqfw4ALJA
SR/cupDYuRkQLxzn6oyB8Yk5EjTG5mIJWvfWHdxubZWARsWB1e/rmV8Mz5kDGKL8NLLG3fDUJqtq
qMWpz3vr0onkdimB9SVOP/aPJBx+l/5LY1g7AWYp6rn/stHcP5l/fym99JdTEm+yroDVzRyRz1Vb
Dh4Ag4/oS7ZLXcYJZDzmVs7BMfBaBjAVxIOo1xGG8tL08uH0IFJ9nwYW4szkOUcCSI/fw3nLPPVV
+TkqAD4zREvnrkv785R1AuQnQWIeeqgGujIA1RR7h0McPhS6i7Ci+rFs+qjcY5SuPUMdtL/0D7oY
E2zbcnb2HB1oaBgfQw4hoLk0pLhO3hysSRU4cks4oXICeZVqcPynDKKcS93SWZlsWJFhMOulbnDp
sQBM78oYvN4K9w4nKL8egLLAZM/62JIKWNUBN+JSJCNkvlNnDMAtRWuUDg5k3frobMw4ALSjKb8r
zNcQQ8S0//CiN58tw18XAh+nICL3Bl28zPHmRpFV5NAFLN0CuYrI/KAhxt43kGWfvy0fAWDRz3VD
ToZt3EfHl8b/2PdXXVxVDJuoTTIAZBTm7m0JsktMml0ZU0S5IAB56Eleb5KyjG5aDqxWpvL6U1TD
tmQw7InPbKAqgyMyEMj7qXHplkcNO1O9CxEZMj5UnQsXbig5QznRbm7jurojYRJ/1QYeY3auqqsi
6KpDqq16tTQEmDkUJBsfbBg9bBrbKcBu0eZlS5dTAotFRM3qhlRnlpjtm0mYfc5Lc2lk2IQwDrkD
UxbuOXn+rWHE3DfK0asoKJqrmhu6HQaLnGE9ACW5yDoLM4WEos4ZdIQjcq57sCF5AwPwMDb9vgxh
NVXObLU4IfgQdoW3FLhsS93ykTa3Jsc4Ar4P0nCtuYaodLiu47GGGlaMCXgOcZo1grx/l1/aJ+EA
EeYkw5H0QMtIilGlYv0AN0wn33KktD5pVt6MxRBcl9BIxg3tPizVL70MpB8/MV7fWFMaXDvxeBHp
ijzW0Mq7dGyiroR/CoI6/AihpOrIFNa6y+qfIjawQnJG7Elv96uU9NO56clTBP7niQcjQi6NGrba
IubOsRT4ukn2+IsOmcNno1SCGDrifIcxdcG+7RHKyLsAqgdzcWmw+5Ec0kzdW0TDFC8YxjXBDB5s
ZSJOWZfJI/Tlb5pJ8tMkc3Fyqu7KJrgfy0UpisCoawdT3AjON27SeNCSi4AfwwenOjqwOnAhiDvw
1ZuGpbh0WTp3ogVUYilD36M4C20ARisHaskg1QwyiTaqz/Nbgzz6ecgQx0sSmd1WTsZPmvpL21KT
aQaVb6XTw1JnkWhcs6yOkOJD/5fNn39tdOzTBLsLu81uqW67U6zXmDcmhy5qNpAWG/fZvKDHzZYc
lvqlCEgChtxsAEMY/JvOq+ao3tCwboVxsvVhz8MP1ALu/LlFziHB53Lj2tcAiVW7pW7ZblzChHKO
GC7lVBXxmQCqe/mZpSoaZiE82DasyikHGKyyAkj4lUCos6BARiBKr0cD9GaLZeI3O4d8Xdc/StIa
Px8BZAk5QEtTHNBNGNH6brKTLxYwUt/KpjlH+LP75AxVtoZkVn1AvtFAakBfBQ4WnBOnAKNWiXmA
1lsKDZYHQZTejSUyZ0sxbqKNRlTvY9cYDmAq+Gt67gZ1zE99LFOAD0dxdIUJ/aU/aKZs9lubLizQ
ya6B9P+21Ncl3EY1y8mGUo3Ffj4AJtNM3R5eF9+/ibkO8ojdHqqA77WKud/yK0TwY1oxiLTM8awm
hyeG1gOU8/6JgoElH0Gm7aXcfzXgYB6WmlYD6JM7ZXjITGF7qkzNVSENP8eqxlnpxGm/PkgZNF8N
ydwVVjoMU9ECqNwUZPKlmTcK4NTauoPIpbtNmQFMezIIVGr3PB/N5YgY+dXyIaKMX7lJtaLSlIjX
/12Pp8zGdLWPdi91CCFX0H3tuN/V7Fim48NC60vT8F4XjrhmyCleKotCRXem9am+LUEi79hZ1k3i
PmUPSzXPGrlLmdOvl+K8dSZT5xqrsPqyAnP/1dYS//9MVX19SNj0IEra3KWy2wCtXT0MpYZlQtKx
jZWq8qHPzTnEEULIVHPg3esQ+hNzvW6o8aWNzPWyOajNCNVi80q77avNgaM/h/BCeDvRBrNiBA4K
S0KzhCTbZLTDB7dW5zwV5NRkrLzI4wqM5Lm+a+1i1djBcGbJnn9qvi61mRyzM4UAwGopxoEEBUBV
9sWE+xpKKtAUWyKacNR0j7ocIcmLU+1jzuIes3HavsQylx61JFsxjWA8UO5VhVtCJ5JdOVAKOge2
515WfCZD6K48d3l93+S8vs5FU18vVQGqqrlqkmXggfEDGFMLcoLsx+JciQgshuVrOgUYtGnz8Kpu
6fiq/Px1qRVZUru+O8riXDSTV3AQKtTksMeoXZF+jB+1Xbl+jIz7RQh5pEOQgRBAmkw8NBSC+m3N
HotAjp5C0u/ayYwBUKiJtiBfWbfG8WHzVQMsLPQ10HIhVoCAE6WpEV8yiCiOcSg+JQTxHI1EHgAa
0bZVNLtjJL6BIl75VblQvA8iNV7lReWcJw5kKJcG3C0RgLdf5JDWYJvN/CHMUa+1wVlYOqQJe5Bc
uif8kXof46Hc6KazPhnaPv9CFjSOH3TZeIQDNARkg6oGJ7a+kBh5t4DhgzgvYHG2HUskFZ2sTOEr
M5dFiHThc3lEFnVrz+XnWSD8zQBIH8DMaysX/K1gmi57kqWX4E5RzCCRRnhpAFQivdRBS7067b43
8KScLtO54c0WS0MYSDSUNYUAHTIPy0+5saGrGpoT+5TRu9GynAcKDP0KqjcISCFpc8+BsrHjVj60
fVlvdV/E2zhz5UM3IiYI67aPNQSSz2qjyGqp59XwqTRBeNNUeXoB8oHj1eUIXppl9Ttic2sHwtvo
925Fby2p2JEHycNSCowYTgRwqLlp+ShtdcDpJ5eWseltDtF9r9AKrmB4Se5b5o7z6DgcaSfVueMC
4j6XnvUmQRmAIRV4Dc/FH/txYfVHWJzeN+NkLoY+5rt45qkQkHk+UdzCXlZ3/YHNRaTBAqMgMwGv
VpD7AyCs52pALJo1QlXVbikOvXsdObLewKWt22YLk2bB9ENx1cfSvT/vMtoX27gA/dCB5ijQZ1hq
BOV5ToAHIgjP3fTgXkH+XxZHLM3pHktpvmuroLnAGFyugd5Mb4UDP1jHnoLPjbaOUgGa7NXjNi3L
5iodEQIFBRDEyC6orzLlloe+TJrVZI/x18CRmN/E04Pl0u9z77DR9tV8FsYQfKkiokCH4Ly8fIS6
Gg+lAP6uGHB+hwGEeifF3Tt/dWwXt16f1kg658ajrLWuDRv4PlBgkCoAC+6ZAxS6W9tfNVR+M6Bp
oJrOb1uo868ZPBYOtRVmh5ZNaq2jTN6qtMi9YRaP/WuAjPKTqqPCY5YDY/QIAKyhtD6mYWB9BPev
OytS3ERLEc410DLstb1ZiondQvs9bqsN4iapz0jary3lxg/acr9klQ6udKemK6nzbzbj+kEbU60l
Ymw7vDVQRJZIdpm+Z7iR4Ws/cX/ZWvWl60ElrD+2Mm9vB/m9v6ltsx3KhGyWzSlJLyu8dE55XzOI
piBp5tyMCDjeRF3HbzoYy1hd4xyWUhUWoMlMEIleilaLHoPLXbywumi/bDX0Enrm3MWw8PdvYL6u
VpaBxPnYSP784wPcGuqs2rAoglQcnz7pqR8/kzgXvuMU3QEKguQm/bt+nOvdf+rn/oEbjJ8HoN39
wYzf+7d4klN4I51hsl6vhs7Al4y70Ny2e+ujxlvEjwSPzvP5msCd7wZp/+mqravxY4kZ11xbQCTp
cgzc5+s2jN0FzfEMC6jH3LcuSUBAY8AAEDp+zDU0WJl9z2gdHHQbg5A0F+MyAPYLmjlw/kaxVqAD
/IeNWjuY9Zzx08tGonUKvEXKX22ElIdzCqjc5e5obTsRQf9KZ9ZlV4W23+MF+LmUbBMPun2C8uld
2Q7ZfatjiC4kSXrMing61ynXmyZh8Z0aqtizkeh/SuzUa0vLWos8QorEkgLq1fgQpnMOAHeBlAaK
iT+y1DmosK6q1dJM5rJFJKD8ANzFnDkbhfjWzVT34JMC4PmVj8OaAHYCRdvkogYS8aG2YE3VZv1w
VYo83dm2GICxb+hFX/TMU4G+dtO8vsykHe6haE93BSKpl1DGjlZR6bBPCYWVFBmbv3qKBK/MisdR
Y8OAsfaEFBdGCASRPdpCi2hsQjfyZTr4E8YmmFDNxURCA69qYW7Rd9eC1cU1dP+IaK/jJO2ubZiw
XuVBiKXXXJrrNYGdjl0ZTNKcHSdufQumXn3bcLODeEx19Vw1Ad9tAdK1XxojF/58AFnJ1dLKZY6F
JAn/Whod8F5uvy0NMGut8QPZeWCCPVREzceI5v2usbSctV1gctQ3YEOY6UsOX1sohNDgDAsLfsOx
Il7q1ZTB3WAIU+AVebIHyALKPWa4fY43EcLJeUam78XSdM/F52hV5CJTN3cWLtRthr5f2SIIzlIy
0oNmRq0TNlgn42AmwisKnn7GVo4NwcRS4UHjdf1ZuXCOoFHxBPvpwmtcrJwjbkPigtJ7q7Psm5nq
cljqi7YcP4+tc69yLjay6bPVmCosfrTzuYV3A+zKggRr/k5teriYnGP6W0P4HQ+RTdzxpEzIPW4R
djNoArv3XEHBm5nunELrC6SS+auZ5ZbHDPRyk1qt1xXBw5KzeklhvcJoLy0JIWYFwmrrL8WX3m8y
ZEsxmzvbTL/u/CrDxpoKupO68Re220JoKzuoKs8ZdATFrcZaDeA9PvPfluaw6Ft4ss/Ut3zu4859
eprBcNgZEh9RGXvyoshRx+WjMvAGthI5rLG2Do6a1GhevrZUNnsIZl+9qnv+anh/g6h8sn/7Y5jQ
ctAc8tBffjstx/7Y6bU16/fbENqBs2r1tIj2Lx+TgZN77UYgMtjqWeB/qa/ceF3EOr946dpHsPIp
c+3slx9bNshsRHNlKsrNUscajiBqBil58PsdcB/nU4CHKsA8CCtNaVfqO2lwaeGpNcWrl/ZXG0GJ
WfiF23BwA1sb8+smOC9JlF1xxYUHakn31aHl0YbqxUfLQeJlhEzWjtetfSfK5GrpYEDr9FwM3FdB
nkG4xg2sVdP9FdKGrZmduJuhZkjzaQKDZ2c6IwCpnS1FEXHXp0r/VVZj4pWxtu8GkifHpRjgkbml
wzXCPqDKwlprReM8epjCoPGgCOVcSLuHAmNMLwJwxh76unQ2hpFsuxSTrkeWBDMfEsCe9Pnkwgsl
TIrm+VQvp5XnIEshOhbs40mLWS/D5f6kZhOipYz/Lii0+oaRgrechylsKwLpOwkFpn+uWz6orNLL
UCfjJhpU4L00LFtgapucYQV6s9QHJhdeW+fjpsOK58IR4gzEEXo2zKWlavk2ZXAqyorVUoizwVzE
CJxeLMU+09a+RD5oqX/u8U8jzgzbwEcRUu7/1C3fls4Y65KVyiEs/1K3fEsb2Lla+CMrWAPkngNx
1u2CpCQBpI09hOUAw5S5pxwVHxfw5XMDGKtsj/Tj9UyqFKulBT+TrAXXgNQqaJ58+OO//v0///U4
/Hf4VFwVSK0XefPv/0H5sSjHGmok5k3x37cQrS+yZZt/+vy4xb+P8WNdNMVf5re9tk/FxZfsqXnb
af43//wy9v79362+mC8/FNa5ic143T7V481T06Zm+Rc4jrnn/7bxj6flV27H8unPD49Fm8NT4+Yp
jIv8w/em/bc/PzDbXU7U83maf/9743wAf364beskewKE2nz5ebOnL43584Pj/Av61hjrqeMIAsaR
8+GP/mluEexfnCslpYtlrRCuUB/+yIvaRH9+4OxfUinHQWrTtdWsBvbhj6Zo5yZb/ItCPBg/KQQy
+VJ8+Pvof7iKL1f1j7zNrgoYxzfYpUs//IE88Xy158ODZp5DBZMwo8O44gjKbLQ/frmJ8xDd6f+B
XnCFkC0WKNEMyvGRXa2gDm4cC5ppHHMsENH1EBZe3QxQ+XXwllSXQUMSsCwKuIuta1A4bTAfgxL+
Klh6GviC48W6nodC+zLpSHNdW/YgvMBNwtLTHFo6H/um7It1AMHf7qgmBe1SLJbwUpjnFs21pB10
zSE2UJFqXXak74FLcuGL9aSqCZCC1IYpWFG3VrADILQ0Nx0kU5uztHHLAYj6jNWnhE9WKDCh4DpY
NRWAqZe6NQ336KTKAq6uiHX0XzKEzgz8Cgq8GxIfSDEJXpaxgmbXYOAgs6aVrnsvAJdzPJGor7EC
cXM6XY62DSwzqygiJXEGsvLHxk2xOJtil0SrFOYR02YsIqIRtp4KSElBKVeZS6Q6EF+JomY0a5ci
YhJihVKCCxkVhY/cHDFPUg+x2jtiyMSZA33E2C8QXnO3EmKS+a5tsh6L5Fw3+SfHqvpo1btp1q0i
uK9GZ3Ammbxp5Llvj8EYrkUGGjoEWsYKsYaBSeTxy1B/S8J+aEE0xBRbaNAVrHK4E105wdghEqQg
6yANbLxfBZ0GAWUVXujsOkf6EIYVXWQF6RnOzQDXczcIewpTGJ6lw33SWbSvYJbYITGHlXARIp/S
TcGmdJEBPMgOPMqzJB2qcNWXseJfAjG14raxsN4yHhZiNfRSM7ihHklWhJGHxXqQ+S3uWrxxjarZ
GlnnQXyFmi/JzgwNIYESGTar5LaxlYI+moMpEE8J39QEXrl7hVij3qRtHJpTOVamuhwANus9gisP
kWAYUdv3E+SoCfd7x5k1cMO47l1ogw2BAM+PwGgkAsK68yk4AfE3eE911irlUh2g1G+dJFPFHtEo
O/4LWmkDFMi72pTHuEiIfQFQnaEQSWEi9ocYv+sPXZ322yZCqNBH5oNmvmwzdQ3oGVBB3ClgCdeC
x0Y88I+Kys9YEtwPdlfs08iF7zWUpiBppCueWODBJLaN0DJpcuoVSQXAaGPVkKdIRVHCXtXE/Q3k
0p36U6xBbroJIisZsSaAtCFkYFMH5P8qV3npK2DzoGjHYC8JWcas6Xe0cAY78+ogKYtTGmokx0eo
DH4stbYbCA/lLPhsAdsfXTA1ZLkH/XdL7cHKr8hZgXsOdmYlfmLXceEO2yLMKwgjOEUoN73bx1CR
AT9F+RQpZ9i9BOX0pYstdy84S6lvwSoP6GsIXHAvKJGH9adsdKBAJuVYbKKwnRCqa0fkyoGXBz3N
kFT6fcHhrpHGJLsHJ809F1D/kvs0hLIXtJkBsQN/hVe5OQYaIYMcRGgDaK6dtVJugFZzsy3nIYYZ
qPON+bGaeAxkG9ATju+CB9DtY9pRWMlmXBZrJXPLrBCORvgojTtpLnp0Cbyo0Vi0KaqYGj3bNYNt
baIOtGsc6cS6aiNiQHVB/xHRZgJW96aB8OcOqxsLSsY6maC00Tj5DuhIsG1yUSOD0bbBtetKmFDl
jsbDgFMIqzxwr4ZaTdcdg6qXr50cvDlLWcjEgeR0B3MtfoQb05CuTRyMeC4gtnzRw3QYccO0Uml8
0Vac59B3l2RIV71Ku8n1RBE2Obvs4Zquk/NSuKUBZgmXpHExeayq8auIhJ35nQH36piKJIC7JBCn
iIcXkgTxKjA6wQhuuSy31zIjYwBFNlIjoZynbAXmNBY8oJSHmyR1gF33cMo6DMSOnazwZiquWgsD
OURzm0uThgDUm9HsUleIx5IrMZZezEGP96wgHtUjVS3pQLl0KiggTz3zgyZm0Ejqshs2tareYReW
7Q9paz4Dv9Vi/W91WQGNlzSKIRKV2ZBZRVwJ6f3B1uyKJN10lbO4udITHhW830h0F7nU3CIbDtQQ
QLDhNqK8+WTTadqVyDMhd6Rd0MyBE2o+8Z400amSmO6fYKSWfusrHANi7MV0ZHYvP9V0khbuDQI6
raunsH0cq6QYL61SYc1nMriCPzkVb64QKc6iBwz4wX3ZxHBRGitA8mbGa92sRtpGFxPDgtvDm9z9
XNolydYQ/q6PY6EdhVdcoulOBJUNseVY4znKqj7P9moYmYNJa81uprgEZhZKXT0G/Vww4oGXax36
gE/9apgs7fhNW8PM2s3LDugBRPVmS1C+6oVWdyXy8t/swR1qv7NVO3sEErIjVS0/tVgafXLdBMur
5QnukOa7UZqaE6Ip9QHBmmEXOJVzXUvEfrAuHDrwqm3dfap0n2/wepuOQRWXl5106wI3dOCe1TRD
1AevXMSX4C60GZ3KPEXpVBwJaFOPKkuj60CQ9rOoBnk2JKS5paAQ7u06hciRLjO1onYzXqOB4q2j
4m3Vq+DE4qQ5uT0rGExYgmFnV3l3rMpIfWsTyTHxn8H3wQQF+qd6Ksn1lKV1cFHMIkx+KDrAYarB
sr4ycOZLjHoMQ4eXu5kbAbXuYNUgFhnfCOmhe5yLHu9IkRp9sPNWKuBnIQHE3K71WquHpwTkrgAm
NDRajVXTYBE05t2pzmw45jUpxyGP4mtsc8dsMQpmf5k+sEBUjyfXWlkpdGP8wlGQVbHbFHxjBVQ3
W1PbZcyzekzMVkU3aVh3MAeDsj0q6KhiloH3SzxxfQhaM5xXQYFnVVQmAH+sADx7TXPYZa/sMi5v
284FL0IQaIt5iHdh1JY6BMkJ9dOnfOCgRAubpAUktK288uOhlQbkBs3uXCri2A+dMb2HGGx3Ar6t
gB5eSqFbZICdtKMIKbwMOlXi2gaDsANQWgveIvOseuusr/qB3JaJ5SBLk/BalA+hhudb7MGzjw1/
BYDG3VOwYO/zdiyRg4IEK/xL696mQI8MIdMr3LVa7Lug7PNtgZUOvYuI6bMtzPKAOWCIzts3oc6H
fsMSyEP7bAqlfV6VAxzXpxg5CDAggy6B55SCtcUqtCdInA0pPKISL2770YFnD+0QWfZUT4fusQ9p
abZTFETNOhSNUV7KE2k2sAwcQi8RWRGcrJjNwlQZqLubDCqQzh0Fu3841I3D9Z0LDtgpQ1L/UhPq
MI/wjqf30gKgxu9ELu3Zv3McnlQcdM0aEib9eGXFLrUg3D5xsxZpw+XNqBFUBtkzVgjUc7CcViIa
Q+cTUJRgYWVtvKFtP2WHoAxZsRszOBNchoxmjZ8mTpecT/nEs91AWVE9qlEhUEijxhbQ2xwryJ7U
adKKb4wB4HkoemgHrMO2oE/QQOOJV+SkLXxIUQEwwEw9gXqBxuimKmOsp1NIXxFI8yUJ24zKhVkX
76BftU2RDItA0Uqj/KExgxWfZDjAXs1XrNF405u2rXCPAyvcsGHdwKYcdIlJsnIN4SEXagjQRcDL
GHFVKJj0tqohImfs5IQAYC630HLImgtHcfkFzJIEGhlRp+p7BAaCdss7WqnbwnY6jEFpRzEaRE52
5egwxUQYf/0+IS3H4wTxzTB/rJw0zPaJNpnYAQDguLBWgELdRTgmcHqIMD0O9ql2Mr1+tZ78vmJ7
vUJj4s0CDQhExZD2dCXWgQy89x8XaIFExDwVNnQqV1BMuTzGOyQr19Oq3SY7aEr4UDy+GR/jW9uv
/dLX2/6QraK1XP3+b1AsOH9YJwouqFIu1ojS5i6gqj/+jcQS0qryXqwblk9f05CH90wGXX0PW7tG
4aYJho2LXP+da5fAHtSQGwfXodgJyJvfxQIhLM+QojzVuuXqshnDhGF5Rko81oLWD0MRsPf+Mvv5
LwMXjsuLWDz+sCI//uUUExUHr0FnDRMwpLXW006s3Uvq0zVcgzfa//0Z4m/3JphDESiWDiytqXDf
XKdwhPuCO1lqTXmHHBuskAFVTsP3Durtel1gN4gaMCz9EcVXbD7oV+t1LC0TaLVBaU5G5XAQTc9g
xsoHcIoU7lsQbp3PHJphZ0gDk699xvuzLKYl2JqhLLe/P+Kf7sz5r2B9JF0wVx17jlG8/isYPbQt
javWABiktgeB0S71J2BuARPA6j/1fr87+tP1XPYHBT0cP/b69klADLPJ6kFgf85AkcXX3bG0p2mT
KOjLjATU3crIaIW5OuAAU9ZiKjEGK8xIodrfQgPnnf8jf3HBETFB6I25jnLs+YZ4dSUSDsDCFCm1
djFA39YiNnsJ0ad7M+WQaYim+CppJvCKfn8WfrFXKRhlOHzcavLtSYcdSQqpASfAcEdA/wDSwoNW
rYDIawIGJiRrjgEWHck7e/3p5nbAuibUJYIJCsuYN4/SGAkYUYfcXRuA0qB9aFZ9qqd3nqCfhphl
J64jJUYa7rD50F+d0FCV2oFrI0Zy5npDYlLIZyCoFFjFTcWiuzyFTGo+AQr4+zP6y2OzQT7DDMdW
ykYU7vVuxYgTpl3sNlDpmiZneGO+M4b/dM3mA3vZA39z9pySVcYasAcNiUhzn01DekPBvJdnAUtC
7c+Su7YPUk7tfPn9sf30iDqEUyoUzqctgVKf21+fUsRohJG4biXhmI6sMzfdtPL4+5384gRyygBh
RbRSITb5ZhwQRY14Yy5cOEMFjvaUrjAfg30Zf+dCsfk8vY5VgniN8CK3qW1jpCWE/Xg0uRuXCBn2
sJLx+nV36C/UI/eBXNuGT/LO8fIvMTC22WV7X5zkw3vj+zx+v905Z3gEKCWKIIL+48671rGQspuj
VBMokScWaX+ozm2u3jlK+quj5OB+K8fFc44r9+OOYoshHS5S8AK2zpm9s9aQb/Otbb1td7+/br88
IgeoYBfvLCXtN7dlZKYm6CElvC6E5fpJFGABUcTWWZo3LfL49XT++/3R+Ul6ewrnwUjirYx70X1z
Cms5VYIwPAfy1K/ZutpaPngeyXV+Ak38gq/wxlyFmMbEJxr8NdjvnNj39v7mOXcQ+olYjb1DI3ZX
HePtuKFrct68c1Z/ef1eHeXbsZIzresGUKl1Gnuq8Fo4g3kIY3C+ttfjDlzPd87qr55xF7cJoVwi
BKDeDJsALUNzFfkHTBD5lm7oqvIL35w7K+cSaiR+srJW/OKdfc5P2psriVcPriIRkJ6nzjxLeTWu
EKD6Wl5qvIqP2QW4XVsI0u+jG+FHa+hEvHOEvzhAJEFs6Toupj62eJOiCOPRAhejhNAeSMqY+WDZ
5AXD4+8Pab73fjwiKiWm0RIPHu7Mt5OLSA6T1uFkrRvdg3mLhxumajC0ieAcCfCmXYVnv98h/fmw
KHI8BHQ6iaQQ3qo/nsOxVCRs+hp6Sn63Aj8PRHh/wNJjE/uTD9ODb63ahKv2nafgF8fpEo7VhG0j
Bsvfzlr6dHQDJQ2IttlZFJzVWekJGCXCFHY7KbJOYa75znH+PJ5BbA7XTnEI4SFz9eZekWC0BEGr
gRzHc2efZ1sAcvHk6Wu9fWdPP59RZuO2xCScYHhR9M2e2igKg96B7JRZzWp1N/OUX4IY5guYD8Bj
dJ1vW6/3EUV7Z8fzHfjjzcMcJOOQTMMNyvjbR1D2skdSFeHZZh1dAXjpQYB77x7klq2KU7gJ3pko
0ff29+bWiaLY7jEjCzfsOrkQG7rL/McsxmuCrACFWJXvXMKf5y8/Ht6bkTNO4562KXbnRlA/gh49
XEI3TF+UrbxtxfTO3ub3238+mYK8eS3hTgKnA1AJ4JbEFpH8VaBvfn+93tvDm/tEsxb2sBZclLqy
uRXWeFn24/3vd/GLWxEYAiwK5qyqxP3448NdcLtVBnmsTQ+VH5gb+c4EDErbrH+/G/rLQ3m1n3mg
fjUQt9M4WRQhLtzyYb4lvtxYX+M14tvGg/InMhDMG3fq27LX/ycwwP8u039ZPuUnUz89meOX8v+D
dP8yCgMX8R/S/RdP5Zf0NTxg6f+c53fdfzFM86X8v9yd2ZacSJqtn4hcGBgY3ILPMXiMCoVuWAop
BMY8T0/fn6eyupRqndSpvjvnpqpWSSH3cAfM7N97f9sWPgMH/3Iy+67ze+Yfpmu7pov71jKR3LkY
/tL5bfMPphM202H+go/IyK31l85vuX8waGHd5tu18MVy0v/X+7r7frt892f8WuhXf24b/31bAeyU
uAxMoX66nVKSN3E/pe0BG1N73xXNcE6SqDhi3EHFMK3qsk3p8Upf0BziwzyYcJWttjP2Jpx0DSGy
osKuvZC8EvT+Rhjurqn75rootLvJnCV7m+xhPHgZqfAgTtPxHa3FwdldAN+aoElOzTpvImS8L2Xj
m4cmSrvbpGKWCunOepGyqG4IHlWhNcDg9rjzH1dQH+yzhfmeTZW/SeUCHgLimDrYlc7uYbzqU+t4
2S3m+A6AWA0FFwO5k9/5rhJfSgfhJy3y/G115vTVwtBOyxWjvs3UF94V+3iMU6V2PR14rQFkobTl
CcRrfXKzxroqtRxepkTkz1ghohUOJTWfoZQCWyS/AG6vhigMghN1meEwJMYrgbOKzhIKjBrqXiCH
rs4AdbPTmbgd+LEHyDkOcCda6Z8HIjdFKKs2XTYysddPY9X3V0VBfizI80J/jFTWYD5l247DoNPU
NKvixZ4tUgRSxMt1Kovha7b25rVwi7UCl2xZIWTOZZtTB3A3ZKM4EpD2Xiopmk/LXFM+QYOBbIg1
mjk+eEFsFQFGA9WDvDDvRrFYr1Itkgq2qkPhHCrzU+x7cxpYVcIslijJw5jM7t2Yw6DcLPgVrQsW
MFu2bpErdTmsz1WgGiTQwIpFvAZOW4jPjQdqhjIUv59Cxq1JOFlT/iKnfHjI+rJFwXE6j6mw02Xw
su2erKavNzqfGizH2WLt03Zsr2tpxCo0MKM74bj6QxGoKgPdlUTLSflVvM/BH1fb3LYrsUucAXUW
+GvbBUY75n3I0ZUqEk7IHwtmKqHuG/XexEWVBehwKO3km1d6KaSb2RhBK4lIvc7mt4oeDhXEnOr3
dMzb57RHJJ89ulICxrErUGR2NXs1AMV0s5oeK3rZ1BtJZvlR81M3aeKTSJqiKgYc7BQ3iopqBTnX
6uCwFVJzcmybOGCEeomjWt1y1cfa2MIWFHgqYCpKwABzfZR4dY9t3aIdge+emEbn0dWcyIpKu5Je
+VAjfOR0FREByO1mfMli4BQQlfs4DTRRXnpXXDf+qm3R7HLfMreihxyxSy3VdKHRcqIgSmTKF9Wu
ZIKc2gHwy1BCYnZu7QT8STtQVFpMHDAixKtXj2/iUBpypMqe/3lfyTRm19q09dVkkSO5N3zCCUrP
zbmdHBraU/rufCzG+qpvC/92jqSstwg707Dt5pLIvPKoi9jn8J+/qdaCqNvClQss4cNKhi+s5N4Y
fEZc9bRWVeCgdI1hZZT8TRPe+tdp7Rnhy1kLIpRqfvLHxP3qd6vl0Fsc07yqS9d/ybXXdCeCU9hg
9ej49y5YpWk38GimbXixjHk7j7GYQrRXP4ziCi0fwo29XGz7xdl2Bm5KNyn0GkJDoH4Ax83w3gz5
RdfAj/FZA0+k83VoXyu3KI6GD0y3cZE80Qwt6k6wZjwWxeBMQTk7yVMdN9V7nGTjbh2NurruqFI4
Ccek7kUl1uVx5lTZ2cTwQZcilX5nYzG8bLu2q06OLc9aeHlRIo8DJII1dNqp4uDHKOZJWGX1rs2+
/dizVb6P7di+SsvY+yLzovjQO0X5xVaiwnJVDpRmxPDSyMuQE7xq9JhUG5VDnttRbk4PxFigULG/
MchAy4n+pirSq9how01wt3jCl1y644TrKF7XLwLXqnH0TSVfPJmCWCka2kNZFtWZlcO8MVo7+9h2
dnMo7Rx3VpmMZc5br3lSuE6NbIEhlhSGMubPcSHxWhgYx61QWOiaoUArmjaOctoyZCAdX0WZ38Rh
WnljB1B5BEBard14RfKuo+A+luIitEUYXIkTpslmJVuTBnEeOUTgGzQKd07TB41p/xUYMNzraPaN
a8dljr4Zy9FZaTtr4GtEZPfybSy5loAlCL2vM9c29jY0HcTUpBgMjotgF1v0fcnJdHbosA6q1Wk+
Dk5XfXLsutyOSpAKKloAaKaRvTQ5mAQWA2vb94l6M0sws/Hs269uRYTCpSdM8E9PVYM7o/c+U+I1
PgrRShUmI2vEJlVdLVEnFx9wZLbiRMbC4LyWsirfdD/wrJiKzgAQ0ujoLV1Kad02Xpov6GXt/HUc
cu6gvkB6DQCevYsLU5hUZDHviqJzgQy4xbfFNcwbb56qp8aebdLCejnkBklCnhk5GEoyJv4nZYnl
hv606rPTyXUMOle3jyvZLRM+SCIhxqVy4zB6yrYpRF4Witp1MXHgBID2KMXdNMC2DyszGkkYrwOD
3nhUL1TBu8fW7L1AxNjzY7Tk5zVt6remXCEwQXhI96lPW4IxLABUyt70feTGkv7dDOQYf6NNSivk
pOttGyXmLbSg9VRwGSiwobPa5BhI9iMo+DNFxC48OsPfuc1i7sq1EkUQ+S6wWoU9WU3rfNX2ZHcr
O2Zf3a/icbZSPLv86tu1H/S1JIl0UwBzOVtkTXgSjgO8tMqovy6y1Zus9GFHuy3o9L5NYxiZ2jpN
eZzdKkVCSKWjysLJc9ZjtJZ2ivm/Zupgt511qTyym23VrNOuMdriY+w2+REURL3H6Wgde2ihB6xF
5kkr191DOuJGbs3InLeGquYb3DQ1BhmrHbnsWdfm3TyVw5dELuTb1DiEpqOLswRN+CyTcvTYRon2
22StThyMpSfCghQQ7EGnjEIHbtQnUxiKUE6DjtrI/FSUVptSGeHbx6LxoRKKxj049D1xAI5nialv
onvHSUqN7aqTAL24mHeJYRJwgQi2A9moPy1Jb7zT801Rl23OeNuyCf2YytF9MkdAeBYKRrZOlq63
DpLKrmfMTf9aT1R0LjCpUyqQb2UJDqlCEzm3sXJuq27J9xEc8zCzSPEoWa/YAEV2I4RBDSfkeCAF
o3mdFSZNfB35HFkAS8Q7QKOynVScp3O57BBESV9R/vxJLYN/7eU172nwp3NtR9oM67prCXE4XG+B
x2YmZ3c3Aj4abW2/tkmqbskEDlQnscpyNfgPlbeWC26NwbkjNbLG7HCShYvCT9obmXj5eSIGeSUm
v331/ahdTlmH++KgIQubJI+r8j5tyey/kAJMPmj6D7pdZdbFt9io7b1II+tgVgtOwYRm22g/9iIz
w1X4SR4I2Y4fLGeQKBzRwveaoY4FlCDXfehYs3M3KeKiV0jYLCqW2+jkkBd9zaOPbX4coDctJeCD
ujhM0iquxx57QVa5KR4oD5LraIruasl778lNxuxBJ2SimlwMIZtkolA1UA2flocqEPDoKU+ovfED
CV1obnlMJYd2MLQ4PZ2kXTYil/lVL2sM7wZR9aLP76Ipse+WXvNgJPwZxddynFgUJj07Fc2ik1sH
czn6x9yOWMLQ8KdgGNpGhK7Xj+su6dSwGfoifkhN6BEsvoDeWZkUm0S4gHbelv0bKbxCf3VkpKwt
X25XXGCgPTiekUYlzkgLhrVMT86Hoe6cF1b1qeUJsEynQQ4skFHXH0fzUm0BRQFTOGyEEd9kOJSi
Adjjtt171RYQYocLgrwl5UEgQz4Xcsge1FjWVSBbCyUcLCCIPIaCx2QxqSgiXX5QsWecJ67Qqy4i
/JHGI+XP1GNgNk4b9WqPLgmCahBkwCWpo4Mc3dK8EyW4pYemlQNOrIrLUPXjPuoH7+S7C0gcB/sF
5V8RwHYU1AioXRU/ZrNbR3ciL92n1U7WZ0LhULkYXiRBw8YWuIQ7wJnD+BaMbeeEhp6Nin1w1j1b
LGNF0M11/tGnUudh6SvjpY3WbKvLgpRd3BG9lVhjMM/5Az3I7vLSFmVxPUkYCwEOwOwKyFqxKQA1
YTXMkuulI6ZJ/FHar2bi+Xh1S/rJ7e6yJNMH9hBTa9If/cRltr6qgnG+o5cmzFyYawRKVuoNfZk+
iYzHONsIfXQcAfGq6DFlG2oeNqrJig2HUR12xMHOJX1caFeC800Gv6Wzpu5pYaC4yfK+YJFbXEzt
kZt9nOu1OsJNHM0wFaN3W2dWnnANVgQlaxCVY5gN3XCjJcnVGAMPrtIqrg9VI7ii7ESOV+vlqQZy
sJY3POIvMGCKfp463CZs5xetbhDbXKpiyPZesBQklsmi3mT497Z+4rDbM1X7GCdL9s2b+oXu6mZ6
iwzB3g1v3ZmIN+txNZaQ9Bwn31D3sXiUktTqaaxyf4IY5vJIIdtff3YnqoC2tlyjbVV0rJ/mRKw8
tEet9Q4Odvay4Hclq8Op8mZpx/GzkwnrPs3FjDkLkW7nlun0MfUqpUKyDPQ7ell7BvETFTQD6sEK
R/J0RmDn87LHUucQL/aTW9UZNnjZuTz5VlzsKLXsDiM9tBSdqfXOcszuWs4EKc2WpxaKAIfn/3yE
9X+RZ/l/KKkimSr9nydXYfKZId/3yMsl+HH529/nVpb9B4df38NR6xArYUb/r7mVsP+Q6jKyIonI
lu3yI3+NrfgZyUXGjzHTx/txUWL/GlspMi3CZJZlWpehFsXo/8nYSqifRt3W5W3hqecfxUAtSEX8
fcBZre5AIM09VUa1zHgt0pFe68AlGBDdMB0Z0pA/0NOHHjOcjSXWrbGls6eZIUi50ux20l1ScZvE
Dn5hjhwuyfu1b6bLzRrFyi/2/EsmuEdGeM5qH1IxiOmDXTa1lW09ozdo9ZkZEpm30lEiYqjjaT97
wnFmjk4A6skYzXMdsWdnA5UZdn75Px1hvKT2IHjGg2Nxb5ADK/GpBSXn2iHdxP3yiq+Lc5GBwx8z
nM7xP96alSocvPndtExw7vxx/VasUTmSP4pbWCdFmUnYgYhy81M+TnN3HzfKSkRgW8rZ1/Y8fRXE
kOx105bVqLnD7QR3QWnPjcBlleKUJre5rLdTqTMHEFc/meMn3dl+qoNEziU7RKerzQcdWYn9OJKu
AChTTJmYdkndq+jEUTDqb7hUjLEJ+3WZQEcVjWwhAnd90uBsNRuoDcE0sTXJwCaM5SVkYUTEqoee
8jmwk2XvRERuS6JBzcXg0ePeVCXxofNYWYa88A2V/WxLe4ZCL2zVbetqco2rQTNr2l+cdwnNyWk3
IN3CoW13BGDSReOC4bjuhjxn6vxTFdFR9hizpKgzXsmCqY6wZawwoWFjyL5ZGKbx0LSjBe2hP7ZN
oUvMrdmInj+excJpkr0Cnpd8Hj+ZgzGU2Vujm7QcCBVx1i2SR57ckpERJtrCAHhQFzSNcOlNZgaC
cc/UIrLn/SIWkRrbREy4BlD7sWtd0cyX918SLW0uhppGYAsoy9yuFX3mhmbs9i0rbMmwB7MLkPp4
P6zcvsk3XmFuKRDqjbpAnrQTurFO3Zo1+C49t5kLFmsx9+RfytZk39ay/HO0aI10GCj0i8tiC+sy
MmkEmDpn4hKju49dCvb+y5YArOXkQlOzSz1tqzjvqzooYQUlnwkX2KQvrSaFaWZjs08eMpUIoJFG
nXvkdRzP3I+tN0dvzHvL4c7NWOQBA8xudTaIYq23DaC48qOVWfUEM2RQQ52EBbifmBR2yb0/b2wN
uiC7oHTG5mvMRjcWW9H2QwLUOeMtWgHZoYYPJXWBFNMmWdLWunNm2gOwtrpeY6SBcpq5ZDhCFcxI
ff1aiHhX4DG3JaZYXCVpQIzD6Psbz12M6LOaLD2+eBSILhRLl23HXYDhtLj7z5ea/z/VEkrA/mnN
eXwv3+O/6yV//sT3dYcpOwIHYruJd8i9POLRPr4LJoZQfzAlgVmAasxE50/f0l9LjyBOyUrAH6C9
SNdFZflr5RHWHzbWQAs7Hv9tmf5/svCoP+X3f+slOFxR7bgFiVN4rIJS/GSrEKnjmFimr3luZoxW
HUN97HllThcNddv+ki9HVGgqnWdpdCsch9pjD2WBdKmz+AngDN702YYgtJHGPEyBbGwxHBbTbL6l
gFJPuvHsR7dtsx3uaihnjWMwnAYy1nlfGbFQ0Dr3OQmZqiCp3GmKcdKm2pi2c+L21XcFybQjiUrf
DkZhz1uYIE0IDkGygJDlrtne+vGXwSVyyHQuGXc9XslbpzX0uxzSDrO9x5jWdSLjaWwM/ZLpYr22
ZcHuOoad0Vsp//Bi2UdxGdV1Vk06YJnlsxN5HKcNLL8U/agr103lvgKXeKSiNjsPvMmdSMiSzFNK
lM/VxlGDXtw51JDf4HYzd/U8LacOts6LSsb6qz2CQ2KfynGwKNjr4fs6mmqJD8bgiN3aDPM9ITy/
CRsrEx/sZtV7VdvmJz/z7GPPwrh3rTg5GWPW3dh5kdL6TlWBX3guXcyz/5Aki8GWeI3hj+bQdGOb
PqQCGWhDSNAndWmxk3W8lkTIuMg1THwrPZJJ8K8iW14YIDENP0QDNnJqhn3S6/m6mHX3sEjYskk7
OIfY642eFam3XmOMVA9Q2KyPOR27B61L71iOsEb6ntWs4FC9Waw1/4yCkGxjIn1fVk+0h7nNmiuj
styLHmV2R6+rq4d68dR15fRkeZqOoBpVFqQ3A6ge/i27rmbL0KYxwnjAAJ9NHBI5jDW3o/Sba3/o
yF3qqPrC4HN5WnrL+uQOo/lMn2t1V5dtekWTppfumn70DtM8pnxgJrA2x+viK5dhw0UenIoyJCG7
XBXUY74Twor2PZm9vW9YCVbbKNd14PYAArbcPC3TiKV3t07bkUdtvLPhDeqONQEBKJNm1G1HnPlM
IAxarGpgEFeJHuatnTrxF75dit6Hxj9hyUfj8YB9V16eX0XrEB2JudLCw5boQiooLJSjrLoTPSTd
E0CoKt2xk6AZkMDAdTUn0fUgXQCPTPOCOa/k1qvr8sZYy2gX26l9iHuS+JXqzH0PmwnMeF/utXaX
zaK8/sYVcXRPoqI9pAYLb0wb2KF2R3EzM+P85HZiukuhirxoRvT7DhQYB7yhuh5Ts9+PuWhPozmB
La7X2DmmiapOfVq0t3ky9seePRXUoWzuvqZDXdShV9rTs0c47SHh1vyQ+RkkjdIssCVwP1dmMDar
tZBlaZD3Ym90rzRiZ7fxh1J/RiKUb9oiXwKHCeFpw8yCQXTpLuoGcEL7KRq6VO+HvNUu1bOTfSzj
hoM2Ns3y3Ri8y1Q1p01BrFP9VnSRogKm6ssrR00wBKw5RkvMqHHyiZV+ifGdbbOkZ31cU7atAV8O
R9myW9k3WkwFnqvF8q4IpCqyV9Q4fljdrr+L08KKGdaSlqAOanSoZfSiR/5ZSZZokv3TSPwtCwpi
phCEW0z6Gdvu0FXmkG7LzjR3SObUL6xq2tdzny6hmDrau3oflw1I5buJD+SjV3euSSBbredW5+Nt
21nRVSc7iPgiM1J6bHIZxSFRbQEqz0hyN1Dc8lYwdjSp9Ks/UqQ3oYFnRUvTU+005buWcXtyYZl8
K7tyfGAr2e65sRwaznzKZ9VQAqTQCQBX5WeyD5GhenaAolgfO2645w5mUkcmL5bb1EKuDQBDDEBg
loJfRJEio3RSt8GManJlyEtxsEeZawEhkGTiJotLhnaVzOaTXVnpOU8LuJ0kKF6VV+cbogd670cC
HTRuuuy+4zDzjaSl8eawdDwTJBp3RtdQzp7XDfzd1B2Ddpb2PexAi0YbThGodUwalKWtjs9URXdT
a7YfnTiHy0sO8hpAj/OxRZAFFQ6Z+0QRYvkaYRfFPjDMnyYaq6joGpvx0a1nceGADogbWh+GOMrf
CsuiE1VbzYNBqQsm7my01EZ0k/FhFUabhCWNO481ibRXPijB02JZ26/CKDMWVG2/J3WZ7WlmgJo+
J/m5ckvriqmVd1rVZaCq4rGh57Ok4REw8MayKlCitYG8kufqqldNu2dCZYJnREEKdDs7IwjkxHla
CTp+9hYpvwyoI8TQ8uLLVBMnaPKm3svVY+6durr/TJ8Q7MNugKmcdbq8hvOOisv2MCZtlizIyZbJ
nMXOe4N2hXmhNFZFqB/ZME7PXZPrBRGA/QCi/OqddNKbYpNnOP3452YjIWzVe4Ca0o6iqIG8WLD6
bnYwXDd5xN3uAWEQKj7DVUgpzForZ7vk0rwljV+eRF2obwWoVbn1ARlgVlzX+3wyumHnMJkh3DZ2
bJX5YltKvHsDQJCXCf+xT1PxkAP1yoMotxh0xaUk9ZdRMGnxn8aKJAcvcdcbWfKUWbQadaDU37y0
mzFNLGmuN/TyFd+4wyQ3Fu1er0tTAR2r6cw9U5drSk4+aUUQsp66BzOZ4T9ZTuswYR0y8zMS/ZoE
g2qXu7jV4y0qAnNxGkHAD9qOe2fE5rhXkU44NBqQ9Uaw/HvsdpUb9jyKyTnBtrquu0aRxtM1pggr
6e3TkuGuufcoojC+eEvmygPsAAFCqV46stSX5q55CFvGG/hTcREYQYNPxiM0OdnVdELsmR85Kw8v
TjlYZ9ggjHVBTB2IO6SPM8+9HTex/8HXRn/b1szSJt+OD6OnpziodJ1tx2ax7iicrvhS2YSxkbRJ
SMr4oEx4l0OTOZRMRNm2l5hoRs91GnCKA0U1OYdIdw8XZrQOg3KneZ8vUfoekfAHlUEaHfm9lClS
HwKRS6OP23obFavZ2uQtcRQQ84Nx8NolktDCl+jVnM1pV/ekZ7bwI4eQ4kf/ZhH0uCG0IIMj18Z6
3oyoQreOBqdlKE0kxmEBO2q7LJ/JsYpN38OeqrOquM5cMUBqxaQyj5m+yTszhlS7knxlurC25z6G
y1gMNtcAD/Pl2+SA3tt0Xul/y23fOA6JjM7cJxFUWKt8U1lq7Ei806KZobhFS2dCYy3z8Z1SSOut
HNv16M1ieSQ3Q/fFGIOsHlOBqwY9ZWp5xHI7bOy+qsBBKKL5gaC41gstLiEiuNmYXnupLdR80zVw
sa6ozTQh5k3skDy0B0wubeTIXQ5g7nFE/aXWbbCNFyNpl5lNFxrmBjnIo9FsHJZjleU5tY+mh9Ze
gZp4XiorOSvtJe+jyhfiy2hCuD1tdrWBv4A3CfNujtUhgqtChr/rYaiU6GXV3qrXpAkTBYJx42aR
xe3kudZLBBuMqLaqOZW7akFQ5dGonaNGlS6ZeCYjLvkKw/q2TCy2DKkB/M8ivnGaGr82d+koDaJ3
06ADDEWsyaZHhuUyPQZ3ZzZg30I7lYjOeZ/Xj7lkkQwlXT0E6a1EoZbiEviwiJGBbBK1qFGi1aDi
2E8JhX2Q2l92Wz3DLDtPaovyrZZ5erJOxNhTYP7c7YadwgflEbjVtkUZ8qTjiRMI5G+P5TmedACc
cDybdmcDQKtrdjEr+soYqmUZ5hMK/lheYfVcqpDJ1XvEcuyG/qiSLRMcBTRhUJ440gkBrsLmspq2
toC8zkaxFHQT0PYMidlFwYOuM29y1ypemjUy35bBKN0NYBBdMFcqS70pjaj1nzIzYvE6EwLw3hNL
1fe1wRubbKYvnLS4uexiOfB4F4el5MykFTzCWbO1qi2NCktX3POKWDdgcDIccCNmPOug6+JqDaDH
JG1Q56VP6DEz1DHJM3092z2zers0y/NoRTa4dNoG1olitQBKNcCZXiNThBBCgRgyFCQVz+3cM9rp
uG6DVslyZa4mXTZV86j0xnWMCotWyiZ+UzNEyTjCwJjmh1qFHqn78kM8OpYMhrzS82ESafHoGvbg
HVJT4ePqGDKRR2aLSTdxQGeKefF+TWx0wYo152iaEu9qWtq+2UWORzg/yFovd7NbuZQJ6cHcVNo+
x6vtkqHmMm98+23EPLZhbzhuyay3ZHi7dMMQUISl+jxSiMIqBKEjNGMnPy750H1qMVIHDTCkNFiY
AezVWvWbYk35OCJADfM0lg+uHJpNVAIBujw9m/de+90GfKsbQuEeGV81iBiL8k9tdkG5ptj1b1wG
abfUiXp3Y4VTGSijtsMSG9PbpSNwb9tKHsgKR5/LZI0fZOEKOhyEm4WNZj+l6RXaKkwn+yhhYxzU
aeS+5GZUoThnEB91bD0XZIivfA4iz8m80nHEATX3DxzTyq9+PLLeWqIsj07r12hk+NQD+mPluVj4
vgLHKrtXyyvLd0tKmCRrFqtnOdB2s638If9d0Obv7mNmF3jfGb+DNWK2Ikjc/H1o3nvthG2MZX9D
McfZPY2PFIRvVEgrnh+mQbYBavQbT/rfjch/viSYTAY2TEgZ6cifXnKa1UCpjXtP6vYZeunbWCX2
b15C/D2w9P01CCt5iiyiLf4UJH40O+OKwnhei3u5dz4ynphu1ivKR67luTou194hOaU3bCCS38Tb
fnLbf39ZZfFhkv1yUDR+sr+7Gepz34r7DvfVxgrzTXIugZQH5nncWptsZ5e/+UX/7rf/1wsCBQH9
RdrV+Wn0hKmFXXfh3gPmMl8425dPlE8sO4LZMydMueCWnCha/2E295dj+Meg+a8+XJhF//2iP2UK
TC7cvpIuQPDouveWYzsr0DaNvx+W7ncZt1/+grblELd0yQv+fH3aOacxe1b3Kf7SXeuKY2aPdzhM
78qy+Tj6xqd//tX+DEX/bZbHp6jwZCts2S62tIvI9INLnqRb3uWmdz+Fqx128CaO5a7Yr7fRU/nm
F4F5l19V1wKv/CUY7hOhuEt+m0751Q3y43u4/PkP76EXqz+VsX1fjG+F++bH7//8O16+nn/6FX+6
/8yS0rdKAVmZjfzNwriYIUdhGOMoJN6ljkpMKQA6i5hTzj+/8i9/MeK6nu05HgGfn67WJTPrnuP6
Pdayy9EII8ilQzcZvhMIvzvtf3F9/vo2/OF1frpA4X7EDEAEX6J1ssJyMx+cW87Jx2qjN5T0/G9u
B8clRaQu4IWfAxxzkgiq3q37RdmhbL751ckDYjelzm9e59e/1g8v9FOCQ5SLKki/3fe4wUNn1+2L
0DrmV/0WTME95tjfvN4vv60fXu6nW8GTve9NnXef4w96bZWqnmLGw8v/5pr44VUu7+KHi721oES0
pX0/t5gzplsOE795RF4u5/9xuf/wAj9d7nAPogoH4D1qrRFkZekFiblua0Pv//ni/uXr8OQH04gM
7pg/vU6aZVPmTfKetOM1g9F92RVXdeP9Jgv4y2fvD69y+fMfPi6K7mO54EmGeLtN1ZfEeW7Y3Tju
b2Kbv3uZn+7UJrVEhqB9L5a7rvFvsu7dMLFY++o3+49fPt5/+HV+ulMB6CXzwCVtDNR550HZNKGl
03O8pA91Zm//+RuyFD6E/3ktEKthUIBWRLLx758eB89unnPaAMqR3jFA2p04mKPYcpbB0Lnu68ja
1xazyaZnVCOhymj/apy9JyNf7iOv22dRfF5IWdBrFl/7y4cWRxaBvl0HwclfvrbCviLxGpTShp+F
D6p6r30EHV+fphIgCvorcEPcWx91/loZX/z2Q130QVmRTzA5f1KinAO71pGPSRN300iVfN3t2i4N
ppn+95G6jVo+YeT6mICo8+vsSE8GlthwdezQZMvmDtPBn+tzkyTPS0tBdSN2/czzCEF+B9ArhJwQ
mKYRQDUjsUrGhi7eNPlq1reNdUtM5NT4IsyocyBtEe9FbIVJMWeBlxVToNryhWMbxN7qRa0R2ZFP
Mv4Y0ZfbWXpLfOTGwt4QzIzDnHTdIJzFUMjEZibPMHEWcNoPgrOszmiRJGUJBeWtgv0Z9D39A9Jp
DnCywu4CbxjEI6wjujMOqpzuRJbw2bg7kJPspZuD6/bHIlZnVbhBbXCUhODTKHUXm/hPwaMFRSGA
yn2NmKViHd87htiWU7pZZ38zd+k2a7+qJeObs7KHKKs4WTRBL9etOSo6o5ubATK+deEBzk+N9U05
BTkMXlnwTh3nYMUwbG5a9VqBJmRC3VavFNftEqoSWrMM2vZajZ/t5JsvHo3o3HSoIvWhyxoOxfjR
k1ev/iIAyC0JX7hZ3zW2gfUNJo+PMa9mIrsesmbF9uDdF5e6r1ziRyREUDkkS/RtrafQ6eFRaYT7
S6vm1oj6Dxj8QM4V16Wrj1F6SF0cEdWtczmYrcdWv1bZDY++A8tvGCmzOrUwLMut031Q1Xqr42gf
i0e/nvbJNBz7POITLpjTYpgujCSASLFDXTq2EFJlu/WgM/ads1svMH3/Gwe5p0K8kR/exvM74J8N
KhtDAusk44fOiDmY5juTyfWsGnZv3qUQbzNm9XGlazIgvnUqBQ79+N0BgfNf7J1Hj93Y1bX/iuE5
G8xh8E0YbqyqW1EVJoRKgTnHw1//PpTadul2QQX3NzVgA3bbEi/T4T57r/UsvSmuMtt+kMLUAyfq
JdUNbW+PqSTeGfmm1kB9lLwJNEB2sQJRu8e5m1Y7arqjhJHHqW4787ioMUEILwyHn7KoQ1e5RqNm
LRrJNE4yRPj41oDW9VzuBV4kcEdXjsHjF7Gf6POHnt9VePSXL9CbVefsEydFJltBpb/Nl2tZoVve
uSU0qOkuq6VPcmttZRW6uxP+nc/3m6OefY9IM6IFETo3VRah2tY2zTqD+f2CqqwVx9mZGTgRFUAs
qs4efF1v33yNNLU0I2K67vGZ7LNAeZwmj0mxC0Bkg3PnI67GOwUJ+j18soqKKIZ+7a9Hi9jDQ0ZV
byyw94ehkrKgJHvooz3cR0c5u1u8mllO8MpN3volz8MtU3Iv3jR+AVVLdbsL2Sdp54Pa4Yc27fxC
apYhM7Ii750vy6+n1vFJV+vSuQnx//M5aJKbEaQhr55chPe52cobUkJAHpZK3jq+E2UGY8JxqD+6
oe8UMQbZMKBtZBR0WFR//R19V/X5GA23hjv6NgpexFIbGK0ubafWnfz6lpymjf3Bd/ndg8KnAkiJ
SU7/AZ5+8xRlJoJzJdVuUHOBZm7Y8dif7Nna//5hff8oBqgUBwGXvWpI3j6riVHJTMvUm1ix6Hum
xas0J/d0qb///jDvVE4GRkE6s5A91srm18PIkVmPWmvfODXBs3kRdS5eSyLeECROGFl/f7D3tgRv
j3ZOEEmnuOnUOb4FxbjRPe3InHIH/d6Vtv22kd2/8wbC8GAjblFRy+ftBqNvMrsy7JtBVfraK7oi
ISEqCj/YhL93p+gQYYPG9IZo9OxlMIn6CfXBuiGwDdesSOpgkXKGKaryEZjrvZsFGYveAqIilRLo
15tVCAfZXaPexb1yWc7JbSbJvgrN2TCG8u/cKt5t5LEA3C1YYL8ei9cOdY/q3FHLLBsgtA+QgK3H
bNsGwjdj7tdHi4r6zkbfeHPEcz+3Bu6xs2Tnzrlr985jd1l4sQzz1TXv0Z8EkqfeWduFWM5L0iNW
2IUnB/H9SLTfo7yt/en1b2woDbpjhoaaltXlfHEZkdeqxLXc4Ru4GWLlwVya+G9d5TfHONtQGFLf
1Lqp3XWBtrHZjG2LrfWArcBdSN1i+y9/1NNYb9v5yv32pM5u67wIJm2qfodMa1ee2l2xZ2N2+AgV
9N4r8eYo9pm2WU36tG4V/W6tqLPyos935WT/f16783UY2UOJ+Fm707cisLrL9dpN16WreDbPDtcu
e/xg9XpnOwYjErYMAj4NDd/Ziy5HZNamkXaXUj6sbTZGQxtpy/QoaHYfHOq9r/rbQ6m/vn1xRD5S
MeqcW3otB42X+vr1xdZ2q+v8hkXmg0v50dHOKhXLGMYuG9bb9RrJT5Lz9PuzeW/ZensyZyWKgw64
wS14h/yAMQhpSO1rYt324UfL4xlR9Ed7mRvkqDYSfUsxz7+ZA3zrXPDY9U/1noTjXTtsMdn6mIsx
j3uxX+/0k+CWQQrXd+NtRmcU8PGJTcYHTZwzesn6S1g2FEtf104dKtHZowLM0hYU/MwpVCJw3fa6
8Yhr2ISnyRf3eZD9je7Xrwc8e2AcItDKsQjvqpRBgdZGu9RwXn9/G8+4TutJUSDYDCigLOkwBc9O
KobqJPTGvKmEV++VC6DEfs0VPFWgWhufMLfOV3cffRbOawZFBqvGDMtSKYRwKpzneCT4ETKbS6mg
uWr6T2wVW4MJe2duBW7lPD6yif+S5boblyuCXeAYnn6+H//DwvwTE8tvvDX38bd/bD8Xr8nntw6b
9c/8S+mskeaCalGWWRF1G1Tqf5TO5h820BhghuvMV+Nt/LfJBvsNkxFoUiY8TM1EB/MfqbO2EmVQ
TLPK4rRZWTP/BRtG+9HMPvvcQTakgw+5xjag/J6to+PSm22d33Syds8UeHEhNxSuA3UT2S3Tb2o0
8FmR9Cy3bAlbDBOjmMBWgnPPxuo17bLHWVaRpQpMMEb/oPKMK6N0yMI8c0eLV1tSiDxp1FVZcxkR
X+BqWTS6BgYL8BhhhlkAa41dJK+NiTaDgXPtVj3+9wEkdJE2X3s45i6Qc5llkbnuZL/OSv6aZWQI
6NNnU++/ZnYWYzkedo2RhmV9Qt7ZO/dEOGmg2xv0s1Wh6Eed7tiW3C/9PjOJfpnp/78O4NEfYz0f
ThOuEmBhGS5b7Mctkj2pvpHg3O3rVW8Q9ppJUAIsdERe/eJVuTR7TD1RerFvI+6dbqOrOGS6cFJi
WaAVkMcxtgYiJJUmDOOnxEo2iY19kxgxRs4Zn/6HeHS0a6dVEbgiCvkcAR+/U1KRMqNHZIs+Tkr7
aIeK2niqzMx4VRCAeAbZHSuFP5W2qD0ge49Ioec5co5Fnj2A7qgugKfMW4u83ZNdLg3yQgaotMew
J32yiNFAxUrnxYX2Mip0z1P5Neql+CpRpZL0+jq6i37IPZwf0g/kcdnnHk0a5Bg8WcTemLU4xoRP
MOwxVflqjOb+FHURLZ25mn1hGwoGRANlecXBd8pkRwe9QZ6aqEQGOrOlwFfIq51j0EpEef2QKmG8
t5PBfqaBh0IFgI4SYSEqlku9k4tN3E6Sb43ptK+sstddY+ic1K0nyd5MnTQ914Zorru4g3toycZ9
6UjjHinAuG+wfm1JNhhQtq96mWyVzkwRmlih4/hODbNHwabFKHYRuw3ykh9Ko0Bu0yEu2NstrUbS
u1u0u0u5NaPK5j7FdUME7LDsVQw4lyniLzctjMkb4g6Mupmmzw3Uwse6UxR/MNIscMqUqyoAnfud
YTxOoSo9ApMYQx85mAOjzqz2uiqi63lVB6ERRzRrw6m4ngq9eRR0Au9CAPTPxAMYz8iODLB9KDv3
ziKDXMXmBOG6WFT6ermuCYDr+MO+k6dgoZYgOwbb0ypVIt58frZHJGXr2eiI2BwCxrTYWnbCZH6S
5WpzHQp4D51T2zCVgd5sJi2m2a1lPI9WEUe+4xD+JAiKuipUMzZcvRz1LxkN/9Kfukz6NLUYycZK
sd22tAhkpE70taaYb8FS93cAZLvnWBvpMrarqj61xAOi9/hoyqmxSdq6vJa1Qj3htA4vs2q2rvMk
hTCZ6y+tQOQ72rId77qkp/m+eqxtK2RfeQFpW98oU7hbRZkjaZ6mebeoeelF2L1osITNrh4GZa8R
Cb/tW0vsQklTNqEolidUPleCCFmeqagpA0ST0TfUcU8kl3xaJTFGX3zHvcsKGPKq91H+mo9FEXT1
SMSepZkXBTEBjMpl7Q4PPVcc7YyXoeHfzoRAbJQq6neV0OQvHQaIk17gJRxmY+AdqcNDJo2TD5rl
NVKib7HCNJrDGr6g2AyKUYEGMuXqLWLN1EdHfzOsiIm8lOuLBuo0GA7ROJvO7MW1RoiOm6cz14aO
RL0KcVprZPSQYPmf8zl05ciyvsddG7IKph+S6NbS6ewbApYb5yeNLgZl51OYkBDbNgwFKolepb+0
0F/SXcYQ+qb3eHH9N1/Y659/71u1whlL9kcR+8vhzqpl3hJ9yqLlpvWJ7GifxK32ZbnAdtIEmBkC
EhEOq5sCpXjn0oX/cBv+zgbxl8OffTGFpKGV4Gzn0SGeSg+sfq9rMavtfhysfW1q21quPugnrqf0
uyu8biDedNTaqoBbqJDkZJ1IovBM3NYfXNR3tiC/nNVZ52TFQ5QjZ7USSVmgdK98XjdVjtf52Vc7
fYh3aIs/7BR+dF5nu/s4EWSkxstNCmAFo4+5OD/3Gf8rTP+pGL+tTC8/55+n5G1V+uMP/CxLCRLE
UM3MlA6Zvnao/12VauofpoWYCx6ubCgWvOZ/F6WS8wcKGgTTDpmBtKHYd/y7Kl1te8jOqB/Z09EQ
sgCw/hdl6Vn7HL0VTVAqY6y+lMf2j1/x9nknrHcJ2RCXroWOGW8moYb4UITWvEhT1T43JMfBc0M/
cVHJlf1qN7KF8C/X4Jx/8F5wJd68eT9+icr0n9wLts0IwM6e0CQRHTmhCgPQydDQARC54/ZLON2K
tsi/5lgqbhHyD6mrpFV9k0PRuwvVXttPWrkkmKjG8a6Im2b/+59l/Rgg/GdF4Natlxl1CgZbmbnX
uTqhCNM0XeAQus5sW6QNORYmPjKHCHch5+XRSKauZbPXz7vY1ttNhpv80NhTe4M5r/BLWy2OiN6L
k0KzHtYNjhNMWmYgMIAcaj0P3Ujuah9zOlN8UdUQiQynCip1SfYD3mw/C8fEV5R8Grw4kvDXA4Lo
TwK3xTVJiMrlBItkUzJk2qLOiO60XAo3cZMgnB30qHzoQ2O+mzIpOTiayC5Ii7UGt6jSfFNbbeu3
Ybf46/C44Na4CftWwiDFKWarAVInVjdmrZR7ucOMQIO+9KO+mCm+GJoOTa7tNShtGbA22F6eSY1z
USTrP217LWc6mDREAVLJkAheieEFzMnallZD+VaRiZDDUqcgCKulqUD0I5angUi5Q1npwxHp7nyk
bV1uccgM+7bKbE/PEvMiJxbEGzpjfpGbcNouvCA3jdFYFzVicdeO5dwP8yW+YDyp5myhYpPKlfEd
4lDrsexwsUF3A9aEMQvxB2XUXVWjOSHexsm/ykuvbHUzVa8ro1Xqa23umj7mm1515SUeBklxG4tZ
BBwD4m2oBCpIiNkapNfhrG+XvHY1TSTGl4XRH4F3g5w4bLlKUoT0vRPOcvwip6U5FZ4trKy8kc1O
L08WhpPmmTevHWLMYA2JLugTltDeGlk55YB1NMgtuHsbJv+W2vTaJbwFK8UmXowG3o2ZaXpV9ZRL
PfAEPHmmqhiPkRwBEmvLdKHSxPE9HVEW8Idds40ahzzGqYtOfSF1rdfzSCN2GKQ83cRVZ0UeW0Lz
tm7qKHTIVjKkKz2eNGzswPtir57nzrebTvsKrjO56QGk1M8xpKu12pKfzDKpHuAssHG1TObJiCDa
70YcTlT7prJwL+pcpLtpiMAENoD5rqK4tA9DAjLBddQ57zxcBtCT2CBo31U02od8MiNsbnHu+CUe
VTYrZv81XId5LlxCfPOWYtRPmpZRreWalAeGrIJ4XHDgXDXyLIZA7kBFuInRm+DJUvB4/azEeImr
boM6vQR6U4xfEY8nT5mK12QnZuo6vzKt+ZASed6yo0lrcZgNOfsWy53zUM0OfjRzVih1YVmShNL0
favwLk1T7lH8dovEZnssk1NXhuOmsxgpsHHQZ+YxEyJK18jF8jUJNXNrYOYPumSOHpbcDDdmIWXf
JY3cS1hurYxHoXMObEGkT5GFz6Eb1OYKsFzjL5CSXAt0B4NPGA55Zqi73EEFDnx06FxGZ0ugZY5N
Skukq3sjTp2LrtLrG70brStD1tqTakX6fqwtxqapIu17nTuxdLWzeDByGrA6GWjjauwfcwNfEt79
VWAzLaBedQRnbqFADSMoOd04cTrs04rATt/ukbAwla0B8fUMS8ZZyL5mzmITFnq6mbFL8CBLCzjT
1KzsQ8kCe4eUvPySgDv7OhM8/koOmnms5zIaA4jxc40bjd4K14z4V5e9ONDDuhMCHH+lsdS1NnQd
m/3ytUAWuU/LBkUCRfTyiicmv0wJfn+p8YmygbMlx7fSpaTqr63xm0F7MeiMqtrgC7OubECv92ME
/CCeChbjH6EAtABWxpcYy2ljt7kck0AZ881MEidvTgVUHzrvSlizIBf1lxVS8WSlOMHcXtWWyJMi
od5KyUgz0KroafhiLvF8W5X8ZNPtsDDhGD1pYlOe3cxWUbwi7WNDlVoIPF2ZhfG60/lpLR46IleF
lbO2Ci1qDkOW1xYACafER05SzkZbtPrgGIu9gYkyXqvWEH6zIgN/ah1NwktAEQ3sSqUGw0Zby9so
xFU4FlJfICWx8MUPc/eSoXn4OqlTfcQ+Z9y3epudVlAb7RN2+ovINRLyRD15tSrSa2sSAIhITNM+
zX2vb0mma7dVGaFkYSEYd2NfZ/dJ0vZHo27Cb/lYl7z1VAJ2wPcg5AtZJfBeU7uYkHQYHQBbhbLe
xWNTPAnHXPrdbLNDTvRYwcDLYTCwFYcMNPsXEQnbA52XsF6Xyfd4bifevzmkCdLimMPrhkIHBdOw
hMuJbslkelmiLY+9mbYns0MPYPQGoqesbIfjBAntNap1kdMoU3rJ7SQTGyf/PZu3czeZ1/JkwkzV
a1syPRxwhb5JhSHmrdy1VuouTYraq69bYprKvkS1VDpFuBW4CxFD41CIbqoEcAyJnhXha0qJG4uX
uhzcHinIaovMayZFMzwE3NzAC+bQxvvcZ/2N3RAKuRNqV3DEhOUlU7LiO8TK4RMx0TZrgDwvQd9U
JElCo116dwCgB6BT51sl9UaHDBFj/2IIJ4ipHr5rfPluhS1Hrxml686eMVcQK1rWzVOLKfMO/o/9
in9Cv+0F/NNIVBOfNhXPkEuqrHFjDDm5l4XZF15uL+1WhQQYukpsz5czzMtNKq1UK1iJF+QGY5bT
rARxm2SYQYHyhYC/sSev2QRfa7bOjH+xLuuvPHbkQE5Ts6X9qNSXYSWLraq2ZgF4IcuetQk7vbsM
+bIFpzawDISDssng3b5GiQCfWZV1kGBp8JambB/w57JIWBzgEEZtGiSSlV8slj7uBsXOeMBhSQzO
OF+Z09QbWLWThtg7e9yXuaw/KFJaPZMYmVz0VNACPkrd4VDXuw3EIePCGKWpdHnqyciaSi41Qc7K
CZBdv69apPzEBmp7htYJHMYoC4E883mWXXidlC/TLHXPtcjAn0KpwPOetOrTHGpy5xZymJ4IxMYr
HtlztlNRmTdePVTRgYKJds/StuONkaTFVQpN4vPYghz1RN/anTssE0LHXO6em9rBcdc0RbvPhSBS
QAdUZqV2+WJMVfHaiHx50RQp3imqVNwBeFJ1X6v7eDMmxXSRi3o5WJ3h+CKy8gcUns7WkuuQb2/F
GTM364eDIZT6JVKz/ptUi3y/MkKFp2JV3uVNBu4CKAYFpGqme1UdpE+KEq8cy8Qynxd1dh4KsnKu
NByzh2EO6bqsHPMoq4Wvwb/Y5oageZ3ndN2mpqBelRIr2q7B30dMo/ENLd/wYehl+6sjpOougyVJ
bEIWMTXE8+CZHa87LyhsW3nQt4rSSMALmrbY5JXWXU6ogoCUV7J8okktPUiSFEeHHnkoQYOra9jJ
RP5Jb83OBIHMgysp9ugPiWzusJcZe4c8tsuSnRtfhyJe5teyEc6VgVgloOM67VKHvrYH6sd6mrpR
OxCR2XwrFnu4q9mHseyV+G682JbHWwIUmyuwTtaaKV4tnyMLCFMy12AiSvq1OymM5mMy1vGmMvJp
44xCzj1gUJnp8vJYOwYimV+OUxkgzcE1H8eDcbnIwsJup2LOFaxMx6xJ2oENksScQI0L+xHsRHzV
znG6Z9MqttWM4ZUVpDmx04kuHTlc/NCQJNLJW4tY2cIK94VeW1uR9nIgl6xyodDVLwY2GVbo1L6K
LCCs2qjJD0I3CweKvAke2CLz9LqXZNRfUVuewrDJtmqTI10ktqq4oVaVLrWVCgbgyLjCpJmErs1y
easbBX1CLa3jb9owdNeVZBSbUG7rUw3ykBfDSo+5PhA/RZd8Q3wwqEBcE3uD4vQe0y8uTGeoL/E4
d1emLmoCKOton9qxfj2YsYRiA7hC7FLVVXxUm+HOrqZqE6mCWGpZn41AHyTgBTVm0W1lV/FeyeyW
NE1Mr76m4pPzlBCQRQl0+56QXKiz8jiDyGwJT//E16zegdVNj9KoskZIWT7cL/WiH/vBzB7hRy7X
eKYNFjK5u2qthpzfYiF3z7O1Ri1clSTx2mUBhVgWZvIM2l2yUQen6rFW+2TdVTF9ZP2bv0ljN3wh
5xxlJyRC7clqlha0paYz4U1x+ttWZwaJoReXC7KjoGURDXgU1E9D3zu7lvTSC9ATxWMoRvzJqWJ+
teYSXRIFmBet5nBgVbHfy4NxFZdWdcr0XHadWAWiXxGCuwHDkG1NYB8HQMzxjUSdS/SwvPJgZaF6
cpdnu97hsc6yRJdcqVpKPxTJ8GVcWmQYWKyPZm3WTzWZ7I+RcEZvnI0+GI1kzbGUjSsgyelRtURx
bTVR9qf+5H8dq38y0XzT5fA/95//pBJefS6+/b9/Ptz94xP00qT8x77LP5dfu7fNqx9/9s+Zqqn/
QfIUTSZkA9raA6Gr+Cc9yjT+oLCAKEXvfdWfrAKIf9Gj7D+IkqBVojOcJ8twDfv7Fz7Koum1YqMM
hyk63sn/Km/j154megYCQJnLGoa+dstoXv3aqyUMXZ2iUg19B8K7mogtMOoPulLrX/Gm+fOXQ5w1
pSBMMTaeOARpAJcsBRsz8hNSsiAKrvDwDzwd69/216OZBFZxaZB1nqkaegBLEQ9+6LfC9MryVOnF
RVWt3l8/qtJ7hiYfdLfOEmd/XkIF1hdeApDxP/Bgb9t/DjD7Rl5I8LRJXzbcSsakZ4PkUGSorWLb
lJmXaCNO/2hNKz8khbjq+S6JSNutF5sdkdcCIZQl8+7NE3n986Tfzh7euxTsOFC7IfrjF67dwjd9
eAVffV4tc+hXsXRba/kunqIgU4ZjtN7r1n6I8vkD586ZJvvPi/HmmOvz9uaYuhoxoJMnaLTxGCwG
oO/8M7snFy8BzNlt3Sdkhw1eufIw0wgfiPOB/e69B/rtSfNOvf0BvY2gtwXjh/M8pakWH2I92/3+
up5pWH6eJLw1ZLbyGhF4/owxChwrO+q542F1vcjlS2lTZ3CsLL2ivtibhX45msOxwySPWfU6UrzF
Kj+Yspzpd37+CibECk1VdVVdnL26rW4Mapa1oW+OL/1E3Oks/KUvfNHlO9rRF3UT7zFAiCg5oB7i
AYAvLT41Beydrj/9/pKs0UB/ee3otJMQZCnwk6x16vbmvjOQ4aOJYsnXpmMZ6uAti53Dji6rMKCb
YwD6FxgF+AbZfijrxV9TCuSBdEWhHwiodvtmJvlgvrLV5GDHNOyUMCibAUkEd5F3Vk7zCzjgx4yW
AdTLjS55Yz0xW04CQBj+78/mTO/156XVV8OvicxEORfEN0x3TT2uQh9fjs/q7TGl9AgWC3SVKrAZ
tzUBFMgv1hoicHTjUuXtEs5zDG369z+Fdf4v15UOtGYaKjZBVMm/XtcitHiB2R35NIBpwm2SSWyd
triuqxEoWbHWUpv4g+db/3VE+vP0GU+j91FJZdXOnbJahECLMAFeYvk+xYtj2LzLU3JoShP200Rj
RIOz9aQwPmYYfoDxcWiiaCNn0sW6ooHXgTsoXajCYe+KdhMEyfryLwvM2WTxZyu6WVPOQ+eE/6cd
yKTRzDtNiC11z9ZOSVSr8p1TN6c6WnxzEew0Cl9tsAWQeWEsQ8DvEkb8wQuFgui9i20xw9EtS1Zp
b/56sZeYrYDUW45vhtlO0Qu/dg5LXuxs7UWdxyPNjf24XLM18mHNo5cQHt6xIBJSUAq6K/OAkGPc
CKW46LPPQxcFTpEeUugd5KI8zwQtgfgKaqNn93pC/ePNku7VYtzoocF+27mwlHETplNgtcWutMZN
3mqs2eZuWVImONlupPcGpTawMqD1AG3aoXHxC+5mdQxmcLrIWhBDGmACx2C94HKSeh0NYtEbHv8b
khpsYHTFOjllc7rGIxi7ln27Xm0qW9rFzoTGQroCmzG6VXMaowmp1Lwzn6P7Nq6PhM9smLXt5b6n
hJUCHTPfLLSDAQ87S9VLUxuOtHhJ5SkuHGsMQt6GKuE0NLGdGQKvPw1sjDdM0ZZRwcUgaJKXF3zE
D2kfe6zZvZk/N6I/ai38HbVjLiXhkpy3TWJ6Ik4Py6weJNx6bB3cSVwjY9utV74XE9V0zl4bZ5qe
HOYWLpwhfFUbQQfqB4m/ikWJxniL9+sSh8+lHYntiPDd7kcXp7Ffdfl2KqJ70Vaf+YAFcweqBnGF
W7fzlTpxYrr9qVCSWyvrT1YX3YZXZFXcN/gjC9rhxRIf0FlsFnbWbZlfR0hPLPpwjo7UPYqDIepP
ti3tTdYr5h67xrqGDMbwgzAY8jryGrCgrKH1wF6jPkCmxwNnf2Ir6VK5Qe5xApP6SbgmyDlja2iX
EE/gadKvZb2sTNQSEXQhfbfe8SY/UUr6GlkIzYswcPDE7a522AuV6foYkF0RH4BG7TSTH9cOxEiw
Hi/zLnULEy1Ywhss38sJryILseto2EApGqRpOuaJBLVXulgPV40L4MHuBFPmYMXkfLe5rzsQo+y7
LJICYD/X68EsA556Pga52W/I/wtGIJgdH4OM9BB0qV4zlPvEWR9jAnz6/Swt+3i8VFqcgNChpEr2
Jcj3tTNv6dFeMPnZwdjzRmvermuylMi4Yo1jO3lsR7eI74ImBXXJRkcfYkhiE+KeYidLtD4mwx++
F920maTsJk4DNe2DUKEQK6RNao+bbNyW0t36T4yR+80tmbthrznhxra5LIb50OVxMPftDDfFOhZT
vrHzyY0pZVPGTapVYUzE4joYbmFNAdhgYKmkpfI1JEfIn5mwSqt1clzwY3qmwU8tDmsG2fqntGr0
lE74Mvdi4SbmQLsTIXyrdsDem54xKbh+Of+UZtgchPp6oNxfr6jNM1bpa9sn9yOiCcqJWoteJPDD
Y6YtTCVxIJisMqbYwtt2sYp7rRoGcNCILBpI5wCfJ/Hj+PfQ8Tnm74s5sZU2iXSLN2nZSpAhJ30K
lCbbydHoRVCyiKHa6hESqpiUnM6JAiS9zE+3s2wd2ug7u6FDBmpr6jjUHG/Xh7k3kwPtYlJ/iusW
4hfjRjjcQR7zlVWjOzOOA502rqzz/Kv3tjJ4lZKCYJqCiLu71hBZlHkKltKOmkHHFAxb0tXDY8ii
gNZpN01rXgktT/5miRy21nj+/ff4vU8ELBDkCAhbyeA9K7qWtjFzu1cdX7PbEyhOLyrn7cDM6PeH
+ZFpfb6NIc1BR1IrQwIxz8pYpGJQERmc+E1hHIo03sacYYu2NMoxDbC2QVz0ZEaXiSjwJglfaYlG
CDOfmb8PqYj5kRfy+i1E4zhzGIwyN84IH7Uxe4mU+16B3la3p5CFxe4f0V5ehLLhpZSQvz+RM/3T
z1oCoQVpWmjNTYKLf/2m9loalwUZTH6UpM/hdKLLwajI8IDa3lNHXNIQ8ScDb6yqMRmkjM6iTVQ+
K+bwumjqpW7w4qf6zlb6I/u3D6qrdws9JCLMcimiETWfla0qHcFcy03atBOrhdTvsSB68Kxe537Z
0m72yfELAMR4lt2h5m0+J1bvNZa+K3Up+P2VevfJevNTzi7UzAip6Cx+iqHNV/RqGIdV9ee0s+5/
f5wfCvuzR8sCfKShWLXwIv7FCJU3RLejs/SXKX+uZf3StKSgavVdqKCMtDOuNRu0MQwsS/jgWb1i
WSOKxqNoT7ojQTulsAnbvSSPm9ZxLqLqVDXjphhYIuLhg+38e7scajHwUBZR7PyHs8tiRqLNrVZx
fPr3riTGIG7B92H+Lh64czBjaaRBklwf/5HEMWvgWVmym3VRLKg3fn/t1rf7L5dOU0B9M9I0wPT9
+jBLqaXF9Igdv1Be5o7Ztzwc110MWK4gLz/qLLyzf7dkGOGKgUWD/3B+tBoKfJY3jg/pGYJhgKjC
T0Mb0JvYajVlTf+B9VFbRVF/PUGWFRtnHmd5Lo6kqz8XfcIha52KhI/iwKuKDJz0tsByVC/N9csp
pAJtiIDk/7I2NZIl2gzkLUW1cQinbLc+Ml1Gj50RonEQ2hQIncdjUXeGyKlr8ouJ8O40cwiZ6fdZ
SXEoh8GSzJu6krdDMQbNNAYTghIgSDN/vJgZrLGWtVEEEZ9gJ9PZLq9Rw2eukO7mLA7SpiMMIQXJ
7FwkmXZpx8ahb0fApgbxVMmhK6hW2/QGyL5rjUAUKprwYbZvreEISJ/VMr5l/ZHz5qIl5o3kn6wJ
bB6vfqaeT+Ogr7Vdz7cR/ylz6yGYOOjav1g/6Os7sVbgA/+s7IbjusLVOVuFMrqUtM41a08Z+pMu
eELZA4hFPyjysrXZya1v3uDwGe7ak0RNJRE3YELcI19pt9a8fPe6yltrZtTeF5Eu+VLFvrhPDyQy
fh95VzH7PujDfCu90lk8NZRJIxfQSJZtlo4Ij9g0JN1eUcZgrZ+VZvJC6KnjGID73tEmD8j5u7Wz
aAvncNtP0UGawqC3wCeo/dEMd0bNnIDPjWj1Q6i+JE14m+swwRF9S8fOyfxc5nJXaCJ6PiGjfaGl
0T5nhNnlfr5Ac4fgrAzRNqS4gC8d1HTE1tyqpLtHfrOjneaBXP5RlobgRtcaOh4/S9mdmY+biD1K
w3YJrG3Q9c6FsHQ3b+PDpPXeeieYgJ4AL94yqfMIaqtrdgv8BckybMriuPaZNOfOGGgRzNrl1L1o
Rr4z2HgWTMKcgq1EFm9nbkc8vqYT2aH2PX4RWhPGOvzY9Eh/GLLuiY/1c6s7FOYXs3zhXymFlrGQ
d4H5o29zt+0FBGuIx2S8AVXsqKn0/qg0YpuwXuF1/4IqiQJeu+ykGfu89RCyOw4dNhKluFp/Joo5
pFkUQSmPEfcvcsB1LhSgDPwMc74yilNn3msgvNOWLV73YjICbabieu2jEq+5VY1pq9TaYSrGfS3i
A+r7lSniA5y4WUTiRRVtGVoulZHdlLRh1m6v0R/YWF6WYww5xNhJLbeBv2poltxNpDBhbJ89U/fr
86aThL82C9fnFg3KNmINHqdxs75zawFSON0eNdaahbXV5WLXmBNtkX4PMdTvCcbrbd1V2dMlNjUG
cqxWGkjkpT8bWUe5y5B0cJklblfCDWJ7pLQU2tO9iP+PtvNqbpvL0vUvwhQiAVSdOheIzKIkUumG
pYicM3/9eeCve8amPdbMxeng7k+2RQjY2Hutd71hfxHbw9/38N/Ru4VIVDUSIt0wMR+8FibjLBej
pGE0awbC/dy1ZPhyyhDmLjQC81Kb642ISahOul/EcK85E6aimHd/v45fOcwURlwGmP8C0F2R2d9n
IPMnxKwQK7EWIcU4Tcrqptc5B6p1ZoVOWftNmUOOzvW+PiOVaM0hhWJ9yO7+64dJqEzyXAgMR9Xi
tXAhMzZk4G1FTXiXTVYKVA4h6nVG1Bo1uRVw/a84ZEJl2ofCx0Dj2WntTVWFd1NhHJOenUuR16J5
HDs2mJDcxzlOaBzeFnPAsNmtwkVWW5IxbMYLxGw+LutOShG/TH1fgAcKWybv62FqCDurLQz5l61B
rM3ciekAB2XJy4XHCnY9qzEiPU8e/GHR2TNafFkYeMAbk69PF38Y1LNVZMnyfO42aMbWha7sigRI
Aiii0aM7epS7htczq4c9PBhfzkHai4F0onZAdCgSz6A7Q3IvhMKySIPcicKF1WT6BYVM8BgbmEEv
Fpd9Lk37oWWDjrJ+Uy62Y5LsRc28R/+yHHP29ku2Zdi9S4b0iDcNceS3Au7/5AjnFnEzrtZK7wuF
ZOCY90VIvCZbt8T5yDmwhny+G+XMmTu4sXwRGUvng+By8FhGIeAd7szoBjEN95Fk3Ld98SJnITt2
uF7El+WCDZ159lJV2zcsyz+nEWNnEieW4XSPwGRtLMCk2EAEILomEO60tnkl/3FTDtlS6NGXLqjE
FYyKgkrYZknw2Cq9G5kACckyDhlAD9VsZNS77E7r4QELf2+IYngU+YF4JOiFnPAznCDn2NyDfSlc
xwzcNUFwV7Wz/a+nJJQJrbEloOoeSdMazPpWOreYLKdbpChEHVcki2BuDFqU4tI7v4UNrkRKruJ0
RAfMSpsAvRS8x41IdsbgudPmmJBwXcYD3JXgbj5B9FI/ScyK9bYjgjff4oBvt4lkq6Xg/PgoM14G
kDmiHCokkKOOqk6r0uV8lphhRkA82e8QFxZMXK2OBn0uAibhdsZA8G94OONehTk6TNh0qw8fYiiu
kjgi54LzUrjcZSj9BF7eNO/fukB4QJSINHpQF0c4A9u8SIhG+DpjxolBMK746rLBb5nOFewEbdcU
nVolsM9wRxVjmhlVdK7H1FDvY3ErtcENI+c9ZI7bH9iRma3DBgNw6h6Op7nh0+r6phTbNxXgAv3e
SV1UDqzJJ2JNiN9oYOyZ2WtEAvRCLn24Jrdtqz9UCsSmMVo2sgFdIHgeWgg+w/l5kmWF26gfF0Z2
UMl2gW3rkR8440szNjCwiM+N8THqc8Yu8BHHOUkMtrBION4Dd5F2dlfAMB4GUi3YXgvw0ZJzcaGT
wKKszQ62DtIXuqupuKmF9i0q41s1Oa/RU1lzKT3/KSaG67mrB/fcNo1MJMWi3gXvc5kSVfUrcSQ3
NaQYQx0pXaQ1WZWKEQMLNEACsi9gGY2xdOYEef56kWsvhps92xnvBjVcz80bntvfNHB/2GMN5ETM
c2kMxN/mgC0AdoZduO4YeEAXk2bP5dGMiUJQ3s5w0t/Pj2vZAQcInjWMutjXfli+zKODnw4QMUL7
qbS56fQx7y8pcHPBGfKAYMRRWAne/N4uoNgL8jfnyZXB7Xx2qcwjDKx6+H+zjOLXj55QHhCVNHtO
Ext+mSoi34EQAc1nFCe5iD4oqR1JyYsivhIZuaWr3BJBvYyajrtC+CJr98fd+P9ARPgfpCn+tylY
8+W8F+VUg6u1zf/9P/+6vJkd8Ms/UIJH7XTbfdbT3WfTpe2/5SXzn/yf/ua/+AbHqYRv8F50eTt/
N3QO+S9cA+Wvyppj17+m3W9/4R9yAoPhf5MRWEf/wYmFHbMG42AmI/wnF0HQ/gNgBLY90z1G9TIc
uf8kIwiSiGRcQuMNgUHEp0H53yhpfqBn/9Vfgw7hDkDy34wW0eub19CEUMKfCC79dGoDR5O2edbb
hWGLk3uuPTIsxHRdiTdysmI0gz+UbLeH+D0806Qy+CRjFw6kSyW96Fwt9ZthzRlhS3fFe5j5XeDA
PYPRetb9mHh2YQvPdVGvJmGtkvJ3NBdWfVt444m9cdiFxjZTV2p8DCIvUZYZboLpzpBepUOAGf53
9hLaL8XZ/FMzQ0bcBKgok2x5hSp8syvMeMivtxCqCdQQc4beYBDNH/bTrgBbtWsRX9cn5abuqVcw
erfOK9URds0TUvDLLmRu+M/L999a3iLj//uHzrXuTx9Kh0S8garWp4hk6g72sQ8+gLXhxfQpThTk
HwUI9t6sfU20DCdgNm3r/cnsnVT1L4Wj0Y7fMA8JVS9BChkSr2fNwfZQx60zkWWWXllpFDm9sIwR
CS+IqplK/5s79yv28eMx/HLnruCW5mIWahzK9Ummx/dKT2/3iT3a+prDmP7S6b577vJc4v/tWc23
9efbNkpmIYhifRrs+Gi+Z/ueTK2EAHjCpJ1unzvx/UJ1Ei7Fnf0g7ez9rH5eiB1ULMMrfeE7ZPCH
o8rfLujqSAkofBuBkhxmCLEKVqzaUbYeL6a1SGgW2smKn8lrdpHHW4Z6bJvbGMLjeZWQFj3J8IYZ
jkP9NisKDtCLEZeWlFSE2X7xwrgnmp5ZjElV4aj1nOEyaQSrM7c2L0qXUm2raYVdVILVRYZDassh
Sh4uabJKsrdL6S7IFZAwAUDltEVKEkZUeZb5AJIAR/tNUQ4poHdtX5CaH86XOyn2IazitKANq5yw
bqhzsaWIT2Z8qKHVp4kbj8dIcGredbf8JGVa0CrMHjZNDunXJUebxK5i5iWQf2xBt6YWLhWPb9gl
NwrQ1OAKz/w+NrGVYSHqI9TqRSY+5KCWjqBClV1nitvuwpdy8skIaZOD/AjJP7tPDKItPL7v5VT6
lNDljh97/GxP6QvupAAM7X1xn91X7G6jFeHMQjFBXCcUWtVi9FS+LM6gDTd9tl80vrCweuilgq1I
S9rzz+l+RmFvMAJNFQ/IMM4sPb/XiHIgMK/Wbif5QIZlEey7sw+UYEkLi1qrWC1uyr3i9ifNTo6Q
pfX1RPjcB0iRe7ZQ5q2HVblvL1ZY2+ldbden1G2xeaN1OzaH0h42lTd4o3t5kR6U2mpWwprkB7vc
STg/2Jf16DaH/A5Ts4tLcN2eAaa9WCo201iBwCXhoFOftVvSIBjaWelGuLtsMrvD2ae7Hz/1dM/a
Qmo+k4qg9Uib7G2qN80m3TVvSmnp3xCIrvhcv+0DP0YzP72VRlXFsFTYzC6jB4xRWCHgjGpJlZve
F5+EVBE1rxqWzk/R3SdI5Z4K6fTNXvQr7eNf18BpANaM9yL8uF93BkLWSABDFXDSLMK/tVXjLtbt
TewRtZfY+ZKsNId25qnZjvv4ZdCtv3/8FVzwz8dLoqjL/JuIymv+yygZiJDUZt6YFrWlcEDqxAn0
S/E+0ZzQQfShLDXekqW+I0CGWPaHDGMJV8I4JLfpcxnSBdCv7W/nNX84KvU5UAF4gQp0QXbmLzvm
EMHrJ66pPk0hs2ELhDSwB8M9O2gryBufkKGAPdvmnBsRPX5zV/70UGa/MOiYqFiN67tCmkQykUlS
n5B74IGO2o8ujMlvJx+ptosl1rhPs19n5sc6O84TSCsmzllD8uKq4fxgTFs7ks04Vq1osm/j+OHb
G3QVIfDPo5stBSE/mpqM2dKvdyiQCrnOzkV9atzBIKMZqwq7Yd77lpse3bsuDrSer2Quepf0GDYS
eqVHwziExq5RN3W4X5Rvau4IRNiTOZIsJldISmtik9X6A+FIXhR+db3p5nXmnOM3Zbozh/de3Wnd
QzZiNKwB5iEl1LxBxUrGAUWMwWnHleAQV5CrTnqCJ+JX+5ZEvvI9jF/OcE1MgtbVgxo9C+ohUW7O
9Z1Brs7oM/sa44M0PVXprtQZckOkt8TGmbKdYT7j/HoBD7r4OpUDaIrBZLhzgG7mjbxz1Bzs5eJF
RBrmTm1T9gQrKXpCTrSIPUkGJ0cK9aIYMM+JHsHPIrdFyU1fwgUaDVsUkbt6hXKqIdyXTpv4Y8hD
J0TV4isKBm66tcieQnrdSXwXnO9qgx+l7vVRrDIwpe5W+e/1DkBU35iZRcQu9N4qW1qtpPGIAJJf
hewoB6uy9oP1JCyx9hiIotzUJSwtwqNp6VMUqVt1eAuTV+VyryarWWko+6L63IuH8KO5jVzY7IXT
rs2Tdqu/NBAlOwWPIRmnkl2aPabNJze5apxxf+Yl/4T4H8olKmTv/NZ/ZqVjFh4vGS1eVbsLZat6
EYbjowW7KGs3xh0hS9DvBxEYxZZUhwOwtSVupAWRTnCM/10z+s+KR2CIdyuNCGS8q2YUnq9IzOC5
Omn3k129XnprFD1TtNDAUoiUrzg4p2xfL81NuSu+2ROUPxWNbEewQOmEuYqr101q1SaHQVexUyav
k+bR/ufFDWr2kOIbuNXG2iUXKVw3MTcBeIoxsrpUeWT4Z9uSeU98WMTpvQqVncbRx9SN6nidOIHz
ndHtFUfzXzfqp2u9KjfPqUY0ELmr8+YZRfYldM+4n2Didy8tef6CzhJwu/O2Spx59gTECn3Vjgim
qxiI+FQQk+np2LXIXk1lp1mEd1EHJe/T23ec8R+0gN+W/0/XerXRq8YwnOOUhyq/nHepbFEQl+Ux
X5UHgicQ2e/OrdO8GLXVc3mgRliW2+fE7++Vx9ARD9OwYXryShJe0a4HZ6w2Ouvi+5SKPxYL//X8
OTN/3W5jIa7z6cw9JRwKpBuqDw6mo0WbE4GIubWrQwpGKW/1F3e6T7zusY6/Oa3Vqwjo+cHyNUWS
cWWElIIz7q8XkaOXb+DeBqf6aaQXzkBZculzyCF0TXDlSFOGeCc9S5ioK186j7oOnQ7jKIUhvv4m
65ldPRjMVnlFTeUrYP8/52h7hEecb630fCOlXt+us7yxqvLD6A0Kbfjq5r0o+YV8m7VvOtmWUeMJ
5x2coEk5Fh1GR6duAefIqrJlkh1kEh0X4ewugNBlNSWOPn2Y+kuvrcLLR8HBUI3PzXSMKBL1fh9p
vS3yp1W6g4KoPP+cv8U6PWRywzuULO7lAP+AvZw4dQNp9DagQNe1V/WSkHP1NQoUlYjNmNbyN+wp
deHFxKMndfdpcVtlsTXiMwvxOEJBpH+RL9mSloQpxrZloHf2smmnxV6tLZlRwKGOpHl/JPcY8ue2
CydgCJ2gWF8wbuMs9sowsHOttabP1FhXheoE8WeH8TL57W4oEeVeehFUWpM8ykxSlkX0WVaculp+
k3CixMyenQVF053iC1AIl3QeOI1ZbecsxDtj7ohwLAh7p0b2e6OKVlEuoVNqmeqYxrYVHpKFP2pO
RNDMyO85+QtvJGEO+W1YedDWOvLKbuVlTQYbAYif9Usi4tnUWtXZ60e8FT3+ZiBCThOtEXuOcI1/
QhBgQ2xBYTufnX4E1yUi91ma/ITCSrDKCiG0LU9b+S25TzsnJJZ61bUWirfyM0VJ2U3o1jTa1hXe
UTkB91gJjLs6XJFoXEdrOqaZs1HTgLnDPZGZi3LV3EytXRqPxY28xTQjvZWt7iN6Ll9kS/gCZq6N
R+mV0i7AF85YNi348q5NNwEBmqZbRktZJxHhUTK3Y/eSZg+ZcKwWvoaILU3dRrZ7oIQluYaV7BqP
46n5AE5ufY4wmjqw2nJc0m0VMBkdHdsxL3RxRwrv+8QR8a36xJVkdoeAxisazI48rfSgn0YLf7hs
zeqV+D0zuM9QanKD0w8hIbWb1m1FSylLNs0hf3Hci2e/NhlgOTjE1f0dB2ZA6zJZxo15qzr1m7qa
DskKfseaFInQzRwT/3MfFoMFk9Ou19rlRoBaQRVjT/cqJTjqVu2rEM4W/zCOr9222XYQEB/yx2Jr
KLhuuR3RPA+duQo+EOJhNmFJGJX2g536mTNG9lq6uOkdNVoBIUP7bJjgtm71IUc0ndawjfelvmnq
2wX3ZbIa8sOUrWTYIPT6WmTEAj3CFnziIvjUMF0b9xMkEMs1+YKMl5as2L24QsVMkOtNZ/p8D2LJ
F08ZP6LgpsqxNuyZi6hstcydKgU77yckOgMigN2Yb8Z1vUTBli+FXeAXT4wqdT/ZBmQOiW7uVL7g
Bj6E+PcJnfiX3GHdYUl35RehS0/U3sZN9ZRtSfDV/X6t3zJW7azpSVtX2yz18i8mAenXheb1Kf2a
npLtgJh+rsvdaUkrJX4jidF+R3nm3RnnIkxkdQxkr3o5RS2I5yQu+5Q/6ZLVTa6auWO8xUDvIJRH
qdpp1Q716HnNWBL5suaRPFH4uJI5HQeXfXmVdoj3phcxvEvK0uqKZ/m8y8uD5A+OvsYNgemgv7iJ
SUp2hRM/tbLmrqvwWHzhjjmQq7jpmhhDaDnSYCnfgUa/t2T8ePMsAp2ERqlz9eONWdC2JRPb0+h1
xGMcqwemqyivgFGgmlpob3kjbPZHT6tsbS0TYBBqDjDL9BivI+e7Dsj4HYv89Xrmx/FT+16XUdOW
RhGcGDs8TOuJ9SI1j1xJlQAabsPpc+TND4211tjZaKGc5/e0t3ZTu6xGxU6X1ar+Gm/z+9AhISN2
05vODz3iQ1eZ5FEYKfjc0z6pjrSuHNayFx5hpFnRrcnxhsTfn54wErApkehIjLfYH9b5KY198TFA
UGGdT3MTI9LH2GydurBkN0W9A+SMasIpXJ6UVLzmyXtwPoblVu9uJsGu962f+9/5UsvqXJ78WmbN
8kOgYhUjDxD+q9o50XOxC80oPIk+aQszj+6Yh9spWmpvPL4B05+yWnOLSKjGBqGHM14sM46EyFsY
7pjtUvHd1Hwx4FDU9uTV+hmdojjs0BzlHCzZIai8LOE792toIl26wvEBDYgVN7tmfI01LBvUB6zv
pdq5YFhV7mvhJsjWPTQUkwEiLUNJ+3ZsYQ+FpEaT9oEuwK52kY+Se91Jj6W01BuvHe6k4j5IvMX0
JRovTeMvTPw9Vu1dmfr9Pvto2Di2JEhTVgM2prf9bXYs8dTcdyr+4svFU7jvCeCxmt4SMVexYiDB
cCdiUCrsjPKZfTt6nnddg+reZbJ3Bg/0h2P/Km67A8Nc2Md3nDLNsX9oXwkyxxOa6e5G8OvX1i7u
42X7ilLsEyBQH23jsQwQQ9nNgdPhrK04mbQFb2YB/cmJL379yU1cUKx+Gqan2LMt4dlecMLuax8e
9/lR3KYuLtd3NcV3Z/E7ZQjlnZUbuzFRbMMG5M2Vl2KzKW6APXNKNyvzpiWnx2CHFz89JV7gcBcI
vC+Ygtsz2pd7soxQeRkA55ibcoMgGmISzJdXMqXt/KSyxA1bf2q3godhk3Cc0JbdYeR5jlY6v9Z2
vGNlN0uxcKXDsMxvJ9zbT9q6dPO3uQ7O3dLuIg/lNeTsPHahn/+vAZpfV/PcrP306hdpo/coIMJT
/16DL9jNXn+K7vIt0jIndaoTAup8+NDvuGAfnbyXePEJ3ywZT6G9/kX72mJI6U/f9fIM0f70mpmy
juMkHnHoua4uTFcLoRIJxepJNN+PmnlUpNqVs6+eu0o31o0CzfGyLW+xFrbOt9htLktvrNYkali9
2/Jr/tCsklW5YZOpRvsC4ivYSepXNGLkHRW4kWfY4djUqpVTrWbwjRTxBHSgpdQxeLbWnPR08VJp
h2laW3yiXiqqnXLXfomddb6vjsq6eV5Y2ap0m63kXm4nT3TEm2SlrWe8nZeMrrF2mnadQheGIBSR
aSi/43hTbcPlxSd6wCaY6nWO/n2/fCEVM2rHvJ1u1Pccqcc7lcPiPa8tnIIcpDlW+xncS4e/rwBt
Pmx+289+utFXKwDyuIwbdBCCfp19sqH7+6HwpWW7bEybMbXwBJTis2OTqCO/w+9U7rJVEzmZw5FA
dJSj+YTz2klJBrVDae70NmDPrl5K/tmJcJcsX811ayfeAKblo/sTZTdcZzfV/bD5DofW/nSwmj/9
LFcHa0eyFqYJ/Cy1J/uFm0fbqobUh27lkQmRLn+Ng7ZX2zuy5jEn6l5NOuFDPZ9aTK0GflXnpbNX
vuLLSpluRBlDwFtVX7byc93exeVhIJgDP7HC0pN10vnq/B/CgJ3hOdvqL+WyeB9tApLvMjaL6i2M
nb8/rD/gEbyuiClEUWHey9T317diEfZ6kzdGcDrvsleC52qsX2trdIy1+tmvEI5yJF2c9gPwPXYW
iFZIn6id4EgZSu3afCzecPqg7ZHcaiv48rJZ/v0C5d8B318u8Jo1p5S6gQSPC6xZTrfsJcvcI/Js
ehUeM27cy1yldZ7oXV5lz7iPPuPHYBs+UHprD9HTCBpm4EK0gk399+tazKDS76uceTxCFBwsr4nh
F/GCE/KCfn9Yx5nNhGK4K1nrx+I1hPVCPc5p13iGvMudLlwuMLaC+fmpNffVy3gUeajL8ahsMlqz
3q5wjJaIgj/oy4gRAwVoyWHWWsoS6hC7ToQnOtWbcVNDTAt3l2SVG45m4yOGOZ8cuqAbqhf0fird
APPCritPdFUais/Kw/FPSA60sloOFPfNXfjDkALW5Lx0QLmZklyjHmFt1p1UUleL63DaKHNNbIk7
QBgGgrvpA1RTf8mO/b7f8XIeps0Fz6RnzZXWTJ62XOP3tecPgejVg5kpnTowpIRr4o/t6acD6JI1
eaFhRcX2w9pNV+lxzOz4EK+ocBzkYg5jpK/ebg3bNGzhi5ru26yKP4FBv1zDVf0bBcb5kuhcw2JH
ns62+uItb1wsfRjMq8UGgEbkUMfe++HiZG6wBtshAEWeR6rWtKqOtKayR/+dWyzxZbq6OCqOJ59R
6ykRjH2/37JGzLfYg5IXWsmt7up+YKvL+k7t1ulG92VHfZwT4aF3GctF5xtPdIR4IPbTC5I5QfUg
nPOa4MLHDKFcMD6qvH5Hd063fQYjtb/bSa8ULz/wMbyiUPRCUqHY/fHYfnosC3wgJw3V8el8ivYx
Wwi6VSZq0vrsqy66lhuRFvuyZJRTf1VbfU27eLGR1/4ovP7+7mp/2FN+uZarE6o1EzGLOh5PujXW
jC8vH7SC5W5BzDN1lWk1sPfOW+wY5eauYowyOMFeD5zzLYgtEy9k8v0qpLVbOOeb2QJwJ6qc11m1
k+81cW6VdY+UxHHNtk5TnAz0xxR8g5N+lYYdrXo0gitqDLZ8QfIlG1BqNXH+Rd531Zj5h/Prl5/0
+vyqtDIaFe564yb7YKk+4HzqMnmm8V6iP14Rk0Q10Fn6DV8iWqGTbg1qsCBztc6KJDyqWRnpvTLe
wwbvCjYVxsp7TXb63mYpATttCDTllAPZeMBkRySQ+Am6AKrRXW6AGVGmrw0ecOYOCsoVCxd2niwb
2qUnlCn5aDUv20q+8RGsxo3ushLfpQn3dkta97ptBSsCbkp5DVKQIRLGoUef0QnRY5pvl/a0bDZY
y6ZbcPIb82b8ZMJn/X2x/HnhzowoQuPIO/txQP20cKW4HEuzE4NTNtmYhgrvmletNZLkT81d5OIr
ZI12AgT0rnz1GhmglrCu7VJzTEf6Lpzvv7kWhp8aA9jfJx3phJtIpXYcOrbhqw+YF1eQrFSsTfdj
ua7iw2Uz02VYr0gWbKM/qCCeLZTQha0/Z4+T/829+UNNbeCCIyvoIzViS65A76nrAwW3XOGoyY0l
TziBT+4C8rZVIVMtXWI3rLG2J9VV6hljIm8W38EQMC12Vclu1F0rf4P0XEWe/bPPzFI1/qVxOl9v
/7EeJaoyasKxC+3k4pJP16TLBt3aQFqqJjpnJoqmKxouGpQBIy00zMPHWXEiwB7vUm3q9KMOVoX2
GqeHy2UdY5mXHuLA/i6E5w9DYtUADJDmOEs2xeup1ZjLiz6Q8uDUPhUPyf6y1ZbVqb+JSyudg7DW
2m3CJdG2n/qT4eEnbHfL4pvq6keVcn1YUr8o0EfxP0KK+Gv5p1QLJSF/SDiKpc2mbKaMb+1kdKrA
0ym02I99vbYlMmStwV1wePNAJWf4Ko/dvsJMwkHHQj/RfmWhG2oeNP0eAqru1ACEEi0RuI4tHC/f
jVvmOJur6gvTJknHnUmBBvtbDKEuBKTgnlPyUFbldqhsaXHX3NXSfCY6IEMfwa54ioKlGXq4krqy
U6ySg5h656Vxg/mNPWy7G3EZLmwYwfLZRgKgD3bVWlgb/v0NWfyOhPFiSMA7uohHjXrNVxA1GSsw
gxtcPuVQOBAqrfID044gs/qDeAqf40N/sxht5a2prGa47TfKXSBY8QNtQPxaORwv2J0oaxBewUen
ATRMbZsFPj4Q3TsuTiHCi5R+M7F5FMrduFY9dRkgzJ5F6hYGfMWXEDh54xoU6ZIVvHWTrdCWr2tH
c8r36JGvE+5RqlZHWuRO+IbJI//pSWGRBY9GFE0q5avhbFfnsthfeB/zpzlVbvDnwcepuTyVj31j
L3RXfCZ/eAs8Hn0MK+CKKre6N15fZTnikvnRhd/Y5PyhQOSRqNiqqLh6Gf84kPy0oQ8ZAmAtlVmW
wwZ1oxSSc2yzZdnGCh+OaFU+LO7T/dBb+b5YCYRfWWQmOqn995Vx7XQy71SsXkzx5zgucNvrnFBT
6PS6kEf5iEFJB4uIxOmct2kM4dU64fQYKWuEOtRJuAY2wW16PjMjcybEKaZIgSYXziSutMLqz2i3
LIbekr6SGhcSCDEW7CbNKWJI6/chMY+qg9rTwEgDewWnMl1T2qsmrhjbs7JpmKulFeqqFsMRji/7
PTBvoKmQ5UBXh5n+mEL7DZQVR8t6pGzW+D64ylp4hPjnjmf4HigOtdCykC0So4d+mUdeLmwuwkaC
faDjAAweea9IPhXConpOGCzikbfTgiX2AOcCGdsOVh3o2XAmpNnDrrCPNvoshfPCceYBnvHwK708
WGnBOgzRDx5U6W7RLoEN6+A2YchHrgeVc13SsAL9Vfmz2D9ewpuermu0svpUvSxUDBLcPL+VTC+a
aYYIHjuEpDVMIPweLcY4gBXFC8cp3tHJixxvDOgdg519wga08f19M/BKofFiDC+4DMNTYY2qQbyt
lt0yfgHT6x7P9nRXe5OtfgnNjgRbAirsMzTDFh8QGyteP3AjwlmLFYYeMfD75/AyLkENrZnC5ZVv
teZX1Sm7vWDCgSYMvmXCcNYLGzpflVw4ktnLZ6m3hDckBjwByS6w9nWjJS69VHbkj8POA/KbtjPJ
IQHUsgQyrfZIHr3ihT7VTraXdXI0Gcjj9EhuTKv52eTH3SGOb1CQ+IGm2EPFFAOnpSlcKrXf9E6o
74YLe48twh1d8zOgeGKcA2oxpxwh3CNc3cFUt83cutgMkxdEd0yWmJrCG443iSOszjaWzdhyYDom
Y/CZ7WuwTKZr8SoXd5cvCsfYdM6CrxeoD7eY8BjZG96MfPjiB3t56m8CbG2MTU5C0GVfKc+p5gLG
nDH/+epMSE3Juxr6fN4UWaKTSPyvx5fLW924CTSPV6crNh02gqResSROoHQqKPj5/IFFpTF6peR3
eEPWt6LykJqlZQCgGh9lJ1iFbJsTVFIi8vR1WKnElGmDNcYGbjC9teiCjS4+9QykCxPz7fGmDb/0
OHNVOAhkTV3ixcoclmczstvL2mjvMwaop3zE9HQrEvE0DksJKKBzREg9FU2RxdiR0C4GqyOT3cFN
7ZnJw1xjtHSiYuVVl+zawTYjp14s4Wvyu5W6Qjj09w3qSmDy7/1JZSohU578ZkuIN/ZFNQL2p8u7
/gSOuZE2xnNvXfwQPKu26nXimYfxG/TwDzDtvCv+16fOB+pPu3OAcWpmxHyq6IeHZHlZ5ptoJXuB
Pc8NvkOXvv20K/hLMAhJC/pBPnZrBn+MmeaCQbV4OTxGZN8Ei/+h2vrlZ1tcEVXUfhKkS9fLR1iK
JpRW17wfbpM9BjzrtrUu+P3AnaalYkub36/KtGLhAIq4hmjmCcfEE5zgrXdwbLuNPs6Sc35qYQJj
gabe/f3Zz9aWV/UVV8okkZDe2THkR1/501OYGvmsBnUjH88vpezgPaGsmLcHHo4Cm4VPI1n4Yu7K
n3iEz/JBESq0nb6TiUBFuATPeIu/4MeypyFEMFdncR+2GIptIobQg1N8pOvzJnxZfFP7//lp/nTV
VxIINMQctVItHwmH8MctWLmb+QCol4fW774pnf9Qv3OLSL6ff8GF8Lqyk9QxFNVzIh+1+/kR9ofu
M3oJb/K3yC5W7R7Ci6UCYRAnbSX3gYNcon/++1OCinX9mHC7RO0GGZfcGzCVq+JKbjFYMIg8O8ov
1dd5ssWvjPJ23GQ5EnYHvpCuL41zioMKAhThURxOSYT5AMeeBo1SqVaS+mU2l1W8uDtzt8TVgI0Q
URJm8tIyKsh9fTCtfKUZq5TTCkt6/I8esgftPl0Rd/DcEGaCYYNViS+CeRqCJ6lmim41jTeKh+Eh
DjayYfeaW1689uIBh8Yf4YHAP/MdXk6ezbzmhe50PTQLxnXvASOuVedW7nQLz3t11lGmfEUQRz8C
ziFHYPDxMG5nAJjOZBP5k3dxw9GpR0fFLPupUmfOa2Qs4RLgPZ9OjA66O+lyEx3iaq8ot6NJ/jV9
aueLxTOJHNJhYfpqsjU6+/JlxNvoMMeAPcWTbl8WG75RLu0kpMmFtZ0qRm3+RfKnzk/1DUiaAA8D
tdM4vFbdwKvqh5DLFOiYTChzNzaxQbaDj+BZWJtMjdoHYg0om95bvGzMPlqKKpLXy40uPEZQjrbB
tMFhK+a96EASJLf0gWuV1d/Xy+9L9mq5XO2tpBAEi7JguUAHdsRk1eWhnxSYZezk3D83XmN3p3Np
9bWVK7cBVQYg1wIYErJhATqV0jV8c0XmjIT+0oD+uCTKcZ2ZHMTuKwQhW0xCnWJscWR82WHMKt9q
5//H3nktOY512fld5h6/4M2FLkSA3pPJdDeItPDe4+n1oXo0XZ1VqpxRhCJ0oYiO6u5yJEHgnLP3
XutbR8NaZggnoB8wnK/2gXTMRNvVJ+rNrD4S2kJXqneXCp6q4tI0ohOEn37zELXPOqalSjvDak5R
nTXpVWV3FMq7SiaPKX7W+u2Qv08pBw0atnBELn+nsPyaDgff/r0VXhX084zME90h2DBBb684tX7v
p4vQWuXGJUmvvf6u5U910jiAYVYRIzjVcNBocxIvGCS61YZQHLuSIa49c5tr7o1cj6TZidK6dnHe
HOC1o+j2ljETsWypNI8SRz2l2Yhz+ruNjrqKOWK89oqtVTx11SyiyWTYw6Jb0/7XoXoTbxWvYBO5
5qy7g9pQGfR2o90UxcpQWy73sB19y05209bRIdQKHACFyjQ44MHJP6SQzzhFcij3jfbhkV0hRhis
+y2fxU+uJSJnahD+2SqB3U0YcdvlwgHGT/OtKzsdwQ5PlchYEw7Za+4tkJejbOvcJboxn9/F2XbE
QeSUBMpzGOUDIDPDt1A56huK5vmwDs/jTUeGkvIEY/yWU2rPatHJDncd2Rfb6iqc/H22gpF/X9MU
tOASgEeYyt/mjr69T0XMjYmgioBX5FoYB3txVRcnlOzlOLNIZmT2KXMytaXiREyIlaGJBBy3qA+g
NYgkscUs2zAP1XKwj0hkUDdJm57B+ifbVrYDtwBVZl2Ksw+SRcOHYGcs+zliylVyDXEA9XZ1ZP66
1Y7p23ikgBYEnEE28Voo1xxu5ug1eMCoqLo2KvU6s8kJqY7NWp6VH1wQhpVOOdOsef+hb+NzGDv5
hXK/Rrt1xEFRkhf77j4gTQDXAP3eTsiWwAX1kIRPnr5MqgdCH+R8rkwZnrAaMI1/NzCXf5GlTE+m
TmQwflMGO1/7nlaXdEjfA/VOOgo4gu76XXcwVhrimRN1AHPp8ll0RqiHFMggIL/3mfx6AP3nO/hq
AtJGvfOrmHcQrqMLuNlxT9IOKuNoa6g7qTq7PCtwVZr7AT0XqQ2to56Dg/qZzZGu5PP8VihzFBDb
cCmtxyOhTK0jgTCdBeS+XPZCNU/XfUHQCgT9pWKuy/HQm6+lsG/Rx3lbkTl8BpxwZRqncPgYO6b3
0jDTjGQ20lVVlFvnB1uUNyaOrNpaJB8y7rbnrmI4vFMf25di4Zun4I0vkfk/wVlqPRnYum4BOFWe
mdo8XiULEVST3eFwDeYpehLLMXZSbNeMEzfuJUf9KM8LwZn0k/lrH2xQbRYNSBr0IS2W/capqPtd
30l6f5Gaj7qw538kSBaLkttl/p3UXvvtgUM3aVtKhmwCGv7n6by1tLwWsUrdVXPjTf/0MBVC9QTq
OQtP+ft4N41Cd+NbArtjjumDyhZGcGV76Fifgo/I1vbtJ8Mq9OFT2zy4895dBiSPPDYIQNODuWja
ae1Avf86OO5iamVnDqqiYzjHO7dIXqgKdKe8fafL/3WQ+eNe+/uDfdkaS0VsJC1zpw+G7WZXS3TE
7PZKyv2t2vvdrFsy/n5Ctp08uld4G3h6dU5HqyBlDEFyyVm9fFsuTIqUX/bGny72l+IkbrFblKFJ
zDYQqhG5k4nPyuaoRKvziTYagCqcMyo73pP/aV71N55F6TO/Ty/YqP0ZdwCSbPcisji99/KCRI9v
eli/Nvemq2ZMoDJYCwQvftHUpODL3DAyEJvHs+5FFub9XXsEhVHZir6J01U5TBLV6fB59LfZlUwY
9dVaEyu2YJw2kBoOKOXhmyPFb08UP72naWbxU+miN4k5VpGu3LE2UinZfJXFgdZFqdr9erhJD4It
XtUjqzvpKewWG+W+PUMWJPmWneybK/SrN2G6QibiPgY2MLl/lIQ/vZsuGsfYLFXlblJNLxUn68/0
mmLUycdgw4nSZuop2soNTXN5c5GYfVPJfWE/UsV/eQNfbmwgMGqZU8lwY0sLmQnfoXnxtgm+wXLe
7MCleadmnW6mSVr38N3U99uP/+UW7gyv0mKBj08bDUKFS2MSO8hSfxd6RJr9nF2Eowj7R0OJ9N3F
/3VcxmenfJUscEsad+iXw6WvWbRYhUah9zw91tDFPvS19Brt03IZfcAHQgY1zot6TZTLMTiGy/5U
16A8vhkCaL/bSn9+H1/q0rAdQ4LWeR/6vnhhfiLaFEL2JG6V1+mT3NOmszNYYusqcprGCdxyVgyb
kuOPtqyCt0bBFEA23gANbBEgh3oq9/rBOBVPKPtRezTynOOAFx6Njk/StxzcgkVPi64/+kw8lD1W
8QQFYPxqvf/5YftChvzr7mLRBLxLk4hG0ZcrrFeSYLSGwu291jGZzzGcr8LXdkVapOpMNzfnPy//
PtH5d/vQz6/75YoWxF4aHkD+O+04wuPeqXMSH6/GgdFJcOuoC81Vv8/tdNmHjnH3zYf+7df504f+
sglmpp7G6ciLq0t3Uy2jJR3jGeGey2/bU999zC8PbxGm5IgxuruTl1QYiMukXWVrD/2DUM2MW7QT
F/Cs+h/GdKjiHDy/+aTT4/l1B/r5Mn95fCFJlX6E/ucu3k0HQGPr9bCcZ+gfaSyP20mPh2R3cpdw
JsZ0b530b7qQ6rRc/+EtfD0EemEdE+Ejs35tzBxiMw7HffXSXWiuVnh0cnWV08lXFir8v0N+l6Mr
BEswqTPQauxpLQhYLcp9uFLkZX9Iz7RMoT3rSD1nBKUpmEqEp5YCHpvde8B4/5v516/Og2kN+vtm
+SHA+2kD0Bpk32qrsQa94TygFyO75LfOY3eT+YCxIIUzM0H5uxR1utP9dXxVEf8wsYMAQFpnMOtO
uWu770W/7HzCiECBBvfKJSBN5HUimdEbTUnMnPyyUoeWEADk1HcvXxqwACLaOKYh+Sx6888KpOZi
2dbLSPrmS/pRpf/pS/qy55qtHtRGxH1aPiYvOt3TvXUcHXkuYs3XHkIA1dmAbQrZh5e9Cg/GKjwy
fTok5K+7jrjWIaMMx2g8ZJwfGXc2b7l1kGzqQljEm1LaI14F9CnBTfFvJLwyMpJ45jYqE5kZUHZq
/NqYW8YSJQvzMpbP0aGsx9/MAG28Zg/uId+UH8ZaXAZg86VtkM5EiOqRPXms4JBtmEiFM4vh0Wa0
8eXkG37BzDbqcPHbNb33b56rKS77j3f19Os/3RVeqFqWOi0hBbOiYeoGIyqKxUPNDazgAGiZWdnm
h7SiSeZA5zhoL17Oktr7xGTOiafiKRT7NTme7kl84r0yVXCoiAX3GvMF2OSwplcld9SPRF4D/hbG
xfDc3PjjLiKRB3HPK3iXVsJHil0EGlSREoyDsly/txbhon7wX8sH+aqvc1gxd6HIIBk1os836q08
RJWMshhNQvRnODk3G7DgGClOjXjIALgDcQsvnXGRkwVIAqYnLYZtCPqtSN4MTZU94c99vxy9DZzB
0ltJ7odA3VbacvbNjfnb84cJZtlixIp056sxRhXkLlONXrmrF8ZR3XirYJsuiqXvpNvwnnG6sSGR
ZxMvCV5Y/vk7/m39bJJFBCdBl8h1+rI1ZolJ1pncsekPKxcxs7zJ8q1qOgbwCPyTdr1hlSq1hYyw
SY4X2BnMBfr9Z+J2yaf+85v5scr88oD+9Ga+7JdaqPUdEbcKcyZyEuaJiPJmekiQmYaLCrGSvhlV
8J8rMb8xkx+9mfGMCQEQ6xN6fOXGmknDiRHAGM2b3AHwnDAbF1ZYy6Xv4lZ+e2Q1sWtpsqJwsPhq
1hq8xvOJ25t2Hfc8wI/rsdPCmfBA2ZHbuUCVc0hO2g13j3Irjt8b/3/0zX+9XH+/A/Wfj6clx2FG
GOB0bE3l2RQPsEvfObjajPzofRjnop21L+quXH5XiBq/Fn3YE3QLbQISBdSrXw4XtVJEURwn0V3d
XsVlJ6BIGMFI1GAbMlqe3VWol3GzzNwrPMbSWCHZUR6xkXc6diAnMK5W9qh+NJMFKL/ge/X6J7Vb
Z4ijswW5BnT6iLabha/ZI4g4BtQjVW0jO3rwKjdncmBwCN+r3YYshHlg3nvAINqrNKwh/ComSvcC
A+atapZ9tk3qeSkvPX1eFCtkxxnDKSCknmf3tAWC9lAFWBALYSHl9LQVZdYUFMwbqVlr34m+lImZ
9mU9xdgH8Q/7G4OQX65aJSpxmul06TW0ccl2LNZ6sLbqZai+A8KKaRku8VFFhc1tT7+CKUkqbJhJ
dJ+GuZ4K/WycaczjtuJ9tw9P0RZO/n1xodamAYw8RGPsQIM3PbWn9ClASMa+glT3BYfTnf7ZxTwI
NjvPROJzwrfhI9iQT/PwoF+lS/saoW3YTl1cC6G/XXlrPFXqLbKQZM9oR+Hl0p+IJlykD+Jjt4O0
sfZXNdrGbG5u4QJzuLT2o12sOWjN0XTPADHNJnsJ0J8VAeALdWmtWeJprKbz6Ng9KNP4wzBhHkDL
mOf3CWXXBuO4zBGR5qZ0T/spOwnJZkA5gnz1c1jHG/GhfW5OFcXyySUszWm25YJUiLO5Ghg8Wg5a
jqfgqC405CcbkZ11E+2nrcmceZirikX2mK37ZXwOrvxdTm046jqACQNBbGqLGTOUIAYLzsp3ULXR
443pax6ZhyPHjl8Y+1OKGZ9VDKkofO32JKaSkQPX2X9AtI0NxEIjgcbjYi3TbbP4oSBXlyWZXneh
g2z3MizyOZ05YzXJKegLh+hYskfjLLyg8fsw6Lgnc1hoF5MN9N48IZK5YNJcCYfmlh0kp9pPv8zw
QHwcHwQU0B6v3Oa2R3PwCBuUA8oEEujniG4W2qWj3SnODKI6i6WZ7TI6kvA2BHv4SOIt3G9pQXhv
ufHDmU4KM+He54yvcd3v1A827pyeWAFDfwkU/dww4nig7iuWVcHBxo6v3D1nMd/xIJE5/q6cFZ/x
FALY4I6B8PBIuqhurREecHRtz2Dhi6ckuiB84Rtm3Ar4PAD2PK5NCSU1P9DU91TbBebMzCe+K46+
5ZQ0vIuZuhMmmeZC3k1U8hmIkc66E9O1KL7CeZIlG0WYRhkZnd0LEWoz4GuFi6qHxhM41lmlIDqA
OGmPJ+3JkK8Rpr6QAAAMXu57JDz+eQszfz0y8YiDV5BldQr+UL8cmVS1EvN2bIq7jmNx70SHdlfi
VrS1d/1mrHOnom2+mIhU2h2TjmsxD+VZsQr37HlEoL2OzCxbRrGjHazgoS4HAhD3GSeCZ3957s57
DuHhnWoTgbTNV+W2iVBMBUutWJRoTBbh0VzLa+5kay++o8kD/rLKcQPSjkWAcWakYALOojv99AIC
gSHFZAVfcJYc55Ny4T/RHf/ucnzZosrAVzPN4HJwthDtyfwaXuWnaeJsbcoLrrpvzjPGdET45574
z+v/5TyjyoOYtKSZU3Krm34HUYGSL56J0rK3gPzMZGGrGHMEh5Q2iObhXBf3xT2FGY9ZdGu3TM4w
5JoX4RGNQ6TNQI43PXXjoqNlUDneijvYIVsFc5qnzklo5e/XvcnjWgp2NbVf1xGtE6CEw1uJYJ75
10rb0DEGyOxU47bOlsxPKvxheGrCR1/cdPQc0ZqT2wKq0IQ0vxUc5SQYYM2/OdDL312cL+erStI8
0o65OK155DAfw5y5e64O2XlhXdLmXi5WJYsKPZitccYD6FkYO9KleRAvMu1sFj8mAA9/fmB+VUJL
fGFYcyZaFhOcXzhdhBv7WloVd8209kQXgn2iQ8hUdyFuhk8oKcDEEC1ZezzUb/gulOcAXwr/xnRB
T65aoTDdipdv3tVvd+q/39UPou5PlQ+pJz2KY+7bEnbBNXvhfdkEOd3SB32XoDPZi4/CRtx6jrKm
bCAG7puSwJgejF/u45/ewJeeteE3KdHGdXE3/hA7s5N3h1qZKU/yASdb6YQ7iJinYtPcvDNMdJZd
TJdk+J7FfX6Mtsm9eMY7q56Fo7Lo3/UPdoA1lU3R2CGgl6tyFtfqKTmbn9mLchxscwNpYCW+u+91
Mqs3/otwzl+00YYkETwxOJU8m7PasMMzwDrxgSAytM29dUcDv3r9zsxgfvfhvxTqhit3UeiWBf26
dF0gQ36IBrssHWYE0jXHnES8GW+4+nBPJF1vkkNCm2TVvvfvzIvTI/W8Ui2nM0s04yfQUyrE08WH
CgsCaI4OgZ9tvViH8BgV5Bxwcp9x05db3HiDjaZ2J2zCVQsBcV7qDqREms7GusOKvyo33V2x0xdM
yMh5t9N5t4KD6Gg9s1O2SjoXK1O+mK8i51pzJm9xcUNklAt+33eOfO23S+tPd8iXncYSkygyTe4Q
fxe9ePfVvfqZV6vuzPVRrtm9Ke69e+vqLs2PjvPPacBABK/LTm6UzdeSeyS+tg8erpBbus2hLcaH
8qKZdn1Bb1pfpPue4fhdouImccxHad/f2kt9E18ZcznZd9E9332WL9uE1RRaZ6R8lmZT0yXFdotS
vHL0R9Qo/xk44HeP95ddQnGbVIolFh1OZ+tm2a5+wC9sjKHffDJZnO7VPz3IX9Zc0g4rT/QKdsDn
bu4TW/4kYu1DWwqdxyINAe0y/z3zEYWW3JgLDuccYlTdAciOhZdpmrJInSRy7vAx9do6JPmUue4A
mA6bk1MHc/ODWQ33MG0TJBjM/sKlThNNP8Xcgt1akmzG4aJPTCadjJNYzICAGy2blSstYCwguA7R
8yJf7maooPmjPpjSfNbTeoJtqs7UjmCaWfeE3hN6Xrn345n0nLdvXThDds3hwn9tiW2g7sB2MW/u
8HkO1/aZGx88EAsEMv9EBkA/r19QluCI5qfQSMK1eWGL80l4TCCWOlCBmnc07IJtlZzW2/3ENQvu
mb8p+ULljSH8ln9sQdT31+hVufOEB5UmmjfHdJt8jtewdvqnERAolpT0gBmG4B0Hjl8ymbnco7DM
HOxhW2FVfnjJQuHMm+JHFFA93AJpFpRzjpcteNdsAQpBpAVHSVAz73Gf8TzmwZI/QaczyFD1zPnk
fH4uH4NNWrhTGwIfu/WJpgMyhPSi3epnDq/RY9g69bN2q440V6ptgTyRQimfWbjIoIM+Rq/f7Fy/
NsP/sZ9+FdvFmTy2bc2tjZGj3hGPYR2FYjpT4kA5D7Z3QWsy61caxr9iJwszb9lvtA0dnvjAFxvQ
R2iXrPL4Yf78xn4zhPnnG/syJUiGppSSgQdB4LRPuwRsAayzLUo/dlHfTk6cf7GjfSc/NH936IHz
gv0G+JlJliAP6E9beWzUZmLm6XQiX0Qv/Q5MMfYz8VrwTXMQnFkXEkLf0leeSaKrJGneSYtR4l3Z
OYPQbGmatpcf0JxnBfSV+UgpWRBHMR/TfTPeWv1TR6mBuhUSSaAscW0CrSDpcDn6L40+44jFEV2t
jiFcP30vwf7s1uTZiOGSzCPZ3JFv0N/1yq4ByiM75j3P86nXHVFaQFHxyT+0CQ61SLtyKik7dhW9
aBdfXXHU+tWQug9ZKyyEypjHyzqcFdJGt+adfDOGx1B1vvkGf53zWLR7/r6SX1bp2GxKTQmy4q52
xIEuw7iYHL9ETFB2tBvInJQ87/p2eMVUuP7za1u/vDZdJvQ9im6h9kHq++VbNIOyk1RXdK9MqHVi
MbPPWr2Pzbe8Jrsr2LddQPjO4BjNkote6QvTP48SDpO2nLddCGntESChu26Sg+Q9B8GqztaB5rD5
M6HJaNyT2j4r8fPQABChc9XbInmt1Os4Xup8zmhTlmhcO1ULOpCEOzs4Cnf1m3hw9+YyuLgb0R5s
Umfeq22yALe7M86TfsylznGBOSI8w6ADwCvdDuHNYyGv/b3QvTCunLlkXuRUR6UZbMdxTgawgxAs
tmzwXz4IK++o0w3wq5eYyJXhrsk41mhMDgnmysnp0qlpwuLmT+tR/Chmm7L+5muXf2W2y3SGOaAr
oOIVxNZfdstSiwtl7Brtau7VTbsbdzwbmE/U/syuwYUkyUFxjV3QP4UmSzk6t5DzJOfFIkYciOQQ
Zx5bR4EEsopdp8oQ66XB1WyGjYpuuwlZb+raVuhOBfMJ7e172koBSNtEAGtyx4SkBOzv1aWYunvT
r8a4EpVdFd9Q5cg7ugT0esNgFY53hnblsOVmK1ffG9Wz+cpeUzxZzNHmibtW8i0vFWPWBmyA6Shc
FMXcgozqrUZs6DAYONyWpGNkMDdtrJ8tCb/qGpesgvFGhc+75IyX0drKJ6pBTBJNMsOMZzHBOkHb
M18r80IVV9CSxmQMyAyShhzbeTKXDhWdSs6fbGndvur2aXJW3XsBaAaqNYdzWQtQRLz4kL9Ykhak
0k6HIJT2tvQpLeF0vCbeWgXx/myIAMqfLJHIGOBDDszurflSLC3jbNggSkCR+GDTX9MrvEa0Y8O8
4qrWD+TI0jZCQnYxQSx8KA8owYyTYs4mfBKdnAXtfp+r1dkYTShtVRnT/Uy51A9uuOQAMcT3HKc5
XSzZsN+MZ7dylqUxY8SrPU+3+z1bJn4AIcUbRv7lPEYvYC3ABobR1s/aVRi9pSakua0XLhLaHt1q
zG+k5fRqRcLfKTayhd4Z+yLkbo/rZj5G2TyG0hth/R5aQGFjsoiscZMvLco+jUNJ5T7F+qnQn0Vl
ZeQ3xmvSk7D487qj/bKdTvc+CiYN7siPKLB/7h595lnG0AXaVX1mI31sDt2NNljX730dnOSy6lYI
ICppK7qffeYI2p6to0iJE8SDdmcS2BQcebDBS5ROxNRQcvx7En5h3zFM8d7bg38JYTENK3MuIbkW
KLbLcBlpy1E9lN3apG0VOrG0MMPHvNnHwkpp92m4lUV7Cv9xP4H0pdg0vrNw/ypq5GPDFOahNyQG
w9aX/r7gkRQTmb525WSlz8J38z5fxExB0TE6PHUKQ8/ZhHr6ryN6pxemRY4xGkCc/lWr1QdiHlmC
q16JHzy7S56Vg0ddNScYaMXN4NK7Ml9hS34nJP2S74pG5MsLf6k5c1Mw6d3xwkq5mrpFrQ2GN0IM
SHnPwVx/Vyj0oCvY/wc3mCrzWU2utagoX6603ik56iBFveqEW/kgfnmtGXMKYtd5LrGRRakzPA/F
ZbjRmY4ALANXLp9Jkezqo0cWO24nA/8KMI4ifq3TcWXpDQSNS44at/PfKpEIrzexdsgpVCAv0b6t
l5a4N6S9aq3clOP8SdcgaZczoV3pONKsFDNDyAieUZJpYHV015KCx83ddrgoIvVZ9Rel8K7rZ6k5
//lqfJ2EYjDV2eFxVikg26HlfvkWKkPNa43c+5vYaade05LN2Jb02P/68cdP/P1DUQUAywodx/dv
f50iJ5IJHyv/+s7+LyQIHfOP9FqXHx/1/iX/kQH0H5lAf6UA/cf//r8REcTN999+DiD692Chw0tC
sND/KJOPNHj5OSGI3/9XPpCq/4vVUSHsQKLpzXiLflX3UdX//d9U5V8q2dQK36pFfw/91X/EBanS
vxRmYaRgKZYG3mnq/VVZU/v//d8U81+sP1B7TAgSjN1Yl//X+zr9VV1zwf63qTMQ7f9RhbOcoK9T
RciTSC4BLvzoOP1UBJQ60X6C0YTzCnyGXXglh2cV6IyVZTBnC4WIN8HNlMROLGmYE/paAftLGFv5
o/xY+Jqw1bNhKO3eEMJTowYo4gLZI+cwqBFhKMpazi1U/2XXW7cyaCJOwsKUS5vkPTz2UE/2uZZ7
58oVsqOupGU+y1rJf4yTBqJsJI+7Li3pbg2tly8EvVE+dV0K13UcRteiDYUVScxUZr47PqbVoDu+
YFpbyR0mEE+d+Iec1LalJwu6aid6SdqElBiAnVTQvS2FeZImxcHrEohgOtZbI6080E9lJG9NoxYf
a5nYXNEkbiMfFUdssZbrIYl8BolKg6UxGHT1MFxrhlBXkInr7lXN5GrV1xYcUsHsk1MsxKFux2In
raUYYIEY5t68lQmFTAOET+PYSuNMcZmPJ02Ssnd5QPRkGPJ5VtandhiUTS0KnMeG1Jh7dVWdhNot
D1A9mMmVZpsspERT+DBlsCeJVN1jNWvXXgfuJVfdAfox3T5PTPqFF0cp1BWdEaYaFvJjGEC1lsOs
QrsYYBRYqIoK4GXsCpQOolss4zgq79rSLPZhXBucLOThdVSE6prkAzqkvkqpxcJgHuV+/MLAWh/W
URkxoMw1yIRyTnGtyR3puNzlduLK1a0J0Kh0njwF9mnpQ4Rp4RTXrsJZTylr2jwK58uh8O5dvWjX
QZcxwDcSzvnaiG0oa8ezH2uo9bU4Uh3VGMObJLjSUVMHLZvXca1/cp21Es5jgUTFNzP/rjIZLcS0
0C6G6gG3QnoP31/WXesp6DyImADUmKS5be70SeuTX6oJTBt8LXgZgae/VKJZrZu84L6M2tSgQ+qN
pH57CbO8WOyHO0splRfD07CY6NZgOakbliBwEEINIXDqjqk3dK86FlfuMDKltoKGzoma1bckj4cX
WY5MGA9Ww4y6Gb1taBbdiSTk8a1SDAbLisErq15eYWkaBqx1TWqt85aTBkDcniJAqXsgdDphQwDN
YG8HUtcdTLcS7FFrOGhruIVOnlgQjkwIYoUhrMlSJ6+8yQCeai3VRRuDSlHN8FhwM7x1rudW/GVE
IjSa369gnasvMX7StaFV8Ca9VFEvsisBwtal4lBmXbMMXCqJuK+FRarFFoGkxBiWQx7vZU0wH0nE
JdQ3rbtl0KVoC/JOo9UjhElmy3HivnS1OOikUycgNovap6NNNjnwCKEqtYdYFZVx3hIrvQr8Npjr
ArjrTNRzAqsLbenqcXvw3KhDpq63FRhys+KrKOCmhy3RonACXJXTdyaOV0EWKF1ccCl4Fuqk3Atm
AeRcqNSGtF13xEKWkOIGD1QDADdFeNtVXegEGGkhfevIqIU1e3O/rbxcO0oJGbizikX/VQ40dxun
KfiHTJTGW0wu9VoO0ExUJEguic7UyYoW1SvxEv0cUFFzitJY3A9J3x2qLDUJKOqZ5ZMWuuqHxnxp
qzG6kB7TbvQkNU6WKMhrU7OyUzLowrJOvXofKIn6nkkuZUQd5w9u0aQnUYXvXZAzgTJfgw6eyigJ
az+VN7phVGTN9pQQbp7fpG4Y14NUy1spS5igaFZavlsj4gpd6hhVCwn87WxMCqxhbbfRayueW0qA
P8rDl2UEibctdNlfli7WKyuU0nkpdN0zLSY8VoXS7zPVxXHV10TL4gHKD1adeNGsS4n8xChm5P4s
d1vCX0JR2HZt7q77HqFb7ElMEEqtXuiFbC15aZizqppLZNBGEBYqtyEjRo6Z1daKCG63ArrdDCF6
1k7o6JwNwJ5WQ6X3tGP1JHrOwqAY0HYoY7qw/ADIkSR7tTj3+gSptZYTJV2WqUDZK7m3qggDrKFA
FG6ZUYVPnZErK8Ww2o+yaYqL2IzJa9zL0osuiLjksk5Wk53VVMXWLDLiopUq3XmlLB7F2PI2kqCk
5qw3pexGfDvFuOFOwqtcGa6SJfjrymyLtedp1bYSEwC1ocYAqjXjB55Vaef6Ms7cos8WUlrXqPJy
+SFRc8PJy46MU0GW7sO+j17i0jT3QQtEjkDidN9qpTSXRkV0CLgzVqoaTgm9rsZFG9WTqiEDg3oo
On6FeSJJYUeIPsoCd9DyW20a7ktS+MgQlCEiocIN6Xd2LT5WOWnm7BkjKgG5hp9hvbYJ49+4bmuF
WegYz/XS6wjJTDueqUa5dgm95zbMTB5SWZlbpYBk3s+Eu5Z4Vlrdck5aQD12qBODPh3Oui81n72h
JttCZHn0DQPQk+dFL6nFJag5XK3ScpgaTaTP6nla3fIop/Mh+aXqaEEoPQt9g23YM0gkC1vdfaka
ldwuq+3i86ih+J6z+JOW3OejY7ZBtiOJUUMvQpyBkQkJYdnYTUcv889FSrdGiQ3vraxF5cDFQ8Kp
UUjHsdys1ajXT2Yt6vSWGl9j2F24FvWPPwzHwAMOMFcyFBlCGrrvYynHa2MsEbhbgknumSgZyyJH
w6tnSjn3I1DNbuALRNk2+aoQNOveqCximPqo3qddy7GhhyBhBql8LDo9P+amVH9Io+BtOyELXhIr
0Ej8aofs7Pb+uO1jlb5j3PnH2DdYF7QuJkdDKMlmi2HbUbgmH4Iooa6XjIYWc2jGOTuZWZW0dgzl
4IcJkiaFuHFNjaCvJMGE45ZpxwZB8BbK5nAI9LohlIGFO84Dc5epQVIRX5KXdstJbhcHqYHIxTIQ
tjb9rXcHQgKUWvOx5pD9e0tEMd8MatxsfDMR33kiEgl4tZkfEnbhnUd3663PSd6pckk+ZErskzdr
alh8Wi95LQ1zeClrPZhTnE9+CRNCWdv3R9JVxVVVcujoKZ7AI3G5D6lM05LAiPAzCC2OfIY3LlPX
1J7iDMZNJdTxWfJE4bXxxOYWymoL/lXTieyg9BqWqRnIUxLQIGwFKU98PL3NcNXKOHv1x1a7Z7dg
huH7+mSfNORh4xFbvQnyBI1SlfbnTPfUQy56E1k1IYgMva8wwuXJ6W1Ew/igqlaxt6whmifyOLzo
UYfxNc3VYNNqPvIpUxucTiqU5x9lyf+vz/4N4eCfKrRd8PHm1x9pVX8E/4h+/fHn/qrULAo1Wh2w
vmjvTEg1ari/KjXrXyomMAmLnIwG95+VmvGvKTKGiozaSSZKmLr83ys11SANFkc8bDaZMosBwX+l
UrMmXcPf41Kkkbqki6x0RAbLPwrJf/bbGrGjTiyZ+ecsgk6jD9W2MZDnYI2zsvTcmszbOrduFkOu
VHNV9JxES5AMaiVTa7UgP7DPyEyRbXOcG2QpUMCYdtjFCNFzw6IFjLKZoR6LaQH1coDIm1XqMhpb
RPbea4Ab0AI3ZCZQHmQ12HkKHJ2E/ojFzUv7KZ+FdbRrCeSmXaSt2BUUEjL0TZokD70mR7P/yd55
LDmOZVv2V8reHGnQYtA9IEBNOul0Ee4+gbkKaK0u8PW9EFn9KoJRL9xe96jNepJlmZWRIICLK87Z
e+24RzRUT2KXlBYdd4OlosrlfSYPEEcML0/BTkSKQws0UZPb2LbR3lmKJ7W6vcr73r4EWfHd9vWV
okwO7YvmrOdgr0SW+m4zSZPb+ghlOxgAVSrfG1YbXRIVYVmcZgvKeSaapbx07aLxtGSgd5Xqp7Fq
4gXzMHaEQpydnSQV/cKWaV8mytBjEY6jdSHBCpr5kYSzUO6SYl9elNLGkIpDlAvBHk5y00Ao/weV
lP+blGUqAP9ZQfmf689iLlQ0/y/UWWhS/teFllX9mb+H/1h30Wv+a7mFP/b3VywZyl9UNNjeODq7
2rli9r8/Y8nQ/zJlSMf8878/439VXIy/MMvz5cs2f4Sq4qzr/ud3rP6lKLJDjcYiDxj5ovrf+o5/
bboSO6RhKEDiDG6T75nJ4dfPeGx6KSnKiY747NeI8qVcHDP7koPs+unJ/LPU84+8y85FlLfN//iP
uTz6r/mCC5lEISs8CXy9DimYV13lSonlsWPxpZ6C5LUI31phvSqpQWwH9DYzsj/+fL2rOjHpbbNN
g+xlmS7kXKScK00/VZKqVumG0cF2D/5uXHbIAVnrFoh6EVDcSWtyTAUAytVXJre5x/av++SyumIz
LaMpBcWHT/fqPvXYiBphZNZiFO26kGX45g3q0Mc/391XV7m6OWGUsZT4XKWLJmxRH2KUPTPUvqh5
/zo4fruXH56Unx6hqeRV05m5tSg7imkmuWcaHdhC672pTb4qsP+Q6l0/Oc6rOqQowhEVfV5xfroa
UZyVxGHNWoTbWXMwa32InnYJJtz8+eH9flssgPO4tzFEmAyNqwvVgdT0Cj2x0ZE+06E6JGm2C1Dg
mCN9i//+tRyD3TvOE1tRrx9hYGd92hTcVGTfBGa9KgRJlUQmj4j+/nylK1zV/LZg5zLX8CHreJSv
zbPKqKmROmDORV3jifvuod0Il+72nbzI11/pd3+t0/64mCLjQ1Qc/qryyn59hnEspZaRyMAYeVko
ctfaGnvG5qvL/D7O1V8uczU95USfZpU9WciBz2V2q6m3hOf8+bn9aNz8Ou5+vcY8c/007vxEDgY7
5lZmSzvyGq+4qW7jk+IFEN6jpdibB5mumrKpT8QVu0RwuYbbHrtDtu0fi+dwmZoI0jqYJSZxLF9j
Eb561FcziuzbRWz3/D4dUlqzno0DDe7grx4168b1zPXrc7iaU+rWj1pN4lkDMlgmCMBLLHkLgCHr
H/oRHdFavek32rq86Wl3+wvVmwNC8h1hdQ31SHSWf34zV563vwcZ34wD2Jj/sW3Wx5/fTJRpvimE
Yy38Y0WHnLICbC50OhAj183K2FnH7N5e6Xvowl6w+nJC+jcPHtkmaBLHYOX+zQWUxLIet7UDcAVg
xnBRb8HGEHPnzu1++wTfE6Cus555lOnxK9jAVYPtx73TpYHjyt7AYYd9NRvWgA56KYTJFG/7bbLT
EBOQxLMKlnOMtrUjiYo4VDdc41TAOuL9+cn/uzuHTU4AJaRh8kquunt+6bQhB2Ebn6W+GogwovBP
UECwoky5ZHVzs6Db2ZL6xWV/8KGvPkXt5+tqv75wRc14Fi1PXMsx2gfhiqmT3iiNIPqnJnq9FIFD
3yjLbmogcAsvruMbG+r9n2//3yxF6i+/42rg+UIzm5CjD2UsBZJHtJqi9C6sICT5KerC4BDYnDaA
aQ7D+YtLz+/16hHYusrRjuXC4BFfvfcoLH3OhI3zY9CZj9ltv0kIX29fpC+BFldKvx9j7JdrXb1m
k8LW0Nlcq1kS2Ngsih3uJ4YXXLCneJPhD8uPXw2t+dH96f6uXnHW9r3QRA0COEIuoH5Izd9Fhf+y
h3gV8fL7XV29vEjrqkByuCugZxt1Z6wMT6wQaGEgR9D4GR2Dl3L/jdr+lgigk+LqB/QCpxaRznoz
zyR/fqH6rxLm33/O1UoZ6g1HUo2fUy31teqSN4oELT7r6HpngO4pu9FfG1Au0SbbzQkcBhIKTs1P
FKmAgjHLLvKjuQlODpHLVNcvhkv956vJ/999eb8MhauF1u70KrWrH0PB5ldaG38LbXihuMqyxQv4
1fT2b9Z1QAUGEBuTkoR8DauOiyjM+3nk2cZdibg/Tx9lkJZ/fvQUNn4bbHBaLIWIEIQPNJuvls6I
Ee40Q28sfKFqnxx0EEwUgNpilBxHaLvVZzr6PQ5pa5y5R2oV7s1Urlehr6j7oYmgKighE36HJ6jS
c3LknAmSINTF73kXAfiuhLHWapLgtYbEjx6A2ntrhjgus47EPOq9SzGOtOmGNik80fThaz+NROhN
urxvbcdYUel3znBxS5R2xJ+mvk6M1lQBKIzSItlauqntA1WuD42BoFXq0nRfZ7X5XkkdalNj0lah
1irrRKTwhgMlXpfhUOxRrySrzAzwRYaOdK4CWdtSHUjuNa3Id5EjWW+wRrVnp5XQ52n5dENbG0Be
0pJiHdpveTehaG8SeSsZJRVMK0GlOSgS2eqzpDAT4yaju7tpInLlor6DzdWxhxatYjBVNir17bKV
OgCaanqT94Z5zINwvLFzut8Nba5tADbSNdWA4D/y3VyI/BM9LwS9VZAH+8mI9W9FYRj30RgiwUqK
TCNKNJFu+7C211YgtcRRKF17sGWBWM+WEmVnOJwhpV6bSUzx+OhITYUsS0uXwhngLNNo3kpF2c/9
a33Ttjpth6Caj4VxZ7x3lpwQlC0Uczc0PT1oLNPVyR54T27USvI2tAgMzBoVMXZcE26TBTm17sk8
9Jnc5m4RBpMXZOAO6bXHBzUsO0r8lX3XgkvaBmqp3JpVS0+574p7tRuDG99wgBXaecXHrApRbrKy
RzpQVEaw7+dD5FatpvHGSumVq+bUPqmZlXpylMor00nNdZ917LgyTdJZoMqeVdoikIBeQ7gs+sF+
S7RanOk/ObvIyvNloefFKgptNuqVRXB6p2uPSdebB12u1O96IuEu6MwmgevvTyutaeulNBqhvRp8
ncjWllSOHQ4JU8fCnFkRxn/qXq7oWoAjOeZ2mU595jzmoaQ82FZm3DiDmj34dOB3QzH5x9EfwJs3
4UUMgb6pO8Rst5olhcQKZFqn0+JmWVjYcQePJWnCDHNTnUx4WlM9PdmTMt62vZrudNWuPjI5pL87
mvk0qxVzfeIdhogZ/SYnDKHOSbhKhPhstXh8sIuCJEc/MYobtfaLhwltO/RLtQR0Tmuxcn3fxvWZ
iqoe3bFtkgdDnophkXSDTzsXUQUykEppocVz+lposmbPCdV6tE01p3EdXYW2IrfwRGMrGL0uVVXq
kWUhFmPlP06Gbx1bAR3Xj5u1lUX8G0PevFi9UJ7ChijuxBwSfn5h7uo8+o5d9Raqav2ObATeJU9m
l9BURBlddG7UlOaySGqE64VdydvOF5OnOJl2QlUBjT4qzS3/4WWZDS1hMYm+7vS+8ExGKlIA+Ubq
Wgf5WWuenDpEjxDJpymD/S3pN01IP2QhFzZppSUekTqvjW3ukPtnByBC84xnHA5I2Rsw4m2M3tQP
K2NhdAja6GuXZyXxe08KBpXf4lySQq+Y2SzjaMdYbBdqXbJXzFoD50WSlSANNYq9UVU8QD0+yVXx
OY0GAWRGcltHCGki+5tPf3TXdPi30jZwdhYdPPxh+gRIvkXUmzrLzBEDoA9a44WR7yYbuHegvGqc
xI8kR9TLqPD7VZ2mKEnaKTuwvMF0SUPUOSX5BlJO/KHkp8midSIY8lPVbhJfPrWlFYCoj5Q9nwB4
IGF2UbVSQqTrDL0ZuWjp5zYYvimRT/9NkeRdrcvjSSrHJAWbKUzXjJvDKMWvEQPULfSmfQrzblbH
FIScNALHcFiT8QSKX8bulodCbPE+SPj92s4Vpq+th4Ak92E0Hq3Rn9MRogyzJ1CeLK0MLzUVjGx5
lyyHjt6xXlXqWpcVbNyi+SyK0HrBvNmeZw3JWuhoWfXOmLZTVHiJVRKnqkPVT3s1+N6bMa81E4V5
M0XTJe2U+7Qs3oNQvs0LyXKLOgmWmjmd4rrJVk7HF1ONKBQT6aEvEtbtqcctZ+KqUOhD6utBjMZz
1vQW4CatH/d1ZMu3lgSdWK8AJfnhtAuirt6XUeAAeYkhENlWesPQYRCxWcB8UQNwpLNB0yrhtJM6
ScDHFjs+GNSqLC9pIbekX1VwJdZ0p8ISQ3SknTPeebKuHFaetan0lgnUEO1u04n+kk099Ahmu37F
dDe0KyOSNGjKiTVts3zMv4cNrei2shGS9/nIdrsxBxoS7cTptw7EW6F3Pg5bdBcMQKtpX7OiJrWZ
KzzXmWlDRowKiRxk1R4uudDHl6oahmmHAtMMdjI1+mJdq2MEEgfZMn7esX5s67G1aRZLfr8J+5Kc
v0yKcp1vmzRiKwnMnbAKAiXauJfeaViQoBVrpbMt6q7BKhopzRqyEZn3ZpgkmCj9mrR3Cs0Q/nsd
REMSB0G8DmUpuCkNC79a7Gjkyvdm4JrFjAChJIbKwmlTPXOFVGUb2ZqK576qwpWv9EbusZkCpJ1M
DgiEonYKb2jS4KnWylHgDtC6GD11gAacN/whG312th2Zpnfv6N/roIhI+k38hzZQANJrMA/8KCLV
pxR6tQ8z0N9LtGfdi62K8VGvbIMWkY2c1ZBThV+Sl4fOjKx1POb5rh7slFg9X44Q0+YOi+KQppdq
0MsPzW/0b9OYj/uyCLDUhE1HBoRvWQGdHD/dTVJL5VLqumhvOkN5GhWzPrSUhPF9SdIuMlL60VVu
EUeRdaZXWEryNDpxu+2rwnH5T3afai1QyiCNWavBgN2jRxWjUqresk9qkAUA3jL1EOWvVgKnsyfx
MYylCQCcYE9dqcbz1DlSTjdqTkg2M2Ujib64R2FFYFDl0Edq5WinSxjYyw7gUiLbJd51m1gRO4iJ
7KiUt163YD7EqaTeyrkVb5WonfZZGODcGQV8B8kC3qrZ0I5yFlzXsOzm1hxaGOUZ7BR0ihDabWmi
gjEZ6lEkU+MKXY5vlayabgNJkKYdNz7ySaBGHKSzlyDVmE19f8QCl3SeJUbHhaesL80pQWxBW/Em
y2dSuaL4y9LQgE2LgugbxCvYDgYjtws2iAMsXT0f5IuiVc5R62HNZSRmKQB/DNjRgWzew5iNjiXS
hTeTXtxRDKoC4D8ry13W16icojySbgNFo5uHnIMAawDXbQOEsDBignYVPX3tlbh9zv1RYz+H+ExX
RuKm2D3rK58dy42SdcHFaXRxg7aj2ClxhspobBTVTcdcOyRFqEARU4vpu5IW0rm2u4JVBX6mU4n8
NIWxRpGlJqCiLsabWBrMuz+fT34ruJkUV5DaKrZFxJh9LaGvIffwepvADZ03SlCLqg4uQf8NO/va
TLK/Cwv/v9f+H3OJ5A89ute6+PzHtkmJYml+lkTPf+yfPTrzL5XqHoFzlFswH1qzmv3vVrtk/YWh
TKGcbsl04B3Y1f+pijbVvzT2d5wtacdZnHD/2aAzUUvzfzgof9W5ggNJ4UoC/SdJ9HUtaq57kog3
BzupXP+3YDeaxlqXabHshtuZOdpvOPetZ7v1VxEUV5WZ3y50dVg2cqURjsqF9P6iR+809L44j1+3
5H67wlWFOdfyIa1QLLvVd0gxXrmq3H6jfxhLbc3MvjekLwuZ1yWuq0uiwruqKNJdlTSq++5c1CaR
BScZdWz7nuQbjxT2eDEzkL4CSF2VT3+76FUNz2Ymq/QqwWu4q6ndtnvOpKt2bW1/Gsjnv4tmP7dU
zeuSPRdC/sEhWqYBQ5zH9QzCwXbIS5ZNtymZm7VLohTrLFuXFoe+ZlkZ/aYcyqXcKCs0khRzPyLI
Wl3/mskWSh8cia0I3YbSR50ObLcwbhevRfVepSmHqcy1aTCaKmANcLHsi9xpfO+V6psATh+1kaf4
5VLxd1r4WCOgxYgTkXku6mnrT1jKYyI+9PBJ4WAp+mY95eqtQKEq0DuXgbYz+yheKH6ylBWxCfHQ
pPq2EftBo8NR2DcIdVfNiLaYACVF/+AXkFyA88qftiiXCm3k6gsZOICbVj7xDu+wgT1+K5pv2yNm
ezGAcje1p6h5n5BHdLu8PGpxCR8TtJN8r0ze2L7J3TmcSO0jAldllQoot+xCLOh1ESylpDn6sMPj
nPyC6KlG6hZSD4tOmmg341gu+/Z70+DxNN8NKlclIteOHImSR+WMB11btgi0fI7uMDmM6pss3dby
exSdRVxvUtv3nFjzrBbDaJ6d/fBuMrWjPL00yb41dn1966TryVd3bf/ESWhj4lc3DM+sK+oL0YYT
CctwOqynEiBis4VXRgzLZ9elizSZVn1wDpGTES+voLgjCz3Au2jQ8G70fB05iddXd2yyqeesfP+z
ARvN70Bu+mKW9sGoLaS4AfyDapdPW0txI43QFgSD0zguCjI87LrYNmaFPticsWcDKWuBf5i6fBUR
aVrxk9qR3Dht9iSEcLdco59p403p+kbBk2rhHgGUks1wlRaTl5EO68vTkyLfStqmVh/DVnhlby8z
5fvQ4v03j8iNIwieiuNWJaCllIgvEiZERm71Fhn57K3FMEx3AFuAEp4KkjKIO2+HXVq+Bg3xpTZY
4yaNhTcROKM0n0pfLJUxWVUq9EvgDa2t7FKzxLv4kmqp23Mv08y1msAftcC/hvg9kV/MDPyroe41
eVcm2oJiQxl8kxyy24419LLwWBM6gewaUypc1vpS+2BQ8iOHwsUkQCjFmFwDcJxFgzjTC53nVBkB
LkMmHfa6s6rqF53iQibKp0ELUdoWG0ELfpEbXFeMoJ/ILIO31w7SojLtLae5ZUl2t5Fta7ABQycv
zN7f8W/ukP1y6A6XmpMjAQd/4F/M/BRUvasQWFoq0tKqT1l/kmXM7Ng1lWE39v5ywNecNq8+Ml0h
Q0uE/TYE69YHbQH3VVK+d5J8I5fEixjKM1aTUz/WwPGQI2rvVrDKIVmNakRqL4PD2ldW7aXpptVu
VMIaTeHlc/87PqUO7/p50B41edVWj1OgYdHAPFmcnf69AASnENPH510cTIBQofNaRcNCE9RV5F1c
9LhX9vEclBaQC0IpvLCPvQ6512/cpEjJ4fgY41scrLpxazWjRw+PUtI7zic3VHbOkGyCLHbLIlsh
vF2YkteDHvXlN3swFpoTkJXwnWL4ti6WQwitYzyo46mbvDRBvgxWzVIxh5wqfy6RrZwYn6H21nOa
U83krWp9KqJ0Qp3ZHthu8rb0Wv2lAdEyj2NyTGi2IPXfmd3RdtZJ/6HQYLWkD1l+L8N2kUcjMUO9
K2uJZyrnAANO1s5c4tKLxGcHfZEKhNu2Dcdla2dJhqeOH3PhKzKHo1NR/wDokYJbLe5MCjwlTLmU
cjJHp6TWFnXyIhf5irMJbx5uAVg6uY/XqT+4JdNhEN4ZwacvN1slULdjFqwoB0TEuNLcdb51ifwZ
oCxTH6vqLtDEpUn8bWGLSxzflO1T0n3YIjpG4yPqWxLkpsWEbM9ILBp5ULhCII75Ayvi2o62LS4Y
7ElO1iwN+TMsXm1KiH6PKk7HTq+abjypbpA+RdKNTQWj8epuo4l9rZDgPR+bITQXDwWpkbbJvGQ8
DB2h1+SV6JxexzrdFRMzTkiPNrNXYc15tX/ItW+mbO3K5r4LiRzTV3a6bVEClWF3bErrMZXyflH4
8ZaaYrkJo7OjPCrpXd6T5WonbpZ1aztNXH96l7F0qMZDXtxXq4b6f/429fsguojqISERRLN7KkYH
oWtubz712rlud2W/laLwZqzNWx9bplbs0equte4t1L+N2kEqHvhHDXz1mvOaCFGNF6eaLvxg3g5i
HxnHjLzORngqCt8Im4kBHQNIVP2ENY7TJU5u+D9QqquMxe1ej4+ptstYF43BE060k+NjV22SErpB
0O/yqHpp3lrFgz4hFefKKfdDrHCtZR8ky4Rkzrp6ipytLA5p1i5ipQDG4O8rzYu7Y6X122lq3ppJ
XTBFLlOLRrCpLAuIicN3xobpxAdqakxyINmiGGDDOO1zyoN9Ins4jdwOuzxa5vXU2Qu9UQiBy1Bl
Qn1rKmi9yRo/mc4i1suPkWR7KjmRQTJ9of5RNGveyf7Ug/yxbUKgpbF1Z8+E/O3XTaEzBFqhSYQi
2oBXmGPYI1Gcc1VznzCDxx0lXVqDRk9E0A6hy9I2bnzVcA0WvtTZaMY5SLpDaZ6s/Lkbed6U4ImZ
TcQhIHRRn0sdCdYuBbaPct9kZ93KF2l4KfujDJwJbmJrfsig5Lrx1i8/4+wts0DMVatchkonokPa
nTOemc0SI+4gkpsx+tNjVLwiVcojZ2FGplfKD9V0X2oZcCDqodFjGxKlquDlKvZJR30TAbdlKes2
AwAyfJToOWSyMnUp3XX4JpNyh8WkSj9T2DmVCgmdmXQaybKa06AKeu+vmnW0cDjX3aczfiQQfpnZ
AgqGZQNjSH4t04eaykTF7+nDtzTNkcHX3hQyAs+aMF+NnIhYDM6BgZhGeVVZ99q+9ZhqbvCUEX8G
eT7oPSP8Fivtos52VQ3QtZsWWORch3qBk8M1e9TLlwBwxEANTh+UNXa8Y1N/zvzaXOb0wNgpZQEP
ButZT/bwJiX/ckh5A8ZLI2SY50Rl2uEy6+79nqif8uBQUnaU4Zak+Gh8D5lz6pxVI+xXBuYNzenI
u2GQOr0b1EeMBkIePeT1blh/WNZKKc5m40mpOj8H3YvCnRnu7eZe0ERsSyofmvpggKhJgDZiJ1lW
asI+zj8M4jYsHxvUzSNZ5iJ+HYFLpWBJ4xkTgjsl6aqnLECOGMHJuPcpyRXrWH2o2+ehfTRs9tOp
eZNB+7SwUCwo5hmsyWwlDPlJiPbBHssntpD8Pibp7lAPI4izQ4apLA+PWFsxOAGMMJJoE9ovE6R/
nywia85P1QnBfZRJEcIRmuOx6/ZNdS6hgMgIApzuaciOuRESpBUti4DwHAvEqq9ejMgPVkGp3xRj
4eLeYl/x0ZYvpbM2GvVgSZ7BultC42P7r0kk2gDjtsYzfbaF3b/UYQ7vcy3HDbfSrVt6VSSnUtas
YFnh+MngWDVOshQSoyQitlSSL312G0qv7RAsQr11VfwQHVnwYUBzNQFWDuopxO8n7XKF5IQ0dKsZ
eqGzvkufsU2k1kpLjsnwEFLLLsRzJO+j4lNRT2wz2vrJHyw3ZJ9W9R2/D41oeVAMVLAvRiSz9+Bo
o/GNKJuxfIhoZUTJY6IcZcP3wuJJIayMjBjysfmUuAGzN2+6HiQjSYIJhyDV2aUtEHabLYdD0VtR
NxN8okIAOKX/qIxs8ezybHQXPZAfkKuji9Ch5optNbym5a7srM2QEfxo954WTxsMTzlM73sbgCou
krLke2RaGgaIOM5B7l/FHGuWgejdxYQ8V1gVfZtMWnC0Fk0DPjpflLe23G7MMnKz2Fm0frfpR3lj
x4TSHR0gvipcMdUh+Q7qaZCSpVeTts0+vZaoRfYfYQ8MXyN0WI/DYyU2KveQ6NbKggfJ2F8UNTU2
Z0tTmsmKv4WxqghjQUNIrU9zJb3CvO20ASYhkj44hffF1pjGdch50I/xmRpv9EFZfrRFOtCjkNS1
zJpqj4hB8SDpw97oPtrgKBcPZq+vsiwkzktdwTzyhGXTq8h2KWnxvrTKHMOzfeutZppPtPukah/H
9tTbmLlxJUQsQ7jd4hgwOEMyNcmJLRwvA3UJZJjsy8Tf8+YXfiB9+ll6UYt+q7CbqYXudsU61zbz
DlTDuxqlj6NyMBV5nXcwBcU3PdVoas422nqlMWR0OJ6kD5dk9XT9Vg3FIi04Phc0hvxzWPXLiWkH
hvc7XPWV1VFgjS967ywxSQSclCcSzeevY7KiZKG2xFmm4X3b6HSZrUurrTN2dendJLAy2PWz4MSQ
FBCkNY48RGob2Cw4Jjr0wpy7SLTeND2n3SXh6NBH3bbg0oaSf8ZalDID6NsMg0RVkJCxTXTaPg0n
ZzbiD3r5KteXNKI5K76p8feMc6Mcy8dMXkpEPmaGclawo3aPjXOnSDjYwMsE8BaVz9IJPQN5ZN6e
rGxA+3Mjx1sbQKfPaULnowsZwNSCnDtOlksasJ7fmusSOs9grVT8+XlysXnMYaRh7acQbFavukUQ
Mqtbrb7k/rIekJHQKXL1kARpi+GLBb99CuxHDYax3tiYY41+l0rJWq5yb6LD0JniQ8ryg1qbN2V+
zMDxBNvIT7youWOjNNe1N6nkUK9ocXmnpDYWbKl7vnqtNi9mHLyLsTyMiuRWE2PYaLRlUQ2exYYq
hvzZxNBPbXvfNdoqAGPUB8oh8s9VeE/yBokT/c5hUzmGy1x70dVvtgkuW13ozqcwa9J7Ck+XzgJH
ml/APNA+zfGYOE8hBLv6bHXFpsQrnfoRpAB/L2YeEnQiS2OzbazivMV7xhEQ6CbYv6ZLeQCeYwsO
bY+RX7lGS9B4dd/0eGFuxiS5xxVpqWvFuufoutQYawPGxuxCd9utjGhREWhdQDOeGafVSagP8OJN
rLdaSwq1ghOQg7sxULCpl5qurfNJWUbjjnMU9tsaMCzfSoRzMxXFUmYtlXi4bfgc6t9j4jbYEKnm
G85MFiMwTenJiKsFD7ZO107/EEscMvhw2B5uop6tjlwzQ5W3g90CF+rcZKKuMEUrvKYbWTJgqpFQ
QgojpaUdcghoEWubHoLCKdXEFjMit5C6lTKBuvLPDYabYGJuNO+rfIkpkLe7tDkBFx9SfYrN/rkt
Tpr/0voPUT1jbKH4jNop9186kMySIq0NGuozvDFSbpv+qEk0PF2z+ey1co3A5iARr2Ew+yVMbskU
r1nHSJVY+czQDaDPOA63WUOMiI/2xqvR0hQ5pzobqFiOC9RnCaNcyqcsVoZqLYyYhnKVgZGTv0n6
e9zfhem4LOgfNUhHBvXom+bGHqd0q48o2q1JsG3h4G7etuU29VmGHZNpacA9ZBX9fRNqd040HWOq
BTXWj5IEk3iU1gJUMq1fk/MI8KikLxeyvBpQ/pei/SjTXYvZAHs67uHqWcRTQrAr8ZLRhfZ9pYGo
zfpnPbhQG9G0l5EjZApXeWZmWmuSWJv0jdsB+H/oJMLYrQ+5+wxkpNcA9c0BuDiWkMi6z6qTLN6a
4bFAYdtmrjUPYPXekokvh+9m0V8q0aHazqquPIgPXoG3cTL7TUDo7gjNkRDEkZJXxM+zIrJo1Uct
3AM/cWus4DWLIG1iofn3FaUzRXlu0t4txm8DyIpUsNYO8srPLlK80ZNLN9d95rZ8AsZsSBDvO+09
KlBPJwurUihnRm7k3yZg8yV5habXFepNzO/oxktm7sHb0cx/F8PdfH+DsafvyTepb/O83xXi0sHu
GWfGmSYW2PLdynzM5XJhkm86Ke3tADVHbzuvLB8L9uOIyrzQUE5+Q8QQ83bfDp7M8a0m55SeeV+1
Kz8I2WfLa12LgBZ8DysKWIQ5iPpJG79l7TlBBRSCMFc+6xGWs3wT5DfIMFUVTW2wr8NzPRz9FEgK
GhN93SbEeFi3RrL1q7tmfESBhXrCWg68nmmVxFTtKC0zoB0bPhY1ZS18SbPP0CJhfkZL7Mmm8AxW
EchNXhHT+WQzC5M5flNJsLOfYXtO9Ih7rMWcD4SFGm4t5v1rfWu253wcDsDF2OcuAjajTGr5/ALi
S5ZmNMgnt+fuZH1rDt8MCRB7ci/M517TKRuuwrHbc8Jc1mLXhg+2Hh1F9b0q5aM0JrTpM8+ewluO
aycYGt9KnM9wEti1BZcwvFcdzjblQuNmO1M+RAYXpYgyUFwoCshhAf1oZjSBmzGhmiEgm44VYaa+
uhANB2fKILZ57JVPo+T0zhskLMOJlz/AHdH9xP4C5XJPspr2nMXSa6dCis7NzWC9FX24wKNL4f2h
kx9NgxOyln/Wasl0t0eq5+pp4xUSG/TpY5S0+zK5ETkvHYQ+XzfkgxfqyFo7wqPKdyWUWFVrKH6y
QRvPzQyngFYw3hjUJi29W8dASIwSBKkjxL1VHtpg2llECDncSBtsTcG6NL/SZmmnx6y9dJQwakvh
5viVxmXWRHYyiBjavS2kafUjYptukizGNcez0/EtpJ9W8IwOZhGz9FoAWpqtLzpQmZskPQ75qtd3
SBDBvPpAoGtP1S5F1JP2nm2cADXhuG4rZIGvAbGKzjbibDvl5CiN1qqsHgV7YOQjSvzU9wdJPPEU
2BuEJ0eU/4uz81pyXEuu6BchAt68EiRAT1ax/AuiLLz3+Hot3KuQutmlrhi9jWJGjQIInJMnc++1
qXJVeqrDclTCZR8kD1G+V4ZTNkPCsjtVbs6V3C+M0eQQ9anUz2n3qUiJ01LqiDIleIEgWD4ECix5
E1rk+OEpgOPL7UTDFJXaWgQlOoXFruJbZYV5CHT/4CF9IVevy2mL+6YtB/eGuGsbSpsHneNzWx9R
kS7S9IZWQxF9lXTprAzUS3NADaRb7aJsSAPpkl1OqEPW7RtuL+khZRA9zAkeZeUi7p+aTNyWTQfJ
ZlgYREt0poSmoXUStubyBdRPGhQrj4VJqLdjzi74pscWCrTwHBQA2aD/UcpiSnwy4AgqMSah8lgQ
jtE0pUu/MQeUEx0b4SWOiP/LTVcYaESW+gKMHd08qeBxWkyRahoHzyO93pAgdD+VbCyQvFP8irzv
jbBuZHpl+Vc3mKe4z1cA/VX1nayJ1FModo9DlNE8pS0+cPYbMOcpLy0lt9lup+pWEteh8qgSPdGK
28R7A4rC3/Why+sQygRcT0N9T6tjIcDu30b835JVOkWGUvDW0t4T/ZISG9b0X8ihSFSNrYOccgjC
RTTcIKV5ysqNR2BuGa+hNFHNr/LCX+fRk8+GO43smijC5LdeFY+x/DAA8fPLQwkxITwgwUF/7bbm
p0XZbpkbv7tUwj4UY4IEXgRDo+VKiF62KSSCxneQEFjqydJ2vfSY+R4m6BlG2dia+tjF+lErqWnj
TdA/dmwyIxtM0+4x4dh8eyYp1n7wLCgfRnLrg9IDvZKycVUGPA5SUuhqcBJh71b9fam9xMHB5GsS
gfq0SfbSVntSx0WfNcx7n6d/Q8Fyi3rWIqbG81ce7seWbz0YXb99yJI7sQxtuZR4DZ/ryc7AGZYF
LUc4TW7r3bFtTAryVdjyjbXzorXRP/QINqw2WVKNeRNhRh0HB/J704wuAQDdu6zfkAIf0fsz4UKW
/nNDIl1/6rPGhmg3CcGchmNUP+j/vxn5wp81RN3SmJnroAt+7+55vZ94QYSMAxbvCj8Xj8RpOsew
ORs4+m4gMwfHzId4+/dp7JWk/d+m4v9eVruaNJdFE2GFp6nIACwhzSds7qroXxHH/+ltkGZ3xB+d
S7xIyBFUS5HMqxn9yAwybyn/7Haru5qjrL2lvpQvGua7yrWW4vHv9yTPk+q/Xe/qWebTxJxy4nrR
JlzXL7ltrXDEbUCvroNpOYcuq44BmxuTApZ6eOkoZ8UfZAPfP9j/uWfr6sFK6B87tg+aefKtwQ6d
es6sO/3hTud/5Y87tfDrUl3L6DfmJ/+LC7CMvJaTI0LeKj/IISbUltHItBiBhSVEU7pTBICVAgYV
c7du6MLER0+dGDmVjF+2VetmMZJJf/zh7/pTlMHL/MufdWVm0QSl8CShFe1cPIWc5ZSo+eHxXpsk
/n1xf7nEVTccagigoiqT7Xo14EKZf1t9T5PTRfS5lJ7//py//TF/udiVz6Q1OrUrYu6nV57b6BgM
r+FPKH/p25f2l2tcGTr9RFAaahuELO6M5Kdrl9lzko20irb1Ty7BKxHXH0/v6otU2j4sQlZhWoBr
Gdk6nb0xhZc+onjzfjTI/fT4rr5HSat0IZR4S2dLompXG3xDKxof2oqcygWBWdvo5Se79PxvXn8Z
CEJFtEx491Eg/f5leBq6el8gd3EWIOXb2ZedHRv3P5cfYcafgSKiCe3kD5Ktj11Cw2yCkn46icLt
4D/+/c37du389QJXv1StV5E8VlxAP0xOuC7d7I3SjZE4LwbRZv7ipx3hG73T77d09eTyBHdnR2PV
ttbJvoKH/k94C7JQdz7GusnKO/6UR/PDNSFI/P5rjWiCkSLza0Vcz50VT+iz14INXj3FTU9za/mT
T/e7NUpHfSHrQDt1U79aQLKk0wsV+QFLZ8l09dOkLfP33+671x6KAzwFlcxzfKm/31TVNDi05IS5
MAB9TdxKM29auv/7Rb5dNyCOiqYsKyYJn1dXiYxotIq+k1k3ijtl6W1qR9mOSyboS/OHjfW7R8Z9
4O01WajQHv5+Q6GnBWHXiaLdqK9W9IQkZvn3m5lprddfLYJBvHWaAe9H1q6ukAY6Z1VI/QhYiLoR
dhqT9RF9AkDMUBxXQVctgqHfxoJG8Ka6iwtrJZMgEzLTG9R+WXhQ0/D4hm+d5SgebOcXdXBA4QtU
rBopJ1bONEOndlzhDoMHYWzh7ND4WGnGqUmF/oc34Lv3Gg8fhmQFGArQgStNnTzlKVrvnszXtXoz
OaodryIgoPTMMSm2aMH4leQfSrrvtkYuqgMPYUgMueTqA/bkycrBts5vBDw8eQWzeYXihqMQwRvh
j67I78otlHxYzRVJQtj3TwbXL0VII2fg3mJfskWS5IzHgRAzmrWMI3cVC/y4NHF+z69j5DbPnWOd
f9rMULZ+89rAtzZmlO/8qK9eG93LEz0se5D6nMGhndolL0OI68tMUYxhM5Kmwo3LS5WfBNPHlC6n
eJCYXrSPUinfiOVt3t+V6l0TKrsqUp1YfpQi/+JzClxMyoQC4FEaD1pRnnuGT830btKqHxiZD52r
iPShbzThydcfG9p5uX4WyuGrMIoHs0OTZPnWjZBrp348KvD3axrEYvyuiRXdhnQp8A+oL9J8TC6f
phyYZ3wqdIRo5ZoMACviRQ3lZSYTTjg7gZp7sSanO2BSWfJgZ8XWxEG0rujdpKuAgZZFSZQPO9kf
z0ZGmO5wlxucm2DldLS+M208GNiYwZEupXjXqdayZMoXydTkAL01iLoxsdviOTCHXWQ8GNZ4if29
ztm27VypfRH4KwMyOafnSsOZ3BA13h/wByz15lEMHuvqoxP6dchJQik+qnH79/Xhm00dgteMNpAM
dU52+30B8idzhB9L5NC//A590zvS6md+x7dfkGGChQZghuJCm5epX95o8DRt3YmdhP52ZjfUtrfR
yOaUkcPiNVv//aZmJNofi96vV7vaiaoGqFYLR5Th3NksvpLUoHlxiXXTTgwUMWm+7OLCLVF8+dpu
hNobSOdevqiy65UeJCJ5a2ToWfe19VDR249vLQ68vnpOSjY2hu9BVTxLuv8whMIAzdG8G6XxYiG5
NMLhS0XtGD9RSaGgeMABR/8hx6X4WUxP0YjnjkQz8dGi3a7SMy2eynYn5SMT3WNX7xNygQcxuwk8
YxlgeKPPvCwl8RhG3UeZh7dNg86ERko4mA+JGtGA8ZtFUhzq7iEILn9/it8utSZ8HGtGTxjsIL//
ZvmIhlaT+M1mIMocZIpgM9uF+2daZZQPX4H6w2b1x1uCbZLKTDQ0FiQdwfvV4m7xBWSlNwJWIb5p
IRKu6i2Lx5LoWl4TTIg/bCbXe+P15eTfb9AA1YiJlcu1yZcUrDqWtR8e4fwv/Fozz1eQKCQUBNrY
zq9ZPMqU44Cq+byE9eAYTumCw97S9yaE/mcz/R8dj+urXR2qCrmW47TjainhgKQNtq6/In4bq+a8
PcpO7rSP4+4nssG3v9r8gxmYHCjar+ul0o9GI8pl6mfBmUvbYCnYNBpJuKn3nRuepJ+6H3+U8P/c
6C9XvFpN8qxqtLHiRsXsy0oPnbUbqoMxGq7SmB+aUTtJEjiAzhdlb7mQZRmckos+dM+WZLzKOfKj
rFzK6riEbHtpBDR81SryolUjNit0K45YM7XoSHMO39IM/SFaxTQf3XDW85n42IBQT/2HHikXX86O
1Rh9xsSDpL1VLJOeCEy048o/7cMoRyzfb012vTEgfor0yc5GDORY9BSm5r6iH9+zDJVD6qTSIVWR
i+QNAjzQxJAP5VOtoqFlaCzEhJCqgjP27Eitb24GzVyQW2v3NZqHyHAwLtti+aLGDmhqt6wOdXsz
tAdBuIxQXQ2s1W1NqJvhRDS+M2hhg/RkZhCYwR2Tf9XDNqR5jwjNB5fYIcspaUd6Ryk8o57daon+
NVgPckoDHLKR+IW51Qk1A3XWZUhPBr91j8LMwxjXVjJ/8Zeo2mbZOj98T/N29Mf39MsPf7UkFYVi
yWHOD985itOcchcL58W6UQhkiexg/x/iKWQCyNCT0HLSLJWC7HoFNDs4rjV6MztKn2nnFfEXZvAf
bkmbv8rf74mLwOrFeqTIoqpdLXo5fuw8TFmFBplEUGgFaj+3aafJSSFbZgzz4hxDYwdoGju5D1AR
lW/c2L5/CLWbBkFdG2zKSVuFofRCAoFd9f2isl4BztESRog4JOjdb43kDimRlIxHinMrvFFy8grY
Df1xPKB7Bz0Z75S6flHA6CQWsAvPcvsE0Xtr7plQ4vBo7rRmzlnLD5jlSCJAm+6lLyKKZTNE1eWp
C6bAt3p1H1TBVsMEMOrJRR2rJYA6OypJaGqfiThYyCJdJW0dlG5L+Gl/jD2CFhmTNtg1xn7gL7pJ
rZIgnVM8O7SZXja57qgimA2yl7OlDjrTRxg7Dm8G68yE7JY4QilHaELY7OyfMxmgnoc4cciIz9Xx
koyHYGw+iZE8ZLq8gqC5pJw/xO+GHiEvJQqMFbLon3nmAWR0M0K7L3yhhvWyu7Z9qopuNWBZCEgm
raoHVXqotb1U7bOGBrmG1KeeFoRE7OKxdaWq/bAEa29Fl0Y+SEVzihLc1uJS7acd5IyJ5p0IRTwR
QljN/aoc6w25PYtoQOPD4x26yBaqfSw802akm4ptlBF91qNs9CeRzO5SttExhQZ+Hp8P1npQfBqV
weqH1/LPLw2qG9AUmSQQjvTK/N//UrCJvaZ5Y8OiLrpzaUj45FI5qgt9Ma3YuzY/biLXB475U9Pw
t6FBwgZpXH9qQpZMaqxpPABHclDYuGK7QoMJ9q9fW+EPd4dr7puPTrNAUYo0EkxOOb/fnpeAvyhS
EyEIS72avXPC8bHswOlcJg1TofCzTvutlt+opW0IEulWwiER42dpapY4JCbV7iyCu8A7L0K8DvMX
sJhIGhP6fK0I/WGEBRNMZ1UhUnJoF3LyntKt0yZv1WRm7eA9DXtM1ZhqAdg/+Qq+p+6rGRAK0a8h
tW/RVZsojtaagKYsNvZ+bDFQQJA/8PJXCSMYsLh8KS1qYWZjBNjxJmN0xbPToUegyASCi2FYKJHW
FvusZFiN7PzeqKsdwtaz3Gmc5frsRSd8V+7eNcnVZNnJmHgZVbKp+uFilRau2a1lrkhVwLbQgd1v
XT6WOKvsOp3WMPmohBN87T2fNjlx1mMeZ5e+cBGD2AjcYnktxelbb5zjaNvKbm7kt52O/EQzUKzs
Gc/cjMAuBHmtd6dMVU61nhJfdGblOpCdYCN/2wlecfTNZaO8TiS6KeMOY/IF1MRNRr4IglRBVBZG
2yCgUns2QHPhm54rKeReme1LoSKiTJIbcOjrUjLQUhv2hFy2qs+CfF9W/Wrqt8HkFB0tYmst+8ku
gsmzkKrCBXN9O2DqHhXU4PLIGfWffCbhLozR78xbUK9wy1q9SKTnjjJ/6o2L1MoM5Ae8RmqD0igJ
y1XKEC705ZtRV1Y1QQp+9JAnAi+2Ju4LqpKp23uCeeMhdVXaHNMMKgqL42cjiDUKeM6sjbLXRO88
lsXZy6dV4/mEgSuLQd5L5DsYm7onCrgfEKp0Syq0lYiwsqh2TYkKS8biyJixyHZR3O/gMfCjr2l9
bar6tkJ2lsHNaFFqGfz/KGNGpsnwOAzGumbVNLPhrgYIYksTdHzsWKvZ9dek8Uc9mq9igAAx+EpQ
pflF6Q7EO4M6XYxptpYmYu7L9rnHmIeUBDmoctMK1WWSaQQgHQ2lrzRSOJ+/qmj56vZFznLO1/0+
gvQy5iX4f6LxWobenTmLVugJpDUzbwPCu+UTBFhHD6MxlQ4i3gbjoH4nV9Nn6V3CIHLFagQRkHC0
KlFJ3sFCd8X5oMe+wDE7xVcTDvS8ytnZ4AaTckAqgzkD3n2du3UOpLUJRjSi7VEzOpgCWKHaeYl4
mgNhSlg7jQIIyl+2xHMEwWeSf1nKxczLnQ7cPkjps8q8bMa00BDis8hLGiv+aDxbSfTAovpWacQB
19A7GGSTe5G21rYjfqMI0alCkjPYPwzLcHxmrhPy63S0dmrGWTJuqfFyu6lNJ4yUtcrt6YZyL9S3
KirRQlrO9ouy5q32bhQh3ExDTzeMH1pb18pRQsg7RokrpWsy5VdBQ8Du7BPyiMxpw9XIbiaKA2IT
XgkBe774XJX5TZtt8/5BlG617qWRtUPD08OT5qbxVh0o7+vNYOnLzicNlrl/WJM4Z71WegE05VaK
7vTwQZcexvl3JPhF6y8V8XcWoO8+vTWn8jK2OEjNInhvaY6CmBHW8ESPYGX4m9C7KsS6wBRahgYc
BiiPITgt9AjtFxvJzkfCQflpKigjYgI76zjhdJooG009G/HwkCoEqGFuwbA2ZSnqHL7vWmNGCa4A
6th9bNDnqNWN4llLtk+Zb7U/0/+jzhH6hd6SEVH0G0EWN0kffpp9+aj7ARGkh7/vs+w33+xE4LuA
O0NdJkD0qqQVxQzTQIBQWglwMWRGdde1g1uN6TrxRey0VvYU4JkBefg+zgpzkxUtrUmrqBgvtRTe
VmfcstbvdYPzKwhaRBcjUUbhlEJkghQkCBurAOrcnc0032lMKVP5sWxjtvKK4lFnk0epYjKxjfWv
rCBz2X9WwaJRwPk5/mBLgmBG5G0iLNm+T3ElOklWrZFQOxZaotiQcRbXq1AmQXrEC4dYWwe54wV7
b7xpBiQLxzjgZW3Xkh/QrAXUU92KKDyMh5Yk84Tg44mN59xF+0HZCGKzIH4SmcpD1twEUkbWCyva
qyrxcmQbyCgTv0/fkWGE3hF1Siq9IJ0Ru13OQorgs0GSa7a7dnhS2KX18hBa3s7E6qh0bqGxm9Ko
0+HN9wGxp9Glb0BPi/eEkLkypWFqMsdFrx+StzwiGczfxxHNxueoiKt87J/rvN9oxRZk1aLJllb1
ZrQx5E0MXi8D20nt3yZC7ZIotdLCC5YjtJqXNm+cFkW1iAlAlPp1V7xP8CwHRVgEmPf03EJ19apA
HpQKz8lD/+RFz1kTLuEQk9xI7Z9ndkWaTBKslRZxMVOjsvvMKHOl/KsmU2iUzgOpGYlyl8WTLfcf
JQYry/oqO4RzrwYSxalx6GsvwHgw0p7AlzbprD0NafBn977eb7vwoTTWUgjeJDaegvwtCoDudNm0
twzymxodCReJFWdxGvZZm6f34hjXSB4LAChRzsElwUPo5+tRA47U7zoWmAFnr6ER9RqEE+gtePg6
zgv6LCmQhsxat1hky7yxx7YxV300O3EG9IGjKb5KbfH09w+N2cB3HxoA1zkYgSmVctXSbj0LlFIm
0s7KPXZ1JKIYfuIQ665ybFvpJImErw5AoKROduspuYELuIrYbuToXbakblWmwbnh+F8QIRtEtQ1i
xumEZt+koVt2r8TyyNLB4L9QhGZFAhZ1S7uKzI8QgaqgUuRoowtPi0N0jzJKJEymbZ8NMqk63TpL
YXUa52+72vSICUnfW3YYyZJ1yX4YKMVxIs08My9xPBI7eSuAS+l2pYnAOQyWcoKM7IZoAw15HW2o
p5DlvgvNdZoCLDZTRIg5x6i0ah2/DLGP6osc3zn2/32CXtwjPEjdgRILVJRInt03W1jPLi5K/CWu
l63VidezRP8/nCQsJHnps/WzYrf3xZSyGzDF5OwalNM6K9sDEKhFHfVYb7LoviloMmR06DVM/2K8
KxPFLvpLQU/d+uzxFMqdtUdN9VQ06jFr+CZ7yug6Vb/wnCyT2dhrIYEiXphE5oKMeKpASYXdHp/S
YZcUq6b8EgGzEORwMkJpIXsvsYjv/qUnG6snxW0RBd1r3ubYkr1DIauvcUD+e6o7FjDHRrojcomU
q0sYk1MLDa3d915iT8lhNL8aIaWjy9fZk9xUIm8tjGdt9LdmhisssF60dLILT98n/csx6fxlHUII
o04JBTL7ED5hfZ/M7H5ONRLGVSU1r0pA6tpINMw6i1uymvDDJ+1NWWd2rz4Y4TGJLhlIpiajiE8J
jknHx5wCvVC2hRLdK/7oSkF0/8OXMe8w1w0IoCco8skSkf+JHvn1qCeUvmpahU4K31JycHhyVCXA
NbUBJ5zgOjMUFz6Ujx8u+u3X+MtFr3qVcjVORp9zURmadeumboMygxAx9yfZwjftSVX89fauvvsJ
r5QylZwsa2gjQBO2lj25hmsxQSvcn1rKV0G8dHo5x9IF1ecWNgjja9VZXIqlNFVcTXTxhNDBTl96
2rCYOP09Cu1ldNOexjdUBn9/nt81kUwDuZKqS6YOJ/v38yzkJLzd828Yips6mjv1pbmO/B8GK4xZ
v3lXfr3OVctcahq1HGLOzUAujhwHbJKzmFjor+OEFB0/jXUyjI/On0q+0jpb1YQ42rGm76XCRB57
b/Y3YntP2KLNfwqJS+7IQJuSW0U7+dZrqvi2aARLL6lXE/zBDlICnyPZMveS8dLq61ShtcWRSJmW
vfaWlEAOoeH2zzHWgIntPjZK26qinacdjcGyCSm0MI7370HgAfoFfxGo9z3shC7LcT/jgxYe0xaB
flDbGc5EhcNXIqaLPAFfIIVwPsy9zMIZCfqaiK7Rm1yr5CDxjPEXGSeR1n3+yET6Pmzys4BrpYUA
SN0rvQzejuTQJDpV8rmPL4UPrnQ0n4ZGfUiS/jNvLOxG4zIpBpSeuMKsjAybcttz43X0lujki0v3
ZrBJsOUB71v89yg0lkRb4ozhlyRRk/UoQx4o9eBDqZ5zCgS5favw1PRkw5jBWcYcIVW7Mo8dXwUz
2zv0GpYYHBDprmPFxwHcUT0i8I9eusCN1RTHEH+uYS7iJFtyjkFye99r+AnxmqYmyTL7BAVnqj1p
4V026a+yZ0JafO/KO7o1cuL6aPphEAjBrVL2O3LLKOMwaIj5CuDdfdyeMBsHNaeV+RygvBTpAWyG
H72KvDmtRaTbGIIT2RoYlXtj48kPKXID1PCFQsHTOFUlkX+4zPp3Dw/kgGtUpMc/d+XTmo6Jp1O3
bZP5N5Q2lTknbh1jnG8aBDdZ2EzRXeT5rtSc9ba0xfGZRsxaK9/1RnewxtpZBG7BYKso4NWay0i6
y9JjkqWbNHzQVCdMnsA9GLKw6AxMt0K7VMx8o4fyJsIjEXoA+NJjbNxOyqNWrkvADllPujgnpeoC
atjsI3dQ3jtcRj72enTna5N2JoaQgmxHaJBep1K7BksDm3LPBh3iwGJiewHdtuxhRgvm1hi3FpiW
QmGQI/tOIYc8I207tPP78RFwxNX9XSlES7Ev8Sxu83LbdjtZVxZ08tWsX46E24bK5Iymh1ubpPup
EvfSmDwNEh1L5ZwAmYeMUJgVsWNq+xCkdbT02UhzLP9mchKr8r4q1RvP3EoZN2JGSKZGTkhrTzjp
jO07R57OCvtH3m6F7F5kvNHCSBY7N5eBN4pbglDfMJa/gk2mrz2a5sKMPZJO4xtt4rDSkke2EHJq
fN66CW9C00vPoorwZijeap/RyugSOLFs5D3j1h/W0D8GnqzdaGQMWZ6XcFTqV2Ml3tkxbgjUQ+ZB
x9NOTsKCZFKbo+vBcnOnyu2feNt/TiC5oqVrzBdE6JTXXc8+D9iaOpgmcU+SLI2mH0ItvtkWfvv3
r3ZZYgJH/JD8+5byIZnPEJWWtXZKvHz59+0HscCfG4PEWI4aQlERTl1vQF2R5x2YGcq6VNn7U7G1
VCbsCgzJfsoWUanQx1HNbaordtjSy1a+mIsZuryVRqLOa3NFZOlXM0rGqk3CYyWkuxGNBvnpwWE0
eNfQC56sQN+ltNQKo8Ubsrfk+5jv3wh5H6rbHIWupfVbVMJ217DD9+GhN2WWtMJOu0NewYVSAzYh
DeetHm40VE9a7e9kNV+NNN2JLl7o6fQY5slOLRS3lbOLPIQbQls5bgKHCB5i2lQaNWiLEVcz13UU
zd2QHfqrvTGuVWo7Ebk5m4TfbTQtstPxyaguBod3OIQ2QCxNeSHOlIlMhfU7czRwREW11yYOH6PB
WrQrWRgrCxohhu0qARsEbSCjMaTiGM6TRzGB6jk8NiwVfaPjd5rPVe3SKgY7JjZa8YutLDQLAdNA
e+hZ3XTDEUAHmA2Hxs/QehWtm3Y8euLjVDzI7bnIP2IP09qoLat5cUbOBBpVYGHwBM6qBiw2HNS6
5nLwIzrQiQ34bAbLjHjuVTxSxgOdC7YP19LXRv02Fd3a8C5j3u7z6T2CvTo2zWqGbqb9uVRXKsKY
tt7KRvlYl8JgQ5oVxbOfrcdprxO2RiI4RQSW8jT1LvFITa9spoQWtPgPGkZ819WYLqkVuXpKcADN
b0ELyLTJwze6KPj+kvqB059jxjgXNJxwbUXEzg9v+jeDkd9e9KsKKGrzkVRPhJVQ1T13lgdieOoI
2NHsccnDcP8/awRjWJYklLcGWX6/l3aS1gvBCGrC9tnSABAvLHH3wz2h6fjm82X8aIGfJFNQVq8W
ChbG2qwpau1IBlHQpuuRrrNQnKJYWKXp2pc4uhazS+m5zDHvwuoqo/ExjMJdnSsuGaN2jJ2+32UB
XhqCd4cA+ANWogRMd4gygJkBbojmorUwnDIOGVipSv4jxVXReyuQbgdcSHDN36Jc3Su9mq8ztXeL
rnYKTzvHmB1NYy/SFOxSWx5h+LerAXSPHPO6ITMAfKpjMKElFlSX0X+SZAFAmY5/+V3OXrGC1+Lz
xGGz/tCUUzreTMWdqPnOIDJezyFipbTTPwxKTpWEkdl/I4fHtniVi2NTD1vDIIK7WntlYJPm5TGs
ByNXVRCWOZqesY972bGVCThXtWc+iA5KA+K+kyzDfBelRwWDlq7fpmQXafrc3uejkJpFqQmXynvO
C/y4KnBb2rIarj6az5xvK0WBwe0vge/i0GMzj61zwCGCYmei5VLgjHXGOrTF+Kgph7krWCnArWeE
kkQ4q2WTwR401YIJ6bYymoXke7amBbts2PmYJ3o5t4fgNW1eOk2iw626Xv6mMEIFL78iK2GnCxqg
CxqQwH1xb1Y2xZ8EE43M6ClnOpGeFHlJ2sFyokk1R7ZjZzarW4/f2dD59ykjclpXcfCJcdsi+LTE
3nYG9rpOUPr5aN/CEscuxY2RK6sAqXA1Gsw59niTVhCEXSMxDsyTl2gkd4JQnsZBvVc67VMLyy+p
hrNRhjs5+myH6aUFOt77dxCGdlLPHOa9Vb4U7cVKJrdnpMKSu9awO1Z1ci83pgjEq9/VkXZrZjr9
QpgbU1Vf/L6RoR/5SMRutDp0R9zNPOCjrMSR3ST+2ejq28QyOct5OHRhUbSAbfqTxXvKcKR0TF10
UuFREm5acV3WR2s6VzXTG/VTNS6DuQEHjdWMTeyoZSC4HqR2O4SuHK9Lgr9VaRsFHxLH/f4mll1I
M3t/8G9MHORgNzo53pvjW6wrbsI6Kg8tI4h8bbFUBgF4iOKUW/LRTKMHNZPvYsHcFCKeWKPWPwyT
gWGGrXvH/yQnWNfa5hScYVGGyEBo9xczsEow6rWXsw1kcf4M7o7JUU3Zhzj1kDfPtEhE4RDW5bIq
0n1hDRUbVGpHNdPHdtGpSOYiiAXgUfI+pZOhYv4p5mZJlDggQBZKaMCr6heelXaOhAESKdEZQ69f
9k6mCIfYi0EKpuRna9JXLoPyOlUGahJjRx7mS0F7tpImJwr9swmFR+G4MmTJe2Aq6Co9BgjTKtNT
Oq2wAAFxA4AnJn6peDT4pRdxhMJexThMJAASUGO6lEabKK4lmd3TDNhkR60GID2guQjVS9mIrhIE
T7TbKBMuQkKvrz2bmN/J4aZI2KhzdVspm7BuV4nGwajQGTZZ2PZUHaR1Wt37fXLi9SdnY2lZaxPe
W1GfNaytrWSQzwD0XD9nNGMlegg2KSHhAhjtniyLBXl+sIlM15TYAxtrJcXFY9zdFfrOx78ITVFX
hItR+Wttem+YdWLMc+q2YKiqEof9KUOIS1XxnALniDFkliFLCsB8vpHFWL+KYnQvMDgU/MFpKBPC
7lDTQxerAvKwCWhwAmNziBAjUKseNOlWmlVcRKkHTWCLPowUNBChzLCT1OZln0XIYteAkm8Ec+SM
LmgM+UrHKMPzlCBOMqUzqmnWNPUoJhxxpVMM+qtQM2dohddQHO56ocFTnMqWU6jKrZKV55KgRL1s
Hn2D2ivfpAFkFg9HQZTUzqi0u7QHoGcgVZrhTYzpI4ASJK5LQo2QpHhnFrGfFPEjGtt7gp/H4SaL
qxUx6CvPP+iZtdejt5ZdptskxTn0v4aKB2Y4+hRcjDZ15V5aTmW49AguCeXsFipkoy+9EvylwTvO
dtKUxkZIDn7+OY9gusGp0K1kkm2JBy3et9NJzbe04M9RxKCzgDpg2J16gj5FYgRH6GhX9I8Enfts
e6p3rLCJSdlZi+76bifE92MHAVx6JT6EShZ8QfLcxYyxal7Fsk82QtHbIz5mMkUSUbiL6b+HIn6f
dFhnXXoyC+3YatBeD1bzKo2h4+Hq1/A2a8As5MgZ+C6TETJGc8jHfVe/pbD51GRnDrVtEimbMNqg
KTxgI9KbV4zTFX9a7q2TvjgaKI8k0EraIO+88WmC8VEi9wGUHY47TjFOOwlLg0O4OEW3oRRuG4kT
PZlxoKJU8dFr2EOjaRv4J1FP1iMNc7m6mOlHjL3Ot3qgKoxwMg3VDKTW9TznrYFSlcmhzh9F9YEJ
wtLryS9HmY2AeHoqhxPKZRvLyZqlgJHlozTCsO/e8v8i7bx2I9eyLftFBOg3+RoM7ySFFHIvhJRK
0XvPr+/BvA20MjIg3ao+QOVBIXFE0W3utdacY2ak3QMuNCV7p7AOoVyYqmWuJlBJn7c/8k5j8thp
6UbPEPH7C6moaJOrCx8TNNgFUI/itpOwfBg0xqPX2CAyCkZiZrzqpZgn1tqT3INutHMF+Nfgo69g
kZejs4oovAEPkFX3gymRyaMu7P7OmCoLHU7/k+fxcNnjpuXZMVe9fysTq2F77rJWm0OvMOxPWUy9
+CGUMpo/BaNZEFt+hcgruzMT9OwVrR1b3edSNRH/V52hsszMs96A+IjPp3AG2SelpN9l7D8CjNC2
ariOIJaZyZmTEeWjmUctQBMlmnjt8pWWKmCpOufZh2ubRzy1c4cYDLQC4yJEFp1kd4n5AZTC8Xk0
i3KrJzeqchLJZ2gtIhwBEkyLRIMp2ACEas9Scarjd4MxdRhsodTSaWpnjarBPdkBY4IKejZIrwnK
VQEPhKLfZ38eDcVp5NGWqW34fVC/M4qFNRxtk8CYJYhM0upWiPa5kZUZszQHQmgb7VgNx/Kem9SN
SOaGaoseIGFp8otfbca76X2M7BoHGDpWTWOwV256BOHCU0+YVFgO79R6JzwwL2pzmrhb8sjQZhge
pJBdo5ee+yjZxZZGWgvANEzlDPeGdy2x93D/KDeZw5HWc8xpGgF7DJNTy2ykLmkMRY7IMeP15Kip
FXoIylHKkaQaV0k3bFJxTodtn/LQMa5N3LeiXOmxvbONfiWYFWJq5U9u5wB/wEac4a1oxjmG/BkX
RxIv8Htnc2+46du3oD5KSrPR+ObC6Xo0cwqzEaV2jXSgNx/EW6XduGpLb6p3FK1Fd3cbROW6Sl4T
/0WG11a5hz6lcP6wAfqE6Qe95XkBzEMoBDuKxyA4mV3GBz0uoCn5T0EhkrXPdIaPrsIJeHlyU1h0
FSwJkM6Tn4MbAYagk66ljcoshZvh1Y+xspR41DB75/p88G5lplH0pgMat65+Hs3a6eXPsF64nCxc
ICmUeMg9eGEaTw7DRCOdKJe+w6+CAKRfSdYsFABdpEOZ74MaszNnkvO9YN5Cl4sRkBu7VKPB0svK
PXv4qt2KxmQH4zuBApFV1YgAOWThuQcCK6zbMWL44I+7qH6WcYgO+FRmwsXrb6k3BKAAYOj5XeJi
bNl4vff93B8SArWK/leVJvMk/eCR1JPkAbunhPqV00i9hihQ9q1djbo27jYI0Faya64Do1gQRzQD
amnS/EshoSRRjbC0DpdVt3BdfesZiJIo59k2mQGRDvRPW0p8gjdmXdcdUi0Abvepe2cx3BnZW0KX
W47fcnWVZMmhguNr8X0aWtupYJP1inekRy/oSsTqssD4L/3Ouj1z7lLYvIYWT7wHMwFosbkICcEd
gk3mD/j/c0SN0jGdttmgM0AjskWMQNw9uPbOCO2PMGFS+CqNa51mgWHfSnA+Z7mGbAfeaGabnI7k
ZLW/Y/CCIKHobwvMWSU6Il1FXNlgwMHsom09qCIqujboUicip9aVX+9ag6Y2NWLBSM2HgIKnhKY3
qRIiDvaJ8m7KT6aezMsArgr1TnqQ2Qcr6JRS/9HNq4oBbffARvg85gKh6bgaoREFbvabmJJlxSc/
4C2zlHxvotGWw3YpxSAhCUvSTUZ6+7jeG83AMA+IVg+qVn9NLCKB694ZPXOeiyPU6FmiUHD6RzjR
9YvVRWTG8Eg25yCY28kx0CEvsl5Cx8ATkuQ3fifPSCN0dH2dFfduc2eEbCPGWdYfBe41b0TzIHZg
wk1POnRhfwh56AmxWAF7xB/IlldAjbk1pZvAh3aH7lMZMdszRYoH9diYEv6rbYuWQES3LqEizTY2
BsRKexlkcmFVh8Jn8a9egrCma/0ZpMpcsd6kbFenI+Gu/jZiUyxHNzpVaQk7WrAc58DQEPa12jKg
TWX29qrV1eVIdvYkbS1fhQyKczCf4cM+yNVRrReFHN6kybKlJ0DtBKhr68ty7ZhSUdCcz5g3GwjW
JfbPBkxV1Q/Xsrpu6NT40T5THgpCjLRDZrtzryO0kT7EIJ/rkIsCJp3U8IXUDW9D3r776IR1NiSt
BHTAtUkRdxIZ5FyoP7dmdYpibS6Z3YvB3pBqtGQekKE0EG71G7rJPNV+I1nm25eIp7ZoFh3a4YwF
+PuWypWZqiJMDX+MpauacemriiAF0pBkWtPo6lGmtFeBNXal/oN/9Fp/9+thLjrWCrEpZu2jJkxN
bN/Ra8RmR+fqKSCXvz8h5eoZoR1grEmPSNWnv/8iCB60oveLAhMzMKcHKpC1ssucyKH5cwuRcZc7
0vxHEzOR8Ff6UpMJnFLIIk/98jpmOsFvRskJxnJxZ4bhHp/gqTcJRTI+fKvdNFOtReZ5fY7LRY28
B/68o4Fx1jxMzgWvDvCgoH2nucaw7jWMlgYDipx+p7slM41WLM6uTpVei/pDygH3sA+NISvLwSad
YIcGKYlH4tNm6bDufFgtWGIrm6C0+Khn3jop3k1mN7Xc3HfmXUMxqadoyoLmOFApJ2GI0ye174RF
VVHTgQExyChDO+ZN+Ox7Ow0aY1kX2wGqWef9Yvo3I2xn39MJiwgkSBKbhW9c9qwTasgMqPE/SiXr
qLtSWJzDQS9eXf+zifPPpFDOKbmJkU7pKAy+FrHJMK6O/SdDV29CoMppu5L011r/oNneotsaxhk1
HG15UT8VIsXiWevaui8g4YQZTWcykWi7s4A1FikEhY0wS+kerGh8qSlNRzjTwNu04Rhoym1RvEv2
Z1uiEclJZ05LWjgEwSVkgMUgV2M2p39AsHwsKphD1n0CvjNGYhEAkmbMha7QHzQcoJBJ87igt6u9
xVpEOVSkKJCVla0wfckxj+EteVHqjQAzSJSY40viWCf2zlOkNaGU86CufgXA6uPBp6xu1BuvSlgp
ZCpt+gULOxwoYSPrzvfY2MghAq3S30dhDpaGD7sv/RHP+nKzHplNulgxJYbRxtbOX0Z44a6sOqV+
CmIFiD25W4m3i6ONqNmZoGeNfGlNrz9RxjfYcWvVpUcZ6aAa+c5JBISKqlFmmpkePcKAbi233icY
byfm8IM2jjcob1CqNjexNcn8M0ZnrdXdN+Bkna5lc6OF+yQCpTNOqmfB2m+P9j30qanTYm2xsQDO
U9rlAAWpUSo4ccy/mzM5UrMBR6tKSIfbF4uobjE9gpulO9EgTJINlDJkEG7Q8Dl5sQV4TxKDIzdT
1py97Mr23hJzS/XfW57olAeoaJ+AsaLXhaiWlYsGuHga9TgZ5PIhh4tCTwTgPOdIJ23cy0Nwp6qQ
KTz06qLq1nXmfZpKeSR67rE0PZRxK9PgbTPc9yauGfgxBg3jRVblm5wtl2ad8T+oYwt9aE0Dcu3F
w6pRiDicshOwaHZ4rZjnCiAi0+peHMtqS7rMsUHgaab+Rsdt7OmHSiv2AVe7LdEcMBTuWwqv4kP2
kDGPXcGeZ5Be65Gls2yo70lrk9oX7FkbwLhrv/KfJIZOGBgOU4GVDuUntGaQaVJpOoKaMxHMg0QI
I1Vt8cOoNC77zAc/2N4T5XoXSTbtVncBbjgFH1wyBCpJOVMmDmH3LMhGLPnehd5H4uF3lrcVhYer
GYuIet2SnqrOop+1xOXPurZ3vXI2th9eSV6LePNVZH3Vs6xiTE/fPOJOqmLCc1r6vCaBAIFxvpQt
sRvpLyXINq25wuMbJhbqAdEvvPgYps1La7fHSniQfEf9LJN4kCr6bUfPIk8jukMgYGx9XhbvZbbO
FMtxuxQbwJvUusuABp4+bRSQcMs7OSKCgygVPz6UpMAIP1mVAX7fBoRd9jqMzS7Gksf8AG9dzU69
WWSCfepAhxyh076OItTP0cKW78LOumtM7eThjMUugvrutcyWQB8a/H11S3sDMxtA1lWtDsuxBZVa
3jdKCPpav6WI2A19f8xdeKypOWgOgFIr63YxFNK8o3tBISArQO366iNxkbNNWr7OBOx6HAcmkO1W
F8ojZfFjntlb0Lrd1HeXH5Rqo4flsgroV2oqIwdrXuravKl+iZCLpVoLhXDguF0SMYV4hBImBuyY
oUh3P+WRjWDCk1p9juld1rYrL6Y7kZaPkZowzVAzw7GH+rX08L0M8lbCg+/IagtoftFq5k5UtLFy
IknEeCzJ5YsRwfTt1jACR2jQ910G7HqyCv0l43aJvLI4epbhMKqQASfuomerG+EudERkbYI+KCnk
WSWNi0A/NkXIZvzNplwpje7eoE0KZa23ex6+VWg8+3gmGgwcnX3Is5dai/Yqgm0pshZWUNxnOBHa
7BnGIHlrI318ML3UE3jPWFGo4LoyXIRNva152q1W2zV2v9Ng4Yd9us7M6NmrsnnZl3zu+IUUc2dm
BtUaUv9EciQ0hVmRrsA7n5XfsVtvbI2EV+a4hrcpqAPZRq/N4TYdCX9QZnqFKlHmx+ODjFImLxlj
pilXBEMxjv8cIRsbTjInMISOswkvWZP1MVAYuy8tqFRaajDqWBhdum/qRvd3bvMSIH0MjA+qX953
KmOJrzwUl8piaGNKOzO2DkYGMAnodZjMlBYrUBLS3PfLhYG2gQqtqHD/QgedYLUZPduMFwzIyNpS
FMITQyeUYRUXz2D+ZgYe0gIlro1ivvYRdvjBAmImr/hdRviQlStnRXyOloF1xkIb+WCk+jquw01V
lueyQTOVe4uhe2xzYzbiERUsAfD4GuZhkp/MiaQiHsBeA92TklPHI1ShsQo7c27Kx6rqF7X1RIfb
qVlHlPStJgrBbBydm+f9svNHIXdnvOK/DF8sRtnc6ch0hCQ9FaPTScFjWZiOrfokVKId5Ie53HFy
Y6u+eFJb8l95VBPxINJdYwULM3yzGWBJHlAanUceuPA8KG6y4ZcJR0FaBkyjcPYs+3xAVpn9xl89
jwgEqEw8jpo2Pjc+8U9oCkIFvWLRnvUJK1sd1Cxf0WClbd1kG90rNm3dHpEmrGKD2ReS2zzMt3L/
W4LSpHXvmtwBrg1mGRWdl/bk2tzbVveYZGKTuTAZc+oyXjaZTloAEZwtB7kYWfEQEPfQxdLBhIQp
ed5W8u4Yr+nui01FN044yQGmwFwn80juMOYgQ5Dpp8ch4e2ZsutdA5i+92mFYBg9NofCaap1lkOc
hCOqZreK3hxcodCU9IdtHD3qZC+QnXpqU4IyPXUVev3JZ/QIq+bsKlxYIPYWToF5pb92RuRTsPMa
WSEEQvvRdduVzsvgspOromwdINLvMDcxDph73BUdmDVi8JqHxcCyZozI7Lw3W3nKVQQEPkkV7Ejz
yLFwQlrVk0pHCCF3Jz+Cdy3VZh8Qkw2CFqUF1b7Sa8RQhkpNagrpYZE/pvSfxH0auq99A2NUZrRH
svWH1QHCMHUiXEikWdXV1EPuQR4GjtvfV8wVpazcGDZOJa960fv0OWKKB6X3t23dorKcWmG4U5VV
pcr7CXbvN/dmaz/npeTIOk6VIL2xAxlJQj2P6o9CuoUPAvd32/O7R7wfmnyqlc86b1EVn9A68UtP
cZXgv1kU8qGYZzqf+MzYE2eNVH9uFYcQEVl50N1dGi8lwlriZpnV8XoUwUmCco/8MSSySuuypV3e
R/znUtQRs9us8hTUJ4HLjmfc93REvf5F4O2LccyqdLZG8y6OxbyL8nnqAqPGHjSNlHrrqEufOMdo
KS9yT3+cjIOavx7jZQl4U3L3vb1u9dPoiXkbsv5Br7eCHQ2qatYIJg4dLFz/7KtnN2RbgpTcHdja
S4liY/NInmADnca23oaadrYjOLaGdMrqJp3XfDgCYHa8ATHp9OFdPkxODBPBvnoqCG0vXdJ4KkEA
CVYw3WXvOWD6okvCc+UmC94zmqwl77ef6LtetNToBeZiNDnEKpC3jMQ6fCxTZde0eCjt2IL3gM0h
pYVvQw3Pn5LevbHzu4BBteYPu0i+a/AsbCTTO7YyaGAy6bJcR24ZbjtaNUA7lhV74YRGyLDR9A3V
zGL0xUs+4NDzIJIWdNXob/R/BpE3mHtKEK1+HaMAuiGESPbN+17aW3VI6skvhC5y9pSzGSYsTqvS
pW299p3Gb/+S6/1jbo37ni4sEeSs1mgIdAaeinuMBlxqZPcgo5npvAW+9AiT3iaLIC/2ghyh6FdP
s6ppaQWJdR/cRpjLp35KlaOELdat2i1aKVhV7birk+o86tnJixU+sTqjj4LIOG/ryg8eDVJurzNo
KPC7gvZYU9z7FTqIGjtUpv0g+72m7cI4yFSWqQX/tv4u/c2okIZhQlK39lvD9EEunr5vLlzzwCsW
lwGFi0q25h+T1JfmQmsyRG96PGQM2BcmucJDroHJyIrfARBmvaYN3CuEe5Kk22La4O9GcPEhAVnk
2q2bQWy1nmwTP1xMERtJfyC49ljRwkoZGREprQiP/in5BK2b4LRVtlL2iASJLjfzTxz2fvfG7n0G
x3+uyJ5jaMMhM8Ss4rUW+c7XXwfrPQheakqw4GbMVq7+CxgqvX58ngZBV5968yZ8QoKWXfCW5EDl
6/wHp9i1m0BGrMrFsQ1aIRc3wa71MJFKGFS9epuFODPIAPv+LlzTroMAAquGhh3mk33R4ono/8f1
yH1mt7RPHutNsUqcfGcF88n4Lc+nD+QsPHg/3P1ruktVVtjsaFBSJljZ388X0XeNPeAJdxR0q6UP
sBENbppvsM2CIeCDkjwXersw6y17HIvXCmoW26r+hxbXlV6T+uf4imGa/G/6+y8PYVQojRZVKpEl
m3KDQno1xXWWPwIOFf2KiF6VLQ3KPCgxRYgLRZewa6C12FsggTSLUYqBjNhO2Nxm6W3sPVZsRgK+
ZjIjm5gdgxutG7D5lEXw/UfjxC4NZRztrrQLbj18kBlr//BcmbdDyTexXhnUHqJnnO19+iiZUr7R
KtSwBjRaTYpbXP+uRj5M1MUyn5LSqDax19ym7AwH+0DbXCQrD1PfROOamGcaSUlS6O1Kxmgpqj2g
ESvR+6sKZ1eTzzPI2JrxbFLzYLMVIY521NOpLM8r665S9jUlRNuWh0rc2NajjiwhrORl/UdCpbAN
RQT54NUBmQmfkolxyJjo8IhvMTJ0cQBD4qG23/zGWsnWvWLe6hkRTyFyIyICBA0jwtP4brF5ROnE
uuvrfGfWAdkphY2Lin/HAFpMgAXdU12Tb+BvS2rFgJGalegbwayvP0UN+8GbBiW85t1UaT8XrrWm
BYjnkuffeMjD227U1wMbfgPlMYmS2NPJY2GiG7LTJfXC1YCPM00ImmHTiHsZ9YqQqievhmcO0WJA
jIYu0R8ZYzELg7yNw3mFgIowTwx4DhE9tUcwBf3DONnyMf/hyb7WvFWndGLZ0DTWb+tCtKgGUSp5
dgI6op/lG9JiFjgs/aNwJgQXhqWlfiqD1Q/LyRWlpKrIQtdtVZ2YXxeMBb5bmkkwkPZ/IaUVQ+Rj
tMoXE/Gyzffe0v/hiFeWSNrTusYfUB1k6+IFLqU6GMwaDbImowQ6aur9D2d0pQdOQvdkHuTPiQ35
9wpRjU0E/R3v2v9gV5WZt06XyYqt+zx60Byeq3n2/v0xrx5SA/Is8LGLf2Kfk6pXEW1MclP/oGCz
Hw9t9/D9Ia5etj+LPhQandv191lZXLU4zibptnqHjG/eA435/ghXxhQq3Q4+K3+OcMnEzvPK8Er0
3E5l3IcwGCwoysOwGf2P74+jTB/BCysb0E6dCQWkSwrR6VS/LOGmW1lKMl0tNtLLpn+LQ4r5nk90
UT2ZVbwK5HvNesgH1hA0UZUpnQaAjg1Wiyi669unsDtXwvwvzl7F3K3hLSDk4nJyUooKKJdHB5p0
Wde8RVM+qR/1H6T+13xuvGeYCHRZVfmKX7zjjRQPpp2HGo66fAMAbK0d0hmmPh5KRrQ/nNO1x/Lr
wS7ebSSLYVd4VCNj69REyin+tiUl+fvb+dNBLu6mb9ijGqcjfgwxiUfJfNXLH+Z0V1fGrydy8Uor
9JoTpDCqQ6m/hLPUHeO5tFA3/Vbb4s68rVfeTfGf76f/ulMXYuvRIv3LsDgmnxdRf04V9/cX7uqO
ipVeWMJQme+Ii9szxFYnmRrTCvcQHNu9ukAa+RQ47QLVGqWtkzo/obKubZ7wVU8bR9i5+iW6r7Zt
epcFm6cJWaqtybpY+uv/BUhy+s0v33DKEJhnKpukf1zclh+YWTndr3AfPyAhWDN7d8gvWBksv978
v+ESqQarCaZKRUA2vriSoiPzTMp4BqvFsEC3vmwAADnIS0GOqcMPb5VyxRXL0aAMUQWxib100QRu
W3lDzztszIjn2zIpWNcLfanufjIVXHu1vh7oYrEIzKKom4TMu9I/sWdAD7UxflyNr54NyQvUEjqr
n32xz1UYUHU1yfUO0vFlvsRxvyk2yEQcsfnheb/2VPDYmfgX2N+wpf573ZeiXlPjmpHvZJTZc7Oc
YEHD01tCGvvDr8+evj/itS8az58sy7xhCt3uvw9YWoGrJzp7m1wDDECnxQCKhBBM637Y0yhXT+3L
kS7uVJurWmbQq3PomJO+s9IXIXzFlvHfAUHSHCDN4vtTu/ohEdQ/Ctg73ujLbVRfilHppnObwh6K
O/e2tOfainCU+bBGj6L8cLxpFb98o78czp6eoi/fbNUk2UoEHI44eyV7Soqf6rpruwKN8zDYiNqW
YRkXTweefHts/BR443M7lxfVSjDwcYptvzYODK+o8ex5/Ow+pc6PIOXp7vx9ctB1TdZEKncOf/mc
9KPXpS17SQfJDSwq2u0OBoJ5Vq67+f/m5v17MU1Ft2maUmQJ8G0Xp5r0bTKqjc0mAG6JPMK9FT/c
LvMP6P/ynL4e46ITQXQvdKiBy9l1+Tbo9Bnc31nMXDmqU0LmCLWEX+xuqynVPs82lkunNUEfattL
uGvLNLNuiHvcwCvHtNuV+0mFmo6gJpdjVSxHnzC+tpZTx2zLpZW7p6Ae1hI/3hyCG9ln8qh14VoZ
dn4FlKntQTzVdxVVVDMg4a2jESUtP1kxTrJ+0lClm7bj93uDUYbtrgIV8e4v0JTPpfxemqbj+2+6
5Tm+4SFhKX9XYpmWL3J0H2BHUdP6GHneUVOWA63d3jM2CglNSjUcWxrLNTE3FeYD9aPE+6Dy4BZ6
vPAFBAXNeB8Ecnxy4JnDeIj91KbbGxY1d2dufFBLajPsAkFyrP+W28M+BABZkkXqmgfEiBuf1odm
b9pmbaKQa5sdAGVwVsWcbjzCrrWpPcceyajmXmc0jGKisbuFxnTMuqlQ/VexejOm/TLOxCoKknnW
GUtDfcybpwDbbGXbC9l4qGxlV7byo5RbiLrcN886dqbjodNV5UM0busQbfi8ljZ5e+zCrcsYomuW
BNIityIHU3/i5s1SaW53K4N+PW4C+OA8lq82GA8Fz7avnqIKlk9jMywcyI2UslWGzJiBZt1iX1GT
VQrI2JKJQYvH7qB6tN4tJD4ZMtN50J6bHr899hs3SRjEep9pDaqrKHA62hyqjPyNqlakU4Z3GFB6
J+2kZ+Z7Hu0TmJcqg3vXuiHluGHWKmflMrBwxKse/v+yDm7dMHzsu5CS3K9A4JQztbaZAy9VxDNg
U4I8XHSkvnuS8hChdYMDsK1rGteJsNEsq0cjHs8EIlbqQaBpF3EBpXzXEqmmFNA/QElX45OX4L0H
ONS54a02CgTOXH6twVojJ3uJsMa887Y2/lVPgVTprmgnLIsi3WnGdgiNB8GIKixJba5RxHsGWqIz
Oq9GIQNWu+9lepTvnnzspDuPOHvfOiTFQUcBorWn1j7i3jSzu15lsPJJH8nRcojlKgPjFJzhGDDl
faQjuozNXajnj+XwIcAgsaWJJzNC+Vn6+q2l2fMSjYyub6hOZ2inBdMnv2deJWVHr72dcJ4tpBj7
IXBNpqLBig/+HNPga+kjQTXKuxaNbC8DpWp7/HVAfxiU+h8DyuiyO2p0ekvGsupboIRkdhfoUquD
lPxuVZA5JluGXN9IMPpyvKyADQuMwCHw7OBhUO8Sd22NzwSUJsaDYb/U8q1ibmnJHhPmgR6oOfzG
OPkfG+SCDfKvEMh8Sgyzv46IX7bFOi6eEuPJ7MUSabwc/gpVRAQoAvOooMlFpoqGQQhdRwjLwCo/
YyCoCSpwCD0Qqw5p827SpZs4Ol4wbEv5Tcgv9JGjip6S9Ava+9DLiwDcgkJS2giayWWjGtfzSeYf
SDiZ0cYH9O58v1gwnTSNYm4mryJA46FaaGAY7MSr1Evmon5r7GWNUteHY2ofETItY+tZw+/YmkwW
zQO6FAee09PIW8+0hlZSVoJf1Tc6tByYxgOYiJI3ZuBLJ+U8yr9DYBUIhGyLSDcYgZFy1vXQyVXm
XbyEgtZfJu8HOmI53rnyxlfyNUyhHUvsymW1UeStPADbAfwkBaXTe6cAFTS/EW6Uo91gUNHwjDCX
kHfMi+KuWBOkqfevLoHCGpzJDg1ag6dKY9CoSzTLUA8jw2AS+iLabULV3qU5lEUYROPOksdtZNV4
rMUyS7gJ9b1L4pwZrPFf7QvC7jsD+hmZ6NovvT4GA9NydmSdR/CgLC/8ni8TL5RJnieOynXZL/so
WBlEsiZV/RFULoYUXEIif5fS6j1OEKiqrCIEPKJF9xrjlxQSHNc8Jt3vJOpfgzhfZdpjDjisjSwU
d+1iqOP9oFuLhFMj5XKAzNUCJqz7B6UMMKvIIJPz9240CQFG+ip19jrX4zuYf1PMJ9Co+lzwsI6A
vTILaIruv5eELmoLzUZ9jmkC+UaZSXglrPEcaqj/RzBfOgBGpVzo4pRgocU0s1Glg8xkwrrLlfsi
KNdhL2FeSZZdGzn0tmeDFP7qCWWXQfjV4w4u8RN0gHmm/mrks269+92NSzz4SPZxFj7UbnenqAfN
/l3m2Q36mmDFQtCTwKVJIVYCrDsCT5zbNucCPweT2WYzqCVT9eEt4DciftRyd1WKLT4ObhUebMVo
ENzx7quY4hq8OQ0fUL6zSUvcer2NgLTkkjeXgUdU1nvN1dRThOjIAOkox78jpppIi48m4A5P+A8V
bsDCCtb64C7Adc9y+CA8ErcCGHfUIARP6FG3wKcGgr1N/r/Il7XM59w/jB4MArw7g3Eww6WGlixz
MbTjlhrjdY3Cri3fTH6VTn6owgddZQhoPLgZ6mYAWyiHrXJZIyrWSxOt6Nog8lTzHmIgcQTjbHy7
e+nxff2wL/+3ZmNLrsgg5YVK+Il6UXOMVSCrEZUO8wljWa2ko8E7vAvO+k278Ej0mWaO3oy56A/H
/RfN+/dxLyoQ2YqyoLQRUVULbWk64TJ9D/YAoRf+linx9we7do7CEH/CGyzTvuyVhYoIC0au2rRH
sNjz6caN4t9+f4wrBY5JtgdNYuC/WCsvCxzNj7quVFv4uW/k/0Llt+YY9TDJOCpo4+Sn1si1PTkF
nDIl/CAFv+yDowfSCZSjBiixJaNRj34oEa9ds68/fzr+lwJKKxIpbAZ+foZvikd5iRDLZ9bxw1X7
txA1mQ7+v9OYfo0vh7EUL9ARraKlmw+0/WZTi3FK/oOwCep3CRH1//eIF32yoR0E1BpOzD1bK2Vu
7Ea6PT2AJ3pY0fy/6WGZKtbWaXhAEaVfdl9kuQW6Fk6EEhJmEohMLp46I8RnFi3qHN7/zaTN+f6y
Xnk4mH0y96ZKROpy+cC7spdKRUT1K4Vnw3/yi/P3P/9Kg9Oc4pIsnRgfxo2XsW1RhOPdI46GmQVm
/Tkzi4W1qXASYu+fiZU6ZyIG9u2H07ryTMK10ayph2XoTHb/fljcxA67MmOtAkQ5AtNqMBSLHwt7
9d/qmq4SAy1Vo5tpXU4uYj0Y2niUppWpW5hOPI8O6mZqmE2Rherp+yt59ZRobaowWjFsXS6/mHUD
Kaar6hiNmHt2NteQhhU/pZZeectU22bMbzGLVuTLXkWauWnbx4wxsUDeIEl34J7Ow3f/qC2iufTy
Y7Pn+vEs1kKFAAJhX9wo22ukzA8i3ZGThW3P2PWuyye+jVDBkPk+U4b9mN/xTzwPLTqNBEGTE1QB
mpgXHzIjUiw/aS2aFJ45Q5AwU9WWIG7fiTXyNzowAu2INfJIs3kmYYJibAoz2e9webHpU8TKl9hI
LSXEtLp4bNvoKRKLCjl0bCtrLdDfA3BqY/eYM5GIsP+MJiq16D4p5pSjMxzhJIU07s2gnbFqx8Vn
S1kh9RTyKaApuhQDUeseov6AMVVgn/LspKj9ulDZKWFbrfrfITPvsC7wtC966WbS+FvrNjuhzOm6
D8XwF1wBKCpbTfnUepSARfmfv15/XcHpxfiyFpehNSaWzIMfgHuoAYcCDP4hGerKDGG6S6wb2H0Y
J/3TvXUDhY0oT2L7S/pFgODcfUmchliC2bCcZp3pOf8pre7KYvjXIS86SyRhdFYMctVBfJh2qwYP
+H/8Dv91gItRp+bVjExGDkD0sdOij+yPaf75/TG+PwkqjL/vzSiJRFY1jqGW0cwa5EWJbfD7Q1xp
Cn+9N8iC/j6GnDW+rUz3Jnn8nx0MSdPGIdtgsXTSg0T3K3W+P+SV1Y95Ef/gSeD1vRTHoMvKe7gI
fP3dbWHcN/Y5yH7q4k9P7UVjkRkxP99mVdC0y49Gk5uum7mIC9W7BlKnspbhbEUz/V6s0gWxM+Hi
+3P6t4nPVfxyvOlOfnmLGjfxIL9wFV0YIfQZi1OIlZJYsB/mfVeEVSZev6kDzHDMQvnz94Fat0AG
Ybu8rtmt0eKNtbHobGX6PvYAaA/wmAkUBedwHLy1lH0pAH01sU4ikpwE/fX3p33tATVUWefrLAj3
utwRaLVcjmpKP65yn3BjaT9+U67dxy8H0C7eAN3oXVoYve547sJciWVAx1s55nQkCJcjHeI/3/9q
Xw938TKguWkIS+R80OboPlyYudb8JL679vh/PcbFgtumao3ocjoGLA/dBs/ZHnoXXFYDCOspoQ8i
wsTRvRfLesLwh4sGPdKr5GOFbWYKzgApp7UCbarJSzpbh5xdc2aFTlzMrRJtEx8wvjjPQTF9O3iB
4aXl1WpQkdhrRAduKxwPltUu6upGHgricv4Pc+e1XDeSpttX6ah71MCbiem+2N7QgEYkpRuEKFHw
PmGf/iyo1F0UxM09o6sTUVEVLFEwCWQif/Ot7wovwmWEMwakIbziUwQt/tmGwOm9nE/I13c9e2+r
tPX1VuJBQmdYTrWLaMUE6egz/kKekClJRub9d1P97m35yzkpXeu4bdr6L3NFQ+WQjHbCItDgoVBe
lvH91MDh5R9kgxSPE+xrYxVBZY7ST0bRIQM3j4Xo+O6vRLNzCLEqcIfxSlGrlciOehjdqjrMaFvZ
ZbR1y/mzmkzmB9qu5jGO9C7UdDUCtTe6i7p/JH+97HUV2TAoALJTiIIEjaLoz1clkjY0hxi67MvK
d8kwLAVxgsrTLsC5WHt6ISwEz7Ddu7DfxXG0sotPgv5jndQfV53WNgBVc5H0d619WQD0LpvLKHdT
YS/gArHpOvBerGIcUjIKsqJflSi0qNAqEl192rUo0LgBKi2/YCqxagPnJlMuvd71igPyGrlzguWU
6EyMT6CV1zk6ooZsbC5vrOyDCo5GIasa8fYgC9uXCgAclPnCPjoFiTAyHv2FwA9AKOyK9EupSw+F
BXvV8Rh7A3MmQAHgt1moRmgRmrnQ4m8tLEQ8ygCtRPm3jE0bm6eSTdcYJVe5jAZ2yrqu6Q9Z6wmc
UXmHHunCpxGxqZ5D6YlCRUxhBjViah6a8tpwYCl8tloDhNyxK9W1R3ddr226VNmadOlTSGNf5prq
1dg/W4m3sLKLlsEKJw2vtrYqAWKkjI89Y60iMAkgL8Mwb/ttljwajXPR+OmT5k2tgvmx7XdmQeMb
QDcAvjEpBzO8zaNrCWqOFz0NPLJQaPRtH/oiWyR1eeyMrXA+jKl8xFN3KVvkrJo7nzy4hB8O349E
usadSwwZ8rVjW2a7orM+A/8cAUK8tJQhoHcIDyF+lq0s/VFH3SOjSNQr+sYmtziIOljirCQ4OS0+
Lbq1FL25tPUBctyTQXejFONY1yN0GW3XzrxdP5ICus3rDg6Gic6iOLNbevND8Woqzr6PZl62oS+z
6DXqPYYymOS9P9nPHX9adF99fyXV8yPknBw/VfBnlVbjb6RGpgzPfxaTWQYB31MQpCYLWDE8+gHz
FZKGdiZkO3cXs5IrCXtDdlLuoqwn/XGwcvozH+w3Pz6v7mK2LU6wBGQrzhkGOT3kzX2a0/jS37//
MN7cU2KwhWElZnd0kc0+cZmRxKCMOEv1hc3ktbfFyfEO1yl6r9Y0kW1+tNb815f+v/2X3P1rTa//
9T/8/CUvhir0AzH78V+X4Zcqr/Nv4n+mv/afX/v5L/3runjJQEq8vIjLz8X8N3/6ixz/x/lXn8Xn
n35Y45ghhpvmpRpuX2qkxN9PwpVOv/m//cN/vHw/yv1QvPzzjy95k4npaH6YZ3/8+KP913/+QST9
auyn4//4w6vPKX/v8vOQC/Hyy994+VyLf/6hG38SotC9KMP8/N47+8c/upcff0KXPHhdE+KJbpmT
iiLjcxj88w9JUf8kmJaxhdCnhhRn6lOq8+avP9P+pE+F/hvHUthU6zQF/Pvef3pKfz+1f2RN6uZh
Jup//qH98jbSBcX23DHxNCUd+H2z+2rWKpaUQ1Qz8VLO1Y1RPhqov5c9YDQb9J5oJ9G+M9y2XfIQ
6ZCIgMqKuBxpbO7EUv3YpYCfCfipkU1rPpytiK7rYTtoYqO2wxZv+UOQ+spCKXEpyT44ii4WZpx+
C4aIaoRxodfRkVLUTW7dhGbz5dWD+HGzP93cNJV+2n2oNgkJlIL8C092fTbVhJcoduR1NtWJYdfK
LtKmlU6tNgijGy/TNj6dYOMKHN0qm3T51afBH+8CqbxP4+KgVwD2OnQ9mKGlQUK1RLmoJ19DV+lV
rLlok8Q7rDLuHPVowbQQmEUFdIgHkDTl5Forardu8sPAR7u0qFbk38LcPLOW/NKnN90gZr7O9x46
2ZjN8rJCqwiGDHVyj+epGrrBYO1Nq7kcNITOob4twGv1E1/i/ZFVp03/fGQNDApI+ZAIJ/Xz82Lv
tbpS1H2BwF57yP0KDjtu5rV37Hqa6dqHkY78UAe3jVjaHmtwo4jJU/8ylYJtYBsLtasOakIPbXPV
0eSF9fj712e+eX0UtOk2YPKR5/v5+nrHCvwxpgUgtxpMYPunEtZ4CrFcBJfGMFz0lnbsTfShfYo1
RrCh9fLSquOtXH1VpxJ466/zHiVd85Ro/o6W6m2TY6etNU+xKJ8MP7zhrkYPYGQge7tC0Lyh7eWI
OKHQ7svBuWJz5oy0AeAZ+VFtsnhFWHPAmPxRaSNwpZg61NIKg7FlVeuHVrWOPWIx62K0+o18lRfa
raaQJcv9ALdJ0Pxh+lil6XVkkDr3UMpPgEqpu3JMMO7hx/cHT//eWD1/urYCjx7bGmNaFn4ePdlO
pTGLIc84Y3llCOvGgmUrAusgxc0louOj0J8bWb+R2vADKJwvUeB9cgb9ye/aa7aVWl7co6X7YLAN
N8b9KFurMUA7EqvPCCN2KvL9CsGsrPmbytQ/xbWyDesNUcLOK0bogQ1tAQW9IwZlcor/5nDEnwwt
GAGTGdyDDU41CX0tSG4w4IUz0jPUfo7i4EOrpEf0YXVP+RjR5E6VnJUfOcaiS8Z7E4tUfCmxhCDx
2tgAxZ6dDvCUYl3mQXvZlZCQJUpxUXHVp8mhNsO7mFfVE3iGX8i+tTPl4sLRsxu43XtK2xLKVqNW
MTzFyY9z3Cq5+dWAIEGjM0JjcwmUdoOcaCU85Urumn2Zt3sHnIIDi1Q2rpHJbu04PphRuzcFwmdT
eRZdws/5Mhn6nZXJEEqlbVFfdjBUw9rcBVNDCRTy9lgHOXiDAGZWTZNGDfqTOm4EvcI2VwJYue3l
Fzk0x0xytsIH1j3mG8yCw5WvkJtIykOg1IteBuNroeUMHYyJUqRhwzWdNws7GQ9+g7RcKPuXsSsu
tai6CvVo2wWAYQV4V0GoI4X2Z7X0PjtQD7JLYYU3UqCi3E0fG80+Yvcj1zYWHbgl9IpJlVy5wCLv
mFDE1rx422YdaJLq4HUoapN6Bx/hGtTLh7KCs5pc9G1zSIN4lUY0G/j+2te1zUuKAXwkG5tRWHuj
Gx8ikyaixtp5ya1eGBuANva92uauZ1R3UQ8EeSzuJkemQNO3VjsSOxjyDVabyylxLEkRLSx0b7H+
TJAKNlL3wtQfK+WDX+g3KU6w/mhv4z74ajYGAGHKKqDLMiu9GEub2FW37svSwOCuX1hEW8UYf5Ws
8mkErDnShDFMq66Fr9Ro7dv6sdHNKx3HWkPJPtVq4eZDeuH0/pUqL+Pc30dPxVqh4l4iX6TdTXKM
Y+R00SISSEUbZrxV8kDxPcPI784EUQwRYkjNq4giuz6mF4r0obApLwj7nr6dZ+Fld+Vob6zK2MbZ
8JDUlOkZ3o3eIG/K07Uk9at6RCo5yg9imEBm6bNkyQvKQEzE8i7WElS/wbOqlzcpJBw19u57B563
Jy8yjeKCiJ7lyLwq1QxPVLrNPIQYZnOpGdLaGJSbqiwoShn1lR+km8asdi3uWQbu6csioV3Bzu8q
W7vqfO8wmvGH9nMH5GaRdfSyl9a6J+BvACVLQwlsloy/840O55dUze/KrHvAVUKmHwSmRMp31e4j
5u19IcW3cK5j6bmH2CBV+k3fJxdN0l3WgXVlVOVdneoP1YtpwkEqKmJPLE3QYzviEb72TQxLLUQ+
TCcXRtzYfiZZ+YSz4NcgZ3eTefGHyMBvy0rbnYeGtDPse6gE3/oS0WruAHbwrJ2s524C+K8KlWMb
Jp/yABu/3LhKsWaLDQTK+R0tUgDiVPkhHrz71FG38tR+YhV7SW9swsgB2eu0ldDZZ0VU2mjxkr/Z
cRVvaI989iqDQikItxHf5O8yhyCxj5bttOihbWldZpm/9DT0seDJWkvfyhEsGnmcDDyx9rCTu6qm
jcSBmlSr+g0Cl6tcjb7RWb6RC/O+x+xKFMYzHZz7LkacLaylOmZ4bsXSQU6kg9qzwti2kyNCUXDt
1Exj2+BAmmeAVnPAC9rtiCAusjBeRhWXE3RrVXFHbyFy3It+rC77QgIwm6xkyzx49Am2ocCAeXKx
bPeqEj7m0njdNjDSdZjAsV4vgt5+HDLvmx6WK2GVNxX+hbXnryMgq/ltQXeTKlfDIv1shnR6tBLW
C/m9pTlryayOktaiTFKMVWdjQqHFNMo567TFEd6IdmFXsoxhAx+ENzIuE33ysaiDXS+YY6p8wF4O
4Rn4W6PdjRrNXEZyg7kZGFqGVmkID5ULA9fpAl+21ov3IS2CibM1nWjfFOMW/vu9mpiu16R0Xhpn
8mrKFIX+8oE22daabABJ/c42tmkRdRG43AlAgUVF/WCDFPJw3dUGbCDHldpP/qAkZuDTyy1ANwEn
+EaXnzvpXq8DjP6IZ/7rPwHXj632LNyb/fiv+zzln3lA91Mg+L8LELcv+RRa1fND/f8YG2psjRio
v6LkX2LDqyme+8cxr14+/xQfTn/rr/gQ84k/ydqTuac/X54U0/+OD6kv/IlGhelEBUVHrPJ3fKhP
ISDmbg77bxMV3qRc/BEeatafUzxHrDOpNC3+/X+JDn9Ohki4xyFxQ2k6K6x1bRjSykofoDREML56
W992iFn+T7jDv48+e3kt05Pl2iulG/gom0ijRXiyBBYIk4dkPDNTfg5v/z7HLI1TKw2iQgzAbmHX
f7DMgZWMrT6qi/D51QP98eK/jjFPDRFP53W2SxOFKFO19W5oic6xSA1JSPt5u/69o0+39Soq19o6
MUIKWre2GpI8tIfL0GPn+P7BT43NLDZyjFEvhJT4t7qEfW7TSYBnmybD1as/x5r4eZ36e/i1n68f
fXUhkVj2b9saJnhsdJMjB5rr0HA2adBCTM3P3MypM80iYLtwYky4be8mVvJtoBa7WEnAhyjPjtq7
PvHKmch3eq5/r7x/39EsJKo9BJFDyE4B+ImMS4C68CN8NJp0SJZ2IP/mazurtYm878fM1O0b1PAj
1psTXsYIBUbetfrw/tM/cSPzeiEQbK0XSWrfRE0DHgmWcJLsOzO4SzxMgN4/x4nJ8b0q9Or1ReiX
ZRl2RTeyb36SEiAfeWU8vn/sWYbzP09CnU3t2K4KoHFNe1OXeEKU4bob84Xt7VXxQD9tooMHB4AW
t9IabPTStG4xYTnzsn2Xhr/xFqjToL66sTInczuadXvTgAIbO7GfsFvRpYm5rqE99ygveizPWnXf
2k9WF0Orm1jTJZSXi5RN7Y//lC2CQBX3Y9qkc+CFCGCk/Bve1WeGf9b08fcQzZYP2a6wEaDsgHV4
QOP7cxl+Ao26wOnkWGUbBVDaBGCWKnsV+trBSnoANuz5KLq9/4xmaaK/L2C2xCROGkmVOqQ3ckqw
SCKhY7zsVGxBPbbIZrj7zn7yihvPRyWG/0pVrCMqJx4KBKugRpVR4zP3Mfverj7z8KxpSXjr4c0W
pXSwsKyQivAmaLuvgZFddr38ZJe8L6hCgavKZABzdREMgDJ9sSo0AJ8tdvXEk9GDpRoA0PVmTVR7
3aA+KEzzGsrkJcTMp76G4I1MQvnu3twfuhqyKJgjjKovrabCiySAQOQ1d70TvcTw/EcnIB4zRMDa
ztrYSBPS2ttVdnTAz/nKFP0dG4ODLHu0zVhHKZjUAshHNGm8quFP4fF8FE1wYAE/hll5aTb5I81f
QCjKndNWW8zHyafCzCgle2MkuCzilkKlMl5XBhoZ0ZUbNekPRsvSosk4kwkAUEp2myQFfh64VGYi
fxhK88yyNlPE/v0+TI/k1bxRutQvDRLHbgQaqx+DGKwlRLAmSLWF8HODcE9NL1leKdMObbvxW+9c
4/OptWi+cPejYRm0jMNTKTZVkwIVTbfvv+YnPqTf3/5XdxV1aqiD4ShcvUufGtN4lES6V4viTD7u
xEqtzHZhep7GtllopVuWKDkSo9gPVrFVcWHxQbH/1i18F1u+uoVWqunPtozSxbGMlvrSkrQbnJX0
66g0CWt/7ySzFRuHMFp//aF2UVZgBlgcB1m6xuj09x7DvIRhVbXi1KU1KbZgsI0JrXsKWUh/UPe/
d/2z5VQyeluKNL92W1iCS8mIpYVSx/I2FrK6/r1TzBbM3sCzGe1I5QppcEeyMwutEhelHCRnnsGJ
afBLNxaV6wwj38rNkr5ZDJkcQQOOzz2CU0efze+eJAwAzaR2daRoJoxm0/wRYv4VOb2x0Z5ekjdW
bWU2f1MnGEI5aCrXibxvGGBQzx9G1ws8tw2Mr50tn4lKTt3CbOtl4bQgWuw13cRT9CXzzoPH2T6+
/3hPHPw7GP3VNIs0KctJNZVu3DtfBKyuxZCPZ5aJ7yPxxgjJs3gqUash0vNQuAISUysmD6RItHuv
vcwCsaIu/+zH+aok0UYyO37+vTv6ZU4PdRnbnFR1vE1RqyBDvfocQeHUcM22WWTWlDGubD4XpdLv
yZlZy67VzTNTYVo/3xqv2XRO25SAJKyF6+CKCx0z37RJfIcy9ZjJ5qMsocdM7eEqzTBX/b3Bmu7z
1eOvwUSNcsxgsSu9GpX6rtP1c5SQE18JebarcXLLjztdVG7t6F+brKEDxfpaNSCE8ad4//JPbefk
2fQWamj7YSFR5zCq6Cm2pfJLJg/pLm9q3B55/5akS7Gss5zKW5SDh5UAhmOyJyUXogUg7A/0Dsqd
Uj6aaTbugfcq65YMPXheX8NtJlFvzFY511d7akRmK4aIU6vvJVm4Xd5tCmS8njZeh0V22TA53h+R
aWq99QrNFguyel7liJS3n23fzkeEQveStGs06wFW6Vp4ZU9GMhRnurjfng80rf/8/oyiSx2EJcLt
MbBTKvS3ikAd//69nDr4bPnAHAKbR0CQbkLT46qOUZPU9hieOfrbe6Rf+841mM9JMwjXAPayygHl
MWZo6gnbw83v3cBstWgio6bLIq5cX6U10/GGKUmtJmce9akbmK0WXqkVIuzt2rUEOFBFy55ST7MX
CeZ071/+268rmbufH67dSziohRUfnrZqD3alO8+Dg+mkbQcxIvy6uH3/PKduZLZQ5FbSxJpZVW6J
fDnpq62ohDta2c3vHX62RuQS6ZAqFcLF6OHGoM6fUd5ayHX79czxT43TbFp3Xq81nh1WbpT3zV4p
B5OaO6jFsFC0na5n2sfWxw7IQnqyEJafrYWKvzAbBmw3tKBcwghvloYBGsDXneQopmIxiVSsMVoz
gQRqe5vOSXMiJAB/kgdaVNeoiOQSRYKuxgAuK2RnmwTGfQl3dKXgMwB121ahoVfWFd6VVE+SuqZh
rMOTyjKqjQ8D/SIsqN5FAbiQuJCNC7omukXROgk8fy++1LCKpifUCzZOHjlXWhnflLlMd4CW+8AZ
uuHQCtF8qNDo7iPdzlZtLPx10SrBSi0sBUF3Se/BmRF+c1GjH+jnF7GFEVD7slm4uAnUW0FkSjGq
RDWLzPn3TjHXaqpNksSmLRcuapSrgNwznbzJfW8bH96/hRPvyLwuIuiss+tOL1ybjwpOB1W3tMra
XFahF2xhA4xnvogn5pI92/30uIwVdHzVbl2U146nX9V9dDmY3m8FHLY9W9H6MGYDUnala1SG9yno
pdiNLKzS/STMzixrp0ZqtqzVHYC5oc9Lt8m1iwwECKTp9LnD23UKYt9/Gm9v3W17trKZQWHrdJAV
LhyIaO+ktn7MgPG+FITNi8KvwHGU+C28f7JTNzRb3hw98UWVDDx6Xbsai/6J3NsV7gVHi4n5/ilO
PfXZEhcWYy3UhG2QXnjOQTSFiuWjb8FSZUP//ilO3cVskWs0NbbkQZiuGsrOhappn62xZZ2x7JRW
Yr37vW+OPZvqjdRYQ4UewWXbth8yWqW9et3rwweaDn7vFNZ8z2KZZQjuynRTSwJ0Wd02oNalxINJ
2y7fH6wTz2MOUY6HrvFR15tulCzpbwgwtjwnzZte0V83ePacvGSxxx0MPTbdcGyPkYhefM1xf++q
Z5Nb7XuzrGqZ2rAV2ctOyrZDU9A/1tXn3O1PzDtrNrcrRxq9wXYMV0qqZoHrodsp8n0q8o3kxLsB
uuP7d/L2Ltie8zlh4balkaSma/kSAgV77dnjixcoBydD6JUp6mrA/+39c52YGHNyX9WXOKvWBc86
LsTl6FjD0neqcJcnOJo3tXZO5n/qnZrNcVmzWaxaXEFVC70i1KVnT66Uiw4Uxvb9Ozl1htkUlxwn
hvKoGG5X0ECG13GW2RtJdV7eP/ypN3c2tf2QSy2qwXDrAbKQHwco+yeI0ftHP3Hxc+HgGEU6JJbG
AN2O+qU06OkSd3YunxmbE4liew6njwNHLrXQJE01mTeUxsbXkw0GxdaIDU1tb0txKZHJLoDivH9D
3wXfb8z07/LmV7G5aVh2QFslJNfoIjM/+DmecYCikn6jZvekmVZ1cZnhQWF7tAW+qNpzomFiPB41
TKtgm00/lYdwjDejd2blPBFu21Pl/3W6QA/6fIij1MJVrMOrEUZC92107nVfXwgsm2TvgtqI3lxb
ZbSPW6j4Fb02zaKj4TYeKUGVm6icaielmZ0ZpZn28d8JfNuc3odXo9RFUT6aJs3Edk8uJriXoOL7
Po4L6T4z86UJYKfUP2ZltSi9j2QftnTFw5jBJjY96DjWvv+wpm/HW89qeudfXUWmi7AgWs1ds73B
O4B9/YhfF+U1M9sEUJHU5sko0s37J9OmKf/W2WY7Clj1ZieHduqKNvLWVU2pzOgnp7i60p+KUYP6
VhrDvg8LTCzb+86xMWkPiuFaVH61Qm5DXcXIv6lJfZvSrbYoEtSGtax4S1p6fSywxvs+BftjFJiv
xxEhdx+35qps6TgscSmqJBW0uIM5URLqKAs9fDl6o4KME4zFmRE9sVqYs+Wup4/BgEefuZIcfFPV
gKY9G+XX+yN4Ys2eN4mPaW6WSA5SVx0CfzEYGpFFma96zamABXRndpmnzjJb8Hq1CLCM7RNXM8qJ
VvViljuzezBpf3z/Nk6MkfHLTqbOtVJqU9dP+32nSxeRV5xLy9OX8+ZLZsyyLyiMxjIYufpG1cU+
6EflzizHCh+muKJXMvTZN9cFfiKSneCxODKGRaJdREaKf3ePuUhQNMUi4ktPR7peY6RdQa0KAyLV
MB2PLWCDZVs38KjIhpmroNP6MzHQqWGZdh+vJqOfjB7eMm3ieoq1zB2BvcG5DN6pQ0+P+tWhsZHM
tKTyY9fvlJ2eiXtDJE/vP8wTexZjtpBhV9FhoyNiNyls+K7IIO1goRni1ir1iza6TPv44++dabq5
Vzchdz2YjoZ819hUtJECzsqGYdMDeAsxLvKSAi/J+sx389SAzZYqLUmyQNdwkMhrfIcUv1RWYSmd
S5jPxEL/Wf3nMhMtk4xiVDC4obTQQrZTe3TDxk3W0Li+oVN6IVn9wQ9fkCxtvb7Yx8q4ChIE8UG3
0MwHWw82BkUhH0MqrwuWuXInyeFyDO5jL13YxaMlNuzl4bqpd15briOPVnN+NsTmr1Mo+Gm9/1BO
DdRs89WR3Y8UPUncfpSf4xzWjCydm8unjj1biCKGSPXwOXPNVD12k0lcL84sQaf2RXM2TujEvinF
WcwK6qYy1s71UvbcMgoX5ehGprn1zOuiObOinriRuWxK8+FoxmOasK+n29WPwm3Rn+OfndhAfndT
eTUrkjSMg8EwU9cw9z45sXJfnmvROnXZs1UjT5NM6cyeXIkTYzrJ6O8KUnNnHsGpo88WDpJ1WUrc
HLtaXl5mCmYtsv/lt17KuVgpo/key249deMgKVYabcZrc8C47P2jn1jx9NnaEBi5bfatyopnpx9I
kFULSfcfGq2/xOb2IjbjL0VUnznXqUGabSeKXDUls2wi1wry+7B1pEUYkIR9/0ZOHXw2d72xs7Vu
7DO3r7ph3Qafbc3Kf/PpzuZurMt09ylljO+4U6/bjo9C6njqmU/liZd+3k87kiz0TSVMXb3UH9Mo
e9YNyMIq5nnvjwwfkLe3Edr08F9NK88v4rgxs9CVVWlbWt0Fi4FhPnTq3ijtPSbYizDd16AOrG7V
j2IdiEeTQVRB76N5XA26jNW9dDOM2DGZF1qjbZGbgTH4qsX3HCQZy4WWGBcqBzIB+WlmsxNms9DT
Yd92j4NE5KEZy1gqlrG1MtnKTvRQITBsH13WebOLN5qxz5t9K2+mpb22COLIc/N/sGFZSJ2859tS
agHhxKfWNI6epV+UqX6oxCW/o8Yo60BAtEWS4MwGsgJMomZg3rOxveY5VG4tPA35Xkg8OBuZJYiW
Nd+OHP2DEuhbLqG0xB00VPpQ91U6HI3qc5Qilby1QCx6A/3yZb6pVG3BISc3ZQnONdsBfgeJ4ZpL
MBSEUfwu4yiXHiSpR7nStrhPYiFeY6+NgTVqnBfAr2tLQRrx0MrFwUv0VRPKlOS9RVaVByr0judP
FfrpWziQwE/b5DpXmiMJjkdvQj7El7FyqyQDFqL8ZAD/ScO1r5qPXIPvEIcifG9AkqrKU0V5wsyM
j7mCBkPvtmkJZlsO1qOvLGpxqZoXNTmMjEiwqZOlL8O3GlXa/prdNIRKLy+JExt502DEOBpwumX8
fz9NNyl3SMfkesWl9Lh5l2k+xVZ2bF6SvkBRIgPv/b2Zp822kUFH+dqxjMitIzBlimd88knYvz8v
ppX/jQhOm/7/q1kRp4Hv9BkBSKs7D1Q1BoY90Vb5kHFrmSmfOc2JFfb7tunVaWwsLCqap6GoKuYW
e8FFwW54lEdEIvK2nRybPeXMSnJiDdSm///qVGVcFnHW1OwxmkBHo02bnN5b3ZkbObVOzT4VRdM7
pj/F1zQJ3gUQVaWm3MUiPcPfOdG6a3+PtF9fPWV5w6DN1M2YD0GPXq3qDky4oDHWzIlpz1THN8CF
fVPb5JrsKuLh/TdhepveehNm346kF/Q9sa90S4R4Hz2nLu4LPcUXdfTKe4229Cu7QRb1/slO3ufs
a1I5iaRUvRm6toFHeOcYxo2sVPZ6GJt8a+UmucuopFPDa5xxYVaKsx8r0Cpp4pgLa1CKdZg79pk3
5sSdz/u9LZPgoErSzJWjvMDbW02uJH+U74YYaaquD/66QQB/5gU6MeHmjd92LOnmOESZq9nx17Su
Hmq73FayAagnOHOKU/czWy8SoY1pRbOOq/gxzoYsTwt018ay7mrZVTtiXBw+8jOpuCnEf+O1mfd7
W70yeHYfE53L4jnX66sOF20lba8rB9VHjPknmkbght3m/TfnxPSeW5JNBkCpkQwJTqL5xywrPgOf
OwM4OTG31dnKoQVVLdl6k7iFIo5OQ+Brtp9sU5x5zU6sgeps6RgaKRYR7H5XKPqln+rTB3QvEv/a
KEkGjuonJ8On6/1ROhUNfU+mvFpHcBSshJwrCdWZXT4e0nIf0ODLf4rhUu2+yCb52/Js7HXqjZut
HYpn503i6KEbSYF1Z4y1+cWMMvmblNlpv86irNDZwGghyhYVW4RaMRahz3JGR0Gx5VrUC7urSJe2
+bhpuxwroE4TYlkLPTwTsH3/WL71ns4XnHpoO6VwArfps0Vs8MH3MbOL7UWf3bD3GYoR99x7s/qs
6/5q2poZxt63MtzgyU7EixHtFR//enQLIko44+gKkWjLGyJ1Yabr2MIDOH8MKn097S9yP2QPlS7S
+LapW7JSBSnSr3Lz1J4jtZ14Weetz2ZqyYURcT9U9gTprWiJPPj9l0c3v5cg3xitedNz5eRV55t1
BIoNjwVVlPHKzu1hWTUqVhySdaObnb1TzfhjrNXNhn6sah0r+M0qXeJvMU24rQAnmIvAsbWtYssd
AsseOX0o0ZAh584+YhLnC0jx6UOsBs5aSK1/n0d5tJAyXOGzWkkhIkS4C0dDj1Z2sA+60uZXQ1n3
i8iIy63I7XSBqdSXfDDiIywIZVEWhtg5eQ3XnT2brfbZAad3dVtVlXYc2BZAOoM2JZRRu2oN3jV1
rJ/qKGs3Af2ZB9rtpA963WNvHWMIkBgBGLAR9ZKVFGTtx6BiT5E3W0l2olUXOtQ5RLG2DfCTUQtQ
jY5hfyOrgLsG3UScq4FtNa0Br8Q2jpeDmsWMUVQ9D62c3Oaynl5ajordchW0PsgENbo1Ze/R9wFj
ZKmpPeB/SwykiHoJSX/c9BJl+jpIgLNVfb3WPZDXxtjddBlIsJGC5sLTtT3OGeE61zTM2cGdSQ0Q
RiPAbl6uOwsCnJ8daFO0SjjFAOSzXDsgKfC3cVl+Jr/9NS66cK+GCb2Rkarcl3kPPaMT2oVDt8Uh
ThN/L6dRW6BwB2SRyYmArdA3O+pndz2YehyxPe8qkKoBHT3Am9gbs2MkAU6lrl0+EIPBnQCtaX6O
AqFsx8JqN2HqANoXjb4ebMh0AXWUdTw0ynUkKPB3IbA1mrKoLgm8JIC5rIsuepTs8tmSsSy1YrRZ
NYL2GlJI4meXcMpwjJEq0FTDPrDbndpadwhbtk0Yfer6Il0PMYsSRrICRXN5Z2kRXJ5oh3e2iei7
ZXXQwke/bddOwZc/KY9yoJF5c/J16WUrM2m/1la8LrCj7h3iptDbKam1xiBrwdoa4ReCHcxtS0uU
jymJN4ijgmJ6coX/SveXDvhHdkdv42ufZQoVoGswbNYAJyT4mIQU89IlOzuPU1cdSpNsWEXlVYZD
TF2biwoBgpaNwGLGRcBvFnG+lR0k+c1j75lYJ3wUDTlFmYW2reDDxfRRfWwmVyRC6YUj56tU1S9H
HHn0vF6xj7rt1PJK5y02S3NXah39mal31JL2ViULbjpZiy1NOOz9tsBFZqB+tiA2vfACU1qGxrjU
e3XHXdsKHjWpFhx0TFua/P9xdB7LketKEP0iRoCe3NK0U5uRHUkbhswdetAb8Ovf6be5dlw3QaCQ
lXXyyyqqD4NXvWudeON73nB02fJFDHqUaSNVnRaSxfU1z2BOqjzwVRPbiXX//madJ5mrw/2HsiD3
VbqF/TpFfCcDJUxa3tiZ4B53Eaf1vqUgVUzcWxAmdL08dsVHrRMG2dMRtYcL0tky939UZZACbMSD
aR5afvbWnSRXD39C50FgW0m6H93nUedpmESUrDsiaoMBLLMzbI/8Hzt7HodvH8ziylAmn2MENeNl
4Hr+W7UVJLyWhTbkPOO/Mi22CNlODv5+doaz9CBbjMq+//HtHo/2phdpkJU3nr5huHGnLlBtu/vP
NsiPH7Z8i1NyXiaNZB4W1OoktzHvjGDlC6y6o2D+sHFwit6fmGNcPA0SoGlpMeuah1CeIFsDu6iC
DWaP2Ej9bMj26d3PeerPvQRIiAwetbr1kBRlWLRE06+5d8ksVgudLfq5W0hbYZdLO1wA5xBbMO0y
FluTmMQBL1E+5WBAPXYgMN0ljqiJTTS1dkXeR1VT/RuhtfDnbPXy0idtvPa8/etOpsYxc6pkn9yX
IR+6GR58AwxSNz7yjMqG5L/ENkJe2NWANNHR2xmu/C0p7IOY2/YpydsYNNhZF+19vYElD3KrYm5u
IFtm3XlWukRusfyOafIPRTZadGZDzd+OFM05cx/8tH9YcrYFFls68f7k2jGrk7i9c5jmBEJGG1Vj
e+DR3auU1OfmIdQH+Y57vSdt2cjDvLxlOXAaclZWYjkYmSpBg7j/OdawN7aSE78O4XqRVq7dV8AC
XqMdH5ftjytbNnEifVZ2b3U0nHwHLHlHlMirRhkhqjJWyXNOWomPfz+z5+j+ZrO2hi2NJSNgs/xJ
u+m45FWQoiLR8QrGRg98EJZy1QOvnoL7u9auH2ttP6xieZUcJaOJSTkTX/cF322vM4lVCRQMkx22
Er/88tb2tzReGfmKmpr5wllc+fo71sv9dbv/Ue6/SdlRHGlkkcBB8bVDyWV6dW0cg/ZhqP+anvs+
8p7wiMfN+bZI95rq+VgwFeiUv46wgo07QLF93r93OTOw2BZPUwWMaCPNyDxU0jg2nvt6f0Te6H4Q
0f0F4+Kc2rCBFrXl0QDz02QrKHyihTwXpGwJ8iOr1sPkFM8asJSSplRujiq2MvlOIBYJJsXNNeSt
14sdzps3Wj1I/94aFgYg00VBqtCt8WSp+ThKy8OXOGhP3coSlaU8uOXCzmJv0Zw44qLPhNcogC4r
w8axp/ck62Tzm4SSEWI4t4KutKdgqtlodb2rXuwURShj/Rmbf9Dq1InyfDJ2aabvF31+2Con8mbv
wbCm516sf+dmeNpMDaduv2s3wTWT17dMsz/LsvKu59xxrFcEqY/KV69DlpJHxqyHmlf6lf10bh3v
R9Xq2qfJrpb6B3OSLzlHGVaHOpytlnwXUcX2amYhLg332kl2acfRciY02ye7Hd44N+ULiispVeNu
XfxzUZnuEchMGquVnJjSFMtDlfjbnrop/bFIHdyvTPWbQdPqXdgtVR13vou3zJkM7JH9EEydMnaz
AywuNylf6CM6gWe3HFKAThZMaEkT9b4977Gij7E+3pNG+8UNmZuwTwBEZRo0VbvumAWyTovbHLF8
s2ynRgVmpwej8W53Zugb2bHvlyyqV2c5dLm7Pevobo+qyuRJ+pv5MYjcvOh4cOpAV35+wp5h48JY
dPmc9nW6F4s30Ecb3fpNn6V5tjWr3zf5bOEJqZQb8KlMnFpW9tetsvx9YWLiZDd0k8t6XJOwlWi8
uCnra5b5ZXKYdQnXpRVr+TAy2ct77a7bUZi1fauSdjRjzdJ+SMICt5bqRhnUDK6+jpjcjN04NM4z
63o9+HpdEmXV5boItobB5C0zUPy6vt6elb85UAeX7Xewt/VOoGrVHWS1CgXmqmGsz/NqwLSOp3FV
MTjfH02nTUlZy9fxp9BcrBFdb09vk1/Wf0TZL//aXjMV3mx9hQ1vmNMjHDonttKUaL38nuw3Wd2i
BVzN1oNnS3TlYhE1L3DeHxXcOlwXZd/sOo+1aBH6HOmNHC+J7Uqs397d/KMyHMaltvfbTe5nVUIP
ajzyuYoi58o0LoCs5DI9CppQkbnWEyb1De5x7snXtMepWLrNf94qkWjrhS3Y/BpHkDhaI+2fNZPl
caiG6ivNzPFcDJMRuRrHAKHQTWg1nhUlSatXQTI7huSAr6dfu7vTy4zUeErGpnRJ47Id5OD7PWJi
HKg2NCdWrTKi2iIIsJoWcUgzF//8XGnR6giS3WCl8ZGEE7V3FBJcpKyPrGIYnas+EMNt84+f4zJO
f5dpW87EU3Y7zezMW97nZbFjYEt7Jg/M+jWsPr1YcCIfavKhQNWJLAWarcHUkShDoVZxXGh+NQZ6
7uhf3JuMz6myE7DKq36uUzFFSe8RKgYc8+oAscImbmGAbYU4r6vJ9q3ghn3Pjkx2AuzZMetnuZ/K
xjipHviY1qcr+46pnuts6p4Yz2G22kA6DfgIZqh0TkQ1auY1SZR6nAlNDQE35Xkw5ZN4111tjIdB
m49eNQ5vzpqIncia/JYW4lPPix9Ruzepcynkww7nqrG2gA2XQkefFn4kkzmbORItaFWwOwbJduvb
RWTfbfQO6eFHsxppqw7+jVHSp8KbI4vqxF6AFnjbizAWKibJDEumbVFd63/S3vGjxOOk4y1Sfnnx
rWY3bdTXlSMfC9unhoQ+1HGVGgzIZ5N1yZwkht744vtGYFcDVdHmMOJL2bH6h4HiXkBDKjr/Ka3W
Sy8nzEnp8kgB8ymtBmoTPwywIXkyhthnbv8IttgP7Jl6j+DztNuuszvsC03si0ztEtVBvPazu+xD
m8cbi9AUPcwHXfwHSu3TFVpDk2RRfwwtRTqZ/1ZsBH4pnmYPZDOkxkDVPpP0czLeF9FTXW1hzbBK
VLW2txOjx6c2d77nv/ldRbVOPkyd24xCuDEYOf88jg5foY5jyiog4bU3bcsunisfxrZ8GZZmV5I7
E6xzo0dEZMi9Z43ulcjTdF+AE741qfCObPz0rqzEJLBPlObesCeqhTHR9JOUon0xaZfUu3qbbpXL
lUH57fJD6Il1ncyW24GRXdsyuTpN9sQoUklYJudLtjzMiKuBtLWLs24qUGP+gMP0wzPzH1k2bWzn
OjGysv7tJvum1vxSDvbOyZH3jWQNGmMsA6hij0vd3vNCp0N7dyFChyZHM145C0c1vSl+wX6efhZ/
dmO7cXtY6kgLaVPLYJvqf+XcpeDMVqKaE0p/WZj/5s5hES0XWxB7jRFrmmVs1fl/huDn5H3/kAt5
nMyMVdqRxc1zhwlXksOXUCq1wiNstEsAlLkEy5kzrmKX5EY+Hzx1K5h9d285kPPyaYfq/VRU0t0l
jTXGFEr/CCHZGc0Go51RfN8BqX1P3eNTC6MlpUl9bE5zGmvWbyZF/8RgV3Gy3Nb55wqjOIisLl5a
tvPASeWRtJvl6Cjv7tgcX9JOQB/3T9rYH7Ry+Rqree+BEXQAHahsI9h54pZHTZ/v7mDYaLLAkevp
bzVNedjIOxdPY0PQsoB3/8sz8CWMCh8ffgVQCHP5OfXQ1kg3tqPEb81gAJrbL5UXcrEJZXsvYNfi
QeN50RYFlWtZDcHEm37uhVZAOq8/5no8ll734GXbtXCzQz7b32vNpBS5eGYPOH1IqyufaedPpGPo
XIttZ4vnMf0BcwJK1Ei0AOvNZ5U1DwL3ZexsmbXbWkCDkzewmZp3OcfCTF76thWPd3yl5qwvLb0G
j50AFOF+k8NpBEXSzRUJuttXij4yZKTtyCa9eSO3Krsl5NVN3Uevm86Q5M5Vr8jMTW5eM1Arsvos
Y73Vhn5KdXkfevkCDHiot5Xexex/FMyxc37TLZ1srp719FDinQh4mx4Vws7q6KTxeed5AECX2ify
3Jpg1Lxjpfnv7rbd2kWcrXT9V+jOy+IaSAHldLLuTArmd851u7w2aXc2Z/uCR6wFooE0VLkVALb1
0Rp9whe6f7CLvUAAl0ev+cR7yGiDexuq6cP2qcX5JnIyTmvXPtiNfSypMoNV6cTT1enLmopbOteH
vCwPcw5mfwU4s8d/abNsodKvCt6h2T87vXsbKeKDvNAv3jx820tJArVvbaEcreFQI1WBtesEacX0
PrKu292N9+NIYbwme1Z0Tt9giOVgSRhMlCqOBhbDWe1vk/e4dgyNtYTYOvB0Qvjw6Xlo/OmYT7Y8
G43VhfXY9U+av9qx1qgB45Raq8B32vaPMRXyOfdILlJW8avK+W1a8+piS1lyABjGg7w70PiUrHWN
rPWzmHzG2yZd5x1R8lqZq/mhjY16X/QcP6WvqhNCnf/WLbpxTA1VRYPTTp9ubRWEx4G2FoGanOx7
6ZcyNGvWT2tVixsgcZW7tU5sZDBrPnUDx6XTreRfpvo8/eGpdl+kAONwLYUL+9Ar9A7mqyxvdk8d
Q75ucihqQ9A4S4Gm6HIDGzGM4YQROO5G5z5Y55EQPBnedh2B3TwmjtUuQT1ZKZhUe372FNzEypxU
YLBdkafnfVFeuE+TkfbvYtrg8yyeTgYqEYJJcWwLuwPsY5vJFjAHVZ24p3D7rVwgpbCZODb7aQkt
ULL7XJdY2bppyB7M1hGnrlftqR0L7/h/o+ViV9lVkTsWy8XwonSYy2tX+9NOn1v667nbwzbdxHWb
WjcU+ixCDq/qyScJ6idfxJ8s2ZQiP7RYQ6Xlfh6X9gjJL/ONfuf3whqpWPQMgGw2+wi/xMA6+I0N
Tahz5onyoOsJXUYJCLJfFxFrutvtmtTBK2oXs3tIyyl/7Rlq2eOGVKTk5Nqh34o19soCfx//GjWu
otfVMZXCpUc/l/qqRdZoVUczryrIRUw+/c2GVP9wOsI2pqU23gpz6cZAK9byUXObJGyKuruqfv02
uxURi0/Qnjewv9HA7MMHsIUh0uZl2tctmT2jPdqHFSbdte/T+orp2j4VZdW/TbNpvfbN2J7XgaSQ
PiUrwramJk4ZnA28jJNFjF0VWaU0EYdxYW+eVSLWM1qIcMkG3SWopy7jWrYxGcASWyjAniPOchnI
BUxLGakcQ4qjenJXhqZ6EEyb3JZe4qG3BiLoeIUj2VOd10B8DyU40bBQrkCmdLmaOLNJSmhnNhBP
i/4/LEqgn9RIUvE4CC4dHrMxbxpZplUwSJVjikmW7WbVicAEM/SlQYxxL9cAcKifhz745J8iXRrs
7aS2YZvuI9XU3X4o0+FUVMjClbDW2G3MOSY01ejCnkjYL3Ni2lFIjbZAj6uLlPZ+W6NE2fWzhPrz
LhxX33EU6be+1ehHud2994uvmQiwaZv33eb/LkmWx6TPsEpoAUSA4xtiO2bFukubR4R30kBGW6EH
tG3klHyjshinELnjXhuRGjtPLrfrdgUe7HAHoGvSfyhDy8OsyFZ+tyUnT5cSYMhbD7vNZuz6xLV5
pulwcWd3jnwM7le/QszQhOfEJoHEp46MURJzCw8Jz3Q+7WWltViIMjY7KkWTJs6fdmiyGN6A2tXD
MkFPUSqlbzQkfZQMOd+QzmnvMRCxG3Xd2s2J6tmTCZB2tdb9OxraHE5tgzo7p3ziLJs+a5Wue91S
G1dcewKgRAE1984aCNrngUDoypTso5I4ybCunP+0uhhOptIoRZPksgztv5QrbC7ri6z7JxD1l6Ez
XnLagXG9lY9tsZ64wl2mvP5HqMIY1p3+YZZU0lW5yKjrUsqI1ipAVxcy0myjjcqFTJFmYLSKr4tD
zxIvXKSelaaBg85yRlbK78rrmPfJhpctIf+aEXI9SNbmp6R+bvyeSZokth3jABg2C/TK3rN+frTU
JkTG2Jd6fqt9dZMdUbRr4scLR3C9wERtLXoi+I6seSMrtzv1RXugM35MBIpnf6/L3fylrxiN8Mv8
jamVe71TPbfUOKLiZp/POn/oMTsn2whWlQY+F7iBO1T1VrfpqzZZ17Rq3yrb+7d05tH2yr/VAuWg
TDQRwv8e8Wl0HSfU+reQFNTdTOr25JSX6b4HIyC0gW+Q9AJmJefS6D7PUzfCF0d0ddq3TdevcPq+
Vbl8Nun6Pqnt2C/mYdyQJTvlPs2yuDJL9i9dtSdjtlHG813bN86rez84qJxVWHj5f50ux8DM291G
VYsaScfEQ6rYKAsGz3g1iho/mvY+0kalFXiok26nF8mbb+YvhUn7JfGNA6uKBqvZdmELUDDCy59e
RGG8r5r71xyKv5abLkzSeE7Qcs6j65/M3jwnM8oL1N/0jM2PCHGSi13pfis5KpZBZ0dr3zNKDc0z
Vh0mMqndGWoFJYYaxodi5kZa1wRc287HkGlXIUQR+hm46bWYxztM3gBBZj+Bt0/oAtDj8YAxZ+OF
X+cl3bJbzf4RroMcYrtw96Zr/ZM++nxrRCvBQGuLWOC3zq30vAbZ2Hsd2/y1u4fldaU/RVu+ft4d
iFm+3ObZ3HPrwH1ip7HPfwnubeg+pWAypmctTbjZKu8x9woZOAsOw7ERBIvX8mIhagSOaYqI9+k0
Et++lDRbNO1aFTwgWpF7TzMip5Gfm4GM6hAxoCetiBCgWgRuGsjWkrHdd/7JhnQZ+4qcc2d83zpR
IYgmd8E9X/Z+xpk59qSCzo24n8AkU8v26LvTpcspL9v6wWW1px1+O+n+c9rslBrbK926q8Do7+MB
C0o9qQCc+I9WpT8NzEiGpFR9Jrnlwl7PH/m/fVhUxanVva+MWbYQAgEFWF8/9QRNOyUytjTEtfKa
lkp8/EUpY9R4cz42OPRHcwSOnKhq3NlZkhPpQtrR3YBfl1QReWNwYs/cTx/WQvdZBemb1m9vtQUn
O1mhI2YEWHLicheqPEyITjmWV6usnR1Z4tmubvnSUd7dOEtoXnSuFy95+U/Uxjt10xAyQVrFW6fy
n6Up5KHJsvEKatWJzHEedq0YSjz7E0nrtv+Tmkt/MHLzlQ2p5zK1DLdUx5tBEjvNrvU+JODkWzSl
2fY62twWstLc4sXqhhdDn36ZIPbPiesS3zXnQ4yJzjxNriajyrExFuN2vHqavDU8NbDZiWkHaY92
5aCK7DMznWMqUZ9DpjdOdPdL4OiGi8Td2HK3lZ0fcTZVLBO9fhG2WkGqd/8VWcq5PCdhupj9icp9
vXGEu7/EftnPbq1h+OkToQKIYyVZZV77AJic/0bI12FgqDr2Kr6j1EAMErQHj9yykpAQsvaPWWsf
3UIjqU6z8iVnDD5uhIviRbxKhOixPHhJ1USU5+luWHsyCRZS0xKj+51XZr/rIa25j2SSzkXBNmQs
1Ycm2vWqT/o/udQNvdmGTveSeWRMtS3ejG6OjdkkFqAsHwhfZpERL9XT0WB1s3Wbox1kZkaNYnMl
K2arP2ByQc3x8cwuxVIFNqjDcBp1O2RDl7FoaJwjcWVxlhls9bDj8kDUtbYbnWSNu8adw9QDbqhT
Mz2JUY1RTxuP1rYlAnc116jfPMHJyAooZ1LZefXb5SrBYO4XGy+XNa7vzYCBpdVJbO58jSu8gbbc
02vEr7EdTVbgwetnJ5xdWpzUcTpNwMz/k1jl81pVVpwU0xBUrdkcjVT3Ipo03S3nL1gF7BPWm5W9
VVL1KPhwRpF9dPcRu1zvxIkOnsMtZSJ8XePUhXdkhVzf2EbNe7p9Wy1PXZnerzSoO5ZDjrS8M/Rb
a7GC1dP/EcVSY60lmbkYscdsLnXiuAn63b645oTzhBxmT6k9m4EwG744nB/h6mjXwoRfjhSHUbm2
l8DPW7Gr+Yyc4tMbt8yvYsEZYU25v8Ot/cdLVb5XQ34y8+aty5avNEV+bEXWEuPQclP2h4aGSIYQ
OQ9bOHAVDslOX/fpSpitQfHgS/R2kpC4VM5mnHnFTDcUpN3c0m7ta7He3JXb9jjzjHVz0QNl8oUo
zbfCQiYr9+WJ6Pi+uUftpTWPzk4jku2+zFzYsWsSkAfeL9mPg7YSFCdeS9+zT1g8ZJTW0xZ1Ax8g
KbVHpzOQHeCZNDu7ILtAie4nl968B66wUG0rTi8/x8pNaRchl3xQKb+jEFE3rRV6eWr86Brqdpbe
aVKipHmPIhkYJnvimFvyMPbu31mNWWgM0xmXTBHCzyfxt+HjcOtBQt983Cs6v8zwIA1VBKOXX7Rm
eNYIeAmKdjlYTYZstdGKaRH5uRvMExAO8P1Vo2LpCRn5XfrgFgDjhdKqI3eW5rGvTQfjlfPk21oR
m2NRxcxI3drG+RlHk4KpUIJ0S3QPckskvhawsVuz1lHTzHwIPTWRIwq6QcqvdqRXk0FSV/rNEBBA
3OIuIRqFGecbCQlr3aUfua+1qOkkEXSt+q+wqVmySv3N/LZG/G3oSGETjpAnGsID7PbBSirktlk3
ODU0K2qsleNEwxqPvrC+2Vb/qdVCf2wSOPvWmNSP9Wxx2ifGdNHdbNg7WEoj13HGfbdkOCEXj2Bm
HCS7Zd3mZ4Tq/pYD7dtrgzReXaRbGh+9ihwL1oSW+v77UjgeDEus8xNa56UH0RKPem0e26qs46Vp
twdmne/OfaNGxSpUlDaCF3ahBkyb6Xnpcqj6iyx2UymS0FgzFrOlDTFKW0nzLiV8sd76yG05i4dh
sM7cD9ebyIySMrSbe5IemWsgo6V7lIsYT5o/a6FVGinmDbc7psnovxsjHFK7HKyoSjO5b7a5fN3G
WuzK1Ct3c5OZjwmp2HHPSOHNbw3z6Gtoa1qi/CgDDH4lbtMPinEs/2V94gSGmrrPmTbCLkuH9rlH
c4VB1E4F8R4dNg5V0aA2J6In7Hrpd11XrvSC5mEv6ruQqGnet/Az4iZ9qb80A4yiZBmtaOlWdaYP
UXy5SYFprTOyaJVy/lOW4gFPxDXJSKVd3fWxM6kMbW3mK/ESVAIl1U862v5N1TSwm0QNxx5FlVJo
qr7piXvpyRmMhfyFXi/Z1lz01BaT4XSUTWF/9KnvPKCNmnNYIkP3gegdMxKNYz6mI2g3vej6yPHx
weUrAScOl6hYb3JuS7PXdZdBT+A0UU3ToU9I6Wzdxb86q/G7pbxjtg6u2KfXF5WjCSWhKWCH9SX6
m54DFBac0GaP2aTScrTbddGPM9TGSC3eTKqNXEjB6PvIM3DSuDrc16HFmbloKxFLpeXtVE+PYs2S
hB2ulPZ5m+W2d0aHTd0fvRTjWb9eBqJkroXI7D/Dug17mZbjW9H7d5kqMaeDbBYyhbJCnlsueb/6
JpoXnxvTO+Oe3uOYb1lMFflWLTzh0ijr/SR7fW9U9nZmUfl/VdEjWSir269uv0Zs287RI3gtIBsw
j5Uom10ydNPjnMPRoIxGmZfZ1D4XdNye6s73IpFq+CIJHMYMY+t73bHML2VJY4e1MItTfS1CR9O4
+0pgaAONpy9bsJPNUNijIq2zb6+Tw4Fbmx1VZta+Nn7RxwsSHKzqYiZBJ1/iRWnZh3Bn85ZOtfOu
8mG6Nn6zYGPpG67WJoukJpZmrSv7jzvN7qMpG/FCkob7bdVm/5Vsrns2MR88Lq1pfShfL28qd7Ca
1YL+RJ36L0kzDh+WnW57TI3NwfcMig07G3e4x+aXriUpyK7pGkLTUl60Glt+FhVBJmNl6VE/NcN7
w4zPrp9IR7GTYtjrtl29LUIMRzNBa2Wk17jW9HRjWHfTf5ashqPvoL0kTle/1xvNVzF1ayTmxXzq
yxGhLLPTsDUXC49Os0SplbFNlm32gFuiZLxpQvzozfS9cO2E/Wox9YBOoX21h5KuBNMED7APx5Pn
OmmYV/7ysgi32SvPSXmnF0280X7fzozby9vdbAYJxuC0SzW9AcHrDQxwJ/ifCsIBdxK+CW3eUVdx
2brlwRkYEVzGqqdf32iXebZbIvf4nB+G9Jg0SiR6jlF0848svCnMln4+AvymlWOCFDqCs+uu9CIY
A6N+Nv9CPMvOwm4Wro8m8Eia+JobKvahyMzU8kct5nZMLF15wdwsyw7Cy3CZzWK7iTbljlBK7bKp
5J3Xe0YJ2DZe/DaZDtucYw9smbMIZe60MB7b+d+wMQFNtlU3va7jWhxNu/H/80xlEtKVZQ8TEUwM
jik6/IB854uys2xPDCRhqPj9Y8QXXvFM82s22VH/k42W/2on1DqhrRq+JLF5jDcVRTp8yRo73UKV
c7E6mZ+zVrYPpJG7FF/DNP0uGXV+Z5StFW60aprAcBqMgZk5/y20UvyZfLbXZtO9E0Mc7bflLeZ3
yg0xbs3UfrYK1/vdzGWM7bHQTy4hbREk8OxDT8E0IpARNpy1c3d14WYi3ejJfvDy6qliU/qUavb2
te2Zf9dpGS6kvrcHNUzGg2hzB0AyJOna2+bPdDYIrRhau921pqN2vjVsr4AmZeSJdHt0fbZgj57i
g77ZpBT7tb56QeEbSVxgaZE05soqcgDlR9uEntTmw3rSRGlD4MzSXWXl9KwNNd7QGEVk9xt2jGbz
dyXaz62TWr23YWhF0K4aPHlWtlcGB2qzEv2kWu+/0cHQ01AVX7qx9b8zkm8Um2ZQKWHccrO5ZwGV
NqHPU3OlkSoit6fArWptwtNCO5IQqIbbicC2s67lLk1ozZOKVe49uOw4NFkH5TB8J5Vrfg4dzXD4
VJjsZ8cFh0D2XWOX266QOoIxF52Y4FlMO1qtYn+eO7rfi/OYN/ny6AzmNHF9ZPIRTWLcjnKb3eei
xE5KToQZAvFYo3TbjNfRX/92BW5ObjBYQSS/Cc5WCrN6bvYWTwgJqsGBWrlP2da85XVuPGnCHAkZ
8sz9mmZZlDfEyU1rfywQzIO6QgXj7vJrkpuT4XEG4VDYWuhLdGpEOUg2jWcYn46DfgJPelp+NI8L
vJskeqRmvdqL3HcOs+YuR26WjPVPcpswrOGc9PONQp500fkbsireAZVVt1XVxkknRfQkE/akwDMH
51Rt8kB0SxP2qV0FuWG6ge4D+ODKTa3Z+YMeTJVZRzkB79EEpfixSJzpP76c7bPwbAwzmjOHrQ16
xq+kiFBPmhDReD6WVvcNfJB22GqT37X5NsOQyd9J2b+J3H58Hho3E08GtlM6T9Psn5jze1ENI/5O
/c+n0AmzMtmpzbiAcSmCbKb3aCx1RwVPiiguJe1at5b3VNb6gD2+rL7JpKM3LGxr77tbPXKTSdCo
xQbbEbx9uHS9CLG6CzQscIu8c5d0hAVi39sMzXdlyH2LS13vcjOYxFSFrS8Oo2scOdk0KmDM2xSV
+0QVodGx9Wfm25BtHLH6+h+b+LEv8FR5cvtdty6CYUKymn/Wu4khoPs4L1ZB003inL+7RX+S+B1g
Vp5mkTw3xnTTBqf/H2Nnttw4dqXrV3HUdcONeQMRbV+QIMFBpERJpIYbhJQpbczz/PT9ocqnj7Pa
0d0R6XApKTJBDHuv9a9/8PLECr26goQpmT6gcTiIeDTWdYvpsGNkAgeiEB5go7KaunD+9m6LSNhK
xQkl3LKU8RLBq3FPzJg58ya7o0d3afoHRue9GYQbN1Y5iNw5ZFl4b7TiHo8FXw3MK9FcJ0GwvJO5
B7PRdlHYeF0ZnZOcv5uNldShHxAGuwaxTddjF/k6Rzym+n2C9XxeRLsyr/e0AdA4Fdjs1TaLDVBz
udGXYeaMjHgudHSlXX2GA7EdeNzmYLjXxsBzXBj4ejytaihFPL1DB4zuyrMz0ZUVhnkMmUMCFwxX
6FYou4aTsNE49Jx0pVnh6EvA2LSQ5Ap98sUUv1WqfqtZjiDezZgjrJBtbwcj6CEp9FNMAAMxkDHA
5yqomNGKqXpTCtZhdwyPNgmte+DO8VoGIdGwQXAXBvJ+tmp9ZYTOxcgqBhyZ/dK0pULjXY6PbWwT
xD7JQyNIra+qecs2+2hNEiivrFZwN5WdmiDijdpNrU0wAeZqb0wRpWI4X3IZbWbFvsbE4c00AbEx
faR6eK9HDZGT1YBkAwquTpm8qtX2WBbzXWekBJBa7UZnvVrpVIpao3pGZ3qC7g0cXj7ZcXhLc46k
tmnixTXLuoxZX9GtY6U/KiMAapvp49rRxQEb+RdZ5AoVZKXCTk9Ugq0p99RbXoenCK42AvWa09TN
ZOhMd5oD2drWCcfVlcOE9ZTlRJ9TrD86ff/O/OOdTXRbavV1xJqdJj/PWUmZ0WQKC1xfj+W9YcjH
di63fRW9JcqniSUs5zGfHY8J86akJIfqetLAz2dN8XQZvjT0nfWsA+hUb/k8PRguCeJawoP2XZlv
czl5Q1xD6p38BDF6MljAbpb1MZjJD1J+PoNkhiNovtUV+Xgxjndh6Y9c2jaeH6e5eM+4ThaBdEMz
fVcGtq5Y9ydF+mTzHvDwx06yCs/MvaMuvOuTmB7A2jitRU+hPlo4tC1Wkk0bMFSqte3c9GdLhkDr
/bASWsX0aMo/CuANKF1bGpU7XaiYONjrchYrDLrerSx9XEZ1orPWJSSqsB48s+geCgPCj2FtCJb/
Eg2RouZI+0yLOk7Gu5K/Onq31tGUUzs+tiJ+QtQfjbEvVFg7JAWiat1mUX8w82kbw+KB+PY4z8GT
Al0vicNL10fHCrQ5s0fEvPp9PuooOJ5HREmdYN5VRZMXCBKT2nTfjrNHUedZGqoNw4qhfGPlqwXj
XQZjEebTmEW3lFF3nLg7PUSoHteXWIjtcqmiafKZ8x0dMnfqsKPUnj21AlWqjVVl9seWBMQsDfYZ
EGpkdfvJkmxrlK5K8c7o9Dijcl9uhzTuN5aDywB+MZGKYmEaJaNOh1YmW2fGDCP1qcZJctHKw33w
Sm6ngoNeLo9uNJcwl54Vai/4BkgU+S6/Jq3i7FjAdCVjJq7XbEyffSMYms2b5bzJpvL1IDtjsS1X
lU3WX86myS3QDMrXcoxJavtSkf4kiZrMxVWwpCRmFGMeA3YbDg+qnR2MrPmJAOio963vOulueWOT
9oBV021ZbsGJt6w3a1eWHmbwd4ypVpNOS10XfoLhjWvHu7whpppwwY74285MDwD4P+bA3I1DRkKQ
aa2KQn3AsH6dshon4+hbMSVKrEO/w0pgYpOe1NCrxupIKFHGnbWc7aKjZuv6fRkx1YMo3/TBiZ2z
5uhrT2NGlsr6lpTWpRyD+xlXNcM0GOSWoKnlBQF4Czz4HArzcbLaKyoalVUh3vatfhsIZx2jeAZj
Wc5Sod71UUcKgaliPiUIUeZvqYktyHzpD4hOchVEqHQmpfKsWSG8MGkgsqs6sWyGB1bm5yEaltzd
DYQJs9YXzdqOa28W4cWQzi6Oghs12X0gmV7zBT4hEZxlnG7TKopomcJ6Z7Wuth7gSfllQlVgQ7Du
4oVaGa9wHI42TRE5GyWzHnMydDO1PVWWcSsNcpCGodzUk/41pd01n3POWHWX9tHVyNJjX00fjHdv
dVlcNZkaq2DubmQf7FjA74oW2YCCC/xsBgf6ku9QC77J5XlWleEy0vtVZntW5tZPY3ubpvoJWBKU
r+6rI/qzk645OvO62VfF3OCOhN5wgHexHDYgNSzQ3jzbSgXtLqTQCJabKqqRrIySjmwakBd1Wg1T
uniGWPNUWvND5UoY3CMavWjs/DhSzkzNlB2V1XlkgUMrZzF9TOb22I/FfkzBV1wSNVxcvCqet7Cu
H6vBZZfDUYNdeQ2nHQ5sxZOo2EyddenXWbgdJ2ZHRDbjZKVrGSxFPsUhxJkA46QL7oGWn+F97ma2
NxVoC7EMMzlZaQRUOkxx1Y5EO25Op3Mhiyb9wVbHx0rrmCQDvdJZsHtDl63yxOAbGkdTUc/9DFAZ
18rNRQ+adunBTeorgx18RwqIdCRtA63Kp0qtfavRPyo0RixJxrCKUnKLOVcfjaIwemGP0hvgRZrG
uyDlOe+kelJr/dEwc/bhwdxGTfoVUBIZrDnElXfreRKTlwczkZrJsFXw6+jkMAMe2wZvqHNoXDXb
x9y8BVm7yzL9nRmMtglVtDbLc1iQ+FUG2S4pYde0wligbXmN0F5g1PpgmNV3xiwpaIgaD6nsK204
UYShVtH6w9BVWD61lyBLboqSor7ofiwxvJZVHLE18LB1O/VliE3LMNFn1cpGifrvWmMIZsfuXoub
2zJ0qyylhUOeLj5wX0VINLNWK8dsmA/6pC1k6S9Iw34Slgt52Ndbc5db+QWoa4fadLnvtJwwYzbE
LhoODMefLFZ9kx11Od8ZuTiqA68J7n6pPNnJq9uz3clt0bhrl/uAs0+xCXWqH9Yp6VMYkBAIS9FL
OUmO5daYgoubmSc0Cge96J61MdxYwvUsuGSwYhCPCE+py7WSD96A3mpcKt6DoQSvATxTmHRmthN9
+6RaRG3nmJ5kbzACNlO9ZA7Yp4LeFJT1lbf2Sr442iza/SbD1hcdYj4cQigqgR0dFiIMXKSgBZZO
g6eS1hr9o+cGexxdEvxV0qK+TYm2J8n3HUeFXQCvKYdZkbfZXQ5eU4lLQOJs1H628Sm0CPfKUdA2
jAHHiul0I4/J5K5xlrGRJY2zcz9QSlGybjGvcSPDF6I98epymxXLzc/JZ8nd9SCZWcWGD0cLJ+U7
aTSfNTU52rj8uWeLDPvixO9KVUc/t3BC7wDJF52Hp2uAgcq+6IvlhlbFCl5n5snIWStj3TIFbbGW
5F4uGxg90nfzsl+lQQ6HLy9XJk+AxVbOR8cie5M6aj/2HzPsdmE3nSQeHpCrX9xQfZDmwGsAOIM4
QuzzRFs9L/9vqpmfsbDDD/FGBhF1nHxjp39MGgj0fDUotMpxBBttRer3jnqsTHNnT6bXCEjqhfKU
6lxPHqDefukWTij6q6W9sJ+Xf82ixsr74sBsHg7I4Om1cY565xCUqPKtQH0r82xrdK5X5tbOCUZ/
HjM8hJVdyCMkKJltqLZqED+lLCyjQ5eNRQ9zgUa2i5DuXItLYb5l/RlSCDwrfTXrL7oMTkoS+IMN
TaVfB/mLTVTyRJetBPvKOIn2m9nJEmUNKPE0o+oDB1/DBPfy8BsTUA8B+tVmerya4wYc2t3ULQ1k
kK8NOi/XqPZz1P7uj2K33215v2zqQxl4VMahBnUESJX0OJ7UaXrVcYLT5nzfOO0xSDS8BVg1wrKF
tpW4m1ImrFsLFGdMDL0ZfNmJQ3BxMgMXize+62g/L9EoiMkJF4MCVzFrWJ4omys88tC2LGNBTWHb
WoYfwD7z0F4VBEjB3GX+BB20idcB6Ytp6vOTLoxqk6rDd7/wmTkdsWo+mdxWpouojLpB8uSC40GR
eLSw0IX9R+fPQIZibT0pwtgEvYRhom5S6NUBxOmUhw6l0RqnwWiCtQ2d34V96tdJNTA/KtRVPbGY
CYxaVyilsC5wYR5EUNOosvwoLvCgxW6O1vDWZDZsIXQCy1LmYiNMpIQvdBvFjuVbMr6NunGf5fo9
X2SkELLD8mFxqQnTZBt1ymFZgHi4LKbYTRdtVWYXpNagpEYwQ0fT6bT/dtddpGo941Cbkmjj6D9T
QGDY/AfJyD9haV3uUk2OAC0qNx99PlaI0yJ7GYZHafeAceAERQHqWH9l5sLMptyumIEuC15w5pxq
pZjXdt1mi+OVMGrCwBMDNhmkc1dtP9I0m3f6ELMoZAK1S4V6TQ3ke1m3ATN358HNYMKqL0WKAxTW
ZKdJLnniY/SqsmKTPTJCXoTjFveGgcYxP1rSesxU1Nm2eEwM2Aeu0n2LJHvUF5Z3pL5Ms7lP82vt
vFr6z6TPuFmSTW94DQHce5MyDRxa7Z97oN+NwvzhOZoxFhRS7344E0hkpsyw/KaS+fEE8za17eY5
qPLYrwc02nrY3rQJvtxoku9KUuAPRlomxMi29wneTT/mqpyvBYxQJPflRL0hwX3t0Xy3Z4G2REva
D62S1btiNhCr9ESFSiY7FWDF7asH2xyAEcq6Y+rSUqnAAqs26jR1R6I1htW0VCbcgB2jNsIK4imV
u5kj98ekjGDcVk58Lxlx79psDOjGtY5hd0EXZmF1GzBb3TjurGPQMJtvEng09htZGD9mo59Tr85H
8N1YkNrY6e2dGXfW88LyYA+a4Lhokip0FiR2m2mN6tFwPvqIpbMmT5FkC1h0UFBlHhN10r2TqfvD
CSQ+CzV16arrJJbQdjl8qzqBi6sytg0/VEgSNK0oX2XCRQzCHWv4WWHF+9SRDJqNDpeslS6lUa1z
NxFPlTC1Y5oW7OCWTHYQ/2BQhhU01XlyVNa1qCA6ZdJ89HnIf2Ea4PXfW+fI6cZ79kmARxHVl6ac
radq7CMmWTkFOy6se8etrZ2RkGi5vKPxCMKRR14JPQgU6dYcBsCAMSjC06RYhd+xSskxfaVvIr6+
GB9wgTmMgBU5mPnaSmo0nzqPRgnANx/VuriZZnBclG9jUB5zKuAZhEavqYQF/FNXu88dLSShFWlN
L8oLEAewguPcxIhEtU/3y/Op5darUaHSVfot0j+f5DbPUh1/ccGuEelh0dEc6cd3Q2/dBbY8Krbz
6tTqxpWxb2EDqiTywS7slYZSJaz0p9oWN9Q3O8PUzkab7gxb2duUbHOvfCz33QIRuJCZV7oOGA9x
rc7b+zQkpTeU74hxUAu5bGxuTA5oFVKd0jaumlF0bEo1cL1qnfS+a+/1QT+TSHNAHpH6ray2TVof
ucVRaFrVWx8pWw0q69xJUL3Q3SPcgFgkZOE1ofmUOiHueTrgqIXVAKkmdqrct1pMT6rdZyYW6BVc
h4j39lbaHlQCDfbslfQiZvcznrBD6fNnYo0ese3Fhca8JDFYvjMex769ZumIkznlDMzoc++igcLc
ZG2qjR+mzQW+CsRUxLlZE/uz029xyXHX1WTVK4SEm98rMMM4SY29Cp3FHlPuh98hBXb2rEVXkdZM
ZaKjm2dXVy3f+iLlgvG8RxlpI/F07yz7xFh12zxyHoOkOy+FUN2Z09oaWy8etGIzCvVj+dZJpV2N
CSu91HpTxnSrmvlNNMvyF7Z3WYCyvhUK7k+aenCr4mdgVQ9DJQ9DLB4AhSGmpAIKGffHZN5XJcQy
DViBrp/KBANz62viDKWifgmZZtNuPoBTn/q2h4ev75qpgtNhKqgrolfOVo4tjI6Ct/WDQffaOb7G
7Og4Eewybo7FSNDA2SeDVUB/1SPsNN6dZHqKnXTftdE1iPJvWHkFy326TzEEnOgGYbPtE0G3LdIH
rYX7jx4FYaiLbITOSHfLH1U1ap7VcPxhPIPpxPmagegeN8f14u0uwgQiLSEWtgbnBlOOw6CmwDJ0
km7U3AnoGp3DjsyO8Fk6HRP4cVFCoQFfaQOrZjO99pO4g3+86zvMCOWwMRzlXm3bF41nVdJhUo8z
DlJ+LBCMneBdo8BVa/N9PZHv1AYOxK7udWjlYxZgTwD95lIq+OgYk0PD0xk7oCFI91XxkUM/wJkm
OcaQmA+5Xjy0JcrUMdEY4CYk9Gbhg8GMTBPtK6w7yuaquHDytxBdwk2dOMnDYt/cMK7hiivlqpxD
ZNYlrFrkQMgnI+iGIY35HH61lvPQhoDPM85udZ4fmkF7gTHuF3X2UNkflBjLTZqsRwhl4xQxRxGH
QVN+opK7LtcTleijwtoGxa3b1RbMniwRF7POzg6nvlucBZcrTZKK9diI4hTV44uoacMVO9QvltJd
MwMb0Nz2lnVIRmQ+g/NoiPKz2nkLwxl1vRvvNBUCfFXXF32Qb22dnCHSPKdV8eqwci0/l5wmOGx3
BlaUi6F/2RXMHfLxLhhdD3HJMZhNFMDma2FEeJQsCDjj+LVTKl+ycH2R2DTGuBhk5VGpWm6EXLvH
3eUN+UG2cQt0UXVYHyLyuYM55HHKWnMlcwUPJKVxkGN0Z/iuzP7qjeJOl9CY/LJs7ko5rt25WeLe
g3IdjNoP1bTdhQaEZUcAt9xGzLc0LpPjfOCT854h0mujbt+2ziHVrMdC46GGbb2yYhZ/s4EGp7jz
Ayj/1tXyhOMPd63LCTZn06/bCD60iRCaipipNsRVa5uoIZZ26q5ETrJ8ql3mjwC2W0UCu2QqjF6B
c0OBWAFbWSbTmo6A1MRQdWgesZCDzGt191UYfllD/SDwKxVl4o3asM7D4G7JkWrpNPLa9tUp3vfJ
/FOa9pu7tPadcaiKgY1njD81KvAs5/HTQ0o2tqzZ7few/piFQg7WjXwdB9HOSQQQcsrEM3SPYmr3
ErieC3fJwxioQjgUEoXzbTh5957Uef88NwF8EatDSRnthd71W7uSAGnFQZuqdN3o8AoLbbyP5mE1
wlbxnWlOvhytudMruWWV+zIyep2u0u9L+OorCPwVDIbOH7BaqAvjce4d+OeI9Q45Zg5PeVOIC3RN
RsBiurQawqEsX4IV8uBjbmO5zoSkzhkC+stOQ1hCZWSJ4tGM+s/lGLCl8SNF3IUaLBsm1j9ClHBU
3gP3UT1JLyLxem70s+40GtpvRPJNOHqTDPe2PT83rBeM1Su0PHDJIK4gEnLfI0t5TLNhj+PRKisE
007jLPk7VRkf65ABYm1Rdof5VcQRcjz6nSnDxKVdgkKYxuDkIUPY75G5gbMqQFP1n8hSNjKKTn3d
HZros4RP2RSIZktscA1TOS8r6sxyZECzSFi3xdBtW83d2QPMZpErl1QPfBwEQKP0+Goq6Rvi6mve
ZyyrCH+1ekdHdI8y4qBmgEx2/YobyGmI2jc7Y9C0WOr7Tsp9NZgj5tX5exVAe4xtaO3dm5oG7SYK
q4euwuSwA+BoZXxwpGHQBafCj5tE3eoNAHlsm6QGJsdKQE4fenbToKMiCaZlH43cp8CQ1w6mMRNl
lAz5fKpLg0wupyQjoMaKbFa2Sj69hlN4U0IH/43eGwf3CEn/Oenm66A7ADMz27BhltUuyIOOIZi+
tnGuWxXE8/KILQTyOyfH7U4FvatrOLVQ8fInpa+rbc/g3est7Hw6Sxn9vsAwa2578tLrEmuvwC3s
rVQqsn2Ccj4EKGwX7QjOWtBO0euqVrAVaoZlkdIDT00E0duCc8MYPEUhzPY201Ov0SIidOvnT1ED
e/TwDB4xwpjfZOtCHzItTIbHQbBhB9ahhvb2VVjG8OF2eeSZdj3cajqVCzYF084ukubQ1wMImojF
vACDh44ozl3YzNYOPR94YMAUdGtbWeBpYZUcdAuowEo6KK99MJS7SMWJjDiWtvdQ5eALNjGsyLsY
dRydWvWWtFSBdMgm9WSDo9ShRANEz9ij1teiaOMOUvWdLlSPLsQD6oGsh7BTy30JDvbKmPlnb/fN
Ucxluy4iJTjGCUYyhQboMWsyemrzbrgbO3TYZdbCvcsYxoMYw+sYIFNRhwx3EYvNQc3B4RnnvxEt
7p5pn9rNLIRyz1TSOEhHpvhRa9rerurn2hoJjnGT9g1SQbmeC8iCKvXGPQJEAhRq9TIZJUPnDj5h
xWhkVQyYc3HkNL2BXWy4zSDeq7azDjRQs1BielMNZXweUgMr5MJIX1TFiamkW+Oz0ITKpXeaEEeH
OtqMTfyt8tyumIiNz3RG2COHIHmOi6G/asEhKJAbrEEhGggzIUhq5sQIdR3c25bxjj4Uct05HcNp
lTncWGIkHkLJggsO8huUBnY0mmN/QMnj0a/iYSfx8ViPcxAdLMw9/Coakn2+4OnR7I7fejmDVqos
kxQboeNNi4qqdEkFQROH0q6oUUgpTQ+BoYnxVYrCudlBWO4PhSWnF2pqsVas4FXTzHrTV4mxDxyn
RY85Ytqlxaa7Me3q3QKw8yDlxRscjLJwZbo23PYpEwIxM26Hca2GsJPx4dBDaITxEKFct/Cqh1Hb
rapYz3Zpoj+qvWVeXA1LL2WmGxDR2TRdwkE0+YEV1jNNBvJwad2aCSAGQh8cldKJtyY/PqVK/Jwk
6VuvqeYurpf06rZ6TAbzw+qzjpURuRnyQTzlZHkzRj3G10LNHxM9J11jjtTXiZDilVOKnNt9hC1W
WCbhj2blrP+tpiNVGrPsHvRSu4Sz5jmWsV8wHFDBnczKUxqhO5nDhxmJhBmg3GZqRt8cVhJT82T9
b6XRlKFMEC5rmnFagKFqtL46wNfazd4doNa5TZidU5VOC/7KHYAebtiMGeq3Tqmr+zaGnIc29ZYs
zmOGuBlImletWTcemozUkzr4uVWW17DEP2HBitzmPGUZDoS5n0fls+UW2HdCUkrTNYbvG3i/16Tt
FncwNGBQS2TsJZCvsUdo30XIcBBLhsvvxpn//ksSe/P3/+DnH0UJQi7D9k8//v0ZzlKR/cfynv/6
nV/f8Xf/qzh/4OP151/65T187j/+Xe+j/fjlBzZLarNL91VPj19Nl7a/f778Kpbf/L+++Jev3z8F
g9Ovv/32o+jYgPk0ifHTb/94af/zb78tNqr//s8f/4/XluP/2284UeRf0Z9//+ujaf/2m6ZZfzUQ
9Ru2ajAWtxfD3uHrj1fMv6qC3DDbxmRFw7n3t7/g4daGf/vN+qtqWqaKuYVrarpjLv6jDbwsXuI9
qoHlgaua0MaXD/zt/x3Xwx/OpX9cCU7DP37+S95lDwX6kYaj+dWGGU2poUL9NgzDdHXHcP4cLDGX
mAya2kBGFzISkW6lNn1mIrVBzd3nNiIKd1Rjm6ewWOsiPY5BtlE7l+ltGrxmVZh781yeJzf+XyyI
/+VhYdeiQ2zQl5Pwq4l5loZJRphVtkchcHQNCH92drRcIsUUNAH/dK3+xTn43TL5/5u8/nEODNXV
DVMXpsGZ//Ufq5rYwDWky/Yt9qO4l230Ub/LisDdCqIK2tC+sOkAryMrwRRw8UhB4jsRCJw0P+xY
bZDOyxre/HdvxS8WRFGwnJz+wVZ+1s632+c4YzokoVW6cdONOPhfbGo1/Rfr6d+PX3CuuC1sU0VI
txgu/5PXsXBxd3BVNd0nkAHsHu6e3k6faZ/pXhp59U4WxZ6VzPFqjHS8aCz9rso3//NJ/BcX7Jdj
WOyx/+kYFDshp7ia8CKtinpNfuGdOToXLcFLSXOcP9aXX5aXf75rf7VZ/m9fWPzJy7jTIDMmtZbu
ETF9jiX+oNixQIXrZvEzjezr//zVdJ68X84wzwVmlI5K5hrnlztE/dO3C2q3ZiZeJHtcXAmtULOe
bTQ4lfKc5V/oe9iYB7Ei1QSQ2LrpEF0yV/tGQ4dj2kYm1HeAtnscIvp1K4D6HBzQWhMcENOoVRTo
Z2EzUlhlo896AV4fbJqhPorWaVcQulQrRRISGsd28CMg1ZqR8RBGDopd7DqsymFz1t6g9cPNqby0
z6lZQ0iS0WWqIBpXpqDkVjY6tv1rHbuLO7SfxzqYbwbynSpioly68ETC+0hkdwPmCIwVNzp17BSL
u7QpdzWWLHg3gkFZ1VOtBSRL7MKwvxLDOFIKaFuHsfegdHhMIiiirgK1VuVGusfFvvGOAAd0bKCu
1sBAJRBP+SR36FOOWgUldsZTAzB50/Js4U+HuMWl4Yy1GZMJVHqieA3iScfLCEXXbKjRMbH7O5wV
4gNUxWY7VMqzdK01RQcNBp7J01fnGHutZYCDm+/BsK6j/giOgSloj0MW/Gv45eWd0ptrNcI5yLmZ
0fBg5NpTJhnW2uQMxLVPJMStj1o02mV5bvrca5iju6PpN7DoVgH7p95j7tMzzcvs7zjLNwiWIgMO
WNjvdNX9IF7+lCxE1EBZ9DPekOLOClEjBcXQkgS8vhkelHJTwAlR8F5DTnN2jfKYyhiBEtziybXf
0mlU10NibUzXEOvxE7svqtvVUKCeHVViTEB7vFo337psZ8j61FpZjF9B5NnyUNb5YVbbFVgzEzKS
4mR5xIMKG8vVmGorVW2fXcSR+EtxKzJjqn5M1IxzmPlx5Rx090MyRktnD/mI78xiO/fdtpoetPxi
m4cGh0CVKqbDUjMM/G5ENyZXuOp5WomnQ38vSJsUCDhLnNgM3MSZ6VfzN1M15nrXuXoxCo+Oomh+
zO3TAMwDnhOtFTMixDAzv+2hfgyppTeaNh1lsYhwMrnCXLLEiI8Is1iFNlaZXoU3mVysRjqdNs+x
TgadxdaBELYKigm6rwmL1NbNVRcrmwplaPCmZP378s/A7D/2FoMltdvZojxnWemX8LRdA0KVGc8Y
MsbvTZW806D4SIwcL7vPOmTVmUQHni68UG0aaezio9XJ12BUoRZFZ1DcV2OG5tSAR9co01ZqeCDr
FoE2PkV6d3C01ofz/ZJH1bmRaBIqAOCNRBZDtMOu0bNraAN8Bw/6wpYvVAahtWlhw9v77gRPi2Sa
z2FirJTYjQtImjJ04gQYClxykJ4IFVn8Pi9uCkl6tFLnqgbNp3DLeKvl6qcu8rMEz8YVENRTD7Nd
FbeKbynI+Wdno/ue8360nl6P8nbSno75q5e/FpvuoL/zH3/8Oerv7Vt2RES8zo7Rp/hJ1w0bmwUn
/bqkX8Oq+xxW9Ctb5tRv0mPD8b7zL1grqz//D+uL1X/9AfZd8zugLAS+8WdYXZv7bDuerjhKnYqt
fWx99NYxWOA6cn52LCUiN9diSDbof156daJuHtpslVTKJVReYjxTjMW1IHNg6fHcW3drh6Apu9Qf
tIJxLFcUtR97d0bfi7FW/1o4bNQYQLDqKnEDd/wG+wFPAhR1oFH4Px1xhP3Owrcyuhs5sclOVx46
xCXBRUWvK9BUb4f8phkvAu4QZAGrfDxHNbO/axi9tDRoSvyaUq7/jPtrk74r6nsYaCuUJjBaFbi1
z2l7UyrsmBAymCoipTVpoEUjaSs9x7zokBXTalNJua7jfle02lqJfjQN/TT2rk5Rr9YVPE+AVx5G
z2IAVYYphCIcApgRMwvaVkDT7mzeJwvJX3tylZ8RYtyQr68zsc/V+w6/2/wG6x+sNhDrzoDfcs05
C/mN3Lp9uFdGKAjW59Q+SO1TLV775KVC1kzrKJwnyzgYeKJptr7FJm/TJfdG9QDuw86mYcEEWJ/b
GRJ8ZVViBDMQHFNfAPW2BVahjrUJd9PUnn7XCr/mYt8Wd8upcZznKHxLph99DBhRL1Lzm4kaIHVe
2Pkb/W5I+50YAvrLRZD+lpifzRjgbF0gUvossN6fZkxFOVkq31UptmFx58wXRvEr3fKZ4UrD3lZh
j5qX45KYEuoTGNDeia85l11PjGPn8nDBxqOCuzl5fey0JyQDey38ua4XVBZ+YgqPesKXLXpK+41W
XhoFpkT3Fazb/LMPT0YrMUkoVwlrc6BdZCHOFqMN+aIb46rRkd3mh9Z+cPTdlP9EEInE3sNk3R13
onjC0IO17edieBGWt7CAioio79tSLOywFm/eV5P5wrCEKq4bjCqcD5Ouy9k2tR+KJ3VRTNUPSQ0Z
d1OWB3W4pGjN7Qxe4mZOuacfZ43CZrysQR3CtMMH6TjV6ArcXfpqKbs2Z8Pez8MFnTJEBx7ofNtp
nh1scYKJEB+Y1lc8X4wEyoC9zVjiLEgkHYhlclbDxLfatwoIRiC9y30RXaxsw7p+wq4LR4rYxSEQ
TnR5HKBTqNCIoEDArRyvtrmF7yobvyPeQcXowNiJDDIOSt51V9075Vth4Iamb7Tp1cZlVB7U+ajb
Ps743thadN4P87yxMHKpnipzM4UxYxyWR+wqrRcR/5TOSQmecIUVBXwC7UGo27IAZNhVyUs2etH3
f1J3HsuRY9mW/SKUQYupQ7h2p3Aqn8DIYAS01vj6XoiqfsVg0oLW3aOuUZllJq9DXXHO3mvHpouW
zYISI98gDTelh9F4HUsAAcVzp7cO4scheC/kg4yLkDJR4Y1UykbU3EHkTZFnk62MD+OutVyfG1A8
hh2tM5Su4VZZbLC7BpqDWe7G7C5XGsdO04SFmpmvp5rnjvmN3mx7/RS1l4jlOS1cIXiK8gukJtcH
/IFcTTuPfNht8hMPxRjKLNWOSYtX0d0sOBUZhgSuA1pwyQzWX9lXhM3kOHnzWLaHod+Qau0oFwdY
bwQ6wOfVHNFcpLd19DMaTuXCYJt1KKRPXbtA292Onn5RINRzdG3EO0fJqOJYBOwWr7n5rrKp9cm6
cXLgrLE2Ic62iD0odzECyyQAANNnHrBfXoVdR2OnbRUvbm4m5qKuWQ9RY0++Zwaq12yHoD7JfW8j
Wn6QqqeUcvloXEwOVTTQA/bb+GZdu58vabyN01tNfYh9tLz7xjimrIh1O9pyy1KNKQRFBipYIMva
ZumRAqENezYOMKET9bGHkaUyU0IuhbUt3oGdZdcbnnqTwxKig2BtGsQfEDzAq2ZgUpsEMJbI9klY
JvTMn640SoC+5dgbK1pQkSObqI2aZxlEiiOoxITMngSfbBw2RvMDTrUUyRhS1ZXTWJtSnvazftPj
uXGSeq9Vr2H1rNbcQbxFxXQQoZdj2cvZtZY4fCHMCb4Xzl45rv16baXpZtRVpxQvVnaTQcZHKR5B
U7ro6DP6ZF3cg9TzNKOCtPKODqYfHcp/mniwGiDd/pkUP4M2VKLQE6xRe7D/gnaSg+FOCifF8hqz
wRvgH4iyM2OuRC9FdMDbAFd86nElrbP+QS2sFRgmu1hAtH2x4T2ir0W7gXUm2cTKHiauru91kkR8
Rd8JWMFzbBm6eo7lqyRFoLn2Y8e0wvGp7ZH1LnqZ0HB/cIieghtcsyqJxGyQUBZa9WsF0p5eCSju
iZqqwLY1C5nd0lvRgg3S2itVeQTBTyGULAikoWLk9IOPYe6ESB0B5irvwrVvlm6bVnThYzcuRKSh
vE1wUs1zO0PxUncKoANg5hTmnpUyvEU79CCpN9SAqJXJwTuF4f4115eUg9ZRap4CC5rSZJ6ZN9Dl
pOiq0gsHOu8gPXBCyavxtvBfuyONximg4qZY/r0OXbAokII7+iQ/wOrUwTWifa7p1kTmLcCepO+P
2VC+jGJ67kKF77p8rNrC1a8xYV0rs1XtMSseszr4VWXo1LtpK+U+wN0W0S0Fx/jktX71Vo/SKUhG
pnX/6kstX4Ne8QCKDYD4ArijkyhgO7R6rxILbeFirBqiINubKRfskkqv7BFw9UuR+5tacsre7cQA
sa9hhzmd7Ty1e5+Xlf24BMoYWf3KhoqVBsLaFOO9bpW3vZD+NNAVJN20qYuK+SfHJF/SKxv2GmBL
Agu1UrgUfY3hLO5uy1LZQkArsCaTK4CrqUrdVgzWfz/US9rvKsF/yz7Lod7SdA5OOgIlyZL0T4f6
UmjxZCJR3gQEg2wLBfhAy7RQtbXiWGJMRZUsgnIiMAXXqE9VqGy2SdeCaS4swkWDnEMDu88wgZ8y
ROONFkfhvrLy+NAAEeFPWAQR0AWxChSWkPYIZKSupihR5sVmH7BJA7iT1wQ4VCPyIX/V0Ttk/RDa
uyiNiZtsgjuShPboCQBa/UKU2U/bkiWjx/QwrqOI0263b8O3OobH1FykaHiaxxiEoa8y8/QDh81d
NaIVHQylcX0F9wREFBBp1akfxeQxUq1zLvMDJNG/1XDIGPpOZZdtnbDlu7F6KQPMpJ2nFL8gB62i
7lnMBLc2NWTBmZsO4U1gxijxd4Mus53EP852mB6taB1D4SBw0O26i6B2tv7uj15E5kB41wOnZDpK
cfZb6nBQEc1ZrGFS+Z4lV3G47837XDiE2k7N7ka5JW5gI8tQ9ZsaL0w2P6mFGCFU1tCJ58CFjEDC
JCGFBajhcZfTMkRcjoHgoFlbFcka4TDHYS5qFzgCfLuhdoJ0oIMWNYmbz9pWtSZ0niUaQCMXISLx
3bui7qk2SxWU6D69JsgWorYgG5PhEJAk9c3caA96UL6GAgeGPEB6vE/6zQAwdSaFvTgtzwBrrUeQ
COBMiPGZsJ2aXeUfISnYgXX2CRUo9nF6H9deX9+VyU4oboJuIGPiRJsQ5m7c/ZQI4wTDLQjZs4Tq
CugCEQ8PUnieY4mzGgfb+NQDjV9Vfnmds+q2Hx7L5r46Stq5r3ZpcG3luyjisbASAocd7gTecrp8
9aSlB1XL35Oh7D16jddCoE01kDG/OD/z1ZApp1SSwkMSCeHBSl7SkBPmmDcgYUzmZ0VKnZhVoyzD
82iyoOcC8x1MhnshLu6AZAE2voSUuvzq6GPeWSFKKO9b8VWybnpgwrAwyvam1Y4wbPizz4pq0u8p
FiSPK0xpCHIQH8Gp1q/M7LH8liXkMumrvKTgIj5pBSjZ5kcm0TrpnrUacTKEKERNxcs0Zc/q75ks
BqM2CS9S+yssd0J30wOUStdQTmXpLD7Owpki4Koq38vquMSa4mt3qVXSxCMkwMJdW/yEMLiqUc4V
+c+2OnbV45T/LBN+F7x2xVsAo7p0q5W3rPiog1c17x57FF/26AXYvlE+mAVzriiFx9HMJDsVBHbE
llrfiSX8X6VCcNv69OC78hEoxoLA42zWEuHSk2cg3EjRQ9vsWMG8isfXmjggrQljWmCgWiYQomvu
NEoQpg6YftY69jv1gXQFf18VyUs9EsE1U2o0/cd8iKBHQm839XcezSlt2CKIo208VVU7eJM4XMMs
0SBUZf1RS3sPrCMVIl1UWRfv5pZ659xZtBUHPpCK5qQiY19k38nGQUXu6A9uCVg6prcLxZx2YFal
S7cJTqwePQE5mDgCDde6S/R1MbXPMVG2eMutd4PW9kpYClZ5VXK8lkd9NSTKZfhlaHhPszwq1lDK
d5Hljw7Yh1tKZyrJBN0lacpbsxYCRx3ndz0ucleSBwXEbY2DwKvbXddMKAHAa1H2wwOVU0ORU6o2
moGdh0lvaXRUgXJAJvOWUS9WMhmrifbQl4tNh9pcgwaRsz59tStkg2cq2ycTamkglCrQDxzxogH/
CiiRLaYWha44eq2C9CmWhreqFEs7BYoYzlgoZpB9K7o/7V7MD33t8xqWVF8alRQQdSZqKh+0M5Zi
01E1k0yzmh/UddkhtQrAn9VwOYiRqN6U/hO91PS+IuwgKnvJ9sVKBmkrv+aK9aQS3LAye7acMNeZ
3DAwimZy1XMc3TXiOuSbT/AwEQA25q5K0/soGCQHQQm6kDx4LvVqbRDjMPFyKkl3FrumJAOGWnUk
BfA6Y+WQShizy2a028Z4GtPagWQ3gtth6Zca5qgE4foEVPh5Ut/F5jnE5vIiGYrg9X3iaoTZsdGC
P6KMqmNRYMTunF9Ag9+ZATXfAqDrKQK7JeaS4XVGX2/hQHH0IzVuRSkOiVrdtztQ6PShkPasINlE
lG2uWjsf9XreAhySXoY0P1HI5W2NStD+AogGjecK/FKe1/mylc+pZHpCZZxE3e/WrYWOVhyC6qFF
hw5Fpe2iU+FDzwihgnhWEhsnHJ2bJhUxuwCi2LZRlt3Ncem7Fk4EH+WbDRoK/X9RAG0Phh9zrlUn
Xw4Lb2nyKFL/y4JHtzcD2YskmO9JH9wgDg2QP0bWBvLqruYG7ALoXGivJWgIkq+CpxTZsYvZC4Hb
s7TBXC9qr/FiqV032lEz0HGFAMWk7mjMqYLbdDwARWQvAPwE0RbMBHhgOzIHMX3Ha+SrRhxchoiC
YBoY3a0QT2uEu2vZusiDvw2pi08y6kH4oRs2xgmaiNEbBp3TgB/+KqRdz+VQa5soVaIswT9ErZWj
l1rts0k9NRYQVrVTt1pzRTNF/9Cqz6ZevsyjmayFScpsVXbL0aV3oKLdTB4XN5Q6XsbYgPoqoGEd
h6PVGG6qkXFEUczMCxc9EQdkXBh+OZxzjuKkgqg72qVLnREoJKag+6qniENIqRZtMBTCPRuR+yR9
QXignB6EwS7ZLfV5BOviUEdsofq31xyceiaokBBDeiMvQIyAC+MmFBQdWXOPjyPEE5Ep5lEurZqd
m3lDUxbnDPx37By3c7xWDS+JkQFZUgwLZxaOC9BcEKhgFKRRUL1QdB5nELc3+SWLQsreR8VABUEC
noaowKDbQmfHAtVnOaqRHvUGbvH8jHv9yCsrs55nj+jf+2r08EGtOpDdPh5OaoE99TKaTyEc93mT
GTsFq7+wLkIvlzzFcKV4j913ivmytfpFYzdSgMtQ0SIre0pJ6P8CZUPCk5qu/fFNj7ZytjaajY6z
L6ZyQXgN9eOdtM8AdXb8nYE2pla6gt0NF6mDwmJjseHA76cN3BO+l+iRFqnLNJSvCQClVhOrbpl6
urQO6OKwRkkCRouVmgyLaO2ppOaRQeeknr+vfOpLMjp6TwYSQ3HNH/ptbRwqxG4dNG34Z6tx3EbW
CO7ivo9+gjSk1n0rGQcpQu6ABHTF/CzQXEM8H7zprIRANeFfJS7hEBbk19KpkSs3jvbLErdmt6ZV
NNJAeoVqjHdJk70YpVFVgohao3pDLIjZ8WQ1D7YlsL+QANtYZEmsW5k8hDXASda4Jjmk2U4Lb7Xu
R6XjwWdKDdmFR/ELjMK11E+OBr5zDu+JtgzDnSRBkd5EOiXrW6M71+PWbLdlmOx4/Oc43tFmWS60
hAb6pha5vYhAMpxg5rWaHufhhbc+Kuj/1DuyJ/2OreErvi2OJGtcb5CXsoJj4l7p0epAyhU2hk9h
56ryV8Mt8R2hgNpDOyGLW5uWp5SeNpDFgJrowKZwIZeuWmVPdC3rc+lUZAJeVW2tmpcw2BIjFljv
VUjpaJYwyvn3nfKW1LC/fOMq0Z5r5s7TLZNNI29xjTgfJZ/mW6s6LdZj/B4p6HI4boDLaxISpcpN
Orpqb4fippApeLK0MLkp95qGfnkChPOs6rtW9mhIrlLKF3qD3XD0j2r8lKIMEth19iKVWs6EKcWT
6Skebyt9QAVXbyohcP3kolggmLtz2ZkcQ6gLciEExefGZHc6N++XIN/LyXEU94m2U9iTliTgDbey
dsTxyxq3noOfyriT1a0ybI3xRbIaR6Rt56tElPTILlFpdTLaNAslblfYhnismLuqwyK0VB/T5f3J
nqK03bfSIRJvm/AsVCobups8eTSw1ITJLzk/UsPBnJMC6ML85hjKvVrdG9KeWz6JThq2tqhDapLo
uC4vZkLqd3nTS0dLnFfUqlg1cgwhxV5FH6ogvVin08VgG9XF55h+Flav8NQ0pxQjlflY04TIhl9z
e16uFadmpO0GFtjxUDEHz2W35DRsFQm7TzbdBL6Ci8a64cnD/zPCnWoc7Uw+MQHDXWSKR84sj1df
27Ljx2gqreqRAup0L+RYQHvZ7ejbIpShmCXcpNEPI3+14h+l9oRrjFksoxBiHfpR2UC+P4qkGGW/
7QHoojc+NTmmAVCb4rS3dK/O1XXHPjef3Xh0OhXY3CainVbQbsc6lWza4FjA8p7ZFY149E9VsC7l
SyHnW5hE1gyYPXRZT9dS+qS1pC8tST68njdWcSMkm6GaH38XE/6jO/pDVvM/Wqb/C73TMfoBp734
1X4WPP2hkfr/SBUl/V0V9RrWr9EfMqrlP/i3LEoT/2WhaZexvZkK4ngF0cq/ZVH8E0VCkUSXXzYk
9bck6T+yKFn/l2oaKKn4ny6hp0IJ8x9ZlKz9SzMUWRUpsEqaRFHn/0QWpS/6ov/Whgw0QLolozrE
umHopv5Zf5RoURD3LdUq6Ep7q0XV2oXtLrAOqXo3lzt/YTubkd3l4dXq5m0mi14YaU9jC4oI4Z7k
B06ikhPrK2gHWR9Bz8QZWlzaOkGNv4ZKTgQYINGtN3Ws1kqIBUWjkNC8DUUFTIyJQM7thgpR3SAP
LUz8JYlTKM19xoJdBXhYg5J6Rv4sGbLbg05PtBwnbce/ywlA9rcdqw/puVsj67bSQFws1ichoedB
UUusf7R8cbOpOWoq8+fgc4TK7u8VtuUJfnEPTVWSdU00/iGaEQIlFku1huQRP/TyD4HNhDgH21aB
pDQCmewpTMmyE2kGMCjtrFLjkwogc+KPRGVVDPQ9FF87x1ic+BQH6IzEM9fG1jDWAxIxqaw1GXMi
QRvahXi3fTVhqkDZAgAd9gNBykc6MJhJndlUbrQu/yHC2f37Rap/v8bf8fMfZE/ikKRZr3CNJVQN
ergEq3+j7lrEZ/98E//nLkqflHBzB/haGRiBFpWo3+jmA/bnb8aQvhtkUZh9uAyOlXUn1w2DoLdZ
qS5tR5ti0IpGiyvZ4Lxcaxvbf791y7f/jytTLazQMl+ZhSfyz0F1YF/4zXk1cdCAcAhWuVfY5ZN+
qZ5bN7lp192GfkX2Uq6NbxR/Xz21jyN/qvz2OvxNNLAIjPTTvNQRBMX7+8V9dUM1RaTTrYka2evL
P/9wQxUtSSfcu5UTQfjtsle/iR0DQOnfR/nqOj6OsojyPoyStD62SY1RCkaRhWuMwfPvI/x+gT+/
fh+HWB7ihyFgNUVNKzME9A6bnc0uWg+e7sl7Y/v3kWSFv/SPkVRUraKKhFE2Pz0UP82DkaAtpovV
tFSvgn1/39jzpn4pz8FOuRs8mq2XYavuy2P/s78Om+9fjM9y2N/zPvK///0jrE/KQkWRtdpU8+Vy
zXXrdW67bWzC223pju2RJzoZ+9qV6f792r/8/j4O++kjL+bEmjLwO9iFJkqv+ZnMnVWurCfrrq5e
YwBZGUWwNoNF4F8q/Val+5YaWwlJyje/5MtXSlVI8ETqqOvap+fdJ6mvShELHxIDr91mLo0bO90T
XWzXq/4YeNJ3z138JB399z1nhSBMWzVZ95cX48MrJkOu0dnEVw4m5V1UNRxXKQSL6NdBBNmxTii0
kRwyJaaMXUdrfpxbQOqlCnLoMuOh6ur7YJIR+5OfUlDJGPWNoL2EHUsu2aVg5TkPjqhQOfom0Vox
xy0jLklAACReIV1W9HLVX3NCPq3B45azgxjkXj4+x4G/Rs6LAM+EJJpsguFxMOp1LGKOw4JDJcLJ
GnU/mJObVjSFe/0Ce3evt8xm+DcnkhMaLI30jx1VjjZjWLr4OY5kKe+T+jDoz2ohOzl5ZrOEao+y
tpQVh5haI2m1IAwHtx6kk+pbYPcytBHTW9vIbkAVDsKkTdYsXrfJqwkCXPUtfFC6F7EFQ/5awCHJ
DeWW+ektrToHB+0r+WwDaZaQ8D2dc5oqp7t69CmH9+selWOel+scJgqUa9s07saB3fdIYVNlSz/V
N+PMA1GuE0WsCCkoiHp70jF3hW24N2JATaJCnG11LiYFiUt6iGtzi2rba4GMQiOHqdre08VJGn1j
UC4Py8HLw2BD7QVzJsSSByObbUI+vNwkcG6YLK8z8ZVTqoqxKpIQ60qRahct5Y9K32u6RNPYvAzp
Q1GbGwtAwSyI20Qcj/jW9Lre9VDh+2yQbWVEMg5eySG5XmMLZkK+fgob0539NzH8mesGZZnlkl/K
Nvq5qLHMqLj47dCiv0SwNWUEACU8jsKIr6GEXBbGv0BDDhhwWWb3jfTEf9tI7xDa6aW+dONbr06v
Vanv2YLsYy28aqiiV2oVexENeD4upDbmvkUUU6b4fxOZTNdBEVcF8qzCkO+nUTjgmCL9VMSoYQ33
CW7YQqUDq7fkvgsoGQb19M1X/+Vy9eETXGaFD58gdeuJ+jzTXrfT115zquwLAkO++2wrOu2R9/2b
lUv6cp75MOKnBVKYe2CxEyNSCF2XN43NhnClH9BG25qd7gTn2+3GlyNiqNBMWTI0xP5/XqMvEx04
+dCG+meQ/E526tbCKX9qV/qqO7Snev3trP7lxGZIdHVoL3Nq+TSrB4aKLHAZsXHTS7SH47Nvn24s
u/NkjyM00annX99tbb5esD8M+mkr19JoLrMoqRzg2ctWbt7oh2yrvYbud0PJy5/6x4r9YahPE3fZ
oSRoJ4byj7Kt2soPKNZ27FHF9dB18/+oE9uwSF+ENcf/3SLE3Hzz4n65afjwEz49VKgGIcmH/ASy
ye50G8TxRt+K29EW1uo+PxbtNzvl7x7pp9d2zmvLmuJleTT7XTI9SDMydOXFEO7+Hy/s09YukBp0
MphZeYz5dnRCNiFU8/b41bbqoVwX36373z3LT+u+oedjNUuMN9i4bRkvPfcbyybf2SnO4fGbq/vu
Nn7a+pu0oEXkJ8uXQaHVjb3BlRxpo25p1Hmg/VeKy+bum53Gl5McRQVd55MUFeXTJWYg28HSM+Wo
JsootDzAEKtvnttXF4aVRlLZQ1LvMj6NgdA7yi1rZhMLfBF2CmoSxE36k8zq/vd7+M+RDFFiIBB3
so4r5NObGPtZX9HC4uRZAGnG+9qOOPvFo6q03xzkl9/852e+jETCOXdN1Czt02cuaPUcmUVXOXNl
2ix/3XRBddrUqksamPv3q/rnJP3nWJ++56IdBKuAbgPEH1Rj8yusDn8f4Ovb9t+L+XTbwjnUmpQk
byRSFttIN+heFJW8q+j57+Msb/A/bhombhEvjyyJn/fRgaS1pEdzuM0pZKbR4wwtLwGMKhX384z2
x5S+eR++OD9x64j9UwzWOAsr25/rW5uIQxW24/JCrMQT/L87cHecqcen5hipq/gMWP4orINn1nM3
uAGJ6cXrv1/0179B0zTRwkinS8anFU+p1BoKMFcNvDGnsoMFZ7bOEtLbwjJX48KXL2kg4w2JYH2G
w8/eRwFN54Pc1J6GixTRJJL1lSqNx9jn0AFrUe3fpTjbFUr9zR37Yg/CHfvwa+U/71gsxnTHm6XI
N1QreOns9HAxRO2A7rfaFarsjaC1O5nUOQLzYqL9YmLdcVRFqP//fuekfy5kf/6WTx9ZMXd+TdVg
Of32TnGiuL8pnwCmrq1da+fr7O2b8b78DqhxQtBTTAu865/XPpIVoSg6M/Byrh/5AA6S09jZuoid
dpUdqm27Ts4RjNVvXhHmwq++jA8jf/rEpYx6UEwGgjPpISTetAND3RdkOZrD/DNJWoRzpzqo9rLV
cdroIJ3L2sHKR1e2gGxYbL2VcF+KMDmKykPChKMMzg1SRskaNgPOKXsow+uSFQ1Skt1yhx7MGKvn
jMMd8V8QXXrykyw8188pdpkcHkePnyTR7Q5triqHVymHUONXLtRskmpT3Hii74NsWHycLXyslEZz
iAjeV6ujbjavuEO2ZrQPZzTaZv5IrYsMx7ssu6FwdwNEyo3qN7+KV3L3E0bEbqKxHRnRe5LGnOw4
23DgdoEKvEjCdJYF5VYP78IyccU+X7cccJtZvIhK8xgLCFRuEw1KQvc+gggsDOnOb5ttLNTXoJjO
WvCqmM26lWYvSMJb6HN46cZbVFLxCNYExt6gq+jPz7N0UwLFTBMLk4Hklj39liFH3KF709TAwczJ
6rPWpn6SEYB05kS/FAyBZhFoRltM+WWRgtyORwtDOqrRlVpIaxJv7Lx883mBMutFT4ybAPR8SW+6
mQqPO+rFFRqugpNr3axEUAcUPUJXkLVNQ21j7HsnKwbO2w+qBKWPGbNoLolAoyrKHzv4Ox1Q0ZLM
u+o+x7pUk3ts+O+EvGTo5cXgbCmSExBJlpUWaunErisJXx0dfW2CfvEO2nVVZjEOwh8IZWH75Giv
SNEoeCzYQjQMfBZrdBWzk417T26tU05idiksOnp3CBK7hGQ4xqOt0cockNE23cKtWQw6yWkeQceP
6aElUMlAcJ1MeBCSH1b4MMfiubauKEMOgRX+kApa9y0GHHiRkyBvUhScI0qNON2T9uUB9FilNcmf
fJhWEAIHEbeTcGvw8ozRfU8nQdSbvUpzGy6RYzaQDKChGh0Kh2KTKrEXp3clW2Lsyf67SFdTKOYH
TKYbvN+OgLxeX0x3vXxvgqaKTHlf5sRW1ReiBqRU3ELMdzLcFjJyM20CiYdBwVKy/YC3YBg0p595
dEqj4qYyy63RomGEKCCA8Zy0a0YQWc3zEjtri/IWPUKDTGTdzsTZ4WxIUiwZcF4lBJc1qJchng8i
LZKkSQ9J+ZoJE1Rr5b6q1b0kp09lTWKDRc62X6qZN/h+diwhYPOyR8PPQFP2/vScipkbYEZCMHPy
keOyYbiowcMwP8UBL4PhFbg7okq26wQOaYge8kHRL7I/eynTDJj2p1lZKs9ZZ9diimWjw2SiPqAp
dXI6KkY7wNEgYjcvLnKuXnE2P428L5H6FBfJIS4spKKpayYjfjWEEY3vv1TR24gPN85apE8vShxs
xhEpNMolH/9fuexqxC55R8Z9H9TlOpmIt236+7DNd7pP9GlwKMQf4tick7JeQS05DiVvQ9Tb6Dne
Io2oGHQMJBUVUcc3cmxyYTt01T7owIzIbAI7vQTDlGAAvzEV/Wh10Otm1FdkbiZzd4NTh7A3kn9C
D6Mka15sx0nxMGXwNv3bXv6l58dp2HfTHRlAN8YANhJFldnKbgVLrlcJRAnotfpADH8Ole5BY8Um
p9vCgMxNEIJ7CyWCQkFlEFVn5oQb4wnpqL5pkfqsIrwF3raVDEhuQLy3dUrwQbYnwX7VByhwy6tB
9EGICy3V97Oa7WZUpl1hrhKxfE9bBHfJKdR/J4XiI7K2SnytibUXc59pe9qbLXl+02FGY0u+9v3c
p0Q0m3g/sYkl8eKVIpaTqlNMZhzkZSt8omrkBEgao2orl/fIQKroSoreShNqG6ngsvkgc30orrMZ
HfTkTsQyl/GGKy2+CBW9ya3CS+Abv3C1oJgZ8TeEsDp/zkZuly1ilxrEXr8aMA5IeV3YUOhOdTjv
xAQFrxXcJ6FyKcNC8ozuKkUGDfqfi5qoUR4y4HgQPHGfpWA0Mbtl5IhHb5kg7ybzdVAGYDgZ5hE2
eEnimuSmW9G14PloUwfoBvMizRw4NM+9nJ7gpe8NPz1IZb9JLJQ1obFKB+1FJvrJWk5B7b3Jd9wG
D2QRF+j5ciCHbq2nXiOpthnAV+1/DLqRrYNiUVqLhDkXiyG31SE5wlHSCYDyWyzShDO0xiOJe5mL
RQ9b0qIomzgypMjnk3SnJJT3qkVPkDUZQVrXAGNVgJD5m93Nl0cWS1HwV2vUez779ZEDl1I69rRf
stMM5BQt2a5DjDl0NfprcY1O9VLOLT1IUphybe2TzbwqIJJVrRvkyQHOpkeY4TcHqa8ON4pEJ1Sk
QW1xcvtzzyWE0AComFCBgsRcZeNmzL6rhyzHl8/Hjo9DfDpYGzWY3FwAD9y4+VZ2CeGUZzd0fphn
f4Uf+RivTRIqvtvUfSZQcNYlFw9hGxtJQ5K5uj+vjBxHuRqxkTrcUlpeK2UjuHwjjvSo7wWn+2bj
Lv+JY1i6838O92kLGY2CkBs64UTymhnJ0c7Sc0qj0kkdwQXB/dhWdvgarWt3dltbcL4rfH21WZdJ
5kNpIMq46X53Nj+US4eMs3eg8CBJlHJVm2yUc71Z+qX+St1/3yL5olNqyBZHfQSOCsoE/dOh1ZKa
ELE3vsZhVx7aA4vKNvfSe+TjFC9hDU5O6gbnZl97f/+OvrzRFlJRRTZEU6Vm8udzLZtgVshMWi5U
3tXb+pyty+3i6N+TSGJTdn+coflTHfZ/yA4bEefv4y8tv09vM9f93+E/PefCByvSq4BgR68/NGs2
D+tmK2++Kwx9cVZnQ8I8YaoykA/z06m1N6o6t9gK4OUPz0UIIwF08gxqWurodcJA1uRvJqgvZgLZ
WupQOswZ6R/tYTTlPU6ronaqhp38i/4dIOXLK/rw95fT34cXVOFEoEj4uBzdnC69eC8SxZWy08/l
bVkW+6lr7b8/qS86mLyinGwM3B/UiD4XiRShmpO0WZThrk/6xwEAmi3eEC2Im9dWPXHDAowOxv1m
2K9v5H+H/fSGhARoxaEJdqJ+7tyUNkJlR+v5Fuc6I8dudP7ulfzy2/94oZ++RYWDnyYWjAjZ3cHR
uEqd5NpufjdI74r776bWLyb0P+7rpyfJ19LmhAzWTtyJLsEfm64muliIv6mNyl9O4R+v69PiFDZ0
1vKAgVL/BzRD2oky7jQyScRhpbUXIbiDUhKlWwvnxvwMSm4V/pgF7B7FvZCVK7aIpeX0xrGHe6qx
8qCY9rX7qXvNAY4Vbb31pSeSqfLusSd6ROOUPhGq2XoxUMqWTJer3wr7EFUSjmjJOA9q75btbVre
dtNxinNKnIE7zxxO0gIZJtm5qx7nWkscImaPg2ok4CiC/hRPyJocfdDx2vcl7B3faZKnnGOR+cYB
LeI8Hef1myI2j/XS5vYrFf26/hYV01rP78UW9wZIAsePVdSKNdlx+ZYT1WNC2EkLU2eJKF+ilteC
8RbnR1Pf13XL/hqyjpY9jEHiiOONlZ0yhKdSFm9kZWcONNSgVMjBCrtgz6ECy3So4C5HE66qJIEG
Tjv6L0kSY+YqAzsU8reyeYsU/1o2S/b8i0kml189AajNxqdkWOszGnMNUXukPOrGY2zuJ+muRisx
v+dqZWfT1SzmnQBwilPJiIfBltTqkBed6EQRsuq5cKQEUW0xy8wR6UAgTR4gsCz5F6bqYPYXQ4MY
U5su6n7TGLx6sX9rAs70zEWlgQfRnWbTHo3lrJnHRykXHNECW9TvZ8W/U4qNlmZvdZY6I4fUqnrw
U2jXGCuF7tHQUHdk/aysRVq+xJe0u1br8RXtx8GnKlQdBPPV4sFRfuFIR/qDdBDrLRoo6KFo/4E9
jhnt3nbTkD5ALBMbWoTTU0GTtrMtaKATp2yYLEExnmRrxD1DkyGmzS6nd9BMtzIPsqwPMYB5cYNu
+H+Rdl7LkStntn6VE3MPHXgTMZqLgilDFr3p7hsEm2TDe4+nPx9aOjNssIY12qMIKSTtvTsLQCKR
+f9rfSuBUdlgqyrLS1MYJyJsfvrlYfJ/Sg1tgq9XLPlE+YtCFQypReJC7X71sRmjsZKqKid6Gh9E
sVE8cL+mnexQ6HvtBvm41nuCy9bGy8hKcQhOZubZZ7uh537GqvYphHWJL4RTRbxH83AboPMfPNXr
7uFTnPs2nKg1csnozBH2KPonZU8j9F2mopIjCE0kUJ5owMw2zYvQfIRx5AzZr7p7bsLyUlaohYW0
f6PCRklgL4dCXY2cr5/Ab8Xcp10FsDKEZ4qh6uvPvSZCiQlxuDrZ0+SidbvId/DRPHEjnL/05TZ+
GgtRC0IwiI+ivPpaEMDWEbK9vGTH5CrbBQeyrLbBDbhIsDjnHuqJb4UiKYalaOzUiKde7dZitbHG
se7wrVQPM97ZLtgu4vCvb9+pCUzbyZTVZc+kGutTzDCk+jD5fCgIBvKagNadaocPYEIuk11x9C/J
KmIZe4Uo6IY/xHIPH/3cE1wuZHVXuaOShbsR2SD/7c/tjT9w5uwinuAiUlJriGkebW6H/BrQvFQ6
uLfauTFP7EX/GHP1woR+mIOV4WSVXzJr7OI2DJRD6AAVR03jpW4PPSb7HiOUFHbNRQOj5y80u40/
fsLq+RpTU4oyLj32WJKXO7FnFAc9opHpGFvNrrfVfJfJL18/7lP7nT8GXe2wIJyVuhAxqFzxAs/B
LhX8Y1BXWyF7l/x+J0QHxQJWP8H+8RfADDX0/unMjzjxGiGilHV6PxZhyeu26kxKdtUILJpD8d4o
RGT8ahJsStkNU5Q00W+18KvV76vobqruvx765Dtl8i6B6TTos66mWqCRCUg1gZEtVqOoGHZRZT0W
3XD99TinmlFcoqWyIqkI2Nc0Ao4JoE988hYrt76sfwvvcpTPNrQ3R0NozuqESuzMoKfv638O+huR
8OGcAFClo+yMK948iig4UG9cC66yVcFundf8LDPlj7fWBI29rIWmpCwwxeUN+zBYEc9JPyVUtuU0
wNn3s5fkcy/pp3PP7yF4TBAduJnreYJkS6yh1NM+pqplvVYotDrqeWoubSXoUypWHxHncjT7mEPf
zIzCFWHc+TQcCGK/jtXCbSQQRo34/PWN/rR4LL8LvwMNdBObgrr6DBhlqmu6wHYzx8GYVQrhFCql
TBKVRclRS3JHgvByGvVzk+rcuKvTQyaRbQzAkFKgdCsSYjy/6qKGjw0fdU35jmb+oizMpBcaG48Z
6ZEA+UJdeDEg2S2GWvAz3iyQi2OdrVR9quGsbsnqvFGWfq4GOfoFdWzgTXzLausyiglJxndck/1g
jAgvCzK21f3Xz+Lz93818qpGllmCImgqN0WBUiOOj1HekJjKAZXAoDF1G7m2u6y66dL7xDDs/+Xg
q5dgwuki9CkzISaSGnLZvs2F4zxTnVaxPVbVZSY9ycZ3oIauoJlnRv/87f7z0rWVvBlQnuIXy00n
p+UiWyI0wyuVgAugM5tIGZ0ZYI0mEzCmYtKDaRXJCL1FQqSABCXBew8+XlFJBFOqC6a0VzX5GXmG
dHrGsktkInKs//05+rBIJEM4NWHKG1xq5l0XEgSlSV5dmq5RyoTx6Q5pXk46D0uMFh7se4nUv4L9
YgQ2rhRmDoO5J3NSMCBMFIglv358J9cXyxB1mR2W+qlSJEpdq0UaOm1d08g3lezSfEjne8Ef7+R2
lxZn7sZ/87z+a7zVpiPrjLngiQFdFwZXJiizimocxSOEK+g4io5VEDJ7cog1iCVoKAJiyqLUJPHr
fvCfLeMNsgIiim8hyWzZkLpRdaakLYm/5dnrZZ04PhmRI/vbTweaQISeIlcQNXvtsank7xlm4CLt
7sjuehKlCilyzDEtBYSVllCNekW4FlhszVCkgY2foNVh6vm8iGQWRzeiSlBgKBzJnD0sUcSz9Krp
xW0zgt2ZjZ1W1tD7wfP75JK2NhPanmh9xqAwaXneDfF7NxgvUSZgp2qg5pCf6O9y/SG28KaKDfNd
Qyj+i7Y4AHUgeBMyxUK4lcMQ9Jp6P2RAyKIrFkVPVts7Mfxl1sMDVe99qx6pb+3TuHkJrR+dlL7p
NKqq7M5ssh8Sjn3iB+6aIoAjREwR+LxJyy5CteMCnqQBjBXmD1NSv5lYVSOY8Yi64OZJNL7opShI
X83ISdv6ZprVNy1uHBq34DQquLnx5TiKe92YMDrj0paIV/SFowx2Oiw46icj2VQXhTpABmNeSuBC
6cRbVCfGn5kZuU38XEc/LfrtPWdJFNAblbhiGr0WMoQC73vWk1R1XHJyZuNHLj9RaNlUA0Eg5eRJ
gnQJX98Zgz2giX3ic0rsW7eg1BBJD7r6MA2WqxGvCzIWbQbBWBA1F0alhRVLYjFN0tcqKUDawYYi
42weCNNho9xCRuxKd1RV/izrqA6d66eFrXSCM43zvRFy6B8EXmqVDiwVB7nZ0rQ6ZFqlAtsgyEKp
dibykAQBgmK0dpIPD6W0PBkt/y6SphhQUKhGY+PrN9WyZ+cVknTherK0bxr6KLO5DNN23yvj0URn
r1glGF+Z8JDxsvehklDqEkDGgJ8p1acRlna1K8eraerYOggPvpA/KyQ5zMS2SiICAv++aDFLQRwl
m9wuh9bJhyspvSR2xhbwF4jhDYmqpKpUOwRJRFtV1Zb6Uji+ysKVb0SuKrh0cRVpIG3jLjbGYyq9
V5G0y6v5JiavTizIyBWoJqkXutIcJeO7Vu61sX6qwMhZyuhp0g05yuiWhOusJAazjcHzNLumnfZp
6T+MxCK3KlCl+ZZIw4exla+k1h2wCw6GeDfUAiSA+NbMs2v28JtsTm7K+Z74Ya6YBikv6vwo1NFO
F3410a2oUQFrogmrBEU2izNI4PXpcyK/jcaPQANKi2O3w6UNjQanj132ws0M7CshAy99q8ubvJed
kZcIU1sVhZE9mvFD3IAwnBUauAepMpyMRt1UuIgcgFxsrCh7DFqYZsxsY27dBjBCL2rPc70XoM14
2TxeaINE2rSl2G0IKbcXgXa2d35+k6raplMQAFgzcXcXgSz8wvlvS5SXLILfBH2ro4vA8HDbU8MM
xycSFakUzRcAn0nCO0oKDmf4gJ2/LzXjroOqa1bS9Vh0N7lBDg0+61i6SpqboHolFCRLniUFzUBA
IOfU7BTxyugwr/tXESlAY/dYz7eU/neZqZIBWW3FEEtD+Ya0yJOz+iAL38ceb7jS8cm9DqM7IGqb
0nq2gtspHW6jUPGqriLI7UnSfg7zN5Jfa/M2hqKqXPc63GhAd+F7POQgTR4xskTIFZLsQSxh1BrH
WXnKw9CLQzCaRvdCrZO7GG1GfA7WDH8Lz2p/h04h3Ph4SkaIETXIUmUYvdoU30qF0AoT0YAuH0oj
3ISIMeQMlRSvWziB8/KXTTVxoMZ8MQGk8eMbdrpe0s/3cGTgGtaXwfygK9+habmzFHqw/jwrbj2s
8qNosg5hYp3SC0l7DKg5pyFwMAUkZ+7kI9QyrXeJsgeqD11+ih1MxVsSN4nNfhLIaMmC5psvGJWb
SD+15plwPW+2tEtTm2BX8+7U1GUnR4rw1BtAtfROX3ARVokoqaGyihDGqK4qEryjJgdGcZGFkJ3D
bFOgp8rNlGyW9gh7SvbZdExIC6L7QXjR1fm1Nlie8EnVurMscDVLhlBditVtbIAO+in2kDIWTlnS
bWJSceLZVceDmr6N6AIK0aUWSOSZYTejV1HbnsmW4iUjD7EXtyq1VU2jEU1/XUrJrxHRTKGtICLI
jUqKoTkUA12HgkXvU7ks0qM2XwwWNoOx2VSTebfEiUUK6X0WmDjzvtf4KPWHFqCOKu2S+JaIF1sA
c2VJBKi8J/KDAckuDl8Mda9P2VOXNQeNWC0pAu1RPEUs54OlbxISJmtrPI7t1Twr3oKQnAReGcP0
+pHSuyReqD0BgSw5UcLGNjUowQu610rXxpTviNNDKkX1aPQSSPK+pVEH9R8kC66q9S3GW202T2kK
tSyod51iHHz1Rulf0iZh6kd2OkeeNIE7Yp1J0YFZbeh1wlMgvMmxvhHSn3r7k+xToMZaAqF7Hraj
ydZJDneSeVB0kBJVvxMJISvGnVxlJOXBBnvtG/Khyoeyf9d9EF8zEYA/6nQb+s+p/xCOACLmnxP5
QNAftexZKJ6hJYA3pXSfcGLO83vikkk8Z3qKT7L+bAbkaHcIeABtVqgX20VdwDfAuGuQ2Ulq+Vir
3ffR5M9IZxLZSarji93cqAboC1QfJLdtAjnZR3V5SCP/vu5Dp+hfUSRcg5y7JjMVcm8rGRvV0NMt
39sfikhKTJj3P6SARr9Q7QyCfXm46iEI7rOpfyTmhy27DzypuxkbUURm6++0IeUEirStDvdD81IV
0u3s+8/cRSQhwUS6fCNNjuAv2TSyJyOoq+HnwKFJZfEgpldmlz80k4xqjri/zG5UuBJaXe1malHo
tyA3fquUN+593GKAnwugsd1jG4S7bpYIE3pRZ+bCANcnZbloJer2700NoCMCaYNNpiCDPc/sWF3M
8kh1qhjxiZ6RvCO/B+ZrBBmEMCJ7QFNCRFRR3PkGjpPShEt8Bxjvehqa68745RNiF+vFzkKYhdWM
AEpXqQG03xumdKhTdxxlRwdpnO2sInNEpp4pwQOvLpsSLG3hb8M+deQmsHUlwyoc3XUwZOJE2xvT
tlGCe39svqVGfwe6RVjSjQzQFKHGmtRR4g8jWIAUjTToj778rMrgGdVdp1FtbsNfUnoM/dYzR+27
0WdsHCFeJfCKEkKMdeug1CKhBldl9TIJbCYsp+b/nEP2XtLlMNyEVr8Le1BxgKyi5MeY8E3Ij22Y
eCGcplRAYNXCuL6QSKAWZP87aQB2ZEwXRYKVJNPIb8tvAyRywRAeZvx1U9TfCjCsx4KA+OJi1AEa
wmEFRaVFledzMKd97kphRgN5X4MAVlqWkkAmMbzaxNJW9qEfdOJtKEJhh1LKV8xofqCAhCj7IDX0
GKbkim1r8iqbww2Y7f2QqWgrO1dTEeqO7UUv1Ju0YfNePQik+vqIxFWpeux5P4w02Vpz5HZN7wpx
uNVgaRbh98q/y4ILH/6rAtSOBWmbwz5MAGEKF12B8qd6KObGM/A76jG9trbbV9W+aPMQees1wTuk
Vpk1KByg76YEZQ8Z6SCShBhfcw7cKBkCEuE+71Cyi5dU2O2if0Znj9ZJtSOg+lGf0TDEQSAkb3Ia
bXoW7R5x/8LY7wVsO1pyjDUmjAEbloyNjVJAeILBIMtEkGXio1gPwLwOJcal7qHQCWyfyDiYHTPo
HBJOZoTNkLM5+21EwTGN8c4Kfknwjf2aLI2iTBhYvJmSR0KTN7L+QHr0RW36tllDdDS7TaICVcov
R52lNhs2PUto1F5kxU0ffJO7R05fbyKfCThssAUPhXjsFYTTsIGU+NKqGrebgLNQlSAlgoxv+Mg3
yHlxP/2wBFB4JgDeijpG2NFAfIu1gL7OozJnHppK9kaovkyCu7JZuDSiaUOog1bghVSF64TclMF6
aCL1wq8v+pyV0B880aq3dT7spKq2Z/Z6UfhTLB6Wo1FG3czH4ZVL5JuJ+3J6jAHEZUt0ReLOo7Qr
h53WIBIfEARS3XGmtn4SSHPQr9TE8GTzl94/MXnb7g0Flmto8bYyblv42PWU7CrF3Klx/hiatC77
+S1SdzqG/bJobyJhquwuMSBZWV4ID77TrqzsolxkgPRg67oiu4GMm0indxdcJNwJ30hnDh7DoalV
Lyc1RUePVOqXMlq3cSz2UqdfzgQzy93VWN5mqQCmJxPJNu1w1XD0LfIbETV0aI7P8yDZWZgCEexI
gTXsqCPgPXtOIvbCY+8kbOTADgb5XcOWPC0Mt4ukq659BMjJywbGe2m7ChIJ6ZUAOKpBcivC30aa
TGSQY9FFzeAcdcW8/DhXG+IrP+JlGBfwZVMSFyzQbHeCoTTsPMnUbVQDYo9a7ZnAQhjJUnFQIuTQ
EzHeqFXhakk+GxFucBsWT+lYXwx8S8cwPVOG+dyUoI5lLJ0unTaX8alY3hiqSAQpJby+Qckq9kdT
QZKKMsi8C0gBmJFOG0DT0vgt1aaHik09yKavS0EnK1UffsO6dt4aYjoLyYL+CAXugOrk+niUiKov
dFiJXXmDQ4vXIdqafBpjaC7skhxS/PACm6SdDGxVNSejcJMkKKuJhznz+04VWD/+vlXnQjUyc1SI
lMNrxKk9KyHUjQApC0cgLccIf3XqsekCd6R58/XIJ6tWH0deV61AYkodLSJHnYjPW3LQ05cOMEpE
b7eFlp626P0TxSYcjWTG5Kg1+0H5noxktEHMkvpDJUmQpbMtZVg0/VgWmuRc3epTX2eZQZrGpw8M
NGX5VR12CDC/qAFuKe1ec0jJ4zfa5X7YcrJAlHUgydRJ7s86gpd7vq6VGZSLVJPkNjxaqz5AHcaq
Ibfi4nv0t5TJgDhsQBPYBB7sgDx8/Rw+a7KWa/ww2qr6HyXmpHLWJukVqRJZ5LCt7cJWyUDZAKQl
JWwjbgKgfOfGVc5c5aq0L1EsJJeCcZc+JbIS9D/24smVbHMnXk476fvXF3qqsfTxOlcF/cjUMXEZ
3NVeQK0C6gsl/Lm3/dwYq/kiT6Iq9TLXlF6GN5wu7PmieF3uo7w51FuOCtuvr+nkEkeXjL6QikqB
QOE/u2XEEqOfNxkQo5TbvrHxsDmtfEd3c9ndC3vl4evxlmeynpmmLunK4liENrR6ZrNM9Uoded+K
4mbZN6Xkfquc9Nh8u0H4Fx7Yx8FWDyzukC4FEoOVWueNsu9Ktf749fV81rMx+S1V1HnNkFyba5VH
FxBFAfR7ka5KHt9J2nxevxsP4xNX9z/QJJx6tT+Ot1r0ugnI1lj+czy8VY5xp90K23pLBsYZs/by
6NfPytKwGNNLRXa91lryKxSljmrW1227jw5UYLfI9c9PweUnfzXO8k586MUU1TinZKExBQtu38LB
Cd7VDfvaF/LRtufUKyfeMEWWSHtUcY+KoNf+HK1Xa9GPQxSkeTYRpng/npWunBthNe3quGhluUG5
Qjl61xMRLgI1/HranRti9dbqlVpNU8BFKBjKVPE+odP8F0aQZUmFwM3HQll9Qpa4TjnXY/QY3Q/B
IG/sHFTqVH+USNDfvgmUyZ9kRHIlxbmvcw3igbJ9t02O7QZHDxX8DSEpZ+byZ92DCbYPcJ+GYkkH
+7d6KMrURZm5PJTGnVyIwG6o7vqf/mXrTk5r065QiKF7O3MPT3z9GVQziVEFc2Soq5fVMBQCS2bU
b732Niixo2OdWna6sQSmVEgWn6KKpEXG4a4RZCKAskezkJmPTZJCiCHiXN6RmUySQeDgWN+QF4cv
7q0Z2ehzFpl6T48EhKc4E2ffHthXkzARtqanQGpP4fxa7eRUfnVRQ/mMIZOXaWaHreo24f3U3mnz
TIdvKalqTthrJPQYN1/fgVPLoyKTSotl3OLjspZQZUEtB2qEqX/xG08vDR9pfc/O2Y6+yzttf2a0
E3vRP0Zb3W+NT3QYJow2fptcKq+H+BmkDo6Bs9Ppk9ZwmU4IPxZlH9CV9WczrYauMyb2dfpxdMhU
ex5+EN+3nQ+N11yiFdqSAYQa9swH7dRW6+OwyqqxrmbDqKYFxvf2W3AnuoB9slvwPfBP1Nf6RbzM
D8I+ef76rp74DOBwkuCoI6xEur16c8bWKLuopDunboMdaGfAbKon7/5lBTp3lMBhTDe/qWBrD4ji
QwYkgxrFgvEaBW9j9pwrZ+wQpzY7fMtQFeKIUFVzTcqpa71VW5Mx8ssFiHyTsmPEB/dK5rvd/ggP
ZxWEpybkxwFXE3KKyD4JFk5HvF82Bjjb9tUeWblzzltycn1TIFKpdMf5Vq85HYKvd21tSJUzHQBv
Lo6s2KZOjL4XV7Rt7MvtOZXHqZOpghlbM1XLMqVPwI4sbPuhLdk6co45SJ7ixI51F7nWRbVtLzRX
OdDH3qm75D64Fs4oFk4trB+HXr6PH7YMwPtl1F0MLUbtpaHPrlIqtFoT9+upf26Y5a9/GMZsK98v
JG5qPT7HRL4NE5FEifP1IKeWEgXNH6hofFfcyD8HIZ3B0OYe6Z+CQXe+b4ia8+kdS4jNvx7oM7Np
ecXw4yqIkeFFruVhDcCCVC+QN04Hf6vsxl3nDQ4FobMInJPrFK8xqlkShRl0feOoqeShgUS493qH
ohhLsf+2uGXyq9zNnBKD4FmPzvIurbaRyJH/a8zVMVQJ5rkKljHJ7DlYBTuK8YIXL3Osbcq5l6Lx
17dzWfc+j8cTozIkquL6EyCWVtBKIl3/qHy1UmQNfmeXFNlgs2/Y8GxwV3894OkXDlH/P0dcr/6D
ge4mjBu2rmP9c4ZJnnfVI8WMnZRiWtbM51zt9lEnkhwQYne+y1ELpBrCpZmdRUu+SyNU26G5r8SH
PjpT6fhdU1jfDlXErQgaBg7Zb4/fh3eFVEGTtFqmcQoWf4xkz0L2V3Z0bKdePUwhpY8ytSeKu0lj
LHIrupDVXjBpPuIcFxCdprBrogn8cfktwFFS0JOMGhLWrMIWAI/GmrTTC+EMI+rEgVTh5IalFDMZ
6telyPDhZwcyWis5QHOczggxqmsF5U+MmmnCEtMP2Zl9+6l3/eNoq3VLVAVTkBtGK6JwW5V3I6kS
YqDYinLmo33ye/BxpNUb6IephaqGkUyj3odsidSB7gyBgnMVH0UChYHlkpUmPfpz/KCQHxVL0jbO
38S43H49bU8toh9/yeq9lIo4mUJluWawylb+OqG8is69GicHkVlBUeojHlsrDsspmvwhwOm4fP6C
XQaPTnANt7fTF8Wu7WGnX539/i0P69OM/zDmqvKZyp3WdCljDgdIsm7uJAe6K07jdQ6BBrf5ttr9
hTv5YcDVbqJXMpIqQgbMBXIdODHkz/6/LETnG4HI7j9v5Op9IGeIJCcyfp2UD6p+NKtjbJ75eJ88
+X0cY/UWzEIXGWLGGBLOt4BmfiLA+Iy/YywhR1S0JxIFBvlpLDTXEHvvf3cTVy8GWdSVKSKPdTTp
F2EP9IwjVxLPCXDPzcfVpFcsobEylVGyXHUAGfDvcK8aZ84DJ5cTfPhQ4ADWAzv6c/Eytbyuamgp
Tky0aI7SccDBmKuRW5Gk9fVt+4wsZmJoIttzYqS0haj551i+kgt5lHFct+5rTz0sRV5i1/b0gjzq
Qna8a7fD7lx58tRt/Djo6uyRlipfWWiITkvq40zzSscIHk/nluWTBwOuicMBV7k4QP68OLwXhdpb
S8nGJnrQPKADXOxxxJ01brPPPEJG/sp5R6MewcFKRUK75oS20thIwwxJu5lqLyN6RiSdNTxz/v7s
rOd6+LKJhmlw6vnEBgXvUqejv2yUfzSuuYUW7GY4ANWRKlvGAaFDCbIhTyZx9Asawu7Xk+bU/Pw4
+mp+igmlgRIRpfOtmY9xcRsZe9O8+3oM9lon1mGdE49EnUriQ77aQEtahna0BIWUdC8W+B8zT7zZ
15H/Bm8hedxJINlKM+17DR2lHNl0/7cioWRhFe+Qm3pzigwsCpc6CBsRqiSiTODaEjvZhtuBGMrA
1I6dTkBNdqiS7lCRcExz9QLWE0moOfGFhMuFYD5y6z7EurWBcthufHKnRKzOdmjhRlzyWfZ9coup
xxofdOg2CGe0fVThzZTn+Yc2IsIM3wwTnlglxOllJ13mxn0X4lCtUBFWuJTvZErKVVsfApgeMxCW
HrlhmPrHhW9sThe99WSpT7iA8RIRS1dcdh1qZh/fag1fYBxI6zVdAu12MvFHgoI2K6j2YpVhUPDt
yv85pBM4K+yuWm7Xrf6ABc+T88qLJfNCn9+s4kWaISxl1nycumFXU25Su2AvRcNDLsUOIbHIrw2n
thAYLgw+kfDlr5/17yLA+pP74VGvm6GQioLZp/xFq2mgisceEoSoaRNW/zTulR3W1h2mg9tqazqv
6Jpuo61hz4cKjyBAdUe/a68yL3Ay6cw8P1nmgoPAvgM2Ad6j1TrVtUIDsoBzvn8Mb6pDcIhsfaP9
Iq/RDs5ySf6b0bTFK0ZjGsvPn6sVb7lqZSSjodLe+FvV9fcZbGx7dEUndKsFKe2cue+nakDYnXRo
MhaOp3UbE3d0apbLQViKkTYWb+2MdZkg5NpHHdDcVBLZ1DDfpuJAY7pE5CHRqR+FRwFE+IgkoDAf
9fDdRL+uhZMtq6hMzEfAYC7yaLTlpW0W34r6ombiVtX4Qy53prrNjd0sXVnEkfE10+L3uHmVkDcH
guqfub6T59UP1/f75PzhFFAFZp7nEwtVuBcBkLAzvk0ei63uLK237g2Vw/5sCfHU+ZHHp7CgseMS
162wUoQgBSRo6Rz1juFFbvssg3sbt+nPINghw2fo1g5dBWlu9CTWZyriv79pn96lD+Ov5qwZVYbS
BDzTpTQb7QhnvCIaVqU2u1Cy0cBOZObRTF1MxOaVdGM2m4VDw4z2QAyIZ5bx01+qDz9ntYobs5+n
1JGXbu7yaldbpI/+QyFdyHupYB/oEiLqoES146NZbuXmKi68s2f6U6fBD89kfYhVgxqNZMc9weGh
kOoL1Csh6uZhSpLXUsjPLGcnz8wfh1ufIEwjs5RlOLbC3tKUMNELHRe9tGTrDkzVn/9ousm77llz
xE3iNejJ72MoDXfn+mKnXnFDXDY/1KBMY93tI5a2M4We+y+Abx0FUpG1QzRMbigdQ/Kiy1Zz5MH8
9fXCcvLFM+j+gFqi7vupbBnNnUGwAgQtrQ8vkYbvAvUQT81eSYlMbDCYNPeiVhzyLnEVVHGCkTtZ
ih5WR9OMiezrX3Nqu0IvXNYRTehAE1ZnH9p1alk3VLqzEkOLEOAhQU0mk5+UGd7XQ53cTrMhY0nV
JBNO8Go7XY+pYWYwHJ3ym/Qt2hWa4zvFowWRobpchBrqhSlu/LtzTKuz467feqIWKpQAy5Qb3OlF
5dha2eZNYi/NXXGpTL9E3rm5dbJy9fFqVy+3JdXJ0Mf60oknhh3uZxsT2ImLoqju0uRWjiDJRaEz
aO9KcqVgcAn6C9+8ypJrRSlc1SKjsMVDe25/emrnCLYNUJpq0RxcA6/MMRgaonuZ80ls60K2Mcvd
X3nOpACodFIX3cNqTmlGpIX+8mXR7hdyQXu97LvJDdyMbrI3DjSndud73CfPM7zI/znqcuEfv2dl
RpaTxqjTQT0ku/lCh+GF0JPFvN3+Ff4Ex4yP4612JL7QiBbp7+y9rn9D3Z3iGG2XHr58WR/PtfmW
P2z94eKIZhoG2gT+tVo1J8HopcxgMkXJc9pQRnvQ53MlilONm49jrE4ukeznhOrymsR7f8tCjKKD
KM9N4pylLZwQdCiEz4HuVkQgZOsIuHwoDHDQv7ce+qH0kqO01Q7Ld47ssTPfm1PTnf3ikkpBp0H8
VC6II7OfNZZ4SY6PZRJuA9g8X8/3Ex9QVWIvsxRT2S2ur6ZvMhkrI8g8dRHicj7RtEcDO4AuDXaj
33492KlCkiqxAVaQEi3hfquXK8yreiqW+keezjeCOtvh6GMLa+8wlG+69mpCLpvgXuypL/lEu349
/IkNHHVNymXcUgl5zGoJj2bTL8UIjwnLiAvrFCtJ7MITJc7ScPQ2tK3gLxiD/xhytXobZWFOStDX
cOtZrAiHFyMuWoi8URc34kI4L/V/TJp/KXTyf5YoeV2+5/dt/f7eHl/KdfbkMt7HUMt/ju+8tC//
8fvvDd6L5X+4BPq20233Xk937xwr2v/4d/7Jf/Ev/p/3338KQs73v//ba9Hl7fKnBVGRkwv5+y/t
3/7+b9KiKP2/H//8f/7Fq5eMf25fv1Sf/vZ/pEqq5t/QkGiQYQDQ63iVeQ7/SJVUzL8tcmGs1HgJ
LNYoFi+KiW34939TjL8tPIol5pGcA91YPpL/P1XS+hvICk03F7kVs8lQ/pVUyU/nQ7j4HNIUNHYE
GjJDVxMz6dOA1Ju5/6fWJfYay3IMeyLygj6YujX65l9cWdYjrualWPRta3aMmPfbQDaJ3W3P7M1+
H4c+rvrLELJm8h+QnTS+N39+0tLKj5Mg+XBRCLfsbls86vse2FFvD47illtJ0M6um592qb/H1jUD
cKNigAxYbV+UosmpzvweG5GfSwry+FpFsr3cU4V7alkhpGyXW3tuyZaN5Uvzx3VLOrVybSnII4+w
1k0/o+201O/F3GkMhWD4TCoj67tSjj0+mWoyqhnXmOW3Pga6CdpZh1fJNNvC1mdiPUFo5hjORbut
xO8QpCW8PwoIUMDxMTnJvZkF4c8+GqP0bUhj9l1mTujXrvetHl7eNPTsUVozKaIlnstoHRVbqLCr
o0mftl0YmIseKRB9EnVLMxm8oUgHLHlJkgQ3S+SBgWpeRoC5kMabyNilaSVDwp6TyGB3OyV9Y9UY
MnEz7zVhwG1bmlKXXYZ9loJsl/IrGf6+RqKPOt2UozrWD7MfNqlnVK1/zVcmm/bJMBElOStiN+MT
ETDn9JVYCJQR5PGbJVhZchWNHVmoNN/70q61CEsoX66+qRYjWRJSLB8bE+tCNOI9uJ01aYao7DeT
6lqmD14qFzMTiIXUl1eJBeWEQntaRW6pVlqGn3jMX0KkXCidIeJOe1HTE+3CCHpLeghQZYHf06xp
xJPTZ/plN81VY1vRGOOHNafpSRGmTru1mnK6hx2AByQ2WiG6kQpRqN0mb2D29bmqaxWBpGmlOTX2
XQq2JX1gGyFohSasFyzMvegagwdBbxvJIQm5KC5EsQxar4B6uiAJeqPwClaN3AWyXjXbYg7y6YBh
lpZc3GJyxb1jil6QC7qPIWVsWkcBkZLvk3JWTWLIzDrbG5zQvSEbD3UZx4abqZkEXLmufbRmbUY/
gCyyyFOanuJ5nwgKwPIkJWyco1aQ2fVcYKhUME3Mz7IuEJ5dmu1AoHPX+8ZGBlQCU6CRumt/Vol4
b0Z1MjeGlOuJbdSTyOmECNj8V64U+BOVUhv8TUBnW9qOUxfkdmVmcuUJci/POyXyVfEoGJTX7TRX
unKbKmMLzDoQgtEtwSpVu0C3sOA3jWYWzgxbPiePoBNnJxAizOTQ0+U7zdfCzGn0nLhdTW0Jp5tU
JYjsQPfvJzkqg/e6EcL4aSwt+t7oLURjV5eUoEEvmnFwCHi/hNtOK+RfYiwYgd2ZJkWEyGfG21YV
DAH8xwR7j6hLmFm0NJDALcqFmO2lmmgTF1avEO4ysnmZb0Ya53afqnO56dGlyXRsxYCgck6sxVWm
T+a9xO8gNtzPS9GjWQj+QTP4821priyfgJG+aY/qXOVP2lgUsLz/H3vnseQ21mXrV7nRc1TAm8Ed
NDxtMkmmnSDSKOFBgIR/+vtBVbdbUlX/6p73pIwylAQBnHP2XnsZIaFQm+oBPFVW8wZAWUqSZykS
i+HQ83THyR5lcWZ6bw3la3JJ6ZIMUmEyx9QGNNdRPIvmvZJZRuXT5Fd4Is8k/DGXTOurHSmxMC4+
C924i1U8OMLrtZZwhq4UqQuKVtVHp05H7VOuGOhcVAPoPpu1gnD4CRK8k7cCnBt1KDCBHAfUjp/F
1bRyj+9r6p/YFlRYp8PDM0gWmHHUlYghBn0Wq3xaXblshJQFzDUyxqvsAcJsUsOYJL/CG7KonS/2
TWmyqwPJr3rLxOaqmzbRGybJwVcQ+8HwZv4hv15E1lpsj0ox345zpUkCxo1lM8WPMfMDbEd68Vqz
/uS2NTC6lKY2Rtgax8bnrMSRdsHkgWshH5JID7gpZtbO/XivMxVPmo05QMz8KNtKii6sGLkXLs4o
x+JUv/YdV4/RuzpGX2peJRbqrSyX2nu643g+XaR8Hl9qahFh2gk3ZaxAwTssTLQ9uerS1PgwBTkL
kStdarxGE0VFjrW9XCZznA9zNlhifChhX/TkjOqpLBiiPyK3Rb9Xq+TX5X+xZf63jPy3pVr4r6vI
f6/iLi2Kt58qSf7Gn4UkYrE/LAoaKkJaP7w6FzPFPytJQVf+oISUeYQwqJi5GhRVf5WSkvkHvDv8
5ilh4bBjD/4fpSQ/Av1nEEG8DeeCKf9PKkl+00/VB+4Gi9UOlQeuy3R1hKj/XHVJgljeOj1WAakr
UsLbzu48yXw3Y79unjM8LSOYrovqXLdvLTrpdjv0kVuWJ9HLBltJWf/f7XfLct2qRC+bXyPM2It1
0JUAjSYTIqFwEglnrvsly1N8VFV/qh1F9QTsVsgjKbV1PwbaDXOXYXRS2csROgZLg1mcauxvPDQX
1CqG4mK8hr1LoOEZPpPh/Vxidjq+XbuAlAARLLOmUKMy/SoL8G5zXWNJg2UHfxLe7rNd5vTkWFV2
ajrtFj9UuwnKUOYH14/0DVoJBA/SQtfQqLG4cKpVcxSeDWmJEPamYLAzR+sQotrXT4u/lRDG8JaH
hbv4nRLf7o73o6M+R6vpBUvac7FBQuwhGHTz82V79fRD9xGl3kjUUOxdJWJfgkwLbiMbki04ReJU
1Lb34rAxP2fs7mU/tbZNf1cgVX8gtGHeCO9m8B0+dk2iPnsGus2LIN8R5vo8uRGWMZoXMRNVV0Me
pIrfi1vpGsIpn+IX0yF8+BbG4S3g/IV2BfCq4TdtoRsbwxY2GyZyDpPBqA0kwxk+lK9+3391tPPX
sC9s/TS49Z48rStBMS6ibu92JkukJPHoFD+YjzhU+Oihh9zXJuZThWe5dQ/8F8ikKVVBcdsI32an
fYs0R01Jjt9Z1Zoirrt93Jw2dy6BZW2k/Cuf9iWibawvvvvgQ3meCkc5Tg/dfeNYx3JAxm/fsFed
pO2FBJ36a+aWp9edmgStfC+7dcCB3EphUuwJdcIjB6x9ywHMrn++MNQM9NSdSUqR7RFV+ba5hnr1
MCdIYZFi22bkKxMsfjsRDsor4mBMR+WzevN0YNTS16rYjktftYKkxaPz2tgFZ5PugFgXzpgGWX2c
dCJlwtRtLuEVRfs36iS0NBc/Cyf3ckiBlp7TOyuYVuXd7Cz0IemRUfCASd199U3dCqvLnbpplMV0
9CRbKyrq+9u5JVJ29KfC114lPKTvb9vLts9Oix7YcvNtXdjlOXaAkvzaVQ5Xw5W8y934aJ6wyXiQ
I5SR9sXN9qYbbxvF0Q/E6JbmKvqQPJLYM+QGTq/a1reGGN1gVvZSue3rhyo93KzNKLCYftgYD3/2
NP+n6srDJaVi+r//9vME4s+9ZvGuRZuDpgoA/ue9BjOoiQpVgEe8Wl7HNlyI5uQgB//6Y5Yu/4eO
6q/PkWTcNmHM/J0FPt0aa5zlbNnTBOi2tu6U95ddtckDbS88JoXdpJhhIsx08Wp8UA7Z4Oi/Y6L/
DMX9dQ0IqFSw/4XAs2CcPwC0MR4z8TikqHm3WMuy0lIHdxXnZdFKuv8NH+alO/7PLvKvz6NxReXH
eONvXO3YbHDnsPi8YZ3La8qSJekTz2c7HTfmB1LG3/L5f0Eh/v6Rv2DQWt+XM3ExKo9z1o+Lda7q
4hTQk7GMgcJ/5xNJivyHrwnoskyw0OTRyP58W/HrbBsta1S0CsIFgyknuuxzttV5FzNEWsnetXrR
g9lFjZ4eMTIafcWvfB1chBU8D6cy8hKD1u4we2OQeDHJH8v5tRc+GT97+bk4Nn61bnd9IBI4Qgu2
xmEBG+0qGN3lKQLsnxD31pjZYBRxkG9+EuFUFKb6huAcJX4QimMxPZfDZ6m8JeO5RbPdW8e+f0rQ
IuBtT2xQ5t0uh+ein5zZvdnS000lXoZw6fvhwuZ++dZdPsfrsyQ+islgm/3jTEmNscQVq4aVRJ69
cynuZMufZAePbTVA9O1qHdW0H8NNvH5i0EIfkWC2ohN91KVL8NDNVvFuHy8vUvYaA2D25d1t2Goq
l1AdBbjbROri9leGOUZGNu3N1ZdHD7rDhOLbk+PdMuYnRk2sMF9wJpiJwlrXN5kRYvVIVl1gZVg7
OPr1nbRZjN6xXFBJMugbrOAPonUiJhDLgsbRewypTMK6E8ueW2pn6eb2Y+ca2EKa92azzvELwJNm
dC7lTmB382OFoLfYgWXcIX3HEENyhC8tcbBTuYBvPLbO+K1M7OsrYvgi6NYzO9wXTllJcszmPQFy
Xo/lv8NxWNxCUXQGJ+VZtuuh2iudl1yf6RqVHucMv9nk9uz3wluvQM4JsHNIZRWbG2Q+ClzvNTQd
XAJF9fUzGrf15RgLGxWXz9rp/fFOD9hnhslWS5gro1t6eu5lrpo/Rcmubde3lgJivq3N+qlzuhq/
8NvRqne5GEAqKh3rI5dCqXPgTLcpfzT7+gMmySuSpY+kepCAXIYpIJTdbJJd7+d7IUTyBdmJ9JZv
ppOt0mP5dXmzFDeR7eS2Hrxx27HDUfo0pX1bbOGu5FcxYh79GY/AteqRb3FxbqwVzb8F5kt9BrCY
T3w0WMtZOiX3nb0UT7VtRBi6vmNvWmAZY4XIMIwuYFi/kyGB2LStq/bZ+BA9Y6N0a5ykNDMYNhdv
cvpt9EoJsrB12w/JT4hVm3z5CJruItSPHiaHHHnSBxFXoWKhvHSKUyuTAnec3RRxN5YtztzvsQeh
4yQgVi5xXTw2w1bmUFNsOYycicAaw8GOEDvI6iMFeMKCz2kgVVTuNbiFxUrJtyn+o1oJlwAk6jjt
utGt0emLO3xPBie7hXXuXl5yNDSkQDzflIfCqWjDx0BhczjOL1PjXXwcUxwpOeq74gEZHnQOVi7o
kt1mb4q8bSASuvLodoTFt4Elwjz1KYIXYpCOJdd0h4UO9DSejQ7O8NnRUgLi5CF2SmqP0kt8bVDM
SSSDElJoK9ez1NzFmN3Iu8nYAGNdRZzf/MmLKu8menK9Ueo7U3jSs6fRCFIkYvFL34UqhunGViBl
xsIhwcf6CbZX4hrokRrbdIbIK8WX62OauiQyULZkjnzlhWcbZfGmBiYLdvPVRF4lrCd8IincKzt/
r+KljlxMBlLNnc/5W/OVHsczljYSe0Fha5JrfRB9lp3Lff2J5Rs1XYadDs77xJrwtZD8Es5MFfWo
keJo51ieOFPpNZBSsq1eERzpk0LWc0MMn7iz/ISKG7sZKdBFRzlhSdR/dF+TVyMZnWxMhy8wihfq
CuNcovPYAlSQtrR0dHE3VBu1OlQXxSmitxwbr5y9a7YnzIWqz+vzWL4M/ZthhObVjyec7exJxPTs
jjIZo3ksBkina+zbvcrRaYQD/AwOa+e2zz2YAvoLikueeNoQieZEX6NCwNxeVNYyxmsNa6bbL2Kz
68Z6wIOoV32FTLp+v7CfSKSLg+zcPPKl2u2NNaPzzqshQW2CgvIBlR+VqS3B33sFgBkcrM9n19hg
HCmub+EV6CVQ/PbANCiJgyFf19au03wCJh/V8lTf3Gi+GzCauufBL9LXJnau2XIY6G9F6l1nv9W8
LD1iKlRILvsVzldxu4+0HVPVWIUTeoV2kt6VtyV676goe8VOsMCfDlJO/uc6p9TXh9fWjVOM9aQ7
Or18dM3KoztSDecyuK6ZrngssAoV8DxXB4UdCOh1M/wz3c6wsxhIxkkyPKhwulGpqX11cK3qTvFJ
v1tYzQ3GW5t0JqjvrjLt6qXIjrfuWNye9RHpbCC+wuxU0tdsdMZXYqIU1r6CCY9rBoY/fcPLNjah
jaxjtieSLLet4pr55sa5WPgl3nSw0bw8WZHmdcOyyBH656bh8NUyX4LDR7yXGiZYLUHsXII0CteH
FFQSXyfuJdXrkjuRc/Ji95/TYhW1uwieHnmXyVmCqizFsyh7NglhaGoA9vSGy5/+KNnXhGbYVrYI
lVQveUk+6YOvK3GyuT2wIfrVjK0cGtLP2k8+h31yBmq67WcyNIqT4EwvFvaN2GJ6abKOXpg+ePLF
z/GqG1yaPUyZzIwC/9jmGFyFS2MOv4s3drITaCb6QbHOWX5n3E5mvW0KrAeP15i+aK9iodnszMth
vIZyCSvWFj45dbong6PB+sBEdnIqJNNEPw7p7mqtOEZIYHHKaC9L5xspG55xC4fp7qZtqB4gIbCF
JL1jIJyznjqvKU9jtJJKnzmtaZ2sDu+V9c2RNibJlbwisMtZC2yDvcnJM732pSPWn8jDJdeoQzDa
jExr2QUeYCfSr0xc3RRiSGG3iKT5ciSRJpvWzeBsyy8gtZOXY2oUlP1qyoLaxFjfMbmPudfKhLs4
ah7KDuenWwbNwK7g3jJ7oPBrnWwIdIuywmugjs6rdHjLusAo/AxjMtPWsSszMNZujlqo+ELKSdew
BsdVxvglqD1MiyJ/8C+r+ZgT+7gVecgUvpQAdFrJI+7Sq87X3eKRiNPsznwhuxSrtHDcgAvXHk0d
z3PwF/pfvR982Rdey3PnRonXuaqfrohhMB1cMUmBo4l0iuDKZC+H4Kqsch8BefuWn2NOu6O5KjbD
xzVcmBjj4/WNZeulssvQBSp9dqTNOyrLx3F5FAbIZAhz9adQ9+UNm2RYHQcOiPXwPHp4WXnCDpyG
99y7ekJAPq9/88vV8oNBcaDm+Rh1y/btvOQILMSWNohOt1X9RQvvVV/yaoLxSVvHEz2UHI1UtCTZ
6WjmyJ/Ob6E1Oek2atcz/pD4IaYO3Wum0KocVPFAHqyJo7DykLcUh25Jewr0AH0I9zBOW8NOcgcE
pfUgaSzEY7sroIGDgTrTQwyKGihjjvv4zJHE7sYM55Zgdpu5GPYL4i7RF443MbvYv+GrRAKptMY3
SLu/yV8VTv6uadm3j/F9vkcOUN9smdKzz9e9tTeU3JdPjbLPKUJHLFLr9Wj5wwRs7Ym4SLaeonlT
saaA5+W5tL74LXF722BQSrXbrMZ5dSkc8CeXdOh0JRi25cl6SBQpG98TCbSegAmMuII4P3pY6JWl
U0UO47sGB0VPAo8hgJHLuG0BDaiHGbO0cyi/3FwNLVLvAJtJOq6K60kPh2GjYKJpC5w4whSOl2/m
kvt6noeHW7TL2r2ibQBfauxztjGOfsL11LabYv5I5Pf2/fKN+KKglYLUeJfBp2SgsvSIvatF0R/D
mWMKg8kj6ozuQak+p+qug3NRsfTFIEGGT4cg4LTAGaKtIwoCRdiaAy/6bJ6sQMXJdCcQGaxWKz1/
lY1VD9oyARCF81DaHAtYQ5ReF63HbH2d7vAWxYe7cjTDxW7WyUYsHHS/O1x39Tr3I/u27e44ImBa
Ad2wXcKj3JtnrABUZ6wO8XiK+BK82wrGjI/q9H2lKbWvbulMdKrE/mieoMH2BM66sDFTKLC05+KB
Jc0TJYLY1i7ubWd5GbjIxnIuz7rLK8Pp8Do71T5dwWOmvraxK3Xw7NNpsIks0W18iVxitbfSA8CU
3we5WwQjlCxWJTlneLIexNVla+zNA2lTGCqGbFGucqxxXPekvYYA2SWGsbgEfbHWnEF05QSDNrfy
6p1VujP7Id0QZBublUFms/TVucVRAnHD6UREzTK5wyldUbXXgKZeo3JVcuTifDwd8IxWwX2ydeQY
2+r18oRdxXQJm/mdicgERU/YXEcM4O06qNOI1NJQb52Z31jSHa/KJ9TKXXbEmzd3F1zR5it+LXxd
UrFnd5CdQqdo9uTkLQn1K+oaD/M707iX8n18uVfUc85AK7YGR6GbznEgGiz6xHc8ByMNa3mnMjES
h05fgY/eF8rLND51qid+9I/sSEguYAm2DOapIRRc9za5yf6mb+o6MK7+DABmrpgT9Ybbf5nGqrod
G2mrtkFruRPNTH6q+N1JwmE1Ym+qsn1Q5F3Y4m4mhcRG49ATKMOcir2SRegPT5llM8kDHeDolTbA
2HPnEV5ZfbtJD/H1Cc/NBAd3Ab/Giu72HOnHXPum4RkLOq5lT8nVtzjkEkcfAorB8luJW56fMrym
26HtBVEgugxiw2KUoSpuGzmXzq2VlYBJXxMAclqtjzrp2UpDeTgNetjEb9K15VTapC2BwIZbvLWY
4or4NdACrSe/fVSoqVFE82KvBHavdfQxGCGZdNKxfhr8ghPcvg02vrWNAKRuA0dXV194BGG2Ol+J
nDLbAKwnPZ1D7JUCnth+m+9wetO70Ig8cyAJ1cIB2goImMuQUbXBVb4b65OR3mMuThpI1+KG/e0G
n5qgWOWzxgyN3W7AQVfPtzOLmYQyAtKCzhXdkvfI3HeK25nhAt82Txzwl6uXx++lCHo7Q9SP5Q1J
Dq6amDam8HPtcXgvx7lx1O+QpNlyZ1vslqY9bEHWk7fZ0ZyF46pBsUPy2m6osMYnwcEHX1pzNuM5
uLzR5Do1IqWcLTRONS626UgbOp5+G9Ssb8Oe/PRTwd6ZIshOfMvpPWOd8p+QbHpAbpo7VNf5ehFY
TRyLM3h4ATIu2wv0+3WdXjn6MD19uCnbHArL2bnetjJUXGmtY+XUxnbHtA8HFzRKzhAsmc/gOxhB
rhnBcPZYlVsQoANkwzpe7lVLXciWugAiw4bbb/Ju9MTmeXoIWuKZ71nEhXW9TYXuZg83WpGz8t3M
qQCC6ew35gu9uyTLNgc5jF3rbLnmOyeaI3xj17KX+4/97kHotmP1uOTPivRbqPEYu1MHXFxQItag
5SrBYD0s5MXC9G6lg4f5h7kyEOFKXvRUez2duPYgJq70WgChzL6Sh3F9l8YbAayZL4cczqr3QFgS
Lb0TH0C15XO/np5J2D1CCTnc4kDhQKOrBDsH7pkdNr17EbtsT0nZf3l+w4da/A4yXuDYX+HTH3HF
X+BaQYkHU2kvKuiN6OBiue63yxziwvOhAw0LP763vIkqgZrMn9e6z8YDUH97Kn9HCNL+CTmGnyIz
kzPxclB/4SLNig7PqgLiBL6cHFo6Fgn4QuKMOGv63c7Y8BoeTfLeuTSpCXq86Sd2UM2pXvFsdqZw
6SGHRxBSMoQ7Byvw+A5sA0C088y9zB9eCcDtCFjL9tjcf/dHGhtWze++ynfzn7/d1f/8KtoyfPwB
BCdIYq7Vjq9SUaKu5Xsy5ZMNkyd6LY8ycTVvZh94x0Wv6EZ3yywg8hN/yarqPXp5ezH7Y7iFvnsB
LMaDtopX2LdTEUwuXKJFqHIHVMGXb532YeGHzZ7+PoTG9srjwSz390D7PwLQP3ylZfbww1eqC6Et
zOE7AL0gy324pFz9fobxi7z/T3DdYGjMWFhZUsN+eSFrKb11Y3ZdZhhUmnxFWPz0NrC8WWOF3d1N
v01Jlv/pzfvxMxf5xA/fTRWTphcXcF1cp2GHfXh7GrCLX9PK9gdIVW7r9Y+M4dgJaRic1IddnCRr
JJCxzvVE3r+e42g/yzX+ugekgENo1uAE6gtz7ofrMfu6M+N0AuzfNV/ggVd8FGDnKXRQT9TxvPVJ
HiaPFdsTcZ5P5kqV2FmJCV727Kujgo5+0XXE5+xN2DWofKkMntvyzjqRVKBwdKxuBkMBWwyMj2yr
hggIAUpsSM1Mzl61M4muJP+AIF0w7P99dOZ3MeOvy4PJEAQAlDHW39xno0t+GS7mrLo3AjOpMOg9
PsaX/gMjQ0XxEI52yDjvlgFD4kWPyiZyUXVsmGOslM1IWp9KesU79uyUQ5jwvuNHXkjHCCWz7MEe
VkFstvK5GWzjCC4wPKNzaba6eF3CQRm8IwCj6K421RuNmtgxpC4DI8zvjbDZlXSpnPTaMWIM/CC9
434fzuG4zTEJVE+aHM77clfeV7kj0EyYBThF5HL80wsfEI2SDXJPKQvrZ1hRbHMoZMuoxYVB6Ukr
MbxsZ49B8ap8F6mW96i8aM5XlFwD9fM16ON1VfuxzwbYTeSyo0abAgTwoLtrfo4s1otOQgACvBeC
6I6TE1M5esKYs58gWIzkF1kdz3BvuMlD6ue+5Q732ktp2PVO2GEjz3VAMyCmRIQAUH+kop0F8Umd
3PnlX7/Dyj/NIn94xr8KWkmZyvs25RmrwfAoOrqn3isrZsLE8GFk+8Vh497A1gYPs3KHpya/JI8j
fIYYMCFhHMNZvS0efrcz//P2osnYgiqYSWGq8/PSmpo+vrWlrIL6FPJ3cSB2tS69krvUN+Mu8X5n
lQWnhd/5t9f9h8/8ZXsxIuTwWSepLtbm+aPudUCbyeq6JTTvcAlj07FOROgwc/pqV9ePpc2I8eBG
Zko9enXGJekZwdQFk3dvgNUABZ/SYAHsllFncWCU74HERufhMB0Gya0fL0xBeTXvp11/zj7yV5A2
Okbz1D7S5kNvJIXHie7AE8DjvsdgLr3Vzde36oHFU+7ye/UQr0dlpVzccSMfLKY4h9u+9hsn/0YT
B/IeMJpxOj8+T4BWUlBhyWMrLKAhGLzZbe7Jk/GizFW2YI9wGjqqcG03vZAVctK3+su8MjYLhik9
XTfd20LIuPkktRSbeqDsMv34YI12EwekbcwhSJMuY7SkvPcceK0d37dP1OvzfvIXEGqlgfYs1SCI
zY5T0e1DdmyqSh+5RCBsgXd1L3X7XRXUbveVP+buQoYAIF5mKR6tzqHbqOn3N+7iF4F0iCJP8Ov9
Ytc4v4iRI6yBLgkTtot9ZJfuImsiRLwccPKxYymgrPYBfjssF3VfY/Jo68/TFgz9vQXvPiyECGt9
5TckQOZ3ZP1g/nnxykfljmgRgC0Av93lMX6MdsW58xTbOgAYbKwVAS4B+RNfGvsX3uLsxgR1BUsk
e+uX+2rL6pXwrKeEBcrGeOpfr+BfpFZ/nkKmpqFFwsqSwuyXpTLnk9g0ickuTRWGa7kXw8Shco6Z
5acuvffwG9kJ+pJ/WCk/fuQvKwUrqrJpBz6SSNIKP6ViDQxlROtCdayefWIMzU9gl6n2J6zpp1NU
fbvmD/K0qyYJoankputMdobZi8Qz95czM32LRthT9RnFk76m53poN0riypodic71QkKiK2Np4CWr
WfFytPSSrTCMfBFIm/La8/gpPyrPEy1JugPbuUzg0HaxpkFGQxksPpR+crKc4rG4u4YMgViHHYDv
TKb3RhyYZqQbuunl5fBS6LUAfw7z6UWfmL4jfyaADov4rf7agiUTeYCFZaC+mjgvqlgA4DrnJ8pW
fLwcmQGOFB/Pks+JV0g2sdoJqNSmXLNamXqECuTNmbihVTvROnCETZMP6UVUbFGyGZbVCA85IPaY
SdQR3VvLOhOg/nid5l0O1z0pUsCPNMf1e3WaHgbomnCkpLVqhtZ8l+8KtpDsib6k111+b8vqofmZ
A8FyYJSm6l5UnwQtoL3TQp7XqtwLsl2dIbS9QG1Cy3PZLxs9dJAg3VZP0+CwglO4dyLDGU++ekUN
Cha2hl3MLmZf8LUqqFlbtpXuQ8Mv9CvFkOWj+aD+v4Aqsk9VwgaZgmXD4UtEuimjtHU4QxDHFYYY
K3bCy/OEzeuCsek2SQX0tKIMctPmdvEKfQpOAbiu9iXb5V3y2o/2Xocunm/piBemjPh52wn78pnZ
C5PzwWUCQQwUigGDvu+pgjOYOPKH5ABQaW8MTfAsdvL3eI+FDF34MjtNvrUkT/BBpHsw+2dKlJyZ
7vVcEYP+1VIdCG65lf3WKe6HMH4aH/tAw+uUdBkO9juRLGYxJIeIWVszbi8DN5sAIOzAQwhbh2Yf
06MR2wjYZfoZu/yD9bkUFGRZQSfI7vo4VOv1bHql5Y+5B6phOmpnm3eAdV5897uc8u9mEL8edOai
Mtaxi1i8+H4+XC+iJBtDIahE8NYYoPF+ml/zs+KrDyll0rgq1+aKINkQmQlh6VeR3Bt7LGwe3OLX
R8gMHLrMM94uJ7p3mA1UWW6bERXCsvnXm5vy951GxzcGiikKFFH+88z+ocRuYbOXcsarM36YQbS2
/Gi9tGO1B1XPmwOAoiY4MtH9Glwctr3Lx4INEJpJhVXvSncITfA0i+k0ijVcBlF4/OsLlH53gb8Q
fvooG7OsgTOm2dNkKzA7I8x7Ivdq2B8zRYGtoAlq3n93Y/6B3ISOS5ch4HNf0B380oUXxPjhbMON
MU7xUfOl0HT7tfq8eI39Xl4rL8y3n9+Ynz7tVw0Q+YriVJZ8Wu+3GFToR22l0aE4o3sjpJBbzLEj
eNYbPhmTP76NnPP4r9D34LL4vc393Tu8cI//4YoWTjAvBjKzX46gNDemPDYgd5Hfd9I+BISyByaX
wxdjZwi0vT/A3Pjo/ZmUVLtdUa574+rq68EiO+d++cqJGuPYQjc/N8eFyhK/Ekbkjo+dT9lhrZkm
wC6d92T/CRAWhft4W05PC2NNgF6E2yKOLvCb6PyhZwL2LkzHs+QtZcJ80k68d2vAJHEZjJ2Iqfld
7/n3uh3uIDYJuADrCiLAX079PKnmQak5glP4ytCBVdEjvpinU/laaWtPlyD1jL0Wattmv7wcONY8
jmvpy/KGoLpLfPZFJdA8827gR71n7RjNrZnbrWiOJnpNc6/B/nR24yFbXZ6GsDF+s3K+a9t/eadg
Py7bEOp3VIm/vMGVMc55o0d/IgiNZ3ymXy2UIOUwfkTHZFWv5lXrQ+cOxu1Ccm7vcNMMaKC/j6qe
dKq4FnuQ1Llsy4cBiH6jHSUWHpxjCrmnfJdjM0Wxe8+ULq8BJqnMFLvaktnjqkcD8DF3q2/gv8f4
VP7G2gSh499eTxTBMmI52aJQwu775y1WVzu9ifWGefS68+YtQYXF1gy6S1C5c3gFNqSMACWhBu+O
tRlm2xrPF6qF2o9Wt8AAd4Jh4d9er+cu7AkW8vrz7UGDMLQUnVEw7bs3sh+qFYCbp77GPnyjtblb
jHdvwJq28izQMSQHeS1tSdBdujhrMxibAmj0DHNnpzwDJMQg/VHQBGlQn644Avf+YlyYH5fVXB5j
l4xDX75fWj+dYilbdSJxkDYM+HUiQ4dxzEAF4pthvOH/rK/gi8MT4gm6ZOyYJLsvpiLVoT9EBBm5
PFukTDZkrgzOlpu8qF/mjvEGBkoLjOyUj/mRssD7vpUwdVqwqzlcnufSmtShcU8Q6QOVT3yo90xX
UTcFxkLirp+ik4Tg0yfcE3T71QjaGJdcB2oFwhxb9q/r8V6lkTBlOw+oMT6WBhI7yKG2FyPw2WtO
MyiMByvU6bbKrsYdYnP1Bld6TJl4K44VxE7BmH05FkkHeG6ChEUDo8Cuj4unwWhh7+VrTv1adRgg
ZYEEn/HdeJh8Z4ELlDd0ZIsFsgw1W3BhMm1uLtA4ZCM38tQwOo7BuLYCqFmr5qxuLi2w4uSaPpRB
ZptJuPBAp3fTgxaWOcSpxnb6MK67h8RX9tGJIqGgzrLNZ3YlM/GWabnpF68VWx0jBOiunta57Wbx
X0gPpRkwQUgdaWfUPkvjuu93gksyVgnPCMdmdwqN75je9LTA6P8BUP6vDuffFpnzf63D8dOqeKs+
f5ThLH/hTxmOIv1B7wbp3DIgR+uAif9fhSOLf2iYYaKDYZNHB6MBMv4lwjHEP8RFu0PEji6z//+l
5dasPwyJv6LrCwsZ8ET9nyhwZBOJ+E+bGWRmRUUaThaDCeCPi98vGpwyncdrp15MFxK318L8I3i3
QeTSZ2F91UKUYKuEqNmkelFKcaNk8ukWCeeh+bCUZn95XFqeZtNfxQ3Sv6DNHjpL2Fwi0H+B1qCJ
NoaqbKpzdW6u2loUAZco06T2stZu5kokqtbaD220ay7GtrzJm5K5zziZTlK2q2h6EZPzZQrbLIPh
6MVfgHRZZG2iqd8ZycMkPGss825y86hGwNze83Kz+9RJiyj0um6tgZgyMZQiOejEPtRYe1fpC1mu
pzDTG82voZo3WIZtE0lwunWpTuup7jePak1YE0T9rN22bbOD+gcPecBxQbI1qACx6gzjXa1Mh1Ht
jy3bdUnw5J4jwymQCQnguE5Tjtu5eBn5/1bQbbi7V5/x4zQEjHKxDHQraGKCviIG1bFExv7QoNjP
aiXxqWhva012qmalMLm0+XdRC27R16QWQiWzLJJmJgcunXlZeIRjH+/1iO6wy+8aiVERYPN4JQz4
KUcaXV9iR9im47CbhmarnWdV26o3RtC70cg8CeYfmd61Rmr1OQbiugiqPQ1JkCuvahwR1xij2pXv
u2p+mG/Zw0CGqHFSmONO5UYppfWNcO6IkWIlDCs+RmpDJi5BFYW1RmQMrSDl1JaIU0/TNVe/xetJ
Qzx8X8XW/nnShwPAanyz7lQjPY1+bQi74TLsdwyr6+5pzF9zQTyMmfl8G7L/x9N5LLmNbWv6iRAB
b6YkPOiZTpogJGUlvPd4+v54+3YP6tSJUChLIsC91/rtLxNpgOjL8uansNi1OoIbjL5AYWWxZr40
y05WF17f/6Ye6Hr/KTftTDWXtRlus0mu0I5EPlXu+ALtkIJmMnKEfHB65ETZSywblfrg7ablFung
FkPsRMlnha6Ht5kHuySm2zg6ykEFnHQozFD2EO4kXrZunujpwuaoMjv4h6xOToWCnYx1PN+Enx/E
1/8qhif2dE97U6z7aSX4dZoFbfaQ+uv+lIJG/INqtrMAIpTd2+45aZ0HLE8q3dPCIdN126wu+xOW
GDam/HqVDzc5VaM8nlkaXLVFOKghA9aivBk8nNNeHiAR3GNXUAsU5+Se5UnU7O2liuR6PRyHsGLt
rpjyi94ASMFWNJlo4zTvnti4b2LHN4vxHB+HOolEieYJf4hyUwuG5Fdu5Y4OuS/HnY8m7HMTy6N1
atfkMvHvOMOK0dCyh6TQrG4aOF5Js+44IO8YPP6qzoI8nToTe5prfzmi95/aUPxt7vopBTM1E54v
+co0xxaiEuz/lI484smTSXY2su9pX511lMIUv3PTejVt8r1A38hmPAR9eJTefbLau2XuFFufMmGI
zFG96BeyQm/CUF4zczhXSFJxw8K8sDXW1ilCgTvvWAp5HRodp5yh2a0tXqZEPZXK7OTSKdH7oE2b
0JzBksxr1qhPo+jfuyEPOCHscpI+Gc9Cy/TYE20RfZ+yyl4x696SW56Spb46Zj4i50WJ0XfS4+sa
6WKngxzE7f6ZzNtH1bfvg6BcGvlca8Jd1tMbzT5eP0lMf/aio5GtputiSFcSCJxCoPZb/9dvtDZL
jafJw6E0gkTbwkT7IhM7mHzhu0lqR/hmClYQTwxoCLevVIa6bR250zEbgGcsZ90cT/pQRTRNBVNj
Rgb6Ox0Xh5pcTb6g5Um5dpZ1xoqw/ksDM1suWs2c1ysHWB5vHFdX7xEIj5a7d5m3pIBKkxFiONCS
s7hAAsXsHEbh4G0ONs+uwc2FSEMiS64k8gxW6zyOA3HKIjt+n8IWjzE3y132JJzd/GJgdSSA9ta7
oVEOksCdiOZndpHm6WIcuo9u/HteHJKrg3XYA1SeQ421K51ZMWpyUMXeJJyUgmdhd9d2dk3RnyTE
wVtKX62BH80VdI7cObCMIiq6LpS+R3Ph4DVsWUrvi6HbKadjOuNR+YsD/ylt1mOIaChXyqNxA/eh
pDK+1PzKxF+gXqKUeEldpS9xCcWWV9buzT4UO5gnM3PnJex1JvzdcHCDDiGTPSpYI0a77Q5yc0km
7Tpq3V0lH6AsaMVKoUBz5a1J2/dOkt+xNyTlnS4Oe8TOfuwUbk6OKoNuq7lBtug3zirc2YTU3Z9E
L5tRjzmanSi/NxyUKu3hKeIdgb5g0eOP8oX6Vly3SLkKCRp/TPdNrh6HDKkOKXlLciBY0rHi1skn
QlgloFebTAV/o8OTPI5p4kQEJFqz4TbOaG6OUyL7Jo3XenFeuBiaeucrdhd7KWD6zLvF0U1cCr9S
Ehy2PcGKWzglBt3q1+sabLBtdk4KnwcmStG7VgjXuhDuVtz4MsW+oy0prWdpE34fQE5Z8Pav857u
90SAhZA89B799lXKVL0ahrely5ei/qTI1vJVf6p8iOZavHcfyjr5FFj6OzqwnowGsfaUpnEVs+fv
Vfv6kvnUnXrycWypObigrk+at/0Uh3ohX5NoaJVzUmfnURMjdxJqFHyVrevoZBpKaVOKeEftouNc
2v1kaeF07w24oIXepIl0eC1i4kLjTTilBZqgRg0iwTVl/AapQN9x5lnNvaCtOto8Qw/sV6VmSLMj
Vg80y8CF6ni31YvpGFMO6oCSBlzzFrd1KCWUGa9kECBs1LwE3XMqjtEEoyScRpzFeoxY+aCfR333
rLryhcHALvc+dHlwpuCw3oNixjmA+qXfFLvj5VwzdsD8bWkEF82+MRUP/aHDhY7riaKFpj7liW/W
JVw388gtxyxizXEoXzRb6c2DKV83eWGSlJE8/40RrLZ21I4v6yhN7ZNnVlQT1LRMKRzzH02pRQMK
KbkNUVufjWu0hbr1mbO0SnLLocJVtnlaF3PRFv7aI18na/hutW9nyoW39Rwr3BTdWVXSy7phOeXn
L0QFjbwmo6dZ2HOnmmAiduEBPqy91hqyuGq2K7pep9vIwSVPE54T456+lYJ8y1Q9UJQ00CvllJ86
kdp2JkTVrxcHv9eoQ5YC/hUYx+qvubgtOfJiV+vRuq3ao26lhyWSuWpkmAviu2q2d+JQUcMyQJwV
lU5ejmmFm5hijXKR/I6wqL1JDsPMUGr5Fp0bpWmXm+J26Bb7NkZZDh2rcaNsIABF4mEW4ArtgjhV
fEoPfeI/7HZ/j3vDFfHnKvrsGUnml061UH02GJ4itFyrWHGIMdPnNKhiZHqv5tz0gP4MRhgRTyni
EFCDza/PZAVdY4mQa1vLaj+OSQFKlrtuWLdYYUjXGAxyryCUZcAMoeVTUB61YMpe9Nj3VAmu1ZER
EtOwISdu9ncwuLg2ypC0zBFTqPWcwyPmcGZ20g78Nb6wwCuKZzSVL70cBXadMyFJdTDpBC9T8t1g
Ska820pIn23hii3SnBw0ZZhuGjWLfquh2YBTTGfZbG3DWl25LF0p0GxJbU7mUc/uuMLiqfaBPWpO
W8vX3jKzPEvftuXvjeUY6l+arG1iL7ikUkbtlVE7Ni3OMDbpij9vvbhknKept6utZwvPLF6ZA8pb
m803WVCpojbwNVhkpfxPD9pAN/e+5Lf2jQiVt2atn4q4BKY04KJEwesnq+Gve+s3vepNlq3OiIcc
ZZwAUip7bu5YqnlY1lmf7fYLc2AyJiFdmnz2UdL+y+slkLXhzjl6JL7jpmrFfdzqR7+Zj+JPJgaE
4nHSAJBO2AXKc2I052ZAU4wSWnI3dICKaXgx0vUN0XV5m08bhehSqZLP0diKmw+IGMXVy7PSc8kb
YzRF6ToK+EBWZ0BxWEx/C+VuUm87Q72M6XvUYeihqu5c68l1rfJbVr0aF0ttORq0VVi7J4bxnl6q
D+MqtLKD1C1U4jSYEux41hRUqhJUf+J7lZH2ctDF4cKTbsa/4o84dz4m6bzsozb+jSymKP/D9TPF
7oQUPucwY1DzR7yU2Mato5byoYSzK6pY2QX5bakhm7f2Uw4NnQq1hUkXFWFmCO9TM9otxz6P+L0u
pbf2rbeEc1zsn2s1u2WOqbgYPklmQHdc9Qd1gg1mAl/rQMy1aLH20xaubg86xJaMxmJCqrwWm1st
P+Snn+r38rwo2bnQjFP+X5yOkTjmUazJIalGoYLoVoJfb8QhIKDR782Kd3K/xbrifnPkT0xmmRVZ
xrXDNGQWrTtPnJ4lt9W1VPUoFYlwP0UTFKN21a77MAYbKh5tjMjRhfasTl9fQzNEcsguQ+BAeX6F
Z72MuK2UnwfZjLo/qyWdlmk80QUIkIwbhkuPrbu8kIYWzirGf9TDBFf0RsHOtIZ8Vw9bLOJAkG3g
PbTnqcxNq6u37YgfHsOY8CR9K9SVNiynNRRWMRx1ncodLewM8zBuqT2qCvVQgCEYzYpj0shhFbdh
OwjBjF1hkHJ6LHqerE6Yq+zLAnaFNnGnJlJG0y/fNC33y25GmWh6r/8vz7hMMWml+aMYjnfz0ucy
pt7m0NQEcMyf8TR8bRFV1mlIPEKcqo6ESEfrmijlH9FsI2H2xbHxi8IKY50/zdyFRiCk1XOoYgCF
zRAus4XrpZ+9VeMw0c1wLip/qbidBNxG+3jUCEsDjkPnxAtFWuQS4NLs+DQsxkF9OhlWdc6DQRBd
iR6AwpTPmnxSa8WNELxPSoguPTfPO18cuUlvk3VpdCESk/VOF6udST3Wyv5R5TS8rd/Tp5/PpUeM
F2ak2LWy4iCqxsGffPrJOnm0x7nzVF/rm3v8V6efAEO5t0CoZql5EuPlPNdDKDOg1/sl31mMrPza
qgh+SeFKPrb9YdTjVTLJxi6yt0rEYgk6KwElxv+BljB+UTwj9UdR+CIrzU3GmEGW+VuHJu0bNmF7
bXHLKlgim9LtCGoSS26JxPA6ZCzxRFCKGuij4beMwSZ9HyUtkR3sxtKZ/3cuxRhNrBfnQ2ROKt7y
A2gMZ8izz+RnKs3v61dhXcR7K/xu+dgF8pmKPlR7IZRNKbIgVtUyquQtMu8Ei2igztKC5+yOBmFQ
DrkZKP+Gn23EAHSS/uEE976M67T9bj4YBfTdBbNeJkxsH51S2yqrSr8hStZOy6qcWnk9JLLmWP+2
eryl6lFVy0f6bR00cQx0QCDRWeYqQMThD8Popymbe0lYiLx6ZDaRgfauyKYjCvMF//ewADl0Ti/E
/p7Y6G55F8zfu7KzGAoo6K756WuyxuugNHfK2647a/6uLkexQXKYeTVrvnYFBVI1d8XCSQTaaWq7
+zbuj7Ldn3W9XueWmuo2ka6Cpl4F4RBL2WXgUl8wBzeielHS/TL5ZEV8xkL7IanpEzmiHnNX1z4f
+6Vve0ZWLZDazitnA5Xg4BrclaP535K+5Qzuuk8oGsurF1uDryj/FsRz466HY4VKfiEHYO5PCdcZ
lqhe6X06/W6wIl9EuNpyKGfjLeHiXATztibCbcq026bn4Sr8kctP1WrDTuyubmr+64qzjD2AAc3d
zM7v9dWbW42MtR4Sqe4YcmUiGsXen3QdIKgLMglcQqrCupvCwVpsC+cQgsafsrmysIYWztk+hgVc
hVD8SRshkOJrTLH8/qtoTKcEC2hz0Va+e02w71w4QHLfygRWn6y+4Gt2BkqGl87WlFvHG7rMoz1g
AVjZXfTtbCiOgtE0YWpUrno2RPCVobbk7gYsV3xIk+ZbRpDiUuCLEMTzcCg0b+yGd8IW48nF433o
+md5pFROd8k+djnW9HLy9L1CZPSdzZMrLjAowPlG5sCrY+XsCfR2Xh/OsC7eRtwgWnxtcToDxxf4
jnG0BV89C9EC1Tdx4KwCK+7aO+qcXhgrvAaSjReSVi9f0Cu/FbwZKHJlp+wTu5tjl7Q3mkdmJ5GM
1xbnZpYI7U58Qd6H+URQAyOSornd5jQ7ygNmpO0YjdZ0U83hzrXRWPdlZoNgfBWfEySszrFekayQ
N0tQEYqorEpIngQmESI98F5rup9tzloK9zXTPLlgkwV3xoOcDNj4+UpUv6pDVNcZvycVlqjNm5Pc
xCdAzMIq7Xg5IcmokCFpXAVCf1211JGama/i6sWrCEr8PtQYMtnBJ3OyO46sQfTKLnVSBnXLWh2J
Ktu9TV2DLgApm12KFN1F09xKQig++AZjm8BIUeUMQX2NSqytyqd4LC5TrfpJo/q73DoVQjnUnvM6
HIu9sNMaI3oqEFOHruK79JoNl9aRFLtnORSPQpV4oYQLZQgpwjsKqyZC6z/27yr/IqDvsgjFyxed
yeYNhs88q914+IIqHBTQgFPKtZPH1SUthqtuLrfKGjgDvybW0ORylupfaWcSbESKSM6RTGEf4DFD
39L63bR5lh+Vk3yioyBqzSnsBdnTwNbEyaM/2+eq8zNRDMyzDV3hlhgrJSp2DzIDcYsPr+j+1af1
SyihwRJWnz/Y//vKT8BoYqu5TJJy6UbjsqfpFdd/34dSCuhJFqjSBCo3OByoRGphlZE9YEUvLKaS
b+0KuaBGhZHAc9pkIXpFC8K7lJ7FFaiC9mpcg0OLTrDCRf4XRT6preIQB4Q7vlnr9Jwzgj2OYoaw
kZtqwagjYqzRCicheMrlYi2h2Q5AJPz7BWmobCUkOnpUH5+3TfBKkiIrM9T3LZqIDk0uNruoSeqG
tfu61oJJ0MlOeVQy1CH5yE0ungl2FMSoaj+75V/qySz/wG8up6ur0kRozZjNkoPWGray6EdYDe2A
/57JbOmcpZCcCXjf/hJ6IhVEizwpVxVIFuE8W5PSnjnHqIVjN35a4n9WOV36L/3cyzC5Aub8cEiQ
5lflJUdj/SM9hxRiIgvy5Bu4a0+nwGoUXy0Tn4hBT4nrcO98JPfXmLwPu2rqa9Y+5/kej1vQtDE5
rb4JMDgZ7syJm+amPzECJ6QZdGhMw4+szgN90cEECTXUvM1qOOkA2y5i/rpDypuarDcaXP6MQnIl
5sFCYo2IkDc3jbEtLZEGZF1jse1PpNQxCf+tK8UbMPJJkruCV3ZS6pkglSkokp5WF6XZznFenybK
I3TYKjNDtaYwHoj3SSeNlBdTjkuP5BpP4MxQPdJsvQkpeA3W3w1eO3Jx2Od2B69roZ5g3+1zLXfR
1GHN7zmoVaisoYjGLA4nwwqKh8pwqrh9Q1HkVjrFBWNeEodm/KSe2V25CBrmNvNkaD10D6kJKmWL
YyCIU0jxdjDKpk/qAXr6+YXQEawYW8FGGiw1UEuuwyoQGANu2zhT1MoZe8WbYcExmyTCC3zp6Atb
Oeh3wYm5VEYANDJiwaiJ1MJRnrMno1jWTcVvFiWoX5OkLkXLseFJGE8YCItdCLD8YG9EprXBV/bB
yftI/nyoI3HN2Evp2/TmjGShDI3cXZC/iYkMxqIJ4+mPoj4zUQo2tTmKGl+nRSeSbH4rMQzvtUAi
jvDw7/VeXrmpaublQpDux1JFyMFKS8goel9rgRLQyQ1RGSgigxDjDdyfC/WwDGTy6I2fikDVYQxh
Pudhvqrn3QjETAs1lZLfIo6KeuRbN5rCeReIi6sUAD477+RA4R/0b0HT82z7N+Hf2WqGNwTeT32V
H+us3KtpvI2yYe/WQ0lvSw9owGqtbMiR9cSPMfhhXo4EvzKkMInxvlvJUUuI+jFGjnn5vBj7xRib
azdb15hZZXd7Yuc685zXv+o9R7nRsv1wJPtFPjL9yP75S9zRNobs5BIKBoVLbaLsJV0PymLYOnT/
K5DktHRaRCheRoCU3mb+LJ8IDP5oT0iv+EEgXb6g0szO6lMHZoEwonvTpiUQf4qLyV1TkweFeJUd
v9oelix+uGzvrXDppemirOa5yrNz82gSl4onxxJGW9P+SoyTVUIYWXJoZtWjv8FTqeIcx4SJAgmz
sGXBuop+ReLKhnZBwzccMfIw3E9BQ/JcnTAdgUtZ6uarcU/WKWSW5vwZMBYilsrLYGtEH+OQXykr
xzIsh9C7mVQikRr1hI7cMiHZqBfOvCzbyL46YA4mjqdd7qn2lIT5JOzao5qa56pPT2HunlawEzRs
3e5Jtb/nCpEnte7/fBuGwPfkKBJ1N9C7+eL1XjAk1IXz/0gcVUucbriIgI81F8eHFJj7e4qrFXh8
HnPXELnIEYJmsna0pWfys19ffBqTwH6d+TX194fQK2ENqEVM8tB4baJ5y/HLlNuTKjbscrNhOnU2
2ZY5P15bb5ERziFubj831xxX+L3rWbp1ct+C+G7tCrI0VYsfrWI+jE58DMkCDSGQsY+ad2aIUW5j
ql5NMjIIBpmXq+EODzHHxgzXmJvIZpKuigZ5pDtFiP/t3M01SVJf+IchKyRp9a3kvZUh0wgZrHfD
S5TZzxZ7zodrwySQmeLNuMb6+FgwPOIVCNBqe5WUeaYGRQtwVvuCVQaa/BWbu0O6bTSnZmSqJDlZ
7TnejXNG+LoU5lz8eYcYtywjHQRTsNv3cs3fxWrmhIcOKfcyiB/WzYBN3GETJwuzn7p4hgX3N5Re
opkuTtzXQyP2DnLQ6/ym4UayVWW8gx0HCuhdmxLoKMtIZpHoQ1osOUJnXHtDRd7JjBWaq67Vz5KW
XLO0vU27Ly0rS56lsqHIPwW5I9TynkoWN75x5z6ZTw0Tcbp0R0MC4jGOFuN4YY7uVw6BpZaQRPc0
YJR2NuarojwMfGpsy3dyPHtjv1pA3gW80vyHXJEed/Kg5CE/epDld8Ga37MHguNWCyoN3LiXgx5i
L63cMmVb2ld37ESnFzv3N8XYBOEYXZRsZpjuU7hOZtB0Q0Djhb2Kn5PMF2jsvZc/vHY3VXTzpPZk
kor7offl8kJBu5MnrJulTqKMOEJM7MV5M5210MNCBZgln2dl2dvX7zb9MycFSmnV0dIog6XGpgRc
T/wDjIBECEMj8Djb9aMUm8+i0j63aFGn96Ui+FM23+pE58gc3Pw8+WJmEHG5wa76Qo6e78YzR8qN
kVmRUO02eIsZgYpBDXKMkUNvOjqIOeZ6VSbs6RzjW0ALNS98Z6do5prXDfDUbrtpPYKtQXN98TAp
XSinSpjfqyelpJ4oUiZQYrXSPKvQnOxaJDLVijA9jeLJFqZyIkX7nYFw9qSY1HGp8mCigzhebzAx
0SxFu5aiaisuGtL72oo2vMDZp0IWxkY1suVPzBFUNpoxmFGLuLwr///Am58adCKFODgJaERTRyXJ
TjEvxwK5P7IJ7JvqcmKLMZ4Z2pazyhM3FIBGy6MaPGwEMKhoU3aOoIHzmvUTnbgtFm2UbzUheWkU
o4ix9jUsxzKMYyXIFIESxfKIRp+Q6XwWfDEFDO+g6i7XNukDTY+DVfzGNeKMCtGOh+toSKhf96Q7
p8Z4GWA2OvKU6kE6DugR5be0797lXXpPYzlcX2VjeM3U5KSRXgDcBiDZR8X7WH5ZbPwFVo15udX2
Ng+3hujtrcqekpmdM5DCYn4Y39NCHaUpOXNBRi0MQe2xbHtJ3XpzXHsUhXhk47uVbroqiotYpmIN
ffAr5EwB/aAWE4rDN3HPkrqpVfNFqXsW+yDeF2/IBRdh0C6j1WMBJhVlUks7Wq+xvIW9TQwh2kR4
KDPVwyV5JYrzw9U9bCTqkccivJPODwkBBQkBXx6naEuIqLisbM8y+zL4u7syRhEwTEegbKs6Ds0t
j+q+iRrOsbpDw6f0Ukhc+lQWweKX5zRv7fhRT+0VddTle5HfjduQ/gI9cdWq9dap9LQ483pQuKJC
AVj/Waqds2NwJXQmaPkS/C3HSJMat1L4PUxwLROcPxRQfhrhKukV9Yw7TKyoGuFRBfM1dq9KwW8F
A9cHCYkLQlw8wauOsYYOhVlIncCh8uQMjwmAkY1m2EN2WiN43uymOcSsVYKNzbdyV6+5911W++E7
PRvBdBi4MZXO9MaBFg2++3HmqhfoYNII1aBG2ZM5EfNUi9DTvw8pFCW+rUgT+K0vCntNIQs2+zXL
vSjsedttlgQ7/19Zko4fY+6i8lWyrJpoAwD1WBO2fLmUJwnESr1zrAojLMCWRdWHXpU3A6rRRFpV
xAURDqtfaqR0POQsdoYPqgDb5pR3zamW0pPRxxGWFG38yPPlPdGTIJH8ofrMtfgAfGiBZGAlcIxE
IGuzdbOPr0mfgu4HzCKX0eJw0VFOP+xMV51TIznOrfnRVaRn7PpTXss3znKr0z+rTgsTsi1jdDuA
4Ee5Uo/auobGjDzMrEKVpcBMt0DRfoySHOHDXRuuvNNaC32PVIpnDBv+UmUVTFFk2TOnOc3w86Gg
mBqh6sBs7ijr5dkpssSVrjKJwR3ZIhoeqBhCx6rVB0T3sJBI0wdUknCequxi0io4BUwcVDEtpZ6p
cLl3zJQd+XDciAAx+YvBZwMiNbj6T6YlYtbEN20xru1knfbsX4nU1yZlb19PifVYheH0ib58XQ/W
nxKqReWniV3ucLw5CHAzCVhWx7Sil+4Cw7F8CYnlAc/71tD5OzPqOki+uGk+kTFjJrkD8DzfNWN0
ahH0WfIMbfPmBr2bMno67GvZImYZTRcfXZ0FqY/qlgwSzm2otru+kWyHiMmQgBgSW9Lak6C/VOAo
ZJPkXezEd1I8Xv3M50VVz9JGd7hECBQ5FxgXDklQ/0wE5Ehkb5K2/yBM/G5+b3zbagGNAiieLBDq
8LJckfdDUuXCk2kmboHELxXdv900ggdvn0ImeQk4Iul0T/GFPBEGsLVnFn2pB7lqK5+vXjsSP3o4
UecsDpabr0lQmMEuK0HyViDy8EpgF1EnOZXfxK3ThEtPq+8pU5dPfcVrWe+fY/tfgrEAjNNbnUsj
ThdsMAzvEHSKckKaIyrucQpqwlE3peQd+lRiPnFdR1ZC20SW+Ytg+Lq5gZ1sBZ0oyXzcTPVChP9V
abCg5tl9EddTnF/zTr0vNYJn2qMSV7j1S+fJnNilwPYnV4zqh3hMQxkkck3EIGX1NB9wunFP5mgc
7GUP/quQ6iCcyIt300zwkOhFu1BEdxDgd0oDDsZIiqiOfXQvKcdQcGa+zriUQe51wBmL6Mzih658
qWe8kzhp8dPmMO6i4sXvWkKyHEB/xkI7qSRS0SOQsNojE0w+jBWIBFwDrUQ5KxyLGKv6MZBnnDEM
UlkeaGL1noPbiy+PInqkvTLuuPYfmpE8xfGkWIkvzOOz+NAYEEvjL1qxj9qwPop0uyIdmuEotZMw
prb5226m3KMw0ysLkWYKGnahoufXNzHPudySy0/qaBkalc6BYAqMpUFyhMUtkhI92BY16OFdu4nh
NCO89HNCTiJeLBA/8y5q1u17+GwHNSyPlUjQ2PTDwRcZZCWJw8OQ95tma0TvQMm7dNX4+7V3Fbyd
eFvrhTRyJKeaYEVDXp5nobrMSFsey7qcxKJ+trNhQz6jftGIedy/VDGLRJg/qVijdRSx+MZmeu6r
5Cwf2W3U5UR2JEmz47aGczPfZt24VkWOrKy8KGZ+FjG07XpjS7bQTBEVIuH1+qo9Ud81zYqUtTor
WC7iavTkUroOXk6OWtOQOq/sUd3o0bL8YoHwurI9sZNxAgXCWJ/SZ7/UsIIpuTUpQVfGp7SbH2Yw
+wYrQWV9CCuKUhGbClSd58pt4ZtcVtZIjiLxe6buDjvmukXzFFtsJ1cdercZYm7S2cuQOuiVblvq
ux5DrvdrULrCzM5HowxchLuRS7h2LXc0WkrRLaQZLuKYNqs31cjyZgJfzTSIiLLdNzdnsAM6+rcQ
3wagG5uLHSPdrCaQc4ISmDhdY0WpsRaXQmgvAtqX2dvXmYELn5HSe3hRVBKVkuIpDfobUXFIgxOX
m3I+KL+AdPVwp08pHrir5mNZ6Dy52rWSBI0kG+RxvDd1ca0Id1TDWGQAJJmSyPdwbHr3CRqqb3g1
0lCVu/C1knUM/hujjDjQcjK/FBzcECfhlglsYbFyE1Bn7aJ6HT4FA8X1Ngd1zGBKwqNe7j7AYEM4
pdAM/j6K/3O3rNzsdM7Y6L2KurdjHc3LwZ5Cy98IpPUqo/NyQ3cTWebmSxNOaf57+oXpPjvwxjjT
iIpOJy3FeI12pHdax4HnFVOze8qP2ZScyBmdu/go52f9f++xGUXa6x6LPvLTIKj3zdqfyaifVXzp
8/jhVh9axUFqzuGUy2FCa1NMutVWvtVT/jbq45N8BqKdyv5+dhEg+9q4+sZWwR1bHs0wsFTin52f
DFEMGzcorylw5yltBBCkLtVUjiSW7m5habG7VbyrpANLOmzuVcMOW1/jtbiphXnrq+lO1PjbOu8e
aWAZEoOitauVxfYeJJbmgaMpEkZcePYynlhLeCWK2SafLHHrd9EYIZrhqT6tXzHrUy/Kp9Lzt6n8
WLbyvUm727x6W7w9uIy30pdG3rOE924hHaMWXdte1sd+m7cUpmb9n6eEL0zBDHOQrlRXOYTadkRR
BVpnuYhqWPQAMWZLZZnBNLz7GX++bAZUQKn8f4g6r93GkXaLPhGBKqYib5WzJdmyZN8QtttmzplP
/y8NDnAuxmj0dLtliWR9Ye+1A8+nwSCQ/UnsMxGxVcw12marimlr6vZ2os3tl21WnLOsOpM/dR4c
Hfomf7tXM/Sby7jxMcLu8yKgVs0O5f3ZJRajAH7MY0Qkm1gifj0nkbFuqJZQCFgSTV0W797Jmio+
1cGHi4fQxU4HdNX9pmF1Dg+RUSBbbAaZPmIDgJuG6Z39KoAgZF+i3DnqdrIHS1vW1XyqdFzL7gmz
VJQdZZwdXeQNAQgvIx13UiaHmk6wnoiJ6qHuokzlle60g3ZQqOcqVbNJn/Wes0sMbQsH182Ytnc/
MsJiFba74EC6OKlUpZMsIs2wENGUaJnbig3aZKMKy/J/ZoncNtV6JsMTFJi0iNYdLFIqMJeEkEzG
waWPnEUxGH9iqACH9c518uELB9mpGaHDDYa1M1GillZtn2G+pvCL+8Zex0Hw+az7RYWgDnTO3AG0
R3uC2t5IF2OTr82q+KonqNLpznLM94LfDli/ZhV0XOo5o3uPAnY09PFOnxNaNhPRv6Jaaw2ND5K4
NSekhHPdaiwi3oJhP+VoSjEaifpHVP+0hvcD82P8FphbxTmfooKNwRGXXDwMaq5dcU/KTeNf+/m4
i8eXALJZTBQm59UTUZ+y1DzCUA0e+P4j+yD2FeOIotm1ULDrTWlz+gWL0DtPkE+DK7Wrq81NY3IP
LgxEu2PzWNewOf2T8EeU8kR2yx8ToLWKmBCSZlbbT5mBiRMFGGLisZhsI/z8ba5dclUcCLFbej6o
ubj61/plsDenbVJLc1W04n1Mit9uilboaTcBtUsSgXHWGIstn+IB8tF2/EuBm9ucNpw7elMtyx5z
e8/PnEfnqQ/hCKSKR3pfHXT0BGIK9+6Y/HQeIEsDU0oq/J2M0MT5QbqWaQxPJjEFdAE+H66fAhFr
1zKFdrx7Z/rfFpbfeUltaSrEwc0TqmNmQO83ddWfDBN8oyIlgN33LA1tn5+d3KXRQAPQ3xrLPCZ2
Z+CRzx8yfUGbEmMDk/d26I4RqU9WSkSpYyG/cWLry8/TRwUp38r4ZrrIh1k8oXCZ8uq9L+tjbaHr
mcxVjDKriDAYdnaEKQ1ht8mwo0SRNz0cDsVAVc6GqCkgX6b1WxoFRhPsHL3G2+T16lTFgLNtHbiy
+5aIU+YNi2gCTIi0/y5RyFrue8nkob038s+Qry5OjCBhJmrAJOhgg0A8T1wyNHJBqSeV9oywKmlu
EgZZVaK/t433qLKvpqtOmR+86P7vOI1Lxy4TMlAi8T60+leq1d7JrExr0RjTwoYCMyPSjxGFxdVc
TrOUjlk0rDlb1sTRomwjZ+74bLkrezGJ7JqKVJ87dWfNhrZ52Ez1KZavjQESnX1OIq6eP55NppS5
YTF3sKqzwVO6cx22w3xkSvePfunps27QPqocWWqVLiOe15STAjyMUntFEJFDC/YUZ/ZE2c06lFEB
qoSYsnns/V2hprXmt8cqJq98zEtU3NF3J+KW0hGhyWQzTXbPadUckiC7NFq8dpR+M1UBVC37k5A2
amtbDCykJCOOOP14por11XuXBi9liSAjsRjCyWPWq0umY25sM/2l8BAcN/0VH/a+sLhKtIhRl/vj
dlp271QCG3qy7WNgBuVe8ZbMCxaVFmUzmtCZHmfWUoQMK8Jk8/xvTPp5YzUPq+pfWG9pbbz3e6zX
jSXZklr7EnB9F0KTnZrh2P0MQ3pDddY8zM/GRNIyQDk0MTtKH4x486erEFBIcenKTKG1awWruZrP
NdTHxYCF2E56xkAghhi2lX+m1VzV0LyGxniN8+xVdpBf86z0wE7KdpNLf/EUyE3pOB1DH5E4fUF9
EC2jTxTS0abSVgj4wPAjyRrjnWPE9yHoiGxrLGs5+TVKJJZfG5jlnc7AqxsLIIGTiyVDld0ld4fr
IAf/YKLocIH0sqlwol7NCw+nE1M65mONcTX8q1/9yOqtc3aRt9a4fLhniJTLG+A9mg4xOovehqm/
9wI7XEzZiMDESibkZ4w45C/xAC2OkGwEgM1b3K0QMG9yONpkOK409g+WQEM9MJ/vDLQ/6A5bo7ip
mKdjaufoxfOtxvS06tLfIkETnPhIT5JgBCqCHpkFd6e5u4B4iHJqbj5DkRJS+8BSqrKxYk3pr+gH
BzmKIl3E17Z+TISI810aImDfxOZyIKbBpg7yY1S6NKs5zNbAeG+ez1ylzd2MMU9N+EkVLYdOQoC/
+6BJVCjjexn3bBCy7NZnXnbQOsiV+oi+3a9KiWcRDbYXlbREMFkzs1Vn1tCXOh+bjwnyJ1YslLBG
VXS7pFf1si8Y6sVtUu6GsC1ZOEKddmxnU4f1kcKaGNTsn5fn8waCbnvV2BeU+RnD0FcKMjkrPhzj
Q6BTR+raDCfmcAsHx4nxTBnYMtJbxjpq3wXyR8RDla69uZF9B0jDDUkYlL2mtzTjcHqt7FZb89Eu
G7115zDRAiO9FUN/Fxbvh281K7vRbxU20J3pQyRLwxyDDZ+IGAlc8NRDf2JDveBkadg1WNxM4Ez8
36KjzOV1jj7D14Y/gah/qk/SbWj9ZYI2qR/flDPwBEGb5aTmZhAlj6bXdPwkpJFn7zguyV0wshU8
rAQqos0ccoFBpQJr990htaNWQstzbR751aFB3/sglrflr/iFwxArttJzHj1MCc7Za/Qx8Zbx8nAa
m/8MLtl6rU9vRVLPrRjZT49M+q0rtmb26gSvUpBcWZ6jOFkkFuRTJfBcLhxiB8m+Gno0yAiiV8J5
NZxtpTYa02Ljd3TtzZTyyNImwUaUmfRzmB/H5jLEsDoK8FTGtc3v6XUiUaJR1zAamBqvwvHl+exs
KYRNvkUOmlfWkGIK5jT+8yJNAR9BX7BkqS9tP13rVWbcQtLqVg3R5wukzYZxbRD+jefM+rGMwzCt
CoMrdpyQhCaJzTdS5M9kXN8BNjtPBK/h+BnobTIbKh7ddrKu21viUSU/4f+OSjH0Y6GqAKX3qU02
bJXvMCIVc10ECKWRC6FQInvhW9U0V7fpqRyGcVUywuHJlxrXEJUPx1p/EzZA3DppFkNCxI1Zz1RK
96EsfpQpRZ4+Et418FfmXaOjZujA9kyp/5pW+U1jv8HdhGAza+hhpY0+KGdXrSl0mjnvc0avsJCP
pO+xtCB/8vIUKP2IyzJhduIZ02Eyqy+e/+lKsjktmQ9jiCBkprv0hp4seyv8dSHOxCSmIgGYTR68
/Xzu0YdfnF1KTAAfWUe+D4Z3UiXDJ4GfkwAvro0+gacdagJQpM6aMAsvpTvf4YSq+8WDXeeeCVAH
WAloLF4joPvBnOQ+ol5ZbReQomF6y7WQF/PZ/lh7VDSmItNlkeErRYCJLhFPpFoQDMjj2RMf2nBq
Fq669fWhTsmyn9O+P3MFYEQPezmyit+RJFJ0swSHsLXqgNZB+ydSc6brMYmzAXW0kXoVQwcfWgdR
mGtDQAO3soqtjzueppEVZGqSblJwO6M1Tqm1hOH9wFF/6rdurgL73oyFD4K6blamE+FVsFkbt/WU
7wjZnKVmvYySAN18weNX0xCVuTbX2JRYB4uB/ZtUzd7kQWOSCHrzHf8SxBSWZZH/JCkJ083UdC9p
y6IirDABlG+O6o5SnLOo4xm6h1gf6/vs6QPT971FyMUCcYtjffTGPiwPrvgONa5DlkoldhgkbtzV
oFmW3nDpUJRPbHUgOE1Qew+F2plsPdN74t3IXJCPMdJnWnjrTZKaW5gmsOUTLtZYr+sXAVytZObh
MIljuEOFqfnhIXE43AfNCvfRwFC9CGHsFT7r1OpijrNOICnMXZzTlne2YputYq4I9EnEMqxDptTu
m/Clf+za6JRFAkyXhaOHBXr1fJxgYZ2lQcujypFAxpnpulh2l1lbomrP3Avqbx3ZaOKDASydZT4W
CH3M6qw6LgzRCmzCTfEYLNp9jz6kj9Jm7iu6TkBa4ovOU9z8/CDll+x+Ym0WkK3F+pWXYqGTMZAp
8ut1nC3gd5c6ySaU0/jq1EckviLYll8IplE4p+Y59q4R+nXzM6A0cVbZC1WrHywIVk3f0Jvq3Efd
cSQ4KVmUZ+QpFaPsjKwt+rdF6PAJjQKHwlSV1T1MQ2+mSwv4qOaU94IpajW4w2sztPhoHXfnpsNG
JvQtXklIjsfc31UCf4yMCEuwS/POpOOYdCLH5cTWrUq8j1qdQgt/cTZC/OKITWeGrmWbdIB91idB
Pm+rjBn6sBMa9I1GocMJE8QGw7ByvEjbp+FAp1tX6wTrWlhdiwh902Q4K24HJCjGSQ/KaXGMlQgP
UYiXrJy0T6OwxF+Eh75FY8do3ew6/WqX/R/eJf0k1TAbxF7WHx6hAM/8mlWDyYlPw3nDwzNrG+7Y
5Jkq0o3nONqp5Iv4Ym6hdEacmtUcc9ZZHWqVauV554EuR5FfVp80Q6dnOJY0/hH6Zq6GDdcOYzHg
HtMt5PI2wb1r7AB6190WVrkXUCRxF6RJxQ19BAwj0Wge0SJNnFi6/8D1Okoq2804voEOn5DkR0c9
3HH9CWNvKLpszG/Q3RLz2Hn77r/rp17CVADVmkjELsZVhO7ZAk4GW2qGDxfBkmJu6baMq6xevnGp
Eh0lg4db57upIJKs48SNHdt7lLp9LMqUdUBYovUJaOD7SsCEM/RtJPK/jEhUHk7EEhNdFWbzxux3
jZex4Heg+BAE5GcVr7hzkztlMREbwKPGshxf/Y5sNm1qflxW6Hy6PpHAT0592jEj1Lx26Q9deGKr
xQMS3L6DRDAJym8uoIAwK6SzivvfWbX0cP/iZ9zEmYDB4tW0xt9W20jF8TXzCkjBzesoVgD4pJjn
P+NDHQvUxNEs/OweycO+kAR2b3H7z1MCsrB034xDfx0oFFbhNKPn9aYNcT3yLcxaUo+IgKuM0lqD
yFU7gxHKPq7rAEnsc9o6EgOa5gnIWeLYsD2kOPlwhWYu7D0RbBtREQDj9tU1CMtbET0zXUIifUoz
PTZj1c0dlvozGXTf0bcWggP2VArkAj2WTYhaPiyaZo4N2h/GJenXeG0jDnvUb+pnACpv7RzrVamN
GyXLzg7nip01lEKaMM/7tSO0Htassv1l0vTzcPDmZW0xiwR3B6fSo19up3c7k7tM0h4kbRtforoZ
Z2Efgcb1k+csf9wp8U+w4REsMwSPYBtRaOF8awWBdgZhSGQjxT14fcMDMWd1NW7e53S9pVEYOnve
YIll9rW25XM739K6OUm7hepFwrm+zH1vFTlMLOPgz2OeHO9aH+/rZ2mfdeZfxlbqX+7QLKphWucx
yQyuBNDJIeA50aLqTm5rbhMKpZaPV3DNVECgx58+PCMNgbvBWTIejBwjL8IAKB8cbv6RLhTbaUNI
C5CiKCZGZFiis9pYDGG7hKiiU2Ju6mDTIOwXTxpGJOd+f0lKiCYvYfhjYGSxjTOBA213mY0D2LAW
FJ36GvXXIn7ULRzgu4wfcPdYErzZzp/R1DMDjXXSvUuRU7aATIVWRAhjfxrclXEv81ur302mmRkT
9HmC5Jrcxu7oZOSWI40BGEU82VEYZz0l62EPUWtu8F/31BrQZFqhCyH/KrpLot4q5PtJPq2celxQ
VtfFAc+GPT2omrVoFSIlxWrqtXSIyNjzJUBHxyBFYOsHmzJf1YgEaDLJ/j0GAaMIxDUIyVEB8nvN
9ExfJ3mgnhegv9Piy7debV6m/pqFb8W48YJPXzwG8yUPT755H9kFou/r4suk36bmxI5FtFtRbuR0
VOOy0tcRPT6T6mQX5CeATZypSYtud1Nkcj56197/1aP9cNej93Ba45shXc6j1A3cv4AYjYpZZf6V
aR8al7dX4+Gur/FIEKPx0hQbXklEGWai9df4KAo+BB+JbC6tet6W1N3DTHRbvXrx8JtZ/NTxJUzO
FqrxZ+0U4RJMr633jgx8hq10gGRSbkR/9H2DHuNn4i6SMfxpcmuqp0NO2qR7NvqctqW7NKZ8QMFs
g2RNCw2nNIJmMDTwJu/IWSRFEwElEDlvHZdFjUCKYWgLyGBc6H3HiG6WIF7+sIpm6bnDd+4FYj0V
hVrqQ7wxqLIRcg2XksCYXPz5tYckBNMxdVXHlq1W7zZ34Himed32BTDlBlor/45d3HJILJ4XoD8i
vIySvwurpZy+2+dGnO1vgr1QhN0m0CmlA0Vw/T8/PbY5bH9963QlgsOcSwdz9kqF+UK0F4HLHq6D
xYiGdGH6uKieVemfA6E4aN/V9B3wmI/eqvG7A8Gp39vxEY67Fsu6xoqIk1uoTS4AtrEu7mEVx89U
JLQsHxlQGvuozVkFG9XetREezgtgEdFrgAMG20a7cOxHYPzq7sGcHiFJGGn7xhivBl+BZp3mYThE
4uKF3z4+gYa0wlXcX7ScExl1CqCdGdJp8p99RyEdanrKDztQi0Co5IWJ1ElLM+eYw2TOZIJ/3NXu
fu0/T/Hn77uBcc15am7RJpvHPtz7YdKd/vtStN3//crr0em5Xvuvqyf0i5Fd8xxBXthG714Y40A0
JxKuuhba+jRkxCvI4OS7ktpaPR0WgUFuV9BebGvs/8ncvkzPUVMNZZW9F4VjEptUM3WA28+KrXPj
OIsIxt+Lj+Gx5IMg64y8tzuCheFKCYiWA8Cs9k4Ea/dNXUncE4O9WMzNXXyrIZMTz/qBKJUQm6VG
kVzcJ8DlJtfFTg0kB5PCgvHAuVTJI26PWFHGdtt7vw4yMAK1WQKf+0+Ib6HZrfJcLGrZkcmSVpum
tSrOUzOcZ4l2GFD1vquWIzbS9AwJg35vQlZwRu5FhyhwghfPym6Dk4pbZh0HKJSK+NSDWdWHSOvB
5eOM65JtV+zC8a1o0PXpLzJiJ/dRIHI0JClW9osP8ixdqAloPJRQjxgUyEnNX9t2s6beC+vecgxK
wsG5LENkz1r6NPE/OodsoIRF0U21fxVGyiQPtoa8GQrLe/OPS12jzCPrRrQH9mtJetQtLFIlVZ32
x1yG585X+WxC2FynIZKj9Mo6NWeVwdA6sK4Rw71u7mM2hCgDchKmkZP9NuAViD2NbVSh7Q0RFdCQ
k1GHrE10jHmlm/4YeWTtNKNP56oytE0UY7oOSt3hzmYNNE6A+abBGZcotouX/74Ublm8VIaNlrFm
/1O5/j4uAoLcq4zJcd4TSoyyvTRxPxgRNoQi6o9MN90cC1hgROHpv195cflip6G/nLSsuXR4TWlt
pvIr8NjJBG5TnfWwvRYulhUJgkk9nkbJHEUAq2DkML0rjWWpMbKNrXGBwGsfycS+SDMdbqZ3L6Xp
vLtKD+kqIdcM8hm26YsdK34cKhZ0P2m1B4oJTndGtKotIgYAg37u2PENbCyZI3NKaBLHts3AeIw8
/AEBT6lUj0PmjC3U8LE2KDLSpdZlBk4a+yuvTQS1pkyPuZe7lJUUUwGjeISyBpTvfmuaHmMfIihe
S63VlghKGPB7rr3tSqMib9Gx97iSf3onRiH7/19iYGHhcUDx17sppUtO1lWqKbrXbCQJgLKG48Qy
B/vsBy7pW4RsllllHAxEtUPiAbUcFH1TF4cATjC38zyrQ8t9ib3We9HQk3k5rn8sUimhknxJDZLJ
snalGgXK36wuBWMdGsacJ1pht5fM4ZFgJPKOLxDuVMvDh/7TiKzqGrfSW4ieYDo1ZYTUtQOFCgml
Ya5HB6PSfkbJlJhBUoMlDXVDO8b2IqqeEKO5jDwk27kVXVrqZ8QT7RzZWR32zskTHgXG1zjkBW6e
9RDXPnDjiKXMuWC9adbCeE1ZYXam7r9kT+KCm2gvIuXSM80aME2Hx8XvpLZuQ0fNmiKlJW0MljAa
m7zRgLoyhsbMxAgAT25hxRUDS483LYxgwXiIkbxYiHPgkrvoiCD9F+ord2QgW1t6SWyeMBYyssJT
4j/HDdIICEtUVBGRvEcC7UFeog2uiBktKu/1WeSxBUF4KdIvF+jRLnN4ioisJ17N4ZFRKHjlmUGM
YJewNPdDwjBzDRuVYdCFZ3i73b4rJzTk+jISOo2dB8Y6tQfCP2yBCFnB4Jk8AiScp7M4Rwvb9WSh
ws252PpoM7bjQg0m8nAsWlJuNFqG7N1DiPtSxRGkfwm3zhb8oaL1QKogATEaM3wkkfdaUM/PVZBa
i5gEJ565n0pRyUI1G2a2lhKcxSrVZZO2x2VF4tPkZfTtlEgyv4NjjWyihxumjm7GXdBbu7Kdwrlp
NyjFuNGqBuOa5M8YsnvCUDpyUDEzm/1zOYORRZUuPWjO87u0AJK6mfPiyw+Zin1due6+hVEBcKxd
hwav+b/Z+39flJbZi5jtGNgZrTjnBUNkLyeBexQ+yXs4lPwKlWAYlph5M61g1SiauYwvvRlfQCuS
0vndExJQH0yQO9bDqb5rckJzGGrRuYSVZiJ3B83AfiiNu5XrUGzy/73G4oI+Ve1X3oXAq0anu/h+
St6uE6Epy7rk4YxEtORt/pkFUq2sHxr/Hlof2d28kRcRnp85d7LE5VG33tHctnFcHrKgaQ6tOahZ
nwnEiyOOIV+mKFC1Ry9UB67B/W0i2v3EE08LnDj50qh3lQv20wOFMU81Yr8jmb7pz4SUKSyvPQcr
DXW9b/KuRXIbXP02HA+wg77HIbZOKNkCbJINaqs80u6xdg6C+in89HBlKZCtRi+O6XN7mxYu7fcA
z1+RoMbjepbrzR2Vf7ywNgB5VkmjsYT0qV2nKXx3/fiKZokP2i2XJjE8VYdysswyJqleYzJfptv2
0BElpMu3NivnpjN+g3BplTGPTxEy32asxucY596/JqTsdALGpHpH5nxKvxVqywp5ZOOH7zZrjrhu
o01TFK9WrexDrhhWVWFUvSdwJqshPDklSRiTrMQGvcog6zcF6D8uBqDM3gQBPGi7V/Ru5smEjcWT
YmPrmvc3RuNKeB0xTmZHXpoOyrwsPThYblueNFtZ62qgu/Bsnkae3iFsbxx0GVzlS6G3cC1Q659a
5UNfkdrRMQcgO5nF1gyFT29Mp3zCRGRoBGj/d3ziaf3i5ECcLGJyO7k7PF1VL6XfHkQxTvjq/jlJ
iGbKCMpt7ciLXQY+Phh2Lq7pkK/k5oi7c+KbW3xqdR/AvZBzW+XkuxrwccOcOqKtiRv1OpBNCLIL
V22cvDvGgYEaI3+G9JUDtKjPlJjmoOV7GgNDiAymSAB6WXf3+fgs2JOuXgTS/lf4mrM3KUg1g227
sl/qjM1H3yK+aH12bfX4T3Jv7EsSJI1QYyoGjGcRwOBt3GGc58OYrqpWl9shiVZm5hMYZTBZbzp7
GVuzxg3PduZMC1+V4RGs6TussnynBcFhkI7G+xh9OSLZP9kmOvHE2XfQK9QNsXmuXf00ulyqiL9b
1iLZtXRCHL0s5aoObFFx4PF5MirBPR0ZLBDDIt7WHcfExIn4SBxm02wlJ16DZh9nQ2ZfPB9ZIRNJ
D2pALrAwGwmwvTWCo/bSpvhjRbOgR/FP2EPoxwJ09zH7MqPAv9nGu76kY09dRgGRg/o0Nt1zLDOS
A6ox2qTSdl5z7Zrb32Nl0VzPqmjrT+iriYrCYUIjSpcZs4rhmOnMF5rcngG7lCiYSfCjeUsXefKa
dje/+HErtBNI3CIClLyK2QW+RLcpiSy4m4hnvFXHeMrBq0ijKhkKSPsY/1Zc1c8sSxrF2YAMn7dx
WCOVpEkvsGMXGEYZzOKAnMMHn4KVjwiFsddfps0bY859CsDpjAH+5ugl5KhixQ0g/qUZXGmBFXss
oPtMYW2cFMDpoRWkTLc4qZNxPIysQePaiX8ZG3J3TlpwB2JIPW7GH2Gcoi0ubKzHPJU2kcDp1tSM
GECX6B2WTJmZmJRrvqGRBgHsageZumi+/JiVkdFSP2e40ZaGIaFHjpF4K9AtVwhtPUr6PvWo4NRK
czc9e5znWCaiTY+bHxR19ODqVsB3oNjY9G6MFbfH+sWZTo9HmMlQbLJix2jWyn48Lresdd4GeJgd
GschKCn9kIRFOucxL5SPCt1kRKpDIhhh0H0u0UE6K1xXs3CcbAJ+UxBnWbFwJTrjVejbM9chXcPF
V1h2y5pYxrGalU0NI5MoHQRpZ82r23Xtw+sItWAhq5JkZujvW+DpN7vi0BMTsxmE3r/UXx52QK7G
FuJgGOXpreHn1Llqk9ztXlSRv+rJ0y8wNbsRZdSi9Gz/y2XZJfBZhlryWzgLK7inzpcdfbfVp+p+
lNop/ct0r88yUV0oGgP9kMevk7UswE52qGkOsQEO6Tgap4mZoVgP3iKd1sq5WMlcMk172sXWtvnh
ptFvCnBooewSfGBD5Gled6AEDC5GRuOqfIzW2ZavTHQjmNTNi6VItSdEjVBSuSCqWvWHyitOz4rQ
9OfS+dAiupgMBWZrH7gFYbVkdsrseV1iz8kXrAZqRKATyaXK+jYommeNk4dLmiTCm57LCwzEwDlk
R3hvU59NF4kNlk/7anLaFpb5IWzqwyn1XhuqpoFVGMXbuHXRGDu9DjC7Iju8LWbgDfwN3LSnoCP2
sk0emutOdZxroRSLcOLJaf7lrfdlW09tEihK12SrSu9ySDR0MbwPLAEnhsMC69jQf4eCFB/xdM9M
UxZ+Gg4L2yHoWYM8Z+NOXB0zL+HmL2JmIiLJKboUeUWT91EhA7iluVxCWBXE21rvwqpcgIha/SQY
wjc1CepwWd6Mvle+TawL0aFJXHHQKrsA2LrW83N77KZj/eK4qUQdBfzEpDk3wuwraGX6yXwDodhA
2WRKc+vafjIvQ9xJFKZHv/l2Q6xOw8RAUKqN4cTL3P2nw9hw2YJZHtzi4CMaf5jM9tF6rFeFM5uQ
6xbk4jHNJIxAkp+y9jLItjME25P5DuUrhT9DTYagHzCwqe8S7RY7NcPnZU9eK7k7GOY5rOah/xaN
B1pA9Ll++dPhhOmXkhMqufnd94jDOq3+MF9ARDn22Z+5C3vYJP5DlCN9Ba2s+NPkOQmX0jr6op1J
PHosqx1/ayUXt+HF/WbDg8YmBYIEu3o8Vd6nwxqrhnGMrcDrPt3kay+6nycwRWo/InuvsdeFB/by
OgM7Rp2SvfPKCLdW8DYkC10s/IHe7l3pd73/6eO/wETGRJEHVFsrH7bOjn865rBNbchmmzBb+ghQ
EJfORrlrgvdSvWY1CN0NzirqgoiISWfJ7A79Oy5up/71xu8eYyfLYx2xYnB/ej6z7lhEewd4P48I
VLItzc+fa7DOKpaoeKDrxQXzihdwtuawNH4MEoD0m2YeBR8TcuJw26f7ARd1BIR3M0awAj+Spzce
R9Q+c25BxjAgPpTRXRnsFJ159cElzSQb5iUXAg6tQ0RIDjiLI8mRM+0nPnKQEy+ka9sgWNU1QebI
etecJDZyWWJ4oNNX+1IH4oxNLHziLYk8tuZkwDY6g3QW40f6cdeHILAvMgx9M6d+ySRQo93QIarc
B82c8xj5RQMq0QBW8iGdG4w+wzkCSJyMXzP/l7hXU70R4GroLFHzC7YUw5wfk3Ah3JMNRrHd5ST+
EC4sV8l4wPNu8uNOr4ba8GFI+zsyDn62SFmhQzXi0eS+IITEJN70uxAN+chYCZaw9wvtw/f2PblE
HRLOC3/CzNZ1BhtnY3R70Dk93P6BCWs/0zHcNeYZVqQKTko/lZAs7Y1L3xhtAqbU2Is0hJ5H1RUs
Hl6Cdo1esR+3ZXQJgo0LuTR817IDA2hQHoiLUZduk+hzHJbs+yScnOCE3AEFRxjtLViDE2DTS1Uv
A2CaNm/cEvc0+9PK+DGPI7EDNZXMGi6JAMNib73szDWtWQeC1tp4k0/bwgXjflF6AM18SWvhY76u
P7puX07HPv0LimMTnpoWWQseHbxX2Iu+Mw/11j7RQKEcaasppVD2qOqV7bZ5hbqDViPSX30ugGiX
2N8CvF2NZHltEFHnnDKIlHLJmLefjkP1SLUl0qDKWGiIufMvnlzYAdsC5CPV8UmpbUlGOr4taA7A
uAzYoGRk0z8fUxKczG2e3wR7UuM6wmFxy/U4zAsAdObRoSvOw8+p+h6zlfTmZrSMyPFCUo1L2KGk
TrmzcZCUIzutDQvsWcYbXvRsFdQyKJZc1JViWDZj1cMxrnirZ32/AZZWI9iZFiCa4+FTZdvfsdu4
NkVhv+ky/jKi3BnvDZsCJFgVrj8QQ9E20edWt+DE5Zum9h7efaMguHKuPo/p4cA3UgxBixMdFxIw
bodvNHpmnS8FhhOPnTD92KWQ75y8CNioCvTo3jzpukDLFHf2hs3OczQCkFlQuOCYgRtQ/khtxUJq
eIzZhguy0djVsQtZtM6SGs9DJIkduVi34O3h0f2PqDNrbhVZl+gvIoJ5eJWE5lmW7e0XwiMzFMXM
rz+Lvg834rSj+7Tb25KAqsovcyXr71//2xAW0reczqiSJ5DJRWJRlkrB4VwcPcOnBo2RJmmGbYbS
kC9jjge4a0Lf8PAVc7USqJ1ptBomxXw4SfUM/Hscb5MGCWzXTb+9sXcxASXMvkOKbYwfTKWsCvyE
OvvtqlNRvdhLDbiojQkfw9qRfka8Qr24D8UWPzDGR7pUx/KNEKRlLWtgF86uH082lEkVF/2Cih39
ZTB9Pt6i4xciBnkiYZfg1c4vWocx732O3YiHbh7i8lDDYtNmYAV9AKduOFvDwyq3aNXVtNWdg6sj
mCQfdnP03J2o38TMRPkCDzCNb33/tGGzjAfga5NVLyyDgkFr5sHULUUj1UKJ7kb2kVg/PIFT88Pt
1pLkf7rTix9YDe500lFLhgGxDpVfB4trEExPdfqP1KupnlqPUjk7WMrsaN5arpYOYSZ14XEPiKQ5
5Ue4bFRqF/GJWM2tKE7zWM9lkPiMrqrdguK2XbE2O6a0InSTDfVQHsYv6l5Fq1xaDyOR2YJmjRWC
zWE0TR+YnE30hcDlau4wZG6aPn/1YBURGgk2kda0L2xnWh5GUISwc2UEHV5DV7zRfq4vJX6SdZ6B
CRCZTSTdVdOliSzWm266DbBV7EibMlf70bPG45TLezapHuZEE4dzr3IctpKvEh/dZDbbppt4dWFD
Sra2lBtwjaM35tVWtPG79IS4F2ka+mpFPVrR/mE3jtaB4/QrF8nhYIDjyFMZ38t0MBY1Vga4ONoB
/vYE7HKK7oVCUHdwqYXSmGBOcRndO2k4MPcbnLwOOmAf3v/70pmcC1J7HicI8zgnPE4Nfje956wG
aIEygzY9VSg6CzTE5MUgNWbLxj7mWYQFQaL1ZxAYrgNDPSazmOXtKja2aYHWabVXwhzgBQQHJm+y
iOGDS9L0yfO73HQOpRo87b41X63Sxr9LZPc4hqFCuX1a+GPDya5One4RCRAGTfdSOZnzk6Q2fCvq
FDnCEVjqVfv0/19qq79Ir2byQ+NiWXUMrEP7pM5fIkaolhOVR2pBrJM1jZXfCh1vqewZWE9QzdUA
PtX85b+fh7DFdKV07iXj6X60zL05JObpvy99Asaqq2Jkt3jQabMoMnqvlGsVm+9TzMQrdLGkpFJ/
m1THYeSaGOPC8lzt1EcT2qXNHifTBwAO/GlTNWI/qU0nhDzHdiorY/VRJcxsOcjzjJkEnijCyJhr
urJahrr7hZufRd8VFIsW7S0oe/wndTtCvDHMi1UCJzDHfe0MGcktME9Opxlw7UtlJavUe9rYZdt0
fNPQFW4Zp+CtY3ISLuEwUnLJR++G4yG0RnY6U7CAxV7HJP1Ca9ur6UschTvt4DQp5gPmNQ/jbQTK
UY3uRpL9TChohpy6F4r1Hcpno0//dDMCRuYixOd5sM4V2ppVjxhoLZnwVTZ2W8TOdCp9nZ3bCOOg
AWKxAqeY+tPwKPr8d7TGwidt4BiWvU4T4p5tPn0VTGD0hrRDK5x0j3HHj6XLiCbHJS8tEjdwWU+j
tuky41YVAKYoXimpSDOOXkZatXYgosERu/ZNHfKQmQfKbXGKbHYBOacmP51v5ABEmWcv20m8mVX5
HSrp3yQZ/8S9sue3ayQITllD/W5Ujl2dSv8RPJcmZ9dXaOSLqja7Nop2HgTjoDRXP6GHE+xHAvFa
/dGza50qHo1qxYHb4Z0x2edngwwuxaASV8bgBEyHeymm/QHvuVLlX8koyLFmTKdNrJieonKKibEv
N476OVjE4e2I6UgOlQYta+O0fIRdT29iRaVBDBWnEaeoUn9SAOiN3hDi38PeozQkj6xloDQ76YFN
phFcBtm1DKFgM78jwdq9ZhDwOZ/n2LrG7zAoGp+pHHVNgUsFBSgfsynWZqRATP7KEytcqRNTVyNT
2bxTkNM3Y7NRxhLiH9PGop8c0Ic/ncLGhq3Jc+oFo7mxXaUF/adGg1pH5kjm6bAspjvNj50GCqR3
610K6k53yMTgFaCzOI1pGa56jQBJ+ulaebGNBUajKt8MFXz2UK33ChUdbpRSGd1N+Cclu3ldjKec
3ZSUksyBaNEYAQg4Cpn8xvSIQVnWbBLEkQWjUpINvAFgSPZ90r5ZYFtRPjceP1WMxoeo220aOJCJ
P9oO+WuwoWnrMlhpDlb0MpxmIHX4MjjZV90rll9zU/BhhM7GHCEZCqIZ3PYD6J6RpCsNQmVgP1uM
vIixnC0nFIDJ27ogx9Oc7IchuLJdoa06YPP18EGClEMNI+oNFmraOjyqbuA/NKJa85tKOcDddXnW
icglWQfHGPYsT5rObSuQlxwME0u5O4km0Zw8d9nYCaD1cAKV2/+Y1F47Acs3s/tjNqji0TjWuDZk
NvfVqucMoJbda5L8tLJMNEALqsE2h9wDyl6GRSGa8+CVpKPCDauLBTzPraWx0UorW4V5YuwUByuY
5wU9m7fxJhUhX9JoNqXWyDqZ1iyVbA7IaSlYMZUa29h2weW4xOLmb0USwP5fKR99xXA2Swa+axQO
OGKkpJJWGRn2DzfuaAECjxXl3clwiYdZLNdn3YuUhQiz6d0Axty58Gx1N9vFQgVRygKwKML5ARB3
81AyyD8dF3NCjHHMal+LVC/fu5jG9b746INI+yLzcy9hOwCaKeMwwXTErYdBMhpYUvOO+LQCyEl2
PBwqjxDLMNu+oOi3QYF4xjcP8E40hO3B6vJzHrx6uL3LotV9Fe/gIW85aDqYeowiu5QZ/XCl05/j
iVQ3yh0bWjEt0qR+dtZYbx1W71PV5fVJKNHExYcW24+jPPWKwRRDpmjjScEQOqg4ZvAFflF57PNP
o6FFZ0J0nRdIgtcN7XpiB5TEOv3fmsli2OG/B7yAEmkUwc5W5PydPcg+LaYFwI1InWpixPahiHVO
nfspEQq12V2Vrcv5HyeRv3B+EeUUb7FM497se/FOEr7YhplHG71BmjtsTSwu2Cjq2ggwwxAXgB/X
M2ugvhsLebkfi/JT08t00ZD1XJe53RGaYoWqGxwW4LP25jQGC7M3LBoDTcZVQA807exFUjtP9nBz
orDbDjrglCnUzkzSbIoSYGr22Tjg1ms6oiQ5gHbaxbyFzmqy61IRvuR0Mue6k16UqnhvJ0e5Zmp8
yt2xh/mA1h9oUpy12P6pRPPb5bKC+ZMdp6HZNxqOfqtUOMDB+SH7FUS+YTeLyTXtYyfzT80zc7au
zKQbWDFmQDTa8Wj9jSXmDgE2hyxqEQVEj7DJTf8y6DuVBnphDv9N2CQGdaePcmucpqk7dQ0jX62J
Cdpzl/NflcO6EhZTJgZpdVocTLf/NEgbIV6w9kpqx9ybBjvKoGCl0QRZZ8ihzN/N8oATaJMCvlAj
91SkmHII7SbgB5vA2OqljuZanHWFfD91BGaOM6LDdxASd+bWPneQajuC+e2Aj1iPv3WMHqVOFWsN
vB0bYUYJUC5enPy3G6g5dcqbx1kOkv+5Igw2Vgpch+7ATpndI+KUKN9dQIxu5xw0ZXrLbeiCxrlp
zI3pKauEDJADfybraCyi7USBkqx3O9uODlqUEhr7HHpxMgRX8dg/QCfdjdpBncXHXPEgzIrwr3L6
Q6r9WrI+S9jXusscRmUrF7ACOWzvm8y+B+hS5VSc0ik8KeYhsYfXVNd/u976rQ3lVHLyNVuKtO2r
DQYDw8A50vTTqOtXkyNTkf963CAGgwqSkmu1wgc+ArRvvK82955pBj9CY+5h4MDPXijj+8K1tWoM
ADX2uOk1rJHzGdQL0exDBJP8MAr6DwqocCyY+YAayoCkBeTm4CMxXtMQpqhmE3AhqwdAomR6lWjK
SyjNS9Efg2GOHva7bmzuLtp3ZHvAoMdHI0CUYaTOMXqFcl864UHT7OPYFKic0yqnA0cNMOlmicLY
FjlLjf7coKaljiOcyQEsIbNApkj7mAhCdTWTCFoZrBawWCupdiWbo1QJib7Se/YCu045wnsUifKr
EgzPk/B74jLMKvPHzpNTBaNocOCr6pt8qkkeaNu4rI+hoAxDwXUTpqvpJgnalFPy3nceXTTBBGHZ
3ZbzmtPM835T2SQ8TUaJPodM58B+8YiLx954b7OTiH7Iby9o/FgWkk/PlJsa8yrer0efUXuHtxFf
Jo9kkg7dOiHalhoS8ZqRC0pa27M2WQiUVUhTpp2fxzGgjkxqX7kzU37h/6CSroIRxBomduYHU3M3
zW+HpGXgzcdyY9eXSOYBUi5+hTxgoA7AsQ7Vp2SI1WDtzOsCSzyCRfYvN4m5GhPZoaquMebpOiAV
7mzwOxYjZhlmV8PKQCI6m9IL3kKtoJQpgiyQfSs1t3BesEMQbPUE6o8GUlHY7GkUn/522xjQbOR3
4rqIqPWpR+m24VxJbJpK/FO31Ylw1GEEDVP80+YYTc7lIPBlSioBlZixH5lo2E6LuDYXEuklC1bs
Lxd4dLamUyxrFCdhhWvCD0vnrDrWM6MIfVJGjM02GeeUUybx2YRYCDieadUZnzEP06CE8u4ObwkR
LJMfYYzOtiflJENnVfLv3EY/xhQTqlmxSiP7dQTfD+kTA4qFSkEXmLHCz70z2y1xtKXpVMQWQbxx
hN1brXjB7Oo0ryWsSp3oGtOsRQG6QK+pxaKfrVkP9CEoRBcZqm563JnZX2DmnyV9CqbScb9P9nU+
GoBSqYa155T8efJq85jKkv4A0v4tx8jEqeKGKwbhAdTEIAmHMVjspukwqrS4B18e9RMaBwFS6+Sa
kvoUCzqEuKH7U9Ad2VyuavGbm3uIadHwY5HYqXgTZdb4SohtNDpYpesuElaDABI2AZ8zFdGTcrAT
86+NapWiyBlcaL52wjjbinLLcuDkgh3bOh1tv6dEoyXCtfCG9K1nQ1maIOJK8C+eiz85IbKjwPZx
83wbAFg0ZstcDg6XihGpsi5nzTNG1HIhWiMpq9PwhiHo1qGwSq6C6SsnkVnU4dbDkKhYp1gpfmOH
Qf3Ezn5szQX3lTUG27HLVj2vS9FjxsJUfJK60htriy6wU+gi01K0YcA4TLu3VeDBuCFkokNx8wgE
GsRiE3YZyJmaA7Gc5S0CGIYBWnPLXa0kh7ysTrGmXwuPUQoHCHtCh+c4WO3GCG2TlO1GJY27oj4o
ZRBM7M/6sKgvLLvqn2CqaYOZ1yOCKTkja4Vt5ZDemvwQe9FT07o/LVf2Up3Oor62lnqvwihFNVLx
9/yxMO9LUPZBgH98LE+SI+EsTkU9dJcE2GEyO9l7VEmMXPPq2zLDnXj1MTt7S39pV7lpc5v9BShw
Ab9rWQyHVOGEDj87M3xO8rguzZUggpHOz9kMIxXKaoeD0EvfsM/9C2ySUqeQ6IMZwgkjDgSljDmq
Ahdd2xjkcXsyWlGO+lNCGwH4qzYMYIZ/lc4uiQ2UklBor8SMTmh5KDDKmLgOusVUf3ncGDh7J/0D
zQ81l6ASmXFDgWK6K6zhi4MLPuCzzmcdbERJcypFK42FdZ5LVsLpsJK7ak10K3EgxNCs6d0DmsTO
KUgRX/QRINW3A9+xa+Dcw6bXoa0xKjKpDB1JlEWNszCMYis8ShoK1c/ztY532NOSjWK5UFOmbWN0
p4bJUzg/Qe0vk1axfAQzab8P/Dq4x9km4joGSdN8VZwGtXDg4f6iCeKfELFrQlaNBJ2LFcDAZl5B
eZQS29nYPQfS2Qj/EddHbfE0YGzIe+yIBBqhC3BdZwY6sXmYgPS6RJpraqGN1fyXluQ4xtydVjdP
ty18XWt8W0OzhhBnGeAVzPihV84FcDyLrvDpsVuRiJTZ34CXP4PkFnPy63Ifw/2T8ysEZyrVKutM
1scfwWnEFXAvOjRa88Qh6eg46ZaBPAI+k6482mTyJyXfY+agkZufWvln86l5SroMKhPbPJVthb7q
3b0g2VnHI+hRDFhpv2wisuTI3DHrQ8IdpvfKFdelDxiP4IIk6MgzWhLHcwlaste3tcI3aHQ3eLMI
jvc8OSfSZ4H1DR9vNVZvpWUv55Niye+sYGtIKvXd06uPbopOgGF4gznisA8Pe8LPUtsCMM8qRu0/
Y+wuMirVHMUf+i3BBnwj/K37mvSgsBkp8vJi5w9n4FKhumGaVYOw8xiFsswM4U2K8WWK6oNupJsy
69ZMt32jJ2fALdRnoEMMy9fTo00chnTfYbLx8nAkNrDTUdAmgTMV6EDrOBrPRitQbOSwHlR11RKi
dEBoaEV2x2J7ivPyMuc7OhpF66TeeOpLPmrLUleAe/0VTkBW2N5KWvli3oJINcgpNMt4rFdjRD+w
Abi/f2tkvCpzkFStu4LWs2ZDS2qh2MTUgEaAh2ONYTmncwWUQw87wgk2WRXSWaGTti+wVBh3nRUR
+wuWkp+GoxbDIq/hrXVglwl0k1hF0WH3YSDg0LDndBQOwOuPM34AcY4e9C/3RdPdvf7Tgc2bxk+p
9BSZBm8OHorWiG+qi/McLyb8d+6F4dcw1V1rcQCsAIwb6bGnp0IWIbmLn6gzOHvkPAcBzJt3zx6w
YuLiLaxrSLQ+s1WyaezWQgozqjLYxPW+N75bgFyxGE7CRMOzSNDJ5OqaDRaXlWpPkhsPkyGaicA9
U7qUkdh0MUaDH3FgLAebqTEQ+0LjHdPJbAwEZ2qmFiS4xKPuIUfaER8NTk0z47SENFN36YoTxByC
JexRf2Eu/dfLGUJYAgjBMBtEqxFKqwMvU7mpzUsZHnvjWRKPGWTyWRA9GeSwrPGpdLQjlu27McHa
dcDEKi9SBXeDSDd21O8MKFpJsIwcskIdhA4CweMPBgvIKoxsHWWlxfTwaOYlGocXDIJsJPeJcaok
Bs/X0EGItIodk/R42uueSnllu7R4/M0mr07IZZC5W0/vyK8wnBIvMTHagjii64FZobkPHu+ByQHD
PYUHO+cHSctLmx2V9sLs1lHuXnJAXMCe/lQ0GI8jmQmFfa71rVOzOhtEadjqhnUIu81wj4PpLtq2
f4ugxGYBZ0tvq6LmuLxNFj3K4IqxikFpRMsdL+q8hfZs2qzzetU7KNEkg7wEArdOiYiabtL+Yccf
wqlvOPURnZ3POB8/WzLucZmv7U5bZaDyQiGPQx/wfEU/MXU8NNcceTpiNYOCrZC8qF/reF13KNFs
TPvsGIk+XqYBi7AS86gLc1qqPfez6T0/VVKfkuXYeM2ch9KCi4NpjE027YcVtWIRN0IgTlmjQW1T
V84ArbCunYXeQg9w9QU2sUXf4B9h8am47LQh281zFjNn1zgQqrnAwvMZ75+z6dIUNaCrfh3QMCrM
Cs8rSUTyKhBbsMXi1e/bdWZXpKNKmMb2VnGiVU6yMKRsB8W0AYcxStx++L+k8uqpPFQzsUzTC08Q
4u7JsoRa4bHFiF4NzF5JFTP1yFYRqNkEGkE/81OA7og6Bx9Uw7wxbk1kr2Mc8I13nngIooCSvGTW
moCFLFc6eQm7jXxMjkjOvFIywmm7HkyT9DT1KAkLBUg0aTDt82qWyQco9w5rnrLULB7S0ztgIbzv
vF/E9xzv2LCRbvMPo73b3lM144WN68ZgJ2chyDo1IYWE6rIQREWp+/wWsFGYQIJK72yuM+WiE6cd
+4A4wD1vyOjSpOMMfjGRriqrdZvRwkkDpu6wGCnvyXKA4TSioo/qEwMxMbJe5TNR/ihsGwUIbnjg
diEY0OnrxAGmgdACGYyossuGx1TWJvdcrdycEN/OuIiKu5GTbwXRnApwTQ8OgZq9izgJ9+b7wA8S
hET/sx0D7aVLmiqQVnXXI1tNtF0CGPg4GUbepPeaE6rnpRlEdSpT893Jwz2I0UzwMOi3asekXXzG
BpQJDfvmW+neagzK0ZWVEo6DPlLJdrSaZ4KhOWmRUYtrpxz7gNDRd11QXzuh4ZxFdMqwIGE5iqgw
YghslK+181vix5yMYdkTetXdbVyvdK4x51vr4zXjvvm1DxQhhQK3Jst+k/3F8d2GBay/qNqqna42
/8ZlpejwpBfqhzT3RFdTd6EPxxKSQM5JQtG/1fSdtEyeXFheIn2feoxp2M8ypFcWXfGI5Us5vfGH
FzlPX3Y+6FEoOkvm5SHrRndpIzTR7VR95+0GC/ciKeA5xu5aIw4t53Y2AcGGWZpNt3CilRxSEUMo
OcS5w8JqZ7wL8LkJ5dbIjfOmFgjPMoOHUbG4StyWekCy26r9NvyC3MQBEqIFB9B9NuxglCyaYddl
kF38hM212zJ0tmEf019RzrPnKmDXII7zWAWa8BJsO/B9ezHmHe2ed3vg3JmEfgIOqEMqtzVsLnDY
iP15j4hjpxPvihT683oMUbVBJaFV+GL4EtS+Vvpraf/o0aYdD3Wz9wT3DJ8QrOPK+Sr0lzSxjkwJ
L1aWU0bKtpYJp8wfpv1X5XBdIn8AtJHTmMUpK0nPWX9zzY/S1mG3PBVI2zqQp065d9bZALIRv8c2
/4wtSoYMqW7N6GEsQD2lS4jzjzteRfnjBp8jN3d7D7HoIrrsWjx8HQpAoYPw5ZFlZu+BQuCbJqRL
j8Bie/9KtJah+fCCVyWi/GFjGkclfTjcXbPuNwTdUmUc4uR/evbRNrfUOXW4Lj3xVCOx0JnvpEO0
6CNWJohiLVcVnoSKgsL0z2hJHjLRgwXJRrBgy96wpLqLcjd6T4dTg+jvasb62eFUOZnpCy5J9vcN
TUs7a9owvJ2FU4yr+45tVc5Fv0rKpW5ebpX90agXgwpSgs34kd1mlh64RxzGvTzh56Nd3a4yCGsy
eWeLt4rxiCCVL2KDD1hltPWvdZ+58Tqh22qnQD272UWah9x6LQhD0H4KjmvED4IbZWzXCuutgg5N
Ysr7F9OzIPFWblJ9NWv8RBxCwgQGIsi6+FVVLDY+fcjpHvPsova+TJ7V8JnSrZiDfNXrPKDmwGuA
y4FIgKYPLfFq64BP1liNy8o3oh8FXJXiRqvJLfe5xqTAXBCnWMumxE4IlXMTGr5RbqLqJ2Vv1s7D
EE4AI5YOXWOz+BPBweHyssSh764aIxQet179HKqjxd6pYfjKla51uxoBgPZ4Ep2cXJiXYN8Cys+A
lYpAbhGF+1mIV6uOV42FmsUjyqjiVcfFIYtzGH23KuvB9LTUm8QmKatXs923+rPuf0RxD7wbR30o
GR8aDM1K82uNORV+AICSavze8sCo+StUmtuEJdtUv6jvzsxDlPlc+i7sbrpbPr3iczQ+BadYCMoh
w8ZaZTqXLuPknxJg57M+NJKn+gFptCHtE/0y3LhWHdRvJ8anNtAA6ztoYtlDdb8M9zqFlEx1HGBA
bHFPfQh0LgXpjjJrCEKokTruouSl0p+wWZb/pd4ktBqZr9LKT539YL95BDIK9j7A3503qXIKPpTZ
B1t2Dj5Bd5UUEs5EcWQe2b1E8XdU0prEZt3h5h0WVCa7Pru+uF/PJuSC3SgClJqdqMkrvTX/U71b
2m6lupPp2+S8mwJILreRJbnQ4bMDjl1LDn4kxlj4jD/73buFnJlVhAhTUG9S4O/+V3jnuk58u3zp
kfzGBwfkRdk8qClJcPIuFHGYxMRF8q+kGYbfipXExrVZL7SeT5IjWp59GOUv03XLUEEZY8nBI5Rx
kDbNnzwDGfLpmr+jdrXIRtekRL5acmEdvorwTKKzA9JO2TckWjBQ/PRdBF8fGFe/mPqtDeVeCUAm
AbRkqOJqWE9e5R7Ha52/hP8S/VSHZ3f6tkh6cxMBcXAmGrduhTi3dKHwMXMGJvgVKhcL127rfI+Q
4Lv4pjcPFXMwpX81k1Kg+rTZ/RtSv8hWtslK/yndo827VbxTTqxnx9HwLfc4hXuaH9jNj3t9/Gbn
bSvLFDCMtqeu4elqVPASUk+CK7IcpGLkq1gjcCKWRUobKtSmrocrsJKSICYbiNB7qYOX8UtWT5fu
PgGOKVcOKVMwJopLo78FDsJF7kW3vB/8QTwpqkWWpVFskfS3sKER3fdibAIkn6pL7m4HmFWgd/uH
2j/SWT1lG/faZ3RbbWprn7e/kX5odaY8dy15G6x35aNk2Vesd0NcBWMR+cyy16aiy6E98LprZgrs
l9PI5KyJy8v40SbmLmcLRBCQWbV/t9NLFjI88PSlgsPEVH3dxUY/AKkc55QEHAmtatat2ixUHvCh
cqQ+Rmh/ZfJuJ6CLaKUmy4GhGZqMeW61RWJgMLrXzaFm0Ugn4m0GYAvrQkyFI+WQvKoohmG15dMt
iEv3u1y+yeEm8ldh3ibnYE0XNXnG4hLdveJRVH9Jg6ARfoaR35MLKkdK3HVtGUcHvqcGFD1HCvSc
yHV9J0ZiBMc04jZP3r3wEpWvkdltXXJkavGvb5xLz3ixB61rcXEr2i3AYt3Vx6Za8uZ+V8oho6mU
8x1P7wAtGLeEW/1M+Cun4aNjZs7RdOGO6Ol0eVmK52sMSQd9r3MUSu9q/uEiEhbFXx5yxx3sd0aF
BSkwxxxJN8Fa6bTFCG4qqb4VaoMi86Up70Pw19lvoRMhe0HBqBa2tS2tHXs1B4GrW4m7yPcNW8wa
UmrnroZor9Bf3/0ZgNK5Qiy/4GcZjB47WI1p8uzyfco8wUw+HaaT1U2knAPfMhYfUf4W8ttjHGKX
Ouv+DVeDJs5liTFr2ZaXfrqSOOkETj2Q96CM7HqvqR91eNC1qzoclOrHMq/VjKpGVryP6RMK3Drz
uq1wlUOEuJCDFSu8eVM26AtddVzMLfMWE6pGZfwhlSgQ1dijWuY65MyukOuPCJiiqXNqFCxBHaee
6WKF2tKqzr39m9Q/FhP7DhKNrTwtkD8eRkIdYnx3L4ovI9wnDJp19hLgnfdMcfBbPp1SLnvvM5/O
s5fLQRwzNfSeHkMkYrsGiS+PF9S5FVwOlEvfVCJWNnZlW1AhBtstNWBu0tXccZHUqAniGPR0D4w/
+lfJWbHe1lRpNvcYi3hTQjRW6FD4NpBFYrTj+jvJ6QPktYayJ0nubQdz2AEzBacc+9Kj6FZ+Vxy3
E47Zgo1n++0oI5lHZCb9P3Hbmf6ZBphMZVXlLS/uLcFXrCIZcd1zhDQ3MegNh8ZKDkMkTOyzE71M
7W9dwm/DsoXNreY5TEx8FTerjl1ji1wIeJdGZSRFRFTVhqzVJ5eCJ9/4zyQDXHt8s8Hv5L0Ezb8y
dvzSlqC/CC3PJ17w3B1mjoYtRBZBWbKQyTwSd0jOMawnCFREXPds+L60fFrF2Re4emnbfjT9VjGB
Sf5PABr+gMUpF9iznLXdK76TErRhQ1titiL7RzWyQLElKZAyAYv0nQT6anExtayDlWDrqVDi24e+
TviEscPaC1wQ7GRAOB7ZDQbt91F9lUhJKh0JLq0uzIet8upn5j8DBZp/GRcNs192NNXDqB4yviTG
xWQEF9TGPqrdVY6qaXvesjCB8L2GoYko/lY7J5JpZAaQZhxy3qgTnJIRvTufVLrtrJmUEssksRoc
0GkJWtfg4IlCREiuA/elTrZYNGLVsrJkc342o/uY68ai0LMsQuRyk1OKAT30O9H+WcVPy5LePj0K
zo2DLk7zRVI19FD5kXMYnHcFKk7uG3iWoAVk6EK+Qpw2oHQFocHq5VqN66XKf0doBLk8To68RJqB
cibcGLTNe0hYwbjCDbKQ5qDll/IEb4oc8rRCsl+iX+Gw3DXlqzle25Fs667AdZWjcsMr+cD505bs
QvA7kOL4smRMEDFcJqB7kHN41DTjpS0uI61wLLmgbsx1FFy9BKFiW1AI3hJJ2RcKQ3BKHU7glGlK
5DuB3Al10yrroNo19VHw+JFf88HMyghmcNfwzjnZH00zXGpshBkpaCsgPZIjJWEmyHbdYaQWaXzv
qIPr3tIRks+ckXE/9fio0+SY01WfEFrUUHtb/AJG9jfyETvyK2+ZP9MJhWCXAR5S7kyOgb4ZYMCa
M35AApFljZN8HXgnvT944ntqPm334lXfDrIOorKdfSbikZXklFtiGnSY8uvOjxkD3cno9VVKsE9Y
7316lIJzwaMKP6Ps4VkH3TvxaYri0NT30NtM6bbWf1XouEB2K5C1I6bbDMefxacSyS9dWRvY5fMD
Y4/eOxX10Rm3GZtuBFg4tkAWkY85vusLWlvBaJHHS/bmYzbUQPLQbo32ImMWku7ppfsGf8YNFw41
rcxZnGmnAgVLtgP3p/Rhi1GeU0ERMd5QkKJmPaVoFptQ9+cxkDL/zp376CHTBUzyT54K+QU07Kaq
V0DCDC4truB4iQbLD8GK7e05tODbI22axJDAGUCcNG0fUQzGe4b7HisOCdfkyG/K2aYg3i+XLWq8
Csp+acTL4YP3hDUlIm3FBcHJS8f171Mj7wW+qI9VeI9SNhb7YdpixB5fEMyCL/bEuMi6foXYjsFi
EhtK81JuQd/L//td3KUC4wOHHcZqjN4EpaZlPq4j7ZQ0x9p9TsmDW4dLlJM3A0peMKZKrrCEJSJ0
nwnHMbKTRUlNts+oD6qFlWxNl3PsEollfEHUyQlV3dJvBrnT54B+yWjKuuvNfrIPXvLGHyN0DlPH
eFzjGEetc3ZcbCigbrBn+a65w52VSGA57yrWOsS4b+xoM6banOV3PmwGQ625hL4wdoe8ogduRaCX
sqZRQ5xcp7U/s34MONeXxrtmwZVJaSNB63Al8Oqip4CcFHEwkPPhYBdBQLWaTy1jTmy+N9qNl5nT
W4ruKM42zbfyhIy4/K+vcxvRN0sugmjb3DxKo8uGCQUrFOazerq64V2rj4qDur7iTJkxIVkZHz3V
mp1PN1pW7mXzCTlyEVKUQ3QmXbfi9D+Szmu5UXWJwk9EFTncChBCOdiyNDeUI0nkzNOfj31uXLNn
tm0J/aF79Qo83w9LXUsGllwO50TZADUzwkUn6NQgNlDkaWsyLwgdecnccwZhzXtvMOii4lA4iCA6
Mtmx1W96VQK1eZp8H58rNZTwF8DOsqdmi8tCjyybUcW0hstnlo7cug3nkwGP0aZhYew3vRVPEB3E
7NbkItMMLfjZ2HMQm7xS8YZFXr7K/NkL3xvo4BkCk81s2CpmycyCsX6FGPFTYL9JOS/fc7b+gmRs
oN6073yEzFDV2gH8FnHxEVwuheYMv729IiqScZTEvBURC0Y1NDXfL5oGKBLo/KGbCh5BrBJa5Xun
uGBayAZadGeB11o2tvx8v8DJSu/RrcKb+hHilrzPJkhRxAkcgwF/MheM1og2TekvTl6xxzlnIDAM
d/XwblIKMNcigvaJNQUbcfZjDU8wW8wooJyUyK9Hl+zJsppqNOlrXGNCYEZteSUBZCn8Xs2VqWLG
gX2kX782SDUr00PcvaR5YUeJjzNeTxs1OlUqnOBrgYY38MIlan7zircUm2TNUlvE7WbsHTxSJpw8
iYKI/nuucJnCKzhknfr4qbJJUirX/EQZL/QO9Fg+aIkmPnKUbNFd4QrIBs4FFztT6ZMOmG3efkaj
T0p9QKg2XG4TlseqnF24GRHLBTwE/S0z3hzJ3gZAm+apOQc70OkdH3xx7hgwV24crzUVqQ0exR5T
CxHPsXVPpoNu2y+6rkeCEp8Trdx0C9H8OGiuKTDXZfZ87SUv+mN0z6i+0j0Z2TJB5MXroMWYsr5J
3VPSzvwc9NMmFOxuj33SgKn6WYc5bbrkk6eMtT7xSQOv1dDFUor+wup+8YkDfiPBlt1KxHyc1tKv
p5OU4tjozRpNhlfrhIT69fheB0ewNiG2m2nPQT3mrlXZyvvojf+oI+wB4wFgtCfMILdDgoCh+EqX
bM4ZxEIxA6x19eRKwBfHMpkp+8wceA5Reeaq0Iprpx+G5kZyWUJylb5umZ3O2ylet4lnfnGM8ZIN
hvzM94E41lq2R3YWp4eu3mVQlH/yrfCDekz6Bpw2oRqamHjQt2yC+RoHyzMoSdNrfDnYkuZDUnbX
LBsgLzzauj5PwJ3AQozPoMWCEFmq+j13ny/jAaGhfm3r2YWugOuV2G7V8qnThdDL0zq5yHKHahPU
W7PCem5HtcI2ZSQL3lnC9VKPw47U3ZEEidntWg8lBPyUVvQT8LcGx5PtCyMi6wS8HiFKvt+qW/Nh
DCia1tCKmcLAVQfBNGH5dnvG2Nw0mGyExGh4pISQYga3GnSZo2v8l8rgbtwMDw2no0G6huF7Mh20
1zbu3Oy177t9+JO95bh+6Ws6iGBCUGM/5ZGSgpjZPxn+0Z4IGKO7igJatR2Hg3JHLsR6xQkLPLHZ
9OlGlvfcjRwHeQNEv25lj4+ZUyNBjQtMxj3ZLlgs61yesb5wQxkc1rb+3PKzxxd7EyW7HktRynoU
uaAHpaf5SOc2rMTaG24TQPTajb+pjEUGSRj5AUqjSuFsoOO9lEdX+6f/RH/MQiirKff4a2IVKUf5
yu/lYRTP5qc5N6fhjb58ulEtyyKxeSt4bcRGFF/57wS7DVDhm11Z3MSv8HvaI5KGLciAc/3a5h7C
TSZ51a78hfABBXqpL0Qq7u3wxZiLH/2VQcdIDzOG3s/yIO9Qqjpdsbye+ExBv4+fKX7NuovYyrST
Zo0+93Tj9//C5jFxalWpqJz+N0IEeuW458cjF2MniqQ1I8DlIg4cMKfmq45+VObZrAKSil+u5KkE
1aziB9dI/ZlcYlRPGHN9BOJH3XBH2tMbppB4xAc3Pjb4Ypq0ycVtFK6T0tY6hwaYgC418w3ML0P4
hQ4fVAcEl2KT4CyjJlK8ghUdCKSbjH4NMfxoZ9+cK5hvNNOHzsWDHzJAJbZSVGlL5RMgj8TR8QHf
UePO4XkbK5R5xvhf7Vd5MGJC/KZa5Luch/h90hf4IzHO3JOwjhkGUpSRkUjYgOIw7kEkO1B/rjXu
ABCk5WyUrTVfy9+YmSRlV2lzFAZYm0CwXGn/8AvbmbnDtCjBrXs1OfWKG1u+fauO+TYftQOM9GQj
f1P0WhdUU1+S4Rl7irIHIA3mKSDWyefoCWf+hwJyaPlymtCx+n8wEKHlGJZd4QsC6WuZXW6blmjp
Fb4rNPkFl3j8luJtD84fEoAG5uPoHLXLWH7DSKFh0E6MDjAYOS3hIeFoXXgPB7l+QIBgFtxxpqHA
Va74M9CfY6eS8PQQTA1evsM1zwr2EbI0ZAyvm86MjFX601BL7MY/xvOEnvM7oS+VV0YI2EGS7S3v
zM30UWGlB4JH4QCOX6wWMdudZzvTVnwqsBr/sjfjU93V2+DEMd+6ZEa4uSf8TMYKSP+valzzFvN8
t3iC29ab9ENJQGWKEpqZDO+LaBYanY7ILoJfV0hvjA0w7JwTQWj3f9guM67ijyDhhIu0R/VB9UvF
l7KLunfeosVNVeJ7w1/CAlwxsVNsBE0IFZEWJnwmiLgLKiTHPPEz9BO0r3JrJcyVnTkBF1zhBbGS
3rHEZ11BIGqPmUmO1Gq8y3vjwrgofatAmPUV/RBZtDBmCDbolsJmgZAO9WVi3vexlHP2OPGpuXij
BZh6kTKOqOhd3rMKI9ldDuzP6Y2FIY0u3fPrzvuAc5z+Ur8J6nYmf4n9iTDvl7AWpcLS1G+erCmQ
wpBD6Se1lmdOBWH8mz3NhfwOqLUmdM3rbcoRnnpwbDam+7JWYIn23+xqXuUwAfsDOf+mQeeS/hrO
va149T1ZEUbwxUe5Sf8622TUmqwgVr3QTNqYJ3zzXLXDsLa8ZPUH79zvnzjYoGRakCVPX4sPTLVB
r9322n5ycEL+XkjlBH4ALNg4gayEXwDPiQ8gX5nQGH0JYAQncGR6dpN4dNDRR2nQ/9m5vFGxxSXD
6iGeXh9CYmvZSjyPV2paPldjFx8zF+/vvrTReit8qr/zl8EGRbMDueJcAG8eYFA9whWSlJ1xCJmv
2KpvPrERxwfenRL2LotE9dsNtMA9IOJomySieNLR9LHBsPO9cau/SdP50s6RV7iJbzxyB8zZI5M1
9t5O+gVx+Mo40p3U4zVRvYZEZ3xJ1QOaJyiwm9A9kW3AjGutlU78T32yx9sPJJLMrqL2aByhXovw
ND3dUa6873rYa4yMesjWeOS7OsfWqf/HgQTKNF+lazOsukd67s4cBZT0In4ySNINDLWhiiEyduEL
MkMq76yPlAloYDOrMWyzt9mZMDQsRPQrkIboWB9fx+jOIcfRMrLrcPb4jcFmfOvAvsdiOrLVW/Oj
W3RgK6x4OXLqv4qsLDx0/jtA58lWP9p35jIsXTqM8b8js3pjh3Cc8PSxbkL5l5/xMWH8k8GYOMRH
fLSu8nNAoCmsMIri1eCOzAfLMFxazkQQJScEH1p8p+jPy0vLCvrC7o+niEwaH8TCgQbmME8vvvEp
YGOXud9/ZDhUs6Aot1bVn77td1TZ8g/NGv0bEy7ht3uwt6YTbyO5lxEFFKWDw4/MHjKKE2DE++uu
XbIH4Ys3sAwCYbmmV5Kn36ZxATh41NGLPA54DzbTo/y1Ur/5wbDdS2AJPOf/QJEXOJQRNLO5bXjW
7sm/zkfH8T340T/4fd2Xg63TXkw4tuC9rkZ3dl9H4716YA3ULh9d8W3eXq7sQDqB1HjIP2DEomi4
h2fLN/bmu/6OHdqGQ8SEEbDVtjAsu+/RnZBz2/HJ8JR/ipc5ybG1rX39Df47P5Pf0sMEYjuQYsxM
9CL96z+Mo3lCWrM3r4VvUdkKbxS9Lz/Za47iSs/XoYiZi7GHNMySvpOj9YYlmf6e8iPirxQKBR3m
zoBgBkd+bTnzTf0n/sOn0sb25wjT99FjEDB56vUPhR5OkSvz2vnllnti1FZomHAnYxJ5HO3iwZFT
/1EPdR/Sc35q/rRhDuSEvmGz1CEdzJczyAwj70PtstGPsO5sgPkV022cOVzx27oMa/kk3pSjqjjy
D8tqvKKf2ePG4EQr9TrsJNu4iGvlIvEebuI5tSOHiB+7seXtGzlOtuH29lHzorsBSXqLjes6+bhy
pn6LW2BVx7KFe2+PW7FbjdvYD98ax+WifvtkfMBLXV5M6tOxML65h17+QQjGetzVGw4JnH34l3zH
4WePxE7aLFzhrkJCuFn7z/D8HhyhWToF0JjTPDOPpsWRL9ayzGkNPdFvV260PaonHGpYDTwz/QoN
x5EPFyooOH3bbA+O8TVfkKjZdIwr9dI6fmb/vj6Kb9KubMUm8demGN1cI3JCU89bvgMs5vTbPNWz
6tRucjx70Rpc7WGemK8e/5h0XAofnsrJuOY7BKcZko1VseeOj+70u7H92sFfdaGq2yjv1oHNJG1l
OYOzgbx6rnabcrWfe2d4trvULc9g4Q5x9iTjgJJyKnKrUJxvcQpyIZo8Ebi5H5/0tBfuQ3XFIM1J
fRM8l1fFaNPFOMfr/t4MlzsReoyw5zJCm7eSfrCff3T2D4vE7UlF+Ru4KDhZgHIq0iTOmhvs611H
XYWL8jHcj5c8cMeL6vzODCivp3Gd++Y2X49+wblo7nli/8CoTLpAToYDzng/qa8/g3W8B4uggNhY
ONAs/14SS8QlIB0xRYRucYx+y39PxbM8rMxIsvEwtjpabqCsEFF5KextipEDA08bFg769CvMf/OM
B6PuVQeyih7p6vIn78jfDVxuLpvtDRbI1td/OHd83YluJ0jmzniy9pVbra4z9irAxFeKAvC3O6L2
7Ni9KwdKifBs/DPfskO4EVzpqP0jPRbHXFDff9ZBfGj/2o1wRI70/vLFY3qvPoc/49Ech0NLrJHq
w8QzjsF69rgW6XRO4rMni1mI0B6scLPEptPu8JD6Iv8S85gDzBKAXWdmScc8wszrScax6bLtl49z
93XZXR/mSvNKN1jzYtsv6QoZbk1ndZBuETKBn4exIqDQ4cFIx/bFZsPAeDOuviCbmOhD2AcKzOMj
eJUz/VA5iOelfDjRnkGSOek3TlzhwJTXDo4UYqfkPm6Djeo0DtjugkEQ4OOo65HKkPWKt+obM3a3
+ZaOcJGdcnWzHDs5Vs58RAGAmS+eI6vO7R+mZ56/qMVdUsLd2Katsaf1x3zMEgdml/wDEXMvnjQW
ab3D2dDWTwQvW5THK4kwitU5/xLuvA6agW7NghlrThYoGgRcYO3aOGCF52f3CPeiz3WxksnOjYii
X5ZIjarwN34P/6HRuxR3oAa4dKw92a++RSa3VDDMFzkExOuwOmoX2twPddO63MuxPT2/v1/3DxMm
Dz+q+CYkQ+KMiO34/YqGaoOVnsAeU/6W49P6BDyMHGy0DhTefI7dej7qDpoBMqSW+uzrIWwGDhTa
bU4O7DxFCghc2lU/+GFMMX61THVc80KAkIMyVH4GfkwhM18wZ0FzLnkf4RnIY1Xh0k58b3HMVsyX
NvoRDicbh4VzwZYUIcQZLb50NY5cYpvMo5ApWkf3hSt2jkCAdvkXkcG+uhn+jTKA4Zej/2SP+Wru
EXmCIvZ/oJDgAzbgpN/u0eXtGbI6sKRdjtb5RTnkWj6FvQ+k41DYU5AsJS11Nne7xuUgOOkXaQer
G2ZsD96ZvbF+LJ/R24++V30i0lkqWzgPy7f2dvfUrh3gnP3y6IWorV82wAm7/oxio9yR1rJP3OXf
wj/NPzJfcafslDbbWGKWgFRtpfvMz6YV+0c5lhmqHMbBfCDKsaea+Qi37BEK8gFtJJGOJ4JfGtra
N0jL15pEXZ8p/1EiKHofq07oqfBRAXDn0i7pxvzqLdkuw+p8rZyXET5XNjrsE3ze9GNa6L+raQM8
9ftO6ALcEZsW0T2T4cLwlpuMiTnNIyHuDvoDWz37FOy2+GO8m3suSpAxli/re4smz8vv2Tq5li4E
XxJs7XitnxK3ffbJKrTnC53FpfYI0w6uwkKVk3Fm+56vvSu8h2wurvbpLJ/xwb4vN7V2QWBarIZv
9cZW3kB2p1agtPKUn/km7Nl9iBwu1KkJtcyHXC6NcvPU35Iv/RmdlrFjyIVpXEdH9aVrQRHfOhNg
x1nflx/T2foUTwwReJU4S6wFr92KNx68eGKwxHrm90gXKrp433znG321jQ68i/cPXDx3qtNux227
OkMAXP+SC+6oJ46T3u0PhWMQo2a/jNVnt2YlyzfBx4DrmB+W32I+DB5C8qUcRIcRhPrdcBFukg04
wH/gAWfXqXbzu3hiKPYlv2U2O9TBAMl947o5dmvrH+bRypYp5254yOuUFzIvgwRgom5vHaj2DlRU
wkHbolH7Xh6/8U8GLUJ3fWJ80OzxgDnMWyACOIe+4cED4P67TsBL6nJU7aYfVuZq2AxrHrZNjbPq
vCuGw9jvr5fWC0bCMblAJl+doy9a5czvzhian7E6HjbH1jXeKRQSV/hVPEJjbDjPG5NRNW0HdYfK
XnUY9nCqYrBo7tVz6ONXfgw2wp0i/OUBvz1eu8XcbJnDwRJ0KLvfqQwsT+dziIddvC/2lNjF4/VF
N7uVbGkLbWVvLZ3QUbwxWdFc6EjM3tbTT2yXBehPp4/Jfkisa6W7SsoGyIQKj5xNijkfeDUDEDWE
eBWVmcEQMx4Re8Bn7kcAX1MlmjiJn9OEmVZdJ60jDYbfmvhCxHpLOpLe+KQHMu+LsAsyFuwcw8Bp
jruDoY2Qc0RtW5GbeIrQJYeFSDldz+IJvv1cjXszAXsgde1fqVjz6f9ful85j6TdHA0JqoXphLrn
N7IybLpMvlhlQ1qoFNDpaJx7WYQvbl8Z6Evoox09rou9GSxEmyTZvUpGIdnQM/9RyvtLLHpPTXD3
fqlq4aMn2DR6rO3QPo8zGZxC0zujrqk7RaVXiSsoC5GMhXGlQkmXOl1EgAgtRGrNyXuZWHiNGTmi
NcDcC9IFnvPotAOLT8KSg7XWoHOLDLFHYI0+9b8/1Ur/ZxivYadWUrCP63+Bmv/2URph+0c53lWa
XygyB62hxOtqAvtqrFzfmcq5a6Zw1zUB+9+IFN4/7HSbrC9kX81YX4vaSHEonjWsmA/KC3HFYOkf
/WwaSJCYzxhWg+kuU6aS13JGT03K8T2WxvonKOt3Qx3qe5YzHipS46uaVRlgTgDa7seBQ6CeB0dK
X+Wu6YEnRYO50pz1jFfEXVQX3oS9vL145jG9iSp6SCabYa2J27FUIDQu9gp9Lvj68OIel1tuFYkf
WERT5QihQOBYOyw2zBPkRJQrZqhZvHXdDqAEDMZ7Gmz7EppO/cXukERVOyZBlcIzJjakLoCrDMN4
Bk0bUkQqNnqSKzpNwMg2TE6aiKi+7dBqFYKpXiRlwHBO19a6mk9uKqbzxhBZ7yHeo3oHR9GYzPuY
YAA9S9VeJcQstOZzXge4JJXQGQhzvE5L1ux/X6qUjLwc6rkK4QGVEWb4pfGqfZ141bCot6if8NlY
/k1aDIHqtPIiOc6PPd15lU7SBj+WfdCodOgz2h0Lty4zgdRpLbjlq6bopWDHAMXNqyjwyzDDNR2C
GWe8KkU7c/nGUBRPJS7OrgBfoJGg/S4b678vJZkNi+sI9CSlTyH6M1nW1EECWiuJrumJfF3uVr2V
DqihaISkYFq/OqsBqkmx8Qwk0K2QCVtbPNpG7c4xLolrVQFQieucFLdU/m1YdAjMZIa8UkSZaoFa
TFJsnBQDC0sMsYO6eQ+hZ2RjGe+wI9Fhl99Zwsx4rRhTlzQUHmNieKNQSG9iciQCjck/NRqG6yAx
Ea9V3piJgS0jpmVAsdEC0re4RBMJUraD9GimPvKJbUrcXjSrbaSDq5sl6hDUfuZR1TFtEpZvqCPC
M5WBok+pE/zi0pdbjcYW+XuJHt0g5rYqMsYG40cjwsAYg67bke4QU19lGBMMqIzIvzMPulmFLOJE
OLzKGDf0ojlXtabt9SZihIzCJpZaiLM6wxUFCw5kSclfJguDLTZtslNTJPnj/DLhinDYqike5KWS
QMkhF0cqNXGnxFa2n+riU1Cqa1YD8dYZKXFyOJ4i4ldh/rxOfc9o21B0kIpkMYNU4r0iyNegYMIR
yJBEakiWOwK0DACjgoSB/Wzt4CrPufXCqjCN99nyl4rCBdnmOqRLTkwxDor9mMePPIDAXUgDJrvL
X9WQiyFDdYnq6GMk20FUv2ej2W+xLPrXiezrCMf8bR13b0LUROd+gLoWNa8rHvbRuQ7j+JyPk7Xv
RGhFWopgATPSqFbaG/7X48YMpssoy3ccAhBDh+HFkCxEnpP/6gCDuYzoWVPIVYLTGXw41TA/cYr/
iAMxuqQSqpYygJeF+3zCud5RfhgqXpGv6M51J/hYz08XRFjdZhxwHIG9yaPdTplRo3lk9B2XGtG0
0zK/KVpooV3sySofYonEECbP6b8vM9Ebfh9M7wQXZSdTwnYL58NdXWkc1OkEkZY0AkqEHi1O1ozf
SJETf+7IlB1e6VsQcSGSnNl9T6+eKlyWUOjLtcvaiLV4a4YzPIx7q73qE7oYIpAF8JwRb0fcF5mb
xdH1BSlRLoUCIQsSXE164zLClSbBIoT4zwCbr3UlZYQYxZpnFlgXDur0J3E0XhNzDjft5BMwsu7L
64jmJIV9EHf3l3lH6jqaLt5LwHKRXWWPMv8sBejfWIuLyTaucYAAUD6oOG0W72nuKzEAh4xNW9w8
2lZcsLq0PWM02iNhxBW8xred6wXD8qs0HjGBS5b00hsumymKS/BzJnppeiCCoZS5DTdKtrcCH0Ov
Xjknmi1zcYywrQVpTUhaBHD0NShsv68OSgK8cuY8K+OnM/B899gWquKNTNFNJnd6e8fFm4/gBhEP
gpzE0IepC8xFfE1PFfw1APds+oLMGHmK8B3jK6pgGXrN+032YYSMUXaSmbhiUrtB0j1xeHMkWjgJ
Bn1RT/7Q/EW64cgBN7aG4yQOhWMUOqPVnJoXOu0cBg0zaHYepAt9bZrpWXkFnvZq11IretJP+sLJ
uKj3rZwdLA3xr1g9RqwbXiMhhyS+BWLjG6XawoVWbnUrwlVlMWrtuQwYLWEq9FO11gJIa2gUiMnB
Bm0lDLFvmgFzr+xQxdJNrvNtM83uQJK8K1tItpLkOIoYLE/GdrEbELUKgGagveq6EmS3V3+F3m/z
9vTKKkyh3pvpKvaBu6gktPkBnj4Bq01fffdslY/8hfYFrUQTv9VMSa1f3Ti2dD8RI3MPyaWab1KB
ZyBFl4kqry2rGy7AS16rgD9NS/k7dYzhsVx7AV+Er0sTgeKXUNbKd3Ho3qucaT3ByIaQkbTDEUuM
vPOCD6SR8aEMh6bovHyACFaQHFbrdsJgOVdl7Nc6uD6RK2b1TzL0OASCEprBR2/dXpzZGUetmeKg
yrDSggsnUb1BdYqopgVBeQayhDV+oeEi2a9LXdsV3SWEpsDo3ZT3KnSmMPJyScSf7ZbngLh0U4v4
McnQrfjUI8w6CetG1V/jMI9hcPNZN5QI78nsxkim2nMR7AISJ6KDHj5hJMvTutFZQYhhPaj/KRHB
0TH/90rPyXjRJgaY3ej8ERKG5gemI541KGuNpyx/4suxVbRwZ1Y9DGE4dZa5GTrhkcW4RcEBY3GL
BrgABq8GEuQYEx2r/Vebkx1DANF4Mrr0hfmjk4pfKpteld5N+DF4KUECbACkJBS/xIDAC/oMxxj+
lrw2ybXGUhfr/soM71rfe0OEvEx0ajx9cDpAwMg0HZ0yo8VmjZMJ1bLMO5URZFx6cggg8WlEzuuY
koM/LhrAgcmoJrOitqSHigzXdZigAT0NlkdvBFoTxQEa0VWfllRdBJ14GjjwnTW4StivKTqBX5AJ
lefaeC/QVxrir640ZwLPPd1SLxaFZBt+ByGNOkzsfBJhMaEdDdyiy9dNwePOlXWWK3vcZBEZApL0
PyxGU0MF+c9cEMkI8jJBceZfEZ34qrtcy/ZMi0ruXSdjmpX8G+qvDkuAPIPcn53V5CKn2TkFRkY9
Lo3rgNcV4yoUgNrNhHirBHTgZKtwillMGo2bJAOmVpKf1INLGqGDac6/tLrFkBXyCXOj8Xsxj4xH
1c4U7Aw4nXN0EhKBsPJnl8JKZhRPdQ9J72jEd0zQy/ZJUfMKfhUQyYTMbrhqwefIdkM4NPtqTOIj
HtwBnm3XMD/iB8XjxHfcVjBYaM3F/mThlMLPQzcyQVbUCURQEizCRQUJ1noeH5L8oYTcxfPXTFoQ
UB1q9C7c66x9dtzYPQXrN5A3Ahcv7vpiDZNTBicZvrXmZJn3CYlj6eYqScvwG+qPTvFhcSMTLtyZ
87dH4xDgMr5L2PovGA3FiEKXAXq4hRYjwW83/Fe7r+/5pQtsrrh+6lclCHYEIkvigPIHh9ck9XPI
W5tHmerJjf51S1FU3riFUUls23G9OGGnB0xuop6W9zBOoKHdpu9velxRZjwMAY0e8+MeoRmTP/Nz
kLyyPGTlR9H9hjz5Qts2RgiJqF/Tt0ywyGmISyi2bK+YYV2UfiXKh4jHmrbcH/JHMV3HDm63tApB
XcIEcgEefnO2liSal6vVPfMCoffyUIgazKBMWHc9QgaJfBCq2nZCpgD/DN+SHMHZIr7kGAiMS1xu
e1avQptb1hUFSAIL9JlWH2X1r4KgGxIUMPFKA+EhkhzKCH4UME8ZAg7L35bjYyY2BOtxfj+MaSN/
N8eriLxSLt0RyZ2ikJKCF58l3cT0kGoe8srBYjDJf5Q3zkwTvX99EnUsd52i3dVMxTHtI+8Fz2IA
kbRyJCrdqTkqxSG3CL2HITb8Fv1Pb/10+kXU31pm98kimhDtGCSNiVR80pYNOV8r6V18vXA05jjM
fYscvPEtS95UsbY1rmkr9uYAm2PUKmwPam5f1d9U4Pni22rfxhxRBUq23vqToB1lwUJQUtIt09ep
dH6i5JiIu7Y7NFzHEovskKme3MDElj/U/jvuf/L8s1aOJh+cejQg1UQM/HI0phDachKBwieOFvhc
sbOIQcNp3rgUSDFQSkHn0aSdrHpQkwZiqMp+I3KFGiJGcp3T6vC9d0albaV0J0+9k2TpuvlKmUfL
ymeysBS5DZtAWRfq6VVcxdobc8+aNrKCom6tDjsupQyVpoXKlE59JYN3A+8aMTZwJpRD2A7G8JSB
OxZh/IRHksLOgnqKZNXF3oxQLc3V8NbWNXPds8fQyxsaNHqkzMRLCC2oKOM1rMIrZJXWcEm1Uz8e
ioFygNg+sbnNzNt3Gc4QWCYDD+Ab1vkSdvS4M6rRG7lnkOFwlhOQgkzkPmYw6zMs6zDWFLcv6Ooj
4lpsm2I0GPlwU43Fng3BH8cb0vgJqgBxAoK4j6I7WQmtdQ1fvzXrX4XaZSHgGatDlv924tMMm0Mt
/YnYZ0jxvoalXX7301kEx8G1RypREv7IzS9+2shHHqX4p47YgCOgEjwLAdxADVe0v8oLH4XQoZ6a
hAc2aXiAvjYw43rwQxNxSE13nODBwI1kvinqjWgsC5vS6dR3nyAj8yd8IDSBIuP0YFcBx/UCQXQ9
Tg7L3qPqTljNc3/J0osQxnxkwKrDvaTlgRPTlpwtkDlRCHEuZPWtg03WsuocueTthAn7n/mIW6X7
hrGYTtxACSeP0m5YTNfDS2H+qIjycsrN4tRl71NyxbyjxuuTMK5hMxafDX1M9GrcSf6UyvSoMvLq
D9awIcG7V3Zp4FvFrgxHspUr2Nmf82uLdlkorgIbCy9xMz61Kodq0p0V4PRIVaCElb4uo1SOfjX0
/TArun0kX+JgKyDla7YVzkFxEG4S1G3anK+wLgRsHEZuVFbknJBSzbwEcTqbeS4wjYvvmvAbvC4V
PK0JPYnECxA3At8a8KMqyDtz0KCmu0JZnc19Zr2RvO7mwV8km2By/wwYll11g+ooMT8KhF2TvI3W
r1VTlXDoWHO5MV7wpFQGVhzoBTZEdbxPSYJunTn4lbV/Vg8V0njq3V0gnSSJuRXFTwFGMULOwnpq
FMqh+IVX/GbAWK/r/ywOhfjbJBM4OvOCMTgzFvk/8b9Y9a4k6faCEtIAwmvjw5zfk/x9gphRkKxH
CKUbmdTD3LUy0ZM63p3kWgQCckyMa1Ri0DThZ8yui6Y85DUKfkVFJkqdOwP/GQQAhfbQHC1QcX0J
aD1hbQvByXImAQ8/OLRhdFIYiKdM8oaDUf0b0sPiUW/hI64EgSv1uzH4zlFTK8JFy05CgjFZvA9j
BvlBvpbzLfZ8mOnD9Dbbdw0VzEv+0cXDNJ1C7JpDuAYolTqC1dbVBzxfbXQoRCZ2EsJZ6tyIk7fl
CQZUfFHyJXG/BwrTYWoSQz8bII2QLT7qIrySMvZb4xUEZvbdx9pVUKfl7Pgr83eZb5ZV8RJZV3FE
bFgZAkb2WIuUHxVV60SJay5hb+sXvw1rEvqOggeiXEKqenk7S74sdLidYJA1MrvGi1+FAVVJn0nx
ZoT4ZZwANRCkYGXJCdky9YtoNUuyCyatdkgwI3sD5rbLOdRo0ZulQ/oe9sQaK8PTSlw5xgmG4umg
ZDfcK5Jo02n/Mq6PKLQ2RsNvDMkqZGI/PhXTVWav4p21/SbgpEZZAgO3o4EC9HmFV1lqN4vBjiiy
pSSF9oq4j3p0ZAwLwdgH3v5A04AFMB73blB89P1HLx9ZAq1yFONTBDF/Rmqm0YsXcA6TcNpwCDsR
zHWtv5Aj0wm4056GnvZ0k1iuyISvh62hT3CKcBMfvISGQUc8vxeVwxLTg2AZVdwZiWaCBzd8R/lz
+kKPpSGoTbZFgBdLtamDYbVYeAgwmZsayhMqZ5HVkhGIER4tsME228CcluO9EL2JCpYDWFEgdfJM
9WCQTms+g/QyAMHkDxEg13LrbBvN7siIpFy3RDm3pxLASNtkcHMqWpl1xH6K8P7gXoPRRpap2T9S
xR0LXmVyMulYJ+phoHxXHb8kXnvw2eEPj5ixYImSjdS8DpH0iHoq4BU581VJQrCf4H6cxPfIIFnm
u47/6WjshOgootuQzAO1j4rUEpHkuJe7e/g/js5juXEki6JfhIiESSCxFb2nHEVpg6BMwXuPr++D
XsxMdU93FUWCmc/ce25znatjB5lIepzoM9Rk8rjj4uI/LXpjxXNFBaHQVrgvRn80cKX0vKIuY6UT
gOamDks5r62WPRDEEwA6i0F/9ceXBiaB6nyWFj7Onmg5T1UD92lSuDn4joqwXDA02xP0kHh7H0uY
HK9kspLCEcw3vMJLwVVX6H+2xnS+wNdBbLr+pqPJ6LtHzj2VsJuHff3ExHQJp53TUC6GuN50OChV
/Qh80vtQBc0qcmrW5l8lbi645pgRlAtC0kFnVwngWUFK1DRLdNwZdXYzToZ3Z/I4l73jDIdArRhg
Qu0lwnNKuwQNgseLr1i6KIAEPeJk/dqTDjC9DDF5YktZf8P2GxUqhGQ/oiuMz1rIMRot9fIrMM8y
+KqTf/l80cMG6ngzNGJk4/5rrGuOO+bd2XtkfEj/RvqTbvRAV88yXE7VRc3i9PYXu+Wy7MJzV/er
sXq16wO/scsRbfDMmM6xky5nI+pnMEOYQmMknNDa6+dpWE7MUZNbOfymwLa7tV73FLgohoH6VnRa
vFcxseOdIVad458kjZvtkNlFERGSlZ6zapkAP/HHxIxezQiD+lyaxchWAGvVYlqNKPEAexMkQJQb
W3eG2EuvUKuan8unsg29haQn6zkBq/SlPJRxxswt382PdTmnVnBPjH22Htt/GZADj9++Gfd2SfAN
ipLqB+eDcPbh8CtYLanhJxiNowGrNymQZsj9yFIyOzXGYXQzSOB/Y3ZPJF5MlsOOvvHB8kp8NwNL
gg6CsPuvCDdVeiFk/VFz35jl3UPW4mzBDHcZ4JR28f95nWprh5RDIiaHEolCfpQYEkba3IgIr4U+
QhRhaIPTPoUFkE/5shtSSrj3avBArPlUT/SbFRYvhvKHcfjN6i8QVgvpansndkgbYgiTpyuPVPtq
Ykpjbg23gvqGmYYLtECsHUQ3H/p6cwnnlVz/2dYI/7QXH0JUU37FmAZ6YgUR/fIVdp7t8DLkxwnb
BoF4I8eUCtn+hz8VFu3u13M+CUQpHGAUOLie3einR8ScUubYoFlOSfqIGJZzuPRYHF0Xd8Of41y6
oKb0/TIEk1hYDaJ6pqaMasY+J9OxUL13n15SrBPMxRMZTjWGihA7QhN9WeV3mX9k7l9SofLymCbM
yUoOe/GgYI1OyTWpv0HcUvq91mI+6L40Lp3pM5jDUL6X8gLnhVFeWB30/FkBFpc2s7jnUK9Xqftq
IKCJt6N6tTqDnHcFh2BG2Ow18zpyQUkafNpaIwd56P719vQUxYR+7TpoD91X1V1C54t91FMpXlz4
kLW+8MWxKdbodCBLeS9m+pJ2tzS+x/1P3f4OgsYUe7wpg2XDAKXnK8nCljudCjD5G5KH73x29cWJ
voknBmnz1RjnpDgJ6v0gxjcyaRvNZ9PPyKiNPhK1sTvm0gyRqtxYDRgWm5dSUtExLuVrwo8zzVZC
XDqePBCtLOe3LeL3ScenuUQyeb9DJEMuN2OE75qY+MBCfX3jpE85vkxeRJJg/4KF5UEjiIeLbQLQ
OLBIFO7nhKLb7DH1dSAQQAkoc114jJAZSVFXI8ty8dsE1tnDkZz4v30JnhE5W/ChI3m34o03emt2
zXujCQlnbrdky+lYIOpkZWv5rgrmvJh45XAWCsQwGZ+MT6MUMjdLePMs/LYVX36Ha9oYYTDO02Gj
e7Y85+wD9TLld8+AMq4QCkfivVTGyQywrzGULBhnd2Q0VgwLmiQ+ESncoDd1vzJL7oC8EZe01Hqx
KnOkIqFzhkW+h4++S4l2rsJNQ2GccKrnaGIUjZqTxEva3RnrEWMC9HfWAHstItLiYTnfJmxcFxi7
Q51h2ixdXOC9kg+cQ3Ak6hKrS9JjYmq/ev8aqnSZROmGpWQTgO8rJ2AQ0CgIgI9HRM3MSkpWMWBt
VflsBNzbOAoqsIDN1u7XZK/gE/UXnY0Ijgo/wEqcYCSlnjUGH5ZhjH8Vc1zSGxteBjDVKvr2Y0SB
eVL8TfhZ553uKInEK5rd4GXHMQOjBGSNQW7+hb+H/YBvvPfuZ53cI+sMOjfndHCydUeHoBHp2+DI
MEaxjJgBZ9A7Bx6d2sOFA0M4XhQ+P0d/i2z4ODvyjJ504smLF927ZZGzSILiGPj2cbLHv6kVIOkZ
Enqi3yt7evNhEyUH3QPaT1Oe6g+WDnyQXCAYQKYGAW5e4ZrE+7gLkOHjfbOUtY95Y6IuhNRssW8z
9ppxDuRIALaBasRA327Kd58ySx+Zcra2d8pJAiASA+oo2ygu9YClxBwrNzXWe1Gwo+fuSQLnqeNt
zjqysgJBlkh9FxmCFOtcsZxJ7qVNuEO9sInCsVt4PYSlj1oNTpgUjnrDyU9BQMra0RNvCWbuOHIA
fLn7mpktA4wL2VhM+9ulGDi1e6JgHQ8m7Q9PI37KdS76JaPSPjh5jPMH57ulxe9Y9GfgzEJhbiKi
GwIPWZyFmp+pUco8WczqPZg/nbiHHW5eBSwO6FJRXdvfCEWV9gnWHx9aDhUGZfJM1Ci7VcOQVbEa
GodqM7L+HMIKgikHZcHwMcoPWfDjUXbolXlpKDHtbDkxYGoj96n2ja3ZeO+9bt+1tliU3puEhKtv
dUS+kGg74LUJr9vN/sHzC9ed/MiDz5i636AiEe30Jt+MfDo4IwCr0n2BGIL3yzlELKB6dFe0k2ad
ctzIXURo1yJNGQPphMlJQBNtuzQkzEb7M8/ldxb1TNrCS+a15L4twwJOWy23bpjse2DIQqB7JYFP
kohJhGjs5lcjjr5HciySvsDkizXYcp5qj8/SeNTGOwlHy4hPt5+n+XUChJ5Hp+z711y895a+EUO3
G0KGpmEyYSUFNccFYZB8woHQcsV7xVuOTsgJSfNzuWsn3JM8P+PraOEI60mylCT2Mc6yWFgkvUef
oc8JG9ugNon6a1GgdHTo+tbhiba26YDliFXUpDMJm/UOBGQamr5l2/rq7DwSyRwEEwDGuJMqZHf8
o4A1sG0HGCBTZhH1q29j3wlgvFAr5FGxKrRyac9OpoB8PFx1ikGa8NnxJN+OVq4ZEKv+yMbsNo39
raWzToCVxQaQTPNoxMVPkHGc1qZ7snXtPELRTLHdugzDtPKromme0tly+uIk5zFkHFZdw5K277nh
jy9KPH4sAbYleZcy+M2iq17O+Ps5cdF57Vu+dpFXf0jEE4n9KOtyH1LGqMooWCsA1CgFyqnqn8eI
QemchqN8b5KBcNLblJaoMrOlbuLGpnC0HZKwWeB2TDI9C9kXzLOUulDDjFtwh1X1lwnAR3s1x3ct
RIXp8/fYkejDe4Sqw5TEpKqd8pmH1G+a+Gpwk1duswlUtImMe9xQZGETqBiYMMNcVTwJjB5bnqWZ
+BaFHhyVkg70z7A3wlhl3aVqUWrPnuqqW40mpxOCnZsG4MR06k3qA7BQyP30cGf61bp0HQCJHEZj
jZdSofkKlhEVuWzH1a0doovuNyB8Y2cVkFtbKlCxckkCZ0kLwCTeZIo3Fh8FNR9kW1VgHv+IJI9P
ZD3KzN5rGVASr18P5G+O9auncKUAFLJxMhL6HDGNaaJ+ken5qmntEWsbmr8MKJJ5sjQcsshC0paR
qbdsiJqOc0EmGDU/daLXDSvMW3GxabJ2JWGdqTG6lLzxHmYPCn5Rz4yJb5/lEB852C9jXoqAlfc+
A0q/2GXJFpGoyr68G2uyq4pdxEcSs9HCKVvFf7nB6/G5uWf8B9cIpPunysmWyoXpTMB3BOJ4HJxn
qQNu2dotYOoyRKntQ0AUczUXwcUZtXAV21/jmB48luDc9APRvHFlbSK3XVeDzQc6bEhQQo04o3aB
3lN+zfZe0nbmXbcQ9pEB19Kp7NeqdZZdjViZ3eyz01ir1ui2dVAy3+U+r1jCRU59KVW9jbhqiB9g
IUKm6JDfC4kTzf6X598EP9jR8GRjv/Htu1fOKpB/wXidcsaK9BoN2yTCgLXgGAb1yWUMp43chskj
c4JVZWk8ecXBH2BvGnsrKzaKHodEFkY+dvdjZ+qmcuJzFcMubi1hfZEVn9oY4jkl7hCfADe+d/0b
4URPQY2zIaLsGTYutb4zl8xZ+i1UcVBcIrLFfZJ95YCt3JHKwmjA1fYbi/DQup02UeeswqRd6jZ1
LBl64XD2WAIFgLVldGXaw8/v7b0+fAmHv0ZquHXddeuwhe9YqAYhiwScrr59MGxxFHp/ShEKqabH
GTbnZ2a7qG5XLk1JO2s57GnlmC1jRb7TAUaRHBmGxsSD/GxI9Q0e1SIeSJFTi7ydlm6IL7YTwOQI
lph74HYtUVSY1DX8DsuQ7XCsngP0dgOIA0jeNrRH78fvGXpv25L1DyFP0MD2FiHyvoAIr3xcb/jj
ZGXN1trnwqRZRABEGhftJsvXwtr0DDnagPsJc3cdfw6u8d3afDqKbs2uP0KEQxoLPZz2lwRxpz71
oP22Ollv9gAigcWoYFPWOt3DoIMQoToX5JTpaJ2JaJUNeC7QFWbqfJDac9BRObf5S1p57OZYFE0z
MSJHRo1D1mUW6wFqwE5ekz0WVDOMC6XTwBgQwxVq9Egg7Ewt8LINsJ9u703hWRiEjUSkRBiIKpHE
85rafFrWLP+0Ft3olFxMs7gbsMrgdbLBbE8+YIlogqDBopqIT0RtDklRP8md03FhtfF3rmZTYCJf
TFrsSMhFOwsQhEEc8LCfO/yMgYiZIA3UESGb3B5sKSYMND7ue8xbkz8QIaOvfIv8BC3Zu5K3v6vD
I7jwbd2zQzeuNijK/j5GX02DbWYaSUIyiRGpN2CvuZVy81PYKQ5wckxQ1KS4DnPREWDyWerJqrKR
HWpQwwjMIH+ptNuNS8hNy1hkBP3vUnFHsbuIcabFDptIhVxU3kv6tv4nrEE5TvGzz7nZ0NlF3rgv
vQBPCuapTJKzFNRPjm6SArfp/0+BcaZNRagmTVDCl9PnjuxtxESZA8aKGC1K/Vq2X4KazxJ/fFnB
rtoLEOdhbawbXa6mgBFO33/YpaPzXpPRZ8XRFbHYrhLyYiXiqQhQ0ANqcUdsBJaFcGJeFvBWn3PI
YUFbMZkW99TkCx3gL7UKbZskZGZxAGsZDSrydw3xmEs/ZTCFZj9dsFVpjLdIo6eh28TTGJYBSB9t
Xg3AVmGUGj00/TJoNzNAtGOxvLThzqmcQBwaA5Fs2gFjqdqbIeEiyKGsptrzBdvkrbv2c2NtEXyT
TvpTnN+zDG5y52+LMF/UHcg/tGSBwcxB502I3WWUJYdu3M93sdVb56ioCE9SZxu0rM2RpY2fievv
/FQskBSHdEkoWRed5NURKlhZ6V5pjzH/0lMgSda8xyJspz+NIREKYYx7Cx2W2JosVFNuLQrsGdbs
53IWLaNYwCGOu8b2+9UQdHDubyicdpJ1kgxAVsNCmGNJKgO/Vv086BfXPFh48cuRiCoMTtn/N9da
SR5nNkVtkUHoQW6cgNW9IsBb6bliBkqNzV1RGqh/u+bJVtwb8V+aXvwWtX7JLK0el3GlLawA8LNf
HvQR3gQR6cn0vzwUnJbxlAffZvJTleSWM3xnuK9RTvlsvVl5R+Ndp2YIfCjVKMFnkGkEDqHhX5+j
CZQ4hv118IyVE1QMvNyT7oV7wRK4KR9K8uWh+/FgS/Xae2DBpRVwJFixTHI7TeE6kozHEFbXkqxb
DvCutw5j7X5WKZXYCN+TD4PouQ6qV7X9JxEKKb7RTtMD6eLIYJlEAbsK6QI6YLVJbMDzRjLXpIuR
zzvWhmsAfchoKbIZXfCv1ixxx+3ogSC5phJ7Kpp25jsLA+950ahNXhtPNtNtd5bp4T6emBdXBspA
W8MJBGduo5jdTgwLbMyGhvkehHvrXtfbOfNCE+meM1egdo7h2wYuj5s1nPz4fXIwsACfGCpWs3q5
aJJfVvwLs7a3Rg3QLGo2A/1dXvRgB44+F0+OIvzDSrGtoIYj/KHNvlCS76zYR3mLi0cgUeBL5eTo
13XgWmAHaxziMxiguZMjwdKCY3yK1qq1VjXxDX3V/Kst8tsLEvnCaeXXI2vXc8RobGCzVjpMgBiy
soHkQMIUTZOgcyn0DHo4thFBEW3GREL/aC3CzSfrGjKErr14b9v9IZ+czZh+kiGL4kWe46ybz0d0
s48x/RrVi1LoDdnNV2V+5Z8/yYwUhM+WHX+kYkT93MfEVSSQPooIAkGtVn2E3BuVUO9/KXzeRcS4
pMb71QSMidkwReKYc06LCmQYU8ait8GPrqMh3beEitS2fbB9clYkwsZx3SCbyqV/AfDRh/nRCoaD
o/iXwPRW7U9OdRvU7Axo/QPaj4H+mQPc43vlujXPpbnCFnLMi/acRB8TiS0TScsMyNgYqtOQ9evS
/zYOvfWuR+HK4wglShyKSvYWNj1MU+4GE4TFyODHci4taaC5EueyjvcCAUINTCIY9zoeoXRIz0LK
1zSByKZrnxbK1JpFScXnoqfgv0fOBzlh70dcmCOe95yYBRkPiI4Fz+C8HAcinUqBcLIKGdvXMPeG
FhsXZUUqMd7XMEnT2LtELtITZ5F38tL14PEz6jtjqs+RQYStq6Dr2eVzT65cyVUdOOGjcQUOcsHU
ZhgoBejSwgpjTXYs6MGeItWSiNBa/TpMix+TrY0kQb2YeneBXPgYO+baSsVvqaVfjd2i88iZIgv1
KEvFy+0KIKjeynKvfkwwXyCfa1XtNFK7UoIUyzY/cdOZgnJP+OinJIeaTfD9oLIzwdrdQqJJZxz0
UuMmyWhU8wArWym8XcaPWNY+9sHwvTE+zb1OgIFkabyWzsHGZt/sLBMylENKu3yOXP6EeW9zTS8p
z0IWPtsdw0pkbCDUyfkcSL9oLInDhl03jEy3xwHlP7TW3oyRvIFrXJhZw6IdiVV9jDx9P7XtQ8vO
esO4a44pf5byrbeOKaf1/90IKC/A+z4Wpl+dHs3pxMaemOB7OEAYt9fol5SHvWy6NzHhcMsKC7lA
amGYTPgbmu2quzImWZTat99ye2w0/OcifQsLl3qRpIbgL0BwUDHXSUhq8otpqVpoJtDWAUO18bve
AsJBIzCmTxN7legTkQroDYqNWKcGwvWKbtUG/kPgy0ob0Da/g7W91OIts+G8d6uaM5oc28VrinLS
YsejQyTseSSwGTCgvFfhbzJj6uJ8KdjWVOg5cue549INvpOWky1Y1ta/ADGqYf2VJswqr7toDIi7
0HnXk/rgMreV6V8mTuxiCFYpwr3vnCqilcLPkBbQXib4SXGNG0sf1h4zY/huuCjhhoq9zdfNvBo7
7OnwFyzOc+HMMVi5AQUCjsTCDWaszRuQ27HbJOmevUL/y6IGxjuro+nhOEtbXPly4ONiXE9uAYSM
NnwBIaZYwbGCQZiqyTPYuKZe9+6wHPDTQjBIKFNZ3YHldpaev0qbVZAihfsJ9Wsm0IU8W5DsISOU
R1QPZrPuCSujFtMa5ykHauwSfLbpcsjgLX+G+dZQJbh5e3EMwmRefO0Ri5KhCbEVxYlrAa3vKeVJ
lIdwQhvK4PSi63db7TpnmYwXIf46gulIRHwizAGm7DiLfPJ3T/+oyWx1EVFXIH9yqnP0YhYJiAYj
ML6pNK7WEoo7pdmAqnBAHsOogi1CEu4Sk6vcRzRsTlt/JI8wNl50Bu8FSWc+s/whJKaLLsoT8U6g
rAyNYakTjxL25kVK9J4uawwNuuGlbIMjqWhvMVYRUmbQI3C32c1JedN7N/OJXiwXyf62QBA0MoON
KsTy2PRUdYlB5uVox0N65xgQrh72JJ8uIZ0W6a/NbeqxZjJRhyiK7rQcSepA8K0h/5qwSMsZFpX9
zjjUJCFnDpC8IqWqJNk2gUCc97uC/6VuJzrwhIGnKd9F/NzOW0IbMz7EC0Ln1z4HeOe/0m6SPaDi
rxwDh12YFKGfQcyiGiWEsQ6b9L0KcWvAtFevtdo4FJuQsuCSgtDL2k0cv7Hqf3UH0o3RIfp7Uagz
kc/u0IIS/Dcmp1l5aG98b6cX6K2CU4+ctrQRqqE6cAJW7H200nl+JiPbInw+SzBZXWIhPcVLSWlA
5d//kl6ydJmERbwvGtA0bSuCj4h9SKbQ65bpS5sCpHTKJWEfRg2dRvVrzfLPSceOrPukpdwV/W6C
ApBovw11Vif7G7vdR+NbywR13DS8ZcNu1oCQqOBxiwSt91CZ2hnu+9jg+qD1Ammb6wfQ7+atdX77
dp95ryMnCymCBeF0BRmnBnmmcUgwwYS9YCYPxB9Gi3mFiNiSbBb2zDlHZ0zI7UBUq5PsLayveKDH
OF/rpMeREFNLdFlcU4APwGy07oHr9cW3WKmoUf8bx4YN+7ihRMJXcJsC4MiIj1IyaMo43rlzLRh0
L1UdX3WfHpUp1YRfkRq8nL8KsDy7tl9qQXLAY/UqBzQNrNOebUpCzbUAX4hwFzCa5mByP9imZ111
4BVtEkFlKw3KzMyGEmb227BBBz8gZK7nlUC9LRLguHX6qrHgexpilq2t+h7HcSeZkqWSKYYxeIxq
+IIbxkFD6WaXEv16zWWsebeeMqMBdioH+014zOC6ixF332nQXXBVvsYJwen8zLkN5rVU53Zkn+I2
46npoB94TOo0radz56gs+8NgB9sioJ2LvS/bbl9an4OgqW1MzrBtDdN9RWbrlua2tQv0BnihYvsY
swuSBW2Li1vf087J2B680X2NaVwtYoraAPmQnL2zp8Svlp5qnzCirGRQX1vR7RjDrysd1EXQr0Q3
oPFLVzUBp5NWXxT7nCkbfpw0+leonv0Am9GYqWg4rF+HjgikWpGchcy5ZhSRi5O/NtkuRaNiNtvz
ihpCAJJL3WqrWngXMQz/fK14L5Rz1bJ2NyA+NESy/U2kd/OGnxR8aTMNE082GDF22BeziR4R8e/k
T5kvesoRGehrfex460OUofHe5ZlCmb+PFLJNw4LwXpDTAgKtPWgNGk29OoTZ3RnKDRvgH+rnDLRV
oZ64ArfEO3+n9atFO2PBXBJGgHZWd19qh18EVVrR7IYvVrab30E3wvbd3SOdod/HQNctGYVKsK+B
me4LiG5F8+MOn7kJvqS+RSZxn5l/tDxIAgraPE+AxSc+hHips1NCtoJWFv+0AX1kaWL2mSMzqitB
zy9Opz0Jz37O2/bLmIqv1GHFO7LoGKL4R7qchnbB0x9b7df4SYfBvWkOn2kp9maS7nQOVXKRGcv5
xF5GUFK9rScxwHTl+1QP796HaQ9QrLGgux0fWXRixkKwNXl6iQIBGm5rzdpoXO9T7+CR8ShH7L1i
CKvC40xet5F0iQQCmi5Y+iKbcNNlSlpaT1msWm/rdNgLWCtXX1owrlWdXlOqI5VBfzUB+zfOamrd
O1PZ5ygckEA8hNSoUIFju9cUX3qA3bKYUf4uXgKKIjWd+4oaJ/TPfL7rgCy3jgPZjPl09BeNMqtl
uBpwDCa7yUj3tvVnTYcSNYQ+R297F9P6VMGjnK5Jzu2nnwssW7ZOXhxQTiuHraAgVOFvvqUt9YYC
QKhbp2DWwSEFla6CcJDL5wbgXQb/dGwXcxS825krX5uWRq7t4ih7acvwmfSwY05ZotFhoZB1fW+b
K2ObTuRi9vWqtOpXPWS6l/jTX9JvgchvVFLexoMZmfMLteooBObVPReFxfqewYPtY0y757a+rqzo
Jwy5GBGpNMwkzDoGaEz2Xip3hoVwDg6lgR8gFh4zluBUdnej00/hCEdhUmh7p53N8jbNesIJk2/N
IuVLHqCbZ0NPfmXI9A1pDLb3hTVLY5qXnJi3mKW3F2AZbctdi9xT4MHmbEPCRJ/oPgz508Kvrsdy
gZIQtWdJ+54uFGmQsvV3snaeOD8QUXLtIQWT6T+Tr0EfvE/ZTZJK0zoPgQyspjGucvBm3lkTqBxZ
AHJ/XIZgGxC94h0gDxdE/g0ojcb2aomGPf4qcrn6LwUExJjArR+sRTrYOos+BBFE4d4YqlTsr534
WprZYrAQOEJzYHJUAesfPlJFjIS+p+JZOGLvC++j6sydknMqJZKLGOBZRI9y781fb0AsxRsRZX/Q
ma2Q9bzYTwMhu1SD4xUUuavvK04l1InsPAAbUtq4uAUZpnOF89eSt+BRte8ZviVHfXT5j8+bqgG/
G8gTE89ThHPpR3cPKvqOp/sgT5H+baIpNnkenS/atSl6E9kjDW+x+zeoDzLFsn9F8+LE+5j0PzY1
QY5Omy7HTT9MNDMx7OONjHbo+ONpPRs6sCp3FxJVbP9IPxGUa+ig6LeH5NUxxM61YrjCctfT4bsd
CDcDAZ+3zpSA/uwxK8g3ZZLt5NhCfIdyPbEHncRujAQfEEYdGhYlWH0osMCTArxrv4uCaS5NIOfh
bnLy0wA7nz9iU8W8ybYBdwKLMNMTFbjnYgAVw8hg8kkx6t7z8k0W1wmdqzaHemnW2sZMWT577sVu
9knyoQuavi3HZofkMSF0Edx1ANhk7cMwiU3IN18tGFhLWxrimMacJ2Q9J32FfuWQj9QlyO1+GoxS
5VtWXN3yVurXyXomR3SRN2+ju5WeQmF/dOxzmb2l5rVgNC7mYI9/3PBG+aHjRGLbnjSc3pqJ6AA6
FJKNGj5gDmxQz7vtbHCQJUYWXPMpzBWNkDCHnPohBiOKNMXl/8dJ2KJEbQ4af1NyrQpqicoeGcOn
jEYVEy28AwwXrGTaTMaHWyvmcSfRnKWJXAIOaf+RieLJwxKlSwr5jKz79sdm2+sW/zz5F1S/GRtD
37+m00d7FDZzY33eHDItPCuF2nQaty6ympZ5L4OTazIhLZbBuWeYRbDIKegBG/NcxzwYExBxacOx
peMSJxtSA7uQG1uDVYyRL2dwpdOcqRofFFo51weccLamfy0L1q7Gj67/Qh0gcirhlXbFg/dz0sXT
vtKNRVWzvOoHtoowW0dKIggsHLI5wNucgOCE5L7hu7PYwjqSZJx/Y14vBpGuhvY7b9VW+s7W6oNl
OTFU7B95NWO6w7Xe9WshmIacBnnuYQWEuAsHqpsAqHzH55cB4rLIc0voSnWfQaVEUuACwkjsVYcT
0vVftfjWG9aiZZdhQQfo+BLxy8Ge1T6UTWzZrdlW4IZLN9iX7NaGZWNmTxOTfBHA377a4iw6+tx7
UlIqVH9Gu5+/rB3crij754+vsM95eOewHCrf6IoBoooOmjiQk4oUEdPnqsXl0/+awOpmQSeZJTL8
CbpP0f2GegK2EgQXki88mMueGZXiNnRZNGHvmRWFPRtfOfun6ewKF6FQfjTltQS8X0DRnoZuA31C
o7me5xt2c1d2/YRFAmyvu8PdA+rXfbIZ2AkLNjBAweY156I3+JYlHc6RgmwdAHIlN6HtMISYk/Cw
FvDb26TNkSKBSevsKyKJBIQ+yPKI8jE1MqrUGCAMztZAQ2p9IFfGOTYtJvriURA9+6UL+rBxDiOH
J4ryg2jaQd/Z03lVt+QfkdJa6WIZMC9MeOHmdCEvz4E11GwbsK4TymM+qunHpW6KcljYOkkOj2SG
/qtwWyI0jJ03C0b9aL+5kn3TUC8L5yZUuBazm9r88nwTRwqSbcUZ7LDKT7EMmkr7wIJh1cAUp2oT
NjqBkHLd82u7+3Vw05nqFpv+DbdWhxnEpFT3+34fo1ft0T/F/uc03meFENFbGSCM7l9FAJh5seNT
jnkfe/Ms8fPw/eHcS+C8R/dyeKnRh4+qXdoRtlwAJc3dgOWK8ARWcpQhIcvey4l7z/gImmXtMsSB
/IGZZ+nY72VEyCfR6gsv3BnhLrfW5AAP7TbUuXXXLjoiEl1AgHU0cJvSfMChrob9gCI42/qvFOSa
xbxnYYFOJ4GDIwfRFbGLPIwau7cl/019qBNCzLR92FgEpLe3OAQdf/ZgUKuNzE9+tEV+OEb3ruOJ
O3chzIedclemjRQZ38y+h1hAPqp7rfW3wn/RwmhhIxZvCMMB04J/4ccZCID77MRf5W3dbB13v7I9
FZgoBgm90MM+wOJR+2FB+KRBxZG0lprxEfY/abQfN0PykvDMSWa4rFpRHvBUWAFjnOB/BDjPCdPP
AcONd9EovhHjBvkjYWgmlvS2ttokkgnvv5g8SWsRpFdCOMPqotU/SoDd+x2plSbCkJlOrCTKdXNW
isKQTnh/ChfI9iOEEklI1PheMb6/deHWVUdHJ7+AgIwiofx+VCLDfEaYX0IqrsleoER/WdMwCi6X
vAZrZX9N8izLq0/ssyWo0dBSMhEFSAvNY+mqeS+IDWOVd+c6uqSUSpwEE/pJO3xrOQ0kMRgJRZT0
/8zhLZxuZYzkdODmwerfiFOt/ItH9iuHaj3qbEaxO6fvIZcJGRbCG5Y+x7Ed8aoKrtjizqx/QR8I
qbtgQcni4S0pH20JfgSNocLJJxEaWZa19chZybBP6u6/EupkQKQEltAEVZ+Bp6sNEVPPX/8aoJDA
zeaVioRG6w/lmqUWrcuIuhmWJSFHTZSfPfbdHinbaHjoGYO9XjGpS35SDo8O7XdMu1MDXkCFjw8n
5YQOwLv9a7pkM+Ik78zsFnvlg3d61mudTGYKgd7y+PAW0K6EGZ99Y6NV92zuLasIdoH/z8ptqlv2
gRy/WUse4shTkk6U9yW7pAqmg/DOmWX+4O8t+j0iHtVDuXONdYbSLxUQ2NG61hzdn57/ErrYTf11
nDGL0qaXCHUhQS9k5HFM6cE2FRShiPTd6qvIVz5sWzW9Apjp5UVEkpQ7vB/MTprydWy6VR+Yiw63
PQWyaBqCNM7OePf9T90cX7cZkpkqujoc/Tn7NlJlRUlQGEVycIlBsJfjd4nCj6NmaVE6m94/rSMB
O/EvpYff1/GPefjpWB9WhjhNIMFGoNYE1lJLSWNp9nUWI4oOV/9xdB7LjWNZEP0iRMCbLUk4AiRB
ylCqDUJlGt57fP0czqKmo2tqpiQKeO+azJNy+t5ZAFceAklSkI0a5vXJz9Civ2embN669YYsvEGn
odHJpsyytOV9xkNUsidO8YO+/IszsJ5xeZmFTM02eLYtlkWmZJ2k/Wfv/pNA/24fK40NrBzmwhVb
np7me9dfWHqTgUYPdh0LU+Op1WXM8KhvIfHmx4w9bq+99eVnboIkFJ0Wu73+mfS2vv0Ve9gO0tdQ
3fXifRGCKWYC3GRhOcHk424dR8TwDNmW14GNCEzjsJGyv3rN57BezObLbGiWXo8dfFg8xUd5YlgF
kkl/VsNTjhV8owej+8hjMi+L9MPIryS7n7dnQgJTg1WM/ycEtd2RDMdKk++GmWDLjBa00nOSBCXT
YWNmxB5TO3eXXL5Q4dimBK+Lu4+9DLZSdlr2UISqGBkraO76AwsUBzKwCnFsvFxRaL5ITDQHdrov
PRELT7LNEMyxUwNZKdEkDbDGCrv8lXc/ZCMz2SBzDHgCwpDkntexo667u6HyQUWv/05G+Pi9wGtT
Y2IqEaeROmtJLfM09qTHAcftXDEVVRbJ4wynHCF7KBl+5wU+2MXCg9FPtNK6IhcY/UXML69JDhUG
iuGtBUvffCedgVdH8bq2VnAnutUr3hwd8/wwqmfeld5sbBoGZYbdxSpj2JU7oMu5ILjLhGZTLtXG
rTV+r2sMaiWEcTW55rbJSkKGUYB00jxaxkTltX5a2X5VN+L48k+DiTNt//tuGRjgGYUm6t08bqjt
Z/wuggNyH5mW2ehOSkTcTjjdJ52MvW2LWwEBKqwozoA+NHbB7H/iDU9RqSzHoBQM1K/f+ZI7Nf5X
dVlCSIiVdTfF+KHV8lulboFqspE5g+Hff5ll6/dbczNnwqKN4iY5rSJ+7oX2UUzK+yKyBFPfZwaY
MbxpoGQqzjFd6rwseTeI/Kiw+unDDpbwq5ottgrpGWl9C2VDB+edkC0kd93NWo1bXLZRjId89jqE
lk0+YLAMiKFEg+u0pNit3yi7KHpSnbdQIAxjBpihOCjSj0NSoOY9qmjZEkwVSfNnXlGpk+1QuswL
3ZcjAcHsrq2eQCO/dzM6RlA6EJhh08x5fhq7U8UufdgLLFCbs6yxs64Nf3eEmQvovODuEBH33rl8
bfpkJ1tjt3ry1hy+cKxEk6BGylerVJ9KmX1eVrJ9TBQSHLJ2ZQpuRfXT5PltMVmxDtMFDFYo1VMg
29N1lVi2T+OpqCpiS5rTJC+nutUIg8Ix10GVeE40qd8FtN/Y1WF05Z1DfrAncNZvIuPimt2o6q8b
nys7ZBlA8GzXVXzV1jPS6XNSVVchli4DoQgHProHwSPLID7lEXa9wcGh5M8Oh7QmlSECTaeV5Wux
Zlc1+dZQH9dC7C41cAmtdns0pjMFGtM+eUM2fkSkvTJ+/o0RdJCCbo/9mEBzYQ6XVArFJzypYFUn
lDVjoDH/Xrz/5GUN1Vw5xY9p3QPobkdIq5p2IU2XhDUOjyrI9SngbhvNKzOu61jHV5mUVlWIGeZW
G1+YuFzmwQrjY8ZsJUacYJz+KtRcCcgLeQFAqxC2YRCzg586I0UG66Lx4AZ5JF18V4z6nqGgWTrD
35sP1IsnMUMXvRrc0dQiLw2BaKcL68KRpIQLKMzeQLXz2aXrFfB8djOPQrjslkv3TP4ubzQHUGN7
Fk/kTknKZOeKTXmEaTNfxxf5aRAvxWKwv9QuSibTw24X64QOb65mT2CvMO2PSUQ2YvImmeyW6BlI
a8eyxhQSZjC1fD8krpzvjnwNprp0JNS9AztWy/iUIQ4JGQSm9EBQh3k12VDiwUdrS3ZlTw1K4VzH
qm8Id+lthTkw1qnTkbcoQxKUYfrQ/LlyJblDark97Y9o+fEGMUMIEquF0W05S/s3xsUpKaTazeO5
X/qrSN2d/lKIV1uR5KTw7QpEtydAaabpGKQsronbqanbZ7FTigYAi5s4aW9Kpz1Moo40H4zkLVlD
EV3tslRuMklOnJdOQp1uGb4hCmBhsuNy5sZ40VIIs1oFJlcxqY6sGjtGhWjTQlyOystxlF/1XbkO
e3WbbHHR8ULFjyXL36zSUYkDrOsZTzdDhSH351MsC/gaM68PJWz1nbKBk9CC+STVCigqhGLbZeoK
e4WUyMhpHOFkHfrZvGVyfoO21aTVZTWb0Gh/aXKLlaCgRF9vXbjU5blrm3PMLxatu5T4VVee80c5
Vn4yaH4Kyw0MeSbfqmjQCeBcmnCav2gCUBQAYZV3X1Elb5B3HgXJ554hDw+m0/4p6vD8yixYej0o
hA56lhW2eXPJq5JppJ3a7YenZk5cw3BNtqBludbtO5HRS6DRVKMEDjp8juZ1CFADuRvlZLcivNjh
ySsoUJjJDbh9Rnz5QrPYNAx/JdoT3e48DYritoQ6KcVrZJAgazjqxn6P1BHBw3CTwlHWhyyw4BiB
52FPgS00WAd+v1fCVWCLK6bXoVmuwsKa3B265Zo8UPPcxXy8i+UatX5RaFE71RELhlufy9eeQbHm
JIxW4mq1RTPoVhSxcnya8CA3CaOZjhawYpwxDzbzeEyMELhBbg6rn6qw+ZlPr6VGio5yQnO4wWQA
kuDtdFSFYZ4674QPyHlxkNaIheyFcHL7dfaL7gYwQwn7r1Pae4OkOVKSnXfBQc4+bUCnUJTWqNsY
YiySr84Sm6bW16L/BDBTrLgeLxZNh5QKjmNnkgtRwrG0k5OZQUJuwkoYI8FktxaRj/Gds89i6jm2
KHseaWnY07DaGbebrCEPjuXTIvanhD15ngs3mHbt2tsIKMp4piqbowZKHqoMb6Ze+mtFRDSojdMk
wqUv46tXlOu1VZJr3/UXCURP0CGaNqw4UA2NDHqDloLIS2FB75NcWmK323xwpzLzViQSa+fL+Fst
WY+qrWXmIL+Z0llB6jqsYCm+J1hVKa9+MafnCT+XghmnYj05LH9LK35Xl+q90c8v0XS2zz49/UKz
N8XfVlqd1bU+M/E6T3Nxxl80l5+JOH0s7fw+xtjESt1L8veZnmLp63MzSD4xEJDXOgABNUW+Zhy5
trdl8Gf2/KwSgKP8tdJAnwS3UB3G2WNOQb076IkHZAoSt5W21v5GA4xXNgPwYbLs36aftD/paRtV
RnEfa6J6zPGxNsy/WTtK9xElQU2kp3jcoTisuCGbBbmGpbpVKXnZdhgLO82Hu5EOd0Ex3pIZhogU
VCkZkqjUy9wAyMC3PjS+JqBiIolWbIHmUMWTrW5PrE7j1MGElE6z23Qw0cXBT2FZ8BggraJqZxvn
K+PwqcdHaSExgBBKJPB8plG5fFfaTYN3mFZD1LRV1CJ6l2W+d0u9dX0X7bkaSSnf1wCOafi9kUQs
xthlVlfbbm0KPR0lQWJObo47UWjJ1hNzVzl3ouyOENktoDUEGxgM1krRawiVrHfrzsopysnk0+Ty
OnZGSBTeklDfs9cEgFH8SeVfiU7woGKedt7SegGNhtfp/DFnebAC0TKRxVq5cC6nNjS0k9zdZHZd
IjwFSC/ZT0vez4StfIz2+afVh3MiVHfmcacd5QvczXudQcrLjSjr+wg1nKo/tlm5Kzj/FrYKep/e
Ylg0A8XUel0LyVk2y2Gi9IP0Wjsr/xnahp5mcXeFxK3JPK5sHnFqhSJ3RCd2dNUzq9rBL+TOF2Et
TYyMtlNJ7dYpJH91C0Hj1Eo6M/HdvJiLFhaJGqTDjoDWtHed0RoMA8I42USaRcmelVgBZqtSIfnZ
IHqSSkZuf06z1pldYyW1PiYiytIumaleV5JEO/Wz4Iv+u/XVpXX7i7WRQsyeo3gFz21/O3NxlWJz
W36ZA7pwZJJLIDOC3BAzj2Pj42vJ/Go3EGiDqqUpjkG1JCB8fAAUsF3nTbBTUHPozDbAVEnbhPjQ
2Xt5Y1F6hAAu8R+9TB3Ws0B/pCooqsxNExCTLXWn1HvZrHlrn8OkG/3kPdQq02GEHf/gx82wwMZt
9lETMJyeJgMC3G9BTjg4VdvV/X2OD1r2rjMMEikhJXaQUOUpYEyNBYWlnPCPnPAtQUHgYL+rzejD
F+eRcEcQ2gQoD5oeaHeQWArjPFLdFHfYlCBb0rBtxjDRpDB7J3lsJ7eB6ATDqlAiL46G1q/BrD8v
jWtyfPWNxNpIc2c7vYLLvsS3b9qaEkWXxrpPB9xS/+zLhz3bqqAHaKSCSlWC2twCKb0o3f4cjfEz
5YZulKhT27fkuCmrM5VIgI7I1BfBm8fSQ4wtEoRKfSdiWihbeqlaCptNvABLu9K3Xlsml5NdE0nf
8YnMC6mmVHE1nNp0PPzD1tape6SW+hUxGladCGrNP7Y2ufrrj2WPVXyT/4oRcDEfvUv6uza+CSbh
jOqwqUqS7olvmp02f7Kj8SGwq4OC/IF1gHQYgIjszZ2yJ6Bgr/QLonKiUKpbnP7Ci0HQkTRtdDmD
l4XIeGxUREQ5KBfkX3hjMKfag9O8QswC4ccdFIJ4NNODsnFoAwsg2fL9QNUSyuMURADkUc8fGIXg
NkH7hnVEpE/RHr0iURnzjG6/82esnEYc12sN1wVndq+WhHDlC1F/5fEwQWZjJzieq68BuQX2LFLZ
VDUlN/xfIf7XDLW9xpuN8rO58AYmdk8/kypJyHoK0ZoZG5Eq7BF+0wKbUqxFCWS6nTL7H7o0YzEe
1pW66M5yOZ0dcXURnGg0XynRJoPuULMDMRycdqVImODEYS0zwBRXk41DpSeLScHwT1rPh8hrluWK
K0fIrypZQ4LJ6erits8I00jAFuBP5+PnRzukwC2fNeAfw0+WzD/ofgEoJ0fFrk/q7Z8cDTGJM1Xp
TPn/zVL2xvcLJsiW9Q+N5ZzcE6r8kfdQ6aQACVJIHhTWEN1Da0i2VoYoQjMLj/g4FemUbKbI5Mhu
kDNyTuXhzL8g6IrTcyuWQUKeLoEjI3qL7QBItbYX67D9RSeIYkLx0QnGS+6BBvWMi3FEe3IyxX8F
o4O0JyuN1QruscxuaC260wPC4dkgVk4i1HGiYJdHIj87T5xrVA1kAe2NbfRZALmBcVpGcGrNSJUm
RQJAZh2nb5JbYFFIOk2uDuFo209pG59iMhunVLQtRvNRuPKfpNdU7erunULGMKCQvAcaYsOGT5rS
hW2P2OfZkfsFrpqKS0BULRwf1PvlU18FsE87aruaP8+1gpp6fhPZ5faadEYAF3ap9q4qAj9umN+I
DnW3Fev/B2kl7Gimu354Dq+rNP+FtZ3NRCbB82uuiqhcF4YjPSq2gzQ85vP0+jHUSNnU2ZNQug4n
MtG6ciLokvBxVsuVQiRQpoVil2Kq/WGgli6njXk8g1w9ucmdcJMMNSpTIvt2j3PIGQbhbqjtY8iW
Rxb3D1EJ0xWKzCGsk+XcAl3CqX4v0IfwV2XHrlx8UpAaDnAM1IE2VKFyL8A+7j3jEjF2Fq1wx/Ex
NflJ7wYXCUVcMBuaVhdJG1XBrFIZ8GtaeDHk0RWnwR2m2qUAcSf9bwGv3uAxFPfFL9FUV43oVa+4
kUZ0CylzdfIAiNYB1lBXwWCNJ/o7KH+wNpkgDzt5rKBfNVOg1q0d4TVBeGHPrLvRc3NVfHlGClML
vUnauBlI5/qGN+um6vmtJupW6n/xOtkNnlMLudpq5E/h9NaMGJnt1sLUqqF9YEy44Dng488Wp2mS
W16vN+qN31qve7hA/T5JzghDfR5Sgw9L87VU9GWqNiNiIDmSQFwgA0zg0xz4FEJoIpU1PRi6m0Vv
9yURIa32kIz5br3/F1d6IALCTnUjyBAasufXcD6i6oS5g+G6k4j9JhGMag5FsIkSNxMCkZwsBdev
Ik5BVyfBBhwN+Dy8yTsdZ834ukMrNyL/VNIm0gRkCcuReJY5+UsbqkQZCm39yv9kyAofj4K394Mn
Y3B+EbaMk0QOHsSaGEhMB1JfusdcHMac4KT7MnD3afg0Rz1BbUrMyqxjp2dJjKjTYZIgSnxmXqoV
AQP/33K32gbF3j5eYlIj1f27EXTnoLiptaEEecajG7/1YnKWlPYcjyu/J5+/2c0UdMRx9pEJu5vO
ujvnTBjIl+BYlchBrifii4rUw05nVB7hALb8vmBlyyGyxPEvwlK4eGL1d4Ukh9WTpTUB7qJaUO9D
ffsTzwEbEv5MwbUlfkOXaXS2pmrQDAA6eGINV+jlI3+RvSDTFqWw3i/diQl5rIZKHVEGL4IV5D3v
A+neKs/c7iIjQoFkAvnNCYCEqoBiJsYqnLCKjY+M07Okj/TbzjvMeFZ11pxmakHfyPVUebooe037
ro2Ea5JmE0P+LN4268Kzz9+dcVZn6gM/0OmFSt4jBRDLJv99/QMGSzAy6kaIOZ+KxAbb+0fk7en5
5IcO5Ps6X2IlueEyxmQoxkKoDaGcm6S6+yluA7Wyrl073Ip4v+mackNa3DVnvUUVm4sex8OqW/42
EwRG7sRLMJOLud9DZTDU98E3iLFW1iGA4NaKtyTOryhlchJDFsMKBlmEbVXfhk6OFDTzetPaGPPT
Vg/lYbyMjO4EpnzgygjvngauJpRfY/5XZe+ms83IMZOSf7qhjckTaiMWBcy9rlnnFys1HWvbyRE3
CQrxf1v2i4tRSUuQXstdg1xe0PZA62Pzumcwypo7bKTHyh5nNuBt7q8LhX3zD3IwVCpfPcvojbzo
ClXYxAI422FHU/A2RFGtwACrn+m1c+WCsSBHtwa+Cks95wMAEgB2MXHxcNetfbBnZr9G3LkWg98q
O0DdVa6GxIB3XsIs+0j78j3T11NaIBiC+1NkycVcuwtqgZgFRU4anS4wp+9QrdhlZkUbbgjSip9F
WHecvynSIOpYnTo2W2VX4X6aOlahGA4spfa6MJwkJWBWFsy4xdoBUT+7iToBezMOgY4TBD8NOT/m
kJ3jw0+WdG6WJ9xWRIOgCcWeq0i/sDkySFRtGW2azgodEcxXWb+VCcsggG9dQboboQOdFioyGzMM
Gj+q5W3Fx/Dy66FnuNDlDyMRAQhqVc759uWdEa4vfqzIE7mZgaIHI7P6bU9DhqHGaa0AJtT9F6rE
l5+k1rOgH7SzkC1nwFr+8I54QrduVSlfpwnsbJyGhSCes5qUD/FzWaZwgiJbOen2Lcqn+TUtmytf
KQ0vTgYP4gunXv3ZvABf4+AVOPwVSXiQOpbP3ryXXmvCugebj16UnfOG7B4AGDWKIdrKEv6LqAvq
iUvuvWRQBZo5p6dPpFCXsTJLl+or3gNgZMwha3cA+bYRupK2nafepLu1iyiv8RZjqFyiDpN9n/kj
Mm1RwI9eXbbRxZ9o8bA09JuQDBxm0E6apa5E79HzX/di79DrGobibs6k/all4UPmp06TxYtaP7ds
ePLlvCR1q/gBOD7UNRZfpv5WjtujavO7MQBcjfVLadCiCZvfSMSwMIK3KPjK/gyZ7rweBWEg99Um
1klN7mazhbH6mLTkTRrVt6rP37tyeC/0+l1f6Y7xktRkNOlGdQc31N2R/mVL7XNJnPVdP8/7FuBe
MdNAainVQEEirD6kMA/Buzn5BuhzTlELN+A3+wju/92Avad+WeJ7hlAiJzNBIJs5A1Fl6qYNT82J
x87Zgb9b0JdhJze9csbsIAjzda2vKtXPfNoGDd8MlSUgoTFh7UwHyMmbvEqvtD3mFnqfwZmm1TFA
5pZE2BhS7AwWU7oBRBOjDELyUtGdGWVk0fg5A0bl8dwOdfkUGAKs7T8d4wXu1pMqXNK6crvKqYMN
7FOhmDamoVqicN+o1j8E2GTyFuWTdoPzMtRiMMdEhybimzwt751WfaTF9lFuAGpjpvK0FR/IsSkq
CQx8xdAlaOULQgG4AHeuIqSDpuL27ZWKu5EIJyxIkNXI4BktJ+szd9ucCoiutDUucTGukDP4l0YX
v+4sfuQQlKzlKWTKZyPyr1iJtufQfL/exP34nQwY2Gc6Y6q2iqqNdldBiWFRvDVx68YxeRnJl0oM
W6ORAPfCDOPPJLabHlLYaV+ai5GhXhyGqzwYN1nN7u1cPnruybEAdrnpb5C3EfVPtAmQDi/iigHm
I37TS1jke/vsJfOpQjCc2jeSVFXzCeytYTpEiEBbYNwvn1a+n1thOFsGVK1R80mM8alAfF6tMbnI
q4YHhQ+yc1iGLakM9U8lVxyoA6Whcqr7+WSSF9YjO0oZb7xc5f0iHLL6plurLe9I5OCJARF2uJ54
xsxSZgpgOo0JiG+DaONrIjJRVhveSmW9rWm4OUK+fczdp/ar3F8G7OK+quNDN9Y3pgT/Ter8YQnb
GZjRcZEJ/yn7L2tLv9Jteu76+Kmq+VXcn1cFZW766EhTmOmtud0bOq8SGStSNUgWQbkv4drF4Yr0
SP9TojmWW4YZG1a03iefzbqQGox7XpYj6vjaOpG/XiHdijPd240M3MkCcFB3hu6UwXr1x+WPhUwi
QVVV9xIECNPr9czbQTJhtjlYK7NR4b6QNCGqxKHGg6fl5+HPOlQ3BK6L8YGLVH81PNNJI90pbXdX
YOKIIE5V0jf61TsDfd4of1cwTS94KbaLIYKIRPF/nM0xgth7XaflUkxGUHvYdhxB/380ZWvxiUqu
cUHPDR2lJAnvTWmgFiviO3uez2n40ps8mk6q1j+GUX3sbGp47R4vnHMq3nYLAXVPrbqRzIhMXHXw
o2ubl+2VV3bkLte08+IzZo9OWHqNewVbJe5gg43tPBQwQ3hsCNhdDNknSszfvjcYMMprEoF4qJyv
MBUv7HwPqPkndDGLr5HFoeUXtYddpX+0m0eY5M4+IKGc2ViVWfrocDDRQW8cspuOvqFgCwCOo9YC
kwFUtvehOGwhb2m1XetMBOwP7D1mUFDS+hbKRRfrILXAXikhEE6CCmGm+cwI/cUn/+OYcinJFtvU
PYdwrZ7FZDoXC4B07WW+145FaWGL2AlOnMT4Xguf6biH6iC9tVvx/iacBiQbtRzkDAZjfMPSpJ49
jSyTLUluLwBRHtfwQoEyPTQWDhoP0Heh5Bej5lSs1wMbPrebPMptwzBdWds90gCnlgMsmW7QBKXN
8gkV3TG2v4CNgHnQiqOb992DrFUXYEoAQC9CZVzLFaZELnhbS7GFrbNr34Y4fqO+nWac0/1yzert
as+IlxQEUzdSBEwU8ZJdJUgZGvPO/GUZb1SimTDfe0OKFkgTD+FYm4QN6CXq+MUXGB61qSM9xNhz
d6ZHdbGf1iHaqAQ+WiSwB3/tgLDEA/qq2iX+xYbbQ3ieTAnZkYLxb2bExuOBJmIcScuTEtahODBZ
fcpXsh7JsD8e+HEQC4xJEppKxZq3I0CJM4ixR7pwku8vX2QAC0WyGr9JynNZ2UqZRpv6Z6dm1FTH
RO2IAC/WJrdFb5KT1fyy3su5Jw6Vh80Iw1TvgQNG4n8j3u229dye+bkvxCtQgs24Yggl8ingLLrM
lREOK1hpg4lGmlKyRoL8nRf4uzGgEIp1XdrtikmVsC3YO0y7RJ/wLb9HliFV9qRq3qYgsOS7ShGe
G/FGVjGr/mNjqU7cf287HY+IyjujgJp5Duag0FWa9O9NenassgXqFPTpYWu8xUvhM9ivITLPDABI
C9FPibzQvjhq63crnAER96jDOg0YYbfF7j5JLsm6E/m0vMXFSITCPrh9HDviSHiEGZQKgmsqjJK2
YxIuet+cJT05FxGxNLniCUUWVWVN2hklN8FDG08XG/dSHZ31zpBzqIL9wejp1aUSWy0R01vngjOm
N8THYiKdXXZBTWp3J/TENFNd213qCW60pTtrWx6f2x9FmAntnErZF/PsnBsvwI1CtF0aWEZJk/LN
5cNV+gIjyDbRqshiLu2zglZb/y5mOSQYmFoGLbHXXKrFS+ypRkvJ9tVi/HkqZPQMYhVUfeEJtVfv
y1n9hpWqpzdDaYlpPYDTYKLoQTCIVzakpbumjqK/mFedY9jYqX4lcXPaImXazwTv+PlifvCe6pm/
aJk/V6x9S2YV1svM+ddYSFQwVC/BStr/Xg+ievKLi97OV33BhpjSGBdfJhts7frYKYP93puZGozK
bWO6WZmlLerGKcLlSjK1aG7hRF6TqSdsnp1iUaiGl7Fn/LSEFe1PfBEwRIUw7ZLtA0OMM+QgMda7
bJXf6pdytrCsijXqqFV3F0l2h1ykVAZP8zPNPAWUX7jHXZNXpl+4s4fG0XuBbSxwlOS2xAz09c9q
RO+jo2r6hyJfY1OeDWdRYMtuCr7p0xO3HktmbJuKW+cWbk7WKZdDv2YX81Q/wQI6/yx4wbrDMMwh
WIQjZOS+nKrO1Yi6GlxltZO6uelSdicjuSw5EnK2qQzMeCac9Kcxfi+8wto0BxXNj1oTc2AVIadg
WGl208u+IAjBkeZYcyVBcWOExxkzdtxDK98hVjE30xkX8B0yomvNQFUnDyt8gK3QF3BQKZrwJeTr
V6tZz38mChVtDQvX5BuyigmlUuFafPlRHwipbqusUArYftpreMpBBRqoAz390v68j1Bm8VM5iBl4
tdggDQ9ppg8jv14SmmjKPvpSC4hy3ZaO611kcERcgIZjrirPI8rlUmB8XPgTJsMBy7vQzrYy/2VS
XdNhbdlrzr3xVFrH1wNCbrtbcwaropPyJ04ZbgvoZ8+yKAjMqKK4LO5CJTFYSv2ipnK2hEeHCFZL
rFPj4snol4B7gbesDSTekBGc1JzA/WB3LAz1uR5Ukozb39precoqq8wnN7Ms57F9V2CBm76kLAz+
SVdZejNsUmEMun+5dpXSXqTDgb8Q9ZsIyfP/ycUjrQGj2Qw9/tJeZqazRUhBCAdycfig+aeK60Ha
Nm8tVK9foENNn5THXVF5DcxoXCAbmyrMumnjbP3qhBCDqd2E+Fr1AoYg2ZaT8sQWc8jQmiy+1U88
fZLXzHcgsTybyDHG5WyG0nXntNqUqIeQejiA1ndnlu9qr3lLvfgHBugzkSRQ5RXZsHOy/UrmB5W+
RUJp3Xtkej0xXDZuVCrWfMYei/1gRQheRroRRzqu/14iyazW7ssk3OVZuI/ddBuBYpXjHTO6ob9p
s3avon7V7urMUMtZfEXReT07+g6dF70Bmsm3esg10j4sA8f26NYALWoQqTy8bDf2Oxb/m9ZH7Dr9
iuyHvSW/KL29RuyWpp8y5c8GA4lljoJKnS/qjAosQTxaBKOI6JSpDjF/o8y1MdxkeGQ9cyTuYcA/
woj89KivDcd44gjT5ohl5mqXwUlRZTTWIa1Zw21wrDiNKAd6m/qE2RmNb1ZY10zCwJD1ESm9jOEG
Fn58arRfBr/0SnMVS3GLd4sxd3LmlfMTwDqpXL9s0+AeRh8KjN+3gboygL/rIFYrWT9I2AnVYfKO
yx8xE/wnEVXQiuOEMwjYizq5hyKs8jhQCBTQsRBOQgUfjXbwi1vmsqOKQgVCiPrMYGdp4+A6hM0i
nLaMod/0FGJCIBjvaFvxaebxO0MY8Toxl1x7h32DmLGk6mNXSlCbjp1XNCtjSdFbhaeCwRaKm4fF
9bPthkCOx8AeXsSzR0uyC8cL6C82TWV9r3tq93a7cfxce2m45KK918uR/ejRTKKxi21m3PxEev/8
kf2RbC74dPCA3Li0NaMDLFE4y9LqyqO3SvGpKUSnJJPA+Ck9HfJh9VHqnHipZIsiRhYUni3hrar0
R8K3R0np6cRPVtg6/KEz3Djtgur2NukGwtrC57P3hzHQYe+VAATagqi5XATAsCLT+xkWWGCsWIDq
BRMOAowCmGfL9lrKvZOYKHuVo6kILyDdNf1Zq+VKvqms3FKBPZNTUIauFvzVgQ8vFPCNdUo451xa
3Rga/RgyDjkYG4+sTEH/V4L9thILBijNXiaLdL/hKo5okmQ+B+XInUf7erXy6ba0eWROqS1LEiJ0
5POEGUB6z8SUiPdyLj2FoMQY3zP6uhZ8Kqqa+XTY8X+cnoy+YhkUyfIm1w/TX58qsTWWSpsVxExA
xav5nc5rmH0UH2I5+QnbfbTckb5gqjwIDxTp6AvexEJ6QF6/90IbqZHqx4RyHnwkptCiR6i0Wn/0
N2Fiys4Xr5fEmsfvGT22yT5MYx9mWI29APwgMKyBfoDIyKJ0mxmYj4iF2D61l27sLmUNtJWBwYpc
lyvplkuo/5Hy14flZMkWV4nlN36Xpd/ivH0JY8kMkWWOJr8Pw3Se7YYHlOrUo/ImWUj0Or+8pnUK
3TRhvIpmcFWcjZlfdZLM66bqkTkIp3ptONViGO3dpZLVC4CLqyYOV4MtlSYU9/TREMIAld2EK2uJ
/o45cGBUapyv+f94Oo8dubFsi34RAXozjQh6hk0n1YSQlBK99/z6t9iDB3Q2uoEqmQjy3mP2XlvR
XzBAiBFaWQT2LsHB7sYVTNniLAUzxsy0RUajpkr67YiMXUNkDtUN4ooqznYxNBceGh5/khdtYif9
uWnJXav8rhNotP9oWBBhXxjaOR+w3aKA54+ktviqTvNOSUsCT8w7bkhmOBZyqDcri6Ei3D8XdNLF
w9pzX6QsV4+yXIrdrv4PNq9Ji6GbfwX9Z0c9pr+nUx3otRTojxHTHI2LDtGFPCCyq5iTEQ26CqaD
pbOdds/U0JjEqsfCc0oat+og3pBWa8hLIFIuxWiz2zEN4M+zRdvQiA37j5ZtuEYpYzKC7P7TM2hr
qeyNywK7o/Gq3nTNC1kwz33IbvCQtJhnIB+iMgcIiKdhy+4yfeJBaCYzjQ1jxUlcMOFTjguVcWQ7
zuGsC2FVkacrLHb23kFzTGotIno7MmWTubE6LwjHFl86I/DXR+NJm/3UKumRF+uplnS3HwUW9fpV
0JETwuqaGwfElYDOaNEodE8q8xK9b23mX62ALV+P7fh3je1ZyCoXbKESrGN2+QlMaR59y1j9qPKL
nqQ0fpaOyk0Py4GH4oIayiOn549AG4ayO0Aih66FLPjLsW6G+uF2skF1jqrmx1fGeV9kmguVmjM6
Z9CrJRXV8gcB1UTDghXZZDft//TwV0CTcQMtF6WIr9VgXpOHSD5Kx9OgZqGwC8GkKYECoyRjJlla
VdCrPyejB09AC3cSUTze+tsOnTm9JUj+y3ufEn6aon09qz9FsXmvUum1StajyxHKCd7yU9UZbmA1
gp/fR9aY3qxNophGX8gM+2sNGDjc5Ul21SOi6jMXOMYZlFUdcXLM+zCl7+e6yqNSSi45GUM/v3ZM
ZJ0iwFolkrKnVJB0XwoKPxbATKOnOguZBQKAUZWtEVVlgb+46enwNc4GVJQ2Qg8rW92tHv6MS+YJ
3INqknqYGb1B6z3NZIBvd6QxBeqf1lz9uJV9qMpK0FNUoIY7z+QF793nvKK7A9/C3r+8rf+EJ8C/
ExMKaDjnIfoSWZtYLRMulBgd6h32kCEuBsack/tzihKmDfmvHs+faekhcHZXX9+aY3vB2yp3qH9G
LYyVo9V2sVlOqFfa+Jpny7UtjajTkbS+yxPOYnweTK1lhDALE7nOuIP1YEQsqtUzgkZ2BVygJ3G4
WELEn2aPEanosN3YzKpFRPLpfUN7ocOhW0y3S9+2miuMCcLM5zscplGSzEqy59zdq/XeHf7C8CuX
R4+jLBUWp0z0RwJ9iCCL3B+EwgMsLdWepEBeH4j3zqCHEUXQVn4DIllA2zbVrZ+iaRtW9M/o2iQG
U2kD7JXJWi2Q0kR0z5q5iadMZbCiN7RE05MZZeak21Wpp/9jTrF0XlmBKClLELTFWcI+1oi6W5ib
ay2Da/ALQEYTjaculY9xAbCXul2xRmvREahU3avOfKzt/CqI87wubBKTYvOERPN6moPs5Mt7/jH3
+8dsKB8MPj9SR89d0NZOlvgT5rpRpVUk7qp612XjDQNgqvgJxUFyWn/X4hisaxf0UxEMlumP+MKK
jHVt0/uTRlcMz7Def8s/RQC5tY+yJO6DFt0lme3e0hECU8BeuBAj6MuCeS3J3DQj4FmnHS+kRP5g
XRSu0ulOqzHZ6CuH40W/tKC1VXoGhS4Szoua823LAZ9TinRdqB4jsKsGEvTCHCg9uZmUnh61x4DZ
SajuJfPnlhO4QAmMeNnVXkwBLDRyPgJlFvlJHJMcwZqJv0nzgZkf6HBhNygnY8eNa8VrKtNta91l
LeTph4brVAtRdxGrOrTSMaroqmQhtFQ9Oq2BkrZQTmW/M7zDG9pOQqCYxbMzPji9p0rEOrFFJTuA
qQZoCGmeEFn+uUH5m8fNp2bKn9pufE6SiBS9+qy18WPUIItDJkyv2SN9ydbuEBZ1WlrpavKq60Gf
Tw4VCzPRyCiH64JGX52wi/bd3XBlIeG/J4PGDT9BV7+1ef5mruqrvv0cJvM6FOJ5BrQnWQPxTZe6
nO5YfdfxA8ygK80EbjUMsTuNrKz/Sr0NDH64Sth595Xl1rtdMbBbRvnA4NPms9Qlbpw94nHdIlot
pzBFcC/vsj/ziUgxI3DiXXRYMUrluEyAW4CYPMv21mG0ajBK3PnCwGvmvKWyhjKRlra6w1l5DCzP
zE5ggdZEJtoHeRUDHOXJBqxv/G3qoGpOJYvRsWo/hkJ632i9Ykl9rSWp3BaDHzV9FCugSrudxJtc
dtdeg9eo/5JAzzeH/M/wh/5H1mDMHem7+J1LKDKkqEBjdTsDv+DnWozezBlqiRuIORojJWL7tKal
Z5ofVCS7tETKokSGqp4gKtrjpkRWKUaT0kcxFS8Z6+Ehy9hecwKpBu5FWUQCSwKj1m0q7wjL2lmQ
fxu/t5sRk47ckESbxu6aU72cHNZcVPeCq+yNl/FSr1T0ppH5bdL5tTn4CEzII1HRQ+9/0u8BRHMz
5FG/iaHZtGHcyQx2MUXXs0+XCN4Mkx1L3wBnGPb6jXU1hKjSJ9w+GP5LC1rk9K2XWUjK6jE7CeRh
wxyhB8zPeY+pZvUvKMeBMD/EAjKgRbqQHhTPWlVvCk7SGjUR08+7dNRBk37LCZs0EOgb0z+YUGR+
ijmKvIxh++xkRE2ISDSrXbQztskyctVe9swOSLB4rJCZCp1qzx/Zefni4y8tbcWSAWI7W9NP5CUk
MduE7snMTQg5cUs4mAsqzWNZ8s4Uk0kwu5oVnp9xzUrhLnxo/7HFufGIRHEPW+NQdZLHjRsOgXtu
/BwJJ7YhLJ/Fb4Pcyu27ruaQQ2X7ZpCFIcA4TdsYpv98hF0jwazFuWm3K1hsmP+DV4maa+AMJHrG
eRB1mO1eTOHbgXjcvgWlCWVLjbLoIQBgGlIZ2PKJ/3CyPBQdluVTuc5ajI0O2IgZ36wOw6TQhvO4
hIq4h6/3Wdbvoy7f1XS9W/yW0HgBn56Zs3wsCZy0zAr4tHnhsYm9mz5agXsPBl6xMq80SZhcI7Ym
dafeBKLjsHn6Ype4M8Nkq4dsRYYgL6QVlBqGvUC/6Mlgj9YGh+dloI/JUfuzegL2jYTMVdHiaNCn
rCuED6ygjnKtcZGyY7KF+SJZJUNQyU2Z+RjgugdwOozCtRLOr4ORgH0YKthN97RhcqWwCJQ9/WoM
+Su/CCNipkRmzCTCKkQf8pFjeeootVsN9B6SL31Ej/HXAHmCFnsRRbo/tNPMJxXyA3LxOk0MY4/z
+6XrfbDjZQAe55lT7T8EJJEdk96KtSYAK+LyapRYMptiMhxmEsZ1IDC1PHD9xcf1R39Muk+FZX2g
shduOk4MJ77QQ2JKpgyQo8qdxP62KsoVG0mUmzlT378d945PrhlMzOUyHNcZcswcGTJ0668sv7h/
QdsFWAK7tnIEJopIg1NmX0rnnAY0mdwk9uPLQqdVnji8entlmYIgyxoqe0RN1ZYS0aQWqmZbIa+Z
/ExnZCHbVLIzdc+BX21ACWldF+U4xUbUFjJUhoVpwanwsVl5CUVhWkJS5UCjuqsPptFeYaApojZJ
ok5TwpkMz7xNXUl5HkywuIzPcMbE/NErxk2Mfo167EgCu/VEdDRU+6lAxvBw6XNOn1FEfMjbTNJC
fF2TOprN4trpqjvPaJTH5THp2UtQoPoZ63vrIvp9lhYhcMN/1nLElTavMh5eYCrUSbm0HXfwFQ+8
etYUdOnVQXidP9MUwM2l8LW68vdkYOKxs0F0+nJxuf+UHmsT9GRaxIrCc0iNcFpEpoOMb5o0TFQx
uNl4VJE/dAujA2zLBnOiyXTUTHTmFlEyDWxWLbalMP1t2BAO5FXDpWE2SSo6+ntxRG+iYBLJXU3s
XNlb2/2mmeV9kRdv4fE0hwoR+USjtTzQ6Dy6fQw06xPFYim9lTvETcgXrYbU3TMuSKGCHMQa0w9k
68Jk89RTdhQkcOd+Zs0urJfziE0vzhIGh72TL19rOaOswr/0X3+k9nxmpuzqRckfh0E/18isdi5o
J8V0MwP6WBJhcXNUfWPUAbpGo6TbVYQoeZhd5JavQetdJR3dEVd3Wvx5y97UuPXboce3we0Fl/QA
HZOL0wUj3W5KHdjHMvYsrWwe/6yLQJu7kOHTwg5pq5uWBAl0t4NiY5myPcR80wUcwYPHlt1Lrm8h
DT1IaZr1Wgzh9U+4LCEW2Jxmmv2PwhAKkJPVIF8z6igmTRvDkjOoULNWIeqV/ip78xQj9h8Kdtax
TyZEJFRttIgMde5Eldcll8ZOotOqsqpjlxMmF8EXyUSEZ9LXzaOZY6JN/+SYO9o8vuWuN8y8+9fn
pqXPdQAMNqg3GX7sYesghbpdAWzryKPTHR+uGmiyHuLCgxrxJhsOIie3d4xLwUYhN6g48cCJeOBw
kY3LNY3545e8G1gj6GgUjAEJPCg7AXI6CqxIug3sFkI+E9HMDXYNuGZqUqQqm9FSH5PRbS+D/IaP
RBCyO7Fab61evuqpfXTvytw+pIo719SvI5lNFoUV0n0143JseMQpcdEZ8dT2wuyUTPw3gJiqU9NW
W7TVJCdhZDutLM7S5VslHHaLwcdBOOQ8G6U2nDQUl7hHuW3Z8081Y6F8PdfEkO4SI7CZYGuWEIbF
xAu9J8bXEuMrfdBT29ugM905posaWO7MaYSDDpE4NwB3A9lKnqHDznqiXOnUN/YhMJM1PPdYXZgq
EO/p8UFzu2kfhjx+xJYEklA5owRZzw2nmoVt/BjZmmqPPG32cppODrSESVjNYgDIftl6Gz8nlvHk
vgnD0Wf3FF80E1RlOwXSHmtn9F9nDLDBmkk+a9uSckifPKFSSdVFyR0TLNb+WETKrL33M4XG5qJN
bA4KXqisc/itHYCYjjXzQTWvjLGROODd/A8lTHaqifoxCm6QtsIZd02u8UafJwC6z4LepGUkjaD6
URSs61Yys5i8l4N5adf/sOFS4PfBstG4V0VY+fGB3ztlZFbIuNjFht1wXdjbNCDCFG3y5Erz0pOa
kOhGEEPCJG4kNFZyilYAmFx5iBcizTCixvVblb1uOLVbkHRN2LRNOO4ctksogymqmyQcoFdKcXup
zuPXpOdPQDWP0UPTYFyLc++pj3zfz778s8flquFy7XG5Ul+YuciYF+W/a9ivtAkYkLZKfNUV0i1t
gzlPfLhiSo602Dv8g578tm3MKGbLn1Mt0N+sygwM6X3ct/OsWI5VUbQiHSaZvtKo65ioK2EDPslM
h9uCV3AyRBd00kUTrbC8vI9Vjc1387NC93tl84kcz4FWiV3Q8R3EnNZAYlM4o4lXXRuubXxhU/LS
x/+0eMH3Tr7d0Ds1v4mIdKfqfHVobvM031vdnar0ulZcsa5YNM/yrnzBdIeSRdMwptRbkL0WBAv8
iHPjC8SBKmE1jF+d65dZ/BgZKknUN3FTnbJqZRstPKqPpVj9UkWqxS65Sy0PVeNFKFT7nS92rt6g
XPfA7C5E78JOF9FIzP6uYzLUefLhBWJfqzfMnlnFQr0N6sMAuvAT9oT7WWX2/jIfTSHh+2EqNf2c
VTmYCgJRlBPGrbm9Mo6L5NYIQNT7nHRfpC6kODZGqblNWf6IuyMUBH1CdlKecSr4cl3jzA/LT2gk
I7l6jLlW8lsnXNrDA34mUYbjx1T3n/yvSeHMcA/7X5lThvGDh9EfDOEM9uMkMC4ZcyJ0zhbzSMHS
7iR2IkNG+XpGaxDfblNeOFJyqgzrwqqefymPdsPE4qj4ylVR92hwcC61wsVEpsQMYlL4xBkmcvS4
/F+Q+7nsy4fWPNcCceug5CqheViSoM3Oegi92Uux3iNaI889HvN3hlnmn27aonEYcc+T15omETZH
keBKsrkKfXknzAjdReZmQ/8sxem+6sQ5rb/TEfFZXdxVr9UmvJkj68LElg5DButvXf3oBYtGYcCd
UqDrqB0LX0aHlUJjjg/Z5n+mDAVTRqbxPi2dy47elQmUql3BiIrevAkggAThW26WkGShZ3y+aMXs
1R1nK3SK/jZr0zXrwD8s0RDrLg4QcGn1Q5iSG3ejq8UMU4AlVKTUk2+5X3eARA27+OzTeCsYJwvq
GP7QmB9bT4RO4GLZM9WIF7aBORKTrLNEyI8hrJ51XO3iDRtEwqiw+l1of+VlQjEtk3AzUBBOwuAk
eeWwD/AggzrxKts3zGWRJLdgZstTwMZPu6x8knmaHVNX7KV9s1yzwQjHipl+5pG6Exhtdt+H5aGv
+pOMcHy0YLYg0dpyuFpxMG8iMU2HdFEKy0oId0BjqwYtCyTwkhVR4oha9wXegjXPKGArTP2z8VgZ
WOAjhFccLkXv9cCVyo/4plTJD7NNv9ioeguLgeQyZK29C+AmNeFxic+bxAUrJrdL9YU8xyPGEOKf
/pRfIkHfxKaL6XKi5QKv0QedUiGTkt0EDTMECZ/+u5QLV3YLBOrqs/+x6AzqP9eaqSAFeqYpbtZl
nvRH7iS248yYgUQV1chUDevsuzVbKGGzz44lZioIUdKawQR1NJ3Fzx/JbS4dgRVAm14Wgt2UgnDJ
RHaNVnFnuEjidKvdlDKusVpfTDBr47sxHsjmIXgJUwmBrHXR1L0kvX924TcUk9B4jFn1lo/FS33F
8B1+sec9F8AyrPFnUUnnb+knfAO5+OF1oTnOl2/TbhMsc8iI5g7cEOZFTdBQRM1u9i8zcYVL20Vv
/pS8j5cKmTqyyQ1O3cKIEi0nQan6RMepVeer9ZYtxjt9Xpu+j+cp5c8+MtAOxnNp79USxXV3q5z9
I9WSF8KwmFlTK4Tjx1nr0cpbPWfnn7NI/NzOTk7leUUwN6T+iJCnxM00QSDSu9S3TME7qvpzyf6t
/oEXqhrvKfWsFb8ak0XCuIcZ1qTTxdLKoPgtsuvLIJkJtUi4zkFdZHtl9JdWLOzRKN/XdnrF4/5g
CoFHCm9vfp2L6t442ihf9waqye/RNYiksch8NcbJP4acTNZmKTCMODhIE6ChC4LcDIAuOT87G2Gl
+aXh6lBKr1b+65f5mgqg9DBgehg+0Z9ukMBlAH1Fl0ZSXjJatEjLWpGgFEsPFhtrPBsYteFe268t
qmKmHgwQVVH8LIEyTVsdKtDOTg3yZVT77virUdirCLdsptx4kB0/1z2mIqI0RYs2VkIvWm+/Rqio
e214edp4ynE51wmQa0T5Ki7BSoAkeK0uvOKpo1WKnaJwOIjHs6v9pZvzt0oJiHOEmU8N8JUrnRuo
nlVvCP6miLec8gU5ptby3hOBvSG7Lrm5ds5Voiy8HmehnO13RKtIH9EjvBHupdu5lNjVzw6uBn8L
MkUghhFALZMyNAw8vEqCpF9Hs7Vx5WQng+uHFM77WImoi6uWInFSzuB3XmJnPDa0bQE0TWQXasmc
ov0hHvWzZqDM0zqgcavgKBJCjlFxMQgEbWqGuomzLfHpqeTzkgN82E1SvpqgexBcP7YPEsvui3ou
TIrPEjQk6qoLc0tfUij3DN3tRuKjnBEUYuyBwLvszVs9EUgwk+d9KiEjZ7dcezKwAnOzRzq8y1hO
+DCaR3WpJfNZLyq+rVNvrtDnjStG93QfPleeeOISnP46XmVDv9fd8DCpRKSseWZv2ynDnyH2X0NO
joJ6smAD9KEqJ2TvSKGcjBxxuyH48bz581T6xip6F/RbZIxY5KWuw8wBd6Ns8nOU1DKSr3oJEPvn
gBQZxphGINWiT8ZnoKeprUGctLbufmreV6V875f6DW19UOh/x1Z7yMCJ8SldsTtGM+JpQu21MtzI
J+wnsuHbFpBoHEAk47S0SBqzJWwMIAF599dK8XfwVCXJvasVkg1QCaiCcwGOTHLbDTjijsUpf5z0
oLy9nugBM2UhvZG8OwGIyN/zKYZnIQDsOS2Qc1adTBnmgz08bjiLroi2YtEWzKqxlwdyOA9U7Hlu
19obkBQ0NP8wpXhWkV5VSjJtJWeV1ONFeW0e8RowlIbzNotwfGmLlxlRNbIs1nMQmDToS//ao1ic
LVsGdNnvfLvemzaud4W/sKj5UkG8Tv/qDFpT9CPL1YqTm1A2t05obwwVbhVOogpkgQGduNw12Eda
Tj8wPtd9eguHcO9FHFOto4P5GtC3WViBNehFR65ujVK9wh6OgKJHQKFgT5lR3BBszMoZaMkZCoVf
R5e2vvcjdQrr+AE2SvWcB66xTiHucgIoeoC3hbDQkghpaKioRrim333WO1M6htWYh1SXgXHpvgRo
V+MqulZHgYMZsoe0lP0usYgoJm6EbLSPvFv8a9Z8LlJCDbtXQt9Kh4MyScTbwtqVBLtqhDagAauO
AUxXgjvwsSsJE0qed3LNz2tRe9nceB2RPeSWkzl0UQdis5LlbosIlzpLf/RC82ST8xQXi0hbpju2
LGdfkjp+Frv4kYHUV44dTAd11WRJ3GwUS+p96aDY6N9mJt/iRLsi+SS2DeCX0dpCvwdcitGSmHcD
5r4kJyyV4XQAXhAg6sjCZY7ZKY+ILlPZjjWe7TOY0eqTu8xNcp413Am0npB3JRuPfG5wCim/BKtG
AfhVSYOL/BBlHKLiBL8w7z/ETbv6rmQ0AdCuzeGZYEmzgPrIDBIRH2kVLTlDGBaWukHOLcZFZNEm
PwK7CtBfnO/MRumOF/WfkhCW04qgSfALKOkLZKojLQobchVFWx8VkhiKF92ZuwETxQ8i74n4TMMJ
k4kQgFoOLBEQk1Z55O71R75aHaM2eUAKYIAq22OFjaHtnQwi7RYzH7DY++l8mq3hgsk/d3l7kkwq
TOrNQVq8FMVFM6CQ8Rp5x9GbY+w9JIx/eNh07Hix6NbVZylBJlx1r7jMBBGqch7mo4QdAEKItNLj
61H7F0tNqC3FFdUgv9LU8Je/TGAPFv00Yl7b1F8NmYzwNomsODWy5Itb7E80VdvXOJLMTd9IzwNV
B49gsE0pVQfLSwELBHIE2SsXgggg60ArQBi8elpTeHPJWIcf6eE1Jtit9jTSYVflMwVMOqQwPtvx
LAxqMJPp0SYCai2annIk6ArZwNd4Vfgb5LoM55FoNuy26+cI3reYZ7TP87mty8earI/KHzLEBIak
3LDF3nhV7tps3BrTYwfNwQg5ArUmW3a1na6kpAsb7DK0U2mHdX9Dg2d4fE+MORBque3IGQkxhjOu
U2hOlyDTuqB5q5z5WrBZrnTtrXB2MYFIK9P9DzBTU1fMuidyHG8hUEMhoEWz8mefLI8c8Fo6WZFI
rFTafiS1QKcjMoFCWk5bt3EQyZU/b2yBrMwpRMlmknKm8MZ37bE68SWw+103h/1FY8lJ+ua1nC0+
DAE+9g5xL4G180sxADuZDC8HRoclXio5d2UnLgznF0MUpyCoc12yS6NGPUNqKWZVDHFUH3g3stnO
lcKeCKno4P6OWnsxCmB5YmBsG9hsgq/sqYKKyHRFNnY7JWB3HwoIyjzDx/U2V8w8o2oj7QzJqT5c
lAwFLF/13AN0qB+Fsl76pvOknaZeJ/xkS8jVmALAKUeVr1heBiemtSiwIUDW2eCTOe6T5nU2Z4kb
dvYzlYdkHK6xnF+tDI2E1kcah5LVtmEhsrkWvyz1pyJYPrQolVUqQ+uFoXUG1kK6Sle56bg+0Pgg
VLaTPveQoniLzvYGPaoq+WxwgnTcArO1GAijE5Ttav27SeONwgA1yX9ba53KFGfUsnojC42lnJHo
1RM1FjY9wZk1tPSqCYofCiyb/0wxfF0fA9Dj5Sfpyc5swu1qMNssWQS+1+qbkKAzM6v9ZmAeC7dQ
ouSo1wGoIEcjYyepkYIJuvsY1OCNMmjhiXopytRPxsVrG1KDFirSHb6Y/SkwDwlz9+CsAfnqE9Lo
5m8m+vaMfLvUhYt2KL7s9O9em8/vf1L8z7wZP0GsFJttsOigBIbYQoNwsYSZSPqLumnvJhtka5Nf
Zj8j3T1pYnk1hY/eYCe7a8Gkg2QoL/My2Gmv2SRHyMg7CnpK9WfMU3OpjZY5ifTq5fSZVC1cexH1
auauSJEhLkOPUL+PXeeKurwDaaiC5pnEz2OIaq4I+ApkU6ObMFbp4iRsxY0uldW3LEVWHdZJekYS
+KNCazAUWbB1z8Oc3WkDQ+QNHaBemX5Ww7ZSkmBpsgA0E8Mp9ju0jSG9UJhkRigYFR4XZq0vhZpf
FPRAXvqACPdmSK7Gwsy3ghKZFYHJMz327p7nfqezi9DysHIQnTg6D5BWwkCViSrb6cI5teqdsqo8
BH2/R45xwms5ayZAbQsruyPOQPwfWGmgUqkFXBuxP7Qi4wESG8w6JFxAFJyuYYXB/VhmT7AW54rP
JivppPaYTBj5obJRS+6mAdHp71gmz3pUn5bRkAlyI+ryGovGK120V/1XSIYnx08J2oq0k9ZCHai3
YceCNKU8GiuSjOE+aKhUqPc5BhufAw87y3fnWekn04HLCGlGvYUjx9WzIyuaHGLIS5vSXwbxGxW+
jd6WJLjKJhpj09nZO6asumQue/MRNMQOqNf52wHDEArLm6BU5xySXf+VoM3XuQAkWMj5rHgrNpK6
hGTCHCeWLLcyDdjr463vtisDKxj+2KqJQ9WEieNQZSFT+vAKHKks8AbB7wCPJAjU0SIDYMQurr9q
7dNgaj8ot7SlPod/AsXOIfF7VLxUBZjvjaHZ0m22PcKR5lTP3325exgZr8aYRG3PyX9GS1LxDeQ0
EMz7k/w3XhI6dPT9RuMlXQ6dlfcMZkwCCifBkd3ifeS+zLjtZqTbgJcPzRv5uWI93JsNz2tdP8R8
fuxni9n15IoDSwZL4uYiDbmrb2IvXaE3X9V9O2oonB4wUsN+HyMZlKtRdJBfSh+qxj75WLAw8cAT
QehF1yiQH6dIxa3R1Zs1jvfsIiqSk8/oMbSXQX7krrCjUJg4qLnXTLAk+NlSmli4d2vnjUbtLTPg
eUIoMjxVI/kIlUGqXcqOsKlchchFzEo5IymuzZVrM4W2kBOvDv1kXpHXqY1fXbjj7VRabLWkllUB
xYoAydvOJsYDVpXDDMGp0ZnAkkuq3CnMLkKH6op5F86CgWJuiGZiH1O4KclJ2UALlvoHquVPtlNO
CtmkPJEtlYRpERjjtyTAbCfsbmKKoV0y5qQLEA6+EB0X+apQO1tM4nrLafMvRuQYKWpEobt6ldKz
ut0Aor36uX8TyWwi3UfnvGcPlFXDe552eK/1N7Er33jmjYkJ/gwoQXcyJLXSpAUSqxIah1p0M/bz
MtE3i+xsFcaT0fklc5kW/5M9uHk4MKQgiY0pQEJzI8ii000SJfAXuWNdedfi2WknDZQS0HnTOBEH
6JrL7tI9YxvPPUn7mgnR6YvE2XjMpJgyv/8dJX5hTE+l119S9a8hQPRNl/VAoGFUmluhzR/lr11O
AjS1eyLgHpusxZ9RY7Tgi7UiPeXSGbT0Cbk3Ucxnba7v1s7w8aMsIMmaWpSK2OsXBr+micpd8wUW
DyO4BAWv8sj2IdGiYVOvCpMG9IiaFGo6lfXKiB4QiYk3QZ3IZzxnLORNvOcTDul0z2EFVW65H/cI
PygrLYAwyOZPSU6mPC5Dc59us7VBahPOyO2hAxoWfYyI6HCRXJokNtWGs1o9v6pgx+F8I1JDX5n4
SQiwO69GT5jvxIVZqc9jiZS85tFPefQTHv3sHXUKbvn9MGkkInc2+zOMGr0BjBF7NJtvV+6f05FM
VnyYaBFlg5lEDOFuwmGokUyvAdWkGgA85OTwHY7QFfjAw8GS9ZMJl1jNvI9BhjZYXksNeYxa8rqy
S1wtIiV/QcnfUvKTAuVufL0JecEW5f40UuZ/nXXNHdmVQVztpRKERsrsTXHizB4xEddIUfouc/Zi
cWIwUmI1uHqquTu7xcUBJ6QLxSXm6AG47mi4/rnz2T4wqSmA8IItWBcT9gtnMcTIhhGGTrmgIY2p
tcM8ULo6khlVFGylI/axUwOiE0A0oEw/Fezi56X0DMRE7TFJFxVX+a89PFD6u2RWdoWhT8fKScyj
imh6J72jm6Voz8qbhO89hxVBbIKG2YeoYz2TSOvKbxbM1o2gGpNsDl35h7b/ni/GbbsYJUEj3Cca
i9I5w1UAMg2lhaFvjs5gPe4E+xfNl7dYXYhLI2gWE/Fh+f/fQM3+ivhyk0K+RF422gnd5ka3Wekw
aDdoUGwdVg3LkUQbNdYnHM4IbplnFcZ51r7qfWbpvLiwF5CgbWwlZxxfWOgtIqHzKRqkJMpUOQRA
B95gXm1z/00imlYUTpqy1UrISIhie1KXN5hvsemV6C01K4Z29aeIsVG5YFWnKzrOayVSScoyO3ID
nJUBd6t9hjk4Ikd60I7a39KjZdYeXoqvgvH6rv9s/qiScCwUPLkdyekr6aC0oEu44f0v7Xj93hZh
voONJLtFCvXT6WDBoOjf3O0HSicSxNVZDAB7ke6+51/5ZIJH2JgQdjfr6baVFrAoB0pYMkKtQy3Y
z7nZYMJkVbgm9v9IMVTipArTpa6VNwG0mIU2wMPr12Pry3DsN0LYdziqsoKV55Qxw9myhesBeTTm
3f8j7Dx2JEfTLPsqhVonMdSi0TULM5JGZdJ1bIhIjwxqrfn0fSx7Nt0NTKPgKIkoDzPyF/e799wG
Q/1+DopJdwpt+mXRoXNAq3zZJQPqStxTcUIxpYfJm8JibUm8eF1mT8F8hxGZmj5VfObofE57bgXH
p2/Uh3FNfjJ1PDXSdiqAMKp5elK+8YQXnOroI1maa1ss1y5D2kLStbOcrCE/0ozNmpE4yWjOIKnH
6Oc0PLuu2uti8EcN7EL5DazCVXx3S45UeBMQhgucS7AlNNzMEm5m4dBxa4ZHr+o8N81pURQmQLVd
Tl4Z1+7eqa6KyIsU0ek3fVgf45q9zkhIW3+F8F6M4+uyc2pjnV6HNzlZ32hmgYgVX1tNvq49MiEE
N4apzzwqtplDZ05YxoEHAvNOLXz01hBiLQb2cxFvanUjUoi5i3EtMNmVpySZfmra7HwqsCjLoMPO
rs+PuZRfSl/6rjfi+7ZYjxFxniglm5nj3hxMT+FvfTQwbrHdEVIt2Kit5SSmTFYsMtY4ZgYSXxvk
7UMHN7oUG5/uk7TRoxx0dHEVQ0pHTjpfoK6XHqSTbWROwwgN5zctSI3Xa63HvhZKVJaoKVxVRhQC
PhVSncRgYAtK6PcEjaWcqlyBY1XvLQKNA6N6ykfOJeSYc96dgdDtNPK+bXY2Qmji3AtssXwZn0DI
qjgfybXXTGVfyQcRS80P2TJT/l3bufW7XFKvBxRjpm6zd4/poF8aYYxadQ0x+wWhwfV6lTdqJTYv
EVmn2BX6qvQGzkgUxeC7BtlDcDhlfuJ1k+x26UhyPHOnXXaUZHRGJYFEs9qMZxvmN2d8VqovWUag
ZSaENjN6XkNVAgjYZUfj02Qw5lFt74mjYjP9c0ai/uQw1oKwnHNo2rP6AtgDllpNl2Mdo92it9A9
iOsTT6bg13TyjtNEX68cADYLEOvzNFzlLKytMjQJhYh9EaZ05xTZQvhGCWrwSUzfscIU8ejoc32K
n4HpkQh1es+G+mwqeMK5bKdhSmGfdl47fAGWPZPAVFC42rFzKuQtfd7ZrmwFhWvFF9ZxQzK31M1N
vFp8IAh4k9b9ZSKRNsob6DTtW4LxzKN9rrcFwmtZwuWcuA/XMdyn/Pe8S5uzK+jgSyHc1rFsI7Vj
3goAjvqBgQOGgR3fmwrK062ylS6lmfit9qrmJLlVawkWSmogz9G+IpW1Dt/NYJpiMdNUWs4ccgo4
Ms056HRIKZRnWx2+5RoQ1644VY1VUGYOyXg1/Z2QjpRpb99eYN51ifQi3aDeaVnQeXACKc6YBJS9
8UtIFDximwMin/Cw8YrFayoB+2lBhiDS2sB1wT+ZHd6Y1uYrOUxH8USc4JRAVth3yjyXS1LLkUQx
S0uBnJS2Lq0cCqG6GeMfGnxNc+/eoKbwrg14PPg+j31KauFIVGRawqbGkKU2x0n7C2rDayyMLyaJ
CZMS9ALPE832l/HYIzutXRKAOwzb3vKaXXUmeT2smCnxeDfcCEygKyudTcFFmx7ruzmsnjJ8J4Xi
+qQyRqy2MWcxmpaV4uxajXDeuoP2kR3gPA3dOwvaB3Wnn6ugf+Yvrdl9YI0WhPZOFuEOxq8apTeC
F6P2wvr90H1Y/KAOF1CHo1mAQaCxd+wvjXZUJiMSfeiGgq8pn38tuubrTeOvyWFI8JPGtMBUtJjW
5niMzeyjQCWP9gTtAfL4nxiXYpuc2YeR0saeQOz0hFTavGItehu6eWpXk4Kq0ma3ZOKI1lYeWVBv
dYv3cYXr7n7q8UI4FwpRc6/Swe/eZUZz7ZrjbxofC1UiCn2Z8MhmmZrzeXuXQM/Sx/j8oVd5eKvE
BawUFtQWZJJbLhhS5Tro56vQrNdpqm77KroifRJiykQqoZFSSO+LJ4zJgwfzvluQpea/+ry57VTJ
ScllS6ozLDKYYzjHWGuMQyXKQZsBKhwpxJoxbtkNx0RN1A9F8j79epKq60A1scNkcwjMIwKOpyic
U2u/0EYAiqmdSAUVsiNRB8yQYxKSMqIdY2hh7+mhMrCDCLo37JqX9OdtU502NbxM0lB9JW9OlueO
7XUmZ1nBOBUVpmWtOYnxn+PcHKsYwv8v2ZYEInxQ4EpdpaqSJBwDAa5B9sKoFPsbjyvbOxl03LEd
yoLZ5Ph58SBxs5kHzX1W8sC2OJEurFkEMhKVtAnl3R51oxolGPAX38h+E7cqOl+UDf+FomkJTwjq
Xiu81xZ3dr0HkEOyyW4U5X2pDIDJbFoPE6gJzxEjA8YwYudQFGnst26hNhz9mtbERDfdbZNcUcdf
/OcQD6FnvS6URSvY1st6iGgwsEHG2rRETfQAGGCrWio6YngjKd3xEj/IHljaN5hjMJcgUDt04DgN
jXykN2zlVWoPfV/6jQcdQb42Hh1mt8ZDZmEzFSnILp24Ty9tmt9CW+Ovyh9i1WugzV04OD1VA/YS
T3YM1rYXMBtiBUEv4/Iebd13QlKwYPRddj0CCRltlHCmngWuv7UOOy0L9RmsmywC52bCSANiUtJ7
vMH5hvfQ+auueXQbevrG/Ysh98KiP09OywimaMfTn8z1CsUR0hSqLRMqAyw6E6rc5J4X93aK6Zch
VeboqXSdtuRmNd2tLaebKQGviP+mALCDLaeEM5sJu3eVGXY/D1G2UlHVl6XemKeexU8rnHnzULPi
k2KS7QaCsY3U5nhJZbkGKaHOQukxzetGeF8RTSYrxYNy55d5VRgb6rxhe5LczRTqM9NGUlhP/y3a
DaHxFiEWOISKOpZgAcUdEegwPZQ6GrTpSJaO8Rnz2sNo6o+ia2AtVs7CAY3RDdkZm+JWM8C+zviP
9F27RfhfMZg/2lZ+OIkBJpVVh83MyzlIKPxgQvV2yKWsuzHniZyVdncSbENqO7sqfQatzDUvMR1a
O5weI/k+F4fB+t6tY7NL5zeFUVIXECkPKpumqVONw9mYMH865kpQVxie0xh/IbrCxcOpkaWGUQxa
tQwN7KJFd3aijiim8kSvQeofIPVPdvlT2H7oU2fPIBfNloUw5k98qsImd1QkIhRsT5Tx56LnF5gQ
Cb9yTjAwM1nMyPafGqQ1pVg82e5uIHNPFXmupgPs9nRVmvaAQ22E1leNPP8pIlb7vR6V+8TsQHRj
VcDQDf+Bnpj+d1zvflUIfk65NUJUUJKGk+jKi1PwuDgkyTxpoxmIbkELErWft7pH432GIkHO89Kx
ByQRXQIMuMlpPjl8YJ2HNg2FagdomeQlpx3F0wXksFY8LdWb1qtHDCxunrfuGmNlploH0xvAbgsH
hBKYLCpbcaSoM8oBk8J455LKoQ04KZCsyxbGqepsH+2b0IwfPWpsihVBoffI6od3pLtxwT9l2U9S
lkFFnfbFbZvL5KJ0kfGl7yy4ixF0SP4bz56RTb6R88XNd4L0nkH+z/KYBgq2hNw/VIor4rNeJrAD
menao4tQPFR8AhwHu9y6l5HyMjTWdduOOqhpK6kPTCFuBJ38dNY8GRDXJAZ69XtPpvOSxedCaC47
BC2JilQr/xwt1EL4HZ8SvBZ8bsds0uDCTCFFoiFtuWMWoLTelHG/d5KMQSJ3SwJm1IpEdCWQpBm4
fyu2C0LxKPW1MwRTWvnLnAdmXvmou1lBDPaMaUzj/3chUwWclhEUPux1PMlc4XIY+qVmnFLzz5jp
0IQbbke3zF+xGaVztHdN1Cdl1A9xiJd16GhcTOFAE/SqEOY0d1kkPjrr2oOJHjOqhzHQF2ZxMfXk
tmzqverXK0I1zq/KvNGt1yfikUzFeTuWvp5/nOVTxm8z/E6BQK7xjmSmnVZ3SVcEd+Gui+Ujk8tH
TNiz4MWYc+NGoLdIARrWt902EjkaF2q8S4YIaVjIivu5uowC3frJYEQDMygfrlkYKpCdin6jPOik
QefmY5Mwhm9YRiVS4DrGcCRhb4p1r9sTn99ON04rbGZ5iu8pDYvWay8It1n4LVhU01vGSYNy8ITU
2v1S3hTabnRKihvJcnEWnbu4Z5pahH1OBO7J1JGO+qa6O1jxfixfy76HtCCcSBLjbi9fUok32dxd
woZWKt3SXLqtXXtjSnEdloFGRwLi3IDGgYgLCcfupqq109TDcXeeU5WqoriqQoMmh2jyW9BwrI7s
fER2Zglb4UD8PHdmFV9pCbG4ZK6w0svKiQBW7mzltoKOjKCKONrXNHBTYamQAsFx1GyJ12zwAwSI
VrLFIZ6+5U3xEtVAjSAaKDPUff6YqsfB3TPAYtGBhe2lDws42MOGzV/H1cM10MK3wzSIQBCuJfEn
qEp67tpD4/3q4wfNcMqz65v/qQScQVm9rMUQT7ekFYrpftZlHqPlR50IHp6+TBOPtLmCBy+AMqa+
vioEo3+RtI5GC7aIde0acm5WsFRDqMYfIzIdewnfwxcXqOov3mD+Jkd2wDAm6qv1wDAo9OZX4vpI
jNSucK6ScgTJhMWBbj1l6FwdpKd2pYFT/KpByEwxwbqaCPcTTak+zNl4TQ31zVjE96dACximpzvd
OKyfMskDrVoB8qre2Jsc8BIwF4WfWgVx0MqX3D1Pv9AbA6jfdvGgTPxdFov3bFFedfZB/j43jiU0
LuOAs3VuLHGqU8s1X3uFxtgUs4g+BFWyB6nmwL+kMmfKufHjk9RK187ed85nTAvnQuYk8W5ADdyZ
F2UgrWlzTqmo6Zg4bfOpRIRTEOH4o09dgyuSrMiEpzXrhaNOeerwkdir0rwaXfeSvilD8chVhfsZ
/5gWgPHCUUi/KfmZUQpKKuayD0tZrtI+nZHV3VBwB8CXfNAEvxypY7x8kK7SdoNlIBRbNAs7ooxs
6/QwtxVjnPKQkF2WtO+ONsANNblDTd7dEn/Y8orR700H+LkK6pv22foVnYjKS2+X0nsmM+HKInPW
HK0BvsZ3R05UoDSwWkEgD5dS1IMOtFLuGcX6HIR5snTvrJeKR7Ba8MnhP6OinOLfA23JeSgyaczz
X2N3yFDe6e+9WzpL4kQNKIY8MrXjDMJb5ao+ZFGtGGGDbfqXydSawhN/CBfmYBwasHtRgwbOvXwm
qU489qSCTQ43AmNeRfBqYp3TIWxCMKA8iel1/droEknVWxVy8KWmLbTYc2vYKXK4oQluEAtrANmc
WV4hYAvx8rbHHMCsVwkLrokFt+MHi9ZknmYE71QU6UyBH8Zw/RA7o1BfYAyJiXyHuEeAwyMX4ko6
nXKe6cgbTkCyrkDkdbiLURVOFINwneC6JZ40YWHwOPnUCmxC2GzzeQdhrPZo9Don0d8qL0tH6rvd
wWKa/CLjoZria12OkFnhsbIzG6Z03tQfiaW41Ydya6hElW44AQ8G5J0chgSAsKYQ3F+Y71g2zOO7
uTVHhat+xxmFpWEGHjj8NjuCimDBGh6AbOldsOUq/6QykJK32GWpOJQluelvMeH8xQF45uRrMqtQ
viEePM/r+nerbQcqp7JaPy9HHPM/EtQHNN9Qg3iucLCTuAztPW45k1vyzi+AVb3hvJbn7sL+uTw/
ut4r8M6uckrzi3nSvjhYU+raTIc7sKCpC6o+9pMNOYyv2rCF1QBYj2vRN49PBwHPWp+F21OeAtYn
apAD8p1yNEBEP0qj4o0QrkZv2Un+wa6EH5/43HUA5oK/Nqp6tr+OanJKVPry2AIq+PujcMJieIzu
J5Xl57aZLqTxuXbJJ5HEzJaNHhQNgo7yYe5MzMtwbpXar/CGyIF47OI2StXfKTSAGOqHRV5T6GPe
BfLl8CL6nXHWpzVYbh+fpcr0xs9apWSsSx9iYKva4ZOQpTE7xlWlcGgLBUCisAYcApbYx1Mgq83B
upoEQ8nBMvmZsaHzC6GIzJzT2bHZU4TTHBnx4MILsis1fWSaQI/YO41919zKXU34WTPTSyfltFqM
KNrem+bdG+BQaCn+iPKD3Y7TflxcSZtea+IQScdBhyJA8OoF6iGBS9fExVZxcNnrj5385ZGEbMOz
bnGi30mymFbU92R5kghmwXXulttYD3cmwKrhZnb7rC7PIanheNdmPyUFiADu86dukt/wI+6bL8i5
3XAZImbtMxi6qswA0zcT43eXVufy2IWrkl6nXcFJi52ZJWWEs7zgWeLcqVK+Qr7vgM9eaqO6wnok
o3lQcXRuO+2wFpWz1vobfRn0ERf1gRSY5UN1ydqCho/Y59SCzdz020TxpZz0T/rLJDi5SuFuLe9C
nb/J/fCCEHRXDha2SIAQx0z4nL8aB1ThGVY0xID9wkJ97bhS5FwpzB/iXcJVj6Y0Q6TGV6/OQEru
3W/9PrubQCpUm04ph7k4tU6sCd4MHMaEvbUhzfKNz+AUNvi4FOFN5ASzmV7gLuLNiZhihprRhWNi
BAJCv04qhVlSbTO/dtIOcXr5WXOKTLiBcI7MxUjQpUh6ZmgSkObWx7jpzvMlntfuoh2evv+SJR6n
5sIjX46jr+BmKSR09uFT3jUmxXMgB7Q5jPu52fQz5SVnxhYGZQUggsvssPDRK3OQWE04A4Sj/yLi
tHC2sKvKZ7bLQzwkQT3iqQbdAavDPOcKKZpQHv6S12cDkhSR6QYYLFB1zO1gKa4l7L+2MO45gDrp
y+gWP5mtq2WM9ATciSDeWuF5g87vamrdmmq9yYAjtOsav23vrQIL/CqfSHhEn2Fr0p3M/aTLfYDb
CmyGyZnW2q6/c0zKU0Mwh7bSHwL/BjwwvywmLZKGpH3rX6WwXjpzvVaHT8YTbsvseOWmqnNTTV+R
xF1zH2GcTyd5ThytGGxub8/Kv4N4ZygEQH5gAG8Bj5eklvzpe2WUdkGeo+ooy9Zmr29ND3AeyKjY
oCXuMHXlRQT4JfO6z/p3MiyXxRlGDE9xCsl0CmlJN9QeBjORjvRwpoBXB/dEtvw6l8o9SdqLDjjI
PVvldrHAMwM0eNSQBGamkWsFfnMLYEn7NEJuWrCgkujcC0J9a0Nis7pGwo0o4yqvyLMF38NhNmjt
0e/6yNoJLnvBciJkjkh3iTQTgjPRYb8mL6cOUshuMgG96fBLxbdd4yzk7kkina4cOC9PLARk85Rd
UmUXXq9hQfkVcyN758MVaGGz7fxprXEU0ZVIgSA6AWnTVw4Bq+4YSePuGW3u5HN6FXnAHKlTOc4i
eGFaOK3TaM92hXNCZc5s0B+ENItIAktaMq6OScTLZEJqAv4Qyb5TLa60DvcScYKfRdtdDDs4qzNf
2yVvEzl9T2TlGJzJWneslk8SE3qFv50ejVhiUT9KhXSrh/YmF+J10rTLTClfQ6SqlOOIVk154Da3
nfvapPQOyzA+QHG8Yhe9w5B87ILxIocp05L+lRQSTWGWCauL0IaoMtrFs6Vz4S2AdPJUZJR+Efa2
lqOCNWmUMbVjTWqVFh5h6mVgPDILMBhVwFjuDNuofpb4pFKQfHoFbVUyfUoVyviHtrW0oKI4e7aB
Y5v57kT8K3M2ODDG32WzsVPyiy5khSeywj2FkCtnuU+AxWvrNNYCBMHuWRdUkXVhkg65IsJgIbNT
695KFlvLDKbPAlV8W/W8pGHYoFi+aUpXn5mFyXQAbfNRD9NdChYMNhXp0BaDTf802DgMUrjWUzMl
GUFODj2l0r2VGTx1GBCVmNIEI6grHl4sVYfiKUtTcKbhao2XmJ600c3fqLwfsoespsDUQXJgtBr6
cOzlKJkw7FOb9sc6zXhZMrK8+i4cchPgLDYEbnU1NR/KExZxkMRnW9Zwqaz0WTBDXlEny56461Vs
nOdBMVHM14lAaDJ8YaOBEbDY85GhyxwMMiCS5rJQHNhMOcmfp00QikJmYnIDiMmKZv+xW6k4y+Cx
7M3QTgUARAhyq3mFEZ8rZK4X9VKz5wlbFzXZZ/yfs1sIRp5gLWjSI4SQNiDhOhLBsGZ/oUVAonyX
SdpCtIgWb7KLOzwttTegxR8U/MBlv9u6QWZ05XzukNbbwZ+8a/YzhjjRB8NEKxIYeNL9u2Ph4HTl
4MwZGT9YLwMR0manMd6cnaG17km+PcSjupav+7zSJL4cl2ymKZtPEUI9mYjkNklYXVFnFednMs1u
vyU8VIhRuI1wOJEebnianVG2nFTEMOcsU3VWDO2MumzUZSj1EATIa7RJDYmm4k7o7Ew5xBJfPnly
bAOeBPFHJFC+ZaJHc64nGYX7R0zKYBBQ620TSC6Pqb/AmdrRdGICjCRj33VaAG22Mahq2WE7Pk/x
aEyjJh8k/jCJfaaUA7wrSfyxzzJuHGqAfFOE+3ccSexWTBiMj13dAsb5B75ut/ss0Q3/sBIRG1Qm
65SfMyDM0ijHS3WVLcFZ1+oixiVeouQmYdE28+Y+qIcFP8eEtaPPvhgb2YSFMnbHHZ7cfnowrNhZ
rPnhIaOla1nuuBov+qqdIc5jE0JbZeDan8aBfHoHj6+9UZODzYAy74kQjcS6helawqnyo8i7KBac
kWol5WDr4y9zAoX+0iAUACZAD0H3pxqGbUud24fxMjgip5VkwKHM0src1jNzlbibheBOZeoK8r4/
YDe5l6P5kIsXcx4un7iWRBmqGA1LbNNi0K8dt8+jasrnFoBlzqesU4Isp+JFf25oeXvR9Ay0OA4Q
p0zCWUmhMs2Yj0mOxgmFvnuUdXVUKTLaECBQQi/TGEwHRqUpt2YzlWwD9F4XOU/0pP6N71tjw7T0
NtgNXg9KqCeEAsNU/GVjFKNDN517HFzQlZ55Zc4deAfTOhAJlOV65+GF3OEy7FKPKYShULjzaK7I
aVEHcSnxu1bAtwBh/NkPC/ZkcOctcUyGTNRPnnaV+2fRHVWNW2Tj5PMenMCeAcxvuhVQCqEuE5Kl
j6n7b9WZQ7Az0XglYLumtDB9tjGqrrEzVKKlLhu5/XIfe/aotBpWQP02dK+UofFyN4eZaQRNBXz9
mUbLFfxjoOz35PVYIE/+YepbYWxdo6Iwf8W0eHPAN0qsYVyHwV6XFELKOTSWGcPCyfLv0nJ81q+D
5oDKDOtRUMOP7MhJ8VSRPYJ/bL39YQ6T2i4piW/2ImsMnlTY1z+aZBrwF3KVovp2ppfL5JM6iHrj
zKRqFpNWCtqcm32zE6oaAcHxblOIMzkuSZ7sJeaq/shAMfPQjoWrd26HR+/cuylYWq26QKbFbDU+
ewgvxSGGgt5qB/Vsw+1PfnOgVJzQqEFP/ZX8Vg7NYjGI5sRQJFrIc/dDkJejzbl/JoAe3IvG3hX6
AoUDyxU9uAgIFazS08zE0igxHdIZnx/G5BlW5Sw4MO1KmGLm2u7z/yGENT7sMR9s+dw58rmIuwNk
w8OMgGSC8B8pbnwWiPekYRImX/yt9xf5bNLtLp+fIfr6pnNJwPQ0HZX0pu6SY0Tg3Bhd9Tmyef35
rAleekeFQivNkA/p3zA6G8+iJSbYUpmorXUdMpKfGJxajmxVLgNWeCVKUh2fEJodXNIGpgYxpjsZ
OPAGhwv6RgZvPJVU2dYNudKjsTJdOCi+UJJYjJJ+80tp9YYA/x1Dhs1MjlOBrCBN3P0J11F6Jfr6
VgWzBNGtHMKK+g9sh3HM4r2+UPcRtZoUFZcec7vAT3NIb5qhoybCM3hXiX7orEJlmtDQQ+w8w4Tb
HeVicteEW5UAxJIwKv2MgjNvslOgZZToryL6a85EdqxaqBqPpIVJfhwGtMEYi6+5+QYWqnIfqO9y
tC9lY1RpJOe5HSI73HbeCvxr6SkB9Zgrj1ZS+PCVXzsuO1wOU84Z64gYgzZ9AN8zZhiXIENsQ6Cm
Q5jkYxRWB9K2GVVy2xaemR3HBTBUQDAbE1StPa18pCLHfQOqkTh3h5w1QmYnLEnFbjKJMzqPp+FU
8XhJFQey3+W+n+ssOw/EtbpxDfeUKrJfSoritXJ2+rshzprbSEv0c9wFgIXLtXWTp5t9sk1FddRi
ITvWYecVuto1ePL1XHY0taKxlaQQtWk1n3K3ncrph8wGldJrk3H4KilX1xDGRsrVY8Y0cTbYGx4e
TqEOuZMp+TVTNj6RiKolpLrjpMhOJrDA8i4YzYeu4sQ3Y98Y36rJ19NQA0tu5fg6uaMV3K/qXWA0
QnSNWfmIdpv+7E3xtnI4HLUh2IzVTmCN6GvyxXdUQnLcLzXvhsF5M8Wn3poXk2G2pNEBJdI7iFe+
S4UOBWM6awVr/0TUku0Af3BDnHoQi6jpu/M8DRfrjI8pEucPcS6uiSo/rTiPYR1fsh4KVCITEOmP
sWWehUa9aCtjZym5xmJ8QwMWFxXYixQp+BLXbDn98x//5//++/f6b8lfwIfKLWnqf9T4IJqsHod/
/VPSjH/+o/3P/9z/9a9/GoqpyZqmSIplqLIiiarMf//985HVyfN//keKM68yjGJwVGWP5qW7KJ29
b7CvsEuNVIJBCHLjH1JPbVhKqxsqQAmqVXjRcTv19KVkbGs11uBBrYHod57OT7d03mpiVsx+pgtg
fsaeG7ZAHfpFfHILhir5uF3KWTqTbIlUukyqsiOneif97uwWmpojNpsnlMAJlRTqhhToM+g7/Uhq
3C+aNsoGNtygM/pLbmf3TUSkqsK23O7IrmP6ofX7OzWVqSo86Bt45XmimnkE4QQLYkEhxXaKASyc
Uo7nGun2msyDAWg6O32b0dwjZNCNhxcONbSKQcJkw7nqtItxNs4b4a5BGcP8XS6A5MNxNO4fm57d
M0u+1e87JfXLCDsyzV/i766Y7wPMTIXOpOImpctLn8yOpDSO0LT3RBeumNAvLWO/fmnDhSFktgbg
2MceBmjs6cbmiwrCkaTyfKJexa8DJg6rwtwE0Hq84KQCjsjrNlNIDU6jzfaLabQUm1lg1sdz+tb8
qfa6G7POLH+vM3I+uAwwjtJAyDeysOmBk6Wm+h3jXwt/r8WrEPau5Y1Adv7/z5os/s9nTYEMJGrc
nTX658z/9qwR2TGEXVvp+qPjZbtj86MIdFqvGDFxzpnwnHovMbDKxJxqKL7ocDpx0vw5Dp9GSXW7
RMsY5Q19HM1ZzQLVnAGpOQrD7Fh6Vitw6gI4WkpioGxrMJhVkJiWX+DF6F93e4220WS2I7kN7AGB
KwJj1w1OM7UXjqChziqmTaXObjKMZeGcjFOy37OG6gaDvAzza7kdgrmj3SP/xT30nBZP2Gfqm2Cc
0vgu4AKiFZPKqhijCLp7Bo7AmZXhZSv2F159duJ3FGP+Zcwvi7qyVo/VaO9AOG/owiKZH1aXogU3
hAtcJjx+km9Gv4eUi5NCjChIOQo0idSh8VDnu34TTdA0BI+STvHi6b5aqk1ft1WrHBElzzIVr10U
nyvphAgOO4RbbULTH9RzRpRsvpyBm7328aL7wk5PKqU6mUipDp2HWY61DwPzfhR3qrfGKWDb06z0
3KdI5TC04qGJcnKEi0nCCHsgY/iW7WMGei/TJ6n6b6m3G1XUSvhLelIGBu6lHvdSLjEtwXjASA4A
OUb3yknAudfygBx2ns+B8gx0EKGRXrS2jUwivXBbZE9rh3sz7o9UmF4WrXolJDRkr4bZvCJ9dAWQ
vKm4GPVDgrifDtoDaydvmHRj5ME8RknctDSckWCfjCWXCxcWo1BQZTiuEjnv2ntO2AVPug1JdTOP
oQqSpDcEJB4C0hcruufYEhe2p4LtSWF7+l9eDln9HwuxYogGIRNLk1RDk//byyExB8+3/RkSxe+0
ITM9HU8tDXolLYs1tSQcmjRkWgmCu3pKlxrhlNRsyqS59aWWo98BZA0uIJxdpz6yKwVbIOZo/BqF
DCkS+4p/7rb8q7rsn72snkWUO3Kelzyfb3U+3ysQ/TUnLzgH96QAp4BclPfLNRF52EUq1wiwK2cp
J1Cc7yGlDmx3vZ9jQmuyAYCuEoo0yxROO063akROVCFqydbE4q77KTa1lpDVrEa5HSOZjDlsrlL7
MHLtQ1rnD+GBZNw+AQf9ObYXLlTltEb7GtVM2axyCXMFn15DcPpDvGUny9lq3qSv7KQyXJ4pYtrG
r4b5sr5hNHikCJkre38Z0yS3UpTNRHRhKQDqPqRRBKQC/JMhBQf5OpikUdDfOaCee24HyJW55Mjy
LzCHJE9aWjQ3nh0AogB9FYZNz960nZXjEymlNy7S0F1LdGutWzizwXC3h+jZKyC6jvz/gOWWCM2F
hjlMyO+7I5XWbR7Gm64311ouL9Q9NmVkvPePZWsCQ4UmMJ1xCfmcGUnPSZxJcB+23Ra2ox5Jw3oU
CygOpBgzlbroUr2RqYdNaV6GBTc8XJNmlg8Jw1/h1r7FOvNLZpn1MXmJxYJR5/IneW5GwRkm30Lh
78NSxBzPwn0gUyVIkMmmPhRZp+2KS2XGtlh2x34RT5WEYgWckTSFNImnHPLrWhIFeeP0dBKiBfAt
vvHVQoduKsrH/5yB2VoQUi3PiCDH/C9nF96M//rKqIqiEc62RAnuiKJzO/+vZxe2CI4UMrc3kxlb
mm9RHoUL2WCViYaWiY7E+aWi4k2h8ECVvlrId4SS3RafpK8kqSeg1pgjec1l8lbMEyj6eAClQnNF
gE518tDkj2wcA3EXLwNG2nrDQpfmN+xk1/4pK2Qf+sT90aX6gJYFdKFrfG7tEoJtQQufKBV39a7E
jbcQOjPX7XXsrbfS/xzXPjKuny3lVRvD1I629517tBxIBAkaC//Hs0ZlWoOFN5cuXm4zMgeAT75z
V4yHoGBnEw0LFgNvPbW9vaZ55jB6Yvd7Nsbj7Ms99wpP6QzX0kALynwMKZEnEBFI+Kdp+lES6W2Z
rmN56+XYM5feTxXJH3f0o6INqmZGddqC1VgAIgfAV1bprZuGt51HZC/PRV+8sp2d1b44i//B3pns
RoxkWfZXErFnNGmcgapakPRJkssl16wNoZFGGueZ/Po+HhVV6Ex0A937BgIZGZDkkjtJs2fv3Xtu
tt4g8rrWxgJR/NbC6LSshEoikOj1neNgHuzuJkBWxSvlNKr6x8p95gPHhwgHqV4TGm77GJkbssNt
zePn1dmxTonspg9BvM8mpxIVtB7wFXIe2MHvPmnufNaa/NGO5yeWquc17JgleEEwzAAgDQx3eHZa
i3K12aYa8iKUr5d5NO39yWYOzsnBizFfWbQ3Co8wSfpW27p1oh6BCN71TQ4Brot2taffT18Eset0
UG+cDpGRp/Y3MaErjqlQm3PgxDEgvhwaSG3KRdpqa3GqywGbCPmlqC6rYjqJnva6kqc+128TQTy9
nDYf4wdWiygO8rQ+evpyI1O43p5+Ja/z/eDz7/Ert7zoSn8URKp6ZcNJnX4oWyauRuxs3WZhs3Cp
PRiSWqhuE2i3WJr2DtYs5nvbHGuWsUBRljh8cVEvrAg6F7Q8KtaELr9PBgQD2EfA0N/ZhngxNfWq
wJcZjfEEPTuJbw10H5iudGD7tVZek3cTFp4T7TXO/OaGChNPWHrRI8L3+s9q8X/809Gk++uo8gXg
uk0T2f/Lf/7HMf1qq6767f/t8mP//W3//EP/cap/yoe+/fnpjx/1v37nP/0gr//3748++o9/+o8N
LNB+uR9+2uX8g/Oh/69D1OU7/2+/+I+fv17lcal//v2Pr2oo+8urYV4u//j7S5czl8Ey9t9ntMvL
//2124+CH0P73zHs/PjXn/j56Pp//0P4f0KMcTwMI5blC8yjf/xj+rl8xfD/9H2f2tpxXbDqujD/
+AepOb389z80w/3TRXZh+oZhma7PT//xj64a/vqacP70dVenZBNUHbZn+3/811v/+/z4n1flf3+e
JETkn9Zkynqqe9ewhA1v3CZv8VLm/C/nyclDtNFeeiFwl7w1nFvDcpKgh0j4FDdZZxmBtgAd9TGT
oJq9I50pTSO70RbKCANdKd03TILHYhGVdyiagfgtfSgUoh1Zu+6jSFIZv5I0SDhAOhhzh0mUELyb
yp6878XzhPsSkzgcz571wS9ewITmIMZCeo8rE/A+N+mqG3p7lI3DeaE2xwxGk+dXV/rkomDxppQE
a1E6gviO3k3sULTosOk7rwORemZsJhitFB04z/X9IcoapxoJ+LYXhs5GgWUaXZQTg0dT2tNAM8g9
jMacME5tmvaNFI7lx3Bz+XY5djeEmYE2CBkR6+VrV6+TuM30gdQnd2bv2/AhYzkslVMxWWpKRfT0
utAVBhuwgi43eMtRZw4VieZAsnBZUf9A8LHWHqNl1hgPXTLM8JbdrHI2lcKpHbSVSf6oU/rmI8KQ
enwRHRqRaSDFYINYnV/h6qb+2/Fov7jG1NmBt0Bojnqz9/y96gfd+2l7slY+YAbY5Q3mwmn8WKvR
1q+80RfyhzTqoVzCbNTAgdMp1abhszPgMO2KbkrIqCk0L6OXju7VHA8MzSaGmZURjw1zvz4jZqUo
Z3mfd+jZ3kzLB8+1WOLNL0f84MuqGTaNJt3AAjcmioDNUqD4j+e4A6xtlvbaPWe6WL/i1uZaxOSI
EQPS1wo1jnWhH6JQ2WduTwp6Qu4Uihs8a5iPp8QYIlH0hAa7+PHEsfDTlUxqkie3co77x4WksJwJ
Yr688+Xydxbu8qUSlGH7Ps2mYgPLxulOyVAKkiXm0qdJ7VnqbnTx54JdlZlgOimsKZxdA/tgXjkX
9wOznrccy3j80pS9ajapt7rq1nRhcUXKrIRHtIlcngy9Z55qTwNRj7oFf+kn8zVJfT17df1cErou
cCy1Kl7wfwlsEbFvzj0nQfgdW0MzkoJI07yorpA89+NzMbaoXddcZN5V2lMhJLreR/Y8f2bZsHrf
tZGv5U0+drk6pVNllwcvk4WNBm7MuiAuFpfMINDQa8O8Lsm4x+O1MJNf0ola+8iwS0cb2yyYeFXp
2pgYrFJ7mvU4xk1Yxv2H2ZfyFSoYaUUi00CEh3YinQElHkYSZEUpicBp2aTWndHPDXqszrRnQi9s
CD30MTsj1BhIwXvSFxCfuJutjEqiX3Jnq5kt8Ya1y2zpMZftivFgBol8nrusvZyvfQtH6lyKdOCe
nsDx0AtFmTo7VZ++W7VnzqjUYY2EXMkBP4qEYDPPtdcFblGkLfSkLJEH11pXcdcbmuOTAJGh8L6r
Zo8KP435s66cWhvrt2YsYnGbujyUAPQG4kLXRHTtxlMpXOGeanR5peZ0UfpVQmN7glRJx+oaPkk2
XosUz9XVbNbaO+AzJa+4GIYK8n7y8P96AgItPnKGGwMp1+SVyU4H6Ld4FhY+abdLF7Eh0NQV+mqP
gVUUTouWrlQTRaZP6HkmO0hFll9I4jc7WPsPms55JVj6VTxMWRxD8mMNoQ+WG+QfZr2m1q8s0XMG
osq30XBh7c+OqSrMC0NyypdNAex3ClPcTxTS5IsmzHebhibNWMdwkFhv5F5MJPds7VFq64c/YPed
roRtoGRAq89D04DbSiuK8LlzaW55xPElWq4/FJ0sSCzQcFUsA3dNmdikV2hLN3rPopELsDgHmes2
Rx0qz7jG/De30NYqxKPu2E+z2YDy95cEiaFABGNu6kyxbtI0dc9TXOBHi21opN7c5KBSYhsevOMs
/RJAJU70o0wmsu6cpK3fJhO3V5immW0+9KZKHplF1U+92TE3n3OtHXHx1k4a9S5TlshkjBhvlZOn
rIXm5DqXtWGN9wVz65pGnFuQR9JXc8phbQE0v1kpKcDwdT6FGuCYUT7AOyUFMcvLZvz/JRY13F8l
lkWF83+usR7yavxQ6T/XWJcf+bvIEn/ajs2j6wjTsV0h6GP+XWQ5f3qW66LrZ2xhopujuvm7yLL8
Px2AMJZvGaCvhP3fFZZF8SU8Q3ctm6mzsF3v/6nAsox/6aLqwnI42LJSUa15hvjXRhEnJhfGZj0y
msKe3cZteUgYo81Z5tzWhv6YVZnPsF4wEKs5b3F+vC2QricjDEPV+7e4ArTLg5KGQCbwSOTWY6oy
52Yaxtd2wWJXOQCJ0nn14FyU+PQTUEKdCf19Jrim1GoPHE8KetSjgSF4fYTKhg9Y91IDrOZOB+Dz
aKh1RjPmozCychnWc8rEtVkZuV1IlYwLV+/QkE+d5/wF7UJ7SxtxMfbOFJaNCaoDX2wwzRo/7wxg
BgWx8IWaHlz9di3gJ9L6AJw7mniElshj9FIs/k9fzMj6Ghy9vXEmMZBxc7sQg+spJm31PteTZ0KZ
7608e6Z3yIvkVhyK3g5b6G0BrGSQTgauNgH/Hzf5RR/XXyI6bTIXhKBMjHPoQs1NkticxpIF+8Yy
x8Gs0ap0WTpV/5Zkw3euL7+JWX1Re2waVR9jDmjko2ynojqKvD8PoLFyyYbmkxo2UgbmnvecZNVT
3bnEHw5fZm8T0y0NTAi9jb5thtGuCG5b7sTC0DSN2ykgiTpO03Ob19ivE+JGk+ZrRuJQTFFtGbfY
DvjGOTVDvU/pz8bjJjbEuJkBgDCxnkt19qzhJKzlCfIuepfnnlwClu34NNJSbR3Gzon7li2OorPV
9mGFw9sFc7MZ8upSQWrvKl4x2hf1A2EcV1Db3KBKZUnCsPVjV4ZzbDTtymABUzL3t92C/NKfKQk9
R+N8WmhMh/HOhGrod4V9UQLHOfaNWIVxAXehbSjOfK7r1OBpEGUD4ibFy4EHiMn1xaThyiRqtOHR
Xpf+2Wr7t5XpG9XGPS2ehzxBCbVqVqijm3bHfgwIfKR+9OCtxJzxrZJkYxfXGL1/LYCnxcCcQiBa
aDgErUGkUurb6IDr7ilvSj/MbKBUYzJ9xanfkXYw4u2k/pKJ36BKql8r5UbLRKsZH7U1GUTMGkUN
zE9SfZa8kUbqBAQx5MMuung+FXsMsLroxj5sIFZp+RQYKmfgOxc3xPfp6FrBfHrlRCpL5b17metF
sQZtakDiXJaIOjkUjAESnnPcGhskSIBqqC+DSqmnYklq6C9tAtmJMK1+4O9P7JpSDbORXdRaWNC3
YBB2Vcb5j3Sd+8xMSY3o0BBXFT2BrD2hXENz6AJKWA2KhRYAiqksDilzE2jUEGOTRrMftNwQ0srH
o1nPMArgMjl8y0ZnpGvDXw1sB/0uI2ctsHoqIrayEErMPk+NGtjqAOl9JOQK4wb3Tg1OeX6aVvUN
/kyHq9MNoe0tPAneRFceJUiq4g/PrcCaxz55WML5WToyOSfxUUoPVn/dC1aa/KTT/wIkaUKkwMSU
Jy3OAAsiala8tBVddcqjQBSv8wz3bhhw87W5zXKqdXtDLTMjqIztv/scXH2IyEWcrnzhfnAaIlFA
TpfNX4Kic5lMu7yfIZNnKk/JLJoQ6LEjhNSoiZ5BXsxaJnLMwAwbSLyyyLLtpboxRXlnrCRjjEBm
zHX2woXT1c5xc3Q3Ema0j2u8w1Rk+THCB9fZUL40BLGTfzSsXBCa2MtyRYGIJGUpH7IEeniGsSUR
fPyk0HGs5JZtjLbZ4UYPpo5bKbUKB3agvPCNVOTBw960pU8iFoJqX611UAP9SA3kz7OB+KyBXhJo
LCGZV3q3JVh2baJFFZe36I51zoVRY1oB4mKc9666L4xUHIqYSxTLS3ah6Z3VAoyo6WiX1R5i7OWS
MoWipGGEi/61pMnIWSJsEqwlk0HzKicTS0/fsgbhl+vfr2tFBguU6w70XW2rL3O1boqaZzIV+MSJ
+32U5CnxdGDlIFBxvIvv/eQssizegxfVA1NmUcNAS/Palw5fXgaZhbE73rihTKNEoWGZ0olD0HJr
V+Vd7uGQT4YM/MSKjrisVLw196axgrSGbcL+mnCpInhAnChAHZHXFLatus1inLtKkhdKXp6Y45t5
1a1NayHwcqq1va3xR+CjxcRbA2EetQYAH/CPCRVH5VbNFsj7Seqoy63pW0ujIkvzKFaSzCVePUhq
j203kSevIqJqHbqgTgrgMbHL0K68mBWN72qh9aBPJjhAjoNhuToq0l3Jwi8byC7YVxs9PaUZuSrA
bprAG5mCSAtk+aAPIcwEeuUK3w7Y70/J+2/pbkZzMpksGpCwilLfTHb61aOF5vSCL9KRUbmQmWsQ
PTT3HbxhEmCCci3zvVWnjx18XAMiV0A0EDTeHNJP78ACkan1U0p35ChhOSFPXVi77ce65khvGbyr
xPlIesPZcs7ixiqdMO41PC/1uBtNDVx9rqsd9KkKkwEeoeqSxNomnHRdjo/AiRHqMYlspxdLdNb9
6j2x1IJ6bfhdMF9zyhCeVcshHdDQkz5cnbIlY24KHcVq3KUTHeKS5cBCmyzyuNjIukVawFE39ONp
BXBLeomiNOMEmJYc5ddfnFRHPJhstHSTlUunAskO400Zzil9Dqu90JmcLon61ojptifL9XhJjusQ
raAbR5Snpov9Y0EzVUmctBiyPc5gwawbj23WfacC6HdSDJi6cJiNtKFu3XF+jJ0MBkKbmCEuM4Kt
gcw29tbI/O8BC01E3GDM3ZN+0m1+r8alCFpFB57D+pVkOqw6fDV6V38NqW0zCK04yfeMhCYtC9Hw
ZlvJk9/q87fe2AitDGM5FbbNrdvTPrISdwlXTDhxXiPAzOmd50QO2NV6m7RwD7VcFPsVgQbNj8qL
hqGejkRjQYJMTRBhMMdrKzRrQYQNWNu2vJaJDaFpxnnNbaIVy3SsM/eFJLf2sOo2INDG1+A22Y+L
WUaaMdzJMvtQGh/q8+IXBChyQ67C2YypyPa10b+7fvs9jh05vq4JpiphiUjTKqIvZOyKNPsUKZiW
ye/lVpRazySSh3qlQRrZUzdsekEUjmYOLIAJgYyNg0hcTl96XoOrFxwyY/t3HbKNSrXb1bGe5oQQ
Yq0AvoQgBYZT07GlIYPzVUP0NHuU6X+Iyi0Zg6L5cNz7Ju+J32C/8W1mi0ptusTBF0EcA0Cjewvx
EQTuz47H750ViIh3+Rz75wXnnGG+z94LSap8tCfK3IzxqpDvzfDYW0e5fNXF0bYxV959ZtZnln94
8nVq4SroIGCIe8p2vRGW7Ej0wkI7Q5rYfIyUORW5b5n4qpPn2iVZyNlM+XfDUNw46UDN/JCw1UuU
8KgsGmbgpYiwXcn4njCMceNkBS+QBnri0Oh171aJhoMEwippQlOd25izrb4eqto8Yru57bwFBIJ9
kGrcTf6rVo+UWreZs9F5DTVVvFuGVxXxVI3iylfsY1iCrrsSJxuCO330tjaY8r4haDb76AHmUJtE
o6BZBCpdTxqQJe84nMmGdpPPDHj5ZLxrl1A+sGM2ftiUuqv69HRIF3jTcD6dJxMZQD/fDegdx4b0
gDRsnSqySH/oa1StxVM5kkZbtChRR3I3tqv+QiMR4LodOppExJVs+ymLSkIVBnLdlerDLazmVgCb
7fATHDLFznzZHlK0r08u9g2a9BvPfS1xdOOH53ndNvWvvq6U6+Kc+owradX4pdy7bPSUN3mJI7VF
zghJorLxX3TigPb6kK4UFRR50sFQ2HNhcKNn8RI42l2aUf8sD82ZPOr+zvqtOMWNEYiT7KtGTyHI
G5l2OHKS4QbZcy43cR6tScQQB8U/OXQ1SgmorXa0DoeaPuU4sTIRnbYxQIwBByHxwYlaH/VsxNZ1
Y8kwfocYmp7ziocghHTbqSuS6Opugx2GYLAwu/Huy1dBohx+WW3jx6fEODoKRTyFXLmr1o3CnKF9
IGpHdK1fOC5XoCibbpuh0IALMgYVMWes2d3GAwqr0Venc189E+wBcXik+rwwfMiDqxn7Ub/p87mS
p2k5mpB/Uvexyq5Ifmn4nCyYjE3UGlGCo6oAiovcMerguF8Iv9fj/FJ8cLMAyByf7BqKKYGQzP+3
4JrA65rtnowc8Hfs7/cxwk6y5CkVkfcRbgd+ulQ3UFyAcZWIbdeTnl+tyQ4pbiJ2oJ51JPjNd5KG
rvWTFSEWTUZoXLJaRFI7xdhHh5CuaXqmfuyLsCBYvQkTNHFk2jrnVQS1vZmZGEBJQZz5wWC4DbSH
/G485fhM31hYUzAdbLg9wvEQSzOLRAKYEMk5mRI27OAQp5HGgQSBpk7OHKl+G1ZezKAs19LZxODg
+LQi636owwlVADJca97M/tFt9p0MXXeHvRqiE1B9wEdMypcMQ+QG0L1NAg1wde4kQKOxwYCapYrz
S7Pui+Zrqr6zt/pUIRZsIr0JxrvFCqwnmAFm+cgzQvIBdkJUoqSSHvOFRefGna4L/0EnRopfluiQ
68UVt1XTfSpjN0Feq75rdmzWDjRiOfreC4zpd+J6LZe/au1ec7hmaHu561QPt2EO43Wv8gdCFnOc
MNBt79DZE9IwvHcorBrORlvuPx5R2b9yn7UAfLPDDCkysJMIgWFc3hUlTgxrq/HXlNeX8bu3GyCv
rSjPwmx+KHDwBDjcF1iMQ9DFd91E6AvhhxwIdxDDC/5BfQEm4mR/pSl5SIF3lRQMmANU2vaWM22v
RZTwZbtxjchBg2TCIOB/WeDfkhgHceDZgcbe/4HvwDYi0KGVfkB1qH2pIvKLNwXX0wx77uAmMu/y
+TZ5hvjdfkGya7ww4wbDdCVRXl98FB2KMJATKb44IFVXixf6MGCGD55zs0eysJHdlVmeCMZZW7zu
wZIeHKSH86Ykzm09Ep3neqdRbRl2uyIsv/ri7NkEi28EYVzGzTJGTXnXJlHtBxy/MXfXr7RO0l/W
juoZXEPSbnUKV4ODzCaBEA7YCtG5INYAoXBEnhPs3w4wbHdDnAppjsvHInY4CvMOCxreJxb3uSMv
YKf6LYDf1NeDtdhSZPiMidKwuuWtcW2dbqvZ8LMi8uGnmbrkxhnQSu2IbnTmlAC8XaY9mf6OphqF
69he9TgGkRjZ96kLtnELJrE378jEKJOoKK9o+oMdKz64cGCgahG4YCiQ1J8Tkms9gHxbILZrt48p
j9atAzWbGC8NjFsWLPHt0uNT1I6u3OgQ8hDKdHvJYlGiPr9S5tXq75b22fdQFzC5uhHGERORwjK/
8QmdAxeRXU/a2WCtlumZ+6ehOzxod3lGVTo/+OazEPDnozldNjLxDt0zKgPEjiakNxzi7AcS6CR0
9EgVAZJ4dggeUvoQ5LnT5sn8K0tF7Zvu3Kp3gsby5VkR80L9p8IJ3lGgA/TUI42WfLPF7DWwrVwY
gwnnh0PD5BKT7UtFNurKkspaBhwBh0wEnQy5OuOLB1eexiy8UGSJy2GPIcsYxElRhZep7XSlKK6s
SFbQNEMaJ7m159FYBJytCLQZa8aACJjVHUvSu/h1KJ7KQPRRNZK2dZInH+QQTS1K3tDQsOIFVBK1
HnFOsDnZutvC/+6XKM8eWiJlUe60Ie0khQ3EDPoX5VLhMtgtKQEhNEW9FyxHEpRdBRwA+cnlvWva
aQYLCyPEOLBzLxewwrdtY6HZdd2Wj7eYcUcFW3ZdeZ/JO0ylerUrzN00ZIGFkQxhV37o75Q4eLB9
Asu5JYYeQa4JwWST8aZxhlKmaC+Aq+r4hH3SRYOvXcnkOrN+x+4wmEiC9ou9JeGpM+5LuamMeyp0
it2oTr7Sv/Aq2qwASZ+40DGAq/iBvadjX8anP0WcwendQN2Ey91f6fper1Cn7TW2P/faj48MdJuL
9eaQESKZ3XQvGUp2Ykvn7diSeXZSL7F+H/VM1rvNsB7Kg2+CYsNRSgLberSdvY+JA9/PfM3b1rSj
bhzgzrcQnlj5sieMdhNYBk5JXzyKNY7dCq5csXWyWw2qR72ZXxzvGueF8chnMbeHjnCS7MlYtlW3
FTCrIcLBIx4/qyIwebqA7XQBFEtWa9MPEvOxUoeY/haTZGMnYOW05FRvp/EJ5m+aHAGP6e121ICV
7vHhY16loKn4FW0EwartN2DuUXj6BHvOIQ2Umqi2XW8fiPYgpHx2j1gzOxo51pPRhZ+0/JDNC8jM
X+y5uh/2MXV9yNLDONqg/1WE803+SBeG1Ynnho2WJ4QKwTC+ANmEJbjK5ViLM1VsUDgPWnJj8//o
RQwEi0NKz7bz8OIkh09C17QuHE9ymjfkzQc9XW6J6bw6jPbJ8RBy75t3PXnoZowkgdM8WfXW6B4k
v1ydVvNJ2ODat6AMfTqnm8W88kATsn02zZfRHGd37wD5bSNqk7wO2KAdkjJIYSWzlH3gB+qf1/wI
VlQcGMd6a71Tnmg8ZCOc8hsub3zVJtetfYMy1IT3QJQ7h0c8jdptwamcpmZ9XVlXEigDp8qallZy
k3uBwaecbzLjQauh7RPdsOEesZeXkdoIkpcGbhp6FF1pzmOc2kjv3PCJuv5+5hiJi/avEqplmsmC
V9QyIAqDDhzTNWCk77LflHwb+wn47Tm6eDY+ACxoOKSMwDCebWwZsNrMSwD2iA01AAImMe2Vu0Lt
L4i/Z0s/UpBQx4pi43avVLZ8F39McWaHbsfQIErVDDjE0+jAH8TfyF9XG/gEA47x+AefLXqwN2Ok
Joxl+/aLonM2FjjdQ00FaX2WPDOTcUXp6NM2y+mJr51+0k0YNHDfDeuko+im4UTcS/5Y/lWReN05
/cA8haYxaM5kDJ2tEp9bND3LV15sRSO84fZwPtwamWpAVGGhguVJf6bxTHTMNT069sQsPjW37tcK
b/Qcp+FM99OOFhB20fJUXFKdguWWkpFDRrWr6+yygRBc7aCYbhkMYJWZ7bPBGrIaDSWvv01w67sj
Outhigrg6x5ZBopKAQ/PwQxst98MpK8HeSsOs4biPpDSDrvBvzfpd5VGj1auy49k2LDc3+FROCRF
DEaCoGhos4FLykNtOxsNKBD1V4Kd/YA0JfOhZfhDUL+aYMLXgwI0VO7w7Z/neWt8568wyUnXEEdc
aekzJpJVbSmeSm8nqGphfGAu4zs02Cr4lxDcB+Nrlp6zt9iLOAi6VMIUs2Dnza1WcKgB9x7KyHas
rS0RkA4zcsMNiBPG9weTebuKcJ3CXSJOFDbR3IIVOfoPxBDwJ3mY1UW01HdTAmBfdJznQXmPD+74
UtFvtFexd8XvoPydsNLr2Z6hez5dzHXPpvlFzCv3GovebVquAJyN/dI6MBGvl4uG8eQt5zXdSS0G
HfsG1ISBNV4+lvc5Pmk0UnB9eeQ1lL9eQR+K7lXTA1zxyAzizJa5KhhsZhlJXhwifR6CAWNgp403
jdfexpJndoXY5ELwrcLG2wzzG+nMFHNV6C7G5+DfTpP72KzjNYKzINYpI09tftNQaDibhUI1NY17
fZT3jMLR/afRQ3ob1wMGZYXldX2cY6yxBhS69dpPiX6uRmKzspukISkVB8RoDzf23J5NeCoDOAwW
ayKpgjEuALeG8MCpBZJtdUvaBST9ZD7rvQKL5Ue+6/YHpsVTV5qMu8DaNFSU0N15cpWCYDyTN66L
4TcGqoTh40zUBYaUJj6nRfG8CDphtg0JR771EMgpcnxiM/E2Mgc7kgPVBkw7AAbEOg9TCXqrz0cb
roVzEA5z2EQrjui51A2icQzjQoe0lYl6N6XZr6hNdLm19uF8A10mjUr0QTemHJugE7np/F17xfXY
DnfV0O21TD4BPykv0bEtuZnvCTFVOFZ09PBkSbHwVEPCitO850hlAtZCqlgBmIn+JW3+S/njFNco
ggzNfMrSWuxJnte478cVZSyqDMOwr1eHVqW5qCyslpoZT/ozEgscKDt7QroAiyOT7CUijSxREJNB
eJf222bNkwv/QprXZT0c++HVNou7AWDhUq1mKOhMYjcUu8F374yqM24toQNF5DlLJDlemMm70FqJ
9JQJ09a+9K8IWqO5GBuMl50BlV3M8RP1TAwoniJK4UywR0iujbyLx97fuGM6sI6RzFkQbyN9dmtv
JgpcfU2FAy+BT4Ih2fArq2/ZpvZ9J40Ux4nDQNejPdKpp9ykYurTKkR3hGrYVvu1cX+UrE3cqQkM
8DxhXjqF+XRx5iKjClW/5hCCJaH1ufeU1XRQm5JAJkmJZLlUsIbfWjvdxidIuGrrn11MBwwRFs7W
BJVZLjwOKV98SPSUEmz0iyInjHykgmp8vBpE9mK4JD8sGoHAWYGAxHcYG4jCzJjg6I+Qbym/B5s0
K7O9Xf232rS/8FrMgZVzItu0KrsBfuQH6FDKwK9pgZZIcqzYfEfV/pOXJa0r2u4Mber3NbXYQvwE
5nFc8XiJYd/U471pSRkOsUUzl6GrZoMSudRrpvi0k57ISiujKUB9pwwHi7jtBkZGP7uUGb7MIYuv
RnrVXgesWapnnG5PKSL8ybNEQC8dXu9M0GMiB45yYNKaimj2DvaTpwri/ip2DJqldV/Iq8bp2M81
bufJe0ZVCvyz5TFrBvttIu43NvVPPaWaWACM15V2UJjQB80G+MSAZ1vm2hpJL9PJ+TOekjtHy42g
nBW1BqSDWNCxRZHH9pjp156tFQHRLvUWLvqjrWJ6w8Xynbc53p+e+APPBbBnuBjD3eJb5Qam1vki
JOrkdhwXZDwV0sBioEdQepoNYah/iqfWo16MOckYr65ne5HOAGZruNhUZqyivcBXn5dgNucb+/Le
3bl9XwviftqMvbjqOHywzamxeHYH+2GGWJr4bPbVhUIwZaQQ9k0kpEuCpLf8oiIlA0phkXMvMchT
CaDFBfGd8GHFKBU05g8LCwogI3gla/HeaU+ChEEWuV8nbQ+GxGGlVw2R3j4ruzFyAktyOO5jtuuW
5BEFnbdrs5NViJFhuXMwGJ1vCLXnHpth0tCVBiA93nk54RAjTSbl0uhl405z19ub90aag6RyTnnu
y1280KLB0UpuZDtvTD87OAlkrt5YPpcs3WHtkrwzncyphFYKaFi3m38tl52jt5INXuWzvWbXrevi
BjDShpio4hW9lecz0o8X57kXpACiklAzpX6tWEkkA/1ATbSaeAoDZ8yLSAq6xa7rbc3hLs4tIFTy
0gdyU7CSVEjFsrwA1L3TmuI1zkgQa1eZsgFSWfvHCmcu9VjXRuPMLeS0GNumHEIgBu9iQTGHkBPQ
T9tB774Yo2UbxFGjtsw8tw5R64G05avtXlZto2sCvW6f1qXa9ToJT7N60ExweDKlsWsOl/QM22NV
zYkQadgDhTOdoD7Tjp3wmpI3eJUs5XNXVbQFadMArt9mks0N6fNmWmgcuQaifZKq6NmmZmRVdN5J
dtUbIn5Eu/RRKsWD5mvvPcWr4NQdUxIMqUkaNJJHW1nPSMxPk2m8yZ4EjEvom97t7Zl6qLDwNtoh
mavZTa0zqTVfWpsOcCuhWTc2Po7ZA2FcvpnQQ6N6Lt8HRVMSyQYwne6uhX/QqqaPsrommNz+/kA/
ic94YUplvJUyJcqUrJ8gq9ULwFYVlrWC22DlgUWhlie0p3TFYdupmp2+AOWdgeiYfmQ0fkax9Jjq
ZU6Ce//KFrJuNLP6LEb/KRGNdjWg/u5jSGMVWt24IMfZwW5M7A7QC4/cIwMBfgDOnIs9oiw3UywW
y/sg3GpjmzRxbRsi3USyuu0V8N0AjFaGQkLqf5Z9bu8Z3lbpXG0IGfyCfN2zco+cobMH5pD305J8
uSpB1J7T32sEjd3JSoK1d52gNNevQo5oaqs2Ig9jOBhW8twayjgYY0w3CBltlKkZmAbhqMV4UmwY
kZLspMnKHrAQO+XbQKEvfLgK4ZP4n8yd127sSJtlX6VfgA16Bm/Tp1LeSzdEytEHPSMYT98ra3ra
AX0xdwP8+FFVp+ocKUVGfGbvtTvmWHU636Inxv/O6+P7WY96lQ1f3nf3jhzvjetuXJc/FGAgIU8N
3c40EXfLti8dlnEdNdgj6ZNqWDYrYQIUEZE+zEkWIATOBOh31C68X4t/37mQjqs6/Eyk9TB7RFv1
LVl15hdJhcuChYUFuirIDKulAz7Seb1eAyJma4PypxrZepAWhnqGEUmJoGmOo3OtfQCYqWKst+z6
oLFXYqTdYOl+XdnRjwpIRGz5Trr1HLEOtHNDNDvC+NUYqZZRF8b0OkC/HpJpHaespcbW/VLZhe4x
yTM+9XA7NAyqAdoSQUSmxDAwyx1qTG8Rp5tO8nBLKN3M+kS+VmjjYT/3z343w1e6IJ8Jol1b3bct
S2zdhloBzeCb3/u40UJWJU6RI0UbsUDWMcDwkFdHEs6jlARDhGTwUq+xt8nhWptIrZOMK9FKXiZB
Ppj4S9Lq0XT6OuoFohPiSNZ6bDcW4Acn8vtVaUicdnq0ynMW7X0mzRWLFy9IPyv5U4frGug31uCX
bGiyo9V1eutWLcpA6zUqmVnargQrPnJtYx+Dx+GGAisg91cx7IuJ0V+qD02MHFZl5OY2SqErkSzn
lgVARvXlT2G9UcRhp3lurW0H2ojtnQV9r2s5+VYb3l2vvOikUqFYoahdqmQLB/k9djoYgDr9aT2H
Hz5+DxaIIJwkwz7Loqm5DoSTbkxJteSNMHKxiURx6rALefcXVMAsRuks4f+KNrztRpt5RUGQQ/wi
JOPWfhy/god4muhk8uHVZIHF+pDEx4UZqQsyR7vszO1iV5iDh7eXQdX4UeJFW9kAOzzyEOneHCIi
gg7WGPMmr3+Z9QAeUH6UeXSnwoxsn+mns0b8wAz75WmUTGM7n0lJGsyvI44MvHZMptPu3RNUk6Z0
R8jT720wo+dhadoxvkV/BrcuS6JtADZ1bcE5XXISTWAwAzXBnrKO+LgGXj1MuCTS+N5NIye59kgC
pRIueN8t99hmH8q8O8XcbgfibDkkXzN5atz6IUVPTN8WsP8f7YGi1zt2weWKb+xqZ5XlukZPuR7z
0F7PVK4lkV9U7TEjTmOeTa+vSx2PG6eleS5y/1OHIZ5Kl7yVrD3JBg/l7Dk2erNlb0/e0wRnuDZh
tBpqZv1T3j0tenhp6+gqc2nZRoJRy9oFJQszBWiLkI299a32Teh67SKt4oEgL8FJl4cktcNji/85
sFmu9J04dV0F1kMsQBMYBrWaDlphRzUEr7kgoveeIzdzURS38xBzV2X9trZYwwRE7c3W1F8LVTls
rqxkY/zwUDsIZEZuhs3Q6++xi5I9MmDJ3ilmS1O3wylIQdCibYq2VmR+sQnJqyQKjo50LSyj5ALO
YJE81W1LKzna4Yxd1JEM0+seOI7ks+76xNr7WdCfFk3amgFYMM1Zd0eIE22FBxxToCs/AfFLUfGH
GhQx/sHSjqJTOcpHvzHHwBrarb90a9tS8hCq6tKH3wwOcBa+vDPCw/YCj9OHbGqpFJQFOyJs2h1t
7U6qElxOxoAOhcG9PxWwlJjSibi+LXMbfo7MEWQRQtsGDXF5qHCtLkuvuolVmwi/8bilV8Cq1aFY
xAkMJOnYJDIfgiWhJDDmKa4VUMmUghvPItsTT69R3g6H2eti9O0EoUCTo071y+qRbC3u8Cy3r5Ck
TdVLCiQm9XVBaxcYQjGgtM0NNsmUUUYDde0x9BfyWySZRfUMTSWSFvCUJYYqxViiyul/8I2pnbCD
g+2h68Q6kXN6loT9gTNs4ugu8djwswi/JBUud+3l+e44lnpc6mvOa6I0Z0pFOylotlxv/88fIS+J
iEF+QZjXIUZR+HKebxi/FhBz8F3sAPrAzBmcT9W65W07dH9joh8RaAaca1xLRVDPOwf8JzUvsc+L
YY/ldFXOW8lh5YYOlCf+SzY6qMlsWM32sBwXwNXlYsdHGfVHzsruFE6ggKclWEuB9rCNWkqdKiqh
qohzlwQThxU5njmhq50CMtYUebAm9G3kZlZAdd35kIaS/sSCrapUd4My22UoMxJOO5dnUTO+LZ06
3ZLVCDk1W1s2XOymSW7TwLCKLPti5zYFKowKKVTGqRfV2VEVpJPDIkcHcJHgwuRByNp9Whrhw6IK
eI8Eja5rN3EOtco2jbr4nwe7IY4v1ruglXJrLQIBb5W0G6lZo4W5Hz0HjA/qKL4KIn88D1O+xyqx
DycrPIce4wjp+mcPOULdoxkbwlzdYQwG8pL2Ix+RBIZV+qe5GlCseRP7a8ZLVb2wRY4pSiNGvDO/
w6Ea6majjOCf5d7zou35KZf6gE6fqrVC8sJ7/BdhE+yH6M9FkX7w8VHXqliDLvwKrfgtrpkTVq4A
qeR7z3PnfStktAT77Vvfjk6BTq84I31k1fkVHyL6gq4RK3x9z3Aixz0CrLsJkYCdFuhJRvXed+By
3SiHnO1j1k4mPnZqFbRGzWroy+s5KReyOljnQeT5w/oPdnDUJfNGCqdmav6yhBZx4dADgHH0c+vN
H/yCWhpXcKoFDhK+3i7y63Xiov+f4wk6vUohB1951P5rL2yu4pCauC8ZiOWaSYP0r9qWZV6FQe+Q
U7pnYTST24vwzBhF9iT6pCjqv4eMX5tjjzlHoSnwMxCVJQAIGhlbbgYJEq5kpw0U1E4H9yq2mDSn
yor3VhKdaJD7lfFOkZ8vMBUB548xG5JCO/RHTsZuZ+j8dWTY8rr4NDFPs68qkW+wtQ7jZr4TqWaF
wmK193m0YhApUiY8jkH1NiR4piWaqKnYVLVqNlBw2QHP1b2xUJ7hSnsLmVVQaoUHsZTQ3bi5Q/Zi
CdkLhzw8B/blQ2vaadWkybVdT79hbldHsGRdXfLlLzQryXAXq2S5q/Z1TYSmXe/9iLkpjFJrSxQJ
uCGCk9YNdRrDfoH4JSmn66oDFDd5j3GMYtJShJF0FkhOMQY734p4+pCelRJN9xBmx5HRXsR60ECJ
OQSdzaTWrsw2rIW7MolwEfzF6IwHswvSHg2K8plgKNltx850rA2rVRJqwijS3wmKySuX2d7ptMDS
GF60h0ANgE5fu1UDGDJjHxlJutIi5JmN1AM21WeZm/QhFqSmKLbAmE9SFnjDG/d++jwxJSc+8kIm
kXFKvrFl5NquWFZWmt2oyIiXoabFJQ4/ct8OHBKjnR/7ZZZPutlhQ5D3UWvxtCPwtKLpPe4r0j7x
UG6JsGCPnViYZ/3hTWXMy0tEjrRxrb8xBWHehWJegKP/kuiHBA7jALUh/GSWCWvLTxmnIyGByviR
RyGKrt46gw9nrYvzbFV5/gvHwdKakVbD9radSzEpmhglgbMP6iFELsItkeQUDkHPg5HjDpwj9Vhk
qb+Skf2Ixxizbq7BnQ97ZOOIWys9EBMLKAy7EMAioNTNYjg8yZCPEp/xI+LVYNFvUU0aC6sD+8Wa
7fDGz/jA8rw3+9CrQTuyBTA5TtqVhRi4qs1wrARbhSzG9IL+O9n943P6d1f7fzNs/4dd/n+66p+b
mv/944T/j3/nf1jq/1fj/f+HdnoXq9X/bvVaNYPMz/9ylj//cvjtzW/aIM/9b8avy3//e/53C30I
ZARXFeMkPxDxf5rrg3+NPBu3ccCRDiTNx8L/f31fwb+6eN4dsFYeXix8Y//p/Lr4yAAhRPx+sW1j
v/9/cX65js9X9l9Zba4TBY6II89xYzv08ZPx6//FWx+hONZuyCyYes96sOu/hEUifpfuxVGpPCSy
e08xWe3wCSTHtqquFqXU49z33o2dBGy/a3gywxCfJt2xyKRLOKRlu8lMHW7MZH+PWVNsCgLqgQCT
9uiDuegg5T72sYdJKWZ1EtepfQfP7dcoJqhw8B6V5uTMPU9T6Pd3GetnROvNaxSW333MZj60QUk0
d864BE/k43wxYgYwTOQZSWr3+VDOT0MDkyXBwrxBk42yKptf/ZHFRkBLsO5rtmkuwFjdNeZkWLVg
SUBm3xYOSaQ9qRUFV3qYwQwNirxgXt8gwRHTsVtCONZLj866nY5owXdyQbKl/xE0x/mvBgu2F7oJ
rpkOpjvLYe1JOTzcjZPSWJ5kcvTBR8c6Owet99uU6Ztp1fyGDxrkf7j28/Kvn9ubEl/1Rvi+ogQr
SX9Pu6sh7861gEFiFpTmDcBvC8KiVWH1ZNRb39XNfU5CQ6lT+wUnTmCl47FqZHHAsbK2RePflwRq
rHU87XHp5WscDylaQOytbtV7fCTpxVcSggPPXzCZ+ytLxM91PJR85wkTMeeBiEfDfiw+UsETf+WY
8egjsrbmmGVCU/40OUxMjBvVte1xj4Oc3UbVnOwUKTZZpxAr5Jqdb4YSIcKYkdOWlRFpRfBesHhI
MgzyGImNblnFFZlgY6MY2NRiGK7cVJ3op35N4yYoM74Z1YzQQS4Q52SaLzHfnHhIrDdhvZTkyjv9
LjQDbWGooYQPBemBcIdeCufR6WZ17bQI4bwFZ8SME61T9rOlYTuCjWcDZCT1JGXqdp6bq6KyIIkx
1R50C0zb0zi8yZ7TXkSK6hBOWAnIxXEjZg6NHHF3eFVx8DTzWKvNiabNg+HIFollV9Wsm1ZfhvuR
s48Lqal5Lndx1pm7zO8IrB7/pEYrJi3/AsVCLMMy2NkOoiXcbEyZGY5QE+VMX+BMpbh3iMLhxZ7I
XbO4yO0CstgMaaCRZy+lM04I+DhlicXkYWrvfS9Tt8ijYh+KZY2afBi6bTVNDC67mkFBX087PqPh
JOrhJiKZkZj0g50QTgHi9pwt1cYSpftBCceohGBXAxWA5HO0OG2NZQ7fDn9DdgZjL0OS7bH10IDr
Tj3jLbdQM7tvGdybIyNv9E8tCztlsEh5OngROC83YDrFnhJfrAw696NwzFucLmd/nrMVHnE6sjn8
ZK/JaTMQtxkdGfb9eoUYLyPNELHjJYqp+woSBCNa3UsU4vcTgjHNpqkNhobvbYrwzMBozK3iYUiX
Au+VvDJWSP1Xdy3WF/HKjPrYDm376k9MTgtvyNlXBc2Bwud+SUEMJtZqZEh+XbtEl46k7DyISn70
MCdklJgfeB6PfizrL0dWv2EhD96cd0gawOp0oXwNMtlcWamMcCRSZFdI2GLbTde5rD+Fl3+TBFAK
89RCRYcx0t4E7Kck1PhV2Q/llvkupe4sh50AcEt6A7tLzZKSsxthhYmu46K0t1XiYRq0RgQomOJ3
uR5Baqut1mDpwyRNt503PNB1ldu8d34HQjenoCaMOCghgjXjlQmIJKnevR5TUQgAcdU6i+YPq1lk
/CHRV9g4LB7l+HImEEC+MozayYU1P1A+AQFs+N1IdaTFbEz5WkbIzWnlgzWAgXmHYNZuqpumjscD
e4SbAk4LA6cUwUjfvGRd/tCnfoyOu7gTcjpM4/K3JMtThEHLToxEZjsfCBw9lL348TWIlzQZ312l
D8IJn4rYeWwngusYIGFfZjk6mZtlsvEl9Twdff4YJo8dZPmD20qfAGHGXn0TiHWQ9c+2B3xl1sK5
rlJ8EdSYpKMqdcgACqZY16DlN1fcbWzRWliR8bstA3tTokzO3cseH1ISvOkLjpiiNco+2OwzkHYX
bwvUySw8ehEGF1A6WCjaeqU6jvbE3nmcGXsk9sBC6vC2gMaAgcpD64YI04D+tzscWLYqd0deUNZh
Jr+ybNvh4yK4m2nt0jOrt1IeX6xkmsPYefMnjDLyMsC1pHMeFnHOvfAkiWjeWEg0NsqrvweMvFx2
aYDJDZ7tdJmC2G1WrttmQAAlEHRPVPKqRLjcK4aCcdbdzy2m1goCWa3VF4IxLMpALohCmu5bCouT
X/v3yp+ZGwug+ky8j2lhfjNMqNoufzyHBLmiGjiqPGxHF3R0Hei31vJ2Q2eeioBAr0rUf90Y/0Au
+HIrF/BvnB5p9Mk5G5NzZLqbQGB1yjUTkNBKbv3MR5NkITmN2/7N8pFo2MF4VX2I3P8Jx6q9MeFN
3vARCc7qjVsOH0WDzNYHMLM2mhsv79qH2e6wDhU84DQzZrv4/VH3aO2C8GKdI0Z6BW8HsR5ItLGc
sMc2w5UVjlRI8xWk2WZVOGavalJ0xaGCdnzluulmCZdvhvrvU8wsS0TTcqQT+bV9ZAaahAXc5E+D
cClCAPFbaGQc3tYNapzhWm2LHrl8rEMQm4n1Ytg2IjyOX/PLsmJgA9zWmIWaCqGSSwoSlki5mw0G
RwNsaOWmJtvYTULWOyNwQypo1XQSc2r3yidxN8UV1Gflf8tJAfz3qlepRHvwaAHRowXFJl6Q5VaB
96txQvFbkkUBeQcIvDo7tmAOQo45w/C/qiM9oHeCp97urqIQmiRgEAywISq4Rb4rVO2e3d4mTJRW
eZi9CsKD101mm6dOyg02tvd6QNaYOZh6p6TBqcwzTYa4RB/WATzXMzotPZYvSabLjdVmw55hO+rQ
/m9ssTgMwCX31Fgs+hHgD2x3wgEWae+usWi1azEuy95C5UsvGW/8yuZjFRxKYx2ER6XdfT53rH68
t7GYRgA2HtoYzByeQOEAceFIWbUf2D6v45TNmz00nzbZwEvGhB8L7G9WoJ4L7V/lpd7KXujRerQM
VzVywJbQOzT8aXviBux3iRw/YUWpXWymbwyM5NoZJCr1R0JBpsG2QdjtCMwDgUOEBWtyhv61vCSe
9a4h4In8Lt1GCGnL+Svwy68oy9zbru4+PUgKXqxv5kT9lHOPuB/gDzpEYENKP7MagXFkfXVB8Dj0
sKwLGT7TTVc7tDlmnQUszWx7/GEv/VPUrNEahwOwH1B4kld2hT+bUs/bIX8NxvfSR3vSFMVRCP0W
eDCIrwdbzochGu4s4/6Vglxf5g4OcJkVNKsHEdob01Y25tvkNgQmsSeDvtER/mGETpklNnEvCvDL
1RHkf76GSQUlePZvJs30LbhkgPRbvJ8MjrMbBfpqky31V5xGgqQDjOCy+JuY1yH1WzFubAzRBT0F
EjEvCGlwKNNRBPd9G995FNyZEvCumvQcQyxnPmIegF8BpLd2YWm2mlM0TzCktERlrbvC+RxY2uaK
Rf7INjFLH1J8ngGiescfH4IB+74Xf0MxguZnvhQy2M62jnYeoqJjEa3Iw90ERAMmg/cjPGS5sYm/
DBa0DCVX2tcerg8dYxDNXsmTe7A6c5MFTAxFTla9755syBEIlOIciPB4d/HSNdwtksZqRiMT1nJL
vI9itmDYg4DhxzLWUPytWmTQWKJWqUqxmTe8UFHRnkRyTvnyQHXCegExzOQWMRi/mBPWN+doocdo
p9CAFODCeNCShyY2n3NC29TJ8yTFl+7A4fo9Ew0GbdRCOUd7xg+ztj85JR+WBloTUpeIdoHaKCEJ
3h7F5xQNOakSn7Lw9KkaXfauM0sxp4+/gsUrYDfhDbgo+BdqGg2yApAWSAuF+lqyQ8lpYFezn00b
/uW/EV5rxXJzv5R75VvFRWwEQwdRpc09vy2wBUVRRWsJqd+qUG0EboGGGmt+b+MOuFTe6GPPYP4V
1izz5M/lySktgpLaYeNMrovwEVW6U2VsffmdVTVGa6i5ayslnjFrwl2PbFLVJKUIiQ7YQQY/Q93Z
Js+IHcBjD87JD33saMVdqrlF4So86hn8vYctNG9viVBac1Mww66fPO5NsaDJsXseA86JW8VYnz0C
3pxZoKRiGHAL0wpfQBaI1eRxtAHIqgApmFciF6G3j1+ezlhyz/jPTNadUjd+Ac0EnySdug1mYGvb
WnzjIy2xHZOXy74Z5iWZuZiZmqK7tXwWxI4i8mLgOLxdogm3k3ozKCmemkv8YdnHN4u+Xfw03/Sa
MXyVOTj+WYd2VhoeAGfhraOC8QY18V5AsJ9rrIWq9xJWYgwR5zgFIBLHv9JN/VflEJBXm4Kb56Y3
lt73fYsALtHZVv5TvPY4UCqHAtUA2sDqnIdNfzCp2mct7Go74j0fhcNGFB+Yp5FLg934a/DwTuMt
U2wgKB5ecK6ZTbvAjnU49/nKNkWU3AgwVyQpjDc1QSSECpJCaec1KnTMwgvdlkBLmvUv/si00ZQC
231KDCsjQKJYWJm6hYcWObDWYxFRfXf9YzBRj5ZsfsriALfvI4lmsmjz6EAmAoLaMP7JJCLQ0Wb9
DlnqIHv8YgF2cEfXl5W2/nHy7E0JupOp4K6VUUiQqE06wJyZL0BjFNrUx2vl+58udmSiQGz8RQLH
E/IgKr8MY3jcvlsIo6eOdgtFR9Gi/RWCwaGm9MeqNvOgk5OZc34EPZpvjvyYzEnc7ptxzPKV70iE
AGyN+OHBzVoo1eotZnS2j9mMQc1a/pqKrW4IYaRqyIEvE9I02ZLgoCw+o8K73HPt2UE3HWmg+vHS
Hm1WiBy8w4zTjL1mh2Cw7aCdWQCo3MDNbrJ6JBKQETwPZtZEn9JHM9gg+HpW4Yi1w6UpaWp8WLpq
8m0kTMIVNfykWSA3BvGIrWiF+KrR6+E9X5fN5a98+GRCLqeJfoUrlnAcfYrNhapnIdioovhp5uBy
cdC2ky1AyvU3KB+KVVcnf3aPiqyme+50805/eIgYqq/HJsauTcIQtJ5ndp20CjpksZ5076FmUjHW
DIjGAEuX8ZNbbdqfKZR7M6uLwt3rGfQO13wKK6+zrsF4XBLRcu7Z6DlUENNJMW/Z030nA71Vw38j
uwUdVV5+d7V7IYAgLDDolXRRwz603iBgo/Upl5vI4ZAd4uqqDfQrEDii7dj5hy4iLm15b1P/MJcI
6Tjpsg1rRZ5wwRO2ML7n+Abyyx1PrwLiR4IGGMfkWiRRczQkzLTg5/DXi12DVX+VtJhKjP7Sk1B4
SKhPYYSd+owdmLyQQGyAl7pkMRNlm5oYMe7IUmy70U3v5vn7ooFAUMXzlpp5Fy2IHEd5Keyyz4gU
caYZ2HOyNty5gMJXIxq8MGiZ11PReUQJAHV5TqsIqtIqLF1zNNYIlBw7xOiNwxbS6NXYGns7OAgv
6+6h7W37lGAEWGvBxj+VJMoqkq6npPSvKgJAjed8NvyRaxZmyLshWxlHOTvgC/2uhXl1TENhr3Uz
4lMg/G9zDe4mBVLbyHXBygfsJrnq3Kj7EMXHVlTeJc2NYFsgubtGo30nKXZ29basyDcmHnLrE0Bs
dVDWCpqA0K65E0sAf1GBFXlOnoXXuzT/+YeXAZQDkbILwbodixodig6dNTwFms+uTVg27pIek/TE
58AWo9iipGCldc0gCcrpgs1aMShlDTFuVE3xiAYND0Wcb3u3Ok+xJi2o7Y+2RRsqmEpvpizPkJXE
58XhWXKrV2cJcH0aFrSKr7Jw4jdaMIrv+jhWmGjcyeMCZFSFarLf2CUqptKqrrFMr6OkQ+gzW6+O
i87Hcvy9HNA5esu1irOfzgnnWzn9TgpmQRsWT96IrN733V3Gq77NFcvcquHHMXJcznn6VCDhBBWy
qXxMm1QjQSB3scqQU2bqnCL46UZ6CC8XL9PAd9yb5kIaqd5txXcs6/Y89C6hhPMlhAtmP6tfgKlr
ZDcsG22GjYG0fuTck72H8Akl1da0gNutOLmt0V/i+eYudc296EjPm0P5kafRT55wnRiikvQ4X8ox
RpYghFbRDO/GroY7Jr90T2qwUUK3p2WxmN6OIUZtghpRugE05ge01DJhWqL+Qu6QmCYqhJjpFeF+
YZO+9Wf0bRH5sp7HHwbHuD1EtbygJt2N8FCHjujFPMnFywUMaLRPnwlmeRc8PZuhXj7HznvjueUD
qSOzbnEtlb5m+IYjhfAwB4/L8D5R1EVMl9agvDYlFZ2WPIwNDILCdj/sNFOcbTqASGB/eskr1EU0
qekbUiCK4Uc6UDAOE33mwIaMLJS1R129knF1Bynpshjlwl3IlmtH6Ek5BRDRc2qjwgBVNNJt7szp
PMx72gfAve5Et2c6FG198N6k8k0m2C5aCkowoEQEp96Ha1F8UE5jt5qXj76zbmPR3TUu3u56uoZk
ckuLg//78pzGIzLsVGAytSnD2uFqaOI/kC4NWj5n2kak9Sg/Z/PamF1hIbNeMoT5aA6ukbYkmCeC
b1Vk1cqyF+TeGNQCgffNtTFQl8+2iwHDiSkYtC/WrUuLgvrQZYFGPlaqrv75PzRdOEl4/Telzxw6
z3+rywSmc8ufpB+STe+/WS2/cTFTwiHJQujN2NNXmY+TjwfG5XzU8XaayaioW09trCjFlhA2DKTA
Jui4iFj/7Rof00TdgdPOI2c9ctZjFnbfowVSJI6qlItvFVa8f80Ux6tMvC0BcToKbcdaeZLqATVB
432XI35C0J2Cw7E9ddznq7gcn/MIk9PCwKf2UTrO6ZXtz/Rw9gUyJ6ZVIvo/ZHD3TCP5HmZq22bs
uLeoJaTQ3+A5GEEL1CUFRC2oTl+dzbeXTKBdkuAuLrFle2jPV+MQ35Oo9JRbMtrQ7bPFLO+RbD3E
WMHYK+F0a1CehDEPI3QQJEGybqYNUrGuRUaYyOJi/CC5oHLZuYpdzi4DlaJlr1OXmfE4J1dCWumq
6nIoAMKyN4zmQb3iF+ojsdoSmwlaYbYRNbXRYQzjB7ch8okHnPfHsV5jVFq54TQzET+sVlqSNXF+
vaT9dWugFUaGEr42ZHNFiP8K/Zha7U9exBeJPZXIwN4KyivwnTZ/CmX2ZFrnakjLpyLic1NQCNHp
EGPi/07NtI9L3uyyKfkd65nzerm1Gjp/v59/QD1ux4GadHH7c+a9WRrTJI3nOcRvY9zmzbnI4xn2
nFWJ+cFyMWoKKld1KPXE1Kl3f1uhVm5rhRiI0L75Mn+YMAvVaZzvRQmeohxJ5MzNLvXx9MdKfhRA
2NdRZv9dRgc+A9NV8ZAGjDZ91ghrC1HBKgn2bR+f7bpAFjqWj0mHkywoPwZqJ1mwxcClM/H80sux
NCMpgSNHjuKHDKD2flH8eNOk+E4MAnpaNk50/ds0msllO56TigWfz6eORC9FvTLtgL0x39Fluk09
/9bpRoj8j/ZFnErUDvt/JiOws1At5fNfLS5nAcL7VRwG12HGpqeNuAgDL9sOIb+WLvmzcrIrwKyf
HYGs5dRy7XkYvJcO0FCdfGDpKdZRB09t6YB3NHdVPDE9zjhVKSg3c44koK3El6jMwQ8ZU7bcGwhd
y0vWL+PtxT+YoGCDNQTlzqRsguyybHYLCTs2P2hq5cewSu4pxj10MxXR8J+eg25DR+UpVNh1cjKz
1+Pothv8GieHsMPAeD82G2WmgIkFAQJgoXCIqbSwsqiLwcaPHmyfW84dBrzpJtiHM0KJDIjyRpjm
ybKLc5qld8ILoRkt3JMw2DDpEBGXI4Dw5UuDKZBM0Pqv9viLrOVX3YI23K5QAvLDmFp+aMusDos1
/47x5aVQXKh2AWJgBJNDeHsDGCQenQrIBsAA45FKYFVvrMLv/8/742G5oPfoopSdQUeGdF1L1k4K
dkLkvWjNHTUnumIojrvgIoseKIuG8qGI//o0/y2XwCOxzb33uvyLeN4ra4qeprT6aOpJbKm34HDK
6UhtMV0GEiJikTxYTcKbpjfg5DksMj7lWDLKSC9NsnVuivRu4vGBtVdxQFnVbVw0jH/8Bp3wAFU5
DO+GAulMwUe7VKTH8RRygF1+WGxCV6y1P+zWel8cJCOznHHrhNR2VQqvD3vFqGxSH6z+yqmaUwY+
c+W1l+daoEa3M+uGUCMs//FHjv55tbBrQEKUk4bh3aoq2M8XQGPEj2MrRpAMs8Xlgy4nklz+cbuc
ugKzShs8mc4i6KtluVbxc3e0/alwkFASe3rjX54GxDlHlgUg7/2PTrHGQmO/hvsEDAHIDDa6eZ1Z
5OS4Tv1YB6jQM4diM3pOspHksUus0ThiprXss61zEmcjrEsJ8DLqxHnLZIYcJDxtBSdWezE/Sie5
muz0PFb8E57hynhfNM008yVZiuGSUUOFTK74izwMvt0kZrs7cMI7Cx8O+tjfSj3PuL7/eV3ZWsNl
gtIOwKJ+ilmhhhly6DB4GDPMA2VUZjtvGA4s6C2wSeQtz0zOmUChIQWpx54MPpOyfpqK90VjXLFU
D7Jh4aWPh2pvHACgATYmKG0EWgwIEpMMa3/8ERAlgas0g5BgsGNePkg1620SVw/tRHI6xknJKZ8m
6UudaNLWwx+7TJ7ysbsXbmPTBbHeAOgKs8sCNJul2xyQ2tqPaJGJN0Z9OJd4pJ1vp0HZblLrXMBq
jmyA0/A6j9GC2Ef7LX2T8F/Di2MWyiV0DrvV3J4o0LAEf086XNvsHXZSLG8aQ5WVE4TMDo1bkm6q
8PaFysm7i0/4BndujwtX+oQDW8VzhPoYPuYWQNk3k4qDmYs7MIiPY16S1OmByE7ApYCWiamx3XDe
aarbTZDfuTMj+drPTmaOb/I+vo7m5M604iR7rkN8IwPRBkXufrQgLvLMuu5L6Z64w7Z97f+CJCNB
yh7V2vmoBKTVBYs2NerHlOM2yeJX0VHVITYFg4Hz0l14izGg7YjcElVv7YMyJJI4NCuaPH7G9MzS
bWkYqxx+Qom3aQHPlNVI/2Y8ooN3y+jqq2cvtfGD4snMOA2agZHEZKJPZ95aY3vnuD0swUtMt4Vg
m6H1RN6k40FlII7JL8aP2X5V9PcrEKx3pudl9E149tr5IGMLJKFf3WvlhleZzbjDjzRvJ5Va4U5i
41hYYh333qm/0GJQyPGY8h5Q7Uf/xtx77baupdvWT8QD5nCrLFlyNh1uiJnMnDOf/jTOjaol0/pF
VG3gx8G6KZQX1hDJEb/Re+vDQbDGlAVP0AkXZUKvyn5XlBx7dBjtes5+WjWDJ+6t3wq3L5cRkpKd
TpA3OoKjIKTHMoZoEmCc4xIoXuJ1pF7FnItSnMnX158ztAupV3FU1jqSZyw0obhpKR1wdizzn53F
ZmWgDrIyLGcNFrdaY4g0ET8nnDBIoFgPGGVT+UU0VQUojMiB3GwARkmbHB8LCKhdpDDj5bhf2KpI
7aIZxDvNrfdCM15vet1j4GaHbKBolvdEt7jiR1J77MYSkjqSHM2bw55TTYUf5VAzs7bKKJng7yEc
Fc5g+9JSX4OACr4igIzpXP7v0H+nr7z4EdQXX8bZKHJ+UC2MNshhR3cQZoe2Zq8uO8qm1xGfcxZ3
hUbahHE2rAwFp1ta3/aWwnBMTEaAkG/VGGNE40bo8ppPvx23uw43V7kKGcZBxpQERbKJqbuA4RmI
RGYyVMpkpbeQMgJDNVY+K0iYFih4OtvvfQmJJjBAD3bF/7+yui/pNts/6RgFU04Vev8vau8U6Zr4
7jlN3K9au/Hf/x+xHaE0CqI6QzQ0tPq6rooI5/6Hss6f9P9Dto1Cno2KOVYaNXX/zrLRENXpkmUp
oqxDYYfA/u8oG5lwHEnUTZUQHFGVRPk/0tt95ayj2NU0WZQkklHRUEmGPKaPnantKrycEHDD6tVS
KYRxYFcj7QHX88nMop2gj9kVAKt72JXBD7/GEN3deNQFCSM45SLreAt/DcbkRuG06gr7PIrWMW7f
aniKWhRDEbfNZrYZqm5vICM5e8/3F3Jdgddz0zLGvY78+28/XhG//ngn87mAl0lxCfbqZ38KNtw5
LMpVdqusq62/Cf5nAHwJazrPkf2axPav5lRTAYBriqI1vsuzd5XXXs0dPM1FR3en7IqbdjOso0Ow
vf5YXwWQ35tBoHnejBsE1NYymmkGgGPxKTfvpNi+3oY018jkuwuu5DYaWTSvFZw/7mfvypO38k9o
WvYoDOQVS9gql9bXWx1jkb5/r3+9QEmcfC/Drzt/dF68Zs6+rU8idbTrDUhzLTASz9+dmZOi54R+
9VpC+YsQgm31fbVm8/Ro7pKDd3D/m06BdwO9Kv+YOiCJry3KReOnBpQj2yfGyBKMLadFbvyG8Q7w
RgbfwRp5iNGJzzypcqE3aoamMMMokONVc/KoFcBby5dKy0alekxHwRnpUyKeLMocqBQpvXsUOjyo
jDU7Khk48PAJlR3XxHCSUudeLP+YVE+rXELiyDUutABXVt45uK8tt7ilbIxuS4QIhl8QuEqdY1T5
beQPKsb8PO93JhCYKlAXpP7cFtyC55EscDzXgTKKOkaC5E1vUJYBSKngXOVys9RBbfhEbA85Bj/3
Zy0XNwGwVg20ZW9Y+zL0bwgGOiTBc2k17IaybabgCeVauetfo7zYycVHUp7MOvvkWu13W3pIKvxT
51mctKV7LcKCKuk7Ff2Oostoef8+9zI04/smSZ6kNAM3ByjTUiiban7+GtfFIXRC7hNLTKlGnm3M
sfgMDXUsRQcbyzwKQbTTrP4gj14t88MiPk/Nu11Bdrjh1j/NGFA5Wa7wKBOi6hCPmiV3XD6AOiu4
ZU+1sRL9j1p4O04yqD+gS3Kx/9ynnA1kIMxY9UPKB1Z4HxDMmGVHguGxLfs3gYurquo+9LzeFsKv
WgP/VmG3LH1510Z3g1E/aVHzydZkU8UW+ypOVmWAmCiG+hUk1V1P+YJdEpvmmHAwzuKUnq93QZ2l
5tt41lVJNk1RkdGKqZMuaOZiRRayaNn4zMA76u7PxPP+gFVvdh3GGsKaCKdRYjgaTP4C3kjm5ME7
1DHXuC0YrR7TqYk2s70fVHhmRXkiJAMiyxtVx0UHSdKPbx3xwCqCZKDA0oxPDTSbxXWazFVVYfyM
uOOTAWClbFqDrt33pf6hSzpGSnTCg3IribitMLELMq/RLV+SvP0tFi3RxOhvF0EAPAoD3aOvKEeC
JvCVcWiT0UwH0ZNefFTGgGoulR599peJKYMtzHc9rioKIaQSUkaWQX/jU423YuY+RljoVNQZfEpr
TTLBVobJHwWAQg30f0OKOpEtHLfgmNkXamj+5oQuLWMXuXfdtUD1KLf6aAqCV+xra4t7gKYXD1o9
2ApSU08tdsiitvWQvLmut+mj4gHWMW725rnyhZtCd9ExQORCE9lyyZxzdDFwOrfwpvIm3xZOtx/F
zoqC6lyFBoYoHnzFUudSve1tmeI0XdZ1SAwSZLj4yacQ/6hAkAoc3usmeurJictSE705xRmUNZoU
b31Hvh+4bB28YBcGJEtzaLJKlxTJN2nkaSbpqQykZ/LHEfCaa9ka3jSK5D43SYqYrj0u6HUxA3MT
gmUBiEB8KRfXpz6rNrL/u8yeLVXa+hBehhSycz9ueyF4F89x4dyWGPsN916HplaX7RtJLfeUWFFp
cufRDNHeRZqquCKHrHwDMf8TZscLxWjAM8mvvg1vI7HZS2ELmwdsG24c2YF5CxSh4GRHKhjFUw4h
XgJew7KBcr36xrAPWg9tnbMxcu8QN/EO5eIKsxAxHwK+U5SaCkHkeuy/p4X7gWuTyx0Ftap3r0b5
jS/XWPWqR4PzhuHmdsH5xSDCQwm90ygUjiWQYLkLPDXcVtwdQgp/FoJsLwfG7zipNr3mPeXWYwEe
wkLCEg/bJBHoyXtX+a1mPUj9F1VTqA88OvhzWybtNPqJY2/dlPeh+eZDb8a5VqGu6PJbTxrWAalW
eCkWAt2rKV51xpdjbAZKIxKqrlKM7zoBQytVANV/8MmTsAL/oPbOW1NpoNzJEwm1m6x/9qo3k4Nn
zfD2fxTGIXATokWObvo7Z3i43slVUOvtNVjhBRFVJSQEszdtz8O/z3lbBxUryEcCyofO2PpusEl7
vrhw11qvuHh3qj9i215F873y9K1ITEHvpA9owsv0T9vZlmQHwjtiQwTtrxHn+Wrcyvr6ru1eLP1F
iX+qCv6HG6EiJ8HWo72krCR/NGP/zslet7x7pX0fqDhSyeLWggFOvHOHnKHkLk0Y8FQQ8QgI/b2j
4NK2Gub/KnpnhlmHqQkgVv4Vy39GuoGxV/t3RXkDdii0R18ec0juAx88bP+7dH746VgW9LkoLW47
5dRbey8HY0uFS0FI0Fa/qgrdFCLfAWGgREU4GrC1x79TAZRFOILJO4FcAEC8pcm9AS6X8Ngl7o3E
ZTB6HgJfYt2764vm1sxLTALlOgmNP3JBDhLTV9++FoK16iqLO+e9Xn528ilLjrr5QS4M1xuEW1Mm
iT8csgSlwYFn+tnirVfj35F7bzTPugzqHNY7LAhT3LQZ0bnEVVbFiTPOz4peL1Ug3QKJmL1kDy0P
TE1/r6NEyBTwyEypCao/C/sFxW8fjFOA4VWVqhude2BV+RUV22FkwR3L/KgUNygANGWTshhj5l4K
3phSuGva96zB8JDde7HdEcqr3Cj9o6QcHAJqmuSGw3Qqn3TK/pXxZuprj7N0Rh0apDoCYy6vQKWT
ths/OFJ9U4CiJcGX6iQe7mPrPenp+8Cfy6g7FNSHLJVcB2KLYvkICoXc5LcgOeT+jZI/a8G7Jj4Q
acuVakZ0BYn0eixyV/DIxkfiegw7pEJmWxl3oDxwT4jxvTZQhVRfFfWt4JMZSUaB1X8QJOvGNPOn
mo+hIgerxPzeaAkqactbN25qwh5JeA6YwJhj7kuBEgzbMk1UttZgvpq9n99w4G/XnL4o4o2XZFAY
tlkIYDQPy10/XlSPvor0M1LJAeUitE+ztQsO1mCHlYnqm1c0J6eRnkwX2FoAqp87KkRVn0JLKqXk
FO9YZgTMNeLWVE5y+Kj4PsRWLpncOOyWN8CODTG1DrXj2mYj7VmW3424IGO5AVTdibdUsxCNVQ8N
+vpFm1B9rFvtF9CxBQx8yCBozShvg4iouMRFYRoa74NQS4vMe0QeifEN5RETFkhYpXvvAbv2qfwQ
A/FGdLfGwjwmhK417pBSh/I/vEutXwaYITIUqGy0agh3UiTc6AG1vqZcSsq286CeR9wRKg6AzlNE
/3MD+FFRiA4M/dCIZISmHDjCfZ2Z66wEdiRazk9RqqNdMADh1z0V92utv13fT0kXjrO6Bo9JpF6g
yFyGfD1KSEEK60DMLBtuyjq8STbBJl6Cjf2BPOWns0xnTmPjOXJyGvvS3OQ4qxAe06KVs+wUK0j2
EJONYY0FaAVgBgJ8mWX0+gOOv/9ag5ODbWG1OT4y17I9p1huSGoDBdoMzszJ6MLJltKJxm6Vqopq
GpMDWcd5jF0xpdy0fozBpoSIC7vg5/VHufitzluZfCvICyIMAra+RHtwqliiIV15n6T/LCQo65vk
pNxfb/HCyfbLY01eXix0RLcMPBbi7ZWr42fRq5nvc6ko8KWNSVEgEPPW7ErJstVtbcO7v81BgYp3
FHSX8iq5RSq0Vt6vP9aFU+x5k+akJOAKiE8TXTNp0jyU22Y3HNRNsTX215uRxqPItO+dfa/pablx
SqMo5cayyw4bnKY8dZK/7f1qK2fpXhJP5LI/Vw22K3xk+OpnSjrypZPSefPj389KR3FVlKps8pjl
WtoYm/AReh8V9nvnvt66a1wTL9mau5Ylx0txF53wjaI+mBnvl3sQWgnGhMWBbdKDTJgH3BTTg7BK
Lhv9WYq0zcxbvjTCKVv+u4lJB1IwhIdN45i2SS4iNtdwQ0el+L4C9rZiLHrhU5Iv+1V3AmcyM+6v
P54yLS6ZQoLO1JRNO4nuLPOpE7y54TH2xe996F9Pp4iT427UaVE3xIZpa8QqCIYJkMQHEiIS1dZV
b1asvGLrRYqdUE9wZ3qQdLkH/dP4pAf1sthHmZywOByqY70Ft7781S3D+2rrruq5J51rbFypzrpr
WjtMoVZs2UCOt8oq3fbJEoU3s4B3UG+HmalNnnux46c9a44TcAdlj56JeHBd/C5RNm+AWlO9YxOm
LoytfD+2LsLLX4RP4WZudri8ZPzzbidLBhEgCcZH8ill9S3uomWbPocEZs8MjrlWJksGKj83UmrW
22Bfr7uVjBXPWucrjAJbbRmunh7MmQF/fTQq4mSBL8VRN4Z53xbhmJRmuXSUg4gJE9LtTIeZG3uT
qcXgxlFuOsu045jbrRN6iZkG5LHHXRt7k5nFK11T7hO6P9iNdu3uhiNgoGW89KUNAYgHbwND41Ct
rS2FvPIOSeKOKsjC+H39G858QmmyWuHJr8rcp6Oo5ptqHCvhySyerjfx/7EI/7sz/l3JzgZDoztO
HRe8y2ajjHTGO22Dr56LjSa9jbW1/lb/JmVgne5m2p35hn8noLN2TTGKMzEeJ5gl8gEWKA7eLPzs
jFfFQlxgtJl5mX/3s1e+6d891lmLLkf2viNKmGHv3dfsecU1V6nOg/rpHLLn6Dl4x+8lY+I7xT+S
d07+6/ZFRua+Y+f/JhHzYnHRjzFh2ZZ7duQe6v2VuED3MDNyx3Hy7XfKFjxR1NdsyyfzvqjKrSGW
jKOo1Z49q91aSrOTjc/QavaRenv9O1zsYmeNjVPz2Uux9KEya/YKtqsCbja4P9cbkD7t6nozlzdE
Z+2MA+6sHRmZYSMLrWFLXn/bjfBYGdkSwo11iFAbZfaLITuPTmK86XL9bhKwdP0HyBdnp7MfMPbH
sx9Ad6vgw1ZsR4hRCQrkJmWwcrHK4CzjumCUZSQgKlxEbuJ6AGtdQtvOi2aspu7M9rPqCS2B+Z8c
ceQuWt1WoZhzbokNOFdAYUU/WVu6Nffe5n72+P3OfnYBiRSjBxt/ztlHQADaLj1Zt8aaYu1aoi69
arbeWn+c27zNfq/J6iEF1IAdjcOhuq32yV285IJnKW6kNRTpm+ufZq4LTtYNH2m+1TQKM1AFZdjZ
YIIYfd3XG5Ev7sjPvv9kzUD1gFC+by1bkbB4b0l7cH/0D8leWQUr5166lbbGAw4iLVtq8Tr5Ed7L
nKvmlsixk10b2pNlhfKDqDjInm3RQJWO8k3/c/0xLx8U/3lMY7JklL4VQGLlTAVdneAO0rT/UPha
tCtUWet2Zxz/l+1NJyuck56aKOMuwzvyTnf11j+ZRwRsByLAt8bMZ5RmxoMxma9iCY27qDMezBPi
p37N4WaN1HRN2OlRO2iflOCWmG1mmr28Hzh7rZPpq/W8JvNMbj+hpD/Iy3wB9TxchlvcUR/ggpfZ
ruSJQeO9CMd2SUU7XrEw/Feb8rNfMXavs8lAFCO1TzseXt2WP+J1t/OX+h3pFjxzezO3DM0My2+F
DTVIVVDAJoWNcu1DRKFgk+KinelAc81MJppQDhFqmZZlW7voSGjVjiLAJnuFXLhK9/V9uCIl7n+3
5hmTCaeVpTR2/JzjhnULaGHE2Sy49p3b4cw92WTGgVThaLhzLXZWmAlh042phOB01vpROiDCSx4J
lt3OzaZzA2QyxWSWIRRcUZp2JxRHk3O9BDSptVAYQm2f+XYX21IofOHKZbdiTUZFl+ZVnqeFZcPH
/gVYdljhztgGP6sbES34UlmWT+l9sZ0dBxfn8rN2J+NAa+k0zsDiZFgnVX1qMsR0ldyvtEbcpvGD
pR5FCwSkaRKR/TLzzOME820KP2t7/OpnY9DK8To7omRwMvAWeq0solTe8nJ+CvGTKr948Xvj/uly
oiuf8CHNzEPjg11rfDJYJDM0DRNnv90VO3XM7XKD9czzXTwcnz3fZHDouZYoYUIT4sE8SDusGkvy
u3bBoZ4bH3NvcjI+0soNm6yl9zCnboe9s5e2/cZZjGW/+RrD966K91LSVdmQRdkypsUUL5LVpOcS
3A5ydd0WBQmISHTcU+DPPNb3Uf+1ockCJau5qqlSRD1YFxeVOkrw463gzrTyvSN8bWUy8mrBrIk8
LEzbyf8EGaChj+vdYHz3Xzva1//+ZIQJShi4hWoYdpJotx3hpuDilqIW3shtDa59L8rKzGQy9qtr
LU7GVQUzNfP1xLQLB8yFL+/Je7dzTzo0Wfaa5XNzyEgkvNreZCi1CHkha/Cd+sN4ElR2qPRrgeSg
ZUO8M5DPB/dZ3qBLQ0mIOvZEGgRIIE6N0rt0J6zmrhHmPuhk2BlyqHm+wgfl5tyUf3fq6/UPeqEk
/PWLTkabJjmOiE5j3Bgai/TRwNO8CF88Klyn7AYbTrYO9/URZPc23zV/sJftXWEJ3fn6z5gbhpPV
SXU8s5Dkjsv4skP9hCI89I/DCE/WZnrwTH+a1k7ws3uR0vaG3SIwdHAfgKqDLvXMPg45aTPzXDOf
b1pF0aD0GPjkLTvRZRKZ9nndbK6/uQtVy/EDWrAvkfKaoj4ZICHiFtMoqOeNVcsxefUo/kEaA1sF
XzdK9YWyHdZAi/L7CDedsEyfsKXOlS4vHKO//orJsHEVAe6Myt4p2Ls7slmAox0zbg6zJ66mewg2
7N6MZb2S1tUazjQMpZceVS/pyESR3vobb3v9tVz+zP+8lfHvZ8txIAZGpJErYldol2TwXSbgrMaw
UAFCyuuMx+vNXThffX3+yTAKNXh+pcClohtC3wrbeO/I5bqQvFUuRlvTE25gCpFDRGZek6yKPn8a
lPFiGSPj9V9ycf7iUoC7cMtUAGt8fXDFJetcDAX2IQDKQoAx+CcWHRWC681IF1cCRdHHW2JZ0pTJ
C47bsCXGR9CZJ7U3YkmsdCG8hh/iCxmzSyDCtwWRVQk+/0Vz+98cmNlW6qZkYUjSQIFM1rkAhEyD
wUu3Xe3d0t782e3c+B+YLjvnDUwWOisXENqWFQ1Ax176jx75sc4KWlrEvRGwtdXcUfJiDzpvcTKO
NUFLna6nxeEXuOldTrHVGBbpm/GAupsjupmsZj7hha5ioBS2FNOkKq9qk08YopoLCdHQbYmQeR+y
nR6EK7VTFq7mbMI8vM/1x9o0cJUeXO3HAOMZyspNlHtIO2aOXhfmSX6KpRCHI8Jd+Lsqnw3XxBPd
PE1jHbN9idgcctzsifJChzWA+eomWz0KAVOLQQ+lPePIKtl5TXo2QjuATPJob8ujfEP+ATQ5f3/9
DV9sEuGphKcBr9RfxvDZU+mSrPcQJCXbVx3QHsSBBxSHBWiXgXPyO+ehi8v19SYvXNDpBuZy0aI4
y3czJ93IEAf8XkmCWFOoN6Kb3cMw/iOAaVSI7e7aTRS+ygIx8womNnRWGTbu679gnGAmI8fSFHoU
16/c6kzvd+XWafqy03oeWrtLq+DoIN1OG4FI5RJzEhxkiWgriVnweruXZiSY0UDUxt4sw3v8OvPl
WJlUgfOfbWi/SuCtplp/Vl7xmuoEdTWfoNxugHZsNPeZx7nPlG5p+PYIWCxNf41d6uSTnpxWyd31
33VhJWKOkgFZ80FEJPhff1YcwmAfMJLbMRqwONr6+FW86FN0XxLFnNluXHz3/7Q1rfI1MUicVENG
qxLc4Mvipo7lpYYgKs0BlHjtURbkmwZ7zf/qEY3Jm1cDq7QMmWYhQsPc/2wwqQnhbxVupMk3v96Y
dPGF0q+wLKEfwC309YVqhgz/1spFOwrJxJFQyablI5I6cNbCahD6R8cT976O/1Y/FuabQyFec4BW
pGQa5GqxkPN0JYTpzAw296smG4CaXIrOKYfB7tPfnbbDoo6I8wGzIFTTeK6rzzU26VOJopJckfuD
rXfanRzHKwDDG9SoN1rIxh2qY1G8liHhsBgf/aBcBeB8LKy0IU7RJvgMwVcK2czG+sJqAs7935/l
7z71bLIj+6NKiywabNcFJPykCiV7u7lV8sI6AdSTMoQ22s5QVn399uw6iB7MM5Fl+bVq76OomOld
6oU5+0sLk41sEzY6PhRftNWsPI1RtpmK778YblND3xpWuyQDdl3nzkmw/FtDr9761gPKjh7RU7pN
7eurVBhgSqCDFutdkMZ3uYcjHlphoIYkFForj2CojryPnsBxv/H3Xa/vRy+vHxAQJET3skIga/+Y
OW+hKz1j1iX1zFkPgEoEcGihGe0Ae271ka6BVDpZcqP/EVdZvaCwuNDy34mwuz7iLn7Zs5c+GXBw
7RwpIq7CNtQ/qvMH2FYS/vrPm9BF8hXZi6A/Micdumph++ViyqpFFsuoe3Xdewmd6PVWLg0bVkZD
lVkYDW7dvvYeDQp5jqGot530txC894jVIx+uDzyM2TF66aWNCzBFUAvW9HR/rIq4gVE5sQwGn5b6
ESSvXqnOPM+FU7MFDpc1T8b1wibj6/N0QoipXS06m7vJDUYvwAxsuRXvD6fn5+uv7uLjQKmQ0VEb
Fi/xa1O6EytKE1md3cCe9W8T8a4IZmbQixM7JeN/tTE9mpuu63uhKCOlbzBnkwZlwh7L8J9UWvIh
AgZSTflBR1Ev9yRMuy+CHz74vmo3kU2mMw8P+G6Yuci62GXOftPkFWet3hVeZXa2hEdlSD+IPTES
orrhprX/3ef85/nlyTsmwy73SSSyYaAszPi1dayVRm4cBvOZfcL3pxo9u6rKGUYiZWPaOTHhhjA+
9M6umxfVUhcxUMCAA1trMdnAG/xP+87X1iZLo5+EqgcLnLQ+QsdHXEQIh52k75lKyIUT1Nd2Jn10
zFJz3fH9BRLGEg0DEpSigzSim6APgt7zjpolvLQD6B4vfvAFDSaiuIWUN/N6L2zCx19CEAnHDcOS
xHE0na2FBExYpdi4PSKWYSOtolX16mzQjuEHjrbS/fXXe/lj/tPYZMVS/MYyySLsbeJ1ll3/aUp/
dGJOYws8TjIz43yfBr4+2Phbzh7M8gVidHWDaUB9rLtT7IJ8mplpvi/ANCGbBLBwSlMpLXxtws0G
S6tAWthWljyIRv88AJ5TdYizZP/A1uWyfuahvk+jtEiphEBZU5GRvn9tsbIKIMKC2di+03xopr6K
mv5GiEjRFue0zXNNTYaCkNUKMF2xsTVouVroE/EpwmYKDoEhVHO7xO+bpa/PNRkPlmOQ7FQnHRcp
4kFc+tTlxjvpBmHhAngJN6hz1erLHf+fVznVURdSrXtdwDIhcTcQQCBxmw9CCj/9QlwVQr8eKi5z
Uu+pDdmQdpgJ4nxu7I0z8tfz55ennkqsNY6ekOAxZOl6CX/OwUBnEgVI/FWHEbt/suRgW3B1bSDm
mOlIF0fH2dNPJvDaQDLXqG1ji1a0yuPXQgoOZvBwfbjPvmPla3f1RcFM/UhvbKFr7EAOSDR23ZOr
K3uP0EKTpHQNMx6nzTsnVbijGA2J9ZzA4+Kkc/aoY987mwgyXMCCS+aWbRXWRhC7bUfVcYGpexWR
zhLk6eP1p54ZONONf90UGFGh/gB7JrjO2WNCADr4lvrv19u5oHv82n0ms2noSEmhA56xZT5elKKl
coUBy7SS7g1XfPZdZzOGWzZljEF1nGA7Ld26YrNua3yX1DhWYebN9emLb1u3yMKSKXHo09qVnuFS
xeDORg/VKVHWS5iHYJBQXsgClrpxSK+EQ/vUoDvxSdSc63Jjl/o2pv5pf0q4QHoSKaZO+92vbK8v
e3WB/x1z0yL74S4xl0nr//ygx2cwEDtr4+bLsib9i2RbwDUS39sdnpUY+rjQzbzUCzd9X5uYLDRN
2jixWTm1bclmCBKwkxZ6brHrdKkj9G6/z9Ru44vVpvS9k5a9Bka18ci924P2vYPY8y4MxV7ofWxp
XCX1rf46GBzdQi22sdfu3M4mC3MDeJgAwOjtejcdp+5vH8TU6QncXfPPZGqvNRVtP0GntkXiBnSX
Zevpx7jol+DvVlGVP0FfWEMeimdmuIsd8Z92pwUmLcxCtk9eYzsEC7cSwfb4O0esZ1Zy/qRDXH/M
C+o8Q9QVldwoUbF0eXoulJ0oEmS3q+0KHn0ID8uXcWEHgnBMy8JdaWlMkGdMaZyc2Rs2ZAPFavmN
gJ6TVDVvxD8DrHWJ0Db9O92Mb+U6eUm4Eymq+lMRu1/Xf+2lOersx1oTjZ2n6mPcRdTYeg3wzePa
oCFLJ75NOdxfb0mTL3z/MexOgpqDIHhauk9Vwo6L1KjsVGqISnE/fKvBQ1jcDmq1Svz2R2qKO8+U
NmKW50h8cKGQKLwC5PqgUlpZOll2CxJTXhgi0exesarN5CQWILeLDg2EWfzBJX2jDsapyJpVK/vP
Q+a+GJIWrbOoPRRjfiqeyEj8qIDU53B5wQ/uBM0iSsX8qLp8TezmjU+OtZfjOu9JvZICb5s61rPo
pGsxRDCam49ZkN25uI8DqH9ZmBub3Oxfrr+qixP6+auabLm4QBIc7J+IBuTmTYHaZoDpRoS1bdzs
w4XinzXdyinMX3LWrksjIeo5CzDaGntTBtUYWafrP+jvZD0duzqglJGrBLFlemGb552i5HXR4gE/
NBXnaBixyiNJF+Rs+CtV6n5BYNsVnFriugd1R2iIc5v1e7OJ1kb+wxznmPIpqmBGcF+dNe+OdqP4
8VOe/86Snz1Yw9Z9yC1qj5/Xf7l0ccqEU6xpGqkgdL7JtKOVYQLRV+xtpfDW0CsXMBAiKd20unmv
APXtFGI5a/CoubdunHwpNPk+k4MdZHGmT2IDW2Fl1KPLP1jp7JEqBdtzORyKFm2fKa1KvVz3unMk
OgVfP45rv3gl1XrTk9IsKHA4e6daGjUwVl4hOBuyFkjMCEmPgeippoAAiuYjh9tINOsxNrcuIOg6
ykjHVTa1dYold5mT4VDtY0Zmpmr3umy7wd/4KlgG1rbjOqglgDdM8yehuU21X6ZT/PKbu2KIt33z
GOYnR72tzGxZt3eVflNED3UTrOqxxOqTZUzlz2+3SnQKddKOs20yvNT+L8E61oTXOghGQmgig4BM
q7qX/HAJp+TByAj/eAzJAXIJmkzEnhupzvhV5tYfqVFAev5unIZ4HWlTEWTrF90H0L9uoRfFOu0f
DczO1Z8UPpxf6wsyZBat398Hrrqy+N9eTFp8mRwrqLqhTL2yvZOJwPGaV7/r91Ya3FJKX1UlwQxa
MtPPLy0VZ31lumcookgRekWv7Q5eTCP6C038qYufzfCs58PMUUf9rk5jnTAtkGSUwrj8Hn/M2XbU
GfpGAeBa2UQI65tEJENJiOFTk8YNXL/YtykKD73CxKWN+Ttde2ulDlFdVfekW4QCJuV9xywdKYSt
B3eBXsPNJ45yUYq2lHG5DZi6MrxdQ4qMkWg/Wq3YOSYNpd7Sq6yfVu2s3RjGiyrvRMk75nX1BlHt
h1yUQH79Bj6l174TYbgkyyydWwwurQVnzz6Z4PiCUR2oQWv73QfR8w6I73ZOVfC39vZt0jprZDLy
gxrKEzFojR1K1l4JxF3VUTICTOAn2mOWSUQ9C6umUB8gkK6vTzsXl9V/mp6eKQelzbS8MWp7MEF/
6NvMzdaqs01J7bje0KUea4iKyHWdROy5OnnGSCxSIRe70q49aUMg+ClR/Ec466dMHH4KQru/3px6
uT3KDpKKr49e+7XTKrXoJDrXkrYxqBt4NMtEbV/DiKpUURxadpuBljy6RnZMtdxnrc1XfvMSdyDg
n1PI3J1RrHuXuwJF3MD29ODfA2c01UUw6L9VCltVVW9SqKHcCzyBA9tHmrpoiO52mYlD2VubnXYb
69pOrY2HUvWQf3nO1jcEsL1oAWp3aSp7VdE3YdD9lEC5FL11DFrIuHW9t0DaX38dyqXTM6P4369j
0o+tPIGd45al3fvmpi6tOw/RXVbkv9qs3vShv1aM7qMOh1utlzaF0xswg5zmxuephcD7TE150zju
MpOF2zLsTjChVDJjhsciVZ6cRuc6qsHwWEswke4QYm4JUVgqlQYfNTnIGtwhvJ87SAS3pDfdlumY
Fl38xyVebqdldrOUXOlm+vQYG+RkFEWRX9lJ/mB4wiKF8Bs37lIA53L9dY4HpC8DdmxJ41qArTPs
T2080p3NiCT/onc1m8qOrI+h+xXo5dz3+jbnTloYf8FZC72nqkNrtJU9CMNjl6ZHTZahaQ/hUlGP
LDZVJrLSALhhcxeQtQhI2WpJHpLXxNpvuSpe5iZ2CP0hHv5Y/uugP6npe++AabFIjIz2wFwXLklW
JdmxeQYJwstmZpbvFeO/j6CaVP4M7Oh/jx9nj+CX1IuBgFS2GGY3etGSkwF10KPm6EGNcfRFH37o
Q3SQ1XonJWu16w4aq/DMp/rW8Sl0EkmrKiZHe3x903kgIgvF5ORpezVvihu9pjQWqjsnDphpZnpB
qzpmqSe9Vtql8zQI7xVWowGS9fVu912FMVZtRfaH7HBVEYjI116hJnqQ5TIJilQlVsYGpnf25K4N
UpnIjfmQDgr1Au9D5SSHxe7VeL7e/LcpFfQh7dLTuNvQjek+oCDRQ+zjLrRr8mEc6aMXm0XU/FG9
du2U1Vz3+bYyja3JgCQ5nGrci02e1a09klKHJrSVJ+lX8Vz91l7xNLsvOuFLcOT30qk5iT+dx+79
v3jKs3YnM2WkSApZYX1o696bUWTbPNT3DsF0g7eH+z1T/Ln8kNzLsSSyTE1FTCwaraO50f8l7cuW
I8eRbH9lrN7ZwwUEyLHpfuAWuxTaQssLLVOpJAnuJLh+/T3U7SmFqChxetrKqsrSlAoEQcDhcD9L
fIKIljN5IoKtBmn6G2OpymR8DVnTdH6MNH2Ts92ILsYow14sP0Gbxx3JldbJOwMBDFJ9SONiVIAq
DejRIN3xESUwke+hPwf9FejTiQ28e7dUee5V3RF5tK16CCtx+Qp2JLYIuasRdaumpUug0QNHB4+n
kHZS7qVxsGBYWnPZ6SGCWA9XeFQsWbKKy51h/uKDv0YfF0dpbyUBPjrdKbhpx6EPvwDzTod6Vi75
Lna1C/SrPbQMF7gSjgzCzdUjRC1v4NTuNfDvCCHwToqtaALPVHXXjO7qyeS9JccM1uvSL/8GRgfR
VVL8bCJYm0PDkXJInhfUlXDPauNuX3Wm2zEJFd5sj5TPqvp8kxr1LhpRzF7iQi29i9nSbss8FbBZ
i1EcO0rh4/+hF/++dz5e9mwN44IUwUtAi08B+BAmruCZrtoJeLfxANubRemT6eM+H4ef19Y8t+Mw
j1QGFp98CSjp/KnvcLhA6JtxGCakkLjGxH6/SS/tG9zuUZ+BLKr8BZfdUywqOHHHJ9jIl9mdhjIH
IrDV+7ffj/M1NcdMng802zYaH2Sproz4pOBWDUwDTCkTb1XoYOYqL6IbnDD/kfHYWxhWvTCj58PO
Vwj40r3Cprig0n0Ht11qwNFCgsA+kwCrMG2hmhuhoJsGBfEKipBmFDgL3+FSuD//DrNFNPiBGkpV
lwP7bqya350LW96XSS2o9pTfsDHqXd2G4wkcJBZG/nqWfp7z2XJqhRp0KGQkJzgqweEFWcFb1C3e
ar+f4Xmx1QySAmm2zsH9AHqtfmLlUjn3L9bOe2MBSBUyx1FD7wxYsCKKT7UwnFIPHCHD3buDwB6q
CbCesbt+3GR1jApMtrCALk/hx9BTBDqL9l0xFBNpID7lwIinEJurhx1XlqCJX+kR77vjY5jpa5wN
o3OC1oVPYsCqpWstWHW3wwM0j6A0/jDa+rbYppvRhb3uDyiJUntZteFS4DENk+kM6ubaF5x8bg5K
WVLEuaYGLX9S6kAqxOE4OhA3mRy+tLvvN8WlyH0+4GxPpLgawlqFcai1whYUntksevv3Rpgtfj7W
WR34PT+NSNZF8dqi8Pb9CBdj58ekvZd7zl4a43XnY9HzE/aAkwSvUonbX/YahAuJ1MJczQFUftxU
iCEDB7rn1id3mrqAifzav5hW39mDTEH07EFEKQ15pxj8NLVITShvpkSyJE1xuOC2VjeHAX6xatGu
AtbsyvQZfVNiGDAwAkdWSG5ATHtM/CtYqx7UQl/5qmlL5pKYxFcN79m3nN0VGUQLg0FGPqmVSIAo
1LEAj1ea4dBJ+kvcGm6a3MWQJO5RGyDg1HbybZjfK8pVmaDLX3JIlL7magP4EMQaW3gLgkcJ8IEd
ZdGzNCR2SnsnTn509eTReoh4swF6ES1VyH13GZCNGwnSqpFM3YyHdpLFwFdipqpu/f2q+to5nz3n
LOS0utrqbY7XjSqzK475TQg4hH4TrnsYjtpLRPmLh9PZu59FHpnFRRmp1ZQA/MoFiE8SmiCTxKpS
HoyOrL5/uKUtM/38bKWFUh7ytjBxWKhbQQaod0PXgZa2IoULm/PCrfnzop6d/EBWyfCDw/7v7N6p
juZj4MJc+9qwcgdiZLATtL9/tK+iI7P3Ngtp9QjnIywLxHAGdUxG7clbCvIgblgpd30mHmTyO0ef
q285tB/qaAGYuDS183in6I0oqiIGia93WNxZwFWgarOL9IWS+cWzwtTAg4EVBvTrZu9QGHI6VrDA
OzWNtMsrHc6ERw4ckhJFqPC1QPIv1aO+6mZMU3s25Oxdcj2pW7nr+GmorGpT34ZP8YvkTopL0S/F
HTbqOlkXq6VSxPulcZ6Onw87e6MSNWFZZSC16ZLfcPz2mGgOHfJEtCw3aST3Ls2hpjG0sA5o8nUW
d7juFPXvAPWKnMJzTM9wUZNe4zrZpBnE7nwU9Yv+qeqUU98NB7iMbWFyum6IfpdCMD0gLwagjXVn
wqYG9pp+ctUMWD4mdwz4UEPKHd5xyM2z6FrqzBudDx7v8x2M6a9abfiRtf5DV8PBXhgLl4TLe+ls
/mdrS4Kcq1H7yKJhZbeD7Xlt7Eo5PphmuqkHuBWmMFmDHOyYQdYDfmyd/kNGgP1+f31t631eBHPg
rV8qudB8pGKM+Y9VNG6CJNgJDsEn/a2CFrYGz+MMgswkHjwDqtZDC61zdbDjqnEJzBZJAGeifIB/
l2Y3fe9xmqw0YNaNqvolzGOXw7StWFq6F/PHj5mbU2tTwXDBqIL4lIIEAFtMNHMAQMroQvBZGmZ+
gqsZNqoSIvY0zRod8i0LxVFP0+337+BijDl7mtkRjAwVdA7U3U99UUxK7E5nvhUwTKg6eeFtLz3Q
7BAk41jJaBjFJ2JCNRmX7QyiZbxbyKzUi6ff2QPNTr/Ch8mKpOCQ0O/Co/LKjrpTOdV+cImNIqfn
Q0rdKnbwnTMctOk8dtXayRX1KpsoNjvWS0f/F1QgyHZTawf0AlVHtW42v5CTCMeqpxzAFbHP+8YG
K8yFm5jXVuluiKW1BqMImf02ofuSavLCCXJhzj+NPptzLYkZQCqIsib72cGeti6eO74w40tjzCbc
KMsCnpBINbWsXnUjg3lnZBN06r5fqFNAmkXuT48yO6MCXQ6qtsJZzKHOoa0lt/GklVjWclkaZ3Yw
URFKrcRRW4V5KVzVq006In2KM7eX4bAOd5iANgfWvZFeWQVR4sQouyG9c2TDf85gN1LyZo8epcuz
V0KXlEkv7NZPkzA7vjrRdCqcdaOTSOADkSpw5AQfCPaVxrD5frovHdCfhprm6SyvCyS1oz5Dbq6k
xkZHE8Kn6GIHgN2V/kqHs7IJk5IRBnZceRrjlyyHe2UOHAS8uSPgPsVCOFx4cjrDOAWDVDV9jQK7
NFQukehGLcZN4TN3DBYioj5N4jcrjU5b+uzJIyIroLJLHLSj6Ak4Zo+2MObTc3SU/O4Bwi0rgwtb
UUbYsQSo39aVC20QNJFA0jLVYKMoyjUX7QRzsMKcvpTJeNOP6iHQHw32g3ZQ48oltjYHQKK76oEX
9BGOCnD9g8cvLju0Ka97w9xqjbrvVbbSB7CrADdD4gAp/8xugr3SVfhCqGzpNS532qZIBkfWysf6
3Y1sWNUBRPirm5ZcFSXMMrIQkOiNTH1n0pMvJN3JYxPu9Ev3ua/2U5+DHZ2dWSnYsbSHmynuOZAI
zkFer2IbIFbT1Q+tW9+HQFxNzrYLa2Nhy9JZjJXjUKNtMkUgeF8mQXzbhnAhThQ7HGBSCZ/Arobd
K5zHv98il0o851uEzqPr2A2DJvsR5G6eqvYYqie/Rd2PP7TGLxlGJiWDVTiWCoOdh2g2Wvk8yPA2
Bg6N9olrjLAYa9ujD00e2B0tXJYWv9wsLA+JDJmcQPCT8CAYG1jSU+GJTWgPb+36tfOCI1yhboPn
0qsOyWpJBeMr+G22EmbRWh/RNI1yHPbsrnN1r4QL5QqOFc/UyjfZbXtV2NmD+ev797FwENFZ5Cap
gvM0R02xSe+S/pcEn4xoYYjFFT4LwE1rCLONcKCOOvH85gHGYhaDZ0Sk97bRQGoF6MsWztQZEas6
vecquxsQQVgnL6z5pYedhWdJzrIAnaj4JKMMQuQJJoQ93719P6ULUXdeCZYM5ndh1/JTFT+0Ve6w
dCMCabrbu98PtPA4X5ncEEIY44ZDxiRd5fp93PYrQz0uDHIhNzzfsHOxxqRTYQtGcN/QDFgvRM2B
wsPH9CnK6MEVurqnqEpf6hZFsHZo1lWCKSV02jtFshGQTChhZdrA7SgL+VHr2TWrArsn8B/RwhvB
1K3uS/eyrt6oBsotDSkCwIYF9Ju0k1mjWAVhhFgrr3QB2HYi15VjFKlNpGFr6MNjVaVeKiQbzsyu
qGAob1oymnEjVF26GHpXbOXXuaNW6Xrosz2OJYfQt6qEEzODiVWCc7k6dGglhjrA0UArfT91lwqK
n6ZuFmN1VANJWGdIq4GdQM1uC7dalMsk0DxyyxS1FwSGa8KZxycvuYxeJz81KogMxRNUIjc0lK2s
qQx0oQCjLiP9GSg4tD15tZAlGkuveBaTo7Rk4Ygi5wlaDY4glUsJ33S1cRMBbtd1wH/Af0sSQHZE
x1pHKtFmbglLbQ4CK5zFaHGEJCtvZTczfhYBSooyru0jdRlVvSEK4HBsOL4irYyudpMAuCeq2aRp
rNEMvDwOHFQKdmlKgGPyfyUUslVUgQViBXOxGHmkZEigA2qrPB/3LYmOLfJKVoldGgjYcfOXaMwB
MWW+p8XdqhgjO2fQfRHjBnhGF2afP0bcmdrI2MYhcVgYrcaAbSP9mLbjpkPdFq5rO5Tg7+ShdeVQ
2edytYqz9ABQV++lGTR7lcaSSljJwbKjRaUDHl6jRHZVXnk5msUKDd5kErlK3UJDUK0sM80c+NdY
UhReVcpiFWLh5J5remqqpsvDUE8VPYBun9r78MkHm9jmd3TTeYPTHhRXDS1x1V8tyzZeDm6EALJh
mqo2B+HUMIsWXaJhSSulrRa9rbaPBBCKUvIXDuOlkWZ5EQ/VIkxGXAIDBI8k6RwYuMPExNinyVKD
8C9O3o+nmm3UMSFaJ8R0RVCrtUbeQgmWYb/BLfHMolhn7KWHI5dKhV01+QriEZswVXeS36/kZEld
+Cux+j0L+Pgus82Y93VCq6TElf9g3pHf/Z7Y1XV6A6WmldgWpwQuAFZ5lz0s0QH/Ivn5GHg6bs5S
+LpLad7pqGpUzmAP6M5GIIvAS0h6GDzgEveFHTjDCvNgM6dbmwvc7cXnnmU/Y4SrgK+mHKLAlWqJ
jemNQD/eIAga+34b3o6HvHRxWfJADFwIgH+RoXw8+iwLGppeJV2C8Gsc+BFkmcST3EkAbXBKL5pE
pJ16QS/7UnsDZ8PHkLOkyNdUuQ84lhzfjE5tRdv+J/o11vibesN6XBJmnD7t6/XsY7RZ5tMaCu5j
EJw5BV0Kpr5+O9HVNTWzwKlGQbZ04Li4sH8vZyd/DjmHlMPtT0lwv49OhpECp/+WJ4ZlLjbFp93w
zYNNNtrni5Z1RVRGIseiLa+b9jlu+oUKHDCyC0PMAlGehX5H/AT1oMF0YqD+Igjta8yGMiH+5fBR
j+FKxrJNpdRPVAs2LdPvKrW+j0fjuhf6vgR4T84qJwB8n+NUKxL9Vs+VrR7CVV7IgNYlvm2m8A5t
6zUzeq9WM4dDg5ArOEORHIcg8bDgtYEWScTAecOVsAGTpyjQfFSe5Ny3Bv0Oii5WpoWODuyK1F0N
rLaz9CWMGzst0pUSCqsUr3l/nejBoREHE8VqqKNYZmg4YIlbSobju3iCibQlKQ/Aw1oigWPNINvN
2O76UvKkJPFUkNT0/igE+xlB+r9BRlVQxc0eM2wV7RQUg0v1V0gbHSNZtylIGH5gUbM6SCTb9H6+
zyPiGmpZQA0F6CsAOPvIQI8dO75Dy30UybZOkcy2r/7wTLp72Bd6lKZ2DeK1DJPkNi4dn8EgMB2P
GYmsNEodIe1FBhprFu/DonZMQu0Qhrpcg1NkKtwkit0whdMkVS1tKOyeooWYMReMprgZVyoTmL3C
MqpXId0Sxne6+CX5dz1TrDyHVsVvdfxdafLagLja2Kt20T8b0JqGIAzwYK86n2hu6Vr3a1TeE8uf
DoqKWR0oiM2rnMKWFm0RRVrXLUxG8CJh030l6IEkvVWz2FONprSyDFBxWFGw5tZs3kRd2gB3O4xj
CK2Rfo0hhYgLdWGtvFIgcqMoaWbpAzw4zcguwekzsVTK0M4HiBaqmq0agBBhuo3GIyP8NWtjXXY/
RYniSrg2gq0vyvshhqGp0EAnoV49dl5VCJcOieNr4Y7lsAvECBB+9IvSCpXIM5TBrtBUKSV4iIIK
PkBGp1eRUrHeLTI4KSbEBnfHCWO4f+R3nAEahnzOR01Bhhtm2WS2MCH2lPpXuWitpmjXOuduJj9C
jw354C9RXxECFahs8AbtWPD8dWz4ph3TbVXnth9gB6l668COcOfL/S7iV+q0E0S5aiLA/XNcISAP
apaqA6KcmwfVQe/9fYD0DtiuLY01uEc/a/ldGQJR+6BUSClEB+5J5WgprIMKZWU0ErRKMlf3Dats
JUfT8hURmctJaisMVzk4KVn1FM86sqVgmjYSRswDcpPXjcvAm8rvwAtzexOvv0n2JVZD31QgCmEe
40TaNP2vZFrwnXzs02eTsF1DjIcuq+2awtwULtgtbiU8ORVyvKrpKpH5jQ8ZsmJswYnkToI0NO/h
l41wUqAu3YIz1GaQDtPh9ZcC+cdL9NHulSHfRLTd0i5w+omHRYZsregRglVb/4BFfWRVJZTggRqg
kP4qsns2dNuO49QHYaaosqMGunYuQzUFD4cbCMSOstaDHOA6AO1NqdRNDfR+Q+5NsJPiRN1CT8+O
iwS8/WgvxrvI8O3R72wqVFv04TrT4BNK2Yo15UGWda+Ssgce+1chM2zW/2j0n9CqsUQ2WHG4M6Vm
neKqp43MYVJ4kit9q0m9y6TXOn7W/GJbmmLXQMMSxpC2Er7EtH0ytLh0MYm7Lk+uOrCsEx/K7H62
UU1wHVH4c1Oj9MpRvldzYTpSdVVQECjacAXFluuw78Aco1M4bHdqlXiR1KF7loEyE4+h1Zt7359M
XumNAn2ooH0W+H8j9YCHaL/BH4eRCKSqLTbmrkiCdUWGLWp6jtHoGzX+iQugDWGag+KPhwI2tJDy
84q0x6iBrUA/N1aSW0UJbdU3nACo525Mbkgcb4QOHjUuEREPf8S6ObEkvI7794FS4yYUXsdUOuR8
vEbldSETWzq4Z8kw/J4bLQOd45SOmhvB6rLocKei5kIxZinp0maJLs9jnzQRxmm2xd5fsXXUW+y2
3cqe6oiHbBvAkOn7C/nSST7LcLtSo7DkAcgjjJrUQstiW+WtY8DatK6Wau9/0Qv4yH9m+WwOUklX
R0inO6CALM0DNM8LtqpmAcPq0nW4Th2wpK+XxH0vYPqn5tnHuLNcFlCSaFBG9PLICrak0U43N6Xh
UFsXVr9m0B5A/xxCCex3U8M6xybrxW8wLZDvcrJZajsWZCBVjIrRxCpAJai9hj+1Te7C28AGteRt
6fp2uXzx8cSz5DaKaa3QHE/MzZ8Twj4iigV/dStClKjSJZGphe0xh7tJBdEixQ9xAx6vRHoISnj7
nr5fp5f6sefvcA51MzXossQBKqbZQF2jiWzNyLYVKDai49TuAapJNUCHTdgu4xW22q1EFUcgrEJK
SKuGg1z4jj8ZmUqiwNlMKxj91kBHAJdgqo80SNex+eKTwGtwQGva48LXnzLibxYAmWXMOo26FAkf
P0Wn0aMn9SHuASz2Eq9fjzctNHqdSSN38kK+5+viho+Wai2XKr6qpX++SZNZIFM6qGDUGXRDW3Uv
kmuFoxplAKcH1doeslKBIa3UUHP9sPCy8q4qgcGuIldSNVcUuLWA4o1KU60Pe1nVHJQ07VD5Xwip
LdxgyCwMZoAcBuUY8FMIcZYUsIh+SJ0quhcA1mRGfQjz2CaThmDOHQ4L95q+BGq7DWs4r3//3pTL
laU/N9I7EOisAmASHhZxDuzUJJEvu8gGt+pW82q7PJAjGpk3ya12StzQZcelK/jFWZg0ziZvB2j+
zfawHydDEnVmdEqNXV08iP5fJt5Oi+FjgPl1NNUEY6k/XfGnKVaExSZldTlYOtUunjFn48wupEhu
eD/INDqVSN1449sBkBvJwNeAP135yC3NELqQkfmUVZ0nwjvRwPS6BJoSHKgh0FdZlLoLr/ViPD77
SrPtWDIVzIcBczu91hbHENzH3BbmmAqif/iyVMFaeJVzmHqraCOPNcJPsqTbTB+AJjUXVurFiH/2
RLM902QiDlOBSVZ7ycIVWPV/xby2mXRKoOvz/fQtjTVLGmpCeAH/bQSzuMLCQTVOHKM6WiErtVpY
y38/2iWM2ad1OksbWKAWSTPhtfW7Ap3H0jaO8gbFz/cQuYx7vbjlz2ZyevqzLY/NgCPAx9PxTbSu
D8zVV4YHDOHSGrxYgDobZ5YToPtHGGmNaQ3GP9p9sOsezF10w24Ty+0c+DGq+/YtcDRrqc99ubZ7
NvIssqjwUovTRo1ONeK+P9ymar3ui+dJdLrvS6+LNI+gzhKjDBGmo42KAgr4wY02VVWif509+ikK
zZOH1h8gV0CxcIHnskgUAZV30OFRuLCILgchFPUM6EDphjw7+agYxl4qUBXr4P+Twuve4newCFlP
rtyK6z/ym+Ynehre98Ne3vgfo852JfNpp5Y+ZjoojyUwfuEyAvbyMvoYYrYZwepLZZljCHk12ALL
SNvLDyUswEFCXoXUMizNrbbxXeCot//ew832JZQqQz3RcH5kxXMEr9qIJguBZmn65lsxE4PUB0hX
DDQ8wJVXzfX3jzBNzpe0DEzf/1kVsz3YqI3U+JocnaIWd3qlcUqwo7V8Se/ocmn7bJzZjlOKtshZ
r6Cb8lTtxaY55IfksUEPASItd/pCf3phRczhsJ3a5QVDiQpmBMVB6tAL9m8V/qh2V9DzQFm7v/u3
JnGOZG0mHj1XGgQyVFQMo3QSnq46ZiycAwuL4X2Oz+Jy2Q2EDx26IWCs2rwbLdotTNzCang/iM5G
SFk/8IZyHDQAAKnkZmhMK8wev5+ty5f8j7Xw/vOzUTQlKkUIswagmyIKSXMcacoO2HH5Gps1dJTa
Ut4iz184bi6RZHCK/rnU3w+Fs2EbMgJwMowR7HchLNtfcQhEcF2bql1NA73eroDidwRK/UuWMkuP
mKXBW0DSs5Ucxw6dKnYGTNPbapdL/Ubk40NZ3o7KfROCwDyxlMFKrkv/paL6my6GXdYDj+S3Vzzq
XR9SCoZfeEGpOSovVuaYW3qgAwOJm08p/i9o1bMnncUlANKrXpKw/pm0LcJnY9gtaj1fzhE+JnMW
mBrfF5ps4DQxUIpVyrUgV2DLWpsa6jgSxOq74Pn7VbO0+GeBSsSCEgT66DSgPNjd9cHCHr50PFKo
SMBFDuA69g6xP1sduOMMedBgD6flriLw3qzWUnCv9fLq++e42FI9H2j2cjLABgujqREJndbp76t7
fiTb0UGxiTuSPa7IaxM60kpzy2vyCJTfkjzvxabq+ReYvbq6UUxuJgIzufVvyqviqO38jXFPLAm4
BRt7wvWv4uvAW2omL83w7A22RlJpeYIHr7vArUE5hHWzPZZ73X/7foovRbHzB5ydNUIpUbHt8IBZ
8FPSgBWi3BWML4Sxi6NAW5sSRZn8u2b5FAHcqRVVhsep30bcxykkvFi5wD98P6o+n88qtAdgykAU
+LHAjvNzLt42Vdz1XApOkFZ0x0RaG+OLSMRGHWFybSY5cJE6eDaqpfbpQjv6PfGcjw0/Fh06nppp
AK37eWwKOQrRDkF46o0Dpfcj7A2iod2ovv7WDLmbpskNNfiKDtRRJHByS1B7QmjJTglzZaNW4RRG
5YAIanP6lHSoqkIzWY4TqzGRpAWKF9Y/mrr0DC6vghCizaMt0p9Ev9XUBlJ641ES7LmX0Ic0spWC
o0hJCETijqmkud+vmPcqxqdHxW0NxjMwJFGZDLL/7FFVWcoKWHK3DxnaIKkAFEsI1YU/962e9hp0
eIsN9+X7LKnfBOTBzFQ6VlV9O4bVXuHof+Va7kGwx2lJb+fag6Gf4gjY4ZG1d3Ee7uRE30tBsDN4
d5+31RXpMsMiw3jdl3lvEXgXIWajJFzsK1jmkfA1jEP02MByrutjBqKO0aAVh04dTJAeIE65ghq7
geKettL1Ysny7svCfp8LQjQdugfT4vv82tNEyoy+C9qHHkVwKWxBeobwX/jr+yn/Eg0+jzJHRCp6
2kQCnZMH/Meu63TiIUsd1kb/9v1AXw6O2UCzV5uXegLEJQYiZW7jDLbrIlpAun/NaGZjqJ+nTA1h
QK9OU6bJ6g9VEwDHoY4C4ZCwh/imeQsPW8/oMnsY4YQOL0ECAUu/dAs9+9fp8rOvMgtLuJGge0ik
5iHZsycZ5NxNcQ1RZ+kqW/eT85kXF1ax7U98p+6KN/9qiVnxJTGYjT+9jrNzdEDeRMiAnVT4/V1f
gYqIbhEUf7yedpA2TC2Ywa0Avvz+JS+tplmYNH3SNk2LUWMmb8o6BHLTR5+8cBp9SZV9Oh6/hoo/
twebnd9Fq/RGnWIovc/Re4ZRUn6kpu6EMkP7deGGeXEvMpRBNKjb4/+zt9koY8gYmNkP/WBaWXLT
VYU1hgs75OLyhTombMcwhPJlx7PBjCk05sSDD6VFGARkVuRXd9EIqJupabafMKAaRb/yDb5u5cIz
oOxspaliQpu3uSkM3fn+bSrv/hWzSVYYgd+7gYyMqnO3Ej7ESQa9cP2hbwFTiS2Kq45UOCp5qUvT
DgaI/iBlR0tkrdDhd51FKBe1a60wr+SiABtdtko4NTc+t6C0BJTIatQVdLtKYMy5p9SPYQA+KvmV
Vj/KNrJDHF0JwpAP3A3E7VejtJOLqct7nxfgdwSAkgYdkDDkutW0p6ju7RrK5QFaBroGLGx8HKKn
jq3aXIE9mn6Ant96ZGwNAEE0ODQZIUznSSXUVI3ALdTY4SNKLsMv8IEm990QfceUH/Kkt9GxwsMF
V2n2iGTUHsyVlMKSSMO1CBJD/a9SrtCA9z0BdpAayo5i9AEk1hSryqGFEd23nO9beoP2gdXH1IY0
4JAbYPxXLroYXsk6u4K/l+xxuirpzyBRDrFEfzYQcS1LA3UndP9obGUyekiJAAMLvkfE2I8c1H/+
EiOjUjJIrHWrga0UMLj6sbEnJiV0dt2hQDm7Ua08IZkFF+3Gh9x6tqaNYoNJ6AzqRmnqV2GUdlyW
DzBK3ASkhKgx7e7Kod7AvXCnNvs+PnbK4HQBhLDbaiH1vhCasKhg3AOjZlwW2CzxbUq5hr7TqD/w
jdhoa7HWV+H6zx7Tf772/xW85cf/v0zrf/w3/vyaF0MFi0Ex++M/DtFrldf5b/Hf06/9+dc+/9I/
rou37E5Ub2/i8KOY/81Pv4jP/+f4zg/x49MfXNiiiOGmeauG27e6ScT7IPim09/83/7wP97eP+V+
KN7+/sdrjmL59GlBlGd//PNHm19//2Nqx//n+cf/82dXP1L8GmQjxY8vf//tRy3+/oep/k1RMelQ
lYPnl6JPjKbubfqJYfyNoRqpohWjyQRuKwiBWV6J8O9/qMbfNFWFONvkBQjG51TwqPPm/Uf0b0iK
p38o7qAIFOof//O9Pr2gjxf2H1mTHvMoEzU++D3b+Ig3EtyXYFw5eaF+Pq0CP/MJ4HhougclwFNM
LlqoXkhlCu3tqNq2aS/XIJJVdWpDg3BSmdcpgDmRliriIUqg2WQg7sOHuM713yLqwVwa0lixx1hr
gLWDDtpPkaVwAIOTbYvsZsTHTkdFYj73ShG+dGpFb4cwkA95g7IvqVKTH00lCSBkScBbthVtwrUA
8RX8jit1TCbcGAv2EulABwsKBr0dORkEoCZhWut2kEWEOWMCLhwIBao/rLVMB3uyHAc/cowk7iik
enrF31fwS8ldFoXRgxJw3ZUqZhYu5NR4NmGPhO40qdkWFqAyAoJ//iQRrplJvQbwh660kWaHUOmT
l5YGMJCF8cFehcr4OkWKEyOJG5sQqgc0/9mh03NdVmOHFB+XMoQGjkxeGHHtAAOJ4KwINQWrSUnz
tzSS4v2Ym5XDCDSNVkkkQTsA2n0vdSbVb5lGgwMFFegqyDUTyslJ8uC3KrGUsiMCMqoctkuFwbLr
US9RHuuMqF1pVDKd1GjLR5HI+rZMeAVoR0L5bZKP5UvW9M1tGpP+Xob0IBBlOJC8TqflTxoWUGEl
SeMZhWJUtmHmKggbvL41YPmiQHWu48dR6BHUhVUCqqGE2wlD7ePKJFEMAF9sQn2VlLDRk4O8p1ZD
K/1VhShcbg88HO2KarmTMxwWpMuDdcjNwa1HRdkw2sDLtajRNkSEV8p9LItsy4BxDAHAk/CQkt5B
RNwvDb9z8oziSgWN4j7ac1h89Y4sASMPdxY0M9Oe6L/joUprJyo7WV2HseprVk2oeBToxcVrHIz+
YAd+gi7WGJbaNWRuSeu0aTtIbqUX8g+RqMywdJ1rkQOCZAch0FQ5mJmcRBZjer9lY1WAcukXFPoh
oPIyjxRMeh4xLfeRSaGpbYLZza0EOPatIinBb6ka4eaKQ8FU4fpYckXYtZ5qqktKNYxcSH1m+4Az
9baNiwKutVWYhDbc57CSm66UD1KvJjcJUs3bSK0NyWJJ0AIvDTXVLWFysylVvyk2gSjJGs600aYc
UMlrcjV8SzU8nV2yoH2tGtY9aoaZtk6TR7rbZUMoXM2E74CvNf3gmLmiyU8gwgR01WY5AKFUzsWP
LhGq4oTKYDDX1yV0pQffr65L3VACMFuBvgCQFcf8SmJN/9pIDLQdYySgY0zmgEYyNhv1/zF3JjuO
I22WfSL+IGkctyKpWT7IpfBhQ7hHRHIwzqORT99H9RfQVbVooHadSAQSmRkIl0SZfcO951aygeJd
JwhB0WUkn/g36ufVNDTo/hOm7LlEcW6oxIpM1SeXxgHzC3VqptVcRDLu/WoWh2myY2iFMDPCjHb6
a/Dyegjmcs3MqNFt0QZE8okopYE8T1Lhoi0aVL4gP0lML1JD5/kYDB8K+Zgy+pkaXDcTCjlRC9CH
Rb5cYqclL7moamGgLo7l1Xcf7ZqrZuvkIaRVW0OU9pkOGClYZRcegrpqeUnzoRgDT2/qLxjcdrIx
27F8dbTM2SWrww8zMyr19UE7GBq5MJu88rJTr4T7pHtL9rxYJqpow08xRmds5+revJvJZYCz8VEj
qr03Ht/PCSgRx6GSxm6K1X8a9v5Xl/itLvn7f97L/+0+3/2tH5df/z//p/8PL29Iwv+v2/ucDen4
XWXf//XC/4/f8+8b3HT+5Qmiuj1It9RO+kNV/+8b3NT/5VueywbJoFhnREVH9J83uO38y+JOJ/0F
lKzzmKn+5/1ti38BViIrWjdAOjjC9P4397fgr//WlTGzsehbbN2mtEMV6//H0PO/tJ2ENQzmkPYI
rSWqTeAGzJaccpXIja036oFzzKAlad2NXsvvJfZ2Sj7Cd5QJNTpDyYmF7Vha+6lIbpbFYyearamt
Z62GJ59V8G+dvx73/CByZNFNlDXqpRblcR7cX55FVOhQRgvxoKpzf6+Vd6hr98kfN2U6P5UZjApk
rpbCHpC7r3Duka57oTHDj2utq72+jNVp9NV1NbtzJapbOnv7eu4xmMAbnZrlnLjTsZV5jjc13rTi
c6EKp6BqqNLFR6uGu5m/apq1q7P4u537J0ZTu7yIjySGBDny9xr7NkvEdiO858not63yA1lqyK//
uM/mmG0pAE41L18HV5Rep5qJRTMey0U/SIT2bsWyok241xIkuVDFpxoNV4Mznc4wcNae4BoZtj25
411+GJcqnKcsIp0n1CxvH/dIGx20Q73cJEX50hLTUCXHxRhekWw8T2t87Ctnm2fzj5j0W9rbG9uX
hxZeAi1TPs4yiEu2KzEs9EacuckjYiVfF3IzN1lTvnSwfmQFacUshqe02JUJeQ6lk4SWBD2XCtyE
/bUx4y2P76eZDlu20Mk6IQIuskODMiVomFDIYg0ri8Iktm5u8Ykt8K0Z86DOfITDMNwGewzrPCbo
xFm2bJl469FJxubW9otXOfEEFBij3Lm92MXsbeuS8cPs/qltN9LK7C54FavOyNbWg0V7G/P32FrP
TE8P7eS99V0WZEynsm68DY4XpVqK7r//qVNLbVLiKmWKit/X9MjH6x57xUnl9XFK2xcuxoPo8ghL
hueu75kdP9m9wU3LWs3HVttEpte9TtwjdjxEfWMfdQhtyzyTzhGfcvHd2eWuLRBgjN9NL79yVQko
HCjssSdoQhCMq4P5nlDUJN0uq+1jml/JpwZ+kBGFQJ8skifX0DFIwrG3uI8ma7tOdlT2A5MKF2Ka
nw8XkNtvOcDW2oxvUzeFVddCx1VhXbJvk+3OUhkeleVtac8Ya7beiEIUWf+2MklcBLLrN8mJWnJU
elDhOIhXF6mulj+n4o5V9m4Vy7F1oUpVU3lNmZb0hvYyZ6cW5XXZqg259AcfnFo/1k+ZLE5j623z
ovtO7fZQu/2Lm9bbfvmtF84faopANStCUS1+arlwSmeqwEn43o2Ev+3cdoc0s7vNQJ2CR8Ss8BB0
d+JAAJfG4uCPEVfYvR4esPvpLHpyLHo+Wd0uQmuh+hnc595WrzEqQukmkdn5eD46+4Mcvb03JweK
+73JvmEzZF9m86v3curEnFk7yRhOmgaNr3Z5o3aa/sthTDH4zxJ+sra+ZJ32Ny2XcyvEpUZqPuZG
pAkSQfO9V6RX3zBZsJZiq4nkRx9XBOtoF3Gppg5E6HmqiTROi6DLposdO/fBaeeN15K9idp9qnwj
7CRDy2X8kzUsjbpk3/rx78qxMSok5JhYeg1IKrn5ovvO2C3hjXWerLr53eaHxnVOuqbJjWFYkcyH
/VI0OBVG+3Md+1029KdC6MTNCHsKcuziZplyLYdlXhfw5qsiKrzkbYirI/k4IpYI6PuLbg1DoB/t
ziAmW776bX9159QPK3e6MjggmbHeWqpmYzJt8lrfrrJ5k3lzX8biulRrJPJiNwETq7v0Kh9B8nO5
NzEJ6IO/70RkldO3pZE671LotSJwzexVjG4opiXQSc9x4/TMLit0YkxC2L2U6ALsoHrIVk90VYia
RwsNsIGVx9dArq0eLtmC6bmdWJCQW5Ko74qid/Dr49j+VMkff9KDpD6kPV+E5VbNt0Fmu3hSkaY5
VK6k8gjz1BrVUbdLwlD9jWmmr3PrQ85qCc3K9ZNcE0BzVWdjrKgC016ORfdBO4OD/GviZCN0IcA/
S/0oNl06hmU77kYFoIpR2Lz2R+SvO8duYO7on2YOVspq7A/X1c7tEEdu3x3VYL510zrucqa42er/
NIzepC2IWuBiWPXKA8Ni7tw4X0KLR9lNqVnj1MEdtZUe1rMFXKZZxscqrd9LzETGYu5nTjbfXKJk
DvH5s8kydpTFgYGGg1ndVaT4PcvsKSk4ogljw+xB06G6T+HV/0AT+Ju45Uc+V39jUWHvtykIZYtr
u8cinhZfRtccu4L3UVzjrGDIZ8nI6gieqGWB0HL4rpP2h/Q4I6Qh2FuZm6OBqY6Nlx3WOVWbsvoU
ag3MujrpQxoOubabS35gP73PrrFTZsIbLa6dp19i6HZjO1D1lq99fGP9A0IgLe1NGzcq0hv1j67l
l2yhNmjT32O/NJui25Xp8lPOn83ghItNPnJibi3Gi3OcRq0CGty3+U06/qY2ql9zHpqthdTACzmG
jnX+vLpL4BAotNF77RsiP/iAPf7owxrHu7lC8YRHabP2vxkBQLW3223taeepTvhz5gh3a0D7n4R1
0x1tN1mDpNu7au2ZvKXfpU5QWLtc26WJCMPbZo757Q7G2bSm99WUT9pEMwol5JdWGCfdy0+LbZ0t
gux7I4PfXm05TO2tS6x2UBo/ZCbEGzYx+KPxCto2Br22xsuB/jaoEmfvWOqYCHaAjWMhefWL3dza
b/hM9l5VHyu7vvlT8dzpYj+Z5XPsdnMoS/eclGvIbsffrNpwIh7h3RtGrISvoeOufxPNO1bTq8wP
D/iPs5iXou1OTsnAj6Zi02TMWyeN1DupF7fHQe7Ob0RflZvYNsMmpyHK079e0h+qtAjd2T1Y8xXY
wi+GPKGOrMNoi2hoeYxp6MvNWpsXQzORCRKxYpaf2tjc21jchBy/Up/Iy4zgrehxTKZadnc0ygAe
aZ566lnqCFpS0wpiIwsq/z5bbpBJooALwGr+wS//Oh4OBg8a2PCX5XZkWZdq+XZp+5e14+Yq3I2M
l12pr899YTxbTXc203jvawuvBnmaspMtsMaXAtSTlkSFf28XebeVFzipeeqMdjtOMU+5tvN5mMpW
hgNvxipvrWM+jWV+Z1e4WW3s7ebw2nCR9Fq8jQlWq0p5zI5L8qYNu7HN9pbjX1vLPGtFH44Mso+Y
x4OsfmGC+mkVuEn9ONk6lFJuVz7rRHH3SbqxvPQPE9b+4OcNxgbXDywU+TjxfK3UOWjqnwbBJgth
d+OAinS4hglK3s64KwvhRvTlX3w1XMgqrrB/yl4VWCOI01yxqVvrzWjWFuYWLkC/xN7Cj8UtWugR
mXpHL1N3v2nvzuCo67QOx1SK0BIwCGMShSPRN2FlULuuYgGUiMKvHTXSPbJtVYKwcJt2r+ttsLqM
Wxo8n4XzVPKBH0xFg12uO3dNYZzoSR+mIsPuKeJ3K14B5OEirw2bmL7kVpTc8J57JlXvOj6GMLBJ
d3GRwmtUUbFO0VhlwfCw7VHi9qbTAOJgd2H2WTSS59Cq/DdDzB+Z2EdpsBfJenJEWaWf1IL8yJv+
5DLwUizQsdu+jRh9ox65Hxt6xnyGsQPaf1CGQdZZ5oekDHKguWNkwHeJEi7foJHxi7HHlnevR00j
PsLdenL827pYxPEAqOWiNVQnoYVbzT/NcfK6PDJsERPm4p+W6yZmSlQTfNCvDovH1j3YnDko18zf
9gIUlMlaFRDRFLks3o20VxvVf/ipPA0f7lhdlwH0SWlfM2pes0tvrpefGS5vQJNsV/f3hNrIje/a
WB+LGVGc6rWDNPFkcqGJMLbIeVVJfCTmRH0MZDStTHCbRRxLuA07ZqG7JS5A3jrbVjyGPka9oc3S
ToL/hYouyqbspNkTm5CGotSwuQRQOpWVCLppOGrNUG70dfi2couifDlWWQ8GmsYCcgwjkqCJvS14
+10MInqAkWr6H8agbSf/tyLJXKpobR3uIxIyJENETSEeT9/w7kWr7CKNoLNNKrWwL5N7qq/7lSXV
El9J0IOSOeIINJ21JqwvO5fx9DGm9VtVm1vDk5/yNUlrVr2xfG0mLMZ4hm+Wv5KVUM9gs7z85nbu
KU0sZ5uZPMv4o4fx2HYVBUoc20fb+Fkre58OhrtTyj7kyy9zrQ95PowRRJxrqx5lPvkWNLmmaP+x
dNyVHqPFYmMP7pERsQtxxRnuRWIeBj89WPJt8DRqPmHfxom8UQXgcCiCQchnD4LkVDY75rJRoS/4
K+mOyWn1IT2sjX2WTvJalOuhN8yLo5yDbsDf5rB2I+6yAfmcTTW8usaT1f3qs8Dw/y42XwASAP+B
t3QUrTzhON7A0QoFjuHOOrfTBXwbqgbK75iZf59Guv3ekRriUs6O5UPrjWVeuN+PqmPq/ceSamsv
VTBPtxYso/NTuPrRZdqXjsnbAv4FihTwmoWNH8VBMW1dOIZpgjmbVMw0fatJxZiNLpjk8pSI4cqa
9S3mFYwzcZFoCz3z5PJQrZQW9vCLJppBXRfJ7I+w/V1MflirgFyr9OzYOKVY201hnNgnCgNSqlsK
MNzYcTGFHe1npY07/qv8k0Fl2eMYw3/NEP5NVJPYDJP2msCz2ZjIAmwwtXYch2M1NThn/7g2xnh/
PpWt80zC5VfZ+M+zgpc6VLfSbk7dai4bu24/jd4922kFLdY4TarWnxex8jSUYCTWBUJZLsEWZR0f
4jqdbZJZpinesT55MXF3wlVixuwNz/pY42df/zBSPjute2NOZG98PfvK+vzQZ/Nl9PWoN9V1VFZx
KqfhJ/GwaJONoTZDmnAZFB7eZiPUEydyHnTBQTChHcRdM6hsB+t3bkIjIEm7sLpb56yhZa86FX8Z
lUv7PjVA1LIcvbOFegm4Xy5Pnib22DhoYNtt4a87w1n37DPfHAO958tS+mvElvw5H8XJKChqlQqG
afgomXbYiud1bvhDhY3ZX3z2otqb68RmVc/CsmmvbTlQSgCJSzmEMjW81tVqblQ9nGIfRyaa1H6w
Aj9eIClIuZlm7cWlIIDbEDP2T+QHrKFbsjSUPJpT7iykgUaqXezKeKyHsyPzAStkRHr3J2vXqHmf
pMzcqbwIODyuyuHQJXn01JX1wmpIf5k8B3tt4yTnsQjBrcGgGOWzmLalKnZ9jjKlS9uwyosjYegG
Jdqpr/Mfc3bfFmoNU0pyvfz9atD4Z0V5sUabOXyWQFcqX/SdSNi9Z6t4ctdxP2WpRmHzVxoS+kDR
bGUp0UeLe1L/cYriSYCd9/pmn6Yxv735MvolbDL7l8j7HZb1qE89bO6t3OTLn4Q41ab2SA88d8O3
1hfB7GhXvyMasnB+5avHc8w0LLXGAF32EFTC+Mmldsj6PmG3nm70yQm7lNmdsn/3auhCRX+2Mcvx
5vcdrah5GAUnhG6xHNe1b4OeiWJk6PZV92qmhEwwUR+sSz9moZH+arolzHMOI+tj6JuB3J8+yLL4
3NqbrCQvdz7nPhlHtABOyossPpr4q9HfaznZOL6qNyXNLfknYe1DozDxn6SWTumpw1bgtLYJxDt6
gnjfOsmZSpaGubHGezeB2Len/prYNICtPUaD3V6Mwjzbffs6AdLc56ZzNDItCyXthG7UB2R4H4JM
vi5+16hwaMa1u0xnf5s1/bmI43/UAcziGTcAJ5xuMr+TK0K89Lenj3/hq1H74CSNnFyGcca51fQV
1IGcyQ/LIUJrYnabKzvKhEGfOI/NC+fyflheSi8JtVYL8U4yZaWdZrq6eiKU7AI7t30ZM4ezePlm
fgvEgi8ETyTVrHvPl+SnqPtAgOgosyNenKCSW+FqzwMCWcQ+F2mjWs2Lp1K6GzSEf/KM5tejqjkX
Cz6sRybxqMMpsVFhxA+ld9IO+4bGpqvTY9bSKw2Clay9PHfdOx/xRWP6ULB6yDyfvML6RE3n1XPU
5mKXpeY2RkthOlT9lYQcskS2fUkSZOFa9bKuF08S8iracEmpLbPfkvM/T7tnNtIca7ME+TphDBhz
a6Mbb0xrIIdwbliJHk1z81T6ats2V+USyBEnzPm4CiXCj4KhRp05BLA21bmE6K2Xz6WmjmZh/TUr
dfQVta8jJWtdKS9AaSJzUUfRM+xtEs71tpyC0luBkom/LXmyyxwq78OT8W7NIYRp5sHlj8Q5RzJV
G9B5vA0DmLch9D1AeVYf9cmwl0/ZyvMQpc6lpQ8bZPPiQlvWGrrLMj/Uvdjr1IqtFjRogbTmPI33
aRaQActozH3KlYhd80Jog+wOvgvvcTOte2qwoJ5JsRwbnI77LKuw4MYhzN/Q72GqPJIWsnwzskg3
HnGwLSdOSqZj3oKfgdcCMK4y+2i2tK1Kxt3aBazeQmhVYf+oRBhciebNqMfdZEXtjAiNxGgEceQ2
t0wkuNF2IsM4XSDLUy3aHw3S272odzyQoFu0U6I7gQGft9f7bVcieoHRob+O/LFl/CEHqDEMcynb
Q83W+exUYPs/MVnEedXR2HnPzXSKvZei6OHd9ZQYP0NWHgonVlgMykubgQJhsZUW/aav2gvV+dpU
UTMtOwDxwWMZzDsQ6YJgLckq3CHk2OFr5CuCPeJnQ6B66iMtu/W5t09g19BihHiDgyS9s8J988tN
Q8i3NXbXWfRbx3W2TOShDfr7Qn6040EBFgF9sSWZ2WJzXP9Y65M23NtRXhh17bMCR2OxA5ARDM6K
83jAaI6Cz9kI3Qtsi5NZ7k3EU0IvPiuvPprqi/x6Z2ck8kT940ZVAf6xsy51xUxnrW6qs6+uK15m
TT7FUpzjGUM6QWGRMKDokh8P5j93n9CJOEHd9p+Gkz1ZrW6GCqdeRFreb8vlyk+aWkPDwMNeJbea
0XXLqKujGBMIp2bZE+Q7Js2xXxhQaCyAmgePPI1/LfH4PaUzRg6kdHFHdnfZKZ7RR7MXl79nJ6P3
cSi+CzJayJTZT2VOeeUvzpk2fbCKGIblsB08tQNoyWfIObaQA9NAZLTXawXTGCqjFanfZZlufDVF
a/4FjWNXxuW24fhIhmFTrf1WTZ8aW9i52zae3NlgmCWrElAqYnivU2e7Endd7jWfSQ86rIxJgRdw
f5ZIxXTj4gxX7yuzPygjDimd0AQvpM5gzrtdzkyBBZeW7NYVwiWTpbx41ZNy5xtt6PjvRgfxvzGi
pBlCmy3ZZLhbfV4gw+RMNcvnCsVyYhZnj+AR9lO2s0kkSugqj/NwNR+TRMBTm1JkbdRp7SXL+uGc
T1p6tDXxy3P66zTPNBmdcVuRL/fMDo+rLZMTJTse44T9lSEL6kgeccPoGeZ1K0EQPnBOnmx7V8SN
dxIdkVzKMRglaPomLlkCdAgtAExRYhLuC6m7NcbAH3DrDI7JOCBpps2SG+vey1/sqgrsVdU/9TiG
CHjqc5/bjP40Rl1E9W78Ti63+j7abhWhl1heS2neZrP6mRSF8tIrd++NKdv+hY8ewQTCvkfpLDmw
ygSdm5awI1Nz8ZqKvTJr66zxtV762L3Fed2/xOLNi7WDXbr230ZkF2wW3ac7F79SiyByK0yn3njK
G5HwjuUaIOr6Blcnf+kaPm0DJcPWt9tvlcp+r3nD2c/H8imeYi1QOedbYQ5MbgcqCy1+hVbNsWjC
sspS/avsa9wk8+QFHqP8Y6oQLbXdxS/sLsyGdYnwJ82BqCmI1+vSwZQfDdpxkU0/tj4dqKRnoBwm
6z0n6c5jgjKM8HMw/J8xUCGmEevWTc33sV8jav0+7CZChIZmYDNXlJvKpNQTHU2uN0F9HEY/aPv5
ZuldHEiCht1qm+UsX1Jz744F2oVcPxKHDodj9AhyV++LkR2NNUERkfnGuU+O8iLbCQ+A1PponX6D
BoCA3Vs9MLA/sVedevyeG8i9u2Qo2UIO1OsyvWeOboduxYxUIYGBwcldbc7ieez0dDsvNt/i7o0Y
x+5CdnQCkdRAwSizYx4nu8n1/+iioRBrShlK2WWh7kzX0qpsxpSVtnHW5it1l3RnEtbJyT3dVi13
iVV73NgOgWvAMSmN3MQnuYcIWDu/aQO1l2hFVCG9mPCRnDq9vvD+LBwniRHUaI82INpAc2ZaHs7G
2tGJZ/Ex5+MeyA9ZM/ioFrPC1jTKDdn2yOPj/o+xcim0s+NHeZejq0aM685bpo52WIr4bzzxAxp9
3Z+FfSlpZ/sGWWk/xt0OBdE9Y+/JKfa68qyFXkx7PK8ydBcoW2ylfGBTRBqrgt/XMLjcop+Bg7bo
jOVZdsTJ3ykvB9Rqhrn1ps9lTdU/6XrOsnpnLnV5QpQxbZqOgyRfsggqUr8pZ6gGTpFcyeWdDg2g
Nr3HW8e0jKqbLmZB79UyLlm96k/2KJY6jcAAnuNopWzWdMTizZCfKsJbIgsQGkBgShWOXjrB76TU
IRiYKHsbq4F1Jf2zchZczbyRgPHcmPrgt7bSIJcwxwAS6wsQN8+usQCmI5W5sFDKSY8pCsUtYs8D
c/EfmITY+GCFwZUqe9E/56157cbHzHRS5zqFspVj64OANESlz9BKsCSmjjfhrcFhI46m2OHUJDiq
UwepP6LDTIDm9vxqeMK4mGprfxFYzTd/IjU8g2i7BaCcVSOTKEfnFXrxbUWXcHYSbbdanBXu0sUR
Mq43VzQlVycXwgJodDs2w1ZUyts1bKxVnhnMts7AbsbAKnngJ5U+ZaQ1vywP1DRjyTaa+ceNVbv+
PktmCVsKVFscp+WpbZYAa6S1MXtr23VoB+YclJsU9CL1rNGUkyS7Sar1QUaij5LcnuOKPkCs9RNl
vBOYMJy5xd5cXocwJ+0fBCNshd9VE6e/Jt/lwGr7g14aeuAahgwehwAepvqgx78B0oDQHcctKGl1
yAjqccb2aVJ6qGVGcxiUg2cibxJ2cWUw6X7OkIUwoZIJIXibzIjaroiQSpehLxqwadp7pR8QEa7P
ho+azh/ushF/pNdpgdnp320+s4CJs3oL2lX6DGrGRUSNNX46xRgxb9PP1m0ZPfvoNTpLnso4EPFy
SK3eQ8O0WtGsaTAKe0fbr3J+sjm8g3xq7K0oNPc1WVb3dYinf0hg7cKBlBskUCYNh9Gc5rwyL021
l8JFetD7A5y43tr1Mwm167QszzGeID5cec2tOEdfUEaD/NANc72MY2s+qbIBYbzMNq997HazqM+V
I24kJjWhbOz9sBLgzSYoiXAbqa0zTzP7c2Jw7SneduOozs3jF8eR6jyJ6Z/G6ZFjkxI/6Rr6Td80
tosihoPn4irT5cmrCJOPDeJ2K0j4G9vNanAXKFE7I1CasQZFg668rJnjFbrsTzrQVgb1FhH1/sJi
Apl8Y6B58DP8Ah7bx6jXFYPlqbV3mtOFNHZA7FPvPlKrMkF4cKJTlzeEMmP0ONP8kWkydC6WK0g/
F4P9ZWyTV2TZqBsm9dcDIJ56zZnAJxZZXZWjZbVj1JFlffYUwnnwmeylMq8+zUDassE8yNzNo0Sx
/CFf0WYxZPytzWxBHPE1ISPB4Ft+q+zgDasTMgJjnzm9xsl0bPSKtEk9aXbpw7nrzT7cwurcFmb9
6OB22PUPSzHolNkZ9fTibRPldtG4uBCvdKffFo32vdaiesqNb6fuxFlKe8vDcoJS6EWOtTw5xcAG
icyFmZdyqLMSTYpDW2QNEADsJpa7WD2NDIaeFzt5dgqTEZaLTsNOxgb23aij6WshWTINioyM+rca
uXT89EZcF/V2xaY69Sz6b3Ql0VQVcyRXrUN+0hs7kYqrz37rYlTxoYWakvs+d5WoH4fgGsxLyeTb
I4pbzuzHStgHZ5Uz4vJyDpfMGpKTzJHE6AMi6l69643PMZGfZzRj0dQIOhoY+y6DMj1fOeeXwGg8
M0LHmQcZEQsHfDgzDorcvViNv50HmFSL+TYplb5ISXXC+dgdh+q0aDjmJsAc7WPCoTyW2pM3vhXC
OUuv5Ulvhl+G+kq7zH7V53c/1eUBTzT4wW58Kgv7gLZwRl0MVMkhQZKvN47bRLNPVJloQ+uzPfnD
jtfNSTtajP5Hf3nsGOEt2nwAg0HkUOrPE+NKnBz2BLbP05ByjgMgpBY1s9bPLHRbHUjpGhOg259T
BF4bZCnWzvVoy1nC3hfPuuQr3yL8aWjFY/OmVQxAyrlYj0YyfHZlLIJkonYp0XUwJ28O1lQzSyy0
DfwuN1yUE6Gc8V+N2GsfFZgbZfU8hIbKrK8W3VdnesAk2/GJg15yu624R2bjLDr0JVNDupCTz7/c
cfk04vpbGO57nWXWc9UtzyMTB+nl2X3I5g+7TOOtGllDi4b3OneYR6kJNqGbuLTuDYR95a/vjbJf
qo75huuBkbAhb5hw7rdaal5RXnPIDhMmOKhZRsPWyCHVOL0amUuE40O0x8PtpfXGtGG94+1B9JDw
S8FId8jdhvVyG/RlNgQtTVNYWw9xPoE5EyP7gx0b/J74t6qchvca+d/4jrz1H8APxjK6gV1DIV2c
8rouMmOawlBJLRP9Alc+G/UiyEjBGV39VBRdILncL0wLEul+MORGKDSVqAhFXV9myASljYfH6VIV
JoSBtmuxHelnGLcZVyK5kAFAngsaVGKBZKhySjV/DRe20miQKudEsZ+epP6GPrh5cqx+uaTtaWnp
r7zEHCK0xOZruvALxwI9n/z2q749tbpn3h2RP/lGzCms2hihkxk/zwajXAKby2/pMFOuUg0611Rb
W7+VpJ6nyt3VVQzMzRblrljgv1VuaWLHMWMyWVkc+YWbnhNK4H//0//9dzRI6qQQoPCGnV1W2nyQ
/V4sraFzKNKOSbddTsrgrtBtO2AYx4OfmPN2EjO030wZBwMljtajr9In/eL0VhXoWWfs2diXSlnR
aBnd2beJ5uvWOEJ+nR9QyOhsES6DnudXnUV0X1Uf2jpJCmG1UEjb6tA74HESkupQhzUhYgVBKXv3
leCjoL4u+zNGwPkAwi20V5wBjSzQyU99ERq1cV/zpWVy7X49evydlSGBdJJY7JI+4Qdb8Vsl06X0
OmrtcSKEME6I+RXrsWmVcRzc6mKlgzrqKPIhJL92QvlP41y1gW3SOFh+1hwNR0HezTHFOdO5z6r/
Q915LcmNZGn6VeYFUAYtLhcidGZEajJvYClIaK3x9POBrJ1KBrMZPbN7M21WF20slocD7o7j//kF
fU+RrvYQRua6lUcWkj+PB3y+jwGtJsGUrvpEEa76VrQLjdKCjti6ztX6pu6rbZ/RHZ+LXHARIECd
hiAOpmHOEOJU1QywDO23c926ulxA1gB6tXF/JhW9iTp6c2q8ruBoe5miEew3df0uVuudnkrY4WpM
NjD8HktVUHUh8k0s7qYci4oEPn4icDVEjbiJ5nxTmelzIlBRh1OtY4a7MevhMEe+uh+z2KLPYhzK
VtyMhR+vMbRVtIpavBFf5O5dtlIB3FYcwGEqSu3Qv0nmQltR2i8GomGwzsNBoy1ePgqiGECUhJJb
mL60Tigi7L6vqhsfbIJy89EfjWFbh/UjLHH+Sl/ScGpGVBZa92w2VANBeJ2LzUasGoNAQTG/6kR2
sdUBTudBdJuPN1UeaGjNA+EgCxbsTsycYlzPVZxI3KJ7ySaVlQzslYGoAWanuMpPEhVmPF9pMpbT
GczJLtVvNGnuUJBAQxB6TLpnv/wy42Wux6GLYIAjzKJ5ilhiF9fKm4LNml0N0ZOkqChUhFeh0R8H
ML+q9pMrcnbeLEE5zVaZbCDK4/9UaHcq9Y5oEvfTIpwTA7ppoDKOVQ0S7Uzhe9W2O7pYpu0nTW1T
/6eLobbfyjSNFosleYojW9cVT+DIJRBbjNJuR6ezctBcrMI25Osa4Ew8RitrhvoaBsELWryVShig
q9aZ4kaJkbjUK/dWWh5Eq2nsGDqy3RUcmI1AJVy2EIohokTz0DvTlzLDTBLKFYEvW6ruOFBqVx1z
1VMB75scRpAalYJT5M2L1suu3zVIcnIIiDmsTDv2B0z866W9w20l98vU1XgNtWrMHo9xL1TquOoF
cavk0gA7w7iJw/EWljZZF5C6S6gNU30c4eQqy4vRZ8doVHuQDdpcfHurHLMcmRWUiscanLuJu9Ok
hmC6cxHCiMu+cEd+a5SRz9A4PAXNwH6bi/cwHgw6l1w9wvwoRR3uNHfjaLqxDqsgVqBn67npr2ul
gW5kc72aVqFaQxaTFBfoclhRyI2YSfZ2qEviRqjKXeKbwspHKGP3ci9hNtyZq1DXH3HE71y1y1wz
nEBY+ll11IFTEWTpUMsVRNO5Pg7ZYN5Z7bRLGrFYC1KBobd0NFIL4CoT8YOj7YebJ78qUQ9BMJ7U
wKKvJcU7Q0+2eVJ/5TWhFqugOpUhzuGRZrJ9hk2V5ne5kszU3lbjQQOHW1MTsFjXgwBwCaOC+Aln
QPbFSbGgZIBVJt72TliFplNYS+orOsq8NVwrxIA7buU1WjDNLuUSm0NcBmzCjXdaB0G3qulrCAE+
0toYr9IOI/uOy7erRKc80gYQUQlPNjxyOi2yGzXia1VgAi3CI+6S9FudVBNaO23GmTtxwd/HXR2/
EtICWyVMnnt+P82J2IOdUDiWEB3JNW0L4d60XNNowLf7dGuaKcbesiyzgpNXa6rLTekX4H5miQa3
WTjqMtb88uiGuzCi859WAxTojB/kt/oxH5hPTrPflnMuQZB7BjdMW2NdDsGtpV5PUFNvDVR7Nnek
A5MbbKmrsccs++IqmYLHZACxpRh2SBVPVsAuLITJr66hRkGoQ78bi8ZpwFAK3/ZK84o2o79bSdTK
5bjNiSGHVl1pbtL2njwn+h2bwh5NAaOm3mAJ5nDzBEs8AKxEiYCAmFMbgZa5Vjv8jggRGY6NAAF7
ekrGuFwLuabtIz0LV10L/Nsio4byXW0VVZ5OMWGedZocajrCCR+rdw2oqTEb3Zm7ZENDsc2NY1Qr
HO3VQ1vc1jEW2/rXksRqgfYaJhWO0n/V6zsppjziLBW0wAELrowSPDrxguml9l8kfvUsr8gWwh+7
WwnWdz+FWIW/t9WfYnOmvN0lme62MgbfvA/F+O7Xt6ZSOkPxbQyAW7JubfnfcMDehTwMhHrb0UL8
1DS7JohXYabu9cZAtpDsMqnzTIh0Vdhsb7qC7z9qtSXlrycBMSxgiq6gF+gws9Ppvi1UR9SvMkPx
LBj+gywfVXgf0VdZrTySBA+wjDw/kJ8NGVPGheWN0/2glg9NAKcjFq5NTTzpaEIDnbZDS2BTlmtv
0gSa2CY409S7wOy/6LAIZtD4uA/f87jbmf6pb4tjQKpMNIpbhJZOlhR3ugW+qtXf+nqT1Y9J+iYW
h4hOiKU+1v2+Lw1aFcpjaeiVjXhsnebBSUqUlRXSBy8dP4d9QoRhGkN7hpGs0CQzn4ouQLPtr+BA
bGsxOZAg704Iz8bKdPiRguKGnWA3fYfO/4sBEaZB1wie7daKsLLMb0NUnYK049IV2aUobZSo2YED
7NDcXLUhLU9hnQ3F1SKiUOllRKO27BecfS2kDbCO9MWJn8hkytExvsmbL7nxOoutJ3eLPB/AHyWb
b4dAhpLu3yU1AHArQmczCdsp/FOTljtV7VchKXUU/ZW2NK1Rsop48ItttOmmdj1LGphfrD+3Zrvn
7JF32BBf5yH6EN+kiOgQ2EP+2ow4YIfNbNIslW58mf5FJQpQJ3TzXUnJpkPbyYVvRfEg0ohuaWXO
/mpWlCNawFe94siYLGVNyeLqSr8va9Eu4+zFh/gttF80Sij8BJDJX+lqcTWWEtKVpWeSrVJ4Fxl7
utZXWsf/1dXnMYfoLDd9BZvKmWgnu52YfwkERPho6xQS8IalLOGqLDfpq9DFO3NKD3FjbTKJjdXD
eY30m54KNainjdyEo2NhiDBE6mYQDJNGKScOvcA99KGOYn0ebEhDyD6gBLg+KkeUsDdthYI4nWFh
t0Sa1NqwbTAsKUiKGCHtt1NxBKVdpbDAtGw6NX74LFrTg2l0LoAHggJNJva6vgpVYmRMyj0ZHCyC
RlLTnZbHYFsOlVOqwpNgNd+lDMKosoE6CfoJWXJht9TVxqpII4CBJUfNPu5iQkQEeKv0OBJ10zSc
MV3fOhYE1qIWtnmfuy3e5gXSBKF4yPQd+O2+NQM764JtrkUUw7RsuwSjVirgrDeI2aXOtfzErTXt
0Nbql2R6i3PfrdJ0q8m0FxUi7aR7vx72RHk5+SR8TcYMUNDAUzC45Q76RdGIXIn8UFoTVn6A7uhk
aeFikuThv7bPYVrjCrWSJp+2dO4ksb5DpBw6fdvjU8G/beabuCxe2pGuQVtOy5dccswm+vJByfe3
3v2jvv3M4GNRx6mwpyRL10yFfC79zJSlSGN5KnN1dulKjZs0fghCFDeVD1mrEG6TJPraqrx8oF8L
N+Is7K6U0kic2mLFi1P0097j/7e28t/zUPhfpMDEvuBfuyf8HwwYgu7lP17y9/+wX+rX7v0XJSZ/
96cOE9f2v3TNkAzdMiR415qKZ8FPIaagy38pKqULAk0cXrHs4j3/rcSUjL8M2ZJE05REgtpM8R8t
pqT/ZeGzgAxTF2XDVP5bVgr8Z0DlpqDIF4MIE7m0qkkmLXrdlHWVBferocKokLsxx8rgygM8J6B5
atb64cOD+WQ5Iw79fRAFwYsqGZguiOqZQ9WAHZc6GwwiGLRqsNlS+mNEiLwqJeuRvAycAWzoxugi
KmnXyEAcj0kSo4yG4hHR4pOUNbmPdlQcJajYCYQwY9Ls0Aog977myWinMG+M+iFU7mt4HX/+9Yul
xPkT+vDjtbMAZqzkuaoV/HgTvm0804XgwmzR5M0RUsVmvfrzcJ+9kI/DIdv96MdEm6PqykHl4qQq
6y7HgZeGZNPq9p+HOYuY+PniFVkn3HOxDufN/DpOlXXhnFm0nEhett5CBA076albc+1/hzePi84u
20oOGjzCmiHyXPB/+nx4RZSwEhKlxWPk1+Glri/yAJ6uK2wgKTtQwFbCbXtM3czBms+O7vVVjt5j
HbiXDK/O/BR/zhyzTZjPmibionQ28zIScVQqmTmXj0PoJF52a5k2oQFe7Unflcf+qjr162Ejbf/8
yEmQ+mQpkWStc77j3SSaZ+92KgCd56W4lMV6ZRCZkBq3VozydXggJ9Epy+cgjyk7KACyYwlWQbKK
XcFaj6rR1eN6PdJdkORjoj4a3KSxXILdSPNIepWU6zgGZlK4+Imal+e5q6Tc7DVs/+RxW3Dno6N7
yPoClF9m+0hbvcu2PlKLKk1gnObQKkevX7Rw/l0Q3jVQlVP5pCQ3MMfc1DK9UiDZO+oORVl4Chzq
ub3mqrduoXcBCm/gcXnUM7i1SbdZNu+6Xr9ehNhx2K+1wLSx0NuVlrAym+5R1+d6z52vtmWle9Vm
/xRBhtIWIjIsz3Hf1KlT1Dl9pZ7JvYMnoeEoN+J8EIsaxiAsyVxGOaHs4jx0sYh1m5JPN03BLEBg
ACPOHJKVNtFANniIJvkoo2rXHfCcgrJK4w3UZrnNY661VmsHRWuXVgWTifyjiPsUOp6SWkXLYVyZ
L6ZAHGhz38vfNe1FT9HO6HZttjRhb0ccwEHJDXgMSZJtY7hjuvxNkl4nSaM5GXsjyAqSZSIoZUxW
cHlCwiGFV4V1n4Xiys+FtUAMbkw+k2+GVFPc8C2sGLXYCRNrHZHUNkOXMQQ6XAQ2WlcjCRZxTENG
u0kj+qeoPqc591IuAapeOb38EqBWnBoN/WJ31QlgnZK6bsWvY9asu6zicX6LK3mlN9icSPramgpH
Rs0R02Ztg9cyeujx0bXo6msiCewGkJFY3xGk5KjTc2rOXibuVRwl2L52ao2uSbBWLfU0Fb6aEpay
GVFimcnaUG0lT51YC9xMvzGQnk/jsRCavUHHJG838KY4x5+z1r8C60HgnKxE+Q5dCYSnRS/wqId3
04JpBO85f45no91JzxlGtUuTppdxgefi1BVvfX6TigB5/nsPcCf4EqIFRMe57zX93azjRa9Sj+cZ
mB7o0PjNiDrAseLLNFF51yiudcCfnssL+MNs3Ge0N8z0GmicHmy78dEsQYDF1cV0Q16MCb8bcoVT
SL2TUBGH7JcJr5aArkFJ713i9hw+4Lc5Fbmtl199sXdGUIexbE4iOm8CPxxLFUAYvsu57qrC1hrn
p2Fpbc8x/WHahojRpbi8HssnZUn30yo7Q0xGfi4P1FgDQLPO6AzTmhfcDgJDPFJER4mj0P8fDdPN
ABo7flJNrq9uoVPpG3DmYsLOZITZXfu7VqRzIqpobgc3NnqsR9IdvIZbaw7dPMByJjiJ0r6UchhK
sjcNMsyqQ4nUwi/xKbG0nZKWBBvr9/SM9sSNXEv1XW7AFu6qVZCdaDjzoIUV3x27HSMbAWITxesp
umuz5zk6AKA58+x/LczJzcNTDng76J1tWf1WwwhwzICjc/R3hYL0oIA6kHnxj9TCBN8QOuItXBRC
97I29gzxiGqc6oAAwH1lmN4gF64eXs9BdYi4b9Wl4mjC0ZylbQZ3v9PedP9Lmj6l1QPuVbsZMqKP
Ok42+eQoB+w84dLjwib2DxmOMRaLl1hIp8+5oiBfzun8JtOqb28CyDZkBOxDX3qDfeOpPkIyk1Oi
Njm05urYBO+tv9IE6VoH2w2I9O5pcljqEUczcKbcE0FVagS4mfmlkQj/4wxWQvSYd2q2HTERSItj
snAhhWMNQRKtrtNgyzojy6ArWsGPaLiHtsF8rXbXxP3ZZqmwYPN115urXh3XGc6t+N4cYytaycm0
Q56IIZHq1izANICm+Tz7N6p4UyGUmDW3/jrgTxv285pg4F0IRSeO5xVX8iTJ3SCEKgYqC24t7qbF
0hVKmyWmjqCXqGhyJ5IlxyqKjTo/4WJht9XoyS3yiKpyRUFeF+Z8EuvGi3m+5UhId5RvZv3rOJCw
yEuEI2JX5X2DsUMcPBkhgkYUThEtXm1Gzoc5VxVEW8j1N6DfqFLN4DVGbk4bDXU/L6/ci7GJpXXm
FlVlS2qxHmacaQtanUL8Xuco+kZpIyxalAAOvBroHJUq5weBf4EMq41utjrOKw3qioXMqoESMKPT
tciyzMKrOt2z1jEO2nTsrilX7SjH7QK/ULQYG3NU9m0b3SJlcTJrr6grWUZxlz5rBZiG9WopODGN
t1aLdwKd1sBUkdeGmwQ2emB9iyKg0ty6EjM6rtMqx8RE6YXDoDyCm+IfOECLyjYBclgR/luvBZsR
r0cS13axntLnT/mqIoUebtM5vcVF09MK+pw6VBvaCj7tLzleyWrNMfxV5hRtmnUDqNXlV7kFC0Cw
QkI1l++pttWKbFuawmkiZixU5HWIi4nZ00QfJ29oq6PP8WInI5mXluwETbwe/HYzYiYso0yu8f1R
1W3w3eyeavE5SGN6/P6q1PXtOIJj6flG61R3MMK7QeuPfkOEYUsHve2cBIcIDe57pVwt9h8CHz4L
3wlJ3uX5q1jHbgI6j9KO107LOLkP8n1oIifMv0oGRgNDvCoMLsRauq/UE0bHfC5JaDelFfdmL4f+
RK/NmwLJSw2oAYIXaYXdZIkXC7exCDlfvukgmI5vMpZvkOY2Ypxu+6jnlUORT+6b6ajlr7FB/g0n
/kSjEcnuKB/jmTps4d7l16Ukr+foK5xypKqcbMjxirsBDNgP32BoncQWcY94pUnZfQbpmcaN7ePP
C/iyXO0TbBT1In2t4KyV5ZvWd+9drThQPDyaELuioRrhjIRd1YbprcrRWlfitkVhjwzrFbobpfpE
mDOiTgk4FDYuhlhA1UPnDgBeo4igQ/kK1KslsH33SSUiSMgP6iheSz18RI2WO1DkGAJsGP0aZQzO
MfGtmrVOFJCGO4KAJBIIz2JgcKql0Sm7ZySWt2KPwEQBfkQWKE+aB2OGTw+Uj1rl8wPNGl5aOGVe
SbU5YwGawFFr+aUdBrtIvTqfuqGscFFHvaDMB9jCAHHTbQxD2k8GigFSE9GwEBB6hBpwpTNcnF2n
wd5vsqNMtZjI1a4V0D3oJn3GgIIO2ZWBdod31svqekZ4NUXf5gy7uUDc1Ph38TV3UtjhXQszrV/F
FbQHEdISGz8SMZnr7jJlp9fgaP4xFofbOX+CPetJqLJrg06nOj+Avq98HAMUEaOULD4UAdx2nLKb
Gl3e6G8xjnb8BO6EtuvkZ7/yX2o4c/D7PF/uOf24QZZf8I5GlyPaOpsrDxV8pK+kriIwV1zy0blb
vivZyShOHF9i72/pGPZxY9f+QUOjV4cP81it85xw1Zpqm6PYbAhMPUjG65SA+iZXZi9fui3+atf0
886kiaYB00jFdVs+uzNlWhd1c4J7nWZj2eQAn3/LHOoax8ecOFqFV3++KkmXxlsQhQ/2UJ1o1ZBw
f4yHqMDhI+T576VnYbOfuMEqe/rzeL86jf6cno6bLvCMqBjcSH8dTknTaB4tEu5+OI3uze2wUlfq
/mKq4vLfOccSdMVSNLrHumEtoM7HaUlKM9fwdQlLmvqrSN1r9bwvq2u+hn6ZnKJxXHW5BlkZ7bFs
XIgE/fTe+3HwMyNk9NYxvTWe6bADWA/faUFJbmMXD7SRbGs9Aq4vIU76/vKd+zMA6OPQZ8snLWM8
ZGD1c1yYdG2RSPgGkWIHbLjcStfhB15y+F4m86cnfbaAZuz0ptJgsnBevcFjWsQ1WNf9j8Q00cUh
08sd8wJU9Bl283GaZziXkciFoWVMs61u5vmgcl8rb/+8UiWAxN8npoL7GbBOdNlYds6HnTGgCQW9
wIupdUeXuC8HZ/p6j2ZwBT1QtasLO+PTKak6oQaUp9RF5ztDqDtdaoPR7VAt1pbCaddC/72/MKtP
N+CHYZZZf5gVksm5IrAW3+E8PWGacLImcZdAt5eSF9QC3NFuJCvdtwmH+iwhK8CJeKH90NgrMeOK
ueIHbe4EouIq+v/jIzh74lZr6ZjJRKOrBldi9ZIlCM8vbc5Lj/kM8LdMeRgwXh+Z6K3VP3bBfrxk
Tf4vVg6olyWjHCYk+tdnLASNNVkFhxx01+vZlTb+iUvCCirAc+5cCg/5fEL/Ndh5pFNlZU2Es+zo
okxwNPi8mA+s2vLCmfbju/PbNl9g659zks6WZzpGRaur7AZAjhU+Zaf4XXdAjkIXw9dN6qK13Pbb
6ka4JX7BE7ler+rrrLQpwd3oKF/YnPKlWZ8t41Ibaf81zFq/Cq6za3UtrRDgiQRHcxe18/fpOtv1
++zL9AWdFmHxU+ZYj/GuvAWgEDeXvqLysmr+9HTOVq42GqIJvDe6S2hkvQUgik88pPv5MHk4hG0z
r1hbDv1bSPw2qZYVNiNudQRYsC/s72WkP/2Ss/Udd4XlY2uxnFoYs3+FoZk5ujs64a32UjqBq73/
TwakqaFYIMyqed5yqMM2q/wac90fUz9168gL3d6WdtYOkOHyF05dXu1vM/xnwPM2QUfuaVcYzDAK
pZUP5iJPskvQy0NSxPu2D72Uytg34A1SvEYTcKTyTYP3JCnt1sDZ1SxamprdtaKlXoEAN4vxgaSt
kanBuoRPDo3UaxvttHCmfGO0Ewi2NfdgaZHIDwciZozuW2cGNEJo3QZkXAXhfJMP6lpbWtk6bpNi
7KV9sL7wpJdv928TNxQEIJiTSbSx+PMPR7dhlHERkoYOnJ7CL5y9xp4epCcdwOpqWqEzbx2Uu4gE
3fpiJOWFsa2z3oxeAhFIPm+51du9kdawiUCQksUyahc3pXNhqp9ub4M2HoAuJqna2X6qxkwLC5U7
toRkxg5Ch3R6L/JG2uewVRDP2vIq9aKj8vXCwJ8urg8Dn22fsc6QjLf58oyz64yrx37cVG7vpTkB
IQI1zoXxPj04CJfQaEOLuLQuz/3DO+17vKVMBCdutwsJct/SI1nDMlv5G/9o7FpH3sQXltGnBcCH
Ec/qtdH6vx8ndV1vm/XPCvzyMJ9/BD+Mc7Zag2RKhXEx3YbbvuuPHESC89a5ktPfpBAaL8xK+rQM
/Wc4/WyBKjk2tmPMi+tX9JpKG7m3l3j9pltxlXGkB9GVbZJaLy3UT+8ZH4Y9+yzKcokyYeL9idjv
SQO5CRhFTQNhMouHAEU+5AUbz1V8xGbYbOGl9fPpev0w/vLnH9aPUKOxq3rGR0fvzC5OBKH9Jq2h
F62iO2X759X6eRHwYbSzbYnzUNLGyTLbGzKYD+VWcZu1tMc1h4tqfQg2+SpAz2yXaEwdduqTby8p
oyLAxL/zJfjsPPzwa872aqPinS7K/Jos28/074L+8c/z/RF8eH7i8uUW+Ucm9Om8Zy+OmQlvimOo
8aRVslH2yVW6txsWMQfQfth/ly7ETJ6lmv28H38c8ezq2M1qTqYiI9bqG5TQgwiaYibCuvBrTMh4
nOJrjfxbiy9MVf5s/3wc+OwgMkgza+lkgGrO5ar2J5R6IAFjTuP/kGjGzociX6X9piddRkvKlYa6
V1GWS/UPGy2CRPU9cLAHy8Ep6R7l8MisQHUb1XIgP4sD2QQRUmw/vVCZfv7IJPLmZM5tGd/sX7dA
1yP4L00embgDRt9F66XSLqF3X8rJ/JRdYViKBWxBUrB6vhwwjU70sIJ6HryIkOKc/H1YZ/TS/S0K
J7c54J66Tk7moVl1RFDzNXZ8r9oUq3xdkLF76eyRP9v7JowVfpHCjzpvr9e5r2GsNv8s9SAAnhb4
pvrmu9Opumo3S2io5AQOBsuBK52iu+go3l7YIPonywZyjClbGvAfTudnD584DLkuynZyaYxehzga
RaV0ahFA2POsfS+qYi3SN5Axj0yqjaAglKrihyTQTxghXE0YEdb0aMBnDCyaIlSHPuzovHsysCSt
puFGRfnfTPq9ofpeYqiurpZPQtmDBiLkT4fgaHXDW5obO1Gu72hGILOBh5oR1GvADbZwZTEmj1Yw
NiXqqvFhYwqJsmsDZd/V2c6CTydAJVRxygMfpcWmbOsYWWbCO5UFouZTPBfzPLuOYuE+7QYnJDRR
FKHy9QtaiSATc8p9jrCGDIscWTb2wYJvHORI3PaJhXVF8L2w5LsS59zC587d3gfRc9eizC9UNnMM
347GjIAxYCPgJxvT2QrvK1le97DljOkolcc2oLWI2G6XIJqoK7+5Dqxxb049KSeKstciUqtnhh4p
FiJl06rtOu8xVC90G3MPW07eEgSPaVvSN8XpEbPqoSXdutHdWRMHF/wXSYCqPKcIU+kYqfE2a3BR
SIoHzKExeuxGzPUqNntS7mLcBp2+kL8iqYBIlBY3ZhYjPdceppm+qS5BliQyC8OsrLqFaEqwih7l
cKqVx8JvdwoSSPrYaIgax5pwL9czNGhER7iIDWqc8oZ9FzfPCycnKZpV2T1I+lMfaNjXQMLMyarK
SeFS1SPWOaFXKjKhgOk+wO07xmjQaKZvINkno1a/FYr2luvCd7xnaaFH1n2aQlUOg5cL6/+8fLNk
6GT0B0RJoSr/DSMyR1EvorAcXesOy0Sv2FVXoVu5xjp7p9xwLifQ/7hnf/wkMSKZmrJkqpIGj+08
gzAMTEv25YYu16J+4Fo76aTIDPcsHx0eCwASRr1QNXwJF7LqUrnzyXyhwsn0nuDUKNr56PDJtQGF
xuhqd80Lbvaqjbg5c97i1K620z0NsM6dL30Tl0/Pb1P+Z1DjrLQDkMiEJh9GN6XiaGqbhl3nZLd0
rmESLUvfcIP7+VHedE/+xXjupaT50+BnB1zbIVEwl8Fbt/teXefuvGmfeqelulujj91fvIFceMTG
WUXX6Ubd9zOPuHWTayN1RtdYSXbxrcH7MIVj7lar6Eir8c8r+fNRAXe4hUCH/UGo+lBHllICkSph
1Bj3gcZ4kdun/8kAFv4hMMEozM6uA2LYatncTLzEeW9gWjXirffnEX6D3X9sDYUZ8D8Zj76z6rTr
9MmaQoZAhIs3AkQz/+QfWJB8lkePSELH2orXlxGJ33ooPwbWdC7lpmQZ7I5fKxBrqOds7tHFDDsM
wTbSJnHecIr00IRThlz67n/6qv4Z7Rz/mPpUtOaK0WLlWw8pvVQvhGT/dpdiPnzKAb3JhFPhZ5w9
SLIpLLFuq8md+n4PDO7S3US1m7hS/KXhgtFP8iqMg6MB1yqpDgEUzUacb+nr31mJYg+4a/14tf8t
XvS/R3r+3xYcZ7G9/zX1eU12Xd58mz4mzyx/42/Cs/wXVlMgB5YCcCBr+ID+F+FZ/gvfMr5LIv8G
O04z+aO/Cc+q9RcgEr03LjZksqkiNd3f4TP8kcrfIU1zOeR10VL/O+EzZ+R6U2ZsHOINXZMMmTbc
OWAlyLEmh+nCDbiaV8ibvXmTOXSrr/FU+rE14gun2Fk1ej7gOUo1mE0aDDMD+uWbHMNpWdboeuzN
n+uRAKPPY/EWjOTDR+G3cc4+CkEUiy18cahrwteB73Dq3/bNuqqxMYT+mMYXNuRZhs/fD1IG9lu4
7cvL/vWAgX02wABlXsqddWfY2EU4live+lf6rlsbR/KinWI37zMHZ5+t8h1juxXmm7DJ7JmzCDbM
u+bUz5fR5jOY7udz+PC7zrAkmtiCGPXL71K/z9KDkD7Jyc2HBX/6+VB/UWh8+k4/jHF2uAoVhIJ2
8ddZAO1kc7VADZFn4VLl9Z7ipTfZ3eWmyvIf/e0F/zPob2iSkCkwG3nBi4F5iDor145JtR2HDv7T
Qxlv/eDSNZZt/MmQqoZCAISXy+zZO+5yVFupNtj9iiaLk3mB124IiFtjo+hqXy881eUI/32C/4x2
9ubInZKHSuepijfzlwUH9HPnDbmdl3so01cX4bnPxzOWayKKGy7Rv85uKupmUrB5YnYK6tYNTSOv
pJkK8X2GieuVa+NCOXD2mfx7bf4z4vLnHyoa7McwkFwMxoPke21Ci24u7MpPFz+qEoVCHGhIPluY
jdUHk2HoqFizZ4y8XHN6Ryd+4aS5MIhyVvsqcRF1emiwwwiowlUuv+/DSx38T9/NPxNZ8ss+Pil9
GsUkr5kIGOJ3lUOaCIPNT+wA85qj6f157X36Yj4Mt2yEDy+m6GtFLCKmhC0EnbADFvV/HuAcGPn5
6i0UFxYXJQMd468jjJE+hTNBoLa8nuBL2u1huS3EJzD8dbDOOsd4IGTyWlxxKq41PDtW6Kwv3Fo+
fXEffsPZ8punKC0CkQXvT9hY4b5bHhOoT5dm+unD/DDM8jM+PEzUn1o2LqcjQgP4iSSPJHedfD/j
zxEQAmhZt2HR074CuuwVWxD3Rrc3rSc53/rpNreOeZU4CVEdoSA4NbiE0BuulH71LegOwiausJyK
SqceSfwhByVDdFiNEaKJw9z0GNFAW73K4KpWa8F6QepBZs6TAOtNutYIxiBNzZ6rbbTkniZfuvhb
Cms3g4Vami+KT2wUXlurxjrlBCEqxT1RAlja2kNIMlqG/8D3UX6VdFJhSN4hbjW8CnD/7vrXisCZ
GdOO9nuRPlXRw2iOrp+9KtU9KTawFvAuCA6Gfp/rR1l+KjDsUf3nAI1j3z5J+ObNhyDZZCp2LNMX
ac6ddHyvjc2cSQD42BLiYRyr9zBwB/MxsB4s475B8iBDVmux4gueWzj2+C6DrvAXWMK9/tgauE5P
z2qJuwXwzI1BqlaH/SMZcJ1Pmg/PN3kLsltTyj1CZWwtfcryL1O80+RdQsQuApWxPfhixTJp3FG9
Dg2Ulb1HnsSYbq1+X0HUi3ynw5IVFXCIBcZU8VknQDvKj0P6oMnTPdWgR+ScPUsm0VOa02L0HbMy
uvjBj46helvCEM5BwOD/wuYwSFqjTyIoh96A9jEj7s63YveA8SMs3ZAcL3jIFSf0wgCxoPq+Ldpf
dfie4B0+E8sTYn2OUeKYnywdsC19VuI3nT0VPfr+ZI/joaEXHHzXUXoHm4HgtUL8XjWIWOVV0u6w
rEnN4qZP+A70ayG+boWXuLwqgaSECWGyCZYBxkROx87QDhG7h06vWlsu5DHCfK/a6U4rVp2BKBfG
rhCtL+ys5dD77QP5YWMtZcmHjaVillCQ9UDt+oz5ZLDhC+n6h/Axepjwnv7euZwfNviWE27xeS9W
eAjGl3b3crj/6TeclQQDFvMk5vIbht3k8Dyd5srkeoW3CyloOIMtFCsv3uFY4/wne2ey3TiSpelX
6VN75ME8LJsAZ2qm5JI2OHKXC/M84+nrg0d0BAVniZ2R29qmR+rSAIPZHf9P3FjbxnWsdHXhOVw6
YGaOQp8mSZor/Ib6x2DLtmpPN3f/3C1JfzvmCwlchCoIsTUb8anvDIas6Rh3Ljn2yrmfYRHNSEQ5
YJDk2R3VNUC4epM7KvdQLEqfC+OYlY86CBUUIgN9XJTFi0tqMbQeGRsuKMZ1BZG+KTwIASMs1o2p
buXRm0YxVvnwo0nKW8EoVjTOB4wCNcbOyu7cgcPoqE0fVTVwGq6Q2XBowvr6iZ67GE5XMrv+8iJt
w6FlJUE/LvKOZHP4yCTxhb0jnfNgT83M7sCIb7ITx2nvUDsXP1BvXg1PU5sO1YBtvyxW8o1I6yXy
sBedvbMrZPDOlA2GcAlXPn86Xa5HraSSiGzEK4BYOkMMmm9cWuC5uIAizF9WZh/oiDaN2JlYMW66
pbws6K9R6D5fWFfuDefHYqA+Z2yzSzvx/OIIyUymhuXfkkwCFQE3/WXW2vjKK8q2Cqmmr7eIena3
M6/8/4xM/35y+LhK2A+9wtpqcHQ9eB6D4Tlz+GF13wL6oQVt58Ff1EZ4AVujHJ0yeUm4ZPUSgHX1
1PioIWuoGYrvvwT5pRuzujfMO5k+jSDUD2IXPkBrFWECyFp0QOMPmKmwCilgWPTD5EDKFlR6GcGd
1CW/icJjzfhhi3iBEMR2hLClPHzrpMevFz0vtv7y2qyTRc+2TYp8ud43LBq1HkekeJ/gLzCZuAi/
l0ugPY7UbejAuNiCcemNzjZSHlRoHg7Y7Vd00KFKNIVflS1Au7G1Vy1dQzXbTBW0/3C9s9NdYuRg
FChkLUrkQz5ou5/K96hITAd7+2GiDLLKVgT671/bvbTc2YFuZFTgwG8hllPeaepaLDdldv8PTOiI
Ksg6WSRJnb1JNKKEVvYxQSfpQmPWs2m/1WJ+4Ss5uxBcfIb2yVej4vD5IxGsxGWgHiuptdWlfcbM
B3K1/6GR2eYIFUQVzQEjqnAb1S95SsHuH8SRRMR/rWO2D9S8Sak4T08rR9z7UHX7otl//ULmQ+B/
fFumrJGRIS+IrOHnZxUyKda2CjaQZ6Ehkcz4e3PlOngTvBxq1fLBp9kocBj9yZdf255+/syJUSiN
MaM9FRbkX7mtk7NMVetBQqyZOBw9RNnd5HBe0xcUshZpd+FqnfccTcv8ZGt2bmYJtAONrn+WiZNu
rMY9X7OtDIv/v3TjRXuzLTiQGxCmKYOFuGvSpeJ4O2vZMVFAejPCC/p3mzv/XN/Ui67xLqkDfn6N
nR62optwZCAhdiiZxqH9tl3Q2rhr31CqdS5Na5z5xHief9uTP9tTZb2qFHr7J8VBzot10GlOT+rt
n+yQv63MNmdVdbo3tDxFSAFO7q4MimtKPCy6Cm738WtbZ9yiTyua7RBpaHMIU9j6o/stWTerapus
Ls2f/PJHf9/1f69pvjMSzit3enKT+0X/0GJY+8cpikjIQKBUvGkcpI6ZjZg6NOT9pXzbtIyvzM+O
LdcfTKaCWWbjP0vac2NdeIzn/z7HkkX1ARDFbCMqQzcYAqO1i1q6VrLrVL50YE3v/PcF/G1gtvM0
iX4kb1pASdZ36mvpxQWyO8wlxZvSTtf9y9f7Yl5X//PT+tvgbBNquVq53Fu45W8MdUUU8YI1YBfE
vPHQL7rI85LhH+ZoGqDx01BU5bd6a2OUgZnzJcfbK7pcnWZ9LyyVu2ob77rNpYrh2c/4xNjsys+g
/HqxjDHZ3MtdvmggajO0fuEJTn/lt1d2YmX69E4OesVCOHeUJn/GUZ69J3OtrWjCjHhtOOVr/1pZ
IyF9O708zfna9Nn1Gb/qYCLOgD7bjWKl9oJRYblt1wkJGJCN+bevTZy9xU5MzPYjmSxLTKf3ZaRH
X77tQ9QcM0btXxXCxa9NXVrNbCd2Q1z4+uQXjuhCmBuNXiqKq1/bOLscE21cNFynZrbp30/eVQjp
AGDi5HO0dsw4p0rLqEoiPl1X2aVL+eynfGJrtvs8MemR+MRWu6IX6xjtAO0Yr+BbtzVdSjYi05di
tPP38onJ2VY0u6yxosk1LHzbXeerDKkbyCMl8xc1QjfZ96+f5tk39pc5Cqufn6YJEU01EszJKSqZ
4LL7h/LiAI749Tv7bXRSMkccvOmdDQr46zZytPLox08lpFfG2eNKXKi+uvE7GuY0FHLxf3Jys6oz
mk+VcJ2ILwheWy3ipN1mKJ/kELHT6rkAVWOi7ekqV12dLBnTLiWcCz9dDIG7TJVxNWWI8+qqB1lT
cEQ1H1b4fTQGRvtJ9uDsxB8+2kmdkDqV+JIW8PPCx4ZWMt+6ia2nIYQ543GKCrRCa98F5P47dAe9
9k6vwWshaxwq9T41grdArJ80mDmdxqBw8jM1SLgiQy+C5/LUl0b/LjO6owTmKtLoNw5JD5aHDF3s
iPxure3oaFikkzJfP+5HhCnc+8R0Yum7WiK8iST5oyo8qN4HyZaquRP6TdB2Nixh0qcD+iZF+2Ia
W7FGuqJ6TsjzhrBuGvRVMkC9knmdZ1w+7rfapdvsNi5egVflMFXB3MDJ0MneKOFRM9HMvw4VWAlP
ebESszcE0bvkWQuuMtOwcy9DoaSx5c68pzi/Aid4pyNF01qvA4096NxMuih2b34r/L1hPAQoBWmx
uhDgCpr+j0nvsUMNQ69U1DUVJxE/+maXJUgpSMfAPfbhtmzCtRcG30JLdQYBwc0xXddjtJSyHyVH
fi+1myTpSC8bTKccJriEB/1QfUfscqEFDy6CoQ3wYPVZcq8RmTDTGzfdlOZW6O5I2HslHXrWt65c
GvWt6aPbrq9d7ybObwTt1hNvhfqInr4WbEouUQ+B2UBf1OpDF2wb2jy9/F3ubpQRrR+PzsPARD+i
ckRmV/7tT1GFg4aUn4EMjvYrj3hysHViJ3sxpAb2zoPrbmJ9D0XqaxPnXIVPNqbj4MSGnueFOf6y
cXDXzZq9dLDWU7fv5TnXc37CJ1szRy4zIbwlMuvpaAQbHXik+8yuF82q2MZLwcm+fb226c/N7vBP
5mb3gutrUV+kmMv1jzplTjlcFSjK6q9fmzlzYKoSmmTE7Ujv/dZXH0C7bUmDQnV2d2O+acbbOl99
beLMaamiAogFchD4WLOVWK3ux12FiaF4oinR7d8qgeyYv5e0C/vh7GImCzCHCfjm6U5BZ5A/H9HG
y+t8kcFQ8lzVNrVu/fWCzppBGYD8tyEzGDVzC5rOZcREQYMXdVymkb2fVbH52sK5a5OuUvIppG2n
5tLZxs7LOEQpHhPUvkZbmVodCS4n1gbh7LC5NLk63cK/bTZdkiT8KgXlxtkrMjoIE8zs9YtwOzXN
lZthpa+Y0VleWNbZrUAxGAVGdt1v7WxaxUiX2LMsQG8/jJTg2XjOGVRBqm2aVRmWUxkFDXLHACn+
T86jE9tTIHVyVniWbpWQQXuGESnSoAljdMtYHeyvl3hmbyj0Hv7pzgGh/WzFTyzVTaLJxTIezQZh
tuTBzy58UPM5iz9ClhMjsw2oSXHYF3/kkOpDvmp/zcWBftxckiw8sy8+rWb2zDQNxqDesJpwO0XM
cB+W9Nqum0vb/WvHlEnD2VOrPHiiGnZA6QFVOMaO71DP8m1l5+4Rv7g4K3vpNc0O84pX07UIzC7k
/qYVV33+o7907J19dha3n2wakm7OM0SZpbWRMd0X9Srfapt+wyzKoV5fym+cXcmJmdmG05lkc7UO
M4iVIOl23/Y3Q3Jhw12yMdtvfklnQ9VgQ0MYGqdHfk+VCybOnAwKOcm/ntZspzVuPTLdhQkZQnvp
7/vhNaGagx5+31YXvtFzV/knY7PtJqctHUMaxqQbdT1t7OAR9cMlGu+bBKWVS6f5pcc322xFXGuW
J2Eu1wVbAA2XthlUugtP8FydcdJNntpFTVNTjFl010LgqiNq8mj/wIRt6A8x241lULkHBdcQwbbX
ofwWKneNidBQ1iJBh8Q5A9sekjzdk4XymG/9rFLhwg879yGc/q7p308OXkVL8g68EYl7hD6rGi2h
O788plTR873S0L2gXMzOTk90dp+dPgpzFgaqucswnMuj8Let0x6K+3SVXbV7fHo7fxsOxU1uh1f6
8uuj/6xRmX56uCW6jMrr53VaQMa9QkrIFvgmBOh7A0C0Uh8AvH5tZ/oU5otj6Bz34JeDOG/gazVL
GAQFO7VyKOqbTr/5+u+fe1+0MiOSSYnfEI3Zp9ipSZvHMmwjcTd9G4Cm17AW15cSo2f366md2Veo
DGKdBQN2OpupMKfaT9+ihVM9ZdI1JvZWeAN2yHinu0wuZDXPPsOTNU7v8mRPwsxTRJiffCsw/bK7
Sr1wo81lKH5d0bqs4YNqhiaR15kZiOIUAeXJwI257p+lVb5yt+6awsTSdNxtvQifxntgJWs0XVfq
Rt4IL97qUvbl3Js8+RHzcZ1asYpcNvgRQfOW5T996dACM9SseF3Tv5VkJaL5fw4I/I8N2eeKx2z/
v1Y+T0hLYdlaSQJvtNrpa9pUllOvn7C03nobHNDC/dZt5AvSWfK5E/bU5uwSNLS4ymKVhfoH/U7E
YveWglwo37srmK+31Srado5mj1ewXmh3j+/jZRkt/N1FB3fKb86/zdMfMjsDaubsQXOx+MFuCRIr
u/2uLVHlWwq3l3yz8zGCZHHWMxatS/Ncq5ZN3D30cwCthde+9V0z3nQ64E0NjSkKer56zLoHtWLq
bsLj1vq/f6yfBqjzplsSl4NqGtxqw66ma7neB1uffaxtvz6NzrzaUzPztlumJEdJQDZwYXlvdU3M
1b3p6tt/ZmOWtQ4jNa26aSlJsoFA4xjxNzaT87WRc72wn1Yy26QMSI4CSAPO1amrYj2JBMi7HGGa
ii56pjEc4d4Fk77oP5othNhwkd1cOnPPXFGffsJsewrakClJx5ZpaQeIGg35ju99squkevH1Ys++
tZNga3a260qe45Zy56fuLtUOonzdVo//mYnZEV54ksioKyb0oFwIzVPTPEfNhYTCmWtClU6WMYuL
ZSiBbi9NNqofRvkQ4Ex9vYhLBmY+mzkUWSDVGIizF2UiAlyspk2vdHYifVrC7CKKrbEuwgYLMsJM
xXVzJdB2u1DW9Rt08k28NqsLS6LmeMYkDp/IMJShib8N56sw9yoR9DLM1V00yral3SbdI1OHAD1f
h2RneI9udm/lpMlrEHn+sQ3v+5ihtYeivC6R4ETIN4XjN2mQ648wiA+j8lFL72HuOxDtSsFnsAdZ
TYhayvigIjcbiIiHdz5ZTFTNpac2YSbU2iFPmrU/i+xWbtdRRVJaup3aYITmKvLlRa9ka5i/iwGO
nInksV9YTqo96DVsgEFcWOFjbCAGuo28q4ryfqk/evmTHqGXS9fELs/Ij+fvXfQS08uYjIj49zci
CiMGjc9C882PHW+4GUOktrUPN0NzAHacKVN9Vo9pQfFKNRzKtTFANb/5MHt87xKVY/8ORI2daHdD
eE0jmIdSLPoGOeKi1tCgyEzWES6ZgFys76JZrjBRfx9AQE/6dhMZ2WKIPqrom1t0dsao1ahDMwP+
bO3yfCMMV0YcrYFmWmTRvXIjWyGaSXmxEOLjEKwBsNDStW8lQi5IE7TJQDs/FsmtUP1oC3khZSa6
1hDNFKcM75iAEOo3oTx2HU3oroyawH70fojqXe45dXPVBZaj8fwgpbriOpTjQwbkqyybW18IwGhq
9wUs4UFf10XHMGPOvLsC4OpaUa9a37thIAiR92JTIFmuerBERf1BFKlc0luvkg0tPQHl/cwOWgNJ
aHcvNfHBy/3bwARmBAtrahJHp8EeEV8BqplJN6G5aqF9Wr2ttvdF0ax8lwELCelVOqwt7TotNsDW
+Sn3Sauvu2JvkX5wlf0ooaJIYUeiLawp6GYJ4apnAvmpwlbkqdZQO0X6M7Z2nXJd0n7dut/rCoXx
+tik0BvFca+jgCVYSyg+EvrKYfkQ0ZXd5g+a8ayS6e9K6WkQhE1avpRtv9RN8KmodrjgfdDzlsSb
Hl/FqHiVSW7rlOgAgy31CtFef7w3y/K1hTDaVtDUBZNZAnmrQUZWB9/xROFKGSEpTEKv9UfXaMuy
gzVhwA/SXbSzkFWAt+PXntO1/grBylWSZgur15Ye9IIc7WpJ+t4KN7VwyBDFzlVvVYOiNcR7Txlg
Yq7KHNFZ379LFAFKFZTP5mgUzTrJ3fUg0+HvI+Bcr4DzWEa9QEHRBU+A3LKtjS9qBK6IBnyxNxxT
CMCiC4uiQtm1eS8HJM95PK7FWPuTkmdUKiQnq8A8jwLCsvCZtXzblocWd6cv+SZGbw2Nxk4ZkI2l
iGb96i1BmV2WqtUgspejh6RABCeh3x0eeyNAFXbfardY6O69UD/II9L2SrooDPhIh1zYB/l2UvPW
FJF9KbMDH7XoKRN6wMvSJi+1lWR4tiSIdp0Yj23O/5b4KBW3jlWlYCCZckFwbVSNheFuu7zapNAW
RJiFBaACoUdyIa+dMe+uh15daSi9lDFi5wFS5e6dn3irHv3zVKKFtHVhCvRPA50CZfuBvCHsKISi
zBcgfQ5wyX0Pl6VND93QrCLJ2OLwP8gKGJN4WNYKtTeyabnFKw+6m1bw1goySH71PRZpUXKFTT++
9OzRXHtN03cvRZippEC56by918BHd9fBcAt/6cqDwKCZLWrE/KTw2lTuRhU1E/VKg92VOx3DLj6C
7L6JsrgK19M8wk0dVOSW+F0aasQloz1Nh9fj3wd6aevtfaCtAQ5mMKH9VLaTgUPqMHb7UNtUEluQ
GYXAeDHLK8S7bZ94WslDRxbVRSigns6QCunVIr5u2Xdd8lMLvxfGT8Q/puEGDtJ7KfPWgv8ObmwY
a0eFryszD6Eqd5bZXPXJjQLSs+s5rOHEDcmLDOQ6dYIQRnT9XAHkNLT7SKwX9GrYfXOX1Mtq+JGh
awTQllYAAT3rPt+O4XfuPhvG3BhfQ7a1c+1ad9H3g0w/YTdkxViE8n2T0s8Km3tir/b5nYqeSqy8
B+VtJj8a1k1iHfvkIYEZLEg0bJDzgj6aR9dJ+p4pO195EErHB3SnAiyI9k0MyuDJa2/bcYNyvBTs
RagmHBOifjcoaz18EDtOzvwjZPPJyV6O0CpIhIU/XhcBLTzeXgyqVdA6kvihdBBZ+bgM5sjpIS6U
3jbAfETRT0Q/W+uppHnOXQ3avgkCdMXfQX0vARPkjOsobmfXabGIJDBrrp1mpHOWzB3J3VPNnSOE
TwZUR0getfyzVx5y/nPRvW2oWwrZe6NeAaNEsuhJGEInzL67OcDuduMqMHshQuQ3CaOzxWEQlq55
1/fPqtkgQfMNXQRK+pd6V88lA1VZspgaFFXThD32OVJXxmzIqgZvBaylMyytVbDzfgb2sJIdzl3v
4gDFRYOTT3iSe0hCw5drBDPpwuCYgUEUAgBSF6M9PiFQZF9KApzz+emOZ44UIQFqSTNXPPERaOxS
QlIAg+J4bSMQcCF8OufEaoyT8gA1evH1mZcMucnTKpHoW0NtXb2Gvfe1k3wumGA8nhF2JuSZip+F
Z9CFXN8NUb9RYBJaWY2r9p4Ab/naijwlBeee8qmZWXxmFqaQSSUhZqzrS8H1lmUR2nJ2n+S3IzuQ
ATSvXybxY64lNLLGG3BL6waxJFi4uHPCJs+vPO7/jFZ5+vr/8Kr/V3fhv6bq1v+su/B/k59l8OMt
/T8Pb0nGvvwJgq4eJo7b9P/7U32B8sq/qDBPeiNMgiB/RRj1J26OodN/iehWokZGCXqS0PhLfUGQ
+CemVkjYIsCAQN2UMf9TfkGQ1H9pqonGLgQ3nRKspf87+gufv0E+DIPuTDLy1DxFRKXnqRovTUXN
8yLhQe/JhbHFgMkjBGWtR/XbydO5/WO7ng7pf/5W/rQ0kb4k6gCm+Esl7ORwySOGmkY3EB4ahjuh
ZgOu2DaQ37+28kcd8++P5ZcdPnlDk0XZ4OH8UoA5saOoHsFM2rTHxoAvGxIfBUgMxzppBflO9pHl
C9Jl311nsrZUh++xh+yYhWCQnC68qT8G7YkcgokXLVH+SolEtPab1raLSHyQs2hd6c91jIx58+Ex
fpiLyUaPGba8rdJ1aeE4toLTGjtPR92YjzKQHo2hvwrwkSPpLvAETgiSKuJLZO2FjOO1zWwVN0uJ
X2PvozW+MxEByyh3DAW5rO9mZsBLeUegw+lC7Neq45VMwHrywopeK/dZ7+J7j/MNoTTBePW8oHTq
/iMlZMWLbDgoQlhNXSQjsdeuBxjJDT6NktdXWvAmuZrD618k0r0rHgf3aUxetWFbGbfCuG0K+rVg
R4/1vjYIitdSt+2MkBjhfiKttsWzofoLRXsNxKNBhTzKlJVgRrY2DLB4b1UI4HW1yeoH8KRSZy4y
OdoHClkXtC/c0nDyEsST9tB2+lKzioQfWt4adbYqdWNtWbgoqrowjYc49tatxeyBUTOHxzjh8NAU
9zUzw1llLMRWXXPokzH1HzSQTVFpfi8UPLgHr6oPcRUvVU1Y5228lEk5ErR70F7KzN2Wbn7VmYnd
WQdBBoE17uVRXDbCa+DRONFZjmxmAJx8Qnp04tAkchjxcEIBcbdR2NA/dDPWq8wNn0RPQYVcv0/d
TSAeSjMkGgNK4xq5k+kuwCimzSJrOxJnteDbicZkhVjTXweSanvMsDaBTDsqGVnIJLr4aECYCquj
3iTLPj6YpXoN4vclq29b/JK2YRirhf7b5/sWoHbc3SVeist+HFRl1VnMAUHBylppm03en0fvGVAj
oUGb1jIPlRndacNPgE8L17PWQ+TfAr5ZIxmzUIdujWTn0mzDdegFyyLPFkJpLloCgkJyN2bGnLaK
z9dCtDL1ZxF/q2m+58abAhdd3Ed6tRtp8LPQzlNb6Qa3aVtBxoot4gz8SYEJOKumuuh/a02wyDrd
zEAlReVa6ozbURGPfQX2ro9Fh2adR5A0OyUXllKDioflX3X5QxNfC8qrm8nQl5pFQ1uaEG+7AiaL
mu1yQG8gHECU8LOjY53LU1fgwRcSGFwMREu4a+5OkKAMDyT9Y2LS1NpMgaUKVi3RfSfPigXvChLQ
uAo7+hXGnas/yt7kpT827ltU7ASAs24LyTt/Cc2XgU6NIbGWE9vdQvq+C7OF6dMu4v6oSz5O+X6s
SnBJTDWWxqLK3jLJXLfaz7L3n0MChzYYl34JXKzBpZalm8LSDrmlblqvXetmBwfHdfS+XftFYGfe
k8SD1xlOt7RxH2Eq6+VlE38vibUEYgNDkJbgURfd6G8zHpyeMfFci7ZavVZ0m6rd98wK1rLMQdV3
SxPSWCsPK6tQFv0w2pGLU1EFK8+FAOPSPShre5SbrtP0rsrZy8kA9zNe1N2bpq1DF/b1iCfiq8s2
7a9iOHtlwT8GTsjgPxKKbMAHMX4yJoabqR+KPN7JhEliyjx91u3aML2ylPC66CgB6+0mdRHDjVrf
USVI7PJI/6My9ZQCriJOkHP+gwl1QLsgOgNyH9zWKvPmUsz8/h23433khYyeX42Q4gfNp4NScrzC
X/lA8jT9WZJcWw3ENee0LXZ3VX2lJjdxB/YK3r3WLYHgLGLSW7GYoQEik6G5zsWdGb/5lrguwtA2
QNWHVeuUtPiPFT4UeTw9OCjVuxe3dia++17OP5RMu//siY+Jkkb5Kh1LBo6TRROnaIqUi0YpFwm4
mYYdWoz+cpCNwwBrRupLW5O9HWHAoogaQl90Fmm1juBPehEUUL28Hrp+pUJNH76JFucEaOb6vaN/
B9j1orE++rZ0TGKPnt6KyhuI80khxMVSKm8VzZx0tuwxOirSzWCsi060JWVbDPt6OqJf5PClSe6N
QXcQByxV+nkZ+QyZkPYl8VuUW6T0Ohs99xUA+rzWtnW6C9BlrkjFmPL00m+63l+qsMqz/sF3G7tH
gE5md4zJVadKdm/BRuxMWx2e6/qnG6xcQNQmeY7WnBKlN7FqbX0mKQJDXUlF4PjhMKEe95lH2zw5
Qy87sizCzjdhQKEj5A+jKSA2yN0KNI7GLwGmxV9SCxw0UDAz4b1HLaG/M+p7ZSTKlxBNEG9a8F/N
JBrQMwZfHPt2GwymXQvkZEzTRnQy5iMNIw1SCNISLT2vwb0fPycqWK7mI2LQO4+p0HcoZjaIxJlX
oZ4hUnlQAXiLwL0IcbZiFdoRIkAVcnwixMYaUYcqlF8EGqfr0Vz44Z0sHgYd0VNC2ZyH3VOSotjJ
+PBN3aF71bwj0wyZEd3/yKX+iaRlLZPlUx9qS9plpb8SQsQ0MuQ2fNmueZcD+UYrL7dScXQ5VDzJ
gGBkwCeFQroOqTZ2+7x37UG2Vqr8OKh0tbfCYvSsq06AnhbFK/QwHT22bHDIiwEY+ABfu/ETvL8E
4BuiILFsy1o4gQXxgygaDvmShjyQ6LnTxC+ibxxEaYCafgWTjM4RPpRs1cagwruB7A27WuDNjM8p
z9DySCXzSJvhQyO7Cc99wVUcpiDl6mdF0a5SbVjTweCoypM/7ICp0asQ2JqvrBQ/WSYqX7TnoQCa
HKDUOaMnO2ZGuyt/Kw3diBuK7GH9zaw/UNXQLJpLQLtK1LBF5B9JIeujujHJmGRmumLS1OmpMsv6
hxLU6zCOlgPfaCcc/NhYmElFrvFCLCpNweDcMdVx5WVU8+jNnJclFbUxWkHHMYWOse3QAK0ZrBzt
+lrcXOrrmVX0/nCC6ZoEIj1BnvG5P0fyNBPmUMPE9iiviyewjxbz7+7Ot8d9g2HVEZ+h5h3Cezrl
b8JNSKX/UuOm9Dn2/v0nzILWJE+TLor5CSrCNrv2yHjWPrlrNxXKpy26s0iTOP/MqArKieIz3Q3q
LOBvrNbKgxSjgF4d/0UyEaKI6K0pDupK+RnuAvo3vw44zgRQqOf9bXFWJyusJi8ETWqPvvYhMoDW
+E8RajqZWm++NvS5ZeLP53liaFYu0/xQyuRYan5tn+DXEKmOMMPF4v0FO3PpyKQw41wqWNDE6mgB
g/ySUBVeW7gD/opk4FV1cBcmST7bvRYudBD92pi/fSR/r1KbbdxeqFWxVrA+TFgs4ybb51cNw26t
k11He+t7sUt20RWjkeN1et1eX27+OROmnr5PbbZtwyLQyqBnB3F4UvRTxxKfe/X1qzz7aZwscpbY
6/o8FMPpERuytwhQI74Et551MP25WTTm3CblYQBns+9ADI1+0oJs+A4GOwiYC9ARbttby2ZVvg0r
AiqalwBJIkAerC6NEp7/9E+sz76JzK2Ivbp0OunaQ721VvGK027P1C46CdTGLmvxzfpsfl/w7OuQ
ZDdxh6Stj0prHlRB2CdUWkP9I0v2unlrRdATc2FFS5mtuflK6OmxabpDl49bKfPXOcLIJI3Vbh3L
ezHqlkYavuXWeyTUq4Z0gespF46NS8/oV87vJE1hRiXTRSKfs3HTO8Q5rzjdTkBbcXsd0On5b8M2
fntE8zsBdXyjk4yqPU6ssmlcNnQYQ3OybeYM3y72G53d43/vAXm2x/EmqzA3vfboPaVb1VY2kgOh
2ZGup9Y5yh7cOMuvv6pZ+vr3BU4/6eSRMhk+WokQNcdqiczudXJXbygz2rjejr+L1/GFtOxFe9NR
cmKvH7yqC6Nq+sgmdc101e/17cRRmiYIgUm/f72+WRr49/VNV9GJPdlC1yikZeKYHtKjQRDLvQrX
ZxM/NFcIQS5qWuDNfa8v2vtwGZiLSw1PF/fs/FSRhLgoet5pZwfXlOeYbNuhf7KuDtkRoChHyT+7
0E+20ewocfUuG8eGdzrsysPoKGxabxmsWzr2rN14NYlrff2UZzIYfz5lNGlBT+Kq0S77+SmXCfr5
uuHWR22hQ79Rl8V19uqvxBf12NtTr55KJ8cuvWr22YUbHqEq/vZvt9+J7dnlEyG5YsXIaR3LSrFR
z1vU+q0QUzbTjqp0NMYftZIujTZzmugp1T9o5HwemowhTV861qlim8AB5LHaiUF+3XkmtVnjKRCO
ZTB1a6R3baDeudq4qwt1Z+UZNVrfiVVSRFm4HPPgwCToJgJUa+T+XlGy3C6G+NWVqn3fjB9Jq60C
MX0YSdDUPomA8sNI5E0clZuu3Bjpc+W+I/BmNLcQjIeAgVNjX/mbjGA8con3GtP4YeL+LqQ6cuqM
/F5ieS+B2u9HMbrr0/yH21iOJJvoBVRbT733kIlOvO++JKxTRdqPiX/rRcXSlH8qebXy84cQzPKg
bLqG5JqUkrECekvzuEfdnaraogQHnH+3JqWNRNyXzc+h+hkpkm0SNNYWspJKsoqomxqteutVFG9i
qqdJFG1NEQwzGOnG95dhE9pj2BBmea9RWVcLfex+jtBVwk7fdCHiCV5NcdZ012ouXdiKv+Rcv9oO
szM0sGi+aBqxOeqv6ZZaOuoh0KT31VV869vR0nXyJRh2PkCyY7Trcui8dNtpzNDfXXJzz0cUui4D
EaEUxZzU588i1kMz76KiPtbP7lq3M/pEuETGbbAk6VnTjd0ynJUcCI9ve0R+F/IGXeVLl+bZEOrv
HzHXbjaCdBwthR/hXtEdYiM95YhbAwxtuvbXF86B89/iXwu2ZueA2+dR4Op5feyfqZov9Z1uF3a/
N+7HdfokrxKn/HmpCfL8jXKyvtn378aJ1GZe/seNMr3sLiRKHOH6crje+I/y/deLPOvrn9ibbTBG
EsvWDHmeE2n3jymqavtPXY8TO7ObOdErqzfJEB8L6K/he7ajsC+9Zlt3D/ZxfymIOO/9npibXcya
6A0dLI4aR0BaGZvifriCZm4LPxHM6p/ow1jSKuT4W+t4uag9XUi/f7N/b5vZJT2qjEfEIdeHfDVY
1VIzMrLvDJAXxXWsF3TFXboip0v3K4OzSznKhyxGqbk+cqNt1QY4enLfGPVyINWitHdfb5iLO3R2
H1ud67m6b007JkIvF/GOV2spXMkrmYBCuL20uFkr+R+3McVJMsWoNjGrNnuVslmMRuUHCaEEFxVq
TZsJkRmQov/lb1y8/acdP3+ap/Zmr08YtDoSCrPGxZnaoKVFfMP9Zf/ItukyutEvyHr9mjD+zRxM
KgQQZUqZvw3sSuTtGsVIjq5Kaiup4qMh1g9Vx/SnGWhvII0erF5flm669ERAQAUjGindbG62i8V6
E5nJFRnqvaHndFEkhrzSjP9m79ya5MT1Lf9Vdux3HBIIEBEz85DkPbNurnLZ7RfCl2pAQkhCAgGf
fla2O/bpds8+HWee90t3u21XVmWC+F/W+q3oPYsgYE2R9RjMU5Y+ZN206VvMCsQzRhVgLmDeTP19
1rG7Wp/5HMrCsnIxDHwI/NzIOM+a+e9+0D9LGH7/HP/wg/50AtCaxYnrZ/XS519lxMvWeL9pUnEH
Ui6CUkAc6LjZCiZ282K3TVtgozN+95bcjf6XKcuuPd7WTbv4UxXLaxIymMYWoJ/oXZuOr8LWn7Ji
wkYoe3IC83XafiriEbq5FvtLLBP+P+4CkCv/9bH95apUebq2+NjcTjwi0Q41aXSfnczulvvsdfl3
D4bfZoP/3XXy02WpisiMg+DqpYPd9TO0vhD5qnPysbiY557fUhOTc7LDPviYgwUPEFf0yMimfwOg
4uFZIFz7bx/F/88bBYco1C/QKPwlinqM1BSb25Xriw+cXvj8PrUvPQAVFfRyFU+33N05Eo5Djli/
kJRuevubD+Hngw/ohpiDfwlSXUGw5//p4OOTxye8TPnznMaPBdzAWwOp71LT0nXLMfQxRIPJc5Y3
0LcutqyK+JOppjPNsFuNuoehS6B5pvmx4b+Dgf8jifnnLe7u30tiNm992/9RCXP74z+UMMk7DqZ/
VhQ85xmYqLda94cQhrzL8wwVJfCGwBZAp3VLKPk9hoTGyBopKH6PMkTIQe7yLx1M9g5pi7cHAzyl
BENuSGT+z//6kxfM/fTrP4pTfhuI/dcNhhsZDAgwgzEtAw8El/VPldfChyLmKXald80phfzgnGzp
pd8rlNfREyjmUP+dxDEGLfYPb9Djj1f40wv/+T766wv/VIIlillk43kAsdB11EAc/EjKWkvE5e3q
v5/N/d3r/XQQa1uL5qaEJE/96dZPr0cIpPeQ8G5hMN7+HXXrp5HBX3+8n05KokNWjXBytK/D1bBS
HuO3+nzTMHpzAbNq8/cY6J9KlL++5E9npW1Csva4tyHmOXVSbRw8fjc6wLqgKwFN7+/DnYC++FPZ
cHtNFA1QOQMnAqEX0h7w+38YzTQjhPM8Ehs29AnURojATglGM8JGqt7MVZGLQ6aHau+zJQbvj7Rg
ZSxIbMEkLCrCa2PartiJNcO2MSTLgeZ9dM+mOXHY2htIT+0yQgVO8IysSz1TiPlS5ZbXtinYB2oM
PYdmggM+6QGjo/hTwz2fe0iZlgjusZK2IA7xRfPnyLHwYFAgP7CsJpDUhnrtsN3kNr4M85ChTW/j
NDmqUbn3MrAV4W1uzBfIjZA0ulkcBEKI+FbLxsGOBk5UwcXdxKbFv3eNH795fNPzRfSgK4miq7dD
rPmhlUEffLPqrfBjatCkgxEJvcWID0T3cbyvMoIGZITtIecLfRH9iMDoPgGU29di2Y3gLxysKmgo
pzRx6T4VWN9h9hY/Rkrfsgfjih+y0SwfZ52tF4adzKZqHdlmNQIFk4DhgQlY+qYCimy+IPszUmbX
DV6+qKyjzytJAIiikoLSvvoB8/IBqcTnsYUI3Nd0etaQiB/I5Is7ghzGk+mi6ZjlNv2VNoR+tksx
361djMTEAE0VbccF/PCJbOcImVjiBnSydLRYq2fQnehc56ewMvM45069J14Od6sAHKHqZP5h4Ype
SKbyE/x4fLdOHIKKhgRUMnN2rqdVnys1NaelipovlDVjaQqiD3nXsVfdqh4XN7LhdnJZxBMzDmmw
qdEBXJtFiDuh2SI3LfBXdDf2afaRpSb9NRFs7bGSHzHkhoqqswe8PUzvTBxjhS4gUbPXNXLLJ6c0
+PUjDtH3WDCw9/hhBdCYJrdfaYgsUptrMnwd0+lmFewWCX1CukoFAdYEmRKrV97t7Gqbx57FgpfK
UIzSXOIC1NtApL5lQ8olktoV0FWxLKCAB3RZws7gWgvVWoRd576Yq/xzUonupSaYQrV+pKeJ9HEH
oBezyQN8Cysum+B6s80sV/XZyLiZjgkS6J+I1u5F2Vw+rXHq1LavCBGbgo7YyKoo2k8rR37l2OQL
kGIdgYeJ9fLQ87H6Fe/3HB8SLSGuaoW6yNja/Bdp4kS+NSP1694Qm88fdF4Ttpd5zQwk5h5LstHp
wHYFaYsTbWNI2+iSu18sF6gX1bTsWgkTGDN50u9JNLOXaQoDxuONn0B+8ArY+spP4uTICOcDjLX0
AWtGzCN81sHKi+ftxRtvP/VkhDNoyTDBMybCtrtB7kSZJR4nRrZamICK2XEIXRr+dcyipIzwWIa2
OwP1BgkrUudl0/s1/ygw5HtlLDSvKhvGki9+6wxsUCbzHxPvbOkp6R4FHxX0bIpIwMpsi6iJ0F7n
yfv7UFBD9zU0HFvbyHxnQmtfPV25hjtJD1971WL70odlQEOc51D8wS+WhqW5JrZ2m8GkSIbuSTS9
YTuCqnpO8tdpks25Dqb7YjB7vDLeiXKy61wqZ7D4D816jlgN79GUD9uKV/1NwCeRIdi0ZXCdPGZD
1iKLfgLvzVkV7SRT+R2o1OGSz0t+rGv8aYZ007OowcfzkZb7rqbDyfiO77mYxjuTD8N9tKbyssg8
uYYiBxctHnwZhj5GMlJT7ICYxPGLL4X447jrhns1WXG/+gZsO0xQ9TWB/nUfnF3ueJ2zY3uTv6Yg
275Fqli3YdDDNzZ4oPchITjg/rx9s2bdDb6YX4eRYHPCqmSL66/vYHYgfdgPRT+fSYbbGz6YLFV2
M8ZV5kpe6eWede1wl+ZGn2JYlbbZEKKjNcR8FGMU7bgP1W4muXyRSyLvO8OgXK2RtDuuyNggC8a/
bTS5rXNqPFTVoE6BIusAlzc61aRGBmxHsWRYBi/uxngCJbdPwjGdR7G1FWdHAAgaeNDa7oCBSHKg
a+QPhc2a3RSz9lLXa72ddN5vycLZDn03eQ5LCOfex+JB2aH62hXgusu1f1sE3jvBRvR1oSgQ/ALB
Foz8xXVwKj0sWDRt8woemGSQ2XXkPZ4IJuMdfIUNNHiw477nskreWpbr86jhWJSprx5V7dVHIdLs
Ls6j4usqebeZGEUonJTDrh05nrTdnO470pk9DrO4dEu8nOZlRKx5TOcvU1F0e2gcYJbOPEYvA5mv
Xlj5eW0b+sWnSUWhrEQXr9PJ71nXpLuRVGSnqry5cjOOL2q6CRkr1W8nEXTpPHY3LYxw34u1yb7O
cEBeatfpwxybCq4pSp8wI2nu9CLyNw1ORL1xIG48LbDZ7GcuMfaGCwXev3b6lPJO7dq1AfrP8nzf
wFKDSQHNL0FP9mqTCnPymPqrXSWkPPUy4ule5xAnb0RHm4e+jfqNnsb5QegmuzZQjvuNxveMFt04
WKOgvd42vK7yksL1enDjCvWjpCm8cyHHj9aBMdSWdgykfrbR2A6ntXWQAUYNn5sNHhxVfcmqeL7n
fk4Ukv9wkoWslP1anXo+xNWD02kbb9KJw8OVd26x+9C44WsqDAAjlEvIt33VRMsuwwn7kQw1NLC8
L3DxN5BrC2g605W8FjrW0A5AoAH5IXe4Ll0+K4ietaHJTvHUgudU+RbH9dhpCcU250O97+tEfgUy
YdYQy9LsQ1A2zvsyqkPGvinQ3IqShnlerpOQkHDWts7GU0u5mr7FHLre5yLh3WVMcP8kKJzMbnWO
PEQ+TaGw9+18jmtid2CR6ccoiwPswpCAnXjWTN+ibF0f0DEFyCST9Yp4l/mw+GCv3NvsbKLJn1tk
3EDBOL+lJm4fk9mZl3yG7xghm+tuzWJYmKLa3scRwpUR5Yi8ZRaqg8RG/ntaTPBXu1vc0qJhcs39
POyXeDJPeuVsv7bpdFwYnIppwcTN4IrkFAioL6ujiNVx1O5d3GHD6NO2hFVogfXNTofA5gzUYER+
WrdMlyE01d5FHntY3QNl3WNriZq4to+8g6a8gcKsHBJI8UXfw6dXwd0q2iZ/NQwmucxo/x0PL3cZ
oxX6iGVS9k52+GgYgNk7b2DwaweWlYvt7HqvZ5JCcFfT42+N2X96+H8ytIT/vod//2bGr1377R/6
13/45u0fJT4h/cee/vbXf/T0lL/L4FxJsCQtAORJbiuSHz09/CsUeaKMIJyE5HF+65d+b+mTdzk6
JdhWCKxtGB/d9qtOj7753/+M0ncEmYbwxCTo9VMIH/9HPX1S/Hm9keYMUwF0ZcjcheHkNqn6c1fG
Rpt6Bmqk6RSGckmnhh5oWVTlxRZqkbkrdcvIpSH5tMtBTdxrDuFpo/pUbtJqETUagxGEW4EqEflm
GvbgFVBzrGQq0BG2iaEK6SrRnBZbJMYnyVWO+At70s38MUYSfIHuTs1I/I5Do0BbtUQdMATlS4mZ
WlttfaIrXcIYGkN7IpwMgGwUqgEHgOewajjd4oU2VZX4+i4oqVuUzC5lx553HQAZ6Qxr5lIvN99p
Ix3WGqhh56N3iDFnc3AM90q7/hJXo+/3K6mRd7TSBT7lUA8GwjgbIceBApSADPpRCPk+Hhm1R11z
0h9EVgmFaK65hc2Dxmwl27Z28qFLaHUVYzJ3UC7rJI5QtqyD3oInkIZ9OsFQeRoGFdqDaTV6t8xx
vLt9ZxV7glwdtlwbctj+xRpHcHk2tDdgwFqeCZAWhsln7+Nuai20ZWRI1GONNjD6UK/LkOwZS2V3
WcbVsOe2jfL4TYjcQrmfJXjvvnPXRJBRu6hv4MaN5zzAs08sgrnyKYKMHlL7ZImQJx9ToHTTdYJz
b5P6QUWfQBYw5uKBwY7cBkGKA13KtVeTwLggS1LEvShqkgATLBpNubMVG2F2NwonZr/JAp5NWLW0
YyWbXY/jEA84vs4SKLUb+ee2xZ+mVN+ng8r5A9rPXH4i2SDFsSd9j6XuaOv1RcC94L9hPz0gS40o
2RUUdIW1Nk+15DSiG55NBTyZlSf6G8vsoL5xFOj+SzETku5zjALsNzYlTt3JgKrxOVu7Vmp0SEuV
HOTNg3lOa9GBCmtINNxm6p3YMTHKHqZmHqlnaVLRHYZhYXAOLFl8GuO6PqKNDnaT5xKuJuuFaI/V
Chf4JubdOhwb3fd9meAucdd1aDJUNwn6m9Mya6QE+WIU2dlm/aKvKoJ8/rtJVdx8C6gcJAb4kepL
3xTN8j7p5KguUZIKeQfbTSTLDM+Z5tS5qVFnkoycn3hoTX9YTNXAh030gIC7SnBaHQZHErdfjQvD
Pk6iHFneoZEUn3jua/Jo+yaypU1s+6lJZswcMCiQoAOMFczLONzQjSytFQM6Z8UmhLkJPkCXjBQk
KLoXPIS3RPQWgZCLcFAMdKaKX1reG0BRmEKfjZUKx3r862qygT4qfqO9uwjzcZRs64JaefA+3s2V
wwYfaT7TpokCVEIm02IzoHx8Rexp3O+mPA9kxxKsePCRWRiSq9XLstLCk03QWn5XcY5bhi/cMARU
Tuunqqf0aztCrKi6GlRtY8h49tgF+QNpAKQ4uLRHLmwcYvcFY1cLd8/6m40kbwCizjtfm/5lrnHz
X2svsAAaJzLSV5+KQYKITdCYEbv002MFWUZ2VKvGaGShxiNsakAc6MvsWdzu8SMXIElPLG/gwQkC
BsK+akFtF7AznXTtR1nmXWH92adWou8RCSxWTAVm72IW0KMT3yMPXEWdSHYayfYG7HI3Z5+kTCK/
ob2NbbmszgPBynwhj7Nea3ec7KBha+l5Y7Zp6ga6jYLF8m5DFYwyR41+gqGB4DxsezW29W5sUqvu
Ekg4xnLKLAxlG9X6pLobJETUuyFCAj044Yhy3UzKwCCFLjEn7UYJukLy1IUZspYK85PwjI9iUaeo
WOAcz3Eou0Mj0CiUqYhxoCgzt92lgRURuOeaNTAHL1PjNh32tOfVOkTcCE1qe16KIYUbRYQwqdeK
L73asVFD4g/w7QrkbY+hyR43bXCvkVc+ga0g13BGDVba/RoBF3nEM8Zkd/WEvm87Vsg+uDSYRL4g
7iCad6EZ8Z0va+XaU0pgzyihb9ULQlpYN72l8hbU4oZM1pdW6NQfewaC/D6JggSN0Oo8PCgRZ8uV
Jbh0y0y1jGNTRwXo6vUS013WLviho5h1QMQbSJKwWYSlL1vbIsDYVPMBXDM6MwatUQbIC7S03uvX
LBljpCKObBlfpyESIINXflZbN8wFvImwBsgDQZMCu86KLdOFdn39abDmVo53VVAXgeOHnhqRuvWc
RFQOZTVCDfsyFk6ysvMab16StgocuVhE4G8vaOfPqbMEGYxcwGgWcPjAaUL1MF/5WjWyKAu8D8sZ
+0ev78Vs8ACEz8SMeIwziuAows2Mu5IZuKppMYj2LGFgwVAzkegL7VQM5q7SzTzcTwsmh3djmuN3
0zYf3R3tmIHHxCci/zAq37rtgunZryGa0Tah20UvUid4mR11kWlfKhoN7SlkKCcwPU5Ec3K0Td0b
HRPC4S+NClDjGcWxii0prre4od7c4T2vajz/5YAIW9dm8MbMqw/noZa5A1chruhr4QSQJnROZ4zn
Kmj0Fb7nAie+JRWFgavoprjbYrg4Fmbbqi5VYB46j9+Z5nxsYZ5AwQDvZAFjbcvperfkbNUw1Yam
b7f/KcF/OMQZ6uF/X4Jv3xRo+188ivC/r8bxlX7fsNF3qKtxONGUJ6AcFqh2f6/G43eAXsEMnaOu
jmMYvv9VjafvULXfjOlxBjM5Ry3/X9U4Td7BQIeyHq51SkkCKfxPG7X/bsOGL/enHQnKeY44KoTT
E1jN4Xj/GTw5cXijo/k3b28TGYwM2sXoX5t5sjkA/DaKznk0td8aP1tUONSm/RkT7eLLktbgp0x5
SH8b4QkHYk+WUUWwxMIxSdOytVXLkCHROWPQJjPWP2DF4SSoHVURPg+JHsSX2bdwCs04MqJfbxUG
MklpF8h0XYZ4lUc3i6apN17OK1Y2aewlhmmKaz1hJFJHOXmsXKL5CeYOHsH/uMhb1T45yuYytbUB
s0sFnhoE42KukkwbjVuw3ckYrTsm/XbsP45NHNJoG7UTjHkewy8T3qSUE5y2gUkrYAubHEbWZU77
THQbQqIetsMotQltSmSVZrbfRhGB/XVn55FIZAv364hDCd8Fg0VTuNqDxNN3MZCE44xxYNhEFmAm
VKmdCvEC3WMu2VsT8NB87MMMBhrG301EERcrsi6DqC/vXY9N0zyHcD+NiGT5nuqpjfAN87qv3zct
KVDHGD30rIyjekHXFPWMfU+zKdGwmkFTBigXOLTtDs99xT/nE/GAWEd8HSHHQh+AUVbjc/3K9OzX
B5m2U3GVdabDx7HNEyzsRrLkyTdVAbz0rWqrPP3mHPKJcOBkOnKX1WfUP1VjAGZtU1HoXxso/WO6
7goM9+gv+erXHoZ+tUD9uqZN4a51z6T/1A7O1VtptToUSeD0sdB4wjVh06NxYFfEES7j1chF5YfA
McQziKiIwQ0go2yBAUJzmGBIvI7rMQ2GFp8Cjkng2phJlJLIvUQBcGArl7rbyZy7+iiWhuDKGsVg
9tDeYxgOIB7PjzjGeXSwvi6qpyXQzl9q2pn4QjO0UnZbjJCmwqZb+P4RJeQMqn4/hO7QrCN+fsjJ
jGs+SANQ9EPUspYC1mqt1qe66ZM+RZq2TeTnWZABrmzV2enXocC+5hPUvYm7oI/pKB7ZDot3JJnQ
YbXXBoQnfOjAB6T9iwaZAvbROF/HJ1uoURzDmsHXu+nyKtvEriJ4hwmbD9GUTsM5l7JIP3vMyee9
ankoOqQ9A8O6S5KMRx99EzoABZBXUD8jqCKCLbcZHbIdYBNGSmmq5nyX9WreWqamzTSxij6kS+jS
S63q79VIkWTgsOtszjNHo79tYxlVp7ENcw0GD64B1B0xlIV41vmoKB7oMHskRoNuLj4QwICAmzMV
QMe2HevskdY6q0GLqmMPN1wHOPk5Y1Xeg1BWoYoFdX+wxRbXmu+vbeqLftdCT1IgE6DGKg0O4kX2
zwi9kdAzF7FCxbERFjteNPG3wPoD8rPq/NAggK/xJXJX0vaBoNgLR9On47SLu8iB8uZRCP06gvRL
dmiHRI00CLBZ868uTBMc7gI354hsYkN0PoHlFSXofVbhPAiq1Cg81hvcsaMuzRjn5puKjdK7vMs4
aNU5m0YshNbKyPeQkhMIbxhIeuplvS13ZOnoYh14ni2m7jtceE22B2xsCV/EiBY7QAmOw3vdIL4W
F86Gh3Qd7osVdp4Jv/AGW/XKL1P2FRr5Abtq+Obl5yjpI9hGQaP8rd8Msmg/uK7J26t2fdEXm46m
wPBsM5es5KN1a8Ym5GBohjZumjK87iZuXKNRjFMVZ1+bhOoVyUTM1Bjmom6Gx3+DfBMoeQBKHDIA
zFB7U8AoqhVZNXKrRrQqskxuR8VwpLUYYM3m/VrAiWxqowQ6cIOrDTPbCWOFegvk+bK8Cplk8NK3
eAyhYx8700t+GCrN0u5IwxoceGG18vPNqVsMw6vAimD6pSdD4c5FvIxoFYcOk6fDOKA1hLOaGIus
mp6Os8PbgQsCA3orzFKcM7MQBGXMvW8+Mvx3eoiIccWbgmEl3bpqkvwxilFmwUceTPUE7/gkC6wx
yZz/oqQn9pibxMinusnH/Gn0rgc4nVdLvEvnqj1mhDXx0cWLAQVR17H4wLF65E+eTnikbHHCr37T
s3pZsWuH5pCAMjfBzYHw6yGJcD6EonnvCg3QyN51+KawEswKcNhGOtklLpGGGCGMkK/DsGsIBlkp
OCZDNMBdxqJYQMHXEoQJnoMqPB9PWP8YRMSUUJpE7szHGdGrWOHiab6JKPaaAEy5EQuPkdS5/LUI
UQPYICZos/w22xx+3zgkAh4LRHSTAwjKQzhb3vbe4WbOsYnPMWfKwHaocVLuZyRm4BZafM3q4xKv
fH5YqewzucfeeEDx3kDTeWjgkcPzaVhSqmGSFgD3boq2pfWJ9SiohsM8rQTWuMiH+FpnBECVbISD
9cFj8hE9El1UyD7LEmgXwBvoerGslzkmDlEknSJjArR9VMW7bu1khVXClPNxl0gT+PgNnxsVj50e
U/8NWTc1QBkQ4ST2SzuYGAxAdMAgpyA0jrHxc9sWeEbunJQ9+bYUU2i++7gV8YgbDwMmAAeBC8Ov
CljYElVy4NbxAMPfss3dkMbQuuK74yI+aXQW2Z1pWzDcelynM3z0kUW2Egi723nHDVk+oO4x34em
EfbALR7HuOAtKcrKYsQ+R82aA/4AcD+WhoK6F7Qemfq8JL4fSCl4P4OYo4bWks8D5mboEADmrJ5A
nAnDYZkKlx9JV09y2qxLlq9gyNQ3FN2cYWh2ZQMGthtyG4lh2ds1UnzFJTZY1CEGHevnRQ/Y3wBz
OICGP83ovkSbxkmp2jZlX1acS7C1jwnWTyxrk/BpnrMV6IVRRhLB1AhTURqYA0uGz7ifZki64szR
j1oj/r3Gilm2mOcojAf4/YSxkQLrJdDp1GBT03/UdRpysJDnCYyUTY3tPj+paqCiVLPy4Gflnmvs
aDvs3jEaFVg/ijlHTwk7O6um55SsNAYykpOJXVLT1+mFNJHMsRaJZ13WjbiVaj02T4/GhB4no2ha
WzzNakj7+zyKeYRZ4WLWRzy9IZ8sA+vH8FgBEkkuvp8Tg+ImDDgNFzW3/XNdmAR8FVyb4xEH0Thg
xJfAxXSXgjY7f3M6EuL5P53Zj86sQMZydjO3/Pv27KKdnv60EvnXX/rRicX0HahaWEfEUBDkyLjD
l/vRicUEGw6sP4oEHhpEDaXYpfy+F2HJO4xgSY4uiSRQstzYxb/vRdiPr4ffwyEKfVnC/ieNGMUa
5E+dWB5jKwODAjpEnMlACyY/KeT8ZDhTjAEWp/hbgs7xqgZ3Py7EfBjjp0ms9vuqQtgUxR1rzXBO
eLE81VySQ8CtumF5dnTQRcyeICE+mvItse5u4CaC2Akxg23fuoMb1q+KZd1rzq6CSIXZVHey+T1m
kVB/6Lu0k9lnpeK7ic4rykqr93XWjJt9hoYKcnGEhEzqBpn9mKqqu4pQ1Kd8XYCdworFo1YvicUf
x5NiF3VDc+wd0ElIjhf3v/1DYo2+oRS8LqyI93MSDaL0q/rgdpGP0PMVj8AZZ2CARDWGOfETWQlI
xhaYC8xSMrxsM8JwEHaZOK7dulwiWj0z2jQPlGP2Eo36wYOSBkbkL/EkP+hsxJGMfcxmLQj+ErkR
W/Pd0sKHobupOSAZ8aAwPb9Inl6wkS7AEZ5O0Jox6Iby9QSxP2aEU7GjKfiddYBuCEVcfteF3QpG
iJ8QkVd7zGMpBHvYfE7dMVnZ22zQUoGBduATtryoh7PdmshPDkTjHd6+TShlHIYy93TAe9q+ggaT
lV2okKjY2ZOKC7JrM6T1ZZiEL/l4icZuryfz6sbsTqKtqrN8OrbtgPmOLe7XmAN9afMTsI0QeOHy
SXt/XGgBFFWdgg+cAXoa58hs5F07lwTaPDDEzFhiB+0hFEFwI2Zx4w7SnHK9MT5blQyHSokMj5xh
yzAh2BCGNddajRsT9HPibnPWdmPkpLbw83yGVraE1mKXJQLewLx7WnT1lIzsUy91UwqPfMfZolNR
79Eenis3pZsoZx9Y6MlOM4vtUKO31dCAP9WkASyr/JekNuGQQBK5raRdSwj2ljw8wf13K+vjujoW
GrqKecU0s9mRpNt2at7LxB76qN1ihXF1rIPdsTi1ZgXDx37u6/lZtuos2v7kNPb73Z0ezcNgh4ci
NZem4ii/w8Yt5KArDjlgd7Z6uucDx0qiPyNSYKdT9tAYuu26F0LsQT2tmIVMrTparnekXrcsgjp4
ddje32grV5Rk2wqPnN69VBOoUHZbM3+4yQrG7FND7EUzvsHw4rjYZJfk65HU4ppg6z4AKZ5RfReG
5v3U9HeQGDyQ9aZVpYelkB/Tud+lCNwG1Pw7h9yoasUV685zK3AjB3AEQA+OkT2Ltu+ARLst5gmX
ulI7MVXnqQsn2ZhTB5EQqWZ0Y+qc6uIemKXL3E97koLb7ObjivRInYhDN7cHNokr5sP7DBWOJng9
a7ZT83lWYachxenxMWC+dFgIB6NlOUKUCsnbtGtbmEAnwF2Wo6rNHpbJRxROJQUxijoDXPuyHcak
zIbXpUr3YCvu8aJHMwKNABSxpeHK2/np9v9VnD7QqH1aQCYyVbTn8S8jUFlJF+3iMQFoDptF/Buy
s31n9Fk47B8yfPUGOD2QdI0HmRiVlsb/A0Yd7Vk5odyKxQ13Q0DjXgFjGA5Ni70EECjFBMrbPnrA
ZtbSuazSAjma1aFul1MS9+Xtk9aASoVGH/e3t0NUK6g7+bFIYPyU6SPkIJ05Fm1/Jwk+jKW599UX
R3HtYed6ezFd33UkK9msd6MTJyE/p6bFJ0svck0/3b7LjE/PGMwcGsb2YP4fGehbjICq60+RLd6w
p0ZoUHsoZuxN0pNdE2gFi3Mz/1/Ozmu5cW27ov/id1Qhhyr7hQCYRFIMoijpBdVKyDnj6z3Q59xy
t9w+sl11H26fbokgsLHDWnOOaWyU105tHA5FWyNLb7FlXKKgdjgvo/GcFiCgl5al2pLcPYa0uyph
WivG4HTJsk2jnckuvG3STZ4O7pCi+6U2pab6DsmN2wjVSqUdZ0wlG9uZAs4JBrRXNFg/bxObXLue
9pneuVMaMvVZGz+BUSviiVUBjk2bhL9qlPCkh83zPJTne67APu6LI7LVYbTQG+IBzJZRtizF2gYf
KHnWSuEYEEXKfSwV95lqrKt6DnVN90HnrSf1XlUJohSCk0/XJrgbc0YROatTlx7HELSeId8LSrCi
grPmlLYwxtd8zrydYPwJK330D/AiaWokG7UTXD8bHdxeTtd4YNQqG6zV/J8Ntv5eYq6VqF+ihnSb
YVy1soC+ToAo43bbqWVV86x9yWTBu1yH3TItZFc3pxVoTbfwp9sIBn+eiOc/t2FtU5RdCxW1DVGn
F5cgH6T3P6lLDFV7FlTEPzsOyrYBO9YgRnb+a4keil70vPrinnrLKmnCY+X1F3/gxmQLjqtrOdN3
daLvqKc6lpVuSP1aFLUtdyKlxnGLxGIVl8ObCRKSY9hB6+X7QPIflSjdWzGaTSOozgTADB5vQy8s
a2jQ86AKRs9tLfyhcntNcmvroejjJLExuV8aJcUuh3Xp17ZklKtOYZ6Oza06Jci9tVdJAK416NZe
EPWdojNvcrOT4ob+yu5BNlt+evTyelfXw4OYj3s9bRemeNeZy5KrNtF7AZgsmuJZMIbjdCBV9dbn
6jY2Izf2zlmsPgtScMqD+NikxbOvZqu+Z9+RhOd6CkO08RjoQi7HKXQskfEEk65ccYp4FHPzHIij
01Pby3yGjMS5GTqjNZ4rUN+Wuuf/GUQm1CKyzEmgSsijC94FxLSgM/UB1gF69UF8T2BglblqK0y3
arwURzSnI04r9kCoI71Z26EtUQvSROWRJOJahA4XEaHQednGF4otmvn7auppLUEFjbiPERO1Kdhp
PwtXST0zJycOgGqx8WjuacE7Ai91EQH30igkpLONkF5VXE02YDDT2lSjubYaaW+UTESJtx21aFW1
Jv0qZRmuNStAodIv55nZF0Y7Q/Dd8pVyNDCJfOWmLOY7IDfmIkML0BrDuktjWsknpYA9T4B6zKYB
Ledi8FU7KiECVpkLnHBJ0Ls9lM3P/x7QqO+QzaaeZQvjXlFW5gC5jVEg1R9tRjM5NVe54LnzyDF3
nvVetFjXeQogpOZX09bIzRh1CzzjCF8MZ4oP+v95bO9F9UJja10O474WQqAH7TkbhdQhze6peg2S
9Bgr0WksqaOXVv2gJfzOwqBd31xo117lQDgRCrEzujeN0pDMZBBI1ipEISD2HDoN4M0f8/hOs/hI
uNn91AY3T8PWUKCpE9wuGk903c6xVZ8jU3sNqpXexQevGLdKh/cP5ili9K1k+eRnrbTJ2BgeNJt4
WILttMcoBH4rbusEalKOytkq7ynMsxNPbUH7SCMYb6RngJQAFbTQRcJPBgV0GsUfhl6OZj+Xol02
Pk5kZUhy7IT00CV6nTWbEk7pbutz2vVZg3V/10gjohoVuu4yItJikWow4MmzgODW9O9CoBE4wcMX
7wr2IpLWun6k7YK82bU1+5odZ/vkwCobZ8m2lpV7ZWxAAK79sdpRtdjnibar4hheLdLzrNnxNtpj
PWxLdXBg+MuU+0ZnQorSp8NGaEDzRaiN48ytqNabvECzpcAiaoRyfiAtmJgjGRKf2W/Fcth0I0nW
ZfIk6AYgC6ZPUlZ6yT+jztJyGHaKuVJicxfLtS2o3cNsv5nv8yhY5ywB3tfdZ4qBfYE8BDV7HcPi
QZfZlwkp7Sbpfcie6CgfVYORSCl2L2iV7cvqPfLMmvnKfyxCY4UW3Pai+q220jWGRxcZxQlt7oaC
DoHs41LMA7KzsjuV/CwqmQ9CyE1ghy8wlyL2JMNbINiicY2UlVHRUHIMe8Fil6qxlabxTO4K5Ud0
wMKZsgbiC5IiPP/RqE3sSLV/lFOcI0WN/jx71SNXkcuzrOrPmh9czfwqjdZFz5aqLiCSMfyFVbXX
eo4DCZYjU2jCX6NjIENx7A7zQpjW9dVzBpn714Oca71r1fATg/5c1vqzEkCXVOOn0fcfir6+eKZ/
0OBaJjLcxuxJydNjB1hY7XYIwc7BJL77/UOgy1vd6nkVvEdN8R/lNHtVLTRuEuxTK4ZA3LaX+S+G
vr1y+qCay/Zz69fD2UvGa2bdR725k8PkKEbpkxKMF0JL9k0xnhCJJKimos48cLeuUZ8eJbWF/BWc
M3O4jMZwn8mfYy5cx5UxVafyptBf6cv4lfbYqog0ar3pni7XIY/9h3nlmq9z/hYWkn1N0LbzZfX5
uNX9j46ThdB0D2XUn9jxnrWYo5SaruYfw8JxnX8sHr1rg1FHE+r9GPEse3FVJepzYsVHn0Hkdfpz
oE03pW/O7JifiqS6mJF3l/XkrArI1st+45GzXtXN1Riaaxhkx1ad2LGGDHPhpPfNpYuTY65Ir+LY
XCzvKAfDXSYFhyBbGXn7MITTDev9YSiS45SYz7RSWy2iutrfUs+7EJ8OKbZhJ/3WcAJE6fYysuOk
q7fQtCecuK6QSqtsMC9UardkU71aao1F1y194VRW2jNH50tWC9fUd2WlPc6DQk28azTnh/AYhbR9
mIbhVMklp5jjqIZHTTa4uOE0XwIe9ysqhX1R/YhVby1Z7aVr9QNv81U22zNJF6dwyLaBWHC0by8W
cEcTU1CddGczTY9G5Z+VkYFVyPd+0p/LKjo29Vsh6/u+gVWl9Rcgyc+pQPFwhprKo//o6clT37HB
D8Ndpww3Qe2vQy3d8WTPRo49otwHXn0IW4GNoHnBWnyQW+kmGMHeF/YCWvWZQzNfOHKNS1R6eyn0
H+cvlQTltpJegsLf9eY5HaNjlfqPUZNu+7C9+AqpUdJdkVrwVfn9lXXArmPI8rXmQc4PeYJwjBTu
KDGyh6k+9MabECnYPoSrN2nEKUnHKfRvxSBcKSMeJOsWdLz3fXNA2USWiH+u6vSYN/457bV91VIe
zf4aNqXpXXCKHtRBOJlVf4aU7Qz1MjokBz9DZc/1iEa5wWCx4Fj1PP9TP5iOgiZcRVRbejNsmzo4
E0BzFGW0T3W/G+OlDvQ60YfJrc1qi57KkaVsr2dXqz5ydDDNBmzG/fzFpIpp8jhvTZXxXnyLi+rK
ItEnSx+icB9QzPDuaermshPwlnm9Q6XnMj8ACt/XpLQLozkTBbaI8YgkPsc7iWvsjAM46BNqtIvc
AhGaNVmKfjCYt4aAIA/eSCHC75Cw1cZLNyEfVPQWfx4ecvFGof+KoeHRYwad0dzIFOPGO/nZdO3Z
GZRSfQFLSSM52TQTmysG3zyixNI/VFrzGPXBeX6jWtU7Wnspy589BY2CtC1GEm8hPYi8MElCKFh/
m68ebSGRtBUlHYksVe8STObFT6XboCImzY5JwXMqfFesMds3/Y32zI20gYXhE/oSWFdFEo9j01xM
ldaTaKDMHC6qUj20MWNMAPmmNO6cqFSG3AUpFl5GcSQbs3QMtXfVMkVGZV0muMOjCFDMI0sMjJKg
Nufms0qs01QET43rS96xUdF6BQ2pYfGrFdYvfSOu5tVBGV7hL+8zfsUszJXiTQZdfFFzXvWJohg8
4W4ykX6VzXW+psAwyF7iKEplxjTKqy57l/k7ziO7Dak2WeN2flc1RNxNLG+z2uB79td6ZMmkAZnn
AiwE/ZDJ1s4EXJ6UdzVDO2KI01k61kN6LJt0r1aK01CUksJ5DEi3+e6i+T1qVvpU5O21saoXte8p
GsU//0zRBj2njHatKm9hVaHlmtZB/DRR2GHRy1nCvb04rGThvY5KF1jBKsw4YBv+ASnAMcyB3Vlj
8Vax/YFViykNKjqe73sKp+tiMNYKRcWgcr3Ks+cNKppKp+kI75h100Zq/3wD4mD1EzYcd0titUkt
fMxjhjX7wXnQTH4AxhzXZ6nYsWY9qCb7anm807wbqH25aQ9GI7ykLcuCLyId7TetOThZEsOKEdys
IzspYPo2xnWipm6WbXs6/TEpSaaCDzXP3UbON6HWrwXS5OapM/cDV4iOhR6RBnlndp8tOrIim1Bb
ojERtF1TV3ehej8qwJ4Rd26FhnVL54iThta2lLjs1mNfSENvgEQiI3n39fmpUBPxDzU66jED2Fpg
2k6yddjpwO7yOyti22tSMeo2rSjfZ1TP5l/H6+fQ/HPUPjzQFgf3pyE+F1ZDIB57EWR18aRkVCB0
pxtgZXvFSqXspBfPgfoAHHq+r/N9LssTrfI7OlorqcKQ01POYtRplBvnu9WIPJYEdpqVrVOj2nmS
tWSViqFQ4dxBaLDJoTabpElAUSH9WHZNAz0iP8k85ZfDms8vam5pQBUUm5Ve0JUeOZ1xnBoVUtvE
cNXLpVP4Phpj1c0x02VjycbzMN+TXrdWYp+v9VnvrnlubWTbuBbcpOuXcextB+j/gFHEhMlU2A6a
8Oll5dHPkw+68gPOrHQlqJZpi3V3E2io7fI0fEkMfdiDcI7ibhs1sMfjFlFVm5avcpTTclPbuwQT
Ob1dzF9U4sNhcFt5FhoiSRbjjkJ+fJeiOl5UER7HyjLSxVgC3c3jwo3U/IGgtA9pCkpXqWvA3Vpm
J5p20oqoXEeRNSeBXGpv6VlxbXu1hv1YqFeaH7eul6OrxODolBoG4FLRHry6v6/j9hOpeegAWTEH
1NlomkBpc8zF2+70bQKyp+jfc7nl/4jya9iBI8/Dl9HSSYSI1rnkCoG1T3JKRBLCEUtX7U6RDmJh
HGjswdFLhBY1kAkFj7O0kBGM1xNCEKjKe1JHnz5HBH/YqElS32lHmshwVSYKeTVfVx1RhXmpeEM3
81R28S0UNfBPzbOpoznuLY/NhXaJYqLZCiklWCIiM8oQZleaSV1VEd2pomiYWeRmW1xE3EIbx0++
UFLmaLXE0mEKy9LChTY2OsLVRLF9ErhGGZR3IHE3Ghq0xJSRlRgldknPHZQ8/yjO4ydtyi5hDZJb
kEscJQoVjWB4UzOctloww9rKmHSQSl10fk9aWJSkkMfA+lsI55WKCnwqkK+AO1SyU7PblG0tLFJ9
+Ox7fw04A0s/BYUpKCY7Unl6mL7dSm9+9Gp7jc1+pXo150uOoQvpCtCxsFPv58JL1AlibDIOjQer
gK4uyFZHldbCvJyDCOJRw5m7yDqawRx+llSP743RYiUvkQ9qIVszhRphqibvjEodTZ6H/6zEjuk3
MPCnT3wcV0LtzEX5nEkxWCEVgj/Sq23btY2TpjO5j/Jf3Yv0SmNIQsS3mV6p/4UL+j9ZyR7ylP/9
+/wz5LGNVegHzU815X/9aR++VbQWP5t//Ferj/zwI/2ov/6j334zwsy/r8750fz47Q9UbsNmPLUf
1Xj+qNvkr6vwP/L5X/5v//LvsKOHsfj4j397y9usmX+bH+a/0V9mdPT/3Ea1c2K88/pXa9n8A3+1
UNU55Ag1K81OCYcFZsN/tVDnPqlM35I8NOxjkjIjZv5uoc6xScpMcSFRSSJ+eqZp/ctaNpNkZPqx
lkk/jL+FGvJ/ELN+wZrgpEZEa9IpVlUDvrr8la9scgKSerwjC3U1M1iLJWF17EoWtdM77SZxw2X8
XXDxFxTavz4TlRuU4lnk+8XNxvQdabgbmG7cZkcbz2nW0olQvzU9NDv9LoZe5z7+QkL7++MQ/WLF
k0xFneOpfkWaoEMRLcwT+qKqthrt1gk1nGW1Ow3LgEn4qRWnay8ptnM8pSnUp07HBJV2JzElQHcz
92XDTt1KE0xPTd3p+WEwT2CzkL/RGlRQbyGqWkgBvd9xHVkvQfOEd2NNjGBWBRuVpguCIHuuGpTj
Ng1UVOjCqyZHx7gu6W369PPuSORsrBcMFHbbkoco33vENZWN9NTJ/rob5M0Yy/s2aH+gnDxxRNiX
nrGsplhYRE23i7qQJVViKRWuwKB+RJV8wbnmskIIg7cIyAMIlM8Ic0lObVzQIrfESTKSlDG254p4
3MkDlTHUi06ndVzdp+1siatcPN4L5MI1kLpBN2xRi49ErtgTmpJe0RYx7WUN+VJt6Ycg9CmE4qxF
B7U0iI9Sw/pkVNaWXAon7639kD/noknoQTjacyBummTU0eUVEVXQDCpXgvUhWnNfAgFqJGJOeZqM
5zIrXR9NH1aYpCLhydfrnRKfmuIzlIKC+a5CDUbDtqblqyiB2xgRSZB1d4qFwCkN8xU58VJjUcvH
H4l6Li3FDpuzj58dl5ETxcFSHtq7biZoDCXBpWS/RAxHyVhnBW02/yEldaLtChetIGkxkIhzTAgU
18kD6aTutes1YBApqp7K0l0rkR45C5xVCtAL1SMnIyYrCOckxbbkMWUHmcYgmbQ0RSpWrcw2gcqn
jstKNY+eary3jRXuwmgWF1OFD+uHHsSE3Wo5WVlr8qbWcTisYj/4FFUc6fm+UI+ebuwYR/TE+1Pv
YXsZ5YdppPuO57EYXn3sRmEqrFXuaGAo6A4GUn7K+zwXFyWdMOq2N4a+3XSpmwzrOn1PBQMNnGRr
xXCaqh/izF3JyMyhhkT5gXKhhs3D1zeC8qTDSx2pIqjKImlfFZmhlXnUeZ6xl4GoGFV6aNKBHF/P
tCgAo8myiC6Lni26gYkeWouYGj27tR9FGLwQirFptPHW9T8wcfcokBoizMrPzjRXcausZwpRKX1M
4quYmmveko2ee6uIoYl9ZCFMnAqS2hHSatWIg52hAGsma6MXo6MEyIot3QmD8UENGG0Wm83M4/u2
C84ZGNxR71rjegiA9UISksX2TmtpQMTk+lCQLLoGvornpIrljgJ51mSXpji+Y9KWhJbqe28X0zTH
7867t8VEa3Myum1KwDBsiQXkgIUqBDZy64UvvIOawHH0HtGZpF3hVmbiqGV89viXecL7VcBzS6fH
fIYct8SH97chC8+eR0cJ3nzUT48RBlp7JFtHRfgPIAAADtVTIkOmOmbz1l4UuVunApKQFnvldaCN
N+IG1eH/FwAlGiJkJqldiHAQlDLiKyukDZNQ2xJ6lH16/gt2VtunMtxl1mpAhgdPZ2FU71PZLENV
2fOG2LKcQhTWu2WQK+sgysinmGge1OmC6deN62SpFvpSqgQ6mw0lFAxkB68LXypVXhZ5fCbMaWly
7FSieBkK0lM4ymASQhLKUD8uisEkpktUD4aKYI2pmjsWuYEa3Mn0WdgYpvRiggdEpS68Jk4hluwG
XkPMme+qGia0ObncD18m4nZ7ieAVYc5AEyZSpwj+7g8TJYGmtp6SjvqXYP7opoCOoey01bSuhv4U
5MRxx8O5qLutXCH484MfQqstg0F/lJJ83wyRM6HkIEMOva1eKh2qO8vFSwCe8o3Sy0vpM4N1pm1J
1R4zJZYDPriFuxv8KGNc08Y5C94QMjMyABQMm0C+4VwmfDOnRw5EBAAXwqdlPyBZ9JN1LYfOGHs3
RfBWzSDZ/cSTnwqXxZ3Pj9Fy4M3bDylHKnkcXvB4UYYngkeWu00T5bY3WM9KPh1qxO8laU3y1FF/
RLuRSyxFJAT0ImUHH0jIggq0a+LqmPyPJK4dU3v5ZWv0J0zcFys7Gw4NeT5JLqI4bz60L7DDQu/7
KKhmZdLFO01OuvU+s3uKA2Sq2cWnt2wd0eFhvyCk5WD9/M2n/y4Ym/cCv3/6vFf4BW+Wa2MYxd6E
ZCGgxr8ooKIP6+TWvnWutAXMsKZ58B1j86tdaP5M3EKQ0jQRqdrMCfj1M/G+xe0gc65IdsIbqUSr
4Y52nw3n0jahLzM/2t98y1n29l8MwJ/fUjM0KnSWJsnE0X65x15hFtA8NGSnlrobW4yn1pal3/VS
CB/EMrX6e0KjIRK3YfBujY8CCJuqe2F4AWAXN/98Nf99+4VjSpU0NIGKSKnuy26v4S3r9QZ5sDfA
WEEDliExYR4eUwwynEvjyfp/3HH8WagDFbbOjDW2z7/e8S5hTSrbSUM2RgEQtm+yHO5g34IeWYL2
P3+X//uHJ/zb581//8uoqo1YCoOezzOpQFkm1eT7f76H8h/emt8+4ctNrNIsavWaTwg2M7Q8u6D8
eFP3lCqXwwYMrtMu290mXSW37nVOwqCjtTI2mT0c9Ft8+S4Tg5H730cY12NxsIFbyillvt5fvjG7
tGLyu5FkgeQtn1LXip5M00K2/EGh051ZTz39ONzLdtxCeUU1BBFrnKhOIC7KGvUxp62eF2/6HMZN
gmROmmagkgNg2YX2VDJKLB8JYMaGMnps2nYFxwapQQ5CzlsLZbYzu/pOV2+q0DkKXR9PcKa5zNc2
ywEiG+YZRyiUBUp6jGBzr1d8hxfmeG1tN7F/n5Ii2DWkKbNrtUgKpAy4yOVwkWUPhfhDES5BvPeH
51E9T8pr3hKtVj/rxVVBSjrpL7lV34YRSaLS2AoO4qgcXMOQ7cjwCfS6kZNqd8Ft7IlhS4Kt3BMY
Txg6NqGFB8u1nNKFlR0JS1wK6hMkjwVUACemijIYn1Z434wXUZDsMcDDFlL6YHYXc9/mwIScgoPB
lprugtPkwldYVMd4T+agy9LLgopHW9IfcFNAlxvcRiMwa4OtYZmoBmjBQ8Bm1ZAbSDpkT7Tl0tOk
PTxzl9UBY9hC0TzUlIlbaeGT1gztGkX6hi0p2qWQRSp5rAOqjWz6FJA2EhyfhCKEoADLaD/1+spx
3R0NeiiWV65xothGlb3o/Chgxs0cFVlKCc314ZyngCEmwKTldNfEnDjSdylltBg9e//Wn3YjW5Vo
3IfBlW3OfVZl+05JF1OLPTAZl7V+JgbP7nUQh0q0VRAdqZzPDPafkiGsrE52VPm1545jN6AunG/1
4ZAkM2eoXg3s3KS2Zf+U2RlRC9NE/rj2LhbrnBqNEQp2MSZnapR33hC5Td+vAB+gCn7uCJAqe8kO
EQknETmB4nOuPmrQiycM4lh1aCWL8A44QGPFUYbQVStQepK20sT4AR32LBRycvUlrys2wZ0tRk91
2X/o0kRZOHVwAHEgxO2DuWdEoELuJ++MtTA5wHW1ta46zc0tgmck0dHQRFaIdOSk2YXVB8o3m2MV
xbvy0fT6RWTWy7E/R8ACRcgggcC7oD821qNZPDe8Ql7y2eMg8ak4ed7RU5KfPz0Z5Fh4gFMNjqIx
ChbhyZuq+1x3C/HaZLmL54cbsZ00fWGy05R9OFaecU5DnN3th+XvS0hb1KcXZl6C3egXspYso7Db
SAbxhMpFSR9Bgiwm9SUsNFeS6EH3LQKcHO0yCYuTZo8D1UAeWUNeZBctS/UWGvdaj19nMPAjah+9
4J96bpCPnqGoOf81paPi/9L6GCHZAdIFbzt5Dd7oFhQDjZiTgH7pqt6Z+2M1UQ+p6W3hoCwqv1h7
erpoDHNdjRd1nPvATCX6tRO0FRIEVTRs39KvWY1ZBiGNr/c7zZNsX+lXIVokXEFQv6dV3dBD1BBG
9o96Q/LG8DLE77FlLhuM7AuMzFs9eoR0vrICwju1DcA2B5HyClgFRiHUJbgrPctfkTK3y6rSKSOL
SOHWKceXygoQ+s0ys+w9qLAPSyfDxEXbii7+20Vv9SuBgDZQA1g07mKGolBWrokCuqFbmKXR2k9e
VRww4hTyuNrdkOPtoodCr8dJxVWG+DSD5yNF4bLl0CSa6TKUR86kXuEqQYnk7xyF4TVpXqTEePaY
X0PmVXxDbjH9GFvp0tKwiBk3XWI99JZ8o4/IFKxDM6c+nsDE7VHHptmmU9jQYjN8bwsOpFMt3xLt
TaB64fnPKadXeH6HMINfTbQBkbqZePNqzyFUaumX761V4jo8QwNYDrn+IEfZjv7JClCS3fgpfscc
41Fg41U+qnNzXEg3InY7r31thR59ZAT979aSh1qW3XsizjV2uoS1ulAlcQNnxPnnpVr609Jo6rCh
LVGXZTwKvy+NJG2MQq+VBGc63qn8wRbXBbBAdB9K1m6hLytb+Da77w8lNQ2ytIIEEjubLH1NPw+D
oOVaClI7XWVZvxBsKdjkqWxR+toxZePbP3/JP2x4fvu4L5BpQR4yWAx8x8mrWAKthZUP32wb1fk+
fdnEGrS1CWlhG6eK4pf7mKmAJn2Vr6T40wJbKouLBtmksgNaYYb+OHT1Ko2Ks2U9axXy/3iWbQ1u
Z6WrCjM3mq2lAcpu/KzFahkbDz0HcDN8sCy6UvlGV7PHQENDMI3rURkWqgZZOS22MuE3SsUq3RhQ
TTmOFKRrN7QX5Bzl/TgupLLdzPM3l/3Ntv3nyPinb/zlrg66KJXiPHL6ZhdMwUaiEyr5rduFvs0W
jak8n+tAwjLrvFMXQ2/02jt2wWuzB0idBG5Bxk9KHaKuywNcwFUSh05efPPsv+RK/Txd/PZgvuyu
LUkxwkrnMpNNfUjvwsO8w44uVFg2KIQY6D3ZUuR2fT/K/zjsDEnUVVhelG2/7IKtKpmYSnCGM/86
IIbc+BRdBBuJxmJ0hr1KmNHq/zHQf/nELwYjHR2VymDXqINSOslEpOzJNwP9D/OFMVubRJGziqF+
Tc4ogFWZcAtmWeEHfkecy4adTq///D2+sMT/fmigvQ28WZIqz06uXzfsYykPDbpZvojBuJLcAAUu
hVdvrdfbirpnzXo5BGyrRpjxSnKl5+xqVIz/+TL+9ABlUVNlla4DgLwvD1CIsPsJPbeziXcjWLG2
qb45+33JT/zri8oqOTFg+WZL2JfRGcMUrUkeo4AU3ei/8+KcRu25qiUnD8a1CqpIE1Ash9O9NVWP
gzbueDCffUwuudS4kSRczUx5MsidrzxvpchEwjVMARX7ZCuZLoMfrq1IX/7zfflDG0YzZI0mBY+I
lICf8Sq/nKcaA+hv3pCyjnd4z/HVHZG2xuJLq6BVFl5kQXW1jLxJOECymN/rlMokgdOH1n9z/75E
Dv19/365ki8VkqardVRYCY8oDDcpTfk09Vgu2dO26ilK86U4E2qttqOPkl7BZSKzaKj8Iqosk20R
4Qgx+h8Qq2x9hKmnXb+5U/Pz+zpJGoYl06vC1UX25+8DuU3pE/c1d0ot7Gkp24Fdf8xTQAPT0G1s
jr3fjNk/LehzogPYGUlRTZbR3z8xbCaKLQqIaSigTnMM3cgxnTe8fbbosLouYQx+M+v8cThYcB6Z
eUzYC1+X8wRne9GW7KyScBE8hISShdfpXCY2fNF1dIr2pWu8f3Nj/zAP/Xqk/3pj625U9K7lSK8g
K94Y8FSaRURiEPZm9vSYWuw5c8B6/u7+/qFY9dvnflnnqxZYvYl8i4ZEtjDayzjwJTWVrfn43QL7
h+nnt4/6ssB6XVWmiAfmXZJ/ZitdOdqTbKd0IRVikopNsUyvqV0vh22v2Wlio3S7k7T/RYXuu3v9
ZZJSOr1QROz8lE9uE3IqK9kEwTcP1PrDphD3Lq1dU2FraJpfizRJoHvplBhQc3HyzzShRStEH3Xk
cUSMXKkrN6aFy8LoV3QQERD0G02ojkVfLk1qw3jx7AEEvF5kEKM9jz1UsZZGkRYfAiIl2yhGuYQp
gExxWnS0zQJ6GBanwVDA5Fb1O2m6yMJHShNRHsp1Zzwixl90hbgGWshJi8O3n6NHI4IPwZhc0Hym
zSfioFCDS6V/Vt0NRsnUVWuA1E7LyzCHRSnhRAdA3nLljtBAp0jqZR3VTi4mTJRI/XRaG323BhSB
kSXem/1rl0W2pl4nEUyq1tldpuNPCUCxVT/mKg78TZp1H5lH/kOCkkyG5wCW3467ZCUEAgDVftWD
0zNlmnr4oTrK/Mg8M+lNDK95KNs99pOumVYKNrzeexT7q6Q78qDRogPaoh7S9jWUdkOws9CNUuXX
w4MOmqSHFIBLlehOJ54lQKHpZsV41FCmlmqHRvEy4SEK+e5UVZAjn0Pq5JiVKoQmI4UK2RDXeYF2
2b8ojOWEVIqiaB2Dq9GV4BiYb5Wf36tpgOgzeskHtHqetSjoIrX96IwmGqagre57s7rrrew1K3jf
QDGfw5YeGfacqsCHFkyorWlxD/pL3UGerXVXDRKIA1lOO847YL9mQz5ah6iul1gVF2UWYxpBJSkg
W5ca/wBgBwVjtvaCO7Wl4W8+VGpwmiAOQJNdeOxC5Kp21ZziycRs2ojONFcZMPpJGZXElIRfPKgd
HJlR2mjjG2lwdlmlczX5xupoJ1hsk8xyizxfplWLh8Cy2/I8+WfBq5ezV0eNUeX19IUzjKjQBmO8
xpMcE/nxHg36KQ1ImZLHp6AEc9qZbjTEdwU2tEKwHv0QCr9PNMWoLxp+RYEqcMZyJikqzqp/Dodk
H6XJSqybRc/4iPTJqShnQurZ1SM790JwxWnYpLqADeZuEF9NvCoikQ6BEh1i6+j3r02J6k9/63yE
dhKVkuj5P9k7jyXZrWzJ/krZm6MMBxqDbrMOhJap1QSWElofyK/vhUtaFW+Szftq+Mx6WGQxIzMC
AZzt2315AOM3Sg6KFWIVbUA+DOtMNNuIj7Dw81M0OCBsAb3kW0ziYw5nBt9ATHlltQuKt47fYTIm
ELv+IhtoTGN2Tm7ckbR1zpU8vLlKdAJiWwYYuHCFC1MsiSh4FTD71Cy2IHdOsrpNfOXLbotVYD5O
KKQ1/QhSXuuoLyD1WAHPYuq9Wr5O5o0WnSNqSIPyXlM7LKIVKtae0BbPDFQ/AN1qyd6BvCIqAX7l
zkbmw2s+ROq2jU/YqNZ9fY6nK5UkATlUo0fE7fFcixtNe/bL18C5rUiV2PpNTxhoYF8gDfopOla0
BA79U5ed5g+ExozFQFeqBa479a1VVqcYyh8MP2V/e89PXDrhU6J0bFGD7SQZs1hs9wVe2pdiPtN0
fLghy+Le7NbBULN4Z3Pbvpttdw0Kd6eXwWXMHsui+XLyZCWG2eygknNnr9sVO2Fi53wPArwSOeg0
u190I+GEejUMV0N2N+gXTf9qiIwF4I9mirOjB5s+GQBvSAK+qudnNXLZeMmbYdlEAcge8un5lTmD
UfncuJqMIlgCZISz2y3r6RbmKbz7nYnYYuATNExcw+ND32pHkZ8hAy3K+t0N5FFiHiwsd6HifFPZ
C0OZXKshLwZok3qOaC2N+FIHA/m8miyVeWNRWCJL16uFv06tOzg3WxcT30y3781kF9Hpp9zUvKxW
F3vqMVahGHaT2TCVW0szby9B8NAIf1VE40rJLY/UMPyghnmDLG1M8LHMQBJNuKMV7mO6odLLEbyb
OYhZAF7LAcnTUEEk+XRXTM6jS9R5/nMKkw222S38RluzC0HLbig6EOmd0o8X2kaRL+MbtaGTXfN3
6QRGAMWwQ0PryTfr2YsYhovp+56hvOucae3K3Rg2eVrBMD/bANMnNt0HsCwbfseVrZRPBpkpYeK0
L6NrV01Wivnojizuse5B0Em9EFnMqdrloOyw6ZqVuKJTAdpdcdsLnoVOjuvzghlZidoHSRGNnPtk
5IN/UYB+mS4lCxoVOftInXawAygjqN2rprWvpS03eVLeESpdK7J9c6AILeyi3yaJcdJJlYKIWFfK
sWxfApNccax4k4m7dHB+bOcz2a2d5LopxcmS9ZXjX0PO8CL1wcS0XkILzyOBsJGvlPI9bGLe1LOb
03PRCczCPPx0+FKTvpbmlWjuKwLLw4iz037uFBL67Ag1PCJu+zbED/YYrSeNS0O7GzIdfYJ1C93D
RfukckL31Q2MX0/LDiXr8bg5DmlP1pEwmYiAUVypySk2KRlPkDzNcd0H1F+Y11P2nrAAGLR2qWdE
sYMFXTdjfZsMNKA3ADv00Kv5a9XhNszYdbnRVlGu4PsvBKnocjyg8S6mWHoBvp8+krsESnpjER2z
tOXov+Y4T8qOtt+xXOQ2L4KzuIzfk/42bT5KLimhxpu8FSvJX1Sb42bOhZQZHk1XHN1BrMykxrvO
Ak6++G3FyaNbAiKHAXHX4WLwueui24ARxRkwQ6ww+hD9hBKxkpB0IVaoIkQ+xl4+7rpFVfUXWE/b
yBS8p/dpeg47usBnh2x4NkPtMJrDwnEaihD5OrhJtGrLbg3ebu3ibWkLbGzdW0RMsRPxjlD3MsOU
z1ZjhfXoxPrkmPQlbKsEr+w6qiwPqJSemaueTL3T0SSCKRoZXBmL9zbpNhr3uKR3D5r7NvD2kNlY
KJg6HKLUIY+3wT5b+MBb5U6Px7UliU6cSBkszKEjdx9yACCrmSRe2b00kMOC8CTTc5sjyhICI/F8
A0dqYXXVXvT4e0l5Y+zxE/8KutqiFdV942uE5yJoFJFnt9ukaZfww1eWaXiuATOJ3ZPhG7hyzpKC
eNtflTiShP5ezWzD6NLyVhXRZSi+jHIzOrtAf52yfatHp5qmjZTdWwOqotsnxUF1t1K7VegmC1lx
4HFBLOd4UHGvFuCILKqYuPmnF3eoF2lhL2B2YUu+1gce4hOEhIQTUYFffRfQSmbprZdik6zc+GiF
m1TJVyPCnH81lSqUxvbZip/14dDn7aZrCBdPpCnrNWzQzLqws1F7CmdR7mpOL1E/HmqprkvWpHNH
1ZC2+4jESq0GfE/6tWHs7Ora0Zh3a5UQOoYqaBZTck70zWg8OdaLT11vG39OnKnL8S7v9qWbnbus
IWmKOF8carBSZiIvU9SeE5PgGBuxZsScFRfLxt5k2jPP6EUR8vFVAzYXuZmccFsSx84RbKQ+Y97f
Jt259HJHspTYmdTMRcuFxvunTqxWhLpp5c5RjplLX1iOH63b+GB1OCpDjFrAjwtKydcgPNaAo7Sd
RsYpAELm7u3qxo/3yny2gTJgHeBN3kntbAsOOgPxDgCpxcGqLop4JCq4fmrtkmwg9029XjUzbV6d
DoUvoK4Rg61PLrVBHIEcIujRdcxbnuhzIg5zkR/tVO7UfXGurF3tnxSHtEFETSHtbenWEvjc0nMM
9SoLsEFCzxkHulecp9wdz0qVbR2ixYEVrH4xgv95PmVgswH/sFl3IGh+G4XVop/IG+rAsdftqnnQ
VoJOQ2ORP9gb7irMob+avcWfh+/ZI2Iillka64rvsuCkWm3pC8LSw7rcjeeIKna5lYvnycP1yqqC
2MD2l4aYP0s4aCmOSbugCj/T+iHh/UHsGtyunisfWM+/MouWV90VwyNKg2S2WEUUdP1Sw/nzvI3b
GE6VTfcyypH6bfB3yzw0nBZqbjVcKo0+mpdo+EUxsPi5GHgWztDuVMd2VAhlhv5dnI5AVvRRSs5R
3fv7dpNshr2yqT12a9tfXCZ/dtT8/ErfRGn6PrBQZrxS8VXv2C69BIeED46dz0twBBy00hbyk/3d
uP19RfG7xf7qN53tNxjyv+z83/7n//7vufsv5Wd+K+vPT3l6Lf8nWPy5ZP7G4v9JMOA1/cf/+aqj
99f8XzTrnzz//ITfPP+a/U+DjhbDgUht2ZQr8z3/HWBtYN7XyXlotgCPRsHgvzz/WP6hR2ncADTL
ZA2gIjP+7vnXCAqYFjYbwQ9DznH/I8u/Yc9a/78lVFtDCdI1Ng740izc999vMw60MwK26aZw3Tgi
beYUXQ5BBReTp/9oncjKmrMgnKM2Ae4LKIQ1dzURd6FspCYS2fmusysdhcHc/NFuIQdyBBwc59aL
uNQ7TnxxkIw3gy5qf2nTChGsay1LnI+pUFL3LRpcmtDSgqqTvUGHJpSQOlVp2/jRvJHqWR+cw0yR
44XeQLYSlIUkwEFRm+x9MtTNF4xca82io9hRVTdl+BRjJ1q7ZtVFX2KIlOGUVE5Xfsh4RMW3Snpi
rvwE2hMpx9zKiLfS6sURT9WDeFNN/HnrNB0CFwhYa5TnuG0q94JdHPI+m7+0VV5LY4IZ0geAlldd
Z5Oy8qxYkOERjeNjWqyiGHPmDIFeUcMDPVFqjR4zS1laQgSoK3L9KuEOEZ7SNHBjND+lzu1FPAAw
9oqW5e07joGx+CiyOlT3SSjNlJHe7iFXZWMTkv2shGQpOAlgSKMem9FaqXHtH0BBRuNNUI4Q7rWq
N3qq8/AG3ouy65pTpvq5ejUl0L0+p7imT3z0aWXZdJxKcQVXStvAnqswmYdBQWGX2jqEBQnyddW6
c3Gjb3vaccJzFuqNeychiRarxjcdpt8oV9TF1JVtzVFLYRNs8baQD2hlm2+kXusxv21d6i8J2xNn
T9kKrJh6dOkgGqiijE5+Dodk5wCXBrqpGIBAUS6MvDtVQ6UWS4C+arFymmAYD6Kra7mEdR2LPb0k
Fo7RgtzkknYaUprZD9xxa8ROuG5J73U7vk5UK0ZdxdCayIBEepW2zt0g5pEbc8hMrYlGnfBtjv+B
VAAgBbbMOuc9rZ8auk18EfWr8gdtOaxyk7miwa6IpbcxsoXaFeJku5NZ0qDi40w2Sgz5VlTxogE8
DwfJoQZY5dtSvqv5TNd2mhnBQYrPAfBlqXNCaxKNjTQV1JhRVb0aDvaktChJfQ/Yml1ghVW7TvB7
jLE+cMwrxxJlMa/8d01pOdNDfZE5J3RB80bU4s3AU6l19LRkSHc1KFPEoDTiVDgxM4Gdxu02FW4R
7BO3ftImdeaVJ5LfTR1y5aWHG3cKtMl/ixn6ZrZIsKEdpls6itSXesOJMgvsjtOd6jSsXBolyFeY
3fzrEFtCcwW1Jf+InIY0BJppfg4xeIXLqTfgGcaJUX32qeq8QM4OizMkMILcnd2E9tKknoPzmdSb
lhrDQddXHJIwvmB7E5H0jBq/9YqfogTvXdTCpMkrewmrfQjwk1Sls5JVZ8HNRoOiDNAhvH1yNcgL
zAO22e4DGQ7aqrJJCXuuzb/Ycvv1MZ1kuhGvMy7udOVaA1VZehk3z05DP4RHIDh9DJTuQg1iimHL
tFHS9KLWPTEGaXK0Gx0FvOIsWe+YEUMfjYv4xzqwpwz/TezDB+I6YDCvBfjzFWJP7m/8oY0gnihD
qq4dKB4D9FSN1DRoyk6u+qyvu1MWA8RZUmGhU8ejlSTSeysHNBwYWO44vSc4IKawJlaYVZ3BdxdU
OYdp327FOmlzlgkJePthUxZlXq/7xO9yWIuIgY9+yPvNPYM2G868Bo1X+WRX7aYF0asRPixBBkLW
UPxDb9q+iWJLfnJHKja+MWOzLq5cU0pitlmrIU/1CVDITdv4dNktzCgJ6/sgx8ix0Xjs6Fd9YWfV
FnS12x3J8TnikDbGwEjUEl3cpj29mHjza/RRs2ps+2VU0oHzCdtbyEchrTqNKAxjb1l+ShOkmyOL
bCq3mNGONBdGx5gvU7O1Ar207/xeIgl1ikhPmKOw44HkdfUNdirbepN8AM7GTCnmvFDz0dR7kgWu
cZ1RxpO8jWapy48m40KT56xx4xb7HfkjAjjcDv3pprbVPnuwhJY1aJiKKu4MlTIpN6f/b01fT+S/
lBr32WvL9qU8SK3zaTRpB2ZApTKBDpCkMtUPCqjMZsMoilRV8UFO+zZEnyA23wCmsRqVxxSJzcYO
NmZTGcra7MqBvJHosvi5q7SMI6Xe98qu7uOuXVIFZIeoepVqYeXqFTDhMk/C17bhTrOnuoUIWz6p
pXWi/g25IhZppixDmru/ptEegbv5wdzzwJHVfswtI87Wfg5vZknBZVcfNVdCIOur0QhuTa2bDHqK
qJ67yzi16MeikyLezieOdNsO9FyvDVkTLgcGAvZEiU0RrE2tUvlC1TO5CUB6eG75VOVFc3tcnMmA
t9aksyVChKuJ3yS4K7jhyATq9LEtUkWsZYLe6jmFEhR3hjto8cEqTMZXqiMV/YE7tMhfA9Grsqe6
q1dd6CS2j/qsSe7EHt2w+nhIM2EwWRA90pdO3eAGK7IwixaUQgcnK7GhFlH/mvvHcVCJvMdOFrYL
pauR6GmHiVEj05kGR29oEG1annMfTYhOunQicFgrMcYDbuKqtb6KMfMvVBMwYfthpNwBZA0rSvgy
oIiBTqn3Ic70MTnQB5Jg1G4D89pukkBf2Q5fO9iHRdSxKXIoGu00mOVnq+LiYMXd+XV1dt2C08tg
FrF4cQp1ajdZVAToWZRDoKMWVVmOb4afKAOas7C1eB2T2kVwC4cku/RJX8XrSFhD+lFAT++9Oq8m
wWOkLbjkIjvOrg03UbClZq1v6zDSRjPDwp5GdrgwApF0j3pd2wUHnUmp1mGSKAj9rK7yXZpCezlp
oPjj50Kq2W3TVT4sKy2Pxn3t59OXzSFsgDQWKNpL6FqqhJxbjPUidypCYSbPd2JHvWFkPTe4IbJe
VF/nMUIsbujHuyCt+uqZv6uytiQzAXVVAPqHg6IU8Lbg2dkdWdWYhqsUzaugFHCju5FpTaR9hqG8
nyyRCvL7SdjduJyo+kU91iYowKrr6b7ILaSvrje1YgX7kgLt0OdHEHbDjB2hoJoC8M6PseH/D1D/
NYdM/maAei0///HwWX98/jQy8d/8NjKB3PknswiTkYPDAuuOwdD728wEU4gwNKTp2e3BeI2t8t9D
k/1P7ETg+TAI8p9qBoP970OTMP5J4ETTCF0L1+Ynmv9JTvqHbejfMxNIHU3ormnaqqHj7KT582cT
SNLUMNUb7c1cdDRhLaCyeBikDtQEruLbfImJedt5xq7xopW7whEL+GFBoNmLX7Sb4Lbdadvca7bh
vvmFGIBD7Kdp7sdv5qoMhxj9SJITGP/5N1NtFC1raN7H0FkbYcckUj+ZvXGTFcGjINSZ0xfWRs8u
MWOrr1C16xN3qtu0qHfCwfw/U2uTZDWKLzX6SBwDJTVbhQn2o+wtKKEGTrdlFqDdEYdbMMM9AiBc
JzGdF2bWP9s6kRcDZvFotysiFJ7i3OdBudSmlkQXLo7SOvCw/KDo6Vkf6/vCPIQNaF1qhejJMNkc
0rs3xk99q6+JTdLU5Z+G8qnK5iYf17y16ktKFrHo31QEo6y4tYo7cCSGVm0nwiKyxAP95Iz3oCMX
NF54lGp6Uf2R61A8BsejA+Ks5OJWcuRfw4d6dSry2wwgfSA3SQ2Hb7YLFxFZFDwGROUEy7Kakvgg
wB1fIStr0YFmCc9ClSfKfi7qdjemoccGhzinvYzzcTWM2SZoX0yn3djWFy2RW12pTsDhtp3oF6Xz
prVXhsO8mHYXl1xbiBKqAoCeh8uuJvY22stRcvzxS69o/KMY8qMco5ve+QxycFmt1zIEDoX4iLLg
LiqvFfNVr8xlqYs1XukkPgSDuKk1Z0X95QJi9lQJT4tuUtOAAhgvGBk5kdtHC9F/lK5XEZMoM3GK
WjhnqYqdcvwq6y2z0mKKXsruK0vZADXnzorXunudBf22jp5JuLCgAucosSHRJ4CsyLzB3RJpHPF/
o6mflJcsQuhqbr7R7e5TclAeiMMqGY1HTLyVfR/SL8QqmZv9l+yfy+A5cu+FGZ1sgRAo3HMumYsE
6JtuYqRJxkMuLWqWM/CZM1lTP8kovK7ciWrno6W7bBMccdbw5jGiLKLhCWQwE98iq6q1Wk9PiQEa
mkLGIaZ0iQ6UNzcPN1IYH8lYrwo64jEVuC+uIi5OVOyhwuxBte+pgVrqbnro+mvXfFLdlzqJsEJI
Via9cqzc6D6oGI/6uzT/SOtxMar13knrx4ltkqY0u1o0B7QEPMOW9OhdWSTzogEaSCpOhkknfLNJ
exsBQF1RqnDdt8qq6OG/2BVu+i353kUBml1NXq3A4Qh0KK3CG/RZrqZSMDK3dQFdVGsPCUmnylRv
woGyRWrP+T1WeKZBOgJ9sz+GiEADSPKej7oR8ilnp03bDZuV6JlI3hdnjzs3eO+b/tVwUk/H5TjU
0QlvJbyVZNcoJNrVkbWgs56EeVFTxtmIxTsCgJLZyEM9m+Njp0ggV922qPSj4wClLr9Urrm+VD54
bVlzP1r3LSiFNtw6eJalNC7UndwgguwG9ysbsq/ofbT4pjsbAADEn9SFTmxLcL6dgrtEPGT+cLT7
fYvJX4U51I5w9KBUFdOV5tS0orTrHptSqfKO+gMfpMm1y9kt6Jbc05ftBAGhZGPNqqi3eRPHBwpU
l3XT7iiiWaol0WyHmBW1a4pNE5axrVNY58pSuMOjCSJKjjNpJuvoEJkX1BZXU3XT6jvD0peFBoAn
8wG50rKiKus0lzBhBAtBo9/nmdj/4Zn5u/r6j7yFUjd3wPyv//pZuPvzrf6bjO1r2WR0g3yPd+Za
3yYb9kFrbfsr9yEP4T/Ig/OrzM9UnqrI2Ij0P7KIf5DnMzz2tGwKqDpXTP8eZ14uGTbtWJfC5rfz
EHAYQCx/8Rf9LMz/9lrEiee0qupQ3Dj/+z+81qBHPNbj6a0YW7oBMD5MIOCI1P39+/azYP77q9BS
4QLg0Sz9u7s2bGMGY9t6TZ23NL34k751XR/7mLkmPmdiN/n7l/vhCP35sID3mLOM7kAdwaY+v8N/
+Ks47CeVUptQPuqVTubeZ5s2mHP/EgVRZ5/7R3IA89pX7qlxtJ1L0D9Op81QFqdKsZYWXAhaaSna
ZgGYFScEvkXdYqlK3m3aftrkpq1vJqP4xa+ti/mo8P33xpyt6wZRAzYz344SEBypadHUV+xd24Qq
bsYzvNLD0H+gWyysMeZ4HWzbQO5rFc55O851fNeN+qLhTaaqhtDitBrL2fr7gH64kNkb47XnVG9+
+hR2B0c8u7jnGgrGYpb0go6B4tpo3lJ4x9K8WNV7qlZLjFbroHhIWI93fG/NdgP6tA7wd1Tn0Sf1
aexLvaq8lJaAuKiJaBmrLB4PUaYREkzXnQA90GprMze91G5+mLb0VlkbEbVhzE0TiTFq7bxovBfo
WBYFZC7hCuaoZZxFezgyyzZ5z/uEbiuirCbupIwlbLg1MWyK8HkqMAAW97FKG0+ARSJcl1goTeDy
gC4WVZlt8NiHIIxpTYOs7nj8sh8l7PcqGiLqplhMd9tJDCvOOqsAm2kwYabW32IfxEWXvw/NlTZc
6zDDuga91/4A/bpzIwXgg9gUCH7p9GgmzqlW36kMXPs+5YHKFauvBQRKXHm0mmMlJJPFdEd0qidZ
IDdP0vmAiHEYp5M+XI2JuaJxgnqCnmJkWgcx0Un/vSAfbqX50vBxMlo5QIRqiQdhY2PmaGDhp1gG
FUqR28e5P9nSq13E9lWq4aYCIjJAlkhAwBikn7h1X0DeEqYV07td8mcHdMs33a4ra55uRHMG9YwE
8tQWVcdBcVjjKAWP8BVNKJxlvR4GZ6fyIU3Zps3Y+wprZuJ7pQLMOFa36TgeilF5ThXq1ImptjQn
pClEbeezc+zNVO5kGzN1u2u27ovYPigl7DZkLlW60J/NZT0YcL7qRdBeIv2qizU2vv5q4ISEkLfu
SsOLbGfdlHDzlM/YeayJ1QXTV+yam4oYXVdOb7T9bcEleE4Y7AFKtlxqafvhEtYpJ6BcqblJ/DdM
XNz44AltyU/yUAJuzCevKTgAMTo0MsNhhDzOfaFfci3cZqjPWznxNc+gAUm6a8fIpR6gWfSRtZrd
Bgl2hcFvQOLbV3QVXnp1eAq6aF/FFYt8ns3wS6jfaGxwOcjqjpBQetpdAYwHWcgLuq+qE7f5oB7l
hG5s5BWHyIaOAJUT1WemiJWbPQYwcxvTRd0P+eqZLO3F0qpijC7xiwIKfqFCVtOl8UgXcrfK2nLb
K7CrVSCB9YQ9q7QwoOJqLRrjXhkbj2vire2aW9rm1rp6pUU1DBf3wGl8EfgacVF8A4q5NMzoqQIu
jx62U4p+Fcf+C37ElJ4xs/IsKl6wKft3edK8x2X9O97s//kwEvPz89v9j+WwwOwPWsth3/bzfVsq
6Ri4fvPWrMaVvozX1oe9Grx5F15iB/3FQ+mv7ra8mvnjIcuz9nuNLNtBFhhK8waXr97la2gzr4PX
HrHxbsLN3z+R/jwjsnXk72JQ1nWG5W9/GKSmqhVW8wYjh6UBymvyS+bCXzxjceo5Kmk9BF6u6Z/f
OxYnVY4R+633uuWPQNgl5EmO0+JgLNW1umSzny8argSSWld//9dpCADfPjfDsh3LYO3uqKw1vw3n
eiMoIXKDrwkCJtWmATenlGIlBrkQ+KJ7UBm46kG/kQ4tLD33uyKC4jgpxtLSPjF9PyZ4e+2ukFBW
rCsFKJATMlbkxp3SkGLtXHQ1nYdbdTWO1S/OdEgZf/rtNcOkl1iQabP+7MHQc7v2rbF6oyOPCvOJ
eL156qf+Kyspo8+74ZXtFdZiG9auEb7GZXRvxfJIeGTF9m9D+cGudw1xSkb5kCM/g8g0roLMeG/H
rbSvBifc5TpZjmR2oiXjvd5pG3IuHoK0B1znoqXNzkK+zaZ8mQICttx3Wb205lMfdrtkhn3yCI+s
et2EFAzIsD4Q/8ZmfScttnlsoeJp2PT5BwtQtLiRN5gtnqLvW/pK6Krb+NVN0HDACdp9xt/BvoLf
0NrJHvRCVB9YCNNGYy/d+DUS13A+D7oMLqkLWsD4bNvnvrW2hmAg0ydYbMHNRMneDDBCn5Nvg4/l
2Qp2plUdMu6RHZBxA1FPE3t3DB9d0l2FTluXMb2XRX9QpEO2LuOOZ0fygLqNlxkCJS5lw6XECRXE
Lh+V2Fj3BX7B3K8+FSYSi5sqHvWdQ82L0mUbydrRgt3UmeVqKt2zoQH/ViseLQGe4fcpzE5W32wD
cHKw1i4hg5GKFhCJ9qXz13l/jBzOQOzLO0yuNfN/Vgz7pI85CzzXRuqxPl4Ixl5SE4CBfMAMPi3B
obnGwsSQzhxi5ieh+dUiZYUTRHed617VgM86cUflpRfDp3bhGqTVB1giLwJGO2Lj6grzyMpmMT9K
bW78qn+ckFVTnMjaY5KNt4NNsYNxKwN92+F3D1ualzRjreSPPYA00c5TULKdMAo34ZvE8GqMzV2Q
3Ac1w3D+3g5PatAexFhsijrpVobRXTKp2ut+tHno9TdVgwHTHdi2ViK2vcmBZkZHWC6/ciql+nE8
cQvxRqNe++VcWP8RJMDV6KFWCGorAbScBAmi6JUvRb8P/fwmjXngq+WxpwwV4f+27fXrSDc8xs35
sQaetLiKOSHNwTR4wYuSDEJn9Te+3uyIWmzMLljPhkydw63R4goFd5tcfO1Dyd/8imUs5IdEBaD2
0SfHPt7bggPaSGJi3wzvIU7iACppgd3dZXnRAJE1Q/3BpFq2U7tNgwMSANPM4eThhkByllhJXbI3
Rop3Ewyq/SbjaVeF6AJy8FKYcSFPzKh/lf4nFP1lyHbddOuzNbIKrRh147gxMfrjZYxm9mjPP5/i
4jrMlZuBD84ypLGIO2BYKfYDK+dM00AXb83kaEl73Q7PMpmZupH5DhHRs8KzBmmhSYGPBMrWqnm6
V2wQ4uFKEbbnu6dwvKY7wBuCxyK+dxOqM9j4AXHzMuPBYl/VdtC97X3LVJ+RKZh89xKmFjpLdx34
NTbNhypTPRbeRyNwj3GIvKUO8ZVBO0YIQMDMKKDoMM7O++88U+6ULHpOWYIsmkp97C1dLlkA65jv
DWVZWpVcZGGys0X82NfWdY11RedMak3lMyoH9HaGp8o4ZjxOe6ytDqS5KFFZ0kJAWVaaqFdGGWGD
VngGUii8lJykXZgvIxRscIqeZoLjsuX1L55Nf3V3x3pGNF8jym58fy6OnV4ppax+PBdx81/GVehR
OrKBiL6k6g7SQ7dInpNlsIwe69OvZvm/ePCjmZMkFBbs0T/lSilcEOMQVG/4XOCdGIuxa38xNX6L
R/4YrucwNkB2RkPyq9+HXfZWqmKTcfrigivxo4FyIaYRySWW3XirYkLr9zLe/Aq69I2J9OOFkQwc
frwFZhM31c8nDhdunmYPA+8sbTrkQNt+K7cQBXn5LZSbxIs0NpCLaeUc1K295P/25Nz0SDjXRCg8
8x6Ki4uC+Ytj3V8oGo7ArmWphs3y4Udl5R9mfy7HNs/H/s3uDmp6UChS938RGP+rY+q8KZm3EPZ8
5Pp21ApCzgM+l5SxKe+ILG4QwBf+gjff+0/RVvObbJCzdcVsR2Wb8l3KaMLJUEVZv01k9yJxEOqv
eHCU+v7p/GMQeuafc3ZDCfquN2lOntPhab22+j5PKFyLrftYebPST3opUPx6L2tYsJiDl5Hxs7S5
MngkfnFqgtuc+gaXwJfsqyXFIABQiCBXKcOITnuSukrMD1UDylSrt1l7CHp76dvG1dDZ16aRbCyW
mnhjFiXsyahFk4DDzmwdR0dF+mfJDMhSf9lrz51WnSw/uc/Sg8j3E+gWF4laFOSXzOZo2nBfQnhq
avppRsG5bcqdm2vbttB5fJkbB4D17NRo6LSmNXmhuzyqnSNlmoJfKGXf0X+Z4cXWP50MqdX4UlPO
b6RT1eyK2QkMa7MJMC070USbzpcPXkdo9dZmcO5ginbFaTT3MdaUgPjBlC5ancfseCw1es/R6gNz
XBXlhw+hq/ic5LTsqfNJY2sRN4+jnXgmVAO3JEqN8aaiB8agncgfQXuyHFAgsqCp9haPrj59H4Lu
aBoUU9C6ZtUtKyGQGhDnm/qY2a9p8jZHOSIlgwNf7aUzE4omT3Gp4oy/GkmPXtrj1Q43tn5vhzd6
fh1otwEY+sm+xktI8MJclPT0yZKEtXxJOgZDKOE59d54wzyGs8XUH2l5WOAkg5q1SMurwASblC8k
Ozmjxv+WwBkvdpBwaUgE7RvBqqyync6CI3myA86vXCC5YClzNnK+NRk5Epf81JCcC6oQDRQf2fS7
kZASxP21hPikcOWP4tMPKPbE12XUlyTf1+KunvwVLo2NL/koccPR2K743UkgKJsIeHFSghetqVoG
bZ49YLhYCQlXdaBoUd258tCVt41GjiwyVj0WdCcdl5H1qIqWd8wnUvZSh5eE3yWg0qpSdqr6MubO
JlBvG4mNiwBRTcmda6iHKNdW7dQum5jrg6/IqLKUEaQy4LiHYpYWdfo8CTpZylYDHWXOCLDsfbIJ
Yw2sYV7yMtyp7i4G5FpW74XjePSS0Qq76iStr0MJIV9dwZPcmJzVc6f1aMf0MmClMcANqSCqwdwM
TkEPIj5epDZJ0/ZddlB2sse6fjMqqJMtWpz7fzk7r+XGsS3bfhEi4M0rYQhSFCkvpV4QsvDe4+t7
oE7f7kymothxo56qSiGIBLD3XmvNOSYBjutILXsWuDdKtxs0cn6i1JcmYRNn7y3kC0xIm46cMT4b
34pd4XRgA6DBRZAAaOF4GR19BpKRP5C2YUuFQH/GdFpiMASVJ4exX02ubB6S7FnZwqASEPEWYH4b
y/sZKlKmUv1F1siq8auLyEE1mk3friMxaRPoT5jUCARsbSNXvKryI1wYi9xuAotpqHJlKK8LlF4h
2Et0s2SVZYDcMzBiW0NA5zL1E5mNFffA+kKncJup2s36nkla5S3TvIsE60bVfb7Daon2SQJids7R
kt4CbaUqidFD0TrCTiYSJ1HhWjTKF6l9b4RxG+W7EPmjFJukarzJFrLcqj2Y1bVMYdGP5LnxoJY8
fTG1yDqWFObZ65baI/yYwBfZLZD+CfFuFB5G+WjW+3EEpgYSe5zqY8RQdZ35xIPfAFBSy8zX4K0x
C7fb4decQzXtDb9OGLBWLU+QfCCblONj+EDCEP1Oy2YCj0mLMSUTxE45GJEBhglGmdVzFH5o9edE
4eBq0rqGPFeMN2LxHVtXPblwPO6wuJjT8ls0mLZ5dKvPrTOImKKLkwzRLs7KzThg6O7fBoH+SLwc
c3Q+aWmhkFQdI3pbnR8ThnXycVySmqqQnD+VsHaKxsGoVtsXjzzRw4UvGTMHyXxTJBreZ8npRdCy
We6gO9jJaD0WpDwirsTypl2/yuupOBbERDZZ5/fIQzsQcTEoXxMrlKa8VeWvdBY95ueEFuOxH/YN
41eVkWMkg4FUHieWxkltEFJRRGgAp+qaKMDCpa7MeAf7gYLbYCiAPrAes90kvDMNs5eC9A1tho7M
U0oVM8ojNG0/b0+F9FzjrqvZJPUoI97wXh3WRRj47XulYfGnMY2FmNV8RXmz3ErQeESG9dFzDV4Q
TSO9DOIVGKKl67hbwOfb2Wn7VgYG6t9Xzhx+jtM9rB+i9K3VZDcwrDsleW1rlEJUyANJnRZ50pV4
XygoVCNYGNKpDDhkke7GWr1NGvI+1Suw75uOnVqgddjPz5PxgOJRFz6Zev/jH5cYvyTIj1oFkxnN
yQqcekw1TDcsC9uNljxLnP6rnv9LL3kNrWxvIlDjerjslBFpeIkyTmeu8ol8ctNZt3WbuEao+ena
o9QPJiZxUulgpNDXN+g2W1dakwKS/tWQwqFJhaPEJzEJXGsZ/TK7b4KPkULbYPHRstLB+Lqi8RSS
9ZrpJATvUv/dsoKGekNhicOCAnNpE6ed+dR8+pWBpjT9NqansiF9d1OTZzY/kEWzNfqjXnGvedv1
onD0YXRSwWTW27mSmRIFau6Sujhay5dKyHRhmW5s3kjGVqC5EEfEQLB9RIm+n1ViZ4Jii/htUkHb
KfxnEO25eTKXl2UZISJnPCoHjR69RNtrpoyCp2DX+n0iLsSPMhUlWioukPya7ykVP1CB2Xybs2MT
Ho3pRYGqrEUAylr0ADTIAwm8DE0wDi9hwkJcvvStelUTrDRCFkiByI4W3T28bARPGOglgwKbmhZT
fOFnZ3NesO9TkYABpD2gfWLb3nZkrUsNWSOGp8KWHr9LMAIFE4HGoG2BZJZjoGtynpMG7Ppw7bSO
0G7UAvVVRZIi5ry29EsUl2rvjuTcVpwQBBEO81TZWc+lyOJh5AH+YKNQfQvSq6WPTqGCquDbiH6p
SbMPqbGXCg1tTuIzsDvZ2Gm1sLGqb8Jfg8pv+uQxbx+Qw7QC60qIN025L1jGUR2sLZUBu3AgnFS0
Koq6R4Bo12Pql91eYZY0zir9p4w9JLf1UtiHEJktOBqCTJhdMm3bKt7n8tqQGw8LkWFM852hIQ9e
uLIqDSHge0ObJRq6bdQ9oYtmKF87Oq92LJxKSpfKfO5jbOMaEIcC06iAHGm8LphpZMwnhPI0Gr+0
0SSU6GPWsJFZTGOC25xTWAdzo6WpTpMuFU6NcidHoY02dDNrh5CJuvRuTT3hk2wlKK+zBa+k8ZUw
zR7axSZtHaFK7AQ1YTaxuh3N9rW1WLn6GvFL5oC7ZjJwMDOJ/ALJb0brLq4Bm6rJcIeX9xQoCgdv
aytAVRqYjwlMawrhk9qDd7z7tYzo+GdSHokbwEUe5sQVvojxVa7r+wQOkto9i8txrgiShkJQs6ss
U+UwwIQd/CE1n8pAvApZsag+2JbuDBKuNNxRc/5qsfrRWAFDRIwqFv+xgWejIF5mL+p4Tyfxumef
D+XnQimcNCs2+ZJcTx2Tn6ljrGHyexMmZFgGLP16llInw9tdYxxe8SWzfl3q7wK9g05GNrWwvzGp
ZU6zH4vZVpRjrkQkwABUBFLemRlfNFoIgKSNhMo5LXzStJw2a+4SEupzIpOMPPdVgXOBOfEufpfB
xBPykeJvaG7j+MMkVyHhycmZmhhie2hXGoX8RPsnx3siyHhKJZqsUXEbizAYkIVHceq0lCtGiJ0U
3gPHJw4yJQkLum8xnNUQzOCglVu3KQZyqivab0zAstdouRPoUubjs5Z9tFZzaJRbcdyXHTwPPMGd
slXGypsiBR17Yqt0LVvzo4xoYcE8UWp0nBpLZdM6UcNhVHzVE/IISWzQMTMg7fSJb2PEXd7WInAE
npHPkM8klZoLzNazSAIUB/kozERi0CKxkF7BVYjq5QC7FT7DR1DuBNknzZmGxrBT+7tk/h6twM5U
NqrspRDol/PBzCU89NmXLN61Y+h0hbJJ5TeG8W5BD02MEY12ui/Sas2G93H6SNRPgTOiYOA5id1o
vo6SwJOT/TAPfp9+SzXsFoJqE4W4dZkXjMoxqlEM3S0S91eH6x60uwg/dGS8GMjuYx3j/UGT760Q
4wk7IufOsAaszwAxHhEKlmz6yRGN641YErLJ5yt6cROTMEAHkoph05fgT7DUlDEj56Zz2/xLCg1w
D4s/9mBFOQdOk5NqUEoUuhnZnQjcplkIwG5JJisDwr0++goveYz6O8EIm9/C/h5ZuVN2x4I9RbOe
wedTT7ya1YkkQ97vxZli1a+nyh8WvPqqgZIdYkRbOlKTbRW05irnUIWDQiDea80Jj/BG51wcgz4w
XofJgxMU9IUXwtnVFIzrAklnDDs78TrgHNYvrLpNFIHhpxeTER4lDi6mC5ci9CAYq9DtbRKwjReQ
QnO7YgVuG2yw0rcB9iWrH8fiC/q0AwCRA8lLz07S9JVbsdHlb0pfOBozQ3p7cYXygKzf1IBWMD90
6auxcFojJXw1dNN93LQwUWqAHybfsJTfV8Rrq9N1r4mQ8Azqy8FZwRUFUuq+SKlnOXzDgtEanjoL
H35HZxqjQ+4bFBFxTes2pOiKv9M0euzU74onIF1r6EWzFeFVWQ3iXWOvQNlquA/N647zbqMfY3IJ
JNkjbIPo2k0ksj0tN1p327MfNqBSlB5WOu+syWhnyI4dFUbWQh54sRSAqxbyrtt4kPGI9V4MhUnG
Nz+8YCV+yy19m3LDYqKrmLG35P8OdxnME0Ic2mZ9XB4nYEECZ/IcbbwgsIv0kwe8dJOh3MxHxrXi
PRNRh9A9spYrIrSxADLNBQm3a/LUwxeGMPJbG5aDxVRJF0pXBAQ3rLgALd53QBIs1YCc9MuMxg2s
XZYvwHKzjlyPQG4iBysV4L52CjiaKAKHZp15RfOhavul4ayv3ybATOgMEDRpF80r71EXfhXaR6HX
ztQE2xDKQpAXrhThNI9oorO9WbovjX4+zpuaQjvH3qZbnVeBx82iYG+Vj0p9Y1DUVQF3rvlSYAiL
rLmTPtwQt3SqdOgM7asQvMboFPsOSX5FJCey/3b8zNWDolDz6G9EMnDagZMbQpCARdUDrxgL4fDv
3eMfZsT0xnCK0j8WLUk9b7+JeqOVzALesb652gH8sxN4xpbc8vtLneJ/+rR/Dr8Zo4kafUUFsTP+
1T/bqea86DrmuC8FBjRUIAee1pZXHeagbVwlXuOXJOJ8WBkdXf3u3z+mLq8ty3+7+Drh/a1rGkQg
QTK5/Jo67DlUMsqwXaU7wqDvLRShefJcxcshbpNdKn82yFEYjG3RQ28bPXXjvnfxujglLKBQFtG7
Tls6V9dsq4DpE5fzxSoguVt4TxtLtcNCfCsAIJtDdtVb3aMmW4/9pJMvX/qThChUIvQwpaKZzMzT
h9ea1JFa+zX1gl3jNIkzMnHo8GiNcKMifEqnX2BZyuZJiALq8s9UfGmiN6u4i8Hfiw3rQXIgh5eh
DQEzUu3DorrGKgWRwpjYerDqFQY2Ica5UolDQW3YZlkndBUac/Let8e8i/2pnvZijuGJ4MYyAsoI
8SAnmIaUwKSnxx5qWOJyT1oCGKUoTMReP5kJ3T3OwgV0clVI7LpWjqDCHEtJd0t4lczxrTk8qbrX
R9U2RmYsgGRQeMjabhVwfghsabU1QJzmBNGkflRUh7kSPySp5d2ktl+2ZoWIBXeFmObHLmM0GqED
265A70DfKgMldcBp1eAb9cs22WJn5d5aJYg2eqDxq5XwWBNPWy2xQz9U5KSLrtNVyc+K2MWiaT/P
Gbkrudd1jyVIkVJbKAL5tYVhE6S9G5PERxpMixjw1ABhLTvE8lFbdLfl/JsiUo+gfmrJq9iM/oj8
ZUYr26uwvSPT7qttl+8rC6NrLrukxos6+P/ZThntdRxzEpWoKBZxAlr6Kb4mSoZS9JeRzm5Y7cVh
cWqEVhylOI+aa0xORlajJ/bPYi7Y1qi6WezTRAU3tVWW+LZtAH7QW1ki0ZmymOkkTbWWyTkTtmXb
My8JEAWXY3ylm6Yjh4CO4prZL01N2Gpd2hBYiu4rhVCkfYaGeODXZ8F4NZgfScnziuGJ9d9TA2Fr
qG+SiuhIQfCGXZs5YtDeycuj0jPQC900I9ZsDvnRBNPTQgv3CpgyhcphGp5kdurakndLFN4vI0uq
ONpdS0sPvziQWrrFhxhNk34jW7NjSs0VfWanLZr9AJ6ko0U74HzAcLi2dogfVsnt4XlgJhRXr130
roi/hHLbRQX2pIKW5XCf1MxDxQMEafD+21DI7FgVT1UHiaN97RXIeHp5ELtyN0wT3a95F8vyUf9F
8EOTWPYQwHgfcSqNOn26YF9FD4sCU+xd4kBkIFmOuudSurfKrSgJJEdA3x49iYPj0G4LYWo2NEkg
mIIuKcy7FEm7igYO57kNvNaDv+SQrnOACuamlrAbZXmTQgyX/iOAa5k6pPPoCiqsv8xwE3PejiLD
UAtKumh5pqpe10DwO10hlOG6z2kjBvrkaaBWxjiB4EcVMWIp43FOt6IgPQ0N3dayU90F6qKdynDb
WoHz9vypNXdNuWDFhabGqjEtO2tY68zkURFCdyitq7UrRlyTV9OdGqc3LU3gwtDWqyIvrFBU5iH4
nY5WTT1+K2JCmSXC+RGvEPM4CNz91jDdqrMAydM/6yY3GF/6dPaWkHnaIjwy3iQSlUUkNXeFDBMr
x8Ih5U7OrH4wK7sOaxe36v2Airepg9tRSf2ZOA6LDCiTNk8vU/+oH/BN+A4Yf9LNCSvLbZGBV9Jy
B0qMocQCkYmlbzx00+AwONjqoAHKihZP9hBPFPrsujIO6YJ+YtY9T+mLmB1F/Ftmdy3NT2nceLL0
lEQo5IrhFFWfdSajk0TRiNajorBNOs49cfqRgpk36mexep+X+yTEFKe9FiwJppDsZxOpAQvZlGEu
kVpu50EuHoRhq3DfpCJ8JMAQqGRwXZo6k/yYdskp6d4X/VrP2ocxDK8tTXeKNN8t7X01PLaU5iPs
nAydYSz7g/AcWQ9JTFevI4qUDqUeAiwSUSqKPo5pX2FgYU0t6MeTQo/ZJE9X5Jy2aKZjliCy0pHG
zZ1Bk7ghYy1bT9HKyaAVYpF6NgfbhczlBjqZKX/n/asgoBQftxaxUAMJCblDRmlVf5vW3dIK+4jO
rW7h/pgBkwVQh28rbETp5AVS42QMDuIw5BafZOnz/7038yfJ3TGC2YDBBGV7jOxFGslQMwu/bCSH
kedi0A9oYJEXfk1CVViVVOra89w8Ywu+CaK106QASIxx3NM6ldWRMOucJugnE4dT3TGQMbYJnZA+
jtyKQOWcEX6XrC9Ka7hyrJNHq6+EiKO8dBjo6XPNreDhPCdYScnuRRlIFFKgKZ69kkjUoLkFArqd
skzmYvwxTOPq6g1pJAEqtM5MvpUFPXaDWSITiZqgNjLo8iMbW8FDo/6i0tBCj4Qo2DdL8E7ErhFY
vLW0YD8oki+xKChShZDDwBHvaeNDmL8mOQu9hWw4UnYaTOdNvCwqmsxpS6AEjC+yDSR4pGpYbNVG
9oT8Mxneq6a8pTXlt4OBafk9Fjn8rN2XUniO+ZIzDr7murPTiKmmU1imF5SCP544fz8Gno3zpwGT
dT6UX61Ls9PwFl/dpb2NZBVZYnBJ/v/DKPvPQ+eqKvzt3CczVY3qxOR8K9qGR9UWOLHNAczOf4HN
e/j3Y+aPVwO9ApQFvQBCvLPBeZWKuFFT4X3eI+F5pdFgA4B0oqvitrAvyRN+/CJ/v9g69v7tozXx
f1/Mupe8cTtcfZBE/jBsQ+filf7kKf1nRg9MiWdQobFOjfTnlUjCknEIi1+NI3nDpwwrwDWdzo1v
5gfqo/h0iRqlnEUA/HVFYxW9/PbZYt5aNQESJ8ZgEyj9AJIq0y2V84uUYjaqmnstQGYKJZZV6DEI
jjUD5ZgjFBno4X0ePw6oXgAB5Kz143tEfHGsNazBh3i4KdTvJj2Kwr1WPnb8mNVpvjolO7GRMJ0P
m7bYNTIK9mDTjeHnwCDfrlXzSpnfTZAJQfxsTm+icp0m1S04FcfqFHsqWoq05tD1O4mi1oivyMBW
ddioNRJn6oyJM1P2EMIPDK7IsAoBb7TaUdHIpaEhijw7V3kHWa/m+dRGzzJsvLi5AaKRKsZ+RdlM
SXoakt6Vqze9eppDgL1meKhMlJPdyWpuC9pqsiCizbufojtob049Lseqhe3Xpg5gIK/VKqch97uk
L40osel2Jf1nOJJvWNN8IDkAQ2+UeHyGJ+ExkYIvx5kf+KwzSQdErc48MB7NcadyPGjRsquzZo/i
2hVO/CxnNWFVa9B9yXG4izlWySUdmJLz9lux5NcoP7yyRHTInAu6FANXbScT4J6+ajgdZ8720mi6
TZSdBKx3eRLh7+5tWkdsA/U2kA7YvbEH0qupjqy3TJhiZZeE5qGdCkdSCk9r6Tykpi+ReJixckW7
Nh3sucl9MUq24ergHhB/COOJU/sNBrsr6BSHEjzPVDMsSvBrR9a+m06gGAlxN7XnNAseEcdfxynd
c4vozIbQzfIV5IpLm/tg5GTaRFXW2WNk2PrqK6RLkKmM3E3wxgR27weYxuiFdP6tkj0qwa6VXKPt
v4b53ZDALCi3U3pfmzepjIYkpJVEqroq5pSRyDAj8bBG6FRl6IWyYIfANUekIEw+aT7eiPVLLqQn
TIoPgxldm4Gobkpj3ijJAwMULaSAYDaG/iBJvhI0+m3bbGSSm6JevS/E/arJ5ESLJf40rLE6cSTs
VLGlhY49jozMoEWfeIrYd9rlSYmCXTlzlKPFHdHwWKApm622qzr5yoTSX4n9Q1gb72puUeZkO4lP
EAfacao1Nx7Tq6w/pUa3WwLOr4Zgm93NTD9veZH5ExmY+zq9fhFYUZDNzEtrFCYwUkXJn9SEGj2X
T3glHusu/yXM65A3r6/CtLsCYhPvk3S8iRNrz/+9ibJ+x3SeVDplvrbMyCms/h4NMLw+jJiZeC0u
4ZPQc9BSG9Kgxpp4wsnrehTHDbPQaLxp6OLEDW36fjLukA3uDTM8drHoKBUIxFh8qLEkJQVZRjSU
pkj2IgvqQtxggSDcxQ4a8yqwupsEgAzGnnuaDhfU3D9vMf+7FhtnWwzRdNrYmCB0ds2uv+Vkvum9
cof47pZsYfvf9zP5b22hCitsVdxDttP+UsCNIZgmYB8fjRPe4XE+yI/pLaibY+qzKlytsSjVU/MW
9271f9ng/tYWcnVTRNa4El3+CSn/fROox4oywpo+yCv2pl3qhkxgN+jH2VLJq3lebUkXPvDf/ke4
aiq56OSGknB33qJKFEmvyBD5MEglHpmpjAkBj0GCQgr+DsBOqQ2Yu2sXFH0/XdUQMWrwKfEZaGfu
ghpikWpW8wd17I4gBlyXkiv7lzIV5b+Fg/xyEUHfCjJAgH+2i8PnKqd0mfk66Yl4OUpGYZM52BSf
kl+5uzho4LYwtcMtVbBbQ/TC77uhWwxw/SJh8AdJ3u9/i3W2vy/DkA1tM2M0zW5yElI7dKrjAffU
hnbtha/3LJrmn8PEHxc7e2WaJglGTZ0/Rlu0ZxeCwitRncaW6Z4j7C62OX84LP1xtbNjWaxrPf/M
H5MHe5JC28fguA8fMMxvEhcMnvPv7+gP8lhuKwYPNMCaxFN7dlsbWVuWKcavdFD3sZ/uk3vjON+s
6SGhnZ+qx/7q0pNk/Hj3/veSytnd6zKhScd8+SjokRQ6oXftR5M84SJgroEmg5NLKp0ywNwa8Ogp
u62B65v5fae9SsHjgCiyIPcymGhFDoTxZV4lFRDvUROGL3lHD+8zp0XbMUQakMg1DE7DLLPr+NgC
Nq5N+uIrlYa6Lk5Eu8kf4uFhqAV3TQZY6QrUUOhC2l1Ftws3TbSOOMBgT5KTNg8ANNEulruiR91N
kQS4yMlNnbrvJCADHJla5cB3u32CIiZRnKLDHn6Uyseyv48ocafbzHxcGkRF+duFG/njg8PaQ/yU
pBNBdfaYYvBvy8iseEy73l5XArIi/YZ+ij07BOfdX3pyflpejd+ud/agZnNc621R48/vNmJ+J7eX
qqFLFzhb14rEGCPTqj7w75Nz5FResLNsBPYQuzeQ113BuZRwdpZr89+v+m+faf2TfqsbzKygexpU
rHH0Q6Z/FrjoFG7JuVlszSawzM6vLty2H5dVXVZMNNkKdd9ZPVu0A3iglq/Rnu3JAbZBdclsI3LQ
j50Sf3qc3wP3wjXXR+FsmqFTdf3PNc+q2rhuo578nn98+ifJX7cM3RMvGvV/Xjl/u87Z2qIMo6Q1
3frZ5D1JjCzU0h0RohsSvq9Cr7z0Vf64rvzv5cyzdaXIUyOVudyKH0At4SKKJO2NUbuf7C+u0xfu
21++CUOSiyBfPxsAwgzJ3oYxpV08B/5cbjgqb9CeWI7lX7h16+Pw160zUbyvRCGoBOuf9dsTmpnD
NLAfcVmwZjaBsVec/pENi5u1pF4XbQaTCWHF9Ua9RBD+8fv97dpnQzAVZJ9gJegQdsJp7bwEXusw
F3Upnb1LZ8ef96XfLnb2XhhhCoN+qT8Gb3SphwnwG56DA25XsCWbZjteMS+7+fcv98cF57dLnr0W
VWJKg1xyYARnaOa/uvrCtFT/cYn+7QJn70Ma9XULW+4jFwggNGfKMWp/NH2BflO3DVpRRnqNb9aq
TVIBLiYal7Ufj5xrkBsX9T7TodCIndNZETyCD4ZLABS/VeRhcntXp6hxGFDViFwtQjKY3ksUykpe
Omb9IhAsYwJ01KqbpGVD0B4nys9sIGmH4ZPxQDt8UxFIYsxQjJrnBi+A1MIdZS6Y1ozZIOdMvLRo
+rtItSf8uTHFkvRVMLcrRME1pp0oYxlU9kIq21L/699vzfrV/8tjf37gyxmIG9o0fQjmtiVjQDBD
ezTuhuotkr9kuhT/frWfqiQMu//zlllne2kvd6VSCetbJtqES22Ud0I2N9gEd8m+/v9atn672NlG
2uYMalteq/84k4t16T9WrrUtPWt36WIXHnHrbE+dgrEGDTp9WPX1gOQBM9CFr+7HZfE3q/PZDlrP
Lb51iq5orjdlEqK/TbZZn20v3KCfL2OZhqhoKsSfsxsk55T2TbrWPKHfblFhUlEGu+W23mVu8WhS
/7SXVt6/TdwaO/S66ooSVz0vs6plqRAmkdxtx8fVzrWyC3ZrDau+RP4aPYcbcytccK/9/Tm5KB/Q
AIktUVCerYJaDA0gb8v3vHyexWM4PkjlRZ//3+8Wn0vEqLUa8DXln138ty2FflvHQltBFQBryftd
bWCRKc7kgxr10OX2DnYPO6j3MqIl79Ixcl3z/nyzuTo+NMCPsgn3+exO5mmDN0Qz3wdvhQxA0/CE
bXcxsfCnq9AKkGHgg+6jv/7ntml0JGVRd7yL+3+el6vRi/4PhwJ1PWH8+WF0SSN5mOuIFOPntyuR
lbYdJePLDBEJ9MMu6IPrSMcylCAgFtpqkyOUUsjeKedkl+QSItv+MCqA0cgUqsjn1pLhJJe36Nh6
fLt1/BQpcEDQy1fp/CQb3XWNM3Qxsm1T7RraRoZhIqW/ySlOkKdHgvDYJ01js4N51tzZel3vxdC6
ZZrrN7Jw4ZX4ezHRpfXYivtOhwp/3hEws6UvNI3S0cII9AVXw77wlv+9X3IBrIqSpvNkiH/NQ8QC
fm+3UAGsfKddBsaQiGUScDjmrMkPlw4d8t+vAm84bFpxxWzg9zt7GPssx/UtLx8rRXF+S93ofj2L
l1vDXocWOt2O9YU3NzR6t1iQPO3BJ8LbDp4j99J7cRZ9sdYif/4tZ49sgFqVhXT6KDnwYPNxgqek
39RfpjPYohe+wAhDhIynsr20H/290P154bMlHGNYHo1C/b1SRlK/tld25D8FiTvQ2Qnt7NUk3u7C
vUY7cP7uoCSje8YLCg9yfVH/fEX5tEliNe3HmpSo5Kcmf0XcBlPqKlkIckcOQDkew4NEi8R80p4S
5vxoD8xsO0SiF/dYvioa3t1ulogkbHIntG5QMjDC5fV466u3Qgg3tSiQK38I4dgZWDLE5EGrP/v0
IatOivS8Ag6LIGag2rtNKzlLR45jfdLACecMckWVIMDopQiRQmn1IRbBBsU3C7dloKtQkiNktYkd
oFeQ8O72DJmlJv3Q0P+htUdAnT7pCQHgeu0JCLtp5F03BIInA9MUuTtW0UGRD+Mibhg8kMDWXEur
lBlPT1B4hjLuavC9Fp+v0OS9Sj5dXeFlB4wkVQDY42cdyEA01LYSYmFbaFSVD1COXbN8j2rEXWq2
Yxq2o/Oy0ZDMVBmmK330Faw5MjEJau6ONLBnmP56+iagPI2j94EAyyUp7CzsXCWpEMPr2wK9a8YX
IVkC9n0WpuENZUwPNCDSDVK+BV8Z9Z2cJzeRbsLfYkpbkUYTDNhZsX6oePhaXP3yk4gWUmRMH+nX
auUzx0hIMCu1Gb0t2OLhoE/HUCTOtzB3UoRUthSv1rwzDcBdwnKWa4yKZppH0bGR0YzKijOYN3Jq
bHELSuI1ogWzve34zqZunXY1/Am8urN4J2iFn9W1L+KoWc2aUnhKlF2cfukjIhx+xnpPJ1LaEI7U
8j3C/U0HUEQmygFkYkuTn6wi9RjI30l+lfM7cv3aQAJCWpiofkeVstHHeBOuYJYEx4h0j07DGduD
Qaqi2T+qytu8fE1BhSyDx27bC4C2Cg8KTEHMjdBuh+61C9Z8eOQUpBjLtehGIexC9Tthplgoj+l4
tbAVky661UPUYPLXVNxh5qiIIhOUejNglgtkEJXZXaf9qjR8QNPi9sMqIgGQ1cH3yhFPiCskqb6h
X43Dbbiuk+ZLNu5lyCV6Pdo1jFGFvz3C4DV5k6w7GUhKQ4z8vPg02+esPWkZ0saicWLLz6aX2lzc
Mt/y9APAj52waK9JMdvNcMVCtMw6XyFonK2coTY2n+OFbC9xU8zXpJ9dOBz+tS2dLSRn61fWLepU
LdOHZnx3xVc0iReOuD8Qcc6ucFaE65HRaHKifBfVtG0a/Kc1emPSFATsXIXEvLchtWm0vMIMnlGW
r+7o2wYBslJn+FHuJabGWgVufcwDJoC4II2Vyrhqmo3Y1SbNn8XU4zBoE5EBA2c5DEHmNkK1lXoB
mXrxPajZB6diRC2ZvAvN3jF5I0dyb9tB2lWxubOi8KafCB0ICCQUxGNJrKQy1ps8zo7joLjgsQn4
kzlaPEic7KKkvyLB7MvC/DTp4lNPnJwVo5eb1K0af63TzyIkWVee7BalW8aPFShzDJwPnaodx7Ih
mkzyOzT5ilJ7yjriXF9+tHoSj4upbkZIrM340TaPonwQpwDGyrRZXbf4JgXgp6KIa7zH+cL4rRqO
gmJACaHfTlN4XJ7WYEJ9bPwcK82mjb/bGA183rlaG/plar1E+pg4AqmeYxfeKXzeTq9+yVbr8Fc6
5Kp45urCotJe6h4lbOzWie70BtAFXkqL/q0eV1CKYjecjulElzF6UUlmtcoe0S42qUzxQHI7ZcFM
XIvvLFT6dtYSqMdXrqcaucRg2yftl47R2ujaK5mIkrQNbQNBDd5ObzYw7fW5l3VPsVDfqhU+Gkzp
ZtWDgLVkbJbcykpmaIkVGpIsQEh74Tio9qgq9XSja61bSqk7Iu01vJhNmdLf4GuTp8QT6rrBTMQC
R/xH2Afb2UqdUlFJ66zv1gREK4Ris55G4dXUaIYKE31sSvfGRKmmb7HOSBmmaVNDXTyRdszph6wO
IwR6g6+DU/up5oaGUscK+y7Lb6p66OduHybgKTB5ZsMnWdFuSJMBv3ATfVQjy4vksVs7YRm6U83x
ScDyObzO+GZr5hqLjAcRYkyL5TNpOdZ0iQPfkGPysUWzH/OCiBwBxH1O0kI191gh9gFevCXXX4s0
OPT1dN3lxh0J0u8oPq9LWiVx/Go0rUfmiN1O5i06Zcw9CnPr26YNTmNEYpvGuoYvR2cUV6fxe8A+
ixMQP17JmTrZBUXr1lZ0Py83NRGseZATaunWqb6fiFwsk8E3eMijgt6bjD21y5952V2ND60s4b5h
SkFgsd1USPFDBp0j4lmmEhUUxdW6XgKvMZAaG4HwmK+qr1WIlatYu6/H6FOSkn1qfhG+txfkCvYj
Eg5DKL0uVPF94YMRZa+GbqMgP4L8HyKdnQZEo/MX8exIAML7oJvYetGdkrE4PhEksDW1HvfBvdEI
4JuZQKK2VI1Pgg29ODMqJ5TmHUkgjjbP+4yQzMKq70GlvBDi7MbiZ0aEbiS9SuEdmxwykWNSFDd6
z7skSzdRrx9lIfwv9s5jO3IkS9PvUnvkgRaL3rgDcEUnnZrBDU6QEQGtNZ5+PjByJhkgi97Vs+1V
nZPMLAPgZteu+IVrRFDSsF4va2a5CDdJFo1QFFm3phdt5qjlKymcOm7+RGscrzO28mDs8tzfosuw
kcgpGmKBh3RgUiH51UJsmE56o7sVEA1RYdTjmysDqHorgK5Xz9wUH3PsOZCbpon4jKhIH2r6CYL/
MKTDq3KVXXgbyc7cwFzBJ1jDDEH/8/sse6Pc/ecZ9mLZxf2h1KMpefLwWjrGVX4pU5MqdrrPN4Lj
udGlCroPta+zlfZHxNdi2TkDf1foD6g2ZoFs/iowKqXWNnd9SzUzOGBMzuq+y3PX6o9SeAbO0VBg
tqjKKOAsep1GDPZG4NPWjvUKxt/fAkQlJnyfKwnGc8SU3QxwUynmtAfYPv5TAsD6TIX6sZH351O8
meK9e2W/HEutRw1r7m3MBrau+K1wTNoZ5RXg8nPzo09KmPfv/PYDvFtN7nIzN0zvVxJdDBT9vgD3
8ULMC+frutj6UKbyVsxPAdPJuop60uLbpsh+Vlqf/zJVAUtplNnktMc2/FYKC/zV45vG1xyh1WD9
BqcGrgFUc86Xj6q3tutqhgZgTEF/3pRKs7HGDi4JUjKoy6Gkif7AFRpuwG296QJnsJ89MB5xDOxc
5X87YphcQTzUEM3z+nANjYnuMr5CYXdUYGfLFUrbQuCakFqjqThY4k1YKT9K8PVtpd+XQDV7Sgwz
EXdDpzuSGNhhLtuy7D0kMc6K4rUHPxHiCkwMVyR/9HVto9bf0jF10a+bgzA5skI9Iz+gMQCbUbgf
5VMoVI+m9CKS4dCXue4Dj3EyAzsRa5n4iGdpDbVMGvUHPxqOspne4BWfyAFCfYZ12WgaLVcxBy0c
kYgpXXHFhzFRjLD2RdgdWqiio/5aIfNZN50T6BYifV31C2j/mczys/3z7nddgnOytMtKhPZfBxI0
appUQbtuFw+vX2+fj2O5P7fP23z+3TYdIy1CQBsqxHwq8K6N7OFRvEWuYDXeAd/K7s8V93RrPokG
799s0cyoQlQQdRXZc7WfUXQgu+s8RNV8SmZkWbnVauatfUPyUbiFOIvty7VdaT/nJpbIR49CqEo+
LAhIk75fbbQ2AEjlSccW7n3sk8xSeacxrLt6cMsWg8n+JbMG1xzUdTdgpgW4D5TlOkUVyKjsAb4L
+hWXA5ZCgfZtJiD1+ZOSH2vmIoblojSxAdpIb03WtoI1XSnp8JNTtRZQouugqSgtg68YfEsJxWPS
Ub3rbAshjGJWfoBDPHVZCgpeuPfEb42HsoOQbYc0sjnOaDbk4QbLs29lmd3ievs0dPA0vBCH8fay
xGFa9/rrFDCmIQeujOIR9MjbUDQQb0z3nio5Oh4AeYVQch4HdpMYSCpN4RpRBpN/ye+abx684RWu
UzRMYlvFF6Dw9hWyByWIBU2dkL/ElLvZCOmz2Pn7abyowu9eyOEJS4W+oeEaQXchD7mD8xKuz7Oc
j8CZt/Ye4D2r19e4/KxlyEt9zskhrVDaq673kXvWjxW4/wn2QtJdKzshyV2GKSspO+Jd4Ovxo1nn
azSB2vLHmJxC+Q7Ji0EG+So/zBDcILrP82PVmFuV5DZPtcM0oeRQHgTrYcjTbd/9mMwOOzSZqh5m
AC2XMj2ZI0lgsk+o8WeSr05xDE11mxfVMz4GV5ZGZ7Rqt+0AmlpOV34qXJYzwR9lmnatSwetxd2H
JHOA+lGcRLZID5y1TaBTAZQdAXKB5Cs06UJF8iFMdoZ/b1K/KxqFOo3/6L7Q0s2Iu72E1KIsI6YF
YHOg9op+9r1BwJMPtZ5CfNlp4fWAVSHo9fwmgoUK6HQTWpC4i++FgCyn2l9goEX+eidN0LSzY98V
LrYkb73hysI8xQwufelbgeOCXxxb5VuMjkbs//Syx7JHmb3D5RKGkqzC2kCvmDD2NMkoIRa+nSk/
kI1yTB9WRfKUooLeiLihtSJNfwtUaEwgB2qsetNpGqZtl6MfKUfPIShYXantaXgJRnWTNBXsdBLQ
qAMz+jwo93r87Bd0xOJ2O5n3Mb4o6MTbCpVZlqMeQSNCKA8SzO3MS66HobsrAsQiVAYNavGaaBNa
i8LawGG7MyJXRb1zjNFq9RxZNDfTyCTyMTQfRxk7FHRQlUCxjeFZBULpdXT9NMyiO2xz0QmPelQy
EALVvE2s/ST/dMDJrEeOTPgaCKde2rbmfQM/DgC6MfyQ6TRpErcJV6fOzzE18hq/bzSAE+4xYYJT
OVrBtzRprjQ9WVdArgMJ7ldBYV0aTg8fSEaBoCewGAKE124/gPcJwAKzU2YP9gu1be6a9FkPxj2Q
S8LYQYClO8o/VY3mtfQYjeqthawbxbZTJr0tdYBMoMkUeO2Z/COlf+y7aFu3VM/NncHINa8fe8pm
qxWo246d6NsCChPG+NJA/R/SEjWfp0C7G5VTmxXrCG3c1HsQ/YdBOMVVCWcm2uIBzk1c24jJopML
lKak3Bsy41muEHhlaIemHxwy3L519qF/mIQboPSrMX+OexwGxcIOWzDFMMWCAhkL7dsYwI1Cy7A0
ZzVZvpN2KM0Sm2tPdgtf+Alc4TCgutPDd9Hql0CYYNqhJFNkTo04ecyPH0BLRMflQon2FqitCkYX
enTbkpaeNFi73q/ckOZIniCYpKFdxwRADBpXGLtVhY6AXiK8o8G5P1Z1RD9wdIpIu86G8KnruP+T
9CoNxX2O14kc0jfGOdbi6pFRaRfzCY+PZFO28MaBpseaehQonEbhutDAUAjDN0tuTp12bOVjPt4y
/cu8DscRtFU4KqWBERslTK8mjsfR9iqysfgxof3l5bILL6oHrDbrlkSUSGGsXMeKeaN2SKgVNQen
EGBo+ht/Yixvnow0JvcITlMFfkUoyR5vxOgm1KgmB2iiRCOM0baZCrIlQ3VNl7CIQ2Sp8DbGcF02
JlVWtZvkfpMqyqGI8UePhJ0+RLbSvlRDfkhGRFPV75MQHFUv3wq57g7V5dxBtFAnM5AxNhAay9hJ
aYWxX8w9BVGrCZWjAXcWISa/6MD7XxTD97g9CpkGMxY1NTN24RbaibJJwl0VInMHuXakJx5wf8jw
IQr1MPkKPzhS8daLJbk1/dimPIg+io06cn8tQnQNdF8A7FF2q9HIx8FwLZSvRXGjK1BtplePE1NH
aDZP4osfXObBVVJdIvzkD2DUsVnqjdfeL1053KV8wNE/TX2+a618rjhBsA8aZhrqqjYgazIYwJ9m
lzf1c6Eh1Bhkj2JJ6K155Ek1bQ+noXIS0EKpgJl1FEk1mQgsXi24D6L+OjYmR8juS0zc/MHbiYW0
iuNr4wIm5rhKNjGb0ZcM21fjfY+/vJUrOwPeR5CPZBZ07MIx3Ta5sfVr1bX6FEme28SLkFkMriQk
/Igvx5DJfCMEt2F8DEdvW8vpZeQNW99XrnIh2nWNdTRK/zf45X+d3/6lU5r+e+c3BENeciZJ733f
5v/it++bqvylQq83Dab+s4ubQmLb/6yb//qXKv1lIHAqmvxjC/bJPK/K8qoJ/utfkvwXfwF6jmyo
pogg7f5xfRP/QiYBpxfm3UyiZc38T1zfZpO491W2IYv40VmqzhBWBWZvLNGDPFmvZAMY2gkrtU0p
zN69vqpaLkEyvMcTU36UjF5EnS0T4TDE9CuzGtIfmnF+tPOLhrwVtgCEDZkp789wEs1tVPTIcYyz
n0MSY3YgTfhmH/ANlZW9bORYr8iWfjMKKrtZlZsCCSlDR0sUE1WOuJlPl2GGYSSZZjLcCFaYHoVG
pFM8aHK7UyPJC7dAjtuNRHcUmThPjUlhYR6B+LWTNExRDYmgotZMv+qIMUorStMqqhTvnv5esRpM
HRHnpK9IiEuILI1clDTGk27DVFdx+ymsZl+oapUIzM19KaOtHhBPu4TpBZ3HqjkGKfpMQ2Vl112o
JCfZ5w/xnDqOHjEDZYNxje0iLdyiQ/jEypRXcG/pRSIxe2qDDhGxylSxPPPUSjtqkxrupOh6aC2m
pXDat4BIZcfScuk4RM3wfZC8/H4MotzNaE1zv8sTkJWupaOW56EdCH1oJzWKfqMyoOkX954LyJdr
XmtaF5NYdGQwnhL2URn5t4UZGMOBGe0MhMWKY6yGcRU2RWsjMRpdm3U66wNMAS1ncr44G/WLRMuE
l7bQcCMrkXS/K9WZPQySebiuQEz+lHUKmI4W7GEa4bNEWV1eF7noI8oYUSIrZiAjH14KTPGmfiwv
pSZBcT/yvRqGdaDQwsU4M9r2pqEdTC1EBIqUx3OHCaa1OCmVA7lYF7ANUMRfzBlL1/dyxA/CDik3
xlhiQklUT/iJ22muVY+BpuEUYupDctd5UhE4FZRCANPs9fAi8Xxms3mYCsK+mvLuqkRxAHqT1d6E
g8SoztRm760+UV0TA+5TqQjRoQrxOCN7VvCoaZUcC2y5lTu34TNFT6mazBM+Q5FuWj2kTmkKiHmV
JV7LBim2JOIIOGRit6bKbJl1FdHVFEnTz64op6OM/wBUwrT8bsSB9FIX1nCfmVXxS5FKTKPK4Sdj
axG7oWhOsqrh1HhG8MDYrX6KaynE0yCAQTw2aq3dTII+WRfMhmgvZwhZbzXZV3vQ5joiFPI0dT3T
CaOMtp3VZ6ajjjnNdEGdTV5b6I5cbzIFqJarKZPeCNtEhKhSDFrgkwdspDZtxqcom/TAQUU0kbiu
Q+CE0O+Tm9HCHBZLnBalJbHOpmYrsin9TQp3jNxc7lBklFvDar4nSqZcJuXQ/8wHa/QvlXYqr9+F
39PvFuG/NxEziHGibhoqqCdjbhsuIWpKXYatXgF6nLFds+2Isql31eZca3AZOZfLLKaEWVdESqJQ
SPqz7G7ieSP3eN9dN6Oq3Hz9RsqfE8m/XwlEx6xaQ5BWFtCGQeFnUFoNsQPAwvVlYvvObEEybBMX
sVUnvdcup8f2GLnxGpEk0NjeCsktWsDJprAxzLiKjpFm+651dxYz/Scw6uOjcVW97wnTr0xiE0TB
yjxiToKCiH+QttljEm2l63hHhQrQpn3kaLqCbdz5j19/mT/bQr9Xx/wU5ollKJqiLn4EI8mh/c0A
V8vctC0pf/FSUKWjimdInUuH6uvl5M9+9PfrzX9/1/nyeitIIyaxKwSXdvq6PnrIsP8ULgOs12+k
LWmg/Rvt1hxhK57oU7ykk/3jDMJmoQz/8bUXjXjPp4uDyva8HzjUh+DbiKzUtjsph5QJzyo+Cmva
RfA2km2xQZDHFg/1FSEE8dmtfhDOEvUWbfKPD/QBZhgyJYn4LsbVDG0c8/WMdAoudbe4T66N3dc/
w4Jm8X+Xw5BTsWRGZcqiG6gJ7AVRn7t00OpFJ5mNePIjlg9Aq7Q1CoZb68eZJec3+Gcc8bakoYii
IWoqmDIQh3/+8m1qWpFRllhO0POsV/m+HDftT1CwW9DTKmMQ1a02FJkedHDnzNp/tnU/rK0ueAk1
RIxKyVkbCbJNtavszva37LZ1z8XnKnvVnY7jNjieWfaTzc6wU5xRzLpmiUvMY5/ntda3/KihN1HK
oAXXCDQRMrA9Q8El2iSQgwJyqwbP92h0VfWm9LOdp9+BONDj4enr5/k0CALxkPFvtBRcDv/8BWQC
jay3YFz65EEoZZI33f16BfmTD62bEgIKhmSA4VvORTTJDEN0YAgnlJ+7cTMzakTCKmboq+oEh8Ce
EbvwI9gANpKs63skQXblt9A91/FeqJX93uLoovG6JOh4FCxO1OCpuphi8sQtpmHCcknP9NnbdS9q
v/IuZoW0aM/0PUUf1j6HHHy7ThZ7HTLfP2vPUfddlIs16PcymnsrJLp0bHmu6y2ygAzxDyETR1u7
El6ri/CBzD9wzM3M4oSYs2mzK5rwvf06VC66HxwIbOzW4pm78JNNye3OoYePK8sULn8+Wwb6XBRK
nbOAf5/a3yl0+sJGPhPoFyOO30fu/d5fXCxV0RWV6c+f/9g6LbKr65mq2tHlcSAf/XeGq59cZSD2
EMHT5koRn5E/XyxNo4GMjJiGKoJ6jcqTzbThKH6rHhVxXT5pG9nFpu0Yv+iQkF++3vif7HvWVtF7
0E2AldoiwKimoIS6wNtadXBhZtaPcmpuQxPfiaY6c3d9FkffL7V4TXHyML7NOWKTb2lbzfS9dasW
yHuNaepgFCgiKktY+/r9Pl8ULDPvhnHJ8jCZ6lRpiUGSkoEBCUV6aam4C7R9WIg4Ceh3X6/22W1o
aKoky0Qp/NQ/cKw6YSLF5XP2+8k13HJjrUnSIMkjznX27v0kAYNFCZsLbRTmFsriQIiRHOQGLrcr
UUZRVBPTH8UorCcpf2imFufx/sbKWmZPivP1W75RJBZRwqADTlrKnWh+MP7pxyEM5JgkxC6e5E1n
Mxa6U7bCOnkMbGS2r5CmtbGheUBW3EWE7evVPzQuWBXcBU0LSxVFXV42LrooFJENGNVVu+c31ff4
hJ5QqU1WysbJd9U+2B/OssbnG2bxxn+suYiLzVCpUSJwA9WOcDXY7WbiDm5BXCDVArnzXJrzSaij
zQPJElujueczn9p3YTjQMGLrJV1dxTV+MHg8eDGSWLJ45of8bLtawAFozLMSOgCL01+agx50NevU
tNkTjF90rDCyUlqloIvoB+vNsxXKByFEMJ1zI4DKOfNjfhJ/uHJ1CZ0FyAAfOORdUo5sMZ4g67ur
DqpYR7d6anU3Qn4nrQBFtuVemRBcET0w0QLtfUhvdGYTXMKtynCE2tyceabPvr5BZ0CRROgYzOT/
/PqS1SZJKFAWz6pDzS51djEWreBNBidzQpuhJG4A668X/SROWRg4g8WiYNbVZYrTD+LUFfOaaoD/
X4lbm4trqYeC5izs/fVan74f4A8JFdEZN78IxFmaZzp7GV1vJgK5IqKtbVxlhux+vcxnr8QO1kxZ
FjVDXSaRUR2rqR4gH14ZPWAswi86eggK4NaA4XNyzp3qY5IoyZqmco+iSMBGWvxqraLKcjgC806s
bQCfUFIi++sX+vjdWIFuqQTXeibRLr5bYRpNnCUDXXvGxEoPSd5CDbg+x6r69EXeLSP/uf3UQR98
AdXYVWD2exVsdBa+fv0in65AYDG5HMjz1cUKgAIRJEp7CQ4Q41h8Dxgw/U++FSWaqEkUTvCZ/nwJ
uZFGrVFb7KFQD6bPeWnk062Cb9PXb7KQ65qzNYBM4hzCRGzaaE//uU4WR6036qxTO4Mt2bh2ANFi
gL0Kry1H20BXtSMYaN4aLuHmHGNxAYv7sPoyfoqtj0KYwerinjnNuv6Joj9cTyBSz/8ha/zjWovd
J6cQNgKPtWaGUbhVDgA0uluc9qLVK+JWburm3encqp9tedDiCjhHgyxRWRyqpFaspK5QBPbwSel9
zy26YS1E/pnd8klGwc9oSQbZBGHpQ5qWCpHQ5sigrcbr7knfSC4MkXVN533lcdEq2iZ7LBzheryo
f1TroN/V27NqCvP3+/OKx6iN0oqgD5ZW1uZD8+7Opd/u0e1kcjeL4YhH3xFQADBX9ananEsnPib8
3O0mVRbCOxbKdsvD0atCHhp8VT/eI879rZSQrMzVjeeHOxxQsXOf7s+ck48JzJ9LLjKKAQ+VQbVi
lPptA0YYUjRIlbBZRRej0Wv/bBX7ycbhFUlNJUVRGFjNz/Pua+r1WOSxxysWVrzjg9Oc0mFEiWd4
8QudqLdToZgW0ytaA/QClwl311dZ6g1E/RJtIVzxHFBFI87uVzrgFGc+/qEr5/v0oEir4WTcaSfz
b6XH/x1//kue9XX+/fzzLo9/Jt/b9+PPt//i9/xT4Ff/SzIlk9+Hqvb3mPP3AJQ/yX9pZAXs/xlC
TbL1/yaggvkXUkI0YHTw1SrN/Bn+WzNmZToqWH/NhGaRrFjhT1hfS//ZDPSPI0+8Qb8IvqAhqrO0
JAPXPzcpDkVWHGntcDtqhw5bGNoZgbrNZLo9inY0beVZu5YqN5jwLm/WmX6Z09ukBniRsvW7D/fJ
5GKBcvz4KIvoY7QUNGPaD7fMYaqtUO8jDY+aveRO3Gk9NoACZitT5QIiJWeDNjUnoqG2ErJTGPzA
+qpDdglwNgSijZo8if2Zg7a4aD8+4CJmRRPiqW08vD0g9mK4Wgc2dxEmKoDphBuCpcgzIDYJRAo2
mW/sxXzbn22O/RlXPj7GIo6JqESPosJjRDvgGii1YHUYRFfgOF7xm72jL4yGmL/txXM/0J/F9seF
FzehJQkZKLS392/RPRVcjJXXcycW4BCoHTU79A6tInfKdgETEPFlOOg2JMjexqmscDvoiP5J6a7C
s027tybwPzfXx0dbFKeemJjyqPJoNcZ6xXWqU3Rv0e/QcE7tmaOu++Ncl0PAQvDKexSFPQyfFD3w
EpwkSoXUWxsxP+XxXnHpxPSO4RTxLaCo0b8xkG935q5XCbMS9pDATjyvkyb+WQZ+fIVFGidofd0X
ESdxloiLy0vLdyb8s+AwgvOnGBRvS3R65Wcpvqkyd9K/q6Q8+I6GWzW4FfOXPAKoOaE1j4JOfK3V
hxBxejs9qvAiuXcUkGGruEJU/oDoiHeh50ch3ucpDqJgfNeM6s0bP7vE/yO6n/L76t4AZ3Q/Gs9J
DKr9sdUwhEHs0YWedRHf5ScpRMJ1PeTrDvnDYWYEHNJun0DFA4eIfVJmi41T7SXQZTjNoUO+RaN7
2PlYJK2gH8HBMuzohqIapSGoWofm3juEd2JzLDA0peqcBdTc4NoIT0G80VBnr6H3r5Td10HnbXLx
xcbRF+V/xhDTk9VpuAUWJEaPQXUn+QctDVEPBeR7K2unDFFaifhzAP6EXw49X+gm076QIJYFeyEF
IIWfFPpFsJysNVgnpC4rXznSLEW3NQiOAwx4H1rAwRp2mf+oDg+heff1ayxygA+bR19kxvQvxsRU
iJ3j4Gir3mnJOGbllXwX2fL0pJh3EQY19iz0HMZXoFUF7yGGZLD5/3yORVk1mEJuiQPnsIGZcFDX
FSJuttD/apuZT7DS0FhS1i2ERcRhgwvhmykc2v5XgkeG8/WTLHrYf38R8i5qVHQXNXlxsRnRVPdS
3A231m3vBMpKecnEFZLQ301M/lbFxsQd4UyAfOs2fthM79Zc3GB+LKVmhUQ+N5gUXVTVNgImC9s6
Vl1BQADPLdoNPrwIMpiuspuTbInJXcd3AQsEcyo7jB1g53Hl5MqlOZ4s43LIHwCLB8Qf8XCuxabP
3+Cr511caINo+hXq/cMtlBvItHFqv/mX40OTPfaZG4drDXIBxKNZoB09dGld4ggorLsQ5cFdOeC8
ZHt4o1ryzVhibIHLzxoDirWnYDjsCiTVMKbLC2vnYbga2ElxhJCqmZd5dAEISXJm4+4wvsWzU6yO
WX7g/y25EtMnGWfNaTdfG0x5lB5Rdia5/TkmhzzfV1+9/uIibarSt6SmHG5bhBBSBz+UMP3J79M6
ipsFhzI5aI+eDZEcGI+4CSUbQ8gWtfR4B3cGbikDHyOxk0tEczZxeHVmA89H5aunW9y2gRAFrZBW
w21wgYHbjubypXQJUVZyKgRejDPJjXJuucUNKgxTBRWDvTuKmyqEbI0co5MiSgquwLqss0MsbTAH
9W+wrgVUu0K3P3B1uzbvwf8z+fW/l1mEz+g14tQYE/Kf26KdQRTYKMWZjsdiUvnxbC+uSrGKaYWq
RDs4tRAxAc4C9t1mO659vIwh5foOQ4dxnddbadoV+aGA2TrLwRN9cD3dw78GHBOfLWrfgsoXv9lS
m9MogzpR5wdDr9fuwpsMwrFCGw4br1/FDgvRvWdXYOuuPDv6NaANENiCtPFWeM265wbnZx9mcScE
fjBK+sjDGNVTkDyjTD1jyB15DZcUg9hyDU4CYrVTPCTfrfynEe+q6HFaw3xGxwMgx7mIPEe/rz7O
4m7Qx8a3SqkmbzXjVVk94KmubGdBlibexvGFND3DXftvzIg+vxz/CcvLxnKVhVkdGHyIMt7TSUNC
YyfTKVtlt/EGDXcgZjH0GqjWUG/Afm9VfyPCDHrNNm18BlbweZHz7lkWV4RuJGrVz6eaLNIjT9ho
8lq/Hp2e9L04ACx0um2dfg8vUv2iJNnoDlgH1dZqfNKx7UJIgFiTZRdj7606hOsM9+uoA4L26x9p
cSU0SloOukoWCitDT3+F0p0UfC9glLkz+iouDpH2w8Cvctv1pzY6qtlGl3aYSmVPbXTZrJKHjgHB
GH2blE2A34VwGwvfR++qQO9L0O1pjQABig/E/bpYWzDIC/WGuqFWnEzaZQ7tCv11kCBVHVvJTbJT
NDqdg+vjFmLdui83rXdmInv2B1lcApnRmhiHcAlgmqlDS3OD9GpMPbvcCNjj8ruswuGQ1NgPIOO3
Iikum8OIRE4Nm2iHrnBKIrPC6hcKzVpucA6+BZn/9Y8inzs5i6sgr7tiTKxmLg3w6EbMCOq48qBr
T5ESQEZuN7OvhpldxRHBeIPYQHXUqXDWgDv16ZJvCwn0zDMt+r4fYvAM7X7f3ZJyKYz1gkM1uMHJ
Osxa6N2+3NW354e8b2Hzq8ixiPctDUSvq1hr7vtCMIUZIAQ32euIorT8oFzAxu52jbpj28Sq06SU
SReyG78Ol8W6f8zUExIxJV3T+NYHrPLzzK/z6ZGZOzI0cpj1fMDNIOk44Yg53KobxdW/D/6JFpwL
M7O47rDRRuY4PuKdy3zWk2g2AhstM8ZngYU8EZTGjZdT8KxiFUg3yntnU/L5xH74eP883tLNQ400
wzdqPh7ETbvq0K64JdMxNbh4e8Qox++FO7PKaTMHODKfzMyVSISEo5JtyHQwnYNnZfsvX3+0hXbA
39vn3VMtLie58ichikg3AD60KGWlDsTS5kfswC4E1I49zTY0N8n3WVk3Pbe4fOaTzH9/15kdEtDU
uZfO58nboFrgVt6htoXrjv3i20l4LsacW29Ri+hhHKTGwA4RtuF3o9ySCKsYD1Vk1nPEF5wOg6/Y
hZhqYjl+O+0x076pNsap6ldff/fPk4J3331x/wwogeY4lf0+SlnH2w+TPWonXT1p/Y88u9FLHMKL
H6MNgxJRRnjBbWHrkNZ9f9Woj+V4Uaj21w+1QDR+3AyLS0fwY1gB0dsWDcQT3O0awNFbZmDYk/Q2
wZqvjK9XXeBIP666iPzBpPcBWkRv1Zo7myqE+Y04PXlM6GbLWOM68u4CNDquJ+yFod4bG0bfroyJ
S7jL5W1gIkh2NwBYirNd4m+xX4NBaFtnEvOzH2cR/Ke4TtLBokhDudbcjU4p0kwDcybMZGPa+yE8
P/is7ll9j7N7ZRHiNV9Oa2NuyGLTEXzPA0RPccNzGgie/ELhs2cnB0oivIhQ30UNKKbkdSvggg5a
++bFuUi2QL18/MEW1wDuChMjI54HbPuEweRKRuBfWFdQVYmr6CA86lt0/c5U9dqfU7EPy5qLFlHZ
Ko1WFuwT5bbY5dZaoxsIqCfGG9rFqsI0LzpjH06YfmOlDhvyTmpO6vRUqdsYw8OdWh6Fyk1HADob
zAUdHbqnrRaOVLhG4SLQI7lKdwCRsKqwma8cQXSH9mj0dxkmOfieaNtmQ36k4n1JCd5v/Wx17ijM
s4av7ogl/E4d61S2ehIMWlnZphadGnhjeiyZsqKaxxBZMKhb1pFTmE6WOHKzK+j6nW2gnH2ORWDO
ozgcVO/vq7S2nKQlIVwhjueaJuAmCC+m+moitdBdA/n1biKacfFLiCfl17Hh3KEzFxG7boZQCZq5
M6Jvk91kG+ramlsBUmczCplVtEDAhogobL5e+PN09J/4bC7js4pTpurF8x6XfyW1ra9pp6Y3eG61
+jrTNkbr4tikMiAF7X05F0we/qsamqVuFF0awg+8nothJXvr/pCcOQmfN0zePdwiTldi4Q2Ybw+3
8a9sPgkjTlLPYW7LxxkAV9/gmoD96Jq5o07rBknBwmnGdZQ5xrSm0oyRV9l4MG03lXSmbvl8APDu
0RbB3Mg7cwr7t+55PmEe+9CF303YuL5yDU9uFSGVUk/PaoAv73Drw+YTwntySBFqc4IK26USbrBZ
3+CaUYPgew1BHUdOyvgg1EKI2ph0IyWJLuPax2moKxB4BDsyYBbe1A8qSN+zuIpzR3IR9htxGpRQ
oi6R8cjglUZUpRxlG0KJxq7DmRibVxd96+irTNxRmAy2XG2m8GDozpkteS7+La6BwBAw9JirDwSx
YsEx412Jz223aaxNG231zUxBmCnH6/yVECcVl6jHefrNzLhwzrmfLDgoH4Px4g4ARsPwa85m5yF+
kLrA8emX+jeduYlkW7hSSR5WSFmgMO0Ka3knqG6rXBjxo4objNM9o7t5Lnp+3l/4Z+8t5dWbHs97
JX+7l6aBrD6+UNciXGVneIH0nwB+7V8lgIXTpaFcg5Vch8Y+Akd/JnZ8Pp989xyLnBqLzkltoR7c
Wkxqd9Vplht5LGnycEka4U59RTTqIN1DYXvEh+VsljsfsS8KDWsRvPUeJmTS5fMl4m3ya+JWBJUU
bQcReui1NNwYzWmIrvriHrkVUPLQ/13V2E/RIdT3jKeKoxlu/QF1vJveMM9ke2940a+ebhnRO1/L
jI5d3Nj5Q4heGDY2gXFTICiJZNiYn8riVMWuptjecFHWh649hvUB4ROsfweXOvOnj4DLzku/x9LB
K5+F8SKTX/A09lSK7/ZpvhWG7mIoDpp3KxBgUrpcTfWAA20tXfb+CUjpf4Mpcab4tBb3hZfreWqO
xLTgYnIxlroOLvQN4rSIPXs2zt6qYveusm4wRmYAuP06NKjnVl9cCG0Wl9BlCVJzIdViYEr6cNOI
L6Jy6LpLSXyUqjsf9UkFL0UkXYTuusy2lV1homduZt6cX2BISHzW3PnuoAYDauBdQvdf5c1+rHay
990LDn16IxnfuuK2cdoKgfXuXvOf4ubO1x0Bx9lqI+ws/aKNrjT/x9dveC7ntBb3ihb5Ymjp1Esz
ELaAc+ogHTkbWbuzydPcjZvEw9Q5Z+P/fFq+2q+L+J9W3qTV8lug653qFO7VHfOWjeQgenv2ZjfO
xPg3zbR3FTG+1gMSg28hrNkNLopnEY67JgygydqNvwpIA6iL/uzQ+IGqjl+YLODHtka4t30O/bXC
nTmjg43xub2ghQwWcRMegh+GWyG/uh1PEXING+7Jo3pTrI2HcocCOLWlAarOGTbZJTxeGYUW/PTu
vJeKcQLikfZ0Nb7QtFFW8hbR9/ihOqboikn4bpy74j7/2OBqZsF0A9w5P8a715fyVupzzFludQgv
esLtUW4qTNlukXMpn8y7mFon7hzw9hi2iFtUpPz2NHZne/b/Zrv98yCLGGrFiezXpf93p+uC5yDR
ADHsDNfAXrYJ+p2OGq2Hb/+jbf7Puovo2LVigYAQVwfTPNTi5QfEb+WevU4l3OALT6sCzjvaww5G
4f1ZZum577+IYliTikIy8doYQSJTthZWIsgGaP4/BUjVlWen64R13f9D2nUtN45k2S9CBLx5hQfo
SUmU9IKQhfceX78nubstCsUiJnqepqfaJAhk3rzmGMwmDAHFJ+6W5CGL4A626jNnaY4r3c69ft7G
LKylQpxL0ojmVG0AgNTpxUMMI9McVtzsVmoOkr8uq7XUDqqXWzm7QW0AXARr8vGqV4zSk6Fj81hA
/6F1BMXhw81YbBnRSVqLRQtZ/Jbheh5soH8OrAX02nCeoJ3gW1NiV9IKyodl58LRNWytSlkBNuhj
iDZhTNIZNAvvxQESq+2KFtZedFSYXURtBxwV8RnwV7AVxN3UOyFkSV/KEbTk8YsD/sXrnrP0LHjb
LS9Agh5uOIul21+q5J93NguUUTCNRUvhKiCs3KEx4Bo8wWzBruSHsgAuV6cCgCGMEUrCr5AFvUB4
aYM6QwGI5s98xKljv4Hq4LhPVMUSOzWkXsBz7DmMjfcpBG5KzVNUWufB4IVTDtCOMpzsjAxXdmvU
EMIRoPX3zYnafyCvLyxtiFkwjgMhC/oQo6vy27Oa0uaeKV8vA00+QC/4lRBhYkqNchc6jjBYZ4Gd
Q8EAzd7UnNJ1Jh+rRhtbmMaTybqig+EFtBr7UD1BixZ4VJpW83eYuwJfpASu3LlNajOi2aQwbjBh
2FapqdnbXurULtTVOsgZQSdIQUAyxc5MwhPU1km4XAgJS2dylvZHhdS0RUn6TmRmSJMyfMCDQoof
6ZKe0VoCBauF65YnL/LPW+9nF83S+zECvp2RApRoiQq3opa1CMaucbj2RMt7Ot0y8odYfUS1Uyvb
HJcvesa1VeHFoRr17Kx/otlVMnx69esEHX3GYSZkFrEFRW6gnYJyC7Uz6EbVJ5FHnTrUKi1agfgA
NwN0F3KDS/dsc3Cn1F22wLkAxe/8tjlSXs4FwU9CXDLEYS1/E0e9NGBZ3z3AYtHgG53iHIhrBJOT
YY4Gth7+ECItRguRA9IH6L8is6YcCj4BMOrNUZb6PKrq0S4h/A12gZzZaWB22XEMzIWtQKL/vSef
XY+TLzU80+B2gAy5lKvyF4PCZoBvwkeJAsegVxGEurOFVRff1+wuTIUyDUo4il0iSrUvFDMHhI1m
XuUOj5G89uyhKB9GI/OssjThuY0IqAnQiNeGZk2EZGBE1iQYLR+pYkUrNlOsUsVpYldmAIQKVjhq
laZwW09+8Kel07MQMea42o7NZLmaqB7FUG/wxJow0iVYIlBqw9kQmIEvjUYAMNEjshmJsmkGj6Le
/24zFeH/L5b/OU1zPD83Cl4YNXiDoOyxazlfCdQmamyPtYTIpOMVR6wWNhCm0cLPeNhyjCNP3xSG
PnoHHa5FjONfOu4/zzO7VxvKz0V+QpbZot5rv8EsRh+3xNdsv0FjLFg0WTTqPJxTeG9CtKZm1bTT
Ataq0EFKjeBtgkQlIJHHyoWl6HlJ5eAvdfzP482uMHnwugKaLeR1NYHuMZaA46SmljSpDAx5Q635
HowKEnRohKbjukw2S5nHjPj+5xebXTRRFkAdn8JJw4iuNzggKOE6D/Py0ppkk3ipTjbdWcDvESlB
PZABWtLBVP4v980s9IceJcLIJSS1crglYJ9EZwSLmLmRhDSoTkW7VeBsNeoNwBuQawVU4FmSjEWo
89Ipml0HLUSGxBiQ68vgN7a54Xtkn9PuyFIGj+SUguSKI9AGoRsBmt6h2wC9/n8HN5L+2RdzjCg1
QYMiLC6BmzEZIAMAe2u/Ah32QgpnV0AK0IbsdBecM3Kr3klyiJ2uuHaDexkR3WjPMFBY+Ea3S++f
h5rFZEgKgkM+4qEAXuMoU8LYTrRGKABWD/L0yvGfgx5GG3908HgaKrZoDeVXBfbyUm3w3JOQfxCJ
lKDSelbNTegqLG0iMha5c2mIs/CdyDkPVVNUzvKgDubkW0VnRZSVlutJtCbeocBAj4y6dHg4pBhI
ZkX4osSrtDoN0apYctv6y8D55339UeGwdJUJeF/Tjq/XiuwkKSxAUdBbvhNAohh//OGpqb4MX/hL
T/9n6Vl14yWBmJccejT5ZBe80enAfbarOjvx2Zc3pGrKbKBrRoYcrcGIr0EfXEoCiHD120I6lcIT
zBImEITBG8XUZelL/aVv+PN8s7DM8J2oCBOSLtLFIQOHioB/dOHSbEhKNc5tJnkHXBha6Mih1MVe
x0J+Ic4Cr49GfRln+DbENKt5ACwdcA7U2pMBH6pMBWhjMdCS3Xdvd84CbaN0U+KxWJKgpeFxBXfd
6Myj8ugsaLwuta3/Mk/6ecWziAqFzpZuyTwJcR1a+lquGK1s+KIG6V+Cey0L1WfRN4GDxkIm8pce
3c/SsxjqBxMEbEgHi+CN/QIi4W+FsPOjbcyeKgrZHHeGyCtHPUb0mRKIxjirxQoiPVo4lqCcO0PO
Im3KMHp6p7hDEn8brGAAmAV8xlAfeyjYmrlZYFsOrSrTL+mwg1yhx20Y7iSw564FbZ8/8f46W/R3
/MuE+p/fNse2VElbBhTt9SfqBGkwxklREz6U23ETIqCoUCyvAg3SAR38yRsgHSeDxUyiBAYZmuiw
RrPux+Sl2/vSZbtqI3GRXACPjnuT7OPgBW4npVFJhx5Eb16FAD4hz/d22po9jZqft4YlqQ+OnJQ7
23ouTi/yIe1RJY5yj9YdxoZml2yCXG3wgQCVrd/QtVMj6GLo6fcEiVr8GbTMkZoOLeOEshHlOnpN
5Oi1EI0bC1dAtdkGo9YyJONZPBYSCS33nncWleOCovkYiu2nUibREZ4AaDaJH0nrDtx6zLf0uI4e
Kx1DRIguc4e2PfLKKZjO0KXnAEcMvyCHo+ehKyWHRHotI8jvJvBi8deNMoE7sx3q88C8U/yOHg5w
82XexW4DCrHe9TD+fQQYVY3ECjIPmxx+ahXUoHObT9/Bl8Ergl9frweo4t9BMhMCC96R6HJGFkxO
RHQ0eocNbLiDwUMJ+IjIYWSt9K2AcwOUxsYoH4pq1EH2gFlClOx5yTd9jMSgKriqR9TvsllPawWS
nUfsAoE90DrBp3UDxO4xWgZBgArcUKfClTJZMWACcmH5zVHEHInVAQBH6tlmq+IDNk5jYPH9HorV
AIUD51cDtoOsDBylS381hkIxakuMm4w03cDAbYQeM7MHHUPzRFcsDDgQw2i2VL3mWYIlBXqaOSZr
ALszBjgSAYS/gc1FpRKOa2yEflonEOTAP9y1odYTs+5C0mCJVB17mNNBHSnZDO9s8BEgVRxWJVD/
3AH6WXqMxftvgB2qtlvKhW53r3/CwOyCbeEeVjcEdk0f4ifGtxRvIzxXn/Wh/0ofww1i7JOSf5L2
UafCWWBA2N3XK3rB4XtxM8/u0UakkpKHHvUpIn0p4CEb4Niat4DT+AKx3R1laJY53K4gyu8qJMif
Q8GEO+XAwr5J8yljgu4HpKMes0AtH5vVUED23MIEnc1MsXdZyppSWNjZY2ezvlvHhiKp4SaC0rxv
0BDgD7Qi+wJ4r8MeeYavQIE/WAGWO+7ZF+h2J2dKMZSCeICXnoVdGgSHKHYEtJhfZMXi3thQJ55B
A5xTTQ4hAtKYALUArLIIHl3I66XZhQ/xUi5pKFTHE0ZriFQcjpFWAY+OIQfn1CajxZ8k/Yh1ZR+i
VJ10aOTfD9ZL9+JcQ4dRCp4PZGQAgOL5NIBVkWjUAGGbXXX2J7dNn0ZmU42nHMJfOOdpb/PQ6Gfc
qFn3ev2Q67xykGWXrdwM3n3EiQtubFsv2kcQ5YZcFspF5qXDWaxIpywZ3aZ69QyK+iyGh67bEc/T
NFggjSxV2NIsz4BsO+xuxUsjnXfrGoOM0GhCkx/cCZPvalin/YGLAPic3tNSjc6CBQtG8aPY0rGW
gXaY221mt/ym47eCj54YdVzqKy7e2bN8hCm5gIKFSX8CwTGEfn+nZxRMOtdeqCscULySCqdRgCt6
s3vyII6r+bDFoI7yeMSro74qdI8XM+CbCSj0lKB9J8lQrZoVUzlL/98UlX8l2SBnl7xKGZXBfINP
fKD2Sy/hdsp9teCsOKIrKRPTFIUt0ezwAFjRUqjZ+Qbb2f54oHJAjXi1dPLWkMStzx5z1igB+b9/
BG7Dra6eYnb7TkwYJfD46y/ltQR1R+4lLfYcHLR0mK04H9C5jWhnkp+Zt+hSeiyl4bdhO1dPMIvc
VFr6VZliM4ydLic6WmUafPRgGrPyBziu2iBjZuFbNJwzgKl1CDFmZoQ2moScJoTOQakrVghMQ3f0
yk0MVBrjxPkuV2ABcBrHVcY9+Kk2gTCVWBHw+8MxF9z773Am2/F/HZurXzAP+mVaSvAsQGYPY1Pp
owNddJpOME9kSre0Bm8VaxMYVfneBzQEIvx1sk7kVaOAvM4NLufZ+biQ8d9OQ68eaRZdke/DHoi0
b+oRkixSrY4VLhRpW4lWjnE1OutPPcAJiQxSRcepTLVl+z2JRxRsKP7L1zOrs6Ii7rK+QpTtzGif
0JjbnSmYRSZWyNoSLB3NnJw0eHQgBV1TDGrzDdue/BLp51K2eeH5/JFsXr2XWXDEkLdp4vQSHEHU
r52mesipPcoGSPR024Q+xsm2oL+YFe/ALVOe9ml9iEa7yldnLrWi1AqAqjFq2IPaLDQSOnh2UKqf
O6FitoXRUf+qnICnO0QRBRaFwyxS8hCNr/0IyTEAxynrshAgg20loNFQX2XzRxqYV2bdQWeSRnKH
PlzRbero4f4H/Mtm+uch5h5wGVONBSdLPVhbzsjhxtNguqjlgY3+FyZSOuttYPfkazWqRr3o4U64
sJ1vD99+XsOFiXJVVYUAFnWxhyeoDcHbQCJCpX0T9PIY00GQpViTqU6CcoAePkw2Mr2j4dqUr4Pk
kLX7PHzK+W2Iq6xgjDbYDyBwCoDsPlLFFyBrE1LsAZjEaCMpmPO2k0YJ4E7bfG4URHFOpfOziH49
WrHR3gtNuLGMtIFJHEyjI6OcRlWWJJWdjgXz7A9fCfix7y2wcJFVFtq/+BAyNDIhVgddtj8EafPY
D6OCDehTY7awvbZaQMwgX+AfphWgCSWG89/BkYN9xjkZNuFpkb53q+F4vf4sVNeKVMFQN6YJc23U
yhLOIkDAYjwFLyc9MjmUs4k+7mA4R4EZT6EcV/8DUuOtruL1U8zCrTKMgQKvFxoFLgPRNgeEZORt
Sm2PaExrEJu3OUWHvRFibQwTgBqtiapHYzoVFiLbzcvz+klmUTZg8jgZ4I2DJrnwwcrw8NE8i7NZ
NBo8DV7COm9mLqBlyVbQIhf6b0sSxTf7itALgroMBGEhAjbLWjCvyGC0JMLg3W3WSNY3QK50jSYQ
hSMOwzKNcZo1ah0FXoBG47906ScGiRUEAU74e5CJ1oUQcvSvHGMutvRIAjOPtdfPRv7+1aGlujKh
kkGakFpMZrGH4r0VatJBBEBM9fVgIVQuvopZJtP3XZ/QYU6fpPCV1vhUhzCJOr0H5ZkDClKCAIgI
NnuDC/lA2or8KsPoT1rJLLgDoGoR1ivVG5NXqRjP8xsp5Bae8CbX/vqFzI5PKHOxODR4QhCvtrWd
rDGjhF+9plS2AAZD9MCB20YGLHy879BwkPN1A2tpiNrn4ToH/R/WeGcMX1lDuoCt4DBRyBrhg0Mp
A4SydtIx+UCMal4DoyNOTnAlIkwzGIHRZv8AwH4LDM97zriJ23zLa+nAaO0DUSltLOCyFmu8Wzn1
9Q+endSObmFHlikTzgethcAG6gL0zLqXWAPMz4JEDwqQJVWxm3n19aKzQxmOdAdzD2pCeIChV4Dp
ocYiHKOysMfeKYgGhjJq8PzDhUXrEbeKREh2LJSWN7u9108xS3pov8rZjsbmJ31AosjX2d4LbNxD
yKlxGmyfXtFPu389yOSX3Ttws+Sm6CqmLiiBrBkGm0mHlzKuszZ2y3iDxyi2Yf0xJZlapa8F3Jdw
nRhCt82rfMvlBXRM2nJfc/6eVwDDDPt1PnkaJC3hrVcfamWdcPWziH8FHQ4dAr+qIKFbZQ3ZPpbs
oHukTa7aU/FnIRS7aLKo5lWCUzrXmk1NAdr0GvhnT/BgZdIYvQ9CvO/ABhliKCfioNywQNUHgDPt
xOlJglhHYuDKV2XvBRzs0AT0L0n2VA53SAm4wIMk7VPqIQ1kSFZUusiCoNK/BALEn5BEqVUUGhVc
/SCoqnoFSI0iWr5NAz3uZLIyS4aM6f0XfxOyd/2xZ1laW6Vj3OfehEl/IAApA90VxQi8F1lvnyEd
5ME7xUB1nQh6uZQaLW33ud4A1WbRlEUIKnwM/VoVNzL9lBpE/UDZrOs1JBDY58mQ/xPTg4Xjzc0u
Hx+0KKEpL8e703NZFzoiHUZorxDDglmuEQcQm166dEmUvLPLLyoW19dK6okAVeD6H3ZwRC4eOBwu
lIuYp6ixMxniKnhdqtVvNiyuPvBcPsCPlVigI3xgmDA6ZHgzAOr6VZyIutVoBrbgCmBhG+yz4ALm
BfOF4QU/fKm7uBRULjYpVz+9yadILmF9jniaIff+wABmVVtw0lQGQF78QgW5wQnP/93uvkjeXK0K
86KGK2MZATWBwJFDG5Ccot4D1qhhaBhrI25ZLUhsoTGj/oVeYucv/uhZPO8bbpxkBruMKNGPTwR+
EAkb4O2RXVVWhkEa8p6FTXaTbn/9wWfhe6C7RqyKFKdqdBIHdqqSYNS+CbHvegveIwRuwnUGliw8
iiKDSVWo/0PrJAJYK3rLoQrjNNnbwmdY2vez6C41EiRea3wGcVM4/BshmMPCHiN/cOFKEzR/AjRY
WHPphM8CG9Momc/UePcybJ3NZgczwVyjMw2TPS3dI4+DCvS4uCpJC+6c8EvH6GrDSXEsxOGIEy6D
pG51lUH6PI3aGHKoRri3oG+HVgVRW1j4ueTn3Ft4FtDEgWa5Kk2QQnYr2BG3ltJCFASFJsSnecoC
tZM/ke/MZXodwG/HAB9S0JeMlW7qVl1tPn6WOHMTm/ChhLeehUgIJZNboetAeRqyV4hnsSq4vn2z
MLlYXJRshauXTsM3YAzgoHVpBIa21JkDqGbIVsgEvopXii4uqQkurjlLiLMBuMWRpOzMDl7I4xPA
0LpwTL6J3sd4itx/+WZ5FqqZMsvxc5qWzykKM5XQ0Usc6iO1awsjPlXa5A+jExmoV+2FDXU7I/tZ
b7ah4GtGF1KGgr2PbHDTODOGFfKuJHmTpGE8hOkiBK+wq1X+zLwsLE7+43/u5p/FZ9sozsI+Klkc
I97Kt7kL21Wrg3lH5vr6Ul/tL0H6Z63Z7qkE/E5sW1KTh9vyjSPaKUjy87W/x6wSij6LVzKJwPd+
3Xzv4DYuRiWjT3T2yW8yB46klgD4dfyRC2eRP0EKMcfQZZBV0N8a1cc0fNogAU1EYC0wj5H20ARX
vWSTAwLMYaSQL7SFF9/J7OKie6YFQMtHNCmRNaDD38Vo7+eR1UNnyBBDqG+QCSw8Gxarj9sR9Odz
zK6vrh59pq3w6QW1TFT5OwESAoJTcJMEfhC+zPr0Ggbg3cBZYGHTkU1177PMbimvr8Mm8PBZ+EMi
GA2gZx7GGLAJ53MVxjGL2iY3QV3wwPjnSM+uKMh+pjGk/JEToVt3kF1ei41IDzfJmTmHEMJhvqU3
7AN2ibByUy3tZ2GBnmkCxGEmKSJJEbCz0HNLXBHdw9KC13I27gvfgk4kyIRJYtLaBGdwqENSmgzt
leIwSg4fHAtIqgxofJf9Km1cePg2AKdAN3a5Y7bwjuCu8Du2Q+SuLWmRZDMWVTn1GwBemC41cOdV
JQ+KS0StIYHWyCJb/Gar7p+PI9CzsOB7Y59NKapg3oo8WJ5rbGHKHOahNXS1njrRbcKHIltlzZo3
WThe5scYTpNUuPcwhYsPi2U5dz8gC/QsaogBJQSyjxsHenqVDmMpaBKCZyAe0VF9Sl5io3yElRrn
gyipcgcevZERohYmNm8NbjhxOdES4MOSxwRtY9nwNpQt2tCLWchEFp+THPCr2xgkIcaXSFUHuL24
BSUqAfs7ealjp4UVFURh6SPsDbEuQNQ4z0BjWKAlEh6NLup+oPe+RQ3w3zaqFa9GKVEsCGz/OTBg
Hw2uwH916OFh8vtpp6hJfIXDGWQPkwl5XCvVaIezRPM/MYq68Fn/HmIEehbcxJFBbk4ifxhhigTj
3VEjR6x/FJ9SH7U3qUGJFV6y9QB/mvQqUwNzYi4+eTFM6PF/dyDIaq+1Vm7oXpV7iBEYfawCDhZA
ghPYMJhib/DXMgBjMURo3/pKHaFrHLtZocexEVo8em68HtUrUJkH2UzhSlb2NJgRbjq6PR/pVQv5
5eArmtbtoBXErDIHbk5QY2WdD1oOMwYnirSEgnpLVdZq+hEYkCAYu1RvykdpemYr4KCor4zCfzkv
4B8+oeyAcQhgxwtfj71/k8JW6PfXq1j4ClMx2Wu0NZgVspJTDd4lBhuyJnQWaFYayE0a4wYrT7G8
TM1lK5UdGh4jb6B3vXZfmGMuo4eZ+1eJMJ99JWwm8DwJsMkzSKKYWTYnOCGjhQll4AyvzFxM127n
//9/l8D+7PebCGg2T6oAbwIgNDAT2nfRmDgcPMzCsaPyBNkwDEbBikBzCbVnsllCIdzkHyg0rFvg
GQLfrDmXW6qSqYUhMH1C26ZS87doP25DFwiq98YOGrXTaBO9zAP1UmzBnc8QG/7FUb5+gFng4WFo
LHg5MgdEGRNCmnr6Va0gQI0hSnzi9gur3QrH16vNAocgF7w4Uvi50Vp0vRIm3Jr/yFiESM+qkYFV
CcUh1+Tj/YUv0nTzGHK98CyGRLAUaoMJCxPsL8takoLzGyJ8Cka+ZcvPUDSDYEVYWWN2BLJnIMKw
kOG2auFz6I/dlgfiDqN+Ba3csdABfosryJ1CCSQ4NqNaPojoutuDZCSbJYuOmxLD188+O6++V051
JyH+SSfRhST2uVsx6/rJh+czpIa3tEFERmMtgmcWjs0nAGN+YECKdV06iSG8keKqwj0mZPjnHXpN
bHKXsvMLsv/e+51lZSHLdULGk2fcVc8SvMImPX+DphB4eIDBPmWV6sC4FcBKEyp0PHglUCDboByD
02RuIUjD1wxzXR1CzZ1KB0b82KVI0lXuVW6h88Sb4BHArqOFMckKWO3aZS2P9Arq7wICkyAJP5MN
BHlJnT6AYGXd3z03+70/X0Ccp35BKwhSyqEVgwqCdztIryCzd9Eh0r3WomBHWmm4lJFV3F+XFW+F
6uuFZ/VkQcF1/nLR8pAq21Lg2OOXNwBwW/6WpAn+ttCpB3Yjb/x30ZKgWRFonmzUj9Up2kmmdE7t
asfA/dyMXfEJhnUOB6JVq0YvjQjfkMkpjxlGdTwKuHYjP/WPjAlnXcjd1EcsCDPp0G52zYMCe2Og
iAN93MbQJQbIrNsjVkBvHCzRt9rqoJoMDKIeAmiJZ1DMccOtgTzHPOLQPUhnsAfti14lavBSa3Bv
aqMZOhGSYd3bJbUa40ZxQf0yG01GrvOA4tyJVjGoz5nauIOL4REUtKC2AblJWhXPPKONL1CRNeB9
PGkTAgg4UTaQd+vqYn8EqQEQKrDpo1zjcGI9zdvG7/V7eGoktVuJDkDvEwQmIHSVQjYy1YvNI8wB
gLnl9gIugR4DS6ZEq0sd3ot3DgXt62hOFlEyVzaFIW0m/FXmkk1HnyUrsSM3h20oa9MQOBl1+pl4
Zg5f4kp6G0CF2YrvuVmf0B7PHmVfHXbE384aduKWgVHiBSXe2QpOgUlQt/mZU/OnArr5ueGb1cY7
IrikmN+CSu2wUPpHF3wXmd56sAtDRuv9uTIUktVrEKKXNLFBJA1NSOtqjYjfTZk9dPwXEtabGBHM
oWnYFkkSsS35fXVSNCfWbIyeVfVM0JzlEYU3XC3Rt+OAxwKaHCl0DHw1ZnIGSo5w6d66fZP8rE+S
iauE2aeEWup5nsy+uBbbcOq0fEAMidEmlJBT4UZJW0QEXN4eJOnV+yfzLzH5Z/lZoRMJQAJEMYOI
0GjVANX7ANusg87t4Mi+KfCfI+0UII0Hqzy0cxEkcNhjUIwrUy7FtLA10cpUq0ozRVfd06cBIOzY
13n6NNUmT2FjdYTXVr8vfbcLzPbPQP3z4LOCSIr7YfDEdjqByt7XAA8kuPcnnYasH6bFj+Mmd5lg
W2qTHbRqb8miSUVmOFlQ/EA2jCfH7tpRx8luN01lAEAopBoU8eAeozRqfoCy5dbfAILRak3mToeh
UgUXMJxdLlr1rt1DpemY7plH7EwoOqTY1+YIOWaog0Q2+JbFawVFkVKVeDUQVCXWIXvQN1rfntG0
8VaJG+/kraDf/5g3YcHXe3mWAxVcWTdj1mPgQVutIUBTSnFqtYxVv/lsK8WB8H1idp3Zg0rx2j6n
rwNQPxVatfUTi/lE+4gvWG9bKLKN2yHVRRPuFoEBQWEI7FOrqlQLzOmeB43WqQ4i3HWp9Z6Zs+hJ
mYV/Ds0YkNyl80n2/73vPMu0Wtbz+sHHBEuxR4BUUsN7ATAciiyJobz816vN0quJirMhqRAN4iek
V5BolB+Iixitp2a2+Nvkpd82S4jyIs9lfkSXlViTd1Vh+xGk83LIlgAtGmaxKqWHcYAdew40fXig
0lcJN5MwPvmRy6C1H1ZrcbKisIMFgIvZTm/XvtsnCSStgdSAAxqcKkzxAe2dt2afnPyNfOgx0+dW
sktbYEA1GAh5urTKrWwlbeM1aoTvwJnMeFVgQ+NmQjdqxe4IRVabkOROarxT6seopfd5Dl4LAJq5
w+EQqiFkorxDFw3q5OHOYj4GdlWMeGPx+f4evzk2vt7jswQtH6Q4bboBnZnss8Zvsmlf2VU7zJQ6
O5rs0kG0TGKryXSp/mjAXeUzSQ9cTOIXHuTPVqVEw2ZOgnAyjZ48PTtsFFuilk+b6eS9MiZvMCuY
BwJM1prTgag85mZi9YUFBa77696Y8P1ed3Ygaiqh+UoiramNaEVraFE9SGb7SGj6jC3qsHlFgS/g
GXiTX1NW/hLqvr440V369bOD0kQjpOBD/HoOchQm4GzH1hIpNUcDAbCVD5JgIGEo8b/O/d9/A7v2
+/fPDk0so8ibkgoXZoD2yQA1j1Oi17GeU981AMFQxbcglrdtcRug/DWS3h7r7SIn98bF+fsxZvsQ
YMJYaDiMnbgThDzNwUmPyC1hEGWQBiVSqROPIkwB13yEnwi/JlAlktdTjqxFMEAUtNwBD8PsNsus
3RvyE78ebt4PYCEmGXASADWQRLrg0uOdH7KqNO1JQVMlL2jshIyTCJ8lxOyqHTB3yFaNGPIceg3N
bOE1qre8aFc+0AGAWcvlbjyh659Gx4iBHTbOmFe4Kf2hLHZ1btQov599lpAlNIyMhbj8XwBS9Bwh
KJUqdazOHGtDhByTICN6VQar7J4WdhZJGX5fNb9XJuH6KhXr0jyVinLEylD8omDji3aXSsHMHdQn
FWL6kKYva72IIee/NMFl/5x5/V57lodVfhrlPY1dLT9CDbJxSOdGJHJl1KYGCK0yPGQPcEjLfDU6
ZBqcJqnWCHdL8zB24VxfZkNX7wCS0lKRyAV5+4hqnDuxkv4AlhUPfYttOZipA90fGvgBS4S+z6An
7IbkCAIQfwP43YAJZV/ckr3ejaD/++3MYm1XFnXhx/UEiCSA9henn/zAvDeTHr3XsSlVqFXkDjkY
5UiA9PbL3+fPgcDvJ5hFXaVU2iJk8QQEESinepSuAWDR5dbuBNKmCJERlieoAWZPiHlPrA2tsZZd
okgtPcUs6lIZH3VihafoTKAavBqUEkypChXgMeglSqisviWQn51csqLEEiFFrtE+GJoav2S2wf6Z
u/x+IbMwHPrpOFAjLoAxdMJ8C0HVHjxLETZ6UQh/0gJ3oF7g/q8gAGYrsBmKHE+GXQwPjz9JY3qH
lpZu5MtU5t4BnsXkRAyqOpxwNRKRKZfYC/pGi9IX/h88fEogEP0mN+YETIQB1c51osNHrjfzQ8Oo
zDs7YNSomNEuO0kr0jqd3hnTX/Fvkg3CIjoBuSV+eiYCwFtmQLlLQ6qPCr6z+rPk5jo6VSvSrYJf
TqD6J/71E/A/6NNASsyCX5TWbdkVIFbraMXapCWp6DnuAngAA9lH23BxtWM0DVun3IEx+5Xuh02w
Ylf+SXET/JeXzvmNydqvz3fp516d82goFTHi8KrYA3hzBq2hOZ2poctth0Nv4me8JdBG4o8LIXYh
vFzC4NWyYqREMt8huBO/icxEl7Ld5NmbBHXIBD5Z0FYGVbcXQcZY2hxkP97ZG5f9fLVyVdFUy8fY
rwAXk0JfhOyWOdkcXE9oDbjOoNdzpziW5gAzeys+h0v8xhugkd+vfBbi00QoJlrA4e0LrVpDAwbK
gOjIJODPIROAJvhmcap9oy3/e81ZlQzig9fwFEhdBYVi/kg3a7ldZzR8IovcqalPYYS1m13T+77c
9OIR0rWQvwcyaDqO8PTgFgrUC93lz48AR3kCY6HhSf37hpU9L+qTClbicXKZS4VuqqFBStwJqq/F
buftEPWz2uzHV1VfykWMu4wVsBq5UYE4nA4KHJIgPQ5Lk4Va9QJZvffzZtcU2D6TPCgZgSLRKdqS
uQvcHQahwII5rTWh78g63HtgprhKe62WjA7qBLr0XZrepAPQ0aghLnxb4FR8g2JJKfQvG/Dnfczu
sLyjm5pW8PaJiFutMWe+1yq7N0n3D7ve1xtq6dTdTql+lpxdWJLcVHHFYMka3pM8hGK8HoVljfI9
N/0d3J11YaE+uMFkJ1v+Z8nZxTSEXc+yIz4CU9mDrrCAw1EAMCHwC/R2jBHsQtYVFKiz9GiHUu9c
u0qTDz/eQoEJKS8DvjtbPWehCHPeVcqtW79VgRLNoMAWoeFcrsZQR18EXwgvTDLEFoK+hpQ/xPK2
gc6uhDLwsZJVFOppbcZsBgkaqxO0izFwUDvx+/QaQ9WIUpUnocSsvgkh+a56TmFAWqFJPOi9w5sJ
eRU1HuJa76EuBm1mrDjmjuer7ZIa0+K2mN2aRS9lsdzhhVF4N75NHAswSr1wTRpL0ZmFD3SDygg/
cUGS4DlEKzI/xySPMtN7PDbjqRHeq2cBFxzcwUwgrzTq6CO9yrT6rYteR1j8wADKjI2hPg1nUBA8
sKd5g852kC+mXVFNIWnPaH0FNGMB3hxExhbi1a0k59ejziJIlsgNF7Y9cH6ElxQFVoaWJm0AsTPo
kJ9prRqzdSuBK16+VzK31iVLhB1RYsBsBH106/7teYMp9PvNzeKL0PFMzSr1BVyBpK7+Ft1pPTlM
AQYZyHTdqrJLDiI4aoNeNarQ3ElsgFbAQ2fB5C1huYsiVFwtS3nfKjh/vahZaJGVIG0Er8D01R1T
o2PUfEVb8bZ4yY8YwgyB2gN4AKo8+viMXQH3/slRGh46f2RRNKOyaY6t7EZ2ue68kwRJFHWwcs8U
FLgJ2xB2WKZd3UC5/X6Zs9BUC1krxBVeJhn4UCpEKgf1f0g7r97KsXNN/xWj73kOcxgc+4Jp56Ac
bghJJTFt5sxfPw9le1wlF1qeGaDRXdUK5CbXWl96w8I+WLSxg11N0/R7rv5vItIvj+nL2SRmeVeW
arU0/EDFoBt/WrSnB9/aBnTzvl2/n/H0S0D65XpftnY7C2NfmeACCu9CpwhVaJp/gDnE93EDHyvY
1k8mNdwbg8vmYKyT0s7WmmlLt/o22eINFxk2Xd/mVV9PtBeR3mUHbApgxU8qTYDRVmG2gDbR7RE7
EWBiYH5s4UPa6qApeZCqL0a29TFsMlblGt1DGBZQ6DQnO5EkM2wKqSrdYaPd4RHtKcgUfvsItG8e
+VdMdtBoepXI9fLIs2O5n8E8PWqpHx4LNEvc9syZzrwlOk3FXsKwNXU0kXEBro7HRaWU3GQHDEeZ
3XFnIDnHXNJ0kPqWfUAOrriGljauLMw5X8ZnPpq403gou/ixBnDxyMer/BgIqfrtSvqNWMYvq1f9
0iURmijQwuUoWKwN47W2M4d15IvncJtuyeJTR5AcEzuVB4yT7/MQZl2ytc7yTnvn1sKbCn0dIJ3m
9yy230T8n5fcVwz4XMZ12GftAtkL14ors0KWadqnBDSINCe6WiRsvokp+m/qil+u+iWxFKpCnIWY
x5FsFh4i0CWh9/Pcbw7pxQuvAFPl2KaASOl36hm83tZYGVtBsxu0mgebQhkhd4bB19ALdafDg4DR
DXA6e9pisuYK6mbS3Gzd+j29B0zfBv8y0qC3L4dlWoZlROa19UprbUm0s63l13vBJ8jXh0bAfNjD
HYJOxTfR4HfZ5i+f+Utw6slxErxjiKN+w7pEHqi3h9pv90y0fdpmQ7mPmGbFfvEcue+L/js0BObM
RsZbsQugnjZZRRVA9S0Pw+47eJb0G3/yX9fol3A1yDG4JJXoGap+KN8CWgwOogmT9QB1d/INyUWh
a9rWNEgbbpU5VLCSt8vofwJsdlk1x2Sw+z14onEvgDrGSx7FJiQM3H6hs0RAF9qdAcAo3cAwRe0K
euix2ucXG20nOXLZfwp6QRDpJDc/1tB8UJja9y/JetiDYl4U+8cdwOJLRW5FiZ7UDpX8vnkT6mVy
0jkdCsH8jx6C9Kbdzbv8FI5gU/zo1B2IadGwLfeXx4lBOE60MFHXyEB8TLcLbFzbJPsWh9RPb4h5
lR3Nj3mTbtXElt81wZXWREP6mswa8Wo9FYd2F/jpPhwstxG2ZfXeYz38kvmYLBbuGvN4nJLSHNCI
skHEsBJ23xKyP7GOfxIrPk1IfiqQ26adewIUb2ui9wEgUZPIR90+euGNiH6g3V6UV6jATgAWYYDF
Uhuz19DFGfIHsYTQxINuLG7usjOYrIogGam75EK5yfPZtwJtG/b1buEWViuzxyWbEMDEqpQk6iHd
NeEgReTFlyvBIRPvHUN+yls/RwRZ4dMraIJJ46ozZ7tPvb73Lpg0bdRpL6QrMpvc0bFBRHVSXg/6
QcnARA7HiG9q8OyQQoCMx8RpWV8Yl/V+Ma1yyzeRo8Rk6Wq4vpwTZL4EbwxOYX1PxxNa/H3TXOnA
Tg23Ahqa+l2FL5yndS5iEYiPWMmqLJwYvz+p8JXhKh3fo/GqnVa6eRuI+Nb4OalP7FdIqou3xX3d
bLIX6wbb+u3wY3ypX1h0szej4wDDYJGqhf9udi/6oTh1+0L11NBTtuK+OUUkJ+4MvSRaM4UrbrDk
dGo3Lo/qIonsD/BqjuJWvq8jT4pXFwnHehvwBORpLfyIMqz+bGS57KJ2LeGcIz3BpBuPrcira2S7
7tqVTBczfewv64tW2FZ86JXdZP7Iq/dB3Evhjcg5Sp1STPcSbkDVOlTuOuMNw0P0axnIun22UaV3
y0C/C3xWhpp/ZfcUSYEvde5lJQjfkVa/S8rVL4lbKI56PiokNfJKJcfEXuBcbDnxIZ5n23k9XCc+
lM5Vg2GQdsd0elC8+pB8Y4b8m1n7r4fbl1Qu6dpiMgbuQtfdALsdG2xzrtjIsIRXLTL/gy8qzNqd
9gf268d+H69RWjnMZEDvi7cTEWT2wk18WERZFI/XZZ2jbb4dNtbWupd7aEQd+QRb5HHY1LqrDn5W
bcG6f2PR+LsO0S9R5EuKKFRCKzb4HNFSrhofd6xFEENs3RKrdPDJm+k8m0dOwMkFl/Yc+3p6EBqX
+cOf1za/ATb+8jy/KsxPhWjJxUIRNQ/UVoyq9jzN6E1csJUPPEftodiGCu3Zfkf8SN2m+kQ8ZxtQ
DtoDz6p/nt/HZ2bUi2BKaOumTQ7fD97yGG+jy6pcfVce/m5U9fOz+/SV+OnIHKpLVWjhZ27J/F5x
lTXOZrulhICowkH1EjrR9ltp9N/1bn+57JLy/nTZIPlnSvuZYqVO/dQcrJ1MCUj50nqq3zQrvYIW
9l2D63dzmF+u/CXN6ppUrbuK5G5g9BruRPQoaGwNi19T70DgdvvriUpgCx4G7d3vnvfvZq6/XP5L
xlOIRhoIIllei9pWfwbYsqjVyX6wxWsS55ftuNfWVmhDm2IWonfepbVH9Ph4IbKPkCkOGxawtl2y
zVdI13e7yvIDwgEuFN8N9D4T8D8Jp9qX5GeSo6Cjd8Bw2rLzfXQeoN/Oaw3BQ/DxIm4sjjpsVLQ4
D+JTdZBKdyr3hTMbNmpM3vwy7Ks9BcYOOcNoq5keyaa8k2WEM+1pHZ5SOkTzqtcdHvPl2175Uq3/
2b1/qea1pBGmT2p++Tj6jHMG46EV0buyELsa8XUHhwjX5ZECMf6eH7ccOH928S/HOwltX6OOIN5E
mwkIOwCzFZairc1JkJ+mu3G3iLqbCJP6hgf6xAvfAKXAdql8dQ3WKnjNBOdbdPk3Vc2n9fxPW65q
4kvQpKy8xcUbu0hHXMqtRcKt8EGz01j5D5bQN6Xrp7jUTxeNEzmjlqKpYtzI2xaHgcnJkV6x/Gxb
l26QuEQTiwWTXQmvFXPh0l5K1l1rHqLHCceNRa2E54I8M1j0XSisSLHMNWx7a0tWUnmFZGso9cnX
+UE7By9/fqB/twH0L5yEXE66uFDZAL1PIjlsJ/S/O0iWBZYJmj+/Tejl4QzGp9hROw2VjYYmRKAm
WfWI2mCyprot/97EzjI+Q1Z9RvdzJb1nMZEolhbN6RyCHifNNii+XYbfnTVfcaFS1uWTZHHUJdjW
uNhXuorArIQ0x69AgJuIRyFMJ9jowLfxqU2camFXQDN/EiIdFCTO32jRFrhdhtfWutUcRYC32D7N
T/rx8v7dcSN/s2U/ce0/rZW2SrqgXHDrGiC9Ty1Cq7tp662VH2r9FCtb1XCl+mkaDxixglDx6nwF
RKf9EYOZkVeCsuuohAoVIH6xSb91YfkNvOHnk/tTYein25sYQhltsjzNDUhsSid3wcXo/vj+/b75
rjDWv4QJ7aJqc9zQZZPQ7q+9pak9IGrmi6WfWZ4S3ivBhoYV646ia96OjU81OPyoacQjELFt1R0y
LtViD2EneBxDnBO+y7q+ex5fooOpT+rYA/i4iYU9RjBtdM2kqO8cC8aB7CWyQy8S/0O7w9h+aBkF
AGwrk8McAUihAPj/3KpfzvsoadpyVv4e1re5ZSMHxu2k62wbAD8fu+OQrOLSmXSn2irEMJc/CYmj
b4J1tjG23UZfq+sSmeat8q6/hidUobudMDjI7nM41jDGm5Xy3oYb4em7QfZ31cAn8+CnlaXL0izP
OfdOmk2dTjmAcyj64AY9HaotZvGQx2V37k/h4Jd36tpcx2fTLw/fxQhtSX7+JHDpXyqCtJdTM1ia
u+bdZRNgd805PUPNYbgu7ih2436HK9ZOv7PWI/ANpP6wtEge5/2wQtPWrg466Yn/2YOVeOr50jDP
0WlEy3VyLdMd9kDRW07PvUFLVV9TPNJyHJ+1945PWbnZ6dumwDcRSP9SHBhKGtYDQ8Oby57ujeoM
1/TsaZNOINpKX9rNdHM9tENAPdBGy3xAz5hPhc+Yi67/fI3+hlT3S31gfAknWZthY5JzK/9oeH4K
iS1HSHXzH7j9LEnGn7zLr2r4XSBmqTFxnKqrehN1Gxy8631Z2NlR5AQJeLNgRsT3dGsFDoxCVNC9
QXI7sC3XVrRJ25sLnpOW+h+4psrf3dqX7F8RLjHYX/KjTwrSclyMFvZ9bnNY3sYO8suhOhA5tdfA
fVtowJG8vmxpuuprWdt0wn9gjqR+s/S/zvVjMRVGVaB4U1cc7zeoOxo6YdyBm7pgauQPnNc85LwO
rHgakvTR6NyFh3Eb0o3YTvsxdyXKh/38jNpU7HaNo67HwlNRr9zoiNScm0VfXPBj81t7i98h7yRF
N0Uk2BVi1Odo66cDJDXMOBZDFhYy+HAXbNJ00W7uUspM5MTekqO5Xigpn2oQ52rX4WPu/vna/o1K
E2v7p1v4cnKMQWIqc8crXbJLlIBrL3pTHugjnIMPq4RphALbsd9CNTpH6/htuJxC/vFp4n9zI7/d
7z/dyJf9Pod1cNEVjjCyCHrFKBFe0idBxnznaqh243zPtGfSzpaTf4j+iM5ZtUVfwE/Bk+uH75m0
n0Jc/7YN/3U/X4c3SWPVltZwuLflVVTRGOg3ud8/QFrbg3pDZC1xivdyHxufGY8hQolfFZdzqrnp
Kqcb+DZ7nb6yFH8aHsvoZum1/fkT+30L4Kc7/DKHiY2mk2uDV4eyKGBboMCoepk/iDbb7FG3jS0j
NOat3jeX/W098tNlvxwCUqjnXWJyWcj9VwvbNVVt83YZpC6aSqI9vX5rs/r7gakhqQiNi5pk/Rut
Wc97QV70ywT0+ruBvOQ6SzeD6ZC3wAMzIlf1aK7SwR21U1sitpTVa1ks7QZpSmmgZUBHlIjFFrRb
7TCrz6hqSk+o2crKjzy4UcJDLzxM48NYnnvwyNkMqyyvmC/mh9iVUH5wOAb0t3w+9vWVOG1oKZMh
eRG4pXZVqSsKDbT/ryfpFAfHfFwly2C3ugrUxw4TsE3VEZz6o/lK2aA+DAxr8KOF8ZjehDfNacHn
Ca6wR0baOPfXFcfqoUf9zqb5XnjJBVZc8DjJIBfXFWt9cjUw0JPD/KcWmAXSd1DdXnVJJjPN0/1L
+1zKuyy7GqDHoGWPMMPquwmQuZwL/7Y9/vVGvsK8RUO2pllfCsT8NPujdAzgWNP8TIKrKt0VMofV
YMvlfqKVFtAgrfZYATtZAYhadmXmU4ZbP1hAA6L9xdp2mNyMUDZw3BgSL7CAVcBmHOycV423yvAD
t43yECJahth5fEojZ4SROV5p+j5VVxHajcZOmmj5q5tSBuzk4WaK1rmOdkB9n1qPmMYKKdW81jim
HNwKegm9DTv1ZKvl5zh+FqSncTpJ4SFr1mF4zuWTAINqZDSTXI5Seh+qF7vAGmVS11O4v4Q3XeJH
4ybwqNLs/5f99dOT/bKtxWmo1UgmoA1beECOeBgOhZM5wb6Bpps96a/W7Z9f8fd57E9X/LKjO11s
1MJAiAiBD+Vj8gJcjPt2U1drZCFcQ0aBE9140EFQEXmruBnnQk+P34lxLgI19k8g/n+/jf8rfC/O
f19Hzd/+h7+/FeVUx2HUfvnr3w7xW100xUf7P8uP/Z9v+/WH/nYq33Nqyff39vBSfv3OX36Q3/+P
67sv7csvf/HyNm6nq+69nq7fm+7Sfl6EO12+8z/94l/eP3/L7VS+//WPt6LL2+W3hXGR//GPL21+
/PUPeWku//fPv/8fXzy+ZPycXcdt3ER/uWdSHed/2TSXF6hE//YL3l+a9q9/CLr6X7KB6wLDLMvQ
Nf7zx1+G939+ydRESdcVGEKiaJisoryo2+ivf0jmfxmqBQBKMRXlH19qiu4fX1JEXTKgS/OTiCNb
f/zzVn95af96iX/Juww18Lxt/voHPhC/HBKmYsmWThA2LMuwEBv6RPz/lN9MVXPJhz5DMFkiHgVg
DK3jEDNTrUFCjKDI7YTBGh7qtl7toyR0iPQBG04/1eYWzD0zZRh/xoOu3VT1XRhtL+VWFD4MuD2m
ZdmN9CibXsWQru5p3Euvhnoa9HNi1W4Nh1Wa3jrrvlRPqewbA2ytCPBPizECStfs5XG8T4kOahAB
T93UIH30ZKX179n4NCF+NMFFvOA8lKvYj8oPiXm8wHzDfE+47iZsQa7q9kZKTsm4sBw7ZAHwfMks
W8ofmQB5enPKM9RanTxbde0qk/fdxRFokacHbGiGYl+8x+/MAi1++SFmmqe5LVmfdYyfIw5wZ3xF
NrAUSU33kM8TfxOdKs2F5QTC6k2gCcnBUKLKO2+VQ7zifbVuJ9hz4sR3qrAOQm7zXSf+qxlYQOO+
GbbB8idpF4O3KbVDMSO0DVu1NktXKMN1i2/ogOPgYIJw64YHlelwufgYEUPa4r1rrlTjdYiwP2IA
qQHXVkNYGM+QNSvqk6TQ/UlEorcaXfEJJ7QHKH1t4Fj0nANNcIz8ozQIxhcnhNcMXGLd5+sgXik4
desA5jtEMc30NaqZJDxXnNQB/PyqerZER6fjBdXNkUcENcT7RD3U6SFFVNCusX6WBK+FzGrdxCQh
JdPLuXL0ZrCjirU20JQ0dTeFUKiHd9PF6dTrKn3OhQfROl0QqMjbcwGssZ+vQ5CyPd1yxXLz2lfE
bW762aI7tu+mGy3ZhEDvcRdq0rvYWsn9Kmg29G3CbqsVx4pcS8LHSX3MYdzHtDrB1uJvU9uBeiqL
azN8uiQgHt5N0x9KL5VQRRF2Qc9LRAh/jH/gSXphwVnajRDcGwGotW2pPoQxKIJitjukK/NXhr+x
cSjZJfGNxMjXup3TY6htLNNToChtaF4CZJvPQ7ZSYsGTi/MF73ftzQq2coYwoHybVwcZdyf1ukvW
YYCFjKsobh2fh/ZsTu60SELQSu6zV5qF+WP2kWLdEHo6FGrELkQ+y6qC4ox3NkRO4Wma93LJ2NZF
D40EmIoz9Qq2jleIC8B3lb5YT4xInOyyrfFIQnDuWFmIX96b7V1UbyyABsPNACJXrK9b6z0PUzuD
6SQwjkZd2bqNtOPIWNgzpq0Zn1T5FIAgYuiSxps+2nZrRblWtV02PGfGk7Yg+U76+KZtJiSwqlWr
naWptIXgh5FfN8mpS3AOui3El7a/GmBIJ9JOU85Ru0qTjdE5k0gCC0ALT5Hubq5A5iTYNeLzFPyo
+02leBnPeVxdwNGKtQ8WtHmt+pd8uBHTg6Gew/YYZqDJ8vvZuhaM+7D/MaiPl2EbBdeF/jyWdwHS
xu4w4yh3kvWrBH0IlY7Q+1TvxJxmW/0QS3d9OjpN5wcs9ZJ2llxKVDuQZAUYGqN1nwsKAG3aWhfJ
acbUFWaRTCTd61V87ubsWpJ2hXDLaMmJE6cUVlWEuv+w0gyv0g6pxOpK3wYOm7YUbLmP7UAE8YZc
0SS9GPTBDfxyZ132xQri5Hj9Uwj7R1z4OQ4QcX4TBywDIemFr6qYn/36n+LA0IZJKUX0kUbfRPrj
ZZhPZbTKBrdGlTT3gdZMngjpw0sBCdyRtQWrTvGHBlI9vHhSPiz2TqYr3wjH4UBYyF2O4EvyJOkG
k1gLyAyVMaKQKMXRE6p9tbrKpZWUrKPAizgxqpsuvu+SXRyt8aOSo3vgaRrGXejgznbR+LCI8wty
MAsBWUXYJgHH1FzlqIaC01mZ4ZpvUNb1mjNET+4FDUurvQmBo9+10Egcc2TgGqBgM2FSijGgYo+0
Ojg9dmNCq6a/zbLX2nrCUizP4Vnv88DpYz8bHMjwGJjrqdeU1yAaRpIqjuFtOdNKhP0oOJnOMt1N
LCFgVQFWU258O3uwWwuggwzCCgfqm/BjPl9Mb8IKe7qKkbQ2y02m30/Wxrq45mMl+oV0tLKbscLk
7SBJq+ypqaku5uoudBUbFj7FhIozB47aeL4BM1LXmbZGMGPWH5JV+jHkazS0qFrSyxXmO7qyMRug
6D7odPF2UeCL3wg16FzV0RVjsIaRyuCroEou3XOYH7AYXg8P9VXkod+PU5WDjro6vLQ1UwFGpi7l
q6G4ak53l5OJKDZcZcmpZCATlBiv2Q1PILv6DyCxv7aO/p6eWKYmG4tw1NKBYdn+tCw73NTkdjRp
bzr6Coc9qFjAMI/ZBvUBxpz2sP6/nGL/+yWX4vqnS+I+PGSKwiWTfabbM8A+eUvbCqCMaEOexr2N
a9OvpQMLOPZbMVdrae7/q2z79+t/af7nqh4qmQXXZtoi+YHAELM7ek/my6f0p80MxnzWzu2b9VYd
gcu5wlu1EzTH+mHeFffdCz7Dx/xHhC4b477uCvSqgTDSKXHDg36D/lBYgfdB1+Xe8LK7bL0o1iyD
SvFWyrxKQc2gukWnwf27SW2+qwfqPdfCJtIZD6rioBeIyx6GXfgrf0rXoN6CmISfbHJEuoXbbiuc
qpP6ALzASzBHTFYTahbyOne+QxB+af/8+4P6MpcIVFG5aMuL6mr/cotJxC45Tfc6Y0PjmqwxZNLv
KsjocCzvx8UZoV+4uQDk6q0x2cNjcCLqbiBrPiNW822z7LcH6k8r98ugOrRUMalq7k64Qfjfke+K
ym532mv4jvQeoiPFe0BhDNuE1NWegHKBisidcnDk565w5XXoZ7vsVdO+aeJJ+pd27D+fm2lQdRiG
pptfFlgJty/ry+WoJ90fG9yB5MpR8xWaDXj0qtUqFe3W59xvjF3G3Zc7nZHgtKszR6ogG/tV7lXg
KyFAH8Ij1eaU2Z2DqHN0ZTF9Asam4WF+odPQ+f1tCMtGgraxS4KtlD3B3hNNv2h2+ETwczJ0GtoM
8VHNNsRSsbaJolriJolLHwGXSWttxCu59Gb8qG5wOL3FAciPVuA5WhMwb7AFiLQmWmaEFMPt2xVz
10Hy0L3MuKgnkHLajb5AfhJyEu1GNx2EoK4nOHZ8DXfGj6yxxQ+If3Z7lPcoaTwsGHAKZod4G9tK
72Q4L8kOOO9FiGj0Lmum6mnqzusx3Gfo84IgaTHo6SEnOkALVRAn579rolYbfTEtLSeg8H4fuOTZ
0uU2V9HsMJ/ncqOn9237MMA900HobicdeOS6qY5N1Dop/KMi9Es4adk+VVbWkv0lCzMx8gUyHz+w
HlvWDP4jFFMV08jyXN+k+StjpY0Cwda8zwxnZAqHsHyAxidZPVpUm7a6ilrcLpwO5ZnuKp1s0TpO
hEcj2FY4LDDiNRetH3HyhNDF7zOMADgeOnGlIGNBY09M1zLJaeZdoFafxn0N1eTaWlDvg2sakOGd
aKP4oKwLR36hgyPnH8KwK4ND3ldoLGLccaMxEWzvGslTKKOm42SgN+5IytFsZEC3e0sG2uuMxqpn
Qouc5NJLygFKOpaw4dR/BCSJyTBkJzu+Vz8uzAccJXTTY3Vk0V5E9JGwAu43pJnAM8m2zbtQWhnS
vqYYQ71GWReBgTrKzpAeRCyCn1KLrmw82uW8u7iXyEbLCxmUbtWBw1XvGpW4SaTRXCpAVfIvgZMk
6wzT+VBhqLWopFIfFTGiAGskzPsr1K9T9BxEZ9DODSie+i7PbkmWsnllNIewXAXzCuvN0trI+apk
SKX6RPcAVgFiAho8CYMuVrLyy34n1+dUer6gf8bmkKTzEB0kYZsI29FYp+naalcG6EAwmMoDsjCQ
8kMvyN2gPSvJMdO3OeCCgcYign1N7BsUKL4h/FCU42Te5ulOvtwyr7iUKP448sMyam88HVvp3r1g
fRYeVPmpAPU5sI306zDV7QgK80Re/EKPtxd8rHSxGG5o+WE2ZN3qxlaM/RIA01Pw3qnYJjiVaF/u
jL8jIAeUPl9VzS5mL6LwMV/MmjLZ0y8uMxzFFoX9XLticZapHyBUWbLDl+oDfcULXCoIeYarvYen
C2JnNl7zF2ErimvSw6u029c/kK6vbB2WCSuDIyLaXHLHoMlY/jAvN0Y3btXaT+eNkSxGqM5gHUUm
92BhC6d6iPadN0YupMwZ0wfR55nmwaFIt7OxyQHR6q4g7qjAgVjT8JTRHQc0+Aq2WW8Ixx7dkkry
ZAZXqNpgQotuaLem6Dvx7HRsl9BXSdHJ3piTt6jcRgvn0B4Q4ewtW8DNSw/I2uxm3kwolGho3pVn
K3wxm72FTadyHpGjsnKGxKEvgDp4kh/MHSJxlDrxS9Ss56ekds1Vhf/UipwZ1HiB0BzJOAWfYtld
ubS5H6lLEEQJc2Qb2saVkP/JnDeczskp+vjagOqc0ZV2OTYyJxPIpHm3qeaHa22NSE508bME20Be
kzafRQf969KRzBW41uQ8I+2CJZX5NPJxt3A4n1CdHN8WyycA9YdC3s7NRqR7vCm5MeDKC9TaUOiT
InxHXzLaR3yUzM2bDbY+EM1hO2LZmnnKotrg5a/6fUOq3u8Ep3rTYRw5IvrOz3PvDhUzBQwjSG3a
wQ0nP5FW/FxH86UZj2mDdZw/Z+7Ur7LOqyQ765063SiTHZIRTV6brGUFp23Kyl2LJXRp1wU9Z09i
Dnq90K/f8DT6kAJHKld5z1Rjci+SR5Mgd+hNYRkUGmuJd4pAIpPdzE7vgFTBmJWPc37sp9GJjgUE
LiBXl3Xceabmpem+izzA23PxoxZXlrBPLfQOXJwd7TE8iPMxqu6NbJWaq6hwuU6KVBHjBJpPmV3k
GEtRcwilW/5Av5WGPNvksngpNKM7yQeWGEiRRvMjNGSrY7wT0CseHS07zMpdyVj+CWVqGIAYJdND
Mmu0QZXFQz7DXO8gn+P99AhXUR5WGRxLsMro75noABryRgBh/CjOtU38qTbgDGqcx17akul6AwbZ
AD2rufVz+phJnMtnYpGEFneJFdOCkgHrqsv2gIagZQ9nAa3Lxcd5wHAChpSOyAF0GikEIQLpWMOa
aZt2fg2jo9ULW7uajxoIiYbmP9nBpoiPnI5Ixmp8T2gb5nE+yhzD/YF20Dy5mbCZEXbVr9BE6VG5
ulUc0VrP91nthoqDZqiarKTOp857MzCV87XcE2GIBCtB8wuRO99W09FQVnW+rsJtf7lS+4NGuW76
GGwF2z4DVekGw2p6ghwgbtDgK6pHDYHh5CYQfBSEo8wVssWLmu8uk026MUF+PdW7nBaN7lCnKhKQ
iGxCEo/ZNoKQAPDQy5GmpTOIv+JwAEVmwbi2NhSmLSfOor7pSrCkfizVj7k2CWrFLg93kuoE06lX
HCpS/DQejcxJmPOojsL4RsOPFL/tGMxv9Q4EwHwy1sh5bfJdhwpwoa8Rds05EfaRaJv4OutOLtnj
rXUi7NuoaL4IJuHo4seHpVqISIE8LCXvjLsp9NJ6A9BEpjjk3x1aThk0J1bOE9si69fijVX7MRuZ
984SHuyxuM81uBrbNL8GhQA0cWhPNUhWkHyy15n75io8hus5spV9cwcC1gC2yF6iCyPYxGNt3mce
yQwHW1Uhgqjsab1oD6O6oUjDVJk0k5eir6u30XIrg9Ya7CH6Wqu4vVN13+DAg+bhYGGleq2yramG
Zbejq+QmO7hAaICw/WfLfTMQUtS8kl7H46K7qXYOqC/6lepb81iuLad/CAdPr56n5imuKdxvoAxp
z/XHeK+/mo+JyGlrxyhmvqSlHR0N3aV9csw/1G6jtk9GvuYEiegnmgzIeZSIHkO5Kh4FDyAGEK/r
NFxjuzPgv5I4XYzh7gKuWmCsPIbS44QjyV5Pa+kJexrtmg3ty8iit+B/0J/kmz1iH31O2RbgwAB9
Pjbn+j1aATdCf9jvDHvhlWq33SutTFI7R7mBq/MxG14d7wwYnKRK6tkc8StzGH7q0G1kzC8ZiDhd
sxHIB5o1Ckd4skbk0voqB9hdIrDllLGjaT5sdNCCquy1dHxnROq8UXwWDHeUVgFGAqVdRCsDdSvc
rCjO9iZ2eeWHMHlVYJvr1B34XMMr2k1A+vmgBPNr+aCcL89AxoGizneh7Aj6okocKuc4eVEDGw8E
b3Qu18t5I+8unIMIQME+uqG1ep8wsZBcdlkD7hLR63NrOU275hQmDIz4x8lEZlu+4TvQdUSypXtF
YKMWkC01iLESpJjKw54dLVWeBX7CCDJE0FpA9iLpI/o6XGbZzaVD3oDKOi4KuR9R4dHyaULGzc6i
XqBf1xxMqp3ezHfMKQrQlqEjI9l6rYVXCu+Hz9hsconqFJdg00lbL2n8kQBVuwbDzsmuweZQgSMN
lh9TRDVVfxgexB8C4YCuEsXW5zsf9sxn+m2OEQHY9yf9dBlZehUJFYIWwN3p8XfhTRh9WIU7FhQL
LqdlBONkcSiWVrh+keOD0xLdPLPBokmzVzFTxySe8jVzhxqh/ZOMqwBNKLxP74rHZoVn8H3P0iO+
rjW3v2rxyO1cC5yXCDuE2bavkLAh/RMeaPQtb0O5ZoIxqQtHdqZqEx3lupP8AJ4VynBLFNhO9Aue
MCzYc+ITL23hkfKHMzDA5JMh5uQK97odn6v5aHI2kh4gzVl4Mu8sXwt3CClzsz38Y+g24qYLV2zj
N/2NU2pgDfBUwWKF2Alvw/lcgaYk948XAw8dfZdderocWtUtJR+BjZDN1Z5j4npGvijsisGHsZ9j
7gd3AE38lFIESpijDIdy8CxcP4ODtEmey+dGJm9ZjSN1QHucMbBcxuTaHXatvXhqcSU8JdcYDi4S
gG7+HAGqfag8bFybxI6vsxf1ajyJ5cNNGp4NXF4FAutq2ltOd0yY82rxLcba27A5CJf10Jb2IJxK
5UoKblKLwpfJ7wsLKXrpKLjf5o+eXOhxvsYLYDGMPV4e+FSPSFGBJtygKYxUmrnLShvqg/raPVws
D41nOHF7zekPCKCou/oaTh2tv+kKjhfR3WdhmKqTW4+RwsTmJj4Q4D3GKbb+2ij4fjcPF2CHxqqd
bf4ZlMUMaAE9o48a3tXe/GFN2KWgxoBfZwlpDS1dexHspi6RfYFN+YNmE6zMhqwEiCnSI3uuTKut
vragzeDPLLsmAeF/M3Zeu5Fj2Zp+oSFAb27pw4dsSrohJKVEz6A38fTzUecAU6VMlAZoNLJRXSkp
RO691m8BWQPuxaf0Ca8qqNRelFwIKlIwckdeU5BBJVI2JmoRmFRae2+iH7ETwuIQUTpRqLMz2xSl
XmKX57ZAr8i/VHvZA+iQ/jC6+udyQz47BsLBVq/AneFPnmTgy7/hfJYGy0sgCZE33wAic9aEaEiB
YVhGIzQiv0jTm5mcXZWYZ/IpGezIqSo9nNhQZBj4VE6x1qnuRcNN09XPRkNwNTrUj6xIzBzZNZi4
SaSs6K9ZHX3v9cw1MFe1axxTAgXL53axNYgGIgwmMqGzR5VRP1g4CV+nzNWZvDNPd/nw+YAX0ql5
mxvEdlT+WRtGlfiegC4yzMioPcHgQUTkLytSqJNdbm0rjzfZQ8HDL/Hqyb5Me7TL7wFDppy61tWp
IZgZCTD1Y6x2hNgZXwTSrQhmczPQC4xs2Q/6q2+yiS+oy+DjVREkoXaRtG/wcRlbVpf1gHCAM7oN
T3o/zDDR/nwlEMTrebcr58Lb2NNuh0+Ukx55ijJ6ZO3wav6kAZasv/zO//X9fMOWh04xyzEC2yUj
RE1oC3XpmSaJLL0BC8s2zH3opLAKCugMjUtYqKdCO+XRp94/J4OvzkGqHa+Jn9SuHPsgcfKCxYPn
NfktuWs/SHVhfj1TPI9IsFLcRTxhXWWpNYDT3pgvFzsvPbUMog8KU2KQPiUc8kMMpq6XG4AUV+Jj
2FbkmFGj3DFqUrodZMJB4UDZJuevEqIE+wV6Xk/ID+VHA55yBLVDCzBv5rvMnWHlN0b6a7ieU3nf
phtD3bER5Xy53jVnv2pYy09dt831EBpIz18yyE+EaQWyyuT2KgXNPfDW8D6RfjnQRK7CV55NHjuu
kyQ038TYLXkzmQLzu0u0ZSp65qkyaDmWbuZ0s7q1XeCueCDIJJmDq3nIc1waQWKdInReZLZNH8AO
1YGq+6+qGXRGFxt4sYk8xFzsMfWNNt0p4AGzu1pRFI8SdfjJQdhd55u0OszmucIEYLmgPRDGUXaT
509z43Jh1ZF9PSPGWUAN0T3aBjlwnlY4rLsN9w9nJgwNsefS6lcWbJN8ZV9h+Op/8J9+i0H93wdf
RTWq6Jppad+l2cu1lcV45MFP9tU+wmgupW5NxBGOGYVsTMIH7Qq4k3jR8/BL/YFNlL6pkP/3y2ui
pmm6uMpUvkHMbazoVdSuZ9sSIo4rechJ8cHqppDN81EDO7Zvjeab0j2fejv7GpAJiCEBvczeTkcj
IE3Pv/V8N9N1fwnXYRe9l2YXn6wro+lLBONzgr2ycLHlyb9pEbxKHoJqoPTZ13WvjSiCCA143/yI
Sv4qv/HQ+/hymulQTX47n0mYEbSgv5uM3RR0aFhyu+dCr7cyFiMgj0fz3eh8iI70vLC3Wls2zoqF
NtbO+XCQYP/ceK8hbKw5Yx3+wDprA35VCnFd2HdtoMiVEatQ4m8BhyZ24wKLBKjcxTfVADgsJ9J5
PIKZNROxg56JuE7yLUz1mCMVX6FWV/Zqor5iSM49KdrrBKzaJQgKIR3u5c1Kg2H54cj8Ml59o58Q
cP6/X903VqUwByW5rNfSamwaXsHkiJEWvLVx+VN/4UrSZ+oPmE9ZOhNPnFzw8wsovHAcVFfJD/OO
06R0tCOS6bcenL31u6cu28sAadRN0aXbcavPn4vgCzjW1oYBTQozQgUe5DdA3UtIcRVWDWgCe/q1
LgEEQLVPqJnhQpT6JymftSrn/vx514ZEbmL0Ud+uiOgaRcIwRaYrnaAwxMWW/Hk9EbSn6AVUKn1s
cf+85qJn9NA4xF+BqaxXNA3crcby6iyEUhCBCieNOhGJkw01vQXUuoeq5nolhLX9Ar1aF/AEBOw2
ZbHGQrNpHOuW1EgM1SX/G6cbPzwD/dqqTZkTyZDhuGF/J2TmiG3YW/yEu7bcQyn4mUtnxQ2P7OVB
dYVDuY9CaavdtOVOezEelMTX7xGGnNNN8namMCsn8vRROBAvYe7XEhpiYusgCSA77OrWCkBnovfq
FkBjN7wlYfLLOpT3MQMDFjDijtrjcl9uOlc5ogzC+G2Cu5MQQtBv7i+/6iA7LORZCxvyKJ0+AEgL
IUpdjTEPOpHknvK9PBOeYRKUHiqz3R8GWimtTeOxrgTGhsqKBFFt7ZAOGvJQnNaZWNjAiGyztd9C
zpySZgemnHD5lQT/LXyQvkXl/O9RZUgS4koVKdx3hlkYRlU1SAkH8LenT2gwABWrguF0sBNcn4HL
FvpxmTm129F6bULhGb6K27AH89vInmCSv8aaxoiawjpFYKFN0P5GN7fMD7Lg1WR9ISt7BxMtzvor
erH6bLxzeqCcJeSIrbiDnZ0K8pW7G1FzQbAdah3PsQO5D2gBQ8eRmNrX1zl2mvv2M1LdhIOiIQHE
K3uXY6/g1RDI8r4eMvIrLkgQwvh5zkLWQXFYKyo4qdbBeLlnkM6fszeqjSXgmsQDlQP/fbVeQQHZ
pYT+FYArbp8k0REMBkTtxroZt9G9vFlqukBAQuqL1zXbngTT7hcva/4G3VDF4ageY8u3poPYOZZr
3P/wS/qahb+/pBIvpy6bhirq38XlSdTrilHA02T7DKZ33viXo6YCnrzqxXaQDghEih63aJiwOAx4
bo/tcNP0R8HwKHt/uRA8EXslN8vMRhD/lhhRKK9M3JKJJwrSYjMZbPB8+CzISFR0eEdYgyxUaodh
ZC6hT45ddJt0O0PFOoCJaRP1bvmUIvpNuNTdVt3QgMloVjXekDOJFchexg1nBDWds0vowITH/A31
S+JlIi9O7MqsH3fcw8BnEjQjABsnYxtYa84iO0eLyCPBvONdOS8nwpTZgbIqiHkFdwAX7Dn3JQQ/
42LpznKgvXan9Fl90n0WNlgN697Yd2H1Qh71/0ef19/mWAnxqmWaRNxbxrfd5WpdTE0XClSj69Jx
m1m469uN/JBxqTrVbj1j0P4/Y8Cl1IyyK197FMOfshylb4l3//Pu/vPb+OaMMRazEwuTxwKLKjSi
V/sUmgHarNh4m7jRywWpC3Apz63mVfleeo8fkQxRENQj07fZkHSnpkCUthxMPMAEL0CSpQOWz8V1
kfGR29MzW4JO3M1uZQTETcycTpsTcKdJ0SJV2Y3TPdOtqH/EL2CbZD/rdGL6RmxbD8jF5DVRhQYG
9dy/LQeiM2oWIBPQnz0YwY/NC9qBPrzCGQMycI7wiTE7pO/Zrb4rAom4asia3lYR7xCbfDRPa9IG
06en/IY0bAm+qe16S1Eig6byBEvRokBrvLQONTZBgi5gohmZQCu+/s1l19xxzjPmO/2r4rTBEP73
uyr/22r85+/km0momJq6lg0ejc6LxXB6HUB+Pg3Cf8g3YAcHbNVuOz+91+9Gz6JOCEtOWISk88P3
vf1s95X+dr+z+OmKSvmcoajfRtFxEMS47XlGqv0VbolhNIjXwmCPV3vzk+HnK7fhj4PqH1/t2/Sk
9XWZKhVfTQ1oLYuBo6j0psGVKL11fZpu1yg8nxJXADCu1tiRaASjzvUSsE1DLnylHSYMWFvr2H2A
+9AVpjnVTcH1r3EXUCOxtnYojyXyrX3mLTuIfKpttA2YLjKW8fmHX+dPH9+3N52O1SgdhGz9gcpb
6254nG6hGOv76VjmrnxmUJGfZSoB7DU56EEFSfTEJkhy76eP9svC+cdHi2iFewB3kfRdtpKlpAMr
Cw9WQXdh4oxI+CSUI7b1FKl+vSr/XBov2PMOKj58Ui7d7H6lIMnxdoDmF+kuKexKt1XeC7de0+F1
MHKGsHfs+xSaxBvNtItn8VMiazTWnREhw2IXYBgQnvSgrMEbEAdO9C4x8bIKv6sYyKyYFdkeP6UV
nOY8oNVNItKy4Fgv6BezbsQas4zzw29FWoGC7x+GrBNlK2ET4NH+9pY1Ri+JZiyY7qXgwnJXxKrk
IWrXod3icMC1Q3iax3eGTA11jAVD2+IDTh0FMuTLvQcSRi5L5FYpCXZOOm+m/AguwoYDOHi5V3f6
u4avFXzJBz4AGMtelcfiE2388pvP03iptSAuzmrxCBCpfhAqAUJXBLK5s9rDlX4Z/VYdbvPmcU3a
7YMLfiuqD4OWvnvC3gk7iV9zcCKnEH2J/+ZQNffyu3leTpPqCYqvNX4zUtUubemovx6F2EZ93EMc
Phu3KGI+yGnnczcyJrEQbGEAI45cOMHeE1MEtM5ghaMcdLxdDNcktKOEZJFgikGYNruYm4SPmV+m
QsC2FaAkT6pwGnAMYnK6RxmuQ8z7NLvpAV19Kowat1jyIN4Wuavd39V5QODV2iLyqvaejLf5OACO
iS43e4T0DR9UYT6sgWI5gp37bDO66FjRVYJR+2tLK43pgAUTUuUPrmiQAQHV7xv5L2+D4w6e0uKu
lB+uXFYI7qLtshzE4bEZjtLlNlZfq/w9IvZ2DrVke7mHtY434Gg0TBFjoIbEX0C+MlADq+Jzs+wc
i8UPe6Jq/vURtCTRUFCREdf97WClrzEbDJVHEKUGOmGLeCF05qTw5S4+iH4E4wb90y+3mo6+FFHO
xY5DFTpyxp70W4Re7q/Az7gTdqn8VMP+STmRLqLIzESKTHgdnUw+6oN4HIyjhYZwDoeUG4/wst+9
C1/MPywNkoQkN/bI5CtMCLUaKlKOA0UabJJALgsESOJz2LKv3QI4EqLtXjLCPW8niMOquyP3Ia+x
UNgM7JG0XQGwdIthO6uB55EUQhM9Mh3U60TgxZK7km1ERrrGBgnoescZrHjPTUm+FMH8brdF1INP
ELdymHw0ZxBs2GBlcaQlvBoOoCnaMQIuxA7TgI2HC15fIFGD0RtcFIIJf15xhLBcgVWq1Qq7vMex
Eme7yEQDbD4KyTPom8rxOiA7XtkUa/HIAwNRAjUgDmjiDcbo2qyPRAUG4iCLTwVnzolo2GSXWw5Q
ine9QXwwWwelcP9RFfgH/Ki9uV52MhcVDoTqHDVP1CtzmLG5g8JlKNhAhYGX499xhsDIkQsHe0Yv
gWHa6YasOuw4SKGAXaDhOm/ezphtKkRKngLWb/gRMPt62sD4iNIuH04WO1AE/ueVaNpJGYEeA/67
HqYYvmlD13Ncv0R8npGn8C+O76ngz+INqy/ZpNSMGORhkLDTkI3PEeUimRRFO6ds5OLMMAauMW35
MY3faepjWiLri5wJSJORT9QMBiwSAXXlOXc0D0dLAlh9N03b6i4PtAO8UFM9xGPY6lt93i7krX92
5Ex6khhcmkPeHGrOpPFuNPz1Dl+vZ+wHrBqj4fFRN8gnYkRsqMMG9XSBj00o2t5qrEiE6minqDzo
RMuy7yMqg/brGRAQ6a1wOg9HnO9MzVXI6er3OpIQumZSUr7D/gqljOp+ZXJVZEfzSRU5UG2j5837
KC9IH90Orgjdes2L5KfVpuN7o0Zhe/2ILxsJwWJKuTcCpp4sfVrevBL6ACBSC8GcpZH0ZdxaoUbA
drS8WNdzbmCYCDOSAVhGMI0yhvpLc45jdFTOtJp2vH4OVsQLV+jkRDf17yxxybuDRq2QmhU3xJpq
tS1uxVdkTnyRxEHKNNwgw+9K15RupsgzUhfnSinaMqIIcnqYUyHQchectAiSfcbcSHgq2XnEU0eO
yqQPFarSar0xqx2izN8jwSiSW4M2pL7+gi8YAGahg0UOe6YjcrCKRzIGEWzliOvS06or5Bc2et0F
IFq9A3ab2JsaYtTR5uNMotmyv1/arVrD3xbd4q7RHAauNv/avOaolRjOn0sXBhAZ6xU5de4Y0aMy
39RzSHRxdgk04Sy2YZYOfscWhI5mCBCNsiiVZ5jAiz8sn50ecOneY3+9Lr64Dg1+NW8nKlEeSAfH
cKKMG110OvFGLjw+Z1Ywt07P/z1EfE2+f8wQlkoDNWZDAg6+IV+y2RaqLGC1kxRPRvuLvu9ikzCf
8Ds7NKWrcPB8JmCdEkzThhzWrNsilHNjyN3cFqcDe6+1clQpVXRyCCYU3TX3hmqLNJiinO9gEdxi
fFi3Qc4alI2fGogwvN/8rAxfmNh//0TKmvLx509k8DMZsmzS/sg/f3+9TasY76P0f2bNvKhpxvQ9
+pSWeNpOXWwoEuGuv6/vc6/hYEAEM+6uv/DzoeW34xH1NWF8DogYWVHDOfeJTJN+W+ef9OCqto5k
3785hbFVlzRds8TvGMb1osRFkjG/Ri/o+pld+Xy1fksl81BfyTPdoziliOCVnJf4aovE/F+PJb3p
UIKo6ygGb/HFw73aAFRKR3z0bhpu2/g8JE8ZcvLDqkezl4+IwU+S0PsKz6P0npLE3czP6MiK9pcu
sKyOG6JS9lmPLHvq7Hh6tpRXodoMgytntnqnUH1TE/+0saY9IjAirYH7Zg+aGA2E5JW++Sb/0rBZ
QaduTS8ik58/cMgg/VkTWYeW0pyHad6hvRulrczuMzjlGJAwSkxkYwbiu1W5l9zveGWFMN6Pu6K9
U7WzNn6uEAnMTajtr2HKwgtP78GMomMHajN2ffWUP8D+JjL8lpaeZA10jCkjCqfrkxmF9eDHxIBw
T7f3BNHOxR2AlUJvQOlJ18007Ro6efJDpWxKIVz42vKuwnYf70l+age7R8F8SRAOIxMj2OJ2Unzu
qGp+RJilT4EqfyTI0K1zKfkIpzpOvNm/JF6UPwgzJqWPAeUkXz5gD2AAk3RfUnwYosKRzgK7LUJ3
Ml07V7Ycg6sFZU0Stpz0+Lg5UpgoSpfXZeBCR4H7ZOFABHd2MWMgP9wPYfqpB8LgdEx1LNF3QEyy
r3MtPMujz18DWkTWADYQFPotXRosAxwZXEnIVfi0qJMYUUAiTyTbUKdN+eqjFmv3ffII31AsQYcY
5DTtOHrkdts6U+qP+Zm7KytvDXVxBM5CJBR+3vt0QmMB097JvvZQ/+x7f02ON3YUx9F9PdKLjHKU
mGapD2eahlPbQC54Hvd6gB/xs96jg368eBhYfMTdE1eOk97JJB7GG/jJN0VB27uqBzEoPY2PMArQ
OhvUHhNIx4HUWPqqgvE1DczzasW9BtYBqposRP7/MNU75OFsOXcsXfzP2dgb98neOMmfF696SA7C
bnxvHpN9fnGzzhsB5A0+dFvHBrm6IIgGz/D4zrfIIIUDac1UJWIm8QwcP5OLY/JjPFM/7SYba5Ns
msfZLb05tHx9iwgFEfCOW5W28hsSJm61u3qzUgAD3gicprZ2uoRdiJkRIpPvSXtPDo+9D5h4SLiM
V/03cpaLW9z0n9Irmrd29351Zm+dWRvSH3E0oMpwV1KC71a/SXhdibTAeWXaMReN03yiko6auwn2
pce7LHsjN/7VLgpXfouR/BwXyL/ruzSRWs1rkreBRhyx5ZdneWUlL11QKGsxF+hndejrWwHI8qdD
8K+0pMLOahmaYq2Lw78PaDmtreuQ8GiqQV06Ocfcq/nan6TwGqJ0BavuoVscfuX7FgvBjxiC8ld2
S+Fq0C0VJFn6A+23etMoy3qd3LXOU3E6+O7i1Pk+kp9jDeW306Aw5A1cZZx+Q8QZOjDjfCHxLd/E
0ZFcTlbVHJmnh1lD5vpHcroq5yALmDsZVhVPhZnBoIYIOXGuGJbNwLgrNCd+hSaqrPc+3umTe61H
R8IG1F99hqKKlRC3vNw+FGuSkSPAaBcuQzBKwHxwtasLSFnaxSPQYUafCIVh8IokmsT7Lg1b0e/r
UyqFSfE6YW3vQ1XxjehNZxJL+kMxc9EM1BefpCtKSS+rbaToRbStNnhngyY7SpA8FDyPDsphAg1n
18Sy4Svs9WKD2ANrUHK4EMgEJ05OUxloyS9EVy1nkT3gtWBZy0kg+l24ClvstdirRBwG48Lh9hSn
eGisdFVjSr2Xyzxyd7VFROjOgA0njx4HJ70TSBG41PgcMADb2bt4nNeCdRbvmyjgUzTpj0Ddmt1A
guk+KGwNXJBUGWQihBbaXfLcu+SMjHLVdxOdnbGwfcq+pbkaZh2+zxE5IkHwhRMxcdLA4i60vlGW
6+SIinQX+APbDa8/vSMn0v+hA4lCCSAJii2KmXXOR320avpwxgvqvW69tzSUIHnSoZTRzXvKfOhy
wgDBOZC25Ohwjxl+kY41kmHPkrAG4I2ggHCXIkG8nLToqFqvM1ATLFxbY3rB63MuLl6+HJGNAiZR
+VHyK167BPQNbgV+HOqBPkrZWbo7kgay7UgblHCbGjdj7evJM7K7EdCEnG3hNF0lhtnHVqO/iWsZ
LAq3joou2OsdengjTxjCK+4LyUN93+Yw6ntJD1NgacKdV+E2Qoc+3daxnzDHuVq3V/sn0n1UK2Cp
oOtSkTDY3K9o9CS4qe5NGP7hAC/rqXlnBXwEPBiDV6FWl7wK3aEj0y1fbNOJR92X9VNNOHdyN4SQ
bcAfJS4JSGWuWtTw1N1xepnVpsI6t+CiRkGKKq0NkonecZ4SZ1WFpa5ZOglHLCj2bmkCeJPKQDW9
nqNl9QOuLf0Vcvvn0bHiIf8YLi2pNC/SxNGBW+G4WmQd4w3CiF0S1ctbQ9Ny7je36iN+zcTcZCnc
ApXigcF8RPXJOwy5J7wmKFkRaKPHpnqAREmU9o4GwfCcOjmCt73CqINd4av9bQV61Wd6YEZ+o/iT
HFKLSWyDC/TY2YEZlA8YI8YzHVMW3ILpKocVtUJb2N9g7OBpRO83WLzhoBe3DGMQZm7PeOma/ed1
ctblp3YHyyckZgFDGBxwDpAU7UCOfYlN3c7YPjBpKMNhNVMRdecOvBbrG7/yU4K7xM8tn3WQXhGy
8hi5xvknm+eXVOWPuVnVRdVS1sH5u4Yr0qRBz40K7o84kc/8uMJI+gcnNS4aM6jPpMgBAhcHTp9d
7AHsZo56T36G2p+a/CjKu7a7MyYSljj3JKgSKhzIq4RzaeBbRFt9rt4mCkILj1sQrZrY7yb46erA
plxgZWf/u35c8Ol/jLEzozyilu8TRid6T2nWRJssMrSFhvV4xSBk+gVNNdWJ92iw3Fj7QdYjrwvM
f30W357BJE46Ue54BoEHt+aDdao3WPCACitYLA7Zffs6+MoRv4Az3bfBT3Ga6pdw549vgMQa2ZJl
Srq+BG7/eAn6q3EROpOdkV9G7+a6HxvM7GBofow6BxMew0jpRuIzbQgzXlZ0oNTM23UCFucAiuY4
XcvDYN3Ua/1370NguwPjpHFQk6eL6DScGx1hFpuKqbIjlnbVcFXjoVMKR6OECe5kCdqM3DbXxGrl
l9ikkY6QrZEzvSM3DGp8LI40YBMQeSTKmS41t21Xm5DgTIYnjjzoAMeEhnksPEx6yC4a2TcRkgON
c05OwB0ssItvcFkA/V/2KkUCv+D8uftrpG+il/SbGItHkbhj7AKtQncg9oJtQ/SsupkQ8k0juQC5
RUfiI9sEDpEPZXtkacvBwFY80O8oQ7JBauGPS6ywnraWm5GLRTopOCraaZlJPsQ+G8eHdVrNAJV3
6C2ozInDtkIA6ldgPnSLMoN8QX7A9cn0agle+QQBIXndCdDNWWDy9c3gDa/JExmV/PX1wDuN95Mb
ENwWJqMKzAqhb6DM/ihspoplP1g0GjcZ0GN2qH7FgLLBxSdYXLHd2YzpyRoqAt3JSSjgXZxDLpx+
dCpXV4+Thtv1UNIPzA4SyMmdnHzwpSWfHOqY+gsXWBD59po/kyD3FvYxWu2WfDePcIhWSZ0JlfkG
kT73M3/MrGcuhlmjjFM9DOWpSO9r6YG4hnEEhCXG+upNl4NBHkm8zUDCKbdRXNwGDcUOxbaMDjJH
WOtc0xPBNBcU4IOfUe8EHMUzS7GeEM7dL0N8r5c9hIr+RrMfyH6ne8rVMZubq7YTloM07RExLtn7
LIG5qpvxsr1W26wkBlLgJjadWQ2uAcL2ejcTdo985iRkWD0R34dyd7xe9tp8IxU7aXrFAgH16tTF
I7I3bUtl8bB4xHfTA7iAY+qH2Mf0iFMw88zF5ZLvqk0yeiLVco2rz56OmIZgUZh1VvPGZ2HUlG0j
nBgZZcXTbt8tjaUaIy8YrRka+S/rcrxEh7H1TcUTWL5qPKOHFhuDCm2yKfNgbDzjzeAeZV1stnXk
JiMvL7WUfvEqeULtK1NIjk3CoKQHPba4YV/QwGPh9+g3qrVRMTmj44kDreMm8QQymJi51MJvSHCJ
g54QbvRwLJFM+GAY9V6L/Zar8ZRk71N/nIGV+oBRMOvcy+hyAuSmYxp+KnstAD33DN5pXlD+gzXE
kZXNfwNHfxUSKIYoieiAoIi/REL/ONaG65yqJvWzLkmF0yeL7MEiLnftBS4QRz8xoWd+/DEB/72u
O/n1Bb3JL+XGfFf95lTSk7X7aVVSVvrkj5MWRZoI2Ykw6Ts6B7HSDpIEXNR8Gk8mp9tWdfoTNAVE
2yN8JabAJCLkiUUQGAbf0eQAS6C3Tzs36/3VKoOFCjYPFwrJEG/Cc/vACTnR5yuvQtef7umv1em/
vuFvd5NS91MjZCSJAQ45aTgd2EdgE7WAgpXVb/TjF/zbJ6SS1mbohgY99SUa+scvLe70wdKLHsGM
W5LRNgTSL4P55TG9F5lKqw/zSG/KT6mKfx0D//lVv2lOxGpStUnlq8aP/X7cYGoGUIwDfJafKD63
q731vx/Ob7Ua/6OoUGVTQ2YrmzpY778HT6kUs1FNmSe4Ml84Q2+NkxlAfd+lL4AVN9gbIDzpcWQk
Pv3EukvqHyOHYsiaoqk6+gm+vvXtq5fzYElZq68jR4XfqcN8iOlNu23J3s/vIjGIkElxRnNe4CiZ
fSg5TPYg79xSwnAT4/PkovoNwYH3HbPXbf0WZUG7dvL4uN104XeTnVscuPmTTNDccBD680A2CQFJ
E1hQwIg2UJd33X5BdBAPdo2nZFi1FbOL9A46bE018djzeAUSCfeoc1n86qiGAuZ5h2vT+bXwvPuq
n78v4VB7VPgRCIKAi3/7iKBqGndpy8EHTsnsrD3WL5f8fgrbh+ZkfUIr5tE2asK+dozhsYp2DMm6
XRwZQGkxhImjfQmqQQ6Ve/UW0Wqq7dM+7Lt3sfT1ya9lfxbswUF8TocUOLuIZS8jS3PLJhmBhBB8
sdLBLugASpEh8obtRMFkwJZT3XACTmqAOe+/nylZ/EPX8fVrNcGhgcklWf/G3jZ5rF/lXoJQeWEw
Q/E6BBfIKMyqa26BrQczdI0Wpresx5QBEliEdRal5hZMNGUNoLZOsmssf+WWOBAkeCl7eIccwl1u
rXsFlzBjOXqL1gXlkaJT0YXU0KHRIHI/m7bk2OnZQWkooAqk+FVFeht30PdPV/xJPBUY6RZ2Oxf0
vjkCZpLBhZ8a38o5J79JQxerK0eFexzuF+EMQHDiy5vL5hLEeF4vDpzlegtP/qqxKR/MPQV3sEhH
05afWBwBhnGxXDXb1PaQmfn1nIgHoTy2HRGeJRRZ4Wrm3XwN5Rg1wcucf2ZwbdZIuizEFDkJbvto
vODplfjwMCkAsJCBEXRn/rIr47cQ6Cc8ekR7oUKz0HE+q4T2YxZOH2ocd7TrXR1KsSbt3XQLO0Uj
umys6DwuGPi2ioE/2u8ZyggXzzeLwRUe5rDh9viBgvMSuTgMiCiDdVZ3GHO0rawcDIzU5BhGng4G
Nd/RpaHWROzuZcIc4LzwGoCuMEMXID1B1AwODn7E45DABLFMnKH4TOVXdYfakH6g3C/fljelcpgw
0eb/98OnWOsZ+a+rYn34NFlXkfLoKjjgv0+0oczSSzNxpiSbsiOQjeRWxL+T7IJh5pM79W8ysAua
eNwCNlmwTEOn9qQWO4IWQ/NZdxt3elp8DH/ZJ2mLeYyRrPEo1aqIY0QHsXp4XZ61qdyALqjKUwQP
GdHwJ/lUvdHpY+HcAF6/w4EHP2Ld1+B51mVfTLgNHi7qoccmedKgxaodDsVmBYZl3NmbRPGmItAZ
ba5oSV+X5KCTUswjoYbKr6Zke5T9aQ7Ecl+yvEy/asMtsbRzBk2s2lAkSSjO2yYOJarhKhaTZ7m8
q+LAwIcmPnKAFs6aWRxTVnixFTp1KO0kOYATZvS1t/4k43T9ZUkeMuIIR9fFmw7RBAd87tTjhdZR
sGikB3hG553+aFgw5vY4/m4ZLakWhxbTD8hR8AOmgX4/WzuGYk3d4QiV9bNKcCSKJ7THyHjmLVxH
YvCyOt3lQbthL5E28+LpuS9MJ4NXew7k3jF5fjlqyTvhEVsWO+GIpS++clo6BxqmV9a75TFzN3yJ
5NeA5pXn0Nhb/FPxPPRU9uwU4wZvP069sDE3g0QjxJ7cA3m+h9DijEaRPgWi4ggBAliDHqenuoSv
sLV2X6YvQGXK9TB/Xr0xuC5BxkQr4UjHTEfuc7HRwWApd2zBauub1AywX6dsTK48IDpyZgroknAm
wXIz8qwhxVG6vTQ8NNlLBayVHid+lNxfnUtM61WYEu+S+BpbJ79URLvCAVC+PAqXWwo/pdnODL9v
HtseU/FKN2+A9q4J/qvXCeUhlMqwIUpTK4KlIxX9JkfsIK8m/NmrLaCW24GkAuALOYjfyTDQAKFP
ZDc5MmBw4vB9Trhs2RAbts7M7rQtR6Q4AJ+yeG8g/SvecT/sEp9zs2+5fram5cVE9bAKRB/JyF+w
5YCIZ3JbA8sgZA/R2DAapCc/yPrOinxRvzci3+zOC8fqclbgYZThWZx+C+NGMffZjdLj8oNYw9xs
cgLLhN4jZsb5KiCx2JjQ1GQvXfigqCBE8sV9Rr/NWtI0656quQaCD9lBI1v9rrsbZa9/pLNnsHjo
B7JggMPKu/as7Lj1wNYG3qn7+Wl8p5HXFB1+2NHaSr+nhRdgvTyD7GVOnc4Mh/uYRhI6MDR4TeQq
leQuWe2lysNlBrBFZF03m8job9Lm7kfzgP6H2JWDTNd1EV6XoF7T/EY4X3JhqK5iFrlFGw5f8TFl
5CjVXjfW81UZvIWVXiAKq7gbwBUMQkyiUDmth6oNzwyqzeQOR5Zs6s1VQZzxKKEOuN7ol31Vh1y7
IunhZk5dN3TptduVxEihHWnoE73TkztlldXSFAJ+P6RhTowSYYzI2bzxEiIQR/Jncs16AIGtPaqb
Yl3PwQk35CBhm4fnpR3OEwmGQkMzNd6S8NaQ/q37/Ye1rB47+M04eyFcZQHqaKnMW6cm1RX9iYxP
Z7yGC/PLqmb3OwO7p20+UcGKQqVBq0FGDtSU9bsnFZI/0oUs0romury82Up7Vo/A3GRdPGbeWlwI
bE2F4Do4poRxwoRpK47bZzsibrn1EPsjMh0s5FJnBV0x2g+cDssGV3+87GSXxGvylwhxz/hReoSJ
MHZyHxpgRruGkF2uehkVQuoupp8qIbmpC2fr8sPVJv30QKxj1z92klIVkz66gPHMcNFORUaBSxVs
qhLohDzILnY47oOLK+T4z2wupf++WeWvm/P7zapDbrEmiLolq9+mdVPvKjUa+frqgR95dgkh2a+c
Ve6lWIJx4El3ESRt5oBxftWPtD5glK+S4ceh+IAHblXW+WvrTL8nlQjRHjdRumNI3jav4jYiVMSz
ThrMFP2pyB45RdpzdMPTx6RY+XmI3i+8BCSC/0K44EN8O6SJbLWQ2E6wbmL6z8vVGTfthjwSZg0H
wQzSesv7v+ydV2/zSNqm/8pizzlgDqcSKSrblrNPBEdGMQeRv36verv3a1v2Wt/snC0WGDSmu9Fv
qYoVnnCH8E7bQoHYHae7aNlvoyvr5bjiLYdbbM9ayc2vEUpZEFEJzQLjqsBbKIADPgokt9++iOL5
EUKLr+2S9Wt4TWguDMapOagudTHCGmAoMwBSBwoTpWvc25d7imYLYkTxTySvv42EhVwIqAzFCHlx
WKAjc294BugdbZrPnCt46R0E2kd7gcPFPWRmn/b0Ur8Qf6y1pDhMkCq74eQ9RkQRVfxZfnmg0NP4
tGgJ5dONioLlsN2ADij8R3PtbJIFzPO5oMAhf+RnUDXe+cWP8lx6a7I/3q/9Eje/l9JLtohAudmV
swArRUeALBOrwjkojABpmn467MbH3/cSlg0iY/+ymVSQQboD78KwFJOm7elmLoZUiToHY7NZpqwR
gpO51w6+HS0y4CpQuh35rssuuspFciaWJbdo5gEJmjPpCx/0UkydQZXKSVu/jC12xupd1U6Nxgf5
gvOCxXvWe5oI+rIbI0U+yxX22eU2v0PmRELsFBaWayFSDG7ujuCDfkr5RG8clBc7mxB5QZnwSvjt
Ef3lTy0IgzRYUcc8PvTDNPpIKRgBepCrewpViH1RRWF8/qoD+JQQPqTYaF+MYAqkaslvIrNQXKcR
sLr4yhGip3t+zvPh+fABzEuA3IBrJeWWLqYN67GGxgBxi4ZlfUf+BmW13g1PFPMwPh4ntY9auVtD
AHTKjRXukm36Vq2Na9VAMwzf6sM85u5FimGr1AieQQ5A0mLR+xLg58DTzZW8bLm7MBau112B+CIS
ChxZ407HcWaqvtQv9tTcSAuW+Hhh7/QdVefL8UII8ypUwN8IwB6FytLxSn/VJw7WZbwm6JHfovcJ
TnEKHuSGiBvsk3FwiVHnsf/HzYjZkO3he1EsDxflHKgBctoHYC4Abl0QKKI//mFaK/WjeSMZ3+Pj
nnjjPSWy0IVujD4hTtxoXl06JlVhkHqTaGkvDpYXXzfGc4WHN7kX4yIKXFDMnB9pjuJphlBfCkZv
ZswiavSkATSvaroG7xAmqPQT94BVBOvuAgKHcLkM/fZewFiGO/Gk0dEhasiwy8wJzMUJIYIHg0zv
uN3YAh8fXoLoB9wHjtBDUQsNt2gxEIZBjqJfBG577SwTQVS6HKNr4jlvsCcFEBw643TBMtJxFDAe
4eCJ2ixojS0IuKW6zeiZ9q9Z63e1R/IlywAi73OQWnwVVE1Y6xURCX14jaWHxfgS0nGeQZFDLBhL
jP0lzWr3eE2rIR8mYADJ0gZLgHj27FVy6XAGrrGS5irkY8TuQTryX9N3Ak+HNPgr2B2ITQDQkduk
YQdcxx1c5bk35862g26iLBsnIZEAd0RbBg1P+7ZfxR5dXTSsYRx7x1krz/fKJlBoXpFlGBM4rm6w
hJx0RXqN2g9VETqPEX0K3tNLMhkX4QTOLUXEGUxdcHXaTaObNOWwlUWmjnsMpKo2VXdCoE6chSkS
mU29Ai78R0kLoLJPigCF+ZJW2yViF/TaJ8Sx0/TKBJjizqE3y7O6Bn1dQ3+hmDdv84WVQzG8s4Zr
Zsxz9Y6ufwH+hhsbzgm9rxzxGcBBiPVPadJdCtWqBLnIaXlrL1LgPMzgDcb5+9C0QlCqQa44nNf5
MzLV5HPl1nlTqXmAyoCgDREQcBnMJe16mDraXQSdjPuLFzVJr8tknnJTgSQXWnfCD9l27hBTnUp0
I2yBEB+3REnCVtYO/DEiG8kQ2ShmNVhnoKgoGSL1h5s4qMpp/WFdC/kGgYDY+xmgB502GWSVhQZS
Cvseb3gJ6c4Ipt/00O4ArUdPBD+Ff0AfAZQ/BZ4JNYCZ5ZrOZVDOuTGWDWbzNR9pxIhlLtlLGswJ
TIQeSKScrkgcIQ5HLzXE7OJOfUkOm/0xmhyfqZlC3oQ502k09UhED3eGhGCSb1SwWZD7xc4eE/YJ
eFU2baDO2aYWlHSBs592JTgPOAe08nMedU7SPga1BWaJp6GTbrlUFCSEQdPQP/Xs44eReNUtRjIP
KCLR1lKieR5chg4F/3XjeGrhQi/KFirIpBeU6mhUUVDqlJVJQcftEXcUZlhR7tPOEoO0xQdokORe
ea82FviGkpAUnctgNvgtUhEse/ch6cAwsDttVuJAde9j9LrXV6RMdMhCiqfXKqnwNMfkQb3NEg+9
rAH1ApjfJe9dtahgSS9VPBiNmQTUDO8ZaWrsrxJjEj/m2rKVLunjtaLrMimsBUy8wzBP7tPuhjKm
sGFRrWWk7lRlF/Hqo5bj8CvXVGDu4TkTOYB6X5kZ3URPtqdP9WHedruQTMiaJmCAauZwickRgGTs
rBJQmWQT3AO+8TA88f6iqFmhZnfRg76rNO8YXKIJyJFH77zu191tt8M+gBJuChi5RbFXfZSEWDkO
sCSuMzQOW1o5EBLWZn7Ra+s/wGUpWaqgO0BlHPxcWx3nGqCaiVWvRTwTpi7iSUE9bzIPNZcm9/b5
BBHBd3BfRELrsJsFiW/i+JcuunEGkpN+JaBXvpfdbo1gHsa+7OtPonS84IVdxQt5yqPKcvPmbkLu
WIwMtuIiT7bVTbPOLhtU8Tjxyqqb57BN6a0G2k00z2b1Oy7vzA3FnDXwyozHngTcD5YWL8T9cW4B
pMi2Md7fFFeum2e4nr7lQcd5lqoNP2aOtP0S7POARqW9DduLor8a1IUgkGkhp4XuHQ51HEwKz+QR
DnKGkIc3yt0B/jv3IRKHVKDRjaI8TunyEq6xwhpfibsdns9oeOjy9TLk6FkV+hqkDIUPpU9bX47m
B+u+ID/Kkfc0uFW2ygyWCzDC6EOln4yhxcWobqhlAr1tUSCd0QEDorN/BsGp862T22Pgo9U7vrKy
FtUP2pEo6pQz9Grx46D4CmrLoJKUgE7D1Nr2erporcfroNHllqaCATZiYwHQeFVLsyG/ACZKXAVA
3wvYFwg+aO7xsBi6RcKUePYQ3vSSHQis3H09TuMdehw04OO3A6WRefEyqE/Rfr3X6ID3vBElH4SN
2u3kcmsY4OOmlUoEAst5idbsiCBUZK7oI/caeg/1riMOA5v3CowqIeJ5Mbq5qIghTGdi8DbcIYp+
g3ANl4GxCC6O1LyKWXdEd5lu2HVVINSOCV0IPzb1q1ezfQ6ydx12XL/uAdUxEeBqee47FOgBs5Xv
qvWwDzeEBMdHAaABTBNSekHxmjL99CA/IBfiELrTg4dBT5ODhEW7H+E1YOGOBhsvQHx5wOuSWCdC
E2/a1SsJyfHRV4EBCUBB5NnoIJReIN0N8Qo7mRC0FJjQZ2QFjJ4wFMBz/hJfjHPQDymHgaDTTVfq
a4O1gF8/tq61NN8ShIkrIICKSJjo2nPDPDYesnoIjFJ8bpUVHP7YPwwPx4Qcq0hRbdRaYm3lloXJ
t/gE8I63VzDZlfq5hSJ5vE80mIPYANyjzeb4IyYTgHwGXq3BdcrtECGthhbOFOONCbXSBncufwze
DYnK+0eXLGFI8zsogRuegvUa1i/kdw3+sMgBN86sGwyKMY8hYkWlT0tHR1mulN578s78IUa+Cy0g
QnNaJ+8Fgr8eVOsO1AxNLHh0YQaDdIFOH/A5vZhH4wxTGIkAYo+U0bBIZZ/1J3AcbC893rUxKSje
JtMAossExDlgQCvGaATNyIUdrUzrggfNwB0Fsdr+Lh3fZGKFGomfFablqCJGq2Nxnb9GAdkULD0r
e7LseRZ5NYiqyEOiUoHS54ILRzPsuBY2eiF4Zjp9ABSHcL1PgV/eNSp13a2QtCV9MAD0N+sDPKYC
stBUyV3l6KEvkCySDpgcCkBaP0WUuMkyAUtIaHxpXhK6gggAMzvz7HSKQF6kzKSS4FboKB3VC1vd
hmA28b0hcIMTToMtX0p71+EgJ1Npy28nSHiCOudzLpWFSb3fng4ANV4hFwHSRJwPsrBN3wH3I8+m
NjEAsViMzqrfz434apQpw3U3enYjwfVpUP3jF7lk3DzlHfphviWUmUYq5gvk2QJAKRaCB/fNS13f
9i2sejJ8ntPuCh+mzEZdb+ZglwnbOpxL9QqpAsrJ9GsgLuVzzVh2i3AacZARBaM6Atq5Gid72kPU
Dwm7ttaOahQg6Lug9fTK78AfIIJALAnT5uFACwaev7ZWWKxxRul3T8k/w5GFuv4wa9BHR3t0al4I
wk7nVQ10S/eYus5xPRo+VlMwZHkXAAQRaoZEHXeAFftuTg2cxe7JiGgec7TUDBD4kd8GEYdT9Ehy
kefLCD5+tp/XJrQclGL0K5RKgEzeZ9nOsry+WSU0kUwuxWJqU4RKtwX8T3uXg9235KdY2maoyBur
HOUMKFYxtW+/ZCdAFW4XUUHDkHAwNJ44PQgsbQckXAJAKgwaHzxp7+Waa6WXBPBhd8GzW/FV+lkv
XmHf7nxbWmKgVOyvFfUxi+/3Bloksz9VuEJ50EDmoxCaGFAQVmDBe+US7R26VvlUlpaoVd/V7crq
H4PDFRoCIyERgc67gF0QoVfVpJ4XggpOEX4drh1BPlcxC4M2mTxFaLjKXDmT/ZV+FdwTuajbdmle
oTfLL6f+h7cInaUW/zA8IK/1flaVSP1Y70W3tuWtiT9ULS07c5VY1CC5rBs1c+36YSivYGY618Bs
THNR1dsAcWD0mxV0TzaWH4W+KV9qzc6sNrq0karLEs5uNMOCp80fCrBeALoo/CGUYF2iw4i+EyZf
QJeewHLN8AoIuI/V/UULWxel72IGuNGRyXb9XshHAw+alagtU1Bkm5izg0L0chU4iwaI+HDR1DOt
2KZA2Jzpgcw89/ev3UcrCCjRuEVnNttvc+1jnz/SSMZda8geexoffYuqvUs0oV9zrfVgWyGZwsGi
CUOp1ju0DzLJb81ZuCJOKyMOKEm//Z4596l8FSQQOuKHQ+y3GIn2m3h/k5NcdCjqEsiDttgbO3u4
129A6uQr1NCqaWjjvLV2mJ34bPMm4M+91q1FU+9i5eaQzNTWO9BN7b3heGPDUoNNskGAmYoqNdSc
jzzE6yheOz2m9mRplHABwDVr0eVAtCKdWbg0wu6hZ4IYRuNzSdxkjU7qO+cJs1w2LgBXyedLQIwh
Zu8pJ/ugW1BrQ48426LGQt5CLNU1j7G5NpHjCJTbgubbvAHgnoNrnCA6F7mFr1wG99a1DKQgjZ8A
loDJpLKGlIdgoASks8uaqjkMmniZatsQeAHfCweuw4rthUYC9bzssBoBziOChC5cQBq5hq5h3JGR
gWvLjBcrvxImB5JXyxsVdL8MxA5VKjrS3dqY4cqWFHdQHx0G329EaardEPo70dOArPebjX0xZQIH
jo5l+cEzBdapSh86vq/6+wyZ0Ipvu9uXoHS8StzxCxxsSfcD8Ak0UIRSFAyuWJp0vM39qttlO5Al
l/GGWPwCEjvMjltWHd1dIkecQijdprPca1+IQ8dbBV1u+wkvMtH7Tp8ity+8HIQkAvWoMwLBMhKY
w92s6G9C5J+iV5gkbXCmFK3Y3xAGonpoigqijiusKp/0RiJ17Nq9DtcDBbFmKVULJUXfzA1qMKOr
yHw4tlPqB7TdsA91qCsA1YAkQShuTTMTTwfcd5aGfXckl2/fwvqCPrQMHJCeR+m4ZnENwVKzNzU1
mkNOscMtIJThFfgxCO8qKQKtURMn7Z+D4GHIL1EDBTkOskF7UL29dBd4GchrbCkm1FHMCzxZJE9W
iP4ejCU6Y+TKAjISHCCDoZ5kvdsB2I3ZiIkAsRYS3vRytbcQGguvO/+/dQWtLNuhnV/pM4WqOgiV
dmP40VvagonxIn9PctGLZjFxd3aR+IxmUXv3lFtSZwQV6leKKPJWTtbpCKbbucACrzBmKPxAKlXb
ZSiamdQA4ZAC+ZzmSwrzqldeNfdHuHKoG2RTUEnS6AKjkUKIxzO4fp3qJeaWHywTxyF8cW1yUNzK
A8WG8CtkfHKh3s0sNwM1Os4qeLkEYrkfF77DsYfcCnYczrwQZxQ6rGylkrQX5V9aTtcDRG+P7vFL
vTjgYlzNDGbrjroLXPT3arT2E7Xz824Su+1zY2UwG0k+spsatzRXJmkYhKvR0+8GqjTr9LpaHdbG
Nr7O7hEp26/LDahDD+Wr7GMcJuQfk+6WQgAQbnXvamdK5Zr5415HYhRgtGyw3U/QNE6TBHEpoGhd
6QJ01d7IyC9BIN/mT0CUwC7TbuUNTO5tkBvT6I4kD7aJ8pI+ZoYH1hejmxL5EpZyl26wSKFbA3mV
bp6gk89JfEmQgMLAxLPJ5R7zJw1dNP3RtkjFpWsH448aCDriOgsKj0GMaekkoNtAk3EH0ABLT2ij
NvEkLcrwEvcFe4GqrFU9yIqPqVjva7z51vJo+M7xVa+2SnOt1G5oIBfOM4wnDeOMc6u7o8OX3MUi
U0rhSFEcbagrD5O2RVOSQumeFMCY6rYvYcRwdOMPQdGkMQsC6I9UbAA0FMysq6orQkvemT/Fe5qg
8G/wH57s85l6XLDD9Qs5mwEFu6DW5h4JCCBddXR1YxdJKcrikIY2nBp7gtKC9k4BG2yNiURdT1zE
D0JwAKXyOUXceKYDLIXQz9+FgmEU27OEyHBEaDLDr4fIHIZKAJZVe9DT1yJ9LOqGssbTiAQ172i+
srolXypfdHOmhr4Bd3+ILCO8bs/Q5ofoErXKDBQSOIEYxVICZq/V3BG0QkpPSSAg05iCTzPeJtEu
lu7bCLOcLbc35R0IbtTF8hARaq8CewJ/fAE7Hq5oL0S70v3chmlKd4omcjvBM1uyPPDfsDQR+O58
eUXZqnvPllidLLIre6vfx+/Bq74qAEdPgTlV9AmMaLp/UVDOB9k2rW5JCMHXTMZrAiNiyKQAPeOL
hwLedrFFlANqfCdaAhp1BjAqnhwKHG8oP0IPgZWKJQR5WfwM0Jc/ADMl9QrNaDhZc1HYm1ZPww2V
c1ILTQJ4Z6LzG08wzZbY2QNluuSqgtJDTaQXEwmgX9AkoH+tTDVpVmcfcU0ICcAvFYKPFZF3sAxh
cKiruL1Q1dt2WKchUGdqLtMicweJuM5koYKprc8z9GbQeJigiXKocNmgrZRcBgSC5RrlbvVIXKLc
QirCB4dctS0WQsRHyF/7A9YQdFMEivIwK3x7Ks0psv9+g1k/tYYNBYClBs5Y19QTur0eHXNZV3Eo
QMIEcPeB3AetLwSUemjDGU2oItzJxR2EerKwiAYMNX5C4r0xGV8hzZLf2m5HS/MtbLYR+Ya+HRKE
UvKZfhn44NSOBYnS1M4C+gAqZ2khsUBC6Euf5QvDp1rXgFXyBxw9OgS4IVsy61uzdCmHTBVuDMHT
N1d6sTERbt4H7kFwtycDVuvoPscrSLkNzSSLzhm5tx/Y2qxBS1APzmATvwcOAh1GPGELC2RFNk8C
B/NwNOsoHQVHc29tKThXznKQl3SBQmHvdGnjq865mtcbdJBFiS/nhy6sXY+BSwat8DKReIGJ1aZH
IP4rlC/fra2MVog0ia+Ffla+buav2d2wxsUiWtgPQb3o6wenfZaICkkKQfpNy01znfuictjdUU7f
CI1KQE4whYnhptqbuW3v6d8LRSCg6ygoRNllDS1mY61T4uTpGzZPJEfZWq+3v2+k74+NWB96sg5i
iI6pnK6PrMWDYTWGAFqjcIXTHy0UwnORb0/CN8r/7nGdvsawQ6C3zKxXoYt3pD+P/Nm8gm7z3N8e
dkeCcQQGEdyd1n6hLwaxIYi5STVz0Nqg1SYQ1Kh0Eo/P6DldYrPgURmCfbLtrtCa0ShGQ1x86q/h
idHSHg8vHMt/G/t8MteTZ79HENJQDsy1XUZbLoq1TVSSeto9qJMpIpbjTvTQtVtQWEiGnlnp71hv
Mbr2D/b5pAEuV30XjeAsGB1nrYoO2wpdqy1rQ1J4QNYZbPsAgXH9+xfWv4UTJ+OeYMzDJGmcSgKw
h/gDUKpBubGtKdWx1JxTXEoX1ky4HskL40X18O2ADokg5FN3by+1uSrNeTulHTTwakY9SfEN84oQ
9YhO8sPxmdIuzp+lg0ix27/A71He/vz4v43ZL//CB5w4wZ/87f+jxvCCmfh/9oX3yva5yavoOf0f
fhtl78+fLeHFf/r+LGzfFeVfOrRz3ODhoNvWH2nsvwzhjX9xlkH32wpW8LKM7/V/+cFr/7JsG86d
oxNhKpZl8Xb87Qcv8efBZEe/mE6frpk6eda/YQh/suUNy3Ack4FsRGHE3/wBGH2Ks4Owssy0exsI
QYTYKJKmE6Rmd5R3G2CLC3qEJJTnKA7q1+j+r1E1WUOo39IU/ZteuG2PQZQUb9oF+svRDtW+qQWX
0/H0CxFr0kgVuPxbge/Jr63Fp8/093797H3Mp/iEcvk+tni3P814kJx9EZRvut8sAD77/UzyVaQa
fh9E/Xqkv49ycpVY9WBWY/EmepXRPL1RMXpSQu5ZMO8kY/iyET6rc+B9XLKpQDSd+wHnlvjkTmnw
Tm/T+s2unHo5lm13ZRxLDDjYrLd9fLwuQtH7oVURA/dAV6JMdGki9SE+QQbpSI9WYm9G0kPUVu86
jXYll2n35jdF1Vtnfuq5DyL+/acPMmp2kcfV27AUH6SZiw8CM+3MIF+jsb+/xx++l2khYqefRGPd
0bLjMHyL6XWCcc/at9JGB0M/9379+Nk/DSMgVp/m0mWBKckMs4AmV/5ByNC2YSsD85qdpSaJLPMf
vJZhmdwaliybGlwoQ7ZOFTKzLorLzn7tAfSliP5DvvFsDKIqz/HxDbrGkvfc9L4ixL6PeHJ2qM7J
Vm696k+HZ4EyLJ+SdyHJU92lO+X2vzGe+CpfZqgi0a2rsoWxgM7Lf/LVEBYJbB3tmanQkRHSnug4
XEqbeE79aJavfj+zfwhk30YjzDIMXcNM2DgZLQRnqaX6K5ItYNuFPIS2ym9NVwPQh9gBwMTxLgCJ
sT8TAP+ZxZdxuQC56uFaObaqaacBXlA5e0Oq2TR7fG6QRhE34PEjeBMw3f+Gx7b59StaqmMQRhLn
sHV4RCB2f92kA22/Co79tM+PA4LJEQZNWSP367wp9OtoTIwrWVKGRANrVmcdbhVGmVxJndxdSVkU
E/sdjCNaAkOi9hWPQ92VORYYVdHnk1DGTF0bDao0kVUrXhIPNPm7xCTIVo54v0tSor7pLdlvXdf9
PI0O+HEcKuC+kZXhtVGF6r3VKyDNtLBxbo69DPi5rqXnpuyD9X7fazI9wONrOCZHZGschOqd+l2T
K4K2MuuXbdM3wH6Kjp6AKhmbpMh1Xre0hGgb8v71u8Gy22suCPSGiia4iEdZebL14JhOO7NQPuJG
GgCpaem60PXxms35dDiSy01KJVRWRtRBH9ob+aWS0j2X1DZ5qFMDoLVKg9AsegraRwu5abPtkFPJ
8yR7DfsQGOPxYK8CW4Wf0lj54EyddB9GLlcrSntdEsm6q0dRTDTf5U45Mw6KepPmfXmbFGoAUryW
2k0VZ3QNemSjpBpEo1yjIG0N4OxTJS9WaZz0pRtnIE4kTdNI3XM9Hj3D7BzaPFkQUh0qRyqicdzg
dWp2KKNk+0h7yMaqIr/To2GuJdQqun0TvKXjsX8dR8pVdUebzspGAAXHJn9r5YAqZNNki9zMgPG1
xnHa15j/9kZyuBpGAcWwBmNVjmqGWI0FemgPUXU4mPCYHAuXO40OnYqIRl5ELRzrA8gkEruWCnCm
tfqkrNJ1Ummr+EihJM9QY4m6ECO9SGqf9oOEv109BDO1zCW8QLpm4YTd6MuJ0PmOrWhRJRQC8jQg
jZbKchOVoA7aGrqXVWCskYyWsXCaIbiUkzJ7bffsrCrINWoU5XAh9QTqkz6QFdzR7ADb6b1Jpao7
WJnXB8lIom1YnUXPNHcurDhwVhLon7Cx0IXXEwOihuqEqGH+fi+JUOGf64HjSpxIYGbJJneEzQhf
j2sdD2WQ10C5MWWLW2MzomdwtKRtc+jnHVqxv4/29aH8M5ol3hKboNVUtNPSZmXnhhPVNg/+oyRd
pOZVqm2wIfx9EEXk9F/npJoa9ym5FsLF37i8cpyMSgb0Vl6CJPdiwIyvlCzm4dW5y/XrGymmY5lM
RP6jXW+iJv118RSjPdRyoE9lbIiVhmoHBTBQMP/2dBD5I442ZVaNPXISwhSZqTZ9RU+hahYxXWz2
4FQCTzma6XNBg9eGcz8KkHDXUd97+n30b9e5UBjEdYd9IjuqfMrYHcJQjzuLNp1MQ0WNlXqbx2h6
/T7I93UUgzi2psq2hm/KyZsRO0mth9TdRpyZDrRxddoPQ/7w+yD2t10hdjoD6LqtKIZ68rEq1BSj
BlXuwZQLzOO19CbY49DTDjQxc9MMZj0sCKwzDr11ZmTj+/zIshxZpVjHpqcU9XWfREFdDm0G0NeI
VIHJjXmRwnpfAmuSTQSwx76gBlIU2UxJLNQs6kBHE2ef1/dVzaJh52zaoWce5EjF3ifUaG1Bo37O
TBt8UEH25Wq8xJRtkkP44RwyGRM1LqPLQdYsf5/slYdDqaFlmxglElWIghnqvn3Zy2bmD+0grbTG
OMJ5brG5MgznUYYx9ZIVcVxt1MysCzxqLflOihU4goe9Yd44LS8VrrJav+H96VYK4p83peUcgolu
N9XDsbGRCg/bgA5F7djAslSsgJDAOFwaejkPsDyw6WAVhZb12yJ3go9SreX8zGVzkn7+OZ4WHUNO
ja7AdT8NudI0SawcwHEBgeYIllx7cbYAyOg0HP38GqfAcyf1+2Eh22YopIVME124k30cJnofH2qc
FMCICwFAZS409kUQCzRzhpjlmdrO9y1NKq+j245wtmp+6xR1+bE4SlTn7WHRmfGMZ4pa9i6D7Nei
fxccZ7+foO/Ts2W2Lww16gkO3div27jTFbXQgF7kCZzV/CYbzlwD36fDnw/RSCFeFSWIk+XLQqNj
95C8qvz5DYAgum2m9a6E95Z+U42D9/t0TkJjsT+EJIZmkLPhbWacpjhBqDtdCV++9Kp1AG8I1Arg
MSHCLJDp5+oSJ+YRDMcOxDKIogokZvmbOVSJ6avlwEOFsO7T1Jnjgz3BfxOc838VQf5/4ex/Wtzb
vxTOqqipvpbLxH/wV7lM1/6lIMxiEObYMidU59/8VS7TzH/phK2mbdIpIDARmi5ZXjUhNTb7X7Iq
6zblNYcvZ1pk5X+XyxT1X1wttuLwaS22K851/0a17DQ2UgxFvIE8s2Te4n9fT1dQ8fIlI6CLvD5c
RDqs7yP38RC8hUN95qI6Pci8fjIvEvI07ElIWScH2cg6tZISmnRjD2ogPir4gqTg8D6t/OVfAdfn
Wphy+uz9NQyMVmqN9BdOr8Mk3Wd2pzCMKIeZ4JRKPMmiW32RrLE8nnHMltCBz6mM/Dy5f0Y9mZyt
ZbEySMj6xl0Hu6YEWlU36pmw6Kep0TSRLY0aKneWuMo+lWJiqw3tngIq3leLAx47SC1qxZkxfprI
P2NQi/k6xqDX41DlGhNByKxu50r9euYDiaX4HCiLKIg83QZPgyjQt5BoLO3KjhNmoV8Zr/VduQWZ
vqSJaAKOvVF885UGqHmvQ+N3nZvfx/5hAQnCdAPbEUvRvmUCYyFnchkwdNSs5XBpmI86IoD/2Rgn
BaXEMuu2LhgjTNcq9QNFBSyatv8X2/zLVE42XNfHhhOQX03CdeM2i3QGwHftbBHmXPeu5qFo743n
GsB/otXTT/d5/U42IA6n+hiEDDr4javBuS03QGuHHJy3IGTLbndnXwiyKZz16X4nvZnVmUvk23sm
dg+yG6K7SpFQOQ2ou9oYe0U1AFGg0QTcWYi5wta7QaHz6rwb0gkb2lL/DMde4RYWXY3TTBV8dB8V
KaQfA+geVsXyc3dZwQAHpQf13MArMDAXmgCFnquF/rRX1U8jn6z1OOSdmQWDPkmHWY+kLWYwKvSs
3zfr9+uf1STDwpBO1QkPxI/4dKPYYzuksRiEM09zPVto+/sRsY4jiMb/bKSTY5GGYxlbBRdk4iAj
VGXuwcxytM1p/lU4sPw+2E+PACAFVePD6aZGCvZ1Xvhhdk4TiY26RGZzdIEAYWoo7XTXvgCFpq/J
YDZn3dx+uDs/j2qd3J117jhtnzOq4I0Ixjog7fHF8aCuCh85FeCnbj+emaqYyumZJIqASG+JuoOt
fZ1qMSpSPYa8d/YtrSenncaPyhy1BVf5QEqtmpv9dHi0kF1FpZ/0iKrWuRjzx2l/+gXi33/aRFnj
5F1si2mbkQZDN1/EelCe+aQ/7VRK2AQq2AEbqnqyf4IBT9dRfNEgQS2ikifHwvSLtJpWzsfvK/rj
dHRiLAOVUJF0fJ1OlwZWGyP6M2nVKwW6YxAPZy6xcyOc3N2lbMeqmvLJZMyeDgVspiT3f5/Ezyfg
0yxOrg81sY9VI8YQF5ewjZOKJchKRK0RlTI+wE9vHGl3Tl71568kAkpckzH2OtmMZpTtlcOBUU1c
JHVALzi8pU/75tw4J42Nv+5lDTTl/x7oZM/laW3kFCj+ivKoR7Sjr+1vDulrbnt1yP4vkaVRXdNa
NnY4x0znzHb8luaLh+HzDzi5OfNDUR6J0fQ/NO1xvRGGuLRyUN6Gc4Q9zZnP+fOW+We+J5tSDlqb
V9HREVat73B7c3nwFxpSE4B3N9ChN+dG/On5+Ty/kz066EkZ5iJa72EpFtwscfUeltmZZfxxWoYs
un22TPf8pDx2qONAaUemVUKsjivkWuzZmZX78X40NJvuEH81T7UHjbaXc6thiOa1/wjf7Hc8U6fO
bbiHI47gDy94s9Fu1ZU8tx6VM5ezWKRvd/M/YzsnD0Kb0IQp0CWcGPpwDPDEceC5FPqwpBZXz1tp
OMLNoNZ15q398dt9GvZkVQ09l5qULuTErFH1RvEEQLR9pgp0YoTw9wnEO1WkdJSDTsHxrRWkcjj8
OQCda2PLUqKZBE+z9CNfuqVJAvB/BHEllEHGcI4n05lb9MfYTHMMmedAmF/LJ2eiGvfKvuj/nAnB
nUjd5sXB9QXK/dFDDgECd8qriIaddmZ9z458cjhCdXRso2BkPcUWHqlBYcqzB8zpB/s5tRY3d4e5
kON6jO5/384/7qhPcz651qM8qKUs5dNKhN4JGMrBwuEdC95YdwfLOrPEJ6qyf3/kT8OJw/Xpad+P
R3OIaiYqLxVMW+862ARrqsnWqqaJNNdQjTm44RU8pcX+AoaJO7zcIuYHYHwJ4SgENHsu2PhWP/tz
8f7zk5STM9UX6d9Xho7XEKTB+KKbd8RXjo/+OWHd7Tngy4931KcBT05T04ZWWFCinJRtvyWGXVbx
mRLkuRHUr6tc7hNzr4mNXOiNqwQ3Yyef27Hij/h2E32axMnDnNHfHujKw0/zEIWADwp7sPDsVw2P
cwmJ7d93qdiFv40mJvx520SFXYQDo0kdajHyvFJAIITYgxwMhGGSyjuigf77kOfW8OQ9pnusjwT9
TPAoz4YI8TFz/vsIPz75ugI+hThbdcgtvs7qoBaRUcU6d4qUKRtblRwvHXVMuhQzRtJMs5MLQxpl
17bguNpYLSBrVOcWLfOjhDsVwPCoqjIvs+zuDM7jpwtfV2kJCgQdvYeT+0g5WhltEh7rrEecs2r3
AgIMwbiOoaX+vgo/fVoK5YwC/k/9htAJau2gBS2LoFXGIrYLjDnQu0wrc5dLYL3Nrn5QqmT3+6A/
hZWfBz256bWxkSTJoUqpl/ZMb+H5QdbQRpKN8fU/G+lkJTu54ak5kKaORVC/OoNkz8DWRcsskFH1
yJLq3Ft9bmqnF3rQxE1FvXRSaR8BLlctMP6RstGAttDvU/t5k/zz5U7ucv0QjkYUMFJZrmx81Cpt
kyDh8vsgPx1DMJwi5VZxujgN6OyD3SZFBk8LXSnZa4F/bKQwQEng92F+jP+BjGLbCsaIftTJZKJ9
2UspzSk0KrIFwnBXIvoWikvhbphFC9iWJNuo8J3r7v24iP+MexrROUnQtaoomPRTYRqWeJnqOfEU
nDoWc/hHI9b3Yl3+L9LOazdyZFnXT0SA3pzLMiwjlbxa3X1DtKX3nk9/vtQc7FViFcQ961zMAIPG
dFQm00RG/EZ5+Hy412f1f0brzK4guQk1Y5rErDbfI2j+kDg/D3AtrUDK1qQIpEN5nOOnjGnwVMfr
dRrh7UsnwS8pWxuWa227Zp1Cq0h09/OIV9f9WcTZlq4SzWntliEpzq7CIDLBS8Yyg01vL4n1Xs0Y
eMw7mmqR/l9CGfomD3JDrJWjt0O0jPy/2EZ3/6g1In6ycPmpV7/Wf+K9EwHPbj/DllCSF2uz3mou
S1+IX5q/g/sQ9XBDgILfFSq6ux5zC9+dfrf7+mf+vPSAm4mu/5O7nQ1bmy2aMc3CPvTEC45qFCz2
HbJQ38ZXKHl35kZoauFoUGGt2vxZypiuFh/OQ4ts5GwGunpSyDf4uCL0NLnIdtwIvbbsCX6GiRoi
3KBFoferWxNIkQVyBHLS/EHCt29i22RrVh5zL41h+UvNouHWDuxy4RgQp8s8vwGzjhOmoQE6FC29
8/E1toqTezDQNbOpMSjeayD594Fm4o9m3zsjMp9DFN53arBwz19NQQyAjjoD1BVADB8Dx4MA3dvc
vmGRb4M2cmVE9QynebR8GdMLr16Phvdgddi8UZXvFXvXR9m2q/3vyiT1Cwv9yhYW2Bx8Qm2Livwc
VyU1TdOlI7OgJtT+fdd0EDVyWrzkpIXD4gJcRdL/IdTstLDUXGrlgQVVAHIQqAr/qNwhnw3MvFxI
85ZGNcsAIttpK1NU/PUuxXTOeB4wew9R7xiHciGtudbMoBeGMwbdDHAMcyhX1kixbeRcyTF8Wsud
eMgUWx09MYGSXXw5XRkZ3AgCCUguLeTZ4tGNSm+dvOV77arb8kfxUt2zSOyD0C2R03X9O8ewMNkt
xb2yL8/Dzq/MUdaDLhR3SwTpZFsMabqtx1AUcJEs//xSWQo125eVGvcmUC9Kt8rJRHchj3446Ed9
HuTKXflhPLPDTTK8yAsbpnGoH9FH2HdN4voQyRIjekt9Y+Fmfi9sz84a7gpZMQ2eHWA5Zq+OMK5C
p4ayjTfV9FctA2dlJsiVK+1DNglyf0sJxuyrb4YCXdfJght6Ko/hqHu7Rke0P0mwPvJiByxdjhAY
BpBhkLd4IMCQUE2syvMQ4G1at6ewQFEgMLRVWYTQsb2yWigZXfk6ZBaU4VRYMgp3/8fDq1Wq1C97
aPyFkJeVcXH5EmBX+6+/DtOlAVvkkQa2Yr4ElM4Y4rqj3If9YW2iaZvi8SyZO03Gg89TFz7Plbv+
Q7jZYkhMP6udlsUgD6gw6vr3xtDDhXP22ryhPwFsDvwI7PxZxUMZO+RDDIYUOKjWvqKwMIVfPp+1
qyG4yGBzaTwhldmhZwxRqlUBd6clI/ac5vGfXrWlNe+83eeBZjyp96wE8K+uvj8QNNw7Pi6CIMMq
2soZDDLxT95JPuLvvgkfIZvjpFXtFMSsXKHIkPoIs6Bo2O6XSBHXutimIpplAl4jXyS7Gl58uZ9z
SqjfvZMg8CM59Wh/826bd3KE0Ctr/iL/uZJvwns0d5Z+wJUD5EP82T4w7EjOKpjUqwaJjySUIKGb
2MwjkNnc1TiSfz7j16NBs2U/gByZUzGcFJXjpBCyKt5wGxr6HxPMJm1ttL+qUw0n7vNw70tlfl5h
1iLTpdeu0O8otdu2NPGCFhowjroaT8AD1g1wRBCZ5S1q0shCCyXiRa7rlfuN7cFX1UWH8ALq5rRG
0OcVe1FH0Xc8ta+Ildg4scA9GdGHMn/GzzUCttYq/fn5mK+kgyZ9dHJOgKowsWZnjuQl40iLlqSz
KBrUrbKtYzmC/ICVs/OjrGT8Tn31p9ehr/155GuJEaEhg5GJCpTf7E5Xa3Xo+BRkELT5vGML26w7
0uBbq3vz6fNY1466s1DzwqvpD3012eJkLQwLi+BKO4RK3C6tnysFpvMRvY/47O0AJJcww/9bP5iF
YajxGKIIsBNiHdo6ujHd4M504w3+h0tl0qsriDoaBzUItQtylo4PglrKrKDaNlZZKVNXbgsT4Uxr
Mxrj/efzee2BZkKJBXYHCwIexGzZRFMydrVYr3jObwWhUnrrppv8sduj+LWFsKHBfT55uD266GQs
HMTXTnxWrEOLEijvhcy+R6IhmRNp7pQYh6Idboqk/y7b6UKYa09Bqgq8VviHutC8I1xadjGEKceP
dINcoivEhr2X+I8OXAh7djfcBK9LXnhXh3YWUizksxVUhJKvpA2XmaNGkNxjS4HLVNX3kNL0BX79
Uijx52ehJEP1iyBReOh6CYaaGp4I47F2UJBbWCsiy7s4Vc/GNLszyii3wiFjGuutUBdZtxUyiR76
1GgEyfDAblGWSxeCXj3WSNNsWehgcXV/HBwbMTciEVM+ohh/rOCx6i5GpgsPrmuvIC5hWAqmwDvJ
83eJrfJgN0lOMFvwdjL65CCrUoBznGK4eBzyt8/n8uo3O0tDZ8sjxjvdl5SSOuigbvJoPE4yF4RZ
uP9/YWZLo61zpVLTGvmTyEAtOZHK18bssk2WIXn5eajrt8DZkEQOcLYM4RsHVagypASWrocCNJA4
tDDWNXoir0swp2v3AA9WsOsWkDH6AB+DjWNnqJFJMEv6ofsUt7pkYequHcPoULEaWHSci7Ph9JYv
+LPizGirh0BlFGPZ7QNYKyvDLpeOYfXK1jqPNqvAJ7Y2dOSJdDTQ40Zseh0OaPc3NBRz5E5XS9CV
a8vvPNxs+lqonjxNRAXZSejEtfpjmcBKqcEHLKyKhWl8T8XPVoXhq6kzRhVVqm27RTnsoLzEx/KP
dmecPGuXHkSTWjiOD0vL8eoKgdWHr6WD78ac4qDJuZKZBi/+aqNgxBIjan+rYamCfTFMeD3cBtsl
UtxSSDEXZ2MFJgA51yRk1mInVinhs2MtHRxXDyrtbFyzdZl2zRAEI0E6N77Tt8O+2I5IAON2TLlm
yRx0aUSzZRlkXN3eyDbrNV6tZlH/LvqpPCyskWvZ1vmQZquxLusmmcr3IUXjm4rXE2pNPorkwoy7
/4pWVi0/tP6uK+5EVep/OCO/hv/j/8kf/rnCPuD1r24/8V6Hm2mptHM+frlRCa1BSvkF0UHPb0Rn
2lnzH9k2/D3eVrvFsvjVeIBCgfZpgl4xq6fUaaBkukwaa/ib6pC56amhNp3e4rz4sBzu6lekVUov
DFSyNX99kX1ZUZERzQtKcz2ZIJY7T1k6wq5lB9pZFDHms9VPcuABFicKyn3+E958+/CVQjtmVrJL
mwNjlIVlI67+eTpC9xcRGBvklvNepz4LGGi5EkU6J3QbGOpRLUb9RrEbD/HYetpIuhPt887zXCtO
q1PBa22rt11HmuJM/03ygL8wtR5Vt0hTZteslsLs5SQSZ43Qas82w95D4FqgQaSH/+bqOw82O2Uy
z5rUXmQqUvUtdZ5wyVso9VxZLug1mTQWTEp6zrzYJ/VdZHgdHzJXpF2sTW6QLHy6K9cPixEMA6ap
NC/mt3eiB1gaSSEdCnlCY1xZmTC9nW77+QK5EkW0RwD9osVDR2KWOuZ1mTuD4ZGuVq+lMa4UuAhW
//XfBqFWpZm8uekEXzYtm7BLNLXjCVO2NbaDryPyBL2SuZ9HEYf6x6VOFIFmZf9yaszbSpEhjWZf
VsaqQks3kB79qt3m1oFEf9PiXv15sMt5+xhstpElr3G8UavRBi1+W+Otrz/J1lJaf5kWEMOSHcVB
hwnms/gNZ3u3dOrG8B2mTYrqdj044/Rglz7S1xLWPSg1PP37IcFtoytHb86GtfYxnG41ZWZOgUGB
D58rIOiG+ghTbOErXW4cTXkX6mWxwQuZo+ABT6VmVTcMKk3wfahXNmLrnw/kykIQlCWeKRoPMdb1
x4HUA22c2jMoG1pIhXi6cRhTaZ/Y1tugD3dx7C1BQ2jNXKw9YVgNqsfWVegu877/kGYpFYIYN5Aa
G4ba0uqvtWcFX/qskN1EEMdHVFuxTkHVfjJzloofFOhxenpfvNpxgDxrp5Q/2kYznyeYHg+ZWQY/
I6eI7uO8bFGbl7t1mgX9jZHJ08nyte7BNpLo2VPr7AQJX31SfV3FeXawGuslz1NjZYRww2Xdk7fD
CKnUiQeSWLoSg16+aLWOEmRUmPa+V6Rq5xlJceql9NS3sHe7ScZTJ87wfEX/Af3/tnRzjGBMrTVe
Mxtv+nxs/8Zhrmwys5BXKliAVabiXy+Hho1hWQzKyqnIzAfnqSqH8DAN0nBXKQlWbsN0h/DGdOxa
XGm6yfhV+ZryZMsZhmxRqO9CW9gxh6l1dIYRXcqoCjY15HG8TRxpNQKX3Ugjzh3U2sjmckQw5F4u
UaVHjb/odIzSmuyLGtTarWHITrNCVwpFjQnwfpwhq+6U4YsJMDDOURl27A6zr9Cgl2cjE9rkGs5x
WgO/OOuhgtMi2E+NkEolq7sb6WgforT8qVvIWctWkODwHFh4GyvVWwFgDKRVL68k28CqYVAMUrEG
ofAyR/62Df/CpXvTtPB724TbvukJbiKAWNZF5ypT6K+qNsWPZ8LHcQTb4aaTOrm5rYenKc0wrOkD
c5/E2vc2a++jwca5wUh3VVX9NHAGiJIWAyB/0J6TYUqPqWQMd44WaghXA1JM9GhnebyeVl0lB7sx
s3dcLqfIyFgkCHGtcqvN1oWk8h7NVCwK5eJQh4Wy8VrjxTDafKcpKTpIivPUFha+YGn7pqnIMWJc
C5X82zRk3jdDynDzdjLntmhlfEMq5VftG57LxKb7qol/WSiXbDQLhyHFDp99Y4xOSRkh3hqV8gHB
MvM5qiecxiI989BxbQJ1U/nYuTZ5P+5SM9d2jechXzxiMDpYub2JI6vGCEu4vNiK+hQUOl4+ciFj
Huzjzi75uVur3GXtoCZvSWQ2+DubmM84Q6ntjaYrELFsizdFR1xdgVyL1bWBoa2Ecm9dhj8TdHHL
sTCf81pGeb3B/yCIrRdKy+aqjhGOT1oc6ALfcGUvzw/FkAOz7WI38eKtWU4ZHoNVhQ3T6G/5C/Lj
KHW4tCGWsYMpj8DtOKaoGYVCatvUJz66edJq7Vs2dDs9QYWXVnp3a+XZLlTjOy90EFPUfO1vpJTm
SpVxyen0HjdwiFUo1efy38lUyr0FEPC+VLKUsgLSRZs6yAJU9QobU47QRmkPLQ97lzYSzo9K6txz
WkmnMktiNwhaxwUOmt0IGMFW7w0Elu3EcKuiLjDyqtSDpyCNkyaN/OA5kfe7GNsSpB0n4mriwXA7
Ta26K718eimKUN8qcubskzyJUIueEKtvQq92U80osEWDqMP7rGNVTjhraFGHQXKoNLW6bpKsGHZZ
IgHUdKJSs/exqUrNFsmIGAVjM5Ywo/VxF/c7jcYoBP6AL+qDHNnWcdvFGADZ3YuS5U22NxFHMvE5
soN23Q0VngKZZr5JwNH3VSCnGPLlzc7pTf93I40O/uS1tes4yHeD4rQ47khmt61rfH+0Ji3uk0FC
nK5s8U4KFfmgCPEh8F7xqtDk+yBX8Yrs8C/UcxWLxtKG0tV7OrrxgeK5JR/j2Qiz/nfuJTg+xiF2
jZYS4N0F5/9n3oXFQfar7guWB11FjSuqXtUCLWsvaeJDpTfRk8pTCHVO509ZhiYi7GnTH+KiwUUV
HaG10zraBvwzh3I2/uwlluTKwaLouc6m/r52BoY4VGjip91DVtaRO0mFjwDSmB/0pEBe1UlR/Mql
4V6vq2Y95BMmrWlgYEyeCc9CfH6D0uDkkZL8mJUBMqCSYj+GE2dJP9Xy01ikzaNXTtahLifzwDE2
rhM1rvddmaggbjQfbDF/1TgGGiYUNMsfCzUzNnSIktuhCSocxrmg5M5qOHcnXF1l5O6jLkLQuvGt
batb0nFUWH0rX488TAu1qjJcNcN9xa+N6C6zM+PFmQz2GMy+NZ3eEWvfCT2xNvS3ct/5B25AbMYN
NcCfnJMkDkxQnFSgV4od+5u4xuo+L7v+1opQDPOy0rzj2/l3TohRkpZyr6tj+ksqKuTgMkP4a+iZ
9AfluGIvp52M9BhtDkeLbMB5do7Uoh9RbJCrL15ccQ8FHTWycuj4PFXfvka5pmUbz4hG2KpJ87MZ
xuHX2Og/zTCQ/nrQncmU2+DU+UOYbNXBju8cD8dlP/b1m8pqMHzp7HrvR3ly8m3UzaaWJ2uo28nB
8zRk1EtMjXXvUXbiU1nc8JTA3zESKvpyknzVhrzYDxHarHmeybehpxTPlqOy6qWgk37FiLvcqr6K
B3ftR1trHOVTEqR6jq9l7uy6DicEyZHxZMrlb4HUTntptOKD1OpoiEuKhM9Hh+eB6ocK67WyfwVJ
UjxZembcjaWX/W192TnY+lSuqqAO1o3pv0WDGbiSUpAqsS0RDOP/TaxV2HZGtS/DqLqPUGXD6DZv
tAe1V9K9FCXqdEyanhI0nYQWh8OkZoUFPmpHihynT2WS4i5qWZH9pesGxLd9bcp2U0mZhsMKvBnO
cq2KR51iBPIW6L2O3R9C/jayx7ihR+aGiRk22tg5u8bu8wMnERbtdWXuEnRyNmYZFltlMBG/7SA4
FLmKeaI+VtQMkawLnZVWR9CeVWckbUPIqtFHbBxKze9lVyui4G0wcxk7l9Yyvjp+qR36QQ/knd0O
dXOXIo+QsiuM6l6yG/Wr3muDiaWGrbyi35Z+KdWm3pFjWjdkFAmdKRbKXdkAHov0GhdUSe9vpwG6
fpLSnKuCsNlFEttOS7v8tgzU4DmyUxS5hwCrbUOeYg6xNMLRTg5+jJlaAFZpql5f6z52Vn4PSXFT
JQ62EIWuYT5FLVTZ12FoKzd2b403fmVJyovakbesuSLL32R7trTSpIKTyYxDxOdiKcN3uJSbTDlM
Yz8hsUY9gkKWOabDJvZbMCZqZCRrW0EKiU1EM5W8UlKTfN9JKfKwSLVIB6kJ06/mVFv4q9qW9GCl
ifk9K8PxDXW2MkdIPs4j+3vvaY6LKltq3OqUp2mIsGpco/H5O6Wg7r41KlL7MbN6F2glXNyylt+k
oKz++oOECLdRcDWrVgnMImsK9bkAo0IpvTKLhyrQky+5XUvhUcqF7FGh9GMDQTTBpszSlKEG2qi3
L2lrVn9Npa++TlHPKdj72Y0XR84pDWr/gYVjek+svFTZk4lk4nrS3pw6zjddE1lfOhK37wYr5GtU
K/Gzj7iQz+wNCXmyXN4aEqwio8a+M6lSTGCMdNyW0wheoKym+Js52Pkj13aLV6Zklvi06wN+c4Nj
BRyhTt/cS8hRpmtIAjTae92P8Cp1sDgLbLu8I6uC2pIlmBtEypD77mDEiM8xPoyB467RfkZF7uPN
4zTpaYzG+FWRo9LbZiEyJVu95v5bqbx4bkd1jO8dOZW1nROn06k0UWg5Wv1gPA1lS0zdR+l4YwQB
krx56D9IVabZJLeZuh8Cuhr1qminrmoRACxaFZORounfZLaMecv2lV9spaofIRpx32qxTAcibKOp
OmWFElAbRSL/e9XGTXdsAbpqP2QrVrjf6kjL0BWH+2JJ91Gah79rM/oJeqdcy7UjbyWTnYC1HG5u
Jp66WaAowI/rJhPmlU5SbehVxhibpYa6sZpOebGcKHX9brBlDIwD49TSAoGN2eoaYJEkL30aI3F/
l8o2ua0DeEhaNWNdHss0kapt6ReYmPmZ/iUxiuw+zAfuyJSyzG2vRONdBQZs2gAmG3ex39dHRylb
RB5NGzIZ7C6taiKAIlKZr+Mk7B90bbSPXuBh6teNGIFltndM5G46GmpZ+24S2pUr6VJ90KEZ/EGw
Szg/anG0TygUbivNG2/jcajC/M33fOET5+FsmyH7uJKR7LqzsOa6bS3OrSrEwKhKwpNpDrdlLIe3
ZTjpf4Mswys2aa0NdyhyC5ZmrZ2yHLDI7PGqCCUpG9HcyOvvshRSN2mN+kZBLQwLjDYlL9LT7BAh
MPhDiqLSzfQ0/WmDi0OERkuiOxBL6DV7RXpI2ClIY2aqfSBRlLDbkYZsl/Aq2aZGT2If2+NmTK2e
F4kkHdCqy24mSAG/66jsj0aH3WbXx/mbzkdxp0Qdjl0XYAk3TAa5dR7h9ajAlRyVvP5bGoV1m5Zm
so9GzMS0wMIJmTxZ+i45efDa2VGBcW0R229xUGmrzK6Ko9ckxt7XhNGxlOg+jpWpnt5laEF+d8aR
HMyXVOOuhIfxvZk8aSNpEkZV0mBgY1Ur/qkFHHootDT+0Q8JJidaqZ9iOfHv2Kujg7imWfyMNEWI
tDXKgGUHfinZpAXdBouYoESyQYn2SqMOT1ZgWDhmlGndrDpAnhk2BxOS0GUyyttCl5xVYKXhbd+m
yaHvAvx9GpQevNoqdo3TVVtJy/ut2cesa4QTi/VgmNGh8NLBNb0QXf9ale+1WlJfdCt23EbLxZvY
wwTDwNL2NEXyuAv7vH3rxsA8jLYS3I8hPodU7LofPKAwJJ401c3GDC88QB9f9SZoHv3RJ3Hu9Zi0
JUUutOU8XltFyntP99g/eeO8mb3VvTR9lmxUfhkICb1Yl8hpPvPuwDC7NylEeGkd40sVmxo2cJ1d
rIbUItHMKQujw1neWbE/Ppe8R3egfro3Ken7fWTUKvbjeW0+JHKJ3k2KyukxoyCQ/1K0IPB435Lh
3+m5hZdXQ2Z3rIc49+5VpQ3aCTstR3Ju26Gw5XsF5dVom8Z9hX1vYqSlVKxVM4gwdpnMwHwKEfLB
n8M0WzyfisDXXSRSe1xi1HgYKcdLbblTq6QBoBW1QWitHKc31J0Ue4F6iBIpbw/BZCV4Pndm4jxI
TtL/oBPV1PdwSPDVtGVvklCGTQPc3P1IM/eAPKr0RteAx57Gvkidhcr1tWKYrkIpgshBLUwX9bmz
uqVdB62dZtQt+877QwnQ32RkDwv9hMsCrGqdBxH9srMgjYRAohISxDBrfJa/e63uciEvRFkayqwm
OiQTn1wqDA7x8qVN7D0togVO6TV00flI5qjRwkAkVxU4dmEzbbnUkZw33V8De0RCdkftj3bMqn2p
Hkfr+L8Am1+fSOS3DMAj2gWzf2Bp8/Cjrfcuw9WSh609/xjv6g1OQhQr1x3yKGgW3f0XfVPG/Z/A
szJtysmSRjHjHms0XzvNS3Z9ZvkL07s0vFkXMfD6qisEA6RoMerz7IMWorliKgs156sLBRkzC9cd
+VIry7PMiZc9YagibHv8PKtqCY16jVOCGLkD3gLwL2pAs32VJl4zRBlfCnOYDdWZdTH8wUV0K+1y
N63f8FM/LZXSr6HCPnShxPSebTONw0kyEh40DV277Jv6asCLkrC18Q/CyUlDinu/JNlx2fdQP8QU
f34Wc/TyUMtM5nIoH60O4xX5V60+1W230MN7b9J97Bh9DDSbUDn2Q60RYGr5KIRXIoB95MbgUPND
sjcR/35d6scuDW12anWD33s9mP9Vk1VPZlCQE2k7Bf3owbCXes2XS1I0wf7TBpmt/LHs2dYSPdAG
Kk5Fdg2bPDyiDuy8y2F1mhu6S5/uCmSboOCJhdAECoLzLm+T+LKlj/Sb+/XkKkLMiawUWb/H8jti
Rwdn2wIaT6F8ghk3Kc4raxhQS42zqyOnicVmQXTiQmmJOe2sLlWgLNIsuZsKz3yKfEoTn7eZLveG
KVtsQ9rIgmzOvz6uUz1N+rwWaOJ6C8oEnu6tUHXFwPuPfWvsxg051LJi/8V5Ngs6OzVH1aST1JmC
AIBOSbjNmodM/v75yJZizFZOX/HIrOHurazW2QRY/HQgrdrwXytFiaG8g6GhFxj2+8V4ts/T0Dbi
bGT+4uTZL9q1OSkbJ/k1Ybf4X4znLNDsFnfqNDbamgs1C/KDb0ZfGyyOhqW051JoRYzHFBhhevac
LLNpKx0JFkXNhjNaFeI7xrTq3zGCsxA9JtRq/PAxC4OtQrG/49VOyr1tUCbwdRPeT7WdIvQu43SF
7LIb2cnCaSCG+OGoe/9toOPAmFvOBaUMPWUnbHGT5Jb39/94z+iuul+6Ly7ON8JYGtZBfE4FuPJs
ChB6bv1cMIemKXJFD5lSzLoRQC8qev/+o56HEofA2erRByVLGiw6VgNtzjBX15GNy+qUbD4Pc/Wr
nseZ3YDICgqxM2YuOBSH0cT2XPhyIcuhueVRuJ6IDI0ncn+fOFue0ktsCXEJzb8clS4h4qyh5j2/
9fvWyLEG4ES1qf7KuMpNPwbze6TG7uRr7sJgxfeZBYPgKG5FR0OhWpg/nU8qDg5d3QKDxwew/VE/
5mtv06yMRwUZsmrnb5YA4BcHteC6WCgaWpC9BazsY7ghaM2khUS7gqDaf0/GRP1iBeOvzwd1LYgB
kQ2hcwd96nl+rcol9n8+H7AtMOkgR/Nv5LKN159HuXJmOux+iuSWQpD5xVclQZHELTPXR3tj/OJr
X8xoYQ9fDkRsKa4a+CMgurTZbEWyEeYhLW7sSkYq09kOyaeFBSDyj4/fH1UBA3YKasc6Qh4z0pdd
NWmo5CI/waxANqUjYhpaMm0KDk8k4459FO/+7bzx8XFiYIHrsHLmK26gMZ+PAuUXA9iw/WStjOo6
tv/1YwP83nkYMbdnp4XS2SU/gIFVAqncBl8p7SyMREz/fO7OQ8wOCiXvazkxGckQYkzb/tAlNAOp
HZRUDdV8+/m0XSpbzQYkTuKzATkY6aAxQ7T+WLW77EUcS3QuXqK3+La89VZxsTLffHdJy+vygCep
sgF7c83BUbNmg0z1oCzksAb3qQD8bGPXNzo4rtpmiBYYG5erHesMKA1gBS0Ut+eKpzUrUfQLTDYU
ZsVOBnFXsxZFqMWC/vjRiAK4CmI8mwqO/Mdp9PsqK0q0gla6BOGWJThiwVNjoE67+QtF3Z3i4Bmc
NSe7/fL5F7w6vrPIs5ksKsjWNNf4gHjD4H628tQljZfLS//j4GZrpCJlDbuhpBvVliufsl8/FPd+
IVrd9omH5iEEkiAPivtfjMw2kJWhGAsddpZu6TEFrLSfAJc01kZPfYrBC8D1mcUdZAOTkXFBiUsD
org9O6eywTajLDdxkNoqrvKSFSv9VT/q68y1Dwi8rNtDuukwpn6hoL0OjiOCM7slrYMrW0Fol/PO
4SjGMnH2GyA4eLVTpVQWAFbsSifPMMi2DTx3u2YbWEq3kPBceW8YNoA2QfIRiZwxO//bTjPipEMq
L08Q6aIP1ANBKCVgdKHCyzVx+zzb6HIVkHVh1StF93b/uwfUbzt0LED3fP6ZL5/PCLwK4VKTxw9a
Fu+E+LMjSG6VpgpovpFT1j865yBcC4SLbVa+Q9CXa1ViS8w2K5IZBqOH60SRZbZZcWVqK19s1lA+
jTW9I+8+qH4sjOoCMS1GdRZkti/TUJNDD1wam2Vs6B47TrbOokb+1SiSDKQtUlcO1xRYEYydVO1H
H6nO0swu/YbZxm2i2g87A6+lvH2VrF+JHh9Bf64HDW90cAiZgmli91vu77ypWVhlV86MD8OfLbJq
avSyGXQDP3Kz2eUVy6tsR5ThJF/lnRLah1gmy5UyD+imqgQLBdf3XXPxjbEzgiQFK/mCBT0Nvt2w
tsWjWhvdxNkp7U5oVTrb+DY+0FRLbAzqzK/JU/pbY3MvO/9pl0kQ8FdQsJjx0UTR5nmWKotafscU
RAeAsCtqGOZaMY8yNmn6Jj8GzxmdhBV7cNhLW/3gn8CRIJTgPYTfYeK7I0j+dCOj8JI8qnQ5cDao
11NOrYV5891Iex6thY92eZcIvSSkJ0CKow0gzz5aW0ZOO3gFd0mcDdsQU7NjZVtLinKXB57w7BPi
FqLoIc+zdaNqasB5EG419J8OgT+0bmtCYlN8pd20hTQsbQP1Yr9/DDirlgGAm+oORSuKScBm+RT+
0dkKvpe6yXb/mjKAvYYMcheJMmADmF98zASyiaaSZYZwhuRbxHE2ip1sPz9arqwrbEBIamSyDYTq
ZyfLkMWK5SA1C8G/1bapX/yyoBGbTb6S/FPk0exx2m7hLr4ak/xJp+xGdj1/lnSFrVlDH5Cv2ZIL
Vm6tec6JRjwg+RGQCsob2pLo6rVlglC9xhxa7OD5G0IB7GokjmaswkTOth71o4M5mMNTCkzYjfw0
WKjwv/PZPx4ZaNhhcaQLK2sVy4rZl5OsIQQHzRg1425CJKUbfVBiT0Xz3KCbU/Iuz/A+6pVq9/kH
FdvqY2DerRiBajp1QCgHYv2eXYCoDzahmmXkVx4aknWsZPsJaOiz0bb9bhiqfDeWwRJp73J6CUrr
V4D0TUi/s6pj7U+KOvY0lYtwkN5qyVJ+ST3m2pI26QclqP59lU7EIxFHrUtojsyyucmqeq/FznLV
tf2vQOlSV4m4DLUpX1s27mCfT+mVpIJwrB3sqiijYYg2m1PUSCsQPuZq+PVuX4w9X7OiBX0aEa3F
yHbpjBF/38U3dGh+4euDcst8tYKNaSa7EGn4sblVtxOktnrj7UdX3URbb60cPh/f1a93Fm729ewJ
0QlNg6TSldUxAqGjxwetxBu5+/N5oMtukclEnkWaLU7qYwOqkaSn+gkw27rfhY//qHvYX9VVsc7W
i1N5fWxcncJxDMbe7BbyrKiCY0RE79VBa/mY8iDV4K5CYSATFyp+EXYn+c/w5+dDvbz9RD5sQCfh
XwaOSx+XzFjkoyWR0uGGWVcvJd3tfdwG/f7zKFfS749hZhOKZB2KXRq7PZNcpd8lB8OlCvjaqfu+
3fJFR0yLxv0IUaFffR56aYCzPWGEMlSLjsj20K61APx59vXzCFfSro+Dm6XWYxd3dSkTAhROuvN2
0C131joQWw9kxrZYNbyqipW/xk160+6XJE+vLR1sz+DSid4pgnkfPyFNHLA0MMhWtjUkK6WwviJK
WKyi2vsZGMrShSG+1HzPn0Wbv9za2BkkuRQL9aS4hRu44D6hB6srtEqWt8VlMg97y0LwBoY1dUFb
jP3slqiSqO4mnyxG3+l/+519UHb5QVubN/8Lju61G+k81mwLKo1WeHVKLOW5DdbFocB8AID88FS8
NatpLV7DxUk6yCieLxxs4gvN5/Q8skhEzkbpAbsr3iML/3HRYGjdYJ+61kIYkSN9Fma2UFQlxVwS
+S2wS4OyKvvo1cjH19SMf32+Ia5tubPhzK8FxNvrMLHJ1Xw0J6B+YbK5ILL2ni5/MpQLzlgSD21T
8q3K7eSq28QNJRix/5e089qR3Gii9BMRoDe3JKuqq/2YHvPfEGMkeu/59PvlCKvpYhPFHS0gCQMI
mKhMZkaGOXFOR76VuIKNv4Tv23geRnrFx25vfnXrwr1e38qZLU2ydI3Nq66EWnsDUI9xCz0qD3Ug
dzdNSjHs+n5utFEubsF6mrs0Iz0Ke1bb3vYH0YJKWg8+XutRp4GiH7PcTW4jxKomvzvWn62P183v
nM51mQ9cVc8MEtaTsxi6Tk+CIWV/iHzndDqrCD+LI6dllAjHUn9S0r+z7CQXO6WvzXfdhiVMR5WS
Ic1f2euri1YUjgqAmoBFDDgYR+OLaDkLEgDITAvllLxXDvPdn9e6+HqMoFpMh0I4tA6x+0QNu2rA
6KQ2Fgq0fXkE4vq1NBjQak0r9a9/rs19fGVu9aJLvRbXVsE+Alt16RkceullZlzyupW3yCtCJJtW
h21Q8oFeaeWZzVJDOLvFDFOHN5m/fC/8xE9Pxik850S3MLM4t/kRfcW59M2X68a3lujwFSnjw4v9
BjzQB4496aDd3TZIgHfVyWe7ML+TPew8dht2qNWj2aKTAjIMu3rYzTGpQEROhsugqOPn2sLIfbmU
d3lV7sbuG07TpjqAMQVJoTepQhpKJcMVIxPET9Jx9P4hkYpfgK0z/woHbFe7/U5UtnGxgZowwo46
JvWPN0Pfem/lIL1FB7E+AhY9kJW+j00SWymFMmVQ02c7i/8q4/zz9e+35b4plFH7JNCFMMtYbWxf
KHFolwQR3RfLFdSEyl11nD7SHPZq32pcNYYOTL1xnvd4b7c8AJK0TLmTecJht3alUtKkXUWHkLLI
/Hduulbptl5ytH3G5DIUY0VRbC+43zhGlEYUGtGsl6O0upGW5NRDFsA5qoXLO3lob2c1o+hupF+v
b+uWHSrc1GEE+ST19cswYinAsM4Dg6l61d4VOpqJlnVQB/XDdTNbaabQKxdEZ3hSgs5LO3UewQa7
OBpXf2J+MXIb3RPSjLXf3jNmM7f+vlDgxpt7YXMVxs/TbGTlQC1mNvXnupb9sJ5OjAy4dRR619e3
cRMRSgbpQR2VBtp6ll+uZylqYGNwG1X+1EsjgyNqU+74z81v9dvImj7dGipzLJn45u/OnxYtP/Ek
eLYWnP/LWkwwJfSIxYz95aeqssqpNOYb0VfUfPDT4Mnyne3aik7AVWpgLJhuJYNcxc0pcOXMwoVC
dko/6V65Uc17Cf42OBqjx+qbKOjGIHO96MH4Gv+t9IfrS9zcSThwITIkfyVrv1zi2AZdaQ0aCZ5i
HMPssey+9sbiXzeylcBS2tQd+EpsgVBYLTLI2nDUWtyzfDucmUeQH+qTcBrZY/OY3E0P8k34VO/U
c7ZWpqHEQX5u8t/1QbSHZKrimPusLT0Sc5a8/NU7A+O7YTftPAVb1wuqM2oPsIxwUlabWKUTROcC
4mTEB9s6GEzwQ99yNNpkx/WLfVoF7g4ijmiqwwapAMq5/FqxxShOr0gaJbfcz0pqOZHi2iOsidqd
uduQ2dxBCmEwUNJ6t9Y8MHmplbOUYy0qbGY4Zl4445iP3WHndGxtH36diAiSHvzGavukPp+L2em5
ZvewLZ3lQ3qIjsWdYcGxNh7tLwlFo7719ihZ33J1gZmhcEPWT3wCwGnliQep75K0HzXXiivnfkB+
9JY4gglcGNf672ao0QKibHejyYH8brTn6H3ULiZSSCoUEbUYBLq+EVv7wBA8tQiCa9669T6giKlN
lLfdJrV+QjbzP62ff4xx+fdEd/W6qa1P+9qU+CmvQnkoQ8oorjrN7fUCUovEnednk5Gj/2AFWhLq
cuA1QFxeWrFrKMbVooUufCng9/kRwyOUyunOY7D5otLv/9fMKh6Sx7hbZFmwhxzjBYIn4VsgIGAg
tnQb/Od/i0lo2gisMaLtRGKXC5tCCeYJY2H7xvF/8RK81HUfuIuj/DnUkHwLsAFNG4ZO8J6XhtQc
Cgb4QqBiqtPp7HR96jO52sNqQhP6+sfaPH0OdWiABcpb1IvNfGCLap3GsFvw3JWBJ9nDN+b079Oq
P103tXX6eNPgYGd1b9uc5ux0cw9Zsjt3DCjnStX4Xd+l97PZfPkvljh7ABdEe3J1pRbN6kbN4QRC
QXgPuP+HlumPGWOe181s7R0YSUMAMjb6kxn5fVLUpFT0Jr7kZfIEJcZBkyWO+7TsxKkbTScLTVOQ
crynDvrWq1sVT3FblpHgcy7mOPFyVY4+J7kd3g61trxv1dE6h4oaneS5UT/kQJA1LwjCPVrbzVtH
x5LTyTsEb/gqXu5nW877wRS5gP0uOEWImzqP7XGAa5aBtV0px60zg66vKl4JmNzWX7KwlYxjw6ql
uvrQNmiBZoyzJQVTGte/5bYh+rACWgOxzmp71WxW0pxpeebWmsdOkOvoSgDvp8SI7nVLyq8fvX7P
iZEVwctn0ANevUBd4xRd2Ru0gKZxTjypDDVEmdNcVvww6WbPiWf1zBho+MjYvPSh7ToEzXOrv0ua
KXq0O0tG2kWWy/PklDRzgccp6oGnZfrZdJP9TLyifrHnQCrdiLnUp8RWYYpmtvDGruTsS+xUbeqa
sNUx0qlL0wGWBuW9uih2Ah1FnX+r9VSNPCfPrIPS1/1tlcbho51ICsRMk3QIFcZkzHy2Pwdma/1l
J5P2UCt5bHlSrGXPIGJjSQy6TkQQyTJ9slMz7V2tnIJndFyLmxyBpy+ZIc9APiY7eJ6rYTkg4gax
Uo4YeAuYqNC1g56Y8XvJWNKjBqfL7ViV8UOnRtL7aaqcM1RUnasw83uqgqSgnpFm3c/SLoqPxNVx
544yHEFw8rAdeic73xgPVs6JqreF2ydj+AK5ifWgtAu1R1ZxD2VUfDeHRsn/rcF8wFEX36qw45+l
oLf/DmoTwpx+Lr8HWYRGK8qxd5E1mwz6aijTmnw+o5YlZkYd6GyYCr+LmoIqYxWMKEq1DhR3FIMO
Zml/0OYRguYeOkaw5MMXiQT4k2yO9K3VYnH7UgQmQWhClKAU3W4x7+0pp1ZC8YAiFFxlhrl6wap4
DnK4a/D2+mJ/qc3GviUIA/cTjnW5E9ds2WK8jxdMFvgDe/WITaWaL4x144RhwYoT7pKcHyxpT9ZD
OJzLy2TLBPw4R7B5QIhX2Vqph/a8zB1JIcoi35oa3SU6OPBilJmTn5gHTg61RVewMwvr1tCRMNvx
HG+jc34AfXFwhzxuAGIuH2trIOjP0pAcnpFaT82ll9ScUZgJkdCS4zPcBe2OxQ0nTImN6hPFPEqJ
WL00GY5hZsvQE//CqQzn+UUo3Jn0W5I79WYfoLRRehL2GG0C1Q74YO30S6uNlXHpBUBJeoIZIH6o
H4EY3eQnhGOOYXxw4BQt3Pljetwb8NjIlLEtynuinsjYgzhmr2LWuDKUJR8sZoM+DPfOd6bIx/fz
Q3TUHm3nk4OuH2zMoDw+5JJnjYd9Pe+3lQ3sw0KLHIgKavfXANor+/VsaosdmfQRKuVQx3zUuD5c
fxG2TaC/CLaDgGVNdFtpY4O6ByZwF09LGD3PVni8bmLrMgphTkGmTqFmXcKT46EPDAOUg54a3/IW
9RK9+hY1406zYNMMUkQkM78y8NXBlKw5t7WKaLIcu69NbiJJ1GnQ7w07iczmjr2ys3pBsyhKgIiy
Y0lrFPDmhvSwop2Ia3MthPuqQ/VC5wxcHjwljQKrmAe+SubCoAYl0s8h2sMubTkPAlTKuWRLgKZW
G2amCYNdHUZU6XOf/uCBZiqNFIbhyUDdg1pu7torY6tdSzP0B0jqqUHWc3ckvCm9SYUn5vpRexsV
c2FsXSGrR33EtsSveHVhhjyIJwVyLJc3enRnFHV81Q6/Kc303E7WH0vNARR6bU18xVfW8jiHAKbB
PaAf9OAY87mqzooJVbWSpTstxc0DIUh+KQoKWoh16BstCief91lRgxtDztyEQCcY93RyNr/SbzO/
EoFXK3LsyCnkQuJsh51xhtzFOsj5LjZwowzCKkTKRyRKW2qdT6SdqU6zxsaJvokce9URtWyvPOc/
lZf91HnrnPNQgZcjGgCPKA7Nq0XVdVuEdkqRI49k+aAmNtO4s5UxazFRjtbVD9B57B33jZEVCpw6
uFqK7ojorStZkeqMOqmm5sZ/F/eTv/jGTfyiNXCKeaoF3wAt72N2Ales792BjaPy2vJ6BMwO6i7R
B5YL0VSIklOXnJtmic8QaexV3vdMrTwI6IuxluuJ8lE4KN4sT829ILd0o6qYPl6/2XumVv5jSaWB
HgCm4il382FgJufJ1nfcx0aie/HV1vFUItVBMttYyc71I6PANz8Wj5TstKsusuGohGIm40UaZUi8
1eWZnOGBDcJl/IX8Bg8xoMX0LQOGFN4KSaHR116q+GZ/ZH0jYDUUWxe6lVRB3sxXShV973jkVDY5
RK/2bSRP8NFkZzNsvi9afaKz+oh00962bq6WPj7dUhE6rseb6nIeJAJT7dcESw7L1XECR0bMKGQK
kJv9EB1kd49+YOvEELxRoyNEp+m92mJqq1OpjSK/6O6Lpvo6Q0SsWcWOY/4V469yAHIZVYemgpaN
sT4yMH0uMG7n4sh05/gwdK78l03NwLhpB1+t3eQYe0INp+8eOtjCYM6bwIK4ezpYW1v8+mesXr7U
SJTMySjb1ZPy5KTQei0fElXL3Nba+5riVq9XLERWVOrnDA2sXZuqVNqcC/5nweEynHvwT8C8vfG8
jzHZQC3wkP+2tXZmKQqrijRiazhqRwnmlPyloJd4aO4mLz+rRz0/NrIXyG7/OdcO+5DZjQfxwv7K
w83Qt2ZI41ANbUz7mxKbsxc3Y/T+unPb6HJfLnPl3eZoNPW0ZZlCnDlRH1PHz+hxgwk5LrFXj6dS
LG6PwOKtQg9dOBjXKTrxUhFmrqKKIFtSO0zr//sl29Nwk/El+7N6s+fxtm6jgxyCyJN5DtdNRyhj
htROBMqldCI/srrb1pBukmG3z7B1ERhOFlkT/SMacZeetZun0dIk0oBlbJx7a3S+9rYcwz2tKFCV
xYl//dNtHRCq8qxMBjj+pkhYRp2mABeiPxYaD0vf+GEY7pjYCpeAPxBGKIhaUIddebLZKfK4ECXl
LBtIb2LTQKIHmR5Jm9LPSdd2/7Pg5HEVq4Y1mDlnDmvyV9qFwQcVWaSdJufWWRVZKdMHKu8WI9SX
GywjZtgEPencENzGn6qzkJwJjiHkid+E2Hz1/6A6s3F4LkyuNsCa2ljPFpFBUoTVw4hGQX7M7J2V
bXzKf8JSBjlJiNYxNh3JJLYWcF+y1pyp+zwV/fzHACWEo8iCxbiIQQNwldcVetXQ+qZeYyoFlIrN
oj30OiCTxJmVnVLvxp5dHBpxT15FvQOlobYNZASk+uShSaaT1RtPvPN7yM4NOxx7hd6wQURBRH9p
xynNPKgp/CF1MpOn+uRdmQ8Dp9ffN277oXK8+mkf/LvxrYSKE9kXU2tv+9+hxfsD2ZvqDsZPraj9
MbZP1y/2RqgkRno4CoQPMImvztzYZiiKUQ11eey6FwQgczpic+PL1ZA9RoFpv8CBkvtT2Gk38tj+
h9Aam1RkOCs4s1/4hlefTzGrKph1EFdD31bMAea1i2iCdGxh2r2+0K03Fi1XlFcY1GIabN3nsMJW
bSCLIRsL85ORQH2KDmzymWSdApejMDndRyrCk+P3xQhgLYzq23GGvEWiMeVq5vQAVzNqUwDvvGbq
v0SN/QxjR7NT3hEl21XUIYCgFCrEFDKlpMtzVqaWSSWEhpfeQmkcFtINk12RayfGKc70B+ifWwSj
jT20zMbxBliEMK/KxJxAGF2aXZa2rZuIdwtZSm9UP/TmB3Pca+ZtnLUL/7Yy0lVT00sKH9uqmKTW
S2WBB6zVTpOkH/VCvZXT9Fyl3X0yT3ut7I2LhGAAnXKCWLis1h9/XBxpqfiSbk5e8FJrQXkeAik9
Xj9jGx/PBrhABdeg2mRZq0e5yOiGmBHATD2eSi9UEBtMgkG779oaXQknam4Y3qdaH1h7Qnqb66OS
JkhExJjr6tjUTdz3bUu/B4Le0msJ4+7ytjb3YuKNqAMokyw4ABDFptZ5eUxkZ4hCO4c7MboffkBd
Crf0WaiGWY/wrc5flZN6rG6l815LdM/syskbo1waXQayvXSa2bWR+3ZrM39Avey+lPBd17/i1l6K
oTiazrRwoOi5XKSVGV0lO1TXAPY9O+PwAQjC+bqJrQWhWEPljtFGmryrfawYKayssiazwOn4fVOf
TKPQXEdvP4WR5l83ttVbYJBKcPGATsbo6u3KnKoqEoHhFcwKml+elugI0XvAY8lov+Gl/iy7mQm3
O0mkm+91b7YWS9QN9ga0H9Hdaj+DOiprKcH8kH6UpeZZY9TdsjNwjNXN9ZVufTmyfkVsLZJv6wTc
FszUCTwTbjVL3ZNQ8LnXcifY2c+t9YB7ULkFCq2E9WyavbQQzywOoLTxLpSVW80kx6e8F7TRzjHZ
8MpkLtTGRUGP+buVP6mGaNRjQJQCkGDeJ5I+HPu2M25UoVxwfeu2FsUsqAbemkDgDZCwdYqokCaG
Y6wJOYzYGOFnISW9TwcpeGjiXN2JQreSMqbrkADkQALDWX8rKdWhpo45FUKq3PwkBjiMk3TbPu2r
OW5t42tTYu2vgozRDofMnigaNANUdJrRM73vvJhMCux4jq1O2sWiVjctD/t2HsVRH73B1z9VWIKl
5Z0VumZ5pGXvTYfS11sPqqrcduPUi5/2st3NDyno2kS/FoKkVbO2LZKyaIAeuChuaC41jNJntES5
h3ClPEvG+L/r52arlghQ5be99cuTFY3WGdhLzuX7ntRaFEnK5/1i4uZXfGVoVTyIpimpdASzaUiV
2QERgGd4lCPfARmws6QNSwRBNLdwWTQh1hfcCYM4C2QypPgTAOu69sbaU3ymAAj3JaGLQUEv96PD
3qfbyoCRsKdgKvpUUA6ujs/ShPBAEuZB79mS+x7qU3yyHgYGx4aT5O+Z2zgpSAnRb6aGAD56jeOV
1CCvywBWlFmp/w4t/UvR1oGLNMQhrvYevK0thblUscQsL/+uPNnEMGrfhmB/7FE59aXk6yigJc4e
HcPGA0DsyggHFNUMnK/N8AJVzG2Cke+N6D0Fi+d6KHYywa1dg0SE60I28VbCFCRNHC81YAhO4QPZ
2SGLPvfhz2ra4wbaMyTW+sprJUnbogkDDAyUxxerUkFLmccyk72pWvb8lrg7q6yDx/n3osTne2Wr
mqZM7mGSds13CxECZxzSk/b+/23uZPMjvTImFv7KWFOPXcOYBu9nDZlKdQAIt3ODVRFSvFmPCaIB
QjNRiFsdN6IME+Y2PP4Ig2vnuM6TfVs9Ta55ll4qprnfocEM84wvmlNJwniiempvk1O0k1xvfUK4
QZgT5klVuWyXK81CO4HNx9DcaX62k4S75bhxZ7qhulOeF45hvV4YegFwKIYNb9Xq+yWJEi/5HDIj
HEvPUjd+Ja36Ycrho5mr0TEqOa47PnJrhxmvc8inNQKtNdoBoJEiQbMshm3imwmmTl9Ag6fDeJ4/
6N8zbw9Eu3VoxLQBQ0RMhjHxcLmVYArhamrw/nUr3TaCPEmTdp6yLR8FiIrClYD9vCmMQTmgWZVl
UVLVY/nJRm/6NFt6BvVHsRdtvU0UmUgRcCaqLoL/a3Uw5kROjcxizstGTg+YxTGev0pz6ldd9hAn
jJia8s4Jebu4S4srbzJ0StRlLdWPxHpoZMF19b+RQOj6qXhrxBYxB/MTyJ1Qa1nFAuiX5hZ1diKA
5XmpzIMMKIyw8v/TinBmr/xHrs9aHy5YGZov1dS6S4W01/jz+lJ+XZn1laLuS9ht8A952qWVbp4b
Zcm4OGGGNOahOueH5DhVh+iDCHGAovnZDVpyvsrNdmNPDOJ3J5VO30v6vdzJa7ba7KII/e+PWW0s
dDeDiojhPxlc5Gl34DGnz/a5OQyH+GfoJYcQbFju/jmHAx/0ld3VVlNMUFCuwW6Ul/1tVFrSXbjI
4xlSY+jqnPHv65u+dclp1MCFild5O5HoqNnSgqCiA+CgnCUpc3sMi9b8ft3K1imlqEo6BVaCPs3K
lahyYDp2Qa0EylwkWfoewogi1Q8kBO1OIfyXh788RZTxqDnRhKY6Q/n48hSVRj5k4aSS+x7DG0aK
yr+au8Fr78tjmHrNCWqKnSdno2/BlAEehVatiO7WMSQiQQszU6xOsPuLqDW1D0wjN3faCcYPr3tx
dH/58yspjCKxLmBWPEFiy19dSWVsOzVA6tPNnXDhtdP+QkUKsSSaK/71j7dRxsUUxIQsEWTNG20L
ObCskfKhgBQEp/yAcsHiqsVxHB46bqXimUfnQT2Kh72GRj3eS1vfHp5L86sbUdmU6Q1xE0dvPDBf
6k/3xTE91b5xas+Nl73bB/a8vRUOiQhnldIJofPaqzqD7SRJzlCHMc7mgTZE4wPaznbi2o1RQmZU
TJXw+dfcgb1KPhAMHYioLWBeCHrj7YKvMVollMt95WA/zb7oee1Rf7yNWy5tinfy1bkpAmaYNJ1z
09PtSuJTbDzGyPdmS45U1/POyXkbsmCMeTQkZgCkUJ5dGcvUqBwzMtWmm7XvZbKED6kZh6ekSNPH
tkHGE3EBK5o86j4gtzupeRqrvvrLBJh/hBZ0/mST7B53ftXG170IBVZXRxWdJU203uXb9lGqfGgR
PUrwvhAK9CGvOWWnvTr8Rp5JMEAdEH8k+qzr8HjUFCqqGcGA4D8X4b59v3iIcXnRofD20sxta0xv
isyPbuCb1lnOcMSY8F6Pt9aP+KY+SR4zILOLyK8XH3cXt/GZyS9/m1udKZO6d9iKPk/vxY8NBxku
oGdEi936nB1CWimH619w8wy/OlYre0WT06mmJOnGgabcUIVNvCAOazdtzAEZBLt1J6V8f93m9mV9
ZXT1hk2TozPTAlw8BZzSnaUf+qH8dXCsk3FLmnjcr06IdayfMsp1sB2JUu6bWdxEp41LwqXRYtC9
bjDdxLH9WFdhRVBcU31vaJ+vL1ITj+M1i+tEcYxidEhzmjZhOtxLsaPe6kzxazbUxxN6P25UItfp
5rMOYUIdyU9G1Uo3JSRp31HthAhKrsIKYPEAF5uTTG5qje2XfKnp1UaWGB9o7Wct6cOn3kijj/LS
FDdqjIS91NaKv8Q5any8YHQcpGUMvWlKEWwPBz0+V6U2ez2Q0da7vuSt1wWSBDqAMOhroLouXVTA
nGLXWz04IPTIHAc14vZjlOw4wrdZKZr2MGST7uvARbXV2elNenymg9MdB/tzraHfmZph5ynBeD+2
03+4Ha+M6aswWi21ZjbJ9pF1LobQpREXPahlMX6blL555Lc4x9ae053HbGMfL3zAaonBZBYIWOID
sv7LHP0MYL7PjXjnY23s4ysjxHmXH2txmI5VSlDEY9Icy4r5jO6rgx734uyNwW+g73DY//o0IpBL
U3B9g4xOWM8d2Yj1pDK/hmhF4uce8pmAmRhMOej3MdTY6k1y2gm5xGatruGF8dWhBO6a551MJhQn
DiqQZRr5uZIeshhh91z+EDCChWho/g2p7J1oa/NtpMRA5RCXQ658uWxLQT0yFJ9xCF4ilTY9Yd8f
Xzga7SwPKjf6wm9gVFOW0OjHQo5QbaBwv3tgCMmn61Y204DXvnMVeoQKfaKqxXfKtw3f7Bcl5XQ7
optkHot3EaSU1w1ubBwlp9++evUm5fLcITpOLLfYgVv0N2o07hyKjZSUaOqVidUVQ0xi6YKK2tY/
gXCBfipey81PsAraHurEBBPtnTHuzqtur435Oiq8DL+voQpGNo1ZbZk63dKQHiKitHy+69u3cbNZ
228T4ie8Ckv1CFXwCCihWwbDg2Z+I6J0beTkU5Sj/9ySkNUSsFoZev7VxQ7E3UKEm+ChCx5yqX3X
TPOjmCF32y74cN3WViBGG/a3sdVF7ht0XrMIyLx01/nhTX8yz/K5ReomO+x3Fza8hgw9MVALWnzc
4dX5GCBfzrnV3F2wZt5gptJT0DTZN0Ho8VDNweDpdZbc50onH8Jm+GPxPsH8/Nv8unyjjkYwTCPB
fmHGy8eK1sbZzhKqFjt7unFUdKGJKZptou+8clGOnWZWKWi6o/sJ7G5+KF+Y4kVEmmafyJzaDnZG
66z9vG5364ETw5j0awWn7rrRYUuwdmchZqnDZZ8ju3a+GMGiI0TsLMvpuq2tC/f6CV+dUb0uzSYr
AH2oTmq5Zis92dm4gyzZWA8TrNRiAFqCaF3jc6Z4jJZEVNsUOYRLcDK/JnmdHhrL2iN+2FyNKGoh
Jcfk2TqblqQ6T8KIInwDK4MbWNOjjabv9R3bDM95pYEccwHwRavDD230tIDPZTjFVpoUD9yqh0Ib
KuQ6UCp2lySsbvm604MGnOzeoUjvJ339bSlC/aXqrZCORQ+BkAs6NfTlSdV24qOtKgr4TMrIuobv
ISm59HCRgqCNKo/ELqJRjcTd2Pv1hOKG+ldwtpg4je4IbOLezVLf+rr3PG15IgEP1aFQpY/2ZkBD
UWM5UkT6YoR+9CwYDqJj56IVPPuGV+0nvBsf/cLe6j0EzWCl9liZoFxM+3GUpImh8Um230+oT9zq
CcMKaKr0FFVj00YZe5K9pjTLG7NwwsG11Fm5nRZdPy145Z0YZ8OBXPy01VGpAf5Pucpb0zplfYom
C5aeuNa8wrbqz1EgN9mOy9rYCyZHKX8IVTAHrpXLT5/EI0P9ooCmLMwx56U76t+vH/9NC7TPmX0T
WLF12KbFhtlLBo+aLXXf4zw86MO4O3m2aQSkG116YFoQvl0uo0gHlOAL9k2o32mFq/5VfM2ODhX5
7HFYXFPywqc9xjyxNatIGLwWgaJQwaS/sfpWZRqksCDQtklQYvEKizHSpY2/GK35kEQ183aoJu18
rU2ToNDB+FNaZcrucpn1FPSjopCslV340jvNbWMokW+a1D5Hu/Zip9mL7LYOJB4BwBGcKwz7rxYZ
K12W098BUa3nL4sj38bKXTO3Fgd0rym15Sdprvxra/1K62rd1lMtDj/FXMiNP+S9n+k3egL3KXU4
uBZDJXXDpz0HtPHcCE4xmGscwUeydn9FWWfZIgHxa/Skv8mWavjcVmlxFxd2sRN1bZxTYA9sJKiE
jeH2IOfplCQal0pYm6cqcaIzk4vqz+tXbsejvmFzjSsrlqoYjzrfZh//STDMDyhjAu4bb/ZqbFtH
hPKEzfQJN/xNJbUtnUKdBkHtndXGURrKox1nd2XVfBoQqPKvL03dKDxBWfTb2sp5Z5pRatNAR0NI
hsQ3+TvnsTqkH5XvxiOkILfJdyql1BRbv7pZSDw6L/ZVGM4CD3bZiT6A9vH6D9o8tYKoAB0zsLYU
xS/vZBuA39VMTo/4QShVDu1HiOkMuBpqXz4mzV/tAPE41Go3O4Y3zhLi6/SuoCwRTdaV627aDMR4
QiTGQPH0uYGTGx4kL/pmZ15VoE7L0vfrqRseiNwEEKLAFUNLtHK05SKVQC3FbFjmSR/Mh2D25vww
/o14C/uu+3n9LrVuRKxbnaydb79p2xTtHuIEnQLy5U7LUmhFUgbCt5rL8EEpqvmdFWS516hdeUh5
F6jQFXr66fo+b20zIdG/VtVLq1pgJkNkQHuW6jQI3FLTYF635eLPXTsXiJIpwHuwO5r4Ga+yzKKR
q6iexVixovh99aiW74fmvi1K3s2dF1n47NXDhRIG5E4KoiqQdokL/cpUE7darCZMpqoniAAhkI8Z
KuxOe+2cDbfKOAodKljVqNxZq/Npl5ll1bRuXSaCCWD0GyjXz2M471Q3Ns1wGOFCNegWr+OLBOI2
KZ5tw10c65slBbXbNu3HpI+TnS+0aYjUlStOofRNVsLATG6qY0inGNKkY29AZkQNqkqP3VSXe3HZ
hgAeYRk1WXgqBH3bOmlgTKeUkoT5gM5XjrBDfZ4zF6W3+WC/kw+FHx2lg+Wlp+YAiDT2Y4pJkVuc
zMMfH34YbzQhxcaw7xugTVMVUR4bsC9DhHZ0Zt1ws9Lag9hvPVcXXa/VxVbjLDOtisKNfurO40Pp
DW72yXYbykaFJ328vqSN039hbHWfJaVp2FfyGUmdxi+JaZZ3FFS12zxto0OzTMopCprQn/WCcbs+
26OE3HgtdVG8pLsKqSEd1svLF0oRjKnBKJTf7N4tJeNUWSTSUzAd6zn687thAB2FFAS8OOnVyqlI
5sSwa0rdQ4MY9nEKkvxlLpLYh6ws3YvBNxZGTxq3bKIvC9pndd2ZS0tmtSfmgNmM65CzUA9aD/in
UA6r3azOdh7ATYPMnzODinOR1zuZ1qNpZj0NoaVo2cks+J+jJN8rp/vazu0eBdTGKwCUgZEhQQlI
m2RV2Wm02IlktUFelsugFCHVzd3qkfg7Vn75wsbqa3VhL+WlVQvAL8zEz1PkZk/xaQJfXH/V76J3
wc7l3nBoF/ZWR1HPx6ZEZBNauBzSLugO00OllPmxZWT5+MeXzhCjdkwToEcGMPHy1HdR3yqj1FH/
O/4jHiLkGfbVyTcg9zwCjCIBDhRcOOt0BcVwqws17CRnDRgd/Ql3fKwRuba85HH4bJFHyD6nsZtc
5K1Cfy+V2Dwm4FB+1TkZ+F5dgklPKz0zSKf1OF0Opa4PfqYN5un6bv4K7d6clFdmVjFnNgbcwEI0
fPv6qVHi9KaNEsmTQ/FIFJV2aOXuZ+KkX2beELfrGD2o8uZLMjgM2UW66gdd9iNLknMfUiVMg/Jz
A7lXLKuJ245mdOjVqHBRIm38fo4SP9HtgskFR39U5uFT7BR+1mnf5L5/SebwAEjyW6otj1oafp7o
3bhGhRkgPxJs1+ptMCRfgYx+62zZL7LyTm7L906fnQvL8HodNpqwVn+oSvZJL2TlVCxZzPi/7rhh
H8ZulyovWj6ZN+qkf5IKyGYLJXrqlz0Rha3vBi83SS6FwLd0XXVgyVMbCJWBPPEbs/KndgdPumdh
dbnnhak/q2Q0ObI6/CLT0NOnnVOx4T5er2F1nauoY6KTj+TCXg3ZiCa/N43ok6Ml0o7f2Or2wKgi
yixoHFKNWFla+pCZTeYv3PRThYoaxMN0H01kXpIJQY3uIMAj6THe1abevt6vDIsn4VXkGi/2VOoO
huV36kPewHrmh4/jQT0kfuTDkTO973+Y1hmOlUN6dPw9/QuxrrfX7ve6V7eb93wY1N7mds+2a4Uq
nU4JzlK5jHeVS7aOy+stXt3wIKcGhIMWtZDJD27rW605RUfLs076MfeN9EQfwb9+frb6kkTQFNzJ
KEnk1700pAuaZkIBFFaX/L12Qym084OPGiMn5nF4IGpodqqdW/upCj1HINaAzdaPaq7nEiqmwAGa
uDzrTfg+6vWbSlY/X1/YnpnV1YtaZwwMtBxdu1dzT4lj55wrQ0OHbd7rFW59ttcrWt0MZbbSJlF4
f+Y59jL6Cu08HK6vZqv9TziOfAZMAJzF9a7pcdfres0lqL5IT85T9JydKZd9Ffrwtt8cWtWNHrNP
6cf2zJ8O/yVoeG19vZlO2zSMyzIcYre3SmA8V2P3MgT6jrvcvOpMI6EXh0gIZDiriMGxhhg9J544
ITfWFa5zt4yP4pov73s/gPoyummfZvXQoWcnk/nsVXc3Dw3E9VDMCTrCdbGhdGKzKhWqKzLoagJC
d6gQRZ6+XP+YWzGsplgq8GNKkG+wdwGZZCIYi91+TG6NMP9qV/PPxmgg/amz/3DbkNhgvIurxvT7
ynsFURS0Rk3aHwfmQxsvj6Um3+HI319f0sYsJ65DEN5ypxE1WNel4sQMqqQCtiSoktKbX9HXQagD
xcd2Z0lb+GYEaCkHUfYn61jnAGZDxBxoUAS2h/mgfGxPpee8t8DfB27/lH9wnveOxaaTBGsAd5Ag
RnhDzerYVaVDy/YPFazqtYhFkow7OGbVhy1BvvsPiEK6I/8aXFfFR6drMn3EoKZ/X1Ljpbf/GoYM
HUX51tS/7Xy7rRTkdQyxemBntaTdIeIgtC6OOiOHAlPUHBRQhNFt78Y7nvkXomH9or62tzqTlr5E
qpWT+ctgHCww6qqXHtLaLW/DAzDUd7Pyf5j7jubIcWzdv3Jj9uwLgv7FnbsgmUwn70rShqGSoQMt
6MBf/z6oemaUzHxiV69e9aKjQpVCggQODs75DGqov+oA4QrpeusO+6VXemoPypsJQIwARBzR72EZ
U026Ch2qNOrcpkO6qwof0OEV+sYL93E5nfl0TWiboJqInXEUuq0mbcFWkSesSh6Mhv5w9OLGYs4r
z5KPmmfr71/nqRgGWC+QP8CMS2OYw3QpA3yR6/gDDE5qeug2cI8U1nMt0oV9eGpeUNOASReqDMAR
z15jXXT44YTbcSwuwHreqINAaSx3YyX2IU8efD+tk3vw63Cz5Ai80qHtQBn55FFEIxACmxLKyNZa
WxXTzipR+F5aJKfHRA9THrwochw1SsPWtocCK3UMopv6hntYoHdSAtoM1PdlmP/JV4eegnT0Rnmf
zDZiSZjZFxLsVnFzz1r+bMYAxPN2CQBxMlpDxUMFQgZOT0fNrxIt5THRkU00mrZvk+HShrEusv8b
XqhBjQ3Xivgq5RmUVxXhluNSpntq6dggROLKLttic+Y/MPSK0kPRAwowiN2MgKkeb8vBwLVUHTqX
L9omnwpxCI4AloDYI20ODjeFmtdjUTmosrDteGa/0HfpCmbdW2tYADbrZT3rU+EFJxSuurgpyXPq
cLw+g91GqOKICnuUFRulvDUg+eJpA63OSMxev98bp9YNEEgUQRX6TWBOzUbTWzVsCNZNiet3V3C/
Sx8jIhZK4aeaXpC0AYcJBFPZ85Jf48tFbHDGIrd1dCvsc+M1bFzNJ+/RzvF6bEDkFy6Usf6CJNqp
TSjp6YjSJiZ3xOTNK9qCmwc9JMnkxeELqEjuJWi0ybdXnS/p99ETixNNTZT8sA+BL5w/Taci6VhL
D0fIyebeED/WNwCeSgVsHYOPm9dka63TzXBWrPoXmZKWvZc9sZv8bdgWQI2sl7Lv008AodyQGIDj
JkQK6ZtktDv04yO/PYMnoRtu28gNb9kHlAFWYlPnC+/6xJUGCThqIrIfgUvHLLZrTFRT0WG/EIV7
Wr4x4N/8/Zo9daMBMRoQS1leBZFrFuzUkZaTkHDefgykhJDxs1zHvrWy2Co/s9at43eP9Rbl+LX6
Fp8ZT9lSD+nkHKGKI/3hgFSZ85fzzDAUntfoagLZfGXB4HWTGkOygLM6EQmkErOk+iLTQBPgcNOI
ZigELxP0UNSqdZPceUPzeALQSRn9ioZLffkToQD0M12yxKSe/xxFh20bOsZgQU89S5sN1bomgNZC
cTE5zRLF/tTMcDKCTAXz2GM+dmSoCm7YyGvEUG/sqfMcDS0qgbgqrr9fKycnpWOh4Fg8IXCbKWqi
hxHiGwt37XSGnevl4dJ0Ti0HFPvRnsEWw11pFkSbrquQ5huoIgvVVfRnAyyevzENtPXg6YNodpRN
aLS3Q1sAL211VnNGKIgClgq96jEKl4yZT74bzESC5j9L8IerTp34ZKSy0tHRLOCqKaB0Fz7ajN/U
hbX+flqnKoO4XALiIpuxqA/OggVt41pvdBAitcs4dFXf2iS76FxHGyPbDn570T4Pm3q1pKxwqoEI
MBRkpUFQRl9tfsaSLpIMX1xbZLVM0lxDX73JtnpANo4/LjBmTh1+B6PNSiBdP0y2mYVYg6WbXIgH
DvFHZUVuE5hOGzuYVtwuA6hPrXvcOVAigOABxMhmB26p0CqaEjSfDaPvfSXSAR6teiDOAO5fCMen
5/dlrFk4jqpyjKsQpRfhTQHjfvymo8AKS6N0pZ076/7CMb3hR04Wxj21UKVqhQ3vSuQuc6U1iHfW
es7BDLRptJuovspZ6yo284dBLOgffK7D2UUM5QlUQtDWxiqdw1jCxKgElSwWyYuWxN04mCKXG0B7
ehnoj6HLVsNGEA++7PqSwMqpd4nTG4BXBzgMa15nNbvE0OmEG6+euSKml03UbmhGF/biqVHQsIT6
IMCXwAfNglg5DoAT44dIrOM1IFo41rSHPlxy1zoRK6Vep4QOg+l95MaT58k0tQlDPUQpr4zcPkNg
WFKSOLEyPmWNgSSBvhlOs8MQpsTaUICzB9Jmoucbk9QVcXXZDfJEZoybRsmmn98HslMjghYMuVWU
sgDtnF0SzFhpNUHgyenUwzbn4q0MnS1MQmyPF8lCPDnxorAAwYuQL0kKERzOrgQXTe1TiK2Z1hRf
EuhTS1KjulXLgfz+mpBJOxYEmofHklJJXwquMZSnbaG49YBqSkpvK5UG3z+9U2sClyuomeAckFJC
hzOaOBNRWXE0ymEW5grN3ll2Pf3+ESpvb1KSHeD0o7JNRHPIUH/ekKMLynKX2jvDevj9iaCbLMXC
YbRwpKRjN0oUQosWhLBePOWT88gL+jeQBZiGRNkgAT5G1FkkamgpGcpG2bsG5GfjnC08qlPvw4Yg
A/6AQI9b/uH7SJMmy/UMr91s+vfMKG5Utfkb2hbW1zFmh6JS6EyPUznG9URdK5g2maeuRVBddFuJ
RFzqVp3aNQAeg3QGANsxGLAf0xoVEowHzWIQzSZxTgblGknJwhKQGcvspEAXABAT/CeN3Gaxh45s
oor0AtbU8dZI+U1aYWoO+2lPwx03xAL15VRFG/dNlMsgewIy4ryirRCj/qWNJmEObzYTzUWj6Z29
yjWh/hCJdK2bUnTEzZ6mPoOCrWumPJ8geqNEWyqibgT9uWHP1DKj1ffb4cQzR1kB3wv2kNjfc36k
w3uTjwmeRenYa3hNnxdROUHUcElV7VQaaUvYEkiFkpUyf+h1b7RFOyGfEyCk4GJEH+LC685hf3Zm
rPXEVT6GN7V2lyGmp2aIGhhGtJAdHPVIWKwr6PkkSJbDdtzysW1rpMvQmhVK1QwLCc+pweBrhPwf
PCeUg2dLq6i6VOXSrCOPU7rtwF7fQh4sd6OElL8fAZBU/WcoehgBKG0mI3LwQNUQt2mLhtnGYL21
UAY+NSEpqAG/JhPVknmNFK8tnciIblbbRhcitLfMam6Nht9/vwxPhDPgj8Gug6bNCfnmMaGE17Ks
HdO8d5Ne2VfFotfsCZigBDmDFYb7LLo9s5hJuTPWNUxdPxklHHYfErG0bPZxItFABY2AR4LljiU3
WwNZobRFJ0OzUSi3vRX/sOhQupYC7EsPh+CFFScL47NgdjDabBkwPuVQjFXxgqrmLR9zVCGK3i/h
+j1GkAUSQ165BSl/fP++Tm5nmOwgh0OyK+UvDlefM9Is1nKUQCU7J1/BDXWkq+pnBezquG5s39wM
m+KRpN5SCeTU00XwRskeV0OpLHs4cMdLOxEMfJkqJ5eq8qiYpRtl6B9TNfh+jqeWPnyCcZlQcZof
eZU1duHkUscNa1JBs7pRyVYnSbZTBMv974c6tfwBqAZYSWqYo7lzOKk4qjuWRhjKMLjbQPCIs7/B
+kEmIlHHUv4dnJjDIVoBP9SMgKbiCI5CfAEtmjJ9jzX1Oivjv7GbUUoG6kralR0JcHWx9Is1MJ06
vmbde4hq6994Xv8ZwJjl8hlDcj1IeV+mnzV8dGGduxBdT7x8lFZA+5VFI6y32RuBhuWIKxAu58VU
bxU9v+tovU0NYyHHOvHiwQkHWAY8N+QI9uytOBkKD0loo4GfDBfMYA+NVr5+/6yOZoJQpMkQYUJ2
DT0hmQ19qet3VQ7PFQuFUB72jyQZb/RyuNTSfPf9MEdJFYbBgwJUWJpIIY0/HCahZWTWEe6mCqhC
qRu3KdnoUWlvJ4M3ucu0nOImnv22MBmGRcYIRV3oLELtbRZsW6pDxVUKZ0wV90LB/BYslpYs6bYc
RR0MI9MXODJCTgmU1sPZGWPXx3YYInvJqOsMu9HhrooLF+ROFpb2/JCigE7hHmdrUNGVudJs4Zk6
5J07+F67jnKdl/12KqHbXtxPpXDJQIM4fefVIlpfPqWvh4gcFD640OFA6g0Kyewpgs2pVCZ4+58w
5WgvWzDVRuI74pW9UKeZn1fzoWbnVaahDFVFGKpziAfFT8/Qsh0bIG6i1buu6W+maAleNd8B8yFn
mwzrj1SJgiufYUYuwTFc9TdqtbQSj+BN82HkXv+y0Zq6LtqkxMzErhukvrPCAkgRiWd1Y/qwTkuA
RnCzq/yOAlgLaaxlk+HPouh373G2eCaS9n3c4ytIE5t/KVoXQX6uP9lvie6T7fAav4DKheHjFfOa
gOwdX6oCW6pLbsIVe9QvAPdftM06taq/LjC5v748G1FZDe3lVVJh42bS6KYWNsysYmBrRHmZlBBD
isabqRELB+vSuLN9O2aWCrI1xpWQMzTDN0OgrvTNEi9qHsbnr34W/HS484ZTjGE44MxmmLlouH8f
Xo/Km/MhZnlPrPIQa1gOseuDYTX5n2KTti9VKCLP3KQ3Usy58NTfLGXJcVH2gd4rzJWPzTKaGPab
ZezgzWU9ALhKZ64ySPVCHCyKVwtzlBtxvnwlXVd2aZBTzps0Tg0nDVtW4Qdv9LMbaG14isf23Ic/
tR9G7u8WHDA3FAA+KSAonh31nlO9zhxHvraib17zMnrkCvyJQP3eLkxsfnx8DoQKOIgMEFBDGna4
/PHkYBdcCSzDs+SGeMPkStij7sc3cQTZut19hTe31JA6FZBQ3/r3qNYsS0LvqE71DKNKDQglcbMX
WCJHqIkD6JJ5aHo3rjGBPlG9SBax2C893hOh/mD82anC67S30wLjk2clvC+Kfm01rddUe5tPfuG0
6++f8smHjGoYNIOkydy8q90TE3Jd1ogd4qReUoLdOT7Z4X1ip8H3Ax117D9fJ7qv8o4PKOvnXv0S
zRQbo6CCjAPFHVbEdKXDKhaRKyRGojn/m68S1WRUy6XcyFHVEj3omtSqXEDbaDMg4S1c60eM3pSx
jiCQpLjtrt7qm55UbhYomV/HrrNdunqdnPfXbzGL4kOKpnBC8ITZ1gj0zle5J0XBrXW86a7Ybvih
tQvx+xMnMAsJsvn474nPAjhRh2Ys4SDm1isw0Mx1uNZ8az9twnW/ZVDyCmK/dWEjfcPfdiX4CXBr
Y+646i6XT9cj/qZ87V+/yyzKQw2O5cooF5hY1Q9AjcSVazyaAGmHPoqkbuiOH4rlJWfmmXMduuTO
3FuDu9irPJGsHXyNWTAJw4o2bTbJtZBs6PuvvQw90cQl+yVjpiMdmdmctVkMKau6BT4Wg42BueMf
jLrlBXclLL3YiMc8hyes6hkecZdRVkct4PnYs/hhdjFEyBjGlqjjfosDT4rIGGsKDrW7jM87ws3N
x5ulpqg4OFMVYzx9za4Kf9xUKxKoYPpDa3PhRDgVGr8spXl3O+OWFVMZQdoCVt7cgoqlCTkH0X84
rXPdM2h4jf1idfKoDTyf4TxFbVhp1BaG1ddiVUR+spdlsNFLX+INMsKdOrrN+aJitVyQ3+zhucRJ
0ytq+Pkek4+UunxaGdSN9pf1OkTwoI8aiDCB+mF8UD/5K6f8Uf19PutZ2Oqa2ORJifdafsR3OuCd
EuiJoW3Nm5j71zwwluY8i1ttBC1CTcYtHYR8+ZDB4vgLxsInEk/EAoCBpdAV/je72phVNjVMxdQK
jgGmGrbiS82sE7engyFma6YUWVZHqawAj7ddGq3G6DGeiPf9kXqEF0NBT55s0PxDn8Q8qtLXvWXp
1QBJhgbceBBtkGD6I4iluLwABkwCO8iCfMsmvK4sWD5gj57jbPhZaM/jJrUVB8Nb7Y+4KLy+b5eS
hlNDgNsDjhc6tdBmnd3NHN6aExuYnKEEtACiunUu+n3mdT54s3t18JZ67MfbHbP6OuRs4YtMb9qp
/xyyAwzfBKUvfIrWkwexbx9cPohBL7Flj3OE2ZizhV9lfOBmjTHN8+wF+kmft1CvdUmzMfEOQ2/x
PFx6sLN3pxhJqBoq3t3gmbEXU9fedQgtsCsffCyZC+JnwVJMk0/uIKTNZjk7g5UasoAg3EJvTEtd
K9N8eOz6rE5hrrf0Fk8OBfwMcNTSJW7eODMgPCvKHuls6WSbrE4Uz4oMgYJhHxhRvXAFO85xMDH0
eSzo/oD6f8S2zq1EpY2CiRVn8Voqf5JV45tr6gFRcylzrajxtYsyQY5FfWWbespmevo+FhzH68Pv
MKfH6BAEYrH9uWyLrfmh+ZJvJCpXFqSqdfG8bCB3agmh5QyTGYeCEDC/OnSQQKQOwzOGtZuvs6cC
FLTPSf336/h/ovfy6tfa4P/7P/j7a1mJJoHE4Oyv/3tZvRe3bfP+3p6/VP8jP/rvf3r4wf89T16b
kpcf7fxfHXwIv//P8f2X9uXgLyuUmlpx3b034uadd6z9HADfVP7Lv/rD/3r//C13onr/5z9ey65o
5W+LkrL4x58/2r798x8S3PLfX3/9nz+7eMnxsXX8UrzM//n7C2//+Q/1DwCQEfVxB0c/GAA45FvD
u/yJov0BWzaA4lAMABQEUA2ca0XZtDE+hY9JliT6a4Auo16JT/Gykz/S/5B2XY4jOxwWTkW0Uf71
vQ5e0H9e2H8VXX5VJkXL8YtnORo6dxDYkBgOG7e842oEpbwr0vSO7KQQEky74RET1OcAMXvhbfxD
GsS03mR6ztXvxtBfI0vRIBQnwEhyZkeF0tvwYxxvB89eDw+ogqwz3NI/U5XMj/zFOsHshD8abnZM
OEpa9/p4S5gfXsv7lQbqjbTCs1+7DkdFjqNiccxZqedozNkxAc9QwsfpVsrC6TWkN26l1nXtw9gj
zXGJrjxj+2XZ/fl6D17n7Np0NOLsmKgjfdAjcqvj4ljcjm7rWtfSL0Vs9JuFkWbR5Gik2eGQFhEy
v/FzbuIenDuJRcSqiVhgrYtVsY6WtHBnhy7aEcj9NAoWGjIniWOdLZi2cgCsNJ7l0+zW8DH0dD87
+6XYFa7GBTzL4XL5HAyatLDRAsZZOvHNrmVTNWqmaF5EdzNkb8WYeN1SV+zUCJ88aHRcpEzR7AGq
bUP0KXwJw1tS31dka4u333pFv+aAHguIbbI/CdWzw4KcJUbU6doXyKw9Di/cy3b2FZxRr62d2Moq
Qr2Aopi1y/8cD0EJUoiQRT0Cp1qtEXa8fZHGK2SVb8rrOvNliiJdperODX/E1+miKipAmwdpihwW
wA0NQDQgxU/wg3vHjquc/UzGqNv1XZY+GKPe7jjXor3Z9ipclh0pHaKVse0jPpt7p9OpO1Y8uaKZ
OT4bqVG8MPjSbvtogAydXVsvUZGTG6OHO0OLM8xPKm0KSmJEXhgXPcr4JH2C23ijuKBkWT6S3uk8
C4Fk8UaaK68O+oCXfcLpS6u2OV2nhAzNrhbcifyybM2VKM3iGopwTrLqIphi+WjxGTeT4lgRzO9G
8hJDU7KDnLvSh65tlxBDck1d0euLhuWZT8oWBgQF1avHMtVZv++MIX+J+ip9ZaadBYNGGUNDjdC3
ApcqqDRZvZo82nlf+Vo64BuZY6uzQJ8qcjeErL8c9ZTdQAPACcwBaZBArtdGD1zLgU2sH1vQ94jm
dPuWwXStsyq+Uphd+03Bhx+h1tU+fK3j1DXgTUG9FoDDq4JMgCRHoZUXrsbDATr/U9wXfp04JNnn
dgPxZ3RRlXANPkFfBFFfkwGcfM1uAEUYSh6otWl9AAUxfCS2Gec7nJNS6Coa88RXSQePjCiOLcdN
u95WNoXJ9adUq0xotvMp2TS8pQ9s6vTIY0PcxG4Nxh7fICADcqZOJXyq4cwFAAKNevMMys0ad40+
NN5NqFk9JzUjEdo4mkDhi4X1ZRs10T4K1fwNMFUBWV3Fdlt9Um56Xc2DOOemF1YaxGYqBZkAcBQt
37bCYTfQnIqDPi7J2cQVuCtwgKfW3G5Ayld74jyRxiAbTc3OUmdc5xoExRWcGr5QybR2WpNdgHfb
BUYPZ2Zq5N21oCnsbjLFWQ9x2/4QbUV/Kgk8G6xR4fdWHA3XaTeqMMAeeiDsWwAIXks7giMq3Mge
QytCcSslSfezT5WUgOzKi9XUcefMYE7r1giJu5pltF2DyOm4gComd10d1gi2aq+sCkdpzoHnT1bC
SADCATpsD4aUdtfQyfk5tCh7qIVIJrfv+vqxA6zK7/LkVSDpv8XiSGIX7Mxh8IkTNmtFFMYuMiqt
9iejx2vpkCi8QrygvyCt2Z/BWjkkXt1N5R24GdrFlGKrRTlYe0Bqtw8VRPpgziUsYAxDheaZpw8q
mGRRhS2DjaO6UdWN28pSIJqkOzCUHx0Fxslj9dRNRn5e57S/CWmbbcq4d/zWqKozucb2Hemmfc0a
5ZxVebtL0JNahVquP9MoaR6dwWxulVDVdl1tA2BHSqu7aeMy/jFlyC9YOkH5UOVq0IzDlLpQL0ak
DRVny9SG3mqs79cljcpt1kMUO9Xo0Lh9L8Jg4Lnup5NIajeEGNSO2xMmo3L7vKOlIiWdiQc3VeOC
lWLYx2V/r6VRpDAsQ1W/1rSq+Qlsabx3kjH+WecG30vTuVUY0dZzoNHo1YBrB6OtTVuh2KkH30Sx
4lavS9kg5sU1s9fMNpuz3Cz1a2aL/Krvk9KHutAINduUnxeQ03VcQKTHq5rT5kXX+nL0I7UZA6EO
zmvWhNUrdBkitFzTsgdYyomjJ9Fqle3BwiYOqN1Xld9OuhWvBiUD9SS321XfFdFjOXBt3dmt0L1K
Ye2Ks1rz1TxmT5AOpoFFemVbAjq9sWtEy4bESpC2Q4PLfkiTwq1VHTQIo4jaa96P6gXAz2ITOmb7
HI1O1a7C1C7fgMpFGwGgI7Kz1alp3TLOei+O09oTDYNEe6Ym/NbMWtgeAa/abeHAZJ0PVVXdTkpc
PXJ1qu5B5KKoY2qRvU+ykj6HaVGsHbRgg1LX8OrHutI3g67YF5OdslVMKhXWSRBBfUoGOH+ioxjq
q1iMYgNOKGJEpZLEn2gNwQAd4blxLZ6EfjGMzU1P6+nSCjs7ABrFeImhlIyWT9LBJJEQnhYuiEOE
uFls9Fuij+LnVObtexkZKEkMsW54RtZ1dzwBXLKIO7NHwEkEOvRl907geoqjqtd/GLlGnwmt2VrP
OifI+0Q260g37HMsy/swL6afLFTJe9111l5pFXiaCSN7ECzTVq3moDkAq6Kg0VJjY+BL+U2fhY9K
N9r7dBTWHVNZtsopFcKDXndZbotR6S9trqZntYF3AMU7cNVU3sQXOU8zRKQM/sfrZKDGVUZ5OcDP
JA1DdxqrEdiCPINPJaSw6ltTaSjMkFAleBBpqt9nFaIBpln8hK/qUAYkjIB+0GNVrEBcqXc5ZGE/
hj5Udqo+FB+4L+XC1QfWBSlx+EdoaWl2m8TW8BFFvXPpQODBb1uDJKtY77Izpy6SIIbS2Dap2rZ3
NQEJZN0YuodcpOFPoxt66LKZUfrcaINxjlNe3Vatbgda3GSX0BwBPmJoyVo30vKqKjMjcbWiSM7K
1BKBo3NUNHFaZWi3xDn9ybPJfFJK27mfQCtZw8eDBEM7oqfZhWrpKhpNtgS2MkFK9WINfj/NdpMG
tRmL0XBjZKis17UzXKCLElVuOWnisqZ2s9NN0V4pmpHvhiQroMzPePvWRaMCif/a1rcJlBbXTd5U
ODpUUeixS4eanFUg4ouHVpvIM3L+sPGnHlsvx89Tj0+hCXhL5YSG19e90ga0AjC1c1MwfvPzUMm0
8Z6pQtsmyIIqV9MzStw4G5VVpLWodXZGHV3RqrBukMKquCWRsn4UNTEUNxHDqPhEcWyQC4R46oXe
rsuODfVK5BN6cUlfnRuOmqUrZAj1qwZ3gsw1WMnkc+zSzrcYSEouagfJmnNaXwkrT8GYmmCh0cCA
dfCtVjcup0GDCBfVh3yEo/2QXReE6XuWF03ktYop1lGijKGb9oA7myOEr70KCi4o4gLwobpFnjuX
YLZ1YGEhZN3qdOSqx5xB247mmGxIZaTMnZragLkqd8x9hvDxYqZj+0EpApXbw8WAeolVK3uIzpt3
cQfVDxiT6vkFGveQXIN8gpp5ZkVE5HaqXf6censiru041bbBYXKWQePgUXAVjBKFAxWrNpa2hmhO
l7mJGobcjYqeM9TUWmLjWEyU2DPKNBMQmLcNADkgoKWtJ8LJU5VPMXBRZi8cgG3xAUlRyBWvxBni
Ww4HEDUrKJAsqpZfqXzqb6uR6clTyRnNfoq+qbtzkWcDtBAcmui71OwgI91D7KKP2vi9GLvcwRoY
YmvFi1p/COsIptYVtpkyQBTHI6iQP/aDGlqwmtDIWwuCd+NSGKMFcU+YHTTCEonblX39Tq1W2dhZ
Wd0nhhFujWkskD8rYcannTFRyOlPGtSItHocre2Y5SnS81zymHkMzT63GvhkbqomTIlf4vTFxRwH
3iMdJhWxUmRxildj0WrfJH13aSlDWLk0NQe/Z2GzFw3A74DXp84zAIPwy4oG8QPyAtZZQk3cdkY7
y3HFL9TSuKwr5EeXMIvFARGljG403AemC6QXhgPpwSrVECeVKbtUK+hK+QWQeKjDcNXaxgVlexaF
QBQoA/IcywIxCRoiRHVhGgy1UhCXGcbWYf1Qjpd1P1QrO7GwS0xP78k2SW7UVuCUHhWwEUz54nrb
DPK8J4hhmT0mZ5YDQLUPVhI6zTXwmw9qWaXndgoDmLFJRIAdBFnwgvfnKgi4Xl6Vje/ITU847DYA
5Ct/tJrK/QgK0a8jhZ1RFdMIfRoFpR3CQ6+3c+JHBnLwcso6eIyhyqnzujoLR3Q7wfFh9wD1hn5l
j52fp/hENzJlZeeNtqlgnbczByddF7naraC/6GwoK+rALuJxYxAld8FOUlZOOeY7xb7pTBEMTrzp
4YblEaGQMzAynCuk78aEw8CJVkVJO9fOk2rwkDkNP+3OtCmEyGGm52WQ5nyzGjy+IbSLR6Sy0Vh6
OjGZfe/kVSKtVtJh6m4VlRsUunJdDgGgtLnLkGpeoLKYYqnj5uM2U62ccbNKn1o9pZtSJMQlrIzP
FQPZj1uSOr3uIUm+U2OH+b997ZdqeMA4goeDP9qs6lRPSgatxje+im7MB37uXMjCGnT/PqBHdO9s
jaXxDqtcv+7fX8eb1ZxaWLYbZvuWPIzUpav6HAxmMFGLC5yf95G/hM84Lpsczm5e1NDUqO3at7Bj
bmfXbme1q0qvfxWyD+rYB3W0hVH0GSIgspUcGm6vgMRja4exV96Y6LeU0KnHYiljH2dgu/4LVcrD
PsjRs9RnVcqiSfTenN7IWngh5Onh5eqL+yjyHI8JeNimsjVoZzCX+bMc+1ul+/9nQf6giP9tgf//
w9I9ZBq/bCDZGjis3XdJ8X5QvP/8wK/qvWL9IVXMUcKHGjVBnUlupj/L96rxB/qOEOyF/ayF9fOv
0j39A9gsE+14aFHqBMi0f5fuLfQCAB9HzRtFOeCqUMH8jdL9YQEWSwW6WDAzAHEDv012xg+re1pW
aGHcFedGiFqys1eYtdCuPlqLswHkvv8CAIuMWueKVZ5zQwQq4Fi1ujcLZVOrXfDlgZ+oWmvk06v3
P63G48nIyX4ZC1fnOMmIuYJLWY0jakL5GjB7z0yj5DxO7SQKUC2hQdNM/Na2FfD4kzTZ5m2l3Sc8
xfW4SCuXg/7swueh8wu7KTxhDuIyYxpwS0Zp7DOTA2tSUJJtHAgK38dVOm70KacrZofTnRk29DJv
kBQnJopnQqfVWk3yfgNGMD3v27gaUVvgkJLJDOKPGhKIujXYhQrzodgdcj30KtIoG+QCcBSJckix
MGOKz7o0aW9hmjKBu1yZqzoVSME4z6oHiivMBdWzZkJxmdnnzHLGUJK2y7c+q4wPkhaQTKgjymmg
aqU2eUiutM3E2jL2QizAM5azftfGaJQSa0gf9C7XUAfC9dXp1OzSUuPqJYztcnQjjYz1SrdjY1il
qdnvYtMADpqE4V1u5umqMUyo4wBYHd1AAhE6KGJiWuKZmNq+ps2waRiLHxRF9BfNmBsrB6WvyEPO
x141rrDzAgXYyk3t0bhoK1E/FQAaeFMXmmdc66yXbsQmcuNEsVwqSjQnpnS6oFaSrhiIZEFZ8moN
WmnzqBo1dbXesXa4fUy7IYqjfVhZ6uCWERiiboKMZVeHg7a3yzJ9iEejo64KTYJtjFLd+4jq0npC
JwyvwqxXLU1GV4HE24vaKPxmsDqc10WOK0ofFc0LEuzmaeyM4oI0pX1Da0I9iMGIFY0YLuJTUaTP
ceQ4Z6JVUR9ru/onCmkZvguYzqbrFAbKT7rGzipVGffYJfzOHnTDZ2ZeeCact71GyyYvJYr9A8ZK
xrmJC9RZoURAkw1FHDAFwHlwOpN1mo6vo86US1FSGFknBkB2iEcXWM/VOcrE1XUdNeOGt8XwnNVc
3xEtDXfqQPGiRJTshag6P+K66ee9bq6qFtf5wTQGUOXUJkgg+31hogeIi0/+nhtqchcyBc4jKNJd
xloTrS07NIOWRDCi77KnQRE7XIz30VgMAS56mje2cfYGL0S2acs+D7QmTlwncRS/DHm4b8N4cOFw
ZO7aUod6Co0EFsfYW6h8yHLnuw3RzksIhdLYzdp+2ieoRq8kW2HfZMP4AOfVcduPlZK5YMyjNo0m
Arw+syao9ai4ha84ZINTs+xMtw01++z/cnQdu5HrWPSLBChL3CpUDs6hN4Ttfi0qkBKjwtfP8WwG
eIC7e1wlkfeeGKOMDkttiB75YjVdBm4mcusxZMt845Ym/zwb2Uf09JqTCNn0xtIZa92wqPuK0XbH
6Apr2NZEN3AB7dETXlbbIfbvmqPYsXUGB9AsXQ6wYYDCVPk0rgLT4ImIHFd3G88EE6ri+a7hYsQ6
JIPomABV58Wcz16N4YuORZgIfCp+KPiR6m29Gc3Y45RuzkdkKiDjWfG49BAFsFQZ90hXExmkD4lM
KA4hF6ETg3BZZ3oc/9M6Ry65iIPO2wvaI8SLD8HDxHPEjJB0if0aTXD5OWin1eKVnWmtdaffrd/H
p9jb1ucOg2yprAcYewvi5vcTiNeKUE9/rO3a73u/Y1ecHfp1WQd0amZm+wh7hEkC0RtOwrXbWY9b
jvz5VKhCh5pCzJYgVEWR6a6TBipF1vL9glTVhzHvwPGMgFEVDRFlLyQ5p72K3h0uTRAaMD+gLnTY
+XOaVzFNw11HnLunMYT2wWRpkSHi+DgCVNlHW54Apma8ytp123kp9SGaGulj7BG1F3gtCnjw1nvQ
GfmC/HpzlugeufQ4lopGd9nO/p6dRboxdoQtI7zCy8kOBMtmuelEPcYh2hHwxuTb1Y6+uwphSZVl
HQwAYT9/e2SDVRE7w2MqBtoWaNiNn/Aopq+m2aCrm2Z+2tiSXpkDolKOKw4rrFhNOlS+z+hFyo3c
7bImz5gUonPjktXgd3LuaQ228OA6iz4UusSnhGV2p7XtgR4GUVhNdlq/Fm8UvICsO9wNLsyjfZAM
CQJi8QKe4XAy34LMpE5cB+y07QwQ6t7rH1vLLPCSdjy7Tanj5gs0Ksu+1cgD4b9gkzc8ATYWdTv3
g1dM2cabgim4JevYZN5Wet4suhKftHsiiTdD2QQB0FC5KGyOC3iEP5NEW1YhVo4MIWbJ+ullkbkj
hT/YO+ehtz1K8Z5GgfBJoRBOfxlM551aP+MnlpuYFtzf5quJfNsUKSOdqvNEpv8QpIZ3WqAh/bub
pw0JasH4Bd8l+xPRTv24GVAu4FD/gn6CGXihiECoYOECFUKzM0dXwb0hmTmnlmReEfpKfG19ABqE
yRQ+Dtk162VgU/4dqQl6LQfSba5oQNdXTGnjgfpWYKlrREUQD3LSbgoetG2iuMzoGjwbbwuP3Cp9
MZJ157hfqC7nPuCX0GUochpiF5RsbSgOdganz0zU08rz/orDfnltugzoEstnfWqkHpNqJSn/6XiU
HJGcPPNqHaV5onnemXszNuJRYaF5gK2Avo6kI/DVIzHhFMRjpssk08s5Tqf2U0UpKhK62O/3WYzv
LBzY/NvugWwsN83+JQw7CCXJpqoZI89/y7Csz4HHs5vkA1Kw7TbT89ZY+w0eqL8gS0be4R2JK0Nl
cPBxnVems6rS6Yy/BjwaikrSdOfNGT94uXS3nIWuylDWVuF8NVW85K4AmWJKDVJhP5sAX0vXB9lF
cX9ECrVOM157kVZF36bR07QisrTeVkvo0XnLilsVp1Rfhn28ndclANMlR6SxdkMgbp3souO65Ho/
Icv1yrwV15XVDom7OVTFcpDxGacsfkb1/tVfQ9SxDyH06yRNSsFwRzGRzke69d5Q9igQPkmHjRwu
ygR9L0N6o2OODrSpVZ/geNZqBCt2J0ZkFcJ0sKRrr9nxRvJPx5v0ccA1jt5CcAkN5RGACclg8CJT
A53chj9sg+G0JgZuFACRELD7ItnLxh/fhthEp20KjNuHIvHgTZMWId2QL2q8UvMcv4E4kqCrqfEB
eLNNFTSeyClPBP/KdJ4fI72Ee+N4/tx1MjsZWEbBomZzBoJrzg5CB/LRgFW9DYMeTg0Sh8aqHVS6
bxOv+xGNg8hbxN4BUD/Dx9H0+8hZWTbarGWXSHiQ+AYLGd6hqvMbcopyHCVoHQo+BjhGS7U1OL63
hKyl10Rg84ydlhumwO1KUtZcBc0gwAwl2cFCHlb97LWn2cfUPaekf2eBG+qEz3455ON2D8HClfiw
/Du8RG2Vxk4+zmSVQJE9ccp4nJ9nkLOvkZThTvs8qsAm+89+vsYg5qT7cB5VpJRjsN28hYX1gtcE
rvzEliBWww9/3tg1XhszlhGR3jfhQPQTijmzyDaM7sVGNGwFKoebIo8guCdgZlOe56JEwD7K4chm
590WrM17aKjDXoDM/wpYOjBrTHzbS+QJWfVJACTWJU36B6VTYJ9bD92kiMfS+X9h14zlrIXYpY3q
qwSRsZ8UA8pOedZ7WVA09LSJmfEimrS3l32TV8Yb3YMPehpjd75eYqVlGaezV5FsTC6ZtmNfICwn
7QvVZ2jU2sLhhEF0u7J+Gm+ZPza2IjObH6JRRicKN0clB8b3ETGIs4Fk9dzA3v+VjK0E5tmJpegy
mV5d27i2YoysfzfE6rbV0BoUhCHkQx0t7vbjkjXT1Zv1+imUa8rOqbAYOAlw0hN38ZG3+jDnLQhl
FPGoLyCuXtUMsPgP3qofSQNqc6CI89omb8Ur7idVZ+B7wD8O6nHuEMkmBqtrqyWvE9vpA+D19j8L
1cXN06ndudRJU0TKNj+wCHVTlQPCBSrTIBZM+csCInODvzzMOndE+m54Z+HySFAUM1SK6XaXhiPg
wRSpGBOE5CV38gemG+RGeHcElqoq52m6Z7GmNcuZee2JhiDO9+U/PL2+PaxRoywCfmMVVUpHY1BG
kjfPJsOYQ22X12hl0FjwgOSuuHEIxlkZJjVFDqvDxsm2zwBO0Hk3Ab88JzZpbe33TfYqwnb+K7oY
Bzlw4l/jukC/l49p9I7IJaexURmzGwgLdnm3IhEThlLxN7O6JwfmNDNF3mvzmlLqX/J2WV4srqaH
KWXbDoN4+u6xBg8rllFQSJS39RbRbBcFKhrKxpuDM2db80R1Sr5UtsUHBcnqXmZL9kO8PESyYyZ+
b/1meswarwO+yfor5z3lZZfb5qJSN1exl7obIgTS0rYEIHBu5X8QRA63bcix1079P75K9Bk14VKn
2ySrdXbiyRMt2/eC0Cr1jfhVAhgUAK0yKr0VqgZURAbHhCCWXgcJ6wuyfXEyyTKxTV/FfQuaog1V
jUhUyBP9+La00Wc0zRAm+1kb4f5V7fxfkjp7CNLJWkSD+MKeAhCJZTZR9K/gfscU6K8uukVDkHzI
0HZoblab/THYDR/DIYvOvlP8qFuQLrhNxhSYH+biGdj/hcdu/HHKttce4iswv9N8Iavzn2QEUq/s
pyF9C2efXHts1Jgm/elMRM6v0+/xUpohSXiBcYvftaTdEQWBBqJcITN8OGGH+F1lIawj3hhWmvvr
zyy9tgJTTx44xxEOCh7BmGXcj+QQZ8rp66b7WWELoFj/Dd1uRqKysNBrR44RVB54H3PyNErfq9CB
NJUgoukJydgjvlLZ/nhjlLyppaX7ECRmV6ClabstXIX7MDFwBxkMkSFyAH4j5HjFRg6hFEFPsGZz
8pmFY3LDODgi0kNNACytdeNS2gFpk6UvwZbELMsOCnftdyMiCb5PT+u3aH7PYaTog9GaZgM9Fh64
4WmRW+6dCKZT887HZOn3PmXEHuk8QVvTLZtrqjmegvyweO2kyk4xETwMIHX+EwK7stqgqf5CDgQY
rzz+1wwD9ruluXoOaicbISoG2RHgA3XcnUD5/wiQPHsKXQrG66arEtl+zan/MSfiv9XFh83b/ixj
iDcKXLeR92ab/3k+/VTY2b3E7GUgLphNXjqgZMZ6hcoXrKQrHYo4bJ5mGuyV9SuEiO8TgfHKJvz9
N0u3HPiGkEYOIQFy9SoUMmMsbnHCeG77G6duK1m+scrqAQtckH0lC1NVlrprutjTRNOXgTfdlVo1
FaqDAsoPl6leseZcWqT0YU319xvIQLDbM1YIuq5FhJXzLBIy4Qnz/4OcH3ToNLwHFuxwPDBW9ytT
ux7isWLb0qXAzPBHePitNxu2Jcm3f22M7SaGgEv1y1ZE23akJMThRpeKNclu6v17xsbXbImqGXxR
GNOdC8TJLvLAmdsn03Ic4IDKDFJULQ7klDw1mEBpDzzHuqhs7QKGL15u1iyXKSM9JHGDuaAJkNyW
yT9Ra4BpYL15MTZtd3yWf1ycLN9oN5nLcZp+C+bHG85+3MDaqWezYpi04Ha+Vi9mxyxfghLvoLhq
D3gpuHAYWVWCeTOQAuASzEWGLQLQSRaVaCPry97lr8GSYaOWQ3jOmjndE4BpZUCR9T7JTlZQB0KL
kAlYU3t0VSXgjKsxTeS5xS6zkzPxaiRHP/cOF6ZpJ4wC5rcQTLTby5IwsKTO1WbtNEb3RQNR3Nip
a1dYf3I1nog/bjd8u//CoVcnTFPzzrS+2FsaIa0cau4d8AIYE8n0ghCob4uFfC9wpZbRqppCZOpZ
W+97ZPJXGyJt5SQCcXjP24Jz/gIUaylEhHHFSjkWfh7+DTr/PcDoVrRNHB4lyaCbzEFl4eHiR5yq
SEoPbFqm8ZCWi9/9mMxAzeVHH1GrP3NO/owrP3vgnYGYyBzEZKpq07YKo1A3lZL6H78R2kWgGATJ
4fqMkV/uiNySCmhBcl27XFQbg5IPu3kKioUTSCfkjQztByYJBJqGMqnntu1rxBP3e9C+ou7FQgBS
WHuA+GMq9bAEWO2ix0BN2FwgPgqkfIgCE1WjmKGU4URhV/P6fYou651KHCRPUPm+IbzGnjE18ZLx
LD0vzdgdusV7wEY3lM5yU0OC+KdPYzxqcWqvHmPmOMx8BPO6jNUqt09I5monsyskLmWLeXPHZPhK
hZwLTwx+OfLpGXlzD5mmQHLIEyKUIdZI3SPdsoMX01dmzYEJ7FoiancDRzR6ZNZXZ8Inx9lH3Klj
S5a/i51omfPxffVj4N3rAn6/6/7NIy5O2x5+/+w2u698jiC0SOP7MnYnZyyEEWPtem+vwwPGysoH
N11kRuEwsRfuDKj/8SUdzVXRxe1RVfwkDI72xt9HmYOeMjgkXf8GiexOsG6HSLn+gDV6p1pSjBOw
qhiz2NTyJ7XCqxss187AYEFvfFrKLFZdjZnwDmFc2fQIXCFd4eJ4AFiGJ9LvmgyVMOJ9XTEHt6O7
sJxUw/SdMUibXNDskbN0VtIccBHsp3AFrgn3Gp02WJ+TbI9MJJTLphMPnlJrTgtNjgh+xwLJWe2l
0Cl2dEY7hD1tMjnGWExd1sH+Obq3ONG/8VrE7WmSYpNJDe62Tjy2FOrLKTiI/O/GsnMAlraw2KBL
33p/MEdekf431FuX+TiOzFuzEQjPgF4VGzXNnqr1jYrmnVLvBclkWBGxHSJAx/aV9yvFsSr412vc
JmtyG+0EFzsBIO9DHx223/1K6hzHnPQiSC3z6W+QQ2MS5a9+b/8L5PZnmhzB++vd8n7Dh2yfF0OK
cDSXrWWfYwI9RyyjnRehfJPYAH3CPhCIHBJBJC6O8VwN2KA3MOxF4o1eZUP3TuYmL8aRXglxtfUW
YPxBFUbD1wA4UwNwyL0ekwTaGn/3FtPnX6wju6zNoEeGNBlYwdcqITnIzYeOwn2Qeq8BlMV4C0dQ
+zlm7GDMoHq15hXPlkYU8+SjjGNFnRknZTBhnENawuTMXIpFfwcmfaOenBAvEj/oGH8AucvpDt3V
N/D4DzbGXe/X2kWfSL4so3R4DvUvDcSKKEevQByg2A5eZobzxNVzk51sD+D5pMKwCmlzj8f+9wDo
/nMLjU+BZQ/JuN5pSEO8+J3ex1mLTyS9GeWdkzk6zCres4CczC+l4SP2jchbEorztrSnCUKHoHO/
t8izgKEqzJYqz9wjB7AAnRgWNN1dgi17WUJ2Rf7VY4tVem79YzqFnxBDgMHipTdNXb1lwwppWVvk
GBwUbc9jRF57H+hGxqulQX+dQ1+8XIoQ0JD9m263uXlsh3/xrMuVTnveQVGANCqBH1eqLyOEN79O
85yV4ATzAlqcKvO6kvYDsIbAQcRi/J3fL2XDx3tv8osN0jIDo9FhqT9P/EGnw4EgBH/NoNYL6iAA
oRQ/SwoJPH9B4S9GuI8WFWaBv88ydc0n0CrYSXEO9OoWpMtxjtvKtCh1m+xu3ezBZDcxjy/jOO9w
yhSx8iC4ALwcvi4Jr+Z8eAFmhP1M75HM+0yNLnrcbRjmSwhkH2H+/FkHRA2A9lLrfu2WMvYgbQ7C
py5c3hZCDjaAvjVA3lBkbkakZeRD/YCrZZPheQF8gaNyLajnSuu1PzpsK4AgteqhhYJMkdpyxHnZ
xLJWPqz/dqmW0aJv9AEy8DLOspr0eLzz9e5lUCb24SM6Nwt0Cn3IhhxHrc5S+G82QMFh10EVg2ci
Xw7cYkLDTrnW0fwURQrCUlYzhvZ5sj3mCIsj3Vh2ENd5/QrBsh/XeZBYaFDhWgDVt/T6pBuLv0bv
VgznBfapI/cdkttRY5rNz62HwSUDqleIFv/qNoEX6NX7xkmlCcWeIt/7dfizNMm7aWY0L/ZnL3R3
ZOGeGI+jcsqm85Lhy1h8KApSWC2f2Qrt38HA7OJDctCzBz88+POX7aAejz+txsT1PgAICexWLPap
a64NDyoM8rVsRnyrOBSm8avHZ9gY7xgaebONepjpbgnao8wUsBry4rXJd8LIO+wvtpB03Ccd079V
yK/NHDzbKL+tC3tdQ3AbWD4CadvS9f6ZenEVjv2FmuAFBe0/EeEXDNj1tHTvqKeqOX5ZaN10DS7s
MWzmEtduZaL0sdlwUCRLhUBc5DHRqwm9u9r+OShcmZKPXSP3C7TDIE9w2KVnGq3AuXJ+GWjT4qoV
jy4ZHiaxlX4XAFDBCc0DaHvJ8XdSkCtohB5x9vOGUTJp39wKjTUQhs4Ef32J5YYIWNZlsBNAzfFL
ggAd8kMT5CVqu09rNiOwvUWoiZp/Lx8MM1acM4VNfe13axTuZj9797X+ngN5nTSHdVupZ0Sw78y0
2DLJLauX1QEDBDeiF1bHTIO9inaw0UIq7++k3o5qXF94YEqTvpPtuCGHd4Lwtp+Csk//JgKWkBwp
J9mIa7QpN/z3kmC744DtWvseevhs+q50080hcC7Sf2dh6w2VuZL1N/gvHih+MFf4nwEs1dq+QklR
WfrHCPbSmwWKc3Foou6hd4h4G4dvz1Ds63TXSLRstHiSuhmEAZTfNffoZzuxy0bWM5RyN7DNe7v4
VTt3uxR7mvbJmx/aChL+XaAf8NId+tjDwk5B8qZPMsdnsXUX0cBUA1PCg78EgP4i9Eym7X3c1Fh0
Rv9EcG4XiQY/3Wp0fHeeRo5nIl+wwdQ+ax8635c4asZvGAmAJDYYscBQQAeUeHdm6F+TBS+zB6Ea
jnfsvn3B8/StSwB3zvjnWNs9Bjw4Jzo8bhmABo4aE3Da1h/eOIt+Igf/TIj4pQm4nZecRi6ugZ2f
Gx0iY8f90FE+Nn4GYB1jxbwkL7lif0EuomJOp8gPli10fWm302n6ZddFIEM5vyHQI9jH3kQKZIYG
u24JXr2eezusxekn8jiha0gTfuzQoF7ji2qPEU2wrxvPkR8pFa+6ML3BC7ff4hYmnmFLnyGYh3un
j7G0bt+aQuvdA0yDaSqot0XBBYAtmebdDUHpuuKiweyG137Yxh+JihjH110y0XqFAjfxMe20eDwC
ONgLsfA/jpAnlodv/mxe0SNZjkZjylFPeUarTudP7SJBdMU8LRVpvtsufncpFIhkKZbFfFDx4xJk
I5D+3gD+kdydjVv2eZDOpXQOcso3kuLkibzT0m7/dI7jh26HxMqzN0VnijtoDQKsLg0GQSwQmM3N
JIAq2agEyliDFj1i8MBWTbbunTNSdY6WBga9Bem9hccS8CvoljBNmWgIjCcvROdleFDdctq68AZc
kKQwu1GviualasPfNrkdAFesuB6E0s9ET1hvJkTYm8P/4f6FAChZCiDTBx/Xt58MBRmbk+FZCQPW
XgU+UPP4HOJBzaiHxyXKi6W/JynyWrW+tXlfKRgxuNfVScoLi3xIpk4iZwA7Ec0xT8BsXoQZC9Wk
F3/5HheoUwe80mFftqZDzQ4i1dYfvnz0QO5JtAcoAtbix4EmCidT2TQ5Iq0Rs8PTuKqSRxhrgYJV
S/afpgZ13K8ivkwdzuAsqY3Xg4p8yNK/s/8VTg9h/H+PHB6JV2kqEjSVtlO5yNPUnHkGJHFeS7QZ
lAYF68CepH/W2NS6HBkHjXtD2CbqxwA/L8seChjA498Dex/xKcX+xczQVsfhnuRjASktJs3v2C0V
pm8HCYyPaXuGsN2Lnqeh9kbIt0lwh0WmRGkNPsidmi5uhNIzWYqxf+UjwBS92wY49BKMhPVowKsr
GN04PE1sPeoc6fAyrJwGr+ZmUwBiKcdsqhLrQ6f0uSVQVMSv8SQPKc4M1WYlwcO1Qe0jfF7AvFrS
BPEQgJ8YJvAMIhWw8fi4/6ToDw6uPLkkbC22fC17ELSrCsth8B5hKsFm8WRgquns3k4dpAUqxM2h
a2EeZwzSGAQgys3uyHwsfcdLeGeLTjmUvOBEp+nBz7HWTsfVR8ZvhFsh3QnUpRvx55fvnVFvsIgX
Q9sKBMCMcZHTi98c8u6UbS96ePW3isbXjOtD5qOu4K2dMKMQvNmsFBa5/7rOYtxnZ6GujuxG7zYO
Z67Wwls5Hqy7kQ8mB65fxfE9bGucUz4WC0RXQ6KEL5//KO+W9Ccytbc2hUMLAukIQvPA5ujkFpVQ
r3R7TaL3fLv49JtpdoHiAToWJPWFYyV8WQXd7z77QZD4iMoVM9KzSl83yqoJNnbJqkEzDDHJefKu
3hJhFPgvQ5G5anz4F8TOZNuOTVdH/yUxdAZzX+OwKzMBv2MCz6C8UsAYSzKVrn20ZKuwzRR53F3X
JoZDC9fL7yGyPaRtCKLnLuO/gPagpppQ7nQn9jsa7S6KeE1nVIHB3OLp7kTwCWeROLTI6eQbLeLg
6zf0YnSoLcxtEVtXjw30BXK9heHGyz6UpwWh7mkOEUgbAeN+IUDZljhCkRTMkt6fgNuCDf1D0qgy
py+rxdHEWBlGf1vm16n+0Prq5s81VJgNUGBPT1BqMRz0+r2Jk53YsB3CiSqxARvWVpPz8ZL2dRtt
J8hyUDzt/Q4+BSRNYBD8emv7Xd+aA+Xhr2D8MVH4ehPo+ZGoOa2P0IKUv1lPsfonN32Z8QLggD6A
Iqg2sZw3zxYQwpWRh2AzB3dNFmMHZGd4Tp8UXI4WKsBUiApprciAkwCrKdyE4w1LTZV77GhmfUyz
6c8cP/16gRL+Q5oJvPywzwY8Nb1nHj2Sfo/ecu+j4QjTB+h+P8cdBLdM5t6GOQN3nL4NDPXLoJSB
+gc3IfDgTQ3kvm0iDinT4NNgdDILXHMEZHILngA0N9ADRAjGyVOAYUYk6tIrSL77BHKZLt77mMgi
oLsiDL/8NMHG6GPvwJ4NPgux1CUKZ2oI5qZ8gtadDncTmPsa429SiV6RU+hD+RGfMkOuMscKLIX7
ybrpJQJEDyPGEUgVBIn+dEDYTYljptjQjQEIHVFPQ3fJwuA6++3VNM0jmWDyDLp4qVvNP6D+enUr
D8ol+V5ggRAuOYTbWK5uPnhYPy2ExihP38W/m0MATC7EUANrUkkzcA1eIv6Rfrzgpjo21nsagLC4
gPGHNJiWgonfrjSV4F5syIePm6JcB2Ue4P7EHWHZP+GJ8TotYC2Dhh7njb952CzLOc9v3awwB60U
vV5wXJTegn4EJZuXjMv9NDCD0wEYSRhkNUXN+r4b1Bu37U1xIAuaYHl2PDjByogBK4KuBHBoVkLR
+NhR/gz8WtZLy5HdFgFKssA4cnCQqMt9nIMYHB2kkAiqHepwxZnQafDiMDfKnYrFcNJY+YrVIqi3
A1EXkfHBb6D68+J1TzL61/NhVRWBDctwor8ehKzZdSmeH0ZcdGyAXIL94NlLQLrh2M8a3rCNlkhM
+teqdQSo6jo4VZP3pQ+eupXeBsUe2Go/O1//IlkEtoJMVlRLt4M79WkieCUltBfffPLck+Bn0sgT
doS/wYoLk4OnOXSweuDgXIcAFp/xLYbX6NSmiYHsQoUCh9YY1GBUP1PXHRJgdCaFsqeHvlHsNWDn
zy6e2leJcgXgs6ElF/iowDX5+XTlSMbD/yuc+k8E2pabo7ijYDFnRxlBIxADwpu02wH5/LZrN+6j
Xn120rMlm8UDDyGqmOcId2zyZ2H6CezOGUZBVVNqjzoAqqGhtlvGbSrydN6BM30ZRjguWix51Lbw
o04vlicO5tx+50R49nqJ/ofmJKZmrp2Lz2OIz71D2fM6XJtkvsB4vyMUhunBhycd4L3uAdKOv5R7
UNpx/mMa+OrZbA8+SavAMWSS8vwbu95DY903cjcfDPgmB8eTbadTAPWahTcI3kWOQMBsOWD6qme2
vGQxiKMkgsg22i9JW1llj9tAwL4ocYJt+DI5oIBQRRZ+v8IlrHklVkCK3fAHoQy1joNS877H4+CB
AM9+RV9/wJOfBmxP2SpoOcBDY7SocnypMpb/MjhMoCx4SDN6A2IFGiXyjp6L7myNa7CXPzL2DyKm
3zpnz0IilbGPDgKdOc1KjqgZuFsBWaLAJhNsHZDi6LTkaWnyLsJqPNajzW8xs3ugY7sOcJa/fM6A
eVMoGNac3fz2lwMMv/QIbyzs0Uxz2M8woKX4UdY/Ev2fRz6SBgSR0CO2jPAJBef7TOV11su/kxF3
DBe1YdkhHeQ1WvwdXv06Et0/xZb73ER/VpGdXZjcmac/A+4He7P6FW1j7yFqYfTIuhA3WHaRM7Mg
IOwH4qKeQyHh0o2+GgJLJhpQIOxM5+kMNCzPYKNGWAAEsnrNQRrGiE8fZphmynb1gXtAIc0o7kmR
Hn0kqu4gurS7OLfdeIkSAaaisVB47elgyT9IcQIk2YKVQh4EnHcPMVuQgezDW45kUoaRDfcApmWg
2eMBeu4N3D81ECSsYTrig0o6XauYrEdoNoJX1SM+Aitmk+/XccYHNrjhdaBQqvpC+RwOE6xNRtnw
f5yd2W7jSrZtv4gAm2D3KpLqZctym34h0pk2+77n15+hxMU9mbJhnSqgsF+qdtFiE7FirTnHPFAA
kkuWVmAoKubBXj+VdsRem0do5ZRJuZE65j8+Cg2GSGVi7/2mV7JFrAVwdIpcCY6wf82lnqeNp1pZ
zEm/aW9lJo+qh+oifOdIneCrV/OPSq3GfoGGSrmlYjLZN1vNSWQbCdbQBtKGcD3TEXmpulMrBKQC
Rg2mBjygzLt4Z4WJ9jZb2bS1W2G+nPXCCqe1aLxpDR2Pehlb/SFoeYzo8XDu1APj95zJ1j1t7mkD
PanaGiRju0jYMxcHsbFugM9KC9gs4i5PW/nZjvJ6L6F9ckWba9sgmhlxW3VvuAkywq0+MvedzkSA
81zsXoP1sxqGQOYApGoEVAUVM1JUg5Ub59b4ZqDrPpqzGW2nKilLR0YA+LOoKGGjIkio4EKEWWPi
47rx+8ZnEFKr9OTNsNIOaac1p3xQR5qBhv87k8cZ3EVsIKbJilxgx9UVH1u01KvaOu4zSi1J74tT
Odf9QxSr2q4u8rpeB/aEAtQeyrVi9v0+QYrkJY2anmRtk0+cSnymZ3oYx49KMjMUEvO0TceOFr7U
5Muh7mmPFjoe3UjYwZ1cq/Uub/Nplcm2vGSkNVTuYPT2bxKDii0hPZ0r5Xrgzfwdz0o/0mDKZFAM
IcslqoMJLVZevQtfnXYlzoG1P5U1PXwztY4aznanJn+NyAOsygcjMnWkcYHiKNbcnHytyB9SnqE7
ZKF0m6Dk37U01fZFfta3mGawxugfrQzF52AcIPYKe2W+D5UYDhmqu21RttNSrhpyYyg+pdU0aB3F
3iB+WUOHKmy2+1sIAdmz4FMgC0iP5m3VDG7dFepdW1UWBUVm7upc6ZfJEDQR1uIhFI6emkPkjGWs
o3K1AHHoGfX7pEXa6CTFbH7A5UH4lsr9O3lU2ttkyVHvFEaGPVgX+eRVSu8akiy7WQRHBh+6+tqK
SR/onumoktLzGLayhm03jPPKAjTxJBeT5ZXSCGAmHYpthSj4VCLeQTvHC70IUTM9tDnx8rEmQaJp
EvOJIejBJ9WB7rUgGyiUp/1Q6cayhrBzEIxfT9xWQcdOookjCqNx4zSynMSWsb51qvGOuK/ciI5B
7pz7xq4Je2xqRV2te7/Vn6QoUk4lp2d1kRHv+0NoDbKQLhH3ZaY+typK4YWR6+1Rs8faK+MWnKDS
qxtdm/CaNk2QnpjcMPzIh4DmtcnYNmpY09m+Bg/cA8tcVCY0KxDrgS/HJUlZLgcQSkSrKEiHp8Tr
unE2kbSXPUp8W06W6Knmj2I8u3w7hS4Jop593OUA+rO4MO+0DLXPqDf9W1j36hprhPzekTzw0IW0
cy0NEEIcd9UplJls9cNgvw6TbJ9auVBcn3Ef3XtDjn4EytSr3jz7ZHMgomxOVILRb9We523JSSzo
G1fOVrOdzCemAGxthU/MbFDj3I7okQHo9Hs2iUJWEf7R/F8rUvEjSmcm7JhM9OdBNcN16wdYgG1Z
p6DXiEU2EG3fTtBZ9rpk5AdJY6QaMfZCmt92N0qrMBC00NQsi5FBYEh3R+57Qkuz3DD3cQFoZtGN
GR0qerZ0XPuxyPD5xkDM9RrnuVBwBjgI5ZIfI47kU9SO0q0SBpxkJnqAyyFgMMgtkrttHjUIFDtr
fAgCS/9o6rJYV4laHHvfClKEaQKNhDQpZJRNBAR6qm+EOZ19XHBuHUfJU1kX1ZapjXlnR/X4VCit
X7qcqKqNpU7SvdKl02botdozoNrTn+8nlAYAdhhwJBZHaSuqXgv8KquRb+qFfmhCGZeNfcoYyASO
oiH15qU0u8egks0nP82j5xZJL5tlxdlDBKnpKaPhBWCofb1HHjbFsv+bnatzNYRaDwnZTQih6mmr
hmq55oEGjH0l9SSqyfQkXgzHHGilj3mSeBrV9qkglmPpN8W0zyOwUItKRf+8yIs+0vCeW3mzjDmv
PdehGm9MVMKUWOHgsZTTnNBppgNQiG9DJayuuGgvDae2gpePSAC4qboQ+h/42V8GOKXV6WDK9Xbs
Zm2rB42+xHVQO2ZS1Fe8rRrswPJvrx2XQmrBG2lRzoL9O/8pf10qavF2WLGxHUjJDdYJHiyHfcjt
3dk95+We+ZeIGOo38Sd2QXb3knfOBw4clC7BkozsYl+tp+drIP0LEjYUzvPfJTQWOeLMDdLG//27
egIYQASd/y5u+AJglDvu8CatNE/6ce1ixqW58XwxzSQWgUR6qLuXMWk+ppbUNCX2xcG/r4RW/0o0
vlhfPIVZlN1SlZxPKQbUNMR+637qpxXdpG0aSTTESOPxkpZTpZYK2no21nb88QG+A5Uepz9MNGvR
q9VxwroRMTuCtvXb0LWtOo+oH0q4TT2h5vm4jiXqjK6Rb9nijJWm+S+V6DdNVyNH0Z7OtvXVKIlT
IfTKQ+cts9il79k8/uLMrD4nRis2acqwOZZxkM0dg6AAAEpF29Qapa3WpKuuzj19wB0pSTMusObZ
MIBxpYp/QNQfvaqy2IwNkK6GEQyxWXyVVli1xxB3pNfo7Z8y+lVm5vW95/Or+y9korNUyG1CXKYL
ZHKdBeGIcF61unXVV+Udf6Nwu74WLyXipysvvfrVSy9U0IGWcs6RvYy68mtFY5sPdxH6lx1GKWJk
VT1c+UaP7GwWuL1o9Dph17d7u9PaB1hjuTtVRkRbJ+9clhfEmHWl3AW5nj0EdVTdjjWbT1bH4rcp
6/lKxl3mGmRRLEWujZvvb9cn+OH5fSX6iWQmfgMkhQszLv0ehMwyfz+KOq+YJWYCNBEwRdTC6xXO
iWEQkfUX50yJQLIUptuY+L9w/VEMda38ISVp7n3/R331DE3FVDDkw5hSL78hQ50sW0v0LRqy+BGw
7wRjfaykZYTQjRN9KYqn7y94aXk+3wST2C3DxPz8OTvVBwKkN5W+HbXorvGLN10JlSum5y/W4X8u
cX6P/locdX1gaFzoW9xWG9EfqDIXdS6uXOQTKfHPD9Hp+Zh89edw6IurqEaC9trYZh80Co7JbnjM
VhxJYWTnN8FDtUGKtK2ev795f4jCl+s+cpn/f9ELj/UEI6WvNWNbtxhXlS55ZTj5mlUgmeq4d0QQ
3VtDvLYwQOLXCB6/v/qX9/Wvi5//+7/uK2W9EsWSsZXgbHX5aUof1frKDzzvD5e/z2KJ1RRF57Ze
bqFClaWRue9WV56S6pQ0nZdyOlDkhcLo8D//NRYoUpmdiv/fS3anWvk9pQIgzeDB8n/rxSpDr/D9
Jb784s/Zk4pCmC4f2cU7MnVKPIrS3Kp34VE8VWyHtqOtbMS85NhE1wG5X3zNNmx9TdVVwwZ8enG9
fNACpfPDnXJvvFqrcyUgOfkOwhO7SuMO7hnqylCHgeGVH/ovgvjPvv/PhS/eS+xJxD7ZIQ7qRWI5
ZzrvGSZbrKJVvk6fEiZZ6YKt1slcOo5XvsQv3hnbUE2KLhnoOD7Mf19LwWlGUrR4R4sgl50yS6T9
qAfzHl+awHkDI+pNBvdz/P4nf17HWMBUwFRkp6osZRfohhSHU8ChcKfbxXCUbAxZwWjJb99f5PNt
NaGbQ1Y+F3maelnmaWFTK1Jrbtmc+qXRYC7sivGcG1hIyTo1mqZA0K8gKpoAXn1/6c+lnKoDu+ac
oHNriZe8uK3D2LYQv5SdWg+DpzfGvOm6anYnDJ7Pat6qP7AwdCWHKBsVXW1UutM1ebksB4rfIc/t
+yt/z6fV58/fY5GTaFJFi8vvNQSGTlnW7s5MHBTrDNBV3Y082yHyxRsymETAvdzubb7yoD89A67L
yU9RbAOOCI/739fL4shv+7G268fWpyFHUuzQZcFBlwN5XVuTUbpV3WfrgXHHlUdwkTXBV3W+NMG1
7GZnwPZlGleBf+jPEtUSNVFH7tKfneYcjcBU/CVgYLmAT3FIluV2fv9PQ87/38V1mr/AZRWVN+zf
3x2bWZcR/rgrMkgCBTO9FK/j4/cPVT1/Jf+s96r+56tlWmxa5HtfXCTUi9ZUR3lnc6zAnDearPeG
wMJo+x6jqHbdpWa1GTqF9Dg68QtrKFvUC37g9qVUroZiJEBQDkynVBr1Lk70cYcXrlhWIQUfrHzt
sQlHhL8l9u5rL+SXfzsp8CztiqpT0vx7g5TUYJRr6lDEKtzVth7fFUhy7hNTTT32hNwxZ6NhRJLR
YEI94/Qps4dBauYrN/GLF1SXDQ3YPBFf6qdFX1XKaWo7bUczz5IXgU4JrnaSAHnUyDtAmHT8Jian
a5FlxpUsVe3ThsPz0wwakUKxOAr8YcL8VRJIpTl1Gm07tMr5GnP4ywwF8WBXybgAPXMjbI6+TLcY
lsMx1XJKygSa5mKcrI8QJ95iSDWOsOForkojwxCkRXSX203ox4+2BoECeE3uaH2OSTEPGW6IZ58G
LGRS5oyN9hq05+aDYCTXhAUTcx+WGKcS9BVzDiFMMEs1KzzNNBuX37+5fw43l28uBCCdX41fmY/0
36efpXkjRb2+w86L6toKGxiTcnfHLTKXodn7KzpFGcL9iL+/TiW3b5tyQK9tquupng2vO08TUQQj
8fJr80YJz1DXsPuPa+E/D+h//8zzy/PXA9JzRY4M6KFJ5e+FYI4uteVjZVtXbod+/lC/ux0XSK8h
01K/07WdKXXomqObAXPlil0NCf/M+daOPgjhPjuZ1OcplHnmZYYMrP5ZVV27qPW8WAAed1HbPCMc
eKOd96YC/pWs+tRHCj5etXmi+HyIULAwNUFnDUkD2aF49Cer/232keHKtvZTC7TGwauOBZKYbd/y
N+p57muP4c2YhqtOtYHrmlhVleBDKrHx5/OzAYMTMiJ6miJ/wX12RMKxj2zO87ShnAL3gUMsqDtZ
88zbm4iXsMByAVenuXKe/lwu8rCIkqB1hPSdsvRiNVSLkNYSLWWCfWhoxGne43eZUFeXhJnAHdk3
tb4g5ixwlCKEiTrl41KdkwrccUZOjpTEhvv9a/7VY/37Lzp//3+9PnMD+TTWzJ1BU67GS5+U0saQ
fvzHFzE5DnMg5gB6Xun/vYhaVPOYK/auScCpIInRUTNP9pVV8quba7JIKuylNqX4n63or58SaEGv
JHW4P7emSDVy7ZLaga7AUl0kLmOra2XpF8vyP9dT//1VmQ8cMNRsTvvCzYbxOZXR9xmqazO4wHC4
wla9//4+al/sSPw62aBwALFvXYYFdLSoLZsuvHZL+1h7QS6oYxzQG9ojoyBy4ZxRVXrxmHm9wU5b
EVmKCEvvAZsujBe0G0gK9uHyzBrsSc1pD+V11P/ndcIEv2ECAVIVQXn5710pIbNqsqHsRxWbEnbT
GagWMBp7b4suxTHRWOu4C8wrd+bza8zOaBLTop6HjbQf/r1qjkYgMkWyR8KzsNJdYnrQYq+cga5d
42KlbfM+FYOm7el8WGv0zjEr11Svc7WX1t8/5y+vZNmqLZ+rs09HD3Vuq1iduYelCPch5flWHkP/
iW9Ucr6/0qejlcp942VSKX25eX9iG/76ZqJWHqMgSfaKyoVSJNxdtsaJ7smStFMk+UqD7KvfRTiI
bFFnW8rn17c2fAbYcJrbZqWOwP2FsWmT6L94TvjmqDaZoWqf0JpBXEU5M6Y90vyeuVJrouLLOlxx
obr6/u4pn79HQ+an0KnkCGeKy9uX1bakDKW6T0UaAGpOdPNuwDi+rdAC7SSzHY4y5pwlzWd5oVaM
Ne0I6rCNXv/KG/O5WcWDBFZIV0DlBn/K5soBhuX9meTTW80Oxavmllrb3oa2XixxcaDmzWzj3git
btsOTQGITK4XImPeOA49jgXRFKhKRep28mzT2y7/i73PgItrGGeOIJvf5SeqNSHqiHHcYxNenaPY
sEetALStxpuSAPLi2g05wz//rVe4HM2fM92RBfOyd10xE2edojBtWm1tghj+IZVB9IpnQ0EVjZLj
p9SG6UEX8Xgz90P5mDYxPYwrL8hX35dJJ5u8Zd4S8/JsiXtA+EPAvk5M6ysQF6QPJDixL9VecHR8
0j2W/5f49S8+NIZH3GVeCDKIL8+V2qwHFsO5g5G2fM64fVVjE1TGlcXjixKZST6nI2EoNBLky96y
FTeGovcKS5SPJE5S5Oy1UbXgYCNQqCn9S2kPKH3cjJZASM2OvTeMxNpgo52PZi2CN1oiwpkKZuRD
iaStJ9oiWbQNgoUrD+KrG8KbwANX/sSHX1QghjWqTaIHB4gkv5gA12AW/dJD9mJfuSdnqOjle8c9
+d8rqRc7kWisHL3W3gpCMkxUkaPbVPNFSaWMYl6ByZfV/tKP+tu+C90pw8UzDt2RfJeDBqkH23hz
nwuIIGM89g6jj2Gpmt24mMkQaRKc550Ii1UKme8cXH3Mq26lwRYjB6VappG9zUftGTsonICSj3xk
1q+A+AsE/zCa9M0XYLfz4S0MmyNyvjVoe5h5lvLAewQIbcYCEhJvbCrdOg/7IzPKhyqUbso8GxdQ
wljkbJ9mH86sxdyqCxUFowc1BnsHOCSsHeZaLcatORrje8cRwZuE8saYrlwlZ2N6GHS/RyI3vM7E
C1kow0aE6eyaqhos/TI4ZGZ9ElYM1ixbyrUEWoQjh8dw7tpp5spDuihSzJ5YmNIy9wL6yxOCV+42
dMwHAzbSlcLkUxeRnp6Q2eqYioB/NS5evLwKi44o30Okw48JivxUklr6/SJjff4xulBIVWJOQb1w
eUTPLdmwmdMdOsWWJAAt2DfmQQqXhRIld3TrcB6Ovd7+7EoJa9uVa5+PfRfLrE6LROcsI0PL/VR0
V4GZDGl0oDuz0c0WJWS8HUrT6ZjlG8kvAJcAS+Slja7OlpqlX3delNSLGP8MgtUF9mHw7ZOjDweq
wuVgDmutfqW8X6jjsLbkE/E86zaFPNWiaxcwuTQoXxMokAbHOl9YQfJ32Uv3WIgSPA+ztJKljgid
8Fcgzg6fST9kfrHve0QYZfYUhCSji3E4SWVx0NJ6OcfGPiV2jh4FYurZMSfzEJ5daE3vIIw6sbKR
c4EbYrScAB44PINon5mII/FPF/s8w100t86Q8T9X6EhM8YKe1UKSARJKaNrvhvynmI+DEEs7fx+6
bhtAeEn6cWEwhq7IAFnoJFZ1lfZOQsKtXYBWzee9FFgBP2eYrixP5+Pcp8dlmbrB68J/LpsaZQT+
EfIgXopkL6vFijGz56e4pbT/LCz03F2kd2KTf0jsBP+nnzrbZxfcaMZQwM5EgkCN7gOgPV486aUX
RGn5euVF/OKHscMKtqNzPXtZXeQFp4t5SA94/tOTbRrSqxmObEpGGtg/bDsYHnFV2C8W4s1rg8Iv
VnyqQNmikOYDMC8327GRjRjf9sGSUVTPgP77tzy+Fof65UU44OBJ4N5C4uX3/12o56Y6DGl8UIyK
PCMSoLqfMhMKWuLwOf+LChokEnB6obJ2feoMt4lPdskYki+gLlq8cVJw10bXeiHnjfDiVSTHnD4/
xcNZTnP5i6S4qOfJ3Kt3TB+WyhrvBXGW/7cJ0he9AeOfi13sylRmpjJAOrZmLhapRwJDvLidV0GG
NNUS28AOAW92j5HK2WdQj0ag3XYzBrfv39KvniKcctQB54UaWPm/T5GpSpFjKT8M0XmlGdZZTOZ3
eu2YZXx1LqFna2joZlDqGJf3FsQTeWAG1m8s9nGdRU4ayeuQkKmguAF4ilDKbbtVIB9qacuf6kR2
tSBaCzcS1LbofqACoF+2kpPf6XAcnvIX30Y49mjTQWjrwyw9jlhbkNpVrOgW/bqPHFgsot/xZ80y
LJLnxgSwGiduJx398TFMfpJzUxg3EEkXEhaQaZgQs+tOhFHBFtz1GEvKKmmeJE4lfrMMYkef4EXU
/rHviVuKpEWX9ptwDr2+pGfW/ZIjQkRKwChJ4QVW/miyo2PxlJCWtksluRu1Wy187hR3aKF1e92K
oRrFlzV4WuFa3cNceGXELNFNVnrtVndGt06T9STex9G19aVlhg5EYi/5sAEjRhztnDp5qvM3Goah
djCqgxzKzvAr7I5Dh7timdt897c6WN34zgewohMyd+CfprKEwsZfMPXrRPGsO59A43qlH0T8qPY7
SXqxcEoMN2HkATXK6mWgr8xwUQDVUc/0PieXlwWxW1ACKQG3oQyww6uVuwIsRrQx0+2cgOXCatvu
K3GU5kNerBpjoyc7bbgb/Ic43+YTwqHOAXkw9q6P+TSWyTZcpD9tmRiSXzAtpnabYOeOIM4udcis
/t7KNx0gsupWN5/bmeb7wjC2IkPhfmwshNiEdW1taEOwS6Zl/aCKRbdTRidM700Ys9B2mm3RAi9c
K+V9TUdKv51Q9OHRN7wC12AAxWuFZUQ3l0S+gb6UUlioW5EgrVsYyK/EawBfNnHy4cMAt9NuOvmg
N1tStcfMQYBLyhIar9F+8NUXzBFTsrFAxQLyNsBXNZ5svvj10n4mT2Sab+timQRuPq5m6zaqwOcC
gxq0RSF5he0g0uVfVZSFOdzH5CUVmUuoG2wUD2ZNFGnLMPiFHA7dJVpFuv6lzKAOSNoPJU6x6JZ9
D9KoOHYtr8RY3Kd1WuM/nqcFExFrU+j6GgDoSzdXyxyCS5OWa9w+2GA/JpOxDWiAvgQtQTbQEm3X
vlFqZLk3obZN83bf2k5uEjWniE2NnjlO0IxCoYMqifmY1z19kq186Xc3uMiS9P4PaY/Etgbb0zwd
4em51EONqXhS96Mo0qUNqDxtnLlaI8muujcf0w5pVtKs89Ed+3rDx12n+0C+LeXjpO/G8UZMJ6Xc
16PHRxFojo2VGet1fpsFO1sHIbEZpDetRErHoNheR/kD5l4/eM6q3aBs4DfRac/qj6E/Idxm9ch7
jLrxJsiWvnwjhJfa0oIqTK0eJHAHPcMkX46Bq5N36O8S+yDlQH7qZNEJuOIzMOT5NRuBlD6EIZ/c
cur3OrZBq2dYrsJooqKkw+j4OG6NCTyr/goJ186PhvU4wBUsupdQf+go77qhdfQIYBskBZl+lzL7
N7TxCp3icG+Xj7W4z+LbuNrPag9O61ZILxkLTJv9rGm6IkxEjV17EQbrrn0ehwPgTiu/maRnNbuP
k8duejXrcTtZaGGnRVuus/wZGooc3CK/Aqfgp64wKseYl1rBeFklqZOwppsOFaCNm+DQyttOdWfW
FA2CvBPneyhNEgLpmMTWeR9HSxALsGkrTlHDsIakAQMLqkQuOdjqsevj4QWRAfBMucENEuEVhD4N
QhIPcx+DBx93qIwWabiswTlQQuMkj5PcSyGwTJbu+uFNCEIsTe0F2gvQjokLHoPVVINKjcW7k40l
8Iqk3xoYgptRwkpbrxSE1oPFSU5syui+RyNdQCEoiHuqyTk+BLW6kAs3Jp8eT3Uv4Y5A4C9BEGMm
GPCxocvGh9wkp7B3sQ5Cokeqznfc/rCrR/AWnN3raQkjc6HLFOy0CgIfdXvnmdK7MFaVvNQxNfO7
J+hH04tpbsz5ZhZP8A3xITCl7btN5ntlumwUehRe81aX73WMjBwX+FudebGCuUWcEI6a+TqZ7tRo
HSYnKYAE7EbTthq3QwUhTywG2IUD3wq9G2WVGDgIV8yYJmnbQPgQewnzeXgvte60ktv9BAPVJAxr
jfkMUA9PX1lMbGK/9GFTQVIIbmTzVjUI9rS2ZHiSQwkjpV4FhTtUb0KJlStntq+KEAK56MDybWjy
ZdMy0S3O8cQcjTVVsiZP0Hh8K7oTow8d4vt654vTr6Ei20FXqCiEXXyqd0QyTXNygK8L6DYY0104
9P5/mALNScNgSGsBvzhrRy8nDpkP9zS1OIKWFHV1lw87QGjaRmgivtK//qKb98+Vzj/3ryK8Gib6
ETKfZ6yxGlfhG1ZdQGV9jTJ14otjSH7lBn71rGgdmtw9jSH8pXxiMFW/afQCZqaEj11qPSM4mybj
X98/J4Um8edy3DwrkDjGMA34NLfRU0PJ1CY8VD5FRw9sKiErMMXM6gfVXlJ+2SJ18ubBnq39gJRD
NXB/l78ao+ELMxZzkd532PLweRr3QW1SccylvWohQm4sOMYsNfiGuEnCE39s7FNq8L0Qk2ib75M0
siFqvaPI7VYGaaynYbUsKvYjXfH8AnYtgMthpivQBfombjDJhJk35/U6LNZmidvfPhT2R52sA+k2
wqZurAC51qCaq4qSaWXqS18KbhF07Qapd/v5kCnLwPIgKfs9JrzoRYa4AD0WKCqiwYVGqox/JH9v
6tkZOzTizuy7GK1gqcoJdJ4FBj6dvQI4VVpt62pll4Cg3O49fB8wq4bbkAgeY5XlPtWMB4cewHI5
PxqzW1DhEfhnWptyxrLlyr4jnemgJsdHIl7sF80m/WwlIATjrqrJKnBhvljxmmpl7KrDmUUe67+l
6aYbOoapZJP08O9B30TvWXEvwxuQIAc8BmCqBLdXG1bN0zg/Te1vu09WopJWwn9qad0F2SkFDhok
b9L4K8PsxDTLMaMfqrTR899N+DOGfeIDDWyNF5qH/NQwPBkgEfTbIV/oJuJ3+Au30p4NUXRO1t2G
P1vyW7a5hhgBOulqbnda6NkSm9PWfo7lk6VjLOLZeeQ4V+DMgH/SBQRQUC7swVrATYBuMJWHEDYH
pVsVH4vcGU3oHdEacLiTahnKEkq6ZUTpOoEAfyFiZbJBHtmjq2jBgtLZt35wTmDA7MDXiLuFPPD3
2V5dgjLQ9pK2L17j5M6nBk2h4MQmGJselMIqiH/qsJtCZZPjzE8a16jXExA4ulDsCkPNkP5jprSs
lh1hI0P0DEqhTmTI+mtRhcdcferC27HfcDCDhfezjndlKztdzrkjw7ih3etE3g1qgTrknJpLx5Yd
JCs4T/RiqWF8VK1xo9m3zTndyG5XpZp7qvlCZ+ZGa1/y+QYAEAVX5JiStiDqYQHj12Hx9ZTa2oBo
w1p7bw8HjvNOpvyo1G1XLwW+5wEGDCb1p3jeSAR2xCWEb4n9DJRjmDd039h6x4ZHmlj6ugEH3nW6
J+dnXvb8EiTT7WD4zohhPsvWtZlC4oFCc6cH+zEH2LMZlFNTgjff41WMJjxdEz1IcZTFU3zGiMOD
gNwNEgQeShHsYnxmY7BskfPlobGptZJAA97CqKpgHoBgSDAt4kZTj0lGSjnE/0WpQg2NzMCpss7J
YceFHWkjedwdO5kiKAZQ0CVn4gb2Wj4+ABo3cfo8Qvof1fRmmCKc7fsx2EjdoY5WkRxslf45FUcY
1+65rpg+zASWOufDsvqwyh+BdAgpliQV4Mp936VORMDoFC8tfaVHxC0VmxCoDE3K8qa3902mO6F/
b1Fnj5yykoXELysOOfFR4zbpnyWAGgkctWORIF+qf4OZDXUIJ4kbjtu+/9FZP/rqvoh/yUTdhNuB
X8CBR5fxoG1iIAiysp7rw9CewCLij10R8zSPgGme5/p3qFO/LoZ8pczL0vzQLB5O9HsI7yvp3Q+e
uuFBDvBvYZyFUJnfT92mlN9ssbH9XSqt9QEyTHdosLVLj9mjVXuZ7hrVPkUlrQ9L8sHrelXi8u4X
LW7gDPSOxYFpm6dvUUBkFIw1IhSPs3maOQLaH6V9MPIdyAWvm29b0XqV9Dwav8tUp0gK1n5wn0QC
Huh+Ku8U0CM4aZ1k2NrVvehp/B+BhPJjdJ3+8MZ+zlIaoIEW/o4j3ZWgN2T6xGtA3E4bD9hCnqIW
r01Btdo64KQ9k38xiYJVwctSQjNBme1KdoJOMFv0LewkqfNUwa6WZ86glV4T0Rw23ol8VwNeVsVt
GxIzy2NLQsZc3tTKKs/XfUMQhrSWQCfS4F0MN1V5Y8d7w7oPA0+DAYl/CLBmZuG6eszO/2b6ilXJ
HSixRXXTRxgp2190QdezHu7heS2gEnj9bC+V6raMxm0DD09rHihnl0Un3ZijvsAXgxD4KQ5Zv3zN
Q8C+aUNpD3mgHW9rjdZEXCxtgo10s2HngSZKb0JmHAM4KRuWJkSWqqRQp7syggHC3bTo2YLkkyiZ
PMKYqX+Z42uKsbo5Eny7YVmw7fskocA+tephANvk93Q9DoV56LoE0+5pDlqOKjdgZrZsHKDR9sLa
BMoxMoj0ZHF/TA1whksFuJRE652H+AhxJBr3efFDxE6guUb5gLE9ztzst1Wvso0k1pzjOWrPQKuO
kCbrHF7jKhJHv19PnCjC5/g+q+6mcQnOiXbnjWhf2pPGBmW6UfMg9H1EeGosk2xtf8SQY3+1eEAE
7MiHFqlLv+jfje7IKCwMkQDw1H+W9TPK0kldWRVZDkT/hngS91G/lipAaiS9FHyojtmiun4HAs62
tM3ku7h4NMZbUd6YNaDxWwzkGBVwM2JZB8sOT+1OmZaj2Szw7A6sUQ1BWlHmjf6DqvDK39mwj4P+
JxDcnmi2wFykJNjK+S7zb/T6Tq6OgtU+NVa9WFE/lMSARrvKuNfNU1Kc/JReWpa+9MU2K+ZNKpNx
HMYP2CeA9ZJ6AfnAAuxrxI9hS2a6cAooij6sOgBxRkB2RHuvR+sKyIdvkE8c/wTIvQikrQUDMk02
rMFtnDr0iSwUdLP0Dj+eDeZBJcFa3DZ4rll4bOC6AER3fnanGQfFPJGdRkR9VN+x1o/BD3ClsH+C
akdOHjlEpLIcIJZ4c9s681037ZLgQefl9Mv9/7B3ZjmSXNl2nQrBH0mALJ/1DaASUG6N9214dPlj
iNb6vrdBaDSawZuYliezHpN8VaxHfUmQgATByIhIjzA3u/fcc/Ze2yxJkzuV05VM6P5jYC6Un4Sy
t9OSrOz2qWarphVqg6iJJhywbpCeQBQAPdPuEFiZBMIX5CurIyyLqPe6FFswRJk+ts482+shUk5T
fe1DyFnzMu6O871S+G4VwiENgcQmzGakk5x6AYDgcm/VpRebT5PumoBw68qDp5kKp7HYlqWPThBs
bI9LGBoU/Vo7xcUfzdoqg0ftV2yhhJxL6xupPmmeR3x8PaMfkNULaXppapcesyy5uXCTsPIAr0aG
wJxQWNhRLp6y6TLAFivD+7JeS5TMMwrYGPZeIp8zGpIwSvL6a1VvLJLCqvRrqhBKjMMv2yXl2Yc+
a9VvqQpivyKlLD+XRBtka7PeRjgMc0wnpLNLD0352MIlrQ4tebylWyQUwEsGsPUzvMHF4J8C8IXR
EkqHSNy9ttOrzdCsCtXNxiUrAvszdS/NpoXafvQ4PSueh5PiuxkUq8oERe0OUMwUvpmazh/PtXJS
mMYpc+p2FVYUEquC+C6V7yrreeo8HWm5tW5p3ergdnhMTPD181NtOeX0tZEessQriLqyZFoDIQep
zJ5J0ot4jHFtSuOLShL7oO+5qtgghmEn0iv6GHsyz+nbMZ2miGfJlQHJWVcjHYDwMjm2G+nDIgNa
8AIVhhqk6vzOSMDXGZsall38QElrxp5FBIJBVOOG2mZsl+rFn52ZoPfhngyNnMYmM/nJZaBDIFxd
XS3ZDe7bbNlMdwlh3RWHi/U4X2DlMIaZHisehtjRix2YLxHikujGBIrzFLZubNiatC/uElgxtwMU
ZGUK/nUtYremugDptRymtS9RtzptsGpR/xM9aBBUSVkR54hoia27lsImMAF5n7T+Tpc2HBGIqnDz
N/22u0Cd96/pcCCVkwirWNtE8UmPD+a0oXKuht6GYKusrGrfSo/BcGRYJfH0RdkGIzgAXtQpmFVo
iL0F8bsWEV8dXat4uMLsQEyobeMewiCKg2tQjC+GiYNfbWdiYAgP5+Jp2ta6WNTLoXlXEdO1SBtQ
CMN2sDad/zlPb83A0/VZCoMjs9WLyPtnePIT4A8RkNdsntQAafVgLCToDLFTiU49f5V8uvh01sg/
smdhk5RuWx8U2kTKqVavw3wht9oCzRXiGAmPsX9Q043Z0+L3qnxZW81CBW03LluTG/q1Ejc6/e1h
G9SuHDpCe58KDw29S8gbPKyPMYBQ6ySCKQPpFZwAJ/FUkMIYDl7ergaeUWk9NBddOAURlcsSWrAw
E8JFbPucroP4UudfoSMvUTrP9R0ZSFbgjPXZDLe3J6U4DaYXc7RuknURrczmVSVnLtlmzXFsniiJ
NM1pn4Tbz0Cryo1J7ept5ZpQuuUXPF4KpfUYAVOiIcK4xqf062q4iLeEpt6+FeRPAY1J6ZACrNEA
bpOaMW/ztHqyst5we9K33Ayi9UYuQ8DRslxwdiuZS8h09nHrLUmVeDVqi3H2UKdbJma8JrCQfzIE
k/6OYIFWg6XdJKIiSr2bpuCHNkpq5fJUcUBvNtx8dASSQ7CyvNQhV9VGDXi7H1iX3m6jQLja/+TV
/05H5ccX1266sR9ePDP8PlEUOirjHWGACx9YqfpLQ+r/xzT/jEfqh8bSv4tptv/1f7YfP73/p3Vf
RPXHz98jnNfvf/nlG7/HNctfcD6YBgFDksjOZSn8m9/jms0vKPVU4potBeMdM3X0C3+LbBa/ILCk
hyiiIadSv7Utm6Jrw7/8rJLxTOsPPTRSA3qahvVnIpul3zct8cNxa6rEiUmGaPAT/vYOCagNEtSR
dgoKz2YjcPpt56UHZTk5jMNJS/8e6/0Pg8z53X7XfEOjRyKBzu+FTVX6dy3ZutfGLComlCxhO1wr
1CIz7jddiM1rp6M48PKU1JqtDoPSCheyRMbpHqhebL3NoId8eQ2ILKqgQmaN1tE0t1IzrIEVB7LO
sEOmly+XO7nrhTcxVZB6+FMxE9obEUHCACeX6hv3ieAZJdAm6Dl1VU/uLVIsAkpaERqsiNlNmUfo
EMkAuRXMa6pgUXcMKVEAyw0YCKHNcNSaA5HNMqxBSDiazqePyNXl+glMUFVdRV8Z/Qu5pzXiIOYQ
cbVoW/RwNq2NqoNuYOn+MdXSgiVbawKNngQZyP1umGMNiChIO9ERB0Gn3xYpSApJNIo0Oo1JSc+v
Mkvzs6tDTIsk3tS9v4UDyjlJR2mMWF5vaE0RI5Wo66YXa38FwyUlXCmbb0lIUj4rT8S8Nemj2jST
yFGOvCeaR0FYUB/w5lUfo9Ub0YIcvNbcByEAfDz7ER5BXURZsKrzKqVOt+qYAjsyJ3NJ+4d4GEGN
p6uaN/EtRK0X5uJraIU1SVxiPDarvND1xh3rOSL/WaoYnogiyWAXizEjzl61V/DoSz2XAdoj0BzO
D2kDIzEiIGfVdLMF/jyUjWYZzfIo5SjMOqXDx5magnvj6MQ7QYhC7TkY/ccsUvRhgXGMOYvko5Xp
grmlOKKfFHmAACCZW/nY5rxSEFrAMsICvqhfKtYaiYHsrzJAhVQtVQqEgjtHeKICrg9gg0LCTdBc
O0zzTOks02rzFxIJvHf5NBOxlvYSEa/QdKRm2Yk9g+ihHHQDhBj3LDKw20AOZIz2FEyYBhazVEOt
tORuIj+gJIADCqLSXREfUCJ2U0MIGp5cQmnJtURUqSe6kXhSOUTlSquaSVuVyEj1TdnV/rhVOzMd
nb4YM+OYV5PGbtODLrOLSs9AcRk9Z4tYlltraTWWKdCcVAER5g0YpD0bVa8QWB5T2QeB3H9YzE1I
4wms0VgYequTP53hU2KAXKc9ng8jIQcy6OgczKQO0zAGTnYzk0KpMIyx7t0mVGiloskTs20WdHW6
qsuB5mYOIjMk6lRMO3DtpAWfZzNgZ5aZj6U74OVwMRNGAZktDhKaTl1LSuyHxRjMFwKO4CkW/LCW
C+079k+YmczcNcs6zldTag6+XRsG3MpcGkZrIyVdJyDY4CzLwU7JuY15MxhI+lFIrmPvq5oNaz2u
eYAR5G6mdGpzDkwaLUCiaZm+5XUH6aTm+WB4NfvWU1YbvZf7cfpQqSOZ3r6oRgNoe91oPYE+U3SQ
CJMEl2gV4htxLrgESxTD4u1oRgejTWTjodayG+tVGQJOanRpKkeNzQKwPbGCUNyJENPFc5lFzGPF
lqjyferr7TYCBQsxsSM5M6aXLlicn8o57WkkSoNCjRcE4pr8omRaGcU3RD4NHgKSclMKV+Zs0nBJ
5DyRvEYLa8MOkMaTJ5ooNB1UM8sYAsizmS6bIg0NJ/0Wco3GvZecpq9YgKRxpq0Ajbxftjwtz6pB
ps2qK24J20UgNUCyJZSlrqEKwgZhYkwx34QBnUIwKNA9Z0AnTlkTPuqZ2TjPDo8yE8W4TkhQCSej
Ve4nLWXsQ5JoKnmGYYT1XURoFHD3JpV0MrKaWF83xEUi3NXbAiBjKqcYhACJ5MTEAm67k8dZSDeq
Wbf0SJrMjxEHM/ALd1yD8qWAt3/fgRgkQiyUUQNkFSyuhVT5oNXKDqygHVDR+8cZ9CjEY4iOpB0G
CHkHISVthMAP+DO5xH6+nHAolOsgz1LBNnOx5veJag4wURWrt/N3Vg6umspofJQkLrpV3FTTPbZA
M34wwiE4ZDcz5qke0oaOq9VZ/RbGWgjUskrTgyrilNuxpPXXcpQ7AsFECF0LEoXnxmFl7kwKaDTe
2ktUtPKb2g0kcZmdwGhFryy4eyDImVlLFW+AM9LvIQEZxpLyDNiWaXqQU5JCUvMnkK5NrUie5mdI
OIVISlMO0IEe26Xfyps44ZsXGjRZtFtW0yfrLpnmYCN3bbtP2B2UF4OsxXthJKoWwIo1pg7XmDMc
KHEwQ8bQhzUhuFRQYasWXFLNvKnEJ4aKXkVUsrIaWXvZCTKB9u0gVnHmRtzVIJbKoKyWZAQWIv1Y
cRT3Y9QIsQOlGnWxDIIv2llVNLZEfEw0tCG5T4H7raL7U8XtsfzI79r646Pdv5T/7fatbwUi7igI
2//+2w+bXz4OPopbsfibD0CfR+107j7q6fLRdCnf+kvFdPvK/+gnv5eY16n8+MvPb8AP29u/FkRF
/mP1CYdGt/jDFNqwJIskbuWPyth//R8pVezHT+nLT4eX/qVpPn76l+//9/LTuklf8vef/jNtRu7+
j/efXuqPl5/u7/4qrP66vq7/yz993e9VsKF9YR6OO8nUmQhhXeWU9L0Kvn2KSpZ73TIMTUHz+WsV
bH5RpRsWjEoYT4l1A458r4Il84tC7fjN8oRvjPLrz1TBKGd/W5N+u2Q3DS+Gc+qub5fsx4OS1PRz
YEKDdC3jCH+57Ras6T09ymV8W31cfVmSvWMTAb8okcFs9EP0gIylJI57VdiCrayknXEEWW7JtEkc
2MuAtqrMCQ6gBLfjm3ye75TGtYIlu64L7xi0mSiIqCNWtYVSLwYJ3j7mxt5o1hL50yO1C9ZRtIfC
VVHv9XAjJic9aRe6uWuKF8M/J7RFV4H/AA2ObudDZF1kVmrShBbiONJM+ZyjK+yUWfWm8K3uvIwh
jJdPq5Z+Y/U1ocOLhgYovlMOBKjcZ/F20OxkyWbfxnj9AW85vWgTTwcKgzq4g3+ag690b4FdBhAb
m8/2tFDBZdALMsSVkK7jcD0n23pcB57xXps7kKtIJ9NL8KajBdnf/t++8c3PnSM6+bnoPbn3yq/+
RfcSgmUW8mWWtzCvWTYWaGdc+qbmQTwkid3cgS6fIq84Cs+99mhesH0fa3nLJG9a13bgGGuhIJfe
0aPnidnVsC8vmaNjP3MKtyodtDCOnO0Fp9qiQWJrYDqN9UR4KOLjkJ7puOAm0O7ZjtORztI1a1fq
anit9xj6y33xKEce7VHrOaOxJnu+297TP302BEYlC+G9/CAirigctvrsipBg022Lrb5H6e+vAGwM
71m5KeqlgtiLa6g4gr5TlWNBucSvCjj3bD3Tx9Pei+3/A8vXHy1Wf83fi7p++c2ywwcvTcup+4th
iorJcgG+gDPKTSf8yxojfcGAjo4cxTo2U2xirCPfD9qq/AWN+c05Z1gEgikyC9PfDtoc3RUO2PxD
En8PFOPPLDHYon6zxBj48mTII6rCCZZewC9L0A+9GNnKhVbFf76oIPrgIiKbHHKojnJnWYTEXLAG
TYR05NDBRWZwTZ0Wa1SghkDQg4+0sTfwtyEHcQUNdapmFge/KndxTVe4LhmjWqmAAUmleA+2Jol1
W3HoPItN1VCRG2Ql0aBKxsRV0Ii9ANJGE42U7igeBzuYK9MD3UJrfuzfIOF9Vfr61WIKX2kPvTCd
/TLtl4aS3TrbA9lI0aoemMmLarKS44M/aIwN8qRYEJArngWxfK+l6KugystcZ/0hfpo7/a0qht2A
ztqIzxz7SIQK1XNPzeX4Vb2VTADnlVpsBpafUpe6wzzEH76VLqpizqgvVUcDGYsMVND3SUXvXjaY
pAkDa5RMyCj9vXbJZR8wz9BYEzog/ea4nKL8NSF+fqkKUG1Gc7qk+btY9PEOXLQ9FIQUW8PYUE4K
26kZgWvfp6UoHoLZJNJVwuDiA8u3xffRD3IigAKnHgOcD3E2gebzCZRvt5z/t3C50AuMjGI5EbnM
vdzWb5C1snS1Qx24kaE8ROa1bjSSFrhci0TLlsYU21UkFhdrLk7SvRTVn34iPOZDp7oV0E++gACH
JtI+OwSHYzwVazy4KCQ7BjiVjCYnMYYVLpp0Fc+kK8IJID+ynDczoJ3/jaXkSphekf225vlWx/xa
EO2jt7pois/2D79q+VEcXrKP5vdf9Jvi6v+MagqU4B8tSPuXt5fip7u/Xn5ckr59z/dFSVLo8ikK
7H7wb8D1qG6+L0p8RsMYDDnwVhpBh/u3RUmWv8isHzcDjEKjT1blf1uU+JQEiZRqCVKqTu9Q/lOL
EgvfD7YUgVcxVJZD6dY3/mEtCpLRLCur6rdkeBMKf0gK5X5U9kOA8H44+ZorD0wieo+k0nyXWMrz
D9fo9Ivv5ae8y040QtrmLz//Dvj66+v+TlMowupu5abot/3kzR0dqjsES4c8uJdCcyVWsn3U2vrF
x82pB4zZIQwZxYaxUqdeKobVfIF4Gy3OHyK8+g58pIVOotDZwoFIqebKsApyeJ+Z5Cd5sO0QMU/j
6x//7BhX/sFFu13MHy6aYXU9Fpaw3yYRyVsfsfaaRl8lxVUBZcf5szZyoHnDHmKMh/5N0lecvGY8
8WiirfFgTaeBYspID8Jz9MpHGUaFYl7NMjiC3R4dW5UxsLtPLDgSmScrG0LkwFvnoErGTfG1+kzU
yaFMDNfFilbaPv+KTwHvgCc6VEzLaeW7TNUc3B/uSHFJNbObF9EicAPXdCJK1NhJ3PwoLF6NBbsL
kViLcEdg3GS3qlv4jxqTfgN8SHqVh8MYruKK6dyzXh7S9D4fkQdg2bhPSEsfGIemjxYBkAANcWOk
i0lzCLZo+qNYejT1eiwK6eYroXbFBm2cFh1LgosugmIbzQqaNRK6tvA01MO+f2gnIgaxRfIVyhn9
FfAp6iJDX6X1lRfsczw4kiM1OudRL643arUbMgQSD1WOjWOlQMAuicdZSYgs+lPVHXGYSNVS7NdK
/64XdLFpo9EhwRXBn4lT83QJyThk0I3GKFsxIyxfSTa/x3aiIcae99o+1TwVDhN7naNdGrZHknhc
YofaB0Hd63T02slR66OF6aL2pE0Rcs6OFtWIROJ5YFolD4v+RX0T3zo0fjGuBkLxmAE3scA+4/Cv
ccNIl5E5rM/hFWX8W+EfzVfcwc/En3Bh8bQIwLXuoqdRbr3Kkh7BX9KePTT+cmquTYYgnP5nMpDK
gmYx4W0X9tD0pWKb0YSboheduB1O7MtUc7hOxBAaDk46BB2AtMN0BQOHjonyMPMfy5VjDyWito6m
hw4YkZIc8L+01gMxKpUne3Ty1oqbbtJ7ayVvNM/yNE90cRv6TFiXyWse/TO33G+Nm78uD6x7Pz5h
I6rckNZ8txXu0pO/qTbSKjwStLtXNvlhPODu2Uun7Jed7R8OJH43ofv11ViAf3y1eIRuLya8Wr7r
HqpDfRrv6FffBUvNjQ/1IXue7nKXMNnD97L8z7/i78Zx8mRg24RKsZWOgCE2+sO8rpbhMdnj1Ttq
m/Qg7vSV/GgelOsfL1oSZevfX7V+L4DvU3BzIzmuW+VYVaS+L4CSNRQ8j9Yh2pDhtUmvI0rmfpE9
TBtpTVacO3vJikdgAxB6w995taOsm02+s94Ur9/Vp/ZYetE2PyEQ1FIvbVYhIabWYpToHzkzubX4
J0j589BqBQgIILrnNkqNBEFTi7DRDWXn1jJMF/LeIoD6Vcrt4RyNDkpUNOXVRD6VjeHZRWlt3I6Z
u0PhnWn7I7rsprWGmeWJAQ+OPp65XdsTNIH6wCvbpaavpGYTHKxh6ze7lGMptg/iYT6n3OFg3DyQ
Rz19Isaa0YqRRfeJnyMEa7/MzuIeRQkzGPOlumBH215J/r1pRtEIEBJqJ/t2BTQE6UX3hNVjOjGd
9r0M88INFLkJ1rzAkVM/sgLUE7bplNpShVcq3fxbWeogtcLxbcrLKtt01YfF6luUn9ZT0ryl5XOr
PBB4QvO2Nlaon2kX7Iet8JyQzhg72DTiJay7Mlh14qL+EF/jPWkAnw2S7NSp34LXGTUW2iCHbMHs
dTyJ5wdaFUGxHQHqdnZAl5gwdh02hoO0sSYjO12JGKuItmhRayyaTwMl61t0mGhMBKvqQanOGEbY
RxSbN8laNVukTcgVH/WLeBHP6Tq8Kk+dS9K7F/JIpnvcHnbNQ9Q674i4HU7zTnBEdKcwGGF59Biy
B3TbuVdkcsbgwizateKkXgJPVdujIVqokN/l8y3axTZdZVExJi8QENkkInqjZx3Fz/C0DZx4UduR
wxu1GHh5+hTr9KlyrWP3oOPsihYSIRYL1R32bHprTgAerZUNv2K5tsC3Tw03v8POTQ7l43SUDsHX
Jlm21jngYDE9NDwHwTUPOdikxULU7Sl/FT+sbXUpn+tnbgLce0i1iFmi11s3KxNYp8vtqbl4lTQ7
+BS9HMfQfYo8DINbj0lq2V41BLXhUaLzX9xrBiJSWv1LPbfRiUkXcbozU085iyeTyNr8opmechHX
wrl+iQ/auXqSztPRBHfPCu0qO9mt7MSewOHTSVhcdTtYFRfhyfC03e1ioq62/c3Xdm3x1bGHyNjJ
PQBYe4CSi2fJ1r3uqnvtMnTpAXnPo/02uqY37ZJ3JFrRc/sSndKDf9c99bU98ivR2TklBIbQsYrZ
EaXNvGHPcggKR2jykijLFuhvbpM8IAOvgEP2KrWL3BFdwptVfdtbpC8TBcXGL0KupRksL/QJyACy
9gsWUCDWCEWsBQNfr9/ytKnv6JqKJ9FC8ruF12FTKdq3LnIJP8Fr7sq97jtg7xMeWUdYFjuexHmZ
7dDYlyGphzvNFQ6QdujqfCVSb4dxjfMT8T3D51DZpbWeuPHlPfOLRvHE0cbvOFqebMKDtZOvqhus
1I3i0WG29bX0KD0qK9Vt1ypjjGVKW87jTLruDtUBSvaDsIVzcO7fcL2O9aohB7xyeCJv2hzuZHyX
yPHf4tLJzjchO/Zdkq7CZWU6QbqORLumwYjvy9qZybaDbk1IBTJzzpDNdm5PsrKYRU54zBEx1aaO
PJ/86TBO7rwk/XwYN+Vjfpdsg227axKyah5k6bk0Xq3kqy48Gk/BnDw3ooEMa+FHYogOb9Fcg+nz
FisRu/F9ek7H9tqgbTbywiU2tmD+Lt5WymEV7zGkUqCSNaSbRFdDP4Ftswjfhaf+2p+sx55gUwaK
xGjIzc6wPB3LnZDIqFdw2N7iwz6yD/PZuMgnXJVHggEwgy1a0jLe2pfgub305+CpGk7p0C6JF3Zl
AhVH8mCJsSoQU1fVKm1tP/oapEtoj4uBMr9coIwsonu1XofJOkXNTwlVX3KAmu2d+dG+Y8mhaoZJ
mvS77tAe1Wf9jiKnm55UQV8bLQ3SUV5LNZI11gg6nNNLFB37fhn0a0tepYGnXor32N/2JC0SH3dn
Poj9a9K8T7g6n7KH9kk9Y/gW8MdUpBRT3OqmbYF0dJAqIuDhgI+81y5DJA0Pc+f5uReVDJW4hlSf
ZCsa/bgrKYUDXOpW866QHZw4akknwM0au1LWyCNTQjYrddE+qo6x1wYHUy1WPYax7DAV8Cjrgo0n
97dKe8KdWOLYF5acjOot1XOTLOgorpIj6l7PDxfhgxbaXe3AxLvZCJBa0MwFlI3tInangfAre6QQ
DVy13xJ9k2fuoLpjfz/jM1qS2frM7nZTYe5g1579t+CdTrFGsOdDmZ+m7FkXCS9CJTIR1bLGz6GR
MAlMMXSHYCkqtioh816ouBQ+Mg4ZzVKTLrN11tqtQaA5DnOyfD/pdSUnedeeJ+69chXWL4qyTf1d
piLaR0HrEPHbmBvOdlJ9H9U57nXy14dVggJ+pJtFGKvtF44mEd+3HdNXKUQGTChLh+U7h72TPGS0
dfTxPfKvbJvEh20Yzx6nB9bGM2FrDU+9sMVuonWH5Ky60SV50Y7lk1J8RYNcLorH6K44KoS9oo5t
HxiCFevGGS/S1xNrktva5X3kFJVbVpy0QvyoI4/ZKk/ckt0pYOa6mMggtVYm3ttCWfj54EzSYxfn
2wD7tYiRWlxP7HrL2U1ONcKbaTW9BsVZvtMsNyMuiQkrkrdrh/rexi5pPkp78VqdZDazGcOzy6lj
JJFkWozn4U2ZWCYW3HRV5Pbpeo7s2u48bsjkrXA1coxs9dG4ml5zwqAQLwvf8TkmEOB01341fZTd
nkBqcbk11GtdbiOVvv/CyNzOSZpVvMocrJnZIr032J233V1+Tj9w6I177vCAIEvqMEz8r9FnvBuf
Q4S56kK/D3fJo38ocuKOF6NmY4qw4sX8Xj2SSpcy8SRSF7KvvKqQiStIf/GRL2pPvPA2myJWGvu/
RpNZxYWf9NvIxwYhsBiJnbLSgQ4IT4SO34cmAdKL5EMHRN/hpzvEzV7Qkbltao5LTfMgj45GlePh
g8N4lKPsxcQ/LMtaQMD8LFUvHdNOJAv7VJ2QK6Alfhpq0nWLz2/l958aI/7HOmOM4KL8s/i/oTF2
60r9y49jzO/jyVtn7y8/76LXjzp6+U1b7PYdfxsIomJj3GcZIp1qoI8/DAQl6QseWoPxJY0ughN+
6NabXzTGgDJ9fHSlTDhvPbO/deu/KLfhITo7C9KPqah/pi/GAPE3pyWofXDkZJSlMKxk8uDF3zXI
1M4iYK6dURiree9FZoScPIuMaWUJMdp//9vcuZVF9raqUcRtoujJQ09U5lIv9B66xmh80hqprn4h
NEsm6f170MjlBdVBfB9MmP2UmdlfmhchawhSv7XfzQixUJQMa7y/xPTlZvaAAJYCnsSIc59242ac
I4iVSqQdemDqS8WYxNMQkCcf1GJzmJC74XqbC3K1YuWNhnj73GQjGiXgvM0iMw24TXHrGxCt5/iu
LET6AhkkQFBQQ3UZaoaBIs7DR0vI549Jt+Z1FNcqohYflZssaMscmyrRZwgSFrIq+Puy03wPGLhC
e8iAsoLd9knoJAtMMVgnFAE88l05+MdOVuYBA3uHylmUcKjrYeRFYUBV3GtwGdkWknhd3EBeWiUi
8BnEdJeanfxQdyrJQ0osU03nhEIRzHA2gjGhqm9pyBMU+tIZ1nyXZuWE278QtxHBBae0lWKWDalz
tHZAER8PBbudmSVua9YBSrxcHI5c5voat4byrscDmpKkT4jm0GFaWAomiIl867OBP3LTJ2XkL4Sy
CVl05WB0hRbPboLX9zWtTdBdiWqw4zEvsAdVbql8jdFnDjtEng9fiH0i0AGVCLUjo6861mbTrLMb
zMUUBZRXhtzvR1MS6H8Zohcl/XwPYL5cifOgSmSXE/wF/JujglVxn4gCbpNUjDhlTM3j1BnBsMB+
MW0RwEyOMOnq2tdkRkWjMNzNQ95u1V6jzPWDdjUHacnJMFTw8mdKfQkTFayLVLYrCQyFjcCdhC/i
uLABBFVUPgtxl9njUNYcY+vo0MeSuE3NpH7MkhQvbNz2Jz+Ywm18E6EoTU2wJtoaeKdqGZDnaWr7
XtY5Xsv8eGYQ+69TJJkw1KW01Ckwp2gXGRXRhkGjlp9GrTLFigd/14WcT9OxafDLgD6Te03ZkanZ
bkwy9LiRfaSJRHnmW9mXwiUkcsXLrFy8y616dIIwbR4wuInsSdmMb7gSmH23uiZcmqwoQ45udXiR
csPcK0LVQ1lI5LumIS4xm+RmqVoWOC1gQ0z6mcs8lqUY3Yc3lEdhSt1aKTV5ryUBqIneInMYAznS
oj5fBnMMHWGMwvvOQKsiW5Oyj40G25Ew9wspRdkDEP6GLcmXSAH1NamDih3obL8piOBFY4XjUi5U
dsJWLuT1oBDyWCBtcqv5UpZNswWLeztsqd2xMG50jNHwSbiXWtcQ6xxWnEgEu175nimoAd5F7Hyq
NiXcy6Ssx1lW3iZIJMImRfIAQ6/fVLOevzVV1buT0g3sepxOBIaYcDuz+kp4FLnCkamdUYjhfZAn
1dFpZaKY1BR/DX6mtOvWktwoxNcwClINz8UvIbrVWRbbQtiNdmK00zoLULgKLQeBIouFJcsuKqA4
TwHl6F36gIopWQP7Y55oCrgGmozUKiBIWU6kO3kIvlTjGWxaziFl3XfvSs4lMcrWZ+4HwAob2BSU
ziDI0IL8QbR2UVYXuKos1JLWPJGWnGaVp2VgZcpQIJEyTyWsP0YRpiEdXo7niD+n4j0U2gG+umjg
BPSrarYZCdaHOpbH+14qca0Lsd4s8StXd8SrU930Wow20yy1hVzA/sk6aEmtVVDGaFEyHAYlF0mt
0/wNewNTFiEv5X1Z+x0OKRnMnkTRmNcY4jS/lo9lPc1Xbc5kV7phAf24t+59nO6ryuIeBXsiqNs0
VXBbykN0ksaQA+eoc2okRWTR+CgrGli8GGhhr0xmQLMC6RmR0l2P0iTEXV/GEwDOts6wps8HwsPw
9VSKtFIljPCdLtGFlqYUDg6JgnOOKzEYCNOEqxqt5UHiRhet/FFCatl4BrQsxWZV4jyJp4XIQuGW
XtjOWu6SzSreSb0fu+Yt5TAYcekUcWO4CG9l7HRZ4GaAP1e6LvhHvS8JvyXmdGe2iOiKFCtvHogc
fUtOCpLpO7kuih5hCx3vZU1HXveL+j7vboSf2g/uo0jklJQ2DIOMSRpSbyD/N/KCyfCfylvKY3vL
e+TJSt32lgHZZUPdOaxGw+BUfQcNK7XGdT4MjLosMahxGGEufJ/Zw+iTfsuezESFbMi5Qx3eExfF
zPhbUmWUheWpvcVXDn6tf6a9WpCinMNw4m3ZGj4HGE3WBvS9twTMkHFys4hbcjHTsqou7S0rMxgQ
cBLow4QAuf9sD+MtVrO3ooApbt2Xj4ORZctqjMVXX7YKL8yUYRP7yKYXmQz7w9c1L0k63NAqge38
HfZydmnxrN9CPquobnf/i70z6Y0cWbPsXynUngnSzDhtnT7KXXNo3BBSDJznmb++DiOzuyI8okNI
NHrRQK3eAxRKiqTRhu+791wxy/4mm3WL/IqwMq+jIp1fSzSpu3gJC42/54aOXf3iFCnY7RKltvie
L1rNOVmjWjXIAzyuaSVHB/dvWA4FvKNUYOAirkAZqIDFXi7hpW7aRl/KpOifHBTT8bosIw6APfia
lyztkVN1SxCqGgP/rnZ99zVaYlKTuKvudJ3Zog+RQkAb5EtfglVdktX3firUSy+wWYresW41Y7IM
LgqREgbxuB5KZW9EpEksrzI7DT3aKqQc9UGGNsfqduhuu6bFvaqWjoqYexozToC5dVA29SltmItP
ZV/bqHp6GXh9ZlVHgme7W6NLx2Mx9+O0rqMe8lrl+tM7biF6QXZTfPKtajY8ZKNiOdDXwy5y54AY
LBGAhGjxiX3uiqJjO8CmoeGrMoFSIBvNaNa7WO1Dv8ItNhN9sqq6pH2ZdAsIF0mgG6Z9ypKj6R8K
wOEbmiHTxVSgoUItLr+1hVN2N20o1BX0EPq0DdvIF1rOCZgIny85Qut5rTvMAmHNoZq9bU4HKIqY
GzSLEIttZSbOjqBu7bFO+gx3YzCRrw0InfK7rvuIaW3jCTFodjf2NmUNNdKbauOcvC2yVde1r9E+
KiuF4ZQ+DXqTnvkRTS9MroHtJN6BemnWZc9tHfnPxEYTjlXW1L6NzDy1Dh0zM1T5PVj5/LKJXTSf
WjHsJNPQuput4DDZGsa/JZvlQvaD/3UOM/8JYMN48NUQI/8ybOurcMvA3bj5YBMTWgXBU5SH5pcl
cojHMMz9HTuJrsZib/nRS+7LGFS5rURTHgo7KUeWHw2taAmp9rISUXgYcPeddFj3J5uv+wpqJw6I
aSRUJDYfZc8EuM1yRc+hVhZHy7FjhrzR4dXjBTZdLcCEXBEi+1iA/rys24y2XJbE/sFqIwXFyoYD
So0utF+RjdjPg49A5qLtw6C4S1JQxtR4eiritjsJuUV8zQaKc08wguaIVflYluF0ORbR2O2cKXGR
uRRKXE/svWcvNrWAoqzKBwRpZmysSfAcndPsB+U2lU1yGjORdEeh5ekAsQr/sBcpFHK5z0kY8YFK
1vHUUxtMi17sYhtYFJj5KHmznL6mCY2YZl1kzewwvfM5r3zZV+RPh/3wYo9DTA5NF6sYZlVYtP0x
GOptrdUt3R899st9iZ43wE9fBE+ak1U3RmZRVHdi+JtPVVSBTa5Zby/ZfjQaZm/06CuEEMG1pbUA
vrKmI3e6hNhJ8UQSLykrTJA+C8FKxHONzG4Ykw/gxeLnvj5nPuxYQizmJFjq4EDPznzOFE5lQasE
Ym8/HoXXf8KEua/fnZN4TvfDTQeC5lJti+30fuvffRSwsfzXfySELleHmuwSqUkUG6dYfv6DusBk
CQlLaXrCuaox5adf5+kD1cUvZ1oLOYlpIY7jqOyY53TmWRMpey3Ni0b0SLyMoPngAsbPcpLvTxBP
l0WYA/eArO7sHvykLqURBevwUB+qC3KwV90WfyhNm3iTeh/hon69H+x0BhoaeKoWgNGz/m3ojj4r
FFv79lJ1h0DLVz8ULH6jUjl3biLNWXTUrqkWRNQvwRRYYRy/pUMe5dWGHJdePAQQEcdLBPMspx+m
Ky5/7s8DgLQYGrcC0balqHL8PAAiTQSqrvI1x+oDUUvHJX1T2+UXkJY+uDGDusufLiXP+tChMTH3
canq2xKzHF3gtCEE2HN3BZuJ1UfJxh9e7uxFcdabMtPAFnQ/edXiMSw87AsDcQAFbZD1//X1ltv/
8VPK40aR4LUGBLNdghuxFh2Yi3dij0p3/+dB8n+4OURchgHW17LOZo0uqWdZgRgKHvs1h/6UiGjG
Bq1rD+1ir1bNRxf8daJYxsl/X3ART/xwd0Y3hGKGl0fMRXrAOOMtQLY1bH9IfWtx6h/7HTQq+dGY
+fXb/vmyZ0bR3BypdNh09y4CWBEcz7dszCiJc3IIntNb7UOj6JkuY5lNfr7i8n3+cKNmOoWO4+fr
9OB8o6HNKbqNt9FXuhLcqBKreFM+SIwmb9Mh2X74mH/3jbi8UcNBIIxr4ey9wg9Ay4uyJj6Mp263
hOEC+UFqjlCdxvMHg+jXqczB6msvnEJo3r8MoqCAz1ThG2jX+SG9odR4yyey7sktyr4s/VrnA4XN
R9c7G0NaOliTtHCZpq8RB9YEjMwHd/TrcGHCVIIcRMuxwfmdDZdh6kOzgXDRb3VvXOPQf/dfsHLS
vG6u2ZHGuz9fT/wye+LOIF5SX2JOgCOes97t3tWKfBo34lW/mNfDVbJn4Nz3T8OLGmBtm7thDd6o
W03v/sa5S1/tw7//AwQruLSXSJqlNv3zaA2ymEREY96onb+TW9BpnonLP6SxsncNfJGIWlZyh5hk
lYMD+Zys8+Kt+mBu+D4of1pDlmdtCdQ/itxclvuf/whwk6qWfrUFOkvw1KobV+iL6GejCj8yRV2o
Ne66u2qrHQCubhB97XHtha/D8aMR/cskdfaHnE3BPdWOwbcJ6YBYZS+9b+eYxR9O9MuSeH67i6Ae
SPwyIZ4nhOVxaqqpqbds2T1BmOgIw4vgEBwm6/AaB8cKpO0GG9xCeh4/1WrlbP781n+d/bnPZZJg
6+Yy/syzYd4NpsxUC3tuh8IAHeXO3lBi0reL9k4//jPK/x/0kf5/M63BQfjhyf/CWjh9bQo8pT93
k/iNv7tJwv0L9rsF35UVA+K8YLT9LbIW9l+6wf5QJxmIyVxKfucf54cm6CbxpS59Jp2xQ4zU/24m
aVL/i/bUEmHE9M86ZDr/pp2EefyngQpNRNBH4kxlSgIbLK7683dZzX6VDNRrV0KU9oPIYscBpEdu
Zef4yJ+yCG1CSH9hL8Z63FHL7l79upwusP615CcWzoRerQB/01T0xV2Va7cOWZwQYGR1DBIz3ZWE
GCAWnny886GRPWgdEK18CmkFj9i7T9D8sDQbReU/j7kzQ9CaA5g3LefwXepW4qlXLnuzpKzRZcSY
HFZaHnLKxNQQHrUiMzbUpNJDUVsDHCOq9Mhu+P9fRMkkP9JB+2a0rlhPcSB2XR416SrPGtR7WtvA
9SYUZgsqiSpqiAcH3gBGGcBvRrVv2qJ4H5OWHYRK0xttzLp0aw8CZaQ26xyjNfk8YOlAbqer8egW
nX2QaV5faS7cZiumvuDSVFhb1lz2GFMMRffGalHNanrAqbSLH7lEu06ScjhRK1DHPLIgXbQVHEw9
Lo8D9YgTPmztPm50VEJt7BzMEg1fm0dpva6dqqRzJZ0JSWPZYKwdC+u+zfzwwk009ZyMiE7UnOTr
Yq7qq4DThFfOqEQcoioeUx8i/5DJ+FCZcbEOB4GVfDDK9dimhDVOPuArY2huU3vu7x1gdw+izsRF
lOk+wL/xzTGCYldgTnxXZHXeVdK3d0UuY4BLSYgp3MHo3hdd8ajlRBO5taO+ZpbjrEXYR5tSOPE7
FdDoEBnshqU+2A+GaFF31xEyoC6oLnQ3DOlQiKh5kyNw8yCdK6rWIiZS0ETB2Y5xd9Ttuj7ZQzos
ipwEArQriVEec2op9fg0mxnGmzqELGUQhLsPpngAjJhnX3NpB1+6uNE2SWmmS6AnFLM+seGc277n
OwClQ7NNNnWApb+tyNiurCZZ9zKZblQbLPYAX+4K4Ye7POgd1JxdoL40WppcmlkToP+M3t0mN6l9
RnntuQMTP+WD4SGObDIKUjd8yFSvPVWisCCnt9p6rprqRYeM+zQo16QVKAexHodRv8+iPn6XqZYd
jFZU+3oeU4Bdhv5sA+rcOGmKQFYEwfCpx5zhCcb/daz3g2eHZnxR+JXahorPKfKd8EbLBnvtpmQ5
zbVm76qCDBxJDf6Jta3chJpVIn2jnwjcyD1II6suVI/D0hgGWFpRML3jsG4ORZzph9mGndk2EbEB
UmbPQZ+58NBdYyvqyDw5RSG2hOEp1K4pfZmJBNrE7hNE/MA0DUdvLwsjlReB7xeeRVWLOmsDhV0H
45fEebcV+jy/ZXOv3ebjOG4AmZn7uem6LX1IGsZTItd1IrpNO0bRKYgWz0WdhqcgQ3Bk5Hq4tyc/
/uTSL7qxx1bz7G5B7BmJDba0ci+JB7Cv9VbCpeotxLvl6DprBSiB7zQR23qIrU0TwKs0e4rgmTU0
+Kka9KmiEtNmFJN1GhxEdcto2rWD0G9ltWjZ6xFr1NwU1KH87KKqU+Mx7fXhqJOOexA2UEZhNNox
FkHT0HlSJdG9DSmhypguI4P2PS962NV4CWHxIYfSc5C+bdNgVBBVcznbkOzKNMMJG7Xq2ig1e1PC
yEAbZEDXGAqN2n5cXsB2D5aR0j6w92yv3JRPuk9y51DFcb+J+E8dwxG7rVMzNYu+cPZ55+afmiYG
OdtKCO06eb1pWqV3fPAIUejl0lOV4SEuVXNy/A6xD46c6c4MS/daS0qabYXpeo1euh6wafvajzMc
eFOaXYwC/iu7vwQpQpDCwZqHrcxy+9bNOvG1LRqYK0ygDpwukqnskdzuoclgmxRDE23MvLGOjFjK
d4MeTE9pYxlvRZg7L7UbGG9RZusnX4no0o5EeFCRM64VrZaNr83Q+FXc7WAY2ehsZPypVBU2FQlr
aC2LRXDXy7x+6OGVHynoTTes3xP9/sB9teYJlbZUmRcJ6CHgI2axcboi+gS9otnGnRL3oBtoL0+N
WIuOAt1xSkG/jcmo9po1OYnjaWUut85UOFs7N6I3I0UhyZyc7hTUCrRbdNZcmqmhzDb63Kee7qYJ
6qfCuda7EfoYZAHo5ll7EDOQhgxW8Yacq+66nWWgreapaDZqhImt9y4SLZrvl2QsOsiWgg6GbDZv
+mx290CWWNDamZxyt43B2ADF0NEtjj0AxQYcjcHv1JKsitKlzepMqXYo4BrfyjCPn7pqyaSxcwQY
yYQQXguT4XMLKZzkkZA53DCGY1dTmtTz0rjoptJt8c9U48FtW4QbwHj4aPSwKckaiFp/E+htt1VY
QW5rQCabKA6qTSwxSJrWEJ1CO0JwJqak3nV9qfZT1wQ6ijk7OCi/M/45Cv7PpvU/8fmJP25bwSd8
/Y/i239cvv1EaPjn9/6RQgH0WqrtAL2ULiWMOA5tf+9eNfWXAzLBBJElOU1DJ+B48c/21VSwETjs
Ei8qlfOTcZkf6ZIasgMhwfhuXf43m9ezM5YgakA3DRNAGAQr2kln59oEkLcb+1S2BAfbpRAy76pD
u2s+cuGcFQz+vg5nVm5T6Si7zq5jVYlW5RHpMLhOiMhKt+Fa3JhIECGi7HHS3fxwfrj5+5D4owXR
WLbcP5wdl+tBPENg5pguxmzrrNxKBcQe/FQH/jJuDZI/NtrqsrwHvQDXC4vKlbxAZ7/Ldx+djM+L
5OcXts+Kr03Tx6G+XNgxLhoQND78xMZ9TIqvKtyH9m1KQlDbyc1CenGK/ag1H9VmdPus/vP330Bx
RnImMqk4nR1bfdbuAr6Yj1QWMe7wOWvuaLAImpQcNqDk3xTuk6IDR69ZOrdh/RwhlaYR4xntRJ7V
3WQgoTK+9f1V0F7V5T5Aaj+bnyt5bKerursZm5cEVIx179LRbJ21XV9W5Zsqn3z8depNbx+6cS3M
myjfd3a3cQJWqAfWuFFfi3yfV7dxy4QHiT240sRBy7pPU/gQ4Jog6uuis9CKWNgI0jk/ul1KkolF
Qs1hqN5T/xv68Io20dLATDMsMj3xQeqmgdK5pBixIfULBM/aJoqeK7qghpo3uT9uI9VtQjqxCoK4
jKnigkju0n3mPjG9emVDvM2asr2HEqntll0EuM19qz7n1iGWdJblJ8d5CsovKruMxmlbzA/ObG6t
/nGq74zuCYe/pzslihhjp41XMvxmIIgzhoONF9zRH2b7yrqriscSx1V6uUQplOzBjbDfzvgNfZS9
rOjIyXkA4Voqr8bdl9jJHvVQicA2oNUKjkQHlJwhQC6RfydiDy2Yh4jO9utiQi2L8ZgPjzEkJzwu
Xmfs7OwNTSKCHZg9HA5D+mpDtRtmUorIkiY/Alwc+wHcA8khwh3guDfoJzb99FTEFzY4EFt+7aJv
cvI3I4Txeb4JzZuZl+HHV5Wlkza1dXA5ilqeRv+LMsCJE7Wmv6Y2oAPy2cL8ZAaHMlPH0j+gx9p0
5a7DqhMBSnEPaUukBM3P4GboEeWjPY59vs3S9OxsupqUTn7DHa2F26Iyb/vG+UrUAKA9elvjTeC/
NSkxnSZWMNKspssmelPqsp2s+xTytA8W2DIOTnRMi2OTdxhtBxBq0EGGTZ47uAs4vK2SkZYq+2g9
vA6SHTwGeCIa78H6FJlYA/vsTh8ZohO5T8paS7d6mQsfmRsd5MIEwJ6R44DBR6vSTRiqtUYaiPPS
NpwSAAbPPl1OE7LRjGTOeJxdFF/VZ7POwRwfreA0tDairT3Y4tg6+ka0RjHeZi8hqig8TDOlhE69
xpg/gf71xAWV2XWp6n3iXGjyS+ic2lRHZvKSQn3gSOQJ7WoKX2pDg2GAMQ66HeOC7WVT7ERbbKbZ
34Y+cJe6hUp2YznlicQxu69PIerueHp0aMKWRDfBYdhxgNnZXc5N9iub3kr5mdAAfKzxjcs/jiCi
lPMTrFWvx0Mg5NExT27fb3rHwMfNZs4ovDgkHalvPDO70TvgD5NJpG/sNSYYVF33ZHCXZsOKtt/a
bp5NCwk9xhg3X+BPiB3BjOsJ6C0y2By7uTWpYBeN8CJUQlFq0l5HQ1997jv2x214lxakKUT70n1b
slgbOS8DVeL8i9xh0xnxzg9QSxkEveFuxIfMgW5KdpnTeC5ngx4E9+hkKwOdnQEeptA/FQHZDzkT
46e0ukRfwR7yK/y5e21iQzz526LFYGaZn1BGXodAMUbzyq/vkBt54Hp8rIe6iR7fpUSok5rVWycB
ZpugCRPxqj5h0+ifaMZ7GV+cGl51PVhn+kPRvefiW6pNwM73U/61qdp1UxQ8Y8Pzs8vReMzSg9lc
NeIlwKRdx2o720ewEJzNQaBNtefEyjPq4jCOkKbTN9ER1x4COH7oosEbfWJqrVMfjKTQ8TjztRG9
K+2m0fa9/TUlS0v7kqVPBj0DFYAID9dp8l4lF2Ek1znHTOD7mnVXyOu5fR6pvZKe1pviulDuykmP
ZEmpAUvEWBEW0wYnM+12hYmZKkMA6uDIIHHCt8eVlOlb4Dz1jk1mxEmgTAb1eai7eRO7Lumfvlib
swHQjVRVq/sWJRS4yxbBPqcFFGQEUXU8DmSa1yJBISkdH356kWNaS6N0kwMoXOe9cVm2xC0yY7wB
TYMVkgt4HvauQ1db+gNCqgo7oc6qpvmjtZPgOD2KXO8aWLVV6TT7YVSX/dxOT2NWUV0bHUj6+pTf
1K5NGSBxWUSlhsc0rV99lHC4K9pvFfHE27HovlQBHtJpplrSauIxteioMSTlrpuQ/MgItZNWdcNj
qGcXEvlwyPrDI21n8TBRYYYYs9OXhkboX4gpe5ytYSOa+0Lkd3qibwTft97jiL+i2BXk2BE5QKpT
D06mjW/qkaGffEvsu9Z5GooD4d37MN53/iHJm2uDY5hhP3E22DnpyQiw4/richKCsXTdk41qBZ8J
aJPz6Bm++JRP5YVU12OFF9c5jnCaa8TcZfXgJOCXOKhOJAPGzNkubVDTCLYcLnH5QIw4DjWoE7Wa
rTc0apxbAhxBR8lZLHBBJSysAOfFkhRE0qvA1LZ9Pn9R0/0Yqr1hZ54bHAha2vTx0efbEmwFOu5j
Lk5DUa74A9lP7FzbReD5JXJvEWt7KdCblkl+7Fok6BnHu3fTveITo/4hDsLM1mkKL6/dduZeTtep
eDbxP9FOWofytsCwyDFyMF9bHUMM0q1gYEyrSxu76rKaEgCTdOhPI0+WjwU251KDoxXll7bzVJrO
ypxARpW7AsVelh3gThfWdMMnkgTHwnjMhwPMRPA29lZ2n5Nu8LqkINLoNLd3vfsodTZf8ap1KgzU
gMjMZ9j1ZCl1GfzrbQNlfrww9I2cLyb/bqTqmOCo5GEnyWUH9NuM1gP27vzBFBz5r3QO8Za8TJTy
OuLGg5hzuGN4iaw3Hf4GYZL3QKW4xX1YviUx7RMt2nT5jaqzGxwNm2jRjMa8zedWaq+9nTzV/amU
TxPGzlk1eyM1dsGwbZqrLtxZZGD4OMDN+JC3N51wEvS9h/KYRQ9F8F4Ddggi3wvxMSsqSug4lfte
lpsINSChf1X5qZg/YzJjKTNwhaJAYiF+Q9+9itjLyOZY1GzUmG1D8PiuccFyLsarKlErlxk6PS3k
oKwb1rq9S9FkadWpnDj/Jl8nXqFf69QiyGHKnQuBcw+KCLr+g19dwoDXZehpaPtUB+ks/rrQdcwg
8qJ4HzG65CYe73XtyPq8H2rS9wiFdbt12zW4VVMvwxrrOO+Jda3mF9m8am6A1+A9mmkKTnAF9Jc6
h7LU9YecbX/lPFrJ9SIlowjoW4cC4nzChlANFK3jTTtHGykeZEnGgP25xdg3QpRD9JXxqFJy7n25
iqLlYVeIbmrjXYAnq0jiKzUXqWy3y0trPSXB5TT3XjU+ScID4h0iRM+hJAei2IivyuRA6Rzk2VeB
q9IkdKQtnl31JJ0Hvd3r7k3UnVr9mcCnoImhnF4WAWmCT3OzAKe69VggJX2pykMePxjGsZ1fnP6R
hFgLQ6fF+CKWE7rUXRlsi4ysFetSzTzme+FmWys5LDT7ud7EBeLIimIqM+3MfhwvyW0lnNWYJlda
p7Yt/I7gypLXY/HJmV9JpFqhiFvhnwjBDjgV+MsXw6Zye59Yez16xpFyEQpms6sawIZBamjBPStA
BIPCQa+T0EGNXJN3UUguYnoahtcE0zRgBLSyp4QPrnTIe1zyj4YHxVqLOVbiPovEFznGx1yHEodl
HsqsJxri0YhSaQOdZd3xouqLCsKdRHVINgka6vVyAyFhHPldT/AsUXrhVK2Ivp1x1Inki0/8YyxY
fYg6qGxnZxJmW5rBJUkEVxo748okViuZ174sjkMRHzVIc7pNhFPq85yQI7NLMCUZ7PV1n9RbJKVr
n48pQbU5akRg9G9hd62mJ7vT9zWYwPpibN/S4l2LDpX1GBjFWtbDOi873JS49OOXNiFfZGbdGD+n
knrmcSS+uCTVwIIUynce3DUVoBrPNo7JjPgVsb6THlLOZiZwkgHbDOGAKQeSDh1fEn3iZlY1SJiy
2zcpkzX/IgrFnTS/dH3Bg9ZYDXettbe1nGzlp5xAvlkQ/SeXdUPO+9gMt+Ost0zhzaaYMXLiDCIR
d4ItDJeaGe9Uq+fWRrGYT8Sz6F5qOTvVu6vagrUgeJlqOwafrP6YASocFRsg6nps7DMdsEz2BqUM
5+Y8Gp6ZhzSsMVi9+9zVKC7t+llh2/2g8nAmVfh++KbusIg9KPyIcyJHnLB/CXoSAhepQEbPmA9r
eka7QzseGs6fr3bWiP/nYg6KhKUE6Z6LGnFyGDShcEHmNulzQJxrZx2GX/58EeO3V5FIPUzTpWd6
Ln4wwojTU8WhpAmeuu6tM+5if2/UMJ1cbB/tm6/dRaSaZDQUp+RUgTuh4YG35YNH+10keVbUETDs
kYLQaJW/FHWGTA8Bh1O35Q/FfEDKQvvVJABIKfLagusgdUFbngxGvTuQmjJ6xXinu92GLB6+bk+R
+kE1KHibC0TTAsF6LlYF8VeJ/IRuk039XcMOVl0uKRUKa369TdwX2P6rktUxvxYgdEcj8mKpVjB/
V7MIr7r+aKi3IUOenDWXee96srhJy3o1aGsRaBta1xyHwl1YmkdrfoL9TuNlJgT2Ps8+W+wNiANz
OcKQb7juBspjxU0c3ouMlKqAdSd6LAEd+PiM7+vc35HHJaxn27kV84velNvWvNXzqyV9uZneTefK
7T+h/EeHy5F775hPbn/vMifZ2qWMcX6x/qgl0Pfuz+PjN7W2H1/LeclrirqR5jWvpc5ehmhv6m9V
czuOH2iAzrMMlrEO0cygXEmTHTXGmfrFH6d86L8bYjbGlpz3jb+WV6RkrY0NJCQPJ/QHop9z+cc/
V4QqKRGDOeK8OFqUdLfpt2jwtKYNEcLI02wPANQC2UDk5P35Mf7+cmS+UrFE6/5r0r0b4KhMw+Vy
+YEWzGbcV5+tFYVKL9xkTx9c7TfzlMD/ai11X/Q151NH7UeF4oOCceoNG3Cp3ngksXSbb/LdR8Kl
3xSZuRTyCFdnElHnUt7WnNJp6niOpByuuvmZ1u2ysqbDvDK7F1l89jX/30+MPEQGCWhGBff3rARa
FPkcmFWEj6WHEFRtZ0vH4bn98zM815R/HyAMfaFbmFKIml0mzh80jKlZzxZWL2J4LruN3A67eBtc
xmvsvWvN+2zf8j17pUf9jNx378Px8puaumDOd00LcTm13rMPImsDv01bavf6TrtHlPZdCyauQRWs
kaHtPor2+F1pWzD7m4smSkmkNT/fbZtZHQV+gOr9FjvLTbULyPxECWttdTi40878oIj/28fLKorQ
UAkOdecCsDadG99OmBXFLtx1G98rEVACzwSFQ2gW4Dt2ivCFEE2s88t/K/5aXi5dGUWzgsovSqGz
l5vFoZ0FFkOIY7a7mtcpUJ78/bs69VTvPpI4/uYbUWwWTLzpykToeNYgqWMsL4WM+Ryn10Kx8brm
iNsFF+PwGqY3g/hAS/i7lwmXH0MC0TBULs4Hj10NViZxu6+M+/4Z/NQ22Lge61a70bfFOtr+o+b7
nz7hfxoKadkfUQnT28/SNv79P9I28y+kcQ6zIiMcHZrNT/5uDrrfAegEC7FBUIvjgp/80xuU8i9m
bQc6OrtLuYCL/xclwUApBwfZYfvDEFp++m9ag4z1n5pofOY6yTfK4i/g72DhPZtEdeWksdMC2JrL
SQTGBqm/H+r3pSs1OeEqSPzetbac9tpChusWiZmRDzvNILBBPmMJavB4YlETNTGW2EKLm0Kl0noH
LplWB+q9/rAdE8cJYFdlvW4Qajzog8YZCj8zfbEAZ5KNgYnasfN5nPuGs69KRkp8sUwGY/a02W8C
KlgTChJzXS2pAkU8J9eJFhui31HLL/gVAk2oEWozQGYvtuqaU3dcGNflkBlkRRplUGNs5aG+JjMK
BdAxVrY308jS35wWZ7Y6BlpagBZRfRMZXlma9FYwWKcEUDaDlXCQCQlY/J52mMQlMHJV2KS49E4b
jPTpkQUYJJrOs0IekC7KkEeEJ057q3dKulfwYnrIQ0boE9oA5g1n2xPO0mgmVsepEmoQhU2Mi9hY
orcHhFt6kGuvWiyqaWavmVgBUXoI5SoM6KjrYnn0WzM0jNsZC2WkXUjD7qx8W6WiHiJSNNxuvg+s
qk0RDqdhVnwVfWL2n81mSKYro6pSRcpn05F2sxVd6Oq4CYfZAaXFoKu/5om0QZsNZqGaz1YxWPhJ
iBx26MLUeoL0mVJr0rAe2lNHtcKgdFnJi6HCG/uU6/bkPptYVcmPmMahmW+AH0zOMxyEjKjAsTFG
mxldlSnMgwlbaXBd075p7qiWTMk7JeTKPWm+aO1TTtKO/BKEQWNCfZtbggnTJtTGedMAUqWi0ht9
JFn9k64jpM4il9qyTn4iXYq1ob1woE2hB/NF1U89Ic6uXma0D9y6dAp/W2ejGd7RBWwVybWEG/V0
BjK8Zes2dV2cJ41t5lTKyGoKXrRIw4O+ilkd888k1Cj5NcQ8br0M5Po0qCn7ZCaAGElgX4WeVDl5
NC+aiFCxediacw4e0hhHsrUFYyQ82SG6HeUlziRDOsjwOE5lO+IpPOCCR81GddIciMiQrhypGAJP
6KalQxoBH0nWaWS6jXYbRjhyghcj8OuJk4qCqYBldpNNhZ665HUm7kQgOXFDpuUTTDXUTUN1MLRz
HaRgXvI1UEfLJtnY+gfehLOFh00SCn5bGcJGeCv1X5wXeOil2QRYTDD/XwYzWLZmVx9DeobpKviS
b6Zj8cFW92wf8f2SrKiIJRBys9k1z1Zyx2pF7KQLhQHdvsFCnt6neO2pxspVmK7Sq/ioI0KA+rW3
XvuXpljzxf4w5/9OkCDO5lJSJwzCOqDh8L8su2d/g0VSkFtAxvm+3Z4ir9tpG7px3nCK6ajtPhTP
/7w5XO55uZ4tJS4Nbvr7a/hha6qXuDVHnj97J2sH4IXzEnX7KV4Fh/AqPJaXYXDx51tc7uC/T+ff
r4hMm2kAxb6F5OVsOxq3LjIzFeEdyjmVAfIVX8bmg1LEb65hCdyNNguictn2/rwF7VRQF6IOYO6R
a53ewoyz0ts/38ZZteP7fUCycWyDnTUf0bl9Lp5bq6rbwlz5DyaYkw1A5EUXc2eYqw6V6gV09/XH
JqGf939/X5VjJuYOW2eU2GdrbRfU/lyYORRf3JXJRbbDc34h9v9yV7tcByyTzYKOWh480/kTbJ04
DPCYqRX9ojWmh09tZLzD+b6GDIBVyIdvZxPLl/v3IIt2RkGPI+ua1z8/YzYvZ0PFcoVaMhkEGQy/
3GyO6KIc/SWQloa+Q0d+JKRKD+4nfKuC9DBU6C//9oo2aXaMz0V7RDzD2cDJs8hpZ53+AQlmK/LM
7cC66CkXW85+oM5aacnmzxf8daRyQcJmDFIhmC7PD6C1ng0+0guFLHObyeeelrJw5g9mlfMNGuYr
pfO1KY64RFicH6y1JEkmA/XBqtCGTdXHW3CaH1xiScU8e1cY6DlI80FQd/ul+Pdf7J1bd/JYkqb/
Sq+5mrlQLyQhCW515mAM2Ab7u2H5CBIIJIE46NfPE3Jmpy27rcqqWjXVNZXOz8Yga2ufYke8EfGG
sY71Tpyf6Egfcuj5yu06K/+pmGEx9KPAuDrM4MsLWpHfHTdanF+FJnk/bVIFpWzP1+1eAn1nWwq7
2UV/MYnCqL8+XnWd0mlDid7JAorT/DxpNQhGdodlYfdJ4U3S9RCdn+XLomwTxreF2wIGdcDbJEgp
Zu6evZ2/vIY5M2/Mu/yuhx8blNH/IKb3zN4i2tAgbCa9DUSpZ71nXeHGD7Z3ypDY5oYOfjOblkYB
M/YCer1ej4s7lnvluMk1SPu6ePpsuC8x/eKbEvySnJBZ1Lv4oIS4l4GcqMs9aTcc/9+sWMlhI1+G
MEDTqIu57umCoX+mfV2FuXQzPS9uGnpYawFYmD0O6xGTKFndFYj8YURP8RLirASgibAHjIdxEipH
P5+r090QH8Dj+Wpz8nZPDY2KdP5w9tFoR5UEoJZBKCWgU816P6QW8OyebiUkj98Q/ObgiCbGUXGK
h/OEUx6QknIlYdYQV/m1sx2VDCYBY2B5U+taxeWobpVOxrIk1vhs4VdvwtzrO0J6ppPxRCmJii6v
PpzrMteyM7VeKr1FuhX189C08XXDDt20Oupn75fWpL8fJk/JidxpkbFvb5/zoep25zr562vn7JjP
hHLOiND405rSlzZFkn9o89hKzwUlZ7AjSSgXXLlF9AbZ+SJkFiNjbLgNi+UzXm59aVA+/9BgRLL1
bnGqhhSP4E1JFvtxrIZdZ2NDhWz085H2F/SzdiD91ip2PHIU+oE6AUGS51jAEvBxEE/wJohIriZA
s6FvNbVTWiGdGtcMrI/ouXXIrkjjzbm7VSla5J6I80289UTxMvfim775JCr2z+19s/7RNbUWvF1Q
l7HtPw/lcp2sdgSywBxkztqLq13SoAx+e/+qhAq4NWBrTSszj/nBgqVKxYNPnEZ3DNHMzx2QslV1
ydGF165jkB/e0pDNn3tgpMSWFDoF6ykZEGD2eTsnHah9qKzDpiTmWlB0tfA+tSWH0YeFd86IjKRc
rYpNgHXvaB6MfKUNqXaw96HhHnXCqGPDQdgwSTXPze/tknGJaCZRs44jnQ6GSTXnAr5nR/UPt0Vg
ji+ki585xwnKcvZPRH81DOs3E4fWheiC35PqPHVkXsEJG2cp0ZhHEBgbRqgDtRgUz/DUPmzV+pvu
xP1Gf9E3W0z0aqAylRlt14vBXyySB7PuTrUN++JISjb5P3tneaVO9kPNpY4dqif089Zf09kP7daB
+TbTmmgX2qXuwPl+M1bdFhM7J/Jyoqyc/W0Of8Of1pVkq3/srVFbuUr7tNEyhVZb8OYN2v22t7pO
Q3U/FAB57f9Zy+W9PbPFJuyKD7q+17Ptzjor60RWUSeQfHAC5txtmPS23qrf5LL6Zl8CvcLRSH4d
evyXfQltWanF0ZKdn/sEHFR1dvKFB6X5X9C3L6vVEpHcFnIBrHYMhs8bMyXVcp0fSNbft0D7cT43
ieUvRw46POwFVIJvk39BasnnBtaX1b6T7A4wzvvbXuker2FNNwgtfdF/QUgJk8ljdh25MHK2Vg0+
si+bn5qbIMnItjYQNyX8aiI6KXZtKsJfUlRq1e/sgvbZ3QfKaBFmwzZx2opLbO/Ka8I/qiH7qJFJ
qU+KGgHcyotWneCjLCE5a5UUjhJNfjHRZp2ZNV+HRJw4MCJivZxDy7ECyiO4WyolUFXHjqGJp/j5
3abf7KyriwbRuWH/QVEzNdzYdQWxtYC7kRLuMI+T/6W0pUK1DS1IAwRTB9fQ02hGSJXxJRj4r2oL
qb2M1yctpRlx6m7HwsaTOJ2hFaje8Y46Vg2SvTqdPo/yp/bqkueQGZGxyKr25ETZU4aqc/TgXEdJ
7GKpBYT64B3MqJeNPzKLfApZNTzD15FF1hKWAjdIF9utXRNDLUMroCNpk8agte3NwfLNDYkTUdLQ
TLVFPncVvQZT21JBLdCiauv4WLbzy7KTUiXG11ETiY+6ygIKABAd5rV9yjC5lGj2LDwKTSpCXTqw
cyGO4RiDhEIj/KHWcm6pinKwVvSwCnyIyabGTxcSvyaUQG4atDLKMDQcKt80SvYZPN16F/8PdNyf
JYa2Uy7pEX4emOLG591coXr5nzyiJSQAJjQIEwBI4HeoTVxGQfptHnW3dvRWvJl9FVqPKCO81Vbu
zPudS6zkdfOhJWNVm0XIlan8BGeNBiJU61YGjcEpanUod9Mv3gx85h23zJ3c21JqLQ+scfnQ0Mu6
5K16+UeD9eAY/BsXPYLyAR4+e/94vl3/WrxoL2liR0OJXEkIKbc3rzpx5POGlhu6atXGd7sq4byD
wRVo4YgtBbkSvIy2+K9VrxV2pvrLn21Q4gLwXuNP5piGWOnzkklLa0tMScmS8fNhp7/ug7FbqFww
EA+T61MIWe1f0SICqCs1XsH16y56OXI0Mugo40SGH8cIOUc2pKs2cdl9ocFpTRsa1OrLR2vjDDVg
SoS0la7WzlGjhDK9FStSYc+UQs8gNiE6peVSVNppJsmS231arbXmanDUNta6yySluXJL4nwRK16u
UWFoeXzeGZRUwKPxN/avtj3Wh9XW2EmD1nWXqk2ESIeH0OD0ON81n4lfrH3oGKXQpSWUhXis65ux
aGUnXb1QGuiycQlmp5BqQaDVMsRdGZi9DFFwgUWuOdbii2yjXRxPOucFLnfgvs8L9XhoLU6xnrEH
Ib7s7CbH8k+fw9IC3h5wRPE61Q+lNAXpX+bkSmWeOXkXM61e5sqOj8HVGrVVWQifF8rn9mTdfrDs
WutDK4oPtHfqdxyyCqngR9afb1kcTyf/4q6mEF+6aHiDJgv8q8pR62rtdLLSc/vS6ZJXK861Ei4w
asB0QWyo3mGbA2XcdBw2dVUm90NX4WsghuBEe+t8TV4CNMQ6xXmoDbNJ3rqXIF6qDRjbVw1Wekjl
esJsoTng9PjcYkdvbYs1nLr2gZrxbAoCKd3ISwCJ2s8Q55BG4OoNoU/fbQ0NXQZzQHwIX1D37i4+
GC0F12Cb+DGITwKLgl8rF+7B56gAAX+XN01a8xe0jx2p64SUAdGyer94hzR9tdtdjiQtQlI9PPQw
XvtmDxpap/0XhDx9s3Swq0Ci8eaBgeMH+jyw5nlJYJIi5odvWq7llyE1n73ONbo4VXFCsl6dn+Xb
l8NYAJYPDdbkaTsy9sfTljJ5iXrdNnPCxUmHLq87VFL6uaGv2mKtpZogVXeKnukpLR393UixQqYP
VSP3Duswf6NgqJ+iD0NthjnS0PLXI0rMSLH2iO2it7XVujZQ3dY6g3rpF/gu4VGmjjX7UQnQNc52
97ahPVEjPouez+3V9uPFxEuzMGhPTI79SA3zATGrvtJvhUoDh+83u+JzWzXBvTiVm27elgXzvJzC
xMSgHkNqW5JG5oljlipnV/uL29DDLxYGw6lZggVQsrkDKe3nZZpZBMqlZzivlht7/UgK1opQYIh2
nXXhRDuQYkycQXxlNY3sd6v1Y7s1oV5AA91OS9pNLnZncvKE7HQXoIin4XqoBxfaLe+2hEY29FdW
SH1GTVB2AzUZKuE6hru6xIWVFEDRcc/aOOKWWrlpeO53J91AUP8/jezIev3QYLcWWJrAr5MfVBpU
xd8u83ocLPx1DjnEzo/8RgC+oYPd2oRCYn5upxbtZd7FOR5tI+xOqalFxQp7YR+cyG9Ujb8qcgRY
60TREW5t4F2stViUSwuaDZLkjv4iyA897EeKATpdbEeIGnGdUtVND0gn6jXFlX5zen1uur6KTC01
jjuKNVIqwl894NS8okQbVc44Q+K+OaC2yLRhAX3dMB2N8kpQUBEbSehurbe6laWGhGyJ5eFGIVT4
Dp5Uwl1a/iaM3G6vmfNYbvl5zX5ustbLMiGZKCohvjPsI943zuh+GlqBWMeNMO/X5fO5rZqE3YkH
c3Oke+Vz2oNNwVVGQgm8eJb6pX+azxm0AcRIA1YmIg1d4AuUtV7t2soqPctwUsPyjogJV3s+uUun
FRbzxvPj2959aE2k0gf9iqC1XM0zWhPazfzWCFcu1LxIuexW6pA3tfdVnZPOEeMqSUzdL6ju+qhB
VpUycW3J0lENpE9I8ZRsuE4BsYsotubLTdydHhVNa1KyZFF8WTQgo0LDg4ezrqXvIO0rS+UEWyJF
1aF1Ev6bNoHl8CcdguaJ/HZbfGiutkYXinWENpDmNnnYOoe6cW80xWCJWlHvkY4fDJJaiIO+wIzL
DUV4DqfD+1LRsd1O/ipc+42eJJHIX9pha+vkH6At1vHkRFvkEnpJMcCh2Ily6AsKpv3us/p32Pj/
+jlq3Nk97/b/8b8Hr6+baLv8P/9B3uPj9mX/MY5cbvAeRt41/1PcByBpJgY1CT0si9/CyM3/JEBA
YHBdKMyrT35nSKUSX4foc3IONGHzB1z8r0ByRdX+s4pEw0KGWpWoGOPPRJLLk31YLthOaBFscx4R
DnWs4Zqiv2qX+jbLzu3Asi37yv21s69hRHWokm0/Le2l/Tzu2K+vqn07brvj8fwht+9W9tsdGl1h
zywbLGIweYltfl+6s58PK1300z+W8tdnq9kEKdyP1ul8ageUpbJ/UTqd56EStM1DZs7OwT9qn10M
EiR8N4BGw+5rrve4sk/yjKlDTWu74ZEqoOynR6oZD/u0OJwUheFS/Ywh2vMV2U9PKs8lo7V1r5/2
9i0xxfY4wQv2urRfpwkfvXadecvuP45Gd29ZuCNrJbEnWx4xclf2zdrn28PDwgbKmW2cjdey7y72
29/48FpNmfunevjKOPph5Ove+HPnqCjalpGfPWX2EyvAZqR/ySTcX5zEvk8Y0cSere0Xy57t5CUl
5/mCV8RuOb9gqREU24bc3R7Oh/OzDe7LrB2ZNe0mmM+39txy5vO5aU+fO7bupFQWH7HamTVmg8Vt
2U+kWzDdMndkQqBRvG2c2ezt5u3ndV8z9b+se612GmmtHH3pQFcXV63+prCvjdI+DmB0MQcvimK3
GkI+G9uraU0Hc7/dFbLP9hmRB9HS6Y7iOTj44hn+HUg14tcmQ6ZxNmum6f/k2aw4pn9auTXTmIMa
Gt4203l/C4mGvfb4sXP29hO0DjiLjgiLtTMdjzcI2+n09fVosxinZ95+rb69vk7JtnfGKy5/7bgL
91Vx5A6vjwiJlffyMjjZN0t30nWRKLMXeJUciBacl5eT/QL3hzNY24OXl9wdFPYLb8x0Co1w+dvk
Yt+8iTR/a/JQNa4oE8n+QVP9O6wowjh+Pi202kmm7lNyKIiGDWS/X3NiyckgX6/HkJrJNl4Wjg3F
/gWVrAsTLqcK9dGHIot3NgncXunfy8tKohv2i2H/Qm5kCJrSbTn3Fncl2djp8hNyNu++hRLOIZnZ
s5dCxI/IHKjRuOW7KCK3w3m6XnulPX/A6+sOg9yDPYZiL0nvoXQexKIdduznA59v8YvAI2yn9vDg
dWyuJ+jHHm5tPiHgE+4M++zx7kjFOHwY8aZc3cFqM/rodu7O1xBI/ch9m2ycm43TGU1eeCpMVyTV
2m6QT41DXTuY/z3Uf/VQNwqPmsLxLyA8mtS+epbHP0Dta9KS6zjjP1JLbpK1+t9ZWzA/4zm/aycm
qT4kw0ClUmtPp2bCeQ0PdDCT2h+oYbdgSM4tjM+iCksJEN6YiqJEoHUPxQvyM1y/r2OCvIkSth9T
pNkd9JmVeNo4k8LmZHqDQAktGB4y9+bmjqv6jadS5bT4ehD/8eQ1Peeot82NAIwBsQzuL1X0uSyI
eNB3va4EL4r9W+kGIJUnP3//4jR5QtKv7cnbbIZ2eS3hO2d6tbyCTSDgzB7Ib6/TRxiA3Fb4Jprn
0uWH6PIHZ4HXpM9H9ox+3t2QzePfkUgp2v/kjRP4Aj5+c5dgC4hiOflZXv83q/ePfteULajS4iU0
nu2AKmDMUmnvSKC4fbp+fV24pW2Pq/7yNkbL2ARkGS154Lyansh/m6zEnHpZuii7uj2bvby8bJy/
8QlrKtI//gmrzPFvjNE/BrGm0pSH7qIFd6gYyhCsTi3Oe8su/QsnvigSA/lVDBH5VRSDK7SHLrqF
KBAQBPKOZd+/m9lySRfTlRKWPkFLLo4K7+z/EuUj4+2SNzT+1gSilUvRQfjs/Ws1lmsyG5SaCZtO
URofOigSqf3wuLCxzo+z0nsYoSo8dIMOGgKfntxdT97hc3tk2vMOV5c4gefsRPn/YZTaHkm+XsoH
bFIumaOnSCU10Ugeuv2HkRIowd1o2zDvuuy4n3ZkTWdLS0qvKjo7ctV2DgsYUL0lrmnTOe0cJXbg
h+TXDr014fhCa0teI2eZUOGnS7GVo3u5yXqXDiS5zorH3TvQbsHmbpROa0h5BjSypoC2xuetKT7/
r5+3edXW1Id/r9q/YNU2nSN1p9i/yjnSdPJ/cR7905z834OcFKgDgtU7X0I21BJGrlNZtIMubKkd
uwwXUHraJwJwmkInq6DBrxLtj6ZqZ22anVcHPaOpwcGFmgY1oRSwkqPhGmYzG9MfCmoOiCd4nexp
UFlycC35T3L8Yu+/vo639uNdLjYgEJMNnFlBWha/pU4/t1/HEMd7F/sFpYFzGZjw7WS/vfx8IHe+
F8x/dKN2IBvHdnSKIVkIdJxNuRsPo5FQUVHVm1A+1VWAiDUy19Vh25FKmFu3uDLCtQcXJ5rTxlVD
Xx3EuMSXROevcFIvCHY+EhwDYauLnPcurkpFws2UAn1DvXJ46ugcm2npkaXnGE7utAgyzQndo9wk
SlRElUvJUYKkymn1T7xWwDDQSZqTzlrfAwl/9L120hMRq+Wrgr7n7s7LXVJcHfk6Uu0up6wigXAA
AQcy0kr/7OrEVue3MiKatw7XA5OxgAjfKQhBXvkxQYiKA/+mD1+xsxqRV8PCOzuQOdsKORIdd+nF
fuzG1xE/k6uud+Q6GSYVqijRGpf4gnFdOudAXssrWHND1kEC9xhFMcldgTGTr8hPr7rVqCycDl+x
Y0LL1BRTVu3xn9Z37cSG8CQyi5z1TYl055cEXonK84vXoupoDgbAk2jNfCuBaYG+xwCuFFsQREvQ
mNK+fjJ8MQ92YiWo4C0Ut+ZvVTYARbXANQ4eWsvD6FE0ktHdwbnjP5RQ+Rbbd493j9gPLI1g67wp
LpQntjV+eZn9vAP+G2H3xyqoHfWbrDxme/YBSpj0TDAdCxe2xc92cKa4ZsJvoEK/bnfO+Hm8dgLw
u+dnWFKc+cYeT4/gyALg9G+2DlhSBU5P3lCwxqqDARB7mAoNz9w4ObXT/l92ciqA6gO++M8wORQ3
/FbZ/a8VVa24Dw/9/5Vc0SyRql8EC+nnZMsRlfsltCnermDVVfbU80TSdryMgOPMO/ra1dmHJcWB
eJzariJ3tz0qjnjL6bbXYW92gsUMHm5f8w5grZG3v1tPNi60/sGCGrDYt3DYZMEGDrUlhK/nUPBz
CRAz3YN9GZtu5lrIZ5NSrfq0466DLq+pfjZOPSIC+5ZznkQOnM7E6cFhHqSDNbGC8F5LfBDfl1dm
z3S7hH2sae8YHuYK0adyDVU9eO+IvI+cvUv5V+J65LXlLAOreiXvWNwHiguijxNy12A1Jj9v6e49
jbNHTt44UAgNXvrb4BRugs2VYPtFuA2Mh4WjI3uhonTgUOIs1v3DkGS4YM+oQXRF9euOZ3oGx+bC
IzTE21ExOvf2bgTAnPMl54wVwDzqF9BlGgTjwHnvcagy9gXnW+kffVqjejz0XYz9pnf2mROny1HT
sdvXeiBIgd5vuYZDlp/3lgYnvAwL7+3tbviaBNPxXNDnm8q/KbDGzVvX3YcbhwdyqNLnUg2Ym9EA
jZg00+0VVAlfeHw5G66w3I4XSxwmR2+H934W77XYq99QrD+WW12HV7TF4qgtOOShwFYjPzp5EfVj
YANIKbLtHThmSzdRcNCeTw3w+fc+5A9NC8D2QQ4U7W20uOg0Lf4CxX4St7ZE8uCpELeOHJIgaALK
cIjqYSRoE0iVeIww+RVvPFcdjsK31LkRJ3fq4KMEO7q7u9m5BJLKmG+dCQ6ALX6gGU6fn4eulr/3
dehqAOC2fVGMs8ZOPejOxbKLDtURbH3pHfLQotTEytXgSTWp9wYlL+RudpsOUlNEs8+xk+2cpHBb
ukNcr5KKkU/2BPzg7b1zwF9hNk2zPMsPUqUecquuF63N6chYU2anoDyC0zbhSIlnVr/oZV1/f108
NYxOlVz7U5M1C+CUH0kjlSZPbKOOY6C/V7DZ7OJUgQKoAoKjpS6+uAH+6hPf9XdP3Ql3MokJsiR2
Tu8sulIGALRj+kWdulXAfRReonhjWAjiylJZemCv6FJne8Fb0x1qZRddW0BJHIrDOSLtgNKJYztI
4DF4fsWV+IrGQlg+eN/z83CM13s+5mWbYLItUon3F/42BAuEMcqe59BPLoZdB08V0qq3G+6HDyrQ
EEpahQ/NKWtio/MMBTh6fiYEGEUIA4Y/3djBQ//tDX3nBm8k/VXclwjXY+WFJE8A1ZoUE4dOU4fG
H8woh60MC3FezhYCDKN7IwVnuTszkGmGa8igEXjCosYSAIzkExnByYzxrMaZOx98vnHFUrZB0+Jv
nN6aZfTv6f2fNL2Nx0LN9vs7Hgvf+3E+HAs1y+pvF1WNB1HdxInW3XVnjS0nsV+WTZyAwM0nIi4J
qrEqk0xQCQmSEdOMsKYYPeYZQ2coJt2ciAQMWDsJgC0w8jqc9zGWusTcTGJ4v2cvWG0EGbD13zit
Yg/I4mdp29iFmsWz+efrQpPm263shg/6wL81339rvn+D5tuwZWAd+udWP6nX8Z1ORwIcTEn4oLU6
Z+iiaCvw2sLELRahKFniKCNO3F9MzqBzBbbLgvhMrX+qPjHuKQFE1iXUK6SwwjgRtJwLqSxbnL0J
fOXP1PezxYjrehSK6xW+PjFvTr7UP00wvsQSKbBINkHmazb52bx/xnw6Sj4cOdtiQuKVglNMx3NX
QuIBBzuOvXNIDT2uKlwraHE3zYf7PVxiZK2oq3og/yEfXdDUhCq9dDScxl0sHmgKaK0pjUer2Ma+
KKUfxqx+rrUPi3K1gzKvAMPM3Rb2pVjTR6y89xEr+ZnMzv7Zf1dcCXXqZ6CfFLvjujaWpXx2cUp/
97jtqT6EIf0SD6bqGtjeVEMknQ0M01W8Y2hNSf0C9zQ5HhjYyro+9CMGQ4bjQkbYxW3xvcDuLe5L
PI9KgAXcO2MpU//SMRgwlVxcGRBS1xwziLH4lZuLEw+P4K4n3k3BQd/1z1Lwtr1LzNwo5gS6e9Qd
vJry1UF7HQav0GyMJQBsug7G08oSR4VBT844t47M4LlvgsqJDvwcoftyI1D5iz/kiOMFGjShWo/g
8BivKJbiui19UVjB5V8GM4H2iAWz7IlQCxk2WuuLDBkHXuLeSGwdn1NiicsT/gDfedznKETm+Zsg
ccEGSMkr/NSTkVu5+7t3Sq4Ei1xs9w6m8Cb4+dSsYsu/mkUflkNN18iPcWcLtbDA+78D3JnXuYJd
jemmCvAz5r+bMs1mUMw2Pamg0HYoK+5Ck8x33RX/MzTYASQmbKy90wb031NjYcWWWvJ66ZXhkjIg
C/fMT4FeoKT0NrA6ZIH6JJC3OAu2viyZXbC6kb9LoCiRa6NJxGLKgtjNrsSDAHfmk9xBDWOyCoHV
XbYtMIsAOZgegwSwp2qBK/evcsWOr5Uv35d9SoP01VAgIMAhnBPY0eSSbEgT3lLrOCNfcOOTicm/
xEt9nok+CoS/8QueIPbFnqr8FwA8yRW6Dv05D1ZQbMaASzt5HrJjq+ekJ++w03vrq2sKKIUJf6c4
yohSWo7i8cqjUIlreRQ24ydbwqO+Jd8p6SVAkL93WyD7LXd92/KV4OzBf+OfPYN3Sk8HIMJcfjl7
SzZjB/rgotrEZ/8ASJNjHhmu6lJ+jFkRR83a27oC2+hEgYKxUIxh4+3cnXsYUesL64gN7WnM3zIs
XRPiprUw6rLoKNsnHhgcEPHUcFS259oFHBpHPpHq3g5PFLiUwrqk/g4Nk44EiHMBoeKxvAtJ7fgo
goMPI8u78EBAVzjOKuiSONxxMqRc7G2n4gU60POLX9LDGJRndSXoUOTn/CaENKeQJEOe5OwdeEfp
daZxAFc6Xp+FhCzgKgGmwyxVnJi8T+A6p+VLvEPm6s6SVzyMr/kbD+wJYGzTyxEpKdQ3e/cA+QWA
G36UyodCzwAagdLEvWUwtiIIVd/AxSN/uQdUYxSRzwtPnujkUtAJUhndptP4pWQYwEGkX/Sx+2Ax
EwW7yXIvwG4FT2S6qbe4WTs7wkBb/oHTRqz0PeeCZKYJ7kUNNub6xHmR3GqcGJmLj9JPeuvbwr0b
DdtIo+dxgLA7O++OwuE8c8ddJzhKsoHkQ1BbDhcM0iaxBwmBJVeEtP4WVvJrKTGjSDlMdZMbVwHv
W0QPavsjASB3dxuP7AMiSLccdm9Etk9Q27fOzd3oEacL0UoSOix44ITPKOFE2gcGOJJPImYFl0LC
kvogjwD7PnaEhLB0sSjkaXDPdMMcuLIEsDUDlkzYHS99xBvjmnFgSxEfWSUGY7knk41xdNbzHSug
QgIZ2YWXsz8EJhWU8MIoZT0rOAHM4jN0thxoMmM7ZuoE3YfCfTbVCopBGfGG8RcbzvMSxkOZe1kn
Z44a2V2ls77tch6nVdHxwhlR7JS3ZUuCDtMEySVs0pgNBFDoc2MqGq3tCh3lT7aseumKHNw67/J4
PLTprahgrjQQHsCg0qD81Gy2dtqJ0uNZwDdfjvKsgoo5yHFMyhEt+w1YuDrWz/dyZIuc2I1Qf/xl
qMH7WLpkDvpU2MJ5qyLHi9FyYPH7oQeMTsh02AZNlg+uqp0wTH3QqOIOYelur4mh9vYITxGXe0Qn
RZH7RQBYichfTy53RZDfbPAF7wOVOHe5DoEbqIMdbCVyAMQIehBODgYIWL11IHHtgqULRCX4+LGf
e3x3RAzuGf2DnbnmjX4lmoNcFfHP8g4QclJWkKM79fZ+RKK5wh1FgZPPW+MuZynHBl4A2gYoqwQ9
h9M6WFdCV2rUSLviB1iyr0DDyZA7cF5fUNCA7KoZFCCakn8DGFac1ezkc5XoJ/zNacyThecBh0Ow
uZHqLDx/GCHouwiWBDVvS8LIBgEEWj8/zXO0mww9KBKxzv1lAcdBh0Ubi/C7FzEmIjByUzdnGplC
JncV7J+Emit1tQl6ENm5ojHEAeWzWWcFetGF5Q5EztSLvwBaT3RhiSQ7uIYtmrAshw3qqORSy1Wy
TMSTzTq+voRbtol4FoDkEV3VF3czEXYCpOVuUSmr+m+HkxSfQV1lN1z8dWRTM9a3hiceBIId5OIS
7ZaPXKq28b3kEJBdJgqeKHWUS0NnLlF6KLrA9bLLRVp2OSaQlrg8RLCg6Dj6OJkvHAOiy4R9aVaL
JAnEARNVS0SmQO588UWnPjHYkHAwVCIx5PQr8HsX0FN0XevhNFB6VOfiGr78Tf/I+ZdwuuaEzcvm
vviQzPkZU3NmeYkb6AgjCzUxUEIXN6ZtyaIa4aTviaNeFmzl1mHSxbEE8sGyFPXWGHUod8ZnLID1
3aKnTNESBsndkSUiWgKaTHW9giMJiJaliYbkk4wUtjhvOXk5dxf07+ypULJJNIQsBnSAUESMTFHM
2UBpM54ZhxGLG4oTmO/hOuCpEpbVweb9QMeuEDfOVv45spT38w4TX5BMnzG1Xc5VqjlCNhGxkERI
iS9GZqI9XVUnqiib2VxmgnMa9gKuuZUzT7mVa+Vdkc7y2iAbXpvKWf4usU2WUDLgakRjk/VCluy3
zkG4yH4L4DFrmPqu1Umop0DwpTJQb0ThkAWKYYDGCoM0J7R+3b5qTZj9och/+sxWiHsxUk5eyzOK
tDyjhbz3QraLbBT5ibvM2fdlXcq2i4diWFo3ubt83A5FqqrPi1/yHq1ec6bzVwfXbU9kl8JLfL0E
hJZHklsVjnqT3meeeq2EojLIwHfDxWvqdsPUvQTvkST5vTYRy0vjHuuZiOvFFXYYGYxsVtm0ODmH
5/v1TKT5ivegJvi1Hbb6cW9xxea+liver8Qk6onOTl97m147aPXlffm3fIweTU6EAuNNnHfyr/C6
N9JrMeiK6h77NzMweQydA6D6kj+VoUlm26Eol1rfuqGoL4lo8kfIlzcJI5ZjZdODoqkFk4lBqvGG
cZcbiEbauVr1GEmidN5vKb0Rh6J0VAzIw33uaoxn5+r30+rgFp51fUEDkDNcvqRpuVpe44jsdTM6
3FVhTjkR48pwbIbvg7X4JZ2noKWMFIFKPXmiwkuH3KmvEaMiTwQBYr/EluEknJU8OLounxx5WnNy
dJcjaa2Nkan18+EJYSlPkTD6JmS8Z3cRRI8yamdfv6dwPZ/LHcUN/X4f+Q32IdqVHKI298iHOKcn
ci90Gl6romc71rM8U4d75r201+4fXHmGDk8lkCtPIzTDfS6hXJ0n3lx5W+UBOoF4vCu717Pu4zEc
mT1KvkLHBVPwjLKOfsSpDZsDyz1zulStlJQlbDadM38ZinMcohDa2vJufHsltvtF6ib2856OYbeb
7h9bUKYde1G4wKo/wEO6DhOPVENukvY0R9QGubsoCaIhtPC5tzAxDr12VaJQ3gX8cOOx3JeIqN5F
UOTRgZ8l5oVgBbqP4SxRU+7etHWfsuh8KB/kt4ugxNpchmc3Ga1HORUW5XOq3zJO1j01jm/lIaTT
Z5e6In1YJGYXBoSbRTZl6adnl1uB7Eir793uMJgtbzfSnLOb3qa33fuc6h3mG80xHfJdeVb941BG
V1Ahiok4ByYsm+UQqnPv3UhuynO8dN4OPV1DM6JI1HgzXvT5lRGPwkPP8I+31LJlWC1/PzJAmXbT
Q09+h8EZspTOTHQp+c3wda5LPIO/amGWiWl2CjRMzuKXmGsJCjD5Eu6SCDL4K1ZY1GXvFOjoaLqb
+gbTUQSpbw0uV7s+FiqvtkLCPkDdCnaTtXe6E/tYVJJ3qzSmmA7heFjAuyvoxtB4JvqTGNVr6P/k
j9DbJrvJnsMnEU0NLUknVoLPKiNbpaRDTBzf+5ViJG/8ciB6H8UF+RdVGpYE9wlqQaHWfhbsg+PK
Lq6SX2ux9aswuL1zCk40RXd9iG2LQKfndIuWBDzYcx/RztKtnd3F2ORqWKIskh0ZRP1ooqNi6WF6
vaFfEsKR0beYsA6xo2VFp1hs8uiZI1Y5p+LS1hnLtaeHKgMjHHkquX/b63Wf4eIWOkCAmOrlQPRD
ASqktzIbAgtkPJf0WaIYZTy2vsyIzM4es7AaJcIaBULgkfgbaWcfCIxxCgT+Iwqy6g8+e08efd3f
TaRVuVK1rRCAMFz0SL4AjCgCK8RA5z3uMgfimG+vl30ZYWpPoWvH3I0nYEgoXEnHO7M1RUeTqjXg
EbY1FbTp31RusGdlMEFyK4Iw13RNHp5HGsjCkoc3fBkrUdnPLGOV8Uyuosnq+hgS9nD1rtukgyjg
C1U2DykzTXgINjI6kXld+N0r0btUr/CpM+1f3H0VRmIRBLLuHXAbH9HvRC87+aQ3utRqH7UknAXr
lvq8411PwwrX/AQNosD6l7P44EtwpUAHqx7FIxHnIsjBPqsTWmJBRH3ucqjq19jm6D9HVNA2kRIm
5tlBgiR5DkFkRQ8s0S6ltqbYh7DZVoEvnPQ9YkRv0kAw1w35sajjKLha2EZ3FMxVxRosfFXqiGDR
G2Lm9cU2tJyUu3LnMBfVHJ2xA7ZDuA+pB6I5FeHJQcLzFAZYbUZd1qWfuicIikFh0OO6oFUrRkMR
IFPsU0/zT76E3IgRgaHjttHkJAyIbRkA/AlBJRqUqAwLNFgxJpOBMtQrzc3AFjY4fdBWQF9yMAv5
fAdSgF4N+wtotAT0gIOASlXapcCwVLBCh9z2pfcykoIA6XjWF96eglo8iSMgzinUOcMlwIdV4/+S
ydkzLWJ1yFcrkO/JQH5vjSpFic8FTlphcYiyHdHB5zOjlZAwIpor/eRpTMBXi7EEHe+J4SCBry0p
ClplFl147orMiRttAsPdhQV6o5z4Gg0aKEqc+qyQRfUu5k5vFbB0IkAjgVMAfNyc6E8BCVKGBkuL
4SBiFmb+Heq90ZekFyx3Fmvk2M9npukgtmGw7lksm5wplknAiABq23jlFWAXMVJrn+LpqMwi6wqY
y02mY0dpBBl+UqvRp9HIMZxY5Sr2CRfyOALfHkAmhMXRoJfETBjE7EIY5ZLZxV5w7ka87jLUKYr8
xuv41D/ELCFYt6dBNMCi9lNubg5iDCJxEGyDFhTCCa+VIcV7HrYYSZW6OyqctZ9wNQG//prlvndP
fntwugEao3Eo65hSMadilgnxsd5igMIP4Hjw6HLOEIgBq46WQ1knnO4wUWPAyMLcV0gH2T5UGuBx
l250rfQigI3TfHMlv4NyMUOi5oqdJSpvJNVIeUgeBybQVV9AkPhqfRMxjNS4ZY0axGR0AEI6dCxm
j8hDU6+nChiT3UhMt6zoQP6eAnleOzTDOKz2dA+0U/A5xm/HCjIYDtoD7ZBwwE1P3BWis2HXgBia
tPUeSSZPumWNS/tYmCI/Arl3C04mkDby7pYuhnV44kueU9onxpzhLMCaALaClD2euFuPqle/2bF7
zN6Le2Ty8is+Icv6MmCImZR361UmbRNc5grwAdhikNIf+es2si+XRYrc2uNQSHon9qrEvl94mvfQ
bumtXGv6Ki3urzf8xVL2OXc/DXCi3y0Jw5PxW2LDAi1wLeAUSxcnim9e4zti2cIzzfKVxQVWOjzO
1mPJ4NORPBdk8dKxsGmNQJLPM1DIys4FmT8SDMkCqlBrZJG76EEoKRYmVi28nYP2WPxiHdBry+uM
De6dQCMkCDAS5Vrk4AlJcuEdWQWbO56DK/DzYMiyoiyYxRZsdNARjms5uCOSzqDm45AXjQHIUqB8
4iTN8bK/9Izp8tcKjAZhGAhYAFQQnBh6EwwItAawTu13ia1c4SoQEG8uW6HNei74J2g6KfDeemiN
2iltnsPjQAzuA69AVlh6l5ABZCFhYPc3uNwMAsGy3hERtQdEsFiyRENiEnScyQILQEOVjHxiGRjf
jaf4JltMTh1Yb53LXGMdxP0UsZGzYmKI4nKi79fXFyKcIv4uYt2lkOfzG00vEJnCuQDcg8TTkRJL
1lplkbMfLr4Osv/evc2s7Zo9wlCZJcEY8DkwSOJ/IMRUhBgnIf4E70h2BWLqWiS9DNn/Ze/MmhNZ
km39X+47ZszDa+ScSTIPEi8YSIh5SGb49edb6ByzunRZ6drt3t2n29japVKhhIyMwcNjuftaF/CW
eXXqTcCfAgILQZmeT3XXwdSS4oOagWZUlPcFd//3ELIgLjZbFBOKkMAD/TrUZ6g8arJhAB7Lde8B
K1CoccekZ90yxu5C7A6DznQAlMDArZm0BetUhRUc86+RU+wqa8/8lFfwctjidSAAnA2BjXbayWPv
clYufKBebGFpggAp71C9MA4zX8ah6CefmNLHAk3ZRQ5RBw6Zi0AFDSfrFulZyhaEfM6G8T1yV2os
+OxlQHiF6StwSG3V0yloIhsvo1Kk7d+tn1q3IAz3vF6MNHQqoGAQ6ZmK/UCPNhhSGWzsGn0OnszN
VGGRJsMlz5rN+ytWG4o9dA9TjBWOmfUEFouhocSDp5iwrHeMK8Px8I+yPHgq5tGBAfdox5c/sCpO
gcks/OYDvJN+os3hgVzdb3g7S3nH0BSAqbTcr9auB78tv9XHHljSFzsHhioA6PjYC5aB9jYZ+QsN
EpJ6eMeVcXfcpuSlYImshClv5mftNRMUc+zqYaYYCjkT2wbBULYJalNwGwmNAV0pEFbCDz2282h7
5HEul80r61eTsELdt4zFitJTjXZGTghuIJ+AK5rBg736R1YajogjE3rHTbhiGVK4GvjQuBzysG9x
5eEhzxUkxNPlsOPeg+8go4JYKVPC59b4stBxpDS2CkpdWfhy/DR/v51D3E+6HzZuLM2SQ4ROOgox
arOTLRDCfGKWHY28cNXfpHil5MFQCieH3D9gwFjxZ/WfvuBw4sRCCIizwTSkkMnFovjCkeVPYBYF
2zEWadzeIuMw5anXDgsWGyWQMEV4vxzwHmzYhZbfrW01YSnrXMVBhp+Q7LN19tiCYoNp8wo6HNRU
KSSpE+MMyznj2oNVqC44gdH3tIIQJGcMBStz/p3ek3NKpjsC9yWm14o5r97RZnPH+GutJoTErhwQ
STgwKZx8ubVbScqpP3iWJdZ6xcl/GMoW37iOz8QIlbHOmlu42+p9woBZrKsw87t3cMHg28qkTwgq
arslj9xOIjkCp4hNwmopsX2FBdX6EAosUF+2WrHiFBOVAXysDkVjcO4ApReeTgdIg7CH8z5/RuMF
m2/Yle+kuL4v2H7wmDCv/CH6suQWN7sgx522aQM9srniOODoX8iC5wNZ0rJri5At/HE9+fDMIZZv
785Inh4u6wOs/iIkCQx7xCJuuLHmGYcYFv0Ws69iNNk1larBguwuoky8ZfZ9L2nNb4KO9CuuDMb9
/IC7QOk5RGiOZrobXJq02spVG8zHvafPxkmn3WtcgoVfsK6jtF36OnMwgZ2f+xwIct1wN+eWguSY
evr6bE078+9sCeYpZoajxZCWaZ2Rkx/N5NOhoaKjnKogODQJKgFIgByXE7syMxJm9gz/GJkKXtuG
S39D2FOY0hU5Ny7NMe0Ir9hDpgI3ccit8BWnLuFED4OzlWMBCUyAZkdbEaFyVsnG3bXXzrap0LO+
VqxvxZOoT+ADIePmbE2FHKdfHVq1qWluyxZs7J1LmJ5ZR+zILocEpfFNM2TyCCJXxk6RHgUK5MQx
dXPUjOnAooDtBselzLSSl6C1JQbuKTOUJsO9UMRqwqbKTyoK17w4BRzJ6AHsAydxRYRkHzWHHycL
TDmjZAhB4z/f3CXrhq24WnFyNR0Kb+6cHYzyAHZTHXRkbSvY3wz2TfNg1mJ3ZLx0wNw+7PnJHtaV
8XKqrmoVdlt5/NoaxIu8M6mvvbkEOe1kAPO4oRGOBo4ueDBzSM4frnO3ElQaKu77rtKQu3Flz5KP
r4ALNSPMulKYBHeeLMe5R4dYxbQ4wrMrfyR2tj6tajEPyWg4YNJmqFpEWadCD4JbcN5ZqHqFubEA
NhB0tAXJEJhwiQUhcErgSmFZmY7CgjPsspAgoVhok4NwAeaBCeYZp7SwLpCwki/AgdIF4AgUjl3t
BxnwmGM0nSjtiWR0Rh3vDFTjSkTvEdhgM7zY8wYeW2PRku8CJz/bqZyuFDsWQRHW6pCYnMIkAihw
e7Ca8jSFk1yxzXJYFf/bgGyC07VEOpsDu7w/MELEKMIUmOHQQ34eFy/PPNzG8pZUh/O9x0hWVL6K
RleriDSWd6Fe6hvoTACQhTEWooILtshRSGMl9F+h1m+oF6xzboZhdnRlI1uD3akkduns2wqHAp6F
SLx3HyFKZaTwijJntta2m2UIdT7I85jarrTV7zlvanLmvG2gjRafk0OmcjIyDLFMi7IRMCd0iXz+
VQsHCyM2fJzAoTHG5G87fB7TN4Pbla3jXuAWzxjmLHAtcDCn7TvbrjDWG0N4c44grwfoW6a0XZsn
rjsLVYAU04NtkYoABpXoMQOLWWIIhBWptbLp0DIwKTMMTgZzDBok48sWBcL0KHF94B58ojxXva9s
Fyi+0r4wp5s1cA/kP4RekfscIDFV3ExOgwLQJeDxK10vQBbibcwZOoZsVprdMitk8XkauOsDyMtb
qbdpK+0kNQHURZRyBXmeQOEPPLmmLFMAyO3IGebIBLuOWIb6memi6cu0Z+pIaRpZM5aTXAf1FzbS
LeEasB0z/cpVAZl34hjEHsCqaRlIPwYR4wDfhgWJyp63Tk1ddT6UbFSwYC7/XtJ4wEwlHRFOSHiw
E/j5uaqaN4XcOC4A7F1BMWVlZOUesBHzU57s//wBcvIStKTwsnhNfhAgnbsChKPAeg47Ju75I8cG
N36Ono5qtrTzaKfEW3Cmb0VfKT9XDrjsctVzLYc4HcRjWJbvcuwcIqmCnvSurav9cOGcsVhbe7Zn
MzxqlCNtqfyxL4GOFMQyyTbSyV2IoE6uOT5M5kquNidJdvVjV5u4EAckS9Mc4Gak53Cc5BBPVkWd
8KfOInXBY4rHf6cHcaQmXHnwUx1F0gWYVewCEscqLpvaCiMrqPwdXp7y0ywu8eoQIIKquYZ+Lj96
VgVmia+A84HvCaT4pPccHmUm3IJKlO88FDJz7FygpAD9O/GV7SPTfGTxKyFE8VDqmKJtX01KqGFZ
WPnaAoisEFDxhovCiZAnlOOywgXZUteOS8CKXbtnoCf6BxzK2zV1Pj20QaM4dqzVcRy1lXil4LWO
k5xWODmhTKTO4zwrYO/CaY1TETDLNjr9UD31EwvAI5X4l8z0/yAWgB8YI4pP+bJ/B2PE/0N0+ykb
8xXdfkW3X9FtZXW/otv/htFtpcu+otuv6PYruo2r+Ypuv6Lbr+g2JxTQqld0+xXdfkW3X9HtV3T7
Fd3+eEW3X9HtV3T7Fd1+Rbdf0e1XdPsV3X5Ft1/R7Vd0+xXd/sdFt3+i6i8+USn8L6XqL/yWqj8H
DxYV0FKZfaqNTu3uqUV6dsp7aNDdYONAxO7tmzV0bQaxXjnbD81UNGkqUpI5oFTkNWDrRFxOEi/Q
fR6dWr+KJh1paqORlH+gAkFL8M+0Qz+29Ik681/X0p8obstPU+NfSXH7MyXIEwfiixLkRQnyogR5
UYL8O1OCZLVV/IHPsPgkZZ1LrdfTygU+wwfZB6mh39mRHxR58gUZlapTRKW2IVMQShgrGxfsSvXP
G1pJiVl/asUTlWY6nSzXlStMlBeIKsQruYMq7+RsqiIKEXfiRcXOUITNKd2j3oxsxt0j9/BOqmie
PE+yiKneuFMrrlqR2aOYi0RYUmVVN7ckQz1LRU/eFGLlJqt65TtznMofSipU+HZVci9Zmmlyx1Xi
+6BWI2cc/n+yAn94XqnV//GBRbf+S0LgizfwxRv44g188Qa+eAP/xbyBPxIAF3WK/MVyp14EwNf/
XALgHzm0nwnVXhza/+dHZ+8Jvfh3d/Z+dLGfSiD+Ghc78zt0q1IulUvFTDGdS5eeen1ZyC6TSm4j
6rkbVF4HSqyL4ht6lNlO4Tb8s4ubLf3Oxf31hk+PPS9fZ5vpHp9+h/8OpRtnBzxpvkSULcqRqxuJ
Oe4Gi1IGsrYL9V6SItvBWia+sDQFkFkq43aUUVL26Iu3SmWVInQ6QCKFLBh06Tm7BH+VSiJVVUZJ
LqXWD3JVSsFU2Cre6Tkc2mt4BGDUhsOrbGeDEsxCOt+owF9F6JRKqtDWE+9xzstQXSUuAh0RHjQH
Dy4elYaJn0Cl+TveX7Jm/iJaUcRMGTNVWWJooiCZklpR/YjDDvYzWj6HFE1cK7DwQSJaoGjq6Iq5
aR3BJ10vUuiYhvpN9KLiLBI1kFhhytR6bznsUM5kZaM9LZr5JzsVFyiwPcOqpDL4skmoD6P47FHC
LaKJBQVr+8fv5hA4qJpPxAAz60QhcY70cqr3IO9R4dOjtNtsKKOmopwCqbUr2ogiVA/ohbrrtlgv
xTWjsvCLv43K0KR+MxOmLbE/izh13oNb6MGEfaWyEmJZ2kYRKbWWR/oI1m2KMY4wFG5hsoTX0lHB
2PtDIoAK0QrlmEWolVBTOlG/JpbMv3cGPpUDvWbgawb+Q2fgjzb3Cf3+e20uNK6/gRUqlXwpX86k
S5XycwjjlkkVjrM1Rt5+64nqRcyY6bAIKePdfSgTAaRAGlqqS23WLkmcSHqq2JtPXuihw/r2drPi
t4HEGdzEuHHMN7s+cIl5XO3Ydcd1d+BSwh7XY8qJKSsuWmN37A7q/AoGAwmoIXTkBSokx1Hcwg2E
pBps/oG4/tFWQ+ZIynxwF8EgCNW6KuYz8J7Pw0Df7tGdS2TloeWA3o96b1Pv5KK6+Kc74w4SbXez
qScWN+Oe7pi/OnPnceugZTqFowk6QWfqBNh90wpm0BO0EAScmsCbpKxJS5wiyATyh9dakyEF+mge
WNPwGtFaSB8Nn7VCumJjtkv9v5qZw9KpTE2pNp+Udya/MLtxYW2miakg2wu+tDbDhUnRkQltQ21u
2OCvlugYFm6wtgJpDXooP4ls/srflGg/1Hw9b+IZM2lRFh+0Jiqdn1ScSYCahjGeQWNjaWUbQFgt
RCAbCNGdrQ8zgS2iRbuDM5e0zrodjxGo503ZnnhBxeLeQdBo0d9QA0jM7vvv1hqWmVanNeHjkO1Q
X0xpTEA1uNfaFq3pzp0vzRw2GWbLONdfNpNmBpqUUosHzESwjg/ufbbQyY4a8rIzhe4SUz85XM2e
0Fd93c0H6QBqfl8sAgnU9fHcuW1heBT7CjIX0T2C7sLPLswS+roCF0HzAmcO9cz1fGM1Lr+XF2Yb
L6dWAskd1eJb61K7nq0NPDRFs9iZ+4ZnMSuk9b6ojXdPW7Pfm21j790TMz2ZDL0/KBF0ux5M/mwK
vaK/racRJ4Xr4mp2S5vLDu3r0uSX1mYe5rqnz23jUs2eoWLa0+wi0boTe/clLHfvnxsUuuAHax0X
5sZY3+3SxiqiXHy0h9B1QWsBc01RaouIOFxmVHPfrVEava419EonCO/KrVU3WVqHmTkuzeFjYcR6
guC4Wd7M/WqOC2q7VzPr0oH7TAXHlcbO2maobd843uzr0l7bp5mZf5wH2ZnJde+D4+A6mH/M3/Ko
g3/oOQuTlYF4qdvuWhByd69emlt0xaxSC2vIndcKVhh2Q4jxnNHUCmtTqxYOjfPOl2X5zZVlf/Z6
ORNBkwEHNEp/tt2LdzbaZX6EE2KQJeCVyI5sH+OAOCCyK7Sz1ztZkEZHEPRbkR0jcCYTEkcxb/Gj
T0hF0CYTYdfNcP/23rKM5dQsy2rbUTOKmnbPtjEy8WAQj8duK+h03Ho8GMcDrMtgQFC1Yobe4ObE
aSttFcMBigZwI2Cn/ofCGSnI+CFzKEGb3oVGRAU4rGGqNG/64ejy25PBnEXSlBGhtBRmLmHWe5Ny
TAEdBT1M7y2C5RhJBb3I53AtUg8FGcG1OLHDAv/gk3SXrMcv+a1+L9eNO0gxUZ/L5fpfoiG9skW3
qFvpmqEVpTqqnG9+Nj+/mp8VCvG/vprp6Gbaa7eNtKjlo0IP7WJxPDPWui7yM99HjRSNRwRJb2Zd
pyO99lebDp3bTLObmYUp22+KfrzpXwz/Ny8wOKbgVIwlncAvEYhbeRezipsSs79EXPDVLPEmftDX
zUxtfgMJY3Nq+z7jAuWTFTIjPtHb8aO3KLJ7vs/g935QXPh5c3o6gbw2p9fm9NqcXpvTa3N6bU5/
9eaU/Z0aUIUDUzmf5lvmAWb9gurv8/ftNH+eS9ZPiNQFNiMRsYmfSWI4Z+jARHQqflalGhbsP2MV
maLQsOcI+C8NKD/F4ZdJYZXdbmZ5b1q7zs1yVKlfytYNvSWAlJU55q1zpzy6fg7RpepmE3O6Gr6n
oCYFrgl37UraJBDh3r192eTG83ANjjW0M7zaXU+mzSM0y3j4MLV1U7VcyRyjeTd9MfzE9+Xk7K/S
//0POF+vJZNbm8vCXKfmxMFmlG3ApXoy+5upjAolhOKK73dOPuHGHJ11UIK2qHMPsxVdMM+a21sm
TMPlNUqVrfvo9HnhLMWBL28NVxb4VXOIEvUH5FkVM20kayuLnPnSHCdQ78Kv7l2+1q3EFFdm3lom
Vr5gEKzYVJObKeHh17PehRtDufY1/SrNzLBkp/CSv2ZbM/3afWw+dh/7hblM9X9uZ4q1JJoDl+F8
I3HSyqTMKVqe3dnSKeEidfnKmwUCVuNpOwt6CHNjfVnfQW3nZ8e8foD4dGNyE5qXxvuameXH5ZOf
FvGfB/+nyVd+yn7450++p2yE1+T7z5l8pd/EBSqZbCGXKWQyuVKp8pT1ertn78fTSjpoYEUpc0ZU
QzS1hWjPcbi7aR9iFCyQVZrMYZhbmckyfqhWwFV56qKxaSEvYSDmQ0ojY4RCoFkPTTykf3cLU+IV
3XssHHthoOo6w7UoEjM4ycQm1uVQ5HGQnjV33nZjFs19YjiYpqoJNPZ/XmM/Pubz4ePf8zFzZQ3X
0z5SyeSymXIpXczkC7mn8PTqdCwftnfyudKIke9taQwVEVS9urNO0Sugvou5dQ/hNjqEyDS9FeO9
m25uv44fXLezUv6NeXAkhtFLuZ+Jn3uXEhjCS9C7LTn6lruiSGsOnWZvZWUaRbRt01bsQtEorkjo
B4vIMy4hDFTulciY+UNQwGsI0hMAOLlDp3kn7rJzJvsonzP5ztIqdibbeGiLJh2IzoO1u+SciSIU
gQ6IF8DsRwZX+RN4S0KyafdDd1EAZudvInTr+DgkE4CTPhqF2KyrjTKyoAUHKCyNTIEoSSXUiMLd
0aQhXC3xMvTs/LsCTeKwuunPuSFiGK1STZt9xksH/cXXMTy5ffLCQh7kA+7Pol19v9j9WtmgHIlW
bgNADZbNfibcwke/gUnS6z8EdNHK7e8IB4266Brzlly4kveQdrcB0rphu9kU6HB0C6boRII1Dg5K
k0sTfV7rS6CYb9reow3a8gn0cHaFZxCLsT4FOKx5154tEVlK9y06mZiYEjivIi1gu4X6Awqxr/VZ
NUJ4imAbxJruLLiE57fk67Y3aIlCpRsu0AlBKEsgCqGcEJI+99rI4v4sqrcwV9dN1T7JXAwt0J8c
X+j01t4L3rCO0qX/hWhlL92c24BraWMSRH6lsymm2/Sb846aCaGds7MN3sUFCj1xiIpETEdL3xK+
Ru8GGAFNMZDFT7HH/G+cqf9rETzZtNximblfDiwC2wbJHuyQlYkHOA72G7gyuK/D5DrY5fq7JcUu
47fb0DRCyW770c16822/uzD+nw3QzyvzyQK9VuZrZUpO5z9qZeZ+2p6ekgJ2p/usmNHKLADoSnoO
0xK7MMESxiHAhBoc0mF2o+StTCZ8PwROJsR4QMHqWPYPgOSPVuIpPPzPsRI/bN9PEcP9MUmO1/2j
f2Tsh3GpfnHiFKVGiTXIwLtbUXcFxhmNblULJmP2KG2J00YVtL35Qxf9OFxPFTF/5XDl9Oh/8Gzy
Tyfkv7hrMr8JtVYyhWI2VyapJvedGPYLYnAonirn5XyZ9zbSX0lztLYIfeXtzBfc5WzTdzt1+cGJ
fYRv/6YLfrnn0zntcJ6tFvcL93xDLrpen5K/8/7ebbd/GPbsT8/25EReFskhnd4vdCa4fqyvdqW+
6iRzq4AWAOHTub0iAwXvsWQWfo5CgVxniRjXnaSOZGhWV/t0+OnBf2rQ04b+j+jsHzvhab/+yzvh
xwY92c7p/lqeJ1tGZXs3y9bsYoZTEnsq7qyRgd7YSrb4tXvqEOfWprkLk/qeEFreKiVm2C0Ff/Zm
Cj8NyJPtLK5Ly+z8ykxUdK1ST1tT/0yocW6utkQkKeHolcg2Krl5x+10zvjLknM5BFJ82CFpdqnu
aht+6nZT3qqWsTYop/fz+NAbQqBZ48s5TNmff2ern6zr/45W/7jqn4zwX7Xqs08G9q+cX5nf4LG/
WtcHZPaLdS3MpsVKYc384lwzNMXwMAjSKfJK8hWzWznXHy3rT/d7sqx/7/1+u5cVi4V8sQTom31s
Lr883pYcnXQ2Bdx8SdD13JIlMTqczCze/GA4s1qHf7Nj/HKjJ0u+OSyL8/0cm1HJkf2BzUijFjU0
l7tJ9lYR4b2zNUWZaG4DLJ8NXZx+u6LEkzRO4LVnk9+Y0jXejFZkPtjbJZmJf16RWd3/T+17MuzT
9SpdWaxp342jY5BCD/1r0zl39vV5M+nu62Xo9Mt+9m1Xu3+V65fxOYY8P57Xf2jFT730ZOr/2b30
02x5Mvz//7Plp9F4sup/zWgUC4+k+b+dFVoZJSTMC6UnO726nUq3zSnJe0tACIARJXfYPbIuyE5o
xlGvl48PYS8mJKF8Fb0c2ygkkrzQi6Poze6hC/6dFsKLvE05H723k2VzBSkOzXzsk80R2xT6k8YR
PVLetoYUN9eOST2J3YGkKpTopn+SBAeKcFpxAd43pf8VXap8lUee8qFG7sqytUMNGYHqtw3i14iO
u0cS7ua1pIfABkoUN2EogD1FULmSyYclo4TgDSlM9kz4jZtvgt8AvChfJe8RPuErR8PXwHU39tge
STnDQcIHARGRr5c45Jyc38gtQj19bZKZNNzJWbmEpMC8LapZLwOIcwlXVanDorXu8utDKDxwirSM
t3tbVSttAMJ4CBYFdFSoFwivbBEGBwDkBjqcLYJZIKhoOCiYWTAdrZBxFyC17J3dDBqPVSmgJ84Q
nXKpfi+CcnwLky/0RgepjEl7hfoNMe8Vq9pb9nJ1BuGCzPqqivdaMjO0qMsza9raJlaG3h8RjPqa
t47VVWdZK7xN/U0ng5AKutNVbFMAjrP0r4E0R+5mHZJoiO7uwi74SBSThijZ51xVQsDoPZ/cK+q0
6bV1vzRu3YN3Q2Zo5x6KVnmNIAZaSjEqYRFiI/axH8y7w4B0PtRunIFpTFok5LVI0wOiMgHZdSQ0
egF5ixy6ArL1gnMmKO6jYQoVYTQ+rmgbLaSQhJRMd9RFZALMMmeFM0QpwvYoOzfduUvIyHSVEzVt
g3yTWo3cIW5O7b2BTktMft/J/kBA7X0YkDPpe95oRLipf0HxgviWBA9PfpPkH9RBwuKbZGqkPZhG
b28Ygedx+iNHENXYxtra91MAmCvjfayteQJGPzcpkwXWn5vO1iIpzun3eZaE7srwW1LovalZtZUm
iOqUKSD0IlloKZnunFT3jEiwamjVN0tr8l4NbwYccgskuCIW+kUukVWrVYcSHUK55mA7DjAxUqWI
+XIZ2VAp90K8rERQrj9LzOeNngjfP4gImrANGO0tJhdynnaTL9RO7dVgT4qcIyj1gAzjwd6Cu87j
PWI3aRLnvHJjGfOE1jq+Hg1hTWd+Jb101s5tSSak5hec+KPiiIOj2/6UWOq3cOlsQJxvSpywTdh5
We8ifok6DtJ8+prZRx9BO/PuEN9rT+sXPxnfcD/Db+WpnRkxZhIqlv7ZxWwsRFGIUZB31QC+rL2f
rYIz97ILqownXuMeXq3JsMPEM+NYKbdv9Sszq4W+VzPxMhFZleGeZ2LCzt4QxYm3AwoEDPmLPgmu
KBhNNiQnIm60IbFuF1RMJ0BwsD8Ftd6BUEtjS+qMl4+TvUMkuNaOICQ524D1J1/Z9SvCnEi9tHfx
zBSZZguni2ql3c0DRjMnu+83VyhcQ4OaDVb9fLDpZ3dm6E69vHkfgXrObQSyGnN1xmqwGEgJWHq+
M+PMoluwN8kZ730Fqg+kPk5ZZ6Suz+aErBLQ9/vdQZotrcy1iECq1S30Ul7tfdXrUzHB24qmIdUd
dTqV2nbLeZdMJXo30rohT1G6020isyhUSbJOKnNJG0U3ZEOv6HNlCChl3Rs12ki77VhAQ76Q0eFX
e1Sc3tdBkbruM2UaBzQyCU7j0bAMQnKQ7QYNSJCGLUcL815p9nO17PvZV0nIsS/5pozJmIqbhEmY
83ORtM5RNjdTRJb2EbEGlk6R+YXiOMf82Y0P3wbb6nvF07mGZMsFEPiNP2Gt9l7WDOaJYYEJu4jS
IOa6R7hGk+pCIh8pfQuTjxQRyz+0aoGe3/uQyDw051C33QaS/twhvowKtE3IzZPgp6ImOaT5ZrWb
y4ef3qr9/t376Ht06cdDYLA1YQiuVl+ydjlPi2hlPvr9wuN8dUXEami6YRuhWb7c9qXqkD7sd4KD
cQOvKhKbg01sY8/XAhE92x7HMemNJ5P42oNJgPzkxOmwGGpS6Zai677J/Brx390Ku2sbEbaMhfro
zjjkJne7M+OPao5Hn1UDZOWxQSuXfGxymRkYspjJJebZ7MbHipZKkmlpNarXrztHxAxo/MWuSVic
ipZ+ud7nkv7VeNWPj77z3u9XcyHHxY+jaXzs6KINhhubPWVdjR+a76R+D4PJzD4bkETvw5gJd8Sk
t1ijlueZDouVvHC2EVJQWaz8uZMUTuvW1ofMP4EoUqw7HQl0flSsPpnSaO1yh1YLiTGSypUegiJ9
uA4l3pfEeNTW99cdlc2thb19CNdTZ7Xg8kfSO5d0JBd8NhN+uyHdHT3Opj6LHclq8fRW1dVYVGsW
ptZvLgjOfDbbO0VJtGn4bbSSLcwoYqpsNWHWJqV3RxqGzA759nwIwvSmU68r7kEKvBLRW62pMznT
50vLc965d4W/0y6TNM+i7PdZO2V6PBP6zGPpKU0VuSV2xRX9xuSjsTG8lfgO70djEzNGij6FRFf+
7nDIz1RVCbBE7XJTz0QH7tlhu3QHaWuQd8YHoN10vA1PzbWfQ/1u7dyDinsw29CVJ4Uq8NcW1EA/
18d0tyoIUBrlA3LsSHwIqlPox6YCjPfKaqOyquRZ8qOxy1gnFt3GCZufJ6JITclGo2bJ/ohWPerR
dFF3aPxQma/Kqt17YVjDBjpW2P4k89mjlzJ2JZpHJVT1xh22xhTFCR2i2mbp1K+UKLAlmhnqZaov
y/BHyew5tlVk7OgEhrl+aY1R+RskVuAxeVqPvHqnkzEkMeO9OOMd1RIzmfyYirSQ4aiaGum2lv1F
YwBBzuh2TgOrEjyaz6COMCF0eYM6gCsGTDNzOVBVxMbF00FcdM4rMlhSkTuhpqZXOzNqIu7flou2
szd+7/m08OyzyFduvcOCIP5VHx9Mzh4wbtRtdLYUYXRUHTFes/nXWwb2qo9qddwJUED78N5ZzIR3
66CZLBJm1sJWLZ1oNlToIVeCZUI9BY2acwVNMUHBvzOWZNTw1BfaO5YSIoqUPAo97DlGc3tosdfM
5cigAawdQFbT6xy8Ev4c04kJtmorncAjkXymvACSp2fOoZ7WtQ5NJsfHT6hYoB8qfS1HmRgWctAh
Md8KJp0OkntRCuG5PMqLGa4PvB06un2qH1Rgojat0bU9eYUI4IovBO9M5/DoW435zOpM0ZrTdXO0
czUVxptGBhnECo+qF2ne0eSN9xgqajomVHskVsEfX7yxxBslBJoydYZTu5+ixH02+2u1bkylmeFu
dP4a+xC0VhgsFjCCdnjLiHwyae64VeyWGBBp+eL0xtcUGyfPmFClknDPJKa99aCutuiNHbC2eodZ
op+ZwGhGUh0zZgDjOj8dmK3fL7l1rtSIcbV6jUZP2Qc6nRZvNHUVUOKM8IB0py6kwoYIvk2BzsPK
bfmu0eQ3Ae+X/92pj1GlpFt0A2445ntnnFhjpBoN1CzcEA/HpW38oC6ud2iSfnhc2dlQy0MtAIUs
/O/SCEU5MNetCeMSBK0O1UF440zLq4psArdDKdKgaA1cygjqY9dVwY0KglBJtYI+8fm8oVkBxpSV
1GC6UGbkt/BivQmJXszdO52PYCqtytnXgA9LTJpSTWlcjjtM/lQTPeUO3uSxpzoZiSuqoAetcJUQ
yTYsdeZAavVqJMx+1dqkN7jHPaLfGLhBIW1OiFJmTAnbl/C4vD4PO/K6saL+lLwaHpeNka7lvMEq
6sqLRWe5yWr260i40tXjvFVxFQMadxZua2418DVlKKWUuJJN4DlUFpWjszkJMU2XfsJU5VelCPuL
/qhMxc6tREWrEJWiClZbIpV32pQeVTgjVJiW5RBbtUJaVoVZM8awo2OVFuOB3U1Ks/rS3vaYqTTs
QHGufo8BlF1CJho7NTlG7DF6/tY61raTZ/r7KCSvzMXNkBgk7p3aaMcBopmyy/EwPn31qGZAPhwX
bYo7VQk3zmgYXb3Z49BzqXPiQR8x+ZQe7T78PvMMWVJXQg59ZXcEqcf0x7iiY2+qJmRwTPT2lnPH
LGHSSqh1ot2zOuK+TrVaxd2vOVTI1BYkZIwot6rX6wnfOpOJ55n92kzwFQJ2Uub4Y5q3mJdaCowW
s5QRcwNENB//6mCrZI9ZisziTl2rgmnQYba2+BQN1DI++5MAv8c4jhNSmGNRtCOrVmMfqzlhOLrZ
IQ3hDEnmAQVROup12wXLquFfOk6GIg1SR0hQCB2YBWs1PmZkeAI+hgNnWBvVaqHTDdPmK43X35y7
7bDG+8yk0cIk8VCyUnh8vNEKeWZ2mTZ7oMMGVKvdKLtCyjcJwoxzCUY1yoVueKdqSNld+FKfTDq8
eO+xmV7sWa1fwN84kXNTRBCTrBtqqzlR7Ug2Zb8ruVQohbKmx2jn45r1lDbWnzfQNucQ5zYqTrGB
oY1LbJVyfCQ63DhRhny1qB5m4nT2HHx2nTesvR1r8pE2NEMHvGzvfc6COHTKQZGLuKIFTu1Q3fB0
RywhR6hItYQsTrLU5F/ycQv7Fs8QAk+PzuAD25ZEdzl6sWZ0NFPJ38E7YWBT5m6XvRzyaXmOFnBQ
ne19lbqvh97zMiIDt0GFWZCpDtg//QqPye1YFvcgTxEkS5vxPtlOg8k/N4XoVtNZms3JRh94lEV7
WdtuzuUz0NBNO4MypkZyzPWVPYjL4dznx6Jq19l3Fu/3IDti2dMPd/ta3QGF6PptS3Xxm8aydXMq
7CNzf454rhyN4ldSuzllAJzjo//S1PinWNi7DmaH36T41KTG56GpKr3XwY1wss6d50AdsnZKfbyY
eOWy6Ct84oUK/Nuo4A7DkpvQo8Hdnr3f6ZEKWExSi7ljmKYN69bQK7gXHpB0ZJwpYj9hFjlglG+r
N8ypzHEezylhlVCXZ3Ebd5yjpJJrd5/pngrBcna93EsYuwQ94XKYtzBednCtrhpyUnAT90E5nPqo
2SMfWwwXZ6g47/a5eq1uD6AbazqjHMaFLfY7qc3e98GRJMaCdpc6RpGadNNJGSmyHztZa/xoJ+5n
PYs4753mbhq5aoqxmfo8mz1s0s0Gu+ou/fEJCe08PeF28KXl9QsHaU2Z6OxwKT3O1mhINwGIYckd
LFsZjjbMnvE50Hy6IridD0VnVvYifNKwK8nyvQntJsiksD2xMbytGtJ7vmGTr2gpwy1Ki+P6JcYm
cbqftwZcox18GuIF4C7c4oOJT86SrLBdd046Jc4jVXDQKWzpj7hkEAmOSibOQaxwrKbqZYR2T07J
3JwBBXNNTER4JJsd++fksdPVe1jiCJDfmpCKNE6m2IVF7Qwib3ZUa2RNtjoklZMw3UWCzhhgyUaD
yYMJzPysvW3ksBhFd005ZR6Lsf7cm3mjwHnwEFx7u1YYTt3wnfO551Vntav12IE9t06/YsSTYJRD
J749c5r2J5gh3Kt5UNI7C/FI9wmXXZ3NsLnuHe0YiLF5Z4+nM3ZVstlKHCAgV2iugjUJaqr/25qx
tjX5b+NgUn13Gi3GDn+DrPIwa9VlAgLwFPwILDrb/q3H0DGCB6e3d5Xk1gTd8mgO7fctG+7XfaDN
csjGxFfaOfQujlo1qDO9pryUp5El0wOjowIvihbBmXe9NR+Hk2utewgQcA4q4XWkClB6k/6shKVQ
u9n7VUyxgg/A/JZ2UucYzcHaW6Fqv5ZiLZDI3kpc4MO5m/bbW9zlhSNQhDRaXYkMcNrmg9MGSoej
1Q3BgXpvRYZ72Jw1qJx81Do2LxHAJyl3eNECzAWIF0ypzrwiqc/feNloAXnFzsr7R2/YVyuPTfap
VUsq2LsWyE8tkdw7GE1o3cwX5Y2kC7MF0rHxsXqe2flwFUxrYPGUOs7icq1kU3rYljQvsAj72wEp
60OQCm+0l/0nDW6z11ak6ZSzjrVSTyrlu9bK37eKwJYhfBcN0KTqLahdOOYCFAEMSNK7DApUsyJq
Qo/g8HLG57WSSYFHB3c3VS99kBXJc36FIx1js24hTDXfsx+58I64N5l/VxKZOdaMujlHuNHOLLgB
7mK/rz2F4aCElsRNr0rZNogizCDWB+dnEE7eXiU1FcgvV/sYUjVcNP330Xu72/QXXhtcJxxlyG9N
gspX8sgJLRXAxkQpUnXafluiy812OCq6IBxr2/GtXjSt3Zh9MGRYHPan7tfMcK71rZr26/6sBeqj
HXZbhbqwiauTN5bOumWycHnHxlq2s316cReOWJBszmVDoa+mDBPDxbPhfe8sYc2PpdtunmD14CzN
ueu/2Puy5sZxbM2/UlHPw7oEQJDgxO2OGJKiqNWWZaVlvzDstMV93/nr54Or7+20KyPdHfdlJkLp
tEVxwUbg4KzfUR/Q5M56lVgkZwSbYDrE+D1LRBZpj5Dy9MZYdTgsnXO93YHX3u2813IJK8Z8ZJa9
4bAaOK9Q3x79BToCxcRmI+FlWseAqzD8VHcIFpamfBAVvPa9VNVJru9yRAJnaKPAUSzGhXwBxnLL
wZZBf7iP4PuFl2N7dAcQFKz3BnRLziyI6jCqoMpsE8LSgBgd6EbevcUHGdOKvM7O6+FwPGINQGm7
hyolWW3heQAeDZKy8wLiYwOlpXBrLDtm62AowfccWygakVIctBCBudIqdIaV5/yigRar0JsDgga7
UY3NCHvffbQZt8zdVfvKKu6KfX8PVBVcMLFtve+m0UZSCAiISHiuQegvb+G3dTeudBgtNLAc3VJ5
6JbTE9+YG/+bCgSFYs2cxOM9tp/+KLO0S7rVoGLs0Yv0ttnPW+3bBKZKMuwE2x/2I7vHHt7fgw0J
UUvkhbb4RqC7f0GB6KnykEAukBK0ijihZYvc2ouyBINejDZ54a1FHgh0nMliOCFqf30v1c3lTXOC
xdXmD5BYALogrOypWmLrzI8lrBdO9ZSsoWnYZevU6QLcBpnGG5FuHTngscVCr208FGvUeySb7oTx
PkogBfYgZYkUIQTTmxSC4veM8ZAVgAwgZRcpM2QLSDAIMGiWDfbpWIVO7f0LlCVSsKkhtKYuxJqd
lDb4pli/SJoL2AhITPdjCNm/gXCVLPqjCc4C4unafCmAXCC3yA7lcy9bFGh1HWKEKhsRU7K21DVf
GESjl+JJNrF7G8AoFjvJNVY7Br1WtE7dTrMMFXJaguMKgzOCzbQNj3ul298mC4kvJN9Vtuab9pi7
MDAdhmV5Ux1yx9igXbjS7dLW7nbTqcO7hiUKv3gjNwDlWSsv3Q5DekD/oH+WhDRb9CGU0Ni30DRM
CKlyyp1s3d4UB1mduWmeKkRbTKcBsti4gpCHZ4uDHKegxOTKDoCrYFAQrNwcmskKwmn2JCW23G1h
u/cmOR9y1N4qGFztNO1atDZ7V46Mx9zpbwxwwUBeWMz3kIgNd9gPmFEANHoE/3Sbg8Ds+9Ws2fO2
uOMudtR2BZbN6fY3wz6/f4L59AYWUgjSO8lZ4g7N5i5YoRbrADI6Wb9k6+opXYHz2TgChMgySwBd
LHWr2OLdQVoqgF6BjVluzgRIDlYF3iqHroMDkCICnFNyAEDIy+iNlh7L/+Y+2CmQR1sPsib0+VSB
xizQrP7FgO7IE5IbvwXkAdSZ58lJbrEX29jQrOgxgTSpLOu96tRgZKC6xmYAMCRonNu9uRaw6XUr
zdXdBn9nUCmIL3C3WjX347fhiCVga25pdavAbu6bFbY01WE4CcKOfTSFWUN1Yk9KPKmnOsraXOsu
xe42rco7eRcHAVLBMsVe6D2TBQFlep6ho0c7LuUz3KC+Nc4D3xEIO/XiIdsObvxNytGPaKXc1bot
X/cL6RorDQMEPZkcE1tmAA5Dkv58cTrRjVQZ357khoCm30K0xK5rpxABVevkAZ7BPp6AGAElKbUA
FXHCs/sjsAAgmx7tY3VTYrMCeYeoKLlC1UI5R2lFkmJ5jXKOeBQRcgC4qG4ghtooDqReWjtj9Ke2
G5yVzeGwRIKTqe3xBKHT9tIFmBiYdVAoNg/5BP5IAyeig9wcWtp4IdXQkhHND4WbAB5KBTavBEvo
l9qm3VGpLLBP1CsTKz9o4F3aZQVeA7RrXR37JYXNSpah44o8PumettE8/UEWmy4Sp5dFoMAmtMQL
Lm2oV2Ab6HfFUQNqyPgmHtod2ixtNwgHHHeqRT3JG2WueMFWikcr7GJgYeRmKxsBHAdU1KLpUv3c
n/yXxNFQR4qxfsflaJfgz3ayswmx+qfCRXu8Fk/hwrLfYQ9H2+TGiPCoA3SiwPzSwEGm6x4MGwKo
8MpO+gZflwKP9Es5IuNO83o83tr1IUdFABvB6KlgB9KFrLxcF668s7shEDwk04XCF4UrDTxypuhe
fydflrwzxyvLHLERHl42LG7JuwpA35zad2YU1aB95aG2YU6UwgN1KhfOOWgZw4zHHHNgB5OFkEW/
F66ULjDXoHzBwbTS3Wd5Rp6X+27qFbet3d9Bt4BHYSbDggDbBQ7B3hcwcI9LDCu+QusglxoEBGiE
qLPG7Zh/e9g9wLVBaxzYJ4aaS4wFhZqC2adZ/vnHg8UtRVflbo86fAt80N5+ZFCqOGjkYg0pJ7DJ
Qmo7uC15D9g2YczCyUeYGHV3jxW52Ge3+4XdPm8XD4+d85CtoFmcgRIHS832druEzmKEvX2xfWDL
24dbaHi2+LW2UNDk8AR43mORYcnIsesxN2R3TmuYPO3F2oIAAOs59Dv7JcKDLPhxdw5UGVL5D7sf
SBKYObTx2X6usfS2+Pt8gl3ohH+tjWKgLaqB71KAI8c3cIH4nzno/BqvFsAw+EvxiX+Y2xO+yR9o
vLAI5br884+8F6cAFSPLgJUYSDK6B0PhCYdHrH9IHpKbxN3eGj9Y5xh3WGbfp9PxnTp4iQQzeScM
R8yeIyYipg/4KeCYYOFIyJMjDi728fh+6xHl4BglTriKIt8lpQuWd7jwcOOEteBJfkwuJsxDLIr1
BZWDThzXx6Pt0I0kQUAvwbNoIqqW96BAuQT0F+Cr4Ik/KdHJRuPtE65APwbKdgIZA3GUhyBYmKLv
w4fbJVjOEedxiGcwjqBU+JBUQtIwUEt55X2cvHXhoEzQU7n8ZYlrLElIYxgcgLig1zZ6ZgNexXMO
3gZwKxDRnYvEbLl4YNo9xz4cvIPnHWwYY3EIY9BhsDbvFq6D8+5ecHD8RQpSiUhJPIb/piP26RJh
k6a8ASF43uFVyvK+/SpFrdeDrCt8Mxx+63WeCShB4L7AlH5fvHie49gOtK2vMOGiIjyOTxvnZJPk
MfBh0CQ0QbYCfDS+g6F/RTFg4GWsprzoHPDF8y5HtAonD3D/OOCfdIaQzdygrM0Fl15RHwrAr/zA
MbqKugIpEDoXHMkOORdcwK+PwA7ZOM97xe9GotugGDD03sU54oxzkT1D/2QpErJGWckKIW0s0yW+
S0+U9wagEfDPuFwQm4iyMJTy54IAsxySs2zf4SjdCoCdA/F12lwUTNB8me/gaQz593i5SJfjS4i3
KE2tuT1tANgDXx1pa8Wt+IR8fyntC84O3jFfXnAqQh/wXuXDijRIHr0IqD0ershKpDrggJol8o/8
ckEJqAooPBiBS5BbiJ6DXRN1WUc556G8vchn8QXS4tGTRl6sBMx41CuRgzCzJDwQrGawvyeQ5LBe
3tudY+XgIHEveDuXC/S/MJFi+pUQ+T3vWMuPUC7ecrTDJ58vK0WxvJ2ojxiJIwYJjYB66nBBv9By
9FCKoahVNvi9M2iWAt8FfIcEly/XB7DeODriETkQFxvWSwn6hLqBcvQCfwc0E8OY2+VywJL2MqxO
D5sTtLpY1O6I0Pt14tYQv7Kb+lTC0nmjIwYUOx+kDo4epqMNL5Cb+k2GB+c7vKkHRFSUbxIpS/pD
AaESIyvHP7TegY/wzjEG6PnlgDdto1eRiz8HdOeA/r2P8+XybnXECOOs/CNfNw7kzAJFef86YY7j
bcvX4l0wrigFLx3iuxxiGC1gjIQsLd8GGuJdEgfkDHIneAFvfUrBdqx1zztJwgFyJdE5wRfloB6g
NCB0kkjJkuU79mw5TzeHwwUYm5jKB6ieMPUP8c67YMFJWgGYJswxXJJAUhcI7HIxYAG/whlDLuPX
3I53kjpAi2NvLihAFlJBAYjFucHiNJzD5hWfIB8OHgL4AvyMHRsrXS5uuapleR5IhSwRy0TcoSJ/
0cn2oPx0uXl9ha5APgz6Ix95veD4AoLyvvo76yJJ3KGRD4BCvG5e4yWUE7LazSvgsEAQYOyVKFj4
3njaHdBA99KPQXYFHyjHkd173QB3Cl8dz9m8dlK/4DibzRcxAP+Cd+knf/qrd+nVu/TqXXr1LnWu
3qX3V+/Sq3fp1bv06l169S59l72v3qWwmFy9S6/epVfv0qt3qTQbXr1Lr96lV+/Sq3fp1bv06l16
9S69epdevUuv3qVX79Krd+nVu7T5/827NHfp29W59OpcenUuvTqXXp1Lr86lV+fSq3Mp3L2kL+bV
ufTqXHp1Lr06l16dS4Mi/y3vstsiytvmb79z8jMkWUZUwQ1DVU1d/wTVyiNlbIpEZ0uZELbBr/xp
kYZHX8rIWiTZAeynjPpH3P+6WcRbDtS+BuCCHJ7w0uM/PBlObJfIMCfPdTYytwCLYQAGgQoMBxNx
nQxwDSagXLJFeGaIBh32wIpYaAsVIaYSIiG+HQAlkK86ZDYRdmf3Ln6c9L0cicsg75M4L4i4BGoQ
R7ymjGOUkZJ8IwMsM2n3Q1xmsmiPJWBjEISIWMYc0Y7ES53yCCRDG0cu2/CXGBZCeQUhjABUApYU
AMKAMeUG6+KEgEmPeCFQdwBGBZC0aE1eIlnGOxiUjDplXvKExNIANAhzmZEbCGLFEkhx8gSKeS/g
JT0iKbiHyL8nnHVxo/yCpOKnYBEegTwCDEfhAB7S2CPn0AnoaihJsQEW6cgMQcKhQMtBiqGVzEck
8ZQiW2YkQurpbWTrDhDQADuHbEB2vsm9CHgySATtzEvNUZHNWjsi8d9asxgiFJFw2pVpABvA67UL
dmBLZL/GceWwJ6Dfo1wd+Y7kUbDtERLUWuNBszQHqfO2howi1xy+A/gNCkExS4Zs3jVy5QzfcSvg
VHQrAXzhgEwX8qdd8ENvm0/lItnKSr7DBIVqUaiBpxBQjuoBTISjZmsuR2Dkqa78GQDKQr9PbrOt
thOwGgrEKyIGypOxWJVbIKwrc5CNy6WbvkJy4clTgDGQL1M7fv9tEDlvINpDQfSITCiM+IiluZJH
gYuzqwDREzLNMAAAHfjjwwEfsQAy9bBjroaNspLhDIEbPskIAXmXqSBIYEAl5irfDZv0TRYSP8kH
5TmBGY8EQ7YArrRMe9RgxprHBoAOEhVDxfqQ4eQpQsBbR+IzyGRF3EGsPKA435uM5iGBmItwis0A
v37Z6MhVbmXzASuK1fRes23K5nnhrvO6BwTGIIzGXHWbdNl58c58lB1EO/bmCuvvNKBt6clfGFiP
wtbuTNmN95Jj+Ql0TXabLn2U6SMBlgQZlWH7yj3H08pKuQ3XEmghuImXchXL3Nq/xqr+msR8Amm+
kpgribmSmCuJ+ddJDBGSS/mIv24iBS5Xdd0QmmmwTwlJZy2O09FkdKn3wIrpN3HgRfVG0JssW7W1
oyMsMj+mOeKBtcDSVG9sPZ1t9Lm3JqAFVOE6BwQPEKIBFxY6JdLnzp4KuA59XQtX6xa6thCAwyid
qjn28ZIpS8X3aqBHGAgV38Z5YhXRItRdI17X+YoNW19fDeHC72yeOjqCsMdNOa+iwvV7L5rusxoo
Jeah8rekWYVAxS4An11cyvogEHwvNlw5lfRWjXZJeFamTdqtgF8xWmRwzWBPg3st8dLU7WtPqVaa
uvTVZa85qe4Y+UILl5O+y0c3CFyO5FS1kz1Q4Jwh2J+58bhgCP6dl5GBBA4IaOumtwlbILcwMkXn
8MIb4k0Xf9cTZs3VMp53DYCSYncqVm2yJEBI6B5T5TIhIDwbQmsE5zY5LaqZ3Q44WnTJ/EOeldZE
z35wJP6K3OfhraZ80xBJHS+1/KWIL+lwm8omfguSfSse8Z/qi752eb4pg10RnUzNTY1N0ezUaRNl
Wy09afOGpUs+L2qyq8mqWzFjQ/ulGdy39T4SdzNbdwh/nBfGkkxIm0d3eoPadv3o6e1KQ3w9AvVi
ux2XnGxUZaNo+yk7RPHjpK0y/4tkRF/Pxk85Iq6z8Tob/6ez8T++j/87eCtu/ySCzd//E9+/F+VU
R0HYfvr69//TNW39nEbP+W9WV789d78Vl9+O7XMbNW30vflPWdh/P/z3j19R1j/qAijX84cvi7yN
2unQvdXT3VvTpe17K9Aqeee/evG3t/dS7qfy7W+/fy+6vJWlBVGR//6PS6vXv/1OOJjG//ix/H9c
3D9neG6Hzv3l9rfnpv3b79ofFJuCagoVuWU1JA7G1jC8ySsKoX9QTaVCRSZhphtEIGtHXtRt+Lff
Kf9DxT9d6LrGuWoIPNUUnbxE1D+IZghVJvug+KPy3/+rXR/exj/fzo8COBUyePOfW5dQhY6Wmaaq
M3waTPskgAuitEGXNK7WjCr3uoKMyiLjcerfVkZkBne+WWbqnaGHM+QJJdOL16wOgnwV9coYHthY
UmPX84HXq5l3dHyK8jg3D4PJ88AxBr9fTBoVnRdVRmKu6z6JB1cPZl/YQ1/4APifi7A8J0wJmxvS
a1PVgUyWZpPaoiI8eRXDqFcAxWj1SM2sORB14haBPkQPPKn6yinSJvA3wRxV6p3fpXPxSIp6Vp3c
jBP9vo3DJlgalf9tSMi4bBs/dzVGXpoxboDJKoop2cfDkE4Xg9OiofYUDPngjYzGLLbnkvVA+JyN
eEbCXqaM2BjKsg02rTmQ5klTYmVezupcKudRhH0AgFlSzNOuqLosSi1aZow8Fo1SVGeWaYVpx8YU
idOkq0G/z7SsS7adn6f1cpw0FtyKxBzJ0i+1mD10ymDMzM4CGsbf5jRufc+oWoO9ZCVNgFTCgy5/
DpPOnLZdwfX6WzFUOd0kYVqnT0ZckOnYC4w10IZ8PUntujKDbLJzIzCjyIo6npK3tpq7DJHmdWPW
+3TM1JxafZkyCiwekrRZu2SzwSpmFQ2ZE+Y1RhGXs2XQOFFXpTpG9Ltu+EYV2GIIwArMFWnVm5lp
yQAwXEWJW90SLKxnq6/7Iu+XjTD9osDJti0YYIqMEggeM/UNwAj2XYIkxF2fq4t4zrqgtcukGdr7
fuwSdS9UGlPgUNaNAAxRF1BAsDaqGaV7lU2FmbuCRV3tmkOpAxkl6ojZI/kBi4Np3s4Fx0S2qlQL
fWpNSVJQm2d8Lm7VisZ8pbWchuuB69F8n5VGwl7GtjKHxtF4Mqq9FZlhXt+yIqnyG6UI5vjBrw2W
Hypmxki2OXSpWJGxQKutdjLG5Mjp0Jd3XWvWAIRqOz8unNk0B7ZTIzXkW72Mzba0GjpM/U0dKcO4
N8TYlQuf5Hp/SQLKlG2nhnHEkSFRYV0EiEyj6KKpqd1c0YspBihVqGgEeFu6GCI9OHciqElwG3ah
njZb1k1NihQuLIpCnwirURTSDjc9zbPcQFYEEYdMdSre16F6VJFsq1HH1ZSGCZBcfT0G5FJWTsGL
Rgzdfw5IEUzAyYynpPb0Qp9XQzzrARKUJOPg1K1AsmDDrDvNFngr47PQ+go4KlqiFpnNus5s1qKu
teEQkQwTxBk0P6vsqQnEAJyssagLdGYq2SKdFGG8pYpIW7euojA7kkxJWW3pMwvV76mYC3OZpmmS
XgJDVOa5JHqVXvpIqMAwnIKkc2c+pdlOD1Ka3CpcURi16zIi9EUgSyjfTX4ddDfpCCb+1MV9yu61
fqTjYGmoJnfMWJTKbgwLGh8VpcBkEWOvp1vi94P6GlW00EwrLZK4X6c0KiNH90GCdkmksX5B1JTE
u6QciQIuVFFB96asjDb5oJfpqut7AhRnNat4bOUKzaYB3G4UIBem3njznMdlbyvKpDV3+azo2gNt
a2V6EA2JxA1puzh9qIpwEMe40UrkGKv0TJm2oHdqH3l+qXSZzfuM9Hdk6KZyb2Sq6FZJzFsgyZkg
vDetbnT1MwtyHdznVOZAUzTaTFN2VGlmY8sGoYyez7EWbzONa+ltHTZZDHw5ZIUODmHT9cbrEE+9
fxJhYVZLao5cuCqdqe4lcSo0Jyq0tF0EqZIP6BUZkj0WyJStOlb2A7CTlBxJ6FrGiuDM1aHOlzwe
Yig8Q6Obbo20GuONEjGD7zN9GKDmnBvD76wg4kVz08d5F9ms7uJmlRt1rDgVTSi/GfU0Q5aefOj4
spGvvhtSQL4ylgc43cSC7TS9r/g65WxuN+ncTMjbzVkJIE/fCAKv7PMIZLsNiDKuhzmKksU7H/Bv
sT+76HtdNEgJ/5Gz+cgz/f2mfMuPbf321u6ey893fuCQ/h9hiXSk/PsVS9TVUfucR88fGCP50J+M
kaL9IRhj1NQNgwtiCOMHzsj4Q9UNbphUNzXVJD8wRsYfjGgmMzVTmKpkm/7JGGl/GBSMlkmpQXGd
0n+HMWIc1X9gjExBiACrxTgKla3B9e/Pd1EewJBB/hdWijKoVbjXY41ybD2aWS9aBjJps6YR/UWh
Yc6Xk5ZIT/d2Fkh3NoOfswIQcMNpa38Kna7iQwg6EoRVfN8nndG4idHk4lsTDRA92w5AvbkW66Ez
mmOdLVUxGabrV6RrX4t6EAgzLYuiApxrW3TGnTmoJFszkgHIV+HEVBwqDBrtScUKZNqYyIAsP3kR
tQc1IUq1qPpmqL5PdZnpt5ji0LKDIDujwot5OxSpXh76PoRQrudiXGfCnFuQpXeqT2qhBi+drvsg
SJ0ae7To1H45R5NPwmClmMJH7p+WgjIftT/3k7ypu+BOyc0aNE6wjDJg0ygczCK9wVnKQe+FEecp
fSo7Gtf9liuzknNXi0SB9GVDZrL5diaCa+V50kVWsgMZQ62m2zwcadk6mVrxpN+rQatMLWDOEqU2
BbK7hTw2BBBBlaDQkMFoMuZW3LO8CqqwtYeIqbPq1h2kF6jcSVKkDJaFpNaMyKpBL5MCGpvaHAOL
F0EfXtQmNgNo0is1b793lPP2Xusm4StIAjmKVP+uFiEhxTeog8I+Vhch6Cg0M4bRlQCi5xoQFc2q
GRMbxCWvdkU+l+W2C2ogb/eqOAxh3sVOO/ASKfLAPnt0yovXKtEeq8IcbJI3j3pdxWelMkYYadIp
3ZC57RyTZIBZ7/oG3N/QdA41i3rDRR9sw9gEoHIVmxZPSt1TzWpyWEOA7Vgm1fcqTpJNH4T6CuvJ
txg3aGs1otIelB4bpKV1Qn/Qg05flbHGmOWXeQ/rRz4DpD9I/Ycm1LPHFmMNTrGtgkOpRD1gJ/20
20dlMCwUCGku7/LisfDL4k00SXfySRxpdlajWMec/bKxWp5Pma1GY8kt3NzzZZDTHPCL6gS+3Mfu
s8U4+RQsctW5GZv1cwRWLLW6piLDAnJghW5zf7CnfGLCCtXBzG9jopqekfcU6IIiaQqr8Y0I6Mha
rLokUVJug9uld6o/Gm7YtX7iFaJP0FA/2XQ1Tbwo8dveHrQmIpaSC4gNAc33Td12Kx9b6y1rMwMg
nsnI9yVv42oXlSndgT3S1grxKQA3yzBFSsFEmKklEpnvOU4L2wh8w7e1FvuQnStqu0nUWgUEelsM
uqVpVeslg6YdjXwsgoVRi07ZQOBDYmiz1L512Vi7cxdPFsmTsLB5qU1bNuZIUywSQ3sYwS2kDtUz
bZ1n3dyvJ12DFW8sjbeknvyNnyjdoWFKdV8ns2pFjdo4rUbYS1iAv3CCuVdXZh4l5qoJdFVftIYR
JvakpSrg0QcOPFyKDXuZKHo5OpRWZLQVXw1T16cVfVNLSt25zZNtbebxatT01LAoK8DTKXGcsG0a
cFE9C73V2CrxiQogdK3h8/cxJXOkQ+8YqGxNZ3Ugu9nQxvy5YuFgRha4tgK4gpGP3GU1sjPSsjDd
sKhm4LerlZ5g4GLOTfDjSV8EzabuRoOrdjOMin7xo3JQboaizhOXML9HOsdIZffTEEbmIh6HAkJn
2hPT0zOVKY9lNxTBgxLESbRQksbPVuPION9Gvm7ShwFV15E1GknXuZhW46UValZ4lZKMF6NOktEh
CviP1Vx3pbapzJj67qQzv/mmR1N0DgMKrmSuGdOxbcxl60aCj73dQCSgdhPPfewVeqOD4ICQPxgQ
p5DjIMpqser7BElkSRCGwPdsOvE6NIqKpItqR5BNSikoLMOROr6gS+bsZCMSNHsGKcwnUPOBOri7
AZCs0g2vRoTVbo8QBLWFiSV0ngsm7kSiCCTDDgXvI3fWQHEcgynkqM8hfe3jOT/2qgrEMDCbwiY1
a1O7o8z/hoy8BgyyXa4nFuVpSZEBV+vSR2MMGsB1mizBHBONyHC58WfTKdNY/zZC9YKcDgb3o22V
jfNkZxlpw8GifgbVtxLoo7b368kgNh9azXRUXcEGCmVFTLAPKR2z565qiZtoZtk5SVSMbIlNIG/t
uVLJs0iKLLcLrJLa6cqm1Xdm3hgjpPB+0i0Shjz0GDLRW0HPFGQ0DBgkKUixvDsUZCa6NZsCEgEu
K7TcNiBdU2jRQlfidUnjIfWiJgn5+gc26B8amB81LuRjzlisY1M3DRX6IBWjRqBz+chXdGkBTlin
9z0SVAzNXbli8AMwMZEfkFMAkPXh8tcVSm3vDwoeAi5JZobmVOccvJb2KVcvnbHq/ak5B1nrTGNl
9+mfPO4HDd+vevReA5N6Kk6IYZjiUw11EPaVkk9nFTk5mp3G4XYAlwCghEJSaRLkWojtX3fp8xj+
pcZPSisk+AVJKqczxMmFjpoAYoo0Wwa8DTigWQMXGLZfjOInNdmfNXJwboaKLNSGVOP9yA2mNQ+x
H81nppUwX9RG+pgVtKEOn5OC2axq/eepT9tmEytTY96YzRjw1Re9/pjWWLy3QYOPjDCkowyG+mMb
tKngftuwMxigRVjdm2a4JARQywNprXh+ERR6gVjqyhIrJomndOY2AA8RmA5Eaycpl7R/G2j3+Otm
0Z9NsB+b9Sn5cFUnoPuCnlliuEnqvximtqdVtpyH+mZok71ePGgV/CSGaJ9GfQa6AvjoOfH6DH4Z
894A2qHZIksrM6CtCpCUIqL7gg1WYXSWosEjY+Rf+AT8rMUw1pkmF0IQKrWrP77MWRNFWBPtPCqd
HWEXr/T5f1gDxJ4fa4AKyGiHWTsPbFqQ9rUDz/XrUf9ocfxzLvzYBUllfpBOirkeNJ1p56CO3DZU
wXwcdW329Kj/Yq39dKyICq2o0Impa3Jh/FCRP7dq2uT8PBOVpwt/TOu7uc792fl3+2PoOqVMcGow
CtXSx2oCv0kMwyfnNsl6qzICYtVlLCyfo2+Qzeovhu+vS8nQoXhXwTEQanD+afi4Gakt+LXzZHQb
LQkW1EdmIl7bc9Bvxug0m19V+NdhRIUg/AZnAsLpO0X7YRix440abZXzRBlw/jUw/2JOvthaIOF+
JvUfK5GN+KESMWUpCXT/jGwli8gDF5Za8ffZQkJOHfllcrh+7SYHSNVH5LHfQhPyJWH+qpefdgJV
7/WhM/xzjCUryLepqL54b+STVA4aaOimCnaV470Jbn56cZM6VL0/q+c2o8gjU5tTZPUZKLAwkvtq
rgyLkTxf6IH/SOugWjHW9PtEFd9+PVvJzzpqUiJ1EdjMIRd9HOnMjBQ+Rew86PEymgukskuBvM+w
2vtyKG1zJrGrVzF0sObwOmociXfmIHbLHJbtRg3FGiKm4v66UT9tk2BEp9jrMbU/LSF1SA01YcZ5
IsihMOX8Phjp8ddV/JXqYP+jGtQv0ApL3cjHbkewH1Ui189hT6B7NocDxGZvaBVkQc8gB/26MjlZ
PjIuHyv7NJsjsxw6mupnU4EOQ6Tbqef30DJ+wb38ZNQ+dOnTlMV2zyodtYRxC1fJoD7jxX5RxVcd
kaP6w7JUslSkVaSfjXDOrWRA2sekfRyI8H49XuRn9RCYFBmYPKaBtfxYD/T6ZZrH4gy3vwUht6Xr
36rI1Q7/x8X4ZMDuwiW4/xeMEfkJ0TF+rPVT70QdhZOeyFp7p0VCvx4ZQwXyYJVw7Ou+mBI/W/4f
Kvs0x0kV5DmGE5URF0LjsPSRmapftNAwLJsvxlOW9Xn+/dixT3xNTrMB1jlxhibPUuLv4xRgET+a
JZLVKXe/fnU/m4Q/VvVpkw2ZbvYJqgoIcpaL2S39y68r+NnUoMb/Ze9MmiS3sS39V9p6TxkJgAO2
pNOnCA+PedrQIiMyOQIkAYIg8evfcane68qUqmS16zZrk5SbVCbD6SRwcc537oXKyihJKE4gPz8a
soJOUenmTZTTreB+nqyY/USm7b+/yl99DDx6UGY5dvA/LQ+0mWPoA94r8YdtVc15j9X531/hL59x
FMAoBrHOoRr55QHwjYaAJYe3Ge2X83LvP3kFZswJnpJHqCqYKyI2kmyjdfPvr/vn+5f4sICh9CYE
fvyf6gU7uKKe+dtaB+pl7Fx3nhqYblB2uVTZv79WcPkyfn7wcDGI4wz1KYcE88t7DEu+jYkt0XYc
05qn9X4Q402n++1kosxfBMTR6rbs4mwKXuDq56WuukzQWzFoyBU0az2UUHXgf46x3Drvb56kv9j6
8NNxGoUxjntB8Ouj5KI6kk1fv48NptBU4xHFHCCB+LYgfpeWF+s3svteYc2J8EWYKbW1TfEHsj7q
/uYNDfw/36mAx2FESQipL45+KeSxC68D7Lr35lDv5fkya37FBBp1+ttF7i++f1wIlETC8E9Afnl/
1mrtlerbd7azXcp7DJKyp/IIUC+XLlUY1dGigXrxNw/CX1wUugqKxYRz1DsgPX7aN3pXRpCWpncJ
9lyZq7rBTDPyd7TYn95ZllBQJgw1jE9ROPzyQlkptBxn8RE/BFvTHeh+ufKy+Qg4fjoQtGwH5f03
H+vP7zAueVmEoBVAT/N/LZ7gHYRq9IcPtuOv88Nl1DsyBhfAH6NIcHw/AQz/Y2H6/zbc/8aR7GKP
/Wsj7uZCFP2v08fn96/+Vzfujz/7hx9H6G8+TaAVUWwREBcuq9IfoBLxf2MRi2IORAnldxjjev/g
lBj5jcYXDCngeH5QjeO3/sEpMf83oEUB/LiYRT6Hc/uf2HE4lOOv+qdVEYoLzk0BVkMf6yLFzxf9
/DaYoKEzYQVYFr7kc1RiBoEFYRInNebwpE2nbk2BmV+2ufUZGNZBPUH12LW9wWS+RqeLz49hH8rU
m2ybJr05G696D8mNNzdP4eRe57gtU+t5R6j3NxMcgxjjStZl2dSKYRhrEL0mbrzusnXyMYVFdDaV
a3UVimLXiQK+XtWdrON7bnmRAhLg+dxurR9hLFa8YvIuX24Kv58Os1d9qFo/2oZg4FwR9FsStvgs
ZLAbz2Fm53IRhv0Js2gbH7Na2+kJqvQHXRsAB1XL0sDQ/QAbJ/UGg9ajC3+M1yCr1uDTH4eTH5If
A4/vhqqBpYeBtz3tU4UYBo0xDNGByeDhWKeMThibu674WwxmDtW1jFPBijaL3+wgVmA5XGLN6VHr
PJhl0Slfijd4lij0QRqlQ+3uoJvYwQoQyxzz5T7LsgGmEi2nus5s5FfpuOAY4isv2HgjzgjkmXbx
BPFHn+HMABxp7iSwmbRUyS0NB1hKLrmCaJK2kzvJer5tvN5B7cZJ2au9XLMe8/CkP+CQZd6jeP4A
RFBmhXWYT2q2tk36TbB01wUbHxszXk1ze+6892Diz2FXZlWHX+r6RQ3q21iX135lj0si74XXV5vE
SkA7mzV0p6DxMbtcledZm2vP965JhVm/TfeDDeGVpdXNHMTlPklaP6U+fwxHnEJd9BkW8zP8Kp2G
TDSpt1z5wYxZaz5bgHCd4ABhMCLTtzie7yvGnj0p7+zU3U2WYMreyjBnzH7EEUQyoqNNkJQi5UqC
JwJXkHZSPA0z5J24O7AwcOmkAXTb27rCV1QMPlgh14KkQfiMVJnXgtoYDMXgMgxDrUSUFsBGfFnv
bVa3hkAobE2qpwD1E2HAqMFdwBMpU+LPD7COd6IO3iVto2zQR9X3YUabCsNJ+EPgSJ/JYoW+LuYh
LQe18Wb7Qm3wMhIEwgZzsjTaFVrsWmEegS1hnqK8bju1j+c3XVIMs47KD6+iB4c9e9OQ5JuUwZOI
y9xrlij16/kxLGsMc/LtMZznnSqjTYfVLR1LGN6lC3pAY2ddcUymHdmnt0y4RTMY8woDpS0Ns1oP
tz3HOLnSPv3+u+HkgbQCQU807zJq+bApKN2ZBeMELZx8I/0vs7YwRIqrqmZryrQ9Dn6SDaT7ZmP9
5sPoT9j6rcbrT2uyaXnLU2tjdSD9UUYSAyVbcVvOWqdrspzDtIjXYxNjXp1XpU5NWxSVXTpH+BDM
jFVKW7xt/my2a9i9rHzNxVxcA6jKYY/fsVifQlptA7+6qqx/HJj4gFGj0+fexXiGSXsNUvDkyvI0
V8mBdQj8absJCigtzNgUbnImmBwzOVcwMtYVYb2y9jZ9iWnJhmwKS1/mFm4slLyXhBF8/GIv3OXt
HiY/L7wx7Zgoc9V5TQZn50wW4PqcQ2hZyk3SiAO8mh0v2AyaXsSp6TG6lYc6daF9GsIKUIKTfVp4
y62b1X0TV1Gq/BXjiKdj31XgAI3/3JYJ5g7i0y1T4e24u9GG9LlrOpPFbXws1+Ep4U1W1N0PskR+
uix2TbVechGRrO17DIhvwSQOUu5jx45N1Pxgo7dggR6vzQBiYhJ+lzm/yQIwEJmCHzTp9XvvLMkb
qu7XLCDjjZijKnPgxbZ935wlcKuMzDLZrHLJIy3lbh78XevaJIto+SKH4d0xHPwI13rjbLiDFVDj
FhVeNrwBosSPOb7JIv6+yADTtx+8pYP1oeePUpMBDxUotqk/+8zdyKTDQLukhyUfkrRYmu8T7LGM
DxixiD0g9ShesKD2n5smuHKOyCwOCj+zDb9bx5FjbSKYFh7tnVpI2oFDwYLsf1vZe9GUGI3jA3Ca
vOaKmdk7JAAS9DyBwsDdTanIJqMxw85qDAzylht/wGtfS/97wdonOXcPsZu/1qQ+kFWjZ5ltsE26
sc8mfJYgxtqSEP0sXBRsw4ldwxd96vBLqpcVY75rf81cfc8HjZFD/rIDBoL/7JFF1ZzOHM970edr
IVQ2GyFSfGWPSVgEGywLb8F452MHyAZe20zHr42g2ELFlI5FyVLSFJhYSoeHhA2Q2ALEHMPgjM1v
TVF7RBmn3wCHyw3MRCSDo+KpG1tMGp+LGzm21zTBE6OjMB9tc62K5DqZ/A+vHD9NdWR+/T0ezxOl
r66Nbw2QB5sIIBFsfA/CCd9KKF5iYx9D0l7pCBSEe1aDeAu4kOnc1fBXdZKNAvMWveFxKLovwosw
rXpdgZJVYSoWuKxEXTftmo+BuPYUvI5ywgYKQvQwDPIpLgmaSSjckVovz01l9jM8x6yP9Ve0jJiR
2F+MER80G9bMDG9AqKIkhYUep0kkbyC3DqkDD5TGvB3SzovycEg+Ku2eAHMMMDOnx4jN2yIIMDud
sZuh1C1g2aSDDchOZoVhO0bIHDUapMwYAJETmKQqpuhQFskX8XDC9RAu6q7CPsgEbI1s1KAqE97L
1O/MmgGCmVLVx20aqCnHaneOdbOkEAJ63L7lfYr8q+BSubhHSRp8W151XUz0NHvn0vG7sh/xcIV4
wsy8PHNBvktVNBlPxD1cxROWu91SPi/a3zc6fKZ98IizzNEa1ErltMHuNMTVo/gd5akCxGf1XcHY
U/PSJ8UEdspzqY0UqIOu3TE/PiYLgT8GjxavoJFIQU9nSqDILhKPGNCDbA3h1FQLz/CknkoN56od
yS5uZSaIL7Kl8K4A3xx1wQ6jUAceuF0S9IcS7telKBMZkKsqb4gzWSH9bT9gMmQTX/ed+hJ0vl98
8C8Rq7aFXD510j3gGPS6jMDc6+cQx2Rhmh+TDmHSLhUog0GdJ7eCbKprTGoPT1RoDqRKpjzqfoC2
wC6cRJc1P8mWsaGbopiL1JQBAlVkvI7JeD+aFjUk0K+80xh82ozDAVXeq7Ly3BsPQ6uksoAUaoW1
AXtZ+VCb8tb64akbOp5O0ixZOW8MvN9UJuzNYw1w1PIHdr60ge+XOTJ8K3jwaNfhfCkTRY3kWRg9
Lj3WniXkWD3GfhPVY5Jikf7W9NjIcVZIW7FiUvCg8rVbnvwKDKaKPYxurR1LAavkroq+plq8zAxx
8gkbc1+57wkAUMywLXNZJe+Ebi1yxUt/7ymUuINQIzZfialhJrx3Mzt4QyWzpPOxIQ3NS4yNPZDH
Zpo7wKtmD68fKTo3fl9W75Kds2Y7RYXABlhe95ZiEXMyyHzUvptRkTojJcCUhBZvXiMwjFkVWMgq
P94z3Z8J/Qpii7GH2uN55/guDgI8A/N+6aIpN6jm4tJVG+3ROB9CQE2zDEAd6BETcfdWOj9zU3jV
diJIR/A00Hx4ujYFOahYZLFuQZfZNdx43eLy0rbQ9ZckpQXZzFPhsqHEys4XjMolQO0XE2NKa7B+
eUsLO7VbbiLnwxZO3L4vkhNHyb0BQms3dSH2ESqRPJqap7IqvsfJkhFXDhkdQB3x4E04PGmtHTdy
MdhIUaFkLW/2y1DyzAn2EA0IOeA82W76qfTSZtgrMi8H8A+74jpuPZJTcudX/ZytnjvPlok9SCfs
ywHKkBJrudKovJYGFxlciBVb1Jlb+68o1iozMPIVNZcyhq1bJwdMDS+6nfJjsw/aI6m9fiMo1uFw
9Y4zbcaN3/tX5aU8NWqdYCyfluJSAMFkZiDwMg8RjXznU4uoC/Ew+BMss24kyPbwtpkxzBoMcmqm
3aISsrMu+NIG0UznTJsZ5A97sV6vkblr8WKvncviBCGTOKzsDorkG/BirEgK7+xU9ZuBjWBOTHWJ
MpAn4rATAMk5CnG/jgznG0jxfdvjdTMMWA4ii3F3V1dwvmuFvhQrZhN26n2qR7HBY4WiQz/0tn9Y
gUM7Bh2NjfheyDRuPIEFFZslhgRSW0KWaqH9GZM71Yk08P0pLSP8vEmIij8JABeadgizsVi9rPLW
Ja9pBASyKac9B+gzg60a1zrGCTVChCC+QYolyPrax1RorJptwE62k8+AzrcLXNNQeileG5V3BHpy
3Y2H1mLlnr0eRwfqPdF6wehbha/y4hThoa66KPdp++olJsr57FNUU1GwWwewlo59d+Pc7dewdlk1
FagtZ1sf/BajfG1uXBGfKgs3jYTLcChmnvMaltrox+7gT4ptAfYcaD/zc5eEV3Jqmqup4jsm+mpX
t8GU1yzKazxokhubL47WaT8hBFvI+glu1rBKvnGrOFeSlTmraXkGe/sgvWG9GpMdEPK8Qgm/ExKn
lGEqyg1M6mAzJP7dAlYU3h+E2XG9beJgRveJRbVPAVi0JtMKz25lMN1P4qhSBrq5+f0XdwmzxEFT
7YuJ5G3BpzSc1gp7MogzKewrckfloWN+dz3Il7FsbBo2Ac5BaLmT2Qlbm+BNvzXBgrnugpxY10bv
oj/NBG/UEN9MRXeYV5yy5XxNAHE9a2q/4atVO1ouaFECSj/T63hKphHdK0rTbP0i2pZzuLddAWDE
cbdr9LreleBWjzgWS6otNqBm/CrGOxLJ4YnY8aapV34dT+H3ynCXeqQG0/XUls1j7WODVrSg2TwE
W+p538dRPzbqUvi0I0QAA6TZ1HjpLMVxyvfHnLVZZyaTdgYlnSGXqHT5AkbOBy5al5kazf2CrHA9
h09NF7zSqL+ffGFSXmMKNbBUPYovKusvZuN7kcTXEw1PCHndmYLPd4KZLaGL2SLM8hCW5KnH0gsp
bN/6ONPSHue+sd6FA/F2ZeJt5eRNWyJJXibrHRIuyErEIszxRm005SgSkZLKqnm4BVX7lgyrzj3h
LQi6xfdyBH86TI2fNV20lwnKJGVUCB0EXVwK+NQetvF6XuqUNkmd+gt5XSqs3yUdJWq8BkybpUd5
R9ZFZIlPf4DV1hsZAKnWLK5QhyOch+PlWHZdXvWtBJKObjWxuqH+eoqRiahxEBwJPeLJK8saC2HY
v7F4wC7frWprk/JbOx26USEHRPgncIt3EpubaWWfqze+BbPXpkyaH6V3mIrhqcWZOVX0o7LeTpJd
qx32mlbYjFhUH8NlNeQRWo2s9rsNOr3H4aSR9bmfsfIncYqYCojipn/k43BNnfyaccThfNEZVwsq
Ur9+A4+aBxw9W5oqwHEVIWoJYQDVwApBCgeVuQcCWwMkoHSgadAg4OUVW8+cQ4mh4H2JYtQCPIKC
5nte3rSbsKrivVZtJqaigchTQUDyFb766WHp/IeGBU06IiiSqSS+0k3tNvHocGcNDp0TlxuEEDXi
TmLcF0X8FGqwxMReK5d8wdFiN52HfkIDZJi1b3gmNMqkmFVoa1PVZCt0hBUT0mTUx+xQhNFH0XTh
UfjsmvSC5RHufzZM69fceu7KFzJPzKyObckfa+e/LBeWWEZ0A8UJIHs0fpSR+uFIfAtFfRsUjm14
izVbsxqjn00ByatoDKrGwmymeE2bECepVRxxlu4SsyJZj744491UxZ99j6UM570CQmZaNZCcajvc
K1R/NgzujNA0L+T8GJn4PdDOpH1f6KygBuWfzw6temj1ONyD9DpIlbiNm+hyRF4RtyFU4Q7U9cbQ
6Ct2fMhloZ5nVuWKum7bJtGO2b7IdB16abiIuy5Zw208k89iHdEmKdSPdbW8z6EV22CiuAFLAcc6
Xl67sjH579L3f+QDPPYC//6asPkpgvwvEzv/N+ZwLhDGv5H/6/K7+imCc/n//5D8g/A3FGMRqCTY
MMjf+P8j+SNjHMF6RLw4uaSMaezDWfvvbDL9DRmQABRfAowpjBn5H80/CH6LOIXaD04SoeeEJ/+J
5o9AyM+SP4V7ECGgjAAOssnI4fxigNUK9Ug59nmBRN98JRowzJmC2gm7c/TGaKtNgRKcyqQ0z7UI
VffQRWOFVUMxRuYkJ1zRud0UsQ83lRSuYTHERemDZQ+Ej/giFyp2Yc596PUHkDUKgEYSLwikhhz5
gJspEg3IYG0JmlC4YY2vDZMtC49cDrQ6j2E4+9/l2PFRbn1I7nJEA4i6RukROKw5U1MsxXsdLlZh
mV8dvMJpKUwVZN0KhQzbJVLVVZgi5mecw3lVdeOumo1uH0YFqn8bRwZ2A1p4QLe2hySoyIOgZvZt
WieJXg5UxUTP2VLHllWpEGFQmbQSoK/7tF1t29V7mIiafqhwjAeHT8WLYM9bHflneMxS3YV8mHE8
HwDXbELkHj4tNS36rrmJ02vd+Z7IXVGaAtRSGH5A7XNywxY1oCqolvnQIQR2t/Qr1m7WmwCyiBcW
ZbaKmrdIEdc9TuFijotjaBr5g8kEJZrmUCcjaocuFYhEmVS1C3ul8nIAHhF7fkN0239QRQsti5fw
D9OmmqYr5AqqIO+7EAqFAlNzqTVjjf5atmgRlioDkfWDP/5APFj31whzt+7Dthx56jQpEiH3FsVW
lBzBQGuyRfRhZU9sXNtm28yQzVIbyAR/Rex7/SdFDMTLOztaNK6qJhc8k1UonBJCWyztNx8Zp6Db
JgWJB3So89dlGq4q3fOiygKbdEn8mJi2tdex5mXdbORkwjq6I4lAdnKLe0pN/4MEJu7FoYq5EU0O
4lF1mF5e9n6ws+AIh0MPQ8DwUxVGGpCiP8KTygsllyTYLX7LO7KDbNsS8laXqErcjegQYQ8vamfS
vzQDbkvzgFg3MifXRDdApm8Y4xNlaTGuvP9KgjXyHhEKkkp/sAaZCkQHkEbncR6zOVL167q0xt8g
cmY77+wpKdtlH04jQXYgqIUZ43yEJadW4G5hZKdbD+WUV5wR8XSx3vApSZY+s8tCuq/GNJGBLtQh
YZ0gm41aIKRpVCvrrlgoAoZDgCnW9nbsuwBVbjDB9D8hojmFxxjtAaeTj/s65dyhSnz0EF1DQrxm
QdLkSVJiw7BL6+ZxS+oQp0TB1WxjRL+craBwNaBfED8fym5JNqpEdmlJHVlH+4Vg71rfwjxaptdB
9hXdlnpovKuxwldzhcvXeDybFWRsf8BRSuk33LUKWtGA+PCS0jWuo41eEWPOQIeM7KaCcNNDN/Fo
c157MogTWQEtncpwQkuAbPXj4Ig3ToQ4mhUWXd1wF5HbYpP4JhEzbqq087WCmzBKPY3wkqC7VesZ
BiY8gwD5C3ugcTOyNg3LMYg+a1I3YtuaRbfXdiyjILUL1Or1GtFGG2AuPKtVjjp5UO/RIGxyciYs
gzPiQQo+VeJB43W6hgQ+FsEMTcJN3bCHu9T/iNmgqgysB6K0gsbzTdIP01JlK69WfhriGk5BhgQO
GV9VXXvsrVrQfmHXuaG9qGBL2WaT7u0/cL3/aAf/l9vzT5v4/3OBWg5H+19v5DtTy+8fHnRg/WF+
2tAvf+6PDd0L6G+AvpMErUMANl/wiv828b0g+g2bNoF9HuEhi+NLGfCPHR2NSMAmE8ovfNOFrMJm
/3+6jSQRYxEPQcmj4wg2+/+g28jFov8nsAl1QRSFF7oAzAKCqb+CH8kMrLSp+xNaf+xGi+irf5f0
DfzXv8PEfi4coN9eLoQrUewOIGjYL1xQ0KqyM2V/kv1IUsPVZxh5fwNb/0IH/uMSqJ5ws8MQl/wZ
R1ibcRIKZ249sW89N49Rx+7r3nspG3mJQu3+6bu+/eMe/XPGhl1Iij/duwhUBKqkMArwLf18PRyb
Y6hn/WkdZ1ji64B2I7kptP8asNbb6jD0tiGd7NM6GP7WDIvZk5hRNNkMNOg4xXCyIYPfvmg9mDuN
7i1pvZoxw1IZbOOLjW0TiMcVIpo4JBp1jMpqxYIwAfrv3Lw+IPwlH0eEVe/hB6NBwsJGcscCZFz3
PqqF+FvbTH57BEuEZU3wWCLTVlTcHAQvXQtbuEzok2bQlSFMD919Z2oYYBUb4IcFbEQjkkkP6zdb
a4eTX8j1N59AVOqqqMl91rEpw3lnQGIkiIBgiVXAGo9IH960bRG+GQ78mjvDDpOs0W1tpR72EBwm
RSGHHHs32Q1F798EePSw8NUx3+E0Hj7HOqw/RV/2N6Hfs2Mt9JDByPdSHH77emtGJOpSL8afnBcX
vC7Mq00+eaximxngFNprtj3fizVsvEwKxIfTta7I7ThcMr7CXz9DpKPRgpMKcw8HErrAHLTxhsYc
6AqWbr53EbHnIURHB9h+NYf13Ap5imo0dqsp1CpBCn4C2Bs9jw5dVLJknf37Hg73dRMFaFUqWH0C
Iuf/6It5PXIFkkWTKdrAl5U4UaGAyvE8TY9mLuVdY+r5ExIEA1ZQSvHW1hG9EV6M1ftCQqShLup3
vKNFhn49CjRWPbsyg8gFiIYvFO5UbEZ4pZ1CELq9YbOrLdD2MAj13rDYQ1s0S2p2jIrKLduYJYAK
ala2Fz9MBOhGGyXNvNFMDuxMEUpOshgNTpK9dbR7EH1SLvtqBoaZrnzBg4heJ2K49JdwS8rlnKCz
hoZ/3tilQi+J2VCRimBpRSonYImbcrqo57NrL3V2UV44FcmqTK62uMZxod0YPsh8WLpcT1aWkNPc
x8p9/9RATb4feTc+EAfLqFVVifPqQnbFvPTQHwVFi7mWf4XLqB4Gb/KP4+CStG1r/lSW2DmfvEYd
jPZgVdN6qnee6q/WsbMbyQBasHY4+2Nws6BG2cW4d5lsYEsgP6Dy0UQWCkmn4H2YU+hiuyGwuzao
/CHfK6RtCrfqM3wTezJd7Hace2ibYy0Zsp7S+RG53/EWmi70OWhGW0VkcvAblKUVoeBjjKPbqpnZ
NZ6+4kV6IJV8qNZ5EVGxTfxlfepkWeW099F4dhiKHToURZ+q482GrHTM/HB6Qbu+OUGnpQbUSjwM
p8FLyI+JSbZFjLbJ7VT2L90a0Fyt85ijJwjPIfJCZpGVJHeBP/AfkY6hIdt+tqcxsepUIVW0gbMd
fVMUGG1FW/LgkXC6QiX4tRahQPLHP7YOcdx1ZmGurP4WOUJwFBq9B4+JBWoosAOU2wV+vrFuADch
xI00MpSNcDG5ZMneKJgkWL3P6OBEc3Ro+eZ6UEoNnpb9WJLriTd13nE0liKFdptZ6euA0DOaBMhs
wYu7SYRlECnhwEg1o+sIs0FeKonAX9yXCKdCGpxIDIO9oC9tKD5n9GjJEKLCs2XN8rii8D8oBdUY
x6FovwL6fV4hbQHQb9WPSwLpFNiyOQaF7g+qVO69mESVNXPNXiOeVACeCM2rRa0HtLlymyUouiM3
RfjNs0ADUteWP7jqAPXUbs4kIBd0I1Df7Bh9CL+AtdN5Jq/KVdwO7QShaylKtN4xXfTiKDFoThnr
J16jeyEp4/V5LUe0LmijJUcFCR4T+cJ0ZoI/T+gTde1J16HJihTvuB/BYx03v8unOi8nam8ZKZDW
wsVn1PjoUYAWNRz5rYxGWGKghaKczRaqIHsPdQX/D3EIh98tvbLI5MWKa/sJHI6eEncfzGH/1EV9
cB2uM8U3QojKiZjJQ0Q4Ojmhf4ZAY4yVzffh0nVnisN0nzYLW6NNLQPyXoooWNC9gOoXnBfsqweq
J8rV1Ecnhv0GTTNnqlOpURsAOEQgkYX1Ts+BO1bBDFsSP3kW6NYHPxVAcGgC5JmJPFauKXYlc7BV
WHKubd+mnqUHNMEQmTITel4zt2R+0jygawVJJXrCHN2EIyGWBBiVNtngHlVZ2cD8632CwptUZ1CP
cCNaHRZ4sGYLoVtHj+2Mwxu+1BKymrONt1P9lFj4uPGrLtcw1zH8llQkQ7ihw3KHBLi4Rci+OwgT
If+P5aOL1mhnlzI5Cjqttzgo62PijeFOjWVxbpuy/ZpKu57CRNBdOfXoLBXF6KhExPtQX7hzhjLi
MRI8uEpahW4JpGxcqpHNuO/iIiqPZmrHR7au7TnqCvswQFA5C9rAYSVivMUL1oE+CAeYzlUp1JCH
NcBGwH4VHlssVP1V4rwhB4Hh8sRO7XM0sOIPse9f55L/omSKOYf9dAlK0ujXchOH+6JHb6YTn5Py
U0xq5+lmzbTve0f0BYiAW65FrsEabEok6/ddDStKs6j5WCelNpTJ8ttg56a4Qh4APc0XtD5Jw4qN
b5Gpiuhvkg2/J4h/Lo4ThI1QgEP0Qo3+6087yaJW3RqfYLbCk/keeX6GKiezWJ2w2mdh8Yk38AGF
3H51DikRiFgzXrn6rhw1llKgJC9LjGbuHt/YoNivVbP99zXon6v3JEaOFxw6o/9F2pntRg5k2/WL
CHAeXpPMOZOap3ohJFUV53nm13uxbN8rpdKZbhvoBgpd1QqRDDIiztl7bZGTwskOVIrlQI4M6wh9
T70ZarW6R9RjvSmF6LuUx7srlotTGwQ7bMbDAoHcl8GMU829NWb+jNg7ZoeGF3XgNCs+wPBfydva
MRfDu9ps0FN61lqut+qqWV8X4M9K6pNNt2lgMxE1C1cJspjTAqSESi5MAByulFfQDcOy/qXx+i8t
e7B7x3juqa8j/e8/ULEob//57f469vw4vrjGCjaDST4Yx1ptXyTZQ3CRNqrdliObpsqfrojyf56Y
vl/pycMd8rbQp9Q4pu2nzxKqFE+Xr+bUNvLvaX69nPlWf7mcXGnZsTdcDlkLVCXZ9KNj2lm2tg42
9Ou7J4hg28tjzkew0zcKawhqcU0WtX/oza9DqpzRLGEyj3wD/o66zH7HqA1HR8oM2YHn2BZh5gSd
4D/m+HavDD5PjUuDUyX/Oji8qFqVW/MYtjKq2QnRrLnxzeLKOymdOGD+521VwIBC7jQlYjS+D9Oz
lJVyYh3VeCvl3Q3SNxaYWwU9E2cXW0jeRb/c++bj5Tt7brbQE5gr85YhY4j5PiplnY7Dr3AEG9Jt
Im6zg4BRv708yPyrn95BfC8yI1Ct+lH9r9tUFuCauJ2XrGRL26ZCuxlQhCpxth4D78poZ75usyGc
hofOtw3nwvdLsjRfHdMmdT3K143wkTdU0Cmt18aVusG/g/rJZX0b6GRiqGYS+n2YulrZoUDCO4kK
WhQeRkMttxwyzYUuIDrwBE+3NbUM6PIG2oMRBYbt0YUVF7GK0lIt7KTQeU07yvkZLQSkyOZWU9K3
akKt1Ergqc3RktZmXIZvE26cVYHIDew2DXbk+nrBvzZbbSc2pWgXKtkXY4X0PaJ1vDbFZFpIea3e
ZVCbXqYyjteBNFVXPvBnXk+L9Y4qFSUNU5vRcF/fkDjV8tTwgptR24eaYgdmYavBs1c9eRWbMNy4
eZ1ecTudeSm/DUkN7OuQk1p1Iwog1wsyqiXYC9CEtP01lsGZiTtb1KkMzT458XQqFT67rRjEKw00
dnRUO6Y/IBphwvlpzfMbfP+vh2L8ygfnzDv57drmv//ygY2SniZ+1Lpd2S0aBaaGEl15YOeWw29D
nCyHTFEJ2EvpepkclsjpA/bDtXSrKgapPflEazccFoHfxJtK8GjGe+aHwi7dnLd+uME6ZPWazpY1
lHaCijDdzJJD2zX+ld/z3FOWkCRiWVLAl576oFs2z2iseMr5X0FEkLKP09fLn6ZzU/frCCdrs0Ff
MtKguKvrZpvdhOvAxeywKa/M1jOfpLmTqikSl8Fn8OTbXhke7p6sc9viVs3fU0GyZUp5ZXQNqnBu
5sg4AEXAG3zPT9kUApW9QJ8kN8gh2SbeXRfnd5fv15l9FIA/iA1ACQ3qyfP9/DI3hT5Si0anJaJG
jbGKspFIAZE6SWHI7MCl1noVTYS/EPb0K0/q3Fz4MrI2r59fRvZHqo/TULmaouxoMXIwt7K9pg+b
yxf4z3128lW3VJXzjzYTA1hBvo/TWqYwDTHjLBDKd071qB3KdbOp2620RtK2wb2La8VYdNfybc7d
WpXFkaL67M6zTj5pXTUoSSg1bu0hPVes4k7Vop2SF+tK7XZ9ALY5Rcl++WrPTUwa8swVWEhsA07W
SvoFvlEYhdv7WHHoWG4bNX/KtGiNN//KO3Bug2N9HetklTB7IcmMXnSFKVoNzU2GwSSRX8MY3vAg
2lYmrYtsnw7R8vIlnnsneJw0SoA+yT++4QgG8hK8rjsQoNWZrEXKlf3GuYmJlxiICF1K7YdXvrKm
NC6D2q20Ty+vjnHf2xEr+//DVXwZZL7KL7OfdrcZQO11gzTFKnfXhPGVAc7NBA1vKGoR1UD4cfKJ
SlO50DVmn9XOzsqSc35Q/0ry5EVR88fL13LuhrEv4yvCocvSTn3ntanmkaAM7mSu8/Gu5rnIwK0u
j3FqTZ630/zo/xrEOPlcUMBo6OzX1MTL+ibCiYeNR8UjorRld1ukfuh0ZhnMOFZlMffeASDm8RLn
PaY2f+hdsy8/dc+bdgD0ru0cz/9yUGllU4d8Qwvv+9MMhQnkiqq43arZapt4Hy7xxy2MtbySiCkb
N/8XoLWzN92k46TSUISGO//9lwmkxUlhhZSuvWP7XPzmtLRqyFWrwwWg7KXsFGvz/hrG5v9wmbTV
+JAqzJ6TL5qgZ6WcVhqXqe5Q9/2JHFxWy3ibbynG2dmxIofsymM/N43pSdIA5SglgXj4fpm6QNtf
a0S+3tMqIe3vd+J47E4WOaFw9D+O9baxs3X+cWXYcx+Zr8POv9bXu1sXiZ/ybWvtdhnfD1tSBEEY
wNusFvJiJgpcA+ddG/BkBtWYk8VEKdzczD8QJD3rUrv6/7ymeb36ek1GP8Zho7pVI+E0FJKyXwle
gxg1SN6HImo2YDf7dZibKmFAVIv7clKwMo+tv9ADvxXtxi/8vZhZ5pU9yNlr/3LcOFm0hDCeG1+N
25TKbRCJD4PiXTnanXtZvh5oTh5niZYkL+ZoBzOyExSrCYuUghj08h0+O1dlNoYy+jiEeyd7qV4d
OyHh2KRG0rJRqKEKADKVj1aXrwx09kWkpP6/R1JOPoY+aR8iDRVeRG+NqP+Gyrfg4gRZooNdlTc4
OKKna2//+af032OePCVRAAtfhIZrmbuoHBwj8K5M0LO3T4GPpcK6gHxx8qqjdOVUbVaumnZbxHV4
5YytEhlPgjwpzuUnda7mRbOHnbsuU79gp/T9XQAuGhhCJbrww1WEWeFCchKSOknNVJf9a7lt1pjx
lpcHPTsJdVgMlLxMaAkn0yMzaJwOfuvq1eDZVZwgtaYscGDpFI6XRzp7J6kaolX4Byk5uZPmhFW8
mXVnurgNp7c8TJdN3Nu+fO2Szs0J1KQya968wT3d4irZWIZF0bt9Yt422uikafB0+VKujTD//ZeP
1qin5pB46U2lfyZpSEP7ymbv3K36egUnt6og3ca08K6HLYaU8MEq/iT5Er/Tlbl97tl/HWb+Nb5c
hsHxyvfC1hXFX830W5Z+h5a0vHynFGt+609POmyMkQTpSIx+MHdKVc0CVGc32pAts8zEx2Iibjd3
lZJhKkk2KH+wTNH5cUozXfriMm/h5dD5s4IPGmpY/x7H8DFGXh4DXJTYz8vJZyJhXx9pgku3hpAt
hgSloW4emn7YFUK8brraSWBDYLa4T/P2d4WpWMgLrJTgAjK/idif++vOMNZtH0ENNhTkh9oW3+GL
TmPF1scCb52I+x9WRN5Ja6HoIntUjL9FH75Tls1XRt/uKF84APixXLUHT7u1woNWOG33FIjaI6Xb
PN5QN1wPZNF5QmYjNDkSWwPnA4s5YIosexaJplDbnSaxAMQE204uzjisQa3dS+ViqCma1NvWFJdG
+qTE/WIKXFMmj0dxyClZykK1iYPC9hLFwf1UjbsGdkLyKGVPYnIv+A9K6rQ1UMx6dCQwvqA08fa3
zliwFwzyld8Wa0+XbFWSDl6Pjzepn6Lute7wZY7vbXsrJh7QlJkTfzd6HyHWY69zCxNcr1XSaDLw
GUrbkvDBqsB+0BCH09m5Ni4s+rlWQFogepmSnrDIr/Ake0evv1XQY6AyLqRns79FZJtIR83YYZJa
5P77oD1EImoeoXV0/9HLfhdWA6xhQOa6V9NxrVX5plI0Z2yNB7yM2B7ypZRr+6Q6+JW6pue71s0C
LHe76LhbtaTsxeCPrISr3CQmAYd4IW/KIIPPNuJd9vI3T1X2FnkKCx+dt23C3jZKCZni9FSEEUYy
sgSqAS1EsYNdf4xTeUVFENWTcI9txQkV5g20/lohW0X5HZvFQpSibVqMzhjESxPP4dQLK0X7TMTh
sZctlKZIhi2c3hXZubghqIVT+0IGMmEai/2Xtn1WtIMVVbdJU7p1FrzElrw34ng5WLGbVCMzstMW
bUDPRUzlFjCL9drGvbBIkP0u+qqOHN0QNrSnGIhqpWhCOo583e6rOFznGXYtMzE+e214SBCKKuZ0
qCsiEEXAy4m4lYxHAg5409KDDpVtgZFy3WJxiokMAEmDf9MTV0jGNp4ePqfyAUfZZ1fpB7XOtnmO
fTfLla2h3JYIQIom34rG+KLItYP4zVFCkYPQPHXFI+/gm+dbGzN+0gbNDvJDihhciSo74OGp5WMf
4jSP6CsHhDYrx8jUnaBq9ujEsIOVOhYn/ein2JZQA4lwS2WlRzPkb4IYzrn22yqG7aDJjlF0+2pK
97rSOeFkbqYWG6FPUDUggvkz4A3pEteY3c+Uc409fNAhrHxOht626nzpZ7EjxvchLpyOZi82MAzs
1SKyrFVjhVvJ73e6Wtle2dyGGaIP7dnqXvzG287V9bT8myADqGOd/Sq514Q1B7m/i8JbTsC23mJm
jYJlbqmY3Aq3kqWD0Ke3VovGFmLpOpKLLYx7mD9cYY0xbEAPtmiH5C3pQOUbyYNaZY9y1i67SYVZ
iq3LTB/kTnpByrTEuR2uOJXutAD8USWZ1cpIzHxtKiUBADXNQQS6+jKeBl5VL9EOsYdCIGgP01Ti
oQvbLWkE/Ga+/l56vTOVrxAXzE0expMdCuajJfCc+RWxNUFKNwxKjWBBZqxC/rsTYCsN1+Bt81nj
5zrC8U5iE4ZU7WSjMokm8h8A8HWc7lXjEPL1b4Z3T+TQELVXyhRn13caViLNKoNizsm5RyYdIgt7
8AdasBDF14hixeVl8ezKayh0xmWZV/C0UaxEaqoOnOSqxlrl8riZeA9NNICXR/l3Dv1xz74Mc7LA
xzhNYn+QXJ3gdEdc1ms0SizB1jL7qy3To3conXGlruqb4il/GdeGE8NDFBzt9loj5ewNna8Tgj2K
1H+pgl92GsXAdtnruKEBPswOhobeXdnLnBthbqCI1HrYy57u0z1aT8hRKHZo+N3KX1gVLt/L+Vad
3sqvP//kVpqlUiaJp7hSBUCoxDW59vXOclAxpisdk9zT5eHOTRDqJ/D3Z4gg9P/vWzOELsmA78IV
JB8dw0tXxKjjrlzSmf4MYF7KfTMF2oT2f/JKkWnXgp8PbvSgHw6qDg0jgSKybmpDJAoYQegfyxPi
jZJ67GdSS8OMXvhQG6FzJKA5hngsWFfE6NVCeYXBUtd2Wqp2v5AFTdtsIjnhymvzr5bz/SlQNafp
gCqd7gDNju+3ZfQnU6pGPgLL5kDCsQ1JZom+yQGdsRKc/3yb/320k9oEx6LIM+TR9cVHRd/Lw/Pl
Z3zK36Z6+P3nn9x/dDHGiO7dDdVJeO1HBNJmOyj7Uu3EtYhnZ0FyRrjxy9jbtkMg1wtVLv1DlGsV
4kuxbj6KfGzvMX55mywJyrtUqeO9FsAnb7OecLeiTN3aDNW12MojNuRyvHbml398lWmAKyItGjb4
cx30pPg2CFWVdGrpVqQCAZkqXo1GNF/VIUh/lRQD93EXdjeTlebQA/LiNVGV24p9/oqQzPyQYZZ9
KPUhXCqRkj8jr0Kt0yTh6PRc1F+dDM2niqydPfY4da0S+fQniwvhL+SA4G/bNhNcia55T41x/Lz8
aH5OtLmxr1iGIkkgXOXTY3EvDp5FEIYLHw92EZWnRZk25drokulXpffyrYwc3Fw0eMEI/GkGyTFr
gapngvqO+JbkQQhH+Vop5+dHgffVQkRECgH+i1N/o8KWRDXa5iZCtFmr0nOYp79lhMxXrl3+8alj
WqKk+ndiA9x9Mi1jaCVYmQR3XLO3QPi+kzZkbR71z2Jaqptr2OQzrbBvw52WjaxahmPBcN0KGvpt
tooHm/jrBWoFW3vPdsVaWI37a5XNq6Oe1FoioxtHxfNcLc1cpQaqJvRvUMpus75cEfzphEL7DsIE
/WWFfSAgZgch7U0sk7PUBkR46m2YL8kzvVIkOfeIufnYUNjliD94xZPSVWXRWG40lOnLgFImWFiR
b6ynQZOurJinJO7/9fmZUZ26Mk/3+Xf5sigTxTpKvuXfcJ5YCq/tmgiOdfgIt4k6ve5enlTnr+u/
xzpZPsFWpQpl8xs92rRR5WiW62nWlV3btTFOFgdRzbGHZNw7UuD7WOQM9tGSUHb5Qs7IDL9/tE++
eLmcCk3KEgRXDDt+tRiXZBY58Ga8lX/wHmD0Tc/yAp/pR/mR/TGuvZzzvLy0Ap5sDApOqzm1OXeO
suEYvyPtiZZOtCmerkGMz3mIvl/qyQTBe0wcqSS4pInZyVSuurHkg9gda0CNC/Jt1kbfvaEowz8z
E270W03FeDE0u7Evkcd+1KFsN1W0LQtlHeRITGJvXRcgF/IAHmJhV3m0jSZvEcX3eaM6KRalLimX
RvziwdaaysFmT7wuLKwuEsQ+pV+nBSgutOFeaG6E5EXM6pUujutxgFjoz6y0ei1JlSv2gcv7eUzZ
xyCLPPYx9YXM3xlKeYyM4k7opIc0/FRy5a4EXYkpaa17JhLDYi1lHz5nXIuCTdjuiAZ0wsE8YFBc
SEJ+KAWYm0Z3D4PQ8U16W5LFhRfLNgAxOAGmbKgrGCOMicZBkOao6odkcfFyvp0kYuaD2GnyYOcJ
xTZVQF4T/ieF8i61CETVul3D0VQPmttB+JtqwaOmSeA8xXux87ehbu590SPmelgJSmL73usQdQcS
Jw5NuK+az0wmhG2snsz2bzv5Tii9C6qxas14qUDKIvV2XQavgzHA/PaO2GjgB4bv1igtM6WDhBbZ
CkftFhVZKaYbOQ7/jn6HKFBfAZ6F2td7EBWBVFpFQClNJV2t+ONBlR2k32an32e1bwv5KwZgGF9z
dF0CKKI8FOJfWY7WZF+u/LxaG2m+6srWFYTqpRM+IO/tVAOQkVAJO7ThhwFLN/nYto8wWSReW4jf
c29YyD0S52RcYMFaT5Bf8uy3GPO4ynYbhUBx4K+VYGAGL+Wn35PRwjezdUdR2SpjXdB4tXbAjm6E
4bfUB7dSZO6GKjpMPpylaLwdrHWtCa8d4suhUXad0CwrL7tBoGI3Yr+JIYjkg4jWxFhombcGrINt
uFnEE0As/z2HqJmEhNDVd9jqF61wW3kf2vBhRatwGBdZ+KqqpChpC6IfOfHZUMMduauhazzEM9al
TiHWwXaKoGmBpwrHZ9mIlwX5wmmMjFkY1rpQOb0W2mNE+W6S79oBNFluLWtSxoVSXLE9ozBYbALh
o0Z3Tpr1Muwp5+QmLpcs07ZYhn3m9viEjuaNXUUFim96LGoQ6zGuOGE2jwChA1EmaP5NAMSSjcVs
vFibcNgaTzkmcGSKbHJGLEKp0a88ZJVBcCtm0mJKREcKg6PM8xnQXChNQQHTXNbz0XnKtqnxtw3e
fM4vTRPNgZeGTUF0lZj6kUzPTZxPdtSby6S5a8p6A9HIMcgaSKGY1up7bX4WqrLO/HZFePl6sIIN
RgGABPmTBioNnJ6tCU9Glm60vF0mlbgkP9oZY2gvlGjT3q0h2UVT7QpN5oTywMqOACXmVygVcEgN
CAMBhlrvBDG2BvJfqMBsa+C8RvMZm2/egI+txr1oedtSL5ejQmJzcxAM/zeKydiREa0V3nCXxONb
0/2OJnWr4XIKQauoFSid7KFXXiTpuZ2fe0uSZXUzGxXhhC5KjBWYKbGn0N6EOBDjTTMRxhdTR2wE
tAKql9l+xMdnF63qDJHgGk3x0hvShwUdzg7hoDmkUO88QGMDO30IhTJf2J5Tgxq0Dx1QGwKRnTLu
7qSUyDPLe5OS6BB02N9U0pmHVLqT/XrThMqhaoqnNBZuyI3fYOgm7Y7yV9UczJFtrZU6vWz+gki0
lQNyo0sXmf1KMDR7BLGML4v2xwDvjBK2/JrPrh5d3+TD1s+8BUmkPHbhV9jgaZTjyg41w5HT167w
lljH13L/K0222UDREjxw5pfrQqc2XwabyBPe0OxOw1axPGcSntPqjm2iU3QDwCxpQ1rrkgpp6+Gg
lPnhYQxEKJ/joa+s9/N6emm9Pdm4CFIF/zsTiPWl0VO0MR+mgRfv8qbi/M7lv461p/5jTUtLHCmj
C/UAHuEvqHt2nzxeHmP+RX9cyExZofwiWeLs5/662wsIzy2oBt1Ewq5SnwowGXn01tFnuTzM2V0l
O1dC54C8Iz452VgbWi1FfQA8Aq2j+OQvY7t24sdgg1HWSV8uD3bumjSuSNIkxJs/ykpYc1qcRKNb
dspqIOS2TfC7Fcgj/nOHOGYbDNCqBrVrPvOdnIlSZPNBpPWulTTFZ0beLH0Ev1pfvpyfDeDvo5yq
D4dSEPmI9K7yED83B23TbUoCcRfV0tjl1OayY35FyfJj4s0DWhKxH+a/lMmTy+qkHhkSl6XnbXpn
dFq6a4oSq2IBZiq/MjN+vEmMNe8ndVJK+OPpkdobwrTqc7oa1qj/8bUgfLV6SPRXbuG5KfGlQqSe
iBBKGcj4VFY3qVYjeK9bK7zLot67K7UW/NVYpIU9drSyjl2O8DFrkvx9dlmFi6YQOnVRlKK4NwYz
/pQhxGz1qbJuszoerjR4f94LyibMWXIQSUjgv99fRhAmQi1LpavpHVa2/DjwJl+53T8fLUPIImJB
0A7IlE427xn8Q0G1Spc1HYCZkT3XTfKA2fo/PbByciRzHceMJVEr0U4+KwPGh0YHLQzA3s1r6Sb3
WBGoYt1fea5zre3b5+tknPmOfjms9iOsA6nPXAF7zHZ810gODZxmrz8q00K+4dB6O6zTh36v3Yb/
6UfmZOSTG1mmZdDWTeaOgHF8r8tWUQHZT+yJQOgi+slXLnS+YT8uFIIWvDse3o8KQFqYeq3lhRs+
d462omTPwbJdtc60jJa+c8129FO0M1/dl+FOapxxTYGwYzixiH5TTSQiIFI1WzYrCPRpuU8N9Tj2
1SFNJlpDDTxrz+2q5sFqq2VUVR9+EwbOlTtwbuaiUDZAiBDZ98OjFEeVJJRB4SaD9ZSWmVOm3jt8
BUesxye9lX/1urXplOFvJMvPeRu/Svn4LLTFTqpUp1WmKyqt+VU8fR74liRdxRamyqdav0jGukGA
gSuZc9eMQGC2jE0xLmJiiGvl6fK1n7101k1DZoHGx3jyPVb13ieHuHSH8m5oHyx6amL9cHmIs9cj
ozlX8TogyDqZzlqZlWTZVy6NxMYaYRuYzdMIHiIUgnhnWfnq8nDn3lsUv1QTMUrphHV+f2/1qspF
lHRuq1oF7igP8GLWrYx0fAG2ZpdCtaZtc2XMs3fxy5gn34q8nZI61Cu3Lj/p5P7jI4vsVS9f2LlP
OKaR2XGqmATenOxz9Cr1YGrVrjQqjqYSfC1aV16EH0sZrybiYgM6O6A141RMq6ptAJqYEaLaTvuP
oJkBI5s2eb18IecmBN0UtKyKjnr9dEIAdtZ1L+EJSck9pwC0Lt6jNOn3tWq9GWb8nz8benQohLGo
sGU7fZ1yIVL6URvcOb1n2SsSuOiS6k1YYDm7fF1nHhCCI8rkkApRJZ5u2eI0GIuxklxxMGx9eENA
srw8wJkbxwDzf3CMM79P3qRO7YVWZwChK/cR4TBR4JPoEsIR0Yv4hlCT9eXxzkxr9tRo9QApWsYP
1TGostybEtnVoMP7kkSNxxjkVatcy4U9Nw4lYZpTPCS8BifXFZSmr3gdoJc+t6XhUxqUxVBci2aU
z3wYaDz+9yjz7P+yoLe5xfzIZFe8A3lSvYbVQl8bq3DpOd6jeKveCvcgXo7m47z2WWvNzpbJDjAM
RYo158jVtYbA2V+HPit7fD6+PzryaTrKIkrSmwq9Tja80/shy8BAizFMANJz6iRmFb9dfqDMxp+L
i2UiA9A4VOACOv06+qoX5hKPtCBDEAx7GUL+le5Tb0LcUIa/4sRyhdS4qwv/TjCsewGfrmeKnHdk
JCt4DfLGaWqKC3FHkyq1qfgtMkXfAk8FA4IWre1Reb1lg7r0ymhVhsOd4MMiHkHnQtuIKgi8dXnT
lumxjQhfBHiwCjPZHpPcWxS9nttq3+Gc8caHTqZqEerlp9gkj2lpPcDFW7ElI9BuuFOz8WY0lPUY
+XtYTqiRBB2NU32k7b/1kagpEDhouSw6LXYmKdhP5lsRkUQg+PfAU+BQ5Au90V+SXv4FsvBGULJ9
rI12Y7A+qQjrtcHaNTJh5aXUOr5l7ctReIRUfS8Cge8mAJ8eYH+BAlqUATqAalm0/cZq9adItABE
l+WxVNt9hw1xDPrnvkOwX0a3/ZActUp6aEvBUfIqXlhyeOTmb2hwRytzJIPGDMqHpleJJgyz9tAm
reuZ1m4gL6bL4g3fbUjDgvAQDemDBSWkIV9SjOV15GcbjdoLaTjIHKmdLSY6g30wLBOjp9nE4afU
drC4NkWPiCwxFiKqnaRQHNFM/9TScOy84tXUdSdPRTjmQO8zvGIRt7AYPsMJarOZdI9hzR9Sz3uh
1H5IhNF3/nGMMs98GcZyGWZW6OQZWynahGjMlH2OVqiBaY+GyMlBRlCQWZVDdShbz2680qa3seFO
2VEcrsCt2AZ1FqnwVlYG8TLtdvw7yJrQdAQRj7og74xeWY5azUbFDHP78vvx8wMLTQmxD3QLkV7Y
6W6oKMFM8ovcRFEdbikt11S/obNjgjAdv89XEYmRl0f8uWYwosUJVWVclqmTRZ2q3BTnhLx1kg6x
NN/FNLKv7BvOXZSEpoNvOC03rMzfv3vCADkzUrAMRTXlxuRj8DtANoJxLEBRLpDlD1e2EWd62VA5
8VKKrBmW9uOIJhAIZHoop7QFGtv7OXHXfDAXosNn1PFX2pXh5B+CX/Jcvw433+MvH/apV3v2QgoN
MuNVp0CLqeEwPrG3dLXjtCu3+sp4Vp64aBC0zVFwrrXI5j3y9w074ysGCADsozzG+QF8Gd+jiBL6
te7OIZ/tsdn0RHzK+2seoHMz5eso83ryZRRO3aEs66oLcKTyiK81r22cz86TuTYgqaySxmmz3yyS
sFJq0a11tAd4Nat4J5XvSvdUNU+XJ/2ZshN3DIsYrShTNX6wCdFVQCLMRBdJXfGo2taL/wvKkVtD
Ql+XKz6LEEW2V8Y8e3nAipiOGjzUH+a0OMmkXg9uepvElNCON+kmcqYP06md3oGn1R5Qd9v0fQ6X
B9Z+gnPm+YkvndWWyg61ke9PLmmFWC08InLhHA2j3fkMEh4kWk0EMBrA0sRGX5tkIAaCvxnqbSxI
C48WjTmOj5VYHn1yBWi7bWFRISavoNTC812UZUVqEVkc/MhR2cvWnzl9ppjGTT0V69R/HsVbEi48
NXL4U1+sohAET263hh2apFaN4tYD1aSCdG3hVVA4V/RyIXBoSsSd2I2rIYBTXbxoZrmWabMKfeHM
EWYqADpDz450hF7VPFdtQ5FefA0xp9gsFSPddnn6MsaeO+WlXXuAZ/2H2ujpKxIOHG6AtDpNBhro
rxxtlKoC844uFRCE1Oy9UN+XwsdQCAt5um1FCGawEjsvg1DFLQihLrTafSeE6O9Fu67rIzDatY6Y
lUVzMaroN0jayS2qB0RG8VLCQIwPnfKmIjMsn2Xoh9aA5lATljPyjzwImHgWRNuPaqJ9VSYkZlLY
IcUFBqMf7LrIWFF7XxV6TFzKvq+3IpqoUXrpwAi0hYJ5IF4YLfqbhdeu8ekulKFEPgXsC7lhndwg
FF1ZJusxQm1BJphQ9FgdOdbzA7v2TZQ+chbZbpDvOaKQPngjCXdqcKyILiACEFm7IwsfoQWReVPp
zznAcOVZFiNwdOuwOhbp7yoKbITY23xinVfpdQLBMqtPw6DlVn9o5U1gSgsj0JZjNcJ4g2XmJZvA
N5Zxr7xZef9c1tGhsOCXqG9arC1Q6e9r7SUbBNvTaUg3A91md1KJKDXXlbWKCZ1jAxJ6riSgLb+b
ul8+Ha4qCxxheGjICTHDVRU+JgGcBY72JT8oNu+QHC48L10iP1xIsxuhTLde2R4hTWzQnvG/bwz5
aAR/sW0U1TYffHI9p8g1K8BSdW3ZcpYuW90oF1nMfs7rF62s2l2XLFgyrThZZkYBJW3tFUTw1atx
vO8x68ecjlpSKhXzPpQcWXsO289Y2fb1UW/khQXAQ4iwTY4fpko+YxU6Je4IUu3S4LXqaE1nji+/
mfHfDEcCEJtXLVBIQtiZKv3akuOqJjiVRc/uOHmWLZhMY3T9EsYJdisRyTdjYaIpIAUM3F7h3Rba
nCdS2ASmFma3pCbsKOAgq4TEim5VFQ/h8Jgrn0L8GCVvIoCvOt3FY006UGzL+kGLCF4kmynu9+LI
JPZY5obJhqe5ITh9H3gvFZvwmAwOObjrkJtbdKlBjNnRKPPBM+ihygvF/8hkY9H42bYUVjBofwmZ
vpFLR7Yy0GvWOmqDX7WcP4hVgCyTwKGgoi+MFqJpFmPXHeNKciyIViNi7BWcIpVsquhpGtx6PMT+
sZpuLCaLxr1t+RKklMhCEkZHPni3hS7YUUZixPtgVbBXXXMi7iHjy0s6GCF7wMuo70XpZ25sJUJY
SEZaKKq00lNxqXR/mqJFGSHbXWPj7UchFS7GFpHfna8+QJ/atVpgN+FfGVK6Gj+IeDtr461Vbgfx
hmaN7sGT1Zdteadno1Oy8GR+vAtyeY+ezgkrQknZRawy8VfM21yw1+ynQwFn1Etiu6/Xop46pv6b
GKtFLjTOmNN8hVo7UBKOpEXNP6z4f5u7xOLclgFhNOVl0YROUIsPTQNq0ktTgay65DNrgztpqPad
biz1+GmONisihf5tB87vxvImRxX7g2r6WxTbzr9xx9dQjJcQze2puCnDl5x+YMlUiOjLR08RaHfr
peBTagZ/m/Z/kHYeu5FjyRp+IgL0ZkuXTmnltSEklUTvPZ/+ftmzmGqVUALmrnrRKDFJHp4TEb+7
T2iLSBfRSfQSUi9Qt0ssOukku6a6J7tn35bNVpGOA95tVcLU4GUeH9tWfbqKaMyrPiib/Hpxs16y
q/J1HiG7QizJBHgBntGPTkR/EIypJ/cftX6TDQHdhG7XLZHjOTkqhW2U+7I8J60vmdE5sgiEghUz
oloJX6OMgHI87orkrYzktZHS6TcfkfrYDvRK66K669XjLA7uWIrHeP5EAmJTOuP6sdhK5JnWy5Ks
FJkYXMJau8lOzCPz4RB/+srA5M0Ufqgt/5xMMDtCICbh9MZc7Go8/XvRpYw582rwvtYq950W+mYs
rvVY/aEJ+BPCpEKQca67ukLLMvli/75M3g4YY4zSYd4Gq8qf1uJmcQL7mm5erH6aO1zHHP+uVklr
lyUF1zpS2//wdTCkLi41qhFi0pywfEs5ioTptWPH/Xvd892gnwtR3uEFrQAsfHl2pDTLQxNh/OGl
h/BqqEb2XeTKvyRsQEwnxJauf+RIJ6f67xeWv71D/WrKgUnhFUv799Ocw0bTNZjIXaoNuwWy8LrD
FtQ3hWa5qATvhHaPosfuFZJyIDz060Kfl5sxaCW/1fkyI3WJzlXWJXekCWVrUn7CU0suACQw6jbM
KMmXy7HYhA0+8MmO1iBvedKExYptvZ+gLztjpFXZ6u/39eda5MUB4l011VcE7Eub0YR5nS00p0uu
3RkN9i24y4ZW+xMe9Odl6EjBCOmCdTyPvtbJs1guMNvkg4oDsI7lstpk3iL/4Jry00W+NDPqxLJr
FuUw4oJkZoGPk9Zaqcbz35/Ydy2TCE6I2zrt9R/mELmUiWE6SIe4red1jA4PZlr5+vdrfNdW0Lcj
a+ACoPVfP91GGvSkHw5aG/klay7QV4l4p6VkWVb/w2bEbgSsoWGzzqjr3+tawHAxrVITRxbDWucW
ElQjL2Rk25b4w5W+fXBXVydse9iVvk6ytaUzh8ySDp3yoZAMHc13f39o371+Zp7XN4NLD3vev+9k
aHqjTzF0UtVnyTj03Uavb/9+hW92H7bU3y7x5b00Lcm0UZMdxy38KZtiDJuOFGuA9qY7lK64Dn8c
6P7pBHTdxa+GgxIoOAzn613/1qGPglUYFo45FhU57Ki8uYRWh7bRoMaxQlKz6lmb35uuIZFPTPOb
xWrjyw+3fb2tf+/u//4N173x998wdZmVL91heh9cwTZ26TnYEBh7CJ7qo7UJnL9f7rt1glaBuTlK
J+lPOoxWZjpaUUJg03kllpZEomJnUrP+/TLfLpf/XuYfxfdvNzVD4mjyuDtofQRviypaYESc/DQb
/+kqXz4vYqIjk7Dgg3E78eiY+DrTGttlFw9CPFYoTlc/qe7/mSf+8bb+W158ZahcE46EfBK5pL5l
9j2/tAdi9Wh5VoT77Ogdz4pzoKgJbBh7NwOWropT+vM6ceS9solefppk/Xlysnr++3v+WeG/PWgj
mbC908pjkH1GxpGUh1VPxxb15g9H9HePWrpGeykynmDA7v9epU2g0Srl/WG5hkKYyTGkXR+S8Acg
/aerfNllrKkpWwLdjmU5fopa/hqKkWthXfn3xfmnqO2f8c5/b+bLToO3dQlffYF/Jsx+F7mKX50K
F4Yh+UHPgAXeteEH21nPvMb/bSz426O8fqK/vbKur2JrmIaDURNxHwz7rJX+h7P695d1fcy/XaGm
rWzFZYDamrmLgQWF4WnVT0Pqb/fr36/yZeOKEly4hQYnsI25Fdb6qjrl29Az8Y9izhXY5m7e/bTa
v1sfvx0RX0+5nGwwS+CICDVfheHaa78qqBZ/Xx3fflG/HUNf2GFBHEdxxm1Z8qcwyXZNfviCTzmG
qH+/zncz6N/uRfvyRfX5FHT4u7AIw3W7SlcjKtvc/1k69aca5Z9W5VqJAjXB5Ln+kN9WQ9NOVUXY
CfY0YFWBFbxEIkT47G5OSRk1n6qQ0eooHtV2XhXTA+W0A0MGz1jyTrquIuflGCyY1r1MxXBJps6R
xV0ql14UpetQOxQDNhxJcIex7jWbeJ3M9SYmNmEShqMqiCsVfHSJ0IsP7YuoECgfDnj+V68NkcUM
NpfkARPZ1VhXfpsr7mBoF+IqL6rYvpR96GWR4bUpzqpGwLwV3wej31TSk6GZXjqQNY6Fw5gM9yRP
UPZiC5AsiRsIw8vSKC+ZrH0uuEhoxiaEmC+QFlGmKNGD92QODync9llN/dxQnAk+WiNedGbKmHDa
EwNWA5KxLB2TorLR7xGmKm9H+PbxHe4XBKmvZM2v8mdsdhksQBxIww0FrbfEFN66J4Ukos3lrhGv
JlVXuqkraa+h8BnWo90NKGU0YaMQpmX2KlYWpq0Zo9My4dIHwNmJzOpWt4eucdX8HnWvQ2IougJE
y0LKbOiYM38LcU+oS2i6zb5vzmKqbXqtWdUCwXuhBiM7dMNCvS0NfHRI0x5FevzmQ5H5W4LlExVC
TFjoiNj6k2cHF1ZkyJw4E61+dUIXoYZPSrCLW9URAhksWF/JWXQrlMU5JSRvVsXIZjbmZbNg92q8
ikkzyTpi62qwyuJhGm+NsPZyJTwJ4n3LtQU12GRSrth5yDCA1SExjoQc14sEQADswpMhoXqyNSHx
YusFOwFHYGjZ1vE2Xn5RekKXIP+aBNNeugaql7wu5uLSuwgeFhSMI94S1SQnFm0MDVBWrxcGKWlb
ngfxPreqVSe+BjFOaMkhXdqbgegf0pTdkcgDJd5L/CfoDHfgn495Rfxb4CTVywj6KvYMpfTeR4Xr
zq3pCmVKZuJjZhabrpI4KjTDmwaY+NHkNLyppIaCmzwG6HeK+1oy7MVghCeiA5ACt40s22TCJGeZ
k6IJzfp5EwXp2hLSx6apj9fU3Lo2YdYhEhLcIVWY8xHCEnb7QdPXTFsamTAfhW+vY3pVoLKebvWI
dRwOTp+94A3Jc3lfJNMRayz+28xNNGzuUAyJUcT0BSl2ZXiJuCedYSUyJovqmgSPh7m2bDL1nDpP
fXHc6YnmZCyNRNzkYOlztkml1COZBKrHjNjhPpc3Zr9OpDOh8YHwWCFDIPzbRiaKaKN3VBVmQMcR
mqXYiWC8QaAyO8CojRs9K8D08N2XX4aoQdi0kdIWc2wyplS2jMdWZpB4S0+uD7VDNkE7rER1rddv
CavDanunMJCddJdYtSX1l4JFqH4yZzCW6BBW5z54mPiy8weZwQVTOnp6cvWeEQl7S40wBt+4kHKM
7VzM8Sx5JpfbydRbNV3WkpJuhCrbkp1424A5tfPHLJXHFLcjckh8iRrW7GsQfdw/gN4dFQmNTJYS
0iRHCokAIpBiCJlaFuNuFokx1HjqbZt/KlXwgt3Hehq4mWtKifik6fGHOE3eYJibdmQR1RK6gSna
pYQAsjCDF1FnYzAXK7AXZXqIhphge+Wi81E1Vb0eZXJs5gPiJJdg0RuLsOkey299sUNeSJ/FjPvH
vTAfCv1jDm+l7h5qritoSHVzgYjJfV+9mtp7zFMP1/NEAtNdVJ7m+JcFy2ZZsaTn9tKF7xYs7w4b
H7yy7CL7ZYbPKbnoZXKalZekPCpoKKNoJ3fDluxWJ1pULwf8mbODmb6h9quz86j7eXXpmskmmz4n
j0pbMpdQQKk5m4FrjK+m0XhxRdqvejcRMVwr64QE5fLJGHA/nixy3Lpduoyv2ACJuAG1mafja1if
rhAUWSB2M6QveBeRYKhXNlFabrKEtyEiolzVN1fBjo7VYxE+T2Sk2l1ZusbynGCnIvYrtdRIgd6E
4aGs3Ca7qDX+CcFn1R/j4C2ybidR8oJscMx0XagE3Y/sk4BMSejqEymi1YOAAGno7q6xTxEbopGd
e2GTd09ttU8grhRYseF4kxnQ80E/SIe2BELZQ8xZMGNqx2aTlky4jNsqDB01FE8pEso5fquKT2Nx
NeIxzXyVcCg08l1iiV6wPEIXS7WO+IbaaYD2tE9LPWacfBPeUuWLlO/LSHfRuNpWvVHAK0Bf2vRJ
XeZ3IKqKCbHJydZiIVhmtSMP4l7UEiexfsmsaJxmoLOUhMpDjzmlY82r3xHm5MnxoSg3RrFN04Ok
7UoUZhlRR0dwoknwI/U+f11Mi3/+gJhKNQ6Bchekz3l2zlTPiLzceCySO+vNsl5bfS/Fp4WhcLQe
QAVDd9K8mM878/rWD2VQJHLZXPVVWWrHst5iYdcHp7I+aflaDUnFWWeCm8b8r60KdQatvZQiigzf
20F2G7TCSlE7Ebksmnoo5eyUYFkcE1CtQGxJ1XCFrKWL6OSH12DaLMJZBAtss4lg3GCLTssnc9fF
kx5kEBcrWXzvUvVEtBrUqeWGIMPXzMj4IHJ4VHmKKU9CyATgWiFsEADoWGtZY3+KdFJWBVR5S/TP
v4v14KznzdoMSRWOmg3jSTfAE6eZTVyd8g3tm4cfhq3jOjTU26I9TgbeWuIdKrJ1Z+4NbdhYQb4y
6nQ1NMtDauItFWFT1l2RKsOWy7e8sQZbw8FszNhrq/LETfp4IEDT/uiZ4w9ZjpnSkx74c7vKTLcR
JweyJ5osFgpGzlZ+qpVbs8nctLqLpE207Kv+xswJ8PwIsjfdzLyryCu9aeY1aVwY/hCVEuysJSEz
kHBzGD4x2QBiTQRG6waT3xn4NE2qO3aSbTWIEsG0OfJK7TmiWwgJdyXtDO1fVJWOSRY9H++Gw5MY
+g9N8bvqdTJ3/UJA1cx9FTf18p5lk9PrLxqaYKJATWYJ5TaXVuX4evWS6t1s4C/JKe5QByngb58B
IEqOBRGQOwOLrnBVO0vk0ONTFOZeo7mQWZvkMI0eAWCy9NElD+SNasOtrh2zcFWNjlJf6uC5/lVJ
q1BbyeF9zhYWKS+LtgMeFuvQFoVLu2wAgirrLtc86p8BPFmMnVY+ch2iM+LwkkVvynX7xuE2ue2t
wwBiA2w5rhv0J5nfza9AjsT02hxKqXVnquu6eSJjMVCRPXOi1t7Qf+JsZaFMDl186F1L344kMoe1
rSXretgQ1OYMupebTxNHNv5lwNAsODXB52at5RSXi5tgeZW0uttE6kq3XmU98bWOxa8ERJ4dDBXY
PkpsadyIiI7nhys0H+7Zv7XYHcfcwwwqLVcijHZKHsFKHB5CY2UE31YIEW/D7NXSbnPgM6AkXl8i
wbdn9l4/W0rgE4q9EedppSz35eBH9eiFBNwLvJlKfhpJAVOuLNVXQ/gwInEtNr+C6pdKxHa9POOb
SzSjo0k3JeiWdtuYPZx61H005+T7OdJcr5UYDcTgzjPflKmsuuae0/bIpwahd1l1XX3MrdccT7Om
YwcmujfMfRKXPbOPgcMTtm13ke/D5rMoNk2BkMf0dPSMMJ1Jw8ocubpjj4GdTo3uG8VnSO+0yKuO
0NwhB593+mUPyi7w/gHpRP5uTMcQrtm7W4vlT/04RZZnDU5QSYiVBT6fm1K8BbmMWu1mUdIVwVb2
jIY65L2ZpR0ThjgmW6Klwa4Qk7IhQy7AUghz28KvrN6R652WDb6FA3czF6soju7DLLVHPACRtxID
gX4yOQqh5Y1VesoJA8uDCzIlWp8VY25ZfwYPLUUKIn/p1jHGcfiIDuNpZsZKRW9It7K0D4C2+4xv
OF3sugc4ET6Ji3EUa2elEpsuBYoOt6CrjHvSutyMZM9eIxc9conJs1PtNCY3quxK1XsMqwPUltCr
0rgo2mDD6XFZgujEZTsQVT+liLcWnIPqlzR5nxBRlsEHKDRKUVBQ4XbINAkp+o1RnssUgDtVXOgU
OSVtVqZOAfmoIXBcibeism7ibhuXFBkY3y3znVC/wOPMKHcloSIrAu1K54SapwfJ03UFZPUuUD47
Mtqb7LEGGb8fyLtupbuefYmAVzm5sIOCrzqZSTDgRdWPZXiI2Dn75bawSuBXZ2pZxjEzt3Urn/Vx
rSw+gH2TfJSRt0B6kZ1MuJVVr4VDI55669Vs1yLk72G0tX1QAcVDEqEhX1vBo8qjmGYXvz/SUzZD
sxuv3oryaiDWbby/ql5NWtg8hO9p4A2AIZ6AEr/ax8O5qWAY5X4x3MvGWsg8q3QrgT11cpMc4O55
OEkNn+tgL92OQAHthshyySBgwwka17C8biAhzzcCT8fUzSgZIuq+Mgpbuu9mfq5kPwovUDQUfS+a
rhZ6mvEaSs6kO/ie5NUxlNzlE0PJ3PTr1FHYXbCnhE/f51sRhxSRbpqtwzNJEpH8RLBTeSvUa2z4
WJCXeLioC8lxD+ktdT+cKbE7Xmkw1UlrCBx1xXQ16TtLPorGGhdHvma1oHj4mJR11t7GnU/sJa5z
fbmKWBDJLTJ4SJlRdmDYEPB3ykdSJBvxRn4O5oNpLr4Zehiu25N4X4aolIONXm4SCLzqwqps2K9u
rjHl7b6hI5hf6kq08alIksNYrRFD6+2edPFSsIeHUr1XjrG0yXXW67zWu7UovkWwAdJjcBRKTsva
DYXXWYEBZqfZmua6y29CMHIJpsYKz8PmDI8AC86o9VPZKWNPxJugXzX5mdhVyUvu5o+o2ubGLg/5
+m3U3kQn4sbbAzw/debbyOn62ZavKRSy1L/W2pO0HyKn51jEKUe4NJpnYLcYnSflZhEgXB3HaU0y
l51Sc/QKaZqYc2x16A8CDkq9NyVbDj1BvteqU8oAVm638egpwdmsdgpe4sUmgpn0K2gfp4dUcTA8
4xdfu1BINLPuabkL9cdaLr2xGX9pwpoX1K6TNqImJ7JqJ7R4Fm5lYd1VLuziEs6igjMSjhE315NA
Jpw14QBzJnOVETFO+46SfcOwJKG4mJGd7oXEFaOMOCFoCk6uBT7Tqpr3o445FhI3jI2CqnWT4mNE
ca5Zt2mzYfMZlptMPRbakQEXBWELO6/1gXOS+pI/V5HDvLTEW3JwsvoOQvs032A70ja+VdnIO+yi
upnzjWj2njxg4whVwwjsgUhg+r4KsgXWBtWhstwgfW/rnVCvMD9Q5+vzlGKdAEjSbE7tPR9Qzn6V
Sut0ehmz2yz24kW054f8c+bEWSQ+nfDARrqgcxduwnP/KoW5I44x6047xjF5cWxWZct+p19k81bp
N1lyX9NSTzmtDix3vAEGmry1+jC9dxy7zN9SvsZucASDXEa/S/h76VYg8W4M4Ah2TwJek8ukuJVO
bbno26XdyOOFcmfUGNascDiN+QO6/NwiccA52alwCxnzaNXIkqsmi7dIN7J8NxjkP61NFCHl7HXa
p9StWmEvx0Sh6tscqu10vwTbVD1r3VacX81mYSiIbTs7nrUraK3KdqNbGPMjLCjEjYkmIFHyY8QL
qPLAnkfzUo94A5TlzSLfYQS2SdoQLhOHCIeJ3lA6dxeRnydQH5EBth4t3Z97cdv3qi8IWIszsTD4
ikhK/RWLSF4nY15ZrXaucmuFC/SuTROnJLEmD+7LOFzF9PvKnGG6/lEX+3r+iHWEEdlyWxbGSq0R
BIdyHNr5KNQMbBL8LpLiVz0zqCM41uIhL5cuiQj+nJ/Sxo+01C6Hvdatmp5BYmlLheySvOuJw6tS
HTXRXxbu/zzEkhNBtxKj0zD4ma5CJct8KUD00juB1iB4CcNjByEjnd8YF7llpa7yPu5cau6jGigP
2hD/QMWFCc6Q+CvupROxzqQAJPsPLm6rjKIw9OQ0NdpTJGHzqy/POc1pneQUhkO7XmIg1GGkQaei
Vjujd1p9LOwsUhydJVgEHpZuYiSzQ08ugVlePBBv2noRo9lBcGUGZ+G8WhTLFdpdqVnIDUwCVU02
cqpA/KAZ+GXTntSy1RA+wm3qSUYVjNpF6mQ3I4npxnah3jYfhvQBDIn9NLaJceV7WzFmtKVpnQWP
dEaR6XXjozZvmfY0y04YXxpyettzspxMze16RjH5nk0qp69nSGxr1hFBOAxdO8ZosetuI3V8rNvZ
HvS9VT0KzE8ZMITTvltuB0lihL0VGt1OeuKaP9qFbi6VLlOALR321N1pwTUH5ijUEEe0/FZ4XaRz
kbfOwOefpqd2weqG8FvJb3AvHtO3CDshTPtWGmQIh/jGN2lidUsblLeMuCjc1FDf9mZ9IySUiqSE
rTIaaxUf6WCtsEQ1tgWMW88ywB2GZetKX2Xlc8o+0GObK1EzDouTL4cIvKZmvGOU1GQIP4LUDcSH
ReudVJYfKx3+YtN5omz6rcS6HZdzxO6qtznzMfi2ORPjel2K6wT22VIX+MTIideU2VUi40RXcyVi
CwAX+WY20djaMZ2Qzjw7MLFCkp7lUfG1WfbGcLkM8mfVQHUiG2C4aXGfLfha4mRyl0x4jGdHHDZY
8XOkODiseYlOKzYiW1CzXauSraxjzm3SnJoajN4FOyTj3qKmzvKPBQLVVaYVJiygtWlE9HW1O5qm
K2JZMrp58SSj6SrbB83qtoLBAlqUCArmPSoZjI8CLDfGFxmKs5f040zitWgyB+GkipRccuqAeiRg
SL8TmpFhszIaeP8ymy1UUaTfxmUxqREaxrVL3JFfCaKPf5YrK+Aay23IT7YCSuvsjK7JLrQcO3Dp
XDcce92+gF6p4vTAYFNQ73CDdDGMWon8zAaLIBGrUTbwrP4VaPynvH4jo5+l1DSGk+Y12d8ETDPP
lUXtfdbvhg61l4bf+Fyv4ujYte+dulPQ98zElKNBg+KXHuHH+0GxrC2FNg/XiftByVyxHH7Awb7b
Wa7EFQxBrm4HX7lf+iLMQs08yRofE8RZVdHYo/GTTOhbEAzqnCqJEpZYBM7+GwSrM0jwUq8ernGI
Wxma6EmZ8TrviV7fmvoQ4xRDi9Z/CvHV48ZMj1KiRG5bR6o9zHH01C9DcTSjiLWi4HqMwXGIvq6X
FcaLZnP/d2jwOwjy9x/7BVnN1Xgg6bo8ajGHR5P5i5VstBAAwVS8/9+VvjDU5ILIakkVD4r1qihU
AdT1OBxCKv+BqvEd7eT3O/rCHhvSGsZsoh1ioSQOU2Je+5O577dcHmSSV1LmlXKlfsFTRRLeDaWd
D2M6w659rxj2ZtbTkCVbfRB9nbZwDNcGVlx/f4J/OrQCr/5+3S+cBSy4uibmute6CoqUix8dddAL
Od/bWlU8XQVcyuH99aMboGgyy48WtSL4FQngDJDL1pklnVmjcChxVVMk4wGtwcmibf3hh37He8PE
ERk6Dwejgi8PqCtIvGh4B+IZF7r/eOMGm/koHKJbONG2eoT2e8r3QGiAaFBZOZDdaN+vrZvk5SdY
+ruPXtUIS8Gr20DD/uW3TLjF5uZAjInaQy2eRFSRRSodkbf95NP905W+vJ6lgq1iwME0lTapbcaO
FPFqrV7MljHK35/wP8zBP4ok09AMSdNVMlC+fE2lFldFZWDZEnfREQM43e9bdoiW/AqvbBiY5MDJ
tZLgsz7MoK3jspN1Yr8rDQWo0YzLD1vrdxSNqwANIhasWgkF+r93vTnTg2jWxEMuBdD+MzMs14Op
TDvUvtQdsfkowKE+NpXSbyc9i5/nOTY/iq6wUkcqo5RydFQORiD024xUhsvfH9d36xEDD5OMSMwz
eFz//nGFgoE1xLyDWcfdUSwi4prKur8GCeigwdEwrQQYw7d/v+h3y8ESVVGBAAdZ9utHMCnCIBsD
oYooBMDz7jMJTLFV/perwBpGvCmpuPF+ee4QsjjramI2c9qHXExGO1bnpyITP/9+N8o3+yonGtY9
Fr7meBp9WXFU7H08Q0dTEOtWvhlJ5q7WsvZSdZp+LsRaJMo3UT0cybONaKSS11a1fj/M1nLoi8xc
52HfoJJRgUTSzmLIHhlMaJSmEtypHDJm5Iw98bWi+GCU7Jhtmvm1aTavZKxaXq9In0YaLp+SCl7X
k4W7kWMR8nFgFltFRLk/iUKyige9+cyv1JG/3/037xI/oatQ75pUbYpfNhHFjK2xCpIjLV6ebzVr
l8g/OBf9x0T9yyeNQZkBBPGPE8rXU0ULZCUGijnk+epKBem2IX0vOvCHPjwqwbMZHOZwp4Tb0npB
MxRMwWUiVIYmM9dHQiqY0C60LkTLRC4G/jZVdalsLfmRvW/MbsJqn/ZbQZjsuoLpBiKJ1Q79604G
bJfDkM7oSFz1NJ2V+mSkbNJTfsMnRe9BWqAiBHYQaSdNIK2EIXKI0D3S0fEQXJE+WfiqqepOmC6J
hK/nWppSt6oAyOkbklVqvjfl2lp+ZcZFknRHJzSjigD7ntU+sDsz8GJjrZk+WrlOIY/GYoCwLSiG
AcGwZ7mOyfaa1NhKVzjd8FROr8J0xjegH9975WNqq40VPZQpPybZohIrgpdK0bdMaNCzESOSKU/p
uG5fVdMnq1foJVvon8rhnTGdwMPGwwkH14m8lcl8npabpvCz/qliq4zw0pj9un/NUpTQgteLol8s
MvXpNn+xiue2+UyDm8XY9sPoidUr83cydsrHrGYvfjRAbhVUNEkKvnUSkHSSf6I2l8C47/B3TZ1F
uS3iY8VcSZO3Q8YwQgSvk95M4V5Y1oXWEwuzCbuzOqCDrQ8lw73Gz5eXjmQaqEcGXnlBIdwodKGE
s5ZxUkJLind1Z9LwYHYYGugXS0xYoTaJ7WMVBQbSvGWt8XKYWKiRFwK+bfHWjEDywWBxOMjMjjE4
6ov6XitOAwP0+KUsP6yWTfmSEHUT7MzxLhbJHkvdVMUSfiQOaXRkucUCNvJGeiAhCBlKPJRlB/hm
eXOK+YIVTts86t5aPJESLX0LVOumGtRNZYVOrX62xiWXeTjHsHtS8fYMfOgdzCbE8X7JLo1xUYPb
hi5WU+51GPsKiFezag6B8TCGwAZbRKd12DsI4ByZbN7Rn5fWMRiLBNvCYgINd4HmdCN1j3KieWXm
YEdki81+RA9X108kBfg9kEgdrDoCkqT9kt5GPTwtJtiz9oG9MXKNrLGcCmpGgD633KmPQJUiHhRB
dRv0r331mHXbK0sgV4DwQQt3+oiW6aYOfgXLaSY3arirURuq6U1PQpSWrEL1acpKFrUzlf6SvU9Q
vgKw+1u4Q/loOkg3RmunF4uTBqehPQoogFNQaAaZmxYJsAaBFDCXCQdCPEF+Aa1Q9JWabqzOAcgd
qD2QEE7OVbtb6U4jkvADcfk1AubDW2MpztAWkl+DtWfaESaEmDxEUuCr+QVpgqH/mmuwYegeyfLQ
FRsMrO0JbQy3xPAA+2EU9dHymk0bCzY7Y1ZzlaA2DaOLxYxicLTEG5q1Jmzr9iHRfnVkCSN/YDMx
UaE+ieZNr/h5/RFBWDEOIQwiGSBQuWq/1FU7PUfKJpPvr+k5knQfC34uXMp+JWK8ruO6MJ6jCtT2
BKZtmXcVbtPxHXlMPYA7E2OG9tmy5jfV7R5tXzjv9FD0J9giaAjr2bcgiVXKOdEmUnTelhpGFUyh
mDmtHL82hApZ4aOlPQqGJxS+2viM0CS2Y3Gyua9u8DSGDKFOygzt2ntSrsDBAuVGwJJGiW5nZpEk
7ETEmUo7sT2oTGeV8mkGtz5mxk43XiLzAagiy/yJUZRen4a49xrp1DYH5TFXHi3pmH9IwUZSvSbG
W8cR8CLO11WD9HhEvoxzx21M+57BNgmstUA7Lb/gVcvFl6vFazCyAXtl4g8a84fNdberVtPom6Mz
XucLNUwIlLEZK1/M2Nfzj1p4X8LR6aTSHjBsaeubQqp9ZJXoTi2NlNYuYg7zMHUfvfmWkvnTPumy
G42uAMeIHK8UXnPnM3G0RHPbo/EtH+F6+UJ00pW1Mt1J/BtBWIfxRg6AqMpd1jHRXAn9MUxER2IP
aY9teu60g6mvmoS5z12brUPrKRyPSQlnxGNgbDf1Q28dY90xhOcUAicfEOwn7HQDX5JgmCCf1pkx
OLUeAX/fq+a+Dtd5hDnvsRS3bDWDzLEE4H6WWMABOAOvv2R7eJwwm7akTYrTt3wu5WmrDS9xX9mt
1ngVGGWjJNsWn22GHSji5UYGVL7Pqmt023Q2rMsy3E7ae8TiKtqnqTLBAncGn3VVsM44lVSk1m3m
dDNkV6S59TzakgiQFqzyPKQhcWFl3lmwGyy6/IVxT7u38Ny8k41PhaXUGr+E6dkKLmHk58TOjbK0
HhPsieLGjvAs0wwmnsN2mleDZEOn28n8D+CDfAYZ6Zy8e8iMR3RbcPSorGaWQPJQkbAW7jFosaMJ
2Av+5t2IY3YDWiadQtMZDQiQTqdsJBhSwZYJxiQ8EVrtxjHHv+Ua0tYgnT7rMEkfQANsq3gK4pUc
8AB7kuLAyTtWggLwMwaNF9baKqI6VQr8y3HZe9HhS8zViWSNIcwfx/xNmUNbTpFdD6cxBhkssItO
fP3/ODuv5rixNE3/lYq6Ry+82ZjqiwTS0ntRNwhKouC9x6/fB+yaaSYyg9iei6qIKko8OMAxn3lN
sc0oebao5iNv3KvPbrjTQ7zewpeJ58uJ1wJ2kMdDzkkXrtV6J9GcDaZTGYh49sujAVvKhzI4xOJF
0dy2NNrKisFoXuCFpkLdh9O7Fo1DYQROXkRXEaEOnT0DxgGt1bR+CQCd9MADXcIf74cR7aQASBNv
sTdpM3YPprfFCtuOAJqp/WWS0BvRfoxJswJ3FTU51UHuOZumha6DcHpL44vY26RkX0LieHhl+Bx9
5G2rKARndE1DwQNfoF5j4qemtwkYhfG+1viKGhylX0i1iyCLdTleqRhhBE9x1NiG/FBR8qTRIamK
o/q/fKA0mb9rgHhJw94CtOLF68L6BW/LyaZGqfmEBONBME1bx3NLE8x9IbUvX8fL55IF0kGd9B+5
uBOxOOhh0gDu4rqNXnNcV40F2YwzVStJnnSqcMQyRWxxj/M5wyxwOvI4Mjl/gqh0gOpgfgIsNMvW
X0/kXOAv05CcrKIUxfgg6XxCtFcZxKW6r7m7MFfEXE/tZG7ocaFgcu51IYZjKEiQQEY0ZvnpIKHg
JIk+MrHtSpahVhdvX09jaYDp55+m4UWSibAufgkjWCv1LimDp68HOJNhU1jVRbIjNH1OiKF9kUZh
XvGe/AoFEDVFcd1c9zrCEzKLGUvJ56/HO7cCeFW8LA2qMvWd4wkJYSbo5IrcGQC1O+sy7Q2K5w9V
8R/btyKNxMxMpKPhNZzoBMulgF0Q8XeSi+Vak4YAEEa+YEdy7ut8GmPOrKrJNwEGRzdqLYj3ftJ3
N0NVqAt7ZrFCM73ST2sgAGM7qljQq9thXYhrbKzXeGfuq01xiZzZnSetsMZcsu04t39wkFFRThUp
hsyrBm4eRqFviddWX9A+ilZhed95CxXfc2vh8xizim+MDkTS5dq1LtwiYbASlbVoctkulACUKcef
5eeKjCrlhxAsepHTVD+9vyhhDo1VXkdFZDhdNfR2KipI1hmxf2F0Mgd5o731lJ8JHFHYUCtSBR8k
q+x34QpzJ88OYiRUIx8fU7NHhkOHsWj1yYBSBPjefEBrgj6mdOFmVrOiVUR311L7ctcFWfWCBK5o
+ya2yJmHGq6saDWWrM1dXbjpQnHxzDdTIEXTvJgUMU9qi4KKw0FkjtejJWx6EcXDCtRZPiwQ8M58
NazT4MNO6gncErMdrJW65PnjeJOGjWMmz5JU73LsjHxvyUHqzNF0NNBseQRhDaVdrW9iBf2RFHdT
ScFIIW3jXTxKFwZN1K+PJnk6rWcLhQ6TqkyWXfxqfVYs0rAC6/0muKkd0W73CLQABZy8LlfmbXQn
JKv0BzKjq8FR1tJBWkcOFxelK3L6WHW+fpRpavMnQVMKn2NN1GV9fkr6GJ3mSurdJPBMUMzT+/ql
Cfv8O/aV8kuniuOdhOPNU9SQAHyM/H9+9v/Xe89u/zVI9c//4r9/ZgiXBp5fz/7zn1cBhZ0q+13/
1/TX/uePHf+lf97k7+lDXb6/11dv+fxPHv1Ffv/f4ztv9dvRf6zTOqiHu+a9HO7fqyauPwbhSac/
+f/7wz/eP37L45C///Xnz6xJ6+m3eUGW/vn3j/a//voTVMKnjzD9/r9/eP2W8Pce3oef/nscv1cn
f+n9rar/+lPT/zEZ7SmGKiIdZKDq8ecf3fv0E5WfIEoBXxOTN1EhwvnzjzQra/+vPwXlH+jGTpx4
7N/4F8qgf/5RZc3HzyTxH8iHqVDu0OWkyaGYf/739I8+1L8/3B9pk9xmQVpXf/05K/QSVWlUvdGq
k0wEVydJ+ONzrg7CQFUSgAiS+MLJepO6ybhJev9RSqzvutgaVxSin4gkdOhrmN/6jfVdNEi+h7S4
NHoP499M3jeUFs1YuUNAUr1OKxddugoE070xGCYc7YQUVkm+B+aA1lO26XvxYVSF7yAOXrgwdrkB
Gkfmd2L381xi7Pjpk/w9589z/JBm+ffGQAEa0Zbp8DElROn5HLOzHJw48kZCGmHpFK1rMbxt+no3
4FlUyMaF58V7VbLIANVXhLidArj31+Mrx4ffND61egmdesOiM2Uq0xHy6S4Jx1LPky6AI1fXJRD3
7CHVItD82XVkeYDW5EPdTTm8dqkC78lIQRUVtlg35TXaaxHLFxY9jAFUpJ9Uj56XX8jx3k+bbZxE
b2Hq4wqImUveVFeuMfyuILMMg2f3VvENoeoN6AGKLsAWEZRe6xPqsEWuyP+9MMlpEscvmW6TPDFB
OQdVY27oGdSZOsA+RqCqhEnUcTkWwFoqPXdBpRveN1rccLzwTPH60Rkpdo99tm7ax0wXcaoGOF9s
EZSbPIp2cj/oq1LIWTU0DZIxX1e+St6uiasiRTUrhE9pZNeBMnzrDMiJOYpW5l1efIuDXzIiFV/P
bKKxziYGFR4JUJOsgAbwbPUgcxUGUsrE4i68ygfrSbcCytwYv5D3y1gQFZ51SZ9k4WI5Ps2nRUN6
wL6kCcOoJ3Lseh4jMQrcFZTTodWeZY80NBxpkjwRljiTa9fX09SOtTNPBlRm/GQ8ysCglwxYAhOU
9cnVq9kq5o+68N+HpIUhMQGl4BxInrZTm6s2AXNSpNRYenBqk0h+m0iOptGOBh6UIEkucyoUmGTF
RvYr8nH6rsDsUSvYFFiUGVSKNASAPGTRMD9bJ0P0JFq0JkqluR2Hb5BsDqbVbfKiuy0Ew9YSj9oQ
DuAyon8C4lFaq73FYfPDb62bXAKzglqXWiDSEOtQdfuFQ+R0Dx99jo948dMeNqyeHMfk7fTxpdy+
yk281wd8ZpolUabjeOz0M8jHh0XquW6kDgwkJj9k0FEWADGIgwtf+zgJ+dcoaOKzV2njTnL/x6MY
+HHXoQpT05Ua6qg+Uol3X6+nWdP67yE0IBOobJK0z2+WwUNsITATPHjW0iZvYSs7/Q7ZJWIhs15n
cPudpXc3UxP97zENzIsVkE8nCUiJAchowaKyOxtlsnQ7OqAgonW7g6LTOdh2BbUtUN9dWBzHQee/
huXsQxKZ4As6/Cy6HZE2rQaftxm0KBMnyqtnGk4tlpsaAGgZLSSQM42waTguM0wa+Gfqc8/TrCi3
rKAbIASVTo9PR7pJtvKeUvYWI+L9Ivjg9Pw7Hm0WUY9lm3ttxmhS/2Iielca+bpr73T9GrPWK914
EqCJFeqvMqZGLjcbOrtXiapdGNawK8CPUquV7LEULlI/3X29xk73yvGjTY/+aVNapi8MSsOjCfkV
oQ3E7Rx6wgKc4HTnfx6EGP94EK+thaLrp7ddcXlPuo6xBwz4eyovKTcsfFikYmdDIVNJKMFQIBZB
VleoWwqp8aToI/59v4z+Oz1hwy0cE5S61pUPdRBvvn6ji48wO35UV0RGUp5mG0cX/ig+qUBVa0hk
gbAHgKhY2XPu34n6YaAdXeYL7/pMqMbLlgwdaSvCZvKp4zcQkVX7ysjwMQrK2kW4cUEQDRs6xe9L
UCH59MI7Hms2Vc/M4sowqPGYV9LP6Dq5l1GqX8UO5eArxVhx1KOyI18CUTfe1Z24W/K/OT01jsef
ncFFUHY6iMzADk0w43VVrkcqBqkpPxnQDoN4yTVkVhP6+9xAUxBVZ4qcyjxEa9EFKYyRAau1eoBq
lN9Ca3XSnbIVN9SQ9/ou2Cwpq5weyewYTTJlfbKpIA+ahU95WhmprAbQQbtomyb9D71Wb+MUigl2
M7SpwqcBwksfWA+NCQOBdqW5As/Z25HQXcU02hYW+MmZMalicTuAbEEDHZXF4xXWATLvXQMWrZvF
96FB59eMe4DjoCE7H4R1ttPNYiNKOfy3/CJN4duBPk7ylNqzBmi8XTjNPypJR/Elill4rZgqVRhU
kObZQZV0OiUfWBEGqslqg52ioklwwWHuIGXbugoqzqBqkTipk4SmDLQp8V6QOWxjXNoEwR5MjGAT
lFCQA8bDGXgBbqdQh1xKi3ETPAS03SLR2n79Ik9WL49NVkNqRToKnGq2Uwczkgac1OC3QOtS29cQ
XV/g9t6Tkv7Hh4IlqyTD6FROACtlHnsVgqYXFbbgdtsjFBXE23oQ7LKFv229WqV/C7MZuka21Sr1
VkzK9dcT1U5XjEyexMC6hm/RiYgkaoExfmmdAIhAu6iDZGMo5CdxEtwF9NxqAVJ4rm0ChC0MExSz
WGcb4mhbKmjxReqaHB57A+GpUEwnVd7i+LWixTlM3T0LbmKMCEkoFuAUEUQud5Xm3Zqj5uiNcFWl
jaOqdObjb6H4HSyJhEhFbIFr+BkgFZF5BaYE3BPlttWg41raplXWRv0koG7vRfhAGLuiv+ky9dHv
rwTwDZQxp74mAvymsoBoOrPPEfikbWLiKfIhe3e8r0qci4NMbGCHu4OjYthqat/kJr+I0BzO+tgx
+9vJuTgISzzuBnRw9DW2EpdNumQCcBp4slw+P8nsXI+8Um6ShieZ9N2VdgVlbTsp/rV2vzb0Feyh
hTDk9CaZjTg7ya2+xc60YsQpIEsDB5UdZNJzpKSf8w2eIPt0p94Id/1zeNGUBy+1o81S6X0GROdw
n55hWqj6pAsJ7P34/Y+eHKexW6MsjHOMHciBIwkQTVDqsjRuNPEWQJvkPo3ILoSJ+mgB7Y8hWSiF
+pCI777hbmoZOSr4xbpgLmQbJyHkJO4IdpXzn/yZQtPxsylUrVuxtTAv84T9ODbXoVFjYOc/aSiI
iXmHZS7s47pf2LknkRvDYuVEcY26LFH5LCz3zdBruWJhHmcoiiiw/+DSZ7AvIL0vnBFM4PgMl/Wp
wGPROxJPXQyqNk5TBOYFsCAPQdc5qthNnuELo5xb2TpCmSoVFglbuHkpYsgyL1NLYFRDNhmSRO6b
O94ZoOQC0zEG8BNuVb9FlgkuM79IuvEGm5pvZSLefj1b5fR7cm/yFAqJDVfWPN+hNYohmOH63E4I
JKKbXw3KZa9HztA3Topm8xBCwfWH20hoccSRAcyjot/FDq2PjT6Yd3BFdWiOsgXP1bcVGQBi9TgK
Ww2RTN2YdKGd2DDWjee+hBCHPFnauBraBr64j33X0ZXhppz8oMP7Hra2nmZOVd4H3e+v53l68B9P
c5b5GKMo5HkywkA1m72gxZgsTKi6pZbFTDZw2rrH48zSmMIw/CwYCJFqOMMxUQbET1iv4Nz8R0+B
a/MjgCxttP2FVjW3qL1e1wHA2qDYYt72LaVLpaIo0FbqQqwkn1QJjh9Mn6U+vmYOCWwiovHeeqTA
vK4UQDT+NtNBVVQIdjXYZKg5Nh2GgwHEqh3vi/x9qJ4axO5WyJsfkiCiYoOAla+rSFGA7VCSx7iJ
tyoiCrrgPX39xZZe5bzo0GrlGBQ1ahJTAYCd3j3TX79pL3C5+Cls5VWwqbf6Btb1xlyoAZzZnEdf
UZ8dconWqF45MLS6DXZUv+tVswUwtmvtYg970XWUhW24OOLs2olAElQ91+7HZNtLyEOGHW7KXbT3
d9jWB/+hvc3fC1UngVBgIoDHmA2IOzye3ir7Pt57O6jGaAv6u3LxPj3/FXFV5q7QFenEFEY3Dahm
ggG4az0VOCrgVSvkJCK7xq0eAAgCrMgh0FOwRfT3nCUt23MvlurKdMJpSNkqH6XST3UFg9K8WpbW
NH63nsIHtBF0h5TkcRJi7370r18v2zMHzXRnQ2Qypn7QPEfyWxci4Yh4QqIeXP+6MvD0WGjznp0T
sRmYdp1Mg6Lc8R0sqJqgQ5mY5jSsh+8DSoKk1v41xEnbvAh7eykqOvcV+YCUqLiwJpT7dLp8eot0
lk3EMfiKKF4REnnYnI1PsolHiCnvYC3/0uQ9fZGVrwJNRIKtR0lIcuWNDFTMnNipXnIHY8+JoiXv
7jPBKvHAp0ebPsinR6uTIa/S2vzXAhtbm7V8ZU35PiRV3gdyMyBUl6qEZ05TghAYUuCk8BQzZhlT
1pdJ5iFkAk6MJkYpOPniif2RvR4HIlOgw3eEOkZWZswOoUIvh74T2KGJrtkdNfm4wRYnRv8B6xSt
fYg9PIDSixK2sQtINqp3YfLDB9stQE+3PPMKEHdtyqiAvBSphaDmD3Nc+y3MftS/Eq+DUl+tYs3Y
ZYVmN7K4FVCJQqrJdXyjfYmKSljL1TdF8bdR/6Ak3Ot+dT8oP1Uwf1KHxL/Y4WGMUR9Uasw1RsgN
FNTCXxrF0jxUt4r0KCf7TrzsShMicyM9+BlMYV1HgMo6ZGq8k/1sFQfZVYtwX9P9Vpr+0RyN+683
5HSzf/UaZ5slhz7WNQI2IioYrV5WLzNXx7ybCwWUpkOVN0A1olxKoU7j1eOPN9sw0WhCWIsFaM2X
+na8rO76HTjZ0GlXKtVrtJTeAQ/wvhZrNGfOn6NVM9sOYi4ZlUhXl4tEPcicd8FasMddviOnX+WH
8ine/i/qMMeTnV7Gpy2oNmErWRj/2ugL/Kz3EJxfC2P9Ezg1NwolheRHvl2a6Jm4FWjSVP6iiKCd
ipTXXVtoGhEnIOus9L+ZASD3vFkbY3jwzcfClNAOVJayw2nPnSymf4861yzvLHfosHEgWt4oG+Gl
WY+O+IRSCvITm3Az5aUaipUQelbKe+DEtnplPS7dMKd1XYvX/ekhZocPQh5mn8kfx7+7xU7L+67u
VVoGzSNCapW9ZHV29oQl0QNaIlHzo01x/HmFSCsza2DStaMhAurUwTp1EBmz6YBP2i/O1IlZDFDO
3XIAGQAzMVWcMbTZquJ/u3LfTIVF4j+6PxTFPu65Brl072e+zRau1Rn85yMkwu4BCIcuTqnZR6r0
aRkbWpuDE5suObTJVtH18Nxs2wvka7f1CznuGsmRdWkjFbdHL0iy0f95SLdLAYt8WozTPz+FOgvU
A5KxMRx5Cnnrbr1yJR+aXUHsEux8G7LPRXBoX4qYcvZwiY344NRb3GS20ab4MfncCZuvT8/TKj6L
7dNLmZPbTC+q2lL9OE9EO/w1+dgEl8W+vVsOSU+L2tNYtN0MhfoyWJlZkl8Zetf2NV9cRMDBFp99
G7qUa9PA+D0550Q/04O3yRb29PlRTXXCz3CaID1yvLyTuse0vs+o3e+RQYMvl0HAQyHKRgf6cVwb
bw1CsQQ8m/5/EfSbBMCWCdMaiKU6u5qUSAVOUrCR8akyt5KT38B/IXTJgUx8uBYuntTnzq/PI86u
JUnrM0BYjCiaGpXNdhfTxo/Tm1GDHjmJPyqHGCaNRFanB/3WhKnz9Xo6l4dO/SATy1KwPPpH/e3T
JktSnGeMmJo93NNbKE0OKhW2cmGoe3nNVbUmtbRdB3lre1wHGHs81iiDrPwt8cfXT3LuAsEOE5Qf
4G1W3ezlC4EitoWeYmRW/SBFwj+wWgOt2sYyQiIlqzxDziOznK9HlT4KKvMr5PO4s08gpKmuuEiG
4I4sE4+Uu7gXtwm65b3UX2qycpGjPxAJKId4+GLAT1AKKFwGiE6UGNs4g0Gae46o9PimURBNEwcs
12EUSQCEV1lS1lmGqiMSoc+9SWldvzPU8CqscDKUgpc6N6/yMD7EdXxTdcY+1bS1KyLVRZUGhyCI
ROiSZPssGbeBi8jDABOkRKIzUgKcvARENCMnlpOth3xpFlSvqlj97DITV+PfVfOK9/KOpACxRMzY
xvbS6oNfmcmxKQwQVgOUViykC5WL0C/TSeX4rlQnWU0QbwBJSqgadE+2BgIfiS/eZUJL7e0nJHr4
LSqKpN1WtrJdOBUe1Ek+SXpM5OweOyhbDVXHKMedq1FOq27yRL4dTeFbAsoFl4u17z2bknWPvslG
FsZ9S2fQlYzdmN/q1ehEcngVoCCp07iLIPZZ+LqU7c+YP9VrvJW8uoxR/0nyHJT/L6vV1iNWL6Kv
TRYwdtHL68y3mLLnpNKPXtpi4YwE07cebqlblm8dinTDKPwAQ32dm3QBYn2wE2RgbSNt1oUsXNfA
n/UMUEOQvESu+SiO6DKj+I36nexlHeV/tL2rwWmg7xpJtVbK4mIgdQYhutai7M1teqdVvSsfIj9Q
Kw2ZF3U7islKhDC1sHqnTXG8eGFSkN7i70oXhb7j8Vnpd21YlzLZdHcwt/hWv9T1Sn5Auwznr/Zd
gISzNOJ03c1GpMMn0lcj6NFP/Gtzt0EU0+P+qZ3W6ffSLr8YcOL179z113ObHv1kIM6CCfxBkdmY
zotPB5MP9EyJcqIceZIZS66rgEwqx/dPW8gNTi/4CTfNPxAuOAcnQOjngXTU/2vcjX3awjUiSURO
brCWuOdCSQdSvGSzc6abcDzeLHyDK6RrVUkChP7YJs37nWCgySjkGy9A3acan7QAKWV6WMlw6+fl
WtCxmaAiGEbqy4g8lxbi451p95HSvsiL6jJnwjx85CT6oAReMrHz7L2Xfet2Yg43s24wG083Y0rn
LB0OmdG9dh1OsmK9j7xsVRf1jSJiNqHK4iqlEP3155+O3fnnx+GJ7w/sB2zn7FhWgjzRkpTYI272
mQQ3Vi7tr0c4M1Ou3k83ziw161UrbVvpI24vnoc1Ae0FXsUAULbQ4GDcO0t1TO10UtOIeHqAVaX0
NZdQqY1I8Dyv9+2MFjJHjIkVu+D+bGEqtu+5m23DUt7Vco2YKGHPYOwiJX9Mmt91j7qgOtiR765R
DIGznu5b5SfK+0rl7QUI8zICiEgQBxqKq9FKHITbGPW8anwxa5PMH4MBNMp04XF0adWBJfSzOyv6
plX1KoH/jqWJh6UITdiV5YO0z+UVAkrrFJJ3gziBZHQoFKblhZsje4nhcFZNGlZLqlJnE6mpv0kf
WuGLz2PbQjXSJITMQR3N3eIqe5XZ7Uq6kzfZhgrX69ef/+y3oMVCX2lSf5k32Wm8I4rWEPiM42+5
uArkJWzy+fWlwQABqUc7x5gt4aL1sxCwGXCI7xQ18FnY+A7m0fWahrKNrJC/XkrCp6PjeNNMzXRi
HBAYqJXMARgA4fM+wJXA1t3b2B1XaYfBeHUh5Qme9PgA587X7/BcNjIpKUH7MKmM8eGOz06hry1Z
1lEubdX3IfXQRbsd3WFfJBhTaIXjdtlNbqV35SBu4Gfvvx79zBc8Gnz2fvW21wNkcJgtMgPoYnq0
8L8e4dyKtERklyxkyD4INsfzE9UgFEyI26xIbCtXxkXxJNg/lUN5KN+X2sxnKkXwDnT6zCgRQXuZ
Hbx1mrhBh2TgpK++0rvXsEGeVls89c4OM2H2RYgOijVf955MqZGYjjOoRKJPDLALxj8n4qRVG/Wg
wCgOGuNgoNIna97VaIh20eB7ItxqTXQlK/HL16/49HEMsPsi6QcgcAAgs9u3ynHrdjUiGLF89uob
JJqtZuGCP4MhOB5jduP2ORBw3ULuVtz2m+gadflgndiqE1/fthcG3mHdBmePrbgTHpMbbSGrPN2T
0+DQ0qDXktDO2W5ZL2dyg4YVsuj9qs0j1F3r9YjSi4nMsxWhwSCmT1+/U+lM7DQRIiB1yrIFzWW2
LVPPd9VhQFpmAk30j8U1lP4H8xWxWRt7YyQCLxAvloSVtLAjz31MWvXMlGvVgvF2vF3SKrGyNmKu
AwQD0/vduhp073j99fRO9z1BL5gMUnQQd6o0WzLRULfNoDG7nKKxJ71DFlja9+de4OchZisGxfZO
9s0prra7tSRcqXYFnE8yKSn2trmK8wucmHZVsFkqNwHgPjnDmZ2hcxIQYU+0muN32Dde4A/ZNLtB
3iHz6zSehaN5hJ8KWY8uHXoXuVwXB6QUOZB6X+N8EdcPxVhvIlWAevqbG2BvjWDd8CSxJt06rNsb
5H8Si+SgNVfGiPJI3Nx6o2dXXgYP99IdzG2BWWbYKbZhbHMNmVTXlqwC4wQZNwhANn5yE2MiyMly
2SLjXDXtIdeSbSBpBwSaiaGRYSA7DpLku9/r+Dol9EwndPhTDdS+LHS78qONjsBn7go3VUuGGaEg
E1rFpSb6Twg33MXuY0HrwSj8H7Kc4haT5vtCse7M9mfQxA9q8jiwd0fL2Eb+uK1AKfQkp5EVb6mH
7kaWQa72aBB0q1ygpUKmGyJmMTTJLo7uoqheGaikYozC3b/FgrFZiVhCeFq1GgjZ9rKe3odBvhWU
Af5Bjswf3kNhj4nLuCaL3giS/F204kPe907ZbWv/dvTyw5j1z6OnO6aKQidpdOzeRIbrjLiMIbcM
6Kddlcgc5CBwUrBjlifuFeGgmd5zyjGPyNdKc68zQdun0m0M7leLjO0g3Rqoo5Zq7bi6dCnWzbrC
hTynQFEF2TpNw1VuIvauqjsvFNbwP3cNBkIepIlUKPeWmFwMsmu31kNbu3ee+dZMZi/yVnerH0Fb
XqG5rMm3dfcTacznUrnsUvB+8euIIrtlYbqjgr3DgCSQAd0I+i4llc8t/4r/pYMF5BHxU5CGVQ0d
OdLzbZg/4PTs4Ahta/ETXmqAClemrxK6wyknKu0t3MZNZ/LsEioDQ3Xy9egakpX5JofIW2R4NAXa
yndRBNCuMMne1h0ZrN5d5sqb2yq4juS2Kl1YGKj4Xf3xImvl1tTvWiSnkmSPOZIAelwsKcTgcxxl
ly7UjtTFYQyFXgXx7Vjfi6MMgfSbV+JyNT5Z2ZOCSrhLzXxAjMNX3jW2hhnltypC5kIY+E4cyt8y
BOZr6SCD3zIC1lUerFwDYfBauGw8CpLkY5nwvdPfgljepEipeIK7jTsgivhQ1iNAuQY5LzR02L9N
YmsRaynyHbFgWSAcUem//IzNVGJOUL6IanrIOmszRt6dBcq0Ke6sUti2k86M8j1xzY3swoC1ml2C
xUCnYQI4+L8xoEABJrr3KvHe05Mns2+fhM7Hi+rW016w0F0rinvvuo1kV1Jr+4buJHFli3QeraLZ
5Eq9zUwfBfG3GhyOMWg3WS3YafFcxY8mcmGTeZifrLuJ59FNfUiiS8UxoE1nifY0ffmPB0TiuKcQ
k+longiyo5lQNNz0ShTLrUtSBZvpqvOyaxm5+RYV35wCWcRiwvrkojW8vVlfGaTCvfi7d2Fc6N19
XqABT0ldrlvcekBgcGHFBqoliDxb6VXTJpsB97dyLK9lKQDY0+MSMcJ7jtaCBHYKzbB2xL1EQrK3
GO1KAZ8Y6mtTRX4fuw2xtUMMnVpZXeXda7zVsivwnj21PcIfzSu+hyjRIJDhdPmzX+urlGzLHwCR
R0/JYO0VK10ncnpIPeHCrLtd4mKG05vruOhWQ/ToISGXvsZJfjlKIVYK8ZOnuVepmd5p7b1S37gD
VmNYlsogzvDdXY1quGoVesAmUWaHZpECk52j3QmUFGuK3ylgVB//j8oCoWEhMoe9QRI9DJxzgL4v
c1U9RAWOFK65Kikcx02xTbAiSVX40YZ88PEPYekkkXXw+IW+eKjyfIVJ2fsoyRNVfF94jx4tesXA
qpCucMj6Gm+iXrWVLHhtI/PWdP3LYEAST7G2wyghwfxTwp1OjeqLCistjM/swsQwwC3upZSWvxFj
wDTZQNQXLsmHoiXrQunxQ9RvW8MFiCGv/fSXYtY/uk6H2fjW1XQmizsJa4WJn1hT8xz4ZnLFTh40
nLg6ZxSqXa0omyB8Rb1wP2rJpkVpzKxFyI0Vu3YqurqH1qKK3gvGJnR/1yaUSB+YS4e2nyBjZuE6
aVxtBxFrtfrQKMxMqK6YsIM38d7SwN9oOHGgKR1n0joRfmBLhd2G9Ja0mYzRFh5Jo7bqVNSnSlYA
VLyhXyfFBOR6NPBE9DBLytvoui/hZQ0sbJ1OqO8/dsK0MMZdl4tXCp4CJsg6M+8uo3x0DNxs8Wvx
YFyiQUPzf1wImc7EM0c1rlluoVdtlOUygVmHEFMqPBYwAWThZjDuvg7NziSEFLdkGGk6PFXlRIBl
FLU4A43t26X3pogPevosQ3KpcDgQrUtkWB0B9xU9Y4GHC3H2uSgfaIaqYpcKpp18+zhw0nU1H5Jm
KuSjuuWHD0aaQ3uOODzbInZSQXtQFWFXuNw2naqvNC4LuU/3KnaTQiHeZjI6QNa1qkdYDuE2mHtr
TJEWXs8UvB0n6LwedEwnnKlBdDeLKwPQsgoVd3K8cIcXCAUB+HS0FLY0eRR7GT49U1ieeqjHA84+
vC+V5D0YQUPECe6brXDfbNpndSc4i4Xh6TedTA2VIp35SYY0L9iNWSoU0O3RdCshsyb3SvUIFBWj
MQNHR8nrkYfTXvLqsZHQ2sx+ygOs4wZhvv66lIONBzcjjTwg1rG+sCY/gIlfPdkUcX+qJGdDFYXq
VEmu0heIILaYX9ZwQrS8sLGuVQkRehl7yxKPQ5Sf8ga3SuOqt7AVohbY65sAVTL5W4taFHjNlV+L
hA06jcnbIbsP8eexmmsDB9PBuq/4/xKtABCnditD7kJQUeuGrSVUBMymo+DYlaAW1nej7Zf3houp
b9CjFf9WhWx7H2YjHY9M+x6I3yv/V+4huWfwRFud6pQl3xWGtOIVr2QiMjLysLkZku8y5MiFZXq2
yI+mwqTSqmmnLVgrqrMqpyTgh+1l07dbv7CexyS6rIcfVljcm2732KOZBUDpdWHoM8mdQvHjf4ae
pZADmik+vAYfDbqHBBWqLqJQ3vTfauMuUH8LareCwm63+NP5RuqYBfJfbcmLXnwHZx8EtAO2BLQ5
SMaOV01ojEpodtQH60y8kELh1uzyvW7d+spOC6wN7KDVUHYr3GRJdZEg1OBmxDX0L5SDv34nHx3v
kwX86VFmJ1thjpmkxXwOCVIo/hr4QWZrscvuA0NbtQB60CHYNWq1VdWINmZxVysVjk8I6eilrfrW
VpM3IZp7aN8jPltfWiGdq6G+VMf7r590epCTB0Xji9wciNyJ4E0zsM89l+OtTl9F65vqAkhBgrci
qKGV53w92EeefzoaSBgweRK1rNlhOgqWpsYtr6V26tJRS0BAUxVfMVfgMnZVtJmKLnZ+nzmg45ba
U2ca5/RJ6Lkh4gx+64R8Zw4grPqK0XP/fsDKzfKU2wqyQJHDTVJpVg4vATKnAmoU/lNBZ9Q0iQO4
7Fv0FiKpQ/RIXJcqZtT+tdRFj8lo2STx10F1hd/iwhI6U1TgYbkCpzI0KOPZrorGwLdqcSpFY9+k
lsJK0EQnUqylg+PMOEf9yNlRK/Od6HZSN8Goea1t/F/dNnzIMTnj9HfwTHPKHq0Jewn+eabUzseY
oJ+o01M9mRe8mooTtVSpQ/dY9O2BNW+rzsbfSfqNMZvNoN5mEYkzvbP58vs85nSAfLpWGtkPtDSk
2D51QiUH/zoJaEy9Bm62ap/IRJeq0eeCOOj3REnwfJApn33EnPk3YTEN2KoIw1/luCyJkmAXeKIu
bK0z33HS55pIiMQpFNqO51ZLYxhLHWCMzg5G29qZ26kCVlArSlbkTem6tvUXz7F+LYw7bdn5OwXQ
hvId2hyIEs6gdJ4RJAPS9VzOqwmJQn5Eer6O1sEdIpUIFn9P9oAurnEDk9bmAltUP3N60auUjYlt
xCPMaV6lYJYS4beH1LWJuueFnDSPIT5IiL1khnCR4PFBWFhc6p5/JxjUY+r02sr0F8t9rwbp4KGc
R80CC21cV/S9oI+rIVPtBstlbzgEVm4LPunMBK1QUBtJ4x5Zj/hdwSUmUTyELHE5FI3/x9l5LEeO
JWv6Vdpqjx5oYXa7FwEgFBnUMjcwJgW01nj6+cCq6SJBGuP29KKs0zJJBw6O8OP+i7UuW/so8E9S
dTjUmBiKMaqWvgkWqsaguEzejFC4CiRUymvgjmLvlqnlpt0FLfKieTSz4DbJx3sBUbRV1+YTfHf+
WYvCrCBiXdWtIy5JaX7o8SGsC2+XDrcp6Dq59s6zMXcarlJDcvfzZ32vWS4+65yT01Pmv0zfxcw1
4ynzRh0n+9FPH4Ip3Izx3hBKIMAiZp6Jo+nI3boIlyBuMl5qhenUACfBQlHWUVazQIIWRBTNs5VR
lHufa7E4RG6rSOvYfFKlFhNkLtaWuElE89kD1ZKXEuKr5rET55sVCNICbQjxHSNmLQ5io5/aVCzx
OQKgdqJZYYKs0niqRxedP+2EVEKFP1kL5JZijYqe2N+PkeJ43IgjmRplL1z3Yeb+PLbf3bgQGiFL
oRCODviXaw8Cc7VcsPXV6n7A/VsrtNOhnWXRG1TzJC7Z/S/a/atETXZF7B8bkq+7oKmC1qH9906z
/tLeCEvdD5tEoAyR3OQWxnhaeqsY5IiJeQJN8Bzft6rtwaxbZ0KE1YECuI51bh8ZBnmxc/BRQOzN
zHNuVnTXF1MsQVZ8mgpKvl1wC1pzlZsqmcClaU3OILq4BPac0b5+JfhvU3+MzbXctghOj5cD9h2I
wxn0ebuM/UyuzInggvSiyoNdpgYWc9fa9OSN6jlKZf9lnrWMNw/Gh6NnkItEQc+C+raF6Rno0zJ9
SrAs1Ch+suiPnAbzQfZx9S6jLYY2lwTIzR3RjOjKC6BQR0cCfNkflhHmJ/jwPl6RmU0jEcGPFTY2
LbrqR+tBhMZIlQR/butaSzvXVIqHwhLX/oBNeO1W9OrwW8bu7NcoqWdecC+16AQK1Vpuwk2GZ0LS
PWnDcy9ejjQTPD116rJ1LCVZj5VkJxPahcZNkVZH3ma5SSxfZpED6ZWuU3TgZRTpNDKvxv5yyl+p
WP084b+NMnMIkT6TuaUttiILrF0XzS0Ohao9V7iVbuIFOzqFfP5zoG/n9odAiyzbB9U4oIwIajBO
YLXclIW/S5HINjEYTUsII96R02JZSHgfvw8BF7mH2aj9yEuj4U+fo/YKW9Hw68TkzKIqGMktxLRp
LSHg/t+/Jwkk3F868CgvLD6b4KXdkDQ6pIzq3BDEUxEYaCndWchhZZlF08rc/hzwy849vyh7Bpds
icuL9mXXELwcRVwVpA/CbKWeb8r8RZUSsMDBNrfuQp16dP4WWSNGVNXzkeDfjfLH4PLnJVfnfdb7
AhBWDO6wq9z3yQprDztxovPULtxNSTl7p9jtnOgVm2O51peE/f3d0a+aYYtgopZ6KUoVjHKlyR46
N9EVmQ3u5Zioq81dEUZuM3S4RWv7SqyUVRpNl2MRPIZhg2tBfoT3/d0wmIy/Ntcqyf4Wk02fcs+T
y8ijwYJCSOmv/UoFvzpu+7jD2De6rHrJteJ4/fPwf7N6iUqVdB6CWYPu8+gnXRPFXq1aXMNlN+oG
RxcvdLTYRfTZf45kzh/y0+5NOeWdmmiR2TLRFhtF1hVNjdD07D+DwWQaHQB9PeCU9+pHHfywlrtx
5ZsvCASu6NecT613nQ9tDwEcE0+LTrTdTMVBTp4m/JtR0zlTpFrBzjmYe7caGII8/YVBjY3iP60w
al/sSV2h/WoymWQudQRDPpOUuV8lpegJTpse99h+vM3jbp9O0W04RqeTPvfeehBLRjJSozBEN0EN
nu4FWnb402NIGsvToVfD2Om1bGulna0kIFM8/JyF3q0tY9u01IGq6pcnt26LN7AQsXtMnptZsuPj
5WsUd4jmHdKqetED6yqW77QQ31CfAqw1bccqp5eBdGTVlfvGoMVhQvWPrROQBtsU+r0lDJsQsShv
DHC+8O2fv9IXTs98fZVl+P7q+/+WmIZKh8YPXZcbBECNho705N+aOiXEXCzOe+9Vzwam5o1ayrTu
AdxKnP1tjQk9cOyfH2V59Vs+yWK/1zPLawA9wcYvXpMYfUhLoQ12ZI//uvct3nex7uhGoDtJH36F
x/BW+O27lq2f6+vmEOyPkmXn7OvzCmBsFYVDEJkZ7naL7MyfujqQMvqS80W9P4PTsUEpD+Gr6vYY
huvrvja/14dYi21VbeNKMgE8IFeCpbyNeYGbQloKbWOTbJvb4Ai06duP9SHcYh8xEygTUUo4Ncm2
SUoj90XEv/XnGfFFRmmeElx74GaAWYXjvPxYolmMMYWCVRQIrtbiFaR6+e909KPtqGsuYkkrMapd
raLqPS9ZXcPngirjGxP+BBGmWZkAL/BYuUuCXFsRC9NgfdtioWs19cEHVRxkpt1iZvbzky9v9O8P
jgkDLSFKJpyxn7dZTTHrCAYZD45/S2Y+DwmVQV/ehH1zUI8dJfJ30agawD8GcoUk1/JjiGpvNh0f
YwqbylWHZtNb9DrG2y5V1sPk7xHppT2IlCZwXi/LTsaApSVjGZJshmqupt9IQHmL2fcG0dlSCNxU
uouGnqrdr9BKV1KjbDO93U9Sd0zTfn625RoBqgqiCvWur5VbMwpp5gPAXdVuPNnFyyzVpjvxrl1D
bOOU3hyzA/hyAjKnwECDvOV8giG7OJbIIoVxxGp5JbZPFm664C9XrQpCjnTn50mgHgu12NGsoB8k
C7lkKC7GqZGI64qSjBq+JNEvEeo8CsmqwqUhSg+9AEE94kP5AGB0YY2uykqNLoxAuChTZQV0mU7u
L09Vdr1a2D59e9FI7akdUc7eCp52IuUXkVmfJJLh+gjv+kl2MpWqPf//MrsK8t/lgDSnqq5a2Aw5
1RfA1EUbPUN8up8m60msKyAyjz8PwHebxMehXizfzmiMwdB5/yF4SodLE5BK/vBziC+kvXmlfYhh
zh2lDze4rLb0MtWIEe1aqChIc53MvU11lT0NLlg5pCSOFX2/f625+D6rMn2Rnp7SIcmQczVWhXTR
5jTvEgRsXo6815e77/t7/R1knlsf3ksBklW3CkFQ0l3nlp1i9YCXNdLBKxBQk4urUr81WvdI2HlK
Lpfju+j9X++2WB2jkA5KErM6hufmmWqGfw/5yA33VMMAekGx6lx17V8A+Lgdt8eW5pdO+vvHVDWY
kIC3Sc8XByalJgXHvfeXNje4vuOH+URnxWbOxrfTGfWNXXij2PlascFpHIzdz2//3ZhzP0DRnVKh
+kVuCxxTP5Q+8iM9hhojLIlRPbIlfDd1PkZYfNXMaOpEVBlerbfQJ5Q3QOY2mZX+t1dnJo8hAbOG
9EH7Zcln8KTONxV5XhSqvI0r5SYsM6cPPPQRReyW+pvYuPl56N6z+c8Th+yDagCH9KypvSwLRG0u
ewn+sSukzEEUAYdYhSZ+iEpjUUCpnjIhvasj5TY06JepGtXeasjoBlriaSy/yNmAv9wEBA5VxI4C
yoDz0zC7iFX0U4yuPDeNuzAAQmJepwrYI8lPN5JuHWIjetCrh7CPLnAGP5G82pmbjUUq3JoyzuaC
6pqecaRg/4UgjnQ3zVnuUaDZ30+Sz4tTLS0r0WPUj7RrfWPIK2UbrQG1VXYNSXwNVxBO9qwqI+zU
K7rldumeHOfFf2kEvj+FwakPS4AHWmZH8pQVk2+wpxe+imfsZT6QWwbIguB5F0SJGwBFjKYLGfxp
PYKtjK8S6FN+WDh9nG3UClXwzLBl8VXvqnMGbgD3j12JLQ8GblzhkTLHNzs1g/b34y4FeCYE+quZ
BseONk9Cu3oUb6ctrpzr7Kk9La7aaxXPxyNL+l3hfDEvyYroWqFS942BhoItT103DJIK6M0Loo3U
1/eNmmOZ5sQ6/APN3wztRaF1G1U4l3F4NKEYtZqNR5yI2D0AKh3giCEiFTncyTi6pN1DPz7LyAeZ
2FVOyX1K0oUL8qqbiaPj688L65scmF0P/Tm8uNiUvshfR7o5AlvkBYx2OChChWndWixeYSUCRz2M
sGAj8SocrivjRU/HtWmiMq5DXw8x9gNtBBl0beAMFOZwr3BnkUaMbbqzFBRkXzJPgb/+/MDffueP
D7zIekB0I3YeKioZ3UB7MnT9W6xLUM5yJBsMoT2e1PfykRX5dedWIQNBcsCniMvCss3cjr2uNm2h
rvLuFAgn9da/7FA+uaF8NJzgN305Gufjh1yVr6BzL1kcTuU4daYUiYAe6EVKw0NevklysNKE28yg
WWj+KmuKvSh/Ti16Llro/WpH5VEhmTb9ATiChbX7awYiNTfNVQ82KcaJroR4bNUB3rLiBjq4bU3a
VlIu8hkzCfSmD8o9Wtg7uRG3sZSv27G87DtPXCve6E5ZdgpAVNx6QXXbJI2rFVxo9LLfgcjcNmW4
bUGUFlV7G/m5Yxi9Y0Q3al2dZklImq02a6/PXN2HrMtJFFsazS3ptB/CnVDPtgAv0LPdzruvZpX3
qkcQQELLCRHE+MKPc9B89aEO9GrVdx2XheDMSyNbqnXqBP0ZuqGr3NrV2okoOh5mVW082sMAwJNi
SV9na833gPP2q7Z79XDJU3Daq4G3x6d63wM3OTe8VzG58a2LBuiSr580eeGU1bOE8c8Y3uCDsVLm
th41GNpAruBZ61w8xP6vBtcyCbSxnL/mxe++BQcV5LYw3UfRSVVswwJuu3ZtFocsu+sT71DqmqO0
O1nyna5kzmqarZUDoCkZJz+gmPVDIFMU0i6mYOOpKVcstwGbgx68Uqfrito+eN+11Op2SkXHKkRH
y8FpBd5aBXslItPrY8/s0WNNs2u5e2uipxL3wKLDXBiU9RSBwo1XtTrZhngihL9wS1EE3fZ0XjBi
UGh5v0PftTNBk1dS9auDTJEaB/h2a8x62dLuZwXZlKa/Cg9hnopDlO+rpjpRgVx6/Us+nYs06nXp
opyefS8/ANbhrgeK2rhJ8KGeraI7lc3jV6pKbiZRjhw9xxeH+QB26hklmj+K45UEUsxESkifqfFA
B9PSFb3IzvoCb9zXMH5s2gcleBtUYad07KbMchzRtP4kV4yVgaRjyxxqkohuNDQRYKymtDUBb/dc
btL6nu7nSujOOwZH6o+cAqC4vixejLC4X3JqY2nypVHWmV0JEHdAVELq24OURWdC2K0z9PA4BLX6
QpsS/SaU2wAoU4VWVbGXTPOsMovU1YfuWgybC082L7pIOjRW+SIE2p0wBCeNqLuW1mLYrITDCq2n
eNUWfWnrTQy1oNBpnIuooPnkhFeYNT3hUpqEJK8KDJu0fpofamWqlbw2dcQtBD/fgf9fGxqKf0K6
mag0Jv4vA3NQ6daM0YkKFfxLxz0t+wFCVVdcQLtvsvCiyAoIT4PEImrdUDHtMDPxtaRqGLUZt8Hw
FbVH/IgVgfRJhqBg4vGrnmj8zsy8zUjE0EUY6tspxrP390RVNcQruMHbMgMWbPpnrQ64PQUr2jy0
MzIhYMoZCDBwKVA9lfltYR70Kw83IWbulQKDN9944mUfPsEBXU1Ge4pLK5WYcdO3udtpNaVRDY0G
sjwgVOAS0FhAMwmvT+62GFzPGrYro7G2el5tK0t0C2O02wjXnOilhCYf5G8tuhypeVAQqaaq5/bm
FYmgXsPS0PaG4ju1j7X2gID1eY3suqG0TqMU28azThoJkcEB+GunHKpOeJBaf48K6YBmedAw/QrW
uYJzspQLrMpop7bZypJSbIX2kbQ1ysnJjEcx0dxBvDFiQIkDezkl7ao6l03jkMz0GUa5zaNtNEJ0
CA6xmttx6jtUmpyqgMtuKnaB3LMvm7ZHVSptoBP1jFBa+Js6ka9bBRKygpR7MW4UncsP3YCkjF6y
Xt+UnXLSGKKDX7Njgi73q2lVgTYmOXdE6Dd6bbmRGl/CXRk0/WaqJ/bXyPENfN4T8i4jXE+ossd6
swqlBxGxCJXakBiBgmdIS5ACnBW4PyirrsLPhc9sZHeKR3YrnwX4qxopSdAU32ToqOWiacu96RpY
oUbmNRINbFvVypzzcB/PIzQsxlq+9OT72siv5LR2sgAqlNe6chPZIWsBaIOTGiNiO2cy8nUNOtK5
fsDJxNEz3dXDUxyZE2xTKOTX4Vsl3uTYzDbNtDZRr1PL0fHqjZSc9MNGSw+V/Obr4kZO5Z3X7aTg
qjB53sBbDUWwscYrDXapmpV2O2uKBJWd1G9ULlN8rWPMfivkWSXOKbV6kGKJDtGdlFyow/3kveAy
Ozbn6BawBgWm/qPnX81qdalxGog1GJozFa3yyUNLgT6hhsxddV5TVoNrFJUvSn6f6nfZdMW7WJRp
RqC4TaOukuhS6G8VtPkmIFVKVrFHFivZgxxxIVX3FRt4jwdtZ7Zu0Ux2R19SDmVb5ErlCYaTBOhY
ipEz8MNNQlukOOvU1u40RIMB9qgzxysBDAwVLPFR5o3r9ZCY66FM1onHpttADJiNiHsRnb70RI/p
hajXLWYqdf8YllRTsseMBNOgmlhVrwqPE+DGPFc+mnCtyW7BLa9R0qtehPd1BcYG1OFkczsim9hU
1r1nmGBo8QfCukdML6sMv2F14+OJFXHciuZKMB8LZm7Yn/cqRtdex2n5u6Ksa5lnZXWue3dyucum
11I9NYMTpU2dFB/sVKGjnl6Nxn1B9qVKCLOS7GQ4hGshtCz1elT4GPpvcbjRqxdfyh3L2Jvmpi0w
KjTQqvRjp+geqlgmH4DxVD5LuE/54hmUGr17mBhmkbO3Qs6sM8KtFCuOrPsnaovwenELzc+uG3hT
umnntLe07DIVMIrUpU0X+o+VJkjQo1I7x+9I1TeN+GgAnTOkYKOob5n1qPmtm+OJBNkKmXdEzFJv
O07xNgyna3WkXdYBW0cqU6Mo6ZfZNq2bdaN0rCvRVsa7PKLOhea1Zlp005qXThgsMN3emnMHEG6p
/x4H5UpM0ye5bUntWvSVGiCpPT2dKmYzHpL4Imw89idc4YoJ/pYQnbL3HUMPf3PkIm3CaStCyVDQ
ff18SZbSTAnTknw5Qli23nRYUswygMc6H1/TcpX+lEnOTyxgCYuKFaVvZSrbjtSt1Mls/d10zKv4
mxvN5xCLG83QBDQnC0KohxaBiNjNN8pVfPusriRbdFBKwiLh2C1qiYSnKfzptebR/VD/i0pJHJWK
mMGu2dWbwMGjGgng4+P3RdJ1EUlfVFADQS5lpSRS44xvspudx5vgTYvs51lfL3e6Q2FHFOMskp//
n5cEsa3THKYR/OVum45mgVJwTR0Fi/qmFveFN1xKfun4crZpjIibLJTj0FvnuXVE5O/bj/ox9uKj
CrpUTaVE7GS6LjpoDVXgNPm4ziG7gviyDRWK6uSf6gFY6qxi5xzuBNq66kDKrIhHCq9fWwWUcOY6
Drd8UAFLWIKhln0fpBUjwV1JDXdV0IHpasiikyMlyC/MnPl7c1DNWTDlGARPFjNLr6bRGAmVnbK3
bT2q5dpGcmmYbY9UAr72dj5HWgyxJCeGP8lEqq0HXXSHCQJsc1oZByPoVwGaWoXwVjZPWl/Ysn5C
8n8kvvw16f/0pos1JPpplOQ0l6hEKA8kbaj5pYfoTVxnblYeVVz99hP+Pa5LvUatlbkNzp8QTyxs
f2+jXrW77nfgH/uC7zqbn2tan8Z1WYkww2kyypJI8mV0k90I6+q03CJaZ4fb1OWya3M7N53ncQ2v
J9x0tIDTh+gMuM+6hwVo18aRdfy1qv35eebv8GGvCorMalSDcdZjWBD1TSVrNhjlI1G+aKIsJu5S
JVEuEZgLTV5b3bRP7QacELD3yQ4f5W323yP736Op+BxhUYPS9bJPGJkhZg8h0Yxz/D8oY4ENPswR
rY3iJr/Mq58n6ze9DwZx9tlG8oWoS71wGtQ0nAAB8XZqcXaYALG4vqs72kZJV6UjrluaTeAubXMd
uNajcKQRq353jn6Mv2hN1IZRhqrPR0wTC1u41wnatS7dkslAmz4PwIRNSWGbSuVokKTK8c4ynpL4
uU7erHgD88Ml9xZbz2nFbtWkFA5Kz87aq5FLY0aG0lEzzcLgvi5ZHd7AlaXND0VHGyAe7NHLVgrK
Bs2lXiurITdcIxI2o2BsW+ppCWyniSqQSoriGcaR/fDYey+2Qz9HdS7VKB1ibxH5j4N6rCD67er4
8GEXuyAXAnFEM53Voezjtt7W+m+tGY/gMb7Bf8zTB3ESqpPoWC4roJ0Ed8DMiMLN16DU+JY45UFw
63U7nCAIYB/XfPoGSvM55DyyH5a9boqeX1r5nDj8qVHUnUxoZiVueH7MFuH7j/T32y1yySiMR/wD
eDukxe1CK0gMjuDx5s+83FORkwLpRM0HoeFlhDiOmG8sv8w6D4FwNyki9dwsaEDZhdxtfl7t32Yf
HwvWi7Gj5V5FpsnYUexcz0XyZmte8LEcdR3tcYjf+kfb1t+N4ceQizeslKb36p6QsS7ajQbR9Fhj
/NvU4mOIxR5i5VMwqQGfKdjNJONh620RPVnFTn0kezv2LotFGwqhrwghgWSuvuOYOJXeOj9/ou+u
Lx/fZbFs+ynR9KgkxJ/Xl2aLGOL6ePr9/bz7u3OxyFFkxY/EZl63ZX4nUm+bhENFCaQsupVGPern
d/p2l/jwUu+H0IclK/RllPm4OlMPORQ7xfH30pVPpLk1tpIfqNttqEj+HPS7/e9jzEXfpB/bySxV
YhYSDmv+SY65gCWtfw7ybXLwMYr8eTOqggE6LqDmVbfuHH9rrNNL70a59FC8yymDXPwc7rtc72O0
OfP9MI6dLgdj6PFOinDpj4Ujo6MSmehF6EcaW8c2ivcm8IdI4iCPaTZHsq6jm+m03wxbo17lB80t
d1iwzzLkxk57+fn1ji3k96bkh6jBKHSmPDGa6iaGvW/uhj1yMAcKmEcmh3Q01GLP0OXmr9Zd4v3S
xPu60PZaRikYtwQZ4yjZfJL0TS3fNB6pHvq+HhUmxGnsrnoUZH895t0+R+DGsp7C8FrKbg3zORRU
mtkYeVeUhkXAAmUPqLRBcPFMzSQkTs3tAJkdpx3HCkYnBsIoRso6oUM8hOfGlKFXM1HazK8L5T6n
8Nao14qcu5Z/rXm3YngTjpT1hKd4iFb0XN2Z/ZMIjZuKl2AUAR8orkQLUMgvpPzUUB+VMV8N8Tqv
cDb8JQjhfRH36JEodoq1ljUhGdOUF5JWXgEG3nVFQpmnP+jFCz2FXZ9N9hg27twWiyzoRTR7EONZ
06A6RK2+KnTfVYvkBSltKnooeK08i+JTLAm54w31ppfKizb2XxFGW7c5+EeYWL4JBjJXHmPlfkJB
RWM0w+k2L69HumMVLaxRkffo7W6zIj9Jx/L1yOya1+LXs/Y/e5682L0LsTa8YT4mZrJlc4MVz6Zy
lT0WgyfJ5tih9A1M4lNveOla0BltKVkTKwiTEdAaaCTQrD2zzmW7Xk1b6qSoLMYb6wm1lZ6KR7pr
trqEN0fu0Ll1f371b88tSVIhiOMrB+rx875RmI0SSh3PIoyN3cb0Adsjefy3x9bfEZYoC8PE9EPV
iKBuKgw4UP37X1Xdvr2uaB/iLHZ1xR9ltI2JM2ObowvFmW1ny8vQ9RzN1Tajk7nFQV3Ph3921KHh
yDBqi81epiuKBiHBYyTHYy93NBjDP3+pb8/lD++32OGLSmhUeT4p2/o0qMSV7su4QF777Rtgyp9D
fX8qzzxK61s+DpoyaR1jT7VqnjvH3CvbIlzTH5Y2wqbaqw0Qxiw6kt18f15+iLkYQh0ctDTkxJwF
RnUsxqLJIS2wdXIcDXfFI9Py/cT4suY/xFuMZ+pZmo9I+ZxOJTf1Hjv13/pGQ9vOflc2hfKDrYZ5
2rilo+5aB2P3dXqeHY7JHB5973lqfTjZ2jT0q2Lee/RLb5M5szSu7kiYJStueP1Xbfr/fEKN1P/+
H/78nBdjFfpBs/jjvw/hc4XV71vzP/OP/eefff6hf58Xr9l1U72+NoenYvkvP/0gv/+v+M5T8/Tp
D4B9w2a8bF+r8eoV+4bmPYj/ms//8n/7l/94ff8tN2Px+q8/nvM2a+bf5od59sdff7V7+dcf+Ad8
mOTz7//rL8+eUn7uOnxF0v4fp695xuHw52/8z4+9PtXNv/4QJPGfMAhFZBsw+gD8bfIp+tc//0r5
J7duzOJk9E9A9My3sSyvmuBff1j/BHNHfVQ1QZPNt7U//lHjCsDf6P9ElZOux9wKmHVP+aH/9/4X
f87EPz8N4/HXnz/ifVjq85T8e8riUIcUJlVpgAPIGWn0MD5PFcNoGx+TCoyLpvCxMiP5xbIydR+p
OfU1Zeg6N05SYysOVrLmSAvpMkEU9UtNPfWMHAXrIGgRhux+j3Ut7qZ2wogsBi+sR1FkG3hNbSuj
p9aiTrtKkjeNAKBkmIJTrOMuyL0SIGiVtSrKHhVNmaq0bwUYCyUA15IE7r6sdIWrN2AstSAJbSXs
fvt5KtpB2sf0itN7Kbe0rZp3T0jE/oZxR4s+zSpbzDXZltBpG8zRX6VDwJr0tNu2r6OVZNaXfhRe
ii2N6aBTTQfxHYAJGko0ZZvbViRvufXj+6UCiDOgKYa1dx236g4629wPz+X7ThRxIzLNKLPRExup
YwNydSccDu4qLTY3k5Gm4VppkRmm/5wZYA0q2l6TSduvtOTgvKGDtjUCHx6VqRXWk6+EUbOqA1k9
Q6Syai+ghahvU06LVpPScV+KIHzy1ArOtEAu7ketYRfxrdAZm7F5FOFPI4ho+hkiix79X0nWKTdJ
QWOtjVzuz6VolJ8NVUqjAoXJLngqaytQNn4w9RtkNpRy1fqJiLiGUec3oz5oVySs0+8ypNtHu7IZ
yVvESdjn2pBc9alenlBBA3AnSBJwN0/IIU8NiY5OC3W9tB0xdenDTsDpRYgFG6k969yfmmQfkN5R
55OFBsqaMtJl8nvJadqIGRgGA2YYmmf5WAFP/WgnPRLuyJt5nRuGUvES+UpXIkvY+wx6WrhN7SdX
WKqCvEulDl1DP0l3qjVUbhm3zYXmW2O1Qi373khV5bovYmRIjVB7hOgPcoHDT7qKEkO768MSFwqx
Lw5aC+c29LJyZ8Wp8cramXmLnWcjJYPCnupbW5VuXwPJpBauBKT5DnniG+sy78LzKjVFW2u8fazl
3n0WFMZJnQk0XIy0u2EHIvMuzWi0R6n2EbXp8z0u8TICGKPpmoI23aaaOm2q0uz3kRBqWLmDq2jV
USOxNwT1vvQm01aV5Dk0hnStRgoKqJMphp2dhb3yO07E7rVBqxWPF6F4kcquUmwJh1OAGGqwJjfW
/JWeGD1Gn4nsq1AjRBkwauYpSBz5PRVQo1sPZmqctGVJ21fP04tEbLdhF+unSpLKIwoMYXleTXgt
q8MobERPKy/rxNeepx7oSdmJwkYqa3ivvjCNa00pwn2SFBrGc9J07QUISY4jxa04jMN1VYn+tuDR
X4Kk9E8TVUQC3yv6U+rVuIHXvnyObW1xjwOfhCMq6naQw2bVjgY1R1mZuDdFA/UkdKS0FcgZ461o
s/I1lZDyB5rWrnUTKYtJmjIn0gr/NxqKvkv9t3W6ysr3g95ZL+DK+9Jpqxj6QZONG6mSq5NItfzL
OMduDSZliTNpLBtuFBnaJsAndZ/IwGgVvR2uuii8Aa7wGBsxIAs5uYrN2HRlo+tOc6svtr5eiyj6
Z1W1jSK8bsqp6m6iEYxIUHj9TA+NcDZDSymCcJjkmbpBx6MEYxWrUng5huaLWgYTjY2O/vaET61y
mIJecNMsQo2jiUo0eJRuYBqYGaq4ZSoaG9+S4/sgisXW1icj3I/KYF0AlBp+UwMunaAcQBGxt3er
HuVZMuhOHTYULdLr0uqTdGVN3VsgxuK+jfGl4gFp0CtNpqAL0qVOMCIonCaNeJ+ljXppZn0loNoo
61tgC6mDZpPqTKJc7nNIbTu5FfoLAQUVJ8cLAhSFDu4NkeX8otY1AXol8mxnllZH7HFTaTwgqjXu
wTHJv8usjU4UK6WHhaTfOgwxeVGyQnaCIjewh1S8ndJ3KWrGyC45gaDqu2pSpHN4RD14HY6B34mF
5XA/yT6rOJLgASdhc66YaeQ0pVC5YSEb6z4v/QusTccQp20LLqxWBOmeeTJOACOt4mZKc+lMlaSg
WHnIiyJsapYW4tGTHu1LPVWvuiIDXl4niWxwQgX+LkOOFUhdpQ+bQEm0y0ZWOYnQGTVDtzWDyner
qug7tzOngV5WF4kXg2aKv/3YEg4ssvAki4rkqcwLWmo9h7IjoncJEZdM6CQMK8PxcQk+wTMdwdBo
BkFbbYSQs1fVuyKJ3tpQmRxPHS4RTNnj7L0Vesq9IQiLBuFlcTjv6v530GUnvYTGTnidi+U+RaoT
/IyT+8lbi/5EMBxav3eivDjRJv3gFbWd5fdWr4NfotUml1cTsDwaxkAslRD27OTMILeyD+4qs0Zw
D2Xm8rFPNacfG0dIOqaI6GAmkK+CMfFXlaQ86fHQuKN372ex7fWDnddIS3IDCBvfOqnraIvKaMxR
hRxpqDkRZ6dZdBDmq1PsZFxDwM22Lh3un44RNPusj+2sEFYlUg0aFh2F9AuhI6dIWL1a7FJy2Lfg
7tJUBLweAhi69yx8WkOwQSQlk1Ssqlagn4mLtVoyVUQwvvUmnAq7EAM3qeq1zMtKGbrCQbyLp9s4
9NyyA2fmd3aHclPvv/YWM8+s7V7gViiYp5YMHBaPafIiR86MLcBaO0sHEDe3UZXrq1FRXtgqdgmF
DgEl7SZW7TwB/ONHGzpoq//L3nksR45sW/ZX2nqOajiEA5iGRAS1SDKZExiZAlorB76+V+Stdy8Z
pDFe1pu19aAGVWmVHgBcHt977QQJTh4nfiZ04NPcH/W/Up2LbIPYUArpRbIXovo+dPbdENU3bPlR
NMU6bpjn3kHb2xLqB7TX8uKrNmEXl7xgljmLG/YJ0zUWzUUr9F0beQvL+QZGABardhHWciOxYZcR
SLHazXa1PlPiaSdn43isZLNydjnysLnsr2SD4FBnSXHh0ia2c+72/S9twhKey70TqqXD928OYVG6
/dLU3SXPcwEbdtdLen/REr8QFkuDrZPtNb96oDbIvthWrVK04FvTLD1/ICn8RWllvIqNqlt7dZVA
Ts+N70Xqtec5+6i16Jv82na73iNsIZDnQ3Qfb5EcJrpfOcYyAGZhtsjRx9bPM0Rvg7Vj1iygZFcb
yw6um4jwTOOMAOx1KbxlL4Ol6Rh+X5sLHWRcWgAjntE4HpLc73BUL8Gr+03Pp9a1zM8novvM27DF
G6EVN4qeOTXAQmT43DjPldWu4pFSlF6wNhgZWFbt7jBHiCpZF2RcRa3tj/TDov1ql/Iyqtq1HOBR
IRxI8/pLnwP3TejQsXwY+vYB5/qmrXMXPlIJXlgLb4u2ttAVFmuDfZHW/SyGEQcUgWoMJj2ALwZy
2si9PfdKi676VahsZ6TaanRuxoD7VhdRqvtYo4ms7XwRYr/AEUNQRbV3ZlBZ2n3oTJtcugwzd8Fc
vhZBvRKhtk5yZ9MN1bLHpzlbw3UTKqjeVflDc6+tXK77Ub9AWnkL1n6jFfsRVGDY1Iu5+BFX7K8E
y+O5KC8DQEqi7ygvsgBE6SrmQw3Bbd0ehuWtazcrXTQriNywE+pNMUIKH6mr92RMN2Z/RojWlVKx
tbNb764qjX0lboYyexRjtco95G1det7bYgUwZsGSBk448GVrfRkwChMHsorQPtY2CR3huQHmn8D6
CtWflXSE47iKzZp6SWeFcXpaxT15bu5wgfjhJjQ48ICFscLHKLW3rgl0T3eujDHc2+ArQ8267sKH
AZxZb96l4iIz76YkXUV6tx5FdpOCC6/tJ81st2nV3wexd+YgCRUcUwaZfAUcstWpTUS64nmoGOY1
mw2N9AGDRAYT4T0kcItsuu4+AtudhvkK9eLSNVK/brJHvWzPEpgCigWeGeF6AOFfQcLAKXMHYIHZ
B8oHqCEE6uoB79eZLqsHGP+X7iQox7Qrre7YYQdfCfV4KD1w+BHVXRfUYA91qcy8s7nHQSUMG3Wi
xHhmaCj3Mq2x1p0uaqSZpf0jDvKzzBqXdFpy1mcT6lBpu1/aWvnzUOuoJyCTVaLcubn1rZMuKv4Z
6EPfOGJlq6jzlZsmq7GK1EZU4msU9salPdm3tZvC82Y5BOBQkhPRYoiYRSfXHOwZFaN3PRutPS28
0bubx57CnOIwWTrBNRi0gy/QLBezSpyrkUX5IhZcEWZefTPj+EYjmmq71qvtbZJHWCi8xj0bxrrb
626QbYxouFcSdW5osXGOOc+AJzXwnYt62ycW006TL5PMGBkOnntn1NhXDdH2K6Oj33PgzDlGx98q
T1y6Wel3znRhuoQ0zMCm1vWYGNukzzelW1ON7temFzSrVgz3B3KlntbLUEzf3UBGmznBLgqbg1D5
bCngzPdRslSW7+rhvuMgYLXliiqbb9vRit3Bshe3KN9QsqPwaAeGuZYt7SGSmzlqrs1Sv/bgbN4Z
+hT5rqPdNnaGGtTS9imxZCPlz6+eBfRtNVlxdBs3ttwZc+Dt+2Ao7+wp02DTd5Ao6Y9LYpPYrBEq
xnBSJEspvVjIKGCFE/zsbO4OFoSfoYbfx3BJwjL04pcwp0cnlc+DVz+PtvYrm1N7zxT907Z7Xls/
SrL+aobb2AwxMRwzmgJOwXrI2ka/VAvyLm6ZdMelm5tXEzLTKuf2Q/Xaxp7Lx5GxtDDCCouBDJEM
WCvh2KROuMVFN5erKo2e2nFkc2ahD0bIiTDZZZ+RB5edkSx6bAJh41xSSLCh1Nr3ndGcB4X5wAGT
Y21BOm4iNxq1EWeWW9Oe2LiVW6+y/HxUWAvtbRtfzUW5VkVzcXCptFN5FoTqImDodJW1y/QXFYi1
HRabLHwqh35NnMguiSIUx/NwX2k2meHV+D2duJcKiKtsBk4yHpEJjo6oHZx671JZdEz3yqauwTlS
s5ft4ZDQRIm2NMRLWSWYRceHJhv9IR6XMA/w5MqNrn1XQ78b4KSPHQ/mfQ1KlwosuhjTHqFqAFAO
mjRd9RoTc9guE1di1YfgxBLdyFuz0MalrdR9MaGfj4boPPOIZWxzPVnrMTd1s7qojHSrZ/m9MTs7
zUzRu88Zk4W9kMOvsarPsthLfQMOdG7YwWroFGgo65ljLqam29mObiilbLq4v5+1+VxMMuNg3D84
TYmdJv0Ke2mnGm6/Om6uNgY3VXFQL1ONn6nSKOR4GHHbmyfNWu/s86I3biNLXpg1Nq9g0TZfp2Tm
ynSo7lqtJIOAq2HPNMG9JH6dwP7vUn1clBaTdms6DHfn52y7h1JCVWz73tpyBctMh8lw7LiQihgo
ixq8VOxm11mif5nm+tmmhyw8z302i+SxylA6Isc3Fm6vXZdR8xiCnW66fOkY5bllaEyAZDxieQvD
J4vdZq/mVYkSqRTO1uG+Ks0JKnH6hzzIwwvVIB1is1joyJTCRCKEyUxzPw+Jg8XGkTddHM53kZVx
tAwaJoPQ4ZBWAXSevAYVL6aBNiu8r0nIks/GtnernavbcdmvRdQgnKN3WsVNHCdK36giNfJ9Xklt
69WD993M8e2ETi4YkHFnuTevKqgfVSQpbR7VI7k2osCJC5ELpHcwS1kKkMvw2/9GlC6H0s/Gn4D/
d8O6uj2kKSwLLL+nvJUHocPbMujbZo8q5pT7CBjtEoJ4kpdE5KBRM4+Iv7SS37O8T770Vetpi2ZU
p5Tdby/ZD/XXtw0f3serUj3nyy7Q6HdpnOnbtIVf2nqDJFfVmf14zONT4UuHB3n3oFhIKR7jZaeY
/LY9d8bwp5WEmRraeZcTjTkF3z7/hB99QZu6tUGEKevosciIUhT2d0lOvS5vZT3uG6f/mXrxCc3A
qVaObtQtZ+j7OiQ5KT+zJTxz70ynVvj5k3z0bRAqg/109UMm69G7CqiXz6WX+7osmjU3zvcaO0hH
myt/rqYTYp+jVLF/dQSbz4JLzgIKLI7uixNqlJyUUv93Jha8Y2UQBTxs5tt2Fd0iaz1YdfJFOZ3P
bDL+SOnxvu0jGVDiWXExWrgz4ORklL2qkQykjgqStvr8jX741V495NHVcGynNZcI9D6LM5iAlr71
uljzUbz+o4nk1fs8VgE1KtDyhl1x9b0zl0a+ImvFTy+ys2xc2c2G47U/+dkS1eXnT/hxn/n3Zzwe
X3VmRPpspv5MKT6OCBpiQ9ZXxBg3JzrMiVf5G2v/auKwVZwST5z6eW1/U1xwLRHcAz5o8YJ9/kRv
L4n/7hwEfwCDYKqCXvR2xoiq1LLCMvMD4z5hmzHb1qNXsid0pyttTk7M/x9NT4g7/93Y0TzcDIFX
gmH27Sp/kHaIOth0T916f/jmXrVx+PNXby6CV2cZUeanLsjN2iG05hBRpYpy+fmLO9XO0RRls6YU
HDx80QpO61jF6wtn2H3exhHa7u+vw0RkkzGPueQYczk7jTnnc0b9ddGdz6vqDn+stx6I0RvkAo7C
vlhif/680Q8/0qs2jbcvkNsyavBT5it7fBFGfAeZ4sTsfqqFoz7XzFHvOAIySmdy1t6Z5a/Pn+DD
UfrqCY66WT53kRK8NS1Kz2JgpyGjtRP6qkv/ycz6qqGjvhaTDVQkAxv51gM9isF6qKKU6JtKLJT4
R4MHXu2B+QX98higzSWHVTZ5Tsk345xsqUu81Xd//uIkQOuDWcAgH/Low4yGKIOhKv0U83gVBde5
6f1Cp7qLm1MQw49GD94dU4fGD6no2FlnmCRhoiLyjbS6tKkb4vrL5bJ2qhNf6MN2cCSBxIdvLd2j
JQkKqaq7qaSWp9nnTXcIrwK4vepbLzlh1fmoU8v/tOTpb4eNm9pwWqzSJ2bgvBTNpae6x8+/zofP
QlCBhXgAHsyxTXAq49A26sqflKeoqNnaSrblpq6Qen3e0IeP4sB1oxjqWOaxk2uKioh8y8KXFP44
eDr3U1ifEPt/1AQhTkTVQIXB9Xi0+eqrXNRaVyEfcM8pA0Id0cj7+fwxPnpfr9s4msiodGb0icpX
IK1lqt/ME656J1r9z1o5GjNpTQ2kdyqfSoiDOoHTVIYc2bWLr5+389Gk9vppDm/01bqmJVCPcFL7
Udg+dmVza2rDWZlDHKKO/A9aAl9msidmHjhW+GHvkWZT1j6hqS9OoR4dsxvWiZn9Cg671s/b+vAb
/aetY60f81Axak3tx1P1C/Yn8pIeOZWeNie+0kf9Dc4+kbCUquQ70NTcTRSdosJv6uE2nqefBBKd
0mWdaOL4UdqW88Pk5OTOx1x4dVGxI45pPDFuPnpfr57DPho3QSkK3coLf+bOa+yDb2Y4kGFf/Pj8
q5x6lKORk8qgLpUqfOaWhrrLb/bEKf/IqSc5GjexMIfGtXMfMcITIqnzQuu+IybY/IMncYUNiA+g
nHt87mqLqlZGWLK9lRdOUO6kqE+4bj58DiCp6BYcT7wradhFWaNJKf1pKvxSom4h3GZceFV2Yvz/
/qnHZ3ukYZh2dYRl71ziWR+qPvcKIAGXqpTryi/mGz2/QGjZFPEN5A3QPbhQq3Yxcsgj7ozrg2Ix
1y3USrlx1PbzN/vhkfb17zk6VlpV5NraUODaHFaUVEL9m1tsNdc33LNiBQFmOW0mbpJi2DqbU3WV
35EUn72Mo3WdYlugcnqoPrf5jbJa6FRxHd9Zgflz6hJ34bWGCw5WEUG10uNUx/BsBXW9GLoC/v7Y
ctO06FNzhuRUKJJeRDvnL7XoAPexNE3gW9MoLZfdaHS3vZlQ+K6DxFzXkO2XThgm9yAOii8NR1R3
3eSZs477KqVMCJjokluqQf7i/snRt0SFSVJYcrPdGzX178+/wbu+J4RtsYBSwjikmBzvCMxUDRLB
gD9Cnl5FoK5yC/JFlHf/oB3bIh+EypL5XvM9BzLNE1f351qHRWwDTcnbGeW3PBXOcWTI48DDE2Gm
l55rkK77jsGYua2WeMLwE3c3e/fu6CyCyVgNEOFUsz/k8jiENBuzta6nP8v5+rtp8J0mImb9fYhB
UQS2PgXCl/3knNkFkI5gTL3HUIr8y+ef7d1SfnhIXPKOTtSnjmD67VJuzlyr2bXhmzaKnvEqJXmm
67hVOXU8+b1ffzNKDg0dyARoqkyDf9425FqtjVuOQvE6hWm2i/feMj53tknIkDzlC3g/P/1uzBGu
ZCbUea63jQ1AQb05svxh43ydAXXcd4jQflhr3D4gV710pwpotunqtAPnw/fp/aflo+VqrnTHzBzT
jwXBmCDonskPaGDRCMEtZnFin/+uYCIEJxYgjyC9SYQ7Prng4GyHmeK7Qk+ylmnwVEfMK6Uw+yXi
zC8hVb71593lfRXg0CSB9jYwEuoAx4eYemoDPeQzEqkIc4CbnpKK9X3fInTQ7whE5rZjqh4KsFPJ
8EObd7GYT0z2H7xh6XAkZL9MQOG7iSYIPdR3runPCDtbfenG14V95mZ/Pi4QTDPsdfTU0NKPumuj
qglNqO3bXjLtXC93LietTR6TUhqE0+iqO7GZOqIQ/Ku84iGePeQekZd17BEz03Eq67xkfARbUHx1
c9kMy+y62Lhc6C1Ctapvx4vsLrozuTmCzHSJjjnbeOtsMS/HHYvx2QEAdNLmesQzef+7Dp/j1V6/
gDlVdDU3yWBGzXZXP1Rfza+hLxacLjDwO19Im+6se8vHTb480dkOL/nNnMGVxet3cuj/r9q2tWju
EHv8rlS7ztlh/IKmX4N7IjjC/hKvnNXnLb5bxA4NmhTiHYfcuncwj6HqOmAlpZ802hO0JZAaETd2
jTGam/9ZQ0cblqCd0LQPnKCMtF/UY387qvlqsgAA/pN2KAuZDtcKznEWnkJvila48sskv7cm/aF1
8b8Vpf/HrTBGGJTSphoEeP7tdypsp2lnWftB9yLHXeu8DOPT5y18cAqQ3I78zoVm9Tie0EXAaSqk
BTsng08mXrU30PScKjd+8PmlYLBjrNEhPh+/rcDLKyetWr/Jsn0o2hfXDLZ1Jk/MoadaORpRSWjJ
wJWNHzXK9+bghuTGx9yp/vzkLBHH2LBpuJh/h1UvmgH9b9P6QdB12wjMVbpQAWtSMIV9tRjxPJwY
O+/mZZ2asGm7JrsIm/d3tA2m0GnpVdZxtdOQLFnfRDkylMq6ruT45fPO8OELPKRZsuIR8Xg8N+f6
YM9e1PtKFtGmNXPpG2Pk/pSxpv3pp2K1cylzHdY6m8c76thukmeWrKSPrr7cTIP2pPVNu7K94URp
8KPd0ZuGjuYDzUWpZ3XS17fu1tmUW0Ll1Q1s+mUBlx65qX6i7P3ROu54RDlS2qRSaB7zWELTCLRs
lEytqHFv0zMcuJt02a4gFxJJs4hX9Z/2R2AQOmPKdagXE9N0tCUTeZB5URH4pjU8Vb04B2Q0LuwO
savUo5vPO8i7rnjU1tEmLEKZPwsMtyRDNPOd0/1qDAQtYAk/b+ZdP6QZKtNUQOn6nLqPejz/RWkE
94Ba/xln3WIKgEZiVP68kY/2srTiMiuRp22L401e3HV9nQyBD0WUTM/z7kd9k620NWw/QszzlblH
0e8TuEOo64lJ96NO8qbpo5kKwlYtRBP4br2x9vNOnKVbrr6BC4PX3Rt0EjSsP0487gffzjskt7Hu
Hyr/x0OulypKepNvh8m7XNSXVGUu4r11Pez7ryCX9+W19Zj9dE+sk0dGxsOJC++cwOvGjSBV5uNz
0DzKhooKRZkbDeRjzNYqvwj85oFgtc7X/VPEDXHoG2+2NkftHRa8V1ubOAqsWNFe+pDckxBPDhbQ
e/0JSlCEg8vbOvti7e0Q0URL4/K/gdd633d5XluaFG8IWraOA9OyOkUpZ1S7GB9bVUOSmO/hAZ5Y
Eg4PcfyQJiUiiZEQXvxxTcDWCttuMoB7CH4jUq7G8IQP9oN50wDYzzrA9c3hqHd4zFevUXHQk/PQ
7BySA9Bo+9oyO2tX1FDWzZYs9xPPc7K5owHRZgMHEpo7zJqHJOUJ4c63YHfgSaltQ4DZn26s6CW2
zqFZSuInOPC8fTwj7KdGqXIXWG2AzCzB5rMwdfU0z8kpcNOHz8Zy4JkA323xLgi9dtTktFG1U9/D
W2czfQn3wSbJSfsetijG6IWfD/SP+sbr5o5epSXsQaRhtXO8IjtHO4kpQuuCh88beT+Z8P5ePdPR
+l2UUnYxz+T0bbXI8vrFsNsrhfBrMY7e4+dtfTSiSEEyyYI81DiO1Qt5GZRJW7Q7ZRXLcboOtOeQ
xKXP2/joeVg/yQ7XDQ78x5oPtilDzSFl1+ugbWSx6J0EHu++tv74voqO97qhoxW0tr2IFa/dSeNe
NWqBim+RWyeOvB+sbDQCNNEj8ZdawvGRV0fjOnV1txs2cjut5bKJFty7LvNtsGlX0wpB+z779t9g
0X34Fl+1e/jzV5NGXLP9PrxFcPWX2mN6Q9BA/qXxv+fns7aedtmNtmrZO6w//3a/P87xbEicgmXq
nJMEHfxtszpZ3lySqp2+DS9zuXB/zefNE/KrBflKd8H9sIQbfIt2OvianOm+exm/fP4D3ndQm4oG
m1hSSgnvOJ7yY1UYYZuMO+Xp/be6F7rfh5Z3FRTBnxdPaIkZmeUUKiYEvrdPGlCj9tJ53AXIgfOU
6B8rGa+wpT6JsjnViT54Ko6FpFYdYu4P29m3bRkWxU0vUyyVye+0eX1tV6sDzBBk9kq3lijYV/bu
8zf5vgNhlMNNh16AuGwSR9+2OQUsR3WhdnbeAzwNgu/uNL7YY0tcHgL/z9v68PlQWRD2Ig+1zKPn
K6DOqLpSu24yV12TbGQTbSIz33zeysdP9J9Wjsb7YAnyOOHjRJpwVoz2vatNpPXmbg5YMDqx2frw
kXh7TGOU1d/tPQpDZU05q90gKcRqwdVgy3Pdnh8+f6QPWzmoLXSbfvgOmDxXaiyyYdrNmHKM5GcE
DlxLTsFDP5jDqL+6gg06mw+KhYdf8WouIX4gImDCZFDD5i8X7WW5p7R9mz22G2IAMBmcN9+KC/dS
O/HB3i+fFD9tS3KWckiePR7MlTK7nKSEXaQ3t96MOl9roPP/8RukDZf1jDdIofVoGJddwyFqdnem
dqD0CrPo+kWDT+MpSOXfxMW/2RrX/5oHj2AeR//6/yrb44Cu/T//xc54x/b4Ej4XP57fUD0O/8O/
qB6m/RfbWr6ue6hKeZTA/gvqYXh/MclYhketUkrJKf7fTA/rL9J2uADmMs5hz4hM699QD038BekD
IrJ32KWgp2E6+a9f9uYbfUz1QKJM9/7PmsZVNnGihyoC8gyuWbiCfdv9x2xKWtSct5ET2o7fqt/i
s6nn1rnhlvpC2ktjiO9qEt2v7FCEcNtb6SNTjPEhSPPGivr6SsZ9fsOcAII+KyOQoW5/XU7KuA/6
2t0NoxFS8e28FRkew7oRMo7JdMBoYblptNbS1NsLHENYxWqTduPU6R4I9hT4a7K+v+lRQC+ndJ6x
GlXWtjKz8ra0RXAROz3S/94aU/QyDtks5EKN1lKJydE2Udfku9w5RA8ljcDnPvVdh3jPmutz4VpV
Xq5nu02pXMzCytJ4IPG4m61d4Ayqvp+HcgAVEQVVZQistl093XVl5lZnw2SFwY0QuXA3VtrMq0Q1
2RVWJ2vZl6pqsH0RIjSGmbkJcUFM4A0G+9ZMRHfJ1etE7JPnltd6Y0zpsoMJ86y7WkJY/JyE627U
rQ1Oh+ZmwliZ8DG3mVfNTypIycEG6LGqtEzh4DpwMtoiXY+G6p7G1u3BD/QawRSCcvtzo5rpR2dE
MMvxi2iP5A/hhEqtDijIYZdO2vJEROwV3cu+KOuu3SvdU5xLptY9MG4Dp1124ECwC8YR5NpSjTYx
nJU2u1jZOI8uAkvW3BFTxbWx5EJW0xHKfh8Ku0/w5A4OAtbQa3gXidf7gzYXuGqDLhMbVMDqpeiq
ZJfaEeRlYyw2AwAb+kYo8wDEBzUFJAdVss10CwVC7bYVJu+yxTCV4oMLnnpob99FXtXEeaUj1a4C
bsNdDBAGuIFNVtt5NmX5XuWENMxZaiNP7wd9XZfj4xTOKISnaMh2Mu1Et3Gmsdm0hhf6AN/JkRi7
5MbBqGc9hHlagFsf0BMtgtAwHyZc3Vdhjp2sQmwcEfpRkDaU5mYKwFsA9U1LSvVEZlQc+KPBsImZ
cS1iq0a8K5hnGdDkcGqKvyC3JsCFWh1/nbhR/NK5WbYJcJPMWJmVdfCxYfRYTHikMA/M0WWSdtOT
kwSzLzQ3lUs1WuMTlyDYO12VY0AfS9n9qLygtJdaoclgZblR9QRHHiVx187xtzTv4TXMJcFnq7zg
vpwLn6K8VBSHtkTkwgEhNjRdJrVePlhTqa/GYihBCHhYEx38dJ2sFkJA95saDpnkRcxFBTohrvbA
F9yXMescrDb1eJ8ZRbJ1Rw13rgfeCqrfOBIbZBh4EUdPw1OksqjmNZFC96toq/Ym7q3ML8wkfRFV
Ia5VxC/dZkqLf7gtggliaIsoXg+thItSDcatbpWRbmLa7fH2rL1ijLF2DVznmmgVsrQOnqY09LJf
YV5neGONUc79LoxDHZ9CEjnMBqPprFKMeeGiaIroUsazaMm5Gtr0wpwnOK0pdTmzGgbCyHqNDJ7e
oFRX5R3C77leF0hVXF8GadrDam6nr+Qfzc2VU/RVjd/OqOFBCF1t4R7AlO1TJ9/a5KNuIlufmdyy
uXVvbZVkxXaMp3g/pmnxvY8ERqwFPrdAAhyd+xj3MRqFuCAuexM3kbYFbZL96PscRumIlzaa8eUv
0atw1uHzP4AvzL8J5iKucFR96TJm/XYMx/O6kISMDAaDfGrG3WANZrSMXaOI1laH5zpNoAO1ulmv
tbHV74C7JIS+mMrlvNi24lnXGDJsO9mfxCK9N/THEMUrcG7yzu4S+egY3g/VVATG90l47w3lSLxZ
JtWya0hXy5s44N41na4ib4ZjUBneL5tA1bM+wjwseq8/c/ppvmUow93oKq+HMqzLjPOcyuAJVJaM
IA2VNjeFuu1SSou14MHrrXkdQ2X5nlhRdyYcyBCrqiYsvogC3NyFHPrrXKNbj5pr+XAZqnOziKzv
Yx0m530c1vkyJyBmjeSRzoiev/8mdIxzWABJ++H4N29nRKsIn2J3rlEDmRnCo2hqful851s02e23
XqFq5OZhYBQGurwmZWp4mVtbLkt3mvdRLInCyLXwkaUE1UIcOc/csKyIzFPkvwCDanJrfKg02Q9n
Hc66daBH08/Ga7K9l9lFselcEA1cX3aXeTG5t1xZH+h09dCkKzlrKEoEBJJ0K7pu+hXLuBlbZr40
6h8DrQ2nYdk2XmodYCRjfqtHToxLFs7mc1rq6bWiRntVO/WDWxj4fekj16FsxcbDGPjQz0N6F9vO
sOqVl2bM9m1xpwxt8OUA9kf0rN9G38TrGVrvvlFJ+ID2V+xDM09e5rwqH4l444UZYZEt08oKdhgP
66UwE3MxT7E6M6MCcueYzh5Zbk62qXoP01Q/59vczg7RgR7cn2HC7DqEXNb0ZKR1verXoXQgY0ri
fIoswacYMlrAORQYFT25FnHvrnstl6sY3Rv5np78IsU0rzFvZCu3O/QZKxjXXecqwqYq4j1kY52Z
k94udDcVqym3i43XEopj9JDCemOcfMAT82pujfIiqeNo16K2uRplogOFqb+nqVYstXLINqGWp2tl
4LBOCdXZ67EUX40Sm7QbeBkU1WTSuciIuutZgZcIEoe523DKGJFvJa2boA+DO9EZli8Z5vedGtLg
OdP18SzoAAX97PmeyKRYpWcS7ES/EbOXEdMdGcW3sXL1r21XRj6U2uDGpj/c1C2LENs1tcmmObvq
ItFu3L4KrumUE8DGKSO9KlXKiFflmGfPE/PDUpVcMxtGrz/GaRJvYT3W22wMovNBsnR5hdu9jFCF
Y9LLPNLB9Jo7XWCTjvtTETPLyck2MFGLdFRq0YtM4ul38u9VyuuZKKY89ZNZbFt1iBefYDo5rTWQ
JRc0xTKLUinWiV3r3yYj0EkNLTzrPAI4V2K2h4tvVkLfaK0ab1z+YtZ1RCndWk2mFm6M1opCvl2S
ngVwtB6qphM/QATbl2z5xJnNruwL/BKT7O/YOZvJAb6RFmwcM04jbNxJrV2ZYqh+NcPkLS3hQiaT
3sGH8/tM8P+PR/8b4+Znx6MFSKy4eP5fm+e2fHtI4n/71yHJ+Otw8mDbcdC86ug2OAr9TT60/+Lo
LxAkeCQVUgiQ/zklCY5WaG0Yxsg80BJJSh5/ow+9vw7OBoBOYPUo5XocfP/gkITm7M0hiToYNSgg
itxpmdyGmPbhLP+6RpByIdnXxtIZy2wZZ1muX2JItCUrtpVfxr2JI9zIlWcsMrvXvKVpDP20cBLV
/XLdLHrGISLPXJGW8zpHyNcupsFq1+xQzR071pYVTuTRXWJPA1bzPPeuxlkaX0VlwMzRtMrk78J5
AojDboxdA3lOX5YGzqTlPCn7hp1gsjOtEWCQPprqkNhr2VfFJEC8FADOD3l2+QEQbRlPbdfGWzdr
QrAAEcjBlczKjM0rZstsoYHceBkGhBXs4lt5IwYz27u2GtqlqVLjLG0PaWVaVH31VH0gm+gDwZhh
DsQN1g5gArcl+MmsCueW6MzwOgpKtoB5X+jbfKzwwDc6eromx6WO0dwkDdUd6+tJemX30Jh1UhIi
Vg9at7FMdrM2IgRXLvt2iMkGJehv2Wu9ho89isU3J3KD6UGMtX7etmGw0tpav+Itaqpj+WeDFDSB
bHddqDR4zlP1hHAbFkaTqXyvA9q5tkWt9mEXz1dQbWF21SZS6AypAmwD0GIEST84Y2GkezxH4PTh
Ry+rGv4gQYbxzmJnBEa7nOszlQvK3aXrfWFPK586bkVfbKmxbEaC3f6iSADjGEURnxMxZ7OxtJPy
utcybrfGLtwlhkivOFq5G9JrjbOksYL9kNoHil1bP4azzVaFdSh4gbYA00CJaBehcSLArnONnVJ2
7VeT4fFXZITJ2VFhrCzYR9dKhtGv0clbjpnR2Dc7plH7wYoclptN5YKh4lifAiUx5TKNMrgQQoPx
0Ieean9MNWtiAbRr9m4npVhb1WgYX40BTH0ea8UC7kd0lWqUDhaDpsODGKLeRlnrETkmZq64YMrU
53UQjOec7NVZheAXoG6krzKjydcW9Kav9SCI5ROiX8Yih2BoGMEtPCwipsNqdn4mYxpfyCEfbig9
V5ve4VjQsEE+a+tRfU+aMf+RaBY4ZQ6BBAx2GhF/abUUCZGeYxWX550ekBwFSQTUCPiUslD2c2ub
gVhMXuc8N02vPdmNrs6T0Qt32eQYKz0K422a2e4TGbT/l73zWI5cS7LtrzzrOcqgxeBNAiIEI6j1
BEZmktBa4+t7Ie/tKjLIZlT3uAdlVmZ5M08AOMKPu++1c68WVEwwsxrJ+FS0wMwSGa5pENhlDY1S
awCM1hrLjdBbfG1zczqXAb09xHAdL6ekFp2OI3RHTK+8zVkjXc9qBqJIN9NNWMrCyF3Az/YYHFZ7
k/zfgfJ1B3gGQF5txYWL3LTbm4L8roh430YQGl/rELtBtdSGnT9p4g2rTXXZAxdXXPpEY6WPzkoe
wUU+1q9LP5bWQLkkL4KhcLukWdZGCuI91ofYDQ2F8Epou1vwDCahmsqVPCi1d4GJ5LRi0G2jtLQ8
PZUaRzSa0m7nuDzEOWgOYYjw/gmC8lLsigGqpdpf9CVWYPSBVA9aPQgbEi+FoxplsVXSqMYitht2
YdGoih36kv8UFLqI028/SCOULr0YvECJC6AftNyD9dGi37KZda7ZmJYT13q+nsAFbodWqX8FuTU7
bRwYb0lbxPdDK04HdfYjTxLj4kLoFfqR876Kz0urtjYmGQkmD83yqQkqNu4AkXKzV85VQcNFrUma
cws8/HnaygCzOqijI+kk8Nkalop6CrOrqIf4Oao00kVFK+0F2Zp/9bh9ogEYxe5QZTPuooif0Ior
QkdHu2BEWKUEIqCbMZCLhx66MsmlOB/Ok1jpLrjpqDhR10VOOqrpgmoVSHUYOWRqh8JtwJfBvCqg
ilTrPBEwdd3ExdgB1qrNMHiYRyAoq9LIy3zTWeX4oreptcqVJLi2BjN7LYc+ybCeHQw77PzoXCbx
mHDnnSovKK3qLa8sbWvKGLnZbRqEeD/OCeAIjdtTawu9EWBGy2HXAz/S43A1AuED9GhIRgkJVKBP
S/FDmda6kVF8Kx8hUwYqxNeQNitvSLJyO0hiwy0/hhof40hy3k4lkB9SoLHuwKnpr60utW6LTG6u
G0UHgJcYxZzZIlezbiV2adRwIVN07rENGH4dltwq5Q8pdXH41FGorYVQ1160zK+eBbLbtbph/yq3
1CHrh8rwW+x4iyZqHKXMkIJGg+7ji21J0XaEoKvY2gzrZVXlRaiwmuUHNY8EjKpjuRq9MLTip2Am
V+Aahm9UATYKhiD9MmUomdvWKGIuuoWh1YmyEXoh3IsxPGesKaVKKg9MvpwES2QCKdz6+VIWj4dR
HF2rlmaKgzHwqEVLMxr1eUrddNims6GPN3GnpdJbKOah8ab5nTLvxSHLhbtWmHHvjOZh33J52ZBB
ztggxnFAvmBGGyEXQ+VQ0EkgelCQi7NJrPXK8c3GV9d5G6f+WmvNOsK5VlZ+GVHfPQH37FiHcXww
k0K+M62iugwg1D228SDcyyIv3tWrqXCJpIMMrkNCjguT4vJ8Dmpwz4kw1ygLEu210BQ1sNW4KYXr
Vq/mFITaDGtNU0LfTmV5ntaBUtD5PLUazM4kDevrMh/b1FGVMLqfxtq6HbU5OPA/3Cg0o6UQN3ZK
uG7ABO9KsS+eSknKIyA9mjxvZw2prdePwejhQBx4CXhsOMDyXF1jPCJuAPtON7Hv+9ywqxnUpT4G
tadHo7zNJ6aBVoXRY5TGzRlooumqa0SobOKAz24YtFVP4lRQzgexkq/pq/TXTaWVyIHCcZdaQ3BD
GqA4CLBnHyVafR/TxEivZpFdwJGaPn1th1i7qvJBjkg+Z41iJ1jDt6uE/r1mlU0xDa9ZRoeQ2fSA
GoFS0wftl+1eLASrsJUuIgvX15XmpNkwXBVlZSV23VoGWAiuyjdR3ma4CRT4uQLEwIspw0N6q89c
7ZgJWBkDqQzkmwQ69iNSGDLHUhHc+OT1MlsdmgXIx8m91YymPZ8bNX8w4mCxp+47TKsjP7acyR+D
F6uZMPSRJcWNCW9+8Ywq9S8z1G7hptHFDs1PWXE1969zU9R/FTnsd85qkwwrbGdhOw5kzdeWMpfp
2qgtILYx6KLruMqkAY5boD61ht7eJKOq7zXMHauHlhfH7pxJeFnPqtySU+wMRYc9BqnLydtwuBsM
OXnLuozrsVVj4VupoUvvd/jOVd68Vrou9YiEpzN5qGVb5hB2+8TobkWtwH2eu3MANpJDxiCPdu8P
WbepWEU7Bdy/lyhTve3A9N1pWgouVxqXm6xaYxcWGeCXBJP7Pjd3XEn8cheQzb0xFYG8F/8hcGSm
RTP0HSlPEnrinDQXoBTBf7UzJnyJOp1jYEJ3XUmKPJkGMGO9ARjDqpuHUfSrB/BsILIpT2xyXYvJ
Z8LPCg3Nt4OQhvW4F61XYpD0PMxCFG+TXnpSnEW2JlgZhAhNBcgqpO5kUiUJxmGX+cpmaqLzvFdh
q2XBfZllhOjoDE3Hz6MKzXKs7zF0rs7UetLOtT5N32S/FR9mgCCpF1tYX8vAoqkNmFX9CnzKPMQc
FG9mJRO2diKQuwpS12NaTNMbpak+s80RlVid+wT5GmrVepPUnQi5sG2RMWAive9oNu9Wijzrb2k+
xr2DlCYLKUcGyqvaWMCZi2IYdqIQ6L+DvPAZvKw4EQRZvY11P3vWC6s8V0hPBvYQNzTk1ERFjloY
xZM041rPV7L6C0sJYLGHvcl+Y4qtzimooajQa3FDCGdt2mmc36acjVSfSQo48RANICa7Sl+Aet3F
hOGUo/a4R0epMfHHM1htGMoXU1zWB4lA/lwN4uzRl8WSxaG2nihOcbrKylC/yMQqwfO+FPZwT6dX
boTmWyFJWMQm0rTPMp/wrEFBJMRUwNBZwxnnuIj2RKL5L83SmkvopImr6kZ8Ecs6eTEEDCtJk7h1
CLGyph9EvdCLEtNqtMihR2rCXGt5ZtznUzbdcXuK30HdjU7QmNFabSGckvtKtBsD1PpBSSTxyh/n
4jyb8IGf6rDjuAr7ReNYTR0c8apfG4HSPvV+XQGA9/t7yyotWMFVZ200oYsupS7t7+UAwP9S5Oih
46g1vs7EoTizNqMrB5rqtWmcepTBJs+HM34n0nW7MtpYvNVEMnz9NKhuMNXmXSHIzbrhON2bTc0G
FhEZeYigmrOAmtE6VZUBlLQUeOJUCGcZcfOTZTXSdgrEwA3UlB2mSuibHdob4iqIapI8XnWTlv82
osG8aHpTePYJLN0+lcu1xqOslRprbi1N07PCILtDFXwC9FmTxh61xbdeFgtHTiXAf1mot29yLQzP
wpiJj3JmDDemHDWPphxm98JklVuRy/aC34zCx1wO6yvB1+ddH0lgJHNJzVhxWnMghotuUguPo4T5
AFVd0rWnzIiUmziutWsjb+pnBdPHy7DNVaeoyxSLk0J/quqOrzfJ7UKKC3XJbnxzeATRMO18Vay3
edHVrDoheWrTedjMgi64gEQbuya1fFHIXeMGWUdffSg39yPXs4fBDwDdJdRlQnYlQ9yTLIHYR5br
BjBDNzlBWbbaKgfe7ChyTDN3FCrVTQn3ejUSJj4lghC+moOSXCdRXbwSG2H9nrMJuOZUwY2deysN
HME3Arz7plnkup3kwpYEXButEnO07vVGLkHMVIKprxpjiO9bwSDnNpn5k2CE/ZNssjRX1hh3CIx7
Sy7BN4tYMC2bLVI/0PwHDVFeuHhd5h7VyUBaqVA+uhUAa3CKftNfABgzHbMMxYOk6wkXhDom361m
Mkc0K6LWbTOVguAMOCc00F7y640cltpt2ERpstDGY82NxIYV+n9ZP+Dfi+HJkgT775sisD2JXqPP
XRHL3/g74af9Q6aNbRGasP/Sz0Zjyl8JP0n6B9YS9D4sZBqcO5V/5fsECUcTfWG5iOT0VNNcFHh/
J/wE2eTPLDr4/+mF8j/J+AFA+ZTxIwe3CHdpaFQRQ1kGo37O+JXJSM0sYA7VYx5wx899qRYOWcC1
xU2GGijx6A9+7BWJZiSHdqpb8SxsRyVxhmToYGlHqSlu8ShI8DDpapLTFEcG4awrMknEULtv0rBp
b/KGArvkGlkgwN+hZVMJJXNTZFHh63SOm3EKrFEmrx97S9nZGGCehsL8Ig1pMXotqbhwM0zssy6A
1M7YSMZcvtLKQQjbyhbgZilUTUpBWRHMruYXgmkP+lCmBys0MvIBih/pXi5QQ/8V5mP+u/dbjTRd
FubxVSQJ8o0vypVPzSEQ8xvq4nUFWrtQ6Hg0NOiPUsSv3ykZR61bi3q2V1WjSHnIENh6OqZVtMW4
1sRTTY+xYpBI71WcaNzdeieKMNVzTKuFCa5VZa5sC3PQficYc1BXwxas9cpiGvozcv+BuJJJ9kjs
Uwq+bRTY5Ed9kI2nCg5qh8VDPlWNF1VG/TtsQrXF7kVp1QVmahBSBHnM/wfrLLtoVqrei7qiHdly
FytaxI9MrKls3nJBRaqvF6HvBxjT+LyuVZtZgbUrojxc67GSPPqi4E8rcRBr5babsoF762BU2cav
wYye85e6/q5pKM6QAZnMASsIbobeGKRD+D5xNlXubAncUWIzjlWvEKKWdKQyjsawIjceTL+q3Ggp
nkezImsvY0X/wU3VdqL6SwHV/LtvjW3et68CuQ5qWD6eLNpKStGYGy22bfgOFImrR8qkXSzLrtmY
XOF6p9LkUIKpUIulU/hiRAaF7FtgXQnWkJtYAWaydddXs0h9pqu7mGgSae5sybBUelMfQuK/ibaB
2gFOqwebqjYKoMGAfVKYq1WgOGU3BsnNaAi5tStJA0SOGnHFXsdKafhv7aCP3b0shZUCWFaLh/Nw
DiXxucxnscGYpLcamApNiazzlkdCdNz1dIZMdO7EAonTBsbwy5TNJn0vJd3g0huWH1Oz1rqxISiv
Uqu9CsVsoDtADibJFZS0qWPynsWgG0RpbYxh2SBkQ+fhWCREcK4tJc/qVY3FC3Dkvkqat1nCMDhZ
iSzAHtuGWonHh0nUa3M3S/C/8Prp53i6NabZokvI9+vhMafDeoF7Kwl3N72hWo8PQ9/70/k0K9RM
UZJHxDkKXSdndReYBXPMSKptLhSD6baVXicgW/NkU9TBGEA9FqlqFlPQBrs0Bj8CFJ0WpXJliJUZ
Xo0ljFtXrMNa4WpKV+uZzh00XE14KKEwVgz+PWqiupw8A27VxM0YoEd1fEqdGQ06qtDifVPooVbb
YThEyU7z5UFzSDjWTWX3+jSMuzEZQ2OnAUHOz4qeRPq+0gVf3ZFRN5uzrPVH40lotTZxAwSw0vUQ
FWnsSVKVxZ4isDG69DWaxmY2RnM4MwXy605USUnpCWorzTttZON9Y2MbsC6ZyWeYayy85prAOFR7
+P+tZN7O8dAYbmNZnYEmvTXMDcYktFXkZSYMb37S9OVFPzWjv89oowvp6BlS3SePZIijU+eYbIV2
H04KHKg47ipvyGlayelXmOPkWu4hndaOSQd51jgdldLAM8w+eBynEdJJlmRNdZmVZpEdxLA2eVA6
bGY8DUygz1HKLc4hPBXLg2WEMx4+kinotp9J1CDjXEgXBh3qJCKKzscKqOlD0mrc/Qd3bHNSKtPc
RvJWbppWfs7yNB/cmkgOunfYEAKnxC4Yi1MTxneTiRCMe5//dsBIPikeNanQ2h1Xizy8s5qxeyuE
0jddllvzatSSH+wF+u+whgLikHQXwL27kAt0b2abkrdW3VqBbsFxnafU9N+7LGhbjwIMGcgxUCLr
hDzkSHfOEWpS1RPxqAbLpqLBXwRUH4pmRWamSpcWbMC7/HJwh52+C+2RPP32lw5Jxp5+CetFgsZF
/VR79xH54++xKepqSJbQKypHja/cNXNaJ7nMLojU9KlZC26wbbbS3b+hr1+Kfx86KJfnpGqJLRqc
ewUg61EvuTApEOlF/IJpbkJT5GE2Ru0ErqLocZW9mc5O8Wo+K8/+PNynAZcf9OHFhqSFCa8ZMN62
/7S0hHKy/hCw/d0r+tnx7bsHU2m4s4i4LO1Yq6I1Zj91zd/jFDva1+zBm93x37G9XeKpLy/xw1hH
7etyJpKbFOkKyfcYPjroe2LHcttXzeVO6E5ngWwHJykj3365D4MefTmjysuolhlUwapI4ILNKjih
/zoSZf39sT6McfSx2sIXYjgVXOuZieZOt/GLOkAFthWbxMOmePj5oxEef/MemfZoq1FXH9M9/GbI
mjEipNLHi6RcV1h6zf2rPt7/PMwfqcuX74V0wqR1eVGMH8XHsZmDYQi1ZdKLO7j+HvJcZzzTtwDJ
newy8zBIu/x5zGPj2j8LjY5pyv10LNOxf7ShTAkeX3DESaG7oxegpnsu9+Pe8pq7rFoZ54ZNKGqP
awnAhHnT3LbgYeK7en1K0nekNP3rk374Hcpyd/iw/no5VAo6h7DSOrQMP54ltr5SH6kLYj59EqGx
zPzPb1rnKoRPNNclmSVwtJWlcwBXr6KIT7+chzeVt1g62MvuEiNrrYy/+lQ+OXR+WvVfF8Xn8Y4a
wsXRKCN5GQ/W8lra4yjhBof5Wr+hwOVOm2YjlaeG/Lr4Pw959GFznz7ikF5MNjRyHNviXHbnjbot
3+Ev28Qxa4yHTyhY/jCdj1/rwmbS2bhV1KdHr5V6z0IrFoLV6NVbcjnEL84y+KLdN67lrXTFzctF
l42zlHw2PJwClXyzgmDTLCcGvf6oeI+hlUpemZyaXDV6L9jknr8NsVXIndGWvXrFA59PAYne1clx
v5tPH8dd/vzD7G2srEmjhHHD/eyVl9LGdFQnfyH8tE/jWI7dzFmzPCXlTzp1kCtDfPg8Wt0Pfo28
IFiJu2jThqvQi3CUxu/ttTu1037d+j4NdYxMTJOpU0eDodK9tVd3qp12q5m1ma7ia+Eg2YE9HiLv
FJ/lmw3+87BH8q40reO+qxm2cXE9crq19NBvKqfYUoe5Sg8nDeKXQ+l44sLU4b2CtgDcezRx534q
SmtxKVGRXDZ2eSH4NqVm21oXHq2l1tP/Ig5gfpKwNQioTJmd9/M3xOfUGsuEViQxu8Fpzc17SprE
dRR6qCx5hlyvVGXNZdQbT+35331TThg0ZtpfW+DnoS0ysJjRcDmsRtMTxtTLDdAa3TZUBufn0+Xb
9fhxqKODOqlCnfYShmoderAvM7f5A9Qgq+kM22Ef74bN/2buqAhvVPScxKlfEC8zxbd0oMmV4AA8
1PlyhmZ2hIHFEjoKTyepat9stIynWphwKaTf/szlD2u/BFWo47O3PGPvSDgHZG+6UznCGtdwx3I2
44kj+0hctxyVqGVhhfCEhMlfdJZJmmdkOroloYHVfCCs/bB7M5RsG/TVI7cd2sSpB+WZ2tuh0L00
rUpdRsdUTCpesqT/nZkNfh5Vd6B6cYo88M1B9+m3HX3wIWmnlGwLC+lATQYLA1r/vcC1bLlyrGfr
Kt7EV8KJQb/7AAqvAUcN1tIfH+ePm2+NYMCipxknPJ0y7oQ5saGuZCr6JybzckgfbRLoaakqaDKo
tS9wmKwW8imkRYfDRfEkUuelp+evITwAJ7kbr4ttuqmEWyy3MqgLvYdR2okz/bsH/fgDjqIIpSux
jsr4Afxsl34PENmwMCfv5+f8+gkBXyyN/8rSI4p+6vP2oMtdJmq5+i5OT7H5mGmnpMlft59P/755
FOmFSaai11ffe89cj/vqOtvRBmCTwezsyVl0ycY2uDj16r5+uyUDzg2P1UNocBzCRxOSF7mX343w
RROxj2oHUm0Xsvmc++9imZ+aKl+/1DLcwv1EhC3h3PD5HY7hXNSCpbwrJL/y2t+NI5VMqXKUiqwR
Gg8lddVMw0hwqy9rhQKlQOl3tDAMlooT3/MIA7vsF/wYoDw8PbECVYDPP2bqEyuUffl9lN/hJOCV
jCKlmTEBDs9TIXITiKpiAX8/1Z1clh2/N7dFHDrNFK2RO6+i7sR16psNjB/EFViWaUAGVn102k4l
CiPoKO/5o3oVXBNTUOriuA0fmsfiUYLcg3/4q/CbXPjPM/u7gXELAxlCrLa0Ph8N3IUQYktNeifd
T9ss0YsRO4r4VJAZE6ySttKzOj5M47nZPfbksLXsrSi3k3KQwzNN0E/8mm/myKcfc7Sas6Ubrw7l
9wgz1MSwK43iYH9qsX2zmBkENyfoCjrN28uP+HA4gYcZCzOT3hdOYXCmviU7cq4u5uBO9zt26ztj
+/Mr/u6hKCZpizCfPNVx3gZjw0wNovo9jK9r7aCWyABOELO+m866vBgc4bOmcUk++ohT02XhOETv
g51v5XsLv1vdjigRxat2tVxW53klmK5GDm9zis7y34y9HPV/AEHHS6mcy6aZZpqAbZOquj1mtq95
Icib9tVwk33YeOM9lZZyffKG8c2H5Kn/NfLRwUrrVpMEY/j+X75cdOZEO3zI1rqHNIQmTahTP3/K
b/ZpEn14DIDKY60eR6hZ58dCUFtvM07RuSg4OGTZsyUC1TyFfl9OlM8Hq2EhqF/wqRqel8f3mTEv
xYb4+3dXthspxNB3uAvIu4o7nShupL/ebE882zc31U9DHt9r6IdPwzC1fsvPCG/XlletEfltcS7O
bHoFvOo2P6eWZQeOfDj9Zr8sElBe5KuBZSgSnITjnAsqy2SQYutVxopdw6/QxIrbP8Wq+ZoqJgBG
0b04gQFO/UL7VSJVnjM1eRl/6WukujuZzvBtuSld/QYs7kr2Urd+Ti5g5QSnNvivD/h56KPrMEVL
iagzeaFNZ3SEFbDxC9wiQ6dfLQQbdtKRt3rqiP+aQjp64KNzzlSx3B785KV1yOncUbyjnGYba8Xt
MSQ+uTyOWGUcq0fDHa3INjGUsDKSl8bFmpBu5BkR8vV8O+cr8RA7hb30oNBVtZpf4snxX08nyb8s
m6MfcLS311FUQeNO0LTV9/NcXWJUvurlTV7pW6NC3acNq8hvH3/eFb7sQ0eDHkc2TWNJupS8yDIN
QrfoP06cil/P6KMBjrb3VqHJVAzSl97z1/OtQtK1sKlrKWehQznWFZ1QW9Hg2TKfnk/d5b5mQxl8
OSoNU2bFfCmvYCcpT1W+TKHeGff5b0m2622zQ/PqLmFKftNMu3ajrbut9iYntmmuqt9q/m/g879u
UJ9/iXEcJadBq+td/BJvg43uGuVVQ8R6bcHfS8+S6oqpZa4UjnJtrSxJptMpmO/W8IdXYRwlKEyp
C4q5WKa3v1bNM/++IWkpXUu7+txUESLbxY1/furyfmrQo40jpHcTyVLyghmwSz3mEMlvTdqc2p6+
nGxH7/Zoo0jNVm4NK37RVoMbnIl301t1sOwKa/dVh0uUVzjTRu28k/Hnd2vn4ys92jF6Jt2fHdmg
QzrKZLehGeLn1fnt6vk4xNGeMIWTJY5p8jJ3sAKcsENZ5sYyKAynvS2uEpUYyTgM6sw2bG6ms1Nh
yqnvd7Q7RFLV63KbvEhNudKwWy2rcAWS+MRTnlwcR3sETRBpl4zxCzx142YiQdgA/1xKaQ3o7+xO
3g5etS3PzU16ZV3K1yfe8anpcxS4I5gREiVLXpbi03SP6FzLV+Pi47FLrqI1nbReXb4SlCU3J/mY
y/z/FCkdzdyjuzm+fzQXRcmLdiF5sFECTnQM6LfxBmZH5JzK55/4msc3dRAW8SCGyUsZiBtNykHY
17sG046f3+epUY42GrFtNFSX7LmYZAfG+dhnLg2MP4+xTIgf3pu5vNcP16Cx6Bq6e5MX2Di2Sm8/
Qr7VJA02xg4gNE7NzxPr3DzaX7JM0OWcRaj5syOaE9QR6UT8euqdHe0kYtzqcyrFL1HxWxq8PnoY
01PXrOVH/vTKlp/w8ZUJZhYpHPQgYV40T9oge1iZN6BhnNo+Hct8+0BUH/HNUzGbO743Vl2TTUMZ
v8xlfBDxqhGLfd7Kdz/Pgi9JoGX1cL8g9bBYTEJ5+vRIwlAuAIroRZxGDBKSlVJEOzmKn3RF2Pex
f6CXy/15xG9nAj2PGjVGBVnY0XrlEhCMEYeojM4Zro5tKDc/D7BQq75+pqVLQuW2/UeU/emZTKno
zIg4Qddwy9lMwmU0u0a9VZAXhNa6lFdLHUxwK+ivSOhWdbtvBVdJHozyt2JnzunLzbeP/OEHHe2O
JU0Hc2rEL2Sk7EFBd1auf37kb+N8zJP/+chHL9WYKOt2yRKZSB7N0kA9Novdg7gHPQACwfl5uG+3
jn+NdrwJmjXWNoUQv2QNEgD0VJbeIlk3nSrkWly8/DzY18LXMkVpZqKJlzaAL2WhpkAzTksaZ4tC
4PnSAP70nRLvovV4r3vx7lTE++3X+jDe0cYYaVU60Rf6Uow6Eh0saAj1fn6kb1f2hxGWCfxhH0H+
K9CSGb2kqrhT8vOOPlcNO/qfB/n+MWgw5jfKtDgfTYkJEnkS++FLXd2mxnP0P2OE/nXVI1v4X//8
cbYAMkyTDVb4UhEe+jniZF1eAQc88RDfv6l/jXK0PeVZHot0mbw0iDdK+VoQNXesT02wb6fzh0c5
/uACWlVsAl7C7fxY3VfA9PcJzTPGH4P3ETEBpNUVNu+ueqJ17buoCbcosNriUrM6Tnq0iq8rXRZR
gdJ0t9ENT4GUtELTjKhfqWXv5wnx9V0u+XdowAD9yLMcJ69g2tX6pHfPkSFy/N5Vo7WKzVOFuK+P
tOTV/9i9kmMhofR5agezZM2Z3D83bucuUejkKg6u8XZ837uyR9S9Drzwr93v/5An//Gz9sEumvbl
/11Hv5jwbzn9q38EE/9SPwim/A9NR8QA/9kUMfdQ2SP+kj8IpvEPkXw/0BMdZpnBZ0LI2ob//z8Q
RlDPM8lxUvg38bLg7/wtftD+oVLPpTYBZhK0tGr+j6QPRzNFA1FGblOjyWqprGFw+XmmCNncielk
JfB2UDkIiQeEQTpjoewVnDN0WZlcrFDJ1+RmuI/AWayaWr8NYU7tUXkdUJKqW9moLiEPThuFisxE
Y7mtm6XpJLjraXjy0K2/zqdBPMtF8yKYdeHR+P3zmqI34ctzWMQyS68Yb5nXcxzP6EWVNkDGZLcc
IAr7dJmKjTQ57Iv+BpzFZS5HKqpOaR22Po1cJaLcCsSdOzTpYyz22rrt61VaFsFOy6wd7mqyLY2A
CpsRUp4sp++JLFRnqQ8uqE5EOwobzUG5d2ZZ0aMQRxLFM8Odp6A/ZOG8j8mJbwC3n4nBDaoJPAUL
eo9iPcsvoq7W7KrHCMvAujbuIBV0uiDj+tkla5NOyNzqX6Okfq+09leowOBE7vtbbbTHTu8ENxwC
ZJRjUl5zo75A5nRlKIFwAfRCQcpZvKqF2jzS3HinPVq6oL8Is4C3mRrRKo5kK5DR18vq4FadCYdC
Le1af1USXfHCKJWcQ8Xe5WnBpK9o3w72g57cRZVyX4RkPUKE53E3x16gq2cT0lY36wpUrKZgQx5D
riWswYlOcBqHgWZ8Yw15cl3kWoJN53yL90vgQCEMbbPvN8mcuXpjjVwUKxQZTQrkzBDdwM/mlVlM
kdfHWYJUOnxozTlyyoxuKWnUX2oqpEohQ8Yck18qAIONue1apOT8nAOxj4TCs30IGxJg1pRcK3u5
zdadXyKtlrWzTsCt0RCCC8XyL/1R81dSOVUUN6faCeIgdYbZ2hYlDtymgBZI7iwcHcPyQps7khPT
0K67sHasuts3fnLXGNk+mV3fkPu9PgiiowwP8yBA+kJLSvMMHgrZpAD77Apj1Wcl3cltBH7apJem
hP/oWlKFfBIJ0KqReAS1DWwh7S3b9xEW9K1y5c/FU9KSf9dKMz3osboRkvwyhKNnK5ibIZxrW1u1
KkdCBbiNMl+GFkiTZtiL2U7Tkmpl5fBe/GjXxOq8X9xBVkBz+osIric1xGqVp2V02YyZ1whJ7aK1
aNdFr1RPeivS6KPHoDF82FlhrzhyVntUyHNPBUHAVC7eBjm7S4Sium/ftTC8pSnkUilgt/oyjUJZ
EHsRqJ2VPImFa+Qp9WYz8jMa2rN8N4dVP7simoMdkENxU8ipMw3W5BTF6OMyM1qzjZyncRFzvkeS
H55VorSmJrQ3lwh3knaTZaqHplSa87oOkMmQ686qCx+hw3qalH0xR0804hzQf99HjXTnK+2zLp8L
gJHiPnNggtzqdXqYdC4+0xbZEbi2yO409MthrB5Kea5WLWSS1ThZntHhK5KrL6Uq3jVl/hsIC1at
JD7jfhO1CKnl8rLpmrugpVkTSyUQZ/42zXPJjkXwuUrKwAZvu14U7tWwGbqZZWD1SF8z0510Yz/4
Tg8Kb1StKxHH3DqiT6cjjFOT9pBk+tUYJbjJWNLaAEfUFtO+lShMR2pxJloZkpZRfpAhya4EBczG
3E22lOe/jGBaLdaQVX5fZ8LVMD5X+OqsYDl4VtLsCrhPNJbbnZIpq5QOFnsUcamgzH9dhGj6Z2kD
SArzTMRw2yKs1+LU0Z8ZzgYCiEeyocUqlM1fQfYclsO69svQjuWnyKfKEEz0xsmQ3fAL2syWcaln
em7LtQ/2r9qMqXSWVfGmSdTnfigvslp3wqZsgTjFaxJYqxkB2qoBVbkx9OZ2FIx+1dmoptZFJxa2
zv6zQr6yz7vRK9kxvCItX2s93IdyjQnNZLwOIHRXHE/2UOa1TYvUq1gPz4YBxuA/uTuzHrmtLUv/
lUK/0yB5OAJdLxFkzJEZOWh8ISSlxPGQhzycf31/kfatunbhdrf7rRo2DEhWZoQyyMO91177W7I4
+x3ASd3YhNx6ZQoviO1ToM5XdmVuRjI8iLxWu6b1MRgI/aU1fblpQRLE7ColccEp1CyGOKe4Ew6d
7oPIK/aro9JXW9fPhgxC0DEG1fj9yQgAXxwrBzBUE3gs9qu838+rA/6ghzWRNzIaDfx0o9fPh0ww
GGqCNtimJaC7RrHA3PQrrziNLz77FRxBOryUYX2PF8x4pjKkUwAPrVH6mxyWQqwUpIg0W8yNkVfZ
V3tyPveG1b005TAzreAg6Yz1rSwWTtOuzF7yGaSiSYo2GzxO82SXEwtJbSJ2HmaiozNYJ1lUFOF2
dUw1TPvArCRpwJpoDpU91qu8c5+5HVVOwGAoPvCRvarAunEziUuZvHM8xE1CPZCtsp5UMHSs08gS
5+soTmnnoqUnQnzyvfTSdmt+EkK3e7+HBpgY/beK3fLNvTp5zcLaj9x8LKOxC/OILakJMlI/sHLc
lF/TDk68scrlOoxKRLlTh9sxzcc4rdXy6LKis+MaHq9VNVYHnyWlszUE/rYocSlZQVI+p2XK6aSs
7DuONPhpjTk+K/aATpIl4Tj1PRmttNqnPLEfhkB2z7XV1dypxusa6uM6JetHxqQMoSszeJgd485L
ahXU6xsIt/6WT8LZdI4LSdsr2qsn88d+bNJbkaO7sEz07LPmHAHUMOKkeFuDxnzKV9gkpkMx0BXx
bGRAfiulH2W7rNt2yNZ4arPsBBfmmbXVLBZmTtZSZ3VP/r3yUnWSsWX65FSrc65XdsqaIGge5So7
REZzP3ZO99FULHIv/tFRrRMB8e6P3ZR1HN+Ftyl8CWsL7XrKoywA9NJ+qNWUH2XL7a3h926KXLPT
Nk+sxAYJT9cy2ayYRW1/fIV0xoWmHrhQg9ioSOlIgvSOI+apOJbrtuh1Be50srdqvPSZIfgdyLsA
oON6CO7M1OSlIxE7W4Eh3ek9EnIVjn+v1RcvNWPDKw/ZIPhmvtwuTi6jILhaQd7HxUrZsTRfaLp3
kxewvJpZO3dY9vyd7gC78OhmLKKFzE/61L3B5T22PnmRYTNsMWHNG1bLOp6//ndtDxfoP9fUtr4H
imoyVG913WZbf0yqqGybkzWzIQb8a1ebFdXVaC6b2gb+mQ1vvUPY6siyLnQe1vEzA9w4mdDt1mtz
yXpfTCwBYbO9fe2d6uMAaGFNiherrPttx7JaOvTovwXAnTBZnc2ABwiicTxY3YOlyCdoZ7KoR/O7
asUvp2wr+FB+svGc6sg1+tpmI6VjMEXdPL72eXFwVrW5Z8I08MRYecn2QaG3teGyeGbQ55akGG3A
/h7SPnzunfxFqsLeFACTt8qQYDTFiQW+o+HUcotp5y0Z9Vsp7HrLel3DZj62JMv/pjxQ4wZMF4Js
S+vc6q+rQPoqHuf6p0yGp25Q5MX4/gcpmktQsAOZdgEwwWU3uIpnjFf88FuMkpDdX1ebWrdZrO3c
d/Ggmo+Vw2qzNItPs+E+WXo6dEv7adEKNErinqwl/eY/txZGsSX3QgjXyTc8yy+z2R/b7qOtih95
xZsBAv1Ku/Oom+WRuxYC874onaurh1sx8Qgs06Lf5qtfbb2cAyI9wD/SW6gOcLFmJkaj+mTqPI+z
RuCNToonVTyOZvtx9cP9UPF2a0Demzxnb1kUd3h3z686WWxXbxkhpHOuVP2eLpHSq6RYLgvzSekU
sxCwCVVAfevGxaZIXJ5xSD8VC29yxP/RuTvX6LCsslApHH2iwssjG6g9Vw3vBNe4OKmQeatf/koS
7Wwhpl/wttk47/2pA1W5ym8IXaBsmErl9aKOHICWjT3nfjk5Ab+R+9mPpa38o0ptGF/Bq4Chcrsj
U/fSoDkhnBIZsy2vVI482gbL2M36Yvpt9TSNqbmzOrLIdJKIcz/yiE5kF3zqxZgySCxYDm5I/51k
bEGI24Y121elaQ5PVlNdwWDhMFHOZ4hWHoY2d40GPYjPoKf2UtafAGirK3jy/qZc8am5+GWTfKpK
C5KU6YnN+y/ZzLdiiPo7H3NxNmb1tq/7UQHyGaLFd+YHwna3HXieJ6JzhlMoQVV4pRE+Eeapt0NZ
L3tTOfWOxcY26ugBntKg5j+Uw/T+ubuf7OWn5yXj3l3SS+rbw9WYnAcSYSNyZNqXbvxZDYE+hhYL
4tlwm/xUv5jJWr+GzwS6vpmWXz4sZWh88IP2FQ5wD3Q8+JS2XnPq7Jn/yOIny6HJYZry4jm1Kc7X
pHEOrhyK5/ffGzMRBdW6mdmx3OSOw/pK3ptRmDiHEOPgA85nDpRmvYhqPUC2/eSxO3pIk1VegyZ4
9Ff9NDrhDy07e9PK6YuqTR6RmLTTFTSwb6zmF68MLDZDi+HBpuTtlqmJgixMYnexaVDz+qI8PW5B
UlbHdgU1KvROGt3nZmq969Rld26l8akthyEuoANeSHg5wPM1PPPS1f28s0ZfkWdQsI96r44sz+Yg
lqVzLu2Cp7M7PyxOBax/yPd1op8NLiMYOtziZe+LFypez5vg3WBz5xrd3i3kR51ZTsx27GuhQHvD
GO5T+UCsw3xbkrHcVEOTRC2Dwuj9S2sYelEx/LLbLOU59txome9N3yAKxq6vKgvBLN+rtdwZSDt3
935i/+C+e9978HZ6yFjcKetrUCDblXV9W2wYq1Y5P3F21tsWItRuqTCXbvxVzlEBCP5V5B9xxu3H
uiCbsLYoHmWXwHwM9BsEBH9jaMY9bJbpczkCO+DqqaX5xA8jAHCKlCGyO1LGIwSWBXm5H++5NeMU
uBuRWuKhc8xH07Ifw3uh2c8NHdTSPUquvisIH5nAOC3tPakA3kbld35g0iw0tsKPPWhW0VhYn4Fu
8CdqG8pbEYT7oM0EVBf5vVbdW9O6Z0z64vO9X5V+oLd6DNeHnp/irPLkovP0kUmB9WpJyasUu0E4
62kZUuwxy61Kw9toj+M5cZJ5d1//zfpu//7RTws69egq5vxt91avudoBvQr3M9HHUd5nlJJJl+9z
ToAVRMNu6O1yUyr+7r9/joJiQM5+eS7AikV9BVHU1tQ8VMLpYABcY6F/l3b+7f23cd7rbbkaT1Y4
O9sQ+to+CIEkWHdwYpGoOWLLe9orwkC3d2wTwMWtW/jkNon61wI9jqQDD4PJDMEzkfODvVbhRdbt
D5075FUZr5376lKBs7YQ0pZUpheLtM1+v+Y0q2jHnuocfF6ybWDmRRSHVayGYI49tfaHqSJmgVIB
7amds5epy3mwLuhSMhs/GkJRIrTVZ8g2VIOVG+UFK/41CMdzsTjDVlitfx3b5QQkpN0Pou+P7jom
N//eGsyy/oEcaV3MUtV7UCWjmejH0KNgcJED7p/X0R+bgtiM+9AoFB9VAw1gsqrDSJG+TRP7VJdp
8HmpuoPuXet1CRsw9H63aSaX3Q7pAtIbTPHgv9+a/t2jmJFGK7vCOb4fCTKzMS4nLBX2ffXiyV9t
EgaX95vcct1Lh1fhgpWTarHRt9YJP6kO2cxQA7An7v/OzSDjzeBilykbr/NKakkuQAOFDvA4zhLv
aBj1z/f37yaWfjJyN5byczPT8+R+PmwsZ3jxs9C4DPd7R66cZVnNsdTMBLjMScb7hI9gNBatszEb
Z5UowiHuyR5QM14NeBwn0gjixhY454S5y6EqXGbvJW2jYBTiCMBp3WTdKpCB+CGCbP9e6fmEA8SN
bLcLHznCJeXA4Jwb46VM3TSGBz2e2mSIR9/RuCMqum31BGdzOJsJQS69Y15UGtN4BFtVlcEDERhq
35Nys7V1+ty3Zr53V++FLXx5mO8Hb7BG0qiso07Uj/efPdfZJ73Y4qla23t3BtEFRuLNbieazxAY
whKAa5nz/SiXhzS0fkGNaXbm/TJwiJw4mLAmeXvaP7bABAIQMNfKqPYmRfSTWNcYdPEu4EEb29Za
E3ex9g/JTFhEYzGAyiGuaaWKOG/l3ho0yHwIF3t4e4zXOnuFy4oduejDGw00nUhz8IccueF+bjtZ
cw4CSJ2126fRnKQO0aoDnvsCPDSM5uTZhjZcJWtyFrbuoc4lx5Jwi20/tbDnnWMgHiBSFpfQ7AD/
qkIjx3DCi9ZtuasRydrqeyBnBW2h2i9VOm9IHVsg3bGrWCkxbuuG9Jb3U4ICS30pR+fsQhs78gQM
L9X6q+qEeWE57nNb9bi407w4Ex0SRP7SELrT9Pk2q8Z6W09k8Ex9mdAti28iqfRjSpJK39nphQSC
Q49e+QQ8O1DGfHs/18lUiTuzWvc8ZFRUB/m4zwWZH+8f6PsdY1BXg0l+Nrsk3C9jUe2FWXwQJvpk
2tXn1Mzqm8VzKFL3m8wdwksaOrDq5B2k03Cpr/n86Jaa62Acnmpdym1b2Ac3rHkOJp4bWRn5BgO1
6X5KzH4jRqMA7JVOiAkCU5/MBrBqQEe8LNeXaXDjrDdBaWtL0PnmZhC3QZFG73ejHEae496Mpbao
D2iE5OWC94444r8Hy1zGUGzaOC8n9cn2T4nJRpbT6+Jl+s56aRYPtZ+9JuKbBcyLNAVLHyfP+eJP
Sp96HqR3Ti1sRdflYOcCz2GQIJf53X5M1fdyHa0rlm5nM1ZIsSH6y/08slff3fT0/r//RI1hYi7Q
T0P8XlIYxTDtU5IoNnOQBVwUrj69/0XIksj23JyPljfqLyCf0FMBisQ8mdIIKpN1Kroc4YWhwbk1
EN5yECUvLdc/l1+jTvOU1kfYscXG9LvmoTeqdleQHoVSB0KzWIOz9CvL31QELW0BFYLZde1fOILm
a1sH0JbDCc6eHMk49pzhUKaD2CKR7avOLx8NzopnA2ZhidQIMXq6dOm9w6e93xadieE2yPl8cs0a
h55fw2NyP7NSx7q1TTSCVH9gw37vIsg85rbvnwhMehYlMtW9eIHb+YVGfTij+YvIVNkYN9PSPXEk
HIlIGm7Z9JoqYX5EMvO40bmDXPIjNpUulh/l9HPtGhsYjDJvtQcmOQ2Nj6UibGYL2q95hteC+u7e
M79N9TUFwpwb43yzi5bO2UNg1pIEsPcHvtW0+8LKs2v+XWBQh2kaUOr4eP8Np5WnGk93FA6q2CaO
AeQaKf4UCioDLOiQ75Llq5pNliFUtwdQv249a6l2Vh5WEQlG9YPs4tJqrYsLUrCCfLxL/BIJKUsI
TdK8l/tzQ7Ajv/ezalfJmU9KCz50GHPeuEK97rKPXWeT9XRtcks99YZ6lRBXyTyaSM1YlL9RpcWL
TK6UW9WLBq0dcTlvsnPt5N2h18Pje+G5FKE+M0ChElip8zzjq+7rhwZNOXq/zOEvhRd8dvrNcIru
aKToq4GhPhbBytAlTfojQR4HY17aHwVcmA3bExc0/uRDo+QDB5x8NoDoMjnwI2A5yWfEdxT9yo7E
2HkPhp6eajQpibx/Xtf5R0aA0zE3Q9phqwkfOVWpN1Ibqba13DPPXajKq8wO2nUQMANvpXLu/adC
lYiJjfcwik9j2PVPhAK8pRPjGW0VSAr3EsMKU/HBbXkxBIDbu4baG/UxzMMRTH4d0h9b/n6QKvLL
Fd3YFGPsJ/UzCQoXw3XlTg7zozXSRydt+un9aO5bhWYiUnlJEf42ytUpn2Tc2r6+GjZQVknsQTfC
2YEpOxOII6d9y9ZkLAt/Y4vKuTJPYDOSpjwqFlD1rSpO7+9MuanzMZz0SzqltxRR85wXLp0fDM9h
SrfvpVIZ3pduwvRKlsH9WnG+Mnu7zJDBzpUiS0tly7kMGYasvmLXeCxPlSfkbSqZe/XgturWqfaN
s8y3PlcU2i6TF9m27l7aZs6DVO2Rla94Ed9Kb/UBg9IKEQMV+6SKPdQShmaT07rq+kynJwC9c12O
OtlLMZBIlpyHspM710HddydzZQq4GBtoCRrBMlOHYPromYpNP1I5YvyIzW6qCMTRsN02pQvHc1+1
Vnd5L959Bt27OYgLf0r3rruskZ3Ic6czQVeof4lmtQ+D4z/nTtce2zpfIIO5437OcUOR0XD2bYix
JPcQaZME217oD9p4p6FT7bzXaIYFa4wpZYLc4KX79xqeIZ6JgqKG9bJ4/XDsClZxXHi43mi5HwX9
cjTLvjsM7lfUHPdDc59NdCW6mj367XGkGdrDg6yOAcXeEKTzMZTlcHXM1sEhy02gy/GFbl8c4T0/
Oc3yZBDE92VyaeNHzFRT69uHvMibmGd9dhiKTm3ont5L3KxHkB2XB6HGdtvY8MXeD61mKpIzudL6
RXht/3+w4/zVZcycy70HfocQE20oC38NMV3T0HPKMfBja3UP82zNt46xgevlT5m3uNF7LZqK8LE0
fT+Sk0MBcH8ggzENL+/v0by3abbRpfuZ+RVqpDh563lRvXyeGEu9T+f/ljEEwjv//s/71/xo1NLl
ada/Z7T856+u+Q/K/OZX/9c/9acvIoP0jxe+J3P+6Rfxu/niafjZLc8/9VD9/gIkY97/5P/t//zD
wvG6qJ///j9+NEPd379bmjf1P7s7MEz+k0Phv2SExnr6RnRY/l++5HceprB/s0gHtUPPZdfqvgb1
D0OIMH8D/HePCg8cNnQJx/kPR4hhu7+9e0RCFux99rO8/7SEGLb/m7B81htJVsKh53r23zGF4ET6
s3fTYx/37jzhPSAEhuY7L/OfrHEiHYWt5sTYeLUPVnqGY7ytx9pY9p3LFqNOqvnZLT3zqHSdnyst
1g9NWMm3GbrrDyPrSOhuQ7uI/KBs7aO3rE1cDB7ud/ITNkFq13HvYiXBtFBuhrX/Xg68gKcQ54ch
sC86ZXYNXbjfel0fbiE1prdl1C8spdpbMXfOR0HUMf1+z8kQJ8YyDnvB8gRSkLSTty63ZqIAnL5q
XgA85vYFZF52pVGhDDOwN2wl7PeHtGZ+MOcMaMxuDeiD08KtH6khZTDRtEhTXm2QdflbI4IGlY5r
uubxGRoGMSRAuTlaxzDpoqWfrGuTWe2l9xJjiMxS5OIL3IWC86u0KUMVPvWaR03JdCNz3Om6Fj4D
jE4JBr9ong0DOKbzSG8553c86qm+gQ6fyNXxil3CkXXpND5ag4yVjZejkzP76DeTaegDncdwqlem
oHOlIhhXNx7z4ZE5VsfswLeLTWfLl3k23SfOMQLQKDxXr//WEycW++NKx8GscBcavdrl/PJJNGG9
yxwAphvy4NjVKCSm8ahfHKJH2iXrrE8BK+TyAyMjkw4L54+bPhgQ2Nry/+HkeFQ/65e++/mzv35T
/y2OBu7Lf03K/ZrL79++Tz//fDTwJX8cDeI304MDwC48d11AafOPo4Hb34Y3Z4bu766v+z37h1nM
IBsLB7d3X6nETea7Ptbm/0DlErdl3y2HLrG/Tmji0/4b4VjspP/laPDvi7d3nCgRXia7t39xUbcB
yTdYF1BimPwtB3Jz56LASXInyWiCUJosuJFtQsxk6hEk+62ZdIssQORnG1sGYwjGQuFsFZdJBHI9
Wqto9JNjMn2KfC9beuwbZd3uCbC1/GrT2Eiiv9LG1Wo3KrJcwGdk5RBLYpo61N1gKSMaqJmTqDfc
21iUVgJmvZ9opIo+9W5GZ+ByKq0MQ8/c2e2wozue8UMaDYF0lMV2flLpWLVRDnLU3k7J0iGxp5B4
mE3WXR+tRrIa1wBr77JvoS92YKUJ8/CKgbgaW9UtfFEKC+9gjjInVjworGzv2MRB4ICbjGQzJmXY
7d1Ruc65C5KW2j0zMvxZxtRhAJAzzjHFEdac2vmuvPA+LESxihRBIqxSO/8wlH3mHzKK4Yr2tefH
LixxcvOSCVNDQkA6uyUCk3UaUHU3rWnredumgXoL+8x9bh0kNUZRs20eiYKy5Q3m8jQ/kuRLaWaX
yI27dJyy4swx30pJMJiu1ZP0SjM5q7Yf80jMoTsBfB3VeARm65oR7IaZ1S2/BQlEIWXyJjSiNpSg
JKzTXYuybOKVmwdD3eYitzfJbEWWl+kBqbENu53qnD75PhRNuCFhiJxdR50JNMXf5Yh+wE9mVjiX
qNv9rHucRz+EaCxGB7WVT0ud2zKxlznWLiP/V1n6+QyplIECKijOLhQf/ICU/xnaGSCaLPjOBx7C
aG1tk5SRZjSzYuc4ihCTWTjGHNGnVwRKeb1oPXPDVLVErm87veyLyszt2GgLmcZ0Sno8TlkSkgbb
MmvfBzw01MFr4Ascl2IW6mKki7C+UpTPzORxb7nZq9EyVIhEL8uMEa5JXuSmFCHY0fu4UDGiN+0m
3ZHxiMVsZYOsMiJXu9r+KKdAN589zzDfZisVoIJ5XhnED3uDjcJl6jWxN8hAQh+cdr3rW17SsgdD
iAF8NWKldfuy5itBleMKXfh1dFKTANMKGw5N1L0yNZOSmRz+voJ21OnlzgvKSX/GR+G/QVsRFRci
kNvuYXJkqc91kCBoImGWwXVZxnw+FQVLUkdboeMf4Q+G7alnwjQxBBUOXVi0OMzcI11JPXzKp1ES
HqGMUX0Rzj2IKyWA3D+7IdSN21h69ygiNMXO/oLboQu+c8H0vxzd9DgUSo9SW6hAzMdlyJX9uXCW
rDxpMY1+POHvHAiyElbfMtzrJr41Q2/jmRHmOjEKJFn6GQ+HpS7LushuPxOY0h7MiufenhaF+3Wr
kPP4wc8McPbQsfvlnOOnag9W3VvhDajrkLPAEqTNvvLTtKOrtZp7Bkyd1SLufERBBwz+t97RmCSM
pg8+rLloxyjEojDBjE6e+3WVK0WRcC9ww/P85C1O+K4VpOZ81KZyVbhRPd44UjNlN2EbkIRZXbBE
gu92i6ROnxqrWutLYbEDhaO0KYaZoy9nB9f01/yj3+VIH46Xg9e9JwCjSopWmEwUfc+lddLK78OD
x5gl+QV6WaunKbSMgsHTTDyskSvqjM3MBle9B+bE1BFZSYuNdogd2gSyzv/oZf5Wc/AvK/8/dQv/
7QoBH4/yvy4EXhoksX97Gd6+/bmzuH/VH7WA+xsdHigaC7wGHw9F/R++cVv8BiGNB7EL1pYlEMFC
xj+M4zZlgkeoJvZ/bNCux7f7oxTgiyCEgi6mdaCF4J+/UwnwSn+qBJCPeAsORQdDProZuhb+/z81
CbUVkFMC6bshWGIqtoTtYUyB1B0woSG826jvz5NxLrdWc89Vr6VlkKqNKizEkxMa6UsvlvqebuXm
LKnyXCPAyJ3K5uPUaUMcypyp5a5z70nd2N3GGmOXq6ut3dz9hSQmadMByWRNWj70pDkkX/yBUMAW
axK1CFFaa9uTGe4ttU3fUieTR1QGERpEtBBG7ItguMfPOENzGIRHppnbmd54qMoBOUGGDtMs4dar
cQqqrnefGT7gL201+tYGRMZM5tQchKux69pcQHEw1Gjh0Cwy7ESyduR2WvTKn01C8PAjBsLRJyyj
wHtY7GcXGRCjIs6JiLXAwUcqb4LiB1DMejza5ggachRJHU9Zmfs7ifXe+YZxph3ijnxuvCvOigAM
qbIcYFLD/kKBxym7ENlMlu0a6bAdjbhDgW2AKGGsY9lT5d5nZAXe9rwgFkmNk4OSKCX68eRjwmna
jRRu8paWWZ3wFgnwJIBUj2OE9Jt6B3Iyw/5idBCkr3mqV9o6kzEafvtmdp4LzWl1qUOeY5uuHpX5
KF1/no4BSULfVuwryHFTUfgvzuRjSdHDSGUlPC39nVHNmcWQPLeWbZKLbthiU+WcsdKgKx/Br3fq
Oqqmtg5FaIG0982key0mEiI3DP+L8jTXwVpFljBJwXbHoX2ZRs+vtxKYcbENh8AlKl5rcwKLZk3Z
zgP1XuNwHBDZTA42a9dhwux3rq27D6Q+04QalUawBGaNJG0s9lg/3uO3xkuYqQFSCLFHdVzl3BUb
cx3Xb0NdE7CTWIZ/M4agpMIZyx5AOjyvrdNqhskOc/FpFwg1W1s7Be/wY9SN5EICYc6Ls2YUVYlb
mCwlmHaufjm4iNZ9r9O5/LQQvUZQwVBbZXG3Js76BXp6ne/WZUFx3qRy9iDdq9Q3r01XqPRnQvqN
fcKC2Oo8ctV0/+7rmlD1moRHldgv7Slr3S2Wj9z9mvP36bFSBYJNh2T1/VtBjI7Z7OW8UjS3bP65
Xz1VYVYk+Mwq/YPfLLXud4byDQwKBMkH3nd2E1ZSE/A2+uUuUYx2eJkhYfZMzBnZPuEHkzQnFsK1
pX0Pj1tCMePMLXcn30iI3n4onaDkcbrApmc/VMrAyrYSM6RdxGbhuu5D3UL/UlQrjeecGEf5JOaU
bLL6h5a8Uy9eAxlmpDq3kzIW1HAzWMuNZyjHmqJs5M5L46QnnzCWarUY9i2VLcdXvCKZ/WUpare+
ueQaNV98S4VfVFnbj2m5dORTm1jNU+epw3dpuotazpXNY3M/aLdJNo67UrUsrS0Y8zdsTpA5EG4C
+mF2IkInouOhT5i4bXMjzJtI1MuIpE966nCsewwJG0RYw95w5pVPiXSSJq6qtG75uemStbdVYSrJ
yeXC2G8U6XRu7GRR2yKk8NoWBmkD28Bquy/FHNTztmFmTVyuP6ybwTSmDGO7O5icy2HG8nJRrGUV
k21WE01hh5LKyyFQER8nNE/UKBGvhqvSg5GWjDp4jihQx7qzds2yTt2pWQPSHl2bYMR4CRcb2YB5
gVNFQ7Z41FRO3zo7s7WK4NlTA0n3ZrfM/kNiBd18wO4w29+M1HXXQwFjLiUwVQTXEnDgvF/HecJK
l81Fs1vXypk2IXMaIv8s7oGri4ri710vqbB1cRyZsEfsgWxy1+5wjQ5VOGpiAeq5fFtqeiiE4bmW
MYRYzXNEO3NyIygkwXa+hiG3sU2h+bUPqxJy7N3k9iHlp6PiyWfVKcWqFxQ+2ZMEDP3stZcFD4N0
WveBEAn1nSOgqI6j6ycuO83CrI+CHDwZ9yXXy0YteSj3BSO2Cjd7VfhHjDD9GGuUfuOLQ0AA/vsG
U/quSAmaYZ8kMBYCyO3ugVzmFAMU5/7EoD9gPxmppQm2bVMaIE2YiCcnL8RdjXyvsJ6EViWMjXS5
EiN6l6y4ViSu8+TlyUXblBfl+miWgT9veJxWSdSMq3rGVp0rzE6UxheSMYI+dkq+/9ao8+RXAWe8
3eLuLa0dNqM0IY29Y2Pb00LU2FhyMh6cfLqfmk3LXHHwKVNNzGDfgqme3E1VNuFIwGJBpoE92/wI
qF1WtZuboiu3KwIScQkmRO8tgaYVKzpkIYQAQEYi7/JAG78C25DDoy+a8ipEWyGyd/U9b5BiJ6jI
jCVH47tf937kMX7djllnLm+TqQMjJk1BBV9xFvnBCbt9UO6tetXfWaBJyijlpUFfKiwLe2/Q6luC
V929JDrIPilK82HrESOanunIUuiVCbt3e9KJuMeGkLjuzcjgeaWz6kf9MNi4WXeLKxmXpMxwW9b1
00Fe+sVTYodb2HL22dCM5YPU6UgRDWlLn4UuwvkzCWF2/UuvDpGERCpPPTjvtjb59Gi6d8E6rQj6
lu0Qkiuk18ZJcPelOGDynIiG0xZErw3F/DCMDo6krum7L6sY1mE3T+Y7WrVe9NGzUGj2mvxyFuul
sud4LW0bU1JpO90uMbXR7JfBdLvDymCBgBU7zxw2Fsyqi2uhszRutCfv5gWjIFPFMcz0tDgazlEj
7JxVLDsVOi5Cu5wjL3WDbLcEWdmfyS+pCIYxyEOJjd5mQAMuPjH2hep6k+UAFljite4nEf/94cL/
n/0DMv//rn9AsPm3129TXv2zkvj+NX90D85vJrU+eeVsRAKucBkl/L51KsRvmII9YghgoYnfxw9/
dA+2/RvLS6z4g593YE7/U+aWTVQXuDZmEoBseaba/t/pHv4S2eHbbFAiR7KaTGoH3/GvXGtmWqXN
4JrNI85u6zs3HYX8ZkUp+5Uo8GU8q7Kw81Mivsve+l/cnceW3Ni2XX9FQ33cAW8aaijgAgiXGemY
2cEgWSx47/H1mhGsd8mibtXTlVpPncywCAccnLP3WnM1Nl3YBb7sNmVQsu1emPLYQ06padd/f3/6
r7bSZCnGEkwkahLIgCRT6+W3/uuV5//8sn77U2vqXz7/+150M8N/32toMZl44+kBi2AXb3bmH2tO
8fsORYucHY1uEjXjP9ac1j8o15mGiJ6XMDcTt/G/tddwBPzEFLm9Twj+IFIkkeg37X+z6i+xFs1C
M3xwlm90V50Kve3svotFBW00iUCSrdZ61QQJWvRdR+JrqLSSWqQ2UdWdee1RbhXRTumoIHYfNCM7
5m9YBjvDgVc4IempNlbOX///36Wsv92D/PHz8K38XPzJ8X57yvedRjBN3Ou41PnhTZU2wc29/ofj
3aI+geHdMAyc2iaBDBQ1/qN0wR7GwHSjp7CbfW9+/rEbSco/WJDzePYvehn4H/6d3Yjd9Vab+Ikh
JDGA6bwPjpdblA98zz/XLvIZ3LiyVbmvtkvqVo3EQkcc9koyXwXr9zKixEo/AwKmwDKtBKCI6ChA
y/YyN7UZRMwGs3i86Hp3Tj+Y7mPKtLZLVJyXyNhTrMNIX35RC6hEQlWz+E/fp0sUm2+VhLcmwoRZ
5gN8ruqc5RXKBrDkGOGGxBmlxU5E2KI3l7qLdjAE6MEUHGXmthyi/JXk529FKZ1WOfKSUUUmjEOr
XpC8TIViUyXJmBgA6ifeb7AXFVppvS9iNmilhLd3apTYCmb3oqqfUQo8bNJTNpJWk4+kTmlkAtjR
sP1WNQsrgBdVr74SqfaRpxHVRRIGpR6VLAWYIbriiaKKPtD4mcviTYz7Q6vPbhLhBMU7qzFHrb/g
xtltPSSwxcKipa5XrYHzw7QD2xBBJqrREnCsaA5kvdolDa9ngSwcWpKucLoHJGYrzqpJ+9ZUfxOq
3rALfSPDLdOuCAh3MKvf03p6i7KEuABrvY6rGIy9guss0S7YkqJQoogAc98kKlj8nUHrEKeWhVRU
fFbPmHMQdwGORcFs/jYqHgyDFalhQsliqE8U5KmS68sB5680m/tSzKUjOrZ+12ZFhq0rHpyYGNhd
syntQ6sVg52Z+6RXjd8l/AyFMbj6uOR+LxT1XgI4ajd6TlpESzaiCdZ5bKad3qugRmUk1ZijWyfr
q8QbGqmzJWseAoHobVuspm3XHPVVYaKWLQfWcy4lkt6ZFxbveFwJ4LNekpnqb41BeVfK62kpZAyS
fftpeEaVtSDPtD4VarI5iT69LVN8ECgQZSltnqnsBQ99D8VyZ0b+nmVDoNNi96N2aby5bK6p2JxR
TcqK5M/Vb6pJNWXeLTMSxKSiUZEkR1G23KjpvDkjS2luvX4TN3szsg+pMMBHTPOR4LQgwTTmdJZ2
JCi7I/tVeRoxcwIaRy+bYWujgnNRkodNIGC9RsnfXzpsZ72K8rpDXjOjWFe2creBo52XMjnH4qA5
m9e+akxod7Wg5vj55NQl+Zi+DPkmEUGQyO1zO1Ws36gs+n2XXKORBK02gsQcNX6C9g4CRPaOkwtW
ZpSfujp/aPX0/ISO5jhqrPsH8uqYJOFKU5d9NEhVqDaCR1HjyUQ0Lg+HqBve4zI9TWp3EynPYkg4
JN1LnioJl9TEP6ehyc/02db7RvPybCLAUcktGy1BAdnrmg4ZvQIETlRE0nTfZN17RFoipTGVBPpW
8uV1aB36VG9lMzgJO69DWLOgyMNej6UJT0FzBWmL6qgz0ed1ffbYUThDZK2m9pxqYMMTlBWRFh90
lAjeLKB3y/q49NJZp8FPSiI7HceVKY+3YE1j2W80WVUNG7Zhkrl3yofps7TVT32xBIZIco1Rfi2a
jVjPqdnLRhqaC0mVmNbZ1QEU58lomwp5ghbphRAUPm/rAI4qV9NAooOyUzOsDzLeRD+mdtUgK7ST
YW0v1LIReyEnjpYocvrOGPF+Tr45rhc9jl8j3VowsiktbusmwvgEXE60Rrcl1CBek6umCXQ6RiHo
IkUN0X6lu7Q1anst42NtoR+MkhogqUpZKLu1tIrBxFubf8O+jPEwhbsfxwkZ9Iz0Zi6NTkdNlSN0
vGYaC52lSNAuC4iF1Q0dB6tcc4sY5LCXo6wi64aPONYmdlElOVGXzk9aIk3nJBVcaijzI2nPsPaq
dkJHLqr7fMXCtOKWK+282A0M5yMumfepI62viWPhoUFC4uOqJv/YjJ/GzNpORVkr9Hn1K5I/7TXN
NwZdofk2zIuXysAnIMvDTh/b3zstyg+dhX4VOkaENfpTVFvroc73qpVjk15kFJFxTgg047ptDLpy
mM05em67zpFQn5bCpn6rDOkMsUOngjC3Oxzl5DxrRfXGeVLeLYqY4zwoUOGOkaPDtnGFUZN34iLD
naUWuTV6d+R73nN0dk41yvlRL1dSGrFcXWNFnMCCWOjxWYROVIg8ZE2UThSNeGppsN76pXhmwWl9
W2bDoaL8sc5mc2vkkQAAM+Ao9JpxSlOVwUCQX4m+TI+lXB47SlthY1bP1E8TWlWMC3gvF+Q3izhC
mc/kAy4ndtOkcpfGcqlhemO6Pm5TE+9kYk9dwqHDqJp9vWzDpcQEshSqOwur3YqnSs8DJQLtIMs4
kueypR1Be2xkr6mpie9aFKg7lLGXtLSeYuxnGrIbDEnK67hi0LhEWYVLp3xEq3TtJxk2Jt3lXaLE
HcMaOqQ8akJSd54kQ+4Py6aZXoMu21YqWTng0433+F7IpKj4IcgCdKixmK8546aLAuqt1ZPMkeA9
fBBMVA9S/UHuKzItasU2Zo+R2S2KW7RZ1X5plREkifyhbop1pfTyNEjDdkbs/lkx0R7lVpQisbbW
/UqMrV0oWPDL1lyfqIy9SlX5MHGcn7RWAWGKGt1RrWgXI28ghxfDHlqJcKGd7yVbfE4xO6BrGE7Z
0J1WY8321koXsYGRSocCNQXnLMPJhJuhCF2EPVFg8seatNok8qf6Jimty9dFyVq3SNhDBH15J2GK
6dq4MS42l01V4rNszdJe1/rPCar1AwVtCDJSCir3FgnbxvmzYgk54gSKN8UgN7uu66ZgoJe+s2Qk
XEYtbAdsbl8pjC0Pt3wY6tjVg26sZ8rfv2+69GZ0G3QVs/OEyZxOyoClaV0N7FRy+qnDbIsNsILA
p2iNZ0VJ9igPIoxZ3Eqfq1VjHjkJ82PU5vFR4qzCOK9dwbQOJ/w22sOYvg491Sl9ptiN7e5G6ueE
U3RxeuAAfebY6YOYAvo+ztoPZo3qsY4tZW9u0m9WQRk0z81wyOyVmrXfZgdt4gTLd401DObPTJS0
b6zJuVLFz2mTnLsR4U6OVwe/gddLcDBoWT0gNp13QFZOFOhTt8DGZ6T0oNaS1rg22UOqH6xc8hsr
YT/BtZ0sPv7+F4pIl0aRQ/wfFRgAw60sjbrmJ+YkBFVVzKkW3ve8aCfy5e1Vb7/UreoaeoSvifLZ
CMSBBX9Esh9lwLE1L4suX1LsF4QlfykljhqU24orYj+QJ8A/yLhNp0bYwYykhG/QPY1R/0wtD5yQ
5mQTJFDyVm1xPbO4cPTG4gCmH74DaA9OpO6dra7fiyqrd7LU0jsfxGeiob/NWrXskH10/jgNj3m7
jkeCckffGqLX7YYV0aPySJzr4KfJsxnn8+H+x6qluN1Fww28t2a589ON94tJrc6R/evF78/qNt4j
pRn/pwd9v+fXx9dRyqvIgLXCzfztfu/3m5pymA8/Pf2nW++P6laKzxKDbk1Wdtje/mRWAvXln5c2
KqQ/3fbLQ9KkXIhSuz3lx/Puj7lvYZNFZmW/POf+wPtm/4/uRj7RenmPKp3JOSVREpXDHC3kag+3
i/frP+6534aQRdjiKOiAqcFwEdoq/PGI+6X7bSNifKxLNv1zi1q0VQ2upWX03P5js7U84QS6X9fh
J7KpSa4RqSzzjgZMdlv8yb+1XQNi1lSqcJjiOjS1Eaa8IONWiZtgWrc/3uJ4exf3TUWW/ja1hNYI
UCkwSUolZvOFFKHbJeEGP6qjGNNSffO+CIoU3v9AK0m9eere7i+FQxiLsHpTh95eVLghku53CEXc
0yuEeSIuXRMmfXWbO9CxYHJspU0Y3+zk90v3++VN5f77jffrtHjnPYo1+8dDvm/ifv2n7fy4v+43
RClZEbmtPnF2GtUmHNOkxf0yh/IWV/6qD2Cd8tsXMNCt2+wCFIW9thAl5ttP2sXCLWbo9rXfr98v
dUKMJmYDlXG/7f5HbYd6pzDKO+X951BrU8KXYrFQpv26pyN//w7uf9LbL/Lj6v1rwicuYyDcjV1e
OPdf6/7nft+Pq/cnqWlTf/9Bm+12Zrhfv99zf2AmrdiGpHOkKw4Zd5FbCHi+MFJ4FjoF+pG7eN3g
fczKkzXAI8nL09xGF1X6nFrSvqJJ3IIaESspIIbGJzZ7z1pyL0YsZXLBoyTrVJxf1+rECfyczBND
gHTFJrnvqvoBBeehQsST0x8ULd8Q6rDBrd6o9ecMn7l86NJ1j2zU183ITbphP2idN6hEWEq634mz
hwerzb2uYqnRTC7D4KVTW8eQf49vjYfUIwInWDXZ0TQ+3Tyfm9jENIcVUkd3mYxeS+vHYD5XjRkx
Xhfof84NbqK6RYdoer1pKl1h8WmlR7GbjKiyK+ETQqp31dIep+VTJMZeypKXJLijMhpeVROrN1pO
hTlCV8tDbTWHvZ4NhyXrH4aRiaDS+bRXA6PM+BCsYKq3OVYRJPSHWdH2ABpCSkj7WjWPer/s9UHe
R5n0dSnX5zFS3+eUWMvus4IIKo+ToyTnZ05ol7HcWBEsh6kny7w0gqxRdwrh25WhHseVKJdV3nc1
vvRmwV6eh/NyWxKcp4lTCeGKEibLWfAgIjIPMK7RZr5MZf1olji3kxa5CAqSIZ2emAdD59qwWaiB
urwSk17rBX0V6zguRlCX87e8kJ50RXnpLPFSpeIDYVd2R0gvNW3q28MV+8GhUpTfKG0HYh8fUJ/w
v7pASjo1KY0pSDCRIT1gmEFYGywDwtiZfTLV+Jlc3IR27Sqluc/kzTNPC1AlOthHcDlBIch+Y8Do
bWPs3LMDAC00huY1HpdDvWUuPh5HlVJfNncYMs+tnuFrkvdqqdsDfpHWWh4juTnnQJBovoWbUJ2s
hVdXt4P5Zg65XzMLqHQjFLS3pFq9TJBd1YxOAm7tQTRoeSlPud4HdDv9/KaHi9cDK57TqrxQu9+n
pnwYYvGhpUs5ZiCOYvx0IA+GVPKqz0k6+9mqYYjV3H700dA4OlHiiwiPZfUtC7m8GoWjZhw1szp1
SnGsTPQoY3rKTe1QG8+rusKCu9HUSVnJKTf06aexSN4w2xsiQw1ZgMGoyodclcOm7o6tqXim8V4J
OB01JPMVGoIdXquwm6kFCPYQGYdJQ2yvxtdaNoJ8fFWXL/IKLqIfjgYomWSRvaRh8EHgisEgViIb
+cWDWMWMmenXOlXOU8XpztSDIXrBjxWIs8lhwFRzWQ/arbo3DeGsUKFQD+JsXDNIGrk+BVsWfyzy
dNbYAuWDkC2/a0txZUW9U5b5GFEFZPJi58n2KPRmmKvZ2ShNh47m49SKHi3tfdMFk4pSf9FcTWrP
ZjdAfzIPYmtct0YNM5CSTa2Gg9E9CmbyNMYjvJaKudae9iCgAkarKvYZoViUYvxc83NezZ+N5Pdt
wJPc1qBc+nAEuTnUe4GdT9/ix2Sc3lsUo7KBNqcVnGaQ2YL4mqqIO+VlL6biad7A/JFR08GcK8To
pU3WxzrT3qyyes+KgQV/tId29wY2yqdsaU84OZuhDjqDFOYqxjtKhW6h5IiwwxwuAvi3HL+yEX1N
lunVLIcX1g17qYn8PDXDSjrS4QoSsz4O83qajPgaDVrQUwtRu2MVs8aac68qlCDXttBqGN0z9TkX
hgcZqVG2HZeIr1isXhoWBzkVGHjFDwJfcS2zJwnSAxpgP5LAmjc6FsshLJRkX5TWCWrA45iSDj/q
qGIzHJT5Ga7oRZ+MK9PXB/QRr1MUPatmtTPial8DhogFaR8J0WnKhWcNyU7dlifoCb4K/HIbKXoM
QpCXyK+gEgCsguxU5ac1svWrISb7ekjCGms5MCgKo1KQVPEVgutZr+T9VqToNXq/jChIavuEKb+I
M7PdlnPGfpZK6B2i9ITVfF+YwG8IIai19DTP2WFV9QvOzxclyaiKFyqMyEOt5U4lN05yVdrXdG6d
Xmehp2iuKBaeKsf7KCr24lbvKwUHPSrtbtrP5WMbbWEjm340IYiVRe++iyv565omF5ozdl9MwEFd
dslAxuCCEg1RR+YU0uBt4nqS2AuiaQ3EbEMq/R6ZyTPoJnfVloBC+g6J7BX1VqDUoj9ruqMJfTA8
ZYW2z8BYiaDa6lqwy7hyI9Axw2Hun8pxPhDpdm0T9YSFz6+tYZ/Xq91Eoj1ofSgVrMun8ligbs/z
NFTnys2G6BMKmt/UOP9EWnkY9VUgLsvN080+3TB0k7uU1i8ZFcXcRBpjtqeq8C350GbPouanW7Sz
5kfzi9G9zPmljTw68hr56s1xixVXGj5a6JM40ysOo7OKdYKW7aWyrhphx70kXepRv2IsfWz74jld
4qC++R4G2ZGyM6ZQS2n2sYqBEV360zglL41Zv9VNZEtlYkcJ9uB0CzVTOMhrhsEh3a3riNyh7E9q
rSE5IcRNLP1ZIAtsU266bKrMm5doiArHyUa67vKODbX5MLfqErepJxW4/nNKiIIn60sQMZuIfG2o
j6mmuUNQGbqLehDrP8GS45WmMKclppjqFOpKetHUayfP9mb2TlPnbpGrvrrI7iwXLmQCZ+mXgPXY
XhfpLGhOq1K5TBj1h/IoRg9FrvlrHqaLHtRTc1WAK8Rl8aCaT1ZnfsusizpoF6EXQ1XMPRP2WNvY
WNzcqPi0ghwVE3FnIQs3k9npy+VAYXotsVXrmz3r4RKBmIjkoBrXE76FEIHZex+1n1k1F2q4kLiq
gdcy/fbGk2pvY/jqrpzRcLDBU47DpKoOa8spvhU+s5p0U+MxL3pMEn0wNhV18MUrln0hFX6UqtTT
KVeaSLnyxG8LdN/AdSqV6VccjAmD3Vg7ktzsrQ2MW/XFjMEaSalbUj3XZc1RlPyEQtKXSzRCZgQc
c3uQPcVwhkZ71HvxYNCjqbUoqCreaMTCOa69uPQjo3+At3JYapoP6/J1zLarLtTBJr1meReuaDRz
crVSfTvqJoVZ6ph6poN1EMEE5WGnWhQCNPROratshjfLm0sFjDLzGYjdUR3eqqE5wipmPMpZS8xu
USq2ysJopcodCUsAIZOBnTEFiGF1g5VRxQaXFKcaXZxhtwyXGa2mpNaeAP6BLoYbiZGfRrmPnAuu
DsN3/rSUEsFCUSDG1alomXwD7KXg9DKqOHCiyq/gjRY1R3/ystXDZVGbTwvABjMi3kVPPLp7jmlg
2R8/enlyJkjJAwuelvNiN3tCtIYaGsDJTF1BZKbMyCFJErZi6aXLVhtdMvSnhheO9sSFymOgRvFe
Vg1fV36nmucoYnlcs+SgZOs1wW+3xcuRDdJKiUMx5lDJIdPmnD5nv8dtInTQQOg0TL2X1Fh1jdqZ
LTwlCz0znXTHBEZ1kbvsZc6mNdTUNjyGlrOajdeODwW1/BJsbKVjalCWA5roQ27O3phrjjYIMDxT
J29EV5EgeYylO6kpXbj2peZktGxu2mPGj7HwDJW/VJuLatZp0HYqhn6EDniQB9pVlT/NhZ0PvTeJ
oiduBrPXBLPh7HUz56i+8o0589O6wW6uPwgvRcYaxZRCs4SlI4/+qNGBUpjjI47cbsXeyIkqxRGW
cKiF3TBN/qaIboXobV5aZ+SDV9vqzXB5ZdDIcuMqi+Ia5kHrUVEKogs7xY00y6cXNiWay3gcUqnE
sE4PJUcLzhtMiiaU5jqIzSHcyFG3Ik8pJK9XpGMKFen2sYtFpfFAarI4hOW3dC49wEmR1dp0wvwe
epvQ+qrR7RNhekqk5FNdU2ZF8tyaTBuY3NYNozirxgZqdrvCBpqYq/cLvL3BLbSezwGBYn1eDMNr
gVQgwN1NPX20DE5RyQKn40NMhgM3xxmNwgXM54MyXrshUJkvSozPkbpdDDHzp7zD+Goco7X3C+05
rpYvETDSfLRCsevemvJhvC2PROWpYAI/DtS1rfHGW7nMwLcXYC7aol5qNbvEqf6gJ4JTtQK8Ig6g
LDvV08DnaNCKJwzt/UFVlA98UIG+a6mfdxIp8NrGzBdqr6VgmeEgjaadMjGJSnQ/n2/DmO5Q4d9n
pngSdIuaRuHoArOkgbGdEbDKdCdTUnddE485yrFTD1JXu1ObnrSGju9NWCtJtAV0F4aM31u9zxII
R+9+kju/UYd90+ehtKI9tWRnWxsnjWM/LmLflBcWLvqVIspeBRmDNw9AIyyPZH1WUalKgM7HovCQ
wnlVb+3K+SMyFD+X/RHR7Xhjx+jKGRCCXwmncVOdrPhATRXMnLC2UfUGGdZL1dqdTlVGVvZqgRSg
qm+IXxbLi3v78cpBcAC4IEqfvaYBW8WWjVt5ZxrDFMOzIjzEjRyoicUJdXCbEfa6UPkSM32YhpF/
L/4UHYmJTU8LsR4UClA0pOowrcpMdO8X73+S242VDmHH7LBUL3UO6WQr0TPu7nchRbi1HyJhc0Ex
N5y7xdYe4ZTTmotT2V/hpt7LH79UQ37c9q+qKOlEJMjIGyECgZk3zXonWnoSPfv8o5PlPMDNAaH3
PwpoLXV5G8rmyhdCKUmCO8mUZvH7XvUmARfE9wqb2gMj/179ssbklNU1cfX/rPncSzqTxuIdjX/n
iLXgDlqz0FbSzsNaclx3NxjcUM6fEMRLu8KA4jqjGnsBwGRbQjt9SmrLDOa6mJyumMpHRRteyxqv
O31E+aiQ+PqWNQembdFxmw1zN8KCP9RRItqlPnWf0lJgx8Q7Ht6vJjSPkDBLr+24lKeeWAAOAKv7
lGSW6ZBhUwT3hw2x6usLeYVAgewlGUevEy8srKXLNg/vlsqCDYRXDsPLzPySOZS30IX6ZGy6v3Zm
kLAavBjQzV8EJXaMBgm10WPuKKTWCPppC6yGtUWnCMo17wvmK3rqDPEcBZMp5rYuRemxyaYAk+n8
JFZVAZ+v+ZJWM/2bzeKgKGcoR6W6cIo7a1qNqL+I0dBSpShSDIMtn/BRassnKDZY3SgRyLrk5WSH
Pyvr8E3G63JKMMM5pVb6nRRF74VhTk7WZa9zYYJ3L6TtsJT49FoJPS4WWHuQGmeQo+Oo3qh8JAlB
0S4Z+DCp7RKJ0mj+NV9fpw5rjUWv6ijdJClhLe7a+AjfOu39KQ0Q2FIpqFjv3Cql9lS7kUTz9GKa
aBHcAfXsIsCOO2pVQekqtuu0gvGfuQ2qglrg1KMyYFiyHwPIm2v5CVKrJxpiaIkD/Us+96QFYr09
ANCjVLYGa3eaUGQAlDpsbQSxEVlOtgGCgb1T1t6A+qDS6PoZqn0brpq2DYvssUDRD7ITgvMcjEXl
FBP7giV4NaJ1vRgDSVBp0G222SeuCGqvkdHm96jXma5Ie2thuVbhN6H/H2+JlxtKOPfJXqBykxqm
u4mdN9FToVhLKXDdl1PvG990VuP0Vs71/BpxfGtD/2DC6akAMRhlt4to3ta55ekAWqoOiz/+XTDF
AbBbe2x6p44/VJDkcFSg1vbdPpfQXFZ0gkkKSBgh7eoDUzfIlSb7UJQHihzaexm957TnJTBnabhy
VhUDvVXscT3EElVAMM2z3DpC8yLJh0Y5QUDjpw2F1V3ox6aMTomnlhTZPKxQnvhMNG2WPHf6A++F
r6HPXxbrk9w9c0JsmbDMFNGExl7Hp6FiZJc+ZYRA40V18WfuCkJ8hrXewdOjw2oXAkgZ9TOXpBfm
0iCeCwE/64ushQZCry5+0ziuQpBMmBT6wyqax0peHYXcBmnUhR15OaCB4dgzU1d36zIES6N+Wcw1
pG79OwsqBb62dJQV66U4Y2s/aip43+Yyw3HspYHEdhAQGKMKVK096oo+ehmkS8M5ZrCguncPK7Kg
wUQWVX40OYipvQY+Tq0/1XyZt2k+NjC+VMUzBJlVoAqPPlfsoZP2QzbvN7pXKM06g1epKdUKheqY
2fiY4yCqqbjpwPplktYi4UE1PkTmKvV0yPuelcGMAy63R1ahcKF3VWo8m6sclHF3MLclNPX2cQUO
t+E9nzIkZsk6ujVVWVMNarrv4kq2hqacLL1+VmuFBXfhamLrF5v4GMvzXuwPtWr5Wy4GG7v/2OZw
d6y3DDvJOCyHdBlOSb3ub4D+AS255VnLtDNIt9dZGTcOw0yu7gEpkmHRJfsUjQw99HJjdZ3iinma
xi+N7G+yP3SvE4Np/Hg7tCXZL5QKINUMsPn3RHxG7RFLuGrPhnCO1Bt09lzAC8p36Vf8TvNTg82N
DN2GHMlgUA7QUmucKcVLar6b2fuUf8s4PnqRYJmq9EnSucA/INKm3KWsONaC0sxs5RhCGlIppueV
OXo2FHYxvijTHKY9B64YeQi5vGmQ6ZKoGCQu3bKdRtk8FqBZmWFMQuRBlvZvpQZB1T6VleDmQE+r
HIxWM7rau9bupG5jDEOYJNjk+QEmH07RbAaiUV+stP0czqr4ApvzAzUm/dH+3BjbWcnFY62KB6o1
FWeLaeyeuq7YKbNADE5zWpTKgTrqSfGMZEZjb87OI1qGCT0CfX+nSaW9AZ51NK9FdhpvOR399KDS
iZ+Ml2YFeqZYz6MOqpHB8TfACdbVVOY+NIwJ2wFi8s9EeOs9DElVGIGwYztziq7UjuVIabnExcFM
wCi+WsaxNIlGw90yc9LgAbPE7Gmp1YOA0cJhGKbYWpysTZe/SgJTF9hkEq3iLj5EdaYjWjCST2Zu
hfdH6C1ynM5SmyeciSWMRTGxZxWbeTkixjLkuAmLyTBcDCkpS3QifWBlGc8gC8SzYq1P0LXOBSbb
KwiW2m8V3aQ937Tv9RAFQNq6Z4rlxSnGxg8TR2nf82IENl3V0nHr5fjF2ADsr0YDLbB9MnV9hG1p
fq3SIr7GgyYQdZvqblkF9ZrAGquE4qnLquIp7Q8iNtfr/RZNVAZ3kUzRvd9XTLp5bIr4QeSMEklG
G67GZJ3gzbMsuF1ioWadel3A0yZon+lAfRmZlg8exBvQstX9r4hk6dCvEP8yM302BURguwhKXYjN
cg7vl2IhPytaa+1HoZoXzubT790a053MYIzrUtLbamMhOlPqb01FEW4VBeSminxsbn/ul9YaIgFO
ptoD6qqz9tcQBQ6dwDDXoQ1JrRP7BZUFdVpDJrkMZdsAPdeMema58PXoDNAs6Jf1aoxwjXMa/zbQ
gO65iuKJE43gM7Xrnu83MQEMJpgRlwwKZ9b0z4sCvR1u9xrcr8qCRCz1YhmM39xL+Mbzv6/s/n8h
W/3J3+5/q8+fy2/9fwHGDWz1vzUYVMPn7uvwayLa7UnfBeLsuP8UhN8v/6EAhwb+D4ZQCbu7ZmlI
yE2E439IwAVT+4eo3fxPGt4TDYf7v2Vf/7OTQGDbhooI/R5z+ZNpXZRXuYXuWZ4yTOfforrWD+zK
w/sgVtkBttEfCCN+OcBiD98l5f+tGkk6Sauh/x///c8m+R+vg8z9Z3M8+HwKwklbndZ8bySw1pyf
vtF/sd0/Y3h+bBfn/8/bldNCks26qsApPrYkxTZFuOaPf7/tPycx/tj2L8nuzbYIoHiz6gTbjK59
y5ysDuRYOGYaq08z/PtX+Ytv5tekNtjehaRXY3WKEYizljG1/dQp89vfb/0vvp+bS+Xn7ycDfSPN
+sxnyKsz7jVKXsmMahvu2P/dC/wSmJc0AKHNJK1Oqi4+ErMU6iP6pC6x/37z0u3L/uFQ+OePcDto
fv4AwlAPYizy9UQ4FRHjvYhFHAgyvgCtPoPPQVpnPuUkjCnI7P+T1/yrn+QXN0QRiznYE0qmxJ82
weinj4JdZDanILfbART2WXP+9vevdfsd/tXHu72Fn44/zgR1DmitgsoJRVI/1duJzIe+vMqcXQTl
/e9f5a8+0C9oCiLs400c4PqDUQ+LDtdta2rrf/IT/cVhIv5yaOe1oZRaO5QnDKk2dTtZeWhksvVU
RP7Hv3//f7UX/3KUr7ksGQuEg5PBCm8SjYBEgyszjP/kEPyLQVD85UAfmrVZajzA+OnUG//9JM75
/+LsO5bk1qElv4gRdKDZkizbqrZqI20Ykq4uvQdBkF//kpqZFyXcBjFRm1rUAoTLA5cnM+y+1RUS
fv43r+z/O0hBIuTvQV5w6155egzXg+KMt8TANKE3/rFd9udDC/3Ev8v2Rs6HHKkzFyhXwraMYZcc
bZf8eacjQ+jvktvewo0JFKovsMyGF1uW/zQqY1fXKhN2WfkCslddoKqHOxzegwvzCazK9gF8WIiU
+qWlQPLnA+v4ApD1Lq4KTtCEqQKlHW9XuImoIJXfP2x30edT31nzuq7RyxpiuVi/q0s/w2MGgmMp
Hk5wERVmow6ugOIrguf0/4uBji/A1yWw1HI6s7rgHv5c7ZoDzA75Ew/hsbPD/Wgb6AoLYNmQCFCu
c1aYdcyqCwQk2Urx2s/2YburZEULEK6HGg5/bomYCrn3FAI3EEa7t+fpxuIFCLvQucsy36kuICeV
MH8Z02BKv95U9TWb9HqUCzx1WNUC+UsOe4DpW78KR3Tft8uWwNcT4EsmqHzCRbW6UK/Tjv6wpGcC
ko1i/stKFyCMuOx7DbQPLsvifamQeG7DHO22igvoRe6aCfNTll40aI1quE5VDKRssoupiBDCwPtZ
DB6TfzSRHbRv9+ne+0ou057vphPk66LtBggu9f+LqnVvfT2s8OzQGxw6G6hUjzu8qkVNiPzHF3OP
99+9tt/+imTaewJ04cZgmVpcNReQDnn+teme2uZ5u2jZ4ApghdbNAI/TCfWntbsnHSzqkEZeK6aO
rOICXvFCilcJP8a+boK+KsPdCORPoX6O5KFGsXH4fO/jrIeg6wHwBz1lWZY0l8r42jKKFMfXuLkY
NZIn4ayUvt3UTa6AXgMut/q86CjYXw4QSXxKlvK4XbSkj1aZ0esGtC6P+eT59QWZMEEB5rGNzLHE
V2zaVpD+d2sIZuXfpQ/EdEbI8Dd46czAnzr0nIczTiKVFnHjZbsFsm8IKPaQKYDnGYyyBvbBYB4M
67tOfjr+g8aebvvC2ndXG9yaLOUyQNDyQqf3eIGH3SNDqljaIp2DK+aRBAiuAGQ8jc+4EnNxRCjf
vcr56jfN+3blZQMsoJeThFftkDcXZ8QFrK9DndkBhxRuZ9vlr9382RALEEbmCVx7OGqOPJWQc/e4
9BZ4XdCZ1l3FHF2n+WefEHCssx5yiD7CKfG7N2iwYYtr7lvqQ3uNBnGBtF9zwakQxNrtJsm6TAB1
WjkZtCgwa/3kGdwUa3jGO8FNRTsCkvPGWjQ/MZrLlL3P33G9Dt6wYiAkU8gRkGz10KgBlae5gLwU
jvq/taOI/xKAOQKICVIvkhICmBduwjqt3M/+Gy7Qd/y3jah6W7cIGB6m1k+IPzeXAlcr2VcHdHhH
AV7JYDrr/1fgXcy85H2F2md0n0M3zoAt7FLeWG8BtimkjxxmY/In8BJFagOMd5AAOClKl0DLEaDb
Tq2XjRRxZ3GORbHzJljqgNP2f688pfdZsuIF5GqLy0owI7CdrXFidHZZ+5o6eGeB7edtoyrgtq4T
s4yhvoZRJeD+wzY0QYY0G+9uK16Aacu7EqmdVn2ZIGwH+24Cu53013bZkr5ZlXauZ03RkLzOTRBs
wHy1YQmeQyMQQtVgDd9WvgBWeHo4C+/R90Yfj+CCINljgTTWcZ77n3g3iR+3PyPbIBIBu3ZVO3ZM
bGyBDskRNiSvfui+Gmdn3+J7QaMI0BKMEQG+iwOFghSK8hdi/Zq156V/XkbFwVES1VYdmuuBmB3H
5hVk2i7IpD3NILcsHrtsd46saAG8E5405tQDePvmgS74VSwf6xh+slwRAbZ5zrK+WW+qhuKltH+A
YBvGwzdr+IJn3Xohh9tqL6DXyky4dmdrcMh2Nsi5lmIsJdGeCKCNmylxWdU1F5uaMD7Za/RtXonb
eMRH9sVtdReQa8RtO3czZn+dHlwbhPi37XIlqLUF1CLh327x0IGtID0x+jvrTzmLtN67rdq2AFro
vnATQrCI9sjls1zoE3LF5aBkKtoCTBeTxXVvYMroUNjrT5wrJokEmLYAzFJviJEsBjra+1GCZZPW
AWG77c6W1VlA5gjNSrCISX1x10vH3vngLqRot8uW1VuAZlaQFFbDOFbleQM7Y+048Hang+CwXbxs
nggIZV1SF3jpxG4bT+cJ2Ap9GYE/BEkTRf0NWQPMv8NWM9talZW8vjT/gokQGkEe0Z9ONH3Y+ylK
QjCmouR9uzHSbwmI7ZLBHWCIhrUk2ZUnjMEQlBFYt/tp76Zh+QZx1Ai51dH25yTxwRawi7fjwomR
OHCB5Dl4Y9N9mVvQJXdgqYYMioKpWrX21CdRdLXNuQ78aaw7nb9GUdC9Z4I3DJCwzuZXWM8iOycq
HlSXNZKRsgRQw5m1TK0aC4zGVqu1NKo074P7qSKcyu6CrLUfr/afnQctkjZjWIGh4xOCH7kD5eCR
XOC07h/+XNMoYoisIQLWGy+uUzdGQ2y495ok3Sda9+jn9sf2uMuKX/+/agdULSDAgQyZS2Y8gW4+
DOfUVSyYEjj+USW/Knry4axNM0zgFr7WUAWF+bKfn7rx3+2aSwKVJaCdgnJq6QOKhwLXgRHQjFKm
GF1Z0QLMW3fsMs2cAXPz7CVnj562q2zIChYw7caNBRMP1Nl6oRb8tQM7rKPqQGHIGA1jqB0g+bs3
FF+TQNoSIA0DUZi7tDgijSAdgtvp6W8pOFigWS3NfrtBkvasGoTXs8cji10lOfZaXg7ZUfMLW562
C5bMnVXd8rpg2Me0k17jbmA08W6U4L3/Dnn/wazdNjchkflX+WC+e3AZx8m0xTbO7Xbwsg0GCNjC
uHa7AbKeWRt2NfmRh0ehX4GTBphPFNItriIcGOtU+SSAmgJgQeKallJHl9sH9gUh+mhUQTkHzQki
9MeaRrdVf23WVfVr21hYFmOlTvkdpPmR/b5d7joxPqu9AFqcEksnc3rcHNofLhJVtTsDtw1d+2Rq
56o5Wp4iOEjC2urbdl1/vYq1oYJl8aUr76rpzLKwUcUdWdEChhfmpvD0wE66rFnY2kcbQudUta7I
po2A2UXT3AwS4c3Fah5M/wJN9u1+l8QCQwBqOc5d7o95exnxvpW4d4P/m+lPNL5vR8WxS9ItotuU
b/VtBlcrHNu7ONIgvwSV7+em54oGyIoXAAvFtlTzodF48Qg7aiDP1ot/ch2mCGQyWBkCXi1IRTBi
oXwSzCFoDsFybO+Qkr7L9t1tq8qfjd4VpmgKr04P/ggX1iAl6CvTFOXKukbAKhzX8YYwIiIg6fdE
LCgg+VkE7cPtmSMrXUAsdbKSwRa8uYzEOdrTj3iyHqjqlnmt4ifh4M/9xnWXgBGpwa8De1wd8hC6
9Q5BJkWvyIoWYFqYExyO2vWKxH9Z5iMSlbf7Q7bz+0MHuqozVNeJzXvUuegD8+Ad7B0/el8hmFd9
sff9IQ6Xx+0vSVog0q+oRzsbsur40Aj1hJdOdRUgK1dYW+Gh4vW1hSsG5HyNe5vk5kNfcVXpkvmi
C0B1Mnep4ZpWX1j8g2sfjf7I54/tDpEVLWK0aqC5P+Pi0atnrBk/CHWDoVTsOCQRcjXtu14xprnM
rMJBvZMm/icjxamGY2/Z/WrTHEp0jmJWypqwjsnV5MmnuIMEFR4K4jINzN8+/Wcgiu3en1j+CZj+
KOlelY1zdIEwhhaAa783d8h83SFzOUz35Bn+kpGzh1FK2By7XXuId9sjIptKwjI7ebh6qNeoDFcI
JNQlux4ZP7cVLeAXUpfZSstsLoN+cdgddRT4lVVZWGH1imcxbTAC4JM2/B4iENv1/XxkicikKiYL
yZcV1j+v+ccGYc6/h/DvbUULgO0hf+flFAG+z14d0NfcE08URX/eG2Dz/j0fO64bLO2wJjXuHLVl
E3XObSQt4gtobTE5Bp7h4cqOwUSH6nIKQ53exVsukgtu6xgBszSGgVRuIUImw09symCk/sRUwUbW
M+v/V2jqDRjaukaBJz14diKB0zP2E0fGxm01F1bVggwNHCsBnK6+j5uQeveFirwm2coQXwBlDnET
22vQK+nJO1hRcqZnJFuGbYjsMQWI/myL/htrYHT6d++k8AxGPgemJLJw3yAAdtcukf0NedwvX6wQ
SoA08KpgcG/sLQGz7tx5CYHI9SXh3+vxPpnvoWmwPRCSpxQiUqjqkmoF19Bb2jF+MnfDob3zXmBf
GFb7JCKKiSqZTCKXyk4qi/U9PsL0x7n4CYeZ7dqvWPpkGDwBvkPvzO7SI+hUxUuTPIzaudRfp0xR
uiSkeQKCZw4XYqPDTqflEFLVjxzvrLqn6nhZ6QJ4PZh81gnSVy7Gy3xuT8bHEhU7KBUEwx6yfubH
HJlHV7E2yr4lgBnOYCmzXHxrSPIXWszwlo+hSekpoqiseAHNfTVVDnIYcM8PadWJTK8wiwlyZDxu
j7J0jgqINmFhPZowjbrwEe63MOTJYBvreBMUcZxj0nkXry2QjNk9unEZQWj0VPeu4tuyGSYAfYQy
XZ/beGqgDvZc6cUo/u38Hze+NhCRaGXWOR37Hlu6rH1MphffUIyIBHAitYqxCgnj617IhWzp3mag
OKT+VBy2B0Qy3iK7KqtcHXL7OFsw9g59shKZxnWimKqf70Nhv/B3ZMXeELqOLi7IoQFe9+9Q10Wm
4UddR7GSkbruGz6JGquP5fXSlicxhZUxqm/CQS+G6pDRvZv596bfMejsNv1tU8cVAI51PoOZO6I2
9y8cUmBOsRvyh3Kowu1RkExNkVzFJs4XD9n/F6NMwmkJ4bgUJs3D3N9ERCCu9Xc3mXT2nYFwnL+q
JWyh2+n8pExxjSebQQKiSQsLauS/YH7WUFzJLl7FwooqOkZyRCWuAFqzyowJyu8Y4CcWJUfj6EXG
fb/zgmWX75JIu7ERwrJc1pQwbaXojX72pXfefOjS2KW22x5e//NZKnKqDJ/WVufjIdJr9j51j5wZ
+9TN9u0EbQL9i8Ug3exOCtRJDk9EpFl1sTOXMaik2DT5D34f2a8GSGiRH/Y7WDZ84bvuoXyFrt1b
t093nqKJklkgUrAcomFnb65xhCKzygx8qIn5v7e7T1a2AHK2sBLkUrxhLPSjhTJc2aVBNr3dVvj6
0avNsdHQrB0avGOMZD8jCztPSABy3U1JL8QRVmtqLHDC7gDsElLZvf9Kc0haDz+panGQdY0AbHiC
tkjJB7A181+/tQJGIjop6i4J36tpznXPpC2FYOq6Xhrzo9Y8dFCRgCpDDAMGS0UyklVfQLe36GPS
wFcUBysItNTlW2nOO8fhT7eNrYBqHudQvcGr48XEC2cwQDWF1FUCVYPb3l6ISMJKuVazeJiri8Zr
5Pf33RJWRfPD19p3E9n5ioGQ9BIRDs3IV/AJnbCOJlidiXssoCbeGjdddhORf5XqSKO2oBF2aRIY
H8/l3dL/IrYqgUFWdQG62Vz7C1IvAV34OIKEFXpNfj9omWJ5kKybIveqK4fO9cb1pj7Pv8Gk/QgB
nYOpI/t8uI1SQ4iA4A6iozpF+jeMjJg1xYEze74VVGlhRTdNUpGMNSDfv44xkS51oodzUn+bkKOC
107F+MrO0ESAcQPmczy2NpJ2xqAHRyHd1+/0nD1CYOSgeg+QfkQAsgYSwZJQ6FLH5S7/CqeOo/5o
IdH2wA+3vjoQIsC56hOHj1pfXYzKKWHlAYq777YqRoxkny1SsyC27/VjAT0lZIO/tlCQsWcj2B5i
WdECgDU/Lw2CR+CLzR8Kb+fEirGVoEskZSXQOwKfbC23fEkhZwTCVz00ikpLWDu4lPg7/i9F1tsw
28KuBYJab+Z5fUpyaeCcIAwDO6YlhHLNwT35ii2YBMtwW/trufH6yoauIhoDn5nQpl8oHBJs81/T
uC1W2AKQEzJb+gKbdCSY8d/DUO7g6QfNFe9YQ4z3tnEWVmPPnzpX51jOmhJJio/ObWl9xBYgbKZx
v/jDWvXGCqEj1sJomeqK5DgJk4PYAnY9iOb3OpT1L/GrOwbOud1r9/lPEwq8X/T9ysMd7rTbziEi
NStvaguHJkwps/tpLuf1FiYrv253vmT+iHQsI+uKeYQryCWFFbBeHh3c0kLThmiKfbUExCINS2MG
1EnX7RC8kijS/AfFvJSVK5ySpxbKYxTR5zLgxmNsoBfl77Z7RFayAGBSddQ0eYOSocLkPaQ3Xodb
AlIphGA15OkgedA/p6s777GkCgRJIppItEqo3do+Uu0QcxIoafEwhwCwayqmiGRHK/KshjRfZuLg
ZMQA+777qsd+6Pj/mJoV+PG/250ua4GA1RIqajUhaAGvHzCYlNwho+y2ogWg+tTRSEt6FE2MMAdT
xkx+uNWgmC2yo7ZIssrzMmP+OqzcCKwH/2GJQArde5HLd9CIDIu96qlNMgz/oVppdlZ1OgiH8DaH
mPGXGTp0dWbDRC/Qc1W4l31EWHPHZCo0EuMjEA8s4XRIkU/sRemqmHbcHg7ZF9b/r06OOEpAt3Ed
jsoYf0ObIfRWn0r/I0vr+8asb9v8mwKI2YBDkkMQMiGpnJOLa5whOr3dANmuTSRgzbnXlqaGy5U+
4hGW9zA+0TM4n1F9UKXmSmKQuf5/1UkFq6oRJrfY3fan3jopGZkSmJnCUgvNx2UlAQHKyTMfDlaT
B1DS3u4XWdkChPW+nAsQl9Dl5r+L982vDjZVLIDrqH1yX2kKEDbdoaR+v0JYf/fMX773YhX3pa7K
x5I9ZpnCFlnPQXQjOYRcpidsbnZkr713YYKEskiHCHEAI5WDecwg06hKlJD0lcjGQm5jZnoxxjc2
ht0Aq8QYYqR9pXoBlEwfkYoVZ5xBfG5FMRTe2D62FJtNWbkCdt1x0SzGBhCNoBZrWlCN9XzFEia5
7BPpV0XSNCbSq3FtUupvMJQ9VqR56m0W6U7509GhZFlhj245s2K2SqaUyMWa0tGsrRS3AzWE1Bd/
fiyW6U3r4E9XG9E2IGSfEEBcYkwtt0Oc0HwK1fpzY1VRZoZ++Xxb+QKYzX7sYOWGlQf6gTCHicZq
Ojna2VZpe8hGWwA09hFFoyfoIsZfYut5jhX9Ipv8AppxrmtGnmLyw572DnnqGcjPJ89rH7e7RVZt
AczalCesTlB8ZRX7KobgOmyHt4uW1FwkZOlI5yG2jfCJ2+jUfkjih9JSZPnKihYW3sbJ82JasAFC
0l009dZPfyJP/ZIptuErQj+JoCIpq86znsUw/7poUFjkJd/7Fn+CTiXkVZedSRfF4i5BsaiIRSqw
BX0Xn6lT/sMoUhgG5rg5JHA47Za7rO8gsm1agTapjgGy7ZfI2krbuUzJgH5r/oWVzxFeKWERwl3j
yxwBbZEqO0YyqfT1/6sFOcst4hSZDvMWrJ/x19J0uu8ujF8UwyMrXoByRcokTmccVQ04/cbWr1i1
WZEVLGC442bRJwZiRNl9Y3QMqaZK5ZJEN11AMXFoV/scd+iOO+366mN0vlD2Omiv21CTVVxAsd1a
01SOWJJn1vwsO/8nZGwVB4LPsWCLRC2rKjP4sePIy4Zz5cIluQfzfwj8Zj/AtmW7+pJrIFvUvvL7
AolOOj4ynZPncgy7NzuEOvDeiVY39j6CWl9U7AcF7j7vLVtkcS1ZnkKRA8Ns2S0MCIo7WMcqFmZZ
0ev4X838ZCy0/5PEY2WvYClZv7c76PN4B8+5v4staVd0HYU2mKlfNA7jzrM53rQA2KLyFe9o7gGr
CAmE/gS/OMz1QbVVlM0dAahOpxnU1DHrabFP2sd8uEvfGXt1ueLc8jmqbJG61ZMk1RaGcDbGXTBB
UdvU9lazb2Hss93vEiqJLRK32qRBtJmxqtNo2rn7MoLi5Qnm5fuV7tT8VHxl7Y//rje2L8A3x2Nj
XMXrGWnvHSCSfoT9ih+xcIrMaD4yGC183f6SZB6J7K0M18680YAzy4BjQwW/JwZHPEVYlhUuLMqD
rdW1DTozxPEG6ItPMK3sghSy39t1lwy2SN6CgV6OlyVs04sx21tZ5I1PENvdFZlK/lBWfwG7Y9Mn
OOxhK9QY+uNqStTQ4sEsM8VklYQGUQ4LEs8JHNpiLC7xBfbNgcfetjtGsqr/0Za9DjpsHhfoDxv1
JT+RPceCvoN1c6iXId8lYQ+r3oDVCkDI+khA9NB6ukVGIG4yDhn/cH8kxU3vDLYnrL2sBDk1hf3E
ZanzCJZCBmujUsUckM0dYfnVLG3C6GIrCqXuMF3uJ5BIOxtWhNH2EMjKFwBMuAZH5wnrb5sNoZuM
gTY2O9rCOE9xppf0u0jQcqdlWBOS1nuztx6GlM2TPylWQ9n0EelZlQ0VDpAX0TngdZ7YxCq4S/l7
T9f8PXuEfcUw5GyfT6Q8DhpjjxaaivtS2I46hChCoAQcIo2rHseqgbEjXpls/RRDfbuDS8X22Mi6
ToB1NZhFhxsi4C57rbxd3f5qEwWkpV23fvNquV/yQStzA3qgq/IcvGl3aYQ0KJBg1isQP1I9W8l6
Z/3/6jOpp+ezjzvfy9Bk8Bpa7Hco3ilwJ5m6Im0rnSBxn6eYun61nIx6eZwyzQ49QmFZa77fMAQO
HNr/rr8/1hPEIrTs7E1jCLL1F8/Kj+1oKk6DnzYBxQtByUuoz2t4JJwrnYcshuNMNdAAD/f7DAzo
7SbIviGEJ61ALo0Vx9nZtbIgg5lYgiQR+8gyRRs+HWK0QYhQTpWlJSQeFhiMjLu2ruDrsey2qy4r
WghORZ/GLKlceL6W7BEzCJo3KjHwz0WdHUs84w99wf2mspaz3cBPNW7ekgZHSZhBZEtyD5GEJODw
OIOAfjhpKkGlT3eV+Kawz8CNMg5Rdgc3IAvrRGn1/w4GSNA13Iua4rWpb9LHwHfW71+hDqIbTmxP
WX7W4+IdUfEV1JsoxsV7NmfFLcEJ3xCCE9S+4p7HiX4ekWfeTJehnwJeP9808OJp347jfFjqJj/b
2hx5Q3mCvIDi1PBpUEW9BUTPQwvtvCbXzySB8Rkz3iprhr3aqNhKStAm5mbVsNwa2jzV4ch+nJ09
nKQm+1lve0Wvy2aQAOZ88BuzsOwYLINT5d9lkxNmdOfWP2j9ut31nz97oIMEPGs+SWnvwgt2JONu
mfpH2/ZCDZ1l82mHW1r4AyURxH8eylj/0MmoGHLZuAhY79tYg1lanZ9HrUK32UHf9lEGt53tZn1e
vCleBlRmr5kLcijOzFsOeuafOtj5OaW9u614Adn65IwQ0IJHsQFzXOKeSQ6DHl3FkJVVXsBznLfa
bMRjcfZh6znW0J5p0y+JZikq/3mYNcUErqFc/GLMYbrewWAth21JDBe97X6RFb226CoSsdY00yYF
2nTu4Clc/wK1hFseKRxTPP7rDWPwa6p1mC344VwmT2CS3rJnRdHCsmzFJSvyBPFTS372Y3vxljdd
b28sXICwlYGjNeRYBOYE5jBWAsnBaZrHoKCQ6druddl8ESBMFup6vVOVZzAAcSJxwwXeWWiQYr7I
ihegSprZ9EySF+fBtHOsZfolgb0l7K6ZCk6SaSOe9pHv2xJIaRdn+EQNcJ/jZfcbLjj21+3++TxI
m2KWVl/ovWY7FqxjzUdq/ICeCUyqYXqjiDUr6P9zKeKY4nl/bFtWu4Mxn8vyO/egivPNqO81eIG2
R/jebjdB1kPC8guB1mphzNNOTe3DH47ua7hTbxf9+dkA9V/H/Qq01JvtnhcWbBoycuCZttcc9qwV
7sF10m8Y8wDHKB+ckOxLmWHrwrNfXtad5sRQ3b59fnmFGqytvqpBBiMyj86j/dzCz+7U7ptQC7Xf
sItwDysxU3W4lkxkURnbjV1jqWAnd8qwuydVerbY94kkin6UlS4AHa8GuWc0rgY30QlGxHYErynY
sd70VIE+EkCux1x3l46yM8EiWZLsyP3+pj2SKSZrNaPNjaLA5FosZzf5IA0TM+gm1VWzpGPEK4Gy
NfBM5ZnaaUhxzTaXx3Luw6VNDtvzVwIN8VYgJiMjKWfaCTvgL05XnrCXVCD78+2XKR72m66bmoUn
ybnzuwOo7YE9Nc81VJdaWDH3XqFYIj59XnNMMW9Ld3lbjrRlZ9bWd0ULI27N3zlcP/h+GxYuixYa
73Oqyq+Sjcf6/xXa4E9r4xIOnzOWPZ1+kSxM+K/tsZAVLQB5oDGNy8rWTm1bHXuaPkAY6LfO9Pfb
ihcW6oK3cGbORnZ2qb3zvSVgOrvEpN3fVryA4CwuHWiidCmM1ubIyVN4oo3HfJqj7eIly5CYvdV2
tdkRp2Znn7/H6T9+84arrIQqzuWy0oVVOmZGPzkpSofddgD35mliYZ1+dLFikkqGVkzb0uDWZVR6
q51oOYReZkZjBh9lVxU9JVAT87QSj8Nr2azYGaTnI4PBr0XYGExNe2iRDNZlqWIQZM1Yv381+Q2j
y2N7xdpk+yc/HR+h7nBXwMHwpjF2hHW6gCFYTeMeEaOhv5qUQnMU1ws9PxSeissnucowRYls2KzS
2B2gL8LTPITSTqCl5Lhk/jdNh797BVvYdE6PVULuKPdV53/J9BJzt8yhhCRDzSA60Js/YiSO7/hs
2qutXxrMlCSKSz7ZNBAQvvhTr6dGyc5ZOQTMhJXgW4wLrIGGhsq+SNYSAeVQ6pu6xgBQEuNbPe1t
mHgxFpnzz+0ZIJtgwjrtj0tq07rHJqMp3ginSeB43f1kpk+3lS/g3NCYZ8FAmp3r9qR7NMBtkmff
dAWNA+y6Ql2hw2+y1tcJHLvq2LvvW9iOEeexLlTmSJK+EXO3elOP7cpH8VarPThaH4yj9WAm3X67
ayQbcTF7q25B3yymIT6ZzHgYdFh2kWjWl32bTCEnUTerwCBrh4DyxtOYY1hrN2U/HIr8s/SjVumT
yMpe/78aApoRk/fMG8928tTW/wz2cRl32/0jK1pYnavcc426hFU0m/tnmuSwiva/9nmq2C3Jihew
i4vnDrmpVXLO/DJyK2fHl3lvMJXE4FrLT45ZYuqWV2nTRKnmn+qlCyyd/ZszJXFTEnZEFW3PrUyW
DZg5M03G/bBoEwSjtSaC6Ru807jZPSTTpN223RYzt9oxN0YjQUMcYl4an0T4/KXWVCiQDIOYurVo
WmUujqsfc9u5y1P2YM79jsRcsQ+QXBiaoqx2SXhn24OuHw27/93BPpuNLCpTPPck41cN1GNOsyg3
Pizf31tEdRMq/aywcPezZ2SpiWYNuIA24xcHviUNXrPyezraoQ62udU/JvEPbVSpEP3h1X4y48Sc
L2fGtUHioaUjnZAH/9xNR47sCFBcwqry9u4QlVp2ZKV7WrIpHPrvdl6DW++G4zSFWprBsBwip/7z
Nnol65aYElZyO03tpOXHCfYq6S4x4cEBYS4rrrxxl3ZJ2T9b9Yib/+3PSYKpyFWHcSpt4mloj16Z
7Av9bOC8DA/mCFloreMHWa8iyUmwJ5LX4dhcJUYN2jq3f41lEZHOCSp6dNhTOamspSR9J8qG+v0y
2sQvh4MOebYyiUwddt4FCPiKy0lZZwmLftY0QxKTiZ6Zc6qd4StWiDQgFCqZQ52U4TwapxG2JrcF
WjF5Dy6xzsi6eDl6mluekTL1rbbt5tXqWlWer+REaguhfNb03m/0RT/WIDdXyUedOU/Qed45hhmY
YEtq2u/UmF+2Z5pkcMSEPqufSGoX9nx0++k9p+2RZ91Dm5En2J3cdjgSs/r0TiOaZQzzsax8LQD/
HPek+ghDw4xdFqOobnG/cEwxoy/1ay/2TDYftSluH7vMTn5AD0RFcJQsgGJO36J7jUmMxn/OkLxs
zTo82lWX1BIMiul8XB9Kng4+P1Zl9zDGbRhz9lzqw2kehgdvMj62R1qyNIni6k0xMZcylx+bbMT+
j7xa4xg2haFAoax4YVuWDHBcJ73Nj3SJXxJaBRWhUOZSae1KQCFm+plGN1GIx/Hj2Ew1kmXb3xUr
omKG40Zba1E+9yzs46lHFid73+6wP4lNnyxBYgogEED4onF+7Apiv4KQZ9/N6XRuetKHmqtdRqtd
wtlP2yB23QiSxS8Vjw990f7u0+lucelzHZf3y2QGXp0+sr6KyriNg7lr/ACgfq4ZKHB4dZ1D3ajy
0BrL+hB3+q/t6kuQLaYY2jlOvSV238eFpRG8dPUOxg3Jh+Oa4fYHZDfHlvn3btkdclJNXuo/D7vy
qxV1B2ho+YEdGOFKSKxvshhzTEuI73D7dua2qDjEaroT2Jz7sea//WlQLO2fZx2jfOFQN42x0y7Q
5zguCVRp/A93+id2egjHDFhG+p9QSA5oHCMvkAZZPbwk0JTPjSGqsk6xpEhGSsxCnJhlYP+bj4c2
Te6LLNvxwT2ScjhVbaqYy7IdnKj9DqfCOfYStzt680PrG2WQmQ8Vz7HVrui9m/sPXffEvsMyPgv8
qjltzxBJ0DTXiHd1nML0K1KSZeMhz54N7yUtdtvlylZ8IdaUnQe90cRrj9Xy3Z/ePO+3PhiBhvFi
yYvFVAke0k5bY91V/Ys2B/W16vCUpNGoxO6va6CGtdSvPO0DXPqELfs5Z1B+JVYwe6rkWlnrxPnI
6jHpmEHPKYjKPRyqkXwMaXErMQLbZ9GgEtiTrDtiwtwcDxZ03DpyrrXvo3dXshhm0v8u6UffEkWI
kH1ibeJVB2Y081jJW3K2qgef7sbmFT4vuDjG8Ugl+in7hDDHMty/JNzI+/NE2PeKLd6u8+iR58sR
CipBUi/JjW0RJp1ZDhMIapSeTXPcJQk7good2CVyqk2/m0JWTrYCNpIJIObR1Z4+ssEZ6ZlaSRXQ
hn/XRn9fUvIzS7RT2pOzM8ObchtLknVbZN0xx3L1dC7681I2D0lR7bKafZvdVrH5kxVv/T0D7MpZ
SFt2FBqaPDuMQ5wf2hzu3GSobUULZDD9sz5dzTLOUj2n1kDOdusGukZW40WryPdjYgWOvRxB2A6N
4p73SKpReSHILoL/VObqo3bh9xPegsnZb/MdS6ugKdjRtWG4yYdd5f9InDewJiK9u0l6wzH/VOTq
g60+0A7U5/6ce95u0vgBWfgHSPgftueBJFaLHD2jSYeypSVkbR0oCxdJSr+7vtm+bJcuWeJENp4V
5wYx3aI7p5xHdl8WyFcrI21yD6WRKKaa7BtCJLAKjfJsrLpzl/CgnY1TPucPfM52OoKAYq5Jos1/
mXhLYdspvmHXj0u1r1I3qKCukO1MiLVtd5VsIIRFx/AtLxvSuYN1R7KvcycsHKooWtZD6yevplDm
z9T2Ot6djcLC3sZ5s2hcQYRW04PKSarotgYIkKfU5rgWSdszH+fQahjuR3RF0ZJoopt/N6Cc/oez
61hum1ejT8QZggDbllSlrbjEsZNsOHESsxPsBPn09+iu/COCMKOtFoAIfA1fOccsAPfhN6jijUNQ
mRPgrxf+1a3EpNnhfBQXYn65Iy8DuUE6E5dGtvm21t62s3TRhOq/S27dyTyC2ZSaRUtHtmi5SQPA
GiGysA+3HDuRu+7GsaQIS3gf8QF1/uc+BeXJwXOt/Lb+MiKP35EsF0WC+nU0t3j/1MOXrNNBCV8W
TCLP2hGvN2gaY2m0g4V5trdWGtr+W5w0Gsm/fK1EbrsrzNxg1shYlHYN+FvLPXKyu9vOXdLXyiIx
yGdjHjmmc8xJ8hrnhqYgd1lkiNx213iYizIHp48K4jnPXu10u7yj5gGdob+u//nL9gy25b8KlTZx
7KEfgUVIXt7F3Z8iiexJhMWYbpvl5foeqq+QlNaYUrx6B5sig1mG/TJuhsH/2pfFn+vLqz5Beh4O
IFozrKJgUTxWx6oiZ/P/txy6sBmbh7ZrNNuoRFRSX1FilJiuGYv86a1nEfP8kFr7tNS1u1wO+ojc
hscKDJXlXQ5EXPLDRsvXPJ9axOVpHNrWXUI1oaVCD+RuvL4kK0MnB4uAtRUmgMgjgLu8fg+qpSX3
y9O6p25aQYfBGGCtqMy1hQ6sRLX2+VI+OS4jnuIuNrG2u/KNV4xbL9YR6imkU27Am3O7WGrD4LAM
w7Gs28Ct+XsbL8+3ncr5iz79cysbcncuITZ9at9lxDuWi+YqFQIpN9TVXVG1Ys1ZlPVWyMyD700h
MU9aGjqFXsmjdlVnrOgLMWi00t8e3QF1OhRNHuTzweA3jcsQua3ORm84Q2c7jdo03TfEPWRLsgSC
xwE6gXXTJ6oLlhS377NuTuOVokHXAINT9SUHI22bWBq3q1hebrCrssTm1ZiwqEI+AHFb0NAqZKsO
EkC1/NlcfJIf0xJoMLGwPAD9ggH8D5NpPw5p/3hdPBVCJDfZuYPTTi1NoVhJE/oAK0er0aNdOkCo
ml+vb6HQXbnBLmUgX/bgySP0LAe1WF/A3vvttqXPh/bpcEDiCYYUe+qiOEM+xvEiSySadLZC+mUc
dM59x50wjRtRSwRdsW4oYPZI/eEs6d65seUDYeV/P6DPZycns8XRNwbchLR+X5Z82xBdQ4/Cp7iS
5wUtT4oSKuFRUwFxWGTlHjmLJajIfMBIxq7D/FvHZs1lqCRV8sM1Q14EbUl1ZLNnf3nu+BeuQx9Q
SamkwhNbQTbhm7DRK9k49hzU1lCEi+kevS75uEmW5BY7tIlZYzfgrOza3qOPCD0sjqYypfj7cntd
7aTGmKHtI6K9P2Ngcvpd5n2Ct3thPeV13mocguICZOBzuyGdla+4AKM5lc5JNL+d5Mdth3P+sk+K
RrnD6wFrR0abhznC/3XSFfpVhyPpMC24i445s4uEMU4IGrzVWebXwqoqkLk22TDyj7TO0vbp+peo
tpNUwjHmujc5o5GHNP4MlPXYqx+FsNBVqc21q/aQNGEtybB2gDeIKPlTncuF8yMbaFA4b0b6ACDA
sE1eATK7s+0e3b93nvPQA+6UUgv8i9+vf6bC6DqSxjAPhfw4mWhkLeShdO2nGKiA15dWiJncppaS
ohaUZzSKibmJzQlQ3ctDX1Qf15dX/HO5TU20YNHg3kCjIinCKq3+woG8X19a9c+lCHVyepqOzkyj
3o5DwDhsSG+AxVRXolRduxTqNRkzQSmGd05T/1jEqWFuyLqndc031/++wpo7krNwnc5onMnC3z/n
T4uXpknDfPw2rdt2OveB/r2+zcULoI4M82j4IwNWPR0i0lpb7laPGTLR15e+eAFY+vz7JzOCXvsh
x4BAFzUZj0r6mPXd/ZBp/rdqcen4+zlZAQvQjxF6Co5s9YLGS158sWyv/3fVsUin3wxmabY1jHiD
dFzXtBEGH75eX/qi4OBYJJu0LHFcePkME5j9BKYy7RB+IYVp+zeBomADySBh8J2Ma5WNkU0bxBpt
V+9MaqX3HpxeCKxujX6pvkMyOo6dz+jNXIao586pKMcHeyEp2onMb4txEwU9RY/kf0XINga/Nea2
R67/txenQWo8OrpwUiFBMsRjOQJ4tqm7PoKT2A4uPaW8v0Nv4i35afx1yfwkwrRdCGkXYQg0bMSf
nnyU9Gkimt7AixErlj/fyiflcqacU5DDd1HdPnX5S40O/vVc8EAuXGOAVDucz+3TDuXioMaBVqoo
rZbvyyr+zHF6zDEpJui6K/mocTAKMZIrUraDaXEnZ11EDH7o22cnmwIx0W0zadJqqg0kVW6LKs/A
M+FEMzUDr/02zU3kvQ9CN0KsOidJn8uZL7PbWCipVQCmp8OTiNMdZXmY9t9MnmqMqeorJKX2nBkc
BCBUjBaAxYGRIKhov3fSeTNoPY5KISSFBvpsOpVFMkZJktdBUSQxXrccvsbLdGkvhVmVy04+I4vN
BnOMymU4uk11P5i6ipbi38s1J78mtEuzYowaoFmMdfHFnY29X/Xfrltt1T+X1HlpCXecxEVUT9g2
d8Q3EB5qBFQhQHKVCQUO8CFPMToaxcKDFdhoQRb3H+nSv2diRoqhaT2NsqkO6fz7J502R8fFwPvo
RG7z1M2PZfO7Jxp3oFr6fHCflh7mtO3jAeeficIM2ra0Ayfh97RiGot3MSCijoz/MFKr535SQjzb
bmP6KYY9DtPEQk6A2D6BhE2H8aG6akmhs9VssxVtBRGmGKr7fgCxUW7dBGmFr5D0GPOYqbdU+RSZ
aXUU9ctCuxfHYJvrUqq6BEmFke49001gcnUpkcgQngOstcYPy9R8umWDfyh6Z3ccszF3UXZayzsH
LReZRV5QGt9eX/7yHdty0amuxnoqEwNg4G2+tesHNmHSCj29QPKzl4DHmgfu5WP6h7J3KRxzAXDL
GKXc3ILT8Gk2XjLf05hq1eqSa65LzqzeiOcoLdwdMbyn3vnTlL0mVXXZEdgy7KOP8mrWLf4c2Zm5
7T0/WEp2hzBmu8S6FgvVFpIqV37MmmVhc7SguyKZvCC3EUY+Lf5NPeLUlutQPp74BdBI5yhL+rss
9oKCWccFrA5roWurUn2DpMRIFtZ+f45OR7PftrCr4LrY1pN/bFb+fF1YVfcsqfK6mragJe55aIaP
vEFQRK0TgMU09u6yW7BlAEiLjCybWjZEGO7dZOJkuzsPV77aG0o0TxHFF8hVqHId8rhOrCHKZ//F
NKv7Ek2XQTckGnN02ZLacv3Js3iZTk67RLVVhJyO946vY35SLS3541V0LO3IOkegWDtQlHirVldC
UIiOd/79kyfLysaOTVGIyDXmQ5mY+95cwMJl1cHokP112VH9/fON/HcPd8LyGM8rK4z2zkdzWjVy
o7rU85aflgYVjRBkWDDiLhyUdTOMXMYYvdTB/SjEUi5EOW2cOoNPpsij1ovIy+1gdjwsGf9SF24b
JBnbXT8i1TVIGjyUxI0zzx+jKenBTfpUYNa9rfvQdHSD0KodJAW2OeXCsydMwBbJbk6a+8mrv1pJ
DiYc+/W2j5AcMiqwXcEaC6Pi9hoDiZ+8WEX+ZR0wOdz7upea4sb/KUoJtwENWrZGVtmSYCY1lM2P
4g7O4aavkHEfvIX2qYnkX1R36QZMzcEUs03b+xt71HhkheOXK1OUjn3bFxDaYcGfr7qd2Y7fU0Dr
2V21XdJ7q6ffrn+LaqezMHxSj0WsMQO5zxIVmDxssudeHJb259LbB5d8n6nuWau6k/Pvn7bxS2Yn
meWLKJ3Mekf8PAnNdKx2hhh+Xf8QhQmRa1Y1c3iFHoslomwAh0pJxHEuRLm7vvo5w/JPZxT9h7l3
9a1sshIcU8pf2rzYZOZDwuaAEbBAA1xp4B+Fcav8SpouzHSeiNWb0cqrQ1JaYT1kO1K5GulVHZSk
5nlHbLdOB+DSYeICg9H3hqnDeL0M6INjkvTbqXvmjEm1RB3NA8aqEI+fvZtV4SzcoDWbIDEd0CUZ
25nFWzpYYdaux8rINLekEGa5jNWC3jdePNxSUjW7yewCmiTnGZXgzJRhki4gjN70dPyH3XeCPR6c
ucV0YjpujD6B8hhV6FnF+3WBU32K5NCTvKd1iXkYRM39g1WjXy63n6nbhKPB7w0gbJHM1zy4Fbop
I0cMJHYdW3RmZHTpbonT353r3FMf+cXrn6JaX9L9esyNbDUgzzYVwcr9u5xboVvpHkkKeZbxIaqW
uP46Q55B37mpuu5+sYbDbf9cypUtPm9F7o0IzFHtybtyB/rUDRp5t9eXP9vYC0blH2bf0jTjviBO
lHrfhvTH6O4duPfp6frqisjEkfR8bN21sIbGjcjw1I8/cuKCdncvmm+W622ub6G6WUndl6YsaJGl
QwRU03Z4MPy30dX8e8XScqGNrX1mzy0iBd6bTZjZ7Rg0IttlXAdmojgeudQ2oksXvTAZ8vVjFTjz
djF+z/zFYmFJ366fjkKFZVCIkmaVx8/oZowaLKgwUjwyHs0dO8QD3QjXMYOiLI7XN1N9juTHnbxr
TG8WAOla4jew/e59F5lK6wimPaTMhKV5bquu5fz7Jz+emOuE8Ua7j0j9I1maIC+/lhg4vv4NqsXP
Gv5pcbI6LM4wgREZIJ3wk3zXpvXjNNgaO6c6Ikmb13k0aC2gbnMDaPn0g7KfbflMs+8ElffrX6C6
cuu/X9Cb8Wj5wzRGRlYtPxFMu5veMoAqixbW0F1tABl26QMXiY4WRGFCZPiIcQCQaVySPur9cdgu
nvd7Eb0I8ow0R8df+v3171JtIym6AQYevqzIAQrT4dvWHL6dgXN3jBb3c6rroVRcvwwfMS9oyHIz
MUZuV2K6rLLanZuwY5L1usBd4SpkAAmLrqMPHnLgDdrez8poMJtqzJoCl0K62Pn3T8K7MOGCJaQY
Ijf7GXv3XvzHar9byT1w1TXCpTofScXzBfg7SY70QTX3d25Z+wjR/VNb5+7u+i2rjkdS7nasMevr
1HNkuHNY+mSPoq9GgFT/XVLtmaxuOYLKPsKpR7Fhb1aefq9E8uu2fy6pduzE4tyBO0UVI/k7IBHs
5xUwgppYT6HVMkzAWNukZpzPUdcmYeOBSXvgR9qvRwvNa9W83GNTXbJRJUaS1+5qsCTECAsilloB
ZW7AzzOQZ67hh5i/XT8t1fdI2lwPTTLa1TmtbBLM24NJF1Az7TEWrzN99bPHm3aRQQNc1xeA7kJO
Z6DuPl3EtizGH8nq7k1YKrZMp2bQgf8rzJMMIhC7ICURltFH4IwMvPk0gJS1ASAK/Xr9UxSXIqMH
EMdx2ZSgJDUCBwgZF7SN9zlI4ArOvZ9uzez7wXB8jbQptJBKau6Jnoz+OTCx3ClAK/mdn+gwwxVa
KOMITEYmjI6jXMHs7+v4kYk3U4e/qPrXkoJnPUik16WdIms1s91qm3yXwSZqTJ9qdUm/KU3FOrXN
GFn+G9oJg9bWhE2qE5EcthWXrkcz5Lz6qjw5abzDaPVdYzeH64KjWl7SZmbmQBuNkR2s/HHTWj9T
07hjGIy8vrpK7CU9NpK8SjEqPUEsUwEYhSZIfUSZi1e+zyV9vr6J4hPk+fzSr4clGzHDyqYKtdcu
OAMt5YUugFGoljya3xLPpqXfzEAbf2y9TWH8bcxftvGYTzpGP8UpyXP4Ii5XN+uoAMiwKEPY1kjk
rA8GowCE07q7fkqqz5CUtktYvqzxMEZxUVlBUfdB17Evy9K9+X22zYU2w3K+2wtvRrmLrOqEAzhE
A/Uu20o3a7k8kQoFkZXV3T5OsmSDwywxeDvem7NHD93M69vCZxmWSUxmO5CFzBGr/lYVmjpPA3my
vMM4/b1+hqqLkpTcM2pDAJ4FL7KS7OORBUaXfacxyLtbXZvc5cFlasvdZmWeNmTw4cqnLAFgwoCM
AUu39tSegOexHXKCHgnji9fMLzzrNYMeCncrN6Axb2DcrBaEVXH6kQ79T8wSoofY/p5NYpubBkYh
PU0QqlJWySLYNgZXmowMUbbw7eSRfRKjhXEoNGlpxQ3J/Wco/SdZtqKKOBjrfnTApdg7Pyr67o5I
Ht8kBHIbWtU7Q0Nba0a7+Bz089a218DtfvNShzeiOCK5Ec2e46KcPY4OzyIPbVKGBuuOceVqtES1
vGQICmtOSFU7KKKYTVQac1jl9gvLbY3JVzhCGR3Bm7MqTX38e56nL4Wovg2GDp9WYcLkzrMRbeZm
0+NyvfUAWJ8tMWngkn0+PlRepvGHqr8vqfjs9WQAfvwcrVYebxCKsN1kAETvuuyozl5y5rwBFILD
Vkg/mvQrUe2YKLcYptIsr5J+2ZlPZjlwkiO7bC67wmuDshy2VgWcOt/RXK9qC1l/ud1NAxGIzKev
prUvMGEf+7+WTKddihOSG85sk5ZjTBwU0b3q5DvisVu73TLEmutVLX+2gJ/ewBXDPMMQQ4Q6UuwR
JkeY5N8Oho57VrX8WXI/Le9nPvVpg0YM2Lj9QsRLGhe7tKg1//78Ly+4VrnxrMtHDIeiHw8Nf3QI
/alFt7Nz8Cd/W07pqVjrO87X/XVRVSibzDtEnVHYRWwjyGdTkIOzroAtnQGxdBrt2/puZP4h7jYd
4Rm28LN7lkSVdW9RzUmpLkJS49wrMxOz03NUxEMbpuM6BV5Pf2KU7iakeGrLWAd9ReLVBPJpNFnF
vmUtsP/gcVotpufZJFy6a0mXlyqdZ7F6S5TnbbMbfNfagYbF3DEONCOXNX9B7VdvUk+Ao3DkX7zJ
aNA0UCKz5tNqe10GFMbQlJTdMZLOBVHkGNW9v1v9/g5gNJqlL1/QP4zEcc9sNrd4sKKqHlKX7upq
2Nis1IjW5X/+Dxexwf0MbVdojUU0s1+76t7nt1Vz/iEeni1gui7o84xaQoyNQTr7zpwsHbToZfvK
ZCQEAggr5tUuPMR6EPxQ0N/FEE7p6/ULvWxA/qEgbsfFG8YZQxjEeffmA8veBUabKv+UoLLj6lhT
VId//v2TFSTOKnJnYmj8HED8vDph5+tCANXxSHpdVgZ16joXYN6CAaxs5B/89hGXvS0bI9dEeKpT
kry0Ma/m4vXnzuT+uzmXR1Cf70pR3gEePxwo4FEd0mk89mUr+w81sTcPVeL06IpqzeXOc3/WrdPB
UqXPZYF+0NQCYuL1m1fpm6TKQFW2MDGLHinRs62XZbt08Q/NfBOUHAW6wn+v/P8V+7HOR9Sq8JhE
01gx6JhpFEck96SJyevFUuCfg0Hr19rY7yBqO7hJ+wF8tGBKG129XHHrMlWRDVJcpMgwhSNYfjDc
+Hczr5i55ndt1n8rALwHcxxrbkOhIXLHWk48WiVuKaKs6dZH1pj1E8PIg2Z1xV3LmAlgYc/btYeF
Io773bP5jjq0DJCf2t0kS56k375hlIMBExixnm2sDJCuefoYu8st87iQJUnHR4pHb2miREUAvWkU
687qAbMmijfL63QXoLpsScUt0x2qEcjKkW8Nd7Eh3obUi8O0LKpwwY4YRQx6LcSBwmjJOAoJvKg7
V1xEg50ezQTEL/6bV/Gd399W9GQyS1G+ZE5iW8g+glpjs7B+b8WYBQHI+E0XLverzY1vLI6ND4iN
/hEV9Y0bt3tfS/6i0HC5W61ircuc3kNqauzvhhRlBV5k+x6zcOXgb2de3vY+YnLTWh2zzATH13lg
ptgMxlNZp4B7EjuR6DpVFFctoykIxzKLOIdit6P1Os1LGPfGRxlnfzqqG0dU2A73rPWfvGs39k5V
mCNOy0BP5+h3IRkKS2M6FHoh96glbDTaIWMCTUO5tTOQNtlzMRZBxVsULLxl3lVFHm+X3B01kZrq
8iVtn/OqrUcXT6bJfXfQKj2/xumXnP3wHN0Mk+pOJF0f/JjahdFiB7vNNg46ZnZzWpFvs3Dm0Cn7
X7cpiRSwr/nAzdHDh7j5z8T46JuXGHO/19dWfYLkvafWBvznOOA5k5VfOrd46JbsgQ7sq5URzRYK
sZI702y7tZmgGFMAP8uDyfMTgJtvC3JkgIV4bEUxnp+tcX6Y6R0FInPiP/sVciz95voBKVyeDK4w
sISXuY9ZI5KZ7n6Ouzzw2fDLdLqb8B0pk3vQSAcYrqo6JyZ4vHeT/IDZr32b6mAFFTcsExeZec4G
zhD3i+xbW7wO3rip3KiPbxuvYHIPmhgmy647vLXzpQ7LvAnsagmy5NWZXq/fgOoDJD0GLNNaeYWN
OanZeUbRKrAXqwKQT7tb+W01eia3o43EGGt3PUfLBj8CuXaXM+9xqOLdbZ8gabANQ9SRakIRtfpw
8t8EkDKZu69HXZ1HYepk1Ie1SswqWxko2sAVMczeYcnz/biYLBgcc+N4WnNxjrr/zR2AveG/LsIf
SyTyWSqiurB2Te1spzb/kgNyM87AF2WW72u6hsRdbyofMLlRbWFuaSUJkmopmH7a2tmk44wE7Yhe
O/tuTvqHrrNuQvikTG5ZcwT33LSFnoy2f1w7+1CL6rlFxFMS785bsu83iYJ9lvJPTjbHdBDKLedM
W0vygCTzVsTZtl+TH2Cy/HrbHpIjt40W9IkdjHriuT/6MXmczarb1LTfrO6tbwFbitWrFqMLswOz
lSUnbzq63pdY3NRpx2xJ4wFO6GUxRwrHxxN/8qzQZnY4rrouA4VBkTmNTDQnurZ1Ph6WPSyeHXjl
jLdfjCnVYn/9BhQ+T+5N88nCTMHbMcqd7pC2sFdljH7564ur/r/ksx0Qhw5lidbcNMkA+lkFrkMi
blJwP982Hcz+6UcrDC+eSrTJtM1r5z5l7SnLNY8whUOVG9Fcb+xXGHTITf5m10eTv4yGZt5Jcepy
H5qx1LPfZmSMxnh5c40xD4DTq7lRhYmVaYl6A0aUoBsg6hB+t/Vdnw77eS3unb7btrdFlC6Tgbss
1wIyO59QXeR0Z1vBZAz7bn2wQGh3XXYuczdgB8kV1S5vgEiY1Kf4m9glh3o3HfofMAzbcrscdJmV
i3eMTSQJXVyTLw3IjE4rug1Iv1+GJUTUf/0TLt4y3m+SD0rLPqGtM9Qnp5/uOF7advV+fWXV4cjx
pGdXjuPEc31Kj2THtnxf5Jt+Z+7OtBZjHi4aWVIcjxxTTv3s2uYgUPowP3gZoaqM6ofmdC7KKU7n
bDQ++Rej8F0XXBn1ySWvTv21Zt+NoQwSY1M7Gut8MQbADpJ3SXLLLbvCrk+GnRwAaBYufAhG6oVF
NwdDPu+LsQH8uqaofNHYYTfJzVAMAuG1izLR1B0bjjn5LvSLDXBfNU+Iy3M72EByNqVpx2gqXevT
sCE7J8y2pRmw4xBMW6A170G3vT5ely7Vl1j/vRk+we0XAl8yACfeeVxR3SfGl9bUMRWp1pc0m7SD
PzUGlA4ZKAwu5tZ7y4A94hBgdkxJovOeKuGVdNvzBsOabbTWdNYmS/4k7ctS63LJik+Qw8t6KUEk
10J45/rRb19A6u4CedQrb5MlOZwcMqsr8swA7x/I40DSOjg/TeuDcU1op1A9OYL0XUbmpC2hGC3S
i15ElxMyZsFq78R0vEmG5OixXdpiWTP4h7rO9sJc995S/h7R0O3qJvAukyq4zJbU2/UMCmBK2ECj
tzdlYu3iucJ80cNMy6gFVYSN0bUSc76FBX5DXXZIZXnlaNJPOjvLOSrz+T0aX3bkkJyc+/yDH/mu
3mf5jcouR5aYkyzMTqzVqfSDvgvqIxBcNt4GbX1om62O5qbb3wRYhXOU1H2ZKB4tDFsNU/4sDCMw
UBfhk67r7mI+DctL2m75fVKYSNidWGUUwQKujSA26jAXeWTZTkjp/Hwblzz2klQ+ry06zwVB28R0
V9AXCjq/UZdfUdlfOdQE8WpVepNZnZrf0y7eN7t8MwXIkrPA35dbY2NrzK9CO+W4MwaiUU3igp+E
V+xJHG/A63acTBHyPLlbma78rDBhcgwKE1wgLYHopLbubZRZU3Pb/Vx9RyPBimuXw9BsmTqzifv6
ZJ6JBPiSR8Nab3PMeWdifUgRSfge+3Xd2CivRjIFHsA/7aauOTy9cZ9lxaadnE0jnjFh6rrOns2n
ZRBvrN+S9mcD5Bc26NqZVJcleX0yM69Ylro+lbBFPqDRxx5tL2s17eu2okdnnuu/wAgtNSGNwqfJ
zIt1A4BlR/jQ1XwKyHrXgHmJzzvNMZ41/p+kicvkGYqFFbDWTny2bd7e3a2HIvS/VUdrk27jkB+u
76L6BMke5F0PAAMT0cWa/MqLJ8/YrZbmWaVaWlL/sUg7MQAD8WTyZrXCdTG7bz7jfXVAf5OvydYr
NpFHJiqbsDwbG0T1LvDSMGngRz7XvXoU4iQPSdQOLGVa4H7jlofTulmXk5n8KjHONWisy/9bBS9c
sjwnka3UAMID/n+7Jcm2OVZwLICve8pfy1extcNs526u37TKV8pTEg7eCwI9vPXJ2oNnaNuHPDRC
DFzt+K7cdxqpVdgxeV4CkBs5N0Gte/KBvE+6PRmyMGZ/LF8jVP+HJ7x0YJKKp3AoM8gv6xP5igrQ
HDbwxYgq9taR/gQNgrWzDqCMfb5+ZirpkoL8AUhMjXDPAtC9m+OPwrrP2dfblpb8PGbS89TOEbmk
62NjbbPmxeWaOzgfxaUjknS6hRFsMUOHizYp2S5dMYfekOiCbdXqklqb3B5H0AEh12Ab4pHwxv3O
01TXT6NyHvLwRAbUaG4wWL2sDMat8+Eekq2/LXhgjuH5ZTUe+ttMxz9zFE0PpLACO5kUyW7ALMf5
M9H1dSpOSR6hsBngXqceixc+3U+js49rTSyvWvmseZ9e6tMMCk0nhuD0xqPpPaS6PmmF5spjEuit
s8uxg3nwqr+Z8+gPu4r/yErNI0ehSfIoRAo0sDJO8DzolschBqZBEcy6E1G9Pf5hpRZGZS7rAiNq
LpvYonuSAn6yXPb5ZG9jBjDNxNvFAGgBO26QZUzX16LwD/JoBJ9tOH50zpzi6i617x3TDgwxBk6/
Eb2uRqNIm8ijEE7l84KRhp8me9oWDg8SZGubatrW6Ni2uyUopldEwtvrVkl5lJJ2D03HmqkfkTdZ
rMeynEKTf0xzCgC38WEGpB7GRBfnuNpvTGvRFbGpPCIR09kYUtetTmOEA5w4uG6D4su8zzf+Nrnn
91m3KRBehVbQhHipaCJihUDKUxNGny94kuL9YC5WWPiv6CIPLPuWZDXe72eB+aSjojKNfu6wOLH+
iAIDsF8xnn39hhQyJ8P2Gt1a9kWP0+rSZ398I/HeNF+BEhyYupBQtcP5xD79eaNfXGp7CN9BJrWJ
nXkzd+UGcz6g43xob8JOxgmdrdunTbw+nnmRM7xD8wrB+bgvLPswYrjo+ikpjOT/vcun5bsK0N4g
p8XyKAEJg95bsQ43TmEn/x9efVra8WNBp9TG0tx7mwRQbMgaZZnz5hLdVLnqBmQHPnRls6SIcVzQ
1KZxEjTJPvHFPgM+T5f+vn5EKgWQNL0BjR9rCuSEzi80qzKPpUC+etFRtCmWl+cm/C4X4CuAIbFw
v2QNXfFj4RrPrbAYMlJvVs8rX2f89XJxN366a4BHUppdGJc/l1ps2lVzRIqrNiU1tmqRcKeBGlOz
2+bsMLW/QQ4UWKMu+lc88eT5CbCNESBbYINz4YCAEdsI+x/23tk1+zLUUUqpbkLS5wps1bSe4aVm
kv/1gRlHc/tXAySS63KkOiRJk5fFiPMCZFswSF7AzbDrHxPrVdxUEnWZDNprpZ0xzwPkSMQ8XNbk
aDS6EFxhJOSJiXgRmBXvRjge8kTa/Zpq8sWqA5fUF1NhA0+GlJ+azNgOzholoj2hB0ITACqsgzwE
0VprUcFiwgABRq3ne6u+N8+zTx/E+LjlSqlMDVk5pBDphFDQ90+1uSmzOMiQT191vKKXD4jKIL1z
n66mcf6Cuo73RVZtwMz5ikErjYu8LJFUZoe0AAVIrc6oTwmotdoefafTHlzfg/f3+vFclhsqj0RY
dlHmM+mrk/AfVnY0DU3UoFpXUtS1KjEaN87ViRfN4+S5oe0tmmez6sQlJY2NsqgHJHpPLrAx0t9u
9cfTVcJUp03/68lpjX5M0KsiN748VsP7jDmIodqg4/T6Yav+ufROTmqMt9YWluf8Sz9uGv44xpvb
lpb01HXKtOoqLL364DTfiPwrxr+vL315atqlMvYuy0id9A1y32UHp92WrNmUNhD8GDJum9IcTo7D
vOdksv6kU2ahmzx7v76zQojkwQdqcbyyJtQPFhMp6y8ev+2w5KkHajlx6U+iOhn5fXNupBvCVsf2
rLhjedIhARVbO9ewN8I/0fyhXQCZUP26fh6qtc9i+ylcm0HBTlOS8FPavnTlU9WC8fD5tqXPW35a
uiqnSaQtjnp0K3trD9WHQGQeuEJ8u20DWWsz9Lz0Z0MD57GdF/PA+uHYahO0KlGRNDcWhA9zX7gf
nVmnO4/Z/Sl2UWW+/ucVmRwqE0Kiv8MQsefD5tTBHJ1T2P/j7Eqa7NSZ5S8iAkmAxBbO1JPtbnd7
2hD2tS2BGMUgxK9/ee7b+PKZJqKXdthwkFSDqrIy57tZJgFNo0Qk7JifWm8nB/l7SGTrgYa+Uz74
PAx2wjYPlHj+wVKovnEIE8Z8/L5Ue9PGG0VUth5siGlAqgIEtg/BmeVJdZwvQqFVm0ChJamP9sLz
t9nbesQh84S08TUGz/EtYlglh6ShO+dqY7nW8w0auu0TA1Xxg2jyQzzfdfMXh2ZpFr+P/J1XbBQS
2Hq0QcxOjsbvnUwaLs45m0C1ki3nVsYHV41p6OpLhcLqtAznzOq7otyrQG+c6vXEw9RFTeCTAWfB
DNCtzZfxpPzp2+uHeiPYrWcdRjSCexu0qE52050fk/cD9d4p2X6IPbZzKdjanJXR930dDbbAWQ7Y
VXhhAAWrY59M072HuO+nsa/elhKstSSNH4fUF4hQi3ivq0QGTyjzvL5KW1tA/+sYw8J1WegZ/jub
bZnUYD88jkPvdmLr1tNXYVtMvBlmOqG0Oo1pGYmDaPcYLkP8wP+tnGN4+L8/HNLZqH7FDCPlQ2GS
ILJPustfWi8+vL4wG8dnjUFr7VRB9K1EwxA0jWPmvahgsmlcqDSqo9Pr7/h7wZCtwWiEg//DdHC7
S+tS5rp0jE6B/0sNHJPYn/UVDvWm9idb49Gwx6EMyrACcuhcFO/H6EcY/3rbR6yi9jgYSF80cOZj
3t7EnD0QTKwli8cufeUwBFk/s8K/CXq7c6Y2Nn4NTqMyZMZIZDfzECeiAqCjQFLWv4mijrM1Gm2y
APbmKkDPxMvbVDXA3Prtc6wgQSNBqsNNfHx93ba+Yx3SpzEbeB6hMoKy46yO2s3J6O2k4huG97/T
DszYLEbsWzz6ZXTZx7zZo5nc+t0rm+4cfreO4YzAPZXkCvyvR6IeX1+TrZgdraxaidK5aILD6Kpz
cXMF7zRnc6eWiwNCsz3vNVg3vmGNQsvEiMrshOtEyJ6K4slhB8Cr/fo3bDiONQSN5A23xWzqh8J+
jKLUjnUq84PAOPvrz9/Y2jUGrck9nS8Zzn8tv/PuY7CHkNh67sqOjYzYrAAGeQiveGcVJNDMe5vJ
rgFnfTDkvI877GoILPLS3BDFnl22xwWyteLXL/ojuYd0XRD0EUw2yNlX47OXuAnQT/JuhZr3Smcb
rnoNK2M8zBdtYVDtFPnnkPdPwFiH7zyMwd+DJvq5JZClEp6pUkLY19d3euOUruU6x1zXhbMay+Zw
iXNfSt/DXW4v8m+s2rqJqDAS0IkZbT4d5l0ScgKyMHoCpXaRhGw6v/4JWy9ZbU2ryQSYHCKczVB9
l/eB/wlg90XuHKyti8sagicKwbJZI/UGKfGYZOfxrE78nfugPtFTeczrJDu+/iFb1rHyejlGMhxf
0ErXY3wTmbhPWE2eXn/2Rhq5Bt+FfW69wEMk6PXHrPjBNEk73FjaAFRt887v3zhLawye9Keh9QKk
2j2dElxSiuE3WXaKYVvPFv+1P8lmr+ALni3DOykOAMXGy059cGuD12A7qkYSmhbPdo/TF3PDDl0q
brp/5lR+uEI538SUyTGi+d9PcHNcZhHFNcs2d1X11Hi3ZfPy+u5unJzgump/eCdg9WOrWniOQrxk
8tZjz68/d8O0gpVpNVPH6yuy/aGtGsxYB7fOz28Lg1viQPudWLP1jlWO4pXKOBnCfBvwvSdQoPzW
XR+uxiFKpDZvPD+rO8hQdzMJHW6Y3fjdhzCDF37p2s+vr9LW6q/sFuS/HoSvEHpmGyaNGB+0iXaS
lQ2zDVa5SmZ8UU2xqx+qMOQ38eBAg1/wH6NrWVLO5Js3jTtX2Q0DWyPnaDlOZc+x1X3rILokD2IC
Z8ZOlNmIbGvkHCZtBrPkDKpXuEjdQksEDAdNSpg9NRO5lz1me2ab6kLdvGlH1jA6O1e2wPgiqiXs
dy+f8j3moI3tWGPmqq41sSNYpLjtTsAIJUsQXdCZPYWWJYwvOz//X6TKXy6ea9gcnQg0C/1xkYns
85T7H3n+7I1LkrGPHXMHNt5Gw9dSyJR3UVLpY8m+tZCEoS6Fmvp5oPQwBPOdPzbHUPJUBgtGqcGL
tsdYsJVCs5VfmODphZ0CVH8vM5ivj8vFS+VN+z1LiiOAUzuOecOu2MozlDUoPRQqQw+DDs/gy7q1
g9159DVs/G2BV+5grgDlm3o8WpLHKX6S0Snmz3XHkrw6TXv83VsmtfIL0Vjl+VT59UNbvx+mT2OM
hPH4+gHfOogrvxCPwto2XDB/R5ok6II72rEa7dbq5LpgTGQ3Pb/+oo1vWOPvVLjMs0+ulbnyfpnv
w+5dtJdSb2zvGnAHjEQ9QwIS1Q9CUcru07rZo8/ZevR12f6Ih9a5cWgrgOJUaI7WjJdMk8PbFmR1
KAdultjPGxx9DMgPWY+u3JwGzJzf9vjVwYzzNiRRey0NsCkpIQ9iWGL0Tqjd2szVgTSTzDHzyLGZ
BoGqvLCiT/z+TW1uRldHkqHr51U5RfYa+I+q/Rqw7qe/i63bMNg1KoyrssFcNeYusjoLwfdYQsit
QxOaQIiET4cymx4gU/u2dVqDwXQVK08FuLaEvUuF6A50UEfbVTtHaOtbVqezCWqoP9MYxmuewN9V
6XNTfa9QmuPBYYHW1usnaestq3SzzaYK+MAKWUlrf9YGRAs2OhE+YcYiADzgg2Z72pMbx2pNqYsS
+9S5iAM6NEMNJizThbvbtt3TIN4w5jU2rIbsZG4KVGF7fjfVdznd8aFbC7SyZBFzYHk0AbbRC87O
c0cpk6lvjjr8p63Nodkz6a37xRoiBs0x5D+g7X2Y3w8Hc1OfspviM1mSKCFpfayB2NuJalsrtbLv
bATFDPFRFuoX8GODp2r3jrQRb/7ta//hUEN/nO0UAnZToW558Bbwyvhc3ozGTPcjH1+GVg2nN53b
NVLMzWIUi4Z1jCVLQnB8Z79sd1O10KG8pox7JcaNtVqDxjww/zeRRYqoShRVOGanox1HuJUdrXFi
81BVGQInLA+orXS4qR6B+7nVBuPx5ows/vL6Qm2BCtZwsSmfXDcOmKG1YPW6m1megsbhvo07dsiE
OpCi+OrH/Edb/M6XeCc+bdzW1rS7CqRUURvBGGf2Kw/DRIVfrPvt1M41bfObrtv1x0GrRi8sMKYI
+Fg0Poa4GNSzd9SdfmAzZu560Nrz6is4FL41fBp2zGbrm1aOwJ+JQK6J/bLk1vc+jW2QcP15bPfQ
pxuOZg0s67y5Eoai6qnrKkuLIT9D6PyTDR6FhUIXlA680Lkdr7/hi9dy8K3opc9dXj1Ecng0XX1f
hOpB5fPO/mw9fhXkx6UrIDyD7KehIgl0nhK5HGmndnbi74+na6SZGeLWb6J/Z8QMxGfoLXQnPpaN
2NPK2Hr+dYf+OF1BNzjAbnJUcSG+PJT1rSLv52wPm/T3faZroJmdsjjOrt0WQCe6w7KM90T0D7H8
BnKrtBrbLl3KPWLWrXetovtIZWW7CROckFP/qGmkL1nVNkmprDnxWD2qpliOfrnHvvZ3E6FrkfgK
k2+ULmh0S0cPEZRUmQtPdUfONfV2Lr1be7Oy/AEtDXAt44tomX0hmXcCiBSzonzYaU9ufcLKyinv
maKtw1RI9TPOr2w3F4RHGu2NvG89n/73bAEBUDMwdSKgYGQ3vFf1z5hcvL3V+Xu4ovEqtI+hVXGQ
oQjNlnfh+LLMO/58a9VXBl0OlZ068O3+XrQu3KeQOxQP6rZV9SdL8nAPW7fx89cwtFnETdR3aDME
MJIbWvD4UnTNntvYQJfQNRqtk9Oigiu6fDi1qN/K2/rS3NDET7zD2wZE6BqUxmhW55NBEpdjqhyz
NjmuUCU7vR7KN3ZhzbdbMpK3YK3F2XQABk5B2jQsxW1+Z5M3juaacFdBg7WiPgIc6qoFqxJnLsOE
K/feVWPr569MlxfxsPQKptuVMrH6nLcPci/L2frtK7ON20E7X6K4anrcWf0pHU2bDPos4jcBX+ga
l5a10B0EryR6qRReIU96VCK8t5WA6BqJVjfEeUOIXvMsn2T8qVguZNpJM7cWfWW5qG6YBvK3wNNB
g65qoQTOUS7I6uPrR3LDYteAM1KHbg4UTIqq9kPX8QP4pw+vP3rjl6/xZrYySmYjHk16dhtk/gdB
6XUSYSeJ+OtdJaRr1I5Hx6yMDKPnrBvT7DezRTKSn5gpGovn1z/gr2sT0jVuB6MytOsHR8++RoTK
utSAPu31R//1uOPRqwyFlgGZTBnQM43bPK3n7lHSGLShrQpOYE3cG5nZ+oLr2v2RCNWDDKfOwxqx
UdwXvXtW5R748q+ZCb7g+mV/PNo2flhPXEB7BYxRIbss3EsWII1YIuTXwvvn9XX66xnCW65//8db
XG4WyTIovMy4vjV1fk+b4p2ovZ9ve/x13f54fBAEdmI1Hg/6uhum+xPP4mOT74EVtpZ/5dRUHKpC
ax4+jQuibWhutNiLtFsLs0pDLJeYIQqvpz9sUyf4oZUzRAj2spytx6/yEBtOtqdmYucms8eClqke
62MEGa7X1/3fkcj/KcxjX1deDbIGQBEFPHsCPeuvhYlvRKh7wDmOBehodDXetK4vUtvVGBARR1mB
A9Wb0XspooNl7KWNxE3sCbTL9kLzxlatYTw1gyIx0PsUIyNEnkiYkcTQ5m2neI3jCbjRkefB2gVf
/IMAES2mSYaDh+G+19dzY7vWQB6WhYS2OgyfBNyr74PcgXsnbuVb1NJCMAL910y0K5B50RGLMxVn
31TJki0fg9p7mydfY3q8amQzHwUOG5QTY/PZ9l+t/TyI+4p8f319tnZ3ZeeTLno/BsX/eQZ2DYMG
Ry2qnfvMhidfo3mauBXmSoJ1ztV0cHS8m5S6sbw4abmnLLn1ipWtR8zz80EOcIJZmVIbHSpt7lrR
JoCrHN62QCt7x7wjpr4Hj52jMTxWzQ9B9nzgRpheI1L4EEbBVaf1LMVHEp3D/Lm03+ryzu01nTcC
0RqOEpRQb19C7G3nfRbiXnUfLddJnp3A4h9Ez29anzUflOCGztzhKyzmkKSxx3h5U/szpGtYii1d
Q0vO2Tm3NDU+OYrI7Ozq1tKs7JblPaqeE2NwN+5kAvNLFPNLDun4hJXeWXJx9D3/bT7if7ApxLZi
ITM7iyy69Na/qJAe9Nv4CrFKKwsuMc0NUXoINbpSPam4SrKwAZtVcTt7e9rt10f9JSateZ2CTuMD
DDbCxn4aS+DiewXB59cP0IaHXtM60c7InhTYCl7UTxWdHglSj6SwqLO87QUrCx5rAPuremRnNCqP
nm7PMcgHdLaX7m0tzipgh8LUEUDfCGG9OIUkvowgRXv9l2+4tzUkReSyiOdWwr3FQwIawXjsjvVy
Vk29s/Ybv30NSxm4nWwZL/Rc1u0XKTueuKZ+kzhZSNcYFNYWIgTUmJ4b4h+K0Z0q2uzExa2FWZnv
AuJMf1pieq4tGAE8D6ots8cPY+29n8S0dzI3nMQahJLFNWu4CuA/RUEeBmbyY63r8jNEIqcTKjhB
UkxA4ZMsDne+K/67oa1hJSoc6dwrVBU76y6FrhNKP/ahSyCLd6n0S0i7hNsvbztc7L+pi7Ny7HpN
EPl7fmD0xbEiMaAJzf0fr79gI76xVXDW2TQF1sDv8UBFSai7c6v0PdSHz6C+QWdL7fEAb53ilYG3
cx1Ym/vs7Pf5CSCrd4q8SUkJZ3hl3FE7l3Epe3ZmQ3OgU/bsgwU2otNO9rVxjtfgEr8lc7F0IOgx
V3YwZRNV0Rc4wySL9lAJW6+4Hu4/LnJ5E1EWtjjEojoPbWLiOeXlZST8bS5kTexUtiFIhEUZPM1t
cK8JkKNhsVOw3tjXNTRbS1HljY/ViQPULiRNJzB3vX42t1blGoz+WBUe6KAzuDedi2HxU829Ay/U
F49HFxm9aeweOtHXz/rjHU3oNWSKcSxt/RMVTa3A/Aa23O6Nqfua5anLKuNajuejD3oahvE0eHu9
4Q0/tCZyKvNm8cdgwbmUbLrDaEt3KHXwHOWEJhCQg/5TDrK52pP9Qc+zOr2+KVv7vbJjUJhAyciP
2NkVDz4EpkLkSq8/eWu7V2ZcT2Vb90ZR5Ehafp+Kdr4b2Ax5cKV/+oztzS9sfMAao9NHECJs/Jqd
yyl+riutktr3dgoDG2nSGpJT1tPUSdOwc9WB3qg/EPoo6j1Azt+7ziFdEzRxpYVbmhzBIB8Pnp6f
TbY8Wbo8iiJPEO4e+DjdBCS8TMsew+vGGVsTN8WLGqialD2XskrDEURk86NpMN2Zx+nIlkPRfG95
t2PvWy9b2Xs0UxmHo2JnaP+mFgDBNmcHwQxNNBRYaNdcrI0/zLx+fNOBW0N24qUe6poWeF8GKtnm
KvIyJ6apbtpgryO5dSBW8ZvIsCWBzOg5AC42Ny9hEaeO7gSmrZO8it1LpjPJPcS9xcSHygPJYLDX
uN2wxX9bWH+4xWzyvQy6M7jVZTKFzhEp+Q2xj0X/JuFfnOWVsSsWzvUQYO1t9bu0nySkbaT75/V9
3ViXNTaHjeHYiBrnKA7mA+FlIubh5vVHb+znGo9T1xWwBQTRrkIaTkSVjNFyIwl/mwtcY3Js4yCc
5HlI9Zv4NNRN0tnyfSjJqdnlt97Y2TUcx2RZ26JXQM9LP3wcrL1UefHc5o80zI+vr9HW8q/MWI4h
HZsRVzmaqy++N2BAiHo7C7S1/td3/nEu7QiFSTQYcNlqB4n+Y/NVlJwk89z9fv3Hb+TDa+amcc6r
EOyg/GlpHgf/XTUUaG8c6umx2OudXHO6v9zT1zgbVKmkw6WRnkO//OkIPYjeHoT1n7s4SyhBSdzf
IzPe2utVrB6IMBrQK1BLZoD0DUewwKXan5Ngj3Vv6wUrK56zKvZrjrLA5B+o1ycDePdU0u0KVvx9
rcgaaSOhy9MVGMk4Ex9jNvWSCn10o38pCnGaKEvDXaDd32MPWbM7RZPkztZ4U2Xy1A+mRA6njGfn
SVU3epmTOP8n9/2dnPnvh4ysITiZkpUQfeyfSBXUP9p5cIe81eZ2qbvugwhac6nKsN2Zwt162XXv
/jAZsrSKZ0uF3F9P81cb+N/bPgQ0wMesy4UvWf+Raum+vG4+Wxu2sv2uiXEDx73/xHg/Pk9tWJ26
zoNAYc1Q2p9R5TmCD7D9iqx7TyJnIy0i8conAFEYRqJh/kkVLLtpSb8gGyoKdjB5vTyoibP3Y1kM
l7JyEEIQkMFdoH294+z+7pBIvArwwmFEAy8MnpalvoliZEa6fFCK76RE9P/13/7XX5B4FeVb52uK
Kk1cY9jMlb2h1a3WJM7BgnErmckomQVm/jFXVyF4/MZoI5Db7OCrUqJtp/pOCB/NR9bnvdNpKAH6
NEk4zIUGuckIpqpoTGvogVfqXbDw3tNpl5eheLI+GQOdFhh8Mz8jLXp66Igni69lP+vufcR9NKtx
9V6q5la6rOdNKoFTDmVaxl3n6jM2virUwbVGi8/l4ApXJj1rmjxOeFwWqk+aGDqy6lAQSxUgQyPA
AonuvLgOQYQLMM4vbx4Kd08HMht9jkfVBJjcyeycx2CAaau8SmtOuuBy/UP/rkKPR56GoIm99+VU
j370RbCxhu6WLYrRXNhkURPKCVgYf814c/GSj03mngLah+L3SDK34AYbRxSSEsb0npUYbbWZOtaq
d5cggBZMB9CFyN2p1p1juHN5gdJ3PiTN1QJ2BFKUaWeWyP+pm3DAdJr2g5F9J2HnGQgYBEshzm28
DHpJaAABUp5WhLn4HBo/7/QpjEArl5K8koWD3ME4feId+jMXzNH42bulbWJJk2jwa3oDbUD0sqir
guEUoX6HvSwEGdwDFGZpfM+qECrphxYoA5famkDTM3E8qOavCwZCTJOEhgbihpXDlN1XauT5tyLL
tcNkUVZJVZ16Men8IfPr3OsveUdJ+1K0yHw+k8g0cMN5DAFEMITl2XiG+Fs7HgoDzYkG5L6AxFYp
tHm6XiZok7YiJZ0i3jdrSN4PyOk7WaGCDx5b9zvmhVeUifa7tj2NEx0omvFBA/1LwVg0PdTAileD
d2wqN5WfxmjsIhDqztnCknho9ZMHoCexCAc0kl8sSpgakpBlVHofJkI4eWrlMJJTEbLwuzBBoMSh
oKork5a6JsrTTgmt78Cn7WQP7T2iwGevCuknsvEKqBZO0Kk/j8xo/qTMOHlfK+j56vRayAo+lIGZ
veAwZK0rniI5tuROd32fFckyKrq8dIGfZ3eZmiP9j4m9YnpZ4qWI8Msz1cFReCCcmW6AIs9MKsG3
JlyKYwLYcgpFw7n80PtLCNlPzesMAL2OzZcyjHKQJ1Ck+t1TXzQV/13EWR2ALSPijX/fciYqknSZ
bJdb54HLlCVVLGFpj5ES8fQ8hty+H1SkIeJrov5kG0ic//Li3K9SiiYp/eL3xNMH3002/AThwLj8
gbqpLGwip3by5SWIVVZ2Z225K9OJii6Okrb2c3vMew229qKLBTl5TZljSrbj/jx9jnRQAqRMuSgx
K67LiIgHpkvSXxwK208IEW30swpMXjzZimgUK9qFB2C+hob1bSYKHdzkhefV95nMvfEf3XIvvHRD
W9hn3OCj5lz2ceUNxzD2pupJqojUX62g43gTqVFMgHnVFXrvUzvMIsnbubhQv9VHbYxpDnZqNKaL
tGzfua72j45VY32a4zxnClrvCIxQTBy9hbyEJQsmiFhWzAueQK9Io5dmMJS4xBUVDz667DoMmQR5
Z9ylr0e0rAIaVuWLj69qjz7oRufpEKoxH0ALL+TiJXEXyeYnA3ZcPMKllvSxC93UfQUpR8hPQQco
6GEYy0Vk0G5g14lK0pXVdKCZnoab0QkNvpdSW5mdCNhN+IdcQWO8SkRTdepWF0w1QBca9CaCRIRt
4d0D/Dl2v+kAWm7MvvselHr4sESHIcrt8j4b6PAlKoBsGJOuYzq+9fvFIzderez7fu5hbeDFMvC+
50W6sWmhLl72ObQf+BKBpLwOPGkfrPY88xsb7DkQYNOg9bsEg9k9iFYnxdveoUfedL5IoAvnTHnf
5nFdqBMRrkWDMos4oFZG51dNZtAlONB4ygC014ecY1vExagFL54zjz4wCYnWIY2oro2fLpi9LI4+
uHRZnc4Ar+B/ZjFVjU1L6I9mH3szDMOh5v7CaWpjO4PExge9LCjKZVMYkd1WUSX7LNEDa8Ux8OaS
QbuWDVfJ127yspugUh47+WIa5htwIukpO0S6rfzzlTsqnhIoPEyiO9lRgpYVEKMhzXztfwTMy916
/hwuKRMqJM8gRdHBU5xPKjLJtLSRe8QxHLpHEhsp33UyCrLL3FTAVoU67+u7Me+L/GHKmgUMbpjs
A2IaOnF+g3nTYKlpWkAE0t2aLFT5bZdxwm7rZZTVHfZVFY8zqCdCwL+y3A2/BeSRtTmBtwYZUmNb
OLzEcptHqVMFn2uM89msOS41IjmIi0oyOvMYZNAKvi1576sPio/ZdCJFy9ofY9EMMk+HSGPNUiYX
ZnswUOVUf1ZLl+Xp1d7cY+QNYGFXA8SnOnskvhDgS+wqUicIWUWIDbK2DP9ZAGpsji7KiuxHHTiv
umdzQYP3VaVn3aTz0FjvJluQgxRHUskG+gp5WHkGMvHTkmvMg1vWfffFlQk2zTwt0YmmyquRi5Cy
L82L9sKxLY+tYHk0nieZgXPqCJcqkA2zqu5vuZ/3k8KASgNNgZ8A/lkHHaCsGz6B5RT/IlFTWELK
tgxj7dXAYbqm0EnTVCb7EkqH/zPafvD9BFmHmooDs1KN4xG0KDaCXEaXM+/QZ6Epfwoe2e/tAB7Y
S9OPZUICbh9UNQQkg88uA5knomDNdE/8VmIAUnlBGHhJvbgmP7JWS/XMBjsUT8ssIPIyAZ/jZrDq
YvCBnWSEqHo2rKUYAI9ZQfQEYWThkPqyYRyGL8DxBGGNHxQM9Ico4VOLAzKCcLoBnkwU1U3gqhr7
Ui0g0DyxEaoTCksJUZEYYjVg5QI1tnRKkQsGlCK0UqUyqNVFy+Ci97VBKEkoR6fytg163n8wecah
71kB94nwpJjOf/X9wkJ3EHBExT0AEJF4EFC/zni6dOU8qvtqpBg8ORbIc3VwGfhUc3msq9BBlGK0
7wBBHOYH4VNjyUnUGZT67gcH7NA7EK+K6dFXU9wuBwnqOXnTZHVcjT+qSvXTceyBYFoSKaKCkaRp
ndd0j6D7hcxfCgIYST8wZLusPA0lHeclHeZFmhdjWqEuXe+Ke8zJlDRIDVLMBto9cCA0BGlS508X
D9bYH6UF3V54LIIyiD4RpmWWoSM4Ro2Xhrj3eC5tVIv6bSpMh2tgqny/89uDpmNtTFoSSqflguDQ
KXR6Q+Q3oUNo69/lJghNl2RgGfMOi5n9rjwOgbeEgM/1yOowaOqrNm8OyiIx5AcVlxV78UBbH34w
uG4iX7J5Da8srKuX7lj5CglDIlAPXx7GABnfHZ2DWb0femIWnuAkSGVTCVUWoEe7Ovbq99iTwv1D
Ya99e4rrAYT4t42dSSvTIK5n7C/01w1/iRcMY/yjyqIjn5DFRfIdUu0g/8eUxnqP/RxW/I6wiIHE
Jx6MtTcFFxxSjoYsrOoP8LFFxs9Rl5H6MEzOBkHqBrDKg228JgStSuNIsLzTswD3XZqjcjy8Z2oW
nkumQCzzckQVamJQWHJTfxcRUIHA1Zamdl46yjIQYIh2S2DALDMFZlqeet1KsnyMfcPCs8e7KfzU
MTKq8kK4BJECbF6KEdxnw8jy5wgX9Kq8WcrIay4TQ34mk3ycHBsTBJE4bm5yXoxhdMKlx/o9xKNm
Qq9Z8RB8jBZoisoTri9BgKkkb3BPpW1G/3dUwps/I/22Cjx+/rUIe+giULyx+7HMS32MfMeL/BDm
YEePU8lo3qAshQFROebp2DsR+7dISo1HUEiay+jc81a3t7Kp6uq98tD5mA8R7UA8kfKYN/wHxina
VqdSklKfEPAwzHLRdS+RRNQTo/2S9BV3kNzLfSAOfO5rO5y9cvG776AJx2Gtx8zv7scibwwBl+gC
NjFULWlJe1qpRCvMyb0D85EIn/smG+WXplwoRg0z3DO/YcJJgGvDA/kS6CEwyAzWSL0I25cHr0f9
FiB6mAxup3OWxeo5DuHH1DFvMjJcjNadelkE9zEekDFayQeKvriSSexXKv/IXKSC37iPgaPiSEjb
L2EaQYx8KQ9z3Qcc9HVjHLbIczhYjB0OlS+G+sQXIsvuqMGDPjyQIMzN97icBW5KccOgNFCBCi98
CWPCg4sNTIQgXhda2ZPXz3Z+qOdS9N0Nugquvm2pFzDUnkXOvQs0BSvvmIERrXzyG19i0KrWVZrN
pQd1lH4yoy6T4qoCh8jegUqFPcDv98j253jWi0zbnpHiA3CzYCUJNfb/m2yVhdeoIMQ1fEdG17vp
OHQlQ3O3jzPkGkOVt/RCq1nV5jLHGZ3KVIZIKPOk0JUqD27Kh8xP+rKq3L2E6LOPrlIWl7gyFnM5
fgrKwWt+TZXy5a8BmWX53do+GL80JtbDp/+j6Nq2K0Wh4Be5FgiCvuq55NpJOkl3T15cfUUQvIIi
Xz+V5+lJTjyy2buqdpXZvB+/ZwWouTu5tKUsLpU4xv5pxmswY/dnquxF4eQu8WvoOs8fljmVW1Yf
DoqMv1OCmgXX56HSnWx3ye9VmvSuaw7K1/4ivsRiJeqmJqubcZqI7v2tOVwLLW07ELW09dDpfLeN
k1uIF+E9dorPZi1EwDLeVOwBcrQ8n9zDhuZzm5vJDyzeigjPHhgSL/jiJtQbyXU11VMXJvM9tXlp
srPug47j7aEOAZci2rP5VSc72eUMWZXJPsgeZr5dy1yK8mUeZh7bs8REjp0kgyJaIXMtriWZHoRz
AcATkDYcvZoXRyLFlS+mTNUt2m4L/+5qHzsPs8idFP7UeZSfi9RIeGmC3HL6b0NQHCPoc4zLVpyo
o8NsFK5syarwh7XsOC50w4bwmQ4s2/pmpZ0DkN8Gju77VIBMwBLZSvK5/H6EMq8HY29mWg0fHJ9l
6Rrsa3kX606qBe580JiabP284fX+gK40PHjC9fQacx3kU9HTXp2zysJlDuE2BjCE2qCbe8uWLR/v
9ribJ2mx2ZclzElU5y3ysEkQ9qQ1D9s72fwMOtdj9DsRc5QL1AjlIE8k9q+F7fzdQQXPf3QayEit
WhdOgvPlPJoSx7rkux8eIh+tfx4nfnQotKvkczjveJyrPh0LXWAYuo0IbUIE9BzqOBx5cfaQOsKQ
jrhU8redoQMEqaUtGRCxgn2m8msrtJzjqaQrNsevs1jHHhgDS2raah9WjPd1xiu77pgIjCmQRKFg
0YznXuxGSviJr8X6PDneKVlrHlfbNkWR9ZxhnN+VNTe2s2wbThtJh8AMdOS0/TG7dmMv2RT6np0K
T3P6LS9MHL87GKrFNzV2hX1o/dDK45wms/b4m1i1jUA257SjUK65WLu+IRspxq0BmLFGczlimkr/
FbG5ND70BcdA1GxzN3H9lXBk20mFZCTTGftadOnTjZF/ik1yXd1gGMqPDcDiMCyY2ui256Lu+gLY
RB8H4CyulPldovnqijpU2qeTW/n6u6CpX7+wwnV9jVdnv8szI8RNHMj0RRhV1G6RAtJfvrIi/yid
JVE9yTLBzS2XuuofdAF9060dYbXcNptgBtuhwnpzZjnD8TmV5pCib/Zt0vk3mOq3wDRKkVlZ1lGj
AbJAnCxsIGvky6MqnbeIpvzDjjud7/O9o/YCS1b/N++qtr+gIuIbcMWGlGItLcbqRQj9R7Fh+ABU
po+HnSS6YyzBJSneAasFWAhkQofwF+2/tT8D4k7Fl6n3Ax7crrP5vFcog2MdAHwpdRJq6MNtXm3e
THd6QSfgm2Mthl9z8mhR7gBARrdei8xVbWo0gBo2/an6cQYk1uL+hjCdAFwI/BkebFnqbzNILNef
mBPhDv1cDAIgVWPR8uHsYtOPVv+KPiThmwIw6NBoTexJ6HR8F+s6ra+9Como857EEG4PKPKmEzYC
8z0/Q46SIylpyvepO5XzBMDzFNZoo0HblxA+UdOR7/hpKwBmYHhFEcHrvQ7ojLtvNmMCGcKC+2UY
aiVVmV7m1GFeOpFWJMDOtOpGmp3FqtIRmnwluO/gB2mxAHnawyGXx5X323yL3bBh+wkEci7ZGbjZ
wl/aDu2vuoRMSRS+2Sfe3ptRUPOWDQBIfxQ+bU6fBq91eFpBpbDhxClBV3NSoDjcSThoR35tyCAz
V0njiBl7Kqt8vBd7uaGie0lFeUaZbrdw4SHM5jjTFD9X3AXvvf63VksxndGnzwnfZU68+wRYDHzz
H/oh6bjUbARzo04JgtUQgU+MQpCGTBNMvFE985DtANw3V6Ae8dU8VVvi3f24b2lE9BnAku3CucZX
iLnqUN8Ec0xfjR0hv9x3Ifu9htnH7M87x1d2pn7t03Nnj27qa3hm+HTZlSljUTNmjIZav5QAu45p
XqpLPzrcsFVVqUcSA6I49LHIskd2XVYuX/BQxXIjFufKX5UZzWqbEVMXbNqGOBXZn26SEaHw0wKn
u7rQE4oN3JgNFDMNOly1QyaxBQJwgljAgAT7CEYs34tK+XXCiDP31Q9WFp/tJ1HsAB+IxZTZNQLX
y7FDlARo5j6OpWAvJfOVKes2tZ225xZKFvq9nwcgNaeu9XqbzpBmKZ4BoZu6eAMl+Jg/rHPLpmcD
B1lsESDOsdDwl2flsD32DBspD/1WYeHwtJIMRbaRYB7QHVa5yQQ7Y0DqFbmSxTKxoP1SAYl3ONO9
+d4hTa19NwO4cQd/Y7Puc40ZTwccvw0t8d/kQ5/DxJlR/o2syOO99kXkvGYrU5dxzkpyxm4sHEov
mZZ9cucDeIMxkKsZv2B3P+JewNLA+qmgMKz39/gyPjO+QFE49SB7q8tfGGR2jDU6xxL1KyfGd7c6
laxH/S8w4vwriJd9PLFSBLuD+DTzThtg6JWb6wRr8WNpJNo/CqRTVDNF5lYv5+OpUrjo/1UiruER
RXqfMPxNzj8TdODrrUn9kL8ghKAqXvNlhWyiIQzdeTgNYZPyDVSGWS5kEGKrnV6XuDZsXWA35LBC
Lm4s9Dr5Yzmj6QkXMW2pPK20nxnHfoHO2YvJyL7JE6wHe8lrXFIWd+QROwuJ7LKgU/82aMnGL7HQ
m3pwEZ3vN7RTmMybCshde0uDp0yf8SsL+rvSe5T+Cqx+GT7cAQbmcVJbN543OLD5eFYBbkgfIYCO
sE22jln7JaBPIJfekPTEtkwihxDfMRgCYBA/op/Vj6o3FfidHjUcoGyk69cCpt3TgMK07tc9I/yi
itYvyw9shAsN86M1Qt9NhhVZ9MMCd4P8otAU2OqeBdE5Uu/r7OL42gbYLLhrOFLgaJME6ud5b422
fznYPD99WxyZ9HHusRym30fF1urryPrc/LWdmqs/bcm26r8hgkm4ciaRrZPgQ1Z8iFQe/FooVA8H
w2lWLeluM0YAtfL9ttKLX9tu+aHWIhPNAoG+ftN4YQV6fmlD9rZ1sHu+W2NHPbqhvBJFk4EMyW66
g5rc1AAhvPG1p4OZ0DvJ0an62Prx+NnnGCduezT0UtxiXRgBj/W2rKT4BQSNkXvlxlBCyDPNIPgy
ilXE5vN2fdES7/oTaLroF9zwR7FdZ5ab8CTgxcXWM8j2sNXtLMR1G3AtIs4DWa2AZnt//CyYZTGd
xpGO2ZWaPXu0/YpEv+C3t8/r7w4XXHqSOc4GwUUrSryhxgF3OW6ECQn9gzZqhAGM0pVJ9Wgmy+9L
g0CbezaNDHLhiSMuEo4bLa4aWUyxFsaXw9SwEdL1R4ANwwHoEUAAfwE1RNuXMogq1c7i6amHqR02
bO6CmmD+NzG4DY7TrirdIXhwUH76ZyYE2/wBBn6IC2pOxh5lznr3i+DPCPSk8c2b8LrgLhI/uwTn
DdqouKjyDFVF1xbXgw8aSR3o/avpY1PejPK67vqAOWjsJFDkIqhIEXW5ZmRtXAF4AgMxFYTntbI2
R2eUd0Oy79NUSlgTHQAlZtzZIGyB8tOsAs/h0+Iyd04tDblrSjcYcqZzSdQpTCM1p8LuIHyJO4bx
Xtldfgb6YerlFzOCUPqSDcUkr0kHjd+J6hTLxs6iVWdFdwj5LPJaEHuABT/GrxREH4OBFd+iAW01
rzxVNQpOtTW5xEzzCLBMRLRTtgSeyHNiw+/MAlQItcZEgfU3qfxosdMsMQTbU54kbq6XvKV8GK+y
G7UVDXee2Z8LvEIBCgdfwIsLL7CY+scSFg/mpUx8cJgfyBFdjRbGOqBJxXATMesBzZmhBLkBtJWv
9KfP9wrcKorBiPZgRtzsJOsVuhe4uHneRbTgPvMS3B1SIzSD9VPPFejjjZSTb0LvZgzigJm8v8OG
cTF8VbrwfjpxFsP0rdMqgx9SwnvXxydN8t0oQKlbQqVKxFTwwcc8Utn9NKz4n/8ql8gIq/lSZeFU
rMbHm7ZQXVZjL1C54wKdNGzguvmA6SUC/6xhGBSGBb//RMZjL36yHfD10IAn3xA1k0Ykwc8gF3c/
S1hEB/d3sDNiZ/EKM8b3k2mnBfMOI5Wer2O5KOBjFc5NDcm04JesTPtwV2G88u4CDHlO4KdLgGDT
CRVBt29AgqvhDTQa68AOuGjb9mEMUrjbrN1a/jfSmI2vXjCRy4YZRO+slzDhivthzRjZXcAup/L1
jiTzoOAakyS99yWQ/Hu9KuQrtLiQ9RdKtm660kPOBMPAQDes1G9dPJNxycvbbY/HcAt6YhcPXHW9
u8tbFQsQ/YqV3/PEN3gXVoiTi/QBcFOHl8+4aWEYqlY68fuYiW35IuduLbNmkwFUS93m6TgeDhQC
/203AIVuRg0Q/9SVIE71hQDP/fz9OIQrQEdqvI81mqQVHVEPOC3+wqCfIKilNIrIb6zZyv05yWj7
21K0Pj34be83xA1t+GPHepxpOYSr59JhvS70xY8Kh+Vr59WAhcF9Gn9yRouL7g4cI4XkbFXPmGzn
h7X09vchgEyft2ot3IuIBiEFDiKB8QzIW7lnP4oUJuQLLzJDFr0jWjtoD8atQgBS0RHo7c6rzrJJ
1R1aMfDz2Hyecmwowj7omM7KTtX0uxxb4yALgIh2GptgPZz7XH/0CSFKnH5mLJp8P8qfWEEs11+5
jeQnCiJLoCCAHQgDboAt5KWn7Vh9t5Ao9OZ2khg/j3pGbkb4KamFyPlx61ENh4vVM7NvKrbr6E5L
CJJ+ZrcNMkEdNiFT89ajkU1fAlQYdHpmxLdOvBHkQJS4cEs2uN+jUljFv1JFmPyh+JR63jDo1mx+
zr2Tg62JCFP3WjiTMfowO3T83TkIzPABZYsYrBTlrZnB52Cw08t6bic0sT8dt8AebtGQT90v0HtM
lxeCUQS9PoiZSN5sOfH5ti8SGlpQCG0rfjBeHdUTAd97XPD9jCVv+FYYCwNJE0E+1OCiim3CkE/F
3oCXA67XuJGU+MxTKLtK/VtxtQ/yvK0OsNs9CC3dv2eginU4g8FNcJggwuxJXXfC+xAhQoGRPvwV
+4GV2QyF/VGE6jwMe9mmC5n5sX89gjKxO1VzZHB5Uaka43ZbxsGV1QXcrCnNTeWkGPgDQUcGGqHF
7Mgak6rdqy/lUQGIafZJgPPCudBqNY82i+P8EbAJZsJ5IoXDvvqSd5jXbtpjWeBqApWRLuAoSrXI
Pnf0aKnpFdbSlOc3Mlgb03MG4qT8kaHnKtpH3+42yG/TwKTqnm03OOpuMssYwypeAqh64WxIw1cr
lZPp43A4SGSqt6Ha+17XBYJNMDzQLLVquQxcFctj5CWH3oGMdB7HhqXMZ69bVc32rhzHWJ4oH/fl
GSMcBsPzNEWWT3U/CT5SiGq0rfDPtpC9I6n2U1U+VABRLj1DB/gbM3ua36c5EXrfep8zMOEVdsi+
9NM28p+yEJTWbv5UWNSR7l3eNpj7LWYcaDbn7X3bKNoxCDW4cKlOgJp+5SIy+Vod+HaBtk9F393t
bcbgXk0KWc1ndC2ZhjXrvIDfrxWdC/d9EBhbHxMN7OgaM8cFZ7rihRIlstOdA33tQGwPNZKcxv27
/wyi+7WpatQdwjRteewA71Ke4bUUGSs+qIpO/S0TCvZTESt0PfU6o2w8ML6K7Gs1szX9BshO/XeF
GKH1r67mgf9YrV8JGsg+csThYvG82BqzqJg9gGok6gF/rGC/eQ98/+Zz/zrmDV3RgEtQ+7awH8g7
8vzWwj63SKe2IxNYChjSqrZZpiGXL5Azldi8wLTMF3JHkPZ6PC9hksMHIPcivMRF2PXcraoPby7C
/O7Pbga6/MGU/4mBWDxFsANxASHwrzSBzX99vx7xjiXp3C8zVeUAdsrlCRK0AWxsvM2qxSNiUGkT
6U8ZaMRzdQRRdT86NhzkYzd5q5/VPJIWtp0FrTZogPjR7m8EuA67sS0az9S4XndDdtmyzuUFOCpv
w23smI7PRCkT1KUCpqC+FeUs8z+0FaFv8KPElNfHsRGezploud/r/phc/4gaUMj+ChVUkjcFhoX+
D5uNRZMUwNgMd2CE5PCCH4WtzGaN+EtKEJ6xGt7xR+/oDXeKfgRVGFLK8oqEiQ6LGHyP/d/UZ266
4b6cwm9HLOsgqYOu41JCyjYiPw3+Csd5DFsOOZXISF7wG2ArmCvuTGYNdjo2E33RFHFvU/6wwcVn
KB4F60mOZnbs8u7iETNRilMSsZcP2zLleXmJ+PYIQKbg2rue56ASUYJRp/WiE31iSPrZmmPXmLDq
dpQSBFa+Vkm+z/MahUfectu2v3HJALuYd9IjUjjtIX2FSmI6/vgZWMFWB9nOsTwfM8C7JwHxUnFy
eWzZf2gIDtxIkh1TGi9RjivkARJyivw4T3M22PceTDaAtDQxnr2PZpw/yzaBq8WXAOo2XVN7YOvk
VGFeoeM5w8/mD6CfOwYsR6iF+9s1etv/AyKj2Gvkk+rwjhPo127x0Jj4uY9ZnsCz83E5a7yE5LfV
opvBuacNC8eHOHi6wQnft+/0E+XBSj4mnPIUIsCgk4USKoPvglshwmoAN692aCQ1i3lddWDoRBDR
4I/adxBjAlqBInB+cDYDaSUm7Jc9fyIEoNv3QpgXWqi8f3Mc+ZqnrdAk/Ne1U6n/jBA4id8HcTB9
GqZlbu/lkbHwKtyuyH+p8pxDgxkn+pJQENpzy9HGPAPGxj3rWylxFYK7YaIZI7DjhhNGx3dNwf2+
i6UryusxLia1daWKmAL4WP5p8BJSnypUclVV/yzcJhK0pmhQ2G1u+zL/Oahpx3SL7ABHcet34AsX
qKX4wxx3Hr6pvlQwt6xGGMudsmik/ro4pAFCEBBREk8r9GDm164cdqXh8xmFe0dBVdPNNnj4HnVj
tRePU+Yy8gFgBRwXd7izMVl9ghzTObOE7FAVllMrGr/DE5RDJB+oOm0TwJ8Lbnc/LfBnArH1FOd9
Xp78J51003nmsg6945jv3/FH2/IZWoY9fl9oNgQEyeHAo6kkdGiP08D72d+2mPyDqauMQgUhAJ/A
k6ySm16bMQzb8aMYsEP2AYhMokVTCf6ydTvgtfmv7Q6xv80pKnQ6pds/3XOxMDDnQEZCiawajdxZ
SJsDnv2RLYP/GZcNItl67GZWrDXizTP6GKZjyR7TAHXGfzPRyn9afoAjx6ZAq14guhvl2xIxrOEj
tHH6DvKmJTdtjtp4idtaHjDUNMpcXIu90vctGyaIY3zL/6iiaO900qhCkJk9Yevjuev6Mb2FcJAD
zf5R/WpHYzA/dzgfz32EAhSExqWt6Jd16m5zILgnZ2Vm72UBwPXr2vY+PhxQ2473DJt7+e1AkagC
aqg3DfqXVJrTjrmbIu8D/jH0UkGHttRkq+b+w2p0TO+ViQylhnZWzL7mLWK++xOQ9xKgAiCLfn6B
/iEU91mfszack4AH1JMyoLOfUjp4/sKOZUKcZbHbpUC/07NwtlCmyMscya2BsUCh6wNAVRlOCB7Z
kV/LNdyH7valQGtRs3ZT+8d+hGMLNbcwHPrp1eg7hDHkRODCXicJzwPR4tWti7i1UCXSQGT7RSvZ
wx0CEHAYwwMp513WPqdgj4fMhxpyhe24c10+7vezhqLqDCynyO5mto3t/VFkDN1mDqQLy+8SnWo6
3AqLf3Q7BHIWiJGavg+gm9De78P9niNxry5b6KWh6YPi4RpFCXUc5kaoBdplCUs6b10FyPEsiUzg
FjA/puG+/RQKcsArMoyvEZqz7E9CEE6BMLQdOkHswc97xfa6HJI4/vMstft2UbgK0DWbeTnkP6AO
/fYD+56Lf5IdBNxrvXrv6I3CYVtUQ3fLu9uqxcQVblMBmM5d6XhYCEdVYSVEznCYS+MbWVe7zsDl
DQ/+VPZQWQAsG9sNbVGPlo+UZ89XDRGE7RcHQmbiIpGpkfu0ib/4+bi/bheJcvhSdN0RMaLh5Un/
xn7p00ePJZfwOgtnVnXKIOJ5mXEjb19EP2IH8h+Ql8JWp2ihv/tX0qMfTwmqye19KXy2PGpxuAm9
Ti6TeofqDoISA06xMIA70+qme5B++NR3Wol2eQojiVAJU4/hw0CaqbfhaK9kQD23UAFwzz92HXZB
mxGqwPilwNA4L3UOqmaENHEi6K23MMzDKzMVWqDmsNTr2AB0B6aN4BdQNV9XFDENg0jFIabCN+9D
TmoYJa8bQDj4VJFXDaWZfeQUxXgHlacmS7HdYyWkL9sxHumOLX4x8Y4eYjmgTrfZMTQDpGqWN0Ti
hoCr71JCb9VA8N2v3SmiwK/Ah8aBuU+NaUnLr5A+gN+6VJNt4+sGrom3F43Lk9zIdhv3t8DxyjQV
aCFwFqXcE7txvhfHBwib6Ic6+gxFpp4Pm3rEYmD35CfIwz4BRwNShxDdLju6Y3qAkHyp7sQi5IQJ
IeawyIcdZB//DtHhJSzGaiuASmQOJP9RATCHDQaga/GLUYG7RHb0005lwYLBcbyXmZQZslE8dOb/
FavVCCRLSCz/VMl0cIH+BhrN+TdIGzhMkxcdhaxnHOof3dEidqceGHzaXhgxIaJcswWywbXgub/B
d0I7eU4rxG5ghNLcb/+AnxbkAsHdXPHzoGNIvMGSSTtccfEkTP3okFmHvZl8ibgqujUL639dt48s
XEH4tP73sWyVNhcuJ6yfXDY35YG/tcrluJhyj099A4qHFe86lsbCWQKAZ5PM4vgXRnHOvkDBPxQ3
Aly+vevDLO11H1eueZ1nDtRIvRetqH4Z7DBV4MUqQlC2sAjjcPfTXSzZX6yj4BzWE4HC/woab87t
vcA8o5abfS7zGTu9VqY/RGqdmi5sbbmeOJbtIvrzBAD7Vh0DpM3wbVvj8jof+5T9rrZPJVItoHUu
SaM7sNGI0fE9BJn4R0W8knJPUE+DxDrCNwfpkYZVKWJCMAaOn2KGb3pShfNn6J+XsTybdt8BwQbd
VghvsV5/AzuXx63huQj0hTrg7neWzyw1LcacrXwIGk8EqyHzmvHyvKy4fSEN0ksfMa+3B7xgaix2
dMetBmFY/Z4SCnF2M0OzdfRf8RD83MLLJabuYbQqR5QdFswKjplzzR1dfyzY/NkfevTj/Ns4LBiz
6XQw+Rcfah6QwtkbSnRT4jOgRgAmGOV69h5KjP08Illkj08VMYXsPoGFheNJzhuvxNkJqYvjFtrE
0r0DKhiXU5ltGczQ/SLtXz8DVh5uPVE5s6fS4717wWGw1RUdEp9fwBpu2C63WJ1Qr4pq1RWndksF
hKuCrxvjdYduNyiI3QB7AzkVWFPGzCW1zRD3ZZNVtm77T1FpDfmvd91561uUhCZvM8gxGqemldIG
lR1bUfdu25cSK04ZxixxoitMCOUVKQ6Qtd+llmfE3+AQjvG6FyDuVSPgO4FNkhFL3X+KAzjR66Ra
ne6cVy3f67A5r8XJoLciV29QPD9IvrQBY5zKDKUn7GWV1a8edmXzPXDuAjDv3NnFqtNCgS/eWosM
hrI+4HPFoDhFgMtUZzKbxunsjC728cXjGRgOobkf3RNBk7jGpoL8EMG56INAbGKrOstW6HDyJSvO
4yzNfE4eJ+Pz0JBpg6jec7U9YuDGBtiJ9KJS4ToOrSU3AUex+IqVp3xnJ32EbPnCqgS1xwnj9d4/
wI8DxgILlhcNtPBpHFXAdIMb7htWTfj02B6qJT8pgOeQQToM/QDUdlg+wz7QXsyfDA6s3gM/yeAi
FMKglWTZ5ANNVD+ogixL+9J9Wgx2zTzabsSeW9b2lbsp52Kp6HmddW/cufQHrl7cQsMgzgkOP8dL
CoSZf8xaHDYEjtu++jtzSP6xu2M/FW4MKj+0aRHuDP3SzGWVgTiC9Aj26uhJpL61hsOi7pb5uKz9
uRw5ZhLAmH1s30oyDvZCNwyHG+wOCjHcWxEifSWCT8N/h1sIwWBZAKpBnKOD7yNUOQUQU6jr6ZTW
J91XAHy0jhRx66DDQX9kXJm+aFYFRgM9WLUvax0A2JZ/divhEoaHPy3pT0InhEW7IUPpQqwRTUgj
VQDRoGdYF2yBoVX26/a+Q60zuJoq+J+PTdogJxBnDAgtuf0U2xZ/JfxrtvJqU8GOH0O+l0ClgdPS
9veK0Ssra1vanYMZVhrrSiCA5DE+ba0fEcW15dV65Df7IdJoLutGPPJHeK5EPtwg/ksmaLwkdtWe
ilZLMAMIllt9/9h3sYe4QOMnQSAA/h+CgDPWIhx2hHbiIv9B2VSQL+M6RPnOBlDj4sSrVXqwvceY
chwJjakceicPiyeYNXsgWt0X7DAArD0vo89Iuh+mtACvV7xl1T0oSbhkXSsnoCs+pVUKYs8uF9g+
faAIyYbyB0Nevt1VDuBXhQVfXuyuMbhHAxgruhvkEGxof9q+sVIU4nkdoQUYoSPIOjB+Kq+WloJd
9OjoajCupSwaCDJtOzVlBlN12PgmjEX9d95lblBnLF3keNnpri2+MbyIsTitkYjcNJRIe4CSXSA3
ymCNlRzSxn31STp/ClOheYF6k9D5ka3gfL4N45pDDNSEhRj7FToiOJ4zgHF4o7BMRlfcZ7kx9gXT
zQhl2rAbSItrodjhADKbKkEVkA+7Bt6npbSvHPyDRh2aZ76DIBmoaqLCOW5fD7Di/qPq5s0Pp9ma
oXiCgqugcDU7KqBKE/a+7DfCIZreTwl4KGSY6CMp257XbVoClpkXXgIjAS1r7yi0VEjLqlIm3Qjd
3CGxNFHu+aL947DKHXMbIlF3/6laKf9LoJte/OLWyd0tOOR0byb8Z4yWx+S3GbI6YTaznhYCtgEs
aA8WWTdoZsoehwQjTMA65bwO+91GcIy7OuzHejxMHZbyptMU1dJ9xy9dWvw/JlYvQbMNsR3GY5dj
P+HGy/0HOkhAqrA3iR4+22hlSYazssu8c5gR1VhB7Ngd+eMB6fJeAv3oWtxda55DxAKpaTH8A7E6
sOKCXTwOmS8tOZ2Bayzj/5x9R4/cOhflf5n1CCAlKi1mI6mCqqOr2227N4KjcqTyr58jAx/Q5isW
gVo9vIYhFsO9JC9PqMf3rtaT/ghGHudVUI9p4WheXqLo/jkt8c9ib81YqQHFlaAY+8sy9cLCNWbG
y62GB5qtkECGFn4pPh79eDb4dHXZ8hN4O2Y8uS3ANWcwh0ix4hUBgNvfuJpiKUEYpp74MwBBAEsG
YI5M8acFOH3Ajh2zLZMnFAygw4micTJkPo8mvXjA1apJwXycaw1c6lZDcRCJekV6DfkEfvfncmHc
nHYmXqwgG+oUoBcegSzgMzQZkgzl5h3PTNdO/XKOQOOdubuVyFBNRQjkUx1nd3mK02sR2oVxZPkJ
erpB2U04RHgYlVF7riaAVJ9yFMnrT0uL+zSKICgpxF4EKon7FiFFgAmBfbrfrLf1cYGke60Pbver
7xyS3dEe3I34UPJWhxcTWKY5rhUE18T5OAE3QObTsAIsZL0vAI9mloskVqTgmUzAXRIwP/O5MZL9
UNF6qoIUr6LNXhuNNsYLI1h/lYbTZsYxNBNDKWOXN6gnlGB3VFiow7CH/hh8m/BjgRZn/DWvCHyn
7KAHaJMawJ2uwwQY5Wz01Aoqq+zbAysdqtkhiXmiF3u9cc25TUGo69lqvkAWH68R7H0mjTHHClkA
GXFd0IYADmqcVhpB3Dl+7YG3o9WfvqwVMikyzQFBF6JYY3MFONI9w3/DtHbQSgN5aMc2VPNtEs9U
9GpYTcC223xiZ6f9OblQj2lfUTdS6KX9lQC6QLoXrRriBLHKOzCMlwYbUgmsOQ4btjFge/0D8Ldn
2EUwtr+AJfc7UwuwcmKGF2rjy3UZBcn4Odvff34/p1XM/9//of83a/KUTMbanylOC2sMWCo+zhyo
GAIRUCsakawARxCGqIDhcwBN0842P24H5grcLqWn9mURGOpsjX7oge7qFUAwVRR7ttYmPyiQ/pCG
YxHeVq4PEZWNkSD7MDk1KaoKmnbjV7ofANjwqtAI1iML9ZcyTPbrYxnOh3yfHa43KBsuQelB10YC
9YIk2oar449JFQzsFpMEk4rmDnoN9qgOAWwoq+IN3PTS/pgA4HP9d0skOURzhzQC3h+gCnau2dcZ
VS16t/BvenqvzQGQ4IpGLgvBUEcIeKs0Wt2aKnYmBYQOijs9fXZgxjzWCsUUSSdEn4e2d7GpIuW+
czjNsuQEzMjOAQBys5vdKvd48botL4q2D/NUkhEPgfV7bLyi7uxh56lKlfaPZM3a298/REVTuqjV
9cw9g2iLx3Eaxg1kgNhR79oQ1d/d9RmXTIYtBLYGDECR8sg4N+l9Sx/WfvWI7uM54frnZYIrthDb
I4n6FsU+cibW+O7OdsDdNhhjDTyxJP2R8PQOr7Y7XPQP0NjoguutyjolhLsDWAdqZFr1XlBcQKxn
x3lg7hPLFVpwkui2heiOcwL6TGP2Z8u6c9PXqf1kTT+v//LLTnvAj+r/zjqpW8jE5IZ7RgnlnuxA
STiQl34HS7JjHNiv11uRdUDYz0cGAKWrE3am7Wtu/tAjFP8V2tiy4BOCG7TfdQQPgZ3bJPmaLt/B
rdpDQ+zo1M4xg8V9whULd5vLC7uu6FjibsDJpG2js4NKnT3p3jqrdI4ly0d0LKm0DDdTUEah6+Ux
YPh66wHkd9yRFGMkGX5LiOylnlB1bdPoPOXhMgCdR4781rOOJQQ0MBxgAEdgG5IOMIhsb898V2U3
Lk/RpGTouQZ9m4id8Rz1Mz7ygxMCKveT7ct9GjiKqZWNjxC+bEodxzWxC+VWkFifJgZphO/XV75k
eVpC6OppWyGntvpv2OY5xkOPgtpyqiKrdvMAZ3ZH+5SMvLM/6WBNJkdbb5dVZVUsyeeWENkQftK1
ZprNs9skuCgupIiPsUs5aAajfTJxQH1riF4oEq8sPIQQh+ZIw2tcrM4UGLa7Fm/ZeDLo8hu/LkS5
A3spFMm4c270DegFfzJi3Ha+Ed1J9NFdDM5K80ymCbyv7rkl1c4E0kVx+pCsANGgpNbNPoEsg3l2
tCk5OnOyouRvUCjJWJ+aCK/FblS/AYBZHa6vOMlE/MevZIUKjEPxjI43pNCOzB0bv17/smyvEL1K
yNhVU4H30r97BQ1QJA+NB6i9HrpDHNDn661IgtHc/v7hGDJAL7vjnNQvFIe2s1Pn9AXbVrUHTdHy
rzchGyIh3ifNblhfU+x5S+kVJZjAtrO//mlJ0ImWJXNRsnpYAU/3kqI6uKt5jGM4W0Eb56znrpdE
OCBcb0k2TkJ4T7mxThyGmXhPWf3MjHcGyKA9YMbXPy8bIyGe17wf6mpT5eb8R1P8qVPFAMnCQYjk
uGkWvNJiryvKZN/CmDYFItZ2AghBg+K3SzOFzark94vWJbQB9XUGteVcR/2+isZH0qiEJSVzLBqW
oGbVjiUguhucxl8ruK6gbpKNuker6tQB2HPbFLCt/Q+RoA0oiZvQiDkXQI0n95HqOCk5bjBhxwYT
LgEFG2weGwg8mD0mUDY5dhCTTN4iUK/7Z4q3IvL7+jqSLFPRuwQOey0wGq0JkTIguTeNOoipzefr
H5fNhBDIOoSJdHhnQCsJ4i2AjkMvJMn3tvWcReUej4WKC55swIRNfAFCooWO15p4oM7GQAy6x1Hv
AghIAIcGVONtnRECmoCPYs0O2OOezan11pMSD13Abe46EDFnAGCMydfrYVJsqbKxEwJcg+JA5lAL
zaHK+FjMc2BmYHW6zrs2LzvTUVkVytoRAn5GDkFhO0I7eE08OUntlzw+6HBSKaGHMmSz4pAraUe0
OsGjzgyvSOCGN6zpg0lyv1nShzYiDzPgQzFR2XdLEovoeFIM1cI7oNATyJiU5mFCLXEPUt63mxaB
aHnSaKDmjO3Wi7grd0ZkASNqHF3LOVVzB0WE9PW2doQcUKx4yNLKEe2ATpy8Nxne+mihJY8LNEID
i+fWow4ApMIgVBJAog8KIOy1AZ4izkDQPYMlIHehVQM0a5b8ut4duoXihduZ6HvSb4DtKCtAqR3r
T0037w089AwauDHWvkRrDJAE17wD79HvmzcOov6UDQdF41uEXmpcyA96BiTGMDTm/85Ff+/QQ7Bd
UlzlHVoiAiyaoUBoAwrw0BTAjAHHX3BvNHa29QmAIh/pyaO/TY0qNh5ZEcUQcgPAZCYB2QajaUDb
GOybfWY8Ox3zeA6ZL9B5auAU5mbFjtfvrw+irHtCmtAAuYJLGq/wlpIQb4ZTrdsBCzFAfRGcpg4w
LKjW9dFtyU+0TQFWLcpXO8I7nANwYjoDAEQOvPsaQy3BjlSpT9InfTsDfdjA0yliVTuADQu8N9jp
Q+s5QH+tQHzQUQ86qFwl6yfNufFEKBqpuIjcfIg0lMk1CD34MDT6ltQrKH7QOfWuz5Lk9CYaqixz
UVENj9BIT1XhU4B/CH/EY789LZ45ugcDsnm3tbSdJz6M3RileI2CcDI6Ay2+qfNWraw7SBZlRkOf
4IG9sJ9GPWUJVAJa3uFYvYKaSxStS5K86LyCI2pqlVqEOjfUS63ioR3nAcCOpu/N/vv1Dl5uAsIL
/3YQ4gRjzNlcvU8cL6jVfMATteJKK7moEdHq3KAYMVIs1bsBVSUUTZIgH3fTz+wx9jt/+FJkwfU+
XM7rxBWCNrOSroB4WfU+OsDCQeNg+paiHr1yxeHx8p4OLsK/Y1RGJHVYjn5Aote0Lc+C+zao2Mjg
NHu73gVZE0KMslQ3ST1iGlLnEQgM33LerLgIYFS6zDcdH4n4YDYRQKuAcKjeV+e7A0dirQbqAFgD
4Hev9+HyNFDRx8c2oIsA3TYTV0zudb/axt2hxEc1lTm87PvCUo0zqGq6o8YhI+e82OzJgCCMHgFF
qjj5bjF9Yf/Uhe2mKyob+RglmJ75Vg/YqG+XirGnsm8LS9R1J7zAsyZNPJjC72NtgZKT5iXLz3ao
g6Z7iycaQKHXL3Vscm3t5yDbr5An2OgpSaOyZZNEJBWNfWKqk6aHuxhOItg+jaT0Rmd5xgnSS915
r8V9UDaGDxHuXTJCk6b56pi6ajeXDIFo/MP0AtrEsw68rO18N9NzM09+O4IoXVTviQmAWBINr1ZS
7+v+K2RHQc+AUSA39R1EVg8EcOHrq1T2M7YI/JDRWwvC6o6Lh8Rxfcy0r2kadMZtZ3/RCaiFAFFT
mBEWaFI9MQCgtTrIKlA2DW+17Bt//9avD79/AQmpSOMVjWjdMaO2Z2aHzlakIclR4e9b/4ePQ0yY
juYK2g/ExOoEHPavGvww+gQ6FVkf1PDnmotfLtbp9bn4u+4uhNzfc/SH9qDZHzUJdJDwXAW4FZh0
yx4PZbvILk/UHp6r8l0D0XR1AXxratNPYvMTlJZOUFd9XTqYqWfR4xRPd5w+W8uveuhvPMP8jZ8P
v8suNMglRJV5Ztqu0uAckIe9Ziny5OVcT6mQZ+wGSHQOMQacFSzcDmg4L7/M5gsEOsETchRDK5tJ
IeHodY031Al4LAjMf1nAONejxQdUYt9MAzSff8RpsmtvTf2indAE7BcFBxkIo5LW4Eqjcj0HQJSx
5kWxUrbffWGliK5COoE86eTOqHvE1rTsWwj6Q0yZ0tDKW8gsUK39kbV5tYkWLnt7tPRgAuHo/Xrr
kpwheg71edyWcZ+Y57Y4YmdAzugHxSFJ9ults/uw0obeMF2oHKJACKTzuPnogLwxzo3ihiHL+ERI
FzUo/w2N8HK1PawCNbvLD/MnHiTHfK9+WJWcx8l2uPzQCdoVaz1uz2P9DIGNQ6ofNKzn6LwYv1t6
4/FCtB2CGEQF0BeU5SN6ghqXab1S7TlmN06xcLjoUmCY7QxdQN2hKe/4r3I537Z4hHDXSwAzpsTB
l3l2gBiCkU4QUT3c9nEhzCmP6sYCjeJMIucArF/omiBRwhvzls8T0Vxoapwyw5MXjnRDtN8gmVAH
ucugfnL985fXDREdhSCaFTujjkFPoZjIn6HbDzVQWM/j8QsmpUoY1DaH/80dRPQSArR91iLT/V8M
bOAC/QWA4P32YKQCF8j6IgRysmTahuVCOb77YVUvxfB7rX5ZzrEoDuP89fp4XU4WxBWDOV6LAmj1
6r1a7sr0kbkHJ1E8VMh+vhDCMfQsSG5sd5z1uRo3fAev9usCRsETIMqKnW/72KWJMP7NE22cFyt0
e6t3qAIE2rhC7mv+dH1oLv5+RsXbDRRaNpnNGWKE9aNWPGWd5ld/pQYqz2AQi+Ph9XYu7qtoR5jm
rOTQUtFd6Ow2rwV91u3nIf7VOr+LTSF3+lbqKnvBi3ONhoS5hv1Fb7YAeoTQ3IbBJ9R89rmlWTit
Kl92ZGMmzLmdzrwtoG4bduk7tbhXaq1fpK8D/e02z81Q7q8P2eU6HroiTHveQvnGBXQ+1LX2YFk+
B6YuXrDABs8x/rT0C6tDJZRom4j/rDE0JiTygYzRbLRwuSI6kNIwsolrdhpK5nVOqki6sjUgZHQt
ngkkb7MhhI1iMGpPUf4GQXfI+UOVBgSANoKTUF4pUrCsP0KGJzG8DmswwEO3cSj8lB0tZJbZ4V0p
Ku7Awtdu65QIH1ziGNsUGPdh2hh7EH49E0WCFl4UBEqzlfZCQQRJ1x+KJXExJTMqQghzy14XCL7V
IfhP7GQEIEc+Gw/uO9mbfnOIdtebkUyUiCVMszwuxsXuQyf/Q/U3Yj83C+xNUKs24q8azHEg8XBb
S0JaaOG+NAHB3odj8jllOMl1MPoZfvdg3umQFk3il4ar3sRl8SSCCxcDdfEmwlQN/fcVcRvh5ZEz
x6+X7hu0Yr0ORFkG420kW8VAXryyYLqETIGHhWSANOYQ8rRDrbrcTwYH7QLentMI5p6t2B/+3pQv
BK8IMWxBvk34ROqQLP66T6DPdwYz14/C/qS/1IMPyw/tAHn9xosUEydJsyLwUDcXsIxSioUYP8TO
Gxw/WKnYKmSDJqSJNIMwxMoyLbRhFMWSfQGV743I3ez7mw4EmBchOQz1OCaOU2qhTtxj5EIhd/tv
aitygqQHItiwAwGp6zkck3NcGpfe9vTUT4qvxBkDpr1ejxzZahZhhzXtm8WB31Joap/m+aUBoy4v
frH0eUC5oWZQnDsWcEtUtCaZbxGEiKmeNINAtNjB9hA1b0t+SOwypGkSQFnwXEXNMwog0EfsdsAA
HSFmcuLQ3bBo6jdOogini+cgBv76v+egxHWgRx1RLSTQBsmM8g4KtIopk/Vv+/uHq9hcoaQGcQYt
LPQYvMPhKzxSfvBWZW0u+7yQCCytjHPQ/5qw7Kd9vAlfTt+h8R1cnx3Z14WDgg2mfc/7VQuz6LCO
P7kbVs6f65+WLWXhWDBDAjO3qKmFUFMDk/E5qj9DxgTGbC+Qn7utCSHec+Y0Bl5mtHAFV5f4dvGV
dU8kudczxRn38vMy1o0Q7pGZLaNdLkNYLfQRHoY6rHcN+5MLY4gIkkAITqvC4+ijTU6WdtJAKr7e
M1nDIjqRctgVOX3ShTAd321VhAb6t57l4Rk96A/8zlbUySULQEQp9ikkdyYwbE9QINiBWQbvSnMP
0wFFP7b4urC9iKDEXG8ZqPhZfBrgQQdObBMsdQsDJFCDM8tUbGKSU7UITzTASc1iPYlPrN2bLXzB
rVPfwoSO35PhZDAVLEvWFyHQoW41m8TGaZDgjDFWD05yV8UPxayoS0lSlCkE+mqZ4KzCQPqkZ8kh
nUvUXfmNkyxEORS1GJytxvgUMQDkcai1ocyW1SoAk2xghEgHPbSbDBufL8YvWfY9axEWzZ09vl6P
BdnACFEO6sLGf6XxCSrvJwfImHlIg+uflq1+Ibz1ksSzNsZYORD83h5K4Cp2sstJsfolKVDEIrpj
DNgT/H9O+pB/Yh1esbMeLl+9hjNdAg/k40QaRwG1kQSBCE6k8HZ1SY2E0ZSx70DRI6vju8mNDgCJ
+CnI97YSsiEZNRGfuGx2b7CgnUKopR76fLqDS50P39Dd9Um5/EbBqIhTNKBrwM3OaENoIT6vQb4j
PvOph63vzAPqQ+jZJ/vYz4Pm4SYeHZoUYtvSRx0q9foUtoPxSAGOh4r8ptysWAhsC4ULeZAJwd1r
Ta43xG1Ds/0aj+fRnAMo6/ur/qei+L9+1+RPKPpB+MebICWTjOYOLmW+0S/QtCDHbiFhqzU7iOn6
0NxDycW9B2EAJZE/sT1/1XXYHMPYJikGP0k6GBx1h2jQgwU29y35YTcGhMcT+Cixu2pmDzFLg5bw
3dKPAR0JbjP3EeeKZHy5/o2hFJKNs47wBoQ2JWbP/ArA/in13Qd+3/vJDmz52wL37zh/OHRNkE3R
56xITmX1AisV+JuFc/zz+vqTLW8h30DkrJ5by5jCanIDA2WFPs8hPq366ZJsyYScY2WEMuZiqU0L
rE4MVOQgZt9+dZfv13++JF2KeEhtQdkeHMEpLKBPm0TpPXC+isiU5DMRAsnqGRZdOC+EcDL3oZAA
1DDUNH7U7pEr2Suyn7+1/WFmdZO7PG9NSECMbgCl2XAyVQhOycgb298/fBrKAw0kQa0pjKpneMDn
DsBF6+wny6gIc1kDQhaBVURnpBChCJ0BtpBG8wA9GhivQqoRxxNFfMnGZ/v7h05wyAJNlYtOLBZ0
6ar2GCvpEbKfL0QudCRRx4gw9HBedPtdH2leBsmOeIpu/O1bdvzw2y34UbZw78T6AYAWwu27pP5x
fdHLVqYQs4tROzMz8WUId3uW+cXmfxpIUUJpw45VvCrZyAuB61oay20LtIWI3yf6brUVO7fsPi6C
Ege45qTlBIXuKv6up79yez7ANxX6jl6G3FBmLYCKAZy8FKtUdrcQ4YlDzOFGumIz6gO6RyUwKNgT
rBoDEmQ7NwuGyL+J08OoiExkZF0baEKCj+RY+wpqv4xYflPFwfVZl8yIiEq0Yi2xNIgOhyWW0gg0
A9SNr39Zsp50IZKdNY3gJYnXvdRxDXg9UusrJK+MRxewMb+E+E8AFeVY8RIk68b29w9hQTmwA/HQ
dWE+W0GZup+NbFQAZKRzLcQ0MLsrrZ20DOHo1wZ0cvzYaiCtaZ4zyBZ6bB5GLLTYBYGieJrM5b2a
obSZt+Pr9uB/42gKcT9UWQplt6gP0+5HXJ6Sbg5Y9r70R4sWikUtG0MhAZRZ7gJC7+BZwyR+X3Vw
glOF5/aJC2c3XYh71sJFI4OyQ5iEXWjcZ0EUREf3ML1oQab49ZLMK6LEaq2GHoXl9CF1V7+zdqY2
+x2KsZXjKqbgL9blQi9EMFjfdD1YBPCAXU50T4P2kEDC/X4K6C45AWV9PWykrQi7N3RjIBnT2xir
+zGAoeUB0P8nEnQ+SLuKsZKEpoj5gintZGvApoRxl+57fsigMqpDfsztHvNeETaS1fQXVPghIkdn
IHMCJbwQ5wUo6BeeobzcSO5pIuALop1mUjhYTcOpuUep5QDlSXq2nqvjuDN81N+fshO0PILigSg6
I3mT+ZsaPnSmKzAly4wW2WHDBOcH4wDl3IPq6iRLMSJ0q4uzok1hxR7Gb0UYHYzj9thf/IjQIWeP
wpLqXU42KUKI1w23rEiP6rDjx4w/0kwxPrLvCvE9ZSNPmYHxSd3HmT8TFeNREtQiRKutRn3tI66F
pTXg5lYfyVj8hGuDN5SVQhdEEgsiRsthsduO1aiFaf2WLkHvwNfmG4nvVujDXo9oWQtCQHfwNcvI
gAJouz6wBOwdpu/T8hu19k6uKcpTkpAg2wB+WKAxZLPxqoXsl9c/C1jLzJXrVTC90opNWx8SvdHP
652R3U1FbJbpRBO8KUwEn+k1ISQm/dLX3uACF0K//6h6BJU2s620Dx2CjGGbL3B2C/myiw7VPt71
HsxWsjecVPYwS1CMmyzbigCtBlZa3NAQEeN+2UHa8QA/wy2nG7vl2GiKFSCbHf3fzpjJwuHyiM17
bfH1+rfGjrUNKOOK99Yl0EtVeMvCRQhvPBUYcUamKDS6+RBZ2s7puvvcSvyyiBVbueRmT4RIXwoY
j0LbTgubhd6XPShNtXUoJx5cX16XE8l/sFswjU5aCFaPULiEORrsqWtVUeXy2PwHthVDDhDGj6ip
RNUvaj+Mw58IrFql2sblIP8PXIs6pcsG2M+FcMs42ol2D/eCoHEcOPO8LPGkurrKmhHiHPLVK4x/
0QsoMPqR8bCwF3v9ZveFN6qKK7ImhHO7VYwtxBTz9MRY47fGp7Q8Q/MTEsVnomJRX5ZhY8QVojun
sJiZcn0Ooe9+Z86WT2L4TjxNmvveMrKrAdbOYIzDXq1x3LGWwLT2+2qoDnKyRWb8G44zTKSG1uDJ
iViwmF2oD9tixclK9mkh0tOOwuGe4x5S13dwZfAGUARuiwwhtjUTLrJwvklPiQMSTJ/CkdZglQpu
KPvdQliXFCqZY53g0XxzwSzmY2Yniowh+bRIRFog1AoH+G4K5yi+g1vKs74O++tjIlmqoppf3axN
AWf6NoRqkQcne49BJoR2MG6w9poV3/Sq9B8O0jo5EIiFn0jYmMszbPKeO11V7ZKNjRDOleGyESjP
NiTuW7rCwuH1+sBcztK4iv67wjVI2K5kxHdZfdDSI9GDOFXctCVwF9g0/PvtmbWtHm0pSBu85hcp
sT3DY+2LEzBvpAcQTu/SV1xXDsPxel8ub55EBOLpdpXAoAS15CH/05KnbtjNwx9YAfkDpARUiHbZ
RAhxSxbTAoYH9RzHeIUDSmx8v+3HC1HbxTCPyUsbleR28ZfyZTGf9fRHDGc8V9vN5vP1ViSnJSLK
9JVEy0a6oq7mPMCnw8cN5XcLphbc7vbtHtg7WxFw27r87w2YiHg7WFQVsC6J59DkJwZ1YQdSW1DM
xTahWF2yBrZF8OHYt1ouXOJtFCGhEQKa12kGg4cCisYV35cEhgiuG0keOVEGVy970p6YA7czB+LW
8Wh8vj4Tsu8LAZ2v5tBBLDY5LS07Nrw9VaQ9GpmliAXZ57e/fxgewuBbDxcvlJehzFLX+bEeoYS/
arvbfr0Q2nmdQ4BnwsYIifEKLtFQ4SkVgSD75cKea1fAsjTwZz4VoOuuHAYJZpd7ELV/u+2nCwG8
2jHQ4ND5D/OVBcZs32fQJ6pSqtjEZD9fiOOYDsXYFagv44LbQJLU6r7CzlixtUuu/0RExDUZDM4j
HeHLd6hg7uLTbHvMc7z2lXhpEIHbqGhJsmGK2Dh7mRsO/Rq8odpJCBmnIEvqoKt+uXCHt9i0vz4X
sv6I6LiBxJDzYXhIjz6TP8hDfvai+bD7KXxUfkHhUeEgL5dlAFX9Nxw0WIDZem7NYQEDcZ/SJdlt
Bj5wKR/Lp2JMzhp3yCuLzCFYYUqhGETJXiEC4fBQ4g5wnklPhe0Cr2+ERuMcFCO3LdcLCVbU7MMt
IrOKGufH9Wnxu7DaJ4EVZm+oS/jpXsXGlK0CIcw5TLYbcCa115Uf3fJr2T85sLwp66+DoUKFSPK4
qN3X8WyBr/mkvcb8xzA9xFayixdoOZiqmJEEpKjQN03OApkDeCjmZnNPYU1duu3zUrDbMqElxHvH
4NFnI8LDbmA7osGXSpt3VqMqYUrONCImDsK9YJ07WEKwn/BqGCKPn2L6ZtPTOH0rVNAZyRyI+DeI
tLl101bpqbJBbcelYXYaz4R1ds4Uy1XSDRH5pnVrBnZbNIdpEd3DrbAtei+FWLcOECyUEuG08UkR
F9s95EJciCC4BrhTKG9p8zYfD+X8uZxLf+Z/TKvxMhj5WPnoTeNh83RSNCgJRBEQB2Mh5tSw1Qoh
zbAS84U2cxCPW00CDNjmxXZeonXG++5vM3prx/Z8vVnZlG2r/cP+XudJGqVdlJ1gwPGkp/pbVnG4
VjjQqHEXVclLNpZC+K+QdKbw0F5DWE34qH55Q/I7gdYy7n9+k6/+FH83yzjI1lhxKZbEqijsB0+M
LF2mKTuNLIMC2O9i+DybX66PmCQZm9v8fRixzEm71Yii4jSzbhdFddBCjeu2Tws5AHY3TRpFdnEq
sm/mZDyYjL5e/7JsQITbNoNRsmt2yxiuiRbCQ/VUmnw/N5MieUlWkYiZw9Uvgz5YQcMxnQbYQVRm
lu/ndYp7n8AxtwpImas2Q0lXRMwcH61Yh7tLeZo1WP2R7mAk6y6CsdhNIyXi5PgK42FEBAnNYggs
OwkGpwyW2b1tZYowOaLPYzyQCa5QHXReDFhS10GhkuaQLE0REDeYPIENBj6eTOQbIe577DLFPUA2
w1uTH1Y97H/42PG2PMFZzs8gmb6acOj5rI2KfCubVeG0Xrk2XOUrLNBkQJk6S+9L9gc0SMWvlxzb
ROSZTvO6qjQNIKI13k2x+wBJ0aBI4EiZg6ib8G9wq4fbXq1aRLL2hEBOijLmRoxqI/vrapqdEpbC
7wdyUvkXLYFRU537yay6I0uwKEREp82V3juZaczh4kCTYtYCJI5dMsPo0hm8zLSOHC7aEP/5jvqV
IlVJeigC1tK6aiA4iiYpFL+yrIILbRMUZe7DHiaAgQ/QkI4H4x1FVEqWnwhimzijibZqNGRpPT/C
vh3+DDhrhCzX3V1bOd9vCn5R0G/q7NHNtM2Cu9H3UVrfuTrIFZWleLSUnF5ELBuMyUB/w7kuTMns
D0nsUcP2LKhhdetnLXpbYT5yvR+XhXRgbLyF2YdwHft4TGFr3oH7VnhtAz/n8fsCXMKQgzaEwlDR
wTI1wub7tdUMj/enIX9tlhWDWty2JRhCwjDris0Gq9MTnCg398RPS+Xep2sSLo1Kqkm27g0haRRR
qTMoVnahWzFYO7G7HqrZGYxBE9Si4FoXOAa6W/+yzVmRSCQXGVHXb+77irq5i3sSjGlx9y/q2WPr
GkALCL6mpSK4tjG6cPYUFf2yKOFRxsb0pLWo4+XrAa9riv1HOmbCSQCQNZj/OEN6WpLaBN0CIZoN
ZulpbrW8NcztcC1zkx23ytybmOvsBjiL3nZ6FzFz0NXjacRxxOWASjNrP8KUvcY+6Mx3qH+ai+r4
Jxk/ESunw2LRtmu0U5CfNX2cOkVNRlZmEKFxSVUCZdJqKDO0xj6i5a6HMj+z4RpiPHZgSDn5d2IQ
wLcNDzq9Xrrc6yqPHUnuEGFzcdf1dOnQJ2vMPT1+GaKjVv02rHvI/0LfT7G+JXlWhNB1hOkzPNmy
05S9ZMsdzSrfSs9u/+16XpLs8qJS31gNC0/rJTsBdev3myd7PxyziSnSnmyMhHywxHWJezRfw3ia
fcOwPLa8Mu7uiq4+9JCXHVQQDtkC0/9NrwW85DJuzNmJDJUHxbVdpqnUV2WvHaK+WmJBIW5qCZ7u
cXdxx+mz0Rknlpt3PEn9Hu5qIInkd3Swj9WkHTRIvXjGTJ/ztrpb1mwP43a43ymSuCTdiSi6IeMw
3zPi/JSQ59V+jYdXWv6B4pVNVfwsSQsiiM4y+7VatKUP2VIBWRiyWPfXqYXZaufNsMe6vu4kpxUR
R8e5BY192menoSgeizICZT9x9lrL4OvJX40CipUlKggTt8PrDUri6K/V1If9t63bqSI1Ghzb0B1O
dp77FvNbJeBe9v3t7x++P6TlUpYJAeosDXn6QEpcsZYv1FRNiwSlQkQw3Tr9r/wxZ/BVj3kIkzfP
7r4UTQtwGMQ1qz82fYDbJ4yUdcVqkza6hdvHXs1sxuOk0YUmJmRJXlihecQ6jvkuL7839omimLc0
4Yqd/vo0SfLR3zz/ocHI5ClMK938VEFQL85+MVxuqKlIdpIkIULsstVNUiD/4UlYFD4eB3Y6ROKu
/27Z9Av3i2leFndtSsTlMv+Oi35vM/pUQI0p6RRzIRsZ4ZhAcw5Pvw6GiozADm39sSLqRxU5UPJx
EWRHZ5I7kEPIT0tmeU08/Y6Gfkfr25iTRATYNToMhwmz+nCJpgD+4EHNmsPUxIo9UjKvoswZcN7t
olcYmhlernZiv1Wa0idC9m0hruHXmnR9N+eQXu88PnSPmksVoALZoG9//7DWjdytV6iP5Se4Afo5
vIxL64fpLMFNK1LUNmu7vDRMkHXCOB1ex7r1TAip+qwygzRfVdca2egI+3sxUws2mkC16aPtwbke
Avjx/vrvl31a2NExp+4EBeP8VE9P0Mq+m5z++fqXJbFKhFilHKV3lqXFqeX02JjR3WQSaMU7n6xW
JV0ta0IIVui38EIz4+KUMagZkLUMs4QGDjyhD6aRqmQoLw6R4YoqZ2YEMqrVYvQrHt9FrPWXWvU6
cXFt4tPbge7D2tQ7Dew6sIDAH0sg61qNvHCDlsIk2kPRCSfq61Nx8XyIZrZDyIdmDHvNqhyu4mFs
Jgxo1fIcx0Bfgvh4n3b2Owr+r5nSBUnWJyGU9WIq+xr246eWDlA65S9kno40IYqAk82GEM5L2hCr
rbIxdMvMX93o3rRU0BTZMG1Nfhgmu+R1vQ41CQ1z8mfrzFCbN9whcJYXHUbRqwozJOuCEM5RPlfJ
hIrDyZhg8oh31eMSVY3i0UE2/EJAT2sb01Wrh5BE0y7ReWjGoFAMheKAJ/vtQlRPbd8ZWWkWp3ww
PNvOd0uqgkNejGasUiGay6X6/5xdSZOkOLP8RZihhe0K5FJUZXd1Va9zwXqZAQRiFeuvf57fu9Ro
SolZXjlISIoISSEPd1rbEtJZILyk9HmFIkv6TxF0vXssR9m2XiisKmV7UnmG7nSqNrctgeQpxiqB
yPzPwFVnEEp8wNv1CdIZv277nWGy/gMOmzlzoZ8+Pixej0zDOqI6V/xzu23DOuvgsGqcZpl6eDfF
jnwafP88sByUwntqf6bmNRsNqq6xR6aqBKIhQXVp2RSOu8qzpsY1G106SLE7A63wCPuNWW08dzKa
5j0TNbixr5ko4y0kpzwsbImfbqeTW7+g8CCWy7FZf6l5xxFM5qNZazVvfMjxaPIAljwaZfmQoGZ+
CyvXPV9d+/YimzoJ/h2RhkGyTEoyPkzd/E01QOdy8TRO8ovs850uTGuhbUHZuGy1MzU48A5I02eg
pO7xQNkFh/tGoG09Hfc3sVkLnmZE8cULUjx20gSw3WSevPPtLt4dAXX0+4YSwm/7onVRGQah7PGT
7w4nuismYWpdsyYb2ul9la5esqjlURDvqRDbc9XUOyHi/dQa/l6zI4eRTlG/cjD/bZl0GxhOCyH+
QXI1OE42Y1G1lT1iEnIClrN8TylirgOViYinxXJEMcpekvLdjAR19MtJS/gYOEBrJ8Ua1AeJ5Gjo
MFysoZ7ya5UANXCKIHZ7yd51UfSlGZ2cq1L1tHGT0VVHWjiH3BcPitHHEQSyZWA/ZY779+2uDOun
31qaoBpJwyo3aSp3PoAL5EdFRXteLfDL39fD1XnfHBvmocsaaGIyJIsq97ClbRqVVP5wu2rvfdw0
huv3Nz3YG5RD/GVkidUsCVlo6NrDEbxaO6vx7jaF1bh+f9M8xNndCS8yPHEFymUs+1H0zvH23Jia
1rYRm1teWVHOk34RH4qifvbB/nG76XdjI/5a20TaSgVzxzYH19ErKTPtmyOdaj8Ct/gnXhR7QDFT
N5r/Q8u6V6tIWUK3Kdm8P5lcf/reP9TZYzk2daAHgNovt9mFL7QCZQxskG68+rINy/ZKReYP5en2
fL1vRFy/xsyz10k/z1gipuVYky0RkGQsp73UsKl5zaWxBtDC8QVPJGm/qZo74TSzo1hB0H/7/9+f
J65fYtIVHJaEzYhPDGAxhIhKQtpp7WNwrX663YVpDNeu3zpCBhqMknRuMjjNobTWJ1FsB3e2/9zX
vObGVm+rIrVtlmRresycGW/F7IH2d3H7Ua6X+jgjKEZtF5Zq5+PHWuYPrV2fW48e7/t7zZXrNIXY
QrOwpJy6NGQpnnGVBzr/Cop2Oy79frQAr8y/538BIn1ixcoSENlcQMzz5I17yl2mpdXcWDSyBfVX
zpKhqV5a9U2u+SPJ91IEptY1H2ZKktXOSp40rugOfUZeu1pyaIWmO2j691PEeN3VToJrybgEBIgl
aljOBRfbmaU9O8q2pl8Wrj4yr5Zn0QxJASWCUHg4xEFpCs9Ytxff4Hx6/U9KqTVDoRnBQ84PTg5w
sVU/gpv9OFd7Xbx//uA6RXeT2V5DZrAx23JAnUD32vhWh/La4YDn2EvtOzsXZNNQNCdvUAIut6rn
SYE68I9QwSUANQdTJHro26xi2cOGGYxZv/yhPCGQeHljScut45wVB0aa+0K5fveb8oz3IARiuLrW
Z1IVf/UFP1XZXbUPsLX/eHobzHMzwA2d6jhLL6xmFwIneyShponRvHxzyqJUzsSQBcdFEKddHA3s
YlA7rmLwRf3617hOs9gLY0m3qq9Zy9QpZ7l/yqg97IhBmCxV83YLqKoAJUyYHyLOWe7HePbKjzMU
ajiET/OVNvFtrzPMlF4ENJf1tpJ64LhaDi5ec237ONLs5+3GDX6gc2zjyal06mHEuYNeK0P5Qzqp
JkL7X9OyvOdySbleBDT6TSEnBzueGMQhZc1nsWQHK6D33MHRvObKOR8st0pzngxredyyLRwa50Jc
GdXpsuNqplnS9ux2dhXe6zOedCPe5nCkj8ZUfivx4AzZ053garBYnT67cKx0tWGyyVx1H3mwxgV3
fytwL9xe6OsW8R9UDWZJc2cyTVbtMgsHZVa6UT427dnvCn5wF6gouzOuExwvUxHoucrD1Mpgx0tM
o9Lc3OqX6squxwGKD2aIjshzXgkRTnmzgyozLY22pXfQY8OWiPMOArefRrSW4KEaeSt+dyjuCGJq
u+2OHZscUfN4by76sVkkTwAm9g62LdiJ9uQuQh3K9VqhtZbUc114orfQc7d6EYOYaViuC+CaZNqx
AsNs6ZVCucoyQDfgiigZ+uQjgEH9YDwPbX+QdrcTUgyBUa8SKqgtQbbn4J6aZmtYe2CeDXgfOW0P
Ckf5OPfFfUuvFwYVM6nSElCxRDWgXpD808jzh4mvB3CX/rjtNQbz1euDJiv3VG7VuLkO2eXKpGyp
AczJ+e/bzRssyr1+f3PVaAcQlVQdvKOovWjY2gNz9/ZX059r/s4nEQSQ8kJUBCLQ6rZjhQcfZ4Zo
7e1fN7WvOXbnVrmaPKxy1rgvdi+ToUYlimM7L/e1r/l1oQrPmVBTndRb9ssuywsbrIQN7X3RVq8I
gshigQe9kSfZtJ4nKztUa/Cg0jy+6+/1WiBiezTtJo7ZmVZIVPNLB6k/Krx7XrMp1wuBCpF50BnG
6WYdpsd1HWOrFw+DtZcKMqytXv3DVF0VLaW4ZogmIXjOHq88Q9Odc6/X+jSemF2bw6lynJyKro5n
SIIVzd55yfT31+9vnCprcwdTn+P+LpUdBuu4AcVZf69csCveXl2D2+q818Si1uKW2EtbOgiwHQZQ
rLGDvUcXU+ua56ZB2ULtoHCSfhXiGc+z23lIh+Y+v9ULeBx/nvuBzk5iT+0La9ShrKyP2HaOt6fG
sME4mtt6VuqlgfBc8EfXHeQnWes8QS0b5Y4tJGKEvUtcalplbTPOVDqSDpXeyVh4/8is+k5IeWyr
vXEYNjG9pmcbfKft1sxJnAH7oyeLH1Y9VZHX92VULD27ZG21M2WGkeglPaUEvYP0PJ5seYOkUBO6
cjmNzV7GzNT8dYRv3CEFZkTYnc8ToeZvI7PCVlZVWJXpnb9/tYQ37TuCL9jxcQ/qVP6Bd48dnZ5r
MtznanpRz0pJi8oYhb/Pes4PmZWh4oK5KdRdbhusaaG1LXizuJPLbELCYcxY3NUDAzZbqOfREvaB
gwJyhJTzZN05HM23aZM3ttNjMapuzI5OyiH86vd79dkG59MLfdp1nhoO2udk4PzZAg+V8MkL6fzj
2viH29Nlsibdv/2+3paudBKqmlOV84NS4rRvTIbYp9fy5KAcL4Kr261V6x8ZA69suhXf7/r3/1Tt
yIFAJGZwEhLID226PA/9kmz1nQkTvUpHLaPvTRL/js3hsHVTBLz3cUOW9PbfGxZXr85JVeb5cuiQ
XezbPEJmHwLzqficyZLEk79X4mFYX71IB6U5dpqm0klArAw0tTwSbj+M3V4q4P0nP65X5jiOnLK2
J37iKH5MA2hE1aehEl9AeXyanS1K0+I+Q9UrcEiZqRF5DWRNrOUlHVGWUCxnIvYK7k3zpDlykNrC
GyRyvZObhs3YoC6++DoXSFreXm2DI+ilNl5bd3MH4s1ENn4ZdYpUZ8aCMr7dusmWNC8WlCzDoGZ4
cZp+6OcZrN/L65KlsaTOzmXZ1IW2P9NxQ7J6pm7i8PwnEsf4/fapmlRoz9tOMDWsgV5QIzqhinFD
YkxxZGQmUX+xcHZ68BuyB5kz9aA9Z4mZlUyS2kmaDPy/9RovJapt271Dhql5bWvuGwZ+n9p3E3Bc
QPILMHwvhdphsTM/BhvSi2Zc6gtX2vBlu+yzeCrL7Oyrao/U1vTz1+9v9n3iE3tdrvs+MrffmT99
aX2bRUOxB8I3/f31+5v287UouWdh7ttZvfa0+qt1nNNt8zfs+VRz3hWyjE3tI5ROGftUNtOH3CvP
KIY9qVkmzpbt5CdMI6D/HsGytWTMx8BFImR14tlrh0c6qXJndU3zr/lwn/VNVQPpDRWn4YwHkqgl
YOdle+ci089r/rtWyNhWFXYzUAeitrWkadhPfrdTemCIDnrhy+RvXt61LVw3WD5s6RbOlf01c2no
+cHx9iIbBvCfqhfQlYyFm/JksWtkhNjHwfJ3Ypth6vX6lnwAekJdb5hl5qmn1vb+FmBxREH76h5u
/7yph+u8vTF+UvJ8GwqEfwE400PneMPHkVV2PE5WsGM/piW4dv2mCxq01kZTG9fMWrxU4HCPcrr+
yle3CTtf/L5vHJoTc9/3+0KkblK0KO8lHGwXdXqC3e64mGkQmid3vrW1ed55ydSzxymvDr3fPAd/
y+DOY4QOKxspm1BgLRBDUdGoXJJY7U/b6naW2WSjmg9D3LbKW8a9RC5FGSGZnAIBKcad1k1GpLkw
V4PV83708O9ZdVp6VB1aICM61BAze75rfXW4WI2SjcBLLZ7MtXhAAQRuM91zBkmg+5rX9t/Gb4B9
a10v8TYS1+N2Ej05ze7eIc4w/ToqbCRsYUE7YPr7xh3DxZEqC2dnmXYuHKb2NS+eiyJY1gmlW3YF
/kbQUSzxADTz7bkxmL5ODN34+VZOBX7eA5wnbFP/r6lwXlVbfZbuHj2gaQDX729ixCCKosoZDtGC
1A+DtxzGO1EwOg80YWAA8TucTeioTihW/kQKGo7engK3YYfXYWGVbCprWVMP15hBhe36p7Shu53T
h8liUZPupepMa6D5ryuYXVat8BO7yE9ZZltXVSEZrS0LLhZpz7dX2rQKmh+LArI2a4kg2rWos7dp
GIx3PW8Abf/v9aVCVH3QKzeZS8IOFXPtaFyz+gCWn71c6ftBiOnFLdyj64SyLi9x6PrMHfGpK5uk
bKzj7bkxNa8foevOIaoAbm5yHBVz2X1OaS5PNPtyu/33DYkF15V/4wE+cu9uevWycqIOip3rY+Wq
p6nY/lhpcEjHKb7dj2kc1+9v++lI2XcW8ipr2UTtJE+Dgu6JP94FhwDN7b+bRxBdJbBDXjKq8SeT
1iFzs0cnW19u//37fsACbRteUlmKxcc+BuKNaITcOM359xnxWlb1Tiw1LYR2mG6qsfWs4XoexVVA
DPRgr/m5YdnHdqQRy/udU5FpHTSPtni7VUO1eUkNLS/mqTOVyxlwwJ1z7/uuzPTqlmKoWsuSq5ts
k+V/LABLbqM0o8jK3l6I91/5mQ4Q25ZCOGuHQ+/cTXhpzY4uG/9aF3FM2wHpNPFkdc+gn/h1uzfD
ZOl4sL7fkPNVWJNpcs7rVn1cmu5jO3uvt5s3LLmOBZMQ4KmrKfASEIH+EJ74qFrxMDVzlEPAuun4
fTh0ptcAzf3Ypc3Q+QmExA7ChyDhVB9Z00db80+ggG10gvu8XEeD0cGhE6EtvLwLIsWDV9zZ4q1m
OxNmsC4dEdbOTufny/VIP4sLTQEFHPYEU01LrXk4KDIlcBvMTVgNLbTJBYIjf7Yn8nB7qU3Na97d
ebWVSrdB2hFQB6sdT6CmRyARO7vE+7wvlOlwMKQX7WDJEMZbf54OvcfZobTJ8DUfi/k4KuuPLUor
Yk7Hj4Ns19hamr0sjMkltd17W3uFVS/9ZJbFOSXVg1dXXxTtnvKt/cAQL0lXPAWDu1cdbzACHS62
+KD/WwGjTALYWlRWSD2gFmYv52bwSR0vlm2WUl02+olbQxmZQcFzHMfHTvlP/tz8ZY97DyXXE/5/
4UpMx4xtA3XLFGVUieXg7bBSX9eBZmEL3YKusE+NG5zs1DncZXw6gAww+wUcwUDerF559AIep7MV
+152Z/NXm3+ztZdZJ9ysXnzQoHknKsvnvhiPy8B2TocG19FxY4D92inFK1YyERlnzWvpUwgtqp2I
ZdjZddhYv22AOLZgBgfu95BX7BlMnb89Uhz64S7CAso8zfeRcLD7xtv8ZBwV9PCao5dPcZGVO6HF
ZLHaju5NarE7NaQJt1DEyFoUhYOSVaxdRNc5akDCdJ8VaX7eWYPndhvWYZ6sxGHziacbNGz7nWU2
LIQOD3NIOWUbRBATb+7Iyf1JmqUIqxzy9HZajPeNQYeHOX3fDdOCpaid/iwbOyYWSVCttjMGg6nq
yDDZ2daYpzJNyiU9lrMKV249efwuOnXKdDxYj2Q0TTM8LpFCRO42xx4gQxW5t3nNj6HSVxOV+Tga
9kUVeqCjReH+z6V2d85uhpCng8EgdQwAIx4RQXfEnnx/ex27HJWr1gut+l/LFM/z37ct1eAROll0
1TGAGLvcS4YxeGBgtpGZODnThofv7BegSzu5IZPFan7tCGtcXR9Xmpq5KI1FsUs/xzl3LqP98/ZA
TD1orj1BOLj0GeUvU3oVmQ5C3MBf2+4RDOSfbvdgsljNqYtZ2lvhKScJIPLV0y/1+rGwftxu27AM
OkZM1NPiejNqSrkAYyQIZA8OU2ef5v/4y5KobTre7scwBh0sttZVOZQLstXdJhKSAoWJ+kE3mE+3
mzecN3SwWAVWwAlvVinKuOVXXpEvELy7L17oQLFRpL4o62sl1pi+BM7PClDDft3B0L1fc+tR/Ygx
rHXHwUgiL14eqtg/tcfl0RpC68sS8eNV9Kz8dnuG3ic1Q09X+31zAuisPK2lj2qmwCm3xK223xmv
kD2Y2PLoyrqKHYefnNmtjpwGI8T2ti7E6dSOarceQ4/13cmjo3ek6wINB1vtyRO8axn4r+v3N/9V
qBrF6qKvL3NZfp0bFGCkSzjJu1I/aP5qMW+ah6g3cFO5U186cU67kHs/vT2Sjnc9H01r1xEhK/Dd
b0VzGUFIGDsreW6z6rnx0tf2Tk5ydKIFsC0rwfoyyfLvoc2OECB+3Nb0XIJHF4C2A6/GD1CbOdeN
c7Ty7Tvt8iiVYsfy33UqdK1FtkaSpmncVl62UTjhnJe/kJvbU3k0LbsW1DxXTHj+3OQF4jt++rv3
Y3/6c9vU341pHtVPKWJzpj5b5vpSgEVjO83l7wz0q27zkaG8+3YX726T6OL6/Y1VWapBUTpb/D/M
EutpkfnyKnwgdyN7wOu5BJlHGS5bCoU21Bjdsw2gz+tw3/SpllbiWITlcHz+Y/NFEUlFn+0FfDC3
B2VYEv3oQpl0nS1X8sKrloRjKr7NloSiasd2FsZgUDqQneR97pbDWF+2fKvDgg9jxBexk100NX79
/mZ6Zrt2HM+p5aUrzqo+rXddbTDtmpczvFAWjktQBcriLC0j6PtM0AC+PeWGEKIrWtDUG/KsRvCb
0jLuf7QDKOryuCl3thfTnGgeXDrl2FocK9oPD1ChGtTr7d82WYrmvHLOQDjCRH2xC16GXK1Rwecz
zfydF1WDB+unEjlCKZAoCVMPJiTc8t9gjXro2hwl7/4D6lt3DN4w+/qhZBCKdC3eIS91Zh1ahcIH
AFNnK/Tuenn2qH4syaSd5VWHeepUuYZW9lcruiAUQ79zrTSsr342kXMhgt7yYT71+h0bhAgbuUcv
blhj5/r9jT91rnQ9UMXKSz3WhzrYYiRxPo7b79sWZFphzVunBqWvvGDyQtqLaGNnfuqbr+XvYfxz
u33T0mpem7c1U0EOx/Irdc5FHvdu8wz6lxBojF+3uzANQduZg8UqQFuKwLAJHkQLuOUep3WWKKVf
6gdfzOlpEHSOb3dmWg3NkydUFbVuBU/2fDEc12KxD7P010PBtj0cwPv5SVir5tVrnc3czmx5YY0V
52AmQV3mFRTTfNo2/9WGvmJrq5esqD/kwV6ptWFcOsQ9bajTg1hLXiZov46chClk8rrt5fasGfxD
R7VPdkqUv7D6Uk2neX7M7rrNeChk/LdveFs1Ycuv4dc5BwFsSn70clVH5kw7TzSG84WuUTH7w2TZ
Co7deNNfHmN/Nbz/7KXuCUxYjynyLX1u78QQg6fo4PbALjNWcFpfevUdxNORv7zyNQvLvWPL+zqF
mCzN1XNh957NVnmxzsvxqtxuRemRnf5f3f4ueSt0ovu7RYe+UIu8UAc0PvDCqjvISoZ9FpyU2FkV
g8fr0HaSDkNrr1tzATu3I495Y0UdfdrIubPvevrDODQ/X3s88y7DVOM+6JwmgeuglUUzRHpuO4TJ
3TQXr3tUQdsdkZcZdBmYLScvY9HtlNkavE2HtpOVBy1Kk3Ha2D4s/LSLQzO1qx22xeSDH6+AF1M8
XjhLF/eW9fmu+dDx7GzK2yxw1/qysk9pocJprBDw9oKb6cevLvdmCxW+XDuUlckLJCL/5rn/d4DL
wn0/ru3OkH1PkYiYcDdTrYrGhbz0RbkeK8LvKtnxqI5dD8rCZ7LN6wvHiajmwwOpgghnrzsHoDns
BiIjnnJEhWy70CVc7b+nu2gX8OfaxkyY3c91B3sRoMi2K1SeSPVXDs2++6Zec9EN5WV0GzZcLxkP
c/JBiuet2QPFGxyUaQ4KqnwwMy+4Fi9AexQfHHKa1F7dtcEcdah62Q64cQWqvih/m6N5VXVE70MC
e1QXfEjrAonQFT9uZ9+d5WUoXujeff5/aNn/vMOhbW277dspm0Xhg+K5C8iLn312JH9hoNgDIx4I
+u3fuC4cZ1U92ixroYnUfUlLuT00voroKB/9og5lGTyupHuhzV7ht2Ez0IHt3PZTJgcL9YWqDD6U
fP5BrfRB1jYED/u4Tv2dO5ypH83TG39cQcYLa+ZpOz62UhZPeCcutmgd7LoIs22aX0pw9IW3rdvU
3dV43sSsAaIxEtyd8EvJo7xPKvuLqp9L+0NH9kC/7zMIYT013wfLWOmivlRexJN/2h6KRCXeCenO
2NpVCTWcaqgWA8C8SUD7MOIs6/0TWF7kcY6rHQ/Hge5MlMFTdZEIV0BYdRLYqUdrioqBhw5OHc2e
+KGpdS0OOPmEepIKrc8yP+WdjN1yeezIHte2oXkd+k5xiF/mYJaXhpPHYmIo9xwPJd1D1huMSIe9
u6ulbCBM6gvxf1ZtPDEgpmrQSKxhR/YgDaYhXPt+a6iOTRYnv0YzVoQr60JvqMAaKnaWlxii5f/y
6G/aZ5bMm6VDmB8O6sn92URpnJ2yhy1iUfG9joJ4D3Zi6ug6wDcdLTkIhcsGHaG47tFlMmbZnQeQ
/43tTdNp6/ctnlOvVlQOYTqMBe5Wr7cDhWn+NSd2rWL2lhE3N8G/OvmPvi3CYf5zX9ua97qoYVvL
69oy/6PbhTN5GsjOuppMU9u9a+AgwDSIKQmojPvACt0Ob494LLfO1d7WYJoazXkbn82Q80AMlVPx
2KRWzJzlC7au8+3ZMQxBx7sTbwnkNIrm0jA/bD9X4qPn/gCRd7is32/3YEoF6KyoHOdWnw/YzRvW
HSCYeOpKOYXFBuBQXn0o3fbDEFTPedD/9NK7WP08qgPhvVaqXnGEPKtNT5PrnJertl0vT7fHZFgU
WzuM51We5ap1kXHCE3DExHLiKJQ9VJP/+3YHBj/WsfBrwbvJHnFnJ/5fVrYd63wPsGnYzHRW1HzI
WjGTARGCVv4pd57qYe4joYAqt7LiPsfQwfASkkV1P2fNhQSL+AzZNvXYrj6kqHPqHrO6KV87v7qL
ARRrrTl4b615hRRgc0nt/FJDfB61TI8l2Vvr/xVBvXNi1BUfnBR4N4JC3wtESfvv7sk7QpEuTj/T
z92FPrghymWP/Yf+dFdFOsajeTxtu9QrAjw5jRU0x8qY9ND8u4toxYOC8783iDoXWe35HPdq8pUv
Idt+TPlOKHnfKYgOjG+v1WKji3yAQ71TBlWMYAo+gnQgvu0S7xsu0YlSl3IsrVLhTWZzyzCr4nL6
lDafXf/T7eZNf6+5tOgGWg89ksijTKH4lp+9bT2OYt5J9xjOqSS49vtm+xzAXQTKfMzO6oTtw3iS
J/uP+0qPECo68p2nDmMn13DyppPN7+amE9iQlmN6qo/y1ItIPs1xE6/nYo+U4f0tg+jYeKciA3NK
jnR4U8sj5fIghPtiZfar79ZrWKVddHtJDDsH0YlTGz5ujdXAE7hfrDSu13xKZg7lrbRts4PLK/Wl
9kl6IKTNz2RR/Strtp1ty2QP2t5ubT0d/QzZnMFDmTGkG76zTi6HeZ5fdkZ3jU//jStEh86PdQZi
agcW0ccg6zgANNHEZbRE5XMNZGW4V1Div9+NjqAf0gJHK4i9XPz+OKkR3MVNVLq/pB9WVn3Mc7rj
n4YJ07HzvLEDqjZk/NPhZUCJv9VFHJyt902WDp2fA8fpOwcZpPWTiqHXCdsGbp785Z3YYT3b684g
TB6kQ+eX2kMuSWK22j61PrHCcuOR0TlsNpBROS0w1dSf19Adtz+2C62QZlJBnGV1tTNQwyzqL8SW
S+ZxmHFa7frfgkm8hZ7ZeF+I0x+IAzeFQmeBPN/oPFrbi5Jg1N0rvLpGmHeM2dXcxSntzmvkgBdz
3MEXUP7txYBrA+80rFcYSM7TaquxIClnD9Xc/U5TOwJL3gliUYC9Bk5kgdv9sNTTN4ZqU1vuZYoM
+41eewDGMJI2rEF6G8kLnxYhTS9zcSB7B3tT+9qdh7DAal0fuRiXDJ8oxJK2qoz6Ol9CYGD3zNlg
Tv419rzZEBbU/ouR425e5JH3uh29Y3GQkd2G2YP9G3jPsI+yeI/w0bAx6DUJarWl4OX1oJ+O8dIm
fvVz5kM4f2y9HZJjA8SN+NrZSGWr7EiLLlQ8xTwaouZLEA1xcKKxHUKPaScta1gbveSgmpeWehOC
f7uSmFWfBqgmFt4vJ/h6O5wZvEUvOpDNKMi6Ye2JImHliyc27kFMTL9+XZw3K2410PvZevy65/wC
MUlNHEhqgLJ774hxNc93/FGH/q1jv0GUALn24UCO7TNk88JFRCq8YgzVaSDRsHNiMpiujuUbQfSh
Wi+H2pzNv6ft0Q4SHuysr+lkoSP5wK8K2R8Cv5iZ/NiiPOpQtsUQjQI57MqnoJ1us+9+VkMIap62
aAQJ+k6Af1/L2yM60g+8BGUajEhYqqN/Cr6D0yrOYxWWT+tzf8jP/Qk4zT1IkMnONPcvStk0A03x
9JtVZxRYf2F+ubM8hmOFDujrhTNgHNiobNuOre6zk2fHzHvxey+slRc2asfgTGageTyHbMtIauQ/
PO/cs4fei/09bV5D0zq2z3LXXI1go77Yw9NSftrSb8G9W+111t54YdbRLZ/mFl44Tl/kKJ9Io9zQ
K9mOFRlCrY7fc/wih/47EmZg24m4jIl/ke7RBxcOd/bg+4ZIokP4mnQoRjIAcLSgQq7e/qjKe2jd
KazHu1SUPKJj+GwxQWy7sIDbzNWPCarOrHqeLRUtwX2HeL0CobIHcCYTv7o0gxe61gugnMBunm8H
cZP56Ja52GCTb3BAqIZzxR5EfYDm8V1N65i1iXQ1mwK8OAx9eVis8SMHTCPzyOm+5jXrBDgHJBcu
VtYdUN3sxK0fHNxiLytqmBcdqFYH1LKqDgGutGXIgyZeGhTVuexw++cNMU3HqRWqd5AfxkmT1wdF
Es53JsXgUjpGbUoHq0S9KS58PI1q/hQ4LsROm7BhYQXwx+2fN83NdVBv4kIP9kVrpkiM1ZmMFBVh
pYojL+97ZyeOdqYU0KjM7CFvLgvqR/iapNkYj3v2bogHOtFqQJrKm5a1z3EZquMK2OQ5ixxSPULB
/vbsmG5fOtkqynYCIisbXYChFHAVfmLqUbifcOYDwuRPln2Z1yMgHOf8vuQh0XFqQVvIxWEurhfZ
eaUfUO5ZjjuHPINB6XA0ihNeNVZ4uLLBv+K0DSgypz8u6KC8Mr2s8/bl9qQZTErHpXU9YRWeWTFn
6yjDGfUUEFht9qD1huwn0eFpai3Lysaq4OK9RltMnvrX6aE4WFERTQf/tZERkkuP/oc9KzMN52p9
bzwkUHNQkxx5ONXicUwukZ2qcF9ey9T89fub5re29CBMR/HSNL+68xcQU+AKvxNBTG1rzr01BfW2
Df4XIi+WoWzDWUIs+e1lNnifDkrrOmz5DO/pOKyIU0Ah2Of436fRjQl0X3b8zzQA+u/Jye1uSpUP
DLPKmvkoWPZn7egQNqvYC96mC5yOSSNKZAHtMf9zMh6Wp/poHVCiNB5J5OL6kB6WH/dNl7Y5g4QK
jNwzHkLTZUiAuA/9tf9k9VWUTnvwGmqYLh2jxjqrH+2NwvO8ArzcG+rtiRXVWRPaE7QzZR/y6dD5
y6mYX/3qMw9K4ME+Z/Tvhn8Ngg6yG0eWn1v3S8HOSC2FUL1Z1mjKIpI/354F0x/qG/2Qsjy1sRW3
9A9UPPFAEtp7dHSmtq9h740ntSqQK/cI9su+j8X4lQ1Plb/z34bQqZO2Zh4qpoWFPZ7WwOR4l2a8
tCjwsO2XtPl239Rch/X29wur33oP270k/quFABPW0DjNZb3HS25wWB3zthUUyAUH2bbe+T3xj7VI
GvZUOjv4SFPr2k4vVwc3gOL/OPuyJjlxputfRIQECIlboBboxe1uu23PDTEzttl3EMuv/07N+130
I5eKiLqtC6mQMlNS5slzLnlCUgfD/JSXqee0rRfv6Zxrrlkq8C02e8m7dMDTcUJZMGM9O/dO2R1v
r77upLeUfGErxtGaMiRyIKgXmEjkbOf2fEnmZsfuvku0Cn9jDsnX2UImhJSJF1cBKv8r2TFQjfGr
8DdwB1R9IZEFSTn5Ytjxs3CXALEtuL08GvtXAXCEx0g9dkb5BAM9zUvlubPrW3OFbMSDieaS27No
tliFwm1JV8cEXQbwsiAvIrL3rtaNe7HZD65VWQXFawKxF70SPzJSf1l3RUk1Zv9fKP4w9NjZpKuk
iyJDFwf9T3dxIFz7qavuUrzj1Lx80ofx+0U2PQRj8fBiaFZtRr9pv2TLXhVDtzCK0xYWRa/Kgvcu
6IOF3+VV/JwPfK9vWbc2yunNW2KbeYc2FR43YGwr/bqNAw7aqr2/rzN6xWdz0RUrG1GD2fB2ke8G
O1bF99umqBtaOa5ta9qyOm5QpFpqz/5lksTjy86tRnfnUAFqHSdm0Q0JTqrDEhggqD+kR+vZeYOO
mj+e8l97pGGa7VWRakVGphoSF8AKG/8s3YyTq6H93kdcdvFK3vW/+/kHy5wziAjWFQJmxzxxsg95
YPjGO9L4R+a3Jx7c3ofLxeDaLIrrDgLtKB0IvZ6atTlMAp0uNn+gsxtW3RYkfXdkQ7kzlSbG/Zcf
/fBBtJepWEuE5ylO/oo5C9J0DdbFfkrbMbCsPZIL3TSXzfowDctNabuXfHhX/yqzTxswtXWenjoS
uHTnKqFxvP/s7sMUVdLHLYd29lMnnnHvPIDQx1uy2XflTqDWeMcfnK1QmaqRgobjxdsEXuf5dzmz
fxtwAe8kc3WWq3i2cVklvC0AQ+fkuMS1R5M9+IzuvyuebcllAOUBsmTSNL1qPsvsW7z34NJYqwpe
m0xWEqMA4UG79ud+PBD3d55DAWw6VMa/VbHTDKz5AhW/hn9fbM6QA/5LXub8vTJ/O/mduTIVp2bF
ZBMZcBRPHWXHeThS9Ei3za/bzqwLfCpMrRkh5FNxNNHkj4DQf82Dyl8+A+wdQGr7m7Fb99NYzx9g
NRovnZ0hRQ+8XRq/LfbOJUvjVypUzRS9a3Mb2zv3r4t7WqzNu2il7JFxaJrJqIpSWwooBqVZCbf6
NKR+G7bH5mQHdhfIQxOkh/hwext0y6Ocy3MuuRTVxXv7MBGfur1K39VxLVctUtokxmGTrmUUZ99Q
vhjbnWBwddkx7sXbPoSzzACP31Ji3Bntb+PwHdj00F4eXLIz/lV/wviXSP1h/BrgwB59URjfkb/b
EWJQMzlAYG/HXa8GfAyvHGHW5Ezgtx5kOJfV99Hq/nbKV0HsY5YaTzWQHLc3VbdIl4/78BEV7Ux0
1WUyBCzlibR1UNEiXJYM1cO9e4tunS77/mGKqcxqMxtXGdqF6xM0S8XF4BtuvmOWuuGVy6i58QSU
LIsMk+RI6Jub+fGw47g6y1QsPrPQvQdtwfKi2nyWNfUMXt5pPMpJJU1rcZ0WqgZVNj+3IJzkfDym
xrIzvM54lNNqW4zNrmxqhbbRBVk3nOuUPyVgQOYVP1Rds5fp1piPWno0hYXOL6uuovaCLFgOMhEQ
vT5Xct2xT83uqqQi5gzWPMbTKnIGyzPFFhI6PW5D+vO2+euGV3x42VKabMssQxckyA76hzdU75jc
I3rXLY/iw9IcDMpzLkO8hH2jyA8LygJ+Gq8PaGTZU+3TWKlafezA74Fe5aKKMpodhZCB1dfB7eXR
mJFad7TsHhoN01xGwmr9wf5clr/yESje6tjK8+0pdP9ecd+qhdYB40sJ+uD6PFLjIUlW//bQus1V
3BcdW9NUugMJu8041TZ5npf8gJ24c3EUFzYaaynAcSZDOpj094RX02mxh+KQIT15tBtDeHk6zXd+
i+LQYknIzGIpw2ZOIhD5HPOk+gZE3+fbS6XZBbVQmy30/wdR5Of7c74sX0tS0Z2F0niBSinSDLJh
nMNA3YyFxVyCrrtdjsgrH0CMu9ebpNlstVrbmvHSl7QlIbX6M3GWk1W9NPLX7eXRfYHixya5iCVv
FQ0HvCvy9pML2YnKPJjrfeFardluLEsExDERRvtz4wS1wQ4CbRhl4Mbt4fYn6NbnsvMfTmG7sceJ
LZYMDSc59+BIjGGvrmHeObzixm3hQKRaEhLa8XxwkuLA3DWaaHq6798rrkzRtgjq1A3xOVsPtErA
+JUdid3u4Kh0+6u4cm/Vmcs63CFA23O2k9TbrOGl79+hVnq8/QE6B1P8162EMTnpUkWNMfhmJ0/c
3lMh0ARptT5bOqlFunmrIoLkv2v79vRklL8mGbX1DlxRszxqabYYUym7za2ivvkyzYcGeYESjwxz
5wjQfcDl9w+mmfPC3EozryOx/ejjsG8Xzxaltw4BRLh24qfuEy6/f5hjTKumhrDOHCL5521IcidJ
+gCCP5HvtCTrJrj43YcJ5hG01dnozmFThFMMQKrxPTZKyK7slRw1DqxShtRWNhKZ5EvYcPSMkmRq
kSCw22NeGcmOfNJ1OCHECBQvXlzTrIs4M8PMQO+o9d6CmSnubPSRmN4i3dDJc19WFi4Ad0k/YkbV
sZuC25BZXcKuKZ+Wi2xlHj8uzN55RGm/SPHsTIy5mRftEuIo9gzwbiOP41VuByT0vzkTXtGhlVLy
0Br3hFGvJnPwRYqnO0TWLl2gaNIAf9Ny04uN4sF8Wewp7PpPW+/uOKXGa9SqbZZshMyjXEKz/um6
p3VqPD5tHhGhQa0dr9HYnKqcKQ2bDhnpl7DMjMxP65V6XVL0vsH53hTXK2hQqFC8vy4QGqUzLqHR
Wg/O3DxV1bmvjX8Mm/gmpUE75ydgBYBpfeQoNNwOx7oPU8LBBvYElrTTErol+h5S2W/nNYcGot3t
QqR0pqdKapqbXTAXfEWRYbgPeGN7Sf0PrRw/psJP58ljJrT/6BSIPUyzxvLUSm021PZSGd0SFubk
pUXtL+YWpdm3zj1n2/zEXWPnQncdTIM9U+JEzRZkWt1lCcGiPZcz5GxFkM3uAYCUYErfJ9ZB+Nw5
Llbl1UU0rD/jlHwDVwNeuOe27YJGLofbG6k1HyWAzCXyIcU6w0SROwUPtC/tf3K6HdwRoD1HHJbp
sTG/rgOi5fLz9pw641FiCqk7PIc2YoXop3xOkupABgfo7km83x5fc5SoBV8829HLLFw83vGAAbkx
CjBd8U9qp+CfaE+359DYilr4LVlrOrJp13Cg/FDTb5xl/hgzYNSLxyXjnhD2nrHoprr8/uFkTGIT
hL7tsoUxzQyZhwx54lZ6uEDz/imXtHB+WO7lFuOVAyvc3uvyYd4MjzKad6vXNLY9pZ7o+GxC4hNE
crW/gUdU/OvIepDPZGG97XjVUJjiG5+Adf/MWJPeJfhnuSpdADPLIemo2UMmKch66vWF12Wdd3sX
NJakVlwKmTpsjO0ealjjv86Gx5AhZJQ5eylQza1TLbiUcZk7Fp15KFvLsoJS8A4igjNf+V0fINR2
toV2AzPqFmzlhAaQ3zvKIj2N7bzj3df/v1C72CbkNcaaOG5Yj3jQseRrXzQvt5f+etbcAtLsf82y
mlic12a9hm3819aG+cRRfkE7TjIGa2w/Etd9cLcTj2ufOVsL6N6yM7Pm4FZJckCvubEu3pzQJj/s
8sUU70v/OsrS6909CVJNBFHhBWbN0h7Spl00Egd4oH9zeLNpRAnfuyheAv0f9VUs3mXDPvh0Osgp
nurSDNlbn3l9OJziwHxhf6XPQ1gdjcD9cnuXdB+iHDSsYaNoQCgU2fyNSn9YvlfDWezB03WjK2dH
bYm8TYaijyzna2U/AL3vyfkrwEI73nHdfF2VDicxSZ4v1cJDiHfjItNn9FBke71XrmYLlHsmy6pS
9lnKw3ppJS88AkA5NGdNChYSZJ7AoF55opXd8jmugdd4KwsDvfJjR5x1x5B10evyzz4agcGHpTM2
Hi4ElXvWHtah/mI4zfGuvVdhCGQxyjElJg8dvj2O8b91G5jx9moU5n23WxWK0PVjvGS4kIb5Zn1K
eHoG/debOe7xH+gugCpbTiftxS0Tl4QWGzwOfv8y64H4HryNtT7cDJ2YCfh1u2Bx74K24LS6bNWH
LeGFS3NLdAIvNUioQNah2FwQ1e1lVDUG/d8l7MPwzUQG6o5GH80m2EMHKG9EtWh+395vTVz8bxk/
DD7Xg7WkpO0jB+EQugvDg1X85msEVOntCTT/Xi2zb5wmVkpw2m7270FUiCPpTv5I89fV0npRdZkr
CAczWCk9uzmN3dtYPfDyjfd7sUTjbGqFvRhbtmar6KMlloFRpEGW0ae+K0+310b3BZcQ+WHxHUqR
VRjcHorn8kky9++K56dybF/HOQ+rChzft+fRhFy1xt6Vm2vMExMhcfsQ3UEezdFaW7l/jZTed2ao
5faF8THd7NoNzcZef4DxbM09wguBtzHrjZMEQ91Ozke3J8rpVE9j2YDoWIQZ5wdcsx4dZHzW5s60
m0oIQ4eY0Wa+eFv9kBm/Yzp4LdTumyq4vReai7lKCDMWxorjL+6jqc+CFlrEXt5vYBkqDr1Fgs61
zrxB4uf2ZLqHmkoHk2yCVFAP4yEICkO59d/69bebLL/tIvZBqh0uyfpDmOQZoqHRtI47N5XrPi9U
npimKIzcIcUQxTY5NN0QLGCJvv1F111GqDwxczWk5lYsIlzrJfGrWgYbdBuszOw84qT+OO7dtq6b
mVAZY1Ihuz5JTTe0u8af3PQwW1vA8mLnnNUNr7g+s2LmDFU/RPVc+CL51TXCn8SOM+oW6TLph7hS
QKljddJhuEhFvk8znn2ue2jEMvql1R/ruP77vs247P+HeRidt4LG+RAJMn8eSHNIwN5MJlCkVTGK
NXxPYV5nT4rL91TGreGgFyPhwvEStkqftta32x+h2wnlPro58ZTwkiEIGy/M+ezSz/0ee5luH5Sc
hexas4Ns1RBt1aepOWzT77T7B1iJnCQ7kV3355X7aDWlRQ/tOUAs0w2CdE0woZ932BXiuB6shEr/
4m7r5to5zr+h/L02p2z5r05A5jd7+ynj19sboNldlftFDk1HhMBztiLgr+nlpWp8uD20ZnlU/g/T
2syJrjiVRG89bo3j29x4HEp+uj28Zn9Vlo9eltzu5TZEi/26re8iRkb7sebHeu8w0v1/xfCXKbdm
06Bu2GxJYIzz2eLEo8Uew4du5RXT56Rk1Cp6N5ynyS8ByBgmZye+Xb9yCJXOA1XCja85joA+q/yk
9Yt6DS4tLNiD22uv+++K5W8VFNP5xtyQoLYHKb1QOns4nuuPPKFi4yp7iAvwtwzQLkS4SQcSmXaC
Ch/IB5vliDbWxDedwXNbdt+3qKA5t04Ns+pcN1wzaodlnZAngm7f4PZKaYxIhcw1UIca8qmOw41Q
P+nXAAJrQd3dB7cRKmSuq5J1iMUUh3HzjkKoM5ZBjNslFGruc2KVy8M00qnrq3mI7Bn97El/hsR5
0HbFXQ8UobJ5NM5oD8vMhyid04CW5Cfb5h+3V15joypbR+HEaYXNxflIJy+71J/jZueKpdtUxXWz
UqTznKcxMFTTqUlEYEGxZ+RixyJ1wysnVwJRJyitJHE4m2vQDjzsuuFU5dtOdNANrzgvKv89rUQV
A8WTH2JjOWelEa67wAWNA6sAOTeTjShL7oblRjJv5uxrCxjqvNjHkqO+bVoen53AgHqQd9dGq4C5
vgM9RctzN5Rm51OjO4xTt3PGaAKpStYx1faErtdRhJV0Qif5JHj9Uqe91wx7oVpjpSpVx8YYo1mW
DZFljolfQC0ZN9Hdipxmq1WgnCnZkoPwDC+QGVSUxop39JQ+d8lwn/uqaLkGGK0yK3DQ1G0Huj3x
NGU73nudeBlC6MrpW4CVpq06Tv8v3zqCNy4OyEvzvXncDswvAje4q58UMyneXImhn4q1paiMEsjA
PtPlr/SuZmaMrbhywxspFjtnYTyt57pm6GAp351J+LIpdgq7mmemcFR/ptPWQfXJDNPEIA2iqBzS
N+KQJTvXQhrW29hCdvMg0NNkn8apbO1TPqWt+wChDuh1tbwyeHjbFTX+oraemtUmGO+XOCRDHxio
SDl0C8bks2GJO2dQFnSpimxCmtQKi6kcvZ6/to79zXImBtJ1d8/2Ljb2Z65fqNhAcNIDtMqxovRt
9vuwOogfHXrB/SmgB3IWuQ840O0Fu97oYQkVKYiKIIgDBaa6dNNuwQBOqcp3D7bnnpqgPu1Rsevc
SQUL4vaB0mcJjMbsT4cxpOfia/5P+QCdk8A61Ce0eQ47h+N1mix80sU4PjxMQeksElnl+KRPHKnY
L+6n4e/BvxBP0OfYPoCkNfbM855InPbLLrHvw3RtXLvdUA2Xwsz0W0T/V5cZ/i1C8zj6IMk77lVm
NMGUXUL4h4koGSBukeIgADGXD786MCojbqY7iEitKSgRb46zuE9oD8l0/8LXMfjFZwOG4HjUb6N2
1xQ07yaVDMbIbFbxLkPSmYJl5lyV6M0hv9zmEZxLO5deTRhQyWDM2HKzfG54aGfTp2mk4F51v4zE
Og4g4LztOLrNUIKezcalXwE1B60YmBp68GFP1qGt9+7Vmre3ijBkObPLfLYp3n7skGY/RC88E/2b
qyi8tH0lxV2d3JZQgYbZWvW0NNc+6rL4kBTLOXfc+5ZI5X9xYmODmn3LQ5eUP/IcgtdG8yKH6r5I
rIqTtf1Gq6JHobKdzhAHjCpjfaQOObUtf7u9xxozUjXJTCFyOwZVR7TxiQRmDanzceNnyy4+r8K+
7wqjggwbZswpdJ1F6Fb1KXbQk2VkO26gKYcJFVwoF+a2XF7AhSsJUivxhu5vwJ4Pce96QFh7YxkW
FhCTuwReGt9WsYUA49MkGfBisPO89vKsC3uHAHcFHtTSTt+AyPVvb43G/VQyGIBX5TqAND+EGi1Y
sJIg7ubQNMedTdENr3h3UYLQmw14u+GibWGZ7C+buc2BIaHScPsDNCulYgmrcuqYYaJs6K7Z55S+
rWaO6iQb0dM8H4m1x8Wh+RAVTljkjBoNk3GY1uYha+rAGUqAxe+rTqL16H+PJHMGnXdN7SlyAFGN
2/RgTOWOe2sioErkYmaiGCHYN0YpSQPO6GEQv6v5waoiluAmXu6lkjRO/gdmEAo9VjEig5HmEoSq
sjs1nYCSLPbBQwZ3Z7s1zywVKNjJTCTAfyWRTKy/8pIBQzAP5U5RTDe4cnB3idEm6TLHYVmxUIg0
6tLycNtMdfajOIID1FphsMwKTQKK1oZ8dmr2hcbs9+3hNZusYuJsdyyQAAZJwAjAplid0zjYz41l
v0/2L9epn8uFHG/P9B8E4Mqd+g9iFKec6qKhUzTYbPKhPv/oOPEXIxsPtEHGakJ6e5xhyChWmeMC
nbwF+ubc7+z03XZYVBvzL5HJL7f/jQv/uPZnFL9JG2hc8JlNERI4iL/U/U6m5JTitiLKNHSp+XUs
rIMh1/u2UQVALcU2VZQYbthKN7Ca5DDMnSetO096FfzU22lP07mRUWedzDjzrCK0k71IqTFBFfi0
Ol2SULs1cJTMfroVwTbbwepmO0ujCcSqCtgkk9RaylZGPZ1OXfpdxPzFTcYnt7BPxGEvtzdc46Kq
EBjozevO7TIZxa2bAB5ivJvJ3htOE8H+wDyNMwMBBsYekh4Qzsorlibo28ci3iOk0m2BEgUswgdq
iTWJeFeM8QEKewk9gi/aro75Rop5x0c106hsK5M5xnFSmEYIbjQPor/BLKnnpHsAXM0eqOimfhtB
rDhD5aVkOHLBg+fMy333BRXXZFBmj4J0Rlgtpk87CLIuLBBoKLttPZodVmFNK+HESVgnI1pgwX+W
5IsdH2vjPgiTUCFMQ2WKkjmjjOw1O6+A6cwWukLi5XT73+u29bIfH96tRmXMmTHkSdTi7tFA/Y6P
2cM47kV23fDK6VdAXrl2QJQQtRTUP/bfydh57vDXff/d/N//7jpSVoBsZFEH6pFmqXwztkNopd25
sUo2iWyTtMBkE4djl6QvS2Z/4nkWRxAew5u1F19vf4TO8BX3zaErXyCzm0Vr3R6ZywBP3INhaSxT
BXiBU6CQVKZZhF3+5MzWQQzkJEEBw+heeNPsr4r0sudGzG1R4t9LO9hGVLgBVyGkvM91VZQXXboW
StYNKhAGNCBQv6KAfABpcl9MU4lU8tGqazHAt+K18eaZHynQu9mwJzeg2VoV3OXydW6cjshoqnp/
dstjS/eSKLqhFbfloEYoywmdbmtsPuVW81zV/Y7Z64ZWXJZD/sQAN3USUUda3lS37cGe473GT83l
SgVx5XM9ts3SsxDPq2CFNKvIf0qJZqB88Utk/zLyMyn2LvY661Q82OwMKcseoXlu+79Wc32byOhT
Mv5923V1/qW4boU+LRYnNULz8NqtUUJ/m20w2Hc9HLgK1UqhFyZaozfCsS4Kz7L5j3bdK2tfXxiu
YrVYsi7OlA5GOINmkizCG+lwmMa7JMQtriK02sapQTWbptG20SCnY1DJ8lDbeyXQ6xbK3ct+fDiz
aMWyKd1g/BwXZVB8Rs2a7HQR6hbm8vuHoTnfqizvcJ/Ns3b0WttG83/7ZWX1XRGHu4rfUl5DUGmz
jTBmqFdRfpwc8qU1WHDbInV/X/Fdq2kuKsi4pJEsPXGjfDat3oubuwjLsK/KgZvEqWm0fEZiu+FH
nnUv7tKc0M+5R1pw/cXJXcVf0eyE80rAX03320hzbwbBydi/GsvXvJhw8dzxW90qKX5bDIwJW9pJ
BDzJAc1lIbK5PqxqZ4+vhwWuQrNGu1s4HZIUBE4VGoEGL6foqpVG7uON8c/tjb7+MOIqMmvO7WRI
JOw0jT8Z7o98u/Rqfl7SqLmPM9Piai/TlNCpJ5fPMOrcRzAK+6TzJyiN3f4CzSaovUzoyKAO72J4
gmxOjm350DQ/p4a74wmaGKHiy8oOMt9ZX2CP5TAAWs0gh3kC3xu452///6u2aloqR4VjSWm6eSci
Uedh4U6HzJKPqUPeOEjBPDurDw4Z7+K0wWRK2MjQo2ZXWeJGPc+MY5UN/9KU7mHNru4EBleDBu2y
GTLGTsSI8yL5dCrt5NDC6W4vlG54JWgQakGZXJZOtGb5Y40kM5BUT1XeereHv+oJ+PdKzIAYZQoO
mC2Oyj5DvWfqFk+iw/KpYcji+pZRr5/MchQ7Vns9a4/plNhhZqZjj/kqInMjUyDNeQtQmsu8itLV
dyeWBJs08+eKQjouXnhzLNpB7ti0ZiXVupOAbGKbMBFHo4261iCXd8hAZQGSl99vr6Vugoutfzj9
JMrNZQyp+miw2kc83J5JHvsy5f7t4a8GRhM3lv8dfksykbqLK6Ktxgqd09QN7Iw8jMVdLzZMcJn4
w/8Xco6LIoWbAK1X+gPQsW5hSc/qN6+Y9gKX7isui/dhkqJiTXPpb4mgVtJ4djGe+dC3flc3R9bu
9ebodkJxePSyGUZGUyOqWPlqG7z33Fget3W45/zASik+jxb82pRz6ka85xTJRuM7BxmLk0+PddOd
+cJ3vFO3WIrzl20sarQDGBGNxwdbiHM1lofO7j1HVjulcd0USgCIN+x4WmPTx67+gjp5lDHjERnO
YCr3tDZ1u6E4/WqIAe9EISKSm681OuJKtkZtfFdnn2mp5aZ0JmOTEsnxcAaqleG4necmQ1uceGnZ
XhpYc16pxaaULm7RTwD+212W+wPe03jn/ZBAHlFW/E6rb0NxF4YQ36P4ec3R5zmDEyGSsveMnJ4d
40dG7yInwuiKky+DW6QdDsRI2j9HMLaC2DJo+Uvp7JEla3ZbLToJCTZvVhr2K4u/pNL1eXZmbI+e
8eq9BP9ecWynrjfIsNssckGY5ZoQPJX1zo1EN7Ti00U7AiLgliLKc8gOrgPoJccBosq3g/fVhzv+
uOLJU19Tx5qZQKfH4M8TODRy8U82lI8tJxDIKAuoZWRBjD6/2/Np3FpVEijGDcJNXctQ5X1FI3hT
QcH+wdgjVdftserRyVzGuZAsYiloVdYspEiJzffRNJqWWjozWsbQCFzwaEWR38+SRQZTZ7vBkklr
pwSrWR+1ZJbNLCkXZ+VRUeW9V5dlaHHzy1Jt/wg57Oy5ZpVUToDadQwrLuDIzZAcZSkOqxiOq9Hs
GKxueMWTUfFeyq7feNR2aeXlIxCQLmcehNF31kgT89TS11BNxpoYKwPlSo6WgdLnZfqtddZoGdsn
bqSf4rb7dZe5qoUwc2uSGtrSPMpx+fSgrXEet3ry6rU42OwuIR+YleLhSZ4aleXg8kmm6kDd+Ckb
86CZ7rxfXqmDAdAsMPwsADwRZPJ7IdA1P92Vb8X/V47qDfQVbZ1vIuLIw82sgUz1cgAj5c79UmdP
ilOPQ1qN80Bwv8zih9V4zyGV1q97bzDN6GoBDFgj8AFn6J4bqAgGzl9gXC+lBSWb2xakG1+5fKcc
FJapZaCaXU9glgPPxuIgS0rvW5w/qmCznfAa3KJROU7n1W6OuOyfDVA83P73mnCkVsHaeRWN0WY4
fFb67OarXy3bp9mtAm7dxaloWmolrHCt0SBoX8W1wggoHc+0HZA+3st7675AOZl7u1jzrDBgPeb4
IJunLU1fzbyC9I69swW6GRT3RaMvjscB8c6uZe5Zo8i9hayW15PqKMm0J0WruQeoLDdUWlu3NhOP
Fim/Lt32CtmNn7d3WWejigPn22ot/YBniUXYud6gu2BJCHXv/XPd8IoDuwYt3MQsnAh35KirbZ9b
VTive7UHzfqr9TCros7KSC7QTrG8be3wN2g6/WaKf7Sm3Lm1aL5ArYeBfHsVXDQxWpbi07jO0UDy
YyvSHf4+3RcoN+sMpP8GsW0RyZT0ngDXlmwHIAft2gd2c8dMdd9wmfzDA9fo03SziGNG28KDqjK8
ZGsCp99LIuu+4TLth+Fje0qaau6taM7xSM9m+6Ex+sajXfqCA27n5Nd9g+LMKJtUZV4UFqwoCyCw
crDjNNySPYCx7hsUT66SDaTVTWlFrCL+igNMtGCFRKmYDH/f5WlqnQzXOwboC7eiglvEh+DzGGTx
Zvpjbu+9czS3I5XvoI1Z3lKrtSPu2NK3nQF0P3G8eEa1vHXjagRVuv49odJ4p10p3g1M1Voy8G5F
MzhxZxn7cdcFbr3Xt3897JlqvazOmZvXi2NHHah2C74c63xvu69bk6mWy/Icojax2Oyoatj3tIg/
C3d+mOu99MJ1azL/KJcloMUZxwz/PNt+zmZ3yArybg/Ts5XsQXJ1U1x+/+B0xLDsNAYCEY/m8miO
7ybbXiv678bSw2171a2+4tWEpi6KctSJiphGfJVRQe5dfcWXJYg+ZtPK2KuIv/H0kxxfXWen3Kf7
14ofTw6kHpulcaI0kcvDyhPrG4nbu3rcTVMtl3VLZhTNZdE5NOiTbD12Zn/Idi8sOqtUDuMM5LTI
fscguarpQRjpYbPBw7DS4+0d1Q2vuCuJ0akxTrn7ivuPMz4ZnZ/vLfv1XIKpVsjmYUo2ljD7NZfy
RwPJZFusz1XLI7a0QQtGIpBnBrW5d3G8nI5/ADpNdAb8r/FnzLXMfsrEKxleZ/5Fuidnkf5sQtB1
F6Z1nT8PkyhHswTDnA16W/d1OWavNNjOhT9Tr/SobwbtyenvCqKmWjaDZmvZ9C51fsYgILC+MBw6
4FDth3qpTgBj5+6eDqhm0dQO6bx2umWgphst1PrkVvQtmcxnZ2Rn04rRlAD64NtmppvHVDanMvux
EY0byRoyAVPhmYOZeElmgLybpz/w2Hq/PZEmBKoVQRq7jQmwXvIA2bgjsA9Hs0OX8YSrx5ygWHN7
Eo3TqLwTgxnTtKsdELLn6+Nc2J+bxDiY1rzTPqcbXolX7twhu1C36QOL+28VVGYpQaue3HtAa8Kh
UPbCLtJ0aA0zfxDl2zh97eyd25hmj1XKidKKweMy1dkDI+8ThEvkZHpQkgzQwNuIH7dXXre9Srhy
xok0jVFlD+nAvDx3vcR+reKTrPY03jVBS+WeYEmasalpsociHYN8K3yzhcJO9Z5Cmsyw5ffJeCLO
XqZHN5kSsuqhKURRbcVDnX3F9RIMtMv2CsJYL+O5Vyd7ZLQae1IJKIY1znk+YNHcmQXFMB+6iQUk
2WOy1w1/2asPt45h2pISOgL/j7MvaY6U55r9RUQwCthCUVU2xkO72z1siB6RxChm+PU367sbP3qt
UkQtvPEClaQzSEd5MjELsSxdRMd6X0Fc7UA3XQybjsv+43OsLbNQGNw1+hlntHQQ5NCBW5Bv+Avr
pBntuNpqcIDrCDs+bsO0bZmSgkydC8BXH96Dpf2T3xTpUo4vo0dPVVcDqlKnYTOe0fZ0rswFpPd4
vUHE+dx5/ct1K1d4qC/l/Kn3pt1wEcTQGowSGm/bU8hcXRFHtZKSD1Geg7d/DsN705uPI3GOZvjN
WbYjXaonNgrQTeiI6BURQeaB2FvHcI0RcbKq9zuyHmx7PZMLRPhSy0Zyvr5aipggkz8sTuGVw+6i
lgCAcDd7kdO15wKm3nNdPlY4qkwCsQS5O85DUKRoPI8cz4j3+dFFL6KJhxdAqXFza/BCpSuQqCYk
OZTjcLdfysa4Z4b9eQFau/XCw26UZzLraDpVE7r48jufnQrC0HOFd54xL56czm5jpzFjr0WD4mTS
16ZE6Wpoq2Qn7LZnBgAo/jvkUk4boPkWhrTFo+kaZz/cH7py0yRNla1JSZNu1iAg9lik3d4nAAyG
+du6eQmz6hPbwhtNTUqdYEzYmSUsBIZVcCBZyzBy3P3VBvEXiH3ubrNnyft7cDSUJho+7j3Q5y/g
5bXEGE3BfQvQy/URFBGASBGAgJaO05bRFOK6EXOgEOh/hSRVtgVr4gXfhno/3TSQzKIAajcovJkV
TdcaJIRFFQ1GE4Mu7SCaOQqbX06hgyAopiSTKOzEmpfB5TR1zP2I5p54qJ6pVYESAu1m4S97YZq1
U2Q7mUWh4wXazRcfQAT705y7RUTn4t4dfV2oUU1Ecv6+cRxqBNgb6ruxV6TFPMSO/witsJIkzaLJ
MAr/l3Ft/eYHQ4525NTztyivQryXVVkV8AfkhWTxn6Cx8ZUzT9feohpO8v2t5dRz0XaVbi0Igcez
2+yR0Rqxi2SQLwv66adoXb9dNzrVYFIkcOlU7b1Xw7pFeCjav6z/Yrh7VIOxwyFmRNesvg17btsy
kwK4Smffcn0c1QMxRaa9OcnYbeDBzBeuiTmKw4AMfaMLpLsNM6DpGNC7xQCWINBgz1WmLIUBp5+X
sdvx5TbcSIyjWhuRus9jr64Kjbco9kIGs5nzUkPA2eMps59cGofALE9DwlBH9Uty6O0ZLLiWJtgo
piPzKBgoxltgzsd0OH1e6vlggug+WvPt9bpdfUwzYtsyss2bXPAE1DhH907+St2/HTkVXZgQvADP
5gEP9RCazB/K6nNf/8yrp4J1UUd0519Ffvsf1FuxNZ7ZYvAGNc/wtHhfC9rFS3dY/O/X56c4dshc
C9QRDhRuMAKhdmRMz4bbRRN4YmzN+qn2RwoCq5u33UwFTc1gpecVo53pUFXxXOW6k5MieMqAt7Yb
Vuo5A00Hx4vt2Y/toXoCofOhGx82+1ftW+fra6UaSDoIoPw55TbeUFIIOUWu30btPh87MJyDyQ7C
UWXERZhcH0q1bNJxAHFlWdYFCWGi4anMt9hZnceN8uP1z6tmIgUBCA4RETJ4DSRNo45vwAQHhxKa
hWPYRRCphOy3rsSriGQyAg4azta2ubgONPteJQaeIg5+L27Do9ky9C0EaLgGAzZNbU6WaCAM4jgk
iMzhJjJQ25YBbwFx/QERhqcz+7H4z/UkELw0u6BaGinrhyW64A0X356cE94VPV3Ts8J4/gflBtCh
51goJTU4sWwbfe1CEQ0BOdxkPDLOzS2F3Vk2wnsu/vjTmw+FuQbqR/0U18PXdfRvXB0po9cWZOAs
My/TiVdf0Axaxn7Z6hrzVUsvubLfd5BT8iBXVhrTwWxWdB7qwCSX3fugJC2j23IworROjt/d8O8i
/+dQvA38CgpPk1xVn5dct0CndoVe7TLFBCIL6LOSQMZoPvBcx8zxMbGcjdeN/17awpXweeFVn46g
yd5XN+OejWT3y/HdA+OfOjpkxoZO8fCNjTdeFGXMW1NZg98BkZYOW3Cogz5avN+NPWlMVuERMtqt
XgNuFHg1Tll5rvmjjSS0aq6gqk9LTiy8HqKRoKdLrSDbfXQ54uWT6jbbvuzqB8Ykw9xqUbBp88WC
A4B3GMQ/IvxkI1Pik08LzlKsEgnYuQ+2Z6AJ79sw56dhtyN0sNyh+Th2ZwAIHCuZzPnQBi+ufXc9
AihsUEbEeWYlAIZoytSr9rt9CJK9nPoD5V7i9to7keLsIyPi/NUYqm3Nh9QviH1HQuOeDwDhTyY0
vsWYW0m/h/7n6xNSnFhleFzhl2veO1afLkVW2VZSEHoQdQYq6yh0vgrzu60tM14y+Ec7KmX2sfX4
nK9LmxpWLzwaz15Zo5DU2SNE8myOoiOgjIHx2WrJegdFwO7YbCCgew3qkJj3fHJvapWDl8uBZGbM
RDfAkE77uSaP656Vzbfry6mIrjKerho34flt2f7YKYCAxvjA607jyargJLNJkJpZ3GtYndLt2N1N
J34I48JN1qQ98Bd+261CRtSVHIw1Hh7VU9qZXwy6xebMM9+7sXgpI+oGC8KmRe6x1FybxasOoL1a
+heDQ8SbRnW/5cHJm7aQ6gDeH8coSwY5iMDqUSijIq0r0zzutPEP3Vr6UWPmX67vuGqEixO/Ky2G
RQii9DUc0rmZ43qj58kZocqj0z5UBJz/q9m/+7zdNtvI54anRjc14C0e1lM9dP4nsjQ/hdnrmpsV
IUeG15m+sVrWhDTRWp8JQeFgj3Lrr+3GZk806fvjhYKq538XitiFPSNblGkQDLHpV4njQsjhxjdK
WViIUzsYC4OVKV9JQoHxQnvL2eK69VGESRllR1y0+/hT3qV9Hp4gyX4U/vy74Pt5afJTj86iynXf
jH34dN2oFGFERtzN/t5uVX3ZjnD95NdWFBadxl4VOy2zT6DSjk5t3BzTMYwsyzl4RZ8463jaUAV1
m9uOBjIHRdMOuxGiaJzmfZVvp5EG9UPhM387DjvYEjQWpZrKxdLe+UZOxs709qpMifldlOkG7rTK
cqPKTs1SaMpRqjEuO/RuDKO1OCEtDjnGQA+UZIz/ggap6X3ydPcsFcjClI771uKU9bZgGm4ZbQBA
nqD3fChjF7i4NyfuTzeGdhl9t3J+4QHAVAQ57uES7X8HLV+TymAl5zZ5ONV0xBzY/IU4r0XxfN0R
FEFDFhSaQjw8DCF+87Q1kMMBdNObHobcOV7//MfR1ZLhdWHQG53r9UMq6HIKDBv0b9tpmYzEDHWS
3h+/rvqWjEg0J8gB+lXRZPRhSorzcDLiLvWy6eAey2N40LUWfbgDGEY61BAzrIwWq5Shuz02uy/Q
jta42ccHDx/iPf/1gdHwa59tJdqPCZiVkqA3i3ScavBUFIJnBTObaBO8yvoFRYM43M0xqsk83DXG
kOu4YT72EvyIS0HnnSP2diBG2jR1Nh67B/8oTt25T0DlDGJ0dtAVnz+0BwxyiQLvBllMkbtWUzdZ
AFh1lPf9o0Xznz0ZTk6hOSF+aNEY4jL0uyFQ3Q5zQfI6I9bnuvlk7+hO1wD/VL9eiocBLUZcT/Ym
mwTeaefjZjPAqU+mjrxFYcqmTPRR7RPIHgDXzrYX9tbddcf21KTFXZityRiD5DW57pUf1uiwRFJA
FNAOdrZ6aLK+Ln5vzHwM6vW+cliKdo+nnn5uveBwfSTVZtj/3QwygJ4YV27rz5aX4xEa9UU87Yt9
JJvQHXs+TCCYjBQZc9Ov3aAL6qwT33wWCbT9hSEEet24ZK1mGqqNl3x/Cby8DaF0mzlmczcDJmRZ
65c5H548pnk7+Ti6mDK4MUeDlrMECAF+sAwJGuqNeMlHDZ+/6uOSa0PQfCcjlM0zYq/NQazBllSd
ocN/qcKXDGJ0G9aMJodT212cn5rjet4fSxbZx/rAjjoJacU2yxDGTrhr3wGfk4FNBpyR/oNvbfeO
KE7otolZIzQHK1UYlAF/Wz6JmkBlL5uP+alO2hP/tb8sxzUBF9EJqtk3+YWM+LOKYJz9rW+yBTX+
YPq1jTQhusq1arsl9y4msAOPDPuxo9Dlfet0z/yq70rOzPelp9s8NxmE0ArI4nrQhdQcQxQOJmP9
VreowdGLHF7uT5v3aIGPxlgOM201EU8RhwLJgYlhh9SskRQ8m6Qz+kb9joXAwWyfru+n4vfLML+1
8Jd8wjkqgwIgWe4MYkQg5OMQEb7+fcXvlxWlpg06agvb6wwnnQi3ldKKSa7pPlL5r4znA1ctCcYN
i2/MTbKHVYPXJyi3TdUTZ74BQNIPtMm30ZCzZFnbt6nXseGoZnVZzXepOjScGUqSXo3y0HOfg1z8
K4Thb1uwy5DvPr11m1vkYDPNFkgFL8Nxduv4Nklq35TxfHkpQNeT4+M2Qavf1E7/3Ha+8YdLzssD
NAkZBamzfRBpCSggC6HgQVyNo3386Izfbv93YeqJOHUXItGsT7gL8Wc3FvGa2s/GW/1gnIIUYiSa
rKPyCSkxs7ouisBa6kzUFMi2eCQvEC61y8/Xd1hxiPElly4r2jA+IlCXHdhaysn75lLeJNNMH0jn
AiIMWqv2Jhg4qFnlEzqEwCtjtuts7a1orOOSVMn8Yx2/X5+LYqlkyCGft64zK2xKuUyR+3f0ymT8
4RLdPV4RuGW4obUCN7VV0/Zn7tuzT19wz0uu/3DVlyUPXgoopbc+1iXnLCoFak6+d3f904qELwtN
hYIARkhw5kJxI2rRNp3su/sVpExpV/YEjw7tdJvLyUjCoRYTXS+WxLzmPHnVq10AuSJuqtXAdiSP
rlCGHX0+1plLrVOBt2Qw/4I+5aZWCHxecmgwDlqN7+Hze9fuicHoFk15nk4EEBwXrHgev4nyCyNJ
Dr1ZeBMKLYS9Fb3O/Z+tZqc6/3l9t1WGJHmzT5t9BnSgzmrHvcAgSpOaydyvpQ4yphhAhg6C/oWu
eYUMSorxIc8B5atoeNvhXQYL9jne/9YW2b/sCudA3cXL7KnfD9eXRhEcZIRgj1cJe9qx7ANgVHn4
atkB4Jt3WnJV1a1TVley8q0Ye4bok3/Jsx6yaPRoP5uv1Zt77E/Fofx6fR6KbC9jBE3DM1o0I+Ca
4IRQjquaeN3KF3PRKVcoAoZMdyf23Jv7AOtUTF+84ds6/vXQZAEO0ZJ9vj4DlQ1JnswMOqOjsMVC
GcNDTlk0uYbGhFSLI3mxTabQwTUN5tmkFZjugjt30VQtVL9acluoYTZhZeHTfXjMrUN+k1qPb8qk
du4wOqN7CdD2fkeDY3eugy9Or+lZvyTW/3nL9E0Z6Me3nrUgGESJYmMkmucSTH38eRxRCIHwDZg4
/6wL/7p0TBN/FKcJGexntcy32ksR0UYGxluAMST1pdzNv0FOYg11BJMKG5Uhf2JA1dDjbZ01QZB0
Hb0TjDxuqxUNU30aiI7tSmFNMrjPCkK+tjmiqet9G8SP0cqYTr9S9enL/98drM3d2NhgVLiHV3M0
dyCKhVyyd1uIkJWTdp86OzcRSO3hcoiLJiPeutfrzqsIozKWD8LLeCAzUCeahprfm70Npthw/mGZ
gJHjwJdrDtgKb5P1kspmzX1qWXVWDWdjy3Yd5b7qu5IXB8HIWE6Y+ddfwG4WbyCqBCJ1cnIduEi1
sVIGrknYVEI0uN1PJ+YnZEhMHYWGwuploB7Q2XRZSyx95dO7sjHhu2GOE9ZC4qbvfhaerkKhmIOM
2UNFxZ5x6WuyYgXFpUWKaOwJPfor0xxKFbsgY/ZW0fR+YCHmNZt75OWe9T49XLdP1W+XjtKsAb2L
w5GFlzF4XRoBLqVpMY+OMxnn6yOotkFyXfCisSL3YZpWaSdA1BTTdzT2H4z2zeh+XB9CEbZlAN/c
N+va2cjBc/CE9kPiishaHozhU4kDlznde7lmLqrVklKxZcKEggGlg2C7o9ZztX5qpxs/LaXiqreh
yL7gToNms+MGLIOF7NaXuu5J1S5Ijmx4bgNicx+Z3qx5G+/CD89dN7SvIl9xT65N459wbsw3juTU
xtYwxwiH7Y9lfzLosQewL/TSKnhYtXariKsypK/PrXBboBmW5U1/yEna1kG8g6Jf+yqi8Ln/we8x
vhfLhuuZWwVfg9p0IyPUQexUP/6ySe+ymXAHOlvWjMhk7ACVPAxzE4/+N21fjOr7klPbwqdmyGBL
nVMdlz1urP4w+h1gdJqApPADGcWHRF+aJjrhsqB9Jq041GVMCktzMVb9+suOvFsdKrp9L7fLpawS
//Z8q4Bb8R08edHEhfamZhTVFCRXdn0benMMdaKpHx7Xsn52KD0ZtpFcD0kq85HdeaU79EIxiVVU
v/3y4s+DrTlaK3xZpqabW4u4VTiiLLvTGCkhnv3ytal5EPlV6gyTpkKrGkby4sCCwHpQItjxIncP
3uAs2W6wt8au8OA9NO4DHY2bunl9UwbYITE3YZHjtmD137r85Hsomd8BeRAtLClw3Lu+KQrLkqF2
tGw94lrw6cb5bTanEfX+2U9BwHfb5yW37gBzs9EUhNLjaG+JEBMoL0BU1IUBXqhs3SQUhitj7ZCw
fTRXrriY8zdr+SEo6PptzQIprFamrQv2MRRtj6gahP5h7ZxH5pG/ty2O5NWNvbtsvZRxPDAd+DRZ
/eo0Wy/0xmOGjKgrndoFIxv2dqFBG1WDce7LpYlDYvnRzqejsYD0/LapSL7NGHTkBFoEMrHTx8at
4hHnGeAzzutmnq4PodoIKV27zPbADung9tzWxSPru/2usfj36x9XuYHk2OboENtZkX5Gltj2q92+
7HtigRf8+ucVBiqD6pZu7ClobJA59zsxzhE6y4Ppz/VvK2KSjKAj6Pa2qhVIZtzTod8U190Xr2gP
9nB2Cx1Lv+r3S24chj2QCP1SZcSBkAcLDniKifNCRy2m2FoZROc6JrUcEpZZ5dCYuM2JESu5vjqK
jZVFnNy+q8xtyqvM7Fm828+C8jgEZKDQPFOrVkbyYbqgCpLb2NkBkuTNvfWX6fDqqi9L2bj1rMEj
ZK0ywctkCd1TM45HrqXjVJmN5LH5zvxa+AyBf7fiYJ8i3zt545epK2Lf0tSOVFOQXLbex7WaoZyV
GY74U5td7JlGeehX+np9cxW1IhkJtgSt2OYBBxazLaPFBJ3l2WRtxNiXNTj0WuqYD22IhDIqjIhx
7w2QJsDDikgsyTB9btnPrtBRx6q+f5neu9NdGBaBw2Go2UydF38NwdthHBgdfnKIRVxfqQ89DFOQ
HNgcLJdAnws7sZK4w/txjn6E65/++NUa375M693P58I1lnmq2j8++oy9ih9N93ELQsi7/jW7s73+
3qoHOzTwyG9rwqlqwS729m7EwDFHJqqWZ0DKRevyFozZaDw37c/rM/rQNTAhyaeBfvC6eiFltg52
exKNY0B/2XlBp9oW+f1e3oGCShc/PjRhjCV5OVCfoTH0C8CF888a8pkg7PDd+3V7Ij1EI9xQs0kf
eiKGkby9MTw7H1esmGmPn+rGg5YdeTDrXnNT/1hXBd+XPN3sKMMNrucZ5JeHSDhTRMHT4gTBQQyg
2Qx47Nb+ixEskWG4yfVtUi2dlLNd1CddPlIsHdqa7fJ+nI+VQNNuB/RmMure6RWeI+PBhLPxlpYD
bi3bb5MdXB0XrOq7ktNPQTgOo4/7YmdcenO2l3bdNQujsF8ZBhaYeevtG5zd9XlMy897/cczszVM
SvJyfelVP15y+REiy6s1YIQqOLvsoZyP17+r2FIZ8xU6U53TpsdZhqBXMGa1734Z3N5qYsdeyItr
5eI3m6zwk71NgwYdoXANGQFWhyCVsAckwt2lB+LgxdksrZ+jH2h8Q/V92cM3K2z5gPPZQJYXr/d+
hyGPe3LTIZ+EMumbI4SxGBXOTmLPjB0Nep/X5k2Yh06b/lQTkHx73OqAWx5FnazND8uO02vRAN5Z
zL+ub7rq+7Ifg05yBaC6zKYJfYxom6ofIAhTHRaHOYfrQyjsVUaFTQISLdMIu2q24+5mFdXs7f81
i/3P6xgJZTjYCt4GAT2p+g8nQdL4FWjZ7/1R3LnWuTd/MfENPVJJj0qZufUvQHZHrE/aeblf6Veo
SJv8Nn+UgWN+U9NADBXPapAjzjt9KSYd+Z8i1/qSq2/r0neQVeSZRfZzXv2upvEXEU/QANU8uKoG
uJjFu2TuzhSl6hEDOOGTVb0E66MBlQrry/WdV339YhHvvr65XQPywrHMFjePDe8uN8DabizRPGrO
uCrTkty7qsmIszR+flVv39CE93XxdPU41aelpF2NuRnuDudZmVcnBpzKNNYaw1WkCJmIri7ckeJE
wPF4aEbcq4AtpBEpPrE5Rd1Jc0xTOLYMDAvWXOyDn7NsNug/7g4p+v3v8SyhOdMotlaGgnX26tvg
ocEc+I+gfTCDzN/P3Hm9bjiKFZKRYDsdNrGhfJ7NFT9M6105f+3mOhrLu1yXeVRDXP7/zjYn3B1r
s0FjCfY4hiy7Z33xuQVljYd2zjWLpBpDct/cCqacL2z40Yg7Dx0S4kez/BhYYmK/ry+U6vwv48PW
sEbhlQb9jyavos06e60Vmft+7NpTxVOnckHY8tcMvwIsphlS4RgyTsyujWB2LyGDooOT780BuiEa
m/0Ydk5CGSRW9KiAF6xkGVgA/38XE0X3cb9F22GM2VHH3q6agv3fveeDsXjcDdsfvUdidDTxqBiE
zjMUjifjw+rBoWPpYQ5NeLfTz4txsHUYOsUJTWaY69CtWXld1f0woGFIaJkYVYFGqCLaifN59/1k
sYt/1w1L4d8yUGyqtsqsnYJlJTmGM9qCE1KAM+8mBhUSylgxNvitRUGemjnzghfeXsQAeKV2O+oo
slSOIePFRtz2dseAY3TkE23BuQT+neWzNdGo6BfAiZ1DZ51zw4gGeznetmaSuwvXMZxgEyzbQ+t1
sr8NUw4B2O7ojzdpT2PZ5HSdN7nvD7CtDtgx8teb6sj5e/3HK8xWxo3tFO133Cx55qKxz6lIbJV5
ZCw6PhiVPUmZ2u3msV7bGRtOvwziaOPtvVvjrbpJogcrI7l0Sda6wPGCo0gK/nwGBcDNejK9/nB9
dRQRQ6aL2xnZclo3PNtscrdQ76HX4m5Vn5ZO4GjFgJYaVP+yyQPd6USTHpRnN/1qGT4224PHmh3m
4u/F98mhdyiyJ9c/rQhFMlKsYqyyZ2fgGQP/FFiD6b3Vs2yzmmSsETHqNeoC3fO9wjRluBh8dh3W
HeelFX1VOEwK1Op0HRKK1ZcxYsSAkupGkc1mj0D2sjHamAzoK7ltlS4zenfI2CmigYk7Slbg7GXt
8Qx2xsB48cljXk6nwfh2fRjVAl0m924YtnoD0ODYZ8pXF/paxcnoHBhTbhm3JX0ZNpabzPc4wT2d
GZCnqjqoFuooeFQ/XvJca7Y32lgFHuJ4+MUfBI/m5p9ZF5rDtmqDpQs0gprnoZ5YZVvoRaCtPzRL
f8v7KgldyXOJ46LU46IQY5vjaRqrQ7uQe6NgSbPpajKKsCljxtA5ymp0wmCIzvpXdzt6/vpTEJI5
akMd3ZjilCrDxWq7hezDhvv5uoMVqidvpteCsRQ8Ji004Cbvxkq7jBpjrVPuvEQpozXL4wJdYTI2
b601RCDG1OyIYrNlfVNrJp5LC9iS5YrfvG++5Y2puWoqzFTmfHMabwLMgaOKYfzgv/tujIbhxl8t
uS9pltXpLGzAsidNjt4dzXlEEaMdKeeSlrp9wzsAV7j5lxfTM0F0qO0ADlxOEZSYn6u+ON0UgmSJ
03DfR4N0dPvTDOuxAzwm9KYn8EppVl+1sZIXC8MTQHHhDZTW7X0B0qNifr3+w1XWLzlxQKw29FuU
8AICnqD62Dk/pnqOwTs73ETlT0IZG7Za0547DIYP5P/JhzrhYE+n3hCH6zNQxAgZGTbhjmxUTEw/
eAHq0jW28y7JjcMa/rv+fcXay9xuHSWCQACZZ2K24zpfj7Ono1tQLL59mdK7xFVPK6SaGO751vy1
me/FfCfAXUwAfDJv8y0ZGSZg4f0aYIR6bpOFjnEe3NSsgG2V3DZASgz9HQe3ebbBWO5vT7PrPtve
/Pn6uivcV+Znm8Fy67RjW6IhNTW8vxtgsL01RmX31BTtqdxu3F4p/5J8o72dY3ur2fMA9weRdLGg
Sn59EirjkRwXGk7ouF9NnjWmhZ54UponpwJhxG1fl5zX3qkN4VKDZVB2O6HzBY1fleaHf3yBtG0Z
e+SabCXghKvSIFsS78juqXOG8tHBSjYwbWtOJx9mFQwi2ZBgAxBOhilS3gUGSzgv5u0w4UnXf7BQ
2mk1XvChn9noZP6vn63OIkoSTGXa1y09hrgtxblBUfZwNhZvxjzehSWYb27YFAx2mes7p65cxnPg
MobUC/vT7vNXaI/qcHkfr5clvw6HSx2aRd6VKSQE2/FhqdCD/Eh6gJ3um632hcauVMNImbOm9riR
PeRptY1uVIPLNLI7asfm0NfH66t0Wfr/ebzAKslux5ygA8sFZjIb927o4ERtjoeFPswVLTU2/GEE
wRiS89GyCkGRtbfpPHjFQRjDc+f3B8HypIF+4QF8EUBuOLqK+cfVOwwneWMVdpMYJqNOp7m7d3H3
EB3qE+MjjmQHvFq+zusX0Yq4MP/RsYuH/TZSNrT1/NfgGGxhqTywQi0DsHXhFPU2BLBWXS+6Yqdk
CTQwlu0U5Qs0e9bGk6D9Edq5j/7wNrQ63RDVCBe3fecxrIVE39QGQ1qQto24LT67AJ0ubebz5+vW
prAEmTdk6SCf6xgglvPQ9D6K2LN7Y+4jhrj5svEdIiUTt57qqtnrVHgb5MpvGlfWF/Ins3a9jU3p
wMJ4BWfJXEAUm57HrrxfSXNu+J/rAyk8ViYjMMGwg46LdkwdMibTYB5Xuzl3gY6QVRFAZUU30gkz
KHHoTxlk8JrnMIeRmcXR2oJoL3S1CMUc5Ad4vNiARneZQcc3lT9p6xz6pfs6t1pmz0v0+iDkyI/t
vTtXlRHaA0g3m9QZ89g2nF+du75u9fjTKsq47Mzv5bgdLGodhtJMbBPkn870en2LVFYuBVXumu1i
ehh+nNMOtUWHIeaduvzf9c9/eNKA4o0UUNFavgX7MCLtFHhsFNOb4eheeFUbI8XRZUV3/86rMQ3n
IvZY+H0GpBdsSL+v/3LVwkhxs12nup+aYkw3N0jndblvmXHXreRRtLUmJyuGkN/gd2sTa+eOJVhf
5vohmNvq4IwwYAfQgr/buDVv16eiWCn5SX4CztApnL1MR9Y8B4Zx2PvwCWSyyfXPq9xQCpQ+pK/C
nA1l6vQGKCIGKIG34t5spseehxduSc1yqca5LOO7gOwJe5+Rsoe07J7HgcaF81gWp36B3uGsCVgK
c5UZSHoXOhrhhR2Y1Ke1zNr+dH2JVDst2epsj3wUQwAmyc5bD43Vfi632UhCX9RP/rZq7uOqfZZM
tt6Dfgi3ok+NAhvy4jMy+QdkMVt8XwrT1Z3vFfsgvzK3izuKsUJinMMnAUEQwUFZubwt5T+P/7q+
XqohLhnz3VbbHJm97ZCh8BZxZm66z+WBAKfcu9+9XPcapVgumXpkL9Z8Xzuw9waFiNyteSldenKZ
TgRZ9XnJXDtamIWorTHFA0ua7yawi/vDwrjG61Sfv/z/3RJ1dVCXnQ0u19n91A5BtFbntflyffkV
BxP5NdmjQw/lgXpIK5HR6TOEGhomog36siWPDKqJsKoZSKmnq7YJbAvNkLZlEZkstoO/NUuuz0D1
bSnvuP7Yc+uiK8f9AmrjXj5CBZydua+TQlZ4tPygPDZuXoaNgHCdXX1u1uLFbp3YbIdjU06a/jnV
Lkju7Nj+YrSz498vk+ffCXAlHDom6qivkOj6oPzVLPaQoEFNR3Ss8Dr5eZmDm3ufm8G4Nyj7EhjN
IxnCqJqrqIZeSuG/XN+aj5GxuMJLzj11TrAOHg3vW7MIqBdPfdibXbR6lLhQl2kCZ3kd7CrvHkkj
7PbfjENkHYOeY4eyWt6QxdBAwBV7KNfYQ2ApPXTphPcGz+NQlH8WvA03E45aPdER+FyuOx8c7+T6
OjEx1ZZWmOzQfWUXd20BFSyt4nvoz5Hd7gfhixML2/j66ioMXy62++bqzYPv0X8bbpkJA1jtS12A
8Lcw7EKTJBVDyI/4VVO5DoRPw3tvtx59K/8t9hASZ8FtuVKmfDHbxugFMYN7cxgeg2Z488zmjGon
dijXLJLSBC9Texc8x5ZZ1tDyIuV4SFlN0O3hUmzZTlTz4uA0eUQtHlsOOsStQDOmatUuR453Q05o
ls8hRBncW8w409r8Faw86cNQg9lVTkmKpkM7WE17kbkE3c+v0u/eVmaDcXt+DJs5GXieuoH1ynd2
uSgn121NEaDk532HFgPHzSS8/3+cfVmP3Kzz9SeyhDewb233MktPJj1JJjM3Vp4sxvtuY3/69zh/
vdL8SNNIfdVSXwAGqoCqU+c0og2LPg/b0j7ODYliY4iIDXmCxfp5vSuVa5IuUBBqml0zHv17Zpth
MtrHRVhPTFTH3hsisCrcGMqSiWPMSthmHM/4pJjmUG6nO19US9ialsb7KT5Ezv6LoS/qHh7vvvD5
1+3RT1YC5c78cZiSHc37/fX5Urg2GQmQl0VtjxXZ5mvdx/4Sjk4bIdK5rwEovt6FYkPLAAC8tEqz
RXr4vs/5CiIC61AVRhn6yaLxM4rtJaMASh8ZmnyGkeIhNGyVM2DaF7/qVhyo34XEZsH1D1G4aFkM
LktRgAE8BpwBUq3NNO28NImmjZ9JlJCnfvcQ369GncCT6qskPxCXqJKihhnfe/EYLX4WzdnP1bZO
hvlGQfZv5VxzfVCtj+QQKmhS0H6E3j0YP0+WFYeg2X0YeHu8PmsqhyOzyXSQS0KljhXfJ+kQgRDp
ABcEUvA1mKuv5eAeY2j35MVbOWqiZSrLkVyA5fbjlCy4NoCcZQKPXBkKPn0y7eZxYvTRiXXVW6p5
k65d4KSLe1o1UD0dPTDaOI+NgRxD7mgctWL9ZfCAbwnTaAtYZiL400oWlKM4AhyRdpQu2X4xumju
hkWztRVzJufHqcfW3CxL/x6VQd8K9NP7xmvJm2OSzbspsQ/X94JiymRqldgD0mXZLlJJ2dyV3QAV
+fp+qrvbdrKcMu8KaxlIU+ErhB2ZOYOsanY3sjS6bfTSW8G32zEvDe6eoQsN6vTpNM/AI+Y6YWCV
ocjSaL1rV/4ybcOvXefJZOxUVt2wc5KcbKekG2wkaGHfvGX5N18AHHz9szaHcunmKe3jZV3F2Nsr
ux/acT20nfjkp/aNSyJnz6u1rc3UydivdrTxBmlj/oRaQD8YpmXWVEEoNpWcQefjShwnTtyzP7Zh
VX8fmjiikJu8aXbk/PlquKLIUafyC7VHAfG7T8vcnq83rTA6OX/u9AYjhbvG53GKIyf292vjRQjG
HGtiRklqarat4tiSk+hJ73jG6DHz7KXFF4EMYlztAIcRYZc94TETQHeyT2ZNrlJxn5DT6rlYC2+p
Wu9szmZYDxmEP92gGeIIKrGaFVGtt3RexW1u2HZTuOe2byISi2BkYtcMOip4VfOSlccz1M7mZnXO
c3bMx6gw7xfdTUg1OdLJNNDYbTdW5zMF7P8eADQv4qBAe4jdkQW54+rUAlUbS7LoFonJpjV8F7V+
gZni9ZiG3ZhHZvzk6SA9ilmSKVamdbS4mFL3XDXB1CMsEweF9+e6Xaja3k7EDy8gbvupH3ez+YtW
lQ8kTJ8G2VR+opUue6vqYJu3Dx2sYhjbsUyMM/Tew2no9lX7DEG93fXhK2ZfplRxTYdwPlPn3CNK
Qboi8tuw7Z/s9VRruWdU2VoZ30CR8AFWC50k34q7v4IxO0FCcQ+xEyAcwAB1/VsUO1ZGODT5BCGx
zHLOOaBJ8Z+eDyhh7AKqE6VQzZVky6vXLF7hYRvVgtxVw3i0/KEK8ml+q9o1NEytzq4CEGL+ncgP
a97GGQNMdXTPjc1SlCSJ+q5pX7hlPrQjCvuXvBijhiwQQ2nAKd6WZRwi7T5rfJbCB/8d1Yfe6dhU
DqmK/Dcn695MIAJXFYcc6WKRtuFaPeAigSJmTbhKtb0l8zfKfPW8sfDPbvK4gsUfmCkU0mpOE0Xj
Mh9Lw9K6tZyMnhPkhMsK4gzd3RgnGttRtS6Zfrn0TdVkjnPmix1BHSwaUc064f5zfTtfZo63TFnY
zE7Nxp2XKv/dExI4Mwvt5K1Z0wAl+EFefF1AL8vJpylbgxQoBEZfyNQHnY6VT2FNMlnLRls/ixH+
n3n53WB24Ur8Y2/jCL55ebaJ/bDRHIZ4P8Mz8VxXdZjnv3iX7lqqO3pVbodsd8gPzZMUSpkjAkTn
+o//KTlW+zhqI8HD/5MWcXXLtB2IF66kstqZ6/G15sZiQO5xTqLO7gPLeiPWSwPCNp/UQW74Dy4F
h14STJZ1496TDv61ieems2vnbJSfvPIsysOkqzRXXe1lfS/RunFV9THlgbk6UNTgJTMic1hCr/UO
nkfEMe9qvgNI39/V0G8JjUGH7VWumeQOatP0+y4t7DOYasx9A2kbhCuoFdLADKvdfATj0XXrumy8
/0iAOWzqDL8d6henWMGHZvvzsYLYZYi8uy44qnDj/yp8uXNeNyMchHNIz05Y7Idj+3PYUcikCZ2z
Vn2HdD1gmSEyP5v9c1secWY8gYotLK1mf32WLr/r/9H2csvaqlszp+dlrALD+mQClEDe8Jr0l12S
6Q5u1Tds/38wVIrTpBdJ5p95Gvf7eR6suxl3hr3Hnfp4/UMun2n/CH2NY12b9tzXvxp7+Wy47Hu5
/hj8MZy5/VIAjj3H9rvIdPi0y77zH72vfBH5AqW/+Fz5k/FKepd0oZeYdhlZIEoKRBNbOg3EzZn9
632IDO7zl54VhBt4AfhFmgR5YjRxWHlxdlvw+B+5Lyt2GhTOcP/MwDRmPaVpNOrk11TTJBm7O6Ac
oWCNc56mh5VE69AHTb8vjF/X11yxrWSwXpdZnViZTc6oRy8C123ubKd/FvVNGkcWkdF6HVgh6jXx
vXNfjggRD+7LnNLkrqUV1ZifYoJkhpepS+Nk7Lv6fQQj1ZS8rUYStmIJYp0SomqKto4/WF6xkGmk
VumcR9xom5dx2NU64htV05JRZ1Ytpti3cTtKozwDk+nwaPY6oKSq8c0aPox7QD2g4VaGfwZfXdCu
NirpTsJ8ub5vFBcv4kkX/Ta2kD1ztkfRDoOO0t107Pdt1Ef8mO+Bbj1qT4jtuL5gvTKSzO69BZxm
g3MGrfjwwinvdhYk/D7TdPhTT6SMGgMi4pRUP4Y2XqLMxvWv7hIWIASWH65/rsKDyFJgSQa1Gq/c
apc94fHAnsp2CYZh1skWqNZKsnIxMTKYHBdJMvt39rBGSW3+tLKbNCIsIuPN8iVNxFLiiGJxHq1N
cuxmXQ20YmZkiBmI9wtnqnF+C/DsrHeZTtZS1a50ZnvVIuK0dsmD1/1qk3PGdRwNilNOJnGZDHes
RGayX7QrULY37nwgymjZHyvqhoV9yJYsTGgcXd84f0PVF3avDLlNFyZ4uy7JY7FYzw3I5wK3nUKQ
c+1E9mPqyOuYDV+6Evk5t/raDckD3MFxouXDTOs/pbCfi/Hr2v+XzKALG5DDNdO9AzSE5dBQUOSS
mvUwzfOOz8VzmX3ihtjnubGvZ3Y3p/mhS5vI9r3v1z/m4uOe+nKMiPRzCsDGVpTuvfrlvpv2U98H
PXlKx9/Xe7i46uhBei7mtG8N6qOCxKd9IDi4y9xac06oBi9tKDstFja74J6qwWRfvK5xEq3ZcY73
aaq7Z6q6kE4KQgaj63NUDtr2uXLuKDhTXVDm9zX2Ft9dn6GLngIztP3/wavHvQWFxhKFjzOemg4F
gKE2IkNbvaZqfluYD8333Wp5qUCRoju3D15LoUg9unckyX/eNnzp2Ggy4g1mlmanzojvuvgnmbL9
mOqckWr00osPOiB+Py3gfnItERlouSWob3i9PvSL93zMvBzstaZ8QOobpYnlEyoDnmqU/Zbz3QB0
WVvW+8m8u97PxQsN+pHOgp6Zjl1xWJlrW6DYvJvK32YD6OvupubleA9qE81hTFYwKZUsC1JUpYDf
3/hMujqK6/T5eieKhZCJeElN/LnjLVhsZyu+o0nyy+hGG+qxs6VxrKoeJHMmhjMbpotafnd64WYe
9Mm50bGtqNqW7HiEQgTKo8HgGK/GoSfNu4+XNul1yreKBZZ5eI0WscrVBNdR6j3FYIZc3xwrsm4s
b5UjOpDRo4NbjSjCG3g0p3+gjAmO9Da8vrCqsUv2OyRlwQZnY94omj0XOIvmO/93q7sHKTyorFZf
+O3CshpTw1sX0n1PXvGjRvTWG3a5rsZPYcZy5MYwko42awYmrtmDhih9SKbuScRkX+TslPXmcU7J
LYlM6sucvNM05G1uG3yTEs1FFK8Pli4IdHkdPJmHtxWlb05jzE8UED+v+y92nyGBFFJP44Qum4An
C68nvKuWSiwgHLKKhwmStDN3As++SQuKgi5eOmbICs7EBRysjE3RUMzBYLkhGXSSO5evESBg+N/m
CRu8eq0b6Ika2RhYfPixFjpGUVXb24x9OCHH3mqX0oF0w1hSyKwK1G/qcL+Xd78nl1P2TTE2uSeg
uFn+bnqIrd3N7BsFW1I+6ij8VV1I9gsYNHJwVluduB2/Os2MCxY9InTxeUzH+5YsjiY/opol6SSO
m5ibFoO2MW/IzgRfbNGPmlvo5dgrNo90EOcDTVg68OrkBlOUH5P75ghJol261yGcVJtfOoHbWfC6
WHEJ4v2Rt68Mla06ttjLuobUkwMufgcZbKj5gEE0D6zPCLdE2Z491XPQfzcO1b0fOefrnlrxEXLk
JU6H1DLmoTo55NR6iC20wTp+vt62YhfJMZdigcLEyLECmWmA4KDcZ5a5cwFn7uOvdaWj61HOlWzG
leg4I+hmtYxTP3tgZyyfcCrk3vR5wvMwmNv1biL8AWJIUT6SwPVQmm9obhiXDwpPrv+DvmVjlHhM
/3JbO4w7++gTBjGNMXIcyKrgp5mP16dT4czlSsB6BV3pmgJIFbTDcGj5ryL94pMqcnXEnKq9IFm9
EHbuDzD8UzqtAUSW3P5HTTSwNlXbkqXzAarTRb7tBVY+CzqBGdDH4W0Xri6Po/AlcvCFmHGRdBNG
XzXmq5t7oGS5ScAO1ihZ+uChEr9YIf/ZWN/m8a3tNBlbxYrKARe+rP5Emu0AEk99/dDawOBawVzr
VF4u54CA5ts27YdTyMgtBhkZuJF+Z+5pCKJ5O3CCObKi5tAf09frG1OxtjKXLni5x6LnOOs6OJBy
eGyXAdkAzRGhmiPJuk2Bl7IDzXIQZ9+lztNaIQxTnGJ8yPXBK+do+6oPc5T2bV+vPmjF+d26Z/v2
4CMAvQf2Nqr3xcGmu+v9qCZp27YfuplMAhBhirVu1wriq29VPO9ioRFzUux9udJ5dJ3C5ByTBDT6
HSh9onG8jenLk0ses9g2oBAPXcI8P/ZQpzGeb1TvxfaUjmhcMoTnFLAr+2UJ/y+tzHbrZxFCoHBn
RLqMlWp2JPNNQBYKzNV2QBQeCTOW/aTpjeenXOxotCaryISZr/Md43HQgYpu0dKZbJ73n7Ag9WRK
XTtt1nIRmPzhp3PY5I3Lg/eY3Jn3666OioMu8a6wMbnSkY5z7+Rugb1Z/aK/adkEbA1L53DTzqeS
BdeOO4G230csam6i0ixQ2vBAqI4ITWFXMpfu6jQEtdhsU1PcjUMfDu8TgvrXR666WsiFjsbQVyX0
K+DZxJ4e2D7dAalZRe3PbYuWez8qb8FPYqGlo3cc0qnuLVhC4gH4As4SMqDq45lOOh431TRJ52+y
DjPBVRsRO9EFmYk7ERi9rf31eVLtH8mOnRI0XL6JAwDEQYGbBhRAGsvZeY1mBykMmEoGXK1uw00C
ETmIjPzXFOUXi+mKlRVNyzWNy2CZNumwOb0x2VmIQJlQxbk+K4opl+sYc5tUCdIpsCryRqcftDNx
cdPcBVVtb1fuD6cJ7k6lV3mY8bb4s7qPVfWUxv9dH/bFzAf15Pq60h5qO2uxU/wJEa4Ql6p6v9S+
c5fT2Ua5Z2YfjMkov0zg97wDbsvXbCLFJ8l6nx5MrZlX9FsY90gDB5ATc/1f179JsUFlCl4gcEHW
08PB5UD+HfO8nIMMwjGB5Yn1sfWm39e7UW2m7f8Pq5J4xpCNHl6EfXWY42OlE01QDV/yDm2BkseN
o+cU+y+z942hHtrM7ypArK+PW+Xn5Eq9yUqHnuZ4hzuncWfv7WMZJodmt4ZxsFF46+oqFUssE/IS
i3OnpSt0mnu+hG4yIXkzfuHzqllmVfuSnwD/A3NNE0+Apm8D+gMFCIGpY1BXtC0X5uW0zXw7w1Hc
OfmhRpl16S7PfXkTGwAF8c3/bp2BN0lPbdwjSoCqrae+CuZZczncfMKFS4RciGd3wi0Hf9OH73/k
xRJ40IlZ8/poQGRD6PJmqunZtu6HrU9Gk5ULhYUJ7xMhRzduA0MLo9sOqUtfsHX6ofEJwRAxxCWO
4SL8v1iIv1uf/HeBW1C655pTZpvqS71I1pvVa5dYGXqhLop7+1CUD8R5ycTZK8JEK1Gh6kWy5TRx
ZgTQ4OaMwtrhWDDJ14yETetFnrOrbsIyYTtJx/2Et29rUhxrbeP193bcM7DG1Jq3vMIdOdJxzxqW
g992hKdO8oeS48brV4+9ZYaxq0uIq7aTZMlVSQHvcvFwXRvQv/+yZ1AbaaJSCictF9iVpcMbFKaC
brbYr5j8+ct1J6oYsswWULsia4dxQvQkO5rlnjnfjWl3vWnVkKXTnmdIpwhrExzpWPKGAkQasDzW
lTqpBi6ZLjemJnWTEXqtHcrzpmnyd4lP3SChno51QPUBW9cfDBh1bVlllT0eeuy4kntbt80Vrk0u
LKyKmdMZiiCnpEf4lWZ51E78h19wEbCGd5GJ0PX1JVDsebnG0K/qbq1FWp+KNAtZHLlVFzDrS6bz
capFkAw2WaqyBswLR5dxby3feX7H6q+3DV0yV8+c0rgC+v0E4St31/vNay8cREGNwouW2yqDqCdX
/HUzFKXBdlqdDOO9sXdukweIqVz/AsX2kUv9EGGlHhm7+mSWnhO46xAh+apj4FDMvFzpRxGc7uxs
Rp4g+QElWF7/ZuX5+rhVTUuWRfwFPPsG0iioxtonRRGOmf80+jpIsar57f8PVtXklrXWKQ6sGtf/
EgmsJzsJbxv5thIfmq4dwHzzAjPeJyJYinPWPCfp/nrbihNQpsiFcK1ji07Am7nkT/+jWDeKja+L
ce8Nz1zsrnei2jKSPbF8Ae0U+JVO4zTu8Fg6ub53426U7AmyDIVXzDme0sOch9kIozKbSidcrxq4
dPKB7G+J6y0hU3bPa53fQ3pacw+8DMakngzMKpwczAKThYugxQwIK0/krumWNxRV2siL2I8+YJmJ
+SQ4gAZDEZf3aUXm0F66defHybLLmvrGPSAjuMy5tOYW+TNkdj95EIkS7Sn26mhovmVBbn29vgcU
9vFXgu7DJo5tO69M8BSdihzowB6R3Zy8mI4Ox6VqXrLudBSQAzYgRj6ChXeOUT3mdD8yoOBvG/3W
7YfRQ5u6rQDsQtDDToKGIDVnHkbrx22NS/bd9m4F7k3ED3Lzy/Jux27Qem+3NS1dcGMmZnBF43Zo
JAZkUcYgntqw5kt0vfm/ELYL1/S/cfwP89Kv+eynnledljzpj2vrvJVFN4eZyb9Cb3sMbF7XEW2K
RwQoXhLDXvZguM/DpCt+LhNQIrnbkWBh47fr49lW+9/hMDlTGxNmA/Ll85NvpoGAWHPRGGFLvWO5
6BJ/iluODClzexP8gGzTcW+H97mAvsMQnxnojYFRDYWvcw+ba/z3SzwZUWYOg1+UGTIU/W56pGG6
K0Pnjv/gR3KMQ10eUOHeZFxZPCdm1XsJDhbjOeVfmXlbAFWGkuGJ6EzA9NenpTPux+Q3UuUiFMDp
XF9lVYREriDMk6G1rYThesMDFmyheNTZhSjsmvcWIsEg5dRAai7vJ08uFnQnd5pjESMhL96LIZzY
l6nLg9a8zfBlVFk5Fe3sgmPsxJxfcfwN6cHAYH6gmSXFFpJRZb3owU2ckPIEzG9kRjng/skjDSD0
figOi+adrvC7cpWgGH0roxT42XUGxeS7mEboA2icl3KdpXtDPSHEk9IBd6o/1p/kaB5hzHOQ35k7
VAfu0722XkFlCNItwpq8xC44XrhDZO7/wjvO1Wuzm3bDEwmqsAgznQyQIqAr48tWRvIpMXAM8qT2
Quzkszd3OzL5+3HtRBADeGx6zf1Yj1+vb4PLn8Zk1NnYzWVlMIT5Wmc2QfDqJ2GSUh3N++XPYTLm
bGyL2PMSlv3OuuPE+n23xfrawEc94xRPYPrtgsHONKeN6lOkl3dix1naLS4ScKt1bMH7xCjRGIuq
aen6MC+Nudoz3h2gks/M+xuDBUxm8gduMafGireXvz47dhYs7U0XEibjzvISZRCph+cGCuXCgjPg
QwCqYuNN12om67rTvAILZwYYpO/dUf+06JDMl2tHKZPr+nrkUOt6xAldd/4aFA2YgTP2p83N+9Js
2jAFLRV0FUIAPV/qsoUAV6w5UVU7VTJxsAiC5YMCfTmQ8nnkk/VQpE7zxfa6+OCUnAVuwo2NN7oG
yWM9a55ul59XTCb0t0rhZL1gHOEczsN+GH4ONntLQNxPbBvQJHC+rJX3+bqpXz6tmAwfS2dwYWWO
x09O/TSmT5a5fB7jaIn9G9uX7A9Ri8xPUcyF3LERZD+Noos6FprWTZFMJjPsQ0PIFRZM/IS30FcK
xOYYFAWKrILWhkhJlFJHBxO7fGgxGSZWD4wjjTM179NihsxGzLTyQlvoRFhVzW9O5sOl2Kj6acyI
ja1GyZclS19Xow9Np9IcuYqdLJfx9UO8WOaIZW5GtwS3WhbGznpnNt/NzesW3n7JzMgmhqY7hWv8
p5avEX4LDUR+ckd/b28lY70u2qPasJJNFuvqD20G6yBWm4VAn/7hYNwLs5hFYunerluFajWkN7zt
0GEBYwJg1x75PS+eg6Ug9oNtGLp0i+Iz/kGO+WWfLjM+oy+cqPWQDrG8PUnEQ8t1GFRVF5t/+bCl
LNA9OHjL8VMGeUVzhQQI5YBR3lk6FL9ilmTY2NRB+8Xv4fAHdMCNU5KgAHXRHFaq0W//fxg9mW0L
0WEXXrD6Fs9HT5AdnqAzZRovuzmgfx9LTC7Yy8EDWi/psh0qdkCrR5dHon9yEwoiGR0+XXVyyfoY
7eSPHUoc+ck6eAc7Su6rY32HAEmURrdJPTEZOdaOwzyMVd+8d/EUkax/JEmneTMprFhGjpVjNSTx
CCu20qYN+lW8tJOzu25hilgWk6FjwiA5iuYwNY0PdotTuRNH/p+fBxsnxDGP4tD9cr0n1S6VbNnx
/MUEqULznlu4/XN3DwKpYKK3xf2ZjB9roX3lmDFcRVO12EsJypSL70anA9grLgMygKyuckZFLHCp
St1HBPZAWNpYj6KdO4RA3u0iP7qtr6urU9icDCNLujgRW4HyCVfQoHkrpgVA6N06a9CyipWQcWSl
iRRA68DnWcXrTOZvdpaGrrdoLmuq1rf/PziMpt7qTJfNoOduDw7GxTDvHKqTIlZNjXQ+k4n3E/dH
tO58b8GYzhBxs0bQuZIf17epqgP7f4c/W0PjOD3m3is29pzPZO6Olhk6QpcdV1gzlR7Ga99afUlw
HFCXgDlhehS5jh5UNXbpTPbNuYn7meC4N8sfYmnvxwpBWqNfd+moI65TDV8y486klm1R9OER46Ge
m6MVf71p5mUEWbW0Zp3GcHPzWO6sqX0B9eGfqjGeEotxzWmj2JwylCxxsqnJmh5nsfcj9yIav4My
8vrwVU1LN2xBUFVQlQNu8EO9Q50+5HbdY+JbmpEr5l1Gk2WQTLbqesLs1M8gKqDO3fVhK26kMqKr
XwdnYwvkEOBeH9Oui4CeDJbuznQ/O9n7KMA1ofsExVHvbp/2wTMwZMdtUWLyQRlj7IeEPdu18bWo
YxGVbvyCu57mmxR24Eo2XOZk9Z0cR01MAP+BVjnP75PhtOjUa1QfIplw15JkBgkizhrwC5B+79lP
3HSCeNhxXRhWtZskU844sz2jxLKQHDJhbRA7oZd9v77kqumRTBgQmapxp5afzPllaF9TISCFFkAi
V7NVFbE/JkO8JrxeweOMDpYDPbj7/lCG7m4K19AOu5DvdKE/hUnIUC+rbAZ7ddrmvc6Nb43hPOQe
AB3X50jVtmTNfjoYTtNtXprQO6MTBVgAq5fb2t7W5YMdZE7fkGrC2gLsWwFf4Ze7FNBrzW1RsXNk
lnWHLZWzQEbxlJR/oF1S5HGQ4CF+feiqxiUTdn1eWPFYYee37YnSdD86/p9x8L7e1rxkuCDdYtwd
a37izk/nt5tzFKrub2tastlSsCKbCoxcgNWGpPYLW3qoZsa33alkKJc5WA5Lc5qceg5L/QFJ5Qgg
mutDV+1FyV7NyaNDjDD3yQL3AYp4rVqnD6xwZDKEyyH+ypMOkxKbn1i5vtVjlkaNsL91Zdnu3Zbp
XmAKlyNjuqbRGzwgYxNUMI5F4MRTQNj4bA7tJ3NpNHtT1YdksiY4e7PYQB/5YEDBr+gCUlRbtfPe
tBodAEtRDctk3RcbSptrM601SApY5InkMFF7n/sLiMzzgPDpmbrDM5gQo4UPmpScwuhkcvkMKbM2
IzhueO++pSyIZ3YQjXm4aXfJ0C/L9Wg9cthc533q3IPVasLQqlFLtgxufZA4LbiwNItwg64COwvj
CaguIZOjWXHV9pVs+i99wVpg6MR2Q0+Ea5uGleUELW7u/Z/r06PaVdJBPGdtBnhFg8fSauHRV0J0
j4EeeBJNSJzbAEjgf/vfE8Gz7NLwKA7Mxjb2Y11FvPde3DR/vukbZEiZ79McpPEw8zKeg7J8cerx
OELwUiu+pPBQMq6MJm42TgwduOszMT4jEXZ94Kp2JZOu0p4nc4sFjq0ZbE6vYGZ9vd6yYlll7vhi
dPMY3MHgihDv4HZKBj8YPQDGNTdQxa1a5oyvyFAmZo9d03txH5TLlzYX96C1PmRIjLAUj1YHArSt
N9z26JZp40XcdcMUJ1hha7qfu+ITQfVQR2zNjU61DpItL5MnXK/DnaKLT4b4z6zO11dBYcCWZMAl
yduSlk79vpR/Eud5Kk+Mf0nigw2F5Os9KOI2lmS+CzeokwDCejL6ateI19SNmux7zPuwXZ8AJrze
i2o3SfbLRO0ObLtzca9laLmdgtWrm0c8eeZDmizO5+v9KOZLBp4t0Jhs/IXzUzHM6MH6tcT9K7So
vi+rC2Hh8XC9G8XnyKAyPkOvkbhu/Z46JBz9cG6cwPRftGatOBpkPBlKeLMmKXMY30C7cMhIHRbg
+YPqXjppPkE1U9unfbhjm6JiY5fDIFz7nEN0OebgJP+UiUiMNxE+UiZTg/mdw13aGwmqYXvErDlk
pRF3p7p6atUkbbb44QuGssmJ5/rJSYzQ9+HJriP1jiW6cnDVBEkmbYk4czk0Pk8JUAWWu8+aV8c+
i/iZ1xqfpNpFknEvWTM7a48PcFA5kYrs65K6h5VMT1Pa7q5v1L878p/sAcghpEmyKmSf8nH2H+3a
h+SWE6xWtksYKDHT3wk0noeMhr1p7C2gC2lfvI1mcxDC3dHkEaOzEX9G6ekE5Ig7aUz08gURQ5Im
NjdS0xElGAhdnj9wLw5SHwoScbZD6RBAZm7IHPtAh2MOBWjNLGwzemkWpJkmzuBaOa3ix9nyAF9e
7CkYmgz0/5CizZHYDhiU/VB9vkLyKHuqAFNqq/Q7cVCpqRnB5k4vjUBys2tK/XSsyvixAS3SPSKa
DzObP3HWeztAO8sgB11TQGZx4n7RhfacP/VIaOi+X9W75H6Hlc/pktDu0eFDtOAuWLbNPjGeTOsr
aA8+E+4FE0ous2YNHFtzvVWts5xwSCFmW9ZF7J7jPn2owLZm0fKYlTwyHeMbcqPHVrBH1v6a5klj
UJcZFiwiJyEEogaVcOL/TwKb74aj+AyBo313AKDmy/W1vHjWo5PNYXzwO2BHyeEXaP1SLmna7bsl
Ju7RiQem40S6eCSjA8k1F9h2ZPQxcU6R7AXYIPM23S08C8aCg+BsebSmRrNIF10Qutp864dvgXRP
6VRjVb8n9lvmv63VvWEeahEH16fq7wX6wrankvshPfKZSy2cBzdNssBvC/FI2iYLHFIMAYjW76qF
/V5R3xuAOPecVeyL1Rf3JR3HqHaTN5Gyk2VMecCL+cngFrZnApkfLHMw1OR7Ywi6b53+kFQjqkHS
Q9ZCgZ26yTeTg4FyHdoE1beDDu9y8cDBZEmOi/n1NKedaz9kRh44oHKk/n901Klk/X3LXJoryUkx
dy3m3o+dh8lb59CqbAQF55zc5fN8aFrykBX5qbI5CydIwvkuf4S0YgVkruGHdZJBAmY0+28WTSAX
6OTmvrUaGsxlfVfN0wuIAJygLkw/AsSsuU+yxQpzf16DAb4R12xRB02KC7dj+UhJoeZ9Xp3X63vg
793r0ndJrm9MFivxBp89OLQ4FHM97EYnuXMm1J/GxHvoxtjCVW0pAo6ECaoIP5mp+9An9Y+BTJBq
mZc/ZVz+YDGYap2uPsAtYnjG/H59eKpFlVxjsfQuzWvHfqgLP1zXAmoFWdSa8+Gm5uWcTZmUztgU
lD1kdP3Ue8gbr5X9Zgv6dr19ha+Q8zUz91gBJazpYXbqb1OVRAMFH3jPXh3mvpbE2LuejrtDMVOy
2m6WjrbbN2bHA6tJnIAtdr+vh76NctPzNA7j4rPQInISh9Ybd4vb/z/OvqzHbZ5p9hcJ0EpJt1pt
y7Mlk0ySGyGr9p2iJP76r5wXB5iHMa0D3xowKS7dbDarq5akW7/X+mFeXybQzFdHXTlv5Kkbdvbk
xVVf2ZLim842IcO8lc6arOYvl322ysrv+HPxcx3uU4BSxaecYeSlZYFOPdG1r8qMF7rcb9aft9dc
thCCH5oUwosy1VaIor9SW/H0MeDuXYlIrIDghVx1W3Nqr8D3DEvjudwCu/mo+loHPYlUzaPbQ5At
gOAT+nzuHPBhwJV25WNhcC+r1WCk5W+SNh4U/XayDLKZEoybt3ilMFQY92bMR0vP4y4rTiQrd0Yh
OT3FZxxwB6e905hW0lEAl5QMbyDdCnLN3p+qmu0Fb5dlvbJZxVecuQJ1SK9VHDGUP4c8AKr0m+Kb
Xs39LbggdPZIE2Thk1i/70K6aCw3ZiW63j1eBJLsLcnm7QHhaNANvT+4LJjsNdA0kGZM1aHO9wSc
rwOQdFWU2O1Uw0TrK0n6bPzJ1LmILas5rhNb/M6ujqmpnhGWHHEiUM+ttRGsL9sOe4osUBUfhNJp
dUfbdOCj3eFXvozfF1Vh8eyMX6uNWF6daWrQoWbf7/Gk75eTskeVI/F2phAdWaA4qZTUshKukBfi
Qu69aUMb5MpN5X7iKo1tC9X0avty2+gkgasp+A2N5t0GFBBPwDxzYsDR5stdqFAsn+A1Zn2p7FVV
56S5oGeLgLiun5n3JDnRuOAscmZkJW+0OalZ+8dMpz+pu3N6SvyDKfiHbAb8gOb6nDDyyxopuE5C
Poe3Z1u2rcS3I8YcPBwYy5rYbGsR+44hrpsBHeqoaudQNy92tARAuoeL2we3O5WEA+IzUlMZKTc7
TBUZ3R+1/a0Y9XNK3QCMcD6HlMOW79UkSod3ce3vrg6a04C+h2B4K9SC02oIm2586IY67LchtFbb
t3kZtNb0uiB7dd/oLn74fZcGta3FZDibpg8We5yp6qXdazefmuUXn+7bE+Jjkp6CAjCvIc+paGdN
D5fik7XHriDZbuJLUrUiZbVuhCaZ9WXpzqpReMZeUcPflPCVY0LkDegWq4Scw7Jm3lh3kL5ewUvD
xkRvfpvUPs2oz1CaMDeOmvpa6q9G+aOkbeioNTTi4rwa/Go85JnfKprfL9/pHqGl5KA3BMfgKp1d
dxZkWaAU6qqDl0GTzjRCpHYM5/ftXSHrQnAPANDTadpmmlSlnoH5qqDzaTO0Jao7O3+c8gX6GZWz
l0uS+GzxJcoii4kHfn1KzNiI2ogdjJiHFByXtwcj2SLiS1SFt5yl1VWejEUbZ9vsq4T9dJw9JLRk
rsR3KD0jAyP6OCdGHg7tkWEHWt3XnDYhaJHvG4HgF4hds4rxYU7s5onrPrRSFLJj/9crcnVVfJQq
IZ8HCBw+X39oj8T/Nj1kYeEvUfN6eqyCLNjD7stW4fL7O0eDoDQ1a4p+rP51yI59W3it8uH2/Mii
LPEpio7mrG7EmJMxUJ4upYs0yd9GJKmg0BbsgYkloalIfdAaasEIcbbEMXvUBPhpUXvZ9kimt51R
yDoQDHtYyzZH7cGcpCZ0tHjU0NobwVgypr+KqThwQLJsANZHQFRM0O9203EsTLyVpJ5RBeP25fZn
SEIa8fWqgP5FYWjmnDg0UrandNxBFEh3mhAZUO4OeUfnOXEPlgbct1H7MHdwY7v+Wh74H8OnMajd
dja2ZL+Jz1bMTIfGbpc5KbpkZiGSG1V233EmPlVBnqUo9AERwVIcty5m449ij0dPMvniK5WbzUhq
qNjIawax1s/zXgXTdXicrmrCOQ9+hsW1Fmxeg1PQXkC9ljwqeubxDSJXm3mgW/dA86Mxl747/i6X
r+nKd1ZCNibB8jVVc9O8N+B/Vz1WwUG/pUV4e6/KFvnS5TunQnm6Et3CXjXHM15Y8uqhSuPbTUuM
8e9Evmt6UwGXphsEedOKh2tqlYG7bBFJbdSNO3vXQ1kngsWjyM+e7G5bE2VWC2/m2hi3+fg0MN38
o9VF8fP2WGTTJBznpTXrTa5iw+pmlFkf0/7F4jveQhaz/v393TyRxW2qqTHXhG9VDGY6bxofdYQk
3aUcbyiiqcXM8dO0tNFdgxFJCBYkwKsZviQx67Y8a1b/I1eyLKyddglu96BfPNKVuE/kIxirWVsA
A5mS7IIPrp25C9OsS9+QCDZPnT03tden7SURXq9Br5d97m0GcU85irlcDyqInTcTPm4IACmOuZX2
IdVcgFHTcgic1Fn80Zl1Xy90++PtT766wporcoWvo171pc150jhqoDTKl7bWksIlO8Yga14IQNys
afWiXHhC++Zz2XUfWWF/ata9JZV4CFVoXuUsrbGF+kQpViuyx2qL8kK9MyUgkjKwAjJrmlMNybaO
86eZjU5kWVv9yU6H9KzoVv+ZDGTy2yx1w1Gh6l5yVzaqy2S+s4xNLWtXVRyaFIobKjV7Hdq7OLV0
VaRq4Hht1TIH8Xna/sJrt+fm90BK0bDx3282N8D9DQMN6+MHsFIV7FCMO+9isvNfFP4prY5ym1lj
wldj631CQKruW6arrg+j3dqL14Nx92TWzAhpN+TJbLj57OuNPvTBwskA2QlGji6x26hH+P5aO3z4
fdt8rj+owH6E47FzuwbV/BtNFt99yp950Aa2Ew3fLkwqy+INgRvnjVeG+hvqHOlDcZ/+BToWNokO
v5iZE8KU7ZTGWjDEvPGy8xaNXhdcqFvuYldFP8JJ2Sw6X60MJ6VtH5TmqKThMO0EdlcPMTQt7Bmd
aKPLDJ0nHekSpk2extiRa87zVGg77u3iCP5xyOhCOCeNtazcSUPq1G4z31YBtG2AL/haD5Gqfbq9
BWSjEM5IPKq3qgMd0sSGGA/vD65igbgptPcK4GTtC9GvnrHWbSjOYBR1reprhae3NeJ7XIqS1kVg
wEr1lRmWiRgrtd7aaoRKdZ0dilQ5DwPKWm9PkWQVRCjAPGudC9WLLQEr3ofV+J1yvAwrZaKWDhg8
9ki9ZXlrUb0rL6g5prMN5/aNBRDei0GhhWpELRzj1N8jD7g6Fjg6YTksp3Fx4sDgG30LRu3jaD3N
lR4O88mpdxzexYSvbFqRSUXRtHF20rlLdJUdmmrxV7waF8uf24shWXGRSaUELtu02rxLsqp/y1PD
s9zi0Jf1a1HvYcCvX6s1V5Tw6taF2mOBC9Q0ndsjNOZCxa+0gOHueYR7enPC22ORzdRljO9OSraW
BVCGZZeoFo3G2Q2Wqf2g7uW6Za1ffn/XulPWI8FTxJDM7WPT4al1XBBqR7c//fpuxRwJjnVscP+u
ZrSeH/sjGGkjcpkfFhohUF97yvBXdys6EVxsnZmV2qZ4xRjL6cls00hj9sGyqz95N4Uq35spWTeC
m0UMiURtg4jFdZ8yFJeR71YHoMgMAdhyr2JC1ofgZ6t0SZtpmmhS9xDaRrIDeDqk86ug6VW/rdkO
OYhs0QX7HgpnmYqsmBMFkC9z+uEuiIvXezKKmivSxk1ZBtaU3qRIkXzKMq9xf+dueHs/XQ0a0bTz
381aZJadj+mKR0ITYu28AZZQpaTe8eCSWRFFvXpTL4Z0goNwyjdWRMSuvHlPxuZ6VT8+XbDiFhGU
xVL47Sks9WA89kgcV8Eln3vJiPuZz+qYmt7ekScby+X3d2adV6ywVoLNurJktD7o9KEqPtxeBIlv
FcW6yLCmjdVMePJBPfZYfDWnOmTEn629ZOhlNa8cDSIlS5tCQ7jkGgeEhYHDjSz+gFCXt92hYGuk
qORcp/lOeCbbUYJRQ8Js2AYXfTXGloxq93nbmvj2PElsWVTtGucmgwCsNiTQBAu69HFKwXNh84Ph
AC22R7UlWwzBkt0iU8bWXLFn++wzWSsEGrxy5hi5bOdPX0x7ofjVVwjEmJff3+2nua3AfNSYU8L6
V1d/5mzyeqg9aRrAMgc+v2bzzoJIFl8EO9Zt1Vh9hwXhZH6xZyeEpv2RasuXsZ6OsP7IzNsdJJZk
7YlgkvNC2WAZeEPu14S2j9oeg41sCILtDZpudps+wvCWDY9Pl1Rx6zyq2a+cm4FdksPt/SVZehHq
aCwqW8fG4gnD8bPk7he9tU+glgfup9wj2bieGdVcEYKoabQyshljMePuwKPioCVjQk9zoAYsVnaR
IJLtJVIw1J0+cmVAN+opPU1xFRuxGdWnvQpcWaxGhHN1IsOYUhQ4JjTomiA7GAdgN8E7OyJwvogd
7WldXL/GY74EexzNLMvVGgOhwRJqwXHwUURxKP5WWj+O8b6skmTzijg/3nPMGVQBkQh40bpf2546
sMRrifi+ptNoRy7tDlPhD8YXpBG9YoBslpHM1U7sLwsLRWRfqm8dSXUshxnz8+UMRDXLSYlHvwj2
OF8l1iEC+1oTgpKtnm6JmyV98cTnTyDasrO7akE0VwT06VrRFIgW5qQ0P+Q4ZdWv6Z6Kw9/njCvn
nwjlWzO137oeS0Aeylcjmrw6qOILZy0FBxAPwYXuUxTtu6+3/Yhsz4rkDEjWqovTUgaY8QObH/Hi
7C8DGH/TgwWlK/vZBccejUcd7n47ZMp39cJA23/a6V1i+iL+b6vS3m2LmSV6PEbQIjsVj80HcFyE
UOnEmCvffOJ/zA4Zn+2gPe90erkaXJtiwR9oTdWU9YJOCRTJyvyRkN7Du2uxJAiNfcN9LqHz2D7V
85OCU64ke7KVMqsV3ENBe1zdUZOc0PShX8/MiG4PSGK1IjAQNJBFOwxYQgXJdfpp4PE2v0zOp4nv
BH2SeFLEBCoQodhIignTsg8VBDRorKg755jMOYsoQGpXqwJoGkucBx5ZEQcx7RQ1xwzUFP8fWEPJ
qSwC/ra2wPPdCquyPvJID1lg+gA2hlVs4z3/f0QYUA/1xtgObq+JbMqEMKBtQOdb55iyqQFCPo0c
PHno7M/txiUbSUTyTVs/5GwBVnkxvjbtU853UtwSaxQhe0VXtWa1YiOZcXaYYnqw4ktqaS+XIV1r
Id5u+lKrhw6TUp9xPp4RDT8yv/1u+X1c+3uSg7JBCNY98wWiblB7QTQxHqsTPSyRCZ5m+3h77mVB
kYjiK1Q9zYtpQ/uxGa+BHZVP5ZsVO56OrHQW7E2WZBginm/LGNW6CnNlxml8OSX7UIn3hyHZQiJ0
bzS7PhtcNG8YZ7t95nu8b7J2Lz7q3VXBAQUrKTZsTR2RlorH272o4bJHrjhtkejBrNKxdC1Y8P8k
f4d4TAo8Bmjh5Slg3QPnXjbJtV4Es9WN1tIGis9vz7o/eZcALout+JKx2iMck20gEZfXg3XPVauL
u9b/n+qXT859Yn9T4jrMInMnz/MX4nNtMEJqLBvsbHbdBWvR/awVnzDujWPYqa+ZTTwIJKxuDP0s
Z3g2psEzJydawUeAQp7QWH+W1cdGOfT0A4ADUCLCz9RbivOQ7pxZsu0tuIKurrrCmTlLXPRdgie8
f+0A5kRSQbFrqB3FmfLltsFKTkdD8AeA+lODEuz01lDAqzd7FvmS9z+L1s+HnbukLKQVYXojW7V6
HC4O+dQfTb8O1oN67I5Oku1ekiSGJUL18tTlG724tSV9NJePuwJ3kpNRxOjl4MAl7oJQeYTFWsbn
VEsgxRDwMsXrfLjZe8SikgXXBccwQoP0f3cjFo3HOWaHOZqO+0hGWfOXm8A7v7NuLe+Utl4TU1Eb
AniFrcZApUA/g6PKZmloZoG8yOH+oJcuNNqdeWcjX0d5aK7ILWERJ9PHAQuztb8c7QAxRa9S4FAD
MAM8sPrg5lD/ebm9lyVRhQjmK6ljgWYA+4wNLw4e+po8XvZ4cWVtC96irO2WMRXjAJrDtl+m9DST
PectibhFYolFgZqQ3aDtNTKi4VRG/cH69j+3mvrzydiJ7GU2Ipj6umaQa9zQDTeboCJ6uK17D3yy
2RFi95KWHeG0w50B+GU30oHH29MMkoVFIh5PccehBogVq+p62WEGPVvlUws6H//TYt67FEv7ubiA
dzZSk5ZAhENnSdaM3VOugcROWZUItADM65Uhe9ZWsPasfftS9MVbzgggV+DEDu2CU+7dtYNFFJ+h
uJ3alSqiJwUVpYHSfZ72qhEkSyTi+AiQwLhIYBrBp7cFE2mcEMI4nWe7VRne/vrr8CfN/XuLfjeF
k1rYVkOwDVhEXnhk+ttDe95C0ycn4ncxCbaoKryceIbPv21ve7cJ6dJddvy7foH+mDTkw2GcWUSa
xwzFcgrYtConmRvusUn3GxarVgUa3Kdpj1fxr2++EkCIQD+WVszNJwQQKp/CrCSe6Q7fsuGxnnQP
MBTwUzpen09PCh08S3c9ilQRT4PCUr1yjRzUbxVKH67QANWc9Um1WTAa0ItjnmOXnjrEtvZWth9X
bQpuL8/1HeC4gv13g7vkY4mSabfRw8zsImUswr5Vd5q/7l4cUYHgwldnU0gvJshdgXq4zw63P/ty
Rv07zY74ZrY2dm5vKBxPNi3Oynhks8dWLzP3bE4SAf3dVO82j1p2AFvVJlLSkHFSKYs1vYyYk/6u
DT0wFL73fnm9KATWIcx/36bqwNbMTEpQMXidrf2hq6N4tQWMwjwh6Ox0UJlaBjmY4/yHN/Sn7VLb
M0rgtAD0WYLNxP+KiTZBgaIbJe3I41ii8nDWjAenN1rgoNbiVBPrLgoHfLHg1pWxL0jWlwsytqqv
f58Q7+tH8qT5EFv5ZHy9vb7Xt6UrwjJVAJdnpzJYUqiHoT3b2cMw7cT4spdFEY8JkUersgcMYHtJ
X+jxwu05JumBePmjGYF7ZVe/6frmd0UgImgxOzJlODzM6qCuMePx7cmRbE4Rgsi1Al7DQEn5xKF8
FqTjkw2JzZR6ubvHrSOb/8vv7/a/ZdCC6kCZAIeLWqUKdACWrY8e2WU3knVwmbN3HSiNMRU9RQcV
+2Sup7H/nJo70yMLL0XY4ZbXBulLtG3G7NyE6VGL9Ygg0VD7txdAuoWEq1jTN12WrnBrllc8YtLT
uI/WhLymQzAHWlie4I52LOHvWfyvq3NFAJM+KKOWc/TFn3i0hcRHNs4nfhkofhqZTw7OL6+K9t7B
JZcCEclUz7Tmht4tiW655gMz8JrRk20Fqh93XviUc5Py+UVbjTFADKbvLdnF3f07SOCa/7sdclut
M1T0YMl6P42bsIk3CLYDawFBtTTcy3NJTg0R5bRkRlctA3qBxi64dCC643r6dGiLPddyPePiiBAn
6phMWRZ0UB4vunAsyX9osRrpSMVbx+zt9u67bv6OK9zbSFrYTFFw9hHnYzE+rnbQQo6sfdLy37c7
uO63HFE2iph5pYNBHh5+POYpXrB37n3Xbd4RwU0rlFUG05wB7k/H71NRPlG1emuy6cPtz5ZkiRwR
12Tn7QTw6Lgk2kcWWF9y/5KLAnEEiI3+6vKR8HZHsnEI1t91GsvzAZJz6uDT+Y+RRdb8crvpq2sL
RjYhHAC4IlezCwPsJT5UrIdybcG8dVLWgE6dd7uPq5+PPoQDHE/UIycuiOV4++TmT3abmHvVi5Km
xWMbaeRBnVp8vmnkH9aqOs5d+TyrPNv5dMn0iEc3iBsgo6ybaH9tPDP/bLePvCk8E684zV2XemKL
p7ZrF7SYB/TRZQ/b+kDAQJbPO8nSq5kjtC2YbgXiKFcH/RGkGdbnyrWPnJmxZvPHheV+CtoLrex3
urpqxOjqskTvDljap5na2Ub20BR9si5rOObpPcE3mhbObqN0xizjmCGUmD/rePnTwPVKOby2tUfA
Lvt6IbOyFjSjmsMuzHvtetLbFLlYvATunN9XzwEMQDDgzWhHhTsq1ndsnIBW1ttM06TUerDxmOWe
WIDMGARbVpHj6roJYzCoeuIdj8G6nCwZ2QH+yJoXzLhbx2pUatAfKhv1s+z3mHW/Vl59ucdJgA3i
v9unVmzL4oPRfcPV3SNECYDH80a+d+28vr7kn5PYBt4x7TV8fLMe3M4IWffj9ofLWr64jnf7vgYX
zqjTDVTjNQ4By4iLdg/TdX3GiXjwot5kGlUN28bIWGw46qNtTNSbqL5XWyTr4PL7u29vMjDfDwTf
jnRMVGaq15nNSzXsvY/JmhftVgOZQDut2UNL8yDXQfaNO38L6Zz7Zl6w2UXVejwi0uzBNfnTOmXH
jPy+r2XBXm0t7yeqwZc5I9w+tQPF3ksTybaLYKRgjButdtKzB9IkFjlpe4/0srkWrNNBBaxt6Wi3
MNmJENfL1/ZQtV1we0auZ7dQJy7Yp1uSzOkY2u8hD/vqRmUExqHXovOyZxa3cbfjZK4fuOQfALHj
zKyu0A2kVR8GZCI0xGygopyPQ2uEZbZXenv9OQjjEcwWdLpsznrY1qAwH8Gtl9vuKdNfrOxcG1tA
9SxoVuNEq6NV7IxNsvQiwngjapE1ZMGugjjmwA1fWfYqcSWr71x+f2fI65xBTUEF/TCKXDwrR2lR
5bnlnd8tmPHQZ4U+XtwQvMUHlNf9YrX24fa2kn23YMLUmcCeQWfs2rp+QFm6b5fVZ8dYdi4AshkX
7HjTsuJS9wljo0a06RDrresdg5B9uWDHCsQDKw10QQ9b+zhD+219Ine6fUcw5SFN+4oBLvxQzOkH
oo6PtK6fG7aGt+dcYmIiUricOrzBqFv3bZgi0/lM+BGyY2ASfa3UPaD+9XiHiPW8hIIrw5hRvlU7
pl9A7EGhwdjGrfF23xAE40V+d0ibBf4ZnuI17+ZHBzyH3QZF6Zq3h7yv49v9SBZZrKtUq7lNswGL
vHAjdrQ2mKvuSTd3Mpuyhbj0+s5ot0XhdQ/TfehaXnk1aLBzXT9lFjSwhjzK8z0opMQKxOLJ1C2t
Yusd5UxRiustSLZ4g/bzvhkSDNhUeMZSC2OoFu1Js38Rd/1iznu8t7L5F+y3KLVRpVmL2KqDykOR
ZZUH/StwUZfa5t03AMGODaXGJUkdwBmuFM8OH6M0N2KLb6/3NS/YMi3Nuphm+E6LfYTSSWZckGa/
72pbrJocVTKCsQl+wuVl5ln8j5ojicXsPQkDiRWLBZP9SjXLLlj3zXYOCn3u19Wv6hcb5Ky3v1+y
/8VKAsPGsTsYWF16IfVYvBY0WBsJsyGgTXNnH5exvbOxJS9YkecVwhZqHYZhOCm1cwTF63FMXeBk
75NVISJrMhkW1LAuOW6oLmQ6W6V9QpkS6LOXbPHJ6JAna9mjrJBY8z9VBTXYe20bT7PuSkJQmD/P
cxreXhCJuYm1BHATZcrdEjFRUZaA1+aWj/zAGuipu+dRZV8vWLTG9GUjSoMTuZySkoNDp6HB7a+X
NS1YcqtWMN8VE0MnN8rW8WuX9s+3m5btVMGKbQ37VCtBOdtuY9j3+qFp8p9rnftqyh4XbQ+ncjUX
jk0kxNiNkSl8djXl3JWjlw5t7ymd9hm5g0AZ2OvKshMvjK+Kme0xiUqmTKwlUJCe1qqFK+dlfeET
f9109v32jMlavszkO7ur62GyUG2qnPW0jtMFTwnpsBPUSRZDLBwwoBJcVc4GbMLSn7Ri/VJ1W+ov
VaWGusM+UF3fC2Mk9iDWEICZWgPGSu2+Oe2jWaEeZfNw8ux4puupOSIWEdi1DR1zBXOv0TqEzI2+
fcGOAv3K5s+5x+/iHsCeEg7oqjQac6CrcoZIe1SBPd5+nZ3aI8avftlxG5JzQiwQyFpTYQOflbNa
6Z8q7pwgW/xk9d+Z3e28c8h2k2DaDrOUzBrQwzptfuPkJ6epd3aT7OMF03bIOqa9QZWzUqi4Z35u
SgD0m2g0dj5d0r4I/O/WAng004K77rGwI7zq2YDoCa3uu5yJuP/W1floTUQ5l6wNLWc4AF3l37bh
66+OhIi4/2621yKlDFvUKgHWAtFewJlTelurvE1lrsWrAx+I523N63EZCmetrlFrPS/Jos6oP5tB
JGmVZrVjMZJd8E+BQKPyAU/0ytkpVOBPi3IN+aDt0VxL7FHk/HXSddGgA6mcC2YGvcVDM3Ne2sVJ
kJqP1GqJJr53zsr2xGWA75yjpU6G0eWwyTkD3rUx+8krRlaFq2m4HnGtr7fXT+IoxVIBkMxDBZFe
7LJ9VpyjtUAvAkwLq37aHBLc7kPiIv+h+dWwHjmFF5tm9tFULB/5ja8s3dMrlc2UYPjW0FROebEe
HbfI2SAJhGL8suiidqDR7RHI1l1wAOk0NNu24jiZq8b2VaZGjo0NDPqgcXF9p9Hemnra6UsyW2LB
wKQsLUT+EGCttfYG5hzgrzS/qdX49lAksyUWDOSDAtlVUPyfV+W0aI6vb8/qGOck31lsiQEawqGu
uukE5WNDOeeti7pvq/3aDHsJelmCUSweMEBgZJlkwMeDdexUDOoYDBDaPGl9PnwlQB09DDakgDK+
AIzqtL/dqnGBiN/cWEHO8D4XI1L9Wm63Tu4KJ7Bl9WOWQZhMs3cWR2KNYkkBTR0FMRGaNonyGaoa
lYfCdi/TDH9S0zcKTPSdYxBO/KZU01lhMEllS3Hn1J+a7t7p0f/ruDqDd8s8YQxKbWmnERSiR8Vs
EbXc3r+y/SVYOxv1NQPTECI7t1e81d3UEIwS9z3CEbEAYFJbBdVN8CWLM/lmOR5BNQM6u+6jOyl/
bg9AssZiAQDVXY2M64K8V73+rrTmlI9FAu7KHyMugyYKm293cx1wRIhYEACNsLykODvOtGwhP7p5
TkOgCzQcU1YRfyh0CMH/0FKgODMk+W53KvFdYnFAuRVjk6Xok+i5hVqQ4WXktHjU1tK6L44UuXzZ
YrN1u1zgOmttQAPoHOyVh0pfW3Ex7EFmJD5SLAVYCzaZJMMdCy+Ox9E8bKUKOILfTzvP4LJpuuzt
d2c7Lay5nzjEbqfup9sfRw4S3Prz7SWQ2IdI4ZullIO5sFTOtpKz49BD3yjbZQyVNS7YdqqBHBEU
vjhq6Vq+cKJVvp3xvSd8WeuCafcQe7LdDaesXgGa77LUBdDBoXd6jr9Y8Hez3jGtZ+VcKWcQ8p3q
1Dzld2GTCPkH+N/ZeFFfcPXXMoRr0+eCVT9ur6ZkJ4o8vAzMowt4NqHkCa42Rz1uOjSe6Klc76kU
xZcLpzU1dNbRJU3PBiDFpqKc/iquGTRaANTV+Usxko8F48F9o7mM8t0KpJoyzJuD3ooBIWYaL9B7
IKgP36M9kNiViOqvASECupin582A6un8sezJQ+b8vv3xkt359wL07uO7fm57guzL2SzpVzbSn6mr
7Jxpsu8WTmM7nQyeE9gs/E5o9cZJt7Rf3Jh3YBOyTSRY7QKJWTIUDWJ8p/m4qSbUvMBuX8/6J530
d4HTsZME46V6wdq0hnWVGZuOXabEWlV9N0p79EHln/RQhLxvHYRY3GjZPDQlzk+NGm6wNjV9ynP9
zruKCBYbzYtaVQEPpxJQ/nE3r2PUHf52QN+/8/2Su4QIF7MwG4s1OOl5MNNHVrLI6skLdcjZteyv
1nqg6Z3HjAgam7bBypjpwhzswg1zoDg8ZLOdJ0Jwy7u9GJKdK2LHSJcuWdFu6bnOusjd/qjz8Djq
e/q/klBJhIvVa7sxOhW4zBtdsmVfSmgnBj1XQMMJyAUDn9TtUcge+kXwWEOYSVagoM6muQTT+r3R
kkF1fLzf4mAuIC0FTZ/P+fLipnvvt9IuBZsv66kEF51mnvlofHO4HmT9x25S/Qy1OF3j+ESf454w
b+Cft7baGahsQgVP4IL2a+jKwTybIL1DDZlXDmvYjlU4kQd3tqPb0ynb4YIr6E28hqZ8QS/UDBb9
m7NuIZLTgcVnzxxbf2jXHVuSjUfwBZ1acA0FN+mZq3njO8pb1SN9BgyaN7r8fK/YE5LuQtbd0ttt
cRSdnalZemXL/IJ9YGDW7D7pIN+jHZK+yo82/XV7Aq87bOsfIJqpgdtag4somTl7qzUkKIl9zMn8
VJXpzskv60M4+dvGdLfKMHEWL91nXhRHvmrH3t5+DNsej9J152CJ0LSp3mrTmnCsORcJR/sDK9hb
P+1pnpgIGv5B52NJLr2+O49zm6bl1nbwo9NPoOtiiNnt7F/Zd196fNeyqZEWNtGn53Fpj7V7Kpzm
UTGGu1ymJQLCHa1uep5DVRjir1GjVceqigbS7rQumxXBwnVrbFGbkbrIVCnfzN7+bt/3pmiJRXkV
WMNxy4SrB7P4S2nV4HZXP9ze77IJF8xYz3VFB7IwPa+kXcKtnF4aWkKlztgl+5BMi4hM66tiHunl
haN3zYJvB2a4PdjtV2dW1k/lWIDTOci3BnQ4oCHdqh8EOBGtjoqtRpUmyBfmBnrWvZKpvoMbEFTP
6z7n9ccSTz3TuAP1kMyCCGtT62abu6xOz1SfvBbc8JtZQ55k7x3v+sOhJYLZjF5FQV7hWLgY0gCU
nrjUBos9PbVOQOiz3rKw0Zudc+b6CWCJKDaejSlKBvTywSmnh0sOvtPyXx0hyGWafrcUr1lxX8oB
uqT/NdZhmRtzhFjYt4WWp4GfLPp/nF3Jbtw8s30iAZqHraSe1J5jx0k2QkZRE0WJGvn093R+4MIf
YzYBb7zwQmwOVSxWnTpnO9e5Jjv+N63wjpORaTJzaBuWbY0+xcDyQfqdVWjQCRA9WX4QV8Z9k2cF
sdIO/NPd9jIG30s09IqZoJN3OdYtjjDr8awq4sYckoAeIxdtUaG/i5p676wTaCzW1275EFel74VS
SMHdbrXLOvJuagvEtmtajmHc8D8r/eMZOoyn6hRJ/iVcNmE5q+nedMu3YGiPwhW7sHUSYgg8fe82
+yUqdfKO73dpY0JSIAFCLN8MTce7GSeaTOMY+xRSLot1R8MX+GVC/F3FAf10mnFnG2CLICBj7W1I
Bz3yAiu95KfVOkKtOg7C6OxVP667K0Ua2pPBdw0EFr2N2t7NtNE05D8mIhJaP1qIcealgdAMTZtq
PNoNWJhXMO+F1U/NyBeP+M55lHF5wjI9NPuO1a3RlIfGNZIhsuPAXkFHuwt9NF2ZjMYrOPApwsjr
Y74fY3kyTq9iUeMsk+HeMBMS4uahdiAgUCZD4aZCy16iGkSKRnJ3yReLbcMNz6MhLtuiPDmL655W
dH7HQKZ5h6i3Bk3oo6hZejJkD7U0VOyXOcd8pjhkQ9qxMh5zEQNptx+nJVsQT5BugBCht5+CJ7oO
d0MXHlrqfyzECCSv5fukjmrbyW/mDa/9vgxiI8dzc41+X980xV0iw/nA/TAz9ETCK5LbiB5Zd9fo
lLlVn5a8zNiyaSa8wafbo229Dt3OHDW/WnFtyBoIyxJaI6ULsl3zcmN1+amG1EthznuIkr9aLk8X
3zp+bIEk1xL4UV6UIeu+Rc1+gIOAn8j95+vfVk1DCmdWIeYppABaCyhpzC0KOMtjb/+Gaud6cuxP
1wdROGIZ2OfZaLPZ7BVo7uZ3W9qxXxxD+2fjHsNqjlHwykudZqdiw2WIX+E1npE7HsVIS8LHZdf0
bL8UkybsURQqPBni5059YXUsoN9WEAp1N1bEY5N83siL1T4Q8stbU59pFk2xMzJZcF2MU2A08GW1
MZw9O/bYAKDC9IXNL2adONTVAC5U41yW8j8vCCPMFz9wb6ylS1F2cchX5pv70fviFPdTq63xqA6B
9FJh1lRTwF3cm34IkqFbD/X4uYfsYO/dFSGFjFf3UJAqDnovNqwfYGBI8fY+1FuQDuTTsLGL6Gfi
kCCZ21pjWIpIW8YHhp0VuG4t5sxcRi8Jo7F+cEaAsK6fetXXpfCjMAK3DSJzzBwkzqp8AmTsQyTi
viezCwMBvVSDb40ZsOJZ1AanwNWF3ioLkhwCejcZ8Rc6ZbVfj+AvG/mutzZEiEHz5/q6KF7zMioQ
KUoydwOE58TCdl0+P1YUkeg2VOe2oF+uj6G4o2UgIBBJBUpLYsh87ncJneZne54/i3B5MOceZ9v4
mJHKvMJh60F40DaHLPRN6IkVO9bl940z7bYIwkFzhzZkHdJUNaXLcr6x0xDz2SqBoXqrvvOBrUyE
jad4RfsM7ZF1EOiwv4oTIKMEEZqToSPbkDF454kejC4HTEpz36g2X/ICbukU4xB6LKMhJPbanKRD
s32FzEUShTrGJNVKSbe+cWEtWkfHzeoO7YUWJ3vqsJOz8cfBq//Mxqa5DVRzkQx8Zra15KvDM8N0
7Vi47Dx2YxHXxEwWrmtWUrhnT7r8CRDGRdmYXSaKJ2I/RFD/YPxpaDNrORW95hirZiIZfb0sVm62
vZ214jSOibH9YCP4xjSQQdUbRMYMDnYZiYYLOzPAYfWX1+G4PfB03Y1gYdU1IiqOrQwcZH47rbW3
0Iz2j5SfbYbdfrjuTRTLI+MGt8kED5s70YzQryLIHNQ3exBidy8f+/xl2DeW7fXQ4jbXtsuq4qkz
TxVeib1YY6olSVKcIRkKiByN4ZLew/qDSmdNpnCNS5Lmxi+rfvU8sr8+jffpIwAAlmzbKFhjc9AL
ZIznB6c/+P2XvnkV7qmBwNb6iYov+fjcGE92eB+4uqYO1bZLxu7wYmPQH+uyOeofjPbZofWL2fXJ
9Tkp7nAZDujUTmNGHbORTLkXfuzp5McULsqVrHoZ7XEBKTHN1k2kJDq1xpjMDktslg7t0/Xfrjq1
klFXRWsugY0x+PziOd9R0d5DV5F59PCh78vgP0LbbZlNWMVafmvZoTeaBCUvs9TcFIqNlcF/lmfX
LkhCLWTJDrm1L6D2GmpOqmJlZNwfIaydfCNqs7lAX2lPyjMai7+EK0lD6JJfXx3FyZHhf4a7GeNc
l3ZWk1vPemldjbNQffeyXG+cRd/QvDSXAuedjKc1nG+NfNIErKoVvwz55tNB6PrVDM3YzGDPfv9t
tb5WpQ7rrLoDHNlO56bshrywM6ffkmU9NU4A0P5+Gr6VY3Ni8w+D3y2/+jk/bovYXd8Dhd9zpAs6
6kPwfG04Qo3/oyavTlimXvm8jjf5PMTt5mqchGoYyZg9EnVTb0RWZgpQMQSHnHzOQQwQchbnUX9k
5GOEGFCK+e8GecZa9UuIMzWy56b/FGz3i04hQ2ESMtKvCkKeu7l/Efzsfk3F42z4VRzxPXBZ1/dC
cbhkiN8aDGNgRB4FkQfKF5HHwVgL3mnBHj/2/YunfXN4wUjHl8bq7MzyXxCJhRbqHlv6sW9fFu3N
t3Ne5+6KR2pWuduDX6/IwPRfgIvUfF5xGcgQPjHY3bAQn2ZLsOwYEM5G1cZ1hFT8OHwfBvCHXJ+G
wnXITL7ttIjJrQKaMZBSlXb+7K+6HKHq+EjWDeHsxgktr80a1B5mUHJ6pbXLy5c6/Hr9t6uOj2TK
buiFDZRhEMKMJ78EYeN42gZd46bCgG3JgLkx8zwMN4pfD/gCG/1Hl/afWrQV2WZ3BJnnp5HW++sT
UaRBZGRfEIbmEBYXZ4H6ACNfK7NLfHfH3Lu+P408Lhpd7KJYMhnpF02lKIfLBdrSLMC7hPifTF9j
bYqjJGP9gsoCMMiCJyL+oaEPkaGTG1UcJBnk544Rmn5dXBMevWX8zjGPtnP0Rh0ptOp3S5ZsGmif
zS1iZ0sypyJt0ir1ghgN5OgjT4HESOitoZPRVsXDMsSvIiKfSYm5+Lfh40XcwtjlR/4FlLb7izBT
d/zQiZLBfpxChG1bMSczg1rW8aIdcJGF0JHeKIzj7+zeOL+y2zhrQny+pmeL3JmkOnjBvrcIZH+j
uJ9+X5+FahjZwHtolbEcdrEYfWyap5z8LoIbqzwt82FzdGGIwtXKyL+2Hv2xMHHNLf6435y9NRXx
0P4GFjPudXm/d4+wg6jpv7cFMV2DD01gnML+9zqhJNTdDdtzUPy8vlDvTgGfl1ytMKIZIi9TfmrK
KGDxtDXesmunhtEjeNrbMaGjKNZbh1eRxmW9n/XGkNLegCt3gayqP2dlBU0m21weOsc5XQgevBXq
I8AjoLz3MtfdGjOQ7V2f57umikFlp2yVOYgaaZFN5XLgNQQsA11vjurTUhw1zBBKnILQOJnTkJbA
Fgy+Dgao2Hy56DkWizuzleQnpzSOBoqduNmt2Bi9p80yNXmnd03FCeQqpz+i+T43DbyrbRIHAgyw
x7556qJD4O/d+fP15VdNRIqnhhIqt84auicy81DcFNs0mF+jmQf5Pa0Y9I7jOjCsURMdqqZ0+RVv
nMy0gYwBbaVj1pCXbirTtvzVgd6mByfvSn8WREcXrdh5uZbZuoZd2zx0TqttgDOcH7agf/rYgklm
T9fRDRGeRyfftW8baoKOkIF2iX0fhC43r9oTyfQL0GGE9uAap7YaU98QwRMPul+FWbQkppVzuD4R
hYORK5slqrtkqEV0QtWxTAjvmxuDDf19GKx2QnLIcq/hh1jycJQlI699C+istvBg3NPeH/Ns6W5J
73752EwkO295D17cDcZo2XzaBTM3U5KXaCLakGJrKmh2lKzS9du+G245KMr+9wivoM0jvR1Gp4Ct
hxI8aJCijgs27K7PRXFy5com7b08bFkBlEiwje5uGKkHIZt+tqvk+gDvv9AxAcniy6iqg3YZ5iys
ROJ2IqmA/JlYl5giq4Ip5n1xYBNCi9WKJ3bqwufrA6sWTrL9YQOwN2zrMpuW6tD40MfkRoqct2bh
VJ+//P+NazFz0Avma1NkBGWSjQwgRytOAVRLr/96hU3K9CWbgcJmzph1Qi9sQu3ErVtoCz27pab/
6t33AnZFsnm2GPMGOMF26kl7Ks1vjk8OFl8SIzcfJ3uLS/MHlGY0k1GtlXTRN6MfOdGAyaA/CKyJ
hN+YnsarKI+XZOpG7vuiqsftFLbB3bK6ad9FCav9zCYjdDLdo113Nzz6UQtAvRczaWxd0/XfF88/
SCSsoeQHwhrC0dPabye3mW2oYDMPXTdhEI/eXKUWOBdj6lj90W77X1WZQ7THsHJwzkNBAArsXVqP
oo+7sJiPZbs8O9viHpdtLuLOD7o43yytBSpuQbky2hIL+OmCWyfv063zM4QubZ46d/anV+cAHTao
E0bpr0Cr7qQ4uXKNtIUTbIoxtE7TxDPSl09GCN1PEe7sIvh93TjeRy85wJr91/ickpu+67aXGQEc
dRGayVPzwfsmMoHiz5AUe52oqOLoyiwqZWs5Y8AN82TU4XGxCIn9cbsxrVzzdFT4X7kqmgdmtQYA
LZ7Wkt/XEb3pcs1bWrUPUuBQbQhuhdvYJzSBuzxz2OsAwmHyoNkC1cJIDiRnxKVQ3LJP7Of8c4VG
TPqX+35HXnl0YYhfdzbo711NFKQaTfIgXu10nPRAJNg+uW1s/whgZxIGuoak99/UOFCSF5mCfFqC
i7s1WWJ9uQifUQif+b8MltTP5GgefV3RUrXhktMQaHN2thEjNTdzau+afX0LzdZgN6Vbim7erzTZ
dKzcikWT66MjWBTyZjS8k0PtCDEjWQ4Q5J2hde82mteUauHk8uiWg9iOcsM6Vaf5VD/mXxsz3h68
g78nmYP8B5qUdCt32Yt33K1cLi1LBA1CYKgZcgtO2h1wXTVn70AviobzTnOuVaNIYQOKvVysodVn
TV8ebAPx9lCmvT0n6/a0uD9zH8L0VX8TiAPIBzVjXmzmvZldNvBNLFFDTtfuyqHPAMl8GDpgkqwg
5XMXO+j83fjXBSh4lDIK5JRGY0dBMDdRjf9RbqDkJobNbPJlxaqyVOxFWu+65K+ARRwdun2x12WT
FMdeJlkxTehxdSBeRzzjpWzuM9oZmhDg4vTfWz3JN7SF7TZFhU+2qHTm+esloKy3u2I8UjrFmi1S
/X7JQRhl3pCqbO23N45z53zrbv534yDv9qoZ6vK735uP5CFmUNSuuEThuG+LO29vHdvEuTNuzbTb
l3sdrEERE8hVVidqeGABgHCa5+pL5z1DWOaOi2U3seZ+ioqvTQPZtusTUrghueLKyUK548N3u6GZ
bMOSsqZOl1L3glFFgHLZdeEN0m3ED05oQH+awzEVIriZqXcWXv/U2k9lYQIbzo7gwokJmj82t9b1
0yvuWLkam5f+BNy2FZygHnCuI75zalA7NasTh5NOHEURqctcK8xyyjoXxD65RXNr218t7ztKLruG
+TGzzNR0+2Trda9N1YRkb0B6v+y4NyAri/fAgJbItb8pzRxwSuvx+nFQnTwpcKg9vkYGCExOwWDF
NNriAQm/Cd0Nhs+SMjiEqOBeH+lvdv8dS5ILtRMlVhM0q3ni/EdT3zdDM8TF8AQRojjynNicq2NF
hx11hgQ9I2irnWIzuC+CH1b5ychzZ5c3OhJb1S7K/qMHwVxlO/gpdEjt4jWYwGLAERiX9n5qXsp5
SUYwqmomrjI5yYV0rQHFbqcaAOIUp9DhuzJKA/+59aeDkT9bK2qB6IlejIyw7xy9OpYBgeCii0PU
la//BMV85cJvzbrtwlsaneZt4o/WwoKERkGeiGr9QdE3FpPa9F546BnnyXN0Fbf3W4qdQC4H52L1
QE8VcUAw2mRqfvXhny76TMH2EqEjxQrPDXJPQPvGa6d7qSvOs0z4YkTmnJvhmp88Y9qz8nvnerHt
kp0fzLt1e/bQAnV9SRX3nMz7AlyuY1QeqC/Ich6iMvZFkYDs8ibqDhHXtTgqHIBcNM45WUtfrCNA
jr/K7nvFfxhr0g4a9IriXMql4jnfwok0yAEavjhWRn8kwgMOeNDkGVQrJLmWyKiR7O04z9zVOBi4
Nq0g7sPvkI2JG/p0fRdUU7jc2m9itQX1JBpayJJ7jB/sKU8Mk+9EZO+uf151miQ/0ZbuEuZ9myNL
usZttcXceCIk3LPgTlSfw9XSxJwq+5Q9RGAbQb323qmd2jjPeUJNKH+Sz5X3pQ7btHL2MzDx1+ek
iJ3kinFue0vPGjpnw7Td8Xk6h6Hx/fqnFbvxT8GYbjVqodUM2JKIPUfE3LQSiDBovJjq85eD9maz
nYqLqhS8Odlj8AyBx4coME/erCPH/yvc/c4FJeu8Rm7lt55hLqeOiR49P3VPrH3T2IV3Sz3IlRYp
SIxX92Xq2sjcknmGv9xtHpnEZ4ioTuWT25Wuu6Zism12qA27Q5ar97Ek2ZT7ornzx6k1ioSZpEMH
YEH7Xdn5rN2SwLeN8BmKViC8sbd+mBKnFP4EMsp2Xn6ttm86dAet1G6FhFPTOttBNNNUT2jQsrr6
joyAMP4h5go2zY/t5GUL3ix11U+TDaES92lhc/i7MStrh8BxKxKHN73G/aiuB7mmLQbiDpbn5acO
Qi5WBQ6kqN7lHqgLikOOluN5Rj8cOo9X8wC0yQePv+SVKPbAbEurycx26hOoh0/xOA8fuxT+BsVv
lq2e187grVkBg/tp6z+v3Icq0LFoXoiu2U3hkeTatmmWXjEKq0KPXh0H1EobtFWNFTqUuq8W/7Yg
r/ixEyC5pJJGjFhbjWy6gT4hFqG7uDkEQmdsqnKzzGuzdqJmUDipM75ABjKs443RFFWPuC6emrBK
tvkAoZOkpIMm/lR4D5nmRuRGa7hWDfCbw24G3rzQdjnMzvox5yRz28w+Nt7igJtabfi7nKJHkPYk
fTPr8saKUEAmthm83HVa30QTiACppBlkth8eTVYeKmP5/KEtl9ltCgpGsi5AAcUO72i0J+u3ZtYk
NhSxgMxnswUuNJsgfJwN4bHk39wKGuTuTVnRhOlCAVXuRBY0JZCZEqAVxs8/WHsn7Q/1gY/pnCyp
s9uOVhXn/INHSYo6XJ+t88RDE106xwUBJi8OEXrLru+CIhaQlUx7VOHGYGnbzCGwgsg6t/6W1IOZ
0KHdrXgUcXo7o+nx+mgqq5DMHLoaZhnNgZnl4w8+8mStH2j58yPf/kcdLehINJhokwbctIgZSzmQ
DKY2SXz5hf/e1v+Iow2ihyiVa1lZz1tU+qdzsYavpRV+r+j4UtjzY7O2SdV7txMnmvzq+6GTLwuX
Whsfa966beY7PLGrbj80ukfi+wbyj2rahiZJiGUCgDWDyluUOwfvQMDXU5QygWTRhJnvbzY4mf97
q4dQYyuDC8qrNbPCsmOwN4OQU2MU799MvqxbirqSFTEHib8BdB5VVyS8vRtN+0wQznYbdr5/vX6s
VEsl3eChlQ8WNQGOz71lSNai+FmNIKTODTueyg3XOaTOr4+kWi/JzsMgmvuKNh1gnL/n/rXwfi7L
r+ufft+d+zJ5jfDWaSWz02YGOr7GxBzN2JtuzEVjeqrPS2bt9+7kuu5sZX6+49be7MMYrZdgH9Zs
tuL7Mn2Njb7XcRhcltWLHe6muuqgNNRvt8toOvFQhK7mxKrGuRy2NwFVaQMzBKIYtJ84v4rtmVov
DXYYfTUaZ6vYYZmDxjdd8EsU+D51UEb8VDvppFN5VTiLfyhneqRCuwifJu2UVoXYkVnHZqNaFcmO
a4gfur0V9hnguTS+UPZ19nbnRuTPgnj5+gFVrcxlWm9WvvMnz/JbNEW15WsvdpDojMmiiQZUSyNZ
8EhBYYNQrMu8obsxxHw7N6smbFUtjWSyAfBqpt+VTuaDC9sJ8IjwzE8OdPFsRjRnRjWElBSYvM0Q
m8O7LORlgr7NeArvx+X71ny5vvIK/yaTuVCk4gBUH7qsHtFDj4RoDwIZq0DSF4QKGsCJYndlBKNH
bDBI8crJIJXwzDs7Lpzxtl10eRPFEsngxYGG6ARtsUQNRyN2USXV7N9Hm3+ANujHzlBwWb035xMS
J5wU6+xkEahRLObfW1aVXt8AxfGU2VhylnekcvBpsbFd002fwSH9cP3TqoWRLJfODvoMQxsUKxCi
8Gs7iczeQvbVTVu7eb0+hmpvJcuNhF1zu+ndbCxBIFPjac3xurJsTRCkmoJkvGJZbWGUgmVjY+48
Ozowl724ACmRkfz82AxkI94EcqsWZjBDY8ta63Tq+z0JuOZaVxiYjEdsODB8Fmq8mbBvNvbdKoDd
5Te1e/QgP3B9BqpFku5f3nKbitV3spyBaVZAQ/bGpl9GruNAUuzxPzjEbokEHgFDVg3Rvmu7U1G5
sV35mp+vWCEZh7gBPFvbG3Ezx12Sybfivg8PtC9B117Gsys01qAwNBmMyEtK53wOwHaw1jsm2E07
6Aj2VAt02Zg37iFHA9ok7AABSrilZd4neTDuRi13nWJ/Zem0dkOfG62bPiPIZpfzV8u+D+lXp9UR
MKu+L9lwTzg116XqM74a0KxoQQR1P49PXIuRVu2wZMVQRBimZiRjxtndVN2tDcTsort6+FRQ44OH
SLLixqgNpCp9luWoNHtbDxhdu+232UoNahwgi5hrQhXVMZIuZDskkSUK0E3MQ36gOfLCVaVxdqpP
S3YMea5FrI7os23gsZvTvVNZmvSnYotlHGC+2MtguKzPhPWbsmM1NPFmp/xjfAwOyOr+awGuBWak
nnd9NjP3T+2w2LUZRIMpWOmc6IF3VeL2wVO/0icj6tK5gQojCTqNi1U8BmVIIGEzktxuMWQbQ69g
7833k8dAjDpClCh6qdcpo5auh0S1kJf/vzF1aM32ncvZiFeaSLr53nLzpG+X2KGaVgzVANKlDch3
KKjbjYC0mHiUxwal9w64igr/YzWZf2TVhnnJA1yq2CuXpK0TfbP9YtRYh8LSZS01t42Q0qOAM4UN
ewyEO8Smj2IWy48QqXiC0p3uxaCwFVlRDZjWSDgL1CoH14IkUf5se7qst+rTkoUTYYuAzuWIZ9r2
ECwAQ9k63mvV5koW3hpTQ4u886DOdteAoYq3yVyeqpxqvKDip8uwv62OAl754O+hHXpBTRMc/bYF
CoUPxRky4M8RzGPhXPdZXR8hCBczqP2N5VEEOvWk97OR/6ipWc0GpS9HeJk/tvECxsvBfpkLvq95
DsYl0NTln91Ip1ipGkyyZEOIdRXzNmbQdt5D9ualLEFaKVzAfNH15IluJ1YIM3rsYwAbX+ZMiQAS
ImXNgMwoGHgtqti3frn8Cwh5Ncan8IMyWwr15zVkKx+yos6C5qbxb6l7Ww7w9ndNrpuFItaR0XzB
iOaHJeoHoIqDx8irPnXl/GhM3dP1M6aag/1f/zp1vu1P/eplM703m93kRWhpjuIlj+2hTXvjy/Vh
FH5KZksJzdqzLWvEMEAfNeMxGO8qtEqLOis/RKvh+K5s68PYTN22jOg7bqFZUptm6ne+jkdb4Ulk
EB/t53EQMMLMIPaeTNnEzdgOv9ujZoEU1iEj96rFo6z0By8rGQivAsi3O1CinT47+bbb+seafF0m
HduFai6XTXpzp0bDsNjVhCNlEBpHUQvuuSYduyaeOqoJrVRDSMYuoCY4LQuWiwLEayygxyWmifMk
7DgkTBOHKExDhutZdlO5/mB7mQDN2bzwOLCeax1aV+HaZXG0al0iNI1EgADN/W1Nqodi0MXOqt8t
hedGtTpQ4sL62w30uMblFsz4yRqRr9dtTfXLJZMGi08+hESM+DwogXtvCx7wStUFzaqdlW7rdgQr
e2l5iJemeleszY1tFl+h6fMtIDoGAdUEJEuuBwLRvWEesnaGcA+PTv00as6lYun/wcpZa+74NZ7W
Li6ftWwfFt+4nUpdI4jq8xcv+8ayaCWCqib45aAMAOcnH07bqolTFQ5Cxr6hKcPrqXu5zcLvjN+G
5a/eOJHtm5+DLCUzpufrh+cvtcE/lTcrlHnh8wZKZ6ZooaFDnQR9AK9Bv942LvkeVV6KHqsnnN0d
6Jh/2A1PyjFKRe/+nCyRbJ2R0FzH/P3uSuJnSD6qp6AyKtZyO1v0vumOBrrZdH1sqk9LvglB7Lys
Xbiejfm1NO9t88/cnDSr9+49h599GfPNAYiqsasNs/XPxJ4scKTWT2YrzNhstqdqdW+nkZ+Cdr7f
QNYHvRcDnabm75aiTBf2wSPQ1T8hv/yybN4J9R2du3nXYvGbLmb25jdxvlDwuogN8/Wzrf/ZgaYx
2Lb9xDWzVi2o5M/mYsXdyGtxZmudVD89/ttgmk6Ud089frvky9D25Lr5zLwzKFfweSc1vCPeUnsg
bm+ivkzt8dnGla/ZvYsPe+/sS76tF11QgdVdnN2DALXlrsjME4j4k/mR7HTdAO86N8xIcm4l6x10
YWM38Ex2zK+BjivufcyNhfLlf7d5YL07bq7wz5RW37a+eQ57L0OrfNr5EPPE5bVNkP4J1zQql4fr
C6bYeLkSIKDnRUnbiPO4XtDed7SDjISviUwVCyXXADww0nR1QcXZsG5m6C1umtTM+00MWCjJ/l2B
vGTdQnTJMOmfHu/mcD3OhJ3KxdmBruCW5sMROuuvubMcprD7EoW6yolqSpJ3qIu+7PNmFWd7+c7F
EDfz8fpGKOck2XjZkwmXPXaiOm3oDwT++ljs1kfjEZ2UR11GVzmKZOhtH5Z95S7i7HyKptjP6L5K
owQKDP2p2RV7R+NPLrflO2YYSEYfFaB4qVFDObvowR6d9jis+d4ojaT2xNESAoy5peZWVe2IZPFl
S4nTNZiR4d3mfJdzjd9SfVey8rHrZptyHN4lvIM2gqHr6FD4crk0ACk6NED7WJrZLNBZEba/+VLj
oRP6iWHkmrhatc9yhcCLKruZWG+dw63bdXZ3MlEIRR8TKOWLODeCL+uw7l3XAQNDdEAG9TguOj1f
hcOXqwYTWYMqMhvrHLjenADLmWxkAxUp/bRBRQbw2dPYlHfu/KH0shXKHO1hCOE9oxXiDLnLgT/V
/INeRi4ijACrDQj0xZkYe3oC3VKSp7yKBUu8AwKogw7GotwsyfSDGupdJcMM1r21R2Pwvj1culyT
eefv2WH6YEAmsxgMQ0U9XsB3+dPL4O9auK+Na9JoqlMtGTwjwQTp1U6cm7yJC9dDqgapwMEw0qkz
mvi6j1RcVjLj+pq7Bqkh2nm2HL73LtLzpTPc0PZDOgw4SZLJi2Kp7BYY4W+5v19sK56bR4iRUXPn
eFvC1x/XZ/F+P74VypWFFg8MwJZK90lUT46o8Wb/WcEXO1Hs5C4kROqj7W/A2bJd4T15M0+KsDqh
eUKzin/x8u84Z7nysLlGS52lC85ePbapaMh5rlYQu/qgGkWvkbkQA7UH+wY/Pasn04tJbrG48rsn
AZrTvOLHzm6sfYm/qWZJLtfPez9JeitUkLEmxVzhWip2F044kogfRgLvQXZOgkZvLd+CwqvLDAXR
XHmtH2CgMboNvINrauIolQ3L1ATRFHIjLBB4mgf/YO+sY3nYfg27/4FbZx11ksICPMlTOPXSk8Lw
g/Nckk9TPnzvgiLmC/sIaAPbK0UHFtAO3pJzcRYjwJP5shNMp82kWnjJQbR+4Rms2MSZj/2xL9EJ
vOoWRfVpKQLwfKBMIRuBm3q8idqzqVMffh+xjOWQ/EHAIBgRXQ7LlPkHc8cPBLwZ9rMbh7GDNnqh
g2YqdlWuQdj9wrjrYW1QCAfU4ctm+rhlPhbHyCUIIYTXsQF7Cmq4mI9tUneahKfqzMscA2i9slde
IGSNPm07kvQHJD4Biibfod+2X5Cc0UUzCvfgSvF+y5u6MkPsMPLa4aNIeSKOeYqnivXoZGh9yXRx
q+IoyQWHcVv83JowI+ofluIwuboZXI75Ow5OLjTY0Yp+cYEPgzZ12g0n51gfxOPwx91Xu+bQ7TR+
VDWMZMCezxxzsTEM2C7/eqFo591eohWyK1KimYwiwJP52EfBZmMhiGBBuXwbdMMOrLAPkSAH9LFm
rOV76P+8LDnQTddnpdoUyb6byoAKO2tx7c9JmJ+K4dP176rmIZn3vNiejTI8XPb/c3b6+03L2an4
2XK9AYUr0yX2jIfJ8Ei7O0o0L0WFt5DrDL49oOmUMuu8tVa3s8yVpdUELdaxH3UkBIpoTiYJABME
+z/Wrmw3bl3LfpEAUSQ1vEqq2WXHZcdx8iJkOprnWV/fSznoRl3GLDYK99WAqSK5B3Jz7bWsGqRa
SDPV6BYz/1RX/DFrxm0e259vr/7H7WXEFukAej2znDwuyCmYnL2ZNu9ZN+yGuTjUqQaKu/ZTUI0b
RwugswKiw9xWNVtL7qbim0PAdI1Ea/GgG3ngz7Z5bniB82qOo1hrMG1DCzN40LL26+2JrmeYD1xf
fIaIlnhkvd6SU2/pz2DW9QemPw5t82LTxrVj1VOKbM8E148sSuaMYs9iK/1n4g3QIuHi2lntx6bt
356KzPSEJL4sBk6nrCSngoS/rdI+8GY8kqr6fXt4WUL50/l5VeecYcdOO5sIX+Am2fW7Ya+/kGfz
ydzq+8TTFRlRNgvB77u4SbpEQ7p1CAoSjVcNPwOuevmQmfVf7xMG5D+rqdRP0cHesc20tx/WAiT3
ok2kOKZJLErs2zcA/eN6UumnuX6s0tG1AHS24jcK4TNlO54keomPFUB8UzKU+IYz/5ydX0FC7rMh
sTF/GcmUzHpITwV4egj0Ey20YEIldHPbhmS/e930KxPCA3JdhjOG79Px0RlboNvuaqogttiP3ycT
qM0cxzgt4LUfY88ZAeZY9mP6evunSzzYEDy449FcxGGin6ba19rjQg/h+NKbitK4xOoNwXe1BqDy
oK6Dy0Bqr4LqqBZPrp2HiqwkK16L/O0AxGsaDRYbnUTgEfZiY8pcztA6g4t0Qsdn3ABeUg7l17g6
hFm2vb1mslkJvjxWs92RsmCXxCZ+HPYH0Btu25zfZ6xiMz7IBfOp0TgOz9GPaXka+33GVHgEiReL
3ficD5ZZoxXipFsOUC39pgbSNp6N37GTeaETKaxKdosR2dxjPZxBlNDTk6EH7JXRiDz2lTF6aY+s
pyc4kKZdqbtsSr4NNXku9egYpz1kcMxg8qJmSRTHuD9+8kEiFPv3KzpFGtT+UBTmmU9otaPDDnQE
nu4Y5258C/tzBBoqYALciJ1p6rH+tST/DIbuQ7rdncfTlEBBDJpYwPXVVr6BHppBf1PV84vElESm
+KCZ0UoWT/op1M+LDbHAT8r2WtnQa7C6CkohbeYpR1vKqdOOM2xI3/NRcRiXbq8QNTI0Y3cDR86s
I8889rijskP/1frW+2vx0PEHxTFG+iEhgBBeJdpQwhfAeboJwLXhxRttA7BO4wauvVe/r8kKZH9S
69VyMT3Xzc5mazXIN485SNbsQ6y59c+1nrIS2MEmp0+3A4jkEvAnnF19ayL2khpaT051170Ri/ph
qx/HsfZDsmy58S1Bt6RJVNT3shOO2FavowBlmutuoQ3ai7xsa10M6rInfix97RAoL4Lr7n/ga2I3
fWIH6ICqIv00/Fx6L9wXW/uAQBx9157ZNt3izV+xftIZreHtagGLiUSELJiRE7koFX7i+8jvTlHm
4s0BCgj3FsnFBvu6mM3Q0ZAdncJFGPDDTe6Zr8uzscXK+UrSi9UlP1q41YWvpjPEMc+DcSAnCtaa
Ahrh82CeiYW5ZedF/2yj/ZeU0XuWhtvGfijmzssZ8FEqDRfZ54VIYQHk2KDTQj/RqE52EekmFIIL
lTKvJOWILfh8bpq6dQqMHtvQsfW1xe/JWx0XbnMXFJjYuhAl5qyPnaiI9VNGH9LiiZHNbT+VLYxQ
BFgiOpCQIyZkznmM9k72ct+4wgECaqQxC1KMC5bR+TgtMUNZXM/vi86Ws4adK3OqoiJB3ETQjMAZ
80782gs3ULfhrumWr4bb7FrF+esP59Tfhms563X36kuBHbKSAT1wGlgRawiZcQImaTc2DTvdpnmc
pN/Ikg7L+1hzYDdL8Apa75o2lmnmcZ7n7bAby1jXNvFgVPOxr0I8SyIHL3m61aKqni6zrbc6utIN
a4y526NLJEfXY6mhUxT/2gSoRgx1iouDV+GEzyvoryY8+ELrum0Pcz/xQAWr/vgKb4nQoqwkps4n
hidGbvxO23oDbD4eULTz1GTeqFmenn6/bR6yL61n9atVpYPV2cGSGCfH7KC8Um4N/YmmIBtl6Ss3
0W5QqLSZPz4jWCLuqHHCOFrmTD/F/Wf7O2CkRD/cnoMkn1oiL0LfJuNMMoRoUC6+t4/FFnVsHP1e
JvAOh17+Uvy2Xm9/6uMrjOUIy1W2Y5BqSUZPfOkfgJzxzDh+0CLmOWhMu/0JScKxRJaEdKI9+Ddx
wdZ39s7alrtq323Q7bEyWfsqCtOPI6UlsiXUrUl5pK9xuK0Pozlo7qAH2xCq2U5GNxPTFG77cViz
HOH0Zne017o2paemTc5NT7ZtoXqSlS6UEIqpHk9l2CFjDtvhwfTKXbPn3/KD4UfH3lV1Q//RzPoo
7giBmRcd6Oo1Sk5m+dYBUJC2tt+SYt9YMeJK745j6jmT4ZdoE2DmOWzeEUvcmrzZS30q8Ppp6G6Q
ErBuLdsqiBRWIvEmRwjrfcGCOLUDdmnoz4T6eUNcR6UGLDFykVwBBOR2b/aDfhrD1NeN0g3jcz/Q
J2t+v23iEqMQAZxFljG9tXB4s3XylCfLoc+/3R5ZZhN/IQlJ0lZRHeqnznccl2/jo+OBOKr3bbfY
4ACq35Wu/xJIMq3G0ZFGEM0gMhCNwwvu5oqcKlt+waxnLeVhTDF0wkJo2JLH1Iy2EesMt6VUUWGT
mI+oe2RUpT3rEe6CXQ8yzCndjrjlcEsFz5FtsGCdVV9OVkcaDN8eHHa0VDROkjsa5Mb/M10lqDQP
44zfTcBLcDA2yz5E/6tHgSjzqGe4sa8CQUpWSAQOaiC/IWZa0gvXmbPtjT4+hB2uAKHd/1DY6roa
H0QWET7YzGhZSyBj/GAXzg86537D6RmAsjdqOS+ASDwHfXIBzPjzZGQqUkyJcYnIwmXEzamaAusC
ysd510bJk26N7EFvtdJNCQoit+cmW73171fHCjvt0qi2Uv2ksR/L8gixH4CyFIU+SeqyVqO7Ghs9
yFVLEhwkmgy/ubx0HUdn9VP4cymz+1zQErJWn85WrlHTOHHtm16daAlNV4jdDT9vr47EPUT0YKnX
c8N0Uz+16ZcufYFg8u1xZasupKp46YIm71jz0Gqja06vI25BxfR8e3CZ5Qg+HfVRXPHFrh90KMJs
0tJEA+/slF+HfIzxTmLzze3vSAqtf2kccadL5rAag4ekMTqXMWBzKqgBFRWIuhlDE2NT/YDi4Zcs
7r0Z5TLFZyWLJyIKHVIDD58a/BKc5w3Ov4gtzQ/jUP4MnrrLHtLTIJBX7JMsS/0FIdRLs4T+JLsM
2+7B2MSbdKe/9D7I41HQMi63ZySb0LqRV35ihWFuzNPAwO+019oQ+P1NSD7fHltiDCJ0sClq4jh9
o0V4IJheWuNEmeGVSX/sOFGccGSfENzcIkzLCLWhlZnbXmpus3pXhIbrWCr44+rMH4RfES6I19gC
ncJWcW78/Dvf1qgslpo7HRcPz3En85J+ub1Wsn0Q8nljjiMBDUp5HvkpB9d9e6xS/76hBYefSNOx
oFmHzv/ptdBN40vXKyh6JEFKBAsatl0sxro8lflPEZ5pozAdybgiOnDuaFf0hYZxeeQODbT3EsW7
p8RiRNwfqG0m6HA7xdmg7z21K2+Bl23ChvVu44Dy4a41F6kFOr2GxLdTl2cL4ibEiTddiQoqDvj3
DS94LTh0Iycc2/IcpC/VsG2cl6Xc3jf0aqBXASErkznLUOI+AxjijYMNSVriD4GqVVti5yJ2T8/S
NiucrjxX9TkPYrf+WquUgCUpX8Tt0amshmYJy3PIbBesJCWGJy3e3yY3sVQErTLzEfy0nqhW9Dwo
ziXNPUPbGDMEUJbHQtW3JpuE4Kxl1s9GFWN95viA+pLRD+4IHXd8AT3/9+2wkKN5zY2ktrHDVlIe
AaHx+ok+ZbUqR0p2WMTxgekKMb/MANp1dnEMjlav6xUXElnWF2F8FZ4pyr6HIIdGflH9Jetq17b9
IPqZglqgnF6KJPNau1IETsle/4XsS/SqqXrKHxYEIQs0sGWR+BDnjYtJ8QVJYU2E9LFCj7OlsfgD
AB9ex0ov7+xfETpDhvB3uL7AFSrCVtlcBLce64BDuo+wi94+DM2OOLXL+TZgKniabNfXQH4VNuK0
mDUw/+IVgEynUX/LjJ29KA6VstKdyB3QTxb8oMuzH7XTQ6wvdqvhyKxPeZh5DpQAWJB54Dx1bW14
MvkB2qduPqATeVCBzWRHMRHsZ0VZBUlYyr6Fc/VA2uKis8mrrHHLYr7lnelzI/c0Z3pbhgzSB9Mm
KFUVUdnGCQEBATOhoNtlF7CNnXBd3rT99IW38TYo70QtWCLlAE3DvGsXUn2nUN2o/XKKyh3Nxvmf
1qHaV61OUbWCCIP2PqHL+xDjkH8OSD6p3gMltiNiBPU+MgxLG8ilrZL2MQVh/dNclsGlKKf56+2Y
J1lFES4Ixv+mNAebXIbVQse3OA79JXouB9Uha60tfHBOFMGCaQeVii7AB6x6dCcOHvzKjaPUXbLY
NUAp7EyJ1+MB//Z0ZCu2TvPK26wGNJ1TGRsXjeu/xk5LvKHrM8ji2N9vf0By/hLhgZxYGS9SYlzs
8k3rHgtNcfqS/XAhTBgWbxNo8cGa+35fj+Fj2PSPZlNfbv9s2Tavp/irdUkSqFZmmhl8Ktsf7fhU
crzCVuCVUj25yH6+kP2tCbzpDecMekCxl5t+Mk5erCuSgcyEBE+3jNwJWscOLoT+4ubGNMEZECKS
uQbgp6N1BJfkneYjnAAmXJwp+ISCS8c8i5612rMTRYqWrJAI/DPQGjpHfaz9F4Zek+jV5lrctHmX
/9/QDMTZpqJ9UpKHRZxf5aCZPgA65avOMhZCZpV3mUutuAFoMe8icwtdAfM8N2nxkmhtMCuKVBJz
FVGARW90XdHghm/UaKprv6VL9LTMuWs2qlZwyXHyzzvp1ZrVJp4noV5vXuKAUL9ymsJNjTreMAhd
gRI2BnogSVUxULb3gnOb6KTqjYEGFxY8VmW6dot2aBq97dqywUXXzuNp0SseXHKk3sTJzmRMN8US
vdweXrZQgmdD9Dla6NAGF0SQX1BjNyvyFtHxE8RDAYpWkV/IDhIiPrC22jq3I2pf2s1a0wFdDcC9
/9Z0Ai//cnsu0q8I/k3jYCpBqPfvVwgEGv8bXxFhgVY66j0uhtpl2sYX6idbkCZYLpp2vFXKgOmK
64psNiJEcCimwAlBn/CnDgYtke2/dTC2zbehr3qzlUQAER/Y231apjWCb0RqSLoRWkNvMOs/d1HA
3HoAkZ42oLNgtpeftzdJ9kEhhQeVYRph2AUXkNIWxefceUiTwi8Hr6y/2KoXHEkaF9F8PIrHQS+M
4NLMJzp+I1RhYRJn/HNQvworQTktzACF4cVq9037GBV+zxQJRLrdgqMHM7CaHUSx/7gItttft7v1
2bbZqbdbEnn/fPx6Ag1tcjPDBJJAb92IdvshaV6WsYKgyKAwXNniC/ncnMvIaDhMKq21eF8uRtT4
w5w4Kv5b2fiCl3czmGmXAOHW4hvL+UTiT7ctU7K5IjrPDk1SOjYirdPuddRQcIOPlE/Ssu0VMXkd
Cg/jlP/x5jVqLPvUK7jLXOIZ/rwv7uLMJ5aodFNMzlLqoLq9xI7H7NRbzzililxdOgnBefuEc9OK
+EdhHKqJr/ftw7o/VzZKIKGEShn2dymfCBTgM1BUoNv79uASBxC1biLkB8dIMHiO53urHlytDPZR
2/gAyWxvf0JmR4Ijo4Cbm5CPRNy291X0lGR7s73TRIVsHXZtOIRUs9f4w4zHOFbHH9mvFrwWjGAx
16NU+y8MLThspQU5nQZYzb/H7v/PAVZSIvlLxoY4eYljnoUjve//e7LQNgA3dZsFHA2hrzpafLw6
f+nZZFWSoBEAZ/CUMbeCQ5HqDXLAioj58Q3oL+maZSh7zWaJdgF48tni1afQRotraHhmZn6pYit3
8466VZBtblvoxzn4Lz2bfADIkRlINUnHzja41S3N8O36lUfRRRsMLytVRdGPY/VfojYWT8vWnLBu
E+DA1sFO78uWfwna2MDlRVUy/BuJ9FUbHtly3XVjr86Wsl0XPNnQyQLwnPknEiXae976DVUUBD6O
Q6YjePLUWeZQah22oCcPrEMfWmp/6dvRJboKhSOJ1n/J2DBcHea6bf73RBFv1o66HieK9QB53wOe
KWKthlGfg6CDc3MObXneHGr+m84qtQfJDohoq4rnxtLnxL7EeZT9zhrm7PmcBTE4SNvg521vkK2T
iLiqS+j9pBTb3Pjp4/8etLvNCpW/25ZE1OqUx6MWRtiMIYXMdu6N5q4Y7yNBAFnHf6bMOEr+pH3U
ZxbPtnaDipdKtvzr369ScW1QbbBbVr7oiBfeoI+dV4Lr5cWo9FlxpJY4gohJ04cwzWau25dggUbi
Xtc6L04+2/N9RVbTFnwYiGQ+GO0MNEH1VOJWnsc7w1A1BcrWR/DiwSq1uCkpu5Cu3pZOsBty1N8h
B3fbMmVrI+TkhJIe4OsIhxV+sus/57naPt5ZszJFKjsnNgO7RKPXmpfN7oy83I+KwpKkEdb8C4vG
Gjr2pKk+z3T0HXoxTMCRoA5l936bdVuOWgxwol5VbZP8++3VkmyGCEqznBSmSXp2yYbRjXN7l82L
a2Xl4b7h1wrKlS+AXWGpjCaNXtjwkDq48/ffLLTP3R5ckidF5BlUEtoxmW12KeBkm5TF9RZR9fn2
4BIzsgQvHoY8tSHyxi8zpTsW/Yps+mqPxMVtRJGOZUu/TutqbSAqZ5nJAupALWYuMg4IMz+H8V33
AVPEm3XOwtFpDjQvqM59Sycbg5puZ9+HZTRFvBlPiMbtOjUvvE82VcEOk/nehtbu9trLVkZwYRZF
sW7PFQAz1uwH4XKAjhPEqmtFhJDZjXC0XhKUbUsHw0/tPoIwaKnwX8nPFnnqxrYa84iX5mUIEz8D
pXzhcHfQ+v3tVfnwAGpyse8unMBBnJo2AZc8br/ZS56Em1qPvJabYOX+mWQqv/pwHiYX7/STXnDH
HJ0STX29V9AKavAQ24Nezl3zEC/1dppUttkycqxoD32cX3lVuIH1nS/hEU+HraNAY324y5iFEHos
FFOglKMTCHb8DDPLHSHXcnsCsvURDg5ZUlCnNAJy7JjhdiPzAuKTKFNYp2z09e9XYaF08nzpLOgo
kib/HXTW12Ypf42jiuL74ySDdRHCjkOMElHHIse2tbwlCv2O/aw0wCH6fd9/zaYGQt4mfx+AxKtN
lfqPbDOEA8U0QxyFNhwSsD0apzUzO8OtFff7j6+zmJFwoIjqAKqEbWwcjcHwu+acg5S7G1/0aQ+s
4kEDbGFawPkOIkKG5sCy+8eyviyqAtiHeQIfF2IVVHMHs4nw8Ri83eVyTIdXyBr1zV3oLYwvBKu0
Mfo+YRzG1u/m/jmZ/EL1kPXxpjCx084iRmXQDptiJ8VLkTmhq7cq+qaPrZiJvXVDPQ+DEZs59E1+
RzO4+fLSbSKVAozslwu+zYqw1KDHQ44GfR30r/pyue3ZH4dYJjZjBTm3euT9/AjxoAfL4m/6Yvpk
AEwY4NRfLa02eI5WhPMP6xcmE5uyjNgwNV465Eih1DG1LzlAKnH0eTG+9pXpTQZ4zbrevz0v2Xqt
f7+KKTb6jVDARuqgS/zdCnTcmPPWVAwuWzTBt5cKp9U6RzjsDZxj6Jm300OTvIcz9bPS3CdOsbk9
C5lNCX4+cFApQdoOiaPZx70/k4e6UJxTZQskeHEyl0luGhQGRY4RPxvJ9vZP/ri9BLssuC+ufCVt
UGU4ZouxdxbUlrXvGbH2lYmKkWY0bu4c8jbY56z3CP2Zs8xdVOWS1Rv+gpmAS3S1vKtdh/5iRriO
0MHiLy0ec4e49kCq4DZ441tUxPIfw+zwldUsrr6S8CQfwxJfgTymP4bvWhccqjwGgwnq9ARdr8SF
YAwgQT8USyrZq7+KAkudLGDbghLw5wToLjS2J35+7kJ3LN3ZT9zUL7y7ioyYnJDqmyyNy8XB5GjS
ehZqinr5qDuYDeTejWjy8vHXTBWdZh9nEia2s3YNa4Khhx/N3SVP3mpd86j2q+tULMMSPxWLBuMS
dnjJgilCWtcP+NbsIWOdWFC8fE7HwY9aBcxbZnZCPBhyO5vGaIam+NhQDw0Q3yyt/NTawWloHK91
xvfbhiCzAyEczCXRoxHPNlCtTbUQz/wsI24bddPr7fEl4UbsaIsK3unWAG30pY82SeTgJqLtB7A0
3x7+4woabEsIDRMZkgCXYfMyeiuHMXAWnd+5KwlJs5tGT0XIIzErsahQsKXpShuhLTFCcE1u4+gt
DHdR8HZ7GpJVEgsIiRmD/LbGLvCSXQJ9+QaSHrfqmGKVJJssdrRlIQW+RUfMX7LtaD7YKqpq2aqs
f7+KWlEMWpau7/Ojldu/GXRZx2ZnGqx0KQ0V93tJghcrCFHcTaB7LPJjrRtnlJRf+oJfwpA+t2n7
y6J8mzbmdqr7f25vhGyl1r9fzSghZLZ6NubHeYkeR0Zes6xSQI9keyx4dFlGkJCpMTSFBAVEHRez
fbHY2ELLajSN+9xZLCnQppho3DUEGju9hzPFeWwCRXaXRCRLyO5GxowsyloCwbLW5xF3Jw09yH2O
Zt4l/1rbnZJ2dfXdD1KuJfh0FtS9HvMChwi920RI97zZGcEvO9L9tPgatu9Z/NK3ih2XXOWYWHAo
shY1h6jOj5ONpFdSoMIjsD49rZ0YGZRpZgJImp145gI66LzzbhuaxBrEtjYzYMaUBzh8F+a+xTPz
/KlVaUXIDhNiG1sNogyeJ/mqEMUB3q62VvmupaVfdeiTbaCAyU2QIxyg9agwDdlkhDhQhllk12RA
sgLRx6aN9BIHl7w5xKBl29y3XuunrxwTBDJllMEojqEzHx3W7KyBPlpGpqg6rb/0A5MzBb8f0FSc
meFAjrXzJbJ23Ew3k7m1gWm//fMlxwaxqc3gpRY5LCLHsCi9ttw4c+mhP4k557rZdN3X21+RRC9T
SOYLSPAjWDCqHkXl9VBhCkJVrVKWaEUS/DAmmlWsbhLp5CEuWjcgT003QqlI86w5A+OGvmnI5I05
cTNz9jJHlXtl1iWEg9nMQp6NHS7vpf41tKxPfQWZGmIptl6yNWLjG9AYcd438MSYfi3T06g9RT1U
GD9185FMirAsyWJiC5w1c3A7hdDIW1ZVO86p3zYBuDPJ1giD7RDVT2i92zdL8HqXIYjNcGyJ2i6m
uIaFTr5FB5VrlrYiIUtsTGSyT6GwVlU4TBw7oz7Vse4W3PBv/2qZjYlk9nrSBZXJJozt/NGIibZ8
Q55xSdgabrpVmrJsCuvfr2IJ19KK9yamUBG/yD3mQepg0+zz9/SBNf/Pu490TkLaXwgLF53jFTB8
017ott+xr/1X8lw/kI2+71VXLEn84oLnT0TLy7GrEb9QPghYduQ2JF+XLt/aNlV1HMlSJReOACvz
Eg9RPIA2tb9yuw37BWJk/rTJNnnhqijXZA4p+PtQlehCaYz8GISQH8/szqOFdQD/9AbVhedqIHvI
CSnSisQUxNY5ElnmMs64nuR1645ztO+YqpFZErbEzjkSzIQnIaxMiy528TAVv7L0vscFJvbJkUnD
GdVYyDEtTsC3GNaupYoVkf1sIZcXRZD3Nh7ujpE2bVjUbIk2bmineliWDb/+/cr38siKIHWI4Tkk
2cB57zO9f2jL8kURQlZT/CCRM8G3jdrO9bDHRW3Ypo/Vdtovz4sHSVo32miKhCFzA7E5rsX5ukoc
RFf0Mq9uUED+OHfxwLnCWwqXfLo9F5ltCj69lLbt2BoO3E5/0rVvjKmwA7KYJGrqQh5Hn+sFcXbY
smO6Tzf5jh1WUQD8/u2iOIxI7gtii1sYZWZPwgo2mnwBc5GbtIYHTlWTPmlgaby9RBJrEvvYxqzL
hxpUkMdUtzbVcEoXHN9tXTG6ZAPEFjZmzVbBKTy4SasOoji1uevHQLULst++rtuVJ7Q619Avictz
FNnvLQ9ndK19Cuz2vjwt0tzrbQ1uewchwtFM5tIupa7FhlJxnpXkG7FbDfTH4TStbwfzyDdx0ntt
31Uus0xXq2PVCkksSGSw5xYEvEwdFgTKfn4qGzSZTwWKoiwuAyjg1bnrNLiU3TYl2ceEPA3dgZwO
la0fq5q7Nnk2jG2eR9va3KShwiNkdWwqePREoZ9chRny50vnr0TzkW9dxq/G0/iHNHdRCbvIdkfI
0yH0Jewp61HcZcO+n2Y/MsdPrAfnnq16r5BZr5Cko9BAUjYRnKAE/9moWu290ZrHubYnRQFUcgoQ
29qIs0xDvOADs2YfKpCGlnp8sFm3WWH9GyMBji1IVVUmyWxEZvuQW1ZhUBxsnOFlQJtWsW2d3W27
kg0tuHnQksXqLNz89CU6z6a9L8CaDy1kRYySmK3Y0BaDuSANVx8JhmBbI/SRgj6gSuO1eXDSclUF
UTaL9e9XwSrscidzWnyGjXgEBvEsJCwi7Z/bSyQxV5HgPqzKLkl7LNHMwac4vU76ee4PtupxRfbb
Bc+umiY3tBzD5/prByyh9WKF94VBQ3DorIYaaJ7FOOPlT3PzZoyNW6cP9vB2e2Fkmyv4sZHoulnZ
+OVp+UjtXcBeXN7gMjeECuuRZLg/5IpX20p5Mk08SlGFmk4kBy3i5vYPl4wrNqq1Ra4ly4Ar+9An
j3gXPHf8Lo0YSGyt8eLqJ89T3/ZRYOrHyRr8Mv0Vm85jn+RuD46F2z9eYo5iY5rhRDRPKyyKQaCe
gcZy+x+t/tGqmpQk5ijS0U8DGaoJIoDHerTcpIyOjg52zzJU/HrZ8Ovfr9YnrwmLIEpWHHVDP1iW
/kKr2F1M+3B7cSSVDLEPLan6OSjpoK8lJrfP0MS1rZ1/uPawZF/0GpKf+9vfkZj+nxR6NY3QqsuO
jbF5qZst5OKBsnjUwYenTd7S3/mg/+d4fPUNtLTGRU0d/cjQeWBlkIieG8VpQgKngRLcf24DQauF
lQdI9Y0/+f9WGIzE562LCpnfuI0XPGoq6iOZtwm5eC66YkwSGCxfyA+TN7hbqUSLJL4gothavbZ7
u7L0Y9TvSHmc9HBbgJ/QvPO2KcLYCHcQgxwcgucSnfdZYZ51Zu36RMVWJjlFiPi1csmMMLWi4jjH
wYNVtbspr7yhtg7MmB/HMXqoSfb5LosVieKLOWiLGYDyCzCp7jicI+ur0e2ieb9EP29/QbYZgmtH
2TSYRIvMy6qWnnc/rA6389wfcWK5/QFJ7BBRbUvCksqqxuJI+nobUjB31prPGpVoisRORRp4qndx
X+swpjjKd1G1hG4/9oqztSQu/QVfI3GdG22iH/Phe2IeBvuZhalbGm/dtDGm2O273/etkeDYDHDy
kVbL+qHFNa33ofyZle2dGyB4clH1dQECXv1okQejvuBx2+3q++CDVESqZVnvDLTHDWcqrZ0+zl5s
Vdvbi/LxzlIRqDaj8RMXDgytIU0OabfJUhWL+Mc2SUUScToVYIw3SX5steWFc3s7x/Hn2VgUr7Ky
X7762lUOoAX0qqMENslmDRfk6tCXKmU02S9f/3419GLFAdXrHGfmLvZ6B+2woKy878xMRaJwjYbU
SUoM3kIRIk2cn+UI4EaeDDB6PPXd3lbZDMSTs1bxJAqwOCaGbVjsj9qPGiXy26N/HM6o2IiWl1Vh
F7GB0dH/0Wq/w3RwU+qjDfr2+B8fIagjeCoNQQs+MALFE741osQ1tMNoP1FIIdjh5vYnZAsk+Ku5
OCkZUXDC7et7FXKXF/80QGvdHlximiLyrMrqEc3m2GJjtk/N/MOZTcUZUVKIoCLcrBmCPot6nBiG
Ld3mm2ibfck1VDBnyNw4h2gXOIoLkqTUSEWcWUbZqKX6+qXaN6FLt+zt18baTh7xCnBWRKruc4kx
iRizqp7bMa9Q8ojtF7o8LuXk1+2ZBL9u74Vko0VYmZMC4ts2cXHsEr4DItBfwF4eR/eBMqmIKpst
UysSAtiG3Vb+4HwznfA0TrPCkCSHUSp2og2U5GOAhxPUnfAw+wrJXC9CIdZddvmhPrBT6Jdfbq/T
x+ctahv/GfPMJIBGa7NCN4rWp03lBv25w6M96HvNn7apqA3JdkPwbHuVeoDkB2701WObgrsPzbdU
VXWUuZ3g00bdlhmjOLknY3HCY6Q3JCrQh8zvRBhZ0KIloTTWqA25cfQO+6WnecE2c+vDWnpXyQlL
1keEk7VTzSoGmdbjEF6MFjoB3/K7etFMKkLJhqmKHULD4gjpBW+xQQrUf1tsW3Hrk/1wIRuHS2gP
zupmCyhEZwvqwTOihMMVODhJkBDBZGM4dbG5VrGKaQL9AlRKu236bt5Hq4fFWU3qKuNPJM14X8ON
C4q3AhrF/JxnvHRBMaa6MMmmIKRkUhcLCHXhymT4kk5+YDIv/kkyRcqUrb/gvv2oa321xiHwboIE
+Jyy0as1RS6Q/XTBawEUQVemAa/N0FU9TS0K67U/83g3pmx7O/xIHUxw3qDSAa5okZD5S/a6kkfb
fnYiz6iEo6U62Rn39NCbVMSM2YVFCvRG6cd++qalD//D2XctyY0zzT4RIwgSdLdsth/bI81IumHI
7IKgBb15+pPUfy7mwzYaEb2XEyuwYaoKqMrKzMsjJUu0lDoZGMU+yOiwvqxoWnGUpaGudBiqdjfk
8UPg3qX+gp+/3pg+nVMD4jJuBimLk2e/p/Sbk77fXn7Vz153/vO4Q1sQUcN1igYwFxYHPxrX+pIs
lia6KE6QTG9eN9QJ/MnGdavZBd2jK3YEXSW9qymZqX6+ZL5YZ2uee+SDsqyLuDdv3Gw65J6uwqQa
XjJdFteZCcpWchot/8XPm31Ro5+90ZEuqBZHst12cV3Rdrisz0a7yafJ3JiM/5rM7sM3tWTSiuAo
o8AmajnoE8YO1OMvUcSvvRPcubeS5fYFaE5Mjnd1PD0TI/KAWinGXayj9lmP9n9xAbaM8opdy+wG
6OielirZDS6P3Hz6MjA3Ml3gZMACeNsCVPddGemFirdRDwSbnH/rIrwm9/4YDiG5dKiuW4fZC29/
R3GWZIAXwHWgtWG4Z83FvuJvzrSEPdfMQbHHMsKLuXkym7ljAqs4nIJ0Cl1yXzHMlgFezLcH357x
5KOOt20FMF2FdRpbS7Mqqk2WDNiPwXReFhg+jU/CjJbhPTceEkCUtNAJ1bpLNpzGUBLuBpx/b3lx
vO9zshU6mnzV0JL9erMFIZsFybfOzvx+l86FgeZnF5Wrh9E0S3N3++QodlfmQ3TLbKQNBPVwgUvA
0p58aZb2ct/QkgkXbjk6Y46h5xTtvHT4DTmK99tDK3ZWLijVosvjcarhHaA1MRhRUJ6Q7AuJ2C2l
ZmEU/lMuLEGNdWJTjvW3TAv0aGPuhMFg7J3Rg45RppORU+yyXFxCx5WLwjmMqwZf7vBhNlHpbW+v
kWrodWKfom+FpeEUQI+T1fXQwU6jDM2Dgtia69v1DKstMxsWhZkUEE1LT13xPRfHKqm3yZyGo/uV
mU+jv4QkcTRboZiJjDOEMKi/4BKHzFADlejxe9cXIdfRQKoGl05pUjtI0XAkFClPHwKT7DJjRjdJ
tr+9C4pjJCMK27GLs37uEGiWFzN9GcGUDnZyU8u78He9r0QyGVfou6kXtyutjLlfdvxQ7w00VSGU
hWgcjCCytyUjIn/Y6HjrFE96GWvY06KonKDKTmORHo1m2rnGFCblErVJ8DVHnXHSUeeq8hQyOT/B
d/w5RWm0i8i3lVrL8rZu9H+8UXDh4OfZ6UB8CjdI19Px2ViSwUl9dF2eSFw8LsVwLhed3NNfW762
Q1IYSlPXGNAFvU7D3CwRCfnWPxavxhNnh/gw79DGEuV9RMawENvbp05xqGVIIuurZllEj2f5MO1Q
LD2mloE2Pt3wqkMtxaYxdZ1xQf//KQ/c8+CBxp2Qp4HH0eBl973NZUwib/usqwegfkU1/jLLDzYn
56bIXzrmaRyYasslw/d6NiQxFFxPJJm3ad7vBde9yhXhScYhgnKeNp2Fa8Hsv3neP4Zb4vXzSOhr
jD6pu3ZYBiPGyQyOvKEpT04Qh13R7uKgiGxDl+pX7LDMpj+y/P9fC8b5GXwPSJSEg/1aaPmqVOOv
f/9kb9zltA0qvE7MCkjEGZCojTWhwyoZ5n9t27+vmiPDEpcBrMWJFxfoexgjhhdc7N2bu5PRiDmE
GuJcwKrXJOp6s197Bsy3YWPs8+3duTtbumEmIqt730PVwi/+8e23jCQbY9KxtSnchAxA5Fnio2Ua
g6ez2JYOSEpAYGDa97Gu2LaU4fFT0My1YN84tS60GFh6AmXru5FkX26bwF+IzBXHaksWbMVjUrEK
FowIt1l17NPnsY8cFrLHDjTYQGzumvHIoklTVFZ4DBmDmPPEoP6wZpN8O2TsZ+bfJWvg2jLgENJC
dcaFbxyJuSyUb1q7qsAZNuWpKJuonW1maOag2HKZaN8b3SpjBhrJiyx/rDIaLV3w2yp1BEEKu5bx
h2nOChsEU+XJ65IHj2QRcP0fUA0IF1Hsbm+76hPrzD65jtEtpy4t8Kyg2alIDq037Vi/zWsdYkq1
y+vfP43vGrwf/QanapnOrfnOrK+3f7dq5SVL9ueZ+GBQLU59vmab3Z0NUVQb8jW3h1fEnP9gD4Pe
M+0UmNXJ7VmIe/5ZkOXkGgsJE8Pc2ItOi+fq+hNXTkZSIQLqUbCgAXIdGmVyTNNuC3X3fUbyjzvm
gk+sc/y0BVD44iweUSVyk2BD2tdizh+ChkZpm0Ffvb/nfYqvrBP89JUBz+pyaCCxMsSMbiBJzMOA
ocBzew6qZZKO6dCDG9wfOL2MHYTDGj+PuAGmzXoJRdn+uv2Nq0cKM5COKmVtU/U2pStROJS+QF+v
V/pSjS0dV4vGQWckxvixuMICjN9tQjObXny/QpZmqkIDjfYz9X86PjmIou3Csmi9EIi8N1LwP5lt
ZmEw2zrC76tGiZlKN06ricu6mgMIdcRGtEAww+SGxnD+hqP/hBGMLYWpuk+oSIrF/mhn1GaCX1mV
gyTEClHOCnPebqCFDllcF/BGM7RFFyYQDu/nxwWwsdoWhyKuIndJDxZ76kd3U3NQtwJd5lb1bmHN
psSFNWBvE+BTWeVv66o+GaDQ5BbEaidPl0f4+ya6NgkpFlaGbYxoKHA+kFcOwUO095xx15Ucvcs/
zMVMQrNHK5Jww3g6DHAQlvuSecXGGUDrVTZhy6sdQYez/73p859Y6GPPfjZe8zp45n4EHyH3h4jP
8Us9GduEJq+NHXnZo+UUm8poQma9TUaNnGMeJlW1mdPv9dJFlvXbyPvj4o0XO3nPCXsW1nTOcu8I
9TPN7imOqZzIHZdlnpaxASejw0HQ3p5Ji1bqfjjetjCFFcv5W1RowYTNwatqedaXpcFzrbYeJm98
hYjlP/d9QnJ2Kb7AQIBZPmZAo5tOhBtAlE9RNWvcnGqF1ql9cnNeaTOWl0n1GDiXKf1iOWkY3FeZ
Iq6cweWtnxWBX0BNcnkh0MFsH8ZAs7PXeQswtuTdOhvogWmu0qdRdL/nzhdh2SXZYSACmoYCLweo
bjFhHMqiNCOWLTrUncLXyDKWAtCInqHF5LwAvIbUrg6AdDVzgvlIPqx0l66DIHZ5JrbYW60Z+c50
yBLjEFTtwaFllII84/aZunoZwKckl8amOmdJz9rzPB9IBtnEC5tfujb0Oh1fo2oykr8hNudIADnt
uYwfITodGpB1s/PXCsxUTn6oap3jV50COYEWO0aQ4yndnkcnh/Zj9xLn4D/zrS9uYIej4QBWkoVo
/dnYCfl6e/UUB0BOqdGBTFygq+wcD/ZHGftbIZYxvD22Ymfk9Jk9eKDjIJgOTkKY1240lO6m7NL9
5H50VaCxedUMJJu3XBd9HINbn9M4C2vxxRIaRMb1nBxx5USZw9EiUud2e669eEOq8YyWvNCI4+OI
Jux4fp0dEGCZgLbX1rYu6rfexf/ilMecB39ur+A6hyuRTm7pLZx48lzSdec43/suqFn20+tYb28P
rtoe6dbTZHFc8DSrzy2oHcH+QbJTByrvcJyYCUrShEPr1Es1lTWFZ5ZFLZckH/yqc6wLWgP2+e+u
MDZdMmkOmuoISC4AXDKNbRRDexZtg6JXDlqZTrNI16uaOASS8af9PIOLJ+3OuLoHICUErYvpoCLg
b7O5rqd9Rmdz+DVMvQGEvUjFJSiyIas3do4e0ZeittL80pqFQXRJaZWXkDNu6TwHJF3G6Zy20KCf
39rRD4MR+QCKit9UhOn0CJzSRpQ68L3ioMj5t8HMEbiZ254Nk34d7eA4EfOFBF5UpsVx6BvNK0Kx
i3IerkDbHpjlCD4jIPLV1ntR6qqjCjuSO4IDWjoOGDbqs29XrzGpw5kPkdvUx7Y2NAdFccDl/Nvc
jaVw41GcU2rsahMKreb0aqQ6ERrVDNZF+3SzoSNoBEmPYzix+Uk45YPfJNFsdkenLnX+bjWXK95G
zr9BOTxJynjozvMp3hfbCRn7YL/yIbJIlya7jlJCwU+6GLhu33Euxu6cJhHZ4R6wc793RUjDIQ/N
qNnMH6MOzajaEckrGFNpV6ZrN2fP6eNoqdsCCte5EQYZ9DRvu1DVJyTn0E/UmLsMTzVaoxxbdU+z
wMot7P328NfpFogrZ+FmoJVm0ol1R8hupXTgD8tG/KV0cDS3fsUU5HQcSN5Ls26s9pw4vyz7u8VA
/eXtNL9/3dUrJ0rOwOUt2PtZj/hFgrB6qk5QPjM34658qnbgj4gaXX+HykvLuTggujhxM8yiwakC
LhBVp/K8Vs+afRAVmjqNaqnWv3+ywXzIW2p0tXmG2tSM+xmfwjHmxsNogMlKs2Jr8L22YpKdeyZH
OcjHjjuhuyc7O5oO8wv0RVABzKLgqCPNUU1Fiv3g8q1pasXNGZ0CNOQi/gcI8jlafE9n6QqHJefo
miKYegcP5B/l8hYvaUTj55L9Q9HqplkpRbiQ0RydmXmVX2Gl+Lv4MrykABR3IVQTV3y9FaZbD00t
0e1vKR4Acq/wkAkjZwSvGSut0CUvnCpaeuvgZ+T31JPsPBcBMKP+xO77ngz5yLymQoU2b8957zyR
mG2n2tnbgHqXk7hQyi/Qh9d8SuViZOxHIuacezwoz+127dYsceDMY3XMt3yXaMCFf3/3lUMtIz/M
JC88c27qc0Yrzw+HBCVVtAWN7Eh5UT4kbmo+W5MDWHJKhLOZ6LjCUJzZefOEWRxLgn8UE1N8zJmB
py9PRI/E0lzucWf3L9Uyc3vT++NdhHvElduUfcNtHBFjSbwgPQdBhh9MH9Jcx1ugOE0ymoSBNL2l
C97cpj2Ec2JFblYc3TT4NtXde12ZWx4YOs5ehZ3/fdp8clm2lwxJRXh79qwlEuxh8UTo9b9um4XC
Av/G+E+Dt4FpUDATinPtfGnjn+QuOBjWX7ojCL9zBSg16jMvt2P63pCflanrygmu+1e5OTmY2zkJ
Onc687yLnPy5yUjY8XHXztnGHVHY5xtBE038Uy2QdD1AUpXGHknEmZXj0xiXBzq1uqSEYmfl9mRO
7GEQGQ4p/E524nHxkCVJ/+xS9u/t3VV9YD2+n3a3E8jR8WJVZTfniBV/+sHbDdldVUAgD9a3xqfR
B9rHi5179LJYfzrgzebyew427ts/XRF75H7ksVsKMtrUvXTVl3rZjzG41NwnrTaOavh1xT799qCY
2cyF614KkYWd/eChNRxsBmGblvfdK+Vu5LbkC8nWL5hI+GTIYFL20wZo5vbyqHZWCv5mVRs5qSb3
4pJ9EJytfMdjzRVJceLlXmQ+9tD6zKFJNMTcipoi+RL0jY54RzW4dKFvBqCk8xa/WwRzd6itvtvV
JJ009OmqVZGMNbeg+kWmGnTafhlltbnjDG+FxdS9rq7/ekfuQZ4L6nqlB3Uf+oryAsBr2b5JN+13
+hbsq2g8dEaY3YWRBpOAZLtYqFKwFt9aXPicsLcD1EJ0PXXXF8qR25J50lmFbZbQnVqabWNVm8zs
APTTUY+phl+t7pN1TXbhF3xVQaon1NjAXl+kIPFqx+iew+/IshmxlS0pRzLy0rAVg5ODRYDzZEaN
Lyg01qva6fXvn2bQVbGRLCNzob92Nro/lfXzvp8u2S2QmyXOJsZFmx74bYPDhFquxQMNguh6mseR
m5KRceHeVEGTy5iR5hl5VABlD7nweTfX045m/HLfNGQzJuB/FiCYuYzpRzajxbcJB13dQZGzdWS9
DNdr0oCBdfSS5xvnzd9b2+rReQKHo/k8/BWXDCLnz13zkJuUyzJdXDDNUoj1uHuRLQezDXaxrSMW
+PuQ+e+t2ZE7lfkYoC4NJk2ow5r5buiSdJ8AQb2dpqWOitzmKLDyNLJGOkWzUVXRqmW+mXNo/5UW
+so6BzrOELidQj718QZLU265lbf7OuDxVhD3V+yPZkhzynd3rYiMMmAB76BI4NCL15GwRyKeDXRH
87ukkogjN1QnrRhEWWJvHV6GEwDYbvm1t95TlMlv//7rgd2RO6ktY0nKlCLAgLpg683ZKbaDf0Zj
PKVl+/X2JxSZCkdup+6buckH3rkXNqLDkMJBM55NP2vfb55oXVdnaGw4UCnPiv2cpL+HEmhN4JD5
MaNCg4tS+Ce55bqN57ERvudcer/fFnn1LOpGE/8V+T2Aw/7X96FqQFzWQ/awRBNQA6hgsZ9YyB/m
3UqxGW+1ol3rY+Cadax//+RkY7OszYbjQ8nDXxWXfg/C06euARSu25T7ZK/Zr9UrXfuO5K2Msa2J
WXHn0u1iNPFPh+5UH61QbMbQ18QL1bGTbh5dg/crKQEB8lIo0GShMz74BDgUnUanYr/l1utkiUEj
0kDn0vCOmffOHM27/vpbypF7rVlSIxVi4neTPN04RXJM6HAhgOpGkMZ9nazkkLfsl0OtX7f3QrFO
cgP2VIuSlQJoLBY8zSwNWSXC6UfCdLcmRQCU9UANs7GXwcD44Fz2/S1Y5A9FW26B8o+SXncPVFxv
5EZsaJmOnHXYDDI9iRpp6V+Zpwng10GixJGbsCsIQ9WUYUPs0DjMm+ZY7oyLH/mRfYkPQN1Dp9sZ
Qx17vGo7JFOvbQ9N6xzJbzNtQ8cCZohtPH9DdF1JqlguK3qkE+S53QT7Yb/R/TqZOHIupgiXp3mH
puZnE3JKmjuJai6SlZM6KU2o6dBLM3y05mYAG6NXb+p+d/vkqjZdsnBwxQO9tmDTk+kctP9SMB+U
mk1XHFq5H9swe8AWBwztYxeGZZf2FDIe5iYgZ4vcV+dwZBwkBEniJJ0BDYrdbzZEqeNgTysd7EGx
ODICEtZQtlmKWwPUkpwTGquMsO/R48zgF+8L7HL3NGqzokFrG71w6LZMHfqEpo0A7kgX9q6n9BwZ
nJiglbk1ExfrQ1GdWXNsdb8pjMsSj2EP+WtHx0OvWivJ5vzOyqpqwETa6oUY35x2F4yaSKcaWgqo
A7Mrllo4SFBWraudGTwGXHMrUFiXjDokwjY8agC7CZxTSJfDlJHNbD3kw+td5uVK5sWGyUmddVUM
9nXoTm4M/zdsb4+tCJ4y6K6AlqnZetja3q6eAMg4u4YmnKlGlh7pNaDiddXC51BAYsbaeWz8WnPe
FXsp90hbMJ+gAPn1pTK/xP/yAO2uOn5T1dDrHn+6dxmN0RZlhaFp/OHHgBGLd7S73l5rxTmREXZs
dtnklDiCM6CnvPhVW0U0iV2SalZc4StllJ3rsSFwO6x4nx08kWwK8WdJvgxgCfXzRbP0qjnIFpo5
Wd+OBEFLPDriRNshrJ1t6gTh7TVSzUEy06wWUGZaUZq0RRlqLNv3wJsuHmfndg0ujvFy+zuqeUgR
sc8L1AcFviPEYywelqKIkCKPXV1LmuocSTa7pIR3fYfxy+YwxJGdnqz6Pk8mw+hsC2X+mcEdJEDf
xsjsPFg6mkjFqshwuSV1KR1c/OrCPFjegzWyjRtH872rIkPmWG04LF5R7i5PkxDSPGXoUOAiat0d
UbHscp+p0wm7HAokFSp0x0CKpwrCBhpgkZkgT3jXyZFhc33vTmaGfvhLa7AlzGiTRksDxFJY2u6y
YfM46dCrqsmsnvWTL6I87mYxYjIZQbI5ADSragCNthNf45BUH5CMGXX+XNQxjHkmj3b7T/uH6dT2
VCNLZmx13ugF9eBcCkgU1D75Ynn0wFhwnxeSW0qTpg5im7VIlWS73t7NcNSDdzaAWb+9x+sKX3kV
y6g44ie9M68Rt3R/M/Ho6vRuFePK2LaiHVgaNwbKQsaJj+d+2N31e2UIW+5YfTmZ2MjSS0Gu8uHf
xZhNHBm0Nrq92YrWhJtkfRRbOwcXvzn9ep8GL8ZfHdGnI84GMKHb7oC2F39Bvan5kdHkX7c235fZ
D9HUo1kfVd5Ghq/VS56lQ5U6F7qft3ZU7flj44V1NGxXrsIAj64/t3dCcfDlXlJeojOMmhkecnWK
FhqcS/5oZpqLoOr4SPY6xeAdA6YV2adx6XdB0yRPwSRsTVxRjS7bLB0outvxHq1yqAlyL0zu0hjA
LkvBFjWWkmBdnAuIxxzwOvFho0Vvqn61FGgnNBOJhuKZngXdriyW3Tjf+XKT4WmJW+W1tS5IbgAo
MdWXYgiitNEJJileVTI0jYMBD+zecAZj8CJImNJji/J5kL0hYZ0DxHn7QKq+sl60PllY2tpjWTNc
aKd0wD3wwJBt4PvC/jNnD1p3r9gEGZ/WD73o6gD3ht5D65AD8ZOsvwvA51iroX36/ehOjMlUYn9n
q30dZ7RZZdavzNUVXRX2KitU5M2UBvZa5XDjJ2txwnzaNlWpWXtFBtGS7LWpPFoG9gh3D9Klh8bI
UlyW42brDyx5ahKoDedu5m0KTyznlhnB2+0tV9ziZGya20wBGVmPTqfsVKbP7VBuwMeXoO/tvvEl
cza7MS8b2uINkAbdpfWTauc4xQWYuO6Qub2ORVi1NZJlu0VXMGOs8axOvsIbTeANQ4C4PQXF2DIE
rXTm2HE8xDUc3TBleWj01TbpNKMrNkAGnfVGkaOvocAGAPs7ZA8TsG2pu2NLptkBhb3JiLMlzjiW
p6KXNH7M7R/NfdAkR4aGGYWbB9YgsOR04wHLmM6ge9WIq6mWfP37J0OGBFOJuwTGHsQjq36S4Cnp
NN0XqvVel+nT0BbPDAJvjfRmE7nzN2r+a5ENQd/nfYdFMuOWTiWojnEQ4+KcVMfKeqh1JUXVRlr/
+8tLizYe6AGQLqdx/rN3/fYFGXoddbLiMS2jwZbOZHg5z2ue5BXdysyfQkZ/O9Wu8XU4VdXSS0ba
tAW4/1fOogJwxc5Hd81TbD8M0EC9vfaK8WUcWG5ZVZVOMNSxcyOX1mFbxRBxdrpDxZgmf6c4mbJU
BbS7TZdUuD2jv+ESMPAsDc4c5iTXmavqA1IMLlortoJpwi06+IkGKm6jv1XHzKk4QTIYrKhRvBUp
btDO8uSYZJu4OrVpxc3BlAx2ifupqL0OZ7MMgI84OWI7LDlyv35UDxtyZ2JWBoMtTplmboBokqQP
/Xh0ph/5nSUcWZYisBPcNkvMAPXlqdjY3b+tcSKtxusorEsGg+V8NFharWE2fon5i3DtnWd+IehN
8hIdVFp1cqRQyy2LJGMG88q6h3g45uUfijbv26alGlsyXQvYVl+YGNuZdpm1q42dq0tRKd5baLD7
X79mocWXZz38WoMEzHFt7QCewW+2ExQ7gXo9EBHaX+6ZBpXBYOAVGwog2+ilZkVklfMjzGFjF1RT
gLpuX1SGgxER211lY/gA1HvDa9HcdUmjwerwPsWscQrazPFwevIOvK57Z+u5m7t0tQmVQWBdVk4W
yku41FZPhGyX8qUZNU/Q64cG76r//dnoes4Lq8eV1u72xbzPy3OXatywAqtPAynOMj7ac1JhqQ1r
U+LQpDu2b5zQ3DmbDNiK+46LFHE73/dplsFf1hCetHZgL7B0HafXYxWVZSk4BDLdccLa8CoNjWSb
F0dD/O51dwXV0kv26rUt91yO4cf2kvdPafViV3fdzaiM9WKdZWaWg6FLYxcANpgeCh3oSOUKZJxX
GvdNMZRwBfTH/9Xsk2gI8/P429iviJl5f3tfFeV0KsOn+gYZu7rBxsb/xI/iSLfVvjnPImzEpjja
23LvP1W6/iLFTstIqoajk92PYbwt//DQeSBAItVt/Oly51zWI/DJOfRjXdK+wH7QR/fV2rShfc4e
44f69wJOsmbPnpfvd35JsmfE3qatVzdEH703AaNjWyTJus1wMndVJPb0CQwjmm+tdvzfrCqVwVNI
+a/3LITjEQ2YiAlnvOjigxsC0LeGhJf4H82HFJYia1VUdmEiGY8P+V/7JqSn1ZWANfE3fSuO/A9D
q1m5uYswnlBfitBp43ZJZ2ABvepxVRp3gmhCisXVRDcFoI76ktWDnzFLmxpHgZBw3Z9kxx7nP8XD
su32LNKRaF9dMZfIzNCinVs2DpN9akx3y3tz46XBxoD67+0duXpVwvDSeU6KtjYraMmeEv8nqdmG
LCOk4NJN5uTh4N7VVoCvSGe5CTjJOHqST7nX0tAj7HdmmsXWrqjuIn/V7vEFKUKNRUvNwaDWCeiv
sHGeGzpG7bgzGl9jI6p9kKITM4DQ5LxoTkNQg+nHt3vvvc1jpAZBW7y7vRmqSUgnlrRTuQDHWkFQ
p9tBxjNa8uW9ptnzRF2NW1Htt3RomxVN07i0PAX2hYjvGUvCjF2o93tKf9+ehGKh5CKoyAQZIEVq
nyyWQBG3OpLxeXF1HZGq0SXsAuf5Isw6qE/NYO0LAOkLqwE7lK6fV7EDchkUvaNicksXnK7jm00f
yvoDGCHw+mrWRrH6chE0YKVBybDglJoNAAzHkj+3MciuirNLdBUy1Qqtf/8Uobwlg8Kms35jfiLt
G4XchKU5n6qhJTNOKssoBVSbTz0oQYDtcCqgvT5uH5vrtxGXyHS63TL0TmtOEEx6RmPt6k8jSJSV
mzpCm8qu/KrrO1ftgWTIiVcYvenPwBqR/kjzMBVg22fvQbZs7HR/ezLrgvwnnmIukiEbKM6xDBD6
U9ezP7Qp3k37rlsyhpYMeBRZZdLEJievKoBpGtwg8t35B/WmO521XAot/SIreWZBPbusD5x9ECF+
mjXVLM31t4RL5IpoaXt8Av4IOivFS0P/gMRgm4l+Wy/JORiqxzL1QqTeLzVEJNHQFd3eEMWmy9XS
dkoWQioQTU3koSyGMJkRJeg3Up1H8899n1hdyme7izmfewIi1sG3DgHAGW7xQ9hdNMXmZgp0qumq
iUjWPWdzM6OwBlL+Ogvt6mhO3/zgq2VtQZt2ex4KFyjXSdNl4l5VQeZiGGvoSj7EfMuCLjRn3WNy
DclXjENm+1iK1J6bBFMgBMHtzIJ0Yzkg0DTZuwD8lbZe5JS/8l5sWtbvaw8SiFWjieIKw5RZQEZb
gEuhmIZTV8dnMQfHMtfhilRDSzafO63v1UnQnDIOCdGkASW1I7TcO+so1xZNMnt0p3tdgP+OLEAD
H/prYvRw291xBOVompB9F78Y5g+ffjWmb7fPwdUkI3qhpUSRXzd2bmRWd2INP+TJQ2n3m3L4Otdt
lEwgJKT3bYlcbIWKoBg9IOCP2cCM9jB3IDk6edPY/7w9D8W+yFQgZpbYBimt4JhT1NnqGfyTEEfU
lcIU9ijXV4dqbsqh9duTEf8Igq9A7se8Cjv2LdF1limCrlxmZe4iXBM0c6ex9zadR7ZoQIKyo05c
TrXN67J9cluAf5Js9Mb4SOiwHcmR53kYm0WExt9i5ujZf729DappSBd0juZHr1raGDLBy64FUXHv
WmGWkej28KpdlqJ6xVB5c6opOM4LPy9Z/cx9a3N76OvdDbAEybKB4fahCCysY5CXL4YYz/UImm3x
3sf8p2n6x8lto8V8tG2xiddufnjMAtrdlu2FjVuH/p1KOESmA0EhGmRwThkfGzFs6JQchpqFhqe7
WyvWUC695lXAhzGdcNJAMNOU1YG69L6gItddK6dwMlZW7amt/I+hdPbTMj+PRv9qD3fxErhErry2
mSly1heQUh3JLzsm25KZ/8ztXfBaDC+F9zEr2r7wazDh8IfE27vmCCvf1Y6mMK3wIzI3xywap0G1
rsW17rVOjsTKw4q8+fXzFNwFj8QMJEtnfWZMOW8Q8xBh7aCHYLodoUc+XTQRQ2Hif2/2n1yJvUwj
WCeC9gQYrPsv9LJSCAC3qV9tOIVSuyZeqL7yH0vvTWiBNyBDdP2wdOIoBvISKpMaR6IaXjJ2kRhi
9pu+Pc00hjn7YdvZuDXexdaGTZDiOOrIeVHMS3tCGSbqzDYE7/yG1jpJCcWvl4uyFq0TUXUwgmEo
t0kuQDGSPxWJpTFj1fBrEPm0w80wewJNwO1pgU6WGObfVkp3VUU1Eo+q4Vfj+DS8NeQZnShFqIZg
3GiZB2NhUem0mq1V+De5IIuj6ZfGGAdHp62jrCdPSKwdb8cI1S9f//7plxd1bddNZTUnDvKe+Dy0
aBXWLIriPv6fKmzemOOIQu8RmF2evYCdCcTYD3G3u/3LVcNLcRk1fGH6WYsLTPKjsh5p7u+r7Fk0
d3ESuESuxaZubRm1kwUw1zmaLLKd87uKaRhaMtXSnww75TiN1thdYnG2GX/pRHyfnzElS/WYkxjZ
ij0YeLrxhhANG87w8/aiXz8uplyE7ZIk7gzPb07B9GKsLCggCNclaa5HElOuuk5l3hQ+TYPj0jqH
LE5fGbPmcOLFNh/KI/EcTWXqujWZcvnVFVPjN+nsHVHlfQC19kPuz5obl2p5pFi7TH6e+T7O5JKO
vwLj2bKAe/X8O3+4ZKtD7iZWNcXNCYwBe5Msu754vW9b16X65AU6hnjhOot3XCzyYKfe00z/NVqd
xtV1SzXlIiyJG59bFPWMHO3H1HpEsD321tdAix5ULbsUWYshrQO3RG41IU0Yx1MoII8ycPsugzLl
IqxfeHZgWL1/5Ci8ihR3D6PYicy6y7ubMgHHOGQOcheoMRSVvVuARs1b+74TIxdhqSAzB8gV3B7m
e+K1Zwec/bdPzBo4//usN+USrDPQrgXvgneMkwpqfhN0FxL+wux0ly3s+/D/OLuSJTl1JfpFRAAC
BFugqrrowW673bbvhvBwzSAxC4H4+nfqrdq6rSKitiwklFIqpdTJc8opFh0/Xe/LML36M6ylnMan
jIdnoAuToKgS5jjIHd6W/7D1l1fRu+C5Dcspm0c8unjg+jiuamM7s/s++XBg6/QV3TIWvbh4rU/p
NzdQd8wLwKo7gZBkSnPlPxXETti6xNWy16fB4XS6ClGEI3J61ZSNXfC5qGW6NaOKB1Auju6eLLRp
UrTw68+l3U94MPs0sc+L5Cl3HpdqT7/MsEXrr622KEe/nq0xK2SdEWi7+e4OA4Ppt7XQW/jRVkyY
4zOEFZI+qu6Cvk82ad+4VLXYW7jeJnKJyN70k4jH7tGlK4AbdC/nZPh9nZhinBXqoCRuWxCNf7Jx
quplcJLjXlW2YeHo/BTrYFl9zRY8qgINMs/kMPYiA/T7vpJ79YCGqdUpKeqWB0I0uMyxhqW175yY
v1dZZGpai74RBPtqqi6JzEnFIuzAOr8HJDIZ5jIfbwJkVBEGbRhcT5AYh9aAA1G64r5BtBnkntOa
pvYyqjddAAA1823B37eNepipOq1ii8Fn9Hp9EzUZR/NXtytdpwhwcqvtLvVJ/iSXeScxbjKOFn43
f3KoU6NpJj756iGw/y353Ur3Ut8mw2guq+ZFgbhWjNnCAK9yD1MZN3jsv24WU+Oaw2JPXgpZTCh7
ZctPZ3qMihoFqpazEyYNzetcE6oDlmOJpvDsWvZxzYMUspKHPNp79TU1r11rKzqsBNyBI9TOijiY
H1r7h2w/32QZnWQij5CdH6YyPA9WeGo76+g5491gkeP15g2LRme+GkUHZvmLs44F9C/pRw5mSIfe
7/Iqmtq/mOyNOwWiWFA+hEU50jvH+dlMH/zxae6/Xv97w/FHp6+o6tZZcS2H4UV36iMnWWgQxF0E
K63TWQh68Pl40xUd/Ot/j6QDyX8ZORiJa3+YvY+Oe1L1y/VhmIykee7sroVvuTgoRByvcj7wqNzy
/6kcfhjCPL3eh2Hj0aksGAqrxiHo6Lmfh8fRtl7GwtpxXtPva84797UnVoZZEL5lf2f1NMSVNS+p
WlGkXZb2bRAaW2e06CsQPgfrEp5FEGWi6EGt3ENCa++0QzGR75yldRkpPFI6kws2s8z3fzKVOuJp
hRx6cxepb9enwLBN6OQWNmoPNkKmMQu6Ew+LZK4/1EBBXG/cMAk6zgu/PvnKk+F5aoNzBa1QlMnk
SVkUzxi7c2MnmjdH49q3qH4aM9WOyVrcu2uGVEHMyQ66yGShy+J9s1vYszOuyJqEZzsvGHBeY2wF
HXiO6/F43UoGL9BhXjXebgcHGJSzYvxuVt7jGNWH602bJkBzYuz/drtWVXieh/4HsjMJL/hjW7ZH
r9vTszX9vRaCi3wFsqFFnLFc+cV3yany9t6/TItf8+G1Bp/5NnnOefa7p2H9Eqn8YAXseS2+2f4e
WNAwvTq0a+T+aOGlAvkNDwFt3OwiKbtgfWZzmN+2F+k8F5Jbjiq4NWRdcyrJAWnVtKjSavd4aLCT
DvCqZ3/c/JojUdu9QlfPW17a5WGwP9bWHpjWZKTL+nrjA25riX4muGbXtQXFsTFVYOck1Y3XbJ3k
os2pakCjPGZrG8Zs8Y5TdBPDTmDrok9jlIPEgpbISlrPcr1H/U/cBTvzaoj0OrqrtwirnaFCpG+f
HGuLyfK7GKND2+RxYb3gzeW2i6ku90RzDiGZXATnKFqfgq37Le0Qmt3h3hupaf1oLrzVvqXYFgRQ
V4wSiAbd1Xn7HcXEaaH6+2a6cRSaN2/bUtq2OwZn0lofbOEcJtn9s41/btrp/gPw2jaxKW4HZygZ
xGPzTdR5TFlK8t/X2zfYSEd4uRUFG3c+DNlmPzlRG08zCEbup+2XtwvDv2zK78T6/+C5cuGEKwB2
5/IBgohg6GOPIluOKhVJeQh3IoJhu9YpMGgkyGrLxT+TvLi/PIzkAEVfN5Eh2OisF0ELpJCPA8XZ
LervfrPedRX9HZTyCNjNThemv798f7MPMTn2TcWhy94Lfgia6RBZe286pmScDuHKe4dDvm9az1Pj
Jaubx9tY3K+tlVB+tscSIqzBAZiJpNrj1zDZSwvOXVM41SjWJsMD3g+/gxA8Hb7kAVT9VplcnxKT
vTTPpkIxQonfZMyFdAxPPN/ZWUcmf9C8eXFDEjCLNhlYfuMg+jOCHtEtU4s8SXfvZGeIOjpaK6+a
gPj+2GRFsyVCDQ+c8QXP4+HenJs60O7ILWVt3Xl2kw3B9NyVnymOL5vc40k0GF8HaYEldihdIE8z
BdnXYAuTJdyTHjYsHR2hdZGfnoK2bzKPTt+JggTbYn2EzDCUE/eo0Uz+oGO0IjL0qmDFevaAz83K
erNPHu6DOAFXL30eVEcfmIU4qr3lM62q8TQQa48n2GQ5zc37PO+DjcMzQu9lWOhR0L3UtKll7cKM
9xTpNhctdSgUJFYffFhZcHfd10xzormzO5cA6TAsJvCLpVXxQpT8V0GjswLg83oPpuWqeXPn0DKS
PlvOTlD/4wJYnvXe/JXIytkZgsk6mlNTL2zxROM02bqK6pLc9c+WT3eSRobGdSQW6ZaaUbU0WTO7
CYfQcjPu0UoaDKMjsUK/6mtb4r8BJSOpqtoM2ML2BP6rnbhjmFsdhzWDKbQpAOLMCF9eFvW9VrUD
alIVxCMrosNN06ujsbyuBctkieCWz6BwcVCu9OoythMJDGdVHYs1cmubhRU02cJPsi3ufBYkVpXH
oZMQt7x3ij0FYZOpNN8FfoFbwWY1WUX5aXA/4FxcbfSk2tuOkTogC0LgJGjLqUFip45V7h3aPHqO
LGR+r8+CaZlqbsw7ByeiCMt0mn/NYkMiwXZvg3nZOkMG8fJNDMEloDns6A0q9bYa+ZCy7NPrP2+a
Zc2B23CkbslUk3UyOOeVeOmZF1vg+3H87YFt7X1l0b2nb8MJQIdlyRz0IRPBYLgDjq3h2ELMuYLy
fSGz/SPA+wWJAZCnf5/4IojELRvBOWOW+Yy6g9IGqYg3P1eBnUXjtqZbN35iqP5P1mX4pypIcDcN
5T+8Y3uiboYFrYsr5SxonRKMQ9lQW/d5XxzdbUpV6RRxKW6ScscoL32/OdfaassFkBZYdBu/74sO
rxjVM4WkL29uqxaxdX6NuvamdeJuk/mte+eq+it1+lfoC2TM6j08a7ifri/BC5T+nVuMDu3yAik9
TM5ypi2KoCMv3mwrSpqSnAQIK2fu3SsKCXNrQyLteo+mCdJiulX7ywgJZOw4TkaqFEEyHqzHDfQz
19s3RBcd7ZX3o+OuORaAt9JsFNMUl8xLO5/uHbVMnqTF9WKdQWApN1QIiCENuugn9GIOQjhrErXi
Li/Dm1B3to7+Cq1itWobu8MUrt+b1kt6PnWHxoUezeXd8rq13h0MhJku6+LtUiZLJSSEgLKKgci+
OkRN7PjsMIcZXfqdPt4/m6ITbVfwHerWQw+LMbI82+H9yDYvkaI6sqZ6WNb8K3DTfeKP/p0v96pM
3w0M6PMy4DcDkyhZsLbm4kBQFSQTTUp7r8DfZDPN/SOPb663oGnSP/PmwRnA/++VWGZPU/f1+rSY
/v6yuN/8/UKZomEe4bLZiW+O39039R6zoOnvL12+abpaOkFZCf8bya9R3KGk42iXXwqaDbsA5ndd
HLbXXZyWagojUFEO009rS4H5SKDi05Z7CUhT++7fQ6jzYB6sUTZZ1NcHjwJ88Li5dtzyHeubTKR5
OJRVSh84G8SQ9r4Os75d4277SKqkgcDA9Qk2DUEL/UCW4Ha2IhzXiMF0+dytWRvJRKkdvJhhCDpe
rOkUtXkBE412EQ/TEQVnCQXzf07OQ7/H9WdYpTp0rOoIBSU3Ng93cfu4Q23ug8M52zk6moZw+f5m
oS79UKNUDmdgCUb3GNonr03kP2zRvILhnn3p5U2oRgjGaf48d83Ey7FCDLTzk8OCOnUmmfnj8rXx
o6/X5/vdqIQ+NIemUkTLUCG7QOiauoP3odyauETB6W3Na05tbZbwXD5CRyL/XBV96iKxsNwEuce/
a+6s1LJYlYdy2bY8taj7a/iz5z9f/3GDH+j4MLk4q9PaAreo5nfB7zf4QBQegv7z9eZNK1TzZEdt
Ft5HkUBgkiY5Y09OyHe4n0x/rnlwX4XSrTpkPUr3I9ZJGrGzZD+FddPtAyy4WmTmJPDD9vLroTcc
1hkqMLI/9uuePvm7dw80r8VkxxFQqN9qXMzcIC7UnDD5OLm/MR+AmT/3e+yLhnWvg8RENwxRSC15
LsPhOc+nl7wt75AgTG+aX122CMCW0Z5Zi5pBiWc6R1jsyaPhTdI1sJHmtERFVRdMUp7ttvEPSztu
CR95/WDLbS/r+P6NCX1onos3KQGhZxD9ijQ/NYfiUIu4/imTJSUH61ztJYANjkA1H3byaQr6gsmz
09XpWs+n1tqjAjRNsRaNZVh4JPCQ3dx8KA5Uw+yegxWghNka2PH6NJu60NxY5U7D3Q0TEU7NwRtm
REzyWBRsJ1iamtdceSodAXVxVOKAhHR+wdPmenT5Is6zqPduJYZgpsPHegGULZuQRgMPfUaH5rHL
5yglPT0MLB9ipviX66Yy+LUuVwS4s0PmzZZncAEm27QevHwaj463HEZrOVQ+eURR3B6Vn2EP1JFl
9dCNYVOM/FK5MxTnBXUAzXxg1cv1sZiav3x/ewKY6mD2/ZJneRWCXR65hLaFhlEEgfTR34kQpj4u
a+JNH4KvUSQXyjP4de8ettKJvfDCVLxz+TGsLR1fVgdtXUPzjGcB+5zXT7XzHIw7v25qWvPpeSQ2
AMNYttHoHjj1kRtwnzdJfly3vql5za+rZulxK5c8E6L+FFUQOHP8xFr8nSOLYUfS0WQDb4DkaBlO
FQ74hJk4cJvfQr7pR7omUki8Nm9ogSxUcOwX59jIz1WLJDbK7ukeN7hh3ehIMtdDiqEPStxBtuMw
8nTdDn3xe8t/3WR8HUlmhzWzaoCxznVr36+FjO2ufIgmerjevGE70nFkRG6Bv3QzHruCPlYhIudH
p3Bj20vq/M/1LgzLR0eTUQtguJJeLmkzP9i0eGy2LlVDtLN8TPa/dPvGb6vCKWu8feBkJ34gGnsD
Cj78g6p3zqXv5sWglKyF5XGsvb66rM5qVneIOIeZVq/+yh7qYDnVG2+AE+1/+xTR+jZzac4cOtym
qiby3Hss6YGNi9Ytttl2vK15zZndoaW0RY4/E9XB9+e46s9s/n29bdNi0qJzXm0Mhd2TPK9LlzoS
quqlvOuj6E544/NertywXfhajA6hCooU9mif3WFMo5qd3Jak1//fsFJ1TFkLCaPSxzMCntBEWqN2
CDnrKFGy3Ztbw1rVEWW1FRLScOwV23Ae3SRqRALan00VyW0DuEzMG19wyNpNvY/2mQheAlKdovlX
roI9YjuTfS7DetM8tJjXMaL5fK765cTn6rGTNJ1J8Xrb32ue7Fis38Dm32SBLZ8IqKPrMD86kbdD
a2D6e82TS7r6U86i+bwCWOkxEQe+ep4cfnfb32t+q9ymIn4H/nc1W0AyeWcROXEziZ1bpmHZ62Ay
JmzJVEngt9EvVAg8k3EvxWiyi+61wnfXyqPzeVRbCkRFOo7yHpWcO2vS9OOav5ahX0bF5PJs3F6V
WzxOYvp8k8V17BgeKpSYLax2txpj3xZ3kM6LB3ETu5mPwoK/V3sEwEFoRwF+vD/z/isQ9E707/U/
N5zNdcgYU6Bp88ucZ+74aXNTFR6c6amKHpfxcbtJ8Bi/rzkrrRfbLewIlww8IMb2yMmhYowfro/g
3Z0MWmyXxfRmK+irhoq86+fMVvZHCgoY3/F/b4EdN1Lu7MbvRhN0ofmrxVGdlU/NnK39S6mKuCh+
k+Wfxr/rb5OIRBeaz27DCPVvQGQzL1cHPn0FJv2JBzeBVtC6Fmrrzg6KJtzmbKPr05CHj3LcAza8
67NoWvPZFbXRIVRv56zY1L292ich+0/duuxkXE2zq/msJ2fRErtZM6W2H6TkqecPqT10PMYz+M70
GvrQvddCxW9Tr8Oc9UOYjC079T7/2gXDQ7/uVbEZrKR78FRtbRSu45y1K0ltq0zDcH1iYb2TLTCN
QIu20HmiYx+pOevgYOBNOHnQTJLuHM+O2rnAmEZw6fqNm6m5791+mOYsRy2VXP4sJXDiuwIxptYv
39+0PhY2nmc6Mmezqk89sn2i6hLXuqkKnng6ex8oNLs5LPDzJBo+djV7mpu9+hrTn2uOK3KnqCRv
16xendSz7KTo2vtwu4lvA3+ueS5UvaelJR4KZVVXxe7qfA9IcD+3e+S678ZEtK+570xr5NFDMO9E
AiyDNimaQ2fR/nB9bzYZR/PePJAli9xyzoZwPiyll7ZOe9counPQeTd4Qehay0cHBZk65QdT1s1b
vIVn7n8YxPdyQHE0OfE9em6Dif5DxVeubR9U65wpe+V4Vq2qGCzXO3csQ2jRIZ653fq9cp05E+t4
YONrMz/2tLuvRDLLX9cnwbA56FDPqMIdgq5EZKFiX936T1m1zZFG6inIIb99vQ/TMDT/dWjFHZF7
cyZr/2Vq+ZeS412sYGe1qjVm7R52yzQWLRJHOd9A5ZsD1X55eItQJJn43bY8bb0PmfKofL5tOJpT
530rOOABIJXvq4k8lltPirgVAX0KZwvHikEs45+gtfx/r/dn8BNdAc0m7dSGhMlsEvyTkCvyBjWL
p3b6dlv7mpeTXFqqqMFBVuVfvfn7yj6z5fW2pjUXr7hqZenVMqvB0O01KPIk1ksbVTuXDYNldMxn
NHt+2apGZlXjnPzJP6/h9rmuyeGmv9dxn3lVyoh7/pKF0/wDL0OvZMVzX03qZccxTP+vRWaR5z4l
ZS1Aq9NlXRn+XOcu2aqbyneJpyM+7Tq0qq5zZBYCgPCIKOfHE53qQ2W5/fE2E11G9iY0V6RzCzq2
IuujIOYXXeLeUonTtHtYHJOJNJ92e5BISsjDZXXfAyv5swGRTwnlrOu/b9gxdLQnVLdIvkyYgDya
U0F4rAaVMPvJ27vMmzpw/7ZP61KJRTqCGm+akyIq06B62MDzHn6/bQCa71ZgaXCoBcZZvAYMM5S5
h8Tp74PiJrgVlpDmwNK3AuD07TlzqJcUzrmpnghYvwGMnG56tCSeDvQsBxVtS+Eigg7+hzx4kn3z
wSt3zr6G5aPjO8swkiGFqlsWLfcbfxTdR7VXX2OI/Dpwc/NQNgrSLZimBFiUFj15Wt3eS2+aWB2y
6dXFOvrMDQCo/oMrsSe+y+1Dz3ageqZ/19x2GYeeQJp+Bpqn+Fm0fRFXatk5d5lMrnksFd3WAEF9
sYt7ps4nV+Vft90yCFPrWvAVoKwN2sWeMgcYGw42/cUZD3LaY7kxGUbzV17PvAs4AlbRwJ2gGOUf
Rq/d224MByGdfU953gihBERyMXoHu6Mx9vrPpc2/BHn4wICu2tnWTEbSvNbyxnyoIJGbRX4gQUe2
DrGvxmPQ75X5vd8B0VGYS5mH4MVCQiLfnissHuvXtldR+/4MEB172ffdukoJtwqt4QQR2y8EZ7lb
fIr8B2JJJLcVkTJbAud+Aw1ngJvZFAZx0Dfp9S5Mf3+JA2/iIeqlvHDgCCgrlYc+LL5Gm71zx35/
8WDUfzddsgqULg4Ms/HqxCaU0ubdZ6jXPijUP9jNTXlQQnRNtM5tuoaUOA3mZZ66c5DVeXRLZhtN
a77btqUASynsb3cWi9ve/4X0dgMwOt17uHj/zkcizX0jgEUdf2yXrGsDcvL9PIh9X1kJ4AwgwpH8
l/JBrSvXsD1cn2/TpGjxl/vlWg1NvmRSfbW884jaNf/bxPEm756v9/D+CYLoHH0KYu/N1l58ufLP
Cy3vKt96qIIWasvDzqI1dKFjL4NONXUURks2grmBHlYgq7ciIbuSs6b2L7P1xikA3UJ9Q85l5rAx
mxk5iNVt4m0o0pqON10FUJz+dx+eTaH9VVFcYuqvKBCO2+53Lm5LYxIdcNkiLISjhcb9qEtQX3Eg
PUsdby8Ba9hNdaxlzlZR9iHHCYgAzUEK6JKuQwWxN9f/c30RmXq4bFdvZqBYHaDLIX8Ahq/l9ybL
xI/w/tz05Y71TTOseTb0p8XcX/YmsPIx8dTY50s5sN3vHCkMXqaDLh27dTfPcRckSJ98kQ2ySVDq
lMzByV3UTTGT6NJnbYGiMgiyI5fs8FPjbChozlOUlu1tTYbIoEufgRfXn6xihJM5lnzwu9p7GGsg
PK5PsKF1HXxp5WB6HMYSoGw0nOSNZGfPUnsFs4blo2MvK6uAbFfRK9R9FWea4zg65Ce17L2gGFaP
jrn0aF44NAjXjDH23OTrMZL01d6GB+nIj9ftY+ri8v2NA3iELb7lhSLbSBALkCD0i0iXWSZN4N/m
Azr4UoYTcZFhX7NgtU4h3uLDNfgpaBgPtXy5bRSaG7O1FGQGex42OfoaqSkGuee3ea5OdLuppJ+g
ev9vQ20q8lyrd5YMoS0RfvTYk3UHAWNaRVpwXm02lzkrLgeY/H5p7WeL4bmMOnsHJFP7WiwOKcj0
WsjAZRark7oLnxgUw7ZwL7toOFtQ7VC9cd5PbiQg9+hOz8CAH1zin9UCUr22egBK9aec15sQDITo
6EvkZJ1hFHh0koP/MC7kXHA/4fYeq7vBUjrmslmJFfUo58jq2UYhahuvdvEsSbmzXZua12Kxy1CT
XtmVzPKWHGXdHtRQPy3BbTknovP35TwAQcGCW1Su7IQH5DAJ4FP88niTkwWXUb3ZKrZwJMR3I8Qy
658l+NiAtGZcD2zYK0IxbEU6wNKtnbrgnasyt6vSbQPh3WQfq6niePyev1wfgyEc6MR9I5FR1zdy
zhYSPPhOC/RXTfZijWl6NT+2XMqtrhkQa1ButA6+e1dU4xAPg7f37mH6fc2TrUqJzguQEmokck1Q
Hl6caec4bWpa8+JAItu3khyeBct3o//oRv5OjDFsEDrCsqimWa05jtElXmtW95Xj5QFl8H0fgHrl
5IdletPk6lDLnBTSrp3CzoKqHmNlRcHT2jJ7x3nfL37EUte8t3XZ0qP6B2ADPG8kuViCxImkm0oC
QfuazH8GX2C2p/Yx6H0vzR359fq4DI6hAzB7ylDRMLsyW6G+yKSdbEv/MkQbtO2KncEZlq4u3RqM
UUAGinNwOC1ALKocgmmRh7LhaWfzMHVwWXZvNo8yatcR9bwya0r/PvCepZ8/qWmvFNmweHUqP9mM
dic7KnHEwFNKTz+FDtnZMUw/rjl16G/gROUBciN0OSwTqmqj5hiiVPz63Jr+XPNo1x+RLUVdcAbC
Go5spqMSWQ47C8f075pPW6ivpDPxZcZb+ztHGfiCUvJY7gr+mlxCB1x2ubteiqjXDACxpNhQldi/
Lu6RUPDHlsXHkIdxRefEFzdV7BKiAzDLeggY6p3gCpXbJe0SpXTZDgrYusSHdATJ151Dq3Fomrcr
m8jJrzG0aSDxKPA41LEjUg6xQ7y7zi/PI3cTNY94H45u2ye9i/+/8RFrVDVlIQbnhXniij5d+qMA
4zQkyA+le+L9zpK+PPT/hyoARrwslzf9bIWF+kjuINCiYGUqvo0CEg3sJ/j2k3qmcekWiVXsXe9M
nWmO3/lDF4EZQ2UTOsvHKh04BCAFgGbBz7YLj8L6N19/XncmQ6DR4WBTufY1BIoUsN5bXJM/4FeN
uShjaUlYz4o3tu247f+pQ96zobYt4MRrAxDgqWy04FZUpUP1r2v9tnkTjxE/Fd2FS+K1i77jHTa9
PjqDN+uYsbLzV28bBuiOdiXlCQNlDTn4dFVTwj0y7j2wXBb4OyPTgRu5KssCXOfY8ELobIHdIw6A
TyuX5sAC+k2IvRcF02RpmxNEImkOVjyV1V0BUa/vBPTGK4jA7Ok8l3jSRP3RdbsZVqAOVFPBQgrh
YgX2RRh3vp8sRXWcnADlkUGcRyzuw3t3WJLrvRmCtY5ZIx3eScagk5nqeUJDiJ4ga1iPT9ONm7qO
PQ3c0F3kNEowwKkDWd17YTdxsIuaNUy/DjsNopzKGuiEbFDWfRh+U+V8BrNIGQOumC7qNmAcTlN/
70G4/ruqupiJBEtCkKSvCPgFoj1qTdMsaLvOPLWLtahiywIgRNc4anGY7QnEYu/CLvTyWCmP3fYS
T3QCw5a7ywKlG+QQ5RKz0IMU/WdryHfWk2k+tI2GBFwMfgN3HJrl2DIrlVR9Gll/Hll+rPphJ94Z
ziE6ok2oHHT+nvh/7FkP5SJynDSLvaudYesimq+TqWYEj8FIdNuQQK/oV++CBUPl1U7kNLi4Dmnb
vGVYZY4puOzIfj+lfbPMMdumYzG0yeTVD85Yn2cSna47uWE8Ov6s7ZpupNVlPF75A4WHp2GuH9d8
jzTMMBk69mzYvBbr8/IeNI6Pc9OexqD8fv3PTU1rfte2wrKDeZMZK4svgZd/RkHpXky8zOZ7kUNz
Oo91TdlbM96IlTi5gfMSoa4rJq76yOdzzbwNT1sWRH/9dOr4623j0dJyvJLeYIPyLxMlpHLz6c6p
up20nMlUmuc1lgVMZART8cY9OgF/rMN157plcGpdBRYywra95fjr2lvTjonEXuk3r5vSlsu7wa92
ujGNQHO7vBvLBVpQCOUq+lW0+Qn0ADtNGzxAR5hVBbd7L8Bce+PyQLzoRL3osSzI+fq0mpq/HBre
HFFDVA4JLvHnfs7SdfROTf2FCp5eb91gF51WsFznXPIF/uVXcxqu5b3a9gRvDIFHh5bRnOIMXxfI
weU87a26SgSo9/FK9k3Jvb3aZBzNh9eGcTDjI0QTup16kj9ODkvqajpct45pCBervbE9G0clpxWZ
IHDLPo/tc1TTT0GuYlbeBnAmOrosJ4NNnQ3BP4+e+vlPKX7W5Y0Z4v/TM7z5e1ovHQdaEBvcGqbr
Op7Wi2YS24MOmpaOdl+H1nxUjwqsMo0YnNQpcyC0Bd4lr5ve1LrmsGALjCgZ0Los/Vfwdqey3VNN
vnjOO5uzjiaTZRt1rkSAlwjFcb6Fce5BD2id2IFXfRrJ7tErdwdiWKI6vIyKMWeui4DsVfkPJ4A+
ijdXuIfdeBfSMWYjGIq7qMUhuGlV3EMJy3c9wNe/Xp+G/8sYv2esi2u8WURsxsFqGCiSocJPq3pL
tzFK5TKiMuRlkycfFRy9dCC/4zxuEbtr8g/R8EV2ezcW01xpDq7mvGiasF8zuT4RLuMAwtZ14CYO
ZOksfhcCIX59oIY4pJMGts4imoVhnNXmQg/eemCV88Uj6UBF2u7Vj5tGo4XorQBPoFynNRMOx60Y
oPCkLvNjQddDTP/llXNbvNb5Al2/HSyvgNXsvvwYOeRE7b3rvmk5a15fO6DaWCVggTPUzGkUnFq3
jSUI165Pg6l5ze2FuzZCDNhx2TSceofGHAUlrr1XqfV+864OSqODbediADHZArrtKqhQLjQe8Na4
8/fvxwtXB6ZRmReDxRDyZCO+gZpJxEMuUoflhyjY/rluofcXKlIDfztkW0prECA4zJpgSdu+fWyK
qUlQJX0oZgt6h3uwJZOpNMen4zgTXNiRB3f4vVt0Tw3YoMi8d/AwDePS7Zt9ZXTWye9LnJrykqUh
OO0tyFQ1YdIVad6t6W220uJ34aioAwctgFH2BgK0lHuPEAc/NE4805frXZjMpLm0BNfXgEnGdCzR
OYQ0e7eOn+ju7f39MOjqaDURNfPGR5z+6rxoD4Q7zkPNUb9728/rzuyCdMCacfguZu/3WvJXQnlK
Rb9zYTfZRnPmjlF3LnhpAxNC6AOxis9UzOqzY5XhTg+GVaTD0obQV201qTVz2jqdQYfKJjsexgFK
tR87aJ1dN5PBrXVOQDpvoOAFvTfUbaqYqDpmKLKK+rhv9qTyonePJK4OTVuang98XdYMxH0PFjAJ
1drFvqxiCmJD0okvg/XSsXJnPCaraa5dcRBxu3a5Zd3SnYhV30WU3bVFBFnK6EBoeGM3motzgMZn
118lTs+vRXcAMvWQOw+O+jKtN1FOElfXkoUiwNxFzv+zD+yzyMvnOop+jNMGCuhqp4DY4IE6U2Ct
5FwO0pPZ3IPzs+BIEliBuwcbNE2FdrNuXaud+gYPHWMD7cg1LRdACcSPSd0v6tP11WsagObkReBP
MwcLSwatjNjN52PV5Tsz/K6DO54OKdvktOTdLCDmXn6pRYIq1nhwf1z/7fdZ5NC4dvEdxDoF47ag
8aNzJGl3Qv5qTcKYHNRdd8+/7XRz2aj/c8BFN5eZeROIHBWyyPEwBvE/zq6jyW1eCf4iVhEEmK4k
Fdda7crreGH52Z8ZwJyBX/9aPq1hQazSyeU9AOJgZhCmp/srem/3ZG99c/0wOyybLuBR/Nw/dFDH
RErUWWJa6jgf2YV6p9F5ctw2tNaa6LTGUmJN2OZY+C6+gp7Hjb0le5kEAFC7u2pT7dKd82nFWjed
CR9x/fs7a6Ftg2XV9SO80xKxkOydF45q0mt9sIImjJ/dNxQ878+lcy5lZ40dTodunPBJYusbLEDr
D8sfCWp8hhJ2TcKKiRj4jBYl02zXzCsBcfu6hIGVYPOSVsTVgoHjT/2mO4y7OAI6IfMDJ/AC0GM8
TXmQ/O++gXRroWyvnmEsIu8xFyfJsafytUublTaIP+8PN6JCRZfhIbH2uAnjE/hTti+2aeSG8nWM
yKbc+tGa8ODNCxFhKsoMWPw+8WTGLrgKVRvbXH4XLrh3S+5nz7lsYxDbtFlEl2rt2KkLFJXeL6lS
o3NJyi7V5AeGkKFRNt8sNM2CNMxNjl7lAN/+KoYMRUs/TPs1dMPNMwS+VIl+eSWS5J1PLy7bePF/
DbDPxNmWgI3ddwZNtKiQNDNeiqVzMP5Y/efKS9dTAPR/3R9b42gqHK3rerQTU4NeUrl10uearbSr
6MZVInxaoIXXeC69WHIzjnvCVlrXtIushHfFO5PJGm5lvl6zYb/rnkbUUQMZWpG5Ry33vl103qsE
e8HRyxc3Mb34AEClwwn67UEKP3IcyAj+NsVKnOuWVo3zzGI+aTHN0EOmFuQBZsgfaj4lTAWk9Xa9
ZDZYcy8s/5L729Kunqfew1a7hkfS/HgVidYPSd62lk0vQIiHaZVF9hiZa2SaGgdScWjFZMmqZXD6
qYec0g/KV95P/NtnAhVmhpYjHmd9gXGF87+ilIeOeodsHnbw2ED61mVpvC85b/6770c3D4FYhKvt
3m2qicuEJZOSXvLa+WhXU2imGViI2je0ve7jwV3ZnDTuqvL/JYBsJbnPkSKuatb2xgJFgCh/jKIN
4+6jQdZaGHXzKGFNrdaOCxfzJOLMumxjDiig7n10N4/DHIhse99qf4SDbuxRthLlrZmPsWwL64Ky
+U+yHXcp8C1PPFyaUGzxshbk3wnmu9yfTpPAbSXYy9KwjcXxyEXIU8EOuTdGHYhssiS6P77Ol9Uo
X/omrzjGz7rQgSzlahlAlw1VaJroAaiXiU8uTR2I0N7SfbYToPaJ5KbbJRFbMZAm0lVAGpWtQ2Nw
X13SwQhTUO+MlRksq9T5Gq9SJWb5JLJaiMG51I372XKepuItX0AeZ0zPI2SFG3etBfQPd8MNv1LB
Z4AR4XBYSefSVEnYOT+X6mtXnVmVhkv+fbA/g1Y/MGMSJWA7rrI6gq/vS/uTHf+2835jp7/mh1Bc
5B9qMo/GFfcNj13K2jjSdni6Ml1DjeBQeu12cvyD21bf7rufJgepFGUty9qlMUfzMpXnpT21Gd71
5+kU4w0CkgW7+5NofFxFpXXgcRu4QdkFAEzP3U3T/v642iVTUkGDpkdvzt3hYizPAFQEppls83wK
soTjOj2HmbOn1ZfWP024oi4etDvG185zdkaRBDJGSLCXCgfo+7/mD7fSLQdSUkVSGj7A1/Zwcb0U
eh6vxGGbsvqRuMk+8YvNaL8KEIORqUMZiAXA1J57v+o3BHJ92dAegAVDIweK3zKw8nNnfgO3Zu51
39BPkvVtYCU7YTdbOVYkcCGf2g5GEZRm8ZqCl0o0+WN7IFPy0dIlLPEEgUm9E6fNMQO4zm0+cmKE
U/GRlDwAIVxw32Iav1Bxad7AHTRowC88qGzm+5qu+YVmI1chaHaVNU2B3kk43PIpa3G5nw8+/T6N
5FD35s5mv61kDMvleeLHqasCWXxk0thLfpynJerIuev70ICi8v3v1KRIFbAWm/WYGKQTvywxR81c
7uRsblsnfmwLUQFr82T4bjr07NJNVzMOa+Gl+9nXv787nyxczK1r4/kW6M6wSdIdzg+8jFcWSTf6
1SnejZ7aRp2kZlyd0OS06TszbKY4GpgI79tcs2+rmLRO8iJd7LQ+ZQ7U7uzk2ekqUMP5fdD15hpS
VDeJkn+GyeXWaKGPzLHefMBsUVlqawgezHxlaXUXchWVZgyLIbrFr04oHHqv3rHHywKU6PBOJQK2
tfb1/9bu5LpzlQpRswgnfu7gY3BDniIrrKL2kxfR78ul/pDum13xyduUK1lGs/gqXK2p/FSULj5r
dj+aZVSx78Zql4omq6jwXXOu7LT15/oEPFT52dvNMBl76b8lB/HV2fJtfvJXnkt0X6G8IdbgxmpT
gZkW4u5qHx031rhrG7LiwroPuXrduwip86lvp+vwRp5GqLdGZJm2D0WHKrFrSwHuU6fLn/v+Yllb
F6xAWbxzHutSJMxSgnuk6OaEqHT+3Ll5sORyy92fEGHd3P/1OsMoN42KMcMDuUv+PC4sgEh9lDXp
is11S6pEdMLbWbqQTDiXphcJUGjEzApAHvfx/i/XnGZV2FtB/aLtiD2ei+4r6jrx9Obbr+XypXue
57XiiO4TlB2ck2rAqw0+YRIvoGa6oq9Xd1bN2CroLVkAzJR4QT0DgRFlab1z2jkY8mxlYXXDX832
zuMFkbFDxmQ6p+AgcLs5nDLr2A7NyvOv5rCrot7yPuFVA1zXeWA5/CYo/ASdXkOwjN9ov3Kg1mVs
Ff9WpwbI/xLsa/wzinnJ/pqxpxAPivRIQyvItmsIb+1MVyu+sxY1e7Y0XVGfnJO3Y5vs1TnIC9lh
nk2zM96Wl/s+q4m2P2/e76ZJ7AQlyNauTgYNTeeDsFdWQ7fYShSDNiAFXx72GyK2hftqWlH+EBAG
TNRKFPd96g0TNKVP3KwCOvxw1gSCNBv+n2aYd7bwJt+oSIlTRV8/x+hNaowwHneiqKP7ttauqRK8
i9s0BpFJfeq+VgcjIEH9CVUpbGSHOko3fiRXFlUTCioYbih5io0SG7BXDFHHDin9LtIKG1hYemuV
HN0LhIqBS5J0MRIHG5g8Y5JDv7PB7fIK/oltt3MPa2cJ3acouzA1SugpdUt9QlF4M9cfepdDl2BH
nJeHhG8IUxnXBpe0AyChOFEkP0q+67uvfb3yOKcJLlUcNx7AuOibGNoRu7E7TONjwaXi2tCHa6cu
IfVpmj/KBihH8ySSlRSnCVxTCdwsrwQ48U0crSGMTNJdYv+vw+X7fgToBldC1+Ag5TNQMj017GdR
fJ2Rqbt4reyu9Ujlis6JGbckEfXJ30N+6apShi0sGvDEs7HD9dSsc0klipO2NeZhGfqzO/fnPK02
Zsx2E8h5Szrvu3atqnXbef7hWuO2N4L/yYGtoKwzev42Fe7KMtz+gn+41mRtd3VKRXXuK1fYX2XC
DLBmXbl2vKAzM4v/QFfwHG8dKOKtqSHo5lQCOfVS6aO/dDp3yVQsWcDBZSWfDRR0WDBnkxAffT75
qNY7heje7rubxiP+YYeCaB2ls4dAaWjYHaotCreh2UZiC72lXf9kPHTh+YcnCle4InUKbzynHo/M
ZNmgpH6WabJZ+YyrA//79kRVoigiy5pBWmw888YHuMfpPjjx8tT4BR4Or0JgTptuCTUgaNZfOuGj
AD6sPHtpVk3F4phTMrY5xU5C8SaVv0iIsSfx0Rk2g/sQrQGh/2BxgIXL5wlTVJN7Aic75LumlSuc
JoRU/qilcUx2RcyfhrIKYg9VYCtZuWPdzmT/0EZZFYdAAEMma+vPwGeb9Ke3JoGo9VolwZCcQPbB
TPIkKN2nrrW++53/NBMa8szdlDI/ZVkD6VF+7Kvhueurjb/Ka6exmAr+SV1W9PPsVqfaao6254K4
Od/d92KNxVToz5DJZSHx9XTlPg2svKrXWXiIvj/47asXVQE/g9O5HMydCHRpVFGDarBPyEtlyI91
1x5yH/iibA1gqYkJFfMzFSx1qhbbjCkqkO8jkz3b3rNTbOt4JZ/86YS7EfAqp9RMM8h2x5JlwdB/
NRy5M5wu7OMv1HklfRv4Mg1YcSHitfCwyeXPC2BBIntK5HPtX3rSBW3CtlUV+cLf0/hLVYLheMZe
W36b6h8FWzlmalbUV54wRpv5aKZFWhq8IWDpKS4Bt4hX6v0aK6u0l9CGkU1vwF3c5q0bPvbF/3o/
CUR8zufkMY9UKS9nO27QqIuLxJzHgcH2CdQrRLuStHXGUc5R1pi3M7XT5gQaxA2jdsC7AmoHay+g
mkBVMcTdyLPS43DCpj4v7GuxxkmoG1c5Q5mSJTKxCicNSrbIZNvXnKXnrp0SsXIo1oSqr2Q30O3N
U1kY1Ske7DOl46e4jPOAgtWytqzIoBOstFab0jiRCiUWY95XPnDupwoFeD9+K4xNCxqIqdj1y8/7
mUezziqOWA5swBkDG0HXnCrn1Pdfi4dYawhVcXlZL8H5WboCT89y+mqZ8TFO7Leq9FeuEZqVUDnf
EnPs8zh16+/e8CHJaNDHlwFVAOpvlvgSl0b4kIVUXN5CbVrEXWlfmG9uheUd3Fls+2xeSZYaj1XR
eVbbsLTwTfNiO90SeLmVhWMl9/d/++0nAaqSv3WJUyUFiDAuA3gwLNKHPGFDUKXFUwYanvtz6PZ7
FZdnW0Y/04a6l34zfLA22YbvzI/XSv6ASj7/cn8WjZ+qqDzu4+rfCui/FWUfyX4OUVmMnCle2YB1
w18j8N3bCbp55jYGd8yldZx97MZPYHvZscfI4sk/3G+0N81BWqiCkcmOpq58Yglk6cth5TSngXhC
svzvn+9YgjfdFa2zxJ98+T/bSwLGj91UPs3DB57/D1xbFPBBgXNLTz7mxZc8pitHbJ3lrn79znJd
ZzZcTlb93W1fk7kJ6nybZyubqG5sZRNiLp97Z178iwM4UPlBZmGyRnupCTvH+vtnj+BqaKD8VX8H
8hyE7OYHa3RX8pLuVyt7EI49tkgLBB2XDcDz9ARq9nBiDxH9wZeUDYh2Y2uklJJfuUQDUTe7gVk4
z63MXqtpFWurSRwqBq+V0k98ULPiyMIyY58KcO33RRaiq/NX42SRV6N20hPyuSyt35wWY5ilabaV
U2mfXWP8YWTOruetueks5P/7KUCT71XY3px6DpUjMS9uRvpgNrOPSet8bpr0a9E2Xyqn3Rh2/9jZ
SkXxxSj8dwx3+0tqDnGQxjM4nozku7BiubKtaPZ2Fc/ne16d0NGrvnvXGsgCUe/XbPmYdmibW4ke
DQKFqhg+kuMeb8nevPhEso2ddf4eCINk67S0jfoKrcVA/U6tx8PJLL67TXyYUm8BCmHcQ0T4N8DG
XSg9f9lMCZBfdeqQPSiw3QcNoCSOyuV9VvfcvnBqRpAf35WC/gBWYFMIJ+SWsbI9aaJRJZ8DkZEh
SG7Si2kYNAtI1oA3pWy97zby/Yqlb84BMcjr39/lQE5ENQPAPR28CQRuhvzZ0Cm0AH+57/g3cxWG
Vyw1JeCr8lxoTXbLL6MGhxW4mdb4o28GOsZWUuxsDIYoerM40ukL+nw42h79JVrE1/s/XTe8kmZN
F1eGYe4L9M6CGdyoWxDB8Tzw5n7norZ7f5KboYRvUBLujDeepjAm50CLvjq0btGGrK74hypNuqcC
KjyBNxhreuq6L1LSb+GIOStKKMW69Zlm57i20X539I21Iq9msVX0QSsLmztoyT7YKUmCMRNyl9Vp
s5LXNL9exR/M6DBwY9vg6Mw3jk0JnjfAA6u8/lXR5JHtz/ZV9h3PHMVsElYcW3PGC7z5UzTOxiXN
Sq+xzj7XL3sXaxlhOOsjRi7QDY+3LO2S53hC4eO+K2kiWcUegEOXol7DxoMrq7M7WU+OZx0dNqw8
Oeh+vBLJwnE8p68hD44LXb2ZipqcpS2NlTi4uUHC8kos+3hrawofrnkVU2+86fPolC9yyaLZcQGa
cbtodpc1JjVN0KnybmNWW8wGOcHBqFn31MwF2Sa++2PKBxQD7SkG2WS8xuGlM5sS4ONoWm46Iovk
nXuG1i5oJesHF1wJZ7OpQEYqx/GQ5OVOGOZTw+cwNh+iorKh3fe3t0LsAv0NAr/cwTltzow5BL/x
3h2stX4PjWlUsbd2Rl9AV04FlDzaeI46xwBWxmhi8eN+QNxOGJ7KTpDYqKT4vuBHx34y0l1r2kFF
X0m7xjN4O+A8lZ7AnwZidt5YHEffh1ZkE/VO/FI91uAI+1+99122APQ0ERQcF5c2w5bjgBYkWERm
QC3BG1fOMdel/OexE1MoCcl3bBb3Zs6P1vCpoJ8H95LTPRk+lfR3zT7Y02OHgD/IuHdfAlWqOJY+
PGlw5bYHANaz1orUt9cYnaV/G2nuXMdf4gRnAAd0Lfyty4bI9LeUfLnvQ5pU8QdP8O6nozrmiD6x
+NHuTmb6kzYoaPqhR8ugaObo/hy3/cj/8zjxbg5CltmWaCI/xAUuv4J3J7Es0VzX1srtQ2ckJQfx
HgQmAiJJxwYKMF9FMv0YUdy/GOVo7XxZPoSXhTcp+SjNr8ylOeXog/e/Si8GwAJ0ZCvJTrNBqMAK
I2uTzoXg69GgaOJBYz0BPzaI3zpInYHx2VkrwmuSkoqtsNGDbeXowj6IdN6hO31HaLOyzpplUKmF
oNBIjdiZoe3umt/zZI7s3D8nDI02YgVBoPvxSjxPVsGNmeH5xEnmXc5KKJKsUSrohlbuCaKkjd9b
GNqKp9dmEk+QEV5j8tWNff37uwBoCoi/EBznDz5ol5O0O5QDf4R90vZVTEWe2f48ODjRuY0LbEI5
kTJyC6NYO0ro1lS5JKCtpeSeMMZDGsd7bltfstL+VqImFI9gJb6fH3TmUcIXVK8FgV5wAeoYv9sN
nBy4V681uuo+QAnawVjiZkTPBCShDR5BtTwOZQwdHjF5JKLdFD/SnGp7Ks/OzGWSLNTC8bE2AdvI
3+qp+HTfPrfzp6cWw/zMYyDr8scDofnWkvkrT0FtTZqHbsieWg7rFwFY9YAr7DAmIa+rywCac3RY
PPKIDsMozm9koL+ohw4n3+pzVceRydaI2W5TSWNo5VBtceHgUoy8X2eiDs0SdGIQ+TNpRPHfCmTc
ubA3I0XDPp7IRrYGmrjtUp5aICOQnyTEcIdDyz8S8StneUjxiLt67tKNr8RDD0pLY/KW8dAmsmff
RG7EmGLxXEc+2+NA/Ccxu1a/4l23o89Ti2bO6DtJL9lwkJYRpWl/kKaxue+4tw8Xnlojs0nJikRi
w2So/bS45pBfZvapKkFxvxJ1GlOpJbKhY5ZlA1UENehPjB1RGA1T+5u32o6sMY5KtLNINxnnBuP3
ZQs2FJ4/W+OysuPrxr5+07tdwbBzj1QT4Uev7dAUOJy5U64UQnVmuWaSd0MniTWTwU/Hw+C0zwvr
wiyrXpYKdPzxGuJUk5RU+M6y9D64Rj0O7SLD3phW20bQVW63STnY2/vuozOQEt5TYwKeBK6h41DP
/5ltClUY7q55jm5wZWNrs2r0LONaCbCOpvvZXiNU1o2rBC8z7abhVcvBkWWUYSvwujvxae1Co7O6
spuNrXQ9Jx456PSci9f8Arzuy7DWiHj7toRXy7+9hjTFGANXUBxT0ZpP9VI6ARSdxKWynCqq5tEO
aSXrlzLtzCffj43o/jJrsoSK3kFXdp5ODh0OPEtDYU3bFFIKtHO2aeMCsfXY25en4njszJ+McnKQ
58D+btMuNKiISmNtU9CsjArdEakcO7C7obJnxOWeJwTPqSVYpQwwGqzcZnWGUqK6BuZIZCLlx0U8
4U3wyq2R0ABPbpGJHrLHFuPq1u8yR+H6RuzOOAa7RY155HGEyCbn86/FdJ4rz1k78+nMpcQ2ddMS
QjYmP7ZLu+E+fU2EtV98b+VtWze8Et2Nl02V62N4o7LRhpOfqWzCalxrQdAEuQoMsL0snyFzwo8+
k+Jp5CPZj6R8ub8EusGVGE+A+Zgsjn0BCp6B5SxRLNcKWxqzqHCAPo1lmXhIH0kNjkmreCVG/Rmo
mTWctG786+X2nfcMvlkRV+ByM1Qoz8l44xb2a9wuK86psYxKxpN65eAk3B4Otcg2TQyNM99aiS3d
L1c244xXBecdjN7DLQO7bpugJBygj6X7/dCyqjiAajGsoXbRKtwW7RQkfOoPxdgWK3ul7vcrcWv1
eCwtmmt2S9In2RfbykvRlb8mn3Y1w78PaSjm/r2wPWAkcWpN+TGdn8BJbLhogOJPQ7ri8rrhlXA1
21iiHZ8DQZLsKgAhaGwETvwJCg6b+8bXmUfZlfvBu+oC4JBLMxAyuP5pJGiTcezo/vC3H288te5v
gTO3RKkOr2gZeStJ8ty6yTdaup/dkj9bbDlDW+2xo51a/RdG7fhtMudHLvclfWJdHchyz/oVL9Ws
hFrIF+jQmMfBz4/2wH4Poj3Gmb0DR+kXyts1rm7NYqgF/D53CV5xCmShhpI3L0e/ZzgZOYR/ujYl
a11Emt1SLeJPlmBTVTbwqaoJfBrO4CnlpgNFkx0zHmJhsT21jE9Nd3HqkeMULH4sS3bisrzcdynd
QigBLarUJFODVA0gR9fuh3QOSPPSoVn4/vi6RVAi2vaXYbR7uGxsgqbSNaLRg4YzN1ciQje8EtGO
U6G26+J68OfiNMsfgwn1qpk+uJP9Q6/TFZTGGYDqzvJmDsBdpgeframX6368sgOzfAE20sbFw+on
NLax5pzVRftU4Hlzf9/6mtVVOXYSEzq1tW3k2Cjbz70xhJ0B7S2bgsDO/nV/Co3/q/w6hdEMtZhp
fozlYWq7wAS5UWW+4UEsMIpqZZl1k1z//m7DZ64NEK/o86NgEE6lAWcviyUilwUN+Xj/OzSLodLr
pGlnS/Qt5MdOOmAGxjEuyz8M1rwSB5rUrUq6gdDMQVUcZirLDCCIwACvqtUGpnixuhMgLyvT3GZJ
sD2VMKezAdry7A7Fg94zToQ39cG356UN+6I3IkqhdR5xr6j3XjpILBEZumWbLV7xBhacBBAqx4sh
kLYUEAhcxDRsBKubz4+ZWMkFcpLMcIYZnCZTUoSsp+N2mOf4aFdAONyfQufwSj6Ia7+PxZjh9IOy
tGQ1nrOyD3OebjwwFj82hbLHkwx0B2VZ4bWJi26XO8ZZsmX5OTO/Aeq45f+7P43OYZTkgONhURit
iaNEZwdkurZM/Jem8mSzN3P5vHTtYxZTSW6IQ0xT2Ak/ygqoWtqc6vRl9sed3/CVh1/NmqhsN5Un
ClNAx/zIIZE4/mrIG3qw+nitfHzdqW6cGVX2GplcW+SQHi6d129Hw0RvkbO5vwa6X379+7u0k0xD
XIjSy49F6m5baLlIaOKGTbuCY9FktX8wY0wMifRxCGqXc08Os//bmKuA9XtvWdu/dF9wNdq7L8jT
WlQGqLmOjWXtezkFXmLsmVWFllWuxIMmcarwMSvreuFn2OHFyAAKHSFbYmzRWPPg8NbfX0AGAFGT
EmRjDOqufhpUMvDQMPjYAiuxXNtoB2yu+4rbnziYBhtz786vxvz1/vA60ygxbLfu0rkUMSxKeWLY
GK/uSfDv/eF1hQkVKOaMBIpXXA6HhU/hJMmHOF4uZex9HaQBdGwO1cF8i4bx0AYHYd+t4dM0TqUi
yCbWNLXttDi8G+feqCMGDe2CeaGo12bQGE4FkNHK7vMmw3k3rfNwTIBvNgmYDMbtfcPphlfi2p/i
rnLNGmy7ZkEC3xuWsJwz+daU1H7sOKGiyCw6VW1dI60WOR7PRllCR5WfoB376f4naLYHlcGm7war
mPsFriUSPJq+CF4EA8nClCygYXWDCTj8+zPpjKXs2klcuoReUwgf3HCM043ARrGUS3h/eE36VkFk
dQ25d7fDa6M/J0NIaqsP0Tq41tShc1UlwNN2KWcjxegD+ZzSqEAxGVIexhohjG54JcDR92DG9og3
ZTNPX3pwFMpRhJYtWqgktPv7BtLMoeLHpkoY1uw1+bFq3rJs71efoTCUeNv7o2v2IBU8NtBmaqBx
DS7ZGIcl52IlYjsWP+zcQvvcWj+wxllVCBaejhvA4FCsEKLFI6BvSGoGhPkCXIuFtSnKZvg5NsaV
hpXYw9ozns5w17+/2/vmeSIWuk7zo1XhdTY3djahVcB5fQbZ7eW++XRfdg2ad3N0/Ti5zYg5uPie
2h+y7FdLPmTsN59fpjUAtW4OZQ9fOjkQq1jEoa3pZi73sisjkYAMJT6XyTMwnvc/RROIKkQrr2Jf
NiYOOw2ptmZpbj2brgytSSEqMsuAPs+IR0+cMftl5y3MDOwcws+1t/bUo1tqJcyHtE+SzEU2rJ15
U6G/DUjXACXhqIcsymPmUUJdUstaEqeml6YFAKAQkZQ/7o+sqYepkKymTnsUf5v+gG6T0Kl+1604
NS4HMuubBXE/q49Kcy0SNYZSYVkD8EcttEuRsCArZ/MmrP3lWchtzR+suKjoLCdZ6n4qBNJVbAWi
mTdpnwb+KtBfZ6zrh70LOJlXLl7bsNIQQtvR7uSn38ayDMreD0y0qfTNufL97f2F0bitSn5jI2mN
+fU1uuFnKO8GzvxfUa4sum5sJahLyJXRwXTZpR76Y+emb5Xswo5Va+6qSRoqYGswW/DjE9EdGhwN
/fGpiunWM8HvZV/z768M5GX3jaRJG6qo2zyBR923r0aiwyZJhp09DNH9of8gHm9c7UwlrGVOM7MS
DrtYmQ0CzrQUUWIzyGRVfRai2YmGcqzHPmQWKbZtXCWvsjLtlQ/ThYoS8GDGIHldWvlxquQBN/6X
0UBrT2MZQUKKNSHh227gqthq4uWE59CuO7rxrk5+et6eO2sv07c/wFVx1WZSFNTrXXwAY07Q4y4L
jUKQG7egztkN9vhYmEBE7O+QNCxzRFtunB/73A9ZYYVLn22hk7PiBbrPuP79XcRP1QhNKDNnl9n/
4v1X4/a08MPMX+/7mG4Brn9/N3rboZfftvDjLZOiMpzK6Wk0WAlK1tJcQabdPmK5KjJNSl4Nc4lH
WDGUm9YwPvGsfnEngh4oMHp0MX3QUMpB3UEprpiTBc8J6exGPTQyN6yyhh0xsgHKY86aBJ9uQay/
TeZMWTtOHdDulf+JLOgBbV6tHnzPa9Vd3fhK1DtWkVW8oN2B+DLkYIOfeCT498Fd4dS5vYWgPP/3
7x8LLzfHcu4OmeluLHIykVEcvoTVku4odwIQfAV5Yq2simY2FZxmFYTFg8G6QwuhBk8OmxK4N4Dh
wjb3glb+5CM9mMDB33dnje1UoBpK+KyX6B07gMCzs62Aymvx/bPXs939CRiM9G9KdlWkmr+gbbom
VYaCS7KdfdCGGe1DCRcAo7/XZSakXKjRw1KN/7OZrXPauaGTNqG01zhHNNGu0lDF9uy1jSizYyfK
vaDTmbpfKzF+fMA2kH1THAt0zo7lODY02Rja0nIzokxs7g99+6mHWipoKvNSXw5QIjoaDgv9zNrG
yWtLZzgrDw3HCLJGhA4dP7juS1eRT/dnvelNmPR6uHiXHMG9A6riq8h3kZubZYj3XdKmQZfkRzbI
t8fmUHaPeQDjWDoU8jjXA7QSvUPH5MekJ+FC1tRkbq46PkNxrMEf6ikvMggL1n4R5mVvBy1IfyP0
Pj9ymsMM15nfGWqx0ZgzV1we0egadT4BOUv1hPa7l/s2uhl0GP7693fDt9SP2WxDT7BFt0adAGVc
pNl/98fWGUfZNXoCMD/4cqAiOZbHtBwj5nUsjPPl9/3xb+5++O3KbrGMtpsYFGqbCRpCokSy/NvA
XfKfKOcinC1j/mX6XfHz/mQ3ky0mU7aOzm4F+CIgvJnKIZycX2XxM5+gB4eXadfxwCDVB8U4Rvcn
00WHEu48azqb1VgV13R3wP1FzGTfe3c+eba3MoVmcVQgVQVR1ZhB8OwY518gKh8Y1dM8PbbwKp1K
VxU2yxtkK6ubt77PotSZ9pNrHR6yjgqi6gu00I4zJCQTCjWJ0TPLIGvr7/Xyn8PTla4UnXmUwC4q
y0+zFCKYtW2Hw4AnqyRGZaNY2ZB0w1///i7sZt51KTExvDSdY4HndK9Dw7d46GGVWqp+GR87IezO
nY7E/4mugSff+YLGowdNo4Q1bRe3ZjMGt+d4DGdH/Dc4bh0MFfg87i+wzjpKYEP7C8V4M0mOrc2i
pamqsASTaGqO04MTKMFsTV5VMbvLjoTSPnSm5tnyUicgNfvy2BcoAZzj1bnnIKc6lkO7d3m/BTHb
oTKzlQi4eQWnlgqhypK0aJMlS9GuaVsjBcdtXTbh0ABKUvO6tg8FAZwdNwK88O7NXi7mytrrDgsq
uspMgIJJcSAHXMKHCEvTRTJ+G2n1SkYJPr4hqK1LafOd2zw7fKXn/zY1ND5X2cih9Nc1S7Jg0rzH
M0MZOj47FhBA9uWH8f+cXUmznDqz/EWKYJRgC/RAn8H28ewN8fnaFyQGgZj59S/bb3OufNRE9MYO
dzgkNFSpVMrKXOQJbCNgc84+V6Cqm3Nc5/0GOeBqJ6g3TbbmCoJJDrMgFS7SSxCzsIYQDYlJ6X0c
wBnN2fbY9/zbXdtGB2N5gBKLStYA1QTBIVhRMgPgFAv2UEFvk2lhIrXTfhlttwt75JSrzHsZ52UD
p4izHXFruVKXLr/CkovDArT8cQ2ZPFJKu5PKHO/UTowdbo/RuIU0/9FPvFAdx2qCA/Bx7lkU5ie3
/dpa7hdwoT26jX0oq+9qAJKlLnZOb4NH0ZXTWlusmSTXl47ZOYET7QQq/1NeeMfbYzI1r/mTbBal
I6yeX5jHQ3pe8A/56Ad2ngTBcFexPBZP8ykQj+S8gIQdjL5+DoP65HRLEZWrOLQoSL49EEPgoaO6
mh7vF1lAiktT8IvY/Odpdh6GoH1sK39n/Q1zpaO6AjmIqaTI6oXttMRz27Vxz9V6dOr+rnJt19GV
0/wF3sJSgNbVAF2hDCCxsacq5u4c3ldr+euiiuY1h5CF1C7ktUCGDEqkmVwk1N/CvYjcND/X31+F
BsDhznbfiCwNCzuLA1ryqCWuFYebt+NlTBaoI7mWwkE0kxVZGvTiBLnyTJCIWcVpvTKsbeqQ5Q9l
/zAyqBLtMnabhqVZPfdmx54dWlwYx7Wb98eFqyiDaN7tjWu4C3hayJCB7UoFK89SkY/J6n7ouh+5
Uyf2/D932YuqTOuuWflorcHAwyC/QK/+58wXGlFX7VVvm+ZHs+7SBmMX2DaKS6H4iRfBP1U7xl67
7WQKDc3rWCzqsaZ3eVVcqgFkXVkdAZP42Ln16fb0G/yGDsRSreeuKBuCUQNP88Vybee327bds8ib
XEVzBV+4Y3xvZ+5dRwdljQMfqiFz80tWXmWnzn3uHmrx3rG/us18LIOnGqrystirEjQsui4xVgQZ
cyFCB73pFdRYTf2Ots1O6aepac3SnZFUnj1dU0ZMyIMizhSvFt3L15lW/NrrKz+iui0IrC4sLlbF
nhtG46yzvsvuLi4jLINmzy4dbNeaSnGByBzm3z+WiEDJvHcDNn29Zs+lCnKnXwm/NJ1IlsWLGRmO
TnaXfBm+XjPlNVx9GdSI6Sb7Cx15wi11YN2X7S4RCrSvWXOh3IEpG+ivgkOjqXRPXjEn9ZQdbpub
IRmho7O6EaFT6Pv5ZXSrh3J8QbQxtj/U2CZuX4GGNfHEh9s9GfaoDsgaiHAdGynCi9OBtkWFR0b2
Sk4MS/wXEouDQC34IxiJkN0brXiQ+bEJ93K+pua1UzrMwilENF1c/IUlxZId6qFGfV59vj0xBo+n
o7DmDtUeW5AXl5y5NigW+XSalftjDod/fdAP7Cy0qRfNiAOvnYPKb/kl7+pHSqCDXdBPbVcmzm4B
iGmeNEOGfi3HizHnIGxzjpKusb01ZwKszu15MjWvGXLFkKEDWo1fLD8D/y2xIkpQuJS7v263b5oh
zZLpIvBM6wAUMHtIMPpBOi7zd+Sz3/Gl9HZWwTQGzZqFmtZ+FEigOHW5dQe6NkMLaKLVDE8hnnPu
QhXBrPTF5mHd+WERpqvszk2AIjLav5+KD2Owh4gzDOQvIM4cTFsTNKiPBtm3xYoj8IrJEu7pcpma
19a6mcaM8NlfQefVJByCljO0N0i3J25q8EV/wtlXJ5o7lxOeVIW4SChmTQOIMdY95TjDLtKJkfxS
WhQBF2BExEsXu4nztf6gqB/P7M6Eq47FgX4yHJF1vYIyeqFN80DaImL+3t3ekKXQ4Tcgqx28caDr
Bdq7FGRwKsYOOqhqOnq9epia7Jvf5TuHgmGddSCOjweJycpy62LVlxF6sUP7KJw94LThbNMlp0So
Jm+CBsYlyJdILHhARdl+nb0wy4sK9i0M7CjYtsNt72EayfX3V1vKWlzFlh4jGYYwke50tFx1oD5P
bjf/NkkuTPo6yFft05CuRZ15SNRtM/j7A39IvEq5kesgc9aJcAWRUmHHY2XJZB07FjU2qBsD38mj
0m7diA2Wf8pJ+XvJZfWwzZP3rsFNAf+N7XkdwxToME0u3cxvsiy/cEVPyO0dQWX7CJGD+2ZYB2gC
oj5X/YJ92TUilZ7ztWrGdw4w/TszfD2m3riM6wR5jcdVUVVgR+rr9rhk7Am7fOLiTJpvTrAcC14D
CbqeySRPQ3cE4PHAd49Ok9fQdo8jUaMvVlDb9QjznreWW08jJeKH1Xj2UTpi+Hh7kIYl0iXNMh8E
So3D8dAFzm976j/2akzGZdrJJhuGoQO6elcMlfLRvNd+KQiYgD4J9rCWO9kGU+vaobA1fr5l1ydS
qn5O/LBJZAC+Uv79vqnRjv++z0KLZ/52EQ2BMnCf1nNxQC5jJ8ozzbx28pe+Whc2jngogBob7Y+u
eunVjhd9O2Vh6wCtypnXuqQZRyb7e1jGAY6CIXju3UPlBPHt2Xl77m0dp6X8jIZ2iVvUyB5APRcP
1mmYftaW2mnfcBm3dYDWUGWcyL4KU1DpA0A3JsM6/sOrzzbwgKFHTmx2zkzyqCvUXf7E1qnENlFY
Xo5uL9D+jikLUabpvZ/onrrQ2wtu61RiqDhVXle3IEFD8aLNeMIUP4zTXRV+rv0XYAvkNEHOhXVh
YLkL2iwS4EVfWhnLYNjZsm8HArZOKdbm2KqYIuvizD9Z/1CUeTRk7+chXnOoQ+yVDrwdi9k6g1gQ
2JsqbQartpyvpfVlDu4SXcUUaRYdDtXS1Ves2cb+aXn2oQnIjhs1GZxmzIPXjOHchvjm9Wx5l5H8
i5+Skh8J/XKXvemIrCJcLH9qsbxKdiB5np8g856Qskn6vNspeTQMQodhFT3xM8FL6+LWxRcxwfEF
7bNCpR/4lB5k0+4pfxoWWEdjjeAutvkcbABX8KMlgsRCLcrtWTLYmI7GcrrNqqcJXqnuwZXL1jgQ
1cUXbnS7edMMXbt9FXPZoRzcrsKNM2jdIzRST7MHdbjCvgQbDh6Xljv9mGbo+vurfsCaULhLqPBW
wpeHvLAfvLE/3h6CaYbc/zbd0oKNfMAbyTSGn9lQJ2G+vnTeXtRrcBG69N9WWC1osuz8Ai36A4gq
U/WnbLa8xqafs+yhR3C/M0mmkWjWnJdLb1sTJqmUhKMCsnTP5VzwRIIuZWeyTOugmbW11P4VkQ4G
PdV96FvoKfPt813roEPj2gZ1GcDYIgsp+SkU7Qk0X0lPaHK7ecOX6yA4yOT0krsFQdASQLc5FhsX
dRWHvRDZp9tdGOaf6vPPHL+rV0tchOc+eSjEskNxAJP7faasU5JxNi5NF4jmUqsc96YpXobgIbDu
3Kg6vK5kG1nLHgF20ZGEO+lWhpFnfy3cT2X2c9zDIv65i/x9h7B1jB1grayjGakuFi9oT2O6Ct/6
oSChPaeqsaxNRjPqgOi3PhgzGyyKvJ8AjATDAM9RvO1a0o3ArczXSz/gSvCpWeqNcMj9uQxowwns
l+0TYHUEwnE8C2oIFN5eXIMd6+C9qZaNHCTeOUdVRKC7Sd1ufpyqEKCcwyS9B1ruccMatpGuhobD
YOsK4uGKgPUtwvWdHQL/U+3xJJqad3R/R7ZclUF9EbOfNGuZQLslKfhdYjCurWP3PCrX2grn+gJ5
o+eaF09NvZ3awv7RO0UiG3fvgdC0Hpon8onyVxiEhWI0PDt/It2plV/D9h/SPtLdmNswVzpwT9my
XfMVmZcWOYO2nQ4Fq+O8vDO+1rF7w+p7xBkdrLTbYztPJ7HJUwBJtNtb1vT110P71aFZ5zZv3DK0
LnOlTu4wfoY6cOwWdwljuja9XoReNb8SG7WeoIi7ED5Fm/uv7W+gjfnVtM92sVf/ZBrC9fdXffSI
7RZ/wAJMPjlKwWKBOGPI9/KEhkNBx+6RjLSKAZJ7mXL7OZvDKCBkJ3Y0Na2FFVDVAtNEiKadov8u
Jfhumj0mDgOmwNYlz9Y8qxoFxwkf6n20GysKLVCYiFJG/XzpnP4I5tNETsVZgEQAmjD3vGv7TCdx
FVJZTid874VVYHx5ZDzO9nTv3lxnNK3N1gQyUZAPVVeltbPdnSqRTnInZLlux78OHDSt+TtvBPS2
CAW/hJAvd1zQV8m8iAbxpIK91zVTF9rBn2WrYweLcw2yxSmooJsi6txNBo+ouHYgnnvbnk3daC7P
ZmMzdqiQvSziBfJpR14fg4rGs/W/2+2/uWV9pkdgKwkpL6qSg2YKks8OBAFTXvnz+9ut/8kSvrEQ
egTmC5uVnVQqLf+dEv5SxF0MFdQm5vEClEpsxzKZz/OayPPtDg17So+X2r4T9pqLHvpLQs4yylRV
CtAreC2xaUR6Zyrvup5g5q4r9spNWdA6F1xgj02rc+JumWb53jkXvr199XipgBh9i+p3lYoU+IsT
P/kn72idg8PtSfrz4PXWqlw3w+tPpyOoG4qxuCg3zs/NsUjyJyFi8nk6BEfvTBIRl2xnA795W8Q0
aVbeqWnDkmAH9A6Kpuzz5ueHHF6rqA61vZsnu1rdWyPSDL4rFTSrwZWVgu79uC51ZHUvtPEPslni
HMm/0lYHJyPQHXXTbazvOWwxNs0HWL3apl55czp37dFq6bO1dcmU7T2LGmxf139lgwLRgsLU2etz
OX/Pwt/2+l3uIQ8MC6PHOb1bO/ncF0tqTf/rwi9grUr8/MmpnvJ+T1nBYI16rFMFvZR1J+dUtD30
WLtTDuWDGcTKt/exqXkt1vGKOmxz1s5pqJwDy0Tqgpqg8/Lj7eYNrlGPddoOCt1EtkAm4UqyBMGp
ByTxvqavI3plgNnMsgLY7vziZ8y5XPk0I1Gud2H1fKZHOCiV89sOJ97Fsj6tzYnnaQj5WG+wo7Ld
o/l5++UNnWh2LfpuYpnsYHE/ghM7zv/r4/xA4vUX+TEn9MiTJlZRmYSJu3eWGGxcj4DcvlzngHpd
6vprtEzP/UJAWOXG3dSlxfazXX6EQTJSHC3rXUhUDFIzcFJBnauXPbYAJMsg0PJeNnt0d6bdpR3s
QvXCa7B/AU77Oczjl2JjH29vLoNZ6MULRWnJToz46Jl/cMPg4uafWKN24sE3r2A+0+sTxp5MRA5b
flmsFe8dpFs+g3IZtVqQsf2AikZfHRri50NUzMTZwyQaHOFf9QlIqG0g68kvFWrDGnZiPcro5G93
rxjJ4Ap1ItitbOurOhSAp85jnn2xgKzoB1CWNdEClPztVTH1oZm8g8IOiAkEYypREjjGAaQ729it
uz4OBmbLgz97nZX0G4TsbndomDQdsKCaCV5GcJLSwi8jf+MRlEgfWsmeW/Cs3u7DsNV0oEJQBl4w
BDaw1EHxb8PLxyzP/yGq3DF5w5zpUAUyoMZncKclHVW4PbeBs6bZtJTHfnHLE5l9llReVR/uGote
u1GsWyUIm6e0bAqwn3yuZqiQhDvPqAZr13VsEQR5GbNckna4O/v2dHa2neoZwzLrlRdyWhc8qXGU
m2zpyr/wmcY9CIZwmt83LZoLtK265NTLSCqX7Mi3D1iOeIDuw32ta15QBZmfc1zAkVn7VHIwg3S/
1G4VmmFq9GIL5G4KKC7hGT+EFmtTB0CFvMunMCq3X3d9vV5qUXW2167WMKUQ9Avdx9EVYKS7b131
GgvoSg8OQwYkzVCTpYqHbP7mye9Aq9z+dMOG/KvGopJO52eYGzmE71Du9Riqu162fKbz5Q7AqdN+
pSRVknzIsyF2Z7rz1W+/h6Pt63BeBU7KXQOHIe/70tZ5jNhmnDAlfoqcV+xOn1GS5yEhJXy+059p
B2lBzjj4EJcpsAjMeu+Q3+40Roz/wqvCzvY3rYLz3+G4eYY3tFp0KRQckQI/IKG907LBM3ua2ebT
3FBVr3j6cD5IkDy6/7PIt/u2jmazhK0ZXvnQ9II6RDx59JGzdnvJP8OM6HUUSoSgj/AtknpLHUPd
59jUfMeiDKGLXkMh8sUXw2iTlJcfefFhbR8r7wSYPWCgzyv9cHty/rA4vnET1csnOMATQpV+C5qu
vF5RWzS5fnDw+7IPP3GERiyAtlUvxYtvt0v1Ye0kUd/yiVb1F7z4N/LDsmZVNkZ1yD2exT3QHZAZ
BurT+TgtPcjSwFSPqNeLvLUmONTdKaCOeBZgNuZRH8o8fyF5w9vEhy4rtNSI7fVH6aqt/Xx7hG+/
5vhM59ZSRNbw2bJJs6KIl+XLytqXgTfgt/tfa0HoKRDQM0JdersgfprC1FlIknXqQNxuiBhYZgPV
vSy+s3Nuv50ZxfdoPmFkuUO7mbgv0xG6iYfiiOt//ihTIP7OQ7Nz1zRsHh3DBcHn2vPWcEj7ZoXk
R8KaLXHA5MegFTA8OJbc6cdgtzonV9hJX+ZWO6R8uDIxDcdVLZdQlMfbi2dwaDot19LgLXETEiRy
q/ywIpUrUEicsVBEOdujBTENQfMPqGboqwnEES8rE3Ervrm4mPGdiNDkHq7jeuX/QSgmFpYPJHXC
j5P7bt57ZzXMi87nnLkeAQYD7eb2k3I+jz201e2Xwt5TRzGl3FxtkwKl6dDRuoayNIvpFTBRpi6K
YqytPxTLv1UAi1+2Hyvx2mhQ7y1INtmzivy6/3V75Q0bWK8nAh1CP6LqgKRD8C4M0xJ168V7Wk24
PsdqFcntXgxr72oHWlNMob8QxLnh/DAO71D/Zos7l1470VZv85DsgUZw2H4oxKe22jnjTZ+sbVff
kjSvwCadgtGvmH6XYdrKnRPHFK7odUTSz7MWSmkkDVQYzmnteuEnaVdWGy32aG3JMATdR7esNytq
fK8IQHo5rgiY2lWVOyty3WB/n0dUR0G2IO1XS106L0soRQIXzJ7CvN2jY37bbqgOgCT+sHmOalXK
FITL3fDkhOPRH1Dw5RU7J+rbA2B6hRRlkOZZeEfSEcfNuFkHMLcebu9W9ubcML1CqsaNkkPSl0Bu
wInAyhzhvTry6riYkoL8ut2H6bh0NJc1TksYcqg5pBtvTuvg+FGbr98Ileet9EEMewopZBS6CyQA
k3XJf/M5LKOcyBjFJDNq98MzxYMP7fc05w37XS+skqXqPV/CEWSQBX52V0hJlG4+vguR7NoJPk1L
dv39lZfuLacNGanRRW6/H/PwmeX8eHs6TV+vReSd5XUK2E5cR3PybS6B6Heg1hdN3bhXqmJ4fNFZ
rcsRLG+ORKKGFnU6WUPcdS/DVJ1RHAmmvDnyyk8z3btdGz2E5tVksYjCXwTB3d1VkXTJD8sK0kH6
lyH0L23gH4I+P/OmOIrsPl5+5mgeD9X1tgQ5ACyq9fjJrSc3tgMenpeS1cntZTKcNnpdhizmsrVG
CBKXLDihKCpqilMo+49lF8TOXET1+Pt2R287IKZXVyhwBdTgOCdQPuZRNh+I826znvK97IrBQ+jV
FcIl4dzVJeICWse+BxL1Fzt8L/JP1n3ix0yvr/ACsVZkxAZw7QHI9DXqKds52UyLcLWhV2YYUrCF
ApOJi1qNxz31UfXPnvwk3JPjnXt7j8DZYJF/Ip5XvThtVomgxBRlQ5M/AlnhREDlqgP08oadgZi6
0Ixeel0TMOtqJMGMiAnlOYMTNyS4z13pHNd4C13AO5AjqJQ8rkBcUq53JmH/3FleTY6c2JTToUDQ
0jgHMs7nXn6a7Hdes5ca/2NRf5/v7I9jedVDy7wmn6sc980PLNpQthfzQ3jgsXyEdmkyJm5cJ81J
RCrOkz3sg8G/66V2S1dlyrcwYcJ2oomi9L0JdgCPhvFQveKhIBLCKl7uvLjLV+Wd5ZIndfUR+jBC
fXRp/pkrGzxI/k+wB59L8bgGT56wo979YdPjtn5bFf2GlOjX297l7YGimuy/FmS1gXJ7IKlSCi6V
qERV+4cJJXM74eHb25rqtRBk9FsHlKwqJd4agW7pARTfyVy0d1kNcnjax1cKL++gh0jdkSSsBbi2
Kk4jv4uTx6d6HUQJpnDAs8Mu3WYknEu2xGtQdRFYnu+6ClO9BILbdeWuHulSiAAeedYlIzhz2vo+
/TnU6fx3esaMDxYoMlnajcP70F69qGqVm7S22vO/pt2jnbOTH1CxFAtLC4vKp2HlXkRA8LXzEmfY
PXothFXYtuVz0Kl7NlhBPsn1OXN+3t72bx+qVK+BWKzSh/TQbL3k3Xs8HUaT/7D8UP19sAmqlz64
agFGwpuHlNEX2/rZ909t9/m+L9cM1p22sijJaL1I50O9fhP8qz0fQIa0c1KY5vz6+ytnC8WIMLP5
RpH67MD9CwWdi60GP1HK3eOpeZuMzac64o4zVHkPYM5+KdS3YHriY/stA99BzYffGWjEHKB3Bd0A
dJlRFFGkBRdxsO2lnwxbVsfk2U0TwLlngJxgo8ajT8eoDeieNvnbAQnVYXkdmM5E4EwUp6H4gcs8
+IlKYKnnJqWUNc/eEsgknKp8h//FtFq6hXtOUI2bpKAct08zEE1u3j/Uu4K6BsE+qpMGKzk1RAzr
8DLPPyzFE9TBxjPym6JLHK+6dOvDMMwJqROI7Q6ZH/HtSJ0tHvcS8QYz1bF7XbWMGcjzVAr+XYHJ
9KUQkRiYKE6savyjU3TZXpxhmEtdvxaw5cHnc3O9xY4JUHVJM45QLNoDWjAY0N9RDNUxC3S7qv8R
vOSwofIiRcWnUYD6vKMFOKU3BXWAHEnvHSs2zdt1e76yYjLR3AqGsPlYZeKJqTlMkfqbD97QPFmF
w7/cdkWGGdOhiHCiGyBWvZ8ufXW4UsYvOMbyde8ab5gxHX64WmwDaf/sp4pOwbFm5RdGluqQsYLh
GlH4H2bZqp1IwmC3Oh4RuqAO9OMDPy1b9qlhebQ6y8MU8u/FvJ5VFT5arrtDkGdwQHrJRdNuXucD
zJ9OzUS/5i0Nh8jjU/77vkXRbhJZ0M2dvQAqNgCwGUzVuyVvjvBJO9Grac2d/+4sSeZ+FmFTphNq
4TtUAqlZnDY1H+77et2hWZwjg1+VKXTCT2Rjj1O7gTy3Sm43b5p7LV5R3oT0Y9a2qaf8PPZzOkdC
3Xl06nBDPpChC7euTcfci4U6+P4YeXtKtoYv14GGtVh5Q9eSpk6ufoyFAgVbLe5iKPNxEv13UdsM
tH1A4wLgC9hTYQfHWeQ7Ia7psNcxhsSG9fiON7yo+nthHQuAF0FycXChUgKZgwPIy6K5/wS2aiyH
ip11OzR073HbkHsCvf1/B2b5Qm4sd4cXn4pomorLCjFbCb6RHnV+1aeJOkg+LSCg/ef2/jJYh45L
XNacZHykftrS8Xm0vXes8d95dD7ebv7txB3VEYl13ntuZRU0XbfBOyp+rV/3PCcOwqo62xlAT77r
dXEmnRIkt7a1U/Rh6lazeUY2H2lBHF3OlB8tL7uw0P3EoIQRFQVNwnn5CS6Sd2u/x01m2uuaE+gr
i4jGhTMOm3FIwAlEnROxt3He8WEGZ68j/KisF4A2NhwsvQDJTeUmY0khId+5sbdNx7xbHz0yvtxe
M8NgdGTfwlqSD7Xs07X7F3nvBFV+yX0tXw//V4d8I8M6s4K6TYemqaNZ8q/+sMcubpoizXAa6xqt
oNzjY1vir89tSbrwiFnzV5b6fGiLz15rXZ2QXxKIOhajtfTvbw/LELvoKDXpgn5gdBFVbFl+bqvt
XK1z7HTjxWrUfWGzjlWzcoFEgTv66QB2t9gizEoqlxY4y9b6vsyHDlpji7esfiWLj3Peoc6TThLy
i+IXtsNyZw+aldhBP/oz64uPY5AjTgXmcY267PPtRTA4Mp0pWHROMSFx36c5WNRxQ2ucBGWs03Fm
dbuzfQ2oBqqD15CLH9rQboBtWrxEzcuhRQ4M9NKII/sgGah7ZuFwHBfoNrE5KdpyxyINY9MxbU65
1HSqJlCcN6uPunineuyWxUYE2zQ7MZ4hdNWhbTJ3RI6jxk8brj642VpFtqofbTyClvn8sKGO4vYy
mQ44HeQGIlPp9hSMYx2R7z2wgUzZeLQa8VkE+ckjKzR2OmQLy5cMNXS3+zQ4NB38Zsttm5yswrKN
4p/WZUVibUtxuN24aeKunb7yaZObb2KsC5hNyyMn+22X2ePyu4G+3dDuccwZHIynRcj+7I5ZQDEA
16n+GYP1OdyKpyWE/DTfS9KYhqGdmBgG2SCk5adAJ5/DvDpIVh2W0H6oJisO+mYnHjB4aR0CR2dB
2wIox7Sq2HHtOIsK6SV1wM8CmbitQLmbqHb6MlmNFjp3dj877cZ9vBPJL8wrI9zIj+3i7+T6DDOm
o+IyEgCYXJH8o+hJ4lplFJY0LrMwlvmXXmw7gzDsXR0gNwy09fuw8NNgkHEFNhtrpTtNG4IkHRVX
uPm89M2iUr8rwhmc98iynhseEvd3SEOO9yln65AdikML4KGXKiha9Yt0ss12fA6FibyRYNAJYwkO
taluCpnmGT3PDnu/tlbkguRtmfeekUzuRkd7rP7klxMU7dNmQB6ZJ+H4G6nIMqqqf+XyUCznucxS
Nlnn297gbbUBn+rICOhO0IbbnLz0h/GLm8hTGUMt14sAdD6s5+auknJ0c92Ur7xOUOKlra/8LuVY
xg8FpDXjanb4T9I1exx5hv2tYyQgtF16ClaJQiWBC9CPVXqX0v2HzT+3Mdu5a/353je2gA58AEce
SCak1aThxytOcIuKhMWoTD3ImMQYU8I/h3H1ZTnIhB8RzuPP4ZQnxUmd+p0lM7gJXfq7I/0qA5u2
qZQnH3LAYUysHQszTaHmt4OiyJ2SlTJ1+p8qAEslqJG7CEWRkZCfb284gw3pyIhxJH3VgBQDiM6U
zucy+B9yxH24l/k2jUAL2dQ8NLi0w0TDASwk6ye/d0AJ54A1/1g6e+xdBh+nYx/qsGD2QLGZ6fAo
+QNzdjy0wcHpgAcGwsjRWYYqhWRZRLLIJQ/ekscie6/cT4WfBGKPd9lk9jrkYaDKnkYrzGD2wyMk
uJPyZH0cDt6xPOKt9OvttTbMkw58WKm9kbb389QXWX4IKc6aSbD7tFOpDnrYfCjA9k4Jwplgyk41
776NeT4+IDt6H8aF/snZv3JaYzBssmtCOy26XjyFyJDHyrbCz5zzXWG/a7zyhkP5C/mw1hQRBfv/
hbCT/1+IPkHuAW6Dfbq9EAar0CmFZeZwkfMO2coRlQ0jcC5pYB1zgqL2+fvtLgxeScc/bJZTCGpz
gbOpqOOmK5woh25NsnTNXqGDyTw022Z41PeGrBAILepo9CQCmHeip1FXf18Qy3rBZct/3R6NwUvp
gAixQiZyAEQhpf3Mzx4d1HFxQzdeyQZ6bznkOzdMQ3ipgyCyrhyEvSEZu6zqDI64Of+FkrHTZH+n
7MnelRozRRV6HV/poEDEgQJTurAeaH87KTtIP7Eoo03c1Sjgt0DIGX5R/D5AD0o5/nveF9AAbz3K
vLSFdEIbkOd568E0chdHtk91qLXTi2ylHaLMyV+SbraO4OhE1nEviDXsNB1oHcwo2HGhxZEu01c3
e2LZh3ZqjkiTRRt7rqbvcpiS2xvNYDY6otrul9EhNgYyTl4CAaSYjE4iij2ko8ED61DqTq7Uyij1
0o0UXdy6rTyEDe6stz/elHn+S6GhlDl1F+WmpJ2jIPsqm4+zO0dzh+e3sfoyusXHwPrd1i7ih+k8
NvRD7vs7l+Q/EfEbnlOvG61tBrdGmEgdvIkF23rsUOQWgsTGybevVrachdf/CJoxGtn1c1AAtzaJ
C+c0Q3kyHz/hZn8Yl+CR0OYUtFMsPCtmzvBS5XUC1VNkY1Y8hy4olVnjjRVnOm8xVflOFGdwyXpZ
6tbWshpZw87ctaJpSAf+3Su+4BMjwFN3olWTd7luulfnFxPlRq2mYuBZDmKfvljQb2jWn3b121se
FtSF3N4GpqFcN9+rbpYReH21oBs1d8+KvFsBCF1lfUYpcjD8vt2HaShaZBpK2XPRyfCsWOtEdg7W
D76iSp90wG2R3gV3dH70+2yPtc3oMbX8gjU5jhusS3Cea+elhNICB5qXtCCErXqWKOgwRAufr48D
50lt286uMA1TO+LqjqjZK0lwZl112Eb/POd4exDew1QOj20ZlXQvG2DwDJaWbMjKfKlbaQdnkOCh
Yrb7Gs58T9XmTzD/t2n6er3AxC3AOEeo2fOhnmPwaxxzTzgHHuQf1iUc4ipzn7Jiu0LivCutbv08
cPmR8O2p3eocik1tcQa1waXkwTMdruqtayCSzW9OTdfYSdeqLHYttvdm+ba79/UChNzaSoj2ZsHZ
s/oPI2cAWJKHzQG/prShAzBOeK0Y8RX2/5H2HcuR60yzT8QIgCRIcEu2kzSyIzPdG8aYMzSgJ0H3
9H/2uRt9OEIjou9CEYpeAEShCqaQlRkASHjZn79e91EB+r8xU7ijNyXrFL+QtoiQWdzMGQ5MxudG
jfsyFXRY5cFYBkkaHMqV7eryn1r+GiDEkJfgPsj6+8CT2xrKTKUpVf61OzEVhpiWVRvXjvAPkLqL
Rre/83r+ftlUutlRlheXsN5N2hrCJE0h0gMkJmUSybHvu13X1jwOPeBI+6099D3y3KOPwvshIYaU
z9cBicLK/52nfnEcHycN/wA+lGTjsf7VqvzXoJ2/LTaqhPsyCJ0cb06Xh6qxogr3WPLWWVoHDthw
/pp7FoucQJj4zDQup4I9RqdHmShH40E7iB0cUDzOTfA8gzLS8PlfbwQg9vhfY411VxZJ33uHvKUy
GomIcFEWUeahph0sL2EXWB+XDaUbi+ITaS5J3uJF/ZAyt9g4AjQijhsvO+Z1p8s9/HsB+2oNU3Yc
PglUuZCJH0Sybpd4vhsWZ9gAHxWCTRsqF235utBlDR2B7JLrk11sdw95kbQbwAjuWl+aHgo1VlUh
rKwGnYfHEFpJ8OHxMRz7NMR7ewAEh/98ebC6LpRth6dzytpzFwVdgTU7Uz/wA+7W34gltihm2V/u
RjNrgbLnSDnigVFAe7Ng9YZRDzeefrMWpqcaTfMqmLXs/MXpY9c7WJO18bpiX84pqqGWm8tfrzGS
Cmity7Hre45SKjlVB1oGmxS3wRC11Qci5jsnd65iQmVMhbbiPVAU3bIixRwvv5fpMa6Xe1+g3KIu
th14yC4PR7OsqgTfSe1XlgOF7kPszvN28VIrRK2t++Smlr1bRFyiFttJoq5uUEwalNSwRugm6fz7
p8MiHgeAKWsG70Ad6x64h7vEpg9rFxgmSZPYYirytaJT6vb5EKOQu7k551PGw/I4RxYSsMmGXvWA
zlSEa4Fnv2StpH+QeSpCXjpTtGQg8Le98u+yitYQll9nIZgKdbUtCVHDBY8cSwZlFJCt4ckJpQtu
NJdd8eTgCGdIPOo6UuJfjjZ0As6RQyUrwzF5qEX/VjVdAT6J0mAz3cQrwe8sWSnKpYhf1tHfjJkX
BbkbiXkw+JUmOlUcKzSRK3ueGh/vI82O8dsUtaNtV/3TcrpFztlEpanzL5WKcE4sgpoI8f/ydW5U
7M6J0zlyd+UuMObrNLbylcuHpG0iKcDGhzID5ACSURPUWDuwEC6dqWhQ14Uy5W6WMQhZowuvnnYe
WLGzjh8ClxniUHduUma7tmLXhpiJf2gtvs+6NaQzBSZMCJRBlsCffTBwVV91/0QVyf8uKVPijk4d
596hQug/BdMAGQ3a/gXrodh4DQEod+Ym9LnGbCpI0FnKAE9WlXcYB3koUztKZ/Y4pP328qKsa/7s
3Z9Wx4A7q3CKBEJa/cG1H7JsI13DSVbX9Dn2PzXt1CQYGxdfXpHgNZH+bc+G+6TlBpzEv48fX5yX
VCBgW6+zG1AcL11RiXBdzqTCuQPhdbaSP11feTtv4s1uasfywyN+uh9JMb1Ji8mnqSY/C+9cdWZL
2ocEcigbwOGWG0Afkjsvnb2nzGLg+1h4/37Z0JoVT4URjrSUJdQNYI0x3wpeRaiYxHu+bACZDEwU
rLpOlCMkWDhinOg9dijmmIdj0N9ZU/MKvesdOHsM654m0FRCQ4i7Wh6LY3bwgpxFZPbu86ofwrHp
70sx/PDH+sZa7d1lq2kWWZXKMHEgEyYBFjxMmbfc4HI0f2tASLHJcyfflRkoQTy5miqfdEutWi6A
UvI5y+n5OuF6dyCHC/PgV9vKbd7ZoTsJ5A1u4pZtkuxnmR0psw6XB6kJFLWMwO/qgcd16h1WlNPt
ksEFuU+eBcDQOia6GY1jqPBIkYzJkvDBhoRn/pqs2ZZkPiZvReXbUPy8PAxdH8pSMoGq05vGOHiJ
1+Mkbupq2aTOM0Ee9HL7uhSDSng4e3UKVqIWzlD+Ga3bptr5goYyrzZxUB/S7sECaXJhMcO0aM6r
7Dxdn9Yv18nFEAS1d6ihMTh25fuSHlwIONhx+bEUTlS038hqunPpfEC5X1p9umYe0MGHusqcKLbo
K9aLICzi+vVK6ylrgwO0D3LnnXcY/DjsxgeQOx15ySNqPVH7LgYvuws5LmETw3Sdv/yL5VlFS7YN
y4QYORB/hf29IP3t4pqAF1pPUM4S6zCOfVJjDQoy8t6xFOyHm17kf/O5/Vbbf+1YhHP7Vgdie9l4
urEoh4vMQanwsHB2SHNIiA8dcs1pMZpgRpoVVQVNrpZvefbgs0MDdTEr/UnyIeTVOS+fHygY4Dvr
9+VhaJxMRUkmjp+lxPGCl5H6e7Gy/Vj2od83hgueZgFQEZJThpnOVoyjrGZ/i0RWB0LuuN6xSbLw
Xx6t64Zx7v9TYPLa4U0qMIy6OIAd4P/jzKICIacB1Dcc1GQHp15OgyUeKwEG9iBtDUGhm2olzHGk
HpOghCPl+Umk2GAsD3oXayhxJF7XyA5M73C6uVCiXQZZMdgcxw3X7+VuQBnvd4gJ9SCbcEEriSvL
agSQ6bxKuTv00I5wW0giHUgXv2TzidDDPPZhjZfeNTlXyboPDMA/0MVGfAZtU9VFy7oraINt1jEd
kzURqsImh3WwiNW29mEalgOHXkIWxIY501RMMleJ/tkB4yRLqH3AATI7dYEM8MxUFttpycCA5Lfp
hougiYrePkGBhUYtWH9Du0j/LFNXRNWYNUhG8tPqIgd+VQSoyMqpiWUHpIh9IK3YpukaesH8IFvT
+qpxHhVSGYipRr1whtMCLgNt7h7K/IwNJVmYVSaoi2bCVGwlG8UinaBGH63r38dA7/7E62R2pYGU
JcIepOcTt7EPqN7tNpbvQD+rWoFABSfN5vIc6Ix0DodPq1Ahyt5v/RRdMHIzLPG2KYp7FJwCDm5S
ydV1oawWlVtVC2Y3eKmwoeE4EgXlXeftqGuSh9aErgoGGCgLuqn06KHLm8PIfPDQj++rMxtOULp9
WkUDoPrWblGkSl7mDgCzxmqnaE6AKaNN/hD3dMu99W/QlNaeOs0Y0tVUK6tzLuV8EIw19FkrjAt1
pTsoXO5rEKxfnnZd0+piAN23oec+PcjV2tsW8r3TvL+qaRWJWxSz73ZWbh/cmTZRXlvjZqqE6W6o
mWsVdyty2vWONwUvhBxInIVVEKE81rBGajxVRdv2S2JzSTmsErt3YFJ/5GsclX33EBTL22Xr6L5f
Ceky8RoxS3RRBt1NDH6BBiydrSv+udy8Zl5VnG2SEFCXuti7vGK9Lef2iOyCoTRJFwYqgLbgdpL7
1KKHcY3jp1w6ABQQ4e0aMb7ZpSu3tmP9DApWRI0rrW0Sk9zgrTqjKceAOmNOAg5piucD+TB3j1AW
2XutiTdROzBl669j6qyFj0Xcn9toJvYuZfHH0osH8D08dozvLGm9QVlvX3SJIUi0fSqxLYKibpFN
sQ8Z9yWgENA56/1KbKv+LJjLiiL8l8kfYp9FtJDKOjTVYpIG0bm5EvzFOK720jj0kIxsS5PxWUio
APUCNJjNlc8kKiZ3BHeP9CTWrqVrksjl/ClYx40/9bcgfwEzL/44ce9np99c9nzNPVdF5nr1Wruc
VjYeUYMHGqc3Rext5nW8r2qyWfu3abUPAe8N86cxoQrRbeehbKSL9RPVUwc++7uq5re1DdrVK4++
KkwXGlfzItMZk7SQTUc+skXeCWLvY2kqZtVElQrTXUC85Q/rRA+Ok76TGdJA1PvleoEhaDWXBBWh
K1nn0jFx6WGSdvoBbvAfAao0X5lD1/3ipkPkklluq9gxyaJo1j4Vrbs4i5eTs8X8JSebJgW2NbFK
YsjM62ZcWSSg8u4MdYWVtQFrNZdguyuGd5LcjbMJCqz7fmVJIFmFbIOH+Zhp8s9iVT+TwlTrrvt4
JeJLz51AB3m+0vDkMNVTlDAnCIHQuG9qI7WHxp9UUC4UIprV4ZCZ6jIIc+HaDKHrA9TwtpcDXDMG
FYtrQxgy6auRIvXsPEq3weVW/Bz5XV2YsIW6ASipPyZ774xdowcm203HrbCf6QPYQ54vD0DX/Hlg
n47a8TDbU+53WBIJKlCs4HlFiW8Vk+seI1VqcLeZp0GwHuG88FPW/5xBTBTI+lcSm96+NA6qkn1P
ReDPy7RiSQKmcOP5uDxWIzccL3TTq+zxwzrWOGbDOpzg9uE03a1T+6ciKPYFSw2PLbo7sMrwLazE
q6iNGa49XKhIQh+DuBc4RLovJTC5HzMI3Y9rLID2ciQQktzxIicG01QapKDzi1MLRUPrFK510hhu
FzqvUKK+rqkQWOvhdIt1L7pv01r/XfrKgPbVWVUJ/Ay73lKWA86DYnj3CxZWEox9XU534BF6u8av
XRW12BGrd/sGcS/S6a+wuuaM9k5jz7CPfG0gV0UZioELNwOf6QuKfPZ+1/wBBy2APKZKvq8t5KqI
QgFE/ISCdWxTpH5bFj9qAYgK3aAP08ZUevb12cRVUYWy6rrWskp6ABfxEnYg7HHiCTrA2Qev8ihp
3a3bDhHSdu+XZ0RzunRVWCF4qORSpRY5sLGNkkREY8ZFODAvYiXSFB7f0jWLgFi69cpga+j0vBP+
N1XuqpyHsZs2fkLH4KXdlg90k23PT/wSJTn51lySo5suZZkgbVzQ+ezQ5+lKgF/rev7dI/lOIvF4
eSBfH1xcFThmz/YIZU6sRIL56W7gTEYd0n8R1ByajdevaRQU0492Gk35i6/XVbz2/u/G4A99IOys
oIfcbskZOdTuxvnKbZmogKXcXQafeHN18jmUwUC0nQ8/Cfl12VbnrfG/c074OWg/7Wm5V9tF5crq
tAqw9rOPSr5L6K9yqE7EpvqlrxcAokKTgryT5VhN1anMRMQEjagNXIRlYlf72qOICkpKxiqmhQ37
jP7vNn8ayzun+5NMv68zkHJshLZ4T+vqbCD/rSp/VMkxmKsNn94nMRgC72v3IVxxn8DtuqxkY3Wa
+n+cnG7r2qST93UkEJVkj1d2PoGNBKaBr3Nu70B9sV0yFrZ5tU/BK17atmGj0nSl4pB6aEsEKS/R
FZ7YisPkfEzDfW3dgq3IKV4uz4XGkVRQck2RXB9FUZ3oWEXDum7XHMjUwjQPuuaV4+MczxQQF1Gd
svKvv25a53csDQcXzRSrGGS/XlMP2IfytBKxaaX8Lphn0tLV+L+KPmZAz88SOuunvHuNQUK1kHeP
bUt5XakWUVnlauK4gM4H5amZvwe8Cj0gXNbRlBrSLEAqrgwMRrK3g/PXW2VYdpHFTrJEgA0M713X
8RkRFVdmzwvS5MtQwnG8rRTjzh1Mdw7d9yvB2whirXLpy1O5wjRINzotUEAZOMHEx1hd6fjKKbDI
yqFfUSB54ku/FdO3AnXjqdsa1h+NA6k4sphDJhdyKuUpYL9AvgAWxE2KMyzuT5fDVuP8/8GOEWGt
lMH6xVJven8+iNaEqtV9uhKySbaOfC3H8oTH2HAWrxCzjYZgS9P3y5+umV2VYi4u/Y6j/BGGHweQ
/f/w6zrqwbmTzM12lNcVkhEVQsZHP4/9Cr2s/k1i/1jT13n6Y7t/+WDKGGqWtv/AvkZIPNeMFSeB
K6ssh53foXCYTPvLZtLNsHKoa4aKeNRuilMsxIY5He6W1yFSiIrzqrM2zkqvLXB4WKOypB8sfkeB
suHSqrOLEr2tw0jJ3aI4LR7bUc+WYZKlOzBRGgJX559K4NZnWjNcPYvTTKxoSPdA10S1862+TrKd
qJitAcBGjiqu4uSv1v080GjmLA2JbRm+X+P/KmCrmup5wMOYODXDfg4enXHHbRQgPvDakJXTTIDK
YeekKJQr06w49dUDG/dQ3Qtn9nTZK3Vtnyfl09l2pdyeADYRp3ZwQsnYNy94G/zOcODRmebc66fW
R07Awia4OHXer3i5Jelvxj+a9mEB/eTl79f1cI62Tz2QFBJ1IMcTp7U6UoraXbsPS/7WWX8GezH0
obORErlFX6w975k4uSn0pjN36zO5HZgpqa9ZGFT0VdyPXlOfjTTwXzTNnubuunQTYUrkCillm+WT
OM3NM8tBcrJEzYyK9d+Xba+zixK4cswSCSkFcQpWcZN7SZi45f0wX3klUrFWpKO41AtbnCwqv7lL
Hw15MIfO0hiquDSfr0KspMNzR6RoP00fKucEbFJhT4btXNf22V0/uaUNkChfuwWm4TdOOoVttrFQ
DXKV3VXWOYazW+/SWZzq/NattjbKfrAIXdn4eUSfvjwoq6prvEGcbGsK7WEH9apoNS2VmqVeVVeN
+2GlhSfRePurGO7yMYhab3tmybrOMkqk1mPiT6h/wWoASFFeib2f27d2bqrA1n2+/b+2kVBzsOwe
s9q3GSRJfgHlCt63bdwasts6r1Hitc6CxQlkg/b5g2jwdvTX8Q1kIrpPV2IVxbB9w3M0zbI3e7wH
RRT2kA1NDduIJhlHVJiTg5wLn6panGLoDToukvL/uNmvdv7AO4ZHvxGwsdj0ullWMU9TQHsrLeCi
Ivko8cRj23iV7zaXXUhjKBXs5FcLr7MJLgothPukbrcZwNGNnz3K9soDicp/UpVxyXFHx55rffOL
H1l7XzNDIYfu65XoFTFbiy5F02n+LfMjUb7M4saqDE6k8U+V+mQZZClGFuSnILnrx2fQa7C2unJS
ldBtJLPlEMT5KbZfk+GR+29r/PfylGrOCCq0yYpbko2xlZ/kclP3u6T51rinwbkt8vfrOlDiFs/J
7QD1yPw0OWNYsIMjfjR2HbbVLhkNXegmVonfxOXTkMkJqhZI50Ct48x0IVgWUmpYezQdqIgm1C7x
LrXG/GS5v21n19RpBGIxz3jB1bV/zol92lfStcTT8gAb8fy7lz8k/rzLxn+8zKSfq/FNFdY0OHbq
5dWQn6CAFpKyOsjkhXgmqs+vHzeIyh+4OlBWHROZn7J4CkXtRwXIWLyxDSX93tD9PL3iUTi67E26
kagxnAy5lzqYiaD/seTvNiQje6i3Xte4cl6mBe/8uZnzU4lbRD0/N3GCu4phfdDtArYSxJnI+Znz
Ha07ULOr1hvptEj03NiAydcJivHxs+N/yMYkBKmzlbIjJ7WbeaSGrdbpg/bfz2Lb1vLjsql0HqtE
dZwA5+JWBG37e2iFd2Oy6WbAak3frmtfCek67iCW6mAqbPCh+cAip78XX4STTAxzrelAhSfNLJAy
YTAORCDx2HxL5Znsn4VpVV23Wap4JCcYbCr883zHDwzKI+nwjU0viQmNpxuAcooGY0+c9F6DqBuQ
TipvC/95dX/MrYmLRuM9KvzIKsGlCHb4/ORm9xPKhQQYB3r3SusrYWz1ICEJ1g7T2w2hTG+oex+3
z/Hw/bJ36r5dCeTKX0AJ6aE2gayPbQNWBn6z2qbah38t8MWTlwoz8oBdSitLYMvElbfDW3Ff/qLO
vJlRAl5PY0TKI6oI+mUOSfEWiFewBUSe/0acaZ8AdHDdEJXgjp3ADwp/zE7u8kj9MlyL71by93Lb
mgVd1U2UuZ8K1+2zU4t1sCHfbJxOV/LMyjYiXEScPY4OMSTQNOePf1fLT1ufdS6glwx95UN2W/Bn
x/nhyJ9L6W6n0YTq1fSh4pLKZeSun8NW1vIkg2igw0YEIKBG3fZgErLW9aFs4X7C3Q4QccwHKs8q
F0rGy7NIsohOybYxpfE1E6MytwULh2o8LzPstNAZcrMNcKF/Z2rfD+70OM7kTLO2bWr2ctkPdGM6
Lz2f5qZsUx8VN1WGCiIn5M3dkj0Anbbh625ah+tWAhW0BPIERkDZnp3wdPZCQA09JfNhbP5JU2nI
EGoWShW0NI7Uib3BSk9jUIRr/FyVaSjo09TuL1tJ176yr5c5HqAK4A5PPb2dGLLXa5hNu9WUidE1
rwR6lcZtL4chPRVVEonuqQLvs9W+e6ZziW6SlZ28tbyp9qCSemrKfAPsZ9DeWaTaQIi7Ta+LcZUy
Ddn9gsxLn57K4GPOtnMNeuk+BOClbq9Z8AFAOgfMJ09tGM5SfGUJ0szswDi4Wgd+V9omYb4v9xM0
rwR35UueZT5PTpastnVPNhSSBmk2GzxU1/x5aj59ve31LV6m4wSvHx9M/qHte5X+vuycuqaVECa4
OXpOgKZteiCLtXXLHW2vYr2GWc6dfvruLGtnVk9Oclrx9BpPByt/Juf/gtfSRFHxpfejC2Unt7qi
8VYvsI5xFocWantnGknIck+GU/mX3o/2leCN5QjRMDlbx6z+PXbbBlXeY/EPmP1osV6zwqELJYDH
uE37tFutY5G9tewDZH2RZ23q2ETpejbFf44jaF8JYHdsJCfeaB0FI5ulrO7SfDxc9p6zf3/VtHIK
Z2veQaOqtY4jii0lvWnafdmP4RTjxOnf2qA4v6oflYAqWAu7SarBOoKD/AWEgmEikYOr1/ipZ4ch
ZS8iMMFMNAGhklHZ7px6rY0h8TXZcIvfAKJ+g0cwA05D17wSysCwjIDJdNYRwppbZg8bZo8hI6PB
ULrmlXBmgrulJ2GoHCcMxouPdB7CrB0MX6+JNhXM5VqNTwLLd1/ayY+CoDzYdv3KxxbVeibGJN0I
lIBehONDEaSB/R0StXhXgPjvxuWmY7Emnv+D5RI4S9odmhfiO8AgwQKejQzktq+oQIsuO6tuBEo8
l6t0vHmorWO52m8Zr8WhP0M2/AW1k5d70E2DEtE2nfsu7Srr2IBxmFXkgyDFIWv7hnfl6+Uuvs5G
AFOrhHYRE2khwWQd7dbbLHWya10JLq5qh7LPA2PkofA4sFfTDcmZ6c6tWalUiNfgSq/t+hLem06b
xZsPC8qfLo9HYzIV2ZXyGaQ0FcK6STnYaO5YE4Mg79DhmH+5A82sqwyTruhHVk6Y9T5IIg84xGny
ImthBqfSrLQqvsvLWxSfTzCNzOxbEuf71t8F/nPWkNsyWDde6b5fHocmQFSwl8/cuM08nx8t9sed
9zVPwqa9G/M7I8Ze14MS4WvTL/Y6ruxojR++fyu9ICT0w3V+uanpkeNrhhtAtpVtGzUawpW+R445
qCYW6y/Ypx0f9AP9uB8TGoITXnr7HlX01mPduIazgm6OlMDPLFu2pEOnvMsAwuCRM2x52e7j5nlC
jNarIdus60cJfz9BYo3k6Kf2u1227JuCbvv4NWMvjXzEbcbgcrp5UlaAYS1kBp5zcgTaOcyTOwDp
7pp1m1pJWFHTzq7pRIWGVWQJeCMoOfYgYeYJfJojtT2F5fqnaQ1v1V8zaAFcfzbk53NoBdqZJlnJ
kVTv6MOXQQiOFjdfdjWkbPIRwxrCHMLMzGaRh0lzT5gzUT7jgSDGdcpfQJRR/Ia83+5ykGlWI1W0
dCqSiTnzTI5pcJ9mm36Io6q6nZqPy81/TbGKAZ/7/TRgO547G6gyTB0kgKtxiqb+vfVAfI1TE4EG
ti2f3dreOuttUICd0qLIRD2Ct2tv6P8cZl+cC1W8GR1QCZz6DTlmcRuC8QnPyZG/FmGPLX2do8yf
t6uDgtUH8HdE3vSbmzISum1LxaE5dd0UzdCRI23vq+I1g9jj8Li07cb3ooQfR+B6HTjw5XHqplFZ
ZXLhehyCWfbRH1EYtAMNRpjZETHdPTRxriLTxlW64ExB807Xht6yBRywyx4ncP5m8X0QmFLpmp3r
P9xj0oc268roMe1AM5bS28p1QyZM1w+dkZRlpK9iSSag9475svy1qhE67+7vbqI7mG9zeR405wYV
pOZwvI2BYZUek6bcT3H32rDCAMLSfL2KT+va0mVIQdHj3P9I2l0JNT82vqzB3+u+/LwsfgrUegIt
/SzQPOCT27MwoeebyG4106qyiIG6IYdgE+zOknq3xNZHK0iUlKZ3eJ3Nz91++nLaCM9aQalxJJJv
znJ0kzDVomr2BFVFFXekOuUU0wksStuC0u+wVn9dAdYgwwaqM40St21agEzvfG20x29DBZ0T62fG
TWXZusaVUwC1C+o6OEa9ZO1TuoBPJv6Z2b5hxdEdbFRUWp8nSW/3lB7Xvt6hfPaWDva2D9o/tMs3
qZxuQWv+VqTjY8usyB+D7ZKarq66UFACebRYTtN1oceWc7IpZfB7sWMSubH74gjX9FismXwVuObN
Rd8Wrk2PMXl1sk2ZOaFb/FyWu2kx1Z1rZkjFrlFG7Q7FsPRox9/J3KDi8dviXvUshhI3JaJtD2Va
nZzo0Y0f4iSPxA9XmhiaNDOgYteKxSHNmuDDs+I2Ew9NebMi52ISkNNZXonopEGVExirsdRBt4ix
7ZgcY/qHpC/u+nJ5tdN9v3LyZ0PrxPHYnbcCL6JVeZ8y+atO+g1zl6vecmB/JbbFPMVI4EPnyWnu
UQrj1m8zqcPGmcKqN6Srdf6jRDirndkVCMKjW9I9GHjuXDCNjOVVpFcYgXK8t2tBWV5J7GbtQ4Aa
OSCF1s70sKpZtlWOL74wcI9nA9bWhOz9dTw0likVqzGLimLrXDBs9F5Lj9CPjTKXfVudZ8saDDlw
je+ouLVaVmkPcRp6rIL7oobC4Rhx4AqWKzcdFbqWjkJ6c4z2oUa3sds/BMxNNEVWZYyS8emy/2uM
r2LXylg6E1sq9NHwg5OkL4GbGrY0XdNK8I5y7ZNZZmi6pKhr8h/wLvd23VcrUdstvi1qmVJc0QDW
4QJKJKYF7fz88sU94T+8XPPU+dAXosemGH4EhG0WYt1YY4fK5/7bjBqAPACjokcM64/OQ5XAbcCn
43FZILLy4gGKw3lVvk5y3F62k85Dlbhd42oBEt0iWD8fqwHaM2DL7veCGKZBcxtQNXL7zBkZyfHx
aZNu7fZ3Ozw2oBgMUArZPMt1c9UgVCTbmiTpABoNeuTuGOaF3HOvfLCan33hGyZB46kqP5ftMAs0
FJwcE9psSmuGfKWp1kDXtLL3unKlZJwCcmTC3q1BvW2yv5fNojG+CmHLpLdWc4+5FRbUVoabJL/L
i3/KYgytOcrJFF7uRuNCKjlXWbEhhvwaOTrMC7OlOXDGwzQpb0Ae9OtyF5oYUDm6qqauPTFhgvEg
GnE/h2wdsi7CtHlpDhEqiG2ZnWWEbjQ5tpMMC29/lvZrKJBHYWv9uDwCnZGUKK5SUeSstckxiE/W
uqtYsZFWFNDvl5vXGUgJ47nLRUPBdXik7noYAvAdzVu76KPLres+XjlEl1Yypt2C1msUslnjuKuc
+LdLkThYTCdoTRcqci3oof/cZgQpteXRajaCo5ztdwDK6Msj0NhHha2ttJxnv0DGzmbe21oDkyjy
X7Njou/Tfb0SwzXHjTuAGOixtnk48c08LWEefxTyusObClub7AUiyRLW4edc2Lypsck7JpCPzjbn
3z9diqXvjGtXwjVTcIlZaRkmo3ufe1cmS1XCLAZmwCFNkFYjOVBKwT4JXlI/jtg/kEy4PLma8FWh
a71bJJbd1uRYegCc9oeK4RX3beEAxtSGLLnORkr49rzq+2CtyLGxnzzc7uY4jmhnUpzTbAEqNC21
II/g+wU5SnfZkGbcB1lj2Bp1H66Ebhq7JW6LaLpDBq5Li62NHR7KovurTK+C0IbeG+XC5HIcxVuN
60pO32Jn3C7ujS1MLxSaIagMWXlaTC5fpuVoVcfS+uNbT2x8vu7zlbjtfOQl82xE09kJirRL8nvI
gWDeDp7BbzSuqep6Zl6FCqKmXI6BiwTogrfO+gyZDdY9k1eOQQnfsuw9KNoE03ENHjPvqWjxREyh
5Xdf1qXBiXSjOPvtpxVirrwl9zm6kMNP1Ds07qPbPQLQmAnTIqGJAKJcgP2MTnEq5HTMk/3QP6Wm
uNUcgYgSt3PWVgyPs9Mxnb9b9kvVbinwHcRPQre5NVZxaZZ/ouy+ELh0J7qQ4Tgsd14mI4I9Xth4
TTO8BekiQAliX67TjCqx5ght8HAE8JZLCDQ73HBL/bp5ruLMel/6je9kzRF0OmFqvTFah2X/ejnE
dI2fZ+az7xSJbVslGne4G6Ud30JI8zAGwe665pUILiVEf7MpaY5rS96LjPxOnfoeClyGc9XXfslV
iquqYoHVnb+eQ5B5lMGHXWaGe7XOMOffPxnGXUnn+FZQ431v4xFIcoZC/rlsFN1Xn3//1LST+MjQ
4Cpx7Nd43pIpqPYBQb3B5da/9nauosuALXO9dUDrLbg9avYAqZ+wa3ezaTvXta/E7FKtgV8jh3Rc
Jf3W9AzXdyscZPowl9elu7mKLhNJ0JXemjZHKx8TPCWmoL/2/lreaFj2NS96XNU2BK95xXwbbknh
9aXVhVSOybbqpl+VPx+rvHyanHUfFMgTs2U1PPtoPEoFnJVWNUkcQ90Xt5EVCLeCfJcX6X259NzQ
g8axVJwZ6OpSb3Rn+Gyd9RGUtpKotpjpFK37fiWWO69i9dLR/+PsS5Yk1ZlmnwgzkBi3QA5FzUNX
dfUG6+EcQEKIeXr63/Pcu6hPnUrMcstCQiGFQgp5uMvPrPyYUFzlLq8Gij0vr9rzMQwyEf/rE1Yx
WXnWUjTudJEJ3U4aNCHuxln6M98qudUNQHHp2uemxVYMYDbb0DWNJ6Pqw2zpN865Ousrbj160pwL
OcnPqnQO9jKAj+Y6cJavIsw67gcQRsB67dt8P433vDfiuds7w0aVqs76ik+TsibQGjqFmDa7Ie4H
6lgiQrq4HziomreeVDU7h0oZBqE8yFg62JkC65+G3JRBsBuXg5O9X15CuuaVMNyKNoegBOw/rzTm
bR7L4Ts/FVltnOTOH1Z8FUnWQE+U9t0gPwvn+2Ddg0o9bKs/0nxg881Sb0Q0zSBUTBlfzSkb6ga7
d89wzxChLX+UgzxYztZZTuMFKqis6Rsy4m27+vTYt0D24RxExPx5eQrO5159FVEGnsl88nlTfS7V
E356nLtwrhIflZN+7C54od/Y6DRgFF9FlAHdzNql6qrPan0yIGe22E9e9bCmD242RFk+hJa4odW9
Zyd2DnJDfluY+cYy+C8p8XeC2VepxaoKhMw5W8RnsLRh1taPJv/IIPJhQssyCP7k/hGC84CYOlEK
TZepDocsP86ZjDwnj1kJsds5LvytG6QulqmwNJcHvUBqBr8DRZWigvgk7cKgv53BchH4Q1xTMy5b
M/agW3B5lnUrSNktZG/MKeqZhu+DfLKzI8m/1Vt8FJq3aAAK/jcOrBX1KYMEyXf7MN7lUXPwXox3
5+DuxStYN9nGCHSurGwVlVGUXVZ6/fdxdneW85L7z07bH4bp1goiUKBvdKPZVlUgmmsHvJgbdEMr
PxLlLYRwwrrMwnUNq2rrcVizY6hANHD6B8wvV3nw+iB0S8japqG0noZqI6zp2lfC/jJ6tC89lx+n
ZR4SVLsvz0io1WFukXHXzp08XF5VOmOd+v96Kq7ssV1P42jkA2YlJz9xLwlBdE/dLVSSZtpVCJk5
FYFByrk85svrtNYoLy0Pufcp+pui93eLk+0uD0XjICpgrCwWbk9eVh/cqghH54cn//T1t+vaVq7i
hRPMGdTg6wMk/Hrju3SO9lbs0c2A4tdDT7tlMlh9GPsFt+NDwbrdeLpsVjLm49buoVtPqoeXQZta
HL0U/Yvh/TCb7xXIiqqtyhed7RXX9lyWG4LCPmV269OHeX1s6cdVplchYZXoecUK/PnCj2v+uZgP
Lt84gGn+WoWErX1qpHJC05P7vZ8YnjfuR//98m9rDK6ylU1ta4lFwCILefOCfQM1oXY9ZFtStbrm
T9+/+C1bSiuvZvw6I+9yerR698aeofTobOlR6To42exLB6SEmk+3VjVouL/75ve6/QUREX+rTlBn
efXUzpjtNxmsEwT3TvMh5492fLtseI0/OYqrOsUASKJR4MdnHBTKo5Peljloa56nbuO0qPt5xWNN
kO4ajRiw0TivZfE22Xc2njYu/73O7IqfmoUPwVBs9IeRnrTLkhyPb9lyy6aNc5TOOoqjgmVQBstq
Yd3YU0TKm1l+jKMInW5f2RulRZobmYr7KkVP8HSLLtL6KbPeLbphds2vq2AvyTgSfl4hQHTOgZ3t
4qb57gMyN9l7z/jnsvk1U6tivmy5sAJkbuWRBo+em1j8dRqermta8VjkugdWnizvtSjiPnj8mG4V
c+kscxrNF18VTl9ZHo4kRzBgxn16k1ofaS73Lo+M4M/lv9d1oTgsKp7kBAHL8ijTJ29IaC9iT9wW
/Kctr6u28lW8F2g1u5YVpD44eIxP5U/fPImUb1Wf62ZWcVoKpgPHKMz6QFOoTSRT8Lhu8UH99yR1
5m6i4ryWvOpADuqUR8bJDfOqaLRJaNhQYPkEnzkEfoNdY+ZRln4L6IaTaftUHHnMi87rpVcex66J
6yaZChb19auYXwHjDVPDDflCYzoeF6t+v7wGNHuTCgszGzF3nd3XB5+/+nzX2WlYghlvkyBANyYV
GZYuFl48DESFbpcenDvr2LNojsoH6I4dOhlfHoWlWQkqPswZuwK5SUS2ssn3tiv2M/2XlvzOLEic
2UZcVWtEx+VtBXjeMo7cM/eULQAvjTFf+62/OIWjM2tGRZChULTq666sD0MejTGJunD45sc5YKY3
7YPYZzHfWvka16XK7uBMRWu1Jnqyh292/e9a+zuR04gIpFy3oAT/PSufG46yPzRzB/kWjk7Km+xo
o0JjF0R+u5sjP3QiHpcuuJA3TKebPyXAN51pDqNEHCjpH0sem+Bn5VzZtLJJdA2IEpcVmwRhrwVq
NFBkNO0vLzvdLPwV2FHNu865OBbiH8s55HhxEyhgdPuQgOj3ch+aRJAKLEOpzihly8Sx2/mJ2I3H
OYHi49G57klMRZSVAZQxWbBgjo0fY3+7LveZu9H0aZmcWT4qlAynZTelJK0PYN0McXuPhvn3ZZto
7K4Soi2l36Q5ECIHnj0PjIXUg7rzT8f5KIsNwKauByWwT6XRTWLNmsNK3ifySNYdnaqw8G/sq5iP
bV8Fk60DyGv7xUZktP/kMwttyG6sw1aluc53VSAZQO4Emj68OThs3OcggAG0cse9JzP7Y4JUEhik
cOnB8QZJmcB2wsV77NZfl2dH48sqyMycHTAGlmuN9MN7jVcnKT+nrVORJlwRxZmtka7IVaLtrvnd
Za8pkwiLSdtvUcTq2lc8mrFlLCwH7ZfkvSlv85MWvVuEXrOlsqMzjhLig4FXqVvgxDgtP9j64tfP
dv55ld1VZBmlo2yLERudwb413p0/v4qtc64uvqqwMsvi1VQUEJyfIv6zvunCMvaf2iykP+ZIvFW7
6ThlYfn9uoGcnPLL0bewA+G5hYFjnXXnoLLV+GHUG++VmryVii/runXpTIH5nUQQdZWzr7MJSIAP
0DuHqwtWYGNrJWkm+j9LfhnEOsjMgaZRfWjrT1L9bPuXEkyBlw2kWaUq0oxMhb+MXd4cCgeC38ON
M90Naxt65cZBVNe+Eo1NOngdq7C/NulTAK4lPFEG6QNqvjb+XzcLihcXWeNJyM80B5RRzKeXDQvF
p/UE3MFLj+1cBO7hOkMp7jyQrE1ThoHkAXCKzQdrfo31rVNtUU7qDKV4s0GnNqs5w0R0ZZinh2nO
IlberGxjIv7TI/0rhlLLVTrwWzKWPWiTE2+x4j4AdVdds3ASr/VIwhYaLxIQKFTzHkEOv8f7Rdgj
a+GTFz6N8dD5+Jk/2/zBZ5c0hSr3//plOi2DOfNAJC6bDrOR7ZwabKrulpLe2fMCmj+tli8eYzC2
Lg7U7pKckX2XpQ9i9HeX18H5px20rWwpGV6ULWKOZgIi56gR2V50Mqq9+yH7LevHyV+e0voxLa5J
yKC303L5MpLMoLj1SPQ20jvD5CHj37v1AzxOYdNtrAydsU5z9KULq8gyIx9LK4EUSWxC19gTV+nB
4O9PXX5pmotlbcc5s5KGn2iDnhf7dV1AciqvtI6yu5Rj5zR9QazEsf5lgj5C+Pco1jUOqHksgq3X
PJ2BlD0GMO7CzdrVSub2zQ/ul6vObbCOsqWA1hRMzjIwExbcN9mN1b0wvrFKdf6lOjt4ik22GGaS
95AJjo3iOE8bTZ/dqKil5u9EKbpmRPVXYk7pnhd/AlzuwNz/CcG/bxsudjLsma1KTeVB8hr4NOiX
JfaB7peHJoIi9ryfoyWGzOjBKja29JPHnutG8WTwygaktdCNyz64/STcJQSzLCps+uuo9mEsxX1r
0J90eW+JpC/tF3AI/GMWwKzN7cYIdHNxmv4v/jWiUDRzLIrm5fzPYnm3y9I829jDuRl8XJ4MnZEU
F2YWGyB6NVuJ9ParuJHkM/WaaBXxahlXrijFi1mW+7Ux91YiBjeeTBOkbvOfTLxJBxeZy6PQGUpx
4ar2zckquJX0w6FO3wB198V9Nuwvt372EIJZVhy5MEe7rFfsoGAwvRHBqzPcTs2PHiTYGagUubWx
UZ8HWKAfxauNlfa2TWqRjHu6FztxKLydZDHyKDvwnMcOC5Gy6rZIL06x+Ix7qPk8BOi+ansEUWrz
O2qIGMXUIcUI296LaN6G6eKg7mHaeG3TTJGa3espWI9oYVnJQp59KwOu4LVqXqaObCwBnfXUxB5P
5zFoOKzngBFlDoCwcW9H+suvzH2wymdUqr1U/H10q2geURKH5Bc1Xotq3rgvaKKImtGr2sXnji2r
ZF6H/SLHQ2O63y+vv5O7n5spZRtwa6NrwaKGjQwPWqVsotoak2BoNzIYuplRtoBgZcSXjiuSxshA
rZTyWwhY3/eLf8uRLLxuCMoeMELSG5xgYPPIiLPvinZfk25nWltCrrohKP6fU0tQq0XzDCjDFQTl
HrJqnomXLW8rOahzF2UTaFrqdySlLAnInxbCKqRaQhNwtMIrd7l8IsKM/HGrnlazK6upPFIQWXY0
5UluGZE/f/MCpFLlW2s/+1v5Ec2iUtN5JgF9TrEY2GwkC54Dl3n7om+nyBim5njVpKtpPXCpWvmJ
7zEBdWVMBY2bvrrleb2xpjSTrub2yrnqBbjtRCJ50cZVvizRELTusZ+7PwUK2OPLo9B1c/r+JQiz
rO7E2vqYi9GLh9rc2/KegoK52IKA6DpQ3DuzG2NuapMlwnprcmjGOyHk/Bz267r/V9xbpHY6cRvN
240fi+CWTG+9cF5t5JQud6AJj2oWz0U18zxA2BiHUSts+O8KF8s2+KjJm5UnK9+i2dc4oJrQK+Wy
Oum6soRREYuqCwl7Kuc+nkE4VhjfDPvVH94vj0g3I4qvZ8tSNZmwGJi83If8g8LVnXzAFXnraqDr
QIn0Iu2XoofmbsLsgIXl6MSyrzkwk3YEernrFq6a5aunwmz7HJ2ArONGlK91+4ogAlr3ct7CtWrG
oSb7KodXkAMlIjGEx6BNZtv+wwjVWnGAS/K3iVl0SxtU19Vpq/zihkMelEVfcJm0Jh+ifM4PyNl4
YU+HUJZQRrhq5tWsn5V5jjtVuAvmhR/SCjXiy7Fh36b538vtn5zuTChXc33N2hsQH6FWMgAA4P8z
Vz8vt6sJGGqeD5VQS91bUiRp8VHQz74rf1bV7ZCH2bR1U9AEDLWkVOZFynNkK5LMMH/4nO/WBS8e
xRhdHoGueSWEQ4XYmCphy8RphEmiOUg521PhBVNsk7yg1x1D1brSATVpAgrmIiF+6YZgj3oyaiCn
PFuGkzFuzIZuLIp7WwUxg7mucWBDP9afZtgZV8kNUkutLnWryYLiUVslFXWfIMhz41ndsx8sG1XV
mnX0V2HpMKVez0BwP8h36jxCBi+yuzgYn2m70YPGj1VpA2LjsgYaYNwDIMRL5jAAApSwFxPsvVct
JLW+NCh7fyZNThI7eLCLJ8HuquD9ctO6O4YqYjCSxUynGj5g3Kb36WE4GC8ADgL7PeznXYXkhfE2
041x6AylxG0+DfW0ukOVtFO583JyHBd5v3YDama3nEETUtUSU6t2aSdaH7meAmlaUFXU2Z1FC5BG
8aPIT5KEkY93rQ3jnaLnmb1PLTytbOAJZ0Avkmms88jq6vVxSE25W0qzCgdoMIV+jpw7oSyLB2qz
HSXgQJVBTp8v/4HGLdWa1IE7xPRdRCs8qT6shXggk5k4XF53j1LVD0680MXkVjiPEvdOiHcm0htS
yaTxttJ+55eEqValDpmNIiHhIDpVdgAy7ck71uNc3luGSHdB1m4xT5yH4lBT1UEAo6lZUguFPPlU
3RAPLPYSReBtFhdu+jTbTtJnz6v3MOEKfZU8BbpU4jvDUZ43nSRJ7/8ISH8cgrcu+1nbTehfh2pF
Hye7fjlDLMOczSb3q6Roih3LkAFY2au5/DvY9f6aJWaqSgmuNQ8mkYVMWEt2Rl88DAysCLW9UYNz
fgWbqkpC3QHnV8lcJv3Kvtu2PNRZ+TStW3NwvhIEBlKu6c0iGqd3OUlAGDSyx7ybIWNJEil+uu7v
dJx33YnKL31oKHRiqnwj9J+/QJiqcMKU9VS4uPMmDRhms6wJZ+Q4DICGOJt2ornPF29jerQDPO1N
X1YADUzoGqDMMSkg+eaZTxZ/5MXtaL/bKbZvMA1B81LQJRwDtiPTdekJUy195Yvdsbr0kBsq+K3J
ctSwOb+ZZ8a4mm0kD89v5aZa6BoYFSXC85vEMNqowl1isN/McYhdN6pw7+ubInTqeiOGnz/FmmrN
q1uNdkbrpcK7jIxzk+8Z3SKr1qxwX9kGGkDvSitjMqlWN+l78iM3uwfbrDfMpNlB1ZLXRaSS53iV
wbEMwgSvzvRjIjHBOfmy++sMcxrVl+WVccPsAjAyJ9V8W6GCaqvMVWcV5SxgjKVcXbcmyVJLqHsX
yM0+lGwjbmncTy10zY02sGoPP02dfyTbOTypkWQ2IInYHgKQc1w2jc71fPK/tlnauSysYSUJf+/v
7F2W+HeFDPmNFcl4OUJ4/XI/uilQPTwnvj0BTZY05atjPvOtV0LN2c9UhRQsTgfU0VokgajsT7of
DnncHqen9RlFx8f2Pt3xj8sj0KxRteYV1FtTDcE/mVh1euj6vdn4YQVyHbx1X+5AM+FqvatHvCJ3
Ud2RFNbbaEe9cZt7b/nyWAAx7G3VfenmW6155QuDUANbrKTbWXsXVYXuZ3tcD9iS9uZx3dJT0B1V
1PLXubDJaHZ4xkjLJcwof+bkjfavLY6xcw99qAXnsbTcm/xZ9P9ctp9miamFsHNHptRHGWVS07Ba
jqXzdLldjZerRa5mL0UGPQu8M/V4qwxwAwixkze7mYlmY+p1XSgBfvbGXOIcLBKzpzsv8w62PzzZ
pN84YetWluLjpKmI0wxznZS1APNsVtNiiTOSL1VkuxV760ef+QfquSVAVLIMrjt6myogpElJXbcp
bts8ePB5PHUy7Jt3u+82NhWN2VRQiNEz2xgtw0ra9HHJaZjZ/7r2VvXceQQmNVUQiFMPsmw9rCd/
/ay7IweP4tTjHc5bQ5MV4Wz+6vmHa7CQByirWYaDmIffl5ecBu5iOqcRf4lYpZORsRq6U2ThYRUc
HP9+wp5sfHoAFRTTeuONN2xLpEzbmxLHvKYRTYe3xcS0xmOePvbZHU//9ew0Fm0QN9mTM3ymzdaT
oMZP1VqwuRcBk5I3yeIWgOXKPH8TltVuPPj9lxP8+z4Lspj/NR1esUvp0ABZnhE3iYlFPrOi2vld
Ty6ESOd9DqAjNcuwZjd18drifutIHgo3D6vpCBqs69ampySbKEQ7eTVi7bfOcNdUvy0XF8L1KiY8
aqrl1Aa1pZk2QDg4NXtw83/YbN7Qdmvpa06tah01LRt3ynz41YwzjRTWjnTvtWGHLv2zgJwt6/0I
b3vXGUoV6/CtwEGWGtd/yHrv27Lb54DONI61u86VVLEOOaPEK2eYiMmZyR9GTeD7g94JIa+ZQyZb
PIBvjt9keeaGXQXJDgYM8cYNShcF1SrrVtYVePxPmZx2PwZvxHtPjaPj/Zqzu6Y49MKO2vSOLebG
WDVHFLXYerRHxgAXEIlH/F1OsbILK54COwJR3GVranzXVQKVL42i4K2PsC6yIZ7Nld4UnnUVXxNW
tRKnMmiLGEJ6CIM+dBLTx7V5NUe2n53Xy3+vs4+yNUxZWaazAfsQ51byQ2AV0VI+t/3n5eZ1xlFc
fibGPNSUVDixj+9AVRyYuWV3zZ//hdxsFhvFg0BuTiLPnlkAF8kMgSOuwfywroOr9N0R85QZIKBI
IquN7KYJxiwLhe6m/8vdKo/WHENU5F0l0hF8LlmbZBK6cxLHQj8aaRmmg4uDz6u7eZ3UdaRMRCk5
nQTBnYb5R4egvgpcdOu7tI3I8dvQ7LcQSJoJV0F5dS7nZfFlnYA7GkI/1K7zT45aho20kq750/C+
HAKadQU7dDZhPaH+Zm6WmyobN5rWXQPUmtpc5GQyDNzH7Pthlx2to4jSO3G3xCKuDl58lUP8hcPr
U5bWLlLLw0J3bWbthbOl1HE6CJ2J8vbp+xfbyJPkL88dkqxQSHScUBqJzTb8WONs9mk+vrbdZBMt
O9h9BBouI3FTfCvLX421FZJ0/65sojiI58OwgA3InviOzuK2NO3YYFuCy7plo/iwTadiyNYG2UjU
sbVesLP8rRWp+3NlA3Ucz51X72SZKb/rSX3jFqAUWpfd5fWia17xW4rLiSV7NN/JJ+p/2gChXlWS
Qk0VVudTK8dRHjYfGms3pUVijs1+TbdYwzRLRoXRlY1dprmHu7s1vdoCW9rqR3ORkHrecKXzL4Dm
XzC6nGeTi7R/InhSggsrzf6M1a3hfHb2ddlDFSnX2Y2Lg7lLgAVDWcdrtcXSojPNabK/eJOFHHKW
Oq4ETI595uaHxdJHma6H8bpqFMyt4q+os2cQZ3CaxHMxqQLYBjNHsb03HCp/+FPN/ocp0o2rtGaJ
UsV3AWfzl3axm0SUQWSQKemccs8dduUkKL4rinQ23RLrSPoQCRva/ZJtSXTq/lzxXWOZJBktnE66
UwFKxsIAQuzQsw0v+64m5qrYuLqaJohXYNdpRsAEZh6BdKat+9Bl5s4IHubi/XI/mt1NBcjlHglA
GgAIU8HauPa7z8Ij/15uWmMhFRhngju+skovT6gx7iTIt/ZpBh7tFsLvlzvQ/buSRQ8ozp+0KRgS
9L4Q0exYsxXOvbnFP63ZJFQZBQhJ8rSyO5Q2zP7DlAZR3QhQL6JUdMiWqG5NceVAFJ/ufdF2qMwn
SWc139uUQmVoi1pTZyPFmVOcm+u8RGAvgE5kxXp0qy3klWaJqoi43BFIPZye6Xz5PlpPOf3WuXdF
mhDxoy62Svt0/6948OiDOqqpK5pYhXNog/Xe6q7Se6cmUTz4JL3otj2aJkW2N6p7n3sfssq9HWTL
IiZG83B5merspIRhvgZpvbQldmzWI/Vc7aeifyYDi2TvvzDH/qAD8K+X+9L4nIqGc4OqWyzfbBOP
FUnN8rjx+tu6KDaa12QyVCTcOA5W3WdOm9htvRyXAnfi0auyAwRAwBBXszW2l+yW9bPc28OwtQZ0
g1L8nLtluwKlQZN6DcLJ9Y9z+07zZePsrmv9FGi/BNRmImzm7iwTW/THZfD2vbSjpdk6aWjitYqF
s1dAwotulUnn1eFUlhAYxfWJHyrxcnnKdR0oHl7aLnOzMbMTifAwd6/MAVawfsy3IoTOPvR/7TPn
ueWV+dwmCziUCI95VkfVVXxHwGUq7h2AFZZNsrAT0d0FZOchfvLmJpsS6KZsRFKdfRQ3J1YfOL6L
M7s19cDRNgawRWtqIiqxT1ECxHJ5GjQb1X/J4C/LqHQaLqfRoUk7BDE0Xfee3MIEa2ZARcMNrj9X
1EbTDvdxA+E7WUm8XJL48p/rmlfuxYXJrWCobAp8VB/3KM90Z3Lk/hbJmsYwKhTOhA7UYAgL96fu
rSXOE7Pk2+Uf18RnFQNXsmEUEJSUCQSEi9A38BrNVhANO5+iCVB0Ayrj6zo6We7L3LoOd/PSz+3E
or/z4nDi55X505i+clpu7Ky6SThZ70sXQRAwXL+LOmmNwETFlWGELhYS4cNGFNJ1oLixUQ6Ta7vc
Tkowi4lGhFYwv6+DeZ2XqbA3J009t5tInYjqtnMeUjvfoViTelu5D40Xq6g2DvA9D4IV9lkeBv7g
zgyydzvL2KKV0ZlHCdK+aRKjY7D/YGQHVpvhzOvfqzm8Xl5BZ5snmM3/nV6P9T7qOHI8GVYQUSLT
vZPZB7PNN2LY2biM5hUXzgGYaPmQ1YnT2Xu53BhG9o0a6z00b5NBBKGYasCOxDXwEvSmxOOCDO3g
Bti0F9aF3fDijHM082O9pd2hM9ZpDXzxhdTpfKDLYKzUQNWv7CPhGftl3sIpnT2P4fdP3X5p3qKm
59Q+pNQb8c9g3RD4QDG95u7eyl7Jlhr22b0JnSj+3BQBR/2UaBIfN8/aqw5iaEEP5ZKwm+dYuGxj
YZ31C/SjuLUZ8HRoWGAnnXnP10Nvs9chc2/zcuvx6jzVCXpQQnQ6FjbPZsdOeutPNxa3YNCtvenA
AheUbNDDW9fI6kUoTbb31zRspAzL7NWRoNrJut1l99FZU4nhnNAKxWKwpoeCBXd6Nusf42KE63i/
1j8ud6FbdMoGEPgdKw3cW1D59m+2lHdgrHoQHQqdLzev8dC/kGulnXfEq5uENG1EWnnDZxlVS5si
f04fU45qKMgnkQZiEdd1qGwJUiAp6kjQlBuuHTXsphNH1k3gK8vjdUWZ/o9l2MINaNagr+wHLd5O
F8B/8QJt+6HZfGvIa2fnUZ/+c3komqlR4Wys9YThVF2fgNv8Q4w98ixB8wRKpS043skp/8p+k8A/
dfxlR5hbswIyP60Te3APRSpf59HZqMTQ/buyD3DLAvoWzpCM3D/K+oWxCSm1p8uG0biFimkb5gZM
p2vXJG47VXFluyHzOM4mk19FTeCFKbDZV/Tk2Cq2U0xNb0zuZB1Rl/HW0jFugux2Yut3r2LvFLX0
l7s5ay3H/stLGkiGFm0ZvHjTR+s+i/qtItdslGha8QeC89VoNLZ5hNxaCIz83gMq2pGvcJGtWvOz
ywhdKH4QGKPkXjfg8YfOzTHLxBKnprOFgDjrZWhdiYrm2pTO5KfmEYrj99zxI7JYdzkvdrO1hR04
GxnRheIHpB+FsazMfAnApRj29RBLD1n3gYko4P4aOWRAzYI5766bbcU3srmvrZUZ5nGgxiEbpriE
PKCgW/j+s96B0SihMZu7wqOGbx4l7jX++nPKugcThERBRe/Ndj1eNwglPJbjajmph2kRrRcFbh8Z
bv9I8y2OfN0glMg3NEIg+nLraObYxn0WifxVlHM0pH1oQG748iDORieYSgl+QwAWF6eEqWj2krZz
xO0Pkf5oPRMw3F9m+d3othRFNR6uwj47zyhl0Qbm0ZrwqI8SrHGc09AhzZYTatzkL9in2ePuROzl
aCwBGKKmfdFCrMhIvdvavO651LFV1CcKBP//PrXQz3rE6jLuSbZF3qobgeLoaTk1rWtjgUL+EEBl
4K2efaMun13WTIdRzP51k64CPFd/qCQqQcdjRfNQelaIwl+L/uDzRymOvQkdhnpr79KsYhXzyUBR
GCy5Nx5d5Kja4EjcNhTGDy/bl8v3y0tYs3epYiWoY54JWcEF7HV5PFSxGGRoMySWDJyzyh235+fL
HenGoji8nzr5Eiwwm1+30eq+eOYvUvxiGY+yrQoV3QpQnB6aix5IKQAeJO2vE2OkqD47tnfMDSi8
bgSKt1v1aswVItWxBW4rb8DbDI4X5/ciMBtbha6aPlREXWdm2cT9vjtO/c+qeaxFv+POr6aso36R
+6tmQsXVmUXTIjNWdscmS++acQ0lcKRO6d24k70bs41eNDuWCqhrZs8lRFTzIVjMhKzeLTOGm9LL
Ng6ImrlW8XSg17TrldPxUOU/7exPud4P6eM2HPA8MsWx/8LMpXM5imxujw43Q59Blqy55WUXFtZ9
Cc4rZvH9VM1H6T4aaROV7dbuohuXEtw7d4XWTtoCyituvfyAg1Do07us3kLeaw5bKnTOSHHU7YZK
HIV7S9KXim44h+6/Ffcm81iQlghxBKoqDOSRkjpy2w++vFxetLrlpPi27ZYOMuoGOM3Ju5uBpxAy
hHxja9K1rTh20xRuG7hgjW6Qqi99VD6QUK5sI16crw1xbBU1J6fUqkV2ol5eIjuZYxQEH8QhO9iv
5u/gQOJi3113qFKR7mJsWhgKi6eR/9QLREtcHw+7W0U6min+C+c+BJk0pwZk4WQMLf+HB7pNI/iA
turGNUYTi1SoO7hUFlRswFAtfR+hYUnKB+Eg69N/bxy6wyX28lLSjeO0DL5cW5GypN3q1+CqL/Mw
90Q4iltnEmFXTBtTrjkXqtSH5lwGdT6CnVeQz6yZIxxt/ew3+Pct87tHn4uy310eiiZcOMpZvWmH
Mm88SC8Eo4xX564kqM+mSISzlzXbKprSuIeKxsyrrB6wquF63s1IjyJNKmNjwZ6vboBvKG6dpZSC
GAlt/7+K+fQmBydX2MXzTu6n4wLs8Fb1nc5UipOv0qQ13ggwJ8VHb0fr8DAF/zb8Rw918suTobGT
isM02magjsSs+/LJcO7t4tvUbtzCNT+vkiIGCxgjApGWR0IheO4+Bd2TqO9HTkA6/Ofy32u8QoVi
SrudwR3ul8cpfeJLLAPYfvr2f5x9a2+cuvf1J0ICYzC8hZlhksmtaZq0fYPSnv4AczFg7p/+WXOk
v5T6xONHI1WVOlJtfNnb29trr5XOvy83r5ucc7cfjG7rIY2TdtCkGCFEWMRQhqcmvLau6fPvH5qu
az7b4OgMnh0LRFI8Yu/iutoej6ogTOZ4U4D7MORTpt+t1e3X9evo14bs0Oc5YrSumG+dZnXPc7QO
0gNk6apdl7d3XV0lAe7bUoAHD8QXpfUz6O4D/ugV8LdZuwt65JEqQxyl21lEmbypk1M3YNmHNXy1
SWIHr2s7JRYuHRNe3S8vvq4TxcoD4Y4W/VeEJpVH6tyHDTDQ5XzI2cE2MmVrTg+VIDEtm82TIDlG
Mv+ffvmTDm3sVENcICeNivGtHvdXDUbFcFZeOSwdgcvKhnfaJPn2vMj/1fl7ZTxoNTGaCuOc3Dnn
Zb1A8eAMqw+zXWgEKf4LOflPztajKoJzdP1MbCs8yTryW4f8kVD29cRy206382jHPgrEWfjGRwuE
XX+c7itkgHfTcLDEvAucMgIBLOrT3y/PpM77q2BPe7RnWoA+E6Iu5ypQfjg/IKZxEU97Z4/UEEij
5vhyXxr3piqdNAxo6mBxRAKdjchphngMvq3jqfbGKztQAneyemxbaFkeKYLIrb7znHdgNJ8buzFY
qm5XKM7CBSco3t84yFc6gVKa8uTkk+EY1k2O4gQgUcHBVWtxnPDvrrzvl/JgT3FqfDrU2L+r2D+S
JRwbyOdH5OUegyVcoqpYfnZubPEsggzq78trrOtGOeLdiRNoEIX86Mmk8sdo7R8tiHsGTjzBpV3u
Q7dnVeRnK1iQ2aNbHG0vjQe8qxVL9UWsj812Z5dWZNX0ISPWkbBfKHKOcvFmeQaojGZ4KjB0AJQ4
rUKPH52l32fdIZR/4HOSvoy6yaQxpzlLVdrE0rJGe+R2cZR4QyZD9uS32e+q8F8uz56ueSUKOFO+
jeBvKY4875+6yt9tzfjSTqZ6b13z598/RAJZY2VNWaF54hSPIwoCtto7rZUprNc1r5g4CzM3s1F0
e3T8M4Fwe1i4VUaeWxjiAY0ZqsjQdppo44N4EySV/m0wVHE68zcaBnvhrFd2oVh6zwkL0yDNkYWr
HlhmZ5HfMRz3i53I0TKhcnQDUew9DcXmLjTMj04zv6QrzSPK5P+WkiB2CUz3as15TxRrb3s/X1gd
5EfeBc9p0KHEdq3jYUKdrT+W9q6tHciZ1gYXqVl7FSEK6thccF94z0JULzO4BSE3iGENtSF/omv/
PMoPW5csvLfalYG928vTyPWAvW+dFKKvJlUxXQdnr/Khg7GY+WDZbX7MBX1et+qRZMuJlL7h+zWr
oXIj+h0wAFjbHIHyFhEQRG8OOS3gxnSqZMvOmkTccNDqBnL+/cNABGU+ExD+OMq+ekBMDuw63nf4
0pkwWZ/Xy3pU5UvsaYkCiMXPj7hdl9G01E/OWbtboKQj6OVryLsw4j2VURs0O7sk3wfKni47SI3l
/HvqfBgcFJdZF4QU2wApo2jl275InTWqKx5XCGgvd6JJT/wHPVrjsdDiCzTQZ3/v9/lT2JD3tnp3
BtrhqPRFvHnNbirxHHBdh4o/sNwFNYOVnUGEcojSeZ+382kIT357T7cMyNUe6SSjVOTZ/j+JcFVE
qeulfVhka3ZMvU5GwZw+t+W4q6pvDt6CoOO3Vqiom2KWkRVZvnqP8vhoIkCXLEtkQduvddu44Kj5
Os2+3PNNJpvj3jZeD8k/u4nrNclYkTRO9+LW57qG8puDS/kwBLcOp0m+Fje9hdSF883zRB4R2497
t9mVvLrraX8KpyACYiZqIPBmV/LE8M4SsB9lUEc+xYPS2tx33VuAi8vlqddEjSoItgsg71G4uf88
du2hTvNbnlPDqmriEZUO0oMKedltwkqmBlQ0488mKA5WGu6XnwEzoWB1fahei4wS4jhFmOTD0Rqr
PQVRQgo6gAbvRoWJnV3XiRKV9E1HmbVgIE3ZQAsukqgIdj334AMJW0Hm8fJKaExbpYdkM3GFDahX
si19NGWJMxwdDzeuPLncvi7PbKvhybhNo8usIGHipahuOJ6nJvLPwL+ty48ha/ceciN8+pZCapSX
IEj+1lIDslE3ge7fLjkrIFLjuixIgDTFk2G3IzS/4fLn5lf7wlQ7qTlhVKisXc2BM/dOkAyo9mRb
/sWe3voh2zvggPAWJ646U4yvOWFU0GzRSYYiap9hP+QnIsWj2zwXJmFxnUEqYQv3+BaCypYlWXOi
GTgGDNvrc6fuqlBZGWasrlLCkhxVb+1MwNW/PtQrh+jvA2/XnbtUu5qlBtv/fDO7KnJ2XdoNAumO
n9R0TTZ729PejcE9ukvXyjCgzzeVq8Jl2x5gU7vDgKwZtp5FW5c4tRUPyEOjbPCyzej6UCw/GOCj
3WCjyVKKaMrbKLVJ5Nn3+fIlt/93uY/PFxyAkL+No64HxoM8dRM5F4eNuIldhobP1zV9/v1DtADI
A2+Rm6c4jfp9m/Ynx1oO1321YtLu6kEt3UXTISJQaTtxZ4TU675auYMQCUmwUPjQuWb1Oy9B7jYR
5/XyZ+sWVIk0SN6UIXfw2WwWuyL/h4HgYSohKxKz4MouFAMeBnvshxZ7Zt7ua5EQkKJN/Dbj32R9
XUbbVfF8ExBlcrYxirr75ee3C8RkVmkI1D93bq4K6As9amViQEAwtY9jmEfFcKwHE4pIs7QqlK9u
NwbBoBkYfb7ZCYFk/c7fHBNgVvfp/t/bvWpLAHqawE22dD6B7DQikt/n4Fa6vHc+P2BcFcYXNCte
IFEvlLRWegN8+E3qNceW+/tl9frYHZ/d1r3OtwWK4Y4McBgIhMJwRfpDyuW3azlJ2ud39SAfm5z/
7/KIdBOmGDFf260OihVKWuA9GzyWeLV1u6UmdViNsamkjY47MY9CfDYBSSSybIk/3cs23zvy4Fyl
T+G5gWLPAlV5pU9cN2k63sm4cHo/qlpaPm9jM74VkOhOLk+VbvEVq/aR1YOnhncWxVs5/Nq6N99+
Hd3Xtf9q2l+a1VAxfA44UYlYXUyXP+CKtc7+zp+H70NmmbJ3Z0P479UHAdffBtKkTsNTb8R6Q9CW
t0BwIg1SHbEoBhPRrLgK4JvStK78fHQTZ3rLgPXgv8naAwR1XEzi9RoPojI2Ctt382GEB8mq+sYK
132Vf7m8wrrpP//+4bB06EAkmTA5/lTEubAgZhPsWi8/XG5eE3+pWD23TQuHsYkknAsvHuxhDzmV
oOdv41D9U9Tkbcx+pkZFUt1gFMuueNfzKphoMkADIeqzdYryDI/mXvh0eTi6dVAO6YbUxczkSrBZ
3wsGFdDUNUyUrmXFpEFPstn9JGjSMag34J3BJo1he+pmRTHi0ZkmUloVTdYh3S2Fswfhj1u/X54R
TeMqNE+QhaUjw/GwyVVE64jsCC3ZL5JXJmyWrgfFfCV4zeY+QA/1lD8sYjswf3voZxOGWOPiVESe
6LjcJKdugrLV557LPOJW6kZQFkXJg5TvlPHvTZMa7oQaX6QC9MZulOPKYMiktct4FeV02FoGCZsp
wMPsIq96FXNVnJ5d0DQYis1N3LG7mcPm1OUm3jzdfCmHdJ1Dq9qrUu+5XAoRibUao4n+GDokd1Ia
S0fE5TR/vW5zKfYcziOpzxCVRGwk7lp2C4K1OMv9/eXmNTb3H0q7kGYVDjcXi1GJXQMSyt3sGIV+
dK0rFp3LgVSAwFIETlvs2+O9L6nhWNaZhGLR6Vp0vA3Ol6atgbrri6iLBDG+4f6kQXm6KjTPzSCV
irS19yz3w52zgxr5zfZliemhPmQ78nx58jVjUFF5A3zcUHCXJDIf7ib6bUAtU1qbAKOaI/k/qLyV
sKGoQ0RIgET686NT5tEAzgRJj9dC/0BL8ffZubpF6JSsJQggvbtwKG/rNtwXrLsVoPy/PEuaTaRy
zYJTpEP+03KTYUMuZ073kB4xLLNuAc5dfjj5h4y4xSh7kvRzvrMa/9B2f2bj47bG0akYvAC3cNFn
AjGRPaB8DAKMJcp75fee24ap0X2/chZ7YQ6p1wWhhZOWO1QQ3xJ/TDJKj5dnXte8Yr7wcpk329xN
sk78EMv4c8ut2BcmOiDdwiom3LpTaI+Bj3Mzt8BtKn7OWfn78pdr9r6KuGNevsi2XdyEgY4mX8Jk
WIojWB6OfY0ajC4PTE9CmjGo+LummVgKilisceEhuRYiyDNxIGq2j4q7s53O832CpuuMRDSLl62K
AnkrhGF1dXOkmK4YstzFX26C511QhEhIuydi6qG5ONrimNPSJOGj6+i8vT5YGc7EeVoEfESVdk82
mO+r/sads12aDvtWrAZb0K3E+fcPvTCJpyvmIwdQCzAZO8FTJkxZF91KKGewnPKlyFNBkobOMV1b
QIScIhq9P0CWmZBwGlujiinnHg/mzIYpj9kSgaTzMLR45p9mw2LrmldMOR9tCb7nkiYllbdLvSV8
E3uHmdQudUusmHIGjeaOzw1JqI+qQwjgdW3w6PcUKk3tnterIabTdKMi7MCHNDNhMcR0eX4KS3Fj
p3dlX92EFefI0poi1M8Jxz0gjf/eSz13ls3bcC40tpNWOzww8CUahia04oks1sH1u/Td8hEzRQ2C
/iBu0jw4SifHyC87MM2lUUXjQfaiDRlq9BO6pgeylg98wFabRPDaNflO0vUxr4tD5S//XO5Ps8VV
wF3hcTaJs/XQ/h9qFVHXfR/yKh7y1+vaV3zAsrqbV3XMSQJ/eS3a55EDXp+Sfj+Uk+FeodscigMA
FxsLnBGR8hiKp9ZmP8cRFSf+0uAZon+ZrqM5w+ZQvIGQXb/0XekmILD5VUDsDK+cR3shQ4SMe0Tx
j+umTPEITrd2m2/BpnwJ5cqJRLYI71z6Iy82A25M4zJV9B2OwrkTFe59FWOJi/oWnvm7yx+v8Tcq
3eJW13QQpeMmBRx9n0EdKT+MZIsvt362w0/SWSrUbraG2smCEimVuSyjIU+/OBSJ2M49lAhB/c06
TCiPutyXZiQquI7Xc+lMJSaplx30pwVktNnenqfrJkrF1eUi94ZB5m6SOpC4ztZoFAuydCaCOY1d
q5SLKStdYYFMOZkbYOtmvgNzjR+lRRtVTL5cN0OKbWc0k6KuQMvaD93NsPRJ0K8I1E3ZUd0Qzrv3
w8He0mzbykwiTESSQLYPrcdiysqI07fL369xHCq6jiKZSKXn4+hN3eEm3zwIgNM7j0prB07eaT+B
MPdyT+dP/mzfKiZdlmGGTNRIcB8ev1Qh+dE60rCPdINQDng7zOatrgKSpGkXIVSx6P2wlQdJH8fx
n+u+XjnkUWg+cTvFQoRgHLU25+A15DqDVkF0pJOdsDOCm/BiRVAQhLan/OanEgiZ+Xvv9QfZFpVh
pjSLoHIuFou1nokfUNGwpAc5dA+8n/dXzZBzXpwPWzW0QljVgkiXll0eh4yMib/KK8NQFUkHSW5v
sRac0daafS3kKyuDPauGuyy7itzUc1VuRVBEMaur8SK90HpXbTT2PRMfmMaKVejcRMNeUgifJMEM
JU1nAtvYvGde+aVhJpJr3cIqB3NW5Vm2drhP5oN8613Z7ht7EoYdqmtcMd1MNvUYVpX3zFfU2nfC
b48QIRFXbhzFeqe2Z96y4tMDH0r0ZLwpZlN5m+b8UlFvVVhlA88ymozLTxb+kF4a0cqUV9d4HRVE
5taCV46Dh74ZtQ2utbO8LzbuSLLbw1cYnKYuF6fCyRZnJOnqWP+Xiyv3ZWJ/HXfnXBwI/Z4vm64u
5ldpFb0mWLYN4C6IY8rHtrSOodvvpmo+2Esbe/N2K+iYQIA9thznx+U+NTah8i36Ydg6dobZW5un
YTi6wPat3UslTRlAXfvKwexy2XZQFKEJBzCOhA897mKNiIur9OhRPXq2lQ/uzgI2ebXOq8+Lbyje
orUV5csWLaOJx1m3vRSLLuvU36C9cw7pwZGeAaT2J5jcnYctUH6/vAYau1bBY3xZbUk5rpSoA9oF
IEuXkwmVoPt6xah9MYXhUiK3LgDTcMJkgfRp3/xDoVwS/O/y12uMWxUPDqz/e0sBneZxcLp4noOf
VRjuLjf/+QYCV93fC0xC21/CDG991blonFZVnLP0D0nnIwFs8HIfnw8BZGF/97FYrdvNKyKWruy/
1m0aOSx1om4wZT4+XwWwr//dPjJaeJ/xMAa6kBpMtW5ke+64T61vbW6/1pVjmCtdP+c5/GAMLSFQ
vFrOUWSxAXXuDKCLBvfE6p5mRg+hGcaM9v4bQxIVNeZnQ2mXy0JQX+jsZC+PC4ciPao/r1uOs518
GIZfjVXpUDybUXsNIif1qsgZPLGbCnBTXu7i3NRnI1Cs2uNVWPPQI0kw8puy2m62yTac0rrNpJzS
IYhYVmR+SRIWkkerBaH4VvwaeG9oX7fIiklnAlccv8DkW+G3jD5YdIza7qkqftf8Kn8EC/t7/hmj
7pKlGEEGUayi6w7OYrpIaSZHBY+l/Uw7F+gxJMXBeUxgdhFrumnPnMF0Vn9+MScqhoxQsXbpgjim
BSr+2fcy1FRavtjX7pa/sAE0KTIo8NTbQNrx8mbSrIgKLHO8kRTyvCK2/SO3krzzo4L8GdxDaPmG
/aqbN8WyXUCxCuxrkmzumKz1EoO+Zrd6JnYAjZNV0WWMgW9UuHAcvPIQpNlQbC1QoJzeg2QmuW6S
FKMeNkKWYkY+c6pls+/r5on3NYkCO/8f86rTUpt4RXVjUUybhdSmVseRChgXpC3FCxSVkqZgMXzu
4bqxKCbukspdtmxARsN+YflIjqyx6U1H2iyqJrsD6ZapaFA3GMXYy3oda6+tAaXxyki2r3P2x6V1
3C7HyyPRta+YugDzX03HGZO1evTrYPH5N7jDmwIH7biwqJNZcRW0E5V8fzuVvGoAC8oQ5Cwjv7da
ds+b8Etg5C/WOHQVXSaa0KYNArOknPxkZNtxC03IF80cqbiypm/Bxd/UARgUnchCZibYgLwvfxR4
rL28ChrrVnFlI/eqJS3wCN9ndewEkYUqn9Qk6aGbmXOnH07TcV4yaKSh8az3k0FOX6nRpnXfrdi0
B3pEbyhDJ8Er/3JI1ybcZcXAoLnkpwbHp/t6xZpDN82deoNv9egk47oYw7gjwqSzqhuAYshbv4Y5
6AsBbyXzU5HWsSyDMurJVSS0HlGFVnETsUELhbnH+yYUyYek60278tOJAbujYk9pWPsQiSi7hMnv
Ob3x5ZfLe/HT3Y52lVhYirQMoE3UJV27gkP7cW7uuvx5q5lhQT+dcrR/PkQ/bEeIBsxDVqP90v1R
kW9lBSX1wbSen5cZofXzqD607jYBygWlRDXGV/bIvrNDsc93RQztuPu5iNyYHLnhPNPNv2JWrChb
FpRDl4T2rwl02aPhQn5ev/9EphiBYlMVJgTBLkbgPZ6l2qdTccNuyXE0OPzPKQLQvmJQtU9lBsGX
DrQW697ZdQkBFdeJ7qa9uy8P/sNkKkjXTZBiW9Do6ECrgo5y4cYiqKKQGJjxdVtIORTxOuFX6Yop
aoJjHf5BZJ2bGCf/TZN+Nv3KgdiPSJtOFtq2jhbYM2+cA244SfD07z5KUEAG9jUSkV2bZCbo4+cT
xdQbbsYCaytHC9wwrRs3XX5rEXbNwUKZerFtxjHwGB+7hDpfCDnx5s+4PV/jJ5h6px38ihY9riJJ
G+SxJAeBlBHjqFqtTWH1p4E8Pl6x5d4VwvIcLEWVVpG3vjbbU9/eDhtk5QHEMvFyfM5zhG5UQ2bc
KWyGboadc8DlIN52Ms72S2R/DRNx4D+zQ2C4KGiMD6Ho3+4JcaNEvIhJG2/nfXGsDv7TzCMowEX5
kZwglGPCVH6esMSoFDMH3dcMxgaMSu7HV7rnh/BdfrcPqDA+ebv0/fIeIGdb/q+1MFVHAHgAYk8r
9tccb4fyaP2276sD+DkSEVsP5Mn+Tb+3kf0CcaHEPvrP5OQ9Xe750ysXhqe6gILmeXV2ASNA+PRm
yZ9D9sWdv/HZ4IZ1Rqn4AcCP6qk5u/eyfRqHx4oawuB/n5M+mTL1BlwstJdVef7yW3qLC9axOaQ7
EPPiCnQ7xVvsxnbU3oMT+vT/se80pqTeiT1nYHbhYJ2a7/6X7Dgnxb64f06frNj5ssVtFHf/9Fij
8u3y6uh2n3ojnpdRhPzsd+Te+073IiljuRtegR+IrJ0pl6A57JnKnh5sQ4ODAFNZ3RXvGXbdlsZb
Iu66uzNBk3eDTWdwdp+fOEy9Hw8zldWYVR2ele8IsmnNj8WUG9Q1rbgEq2duhpdrbDQqojn/6gOQ
3pcGPIpmF6t06XM2pONwPuwH614WP7P+6+UF1rWrnu2pELbMcgSfKSQsi+1+KExUVbqmFcue5iWs
HGhPJGzNoyxdbvF88OXyVzs6X69yovvgxpkWF43Xjm3vAWmfEla1fOcTv70JCruNJzDOney2ySJ7
bsAS2wjwAQYrifBwbu/XeR1vizUv932I56yyc7zblINBZE57EOCNKdLSvJFn3gaZx3QCu9NQTc3R
zjaKovaaoKYE1/cJwjH3QEXIve0zFuV2iv9M5rF5CKfmbamJv+v9IQMNhAz3FKii2J+bcbf5SxXX
W8deggBZs2gTvO+iDBff2CnCF3uyzxTcjj8ct9UHG/vWQtKF4y0er8103zRusF+AdYrsqbV+rTl/
QJFOsZscp46L3CbxNDnj3Zlwdreyads5Di1AXxK4ImoBf7jp8eBYRmvqzDG0ieooHKt6B2rG6t7L
WzwXdg6Y2qBxEEE0DWLcVSuOHG7n67hAQ7AonR5VfjOyodPWHsBTvsUMJdSJKHmYsI3UT4tlrTvg
WPN76sssGbcxu0Gehbz1XZ/u/LbO4w10HDtLbn7cYpdgJG2zgEQPJS+5CyG40AGRHnODIQrqENy1
jdh2Aiqlx6AakQTslvIUpq4FkcYOqK8cuuotl/zB8+3lAAaz4IHkYf/mQFkucutheVus4A1JKyDG
JhQPNP3wu25sU320xvDVsodCinHri6AD0uYnGwGPxy3LJCisa1sxonTggz0HsHt3ZABlA623il2K
2bhsSJrT11cOR96lrlygEJKsTN6uUG30RAs0Z3bIiZ+UAhvmcj8aX6DmjAB8LMquRW19Yz2mnRMV
oWVoWTNBarporsk4jSG2n1cfOAKk7VAt3y9/tK7p86R9uIJ6PGOg10XTA3ml/FcoHgaTLKSuaSUi
xjPhwpGlwDG0ruCnZBGh4a1fmJ7BNFGCKh6wrjPUCM5fvjl3bfpN2N9L6wYomPjMkRQSw5l0/thP
AiC1FtEf3bDwZvjgsnzbyhffm3bVAjYj0+bUbRol8q0CZuVSuohJs2XnQl28bvh11ymmHHvDJpB0
aTH/7VoiF8VxK1niLTe9XOiWV7FavIi453oE3D3lzWr/r7R2w2g4+nRNKxYbupvt1Sn0uzoPbO3T
OnvxUk/9czg3tkFsS7OuagliBi2vbAgx7+H0Vsx3xXRjFTeub4g4dK2f9+wHqyp60hYZ3qKSIrtf
wzuc5NEQ3HETbkfXvGK0uZzXCVlXXJSFiCGX6RE7LkeI1V3nFNSCw4W6TdZBPz6x8Uo0vTRgehaG
bIjOGZ+X/MPMuKPP8g0nWiKG4tDxfwQI4nn71HQPw3zd7vHPpvahi97LxQYEHLJqFCw9xa61vKhg
hu/XeB2V9J8RrxVQvumSqfeiFjmX7IebepEUP0ZxDFJ6ncdXq+lAOGONZY3jduTOvpZsz/31lgxX
pfApU+vo2Oyg5vIcWcrhmRRPlnVHgpfLB4pmb6pFdF5R+CGqPHCYp9C6zRJBgpjifXFLrmv/3O+H
1W02UOUUeJdNPHkvpy9b8JB1R+GaVO81rketnaNbwBvi4/O94J2zex+EOd5kYnn4PFsKRoe/vz2o
SVEHPq6AfOufLQlqP2+xXzeefglZ9rOsyvs5TL9WiLQvz5VuMMrh0veW1c89nFw9iXrnp+v7CnbH
Qxjmphc/zfGlEto3drVUwzlFxFxUvYH+q78Z5GziSNB9v3LEtGE+W1k+IXIb670VgA0xEEe8kR+u
mx7lmPGqFqQCAs0vbnCXZsWfoLKPqWtCSWssQS2pS9u5txyK2W9a9r4EFEWr4MmbOmh7A9t01RDU
ajqCkBb1Luij98NbBvkIm4x3OWuP1zWvHDRT6jdWuzXlqXGf7AaVsNuhmEyPZZrVpaol92MGvnkm
T6mbHia3j1fCj/OSXrf56bnbD47Cg7Fx3orylK2tFVVV/8bXrtr1KNG/PDmfAyApUxntA7vrbevM
/ekGj3aDIz58ycGVXJZ3JGwiBmAfSDyJ0TVpvIdKcd/zFIXmeVucpAP99g3OQ7bRBujD0jz4xXTI
+S14d+LLg9MtjhI82t2UV2HQlaeUfifyFVdO4S6GidM4DaqYNUjhqM/CArTbwWPo386WodhNZ3CK
PfuzqLY17IYTqYcv2wSJ487db3l74K5JK0kzLf+pp0PpcLC4dXlasz4KsluBQuWp/HXVnKtFdCCk
lpKjEOjE/WEuYgg2jyKucib/lGtuIhjUjUAx6WJu6dD6GAFzIOs1fymzd9s3BEe6thWLFngvmF3h
zqfSdqkVeXXHt3jbWpTTN1XFNsP+0XVz/v2jZbdLVS7ZIE+2DH4sC892reR91JeL6blUs5Nc5aAG
IKArUGsnT3P4NIqkkPPOB/XyBFXTy0ut60A5mfH01Ax0HYaTBS10wlkcNP2p3+RDaC1XLoZiwW46
OqhNQBdO3n6tCvKFhNkRUoGH60agGHFjF1VTTnAQNMzi1NvVARwSKOILlCle14NizkNpMVHMVXlC
5UwabRC2BDruxisC8NAV5f5yJ5p4Xi2MW4Tj0qlx+WmxlzyStvtagksHRCtPII5DAh0kmaPsDKuu
OzHU0riyJSCubYk8iRosE+DV68t37oy/ne17u7a3qw/mryI9kaI1FeNpfK1aLef2NlKnbSBPodzP
y3fRvV2eN40NqmVylWzGdlrBuju0X4bmpm1Oo4kQ8+yJPkm5EMW8UXdtbWvnlKdxdm94XtzUZI1R
XkvF/JJlpuyIbmIUEw8m7jWlhaXwWf/DIXUczK5JbFJj3Wp93FTlAa0dkEhaG4qagqhyGOS9Hpor
TfvfB84PDpCFOS9KYsMyCrH8sZp8iWvhk2erd75dXl7d7CjWLYE2rrgN2yN8ekcObDq4QRsklxvX
TY9i2JlXEL9J0XhbikNedE+Bl/9o+LArM2sxmJqmD7U+rkw31o7M5yfUKd74lv1s284u6KzDWJSG
YWhMQC2LW8Mh82yLQ1wQpBBJ7qM2e0KJWFRCwd7gw3UOQ62PQyEqLmsrpqoM2Q8OxrWxLZJqOnVV
f983A4pTs7sARIH9OBqefHUTd/79w95quX1WLOb81LI1yO/IWEnnZUJNbBk5bu6GGJ7HTNlV3RQq
pj5OILnwazmc2EAPfv8Pam2PQWa6bmsciVpBB6+39QgKhlMIn9oLB1Qy3WlwLFTffO8H23BH0q6R
cpa3ohD1XIFHc/Ly17D2oExeIG02tFGQOhskuuqHmgzz3nJ8H29AmQmy9G8Z4yeO8t/37A9LleFN
wyFV2Z/yZX6rrJeeBvspLG8EdU4TEDp13UELenpdMnoYLTzugauK1NZXBnGMuButx6YxvYPqFlLx
F4CyhlLM1tmbjhA+bfcBaHSzaTxc9hif6whQ9u/cfxhqWpEuEKJfTm22vLuVfOwKlHKW02OeLvOB
TCLfz+6vNnUcRJr8FTR7lsGRaEamIhc3m+RBWW/lqafWYSubPahNTvZsUiDX7FEVwFj1kE+kwYQw
iq6/Bs+PHG8+VFX1wtb1WG0moVpNmPMfHCPUp/kcrPyU+vaXYcl3Is0fKzd8ku12swQZ9Ir7x8tr
pXEgKqhxnTO6btBlPJ2pTHuQczUivyUWjTM2G7aDrgvFbdizF8yshdvoPCZwBV4jq2T3nZUe596E
c9OtuxIfNH0IItkFl1SPe/0e5QBztHSVHTdLZiLT0lzoVXAjc1qZlvhzarhMxubXnP7j+HHY/p6W
38uK0MdU0aqbL+UqsA55Dr7Msjy56e0837RQ4Fja01iYBqIzT5Xmvc8gaNq1PgX5W/7k7op9uLf+
eMkZ2JJeeetTK/ekvdJZOBhEDbkgSrNTCLISObeG5MHn641K0r/PPVsgX22BwuCU2avvRcTLK0Aa
atIcA9ba79fYhq8iHFGbz512Ef1pwrNHT959PP47kLHNDbb3uZn7KsxxFVW90hGM1ED77nngRm1V
xqEsItGEBwdikWO9GKhQdF2d99oHjwxqFeA5tmw8gWJ7v/h9LNZ+77WvrDgGw2tjgs5pwFm+Cngs
0vX/kXYly3XjyvKLGEGCBIctxzNptizZG4blbnGewfHrX9K9UaOFgxt6oZ0W5CFQVagqZGWOul6i
0BiCOKqCJEie5x/ofwUABx7q3L++MaLd57x9G8F+2RnVcE5L668V6RwDxH6Tqml97oAmj290gMYp
wHWQnzWjoJPbktaEcNvSKQE1Zi33nDFTnq9/iehVnK/PqZOyeRtxoCRt7hbJdtrMLChNqKKsm8zh
RS/hjnvLtlUFGoBogxHoKiobA0MWhAY3BRrJ4+P1DxEA5kx+sM8YNsbYOkDbYYCuc/+7bI+AOkMp
aAvNwfGL9ESL8mZTb1BodYNf2BB7SmUzZoKQZvLIR1spiWVOaAFBfTuOQBIYmP5YeksAHY5QJjQi
MDse6bjpq46eLjLUtc0OYEy7tXN6XJLm/voSih6/Jx0ffHQ0W8SBHssDrk+3Vv1F6dxexu8ggNOa
PKCRxVtplYnSn3NchVL1XkmoG9dQ/pl1PzefKVHCVHvLyr/N0jVmQMMA1FC7ncQKB/d06ivms46G
o3NqkbOS0k3SL9onj4Dc9GFdrdxg58wxHtg2v1BqzW46dndj9bXyz+SJ58HZRsHm0A3nQnuoS8Dk
WkDGTAns5PO0EDRi/945Zm5GufxpQOb0XP5eqqOaNKdiipis2SxwYZ5xvtnStEtNjZ1ZiUHAtXox
rflxJNOjOtWSI0L0Ci5KsI5NIDDBbjuYoSSYD9GzCDIwg0x9/PMmhcnjIzcodtCpWYszy7PlsDjb
6OP+9Md13/k8OcN9xL93AH2zAqEZJgQaT7cGe+HkfMtzx2Xd6CWT49ZWhyTK+dpS8QivglROPdq4
rOrs4UCANgRGQneZMdznySJjtxAc2fxoIC3oNupp352n7KLkv/oWUH5AnVHTj1DQsmUtVdHK7ebw
MeqUFiMF7dARVBdvpm9p/piBQ1RhegA8oztOntk+Xd8kUXbAg8BMvSdaX3Tduejd9oibHr/wFiuc
EKfroI4UGaWuIJLyMDCUFbRNcSCdNYjzxF0ZxQqUowk7XP8OgSVbnLt3k05oVeIc2PmE2nNJ6tk8
ajWEnSX5jegFXFaQ0Kkdex2lxobLE6Rqg5+r4Na9/usFwYqfGzSKEWoJZoNI6CjfoaIDMLLiVkp/
GhftMjPZPIognFhc21DFTRgF4dJwbpWwmgPWvTU/FkeSbQh8g8eDrbNaqd2wdOetqNBMHV9Q9ENe
bAW2qs/ctiYnKANE19dL8CHm/hs+OIgFMkSlb9LyvKVNB/lupSxAsUuAQIDyQEZtf+rV5GsdRJOn
qp+MSTO7Apujb/Os/SjTFrFsBX/bdGjytgeyLnZiK9jidesPqaU4GIyZk208EOT3Mq61z7WyDZNH
lJUO07TMzHDxMWXnrXvI5qCCjCXDfHJqLd911NQV1C5tBL7utVcfmforV9QQIwD14jNmnayuPF5f
fYEr8zT3SbVa4AWz+zMcws1fzQE89JJTW+BlPPLMIbPTdCpyxnzPOCKz+Hn9J4uMkwsPeqX1Q7uf
1VV9a5MfdXVDqsuco24AZlTrJG4smDcAVfK/7RIDWC2Zs2E4K8SLH4g3eMUDOkVg8HWdKD6vfu72
0deuWE2TSw7mRS1G8Ed156YrcAxBmoz4Y4qi6PX6mgmm10we9u2ACrhat2I40+5ISTAziDSw0zi9
DfrLbBZuXQd6fGnY6q1gQ8hlN7sCG+CRe4nddamxUXZOHFDQ/k0ySWkvei4XNMrYsMpMH8tzMyqV
VzPQXgykl2HXBU7Bo/bIuNZjVSFKTM6BdqbPisABWOb6VgjOB57yflS60k5r5IHUdECKVJmunZm3
Vpu5yUIO5SobsRIt0f5xH+Kq1rRpY2pY+ml+qZ37SYZXES3O/r4PzzXzyeqnTscthQaxj1d1PO/G
dH1tyG7v/23imzzn/dj0djyDYRH2kmBEeHtUi+o4dS0URYwbuy1Cqs8RpW2YlMOFFi2A4l2QKysM
OFZDC1RGWV946TDdrrh6gFyon6jJe8ber/8+wVnFA/y2nKa9k8/luZyXMMMokV2noV2C0bv/Em2v
YVIuElQrCB9asi8vOEonBcLvYMJbyA/w+wXXP0JkGFzmMJmgoy1yGMZITjG76cmX7spMHuHXr42t
kRbPtZ17Mwm1dQXnteXq4H740g/n4X2KUS+1mqAI2UY7IGMaJCAiv/5ogVPyZPnVYjUlGfDoKnvR
q8k11tNCT3QcvcF5uP4Kgd/wAL/CWJOi03FsTcpzk1mBnT9jyOlw/eGCPeXhfbamW2sPLNN5sw6j
eiay54p+NO/s2ky1ooPB2312MGh9YxdKwAbZRK3An3gQn4MJcWhz4Gf36/JEidG7GBOAuuxyU6fm
JjEb0Uu4g7w1dZ1ltcXOBqHgnO3v1jZOgaDp3AwNYknkEi0U57aou5NubGD8JQ0m/U5dkM5+rW9l
cP7aN9k2poXNzovxOzfunP5Njb/msjyAb2oGnUKaejxvQEMx3DUHGNV4jafOrfrkazGTx/HVc9IW
m2o1Z0uFxLL5uk1hjgPVln2DqOr9D9f9UEPkOtb6c5J+Uw2Czr5+XBXd1/XFK5P3TXnIoOgAhOis
q+685pIURJCG8pT389KqybzYzVkphkhld07Vu6o2BEZ6qmAHSvG17dd3i/tw3tqa2bRAiDZnZt+t
prvkT+i1XI8awqXj3DtujDRfjW0856jjIwN8K/YxfzM1tzn+ua2S1cTCF3E5OwZP4ywZIVOuJ63X
p0AF2N/N4ThvuscWXzEviO2+2fga0t9SpvEo8Emdc/xxbNu+s+H43dK4Tm/4ffKaVzL2UkHI5dnv
oXapmQXFTm8rOTh0fXSIGlzfF0HE4tnvnW3V847A4/W0dpvUAnp6dEs72BKZQJVgaXign42ZB7C5
68YjUWloQa8hNrAZb9d/vuiuggf2xWzb1qVJx/MA7lVrG3wV2lFq0/tdckcZ5oOSJ8Wab/s0vcco
cDDjJkYB+avSyAaGBL7J4/zyualNtCTRgxl/keyQZLdJ+mtM/opTfzNkMm6CXeJBf6qqbhgGx0tq
zYqyyfAoJNA0qp0XGZGFICvhsX9pAqG7tkAF3WtvC7Q22S7BRc4JmaDkM0uOR5EpcDFg6OJi0lDo
nimYEZzFWzMMl0hiv+jZnNvTeW7aBY3Bc9kO3qrQQwHgwNqvkuaFaH04B6/WdljUDDc6tnWbZo9r
9rsc3qsk0gaZIYkC159C5UP0haLF4kxzgibGcQblUhHEvn0x74ywjxzfkvS7RcvEnfBWG1vLABXF
s2Mdai3Q67NNJR0vQfuZR/7ZpWau1X73Y3WvanybVt/M5jmHV6znujrby+N1lxd8AY/+s7tFIyRD
1VJN2QFkwsFS2WHf9pI8RfT43QA+7EJfpPHWN+jFbGXYOuccRLwyeVWBDfGs+GU90GUucW9HutKd
l8VTgMxfMd2zYRReacOvrc/+YR8+oKBLuiUWPHksHA86Vu7s3MUyPJjgJOKRfWCs1GsQVKBTpV3W
nRJB8qNFS8N5L5gTy3Iqne48p4ZXdaO7Ns/bhNSNuZuduNdXRvQSzod7zHgwbda6My5GapS75rAG
CQ2Y8QISGkmcEETqP7faH1a/U7Wp7smgPrb2iYA8JHFK19yqSIdM+fWvEBko58EYklxqu4EHZynu
dPsKttPV+WPCLImDiRp4PPJOaZLYUjYkM0nxVFBQgI93Wmv7iVFH6UzOaeW39kVhK1AnTtDa9i1m
fyTFpSgI8rC8abQLzZr243S/V6p2RqrA+Ga4yx/eOcv/0hryqLyhBLcgpF27swPvI/oPBYpVVSlD
oQvsjAfiLbNVGg1uec5GHzbLRWkgLG57FcKgLN0UbhHn5OVG6dDsUcq82UISaIfJJXWYXZyoDMA5
5xOZ3INwQ7gzGyzPTalb+JjmffKn4wCFRQjyuDRS/T4qbxZZbiBqgvOgPCeuWd/quGWywGg41W4e
NrPb/Y4us68H6+GhUt1RNkEo8CGeSt+umL4urQnU0Xhyuqd1ve1r2fSMaPe58jxx2sJiDjJqpmNw
ybxZs6iZX2aGezOZgQmCDI/IM+t0NhPA4M8K6x9rq3/RLcZcIyNPsSpLFASZNf0PLi9OcZiv6j+z
FNR+n+q7flhqtI6L13GMUqoHY5n7w+hu1vYQj/mJrMy1yCAJQ59/JOUhe0M325hDLq2XcaV/lzrz
lRS4qjHOXQW0P1+JA5SH7U3lOOmtM1svscNCTBiGJpjqV1WGMvr8tKQ8NWHTrbR0xsl6AdDY1TA9
ELNMcuMlAL9THp5H9UEH43DdR22huinpvSxW3b7+2xjv7PZHNg9uFd8wqb7F5x5DeUpCYFMMlapD
H83OC+hlvLLLXFuGnhSw3VEeprdktjWAqrMHm2l1a/3Gxa8e6gfFW+8hkXNbjZ5ysx8A6yH3FAg6
SE5SkYWRf2dK1dxQ1IU9lhA0SHeg+HcCrcREWrGWuP6kayvJuUVmwEUEk9ndSAuGtdMfUrBMmZK2
kOi5XCbg9I5WJvPUR716m9dA6EtyGMFe8wi8qmyaCoKRfZSRm3m4I+zozJIaQRRVeOCdBVBNq434
zdNvtXfTbwj1d/oBt5DP6xgZYRkovsz7/rRH/nvDQ3l6Qcwk1wZARH2kEG0ODbUegyUDX5qqFLPL
Rmv8pdaWEeit2t+WzJpCRaugKduqABwayXSfb8YY2KWS+6oSdwdDV/Rj3DbUz1m2ujZLrJt2sOdL
g4ugsI5b9RuaKKD2aGv1IZ2BzRtbY3EHjdhRp5fpQXFguhWde48oECm5HsIEqQDl0YDo74OyZIbv
5MfJZ0eQki6effyHI7L/OTNXNtcvMDce2zdrFUq8FltX0CdjOKayk0bghv/B85kZIc6KbbKVp1gH
RgLMrSCEnILrCySyZq60SMA4G2vdbnHUDmhhgomvCbe5kGSsol/PBREwgA5bbODX51sNKcF7cPH5
Vne7bkyywaJl56KHlha6mTdzH43Ts9YeaiZrzAkyLsrD+ObCHEg5YWXyo/IEAk4PrDphFZFjd9GD
6lviyUEHn/cGKA/q022ogpolPqLYzMuY9pG2JHe4Qw0aWh0gU+k5qnPoy/Xt+p6LDhQe1tcVtTMO
u1NAsSpIveZnGoJuZLhpPCvY9bjqh/4mLdzxXL1Y96lkkkGwUzzMr+v10ql3UyCalvgWyXZAli1N
kD/vNFKe/j9pQC1abVjD8mLdJWAFzjo3V12KD9K8xNvZc8E/6Sd+d5a5pshEeJjfBJpHjKPinVMY
R6YHvQSwHjde5S0Pagig399yExFUGpSH+k1tDvi8DXNcT1rYhk1kXliw+sxLg9iT1jOiTeLCAdKM
yspWfJERGafNr/6wzrJgCoyQuK2HgSyJ3wriDs8CB02iZMn3cEkomELDVvvWrZKEQrhUXEwoGZk2
08Cz6VN9/Icguj6n35ujGa4HTaaxKNx9LsEw2FItPcNa2TdzsH4v/R3lSSG/fmIBKIhRaXZv2l/X
XVYQIXgcIFRyOxWi2fu+7By9RYQTG7J5gyRMixIPHvs3g9CexlaD5/9MHv8pMFM3u0kQ7MYJlP+g
U44KGXxA9DF7bfihC6RNSaInaTZEBGNMWbYzg05+q4MBvTBGLytQbILz3k8c8+/rqyewah7mV5ir
0tJyRarj3Cngg5Jp/oqeuxv3hw8Zhmy248Hpo26ijwWZ7lkLgpTrv1lUwvCoPb2p7S5tFeSvedL4
Rl4XF9vOdPDQpoOr1lnuxQ7Jf1Q9khiGEfUAspnOr+svF3gnTyenVzFIbc10iPo5m91Gs9QjzZu3
eGpp8LU3cImB1nbEsAcb/t+cR/1+Zl5SS4xZkHPwEL6l7FTVofvCjXWQg6U3TkBEOEB3ZgK2XFIb
C44bHsbXOo46tANMKiXvpXarZRdi4g4tda2SoD0r+RTBLDXlYXtLM05FD5nyiDyUr+pJ9dCX9bRD
fBxnN7nMIfuOuu9NdkQLtp3n39OTrphJjre1xm9S+xZwiImkIhe4Co/ka4pxK3QFAWwpL7r5oIP3
80uGxKP4umKdY6XGb84TjHyxk2E4fr58u/5wUYznefecbphS3Wz7SH2YfMMrggWZBTtkF80Dsw9y
ijywJHWl6Njiafja1DQTuq++8wRFXZzwGFXwUdh7hS/nexfYLY/r05qyU5gGu9XNv8zKOhpKfaji
/nlKkwDovZCoyRePYR6jV2RDmpACr9p+o1ddufmT4vXB8o4PGsFg/7VuNeVxeqD7AXBJw7LZ1nJH
5+5SYTC6IKUsDu9Zwyd1MuWO+XqDYi0t8PzZM3H41iE6/8fuiHQokh6/e9T75B08Yq+uQGIN0vY+
qht39VCmRs7tFg1++YjMNZKVqAL35mF7MQTdqL3hLWTC3aY53NijAtRHLOlefN7apTx0j2pkUZUS
j5+2ziuM+6F6K/LnZn3XYkk4FMz2UR66F891zaZsX6dX56k90kMaOl79UpyUwPIgzXG/hpi2xHh3
erM+0mMR2pLjShC+eFhfkvXdGpvAF2makwStEXe3+I8u+S7Rxuxv/ZBHqNQ0tLmxEWUsDHq8ZjGu
EV6uRzDRpnAJ/URaZpIFJ7nV5EGN9jDYczD3aDaHzDCCvpwzSRwWiP5QgzvRFX2zdGUvYkvdM09V
kIaGDhShq99O3hqSkBxqL1Nd85xIxStE68Yl+mM96p1R7uumZL+7gvhVZz5Z5SY5swSJBI/3y514
zGZkW5FF47xKvLGDbEDtdxSTxamPJCnvaxfzppTIGoCCD+JhgN3m2I6iJJB+GR9Zc2jzF9Z8LaXj
0X+rtqb9VJVDNKm3dnUx+5vka6AA+h/cX+woekywTlP1o8sOSv5ky7qUgi3gsX0Wg84W1fsGBJwB
SCSHFjMfmLJ3/rruHaL13v//0fEqlNVJlrAIEjynVC18MjhQa6CSlofgsOX5+kx9KGIotaJeW4F5
I87PRB08balD2mvvUKEPF1pKgq+ogtM5R483tFg3fWPoRbRH0ytO5nEIsxvDtV0jVA/OffZ2fc1E
eQqP5lsrjUBJFW/S7uaAhiB5PSRHXEN6vSfPU0Q7w7l2O5VV2RUqi7bsuTYOW/6SGJJoK4jlPKiv
1ceR1OrMIlO5qPOh0e6vL4zAVnko3xBnKWI4fnJhTqeZNS+jqvt9TI7GLONWEqwKj+eb1wUI5MxG
fNjqw2T/bCvtQHHffP0DRCGcR+v16gCmTAsrA1aDyxhA3OWkv9UQAun8zYvdJnSOlV9741k2XyzY
Ch65t4BnpuuZxsAYbxxa5G8QSgmuf4zo0Zxr9xXG9kmKRyer8Xu0q9yzhlJytSTahv2dH8KG2RSG
ntsrfvbi6VrvGetFY1+jB6M8Sx+wEX05QnDoYAIlzbS3lvT+ttwt1WGxv5gz80x9LJksKODCVKtq
cNN+cev++2Z+0Q84101To6+mcmDRCOiZYU7enG+jm+fmZVll19+iIES4rFwfWNu2G0w1PS4ozEp/
wzWZDmqf/yW/ELBtUB60V1YLqyBICslRI9xCK8yf8pe0itZwB2UPsgEx0SUVD9pT0tzUFjphO1Kv
+l48tnfpk37bgFC0dFXfOEAPSVLNCCyXJ+7LDWB7moIgRo2/xvbZUi62IoEGChdrj4sfvEId2dAY
BbZk71A74XJgJ3oibhYiYkgilOjnc07dar1dMxOOBwGLbb1YbHP7uJCsjaAt+edk/fD7t6ScesNa
GC589LAOp8MYKhGTF3n7SfxJkfdn9z88XyckyacU68PC/rLruYGcw4MgFW4n/h8n5x+P+fCapF0y
JTXxmmL71s+/++6xk03dCbeYc+3csFfUeFii7ffkkwBMtN9oZJ0YitQvhiaeUq/MIbmYM7zCBNYx
YespVWaXLJvk8Bd9Ag/fq3D1tZAOvrZ6+AQv9ZJTe26OO3xCCtMTZAI8TI+NJq2GClugay7FhNPd
FvZHHSHK/KsNyu9VuRdEfv4gK+xFF3o8Yo9AuGGtNXxUgZt30FEpIyAiVlhij/LQ9tsAwzhVADFv
M0R76aiE189YUdLJY/m2NEbSA1g5eiPze32/X34pXud3EOHzVb8I54PsVYLjXOU8X7ETAxpBMAtl
xLiYdqGVJHEWPZg7yxl0amdz0lnUNKtr0PsMYff66oiezGXkVj4lVjbtzkJ/x2hxD5LWs+i55N9x
1tEdxwG1BY4+59jXh3yTrIQguPJseVZdJPpmUxYR9caeH0aFuUv6+2trwR3XqsqWfFphKJZ5KNCg
LSXtjc89zeBheEo2JvZiI5ExMOA6gC9mci7b8jNJf1z/3X+yrv8GbYPH2YFlc01TjLri4o0Rfzky
UGIYbnWK722/OionzB8g+FEvR5+2+nPT3IM34FFGLvInE/7s/Xtf50M0X+jSUxszh1Fle70/YvKh
9ucgfjdAOZfdjK9xuIZoeJ1jaJ2qbu2aF4siZ8iD+Sz7DZ/bm8Hj9KqsgPyiYcLeZgr2Ry1cElmS
Lqg4DB6nt8zplvYMteT6YLl7h730wdLlJ24SOVGPa1Qt2LvsseSI/9zEDR6nN1RKPXSaxSK1zfzC
Cjtj9jCAcd1WBEeLweP0SG3hbo7i6cxXveyQ+1VkBVak78xsko6CIOIavFhwYlTQejCcPeLqv6tb
iBLfOZ7xtHnzJT8A3hB+UfzYcLizHvOZyZYZyRipkR3th9d6D4YEl3pFWHrUv75mog3h4kI7LzVd
7GyMtHZ+A9rmuNrbYVpltZQgszZ4sJ5KQBptx3h+/wqw2klzO8+6TS47JsQ+tJHMRQSNaYMH7mGu
Z17nCovVBQrQJ8YJVhz2hyqqw+3g3GbeFAAR7uU/HWTE/Q0Y9SQWLXBOHsUH6s4l0+J0jBzFM+y7
Yn28vjGCwMrj5uaBZnPS5OPO7O13OfGJbrqU+nKR+P24+iSy8YA5Fltp2a54Q35U3+GK8JUC8LZw
j6WzPBcTvWZfuA8BtK7WKUsHBFC1e1OgO7tcxt5ytf6hwcwJFN/cIr/N2Bl8O9n4cH3tBEbNs+QV
lrVOaQdjKB0AwW9s3Bhqkhgj2m7u7FecDSQXFuxZ197j8teofs0Pbc7Zx2nQLMPET9aTR3PxE+37
KBNrEoUsHki3EKM2Kh1HaH1Zg8Gtwz1JzJAC75doPTBF0tvy/dd+YlI8jq7Xprau9lzOt4uXBEgf
Vf+raU9LcjNB8YgczWfJNhDBPvAIupxMoBebYFWAYvrMn78bkeppfuk3XnbTB/aRudkxDwsvu0AG
12vunCN5qd6u25cAGmLwULoiVcumnZD15IA3VSdIFSMPUQ9JKKuzBffeBo+m6zobHBMNcsz8iCtP
v/ipgK/XHVCsmmFxF3vlaxFKq5c92H+2bbsffXDR3mqmZOnxMkDyj/qhP8/hFtSn0pPd4QocksfO
4X6iVSwFdoH7NdW8UCUoxnvJXogsgcvyM5C/rZit3Q/kMcjBMr0caGBiqZYgATZP3roRvYhzfWM2
bNDN40Xq8Fgpj00swR2IFodz/TLFaAFw07g4qH+oW9S2v9NFkq2IHs2d7kBEWwSTEaiD4xsFLDRm
9TP/moyvwSPi6qZYymXEsxvzXC+5O3Q3QBS6kl3dF/UTk+TxcL2tKyTfG9PpMbu1cIYrnn6DiU4k
P44vS34+bziBOoKze2VW9WrDJ9SXHVdgH/VobzjJACV/Lqc/+4j9bP/gV2qhbpC53LPdJAO9Q4nD
DiTcSbCmbexndK29nlo62B5iEEdaUOAtCr3ymipf/NpqLFfdebEc3MF5+aw8JNrqBFMLKsKkr3w6
D5g/GxLDhYh97lbrOnnNmBce5DtzvwENg5fV0B1Vs3R0TYZ5mLEFIX5bsthHy78P9YLmv8hES0iK
K8wvK+N16w3D3XLVjIaBjrjMbZJjszHbL1Dm+eNMV3fclMQtSaJ6E2kkNaSglwyqp3+vU9s6Vasx
7IMRpfctMN4g6/Sy+x3wOruy0kPANWjweL4FbLDNssDPXl/NqD+m37IDUsNgO9UucsP0du8CZqGs
jSb8KC4utaWBI33E5vf+gj5Xjaoq9emNGjZhFuqS2CHKr3luPiNVFyhRx7hAPf7s3MHVXioPY26o
edLTu8yQRRkEj+ijzBgzc/5T9Ex+di4e5willQcazOK+At+6dZRVPX8YHT7zGS5k1U1HsqXEwe4c
DNQ9JBg95tsnjFsF6t2IptZLEWWnLMp/xS527Nnx10iRoqJFJzuP92ONpqhbqew9dNUzPEAPbmdc
NpDDKOl/CvJ6HuJXbdaiJRU2zDRDo7108aErL/0o63mJDILH+emOSuKiQbK3m90OmLMSF3y+bna/
Y/DHwyK5ghO+iAtuYCdlC2mwUetpC2kITKS/PY7h5u2MELG3SRpAIrflEYCbAg2dOMV7MNT0T3Sg
t9ttfDT9CjgXN3brwDnmnn2zTy9J0kvBwcAjAXd5vDFvECowtHTMTv3BwsXW/wA322PAJ0bOgwDz
0kTZuMeGHPzRfnsP/JRXnk13blwtKMLE1yTxQZAA8BDArWzUvCVw3FQ56eBN2eLv+lctmctbaDtC
PF7FR2Sd+ZilltfmfVQtSgCdo+B6GiByFi4YZCMYcPsWzqIoYQmlgrRPPZo8aDaRvECwPjzuj0A+
SFkqbHSxJX5avS4ZAdWoJPsS9aN4vN/KNEjNqmjoUncOCFprySk+/BlMiWRtecEK8Zg/p65Tx2yw
CSk6UXlYs/vNPOfdz+vrLwr8PN6PkhQ6tZgFQHKthVDLRUTpvAQyLouneeO9+uU2AQ/wU9vJyOYK
H8JeweF81JDwIRf+/g+oRZYDfI4HMnhl3gzsxmjgoVkzKQs993o/HKFJ9K5MaexSrVr9GcoI/roZ
tcT/hCbAZQFkzqtYn9AvKC9xRA/2cYv2ehSoCF/2USIb5uqSZWwwoajhyBppSOi9yk7O9CDZ/z0T
/iRQ8ZK8Ra+DRw4yPrBg+2G69E9Z4YJe7rJH+fl19jGt6s6geXK/2PbiIX9bveEube/jWfkzG29X
+1ecRBQ08ZIPEiwWD/CDwq3Z4G+vK5yDdWefxps0XO/T981TkDQVfhnJDhHR3vOIP0e3oL7dw6SH
YK/hl4PxV/GHLqKOkNxf/yDR93AlDOQdM10nExy0OnW14g7I9jdbJkwqKHl59N+2zWpPiDVEpr76
A9SSS1WNrv9wwWSFwbP5jXVOB82JW8xXJneFGqzWck6d8S2LT5Zt+BrY/bL0uFbgHppwsbK+5u1D
nXfgZUR7bHIktYcgfvIIwSHNbcNKcMLog+Xr9DtkkiIynhQZ4Y5ofzj/t4u2LfE3ghZN+zmVnWck
9cNqa8H1VRQ9nvP9zYidtl8W3BHYoKq0rDzx6JbofjkOqveFVxCHFwQBd+BISqftTr39XJNfTfro
1L+uP/rTcIxHcxlEBxnUMp+W7lTT9D1JybeeGAcIWzzUSQIpskp3e8dK/Osv+zSU4WVcLpHkKlkr
JWOnaUhBonGYnXet091aP42N5AL3U2MiDt/+tPVlSZUKbOJW7HgkPawqcafqaZoktcOnaSmev6/j
h36CEleNVve2cepnKDjqFz0DrqFfDxM8onvRIXidKqYksIi+hQss9aDORlF33Um1pp9557iZnoBs
rIuPQ2lL3iHYEr7JqWxNnJR6053iaXPH6m1gP/pkca3ph1QJ5FMHwZLt//+4ZHXdYayj7E6GpXrd
Rl6cxXILQ0Z9+mmAxOP3/394/GL0I3GaqjtlK7JTxzjZA5MYk+jRXOTAPAJjDmMd1DJGTy/jh9F2
nq67gmhRuKgxgKux21QDjXmTBYOjHLPZ8kftSyB6LArv1no+smqi7YnazWGpNx8JSljquiQgCaIG
r/cBHpuittS1O5mp6dbT/ZY/VO3D0pz75WHNJZmPYIn47maiGFaVdnF7AqFZoJmZp4F+fSQyWL3g
G/j2ppF0ZpkPCKqd+mBCHq0ghluO56Kdj2b8ay0lFYjAwfgGJ0mgLbekMM8WQrB0Z/e4Va3vGwP+
STp3InrHHkA+uECbpLbZrYpxKuJbld5bgONWBMqCaetapvK14M13CEuiqPUyJ/TU5MemYK6av/Xs
F7O8DrKoX3IKvj1YlkZLaDN1p6kdokGdwikHkenkBF97POfOed2si9VjxxdtcVcoCfaYU01BwXf9
8YJwzfcBzS3N1FVh7AREjk8d4iE0VW5Z2nvb9u36O0Q+wfl1kml51SoZjLZrz5Y5h7NC7g2r+3b9
8SKf4A7oziTUHteMnobiaauep+JbsryW1HZBVwEV9t9fegvf4MMBNtmtYrJTv6jP0JhhflsbwIqo
KHJjoxtvSYFGfFVPs6QEFKwa3/DLMmsBBU7fQWF1PaRD5afNdJ4SVfJ4gfvx/T7D6ZLSMnBO54DS
ANllz66jPuvsV7f9dX3FRB/AOXhflPESpwU7DfGQfesTEzJLMdGeOrPSJGedwHr5Hl9KKvD2pyM7
pXVy2yr677geLla6npVRkV0piRZqP2c/xCmjbTFbRJBsVB1zayfCvNzJmEkE4EjAnPevrRXn5XOV
GiB/hYtsxDoobRZo/8fZlfXIzTLdX4RkYxvjW/fek1kyk8l2YyV5Ei94wTv2r/9Ov/ouJmRopL5I
IrUUMEsVRXHqHEBpvEBY8pKXb/3nOk4jPZ0XMgyh8PLx7PLs5EWu3EyDs1qiMdMiaOatZB+qtcXl
hw7Df/30KNUs41fcXSwuyrQAmn0XZd/RgpTjuQDTMt61gr5IY2+lwyMIYcVubbMnZ1psfMWGWFnP
7K3gCEtoPgXnSYWHsvY2ZfUB72ObMsuePfqxzb+5oU3bxzBzep4Pj20lacHqfZ4bdj8N2b4l9Ya1
zVdWRNvrG8uw8nqejynVZxNqps45hMB3xC9Bc7ICT3y9dYPr1dN8Q6PKdHTG4OzkXdwGMvabuwgo
aa/PNzmeJ1A8fr0jwx7Qs3wc8sAedRAjt3MTxUGJpx1evpS9KDdIuPOtk3WpJUw0bQDN3h2X9iwa
FmTD5vQFXGt7pEqOXq/OcgAwhSLijYbkGQK8X68PzbQJNNOHSE02gd9yOM/Ofb3+HN38XFUfh8zm
I01rRP/2X3O3ZEubILsXONMMHnwItg5ENnAFjXyuHfmd9AU/sqbNbqm+pZGe+2MEfOhFi5Oy6oEQ
E0O+9Xx+cho8v3AQOl6fNcPhouf72tzpRwX6s7MXvibeSzD+qIunm5rWU33DNIBUZx67c4QcUu8n
d14DJTn/prcJGunZvbaTi2gGH5f9OdvOY3Cfhu3rtNZggp0t4bvB6PW63pI5oUPBrXYWWXaQ43JY
Alve0LCb9MzevCo6lFRh3rNXuu6q5tnNHil/lOVx6W05BMPi6im+tljoTBusQMpl7I5/sh7KepXt
vDLNjmbgAw+qOlzBOMKyqHqGOAj/sQT+YNmYBnP2NHMmHBzli+8hJHFQExY+BUt/BmMaBxXQ9e1p
+nzNnuHtxmAiAcIq3DPYAvIaYSP9M827dpLn5ZDhNQOLWyVP3fTkuH+EDY9valo7xOeyjZY8g702
04+ibjes/i5s0vGGGdHrd90+5GMKuMu5hnY8UCnZQ0+ZJcI0tX2xgzfRXxVFeSpBRgoxq89AiH+o
oSFzfR0NM6LX7NZrAFUf8EOeMy+N6eBAvOOpXGwkZ6bWL9vzzXfnkErNkSyAkDpnzp6TFO8IpD/W
eAy//vmmibl0/KaDlRGREzl05yHM4koV25zx/fWmTd9+6fJN06JmSbBwzIwCPCXa5/NdoCzLabBO
vUY3SlAyNKxdcA7rx5XdRxBfroCsoTbyL0PwoNfngkg6Gca0Yue0fgjAYNznchv5IB6Zk32w7rJm
2RJpo3l+/6GIRrq0RpXnzjA5l7A+6/2TWFqyjfBkGAzknDvymK35BFkYse25vxvThe0osREOmtZI
s2cQ9XdEgqrvLLNlNyryrZm/Lt5ym23o5bsQR1zcvsQ0Rt19Sau4X/drZcPIGvaAXrRb0awk0wAH
Soh7WpGcrsADsksBE+hLz4ZcNZiHXq8LLXQ+5tPSnVvibJqMHaeht/AzGab+fw9jb8yjXevQnZWL
qV/+VGH5kjdfV95/um57hg38P1zxm8aXNFy8EboR53To3F3LxJ++mQ89h8CQIu7d1IB6O4vaPWtG
i0maZkqz9oStySBWDilVkaEAIwyG7SQpteRjDReH/6GQ3oxnznBzWFBmcU5HACn65ETmMR7Cdhsl
5Dxn3vP1aXsf/0UjvXi3qGdZeLXCJZgE34GdaeIiUdlW0iKGqur3oco3bT+f09yBPJANxGGaOu28
Dp2kvjAQIRhbX3pvPc6TLRVvalkz7yot5jDtESOVferscwJBHZ9QetvZoZfy1sOFfVUhzuAB+AmV
+DPWicVzGIxbr+BtUIE89YCjnuv5JVdH6PXGrI57G2OOYTv9W6/bezSNAh9QiTvZbyko4yfm7Uj1
k1a2VTXYt16b240Jz4sKzyBuRXY9U3d5XYBG0mYRhgj+n4JcaLlEfYUh8ORDkn6VzVeCgmMp4mL6
zub/rtuDaRk0oy6iljqixhii6nFyIVvIuz+r334vw25/vQfTLGlxdh21ZEnA8HeunfYUrsXj1Hbb
dMwtBm3wg7qUBkvLwHMYl2eauh8XXzzhuet+HQEtrf2YEn+PK+7eq4vX20ajWTK4vTh3BV7Wmno+
FKULkbX0YxR1t11pdWUNpeYm7Gs8MPvRV8fzv08BnsnX2vLx7zsLrtfytqSVNbk8ZpbyK4uy81L4
lqPufXPjehHvOnkI6fsaSep0fgxRHE/Y8uyEUA93ot/E8W30PO/bBNcFMxo4UjUEWXv2lqdh+SIA
FR6aWDgqDtgTkd9vWWT+Tz1uky20BtHhmbN5u6DmGW8h20VEN3lVrpfkLmBtnOmKJ2tev8wOSqfY
ZNk+pmXQrJlNxdIVPPHPKnzNhi8QM9oU7OtQhHFqezd9v16acr0GN/HcBOVxTn/mshxbtsnEUgxf
QdgjSxUjodFMDPPloSAvkmUyI+cwsIhupRStUPGUyzF9CEkzdc/EH4YAiIN0qJ6DKlkljAn/JYuX
UiROhmeOiosprmTgu2nsrgsKteM5G5S6oyjJrPxN1Iac/fDLuRCfukrk6V0kPB+seOXcN5ElJ/++
h+GRdsRCmoXNpIQDW/zpzEj4mYv11Ez+IQAcVjagYlBJ/9zPNpYAg5XqFbU5nYp1SWGlVcmgbdMe
x9kGOXjfF3O9trnMPLHSDI+IGZ0+e8P6yRvzLeV8e5vdaM5R0rkREC8BkqjBG2VVPUyKHaqpf7ne
/PtnFddLgOUCmay1w8REebUZfXlcKfk0KCf2WP75eheGCfqn2Lf2ms6BiMY5SqtNkQdxukLFOrQJ
+JqW9jKyN0FuNEYgAPPQfN/2ceL3h3WwBTympi8jetN0FcpJyUoABwOZ0aioP8yLrXzQNCmXLt80
zRsPkoRLgUlZi10z83GL+vEHR8HQr8+6wW3p5bwyv1yZEyzs1MgXvwO/ygoN0zzbipGdct9GP2Qa
B/17HOXQ+VEm8FBbyc/h8GeRn8bpv+sjMDWt7XwlOlckM5pmNTSimjFOyHeSWho3HHo6sC0fG6+b
UwCFZP0IPTwPExN690P3yy1+edS1LIJhCDq2LShzqGQMLla5SDYio6Df7GOS2sJAwxrr0DbMD6KN
QSIFMkWfZ7J8ycum3+JWFPNg/Fj24CC6aSn+Kd0V0eKMTaPOeZSj/jyUHyI3nGOXLIfbOtCM+KKu
5pMAN7iu93dtWeCdzt2FKrDkpQ2GrAPays5J1xUlEWeoxnyV4/hrSW0yvqY10Ax59sgq0xA3eM5J
vw2X9keZRPdFGMVJvULL0bc9lZk60mJ+kVJeikvmfl6qs8wRgOfrfeGjtJOCYrSbj7ethGbQrKwp
VSzp4U5FvAC5Hi01tA5Ly04ynDc6zI26k9OnedSfp/CUsA3jf8Z1P8ov1z/e1LoWVgQ88/g0y+kM
wvDHzosGPFl2X+QIWZgar8vXOzEYtY5y61E2oHhK5vNYrZsCBcIQ14L0q42S2LDO/6DcVjyPVQvv
kbR5rebXdu43I3+E9jgTNuF2wzTpCDeOl8g8CNFFuTwM2aHkdTynPxiGcn2GTEPQrLlVrHSWFHuI
AaLqlh9d9imYYAtINI6/r3dhWoTL72/OTzIR4Swr689Vncd+PcbR+GMebXqspgFoRl1BzQiaTHI+
l9mrZEVcEGgkjtl2KI9TeuMIdHueqrbzlZqQyeyg2ezGTU4e605YnkFNE6TZcTO2skhWrIHXqftk
LuPRDb+Oct3eNv/a4cyiVUTFcNml62ODUoNefFBWuU3T/tTMuEtFQThUSeAkRCzaJwWZJ4SnyoYI
MsyNDmfr3BFHP0LF80q+0/xXn786xaeb5kUHrjVlPUaojBrPEph26MmVwZ5XQIJMEHu/bep18Fq3
NnXNXNKfC/7qi588f12mz9e/3jDxuixFMGcu66HbeB6aT6GzZW25rZKDssZDhqhLh6zxaAIP3FyN
5wp8YyTftwKME+GnIf1TMhH3NzHTU65Xok5NVXEeIOOTK7pZGxfo1x9ICuyvT5Jp92iGC7xowVmJ
hyfV0F0oyAc/DTZ1FViav/iYf+FqXIer5Sh9mwcPLwxZCYhENO4dPtyWytBFJ9bIS5yOO9OZR80T
a9e7gMmD61dz3BfJnT/XliGYZkiz36WXdOhYMp2DBIU2p6BLpmevyErwMo1z+OemZdCxal6oxLJE
ILHHYbblk9wwhx49FVrGYDgCdHhaMDXlyLt5Ok+FOrpJ8TQlJ5EmD10OWIYjZksixDBVOkRtGUfi
zTWWZFbVOVqymETRD5cFp9smif19TK55moaymUa8xE2HPPs9suQwqNLiiS6tvLNVdWAaS2Q9dhVS
H+2YbFFCfyZqeZQQekoy59dtA7hYyZtzvvDGZaQEq1x26uz14zeVjntqLUUxTb9my03oJrz1vfmM
kqmjn1U7T7FT6fWWCTLYsq4uQZOUuMMFBZwX2QZljY9TlVps2fTl2gF8QSLNrK+G8xqgzJjwbQPZ
U5fXlvDBtLSaCUdDRAfRJTiCI2QYZRIi/edmMVbgsWtvjFF0sJkIeyjch/VwluFPjhwlzV+TW2M4
HWoG/uto8It1OkcA31Vh+BJB5lg53qmtqj8kbCx+wrAOOtxMqWjuKIoI8FaCJxhQKsX4s++azFZ9
azgzddCZ4GkShh4cEVNgC8BDWzVk/4Ulu3e98S7Mnc/A090EXuQ69Cxrg6H1KcABSNRvRPdBNb8a
xF3kNpFzyvXC0abqiFOguBfezt/K6JNUJM6WV8ezPIAanLaOP7sUXgPdCXhh2+U7py1iyQ4hCSB3
Mm8BRrnJJelKEsKt8g4suersOt55kMODyOZtFtnqIU0bSjPsNXNHV4zlclaVuFs99hrkKar7yO76
15umSDNs6M1Ak9GHYSej2DG2njKZbavSO0jHf/FqkBle78cwDB2X1map29AVjluw7sSir13Q3FXL
n+uNG/yqrijB8y5tpwRPB/kSZQeR+u5hCOFArrdu+vTL1L05c+owYKVkqOyLWBLnURTzut8uoQ2C
aVgBXT7Cl1HLi8CDQacgrqqabk8kfWVDeXZJ9dJ59cfrwzBN0mV4b4aRSIVahwm3qIpBfL101FNY
K8suMk3Rpc83badZXVYu7xBXOAQ6jtWCv/g2V+2P699ual87l+sAviOL8EYTLvUHuUYvecc+pmFy
2+mmI9XSsnbJmJQzklzVB0TcuyCfvsiqA9Gzui2PpsPTfC9rG+FRHP1z/uhi7kv62jXEskVNe0iz
4nCSzZhCEgY1918m9YWBwaIrdww05raSL0MAoKPQ6pGOa9vnyzlpQAVMSdw02RSn0I7vpvrzDauM
J0TN1UUQUl5n3oyHZfX2aeJtx8rZRYntZejdSULz2iQVbCqnNZ3BMls7GxQwnGoVbME9+zLTHCvt
2/zFu4bm+7qri1Ba4ARkAZ9AprpYigWiM5xtb5oj3dWxFLJ3nIGaamzS2K9IXI8iTq352HcfYvHt
mq/rp9lD7V46Hbpm2nQMkg7Nr3EmW5/f5z5K1xk0dIUlljf1ddlqb51GUqwKlXfTYQI4VFGx4eS3
UsDekA8EQEEp7vwhtRjIuw4E47r8/qavkosqBN3peGjc+cPk+Ue8Ke+Z8jfXV+Vd60Dzmv8jqoT+
DMNQwMgRO+SL9F87tSurwbLq76Nb0YHmAAs3+J9oBSgwstV9dRi0Nfmua6B+3rSg/HVJssbD7Adx
NzXN3h1c8GD5XWLr/t2gE93Tv6ePoOSPLQHGV5zqJwZAAhQLU4BCTt4G4727KIR7j+CVhDK5lZXv
0vY/t0n0qXkDN3BWT7nJCHmfg7t3fsh9sY02jB3Vrn0qzjZRRNPQNK8wgsYxdCSGxqnaDMHBy/2N
XM6h2mO3cP7p+ga5bIR3BqO7T9/N/n+vB+SejK/KRqVs2Nc6frd0C94OLJsOJP8QFnsU4IJBweKO
TcRVOm7XCVq1NgsahwIIlKyP/k7ssm2L++Wh+9Fss93480b+JR3Hu6yVX6duPh3C5UE1R+E/q9kS
9xhsU0fxkgxqwJFA0976oKa9CwrU5MErbC9YphW4rPgbzyL9PifOZQXwctx5O57sx8mCBjY4SB2v
OykBNbwCTSeoG1tyJBjrzbT8JMOPQuXbrP4ZJbZCGtMoNAP31mKpF4+MB5I8Suc1TQ7yRo7b/7m0
NxM0ZcE8+dNlFO63Ue6b4vvKLZA401drttu4k6Jzha+GJJecn8JuwKOSZdsY2tZxuSveYvKMoe0i
f2Vy75CPAGRcdwYGl6PjchWrnZGgFPVAl5MHsVxvTqEG8zubw7gWd4vzer0bg8/R8bnBmJAsuRxK
ReGFcZiRcts16Op66waz0pG5vQykB0qJi498ccQD9355atveSGGmA3OXqOEFy/Htwv8EwYt4ZM/j
8kvYkDymxdWMlrd5mcgRH19Gp3DI4tnbksziNk0Tox3VqYLQCZVom0wvTnnw5BBPzW6sLClcQxSr
g3Epd8MoUZdPb2Q8tnsBMZd6+q+X3+qSWsIZ0/RoR28fZmBqcdDH0v8MxNcmeaSDZe+bmtZMFirU
45qXWNh08mLmQgapk7GHA+b6rny/eYgI/e2NcZErHdqV08EpX5pUxBVkZWwgRVPbF3N+48iAIZAN
ZWi79D4My7NXH1KbxqqpaS3sThbAq/mCpjN155BnRb5MnmXC33c2ng60FaoNJ6+97Jf0eQooIHEP
eevHPX9U6xovky0Efr/qw/d0yG3IMieRBCtb1SkU2L9T8XkgKBqeXkAQuvGCBvjhB9nO2+sr/b53
83QVnCyt/ByXXGyk6KVYf1oV3983X0/H3joc7BNNAucs0vuhOYXqZ93sHPfH9a82LbR2zjLPnfN6
xVdz+ZSCkXFhjzO1eAZT25rVioj7bc0mzAh4hLLPEz3M1vuTaVY0s01KqGqFE50OUQF63QHg4J/O
clemx5umRcfjRqrlwHCj+QEo5Ln41RffUxtg22AAOqTVV4AAZRxTPnbsEKm7IMy3ylvjOchjtwE9
EbMxQBjonD0d2urWfVaWkrdHQPVxo6Uo41Jx0jSnrlg28KfnIUXpWI+bIe7RuMQ/8EZ8K0h6E5DH
93S9m75mmXJb1R1xW4xdWm4u5HwVeYQmmsXqDHtM17upm4INLhRFDxl/bKqXee5ikIhd3wQGi+aX
39/4V1f29TgMaLv1ZRenXn2f1/Tletum79YOZV6UFEonQh3q9YH2j3w8+LVl7xpMQ+d2hDaAEzhu
qQ4I6bZz+qlBHJT1vyJmCXJN7WtmTWponQ6oRD+o2d0m8s9Ex13lp7GcbvMbOvZVsmBIprlWByYf
CvF18s5h9HzTtOuA17xEOqkvGoXD56dsWSyrL7nrWc769yMhT4e7Sl42I/fx3YXoN37xFFZPSgFg
hhpfWwht2DY60BWYnbKtLt8fyY/zfBJ4kLTRyhl2u87bmLZOAMkrNB1MT03xmttwoQZ3p2Nbsz4R
4PrCrDhhsQ0d7/uSko+hu27AsPM5kuRhBmWkJU40nfk6dSPOdznmAoPgbTRt3NB9QM+fsjqIG3ch
W5kX8VSz5yXMY6cXwuKEDBYRasZcDxWZqwhDDPwklsFnH7ikwfvmlF+v71rT0miHdJJGc97ml42V
nJLlIZUWB2faTZolB6yOspaz5bimwWslZu+Ush66gI3XW+Aj/0tq/Jtn8nReRydXA1ejjI4BqT+s
ksfDUqlNKoZPWSm+5bQ4jWF19PIQzD3Lp3kG1PMi+u2JRuxHB7k8l9ooJg3pI08HxrYFmMgHL8G3
5KrfKZG9puC84y0tUXbknxJv+eiE/R5qKsFGZck9bdLfSz1+m9wScrO0/n19NS+h/ztTogNowzYH
aW67Rsci9GVMnOEPLiEKUjvdwWFseKhm/z4Q5RC3pegsO9RghDqiliTK5eviRccq9b411YCQu/wq
AcFEpRWQB3IB+SLy99cHaDAHdvn9zbmZ5/1QzUUQHUt/eBENbA44twPl6j5dQku5nmkSL1v6TR9p
6aPuGaj/Y5l8B4XSJuiDWA2nYITE9EK3VVWjZPbTbeO5mOWbvoD8d9YkgWzOAo27Zfhe0WrbtFuO
94frHRjskGn+A9VrZcKEm55qVCClcx0HBd9HqY2OyeA+dBrJOVGdFH6bnlIebGQwbkZqu2SZllrz
IMkYJLxXKj0FQbnv6C5Nz/1woRV+uj4zpva1MD9DlWe9jkl2AsN7TII1znIWl8u2EsxyZBgsQ8fa
0nac+6knyTErio3i9yz/Nbn5xmE/i/pLFxa7mwbyD+7WF3JkU0iPjj/y4Ted6wYF5IAxuVNyx9be
7x5bn/ehjRjRYB86CLds23nyyEyPgfs5rU+r025QjLNJg2lHYPVlfl6hLXV9bKa+NHsHzQnEdOVC
j13KY7qCwmEV21q4m0ZBrrO4n/knFtm4TQwvT56O0c2a1feSKfSPslLBY8jW4svUQV1g7wYSGMVU
5OUYpxH0r+IQGrvZLonqqNlQd6wpyiBobis6MuzNf4BPXeKknM/pKUyaI6pwt26Gme3w5lVNq+X8
NPWhuTk5Rl2W8YAdnSkKd3NAg8echP/NXtAdUDA7WfAGhshVxz31zOUoEiLs2HtLcXCXujxB/vm7
44K4r/ZZsW/aQPy8vlsM3kgHP5PCLUWDcmgQL9fbtoU+Kbc9GhhmS1fgcQSfoiQr0XTU3LXJeB9V
LtsQEZ2aSNnKa0zfrwVjIgk8v5BpeuqmbLuiLq9FVHN9akzfr3nTMS2rolMJOSas3wh32REP0LZy
TTaorbGhAQyHTaC5VNHWZZq4hBwDWGeWhoegKzeOssXChq2kw56p13qrIFgDGZ1D58mdHrLhaUqz
TZ/eRJ/lg5/w7/M4qy4kdwlWgBPvmM7BpvHVloH64foqmEZw+f3Ncd8xRkvnMoJF5pCp+F3SY05K
ZMZ2UVdZXOb/3lnfCQJ1ck4HNYpZAfqykyfBZZiP3yDJc85UuqFV/siW+ZuYls1Eki3t+k0dFr/W
7gclDKm0cTdI/jMoxa5YyY4HAL0Ew/H60A0bUAdMj1E5hQ4Ul09d+JoP+woVM0nOgbKwYctMHWih
lAdYUyunOj2V/vPs3qfIsztIDdE0sCyeqQMtlGKOE61tU+anlVZd3AGFQF3+3+Ak+3R1vlyfJdMG
0TxAF6ztnHQd+oCCxibM+SYJgz/usH4hPH8pmtySaDFYqs7VGc7BtDQrwsK8FmD8dnbB8AtMxNvr
ozD4MZ2kswvcDuUVND1lQ33XCfcYRbaaU8OH67jpEdoMqEAc89O8gj7Pi8QIuu8LPyveoizrbAjb
dPR0BpFP3CZx+BKEzE4FLiGxSfxfTrUfNoNrO+JNCVQdPS3KhQF1UEExrhePcpmRU2idBT0F+6EY
7gkEbYqhSjZ9kQUb3+/K05DiGWypimQPHiUbnM6wq3XccJCD6FqBDv7E6/a4AOy2pv6njJDD6tnW
zNSFtqm9Lk0hwpCKkw90gpPDp7pLV8chJUI8AjxWVgGgXTTE08n1/WfoUEdAQWrZr8apWY4U76n5
IwiJcnKUohbhS08W1/kB3inpfbzemUG409OhI3h2rlxBO3psPGeTeagZllUGv57FiK/w8Je/Ej7t
nfA56tnWwbMCt6kcGMapI0mmSdRQwXHJMevWU1klMp7F/DPtoNzAM5tLMpiDjilRTjHmhcTwIr/a
hj3SCiM6rCHnNvDnKs0PvVpO16fS1JXmwpUc0pZk4+Ums5xH71vp/BeK/LlMHlT4ZWmH3fVujCum
eXI/j0ouZY+aqYDt+4zGsKd4TFSc+fJjMaJct8W7hnpl688w4CfXsR0hBveus8XxVXUZ7TFAVGhs
Wf4nioClCb/m4rEebJVJhiuTjkFJlmkmfTnR47SoGGTZM3lZMLT1Ug9Av9YTck4v1+fRNBot3CuS
Ej5C4CKYZPMm7cBSAbL2Njpk4gHVDZbFMgxHx6Yk1J/AvY3hkLzY1ATql0jDDA8+F1te14e13NWO
rWbJMCAdrAKGTl/OdYRrF1gZNg2gcaBqPY4OYkBwW39wi+ymQgrAcy9f8CYQnPIwz2WXpKcL3IkO
826t3EPfFZa7neEA1gErNMuXXNUOO3pezX8xAmqAHS1cx7U4WNOiXE7nN58f1JE3+tDFehUO/Dh7
DcldRL6O7ocVFYKseJwDSxrZtCKaRwCczZsX0panOv++snlD83GDnDggJh9m623bEFM4mjuYWuig
VdPSngqe1t/a3ouepzxw77MoSizIBMM4dLg3FSJ0IBmanxh/SLxPvguiqhQ62/5jUlgu2oY11yHf
QlVugnAoO1EkKRNf3IWjjXDW0LSO8q5r1Jy4BFFpkdUPfaPu+2XaXvchhiNMx3hXSsyurL3sFEp1
6KPpAwnbg/Lb3djbYDiGuddx3mAFy6uwRRdO2p/GOt1O/rCH5BToGf4bwtLip0zJI722JciCLBtb
JU4C6dCkL+N1vWPz8gPH58Pi/aqds6DNZhLdhlNqsXPT0DTzKAeIq+Qw62NTFB9m+P04W9NjG813
RdUga01surem1y8dlO2M4Gp1SJ8ciyw7doW/myOxSQk9dF17LJuXUc6bpS33QLnvr+8M06bTokZk
3Z2wC3EVz5r+0DjO0XFni/syxBk63JoCxwplpTE5IqsT4lBZobrXPTaqfSDpfJyD6OzQ0HLTMsX5
VDslq2DoHKinJcdEkGDnVRGKPavsOWk7XMLbuyJBUt6HPl9AIccHNTvZuhTVlNMGxNrP16fStHr/
QLJBZa7mRdJjm8zxMKpDhYg0Vyqmib8Z8WIZOF/dpN9ExHZCGHyqDtb20pDWFUdSmjrRr97xQYO7
ps6mrGcbjsbgOXRwYMcFy6eqyU9OHX4uku9ykPd5M/yph9FiXSaTdrSkmTul3hy4aXGqSHoIBzfm
86sAvRFv6hjVKfsh6+LM+9ovv1ry9fpSGXa9ztiJ3IvTrW63nPCSFxOxgvHSxu37vrOgOl7QmUSQ
wETFycmrU7o08ZpFqMHzNhP92syW7f7+ukM28+/IYEpT3jJwcZ06lBR4xI8LRuOhlpYbwvuLDq3A
v5tnRQh2CyrYCU9+uEjmf/wWEUgN+Zk2Co/Xl8DUx+X3N8HN2CgvXYQMToOK/O0052yLu2QDivW5
P7j90r9e78dglZBn+rujrMlc2YmOntZanYtkiYth2CzQu5jD5UPSZzt/KrYgK0d+05bGft/zQaTl
7y5Bt5BjUKV3Krx1r5w9GMUPWdVtgaSIS3faSJJZfKxpt2lBlR+V7exGeXtas6n+FAAEnsLf5XjG
8RWqh7Ev2DRui8wRNnKY900HHH9/jw1vXC44oAP/VK2tC6ErWjykPrEpMBqe+EH1/XfzeAdKfD9n
7Ukhq4jSuhgV9jvlbFcFZ0AQTUz+VnUvxP/tlu6BiOMUKmg0Sst8GneLdo7MF7bBLKDeCXxbLyXE
dZyfDWoisnw9el24cfGuon4NrU3G1zCbOkxxyKoyiNaqO6H8NE2/5JlX1194Bij5bQ+8VH+argqE
eA0AzKdR5ZO37QRBbmhyQZ+/8Yaobu+aUiw2mPe72xHAcc0vCYlXLlSSzGcfdLaJdB6qIv+SjuFJ
Dew+FGJ/3abfdX8XfPrfmwQRXlUXFMW7s/stJ3+I+j5Pv29rWnNL6sL16VIFLufyD4XkoFciyzPZ
nm7edXr4cM0XBQmKHFIHfCZudL9SlNMilKSHpbHhRU3ta45HqRJyVIE/g54AanpzHzs4TkPc4cNv
t02P5m8QyfWNBCrkDE29eExBo9j/XPiNjWuuhQY9qzoHFc1OOD8VZN6PVfBpDm3CJ6bNqbkW6day
KAUoIP3si4wOc9busuhLMtw54U1pXqyv5j1cD5SJayVQ04xDn7jtRs7yV902ByfobGts2Px6qoa2
iPk63g3ngf4GVC4m5Z/Vyp9halwz4GUSpJM+5NlwPT+ixO08rvTg8fpwffu8m9GgXE/IIPHj0an+
H1uQuJejcy5G8iMqEaen00Ov2H4Y/D1LckuMYRqNZsx+OoEGV67z2YPELluRqca/JLxN+JvrJUVF
TqgcHKgANchGXyrYC3Zw808RXF6O0tXglNlKLkwD0ew6pY2iQQh60Xqlx5mS3egiEV7bIDQGy9BT
Mw1EaksH0uLgOnyiXhOX4lM115s2Ovk24hSDZ9LvEfnKZ9QYQ6PDC9m+Xae4lMHPBKDFtHq6vrdM
g9DMu+RFPzbrZTXg+2j5tFSPbGxRybTtbgJOY/tq5s1mt85VDirWbOyj4wwhw20GkuVtSlj7f5xd
SZOcOLf9RUQAAgm2kBPUYFe52m57Q3Tb3UIgJjHz69/JjreoTy4lEbmtihApXV0NV2e4LJw7O0Wm
j8PN9DtEa61LTfm6pCtrvgIe/9XO+IWNzh+3R+rjWDD99sCXLvSZFWKPqz/b7kOQiYg4SbWHFzb9
+muA3p3sSVOsjFcQLHIc+83v6z8ZH77jWPft9q//8MjkMp1+5IqQkzZA1djzt2fgadKZDtHtpj88
t6Ppa4/e/XKOF0/sbvWYBuVFsTGCD9OR2S+A348tVPCD5XT7O6YR0tLZdrIm3MZuTv3Ne5rYFtdd
CO2FbK+eawqwtktvLTgPbQDxDmdghzlYLpPF6kgFfhJu89fbfTCNlbZZZ776/806qx6kTyNHnbvp
ZWu+5u2/7Z6EqSnWWk7XgtFwxqEmbZzhNfO7r0O/p9hsGiMtl7dMidFzcRpYLCD3gM3y1XjyA/7m
SXq8PUQfr0hMP9xLa6WV79tjSsGvJgdqzxEP/lL8VPM9xoJhJulUJAh3sbF0sTGMZH4k23AAWDup
w72CpKl5LZWzopv9Am/HKfoSUT8/NbKRV93pPTtYQxR0flHTdO6QAXGYFqCi+Lgs0/IY4HXgLuC9
y3R2kR+OI83lMKYlyn0Abj/PZbWzSBvmpk4uIrW1wnBELqm98cPA+LGDd+7tiWPILV1aH+LGgNkQ
saQMaM98mCMfGsowavPIr2Fk0e7LtqkLWg6XsuYh6ThYZOGEO8L8KXD3KECmua9lrtwmm4RBeRVi
VZgxAZsOYRGeaVd/orY6yia8pxSGCGt5bBd4g6M99HAxV5OR99HoOs8rPDBvh8IwRDrfaJL9tIU1
HNs63wJ2q3ryg2CnyvbxA7nLdLpRxoItx5EIZ6IVk3+YY5KzUwGn+C0XsYL6aMTXGRDLkUdLuP6d
B93nFRTA2x0zzDGdiMTqwB9cWSyppYrjWh6tDoz+9lsYfmb8ReR79GnT+F0T/92WuskBGAAKLdsh
Gx9pjopb1p5u98CwOOm8pLlzNzqBCZJaojkxBV6kQx8I27urmJq/9ujdL/fa0obAIzzn6qw8dL59
7Cd2WOu7UKgIvrZHT9YAlx4LZ41B5Sfhuida5Yf7BkZL65zlzF2YP6Y4Dj829o9xdT87zp/3Na4l
9rItzThc16ZqFQ9yqA64836qwz2wjWm+aOnMFw5OSIZhmWdxmrh4G63w812/XGcP+U0/Cag2jSnx
FNjwEijv4Mcg7J10NswXnRVkNbmLuiUSCjCKc5aTs+2gzpztyXQZBkYnAPXKZtVM4ZAxVGyKwoWr
B4IO3fnjtTRFJnEYmEFujw5FKgZUFezgpNbqeN/QX8fsXS41YMdAx7JaUj6Lv4kKHjaVRaGwm50N
03CMoFquQpcfeAKCcgWfi7N1fQAk6uzSMm7pnUchvY7KKGQmJq9b002UD6FTnQUX6WT159sjZAqv
lrPethSUWyuKU22RKEpObrhDtDLNSy1hbTUB1AoZPNiLUZyvRNyG8lzBbuv2D/+4Yu4yqmWs5Waw
kOqgVgp7h8tW0b86Z3kr++Cxy8lDDbcVJ8wPgdMcaDl9u/1Nw+FCp/wErO4InXBu8ZqvY/NqC37o
rR9b85pX6+H2JwyjptN9+lpipbDxic4dIxbIp6X6ucKq7Hbrhvmqk3taZTv86sWaMjYdK18+WlMY
hw0/lXXwx+1PmDqgZXSYL+3SlOhAz6djyFic9fXDLPe8A009uH72XUbXSwVJV4J6DnXcJ2DDIhX2
F1jwHWW/B+M3nFB0nokKWBv0IXaapf7uOn8tfapALp2yJoJHXVwD3HN7pAypp5NO4JsAyL6NY9i6
OiSmmeLn0L3v/cVluto+RylkawbcM4c2PPmddSpK9SWcvMj29q77plBrGa5ygtI5xydE157K2f4k
5S8170EDTQmu802KJqza8b9zVrElEO24SL9LGgdOwkqIqOn6LwB5xoLLI8nYz9sxMUwvnYQywKG8
8grca9u6fig9aDkv81mx4DOtt50V1/SJ67R7N4M7CUnW3IF+8AbOHvbVakLFUx3Dcu8xwDCvdOV9
uY1YFh1UCylsfDA0MeN33kp+I5/0Hh88GyU26gJ0KvFeD6Db3T9cy+3MkssUEJxk7AzAeM891fV6
uh1X05hc//5u0HPaeA3lqEytTZVcH1XHaTrebtqQBZ52oGaTV3CJn5423XxSdIypsI6NVDvNG/Yc
XWmfzhCBDloMyqgsvI68beRis+1M8iWq3Z3RMX1DS2QYXFvVPHZj6pdF7M3qia7FywLkUhc6n4m3
d8Y2fUbbsYFZbYYF55k0F33M6TfCngPlR0F7oOztrmDoBJJgCBTzynBMw4WmQkFuLWNPDZt3ctcQ
a508MqxMwoxU0NdrrIcgSIOVHOZmD9hrav46cO9maVuztXethr4u2WBBrg8u9igtlZ+9DnTK2wNk
uvzr5NOiyeEUzTbvNWA8JmsTd+sXgpqzRR+y+TvosYc1+wvc/qQPy8izh5ed7378BMd0Cf4VEtFe
MMwqx6T6XK9fhjyIsvIT2axYtU/u9Mry17p9WaA3W/RRR9woLH4q789gTm2/hApHf8rl150fc83N
30h0LtNpq9kwVuNQeN7rcPBSL+7jJrZi2KJH1lke+cnaqREZVh2dfSNkK8Kp78JXxtfjlolHyfZy
ydS0dm636rYNLZjC5VFF3SevtdOcf7s9OoY01dHM88gHvhZ184P5Pzss87R+27bLaj3Mu2Q700TX
VoJqoYxZALH+GJufFY/CTsIN674FU4czK3DFxo0U9NUKJGACl8UbY09A62t89ItlJ40MHdCBzeDe
zyuIl+S1286LFMA8vFT5jteDqW1tFVjL0pv8nHjpGJT/Fnz6lWXdA6/vMzhjOpK58izRz6ryU+HN
L9smomkZXhch7xyZa6/erWEDWe1g8qSflmrND6OQF5xsQT1lzevt6Wk4P+kK1fMElFIA7GEaliqt
IdADA6wvfvcPr4adLpi+cF013nUB4tN4NIayTbqCfezyCaii7Y8h59HkNP/e7oQpxlr68qwt88nj
LPVbIeHlWP3kvDoBvbFztzC1r+3oi1WuHRLZTyfJ66gBbLtp7AfwLXaGyNS+lsAtjk9FP1g0dYoq
jKoxbGPI6ANtPRTTThdMO5UOa0aNeiNEOi4qlWvstp/BmYy4+NGy4YVuw9FxXmz372YcT4AGnoNp
z+PRdO/4DUzmLcJaxgUs9Kp+sPwCAFQJ9Lt9EpD0a4Mi3koaTcBoucvfd80GHVfWDhbeSTNEC2Kl
8djxc2+VUZfvHSEN81knEm7b0gu/8GiaUz7EYHh8FwAUxDWkcKAxZt/FrneZDjIbB38cQP3M0mx2
PrmkvTir+OR5d569/kNuvstKK1zgW9mj+WDh6VQ5j3k5fgubYefkaNhQ/wP4v2ve9+ut7MQcpPCi
beHk7WcHpIzYyRdT61q+d3Xtiq5cg5R6/Xiap+Eb5yq/3Dd99GSfC9tmbk7TbvGPTtke87E6quzO
CqQOLsuEHYog8Fha1FP1lBfjyzpbLGXc39nwDAUXHVnmB0Uoh42yNB/6v5q2B+5+mOG/EoeUWk+r
raD34bs0qyLw6Ha+aVjAficDCiJt6KOka8bPfv+GS20itj0KiuGwq+PNICGzdDOC8mvCObZuQf8g
/ATtjHhsqpPLkmBeDsXY3ldp1fmADRZdh6sWFx67T1mWAMwYy8I53TW7dLQZDu2qpyFa97vuCS7Q
/QJtIG/PBMwUh2vCvE+7sWdLBiZeWobT0+oJQEfr8NA749fbv96w9ukQM56FVTVc25d9k27VdpJs
Pnp1FTfS3nmQN3VBy+25q+1wLJwgbYKghzXkNvRNFGQsnNK8L2ChfLsnpizRstyq6mVCSTtMQw9F
79Z3/iGh05wKVnzKguwbG+U3Oyf24fbXTJ3SNvgRSp2y4I0FIGZz9qzgMqzgvVn+TiH64+apjjRr
lKj81cmtlPbdZVLDUQxDUjbt+fav/zjqVEeaSa/qPIjvhfAQdP9RpX2pmiWHVl//DF+Yu1ZdqpNV
ehQxGr8owCbDu4Y7FFEfOl9ybHu3u2AaoWvX3iXGLFwiClVZwFINSUuGw+zTz9s47YzQx5c8qkPO
ZOn5YmCYTdC+P20+e+1C+bdTlGdWdZ8G3Jjv2vioTkmxRrubLau3UYyUz2Sc/rS5unOEtGP6gnf4
rQ5aJ52H4FA7f0N+OG7Fl9vD/3G2UZ1u4k+Wb/XD6KTM857gWCE3mCrnNCrLNi7n7PoccFemUZ15
EtpFMNjTZKcTlPDCYTq2nh1nItxp/uOtiIZaIs+uWpqh75w0I+NRQfAEkv5xgUv3vIaHBmhbyf/F
EnlfuHXo2UjdehHctjFrwYhl/ZuY2F1PxVCR/9+EcLO16Fo7cFNYcFjPYrWXtC8ccWBruyd2acg5
XfV6wGMMz/3rjGpUXNiPHehz697QmBrXEtoKmsWzq2ZLVc8ObpdFeZA9D+N8vGvC6oiz3idhlVf4
7bh+x8VWxiH7Aa/62OclJK5+NOvP298xdUPbsOVYwmix5SSdbYudOWVDf/BLq8d1CK6weyIepq9o
uR2s0J5Wq9zSAUS52hLHGU6F7bynomHYH35Tuu4KB2aUWJVqbzvwfIzznie9L+PM2ttADddIGmj7
tQh7MkPD3Em3YIsl6tyCfh/UdCxUcMim+jhnf9gg+Ljbnlqnacy0TF/wWhxCvRvkBsLOYPQfw2A+
WlN1uivwOiJttquhYDTbUsGzYzm5j+HKjw0VO/PXEBIdlOaOzFqyqnXhhdwd1vKhEE4E6MlB5nso
6+sM/b3oiwrj/y4gViPGTW2DkwbDqs5TTv+GcsceJ8Own+oi2HULnxcVNE7al1ha6xVl2S+Kz9Ga
hTH2qJ3l9T8O+0d9uMb+3akARpF8DlblpLXsz3XhJ5D+fMrgG1HOEaEimkExH5Z/e8e+4Lkrhj1s
5BTZUfldJN05WppftU9OgMQcFbXjiT3n057xlaFeQ3UJ7cxlbZetmZO6LvSlJnkaZB0FSxCVXMRi
GA8CgHZRtbG3sGRcYU7m5zvHScNurYPanNBaSofWTmrNzcGbPtWw67gWlafpr7Y7+WOxM/6mKaQd
9bd6Y+A/r27qZna8dfzIIVh6O71M819bLhoJTDilDknFVBaHJlj90zKP5cEeahZBmKy579Sk62pP
NpVQBiVwdHCtN5mNsV+0p24J71sldLAbKqWgdYzKBRqt8FIH4X9W8ESOy6HgOyNlWOd0wBu3mehs
6l8VN8QvJoojnqHxUGaVO0E2REJHvGXFOC7egiDD/xr6bN9Ec5y8LN6Wu1SbXfqbzPWCIQ/DgKTj
VKhT0+buEWdNGgEKt8esMvVBWyfWGbok29iSVFWL9UP6DakO3qoICn59UItoyezun9sT15B7OmSi
8XraZVnp4dDEjw58eQY2P+XCB/raHc9us8ZDR/awDabYXxPz3fo3FBBgs7aOgFAPd8MM3OKTz1wo
91nVnk6wIcd1wJ3rDagL5bWXrkINj761hW7kOR4E+m+Plyk02hqyjLU1QiuEpAsXdSzG9Vh38hXg
tcdRVcVOjpg+oq0mbMpkm40WxolAIX6YyOsGcwNYGBXHPujebvfEsOfpCLx8KYZ1rDY3rfq/y/Jn
HQLd+uISENZ3sOKGaOt4O0Khnc+J9FKxtOlVZDBaqryJlTPuDJPpA9qdgo15gQoRPtC41RwHeIJm
3F4OIaen20NkmEw64M7LoXDn29iYpsyFSngbDMlm1Xtmqqaff43+u2yYJlaw2gV9qytq2AyrF87n
o+LLTo3UEF9dMFsW3toUNXXTwCo/L+t2xJkKemxlETEUhfCG9fftQTJ14zp477rhTMOA8qUgqa/c
s/TIoV+DH6HcY+0bckHH2XkyX/KqKwlq77w/BGX54layhvD/Sk+NcoY7Q63lNQkq0rKG07SynU+S
LN/nYq+cZRogLZtnurV2P+PqO9Puz7bC80Q7/On0YmdFMk1S7eJQWL63FD0jqRyliMFOa+KZ4Hh4
O7oGnR1Xv7hLAi1tXnUkWSCqU/a/PBGIqHXZAIUAJ65yaMz16qAc61+A7C7usscY+DDunqvf5ktP
kWoWVZ/YBY0KQFyq4Kcs0xBmerd79uG44QNa+q2VT2ceTDiEN2CFtsFlcvYs7k2//ToT3qVEV4ms
8gE1TYjN/wEnNyLZ2EbhgMWvuWvC4udraTdYwRqufdkmbqYeGLWe5fbX7YH5cL6iZfK/v76RYRtQ
0kGLSLUW5FNQTZSyT7rQ3gHWmIZHyzXVkzac8eKRdNC9LOcmWlT4TfDiaAV7/mAf39/RCS3pfMjW
MR9PpEk5cSABVFSzswrduJmn07w5z5X3j00rHNrqe3Y7fFBPQ+JMyi1YnswCZtgee8jz6sdMyNe7
gqLf31u39BwbhptJoSBGLPqT0zpHT+Q75bkPj4GwW9e2UhTbh6WlpEiaqihDmDRBGX56midZlYey
d2r60PWNN33zPQmh3q6x+so53NUzXRtxDB3V9nZVJgH03ppBnstlOS04WN3VvA4osqVsfIWJlrCq
VzGf/NetEPKJeELec33F2GmVCY/XTc1pAAXGsomG7i2AT+zWkshZf3BMMVhf3e6JwVQJpIn/TcyM
oUixFqVMmhzcuDVqYdxF/cO89PkaJqNNButHNVfl+H2RLnuwuAObv8FxYddc8Y6MeUThvtv96Oth
gRosjpiZ3x+GYq34c+E6fG9APjx5YEC05S/A5OhDGYrEIT9L8n1z/xohrKccIFKnfmf1NqwhermC
2WFDVhffyNu3yo5tucRu9ke5681jSghtEeRZFXh9CHk51sxvEHEcs+0zqX4tnhdNM9Cjw552lGEb
YtpiKHjrAcrVwoG52w4KW6nv75nPmOKgrYGgIjYzC0mVMGjByesjvGefPL+Q+AtUaJunZSsh/yUn
ehe/A5HXFsGghg/81m1l0havTvhW1fDUzZ5pu+ysFR8+h3iuXp+Yi8luVHldpqCd4i/fqu1NwcaL
1SomEz1QdZ5Feb6dboYZ9luhYsWb7FyzMhHUjkr6zbJfVvXmhW+3mzcER69TLG5ur8RFVybvZz28
dLDlWf2/HedHT9nO2c30CW29aCicUZzeKxLej7HIwqjf5mgqU5m/yPE+8xKXasm+dEDFbrwtk23q
Ig8ebpx8XYOXek89xXAa0Ul6YVkOQ12FVTIHNvlH5aGbHerca5LNW627iu+eqwNCQ5fOgQdZpGTq
3CNKeBeYCsUwS73cjrVpKmk5zvK29qoeY0S7NQrrpBsvWfeyBvfZa7hUS3RomAYlk4WbMOke26WL
Rj88eKR83Jf6NixTerXAZyD8T8BBQZwwr+KNT1maZwvZ2aRNxzW9VlCP8yRq3sukr50L7UTE8198
/M7H8oforUNQ/cFG9bwF9c4HDRHRiXozXrsgWIUzLhOv4/QChfcrhDmj3+8KuF44KIkHiwOWN0nT
yDcSvsBvFwiA6kCBDLz9BUM8fC23GR7ANotMXrIJQSNoiKtLTqtwZ+UwJJ1eO2AVAMzDaHWJg6RW
9hpJPsdi98j3n77ubw8hnquT9PzMLiS3NpJQscXUL2LLffTGJ5xBIq9+bauEBM+OreI+HE8KFn9T
Xx3y6szqLwM8C/McdBo3ggR4PMo9YLVpQLUNn2y0mLwR4qi9X55yeBaH+d67j6lpLf3LvBQUpaQG
uWPFef4JLkM7s8AUJy3xRTmMBQwgxqSVYcnDk+KZlR8haGyH5OL54zjsIb0MCaObL7Gus6rOwfBI
vE9b53aqIhGepuz19nQ2NX/dwt7fmMOezW1bNUloVZH0L7R9XL1f2d65xBABnfnmDkEOKTTZJtBV
7iOfORfwL95u/3RT29fYvPvpZbYElhRQ0XWdp7l9YXvi1IbYetfvvWvXE7MzrQoin8qfRhLb+cA6
aBtYWfZKHJfvuV0bPqPzNGuxFW1tu17iL30NZeDGuzhtLk+Uye14e4RMwb2e5t71pJm5XAOOudPR
RUZO7f1YwO546Ps1h4Syt7PmGjqiM/lGuFtOoUBBZJVfxvBr6YDimP+83QNT21oGi7UgQ1ZCCcvf
+NBG01bBZqUhUGfkM592kIiG45ru+8RnVKQ2VrXwNmJB3LHyFI5ZNHe4trKxuwQ9vW/V0C2gSO+B
X8c8P2Esf+TKnS8bo3Mis2z+967x+o3IZ1teqIamTRqU/jcg//vWOhThngqXIRw6kS+fWc3da/PV
FCbyCrrK57O/7HEXTM1ri1FGmgk+DZwmPcHFYm2nPIEKQhBRWEkebw+QISV0Hp9Pu4HbruUnLUR8
2MR+eJnFI+BxIj5N7k6cDSuTTtpz3Za7Lc1psmL1hqVyWV42q90zcjKNkrY+Fb3tMOWVJQoP6iQV
+aNbOUx65E49zXAB19l3dQZePcoVCIJovy5yCs9b7cs/rHlrgRN0tiOHdMfJd7o9EWlTSLQcz4Ot
WAOKkODN9Yzy6lEgH2K/hmFH6e6UcEwR0fbreS6GtpNiSoKel/REZsmWxAt5s2cwaAiK7qexeYUP
Q4NZJX6o3uSwPPazf7GWu1BEuCddx+7dSr6MoXDFBLwp6y+e+yzEYfR2Vj9DvHVfMDLxoBUqZ8kE
AZmYZ/1XBeh9xAqMDbxds6QmfRVXNeuT2yloMH9wdSoacVZeTp3XJ3xL2Jfg7B2LU3Ao1SX8AUee
Q3kKdpLdFBTtaAmFRkoXe6LJMoVQy6pei/qn4wc7l0tT69q87QAca60h7xMXklNfeZdn333eOGUE
l7M9YQXTN7R5u8An0FckV4ndNvEq+5TM5BjsSh6amtfKRkvfuhvLwi6panHpQGaUKyzLx+pwO9KG
5nUqWrVOXpC5aL6Q44GG+bGypuM+JdOwcOiMszZQc9AyyJWHYm2fsqCaDzZvxKUOIM+phPfP7V4Y
1g6dZta0RSv60mYJavWxIOoS2HtLn+n6rXPMxFg0YNIQlrRldm6taYp528KMR8KjtyrdXxPs3A/C
7YsUjNbPbQVdx9udMo3dNWTvFhTGxxpsXHBqWDA/VD5YZ9l8kKM62dQ53/6EKfraPpWBOjI5YCUl
ZTh8YuFyyAb+BWjb+67KOvOsmQI7sFSt4KWwXCowa2YcdMfszsrUf3C9dwPU9sMC+8mQJXRZvrcb
rWPmNlu0jf7eUcSw8OqedIELyvLc5FcC1SQuluvBcHoRuHYA/H3uNmAPx7AiSTO2e56Tpoho6V7K
rPBUiJsNjB5PDvTm53w6QZlpZ059DGX0YGLzv5OK8C6rOZPogje90nGOra08i1nCEbG+9F7+1Q/+
FA0/WOEUD+X41rr+zlwzTGedl7Y0naoIpdjEYBvM5XKcLUdEUjmXYQWf/a4JrdPTwnFobctCslYw
BZ7kfOT++lLSeWcjNkRH56ORDlZ7FsTik3ZrDkPmHaDRcxisvcqbqfnr399NaNvZJr+VAUss1yWR
123rcZXFC3yx9qqhpi9oCV8MhLkTRQcWifP1xh9rNZ8qKA3fHn7DOqxz0uTU9x3D1S8RxD5blQuc
c3a43bQhFXW5c6vjoTOWHYa+xpsZbXD5a0TscP6Af53Wtfp38sVON0yjpG/pAQ6imRhUMq/Zay/J
mRYB0E3dTldMzWs5TipAkwuOroDQkCqK3UP4Z9fbC8LHieboDLQq36aSbuGY4Fk69oMB1PJLUTnH
XULxx7/f0TloTraARLTyIbHgO3gMO2idhEt3EWrZI1x/PI+g2qIlQrmscK0XQ7IS34o6nNmeJzHZ
O4/Shi3d0QXPw2yyVD5ihJZpXi/lMmXJKFzVQHLNnf7M/aWOobTb+lFlgbIEt2aUZipn2qsxXNfa
3yu8js5Qmzj0AqGspJKiGeAHbR9s2MVkK85fcMFpYBe6iOLL4HQ7a+LHmeP8RlQrl3xtHbwf1Oxv
2oUXh2aHDi5XBSy0rbb91Is9uIIpbNphfllHAs1gjGu2/GG1P7Py5Z7cd3TKGpQ3hkAQDBZwI7j2
qO0QNH5sh/QIp6jjZPMD5d7x9rdMk1vL/RBgUk/xYUpqR6wXawWpXS00h9ucmu/Kf0cnrpVL12Vj
UQ8JyhwHR4E7vRUnL9xbKQ35rzPVwDltoG5VAY+55n/RYETNzAZdFB5dTTftACgN5whHh761pSMH
MPDqhMDb23Xav9qsPYQleWy7JVKuOvCijdemiejyL2PdYWnojiXph5MMz/LXaf5ukxw6MGDtYATo
McczyRnG3AFOSZXV74Xnusj8lp74gLb4NLhuca/23HQaqz9WzzrWoXxeHeg7KXjoDap5uz3TTB25
xu9dR0TpDiWrbJLavMwT0qvg0Zb5nWBv7zq/37VejY69Dhxcgj7on+c+I8ciF3vGqh8mCYbo2qV3
jYtg9tsMRpeplPXZoiSa3P6l6vYsEk3Na+tIQKSCFYVnpxYOv01Jztninr1yj4L3YYLg17v/++s7
fwyIYGApLFv41uVvPs39CJIvj0EJ0aDbwTVNIm0Z8axZtER14A7kDo06sX4vmfhLrdNTX/pNZAfe
4faHTGOlHSZyscyKlq2XKgkeod/E7ooqzcZOt5s39EOvVhdCNAU0ErzUH7kco3xx/FSVvfvUeBU/
FNs2H/K2+Pf2xz7cGGGspqX2DKgmjEhqpPbcHQff+nNT+WPRLM/FBICWckBaod0ro9Pn298zjB3R
Mp2QuYd0CXfSosnO7iwTFHKONVgxt5v/cONFd7QEz1eWK8VBXPWyx9b/ubpjtPpZNHZvof3JX3aK
wYbZrFeyO75BsAtX3tQr2bNcrwpz1iksg9PA98Aypk9o6e6xGs8KfUGguFo8XY0rHM6e2Vwdc5Qd
b4+VYTHUS9ojWWFmd1V6oZy8WQ59tLqdSWUKspbtzTXVJyaxzNrhZbOLyIPc9NrsCYeaxkZLdBu6
hkCoMewWMnjqsv7cAT5oWWtsd3tvFaZPaClOWdFmgz27aabogdHtAJ+kHxZt0zDrd/ZzwyDpSNDC
tb1Jtb4HyekNRENReTx/CnmdBzGl0D/a2btNn9ESPOxEb9MGFD0yVJdZ0ovNfaiKFpfbk8jUvJbP
KMIFoS8HknYiLC7F4M6HjJfiAQ6E1Z2fuMbo3c63sS2HYBCYQXRujutcnYbGf4Cy5fG+Hlx79q75
gHO7HVjgpB2pDwImGZxeMr/d2SsME0mv6qtJKBvG237a5J11kNl2xMNg/3UbtuwzIEbs79udMH1G
275rmxceIKhg17hBBLnmQ7YUF05e6X0IV5e6Wk4XMqzgXwTnjrbDGQQ6ba6sIt9qEjfkO5EwLN66
13bVs60GXQ4UsEk5sL/OHq6u4ax2ImiNvUGawYrabU+Y2zRiWob3rljh6zH6aV/5sO7LcW5uNoth
f4VBa4N18Xw7MoZO6dX+scjsLIDYZVoO66We1lh0/LXPqYqWHkqkNH+Z3eLL7W8ZklEv/fO58wss
IySFK8t5HhSkAbI3qPedbjdv2DD0kr+anapYMNHSXFr0DY+geNSZ1uHr7dYNxx696N9g5jbWhB3P
3bCrqqb3H6AVNV8W5gSHanXzwwZk4c7eZxopLekrYntlHlggLlvBmePhkIzydQz29AdMzWu7N4wt
qMymBrv33CWhK4++Ff6iLt9hrJia17LdXyV33c3yU2nT49rbp7onR9aMx9uRMDWvpXqNy96czbiN
ETj2zX7+qwwUitXOnbNU277h2VeXZMbgOO52AnLr0EE7gyD1bv96U8JpiQ1FdGhBDTjROrCKCMnw
XGy8QdaVcRUsx7LJk37B5eP2xwyriF7bZ6sUqukqTNqufSxnkVSQGBkBYSkz8nbfJ679fLc/wch5
bqsVfL3F7n7aeDaYFztSC/mGQ8qftz9hSD29hM9R4wmIDZby1mT1AkBj1vzj8vZXHTRz3BLImEzq
TmMf+ltB33LUBFcHJ6XB9ki7MQKG6dLl90AaXKoLzNVkoQtMcqBgrKxDv1nHcvv39iB97OqNprWk
dkcLjvIt6Ldz4Ry7jH1nS416bBEFAfzXXXkq8uFpy6bYlw/ryC8uHT9XxZXUtaf6Y7is6bX+WeZT
CJ9lJy1hJC4gyC+6z1X31wZfxKXBHC/AfqR7U/vjki36qy0DgDT5m5gRKD70z2tlxWX2jVTbZWi8
/+Psy7rb1tFs/0qvemc1AQIkcFdXP5CiJEseY8d28sLlJA5BcABBEpx+/d2uVX37HNVRdFfOW46s
gSSAb9rDboQoiXVLkvN9QS65sJxbhicHQ4B59Wo+1KVG1O++f+MkgiQUh1b2Jb/oLn3meDi1P53b
oHaAXuKqeJYUbIw5/Oxt9p5hIKaDPm0vNc3++hTlpzMBlO7Qjw+gXgWj9WdbR3GTuzshL3W0z338
ybHQRmWPzIj6B1GUKi3yiMawyxgSytdLYo1/fbjx05EAnr8eMkUgbATPdTV6aVdW901RJkN3iW70
108DrPs/H24Wwh5Zk0HhQ/ls2QbVYnaCGZI2YT1ubUPqmObFvDc8Ly6VvX+9yvjpKKAuy8ZvGyyA
xQ7xKD8PM1SrR3z59KnD/fv1YXHuS07OilHYYBkXLOWmVxtefO7916gvjll0WAf/Quw5d+9OsoBI
gnBCCPZntjabSNdJU3wxUxdnyDmaNoEK8IWLObfUTg6CLloDbcRHQ4q3Ybw0y4L40wWxyqdLDnvn
vuJk64cyZ/WUo36RutlNlYa+VZW2IBX++nF83PZ/7y/z0/a/GJsqWu3EDhkf/ech4N2BFPySQOuZ
Tz/t/ktZr8i7EaFbLFrIoiicWtUl+MBfn/kwZvzzDolqkn1I1CBTDf9pqBgAANFqA73oIYuFRbgp
piZP+ho0Veab5urXd+zM4jrlu2cSTNW5zSFm0ZTyE1QvoZpdQnuMmQoxdVzno1+CjOYidSnPOXcX
T44CCD6NQV1LbBkyHCdd3mb6Uig7s7pO5exAhBZEzkhoOyQGpDX7Sax76Y/bX9+rv57MUH5Kfqc9
AXg8RDXBpGiTAcqqkPXmwROors3G69soqbtK3JcRCTH+y2USTAQAZJV/LTD4uFAU/LU0An7FyXlQ
O2dpJlGeIep0icH9TJY6ija5LaGljrbrnRvnB+JGnlA6jwnA9VMc8cL/9uvbcCZcnOrgAdSbjX2G
lRoynWjxzov1mc5qU62/N77hpyz6npqSRDNE3KeCbMHmvCOsu9AmO7f6TqoGX9OxjJzkh4gwF7Op
7FIxXVTTO/Ppp3R5szYyy3MU5oPf+zvqaZGGovmtRiI/JcuHfd97ROH46apJpHPpjphP1HBXzH5P
4ZCfUsqLwoZW5SipeGXu+FSloHq9aWAvo/r3egv8lEw+yTCYeICLcBOiwMh6ugnm9ZLU2pkD4JQC
3soGkAoN1ZZ8VLdBV36BpEpSyUvM5nMf//HY/1CilZ1DY6RCFQjJtau2aGNO3dU6Vbtfb6wzycSp
IN04sQKMUBZ9Ys2GhU/NuBvXfMv9fRP9ntsqVK7+fAV93c1rr7BAQVh+Npp8Nqrdc+dfuIIzR0N0
Et69kI0Z+9CjqxY/j0sIw0B4yyROZKnJf88gh/8b23uVEO7IDKrYst17CmhX7v+eKjo/ZXpnlfTK
dR4wKyn748rqXTg0n8KLNtxnFtApuXtYgorzDl30Ug97E41bpfxHsUT7Xy+gM8fPKbmb2z4r7IiP
H3wMYWw3+pt6pJeoiud+/EngzmkECJ3rwoOLhk9kXeLecw9FP1/I3c59/Mf//8PmKsiwimqVELgz
ASo0ejBVtIE85e8tzVNCd+GVEaNDl336CMvii9cje4P1LbkkA3xm6Z8qwPW+qtZgxMrxrd1LQzaj
L+6n8o1T78LTPXeDTvZui0KAkBbybOPUfNI9gX7dDAjdpeTp3OI52btNEABtoAtk/5rXBvqbtRk3
YVZx9ZsP+CT0ZivcGGZofxzMlG0Nmls5mIXefCl4nfn9p1zuhfOeDDD5OfSIKZWxdzn1LyQNZ+78
KW07K/q8loKywyzDA7btJi+mTdH9FlGA8lPatpXwXHTALhxsP3+m/VzGqsi62Pj60sTl3AWcbN1y
heKrtxJcwGKTKJC7bqWQk74EKjlTRJzytp0UXju0BU7Nqtj3nk7g05aU0NJhGdvBGHUbFOTTr4+4
c1dyEoKbUXg6ahsYSwx+AQJ6jqa1vTeVuFShntnHp8JvDbPVqDqNfVyPOg5UvwF0+JALeWikf2En
n6n1Tm1Wx9UIMDozdhClMHEGKmxaAxcb+7wdwZ8Jys24liSeRtM96Xq9xBk4d2knOxwWtdIbZx/K
iMNwvfZTUk/i07zgK4nY/t7jOdnj/eJ54dRglww93Tlx7/XhFcY8v9egOFUNHXhpg6zQgMl0AVOv
VAZFm2YuMORa5LK4NDI8s8ZOYR/EUtug/v1wVhJXvgq3Y5X9iIJLHrVn0rxTH8FpDkZA4CpxsF1b
vsix0F/4wvwvS52VfZyRsQriRljx8luP5BTUZwePj9GIRyJEuVcYj/DRpLr68Xuf/nGRf4japM9U
ZGaJZGwEwUl3VypYdgTCrr/38ScHV1OrqoHCC06WNdtqyFr1C0mYiH4vJJ0i+SpVOW/AkPOQVyru
iz1vh5hGF377me12iuT7IG+zqWBorazmhtXltnbddVDtGnopZJ85d0+557as80I4ICYgKvLKNNSu
HO2OHRPrHdQRGUR1Kdo52q/ffv00zowK+Cm8r2qhiKmaThxYTrZihaX89NqUNuawVAhhDNbZN7LM
T26pLpyUZ4L6KTm9D7NQmgwnZe2bb0UXHH1+SavvzC4/paMz6JTSHpNnCFi6cSvzoYi5C9hGrPCM
+vX9OvMVpwg/nE5hGTqs3mIqU+CMEsw9UiiOXzgOz9ycU0yf4PDzhPPxR0rSzc0ua4Ju3c+Nx34v
7TnF8BXO1h98PH7AYPK6c+SKWpX65W/WoqcYPj2qvjC44+h4zkkA+SnX020elumvb/6Z7XcKe4OX
dVhmSxgcJJxMYlpAXiVbfnSUAbi0/l64C+ifTz8VeTC9kVlwEFmfaEKPkM/YsPkSV/jcAz4J2BaA
bzbOUBoGr6sHIaofksovLmlKn1udJ7GaiyXzNFmR8FfyVqGXaUd9q6dL85czH3+Ke+thp2SXAIio
yAOAJOOAmSrfE4lYLlEIz33Dx7H4h9iTObRicrgHoREAI0dQud5A44Txx6V5yJnbf8pqH7OhtNpD
5ISDYLJCshOL6Pfa7qeM9lZDurHPe/Rwvf5n55MnZk2ii/IR++G5GPsmbsb2Qt/w3GV83L4/3Kay
Fm5eAtwmlYUpz6u9ugjDPRcQTmFvKHrnVQylPNDhzZY0humRzcFmh6xcDxe7an6T7TWbhgsh9dwT
P2l9F6CEtiREIWa1/jGM41MHPfRYXbQrOddbP0W/TbBeISwy8uDV2c646xJKlWGmYk9CkAqjd6+F
nWi415hYw0jgwjl+7qpOtjng/oBc5Rl8UaMAKIMxvAkJ8pGos7+5Ak52OlAyFVHrTA9Vvjx6lcBp
nrfhBcrXmXP2FPhGw9IKVQXhIeuRgXuzp45D5wZs+/kHMl3/wjWc+5qTze6NxNVQHAgP6+Q5uKtO
L+B53YsFBa1h+YXz/NyXnGSzob9GkRiA1ZWlOyxu2tCsPGj3XWa/OTA+Rb9xygBgLnAZcwB04CEI
dm5+raorOn7/ddg7s9tPDVWpjArWTyU8KutiX/hB2vvm9dcffaZwOTVT7ZsuL+RqwkPAp2NWwHFk
yeVrCbPyOOvETZ3nv7chTsntwmtE0wbIDEzornTPbpeyghFMsfnndfzn9/n/5O8GRf+Sm6b/7//C
v7+bdumKHF6gf/7nf9+171Bv697fh5u39r8+3vr//vTkL2+K7wAjmp/D6V/96U34/H99/+ZtePvT
P9JmKIblwb13y6f33lXDP78Av/TjL/9/X/yP939+ytPSvv/jb9+Na+Bj/Ok9L0zzt3+9dPXjH38j
H3LG//nHz//Xi7dvNd53XLp8Wfvh7d/f9P7WD//4m/D/TqnEdIYQXwRSfNQu0/vHK6H8O2g9knFY
jQgRRh/bvTHdoP7xNxbgpVBIiff8z0u9cR8vBfLvJKJREBEKhRHqwx7+f37cnx7T/z62/2hcfW+K
Zuj/8bc/n5MwZowCEfkBGO1CEEhen2RdeUEqvxK53Td0iq7rupXpyuYsUZG+BI0kUPNEePxfLMHH
t4UygFUHxmEyCILTxbh4Tdm2IVP7vusAmouKdYVGT+XtMkfpPmh73sRhxbzbeVjdvgy6Cc6LsJqO
IlIfVl8VT3KxzWvVUu/OZZmOUp0NWTpoS64G+CuB4QUawI3WZfezBrXPxiaffEjR2PVDwKqaDQAf
Xv8CkR1WJBBdHvOknm23q+fg2Yql9eMpLNirXvvyreeFHmJuxfDg2rmwMbHSO0yka8p4QJdsjsEv
zu6ampDYGAZ/SzLSfYsgvnVVdRsZtUyxGTh9aQvN3kkBXls/qWbrU6jk0VnOV3aOuioJla/TtY9C
WNhHQQyBnjXt6qh/6caBxcFSZamkdikgrDiDGBIBUvS0gjDwIvtyUHFdwl9hs1IJCdrRXz8tWePD
bbxqH4dGw5jRCbsR0tQgWJbohAVa+fM+aDC7SgriLY+FNPn7rLk5NlO3CAC5hf/JR4cT5lF1IwoY
5Y7r2+Bsc2ggwfcsOz5tcIXix4D2y5M/wPQY5Ct5N7KOPInFYzd9H5VNPBrW3FRtFO0NHIxTrevp
Kh/z5gAvevLuLWo4KNyBOF8WYG/Cvpx07MhU/CAkqmGLSLpt7iBiB+csv4t7rdBEbMtWH1kN2Tna
R+RY9nV7JDzsAVI1+RhnM6uGuMooeZUddVuPZ1Ee67rXD6jd+2Mg5LgN1miGG5ysyA78hfVnYQpv
AjYQ6ToHn/526iS0ocFk6V9FH3i7Gm3SDbfz+NLwUopkLEf+XYXQ2mtL4IYCBrHQuJkCN2y8pQzW
uIO73U+vnTDe8SO3F6UhP6ERvaRU58AdUtACNjaq3TGXJRnwhDPIrI2+dxUuzfA0OMavhWcguVwP
nUjHIPJvIbfQpWZ00RZ2VHrjm0yXsfPbvo3XsBdbZNdWb7zMJ1/pOGZH1TdZlRjZkteQR3zcQwk5
QD6k3bYfFtWnLPxQ8/ZE4Qv4MtT2Zexst0GZBNkkcIsBU19Ktp/kDPcrh6Z9Ea9wztn7XpFviqhm
TzbHqrNVo2/WZZSvC+x2AZtowUHv66HdZMWkN3Zp5xl6aKzcgP1Vblwp20coVncSANBxeSlsO7VX
ZedN/kb1Pkg2hhUfj5dsx3GAtIdr/FfGen7vSRqxWDI6fQ3XKrvPrNIQahyrY+v8Zq9Ng3Qv5xRk
L15j3tUUakOjxV/jcPTMQ2bdePCZT69VWC4JDzW7b0zf3fahK6A7Z8q0hKb6Hv/Pv0YaFl1LWvNX
uGJ7u8XibDJ2YDfRuEDFpa71Tqm12K0rUVCr1sG9qt30nk/QeGymSt7MEwdnZZLmQRHPPmNcMB1h
wYrluwYl3c1Ait/W8A2+aYg3Aoba5Cr2NbEPtBznF0xfxiZe3Fp/zgxEUOI+C5u9HDJoJPizA5ws
N0DdCwtBDx5Q+tMf5XQteqnBcw3nI0yZ2KEc2bIL0BPVw9TeE5xMnxvhoRtjcmdRXo8i9RarcUvh
kZhWKhu2ItfllcoyktLZCz5XZQHPLQ8dqX5Z8tulpe01ptzrxvPL5QhXoAzyRXWB1d7nPI/hMjKk
AHOZr8JZdxOW2NopGNBy45VjtiEtVfeyy5YbOF/pZwXr2JtCFRHuuDOfAyk/mGnoPQ8GPJY44Fz+
WAYDd0YsgKwFVD9UH+sZvufPkWnZdsb7MPllMq4HKo4Zz7p0RhTZMg+GEKiO1+HWOW8JY7TN9ZWA
50kVCw1+R5kV0T21mn8FTlfe6ixbqlj11br19Gj3fG2KRC4sdLGDJcprAdXt1O+yQEFgoVnuekr7
pFSTaDZtWZGvLSf+VlRF2269aJm3NfCxKcQ9+dUYqekhL6f+AE1Lu1GezA+MkCbJrWl2LcvkuwzC
Khl0nbXQ9qvYHo4N4T5HAbD1YMjzvXCm27qWB/sQh10B96hZHGsYiG2j3ETfZD6vN7wWu9B1wUZD
mXMj8oh9ynldxBmczp80BlV3Gqawn7DI5A1rM6gX955FFKERPAVKh6QjngdRXQ0ZWcqYdjiUOeub
u5Yu+rV1k37XUDD4vLLGfmWsGWTMxjwwcW+DyCXjaoeD9Bb+4rU1vwky4SXcTCRI3VCEaa9BO5NG
q/uxWT2ZcCZsHxtFw++mzuQnnJ9FsGlCl6XYkc0tg69HEJtiWa6cdrBTytrCxaar5FYgCwTE1Sqs
U2t+2nHM09KCjYRQRDGkxL7e4vBy2HIBHeIwH7wEkgvttlIsO1BZ8v069PWzcAvIp2KqI5vATDA/
qrno75a5ILvSSH6rMim2YKt+6araaJhBzPnDUGXqoCCq9dZY2+/gXkQRuge3r+EOsqmivofTYZn7
cRWKJRWd4zHzMnkD/YwwTyZJPwIk93fBOtuXglUuJbWPPUS94VqHWXvQJJh2ayHdqwg8B7U/oz7n
tvGOHxrzz7Qairu6tvJoCfWSzvOzFx+RJinroFkS9KrdERZOwb1X917q8SlIho/JF8rqGXC13grx
lOtRfEEPvXwqDOZ7o4RlTlrWEeCJde0RaDjV2aOU0JFNsiqqUuGUquIiY10RN6TFQeHqVu88DD8e
aGbDNGJ6imJRsWkvQR/YUB7Uu3yRsECAUnJ00MKEULUul/42XBjcMdUHXmYvxzA/gCef2Aqa/CPk
Xl+mEI2/GN7Cim39tuB3o4NUNYEB7VWfrWznLWZMkBvrrT8LC7lWUjzPfjPjrC3clQv98QfT1aTS
pZn8Z9itNXE1oQmQSB4sD1LnmJtmNbhQhhbYWNjLmy5Udpuziu68tRbPTQRZRwhkG/szJxA4UYxa
gd8uwysnZfMiOkt3Rd5UN8DB17eqrOobX1swBvMlaOMsqqIr7mVQIDdroN4j4wXi2jRKIWhGzg4Q
bOHlxlI9XRcDzx9pv/Ai4brMb2lXdrimipCUsMmH23VffW/K0GIv0ky3mwqM7Srxsw7C/9IR9jLA
VBgeAIiKOwOpyKSpg+GYr9kAB7KhtttiRuqO9ae8b5MQ3h3pc+8tq7S6idpirOK59F2Y1rmD9Cok
rkLc8d2cMwzJKxOhQud+d2wgFvWkI3jThE1BXhcKSpCq1/UTaaR9bP8ZxGDDk0MxoJePGfH9e9oJ
9Y7IP21xeqgpGTuz7lTjd/sA6dcUiyxojoNF9RlLQi1UOYlOaR0W3yXknkw6uZEgsEXe9Vg4b1P4
Xb5zU2lSN7H6U9ta7x5oN5MIPQebwVbdZzvV9HMJL4l3ivl1Hvezzb94uYq+5XXJkp4yDZ/FmnbP
pKnUo5kUf7a2WaCX4xP+kzIn96qacGJMEW43B2LjttMSuTH0Fa68LlPbOmvEXcdWxDfVB/5+Dv0M
XxQuVbqGy/IytOhp5SSjVw2N8i1SBgnRtVI/ehw2INVak28FD9uHkIX0jg3K++6gI6m2itNx0w9r
i+Q3ate0gSjFY2Uaz8bNAupevsw8IWNZTbGmfXNTfwhndkGnbwjjzcPkq4zEpVcF14Gl6snOVXVP
6hZKOSNr5/3YFdUOiKXxoGAwtTeYnO1Y14k9Z8u0pX45bqyqx9u6you0mip4R9c2IoBgT/MOuzE8
Qu28frCdVz2GzayfiiHLU66DcNPCtmWfW9HlCB7IVJPZivp+men8pchy71uEavkhF8vwPhZhB+O6
yW0sUcgkoCb1jOlmB3342RePi3bNYwDtCZsM80C3Frt3Y6K6OsiGe3vYIYi98VZvE7QesPorVOx0
LFVR7Kq+CBPhPD5vJfUy9JUUhejdhAfbOz5+mG3aMfERUDF/6mAi7oRi8ME1UQ8dt7XZQQ54TnM1
S39j/MnxtAmafkrZMqvqkduhFzHhvtIxL5j6KtbQzZCwhxIZpFCGLIGnIOGbDDXKV+uvWVrVpJ0T
T7dDkeK4CFLLxXgkNOi3ObEOJRDGfOngkbeJGrdfoRZx21v4efTezPZ8IOwO5j8gbWJ4PXoqTBFo
HseSWWR7w2PZ0WFXEosKxCfqzlO2HXfI89tbWId5O8+rvdtateG9hP7UTV+s4rkj04BnCanHss44
TnmmgB1cdFp4UZtknVHXUPqgsWUSqeAMFQMZyemG8qG7yS2RGQyPYK3bYC1toAzxBUqhWDrtiicV
wq14HJrxbqnMfRZm2Y5UpfrqYA2PfnU33HnAExp4QDlyU5ZhfRzRhoWACYU08qInaAM4Az06KVZ1
VUx1W8YCy9jbuZ7DRKwQOltiiAYH+YbUVXk/aIhOr8DR2tiCr/1mXI6wR+gS9Rs/DJcrGU4hffbc
kI0v0Nlpnx18T2F8Cq2Dr10Y0jezDP6DQtF/pbyoOMoelscjKj2eBHqsilibqgsTuL1FU9JpPdyU
UL2CO56np8cmZ3K38MW8S9aUdyLHmRQPtY+RF7h9xaPLIRcUw+ez2niMkiQjA9x8vYkj8tbWfa8Z
G7al77mfHZfyahi9NnG5A8IbBjtPo9N1OjeiSxibojEJy8ZuS6zNh8m0BaIXuHB4d9bJK2ABODL3
6mOyrle3vtggzJfY5R8lgexp/hDxFuN2gi1Pkt4a1EJyngQUJwmysJYUut/2E9ZOytpwvXJC118Y
jeB2GzUTxcCnnYMAYuugWk0xam7vXkIq50ulI37XYdP+yEbdipivc/NzKsuu2EZqCD4pEYwGZtYS
FhM+oyqPZV0ELnGzGm6DLFJ+LMuJod/oUIgmJCjCu6ptglcDrEO0McA3oPYIdXs9NCb46pPFv0cx
yHZ+6bfPtPWipPIauZUtYii3C/8UCEd+tGvm0q4lczIKk21ECENG+N3C1IQiZN+JTInbslAEYROT
ofsagpiHTE5ejP6XiTX+wwyN+YufyIk1JpFEyMeowtZN/FkCSNe1XnlTl1HuX9V5oL00Qy72Oii1
oKqn4WPQlOSpbLzhFVvD3bb4KSAydtXXHD3uK3QALMAVYy13rsjHowym7EEIVLZxqEr7gFacPY6V
0mi/N8PnwrXiBy16fT2B17XtodZwVLYfcOMDL17w2L5WJRurNBA+AFQm1D9G6CEcKGsndI/Z91Ig
z/DbkewFt2YDXb384EZQ6ONpaKfkI++CY6uEE3kRNctXQFld2nDL7lFwsZsyqotbNE2kH/uUm2/d
LIcP4/omsWxdDjniXFIsM4yL3dCBwRg62nzPy7ZO62mptwasMAhzYlZVNQE7tnn4YYS69o+srh3U
Zzm9BudueOeKIhAAFvmWmY4fOEUF2/mRj4NzzvmNmdzSxSEUMHSsURfuI8DsUo9CBjRmQFPe4YSS
dxUS41cZ+e3VTILZi+cVlJAFLri3LeoKEUsZ8ls9qPKRh869ztRytWGgRK3JDN92mgDlVJrNhME4
XgRPHkbZ+CpB9QaJcJV4DWluIaVnwaEkC6xftES5gk5EMGz1yKdnO5LqytJlfF51VF536AEdrAMp
BAqSQ1HGy5TNn/xmqe/Q7BrLjQpqcajAXDlg65itX8F7zJ/hObBSp1w8EuiKeH1UXMmoqXasCjlA
GWuTDuFidyyy5HEhNfwI12B5CuVSXmnS268z7EjviC2R8vqLQaLWU77nmlUvra+WGzGPJF0/lqhP
SHckXqA+T9bT/aZEt2ZjRc6AthdrYJKsyGyqGaQPErcM7dsYeeYRueJ6XGUxfumGpXqXnm0rdEkj
JKCUjr6LPV+Nr3MPQ/GkoEuzI0QtL6pxPwUK1Oe1rYvEB3co1d00bHSBg6Niq7+nLBjjoKq9u2xa
NN0MZQ31E0faHjl9mT2gAe3Hve/yja8bct1XwAuuwo/ickW+uMiQXaHFFrQJ1Exxr9EEGVAbqj7/
xJdQ3zNa8mNAHN/bKJrBROm8eyeM+2y9aH5oi2x89mxRP7RVtFyhOmLInHvkMisSRK5RY6ZVV5PP
AdzVFli8hGAM5y3aR82tQiu2prW+ZhaeKdDEpBsj1+7Fj/q123k+Le/UKsebQYXNNwqr+CNzui83
PAjpRqnGu9N9Pd7LFULuQdnVt60xYYJJQI4KNVQpiQZzXaPlEMMlPE8VGjHHDuZDh0AAkUxkq/Yr
BJa3cAysH7LMm3dTXuutJg19CVcT3RKkREekptU+Cgea6D5I5gWO6c4t6ronwiZsBoPJC3UOciWj
r7Jk+Z3pmq+8Hy36BXOxIwxT2gW9nMeuH+S3MZuzR88UQIp5Mroz1srvecH5z7KqxocZLcs79PFM
ytd22HddmKNLyxWYjjys9m2OxmPc563cO2MVOkgYLX81ODncpkL/nCUeDsVUedo7StmVt8yEZuuV
VfSmq56t24yY+Togtt7U+dr9qEA+vlsCU4KyB6Rw7bfhdvJYeCWJR59CnIbPqHcbNOiLClQ/gE6v
qWjkgEzdlDjrp1bcFCtsUQwNpk0OaPnPhhG2xSd2h8nCIhMgUR9Y9lb7kPkt4VzT1XUcmG556KHo
mXoRBskQpyzpdqgYAAw4D+F4v05FjBQ1vAayx6VTgVoyUZmLvhWmNVf5osFdpWyq52ShsOCNBzHa
IMbMnRxbRlAjtYZAsDV0G3yy3RoY6GwRSyHl6Vx0aBHUt8Pc5VeLXN016CCw0bXIcFMDNBxUfTr4
oE4fw4tC0Kugy0lSUsY31YD6G367dffYK/DfEwxh8yPS7fphqdiIk6zB96N/sFGZP2wKEnoYhUwQ
DUTTq//Bu4S0nYjneYh2uImQ+BUcNVcpe3aNBnSfhgUPkgiznlskhgjudA7jdpLoHNSzvnFBOVyb
aV7vEPr5N9XJKkqEKeplkwPW36V2pOKW9165DfgIaeUqgoZou4hijDuW1bckI9lOaZ33SQtc2QNR
dfEdCn4sCZQX7FQPb5u4AS5uK2AIVMYhJFc/lShKdwMZyl0lp/HJ7wW7g41rV8ZtD2m9mJYGYxCu
lgJjlHBCKx7RNqlgjpViKNYtaR0AwRbXegxuZ8GrtFzq+YeHZGuIB15nkCxb5SYfjPcyKEo2ILfQ
K1ZZ9tqPvb61M2/SSjvxfQxI1SZ9MVOWjHo0D55Bcw4jQPGNe7QFQ9u3eI5e5K8AYi7DtyIKmsdq
yKqtC2bgsH262M3QtupQDS08x1aOjLfOIETt5BRCjX5xaV/l0RuK7Ww3a0uHhPuVfi9gcrH5v8xd
2XLkuJX9IaODAAGQfCVzX7VLpReGtgLBfQFJgF8/J9sdjrFjPBF+81tHtaokZSaBe8+66M5PJutL
d5yzfIRNf0aUBzT8vEq8OlJfdc7GR6Y1ajabeRD3IWRX66F34/NU6+gSRsF0TAc1b7v2Rr3QQrQW
/0jrLrzta4RpSCC+kR9h0u7Sc0pwjCWQVcPASyK6JGq0w1HlDZi0afTGhODCerApdul+RvSmmhqX
YECaXxucyodoUYGI22bRMmZDSu9pWPN7EHH+ag5ctg6GaLlGRcvikM7NJdIzYmfwEEVJUETVr6Zw
/g53anXmoiE6kQs2rARNfZgChlxAKt9hjBmLamciGR76KWD4M5mfBMQPv6a2zVdTYfTPLBsAXM6j
9d7ZALKO3GsVDgLfsnUlgmqKo7aqr84IsBsFG5sjwl+9o9YGP5PRy0dXZfpZ4O26SucHb24O/Q3g
L/qJr4u+RBkOny3eOBQsBnI7ZrP/hc9//1aYod4WY50+ujGMwkvktQwkgwTVFxhzS8IY6WtVCPNg
66G42ABtiVFRiyuDQSbBR4TuIy9ovlgL2AUHM0WOuHkVoQLFH5ga05oNhyBpw9AXgOoycY2icTrO
AQ9WM74c4tIMvxG00raPvW6gdmV7W333woGdXaKovOYI3we51TfFM3jq4QkvtB4TlbXGjzu2uArn
BCIAznUBn/CmQDD/kQbo+8CaQdJztQwIdnW9HcilzgCYTRBnb5q8Cc5eVozjBhm2xRvhaXFKPdLd
Y2sK7qjQE4lrXCLfXp5WJ9ZYcc+czqcYDHa16g0Ntg1T83VS2bw2rOcHmnbkMagK/85RVn+D/02R
wjhW/LFPOd/JcpHrhsxI1NNZ+6k0FjUbpssxCLzqtV0Qa5GZ5sZ6Q3s45AwvjxLeeplMAZS/bj/g
CR7QaoZi3odOsXzXe2JYj2Vf3xW6YU+0UQtmntzbWJKKKzVE71NfuUNfqzBxmWObsnXl3hqDLUW5
sMriW3r3LzriO3C/Lq+A9s0OgzQ7Y4q1VwWb+mlso+bRdaL6biZIAYBbTfqs8sGphPnRsvMHjwdx
tijv3Z+i8VqBXzkiV94dhmjGZOqPwyaYOf0sp3E4Wm8uns1AHAT+QiVNVRd7xqNoFVo5XybVD7ul
zvXWz5XZgBfIcIq7Mt8bGH1VjPSkcO0HhTqZuQw3OdqVnjoMGK9tC6TC+TI9TZBQb5ZwMU+lFvkv
jl/mZ67DKS6nOQIkHRZAxAt8KktVyYvvhuC9L0CZq6XEwQaCO4JiK2+yXU+76QzqwvcStJzqI5lr
9uDEcNtJaPrCSKWBFfqh3bZ9rt9I13fJDGDtLQLBeoVSkmBqmYPdUI+gcURXeb9GMi2xp/GjEkHy
r6on9okAaHnKfT5vXOO3B10veKhMWV1kaG7kAOVo8rV2VRvQ07kDpjVnNj/OmO6+ut71C5jg0Puo
wmApt8h7qBViBnr9qfyl/z1h+L3qiCPtVFVQU6JM+VtidcapG/VYxoWJq6hsvrxGDMdiBPUGXkoO
cQS0HGW1QejhUiR9/0v7mdmBRR+DGGgWm+LamGnTFkrteK1wUDNK/Qwx9jBiI8WzurdRRl5akwZR
Agdm9VxOYKMNJdHODyxfuaCZtn7Awwt2Yrtdyh4twqhhXgWDbUji153bpzJoVqISe0wJqGl0NTQY
is/1V+0DQVJYaD5a+CD6FZnb/ogWLHoVuUp/uibjF92qCd965PYuaAL5PcoOuA9H0i/OGJj947Zi
6VV3fP5NYM1ItKG40NF9PZJdoQglMbWLcYiemrLvGmk6e92IccOGJQUsFtU7mqt2ZRfpbWuRZk8s
1dMrwRP5no3oIO8FH49jQN0BlzuAEB3q+U5lohY4DTGEBGMqVzYIu28Au8FGZF64YbbH7+s5+jCD
PTm0ve2vf0MAPvqFOIu2XKlyPau5Xy/56MeV1fMRARLktyc779dUCbebGjtfl5Hlry1A1LfGFBDq
gt0CMsIil+9n2cHHaNnY7mcHKG422q4lWjmeB1SSXUsk3cUeHiBoVYpohXBFTmK0J/mfPsbTE0Dh
5pizrvj+GyATmhYyhCyhVUsM3gqkrvDyAkKQltQ/mCvHNfNAfxAUXq/HDinxcJqSbdH7HU4DHaxb
hAIk6bj89Kg4vWBwRhYGsUUagBcn5rHhHMx/P0rtxVndtavcaPYufOoB9cT4cPLEiE2jYwHIspy+
Ucemjaf11MZNmCEXsGwyZMTlKCy2bXkPReGZ5Vr+wj8rNoQjEwf8iX0WVca9FZ3zepP73XiqOqwP
EmvbqshknvStAwKdzwr3vcKmrmdMgmIUmyjDvLrUJvzVzlm2DXJePKIrfVnivyEkrVIDDTTWjskk
fkeiTRmW+WYhkO/402xfQBrMCbgSjDYm1aMHx1gNCIl3/icGK7vRaHX7aQaVuVh7s7gTvTc+2lm5
7aSLZcZKNRXJ38yQyTDzy2xnlT/e5alGGqx0xTr01V8pw/+Rsu7f6uX+SWP3/+rv/iuVdRCe/ntl
3emjGf5ZiIcv/7umjnrBH9LnkvtCcBnesgn+LqkD0/QHQqlD3NuUU+ndNKF/SeoY+0N4HgQ+HlR1
jHq3goG/JHXU/yOCFhmNqjhWBQ1gSv0PJHWQF/1fmtfQC/9VkVog8GHuRwKMCBJ3JP839kmiALmN
w4Z278qw8jIZln8VGZsvGuLbs88I8NG8XrppvxiLVZEGgXCAY5R9142HoKWW1c1PjjShWx43YsaT
rmaoMwQjsiJ5xvd65MsQc1OJJ8wY9FkiDNvFRY0ORHCYHXOxqmxZJ71qyotlffDqtf188Ipcrvyo
nC6QDkmU6izzixR+kSVRG4090oSEeQz7UD1FUyFPvZbjupMshQilT4svQKJq442uLXeKzuw31ggJ
+QskN+exV+RSkip8WKyQUYJnUbzIBUqUlWq74YW7bMpgEGr5ow/BG902BaKb41aH02NbdthdmQFX
4xX1cMqRCnXvp9gB1mHOvZ2sbHTyfBu+unC2UZyh70/G2OXInczp+Fj6g37pbAqxwlzMxxIA3hGh
UsFx9INhBAIqgOuD7hEJ9hewoWk1kyheQhBh0AnJNV4P1oE1XLIzDDXNp1/gV17Psjdb0LNRmYDM
lBtg0XzdwClxnUJaPQTpEm0j4bUbFtU4UceIrkfw9yh5YtLOcQqQ9E3bnj00Yc9fUEnZxCoCLhc7
O7XPS0jsT9kPzREnYraeWpZDYULbA3iKOSYFCNs1QmKGhIo5uoq0hDi4G1X7ACydn7ioqh2iBvvb
NsvPNVrGNjw35j4qgQaHZcWhAwqWow8C+6QRuI94nQpQXKLHGilFuAsuhme4bqWdsEJVHrjQ28CV
Aa6gdDN6k4VscQzrDfX86oCa4nRVqLI6QRDRbbqSl+uO+OxO2QFitLwHOB0Xso32YG/5FjZ1mDDQ
K3kH+Ee/+yM3lw62YHRD5yWC5Kah2BVIwVlHdd4tYOkMfWGmKr7x5jCIQV0OpCO3EFfyTqY7AEPl
eqxDVEgHrBjyDWgLeccbXMgOjXNJ3unwE9B6g64FgFenIECoYBZA6Xd7BN41X/wTYrKqVUAiMPCg
Ti4tg+HORaEFPDHCoM8kcKm46sd0swA/3uOivl30lP50i1v2WRCBXkc3o0miquQXqVGyu1BpNhHX
ECxBP5ofS6m7Q4Qxf89vOZQJVwJlVc3gLNQgAh8IH2HJDkmB704v6g1GjGm9+EH0Db0UeUSKb/c0
Tll+usVOPCPLfnqZCdGHYi6Xn0yPobfLl3le+/48HkkzmNgx4h+R2MQfCESsH2EztSZRHgiDsu8K
LB9ldJiLIN8VoqTXJffAqKZDecE+oo8z5vMA5UGYcGIsbNnzsGTVzul22kG9aoFTCyTQAwIucSvS
yGXQiFKwtdrMwZmBoTg7j/kJAJT8GjiR74ObfjJAC6SM9Ry1H41AllMiitDc5ZYBQ0MuF/IQVDjs
XKaHuzkrEO4A8/nrmLt0C4qZPlfO9Os+gNGvKrsRL5nVJXRYId1iT9crAPnyyvyar1sV5m9FU2W/
ELaV7wa4rsq4r8ryNLXgdnNHh9Vc5fToqPE2VRGCJEfBwQ6yyAFcUeguFFNZIuZZHdlsYR2PoG85
LVBr/IBbSKvHFOT+3q/85WloiupuwUS+7RAnc168PsD76Ny0ytHZ+dsO0r8EreywbXuBvYOXXx4Z
lwBwvDpYGT91d3CV4qxL/d6peB6gIwQoRQdAVxUEXgE+8xs/bLIFEKCO9t4S9g9BxJBV5znwUkFb
noAc+q81G6bDAGnttpm0/skAYt4NrcufIY9tEMqI2SbW2bSQhwny5HeMS0ObNKJHJ+u6hGRmh0o9
DFmRkMEK5PPSAMDr6HtkswpRhV0N4QfOuKupMPDGLYbAH0iL9KawfLxwsPsGnE8nj5A3mRPnITBC
W+b9/S1OBsooLh4rrzc7iFvzCxFuhppM8VfUbPck9i2vnxo4DOCwBWC4c9ChbkRRQ91nlyyLJ2Xb
T2hLllNdl9H9hIkxRlGzSNDu6iVMNxdkXzSP0DTUWEpNeSVBX+1YWobvNp9yKBFrqs7g+cWXQUDy
GvgYjMicdGeqeiz6M9i0bTv1+RcAlHkPFq9KmhTEoE2d2dSw9MQQxsy7zJXRM2Zts6cgOz1o+rzw
SWgaPnRoat+No/Y3pHPRiZelt+lN4V1gUVVb2oyzBabVNQxrXBMdm8wGWx3M2UoNU/4N3Wy/ifpQ
v1LsFusJy+tjuPDgp2ELliM1pOS5grp3zT2//4CuzW5oWwwrMdH6tJRsOjcA4rFBgtWcMrC8yAYK
5VlNNylSDun9dsZV/ivzi3KdolsHzjHNvM8ug/g3ximrsWsVwkG3zthlToH3xEPRFBeHuX+j7Eh3
vgIpLZFfWQRIReetQK0q9Oa72bbZHbCN8sc0oElR2LWgiCTo/CiugxHd1rWYgqSAUJXHGqLupwh4
5yHyxvacDXLay6HLgOYiHBNTPkP3ncruetaxR4nKcuRXtSJp2QC6AIB1Axy3y08g7NSj8TO6BbW1
6IQvZHllgk6vAx7iB38O8NGFlARRp91E6L3imQCgqMPsJa+xdlJg+B8aD8q2z83iEguWI0FjUt+u
gpoh4zjvez9flV3K0OJCuktWo2UrJxnsakXaHSn8M9duklGxijzrAx5VftIKg7UuKioad2FTnTiz
KZJevOUDLQ7LvhzZgBsQhLbvqz9duPNbl2txV4GKBaGcuoNtZwiWGluCtC8k9vOE9WQ8jAxaaCDi
y3dp85U6LrFpmzzpXMDXesK9m5OAQUkzqoRmnLyABQq+so4WDeS3PkD1NK9PAQGpTkDX7UFTj2KF
iDsUns3dPLxmPCSnjqcSuifSQ7im4ENKFKcoC+3BpDeh9I6pGautKxG1o0jun1QjxdeA1Ckw8LhW
7zrbV8cwrLwjbrb8lzbMPRkXYVABlRQeGuXUGZB+ugtK7lbEDv55pmCke1WnPq6tpcZLB5b9CPoo
W0vgOVPMGhdegD0VJ8/I/ikcC/XEXDUBesrGtwk90vtZdOkr7rIa/e1ihPBsLggUuSlJLXrWTYdY
R9IW4DGsmcFNpBwOh1w/Y2LKX4CzQBtKaYSzQcn5rjd1v+rB5CczC4leyxJlLtD/t+iJbrnpVtQh
oTjr+xLz8/CeIZZ8hSY07yQK38DSUY3pCvKh9Cplk70OVeMgyAjsk7dM/hOSDvUeEqs0QsMJZFTb
qPQ/0nAqdpYPr104r5cWJkiNN2zV5guoOsMa2CbgBd/L1i83MPN86GyoQHxDXXlBORKw85q3p4Xc
cHG2+NNugCAVAf/4JM3Mb0LEJ9b1V+nodF+QNEX6RRVB7cjDszeghgoEapGeGuWFV98b2aoHufdZ
WqJfdK4nbBXNMI1xwR2594jIz8aIaIgxI9sTyqgx03RLAGPORHQO3TAgWlDTBWa9GjqzjVbUWyvm
ubWG5rvGsxtk50a66a7xKQplpgnnKVLRoNBt2Dr1QxNAyzMjfqLPJntQsKBepgDPiePQtseIEhB7
4NV+PAPRQ6rKCAB7Jj7+05Xi3lGBES2bMYildZbvW1Wo9dyq7g4+j/Io62y6y3OPXhq8eKACKL6n
BLlOk8r33cskiuCoLScnR/CUgUSKVjIvoXXq8+YI4BMksKvYfRX2xQfzpvoxjCgwQ58au6mlMTcO
b+jJOisoveeNxa3rzI3LrdhuzP30xU7yRu+PJXmWppj3wUjp2UZueXN1UH0sA8Fd3ywiT6BiMbuQ
gCCNAW3jwxSN4mOJzLwTfUHuAdjZbwQX5ldcauN3OIfTugexcgpLxCGGxKiD7JeIg3SDQH1GSCv0
7PCRYF8xT0jThF2Jlf0dVq/gAii11lBg8mVdYdbeCjTHgRZFFvcOwLLAlhfYL5Rvid8Ro9k9dO/N
kzH5/D0CAEv8iKhTS0KoSLKGfsgWz7GoXPTqFB7u4bZNAbEDep5zEmxSXi1XkPh2ihEHoua1FKq6
Y4sdNqjuyJ4n1aj7kAYogw/H5gIsr/jggiCVgg/8Opm2XpUWVpGwCZb7Dtz116g4f4E2CDKzWZFv
0fbDBBkKJsMGdFHSR+iFUB1r1xGs0jhPcZhj1OpmZJJh9IZauO5hemL5RkLGcnYO8oUY2U0cBFlg
7jrR4gOM14ZfoCahHz5g/ESFofpqM+WBox2YRCZoSM6YH6dLRoQoNhSEdQxZPf6/N+JZE17BMVAz
9tWNJljZjELsEwRImpa1omsTELKNnJyecDr5WB6yASKGrjxxKLsghW3q8Ddv2ux7UcsiV8AhRQ89
ahOuPK8vXwLZNhdnovqaNqAmBpoDHQ1LjE1QgsifIrUGw5Fn05VL8dd9PQc2NjUrr7CCOL2GTiFF
jDLSRNCI1MDfsgi8yBEupLbHdVZqjRCY0FbmZfYx1E0dfsgzVq6hxHdpvd3cwrTmfD+/aiyxd00m
0hFcCJD5uPdIu8ar1a9LCGDuG1vd4rQLbMuNR4Lfjo+YTIraHhhWhAMKKWB8A3C/ClGMgqeMsE/T
++YN6ox03RVCPqThCDGOxaG5EsvQHOD1mK5GV8iB89h4WKzm50YHgYnRRQLZOHeU9xtT2MbGI2kw
g1kPcSrQYX/OxQTxyFjLCG6aHl0J0lQV8pin8XfGlQkuU5eSHkaIaodvEpOOQXHKaAzKo/JG/IqA
44v3m6GrwlqE9Mie4XwnmSiXmOcjcmEKZLjsPTuEZwjG5gLTFalAi5U+e1jqqTniyCpPsH4yJDXg
MwD6x1XQ2pFhiq4QwY6bSEf+CyOOv86OLI+eaDMscIF89opuPsxAmHqMdBxTczF26r1DL9RvD5vD
p+ajwU2CjQ0LOrldCC0ElR3x3hBrWj1oWHb6JEQ588vk58NDiDLHArt9BoJBLIQ+kjoY8AdwgkFh
XLYLeGLjT2hRsqL4nQuHF65phvYVbPbwk5Oaf2dFDkkEGPfie1SNu7btYjaw8vePS1O5OkZNJ/AM
Xk3tsYYB4Msh3PcsIC/k8dRLHEcOLMlXitP0mBmWbdrezK/ZAoOL6WS5zfNxPAOvD36qSKdj4kPj
3MDvJVSdwJnnsySACVNhL89HaHBq6akk88nyS5ZZhQmxUL+yojEH25lpJcagfign7NNw5WLNYVmb
nSSD2zPu20x/hosbkmjIzInVLHwllLbfuZNwTBBZjY9zjcJpAaq5SSYEb4xx2qWp3sBiNEEYFnTL
ZwFcTW5aV0/PY6cFA0jTIqItDQR9MWOAQmdm/e57zCqcBnAzzFXskKoVYCkW/gHPR223CJoh0C2m
0FNXWHfecg8RhJVEHPVNiO9TEOKtdw8hObyNkNx2cT4oqjc8G8O3rvPSI3I7rTsYKGkAlntVlEzE
r2Q8lAyto1iPvJNfWwnfrK1gP9RF+coXozoYGQrU9fQ6HX5kYFWIv9F259kibRmEIVpWod6slm+A
Wu6u4UhG3xBaSNzaaSXy2KNF+54OgFQS3WnvuEgGA1Izgq7iYDvYSgVL+hzWqnlH8Q0DBzfJZ5Wi
04EGJDgKWgBD6vxsY7QXIZ2vk8vFgZk9SX/g7yEo1TpZELr8inSZjiU+D727srbZte4JllesVem6
7lJBYzr7+VNp6xRNY5ni5MAULcmKh7Y+cUg6d+AWbTLKefhO2Uy2ndUtTyA5YFupe7GmdmbPDV1I
EjTF/JYubfExQTu645GkJ1nRCoI+M41Psz/ILZsg2+6HtoNCVZdDolrE4UauWu5byqf7kjRsozPY
BJOQjfD4VtJlq2ow5AEBwMvBoto4ge+1W0sbINxDQvG24cUUrCoxgC+pC+hv9LC0TwMR8B3VBFRm
XAat6OF2mPx1CLdAUhpWPQERhd+z6cLfZU3IbxFoD7LrqFCxB7/gBmZZ8w0DhAc216C0Wdr0nRTc
34JZNBBoErkNrXCnPp39PS5MXHdhuAQfoc3au8rINGbVSL5nmEWQdzBCWwrNnd1nlohHOvr+26JJ
91M0afbLB+qyUyrfupTpL7BZbs/ROvbW9bXGORdZiguCK5kMReHOZpnThwCyiHdI8/x8HYwV8jd7
MX3WlRetoEqaVmlWoY+1ZNC9hRHSxGIGNGBtUEP7G9ZRsRtmaAgxe7P3AvQvTeBq6p40xKHfImvh
9K1d6j0ASatWXjormFjbEWDpXJTFqSo9ju4NeJvgk8jWSwPTVl21nw3hu4ym8AaE1SEDNKLIjCjc
ZccswEOUxMpoC7dj/Shvv60/IxwPFu0WzmwGjXEKodVc4R4yuBHiCGJhDBdTE75Ra8gPXxby0WST
2acMN7PB4YQA6Eam28qHOjzGEaNPQ+dQ3EtR3/sLqr+bMmASwXrIihlCC8iuzxSqhE9C4SdHlt0A
px/gtb0PkvI00jDbu5ywYhtlKofYty7EuhqXDCt5KVJ4+Q3878QD4IscWN3taMihK5yXQcdA2MIj
UeWMoDwPlH+LIL23PJD9nfJG+AQrOC7PDuILfK5CenKdJPvG5navECmxHXMGjYgXWfMtbvEtZa+Y
BiQgGHS8ZMH8Y8tGbxDpFB5gkyIP+BnaXYo98hDKsX52y+IBMDBmnQIc2iJudFpLRsxdkbYEU5mq
d3VfAysUigDjy+Z7HKwzlHh9uZ8V9zdVf3MZeqw7DAgiOJcU3CsbQPljDjXRjioou31IGZ9azern
YMF2qSAnw/VbTB8tvJ+bFIPELocFqY1hFaUfCHUsd9yP0s1kYTt1YsmhLskH5HSBaMdAVupTpCC/
8ocijaEC6ICuTvm+oAVcj3BuPcIiN14kprgEQyo+dxxGsXBoh11UDtG6CQJ99gIPmjTOcLfqNFtb
6A+a2ExFtU0nrQ7dzKCRbwyeXmLIGTgeuKAKpG8ywDQf+9L2Tx2vIbJX0Plg3EYT2wE6fUgBNTji
qEv9x4bCSwXrrjfNMP4P9QfueWiYQPlXYHBVNHxXihcSm8+oj0MkxMpC3w6sHbG++9yBwIJYSGhI
IMAJP5VGFdemCehOzYIcJSoV5lWB3pT2fsYn84GPME8k/YyUx22BTTPfpo74n7ke5LVb2vytGgS8
BYtN5R1Wl2ZtbBrInQAfvcREL+OLdmR8gehLPjlMOU08QaP6kPq8sxvwtlDTCT5hjAj8EEG9OlQ4
FrAcuhtBQeCIAJpjolWA4tq9G2CSwGXskWxlgUJ/YcCDqINTk6JIsKnd7Ywl6YeAkes28mBoXttp
xkXPnJgeIOIN7rOIw5YSkFxdGr8fiwQZM2m4QrAAMzuetVbDOwQFC2IbAFquTOom6DXKlNATmP/O
okZw0CbxWFMCJvBa92VvRS0J61ofQH0HcxKsMumEwXvoarsDYYh4pLKI1NFNfSreIpN5v712gSlh
ZjaUK7x5+TPaEiBdzDNkgGPsZuWM1ROYtP5qxGyWHcWnFRXQeVj9aMjF+wuFJdDFBkD4/AWCvw62
VDiMCigKsT+ehd55NSLNrV2XeC97eEkwIq6i9IbALshJwWTS0ODLegTlkcgOIfm6syNOkS4cYVEW
tOnXsiFIeQBGI/NVXtVMY44OgMrWba7ZpmFhe2gMwYYBjXVwgN4DFr7F6E0J9lzj5A8N/UwbUz2g
FiPbMdzHj1RF7XkqzRSt22nALYuvdQd/8sV735b599KPQAbzpb9DtCAGQbXs0gji5DiAYAqLE1y4
MU99s8eNN5618BhmVjkix2PAnWQQaEGyN6TqRj8DhtqfmU9hvh4NwdFaAg3jsYQHHE5+NcHrWkWQ
PiJ5o4dJSU7xVAGydp4oP/JlcmACwRVcRtiFjwgDMQnp6vJ3EHJzbRbWnrEBw//o9XJf93iMNhwK
blivl+INvxhfQyIEjePC+FX1ShwDLx9fIXrpNzlbPAPoh5BDBTkLuFqLv2yb8cOAOx3im1thW2Or
+QDwiokbpEf5e/QqqCHD1F3HkOp1Tf3hyxk9bpC2QpA/nc/Zub8ZXzP4pe5HgZBGhKVhmjNDBwEg
dnZ2nFAv91Axf3w0VvrbgYcjPM+ylzFH3MCbhIIW3ENQbhvqhmsFB/wxZRJP+1yA8AK5ueJdEK4F
8otxLFL77AxoYxe4/jDORu4RlU+2Za37DYQWPOkD1+l4Hht3YTlc3DM2OFiawtyhqTkKIBbGbvpQ
4Kl+nAJYRaF/KxM4IFvsv34SdZ29U0Hb7XRRzy9YEOGEYmbwd0VB1BoaV/aO+T+6a6uMbSmp1Q4t
tLNMwD1SA3muD9NTQbzb5QYRfx0XxpfP6QKz16rwTHXBzRxcZbFk6AYacnNnCMiFE5jkEO3SOGWQ
85uyVdVgPML4IVeQI/Iza+FHaUGUFEgwsPxXU92gw8CO4ivyQrxoKd5x7OBDeKAwtWG3q8bSi6vK
opdjDMGbrBmtKU4fVUIm86d44j/SkTzB899U/xq69E8iku1Pcws2Gv71i/4b9SMCEo5/rx85Izej
KTXyWH/+zHn6M8zp9lf+0pDQ6A+odAMqfJ8hRYn9Q0QSBn8EEgoRPKz/UIr8JSIR7A/KQ+4hyojB
0ven8uQvEQmnf4Atk37oRwHU/AGqv/4DEQm/xUL9r6wkwpCNx6HLjf4lnK2HZjHCClydnS8Aa+yg
wr15FepaYyu6gkLEDfjQo93LR9yKKMkUF874cDAQrdHnDIPj2Hq48kAbLtsaIgkHOhDZOD9IcXFo
mYmwmWDIFw2RdZfgOimh9fPwQR2DVehzNSVMwVtbINuBdrAp6y7sevjzceACHUv1ctuxPFDUH1Az
et1DPlkGGX9Yz0LuUyR4htP/kHdmvXEjS5T+RbxI7uRrFWtTlXbZsvRCeGlz33f++vnovrgjsQpF
dM/jAI3uBmQryWQuESfOObFObfAHTAWnSHSdQEmTMNBtZNLoldIkg6SvBh9JYL2OhjADlsJFAuyO
Jla+B0dj7AViLC8xrUh1VKPE8mRNVKKmh14MbgzNNUy1Zq8GdilUBzdjL1IQOSgqhja1ZLi1DCEu
a9Xt6MU6+uIg9LumXfcp1kQoFVSYI0hShBDFLS23Ve9LZDIV7yP0/DxyXEWNo6+apw3au2e2rvzA
Taqn93htZnaMil8oXCSmq+vQ1fOshx+T2rH/EAy6PtxxD+JQtYlcP6diblVIviMunV+kIwOknTQE
Q5QFSP5jY0b9sGuo1GQnTVXiYFtQCIiOatRZvgwTrh2BkXKUso/4Epcu9jZWp+G201sihnyQZhDX
ktb28Q8QFFaxABuHIP6BzVTlbnKkD8HGRoTYr7nYiKrKKk3lF1hDMIXWSmwWAHAEah5KyiAe9g0E
4vZB8pDc7sOozctTGyd6Yq4BdnCc2ObUUxQbTrVOiLd22xRfA8dtiBLASiRt9LCgQpaeDhScsHaC
xyTZWYvZhxZH/Q8oP2OsrVDQIA7kLg4iicqsnOvqNucQlt8FtSV/a+QD77DOOxViv24AAAL2ae6I
QDGyRy74DmOfW3hhUBjvBhxTIONV5F/dZA3DvtkYSdGZz9iejCKj6K7F4tQEtZB+Utis3MIZkCAm
1HaVsCggEdRYKXB969xUr3kVWIVPu4m2DfA+aBuikYDiuu/UVSu1tJFRlRzvHMtEidRPROUIyYvX
W3KBjiumHQYl5DKW5B9U3If0a9Xkg4bgi0zG/A3N3qyTFQoMl8s+xmrlUCWGLD2XZG+4qVh+Mnli
hEH5DqfUGqv1UEGglVaVjHbqa2ghAjiNKpd54XQCd8gXDQeR6k7OUIEqK1u3ualJI/osP/C7aPVE
5O3LT5oFWHuAqta5h4hQDrqYbcVNeaxASIPvNphH+bXpEHf765wyBapwqayiZtquqhT9gMNjSDAU
lNDMVxO3ICkwJwh9lQTWcNMOnMIIzeeYj414WcXm4s6rcF05AT816ZuvNGA0BGpK9Fcsotx6a8A4
aYLkw50a3tNSCyp1VdIpTRx1lxIl0tu27+74UxXuIT1LEvqJpVBHXwHkN/1KkjhhqGjRD8dcU+Ki
sJT5lOpe0DuoyiYs0tx8lMSo+T+IiUzrSO1UxZHJ1MdJ6Vgm2jELrRrXm7C0p0hLkvyYknoDIHzs
2wTXjL5qswokCB3gEZcu38fpXfdI9F09SHaSHKptsAs7ENrugDlD3+wqkyLBF/AqvQRHTH3vDhaW
372rXRt0t7I6lAKdeFDhuV1JdV2tDa2x4IOksVHe+YHnKSxZFLD4h4TQhfRVOVQlkQd1IKm5Qxzp
R3ewjJvhzsojs6PJgNJUpSDPlkUPrwWrtu+Dr3blqQC6ywhNRdo2wTqMDF+/5cRC1ibVetxkWO4h
SkKpbqldThSF0fip9tpOX/e9EhiodruI89iV2qGZPJYm9W/eVXjXrVQhMh8tZD8SguEyYdmrKNPq
4UHrSj+/c1scPx+7SrI7SAx6Z3RfFXaj7TR5gvsRRjUadlVWaXdbdFKddapbc7TXdKmBU7zSKlft
N3ZITfCxgA3ctnByI9DtLkmCBNzGLyP7t5hUDqcgTWKAmTgye/gShcbiaIisW0paAsxS3BXU/oDV
rcGy/lKnomW/SrE5eK/8sYp2Y2mK4KX0dcN7KIAvvDvkqyh0cfQdw5MqDMJZtQJYmpgLvbip0KIX
rxyLOhFjUnYFNgrYcu0y2tpqv0kVSK65YQe9f6wgvQ+3Bby53x4uge5vcMq0vs3Rm1VHaD+heB68
kmh45ecDQhDfNtHmg/I1mbzDV7aZJCdx4D0YI5cjKZ9NZ4bQ6Au5WpuIRl30sMpbkIjfZCbxjxhm
kZZvpA5TqYewVpRiU7RUcfEF8jzhOnmhB+U6knIzvPEzE9WA3moB7HJ1FErEnHtG/iMJqrS6d0m5
ImM1Sl0ZHDEDM8YX7IjghmF74ScPNhCEfxKVgd4YkV4Vmq/ZgDHhsZNCvdmTA2PZYiiI546Nq0TS
tzDUmjhcd3nh29+mDCHaCwIALCgCUas1YsKuqF/bEO+kjVbSGdegM2ZCQA/LU05NHEwQeThUc9Xs
SWV5ZTdiSFP3nku7Mp/wzeyRAISYlIhn0xgVUm/EceFORw2Lr0Uq1OEWETpw24rID+WHOsY5BgAU
ESOY4LFFZT12yHvb8d3MdUN7q0gg9PcYDad81IDt/G0feUjjERpmbvSS5W7dHWHPWOLFVxBrHiiH
5DhacSbE8RvkgCY4UAM16eQnJxjQUvnI7VsyNokvm7Qd+gHBr5r4HXJ6r2Y4hMHG8QpDfqsAYsu3
uPVc+p+i5qEcswW4B6pcKUPtp9UW9EjC8wx/+mZ8qDI0z1CGKwxOTjH/MfQ1LJm8DTaROSjjMcCK
qfia1ppbP+KjiY8nDrwtAl1bKxLqCFwMrgGfpS8FElk1BGjVoUIKxRUrdnWS/hhJvVP6CmF8RyTS
CYgqzQ+CMRjvd21ka22yaVwkVqheOEHgTmQA793WDdJwoDVDBZYhbwbZSNP2UCnIU+VNMkaSXTtZ
bWoJilQSMNz+4rAGk3SYwi7ghGpkW5ePIs1T/XdICJHhp5iFo/z4/30iZJC7XEmEvse/gvavz2T6
6a/8nQiZKumOkFXOfB0G/P/SIFP5j4E80TRtoeM3q009Ef6bBpn/kVlWtg2L0VRtBRrC/7j0kvgP
3Hsdkr2u6JouG1MT7H+QCM3s0E2N8bEiUXkUxYKq8Ydr/8FynUO7gEseCEe1RqgTj2mF5Vv2HObJ
usUHBOIegcWey23Bt/oPWf//mtX+PTDVfmxseUvD/PNgHwamIgMs2tbCabRvECM3QiQn3ddXrG6U
ZOG6qUj22Xy1FaxxIViBGFLjIrXphaPX3i6yF5zaL06FKjRqlqgUdPJTUsaPTySEMpZVgWqGeGJE
90t3IOhg6k1KSGR1kqPga1P1/k3y8GG9/Nc1+KNLsDK5mp/NhYYwXSbDNeW5xz71jiqneigcUpRd
RMfJxNxT4NgoQ/adDppfXOm3JeswLLVbcqZNCjfRMOJ9k1NxUrxvJtci/Oy1yJ26d6jNOdef73Pz
p78/lYbxB4eGZaiGNekxPkyMpNotURexIBD+qn9WBdapgXIrCgn7/PTUQPIasZm/PujFz4GkRDMM
nUUu5l3SplCMWiejRhM3JvE3uOhvsuEh1r5lJSc5VrOVvrPdfsEdfmlgY+ZBb9iQ17H6EU7ejjvA
xgbT5Po+Nr8Z2MrF6HO7vL8TmvWCFHBz/aU/K1uYaUueJlk2wEsUUJKZq7sCu7gVgNBOAJSAReS6
zuq1OwKpZdLCBlwaarbajRpCRlgzVFnr2JYGGyUaHLdE2yl3C5+SM+7z8uat2DO4cSNink6cz+un
zQWYQ+ALpw9AS+HqwRRxYjX+Z22G/569D+NYsw9ntY1qB7onnFHzqI8SoevxnhLIESkAZGbi1LhZ
p165bsYBKpz9fP3jnW2T6TUVFazJ1BEtybMZ1TXCdrNM2SbyzrJx28VnNhu8nWcgci2ocDF6Ymn7
66POWjz/960/DDubXYzfYlsOMw6Pm1gmhTNHJ0PvSZpDmbcWFFLzbAXGtc7J6ZqlzTK91Keja3pp
lTDP4HxQVX0250ao4sil8m1d85vnQ3pRVKT9/V2nSBtPprZItwUp/W4l7+FfnlHvh2rcWWqFiKHd
AnfvJbk5QrZbmJOLnwKEzzZoHKvL8+7qBssxD2pWQlX9wCpxVce4HVCJxhgO3eh4U/QHWcBBktRg
PY7R3qb3Fc4aqzHOdsgpHlpLv6VEEchHJKT/5tm4wVUucAOF3ex72f7g0fOXG3f6Uupbkr2mXeKA
zeyURl8HebrS851r4uKCthtBzxopyXrAadRmygKgvsH0NiPtgZaa0yiTG/38WyqgsjyUQvgxv5JR
1iHcVbmGBg2DEreF2oYwc/zqweXNrOaYKfZJVy3kBd5TNgy32DYiIkphedmh4XiJvh8UyCGm9UU5
Qu24H8f4tNR58tKXVQWiax24g/t+tt7Q7WPrNSbCAQvCwAKM02q3tT3hbHjgTe3DI+WWfgwLH+0z
XPz3JtMIxpAxWn8CsM9HmAFa4Q1AXdRN7AMs6PsYQ1dAsU1TIabNUqj07cajTUZjVge5GO/ajsew
3a94Al1/lEsTYJhg6kI3bF2bdJYfL2Oj010dEG10crfc9221mwBrUNkjecDPIPhO7Vxi3OuDnt+J
bHOaC3AzaVxNJkHnp1ETgbOSPdajAxQFH3el5u4LfiGrhJsR7y9HoniH2/bWx1ltYehLq9IUJkGA
KkxbNmcv3FKrkUPZHh1t9L+1TX+shpcx9DdY4W/oNHtoASCM6mCAC09PoA3uwqV88YQ1ZdMyLEWZ
ouXZwV4YkYXbHkQoK22PdF3B3GHYSUrwpE1uf5C2+2MpY5/B6NH9YEvfFmbg0uIzFY4zgTpVFvNu
JnHgx3mCn4aDIci+PgxflTLeIxJZgUduzKS/Q153D1zo9NAz2gx4kL4zRVoufYlpb83PB1OfFL62
zNk1X3qaj0FbmIbC0Vxvpzb+Dcg0VnLSyZIhVmYupmLxyfaTE65KS3PwubfF3xuQw0dmz6uKqpiz
fZ+byMWbnFtOgpBfgAm5UKe11gGjPEb5QG29POgm2nzT3fTyUTHyQ9gv9cG8tPdoraHp3CtUouZL
0YLRK9KMD0HFd9MlwSanPTx+aZRRaCXJk+AiQhcJ5/r3/9zE5u9XJxWkisZ2h0E0hVcfwm+R6n1n
S0RqRUrlgZhUEdIG5sF+ykU6dGPXh/vTd2f+mS22OmmhTDYy7yHsh7KvxJJKEOrV66ACkUr2Zn2k
ILLVJeulxSNc6LtU3ncYd3C/nRTPfpGi7EHNlx5l6id19ii6BYiMDJwsdQpiP7x6SlNbPcP4CH4I
Zpp2sgoShHgKrB/vKcmre9H1d030gsnPaXDDw8JEXFpz1CBthQuHf4vZ6HI8SrCsjNFJesvxgaVV
TPKs5CeU3MdC6X9C8zm5JUyZZDwJS/o+hO0PqVn4+peOXra+RaaPBSVy/OkpP8xBaIVNT1mpd6QC
TC7B7ApmM95tUZ2uKgUrIkJNMfS7VCw1gzzP0ZG0fhx6dvSW2GZUA8plp5bazRTSYh+z8Y0G3fGD
lqi3UN1v2tS7DeTgpux/5HXzUtvDLg/UW6yenzV5ETW4sAOZCkUQYsum4Dz+PBmRpaTIBqL/Jkh9
eFMhFixLhNl8JnD3Z+o+twatAMyoXrdBdRjNaF9p0tbF2dbVm502ho+pzLO15PbdYjB+4YjEHgEw
BboUCY8xe76QJgdjYvJ8VYHvDbWGpo4dFhKQrP/b8DZG+xAoYHnN4iVxcWSLIVUVuIm78vPMYJXu
eVD6WKyl/2REAZwLdytLuN8Mxo1pV9Cn6/Xvvqx+Xt8ll6JGbIxsPotmCgwjZq+s+AE9ff6o0aZe
7HAVqTJsu7zbeshw+tDYS3r4qHN/YzG9BhRfe+09Nqw43oR0/ZqS+N950d1JSg0yKj2pu7Ghpk5a
cP05L93ieDhzeQgVcI3/+zxBVE7IeBt3YIJWalmOqxSCtJhkuSJ6i0YT3pfJ4PLw0mGFpNF+AXH2
woF2YfnqQjUVC3KDMl2ln59hrNACxBphVK0xHyKhJUXw2KYo7wca2QyJ46KUpCnQQsx4+d3ZM7y2
0KDUzjayjM19khsEjUVAax/6RIvvFT3WY/qCGIa2rumEDEy5HgtpZQ8utfzFKO7CWQqkNoWPiJy4
WmZvrlYVIio/Z5OW3rbA4aZLoke7kE4YpO+H7qjgos3iWpWGuk/JM2gZ8SThon99ESgXHwPdNUgs
gn9Lmx3pSjbKvm3pXChYI2l4nhsyIna5RIXv6z06n+GLWWCuBws5Cr3vleqtY9NcyXl7tOTwHbrz
Tq4a6iyFM1kICvuXlNZipShSth7gPw7FUvA53e6zK3CCe2WgYsBSeCufl4wOOIv2Q7Bc0OrSOfRU
6fpGr9FN5J2B59WAldeXEArtqvcDeyXHOx+CbKQlx1DFJsRYX5/BS3eCLsuGKmxwKpKQ2fOEehR0
ss1SktN23ZUDBMAEgyVI961cIIySiu9e0xzlVL1N7JGuMH367g+DY8Rkr7F2W6ceOFD1b1Y4qwt1
/kTtOburu7AgZfQ8QrPAVRGkQ38OtGg/WtZ2kIhYCnZ9zUOOXv6YxhAMUFx7Ivm9MDuXvhZ1FM5g
WPEgD7NUIcpEN9CWaXT8ItkXanKy1PzBTO0Xw2238XM4Ygw5Su1di29DGFnPYTWe7Eg9UJ/61utL
Z9402nztKAD75A6wmuiC8HntxHCHac3C7WMGJQYuLXUi65dfm3CQIG5y3BSZ+Hl9Bi4NqZIjT2A2
aPF8yLqyzC7CudDBnRTyiHAm1BYXGDbZDprKmida+vQXgkQdtyJgHqRenDHTzz8ESGVu5yp8UOTQ
svnN9/ES6PW9V/u7KidP98p73AsfaSMRrjpmv7K8pS06Lfn5NMO0h8pt4bxMOePzAxQIPOS65AEq
rFMgT3ivPS0S5ClbjqSTqUd7zUC9p8Fv1SQwwWaHhfsa05PH/u367F+6XygLWWJCuChjzDZnRuGz
HXppcPB7yHPbKUR7xIzrcbTu7GHfC8sBVFq40/7M7/z1ATzhQZCYTV/98+sruFRLSNIHvG6tZ3us
MGjUDtI6XamF+dvSaVZOHDTpzWK3311/34unkSHMP+mYbRhnqTn+oFTTq8GBw+N4vzvdes7q9lhR
Tm5NfY+eFNPmmBuFDjs15j91ce/XOBVLmHeqFj69DwsPdGkxGrpuIkgwMQU4C8OQy6adLQOlt+GN
aP2nUanuNSQYfVzeG2F1T+Ea492ElibRXg7GhQbo5wuANJFK0lQ0NOgAO9vxYdiJPveYj6xAw8A6
GOMb2DXPbue/fafdAZKd/cIbT7/y8+dnSFx8OXdtbFTnbxwbvpVhOD44NbweBTon1tQHOzWO5aCS
qN3oOa1baFwVmeoRVPgUKIux76VH0Nh9XJKKSsV0dqtjvdE3bhwPABMqdKJkr/avXVI7E0yGPGxn
Me803duOANSa/jXsYmdhEs7jiiknweoYX2ZiHHW28UZPLWMrB4cAjdtNwa7Z1Ye/cd1oP2VoWp7s
x5s0/1Uo2B8Z6op2B6vrD3GOE8C3pcJM2QijNXmO0aUCl77JFM1psayKaKaRedFjMPl058Om4hi+
Ptw0qfPvTlDILQfMTjg9LcUPx24TdXJFqN2TkIKM0R2tqPpdgdUoBMz/t6G0WfDYigyGUs5QSsgH
RIkR5g81jeSE3i0dZpc+pK2BepgEW6Qzs6EyVUMxqDCU7GKKaZWP1mBu2xISYVpwewCJiLXAnUGC
TbMKlcl3Sn8PS+NO8tz36xN8aS9jawZrANsFnBBm5ypoQkJcaFI8CrJTaleHcrRefEu59Z/y9t30
PJRTixjfha1E8CRAeUnmwDynn3/4qlVWQUGLaY5ZBd0WivE+gsOqVpOxCSZauHaVdbBvpdec5Svy
dI0k8Mv11z6PIDhKKI4YlLQ5R8VsXWVk6TJue73TIObMdiExox9965TXmuvLGhbf+MIXV7i1idfA
VmFA6J/fWKuKMkiLAGWRDyfK9G/MzH3WQpC2v3xKGhJiuMFMt7QmfSkNC6Ze+jSJVq6/9IVvzVuT
j/DClNLmpRezag21w0LZMQtpI1QPfTV9DuKQzo7+qkLTpA/BG7W12+vDXjgyODBla6pEETzN44UU
P4VeDYvO0YFDVOqEBS5BpUoHkwp3OPw4rg936S3BRbgjmHHDnEMFbWa7Q0XrHGeYjO1JOE3f3zSG
7kT0bUyTY0bNls4bSzfU+Z2sTBGwzL2s2kCJsz09pjkQRZh0NEyRNk3/YvThGsHijmCN9qsCwwpP
PKUBQH71Lw5JhbwXYzlgB9uY41W2mWh1lWmdYwRE20p86nD6aRqfNlfRQvn70uTqHMMTd4D8bF5X
xLPM1gY0MNhdhutMpWsSO0eI4FCN9M9B1+13xr7x+4WI4w9uMrsHICsITGNkevj8Mf78eGKU0PZk
DKs6x9b+cltYdVW0LYpi4/vZe0AxIDO/qwEWP6a38xNEdzJ8Ftl6ub6yLh0aMCamM4vCxFkQMhZV
4GmZggVm7O/8TF+1unoboFrCVWA92hI9X5ZAlYvzjfuaNe3Yac9+PjeUEAVlmvDeHaGvR20212ld
2jyGmufoJsVJHIjoRXn9PS8E24rCBa8iXsHZAoXd51E7AyIyhfjOke0E716M6Dy52ru0/6FdWTRh
8xEW0p59ilsigECpDtcf4NJEG0SYxHwsMWVirX382k1rVkakMNGD2+7FOudagpK9TWvPMY59py7s
3UsHFLgi3WfQlyhn5+Ko6lVdWg0HVOFvCr9ZRyEe/uKLnwDKUHC5/nIXsHZmlzapqsHVR9F/Fkga
um+JRhdsV8QjVmHui7/k0fgOhtvQfJbuik5hP9ITbeGmP5tUe9qvOui+bQtsd+eTism96dKi2inx
Kivov5eGHblifTS8iQLUbah7/dM3/TMkXr4Kc4vLw+xN9c4LGrUYBFad9CtSEjrtZD3NZOO7hBpD
bhknurrTsbrH/3rol6gy8tl3ZXhOQ/L2ifLE3fN5GQm8LRBLAg9IAnN5JXwr7my7xmaOy3idG8nv
oa9+0NXjwbJ2USK9uiL6pRXy2lRj9BiDfgzi/lVp3YUL6k+y8ukwm56L0APrExnG2xy+qCSDtiqZ
AodHsX9h4/YsNbuhqfc6TiJrTSqtda/UgyMHubGyLUQw4TpVwvvUNKzVqx9jR/Y1xlHc6vxHxRY/
TeEm60Kub0NT3QeU8OggjgGHjc1CFWk3aoiIlS42KX2JuC+X6jeXJtkWk2EzOIws27MTqvFCrYtr
SAu4dq5xfduMyejQi3Hbi9jR827pbLo83mS8ZEzh1DwNq7XSGLBUEliaa7dF2W3p3ZHRGpRq+VQk
TeXqoLb9XRrTwSDcQIaeXN8dej+uY3RehmF9jQ15IcI5r2byRYmdBdHNRFRSpmP8Q0DrBTRCaHom
IRIvBZ2r7a0SJiee/oiONFa6Xe3RKCNTbwxXvU27TV/QPxiO5Xphw52FmdNzqBTwSc6hNM4PbqnV
8fV0KZ7ngXySURXlVXLrYj3BYUoHvMEZjfZo68Fb1Vhf2gqmTSycIlk4vifZ5eesbXoMjesamAA2
x3zfq3XTdrI+cTnV+IiR07rIaNgyoBPz0pUie19wAXtC+ndTe/kGDv5jbnBvA8QjxMdbgDoNCQgS
SAeJ5lNL1t8L4wkD91tk2+6XEruUVWstRDbKlD3PduXEfeCOZfrO2Sd6n+Q5ShMobpZEb/S2p3eo
/sXXgteyqoBaI7p+myoFP4q0+DBB+gvpkEWj7YNPTF9L0AJ666TmybvOD8us+RE3feDEkrkpRxeF
djy1ZOTyBFVf+OzTQTZ7dHAJkAk2BdTOOTDgqXluIa+DvWIl66Sw3kzsI+X8Vq9p31xHb1mqHLDL
WNt9ska98UKPpq//+BFMAX13og4AT5BgfN4BQxHZuplZEz4nfUHFfaD3Eg3MMcvsuh8VhqxNdOrU
U58GR0ofUe0vAbTTAJ/ngLgMmIDjVAaFnlefjBb75ETFrzIYtGcLtt2YnnS3u4u6V8SWG/TeOFk6
Wmj8uv7m59cq47L5CdDkabHP7jgadVWaaHlxX9Fuq5pKpC+dIuMHpickkomDxGZhpZ4HEFwaEykL
CFY1zmkqNbq1NtVCCny+8rNW+pNViEfNTR/8IXtDOJyN3X2na/vBkP2FpXZ++poKYxo6iL8CfjFt
og8HnUaPrBapaU8fyAZr2gBfn3Enh/pNjm1fAC3t+uSe1xSnV+U1Wd3cMRgEfB7P9XKcQ00qLorn
/sJM6FnDQz0romIdG5DE4Ek3OK6GfvSodlzadf2L3Pv7wkNcXFoTWcU0TVbWfG0XYYTYLbEHJ++L
leGam8KNT5j5Pem3ro+ve1QfsqOeR0/Xx51WznxFc6fCxZFNKGHzotwgyZJOB1bUuCWHNlXMWjE3
ifkd5sH2+kgXVxTUF/iOpFaMN4sNB8z2Y/zyKKi4cFfNCrqJaec/Uu0eG1CIrSvaOWHn6L/x9d+u
j31hRSHFJ9AnRmRlzYF9eqXQO3pk33p67OBusvFqohj5t4ACJ9PU4Ppo00V8NqeI+zmraKlzlkdK
umKjPuVG0SBTTeqHAoQ8qZqj3bunqXJIJHnbLHHaLp0RHI+UEFjC54kjsmvanI6cEaGbUeqVf2IN
9t1CzWXoX3NXdqp8G3bVNxTGe6OXHK93N3UH+61vieceFbnCVFOM60bY/3w7U/Y1gJKZeVmegxaR
hNeSFnXQFahndHQ76jplHxd3OuF60yyhYJcmHxIHd6sBVkFQ/nkzowQcgj6lbGdm3QGiEVnBbe7m
28yW9nCjVpHwD/gULAVn0xkx++bUkElAlIkxTwXh87A9q1kIiRVmaPTrDTCWyXynxxd+FeiT1sR6
xSJ+r9EJDpfc4kHUEeWDYGEzX9piEGaIzoiJpp02e/mEkmDh1oIKRuk/64n3V+m9o2VEwB9uTXUr
cFKmm0e7qg3l5/U1L1+Yd0BHndOLwoF6BrcOIbhQFeLKogXRGp/Crdr3ux7RVWXeeTbt94z+B+5H
rxO13k3idxzw/uppK2lMnkzSePKr8OB1+snoHyY10MLTnQFnE+cALAm2hEzTwTldJYPmNKY2axC+
2R5H666N/sJxmCbiEER6kxYaAR5yhkSJLx0g09Dm6voTXDiBIIuo5OTU9qBAzm5wUSrVgPshldVE
3KE3/9VFlPPHLdf6JhqlhYVw4VQnUABXgWUqIOjPVmOBcbOmcsI6nmZ80fX6gLfCnRTK70ooL6Fm
l1a+AtNETMcrQoXZWPjHlwi/GauWH3LUvxOvE4u3mzyhbmNAph4tR6W1p19+geVpRUtB2aWFh/zO
5lxHawhX7fPOC/MgSyrE1RDVMOgDVe9LjW5lrDL6Y0ZVf1dnW5WyxvXveWFUBQY9SCHgFXzW2U7r
LSvAwAj9WJ9U9zrtN/VnVfK2ttcde+XNxQ6sH+1/EZP9kdZRROGfs0UkeRU0xqLpHT/0bhtcsz1f
epHa7rZMbmr54MpPRgy1Mg3S1b94W9QCIN2c37Y1y7+NtGuxtaSWpPYDrpvf+vxmTDEA9bR9TpcK
H9HEvwtBQbtR46DjINyfBwy0glNHSeXLokmWIpy8K/+lbdoNTr4H+re5rw2enGgZDtdf9sJFqoAj
QTJjQXOJzLZqJ5cYWaYZR3mHHl5Vb1TAdGzWnuWxwc0f81dNX5jfSwc3LRRRak5aGgCOWelGNrAv
KPt2cCIlvMFlccd4L0FKsxSoh2WNcC9E1x38Qlv9+C/e9sPIs7ftVZFIk/EAQvHKCcdXiwpdVqzR
8+/6Qawyd4lkcuEkBO1lFaERpcI7Py961PKu0VHi1tsOFKW50bNqq484mhncFOpCXH3hJATTtyAR
QKqAMjnbp3j+yYEwJ0aLrq8x4dkWcDp76cGtmt31ifyzHGchADCghTLQsviQ85pQ0NM7kA4FHIQi
2NFgfVyjdRs3Whju+hIvRFEONy56fuRz/Uk3+7UhKTcFPtMrv2z3cpP/7ukjrueZRVPh3HJwXlmI
Ui5OPUUFGDW4HAEPfz4qW0x1U31gMkJFvSEg3sE+37nAJWiD8WheqitcXNUTk4iyHCxic35ItuGI
6cFEJ/JCbxvoyWkU6XvYpe9yeeoNCrP+thq/jj1J1fVvcWkLU23mMiCVUiDKfn5Rur8WJpZrhJym
/geG7jk26ELimMZky9FtK3RW14e8dCHoBP1QMTXgkbkdVztaWkf7scFR226lDFBi8p2ZUocd3vs+
BzAZ9wlizeuDXnpPA9k5Uk0ZqHeOC3j0TB90SCuOinGTbMV7fD7uY1U4qeKuraa/M/nA14e8+FEn
ohIokKGdQ1hlgYMRfmIsc/ydehxyTXAWqQGM6V+xrFv1IVI7E1/63FoY+tIUQ86C9wvOTqIz+6pj
2oSeRusgjqloZ9TwVOnh0kK19bVx1YbfxoKGSfpCRePSAUINBb0ctgKAjfPzMa9aMwwYtM2Dmwn4
JdzB0IYGG/+8xMryIXVAevpHtDjHPfqxCZtYZagug9sMoyrVx5UH1kLL64VT/+JUMhAZPxJJGIef
N0hcdl2I5T/kLmBFgW40b7rjlBoOgn6Y9OWB6/SN/rhPC4tH4ffOz0iywP+NO/38A7Tj5QmWbRJZ
ghqe4uxNMnA6FRbmIveDxrZJoJamdGjTV8n9pD+8PvrF3aKCngvoVefqszpUBb4sANRFm5zssNvg
+nuKaJXhN0/K1LOTSuv1ES9vFsgfk9LsAi2hbSN3bBtu13ZA1YmJz06KPDwpyvu48+gRpx5Q6NO0
L31X838VLgJewxeY8gBOpc+TPUaVIk3d1Ry/Q0MdbjPf2OXpuIsOiRWvmxxLf3ybu4Vc61xGMS1j
qjUQh9E5nQHFqkQXaT+FQZar9GNvyUaH0Rxp6ZI6anEruRKV9Ua51RPlp061wvObQ0+nvalyMTRp
uapo7YYRDk7zvmN1VYiDU1+uc1Or6K+CGXqzpMS9tC4QBwGssizQvMzmyS+KQYkRHjmmOe5yT2AP
hE3i2O0C+nbrpqPQ2fH6urg4IlXDiVdtTmXwz18GZ2Lqp43SOzRA2cojTvWo6WsiAbqzaAyOBe0C
PHTp6gcxt/kwFNu5MD6PWKl95fpGxdmJ8lIrxZ1c0dxwMF/8QN67i4vg4gtiyCJgfcEinNeILE0d
u07rwMID/aapm4NdphgFFvf6Tk+jjWcUC3HexfdjhzEWpTH0O5/fr6xH28Ruv3dK+7Z07TXe9OvJ
nCEd7+NxiSR56fQkoMTfZHK9OaPogyaHSIFYML6PflGuDyXnWGh8ryoFKs69SGgXLS9dvJcGnRbn
VOimgDS/HVy3prdUU/IFdWTpivfkl4EjIrGSXbHJUpuWFwqOdkuk6IvDAt/xFf+2M/08sTrG4lXl
M2xCh5igiB4lKC80VtpNKvk0it8RlhiJu3BUX8LkKSvbE4rKPjlLwsYh9PQIr3snaJR1Xm1C70c8
PtOBcWujUke8SNWjjc2Va5Trul/98+1pE1BpGuAJ+f1se6ZFGoUplvVO/rMb9W2neRwFNqAx3Mmo
W6f9kir/0iTbkEIo1VPaPas350msKfhw8baQbkuJWCPcA+7cFkK9SaQvfWSuev1fhedgQ4KsiHVl
zKNH6BvooD1omfJQH/CTjlewjJMMCagfY9LZHMI4fpetvxJcVq9P8DnVaoqUPww9becPcUA0NbwY
WmZ4RA8UDauKrToMO5+TNjYjvrax0fDJIQ5SPQwpcWpGerfwDFOMM49FKETA9qLso58ZRll6qwjP
V3l9MTKMeqO7yYF023yPJoUFkW35pR69B2lRfX0xLAARn+RHk1XVPKgctLJGJgYzNDPvoqzB3aT/
WjbitSiLA4SMG0x813Zmt7RK0V8XXns66c9eG0491USaXJ8zg3KZwGD0oH4M7nM6pA+TumgK/bAC
/CLnr9Rz70N/7aq/ehopsj1/DUGFHqFcWAMXrghO6ol79QdDm0cnQ+XrkVv3UKF1ygIVlZIkPaWe
uy/onhxQo6f7y/76u/8fzs5jR24kSMNPRIDeXEmWaaN2arm+EKPRiN57Pv1+2YvFqFhEEztzEDTQ
IVlpIiMjfrORyzMkKZFodkGdFJ/0x66T0Wivwa6QYJNvYGR/7/QoAT8kRbsz0NYCU42EQiJaQPKV
0EKGzKCDNTAXvAVVNMh4/GMG1UruguRJKFUnFRV9E3GDrE925nXrbDE2OBHRCKJot7rqY0eCnFUp
/Eo98OrcuAV65k7d7VjJ/0yT/erMv8o4vMns6AW01HM3VMfA/vnxTK+vY25i0bkFUq/SE7iSrRlk
TDMHdez9UkG9IOBR+L1Fki1/bDCH+nio9T4SQ8HNJ5pQTuHBvyqdIVkSQINEM1BOHc+afmlYZ3Vo
ONr9GTswnhbLfxiQjimZLT0FKMqrF2E5amq7pAw4pW92+IgdC5rGoXkWOUDy9eMfd7WRxK+jq8fP
4l1ILXT1UNOcRSc5tjvErb6/NcGz0//Ku9sUYCoV5t4v+h8fD7i+id7Ho1UiOOlUFbRVYI7gP+kG
GsS+Xv+Kp5c+jGmGgCs5ByhCdtFvHOI+HnBjp8CyMwRqG+klzsvlmUyMoctyMxz8IsHsrkA+d2rd
GasLbblJl5ePB7s6G/w8wScTEA667FcVqXqWnKpq0gFtOUxynPRUmJhl9M3ZRAPDSY7B1Ho4wx4W
w77L4/5h+jToT//lGzicpPggga6KNl0u2zmqnoMfxS9jdz9MAXBi+WTFGC5iQ7E46VGurKM8p3eY
CsQ4N+y8StdhUEwC+i8OsUmDZ7jewLpE1abBSM3HQwsXup9d9TWqX5ZxLxJtLS1JDdcryAogO6u9
W+iNhpT70mPzYHthm9802hfFRPizKI9l+3lnWjd2rug/CQAzCdTVKy4A9TMZudb7dQMttIU0Bisx
QDO+fTbrp3zRSJTxvpi9Jvxh6G9ILx1GUHKq/Te2vKfxPDo/dHWv7ffe1/vzthVzLQo6vLrEkVo3
ExAwN8xCj3uQi7fFgBlZ+MQ7FDXp1zH42qr3s4nvsvZjSc5D92UZ30Lp2Nffg/ITT9Fefq765694
PbnTdDTzk1yhwxo/6HO7E9KuwNjvWwKNDCrX2EVTIbk8heloFH3Ku92fjF9KOb7MjnXMw182NqiB
g0t13yI918C5/Dor8c6FtRHA2Yb/jr3aJkDu2kqZuSuwKTubcneyBuzo1S9KVx2npnkLs3rn526P
CAQDepSOiqR2+WsDa6nqPmh6n2K4K2RPHA1fX9DJznBvtLTHd1HK2yOCxuZiFjfzKqxqjW7jy4wi
qR6NJ/bh0n+hQXAaJISnEoew88/Hp2HzMGB/+3/jie/5I9OZk6RpMUTo/QULOjARHnUB1wHegWvp
ocSkUah2//XxmFt3FQAbaqU8JRRq76tQ3jl9tjTlzK2k8jTUfuaVdiMHqWc0f0uadhzNgyEj6h+r
552BxQ65OmQKrVEaS2zhdZMHVGLk4ILVwaoLXHnqvalC9Dz+jVywG1QzXkaDm0N4ws2Agude825r
bQXWggoS2IeraoDaZm2yYLTrqxUqDNnXQvkSOd96YGvZQ6Lt7d0rGPB7RAGvALxIfUfAXi5t0Qw2
luRFzyPx0WkwD5PIMJW3SDtk5U0+nYKCH4tRnDp8F0pyJw3Ldu1mZ8a39hdrLXgTBIwrtvKYaolc
VnmPac1To+K2hU/cAjHa/Jqq+INbui9XL6Z5iKwBsjTWNQAB8klx8ad2zbPdCyfeEme5nW2/dbMB
f6H4yLfR81Mv5yajtBwGFdlSrLxmeQLHovfI0vEI2VMC3YyYaB2jjyBUSEBmXg6lRFJYDFnQUaz/
O/4N5sit1cckxd7cT/BlNBClzuWXaXz9eObfL82rvU7qQtkQIwkKBpfjOhBh4ink8o4GD48rYyF4
+JlxVsebwrztf/R/oz9flSdJfpuHB5z1SKecVyf3dBnXQt/eCd5XXc//veBoBaGHwgNq3VOUENUE
gRD2aArfTfCFZLcHi10p0X1WyOfYelIR2Wudn6azHIcO2Vn7rh28NKCMIh2c6ghg7eMZen/fXM2Q
UD4GcmbzMFitTFdy12RBRXqD4QZGkECK6vuJOMjLF7vyJL+R5YdQ+dKMMbU0NPml/DbLMtfEZmDn
U8RFsv4U9gaJFm8gBwzD5WK1kWpmPFmYHATIprD15XC8jYuXNMrdomxd2lm+IaWezR3U4+Gr3Vbh
zpG4SsLodlCE5ZID5Yru4+omoCedLyMWjvgkoEkDB6YAsJHrqQdhpt9JLK/TazEY7Va6vZxC+AGX
v3cOuxa76qVDkR+RL0qT35z2nzq4dWbkXA5t7LdgPmmfwT+W5Z3Jfr9DLyZ7NbhYjD/uPJUGPOYc
DG4rt338/GqB4zK9qcH19fNifcK5pDYGr2G2pSNMhVj+NNqHKnO17Fm2vQXJz4R6/A/8zD0cQi2V
B1bgSbQZi59qit4HDnA0Ws7gVI5q9FQtj3X3mjrPvZy5vd4DGEY4pnyVNQRJMJWh0eUVEVZk2LEq
87OSH0LrkNk/cCJxa1JtA//hUXNDnuNuZAP5jY6NfBsOv+JOdbGfPwzBOV3cPrktaQ3kj1ij7kzY
VQxnvgheAo9rkKGukZKJkuVSXHSd3yVfbGpNWYkxIPg9vOLRW/EsAkhuHnZOhNgBq0Xi4uIkgJAQ
qp+rHZJhVJLgYdL6jhK6kGUxaU09C35uZWW+3rtl+pagjz5j02zsPLw2fi+yAvxioStgkv1d7o8i
T53ZKe1W8GcULXRb81V3fkuYg1veFN306U7L5Tofotj054CrDSkXDQ/32Gn9kis6lrmKMFAgWiI0
i3W8hKklx4K2J7ydnaW9joFiaIdcEwkhrmd5FQOdLCy4oPitFaolVniX40OvoFpm2DmUL0RM1N/4
wgurUl8ZC1fIbTbTeKj3EoXNOf/jO1a5fYOGh1Pix+kHS+FXFDoFOqIah8MsG3ixTNR+0X/dCXlX
KvTvtGz0c0TQ49m1jnlzq8l1EZvIZtQ/uvZz45y79DXIPEgbkn2y+3/wIRPPmgTfY+PUBhh3I7Vz
TOvTiFZ+8Ze8S2C7fgeyIBRVYK9Q4CfZXl3bqlMtzpjxSbzklOZsWWdnvjObo618r87Q6WhzYkkp
FT4EJfQ+NPsB9hkOnva3Urs3TtboZaVX/zJGzwletOzm42P5/r5bH8s/Pu99K/8RO8tG10DdU/ZJ
Ir9eDkZ+THO3eUoyr3lsZs/mJYYtks25vM/vZTBwWGBW1t1SYh59c1+0bqphZ+x38iFS/KX0zop6
54zPirUTP96RhlcfSqyChqPB1ZZX11meJFmwKMyjMusHm1mLqNU7Wfx1SfNfSTii4jXlN46McbOl
+I3dHHDvvsmcvvTGsfmehrVbYKXTB78bePNL9S1N20M9kEIb0mNq/kbK7ntqnTOoYeanCm9bDWc7
2T7bY4l3BKrkQQpkqsi9XnWORVCcgbvcWMYzOYAnqW/dsKAU+L3J/mqrL2mtP8WyfKxpuVP+jdGK
67APpjCMwderyid2X5PUx9b5Luq/JAXEQVgmFACMT3p+wkAa58n7SKoPvRxivYzd8u9ee4rZyM7g
p7QbM/FD6tuSjL+0li9RmR4zrbnRsswrTCBHe7Aqc907eD9YVFkFGBMG1jp6G04QTlOpcmWIrzy2
f4V39TPSJVXlz9yOd0l/XqLTgOOgelbMU6H5uN2PkweRfMT8jGqTeotHkdM/3RjqrZzg66507lL8
YoMfDAOa5RH1W06f9qx86t7y49wRmw4O1/NveLz3koR/FBVCr9F9qp8Ue1TjVCV3yGMF9tGUvOxF
eaiPzlOE+LjZf8WlE4PWj8+KefXeE0cZog6ZLVKuV3wGvZbGUKv1zp/78lB874snO3XLn+Gj9KPl
lPRU/M2/AipLE5vqObfvlOZG0Q96dq4b0rwHq7sxzK9R+T1zjjUWgVXgAb3Up8qt4kNUn6TiMIeq
hwLmaegeFJzYokfVPCD455PPLPpRQnpLVb5GxtFqkd+JvfAzCDrj0Up+jeNdgROY4+Vf8uqH6oxe
qtTHOnxAaxszNUJg4LbYjuAPCSixQj4N2Zf+F5y3+zgsdzLxrYkSSFoaibDlrmpfM9bGga2OZING
Dlyq50iGB0TrsV9v3ySeZh8vzNZwlMjJtdFOo9wmNu8fMSzNNSWRrILSdTQduNxLDIiFrHtq/dYS
kACYP348oLGRy/DsF0gAg/NtrLJ7Z0gjacRj0a8WSO7VmzOGhy7fe8/sjbKKeBNA2rpcGEWNiD66
c79Mb7OyR5u50h8TR5vMCMIfFYzrF30OSiWssog2Sv8FB2VonMQnwuhEaVpJp7t8eXXCxwFSu+hX
KnN4EAZ8VRce9IaHHNKRH0/uFQKAD6KeS4YIjYou6Rr97czhmACobX2etwSXUbVvpYjakv0zS75H
g+rzqAzhNdWO4uFgtTO6SJBW9wyjI4nxrgVLrLvcTAFJsxklGo95PEBF7tYhjz8vpasGvwPgVFm0
+EJotGw+fzzyRsZEYQXcObRL2nfrTdWPDi7eCRVQOxY2AKGrQnFPtcIztdorfzk+psx7U731YwWz
lq4oWKSrqU7nPiePSlq/bRCjiL6gAYLnGKtMrorzui/qSBwBNxi6nRCxtcoCuwo1B1SywAVeznMM
cRv/RYa202+V8QvL9rn9IubZSl7l7tEGiVBImS/0dLBr3xl9421MqYj+P/9RS1tDaszZMCcq340f
OQF2Loh/Ur6pR4HCMqx6Z7Ct5wCgEi5PGHfwENcyK9XcSXaaOM07+tpq8rNaAxNC4bR4DCzp2CI6
RgbmCWOMj7fU9siU9rV3SRmKRpeTjAOiM/aO1fhaOXjm8Da0Bu4SGa9xwNdveoXnvfIWojWzM656
fYjYTP+OK/79j4hc6o3ay4rNCxxD3BGjXx29gJNjvPUKm0mYATHvMboSAD7DbE/gdSNwQoQj6wa3
yxV0VQeCyDFi9tHQgzZvuhmqyvgjmOK9Hyl26CpSEDQ1HtO6cBtZc2OKNC6IIh2RQv869y8GpUYE
d+HEFP6gA1dKaN30rqZ2j+ZkuEUYHrvJdk35ZWeytavvUOizUfaCZ4a9hL5eZAkwkzKbFbQVjZpW
7Om49BjNt5Js3W6fRdFtAAbq6JAReYcZkj9aO3NxHbv4BFRYgGjDcmM+LtfbCMrSymy9QgtlcjXA
vEI2tUaoYIjJ+yQDzGl8u2Q7VKzrU3w56qofn5oKFsY1PxxviXO7CH1eP0Yak4L9fV0VO1WEjcMk
GFCw0oUwJQ2k1TwrdprnUYpHcBBHnhXzTGoUb2hVVwgQJIiGtwKMDimK9Or/v8SCzicgvYJsZ68e
kUY/tUQr+nCLc2saoA2wYw1yv1fz+wKlXqsZcIzoDzpbMEEdFZte3wRN+vFXXKdZpLz/fsT6WKVV
XEWJETW+LId+DWt+iI2zHJGSLhFsfQkiyd7Wvj7JsBnBIwCsRHKNbOtyX9VDjWmvAp2vVspDGub+
aCLNonU3QmNO1QusKqkqSIZLmuaWquT3Y/HUZdk5gkmlJTsTsPGW53OYfZafv/ASuvwc8p4xbSIA
PIMRUejHlGlI/J9ZwenOCWQtGpk8j0OEWo3haCKgJe7RgavctLpDjWR3nj+OeJX3ZsFrFZcPU/NU
47EEgg9VOCoKnzrRx4v27rd2GaX4VI2KLGA/otS6XZGPtj0D86vx1UugJJku2jH+QuGhZAUdW+i4
h25jooFg94dwAZgkP1m8M+Kbov9LXx56rgy7e50G3av72yRMvRSxC1G9aaLoFq2hQ6jWN5K9Jyd4
3WfR+HB0XgRagnfE+o6u+7ZRBwtn4CJ9C8jmzUl3RxRS+vhNmCWZ7WlZMJDlu7JdSv11XgSCC84H
rz2KaVcsCaWbelPSavYdcUwkgcKlIl0MFIlPwkIxQVESVsrRbHdC2kYh/XLk1RazhqWnT9rUCI1Y
7CiyQPRChZ6WGN3Sb3Eh6xyyUP4vboejGkPD+fXxltmYebonnDtajdxsgMkut3lvao3UNUPlayOW
XeI5kLDD8WUue1x6KSbq1NK7dD6lenAwXndGv557RhfacEIET4jcX44+pGVRWolKVJdMWGJn40la
FFdk4Un6qQ/ONnWYttpDO18Ht8tR9ctRs3ZJYnNWKnoIrHL/qf2HI6IY7U1Wpn5v7XCLNrLfy+FW
UzzG6qTBkqj8RY1c4DLuHB3lMfZmzCUGHaO76lSE2HGlLDOaROCWdmZZXFaXYYEPeE9bAB6bIKMu
f2+dFIvEEah8/KkPbfKqhkc5xdIww1NAO0aoZdhCghCqsUzVeGdwMZkfDb56Y3XxnAQozLDB6LYo
wBTik/BicQKaxrlElYRoLpY5lLTbrIXcnau3doPwV70XHjcudeYBOBha10CI0Oy4nAcrjNN46ObK
j5bUU/FsXb6Uy4A6QHEesXoMu9cobwmFexCpq4a14CgKWQDdhphBVfNyXBH44IgWpb+E9alZ/lki
B30IxzW1+ebj2d7Y2TztxHNaA8lPvno5UmSVZdcnXek31uyq+H3PtY52El2v6kRh8zZdfn484Fb8
EK8dIUkrhFe01d4yKyusq2wqoR9NEHxzPzfl0zQ8TKgGmTMEwYk6GB3q6FgO9pePB9/4tahQCC6u
kH3g1rv8tXkTKDloABhHQXhGvPJTFEAjwkh9cccyxjzmn4/H29jKQjMbWB1YRlQe1+PpahZquV34
MtmvPBt+hznnx0O8r9DquAAXBDcPVB304LpfN3IlJHbRlL6ko+CIiE2XGJ+iwviE5ftxzr51GhrH
yohqtf2lm0fXzO3P8YTUTln+dPThV52GWMVIpu4HKSaHjvV5sB9CG8sYo3PzfjnOkfMajMPP3shT
r62TM9zkxrX1sIBxaR/jRAq9WFWfh+jvj3/aRrsKBoLgtlgGdbsr9d5ISoreGvPCjyMTkf3hgG9K
VVHG51anbirypxb/SIjV1N0zuBBPIP3cUf1r5zs2jiMWzuI5J5ohYEQvtw3aXoOTYwDmS6CGli4/
R0H4uanjW3Mc7prscR4H11Z6T5ry+z40sGAdDsJJpTXxL+adY6ntzqpvTg1gD5v4gHUKpc3LT0og
7IG8q0p/RmxBGLFmExn/jCfBSDaAc1aKBry80E1LClfEqoiqVD6rp1BO9wL2xp1M4/bfb1k9fQI9
wue9KktfPHKricQRtaa2ISmLsnvh3BgSnWNIJHa4i7fZOmE8uEwiiRCB1FdLQ/oMnSSLy3fa8ZyH
R70Yj+PQkvefRee61KWD/qMMDbJtpPO5KoqpOi5yuLcg4iivjyGNRaHDJtxxjVXILifL1pd5LoA+
dV5u3NFqpYSf+u1k0GIia0BfZzExbclltNXJ7qfzzi7d+gJiqo6RpMB0rGn14ZIpy9SWhT/KjxY1
BSGgK6SSZ6NwJcooQTocjSmESROe1LMh7dX1t04JbCXUoAEQA40US/VHWUfJYaVoqUFUiGhia7Nb
98Y54c3SJZX/8W9dD0VUAE0ChJYq+3sD9XIox0yUBbUMRNyV6DvGvE72qRzSB13Sfn880PrCeB9I
iK8xnzoABfEhf/ymLrcVaTLhQpU6HSbqF748gHtXZha2o6EDkdbVTISIPx72qmKCnKKgSfKn0Gxf
PyWzRlHtYFYHbEflk1BJCEz0M7PhoFspeKXkNPMsk6FqfjzsdeL5Pi41DDIeYZO7iiq5bPS2nsi4
TnbxIRS+exQzwjp29RpBVROb3vpVOrVthd5eh2v9bsJ1dZz5AFIuquhIQEPzW+2hRh7xVxporpo5
svDlQxli+EzRKsV12khezZuiTkEs8L4iHZ0VSljZs4ka4cfzsF51oWZJAkYjk4ByLdnRxLIq2THm
m7U5HiSOUAbVrJHbm7Ydb5TaONYoOHw85HWqKcYkWSA14T0LQONyp41a0jplYw9+ksa34ujOgELS
8A6BKC+Tz3byhXVxLWXvabO11bhlkcPgbqPqKqLKHzt8mRvUx1RmfMIQU6NWs3QwzzXFtYLgwR6R
3sPMGs716ePfuz7B71NMtsImJxuE63U57BjUYWGh/OyrjXFrRPgIFu1j1/6MenVPHukqLjKz1D0F
p0LfkGpQk7jU6mzGPVbNwRdBJemrE/aNrzbWVaX6qxzluzzF/VlvHrWxvU/rXQ2Yqxvy/RNEYYi9
LZpXl79W6tKm0eZx9ItfYTqexcCNCntTkV/V/rNama1b6p+06OvHk3xdLxDjInVCWVKjO2+swhfb
VI+LBnXxEBRJAnZjzGoUuLJ7uYNb4JxAknqy2nkGwnimKBNmqgfPeOdu3Npif37F6o5OVXuIErUd
38353l0RgD6U6XhTlokforXYltJRSPDu/PrNWUfmgEcGKMar4J3iHVdpUzP6InqmCFqr+I83E8mj
2R3LPL1DK8uNpOkkZ8XOptv4yZpo1QHwxMjzSmNBrqR2TA3Enw1K3k13WwSxB7pDOzvmq0EVGALk
DshSTOJF/oGMHJIv6MGSgpA0i5j25zm2WireRjTSFaVqt+ifYE7kOEgvlnOgHL0TrjZHw6mY2oDo
EK6J/DRqNCmoUC9qOsOdRvoaOkW34r6Wv1bOngnW5mRSoxTNFFRu1zj+PlarKAwJjb3a3wgqdE17
ebKoh2C+OQESVIL6u53t5ZYiY7uaUSCBKOhA5r/iQyklPX6jlrgFUPpOFeOmLRUWbg+fsBX56WlT
PaehbVDNXmWOiaQAT5XNwdfT8Phu70DFo7bi2zSB4G4g+Wp0XiNJ/GRpZxk3Z5aMUUcMkNbjOi4F
c7KUVQpsSAT/oH8TRtNZmd/jfZPzY1MbP4JYOn58LjduV6Cl3PLkirAl1x18yQmlARHh0RdtIPzN
brv41TL7G/xRhAa385+yCtJFFpFBKWtpqwdKDiu2DJp09DttOIjKfNhp5zoun5LpvtNPVaScVCSa
Ym56K+1JsGo0Cs9Fbe0IRW/+8j++Y3UNTHYUp2iK/K/7QlF816avkRIek+7rRNZOGfXjid4K/5Ao
xZ1H8eFaTyQpGgi/JqfUSKY7oScyIEAoJOFTj/LeUylFXhflp0RHnxp766DJvqTmHhxmK6mkQI9+
nbBLvFagHaoxNHqDpLJL4lNhDAeIuV5UmAe1lPyFx0mQSIeY7Jr2aI2hSf8fsmk+ANAGAuH0Qteh
kZSW3vtAOmeFAmA7UriExN96svItptuckcMX9l702DpaQpIflK0ozaxLqHYV6nWx9IOvKR1Mo9yP
eDHYp1lj9BwR8k/puOzkVNekC+4AyCeAqMEf8R5e7fNFrVs5Gbh1kDl7mks43c25TlTAGiMgjdep
+cx7x8uqg5VZN6J6IpvTqUJNO7JsN2w+iSoqZic7u/664ic+C6crsmnktCHiXF5Ndp6jrxwbcHl7
DArsGxgxfXKnD4NbVVhg8aKR3wSSQ3grf3wCtg7cHyOvfdXkEjS7GZPcCnyxMMurw3+C+GekvoUI
hUjN7vtlI+VgAQRfGa0/iO6rWzgCRIp9LJBXLKPP2ngnOkP9yPMJEmEXvQTzNzxj3T7fs2Hauo+h
ZUOmBbEiXEcup1jPwnhs8gHycI8SPNbcQiwyJqVqgu5FSYOdEL45nAkllNuRMH51b/TJpI4TVIWY
o6xJsBywb3fUZ6PIIIXu6epsjoZ1mIFONPns+lWahk2u9iU/Lk+ik9QBdgQlio/1exNiUvb6ylsn
V+xVqADij/UaWnNdqjMlP78YaJ9h4CU0kebuB5UPV8J/ITSCQ1Xt6fhsnhIBFCFMESSJG5dLmNDR
lIxRgf5hHEPtNcBANfrlRAbPXOnArTRl5UnWT1PrHD4+JJsJiEGOimkH3Hdwfpcj94HT6ApNaQpH
6Pco+jkJ8JWn2rAkwb32NrWNr3c0eO09M8KN40laju6GIEiynVaZD/kN+PJW6sEFU7A0pIPURret
XCOUKHp6+u1IT+DjH7uxl1hTUZ9iQ9HV0S5/q113sa3W2HUZSu31OJCoTXKIuvtUMv1A37v7NrYS
bSNuXpgtiF+vA3IR6lPbFQbwRAkxr4huuEgvEtNT8NvWTohueb2S7fzEzUHxx+XZB9+KJP3yJ1p9
ms8OqrH+JwtggRpTLMEhOeQp31CLTKT6+OvjOd3aQPBJ3jWR4JRRSbgcsaEvPZHZDGiT3gzmT8Hd
ibhKtIiSsPaayK9U8U+oxv6XYQW3l9z83e38ctgg1AdtCjkx8kAEQk1PiCMGY3Y/Jd+k7A7RK1dI
mFnm/1sjiOqFDmmD0rsQMLhCCDqJDa3YJiIpKkCXpoRB56vjcKJ8cDMn97YDufJHN9SnLt1zEdiK
E6IfghkctzxyFaskclYLeylkllc44IpkdkgNniXfHCmHSI2IHmwEeAQJasRqtpe7bx0f0W3CA5r+
/xWqTeq0SW10Gs55kx4Urbjlhr2L478GFXRTumf2u7mxqL4KUL0oaq+vNbq84OSiivcJsMQqdOgg
IMWOs4qyQKr9RbNLiefTMu76pIkdu3r7CeU/S9w4oGL0VUg0ZrireIXh6kcPQWBegaefUqRwkUh0
DQvDlQLePKVtgpSFG/x/2NloeaOnCmeS37+6C6hZTKbUNOxszYBraHrxiHIsCbwRfUOrEiQhEK8k
PGC6tFNG2Hoz0Gn7d+hVBqMWJhOOtLVfgPqJms5z7B9jX7oGELqlq28n+cZErdcujz0Zjtbf6Xj/
7Px8ka1czb5BG0+j9Sd4qpcHe3b6utb1nF2GrbVASpVScRrio551j3ocow/qR/mtUKo0E/PWrO0v
fRnc2OWe4NtWJAX9zPvYpBRPpfLyOxR8XYZKL5GgSIbn0hqONu/GaT7bzuI5OD/GdecF0l5zY3PX
C4yL4EJStVs/kCdNS7PC6Xogi7Bh3imC2fS7bAtfdyCicezlqLtZ0r0wLiLHatrZ6hT/kd0BEPAO
FvujhARCLAX4gzpEQuNGtI0bjKhq83OIilEcux17/q/chLHcZudc3qsIb/3si+FXO0/rSqiIJmIY
c2rcyhUi6/hDgGYa5ObojI9zzyXWty5Iub2LZGO/MbLoJIm38hUkOK0cqxpbCmYxAoZVgWkUF+UC
zKM+CHP1mMbZKElHxG8PcfU6fs6lZ2nZc5cTm2k9+6LXQzEcBSl2/eVmy+IhXpokQGsl+cu2f0d0
7EDAe/vRRczj1UAqdmPC3gggxGqe7XhEEkuCJyWxzDYlwiCIb1uMnlULHhKHyuCY7Zzora2l4IJC
k5hKAK30yx8nFY1MRoK4kVNFB4PmpLCoBWB2Hmb7dfw+eRYcqAIIX5Kcyd8+7wy/8SxDCQyIqHiz
wDtdHWQ7TWczyzjIqTQeiuYxnJ2XsmxxSqsxuaZbbjf8hZ6lN5q7g29EEYQyyRbgVfMsX78nGgza
s3Rg8HqIvkfA8nop+THFxbNVOy8CvNelxWFYkCiRiqfA6e7y3LlXoFyEi0K52vDmsruLHL3xtP6l
5NG1MznXdzo1OPA/kEvEi+5qP9ShPg5N0Pomy2DrnlWACW+jU2CHL30UuYtufB664i0IMM0w7c/p
XPBvf1fZ8tCF0lcRfmmx7DxKrjcpaTO5s2gRIdiwvgJkLOPyCUU1vyl/9ASBMRqPOBuH+ZtqpbdJ
vgti2BwQDWpANKIoubZaGGf2qKNM7zTwWPkBCgZoq1BINornQfWE1T3Jh7+4aPa79IBx0hYNYWiH
8bkPkWTkftxZmOuwJJ4O/37SatcqtLPjYIQUX7U6bl+mq6s9b18g1TWoW2s45G19w9P/JURLw/ye
QPkT4oiZmZ93vuT6/KAEAGkCAQeKGsjpXR7fMF2UyuyUxjcq8OU5yh1V7yUgm+0W79YYa+CyummD
+EAQPe6MfZ2KibEBefMqJhVaF2+7YjGlrlMbdKAeDfmpH+5xNkRsoYkVcgNM2qP7Iv5Hcvbs5q6P
rQGYghsYuVmBqVjNfjiDM0SzovEdJ3EF5rkpqY41/P7hUTBTBD2/Gp93fu31NmRU2nVcR7QdwDis
ZrorTaXV8wael+kutOYEc7BCXn7Ujql2NoLFtfT4fRf8n3mBgD1rTuvZA+G8xtAgjA5at3c9bZRx
KQ8IOzxIMwDurVVSpssSUPwgRO2L5LPOKSZHaBTI8EaG8FY8fASPRYxrlen5vUtj/diZnOsDwQMG
Zbp3mtR1Xx6mlDGrsYN7F/KwcYdfwy0qWWr5Jj4lxz5zUNJ3HYOASr7Ik4RErFTs+q2LF/TlDQr8
W1UQyWCprsl4Ttp0Y1trULZgYCftK7xu4F40WNFCDLypCF2Bwv6cpAfd+cHu+XgaruM1oxMRheUk
AWItyqbKPTI2KfSpyESglsJm+5c6NQ+WBiwfqMTHg10DzQTU3QSmyc1F9/r9OfpHUpjJaVjNcdyy
9Zt3XweBqBL+DnY4n8TyO8qt9AnBqSppvFSg8qzsXsnUvWAojttqzoWSFyAFinL0OFc1BtuY9bKc
8TF6i9LlScKvS1AUGgsVlAHAwtQ9ChSB4LaIFMZKBpRSpMOQ0czq/d87kyJysauPEfUj+hkUd9aZ
sg1zOYXxX/saFW0kzd32AVaAm2df7fAfqwJbWdduxmuxugkheTW9q7pJtRcZr5Mqg7n49ytWsWIc
JO7fmfdH29/PWYrS99swv7AzPzfJrVw8NzaS0ZIBMDTxcyBxH0/CRnwUFjoAODS6S5S8LyPVXATK
MigWxLKu8UTJR4/m9zZaHhue2rE203AM1C//YVRI1YaJfTUVtdVNlM9hUpSdASI7PmUTjr0svjAT
f5cqwShJAvbYmDvd/I1HMeUWClsMKPpYa1iSXQ0S+ARin219r8/hzzgFknrrDLMLBhMD819zhSrP
SwpHs1esnYneOoKgwShFcB/haLamVnH/GGDdK25fILB4mszTK0qVIhEQ78G5pXtX5T6a6yON+NmM
PZl6n8Wj7eOp35wF9jriwUTh6xtgBCMfa0nWvANpRBOvG7yCWxj/CmRIlpMAiYkLUjTy7BqT9Ypy
Y7NXKL+WOkNLCp8OGkk6NxLJweXGS5ysMJ0Julup6K7k3FbckgiiF09V8mjh0mcGZ2v8u0wlF71n
t6i/ouUB9PWhe0MJYtQst45fAaADfNlbqY3LW7CGOZGohxOkVlfkpOeZZGPFBgAW4O3ypp4WW6HN
+Uba2uCkvrMeGxeBSBAJh1RKyBNXVSJa6NJYKWXtj0P9mDoL7QkZ2ZOssX6qs/73Avo3VP/3jhY5
Qs5N1KoFz43pIKXWfV7OJFUBVZNR2fu0jYRRvCd4UiO5ABBm9WmF3VVyPqm132jLaRx7T5xRUfgW
vHHBedO70zAO7gjXbWdWNmKzaILiQY7CmsxmvdweSl9by6QuNZV9NERekxIjoIqbgCrtDGdePDwn
XdjTI2ZARUNs1gTtCw74TVG97HzMxjyIMq3IEwA7XBEOJmcGaSlIqHM4Hcbs89JObqbAV9HnB4EU
l0AfxXVxbxp7xlNXfitQkUTHAZlt4b54JXyL4maL2iDxWUVCC41RVA9vs8JtoxDZbWrDc+LJteTX
tOsEeIdCt2eV4GqmF81MDyZJpjXRvPwphaafZ+Dc69GlerQXVDbudSKK8FchpXRgT14uF+ltq2K4
U/kOphn0uFytHd0oBBFgP3W9dJh1+MJgleX4YTCbm3nGeC+mEAqLOaFjNOvaXgV0I8u8+CJx8f2R
8ZjxNOT5bAvSD1B2aj9S6dnZbeG8mbx+OuxYRMATc8Wxns23luRTKf/LPkZCBLwgeC6e3et93MhJ
rgUxt3vXfF+qZ4RE0+FNRaGuJZJMQ+eJnSxWTUBxayk7C/BMG1HGUPYSja01oioFZ4Z9DFRpdaTk
McjTRI5gieopt67zpSHpTbLioewfC9W5kaf4m/iSeYDLHb8JHI0dFLzM0MWA7h3u1sdFiF/lX4DM
uYsJtGSnawHF2YjHaClhf6qRp6Memdu4YWRqQB/khMH8S4WTU2n+HkwndqvQy3ZeaRtxnhI5rzNC
L8+QdTWrJ/1WUO2q3uH1gpAXooJRYxmR6PVBTzU/2vVb2bp8uViEUBibAdqreJP8sStbqPXSommV
H+sELusvK2w9gdoa4QRWjYkWV4ZX4/0YlYiH1TfMpodI8k442/jhDvGMkMJRvY6tQ740o5o4pV8J
CcXkFPWJX7szTFsH+B3iOg1OHTQFvNQkLdP7gwAQC6/IIClo1fxCGvZGCbq922bjxPJZwrkCdTe0
Z1cxpKW3CR8m5MQW3U1nfaHaeFuPpi8p3IYO1T2qFF0Vow31ZdDV/+HszJbjVrJz/SodfY825uGE
uy+qUCNnUiIl3SA0UJjnGU9/vmRve7NQZcLb7W5HKCgxgURmrpVr/cObfYqQG1o+dC99JYG7YVEK
BAHk4NOvVOE4O0hxBXFyDNda06wlK93Vu7GK97nebIr2sQBqk439JnbUY0iv3Vm6KF3YGzwC7UkW
i0mSNFso6pQPJPtJ4epqt6qydC8ytckD3Iu0bolXjRlCiXGkbVi1txlItwIiw8fr5MJ5QZkTNyfy
dNFPmM2Ck1PuLLIQylsukCgtTAGCjlSv1XEJ43ZpRb4fapZooFxieVbCUE77Uvn+jQDclEG7FqJL
goZVTy9/9d1MfOIgSGBtTFI+zz5jtbVQQVdyV5TBhJ2UqkjbXEv2i7vtfBbFSOL8F5wigDanayns
dDntLAOtspSP2H4T/T9c49ZStLSBLo5EXVz0uJA3miMGVKmIY2iguZtxiASqehwncP9U5/V+qXhx
ocvDW4kKEv0tVDLmYiCJXuhJnaHA1iNbRT5WD/7ONpJjARzNI2iIhi69fJTrpKXM8DwZOx16tizN
IcS6tu1zt66rNyewKaf4XoGPk78b6AfUWrLKFWftc2R8vGgUsQxPAxZDC5ldeIwQT43ZpiwLI1K6
EroeW7DeChpmapVIXwNnvrIiBwXZ277ZxVV3a8DlE+RqO0z3KboRUR5sFsLXhVIe/UwB2yaGAVE3
RQr9LpbIEvimXoZeDFijGcp136TXUrhre20vbpRvyj8G9qw8xlBmK7zQF6ZDFGvm00ExWSDVoBOw
nU4fAI2IxvZaj000PDkUr8uRHUsEieJPeogmUERzCLGpgtOqbxflCi8NjpEzoVQswzkoxwh0JMod
G8pzzA5GJqTmnko1cSWzwRZeVHzX+YuCWidxEmB52vmzF0WBvldBY7qeAAuw6qX6KPhMtXo1UpUR
iaTnU7FQOK3stcKNaIgWwARnmxtFTNq5gCioVnE9nR0jIyEAUhVQnLjzNwGTLAoHtPAVLgAfv+3Z
zUuMJPjq3LtAtM9LdGZitbkWmZlbG4jDNem97jcHRP8XEvSzwhPDCNdVUCFCVXpeDpEHmnVDyjDD
QK8yyA6haa8THLA72bkWoJgSD3ItWsI8XlDYZ1zqQIK0LlR0Z8dHX/tFUNZW5qaSfkR4scCQBoHc
0JQ2Aam3RNldlaVNiUoeds7HPmivyOA3gdpe1eNSt/ws7olJwH3PEtVHQv2sHCoF0MhMFB/dzL93
YIllHNZ+9j1HxDt9+F+kWJe+7fvxRNbx7sjoUi4qvuPx8vWjULUXytBEE7f0xp0c89ZsVatuVk4K
85l7rWiMBXjnxBstX1hm50kW7075G3QE/AFWwSzml1qex83AOW5E+korcN/LGF1rogdFSMS1DYzr
Mdkjjkhy0yn3YxdcJbKQKIychYP90uYS3HQKsax7VsbptFRRlVGOInJG3FjrLNwwONm/se5yfeG1
F4aal/3Bvox6W3U5S1vaCMGTlgaUqHVHi/nAueqjmGHQ2sI0g0LK/IJTZphERzWaAiqqpVUqbVoW
ViMkkEeMFfXsKYzLRw4WV0q1Z2yh7LX3JR7HLyno/imQ1pYZLKS1ZwFUPJFDDKW+RvF3rjoTKJ5j
TBkhS0YvTECT2jb6OrbWrwkddMtfqp5cXmN0PUSlkxK3MYtQbVBnUdtFBAlV+E6Fm6JpDnnhb/FG
3JQEjj6nys3ac5ynrEX10uxX6hJ89DxQ89amDAiK2xZQsPlRF0LAMT2TtEGSvgmmlVdt62FaiVPc
xrAYV5y1lyKWblwbAzaNytPHB/p5soYdPM1XqEk4BdBwEhevd7u+jsPcsHqED0alPRQ4mg615a0m
YWQBO1T37lqaYJWHsG8wPX889nmZF1ylyn+YfnCOZ+w9lTaKlHfomNXVT6E8+ZbZg5ZAAHSrSt02
Elwhud0mkJQEQ4piDND7jaAyZl0LGoxuEBuR6te+K7+lvrnK+9ePn/Eci/n2jMijAp8WC3M2PzEF
6iGTEcIQJU5vCjeyA9MQPInEhWeU9DWic1vB29UNlLHapSPh0vqwUBehFq+BomZ/nH6fZMpLu26Y
oyH8LFTzRZFTSEJFU7uNYTeobyIEgLq9YCfbD1KVbj+egQthgb4IWr6oCzqcGNrpAzRBPMaFYfEA
yJDSk3zQZQ9Rw2SpASPCy0kexUS/H2c20eoY+nIjxqHGIGR1NUGqQVUh6lFSQMGldiIBUUPxe/1W
blCW4u3FTy1KH7RAEa85MxPSQDwEQaHTZ6G9V27yZNNqWyE11tikcxSTg/RXb07IqywJVl44+Ol0
QZGGSCpEHMXP323CsjH0zigZuQyUrdwH+yRGSIY8JKuWLOAuZBX015E8NWQaLGewV101MB7TDM71
UL4TJXufygk3NLY74Z5yRpgtJHPnNyO+LDJqSFQ6uDTjaHj6dpM3jVZQmihBl/m6w7RGSC1ZnXZM
LT4v0FeV0qroM+vKRJT1KJyERwEpB/UsWvwhKmPNkjTqhRTz5KFmp/+kB3lijCw3jypSPaDwNn56
q2GkBB5Crun4W2fRwunsfjqbitmH1uIiNSYxFbmMBwOWDKKmN70oSM97mPdQuEcVC7m9JVW5i+OS
SeL1S8XoDN0TZ7HS+gOSA6X8LVOMNzkZQRfQe2Nv0Zjw9OfODuC8LGFKLp7x8F2EZZXQHtBm82xW
emv6EiNP9NCFnh1WoEnIUUouLZxAAg7xpm/W1ojrr8xlolJQEzmYUKrerk3wgLtA3xtAH+qwW+dI
r4jGxcdnnCoOsfnh8/4pZ99F1Zso1jUJrXDrO129XN6rg0qVAF92BPZsmkieobrNQR3xroplep7P
ax9hPLFahYQv4NVB+p2nV2LNCp7yFLkfP+KlhI3DSUetghoxPeJZBbQYoT22RoiZRtWtxWROoGXt
WL0xJ2kjrtMhSJU2SVwBFAoCPjUIpnFgZ2nsPBpEWSgt3Dv/h2mjTo/5Ig83vy+lehoEuR1nrv0Z
45idbtK2AHqJyY1AUokHFFtb1rotVlwyyqkJ/L9JJlybwU6IvAmOnl+a68q4LY34a2NTrOxlb6M2
fzmLx4OR2w1AL4q2ZzQDudBKKzY1fIiqa8rLrq7nW137pTtL1Jzz85WBLJ1uFza4YLtnn6mUsmEw
nCl0rURGCbZ1ZYfLY5Tsx4qmwbTuPWth8V5YGVTZFNpHlFp4uzn50ohMu6VTErrAAm9CYHuharod
fgJ+OWJ3YnnPUaHf2mH7FFfZg0M5pMl6dByDtfRpzJRNNS3R+S4c+aLwhwAcRRFUZubSyGpWB0MQ
pzySRTNvlDdxEezGqXi2O/0hGYTbY7xPAmyfEdpRUNBVqu9e4D/5qvzTV1feSInOXsq1L3wayglC
UZImJjTD2QW3RHIHC1+8vzR8QAL8VVs5XSvDY1M26FptdGlpwItfhoqruMTyecCen0a+trOGNuqi
0OVwgfE34UUoB6LuF20GMwJNFHmUOPDNAOfUWMZGF+VR0+h+gSCn8OFrW8W/sfpuKdc6z+ksKnIG
STcdPyECOXsurhKSakgBshnFUa71l0iRf3blS+NnmzxqPoVluZXT/Fhz8Rj7V/C4Xx2h7Nx3P/Px
rx9s0IxkkW8hiSOe5/RhQALVGuJVAVpmrMyguk2leseCRppurU9BsdYLm7iIC5apvHwuo/wwqZGM
6hndhsDOdlwcl4ChFw42ngkBRgowBjXEN5+hdwlZS4elRyQugH/aHRK5WY2Vs/FL9aWKEXJpYp+9
nVaARht1FYzXejd90R2s3HIl2+Bvcegr767WD7VmP5tcpysZMLWkca+G/UDNM1ZBOy9VXC8sb/AY
XOlV7rIAA2bz2HXyIHe+zTMX2nXrjNyJps+j4h17FUB6qP0sR+uopNpvRw8ekjLZaw9BqFw1VUYz
fvzV1FWyzsc+gOlm7BaC14UFx7MBcILIx2XmLUt4N59h2zRpjDiC23nKdR6qN4+lrN7G/vAZksqL
5kB9Qg0qRCJfHfQdUqxfU/3Qy+VrZ/11Zh/1PSFJ5Ai+gAa67XS94dyYhFKN/fyUOJ/DOnjEWeTZ
0IX0051VaddyhNSvqh0N2XsUUKuFqRC//jTVYHhBN+LeDwlkzjtTjcSRsyIaXE1GGDNukUSK1p0a
XBc0D+Pwt4VyToioNn6t21H4GDrxdWU3P1ojWGLtn2eFPApVRNTs+H9nppkUV2GQNP7wpprgwXbq
7OZQm8FjNGX3sk4JwAlu7YDKWzZKzwvzcH7fY3CHHpHAuJJAiJTs3ZLwgVLJdCiGN3koq6fwAOK0
VlFfxKKWTCwodWLmp9DATEhb+AgXtgqob3wrEUMgTs2XgFyGkSmlVgcfmFudn1xPOULHWbeJI1yL
hD8CmMOF9z1riLDsAAgJlSRquvq8jkiVu5DzUEKjiqKB0EWJs3EXDshj+ejoOfBYra2oZrAq96m0
8MIXygiMDkBJJLkIXc77562OBGtryD3sHI0I5BUVLAcLcfI23evtWKKhbbp6iGOAIpff5VSIRWT0
/8eFk+D82iXqGLiPU2sSaJNZOaOro0EyUrN3bS+/B+ry0AvjGS/b+HZ1VKm+AfME8G9UC1HmHCvF
9NO4oJ0gIC5ccU+XGxUcrZIlu38DOk02KWacb4r0Jqaq62sa3pzR7zoIn9SWrNR0HptpggZK8yZo
XrNCXUs+1lq1GrIVup2UR89l0v0wtOFWiGp9vFQurU5HKMVR8BFyQbODXJHKFldhp3eVijsRp0Mf
RscOQYnEZJGGayOKF9qF56VXJufdiLM8BTiKVgG7QEZLB+BL5Q3B2bVv/rQBhYt0/C+/H7FTqDtS
bKHQMhvNbExpQCMTLA1C8rmq43PpPHYYg3btTjGda52z+OMRLy3/N2Q5HW0uK0B6Tr9+E2GFqjTT
4Pr1Dw0xpC5WCO0h9M7umH5TfNKuRL1DTveq0/NH+ma/P34A8UqzQx8YN61hVFvwyZDFB3h32NkS
fG41U4g5eXgkN7vyDcA7VrFPrHz78VAXVg+XRJBTML7AFM87/WmZ1VMyqhzqOTbI4OdynNhQs3fj
qryverb9Emr4wh0fAi3eUeRuVAnJdU/fTlaHKegGZteBsZTQErLKQxbb2brz0XTMtaPiG/sco7Q4
bkgxpOcBaTb89doVK3w1UO2dCnzMQrSv3bhdealubKrcb1a+/frXJwfBHhIRUVI9a/AF2dgWKLv0
rtUOGKzpe6XTbkpKD34dHy1q7amjLCWTFzYX8R5OAyYMlnrWIPaFsLBkcvIU+rTjynxdNvqxGOJV
7CXbQNeXoro4HuZrDY0RoV5A5gqy8PRrBHIzNHLWkWBoz1lkbTO1OfRqs9VQhspxhg4PRv/ZTNd5
Jq+xbXcVSV6NIRdvGOgLp+6Fkiqi6hCrqZwL0c+5YG1T2HKGTPHgjmN0TKX8NtGeaz95GOyDWnug
U9VNqVs7PNx/xHDNPv7YlzYd0oAGlSdR7JwTCbquMvzcIsPIlegoZDkmCXPH6qDXS0SJNy3L+Zyj
z01CgxYXyfesSVgMXZjXDTmlFWf3TjlcVaa+wYPysyh2SDiyqE70GCnhXsNvVs27G+zT7gwirB5v
8yT/ZNXebQ0BrYl+FXKygOm7tADfPdxcSBpoJ84iXo+Ubo/NoN1uvTAEVSuBmE9dK4sWFuCl9SeM
G5hySH1nvE5UoqlTlWjNpJjdCryoZ+lrSOcLxadLX5dyB5gLRGShDM2O9KhKirIekAyk6jZaOr0Y
rEHoSze0Z//6Ono/0uzjIt8QpFFDtii4ooIF5pjtRjXCtWosTN2ls/vdSPMGcOxzJ+gLRupy+Ogo
ivUKorxaB5iDyhqc/BHl1o9f7kIb1KLzRqFKXL/h3c0Obz0t6EzGaLcJ/Iqo4OW4IBhKu41UZ1fC
IbB/D+ObvmQ2AqIhNpdLMi8XVwz1ESHFS3lzrouEGYaiOBFyTOIE9oGkD3gZSTQBPn7VS/sAssB/
DzNbMW2bZ02qIRIn6s5t8NrGz+ChqKFuw8Vm0oU8V2iLQC1FnRRA9SzPrVI/6BoLvRzR4xBgfIum
UVLikaTdNM1IP9dDdOSv66GCFCFpRLtGgU97xp1yWjQGhg7VmjDtrnSTtqAA+I/tlRZm36SwcR0/
W0udflQ7+9PHs3up5gd0nPMPoAT/N88CoMB7lReavLIQlYBLQJNSUFy7pCpW7Wd0kh6j4ncVJw+1
07+klt5C00G4fniVpPGKitRzoMdfAtVeuPtc+BSkmVSXBBTOIQ07jYfoXFtlNnDhTmiwZc74YEvX
CbILZWR8ivsXK8IYtVxyVjxf0gI8TUqN5wLC4nPiTuy1VGEiRKhUp9vq1rPKWT9izfvxnJ+fgfTV
YKtxL4Sxho7J6asZkTx4kq63wB0f2/7RaZAdlF9ifaGDd75xGAYkLOtJ3F/nZf5R0kD7qkrrgkjA
u7taFflPWrHFcFNiZvXxK10AJIgyIGeOKa6pgNpO3ym3laK3pxKV7DG6lZOK/LC9HhwPUcNfrUXh
LHdWTfisAtz4eOQLk0kVBOymIJzRip1NZqZZ5eB1CAK1hbcyJWBW2LHoyTZZLC+ejSSiIzJawLep
/3Agnb5iX0lFQzckcz1VPlh2sHMAUWu1D9d1YTbP1j4jqTSURa2JdHAu/DAVcmQ1Eeve0+VVMtq3
hIIbx/qVeFc1qBJZi+77Ll1YLuchRYwKPctQoN+BGZjtOKB9iqY3Cj1mmzuBPuymoLzCIDmVjm0a
Hp2sWmdOt4uydOM14Y0mGYew7Rde/bz4zlPw3lS4DBqf1D5OZzmPfWQuJlIcaVDcNvsV1caBb49m
mbTNjGqdljhIjI+2khy0Kd7QppEUedfaEw28aZ+H6cvH6+t8ZfNAIMqhNtKl4RY4W9kZWF0pk6n6
OXV7RMjcpZZNLqGv3lxOKpiONDktg87eKO8+HvvSiuNbAMhmOrh8z7CE4VjlVjEhjq5gptIrK2Nw
7q0yoMUa3n880qUVR42FvIyqOdzl2dquC81HoQJ8QRjUB+oYL5k1/kbqyG3rTlo1lh1u+ilfAvxe
ntt3w2qnHxsX6kCOBXYjjena+3pxTNX4trereIXqh9s59TV6mVe9jQa7NGw/fufz0Ce+rMq5Je4a
Qk7qdPTIUCPVqOizFs2hbIpDOuY/snDYSl72M+jGvcEij25iNfiqwKTGtPKqyqvryVRW4yopvrV5
+vjxE50lkuKB6AZSWaXAjSTP7IGSulLGkK57MFRHZbxyWsr6CSwmbFc7Oce2xFg4PS9+93cjip+/
q3DkfW2YZQGiQS1vQXV9kqzkWap+9h6iN0l041e46Vj/px3156BzcFQ7KkmaT7xmbboh19gwHXdj
jLH56O8kq1h3YbhtouDGdvyF1738yVnoCOVx1eaCefq+XRwbltcFtOOTYWfm6aavm+synTZGaMPP
M49xmm0TtVrXRY6YiL2yrNHVimenzX+hOneLI9eTli8Bp9+wNCcXUT48rQWRedLGVucb3TaG2JM8
YuNgSNd+2AWrGOa2Z977hVOsi6zOdlNI+zMHlQ4NISydQ+ldV36AtqvvTpX/EvomsmRe3mDNln+u
p9aEhZkc6NL9miJpPar1Xdgu4VPEBjl/bHGNQ5tHsCdOZ9MuYx0BOHzoHa9xB/tz0a5QUvaRY7VS
jIv7H8XQ3FoKWIurGFGKCFRIEjg/Pt4059WKt8n78ylmcSuIm5wUEsS1Ca2I77X6Uj94SHvW8bjK
wIRZ4bRBSftW9qOlE+TSAS1c+MifaZGBwzydgNga7KTMgfCXeKJUu8Q3frfyiPm2n9/5bXLoNWfb
y/ZG9msM+YYXT3a2gbKX6s+KhiRJtnB+XDxPRehEMEpAceeeIYOS1WEdgkCrEsSJGCyJIWGqabAr
fU4vp/iUVM5939rBSjOChau9yLTmq4HEGbtq7qScqLPTa9RDxwxabIZ81GorW5ZWelEfJ6PZOnF9
q9l5sJArXDou+eyIWFOm4rycbWZV7i2tsjV8mwftDoLtNjfbJ88wbuD676VxfKz97PDxYrv8jn8O
OYvIkBM1a4SaAi6KvRcF21ZJ1ximbKhAbulWLEzpeQWctS1aQMIEQIEHNgtRCFwORe0oOMz6xgEw
7moCeCd3ylWAWdQqQ/gprvMVrK7fFdJE8ZhEqyDoq4WJfpPjnn1a0XsVnHVW+pm6aINFSqrCOHIN
sCqJ1u4sKbrp8jp0ezPcJxq6Cm1KXpY8t024j4rg66i1L6jXoPsAqSaQlJ+lDJErJE/3Kr104zKp
0Xafnq2k3FpaY8MHCL9ExpdBNbZW0W67sf+S4RGyGlK7p9o4XheWnu6sOviUJJG2rusMN+Ohuo4i
fZek/Vorkj0iWPegEYfVxx/9vAulcV0TQGJeHUTI/C7qweLv+yERdnfBt5twsp7tKN2ZtQN0WbZb
HHlKdWWPX6OuuVL8fh+36qZT/UMdJBNS7nq9jh6LJqV4S1bloW+8T3t/Lw/9Qr54LkjCPUgGRICv
DD2LM31OL5wKVYqVyB21cVfLNd2g+HEKtLskq8qVJtdfsh+SUm6CNP7tj+UPU/O/j1Akp3CJlHO2
N8WTUNEgLJAzk8Senoxh0ja6jSGWa/UOPh3todHUO/CMK7kt1+UUH2vPW7jAnO1NMaQNhMuiTQAU
eBYHVM8Lui6zItcbfJf7gJdX27RrtrEd7U1naa4vvSAaH5x1OnAE7E9OXzBSEfsNOzlyY+Vbago+
XoOj9rPT3HXf++b14xUo4sjJ/uPVqMoSaBjqvGLQATEtwxJ0oqY+6wjeBm2zkvJ68/Eo5+FDDIOa
G502wRF++/m7bLBG5Rw/gCJ2R6s+xk0D17N2h7FeaUn3mAn9cbUVMOCbWlGeFsY+C6WMjQwHL8hJ
zhV0Fj2qoJHLdIxiN9BQLIrGq0iNj0NifQkz5c4w0hubggm3oSvsE9aSmbiKFt+UQ3fHLXUfWB4C
P8GiPdTFhwIDSyMIcgvZ2elHVrvUr5A+j9GZTY5hfTuiSSJ3oIhaexN5xl6dcEfxyutRd1YO/hWJ
A599HO4TeQpW1lisnWHJquQ83RETRbmQJc5ljXh7+kxWnSYBBDOUo2RcaMzqWlKHna3heBuY91PQ
7yxPRntBAW8/XdE5WhJkPF+L2LXQqQT9RduQ+Hs6flYoBlfFInIHSLD5VGwk797o5YW1eD7zMPkg
uHChRqMd/PXpKMPoGIWKMKkrF89t8VjY3EKnG4hs24V1J5KE063FHMokiKBzuWTPe8xyJekBaIIQ
iQLUwmnmpNJz1XsrGwpRtfKajXXfeMHCqOeHB4MKUKNBTBcM1NO3y5UuMnLZCtFyHhFBqAV6ZSVL
6Z6O3lWqWyvZWwjh54cjI1Iho0CGKPsZIWbMtFDO/ZDzuJwOQttUUosH1Zu2qRnepJ23EDIvHCVU
/8k7/o3dPSNI1WAQciPxIhcQFFcSEOImZm69fF/21mZkCzVOuXF0DBpz1Xhe+KZiC8y/KRgoAV4n
EhCxT6d3AjXSxpWJh1nt0c9C+sOT7+QY4dZyug5s9U41a3DE01WoxqupRERbbeOFtsXZzZpymUI1
2VQt1tYZLUUOu8zPZJ4hGMtVRcAb7fbJTsxbK7Q3sPR+xM7wEFcLCeOlUW2A5uhA0ig/6yQkFT+Q
K2IgNWG3QJC5HNQXSNxPTWC7RSDfp+n03Hm/P57wi6MKppVQXTwX18hbVQs4MyK3zn4bXrUJs+FZ
UYeHKLXR6RkekTG6DayFE+LSHqI7wNFAvBJyVqcfOTC10rA9Jrit7K2SOO7QTc82F9FU4sPq7Wcr
+vHxa55XSAlQAn0GJcZUhfLDbEgnJu0utcildnuMW+cGPGYk4s6AFu9Ba7pPo1zvemff+PHvTiYH
UYL+Iav+DzEAHLTCy6P7iSvJvHIFBCUNmkglBggLUHl4qCbzl5nHN5LWPwSdjASRfsti/zwo0ffB
WSLXXohBjC+cLOjLiNro7HRW7Zq8qCe7m+JibRgTdgf7zLO33ar0vF1RoBQBLNCE1QulaeloOas6
8BVIuYjIKLGem0+nyO5VhUIyFJOl9PHwUMTXDuINoZncKL52p4T2NlUDt2mtDfvyRvbQJq+srRSE
S+UkcU7PDhoBN6ZUTY1WNHROF4QhGYUV5CP5tjzuwQpkRbCn7HSrAhKssOeMW3kt9nuQldd+7jxP
sKALbosfr8tzJA8zgpshuQDtAri4s1tiHYD69gOB052qjZaM99Db3QIsg9DYicNxX6fTU+yZXzWs
YlZ1V24r86qw11rpu3oOPUb+aSTyN13NQNgb2jrmV7TTtHA2vRnIz2eL5Bz1N0GxIPqdztZYhik9
Vy9wzdK5K0PjIUz7+1o1bzt/uA1qFWts1V8lQeAamSIjsGEgR0cjZJU71U+7lld6lV+RPKLPUdR3
nVTc9mHxGKXZTebU8G/9zTjwte+cxnuUlPxVbz1rNY7plWKismab7SoN9E8mMXcjtfFtptISt7Bl
tkNniQp/4XDiRAIvLLja56JQCnVVdJmhECQFeqh9ui79cmPARa2qrTcg2a8swWYuBHhwY7RM6eIi
wDknGvkg/bPM5kbe5q9jHj+YnExlFT1ym7jvJ2uhDnLephFLTtgv0u3DbHJ+FCZ6H8cQWyHM+NpD
l9TfLWfA3bLd51oHwF531lGr7xq4/T7U83zMPg2NWlK5VJJVC6QpZmVWcFw+3gkXAhFVc57GoXkL
wmQWE8LcyyPbgsYTKxLr51ucFkcprTZt2bp5V2FwV2yraPfxoBe3H/BgWvdUSMTt+3Rdq1KQVAP0
NrcO+6NUeL8BrK71Ov3SpWbFVx+/tZBI1ME8Vna6bbwBcz9zk8KR8Jt2L/6nxQgfJqVqrji4r4sC
7mwOY3XJVVK7kBgBdwJDbfCw6CLMAlifNXVA4TB0u/FWtvp7GyKcE3nV2hsV+UpLvlHB/IwVU33T
lJ62Girn82gBZKkMOdi0jjOsfAn8V1y4lvNpmNpgE7SS5yKHx9+Rof/mVjytQq1vhIfbMbMFQAXu
ROxp6dGZomjlNNMvKx23Y6bu8/Ll4y9xadchgu4ImCCIBnl2HJdhXClgGtkDvFtAaHCNeHrR0/Q5
bvMrqa8Jlr25/XjQS6kuvcE/R51VApBdK7U6R/ucdj+k2HsA40cJ186hWPfCbwhFBqtYOEsvxcD3
Y86WXCRNERQBSFEoZ96EsUQFx19IYMVamJ/WnCeUOEhjyXhmQQUceF3avpB0B3Xhq8q3vEmFeuCj
11R/LYBRrgJODHYApw/hj3g2VpWrKSTTTCSQHsdDf5Nm1dMkVS9l1N/0+XSNuNdx8J2jZBf3XV8+
4g50p6n5etSe6NSt1F7dAkc/pHZxE+nqtToER0UJ06XU4/Sy+MdzCvF3NMaoVszv3qaRSBY9D1KP
8SbUj4r9o6qOpXVojdeWxjyhLeg+fby83lhdf36H8zFnUVMrfCxBxJhyxokeFrdZbuycn0meb2Wp
u3EwgimQ2s2uEj3YhElJP7y4DabHSbkZaKipCfwMT9nGOdI/4U2FKket/zZi9WoKh3uzXjoML8Qh
0S7HUgOiDhi/2bLJ6qqNpZHyAAbm12MwPIyedFX1Wew2cmJvpmK6x+fN3paV/F33nTsNuLOGjVMS
b9t82Dta8ajBD4PSq2obuE8PgVWG6zJ3uo2cq7uqzp+rY9evuW1A2NV454/n+/QMYbpxtKKdgHmY
0BMAGXp6mOfZOI5lQz0gJGd4CqUnyLkrpVTWZIFrO7Lcj4d7Exg7+byz8URIe1dz6zLPKAbbo5Ke
1qtomD6rUXrd+zA9BgwpVal0J3W6kqcQXysPfd4s7x7NotwoHvTrEMKwL/uPnRw8aBRlQBvuIv9z
347uEMA3hjARQVtvEUI18UvM9dGFMG9NWL1q3ZVdGEcrmtx0UveAop784WW0qhd8pr5Gt00ju63U
41WZfO315hZ/IcXNawsZZ7n71PW6hyIc1/c6q763obFvkbocU/OYUsHoap62a6OF6K6ffRvQyCS4
aD0gDkZmNQtfU1PDNJWd0HUyZ1uUwdbCQreBPJ1b68y6Y6I2w4Qt9FhdYR18HWj67acGiErbF3e9
jK5bZrWfDXlEDCl9GHx07aizlBF1gUDDns18KvzxLkKvJaxW+hbRrHWrUPykxTMOv0cSuFS6CqTs
JmiqK8XLbjR43OPoXEF/dJVSduvC2pX5oYMdYAbRvh+V7ajuB9xrPl40p0fzv48EIJFvkBRAOfMS
nD5EeutIrBl/0gGDaCtlfEjlX3b76+NxZo2PP84e9rJo8OLS48xCmwbvt8P8lc1cBxvvqCvWOoBq
aGX1tpDDR2e8HlX7Tki9V7bzZErxN8fZlt8G+xZ37iRN4MBox9KztVWuyTkQlnXmL7FgZk2P/3pI
8l4iHjSped2/jBvdnIaYSkvRbeWoeTER2k8TKrADkE3dm9zcTFZ6ezuiFzS5WRYjfVncelK5wOV8
qyud7GWQg4gCkX5QTIQINMs/wIJh+ILFhVuWw72kl9uaXq9RPPV68ZrKxlXh6Ld65h+sCQjJqL0p
54AQ3Gm9fUhb7aZtviXTc95X27GxbrVReYHi1Y7qWunaY6c3X7xcvSL35xbRrCe9XVt+TCfym5wb
X/E/v8cSYm366VobnLXwxbP9ca9W5i3SfauJtBxV6dz+WvVrdJtXFu6lRgunIS6Oxpi44s9Bqm6U
9FmysacPEEjvqRf6W60qtiKDVvLGBSi00+r4Qa6qx7ItH7oIH6Le+qpO3b3fB1/9MXnKo3Slaf03
p1u6dZzet98+NUhgaI8wgt5Qx6eHpa3HXjWaxMKyn5Axu3aktRBT79uNVl6H4Lzz6T5K/ZX3Sc4P
bZz9e9/9x8/h//mv+f2/P2X9r//kzz/zYqwwZGlmf/zXTfizyuv8d/Of4p/99187/Uf/2r3mt9/T
1/rDv/QpT/nv/K+c/FpG/+Pp3O/N95M/bLImbMaH9rUaH1/rNmneHoH3EH/zf/vDv72+/ZZPY/H6
z7//zNusEb/ND/Ps73/86PDrn3+nmPPu4BC//48finf859/vv1fff74mfzvUyffsV332L1+/1w2/
RFH/IaC8cAgVNqomoP/9679/ovyDUhLSrUhpUc4SMTLLqybgH1n/oJYGDFh4DIFAdEg36rx9+5Hx
D3JuXMMI0kC4MEP5+3/NwMmX/PPL/i1r0/s85JLDLxZ5yZ97V0IqzkLNi6ByuqQksHR57HX10aii
2yiGvG7qP83IvsL2HW6z1N0bqXVQK/iXWVbtxij4Hoz+fd4Pw0oqtP27ifvjsd4/xpvG5aXHEGnV
uzRgMBpUDqwR35xCPtoShZlA0CobJ82u7KAlN6psVMbSDV5ozbVtRPaq1CmJpFP7Cyfx50QPbz3Q
SRwVynfdghekSLblWrUK+j+10q2SJZ/6Vh/WUTA+I1mXr4cJQSo206MKXOVR0YsIDpd8RBLka11O
z9oQHqY0uk2k4BAkqc4Ftur3WVL7+xRD5M1k580mKnnIVp9eKcUe/BS5vcm/L8d6q5n5/yfvy5rk
xNmsfxE9bBJwC5mQW+3l2m6IKi9ikcQqCfj1cyj3O7az3a6Y7+qLmIvuaLvLThJJj57lLNvC5ved
UJeBQOu9gLYEJv6TFRtiP3dABGAiECPdO015DTfcBiMCbt/NBDlOsxoRzAYqgX9+u+9To9+93bPE
wRlbWFVhWHiIKm7FugtxsePLz6V7m4c9HgPgyjby4OtYbBSMM8q8PSGHfW5ksG9YDY0jjJT1MGQ6
MK9uC3ZMR9511/pY9ZcUvwY+oNmFNWdpCEeyPRK4GvIRsAZrh1NUubggZ8Qls2hY3fkTT5Zu5jH3
6X3gSCfWgb7pUEf8+euelQ4/9jT5dTNRMMl0bUX6MOfmmvPiWBGAIiDVcjlqace41HlSkDx4zD00
xebAPOOGqGB1B/IeGbudoVVatuyuMjwjkftZhWOeLQOacwHjT14D/erOhxckK74fBoVW8wdLdZZ6
/Hj2s/qhRqI/V5bdHfqc7aLSOXiVucKYJ7MhH18CHajC6SGI+LOm9gMFMzESBUiS4OkFA094jV3s
dPA7Mdi7MVA5p8gbIMve3MKIJhZ6+aBKPmuE/XjO9ar66cAWaPWSOij6g1Iw0YjgHB0Oaa6KW79w
dDJO7HNPsHnC5p571d3SDzqBVIq98zV0c5r21DTQCrFo84FIyLq0v9vhZw2BsXVg+04FSiMB2kZZ
x0QBwxr+v67KWSIoi4hWDHf+wZ/bU8e707BKJXd0gQaLdqNEB3JMCpvWce87GeIwJKKKMgc9V9wx
MYgYLgVXORuPahj6mPE6A/4MfUJePtu8vnPcYddUwdc/7/81dP/uXZylYbMBY2gpm/5AnK+T5Buf
fY1ED29eiHcRhnLT++C1nLWA/mcT/EPDB9GwFKXqDk5j9i6FhHsn8IpYpt0w7hU5GtvdKh/qqyAO
//nL/dsBOR9Y55INElik7mCi5c6fw2NVhzoGkprHg6Hf6lLmm36erE81ZEjLudpVlKS9TW9VTbvY
6gHrUCWa6pMmY8yZ/VR1Cv4zvX4Dn6GE1s3cJ2hyio+e91925vkkn5LZojlcOw6j0c9tObsxnOJa
BBC1rMvximJr14zNvYCuR4E4lYS+eOzdwolDRtoE983WZWLcjA5UAKJ8Y3yS1AU9mqn83CGAm7lF
qxSdaog2Q+pV2B/Ait49w36zjd7HGT+d8CUcOlP4XncI2i5lpLmsgfsbJIWXBfwUCna11Eu6wNDA
VVlOy5g3blLq8aACGStiXfVht1M2A4+se7YmCMjAB7yDVJvVlDvM7F4VDHCWvjzNpLrzGGYRf94g
7xvhd899Fv2ltPgs8qg71L23lcKD+5Byw9MyQh9vqUt9GZmFbtk85UkxqTnWZmpjypqvY97BlkFB
75w4UOUUHANMq6NxGAwqrhkc5YTbQnFwRCqUC2/rDTzjNRcATOefLFM9eLnzaW68l8jBSB2QhkwN
5as9OCBqR/2tLOzXcrKbjRPMx1AEamOk/rRKif/5i5+NaX+cxrOrI0clGDa+0x7cqkioLI+U5gdB
o6+aOLtGqsu6f8J6HsnipX4/Hm1JU8nlR132f8vhzg0e4K3UKxd79gAZ9ZWkPYsE0Rh2Fs5QXLdI
OiK/xj3lLS3MU+3b2vMhLwSn6lIFKMcir8/QuI/tcGYbPsPNJlJfJjF18QReZwxFCZb4AoKAcBXB
OhXTauS1jDfBLFlauuMRXEVA1fvj6gnkA5Yd+7IwG1mEZBuFXZRK5Z7C1tTgbbMdz93XxbXQkAt1
A9fIGu0caxk2TPhu7A0eJtr9wOO8s2+b3jWpLvoXklcesgjAfeYC+s6Ndanl+KnmwSMwW8+8lKcw
bHY+b06CeTtg1raToX3aFf7zn1f4Hdn7u63t/nrpBvZgQqpddbAnJMAD6+4HDTRpq31cep7dxlOx
UuZ7r8GeH72YG+luKUImZsVFnYZIVOCy5b9GRcs2JYgnabEqGubjeOhxf8b9hMT5z8/6Dg793bOe
XZm6GVmnPaUPtmdOo7id9KXXymvf48dGqCvos24joLdcgcaRb0GinNSZCtAdDdHyg2xu5O4BNbic
BJonxfKtn8nnYBlvq6I9NnLYdR1kFUMbmjT+rl+8jMMqiub5oYIyRyjqrG5eZkpBE6Bzgq7ebU2D
o9sP15Al3lruDacnNfaAE9+S9mVyg5RRRK+Cb//87f91pc7uYIiH8rIwGnewFaHBAcbhXVdhR4xO
X+6dEJS5PATlorGnJWlWmXiQ6jbWEmXKIctrafVs51cLBoZC8u1gd8EGs2uxdQDJW5u+aGLP0/LR
w65L8pulOhf5sSDSaDPcMat9MXGTJpoZtOur+WKom+CB8c5smvXM2Z4KErTiQXeOmhPaUewW0uLo
2xakKK/DslJ3Bo5H6En4/UWkpZuE8ERMIF8nUrtFO4wOX//8ft/VEH73yGdl6zwxqBKRCGJvxB43
6AWVcT3WdFcPpZPqqF22XgFpqh7Z8wYGnQZeJTKMqSJwo2TdqVrK26DLr8iyvLYTsrWWIJVueVVs
J0X9RNs5iUvAEBMPJPot5wFPAbm1Y9etUNMEwo47sB+SwSnhAs2ux0YwiBrDmURadb3zXACiOwv2
zLzA/+gcAZ0Qe4ZWKhTF4n6ubkmOPHBNJPOBN5uiHmA4zp/DvrgujZPBikRc5H6B7csuQ0tu6bQ0
VgyivUw84Kn3+VzX216veT7EqLJB08exhuthvrp/6RAr5HIOx1sTeumf3/i/7ej3NOGndMDpaqpQ
0baHHK7HSduivBgGA5SgEZjoaqjLJYx1NdgAzbIdrXZJYFrdbiOp4MTsDWTbNc5jPfcPpU8eTMQT
D8jVWLOaQtoCmAdA9JzNn5/1jO70PzfheUu0Ma30g6rlh7oOH0Fpf4G4iIgh3f/g9+S1cYtruL49
YsL/CKDM1cSHMeNNj5AIGk28SIipdG55PQjnda7K2w8e6tfu9Y+HOstLPMTWYkLr+FB1TnkFtR57
zZfc8S735K6wqHlAw7vbuO1MtgUUlzdlBcFLsO8Pvd8UQYaYQtp4QQfpgkHSO+tVzj44Tv/6ws5S
B1fPwTiMdouSFlNs24OyF0E7N/M4JQCLuNO+lh7MpukVxBbteIlGOwYr1d4GAtXexCf/qlCNnVpw
RUFvAb3uFpvwg6vkDHb1482d1ZoOkOZhqxx9kH697+o+dtsgMQ0DgVw9wXkASCsDrqyfeiNJhFPc
fLBiv870fnzu2XUrXGE7Lp/NIS+dbKzzzBZrTwzWOEUeruTkbIiA7ifBpp4wTKnyT8OQZ24JxKMn
SYgJ1nRcPFxpxfjB/PudAv27uHd2q67oItM5znQItP4Ez1OaAHYHU6J6us4r0EXqAX0VUsuvwgqO
EpHCK5o7H72ApPIXsvVGq9rODvvcACGIYqh6paH1AS3ujM3343X9886zW4Vh7UEVtFh7OuwlR7L8
DVqp0QHLNOxc1jlxh/SzLPURHfrrEY22GqVxX6I/oGFfttOhbtNZqxLoidHcjIyuyqf8lmhvu9Dq
OQhQ30l73sruI/effwtt7zo5P4W2nFvQxhlDdXA6/YmMUbiF4BumJxZoOb14durxxTDcD/7sH3x/
fAXGU+Au8Qt0GQpMBq2LoWSgIakAeqkL9j1egpvICc2lMqQfndF1IvqbpT9nxdPWgoOFIergOkbA
QqC6cLqphoCy/OJ1iiEhZVfQqPjUYoYS+s3JaXDZAQWDBxN4OtCb75cQ11WXPwbwc/KUgT2vO2bv
h+V/NSP4fWP/l3HBv44R/j9s/0P/7KeA8Y/2/10p2Wvb9FjH79OEdWTw/mf+bvzb/l/A8gM0AREK
EPVWnfy/G/+29xdk+4GlgMbU6l2M0/yfxv9fmO/ghyMwbDDuATbkR+P/LwC8gD2FogX4AcCCOv+b
xj/a97/sJzwW2HXrh0fQ7gPT452D99PuF3VJuhLI/8wsy2XuwSIGZg3RANPsVkOHLah5EvVRl9K+
RS3GIckwhe1d2CzHIfRh8NDEi0d2HexPpkEmjac2KuKngaG9oksL82k/DXMjM9bTHW34N2lN+Cs6
khS6g8oBcFb+RNMK93WiKT81SOgXh2/b0tgxa2RSdXAmDDlAH5D68ZRIBuCMIMUHGw0LfZsldUx9
21k1GPrBXvR3wOXFUKx/CUGfADXNTUTpdHFhkV0kwv3Qv0GB5nK24I7Q2i6yQQ2ros8V4mBcE5GY
gKMv3qL8r1kK+kI6+rd96N54uYsBCNlVPEhd1O7ro64P03UUWhuYF5LxQvsyGWBq2EGXOcSLJGxD
FjihAJA7C5mUEInV0r8hpH2ivLmTEcQac6Y2cOaEmry8Xv8uS5EEndwX3dJdZ7+GgdhK9HXqyLlh
ub6g89vYYQpi8a2cFNTRL6F2irn+p7ncM+92hBtriITcHm9H2HLPMMN0g7296qYVZDf5tx7JD7zY
dc5ydAuMCWtPZl0PUCLkdfh+LsKYTFMCZKFEh8rfrasbquuRVVmT+zuBaw/zRTCuVQi6eunHkGl7
KnvYjcMruKh0j7FF+zyot8Z+Q2GcWg4/2TU0qLxbOxLJ6kGBp1yf3G4dyGutDTmS+Bak8qvmWo/y
GrTV9bfWpVn/4Kz9jNl+5gx8uz6M5aEvNtD92LEvtCI3UT48rT+vLXbR+dZTbYmEdOPFymaxMJ1J
BNZ0gRhkWLkxAjqweLAjmXMUVeoN6NXdbPSGOBRh9JarW9nc2th760KgP7RdNwRoIykJrETeR1B1
BRI/o1OQVHVxfDc1ASvLOAHAEjT1sR3M0GWYaJcB2a87RlkOOhXYwyIBEAMZKE27tkRLDGU5oMgk
2tP+y/rxvSSZBQ9sR/MtBRS4gJPPut9XPVNp4zN67DCQc3q+BQg6CVoXE+1bpmSCkm0HZ83r0aGX
stIXnZIvuPBPQ053agrunbI4AtGz8YNjVKn3PVF3LF1BuU0wPXRhvV33xyz4BbovIOGmaoRX1lhu
+z7PvJAdGcfKF/gjAcyW5sY62BbPQKRIJKEphUXfEiI59MbpAoErLQHlBMZzy0N8VxlcjjXJSI9V
wbeM8nyr6jBdV21d0XLMtx2scQ3SboPg0Q0wTnb1xXpiWqWAI6DpirqEKj1IzluNoKHDYM8tmjaO
OL07M7dFOjN/5zk425jF4XAozPxaO9znobzTYKwpGW16W11QigLatz5jKsLjsiVJ41vw4vzcQdhD
Upqsewe/bBYBS5xbb1bQvSyOEIdKC3Y513qPOeKp78M93HQhvmV7SbgA4F5S2Og1MzVJXUMBXiE3
UDWqZVEFL7lqVQai2KkadojMXwaIL6QIyCcaiRPmhXMmGsiJKiDneAT0EJQPX6J+tQQKMDsrQCqG
Z025ERSSDcTpU6fIF4zUMOhpVJFCGf6yMuGU9EXgJtEMLLdmLf6VJ5YjuyRv2ysXlBBYc4Cr15k3
vXhwS1oFWdefzZ1yiB1W3peyvoaKFax4or5IXYPC341upXC8GN0YsiHGRV0H/evG6SkYTW5C5hl+
7TlDqB+AP5hQFOvAv5aITTFA4Ts9iDlx7JJgLAVyeMvBXVzL7A6IrXj9ku/PORKAY2yB7+liiTFD
c+Celxgtv1EJOCHU3i84QJ7AkBQXzM6fvVBICOEMkHMiNK4IwXWj1CGkbZtGC92E4yghBFtGm7Iv
njstswrN5rQz+TejMQEsPNfKSmntANj2Yuj5vvHB9lLF5JTgItpUA5QnohkR2FLLZwdc8y3cex9n
tLFApYKuHUE7rQxlt4WCzyacVhCWD1qRjwa+THhfpk3NP4ve2QuQOBeZP7WcbRsxQfwAs2g0QIAy
RpN5b7kfzQvPmfLfb3Hgw0Dis6Gl9j4u+ekWt0rYVTHfNFluBVDgRshFBAkagcsEoUKi4zVDpke/
MSjJwVwBQnXOR+XZ7xIJgKVAd4YvLEBqZ/m/DacTxTAWh7BIcKnK4VjAVgSEqZ0BMMr2vRt/ASy9
7jcMh2I92rK2shmHFTnAByUb+TVJ/p7UrAhvYNLdFdVwNvGOBuZLyLg12aRl8h5Mcc/CEuraoESc
FUtXDmCNKU9DD1Z5xwvrsNQn2xsffFecoIuD4xomBKpvcKpqwn3UfJklbnSTmhbBw3Fiv8CE08uo
sba8rbPcHFoeXHY03E+OD3RVfwi9xxGk4X5CG3IkVQwzgQtGeUL8NwsdR4orY8DOd2f0mwqxhatg
NkBQdjFJT6NYQuiESnb0/Te0Du5agH+xMVfNX42vsOYSPyWt198LiJ+hF4CT/CYRhNb9u/YWnOXO
Kd2eoDrgqm4ygFUyEQFVmxsNJ78whV9K/J5OIf3g+WvdflnTIHiupcBhN7AZcC9qr3r1ifNQCffG
ahsvtorpwfCb1jAINxFTJB6mKF3UfHUzi9qrSjVEKxYXVswsRdQNqu46EHFAaw1QR3BZgj6xfghY
Xokt7rUtizXZ4/GaGax3Glusg8Y9jk7rdr2J133uw1TGGfzMbuVdDa1AvGnRdon9OPJwX+CynBC2
gKPby6CHX9s+0PLF4FKhA+KTxp/HPdW6NF3GYC8ddmw1O65OXv0EN3soEIdcJOuvg5od7fB13QYV
rrBquu2xcFTK2DGQp5mDveZvADtsevXGPGQv8IiAQsQ1rShAgLdmzZlxmwdrW3DdSlj5POcnEwKG
YZq7KKy/Wa2fvGd6Dvo/3oFN9DIazGWHoMMh11OrE3DRu6mnq2hhdLlO4Fc/xKHm30BGXiJvN84g
rEOzsZkyJIJ7YAfni1EAX07AIAJmZRPNwb0ZERnC6lvJ5LgtXWgt5VHmL8vDmgd3aC+sycjEkUyV
YrvKP65fpUdyp/g2L5D24k0RpO+Bf9DhsAmofBuEOI2DfG7IssXmbRZyaYUkZVBn//OO/bUt8/2M
g3oDjq2DeIuNi/38U8jTUzFwQeYmM/lsxzJyAZwBqQQ8uC0ep7DKtz9/3vs4+0fl/f0DQTwHARL6
Euun/vqBEu4sIBc2TbamdTzH3ijanWFT7Ecs1u0j3ovhb4vH0nUl80yxJ7vQG39CFpljOfs37JQA
TqQThWM2NgCArLs1LivIuYdIzozrp1OYaKhrDE+dP0EEs99OxXJpBpO0zAciGbWNBYKdJxIr9DMo
q24++JK/e6sRChvqAYrmeeeAMBMxu/ZhRp3h8KwVxzT7GQVsZ6U/dB3Oh4FCVDuBXiQTBS28IhJH
l7yF8Fqti7c4jOR15Ywbk9/aPT9xZND1hL2C8Pse5NrbNaitFRSvh20o9u2cHyYdpDa5cNGvmkKy
X/8vWqXp3H4U5M4gQX8vIfVsOCqtLj/vDdCf9ozXWqU0ZMK9UPG3oUEi4+9BdtjCcx4CbAXdN35+
QD4L9YK39QBhA4Pc4NXOlS9QF1SICbO1zVsohqkh1h4/dQjh66lvpjV0B8e2+9DLcL04/7HvUJsj
OANUa597pHi882jPBjw0Asda4k2AF4cUqCuBgQP2/Sz1phZ6szgbwHoxn6hPHjxdQJS79AKcQn5p
/HJv+QEqjydV4opS9CK86qe38lOed7hNEMlRaVVwWXKGW1VjUo/7ca3lTV1c5H3x0CDszsDt6gj3
NQYSI649SG7JxYP6BEpo/KhdAJlQBumITcoc/F5D0rkZntb76s+b9Jxy9p7tQCQemoAQplkV6n89
iZwuee0J3mTrW1jLgTUtd7EKIMbE6/06ojEG9CIKMkMAF3bjikvwOnGf4CvazbOpPq33eQjLkhWR
pFCzffCIazD4x6LBBXmVR0Fadi5mR9oWWFMHj9hO9L0cQd6U4I2vZeFag7Z4i2sNNE/8VJXye56G
mtMjx2l6ge/X6b0dQJAoIORbc7IWSVOA8pB9NKU8a/uvpwKUeYhNQmSJrBqfZ69zwZvT+YJT4RXH
ZfRum0FtBVY06FFo4bYwK5DaNkkZZA6w0d4oYy9XF2sSUo+X4EJiOvmhNf0/0xE8FFZ3FWIBrP1c
k9F0bm7NPcGux6WNL56sb04EsHRG+wDjyu1ab2O3roHztLTNNe0YSG70g3b2u2P1rwv563OcRf3O
ZZPoHKSS9dInixgScLIzJtCECW+xnoY4cVN9XlMQSZEE4L5cN2Jo0d1wU+th60HNsY58COmSRJVq
08Oprz6JwcHPX5UTnPDyQzC8TQZcjvnQ0rf1LMGeLu7aIevGIpmH4HKFvq5HcP2yGltaI6VWRD28
b9r/083bFWf9X/9BRv+jeXv/WpV1OYyvvwC+3fUPfe/eBuQvnAm0YdGHhUYKZF/+072lwV8Qike3
BfagHoLyyhD8u3vrO3+BBmGHUQDWDEaJ6+H/G7bt0b9wyqAMDl2oVVUL3eD/PNzfSfp3xP3vYdvv
evE/NidIgz6eAIhxJK2IM6j7fg2EnigcdD+geS6Fb4BPredx73eanyYW2J/tQRIItEZ1tAk1XJng
ZDHHhenkdb843UMDxtmWBUO1jSbR7ieKES2KQxSo3JQa98hYQz6Ht+X0NCu3esSPA4tqsWW30M5+
1pJZ38CT8PbRDNtbzdCk8tjH0enX6w/fMQjwnqCYv+pcwB7krJbrqnoZ7UCVO4Bbvhmrl82+rNy+
T0ZAL9H9tfqtmC3QNRTPAcFR8CMlrlTlB9DSFVLwy6sG+cpb3WdR4+LmPGfXlqXDpsY2NCPF5EH1
YVww9Ta7mQZfgqlqY0dFry1rtj9tx79X/Jey7Lv1xS8fHMD6A4Fw1bwAvea8LsvB0w+WanJQM0Nl
D8TX/BF7K1DHKcjBbMzhQLfNUY/Ddzuno049wqxsQl30eejBJGyU7d1AINhk6FgED1GxsDsbzrYg
61befA3sRpj6bsluxhx+Xrbh/UVYA3e/Fgq9A7ubqlIAIIzyQViqKpEZiWkHSpkHEHWhI3RxaQu3
76J/o/407tDmgQEgSvLXibvo6SxjT6Kt53c5ylq8tY2ahKkOtWOjA0fgqrPTY+7BgjRikGuB2rPY
gZoCMYOlM83OSAENrsFV4sYfG9g/Afp8ak3OLqoV3gtvAzT4cjKNtxZY5xM6XWrRF8rpis/Stfmj
NBTp2ogOX+VwAPcMDszeh5og/GpFi2u3Wag5AIKvnU3rkwA4Pj08+dy4VVrzpR2SWrrAh9Y5IDiB
nuEwNLlquYUlC8r02UVzUsCIHMYvEMGJ80gHBym1ydp+tnZ1U1fXc4iKOlesTCM+FY8YJgqIK6Fr
MHijDdfRGRo8ztLbD20R1JdtyXQ2Kbjw2SogK4Z1yiaiaDbBp+Ogg7r8BNDi8KWcyyarCm+uIC1u
qbdZCet5yZlzFJjIX/Q+dHxBEmenHG184L4h2OURzT5BK1RnnvbACGuMXe+Blg2B/TLsEQZ9/QD4
u1PdYofopLVYC774BJFVV7ZA6OVcwOpSo3eO5mk5vIKw8s312nzDZN3vcguM9pbLKhVcNhsVCHlV
++jbksUaXxi0Eq/kJN3LQtrjUVrCh2CFH+xN1RQYRGN7bbjTtZ9rfwxuhmCev4kmgje5tIrgxq11
jn3mluhmQYgAQNdZn2rTTd2hMyx4CepxQf8xpwvURihmzx4O59bzcpEO7ljshbFgz+vpVTIWnvW1
bbM9JDz5UbZWc8FYxR5GMAC+UTYWHbydNOZMkpSfDUECAi/JZb6mxTiXiSUaewDJCsmt0FP10tEp
fLMKEd6AGIdeOPDsV1SGzVXhY1aM5KQFx8PpfXPsKqe/gIhkM6NvCUKksJl/qgz+y4JQxgVwyP5L
Cam3Cl6SVffZRcy9oX3lo363BnJAQdpd6DqkMGxU5j7ivQWMTRi8QiisSCbGaZfMjiifGJnro+9V
y8mp7fxLURUEPd4BQEcyTuVxkbqG5InovkA7Ek0Y7glxyMnsHKyONFcDJstPHiRUM6GCfjdNaJB5
IAId2rltLibsjWOjZ532MmAJJwGy5zYs7TGuei88WbWxb2HU9jjl4O8s3hQcsdHGi3Ge0QMSQqoj
Tu/0BS0mzICacbofitz97JNKXfTKnoCdEtHWCtzpwZt9e09G21shHz1QlxMfTwOv7CuIG/vtTmOE
cQc2nOuopGrqL5DbPNlOPX2OuKbywhSR/ebhln8JAlFuQ4OCEn4++amYHfoW+baV9FWFUcpgm22I
37TiIuIg6FgV614iH9TIPvfFM59UA7vRAhszn3sMcMYJBPhYmTl8nioZbX2n7nYiKkENAYd/upwj
EwHLhxbRJJbmWxA1AGe7JocSXj0hUmHSGQZxRaW3wURZg2rrU6Dlx64+jvPAoZjpW0cght2dCFy5
J2XlPSKotFseFCLr52W6mmEGkklciJcCtJC0R4NExYUWTR6PULkCKivKrbvOaq1DMdvWLqJttx8V
VWkx8e5mQvf4SUwELatRABvA+iI8RnPUbgHlKz9D17U70baJDl7buZsKTKfrwfcgcQxfwtQuBufG
djQCKYVCx4MllTpK9DggjuHOF5Hl5nflYMQrMPdQHp4IAyGr9xT+VfcvQ9TWW0/ihzAIrEvonW8G
73ZZ2geHlkuqKlX4W9mO5pMd6mpn2RCqWSIpn6BkoTOFSHGf+00NaY3AxRSYE2/ceHB5uCdysmH7
WFIoy0SBGPZotbdPDbKDvSSaglqkKvTwAliF5o0z7e0ZWgl2AVaYW5YsG4fF+9qOxH2ERi9oHXNX
2bs8yjNrGMGflcEjRDzb1JmgraMaHqLfg4kZvt5gowXZTmWHTzXjjU10Ocb1MtSvEy39J4hPOSyp
Itmmbs3LOoE5JUzAA+DiHkcIcDeYqVAE8Gbs7cRdTNOBo1H33wxVGGBWhfFWYKWzL3P0GIUXlMGW
dL11lc+dfNKtU9zjZYmDxpglwQXS3ZpVgKZbRusS40jUue6ioDJi4UZB8uileTD5eEHMtw7E9OGR
G5v1IMbbYQoBIbRbgrD7oiG7scElPMPsvYK5FcxQzLWrAcXFX5fPhwXXHyYugu/ZYJMXd3LUY6Vm
yNJ2i50RREBInjpy5+JmuavGBlpUOElXHS2HeziujXMSjg3OmwaY1NqVtgA3l0UAh3eimb55uIlf
IKfiv1o+YGSxpp170LSnX3Jw967LHKpjoA8VaLC384u2bP/BcS3naqrLEY2yebjQrRsASGuhVjJg
2b02HjhTjFjy8yIX8OyGuh8RTgCrrFfQscolVGmaOki6sHG3HsSsL2BiOGV9p8LLJWhg+DAMaLw5
VrSDAbHzrQU48xMG4qAhR0pb3wS4NQcmI3LIW+XCIFwyZoBV8K2sJ0Knc2+DL9ZqrnDwvWLcwbev
e+ZBaHcxwMmAU1Tzkt/x0eSfFOSCM9S8DBXjQHUCgq46jmH+is3ePGK8A3ITt7vqvvCW/psCNuoN
ZhiAukuo/vDM1KH92vdzvySTr6rPftFUiCYcmUnrqSmlM5rh3cjFJWLGksy2Albf801qjXDyooPN
Xkt3EM+6YAa0iHaGKIM7XY4S0QNtRxPsqG2stIU/3yVQwNNTBWEv5H9OgcPmTBms6EEeBAMqf6AM
U2/8494KFZZHJL12nURVUHzq/RBipZjFDrtFuAtsKpE4+KhxX4gOyOVUGzGDoRPWkGVEMG1g7Ihp
aOl+FSWpnmXQhV8Ua6Gggyh7alpACICrnIEsddm9Mhy5LLrzJ3804VbZFQJzayALvbeDujj1EwE1
s4F3iWH9sIsmai4F96NNK2S9DxjYUa3vzKcxr+pPSJqGI0D1zhsiGPS1ukYeGPPng1vDm8DXkbqK
mnl5AQ0VipWQD1h2fu9MwAFDRPai7dAuAJHSh2qJGtr2zgIKLi2hApV47cgxt53dCzOF4454kl/N
HVLj2C368OuMMC4S0c58j6a3m0KceACmUtYHM7j9IQpaerU4lZ26DVswgrbde1e4QI/YZECeHlU7
AYPeWxlAKjUebad9tfSMWx+swu3gBMGGBfgLx2aEOY3O8wThh9zOXTdeQmDDSxxi5UfHZ6CQdEGZ
RbmekgC6N0lJNDwxfBMBtmrx5gtCoHddtJ511062fzCsMFume3PVjU6QcaIhfBktA7wb6ezcN7Am
9WPSEW1h4kWCa8u2uhvUcoDR9Kx+qsdWq1RWTXChcCjSpvhv9s5kSW4j7bKvUtZ7qAG4O4ZtBGLM
eSKT3MAymSQmxzw6nr5PSPqtJFaVyrTstt7JTGQGMwLh/g33nksNkZXDyKOWmTQ9+ja7xTv7stK0
Aze5qup6ZOKZ52H9YGq9lhsKVjwPQtUZtLM0FI9eppPXLNY9OWthqO9aZSriwLul/FjbnlzLkSKl
2wxgWiiHAYs9s8T2ozSX05WvU3WneyPVJphrqbfJmhkVzY2/Hh3uqH3jUhU4a+MgsdTrpRegfpK9
HzkTGR5VoYbH0vjOZ5bS4z0V8kqovd24N6FaUkn2dp7fOmkT74tprQ5Y3ftXt7TENyuzvUPdZeZE
ourwvhRl/G12G/edNbP1kAU89ENHLJbKm+4xCVdsb6SuVpzjHJ3NvtXZxR5akuGkdNHdsu6lYHFn
J7jJYzl9m9zOG6A1Bi3jqni07vo81e+Svgtb0GQF0RQm1KjdasXXSlY6jhwM5YeiiT33trIXxEbS
xysBdkHBbA1km8P+TwSheXJsbXB7pM+eZ5UlMAlUEt7XVddHXR4uLynM6GcGFNyRrRjHazp0dz/x
uT/BaXPI9XO6/NhNSfjJQ1u/G7Sg2R1cSmJ/CItk56+r/5p4k5dsfT+dPq3Cwo4AVWtgnz+5V/Ma
ULKOetmyUpkPtduq79Q01Yu0iGjVpVOd5UroybaZiJq4nL3lR+KMrBwqJ76bm1x+srjC71TvUK6u
ACm2nJ/hsa9zSEpO04iXvlWZ3oftmj032vEO3OLcoJOLzmFtePynYORzgxR9qlrpA99rVPfUaj1R
1sT259quki/d2lg3WeUt3yrEPh9Zg5ElW5o6iPSSuLdjU833jvBZ0ZukqiQcmaa9ilU6fRFukT47
pE7cO43St64ZrJNuhxFYi1RLi+XLo63z+ma6CgviB9b8xrKAZ+SEQ9nAorChVzvcmuFZlWO9W/3A
XJlK67d5ouAR9jRex2Ns3xZe41/JxdbMmydlbmogwed47G1E8ma8taDKPdjtIiM7762N3ccQ7uN2
wbHviBuhlu65b9rmxTgtwP6wWsu3dYghC/jIVJFv5PHeDirdbJ3RVjA6LFyzReqPLhibrn1aHbnu
p8ApXrysja8mb6qvslZ2e7fiUZlDywGL3bqX6WnsRvRWqFQmPOVXJMiml65jUZFFZCrdV8nHLjK5
S5vWf0rqOGFLaGXjM+tp73NXW96BG6L/pNB1HId52ZbajCISeZK+xWhtrZt6Vn55kycZHLNxpFKf
q/xVd6Zi69V2UaqZw/DmZyFSRz4YEi08ckowE/rzXW6vXneDvMEVEdJ9spoa0kg8Ckoev1NTzkwV
cjbsepOHbojaRYrhMHT+cgU5OP/WtgHgJa9K0ytP0jdeDg+zH3WCRbFvqGbypvpRun2z56ofX6gM
eO51KL90WB79qBwXjdyGNQyNc15YN5WbcACCGegRz+TjVmcSR3JgiVORrO22s1l/F9pu7qaZ3o7u
EEUxHMx5ZgsXlD88f0kPRYLonB6tL8gyS/odjT9JBMGMyjykcWbTv5xHyXZ/w+f/gVXUv5NQ6Q9x
HjKfGcLhee0ngQ4PQcinIOe63zornfZGk/X5EIQ06KlnDw8hKV8fqMZ1VIrcvOqxXz4r7VywlVYB
9Cw3EwaOQhwLa0nfSjuLI5Ol8qG1Wmev0iQ9G9sXPWEsglVw6PTPK1dOvpmCOuHw1upUW07/oYYk
eVdz4Opd1yCOH705Pdft0H1b7FTvJ6tLf7TVjCZoGlCybqvMR+ko/R73MHbE4ejOtYPHO80hMHWV
eCjh0u4ogQekRo0NvRMDDNZZFuEvGiiIt039eR43Ypn6InLSgS0QiYbWiYOtIBTF4bCtg+aRBNZg
W3d+F+kgqb6WWdB/NaU747gy642dMy0r8/vQlPl1Vsn1BZsuK8gqFq8B7g1cJDYqAyZa7yaNl+ue
b/1b49E/u3KaEmZBKatOiafiOrdy+35tE5tJogVyorSb+UkXNSdKMvXtyeqb5T5N2+JGtLO7sO4s
sXOlY7pc/mwonrKwW1fkCx2o96JCQeCFVvMNSfMlRGsoj342TnvceOF+GKv6jueJSKEJz02GE1cg
tugWQ7osV8KeL05esIsLZ6SRbWGdbFmVr/z4aZebmEu67Kuz0X154GNqbi1mWMhSnIWBwzS+9wEG
tFZYpKkKP3c/3NpLdmkxp7eBGngSyEaDPpsE1csslvnZTjv9I7HEsh+Y7z+k3ByPvirNUXSLs/Un
x773qoG5dtEPj13ZsWJVMdwFXcn4kLcC0h7Be2zI43Dvd7P3lPayRN24jm+DnNxDzbCRr89a1lsv
BpK8mfolvi1rzz5NZlVfgywJmMh4cr0bRWE/2fNif47zEZGAbN3pSBiAe15nTO6tI8uvnujAOuSx
S/kv/cs3iGjmNMorqfa9VCXFSz5dusylMOfFEpxMqwrPJBWMNqwwYy7de6cJwJjap2GEGLZl57a4
UdMXAoQZAw57U7iyPgoi3O+KqVrZ8wVIqOPcInF5cY5BSU2Ge90/D9o0x3byUzzsa7dsYqCgn5eU
7nliI3LXAqN6BDzLm96FpjrIqckpzWgA3gc92CBd6J0ubfn8Rl0bnwcMLSOBhUvjowF01o/Jn3s8
Nkm2m1I3PwdV7FwqGLGUT7bs2l0QdhIL8KLQpPbZbgjNMqBSSRjPBYnjRfHsXTaW1Rjihm36x1W6
ROwWUlzBTNXHUuEzHvBvb7nmRhUFl4nUUs31tE1qO31z6Y8fiqaY771GzhGVb3cdd2ps4UAWyVkR
U06NnLjzjW0RJbIFKFBEM3PZK2313XXPGuhtiPXQRCmS6keGf2Rmo5VD5shjzXUOiP5lEPRELoMz
YhNMpk5VmDjn0C3CaZP4hj1OZ/vWfaPtJEORi432ATIVX9BEMvInCMCZ9/aglUMQhAI6Y3IJgrsN
uZlBqi5ufOY7LdA0VpNo9nOFfhKtfGfuNXOVc7D68sYPWNqWCd8zy5AxLf3FebQk7DpZ8+GLIvZf
+8qm7pllwoTQzhq9rYssO0l7Go750JKTnuU2Y6ugMrcqmYa3xi2ZblhVWn/Sq1fs52ZikpC44tVZ
HIcMYhf+lj2waTdhLU8OYAQmtUntIuSv7SHYoRSClzoVdfZBZ7PcWGwKoK0MyPr1mIofbiHi71aC
OCYzg9w1Y27tF0pxYB9Vul5TiLBl9coleKTmRYovG+HE+6Xryv3o9cUj/eSy7z3H3jpe0X5ziAx+
TC3+KS1e9cekaOu9mH35uDBIeIHUVDNmq7ChMzjHeqTiW9uJGwwASXUcy9ra26UXXzvlVB4Luws/
SynSJ4lEJiqqYvo6CNfg045Lnhm/gPhr1+gAmlDfs5FcnytmiwwxUM8x3rfHnc3XCmNdoaiZVLl0
jDSr9Vi5ZZ3t2hQRLNw2757Fol3sCGEKv80Z+WZpV1QvlbFw3rW29SOZVIn2qJ5v/DlZidGV4mQn
yyW80Hc+SoaV+RbjULBjjTKdmxE/xJCPIYXLpNS1TRj1WdkMUWoY4kfODAfdPc+Rju2aeKN4AbqU
mGGfd9J+JU0rZg2SV19E0/ZXJOfpHU2WuQnKLL/jCxw8L4ttPxLdPT6Y3HVucj67cz1m0xOMITfb
CMtvcRBw37R7QmC9BwEypd+sJlHbXtoYTJOsE3ACWidK3Vi+1XU9o3wenBcPACBXDLPmwljhntZ2
vJrNLItNvs79bSFC2g+sp4xLGq7oNs2SdzaVTGAzkZH+RbRjHBXp6D3oVZs7s3jizU9KZ5frEtWv
iBv/0RldJivaSdSJYYJzL5OivG8HEKsMFOqbfE7FvF11sZ4kocmgR8uBkERKq8IbvZe+78uvo6VM
trF9EoZxYhVDVHWV+7Jwd+wUIFjMxfoSRGS8a8NFB4XYVi/ZLMhGmpv+HRNXc9nfNFAJ2CYkyQB/
hprmth7X7kboGbJfkBX36xpX91Ni5u9u767PrQP4zQc5vEawi3FiZvDrbK+lHklcDfROqibKirp/
LJnfbBfrAgVYVblzGdqelNW0alMu0r5SFRN33tAwvpIc94clLYL7ph9cwox8zjswSlfeNJhoFFm+
a+B4nvLEp6DsTP0lVZ37lW1ecTtNtneeTZqfARYUL3kARmuOe3kNYgkGTurH1mdpJveVv8bqVuJx
QEILHET6NUL2TrgkstbZl6HO9O3Kp3BVTUl8N6yL2lXAT67LZgZK0lnjs+lr69BmF52Inup7ppqX
dKpmIWlkYQF5NWmQ23m2pDdwoAsgqlPnPdmevqTosI9gU57Wb95K80Ko6vzkiBYGF4woPEpWLCQA
r0umMDPzWcSbJRuqeROmWXYNeZlHLykABm5shSXEdmcPXmuj4m3OHo+QmMKo8zjZ5W06xewEEp1p
hFNNu1kDGeyoNeP3pQpDunKMEp+x1spne+SajLyq6Rkl6+RkAlMh7Xbdd073+rrLjX4OTFB9Hqdg
Ze6fBS0DWFwvW8OA+wnWGKKcdGFuve3KWn0o+AYcLmu+3oppwuBuSmu5o3RHCBt3dFQ0PgonkpHy
W7928a6JR67evy8x+Y/mvz9ZBO+a79XT0H3/Pty8Nf8XUAJdiZTyPytNXtb37/9GaXL5S78rTcQv
7K7QYEkySlD6XUQjv/kElfoFxxWIP0opgH+IUP6pNFE4CG2PJobFkU0eEf/rf5QmsAPR4ZOCcpnu
I6H6W4BAZC5/Vj/4JGJdcoKEQlP/L+EFgNO9IBVYx+x5zn9QpRS7qnfd5zkR4/0f3pd/I3n4F6GF
f3m80WZKNOjQRH/yEYhhCv1c+r82BrqLLFUjQ5h7OyXPkm+Iv9EYeG5W2Xr1cUo1Ocl///VhGCH7
cSQf6s8YU99GwtBVdn6M+/yQIWWHzdFsktWdt4HovoVVct/1BI/89asSYvUvb7FPmouLxDOwHeX8
nKaJjc4ylkLmGede/DrpWjuPk5LtindnzZHgw3q5MLBztyyjYdJ581bOQkzDRqSO41GjUH1Gjqeq
7tj5thU+Tia1q/NarsHbNNWrAEwjmRgIjIvAjF1Vz1erJ6ZPjL3WeLPqzkuvgkSyd1e/thmpRSAT
GbU6R+sSVrN1QHdZeLtu1Kt7ZuZfn8tJws/PPID5B2eqQ1yVDgPWbTho3z/6Xk/5y0zT9bHtGeNH
C/4jSm27TK3bNe2L8RT3NiGdWnbLyauknR1gaRh8NvYCxg0XLLN3HFs0l/jP+p307eHk2yY4DnXc
6tu2SuwVB9HkFBH7lzDmYh5B4AtWmvdtcpl+EtVSYAII2YofW9nXgKCDmRkxZR5kXuqT3D9TbXTD
nftrZz4UxTKiyW4t80BUlXnzLeOzOMsTSHaumb3lEf00+2pdTMk7JOIe1x04B3NYxcxSeOCRCrbO
7JQB8tOgjU/WUkMvUtm4jFfJyBwkJjDyEeUTjW0iWSpsnVqQDgudSs2b0XDbMaBtxF3JwuvrYvdu
fPDrIaxOeVcinZALfmMIS5Wx0dVbZOQG8DEdtNn0YHgIRz3zw34dQMFsX+7kHNAjAI65TKqCku4w
krIwuIEcBqBP+re514jCubIC+zp2C9g46a8Ds6DNM3fTj33dRK6XV1+Fr12uQ1WTfNnOQUr4uBcz
iQz9wg4iaKJxv3NqPZ8IRJ30uVkMiyzqnM6nAxgQyrMk0RjHgrSzj15vZkZ8/mTt3caT/W7AqzN8
7pqJaM8F2UK8m7wB2glVsj3Jp3rq14cwr5Y6cge+AsUmFvbYHlhXsOPRXRODn3ZZ/1nYyOrwZfEK
oZ+WlcIUnAbzZ5O06tluZfsKW3Vpb6exoz306QXjXZ1myo2qUbv9Zw2TH2xXpmX8IBB7dieWp2xo
RCIow5PcBbMwpXnvPYk5nrKPzCuDOFoqVventPF4ftcJFQQFfLI8zEnMu0+w+1xGbPj6eAtrqjOM
izURzCP9N71rNmfEpXQSmV7XSQuLH2xSAjG6sGcUPCTMb4JOLDvLQz0EMSk06b4Q3kqzrEJyNteJ
fd4uV32I5jtMHtZL/MvJGlu9nElHnlhudL1a3im6gMYb2VVPyLVmXB60gRgOe+Tn14XiS401gVED
X3hr/B6CvOiitkudu5gV1XSwpFYrAYlJ981L68Xsp7Guc9xQJss2Iw+C/biGyVAhb4KqtRk8Wqrd
HMvwlUsPtE0ch52DghzP3sZDsrMcBzbkS9SH9ByYa6R6r9tgvaMqZMqUga0irLpiPpEygnzTfMTD
BqVEupt13H/gi/BBlai5IcPDprnacj4F9W7poPaswM00V0Zl33cjPZyV105yUtos3aFHL9Hd16Dn
/bPATePda28CidE6feHujY5lsh3ydn4ag9mI15ifoj4XXTNCCM0rc18o3dyxeyB0qGC/tO4TGEFv
A7PGeENNrKBxzz0ZTVbtivow2bPdRWUMuxajoZndLTiMLrnnDfHoHmtjLWjCRYlEjj2QrNfTQE1L
3as9mDndUL2CY6K5tZZhdG9Brbovflv14mCDTwVF61OuHUA3UTSjBbrXwr5myGa6yJvDMGOUVpKH
6HaNle7JirXGHabc6bFF6HKJ6EoD+zBLRrBRyw5YHqyZdi3K6osWohtCv73PJs8lwxppZLxvW2PJ
nShHY53mJWY5FBv9MQSecD85qZ/G1wXJGV9ZH8vgMLqxklfC5aNUSBO3c1C46K+0Fdy2jlnAR/V1
cj0wCfH2JdosRN2IxtZzjdjvILkqsE6bwgTXta5XlmxVF8RXcNp1f3LlUlU71GX1q6d8XMhjN4cX
C0SriOhVc7ibnArTp43lY0ZDvfZW5DBgsm/RSqwsSvw8GzQi7sFnYGelgfce68ped+M8sarpuRLx
eFClbGrTtestLoT806TYP2zqdiHGIW/BFNyFNkP23ciyjcwX2RTVniEUY1ZZh2P+0BpUVxs3zLOv
UtVueNMwDC1PdCxB/wlbX/gW2jzDPKRYi5vKmuq7blWz2YmxnvXIYARm9WlaIKCwaysg4wWVp9np
1Eta7Wnap7vEpqLYWpOl7rhJ+/CwVEU+7AENlWhq4tmP+c41LPS72sHnmkN848jA6/e15ZboIzcN
2ifkiZzMXphCSzRTKUDFl2ZaMOT2tDRcSGMX1TLtJgKyfLfpb5DhBZ90IhhDkmbB3g/mjPax0giN
/Tkd6GbLprPaLeo51QEokLWz7fSF/+Ky5vnB6rPNo3C26mJXTPkirhn5qPYYe1OBI3eQbB4XJFHD
tlzTNT76bEjnbZgGHUR4IH3EbzJpJVK5Gsk8KjZ9XjPw8+n28XpPc/Bq1tr+7MV+83WyddgdSytn
3E6qT818Zmj1GyELVbdfwMiMCJ0nfcFJSPLL1oLbga0WZ+gNv4ZNszrxoT2lamKcv1maQCz3SIuy
djhhtkaYt1EhSxdAwk2s1nHbLGsqzSH1qs70kZN0KFCRVgLxxEBDVpnBOB0qjnmEDh5DjjXOONB2
QZHkDOaDMB4nb2MsrWQSLcslKomvqYcLM0bzC/EszB1UY3uWSQH0WdW2aY0ikx0kT1q+9vUc3My2
PbrErqupGx/CxlnWTVGnLpZCv1sTfORo2ea8eUwAEZTdWzGi9KmOlGlY018qcoLq9UHCH/PSuzql
wWB455dwbvxjyTuyNlhZh0VYe8bDzjRxhFRhGS0ucgLi3QbXvhUjc8mtKlvyCPF7qTS67LDWqE90
NZ3gs1nd81yGI5kA9drV+9ZfQvRtFv+AfTA3WX0c66SLYaUxep0fljElhhY1UE9SQGgNXGwofoKr
bl6tFzilhEUxW9aXdIYxe5vVDBKJDfRa7YFJ2vWeX6lKMGAsc7LliYZudbmG0s3grFgeAWF052GR
oOBGzdeghOyDJZcaEf2EVyf+vrYmqA2+yOLlYNU1lxbDtwByRmiP4x3pNBbTKORSFb4nE6S36FWy
B75MYD83vbuU8nGNZ7YqfT8E1hODwEXwq3kG+Xg5TANUBpQA7qbjloH4mi0G00fRi55tkvHL7plk
iXF6BGzida+oqey7DgknmFswgfNtk7Be2wzJtA5qk+TgfQ+VyUrrIOPE+FedGzdepDWzy03pjjWC
HVDr2AhdOa+3fV6VyalQrb5jwX2JFWY+gLuHMfDF9pv2F2EW3erGBK4h3qcubIFkZpTTwTeyTQ86
budrdPDG/ljUNN0mhQiY8oImy9gktQeeQTv7CJIGRyQ4iPwhnGcrPrBDDNXRg/Qu93NLVunlNAvA
ngGRCULxeUVuBEdiaoC2isZU5mapynV+UWCk8n06SHc8jUPlILr1lwq3ME0KQlMxo2N0kiJEkzCs
ImKPHJA5SOncubuAYNj8vOZ9LJ+ajLR6yKOzrp2Nj/nP/sRHHMo3f1DmqxhNgt147o04WmPZjyfV
plYOH8UprZMoB7OeUoc0Cg2qMqzL4VPjocXeiyBOeGvtAT4niSwcEhdsG33VVTLrPnyeYyssL9eQ
r+Nim65ZtxLB166jkwB2AzLfoOEKxzDf9sBrPpZ5ZMwuV9MuJ1YnGh7OqNMYRDuBK6RFq+FMS4L3
T1nsACOnyvvqdejLeb62ZndNgPJkWX5Uyehk20xaIMt947doAt2p8T9QF18qlBF66HUAKOERsTdb
fU3g1ZcEQT+jMy1iMGYOyK4DZ08AUsZ1THg3QwDwrhWyvRSexOzNp05SlbAL6sb6xOydGKZ1mbNu
Kws7REoYj14JobGjSbj80Qwmb6C68ZGZKzuPv26kf2Kj0TUFISm/2FcvEXjQEC4O1z94PFXlG0+S
4XGgZSWUOrEA427UXHbdOdfGYhFDDqIdXYTNA17zteB+Gmv3zppKOOq2hdz1ixd3toDJIdzxZkko
s84xxNlr4VXxl8pcnGczkRT9b1i3v+W/+n9zOOZcXDv/eTh2rruPP1uwfv0Lvw3GRPiLsLFYXbwv
MLGcf1qwhPyFD9hlr6hgcbq/mix/t2AJ8YtgrcY259cH4fJ3fp+LuSFzsUuaD1lJzLQYMP0dB5bD
gO0PgzF8ifhQXUmm4MXNBeHgJ3tguqDG8o3otv1uieRW48DdeBHLt0PJ/bjN/4v11bm4nf7pBvrX
17sM6v7wdAeOcKxp5fXkoTkxONgoxHzHlgMn3A679NgcYp9wmBq49ea/pXWJC6vsr179Z+PttDBB
wI0zbLUdu+55TAY9HnMOvJ6gKC/omg1yWTFtqykzLyxI4/Wuzsoq3vqz3/intcbFGrXQVXukX20O
Y6wgAQymaE9Qy20/ZxcKWO3nYo7iADldEIlehhfVcgqgq1lEkR+kg/BEnx0xDPNpCPOahnrWLDzu
LL10SPm4NHT6NZjFGOfvbKHNrg0QSHHucpFYb6sbssDdwizvl5umLrrlNvbJ0CHLNi3Ajc1OiKiz
reAJzJMXPnEDV82ZzoV0xW3p4sa2r9MSxALjDsusA7JPX1URI8Pss+2kLYudgTQ+95PRALVOVpiR
x9oLdOP9OtF4TFmcP6VWqj5Tx7KdCvowOTUcqe3GLYrxLYzT9clCl3HReVR9NOW9RogeGu+R4z5+
XmdneWGh4ysoz5dY70UbpO2r26HRCIvCPouwnr7khZJHNKHzTWVcj5Rgu+i3jExC69FN+mCFlmkH
PDUm8E6jCe3IDPW8D8u6O2gJUP4RiRDztp56BJNKVzr7Mii7b0jr/e/BFBdR6Fv9QxjGWHD7sm2h
ZZGOySKm78aNN49TFVllHnuEZrRGoL3TI1WxHLKXYQyCZjOPJQh8upF034o4/7zkhHdvktkfnhwr
qV57NUvKMK8L7AvSi+4xz9Py02U4vbXEqI+d8cHpZJZ4ov26L5wkvaLnDm4a0S/bwnWafcP445Kj
W+/5p2K1tmzziV1JtgniAr9XO5Q3SREkR2WC5bko1vHGtClRnlZ2aZSDdNfUfbDxR7onn5B4bpGw
mZH9sEc2fppHAQrKQ78mHvZLljwOaqcTY3q5c5Msvfbw3kdyHOxD6PJO2VVBkN+Cf62aguHsFal1
4GoOopRj7KFGGUXlmRXHMiGdagzXOsqSRgDYS/EQ98wPKgz815ULKiarLbVZM1HDX1GUntDx0Aql
TGOFaDaZFuZE0kuyL5GpRRhJEK4VS79rBfZjl6/A1i1q64jys9v3eb51LmuuoBolCzRtzqVpmu3g
W8t1k3nxpijy4FzzjF7ptkhOaSecW7am1UnruL5TNu0kfMDxGF+EGK7bpmRmYW/L+S7ucjL29mOq
ckjGIRSIgJIc2hs1RUBwVsUMcGNrIDOB8hvoUSNzqKC3d0rb6jS1avk+att+9yrE5Srpxwdp2X6k
Sws+Tjj1jxpERqmGYV/kq//cTGVygFxRnnUdv3R4DV5MMtv7lc3syVjJ11KpMMqZudxgZwjJ7vLU
dVzG2alL1oFg2iq8cuMU4Li1BCihY98PUBV5YvS+NWowKLsnDpubrrR92rYWoPdG9hXLxXaxQKOB
0lLfBqRUzTZlIu9v4qkAkecnVnXNAHA950Ggr6yl818JGmLruooBlYdthjfmU92plXP8UFu595ow
f4sIEEjvbTQNx4CV7qEILumFMIQiVwAa3cTkI2Y7Wy5W1EJE/OEabDv7NQV2sJMyxtzFE6UCZkic
kAiC2vgLoLy1YVo00cEFwi7oZTx/D8WtP/t4n48duYI+Xdaa7bOqmgX9ua1uAXe/NV4znUzRTu9B
sDi3LUJQLPmGyDVsEim50rwnqLOIyjvHQ4j0n2NoAmlUXN71bjCvKa37E7lvMCZ6E7YHvdgFoGHG
PCeHJuqb4k8d17AYtiZcy/R7kydhqe7ThKL9v/h4/82NHZLNiVsaSyO6I+8nboyt6d2WhBu0i+Yd
Pek231vb7Do8MP4+tMc/1DH/Zpn156XO5br+04v9vEwCA+CEfcOLheqbyySknn789QtcYKQ/Xcl/
foWfChAkKgzpLr8OhtTr5VpH1PQ7Imm2087Z8sxehaf/WoRcfuYfixD0Shd8imJvw5bM9396C6th
KHL6x0sRwoPmRO0hBEm71WXk7ORVutPbqfmtrP//tfH/clBk/uXq+K4funr6By69bmz+8b//scPp
XA/j74Fzf8TO/v6jfqub4cb+ErAIgvQF1pWVIsXc7+BZ6f0SACzwMFy7YFQu2Sn/gy5goawUJxub
ZunALuCj/b1wlvIX6XqSJA4BIOjSWf2twtn5FRn/h6cI4ZRg1UuvBtOGxNmfcwcaQ8xxzYz7pVPO
x7jWNypXzx6zsq32SxnFGf81twLwcpDesHz6kbZVfLIts6cj24yUgEut95zY14PNmjZbknNSnKU9
rPt6Ch96z7Ui49S70arXm2699ePGQRR1mW3zeGLFefB6TnJ3CKjS0jCPSjNuII6ora3G9GBWanha
ks3Ule0eXRwLYcD/k3GmDTjfk3toCVo+9ql/WwnkMUlvrvl9r5uieJYXAudUkBWqF/zr+XjnS9YL
QXyfhKFBK1hdzUrsNNZ8v8mh38/ywW4ecacX+HqKd4XIN0c+KWLqwyy8N05Gko5FNx4C3y1hl/V5
8MVBGeiM8rEYHYftHLj91BmPHULFjTTp/Tg3pPeJh0Tn7xgXv66+OLMGxpKe5dtApyfKCtx0Pg5h
B7hMksffFCPOWDOVqLL0Zi7YgbOWtMG05RZqdA+ioll3bpu8WCNutvy1Ti54zgb4Tmm9ceed5Kh/
5P2rF847vHVPuS1vszXZu6hSTySQtxv8MuzXTNekhGKJFNe9d47d+qaucVGUbfGeOcEzvhvknfYt
YX1PNrcKUyHvNsa4iBqLgnJQX0TVkPtaXLs9XARLvbVJ/9WSLtWUyH6ES/oDYBzSaXPn13cZ0LJD
6nKhsXbbjSm/Xu74EL4X+1PGbtF31q//h70z2W4cy7Lsv+S44AvtAzDICQF2ItVQoqhmgmXqADz0
fTOq36jfqy+pDXP3CDMPj/SMQQ5yZQ3Cw9xlEikQeO/de8/ZJ82CcydAY2qz64Nh+gpC5yWKjecq
T78CvVT92EnPde9hmHktZEXab980HrHA75l2HYkG4GepDr7baWgm5UcYm8g4E4TfXFmV3GqI/5tw
dG/bJHuj3HD82srvmhkW8kTrclXL8SYyK3WDZfJGQhnDT4PSiKqY1l61LUIDd6jAsCtLILZSTPVV
I8r7KoC02Ad0pohcd3IF9C/qQ26SidBajBVVkLl+V43BSh3i93yA3tTp6UmNkC45hn5yR/NUjOng
cyp+bXrGMoat7hgUrUmqr/fAwEC/pbkfEUXCor8m9tryZMznSLVAV3cwnopsazVUcr25RgFrrbCc
hZ6C5nGNMeaKlsoutjGqgabAF9CWnoFMEuVw4wsag0pqnqgjrsLpnlod7FaEyZ/DFJTo6Kuu4s9u
F5fMy8jn8DsGycU0UhJmXG2ykO/TMd+Htom+O1g+uYUI0WKESSMAJ3EyMTadFz5Pt+LJib1WI81Y
jaujg9cfkMDJ2tio1lcoS2YUCbS1GA9OM3bzDsPSCj6K5qawIRgvADPcZZq1YcmKVknfX7dpDEkF
f46vyeaWbFsp1XWoL+VFBOW5AB1vlxx7zkZTRus6V9RdSLHl5GqyEeFSD0f3btH4IxFb23TSG+Bj
6WvW2+dC5brO6nAJyLHyWl+dITCg5DrFBJcj2pJjfm76YltY8UcKbStUxQ2tU2NPr3Y3AxqOykjc
2c43EXI35EoOx8Wp0VKW5mkQToMGVccNqZ2SQn705r5tg5NEL7wbGnEPaMTGeD2RdI+nobIvOhd/
Pc3qUZrNtm0hbgs7Kb1K2xpzfhaEEa3rqTrkkvLCBliwond/F00H7ELXsTW5G26eO87686outXwz
DtzqVR3f2O20Lift4pqY4PMwOINFfUuG2Lf7hvw8npkCpgAAU4cjU5dffb9hOJSs0Z5e2OpOAG5J
YXSwYsiKug+ypzr0uI8Mz8DMq8Va4bej9RK04ppgBiZZQ74PXJ2EBJILV03LGmCNMMVzCekXzT8c
WTOIiffSWI3ZfD8b0TAtyUgwQSULRf/OKnhXSoHUciyGdWU5ZBjjkIqKY2X2z7MUN/pSBeCFeN4Z
DNZXSi/GlVGAZ26LBzB6CHja3PGIcnmtmvnCwXSTjOrNpOqXoGWrmBCtL143Bsi166EuPFoYFleO
iLCjFfAv2ahichxW+Mp5SEKBrB+FACJ+aOWOV8dF5UdmhkNnCJmZGx6gKNVndoIq/KmxuumqzRuP
E2nnCQVZzphiXiIdKwWg06jX+tyx+8FJDp0UnpYDh3xyz41e3mnayPg2e8zC7mNhylUzV09FBQsu
RPFCCYBAr6bE0wtEhMaYlz7CelunYk9AaSR1caeU3TVFQ+MbjMEognWKeZVGWUup7YV2cRNNaegV
PZH2HJYK30gRoNQ2ScdFkyHuzECT0Az3J1O7nXDN41fiCYOcWRcXBbUFdM7Sn5hX+X09P8aNdi8q
UJDY6TdWOFKvkAhtqixdnChsCOV15hy14YbgmXUztq8Zc0VO5vZDNXiB1mc++GHTC8izzGgIx5Aa
hYVaQFNqT1XUZmUb9Rcm1D0hG1iYavtcDYrNrR8lK7Wbhl2ok4VZqe5+lA+tjrCpLKMrjOisKHw3
iT9Y4IJ5k7RXecAtky0geLuqn3OtftaG9l3oaHc73mtsdDy0+bQap/zBXgD80Zwu5IT+1o64Gdye
dlcO5iabGOoir8pAciNs0dfwOh2/6ZvNqDIMRjrj9ECgEnEOeo5K6sz2Z+f1M9NPP+HWZf70zRTR
FywQgAQmnX6pnaK+eLPLnq6ibbn4nCDTEamlL7e1OlOgd/Y5IMVjPVn5bdNgF0zm5G00mmtNsm1l
JhdHd781YdEzAre3ApsNsghu5HZgRhVNlyCWX3MdvfbF9GjZz+W4cMPz6eL2w/VYkSAkMX8PIWvu
kIAPDQdswRAXJ9h4GT+Uk+oNh9lDooCj41vnGgGIEugXEllys34GStFs3dY5hGW2Q9V1UZX5UjYC
jVrPZVdTkOPxfAOK6DxZVQAffxNoYXMrOufIDox6RgtRgAudgEOVexGxLdHbakH/SLZyjaRgwzl5
5A5BlJgxXdpZSbwr6TCAIsezTeG3r5h9wlFJd2bZMyybgwPElpXGaG5tGnwImqneuEC3ASV6mEJB
EkQW2jeApgPbpzeyJRslh0Rp7ZIQ9HpYPrhZ/uoY5gmmj6yCDukOMnrw3V5SuSH3Tdt4oRl8mvrg
awP7njUnJioVcaMGGt5Iu92xiZJHFTmQ8fkkKouFBNaG3tJ81RWm1Tpnq1y3HqpwH7oo9SNhfCVI
1Yeu3Id1vUWYAZOlw8vuWjWAsRg6odANgMHpa/mFIir0Q/QZ67hUdri30aEw7LfwQ/kIWMHtuo9a
FMLvmrHaWB8N8UbbWA+MnSFr3I33DPi9sGetyhVeYgDzMQbinBhrxtm3qCDWY1pySyEjagic4vC4
a81iP/f5w2wWd6OVvJaagTQg3k3MHX1pxW/hxI+r6YqrovVlNV2UVnDM6q/lWE2+3I09sQeDYbck
tqQ980898VX7rRbPQZpeZXPKgizZ3pjffqoVEfJWBRktBBPspq/QNJ57eRqK5g3/+NnN3PdAiT4o
ej5CQ2PLSYfGp7WGkbs9FEuuxSAj1xdFk69cDMD0cvK7NJkukz5uO0du2jShhaxywO27ec0UEr5A
XvW0+o105Qrl0yrknv72bXCbpfoHVvp2U2FJw0iZvfLweoM1e5XRS684D1H4oYQsuHy6Z+Dgr1aJ
lDTOdZKoR5TlGJ9XSfYMGfhV47OfMZZ76oKpVuzpMibpXchL+OhQrkDuU/jo8hmN6ocj1XGfN/dK
Aq1+YSUzZaMdZtXvPXfJVlj9nR4zkGYVJPqTpBwr+cDg/EVy2wYL2Mdc02fTFleJdtJT1oSqlV9Z
FCCgr7tdizxkVaEY8/ZP5kjiIs9VQKURCIcFIY5cNoeS9I98rla7wg4g24/k8Vo2K0HFzUsXE07t
mxoOpt9/Bm4MX1+RX98vtpL2+8bBt63hkcEd4eWd/YiIbSVU84WIN+lCMU33GUQ1wpWVc2ctx3O1
ucSqPKBR4WMQHDs6ybKklWBdwowhIx7iVT5RLKqihiRbjudhyh9LllC/rkBS9RiIloxGuaHfBwP/
kurmvCu7Ot7iGlhjwMZ1F16ZUU/RqYGWOg4zaZkoCxROOCSgNJAKIo7b49QmHAfIobLBjsfs7rtE
KvgMFIxbKAmHVem6DwFimebQt8cKMbPfKukdBwIc2yoqHKPG1IToDgPOeEkwhK9mPT4gdboBxQFO
2rXPyDSIXX9tY6vBQdNf65xiuCgfaWu+m9W13RHGVNkGEgOO6xJvW+gwqglbDtiWmZxaraN3rnYR
cjS8BBWCpmX397pmvMA02rQTxVCB+tUvkvJY98JBfNw8Z3n1zAzm3nXkJSRGKbZqjoxV9TWhVnYo
6dD6eBwKuNIacOXFcYbWoCApgdjs89AJ8F+FynK8kXLgssX9cwU3VAEdsSYP7yhIm7K6fTElli/7
4lWOwXlyZePR79gmCdhNlbM2WMOPOGme85HzniOwZBgY1cpqvK8Wnl0VUoTnsc42aeHAs6Y6WevN
CYmlWLFnGBsrLi9TMIpVJzi9oYGlGjIgCsuef1SqmFfUBmSgr6SZ2mu7L7Ot4sLQYMo1VKgbkfCe
VGlvAmE/j9YwECaSvA7F9Gy1iyE8mLylru8HSPCTmkartMYVD4wcCWjcx+hb2FXiaNmjjfgNVcHz
0n9Os8b1xtYCdEVaH8IDE1SeAoFIE3zCdvSQOfVXhlxBM5WXqWYhaM0KhEDzoS8nNmGEH0UJcrTR
rqfW+KxdDXI7rPZ1VocObC37ZIfcL0ZcekVmRpxSDT5SYlgQhAcA/3wS086zjfvcLd1LKIhnMWNj
n4cpacv9dn7j0EgIWL0adA4glpBw7VwCHAVbzWoROs32BHm1zEiMGVrucRzUiDQ5WS07eR4WyHuK
6JHG+VUWWV8CJ7rsiaarOx2zczNuZTtdzNxwOMFzoBxGTgaw7n0T/gAMFcX0MoCXZli/FGyQHpWc
5dHxf3IjlxILVTTqLu1YglBZQJRllJ7msH6gHrpaKOroCvEjJTtT4yCXBD7wZNOPdVTKxJzj+mYh
sMPxYDS34xJQ160r+I3bWMXz7lz1zEN+dTD8F/RK/6naYHmt9wLSIoyhFiTpb6+9AFR/+pc1c9l2
OnWf9XT/2aB5+J1muvzN/+wXfwvOOk/l57//2zv1XLv8NLTiP1FZMYQIGtH/XEXwW5/00OXfmiiu
6ZT+/sf4z3qlv/6433ulYjHSOK4QKs4Mmtp/75VavyAWUA3dopdKs5QO/++9UvMXS7MNYBx83QZM
SoP1916p8Qu87gUaa0DtRpug/yu9Ukw7PzfcIUDAoKXnbqKAs3WauXz9h6l/VTgCzpWsEUBRsNZ7
apnnVs+dbRTaGgVh+i4s+aa4NBtdh/ggkx1vIvSXEx5smHIwi60aQfpH7mZK9wHwHiQKZdpSYOQU
Ie0VSMVip1scgkxn5hDOjG4epoe2ytE2y/6blbqvvAw5PO5KmcHufe8sJDPpvW6vHkKwcaCj9phg
WaRYZ02DIiSox5oommrfuarX1W23U1KDw7w2vWeYPLboOx9Bw/W++9250tobjuSYGfQaojSghHAK
j7noTgpL0KyQUpTmict7fk2COiWSxTxxIi+JVEi+Lf8rBV1V1K90JhuQWxXQwSZmZI9MaE2ET9bz
dzNRciDvSFaXauQ7lE6a0Wwz3JkbtcmOPQfz1VBzvERaiIzCIBJJVvexLM65+xFpeewtoUBzU1W+
Wj4tcUlq4n7L53cXVEPVUJV0Tn1QIlGAhuNNwOXa2U76pk3GyZlfQixFIxlAbkQ09xy/gZQgZCcn
yyggnDTicKE02YZwtReK7Dcon16TIM9laIw2ks21jlUamJlPICydaKV4tVEz0K9Krwlc5k0H5kdd
ELuidw76+jLJWDzN068Ns8okKD5rmcImX7oTXHUkC3gqOWEZwCPOUsWHklVMna3kzTTwT5N0vmqI
jwxtUgBKWn523CJQ1ePbDEohrftlQ5dvAQcMLR6+8WJvMUeXVVdqu7QMd3Zt39s9TbsusXd5c9IK
jvC6WTIzalOvBt26ruwBMwSw4X0NiMAMtU0U9xoq01kjXcqA55nKrzRSL6VcU6PfCXyinsohvzf7
SzEXb6EugbPN05Ou5Zmfudx91bIj0K4wN1TIaMDGFXFM3GtivCurV5XxJBV4Tuiz85ro0XXG7NtS
s3cFHAXlt2Rt+v71prfWThPuh6l+yKfwEMxtudZzvjtq9Y+wv58uHcmontEr79/bTYBv7vtU44Zq
rxlB0KlfGnJl9NFpyiFZuJ/DBf8VQu5InLuc3qfgYNnU6auis+2Dr0FFPeBppxt4MygLrUsNEWVY
tSfb4cMS6bxBAnCJzWDJ7jBwk1f7ohtbyiLw8GHu3NgNTJSUkpBkp8U6knyo3HZmxY6XcTSo4EV5
YXnXzYDx+7A4CmW66ON9WUOJwbr8tXTYieg1VpZiPRD26rpJ5LNiEoY+PWdqcUcMXYGK9CWFr7wR
acSJC0vgoJtv4xRYVDRDs+tD+FV8MhpNO0M7Bqkud+VFGzkJz5bRr9TRvh2I4I6XLt/SLXBdjiWz
jRa9KvvG00sXAJXOJxkalNrEGjU0mHkT+uKbtid1r1hmyu/ptaFdXdXWgswZyleZZHIr8mHaqZVx
GDUs4GaDyLeQjR/P3XM5WFs9pom0hKOEVrwvkmlT4qtcRaFLuBnNWIfjX5iUZDqN+WsT8MFj4cW5
TdJq/tBwgWTFuVDN7mJzupmtcA3rdw0MEbES8S2wQtF76dmbMWf3oGlWZRY8uXr/YZpp5MemASzJ
1vdp45AerdP4p+op8oo+UEM7LXJYONP4zSYeA3PcVVQz5xHDixIxh0fArU3tYxj3pzZPwJtYZ8It
TkFBIaWeiBDDXZYVySZxqrukxoxdUjEYCZENQJA2Uz3s0V8/FGrWLLa/1OuMDq7VkPoUDROBMgD3
ZH7MUUcihg1SL6ttzqd6XFypmyDhnEjtvlNopOu1tWuxjPtGmD8QZF3CxF07Ut/bTbyBI3uazOQl
NKDv9t0t3jmFFp26duL8yyoFnzJbEr9lvzV1askClatnKfINJsbRhKpigAdbBRk9QQJYERhlw7Uy
ZrcODgkU8ASkEy6Np7C9reb+Pl7iaZDvbvXRJLKwC55hIBcQPpMlSV1uo1KyIJI2FfNf3XYofAf7
JD1dRtVyMh/EbIGdgViwTkR2N1byOLssqqO13P9OzUlRgv4JsxA2UxRcx2arHWUG2Tin5Etrlh8u
ZNUP2faFFWEpqfOTm3DxSqsJ12Cr5SqW6bEGp1ZgcWCXoqUaNPQfsiMS5bcmCD8k4I+VrmJTQu19
C051k0fV89IOSFj0hnC4zJbYG+aJOCtCJIJmiyf1lVKB6phIo6qlRv3eFrTU4qYz7gP1c7Jo+SDd
mrxAib8CxwThZ+3x7x81KLh5OT8Zo9yvSyOUtzPyWJtzg5HU/T4MQFlVRNbW+X3KYrRNmNiuonvU
RbhEQt78sgPp6qzQBJ0vCy43pUPsm656rWYhc9TR3vKxqWh4+AjyYCRtO95ChpmxU0QffTxc9/0A
MlD3Eo35bouohLqYnh1WVixktMQCJuErnPoOLd9M8wxKXkDZLh3sQZLtpqWW5QflSy7aCzsD+BC9
fkbA9aYmxWtydtQ+9e1APXGlQh8To1zDRN7VJRc8EYLRIDuVsah2Es4HiVmQDSpqPt5W9evMfiFg
QWDEm6xVkLiXIkZxKB0KShK5qyuzDJ5aBadaP2bZ1lFrbTWa7cGgybGuukdsZRWBYvgMLZDadELp
Geta4ydGgSy0ZrVKaxrLqW35DFvBcoCQK8Bq9nFFu2LXVjbiYoZikw4ZjbU4WhG03OE6ZlzkSegO
XjBfWZU2+Ij631WNuyshAG/tKoi9HdqFwkxI1BzEF/yB6++n6P/h5QSnPo7zyBv+sqB4iMBhEBFB
QfG3P+6b9Fv+8aP24m8/7+8VBRJjKgCd0T5t3J/UFxZ2flO1CTZwflJfGL+gXueQr0HE+YeKwlZ1
FXU7QZEG323/KxWFYf5BNoT4wjRNfp5OsQNwwPiDSl7oQVqEeTw/TmV16+qf5qRf1WDYZK29S0V9
Guz5XVrGQXPCDY32g+BqMmednhhf8JenB11GW8rbdWdY19gimEw1+rGHbThH98Hcb0JmvQMgRmio
lwTMvueoQA61SIeJhSkB09e6x7Tl4QCkPpgeaKRgDskvKk1gN0l97FzV9OoU1iF36NOwQa2wIE0r
F19H5DRPncMArCg++4QVWspymUa5Z0NqD5lSreMlWICuFGY9ntS2f1Ec/UkbnNuuNY5LKK6jMWu1
lTM14W2Ae4u4wF2FqrRzlB0G9pcsk2954bLspu95Uw8rEDR0V5LicxqY81jpZmpvKpe0z1LU52QM
NmZOg9iKMYShjb4a+rT1qvq+tbWHIo8DSBzJC8kH61KOJ0Sd+ymIgG3QO+wzHMXa+ACKoFrVmsWe
2Bj+0BNfLAblkbiAQaUB1Tm3Jv+9sTRG0DpAvQYJp9ZshsxmrZrfEmkyIS5PqFXpu1XVVon0DUrA
nVvyc5uayMvBHB6qpt7qsrsoOPjdKfgCYncP5GYJJAoeMmaoIp1gAZQ47PopW2MZqnCXq5vElK+m
io++pvmZJA3/NYg5SRQL3kxmJx1Vxgr6ERl71aVP8W5pjr2kY/AqhbEZlPKq1Vug7nzFMe0bafQ7
XW864pEZzrHFJ6tBmck00G4r1BVuv8RLJLjpMkA/byKFekaAGBAzu7lzOLsCy1x6X3zCFGMXGc5P
QFnWEM9vRaoeUhkU7B3armNypQzqu1WwxThQYFaaDoyKTxTAjzirbnejWGd4XdfFjNSa0XDp3EEf
e8k11tOmyT/Dit/QdTbStTicONnnTM/LT7GL1ZRNgqJoNRaHxi1Sj7WbeMeh3Q6tOW1GOT250ji2
mXmVKLpvdeEdF3dF0bRNbQXfsqF8dRGNqGJ+gLpQrJqpKf20UUA+Od9yfcLmnWOpY6v3LTKmMWz6
fZFvKk3ZaZhU+7S6JJq1t2yQW3AT4c8BnMzvNbBAHjrYS2qvXG086S6Ge0WZH8DEb1uHln5h+DPu
V0ipMkCo8IAeqvdE1BMbasor/F04pwDG6UGwUwl2syDWujpD/IDy3K+U2je0nrkZd1CtU+wmp94N
1s6Ev9CIdgF3VlfVn72T7BJHW8ebaNKPWsyHZwfOKdbInV8+jL5e23jbFadH1VC3296uto8wdY5R
u+ROdsEtKt2GNG75osh2y/vlcDZ9satue13ZqTLdqZwl4ka+BKX6ytgB0r9+xNN1wlucesPAlKog
Qzev6mM1mO9lb1w1MfMH19qX4AmXN7okjE8DuiXL+Uoi88rGxVqnHVCh8Bm26NF0ozewTGdsF3CH
zLfF1xBEKcM70hPUZOca5X2TjA9qpZBhne0mh1tMMaM3ZXCuFuaSqo+veDK/+ly5Rcx2per6wTSu
u3Y+y0JgvZteseTD9s+uxlI/WM6iWYu2OJr/yjnyBynqrys+gj+kdux7OJd/7iHRW4qtcBjnR050
zNkF46OqfAZVSMclR/xWhu/DmB+lTQBmgGQZGqYVVAR+934xiM0PG+mf6GK/v9rP4j/abJR2Li00
61dwzY8drcythqqqa/VRlVPhjRn3H+wKI0QVAGB8V5E9D67q2BSbqAluJYHu2ZLISVpgUYPaDLq7
gWFGSwLh/z/s/Pu/aQa+pX9+0DnEeZhxwLn//Pz68Uzz/dt+Pc8omtB+4abQcTvhtLI5T/wqJuUL
xi+20ARKUwKvhCV4qd86pPYvmKxIcLPh6EDTWbxWv3dIxS/qIsHmDmDOTbYREtjfW8e/3T7/URDW
8vI/KJIdonk4ai1ibqZ0hEXRb/2pQSrVsss76tFTOcyBs4npgkl8KwyG+T9aeGLGveH0ybwBqiiv
xaiJ00iHOEK3kQlhI5QMNcA3QoYqO5Gdd6PYzUO9BBb1BpEQW36VyXriBJQlsE0QtTPPA+GcOIei
QEYGTqstk3Hd5RQWJZX4PGbvlqwbwJZ5DN5u8v9XW2AAhhiWngw5YNrFDkSf1alcwR6w5FbpjsBr
ktEzoffo4hlYsa2SO5IFYXnvDgkhHgqGeOZdgbnBCF0cgNHr5moeIwyrZLmjZsxxZND2Q0yc4Scy
yOpwCuysHtnbVNcM3knmmPh+/n5iCUSeS0tNkihKcsjgfIPD0yCe1GggRDHlDqsoE/cq1YmOHcEW
MS5qJr1cTZpkEDkU0aIQJErkMWXm+5bGMtpYGYV7Ly1JN2HSTfppEmYA+3REOGVVgqhgeKlPX6ZQ
mF9pCcAhNsW0fPzhFv6zJebnpvn3e8IkLmuJRaO1zw368z2hN63SRXmcncjE2uS+3IgP8s2hQVBH
k6QJjNrTd8E6xIDk+hN73/AXS+53O9zfF7l/fAfc/j8ucmBG9RHWZ3ZSdmKdZFuxjXfxWoGS6bc7
xsDaltGweTv4+XraRVtlg6rm5b9qPfvvBlyDoiQMk7Lqn69r19/Sb9M3xkB1nP7f//1/SF7h39hL
v318o5jbfXsrsm+/z4aaHxe+v/3svxdzVGWwurEIsdT8PB5yBOE3wl6GQ3hO/7b4mcsMSF3ygn+T
33P//X08ZLBQMcxxdJdF0DH/lcVvcVv8/S5DqeoK6kjKWaHjyyMj7ue7bHIT4qdztX4UAQTASj1k
ZLigcyLCBb8XIwqI7VtZTLc/XMo/e77+oYZcXhjaiuBIQZwu3tyfX1gwBcaYZ7SP9CsHnp6a7p4z
QdWoeMzcZK2ktClUjajMRfmtIH7M6SVVIWOOmOxcGoBDvcoMyzMZwDO58XF8XpGRtMHk9irnaR3F
JQil/l7SREyJvhwDWL7oYkqEUraY/aF40zJri5HAE6F1AjN1Lso3qsONqLIjIJ11k4kzvPDrXquO
iq1tVYN+31iAGhO+6qKWZTEypHgZmvrVju8t0z3jZkVvU6k1eW60W3J5jDDmk6NyQ9zCCqzVt36R
kOuF9l51xm1fO2c0MuuwLl/isD3UxE2Aol/NvILJATDPnkR/l6nRU8RhfkqK9YQeS9TjfS86luu+
dD1ZOzcM0c8ligKAxtvlBZu23vdDhdJZGWBqOrfgbTisk4XhN9imTILQlMBkeHOk9+opSbPphMVo
S7nCmuO3ODnWY0xIjaF6uRq8w5xhIwoFcWHzPh9y0rbkh5oz7NZs9Y6QjFvKBIPwnvLZDYinnpPX
lFqOos6pGtLb0/GijmC6AHIDC35chjDMtu0SDQ9ySMVrTXFjZc6hrI8xHNmcEZ6GSZSTqLaKK+HX
jzTPEEIKpHn044iRFUR5pMENEz163sjsul+n4Aym/zwcU9OWBf4PDwbnClVY0FR5ONw/LL9VU8HB
R7X5OAzo3tGKjNYhwnrsVuxosXUyh+RLjGtDDLe6jM9ESxwibIqwsZas4JuYeohuuZ8n+bZkOBlX
CmSi6WmOm+eQ64Eaxm+Lchsp1k6HdEIvHVn6Z0Q8nBWbOzvTTxJDncluGQfufqrYY7MivYnsfdcM
aGwt/viWgYyKwKuqUhzTZriaUAxqAZvTwAED1UCV556CYAzDSrKeeZjgbfkF5J8GAg20FY8Ipnu1
6yMvhOClOMa6BkVWx9VdGvVkAiBtibgTkZfbWPWS1DpWDfVVlrebKCVhsSdsprPYi2gPd1P5klr1
1dwnNyj1dkTDrNJZEiKW3WW6fcTUeRsa421ZVQ9uGIAVUQ6BFt/N/W0EtMVw9ce+DjcapeUUZHc2
j/BIWBPW6Q2Sl+s+fDdt7v0suwtpMNBu8lI38SsN1qjWbmAH7bGhXvE0HIH+XP3FcvWnt4NmuKzR
nGEN5vM/L1d9AgqaQMjmsVbdcyncs1TJBwjX7VSup65+huf0UfQsZdpIMK+1Llt53Q7lqqyL+6Df
FvTgA2u8lVO1rRkXxI4L4zXclKSJkNByTSgH3PHyTgTK2Zw6P07tYzkz/Da4/GruO2b8oGjjoa6q
/aI9N5mrZjgYJjo+rT2s06rbsmisA1bvBkB5ZBD0xhMubfT00Wvi3JYCOGRaXwWj9I1avtHfGdUD
bD6i+rpnFUcyeQWXGpVq2Rm8v3GN+X4tGjS+mGTpw2yNkMWVjCJE55u+6z0s0FDFlo8DSVGf7+Q0
XMdJ742lOOJV4FEv9kWbe23ZXIdGf5shkpI0zzOGbno94/LVyNoh8X24zlx9i7Z+xmeBxLvWV0HH
fVq4N1F1MUV/Gwzljqg+4l5XM2I5ZbRXqvNe6/wqOmNH6BxdU+60UbmmvQLuEvwL9XGJs0oGyl8g
RpdTwj+sDAvgU2O/pBTWl3LiBz0FNW4mEGo1j6Rp7wrx3EFxx1u0DdH9NGa+MxSCogx8rIO1UxZT
RUObxg7uSpuEQlluOVn6CjnUsMyWa7TWrWRf1kt2AGR2GPzzjYkPd3m+yply2gC5ZJrQreiQYOjV
6qc+PJUQecaie2qcfK8bxmMVxO/LA6azGNC53NSMzoMJe7dd7m3jqSZr5D9+IpaC/4/LI8w223BU
U4fOsDQMfrgIJvmstiBc9zHXzcdlPTR45UHvfAaG2AMC+VcL8p++oGlZSGbwJKKc+fkFoRwbSome
99EsII1n2PJBVBj0ie3w0FbWI76ow9Rbx7qmI8CeMCZP7lBvRGfdaH0Q0T7K139xCZYP+sdrQBt8
+c0dzdUscCDOcrb64RrA/gttY+iHx0EUJOYQekHYQ8ziMwtzV+Xi2DsLtp0zVWpua9vcSd3ym/xh
aC0GfdYm41Gceaut8lTbtkdc3po8pkMeEGDE9BApISK/qLOPBFo9Q6y7I67tULGC632+hxF3rffF
ndOkbCTOOrbqJ3MOD1jfSRvRH01ZszN7omVYSuLsU9bJm8xyryKL6IzUOKIsRZwTfmRZte1Dwgym
7hp7M3N2T1rOt4aTiS7G20bykhwH06QDsq+tGfHjnQnJNnVzAGRj7uwoa0nSQzRYMV4L8Qwis65x
frHb6Mq5wYQ9kg1fQg/8i3tiucd+vv5CNzGbG4xKGHl8x538cP1LLUCqFHH9hWLs6sHcGmnw62f8
P3x8BT2KoxtP0D+vfs4xsA7l+Nm0nz/VNr9/52+1jU6QucnACc+v4zjC5hT1m01YN8kx16xf2TZg
p3l4fmvsKM4vxrJyupau26oFXBpF2m/FjeL+Qli1tTB7wO84xr9Y3RjGH4lOqNKWp1QHLsXKQTn/
B/WbqQNc6o2yPNh2+9ohOtuVPcrvGBfhpkj7+Wqai7Wilq0XcE6lh1qh7++5l2L3cQZjudOxnCVV
3CEur4p1Y7ZMYecwRJ4UvmvtcM67wfCmsFb9Ygz8qAeQ6zjqqe/yr7hEIVtKJ1k3FIE0izJ0JwCs
5qKOnshPGwUhdL12JgJ9wgULEQ2PAFXD2tUU9WFKcVtwrJnDBlWvIh4J3dS38IDJB5Fl6QM70LeS
2mxlkFHapY7xHAEO892F3i8iuXb0IvDtuVpG1RXaN+KqwZnJaJcTLbFl0Zp3UxS2PgcP0kqUV6sO
vEanq1/RP0IVkTKr1rvkNKNKp2GU71IONaRjUgMIfmcRGE8dLqZDFaQqu/xiVnSClbQrxFQWx9tU
7Jjyo5ElHeX/MXcey5FzaXq+FYX2kOCBXEgLeKQlk67IDYKsIuG9x9Xrwd/qme5R9ETMTvGbYLHI
TCRwznc+85rgkJngUCThQRGpw3b0EyC6DITQaK/bTsOUqJzmAeWwIYODJqhigekkBQhazr+Xqs4D
EQ7xLV5ijFI61Y9zedqBAiqDDilnkKC9AnC7bxCYHrfD6CNzWQZo4DQnOlXgWDS5hF9G8rrBdwek
ngLelwYkNpJyDfN52sK6/tn6SA66UZ0R9AIhAsDZM6R2fVCKqQtHLHOSfvleuuRwKfqWQVGxneJK
QZ0M6o+XMUk4J/v/2lr6ruUt90iWL83Y92cDhd37qKdP2V+QRUVK7ENlLJpVJwAVxJk++mGR4QJs
K5IihfYRKelF6sblZOrbk9ixenIQ9setEwLzMBs2xl51uECAt5ljqLjYZbMdo7TJ20dfOc5KC7OM
X/I84nInpM6cSMJjlyyCQ0nalXHt9Pq+YitwDLARKKq8Ds3YdZVfUW2FLdPiblxkZ5PfPgJPp0O3
DOfsgKNHPfE7ICo9gAXZs9LosF10prNx+4QNUXmd6cn50rI29OWW+hEDuMihKr7pcYdZgSQjrVMf
UCk9jJDRFj1x1QwwFVwaezYwoES3KfIqCUtoYVJu84YaXCbLoEqjF9Dj6XmO1dzR2hJRZFnCIQqJ
T0tj4oFnTrmFOfaUwDLacMv15RyrSDLCpgYZeWirp3Kigs2qKAVYhvwnlmWLEw2qfJRQqHxFRNlr
tdZ0hx6q0iwnMewZXHppHX/QoB7QrGdQvSIB6eqLgGwoYp/Wgr3x0BmTT7eUOVdT1nYxauc4joF+
xGx8c00BwkQ6xBUlDTRp2Py1O5jnWVOPXatqoD3k4YysYgS9yMionfG4GztDtvQRW+YOEM6dNaV4
hdCie9THoh/HJFhmpD2NkfmBpVIEiQrAbFnp4F8WADuqXgYZENZTsf/vkCBpMMs63pgQS/dmQGuo
5akia6yMajprEdJUWtG5Q5lgl6dX+L62jqCjQqj13aOWm54C3S/kdv9u836BRS4awZRj8ZqYBJhC
gOhWjb1haSPDrZzpaZgqPfJLY2qj9RQHpkoYnTQU83K8QsDfZ7mflEOAUd8Zj9PVH5LlZ5TXqwoT
h1Ra9ZCwkJyuQXkY4935pkktVFo0DFGsSsIpmg5uYYqSM8rx5GVSc0SZam/Y82hSQBAud5htfBg/
m8N0ybdmc+FKb54pCvNV1u5GBdemVd80MysuDORKTx3jrz7VDSvpqzPs4PEkzsonEqvDVbmbtOXP
kdB6hhKzkfse4sAUu5QIeVhlz0321rYgk6PDoD0aONbbiHPKdr+B0MyN/Ilws55M2NZ6DTPKwNoF
Ok0fpmL7OBxm5bTPz8YuHLoN6XBVfSiNbEOKGM2pCYhVm2AoVMgIavbqehGnBAYkElMhSOHnQ4pe
F/TNykaVB8SYCui177JLZCgfkUp3KVtgaprzL1F+pV/v6ygY21jOy7aMQfgiy/ijxQcI+jkCDW2G
7u6WcERs8sLKYP4pTRVqsqvW+0qSDIghxpcJ5OHIBkRUT3BRaOtOyU5NEbvJnwYkLScNMwDSj6dc
jg9WGRuil+SSS8SOjpn4PpTUj4KWtwh0lOWpzTkL0pp6qVV0NxkU09UPACHmA2LXCGvTiqhBfaob
Eh/UG3YvGooz9tuIj3BMsVsnmEx1K1QNBXK63P9q6uGc10u4UvegBSdwQoz9BMwN+lScX7Ahvs9w
6E4jBt7WmiUAbbPoNhaIQLGwG82wm5xmgtCP/qwynBh4xuhwp5BvUNh0Y4jVfoylsV0bE+uTwc1Y
d7LNs3s3sLS35oKLkXs01if5jQNxO+Yl5ZBsTLMllMhYKpKMY3H/bhajfkTg/DmRNQFLJay4O4rb
nXmqIx5rZXnr0RKCvDtmMLMA/lXMUlB9Su0asyIw1YuTEuhCqGwvK/JjDgaetY0/9g2D0uLSVIAQ
swpTdCGV3KnCREqJrlU/B0oFt1NPkApp63OPiCoGLngdyam8HQ8TvuqSYqDPkTXjiZJGcDqJGU8e
DdAfi14PhOjQ+30MwhJyMMwvtWisw1jCvc3iCElRTUbCeaSzg1+BLy6mbGtSCt9JWiN/afEQB4BQ
07KoBdpZ7XSmzBaDZZRP+TyqQETp5ElKEgM2XGbY9VYtz1CHO+U6Ew0sZY3US2+QvWh7SNJRQnf0
9HCvpWwFEfJwaOXc1VAZJGSpT40GKK6dfEzoOOrwAcas1dOT5Ib+6aVZ5RdgTJCuK1tUvqtD/liM
AA4k/Sk7CKcsf61qu0cj4o0fWl1sRDqhgqYeIpTqpU2oyR6Ghja2qIjFgcrtkcXtnR0IKTo64Fng
La2z4HjqJu01M34d4BUbTifeIsUWQa6gV4HcEibV+PKgzDF8Cj9T4/UPWfyI2MuMj2nzB3ctozqt
smW8GsbJkG67l6dkGWhz0Hj7rcIPKoOD4I79MR6P4q3C/xAX49YuMbdLLgdopmIgVcjMedvqDF9A
oiFzNgXy9i4qcK1ERzpQ81ub3TPFT01EcSxW2Fp6+HhOvWV3y8vy2T3qij30Z6HziAediWZY0Ole
dTdMOzJBycBEBuUS2c2beOOz5KmTpE/FRyf7vey0xbl+t9FJX4EjYmglW6By1CduVISNBk7BpkMv
NwVTuXqqbGE9H0PnIh9sLhFKbUDDUIMxrK51tPdZcA7fYEfVxm3uWv/FWHG6kmDSB4SPgh06bp50
0dM3LH3xtmu/2rcRnHjn7t7nzRlVhqw9t2BQcxvp+Dj14+KcMKYUbvDeINVjEwzy2R0luz5FDaK4
Ls4gIjCSL/gjFA1MF6LTsAChQjzejcvbIoWothvjx2zeGXLas1nYuQDoE5CnRfyAd2mmSAjY5L42
omWs+vybOaLW+ru/mOwrgGrS28iD38Xtui81Ze6J8ZaO1nKP9SUUBwy/jcyXD49J7qZYbn9V7CdQ
79mFJq9cO030mpe0Y50KcEgLyNcykDDULkYc9HyK47g6aYcJ5ntj8KwJaVzhKf+FSqa5s0WIOZZS
Ogx2Ib8glM18xfyiZxBBAhqtvrT72EfDGc4xLHoxgmZglb8bA39tj/4S4nJqBHUEfrS14tJ4LBGK
cTvUSEhdcOnCNzJQFWYBLui74aJjZHVAWPsC8U2g9Yu4z+AOlRPDRJc+5zWc6udxuyAoOWTXQ/zd
7v4wMSsJRulb1H0pxYfeXQf1RdNepxVuy1uWnpCXa4yHcX5IoWBDH+J0WTfAM+u3CZNywjBUj97b
9fc8vUbKRwPSHdHeGu0WPOqSKdyWa95/iV1uTdFL3/025NcK7M5yjyvifPFolo9aikDdWV8Fp5Tv
nUEcfppEwUbB3m3zx+XwHYPrHvPbttiK5sTdTXbks1l8zOSRarA9iPsYBRcFqBV2e08O/uQB0M28
lGm9PcsS8t209sJ8QsszobLbYvkJadPN6nVczEgaAznHzjEtoj+ABWa/xEpii6TqLBeojMMmj5NH
If1EeXtG3xEhJmemmKr00BhoFtEsVUzp3Bcc27WJqWHvd/lZWN7wqtjrT0sQhIca2KGUFHbfPs3b
73r+gUcOKRQgnQgtSczg9BMSJiQt9JSVFtvj+louPy1UYEALThSfB+0pjz+ky4JTXmMA8Ed5iChH
b8ZFyXJyO+HgSCK5jtrbG5h2/OtJy3Hk6AZrZLhvDLNrNOqjRhkkG4JV4BsP5MH9GTukMNcoiKLZ
T9JvhgALYj1LOYbGql3iJL7V6sRKVJ2DNp2xF3LMTreCAceKQ4omNUVeynEvKiC6RMnL0wO+UFjl
0JXG2LdofmCPdBXmNmwdLd2nUe+FmNlNybegJGk9OHlltsDw2ykcJ1Sx0JX4iPKXsgPoWGLVzcxn
Sd4Uwi37smULx7Vpac33ID636g62vufbW6G/I++Ihoy6b401jm0TKcZie8ceB9+f2Yqq2hHBdEL5
fS4XxBZzqpiw1msnz2Nb3P606WfSoFni9O3FNLAzhBk3d9ivqjCvyDBSbQ4PyVNGXw51bhdzZqwV
0MJEYueiVxchP8XDGwoKyH1QhcMoyUarbHoIE6I1yn9M9Y9+SB3chBwYOTaMFEqhyooEiiSrWC4D
wJJ8eDON2MuLW1lTIMxA798P0KkGoj8QLEgSjvSa61D1Z4LfN0YNSIw4sxL26y3D9aj9npMvqX7q
MYubqi9uRJVeVi3UIawhYDN+iQPWdhhOJMfNuEbfh9RH6By4fxCnXlcdJ+OXsaFtEn2ZyZcan0HY
FwjMSCHaZXPlw8n9046nvMcbAGDKDXJMr8PmgBDvyDg1gZUZPNAasLxiimIthb4V5LPXGDYxrpM9
3CgypFFaG+dEqfCV4aybyDgFTjJ4TMZGOjJSblfNz1Y6TB6qRAqSDdnT3i0V1LEsWGdiZBcKWwtT
rfkL/2XM/i5K9zW4C0xt5ltbiB0tkW+rTqr6lRRv+9qI33Ttvqb+WFBJ+rn61qAg1r0hY1lQiI3l
TZBvwBGZ9m34AkRLtxKhUCCBUVkpu+xRAzYUDVNkZZPqrFQoevXZC0CZzt3KlKM+jr3RmK6qxJQf
uUWj8TAN5XyrdkctFMhORcrALz6HGc7By8CltsWLBKHaxoCwpdc+OSIKdN0eeYTUm1pGhrDeDICV
hfK4MvCuumttflE8sxJWZ1s/0G+R9cpux/euU1p8PFDTW3dk9QFVPKAzjfRVVaT4mXBc8a1UNwF0
qjXknZOKZjhGOsjO62r+MaOvrDzy1PA0yGsHxG/TXtf2DT7qan4pxjP6tuLe2Pid5o96FfKxJsRg
Z2/Kftdsyv3c0lCmJak+oYjv6UjAyA9peSMbhSIC2FfA26R20ewd8hNJVdlfRsGWiENcVt3xvE5L
6S+fAiq7axCrIbfcRvgmzjhK3uTehjgEUNiZPpA6E/WT9qzkIxIuzxq6xxjPJU75Nen2pl93o3WE
hEx/QWsK9PYL5yv+aPKziDHwYncAsfLp5xBjbOR281Hv7rTe5+wRdVZJpkPDZgZfvX7K3TuwehRT
VnoOexZA+gQYITb/oK4g9mAAkNEGIGDEoYQeAlDsLIyRDtHCbIW4+pILQI1tcgYyobbz4fBznCuf
RW3XsmtET6lyNuOzbXzqnWM2DNI8vHdo6HexBcITLSbSOLVp7brN8RRGbqHQkz/lXFSeAL0EPRHh
d6nFZ1LutJVAqo+tazjtcMd6F47LedzoGuCtZjcIYIt2Mbiw96PYA6OQdntOoxuOgbhUd6l4ROtD
d/A30z1MAUtkO9xXKDBVmA6nJn+YMrR/kclwgEhf1PVcApAqb2Xq7ctE9kZAbcgUKXDctmeYbow7
51v6gGgspdU3WGhUZrAd2NJXgVCGFbp8ir70JpRqb8bcdzyBLxnttvCgqiWvwE6M73nnwZFWkGOB
PJDCbXSaOdy0K8kTFcAkX6Yc9T7HWHzxS3mhq8tDRt00IZ9mG0z5yXwTn0c6AL8YHHbAhr9N8W42
HCXHlCWNbTMc3HUPRaV4x6dz6a1Ic0mljc016qeWtXdfIgaEbxtD1CWgPmAaC/2azHOFtoZWGFIT
aghKT9V/RoXClnNi+z7QJQXzAZWyd83yqWHKmh3FAcIEQr/orMCOs8TSrjcv7YOeP8jZ3VBOUnKk
DLYDEf/u+q5h6zqigl2tR0B3LFO9la0eDVeJp/7YzZe8vEAIq2a7jFw2AotcA1DwqMorsXZk1bvc
m3i9y4d3ZQ4MgzgQu1HzpYlk1sT3FTFyEDjHIXlD3NKak1PS2QvyuuXvLkeRyVkMt2aa9bDoe7JV
lxf6OxAk7AYJjhGZodcJioXQ+5IQYufzXraBVAAEOsXrWdZvKqlMjUv2EAUpVUuL6wi5osBPrC+5
fluLxw4sELk+B8Kz3nBI05FuugdTfIr0W586Mtbm7XGazsvmYm2xGW+CeaLtPZWvUXkpkm8TFHKN
pFYSPyP8NXf+Bi3cbAc7k36lLcs2VOErC+VPKWwUDOEgcQINLPZz3B1rHazou4TIXf3RQbkjcUTt
gxrWkkZEj9o/w/AlAI1XHEaIs4szWYJwM8ms2Ljl71VpXMyN6VCRVm8F3mlOWQVtFk5IlTr1DyLu
NJpJ4qkQUB9VMw/dc2JHk4V64bUF2WniVIcrgbEuniui0bQwEXB7/cMxJ6Avdx21Y6D/5i85x/Dt
J6dE0nNbbJ/y9YtXp1Gy0RTVHziXKWzF/B5r9vRC9yHd7hi7oLzNyPudlAger+Ieak+rXlYaGzQw
lvGmLI9q6sJBRgtdzz8of2nrGapl0yqOujBXSWK9+eDDF1XKe6sf7V6A8PbASmzVgOzDa8QwWr6L
OLCX+SInn20Ga5uy6TGtfrFDRv1v88F/iRMCc/5PQ0icu3YkOkAkJLoMFX0E5lz/OASGUdPECqaF
p+EwNmfDbFhbLUZNUZkuFjOIUJqwVlLbhy371OhFNWuW3uaEZHiem29mO7NdtYgPmEpCGjoeFUA2
C0WSkWflSTAPsZ1EMpNc8CAYc5+qAQXMHZdcolSHRt6w0qq8b1PD2sWxYE5+tSkKgFKDb7NWlEcO
fVrVJO7IwsdIu9XVUR/DDh2ksAE2zK1Rc+z64E1FVChSVykvE1aXU5b66O2FK3wQzCIxY2dchAkz
EyJRpAVgVo1VT8t26QXpadhGOxWL4i6M8HTH3TwO69GdILzbZ8+CN484kw9j2gXCaj5ARSUraTnJ
1Cx9HdPtR2pM04dZcVrUA7iGeKmODU7QgOyUj09TwGMRhNOdRr84HtX6fc3uqnQvFp9+Sn0GSbxM
TB9cbAQUCkoOJ/MYlb/aU5/esuRFjd7i6KFVwlH+FGkOtEfS5HF6sJXBGx+Q/Gu1c4mtXXvWEWl9
oUlQfzXCH838nhfkK8NFveeib/R+bikhNt99ZqeNOw1Osh4Z6jTFSVKOA/VvbV7ImItTvzlN6yXs
XqxnBXuF9UIQGC99hO/mCgoOLvIfATp6hj76K4qr1N5GQQzx4yGUA/oL7Pz2BOjbRgWp/M0Y8jJX
hm9rL8iA6tNxWFxCLPZKXFRGsKspVK4zykJH/rKO3qf6Hu+2gB3pBj1Uqt9ONcjZW0AasauWEHjm
HIACeVgx2ghzPAwxLQc4G9WC8KHxMcAyq4Ybbqhul6bUqpVXkk51L1ELdYsaodzOk5wEB/JrxKLU
36JckRMOCLtPEw28KQEnJhYhOsGg0OkfRnJKZqXoQQ881gFL5ioVdc+pbx6cGFiYeJnIZXiSMmMs
vXb19aNWL4az3X7Bdcq6R9lwBLJrgzapb9A60i1zM2yvI4Of3Sr+4rwAeSZctPRDMi9Dee8RNe+3
3HIS6ZRh07nBUnykc3U2pc+eLpEjgYl8S3uOP+V1cRDqMby55+gF6o8wAEZL0OhRtiieUu19H7q0
XqF9X2p4bvX3ZoTy+GPOf5Z3ElKtu8Sgbq7J6LMcySayj914r7mZ5q8idfT2egO2VL3vefkNrLol
6IEkeBkHy8WBPJawe6KTzokGij+rv6b+g4GlMj3OEt2BdrFWJHgN5mkNfGM0IR6pW2xdAwJ1GK1E
e6swj30QRA+XLSd/rbO3ySu1EQnRoPg25a92fILDp76Jh0dic002caANNRfPNb51SvNJ26xTJSty
R8K0NjE/A7LZMqtLyi+RU3te/nDUVkhhUIgteN+m8x+5OULhe8Q0PNOJtFgyabTEcAaAXL6iP9wH
Guuym56roqDH+NkBU9sNc3Ut2CRGCLoz6U9b60kFj9ppV4t/pz7gto1N0PmHnyRATa2lBluPdGFK
4wL1X7Kn1B/eCXt0yrPvtPNJp2JmlYVfFOFU+WUHW9opjWNWn+vaKexssX4em+yBMYjUva6Zx0ZU
ZGqAEIhZ/7p3UulpABuxTebv85+IdoKJeKLHSwKh84dr+aBrboI6ITCt/JnOB+IyECLpQ8KQKAp/
nh7yHJ1ozxGeCUFgA8bDY6p95p4NhthBhHEuUZG498zOihv9ID17Hmmp4R0VZnSJ0psT6y/CjBqj
h0wx00GSi8V4kE+1AIrT5WEExjEvzsp82czTLKLPhbQcIDIpaP905onTuPlwJNVq9YupfKIhy7AS
7dsXEM/m+NBWv2Ra8M0596JrSwn9GxcWdGmROcj8GAhEVXv8mb7142wcg39AjDz8DYnz36qxfGAA
MvT/67//RZz5d4AO+mYQYcF3KGjBQ2L+f8Dlm6h1RYfq3SnOsqfMDAzkItNdfUZrEDfoxo98Unpr
bRmB9PFTwjQ5VkVvmWC/VvvwkN25SmaOtjo1XEfuaEN+5eBZgFXEDWOov673vwT2ea5L/v2PlvH/
KGj1v/+l7tU//ZT/XV8/y+/+P77UfjX/n4ljHZhNycZ/Cgd6+q7yz/zvtgH9/3TSz3odBwgQj2P1
57P+R4zQv73c3zFCSF3pUAsUSF7q3yjrf8cIKf/jLyifrsoaKKB/wAjJ2NZDvDEOIhr/pg52598g
QvwVZLGDKcqgg3SoOf8l/gNkg39K4FBCADYMAczYYZ7/gB7Tthmf+ClTLlmYntpjfxVuQgA9wNn5
pRf5uP9RvZpXna6kNXmI/wbrUXpC4QM/48f0OnmRW13WtxUa0OKVbnZDbu+IPa/TH7Nz/lmECNUp
B0o5C7MtfzxlLqacHqgSL7JzR3Z0Vz9OIVLngWqPfL04st84+T06ym7rLyeMHO02II1xce91pxPU
9VAIqI8cKUCZIlzdwRN99dj6uZ85dNi9OtCPzVN8VBzJya8QlQjaF8yKQjAXHnjDa3ydakvyFBhE
qiNcKBXxojfP+cUI2qt8BKTh01q5INwTqs52LK5pOAWNVwYgWD1micF4xM/nMXoQrsVTfjxc60sZ
cPYGnZtiJ9aEdIVcTmHfsHEzQiDEsMpLcitMK5otnbT/JXoAXWMtX+WROsjN3YyXVbze+g7d3om8
Z0R7bJhNTuoiAfZD6OcnmkD/6zJUl1LpBYk8nwwm4CwLe8+Ff3DGpdqvfTgjds8nG31G2t7sAQJx
Fb87kZD4XaC/d6feocth645yzM84S3uGn4eSPz9UwcRvzffyMfE2//BIudGHjNwfgUXZuU8WDVrE
p8a2K391JhtdQis7JsfsCDbiRzrmD+jq/D58DAHa6j5pvDU+Y58yO4NlYKWiHfvz7Ok3iBcehaKb
+00genQEgvFsPEa39cwZ6IgevoI2k2ZHv2V3XJj/bK/U1pRnMTNlmSLQ7q6IjbjaVbkeLn2YPzUv
lduGyw/K/zY6LU7Ji6QPyQk4SpD5NHvcwQWy6WUX9YLLkx+h9E63gn74k/EAV5l3Q5vWV+zc2/KH
6pg6iFv6qSO+qUFzlE/zmxCWzurIXCy4mN8pX5OVB+q9PJFPg+kiPtvmVb1LD6xEP4KvXbgt+0Tk
e3/GEy3EB2SJGBEjrPZohKuf9pZ+xCfaS2/5U3bJzvKRycqlPpn3jIRP9rtzFpKIHtXT/3VI/Je1
Gtp6/2Kr/4caba5HmTZ6i/6kPbsTGm7e4DQOYLeAnrPVcA2d8/MDTdwz2JVF2IRMHFzR3TX0hWcl
VCz6u5/JAy13m1zHGbzZhfho59Zr6qQe41obTIV7MK00YE4cssO8PJAC5lE0JV1SfRvLTgf7VEfx
yMRdZqiOwiofTmp8LP3cph63ES21TYdGY1A/aicpgOXixH7s0wL/RruyMI4avfrv7at8mYLhRJuY
esBagtRfb00AttzOa3s63amXbOFVdTq+NwTRe+LpYXFivGRHTv1ivscXOZSucXo2WUsX/caCDONQ
ft7uQGNczPWOxqU0gjicjvG5OG3XyOs99ab5CmhjfjqyUJWxGPT4CJizvJd9P3gYcTHjzKyf0Srs
z/fC+l0RFWb2Ao0fp3fF4+Ao1p+fjN+fHfYkPxvZJiaHq1XSzaCwCrXjfM6Cyc8IrNhJBIO3OJo3
hWAMKKVcahU79ZifrMGB9Sic4jdWnNPYnzSuQtT1bN3aL+4PMfys+jyUC1pzZ0bpzujONu3n0+EB
kQX+lF83j46+a95Vwyr8A8tB9mUf6XkndZAHdWk42Ug9hMJtPe7vW1zWrxgMm4XaBQr5duZCLnfZ
AmEb1C5wxEDEw5FazpYdJpR2Svqpu7hE2fgsnnIXerqVerk3Www3vNUfOWp6FxCENVo/MScCdCGX
CbNThUhqO7ResF7ip9pAvLcB0lPPxnvsoCFvpb+YibJRlRATZZfhDFdH89o2nOgOOchSLECiAfBQ
Jzk2L7Ez2v95Vkfm9s/A638/Mvfv/8ORORtpDtnAFC9A4C400m0yfR8lfqcNSlgZPJPO2Txaxjaf
gFs52sY54UnAU+HmUCk6gvOUcwCNLmLi7JzZesUC21vd0vpT2ZXNGNhK7MifuJOG0/jFcQ3G08g2
HLzJ27cs8FBncT5M6LCTx9FsMQj3QOpxKvZu5yFOsC+b/ZDkL5zY5Qo5XMnoPd0H4xjSGiBQdR50
QsIV03pL/BiPlKq8YA/RdmRbl9fFa/kqIWi2bs8/1MEgMf3RRXDR3r/FCvrc1zOFjgMomMdLe+qu
8kKtWwcHloTM22QhGSsfdn/x1pVCrOyCwfnbB8lIFOB6EQyQknQYxLIqM3yB1IuJG5dhta8jn45i
xWZywEfOr9w0DnHFI3rxydkbXv2ZPfP63FcmyHbk6q7oD97G/ZQcnP74h+rMQU+GxQGuGF2oh+IF
sQ235ZLWHx6L3ThswC8Re+An2nPJS38CIO2o/ubo3Dl6OLYe0hO2U0sldi5exeM8sEwPXsKexbRU
tmnd8GzXfaE7ojs5KxtntQWezP53+z3DjJ6HGXsxZwdkRw5GBMHYCHDA2Y1suhDSnLcv5dpFcoXN
XvMmFZ+hLC3tLFk4ozpRuH+cPVWib3NaAyIBT49Gm88N4idQiGPp0d/n5lXh9su8wIfjdvRctcmz
J5/wI785J2F/bPeF6ui+cNuftOGsQUUMMFjAsYeFpdvZTxDg+QwIJluV/UND2TpwuQlRgYHSX/cC
4REumgr9r5s8cPE5/4mcAyIZDd31jQXL5QTyafD1QA8GTuXUidxDIJyIQSfhYQ76YGUd7++lkuXt
ewT+kruboO3bhJYEF8oIzu90WwgpU3k3BjTsvH1JVGdiU1DsK5noIrLEEoJH5Hb+wC0m77BxBMdb
dvu1/UrCvaviJJjU1QH1J6Q6jnqGMsSuIbUKVp7Iqdx+HUIt7DzoWHwn8edAYBfvKzW9mr58nDwU
jrwApAvWcD208307IHPA3kVRjQg8uStpSEKqS4i2hSAJh98qYfhw3mNV4WN1z5LZl+XMraWg5o4y
T+ct8CIlBOKN5HJHfbbUo/kyP6pXYhrPGvn/S+ns97vhYlQ7D0h/HV7Nyh0QKUS9yCZH8jquo/KL
/X7YaPhzhPdsSEK9P/Nc5qvEb++Bn1Ee6erITmBMwUZe7YmDgn1BGi365kX7rbN9xUeQPBwxnb06
zafg14S1mt+BC/NK952sHwolgWcmBpss6Y77rbBSDA/vARIJ8lebtC2InMppvAOfM+a9pZBhlsOw
n9ctuMmDx411sF79K7ahdvvX5paIWPvJs+/W1Zb2MMQ0wGen2vhLWqgo8BG6c6+xSJDm5p62NrAd
B1FAV/KGhNtIurOfelzKdE7ILSaLRoiV35M/9XW/1bRCudCC27BbGZoOjQFSctPPniNS7OZW+i2J
SuLgZk3SvZ02/VLdysf1ewn2RGEgs0lJV7qAyMFWj/y/3PyuiCROJ6oSFx8gP7/ER+w9Mg9hV6c+
0kk85sf4WONcdBb4vRss1Ut/6b8TsuXVO/gg3W2SIExAXmj2I3rAtXiMVGzVwo+Tj5g4s9/aNEIu
VEVWgRYDqqF+46XBRgZFckuek1FSpBZMJ7KiPe0SqE9aO9n/8QZL/IP1DDUDI0J3z1salwfkrZfx
upx1LB1Nh/GJe/AHErUlaBDQ5+VlV6EqiUIlsg/XJmD047ak7Ew/wuakXaNnxoEDX4hPxkurvzB5
188kYm4Cz8uCSUEpAQRXsakCrJTbYjoHV3+eCCbhcIrC+oX7y0JRHfk2UoVUJ/lhZkgK//dFDZH+
PCkf6h/zWX1IfW4PP5s9MTgL9ff0+3DtTvpD6cdu4ZW5lQIIcsGXxI+CC7g0KH2OSNLMPQ+VwIS4
sY8gFJ+T+b0d821oK3yNFpc9OpH1ewjQMrE0n29YwNCsB3LTT3SzwcNCgD+n57imrqFF6YOccEnz
AgTv1DZALToNDx+aZiX82i/5KRIdBpceX9TP/DA53/548Xf1VNIwXBRYySb3EN936rDDX8/twAvC
pfhUlxOMlIvOAhT6cxT0jmnFz0zO5DDtws1PvNpGl+NdYj38XniI0e/Zmb3FpQe2BwWQd5bJTuQa
DdtwVQtRW1ZX7zSs3YE/rc6ehkKftdS/skaIrbwFHNTSzC1qLspL9Kl92dthYpu9CoM1/DDfZVKA
XrwFSDd+ln+XIXwNN0HR1Vt+Vq9zI95uz26j1Foov1reoeD1ZbatyTtxFdYBimYgPDLm9Fpvv4yB
PDmjpfWnuBfXNfZVr+Zw29M6kiDCGmNxuwkoRC+Gy2onrMde5qLkzH5g6ukBLSPxrPwdf6L/H+rO
qylyLE3Df2Vi79Vx5KWbvUjvIMlMoKq4UVAUyHuvX7+P6NppSBhyOzZizXTMxERTxZGOjvnMayas
3eljNVW5aHn46bhpMkaHPfAadKO1SrA9Lu5hM0zvXqgDMsg4XWMKgmwzjwONc2wwTsU3AMD8ymaD
wOwEhX3uvNcDZYJbF+8EpoIDieicREDh38ncO/xm7kWT8x/0LpH0GNWBp51yqZGMwhzHEJA7NSSS
4j2YdNLQZTLH/3dRzwYeJJsCJpqN4aBNEO1zH1qL/BYU1MJeR8tuWfD4w1xajn+S63fa7XVeQFvZ
G9bRbb5mvriU2nl5jzwusUcxtbh7g3mztFYZ2QYX6XKsv1RLbzyG5+MskwJwKBMW7Bp6ny8lEaO0
yBgomIMCIeJHs2FW8cAEUgtvLTb+dbAeY2xK0TRIJmQgGsbtpMrECNkzqTY3zJguSkQVX8ff0Gv/
RRo7/vs34bcldX7cp5l8RZBKpBkP04TCEvf6/BdxyhxyS88dgnkXCQAfwCSyaskrSDrZ3xYnFbCm
qc1VB2ydQGWYuavoZoy3ujU68FQ4UBrmVpCpJRGZToa9c+dcOVfFzt4Xa2XerNulTIUDQXRuC2pM
BNXtRqdmVN5Ht/0c1MraId6jg8OJjejGWKhZxZvyKlo022KV8F9jxiE096+qrbEeT8R6YZ1Q7+La
8hbNt+5bN7kxuYTiZXk3THCGugpO5fN4Dci34/2Gm8QMgPdKnqRcAeXB3HaTp4bNjXTg61GFMB7/
iPGc57aj6cjpQM8BRQ1+jHIIR3DEHw5mHoQ14szxXsFOcStxGsoza2O8yAS+1I9mWcWhHSD9ozIi
F81qvFLo7O1aQlTGn1I5mfYLAJjkGeUYtC7GS6ljv7Uzjgn+zBijOYduMUY3SEGPUfNEuQeJxoU8
lu+UObhfDrJxIrhLl9ISbM1seH0dj+BTmeYcU3yRkmsEYek5QJVNoh5Kg+0+SSll0U1nz7ZE0pzk
gJiSZU2BCAWTE6/OMQBYaN7cSwekuzkPUKvY+KT6mEQtmxUX87LnvFTnbA7yLJxPiJWAJhH/FIsx
jrRnCRHiGGOTLfAOoBWnerW3b7Ir8S04xNnKF4R6AJHZ3uMhokwkdzqNCcKyEQqAI9+smI1rEmzi
DICt2PZbd3EXECnSg56Al+GMiA60l7xNMR4gqzG1Jblmz6IyRwrIATNv92OIWBP/jCGeOsfoEmgL
pJ+54IHGwLBj4uo1VytnCUQ6Hp0TgbCMSg5BXabuxqQEdiFHKifYeI7tnKfo2r1pZx1n0lhyiDlm
UJQgnv16t8L6+Re7dRQYebNb4zDTceG2zCvnWd5rGxtYDnEy8d4dLMWTQa/zqlkMszGQtTgax9BS
XiQ3KP1RZa5+6Gv/pN+kW6pqh+EJDf99+4KwxkJdccfPrY1FSOLtHerHY/SAN+wmOTXbbCsv1c3w
klLfdIl5MFylytkv/LVBYFjtSKAJY0iN11DnliRxi2LV7yNiDeOm2Jp30GEJS8s1l+Y83KQsEX+H
Gy0p5tUPLkdiyZm4hjvCupoDOlkrN8qPahPvuIUIaBXuMthrFDlzShN0e9f2wXJn7VNDh2+dL7Rt
vrX30ZrznVOc8jmVN3WvXJdbc03qPR8T/GBp/9mG+h9r6/yf7NgYSCHQyfjXBG7sj36lCFXdPobP
OJrEj+9bNL///u8WjSr/AdiYrgrka8uGrf1v/0njHn+CRNXodq6ObGxKPr9p3Kr5B0oouPfJfxlB
/2Zxjz9CmE+Dgycgc/ML/45ElTzulL/aiKaFALE24mwsYSKiJawzjSpF2EMq6VF6cOOXQLvrBP6O
IO0Q1QIYlszTAvtHHBvNiCOFIkfiFJM3M/dJI1N+v4c/PsEZidzDY1O1C54gB20ZDbhAJCSCaKW0
V/1aB9Bm5Qe/fsDRd1oZMmTpX68P8LeW8H+t7fjf6V/+H1zouNVAe7VZdaz039P1d9yBjl/5Cv3X
rINGdckv9tnpkeb3P7Y4GJf/QNX7H9fPjV++3Wuvf//PfSYZyh9sB8PAEsiwDCTheLE/e6Hjj8aN
JvgR2gwG//efO002/9BkdFYsRBb+bJX+sxnKj4St4ZyMhiYi4sgq/K2dxh9/u9XQWxi1F3RUbYSG
qob+uhHeXFpuqZi6b41oeYMmh6UvJNO+tnx2lBk8lBlyjE2+GnqAmHWyVVXfp3uf49iirK2mWhZQ
vlQnXmGDuFVkrNUHoiotx/qzQkwKf4S4p0ch3yT2g5UNIGvlmyoR6EpiBaFQsEC6Ra6HmzIv51ks
pkFAvgQi1ZHKjSeomRjip2s015ai/sjAH+HsST6IaexSyqWRLgnPTqIjEaGHDd2u7m7ljhoUHC78
kE89detB92eq25HHHi2hrqBbznKkcbqsWDWOvCwtcDCZe0wGEKwaJAElc2/81gbBqutbqWjmufo0
eMGTh3FZwnEDcXlWIPRWufJa9AjAqPFeB8KauubGCn427W2cArIx4P0MGljGPvOptVQ9aU6Bnpur
XFuRfWxqOgGChk/rbmqfKzKnzWDa34a0BO+EaKairhxMmVIJUU8XcdtaJHjxIiAdGHMsTwAGiYWa
4qrmuvu6o/7sE2z21EtKujNmDggsWwTIcVWltYQeO3uz3j87HT9dNBzyKIHYhv4BAllGKnyeSkDT
mMFYdZbAh0jln5x1PoM1SAGM5Jxk0ZtTYb6UDY2tu7/uhj8XrDzKEmOjhSLiiGJ4G2VlXY04N96o
M9lYd9Gu969T94Lg09np/3EMNu3bMZK8cgwUlFDVOHk3+gJ19CkSeNQH5Dl6P/Ruvp5PxX5/4f0e
kPsdUAJXMiCa9wMGVSbZWHzQDw6iU0kfHZL6tFUNGriEYyqOJa63ygxr3qV0jg1i/IpqZ1Ks8oLC
cYiUiR0uMKKa+jAXsxczwEq1TucBrvAVDAYA84NB6jpC0TBpzMwKoqu05C1nuUM5t+Q+dbojPuWI
7x+L+rtk/RA5ORSCy+hziTrdtlU2LXtzLsy71P8V6/pd69Zozo/OJamLL5NczBSNNEujJEtwEirK
aO5OWdxBBURbpyif9zBdWlFvfdBIoVOfijg9JVZ9F6QeDI96Kqc5K/hHjeADpqf5g1dCqRHVRImw
GrX9ecwxYTvFMixaUjkcTCSj2OlFtakTmvvQwSoPQUbFuzFqf1cEWLM6pQXy2rfceaPVd1XX4HEU
HqOkerX+YB+V2i4y7tOYlqYSLYWkwN4xAAyhyVB20tyEb4cS4Wnw9EmrdLOq8R9y7KVSSMUgXV8A
wewLxX203OE5amr0DroY8DqItd7PAHo1u6CHylll+xQZhsT7EcmnMgimWtjeoDZ2i4nDzEEzPw54
+0o55PyNoQP13JubEmdEpdUWiLZDl6M6gnCUiec0AlXTPG/XrgIoAtEBkNvuDaZSyzJM4E60u6ar
ZpaqX/etN0OPYJrg+x2jF1GD5VYodcWQYw1p73QI5rcupiDpOgJrXtTecjzSPIwa1TDbVtgtNPBr
M5TnZw7kCLx0MlS12js/V9CRIQ7rORGbtFjYCZzYANhLBnjB8NDDEfibKfnOyfdt9agEMelqH0Ii
8DQSg8HRr1HqWPYudDkTR0tIQW6bkzEhdKGZFg5rLbgYxNa5U5G/pWKKvkKrZagGSEfJBbXDGZdX
9Bexb+8TII15ICMm2sM2BisKAT/AJUcoOMEMOkuGElmorp2w3jcJuGiP80r3TyIzEPHCbfFa9a49
8I4icGeaTePHqzd6g1IHf0A08ndHV6YZDEQN+I15Xfn9oozcJep3KAK4C1VArxKLHBE+V01mSBnP
9ZZamn8fNbu4r+/agW5aTzVpJHIB/e1AdWqFNnMFqgmqindLNIvlx87JHtqBdoe4gSnrmu6kRyVV
08cu3SjOmPsKFTYF52qZDB6CBkp1CNYgNhLCqBb3VSOea2zoarQ+bNVdjp5WqizDFqlOrRYuo6wE
Tk3RIQhv0Hmb2AVdPIZHCoWryzuFQQVv0IVnSnMEuv/bCO33pfGnCPdbsNtb7Nu//3/TDP4di/4p
Gvy/E4v+foQ/A9L/nUdQyb7+ddZ5SqM0TpPflpnv4uDxL/5ON03xB8eZIGQVMtBA7vTfgEBdxxVT
0QRBsv5bGOw/RcP0P3BQGgMMfgTTAvTfP4NgSVb+GLUIhW3AxBDgTuW/FQW/F3gkLCeQJg8GFKnA
6zCVs2wPjqPuIPJonoCuTnEYnOAGi7wQVEUV9RvZmdjGMUapN1UATNsU39S7KtyoMaq2rrMMXW3+
Zgo/C7DGAOOvIOf3A6kIrAm44B8DLFWOvSBtQ/PUjv1lipvyMIunGcgVCv7BKsBFfJJJl5Le91GI
QSKAGIkhI8tPAoZn0BlqKqg17NdzSTnlBloFNU19PcDwXdsKTOezNsZc66HzESsE91QLc40e5aUX
H2f67YvzCBg8IM1vjNWED+kI1oGt5pIunVTbAZfT+ugs1hZSm0OHl6XSPyYCwojPgkErs1BnWtcc
qCDkF6bi9Yu/fQ7wqbKNDQFJEYsWj4D3ARl2E5GqclifktiKbv0IpcYgouzau+jrxraxUjA3mYR2
SNs5TO/LoXuucqKKtpOIfH07R+jV1Ka6zgXhGU4zU6Psp53CWo0GX5tIWbW3hosa2+/hbob++tS6
aWCRAcEfOfH3T90ZriJFXhiecE9RpqgkLJIT5fuxYkwnSNrENKDobK8u1Tzf5wMfxz1D1spDECsi
ZFxqjDR8w6VMR6sCXvP1tniVYP7wVcZzhMifl7TOwmRPzw08CvPw1GEUN/F7kjtH7+fkgLR9QvhF
ZaMVk65F3sI1tW+hJqXzLFSu7UTDKrs3kHoqk3IlRbU31UapDYFE7y22OwURHV6QUZp6ayNz1Lne
hSfkyl9wInpywxA5DDerEbciYc060JF1dcqMapXlxW3ZArG1Ck+ZlV28x1Qdz3eCz4lt1/0sleVw
IXsa5CFPyGD9ifvw8yLaBFTZBcXaDIR6pfQCNqN9asvgEDjV9QA5VAzxfeh6WMyX+kYfqm6F4Sp1
cRHvzcyEopprRzth/YVqcuVlw6bMmJO6k3ZSwApLG++H4aH+WVvwvT1iTDZ8wGZCQ6S1oTT0tb6E
snZbmyqtuiarZjrajcgVSt+xE00wJBfFqtXUF68Nb03mA+EavZzVbkLGgeX7sq9l0KUBjFCY23sP
zchZjudwh13wgjPtrnKgnX69AM7Padb3eCVoAgKebJjq2fd35Up2IJoFJ3+Q0PtDV9FvF7lGG17J
LpwAnHxnRxGDWWDFyco0/jHUs82kYiicN3YmHfWeRrheoGXjRTFoT1+/LQJM9FBi3KSlvIiN5mQb
0alNWvPKjMD1lCGCPTkrzRVqtTQFkhCp5h5zhLHkunr2UfjF5efg5cZJqdy9VZUPfpDsdd95kYx0
p5XeXRiHsI68n7lugnWRzX0SxmR9EtLZ0ktfS6j4ocas4xwoV5mzjPXwWPZ0gOHBaoO+tRv47Z2Z
OIuujZ5bh5pHwK+byG2UzsUYzDaZ/lNzWA1d16ydCB270PTug8yjD4MwBpavCT6xobQMLC7FtNS+
o/5L4hDALy0lgAOFcWf5xS/csK4zO0O6w8NtvmwFeA0vvsX388Eu46OnWydyheciLR5CM7saXPw6
w7XUOKcOP84Jud4uLpLHwQwWiJcvncHF9qPVZ14s6Nk60VVXOi+yXtxmTs4DDQJCVw6wpqx+kLKt
3bgC/aXmN6rXrzBFHOZtJv8YUhcwaF3sMrT20hZle0eBNS0kUh8F8UK+nfFgqeZjjg/VTCRYIagV
FmOy9g1NcULyqP3pWuisdYX2YlbKr64qtpnyqr5VXqqmvC7bd8cagQy3Lkc2Fy91vbOVJkFs6Sl1
WId04Chpsm5YVmFr7grJaCDv4wBtIcE3468CWmpzGGxaR/NOU9xd41YeWiZ9Ofd02MVObCj36VgR
Ek5PW7jNfUSDChUVO/JribrTQhFWZCwCo7JvLF+HmuVnQ4+4AVzmwqjcXZ9IOZovybXZF9kyb0J1
I7UaZa/Gs9qfPSfYMS6M8KBgbAdYOpTxe/bzYi06157rMTp5UUWC0zlIkIu+jpCJCfSNPyjZc69p
Qz3JJdWEld3k9/i0gWGtdB2We1Xv28580uXs0WxbREiaIdyUrY+2n4Tiiu2Vh0qrviWjenE5Cmn7
KnJOUdfaMwMeLrzgvFnIQoK4acsoGtXdTtK6+qcj/G0hammip201w5FPXQws27XaxsCkqiGea0oB
rLrdOxWMSjz3AIz4WjcXIoBuS7S49EoTCJ4BBcyqQSV6AjIeT73IBkS+8kJb6CZQkVDNHzW/9hYB
py1EjDpBP6ug/Z13G693h0OCYw4WtGG2TPKADmtLVYN4lE6sZxfryCrJRjX5oegFoIIw83HQlgEZ
Sl5zJeeHUuptlA9RV2/ktLhNgshdpEML2MHVKAf1qEVIMczsXpOfY7x+kIdG2Mvho81buUEUx6fW
2CcaLWnH0He25iA+Lhz7VAcV8Ng6tlFQH71nFA9OcQGoYlDrTRzHzSGUqP18fZDLYwfn3ZJ/7THB
zVFNrCCJvM8iFbtyUZIL1GMZxeo+0xuTXnuAJJERgWMKWtg2Iq4eksGMVoqWuvByG3GhzPchahmr
h6pJeKhBPcKW8v0zcHmmfSAC9cD7r0sa5OrSg4sYLL9+V+XDu47j8I7cJtCbaF69H6eT0UgMXFU5
gAQGotbDh6iX6CoGM/0buIcFAUO+zo60+Jcj/ERaS7dfP8FZPZP4jCcw6fSpSPmRZ53HTSLVErUl
rjoINGTwvavuUJWxtqaWqin15biHSSvaZYr/xqSPGwBSogY8EsQSxZPWeJDbzv3+9TOdZzgE92Rc
JlaimG3gwnU2Kbhw5EYQeuax8TWQjTmdbV8+/f0xMG+gj4lkq0IH4P3EJ70VIMVpGkcp41LpMxns
P1i1/94g1vtBcjeKw7wiQWz6FOqrHj86sBe+HkP+bLbGpij2yAhGEoe9HwQlL8VyY904ZtZSL2Zo
e43QnWVGSgaX56bCGWaKtsaFm2n8re83KRZu0PF0w8aYiLD0/ahNPFDfDGrjiILUtCkANVYgb8NL
M/gx2WItEM4rFAAE/rfnh4HfyraFjKpxVKVOmeAjhPRoPsBeQeXFkpRvKJBpKBhBggtLbR/6uj9X
u3ju6uau9InfvbSe2VV0ZVfdnayj9THUGkDKBqkatJ7NiewOj19/kM9m5u0Tn3303mwDKShy49iK
q54eEhoFHSn514OctcHZtuO8mLLF5DAp/O/7+UfKSOtS2WUU8EMIKMMn8vaQfxbqPHmoLyRX8ofg
+my0syTOTIYOsWtG0/fxdfADVUHk2oJptX1ybyvghQgcqiOp69LAH+fSQMtfFxQfyOtAELx/y06J
As3sUD2WEmlNJr4SQ/QrzMKnr2fzw2kPqZT6jglGYeyqjjWotz2drGuCVlEd7ai4sjOzjOKKNgXQ
sMHYJJV4yhUYlCUo1V6V51+P/NkLUlORLcpcFKzO7xkE2O22ynnBRH+x22fH2evSJcDCxwNifDvb
UASqdjpS+u/fLiw9nViJMTQfOSvaqBWiaV+/xrim358G74cY86U3neKoFsPQVgzRhODq4O+r7U0w
tEvqHxNcyudC+fn1gJ/P21/vdHY/e5pa951vaEenhjCKP6COwFVsHb4e5ePl+Low/hpmnNq375X7
XBGknWTTE++2f4xhu1q3A7awU+spWHkbJ72wIM4tCtjYTCX/UVT2N5Wm8c3fDJmrbWNElqcf68QH
qN/XSARXHc6McgcnVhnqueP1T1Zu1KiDScgYhYG1NsPWuaXhDoXX0K4NvyDKzZTvogiWbSQWvR96
F774Zx+AK/o1/RUggc7uaEt3HKfMTe2oIhmTIxnhIQioO92Fc+7jwYMxnKIILjiDVqhxNkzvDBnx
i6fRfwTf52AfgCQAKqtucuFTfzIQFHOaxybFCDbD2UBlHyt9TCn6iD3LykfNNZGjx0A2Vqnlvny9
qsbQ4myz0OWVCfdsnUv7VUTozRfmJCndqOuJbwEjqtjtTfzS+hmb2LxkvXxQpfb49YCf7E4N+wzK
2LybqWlnm0VIfukabqXiPYVrtFBj2kcODM6BZpdk1AvStR4QVXvJE+eTg+fduGe7R3MyhRQ/V4++
bl6HKUF0nzx9/WqfJgtv3+1suxhR5NAEpd+r9dKwzqmCTDnwHigHof+hG5ht5TJiqbr1gPWIu8J1
45Ib2Cc7gbcEcDNeHsDSzlZOzeaUsQNjdh8AYQvYdiW8d58e4ASNMJjbSG+t3G8X3nv8rWeL6O2o
r/PyZhEpGV6nQcPcKs3Qz3B5gpeS1sm9L+ffS9Y5Si2YxAUNaoaqa0E3tQtc2JLCvLVx4MK74Vkt
XXWq9xbUBAzjJ0EGvqR21wZd2K+f9WO1jITuzQydx4qhEredZcUqsQrMpnlyOzL2DVh84TZ/Ru55
ai7HFAdjkZH7iyDczLiwAz5fif/8Rq/R1JvZyq0y1pskU4/GqEE6XOFI9/U7XlgE51ApSc51GUNf
lroiv2hRO6B8A11b0fvF1wN9cnhoHIc42ND9QkXj7DK3NEoRjdYqRyA/08R89gz/moWzGFNgPxlm
X4/26fYidlDGlgdAtPPIyJPz0nWGQTmWSrMqpOYnuvwvTuU/h9KoOc9BbMBoLPUHS0ovuYKOx9L5
EjdxNyV619CNOY9b0rDOlShplNdl063Vn87MfuUkFWgTtNtLGc3n76oTVCs25T0spN7fvGaJJ6Ji
hoxXgc/wzBXmyUtTB4MwlrwVeyHs/DrxIbL0F5bnZ6uHKwc9FMUcaw5nh9jQqU7hZoZ8lJ01iDKg
aNQ5mktQok9yBrqHxJoYZCGHQHjx/gWNru5ad8jFsVLv5RQ+YKzTr8vWfXeNY+dtF2BUIfXcDe2k
RBmyb5r1319OhsCpFt+N0UjzFXH4Zh/69MmyxGp1ogYkM7N7A5ZqVE8UOdrLOeq5lOqdrJmL5hIs
TfnkvKR6qtA2VjAJ48Z4/+6x0qqW26X60TfIVSJkFGz9MRLuVGs6eVLQHinlewcZBRkGCJgjuRxm
pAoTNxbz2Buuw8qeDWgTeqaYNIF5pSrhIjHbhdT/KJsXxXjGCHvaBuhADeW93olskiPremH6PtkR
Y5ytqhwB2scel547epUEvn4UzV2n4HKLxl+iwfHDVc5Za2ha+Zhg1B2aZcFLJlXrqjcvnD+fziOb
YxTJASj0SnB48wUj0EVeY5AqVXSMUmcXOPm08rbBKAEM2Sht0P51nr9+b+WT45tlS5xNx9sQgNLf
fzwKTnoZDjYZDB6wiYK2CUYsgKi0xAQNB1lVTh+xrwGu8uLB/EOlDojeHFeRqawO21qhIS4AcjY4
QQ7FVdxr08xw0b7GniRoQYMN118/8IXntceq35tJsvDQkvFM0Y69uVXMe1W6EEEq50KTxI2qYVPr
oSFOSGcpZ1vZDc1KRwyaGVE1tHZbOhqV0oE8KH9ksW8h99qsc9fPUCyV12pm2ivRusoyHDAw7jVj
qgQFZJsSRwXZB1dUJx0Zg0J1WXMHOMu5f2ji/C524o0Y7LUdDc+VbD27gXQlNSDeLSM/Rnr2zRhQ
EHOV+GdcWeMOMu+BX2IwK8g3PN/o98KhFhNZ6yIeXXMz+zny+l+J6ny3MxwHK3xxBRYgMy/Jv1uD
sXf0+jm2uptaluE0ZfqsShJUzALrpsrRCU5VOhWa5slA7u1lDXp4olnNLPaNPQ+/MnT7ykibdamE
L0Wk/Gz70STDnBpJ9RQa4NHSLN1TkMMM1T0MtDKKpr4t8vo56+KFqz61sbWrZG9pJ/5G9pWVWQzf
Wl95toLqqpe1cl2IqNhqfSjvax+Eq14nyB3kSGg7rvnLs3Bbq+1j4CrbIfeu0IoF/FV7x0B3X/Qi
R7UbH2qlQotWO9ixHC+cxF7IiZZPgshaaWaCjlw4DTxAAkOz0BtcrbiUkRyoYdAKW9+YnThETv4U
pNKucJMbEx1yEaPyVMtP8RCsY0suJq6Mj1xVn3IlXfqI2OJFDixaM7ZK5NxUWCnxS9t15Im9Ynr0
UgZ90wfZjZewMqQOx+3qxU7NmwqjnxSbrCZGFTI09LuwKG9K18fzoaTVZzYFAELfMxZxodRTPdFx
TAi9u7xXPfZUKNZygqNtHoNFzdzYmHWd9Q0vYw2YX3ywBuvRzFx0ivpkqZncAEVj5ZOihSwOwG6H
Zeau9rTvmem2WzlDd9+I/XVALXCKyDkqwhjZxp50LwQ1QVUJ3LnZOL80PwVBrm6C2IqRFBQg/QpI
sqG/QilvA3SHLqb1MwuUAyyWTZINP5u8QZZV89EIHDYaXti5CZFZ74ADAvlzUvcoRa+hdFpOBUZd
88Ch7YIM7AltUngnff/DGpxbtc7MQxoEYLZreGspKlR6007sSk432oCillncR8LZhHkro4BeA4z0
Ee/0Uxc/XyVGY8Am96oLqz01cruRVAdBBBUFCLObJ+lwG8gY+Ga5pW50HXMdSdePWKchb18cikh+
IEz5KdT6uSmVH1pu3blh7s1LX8+msazCvZO7xzasejyWtRbh5gpYihwAjo2c0Q9rUA85Pjcbc2ig
CxYFTS8V61onTyd1bcEv9FKa+ngJbcPCL6ZBX184zDSD0/BtnKeTdKuaKau6bHKWndfAYDQ4rqcY
/aFJaZSb3lXTYHLT2rjb+DspvIui7wp5awGm3bTu8gHF0fxXH3xPg3iZsAyd1l0oDrThDAVIHxty
2uxhsMtteJxmMG2k6ND7zj3AC6wKH6PmpeqjawNLEz+z1qFt37Q9NOzWWel2M1Gd8kqt4KOhzmzH
j8KCipeOGq7xye0kbLU4bvJLYfZ5/Hc+A+N98ua+MEM7V3Wn1A+ipohiPanYLvbS3deX0oci7vko
Z1FmEdZdYfeheTAeIsLMGSREcxugN4OeGVN7oLJy3y3p617IjT7kf+cDjwvgzetFUU4nplDNQ017
cu77vjE1lEEcnDyAlpwKGPo2XcyBviYbrzkQAe2S3oXzqold0MXoCvuAupsQFu4IAVAy6aBF4YvX
pAe/pX5Cb/ynKqW7ryfs/Ku83rE2eRZnK5Vh9SxkNGnFDkAC1aOby0sZ/V6IIwuDmOHrYc5oNtTv
aXQqwAfIygUF/Q/RTYDHHNexcjRCp5vbWtjg6pjO+97AV5cbWLa9ZYIf4RAUMJgl5UBwke58kadT
1TcIvyI64aHm5XNXmN99qRhlZj3pavDNS23RV7LB2706PitPq4/1amFY1lmO1CU2ctapSvp5hart
utnX6TRehbC0pTuooTuBhkuDGyOWApdyhw/BL3BOwBCCXuXISXolwr9ZRY3bVG1rqGQvsnw9KL0K
eCbNpnnIyCrxduVmFpCvDr0IN/HnQxrRJ4bkkOAZlOllfeGznZ9apGtjR4JjaxS5Ms6LGv2YuDpN
3h8T7zhUpyCyoSehnDK0FwpMH6p3DMQqNFR4WLz5+Xu7bVfIqiR1x5Yqmhb5CxnEfK8NxD8RfmfK
SvLtXxeW5HmVgZaeoZKnaQoUHt04T0jbohg8NydO6WEKR1N7b37vdkRycxspj76eGJB5UmQR45m0
Vn98Pfilsc9OizzvErK1lONBRhy3A3bm5zO5vA5Vh11/ybr8tWDydkWfv+pZJI209WAmrgBxtTPQ
l5G3FkrcmBDdEYvkCLW0C8ubDXc+VSlkvscrRgB0Qszh67c+TxnOH2NcBW9WtxaooBe93D/WQXtj
WNgUOBeSkvPMbRwBzi5QIkiz/Ofs+G8lTeO217UDsorreN6h6WcvtZV5YZ8q5xvjfJyz76e1mvAp
h+LdNIFgdt8hoYAeFzAdZA502rQTafo0Cq6I235l3nor/GFRpUS1bHsJXXG+c86f5OzTgkrOuihz
dS4U7Bo1lM1V7BPgMIZqd6VLxnhyXviMr+2Z8+X0dpbPvmPThQOQCmaZwF0g4zfKt47yE8FUvgZH
Yy6jVXOFDt+F0+jTZfxm3PPjKDcDars1l2qm/xpswJ5JelWrxm0hxcUqi4yNEqAm6mHt4RZENOK2
Db0XmOK3jerOXOWx8rA8qtKb1lFQ5LaJba+kpJ99vcgV88IiPC/E4pXt2XGpygcC2ccoLvpfrm09
Wbq7qcAnH6vG25ipgvRhKYHP648aQNFpIzT8MmrEnRLSQkdvrVXtV7e10lxzIQC7d+r7Nm/yqWsi
M2AQPfoZ1p+K28+dQHzX2mZpswDLSE5oi7UL0XcYx5btg+j6U2soi77yMMQGlhyK/RBFOHx366Gs
NxUIzElbKdus1vZ2bh5Bq2xcK7suaoiNCu4Iablt6vjKdeMHtaSkRm/qILLg0az19SC6G13vdm0Y
rboccaZcrBOhLQIVwVTZPbSga7BbqwHO1jlAtPKBEuBKT5tFYnC0mogAhQ5+c15+UycDgSsZrBYl
T4MjBDA/FFpreeG2xbqo5F3YFA9dn8IsbYpZVjS3utJdN0X2GIPpm+D7nU/SGKpp3Q1PmoSMuiQZ
JZGUcd2l6j5PUryj8zy4KS3rV1nV35HtV5eJlSFdYmrYp7VbR4yavaMNgB+oNR5beOlZpb7zRPUT
xjJoxE6+kjwUz23Zw7LE1qegQr2JqFChsjFEndqRks5Du0RZv8yR+9Hq1ZAnP8EbYYBkDfs0i2/6
cLgKNbShNGcT+cOqyIbroE9WOEqg1g4Fr4q8eSdBnkvQm3eoAsTdIWuUbx6EWfhJgiaa4LA2kPtw
DFy0kCxm3r3COdSGsow0IVYeoWWMqqHoroMag00Ufz0P/RYEVqAbbkuMG2dyDlusC7s7x6j7ZZZ6
+O44uEC0YLQ0RbqKkszDES7a63G5VXNzaeTSyizFd7M3sUMCUw3l7xYgfjZJ8uG6h8oLytboMWPX
vuuSNU8hMNpJv3NaPaJgUj+XgX2UE3wih1A5ZaG9iobcxT0sQBqLwv5glNgVhydKYQ0ue4LjxSHU
sdFHtjGeLNTvVWs/ltAJzVYtyVSdR1ceP1FaQIpwkBhpVex6TLsqFkOW4ztsn7TWRnalgG3dZFjh
RL2vruwQqrOPP46r63BIa+TastB/VnToX3jYLgUUO3YwUOdmU/PZ5xrrv6+0+7zEfE023BLPvO5X
KI+Q2zDG/W4wtpFSDBuvSG9TRXqo9NiYJCXk0R5HUikKryvbs6Zy4ik3tQoPtQKvNg29CNFZs/il
/Adp57HcuLZt2S9CBLzpgp4UJVGkbAehVErwfsN+fQ3krYiSKIVY973GaelEggA2tllrzjEb1V/E
/RAuck8uKcTnD9ogQZjU4RPpOed0HwIM2yQ8F+Y4bo3KuVeC8YhhvOV2yVvq26YgXkRCpD2ac3ra
jwVybLdE0C/q6kVv+r02KDthZxj+rGunopSYBbm6CwPvapqy3FpvlnzGy3LUH2ojVZYKw279++T4
rTx/tlx96yHJviL5U42nXlhP2tzfKsh56O0B0Lq8YFxYpf+pyj7tNyKf9cIvLfPQ2veS1M1qkkiM
9KEyLggpf9rNfV6XznYdsZAGTGKmc8hynaNttdZEsCk7NlC1cSsC88Lu46dt1OfLnW0+wqyngJdb
7ObiYmZWoCf76MJSe/E9nW0ryHyXcDbn9qHbFhtxg01/6Z9g6+BpTwCi/T4qJgjEWXXky7btn17k
04vypV4qxqA2D2NiEALmhfpL1A8c+NDtEzVHjqwNOcFDb6wiWp2HHDfp/QanYEiSpSMBCFO88Dlt
zJPeV/eqpK8oBPK/RQjYUX0iLucESWq9G9tMtyO18BHDCnJ4epgyY32WoqGbt6p3X9kxDHq9wujd
DuBji2Hbet2lTdulHcL090/3W7RKFDkY7FHe2tv/KG9JsIKN+vtzvfQW/ylzP11HJhPG6jI23CBh
oaIl8x4K2cTNgiW3Uq3/5aA579uGY2+FbGbCu8DqIeBmN56cnNS+QEcuDe+Gmd9O1YGtNlTHVrO3
0qC/C9UML9w1x+Tfh9O/Ws3n246MAKNvEtypUj6VgPRqnQ/ta5EYAC5S5zlJqvshsufKFHNDV8fN
svBBq+QHWwmoNraU3rXiSlZVEvKC7qoMa6qZvsWSNNYyx7XiUVHUx77BAi7FHqyH2ORUruNYbsLw
NRu6XeLb91kq1qMqXyVafF/39ujqdX4jF2T9VYTA1PkyT8ujrQMTM8gQDvps7iWYm/32rgqDl27g
Z/S+/hxI9kek5tdOUS0sJ6IsbcEAQcm+Nzz7tVWrveLAeu6atVDGddpAFdVKUq0xdbldk986TknK
Wdc/OqG6IuXqpbOVGyTJ9rwZlUM3OKC/g8yboTE9ULFdB1L+Tk4FIQqRtKA4cuAObyVV39kyX4uZ
EgMuJVjSa7u+qhwByzfJs7XT6cj344rF16oPjh6sciP6g5Mjd/WS7l1fFZ2bKQYEkYoEGTn7k5bB
oW7qddepW2qn/ix0itxNSv26dVDu9zL++EF+jjT1ZqiCnZLnb3pKwVRJcV/ajrMOBXNF3qPtCEl1
cs1u7PaF0o+PpVQBZ+ya0yD8ValZ9czpEkrRhDzZabOtVOihub2LhPRH+MmHZ2kHyW+GtUkE4EzE
sEg6fehnKKg+SPzE8zjCFDXxWCRIcIWXERNF2nYs7hgp+6KJGd62iFzVLJVDEJYPVeln81jn38E5
xbqKgM3plKNtku9LxX6tlBXhNKbx2rCR6SR6Pnbm31Y2DiQ5f+1szm46EDHESssgh6Zih32+tFMV
ol2tsu8PrMSNBq9aVFYPnD0rKHy7BI1eN4CZXDMebgKnffTs6XIamwEvY7+ZNnHjKgFFV3zv9w3e
FaRmMKJz03J1RQTrvLbJ1CkAfMbeLmRjtBjrtMC+oTRuQ6vtqSjMYisFlrouxzxeqH1/sIxub+Ux
+ysrkNmHKO8iVT/agMONY2IVpJKmzzIYLT459W7YK9cd4WeZ06uzQeB4SMKY5pyABqMPJcACfThC
nABLIXRlbkgWCTh6szVH7dGq8CD2nUdcgCeliPSlhtRVkKN+Sj6O1qOrqRuyvT2NmWd0xIFNHY3t
CG6AJFveqh2sO7UGr9CmAe2UzLwZu/aP39E2jew8BGc1FttiGAXCh/aqyMk3beX4PS4T39X73lx3
lp8uxNBoM2aMwe2ZCiBjqM4sM6KKyGUSmMj90glKDj/Aa8CJlWLGkNm0G8WJGOaNch3yeqsWQKwa
Ersit/mrVMfN1ovrP4pSBaAGG/NBLQpj5pn9e2QTPF1bdH9q0GMPXUtIh1LJ71SUcUWrOU2AsQuu
6rYGsczJoVF7tsTYUPlJ/rWUdoZrYsJRovRFqQSoaD19kP3sI7SJDA37mJdsP3EL6Rp4BumN0YDb
JkrBACOUWLRqfA1/k7v3x/t8QgM1VmUvM2zR65iPkdz6BuYO+3hXQghOjugUPG+VD3FkKsRzJnee
Q8hmTdDdTLW8qaPkkKZcSleGRppHBKI6CO8HC8doHQMZscKDV/dPKS09t0irLdHhL4Vm3RtDgstZ
M8jn8KxqJ6fjXWHCqx/ZxUsRESKCEEcrqHpCfdVgluvSvlKwZzvipfEtCIxVtsmG4NqUpdeuq05t
jY+wMrmBQO9oD/stBjHy5QNnpFdZ2i6b+pWXgJnAdOgTFVpvHYWDdlEAFnfGtWSWp9yRgR9Zj1mU
AhW2HEw81tsY2u9lID/XZrFscuUvx3w+2Nh5DobyZhj6j6CRsPtl0tLWPNKhbYikowDbSHyYW9Zi
Sy8U2IjEkVJ1QIoY3qM05tBCugBAiLr3Yw/P45Q7PExWfNbaW2nUaAkEL+MQvaqIXmYJcojGZhD3
vo9WIcrelVG6R1R7a1fJnO72Vmn0o1k4Mh9KcScnEZRQ0pS5M0RqTf6RxNKLF+lQI3l0+Do3Va8t
sWlOdNAQ3GZS76tx4IkRU+EruzALAAsL8oEd8xhVzAGyBkhqiMgBqszryIzVZdwMexkZppsAvVJ8
QVxMn2LGVqxj22tPbIMI3ZTSXenjY02lfEdXlhBNmoxpVlvY1izcjAzKgfJFV963dvSs4helFkTr
WOs+qqihQhv4d742JsTcA1yO5B1Ow3zWi/ImEeMTLCXOiObwp+zlt7CyHrCY7CZloFZ212Ok7mNb
K0iCdd5jaL3x6D/ZZX6HLm1NQmh0muaNWZL1m9DMqSkaPQAfE/NcGu1a0CWdLO5TffCp4VZvXdzt
RG6abhhRYFKR8ruVRqxnNHrPSZS/+4V0TDL9LZBt5imRvUmqTYxESZ9KNnG2lHa0z8qCBxBdywJc
OM7co13Lb1T+1y2phW6Tc1jG0BS6Jto0PpyE/kQ1Y7ATY8uSPg8wDs8GSFl4JYdlN+L9a7Xq4Avq
ul1a3qrpiHCzHsI5ZZR1nqjmzFFKmtKFyp6leNB8+DGBXyO5UQ06xsY2sL1NRUK8m7VdvDAp41IZ
V0mTqbvdUFYHTZg+j095qu3IdmWjuFalMJohQzsmFdYZPtx5nmfKutfaK6OFyC3sDlhtAz/bDPQF
Nk2QoD2C7s6UoC53HfF9enubqHwxSt28Sg28a78gFFQ5Jgrnq7THZ60dlKzaO34ywmqLr+VyOEhV
vIvZLJnpmM0U4ERpp78A15hJSbtXTOVatasXyVcgLUv9X3MMt2Ux7jrFX1dRvGxq/THAz91qsj0z
QmRiuYSPNhXGVV2mr0IeXmI98tdd1L3UXhAQ1kcWjmbeaAbH+Dw++R6Ztml/Lff5VRCZG/jFuNo0
YrHM2kvYhUXb1qdSpIb2jU7Esa0yhORx2AlVXnp6c5eZ1imJszXHaPI62mQj+uguN9hX6NGjY2Zz
UgYpNDn9OmtLyUUvcl9ZJQUt/wO7DqBXK9g4bYFj2kq2VNkBvFaQjEWyHsO0RXMR+G7Mmamt2q1S
14UrKdQO4lR6rwlBNRz5ZIftm6/UW7zOS8sbbpW2e8baSW1haADxmOlb6/gtSdrtk1rWoBVs9a40
K8+tklFb1Ga5qli33KwzNBcrPwU35SOnSIxyZykZzrUiDdC6Bv3KbDRt1uX2h5fo92miblNFekKS
tcf6njAasnqDl+lepAHBoMkrcZAm5ntpXFRjSv2LoowTDX90LOWACh8VR18YtnPqUuSiZX2gTrwq
8/ZDa8aPxiD1YcivjGE8dKHyQuXxTom8j3RQbwIRWFP5hmlMGTaiLR4SgRAiH+U/Dqq4ITIB8RF9
nTZhvKgBAJDjKeVLS/Rwp2XWjd9PbBcOhud9MKqmfaxVHNimfJ1saW/+Y8m8eDA8b/uelWH+idE+
nZAUtmtpm9bhXZkAEentjgzZwovWtBCRUeMUXHQtW+DCy+iclxmpPmFEX3ZEMEqtA7ahD1OKMDkY
2h02qd8fwjeRKr10lHAYsR1Vn5rGZ8WHJAo0trx0VwDn/l+cBgdWeOqX+jjfH/fXC501MsYWy6/f
heYhxSIwMyRtayOktzyY730Ic0WaFVlxz4d1qYPy/YT69cJnBYBYiKhsFBAI2VX5ai3H9cTkR20z
ke7JH7n0QL+/7i+XM860evDi1HbSxf4z0tFlpDGmPreg6+W5Sd5JyX+XblGdnt3XJhF+X7STWFdA
a9oT3fNzjcPvqyYTFS9RWpcf/isJYVNGxQr35NQriuF/p+lSXk6UZuVEqBKQlhGofn3bHKv37s8l
D7D+wzP48numV/JpyPdFi4A9osakmu2+YHmKNEGIvb4f2GUMVnYsI2okgl24mbxXXXtqqmQXqvEm
x9yvcaLMUA4GEEVw2NFh2fgtrQvO5Eorr2Wp3oU9Ir6u2KlpO+uHZpbmVyPx71IczyNwSYqzjr2Y
mof3R/OMLQGQ87GxUMIluwysbmTCGw9RY8PV0wZ71ZbkFEL+vPBl/TDgvzyESX/w6SG0kHxjaEHG
AY8pO6Bho+tkFcvVsozHbVjniyAw1mZrPuiZfTtoHurI5sUjPjYuCUTUo5Wny3uzH1ADUvqfp9Fw
uPALp2Hx27CZSoWffmGNRhY3zSR+WaXXUweXJPVNuaErM79Utv3pYegKHC3TQnSrn49QUwJRlNbD
NM3465h0FDI5FvLFKtyly5wNvDgtKqlK0/EgenWF6GM2svXP+wp9x36oBO4kAnepqlx4kN+L0li+
P93d2asOk8LMo1HRqbQrS9pRxGO95DNm8X7rrHKypyDYHz0srhenm+/V3K9XPnuFtoCPEeqqfvCj
p0p67LTXC7f20xj5fGvTp/5pjEQDZ0yp6LjA69R519Y+ZTPaztiCiX6/UE785j1nNfryIM/K7Yof
9EINuVq9oLazKUCDYeuBu7hkH6S67X6K8fr9Di89wbMFsBoLTWNh5jOtyDh+ROt7aUWYBt35Z/b5
EZ6vfLUhFxXT92ECrOV3xU2wnDIZYQnfVRe5VT9NvZ8vdrbaGX1n6qw+9iEeaUpOp3NvKttf8gD/
oEv48qbOl7mgkAPZCB2LmyIxq5w5y2n6wJ5rLKacxGwhg44hxOv3l/WT5vDzADGm4fppOOaBmuW2
wu0FG2oNJ3zUi/jgXOvz9Ipa6ba/D5c+8RIXrvrT+vrpoRpn00ox1qKErGEdirdu8uOt/BdtrTzm
2ykFId1wBsMr7Gpc/NLS/q9J98vgOfdHaIOsDoYTS/+mFm87BUi1j8ScrNS5TVrXxQnl0idonM0o
sV6VfYiEFv0SDuWFuK0JNIlnFACmLQz5dRdTLH7QmnwdS2dzjKmUZWGbucRLlbcg1paQhMknQyug
kpaSHB2Sdrtm1lwZKzKfXgtyQy684HNsytm8Y5zPO6OmIiJhJVRXJrvgfk0XnBwReFqb36/00+cJ
fcKaMqY1Hd/U1/HrRe0wZGqjHxrOtlZIHGXEZaLd71f5aT36fJWzdygNWV9XIhkPbU+SlcOcE/l/
nMh6zxJBohKGgUsPcPoXz4fp5yuevcJgiFtR2B6z6LGdhMAEN5NCJv+tgdDcqmwosvf0z+83+UPr
CRr4p2d59tLC1q60qNQNti9ik8zr0iXrZm++aYuBeF/x/PvlLj3Ts3UiCOPBC4RsHfyG4op3UNsE
xM5mrJK1r97/fq1/NsjfHufZktHhuEdHyMXQ6W+IEdpa62Zvb8ZHe2MTfUMaDUGw0/nlNrifol41
N7+p9lOq14Uf8tOH8fkZny0nKWfWwFMcaRLfHXoA0tspHs9fuCEwocd+lp7GV2Om76ajzaWL/zj3
fbr4t5Zq6Iy1oQ4eFy+u7G1103N2A7/yMe1Q/fmlhfqHbxMGJ9AMEyKpoZwLGqmGgyBMW/3Q45SR
I5BlND/q4+9P9NJFzgZtOjqN7qmNcWg1koDN6yHFYyFdeG3TWzkbPl/u5Gys6qGUV17L8LGbq1b5
qFcp8ig0KyGhSf69Nl5QFE+/+bfLnY3WMpUzp/NR99pEqyPr8Trw1Eq5McZ8+fvT+2mpmCIuFF7T
pGD+F8L9af2n5ZI2jVkiJOZkqPWlq5Xyrk7FygvydQLxwAnaO1zqy2x40VRrlqb1zFTqh8AIniaY
dpHjJGqeNciEeWngTjNcJwwu7Ph+eB6wY5TJVAlswjo3/sIu8R2z7IZDH3cPJBscYV2tNN1bekPs
X3jVPz0R4nY4+isORyv1fEUp27ZSK+qnB6ONbielpqnhe1d0TFu5K8WEwfunPgtPpbPPCxB8+mZU
AN1B+g4jvFR4c+XUO2EwIrucvLfxr23SC/zvX9uXH3m2IMn4sWU5MfWDWCYb6y1e14QNysnM38fv
DhGG5VVJBgHipHxJb72c5x7hzr//hh8+vC8/Yfr7p5Fjml6CNsUxD6F2oHZM1+p+zMYLb/6nctqX
q5x93nQQPEPOA+uQZc22k41d52nlHDe2tIjpi7pNLd3ktI2xClr1qvGMC9PLN/MHOxkT1yqGWnj1
yO3PNsgiTfPRt8XAvrxblJzqp81buRdE602bODkkoKyaObfydbW/JLX55uY4v/jZPtmIm1ZE+EwO
o0WgiqK8SfF4G3RRtDBGfk/e3cqWv2sRAjSNfJeq9Ur1az5SmTi7mhDbgUDTYnSjMrvwXn54+Vg9
+EDwwlMnc85efltLTimZhX6Iwrs0t+d2wGaW2OPfhxh38G0mdOj4QAt3LOhI9jkFzmkTp6lLYzwQ
VJMsRG79kTSE8aAa3bZH+4S7VCw6jTjJNHwtcsOceWX/nIt0dIO6vYtTHDle7NerUJVXZh68IEDp
3EBzhlXujPpKGcNbxRh1N4kFwoQceUatpYvElq9qQSxE4d3IuTpDArDIc6l282ZYZH5IdnBXvoNh
xN4iBiL0wnqn1/L1YPWr0CIqrg4PWheTLUWKhlyiXIrMa+FHL5IIrltb7Io8vZciY2eNxTEQ5lJ3
BK7W9NYpo7kjZ0/xONzCNdo39FZMNZ3LZXEdt/qyNPx5pigLK/L3dWvso9q6BVs3umqnHp3BeXZk
+Q7S8bNAUY+vC7IrpIAlSTvBVPU65XX212j9feNUb20RANIRFFgK51Gfsi+CAj8mAIAPnB29myja
vrAUMtrJLgH4uA8UHUs79l5K6NpHNNRPtEDmvo4pVsjKY4TBacIxb1vVujU0ceXb0gnB7EuUiq3Z
FW9RlZ1kxbsZCmKts/hKbrJl1Yav/tAcAQOvuipaKIa+iuXqGqdVsc5zbVgNXY6zxrnplWQLdwA7
k2pu4j7bNGOXMilLDq1d0lMstXzvQ2PJvhJlRT3I87aGwW7Er0GtvjZaSDaQ9oyemeRSUyZfUIoP
dWSf2BEhHZaLG00Tt6GRLdRkfJKV4SodcetCsnxw9HGWBONWKpwtwp2TT2qGhsepGBxUJzWXzRx9
XnfK1vO6XV1X6FBBOcxpiIxLCfp7QgNHk3FFh41MATl0lnUa3XVFdat7+sIxanpeknEdVohl81Y5
RAbOMl2PrlKLI3hU3baace9kyU3vs96NUbBOgnpZagHe497JIZqiQu8bYLiy8qaPVTEPEgXHMOpi
YTuPUegFCxErf4Rqy/Sh9AkDYB8lBFBu1AfJtsvoWGdysk196cFona3soETRhpbgdz0wZ40/PgaF
uvJNaadjZe+99qHIwlsnV5cj5PDK8IVbZOVDrteYKKrnfNSPfkLWUSAZMnEq8aGp7Xe5pSnVIHmJ
mmxvpR19Ghz/XWzvbadIXC3wX/MwfC78+CXyyzdNZjuCTORRDtRmAU0bjK0M97r23tlvZhuNTujQ
WGtbFBv0Lit77EdXCtTN0CA7L3qiAMJEf0Gl8mwOyqqS+vKGvhjHcBHTMU+a7aiPOy3zgyt+N44X
GWSX5Q8vVWaY60RWgoouNy4jTWkgt9YZ+po4L3E4V+rM6nJamE696mUwnIUgN3js9YXoBDOu/CeP
M49Q5w5pCr/UL8WdGsWvjS7nPA0S3Hu2TZoqdsmIEX9Is/yRQKy3uDfvqX0esxYZ4qiuwEcvuoiv
qw6v5bpfR/jck7ych55yCtQAevZdbaZzVdVvFGO4QsB4akNlU0NUmpdpSvCr0MY5BLs7SStnTTQu
ZcPGJa+rj1Jp7WMv22tGfj0KdR74xaKxCoq5YuskxbOfRw/94G96llavCdaRnSJpw3cVO+YJAfYp
rpyV1SQPZk1ol00PVW4iQtL9ceX36VVmWG+61lOwjSKiiByfQCFyCxCyWi9DHig3IZa9GbvqdqWL
cG3Kw16PxcHQmvtU6qlT5kdJErSV5F5GeGOFMLyNtVc4a6vUjnFbSDTlyXqXU80F9U4tM1bWOEbe
fK0Ib+xAWHNba6OlY0f1EiFbPsOaKBNMpOyiwXiOehwIMc1wFQF8nMTbrs4JWc9hUsFtzm4bkZGf
K8f6rcUwF0m2T8B3uZ2qatethefE02sSbcfE2iie/aBaTuxWtvQQelK7UER6FRhe6eKDPA6ZcjvG
xdERzSYy+axTZEYJ2WyrPpvywUr/sepCQnDjaN46+NeEgnDMKfa+7TugNKR6VpmooUTWo/RV+LSd
GjUfaGDH1VISgOQwtBamZl6PrXUAkLY0/fjeKRNrVw79jRzCU+pEari9kWGiTtVVl+d3OCfJxJ7s
NlZvXLOzJqc6md5RlDV/nQZJnq5Y6HhyhGKq0T5YzriN02nmFOo2l7J2kUTJTTkE+qaTwmQWOKTg
WM3cUqEElL0kufIQ0mRtnY2C93OO/YaA4Fpai066JUlrDi9WciW7XgwaKoM2LJjJAwZ/rKvzdkge
Iv4O4VkQVR2nSAOi/qqoknTt23i0Qrm9gYcx07isyw4BJeVgNnNdLfEiejq5O1YeHMpAvLM8kmcE
OoP4pGOpDfs+wl1vot1xAXRulBHZRmaplav6PhK6uHzjTBOtdVvr7wyFeKbMN4uF36KdAgZgLL3E
yndh6vi70c/6ZSRJO8mP3yDTHduxfUwkmGIeOQNLz8IQHefOFqIb0UixsRhqbx0UKaImL15EAeI0
34w1sN41YcJV5S/qJFTmgpIPYk8mNRTcS444u6zBrmtlQTLPmvwVmeldLIcn0eVTLFh309aVPbNq
DAKJZvfuFHdndmyBEMQo2K5lxAJjuS4rQBBYhqWFb8mCbXLXrGAYYvVLu1svM4mVLxEMh0N8U8S4
hr1RzH28HW4o9HbZiv6hpm3Bz5CMmZ05mts7ffoYOvAG9IQtg2CFRCxzrQrvVvLHq3Egw6urD0HV
PSFUj7aVJ5ODFjbv4ZCWDGFI58QuHi3WNEmGctF0KkHhGLDcos+JsFK6eDOOeKw1e1l7yGqNgPDu
KJkHoX0bRtZaFtber8Xe0cuFBbUhjdUrS0UPIoXh3nO0ZCYsf9OALiEKANIKb7W0tF02QCAX6jG1
7Adm08PgpBvU1JugFAtNZ0on/S9bNr6xNtrmOgUmUWrhYyP592EojvhOUAbxBePuiv6wDtzgX56j
n13THlt7vVgIJUZuIe/bRt62moIqU9oZUXhU7Rx9iHLrR8pVXrTL2iiv8mQUmJCUB6jZV3ksn3wV
j3/C2qSn7TiXehQEhbqM6mybKUiwfS9+SrL4pqwhR1Sos2ZxptpTNABoNm+s5k3SIbsOui2wFww5
2Z0McG6es39GCq4eWBoyHDj6XcCMAcNilVTJSrGHnW17FGZabWd6srXQYWf6ZePNqjK9chg4+1Ab
uW0FNa+fZkzUoVcT6Vbt+xaBqaV4p06BZa4q0iEPjd71BWluHbb6eR4I4NxDN+yQM0UEN2KOjlXN
tTUborO/kRppFyIWf651MgiqzHNenUC66U2PLoCDBtyQxORFQ/qqZnI848i7bYf4voqVjRNn421V
QYQotKBaBV0AcKP3Ng6loJQlaGY13aroWIHxADavVj68QKtF6CtnqG9HIDheiUayZ0Cxjg8ditzE
+tskHk91lNehQY+TeV/qq5XcZX9bRdwTebYjSaReyF1nX3WS89dzAn8urIBvVkUXmCTSKdBSDqNN
VqIukV4wTq7o4KJVkoa7WMMBJ/f6axK1mMOi3pVYBDidpWsJ9g+lFQTlPCfyAw4EuxED4wPtDbtY
mjmB+OuHyj7q41MRDXeaVT03UbtMHMx2QlmFDUl1enuPSuud0IgVXwGPcPCfah05gpcvk0YrH+WJ
sx+bolzK8LrLRHqP84TAhL66iVTSxjPjWq0pLQttrSkRqUH+bR6yUjjV+I4NNVjEjb73vQw+jEZu
XzO4jt0fh8q80Qv91CDECSJ5HjXFMZJwuYjAflIiQXpL492Xjgmpv1kGmr/PPPwiWXUT8/UIiROP
Hq8JWjvZGN1CHR/p4Dvzqm+u+eQ3mi4gBGnjJivEJvSdyGVFQdAfPkVyuKyrYKOnAdZDBVG4PLyO
tY0qYMSHGhb6ixq194mezvPRugfH9MEZZWulOMltTJegwm5En+9UOdp708pFutpWDCgskFVmmUmL
htcymBXOhGyJLXKbdIENq7JY6BH7KvSEMl8aUO2d7mHWZEvzZPnSS1+y9SpNazX65kEXwEny9toz
vUUd1busLQiIdzQ23ShZDbnhOITzcoxWpo/1oYq8t0hiYIapcpLZ1VZAfNwyIT9wUk07KiCawm9f
Wh9NOdvWfMZRY1nZCG4jsZWJfrMK5ZBmwePYV8sCF+VgGqR6ECFiG/dZDs+prJS1X/VPiSJNINWW
TVn67NgWY9unzDfMNd3f53lzioJg67TNMTBHZWZFGqfMNKx28ZjNsWrsjIGJsKu9BpIOQG3iRQBe
I3iHyPJ7GeB7+e9rEeCsHCp5oPHl6VmabUFIE+l4unlVBCzH2MV/v9T3usbXS52V533O2WajF9YB
2WSZ3ZVIkoe33y9hfW8BfL4GB/KvhbO8CGXoEAkV6zB7dST644WQn40aIXoZJ2hZa/kk8ENvWlMs
cj85FZWP1lQiRlFXwucqS7ZMK3M9tx5toa1kFixVT25Y9EI0svE6K0gqIOV1UkuWFIKCZg4XapmY
4hhKzDyWyUUitolE9bJpTsuHwsifxKh5JGAyuYXDQ5R7p0DPr5HcMjYbsgplUD+VWjAnyP7ap76C
P7nYWH396sm1tUJSmFEoleAa9Q6CyzA3bSSjNdS35jh0xgMK8EcN1TXBjzdKO4zzTkW8aFVFP2vs
7kmt+51fSbM6Gm+1KnzL+vI4toM5owAhzVLbiBdD5onN76/i29vWqCoTHQeUREZFc17qrce0D2uv
Gg66vmvzva9cldYFSOaPl6B+SAKMDhbnXBQ5uR+gJ6XDQXTJIiqrE2mh89bz7n+/k2/twulOiNKj
IEfkEcX8r2OKUB+V6ozWH/QuOenmcMzy8H9yJ//vEv+G9ad6b2K3SmHXPKyiTraSaB/D1lqRYHOh
9/Gt1aKBXeb8bsoyIfI8na93Epc0IESLNitC2PT/H+zxbU7hgfHSqb07On4xc3pvn+6G+c9BGTMM
h5qiYBTXmKewC7CXyFdBpf+3s8p0MRVGEV2FKaNQ+3ox2dDsyjQLWgo4h5W70LnRLqpvfxoBhJED
yTehfZM58PUaCRuuIVKRkdMMIwL0USQX5q3v3cPpLnhY9PNYTZG5fr1CUPSOqB2GsrTWtyH9aLEm
oQrZDUv+wp9fkqb8eEOfLndW+64dOxRJnw2H0r4N7NNAouzv38w3Ecp0P2w1HUMDua39I5J+GgJt
L49SXvLEqLDPnOpJ7Q/CSuYU0pP2zu8+fr/aT7cDqUqnDcq1YDR9fXp10HZ92DOunX5gczu4dfT8
31+B+HqE7uRt8umcXSGXA4Rehs0cIJJZVkMlIE7g90v8m66+dCZ5ZkyUUFqZuMAPnY0y8Hah2Qqu
MamUcroh+Urfyq/qIll6c3LF5g6KkmwhVuRWu9ZWnhcrb/H7b/guWeI3GIxCw1Sg5DAYvz5JPbbV
njwDptR5dRXfcUzbNvhFaGVXi3ZB/pKrq4v05tJ4/C7k0WTDpN9hWuB5dPV8vOCA6QlTiv/TCapO
5mxcW3fESbnKzF4nh259qV8/Pcyzh21MBCuupyPMtc9uNK7joe+E0h2qsfXdkg6wa0fqlVdctsxP
Y+PbpXidKl4D+LvG2Xu1+gnSCG3lYO/hhGyba+nx/5B2Xrt1I0vbviICzOGUKytT0fYJIcsWc868
+v+hN7BHovgvfp4NzJkHq9SB3dVVbwBAnl3nx+jUbZvT8KD8Nn92l8UKsGbhq2C/SorFZ4hg2Vxa
LU5asGdpNjhGGW51sUfb2Dm/XZYjqGhl0b7DpWD2VQgmG5r8ht1CjS7qII/hIn0+xNI68dH9N8Qs
P+19K2jFiuMdWUCA+MG20aj5x/r2fJivzTA2IBprkomwOIin+RGCkG6R5HndOYliPNaNd+urvLut
WvsJK+vYdPV1LmTPugG2JZUelFJYY3gszqWOLjX9dYUa4WxDplDNB2vgDJMoc2udcGgN/+H8IBdC
MDhJx9YXcymQI58/bjnAi0v0Yj6yqtxQFKHjfjgfYen8+BhinsgUjRE02GkiZ7nXL8YrfCCvy5fx
IFz3O2mnXnp798bYKqfzURf2iI48O1kgNspcOrNt6JXQkCl3cHBa4oYP7Voera0lBythvgKdFPFT
nNlezARfp8dh9Y771OzUDdJee+WyuKiDbbyHCb7TLnow6ZUFX4E3xTF0RNEebGogv/yVeV5aSdaR
89nkTsKQ8/NKJn7js37V4DTCQ+neqc0aH2CastmZhWL4PwFm0ADTE+jWDXzZwbP0jUIuzx8N9dvL
YJdgmwspCNRjcaPs0BjZ6rvzyzltwy+xebphiG3RNJv7HqWuONRFSS6Ui+l97tLZ8HUKGsCrjh06
5Ukl/VJS0Dpks+3KvH4FBbDEZBL/jT1LjHiJFS104QFAab8f99o+ve3D/QRLiC+jU3NFpfdyBM91
u7aiS3sYmyddkTQFQ7y5kQZa5bKV5OytWHm22jvcdc3+1/l5XcjJ9A8h/sBBPuRkYapEYAIJMeqg
00YB8SAxu4P5AsVmLMWd71FM1FNJWEOtrwWeJbdqKmp+khs9qB8qd2Vll8H3hrrjMAjbQcHTrPl9
fqRLn8fHkc5WUanB5XsRIx1SuDj6z1j5+6v101TODmu5NLS+lAiA3BbyXshTBM/nh7D0IiAE9l8K
Txv0NmefOI2wTpAg4zlVZTm5LvzU+sK4aoRrJbnrs/BCKlCXTgJl2yYIacc4gIa9I6aIwq/8IdNk
zT/Hj3/I7CioaTJpmeC2PBo5BZSriaVlkI2a31pnHUO+9B0oMq1SGb1GjcrY55Mt64teq8vpvqcp
2vgG/rTqSaKZvjKqhS3CRStznvO96SQqn+MgCoL5Wlz2TqEph7grRhqpxnA36MmdO4QnOc6RLcxP
8eBeKnn8WFdwZ3NDEa6NEvQDJtrH83/Q8t+DhB5mf5Ymze9mc/Djsiny6RtByiQ7NVKx+TcR8G43
2VAKuKLPI/axzLEMqveO6caXutz86C1/5YT5CugCTsQDyYI0pQEbn6NS1cSkWI6emzM+KLf9Nr0z
D/hCYxyBRllhp8fgRIn9Vdp5kg0S8iV6OT/ErwcNiZtiksXwhpa/+FqK6P2ncgmnPWnzexTrXvLI
3Q1xsUvCCihVcxyEfHs+5Nd1IyRXMJmHBnl2PuIxF3CXjpvS6ToA+KK5MwRzJW37+kkQggchDqnM
7JcKB/LgqpnBaHc88Yin98YUW3Aqa+Jhy1H0Sc+XMF9IbxN4uamSsXQy4S5PnUqV7ESrV2ZrLcjs
YBbK0craykydWqCp371J3m1jPv71iqioM08Oqui8grr/vM/F3ENNSMlZEe+9zS+94f7870/n3efz
cLqiWXRkazRqQbPvKHEjQTVqCanL1rzwEzRxu5emwHVCDf5+tj5G0mfF7AppC7dM+tQZhw6SdZCf
1NjAzzvZnR/RV34UWQd5s0whDc1jZc6rVjOUaPxQS/5UHswLTCR4f9Pu23DbkMr+n7g7C9OInYuE
tRL9IJjAs2WKq8JvlXHsHQ+oYer1wKaOmh7t43IFS7vwherY5/HgwWR4ypc/7wdBdb08biTSyXIy
v7lWorV1Wpq/TyFmV6SP9gsmHoTAyHib/0KgYuvthE27CW/Se/0ov6SHVer2dEHNtqHOtHFZ8M1+
fS+afKyoW8mU8FLjJkbt1w6N9psbZAetLfeNgESjgjDmLbpcIDDL9k1ysxvIl6cqUDJr5W5ZWEze
k9xcXKQs6fxuUYfRaIKQ20uXq13W/Gh109aQf1JQk/r7vWpyEnIM6nhVcVR9Xs7eq5qybQouytv6
qr8y9uG3YOduVbgWiNZ0jzJlsTXK1cK98jGmMvsQVayeQWM2vVNOemFqewyrdyMeN0lX2nID+FEU
f50f5tf3l2RKk/745PtqImP0eZSGLyEINPIGGqhCZPlBDYNN6aJlBDR5REb6fLTp12Z76VO02f41
6YCHqUg5WBSvm+hS1t5WpTAXvsJPIWZ5XVx7Sp3KvFjlCeCpPg7RGvFxMQJ9BxnDvimjm70yYhmF
tgRhJCcTjxo+Wok47v7FNCnoUel0m6Yr4POiqHJeuHXv0QZoEtIK8Qfg3SurKv/6ccHafwgz7cYP
77S4NpSmlKmhIFxj04jstLWm79J6A8PFS0CiNkiN/nOEqBRyofXT3smy58S6crGHKvbn52rpTMTM
lRethOYhAL7ZcoCNIAriSNwpDR7Ngl1t8DjjIS1cy3uwr0fEyVZOocVhTaRsziH0Ir+0t1TIikVk
do5k/sRD3XZx6Sra9/MDWwyiIBOF9zf2APPzR7RyMNKB26FKFtiAVbYV2mBt//f1aVqOGoVw8I3c
j/O9hng7VlPgO2BFpQ8qMIidZEVINBcgb88P6IvprjZ1Nz+Emu03S7UElK3b2omv4jttT9/hR9Ns
+6kAf+XfKzsIDrmj/xS21WX//XzsxckEk6hTgwe0NG/eNTmEb3OchCHby2p47JA4TpRsZVssXE44
lPLUE+E5fBUcQaIyL/TpdWyhXeYNyC1VnS3LT9245qew0MZgKmHkGTL5AAZlsxMiK+jVi7nRkQgk
r5GHIED4YD62A20Mb5Ptgy3+TWtl/sU5pDpEo1WlfD1PpBofZyKjsjpHbX4W4aU63pTay/llWiiL
Ma7pI9bJNlREomcHhgkWDJ4+m97YgNKO7o1mI20pBm5axPLtQd0Jjvktu6OkvFrdneZsfjmBV8Rv
ROM4oUT9OfaQFUbeYyzvxJwcxesg+A9URKm6lhhjiPnK17B0i3yMNrsKMzDa1eAFRKuAE1wixrky
lYu78cNwZlskxU+ncXO9o5zSb8M7GXW4XXGwbjB5wnWqOAXfqmgDX/RfJU4fRzb7zHUTcAteV52j
a3ZwL2/k30VkIy16cI96vFE2xa9yE/8Q/9VB9mG8s63DLdA1iMN2DkkbqNrahD/S3WtZuDKxywun
076hD2vQbPu8Tdqgq4rG1yvH6CBats8pxI+VpZt+Yr4TeVPC6VQVXIDmDbXKzf2ojEJelmhjCEgZ
HjHEo9if/QJyt5IELG2TD7HmLoqdWWbg19zSUWAm+UZl58PvoQuvI2sFE/JH9PjrqDixeAFODqGz
76tUUBbLwII6xQS4lGrP2ucBsrWiHMgX+G2qJ7zlLrLy2pXyb36BzY9peOaWx/Gl2hb9vsA/ANch
eozw6dIjJkTDpk1a3+4UowO1Lt6FGSJKo/TXeDLuLdxx8Y6i548l5GzFEUOujExkimKt2NB3xd8S
oRfz76EMhIGLh40zsmP6/P3oG10EP3YqJkuVw6PmVitibSsoPtoaeBD20hjtkgmidX63LR3rH8PO
DiK/7gsli0g2y4weTORvY0s5IEp2Oh9moWT3eXiz86igwlkXA3GUIZleM/GrWmTdhmaABBl5iICH
QgpshHIr42+6aZriLRcRcEWoG5ZAE+mnWtGbYzekJ3fCiNd8ONugUN5LvBH+xzmZHWG+1KEGPHi5
I6i/AxMQhngrrD6Glg6SjxM/O7AEMfIKywWGUZUN4s2VdyMV5uH8rK8srjl7UKYklooLt8qRkN8G
Etg+eYg0no+xPA5qoaKoA8Kbq1iFqAUqgen2Tu+FLNQ7uMP9/xZB/nzkmkYbyV05QXua1JFj7ZSF
/cP5EMsT9c8gZi+VwU9wwQ5ZcSu/ja1HvfmmBXf/W4hpHj88tyR9kMme6sxxA8jHiABn/biFs7KS
ha6NZPr3D2HcLu0kvVd7eBvhHR3O2yTEMsQMi6fzw/kjNPHlPJ/09XgCYRr3x4XoQyDf8hHaxI8H
ER6UmhHh6VO7OoQPaDtvxov8NbfHnbLLbo/5Qenstebt4r31T/T5zk4ihIVll9kM8UjPrTcxRHf1
t6Ak/2bv/UHw0CMypXnWq3RaKroDHoipICBR/8sL5d35iZwOky/zSL5rWBYq0l/c/oxRMnIVsywH
1C2tUk/HHLQCXx7VVrUVMnT6zNQo9mgI/5sN+SHw7LPqlLRGSIkF7Eitu+BdNYVNr658WEvrZDEy
SPek9JY4O/bxoeqqSKfkEwsXA240oaTCe4EM4PUrK7Ww8ScU0iSagMepMt+PbddmKarklLJ6fr4D
Pud1F0W7MmkLqwVMSGFEpsRbb56bKS2oebNi0kKlt2vBP9TadVJ6m358VEmoLW/teNWnZZjtD4uk
AMwmOAmeX7P0Y2jqGFpekzmFIVxmGXJTeXrqNAm5+3bXeODHv4XNXSqLF4kpX5WutDXc7FtbQnDw
gRmZ8GBMObBlv1L3VlqIOz2TX2rIYVaLhG2p2xEcy6Az7wshTfeB0UIHReA2LepbvxRumz82Vk4n
ti8tXL9y6LY6Kcmg55d5ntutDPVCtRX4jBGM1Vhu92WMAZNb53Ypw3wKI2jLaOQYwmvYFhSNs0uj
MHYYXPA+Np8yCzqAOsBKaO+r/i32/FvVU3dNLB+yYW0u/8jKzucS4CO+mgoZ3Zc3bEimEwdNT2+y
sKwtXcrvXW+89Im8V4u94SM56XrQezLlGv7xD9hLF+TH13qpIy+sC69ZJam2X6cgRfwUVhY2mM3Q
72S12lWi/qv3McaK9cGzcRYZVq7ZpUIXXbl//vbpS/tw3vaYKHiw7ykOb0cIQLZxq+2VI0S5ffhs
OdUjCgEXa36gS9+URDoKWEyiejIHi2VyWRtdTRG8x7lEzLFteDWxfD5/AH5Va5l+/EOU2c2YpHHV
JMmfkQ0baZ/eidfVj/5kfPsPJFX8pUF9ffbge94l2+FYvAxrj8eFU+rTXzDNw4e5Ld1KMLE+zZxR
VHdFb9rU3mCLv+KWsTLYhWzpU6TZKkZTM7Ftg96RQ+yaRuNHDl/p/HwuLtokAQYcmjr1vIiieL2s
aQEN+MD747Pw6CXGxWhY238RBl9WesUKWLx5f1IuKTEMPQXKFof4hDKoX2Pd3L+djzLdD1++2H+i
zHuTbSKPiaYyGCib2rarWnVTjPHPpoYDDJKx39RD1K2kUGsxZyeuMWptLJQ+E5heKtVDjiP60F5K
nWIPQbk7P77FnfdhfNPp/2HneVmTjZbOfghKuxpv6/hWVd+GNVj50uuLZfrvYs3x1nDPCtOVGZIi
2ekJFYbh2nPkX8F1sOESOYGVuKBgstEv/Z11pykrm35xR36IPvvAS4vdGEMRckKU6EvctET9dx6t
3MyLQQCFiBLYTATLpn//MJN937t9gnG9I7hPaZehiRzaoR+trNfi3vgQZfb95g1S1g3cayfJRww0
HyslxLKamhp8rd5z/8039iHaLHtC+2WQsoFopt7akR/AtITbKo0rG37xUFIV+ADUkrUvFQ5grFR3
fT6ytn/xkQXpr89v8qXfp5oLOVpEouwLSyOJevU/DRMd84CgQQNjBUf6de1BjqnYVVOhwe5xXt9X
rNatsq7IHEt+zyA6K/rlOK5hub6OgiBgxeArUMGiL/d5g2XjWIASlVsSsegde/T7zkq8v15wZOdp
mU1UM3BF803cUK+UqmkTU3hEYOG3RJ+byslfr/fnKLNN7Km9VOp5VTmp8rMqThEWTH+74DJSb+jn
MBYFhNZsqhrRjHqqaqmDj9AGdRa7MtdCfE3EP4eYVuvD5667eSsKals6ffstMasLhGN2Vh+jqp5s
MqJFCMGcH9RCBjaFpH+k03EBCjG7FzBdAfaggsGqLdt6g1Z6GG0XIQQ7Rzlti/zkVbzz9v0aNeHr
kTOFRRuVa1uS2RafR8prqZeFUS6dUSp3VR70dlV6PwaruBEHs94U8ppN9kJCJkOnok9GPUcC4Do7
Sju1FAUPlzxHKKpt4gcPrdG8mWl+Webx7yRItnxqD02i/8Svqra7sTjoFGhFtb7Ne0PeNpRsSSkr
G2cUaddECNNXvXFf9tn3JkUg4/yyLHz7n/7Y2Wa2sOnSvaakgo2bild32zryrnD3WSmUT7P8ORH5
PCfzo9hMKXLFRQnjwLxQjskhOKl79bjKUFocjqaBnpThAYJQ/bzaKH01ORWB8o+28U9eWPE227hX
3b7f6Xv3MkfgdM0MfgEDzNg+xJxNYYOhVyR4jC3Enr19xCVqp+2yq+zEY3MTrPbPFz8kepf0N0Rr
4tPNjgd8UYHci0HJU0balycdV2A+pGo/0bDyi35Xb/JD9vIvtolBRMqUGnfF7OMtIiNv09RjXtGy
cYcBUSYkeJJi9y/CwEgVaacbE+7h8/JFEhD0SLPA0jUFeqnypspE21zLihc3CaUAChEQ6L7UjHJN
qcxElFMnkpJTC6PetcqDkNyfH8vyOn0II38ejFxpat6NNKLKrXqh7KVtm9reBYrmrBuN5tQRtv71
GrgWGhI/++VTswzIETSbYQ/PPrUBL8qkdaf3oKddpWXs2pmEo1+hcxThGVxAApP/SMYp8Iswfkbx
q0M20UrC5zByv7dN1dygxHNEyOKulkcS67QNbbcvTyZ2aKqA4pAZGwFE9V6zkXzDVNYIXvISbWa3
8d7KbjIaQujD7tLkQujHZ0Vqj0kd3aVRVeK50b9SvQK0GKKmpkV7Sy9RPmrQQmm8JrPlMH6vY+Gt
xawxKGtHRuYjSuMb30f8IOkObY7Ykq64r3GXG4chI/EXUtBXhhgeImDhnhRv8qq+Qkzs1OFSqgEA
i9X6ouncbZi3b6HBb0TYMgvjAS+qQ5/D5XW7Z0EQfjVBdhUhUoFM07fE0q5RPPHsMg+PZibcqC0K
MNbwQ7CsQ2q5b6rlbQ0r3rQKho1dl9ixUAUbsaZRrPYaYOY6FH/KZSzYde1Gm5DS0LFUKmmjKPRl
QHifJNDkdtv54q2J5NlzlTXIVTR9uC2lDs/yXi+3ET2eUCnKTSEOyNJrUbIx3QJVmC56wuhEsdVa
hlQf1d6rhs4XIxU1zCRDAUlUSNIb5NbwZcQ1xAaS5m8bJYPdq4RvVab+Npu6uJaUoH7NBsPFh8F0
w71SIUMgKCO3j54NJ3IEDPRogeBsJlZ43DX+HrcxZeuLAvaiZU1poarfKhV5skz3fuqK9h71kX8V
BG37AgigPfRyZu1j35CAxgTCyTUHhAo7odjo2dieer8tH1IYW4dKz827LEc6ajNoqbQpQiZcRTz5
UjFDa1eoUXvZCC3yazjRbTUUsuIwdHQkqWjtPePFlh8VV9IP6KV6xwHF0ISuEJpbwxD81rpEf2N3
/MqkLL4wJqFLverDXeYHaBGBCA76qrHRZEDeEqXhLZ5vuFKK431rBkdTiLO9HKVgbmoRt/dU/Kmn
cr4bfEWwU12q94rI/lBiT72QaOfsk7C7pYCGRTlSczuvC2+6AdYlMiHjJi3Vnu/FQywsTe/dekA1
Ua+4MuLgteqa9zhAR7YzjZ+hb7nIUhpbuTSHTZ2G2IobwhvCAc/upI2mZrdSXd9r46RAEuVUKANB
tgcF8Awfr7eXcv0p1MjmolG9Tjs6xVKsdFiUdvqOYvxBKjFny1JN2/TheJkhC7cTlXSDmCq/16LS
prMn7bFhjJHmlpuqUlPo1FiS+Tm0FkVM7QKRPlvPxZcA9MfGMjTkk4vyW5nXe0Fs7rw6QPlK7jdq
ovdbM9KOKh+kHalYJOoIkO2VbLxJLUTHJj9NjXm3x5bfQO1SQVNSQvXOFyEWa/WtKubfgRJmW81F
JdFteXin3a4J+ptaA0mq49VqhAbqSLr2HFnhSRXKF7MMD1av3sei8GAmwWM/1o91a7z7svsjC9pH
I8blIe0RXRTGapeMLvBNVu8uQ6duM3CE7PMipyCpiM0h7elX68bArITBoyTVD7mmPmPSh+GTDwQr
Nd/7onu35Fg99APObr0YCVst7Sa/jBRNMO/NSHW+ArHeG5i1I9E6uCckLinHJIG4VVuU6XqdbtYo
xIUt50bOHmzwpB+e8y5JQK8lp6bnQ1Iy8S73kIoKXPnHIIuO4cvfkWXF0NUTBZuPy+E4TLZmdZdL
WyHda3VM0cCtXnqxvI+kUK5BIKfFNpKTGH3TwtzUGLXuxoDpMwqE2TKk13r2ZmnE5klQKA9pkw0e
PXy2ip+n1+ZoGrd5PrY7A8IGKk6IfFku6mSi7LsQdCKtfBhQf/oelJGCVLYJ6hpZl8Bjr9SXUmHd
h716kTVm8b1QFPGhb9IINaG2cYYBqmAk1Tc5PppH8AvKoUz95AcerdKlZUnCoyhkym3btObbaBYY
rHlpuDW7oN4iOKTs9Jq5FPM2Q9m2GW2UZDFHqRAx8v1yvOg6YbQbObgfXS9YKRouPafglUBNRquX
uuEsb1GFTlD03C2cIH/2kmc97p/V4liKp86Td5ocr4DlF58YH+PNnm9Rk8aDGpqR4yMO6orSD81X
cZcYvStTn4SOItNHAUPJd1rvxkdBDtW9pySpXdaeEylii/AgjfkUR6g6VOJjX6U3FBmuhUpn0wkx
PgAVrnnn86GFrEtXcf+jTQxxRfuDyvvw5BSHLqmTJk4dLzH3oynhOpo/onx8OB9mKR3/FGf2BPA9
X+M/NXFKDoZjnIAMACkMSgJP+XBEmc+3btIgeKgq4c7wwiuJbLYc9d9jv9ZMXuBZ8waxoAVRUONF
Mse+uO4whmbNtmj36ruyrxBnfYkuWAIIyOJDu6PxhRXkk79SMPqTjc9SwE9xZ5mnog6+LIfEDU/a
vr71dhBjQUAJF7GzKtA9vW7mscAtwCjjMQK+ZzbdoooqgB9aBVlut0N7+DLc+nvpMqGPjaDstrmr
n7rLtY7DtL/PBZ09uRJDdpuAq8qxAmOLMCiyntnKi3Vhu1KkUk2JRiXNw/m4WiEWAiMpGseP/W2X
OUim1VK18vpeQPXKn6LMBhLDLcjoHrZwYBMOyO4JMaytN9x24rDT4prqFXLFBYLSwzN62xeGq/0o
M90WxmsNTpOf/SYf/k3j9ufKRzTtkNkEf/q7Zo+IGk1lqZC7BhBdtyP2A7gxe7IcxIuhXnWY+uq7
gizUx8meztePZwPWzGEtJj0bFtQqpKZmPz2f/+OnuLZ51lZ2VhGCoeVZdR63TsSUC1VvGznZkf97
ZQoX74R/NtBcZEEf0Txq3aZxMj8MbehVBfmWuWnwda/i7MkThDulSU5yr8LAafJX0TM2xihu+16j
SaNuVK94qiPjpTVein7lApmW78zyzu0k5E63BKUYuHKb7qpAILfulI1RPphS4qTVsD8/FSsTbsyP
o64bKl6LuLpPWFYlRzu0tatVKNVamNklzERatZiZteOa4aYskcYW8IVFpfj8aNbWdXb3hkNSC3GK
3rgptZntwQy34ybkSSQZKIb3GS8BEumxLf2VaVxaNOoVACkBz06qaZ8/kqH2NETT28LJclgTzU/N
+JHwyqgMHRTo0/lBTufOfINML8Spkgao/E+R4cMHaVQ9vIbOBzahZtQPvqFCZRfilaWutZ0WBgUP
eFIgk4GFgOj7PCheOGGQJlHmDHlJD00SLqpe13e+HnxrivY1MOMbTOMfZBIpzh7lIVOUemN46nOh
8SoMMirYhfjujcETuI2LXsocpaI9pvEg7WrvVokm32shfeRlmu+U3n8Sm/G6i4efvRs4eejv47ot
t6DX+sMYeMVmCN3fZEnJNvKidttRkbV5w1ScuKh4R2mEvYSRbr0QZ4PAQ2E0t0Knxle8caMexUoE
gyVFfTUr18kQcY/j/JH/dZ/pIzrioLaHQBouhDgPJuVai3JBrKxsz4Wr8VP6M7tRiqZNq1ZUEqfv
wh/j1D3ox3xFCG8xx5ogixrcRkjc86L6WHRZOkZu+AdjPW79TeZt/iDX0EKL3oajfH9+Oy4N6kM8
Tfy8S5g1ePdhEzpelG0q417QCvt8hKUrCGrkf4ekzb6uWkn8PKuiyBky+b4t3Aa/5ARXeJ+aeGVW
L3XlvuaaGyMe2fASRnkZHWT1oNEEOv+XLHwREyvFBB8/QQPmiKUuG4Bla0bpiCqIAMvfj9lvuSw2
BpU2c3w7H2xxJT9Gm53NTS9QwWghlIen7lWdtHKybTgli9KG6qC3QYV2DUe0sJgTugKZPhnhGEqw
nxfTy7TEG4spOzW7jRyX+0GMV47KBbg8CA68Yyzk4KC2zS+4LK944PjE8E+uZg873Iu3+NTFew7M
5sk8lZfaLjhZjrSRt0l1SA94Boj2mlzMUiKOpBfaejDcWcw5P6wU0WkW2iF1hmBsdmi6XVLO2Jdp
cwl28E3J1IEHKilVkRi93eX5q9eKKyu8cF19+hNmqVUqtS5qunri1F5/HDIFtX+qGxjARK881QYq
T/Gu1eq/B8ZPEhkToBAKHiT/2SKLnTT0UWUkjm+c/Mg7iMo28NYA2otj+xBktnm7xnJdr2Z6MzF7
c/uBmvNUbEgS4UEMksqOexnp+Xrl9FvYvxoP2YldSJ/ii6xT6vYogZceTYowvKs7iPFlX60hnRYu
YA1VGR0uwyQyOCcwgqbWsVGH7G9Uh7FoeTBHlB3dyyYv/8VSYTAlTSKQ7FVpfuDIgxoPUqCHDnLt
qPG3O9FKtq0Wbs8fNQuLpaM2ilIxXWBs1qZz70NK0cq92A1jlDppif49pM9evhcoVohtsa/iW31c
OUcXjzYVwyQepqACvoCPjb6LMt83cwyiW/SfN7SbT2hybDRkxe18s25tuHRyf6xwKJ9HmLSB2sn5
tGZGldqjrh3HquK9lHZUrh1X9F/Oz+jSnUWB5J+392xKlSA1K6HICke/xmLlKB0FBLDGi3FXboTT
Gr1+YXQEM3AxNClpUF/4PLpOTYeCA5c3tx7a2BNsEsRH6sanmi+TBjUPK4ObZmuWgn6MN6fzt0nQ
jUpAvJyOzon8epJXtsWH7Era1Jv6uvpprbyKll7jQDVVNDb4DlR1Lu8jqxwoVmkWTv3m3Qi3+nt1
U36XjtYGNPCbcYFMVf8ubmWMKdcmdy30/LWomoGP+xVL2e7rE5fWoYK4FiJYp2+lw7iR91zLuz++
34eVeZ5O4i/zDDQHZ/bpxpyrQoiYcomDxTxr9khs2mPHt2ab3v8fnvmLS/pPKHWWxslxqMPNG3jB
+NprK/4uqpciwbhao3HdUi0qpSez1e4jweRkiPdN9i2QX1eGu/Y3zC6mLOpDscRCiNYRJjZWfCrT
S9l3ainbUNRGEDzZKkgESo3NVbIrKmMjrJZ95P/Pcv930tXZzZV1QYDhkpU7rmaNtp4hMi6l6eVo
DcVGzpFkLHT0cQv1xBvjkJbR0exwQrJGF9MQ43FQBXETAz+xaedSPUhV/DEq5RQNzW91ugaLpnuX
XPFXknvPuquSM6sJmsillu5bwTVOUWHidxNil5jTgdsF3lA8VHqEVmJNGjSWSAFb5AV+Ud8luvRs
5vgFqKQoYpXd9HJzadTiU6V0sY25GFxmmYZmVMMqCxP9QoqTZKPU+YVZx7gyFsUpwwtqS66hHlUr
ug/1mPM/KnDe8rVLKR8HiiNNft321i91wJ1HHd+loX6OuuHaTa0tHnvfXW/YRYHo5M2AFbC3kwXK
YtRr0yK9tsrkNq99JKQEmh99iQCuMl6Gmv/aB8pJ7ymrdK10JSrDLh+M90aLHgH+2lpGEUIz4pMu
C3uzjx9SVTqII2XxMQt/cWY/tTGOKSopY+hfRZb77HX6uK3L8jb167teDqjmxlhy+Ep+00aDhg5a
8zgkWmC7VYvjYKwcGi28CzX+Hy0UnUincKdp/S/gXfJhHDhPxOwHV29va1i2+pV3b0XKN89DPthD
Ej9JheshQuFHxiNilL2bIqsGOyz7N11MUczPBM/GBANlozy+1ix/m/+RtleKeEd79ySb+MMNILBr
t2e0uXYSE/Uu17Mfbt5gMiN6F0UJAj+VaQtE2W9sEH6zVZINiKO7YQifJVe7Kkv3TWgg2KlmvpVa
nwZ3ThcszdV7N6RhVjXJAYX9C6kVf7Sx/KCWw68sQ0PCkA5mgp+O4kGGSER2iuWGp9FIMqyOsAAf
5Zsk1GQ2sfR7MKKntND3foALeqAFm0KJnsRqNDZlUm1VvcBNpJNwT+ryZhMJ0mEwxIvSj79Vsf9d
isRfvhbgZuYrl65bgbJwKcvUJgAS/Arv8jreqgF+eG7ZQXbVxbuyS2M7HfyfeusPdprFP9Ms21ee
cKj7Eo8ZPbgTa8yW2vx9VM3vbm99z5U23fSmd5L66lr3pBccEq3dysG0UL7i8vnnSJgOrg/5EcAK
C69DNeccbrfTi4XE748Uh253W/OYPXirdsgLSeankFOm+yEkdFg8Bk0rc8BrP1iVexmI5rBtc83f
pEn5L5B4n6LNSj2xaaSaJ6eF40npMUSPo86nA0dDG2kfuCvl+4Uk/VOwWRnES5R8VMS6dKwsPSgl
ZNfmtLJg02315eLU0OAmPV8Qp649P6HqQ36p2d3Ou1SO0YGG5c06y3wBf45c+odIs3UatLANMnMs
HPEQPUuZPdAtPg1PYBmNm/qifXYfmqvwGB+r2+LBd9T78wNdnMoP0WfrllkVgmSpmzkZeAMOlCT/
dj4AXLaVqZytVqtJXS6LCZdy6v6S836yHRz3WRLvA/y2oPgeMETAj2x4tQb3JTWxG2pGY+e72GoD
u2lPkgx+NUgfRixzwjT+niJIvRn65BRq3oM6It6tDPvWb25AqTzlnvYkNwOYcNqodiVLkU12K26q
Or6BjStvJbgfO9HLjU0utyoPZnjjahHjpNWJ6tY09RN2cMjyjLu2G7kELbKFVksGzB4Fx+fnt+WA
xVthlLw8pMBuR2+wY61+7+L4MTIK0S5oou8BcMW25LYVLiD/j7Qv641UV9v9RUhmhlugoKZUqjIn
Nyip7oDNYDCDgV//PfSRzpeQUursfdbF0pJavVzG0zs8Qw0ERdoEIIp8ZPZwgHjdXhkJ4Oo8gU8T
BRzXgCcRy9DmnejYQlgDz0qi0ueEt6Elwfmuu/reyo1DEXcv+eQeAMfWvMGthhUUF/VXBrNAQ81c
HykyVJeU/dCqb+2QwT6Lwhq1yLWPHvQ3r7f1wyCrLRFKuYY/vViNprjVrPqh0+VfW2h3Qy02pCMr
J8seRrg8+wibd/DnuueNclbc7gyM/zGtxo3ViT3CkgfgbVSv6tmfzma3oq2eVCvZp7kMm0IJLGru
mUheuCwjStRkxeD2merxbWZaMO8sjYdUEauk5be4gFVPm+hpjNEyoRB6xtrLj76zdm0ClywnJjs3
HjZOrf5hjVZB8o/cZuVwO1kkdGIpAVHqKMDUcqsAC6QoxcnQOArosruNSb4zRQ2uvAEfh5g2nskg
PJNSfjPG9ksCtapYHfYWbwffHo0q/P0EXIDH2pYJwLcDZO/PbL/uRggvOARQQZiL95bhO8lzZbF9
mvppe87lFpCu4PchL10qELDS5jwHCfkPolOrxwMkMQFbbQEjdf5OrWfuASgIqW9HMkCJKDu2gK+m
f+09vb8mAmVcqAZAKmZmmiA5n5k1i6dn4uh8NiiiAJENg+Ixg7cucAn6RM661YNFWI9gXkHrwGhU
gIZm6zVQsRHKKfkEdwM98Yp+WI3wfIPv1GaC4WCK8wHER6QIeMONxsnVhw+XFI+pBBTKocxB0Tbf
a2ZjeTB7TU9qzgly15r7VMT+1Az3kAsKdcMCQkYzP7pcOQCl9IcJ97UUzU0fu3t01W9TGt8OFBaw
mjFogZWhqc/sZl1DqtlzHDhB/b5M127GRYoP52QNrBlglRRDDVRm7cQM8VIcC8XMqbjGmPlpNj4b
c3y56+dl+xIRWCok7WyOux6+7QckC+uzGSnR/8OTdjENwwUHNwnQjn90EKp0RtQ5eXUCH+3GbEce
1DAg9Yeq2Hd1AtcnMqFPKEHyT/N8RrdZvsOL5yIet1UJ073fv/LlfOx/f86ywRCjboV2kcng/hCf
ikO2zlbTmqnAaSQ35oo9kaAIIBFPPuAl//r72BfrKl+GXiSkkA6UuPdEdWoS7rv6R9V2qIfB3ZWM
QXFNF+0ScggL/H+/u7lIPI0CQZfZzqOtOjMkJ3pAS4M3qIsH6oO6U/xyDd48XCGjqvbBNlZX7RsN
r5U7Lsa6X37FItZ1IGXiqgyfW6CWVCbEg4ok0k5y7Y6bZ/MzRPvf2S4Cp1Jtjazq4+pUje1Gb7MI
fpAeLXlUdQfAxNryqdC1UFTKoYUUJ4zC+Or3xb020UXsVGuVJiAQV51UFw7ioFiZpbY1i/9cFnj2
0wFKxQKZA2SExS3BiDqMqkWrUy/gdIk8uFU7P+3HK7O5GAl+GWZxOwwp/IztmmMYi9/CH/e+Mf6b
avS3qSweBjCT4Bme4mJo49xXrTdoKq/U1Li2My7eP1BVtAHLQq9t2YSitrR6NDA4Drx7Wx5VD7Dr
dYGmcWD6+aqMroFOLrx3ID2hDwLhg/nFW6yQsBJW4sITJ2viN4Ocjq0b31JbfXUclB84PVYcGNDf
N9+l5QKHAugzwGsg+rr4lB00g/TObsSp6xwKe1Mo3JVuco3Yd2lmX0ZZGhbYmt32mgGBpwLe6F0O
qruAdR9ua3Vn2FnECq2Ds/F/odSCvghUJKGHjOcDsMvvL5We20BhIyZH7roBUsEHUSaYw7vfP+HP
5xf1dXQRobiMf35olTuNnsPRnmknWE6oEcvyjTPB+JJrve6lwOr7//lw5gzvQMcQ0vr/Whpfnt+k
JgDKKIOKGru768Tw0UAx2J66U2FXV0CCl2YGRQxQ1FD3BW11sTlMo+/SHOHhKZd6UOban85wt1nD
jkN+hV56eSTQSkH/NOdL//tKVRDWUMFkVBHcUlSKTM+13+pEOXLl9PvX+7nfZz0WG/gYdCdmoOn3
gTQ4LJsxB/krFo4dNB3fsBJ6ML8P8vO5/j7IPNsvS1SwWHHMqsChauGN0Wxr5yXPTM+E/LabXdOt
vyDpCLoV/BkxKWjNgmD8fbRSHXJMGFwvZT2Fetj+4VsW9rs4pDClUlfTm7GGbIjP179P8kI89H3c
xSyBGLDsqcmRkATVpnhKH+ywvC8ixTffrAfzpH8mfhY0jT9G16SJ5n33/cnGyDqkoy1dhRrN8lxX
SQIL+QIj92LD7cTPJT0Oyc7Oo6mgO53SldpdOQoXmFrfx5w31pc1bQH9Rcl2ZtSJzaB5DfzUeieM
18ZZC+WG/jH2SAqk51zZSj8PBoZFdxIKvOC7QYrv+7BmXrjtlKXiNM6EFM0O8aK2YGqY7Bqv7tpI
i+UciVrXHA61p6b6C0t0pMp3ugASAk2X3zfOpdPxdUqLZw4gGWnA4R41PhBE7CHxZNOtsox7rBSh
A3ff34ebv9CPzYKbUtOg9o9zsoidmcKlyxssHCisUC1qUCpCp9e6AlK7INaFhfoyjPZ9odRSOjmS
A3GqV2Jvhl3UI0sv/4UMzQsJ2ToL5JrsizAJ+c4p/gu5LsQoAJAYKno6BgRkv4+vF2gvEGlDYIXf
oFbi8wkJK0xvDVw8v3/QC5B1DGUADADvMYBXlzAot64KOjkKwq8QRmqf6t5eA8wdaRv2JJ7c7Xiv
reVavfKBL6Sd30ddfGC9qGnh5ohURshXeliJXQOdi47fG0DIFI5zIH2FbgePNPWa2cXlGUNQ054R
HUhHFw8h1BXavOwdfiKjH0ezn2P+QU9pMAOEwGjyqzf2Fq+uFUAu7FwAlEBHhwwxjFi0xUGJmYTN
dkHLk4vWFiWo75WDHpYGXNl/X9ELj+Is+g8F8XnroLz0fe9AijqLLQ3iPFpnnEpSbCm/BjH6cbsY
SOFRyUHEAqONH451RNZKJQYASOoizuEVBR5c62jQzFJfOxRNf58P9PXn7f7t1GM8vIoIxyDugWdx
cRyAgi1R1qLZyQRnyiO02xcZlZGaqHDBmHHF0NaBlU0a39FBgO/vohCKT320ufEqIDPmxMmDxlD5
q5Psj2zGW8B8oCFpm5/EhRyfgNDaoLI/sQqH39n8CkLyXqINkSMh+MAUzyLTDeFMB/R2eJSWCJNc
Hkcw6/xcAPwh2/u+gnK6Cf5br4d9m8F9CrgCX5vSuxjAtD3JIRxc81Z4pK1u46raapnhrGqGoI/L
48R7x9cK466B7bM3QLvKq12oJkAdgKytmESxMoFZUYmIubwKB5G86rWD3iCp34UGF04rQWG28SZ2
AwojuDxHt4vR53bB76OoaiJch/01k5HW0n02inqdDCircHJwRS48bWxCjYhz52b3aIjexC49aHr6
SQEVhGerC/MMBlJA3IXSFoeSaXCUhCcjas3TK1x9H1w5HkeRHCFvOL9lehJ0fbVhTgz6nnYXa2CP
9eNBs3s3gHXL2rKzU6M2vk2w96FL+1iUsIro0MSjaXJv6tm9DSbirF3iIzIuPNI5qQ/J+q06wwRi
48Hl2Rggb5zmErvlMyN20bsfDY/xJt8wtfjTtRQibUT2Xl2rapA1ehdWIysPU82SwwRQqRdbuemJ
nK0UnjYhQyV7kBpbuaRTAgABwCsDj5LDby/SIYbu9aj5eaTkt3ocn3UQnvyidHaK0fU+mIu1ByQQ
9zv4T24qEB/WVg1ur2vmoNWaIHnm+R2XsKqiZTbeAzNVFJ5twycjg2+FbWPFMhUe5ujSsibbUjnc
APdNV8PgHi1zeoFtMzSHUqfz22oezyVKODETQremxOJadRYOJrq0U+2i6t8eNc7eZApLIq6COKja
s4qMDhSiXm6GfLpVJnyXDIt3zPsWzrEgl3l8tLQdgX/mKleIjFBMz7H7xjIc7Jj5Jfy8vQZ1Kk9J
iqM7KhNKqBM5umY/RrHm/k0sXfhxAhF8lev7Kafmuum7N0nIVqn1D1CVCZjooMopbhu0DnjTsGa/
S2PrxjLOZdMyv7WtUJuciNYuaLdjFsZOD+YnNZttJtUiMGsklE43dl5l1A9Dbx8aXT8Dcr2zGnuV
Tzac3FOAsErK2Qq2YFjbDqh51a0OKR+7VU/wgVzW3BVWrnlALByclB37xLlD/5z5WVz0gTGqbN2U
zVkxnUcqgWGoW434oEpAiKNMQ9HM9kglGMiKPT3llERENilA5uwZJvRBnetnuxttn7blHxLHIClJ
1mxSK8l9p+yV7STLZAPjm4+kLDdUsd+hI2GsSyVdA3MIcUH8F2jbigBZPLmDSUPutVw9KSNs7fUk
/0yy8kwrCO9NPPEciG55Ax1fe3eCjxZzApbKEv0RcP7NxHwlsZ14I4cgBrKbw1Bgb5l9v7GBt1fw
Avq24h67od20wt0mcQMBw7HHrWOkqDXjZtJ1ydAt0wVcTtrnjLsT9p5xqzexG9WU/oW+bxJMrt5D
cDt/pAr9i445LCUQuAXUcPdAUQdg/6VeaqZ3Q8UrD6Ttd2A0bx3Z79skW+ct+P4Sn1iaN9lA3I1w
qvskY09cnf4oErWSrFgPDr2ZECx4fWr/TQHZL4vq3S3kp9mILGSFvlV03q7KVgMzu8DNpXe1b+TJ
rgJCH6yMKLb5uzJTcRuG32CicchTFNEd7mzqstpmXb3GLfmMHxTkM07BTKwVujb2TQtFZcAR0mcz
Rj9OV/sPrmebkfZu2MHC1zOmSXjJoKzKHvZ7Di8D1cpQ9njIsf8UDTqDLt/j3fLsWh6KrPiL7pYF
YoXFPRXVn1ULuj3wPoNYobXhrlgiHZ/2uP3rOHVgkVEnK96Pz45kULGy83w/mWxfD3mxnhDuCi2/
t3E5rRi8Iv1WR8s0UVEOSadAUPc1M+ooB4rJby3Aa2jzCOnFnWjxCCDW2xoZFOgaR4mqloVOm6Ec
yrdTRh/ABX+BaEQo4jyJSir1ndLFL9CKAje8UP2yQg8CtGcWULXM75WGOVFLXQfyjRUYvCBmYyop
8pr0r+smnYdQAJjBQb42JsAcnRHDchyOsGChZo+tTntPbch9YaIzOE4HVud3jRG30L9J76XOKS7z
6tHoi9BM5Z9BS/RVN7a+ZfIGj09n+20Rr2lVrOjEnjONhDrBXefQ4ZGWpAJufgjdsX+RaenitOcl
Ljzy4rYKbnJ0nNqcnO0xs72+dXiQjdqmL9NNysHFr7sJbcbcnkBJnyxQsyu5oqkNC1ki/1S6rDyF
OI8tLjFv0GPNExN0N5WsN4411BrWlWLeNi4eDLeHBDYMmE7UgspA3KEc3Lh1pJnDSqRaYMv0QWk6
wBQ4FyCdK5HTKXuFI04QpXyIB7bTC2fTuua+hzmG16bpY1lWj+VUHaxsCJshi0M8Ybu+SiOXkjdG
hzFIyKjiUUMvr+e2jR9fgx2Du5jCTBQ2o/BKlNprIclHMerBVLaRQ3xNV7alwe+mYYiESCK3MfaT
OxUel22AW+yt0JwHnjsSu9LeuGZ50/XKuphpXZaL24736r2mpbspLlEJHOpDmltHS+vfQMqdPKfI
jECn41lY+h7BeO2BubyB9YDiJ4rpJbGW+Y1UnjvZTIFssZsSix07Zbx1Wv1kcHpyEueF6H1QTMO9
yOq7soAyQ9yqkdrVjxBqBoe+LsIJiHwP5wOHVjE/tTElHlGnO1V18oAoYFIOEg5qpbIzXRGSGjsJ
eLS0MAItNZ7cgvq0Uzdx03q2Pq3iAUUHJflUh2mjFHxvyuRxqsqgH8F1tYEYY+N967hBXHZRp390
abZBAHpsmQXPBnVVUDSngbOKJqPaQhhVRU1qmOI7Y0ojq50eG6Ndg4cRTXiv9IGsEuO1zfpD13U+
MZFM6sCpsQIiATE0Dp9Ax3k34gfSwBuCiqjE490pFYJcK2D9FHVE3Xbp4FVoJmmE+miG7xSsbjo5
t3iIAyN+roE1sBzoVCDhKZo7ZeSeQlnAU+uPLFIcTUfzReKsyqqNUKJY5zFQqHKA2m3sOdlnOgKh
FX8WDLz6odnnJrh8JfAYfPCMOQqHKkyf99uhTaCN8qex5DrXMX81XnWFukpZ7+eNFmZx4tdQMumN
1B8AcOOVczDcwjM6W/pWBoNUSAg/xmazKU0Xt2odpSPooPRed1GKyQscfUhYpi86sB5pDEnE6kxg
GzmTKUkNrGyhBboKtUaCWJ7FIWHTU+mS27EFGkPmq9qU29Yd1yQmIeHJusIFlRm6N8n4rbIT4DCm
EJJVgWvhGwB0WNbHMX9RknQNoOi9at5NiKKKEeIYVhcmXO/AsjpZ9mGYcKFPxaq1yxu0N2fWvS9q
c1+xGJB6wD3qNN3qpL4vEckiOIoqSYN6gqxwpvmqQvdUdUePcLFHNHyP7sXB1YpIQiGkrTLYwyde
Zc+qO4i2VVC7cVegAb23EttT+3rNZxxcN+wIJOmkTHy9tx7SyV3l5gyYiF3bm6rxxo7jVabgGqOQ
cOjl3ykHRZy/FFD5SedjHReruFBxCVVRAa1Lc7RDaQJm5NqBa7yqUOlVoeqRNwV0iht/6PE4SLw4
xd8uKU4w2lrHNfEN0sGKAMK/SCR0Dd367FZrRIUkQdwpbYWXqoO0XYyMKdtkfRsZPO+9oWrWenEo
c8QfpIA0miq9Ji1CCE959kiwM+Ftg7+Ydtxn1nAmVQNpDIBsqgzdzCmck5sc15Ng9QvRRuB4wGwF
SsoaYJ6snsohiWw6BIiR1o1WroSe+Gb87KZ0TYshykUbaIPlQdX5gKI/mq9DUAh6GDtoEoOe7UvI
nLCq3IHW4hOcyMpoV5AoeW3AF/RNXJ/QsdnQQdtoqQWweL82OL+Xsj3307R2rcmrHAsZjhVMTbbW
KKxW2bi2e5AO9diDLOJHYrUrKG296U275RSiRrHYSONjFPF6MBADmvb9YH10vDgoplzlxuDD/Lv2
SJ6sSeZ6Tqv6KpGIQ2jo5iCwpSwYE2sNxaEXmzd/iA6UbTNsCzxpIldWEhpHWQP7sqp0vLTPQ2A6
g8G+F4nuD4qI3OQJ0CuQauweuj1nlRNctOSc2OKTld3goSawZ/grVpLd5hM0YvpkXTRia41PJdA9
aYnqsG7caVW6TYQe0iYPp5ZEENi/F1V3UxHAT1mGum5x3/MK4cywn0gSVLjdnCxwgLZF7owcXvN0
4YZT/0J7JQRbdF86ZFVyuld0upICSX/dAsBk4XSr0GohD5bCVyWMMIA1Bf0ig1OmGF402wntSuob
OBrLkBkGBFyUR+jgny0TxTy40sVw2Obv8IlEIDDlDxxyVkjQxbmaeTdjfBpyeWY6sEG2JE+TFu8G
y3hEQeFhkD1UWVFCDPHEFlBNATRFQcvLs2JHW6m63AH3iHIDy9eWxAvXWWNoCXWjdNpWp/Wt2U/P
VcP/TG5zM0wFwChqHeRQzdFJHNCSsbVq4QUeNRMGDspWqxInzKTxCrSbAAUjiVIXuoGxcyqUGDla
ih5folqgoPBub9pACypO8Zin0OQqqICQON13HEeqcxCwdw0kGLsMx22Wa1plBrKvycaGdId5xxpw
6nOQg6imco+Y7Xa0LKQnxZ3RVjVY4zIYiPWWGPlTIsCrQb/utQVsP9UBCU/rYo2OVqQJpV5xe3gV
BV6eqUrPPWd710E7Q+luSFoRz271aGLuo5BI5e3WfoYxXeXLxvqIaWtE8AaFtDUwos2k9ChraAE3
83XlSA775/5Tp529Y3HzqKT601g6r4PSAwOkaO9xYm6T0tr1rbEqVWMHzDyic1t/ATNM2XMojw9U
CWTc7Yrc2EOA7GGAwamaANXckRDVEHQh3BanLD+JwQjhKnbbcigT6NjRSX+CK5oLX3QhV2fcnEcS
u0egu6wVVernto+3UKBVPLU2H1hT3rSpu25GPNd6Ms49UsOF2BSE2QYl3bhDt4tZ/4qgmHrVqJ+Z
Rd+rwY2DMqvXE1yT5qs5WQvaHPKiuSnz7jxYiDx6Ub8mhil9+Is+Sc7ZgY/EwEuCQzOStgmmKUYh
RIy3bgP14Km11oAeFojRY3QBePWcaAWefsrfrK5+zzvrUbdqFnRpo3iSGc94M2/aoTkDkN55wqEb
fcrE1sRNCrqisZGq0YduomwEg14wcCw3qPOjrjFAWWGwlU05EXDijeGjrGBNE2sjgjLIV0ViMu4A
sH4xuipy3PFUFqCcWU36OBQ2X6Fb/IIi1EHvmJp4fWM6d3kHHTeBfQBvNv5ijLkFCTLJVnLEb4wZ
i8ZG+YMSk+knUsL3Z6wpKhlJgzOHtI8Ndg80ePFZ2Z3lT1mHtMTUxlVeZMeCWDtVzxCTx/FmQBOZ
ZdW2RqZn9ThyPTToAr0c8F7VJvol8RFsYCvbcp0cesu8VavxPc4gwSam97jTbVgYNAdVHddgP/5x
pbk2oYp0MzBIq9Yx2TpN5YZJncUAsw2dL3Nt7xROpGXTyZ6oixrVCHuvRsMmb4BNcdPOS2h+wzg2
APS6P/Kp2cFWGdg82h2m2C5XvWq+dUR8OoW4S3uF4+LPwRYcJzg4GFBLKyBjsipBnv74vQz7o6w8
12BnYwoY087F5UUNFuR4atTwrDkRYX/yVHxM1jVxlB8lcgzxTwAXdXlYRSzVfHtDFkrlOPRUq68U
WKxU6TaOjK/Ux3/SBOdhIKsACiSQ3Ogcfy+QW2lLW1SEM7Q6hwDpaDCzrmhkwOWtCGmoPPz+4X50
yL4Pt6S10bFzwHpUQWUHAKngmTfnlpmJpHHWIajffx/t4jdEgwEEz5knu9RxYFyr4Yqh0JM2kg2J
e1QGlSci6d3vwyw6ABBvANEaZXQ09/WZbrnYDYo7uj2xivZYdqgnQJ1C3DranQIi+e/jLKbzbxx1
dohEo8YB5n6xVmiDoUtS0vZo1GfoB3ojQ3jdkyujLJbo3ygQo0AlTIODHLLQ7ztCzWnfKo3dHJn7
bptPsYKcNLnrUfO5qh2+7Hz9GwutSxhEow0MHP1irNpWhsIoaHPMN8MeBM4VAJfqStxc1WlaAJ5+
DLRoAbe8r3LXTjHQPrvjZFVss2gW9CHtanwQ/rirr2AILq0VcCxQRFOBXfhB8zdR7xmIEosjI62v
IUWNBYEI4TVZscVF9H/mBWNSMsMFzB9A4ryroDiXuOKoTWOYFfQVJaHT77vu0u62YCVraXDagGft
Yte5nSxNFMnFcXI+tBIer1XEwJqigxX+fw20hFI5k+JmPJfiaEpUfdU34Ga2bv2Zt+OVJtqlHY51
gQPv7BVqLt1+ilIVpjsIcSyUVKBSXdzx0WjnavMN/tItRYXkyoiXdgP0ZKCCBir2T1sNWo8shy+3
OAqubRre7O0aGhMtufIF9UtrZRONYKlmaNPywtOLxoFh/SCOg6OcWWfpkM9IUEVSmsecifOYTO+1
CqVrAMek5jxrerxtdeWjhywL5GWPUsKHfYRkommn0ag2HuveIZQaThQiLkVykyeoDaAS6UjJPSIq
JCzyRmQiStQRdBT9DAttCNWgp7mbrBR6qiPSL8an40Dz7grF6cdUgXNSESaaaNajGLIU+m2KItET
iKMeSWW+W2o7+mJynksu720Dpcr/cGsuBptRgF8gMn1WlkgXYwge9M5L7CqfyL8CNzbuiQ0529/H
+rFX/o0FJrJpGtCcdhbQvgwd60mT4E7qSX906WR43DAPbdWcfx9niftBcIErY7aihkKFibOweLag
0EvhrlWzY0Yny7dKtQuUjD4zaT6DmrM2bdSveeVCicW5bQvLR0FY+klmZyhtN58Zn6pVmV3zyLh0
oWFd4cQxe5r9iEeAUla0rsYloDHNoxlYpujhXJn4xTGMOaoCHg/VoMWrw2y3aAfGxVFuy38Sgfqu
X1ubOmhXStTfiUf19cqIl54fG1B/vKcWjMx+QFg0TcQKYHNHI3IisqpmasHgg8ERlFs0iK9M8OL8
gAkleID0nwrfgPKnpd1a9dGFGVaH/QNh0t8ndGEEA8Z2APSiUQMc5WLrqL3Q9Qw6s8fC2Nb0UF5d
o38IkC8oh/lh+zaC9v3EJaZOAcfECGyDavedjKCxxLugMVBpCKASOD2jgtSusz0Jlag5DhFKmOyU
3ce2B76O6hsoAr0WH79P+8fRXPyoxdHkxM5R+Z6njcQuN9zIBV7NBUP392GWoJx/k4ckHjTandlM
enmNx2k2iKbHNZ5W00ZI9FQK/iDH97bOfFXYT5pzJ0AQmTqw0QaPD6ovcRhzZ6eOjQ8H4Cv6rpem
/fXnzLvhy+2nDwZH7IYzOaV7aIap6jq7Jsl3aUN9HWJxJIE+BlxOtjggA9oksJyzqyvyFnOYstxQ
X0eY35Mvk1AFOqWqixHwrxsLDA+zSs55xs9j7u5HPUVJXXgDrOiurOWFYAPxmesgmkYcCNrh93HR
LxAqrSguG2hJtsf2tnmc4qDd2atkP/hKJCJOw/EZhOCrQe98CpdTtgFV1Q0oeuCdXGxXw5xcrS0S
gei63bhTkIHMY3nNJt8qSPSj3yd64fsiV8B1YBB4KP2AQXVd5UI1V6uPvCwgmNf4XfoJhE1gTK2f
Nk7I1Hql2uJKxHNh35gEUlpAkEJTV13iu5KsBpK2rOpjLqewguC4mydXTuOF3f9tiMXbXzhZl0Bp
oT52yU1lvaXdXjeuYMQvHXjQLeYHCSAyKLAstn8CI3DuZkV9JFvon0hP3HaP7JbeNOEYjnttL++h
XO3K6xJdFyf3ZeDFqbAFy8vJzPH99umRPNlr9AsgFYiGgTd7e8nWN3byGfCm3zfLhUPxbb6LQ6EQ
syUmz7BZzFdQhPysudXzLND1UPLpysa8uEW+THGxfvCiFE1usPpYqMnWAaPAKrr/YouoYLUgS4Ig
4I8CgGbBIiFhFA9uUqLFwbZukz1CaPrKXXJpJqjSIGpDFAHwyGKXqKCZwDPXqI+VgZo45NUT8xqk
+NLC4NUxAMsiEDReJv/oURWDyXl9lCLe01HsJJOBgdp261R+yt9/3wYXJ4TUH+J90McHiev73Uig
vJYPI47WXD1vh3fBH38f4EeSoKGyYP8jegCf6SyVGlsUEwF6SOpjY5mAbKAjqiDrn1RQ1f/+FyNh
Cq45S5SCU/V9KkptEQWk8QqZFzjq8UNsP7nWIaf0ylZbql7NsQFMsf4VTRwYvi83gV03FeuTiR9J
VBxklN+7d+Son/StExIozFwZ7sIKwYvG0v/tB+B0F9PS6pSmFdoRRy7VT3gmuwA1aFduv/n/sXim
XKgGWAZUEWe98MVlALWefKiqWB41KwvVTP7NmmqNwvB/OgzSHYDHcXJA/cdruJiKTcoSICjJjlXW
PCgkXidt+zb0V9m0P6bzbxysjQOmG0DBi02ttVON0LhlR23k5250Ppo8Bru86q/M58fSLMaZ//xL
QDOMDvSzZ6NuHVaycNaI4FtwJW+5OBUQscCfs3Somy1WxpRllpROwY4Ke6u0swGyrGDX0rEfZ3Se
x5dBFvdzoaPNrsBW46gbDZosYgUgii+LW86vvTo/y43zUFh8wLSRumBtvn8yVVE5M8aMHfOqRM0C
3bRBtaF80Rdp0EOnyavHf5oM0kLArYC419fXCD4XVw03ElJP1JKgu/v9J2jCRjte4pN2jK6RlQNy
0z/9fhVdGgLVYXWmJeKiWJI780lJeDnm9OiIT6gJeMAb/T7Av8rAtxOL7/h1hEVyRjXc25nACCwN
6DoP0wDwKxdsAc0DyvDKq3exTjFnQcbMh/rpvgWIhVJnrcaOaPlErGluR36vjdsMGMZJA3dI685m
DPy40e8Z0gZNh1cLETOSTQ1t4V6hS106E19/zWLuHABFU1aEHZvkxi1Oo3mW7sPv3/fCEI6uo2OB
W3H2DFwcO6pRtc3bGBiqchak0kJVS4GAUf7TIAydJbQR0LmA2xgOxuI09Araye6oz0WtNGhjsdYA
sFFaAIssAt2BK9fVj8gCo6Fchxh39m5zrMXGb5N6YJ024i4BHrBzDU+MHxYyepW+GObp9w/48wRg
LFR2wTU2cOMvNT1ts21QP8BVr6ES2h050Bq/D/Aj2YFUlWZqKLCAwYKqzuKObzPX5OWAO8tElh4A
xPdWqx1stVMY37CJOLcaayLG3HMJG5cr5+Hn7sDY6AHZSLNs9OwWyyZMZ1SYjkvMdNHFtk0RcMi0
lYx//D7Hi+Ogx4mXGZUIJODfbyoUcEtXkRB5dc1uXffZTQpwpdDix9+HWZItUYbEfNAnAcnYRO64
vBF7XcZamWAc0BfuO2ZWQTXJnRJz35qyG2uoVxVUaVQg+HSt3nHbecSpTwHtI8OqMIFPMKppClmG
bnbnGGEKYPjvv/DSh9ChRG0ih4cgPPkf0s5rOW4kadtXhAh4cwq0pVM3SRnqBCGNKHjvcfX/A+7/
rZogohGaPdiJjdGEqssgKyvzNbPNDkMjCPzWDU5KbA2OYKXfUUAZt1lR7a4PNG/Gvi0FjRxKkxws
9JCnX3JxpcdW5HeZbwWncpMe81NlS4f+UGz6bf8jpk64xreWp1/+Po5L8L5o/WJ6jM/HvNTc6WGu
ynEQnhAWMW1ZLys7MEiIaHK+RFF844ZaZ6PVhMyfmT8Anq02hi9tQjyLQGRElKf0V7esv2Nbd6eV
1k8glqMtIWckddCBggywTxRW6qbnWj9cX6vFTTHhPvJKgXulzDYFxH3mklEGJwnknBQ9CpJqu+b3
64Pw8llYISAF1FDoFRkfRARQsM5FpEi46QYBAEkbnHXFC3dGAw6qhsUtDC1P1hJIpVifM8sFdVRq
qPxlxaMHvNgR8+xQGJNejxW8eHnjbQI6q5Y6/KBmsxHCcJNKdL8VtYa9aeWfs1J5dguVglRXOk1Z
nwD1dHY+Yok2dmDGzHxHpEHkuUe6ZMwfJdww7QJJSRdquK2lyJVDDRcAfiD1XfvBj6A3RieUBmNj
VFrpWGbwFTHu1Mmy/CmPmtsu0A+xr94mbbpNVXOTCdBx/AogvdWaG4a5w9EuoRnQ3/CbXoCSPKMK
dmgKGi5tIXzza+mXIlH/9SLpvlVaGEoKglXlwSi7WzcYvolS+LNLA6SMJPlRjIYde/m9bL07V269
m1avbsqSJxNqdf+0HrodRiY9Y/16dH20HXHLyxKYWvKAzqb+7Jn9rTsOv2VM8JzOmMo9bfbQqPr4
vQE1A0LNiV0VaFfT38SS522x/cpAoEqnPh9fPephW0PP7+jY7qxROOmB+9zE9W0mANk0RypIojv8
rjrrLmqaQ5m0j4FS1tvQ6v2tEKjHeEhu3BKyWCSB0Btl5Z5GBgpZEqm+/jVylXiTK/LvVusF4Df6
l1in8F4XxUNl1E9RXW0NII22Z4wvzdBTmk+qFkVHkQ3soh8Aj0CuxtWPXJ64ATR1b0E5f7EKmllW
MirwiLU14Z+3x+IsAEyytwjRS1hpkoW/Dzi1lRhxAL3qpAQ6oo+FrAPCMCOwlO6dWMoKINV4p0eB
68id/o/MzfYUG9Ut3MTcqUmvohBWi+qOFBTbG7dz732lutElqMCjhUB4vst15aHrWtToAgUyqZmq
KzfxwlXPDGCPE74Mnt6zkKn0gqyWCbchReOdahU7JWxXMr6lMPlujOkFcxmWA29UedQRJgf1pycG
/0RmJ2/NFjJlXelPEIuSXxWPcifz0esLo0G9yce8gxuBxhZcipQ2CYB7KY6KrexKzVficXUXKmp0
g9Qr4GkxCOzE7fVT0/sT49BbqbMsBEvCl0zHRtRZpnmdZRTwMpFgARKwP2n1g1bfderfycJPV9e7
IaZ9ulgjCwKREGEodpL7YbCtPE7Auin/ZrMv5jHb7FYw/EyISBWKKkD3N3J02d2uhfyPEf/dRGab
3ahEw7aFDtc54675gR3greG0jrVXd8qWg71Z00GYuzV8WLpZoiXTQCdjZsTcsiGiHpuHaBvcDNEG
oN298ah8Hxg52jRf68LOdrAopS2SZCv36cIr6/0Gzp7hRVB7gY5Z06nY9rv4mT4JTs7qMboDyb7z
D/EWH7P99bWelvJD9LnYznn0iVpTKEKOZdtaWFA99NzhY/nLWFW4WLjFL/fUnClvR7LSyHU97emN
qtnpt96y6zuYsNv+Vn7BLNB8oveDAFFpIx2/mmYthqg/05wTtoFIp0XTcGr1JD5lXvvQB/W/WEmK
dDyxgAxMBdX3X59Xx57buoN/6rXoTvAeIik4hpZwm2HZc33PlkLJhDABMQDcSJs7FhVW4QpFyUhI
UjbDi1X8k6+h9pZ2C60XdYIBAA17O6kXoUSxWqXiXeKfeN9B7oi/l250j5Hrb5gTn1wNMUDklq7P
6mNVlfBFRUih94L0A0v4fgFjy41kNRz9k+wKz/gnordXZlgGS/V+lKRjFwr+NpOQPQo7NGDdoLw1
RGwVkiRYEYNY+iYo7xo0tHgkU4N//0NMMzN8AaPhk2qNnW3Eycnsu6/jKN0WlLGvz3pxL8GMaZZB
5wyZnfdjkUAFUuf37GW9hxcZ13dIwF4fYunsG1i/TI0tbqC50EOpFkqaJLlPmp4geeyNvzQRm9Xr
g3ycB++ACRIpYgzPP2abR6pcCYZLgYh67KasW0eKvhVNsNIFn1bjfbSaRqHuJYPioko9W61aD1ov
SCj8lJUCVT+PUdLUra8s4qdh8kpSc+P1+rxQglwaUwfcREeVzpI6G9PAKLtWrTY8DZYJe6jQHoog
/2Um7i/Tam5Frz8PXQWDWwh+94b/ko/xU50oB/5QmeToH01yD6xSwWZpnzNF3YYj//VgaL/8mnyv
KcvaRkziqdUIgkXUfIFe/KqnlXWbB0ru5Lp/5+rRY42cwCbuCuhGYarZmL2Szcfw3uGJ+E4BRdrp
I+PW70LtRk6G9jGnn2n7JbT5LFLh27sjVchflaTeG2VwQrulwDgXjHbmejce7xlU2rVsG6Ted9dP
IXGJ/MOsu+cs4/9glJoB6ec946uQs/Sgu5fL6gQ/RYOG3dyXqrCr/fK+TtIfvdQ+9tFID9PUP+VG
fx80OYynFvC/J4g5uRls0Lrz74YY/1HolzpsdL01IHwHFpZmvKyo2iQbMe6qY1uqJxneAJrG41Oe
WjBXCughtGkPhRgdRQ3B6XQYnMEM78ZGUO1AhyhR9b5tWMYeoUniRw3VXM2i27x2X1WpQp8hbT51
BWzESi72SZDUm6yqWNNW+qLwN2/LOt6rwniX1NKPXBx8R6haLJTlA0jPsy/T6unAKnWuwbqbd7qA
erMX9D+zJicbD7wnse4e82CUNh4FHLsaxszxFP1HBHHMhnSyhh9f/PQuDugsa7A8CA3UwMITabGj
BS8ITIN0jZzrH8LHKMKnB4iC/tDUIp9jKLymEzQfeYiTqLWHvk3uUyX6cn2Ij5cOQ9AU4p3PtUYj
730srLQxaECGhydDaOApqmbsuBWMryb47eYQsEdsKcpwJXB9DPYykkYoDulcd8DTZ4HLHFw+Slyc
T5lOhPSUG+pwN3ra7qsq/XZ9fgtlNsaizyqZlLJouEw7eXGr8nHSkNZYQwime+1Tt5WddOc/mQh8
31DFd/wYlRfb+G3+1Ixt9vX66EsbeDn4tBAXg+dm1IltxuCFkDhp4Dtqs3LRLB1EBeEmmBII48Ay
eD+CXvi4ZLhCcAqyAZolbEcBFvDag3lxFKR3dLC1OKvNZQMN38CXQjKDU2JmD0JsPUc+OCy5aPb/
Yr3+jKPOEtZeNXIvqY3gVMB2d33UjsM1bdbFLZERXqP6D/5+/nD2EHeIoWUzhPmtkL+E3cqrefHv
JyVVFBzgGGNWoOuDQC4UdOtP8RDcEHmOsbfWC1/cjYshpp9wcarUUvNSmcwam4t+Zzahg4b4NoG3
d30zpk9/fvGD3aJBYsJSkNXZTFoNUQxJodjvdr5nB0GxbRPxyaDxJU0K9Wt4leVZ/RluNiuPh1gI
L3W6811HLBK7Cb9n5IL/YlIISMHLtBAQnYN/DTlXsiFE8NJUGmCvtWY6dZn99AL/Na8HHFIEZXN9
xIUcmwh0MeSU7FxsVyTkIgLvNMbhHW5Up3K8rfWYb4tjf4+o2vH6aIubNnUMSdgobs2RH62UkKpJ
hNbJtLLP4DPlGtXCys614tPYrjUpV4bTZh9sg4yM1JkZ14cvYDSgbiKB9HCUHXe8Hcsf1+e2eEL+
zG3+WKnQHvGrjsFkJfxp6R31SF4mZt4+/2/jzDasbVy5glsSntIIeU/YeI1ETZb8+vowS1fv1OyQ
aGcphNVpupfnAvlc9L24HJAC3+C8WyC2oaHp4T8WmDU17lRiLIW1Ft7ycbwYdnYnyV7Ihz310SZg
5nQcgb5Fe8yZ9hiNCfaa6PfieG+nH7EuypXzPhfs/UrIUik41TR36lOe2j3eajRAnSS0xYPycn1V
P2IKoSdejjebn0ieBCJJDU6D6yL9Ncg5hg7kkqN1jyvMjdZEewNiA4TL5kcZDkfPSH4UYUNxV36V
MuNlGKTXdEAL6PrvWjq86iQo/EbLoz07223khDXsvYKT7D1n7bH0zmr7+r8NMTu32kDxwkPR9FSI
3xE3tZWoc5S1j2MKw/NbYRJeRoGPJvNHMF5s5JaOyNcJB2d7gB47rGGiF1cKA1GuT7q8H7hd+aiP
CFazUpF8hottDZ/i7PH6Ss0F8ak90nWdlBhRXSbzndem9FxDwiCO6DjKyNXVWh8hNWFsTMlv0TmC
pyTIuH4NvGJ42O35lcEut7pNJI8vaFzcGGIjQw5Wf8tpuREE8yi04R1k509enpyLQKhWQsXioaZf
QS5JqR/KyuwudtNRUDqo+hApvEOB/NfP6n7KXpsN0maePd6jeGidoAFsVxZqKcCDupxWChacNu83
inGtlrFBuadKw+IwmOWxas2tVJpHBDpvzF79GWn9SdL8wRZ67yBFyU5wAe3CAd/mOsQZq4jvsOu6
LRpE/02p7iFaRZOYh46VTsELtJgs2oy+3vmJKDlZn2gbvXarY9YEK23NpWcHiszGBOuaYKuzT3A0
6q6MReA7tZCDTHPl32Eo32p5dPayNZfOpUMMyoShJLASlLXef+51PmAPWzfBCbffW6ien7SwpiSR
rrQfpr9m/jUCL5GQI7Om8t30My7ukCqz5EauxOAkCp5mR4kv2UbkHnWg1gdrQPaMcp4d6gkqicEK
EW1phm/C9jJTBNU8W820EesSCyJmqLu7cEAxRJOiz31XrBFzl7bN4OoALAn15gPwY+wlsVQUCiia
oqH8N6TffcH6J/Ckn0obrQSGpTt5EmsA+S7SWptfVhqKbz02QRRrWvG2N5LHMc6RWUBlpsWGLuwm
j3oktq5/ZIsTJIZYvIehEsyfJKOmhE1UgXsS8HHo4MzWXrPn3e9Iq7qwi0Pp+H2S/04131kcMTI8
cHrSqFNFXa0cZLs1kTZA6cZTVk7m0j1Bx43YCleR19bsA1CjSqr1geNhligwykg3GX/N9yKIXwwx
b29oliD3VVcHJ0/j4JnSDRLUK+yZxUP+Zxbze8JNk3hs5YrbDtWz+C7ov7XSSoViZaHM2a1dhL6M
vgGzwCD9YWz0RyUvj9cP2OL1cblSs2231NGNhIFopDTYvQbpBr2DjXsMnNwAiLGdvGb1Hc6O9cPa
Hi0euKn0gtSCAoB7ul8uAlTcgz+Wej5eJU9eLcVPNn7e3ZMT7wUvL+3r81y6rACr/Hew6eu+GMz3
aq3Q1ILdckeKhf2Lapb6RHSON17vo/NuFCsjLk8P+xUQ1jy45kiichLvloD/nJph63XQw7VI/pzK
5rnrw5WhFo8i8e//hprO0cXkOtRHw0wkNPVp6GhlvwmAovh+eri+hkvDmAoSvIQiKB3zCFj3OfvY
KkQILX/U0VyE8T6gzqh/uT7OQqSFik5SDXWA9vwHhL3gBm4qGf7JSBSnGj97FtCCGqZCi34sjpx9
suYLtDbitJcXC5iYDe2KSqPtA+BawKU2rkDu9gMYF2EzGjmJibgSBBcWc8IQTukGniWQ098PaVZB
XhkDnSZq+XYlPJr4xCZq7FxfyoVD+G6U2cngwaJlnssooaA6OsJ+XWNsGu9kmi/XB1qcDrciLDeI
faSF76fjmki/eEFFt7BFiaeI9kk1bLNkOP/VMPC/WbML+ZLZfDIrQ0LWsMCcWcpXmdZGNw6OYa5V
oWeB9z/D0GtU3nTSP5S+swZ8WplPKikjhR996L60TVVvr89l/vz9zygWGilTX/PjmoWd0LSpGkwe
Y/JNcChw09DvtL24ofe4iqmYHfFpMBZmatTBl4JXMsvJcgU+CSJZ4Tk2zK3XyreiK9zWYXGMMr92
REW9KwA2rcxw+ksvctBpUHDxYNRRT9HwK5jd9Am03VhoAwGUjef4aH2DvRdS66aQnnqhftRDZVOP
iIuriBLLK0nowoTxKyCbEXGZoZExm7CvSLSqIUyfydmQVxJr91asrG0lIuIgYC1nj3F/0vWq3Vyf
9OxLeJszOvQkiMobzWr2JbQZIt+DHuGciMaaHivt0bfE1zGsVw2Cp+t/vrpADnhB0MOgyzv9kouo
lQc45snCNNKx+6JuvZvajm30wmRbtNehsQvfBD3rKdtG4Alpldm8SjGsSvyOojMPO0+4b4Zf19dt
DvWdFg5cqQGuGj4fXpCzDVPlELgUpLozkgoPQB12qN842nbS1djIh3UQyiwl+M94BvAvmUc+85rl
H2XIFra5FpzBA+9U7SttTrD+j61f2TJ2jtdntzbYdFov9sosoV2YYhicO/UmRk9QL1S0b37JuMwL
yt+BGN4mRlJlgQSWRfEDR8kMdTPNNCk4J3RW6UeDPS2/qKuo+8UNuxxnNqehk5TQ49s9i5H8O1FL
XkB+lW3IhBMZoFtg9j+ysb5t0FouGt4rTWh+N0LxrlHNtUAzu+f+M2VOpoGSDOyGea/L6tNxiJUy
PbuqAkorzccDwsm//LHut5I7BnspdNtPQQtyVA3pgaH9LtsYSVj3GiQ4yhGtuVcyBBVy6q7bwPLq
x+v7vxAVVMjuAIQk3nEfcqei7EWvC+PgHAALbWpUtr0U7fA1zOHiMBN3gFoG6NU5ML8UK7GJPcE/
5xJqlk+aAGBGfbo+FWkhEqiTDsn/DTL9+cVZ7lxRzGNJCc7I4ph7Y5c/+Tt9U27bbXJCqsoJNquV
4oVg/m7IWairUlT5U6yYz+0/3oPyrXrQnTq1vRvLGXYqpdxjciyOkwVV8LdYtbejhZUiLAcuUFy3
ZmEipZDSG5EgnLo2vhUS4Z9GW5VEmO7BWSTnyY1jBUd3Au3Mpjd2WinGoR+cPX/Ud0Yl/WagOzE1
j5Xn3YCJv4v89Lkt0Ai+vpeL58VCVcPAO49K3izmxgixY/4hZmcjMu3ONzfQ2JwcGMn1YZa2j0uD
JEClekuQf39ikhQsmeWakAOU6Ab+cWvLBvBCa7h1UVG7KTxrJR1dWtCJJgaEm4PKHfl+QK91i0J2
VeEkC08D9h961+FZUJJlfPIRm/cGIDDh2vtortDydlTQu5tUWoi+LOv7UUcpwG0F9SjYDOOu90Zb
qd3MzoDtN5oHGER/LXokkLWoRgEyprgMFB9fhIPnCndcfM9hLDuWXH7PU/GY5O5BjqQ9MP2jLIgP
rp4i7yye47b6KcvRixVk+MtJK6+SOY/xP1PghWeoKHPwCpudxMIKU+KU7iIyI2OVQFIROMq+/iE+
B7s1ss3iBaJBDOexN/F75g+9Mk2Tlvp5do5+W7jZbGTdFskTn7oXbB7oTXqYqNjySiReOhp0eOG6
UpnU9Pm7XBIsQTKyzjtLISVytYcs6W0AO9mlUTmZiUNCVCNerq98AvNCy9vKkm2Al9NUbipr+l0X
UXPIVCSGW8M/h3f6mcaBrd8Yt+7RuI/u8239Q3JcWz6s4YmXvm+yb+qWtNhkErf3g6aa76u0KKNz
GHVbYYSjFI9bWD1r96/C3zMPYJfjTPfzxeRwWzKRis+EE1jio7tXNljTbwQH8LKT/ZIPxvF6PFme
1lRiVsjfPrTqk7bsUr1muEC6TyqErfH5dKNwZVaLo5CSTuRCUCEfKnxGkY++4XtnLMKdoVRtbTRg
JqzJmi7lLhSI/jvMlOZfrJ2EbQOirYlwantkocONF9b7XBR3KoWc68u2lIQatGsmmLKCBs7sNMhS
HcZSFbmnpgkcmBs29jmbtMfQwC33glvtrw+3lCcg8WXJlMvR6JgLQBD7xBS9iegsN2244cn1IBja
WmqwNsjs5A0Vin1pXdKoUdGD10S4gV6/9vEuxYzLmcyuE9/TBF+tu4janYVxroe+lxk+R2NICawe
zzka/paVPLl9ka1c0IsxkoYnzWG48ciczIZu9TzowyISTl5KbaozjYfgs1Z/EVrlpEr16zjI+r4o
xqMX9Ug1Vh6oBKwZolr8S1zjFL9QDUEmAsiyxT5NIeDimFaiqyMSnVonNzr6fbMbYTyaYCn/+sy8
G2WWW45Dzf2Z8MrURhpxeWgBt63Sle9g4cwQ9+mYcllPt8DsnlYDAyk104/Oo6qEjg+CUi791+sT
WTgyUwYA0gtD4unF/H653FQIa6jB4bmx6p8KGt3bygtxJU4pZiZ+gXh2FX/NFcwT5ET6F/OjqsRT
2pjYAnPuQ4EoG2rSI/57Kg/ZXERZsxLllZbpQjBhgn8Gmb3+1NSvQ8TYXfqLHe1F7zPFzIOgKfuk
sEhx1gy6l/YM4gOpFWGfIzJbz64XzJo8eVrPNtmqSruPjCD7+4gPCMOiIkv2o36oGWV6ayFNVrqn
AsZlhxhqbFerVroLd+W7QWbxXojqMXY1BqEsVI/qLhTqA95emyjUgRt4O1cmH9Caba2qTw1YjZiY
aaT/IvOfnqMTFJESHRij9+cTfUKBf1+GZ6RfPyuarm4QiufOtoSv1z+EhVv03UCz6VbYfIU+f/VZ
UuMX+o83aqGGNnDS7b8Yh2IOtWco6R/eUElJpzTl4J/bqe5Q4fQh1ciZGKm7cvDnvLApEk51Bk6I
yKPtg+h0UAuui+laeDYkWzhgh7zNPtcHwCK9U91pTrYRb+HErQTGpfyRbiMQBbyfLQA2sw1zdbHr
MKBzTz6mYINgov1IzRia8eC2aN+jF45wf4rtVFQ3GysbDy6mRHp6wDNlSzTcJqK/Qv9Y2Fl+EUVO
4AVA0ef0DxWhDLIhKqxdbhw0V7tF0PlQVcW/GYayCbgiesYfspZClX0kA1U2tg13g9+dcz14wkby
6fr5WQgwaKkAlIYsRjF+XjqJRrdOpU4PzqEAXlboA/I9RVw5pHO9nbezcznK9CsublERZxDDbPka
+nDQnqKxfegCmZNj6d+ylB6kqjWnqFGNbUGD3A5HGOf/2zSnTb34AV1RmbXcUfX0g85D9KvbIgK1
JmC01NoARAAITERdCPj57LCKflgkWSYi1a8Ke214devnsX/1fWVjxa+om3XNg4WFB/whuCdr3byF
m4ksV0KCHuTkR4aVGaHgUHjUP2UFT9fB00D09bLp6DpOFZ3/1cLmdSVNWzo8Kqg0pEHMyfN2ivkX
q5rWotiPyLmcOxGbCsW6FSy4Jtd3bjHuABsS1SkEEHxmi6pWJjgvswuws/+n11RHoV1Yisl+iFp6
o4+G/kST257MWVThSbB++HgwClG2LUxrLRhN85m99yYYHgwU4i0227PHLApNY+8KnvkGXJY2wVYV
7Jr4N27rvXUK71ej38ICg46kH0wKDCVlDjaT6krq9Tilfu5AID9ODcbXvN2pR/2TO6ksHVrh99rT
4uPDjOq2iR6yRA/JpI3/flNj1xpNvW50ZKfLk2nhbwPSt9lmI8p5sdj+HZ6EyEC1hffs9FKnzTJP
cPiWJKFuKuWkmYdACTeS9XWE+XT9DH1cxmkQxIZoO0LtmWeGvRAYI+6JCpyQcSsH2NpHyt/RTt7m
ASuAaiLgNulDYoE01VDyPoAoVpg7zMb2hbvndbMykbfleH8CJeS8gB8aOo3aDyCBRPJ7ISlk4+R+
bjfDVt1m1IS7ws5eBUf8hZ8sjmQP7W99NzVT9Udd2npr6LOPKf77nzB7eqqD7AUWqmJnfWicOJZ3
if8iRb0jiv4BPptX+1sXa+LrO/jWlro28Sn6XYSawi+bSgDscY6P3kH4io1U/9N6yA/uQdkPm2yT
noNdc9urG3+FvvKxiDtNF7gWXXF0MOefA4xBaiD9yM0RU3XpqfOrXwsl33bVS4nMSBuuwVoWLktG
pDCuUhuE/fGhQyfosd+kNM3iu/LY3JtH72jclE6+X6P6L+4kRU+AOiCXlbkQYmd4cQtvMDyXRfeM
G/Eh8+FHNBZlJTPHUw8zE0zorHtZRErl+n4uBBleNVQEuRUAGrwpbVxsZy+nuR+rQXA26KaU8hc1
xXSuaCAwrHQFFwcCOa1LkMKMD5iGvjGqkMZNcFY76dB1Cfo0bXhoJP0rFfuVr3M6gx/OKGXEyQEG
tb35dSh7epuUHsiGrm/6fWthh2dJg7/RR/ULFtexHfve8/V1XPwuIA0C/ACeRH48u4JdbHelYmAh
pxsi/lU52k+QXi/KA57Ke26lTXbA5imAirpZGXl6wcxmCxEZsviE6uVJMEup2j5FysBqeA8UmwgB
0mSfHyrL7nYTb8LbrfmoLHyHnBOmCLd7siCZXUt+KHcxIZa2qxHmjoZBrZcrRx4Mz6qkfMfz6hu2
2P/imCJGiz4kz2Iexh/IQ5nVFValmydjRJAZa3TL+hq16d7EYfL6cn58VYBl+DPSnDdUKJhq4gpN
llNn93kVYb+hK9+SHn/u6wMtfBDvBpqto6YKQ+C7pn4q82rXkkcFvY8LrojEwRoMa3lOdBtoYkr0
Tedn0+zzMqsIZNYobzvPO9aotQhdvdK9WbjdmdGfYaY/v4glalMOLgza4Bx1+kZQRadYsxhZCskk
fXxiIIIA583PwRAMvVZSpDmprb7vtGezxzi8xkRVC+ptnA841PP2LdtfRlGsBJXFRQTiOD0DUX+Z
J0ht0Iay+vaBJ+PW89IeQjygue5vGdxTNGaOfwaavveLZYytrJUFiZdgNlrHYTLnTaXJv21lPgul
XcYh7ouItvGQnksmkjrIoxB4wbne0Z3cJdvJaAz+06660w/DIVsBRC307RkPwx2FIEVhct6Fjdxe
jeh6hmdXkF8Qzf4k0Fa3ozxBKLfMKFtUMSpdtfDbq41PMRKDthurnzEMDp2UF85DZJRr2czinl78
pFkRsYkD18jDiMZ3Z9ixztUXI6y1ypZf/NQRbQaxwA1hzpGrTWVUnYlEGTLhaBhJNDaHCjFUY5Mr
X/9FUOEFOAHekIiey4e5jVl6YsYnCKnLBu+DJ4a3dYfXtolXrp3FOf0ZyZjxK2tq/Uk/miBK0vY2
GsIjENkvut891pJ/uD4pCuMLVxxfO3W1yWXtQ7Y9qINV5IkcnAc3x9zezfF6jvuviGF+z4MWJZYx
S/c6NnKjKDuVbJ2qVgZI0IfVfSKmlWh3mHDvAQi0N3Gd0Dyow42SW7eII+BF3ofh/agYd2PbNWfJ
CpHnc9tbRPgj5CjUV0INvoly8EsqRgj6bv5TD+SfFZQLvDJNYz/qyhetA2bt9uL3yKr2ktsk1BYq
10ZtAumtZjgOpoA6H0E+nUiUeBAXTeV0kXX0cvFuVMqN7LUo3jVDu2kTz9qZYlIg5iEg1Bd+tnId
lbv0LJmZfqwF/bOnNEh/W+IW+YvnRHJdx8u0+pD05sEU9I2Y+B2pRqz/yArMiqq06JzARC0RSZYB
h+Hk0GD7ihhaPR68XJ6snVH+6C3zrlGKeJsqRmdT5DzpVX+rGWRRVuU5Ie9GJxhlGuR58+S5zb0v
yO6N1FahUzXj5yELvN1oGJ+6eMR4m65oFUjPbSW/yEX3GEjGS5i4u7gwPuvN+F3HXSMuaqBu6fiD
AhtqIGOmbRJY1ofcEr/lg9nbZTdUiCfiJxNUv6JGc7eGmpSOxuvDdifwpqcnv/XATM+NoAn7sJSf
RXeCoFfWN00PXsJu7SQuJJZUG6j/o86Dpde8g9kkQihnmeYDzE1RVm5N/Nzj6C7Vve8gzKLdIGXq
SthcSrdMGZ0caNO0wOaljswEZNnC3jy1Fh36FhVI494tUlstzimqiXL5tPKxLTxGsKD674Dy/MNW
U80wG90/F6SzdiWP/caqC9ORJfLXUkSuJTCMbU9RYqsF2ZOujp/kRG1sNcV2VbIaQIxo1xjN+Kut
rHQTifqTqaNlkScA2a//1sWwcPFTZymUZDQF8leGfgpcnFzU7t5T8+1Q/X1pX2JFkJgiewIZOk+w
9VxGM0cC1RZoIgBX39ayLwYZ1PXJvO3kPI+/HGaKuBf3fljm+Dhjxw0dWXTw2fJ/tcc3nFm4SZwa
KEOC9vSx3refi5dgt/aMWKpowL5CTomqBoyveW1GZ9cQucj0k/TkP8en5IBeMoYn6VcD+VmMuIq7
+HFCwgafukP0VTgKf1+AwhQHhrRCXWiiQr6fvioLFa/eUsE4Jjo2XvytSeJjVEe/ri/z0r1lgn+B
kQgk4MM7FAOcIjKMwDw1BbJhgCAH9TgUwrYypO31kRZPJyr96KSTsFLxej+hQhpLU+oD5ZQgZ9S2
D7o2NUdWLvzlQShgTVj3qar2fpC20JI+V1JWzQxtDT1ZmjQ2Yolrh/P6OMxnNg4CG7XqJwpihNaT
6CC1AU9L2BpOtTHt6OQ54mHtRC4OaZDE8D9AtfOsiTqBOYiKK58a5TkqegewuS1igX59lxbK2nzd
9JDw0sSPRJ+7abo9YCuYEAqfnSFtkof+WH9Kd9l+yoTjL8UxUDj0fw+Mejfo2zvn4ltXzSDrG31U
TqNQ81Q6GsjnN0H2L3I0i+4qwFFUeOhGvN+0OKu5wpuCJ+YIJCopzmIX4Zie7gpRXnn7LX1WFuxv
1JOg8OK08X6oZhCUQOlZxViNnFFrMJ7+nrmuLQ5r/bilCxFeL2aEEKXxEZ6NJItpmCNky0jZizuS
RlSSI/AycKUep5+jMOh/X1GeiMT/HVB+P7UkaVpviDqOfpttq9TYqn4K9nFNSnUx/gMsQEYe66xJ
/fD9OPVYeWbk8YmBzdNs0fEexe0kiGlHTnB8rO6trYbkqYv093aNTL/0qSF2RV3OElFPmPfLCsBF
qYhf+CnoEko5eesEobkfPVCjK1/bVAOYX3KXI80WEwh8/R9QWxVCW6479F/kIjF3WpMeGnigN40U
fBks8Vekaq8elu65qT+5guKYbinZEBpXbp3FioKFigAVNMh++pw55klZQ6QmSvtH/aa7T/a1rRPQ
6v0aaHB55n8Gmv784pNvywblRUSXT7wABMvb+uUarmh5F/+MMPvcM234/5FM71+yDEK68g29p5V4
+WYI/nEH/4wyS1PYvwiDMr6/ump3hSagrs2pjKNnRJl/dKp2QuaQRLHLfySW/qWrPNXu2rSHiC+d
fHEID6oa/8L35WnQpIeo0bV9HLmFM479c9UNJwEhZDHt9pJQhpusDm/qUL8Vxhixz2p0eOAC0+31
lUApL4Yv3D2mnADJgLnum9G3AG8iWT7pAnpoqHxkGy3QXhAQYkywzxQHFNTmugep5l3mtTutGzc+
gokAQRzfiraCrH1y27ixFbfaSn761fOU0Cal/KQVCC7GQ3TMLK1wzFrZpXGbIuve/rj+bS1v/585
zD4tryszaASSOikeHVyx/5KJdWLLarXyQlh6BFkXazVL1KwgyLMoVdRTIBboWEo7y1U2GcpbY11/
pv+2gr9Y2Bq6klMWQNXtI5Y+DSMlQclaP6lZfUBX9M7qxwpfSEh7DR3ZleO9AB2YmqB/hpuVhMwa
7QjR83hv7bKH4Fa6tbZJR5bjflK2+GyvJQILUYEbc5LtnSDhH+y8uq5uu7Hhq3Eb9VUX260bqGsh
bnEFL8aYfbEakobh/yPty5rj1pFmfxEjuC+vXHpVS5Rakm29MGzZAjdwB7df/yU9d+wWxGhca87D
nIg5EaoGWCgUqrIytXzUQgCGutif/eKbAjCxH/mt5uqu7Zqxb+G57RmD94kkDhzIaNIbKP4tVcb3
UQ8DYpgIqjU1rIfvdYJ3RHlmnUgMegWcBI5IFE0toOoB+ODnLdAF0mLoJ+ghedZee3/06U45Pjx0
7uAs76YQtTAhV/bKMXhnk3OUyKxy0hUtjgEBYB9IZoiY2fIPcI+CjfjfsyuAOCFjaGJ4C6qaXM4j
J30eEQXrK2h7V9TgR4jMPTO7Yy9ngj7dWj4MW0jhMEQC0DnPcNslklyP2owv9jYEGXVbrwOjkJ95
IJqN7ubAWKac5nIjxFgsTwjuYkHfBUz7oKZBws+3W4ljAeCrtWoYnchueMq2C3wf9Fg70Xte/Xjo
fmMcUIzFexdJD7edZMSonASfwZSJnLsDugaPi2hWt+uRej2ywVsyLstwyz2q0rsUoBZPPWG88GSF
ovPx8WwCAwxROhNMJPi2PAloNJSVXGFuI9Rs6iP7AhnJ5FI7cXXbEuRea6ZwHWEYA5w8yNO5/FKh
de4wpzFCm5xsE1rNfer2zW3MZIGhjxeRhlFIqDsuQ4Cok3Fv0sQkijzClcN8rpEZMFeRqau1Ahzk
ipXlYa0CYQzpzQ/LAb/vFMWIqRCTym8l3bxDbXJvdNE/Z/+YvFNwGgD8RVOGf2CnJSRmzBYfKDOl
p2kwb21qPOekvL9+eX+MJsvMNohS4ZOoTPCzSFaGAz5YuRlKJPfHOvXocGojHWIVqN2aAijFR/9f
jEGsCujzZWCMu8Gr2nSgP9GZYdWgUtCR4WtRtt+uL2jlkL03svyIi3y3Uo02j2WKjG78Qlp0lQbA
GrPBNypjr9Wxhx4ziqegRc4wYS3rd5SlAWawXRTgPYt0N8xJtqMCLXbpG0j6PIvSs1l3wEC90kT3
rJyJGFNWd0XHUI+Ktx7+xUUFo7BKaNpFuIoj8xkNvp0z5Kogvfj4eMWm6BhhB6hEA+svdzTIXJSS
AocC114MbpFvWTztRxVTo2PlUdN0pVL0tFt1rL8WeSqi2EDrnDLHACve95EobtlP/gQGznkYMKpS
+de/+scY8259fGRtKeDRuTwYoZJSr0YDJbFBftCBUfD5uqHVj7Vg8VCUxer4lnZpgP3OLAwjBMcd
4MjSjpoifPG6ByMuQ8wKTA7g4njvwUqLClRf91PIrMhwDarJbiNlsYs3NMb2kjJ1mU2JC+ErMA7L
ah9INagyI0vCBLJdFr7dQzq9b/UWB9r4mWSG4SJneOyU4RaPfQzfWz+HePoRYVoTPVpopzB1/OdQ
jO9xsQTuEBa0trUkRjardV8t0qNAghmQ7PX6t/gYid8b4XK8IiZxRk0cnLRL3pxZ35qZvZsH8+1/
M7P43kVAias+rjpSmNC4nAKIgD+UUf8EPnVBw2XVs3Ado8XvoOrIl2Gggk2bNkVwzI3Om0aGW1lE
TLK6Yb+RQkC0AFLKOZaFwyFjAginpEE7Dao5ZV64StIJgs3qYcTwIK7HBfjBIxbAaNjEDiuM0Ko1
KDDUvoTpasiyuC3giNe/zbop7BewuCBW4yUQq66qKKZjTFCbyhtwl/rTQng/9G5Liu11U6sBzfpj
yuQq0UY64OmHfCosRkjgaBWq3i8G+44Oq5dI/54zwbXB4gI8twmWy9+N6Qufs1H3A5wS52eCtFkP
SAsU9G6ZWvptXv+4vq5Vp7gwxbl3P3VWlnWTgeltSD+kP8d4dDv531tmy4KAwF30xTBRx7ke6SrZ
GORZD2XS+4MGni5ZclF3E7je6ke6MMPFnd7Wp87u8GivkUanEXHrkoDH9KaS6WG0481nts5BAR+8
YDY4rd5HhlHNzSyWYzNEv8WL5NyXrDaIlEmwqFUnx7MA86TAIHygfx2MmlJtYqhwKZk3lT+a+otq
/8jTxL++nHU7wC8u4mDAcHBJQtdAPxqgAz2s4gf0xt1Gt7w0OfS5aFJhNRvBWOd/DGGo6P2+pabS
1zJD4JZNnFTpOe51T611r6o7v05TL51zwUN2zckVMFkss0toZ/PPHZOh/UdVfClM2xyrdnjubOnR
ai1ByWPN/S7NcGcJ0hH9aNmSEaLoumlMqMKRys2zL1TJAyv5df1zra8JWn2oZSzAz+XHXMSICX2+
fqhQdytkCB1K4Kt2ZK9KRaXztXsJU0h/zHD1BruR2oIRZCPDlAQlAw10pTlM4HqrRha+QAQHcDLz
/AuqGel1hKnAMKd4AWfKbSOJ6PVWCgyYHbmwwX0cU42hoUOoHo6vxtfu0QGBC1B8+jf9sXkDNdxG
AfR59mfBe2TtUF1a5b5SlhW9XncUmXdLX0bDvEty6awO5Yal/952wwIX8Vbc7UB080l+XuQdCvyD
Hk5NVYFwDNPuVZ0antQ1X2mkCR5zq+731xqf4Gv10OWxhrRosqqHXG+/FVK8k6Nye93LV4/UhRku
xoJoqagrq9fDwbnNNMwP5wA0qeVWap665Pm6rVUvvLClvj9RY6/ajWKWemg0yKzz0SsdUYwVmeDu
wXSatRS1RD3UxuI4ZuWuSM399VUAt4Df+b6itTgCEBUKcB0KnP79OtJokvVWRRgykvZxsOSb1M72
Ix03nczOuVbYbt+xU6ZY5ynWnhCvfg6pvpP66b6coGnRtM9ZjRItHhkvqg3N4azPXblVjnGUHTt5
+JEYGG+RRupHdq36qa6eFQossW5to3J8oICbqb30wqYsrIs+KDPtSwmFVwWC6WAZSZ+hUHdq6fxA
Yvs2pUlQEHVT9ZrmGjq5k5P6odCArI2U7knB5NPIlh5yv7VMontSjPtoTvxK6W8qp9+rJnuAaPRZ
Sqk/xW0wA4qmjeRmIOohn/NdP8+Ja5ZoDJG4f6lQIDX6GO+EGhOyTH9KdRCvsKbeDk71BXzeNKB5
fcAcgkeSBm/VdN5j3OVBaQHlM5wR0F+GAhZtLPPYV85bBMFUt9RMINVQzFPb5qmZhoNKxpuprs+t
PKNnwJqg08xXCYr1WqQ8UslW3SEfbyvKbvV09M1k3untiAhuVEd5GkD6PTreOOinohoewMu8zYdq
W5stsBzyeFSssQVtITlEvby1UicFXXjxvZ/oraXO1LWdZDc00JaFLPI+lasgN6Sv+jQwr03nXRYD
PTTZM6jCkv7MoNksoyFI2XxSjORr7MxfTCX5IQ8W9gLCVGw8zx00uSAyZXh13IIPNMZgNoab7htr
vrGT+aZMkp+xlg8Aq0/lpoqsEgi5bHYRpJBPZqepMqlbsXZyG6Jt2nLofKdID6NT3UyJWbm6lm21
KVLdRMq20GV80To9MNvo5OQQMLb6+DiwUXV1RjHH2A2VFwNj6Epx/9oVObTL2FM9QZl6VKoiaMvO
7VJnO5WNBa1q82uvd5vIUF+sJvf0TE83vYVzx6p93GXfyVBtumH2CKDpEp0yVy7tU6E6554qd0ND
n3FXnScsMR7rnanWO8WhQa4isEIb6kDHaDs66T6ZrRfLmHexYZyASrvrxjYsdOROml3e037YjbQ+
J61aulSij2ZMt5acgmI1vS2TiWLundZbmWJgo5MnL82nn6lZPYLSEouhO2CEA7Utj0MVfyshtw7V
lO/4UKdoJnvoMT+wydz2jXRjzR1wh/QYoUgfJ2TrTO0BZAhfoMx8o9nJDnfiNxMspQDV0Q2a7KFU
Jre4HralYrxARQ/T/ixPPScHi9nAzr3c3jhxcoKs9mvdt+esaUFiV6g7bTa+d1J7wyIJD6DoaHbS
FyXWNY8MU+mlsrJXM8z002jPlo+iKuMxrpITVC9vGx1IiVl3vha69TxaIBgY5cLwWB5DwsupGx8a
yw3qtVXq1ZUOfUCmgtDRjPdTQX/WVu+Xo3qTJ/nWYGPQS/pB7YsTFK0Pdt/tc6naQRyPuFD9iX1j
btB/ge4zvuo27bTHPB6tXZO0e6gPP5jAy05F+8VO+9vGjB+iIfNpbJ3Nago7Jsk+4NLJIZVxOVfA
03qkqe8hy7pXYzUgBuT+tAgLz+RDYvfA4ZrR9zmX9yPUefBmLxNfapydbBQPURI/JWDPZfFkYOIo
CXOL7JKOgauyS86s7G5SNu4hJbc3JuUJINfAaJIbKvcnQ2ufWaQp/kwgBqBBILzL5/uC2S+6Wb06
lGiuVPX3kJWGyjZSzJhWz7Ic7WdGM78wZhFf9foF/Pcy4S5F044GRlSkZoktb/q5wFjYVN138XBu
yjGYU1HhewUQ+P724q5INpcsLkinh6liNq6lg5iyW/aXNNq+n502AAT8a9FhCEhplfPElBuM6MFb
SARgXds/2DN7M8DR4aojMAAymRd1P20IktZ5i0ugidGD+USx/vLCXW79i1SctHFMJ8sew6Q4q7nm
RuwelbjN9Xt9NZNcxk9AfbqgcpeE7MIIwmTVOAO6R4wheuqQBibFvRbAg1+vG1reeR/ShwtDyw+5
MKRMpLCy2RxDHPgdVKjcNus904D+WPdjVs4NoX7ZCxa3goTAV78wyuXJgEeQrEchMpQ6L3vOKf5H
PdgHxc/9eJN4pubJ++QEQfvMGz3FU319A8f4z5yr44uGzX6nSB/2AKAFMA9h4AxTbu/3oE6jQi1V
9K77ebods4rs2lq33GSm3yQ8IYhR3c41OSljobnTXBmgUTM+k2Bf/ATuM1SFXsU2wUU6k2jCgIr9
a1azIJUSQYa9mpJe2OF2vnDaaIR6OYiV+gzJU7Mp60jw/F6Z+cHXxTYuw+w64LZcaUHraKKQ0dDC
way8rGiDOk6fldi5d/JXW/aketdHuef7GnmqzerHdX9ePTh/jfOjdaiOqwUYwcews5+SaTfE5j5C
YlEQwSrXN/I3nyU4VFUeMp9BWL1RNWsMFxr1mEBnpDKFhbRVI6gSY1oXFSf0rN87piUh8hYEcGno
oPo01dG0/XeOHHysCxNcNMskVkJeBYWFKpU3Of58mzw0ara7/lXW3+MXZrgjJoOp34pMbQzVLVR8
vPq+9uK7zKuC8S1yUzcOnMH9d9gLlmaCngMMGWiA84BDo2jB+zPjNT6PX6CRmiZfry9q9bK8+Pvc
ZZnXcjpTA38/lTDXHM3VnSSnvxgEGOxe8f8/yIhXX+EXBjl3SO1ZT9MEEan7CrVS+jDcGl+QCcHt
imfbrR6qAyZxoltD8MZc9cILs5yL4L9Qae6aCboSm67P/JRawfWdFFngvGNuszYno6yHrGx8ZO8g
19JGUadi9aEMbAv63iAGBBfh+8OUDmkvD02GkhBmHIosy0E4C+qZyUyLQI6oE0RQVt4UWtp+Yv8A
vsLcAeangcPiYq6agsgRg2VGCOofv0QqQ0VVgDXHuLSwLP3iEpcSQ22kJU6kZeup4H6em8ZTQHV7
/TOtm8E4A4SIFrA3538QMikwAVBPYZOAoITqj1Xp7EaAha+bWQ3hFx+KO1elFbUa0aUR0kptAPq9
vRE5QVE1dFNEpSP4OGtrWhBP//UKbk25WrYSm3I9tA3qDckZF30A5jLBktatgDYHUwYIprwLmKB9
h7LrhGKTfEsUlCGmNycRgKpENjgnUDvokfcVViKr3xIrtOt7xRKYWP0ymJoB3RGudaCa3vtZpAH/
qZfKGMboKdb5s4HC0Rzft7kgsq5fFxeGuLWAc8+ymJFPIfpiBCQc9Q6KfkEPmq+B6KFEoYHdZU+d
Nb9AQCgDUDMz/HSedmNdP2a5eRglDCNc98rV7b34SVxWU9ppadQNUBVGxQ7mjNEUqm0A/fpnJCou
LQsid0Br2uiTclGKmDHLc7DbAPlse9Fku5rEfDaGrVA3ZX1BYC5VIJWBxiO3oKrsBllj8MkxZW5W
PxlD4gEv7/77tmF6DtgGFCiRD3IukyPZBIwC4yFzMviVhFZ0c0tbQTv997wgn8FfWuH8xUpYoam9
bEDVs/fbW+lHD0l325VD5b7cY6TRrfCIaDxpr+5yLNQVzp0vMenDDwC7ETh0ASoE28n7k+FAKTCj
mYJepNYfnZj8IAZFKct0PImBBjzK4hc69IdkGB+p1uyo0qM6k0sipN9aSgIM55+fwT0jZhmsm0U1
4qoZa69LyA+doEdUNVkcSBbx+44IIsKaE10a5D4vYMyTPaW4eZwyDWwdeT1GPyAp1IkERNdSBPDW
AEmGQQqAGLk4jamVRuttNHuhYXTfdfmDaQ7b6666gvBFtQ24LAzHQJbdtrkTgRmRcRpaRJ103+8l
KLRuhzB7QoHWq76D6gwofbfeSHuH3V83vL6Jf+w6XItUtrt+JhpCC831XYM6KCuaw1RpgtCy6hw4
7Zi+wbsFI4OcjyZWkatmieWZDYrWzbGUHB9EcW5ZUijISII7b+2yWILL/zPHYyjGOS7HxARMS1Le
ZEx7l+xkad8qVYQ2WLfzN73ijt7IprKrIgWYhrh8y8d6oycayuH0btBG0b20RN8Px/wilePOl1ku
7zSzwjFPTnot+zGq2ToQhUejuwEQxTZQmda/E6isfMJDlsACTIUOrA13K6jR1EQ2Bc7RzGfP6bQS
dOC2PzPrM89B4KP/GOJyr1od1IlCbAjTfDX6NmUgNfqrM4tm3Fc9fhHshFI3kmJ+FCbOSwuMNzjN
tID7xTToB8vTqUh+arW8iLvtjx1uOX0jM7DCA2dlP3V+tIWupK8bGBt0wY4Y/QSdqbbFDeupbhqQ
DVUCECZYe11QMFx1UGCJUMWDMssHUjGtlIoyNuA0mSF7aXffGMNmQKLuxJ954gCtDCVNHSOZ+Of9
Ca9aIKGKCgipPupcdX6aY8zm0LuIhHMJDsxPjESgMbLMYoJMGKRb/OUOFg1jaBNsbxuYhyacTvMO
7BNHtqG9Szzct755C2S7SFRhzXtQDMHAB0gSQVvPLZNWltM0+Yg2Maa1tKG77diwyWeR0MxqVrGw
NDl47lhLEeb9dpa100XURIa0ZBX2YQqynXXMMC/Zf7EfnZf6pvue7hqveJrQKPslmlVYc5tL61ys
GWLLHuoF3lRORpCxwi2hRmgYgHyKRD3WLoZLS9x+zpUqzY6FiwHMILoUyKa0A+N34ZmtfVtGhvKJ
YAZGIHCngucC4zRcMBsSM7dKB11+Vs6nyYRSClXrfd70/wzeh3de2OEOP7IIS6/qGr2F5pvaQZWt
Olqd/anFLPUEdRng5bnrraLInNJCTWbOX6TplbGvRf3078EfVCioWoAcHCO7nBsaTtHonYNSo0aY
bwFimQ3nVhHpASpLjszfbUh6ABoHDtl0+OARSVXcJVWKN9cBA+o3w21/zg7jrvihnWbPOGgB1FFO
Rulld6JC3aqnA1mHFS6UbzygW6GOOitloYftBL3S5F6hypaoD5Bb/MTHQj4iL+Syy+uKc3RUYcD8
kyQodi5T4yA4UQlzUZ8RmFlbz6UZ7jVCRssu0P7AMHcXocodB0PkAHh9zgsieJSuZcWQJkfsxUSa
9WGcu0FTEMUNWJIyGV1/9CXlh393PgyFLeQFGGQCLe37GAhdalkfbEcL5eqtYW9sBp5JBORcXcWF
jeW/X5SvMJ0klQ1aLmHPxu8kKW+anAo2ai3EgfcDBLfI3kB+z+W+FUZimt5SsFHyDe1eWWe0h6rU
nmMaHdUkizaf2LW/5jQuox+bvMubAi2QpH6ms7J1FAqz/84sBjnBCytcINWqYWC5hYm9ePxStxTs
6A5aEUJOZnUlMOgIpWjLgaHX4DmZZerYlUFQOK0KdTNZumsNb9ZEfKW+aTKMKwD5MxfB3P3S8r1C
P+F/6HyAGAH1JsyUcUd2Au8keqTYSSMFrVQpbaJ2OCbKJ0IsMhicFHB/IYhzVjLmWDQvFDUc8sjN
pDRwRuqaRS14Ei2Rmg+xJkIP6AuBYP9QJaitXCaRkwLFmd2wLHVVK3Xr4e26762dJhMtY7DJalD0
4au0qjM3VB3R4jObXyYarE7XfcK7Ly1w57VjjdoMJQ6ThVLYlJRbxciP1SQiQ1w7s5dmuHuPdXoa
NxauhS6a/TKrDklyGwNu00ata6fF/vq2rWZ7l+aWqH4RhVQZ0rE5xb7Jh/bWqPbKjoIOoztk+yTU
Nx0k/9KnZKPvyNf+RM6iJvS6a/z9apwHOthKzRlUNE0d2wWXpssA97J6WXA1rToHVDgXTQfMRfOw
7ygfVGuM0WdmRXK24uFY5mAfvb6Ta0sBGYyGdAj4Xugivd9IoPAwBbS0qUC3hBEmBuaU1JXVThDS
V81AZcwEWF4B/y4f0m2Gmigg9KHeJKCA6TbS+FQ31vb6YlaLQrhZ8QrAPC9eO5wXQiF70CWK6Jfe
sDfra7ZjmVueumO0ofsq8fTNuFWPwzEW2F1z/oUhHRvogJidlyICBJwCWxmBgaYnr3b7omuBDC5a
vHoQdwUxdvFsPixd2uLOc5VM8xzN6BzQrgPxGiqns4u5NDfpRaOJ2pr/gTBZBvfWEm55tOqU0TxW
mw5uPk+Qouvtxk11Gg61od5EavvAoqJy+9J4rYcBUDVlDiVHHraxKVG/0OYCRc0qkNXab2cQ5ACg
VLtmb9xIvdJumFGejbyirpPGxi4Fy0xLk5uOTMdCVl7tsopA25idUwcD2LWCq7IG7qy10/hcmkm2
K4r29brvrHroxWLV9wdB1+aM9EsAM5InNS092ZI8pn2/bmQVbnG5pVyGppodaxnBOVC39jbbDafy
qTk2wewpgfI0HXWBs4i+IOcsGIeuLYXhPNQ5BjmiV6Kcry9oNRCDiAP3I8iyFr2A99tmgiBOz9IY
HCPnfF/t61vNr73xqIb2Pnmqdk0gIxr3o4cpyciTNv518+sH/sI8t8CeMEqTEiGy+loHMsCsj13Y
evlZoy7aCS0qSMArHwFeFtXeVo8hUnkMgStAIvGkU6RwGrnr8TpRACew2tibQP2r59tYdN5XPyFG
g5G7I3h+qJ9Y1CTWBLmZ0FZPmXNyyK/rW7j+9xciFbBnoU7DfUB5zPSorfAqaes3cw4bQ+Ah638f
AXmBuyOScHclbqwBJNC4K/FqcJUUhYpE/0SKA9WfPya4J5w2SDZY9ZbLZbpr1A7a6rdt/O36Nq09
uC9tcBdYWheqSjssA2y2bi6jmXhAGWpv0dodivzQKSI19dU75e+i+FfJzBJHahgaqGg3/JDG+lHW
oCChdzsVc416Ywvqnqvh78IclweMOEP2ALW0UNN/miXz0omBEWbwr+/i787Ph9trgayCPwEve55c
S8krzbQnQCWzN/Pe3vY34x7o921ZukbwEL+24KqPFrppYER989hsi5MRil7Jqx6JWKWbeCShd8Qt
lU2OIWk1cke7nlwk3W6nfsYhLyzwd0kGgqgOBdGQsB8UutB99aYmAodc/WDLRBGYSEHox7f3s7LW
WT3n+GDzFzJXbmV8G5PX659rFWxpXRjhTpaqdWXVEwSHjj51jgTe3SRQ4y/VqN9IBLI+KNT1s4wc
IHZLuXWvWxetkDtyHZ3rRFve5UBpuVlseRaEQk0i+FbLX/ngkX+WqH0YeawAOlYYPFLPGrdnvwjW
gwcLHi47Jd7HzdcuUoPrCxNsK2gf3l+a7dx2ml3AAyO6NSLJHZdpb6DWO1DJRtqvob9Xx8F1kPHE
hSTY1XXv/6/foAHx3nYN2NukZLDd24qnpcBxf2b88a/TaLxwGdR9HZVMcJrIPDfpuaIHDV3161t4
3TdQN36/CkzTLGB0oICJYT2DnJi5yGH9uo9FSbBou5YfcvnQZPLQjyiGhkOle0b3YM2ClFC0kiXR
uDBQ0rpKK5Blhrr8WOtHC4wcQzsKtmt9FRa4TDDmDdp5bhVKOUYqA4IkBJvwKcqacI5EI9erMKCF
jf2/NriFFBaR4oFhIQ2ad6ZnHPPzXO5svwnih/io7sAlluP/3l93hNV7+cIql15UUIA1bIBVw9aM
NpbpuIS+lTPxAH/z6n7em7OIH3btg6Gxazh46EGwm39jZrRo6KiAhdbCMBS7nbsHlt9fX9Ta57o0
wW2l1FltU+UZ6mhTF9gGOWURebtuYvkTfNi7NMHtG/j6SMpqooHHwNoMc7o1FXa0suQWE9mb66ZE
G8ZdIoVj0k6RofFVgv3ESr/21te0333Gho0ZcigKwQs5B0+yGNMWdoUarlEHhsHcRAlLonn/mxX+
uyTdMOZlijvX6VyLHEFx60WqqPGx/vX/roX7NLNdp5UZdWOo293GaJg3U0FOvto+Ql3pz3ZxnyRG
5ZQAioGo5s0b+zA+pqF0Z23mHZKh3Dfu4wd705wm2U1PtQD+tcKvCultkLotSn0m8hZueWCYU3p7
uR66MTo2zqR6+hgZvtYNUAvVDlmkHnoK2l6WYLpUer7+Bdduexs8OujQAbqn8U3wSEqrcpTAjj3j
Ym9TX65fyr52x8IBoed9LVOfUBFEdn23L4zyu60RQ1cp3ifZc/usQJpmM5zm+jeFHtsYh/GZ7c3I
be8yf9gJ1X2X7fxw0C+Mc1lURDVzqPC0DPMbewLRiwtKB/mpfiIv2Unftz4GhsFO9JyafnwQBefV
kw+1dbRaQS4Crvz3d9uYWXItFfjUavNqKpVLtGcJTMbXP+lqJLswwu1u0TBH6wDmDS0mP8fWeGSm
6tOp+ZWWhSCSrSjWwHcvbHGbWRYY1oSCBnzXR/fdqzZV7GbbxGP+HNi75ontRMACwRb+rr9cpAc1
yERYbzbLU4Lu8XbaQIZ1W7bz9vomrnvJny/Ft/nrZHDI3CPNsVRpY1eqH08VaniNn/QHuVIEcVS0
jyqXhI5D3/ZZDKfEKQRr6/dhOx8lr/cay09vUTw9Qn5EEHcEbsJjEqmhSVYPorhwyjErispUjbJ9
/MwcUfdyFcd04SS/WcQuPlkVJw7UrPGimO/sk3O2t5ILquDzHmP6Ph4x9Dh6gCcqgQo+OdepXBGx
xe9j9eHIQ1QJdDvoKOv8TFfD6DxLE+LNcLDuupsFHlAelGO/w7gueYwfljI4gOBfGlEvfdVZ0ccy
7N/van42j2qRLGFmTwsxpA4x6Nz46oioOkUmls98sblFbLdpvTzeayf3K2M3qZAWATbs+nFYdZYF
W4GeCJoJfAeapZo1ZZ2mIofovGKmj33TbQuL+XliC97Yqwv6a4qv8xgYGSZ5DdC43qV7raj9WkuD
HgnZ9RWJzHBPTvQtKKpz7Rha5FZtJj/DZNekC871ahS5WAt3rOU6nsFijQFhKb4ZDdVVahAaEIxI
9njUFHFwfUnrfn5hTnvvC3be1kjRsSZ2gEKevV1Kz7H80B8tTwPJhKsF0zm+L38ARS54daw+dn6D
b/7jIL9bJxduqEWQ4QFwGlD/YAoWvWFWeuRg75Wt4hFPgvLrLhZiE1cTw4v1Lt/4wihom9XMGVVg
scbqV1uDwG9IBDxJIjfhjldPqZ1WmamGbZe5U8o8hnmDIs8F50tkZnGki5WYxCijaUTxqkFOYveZ
21VKYNmCxaxQd+O6vtgwLjWw8imtZxtfSb1v38gOWl1gLUZxcwyoHwciPL/o83DJge6k7TgOeACz
iGx7g+5LcHJcd3nBvukcVKWFlgYS93oMCbSMTeiWLtyohpIF1838LoF+uEH+bhwvrVuyPqnyCidr
0S5tb+Mm0EuU33yIroCeYUZDddjRbBuf7X27GXziGYbf6G76lB/IRpVBcuJJ0fOobjB6ZJOb5snx
RbMqghCtc7EmLqa8M6IlRFvYgmgLwhi3b15jVZA3iLacCzLIv6R4VhvU4UHlOZFfSfOYmCKpD5GR
xbUuzkOiq11cSXhY9qkcaFW6aSVyV4An9Pp3FR0InqkgqbW5ypsKg9AaENxLBovG8UENdXfMdlDe
wFNIpHIh+k5cRJGhW6fEXYf3R6o8E6MPVAzmOzQmborbTnA+RMa4uBKhotHGSQs4DW2gxaf6mDf2
2rx1SyHKX2SKiy2JTay5BOk1RA9eYuA8GevdwVHdUqg2JrhV+XTOpo40R1kPZDPFIAMrgnhSTsMC
1Zjmc2tVAnYDwcL4ofwy60e0nQDwYwPZL4KcFchxBul7JaTTXXKOK1GG76EmsorxyqXQIR+MjfFF
KU4qEAJZ0L4ox0XgbNqofn+id9YQ5DmEdsAb7E1fRHzIgrBtcIHEqImUooSIjnU0HW1ZhqZgK7iI
RCa4GKI6pQzaYDzikiiB0GNzrMfm+frRXtzt2l5yEQTKYlCLqmQ1pG3nFtEGz7jGiT0JdQYljV05
+VSu//eK4PH2iTUPk2bXYJNKddeALqMxPNWAh19fliAwGouzXgRGubdA59zhwkMPSPFkeoOBUZRr
EhGia7mbr20fFzjKNrPtokQWnu6jbbXpd0thJj98Lgt3AAP9rbLLD61lUqsyzcByhukln+NNXZUb
rfjymT37Y4SfUKN2oyl1KyGHs7+aEB5VzWdoFQo+zLpL/zXCvSdqMpllnODGYh3kCRRAWFqRasBq
mwyjy//dLYc7mUWZpXKmogw+6bJLInnfjGBrQG/sS15A3mv4lpk3w+T4MRXlp6LVcQe2UQCZm0as
zrF+ga0RVN+q/799JO689lVT60qNkDA7P8Y+JBA3TsEFcN3IbzbiD24NBCtIJzGFiRLc++MjJbVp
JJhICKNf00E9tN8nL3OlR/A2HKoN5Pq8RNmog2vi3dIFcyDfjLf0bjqynSnIKNcfTBe/hLsuyxlq
CXUDiBxYkxvIWbIC/EEkWDiDEKZKFTlk80J88+H6DqzGD0hbKDIUUdH54tyUxmDuniKYneM0kEgV
GANERCZ5d93M6p15YYbz1LkkKjNlpP4DuuJ2g3grm4FWP8zaJ0Z4QTHzZz2cY+qE1DouEOBewZyo
2K/EAlHhJLiuVhMO8JAvhXJtEX157zVtEQ/dmMFrjBxCySTa6UYGPvs0SEEBO0XeZ/buv9YMvgE/
KxgkSaDuDaHABPSX92nVuVCmn0Vi9Ksh/s+qPiDj0U/IGpviTUP08SFOjb3BbMgRaOCSg9D3XZd8
i4s3IKUFy1v3wL/L41xDbaK5AGEcUm4UHBdqTj2fECwF41PXPxmgXNwnwwxNahPEx2naqQY6ocMI
aPwLuKldUjqC2LUaHS92kotdjj2Dn5GizANGqfOQTv9H2pf2SKpj2/4iJMxovjJFREYOEVmVQ9UX
VCMYM5rBwK9/i3r39okgUXBPdbdaaqmk3GFjb+9h7bV2VgQyz9unYmvb5n+/ePjRZONKX+DimmWz
E1F6EHk6gTiOD//++4DsAL8UKHzV+jDgVil1URGrkqexRqhbi0c+Gu+MIUm5vaCVTQMRHTTfMX2m
YphucalYkQizjAt5aqrJbeljLLZmuFct4M7OOpiYNFmOjFsZBy2PyeVJqMKFSI1LxLfba1gJMqEF
jPd4Fr+APuriOQHMoiwnMvWnZircdiRIUxWkCHqQx6U7dXQ3Ru2GL1or8qFdBz1G0Kvjv0tdjyyZ
FBu8TeopuY+/ldOT8gTOx0DfRwfLj4hvoV3x1L92J+2YbCRCK0cQ6s6YpAFjGIrWHyZXacw7RVN6
CG0fwILq8fQrn6bg9paufTQb878aRNE0kNUvLu5YjElZFTgWFhjXk34A6mdLy3B9Cx2gF0E5DHGr
5dhjNzgZz/QSB8OXgeElnhV/AoVSEtpeH+heLoKGeyhuq0f7tNV2WWv1zNI5CD7UGR68RNslmDl2
MjOZS0lo9SRfhk8sGN60nwPw3TNLYOw5mwi/tS93aXPhc+N8zFTCkMKWEESvwdEXZyCm2RpCWXn0
sTIDfgOb6mAI89pFsRrK73YxYpoUlESPCVGQBynlT6XvgWa06AaH3bo1XG9gTjToACwcYgfiQ8hr
ofgLWQioR6Kg3jb7MXvpGr67fSTXd+8fS8ucSxmMqWwLcoqLxo1QR6/KT7Tc4LdYO/cwgQ7VHN8b
+uLcDzqoOyYGUTkbulOe1dcnkBe8/8VCLmzMv+HiDSnSVslJizjGKtBeFzZ4Yn9BnmzjBq9u14WV
xYcph2HG6kqJgUjxPVOjQNrcozLZ+P5bZhZfZcrAnNGrQjtlSv6isyFUDf5U6eIvnN7ld1kcat40
tU0xxnPKtFNh2ZjqeBu2IOerR/lix5a5AKurNu3QbOYWpMLVHtO9ALpEGIhl6UZgvnXMFq/ukKpj
gzcfvKADiINHU/1Rsi2ikXlLFkkW6Nz/c5SXRXlHGzMr7RDqR2Jyh1IEhXOs40deiSCv2o1wZX1B
eJMgPweCCmuxoJE7IFzDik49fyYjpMI7Nbx9a1YtYA7AAdJhjiUWJ0B1Gj6YSSJP8fRi0cFVtsvQ
WyaWB0DPbXtoEXMNYbSTAOvtc284N/7MyhJyHyiKr/n326tam7wB6OifZS02Lh5lXxENNoVPwswK
ChR5eg+Yo2fwbnSfMDC48aVWTzlm9DVMe2NSfjkUprZaAzBnhPABAo6tVnpSKT2RHBy72LC0NgVD
0OeapaNAWodJwWtHlxOrMxk0kk9J6Q7h4PN9VHqZj9LPAVp6lku88ROG51mobJyVtYYCoeY8oo8h
WdCVL5yfHqslQps/ocXg/6EEBqH/bvCUXXZHUdLYWOnqnl6Ym//9wqMPMbUmmgp50swucQ1jepJp
BT25ojwVbbIVm61ebNNCrg7ELKZX9GtrXW7XjTQzCWh49h5X6ZHVEtzx2SF1mpcuqs63j+iqh78w
N9+ai8VFfJA2huvlKY+i50kVT7QBp7fmRP5tO/Pt+uCvLI3a1IIaJlzJws44qRUf7P4UKY9VrO0s
2vhme1L1Gnjwn5CU2ahZrN52hEeAykI+zVyiQpCYjpQbObaxeLXAYDWSLX2VtZ0D5wFyHsRiGqbP
r1fUsj4te4ZkkaWaO9CHKUclodlIfm4awZzAoveaFujJSYlRs8h5tJ0Odt5b+fn2p9mysfg0LC81
E8TVcx2pP+DrhyjpH53a2Xjk1w72f/YLS1nExzV1Kr3OEhBHWWIvs9duiO5MFdW3xPFZsUXstHZp
L60trlFVD01WSaCCOjC4OhDTHe3G1wuoMvPNVGf+5cuzfWlrcYeMgXWGnDk2rCwOh4y6DXQ0Db2C
PrheAtup4weU94aehnFZHgFw+NRWeOP+u684f+WLi5x0YMq3dFS0TPu5rbpdqgBmKbeo1Nau1eVS
l74waer/z0LeYk9dJ7OeyKhtZN9bn24RC9hWg9RUGuQE/V4M8J6JxfZ2wnwj2eIZWoMFo6Dg2JhP
QC78gTVN9NAPMkzwRI0FvUsTVDjBw1IplR8nmW8ZkVtCfVGAylNsTTmtbiQoL6F+O2dxy1SkAWO/
hDrncDIbCPlGParR3V9kOyCm+o+JxbFMhqrqBdNRZLKqu6Gdjpjv2cAprHVLyKWNxanT1A6SFElF
kGjLQL9Hlr23gzHUA+Ot2YiqVysKl7YWZ0+IqB1H8ACdpCoqr4utJ10d/QESjzJ39nWr3mW56Uur
9aqqODgDJApqfEYuxtqFmlHImnSvi9ov7e7l9t3b+piLE8tUFHlF3JITJmG8hDuepm5EklsWFsEr
T8G43pWaRCvqxcrEg4K59dtrWH0FLk7L8jlTaG70ETJKtYOwUc/P0s5fnL9K9S4+4jJvyQwriWuV
yBOrAFsDtLjmMojajcHS1bfmn8UsoUSzYkUrKqiUGJqzT+PTIMDVadq7WVFGVBtf/w9w+IP/v7C2
eNkqZ8Asc4dL0ASDrwYZEF/RZxAl1N2Tqrv9cVaQnylmm8rX/GpHn9PSBbdBrm/ckFXHefE7Fm9e
U7Ul2kAIVHsDzjmBGlUfU5/laFZu8siuHBdNxfA2KJ90xD5Lbo0hcVB/l0jYauMOBXkb1ALDj9sn
cuXMX5pYHhUIgKQ93LY8FbUWpgYIQk3MV2w8m2ulwisri+inEooUaMOjRB7IwPJYQMFtd9J3qi/u
0jOmURwfXCv/fmU6/KYF54xhlCUBT8oZFMHiFOTD0maunWi/q6HZOJVrHwiE8iARgrgBWmqLdZW2
rYBXkrAzJV8csVOUe6bsbi8Df+lj5DMHpcjGUB9EvrJwfA1lMYpQOjsDttO5ja72Yd8rMdJ3Y/Cg
cZD6fR3N3NEKGI6rMplV2bhX2xYuR05/DHVpYaQpQQFabTw2pg+ZVrQuxSyFjIovmrT2Na8qN63M
N0023+uCKIEtQK5ot7/yafiex87oOSBZKUYwN9v9U5SAUQajk59UMA1jzprVLi8nsAFJJBqyMtG/
bBoJfDC0slodE76mcVSLTASYRAOHY6w8OFH8Sat0zHZCQLuyqeE7XLknRIxukpSf8o4EWd1/Sa0M
KDY76TAtywa/yUdypk50F3OQaFJj2qOt0LgJXN05K+rhqIxG96roCu7JJCDPHbfCY2YjPF3rv068
fgO/34kr4q4tnE/xkDNPmAo4sxSoqbXEeE+qEarzmB/wlUiP3ATida4Q6QuN0ge7R7vUTqzXBsJP
nGTHyK4eq1R/NFDsxBuoAnLXKODX1dW3pBA/tcQI45xNnp3atVsrcy2iqVGtbMtAmlTCbRDotEVF
5Ft6M/p5XL/SUTuQKo7OSqycegHqFTtSZDDG7Nw6+n1tqifwMxbB7RO24gKuztfi2WMlE7wuOM5X
bnhILf0o2QJ0rzhNcJZBstcES56jLyfDUNTMK0nV9GyVQJuq95NquARibGzrTVq5KwaoegimgogK
jtfFAzs1A6fJkKbnybEAOysyV3L+yaiVLTzi/IcWzxFYsC0UEFAiAdP44lJCjFpxuKmnZ0mi947Y
nRc1DcdNZMytRqQn+sgil9YQpbVGc6tPu1aduTK//GYTOLkmPYZ5wHgnv/HigPpNqIZlyMKtSbPV
Tb1Y63JTyzKK+nFMkSQ0GPNU/IopHmgKNhz2mhk8rHOdBAQbaHlcJ1dckxkomIz0PNj1T8Os/JR4
XdNvSTvPW7P8cpdmFltHsx5cipgQPNs9pBHHkXxnSgb6Y0kHP62aMx+i1DdStjXNtrY8B8SHUJ6A
wN8HcjuwkzodxOPoyQA/IJ96d0gxtNO+/evLbEAWQscK0cLC03e9iVmsDDG61OyM6Gw3FMkLJkOe
b5tYyxHAXaZDv4qAXOYDQYXZaq2Tt4qN15yEllfvqu8xDQAmcamb7DWXh+M+CsBz0NkbR2TVNNQL
QMujmujpL7GJepG3ZckSeqqDKRSHmrv0NXtq34pj3u2cCWTHzKeBZXv0eesWrN0559L2MjUCC7LO
hMXOmLfczSO1dlDez0Mh4B72tqYDV06p40B8AnkrInls8/V3HBSACYrOYWdIrj5LsGO5gzMOe0uM
uUcITw4K1OgcZdyI6VcOqeOAMkg14EPngOPa7Cim1ii0GK9kPjxLxQoxs+yZtNgoU63UBFDMBr25
BrwT8rUlqiViMZu6UbBzY4Ss/SqzNybvGnoi2jcWp36tQFVzI9L9w3d0ffFR6gX16EyIp4FZauFf
JLEmO07r9CwQhviQLaVeO4yVa2WleFFbZ98D9uozKiPPkg3UHVEhdgVtTiIq47BVoxQvsSX9NNXr
gGbTCMp0rborjFyHVCsmbvM083hnYxpWq+2DzotfTUmOoJD65QjT70hzP1XOj4HHX6fCEJiMqUGS
RuhL0Wb8KIys9oxOZ0Gb1fVOS3GqpuwBwA+PKHkTtBqmLYzMDnrgAI52T/rQsCL7qPYV8x2r6kJt
UNFsSTRyEJE6+c4w2u5gS+KlSbPVrFq5iKAFM4kz+2l0pZYQimk0xKh1DMH7ubjvffPTULpq0KDh
I/bD6Cnf0tfmAJjtr60p8/krLb7ileGF+9ZHE0rC0Eo9K33ia4y4AvRculMGZsHcLN04qCtpp6nO
BfV54hIoh2WJW2vqvrTpxM7JQQMhcwtJiv5JBwNGdHCCuoR1t/YnrzsYR6fwNCC0d+ap8m973I+3
8vpHLDyP1VqOmUEb61QWmHBNYs+QjpsjaP0LM2BE1UBriG7TkjCMSHPMbbVzThNIFpuXGpKx+b8n
NwKEbaaYBm4V6JtlxiR4UztUqcAu3Q1hCbnYXjoHp9qCBK44a7wPFsZV0ZbQQEewcGRZ0Te61uGN
UvbWzgzrHfVnqkj9Dx3+lrNeaUFCQoHgfBDNgDzKcpBDxNWUygo7Z7pTODfLCAsRj/lDkO7Lwo19
besl/Bh/wpg5c01T8EJ/AJ0BdpNA5x5Bu4WcI68Ln0MWToEmcEO/KuYPETVov/be7QPyMVO4vvSL
QJC2PAMrX8vOzOm+pWWeu6Y9bA0GfMwVYAQ9RyjAoHD0ATcF9R6ZRBlWxtld1Wg/rFEJDKeMIWe9
da/WfIlt43QgTpqbncv1ZLYD0WfI5tQiOWUQkmK08KvU3jl2FI403QB6rB0TIN7+Y285EdxS1qMF
T2wot2lhU0gIDzPN1xTtsbcib7DGh8ZskGvrc0ZNdVRUS9JizM48j/Msxu2PufprQM8H0iCQigO2
tCheQMuEA1ZN0L1xgE8nkr2TND4yEHoa/UMl/Yx4xbexUEYXg8wngYKoKupp61esnSk6g/A0S6Vg
g198A6uQ1kAd0NXMxe22h47L+Cv1E9Vt3T5gP02M5u3tLcjmikMFlyxSDegM4T/LDy/7Iue6boB6
EQp9CX2o6e8IA3O3N3jlIGu4ouiNaoCgfkx6ITQnUoAfT41i7fs03xtt+Zxq+cHuq42TtWqKoseC
KiHg8MtNLKEnVDVjo2E67tNYk+eC3yWJHkB8fHd7TStfCzpThg1aE/DGfqB4UXvI30yZhNQIFGME
8KGWw4LbJla+jQbJEmg/2QRqLUsWJgNereh6qJmw6ZvB1ZNTOAfSmBuubMV/aghzoX6M3QIUZpEn
WYnQoQZPkzMvlOHQJU7isoY+MbX5kWQKCsot/y4S3T5lMir/ZoUXtudNvugiVpnWJbYBt1Pwl0gC
Xwt+urbfiFxWt/HCyPzvF0ZidH6pHWEBulp7keBhb/PQibcgByulXaA2AE0BAHRGSy4LIb0FfVdO
kKiUCbg+ePOWjppbDM8ddUDdDll4SXZ2BIdWD8QvxzoEbaLXp+0OLJgbycsKHQ8KpHh9LbDS4NFf
9vvKmChxzQb9pOcqJqilqfuqUutuPZq7pM3fCzO9x0jRi+ooz46ozmoHyaOqO2BZT52l4yfZeyft
HhzSfJ8m+fzvDzb2BzkkpA9Ab7/wt41eAEk61kDfQRWugrillTxOzt94nUsr2vV3b3jBYmLDiqpl
z43TvA4jPYpK+6wY8eH2gtacAUid5gsEte4PMNmSt2VTlPA6egN/XSTpl6bZUmBfeaJn5m1U1wHE
RVy6uKeDPepqPsCGqp91uz2D435vFvHethAVNOW/JwVEFIDUFyfZVkGjtfhGtFEw/pABWDp09gnD
o5/0kmwcg5VdQ7nVQSAAdmUc14UJDsrfdh4XPCn67yL5IvT3f/1VMEX054vAfX4AbpVTYevgz9BO
kV34AOPprqy7Teared8XaRiYi9VZ9QTXX11ee6tJndgysQrhi/v8GWX6YDpyz8Cj3fzU9lvjlWvx
vD5z8tmYz0Matty1vihru8qwqjlMUF/5sfQiv/dQ8WncdrfZBl/xnlfmFrcokgPrWdtpp3QMBfQG
z0lo6G4OyN1P/hIfhgDsB3Wg+HT0/+LrXaxzcd5FnzdG27U4HZoIxh6FJeXzbQtrXvJqbfMBvXgZ
9NyyOjRTtdN412WgLCv83HDZ4HZl2AJSKP0SUCFXfbMtLw7LYEuHTVsJVuaWHAVjNDAZHyO+PFME
xqQ1UG1pY9AaQXWgvxvhVvfRjh/HVyPI/Hbf/NDP6beR4VkGk1n/OyJo8LIKxcWts7X2rWcSM9AL
Gkga/4xaXuxHasuKcIb9GGjmjelrP+bBUG2pdXxcNVjSTARPeCoxMLGMtjMtjxFT5YgGK2fngGhi
b8gGdDak/pIQZ7M+M3uR6/uJ3BBvzNz+RGT9p35zsSg1ZmlFNSwqmTAaab1F7J2CdZYYL2n8XpQ/
ZIombFN4sumD2+fro39DvxjtauTcsP8BslrkKikwZqRD7+tBqcBCy7f09T5+sCsLf4qLF2tzhB6J
geGOVBwq3hFy+rQL0/Lfjwpfm1k46sRqdUWgJniq6yqszQkyhU7y8/ZmrZwKTbdAWIi5KwIw8bzU
i6UI/ILKtjAInYOVbbSJq6FxmlhfePTltqGVOA1/68LS/EsuLI1W1uRRk+onomMgOJI/1I4+9rTg
PmqEtZ8WauajJ3wceeZjaIv541QcDVoDJj7kkzsmw8Zg44rAAH4R3DmCVNXB8Nlif7OST/rUY5p9
hK5f9JtoKCDyoHwYpdegTQwEt3Dlk7GHlw16gAagJbyRzawdpHnvURAGu+2HeFHXAL+B1hoIIqrq
TNH2dCOje0S0sTXzuPaZQVhkUYiezZ96keQixQWrB8VSa7N0FWhpC/5pqn93fCv6+5jWYFCIoiGJ
OUE4mQ/h0kQqcLALcsoO8V4/tvsxNELtuLVxq+txwBGBFigKGvbi00nBhYCsBgEw5UuJ05FP1NVG
dAo6/q/TGCzowtLiIe5ZbGoVh9usmWO5jSwgN1Ki64R2z+0LsrWkxcNrSKtKYgeGoore9cb7lL2M
sttX2QZmegXOcb2ixfMbjRi+gQifilph74vPimuBUQyIfge9LBeyVz+E56S7rVd39WBc7OPC0YD3
xSij3CYnYxfvu10L/Q7nTmwGTqs36sLMwsv0+jDZpa0AVmrRQKCHCk1wV+fTBupy1ZtdHos5bbjw
Zj1BXleVmB0d7+gddBs6kA2QgHmAFKEFLuugkEG8Ofix9rRdWl30HnintQRc2BjRaQXwNk9GthG7
b23fwk9QJRnA74h7RboxdQu9GL1s6ILEtAr3vzrudIF570eKPBEl+pMqGPfrovxWUPJrBhe5NCHM
u23tz7DrIhy5vMbL6AcyQ7VVc1A3S095Uo7WTg0KHIxjfDZjN39vfDXk79obuP6838mfJjIK6Bs/
YmNz6cKV4PXN1BI1/FNUnHTz3szH/wMxx+r1RkUEQJe5kQKJ7+uTicZeFuGpJeCbgX7Zsd4Nx/jB
xt2+B2TJ1YNqR07llkYbOif4s8sNNqHGS8H1iNhrCXzRWUqipMbRJF1E3bqU96Pdde448UdaDWdS
adwrKJqJdp0Eo5ISd+h7dHej705X7U1TAdzJHMK4614zW3tKRilRxYlBoBDVLpiGqTtEwJeNOdD9
NiiWIxXD2Un3U62oHTgJJp9GY67VJjxkOtKjfBCIIIzPqZF6U2vvOB1+mj20ny2waVlM7kFf8iqN
6DkfoNXRKfSdFfyTZTWfZdZg1kmbWn9wEHNR0v8SaQwZHi3+VKj5Z9KzHwYD3XEH2bvCKEBy0vZW
CO4HP83FWam55U52d24soT60uf2c5sM7pVnYj+RONWeBchy4Xo+9viPULRpoULRZdqf3bZCNTH3M
0lSECh1LFwR0IAkt2HNkDV40VXdUZO9Gi0HQwnanrP9JuYqaV/YuBKbMqp4eEs0u3YZZ36OePui8
rFw5X6lpyp7MVg/HrviqJYXf6dJ0NdGdawaJaAtoHo9W5HOEkBOrBt9dPLbEH0soGiNXrFxmjQKd
HTruld52/AzJoZfHanPKaa94RLBPMUSnQx29ZldkXA0ni3h1LB+FcH623dD7t+/z2ilHuoTo7Q/P
N9Cp16fcURSVp1aJbCawwIsyulkPzuR653gyFLWXPlePwM5p+y2S2JVXGvU9FM0x2blS3IjBReSM
cQFeu8nEsDt0XS2gTprHSe034oEVX49sEIp2iNvQn1h6LEXWaWormJUV06++1rDAPLy9ifMbtbiy
VxYW/ijTzLYxI0y0EAoQPSay6dDss/6lF9Dro38Rgl5ZW/gl9BEBVB0dzH5D6kKZXGcowpQqgfMX
8r5zHm2ADmNWY/44hUa7YlATRFKT9TvRJOaPmr0dbTEgre/eP1YWu2cNtUoFtJtOnBR7W6kf4oj7
CW93Y28+lsqWuMqWucX2GSJJYzEfPEvmbm28JVAmjTk0yFPukTHeeKpWD9+MlkQQDxjQMi0kXepw
jAgjLWzNozU6z8Qo326fvpXXEOn5PyYWkVqB4laqDgS0cm3pDdx0eYVxbcQ1t81srWTe14tATc3l
mGlajKK3Fh0rc/pMMgj/3bYxh10fLhKgaLMIPf63xC2UOSlyac1T5zVJATp7N+uwxUwCj35a6ls9
bGl0rzkh88LevOaLNWWtVAoxfx0neZly1ZNSomGp+Z2d7W+vbPXUXViaP+KFJYdwzSmART61+L9u
VprwQxqCwiYpX4omEi4wDhsh6Jprnxs6kOVWAdMACOzaZhNhjs4RA3K7oAuQlBsehXwB6GFDy5dh
AUr8PBReOrjqFl/UypHUgaJwNIDCIMJiLO4YlMIxBRpV6ombdkgV08+VzmuIvbGpK5/vyszi81VW
yfq8luSk2HurUI4peUHnIUhotpGlrKwHIAZw6sxcM0BpLB7JxFQstR+RDFWFPIA+yI8GG5DviW2R
mq8dExCHwFPMQnaovl1/MkhtINSKkNxNBvGy7FtHnIeiNvYRpx5Spb94txBmAmGNiTobg7/X1mpS
0VqZ360mu+tBmJtauTuon3MraOItJpa1Lby0tfhW3aCBFGMWr4vkNwC/AI045nQrF1qZsofg/MWK
Fkfe0cHQniVYUXb/P7Pu0KQ/dGH2Kn1Qje9Tz3r4Pwh4rOTkMGuDih7gC7S2Fr6x1Uv4eIFKqfQG
X/Maj58jkIkF4EptHvIXO2h8Lcz2w6+iAh7L22LGXLkHV+Znt3rhXAwxSVTAsLe9od+lbMSggUj8
MgdW3tLQNrrtyv5kIEsvfbnaxW2wi5yREqiLUw9qiOynbngoHE2fy6/5zvDZQb/TIU3oc0TMT/2v
eJNVel7NB/OAgkHWE54FE0HXq+0So6wHtVVPhnxOHNB5FEBqGe/S/lWXkBIm8i8uPzwZcC1oXMKR
Lj5uhYcvVkUELzNBtDp5a1GUILz7i0DBARexaSBGBcvU4i5WrEqKUk3JKSfGsdLjOy1R/vXMIkbv
TfRGwA0DxMSy0zfpmM7P246cbE7dKTUhDjgVz+AR2nrG17wYnhtQMqB7YEDV8/oLETJ17SAQccdx
c0itIjQ661ErAKjMmc9I9nL7QK5FJpfmFq7FGVqzSkgJSYvReUmUFsTmlpNvfJ+tNS08S5nj8usz
GahoI91lqhPECj/yUakgQ5iGss+fb69q7VLjCTAxAGDYBO/o9SaCBrzQxkkHebWuHDEm9VTo3Aj1
TMm8KuqjjUs9/7XlpcKrg94ZREmAjV98MjuD/jPLKdJAqBBnNAcDhOXWkfBvL2r1U12YWXwqO2kS
k2ES5xRnvc9xDJ2tquz6QjCeoWpYBhpn19s2ZBINDgWyBeA03xsYGjTK4TjILenXFdg0LhNO9//a
mT/fpc+tpskodHQc6gA8TwF0LX7JHRovhxJOEIkzfCDIXJLO37rFa90Wc07IKNC9GsZPFv7PqWWT
xOC7h/sdQvka/W5P8hsPIAwGSWftSbxG77LxQaXqO/fdcStvX7kHl9aX5cYKD03edTiWFQDT5mSz
OyMmB6uyKtDiDYNHSsr+fZh3ZXLRowCv3+wvGRZXnpSKuoppI3z4ohbV7vbpXDk7V4a0628aDY5V
yxzNHRQuULjiHhIev222MtC1KOXKzuKyOSlqaUaML2h+arsdwfHhQXwnh12Mx3MIpm/kl9glX7d6
PSuX78rs4vIh4OwY5irQpjNif4xzT9l8xVbQHeCQ+edwLnOOnue6Eg1YWi6rQ1mi05Ogu+Vjxsx2
K4W/ytZ8xDS+32n1czSov3COSwgsNfWGu16rU2OqAQyDQASqmINZ3BLTtClwwNRCKsmYB4qP2IXW
5JveqhBO7nvdU1utwjDxiOnSRn8Qad+EpGgfW0V916ohnNT4btAzUI7WL7lq7BtSpW429T+gQl+F
OUOuranWW6rK/HXjFM7HbOGLr/Zw6VrQXjQbgN5P0UtlvPLsR6bFx1xrfyWk9m1S7SCjGLm2w3/k
tfLeCvGsidjZa1a9Z3kcVFy/A2BwVzDlMA7tmzLZX4c8OkBrETNODV57IcgOBRdUCTTnVYvywesn
fd+aaeJDfK/xG7O/bxzloSvSO6Vp7yDWKdysEaGZ0cdGQUVW70NTwt84CoIJ86fDeQiu8d8dsMdh
MddwVIt+UaZpZo/gfkYj0zPhuNzCFuXGpYX++cZ+zS7rwhVD7K2OIFSBAlKTRV5Uqz+tiIQGIKGS
2JjvGQ+0U4dQmN1dh0BkEuKU4h8MDkrrhrejF9nttyjnx2LqD6TWfdKkQYQXvh3U75iv+pqDHNNt
YvteZvYXy0kqPytmNJZSvSsyuo8ddkfGKFTV8gvLtE9GphZup2q7vDD3FihxZTn5KoHShYXJn4Tv
Jns8iqkAXhQCH7w2dyQGKt5MbXSKet67zeDU3tCV1K8b7chL0zNQNS6Z8tiqdjgURiikhlA3me5p
3odKnviiS79riQhFX71kkXFMHBVsZrWMXV4kD6h4f9Uj5amy0+LRMHsKKePqSGrjQB36FFnI+Xr0
Y7u8sjEjxp76QQZM4gL0eeRPWfY2cHnUR3kuJogdp1rzTSfqV/zqEyPtzshjoL2V0ZukslOb2J+0
pnEhTZO5Dka4g8pwQiTVva+UJlQUqerHk7lrteFd5ZixSqzuEdJ2RyKADe6o+lC3xUkMI4ALZoLB
QKfDezodATOOwbQ1HIWmPQxGd5ziwvEctELcgifMg8D2ManVZ6bGYWSmPqB5e9Q/fnN0h3Si7MB8
cqhq86hnMj30TEINIVP2uuQ/kjLzWQZAvKDxFzhnDJNnkBwvuyoKRgt8zb22g9+cMORsP2kOT1wr
Nx4GYsQY4Uq/OxgzU00J9WG4smqGWOgQvQKnc/8V8ib7lsefC0Y+09iK3SxPYbedvicAKrutLb70
GobOqNl+Sx39rI5p6fUqwdcX2U7vlSeeOt+ZqAawAAC9rBtl6Ruijw+GjiSTWi/JKCyXlc2DndS7
3AD/TtfkxzZmB2qBy9XhsvKSznyNDBbYo3GH3DX1jEb9bCj0SymrL/WkP07DcHL6adrFuUSnSVf9
sZ/vifJgtejKRAYg4obW3qtD+i2Ppl8ikq+YJG69Wo3RvdHBYKO2DxozQhxmdJySdyKir2pO97WS
3kOB9V5Dzu5yq/1aN81PYkjmsQhdNBGD1kyN7liZH5LKbPEFKLpFseqlavGENGWvVn3hFimYDocO
lUdgBpX6oEZgCGFGoMuoD28735V5RhsM00iRHGDWZ/jttTPJJGYyW5Lh3QB5RsoLl+V3U37/mXWZ
3yFgNXTu2jnfCL9XRjhgVgdMFQhMS0Pv8tqsYma6lk50PJlPzSvfT3vFi/b5/azbxH32tCWosha+
WkDKoAUDzA64rhf2ioF0dmzo46kM+Gt1T0K2bz/NVCxiHzPXeopP2r22l0fy5fb+6ivZ+5XhRYxl
qzoCdBZPJy13Bi+vonBIwOoxS2y7plXK0E7J5M0jWF6jJ58MXaEe0eVunLEivPk+1CjVTup92le1
K0e7x5tCAt0U+6nrg6wTd3JEH1CALt6ux8RLmf4o1QTkDePPUW+h3qT9rAYe2ir/BjbkUB/7HFWS
PszS8bno7TeFWY+WNsqtg7X1qi+KNIpS2tB2kjNYEp7QBYFHUHrtXXNfBNsVqa0ncXGKJ4CUJKCJ
oO6Vb5Z8ANNxJzfgLxuJwFLCRGMF+Dl6RCkE8+FUiXZNC4qz4QziIA8QuY0LsrEgZ3FerWbKUzO3
sXud6WdyuLd7TMhlzn9pZnE6K50kJK0dKJal1fdKNX9EcTZP8JYbduYQ7kaIt6S0+X+cfdeO3Lq2
7RcJoKj8qlC5uqqrk90vQieLylmi+PV3yPec42pZKGF5v6wNGGgWqUlycs4R+ACP40Eb8A4mR9bK
jqX96NX3oXq4vdtmNtt1JmlNMv6gSDrS/Q6DznoCwbK3SVI0cIqK3UKOTId1muRpTBcL2fdsbJig
NCqoAcGDffLACVQLYjYFQNdG1e4amSPrGdsMhLvlMHhG3iypS84+ba4GnEwUFaCSdBI2V1QGSNUa
XIpEhP/QqdRGX+z/ndYYpFeJpuCyFA0clcBeekAqAb/MdyAokDxTx2RLHN65IxqjAZIPFgzYU1Og
PChNkA4AMeJcU+m1KKV3wfKtGGpAa8KmRDIVNruQ0nhXKuWXlUCiIax7+LZlAXwuh+QtUTugwRk5
5K1ZbyFivxBcf39kMEbQPQPjEF4JdBrDBKnfIKuxdm56utJ1curSXYbPm+eanYsloMLSaJMvTOpa
FZRF+tlKoWYnQArS3srKcq3unS8yV/8OJ9S3ZcQtyKsaOPGT+G1R0Gd8gFeMTKuDoMq6aAzv9taU
xxPr+xEw1tAxgkXQF5R/P2Cvgslo+0gMvAABL4jqg9bKvq1owIo1od/ZQ8lKJ1Zgfl4UiSO1cmEX
BQWprfzvNWEAnABllcHYRG17XParXyE1mhr5mUHORRJ8hqLYKGXt6GX2dnu2s+fd1TCTy09kWktZ
KgHlFzcbc8AXBE4n5bqt/ksNB4uJeqkCAhAwyd8nZPotaismMAs6rPEULXbasHC6Xt7cntDc7oSM
AOQooUAxFhomC1cVocjx5oSO0yF57O+aU6na+k//4G/Iqrnja7qh78FD/qK5tweeuQi/jTtZyVAd
TNTgEhnFsOcogEJFrji0XzrAl0aZrGJeGI0idxilF8Ku0bKq68eC/AM44nou0xQCmWCWSCZGaYNs
Nfjc4//dJwFtTZAI4duBvi0aqt+jQRviQBUyuiqiRwNV2gsTmDVpqe3493HxfZTJ2ZRnUVsFaIWf
mxC+QZTdFxZZ4AXPfpCriYz/frVPjaxQWa8ATyqoZcsttQ2Z2B2Ymf8QXVfDjPv4ahgza+UuBRfk
LCrYubEEr2qADH19IYjnyoTfvstk9/C4tLRcAye4FrA9Uwsk+4HxKIvxRoNTeCXCH7SSXXkADIRX
LWzgW+YpSfh+e7rzHw4wy/H4Q7FrEh6NKoIkT7CJzaGztequTBZA73T+u/0ZYRoaQuhVkI8bCfJe
1Mngp6alNr5d+ao0trJRDjXob7Ez/OgBXnyT38qHYaNesvygbZd0j2Z/CxAMMDcasTXT2Sq4yIYs
JgRHBxR0IwWiVXHYOwHFo/8f1vVqpMmsNSK1LSkHhBGB+TEotNsmNBe+3cyVgnn8mc1kRzRDpaVN
k5FzFj5x66PKP6ryq9MWXjmzEQLkm4HwgGXDtNmsFVLdqXD8PfOsXsPfEs/yaNEcYPbD/BlkqibR
p0TCtWWSc2BViR0lKFE3aqrbAFgtAUyWhpq8o3hLepzsPi7ikTEtpWs51+4Tibm3A2Dm4YHqCYQZ
VIJz76/qe6+IqBIBzhEWRZYDnNUWQklgbPu/BgsXVhekhwIePP+9U381Kl4+30+vWkrzHEhMci55
sZOQp0PMZS1L0sLk5jgL+ghuwrwANzGnkjQdpZKOlgVOL6BKVqkXoxbrBPkK5Cu8O9zKkVxfXS+B
quYCHt1GBZ0LkKygqfB9dqmZKk0Jadpzg4ohl4Rb1MGG02Et2LAgVD0X9cigILUK8jSFPtz3oVAy
huRqUpGzoodQt3usol+342Mm+4UiCfjgo2qDMSLsv48QEvQUNNoRqFOzY6r5eDJIueqKqHzWtOpn
XRY7dKrfe2EeQ7n7VBi3nNs/YXY5r37BuAZXVx1qnr5ax/iIbfKStCaKiQdDQm1UZuvbA83PFew0
UKzAHANv7PtIMHvVBlb6AiZl+g5Sae+pmu8q1uA1HCMFjuvokcVVaGcoltaKefSzUl+6h8bQ//7a
wHqPWF78CmChp4mQHqtSMUSqAMy72GbQdXiU3dJJjzEsxgqvemYn1e08dcX22X0I9pJ3ew3G+/zW
8JPF5nGqt22Iz90EbN+q+rNhZlu9Vt6CxnyLAvJ6e7jZb4sMaBRrGRnKk/QVkkpJjKKhOMtxdz/0
MHeRwvGhboQnjSZL33eM1b8m92e06fGdN43GYx+jRVsYnagQdYckpGPdl1us8w5nwULkzr49oDow
CrBSSBtMz5++YxX3U3kcMAPEEuybyA2fmp16staJB32hcMXXaN1tl0aeEVFDGEGNcpRYUmEJNrl0
Oz9IJZ315AyzYtB0o0cBR5kSmqXiInnsFGW25QED4JRnvNDNVbW2zsZ5cUPNLjhce/A0V/HUm5Iw
Y1hB6mEBRRRRQ2fIt6CflsYpsckQxo6uQ56kilVEdSApDmys0P9R8nVmWl+NgD6o1sXVQnjPkXbw
xKCo1QDvCo+dST4roggtUrilnVEp9Ne6kz2oX9Kl2qtuvA0dA2vCPfjOP4QP2X3gxugsLMTE3Aa7
/gGTZ2EX9L4UZoNxHqR4E6B3GcUV/B8F7Elqa6/y9ud/32EUAowAW6KVC/Th9zMtI5k6BHzsV8CQ
2E9WQXKXWL0Lt+l/mRiCDeoCqMP8DaAv2jw0TGyuoadOKAxgyWD9+SgZ+8J//oc5ofljIrLRhZmC
byWMnktKg49ondQSAV5xBzLeXp4uPbPm7ldqwAqQIEMaU6TvqxfqfccLaH6epW5tlmi8Gks8PZnO
pWAULR4N2nmjONhkq8oaGpB6j5BUA9/LNP1NTvgXS2E2lffNh5Up+kotIAzIJGWnaS365cNDrSZr
XLtPqaLtciYfqp7vrLpDD0qYq0L0z6B6r4PI2BSEfUJUaRMV0dFMws5uavI8EKj4hxz07rivPDDu
38N+eAIvqoCdTAj3xeIFhrF3SRDccT/obWFVvlvqYCoITl5r0xpsK2reSVY+AI2N1xFv36qsfxh0
SPI38kkG/q3Vm72IsM0TEv7o/Pw+jUPP0tCbVOhLAVddgoq2XLZfQ1S+1HUL2Y08JfsoaQFc6J9j
tU5sX672BRWrWrE8KikD2pgA4OsydMP0qttWagWFb02/C3l0Z9H0V1UZd4VvFfbA000/whjkbGd2
mgaddMnjvImcoSY/uZUeoNoOWyg1cPJSfSS8+EHwbt9GtLPWsSF+wtTpCNPLfaq0kEJr3mgNpEBf
gl3VmBdVIq7W4Y9Vusqgw25QFHf0Rz9AO1jPtaNVio8g08IDNzuHKxoofgZEGcC79zSVlV5cFZIt
UYomGBTag0a6hLL8ZUId1q7q8gFR8h5o0Z1RldsBtlzgegFqYDLzlJVLmlx/n0b/H5wGZLlKjb82
beRHdV91EBeTVCm1SZ0zxwo1ya2r+pIIazvoRrFwBM+xHfTreB9zgqt8TjdkKewb7KnSa3LbPFbb
1EuPkmc+1ivrtd6Wp+FF294+McY9NL35r8ecHPvgoA5gBuTiHMbAeUvSQ9cFXt/rq9vDzM4NqbgG
LC1EAbTf/341N7Pssjr3FexlExrlvqS6mtTFduQrT0pkPcWpCfMKPSndoQ2hWT8kNoU6kUOMZKXV
1luSVQ3q5eHX7Z81N3sVdTX0c028FH7XPq5/1UCg0N7ivIyixM3RY2V022WX24PQubMS/Wn0qUER
w3/HZOBqlB7e40JLx4axSM5pMbwAik1sA/iorVYb8qEg4QPQLLkth91RgyBXE0HFILdTAzYCcLmx
JD9aJ1CIW4URBCmQURU2oGECDgt66nY1bItq2f/QYBkXSfFCVP7Oq6cRcv3rJ4mvbMRC7eRCnPlK
WZG3eFfth5+G07r1OkTB2G084pobujfc/l5dAyr1VB2tz9tLOL+C0JLQgFbFNTrJhpOah0SR8BsS
eA/6w8OgvN0eYC7d/s3kRGKoQoNxsg0aE9aahGnibHTRJgm405OkhauF5XWNsfA0nRE9MpB4gjb6
P4NNMh0ww3hnxphNCLChnWkigN5R3+3MOOJer2cvCVG/Ar3xuGTWNuADKKa0tHB9SMukrfDGjlmi
jLK7ivZpNtrPsGQLx8IcwBNCnJCkxIML7Z0piKTKOq21WmRH7U47ZVvJLlbtMdjFwHRwIOnuyhXZ
15slH+e5G1/TwHGBNtGouzrZKVGtmyUo1/oZZMGN0MRPHALrKky3cLDYGbU62OHSqfv3QT8qjv4Z
chLeTWrWlObWcI6jXz4uRKX7sOBELORVvFDumy26jJp7owowih/TVzSDFrEkSepwDp6lEzgn7Zqt
yLYZ7OwtfczAxmdf/yC1AZOWP0PS70cPifrUqEuug5xd78q8Ux3ZN9bMal560MXrge2EaR6hnrSo
pTr7Ka9Gnn7K3DeAx2r0c5TQxqu1PPIqlVxyoYdeCnj+CXJx5K7UhnCFqtDbEGdriDHvmdI/640p
raoh8z05JNS2+jJ5p6Hy2ke1sXA2z10A1+sz+fppUyZGKtfoyfrHOvjS9Usb398+WmYDDOo3EKdT
YDA/xX0gOZWD1MBXTwf6HHTaTrWCY8uSddzHr8wEvvH2eLNTQk9PH5+5lNLJUQYNAT2TCyx828Ve
zDIHdqYAzS0dYnMnpnY1zOQQy0tdSfQCEgbECgOvrVLitX4cZDbQJyiMpHJgZ7Q0HcMn0V0mq25k
AlZfFBGSm8haB3HupmV88sdmSSjzJXfEuZ8HbwmUbuHfAeHbyfuEZoEF9KDQzj5Zm0BrQ1ffof5T
qSyp0P4+k6b34/VIky2mm7CE7QKBQN+quxEH35Z2+GVADpC4Pbh770uq83M7C7I8OspxYGT/ZSYV
horPRCnjkEzrlzw3L7WsHVN5eOUArlaW9mIU+vN/jykDwgMmRkQWN21JR1YfNhFBTA169dDTdi93
wNiFeMXeHmfunr8aZ9pOJQkVeLJQnJDyibNHEI4XNsds4el6hElcMJD+UJTCblTXyodk2UFtZ+fm
szuPipGwsOIPbFOuIHfNdkscx9lIuR57Eil1CQvjLgv1M08jL+YSKsYF3nqWIvC4kLqNlSb7rjdP
Ziw5nQqTVB5/KpzUbsKChfLi4jpMjufAMmPN9yv93O/y5/ot+lmsGHX4S3DsdjVQtztYTewaAJO/
5IV+1Nz5BLMUtLJ/U8OmsQSmN4laa9DPGswSmvohBeiOI5puR9LCKNNIKrjPVS1WNPTvPs1w3zdb
E3jp22PMnTHwA0Z3HniqUX3k++UK7naFVpqvnfHRj751AYfABZ4QdmYLXaH5r/VnpGl9lndaWoQN
ril63xy6rbZRNvIGEnFw7eI7SMTvMq85Vk/W9h/UyYHqhaouaMEUPJRpobY2FDUMzBQ7X1PtqOJw
CmFIWcuFpZzfG6MGH4Q4R8DSZC1NP8hJMaKH9WOx7dflmqGlzB2Ayu0CPjpLDOC5gwZlZ0MBOxGl
ud8Nj6snmT8oRSwEFjSP+3XLChRwZP1fOpWoLkJeDFKeo7b79/gAFL7K8xJ3EDqUax8vJENZy725
sHRzkQ79UgxDUN5TpxR4MwrLtLRaTCUpzkHd7RQzv1fbJdLeXBqDk9+EsjuKmNAo/T6Z0lAjTvUG
DwLWbMrwXkE5qx2r5YCuwZ/Vvb21ZiN+LPrBHEeDxCOZrJ00UBOyvlw7S/vmBx1sdJou5Em8h0/W
G47L9LE8lyeIdD3JSy+f8eSb3ue46Eb1gtG3alp1DIs6gmJMOwDvwKRdsCl3CfwzoJgQB+sIBPjA
lTPn9mznbnRUhyG6ieI7ASPy+9oSHcpWsOAbAOLINiUZLooa/BpK4lTE+gDkWreXnXxnwwZJhA5B
cVAFpsFZ5VbB9GjQzkn8pBYHpbkk2sPtaRlzLTt0ev9vjEmOGMgVY7QoUNJXzQdmGM1KloP3Xgta
NxGVf1TUGt7jqPIrqLfZVghDPq0FLY3k5eC2TTo4QaEptuiEU4BK8awNjYJzvAHvr7NeO4nzY5xI
eyjKa1sYzaa2oP17k3QJRK7wV4MqE7aRl91asnooANYxOifKIWqaN/zZ9yLMfoJL1p7avAhtVkdQ
CVPpXStVjwSyu3oqDvUQrzU/uQMWxEty5QA5rI0Iq3WosTVUXzd1NOxLKwLvpgVVCIYyqBNnQ+ma
dRGBDTQ8oRgPDw0pR1UJXrAMBQwDpLVYo8wpUUDktbrvqnhfNQ3ETaqi2AApVNtdH1qrUCPV5vYH
+fvCglWaDKDr2HlD9jjZwyRNB9amFjmT1FqT5Kceh44FNC7MPBdGmiGhYCg6wkNxf1i4H7+HNGTL
GlE0fnuO/cR0mU+/Sua/h2WFDwE6UZLKrZ22PcpgFXvMW30BbDZ7vl9F3mSm6iAZTdkESDLCS6o8
mNHP2ys5t3tA1wI5E5VDOOhN0kgUyXmLwjteP80l7o9F/JK3Cw4CcyxplF7+jEG/L2GTaBUrCNV+
i9+YO/6YybYMs1QXIQW3J//ENplH7NCVe0ecmYeX3vvtWc7eyqMEDry1YOuE/33/CTGDo1ccYprF
wIgz8C45yEYhbYzI9xqBXdfDdUs1iq2o2CrE48Dth3gvdPVTr5ZkpGeX/Oq3jMF9dWUHpVmHbY2M
FVZuK6kT6zaBIomoFnAG88PAcQqYcLwFpkWaSsF3rXIDq95cWu2hyM/1UvDMBSeAnP83xOTDMl+T
pUzC05lKQGxY/UMdqkv0jPlPp4AerGAieKdPLtCaDpqZlql2Hobm2dfVE1V4diK8ylakCIpVUsKz
T+2VLUkCxUt1td7rUrn3RbXR+/LldiDNLurVj5lcBG3XigoeQ7hsaOY0/SdvL7Cu/YdEyLoaZLLn
k6KjHXwKtXM9qJsCXDu4fWRk8G5PZQ74aY6kEJiwjUonU2S9yUIjlDMNmuIyPI6VY5SeaAXZMiOz
TfGomHfoW9tpz8ANjLyQLQl+zQQPUO4w4QYfgWroJnzfBvC7rAYRGcpZQzPM/6WCRXt7gn9fEoAk
jtcDhS8IvHUmgVPWrGPxUHH0xWUnZz9ECfVmJP113Sws5fiXJpnWt5EmUTHAI8WiQaOecz3cM71w
a6q5VFsnPrhev27Pam7ZxmoQbDsAOYEg2vdlawVXRFuW/EzNYgemHmgJS87iS0OM/351QJGUqpEV
FSpODhhCVD94+t9fzsjv/8xh3GVXA4iC+sjACYQrWkiBts+UfKrmorTD0jQm5yykgqggiQWdN1f7
sEK7tq0asnL2R+OlZwlU3ZUeOf8A/vg2tUnQdYbZ1r6GoFNahhJ1bNfFaxA+wMzHBY96Ie6WZjiJ
uyII/ZzrKT+L8M2XPgexVBhYGmCyR+s8gnhr19PzgIwW5dh3LoLH2/E810TCiqlwgoTsOagikwxE
VLohZRECmq/CzFPAwIb26S/qIXHcwTPdqTzyo6y34aes2+nK2C4MP+6X6d69Hn5yh1GIbxR9gA9W
e8aP0QCXevLG/6zd3sWA8WpJtGUOhv5tvpMNDBxH1pgDjBaECsa23IJGzwse2cMQVGCyd+E6N0Em
iTqUrtRmB7MzN5P9TVBGAFD47OAnxhe8CS99R8COrwL5WIlEPRqc/2CWtE2SbMOk4tBkfJuSMtjH
KVzbFxZt7sC7XrQxbq42sMnLzveTDnPotXWZWztZz10jbRvXSuXU5V19X8o0smWfwvFEBb0fSotF
o97xmD42eeL0heKGID/YRSCtb/+48fCYfFC8tC2Ahn6zTKayJ77MGimFR8qZwUNJDHbN3iX/6/YY
M1cLml94DcgK+IDA/n2f/yArrIVbs3qGMNQaRn62PhhuCtkGS2er20PNLPW3oSZLDWSsCY0hyOhJ
w4PMqd11HB5NkGqII5tG+sKJsjSxcXGvP6wVd9DlSDholRWwMtBOqvdlrNwn2fvtac2cLN+mNTmc
qzQYQug38DNLCgcqHTYEs2+PgJb6XCQgkUK5D9xBcF+/T6ZqG6Q3lQnnMjDMv8K2VCH0iXymLPoH
CQZYdizqO5gP11D0LtZEiY+tBDwivqUjLOvsd6pHs/QOpIxLm7a+Ewdx8xiMyIVUBJtQ6TYpDc5K
2QJXUyUNbIIhMk2B84uGUZIyrpQduv0j/dWAd3YcrTRF3YA5BGj6wOy+GqxVppqPsF3zyqGDYAx8
QWCX4BVW8sRZdi6puc5DgN581MKI/5U3idv71abzySVQLiwrDww4IxKHpetr8AquyvwnNRS30YK7
ppI/unbYxSR5y+UO1GYgQ6AZG7hAipy4Vh0YMbqDHFkrI4x7x5ch/DPIkIOsA/mVk4o6LCe7UKqf
Ej3xDJ7C0aj1dBafFG68qaV6T2JoLBdUOmW+kMGCSlu3tSITr37ZS0S0UYVV2hFpfxa5clJj8yPR
NLfXxCavzXdFC45Z3p8AVRR2Q9hZqdA7U80+R1mqXgWkuOj6cFfH9V3sdz9aCnWrPngxI7oDVnxT
UbJPLaly4GJquUbcv5XwgbaBzVOAdkBKXqrxOqpTBTgyzc1SOGAKyD8PkNhZiZSufRG9Slaxyobs
Le7kA2u6e40Eb7kQw6rNyKs+ANKAvttnU0kh9DLCgwqh9DXn/YEKeU+jHhp3wrerBmzf1syRKif5
NtX0xzCnLQrakDSGFKRqM1NzEvjhJRY78iY8mrHiVVH6zisfMDYSfZlt/xpnAkSCpkgQitZFCQli
CKJesgQlc1DajkEPqRZNiu+hbILWGHHaiEC0Ix+eiJF3dq4C7Np0iJ8qTw9DFm7jtoydKIbij2VC
N6TlgVeL6KXJeQgtOaWCBQJfs6J8ljIK/SDSjSWjLbSfj4OQjmxUZkoTqNazo8Ka98wc9pICZBNt
o0sy8MzNmLmSffMji8QHlG3fLG58KS34Ujmh8Osmxyzknl4KL6N8i1r5pTXbHbUIsy2p+GgHZSdo
68QA1VkRebA6/1RHNWRdBuJVeu4NKUNmaJUbRWr2eUt/iqHy1LAULvCR94MstZ6fsS28jp/kSHuJ
fNLaQQRpoCrp4VpdmG+CKLltBD1KCoHJbIENZBcENoVxiru2CJ7MLvskQSDZ0N+AyXYqMncw28Yr
WgHwFsH1Xwe7jPmSnaXwUxjGn5cn0c5k6YqI6Bde7gdaSvdSbm36nO3wnNnEsfxZ+EpmJ37mwnXs
WLbFfcZaarddfRqM7AnCW51blHTdpPEhaYA1apJ1HVr3VRLcGaM3mu87jKQXvaEXFvAj7XwXf3LT
WrCp7tLuV9UZToeSCrwGxIOomtoWNYTmZOTpAd+rfr+21Aa+6TGafwlUR/EcGcL2Awpbcrrhkf5h
melTFYkTtLYgoqmlP3kLgKQE6wgaw2guDFYdsHO2nw1oblPscBLsg8wo0S2JQgC7yRp6ku9AN12g
pX8JwvJHacTbeAiFm+aZ28vmMcn0Y15mZ8rzLatDT+7jbcrb1KEJuyt4ZudxCf78sAaUZFWXfmK3
MrBioPikdkq1pziQbdLW7z4oGraoemNTqjmQY3B8VmFOsKEsll3elGB3Wqj7mtmp8eFR4gcXvYCG
iNFVKLR3AJinlQITnaBbxS0EFGOVP7YNBIos0wIoKiI/EwHACEn6baNW3OWlqTsaEVCFrli9RzHw
YtVZ61klvdOZJG+AdP0ME8WD7B+QwjyuV2XatY7ZobBPUjCcB6r8yHsIBpuQjHL0OP1MlfIXRPPW
ehmYtpGx2i1LsZMI1FJRi7qUacCOXRnV+46MX0AzXoc8uwByZW5bM03eiooFtkjH0JbQKmgkh+bq
xUpzAmIanB5gq2Cq5X3ZwGy1lUOU0wwGsSeqH9Vc+ykFw7qOoQDb4VgJaCzcADoGttJ36yoIYTKf
qZKjZ0HotW13X0ltZZcBPQzE3w6B/hpr7YX1/UoiReh0lRyv5Sp9twigPlyRozUjtHINwEhd+Cln
B7A7Eoe02bCqOwNJHlyqbDPjUDOuJHjKk+ElJuaXrEUlZN4V7iRq/iVHjIydHt2pBmnt1+HO94s9
NaHxlBNIccGDF/EmXyoJWzWMh6OfJw+4lhWo2Q3IoQ3IIBmrqIwRV8JwOyX7Cnl1kLT+qWDWiSsh
tPWCgwndmjCpX6qIO3WX3vUU6tsB91eMKBvU9s0ffds7+aBfcEKCBYXYT6THoE9etMw4mTw7yMDy
aKmluL2ix44F+Ux7aNLGU9t0A9F6zE+PEieXIcrfJfU9qPzwJ9F6yYny4AmGuJ9WhTklQGmXVt0e
cxKXdpMroVex5JOZ5FnW49eOJxzuFB1kz61Lwviz1WSWrYCzZDdxrwOOAjmtnldbJciOog0fUxNW
VCx66n6LbQz+XaTA2mZkWOvKsQHzIukqaKUV61bLPKFau1RlT42MfquvdrDNwuVIfcxHysoNr+mK
BkNs64Hs8VZobolXLEhn3WD7pPN4aB0TGdJZGguPBL46q6wxiI2M4wk6xCCZEAha4WyADhDF+yTK
doz0L73J9tpQbmHUvVWypMEhITbWUG4yVnmiUzZAReVuQMoVajirXCUv3C9/1r78zHKQwLqIpaek
JTmac8k9PAWfO9VIAK5OI4fSfl3J5i4Y9UVE3ikeSZRHTgiMhNrSqwx+kXzjVKnBe0nZGuZsO14M
UNRKYErSu8LHmRN3uAc77ZLk5QFGpS990fySovSgGTUEiwCtl7ttGIdbLfc32hDgXozMxGW1+SmR
Zptmtdd1okVarhUOKrvbRhLouAwn0G4fckvaq2H3mujxOlFEaJvIPuqErjs8lzIzdqiqejUTuxL6
mbgXQUymxoG28n3S4FbPIBgSRP1XUMPah2VrJS0KL8utN8iUBG6eM1gsK0cUaB3QD1cg+PV2ZEBY
RqIhzskweYxbHeJvMJOxZbM+W6PMncYVjyaGauM5mdm1kLULzXzwTxXjrfWh5VQEiY1tDLyuUjo9
M7cE5gIQxEMqBoyX3erhgyJkGJM01jbLwFWw1Hs8hV4KVPmc0Ig+oP/nlml96WIUEoMcjXyzxpVM
cIEMzbBNOo7REuUXrka2trhO7JRB24uHwb6TCRI87qBU/6bBzc3keek2afqYZmTDgsgtciATIGfv
KZnW2almXXC5Pup19inifoB7FOw1haoNF0kaD3/QbUQBAV0e5tg/QWzihg+f9L6FVnaUtW4swhyZ
H6o0fcobV4cBAZgNeBREdWEcoxgxEkjQoMOjqHbb1g/PgaaChckJ7FJNZMRWR1+YzuoTYK2bzmzu
OV7tpOC/1B4LkUf7TvibnCdwnGrzM2102S3gZ+kkwYCXQmf2TgKNTrukQYggAVi9a3LUKjXOt8XQ
QE87N7ldkx5905RK0HgdjlJHrB08rIIV2qEPnRSodk8FSrZ5Qk5JilSjYUu6jtpYSPrrTX31kpoU
mkJ4+rAARf4zzHeeVKUHGK3ZkdjKbdWPPCgiwHezc3Sch8g5ZRdTCb9aU8/tJE7O0IjFe6AVZz+v
4CuUGOcqpAeJ6V6RkFGSqLArH9iZQWrXSo/8PTfkEGQUa5U3/isaKRszht0l9l5qR019b+QVnHG7
/hT4PmSuknpl5PXWqPSVr+AhaYrBKxheEDWF2rXJY+z58NPX+wZiKuZWQccLqTo7hFZyn2UFeInD
xqqpDT9f/9IHHdublgg3WVJlO6uNYGVfol/VyGX+n/Ve0FkExh0IYRNQrSlvK5V93S8spT2bddrY
RVK96NCgNKx6WCrXjDWs75/v+0jjv1+96v2qjFhfC2DDZP/ManS7GmWdWxD5KLu7PpE8AUtoeFHB
HgkEKQgCyvVrhffZ7Qf5HAAfwIA/7/FJNVGKupTxMlV/2+VR3MPo+0Gw5StdlyC8Ng4yAh678Sm6
j56sR+YhD8tP4UN0XOJOLhQGfrf7r9ajESjf9BXj57T+CGPo2KULK740wKSmKZexNHQgH50hD+6F
EnQKB47j//Z6zrSmUeb6s57G5LOK0jIYQJvq2VDECtgfnIjNmM6BZu9EEt+SBnwjI0S2pQfZs5H5
S8q+s6W2qx8wKYNBMQaeZ8iSz7zba9pB1w7ZUqtgDr//bZLjUl99q95ocr0XCJrGHVU7avA5ueSg
SesYa8XLH9oHdt/ulyJkfmZg08BS2VT/wh6HKJRoGkPpqIygwd7tMtQsDXF/+wPORYmODWUgG6dA
0k/2Q1p2OKI0IZ/j7p0o2bqo8oXq9lw5788I+H/fFy/msigSs5bPVd3bVfAk6b7TQEQz/Lg9k7nl
uh5nEu8az8ykErgX8vT/kfZlS5LiwLJfhBmbBLwCSe5ZZG3dVS9Yr+z7ztdfp+yeaVLFSZ3pmZd+
GLOKlAiFQhHh7v1Xwa/fiZZvEWm/3DfzAfu8DWQYF8Ywk6hgLFwz2GEqYvhJ4HVQG+xk7ZvmdT/l
SvzVBu23MIHeNYjOiF5plpSCAQ4SIKCqSYwXlJp/ShXZ5mMOKUutl81YmfwjGNxGABKFvUTUEjUC
36GC+iUzFFMr82/FgAlBlDFyzLzo8YWMA6YB/PpSBdrkVP5wCQIJeGsRJSW/QKHh/jo/O8bHZJqG
eiCd4aLMwa7CzNMSInVul2ZmMPyoJp5/8ywwJ5coJRj/k7R3Sxr8GFLtpdS6gLOKz05xuwrm5BZd
qxWknutkoK0OdlWBdyD4re9v1VpmAk/A7CrayAQ8Gbce3rSRFoNXEQvBw0mL2jclavZZnh0rKlxU
o3rRhI4XeD9vHrxwYZPJhvxpSOFC2DxCq1PqVZe0Cb7dX9ba1IOBSVXQ+aGPARgRs64MCGytCWED
os22+ppBd9UBwNUCgPSx0axiq9n3La4uamGQWdQUeFlNg6SHSMNv5F1WAv2t+xbWOn03a2LiHeQr
Ex3aQ72bmsd+g47s0DsPyvfUmjkaJCt8a0Ob7mLHu6COzrE9OzQbOYB+ldGvgVoNxg1u/UTzBqEN
B+xnY/ebokABygycxmw2gBy2JkTuDvWOY3It+M4cBLqIKxLjxfP5WNxcSiuGfTyfMeNpSBzAIJEu
yy/4jJDhrjtTIZh8AvEIPQp/o6lrgDQZd5c+Y98Ic7w9dZTqHFV95N7fCvU5UzkjXatLW/z92ZkW
Sxv8IC9SCHCBQwR1UhR9aPHN848R32dWLQHIKMmQX9Wg53VryROkRCrwCP4Qdo4xLN4P5iRY+XbG
pUwbD0Kd5/Cp/s7r468dB4iW/GOXWWFa9VKb+NhBUNaZSvNS9AnnOHy2AIppUO6IM62PjoLe7cqU
eFCrcGpb0CBHllBmpyQdtxwXnE/Urdff2mAuEimlE62NsXUbYXhSawjEpsI2GgK7E6evLX6B2YmR
C2agLekbcSs3gopyVXosCuWixvJFoP4EFc3yKS5CPLWK3o1argokbyOYT9y1FeTrSql167g7G1V9
UcMm4Zz/z9cENgLTBRgVBVMGZWedUEHpcU7V1k0qPCl84XVSpoNaZduyK3aBjpqcKvBC+Nq6AFub
eUiQrOCdevuBIcZAQ4h6tnDd8Fv0k1o9Qc/bAuYZiiYbYqGamoPEnBvq1u1iXBmg13lIiLk6qhbi
WFkSya4xOAa6hV/VQ+HklmDFBpp01/jZt/gasjyjzPURF/Esyhe0gFfIaIfT9jrEOW8wbs2dIX76
z8qYC0RQQasixTGaJPsQocDY9A51YocnzrLy5gDFHPS5MD+GsVhQwt5+uUqgqDOB5BFC6Jqp65YO
jTyU42ygXF2oNeo2ybaNJR/LL8r+/oldyZkwDIfBB+S3YBxmawK5oJdTiOTCjfsT6iwokz8mEo/r
83NMxfJwL+lILoFBZ28HSClJ2TRkHejC5S3mSjYYL0ApwNtNacuDjszOxkagpa3ZbxY3hepXqSqi
xevKIrS7oxJwWOmLnxQHQyq+lRCL/Pf7h8lJAK4p5Cg1iblzI2BLvJKA3NaQT1UT7Ct5i2PPC6vz
yWUXtbQyb/BiURLUwAaUmzv44WQDd/ckWD/SfenED7ysbG37kP0pKtTHgQBl49ZEGgReZf5U7XCm
UoZm3I8pkTZZKW2DhHOrr51hCM9BWU8lqohzdrusaowyNBeNuSBV7FVpBBnh8PPffx8cKCTqoNuB
HCoTE8UA+jB9hGn6kRArVI69plogduRE+7VThLI3WEQlVNbQf7hdCM2yXpBCMCkLpDalAbMWcx28
4UAP160YIBWQ4GuQi7i1EpYQT69ioXWhI2ELGbr5TZIevTLj2Fl5CyCFlP8YYs5QCWU7zZDApTgK
gm/7ofQ7E9Hq78Ux249alWzqKCudXpFsJZCIVaYgepG7cNijfdebnZpMnEre+i9S8N+shjdLBN8u
3UPBOWohNuZKxQAGHbqZyPAVaF3cMZiD3QRCS45e3KOTAEwXNDpExQYXmGDVOXQw80I3vt93qxUy
tBmfhm+O0AmUGgsCin3fizIwkrhgszFTesnU6KGdAOgKGmAyg9cxyHaAxBYQ65NEkNpmcxUf9EPo
LCeh8NqPv/rii4x3gaY4jQ+M91iB0iW73v+ZKx5z8yuZS1Lpk0ZoZ+/vsTV5GGBkQ7PGkMdLvRLf
b8wwXwdyhVNHdDD6quO7mmEmBCNHI7rPlcRTYvw4r0wkhAOougxAHVJ0FmNWgy9Q8oVAgjDPNyhS
vbehZI3taHcN+oYEBIeJt1MMKHrQcJ+gK3V/P1eiIx4hCh7j6HVIAPPduqHoY4Ymhs6Ni5b3k070
DVBKpg8VJA+Ks35i3be29vWW1uRba1Vdtu0oAbcxtMqVyrWdT9ElbTNOW2B9UeCMmGl8wK7BhBUl
6grai5j+l1sINU9gKB4gWwVeqEh+CKKGs4VrvjJzNf2PNSa2YFpnivI4xKIgs+T3p8DX7AzIrVZp
7L/Zvj+W5u1dXJrFgNmyoCvB4NFppk+eCGQKRQxJ37fC2z3mai4rEvQY+sDuxTjqlW8B9EZBMBZq
mPsLCs7uzbvDuj/qM+DVAuQVoYdxwBJv7DicKHHT0q3LFy36dX81qy63+PuMy7W0IBFIlahb4WFG
Fdww+WuP6v6/tzKzc4LTA6jYT9OsRVEZYZtOqqv4ydOUoVGhNuGha1UO+nvlEQYc3R87jK81RZHS
UY6p28wjwGIZuCmBykErbUIDLRKhqTWTEt6xXcG5QN0BQr4Ah+Ibfarl5+HUd3UczTjYwZ5scImU
pgFItrBNHeONx0O24hJ46skA/OqYQf7M8KT4mo/urOqKoXpJKTGFPudcIyv7uDTBgugDbZSzKUBL
pFMwuIEZxF7wzQaqLrJs5T1Ur9N/n1VDB0tESjjTfH+C2KbQvu2CIIPBJttGjbodRn/j963zr/0Q
ZgAVxDsdopAfUOpFhCg9zejyOFFBiP0N8yhmqnebseBFiNUPtLDCXMKk8Mu6zNDaMZpDg/lwpeBR
Bq3EoJt1MPevb2AIElUUFQo4kFnE5JaByh/xRdOjgpN1POn4j0cNE4VAaaARgIGgvQyw921k7coG
ShSQEHOhpgD9bTuB9hu4G6yZeaDZhC5EKTGZtuMVAVeC041ZJjj1Ste3GWgi3Klp9lVBbBrrZ4xa
/43zLVbH3IeJJOBsp2gyNtXXJv9K0eKPCs6du/biv1kLE5p6KYz6UIARcQuauq/1pXuSjp6Nuciv
o43Yjp60sefVGNey1hurzJWoGlmsxFGMWHHAO9JqAb4DhPyLD1m7R//k72s73WeXdq/u4od+p+3p
Ywixz5/3T91KBiCLIEQAoAxR5RO+sspDEvVNiF61DKgfeZqSp2o8+cXX+2ZWD8XCDHvsjGmK/WlG
G5biS1linkvuBkcepq1Rlo4RTPZ9e2vHfCZcBU8jmg5gSb49FIqY5BghAnRJmkdthHMYvt03sLag
pQEm05BA9DW1cqG6PWBl0jBitrW1VDHbZM1kkW5/39raV1pam3/NIjbKlR6oRp+rbuo3mI8CcAZv
POFbw+0M8gwx34lSpRTrBggQSfkeRNk+b16CWnH8suP4He8DMVES9Ld+ibkEaHr6gVVTTGfLHGov
zlJY6pxcJr4mQdXYHZSfgAqb4gyJKoVNGf3Fi0tefB2WGk3JWwG6Z4AaeqJwmQnPzcKrzs1geTKX
kG4t7C5tMWGX9oE8xoA5gBbtmxwCYFjvJvEvDuvSBhNzMRY1YSZ5wM5N5ISJOFsVk7O4HyEaq3Qg
8f4L3zZmkDrK8yL+vfXtpIaWWx7hqI7ChfhvP2j71PBQYWveJqOSS2YtKhAdMXdkU+WykqUBxfgT
motqkF31jv6FR4MME49hFGuQ6DJnNPHQgtAl6KKFVX+IUunq5z3Hpdc+PirTIFj82CmW57XSSTp6
CV68ev4LqBvM11GgfniaMWuhDdAUA3T2EpDhLDQbuV5FlbRVXYjhPvs0TE2gwn5UxOgstWiFTVd6
+r9/g4BVEEz64LCVCZQRbn1ABqWYrkD3042mzJKi6KpM2mvQvN73tNWFEVQMVNTkCKQvb63Mmutx
VkJMrs6lTdtj2PMcUYJB+jc54RyhtS+FYiqae3hxgHuUuX9AvVAiIHiKK5PwoZ7UY9J0AJ4IDS91
WV0TOBJRLkCBGPyMt2sqG/CftY02uGA++N4qxr4pvKseZw8pCuBm15BjrbRfJYyITcCFgd9bhv5y
nAEz1R7QuE6sok0KRwOYwCT66HG2YeXXYcYR7U2kGLM0G7MNQJKrfhjj2m+M/ggFIvBqlJu0QU6j
y6ElZzHHj3j25jthcU8mpB/yQooG6M0YpoERWhE8VWLxMCQQvcd46n1/WvnIKIJKYFDQZ2oKldn7
PNUbwGTCwY2VN6EozRgQuL77fd/I6pIWRubQtlhSRMZ86FsEfIBlLE160tp22+bCbqzeqvzbfVu8
BTGfC0xf+hgNAPZ6xbiLALcRdADLBl4lgGeG+UpNOlOESwC1jiqo0TA13/cEc84Zp+CwEvRvPs+8
s4udixMRugG6orpt731Ng0A3P2Cf/23LmIRJrj0q+T3uymoCBXxzlemAufB/n2zerIRJlrQOo/w6
RgbcQPB3mLA3VU3fjFqw0f33quXxCnA+D2HGBjVjgFB4NCluXnjfgkgGFGcsTp7Ke/DPn5l5uC5X
xZbPYCRGo6ZW3RIICi17rzQoo5O3WObVHnmGmJwJD0hlQODD40P2tgZI8jSZWDWkAwokUPfdgXNa
2YssjYSJZAqKGIFRo3YbEIBawbFkqgPGrSP/VA88L1+hZUfUxwsH4XWmN2K7MWJWYAQhoJBfkwZH
r7MB+Dhp2BX18D6CkMLK9UR3WuA7zU7KN4OhPuQ1OVaFiO8qFA7aAzoQYf7WkNX3rqaDGRIR4mCN
b/ppcO2U9hpqfrGtxipxaCBzyEDm8/HZCf759TrjbD2VaVWLaCGIE91KgeZvSnD+WEGfAMAqhCHG
wNHUKhLoR9z/UuvR4Y9hJhnwJrGqc62SXBIA15g28YOg5pv7NtZP0h8bjOOBsLpWh3CU3KTeRT0k
0IGJ8MDvdt8KbyXMNZRoYaZns7SmMYbPWlv7ZjAVvC7k6ncCcy66PEhxob18G0wrMvVar2N6r3P8
HeDUv+ZCha3va6c+CYfqkDrBdfQsw4agu31/fWsVLlBOo6sP3QG0RFiF1ylKaa2k+TwNOQ+BB5Yg
HCMoGlmqCciYLX5Xxi3JHV6BZvXrLcwyoT3I/VoXFLEHiy8dTeohgymTJ6nuOI33lclInOCFISa8
S6IPyEmO8Sp1m1/o63huz8pk98FOqbbptrM6jAt5I3hygNrbZ1zSmtXwSA2EQQIlOHTNmU9b50qD
aIDprlg6Y4o7G6JtCV4GT3fuf8g1R4XwAebqMZuEtHje8MWFrIc5kZsOU3WtYVxz0f+B8LT/GxMg
g8C8ILBn7EOvkKTRKEMMBPf61xLjwFATvW9g9WOBUQrYHVRb6afKUt/mgK1LOAj0DNHBfjPZ7daQ
rOEYnqVH4+w9xG5zocfml+DyZAW4tucvudjAhHaxXxkQcwzbFqJtUKFRRjtIyW5IwweM7Z4CpQV9
wfRiQEqoLnXXj4JjPLV2Dk6A0dOOEMYSQZAAjNEgZCpna1Y/Lx6MFDz9GJ5k7z41bKdc7EuMhQoJ
BYZXDM1K7XiMKCt8gsjZ8HzDw1QERx7rrqUmU8GYZ757IC6t8NFwAMh8is/VrjG7ClhFC1LTtvZ7
3AObBhkwhzeltf4ZMEeM5ypGM1Bzv/0MZdwXbZrhF4BIAgSYl24vnqMHD5jkL/RpwgSGBY4HS/ye
/DJ+coc65zuDvTDxSEbDWwdv26d+VuWRVq7Uj+X3GwG0VvHVm5XNtiBR/M5TC/x463+2BvXuWZV3
HkO6XSqq4rFmYJbDJQ8YWlCv1T5z0q367NkEyM0z/Rm9yk5jqdDAjM3wQX7knLb57vpkHxy26LCC
pw2edWtfEMe+Nwx/vnaqfW32L+2s1VJtFHRurOpquABV3zcp3zepsagZXw3lPqaYOY78DcADkKlS
nMwuUQADH+todgcD+KMcwlLbeZQbvAN28p42s9IoJ0NZm7NRcI7+/+I/kf+Pwgh4UD/72TxDqjjt
Fpwz7T49AZhqpfb4nSicq3b1cIEV+X+wJ+zUeomIOmrRPPj8pDyBoKn6CrhzFNj6oT/H1/yXYckP
WrrtR8cPbO0AHPOZJyo4f1L2ky9/AhPk5KpqRbBz964YH6TxdzI6VXTG3C4ZX5GDWAr4wu9/8dV9
XlpkHor12AmSMCKk95bkzC1iLM3qdq0jO6mTvAica3CtJT1TT/+zyUxi0Y5VpKQGNnnOZ+bWz/SF
bKjpmfpu3PG0ptdeJEtjzAnq0laQjY/FgalGKoipif2WAC04VvlBTXkVmLVLYGGOfTxSo9eArsTX
87PDmF878Bff/1o8A0xEIqlGY4UiIniFsom0Jt7kk8Kbzl/RuLlFLzGpyljHWiiO+ET6eXwNd/hE
u9QKLe9plhLtXviYDc5nIozX+80wBokyj9jXbeWKHRGtbCBPRtD8jEIIiZJM9jhzfLydZNxeoq0R
EA0IlSjxfxRB/M3IY46rz7/681lGyo6SKwXIgdnGAhwGal/DhCZDQ88L7FCmZlCAGUB9ue8WPEvM
/hUAqBfjHLX1OtrLrf49GEFdBc6MGhRa903NP/reoph9q8FK7UO7Cul6JW18JYnNVjScyUt/3rez
uiQMZ6GZgOsPJNS3dx84r/wIXBS9Wym/NYwtAkbqxBHk1YTg6b6l9Yi0MMVEJC1P21abk4poT3Ur
9c1w49nGt8EabbA9gRx8xzG4dsmShUEmKg1lVcm+gjDROephOKVXclHNdC9swd3xf7DH2cqPa2+R
OAdjOpIYzL1uIl6kqtgWabpXcrpTQeNyf2Vr51hDWoomBrC9IEe+/Wh50ZGpGLAwCqoNsBGa4KED
ceNBk3zUXnhFjLV1La0xXh8BUZdnwDi6WkhAQKcB2Pal6JRHn+icYPHhbazXL00x3uih6wypWaPD
pQVdpN9CatVbfyO++YPpncpTe2p/yhBBB3yPd1+unbelZcY5dRC5orwFqeOqem4M1ZaGswL2lPvf
bbXIsLTCeCSt5TCvFGxluRktSLq0jyHygA5Pie4biFiswvJtXqdtbfAEjcJ/vIUy1a9sCNUI/I69
W3wdnPgSvE37BCSapn6SH/KTZIH8qX/qd7x6Mu9jsml9OzZUS+bMcvghPJQXXbfTa+BoG2kWRAQF
iV28V7E9nUObW8yZl3THj6h8e0ASvSgy8JdhPFmMXpXOUzcEOkI2CFVysJy2u17S7DifHitEiIuf
Dymnh7oa65Z7PoemRSwAH0siRyn2vN5IYAixq4cZHVXbSPbajbzjwok47kvna3hhT+sFLTEMRASU
NfsN9DeuoIcMX9T5OWFBv+AZmyyY3H1ei7B4oEJ5REU34FPBTkTOF+gAE7moO3a2v2uecFq7jfBa
7rtrH1uoZvHqWOsr/WOS+bQqZKhlRB9gGivwrvWZZBlT9ZDKxt7Iu4cpCkazELTHpIRoFR51uDZr
SAHQ5kcTT6ZCc/AmDrzBo9VMDsoNBjjw8Yz9BGsJVHQZ8swTXfKU7cGK8RJuSu3U/phwt0nn7lc+
2XLFCSZrmZUOpLEEIXIdYC7mEqhkoS1JW3ZuJVfPPdBCtujxK1FzpsuepBka8oFTnccnbh3LUHJf
1qE37tKkBh3aJZgEp1VOJARtAToqfngJyau+4wrBrm7p0jBz66RenYyKjFBZOe1GcaY9OYaxnZ41
y3f7E3kBRhQowPvxee1VuLTJXD/diDPUebT7YI9Rdt2ud4Ld/+G0zj56b1OZy0Y1vCysk4/o0G+S
t/Cq4y2Y7sd99wLuVI6fcHeSuXRqLa0yvYa16QEkX5b+CjksW9vkJ/KbWBVqCrywsHZE/2yjyhY3
tLFDAbhRwS1RJLYy6c9V3mwj2eeEgtUiytIO80rLoW4z5PPCiAk6NpCy/hyv1QlMfXa6jb5QATlD
fqYYcNTNYNdt86fs4DuFfd9neItl4lFVj0Yh9vgRhn8ZwSFVimD1CLLNfStrOdhyqcx9AscMZF8f
saVgSPXa3MyUa14dQ+1fa8FgjvGf4w7+7dvjXjcx9UmPZ0cCVHZHCysRft1fyRqe58bEvKGLqwpi
YlBMmHzczWEHoctEsfDUlxwpapvXSZMzM0poc5pQEgS0CyBBIVVBuRrxeOdXCzLLpTIBpm2h2wWG
aHiP/kOpS7OkX0JAYDLx3CSvGmaZw2hLIh9tS9HqSGT2mIi8vxX3ww1Yvm93ok7lSMQATe8irmry
Sw4qyn7EjK5wTgSIrAGTE1a80fTVFHS5bCb2+BK08Yy58lVvvC2IGOvY7t9nrqPeaWVTPkVX3bPA
K8lNUXguzISheaFxJ3oduCr0rQRhp2PxkDwED+E13qb7+lkY7BqMp0deZs9b8QfH1cLh6karpTDA
TdI5+mE6Sc94d7rhuTkYW/WUP1W/ei63EyfmftLMI5AhEEYVN8ksBJ78ILv4Gp5Di5qj3VwnamUW
L+hyl8kEItCQ01zPPy4V/1G1Gjc9BA9zztnb9XP3GEHziKdzx/mkH0dssbN4ABpeM9+XUgSaPMwH
VHYHNzeVsDuWecqJ92uv3oXnfuz5wlo6Kr6e1TiwUDq2BjxghuF70+PqhMJi1LzdP5vr2dX/5D1Q
eLk9mwiBagYV3sntxfche8VILOfwc78XE3/Qe1GDssD3kt8BSCr2oLS0vL1y0Z90A2Xa6kPLkddu
Xn2ULTeRjTlT0SuC+HH8/Z3Ro60FFGtke8/DQQ5NCGtbArECsBMjMkA/i5OLzLv2vyc+6kfTa/EJ
oVkTQggDnzABUDa4TP27P/6+/+F4XsKEmdwvhDZNNJy88N0IQOeY6JagZ7Y+KpiZev5PxtiSDxDz
EMqRaxEkfN6TArF3Od9SSkDpmV6znsfZxdk9lmAoyDNQ00O4yRWM75j6sUOQjjdgvL6/Jp5jfkBK
Fh/Jx0NnSudAEpxU5IviBjMlT9VONVs7ePQtcDlwM0aeW36kegub6HXnQjPTYVT2AC4qndiVYIF3
NHjqzPkJO/fhpmDnYTDEaTkLnm+8O075Mfu0sC0UQDpnIdZLtBdi7ALQ4mJUye7VX0AMVDWvg827
G9iHm9pQwFGGj/sov9SPidPtBHAIbNFlP6pH3wZdC68/w/McJtbE+WBAOgXnbgTYtyGFafwSNV5T
k2eECS1xoEopCPx7V0Hjx1fQNp988OLy5GhXayuLECYzGYw2qSXmBUnngiLtWYZAiSMYzbgdi/B3
BqoCGzzSz1qlQJ5NeYvrJLKSXN8lbfHfUmVWhbfWuikQJaTkftVfdL/dD+m44xxFTjBjYZiYvihJ
Veg48eD73w9294x3sGjmW7KBgEC9kR3dKQ7Bpv2icCIb52OygD9DGb2xH1GJ1fxkTyf9oQARf6Lx
6Ap4rwGFzVogDBJmFAe/c8YN0lH/oKMeOjrKptS5OejqpQ4OAXDu6FTS2IqkXzQRhZgr7obqjYhn
I+bMGfL+PrMYCcPaZTW3DRu8R/XmfZp4sWo9OC+WwDwECyK2hhzBhHggTg9WaeQ+ToFnp52fBhDc
TqoZPxhvIm/+b9UfFnbnpS+CZFRFdR1qE/yhkDcthhm1/mdK5O3fOLwEIhowaKG1wR4qOg+HdwCK
u1XWmWV8bprgmDbQ8R6bc1g1D7Myjm/E70AXbMpcsIdw+tG09UZoFejfhIJdj+21rybe71otg/35
XexBNEof6hUeCKbHANIQA1pyZbOL5eil6bVHauQW2PV/9/Gw9fof1PdtzrasJtoL80ylw2srmsWR
N+Gr64dqL28ix8T9GJr0qdvItrhrzcHV/ybfXhhlvJn0kpxpCQjNpj45hKl6JBSUMFnZ/AwL+aoH
EyfarbvYP9+eRZmETeCXw4iyUeHbsdbtxDg6aGrweH8veVYYR6YKhDQwOIFnaPpWlW9T40PVU+Kk
FOuB4M9S5h+xOC3QZ+9SqNBPyAvBjtYpTldwlvG/BII/JpgrvREhIlIFuAWhDrYvL+JZ2aHYFWFw
qbVFOyqs6iXZ8kCIq70kfeETzB3fjHo5+KSa3DJWt9DePELI8RjIze9I0MyaJqdCb9xBB+ccBvOU
yv+aefRR97tXCAna2YROF/0b8gVl+ZuYfAB0+VSvehBYoeKPISrIrRcbUPJY9R76NBGXxZR3FpkH
RqiPwK7F0eRmCPKSh8ItZFFU8PFrvGDPsaQyjbv5qVZ7g9iBvJk+YlBkRwfxpVGCq6cYX+6fCo7D
siOtigjpqi7AHlbo2kRjbLfif7TARBMNuxSoCc5dW6R7OhQbvX7+b2tgrkYj1KdKHRTUecroOUjU
kzRRTojibdP8/xfnWqDQp+kihChlxHRO8TPHC+z+IlaH4xbezA7HZbIUYCZDntw2Kl7VGmx5WQPI
V1yMjgA5jjEsoG1Wfm8n8PS0HUZCytwep+Y4TqE9SBRyNeODXmg74ksOuhlO2pd7TOZ2nA4nbyeY
8EMJGC7zYcCNhGqihUmm1JJIwgMefmRkn95mf+KNysQbCIUpdAS5iusJY2SJmueA4ueaC5iW0upd
Knq7LPV/JCnqxIn2hIw/srtWRJNDCbfjqP/QknoPZeBT6ic7yZulLqUa9JjeqVINyyBgAMGt80sT
i69ZGF7EBqPOcdioIC/tDYsmXWEKCvTnxyLHSAzRoVDUBNBpKn9FQQX5nvCphWxZK0GbStEfUlCW
jEl9IgrE9YR4F49Fd0wF6bUFLNAshXTb9tDiroYIAuRDKlgqEOqmXyf7VuwdvdegzRfmgDqgb74Z
vIAggja61Q7JAUQDZi2n3zo9/9KUwybCKJKZ+B2EgIZwC2VxqMz1l8lIGsh44JEsqie0K91s7gLr
LeQWfPC4NcJeK+VTOfY7zygOSF8e9Fx2Bq9+bXv9KezE9y6O3ZCM0F0bnCISHwofAupK0/m2CIoj
e1S8t6oSfpd687XvCnBwGTuhyU+Ror6TUj0DzCMD2lOUh7HtnQ4IoS4qevChjdD9I1s5h3zOpF9E
qTjGSnlIashDqcB+9ZqIqpcc2KlfQjI33vlZsqmm7FBDQSKTjIeoyR9FPQGKP4hdUpYvVQXSpWKQ
TQNCQaEsbbpG3qeRYnkxWvzp+BUCMrP04bXRhMhMghxSed30VY6AXIkUlBXG/l2tFKeQCbTw2gNA
KUcpn/a0bXZhR57iTt4DEnkMVf2hUfRTXWubrjJsMuqbtlUtKLpGphCQxtQGTTdJQTagwtvrJOJc
9KuXABHRXocY6Nw4uQ05Rj1V8mgMeLN0s46Yrz2HdPRtD4X8HSh9eXRTq+ZmCh6qS/CQj7RjEeE6
I9d8iEDiMgVTEuTuNhpIf8r0qGacWZ/VALIwxASQoklkaQAdr0saLTEbrfk+ZQknSHFyPZXJDGgr
QW2zRhoWTgACx694SzsqxGPuh2yeFeYLQQCRRmMHQlW/A0MnSPvNIUh+t2WUc7JKjiF27LURdTX1
CPIBDbMsRRPvQWd1lgte8rrqAn9iLguZ7MpQBp8qcgHBA7/ZUIPzaTRVNNv7mvN91kthC1NMUkDT
WBfCGrzMPaZWSozeb709xIYc/avqiCiA+w+8Avj8Me5cKCx+hJIupSo61KBm6k21fasmCCRpz3oT
W6VxCNRD3nYc/1i/0tHyNsBkqVGdxeknYwa6jgolaWid7gx5E8hWefZc9S3FdH9tA093BTAejMkj
9EafIaXM6w19sJF+WvXiFzCHjWjBkEkEpASpIb9WLZTtQCwG2u0CulR4hUOtKJwltiAwjHNpDVXR
bkpaP2aivtFC9VROqXKgESFPkGufrJgaFynzLwA/u2UGRjoMtXnPHe0LCK/pu7iUVNNroCsJxXW7
pcYhU4bGCVuCjISqqjkZuEhpCQnDuhigEqiBcD1MkkOkexIE8/pXA1xJFrqzEOmsxqdmKi/amB+h
RHNVYl8wIXZ5rrsis9oO+FdVGNNNn/mglQOBONVoZCupvs0gK6wKxfdsMgDZCUKoO6X02MXHXifg
ECWlfAVnqG+PVRPZY5GomyAJC1smWHvWxZ6FW7jalIl8rSEv2+Z5dE6H4gKC3MnUxojHsLV66Bbh
kEl0MJhdqFOaim6e41UfD3Yp/4oK1QoH3pALL/AyQREsKCFEXXG8dajIW3koznpvfxUTdRUXFoXk
+mf8FLjQxSQrRHdIT1NzEfRj2HKKbavRENeyBhgexqDYUzXQAEJ7yQgTg3gslDY2u5A8dFr+Fwh/
iBz8Y4c5O0ETFEMYYF5Bj72zHhInq8nmL26QhQnm43t6kmW6DBMCBT+WBERMdxo83hwvb8OYD98Y
odoLOayMpLAG6ZJNvo0k4r8thbkMhVH34zLSW7dFVVzzy2uHd58lNXxAzVpJDsN2EPiE+AQFj8xt
YgSuX1KAIUt0k32zj6+B/YNs+31hhY7O+TzzxrDRc2mJ8QDaIOkcZmZ/Pc7faJcSE1wZD50eX5VS
OjZj81bFPPHy1UtjaZTxCd0fU3EQRhh9hxLgRjuivrMV36qjatf2Rjd9Kzkku8ryHdR6eZWHtRgx
qxgg4wSlCkjOb/cWbQepxuESXakH2VjRbaqaR6A9/352U4Es/OdSZNbXZIC4xjPoLyLpoy41R7nq
30sjPGhQEu4kvIX+wjEX9hjvp1DBzZQQrZQKjQWJamZFW9tQv9y3sl6WmzV1NEzDggaIKUJIfqpP
tY/6PJxkozmtbwX1dpYSae16T177pzyDWLvNm65ZvT4WZucPukjbharv/XhA1YBqo13jsZO1Kfgg
r5jR5GQzq1FENhDXP+iNWMmJbEz0nBgthP4guDo0eBOm5FlqVE5quOaB+sIMkxkaOWkL2UOvW52A
KDOewQvGWch66wnMQWA9Bx7doEyoasK8EUoNJYwsyc1USbaqT/daYLxCEt2WwKLQBtlj2QVfMAdi
UnHiRJXVFeJyVIDhUID0Zg4AibImgew8svmWfqmM4YFklXPfG1e/1cIE4/NSI/hTIUIeRKD0R1Mn
r8Mo/YYUNsfpV51vYYbZSHEcOxq3eKJKOkqUtUWb6kgVb1NIBed24ewZWxGNMo+UuorsPQ5D6B1e
FLH7mzcWcGQiNQhkc1gyqbwfpTDV686tJUhFVnjsG4El6m/3P8zqOhZWmBtFaIOeGDEevxhnN6vm
y2SQ/7gOxrtivx3LXPp/pH3ZcuS4suQX0QwE91cyV2WmMlWSSlK90FQb9w0EieXrr7N6bFqicsSp
vuehzdr6mCIBBgKBCA/3hlwKqCC04I3qLaAcl9RSrj/g3ixk5mFlLDkjqQcw511GdhhrPWBgZ4tR
SdDqHsF6izmrxWGHq179xubM3ahKWjDdIAL5tIIkwT3PGZ6mS92oq079r5U5Z0zmcllJnWNUZ/ge
IxcTGkr2Kg17aOv+r5xhznrClVP7g4DSgQ+tY9P8HmdL5MpXZDx96+19PoummM5106BBVtb7JMrR
xUvAuWWQ7wZrV1w/qLzDQwBSBsF/8HMoT+IgWSARAEXQ+2vJUqTVsZHiVQOqdN25YGNfuCeufaa3
FmYnqfBNbfiGgTo0KdbUBqDULDMgl8HKDq7nhRxiOjTznAVDphQsAdhNb16NxnQAdKNcGLP4U1xq
QHR/WOLsiDFMzW7B1tWF2S7KBaY7DXnMEgmb9p1Gaobua/OCHHjFzSLUtFo37dKqrp0nBDuwsgDx
7NpzGlsUzo3MkVAJc90K8OcffjmGtv75uZNf3bo3RmbfaejbhjObT6osJNTJ15IEUaHqdYIj1eRL
S4J+6rVP9cbeLP4pcMs4Ro9FoWg8gF6u/GokzpZBZzULnDVmu3+zzAPIelI0z8zmEAQgOE96vksK
dk6T9iZzh62rySnRAjS4rQIAxkjX2EGw7zUg6DHODjfvG5/sg0JtS3sCbzt0pzW7URKi73GaPOaO
hO6zXjGnuy1qIxJjeeMMzm0LrQnoE1RfKlQsPEO6QCkCxCFE2InqRhXJGuTlGBkqknsPSNTjmLmo
9XnnTORk37jdOuvML47wvzkQLae+WiGXvnPznECeUv+ErtyTrCnqMBhy89XGTz0RpWnxpVBeETqj
t5HZcHAnyiuHJ6dE+d+Vau98YYwo9zGyLgzQSIoq4BvuNLuaBg/EkN+72BzC0gCbGQitTrKpfhtd
N25LtyKQ/wAWCf8fHMbHocWkIci/fE5WhQSeu7X2TgV5MA2l4FQ/ERPoEd8gHqwbwCiXwJu3lP/Q
SsWhG7hdlDZZvQkGrsIYB27lGBA6H4jcINN8GdPiCFWYNqwriZZMqtcqs9fSwEeqavocFOld2vBz
p5tTz1CiguY6S1N3O0KxASrwIJYdEwa0HdE3umv3reBnFNdP9Wi+jlm590xxQszCwEiXkZWszG+V
Y0VpKdtI1cbBM911ajI7REuAh4KxW12DH0N3ZbWmdV1GjgQPexo7a1CNruIiQ2egMR7zeuJpq9t7
2wApdWL7LXQj2nXVeE8G95+IAQ5/lMIe8Ob3dyY193kGlitGq5BwchcHeGjWmIetdQEyPvQluHyW
nrhP83Rr9OJX47TfikA+oNVCQLApD34tXzruTxLxR1C38VUaV+uYVL+CCsoLBBI/YUWbPRQIocHd
oblkgU3Y6PIwQE4cNvaI2Q9TXiyZPRArP3kEqhYuq1BDD7yw8rq7ssuccGjEg6mLPMqFd1uKekcs
8VJ5zWsunTHUnvdFBIZaJ674kTAT41pcGKGrq0eTD8e0NO6V9M+19PvQgoRg2I8DWgDWuhyNYxsb
B9WC7cUcUS/MCbhgAy+794uMTfY3VZeeBDbMMjLQ3vnGt6E3blTJvwceJNod8LjxHvo73HVVVHZA
ICDzqXxaR6yun2nl+KvObNQaEgsiYp2Xhc3YgjnVCjQY5sGNLmyksS0nZyRm3/NxQIBv8RNpQ08Y
9AsiFWRs1XAuNszDE8+MofU5WuZ9YBcJWlSEhOXoXVzf2HPWAwoGqahQtuOGJOIu40MEyvabvIGK
bG6f48z6gQcKJtP77EUSvoUY9WNm5I84FHip1lKGowetoEFzEWUCI2I5PofUBDPzZf6YOPKh9tlR
CkAdKn4wWa2O1VioiPUcwySCfTHiLItMRZ7LgF9K00+hWJJcUpfTFevHr6NbW1GrVRXGMUMoquOo
iocdLsKHOCtOgPUfXGZHUIC6lVWvIe6Y30AvbFvEKZiQtP3ajjZU0LKt1xePItP3Oi03NKn6qAGV
H7j1VB92vf+lplkMrI1ENHFlFNTVtkFXT8bWGFEGRqWYQUDJGL5Bfgn8DUQWQAA15moMugeas1sl
s7tR+IiRxI33RdMeUwZmkabpf1Kzy8JsnKQQXGM7KqsMIUEGXWOCAnXSPBLZmGE82qjsBpyD5sLw
9l3SqbBP6/KGjEkc5jnEYp0elXHogX7vOrFSZknWmOEfVl1D7pJCP9u5EZW2+Zx7Lt0F0kahHv3l
qFP2L5KCYdwN+i4iVXYsSNeuJTH5JikGFGia0Q5LPEQ3XsDPkJ04Wm1rhmUuISSVu09NLKG62wXJ
2uPJjmUVnqOuu6V0oHuNxvKlk90+I/JrXqBgTZxkHygLH0oM6K8OnYzKTN9QWl1SYZd49fe3bm1/
wQLHSAyYt5bVLyRDKyMDK+AAmoJNQItfQDAU22IiLGXxXdeyQzLWVZi6g9p7ibgNMMcGIg0A6GWu
nVeQuqU3IGqFEIjA4Ua7csWh/YcMyObrRni/HLDkh4DCd9DCal/6wuGRlEjMU8hTYubZbKCYhAlk
DONCAMsX31uD3lbM+96mHvQqm8FCHaESm4IGW4dPuvK9jmrW/gYRNfT1yuYnBC6ezD5/dMREd0n7
+yy2zlXWbQa7GCNP9F9zHv/CLLcOVY5TCFzCEAWdeqGjAQLrWO04o2aoSMq3BeOPZoFw4OQGyBO6
Zq/Bbhk6VIKQgjAwncmX3JaHpDWtsHH0V+456ar0rHjDDf9nwdxvY9Nt3bJuDg2Ib54Rr4NN4bly
Y9tQJu+DL6kPdJ6anNiFbMaN4/h9xK3CjmTvI/0uodoL0XcRA2qO49FK+xTUOAPGWNKQdgjXPpf3
id0eSsdWcGT3m+oJgqTpfUOdB0JDSXHf6DYOSZlh4hklDJw2tdcZfygdAtQHv/FT+Wy6/ZEG5V1s
y1PmoiUvJqcwrTwshhahsxGPrtMdE1W+MqOWJ98fjcjR9QtwpqeBdT9tIknE61FNHZ9iHXvOoS3J
lqVNGvGi3vZpfE8RzNeWI5ABxSA1AEyQgBQ6u0+aYZs07D6lvljZtUsi02e3tdkdU9qc6qG5UJ1A
QU7VkYVa57aOoS6T2HGFbUgx9tt6X6lvgyUhyM3ItpMSU4/xpaH+w1C0waYzMV5uBY9pRjvg9HWw
oYUHDozM2vQy+wGg1g6cpltAP34n1LwBnGDj2UBMDPl4P/bWrgDLYlip+qbgMQC0mBc1VL2rKnOV
5OVZVMWuTqqz8uIbpvg2JSXQ7CURYZrwV4xar7RbIJE0Thb3y7AL4ns8JQ5QmXgts/GYDvVeIO9Q
tAnC0UkRQsU3wuJDJSDQ4qguSizr1FFcibUrX7kJwjPfWROhdgUeZYOT3ZppvkKba0WVsyqTbBO0
FpjmnFPeAHCBwXdEH7YxWU4iIdM9+NzBfGN34Ah0O3ZyBW7y0XM2phvf+DF97kr/yIzu1o29W9zP
h6pjzwJD6aBm3bWJrlaMdtvSa06idy89430oLfMlM/TBNAIjZDkC5zBaYPce+Fk5o32Lkvylshm4
r118pHTwAT2uH2xqntnoPhimtQFv+VfGxo2XY7bI4frIJY+R7qd3RZ5j//ne4/FNa3VrIwt2ptKI
FyBMMWxMnDjJ7zHB6CcyLbkO6hSCwZCASaFJATLyW4sOj7mHBqLV3wmPHpyR3rgYxokMNvwA0mbD
TFDJJaWLoNTzjaHzE/geRMiKSiMFzk9tHn+pB428pm2PbWI8WQWpQ0NX900rN5VZKUS6BgRwntqj
QQ0Od4lXER3QnymLZ9frjmPbQkvKbfcDbym0kdJz3pMNlEHRIM3rs5XFhz6TL54Z3HLVgyzQQA+y
8PlTNajXvmweC53c8bJ/6ppGhrz2zW08Dqc2ML+i2HlwetlhYKnaec2wG7Nuq42ARaVmp4TEP0dD
3Wcmuzdy+WgBVYMocm5T50AtyMXneLkUZbGWtDgFPIUwItSOstaCHopTHxoifyLF+GlK9wG6Ypu6
Lr60fbEZ8+YlZRwEnY0b+bQvI/zbU987N1XmvrrKOltWtba84kDb5qGnwYvn1nduHRerxs7Wjc03
o9FXa87076C0f2Pe88FOMWsCrqk1ZOZv2yre9CnfiVKySEA0jQ9pB2iOuhWgXZ1AOanH93iF0ElG
bVibgz4aAdmANXA93XBZWuxpSbecZ1akjeLggpRSl065MlX/QJIaEdzxVl6NyRaDIjGsiuBMO35U
vv0rTdRNxdJD2iHQm16907T+RQOMw0Dr4EdaGCIsTe9c6kTgkhrTMPb919RGq55xpHM5Kw+tn207
4TwPTk9DwGP2loMvWmoHEtcWWdsO++K7Hebm2iQNgeNbmjS/SsL89qE+K7bpojRoPTiAs3ijGYrM
rEFmPAaRlUwU54EFEdKsr/ZUd8G6SdTBF+aFFWMJsBJZW7q7N+phqxv7x1g2iJijPEkg2TPX7SBi
2aJLD2bLimVJ6ADTsiU1ajafFwGu1jQc8BVN9QyQeM4qd0Ab+W08suGSu2kEEN+WBI8aTzLSi4Wa
2vSXPlRq/rU0h8q0nT1oOck429vqi7Vz92KjjuVNv1CPvtpDCFx0uV0CAV1If7wvcJl9LKymQJ+7
tdz7LMDLALdPntXrnFsPIqN3MWYU+ADdwyx/BOv9Ei/A1doNegjkH2GG+dxcPQ4yQMOVoItWR2Xs
He0G3D6K/Zcq2xszUz37TXuJsMpK0gTb2QY5dGceJvThKNdNnKw/95D/x4b+u6DZhtpIjPzea8yL
9JLQ5HJV1VBajtMsbAFjTAj0lkt3JZxyV4FQaCiGJcipf7Vy9Gats0qVHt2mZ9owL2aiAbirMQRo
FKAo69udyg2ymVSZwqwqDxLIyqiynS9NPOZ7Mmb+yjLak6vZOnG0G9ZMAUtjeSc9mCQsSPJUpAoe
0jJr7UEwI4TCzj2rGHa0s5OzUla7alr88aHU91JWYxTk7C53/Vvp0iZyk1Gv7WZ4weH8ClWjVUWC
rc7jHYGkN0QUrHvlpJDzTKhxICaanMQz6qgpzCZksq9XdibNDUou2cqvIaFaWO3Zcmtc84btrQdc
pKu0Vl8q17+DYOhzI9LHEthDJBnuuc/Fqhu7rairA0SvDiPNvjKpb1y3eC0ysMalZXLCxM66aPFA
J0kyhIDnrk2mEN+BFA6FibPn9beBRNJpOcWNFVdl5Fdi1brq3ihjMLv6NyOYvWzmYBPYui3AgOrh
Uu+cVyNNv/lmdcQD5bZO9QYEBiABM/fISAEHbth2Khfw1N54Uhw9gugbaGThReJg1hEDUlbmRqIN
9i0uHjw+7FVDh40dpN9jlMpWPrEiJHxHDM/fJAFutbZHvHfUS20Ea6u0nprBe/WBAQAMsvqa2VYW
Icxfcg/VAUMfC+6vraa9K2r7plfJbujzB8PB5CM1zKOfYRQhx2ez5aV01A2VSR9VhD22lfWjHaF1
ZAhZHs2qaFeuMFEadbu8eqRprG4xRzzxZxbPQCXjihOYeKqsGD4v3EMNr2sD+rOyUrmqR4p5yxgi
jQCrPjbcdray1EXk0DFfWyn+ox2zrcHMnWt5X7hGrq71XkGeQLLsO3HiH17tCKTFSh6KIMsBmdVs
lYDyGbpZ2BhnSJtwHOjTMA5b4ZXPORxoW1Konnx++K90xQDlsKnluSivA9bxPsp4coK/WugWtLpG
YSvftqjnf27iyg0EEx6ON7bPs+dVdSVNPMliF2VoxqJeFJs46yPLKtbDkgz5tZ7LO1OzmDnKtOhE
DAYBOlihj2JBNc3eohpk+ycfI4K6XaFvivJvtrCNV9cIygmCi2mi9Z2VvvsK1bahC4aLJF1kEjsy
4mCtMxZVEOv5fDutKeWY3bOgycbLxMKHA1vC7EaHDNJA0SjD/WNs4EU1HtqA2zVtNka90wVRglku
U8RoMiU/Xa2dHUj2qp3jZFtqqzXe88MmS5xz1o3FeqyHdoV64o+Admk05PJrXd9lKRsPnmqdbVmk
XyVHO1HLo0xBeojSK45i55G1ULYVDXU2rAYPcAGPdvuh7vpVl6uzy1S6sfwE9boBGfDn6/+w1e40
SOpSsJ9RbMGcwQWapVqrPMVcddDsS+AKOaJtbo3lt5j0xdPnxj7yZE/WLHSEoGAKYM4cm225PPa6
FnQbAN6vYMi9GR+yQ3cnd+i/1htnPfHLWZF94MN52C0xkn44nTPrs3sxV0DqqgzWbflaq28qXzia
H1KZ2d+fuW03DLnXorh0MZHcjrbQwFwUoTviH5/v49WF2BAJhgiYO4HH3oeZ1igrxUcL+OZK4yGi
vBUqbossCh/gadNy3liZHf/ATLivCwBY4pNatxu5i3fdPg8nGpYlTPPSgmZx0xIQEmAjcOFujxfi
YDebJovLzd/vGt6qoPoLQAvlzHufdtZAMyUAXIU0kLlKPXNd9Ia9YOTKebIg4Eng5MS2yRwT0xd+
bFTwgksWXEaUX6c2VlaiFs91uvScuuJvFgYcYA2M754z702PnAwYXmSgRWvlodV8FccFbslh/fm+
fcxoJ920N3Zm56bkcRk0DHZsQ2Q7vMuhllNLDGgBtwwEuv+d9LF9LIHlv7Gb7JWD8xxP8gWw7NWN
ffMjZoeLeL1RWgo/ogyqu6Ybtk6fr7wmvmsCfr+w4Gks8d2dMFvw7JlaoX0m0qoXl4I++EkXZmCk
LbLfaTLuKTu7/gPmCwGnWJIRuPY9AZgM/kTHAJz274+1NKiXZBJmWSMxrqIA52p++2628D2vHDab
OBYFoSpo+0HA+N6MP/hjRgqEfE/Sn26ZNJEvRmP1+R4uGZn5DBcVKC0gQHEBIVroOd/Qr154IF9x
CCwDNFSQLQc05APCs3bwhBinSUbO2rAbwYuJrowRZtrbD3RoF8xdX9C/5uj7XeNWJd1sBPoS0j9Q
FAtQaytTt1h4jl9xAZu4xLSh2wEth3n4yO3OR/VyirnoYDYcPaG0Dvt4iTruQ9LjmhiA8cD2CYKC
wJkDJkRiGB7UqsD8QW+kzm6Moln5qOdn2o7swVyZcgGCvmRw5g4l2GkU5NHGS11AB7iuojz41gN1
otCThJoVBqvJwh05HZbZGUaaEVhQ0MEDD/n4++9l20HfAvaOMzy8dtk9KNzxnvlG9E+krf87U95s
ynn0Pc6NSbAnI0Mkvf7e0kWoErDVQhsD6dXC3NkVx/chnupaU+YWQH30/coMWlaUJgD4pZCg9p0u
gVgWYStAMr6QgfgLB/mKR76zNvP7QjMWuGmFKTezWekYY4823XpobnweL66aAZ0tlKugWwPPf78o
HQvNugIzHZ5fhEF1Kps8HNTSw+LKIfY9hFfHgWAadFpmVgbotXFdFkBfos56RxpdrCwhF81cXQzk
m3C0oHT7QavXB2ePVwJTerHcH6VMQ1JgXKH4/vc75kMyYFIaMz/y3mPcwhocBkScrgH2qINQmjTy
l3Q1ry0FAk7oB//hBp7PKOjKzlA7w3MzDVToBA8c3yWj/yGhhY4uDYDfonjSzm8+q0XRloEL+OLZ
ootk06GFvqTjcOXYwIYLkQBgPKCPNrtde0OU2mcYR3DYCyHlvovR7nhsqPf3IfydnSkUvqk0eoWS
SZCQAdW34JYl8RA6g9gKYi6cmI8sUjj9BG8AbBsABQho7w1VWSFNxeQ/o4d6Va/KM985W3eTr9vt
8F9W9a+xeTkaSRYbaCCGS93doT2DzgrS2wWPvhKyA9xK1If4GXWAGHm/IKq9NC49FNdtIzvnVNxT
LVCi1QLsVNpb+a1BljCKV9w7AFSFYhcxRI+0/b3JhtSGzDyLX4B7OeskvmiZXtSi+uRVM6BgnED6
FgCKs5CdFMQaar8bQG6+Gz104Ow87NSvzwPCleAGHClcAm8B5A9zVjZXiBYTWCkcvHsxYzuUY/n3
d0EAECweOK6HpGH+gWRVICvtPX5pxh+KrwQtIm78+HwV17bKMollmtPzCbra779I7zNfsprzC1qf
4ZDsR4x6gTsg+tzKtb1CqJkGQBAQ0Fl+b6XOAyepTOwVzUyJx6Be+Wby+3Mb19wZA7MumRCw/gfd
43gUqPzEQX/hjguUTIaJVVR7nWpN6p9K/fzc2LVtQ/gMkNNPOqfzyiPRRdDag9dfPMuI6vRbB4hf
BvLq/2LlT53IQQSdb1ta2xV3td1fXEhMGYBqGc8qpgvp1LVvE/xTjPpjZArkbwJojQKcz7nZXwZM
RPJuOAIttVCpWTIxuwusyuqBFsM6IDW+oVl28LWz0Ia5+vWRo9nQvUYWOk81ZBMAy4jX3KUn1ZlU
oHQQ4tlG4gZgHcAGCt3ehX276gJvLE6LfrNv48hdWtYE/jY+N+S5Z6ch+GuGRNw5AV6NyGpMCLYH
s40LPMkdS7L+Ip00qsFWZgTA8i6RPV67qiHngxqNNQ0QznN3MOoBGls2/SUfsmxlBzKPXJd9NYXv
bSD1s7Soj95ACTCp0z9cjOHOpRJzTJUYeZ7DnG5uABUFFgIce38dcaa/b6NBgfoTRD1nO6fqghhJ
HrOLVL8GDAnifbxQIfnocbCAUEYCaL9aCNPvv79qA92o0WcQYi1XdoLzr16t4dZCTRrH6fFvIwGM
gf4WQQBfyJ87QiGUCjBGxy4aLXdhyC3QQchzs4fPzVz9NG/MzJKptjVdjRjOLrnEq743Qwxk/nUs
eL+SWdahaM9V7VEG9WG9GbQfdYm6+/tVUNOzoQ/5Z1pv9mXSzLXAwmrCBG1/tKqJpAnlif9gg9rI
YWz0mJDjvv/6YBwsspFCFC2ndtQOdOW4S4QnHwMMJRiCAUQcJ3My8t6ErTAXnSecXTK0m+DjUWL+
ot0iU+HH6hvFxY+2j4nyNnAB0894E8c8CMEMpaE5pOsOTem9KObudH+r9L2LDiGzyY4Taxcs0gZf
W96UDsCpoRH2AdvRqMyvlD3wy5CcO8xP9Oj9Ymp+//l3umoFmU1AkLt/LL3wTOBvA3h9yVt3Xcfr
IP9pGd1CsLluxIIMNXCsXjB/TVclcmlP1fzid8lGyizUbRC1/eN/Wcq/VmYXjtdjYpelJb/0gLj3
cXOjMBUDHNHnVq6Ftel5gyiAywBUK+/doe2azlBJwcFYdgvG7RKsGR471v1XlXarz01d3bY3puh7
UwkvKoOVCUeN75C63pEKAGiXSOCXjMyCAVjOVAmKVX5xjHNsA1pp35TB0qz4xxuU4orBbWCBwML2
54KwGBipcl7GPQb+g599nK5L45aiV1vW/lJNZQrB7wttMIXvggDnEvxv9n3srMuFGVv9pcDAMcg+
tlYGmK+DAaLM5zcD4yeMvyz4xJXlYdiLIEKgKvHx6VsisXZSjRvbZHvePIumDQdIXfYLN+o1MzbI
drGRFBFpHlOFO1g8twt24TJd8zgPneq5cthRlM+fO97MkAvRYEyj46WAOg4u73k9NgOJDAOrib5U
AOw4CuRcqOmY5pHzBYH62X36wdD0Q97E1liYomr9HOy0auLD4Q+dFgtIq5l/fzAxuyVw1ZWiDxC+
VRE86dE7cUM+GqJY6k8u7dksNaDl0NnQeOEXkQNu6TxxcexBPO46S8TB8xHh/7Mi4BZRccWhmqdu
rpHWcmiIvsS/IH0W0VeCG3xH7vNXuaahZYftaYnvaN4p/2MT4oguevMoG1Br2uU3HyrvAIIgKeGX
7GvNVhrU0pDcOOsd35G9Bbq8kAPkuAWpfFRiXmdRcuTa5jrIU1GLQ6PIn6NMbI+5JM7ALCAttjYb
6xBgDI3HzZ22jd+f+/6UmLyJH/+s9I2p2S1CMgDIJG01gI58P2yLrbX9/5KsuroknC28W9wrtV8M
b4yAsmkQIINecgtGl5CKfbqyATaMKA1T9FtWLmTfF+ULr505dPOgcGaj4mDOCTUy0gX5YHoKbGTu
pgMUl+m/5LL8s4coy1CAK1A/B4zzvbdUuWpaDerQC0mep0EOTtPd51/p2qkO8OajwDaZKGjM/DFJ
AuDr5KAu2QBAMWjOKxucseb6cysft8rHDjnQi//DXODPYkeQ6TRNyomA14wJRkndLIQq3YKRK2cL
VnCQQQsDGAq4K97vFg26QqWuDWWUiMEABo42/bcqiQoPkuX0JQal1krd19+A7QZa3vuVnZeO9yyn
wffCL8C3AgYGKAGguN7/AtMeWZ8xkJ34Tbr17fLoD6MIezs/WNChS6361+f7+ue8vj9k7w3OMhsF
cB0mwmDQ3qoo/h1skpssIj+CLUAQq/pxaX2TN3w0h3WhOwGq+jmqiOS9FTSp31/KMX6xnHptW/1D
0GULT7erZkBTg3YOGi3oGr3fRk8MfUYswMll/mgO7rlGL7vOl9SZl6xMgeVNKFbOYPVcWvpiGKB5
hM4MhsybYKl6M9eC+8cn3ixm5vsYYHfGtkccdJOyWXU8rtdZjKlqo9bgSvQ4Evi6o2GOGRCHkx+g
CN7bAnydPbAlrnHjgA4k1KPdrkVu3ecZM+8BQITYSW+t+67Y4jnohq7EkLfZAY7yuX8tbdHsLs4G
A5oWFT5E6RxdzAT68ndeLxTUlmzMYlyOHmRTeTm/AIK8Gfx07WLIpmr7zedLuRqC/v0Mc9aMEVBU
VjIEB2rcd61Y6cpbf27h6uGfuoPImZ0A7cH3/mSjoREXgcDhx5hPpGI8ZNOxl9HQY1rH8Mt9kfKF
nOxPYfbDgXxjc3bJIr/NZNHjA6mbEWjq/XBXYrh00+6AU771MQ4ZVvciXIJ1fbzaEXUCGy0J1EAJ
mXeqWd33JqC4CLSoqck+vndjPwEG2H9smfwlIPlsjvXjOI4LtZArGRvqkwFwnXgiEIqK2/stHjAz
4/SimSI8BcX5pjiAVmPlPpTh2EUMciPBii5oDVxzT4raCwqIFiBZdHZ8McmOcUAHmTVtfjn52W7v
bHR+P/ecORLrT4xAp2oqjxCAY+e3cJ9TToqpxTMy71yVOaZhrebL0HanRjdZBODZi20KHrakfnC9
7JQabbnwG/4IRcxdyXYoqC89FIEw8/t+bwkwwU31hyy21hBweFZ1vwHvZSjtMsLQyqqVXzCxE5Zo
EjtqbxYi6oSIPODN26e4bld2Y0eaeYehH9YNu8O/AgVSbIXTRX0/bJv0Oya+MUZ9tjBoK7xiZ7Rs
//k+XvtWb5Yw18IARBN0YxUyMmCpNwGmtcb2npbdgpVrkeStldkl7wxgglDUUBcg/i9N0A1h1tn/
weve2pjd635uatZbeDgWVY8xzCTsTI5hyoV38PX9AlZo4pRC7Xr2yQeBUUizqnGcuq8lv1fgI8ns
hd26asN1ArQwAZj4UL3OLY+XHcP56ZqLIb8GxtMoFnLY6Rb64LlvTMyC4FgDWzUEqBJ0FOgqsy7O
CLnlqjTNiV87DcK2gESwsvjqc3ebtuczu9PS3yQQQ+VUsalMvB+FdWTm75xjgrx/YuDz4Mj/CspB
JLPwqlrazlnSko9G5wgBm3I8OLiUnWNdLXjF9Cc+W9Ys4iWeaEEaHqgLwGaYVPRCDJ2vvCKL+mGp
xnTV1DSihlqWCzneWTwPKoPXcSLUpYQWQJnbNGRJeeqqoULdsf5Lftk/URZ2/q+1mZ8kdduYQ4xe
quMXBcjgaxVWvF0a8Lv6hd5YmXmFSHu7ogO2L60UprBPQ9dsDHH3uestGZm5QS80KY3S6C8omz/4
cb/Oiv41xbTV52auhro3a5m5QokpLF31BAEVnBkxOpu2/fgfLEyvaAJow1Q5f3+GSsiDQ7SkU5fc
/k2gLYvbf2ENV7fqXwv21JZ4c0pb4fq9pUt1CTwOTo6JbR+qksXz5+u4bgU9RrixF4D2972VjHHm
AeKGSp/prsBPJLp8RcolWMvVBAgpggX+ThQ80AN4bwZNQsA4s0xdnAH8CiDqCLu7GvAgqH2oJhRH
8dDfQyOTfvn71b01O3sHJMWYCivA6kj/1bVvvfYXpa+fm7gWCt6amDkCcWUw+BKtjWJoolwfG8xz
NNret/Ui7v2aV78xNX8KSAgOtp3F+GWU/q4tDB7anbkedBWvRAGlxaZ5UrEVCah4JTW5AxPLyWP2
CLhzMw0XugsOen3lFmQUMH/sfEDGsDw2NJxUXdiQbuLmm+eC7268ccQCVnfyjXlcR+KMDA/JnU0/
6DUMKOCLLkbeAmakwPkl+Bj2xIzq5JwQvrCoa+fBAd4L08fIJdFHeO+oXRZr5ULX4sJQAMHMdVjw
kwFKk8+dZskKfW+lzpw8Mx1Yqfvnov/m0Qfm/ofb8O1CZlcUaDfdBGB6HOyqWBmYKG0aqAAWX2z6
+Plarn6eNzs2u52cGqQZtd2gRkbrZJ3W3v3/kHZlu5HjyPaLBGhfXrXl5rQzvdsvgmuxNlK7REpf
f4/qYrrSLCGFrp6HwWB6xpGkgsFgRJxzIHBxi4QdgHjT9qFqU/jXLS6eA01RITeom6gGCzHLonqn
GlQdTzzmoCGz91ZVP1w3Icpy/bpzQdL1jw3holK7Xp14hpS88fPn4SY+WIfM5y/xUUOJasRbdQuQ
8Sbyrptd3MsLq0KYzLrUAr4DVoGB2xI8FW0oWxMETBnTrjldGdxe3EfTwAiqbc9jQcI+dnVllDZY
u07IZIC7btpNOsb/EtD3/xsJLB8EUNC0wlPxq6sPhTz2mKpH5O82VgOR8gHyoSqeXfKabNniobqw
JDgiGewp0iQsJyqaV72THm2HgLYHqPfrH2kx7l3YEbZNpV009hFFnglMswfestPQRzuGuzro5Hpz
3diiR1iGowOpi86LOHpk9EptcAuLyioNcoyvCmhkTPzHFFrP4Ji7bmzxPf9rPtDCs8q0xegXT5FS
get69vrBl17Zhm+nTffc30n+mqsvPX6gGIqSN1CuoEUXXD2qOWgNS/gFKBRDg1eg11MK127otpza
x3xoXzGU/xcx8dKmkA6gkz5B5ScfT3T4AHJWdwxfte4koKmu7+PSwUJgglgDhsdRuxNyglJvZBND
T1hb2/hjTL2Gv123sOTrJnphmDWasWHiTAo1R6UcariF1r6m1X2ro5Y6PF+3seTnGA9DVoghFHwi
wc9zqslFrGUj5kWpXzV3edS4MZRNmNGs+d0cBMQr3tTRQgdNBThtxeHEhpJYtgtsWE2DYlfKXhoA
oxxQQIyph0aIT0ETvL2+PHVOoK8ZFeJFJk1Dodcah95jvCWaa5VulHp5IAWDJ4HlEORYrubRkByr
TY7u3KE6rv0GEdL+KzpiXgAwABXdMkcsXsU9hcYb6t8nMG5ticUNt0a7y22l6Dm1OQb/cgPUmn33
kvfkHliHcWXnRQYc8QeIpSdKCXTJQVRwynZ9ctReibSvkoCCVVXz5H28bdEAlXt3dEBk50aNr31q
DrRjXEK27eN8Ba61apYC3sWOiDLJJNPA8IcBvpM8PA3Gja6+JOinE3Iga5Pdi/79e+819evNBLAc
5seRv5+G5F4mQEixdtsRgPrjtfGQxXgwT6hhjHjmQRHuwMSqLCJPnJ9SCVLoFJpIBli2r7vzmg3B
m0tgISrAb/ipGCFhZ4G39dt1A4spEbAC/6xCiAegk7L6QsF5SZ/z2+Kk3ZTnfE830Va/s93yUX40
X8aDsrtudfkj/TY6//OLVzCfcr0rOEONDMQqWoqgnUL7JtsPq22Q1fUJNxJhysxxhfWN+2oX7eND
HqQB9WbtbPNV2pd+jktwTTNh8Rq82FThSnIKgGz73sSwEIh884Zt5OQ0MC3sa9DBRm2YFo/XN3Tx
fGGSY36KI9KawiorZajjvsZL3GIvpbobYzj8iELqm9py/7qpxUvqwpSwNhKTjpWAH53aCqNKdeFV
IOXv9BXH/wWU+iOOI4vA9NUviLvglwCdQ9J1vm15aO6bH9pNey4ekrt004flTr1p9sOxAaZiPXjP
b8FrhgXfnDrZbntZ5VAmGfx0W74DsOrR3bjL9slKqr68lb/XKHy1SOE1HgYtP1Gp9UhH/S7uPCiv
ede/2KI3Xmyl8MWKtAGanTn8VGWF64DSrJZf9eGlJe+0f9FBtXTd3PKRu7AnJEpcBpS/kPHpZq16
FIWqkL5rnSsFum/i7gV1cVCaG+gPrRhe2U6xthbjYTcgZ0IoMx5r64aCxGctHi+fs3++mDhSYUWY
ie6UGsiEYQjTxgg1wrxJHTyFj/6whmdejP6/N/IXeftFmKQjoKPTKNVAxSY3BBs6ge545WMt5ksX
NrSvoTi2mqQGby5WpKjnMVf3VTOFymC+WLkecjUaZoKmk8OrxE1T9fW69aV7YBbsxAwHerjoN341
Xo56qswckqeyu0+Ns5y+m9l9Nawcs0UrGIKGABqapsBgfLWC8preKGCTPHUyd3sM41iFGapG5+vZ
+fp6ljzw14vuF/UBwH5fLY0sUwp56oCP4vWRKumbpZfnpO/XsODLdhwD7W4IKBkiCCMH2wukp3Ci
zRQEyUy3N10DVp2UrMpPrVkSEhAaTR1NeiRuQBj7NuWgNbX9Ql7jPVgzI2yc3kgYLJOQsOoq3ce8
7TzbSMC5VqY//+YL/d45IbqjK1hzCE+Np17lnl6jh9BULp6sKxn44npmYVjLQbMexClfHWHSIqck
KsykDt8l6XCvqPQOFN5/8fS1/zEDxNRXM1TN0q4G6x4met9Sru+nDgzUultI7P4vtg0qXZrmoGIr
i0WlPMsLWlOLnzRbCrmib9Qa1GNyvLluZiHgGahYAckIXC4AP0IwqmObVRmDG+QUDN0YtkpcE9rT
140shIN5klxDxm4CKyVCtHnOVD23kBF2qunpsUPccsx8wI6/xbKarRgDvRe+gZBPfDEn3L59EvUS
aHvZyWbdDxLZIHHmBNTWCUUemipQ8jS6+yrNX8cEhHo0M743XerzHvtcx6hORokGskJ2k8qbqrP2
al1vwalx7CkURusWMs2GKW+6uDzJ0G9w1TbeZ4q8V7v8zlTVe7vO3uw++1FJxZOtRR95x9+kmOyH
PPXHtH+WUBf3FAD8oYTGPJ5kw65IMELB0P0iVgd2dhCjGTnIF3Oq7Kae7YGV3I1RvtPy+sg064BZ
yh+pjhKZEo13VC62mRmrHsoKrZtHaVhb2k7KM+oxBqIyXd0bGJD1RkwgeWRWp+oLAnrT6VBl+a6d
WgiMNHvwJ25YTd6Hydn0pPEVuQ3tnt9FVuEgyJFzUqGO38WT6vEqOyRGciOxCkIZoL9PiLm3LDCV
T80hVc0gdsCLHEk8dzO1uufMuSVdHEGumbl5w+/MwQmYXQNlOF902MzhR1FpoaZ0t3GNBxHnga0V
m7JmZ64VAZNIUCfDMU+0AJKg7jBMmN1SPsABvdOGaFdGdWhI7FXSwCFe50HWY3Q67885vtxoV7LL
neob4zkEFpIdy9sbRy4DUipIoNODpMRhohivWg6azDYJ5EY/ppUEMVcSGjE/Z0MEHj58u74Ic3sI
WiCjC112QaDnKgxjavj9dg/y5hI6BohtjauSdD8MPYo7phsr1DebR5u2vqmXN4OpvdAGpI9TcptT
aLeXmJl1wfYApRKoJUKshIG8noOnEgPZbmnaXtdVIQqoZx3s2BT85RzaFnJtb1Fq8iywPpea5lOd
gb7dCDpF2lgmxE4wQZem/FBU+ta2m0AGn3jfjLdNmu1K/lMBQl2vTa/Sh0PUKW6aPfcNVOVJFKQJ
mCRbrfYiXNqyE1W+nEQouR2rBtJMfe82yJm1AXhn5Zxk1JfVb11WeWbkbGaqb/gfrqnJrUC+wcvq
STEftAbiBjNfOFBKyvTWxFAYnjJ3mHa9oQdojx4MMPDhbB97XfHbogB4HnwXcRyUqOA4GgPbeOKS
qvcGKd0bahl0pe5PxHkYuywos+6hMk8U5PRqjPJ+fexAoz8lpRfpyU1ZvJEs8apSus8y3c97O0wN
sKYqdsAteaNGDogONS8r4l3bvbbyTwVluYGhglH7aRl5A0r5FS534hyH9PsofRj5zyZBal1Tt6b4
FmDxI81rrhzH8aBiap9FnScXsluQb9T5aeuB2R6tsQ5sVGDBnFXphmcW95W9bZXDFN9o/CYyt2pu
eBFLDhGVfDWxERfe0/JW18DdxANZO+flXsW+Kk3rc8dl003FDrW9Y9WTA/XzqDoD4ugNjq/FZxuw
EvBL2/aPtMO4c6IHpaEEBlOeop4d2sJwM6r7zOo96MZ6cnU7OD/i5nsHDpMx/qk6Bx2siHr9vdO3
cytDDkrq2/2eGtCWCSPJq+vHfHLcmB4LZdPidWGC7qdPH4dxn+rgcL3vpM/KesSEOuSO3Sp7sLS3
nkCDJeMBpDUqHhgaRlydG0L3SvGWkjQc688GpIw2VEPqCmTgdhTk9jZWQtOQAqk5qNEd4UdA9nLO
3CnN4Pwh6x7H9iVSnqzqcSqe8vHGgsxA3kE4ungfchxviNRKkTuO+8IMTLrplSfwMyrJgyNlHn56
Z/aYpy29etJDI7qJiQdCl6kofM5NCAcAXpvVbqV8Kg3z1aFyIxpm/X2Gpzc4lwJjTL3K8HvUnzge
WsCHQ34HlKpgBupA6GqbiE4NdTUlv2c5pCOGZ6WGUA6Lgxi09waoxfmhyTBLA+0EBjGF0vo+jOph
HEDDSTAaHKWDb1jVoXYwohqD0958rxXTU0i/q7rXWrrr8t6brNsMUlhFu+n6owR4ltQ1oVMwT7eb
2KMJPVuke0yHaMOlaKMXylk3rJ8VhCFyymqftP3WyjSISfGDM47EtSAWC5FOfY9hsLfIKG87pX8t
MwQ5vYXgUQY1u0GugJrMszSwZALZqpZ+k4ehhlZU9k0rxgN4dFNoFxm2SyX812Sa48RQHxyGpi9w
/6Y7OMWTobODyXK/GszbSreeobJ+O8kKxtuG9OekA1vWAela6AOGBJNdPVnPxRgBHGyaN1GCaVYA
DEAjCIGkrHx2UuucVQ71jJLvQJT6TdYgTDUYxKU9U4FZ7u+NtAwSXdsR0A3ndmbgYsBrX2v+Jc3N
XPxFwgEFH6Q4c4NOyD27oaJcmor2hEK/a6ODXz9dT6AWHsGXBhwh62Ss6CJuy3gTAJ1BiscOglRN
8Sypk6tyfeVRv5itzS1GFLZADygyhyO75QWmT/DUGe+GFAEdqYoE8Y/SSf3ry1q2hF1DzV61UEj7
mkxDQ7iSnGTgp8lp7i2ojWAef0MUDaLpK+VPa/4Ef+SEGuAn4E9BuityAdgyi+OOIW93rMTy6nIz
DV2x01gt+bidWg9szJmrpmhf9LwH72YHQRkord7i1od+U6dYLuirD0YD2TGrNxBLccfj6kaSZkrb
RkO2xkzpU7byj6SLKZS02HEwQYAKciJog+D/0HfF6GeDRVyt08yw1SsS6Fkx+XqbPTczrYdEDb9o
lOdIJX4zH+Qust90pOzbKjXJk8nsMuRyehcVJHGHCAPWFezTcXA2dUMrT0v70u1GM90CPBp5mtGE
UVZbLuijkQVRWmAO11JDp5GNsDJo79pGderz4rmJ+A8CydcQ6HBkALUR46rov6eVddQn7Se8H5kO
AUfwELc5SFUIMoNx2jiZBiUg+XWUIm0zRRGo5lpc+GneOH4q5SvPyEVfufiA6ldfIRp2bIScwCmt
Gi+LvkuZ4vMEE5YQd7nulQsvScOe8eLzAYC7CKcZCMrchCPwE2Rg2HAXZ+9d/v26iaW5/UsbpnCg
a6WpIQqEA20pbv2shQoq/7ob+TryF0/xotSlfvYOfc+/Odu/1yaCrsvBiUu8bvkpR2YiN5KbQYyq
BYk6m+6vL3FlF03hexUI4pJkJ3iPq+m2Ap8nnl/bzBhW0COLb72LBQkhJMlQJhstuAWU3TfckW7B
orQCslj2vH/8wZx/wkVNME5JEmcxvlVf/ujiIjC7PeXPSbMC4V3eMNPBKA68Dm3vr2bygnRgQkcV
nGH+iw+mOzPWk3GNP3F5Nb/NCI9jjK85jPZYjaTicYAAEivZ1jQ/oPl43QHWDAnHqE+0NiX1hG2T
30byAr7TvZnfD8gVr9tZvBu1fxYkdl4hITdkgNuie1DcDcp3atx28huJ7xJc+tctrXwhsaXagYFO
ZS36MFr0lCKuG9qB9Z//zYZwbLSpNXvoFeDzaM9AuriVdpboGtZjcSFz9RfY/rklOP/zC49Wh7G2
zaTHQkzlVq8GJPnWxjTrlYHDNTOzh1yYKVWq4c7C2eyBG1FB9jOihpAYa9M2a2aEg6Mi75b7DlsG
3Zxeq1zMcbqgMHOvf5hFd77YM+HcMIs1jcznj88OOT01DIJp4xOz1zSXFxOVCzvCsZF6dQAbkwF3
7mu3s+/xwnCl/mcxP3CmxxTiWhL9uL60xRj6P5MKqB6E79TZUYdzyU91CtL7ejxmwGpcN3H1G8GE
2BCQJavRGKIONCWPjtrta4ZpchlKHdftrC1FOD7FpLKCtPCFXG+PGPoJTVDaXTch8jP+f7ZvAGKM
OG1BCUU4PbFpZWnWzlfOTkv8YTcd8CT85J+Amb/Evh1cN7c0XgNOvt/mhFOk03rKZABYTuosc+to
1S6t+VvSDi8K7YhXofDtFllzY0jxXmforNMpgIhZyHXgUBqDVa7G8FLVRv4GRcbbWpNRlUK3EM+z
2Fk5JIvbf/FbhaOYq6kOrskKzgvtVOZ8jPqKqy5hvFGsRsyyZVBq/DEGCTWoWOqqrP3FKjDcObLb
m4CnuSZz42PrO5vxZp5zsu/ZS8WCSAnW5mp+Fav/eElc/IJ5Dy6iGgZA8VIZEn6Kn8dPDGKCwehY
H0FDPL4pZ6h9ds/d7XSUX+oOejMr+7t4jC5sC66X1H2SZUwHU1NUuQlo2mzjc0TZ6LrLLbWTv2yy
4HJKGlEwH0rNST+yT/nZfB61MH23d9A/+Ww+Ws3vH5qfCXfrv8m0LpYnuI9cgE4lGafqNGRPhb2X
Y9SG5JscrBjXF7i2jUIs120qW3WOKJHkT0P7gPpfs/Zin//ENS8RwjgUEsu8SVV2kkfL1SKoFr3F
TukbKHU5UIqUoBLyn9b0a0Luwi0dppSk6fXqlMjJjZONqidp8mfWVP8emw9wM6i0UEhDfUDs5WQy
HVoTPY2TVD92w08aY3724fpSlqLIpQnh8ziRVMhpBBO1LkNMJYcMLyTa+xUvX3KCSyvCF8rV3mrl
CaMg3PjMUL4bygdWv/ynlfyK7RcfJUWTaFBti51qZfqwpwziKCPaB9eNLCwEBE1A7YIPCm08kYdE
7pwe4lyYisOMNppcjVcUUAGkf9HE+2JGiHtJaxSZLeHQtPQTqGSXsJvRT5O11SzkWV/MCCHOktPe
KBSE18HJoXoJUfCo3WTdcypVu+v7tmZJiHLxCDDlWMyXFWZDnWrnxFVg5Y2rOYl/3dKCQ39ZkxDX
GqefkqhAvp1A8YeOoMFBs+u6iTUnEM4MQUFHU0qKCiHILKA37pYovefy2pzr2kqEQzO0XQoRFmTB
dnSLCgyowNJ/fywv90ocKaqTqEnMFnePrEPIljyRMdskTnB9t5bSiC9WhHx00sB1DTgXx4A+98cP
/jA+5ef6Z/dSHIxzDfwVps9yP0Plz5V+TNp/O7G6+jWFsEazNLsS/sC0s8lAhPhoyK/XV7ji3CIZ
RTc6EJ7tCD9BAvBIu/Sb5ZQBFHUDBWqJK8tZcQp9/ucXUW5gqJtC1RI6CUV1kMYpABrmv51VXYgK
EfSTZZlix2L6aYHnncVeUr506fP1XVtcCcaVbBl0sbNmwdeVNFpG64TD+SLMLIFIvlljDJ3/gJAW
QAXktwHhmOZJr0YawdXGDfktUaZPzUK3yBzBIq2p5X07Jk/XV7QYFy4MCgdWwWBdGsUNJhFb7bUo
6ie9jJ4zcG1eN7Pobv+YAZL768bVfGDQlMbGMeUthrwJxHldKzmDO/K6nev7h/74VzuxFPcO5yBC
aFKoFCOzkju/d57K6LujDH8TiTB7Y9vop4OGX9g6TZ40UFTGKF/Uz1Ly1pCXpLy/vpz5T/zhDiqo
Dmfks/IHG5yRVnQEUIGdHKkAL2l2AyXmk9yjyTMlehyC+GEI5LLJHmNM//zNqb2wLVx/BNpOsS3J
UCWqrDtkKg9RylZMLDrfhQnhOKk5KF4biDOcxglwkDK/qbTYh/bzyt23eGovzAiHqk2ZnjsDZyeL
PPYF/w6JmL+omAHJaqIrBo60WWXiq981QLCWWoVi5pB8KERBfyfBqJy0sl+LpwjTWBj3km1NFnmv
ZK5U2oQBmJOhWhse50eNqIlbsvYl75SVJHvNlvD5tXqMnSpCubmtQMf9EOFWkONn1q89WRftQMsE
U3Bg/UWj9OvOObVSESfCQ6jgijeqbwZGa1rt2YlWjtKaHWE9I5hf8qaq0R/K0fzN0CGjtTeQBgPz
fCUwKLND/XFsL9Yk+HWptk4dTylo5kfPPCuhHBhb45vyDQC1g/E+eeSW4ckSVh7ZrBHDLPr6PICq
ojOlmCL1UgGdgbEye3ZK0rc2eTLztSL3sgEdTT2o9mDYVfB09DqYZts4TKayHWV1xm6vbd+aCfWr
S5S62vQYcQLeM7Reqx/EB4WTPwRqSH80LmjrVmUIl2gTEGJ/L0r7apHpRZx0EnbNeIjvgd32oFH8
ZD/mO2Mv7e2DfEg21wP7YuS7MDhvwUVKVA9tlqsUKVGltW4vBxhKRd/3+bqR5X0EBxfEHPG5/jha
UkRGpiAZr5Nz1jzY0toVsbyK3waEMwUFpUyBeBP68/WxoWc7uedrN+DiGmYpJSD3QCQmulvc2BO4
RQZoEJaQO0y8GhCTv9gllAvngiEKqeLkdoRxbodPBtQUc6iwtqPH1vocSyVaVK1+mxC+dlRGmi5p
MKFIYf4B2U57Q24waKX/QkHWfm9vBuYXlq94mDhzm3MerpWJF/fx4icIYbZxJlZxAlk0NMldPb+x
nbfr27hUFDRBYmzOMoYYFJaFM1RIcEIJLGS/UDpqG2o0nMVDO5d7gxHqmJaDMIlLAkCcR3/F9tLq
Lm0LG1w5ZiuDzZ8hYtRSoERu67GfHKSuXg6xWVdXfacKC0/6cd3uoll1Fq8ChwXwokIGmCaJZaYy
JJGoZW4yo9rreru7bmJ5W3/bEEXmcjLp+Msz4gTgpwrIp217ZtzLQsdrfQwf6150wAjmcc1hls42
gML/W5uY0cjgSU0agvSvsLYF+bCsymNrlBZLtfKZW0KZycrBMCY+29ROMiVA0NmpDapdHgX2RgcW
MMLIzaZ08OGSLTmDsu+ob7OVALyECIZpFMQcCKZBc1q4o0FeOAxUrqErugP98BFCz+BVVv3ybg17
vOgkF4aE7LNpFWJCuRvxRTrKBYFo3xqXymK+cbkWwQ8bYxorvcX1JW3bgAVaiDncLabzyiFIvrXf
LfBFZ4GEVj6GD9/SbyseOv91Mdu5sC4WManS5xPXMU5vnm2PeSzQveFBz/0W0JTCzULbb0Gsa6Xe
2G7Ml9RfY5tc9NTfGyxeEQzkOL1kw76i3bfFiwHWQVYwf2WVc9JxbZVCUgLiH7srK+Q90THa2M9p
AMlst/fBVGxu4/+8JiGYVkQfJpJUzUmxMDapUdfG0KTVroF8Fj8dMm/IqIIwE2fwaxqSyQYB64nN
wHoBDkEnR2ec5GBdgcOqYaVW57aPbsecb63ir7pIM9PG/4yL0nKTk1kAOuMEdr5zl0VueUuDzEej
zrnFWXwvd9qH6uZqsHb0F/1lXu/Ma4ORU+Hk03KWfmlxG3dDctMTo/TMsrypQeOzklksPQNQKoKa
kYESAfLxr7tbGxWY3hqIulr5DUZ6bkagAQoN/KAcdBipB4DEisHFlaHQj5lMzZgZ5L8aZJkj57TS
2Il2dKer8W0iyR74wP7iPQ1Kc5SGZow9bH01o9tDkqcE4YZlnRfLht/0byunbf4T4mnToSsBrXNw
QqL68dVExnpriCpIqxIdN0MVgvjqxlRcfgZELKQh7oT7/2hxDuMXGfmYZuZoZbCoPPSIoP0m8eW3
YW+6E8Cxzmmth7r0qXQbTTIHT17M7gqfqm5sndpEGk5DBQ7UKj9pFYJ1vTqTtHT7XNoRwtZAiixW
JgsCvPqnLr231krBbfHuuTQgfKl+MEqg36GP3IWDr4V5QNt3oC2memPfAKwUKIG+zY27Hh0HxRus
YE0zbHkjwdFiYBJTRxz7+t0wpQk5aw4yOCV+NmzJZZhjZcX5uncsxUkdCvLgwQdBPYhavhopS3TQ
0gjOkSFZyM/ddgyxrsNaqrBUo0ARBMOlsiFjekEIGEk6tWysBzhF98oB+jUisF7X6VvqrFWSlnbt
0pLwciuKTI6NGMCGfGI3elEe+QQy1D5Z62wtEdCjCPF7ScLn4dXY2sRgAzI8JewA9wFl6D7eO56x
kfYK36Xh2gDGksdfWhTyLSvSrZykfDhVg+MaDLT3hb277g5LIz7zkPgcBJG0wi2++oNalFBcs/Ch
CIBYBLzaRRj55s7EyHHQecnqUMnimi7sCWsaa2dSdQDcT2Y9eT2RMWT9sLKkOeCIERcsvBi/0fCC
w79/XRLoP0aQ25cDqLPnDI6gAIIR7k0ZFkcpvG5r6TRdmhJCbVWMQ9ewZsCMzv8T37BQD5vN2j2/
xLI1s/7+syThOKXEbga5rSHHrOihk5p+PwKJW7SJl2No1+0ry3S7Itvz0sAvkIZNIesr4XHxw138
BOGcRcDBmY2Cn6BQPESbJwvkldc3c8kCqMQg+AWaqrnw9/W7KTnYS2kGaWuD5Ts51l71avU2XrEh
TqOPIzgBuA4bTuL2wRgwcKMBBxV0nTv+6ILsPtUw++8Za7XGxcfvxeLEhEbK+6alE9TBs10RuZXq
2p90n0GrYxaxqCYPBYUOmkkuMFqbv9hWDCJi7HGmThOnrXluqoVdJAOUe63AjGrbk3reBNeNLEZH
jGT8Y0U41+DpU7pShRUg4uSPfpMGzTcdQ0CetZ+n1GK/+wv2YeBpABdHejgTgAmRi5uj2RWl3Z8w
efujMjMJ6iPpU1QDLXh9bb9SNDGg4FpGggMxIXT8hNM3QpxssqnTn0wGygo6KO9dYyMi5+S5la1n
04l+kDEObLNI3GasPsbCfEwlNrg2Kg4c+MKcQ9ZaJ3tJq+/bRL0zp/rNgS65C2W4DQDIsSs1tzQr
gf+ayM3YdjdKbW8ogRs2ev+mG81LGUc/Y8hR5Rn+15k2NR6rok1Tp6BuSug7jczywAsga5O2kjDp
jgFKIreDO+Y9nByzK3YXNrpCg6guyXYkQxIoNckBACWRW9jlmQ7DLZc54EHTpu3YTmqAL1OY9A4h
jkPbx6+cY5LLlpIbYKxvR6l4tEqpvC2jpt6XkeqEY1k4PgCXZjBh9HWb59axLOTbUYnPmO/XVyLv
4lwDPrqhQmsbdQ+xYiWZnNZjBFn3OfSy3FUO9qn/jq8AZMmc6qrueDC8PJQe6QGiWtddYsn6nD3h
4YUeFibyBedrtJEZeofAL23Nc7FTfOJPW/lncQdFigML1R7lT9WvH5KztbMeV4zPLWbBH2dlSR2V
ZAcHQDzRpSMrUZ9LPQbTkrCL0zPnU+WWTXsGvW4IHGyoN0CjjsUEDGu9Mt+8VOlCgXBm5sSLUwU5
2dcwTeQmtQHT6pEmt8EUxtv+jOfMi+3Hu95Xw2Rb+t2RbdcyyiWuA9jFv+xftNMiPY4sc8OQE6U/
2e/K6xh0JwXDKxt61LbTbnzq7tgtiKlA37lBMfGseIanHkpf9vH4DsaH6t3cNrfDbX0H6oBms1Zi
XHo7QPjORk6Nrukckr5uSjoZUcJQvUFyONqAnAfcTzzjBT/mbWaVoiercZsPtms8yV9LE38l06I/
XBoXXkZdx+SRogKBhId+ONseXHs7fuc8VDugbjfkkH1ag59Dg+2AxMGnj+gauuRJe1Q35sp7enkf
ZupWqMTP5MvCuYBmYpQNAz4SueGvza78YCiWHZM75VY6lo/N5FqeHKo31C829fb6sVi42oFKsWfJ
uVlkU6QRMSPSJD0Z8AnKQI9Tj0RrT4A1C2IKpNQKbyjrTyo0SaBz6BvtmpcvbiCwf2i5oveAUQnh
dHVDpk5N1/UY15I/rbtmpwbTLj1LQRSOoeYZH9qn6laes6rxtvQSQBEEGcJsHiykggsDW1baHYNl
clM8OiE/5J62ye4bl4bSalVwqU/5xZrgs6oKic10grXoqf9kz4mX+Ukon+Ld8DkFdZjs13LohXfi
F4PCxtYN6Wo6G6TKGNZF4rnEpCsTw3OSIx5EC5O2tgUZbmylYMOcRoyomxYEsNSBul3Wpl7M6Xc1
opafV8OPuo5ARTGuvOEWHiHANgGLgPwEFLIi4JdXvSkXFYQyBnuXW5nHyPfBqdxcM9wUmYG518lK
EWHpIFxaFD6e3Fd9NMbQhKm1N7PV3QTwyuuHeelrAa8FCln04eZe5td4SoueAKvjdCDvooEtS4Fm
4NWxto75wIrf68KK+BpguQllTymSTziLUBh4kzD/mNInrq8Bt5ZQsNBtNOdzrc1AWyEuVoqeg4RG
h9Snh5FlDf1EutF/5NzLvQrjAOoNeDDiMF0bMV7cxguzQlbOKO0GBQC+E9DNt6QAp0QPyV4++de/
ljp/8D82UsVg0qxvjOqS8Lmgb2QXyDQh4pOTWyOuN2gyAHtTjLLf9RBwsDX2rVOzZ7MGtUUJOoRO
Nl5jotpghlC/xYU6uI3FtpkD1DV3xm1ZTPeq3ZRQN5w+aNdukMfEKxCMxRAEfWnkkLJhWH/waMWD
nMiQZ5/Qj4yiAPD0AHEWrUiw9UzArkOYNA3XOjyLHgf6KWUmoZrd4atfGwUleg7izhPl9iGTHrnW
7gf9sU7ern+RxRMKpXYdw6J4s4jILb3PUwuj/lD80/ConAh7N5Q1hPWic+FPg+BPRc9TfIBZMitk
SrGWrCT7ph0eNbm+04Ha+oulXJgRfHg0mhFEHDBj18beitWtKa8J/i7u1oUJwX11a8rGJocn5Jio
SrVbWXq6vobFpBmzH//bK3HW2y7LHDw1kHPLJQm6ZmCyKLiKKYkmuwemIQSTUATCnvool90BSI1A
TQzuNVPS+S2aJF6kKiEEWRpIO9FnO/qbaOtAaR0JLETvIY/61Svloss4UeTpVNHMm7JHQwUPzUpq
uOQtQHwjLVTmJ/Qv2oqLrkRFpLw2CohD6tNdrz+k2vcks7yVbV6KQxdGRL2TLDXR3Wcwwl/1T+Mm
RmtTfjBf+1OFvHstV1tcEdpT8wgj+ke/Yv7liiidFBNMaZiZkH3NYQGVvxPz36P+bQzmOoABaohR
4sPCbLUI+AZEcDtmt46kbh0Opp7r2/Z/1H1Hc/RIluRfaavLXho10IFYm+4DZCpmJrW4wCihZUAF
fv06+FV3kcgcYmr2sLZWZZ9KkoEIhHjhz5/7men/rY1pVL90JG59Ne9jbBaQxHJEQNtQHvq5hTOB
0bcWZoGR1hlyWWcD7NfKO8ohmpMn64E8SBr+SHvT0J5+bu/MNguFe9i/TPko7eQ8igfu+0Drx2MQ
Qa6sK5TerNr8Bv6rihUCuP+5tTMTAaIukOoGuxnehvPEjaDkwJsDDYVi9ECKVSt+5Gjw5zbOjeDE
ygUriainfrRVUZdyO0C9UEIJz4jpXXiEypZS7zIuIct993Nz57qEeBKBykScQXr5+5QQyhxXuRA7
QoV0l1jmdjkQMyuSpQU7/ZxZ4DA5iSDAw81NRiHC93bCqC0No/ShzenR2m697Fa8BgZVWbCzdsjS
RD/XK8TfeM0SWIQnJbWygPijMVBUCn0LCT6eXNyNwaIq47kuYbXiHjB1ar4tBLoB88gBVoMpGFtt
09ga4hi5XIokziGuyKNgyCYnTYC7U2e/rNokBAWYhCo7qkosmqLAV3xQKhsvVbMCor7KYOtYBmI+
IBYu7blqgSwAQUh9pwSgav48X85hpAaFF7UEQW0ANPMjBO5yHQJpqA7JDSxOoN14X0ASzQkM9boV
/Bs5yWJHF3KyrposMZnhP0itBhNceslZC2U4KQ1MsZfiTa1loWt0svbCFdkpEppedkhg3UqQ6Fv3
FStuo340LMjmrceEK1aiVv2NCjFXu6r4sAUMMjpwGM93UuO/CXl5EeoEDomwaDclSteSUa38Wvlo
o063aiU9So3oe+JQXCcGkhqw4rOaUdRNKSGPPs2dMlcucj90i4BfJXX43AYqZGRQ72pXknpXNllj
QgbpihXKJi3TNR+Q5hc0OMh0deXFOr1jQejbeV9CQVcJbhSuvFW0vlUIsVky2EUcjwB/pRdSw0AC
ftoXLAWT++eXczrtgQjqmPG4lqqgb8xKVjRBq+SaY3+iDVQpjAykcRV5t4//u1ZmW4bC40LNJEiD
KVVnjSNUDaG+FFCycCBOsdj3HeN7Z+Tv074PBdyxmQ89oaZ/IZHwGBaNZIdi4NK43PtCtAcD927U
yoefuzdF5qftIjyabtmqPq9YUAJNDoN84oYJmlmwY5zAbRMmnGVzK8CH7ufGTk9kdNKAnc50n0LW
eba2VTFLu1EFsUeqoGne0dUwEPfnJk6PSDRBkR6dbj+o/Jm9rqzu0qCkqM+iNQ7gBHL7fmfp4nXc
LZz9Z/vypaHZC4P2E6fCVOaI60hjDVJx0dLg9efOnJ3hX9qYHSNaV7XaaCj1ccgEh6d3ahLbbaU7
P7ey1JPp8y87ri/7o8pqlGQZzZXIb4J26Xw63wCBvh5ubVixs3cS1SzKQgV0JKFZtfFLoi6VYy41
MHsXIpf7Vm5BhVW0K9pUV6WvXP48RuffxJ9dmL0JXYpCA9VQIG6phakJj51uYC9diE6WujF7ERoX
4yKeJAeyIV/xPNw14f9gQgHMh8kk7rb6if12BIs6Fgaoahj73uQCkkl0bSzqD54brK+tzPqhZq3Q
6BIGK6oDp8vZtYKCaVXyfn4lp6M1qeBDDlCHYbsI1fDv07YCtRvWphDCb8IrmJbr4cvPP/+0F/j5
hgpUA+EpTv4ZpiGUiCD1BPpnQw6h3g7vGzFjCZXPn5s5FwF/bWb6/MvqG/qsR8V8yaZu0K5zkNL2
Ao2aWDWejFCH0GgBeTjfMVztVGz5uORNn39pUYgTBNshCOskr6+yuDwwg12Pfb1wMz7zfsBaBe0e
5XZ4O3PUODXSuJcZHBiiEb4VRbcay2CBvHE6dt8Ozbn3bJBGYEaVEcryCWTJ/R5RSYZEVc4co1KC
9XYslioVP4+o+XkJNooog/41aaHPZp0Q6mnlBwXmNjdBhrdQQg/OSuaJx8FqUtMwQQtoIGVsLqXD
zgUIiO0RfMP+Tka4//2tjYXGSigwoc7G63bM61aKx9aNt3T7P3d+KoqEmBHzHumuWf+S0h96kEnq
IzZya4gfGcDbrH4ckPb/ed6fTg8cbH82NC+byI2uGFK9REVI9KzriVkt1bucTnM0ABUcrF1M9RNK
YNgwVtRC1h8H5a0BSbtQdBNmgT/34uxboTCDggEyPAvmfm28SYoRCNZwlGr/I87DLamGKyiZvyQ9
hL6Usb1rhhHSkLK0dFE6+6K+tDzbZHOwxADQGJDkV/kIZTFMRL8VzTpl67YQF+xAzvB8wPEFvCVj
1oMOMw+rqkGsWj+IKqQUzKCyBhBJs5VyDx1ysm824R727Nnj8JRca+ufB/jcW0SKAVagGuK5E/Zo
01N9aFHoChtaKBO4CRTU0iWS/bmpaMCFACl40LPQ0e9Lq1LThpeZXx4NGYWfiX4jZHRpun/S8+Yb
BxIJCpgFmnTqLy3Lva+2TQ95nx0UEA7Vc1vtddj7RR65hFZk50ieeiN5xY7tqht5p69CJ/WkJZbD
uR3z61NMs+rL3h+hZiGtIHd8BMhiXIQ38TFa5a50L1yFL3Jgi6/Ui1fjbXTNVtlCYuJM04j5VYQe
4FTTk8JXqio1dHQLEB2g6mwOzVBiJhHFzFgOUypDZnZeyhnOuyVnsU/9nNnQf2t5Fh6qUq7RSS/3
SFi7lxJ2SwsCTXTYUzXFBtnTXV4GpdnzbDMkrLdIG6IqODPsuu4LR9J8OJ6IjQZZGRbDEQH63lWq
XoWpqFuKD1YSa3Ro2la3eLkQ3xtv6zyvLZ+VD4Tp4Eilom3oZWBCkfghF5vHRiHIj3WAt35eKWcc
DLHTAAkGdAJlp5NKzG4MjSgwkFwUvSnDDn3+d+iir4xj+Np39lTmo3kwGH/T7ws7etRf2rfhVnhc
Oqfks+/5y2PMRjtOUuy8UH/CQYVdN4JFxZ7vDa+0B1dBqYwtB6CzhHZipSZ0j3cUEleW3lo+BHNb
2WxxpG5Sb2m3PJMV+z44swA+KZkRFQ2eatKLUS1m+ceRIU3JUNJZm9U14Frh5ucXQs9s0bB4V4Bk
IYc4IY7fFxsEzFtqZFpz1Nu2sXwBUZ2RQ2M+oTlKHlvtDYrq+7EdNmmkv5IiGVwRpS9geQxIMgJK
UgtozJeqMFpamt3qbaCZZWE8Kb0kmk0YyWbHpN1oqLusKSo3CeEPAkc7ukn4+OCP2TrVR2bGibgZ
CaolxBaWW0SIzL7toJQdZMijy42rwm5PbaRboWUHxoa7vsTSD5OPgYt3nNaJmUFpFFjOGJgKtMJq
cdBtKLdLG0K0V62onyRMLtplLwOk+pNYMEyfBpXZi4rb6Ol1XSWtOQhVaYpDfAx1WpixhHx0zoUI
i6MSrRoS3qack+c64AdBrTVL80G7awLYHFZCA0GsUYXNVVeCRxrAwx1Cl2YNNWyvDKudwNUAkV8T
rFNQT+whEISD2kqpCe68BguS4amU8sGOdX/Lk1C16iDllpJIKNNMybMAINIs/bCyax1Wg5nPcruq
g0PaiwuXlZNjDOwTRcP2j1ILMNLn3DZRCGuqp1lxDKGNZjZifhjzECYjI7v+edKdawhUY0DboLxM
Tqrf5xyN42yUYUB+DNV3Tnf9xH8nC2mIU2YWyh+QhYCWBjjNGmLS743kpZ+1apLlR3IYUoviMCv2
pDBrkKPg6OlmTmUlHsRC5Ev/wcxu9FcfYfGUq2oX9rwz7B7cMSaerIbybSBvs6MbduvZQFKjAUGN
3U1cdWGfWJ3V2/xGXuTqnYwtLppER5oPBEkwUubVH7zWZBEkiuYYi9SmdYOZDNbB288v8NymAcMo
oFfIiUBQZtajNJDIAB3p9iiWxkar2sdYSV4jKYSF1GKG52xboDyCLICoR523lUhJSDnEpGGmSNwk
viuCbYvTrq0U++dOnYmwJv7EvxuazowvYQcbQOUpAjTUIWFgwG+HBQv46bl387WF2ZSs66rxYccB
4pW0ovkmz1Z1uxAEnx0tMEQNglAU19pZE20htTwdCOYahXhVF+27/rbR9wL9H43Wnw3Nr0ZM5mOV
qDjIc6V1WeVbUdD+dTxLoggWMMEwqZEK+/5CEi7whIVYN4OCstKImp26yeKlAxA/ZBZ3yeKUyFHB
HAXqNBswWK3ppIzy5sihnAQjJenSH+p1p+prqpYvvKzWca1d5kJx//Nsk40z8+1ryycMqCIgMDnI
GtRDDFuNdvJqqMm7nNSHUoPGotCqFyQO1/Bq3EYpDkJYYl0mY5GbZGwTmAChfmKIoeIu86zfhCNM
qPRAe1Plflwr7bDPubavIeTr5qkPz/uCmKrWeVhIsGVh48FnWrrNcFuhJXI4QfsqKhTbJEHrSbtJ
wslptuavqiptc2iMWIZgVGbHFcOEcPSzCCIT2FTptcYzWNaE+TuFk4tJSiwbKPfBg0srPqDM/hj2
je8EIn/XeNmbKYu2WQx+XstgxwLE6Rno+CsNxQvm66kpsOxmaLjXF7lXZtkx6v19PAybwRg3eiFm
N4EAQ6aU3Bpq+JqW4k3DiO70Ab/tkuG6lvOtGMvg7Sf8UhBQfxSGhVm16irUmxXKQA8GL54l5nsB
SS8jRXxAYe9o6X2Do7UG30giF52g7JKs2bCscTWS3aRSrlhFH9910LlD2E9f9VFcdT1O6bZTOicV
QtjyGMIRepI3fla8d90AFXIlf4SMxW0Pqr6TjsZWa2ASNJaOFqeOXoQaIosAFmlRfohG/3GQGxhn
9VdGUnhhVq4bWV77Oahbw1iNEOkPmp2oJMyhHDpNWdWAb14pl9kI16qgDW6bvPXEPnaSUoY/D05D
s4hlV4AKX86y3mnKiJlhhcC1Vx54XrtxrI0WkcdNE5UvSdXbShu+d/AIMVrUobc6eVdCMJll2atk
pbYo1OKMkoqTlRE32wD5tYzJl42WPstDfzOkxlGkeCYjMy6EZrThWhZaowgrF78aVmqRrAoVPkaC
b1zKZXJNaPCQE/2mbIvHkhivcZUi0tbpOhxBlI7qYwIXLksoxNhEcdxgSqT6gLz7Qci1a9aW2kXT
+gYcpIwXOU2eGmGEQ4oWwLHOB6hV9iDoSgNFLMXfqVHeoALiIqNwNur9jQJXbwvlWjeIqF4LNbmn
YgT3k8pT1fQdJCHJgqGJxwtjn3Kt3vc5kIohbZ/rJr0II8UrNHWnwNnPBIwSmTkRPxqFroumeEMO
BIoMBYs3Ql27eaT6yPeGgdXDCktruUeGcV1E9XVYZJY6VC8F76+VtixtKYa7VZcIg60ZcEhRyG1Y
lC9gG7wTmVmt1nuGxG8SXxWtnCIejGNyX9XxW0ijjSxXd6oibA1lvFHyAergkr/BpnDZUWHb8c5j
MnsI/TG2VDHR3ESv3iPcQC2poA1kY/TbDnGYORowDKzx7HYlw+MN1jOKW2sDNGxC8REeRLkX+H1j
IWlc2gBl+c6XebohifiEzaaG9JWm79WofETtQGyrgZraTM1wIQDkaTYpffh50zwNpRDUoewEHIIJ
UYcR0vcjQdcAXzUqUsfhDnJyq2Sjr2NMSnuq/POtcQGJODmvJ89t4M9QX0fwps3LLdRSL1ra1tiI
eLGFGrunQpU6kMQFfG6pmemg+BJ4NE3RwzycZUclrzflUB0Llq2gL78QGpxr5pMXAWKvBtx0+vxL
M0WB+wj3WYoEFBQ1Grn0rZQE90WcC9bPr+kkCEFljIqyVkBiuFCgsvV7S70sFh2qNRL4zuggCbSQ
psZuzDAjoqVs7ZlO6SpK0SCWB0k7Moe6IyXsCcoBkmOq3XXTxkqvEz9wfu7PQiNz84+Bw8ssr8UE
keFBIk/K8Ixa9J+bODtk4MHqwJ0wcvMKikLpCjhk8uTYik/VAO9K5cXInnV1STJsqZ3p8y+TIADY
LIYRujIOudXKsSW2oF77dqgt3PGWGpoFb0ow0Bh8++QYyndpSk1BvhyVY7kk2Xru1eiyOkljQDlJ
nF93MiggVJmqx8eq+JBiivzXri6XbnBn+kJgZA04UId9GJIq3wcNefzAL4wAkwyRjV7eBlVghiEM
B1VhYaadbwkaX0SX4Wo9p7Mhqkfg5FOAECKxseN7AyuwKbemCAnSvzrjZPDvgVij/Bx3uXnpAgDE
iNRsCKENoK1JWcPwsN3qdedOxLCFK/DpW5ramiY2ysJP31IfKRSxbRbCPKXc6mrnZrCgTWn6V+9X
uPfArQGMLCQWcC+dzTnmt0qTjEl4VAT5ue+Bl4IDdVX1YFj8PHbn+oPrABCMT4aeOJsQPi9CNazD
8BgMENGCnVkX927Il1jep4DgZ4d0iLZKePUngqAa9KMluY7CY+W0YMn3+yaxfNt3tSmtZjHBWlYx
nMbo230ITaK6EVJMYOmBAjO7D9VVHQ685cEx5vuB3QQqfGelTd4lcL58/nkUT0vrp7ZQ8wTpA6DB
OJK+ryucDp06IBSGGhLqJp1h5a8I1LNK69/yTv/xOvzv4L04/uoB++d/4u+vRcnrCFKLs7/+8yJ6
rQtWfDT/OX3bv7/s+zf981C+59dN/f7eXDyX86/89o34+X+0bz83z9/+4uRN1PDL9r3mV+8MBTOf
jeBJp6/87374N/jt4Kfc8PL9H7+9Fm3eTD8tiIr8tz8+Wr/94zcJSA+y10Ar/uP/1SNoIvBztP7r
ZUxd/OP59s8ZHn1f/C17zv8X+1v6nL99ffTP73t/Zs0/flO036eSVrAqQUedAjzsjP375yfq7xTq
QMALkV6D+6WGT/KibkJ8k/Q71ZF4Ay0M5Fxs0RgEVrR/fGQgytFBvENZKLJy5Ld/Pd+3yfLn5Plb
3mbHAjd99o/ffhEp/lwW5JOphWIeeB+guOxU4yrtUL0jayga4lK7jqNdVSv7oCxeihLumKGcurkf
HSNFv8XtZFMqCJHH9gJurig52UpKiapoEfF0KRFL0HEdU4b3YFRcngU71SIi/FwLw3elCGMlPwm+
xC01KgITWE5pMTg+uyNju1zToL5mEEtWq2cZXu3yKr6m8YElXl3avWry0vUNXDCtYkNLG9wMzdhU
xvHQQCyOkAskNcJwN0B9watUJ1Ms+MXCThh2xj28NxuXx6bJiMNjJ83XogDAwRFVu2yPNLmMWpSr
X/nxNirdCkeSbycJqGvErDwoLdfUpeo6vU6vYzu204MffFS3ingFxxpk5qHpIJpKosGvdZe68Ly+
F3wbTPTsyeBeeV3nJmipN4JkifDLDSwWvYfSVX5dG+ZNle4L4U5OIOVloKI6sFCuj3Kt0Uzl8qKK
PbE2PNxwmDB4yPxaZQSSZTba63TY1bRa6e1lIXhh61Yt2fYSuO+pxeLChLWwnTdwGQ+t9oG/Ck/C
E38VP38XP3+ffg2fm49fv4bP8mvzIb/+67/uI37WPM1TX7sP9VXzdJgmCzJCA77vmOsDU/GqZCcT
mGDDXgJkeVNpFXNiqWZP6T5mrthTUy4eK9kciZ0BwnlIn1XF6trUTG56Gwqo4jppnFD2TMkqcDV2
kG3pA/C0UbR1SDJL0twerlCpqReHGqnu8QCLYEWGkoBJJA+/tvB2LA5GvSJKYY7c1M1Mxi+55oaC
M/T242AZHUUmHpZN1riZqI74PQEBfKjNlpr0qbPUg1k7+DrjuVCdnJvkycvqVVy+ysZBKxMz5I4i
ekFrEWLpSJylNj+in7DzruCE29jqTQE06IYfwxdfdCk7ZtGW5JtBXuVbX7HLVYhEmsE6FBdeBcJr
wA6ZvpPXaesGHr69CO+G4WpQnrR8c9RFNxYeMFUDtbLBMrekoLFlCCCLMZ6Qw7NUCOwgBFGeAMHv
1kli88KK1G2twWsD5Jt2pXQeAACD2BD3zNHhQnOJ2VQXQyhagpGYVhl4mn+h+BflDr7Hg6tuimZn
XD5pY21SyVZDZBFqEAlCuCxjUUNn+oYJR9a1VjYKZlPbsXiMURj/Ed5E+wvbtY10Y3y4FajGwr5/
vhBMuKtTZNbg7m6NoxuFlyWzOyT69qITMpuBPa3s6s5Mb4QDRCLwE2XuaIHDuDMA+mn8TSoDnvrw
o3sjhKodd1RhBz/m5hmVlA4UXHDVh1uqVpoqiLKanNkldCOqCJBYJNpkFFY03KZNbEnRS2C09sA2
dbxLml0etGYJV+saRtQQe8Oz0cYpj+IzvKGhciHDBtmsrrLqIzFUM+DwaR0cAq/eq1GHUFHZ2pMj
u4EN5iCrm5iJq/wtKrYwn1etprPySDCLBubsmFJWY7wd3CDFo+GNxuYw6Tcgvy4i7feU+NwKyTvc
nO+b2E21VVquubLNqENSAEzBTSjdg+KCnkJkx4WnbC7eialTdlskb59l2BuwkJlEsABu9elWkaE2
bjgtxABzt01hknQTy5Zaul2way/I/WTvIJmQ37ik8CkTJ46U8PmH/NBesIvPf8a//fpExPaKnB4K
+qYNDQI8v/7XmMXei4tosFi/xsY4bsd73pfYpxIox46ZZBuNPZgGXIb2mm9J/AXTXolsYXhhaQZz
7b3GoTsj3wuiE6h21GJNVRAUEoGGKgQ6Ii8SkLlAuAJJ3QqCdYBcvoqnIPmaxY0JOVSz7zOsgI0P
/YdyXWu30Bnpnd6wE3hCxWMbYbPWYT2PfTXE5eUKo5pLVt5iYsAoPcDYvCAdipZtmpnjRLmYbMdr
iDYxEx7c8H+n5UPa625q527SkRKiJyZ91nfxS9tbVcIAxl2ExV4P7gqciT5w3XxlxDYhsBdwx33J
zUy1ADkO8kNeq3YzZlbQCZY/DE5kYO2IOEjk0eGJfGyIgb/HplA91xJ18o2GRRs196o2OKVKHdpo
rkxGJy58N+3Lj0CDNR1wZ1nNzBi+xCDZ24l860vJCyKMxzhF6nQQBlOFgUykJZAYFKFqWDs+7Nzg
/GKO46VYKLYRdFZAFdNoJatVpTWDp7uQlttUF22NG7YiQMiqqJ2+/+iDnQGhfKGHk6WUmNDtdWN6
FJQ2c0IJqjJjgI2CR5eRlqMYwaDOEI3UqqmgmhLrtjI9ZMO1FADXNIiTyOA/5JWNkCM35RKOzn03
ukLitcKAotFun8TSbtDSA0mHuyzV3+Rc3QXqIfwjEv9L0fH/b3HvlKn5r2NOi5d1y74Fm/j6P2JN
9XeU/0JLG9W5SD+rU0n1H7Gm/LusQ9cFxELkz1AZBSjuX7Gm9juS85AYhpKTgT9NH/0r1lR/B0yo
IiqEUyPiU4AQfyHWnJGwEGoiaAX9icpgG6HibGroK0ST+UVp1Kkmf6rgVle9kzxPUvJdY0oQNgDY
md7/IoTIq0neqb71Hf5SvHwZrT8i4K8R7wxp/XwK0KDACIAGABid8xInMEVCmvR4is5VXGj84EAV
PpPWmsVx73xfouT8Fw2icmuit5ETsJX7ilwPCH/RbR+sj1XlTdq4OMe4PSm3LN2tp1H8FtDrxkTz
+ndzs1EOKiUeCp/BwC6FMQAQD9beLQzh96v0H0M4VfaCWwMS85yPqNS9NAbCFCh46mUHSo9upYfk
Qn8bryRuTwQAyOOsqtJZBA7Odu5Ly5jgX6eQpKLgGdMVYylfSv1bbyyRK853DUWRwI4gjjmX/JXb
OlYEcLct1Js5WQDtQm6JluYWienHJkgx98OKWtm62RurxA1Qz4+USelpUGosL3NrSQd1po3/a6hR
UfMr6Y21PetwYsQpPNZG2dJMIM2VVUMcH+oteIb4A2Zbe8Ujnr+SH7BgXJ1AQn4Bt5sVmf96gEk6
FGULcDwW1QnY+4KrpkBv4GfxuWgHexhd2IVagynmVleuK2/S/sEJp9iZdBXZS73/jkadtj2DUQqi
874ZOhkFhpcZxlkrPGjtmQuzecK05gvmaw9n9Ai9Tzq4uhaKpXrJXnX89egVa6h8QV8uXcgfLHVo
hkHxXpCCkGMwYRdsjag3K6TUUaOlsvhzq+RLj7R5bd6IlONEIrLk8KL376T4fWHIFvqhzWBCMe79
fAC5AVuaaMlWaEntaBNULdqRNVrcHi6yRLD/qtDnyYTQZqtBDPtcM6a9G/beGnyyuq5Ymg3q9DPm
0wHFyZ96GmAZzRMvUCJDAWCJeBq1BpIF+fb6mjdFvMmAwuP6GejBphil2iw14x2xldOPIrcbBUx9
XUAhRJHSV8qU2PO1PjABr380nKrbMMkMS9OD4Y2RQHcKOY4feZcall6D/SOyXFwJXOM2a3BjQJ3D
YMp6Qm+kzh/BGFAplkDEwFUg2QZm0A9+2zuRBPv51uCBm4od0sNthSMlgkOHjl3jmA6IiiN8vafS
NLQGtUKYm7TEhXWagltttO4kFZJePXa2ptBRZBBT3x1SBHVEwq2vjvx4pQwd35ajIqwCtTbufKK/
KCzzIAz2hsK4bdqRFJLdoBeOSrJu42yPQlPtMq3BLk6UtjYZhAE3PA1Gr6oUnPColLaAMGNhFaAz
xHkX7UgqrWkuSXZXwt4zqhw9FjeRDzJDnkSvxJhK7buMmCILwRMwmpVRpdIeghPPYSusUwA0ki+s
ch3YQxsdRwOs7lhwayp5VS+kluhn1yxLJVfLSgurYoXRv+cBikVYn9mBKvbPI68nBaXaYR1bd0aF
y4nho9hTtZNR3oa822vUV5y/q4LfymVLJauq2FvMmw+tyiyWI1pmXbX+e4+QrA8hJmLVae7wfFgJ
QXeFwjhqKaK6i5Q4slEVYdVGeMtG1UDgHsDSS6ImiXlnF0r2Jqja4e8wFOsLsQZslLK8MXVQ0Gwf
jJJK58jOF2CvNl2bLexM087zddajLBREIcTmOpQN4No2W1kS9SUVdbVocx2ssk2zStaqCxLfAg19
howjipzaMaA5oMM4BsfKbGviUi6lAukUizl4w3bhRTECBsmKtxwaBwudOgm9ptbQHKI8MFhAf5/t
tzrUxyo5nJyzNtMulVAnhDEId3WXYP0sCvGcG8Qvzc333Z5Py7WSpkHUXOYlE5LmiovmHNORO39X
CCUxiCqokKI+O7D+nIcirdfNNP90TMROrT5KTMyft/p5PDSNIPSO8aqUqQxfmbX151zUJA5/rqjW
zXqah1klP1cxT+xkmqM/t3lmGDELUe8vo8wJ94TZsS8EBDFYD4UacaO4ykpwgrXg/TfmonI6jt/a
mfWNjtWQtRn22+kmMK79Nc3Wrbjt2QHooFO4/WpMc/vnvgH7P2mVSlPMBOV+UD1ODJXEjgBX8qPR
orF0X+GOPTbGVduQe0BZ7tgqgAMz3WYpu+0EUTx0MWkuNU0Qt0MceTUQrHGUO9T9i8IhKHhjJXH/
mHD/sYXuFMyZEjfS2U7k3Taqm3sJ9PUmoDflwLkX5K2CAgBIsPoj7SzSR5GnyzywFCB5ciYNjz5h
wpaG1ZUEkFYQijeSIdTV4YML6559Q3zfDVrkh2tSbJUyDzeyj9LCNJPkQxCh8q7MAL1UCQFUVI+6
A64Mt6uA3UpF+V6PLDLDVtGQmU8AJxe+02mkBrQtJCZE8ssH2ojIN8o72tHbTs8Avg01vSj6GiCo
lq1Eme0hvdUDxylBF8vK+wirxIP+MQfCY7zWJAXWZqxSWiomSRGuN+C5mFCmD7xapO0hSgKIlYlk
uM8Lke4rHDJA7sNVSIjL/PxmJJFXplVlxgF9S6URpjDVsB4VXTOTuuZmlKvqCmDTJWhOgNxTpbyQ
5eDGV7gnNVyyQWxszaDUmqVtbD5lcHGeqCBYiHh+kKBn4dafB8sok0OOc8KYDgxJG6gZ4wwZWkjl
4V77oUulE07HjIzzppkOHh8nEB9xF8OJ9PNE/pRu/LoL4aEMXAFxk8bOgJk8W6VRKsWgiBmaBZI7
srgr7brepcd6V62Su8kgIrap1XxgRD8goAunqXVll9tpYclQgRdt2F9ZygKtab5xzB9ptqADSCKX
Y0Q1q2GDBwmbFbywV0mUm0q+rjo4RFXSqgyWLBbORNvfBmJ2yJCqR7Wtj1aLPoPc/bb3/YUN8eTU
nHVsztPJ/IR0mY+xZo72oH7qrw6o2cGUXrxzzcRCP2Psr92ZS3a2fS2lQJeAhgCs2Msfkg3d5VUE
TwLFM17D1fChQX17Qi6WBG/PAUTfmp4FIRXL4yaFSoaFgqQLmZuNOxX5IjVyCVnzg27zB+xsdm+P
m8GZEKJ2VS8ae52+TVBHdEBnuAOgcnVOJqt5FaTalL8h7JKSmxRe4D8vnFk15zTAkEWDxJcGEgLw
Nm16gi836qSTsq6nOfRpniRIN6aaE61Q2B451GF2mm78V8XK7GhR0nceNny2CygPdSnAiE9qG2LJ
pzDDxejmCK5LchWHh7iP3Ly6+rmDp7sVnWI7lIRAwxqo4QwxUFHS01M/wcbAHiTZGcCKFrW/RPn7
NYZEmpxeJx8fUOm/j6EcpEpVSKVmjeoHLxQzhup4w9Olw/rcZMDGKRMEQfBgm5v2VZoS+GWFV9Vu
QISNribwI7Qbs9vw1woYwXKVy5mlTlGXjVkBYgCkeqfM/9fZATe7cZAGjJ6wGl3iVh6gFtWM97It
rpAp/vlVzXg4n+OICwbA0E88FloL31uTcaI3jYhMHbBJ/n/YO5Mlu3F0Sb9KW++RxpngltOZT8zj
hhYRChEESZAgCE5P307VrVvSkW5GVS/bepG5SKUCwQnD7/5/Hq0tPJkdOnfI2tnCrJKKhCVfFXX+
cE9/GfLi9UcnaDDl5ioOVh98fqi7r44Yl9s6vOe/DLC+nz99Xw386MhUAVejj706+XFNOGIwGdn7
OcaH9WWkyh9eeOANf9TOcXwCyOfXAZ22UdrqUJUwKwpXOwtd1UWyt756WBZ+zq8rboDAJ3CpUOH8
Q7t7hUikyWWgzel9e/TT5QDh7LgCnHnSbr56TL+dndbbuPbKYWUPsFe9tIIB4W/0WYvRnJsxMeP5
hAbDyNKh2jmHPK7fv3gT14Pfbxf303Drxf/01AqXD3Kk2VqFg/obqU0H5D20uf1XjIUfJt2LkX5M
7wGoBCiCXQbyKa+F1Q5O/x8yhHGTn60NChchlLDNekshhz6rVK1I8+PaNSe/ej8v643rkQptqeAv
2oCbmZeTypBb9kJbbeH9HJP2RW3obsIJ2H7jX17rb7PJ5VgXr6ZpNlO7ZBZc9sdsU8OIptJ19W7h
r/tKd7hgx/3jaP/zdV18dxpYk9YCzR73VexqFMmxT/EjHffoAP23cokvZ5L14n6uWVxsixdloTOg
RD1mEP5Hb7dTOOXqq5S6374Dj/5ocgT2FiGK8HBdVCxQ70MBXo/mj4qFitqrJqoj+xRs4Lp4Cr4w
ev5+3P51sItL6sxhhEymFkSB7SBp2zgfOfSRBpt+ppu//+IuN8uX13XxwRnTomlTYqjcLK5IhbYK
FDWVRBlvjip2M3f01iHPfz/m5Ux5OebFcsNLZQr8C71JCsADqO0KUvv3vx/jD+/hr/fw4p23dM9F
02MQ7AcEUPfI2lx3r0Yerx5Mp/036tJfviQX7/5QO5SxBWOu8VCAEoTyYRX5ml0Ttw9fKoqXO7nL
23ixw2IVgiH0+pY4q0q1xEKHMmrQT99UEatCI0UXN2B8UZbIOvzi7q6vxc+z5+XYFzsv8CVA7+Tr
2Bs7hcsEiP243y+IJpkecNL68lr/PB4242irNoCburizM+ZPPWmEGaGH58NJEG1z9gD64VtAldP/
eNH7x9X9a7SLO4umpNICjgRFk3ilQG0rBJc5IVr7jX9Lq/3z5/6v4S5upj8HIA0sGI4QtitY/WwZ
TVhk34e+/8iltfvi2f2+8qxfxr+Gu9hbdh143X6D4boY9ad8a27FU3aHEMJHY/t/+eAAbUPHDJ6b
fzG/ODUjIqcYjO+KLXWBwPBiIDCjausAW/ll7RXbrD++KrCU44SDqG3rkiRDwIkj2cyXqCzYq5rn
Fw4ua6w8Dc9RLUyZNJ7c9GK1dNkKVIXCuaWCvPdDByKDRE2pw0uYNLKLShP4DCA8na7cj1l5U05i
IwClCqnqK0Q4Vs1OF115JcQ43QTjSBNXVQuUEh+HVfDMYKnrti2FyYZ7T5yIA5mkc7VUwYx0JjXd
BmV5GBcgXN3B4cmg5KZuJH4IzHym2wJ0tvDX1ltuleul3spYYF7SgyABoRKTJoVnfbZ0GQ5esB+Y
c8MdvbN9aCuBU97Wrr2tlvyEpMS07N0Ds4LXxtAQc7SR+r27VXD5tmOVDBweWBiEKgWae19NTmxn
Ux4DmjEgfCGX1+2CepbsC7YdjNnfuZqVZ5NDmsrxy+6E7STLsBobKZVJOVpi644N24wZATpTjcZW
S2EkwUQAIfNpd4Iy8j475bnXpZ100p1TQvSCXm7jVnMDTC/sAdOOSnOHA3SeWGSE6l0vYbnoq35h
c9Q3Cr2+wtuRJUgrb7hGRwkSqUirNswZXqRC7GTA67jkAd0IVwJOV/pGapblvKWqSPSqI5GsLqIG
0hJfNSYfYpMF0alDIvKEk2ZMDGtXrrpUvSpU7apVZVbdw8gGq3GhxbKh09Ls+apulavOZcwuPBCQ
vqAZ7upVC3OVU4U+5LEiC74thtjoMXgfCdbxZlXSrFVTI0tVbr1VZ+tziHtmXpJ08ur+wSnMdFw1
Ob2qcy5kun7AHrwjhp+a7lDBMdci12TV9Zo6S8Z5OSIjPOrL/Fzmo3dYI3uiZpUCy1UU5LykeMgd
/IAQCwOohrTPni3hHZb2nkv7A1QHhHv0GXIJcjTPaX49wM3l1vayAX8vuOeTBbXfg5N0EdA5RzvI
8EByH8Ij4k4qaX+v/O67Nsh1js/vBUR2P2kLuNPoOB1HWTTHfFU+1aqBkqD5HqyqKDL5+EZAKB2V
/NbV9F6v8mnToJCbtYCi1OxTrBKr8JbvmthV4mZu+63TToPW7DZxRLufR9zjZdxTtz+SWr1RYznL
iSz7OstjcEkAJ9avwPtFQbMmovGDwpugi2BjZtXz1CCABl2nomEp8b7Rrgt7uI4nt8FfG5JMjelS
TXvfnSMx2kkfGIe8VYlVPHctOn8ReoDjZdJ0RTQW8JvjLAtL0Q6hvwkqSidwDTdTVSedziJRq001
z0mtzW1jsATL553AN6xNI6pm474amn7Toa+3z/OT7bCd47jfBCOHYpKhqrqtdLt4FnZS09vFWniI
vsauD0JHXhm9/xo4eqOlhD9wQpLxBKL2XEIjHMvIpySDr3PeFZNIGZsPPf5j69WPkK2hPndp5tC4
QYXG6ItHQeZztvr7tI5wXoDzF8sd3sE5JymDx9ool5ui8HZ246VGfi9a/Gcn27HA2jr8Q2aQvkf/
4NlMhlKUCe+NPYPxyEDmQK3oYRlrM0VyROoUwdbk1c6QMh70HUU39tJbaQAP5TDoEKHJeMtekbod
l6g/OjXa9q0eHsr6pqwHoJaLAL7a2t4TYHwC4EwL91325l4pFU3jd4M8lSOP3OIWe8xNp3M4LODw
qu/8wo9R7IMLnUICBkkHuQjOrLAjrGPC0GMOX0k9BAknEhfyFiBaFkkj8LaqB9bzTdPADcqDbV4u
zx0CU3MDDcH0eZHQOzrIitVr3+bbAa5LBOZFs4ElnELJ6ARI3aV39PpiM3M0IqIA3Vf+hoLD5I1g
cAF+Dt0u7QcbbnkKsjSkCoVtW9AgmsGKO4pVmhdbjixsz7q2nGvqtRtvFO94TDHD1GHMJaxz7YvV
oA3Bovm2ZOPRRVcN/HSIZw7umKxPxEWqNlyiHv3ETx8TxPy98ALbRYJ+98IG1WScphewSK783oZD
v3CMfe71LPEAfwtdoYwEea700LdOsV3cPse05RURr3P0VfQ1ktB0EBwXe/av4DLFJZP6xkbLiGvB
t4tOLNjeLa94yFuONnQP/4MCCCLUmexj7LMwWTPzuz15VVQoddDthGb98pq3Ar/xwnKYZ7syKXOO
52oycmtzJEl4jRrveaO6q8Ea5LluCgRvuozVV8aoW7jiS9HCa+HXaTZCtoGe5SGzLkD2xehutFXK
BC69PvJIgV492t9Vpveu9PzgmB1CsEq1zbLlPAGfej1KeTX0+OtGw72YB/YVy/WOuMIOcz9LCzSj
M8pPS98dtfa2LfFl1JLsqvL9tznPnutM32krq8JqsnlkufWuGVwgMcxzReg2q6vvWV4lpTLgnkHS
UoaYQ7d+LL08NXo40+EOjiy72loaen/gYyVBqw9cyUAzFE5zbgN312kbnSG9/22SLIizxYcVehq2
WsvvmSv6HdydK2t2Tq0Kf8sYjZ0y83s8WoTk5vn1DAd+gTWkFeUBIReHlmsWeS6DJ6Fg4OD13Zl3
WHWZWIZNa9bm1lncHe36791INl5h71GuRM+oZaeVSWQkJ4rOA1i5+zHbFVRsPdA/0LS4ZfOEiAGe
JWVZbppp3IHdvh0VL4/Mhusia5CnKAuMyr8V1iwgFAb4Vumdoc2XouePORpLOqd9NJaGQ6vsHicE
1jZG/llK+jwX3nk0jQdrsvcNenGWgX9zNcBZS6ExrZTL55h5Hy4M6WG3IOnCx1vMJf5clyKhDUta
SwGuLopr7kgVirxPaIZuAD3LfW4TM5GicWOnA0cO8KoF1hzjkfj2MWtmHQ4NXJ2IkomcobmXZIl/
7Cea6ca0c3PXzhTmZ386DJ5IXNk/9Hn2nkm5AVBpW9bOjTm0gEQt/hKXPazvFNSm3v9QmBgE3rCp
YeggMU+I3oyCHN2EQ/uuSHDLGrASR5XCiH1CFfnJCvjeUs2unPjZFfCXWcF96bY0yqh5X5j0Xc/D
iG6o/lkKgo0A3piQs8rZBj4I3cocHlvSbp1c1KGZm3xnUZQwF1edV7ZE3MIrHiqz2GVsjs1lOFVO
AS9g+VCV5cs4W5sZqPywnrtYDHAq6fozJ/S2Y/jkaGt+YAW/92o83aYkfoTfikEqbU+mBY0aETmh
3c7iSWmZ7+Zgfp3UfN+O9mb23Lj35nQm6MhR4KOIiWNLwEUVssGqkanVPSJGNMaLAOVtioP1RZxG
8inocldrf4zxf5ztZf7Q1nSqJui6jj2jRYoH+9qovyH7cR94QEAuTgmySjWGg53vezYeZtve44MA
nQXNBpm/oBbfYsLEuh8OGV/xD8679MTngGkJdBDEcjY2Vie5HBAccnTQULeFHp0uFACKGR+PSRBQ
5XTzMUAHG2XT1vPqh4ojUbxk+mASdfKbeuOS6lT632tgUcLebe8rtWyLgeCMIO0hDFoL1SCa+p1+
N6X/SI38gyGIBGu6gUnLJo8ukBg4qc77YbKPwdicGFChfPRfXSzBpbQ/i8Ek8Oq7n4CnvynNX8cM
pyBuQstG6uqDPbICJLji1KxbhYCIOwkaD/PoNanzQ8uKMuZgo2xlP6qkxhvdgagSE1XKMO/AdfGR
SdsVCN/O22oBl0Q/ciwuRIu0G4ObJZhuuoFdI0T0FTlsDw5FSw4tAaGf2wOAJ8i5sWOQ+A55D+7O
ZCkUZCv64jfOglUSZBvXiRxhPmExEelgYlCw/R6hX6CBrofkvHBgrab55Al+76sJrYutt5mcOgWe
5NHAfh8tcvJ6adbvfKlvMdUfhSCpC54kln54PStxmCXZ0IFeGdTYmS42W9zFzhArThshzzyPBqND
xQM6KPa4y5BtuT0840jwPrvFpphN9O0onNCabd54SETon3o/eILyEpsSKBfdHGRRXfXSenVGd4hs
EJqxfrFnxoc66RtcUYGWPmmgiqNtyKtzlkoyAR3jYf8wiYMkxZup2Q5svyvb0x8dR5IvvjMRsdLu
49pwaFhMTri41XcGCs8GjWPPSFBLO6dPOeYKR6D9zc9g3kHzMpZXsMGx2xuLLeLweFSRHJXwmbzA
nxiZvTpLsXhh024kIS+Fw164QB/VaH4WZQFgKu1vHLivwW41U66r1KzdfYY0YtCbAtjqZJZSMIIi
MJgkPHjSi4WpmjPC4uGOa2jq9OWmHezHoXFfZ3O8hxNnwGmrOFPpPsEXSCICxkzk9Q58z1l9Xwd2
fTAy89PCYwxR5U2LojqaCg6INvBLgamFK+w+s07cKaR94IwhG3GNjACUborh7PXQtQY9sy0h9MYs
JxoXLU68Tqtq0EKL9zKTIm0NbJSUwNdaesiz6zhDEg4XL3OurV09yBmv84JaPePiPOJex1Am2yu3
QL+CKuJ5cfCdQbPOi++VK58waz7VbXBaGoauGOmfDMpTU0Pi4Ly4tYr8NXdxOoA4F/uyS4eaA9xo
6VPpEixRNX0oLVuhsRVtnYxqtvF0QWNMzLfah21O0qOBK/TBxt9MvL3OM7YBbyuLeIGNpnCCK2xC
N16VzYAqkRtD9Qc4RO2EG3nx5tZ4Fae2am9VySsOCMO6j5qWV/QJY5Fx5K3bzrvSnq5YsDjbkRJ0
lCHEGVMfNqtGD6e5YU1Pbb882L0XO9O2d+ciXtw1qFvjGWtOYO9E6AiqWIk15uk04ewNQ8kGrY3o
9Gl22HU8DznClBxfJzah93aLiAUsIWgv2xYjPfJK3hLu3fYB3kvQDtlUbknRPRdDgJhsi8yxmJy3
2cGmtfDRGTiJ5sYmbZJnSyo9fesP9NA6amvQ7KMfKJZKO4+sElwxPlQ7U5s3nMkyFAaN517uKwG/
LAi0OPYiNWZp2VE35V3l9iBdojXMbksalr7/Sk15nVH0CHd+cdUBq5mY5ri64UcWGgU6RLU7oUNV
7DFNHoVqUn/WdyJznsfW7MMZeKrIsbM6pBPa74JyeHMa8zwG7M3Jm13m6g1m1Igt3gkUong2ZDqJ
3I6WrrwZQOzC05jxcNkVteVuqqbd0HcbB03BA0gxog0S0+nS3hjRMIi+ZVDYgjDDbhxoM3HvBurJ
LJubigwnuu4GLQ28mineRdUf557tlNvfVqtlComgArv+GVIOwVdVLdYxUzhO+XSD0u+NDIYNt5uk
z+1dni9e3PbudTeW54IuKYJUjlUpj3Qwdh5W0BDpNZhJl/o18NUtjugxuivQAxhkzaZsGcRtsEaG
IUi1Z3/Q3H0qJk3iSQe3JDclvsZ801QOiHBrUcHBoSWCTwpz3oi70hjtzqUog1gEJRe5BCwZO/97
RenWI8511/lvCh65SGUd7NWmKCOxIN2nwiY7VDXPbhftsJD5dZPIGd64yW+CXd50OXqFnU8YxXZV
ExxbwxqeuvWasMuqjlkl0eTaEJYQXeZggTnvulb6VC2DivJZ7RvdyGeTF1WoXeg3Pj75BGC7M9Rh
eC+mAX0Mufpsc/XQLXqO26HAIXDKrLNGqS+s7BowXAYzXbna6szVYBc4qLXwdRZ1tJgStfrwmkye
1erMsw2xW6zumwHLHt7f20xYYGe1TvYuLZyBvdXlBzcGVpzV+cdWD2DVdvNGwRboYqVmsAnSrD8w
2AYH2Af71Uf494XnP8g+kFkN8PpNkEV+C+TqUOahVhbgQYhvHG0jAfr9vlCWfutTQeXeBgwBVtVV
r7MuWxICOXi6r+F+H6MlRfPp0d2u0GX0Nh69UD9TZG9CB0qxmfv7a/uDxIrmGP8HWdw14Xe5qOHP
jtkKH/suDGxE+WG1/VYh5Ipdt/kqbvg36xAu8pexLgr4vQ/XyxBgrDkaYn2u4uZzlXVXRXK6dfcC
3dTp1+SUPylqKEzBAmAiFgya64XDLWdinCffALsBSrlAG1SEzp/dmIL0Gzx20JLrp7+/qX/QJn8e
8NJIzX27NzMbA07pcBSItYWbfwf0xFeCyKVVBPcTWGA0RILoBWn3shfQWzoyaQ5td8T9bO+bWwUb
VnlSsZFinei/fIBrA+alegaOPvhuyKyEq+iHjviTywHRMiLDiRm9yA8TzG1gWIIRsTdORUJjsV2N
N24EMuEOWsSbTNuTOlhfMNn+9A6Bu4GcurV1z4dv5VejRTfY2kEKGuqFMNh1cQ4C/dq2Ix4tnNpD
tHvvXBmCVbP5ShH6w0P9ZeCLt4gXqmO6dyHXp93uHxkaa4vBVy7CP2mxGAcuGbjjIT1d+s+6nJZZ
12CcMbJ/mCWN3RItMAx2Uf515vgfniigKuYKFcLL5Fw2tWoxVC3aqNGFnsyJF/EUTTyoqaEDst2Q
e/2l/vqHuRTjwfkAYBesaZev7DDnQFfzBcW01yk2EnyNqwJbAJyBSUftQCKP8xTryN9/kH+aXgGf
8H0KEwRihp0L5b5Coa1mFJ0Uzml6tvZLLPfibnj3dsYVUCK3dtRv2A1/+MrR+5tZZ4Vq4RnidcXq
YeCKf31b7UZ51bJCOosunD7IFd1DXYcHDy27T6joJvhnC8qpjNBoAcXbf/mKXf+byQS/AMTLNesI
OZxorv71F+DCmoEtC5ZIerDheSBQoJD19zf39yFMLF0giKEvBr2el11tHsrHZOkwq4v+yaivxulL
//Bv8xysTj+PcPH0PDnYi21ghD42U8g2cTaG7QH7BUw3ziFL7K+4aL+/LxcjXpgw5Nh1be1hRGfj
pic0ccBflSdlhEUj4Rg1MkLxdc7ApYkMQLFfrvPCLDB63Afn88eo/a7cryvxCISm8SWM/Dfhfh0I
UwwacmHIpz8m2Z/mcVRWuW1IDFSiLELZiS239pjHnbkt7Le/fzv+8AmsvDy03jpobKaGfeFJqBdl
uEXdoxwZ5W8eFgs7RdPbAbQVEEQ2HwDb1HEWgrq9hOPRTsor5/bvf4PfphxcLEXmEpDVLv75sT34
6WLzigR9ti7/jL922Gh3zXXRfLV/+83T8mMQYKjo6ntFoM+v31nhOBObx2WOcNwFuneIEV+BL65I
yG0R+TfWc3/2PjwrdLZ6++Py/iNGxP+rBDVMl/8zSmLztrz9LxDhivZnnARm9594EpBJwIVArxlg
pHj//psn4fxlof2fImEMaTom0BD/4kmYf6GvD+Vr8Mlgw8Cy+C+ehPkXzgHrRA7npWdiBftPeBLA
1eKd+NmL5KItzQRXzUVcNl6fy1ZdoVCIyNpcR5avnTSHTA2ulwEgAUGTboADX9w3tZcMGWgqfQlK
mDl3VlJJz74ngwtzBlYSFwiItuM8sTqblpELQ0Dl9bu2Ze+m9ZlrnaJ/Np5nN5pKVI9MuhVuc+UF
dRHnSJopmIJbv7dxXIaJ2pkPfC6emOLxqGyZmtNTPWH3qts78AbrsG3JtmWBiADVKpNWeTVYR6Bp
GRPUHthQTsJyvneTCc6Ahhqw+O5L1QonDipstXMOlFJJobJgmZTXcmnfBOto3KOpNHSqNksmCtY4
N+vPwOLPUyXTfC6SeUYXg5wTrOAg5viorCkEeWhDRUixKDdLjzO6sgXEusEtH5GqPYI7TAyklLDx
QZFv/QhJpzXJDeJpXRu2aja07FR2NJrQ0MUn4JNRLyVGva89K7UYOXHfvLKkvZWdgMbHv9lM7XJQ
tycf+uoi96ixkjj3idyB8OPdtCUiSFCQMFAiOUmvIQDU8/xpGivz1BUUtk74wrbCv5fONyMvE09j
jwwzvKd2JFtYHWYmKi7KutNsbA9BFSynvHD8jcLBQfXlwfJQXdNMIVAVDVI3MxLWQ4ldW5P+9PFc
/+O9+3uyCF5HHEFheAJcBFT5i1V2Gq2aB1IMaF6Z4nWVZamzczdZiJLZ4b9szP9/1vrf5pok+D/P
WsfP9zd0Of8yZa1/478QON5fK6bmn9ibFb6IhRreQXQsIfoLq84/sTdg5fw3XnHt8vkn88b+CyTu
tYyAtg8cDg3vP5ujfqsPuICI+CDNYAIFQwOr6K8Lm5dDXbPwAUcFohih5PtNPDBsFkICJe576+TA
TvSeiRqoG8AP1pEErfLTMR/9c2MOW3hUsmiArgLHBOw/jJF2EzR6HlHonT4su5kTkwPFZTTAuxmq
DkGG91MN2rpfTvCBriUmuIQ+TD3i0O7mBDKXA7+FxdmJO64dah+OLgbtIS6djsUzt703Jvi27cUB
t/Yxn/tjlhmHQJZIjOCJAx9AtgDc2C5NjM6BvRrt/EYqf9yPDXYHDUS7Fzcj/YsWxXyyOqnjegQ1
XaF0n3QKQQtGVX4zlgzB9lVbTiESs9cuVfdh0FKVgPrJIPG8yQETsiDoRYfnZwVKli+WLZGuYLbm
cEeCisQLejJizIVLuBCb7SSS2EMTLtwQvQ3NruPwcylmu9DRvYexY/1myrKbmi/B0Q86WDZanlVR
Y6ID1lKwQZG5FRCbBkhYNnmxG7mDk+k4Mj5D3+UDBGCHp3lTWkdlEh2WtH5hFtj4CjwAiBzWHXEC
nGuN4Tsj47TTueWizgl7V51J9AupEQQ5coM/kql2eH3yR1R0246VSH/Bb9kaPrupJ/imyrx6ndzp
RJfigPkQFjjbBoqGsne/R1nRpCz7BJp/PnsZWJt2hnvoL/51NvVlktf8na91PaM31KEnCNYbGKnB
isSKU8gK1Dqj67dqBD0MrdfZ2S2whhQOuaeroISziJvAhI5sSzZDDBYItwgwZYZdN5TwYRXDHa9w
X6k/Qn9fhA2HQTlEyEzp4ItQKJogzA8eylpumYcyqz0FD5KMYoM+cdDcygZlZHSS7/ksNeRC/MKI
jLZP2u2sUAg8SWua1VGb2fCSe9ZTUEgUzVXhPGQ4UpyH0vRvVE2XxJ4dBqafVRWfTeG2CXbpTsI8
82y2nosfQl+IvYjIZfnJWH/BGsNs13tjDOW7A1b4gVILrY027t0AW0tq9chhySr9Dcs7DJhrobpW
wIzOFaTywa6nqLU7e+f2yj7lZmdHYuYjotaXd3OAcW5mnG361s52fsXFo2lkkIVl/d6w4GVyqEq6
cnktAqPe6mBQh0WhyFwO+W0BhPQVK2i9yc1gjglqia/5iDfSWGDCIOsTrX2OJxdA4OS19cDdFZE6
v2HBPI+W+1AhaceD+BAXHccuJ6c09ex+geetqBOxlO4bU/h6Z+Dxy4GDQWI3FBgKvO6oRcEuLlA1
kA7kjI4efDZaISHVWZnZkebiw1XrJEQTJtTJsDB3VIP8LB3/quHkYPO1ddraE3Rqc7u4QroauKPW
t6AG5KJx2xoMvTHD140cND1y94BpCua6IaujBiTmc1la4BnhJiG3T8Vcqymthxpmi7nBjmQomhj8
BjRc2OZVVSk7LIIGurrYwXnSba3REAgJQb59IXIzrXTfRarJQZ1EFk7UD853Y3DRYkPUc1cxYJep
/yYrhs+z8a+VBc3b4sNzPcD1ULZuEbFCdKE7gxtPA5BS7HL4ULrd5wFST6gM3hm3HiyVsbjRgBSS
hYMSUtl3XMDSi0drhYC2fY5NcDPZ3QfmFfQIZvbJLIajr8w3PmSw2nR3irf3eVZDA3UD/JSpHSCP
wJg4NNDNxzkDrxCd/rhlZRBqgdlmpoPcoHoORa8qYLMvlpcyC3A/CSChXVbGDLaS0hefLPCugB05
CZ89YWaWAB5Wj0yQu9y33qUf9BG3hpO50LMYrUNn4AZ4/gLVzFPnlrv7qiLRqOoHG31rB017TBjF
/ICYlTnkhsPjvh63NZClvYM5csrlzaDdpKplFiqI+K3THKYBMJ7JK3SoO9dMi9K6B/2bh403gvlZ
3LYjHGDEce5KmwNx4/aYWEarjNDCg+fXiiHVS/HQV2NaytFNvBmRG10w3rUMmj1MGOvUgvw6wex9
Z5H7vsEHr3NyA4oD2g46ubqPt/CgJL3bQL6f12zJawovzFzRXW1NH800vGCyu1UNHjVWlm01IA6z
7D8rG5zSih4q3uBMsNqkKn6bkebVK2DuwCyNdrTaPtUcxk2o2BD3LaHwXLvrnOX4mAL/Oic9LAH9
PuOAPiKR5xVQ8O8Tte8ALHtrFwA5EYC7R6pe9tB0WKQX5R+Rv2kcdAV7tK9G9xZRgDLmgL2ighE1
wZBYtNoNEC5dEO1x5kaiD1nw6iC/8J7j+mCFgQ+B9vx28tqD2Zap1UwHO6vOJVKFuin7NraBB/Nf
BecIA0cSFtZ8U0FqSyTO82umUiSrHEkpCzPjsTXOtT1obD4I3LAtcK+N29xXBURp2DXftSMPS2G8
Q+2Iu4WCh1bfSc+KlxbuJ6egUWXZO1gbIWBNTarq6XmkTZvwAve0zWBhB0r6vm3LqPT7WDYzGppQ
rnAHiEH1g2sAalupW2aqajOYxda16R30HrhB/WO5ABM6+5Gtsxjd4Yh+g6vUg+TuI4ypMq5wXiGR
qzBBdRUAkrDRT6Ybj661LfO829MFB48cjJKWIcHGNDdVUD64AsaOoZF3Gas2hlk9GDVixoua7nAs
yKPAbRZYHOjGbotvWRWcyyqLraG7nhoDwGJ2IhJu2YH1S9pz/0TIvNdYOjZwEcFKBNFzx6Bww8P6
EvD8Xi8GYh+5+dL2EwmzHNZMKm8q3wIXddkoMiJpnty2dr8dQcIE3aMN0QQfC2U7ofLgBsJFJVap
wb1G2XUQJ6M1TgGgE8HQPwU+3XGwN0JJAgKD9/K5oKszsov2QQc4FyInFR4hgQAJTGdbmL+KyAIM
AkJ09lJkxpNLiyvMljrtu/nRd8WdZ3GctRo8I/LENdkI1iAFwANz2ph8eNqgPxtDt/dGZyP7aeNW
c2xZBDAKsvVLJ6ocdPtNBoitdpuUYHDM417P2WahErf12bVhNgIqAdXQsLVwfWUVu9UPTqzRoZLm
JagBx9rTIcK2YLrPYH/vQzjA/UzEmnPU8xr3uEw7Qv8Pe+exHDnSbOl3uXtcgxZjNpsEUpIssshi
qQ2sJJDQWj39fMHqmc4EMUT3P9tZVzc9AxHh7uF+/JxPUw/1NDC7tPzgk+WiXvQ1R+VhrO9zNF4T
h/8hyU++dJNqw6YM812RVKDKIIaGUNUUOpvNpoJJ1zj/DqkNjNbH2LitDf3urAOFrkNXlva1fWqh
s8h+ceL2vf7UT5KnN8VT12eeEf6sg0cj/VTWN7Kib9VGf2cLYNenIn2vA8eVUuVhiHM3gGJGs/Md
InwnaUh3jt+Bg/K9vII5sZfdse6YO/gSdL/owW4SUFOVFHqT6e/hbL3hsb+TsuygBow5oM8xdR/D
YNyoNaK59pe2+jL2n+zuFCNppuBNtXuhrWVJt2p4NKPHxCe5L2/C1NlX9ofR/FFmd1yajEph/uQ0
v33/PjAazxFARiTZkKRnpEKJeNmnlYI7fzqbB7k5MF4x5L/78muos4TbVv+lVOnWccjxwVL3NCHA
sRY2c6WB4XXB91K2BWlvEFbHIf/VQFGkoZuljPB9t4z4Cp7iNP5QxJ1njnD2Ju8rXFb9PYg+Ds5R
0psbOfRvgF9BN/NghJ/PHBP2NYkfs4Z4nCinMAVa2n40q8irQQTVKnLAXb0xaDK38TMpgVf3e9qW
204modCYKzBumzE4oUS0CUzHlfCAjHa6Ddp4A6Kq+jR4cWfu1EnfWTEBWj+Nym0R/jpH3/Qx93Kd
LXvuwHarauVqqUXMsykjoFQGwFqKP+sK/QclfDRCZVeZ08+YXKROOOnGrzysXQ0y3ziTNzLTJ4hA
bxrTdG15x/PhvZjpGXUVCd6x8ZBVPel2ekglKIenb8xPWGP0U02ITCagcFMqHupETtmsD75qeKWv
vMuS6Kfl307qnQFmDHq0bVaZbqZpHojXvRHke1WGsxFMSCgBcu/CT34cfc3Bg4IZ+yC12ru6Pxbo
rlJj0sChFnCEOybZpv08xaXnoOOXkwXwL111/tDp6ZGk/pi3XwzzUW0PYB7dWrKfkvC2RO7MDQNS
uMH6NkUO8onnfVfSGhqNz5PVnOyRnnycHJPWOowKdEWKROaFRoBs3dQpursxeDiwlr7ifGgBJw5a
VuOIBSxC0EBKefDcn6udnTQPgUKtuDDqiDQ7M+Bydj4qcDyP3XQw6uDgj6AACoD7BTzGBNGklH/L
0fkbo0snOBbetbZ5O4XZlz4RfO6J/7EuTIYZDRs1bDnNvcQaDlQ/b4bGcpGX/qxP1l4xUvvUdM6x
HVTwis2dStk/rayTBHk0EVFr3WaIvjBvjasK7oFqQDvQE7ZVQBuNPQRumZ5hbKnlU1U5x6aNfsqZ
HXtq6O+NQrvrIWKvYwIsO+z6FfTgz0OUu13YP9U1IyiSH7K+5IdfMCAxZtsitj6qI6w7gdRtMjXY
9wjUxUpwyFPrZhw5mrwa/f62dVJ9kzAKWnBZ5TG4GdGpdZF6YSwt8EYdYr7hiWzczRsmLhIRPRiB
q8oba7QAVUIZWEaHsPfvZC3a9OVzn9aeRdmzqm7gc9ra3XnfmnblqtnXgjQtj8MtgftgoedbOe80
Ld1pUfmJgblbTUJ8uOKW1Ln8pbSoYUQMTI2T1jDXFR7GTP05nS03V9WnqFbMQ6xNngnCUZVv0dwD
nCl5CT83R2xYLX9BvCh8Mh3Y937n4Bjfy+gMmEbFWFd/kp1oqzEYMSXFVuukT512HOrieZKrGz03
Nmnof4QI5U4PeMrnbe2hybjRzKcsNZE05B1FsbBxvE4uqSmT5YJQCol5VdgDXrbw2XdBYJ7CnidV
Qg6d5w5AUuj/O0CZwei1DaITcc1izrl9V/CgBozOWymRdpb6dZTBeeEFpuhXTA0AtBsIkk3TPbA6
SsoIMYaVJwFjp9gRb22DVE4/GbF/F8b1TjE+M3eYgekC/lsjabzpRvmpi4Md/HNbihrFxuzk57BP
QOmZRr7hybrP9R9jBnljvoWXxlOo+QbxeR9rjCqN2l46t8feUVE4kDdR/a6auhu7jN2JJ4DRJ3cM
hkBuYcUfzgVxYkgE/iqvSBrzKuTNHJ63jeDJyaG+AYKK/F8atJ/rmCdZZY2fyqqt7s2ggy7XpBjF
aBQl7mqnmJBX5NPvQO4PfT8cjNL6hqDIVz8EGBfXhRdb5bDti8a/a/Nz8aGVSXDsHJ0F5vQUr+Ab
4CeqYYMK0nM2jhSGlDjdFj0AVwlQIhOfyd7Ep7sV4g4TAHq69xyPcxq656YsD0mqfeiVXN+dNZzv
VBX2J99OqqM1mM+xoUg34DjeZwlP65okrxjk37pMlHA0pskzHH6l7UGb2Sg8yy0zY0bp8vLnReXz
Bo5rmrgwdloMHqIaGMjhc9M6YlKj1ygV5RZM7RXdww5BCTVNDAjcgdQ3lfazinksOAnjbboRrAny
LRQjKUFaQKRoaet0FWdgpZRyY9kHkkAr/KFfbEka73pP9cYDkJCLuuxSQXw+b0x/hq4lDUNKujKU
NrN2bCXkxcIhV9zwSC7tBafsQFkOLoh1LeqFVpDMkhiPE8uDXOm6ytpFlC2tsoW1VU23/VC43ebT
oH+oiuc6CLy31zXv14tlXdqaNWR5E+VhlmCrp3dkyHc6xP5vW3jNhDUzMdunRPVD/BYm8FTttt/y
4n8f7iDW3woutRbEjuQq700oxM9HxiBu6HDfFNna/tHEm/fXrhYqPvpF4xf1U8uOcn7FuM+O1u58
6jbGtrz9w/61BrR4BRkQn9W2QECo9PSo183W3OWB6usj1hjJdWs3Z8GClQUFB5RiBCCpcpOv6+g2
UX+fNRG5D1wIcImCvWdGucFcaOYXHCtwpZGbVTyZEpxa/LlJ35nyL9jGQV8PK192zab48Jcf1s+K
Ljpb6l9Eoc3B2Cvbar9GdaOIUz9fm1Bmp9VKeggm6tqOpRQJ1X2gUMp9u1VdYPFABl3SdUADv82d
fXOG4tr68PbhXTTqGDSHQe0gjTe7ipNt623I3JEbDcrGTx9DSmiddHjbyAJzFWP+EIDRZrMNC4zO
9dLSQYpgAMhMtz8BE4SBngmdO+sdj8WTwED8A3CJaN9dfUwa4JcWZ+czVvOmkILGfOHt4aXr5c/S
1vT6nbSv9gb58soheQX8gIYOVBlgQRnqVQgNZiezJ4pbqIMJ1r8eXR6pST3lWG71PcBBeE2yHQjq
OwgWt9IdAH7Zq4+Ck34VTye+5HzdmkbDHkUy9nN+iPJOHS2zTuD4PzbH87b7riCFVYF13tcwOQpn
cPac7rgGF3yBlbxhd95Obeg12LrYYYgbvcmjEmxvBKmK8Hqc3GyzCq995e9MpmMNyzBRkwVtMCee
jeOASZqI8pv93HjVkcmlBkhkeotkzC7crnIhv/ICwhyIWijykHqz9dn+WlWs10WhiET6UJYRVcx0
OCi7YjcAaTMyqd4gT2Wrt7RjGMXewkKiuA3AqXUU42skxeynzByS0tBsZ4oLGJ8nMa5aBdX7Mf6U
D9JJpc4+3UtPYPbJm7bN94mwo8WfRrJ3pmc8BdmppNvV8ALo7SYbUvLDJwjR3XX29wVqSrIXxPII
89BNIdJ8fecDC2oNZtgR3eFESPyeEoDQjbbL6LSbXretmPN1qfPsNV4WK7fxlVfjC13YdmY4wNYg
I9TsXncH49FuKbJ8LMLTik9btEEQAm4jgMmm8EAXYQHOYN+mlSPY+BB7cOMtRSLHFeRgPB2PvCc8
x0Mxe8Wq8FvX94yVcfwgd+Y0OvbMX/dNalRdyVhSvVV22n1xrEFYdt/F9Rb72BLvhRbC2gd9BURG
eRrFQe0FRUTdcN4Yd2j/KOOowhMJWzbM4+j3RV6872E7h69PMAp1X6X8UfKMlfxt2bIicNhIwECG
OfvOTHmosVZjud7qJ7vaqFvlELsJIoFM2e5lL94lgoJ0u/Khl7YX7C7Ib2IxPmZ23yNrgCqB9iSY
SIqDPFi9xJsO5oeACYXJVamb4UlX3eirbFV8ZlUBEW2Sg6tz8L7ZI4Zc2eCXXigeef9tzFO/9z3q
C5VX3irbdLfmSJcc24XJOXxfztVJAaUBIy79ihGVQr+lcVZ3mxrqn8x6OMv1NvPV/+j7/r3S+QiI
j05VxjySAcDc+uwgiPg7gMAp3QOORqGi5zSnnnyz+oGXooYFSaLOC0f48dn9SSKrzpWA1Ya3zV9w
+o6h33140G+S/Zp0++ucTuwncDcB/kZ3WJ6domYwW7O2IAiFpi3Yq49UF47FLtiKFse2aV6y839w
jMSfnXuJS7OzCJFacEe1OQVNyDQoTO+DbQPRCAkALBir5JMLsjfXi5zd0KzSKNBmqTi0DNWwi9TW
0NPzrALEN8Xp/Dl1k5uWLYXJ5d6IHlYv6+J6BeuYrrCpIHCvfXHSUPig5CF8hLITuP6J2T6P4T3Q
xP645pHWrM1eWtNQU1wcbMB1vJSpJe7FS5mmMhMLa5rfL3Skr3byYmWzKOr0htOaJivrduk7xUtP
qOZZ6HAx4Ze7+kO15bnwkW4FYkaAL/KtiDvJr+j96sURm/j6h5BRknSRdb0w5V+Euxr2k+h8hl1X
TN+IcE4ZUPBvkl+49k24LT+tOOClSMfghAxzMDbZ2+s9lXOnz8wwEvEVNI9bU127z78FN+eT8Q6y
Udqu/oYWv/ExPEk/V2wvueFL2zMvoVUBpWeL/CGGkeSHSGdJ+ByXWe1vvRdA4epA7rN2rJYWzNnl
GQFcXbyTrhfs25GaBlR//8yLfTPd+L312Gzio72ZPkLo8XK8INY7vr3YpbUyTYVyPbkttaaZi7Kl
tJTrmtP8gnlNuK7y49sWFh4HEExfmJi5I7ZYLnLeBySsUFPxNetfwwt5q+DlrGgsrr03l7z8pcGZ
R6oUYCmAc8TZGXiNwPO2lbbKXt5xU/bS7u3lLQXQS2PiA1/cjDEEMVDVpv6igCHm33B7p2a/Nv+2
YAYwto7oi8p4jSXPjgdkaQ1uNoG68WUiK95rL2WItXRAmY9lkOlhh0MI+tsAfzM7+2pkmFLS/1HY
ehSTX+2uv9UP675N/KGZRwFZzhgNIHPA5/MSUpUBjohswFm9aGkrkOOgmhzAIJE46soWLSWRFDZZ
EPNQsk7ov96jqQii1ioabBGi6nfhgwQN1y44gfEESLQxP2vb7m5cTzcWvCZ2qVVT3tBB388OojIZ
UdYgCvRit//GI2gfPyPaxNYp5UZazdMXLvOVvdlZ9AE2RVMcoxkVfEiz265aC0iLm3axoNnp6OPG
QRlWLAjOLclp91mjHKRa2rx9p17XvjmFGoMJqByJ0zH3/qbRpl2dsGEceAjwX2qoLEvd0XL5T6om
WINlH6FawOBMzV4fjwS8j53lotq/t34wp4fUkf1BZXZ2J15z9DYDD67Ew+qraumuXdqd1cVksCSg
PDpIJhByGt+JcnG/Gz7m92vO49WcJbdaI+VFMJR6u/WqPDXECayOjXjOvB88URMKvqInsxEMn8n7
Vf+7cEqurM0cfi4nfq3XFMOEw4++BId02x3ObvWx+F0eUy/bW7drw4dLQebK5uyq6X5kBiHvdWxW
yNnXNFc/h7uS6eAMedvP63dtKbm/sji7bM5kTwMAapL7vbmXt+2+ad9NN/pD7Ul76MzMk/nJWX0P
L9zwK6OzozqBd2j6Xhj1szsbCfQ4f1i5e8IZzhwzgk46UZmyjRgaur4NjTVMNF4xkRzhp/CEPkzo
Qb8CPJCnKPjhHddwb0b/4C3xuq8gzunftufiKaNiJU6TYvuFsdg1PrXvYFPwUnd67LZls9W2tKMO
4a32c2XRrwun14ZnaVA90mIFhG7ACrHJbkVeD7/pga7GLj86d6gokViDTHVXzC68Ja7WO7spY1U4
fs+MAy+X7OjvtYPzCCuQ27wD072WFS0kmFe2Zjeki0rr3OcskT39DM9ndd6Ive0O9ImdwqV/e/yr
RLzuYVfOlDa7K1Uah1khyikkmKgheWnx2BxRq97BpwolCIkZDONUJ7ehc7tOd7+2ubNLE1uj4jcj
X1kq3w/gf/Ma8Sr5gCrKSqKxeDsvju/MoWfVJGRqMeTIpWvK9Q6f5K0cGbFNb1zP+WN3HKrOLko+
pUkxQfGghxTk0CnFdts6TlSIlH4lGr90gd4yOUufjJTIQjHXcKNbn1Rm2jlPA2+yhrK+pz9MlB/j
O2ZbAYdtGR74+UeRNbsDErGydnEd3vohM9dUngMoaXm5veRTNB432ROM5hv7njbSbvUJupByX14Y
fVZGtq1QUpFwNNzCYxr71sAZjrxfpiOf/Gv3Pfok8Sj7otzFOzpK2upY9spGz1sOwDG4sMJ8z7Qe
6epE3TO9tbbWnvLv/Trnw1KWfLXemTNKalUHLcXXDcv3gMFhFnR1t4t2TDlBmPVOeSx++5+JPAdj
JeSoi66J7ooi6p6AHWauqT5XXVFRtscN+nswMXSU3YkpmpysQX8COX3vbxqKzOpGvcl+OV5LbOp2
xoP6CGfUzeobaNErX/ycmbdCxE7MxDORJZ/8ExR2Bx3Bc30H0Mpb88qLqdKFqZlrUtpUDRNTnOg8
+AQv5t4O6/swLD+v3JylJVFFEe8fFeKbeVAP6ca0TY8d0Y7xT8rB96CuegdW7FT+J4HmwtY8iE9J
Gav9mIuiFbID7gTsaAMe1gsiMQEvdPw2SOBSz+jzta7M0p1RLJmKqwOWxZwfpDIPp0ouxed86crU
Lmi6mDJVCdkGBbrd9GXluy6k8Mxc/21wdlTC0KZcH2NQrc6HYPoRgjUDkH42oXZm6KmErhWSkX78
sWJ3KdJc2p2dm6IbjKJusAtBb3KcGGHN7lEa38J7b+ylU+r1N3+l2P9/ivW/FNE9/r9Psb7/1nyr
rmZYxX//Z4bVUP9bh1KGsK4jBcaUPBvV/6qb//lfhvzfJM86HCGCtYjuP1fyr3lW1fxvxaaYIzgp
aK4oop3210irqv83xFhMwIq5exPGH/tfjbTOQhi1DtqFghGAn+joyrwAAYu0JkMhVHtGTwirIeOr
yOY5NnmD0GYCFWXtu5UjJLA+2/FDZ30GnbWpm9+MR2065zENnqM42+dWv5IpzV+k/DI6tBbyWMDN
+JHz6DYhYWo2lZ97VpC0YOClJ2rPiJ36+PmsafH9Xe6aTgyCoIX6r1RzewMCEPr8svt9sZsPf/KH
y2HwWfT581P4StBmYQPpoOsHj9PLnYXeKFBI/1MPzD45BB1MkzAM8C/e27Z0kQJepDBzY/N+m6QO
UZqPZ7pPqgEVyQRxpjJuUZlNt1bNKME4ttuwnHZalv4u8hK8M03PGD69IhggsGPyVR7cjjEMI/zY
RIFrR9O29j8ZDW8kJqBIPyNXrxscQbrvGUjrkSawLQhSB0ERmnXvpOR+hMFuk9pIDiQ/VD89omvS
nJqmYWSqQlQiaT4EWut18Xc57+4dKfw+xs4Jkm3X185r3+P158B/GpYOHZvqUIa+/vZmnAVdFto1
TMywIzCSlAW/3v7iswgrPvilBXuWxZ31vgFqHJSeDf+SjWyAwuAM3Yu3rcz88SsrIv5eVIHxMGhg
GKxjymiK0C6w/S//3gLX2UQC0ERq8OXpfGGBeVszSgYH3uae3pZGacUptm+bmJfdXlZxaWOW6JOI
RIwRQl1RwV8jBAY9YxuFbrM1dyCCa/dtc6+dE+7yYkWzvU+Us53IKtaio3iISls4svf/unL+Z1HU
vDThcWCIEtf/4sP558YoKrOHKO7UwGWG3MDWOVX7v6hpfgz/I/iVL3iReT3oLzswB0C9BxPLHAPV
nSdzVCULJAYdq0y/hV+Q0kXoWa68q6R30UuHcFXJbfYkemVVHMyL1dlnW47CCX8SbxAM+Z0BSIp+
TyLLOklfVptUs/zqL2tA3CwSPOO1unFRnOP43FaevpeakwDWpc+xS3hRUaoDeXK/qvK04JwpzCqQ
tcHrJRi3rtdHV6plptZhQIfeboYyUfadSQ2SV33TUQ4aqcpWEPIrx7fP5tJ9FrR/KiAbTYV/79ps
w2SXAv1y4RUGjCAWehHNv9QWfPmWSK4KojaZovMcwZafoSQvInZOpMmUuHc1Akhe9TEH331eu9qL
67HAlKDSLvRKZ3fNt/RJRQ+GAc/kS5a/m4xyxQEuBXQSlv9jwZr5WXmK7KFi8NlLbgdPwJKC95Bh
QyGW368DgRc9ldDXpEfFBlFEv94fPQ87PeRqe6LErNxqByYydwL+FJ2kFZ2/+bv4ZaOEtD3679Q5
mLm4tnUuuhh5Hb/kCMouVFcR41+PEzRegJ8cRBOd4kH17E/r/aOlTbswPOezKyumPeNKKj2lqZE2
CjZmsbpts4fhn8XZUFwCooSz7KX2c+E/xqySYZV/uV+DNxxr1z+O9+XRvukPa3dqIRKDAdbR1XFU
VfCkXX9HKKwn1G26ihmN4BjntzycPP7TlaiiiO2YZVhXZmZBzKl9DWVxteRoKDsdHGToMU8EUDz8
4T8wULQ5H9vb9pi9jwu2DimJlfOybJ8AzZ02SClnHgt286CNpZDjYho7X9M2ElNOlfrZmY6TDsdw
2DAy/v5tdzVvf4ht1GVdvLpRcmaMb3YfxkJPMjrHNY6ZwO1m4Sb7xDTkLjr523obPK355cW9JHjD
coc3AUt1vZfDmYvSqiyyg3FfHu7GM1Of+fHtVYmderWTF0ZE7Ls4m8wOJTXUIKWXwLnvDk4BVQZq
ZuBlfsaNxSvMuM2iYVzxZItLw63AfyyIyuaJlpM1UlQknB9Jpcve19B/R4dI6dbO6ULkBob2t53Z
OUUwoDZ5elVecmw/vmDUXe1RDBfUTwiZ/b9amzmxoTN7ROHqypONjaB09b3pEQlKUY8RVVtUBd7e
u+Vr+Pfy5lqsmSEXtR/jvBrbPzLvIoZjNO5jQvexuSk9856n6fGcizCOhvo/aNCtfOB5DM/lLkOy
MQI5uW233S1QLbiXnW/OPtuen1arXuKGvTqsF+sV/35xWAcpGZomjSvcTv5tHDfdEc2Ijb4BPwlq
3I3vV8uUC+FBJ54DRocuS3+FUS0C1R4yEZeYI9+prubVe+nd+ADJ++COXu7hwaX927u6kI1dmZzd
yHSwujBxyP+gPrrzjfGmbr7odbZHHeo0BZ/eNra2vtkXraYBEbK+Rnp5hLjO+tBoaziDNQvi3y/2
rHKKJhgRDvEa46g1zCIG7do1mBUIXxzz5SbNokGiVLmcgerFMY+ozSqHikQFXtXT6nFY3BvAO+Bp
ANfT8b9ejBwllgTlf+WhRfCiyu0fY6If0g+HZqvv0h0MhpEbP60OnSydfEjc/7fheebXQB0xmD5f
UYhzj3filonJj+ljRJX3H+R+S/f60t4s9uSMziZm9HLT+u34UcOhpK7ylQl9yIVXJ00WCjbMRf29
utmRN/I0Sn1NQeBtVD9kZ+2xTSvwQ/DTSNbT2wd+KavFlg2pKgkSDenZyqqpDuVs4EYnR5CPAluq
I7rm9R513l0qb942N0eX/jmbF+ZmS7MSP3eYqabItEduC4YUuAKG6i6xD0boVR9I4bdipKGEy6Dd
x+muRAct9KIKOipmif4gEt/+SUsXEl8GdS7+DGGz2QfQ00hx8knnrX6GDagM7M9lkn9428bShl7a
mK1aroduAPFee1A1IZwlTbFrwzpilskjPBErrzxN/LV5WLi0NnNiRpV26hkvQLmGHn9LelbQRS39
A10mqGfKO6O3doZc7cNcPgQ2jZk8PxatdOyG5Laaznd+ZB3UsXhSJWeXR9Y+kyDyRnlzjFEYRAAw
hnGsgM0lbOx9KJ93GX/DCOWjJYTxUDsJlfHu7Q+4VOnQgRFRA6BoJx5G155GDarCPEt4GvtZTHuJ
Fo+TMm46AKcDmOsx+3JcyyeWsrJLm2JXL1w1xO2MvVlUcfIiOMXl+dbO1eMwwDCwsrjlI/j34oSb
vTAU5/CwhS0kAwQ5L3kQig2SKz90aBNtBAqkP5jPKybX1jbLBDMtT3y/VWoPRgsAEqLyVjy89B1R
KvpxfugeYeC+01buwfI2Mn/P00FoHMyRBLXetRPEOiJjkd283vTvoIm/KQ7a6Ep7leRho3/vN2uZ
6OJieR2ZNkfHhIP1+vvCpBXKcjpUHhz1O5Jtt0YjNdC2b3/TBSscfgp+4hEGeegs3Q2UMxj9npm3
CU4AVQYOJqHCoegr4X3hsACo0ywx3IoKhjG73RG6WLXhOLkXOsw//e7OD28vY/Hv017U6JLQZ5rX
FDNYGziOAUWVuEctzPeislrxUEtBx9YubIjfcHHgbeT3INoLGw9KIGOX0e6fHvtd+oCHX9WVWHqn
XhkT+3ZhTC4kiD9VjI37djt45xvlBmIsMGXmzv++DrBayImuzM28Rg9hstNxxj1b7bcK3FbD+d6X
h9056twW9qS3d2s+9CgCqq0j2i6eddT15qeOGh+zeT0l4D+DKIxglnuFU/6YfBeTqQTNZNt/gllM
gRBqWKk7vDxMr0ONJusAKKA2ppnFqbz+toi+xlFT1dAPbcpkA48XFEw7MZJv+Nvy6N8UewTWvsIp
8w/AZa/vm7CtMYGD9gxtvdm+xmV7Vpowz1m5v683pdtOlAAhTrU95mOR2OCJZ4df/iV8gg8OGhLD
aPowvfCqTCuFmqWVg1945fStiz7AmKZZysquvr6D1zZEhL84srDVtp0U8lmhBgVVasNktIawWjMx
cyOdM2Y+0ui5lzlfE+tzU31dOZivXyGawuyARrOZVhsOcbaGtpFKaNEgAVYfM/g9jHd+9hM5wSL4
YfHyVgekgbOV77YQXzRE9QBi2OBI6YDPV4V+c3G2qTkbjWvv9W20Q1pZPZ6PFnObIks4g+V01m7B
wre8sjpzZ2HaJCl8bLknHfT94KXoRYMzFP2CvD7UR/NGevgP2iK0GAWjCYGUzv28xZQZQ5j3csor
VaX3g9GtHm8HkmVE+DaIsP+gbrtqdOHKXRmdZQ1MxWtDj2wc2buA2bTP8lbodlQ3CN9twkOzz3LX
+bBykEQCPvMxGEXThnjHM1OfXYYskaXzYLFSAbDBex+CvShZQW66XXvQvs7TxUf929Ts+Ei+PXDn
xUeNnmVOjhzJXusUntbU25VViV/91qpmZ0aWYN9QIATyFOWjYL8RamR9/kEg7WBMWK/ciJ9+bY98
wVQFR4XAKb3cnAuXkiT9NPi5DU0k85nM0t1wVnYPzt6/yfY/88Pbq3vBW71lbRYEg2FMYZnGWtt1
qF+iXnWGxRHBPsvaNnqDxh6Kq32/gecOYWLfU2ppm2fnH/1ow5B9vrNUpMqRwgu6Jzzh+8Lpb1FW
3GSQb3dTv42nem9bOfRprTeMz5EQ/jgjm1ANK+Xg+WwS3v76s80CnB6GsWOXLETMdaFwfuPvrL2g
Qwr3b3+yhWaWsCRU6niMEtNn/rKTh7bLzy+WZLd8FEws2UHUSsdjeDLXjt9r72wKgQ7bsEmKX6PW
4ja1M70EpePfVcf+WeAN0TB6UA9rV2qhKIslxlxgCBFDXvM4EBRhiG47Kb+NcGaPAKmrnlDZ2FWi
VR3spfbZ/9CdytvxVpBC/IOa7Gv/IX6Ag4c2+cDWPEc5G2Gddt0gmvH2KT0JmSGhwNe8+weMOkuf
FYgVtAUQPtB3muUkygBBo6UFdKct85TX46nutNMQlrtwNG/P5F9I6XiOHh6tpl6LQq89CkCNC9uz
OyeFzZjVZQ3H9U6oOJXvoUtwp/co420DyEO8lfP62lcKcwgOkoEyMzVHU4XQ/PpJoNZef3LiHYR0
Q3GXBndnmBl2gGn3wV7xna3oxharQnniLly7l2vbs5CgWNUQNh0PZtF6gpxh3+/Ayq7OL7xO5THD
5UDbxoIIYt49jNI6aiubQkpQjWjfGdVzahvvAE49niWIvSfDCla+6uLCmD6jX+6IwD4rRjkp5PWV
j8xt2eZQ7E9ICg/ZoRN6sll0m0fRvkMp3Q3CeiVdW1zqheHZF4X0WqkgK6y8XFDDfg5qRrtjWD1Q
9rWDcMX7iDTh1fZdGJuF2RoFi8gWDKh5BbH5NBlPzSQfz1DcocVysnzTq8yw27x9YBfP64XRWcDV
0fqRJNH7MrIvvqCONaFmLBsvhNrkbUsLz1vOjQb4h6Oj0q+cra/ySzuqW54IeeQ85ZXE5IL8dQA0
gLShv02gKZcca6v2aF0UZvi4Yn3x615Yny30bJRpVhegzyqa0U0lb339g5gvFKAg+FJDBCU7mI3v
+vKLpe7F+P6qz19yuZcfYOYGU1vv80njJ4gyz/kmPp33oh+QvV+f6V2Im9cfe+b24sGPzVTBVu8q
O/nsClRX56LrRkuA1+fag1v89Fdn9+LrzhKCVJlaWYp6+DcV9Weu5BZ1yBzljPOKEOeiJ7iwM0u1
gU2quoTLwcU1UE3ZR21fH9XD2iz+8lmFXgGwMJxs1JNY70VeGJepGiMvBcstSnzGAeACjFYhRGH9
QVu5geLgvfp0F6ZmO+VMLch1zSRioIOMJJVy7IHYrl0+cbnesjLbIKsqic4hGwRf9Xmjb/N9t/EP
YoLQeOn5rhoUrvEtg7OdUhBPVOxggJ3/mDyIRL6v8yMUsNSXwpNuFsfkP1oik5KMrtC1kOcwriKX
xr7vLFyZILr6nPLuG+8FAK9x06f17tei57TAJTDNDqXMvMuXJgGMPTZByYG/1OiGTR1BYY/uVxfo
K/Fv+The2JqdEcNHI0fNtMrr/fFTNJzhdTH1O+Q3biNJ2k1R+C21kQCr6/R331iMSQf+Sv1z8YJf
/ILZ+anPoV5IuUSJWtbulVK5zQf8JaTc27f99OJtYHCPZhi9JwBl1xfvXKboUflAk3SruEVWbetY
ayFveSl/m5hFAh1AVGh1XAVfhow63Bh2ATv6Gp5r0VMxTwQxGYOGAKqvF1KX4NuRlhOgEsauT/Zx
OtWoW69NbC07+gs7s3uWnZUcpl1OfXJELd2D0BE6GjECKPhN10LY4qdziOLQyAkyudnujEosKbHY
nbLeRfp9EeguWk0rR2DNyGx/tBoYaEfi5UFP/rOcmi9haT/jS5wVh7FmR/z7hY9v+jP6EgrnIMiK
T2XIPKEW/+qhSn77RC9U3wjFFx9tdnkDZHGktDqLWrToY/XvSvryNcQ1ewEwhZHc7W/WmnTaQq4B
sk9UNixBkjgvgEPb2oVljXdqivbUdeXHrNcf/cCMNm0HyMhMD0aS7v2gP5Tc+sOELOWm9evbwmrQ
jVE/BlWyP5eTa3dttclhzT5KQCekGD77MLs5t+NdkNXyfiqjYJPG5/MGCFfhJVEI14X8SRskZuKb
YNPkwUpKvlBEgehPpbgODFScxNljIHN6Hl7IcXlyqWYbNUgzt9bzeEvb9oeWKodOsxBc0N/LQ4Oa
WfkxzxoIKc8WKR2k55suCk4oRZxy3/4gj/KNn+qPbYMySqx/Hyr/GXGT9/HZuK/85q4LmsfeKL8E
bbdz9O5H2ytPqe38e9d6uVXzKT2pNKVm8lmQ5fN8GjVrN3WI1zgtPOwrR3HhIX5lavbtrDDXJrnF
KYkXonEYGMk7H8MDb8R/38uiwm0zjmdCS/yacKVvJUQ60kocen9fnqaDz7MUDtLoRjpK9Up8XAjF
V8ZmHkMqtdIeWr6gpv1S0YoohhhNosErx2bF0kLb7HpdM6dR+75ZyVXWeKj31CLRUN3pmN/px6A5
QWtE9XUV1SMixSyTulrdzH/0AJcCONv/+I/2sXA2+cRQCM+HaB+Dem7DbZpTuhGjIUN3XDkyC3nc
lfVZHIv90coVJ21esqrg5s8QrnKCvhfeRX0lvV9KdLAGpoFOOD3j+Us/DdNBrqK/1vo3CHq6S/Zr
IOgFNLnYyr9tiZVf+P92sGKNgSfRde+31U/rJkBq8AbJATd5VA8JorN7/WadA2EpYtOhsIFe00iG
CGn2RVFyOCuRxiUIvvVbC3oL7dHc2Jv6KCh1VgtSIiTPT8+ltVl+4MvKqFc1jWsRfWKAZx4Imw/y
TttSV/i+/vKcsxBSGybqCPZsxFs0an6zHEGJs7iC2L/gs36VXTU59IhOSPdRcquTkfMS9dTivp7Q
DdwMxY15aO6kVZDtnAr+1Y+YeYRRaVBNjFi14mzUR/VR+QFLa7cpdtOn0EPNxnJR1vNsSFQEsZAG
XgZm0e36yNPS3b38GDN3cVZCpZLOPs+uqNtE+sck/yw3lpcH78y1keuFhFO1aHwBxobeWp2/R2zi
YkVXHLhM9NjWcC5aRx4LXXXU4k04tm7d7lZcg/iI86NFqm4zy0LS/GrGe0razK7CvyYWyB/kX93B
YQap92QPASRiy//i7MuWI8XZbV9lvwCxAYlBETv+C0hyTqdnu+uGsF0uEDMCgeDp96K6z+40lVH0
6buurkEWkr5xfWstErMuLTk7VwlugrQqsMkmrY92Ua67gS44yWtHdrmr2ZGBCaslrY4laPVMDLZO
x8TPuQNZZM3nYLpf+IjXArXL5WbWXQ2g/9GyaUd/ojC8fz72Mad///kqHDChEiBEkbTO6/BmUkFI
0myn+Zns0Qx4AKTqhgX9ejiCz7ZHeaPkxWL78OqZXaw62yEkR/BBM6xqi2idqDSo7c2/+YgXS8xM
auc4bNAiOj0zSLekhG7TRqydRph7h4MqqTA2YQ09rU4U73XWbDGFunSOk7f45TFc/AgzO9vWtqiE
qRqYPXsD1aWfogHm7VTpz8+LI47XrPrlSU7G4MJ3oZaTh64APDOyoIMJoFqBsbXOFz8ojGxQrvh6
KaO4al7+3t98ereUGbMLgv2hWrubyIqmylu+XsKRXPWOFzubRwC0DpOhJCh1DMIL7zhYbEMEjpAs
nYiIlz3F1YDucr3pXC++ZBI2ThFPhbEpUDU/Rw+isLBhgHeCyUa7Xcqgp8v+6zUBNmlKy8gv/aFK
sSLOpNUAp9aByyXZSMP06mrcuXQhcrtqxzCT8P9Wmm2MuXbYmimC4i42qYek/STzuvdsFF58RaLK
DxOZLqTUV2MqAAr/b9GZ84eoi5BIFhEeZ161g1TchAgPQYb/c7rFXINzzs98cVr6rFdvJ5THCRJb
1OPmPSnKKYl0F1FqArmFdD+1viSqLUvLXN/fxTqzV16GkT6oKRr+ibpIQdV1M4mtFIcR9zNiWwkR
sj8pVf5FhR0QDKDRDWT0Dqhpv97Txpnghyl01ySmdD2ufa/iinqRe7dgSq9aFkBnXAJYKCbZZpbF
HPJYt0r0S3/y00AgEjSxIEP4Y+olQtUA+c3CnbnqHv5ecM7D0Bt5W5UKhqUuDxZilQKElgt7upb2
IhcFrwTmYoHrn7kHzah66IqibMWgqjzkKTzDpMPwSNp1Z/Yebd80BWHPJejr1WzmolQxD8mcIYtT
ngNOYEJ7ZIp+2/1EUP1PhAGufcXLpWZO1sxMwM8bhBF98SOHwFg+aKvff8VrlutyhdlHdO2WExKa
DfJN5SUx6P9I5eHBr9OOLVQPljYze2Wi7gicG6xIBEJ4HFltfP/9Xq4AWL4UkebwC4eyMBkpLt10
ywFgwTCQtSHoyS8BWKZocW7vL77afCQnUVTV5YimLifVC5QqQJhNvtHYXKghXQG8ftmQM7P2Cc1l
FCc6YNYfyS1grTGQn/FDeJTrLtDA7twFmFxZyYM41QuHddWDXm5xbpnaeoyEQAMLYAe0dwYPo4Vw
2vUqTI6TFsZyLLJwP5zp9y98dqVzGmGSGpvNnbXD5bpKNwsX5PptB4yWYH7rVwBx14pY1Rr8dCF9
5FAA6pQ6yDEmBCP4U8Wam95YfddXUxVkKWe/5sxcMHL8tfa8IChl1I8wWBM0h2+Ng0CbzgiW2dUW
tvizhHzxFUdTQ22ADPVKYaAdsuibWrJHoZk7Jv/4/de8/gj+3tDscmbtABEoC4+gseWus90n17C9
KtFef7/MtYjn8rvNLqLNQY1IoPMARWR910OMNXRdz3gcK3ctS33phlx1KhenNLuEViwg4m7DSE1s
JsClbTgAmCTI9ovN6GsHhWgRpAfgVzB0c5aRlmmWa/VkDid8acU9fdNBaImAarIDECbAgF/Q+u3n
4rrTscxt1+W60891cUFCw+UW4/ieLYMANFhBfiB3fE1ZeV/r4V3pQIKXac6apVqQYHbNasZ32SYL
JcFrh3r5Q0y/f/FDaG3V93BoDbQrxb6prSAb0FewQrY17fHIoY/6+0u09LFnvmfIWN1ZCne1Emjn
EmM3NOaNcE1AgNRSrHXNjl3ubRZrqbhq2zqC0f7JFfDNeRkPORTC+G7SzmK3I5jJv/9+d1eN9cWS
c9sy1rbUFMKgn+UGBvn2vftYPIfgAZykp+jLUqZ65XMSzEGAdw1DMwBCz94kydFYC5OpWyMAxE4r
f3Aw8m5C17JYGIa78jGnyQcgNlxwltvzwFWaUUXLYkRvg5FNLMNtQ8Pt77/eFTt2ucQ8VB27zoxL
F+elazU0UUF+2dxH4B/5/SrXyjSAhYK4yAFzBdSlZle+bTC8bk0glwldO5FI1NZPQcepribu3Hdt
t1gLn45h9tS/LDm79XYL4CBQfDgm2JZJG6weNi7ybrbJAtEH0Dtc/X6TV3wc5txQP0MHD4pScx2r
Co4nFRJF8J9XH1xQZPMvsYqgigEXBySkdAiczq5fktlh3nHwi7jQ1eUuhIWTvVkqKJifQzMLfr+n
K6bqy2LTDb0wVSXw5bFWTgMPlvLcyvQg1gKRcijCt+96vKjcdO3CX+5t5haESYcekAzEsGfo393q
TwXIzm6Ne+tu9MVN9Q08euXL73e4tOTMIyShMkYWYsqubr73EcCfdbFwL651y/8i90GmCwzIzCbG
Y6x3dY0lQMe0AnFn8ppAtrVZWxvwf++7TbIvnpYu45V3bQFCAfE4y8DI1hyrMZjO6MYCHFPStQDG
fmvrna2ipWd9xZ26mEVD4QWdHyCEZ3cxhCvVoZf8Jz5p4kwu05/SjGRvYgRzcVz+mqn/st7sOvZa
ywvmAhmS7KaUAFpFYOramt9FMHU6Irbca7pi7DFhZACoDy4oByRGXx+AZtC8wMT01F4eakhPTZWD
LAQvtIErqd7GT6DnvkN0YOHOXLmVGIOBbipgX7gzc7OM6hkxc8gqQKGb+26zsVu1sMK1jV2uMOub
63nbaM2IFWR2E8YOtMJ7UOAnAM2Xi3qGV6wIume4jgA7Y6J1PsIUl07Km8gFmGI30XfVPkfDLoy8
pocAretNmr6pvE1B9pZ72UkthOrX6q9flp95gizSCUAbWN49KQyUQz50IpGYYHt17C3PhV55el+W
mz13xuXUqKvAfCBSD3PKXqXv0nxprO/aW8A0GJhXf846oO/79WYCPm6AEg276ie2fWddb1iW+uRk
7TNw7sj0ZNabaLFBdvUoMZWP8SkQIdtzRGIidVmULWiTmkDsjEf9swH2JwpMoFbTx59B+6ZDjPf/
r2E1dXowhfD3yrNTdNKIGUM+ETahHlpB5fYpvK1wjLfZMybKV+YB4i2oRdy4kbdUqLy2aZBbo9SG
sjposGZuqc64ZlidgfS/yR9Am7bmkXrqRuVbmnpvGX/+vUu6VmRjcBUgiQKu/NeBV2tkSS9tUHE2
QXw7ycCGP1Xg8vWy+uYVQ/NlqZn7G4Fgj0wNmFbDCXcwg4lnpLL3FzZ07Ulcbmj6wBdhhBjzcSgp
8nLnTDc6JsEh7OPfZmBLU7Dc/6gJcnVjmK5CnG5BOXkejY3g4XA0jiUnKIRxxPRiDwkcDGp2oJGY
xkN1EOUs7XPyd7OYE6rlgAgBCoFq83xUhlpt0RdZh8TR638A6LmOzyD6XdNXsMf8g6rKtRLZl/Xm
3mkwuKGoxMU8Oa8S6jvH2M8e1DZ6qoIcKRfwCDdGulI3ywWrKxPhoD6AtBbq6iBF+6U/0U2UqGOM
vdY/sh3I7DcFxCfdFX8qDt2+PfypVFOli+ChK44Lkmh0GgWfiOnmWBPwNBOWG2AvBikuRs0+oHPi
21YRGCFfCG+uXSETa0BcG5rX2M7XW1vRcWxLipVyYA1qE/FMsrTEVSt+ucbsBF1M9/JqchYEgghQ
+okSn2zBVqz7BIPMVQVuniX01bXHeLnkLGhjbdKbkYttZShs9iH8E9V9zVzkoLv6GC4+3/R5Lx59
E+d9TqZ5jegte+weM6B03BXGUidF3xRNsyXyj6t+HpK6QOeBs4wRNvuWaZlXWshEheiQlgczgEcM
+C50dwhGV+jTL7326d+bv3Z0rRg4ESm0Fed9XbvPUhU7ffUzW5lkmscXFlDP8OWjeYgXagFXd3e5
2mx3Si+5yUOsNn4MASQrITyYvUzz0cXd8vDLtYQdcz2YHyYI7iGxOJUKLw6vSjOTJzpWA+Mw7OeK
Q+WQ3ViBXE1CwWylL+US1x4b4BsTNRNGI3+R7OtrbWxT0E6vePM2drlnWnzpvK5dSGB7GBDEMFnw
C1/3VCaG1LocMC66KW/4/TQxMmF79BIRaBL8O6AaRNFMQMZcGyzDPx//xUfsWOs2GXH+HGhXj9Nw
D9rW50ntg6+03VLb8Vqi+WW92YsDO0MjEcRUADTAHE+TYOvy0wn0V4iGweO5QfG5qKF97RFc7nH2
UXu0zEYEMtOaOQJ70Atpfue3Lh75PyFevGa8UApz0BHHu8Mr/3qGOV5+HOeIeu3SBM1JrXu5VDe2
yP5NDAZOCyS2DELzxpxp1eUCl7V361VxnEQCu23roZ8L8fXKTxae9q9X39FtzIBCIAD/Afjk1z2F
JQ2zSgOyr+L2u0ghctyFSxCwX7/b1zVm1sOo9EJC/6xcmaEeKPLWGQAxdIuB3q/O+esys+NpzYzS
zpo4i47aQ/VI37L4CJEf3Ahzrbc7zNcAjLXXVosMmVf3B6p/m+CZ2UhMvn7DZgDNiZuCjMc+pTfj
Knym0Y5Dh1D5IyT6POuJ1hg5X3Q5v5oU7Hei2TZA1QQYw2y/UTxqxBJYduIDNssNRpQ/wSaLpNYo
AiDeeeEtNSev3paLJWePvO+bqk5G0K00zfcBww/W+LoQrf/aBvq6qdmTbtwoGqIYm2qCBBxlU/qB
6tFhOfm44tOwEg6NYvrGRAtrdmq8KfLYDAG35JK+Wr14HnBLT2BWCv3BLROfSyO9weTD6OWWubHG
DuQFffVcOEtq6lcgvtNPggeIDBO8MnO0jS2F5kgDiP74iFl+WC8M98HHlht714KyrEGqAroVIxCb
amPtbDQV0veFzz4lsF/Dia8/wizBTduSpJZypj6G/sNYpQF47/LUY/et4/1ZSlawQpsIaBykuv7C
6teuFU7CYQiu0ZWbC5LVaR/2Y4TVfzK+fFjImOK1pfuTDHiEaUMt2i5qq1+zFiDvmdQTdLCx/KI7
3IdtreVYc2Kpx7M9GqBaHyoPT/dRX02zXsVTvBk2C1v9NZ3HUqiMTmIKUNeZP9o8rIeElVhWO2Aq
vPNtv8N84Z7CvGcHdpc/dhAsnOTsjcVZi+s7Bv4V0uMomM4TxNFER9fkf+049vM7ZfgTfdDUHStO
g6f/EwahX130tN+/F53ZflZqve1MRztxzI8rNHZPYjtZ5AwSB/ZCc/Pqm75cbW4SiVu4Q4zVfs6s
Qs1dFHhGDoSJQfWpe85u4TSR0V95OJcrzixiXhZh03C3WGWVor3vGFm+byw+jj7Y54zWy7vMeHNj
jrlImdpBT7X9CJEbliFO6cZtTu2j0zAE7jVhfmQOa63MrVVNQsPXSqPf8SavdqnV3ZBmOJDCOrBG
nKs2Xps0w2Sze+YtjBPtHT+0odnXMerDeOVeMzZvJFMPjBtrZ5RBVQJrHSXKz7r2oPGu8cwkvzEb
mnpKhzQSHTH0IsyzSwFq5GI4WE7GV1Ea9gDFIa0RRndy8mItBLR5YmqfY/yjWsPXdT1EgG9k321R
wiFgvIu42T4l+bFos6fEJRtzbE5cc1aFMo7cHQKl+u9JiPInC/WDSZP3MSvLKZ66L5J2Z7Bi0xTZ
rd7pqzAEjXYY03euAYxM7fapdMvnxJI6km/rJU7ks1U7D5Aafax7dhwcvtZlD/4mVQqME0Fc3iG3
jSV7T0vT9yTMAWKM3ECyvFrLaFwbOZohRvNqmXxnyebcu0PhC9u+i1BcQxxp70ej3DbDgOkKU883
rWZuez29UzE7ox9wMMpun7Qg34uLLbij2FEzumPY8B/IYDY0Sx5zQ+4VxI9igxy0FE++Nfdh4T5D
/eARyX2yG1QsA2fA8REjOTBpv4SD/WSz9hSOw6s5ppEfZvZ9nEEHjYCTg4c2pmsj9xYUZDtTDnRT
hZrmKTl8F72sAgxOnrnRH2H5NmwsXE/1kbYp62g42Yp+Dk131DhJIIFl3raC7jXo7AZWpR7tMqKe
WQ1Bqds3jnLOQ13gZkImNtOezdZ9ECH50RHiHiPVvSmRGwC82psBV8kjZf3kivDNscINzfs7WwJS
QKvhIVYoU7bDZkzCEbGCuk8YGf3G0cxVm2hqnbr2VrjFSbYp8UQUSiilxjLHRFapQap6SMttFTu7
uOy+gwTw6JL03LEiiFNtj8ntzk+z4caKC9vLefGddcl9k6TvmlHf1axgEEUd/FoXZyMyP7KCGV7r
0FNYtTdaU7xoHOmyFr8pazizht1pLTvoo7XlBIxuJsedqv5wJJilxy7JN4rFK0VQ60oy8JiqGjym
WbHVnfKsLA7udRGjqNhBcgzVgb3tag+diI6gBILXRinVH2TT+UgcnkQkXrI69KD/dUAlbxVByKob
bAAw4uKxZ+UziYrvlBRbkmVnE3x8vjINz+n0B92sy9s2y+hNmNfJvcMK7ZWHRrSu3H6rkbzzFOvi
e1FFAaA0t1lcdIfW7jdgDnmAwVmB6+8FbfY/hsLya1uvPTWwtQVNbguDwJimvWudbVbWt1UXCQiB
JJbXDnbQSH4SVXKvKusp6QCgKEwBEcCGPOtR9ymrvvTw+bP7xla7SpRrTAisZWptRjSkbw3wUEoH
xfKuBNwldTJPjsWjzZ6VA7XVMLwb2uYef9B3Re9rXPM0R50dG9KnMlxbstZ8gxf1g2ia2rOKsTjn
pnlyi3jVcCfA4OBKjsNGs57H8bXQQWnG2m4NlUi/0mPHh8CXRslmAPufAUdD0DtTwEpbzCf54JV1
6Q868Bp2mL26KouCovpBxr7d0Sb2zSopwbhdhZhkMsdV5erQE4hltGpkeRNVE9KcV5E/xjVfN27s
q5G+WXpp+pnoz6PUPa3QNrV2q2nSZ47wukrtmNJ8PKEWTZnML3QozJtxCMRDiYl5VpgwRepFcMhk
DtZdU9foFA3kgxQ/8E++xmx4ZHb/klL5aGO6XhT1hxztTSgs4jWMHVNw1/mWE+p+yGrL5wPdKrt+
l5S/idCygDWKUIilhY8J+j0Az2/Ubpqtkcc/agryL1L5MUwFLeAtTZaBNdrewA0ciR6eXPJDi2IU
mBI3cMrubmTRQ5RAUE0r/a6405s/LOvY6HdVrq8TC14lJ95gRaAWGk8kz9cCjVFuIpbrB45Da71K
DQ8JPQ155vfM9psUPGeVyndJMnZwUM2NBLC4lKDTyMCHrEU7FxiSLcW1i8f6QLUEt0JGnh7B5H+z
q9QXGlKu4rkf4l05QCA9HANw3q2bLt0XkeMh6vmolUp3xZh6lFbWfWsj4hKGto7y6IOh0IR6j977
khTvYZE8y0Q8pZaL/kqyKobp1CBz1YH6WXsiqRPUeeg5PTtA4yuwNLEvunvwQa7Mxnoyh/gspiKq
bd32xeA7Ia+9kt5w9awbcitz61nPR090aP/B5UrYK3Zk7XsqoSaPCL9OMIyqcv0QgVY1B2SqNRC1
RHuj+UZDuRuN9JGmIC6PW+6r5tiqH5a9C0eypVH/TYdqiadTtau5Iz0ddVbw3p5Ld/Ts8Y+qa892
0z8mmXnLknSFKcpdoQpP66Gn1dh+YveBrBrfGNPNEEW+CnWPmvZtJ/KNozVHC+LSFJtJ9MEvonse
YQeZu2kAzNCKDjsZ161JAj25j2K5Y/m4cvC/6/jDtJ7cvnmP4C09aYpDXkY7YYOaD+MoZUoCmQ5n
GtquV4Lv2KcpLh/uO/okEJDyszQ5FZW7a9rcq/Jsix7dTjWu8NtSe9NMWOLGiT+SVD7EhdF4aeoQ
z9bpnWuwT8spqqBxzHZjlZq+soxpt6HjtQVLcDlzduv09VPN2NnqomeMWHoRRxtRSuWNTnHbMucm
luyeKPoNEiOvFtfXXdTDifUwIh/CDU+12QPgYAZhzl86zk9mNQaOhUFeHu51wb5T2aM1GjYIbcC5
h8XZhvF8HVtJAMrNtWvEpxYBWqfZQTHYfgxFV6fKf7id/VRoyDox7PrMR1Fsrdx+jht3m7Heq220
VYgOsF63Bbnj2ijZqtbYlsn2WZF22xAbJOIssMGUvsmG/lSMzTc5JivMbb2ALyqoutjX+uoBTKJA
qTpgaWhzWAwt3Wm9eWi79KSXYjeOSnmqbF9Mo/lw6pGuhh6gMxcc7/7AGjTTe+Wue4veWgz+wk0G
aK4nVUBC/cMJNelBmO6R6n3njYPaszi9YWH01BHEecrRPgaX7nPev2gDfTYydex7kHFZamOS7F63
2TqSyQ3X5N4YUWwrR8h6ueFxGF2ckco91OAhySN2KXVXMc2NAD6280cV52tw3sM4JxnZAoxbII3m
x9iNB8TecsOd+GSKfmOMtFsldnJv11GAAPdeJsWqc6y1sjGpZCSbpE+8npIVEPq7Jg/RcAUiWsWx
36fjg5HqZ9qLG5tEr2ZRHTTVHsoU42I54EIDxegrrOc665ONXXYPLBeZV9R0bWVsA4bKjbQgndQ5
DfjIUlCnqng96COKYujtllH9iBKWOgyiTtc0sT8LYR+HXJyTsbzj4K5UWfIEFS/DQ5D+LnL9k439
NjGTk1byFR8bgVpBhfnUKojqKuibKN5QqiOLr/mDVppBhydBS/mHwJv1kRREm8oEep52w7lkpFxB
tBPxgHl0UeUMGnuARkG71qzwvunyt54az6MSyd6yQavZ4Hg8QeATXc1edZnlEzO96Qxhe0muVsRS
W4jkALpVV1ABYASMiFH0SmwMf1q2TL3BIMIjscY3QpHEj5zeWVmmzDFPxfStE6ffVAHPoAYTePCG
jPgRonHVK548jojwQbPRWwddjwyPdvU5J/TE2vTDKbQIHofuFB1WonA2MYIXz9Jc4rlNe6ptTHLY
Mr/FeMcaD/OWFMPG1mXjZcx9NIfiUaNx6XElnb0bA1hQx2vNgRR8XuqN5zj9cMj1Ua5azaJ+b2mY
f0zYuxj7svb6pnmNjQo3EpGnaNvHJkrVCrPKcAdGGeKDGWB7HXBlEfYbawWnFSn7MYvxWeGDYLFt
p/bqUHuURnvTGM0Runbf3LoA43RXZL7dgJhDdJbmR71zVkYcDDbZA3t60EizbatqTZU4EM52SArW
mRUdJ2aOyDGSraVSGA2BkezKdh/JkDVBWfVvCdVKD40yFHq4dWvoY+bFRptAHhWaDSam9lEZDkIF
NskqP6k0f3fAQHHSq2FfWSDSYwz+Wsfr8njF3iwRmmvbicUxafNvKUnfem10V4aQP1ISPruqgzE0
jTLHRyLQYx1omNwWFXvGtPe9SMZHy6YvPWAYiJg71QaFyoBhdIckiGJ+GCUmUJ2yWsUt/V6rd6OA
Cwc7E+y6ntD7lOvmXmZSh6ZERf0i1KmvurZd1S3NA2Zo+arOrCCXxV5JFFy0Ils5JDmUQHRAdKvG
/E1PYe90s/EJsE+r2C6PaOmui6LZWHb8YHDAWVL10XQyGKUF85bADxRNkm+jqHw2HRACeNVg9B99
7J4iUcMathhbVZ2zHQgD952pArMjkS8S50El+nNbtX6daHfSLoKOA4YdM975E6neRjTwVyFH4lik
Dzot7uB4QSZTkNwLEQRWcrhRpXNKbHSQXBcvjK4HSAV4YHtElNUip+uNx4lW0QRzoJ+F+lnX6A8r
NA5FWgQuifcOdJUfupB9ZJC38TA2ESHHdynMeHoutDzyNISDP0hkv8EfHCOe9XjdcXePUXnYPLyL
Pv1mtMoMXJ4FtA83vdUUHlDlNcz7EAZ6yjAvA4C3l/b2d6MidJcJ8mHCh4pKIsNFFC5MAsLx0Tkk
IyZpOoYZG3AZelnlPKGA81qZ8SOGrrNN0pXfoAN6I2qRQ7KXoo5TtrcghM/ByjWe9Fb/IWpCVnmG
69grVFIikRy4rY5O1mbbUPFuW5rR985sjWA0oRsCZ6x7fVHemxp9EgWKMTnYszyThOe65ronB8m9
msjvA6crPWTPJdPueqnISpj1gBpJ5qxiFaIqi/4T+tiZ8oGS2nIdtYPGchEdqmzwsoTepWX4EA7g
XyQj6B+hVwKW8L6C84TWHUKX5k1PbORZjdyMerhmAE16rsx5IOrsPSMVCLvMcGtE5UMcpn90Gnh3
FGn2rE8wsOiSBpz/ZY5ZneodiXfqJU5ue5ou1AYXcUOVtoNo0nMSOcdmHHa9klsXfPkaqIAOuel8
GLmubVlbCa9IDVz+iRxM8uwddBPZinTOSyXSu7pqbZ/Q/hstYQfrEM5ENhp4iDAdFZg2CiuqqkFO
WCdQLJXk0dC6NCiSxvSIDIkXp6QOEor71ZchUAbDmrvmgRp5gzTA2QjabXJElcCwby2eHXB3bgBY
hVZIWdewLc2I0oIBVmSNFvh/EfFDI68A34YIvVShHWRa9OQwddRM/KuN/VSazbs+tHesdIO0NV9B
477r4u4dBMV7BNIn4eqVx3oEElBO/miFee9042vS4euRnNlIxPqtnjTnMaHCk5FDPekCxQPmXxCe
x92bXYUPgoNWUIM4+ZoW2gPgG7oXqfEOKI5qx7Kk9mhOb1vZvrt5c8eJWDNhYyaI0Puuha0VWaI8
0msfIbdhmfm6sptd2Gkru0Ljucq7I7PbGkVh42NI5BRWF8mqb8RRZcjOhI39U1ndhkUBdTsblK2N
0WuBGBhQHLI96RF4P2MKOAoYvxDilyeO8Hojy3xbg8ln1Ks32P5VP6bb0er2JhtAeRPz13R070tm
bfMxPOtSu8tthCeqRaJHyvaZZ+VDaDunMhH6mvHxzej4K07lHLXFO+focRVKH4KsddehTccgqwzb
H1qXrDTX+MT/jldGHu6E2YHPyolRk0XYCvVq4eP1P07MCn7Ym9KL8vYklPMEBifzLqRui2tktx4t
NfRbs4YHVe0WHmLbvaW1WZDa2dpGBSW2JAxmflOBo0jZGgFNVntPJAp2SQy0Jxqtwy5LjFtTxlub
D6vRqRDYkYOL17KOe/OlaOmWSPLQR7iQBGwOdh1EmR1tENT9GBhKbjmMvju672anx2eu2hcLBR7G
04fSqekeMpInl9Jkreeo5ZRGtmOttUdn+g9AC14yXsUeisNrNM+aVxNkf7LJHmH9P+oOSWRjtkWQ
jznbgbM8P6Qman5gzCgQQNr7lkKTi7nIDUf+VtoO9MAa50VgAtLvhXBWdmI0KJf2T0pn4DKXKO4k
Bf60IZJTFutlkOrJEEC+GdWSxHUDkxfcT/DzdyXNDkOPUC4XWrfPevbWdckTMSApU8Q94pvWfM9Q
TEDQCRm8Oo63IAZGHaern3ju8gdXMjzw0Hi2K1k8Mdkkq9Dox3XBEfKaZAAytLTHUysy40yTLNBr
KPG4MB5BLeTRzYXpibwQftQ20dpGHnPTZclzzWlQNeldkUZ71oW5T4CylqLwc/SL8eq8mlmGF7IW
hjjT8O9F9bph7U1PUGx1jdcxa+9zg95YZr1tHBSmQw7dezsws3rXSrErAcANyWmK2GicP5OsWznG
sO6L/n7I6rXi9MYd5BrUxyu77u6Sst1S8g43iAwe+ZLdBC4dfcuEDCJyGWrnvh0bSLsH8ItBsDlH
3Scx/ojD5FN3RhTuqtsuASWuBdWZqHtyayS2Onmo9XbvlNrBqJsjGRDq4XP4XR4FUKZa2ancckPe
dKz2GK3uK8PCvMqIlA2uqkgzmCrhGaXqACdM+TOvHLbFFRtWDkiEbvq4TQfYET4lN2IEArhwBtRm
0noKbqRSeGoqq+9aWuBx96IQizDdq928i5bPrIVbltbA02nWs4ViBMa0tTO0ptCE6YI+ubdAv15s
FuFQE0xh3r90Ltacel8XaJdImXo9aJit66FTkW4RrgXRZmIETB+W4PFXELJfW1ozQGmLQkHST00m
fc/QYirOEyR/QnQnd4sECUv7mvVlS8MSljatNfX4hxsOHBSCkjVBjLA84XCt9375EWcd8ayRaLNM
DcJkx7dkG64+JogXOP2ChbbZQlNwPmGQD3+fFoCxk55O7E2SoiVY5If3vw7sv78o2Df/+R/8+qOs
BsGjuJ398j8n/iHKpvzR/s/01/7vj339S/85V5/FQys+P9vTWzX/k1/+Iv79v9ZfvbVvX34RFC1v
hzv5KYb7z0Zm7c9Fos9y+pP/9Df/6/N/2TuP5saxbM9/lY7aowbeLHoDQ09RIkWZ3CBkUvDe49O/
HzKrX1cq63VOzW4mJqI2lZIIEry495zzd99e5X4qv/7zt7eiy9vl1YKoyH/740fb93/+Jsvc2f/1
59f/44c3Lxl/d+FevPz0+19fmvafv6ny7wocVoQekrxkKi1Q6kCy8D9/U7Tf2WbwWSUjwkTbqLDm
8qJuQ35k/K4AW/OcWczRlrTr3/7RFN23H/F6pDPDGIdthiUEhMR/va/b7w/q96+E+/DH//8jp9PG
AKlt/vnbZ2MQmXbPhE6DKyW8BMq0T0uxiw0pn2JDd8xjfWAmvJ73SxLfTXRYUnVzr3ZqzoV98Svx
/fK6f9pHPl/X+EQ9NBs4Xp2v645+1Nc4fT9MR2UPBpohRy691iMrT3SNr/KGgu38KyLIp43zp4t/
4mKNc4AXmQ8OrMwH3xpt8ZccgL/4eN8pFosYTPzJDlgT+15CHmI4KcQyY++jnCju/zfiOD7tJMsn
gbkmotDD8eRnY1siOlKghshw4q3skBJxNchoULzk9Cs+8WcW+k9X+oS/MyQNim5ioeQsE+0JkdTR
d5uVRADmunPVFfRbfBzpK47131XBfL82jTGjGRa98VlIjvNQOyUC57t2Cc4qgz4Xs6M1s3HWKN4X
ynP2i+X5FwsEbv+/L/jplDNmXW4ysj+orc++8B4Hj3/aHv7qsfvEZvj2iQgFI68F2cLPbEAzMZM5
NPjeFpt7/WWh4Vj43NPhrmp7cVrJv/7KoeoTIeanSy5nxZ9O7kQURky3C8NRp9JJJTrNqx8oK6X0
KexK9z9/wL/6fCq2RljeiygzzE9Hd9/KmGRGwE6C8pUBhj0Gx2rS7f98kU88Gz6RRq7GwrLBX4Dw
xE8klFgt5cacfN0xipHRiHHRze6IFmuPtcb2P1/qL/bJH6/1aflbUzgWpcYS7JzWtQ5LKIsSUZTg
VrJCJ1ivFjLRr01Ukc/9tFFyduCDDOedWEA40z9+bb6Ul35UEgumgnKNThj4pMAmkjo5+igO6trM
inodRf2waicLusZkku6KOwammYE1lmjt9CZtHEoB/Q5HxOEYJZq6mS25fzaTRNwpoiCPdquUTerE
eZUadgJ1Q7OFKpquRT3494Hp62cjFlIw1RKDpTogNW9fpt18yeSpeylNbWa2E6TFAL4Rao9GXCWX
JAgBov1GMUfaiIiQFSOMzW2X6ZVP16EUY+EqQxg/JkOjiV4UCLGSbRo9U6X62GAlkr4NFVMq84PD
uU/wBa9StbqYsWlVTNqJskm8zsiqzLAnUSnlj0L25TVj3PnaNJJ1ycmNi7d1Emp7TbCSzk5NWa+O
RSYrM60Hbnp7kJZStImZl7FXnnIjP/U1wmBhGEZh1wpGol2GifRdW5G63gwcvWNod6oSlCI3Af3S
XdCMylYMIR05Yl/U4UsaMcJmJpXMefKQSKmgvmfYsdAbaC1hVxnIarmdgiiYQ1DgSK5jBwU79lv1
YL71NZMgWxrEnrbDL8uvE4DQYexa5aGc5spr5gof4tkSv4ZA8PtBNWqvoPu+ACcr1zhK/CdIj9Fj
1iUlIF0q0AK0enK1Yqu5U+O5KY9iOgsvZlnW94U1Qk1SC3+8sgAqXE9hMuzrqe/buziqBYCdZiBo
yJKFrLzEolAoqQ3fLniKrcrc9o3VOFrqJzufCLmVH/nzm6b3qSOFAwQDEzKWGth+USqBiwwlv1Wz
EivcuM4ORR6nm0yaxI0YDCGsnUw/D00+lo4Sp3my1VNxuqQDY3RPGeK43VVFcko0Zh+MvQWmPZH/
gFk08VNGb/TSnTVkAbIFCwbKMYJgAQ7gp/mV7FYj9sKp1ZKN2GIsydCpCJPtHBuptOK3DVDqMLTk
Hf5QZbxT8ROfriSkRsxwDXGcDkHZx9VJUkKoFWZQyclJnBppFdeVecSjIdla8Rw/5U3Xhe9aU8CF
qH1hINZAjqbEDuRATpZnST0GvMXzEA9MfqtUGdadVZOslLflQ5L06CyEtlmzxse9mvjCOc1gXGnk
yht2I+j1hzYUsrW3olSDEkGP6gkMRe8J3VHuUogashMNgtmcfV1RCqcQRXVXRHAS8qzJo7PWQm1J
LS2HSVxYTeCCrfofmVpjFl7JwWHsYygF4ayfOjUNP4R5UGx/UNSS518Vn7Q8UC+BEkWHKVf9u2SW
fAwkxKpzzV4D9htYwFkQkp/GyIckiUwdvdxoP0qhMVf9LDKtL7ogsLZNEfuSLTJ8TO14kpl5JQrk
n7lSbCHzN3XcFo/+4Df7opIjT1eq6WkQ/XZP9Kq20eR5WpXFt1UdqANOx1IgShihZeKun3vzTP4O
5M6SmJwD04LxoelMYZXAwWTCYjHfG5JsLwRC4amM/pQauMwyGu0llUNkpko47TD6wRYyAbGW2kF/
LmOsfocxkO6S2sr5C2hiwhyYfH0Wg87KX3TiYGO1WlUHbUyFtW7FuMpkhVTeNW1oCnYhlFNopyK0
FtC2gFli2u2htVfbuq6nTZEreuZJo/hSWGLo1Ypovrf12D+ABk6e0cTPRTsoxzCL9dXYAJEVgjR4
oVn2riWlA0Me9TH0der+QlMmuBd15BYtgctz3d6rqVnYUgTUDqzHGixHRkap/oDSQYIrMF8lWb4g
w/Ed3ZeOcyvdJn39VW6zVzWJX7KyLBjLS++Gll/oTPboLhPiEsprqIF2qiEm5XpuQFfKUjtoDSg1
hfpmLQRHQaveikoabKtUtZU8N09JMbWOkQgPvsQEftL6L31PfUiC7pvKENzO85LMB4oESw90ZxTy
2zCJ78Ih/qiaxcBfB4QVjeymElLp7LfEs1qAwmCC/eRVoRS6vlpo0KqUx0ITyblXQ5/Za6XaOZMR
R8r6r6Uavo65zEC4Mepd24r+W9ubag9Ihg95SrSAV+XjeJNZDdmeRSq6SdqOpwkt8Bc/YCgdDF1A
HVh5/uSbdmuV7+0UBi7Ey7tWk7azPPe7RhSiXT7l8q3SNN1d0SuWR4pRuvMNQdqFgvbRV0K1FysG
a0YEP8gwknxrlFq+DUJR2GPkH8FPC4TeNiVYWAlQ4K6Jtdqr50oj8X3GobgBWZKnnmv08znwwfAY
P4rWRU8X/vxUSe4chca6Z6W4rIf72eqoLYfmlAq87kgErVso/r6FxHLNIpNEpQHDFmha5ZsxGeqV
+RXz+iAODn6Qw84AH7RTpYZlVaj5qo1Vhj1wmxZWH6l3A/Aroa2JFw0l4ItwHrVMPgyRPrxUBbet
FeviFiy78iwWoM3BIrlhRshu2cMZ7sBYJuCiU5G04loxgEJEcAecduZolQzgHbEsCbsmEK96WqvO
RNaXGwHG7Ot0/IBRBs13BAdKEJrtMpG6zNcLWFmCZmyZrTCtT0bicwqlOfJdfCFEYqMkERTT0rhX
qxzio0I5k47EHJd+cFIC/7WScMSJBfOUBL3ulIVxmSpchbtCf5GD8LkalIs1KvgcNS0AoqwWu74O
jU2c9ZWTx4oKXSLvD5Q3hTdEOXikmWTCJml9K/aqwQ+cTraEt6we3jCNFE8+U1gnz4LHmBRycNFU
to1k3M0FsGBcDTEwVfOqKaZ2b/ZWvQ3iriXsa4Y2k2rRK5nbK0tq1VOmjQLCisB0lVK4bdvymmOw
eSoNMd+ADEZOC3hlz4q6jxN5uInkTrBDkdK1TeqTlsHjkpKqtrOZMw2T0JNuGPThcvOR60H0VSwU
R2qsbJcZA/IXURFuyFJRHbkvse0NZnVL6nx/K/fNyRgjpvfj7OphMrjtDMAchHns8Fx3zlyAB/qW
YQMB8ZYM/TBM4mM2BeTc1jpQfTFLyCCmu1JJYk8vldGdRHNTZtPo5hXEarjYDRQxPcQ8okiH0yhI
95qs1Ls4q6puE0wqlWza3naMZW0eilM55743Z5VYHYfS3NFG+HbeSm9E8l2Swfzgdj4lQUImaZys
1aD3wlY7AwjJGOeVt4GcNwc/oebTLDhwWhDdAFGrDhzUzumG+ouZp+fWJ0MkiMKXKpH3Uw7POum7
2wattqNG9ZlYrOdUHt8qydoaBRnafSXbnVZsJw28tOxCzculkCpR3SJsKmCPab3dmlyusgYm11ZK
VvsAYF2Pq8xIruFCuxzUkkk+i2zlay0PiRIj3vD1S0EkjDPHyTnXh1MJ1xtIUL5va01aDRg+2a00
wbco58DuU0K6hKZ5EHQrgHxS8LypJBMmrXpRs6xaJzXgSF73zxJLBNwoKKHtDbmbld0dc+0jY/DW
EXT5laJ1soEwKjszwse+TY88uIoj623hZVbnxmh+7Cman8MpkneDFWAYHCgVnVpY3liaADjcR5ad
5lp9U6UJUOUc1vZQRjLofXkfFSXsXrNeFVY/YcOlz0QxdwsDC9ak0viMAGL52siEARhdatdduZOT
/s00IeGqkxxzUsQwbEskpmkvlBsp7p+asIXlW2i3rMp6nZfaC4Q0dW2J8EhrszecJMJ3Bql2DVEz
kFZCi4EzFTm4Gyl8GzPLt1VRbaq6FjBtmbLDFGJvIlMWetIEyZdnjM1gpD/4hqlEZtt77RBr+4QY
8jXcvMwBrSwcHL9GG57kCdUGeJdknZK++joEFo2EsEgagvwt8c2DNWKhlQf+vq44XutJpE5VCuge
RaJBzyzvRGQQJOV24pB51UhRbg9TB9Gd0OAvgmhNbiWGPP9dJrKWU3mWyEqNzfRh1DufVTlkV0MU
mmM4kVzoECpRUWXHw4CA9RtsUXedCPezDbdTXPBYp9UYaXbSWYK4aftxhBxS9ONDTgsbUV/HfH9J
0IU3plIlqTulavzcKyLkSj/qL71O1sgkTrHL7WvWYIADFHvL8G+iUhdfIgQ7z6U1l7eL2dCTHKTZ
ieCX+SXVBKG0p9psz1YCVo4rbgjkb86vcTUbF7lUaoglcYMjgjCM26UEPkPN067SuPCuzc7c9aWY
HThPkeWKnOYztMHUIXKUCkbted7NIuLOhGE5w7wc25cubcpbjTGsv1bwBopW0SDNHbTBWVedqjKg
DQe9lnWukdYWE5U+opuo2lo/I/LU7sOJ/QhaPEh/NvWAeaVRmDCwokT8iNlOufaIQm3V6DkG3pbo
1wgFOlH7GuT+dBT4Fc322zm81J3Yb+Jhng5Jw/nemcCIoyBOD4o6pZ5US82KDqexRTjvq2SaxNdi
LBV26/jWr2r1Uk0GqILSpZvcEC3HgiD4GJq51nNi6WBqU123Ba5wQf401H17kbSSPIRS8eNHK2jC
laro3WxTTkOGllo9uiqEJ0zrRDCtdiMCP0WuBukyh3/U1J0da4EALaNhT/Z4aOGgGUD+bkob/zUj
CubNL9EzrH4xmvkE3SxjoB8mJJ+gmyZOoc/Jsem0gTuvCCZxE5WokM6dZDvd/RIpWuZkP06umdZj
Grn4WtLwfk6ogkIQZNbE5aTLIrQKsQqPvi7pK/k5W/1S+LS8+U9XsyTwRGTD2CoZn68W5Xnrh2Nq
OgakhLcJYz3V6Y5B5CxWBD6W75PqKeqKim9VrmvhFxO2z84V3FudRBtVVWVdl7Cj+wQPSJQldKJI
JfWr9FRvs53vlt68SBXzm8KlFfsl6Pfz6FVXdYaDGpAEmnrx02y+VOuwD4PBZDKKJfky07YOgAIo
y0SXA0Rfx1/+D77S5ZoYEQO2GKzpT5+SYryufEYwXLMkVu2bvD1xqmaxrcGOR/+Vem4ZTP74pXI9
5tgiphIgPEA4P4xiVYUIQbn0WbHY1miZgxX7VrphwbrDdr6iPb39xSPy86R0uRyuAKBKqkiW9Y8X
LC0xVoKss5xI6e10S2C3G58sT/PUwBVedGvXuQAu7ZrOzPnFpX9+On+89KfBaZWrED9TwXTiw7J2
lyzper/Anemu2/ziWn91XwHEZIkhr/RzhE+dzXEkSgyExV1+b+6+OZfb3SrUyexZ/JyzX4zxv5nD
fP4i/3zBTx9OF2SlAti3WDgTEWhev81d7bX6GsYng6jcbbMVN6kjrKQW+SBO+39KSvr/qCvQqajx
KP7PuOu6SF/yf1y61/eoaevorf0zBvvHX39HYcFaSa0XpW8ALGDFfyOwuqRg5qngsU8upMZz8y8E
Vvkd7IItAVsUTZZUk6/23wisbrLGIEjrQFF/B339Jrj+YQGJKko1S1zcbHTirj7tBFFZCRo2SKIT
ahCakCcg2NPRIGKBsIGztNJJFXO6JLhLq973JuioM2eSk2k+zPzyKoTxQ02sELx7ErYneThMHTTZ
tnyzZOQCY9BvsjbcMOfcTlL5NRWr/dBbtxr0vV6r7tLEaN1spl6rTQPRlhyNm3mGu60UUf9W9j1p
j/IsS9cxR0elaVV+owmFtuuVrrkiA/BtMdW7h+RbSUNvTCIkktHBgRmqYDikDQgJrKFf5ZoRnuY6
AiOZGfY75HmUV7hK9Vn7VjlR5rVOoQviRxt3GkpIJcdC6FuZZWLceZLS5J2hB9OXNK/Qz6S0JHFK
IBfzxmOVE31di530XGQUcYx5hl1Ie3mBiT64fletCuhoaDo9s0oIui03g2QetbR5zsVon07mGrhI
2qQDPbSR+OqNnlHTC4L+TId+UevqDpKQZavydOs3ekCfreWnWg2ZEcRAKzYUTiowyQ/KN/jzmhtr
4exJatlsJRkUoDTwomlmyvx6ToGJcrLDVUW6+lN5aQKm4EOfCQeN5lJSukuhaDcqbNcmjFdqNN9a
SfQkoE6120CjOoPzO3PLIQ4H2tOgd4QajCOxnKl6KvJEQ+jbrxuxIRSpSQVnNkbJ5Z0kK1n0y308
+OXZkP3WAY4Jj5SQqhOJsKyMqjFsUi9PeGHltl/R8eV0wutvj+bf2qf+b+N9UPJIiwfif9qE7rv8
9R/bhp3ovfnz/vPvv/2+BWna7woIPe6GKsewCjr6r22In3xzQ8KQgp1ANhT2mj+2IVn/ndBQZeFo
ECq4AN9/bELLD3BuomRhIEMFoat/ZyPCi+PHkgSSCXA014EBQqFpGp9OslaF/zSzyFzlUsLeo+u9
pZxGApZSE8S72bLpsaUUe4HBZQPqux056bqyipgKMiYgMUe9WyhG3ywlME8lzhdFn4dKdaU/D4XT
9IhXMJnSnXY1eLOLjn+FA1rqkprSkVVg+Uys7WgTP3eVM7de6EDBCmwowL07u4wslqoM9l+0Ue/Q
w6fU+YvRrsri96K7YJ+lnnBpkUGGXqh7CO4dVDpoAM3ENeAPPmR3ymop1eWHJnCsfcYw2pl4N8wu
Xd0tTyIlUeFY5+Wdsccom2TffbSHKHbwvfPip3k1w7G1kVa6TBX4lPjdTLeR5aJYv+bbFm3ZKtlk
umAPm/ZoesPdiOPUHbPuGTBAclLdKQSnM20Nuu9aLYDIdrGXrn0n3PXnwWUEF61pWIYtGtG76HVw
ZhwK0OTDyLyh5L9rxu1kol5YNfGN4cdr8WtXeGjtSsxnbsbV5HEHmxsCLKjuFi+jKXIYFz9zX2Kd
f/huFLVUYAwjvpL8PV3lXbQn3sVp1rDNm/P8yJ3hchKbtodDxzFPnP5SHYNjsYMb2lhevGr3Jkwh
YsKMxwJZhkNArVfvkfcCPwebYY2EkmlZa9cH0ZsTLEPpErfBFyjAYXDAvdRhrOlN14B7w04O2df1
k2lNdDZTCSdDGsqoSwMSdZTidpJc0GvGeSgt13izSJt6Azr2kb+0+/QjZvVEB2NtMETdBDvU8l4G
hdbtnk3cLc+NO3rBIfqi3YQrPJBWqT0SJNK/ytvurUFVlaw6V1hbLwOdE0M+zWbwV+7TB2xJnOIi
HMeX8oGO6qWjr5q0d1SIQXJIboW1+JRvhDuwNyjRzIb0bbCdQq96kuJtEL0w3sd4oAydAvfij5wu
/l2/dM/RNfLwJngEYid/Qz8IXuRUB8WpHRZCt6hw8aBw5W0VrE206v5OeDAC20QFfhK8nqDiLbI7
x8hc6UZbm1hbLjYb0xtHxUlCVXSAfL5e3JETclVF+OL2vA7MTYu0MXOb9/g8vQkvHGHic/eW8Ssj
lWh409xbx/SM0cyGc1zNUrdU73nEHemhEnbKGSuG7L7eG3eLc0m1VTfGWt1m1BK3qs0gCAEZ82hj
NVSx00/XKj00nc38W7U2ZbBKGrQXdoIMoYfLy69uUVvIMsnYvLX4pN4id50d4uehTGSvIwyzS37W
OK1tc4X1luaqTwEiZae/Qw78TH2T0P0CUqcIB1farnX0x2aDz7w3nhCErBgPCYdxVdwojKufRcPB
OInz1q0JgNJd5a18Mw1bVbcAZ3L+hHOuA/IzOjg75IlX59zLmTgKnWD6XYlG15GPiHdiy0skO97E
O2tHXtxjZdCAV3u+5438RYydxcl4v8QPVI8qLLUE1xPywlCOeviVWYcmtDHodejYM15xccSXHX1i
RuGZzZ5P5abe4rWEILMjRXtMnfC22Dfe4LX39UFxZc0Oe69+ynwHmvEooFneBXzd71xZKm2ldYXn
wmf97PLcybfxM4pJ8yE8Rg8SYrOP/KmZ3K58jKzbcrqV403nTQ8thBX1LIvgiJiRGFd1OpryFvTf
Hvaph9CtWrfPTYsgw1YEO2KmcZmMX00UFr7KnyrePw4aUybS08APSv100JhzrLTjHPEV35lrxEhu
B4VY4GFV1lilf/fyStkYq/D0p1P59vslfqA6Lq/86cpLbC6QJf7UJqS8H5tgEwg1bqtehXW7zBXI
c1yHEIpJ/IZxVa+N21+RpdWfvfqo5P58yU8ftkk7uOJWp7qL91F9m5+ktyK6H1cldHbfk4/6OYQR
Y3ee/OGik5eVoxTbiq2uw9u4sNtDuOZ7ZhHd8S/jWuEsjH17eiFLpQCQcPhPuS2d3NE9y+0cdUek
8xqZfXX2gWDMNSjZBIETH8LwqtjDjnHkbA9Yc5KHhqnH3p9setf+UK4wRvKW50nCOEhZgTMQzbzm
bTFmSt0hZafGbJBHg3hqJ7rj5Olehq+d6SKYw1tlwj+Ss/ghREHjaG9Llz9uutaVT9NzpC/jDQZV
vVcRx7AcN75rOHrqaDvxNGf2ois5sehW5kFD4cSDdVe+zo8VZiviK7JdT3U4PlzLST+C1i36TSCv
5OWtcAC/xyoe8dlmXC0nm2SHl+qaOPBHczv4OpzBGgZbwQNjHdzN9zGswfZW2oSu4RH6ugo/ECn1
4wEPCia5pov1yp4NcDefVX4qZ065SeHBzjfFtz0TR7LXmRyQ7EXND3BkMRv2LMc4Guo6zm2K7wpU
l3m4E6Ff2GYeVOv8td1la7T0jrU2vkzPNS2ZhHU271D15o15jxKdvEYMB/fhrtqkeOZ1h/5DdUcI
Sc6SjyOuiM54WCbI2G4zYcBheNoIKxK85fNSPhiX7HGaSIhwrd4pXs30KGOp1a/RId8pDtCty3pv
sQhmdMbZwJ/XR7yzZfEwcICOjrBW37BI9hYDMJHqieRBmBeHzJ324T704uvyl9AF181FcJmPbVq8
aovWTmwO6424zo/tM0rY26BjI4zXveh1W7XjgODY3IyzQ6KnS9/KRr+EeJVXnD6QuyOAdOprXTuY
e3uDW95QPbZs90B/MYGLSDQqBoscivfRCdfOO24LRl0YoO50hkbtKjghSWMfVrYosdnpmTZv/cbR
42dtvscKZ9j6l2+O01v1SeTjA4Blt/o224quuhfcaT34TvtsbHHeX8k38TZ/05Tv+9zf6nb+H+XC
L1Zq//NMxunql7eX4s+dEB0N//uNDS/o5u/QzaHW4mFqLKE0DHi+D2PAG39nBqszD1VMrAKZrvx3
GyRBeofnDJVa+d4M8YJ/NEKS9LtlmEsyMD7VOqNN4+80QtKPh8SyV5uGiHkNb4TcFeOnSWkF8Uxp
KQkS+EwGYiASgEu7yPunqBhuJaNcMSVx1QD5qx9D9NPdJeUJVy/lQ4Nh8YvT8rt77L8Pre/vR+Ft
qNhPgtppn+ifkB1j2IKMhfqImhMtmY1Y2w6K4s3KLFy/VC8R2oMUtE9I/gU7pqRHxJahAs3qaieJ
40VNAH0DHJOK+IvEwwFZ1o1o4Wal9Oj815VvrkexPzS5sGpTgMsKmS0eHlnoCuq+mUWn8KN1UVv6
ahDiyO0nQfDSOA1toSsusrqAZ3REzcQ5lqzaIbrthxEx4BBhC97OxUqM+i+KEn3pBeMs4rhQVNlG
HIet0Am7UrGQqKFTVI9CfQ3idi/oqLG6yYvjj6AbHFN8S4BzhvIu8g9xFFJnCc44fiCWBvX64o9n
K2Jy3SYetqR2rX6U6gtaCG7ETjFupF5xmiqzc/O5F2GXWLdhccwow1u6jyBZXEyoTgW2ZWsfDKpH
N+L0tUJmNhoIsXBUjZp9m04jtkr1qhQNz9S2XUibAY+txgMhDx4q/zHN72eMoYyysxmZOYC2Nm/T
nmJ8TKZHP9phwA8FdAbcTfaNEnm9/4LrACySBHouxccqMxU0cb4L88YbA9B44nF0IXCkInjKdN+R
dPB7fQQZh1fRRPRZEoyIaNrkwU2J6hIZ+mircWtrxbtgvg+xsBZm/JcGQTvUOc5HzR2K+LVUPcjz
nTUutyuzQg+GMH15HWCwE29hl9lKRE8j6HaY4pwRPRQR375C1Qo1xtfku1AqnJCddlrEpGuduZFL
nFxj48d9LtX0sTbhAFs4xlBRKy+FEhzFCg1xqTa3pTrepU3yHGFX4FgaHiZ1n/PNRcnBGgy6t7lU
HFV9LCq6/GauNQdEdxG2j6Y9yGOx6bppdpU4QVfEWALs2i5q8ctcZhT1gb+a6/R+EG/4N4xBVrkM
FzntTjgouDmo+CzMO9U3T21Ze7n2UXXPY6cRTXIxeKLATN0yiG/i+eyHFWZnrzETwHLo1oS8crAQ
42y+dJCjhuFVmd5C7TxUsE9NlPGURmI7rUYf+2cO5Vls7aEd971W21OqrH2fpTIkthbTi82rtPOd
UsCU0Hxpm2M1N7ejhiFwO68Kvq/kkEnNQ4avm5y9qb667RLfyejvlfkBf6z1qFtuxM0f8/mESUOz
GrrWYFKoHwpLOjb1RjZbw4vgTiVqZZfdRYFKxFsGhifb0ngN6rOcS7vG35lmeBrm0Y7EL5LWboD9
7Rx+TEDCrDKZ99nEw3DvW5cusjaZ+q4k13Y+Gi1EUfhQNfHIyyq4VZUdXnxrXGptSf9AALqrqvtZ
fDQaa6/N0lcjOAr+Op59T4Ub6UtfIkG5jTuap/wwlKIj8aLdJHtWA3dxMo9KjvlEeYRs4ENtURuM
GXWptvVaeE2Dmo9NoiXFXGuYl16hitf9a9TzM0ydSnTruSLS7ZkH3zwrauwq01UMlL1ON92qCjYv
6rUv8MaEf+SXF0an97Xcf2nDZbQK2S1WVm02PltlfwzjyoPXbivWjViodqwnXlo/JDO0NRnrA2wI
06Tgu5b6GxPbFRvy6qs2T57fz56Gf11foGNVGOVKLYVOeM0y6622tsnwHCT9dk7xOZH69bI1ZeaL
BnFVM967/B1ntyl68I1nvy4cYp2W3cFZtPgmx0on3iQIc8Vp3lTmzcQobdQRmuO5EqkMXJJNiOVQ
NNxqyLDN6tihkRW7yQGhZ0rNrKt6kvUXQcdCkM1Fq28n9d332Xgi5ZgrN1ZTb4e+PZJ4sirzkfl8
5Ig4ReS1hr0XZga6IDHbwqaLwWBDI6y3sGTo/M3yrZNfSDbAvwQH2XDEXivwyi6GDIG7ZIgBYj0E
10pSD8HCI+ql01Rb+zKK9jnlbBHULwIezmJuUfJiRhXCAo+i2Z4b8TDrt8O47I83nNVQFxLsW9q1
Nfk7uQ6gUtYvxEB75gAjuRXyYziIm8AoX83B2opJuO6iXHYA6jfT3B8bczyPariPI6hzcBvHSLyD
uXGYp/arPkXEZ0xr+MVQiA85izMj1icnnKEgD1xbC/V7Y4iHUuRwYF6+DYZMd9UxRymhpps2be6U
arnUph9PuYppecXTH6GNbrsCMxvfzmScB1Rq4sH3tKA8W51/NXly4C+XHBS46LTRLjXLvYyxhDW/
mwN+dZ21Q/7qNuKuxMJSme1SYB1m9/5/sXcey5FrWZb9lbKaIw1aDAuAwzVJdwonOYGRQRJaa5T1
v/dCvBQMvsikZXcPelCTtJcRQcIBBy7uOWfvtZkkpFbNS2DiBazZZTCtx+5HqgLYXb5t/1x0kdsA
rGxaWASpuBZUfWu0+C/GgxbnnlhRf7SBB6BkPVfnqHqFQ1A6hZWADFIETPm0KP1w9uLSXNArso0m
+rzw/SxqiR4Q3PKyzO5T2gRTlbgleDC/wC+vFs6YDJ5ihIRZdU7iU6CwV8lkwm3CNXJ4J0RXpQqV
J9TdaRxvu+KljDvyL0ipYIuuygYyL2Qt870qSyurVRzWYHce4xWMVMwHh7kuViJd0LQ/FsmlHjT4
Q41XFaiaye1ib+cOvXCoonbVw8yOENWp4xkcWE3kYV5U2zxU1qbCH0WBg7JrFQoiPZm3qOblBzpx
bF/VTnu06L2F9SmVpfe+OcvYzwvNQPw4r00W474n2y0WPeBXDjBJW+MpJ97D6ccnXaRO6zpkaIWj
hLdhszXll5r+zyjI91P0FMF8kJArVz3lVvuUgTbUZosuOnp06vpAeG2LlDv8vikzTxLBHwBW4FkS
za2uTld5wAuEu7JmxqzETtN+VObZokGq0UgoGVk1l8wMPYlrFWWWU6iCK0vPqdXaC74CrY6j1zRa
EbRrEFazhyR+VkSapY3ppnOKUmxmfHev9ReUsnZTySvwgrhmAGFGh9biBoz8VdVf53q9Mkt/Fc7s
fzH+wEb3ZE27K8b6vmC5SwfIP+wvy5H1WBCghwG9FcJVI9YHObgPYwh5GlLRMLuqjeRxHDeCfOik
cyHcZGNszwFtVY3RZnVT9PeR6QX+dozvp+BJLsSLGqSU9gKFayxuI+NtLkS3kxWbWCfIJjcIyd4W
80Wj83AGGp9P+IjVN0KnbICuNqvzbRsXvLkYLViz6kGOcyXZcnRtcuZuF0j0q5Nrq6YrJHszb2q0
ZVc1ANtx4IsxwM8xrUBTxhKlDME6iCyPd/aWEMd117W2OPQbPzU2ZQ/zUK5WqhxuorRZgy6Gsad7
Ovuluu/BRgSJHck3Ateh65Mr7MVsMLmPGjKa5dSp4JwZCukRxpHhJnsk+WgNgrt8Cc18X03XJija
uuemDPejkF6DW7GB+bhRKGNkQonHC12CMjjCDjP0V6shSZutRWtgmkjHa0sZvZwWiWnR/ygUu5Cr
nZqQ1hZFKw3bzjg9+OnOTJAywluuZsupIvnQqM8iC1OSPlXTxhKuhSJxsu61qW79wBMtxsdi6uXz
vM34QbFU3BIjwBxmi/bU7lvRydnpVn1km6m8GSPF8+FIqRmibWYGuoQqjyFS0t8a+auu/EiU3NMG
Ul661usizrlZR/KDjjkEYOPOKEl0UxLaUm/KHO/HeJcwKwBTZncAJyDdbfs5XhcLCtRCMcpPWQKi
cEwQBNOFgWjnHR2eVNIYNeVbTe2OWSju5KnC4YbDNY6XEitYqY2/QcfmWFOEot68nxrGLHJ2roTs
zReetVb4MEvpNtFaODFp6WSNglksqm5brf8uXXXRIP2pEGQ8R9CVRR2of1EKJGJQRn1LD31pQOdE
VShrEtE232mhfjVu/lFvEte8CCXIqcBv+GuTVG70BNxhApSPd5NaHg28gXyPnzoCv2nFfncQ+deD
9FnrD/rEQWAvgd54sZhAVNp3/d5fO81/PpUv/V4JCrFU5KnyM6fL/GCO/2w5/ka0bOSVbEZcAF1u
twvfjW+imH/XQ/h8Db90fUdJCGC1cHpjefIhyrIy/OvrtzAD/nQzEDVDdbqEcir0PH4RkHVmazVz
FKATWC2Nz9RlF7jMdYiA8YaL8p187Hf33ufDfVFY5loh5pgXyDdz/fUymQU51TYO7V+CMrHEYv+O
d+GaFt9r0zjfufW/dNH/+kV+Otvl431yLkedLqjQLGVX2BjXS4+6OLEvN91k2+8kImhm3WFUvfrm
Gv/2Jv3HUX9Kdz4dVRxEpUlSrvGw61aaV62LmfxMsq10fO46ox+E+g3tx28Vc998ueqXR7DIVMiL
LQde2PqzywwKeaCxWjrF0OK335zm8hR8XVcWYRS+erpu6tejGZE499QkihvC0vOWvnrdkFbQeQsj
pH3v9t/lLP506/+rI355+odgTP0+4/EgeeQuXIdb7ZE54oPKJF95De5Vhp047W5g1tKxVdbpOV8B
yPe+RVD8Kor847b6fOZf1ge51XvTajhztrzNZnT9Xej0AHLX2oqxJYT+1Eue6nV3md++uea/+4Y/
H/nLAuGPPW6sjiPj/FopXsdEBPmnt+gDp813itrvTnO5zz/dx6E1Rqz2HGwcFhCXk84Nio5X3Lrr
b07rd+ve59NaPsmnI5Vt1UHT44uNCe+0LtVIBeX6h/FnCAXjUsTY5urbbKrvjvplLdTbJh2b5Y1l
lo50DZaVuYw52KBI/RBVtoIPhCgV5mrfnO13X+KXRbEX1aHozZ+3MZmMJLmwBus/RyqZpwnfC2l/
9zrTZJn3MvWuAe/g16sbGqbRtUKmQEOaDyaKmqN1Zktv44zfa1fKelmWwnu6JtY3r7M/vW1UETQM
OGDL0mjCI4j8cuRQN1J6qor7U3GzSHjfkzUeuJ2+B4l/9811/bogfTmatAARPt1FOS2PuB5qKJCP
y7uN2d+ttbKO1ZZ51gaI8Hff47Kcfl6Ofh4P/dUS1iKScP1lufWTjr6UxPF6b3rIVpRG5BUnN+om
YLL0zbl9faf8PJZiLGgYPOSISH89N7nVBtGq+mXJIQDiDM3YLS/55QdseLu+orvh1rH7zTF/BUhA
w+PbQ2SqG6LMlET/U8ZZlkZk7k08lQd9N6yTY+PF5xjESPOd/Prrk/jlSPqXBVXQw7FTibN3R8+v
7foOaKflta/+Zub0MM4o98IWLNrP8/ufQdt//lVAyLrzz6dt//Xa/cexa14+j9v+8XN/zNyQF8Jg
QfCggpsCG2WyUv0xclv+RmQTSZQtcVCgpniy/yY8XATTFkFRiAy5XQnu+vvETeavNNLyLAkjjMJ/
/d9M3AwEIegxJGLDQXha3J7LOvvpeR9jVCKiz/tp2mVX+GnRa3We7NFIcsjAciEy/3s7u78dkSQ+
wnuRPH59CntZzRaf5fIU0k5hz8OMwMvW1nNzqBl3A8K++XZT9+uq9udjfjlLEJyJ1Eo/N3Uk06wN
NGv0Zez6pWVK/33o2h+Dyn8sa38+4JeH0chEeZTogKPIQOS3Do+D4x/1XS/YTBJIErBW6Y2xic5J
sqm99I5GDmBHWorIKhelB22+9ra4sjz/5JdOm2LGiW+CF6ZuyEq8+i6S1mHE5GYdvVQNpFAAoraJ
ZmJEhBE25PQqtixvU8ZrhuKqx8kxpbUkwU6OEKgwl5KvBZoUYUvmwko2nZl35nATknJKVR+az2lU
bbX+RoDRVZzSpxyGN74y+hG7GU0KWPpyD/zcRU7oJMEZ4CLfYllukg79ihYKdskU03fSVekYWxql
y2eG4b8NMAcPdti5+T14ceME0VnfluvuVXZNnN3tdtqOLxjiQru+N27Cg3Vt7rpTKzMR3f1sOeAt
PgwISGd3XBT4nmS54ULqtxy80BLKS/VWB20L4beyxaN0QJJDtTISZ15vGYJUa3pt1+FwZQ5Pxh4B
5sYS7XZLRI6CoFF4mMY7rV7Tqb8ln2l6z8eb5mF2NdHVH2h5P8yFHQfrRbYq7kZ3AG8x7su7/hpt
rONv6U2JSPWSlfEqr8TaFmw0p+tykzG6sQsncwwnWBrpLv0zW5Lo9uk3zDhx03ZngkfEI4Nj2iPr
6GhcmmETbRbdThy4dI2QhUf74Ep8sDr0PfE9Fnf0ZIVIzJbNSNbpbzgPiXIQBvRjcp9TpenOcrL1
alE+Lnc6QsW82CQnecWx+utqXb+i3XUMBjubdN/vG2RgRbCbX3M3dvEpT/Rvpl2C5ZsxwUYeduMO
V2p+GC+S7wjSOXbbTVlDCIBoi5ZGd+Nbvo/ux+wQZOe1V/WR/7fRUJYwy6+PylVzjO7nM9pSY01w
yU6+VIdha5yICdtNMfJWO1gLR+DpSAjhwr50hxaPm3lBJxQcyQIh/uRGRBP0oszbEK8oLcLn/FV4
KIH10I1/BBNcN6+Dm7wJwJOOoFUIpaSZvZqvRqz/CGVlTwmdGWzMKTVd/0eJ1ihz+W3wO4KCfqhb
8Kbc5Bc2r+k+fJFRMpPFSyddp2t7rtRFonNojUcLHdRKKNjcMlKoT9GT/sO01np0noK1NrnZUUWi
CQP0psFQpjklxXG7VionGC1XSC6dLLkMq0NxE2oIjHEIoESTsKjSxaf7C9Mq9upNssJ4+lBeCcfp
gPzIwJ1N2njCHRGiMnIQQtEfolEudqv6tePbwG5w6lJPcsJ9h3IHImj4XD2lz8023+tcVLlxmQCN
90sktL5BfURq+bweXHyEXk8bAUIFEjGdgk/1Mnd+WPRPDc8kEk53XI8r0M4rmRxY9NXCRrgZj0W0
ih6lVbJF98z2YiO3O8XR99JLbzy2HwYMwXlV7+DOHyXDVZA52Cl1pFQ/14jcQZQMTgKX9RrBbRWd
ARqT9RJHpyq/a/R1HWyLQqK0R37ZOdIP0elexCN1uFthmHkncgWhnBcMTxkS6BTghZMSd4p+HBGo
uTOvmAazvC6dkhJlG/lxR7RyLWyBWLVbj/UnPCuonWDQJ3Z5FRNaKnIsb7k2gXLdtYS2RP66X/Ni
yM+KftNz52Vc75F1GZetLb0Ud8Gwjht6tfZ0IJ/mBEFjOePoERG58hyeSYmJUaTd0/pO6BBt8MI+
g9tYqTv5SI93EVX1iMWWuB2ikhhxXAv9RtxMtwBPF03rfA1iLD0UOPKnVbttTpn0iEZwG4o3BBMo
xAw5iG+hqj/V3Jksv53uDMf2rg2Zsa6qadstjlXjAMPJ0VpgwJhYjPY6K90M0DTyOZ5m3xWQwCJx
3OvrHPY9FHAnzTz9Hp89NnR0AwhD80dVPGuyF0m28Q6AuiA77FZDOcfg3s3XTEU/baB+05z82Tz7
+ubEFoYbg7wMlbTMXzckbaIZmdXTbmofgYTf1Y/6Vfs4PgYPwjXRHofGvi6OUNEOxQEj47N14iM5
tuCI1+i9l3pz0VvKrB7sXdbyNynCP/VHf/5wdC4xpxkyHZtfP9wkqZkWTuGyx04wOWibdv9Dt9Oz
bC/biP+jbYsu/eNwX4rc0CTqr186f+EBNSqp9RjE0KAvqZKLhlnw/vW1/4rZ+7kZ/Hy8L6WmgQxB
HASOV7v6jpQ2Dw7ZKtoBXqf/Ze36K/SP9nf22J+a439xUb+2+tJmIhNkOWr1UR+Mx2mHmY5ZXnQV
Moy3eXq85QOEbrXO1tVu3iyt1u6QoLm31jSp7ozVEgasOYNn7Ma1uC9fgC3skhsZ9aO1ndb/ZqX1
x+ZOlw1jMSaaBvbFX+8CsSHI1odbxmVCMP6GoGifEb88sW9OEawPKCP/9Rfz+0v0jyN+vUTyPJDZ
oHPfabfmGh3OHpvMNX2Ao+6iHd6C3mbfnvEibq/NJwKmfj4JTP7Mu4VHzQzcnR3elMfFbpHw2Ie7
7MIwJkIqnzvyuXrV/ugj/E9d+J/wT0UVuygOVNSSFPhLK+ifl4j/fV7drs4PK/d//ccF7vB7jWP2
K6/4t7/yj+oR5yzlmUjTQmS5kUWFnsXf3bMGjB2gAKT6/rTW/r16VJS/YL+1qCD5KYKGDRohf9Vr
KvJf6DIzYKJ8JFF7Mdb+Gw5aWfy16fDbD/65fKzbTqnTrEZ9kvmaXWvaJpD0cJVEmngaTOVSWih+
GNrda6lwitX+we9o4gfSttHUeCcqCIDqLl+ntUYgHq8ohSmG1VwlVZM+m+boO73AbZxNBLjIaBjW
/ahfApmXUVKUpUb6gz96cTR/TCNQpSrq61vEK70tpMCMIcE4Ygr7rzQYeCehf+LVngDFKNRtItVX
49heKXq6mdLiYQKxMwDooBFkRYSKw5OszrWMdz0cpd6Ouoi8kSFjb2hIINPy2CtGA/NKd2wyU/Ws
Pr8kcVjeqBF6Pc3E6yF0/aqpR8ID6uiK9Fh8I/qayMYeaSPYr4pARX7iqkAnORfRQ2tFp1iQCCMU
McLI61qb0FAnTUfcAYI7RvqDa8blAuVHtFEbFuo2nQifpsAuQp4aNbzvkMrHjHmUD1k3EyQmUqSp
HDnrTTZuovjehOlLYwpAFhhh83dC4pgjKqMsI0mDrifIvFLrVpIxBQfwPONKYvwaNsl+kCroBfVw
K5T6aycH8zpri/G9bqqPqSOoq/ZrB2S55FRBvh+H6WyWxo8kA2RI42M1+MZ1HqUf3bTEG/p4hmrU
u3pOFG8oDf5+rKKNjlQ16FJKKOIX2DGGMHUc8oYaBtqsVLEujqitxG6d10nmFGMY33SjOa+LRjJu
B+lVR2p2N/uL2M7M2awpRgLGOh2RSSDY5Ap2WD5KhSak3dYDu3MSwFzdyqR1IOWoUkvOwiAsRQ4M
L0iyGYChET7V1ZjvCcycSbnIESRrcLc0jRIqaRsPG1oRizb80o1lZNemVp/Jdfdyg+qMxLNZJLcJ
/8WYwToSQlwNoXXOYhJRGywv8ocA7DFWclyewbqd56tU1rdx3xxLK/J0JT7WYbPvSB9SqVAGuboq
zex6NNN13qV7Pcf32ZnIs7ASivES5INsKEmm2w7YlZ0SQeOT5aUWwR9o5v836/ryW/7OnP//Ax3P
EOSfr83/lb6+5L+i4/n3fyy8svQXxrug4TVk6D9hA39beCXrLzIietpmNHV1TaW189euHbB5gPLE
5Jh00mhufV53rb/wR7SdgUzyvypI+X9n3f21k83Gw4QHIy70amT3mJy+7ECmtBsHXYNqp6Qh2dKg
4vL2gJn+OE/Zhgzag6JkNwIsAE3LYIv5WPyS6N0nh6OP9NdWpd6uqSz14ERwXu5YIzQUo9CJenkY
FP2RtCjsctxSkJLm50+X+DcbfAm0A/ujTxs+WbJEgPzs7YnmgpyufJlUzck4WrW/ZD2H2ZMaKAe4
Uyh6KUziaTPkyjEYJN+FULV4GjO6QRFuVCEFluK/C1Oa7Kqe4lHXcnecheuqC05GTjknDu9+aW38
CR57wrRYhOdEhiYqH74uMuCb5MEEHrprEQVqRtA6dUvYk2iiqyTZJV5eP2bO0tOLP0J08GuklgUJ
fsbVJOpHANivqmTQsAETa5eLxnfoCUDDoPAc6mQOCdaEGFUQInx7S2bLAMTTnQUTv3+anPWxKUAx
aibAw3xdBD30mUoHKD3ddCavpyocTbeJ47dKggfdDTz3JfzJOTNp0/gxelKp2MZAGu2pHKKDbpXP
YnHIpjr02iDnlWrQECgTbAFqr19NAdemSuiT+XFx7OeMN3JJ28I3aKYJr3JCIE3f5Q0XFetkz2mG
fWeuhMC/VdPiitTS8lywKs5qfR6ZXRA1jFKtl0kHhB8WyIvbsswQAYcVFCutUqB21reDGoUbQZMO
QaZEO0K9qFJMggmBQ6zJjz+mDemlSwJvBDM7blqcBjpK/zrBg0eIU0Bdb+kYZeOx8nT5qfQL5G1D
TNyYgApwpioXEs/S6CJVAU7WKi9sZYLuzxptRwmxUcvflXK9QeS4JsMGtaBAtVA3e0jrRz8X3xOt
OcWd5nJzbtqGEK0ELWnSI9ZsdA+dF1JmXfFxxJsPotq9tc0o21agUNvxmkiwxk+WcIeTA17YcEFc
PkfCFqJDTO+ILE4ZIY0TdbK58vUm2uu07VrjNVfaYMGVIUMv0GzpZvYoJLRUFPlUVpQ5wTztdDXJ
7OFFEI03RmHOEPk/cmV4iSwLjiEZV4Z1yY5attxbtfCqBtZ12jSXoJtIq961CaAPaY4uk5IghQ8f
DKEnAHZk4yW04r5gn1XRrkpj/IZa0R/0BsKsMQAMq+JsX/jC2gykazmTSIGVEMbxKW1B4u2qwazA
sVCaCLRrGszCPF2NbX9oo/LZV4j6hqnyUU7VMZKRvk61chfOF93qOrspIQdAbkaez3ZAyF60OjxM
UF8FTd/3Uoq1AwijXA4HXyfWWUpda3ogV/wjHCR+uAx5M/Nr8vo0GUNGy2U1lMJz1Q3PQkm2Mpsz
FJVQVXmxR06kNw+jme37Mj6V0lXeCjiQAZBoKTw8vb4ZgmsBXCoxTNohq4sfQjAy/zM0ZHHV0aQ7
o5CI6PT6UNI+bzvS1hK7VwbQ5IW/18pkD2z1XPjBJS18nJcZGbZyf1KyFPtn1D5OBZ5duG09+E18
2ZJ+QNkF3NoKUlvv6ej1Q+MYcgfCeLg3E+4DvQUXqk8f4DQJeFMsrB/yS1ujIS0T7pChfGCnAEs9
7uE7rkK2YeYk7YeqOYmDzC1Q5Ksgi7y4zzEQA4iY0evLOY7xquPOlJNmUX+CTCn8o5rLu35C3xU0
CuhOCzNzN133hn8RpnbfGdU61TAopS1O0LBTP3IyoorgflILTNoDKGCIlFbJqtJO003d1bs+yl4b
ARBZH95pS25W5Nc80NExr4VLlctPM9LBVcDGb0zi2Y0N9nhlqO6yNspW4cA+LPONfaiTFTeFLEIE
RG80qb+UilFtJ2HbzCbO80mtVpocstfTX8wkeEzYVtvIK++rEv1sHIpuKPPFCgsOVM9RuZvIoGac
uYpIbrzmaQWYmQmYYkLmVmv94Opwx0Ov7Um0qhpaYErWAukkVMwPQ4YaYoonSk321PXNSlDwZvWK
/mZGtTtrtbZOrXEG3RnQmgAH46Zxsk2bqjxHwhkGqLoVlM6RxahF8sk7y+iMZ6Jn73oEiatRk04K
2K+pzc9tjA6iq0ZMTwGqy0LYjbX6oxVuoImuIgCsrlbCwEx3vYrGCodI3vk0KyfsnVxqBiO9jzch
wdIj+2QVD7LsiTKDEjDluV69QHYHYZrrzPJS+pR4QdLAQv/W1zspy1dDIsz7qp3ejAEapYLQiVem
ehDiVNvxXL4YhaFuSzKv7Zyo7JoixDNVjMp5k7LaFjEFQCnNdibQhbiKKG5m800ZWE6QYxM5fV8C
g91oY9sAFYngKWCCMCtI+y31mduYxr7uhtRhEsqrpJJvVa2/heDjTWZYALyBctLWy7wBqG+SuGCZ
hdVMmzgxYI8jXtfz/jnor2MyhjWZrpBSYh+LkJsWMMedHANrYwh4GmTz1QrymQwuAstkq3HDucfN
lj6pE09AWMkNTVy0lXP+5lflAVbi3QR03pZMg7GVfEry6FqRVyOwlU07De+CpUMdTTpHGfixXKwI
RKVD6czWutWDTaW8xMpg0QNHM03OTN59hCNjuqlrn4AY488YrrCyPROd+laa/ew00lbt41eQwLUX
1Dy5c1E/DdySqL/R0qPqwPnYiwaozOk4GPVVp/ReRPTyqg5S2AkamxeZ9rpqMJmRtNgO9KIBYql8
KBNa9+JkJYOyG+b4JQSO5qQFn1Ua5Uc1hhFK5G/EUqAdE39BC9ep13RYvQoiAkgswNLSArQtKgyF
s2qca/Z0KzFXmxXo8ieprW9UkVFkTdLrqpwl1zQy0manDLiJJZ66SlkVrdB6cxWxqljMIBgiGVgQ
RFMvHC0RNiUZrnog3+Nju1WUsfNytfMIaO1PU9ycOkU7djO4QVDAJIG+9Ur9htPr5EdYucMKooSa
nYVJeYxU417qsMNgjLAWunss0siqgksv5yJPdmA45fLvNRqFokjEYWdYFFxI6NV+cAsiHZx+niHp
D92doUYfpqR4lUJ0qU7QtJtkKU1nI2FI04ahiLW8w2WvIcbXSQ1vB/E4iY0jxqywWVG2KMrDfdov
tZyOk0J/4S43bcES73HtfGR5iqisxK6jwRcYWt2Wu+ItCxRk5Rq2CK1i/Gl09OCa6a2sqqtaopjL
p9uqZO86GaAfp5oxICnijjXUhoPB876p/NnWmAB0BT5BXWtKR743mrSyNZ+NfWpiuA/H+7SoX9jg
rBI16VYicFUnHxjqWHKJFg0Rsz5+1KSc4s7st0MwS04uTKST1QzhfKFyRpIW7HmsoVkFjPlmnyQq
uLLrNolwZ+bMz/JG/mEp8Wommcjm2pG8oZa3iZQ9jmyHnHpkcgZmzEm02O1A7O8jaYydWRZIj6YH
IVeV4kSauofhmjvaSGiAVgGCVrSVVjFTKpLOwOzC95hb7bVYT64QKeIqN00vNIRk08SGXUkZUQMJ
urqx1W5Hyz9aepUd9fYpFrUlBT65sAo/Cpl40Sbmri2h4eac6HYUC3AbbrSUIBIuFjPFx6yJPyJV
eRs78LLFAk6dF3iQYG5wPXckwAqZk3TaVW3OV0kuq05pspZoI+QZ61hKq7CJN1Fs3UJve457tr2i
/JrLWEYCs3pTjQDL3QQ8mGCHTZoNwKhNroa66rHuuYk/fPjldD35xl3NG9lJxHxw2fa6OvvOlQ6w
VyCzyyVKBeyP7/VlwHGEW72Mq81gWidxZE/FLtaV57Ba6b71nqjFHSsdeH2KDsRXRC8kjBJ9sxG5
tHspod6JrVa0e7k8xuO46kLlopOUwpQPObNKXkJMudFn1eLxgwGzVJEkZuwi45AZOiTqLHoOhlE6
SE1/CTSL4ZGUEXSbjCvsPO9CXt1MmvAxjMbFb671FAxTlEk7HDHL8k6PzUotp4PXG8wImeWK+Wpg
JC4grBd5mGevlJKXUWSGZ6mvqtxuVfKvSQLIJOcpvizhJ07ZtTutzSGltP0t7rYf0sigUGW02LW3
lBNXcdvckgBZOen0o030tx5/kD2aOJQgCd/ociK5rclMEVmYu2TKx0l3j1hzXSk16yprZSMLH6n/
pCZtZ0+ZfPHxli1x6WM1nlSolmKzL1ttnympxJqiH3LpzvRhBfXde5KXgR0tv0TqsNEYxhuunbbs
9yRgrBJGcoSLXXxFaSHqma+kKSmbJsGyJoXyzaw/FznjxplAUm5/k61dyFwhnW+bJt9IAl20xiBl
oVFZfyzsiJp+zIvsBasFIIwqfSRLcT/E0bEaQCzlQrfi+AQQS/nTgIpBHtQfsTJPjtxHIIxQQETa
XgyR/uZ0BJevPuEmVeMiRqoqVTsDJ8Jc4QtLlaswDV+DaT4SOb9ZPgwQ/wvKoqsShWk03okNO9Ra
AWicloE7RbgKJyGzG7O6z0ndQvRAqqfRaW+BQXOiozqk/X1txvWbFeIyrSXjIeLRE6L02BXGyxAK
9NkqaUWvxRHHIN9YCJl2afFR0MLc1I1cbLse5Ir6QK5W6ph6vlOU+VEKIQtlXM0sHL2haY/sgS9C
CqZ7LN4JThchuVzFrJZbv0IrY0L293pDWYsNdmHAOfux7d56n5U1xtrihtVNa5mzI6WXsYx/jEOP
4IESW+M+8GpLg+A0g+cSuKmbsD7qQ+xagfbSdeY5lBTBEXAepqRlT8pgEBqb4LbzJ05MY+9sVA+h
cqLPYQLcIupj4KVC5gN7GnDtrjLAkjHq155/pZEIEcv6eSQFwyNr4amT5hlmPYzKIBu5QSUfnhN0
epDRMjs55OsqKFScGDRbzVSyg0q8T6L5pKkND7ZGErQ8+9QG0+3U+Wv+kHRzpWfHaaFUgUb/RKiD
XZnRfRQlz5ZwWzUxYoU0vdVKsdyw8W6OWl5pXtvF47VoaD1k+9x/4AVxqam+iCdfSsmyjw4j2UlB
wMNjZHH/hDcxcAfaJ/sp5iVY6OyV5/gJGcVUp7dmWD4WarWXm+alTswnIaLSM3pzJ4sZr6B0iPEM
R+faf6za7MmKcs5lAAneNOkunOi3BxEiJr0gDqrA/1z4bKesQ6DxmMR0jHGJx+961p8oyW+ItMZh
RcEYZGQJhQZjei5fmSrbwmdmUfd7WjHAVSysV63Uw2UoxNs+zYHDqOlV34Yl15p+k5DDagGRbltg
o0IxuEQ1F7MhJWTVhPeBBR1OIP9CEnQgVWW1jsX8vvJHJ6qQAOVDpNHWF69LJWrsTi+P0ajx7wKv
JHujQZaVqd1mKq0HUTA2XaQdAU/YVnYxy85t/WhfK9mhr+K3mcgfe07Hd/zLwzYWcO0P+jPpGrtO
yOudPFixN4XXKYEimN3VTWRW8SEa8ugmoYqxR82YPFVG2GCG2rakQ8NHE3Bk0+vCXprZY0Z2HR3J
51YdHkI/wNaXye+EOBOlGm7TulZJ9kHpYdVvdXLhXz9EyfRYziOR7POzwRpvz3LizREJaDFboLEE
pxWp6rbu+k0qVzN2Z0oYUrHQWORBuRJHCq1ARUiB48aZezx+017VOigCBPTYdaheSb7wTuLOvFZE
sD8yH9UXAP20I47ZUkM1BsuBfaBwX2k93302ibZZaBfJqlR6f821VWSPTHnyOI9cmKrGCoipYVo/
zFanDydFgSfM4AhMNBeJFtyOLREDXIKrOEb0AZ2dlyQBG3ErUB1VACRKFb6+cbQkKN31wBcAv2TU
ONma/DS784ftBF4jM/KAhivTAUGk/AnmGAEdiQhoe2qxvfaJjdGi5NT02KtZpAFC4M3wDYeGE35t
/SSFOjYRsYjcuiyQcojhpaUfZw3cp7oUgy+kWoFAqp+Tif4u8QWOOPgQziTBd0RfKHlKHrPJZMct
yYUDIXqbtXmGy7d/nDEk2mxGcBtxCoCw1ArQfFVGp1yPTg3t1IqrovbCdZ20N4Bgl+gUFhQjg1sy
j8pDGlDd1z1bnMAvDp2hbYO5WyX68NCHRFZWyrbHhZp042MzBy+t/L/ZO48dyZEtTb9L73lBaUYC
071wLUN6qNwQGZER1JpGGvn087Fa4Padacz0bhYDFGpRlRUeRSdp5/ySV0ke3IQsd449Uo2t3zOF
AI5PJOiOhmnb3dWu/TLa0Tn2k+9gSNHAO5sSRJBJMcJ1qLNn3aAyY4VRaOeobKJuYyZcbezvdeU9
tQESL+m+qfSesoh4Y6Ob6n3TQk84fokO5bdMHgO0/TZGYAXGtQ0g0QJ3k1QuPShdoej4a0EyLEXm
lm0d//psQ2oylJqWBHEJ8EJfdbatrAej5pgxhNNsELjsh0q+ZO70i457Lx4PrjJvQLFUPAUGVlpV
3kkiRyqv2dTDIhJr2xPSsB4NPjEs3HeZKxf8b36m8GhTt9MNDuwuyPWra5E0Mdf9LR0/zPZtMubb
NMffQWp5AKhVRA7WpvR1cqGiZ5cF0AKlQzNcDb6RidIlvBf01E7ONXRmGc83aG6fhqgev1Np8zyE
Mt4auDpHmbmbXKrzBHOw1knUIIpClmR2+j3P+j1TYbPJNNfK+0lLj5gPrMukFwDoGg8N8crrrDVf
mFGI4ys89EtFspkGwUhAUUji8ijHDeKpOlNfLUk+WAQQqHnpLSk1aEDIv09rJGYBCDtVKjyNGqnU
iBO8Uu3FUJ+jL55pLuEudS3y/Dy6HNzMWU85Lm9QPDDmPjI3URDa66kBYO7GfGe6PF7VOG6DGUA/
S/SbKajVGims2FJdcpc3VJn5ct61yo22Zeg/tCQrEXos7rTJ039aHjPbfLVJCenc9jIX/RJI4tLh
QdlgbtC2CWRiuv3eT+R1CLqLnet3imKdS3SfsPp24lGkEIrEM+87X3Ub241xPEfHwk3NOz92X1QU
U/Gtqm8A8VNo8u0tiAuiNIsQMt4QdLE8wGl4Jihk2znH5Y2BtwFHcWbs05SPljECM8dZqsjSx6L1
MXXVDlqlWT7b/V0oeLr8KHg0ABF4fqN4PZbzU2dNRw7ns9PQa6Ld5WVW0j3jRC6iT43JHWdqykxq
5LR6lSBJ0yLp5VUs0/pcB8M1zF8GxetdtGC/U3c/xvOqKWg3VvEj1M1KtRAXDfd01plE5vFxqXc3
l/GjmDHVxzNTqu3w7fTTfQ06ahuDuwk9/T4E9KhU0rhWOYJFe3hfunDDsbrvwTfGuMOaXQfNjlq7
h9lPyOssBIZsUKPkW7ndJTa7HXQx3mzVEx00cqtQn3Iml+ZWBQ7S4em9LaMzJfNASdE5j5axXewD
YntPdZAf4nn+yNuw32YjqTBJ6f0idG75wSrh1iPHSL2bpQbCHg+NwZ+Y0rsyG3sau2gwiI1basWP
ZVvvLCs5j8H4Kupy2FTmYHLEsOIlBNMs2dYi3QeluBJJQ1AtLws+MCqb52K4lbP7OWqURXm5qaeB
m9D7DE3v08rNX0NS+wRv30flfTGm73L4EIb3oIfu4JryF5xWRAoJR1WwQEC0OD6SoNRCy1spTZ4+
E1Coup0UfOhyJ0W83sY+/6aRwV6VrPC40F8VTwRnCi8ki8YTLN70zmfBbrTH91BG36YcDx0D/7rM
4seu7vaWJjPdGF8du7tAohzJS9oZ1EuHBiiiwesvTOdffWf+2283VUuP51b724hhbFfLblobE4xW
EBMNl+2GzHPXVce/MsrkAxT1xxCiQkjBvSsKX2wHX7N7ewldUQcrEvE+SfmekxIVmwfFUnL0psub
lC2THlDLeXEp9QEt38c1DTsjez79aV9TxtNa8oVKxhVNwYfMX6pw29rN40TMFu4gpgAx5ezvXryH
+/+iWvVgUs22sqL0NKSVgS5yfheJ2NLFlK9LjgJecmUPD/tA3RRJV4CfQfxdkM9G6Ly9IxRGrf3l
phyk6aEnjZ59277mJFXzKC8hBP01ILQi6KbvIJx/FYqLN8wuELI1ncrE4Yzjcxrvaaahqe81JCq9
lash/u5paLaEA5HjHJ2wee25HRGqz9kn59bVEe3d8s0Mo+SHN/dlqp84Hj3nA8nhsZnbi1XFF9pt
11mgtrXiGTLGA5zsduD+rYifHcrpKyMUqraSb6ueb0HZUfcTXmslPsOQWy3qxFOvx3Y7luKz7d33
AcCDm/aZIDHqztp7Y/7oaatCwvREis+baAkx5mVpeONBhnxbPYH4Sk2vo0X5wOBePQWeL0V0TYST
HSnqEQtE8lCG8dkM1XgpieHiySh3ymxO9CYxyWF2XZscr+uh3jWSfIDM8W+5k18oHeea2wMth2jH
l+PTtdP+AOL2GHvdZyYmC3w1/k4t/dqa3lPk9tuCO9oNzWsGHW0O4xGYYjgul0ZE3cVvuHGaeXg1
+Y5Wbl08pEP0lMdwS45X3doBf6Rh3sokXOAI8yYrtVWl9UvIZIfcda8itaWukRwUybVb3kJplnyA
wg+rOYxpdsUfEE/imns8qMk037Tlk0+RfCfKOQat9wSZuKax8lHwroTf5lcNHBiY9sXxCdaWFgRK
TvZjPr4GsFwRK+Jgo1Yh5hrfGpgfL4Ept48BWSKetwno8bAH+9ilNQFkZtGsDQQzftHft+X4vrwo
Uo+hL3WmG111t7A5WF382HAQ1r36SfjJXTgXW5W6T8v/WT4TFqa9zy5H2tTj4C4oRvT40zPPXOAN
B+3whlp+vAeZvpmiGaG4fdEeFHsxE8dbes2OWoPZODAYPHkQB7FHehHxKzp59Lr0kWX4Jj3jNPng
P9FIvgoxaM1n1+sOjsB9ciLvs28Lao8tFjpzvobD8GpPwMdJ4xFdU6nNMpo2DTdt3e+B3385Wr8u
V1h1XFHoBQ6qdcYCnmmeeOZtWPk4OochcX+Zv87mqiJDurgOkT9vTK/qd23ikdvtbrqEoXMogve4
iZq7XJ/GXlEynvjRxkzVvp9stevg60leEh0htJwaXiQZvsrO2DFR3SPm/kuF8d/S8dyqgr/+x39S
7fwlSvkPDc+//N9laO6/q7vfxXf3jz/qP/3k/zf0QDb6yf9aELT6zqNEFX9v51v+g39VBIm/uaaz
mOT+vXrk34SY9t88Zkv8uSg0OXCWCMx/FwR51t88E4VQID0f4R5dNf8hxHSDv/H8yUA6i+sV799/
S4i56H3+TlFjUmsgAs+lK8X3BD1Vi0zz71x8ppvqvCnwAyCAI7I+lndZB2lOKF/oVKcgdWHDvXbd
ae//oExe9Kf/6ycjebKpyHIRxv7DJydVRPkhOqpVMgK8unN2S4305sXMAPMPfOwxL/oLYNAmrdxX
uo3fzGH6rdz5XkdoDsn2PiURqktpDafAGR+kM96fuwf8gVe/u1O2e3Cb8RiRUu2gZ3AAQ0gDLB90
UX783Rf9v5Ul/WXh/vuLSNSQayPbWlJe+Kq9fxD3qykKhbnkss1ugFzTSnelZrpUYn5Lh9bauSr4
HJYeyk4OPNbFfOwEzYVd5XxEuv8cbZ/Aq5Y4Izbo9VqyBh+cMHtPhwUlkvpn6BWxcmFt8XOzmaDG
BE0Ar3an9g90itukh8nfURjjDS4sZH/5OXHEdxSgie30spiO2cZroTShYZKdr3PCfPvAW0/m+GsI
YpAvEnz96PdYMvOINpOkiNoXQw4vYfnjvHvlI1WKX+CnnARtsOoVzrbIBiyBKrDXfU88oktJHn2S
CGeCn8ksDMoACEkIxwfqYc6zctPXBPj63k3Vveo+dc/hNuUWvUpsc2ujQMXlyGcf/cx6bMmDr4Mf
Hrdjk8/RvowMwJgmeAuG9qNRXnoy/ORhfHIpdSXws9yEdQVA4zcnNoORxor8KpWz7l0yjMAbz6Yd
2JuosDwYujG/Tztwf38gCaXs27WJCIrbHgcXzSnECWbEt6HyvHM0eLBEidEAuLc1+ozApk8wB6iN
3Mzdq5k4ZvIw5g1dPsvFOHoZ65hokovqIuPA1kHZvI3i1EjCae8SDkJKG4HdxGshn8mmbWYjSQVG
3eUTlRExBqFGoGep0vx9UiMGc7Tka6/FFtQ0861OPr2mZ7d3ouegCdEKpAzhWHAfMvY9s5PdsSUs
tuVsIVeQkNQovrNbsoYI3xqTGtyDKqVNK8znRAEsyXbwjzOVcNNu5+gxvUCH0cDsI7ON4gCmQXKm
kpIA8FlTfxHWbAR4uHwRyu0UeCzCMJKVRZSgWa8hgrtxvpUaZUThZ49BXl3yKPrMwGDpRv4Veuy+
g1tvvbSTqL6mQ+391COUlmckajMI61i11aPbdidP1ntDk1BtZA6tAKCSQTnzC/Q506g+Km/p13Eo
QaijE1qxo4cXSc162oSiea4LHxer7QGFyemHiWJLkY6FzNXFdXSfh9W7ngUyIX1E/1w71YREK4RM
GCTjtTLFxtLnycAYWNY9tjY9Z4e0a+P7qBHQAIRuyYlwqd5SCa5R3MDTfBnoG2JbSKxda+IVdCZi
zkNz15d6eAD+FSQ9+p518lv1kflEPUYd2ahTGr8lFllko85/0yBE76xC9lcUF8zbOeSt+R4R1BiX
JczW2B3darDPbZZdG7u0t6NTvVeWvNcSJE97frNFZMJukuNuzLT3VWawwqKJCBSX5UeOrd8V57lH
Pl4GbbGprOcAMRN8mDluUr+5ACbSmkoxL3IaMJdqwZWXUsixGBhLc5pJ/HncV6J9rkSzHbKq2aaK
bA6vcndOhZQ4DaCVSsPrVsvTkWkwntBCuFJV+GrO1SDQlIqZ7YUb1mwbmjPAYrtKIlCgYlhM5TON
VCdZhj9zROCddq0/eU2xQpE3AesI5IACFN80Q7t3IiffadEblDYT6amJsJvDAs7EpdQkRcdY2LwV
A1JdgxztEgTpc1SBQDgRQaas0evGGB8w4KykOT2jRiKIfJi2TkkcE1sQgclI8CyU/njy+2PtJ7ex
0my+tXObkI9tuqregHZ9Zmyl9K1a4s0ii1n/oX38V23IiMePlNG06DWUqrrvovrTcUK8SJbzaEaA
GBE8+0YLNO/uyc3nNxKrobtTkzhe49FLhk/Dn+0nIfzfccpjnZKU6vIFFxIlnWH0Nri+YDWrX4CV
YIEGekbY+pMRSSqo86PpGummeLelO2/8IB5XkV3tHPBrTKAj30olewyPyFvUnL2Ps0rPLTpCJvzH
bKrePFkBvLYYvoPyOFXntqfCBPn5uXmxam4upJSjFbwWDkKraqp+UxzNyVFD9tNNDP/TeBfl1tW6
L3wQYIl0w/JfalVoYLkop19a/E4t61XlJWRyShK/pamIDmFN6xmvQebUp9b3+l1j6qeyltSPwuzq
jOmj7acDGrrDkNcfrUDuWlcGJr4SDmpngQIy7povMm1+Oie/b6biOEfQmTKMmROQfjRVcczn8EMZ
aC2hDr19RvC+KjEOZD48cxK8p7w1VmMyP5fDHB6LunL2QdjNa/jzZt3ZJInTEbbTPIf+HFanJqyx
sAP6opz7ALH/UKZvEP7K5G0U7lERdbyGNm5AwAnHcwiEDeBEimr4VRWVPgY6frSzGkOWn1ymEFWO
OcPv+OOpLa4wsHRDQ4yxXiRv2oyXNwFUcz2GCCrGtcyQfA5F/mQC6/BAFTvbp0g3NpzPhHRrqPdz
KyGdfM5i/8ZRSV8KhWE5HYdZvHE7aFarSH0yYF2S74jIDspR7qPWNSBbCfrlG3QbXzy65JCuhHL9
Vd8hJ8iziYxKN6W9geZWDt7p5FYO8vCOW6iS1NrS/eORkESEqgUgL8BM0yZ88iXxmHFAEN+k/XXo
y/dOy+cS8damKMrzgAQ3GF6Z1/h/qdGxgYUuvbEbeySEZG7QhPnDXThGEQ3O+rHqCxDAonqJBS+S
HhzBljMEEuc9Z9udaoYJDozszXbM/H1FS0fivVuZ/G2ll2ow+2sTdb8i03poNe+VTMZYaLoQnxGa
uTq1v6Kkzk5c8/XY0N3SOSq8s4v0YnTs7KFj7GLXyndO2f8YqElJaSSm2jCyaDuOHBY+kfJITFW9
7tK4Z5vb22zn03jX+Kp9TrT9At2CDs5aBhc7Q38RBnT6zK7el7lc0jWZcePpmjpA7D7F2g65k6Ef
3WwneDZasLoxrl8Rh6GgaVGpx/2rVD5ZiKH3OUp5NupuZ5fefTHI9aj7L0vqcBvZFMpEMf7uElmT
k5W/PE2hOxHRwJ9jkJOnaS0CwfqpIeVVjB0B3xmwYmr89lXBYylpsJ6PZpSRMuACGqcJr3t/ZJX2
xm2tJ6y8dnK3/DK2T8pcp1Eumq+DZ9+rQL+1vT9RaC+bBzKLGWVm39+mHFiMLg5hIdTLt1MdnSUn
5L4TnGOm85zQEX2GDx721HS/dI6pT53uDkE2oA+b4uxghv7RQdCua7ULR7fc7FOnJdGBdvdVDWWz
GxQBpWMmMEXvEwoMNp5njLtat96za8kBvUFqX3mTPKd+xAuZEsCNqscjwZBix7BNeLypdu3ccy5Y
zS12YZpUrdOrKCq0CeGMdSL4U5GyspGBQuQ8xqhbhKtOplbOtuW3WS36wZYJg0UEbQDJtP4OIQDc
neXA65GZvXF6+4+dUOU9hT/dIIgbJZeKAOGl9RmQzJij69R46jSjOjZ6UW5cXFprQ3cLylpvbky8
1o3j+gjPx63m6eky52TuE1h/U65jvEkhtol0u3fXRSPQpgE4jVDtgUsWrtJMtBvJrBenIauUtzay
AGWSLvAGGflrHJQfZT37K1O/9XEa3CVz72wtPi0Mos9AodmawuYr9dIAfmhut9EYRh9USX5nzdA/
5FnQnI1MXI3MfuS8m98bJBHVjB/eq7FcDATYrP1IiLXo7buiMtG1azc/WwEgMcwmXFPVHcpQU9Aa
W2eMAD5zXzVtXLP5bY7OxIan/GNeOcxAzvhsaXmt7WraIRXAUkjh9hrqAUa3EuxjwSLNXaOM6CUc
NVzjEraehsI+RInzPKtuBiEcT6ll/6p8HOszIH6DpmgVO5R5JazggPOognU+Bls3zBG0k7kPEPY1
jS5SrjRCi5D5747L26luesU8n8K0xGeWvIXVQTP87oWedy7z5ABNwZhqmsUGG112/etvYnLR23gl
4WfjYsg3yQ6ApUUz561GhBJuN1VXoT/cnihTGU1szUsGSfWSTz3pCgjDz55IMpaQeT9M1rvJ4rDL
QkJ3kaLd2rqxd63rLXResDfQNBP1DWnXucXjZInoFEW6WVt8Dvp4jrmUs2A0GZP8lDqEDEcjUtTw
BXJQPE1V+9It8PhgfMGE2EdpXKIyn8/jLL6MnGMnMiqazYcc7bGL5rkoWnQW1XCfFNMfI/AsGsEo
vVFzEpyGsQ1O0SzfCfYtd/U4hxsxtkhlkvuCFQAA1qV5Ex2/8opzRtI1jsVVXc7+zqbtnn9MHI6R
EZbSgI2ObcwrzSYzJQweqjYmADshvkHZ9dkl1XMNLWTuO3P+UGH8UxGMva6A6NjjgAJnRoWqpSsv
p1ioNnM4OxmA/XYjsc9FDlGrGwMHD6EPuaw3Ux8OO9WTnd4YM6InXw57g2roY4yrdRXJ0jkTGH7O
ktJ4N3Xc7HFWWLvBcdoj0tB5PSRZcUxa5L7AnPCOQvVnEqNj1LEtASyAy9uiVAzU4VDfKaveR7yN
BV+pEhnB2WYwrbLBkduBzQQpMKPUhGwgjKo7bxjeusB5sHkmMd7ED0OUpLuxYLI3xbArnIkFtm/v
jMC/OY1RrWX0aUVnSl9IhaamdHCDN2tKvtzZzA6V5e7mSb6qtK+PzVdTNxzY0CtHjkEe4UXMEvYP
RlDFB78ozuzE5SbIIibzBtxRURTYW2LbDOQJmbw3y4HIGgetqZ3skLd+ZXzxtoqZ+Iab43bynhEv
ETbRlZPRrnvkBUGeAzJMzoPwy999QEI59bewf1RuPmeIT82KJM8kgGvGoeLNd70Zv3t9v4xs1iVo
qsPYx+a+UPnFbeQfx6ZjzSFre+M1GboKy5u2bm2eomE+6kFmayMelrx+dPAUaOS7KpmI5+uCm4Ww
8uwldbC2+pr6LjQXfRXUe86faEMFHy2W2DndkokhSepjWJbqo9jHgoNo8MtnNGUH0cQPmR6fh3jc
uoozO27lqZbCvFZRwIUiUcZBPmrLyGLKfvfxDCCanVmz/MY9DCS+zNwMqxq50R6P8nspS+M6kylf
0e1yV6c9/ptYBgfL6k6zNMQZbWjPi/SQoqiMMEzEbsxu06KcNRpWVb9ME+BjlytUtwclGSUZoNuD
35Pj45f3WaM5HjCsMTpcQ0S1eWU/YzHz15Wd/nihcbN0xjK6PHNe0BKjUXXDJTmaXWyioYrkPtFB
TbNEetc2UIxosw/mnNFfYplqo6yBRPHcGU9FQ/eiHVMUakat2Ouwt5+GmrIvFO3nRhg7Kofdp9QR
wxEbk8WakTL65+pG03F0q3W/58+0zage/NbwjlwsMlCLrl7NVBaf//pDFTv9qiO3cx2C4K/joS7u
urKDEbeNu2qpu7RGQm6GQu1qg3QpRDwPWVR0WOAynyAYeZOkUZ+X0g6zK3m0CiuAvc/2btS+Yu8u
Hv71b6H72tdVvK4x7NpEnfsOEpAkI3JhHP176jY4QOx82OUDrrYAr3niuHRmDM33mLk35IkRO7KH
scRvntIElT6lOzR7+voWjJirEP/YniW3TZBcGV+crW9U77XDw+8V2l3hJmqRrPSXKVWXOdAs3sif
5s7+EGN/9eLMXAcC9eFscYxnCPWXeac6A4jYq7SGJTUksqa8vSO3v9xA0ERZ89C34ocW5hdPd+Ou
RZK6KfuOcRBuEFkncTvmU1ee01pV61C6f1A8epRQ7E0nuUYmmF41obkzDV1swm7pvJlR6boMMeEy
SfyWi31iecJLaR68SWSsFouKq2/M7dSxkIXVvIss19z5XZ1so4QrVIzkgRkWaUPB2JOLRfxRERub
GZwwL0D/3DwJz0nF2YV+Bmd2lnTrcZDGluB0ROV0SBCUeQjQj2Juz05Fzvrq1lgAu3DCd9H267ho
+5W08S2a0yf/hmaLscupXIq39qQthHw8IkmhPo2JMUEtQe9zcUM/S91j6SFpWjwfY+dYW2GHHYY4
z6MRd0sZ0W9wfh48ZpO6jTEk2i092s2Xa3kLpupuE12KYzs1Xx2jb2uj+G01km8CTlaiGptt0qy9
LiwPTsvmJo24OCeL3Rwl8Kbz7D9l/bvkY++kqLtVUfrkGEjCeLKZ5QvM4yGHaQbgNHfhVjq8nKMe
GXUzYi89W7qn8Q0kCUJvi9XjCGTWoKk1DTISwB4cy8SeQJUfafi8/MOnOS9BucylZtdD/1crwunx
FuDC57NU8hDP09VLMRnU4+Tt7ZS+Gxg34RXOq6+DHz8YPjHB0dWNmo+xTIW/0INTdVhbtE1MvA1x
26TFQJkmWQwriENe14UA3K0L5HKDIkjaPkEBu6eaonQAVd+/EtR3qDVOkaAGkSyXIP4c+H1V1ewK
eVojjiqPY4exIak5MwT9MJ5IcXSZacXNZWOUS5kdrJIlRlJ7HmzqoEC2YtDZ4DbNxReCmZ7yK129
THFcnKgZo6EoJF/G15uIrAG+SePJ71HGOiVViRgTQJT7dN8NyJ1mV11iZ7EUoY3FsXFMk0Gvqzy8
JFAkaznS8Jh02z59LSp2P9017U4k477Ql9nzAWSig5NEyaMyiyeMt1gis+hEauRwFvW+1/pzHB3C
t9LpSl8Ou2NWTAfHtQi1c38JsLE8pg2DNe7JLTG+Mdji6nGGYZOPCcAKv2/dWQTE9BHF2avEqD9j
zVshQKArI6LzfLo3snwmxS+Z4/3yRc4CySnUo5vFL5mMqPjI5F2T09LFIJnimaxK+qCDbp/aMYlZ
nXiriwBlMc6RzGlo48kv9FAnlbkTIL3rvM2uYwbnH0qfFK/kPc8teRTa4MFGwjZ18VmoqdpYvHRS
iM0+f26Szj11c/boolJ+rAp9Z1AjFfXel9UohJblQ9dnJ6OUaGmDXUL5ia4QxIbZfK3jCUlQ+cfu
vWnvezTg2HN6ak1qunLkeavMYv93apsFKsZtM1e8QWyyrzog6PUUBdmaiVH2OLcLLtXYddEuCdWX
wsjgGzZvgSDYBSw/nOguKkwxPIwzFhtiSuQ6M0b88UJvAs29VaXAQ5lOF9g1EnvRwAQMOaXBZtRX
wEm0CBELc0ZttYYS2di9f1c6zlfSkwNioN4CiqG40hM1ckMk+lIyc1dCWPQOo4RA40I+ms0waMoU
YQLeL1FSbxaIeu2EWFKBenFSKfw77lU0rICtDzKwZM9SvYLVwiGdpR4qkvp0714CBsE0T651GfN2
r4rPZEyaHQfdW1ChYQnHFoVtXNLGNpQZ8hlv39QYFq2MrycwP4kBQx0kkK3eFY1/yGazvJgJl9WI
1VNLJQQV9yTQum9mwiJLkDtvgdL9acW8N5Is2XPvAzZFHA1+CvM0uP7RmllQixFNj5XKlXbVpmtA
06WrCMhAoC7ltFVhw+uuI2lvpqnDCsCaymJ2tqZbHSRwQBlUmuuSBetADsO1iLq30qtPDJF8fXjJ
4W4tRIAH0pvmdTZGUCwe5W6pZRU7s0x5nat7vFp3da1xALnzh7CLH6cLXhEmbmpE/VtLshzYiLnn
CEFERFlLMFqvKq63cD7efkza+47VrOz7tymDSJzmFu3VDFsT6RsQ0kEoebQgOdZIB7HCutQL54O9
DmL7WXjVC/YiSgSdPz7O1M00xeQFe+YDcj7eaJ0ik9V8tZAwn7QxbxFNEGjHTY3/a9fHrMlRZiGS
coxTZLS/LEm1e4IRlPwRBJldyYzpDmrXy8m60ue+Y3MaV+SLxVvcvndIGN/nGjmeMs1jOKPAKUvz
I0yc+qL4B7bka5jYuWusYavG7h8qbcWrZLQyalZS1D1JubEIv9i4QMSTfSXFbTo56XicUxKmfNlR
/z2Ab4oEq3jVGL8mYa5jftCJWptpsRX2ila0lLm8zqTYo1/5FHIcztrFteXiPi+9iEDJKX4xMive
huXWsZKftraCe5fmMjyYjPA6ujOyAbqlssFpM/dgSeS2KW9FFyC8QJzJWYgS0Nf3UQ8vEqIvPfsT
rVFJxQPmjFzoBNxupepsw5kKPsRzC70l6RtDf9P49gkPl3/uwXk4XvKlwTqu09dBz3eoUOksx61M
K1mAYkMTtOlBL0ZpelWukePzwURIMOwWi+ctneqntLXndSJJok7ip2Rg1rdNgzKi+WZruoISYhow
HaKmQulpgIvwS1SU/OAfdrjoSDNHfL/yYQpZ4aJSc6HY7MeIBYSQnX6fBT4V9SLZj1kWr81mfqwn
ZxviZaAEVvTHGa2s6qpLT1/heoR/W3l5ne0mysjJJlbbRBSU6Ph4tiamizTigYnRc6Fvdz4x772M
1oItlDg4ZqG5oQpxmgkYxIV3mqfUOUAsPMSLaS7CfT+mGhA4ysdNpwb74AXVceiTsxl1B7PCYF5E
UUKp2aUuEIw5EjhudLbJPPn7tq3PVt97G5M8p6zt5SFM8mcArUzS+GbmG6KdzE1l2Pilw/Qse/oa
O/R5QuoHrPsvQUYDoxE6ehuSsGumPj2bGXEE6aHQ0xNUnlprXz0OFURcn7x4vvg06U5cCW11DNsp
QKgg+RHD2QaNKi6da1g4Bs5fWhkNA2XDoMyZ+qfyifv4E03Pj1J3QcX/QRrP9qrCG17h9aCTUWK2
bKpz3eTudbLzCrsL6SOF1/6ReUtTD6IGhfR7Q4/j08zg6vcPthri7VyOb+ZMTWI7eGvOnnGlr20x
1qseKd7QeAQ5GpL4Ty6+jNs/lW3fckxXPkkG1JeL94Y4IsjUfDt7U7Gfal/hvWNmKDIYfitLX/N5
iI/lojnUbXXMZjqeQ6j2XaKbE9A8SAln+1qWfb6PUgwSUQyfLT3nKLVo17j25M5PrbvcMu6D9122
ePnyUIVbncCcyoznno1qWjdBR0xm1736hfo2U34hoj/kyuz1r9aYngsAKBI2VPjmzgt0g2aqMfwn
t4oTdNfuSWjIVnZFiutbK9u1ztIrVZfvj3NkMnENFlzapF/NaqSUJGn3no7JZKybndcaL0M3LI06
3kA2r2yPAUVwiCXvUeD9bpZT+//Lq8o+6ScY0u9//qevSqGqmJ6+o6Qq/14tJUio/K/lVcf2O/9d
/vnH/+Bf5VUGSXeBS6a5T1y6iSpKEqw0Epn3z/9kWObfyLkzl/4D6f1P0t5ryXEk2dp9IphBi1sC
lKkqs2TXDaxEFwQJEFo9/f9Fzdm7yCAOMd37asasrNMZAQ8PD/fla6nANEEZ/X+cS5ComwbkO45l
ucxTOH+o7gBfGS78jCp9Ff47ikn/hHLpmnEJzK3gyvst98PfhLlc4KAuEFZuPtlF54BUKrieIalT
f52z14vNmIMgscDiDwBJ2LA0pj6BcJmmzf+TWJ1MNUozLgqixBdBA46IOby8HPPBH9bnDRS3/yHz
goUr+vs8Z/CaiOnGoCOJPWiVrjaoS6BmFjRo3cR+6UMw8ThujHWxXaLNvMao3RqTdtDspqhw04wE
R7Bx77pdu/EOyxJa2twuOrpQpYZnymDE4fpLKVlz0gRF54rRzD3c5J+95/iTgjSTUCnylrnl5zbx
0p6EgAspaCoO9Cer0We406fwCxu4GThwMCcvSwJhmuDGknxEh3RMtYEa6tCICT+98MNTV1Z2p4Ba
7f1+DS1swKDNBibxd7ASPpsr/YuxpkSj/Acu+o885cqsRNmlmg5VtJZJgiZQIewnoQ/oeQTlvtzk
W2VJ8mR+kQ6aCJpu6yz1epEwakRNk2Ot98+fAN4hsdU+Cz70Yn0kX0WoJwmsvxaVCWa+pG7bzm8g
owOgUgIAakUEt0pdCrP21vShF9uFj0xabjl8+yVO199KKjdf8sKaRO4L0QIIngxrLbDAmCH9SkXO
i5H0PGGyWahqajm0Su7ADNO5/XI/1tyGM+tqqVKogYEirIyQiQ2VIkU0BgiLrix78y+MOKbtWGjX
mGiyXX/G2DEz3eqpOOjM2BiK+i1RzwyM6wvuMruWCzPSARy7VqH+hBlF/17aj24DuMpYOADib9x8
LBeaBIeZHw246/VSaHEyvXFKkQxtPjB8rGcL34PL6NaAg7MT9kEyov93bUBVJqXVKB348d7dGsG0
82AUPu95PvqCl/z+h5mNIg7lGJdrU7Ud+YDVNlxsocvn17epkKRAAVN5EbGrpoz3mSGo4lkwaQt+
8PuWZy4BLvY/hqV91I7QlcTC707oKBq7Bip6c6PvnP19M/qsHTwOv3N0DY7m6+2MujimAMnrO+qD
ds2QCjT8ykO+19fHAyX/FeCidfkRfCtMyeGmZlQsWkMN+0rf0z+/R9/5r/s/aMZHSWlcy9XAgZMs
S6GFSo4znBWY4EDY+gB3z1HtR8clzcUZJzJ0D2CNo3PkVDlJySKXWo3KBDYSQFvvYdp1yHLy8N//
h6p9xWDK/WXNXbaGTT8DWRuVvM2UgpgH7Spx2g1X6nbYROgWJMeH4sF+GQPkrXkwwfzyb0w6GuzF
Np4LwEDayizWtHgyEEyH32VPh3vrQoK0hQNpizrnOnqvLekvCl+Rzr5xaVBao2MOAH1bDELjswdc
seFtZa07dNUQ/Qryj/rzv9jUS4PCuS/ueCu1YluPL1aoUEWA7lzfaOv/ZoViATcLtAwLoVwmGDxX
yimsuoldJdQhSqjgGaDvGbgTSWHY5p9747QOiyOMMsXCEZ07EQ5kqDbXvA7cXjqhYZmOY5nDtqgU
T021rcfnU3xY2MiZPIIRiz82pJuhLP7HhkiWFLQ1mn0LiTylMlqnK0GLjpDtNvu8YHYm+GCWgQjU
m2zWJqUvkTFAE1uyn+a22ms/qv0Ras2V9pzA0PRckzQxcH44rU/b7i/1+2KGOBcELq2Lf7/wnlDT
zaaosS7OR+xbD7irOB/lnnHc74unY/47/lms9B3rqgipPGAOBYkv6jo7nJ+a7/lDvYFraq99LPz4
72Rhg+f31+VdZyJ6RqJ2vUIDaqESqnTQT/twa+2ybbHOkW9bukRm7nw+4/+akV9HZyUL89bCjN6U
yofE05VHQ9Eyf8FblsxI3tIP4ORasRqKnNQkozeR7oYBVeynDJasDfQz6yVVyrkE4GptkpMAuOoz
6iTCSYQcFjBYpFyERpG1TXe0cZED85b1LOZ8hee9pgnBP17yUqCpqK3CUYivVIHxRQusnfAV91H4
Srzr3/9bX3F1j0FXyOvtG0VlsxmM8QS7G74S7dqtuxcqEfpu6XE7F2lcx2DKy+Xx7trSygZHNQDs
KfjK6XOo/LT01k+a9yfHC+57iz53Gf0e80J9QGRS0nGzwW0qYRErqxM6Qr/A10N9FgCHC9zgvFV8
ccynrfXcrCl37oa38354Pm6W3GfmAJqQWHPyLN3Rbq5gEMNjUym8MlU0tLRdtaM5HGBmf3+x2pId
6ea1oMqh6UBHykT0AnEspC+r/fnQW4HyfPS1rfWqItvaPSXOASGBeEntZeajXi1TijPH9nhMNF3g
gTgk6Q+Yi0FeU41B2eh1WjMdv3UREVra3JlDcmlV1vrQxtHVJ72g6ayMX8Ok3DkGdBfxOfpwf3eX
7Ehxx7I6pYQemv7oGZQ++PzIezPS5P3/zYoUaGzQ+jAFYSVnRuLILGwGDXEWLqwF+vSbFOZq06Rj
oZrMFrkjnwrWjEBIr0VWEDGUtEqhXfTzz9ZWDfK1umt3sCO8tXCVBe5ztSReJFJPKZGyVBDPUMPz
rrq5+Au9NCAvInVqmE6w6+ObXqnBKf5s1f22c/u3f7y1V9akrS3GzIU3CGttOB6SuH9sh/bZMJ2F
V7w2c0GBSCLcuB5nngGz6+u2S5hJ6hggWx1/BcOXghSK8alVtUbMbVg38Ba5/v2FzVsUlWCXcUz+
R7JYuuSpRG0F/oeV/toF6tpEGbbY6S1Cbn2AsA/olwWbMx5kQaT/PzZl4VsdLosOeA4edHC39dvx
4PnWV/e9sKbuoA1bMCccUnYVw1TRYUHgk7eTdPrKHobPSAdEEdoBzObFvtict+4jpHxHfUW5F22t
pfrWTDRlRJjXMFO6Go828Z0vEkM4ecrOTDAp0lLxDDa28Y7Me3d/aXNmLA1gLdPSpn1zCLRm0vU4
ajNUEqNdvW12oLx44i+ZmauYWJd2JPevLQvc+xmQAGzev5xNuY222SOafBuhAPbPg7JDRmnTULB4
XpO/XO9dhZRnpsGL57ud9UUBuVDq58PQZNv7e3d71K7NSJ9o0GuG8upMqAy8heFbly18m9uXnqOT
NpOAMXVOFUtKU0ID5dW8gsbA7aCbAciQx7Vf1z8KNXnxGBmqTv9iQZcGxRV74XMjbPJtC8jA701b
YLA206n+5+/z60WJqHxhg3lu24iKNPYZsthYG42irbWFXOm3FNxi/eE2KXB0OouicIuP38Qm8xT1
jVcClazTz6d0EzLFPkzrOP1x3xNuTxHZpIZChqFqBomelPqYY8Rg9LksfHFY661QO2M2eLv0Wpxx
ONSFDWYfhP6wKXpul3s3hbSg1ZZpLeeYv7PD7LNZDsH9lczUiPj5FzYkp556UEquyuCI896uVuID
CbW0/otQYaTyvV6qMc5EhmuDkpcbmeFlXYLB02P1+J/IoDxpPvlH8F/UUm8vDnAtBqUvJLcc1F8k
9yuc1oM/nzn+KihLP9mV2+ah8z04yjdgvRZz77kvRg3aoAdkov91Uyg2zFNluBmcz2nnrPXIVYOq
V7zXhY8m6ZYTHVgVIummhmoNYjfSqpTezZTqCEpOZ4SohLa0Hvugi0CwnKb6MSqtfZsmP48arAxl
CBf1gvnZTUUmB5i24LZwJPeHh+xoAKGKffMJrhqukclZJY+Tb26qLVqd3++bmznTLPaPNSnf0Bjg
pzPJYjto0av2IdQg+wF3miwcak3c6te3PrtKZUgkiLrjulI4TI3Iy8rBA/LXcKzzTbxJfHivB6Rq
FbqT91c14ymUR1ybpjijFIYpHYPWteMsbvAUZMVc8zN0q/f//tw5uzIgrUZTc70xT4xZQovVPbbb
eGMG8Sfv9XeDbtHxZ7JCh2yCxJpgZZGnSSnTcKyLxoLowle37haVrkPxoHiB9w11Yz9f50/KTyhD
/80SL2xKSQaz1HoYlYyjq68RIKtdvqk+w5H0lVcnGsdLD96ZoE8llGq6ZtD4tGUGkqhCrACugrNv
oxXebpXnYp28M3m03F/VrGO4qsOx9sBHyF5oNTDAZmC9/PH8zjYoSuYL52nOgJC5sml4wE1jS1/K
0GHcKipBbWK92RNjDwx331+CCD/SQTI1Uye95Bw5SHJK91aknmobdQk/1LaV+1cdPdXaAxyTTucu
WJq7vjBlU2eET46eg3SMpj7zRgMBN7/b9GuQxOvmvCuYcAvaQEQjXf+4lGzOHiza+wQKaDd5HUhe
lxgouRxzDhbNwAOiF8g711/cFTLOaC8vWhN3/M1eQhuEMZ3epvy+U9X0dGogUfNFwVgUH9ONDS/3
GlpKhGaBJi8FppnqowOI/n8typVVPeod78T8nj++wuSIEM9jsYmD5kH9maI+wsTIitvzcxTAlnff
bWZjyKVlyTPNsXOh0MTypJlQ40O3Haf7OA43rdX8hMkrUAaQL1q8O7kDkMzhufRQ3QbPruvJx4Xf
Ihznzr470ldGZcuOYsuOfXdyclr/oWK3qyOo0k+U/QDCGmD8tipKC77CJOynuvaQ45hOXsDUt+Wn
3tQFIZzma1g/YPCP0uTfBL/LzZKSQ622wRX2Y+zDscJg+yHfZFvGgUyEVXAMBXb4JYtzrkhOY4oO
O20bWVm3sM0idwrCrbJjJGaHithKSLkzJU8RPAri7f1PMPcFftc1BNBEQGquo8g42sNINRWW9xaS
LPA64WsPH959I7PeLmjBAKGpwMhM+Zqk8tNNeZjRbIdf6OW8yx+b/flVWYcb5ylmFmCTbdrPi8da
uI/sXgRHkyItuQ1dsOvFmWE95B5Qe9Juk8skOSCfHqTfRGc2XptvC4ucC/kW7wiVZzcPFlfKFxks
tuqTqVD6CpT38c9iA5FUGAxvxhus8ABo8FN7weacSdcCDUjR3YKATPp6k3dyhqYEChUzxdJ/9YaF
9uHS3xcbfPGuzPUhHNyCv19BLHoCfu1oSxnUTJYN3O/PEqRvVDhMA482JtRDCBVa97tWYj/QlfTv
f5+ZDJeuBMRDFp1WE3H167WoaY3EolHD+zDZvqG9cyz4yROEbQDo3rc0l8NcWpIy91GNOkjDBXbr
IGB+x6eWhkuzrRe2bm5BKG87mLIoNckPV5j3x5ObQTxxdBjsqn+cYZZ1jU9QiN5fzpwT8NjnHDG+
RYSQNm6sTL0PYzX32zGETqT5mg/e3/dNzEUhTig5hga5ILDp62/DPCwEvoMG3RPlxv5DI5StenPB
ATSx73I4uLQiFnrhzWbrVk09gECBZ8yvvxkIh+eb8qP9zqSminTT3t3A7OS+RYu+N5dB8Sy2HYMu
GLrT8gITxaqGqUJSTq02Orwf63rL/J9fdR+ROA6il+WyxsyWXlmUFus6jOiN9RBBxPxegYHiDMP3
+v5Xm0vSbO4qcMEW7/GbQpARRefRRinZt7/mH1AEXjMC2e3gIVm3DDhvluqdc0u6MCfXpzu9z1MI
ejBHiSGhrQAZFkQnC6d3zk1YFfHUBNNDEUDy9/QUGl6KdCUzSasv04Y5Th8kIqNdPnTsEM6txoCZ
tl0U/FoKUbMbSnUVXSTVpa0oA3vgCZsAt6IFVa+rjhZO/hIGcDaNP+JdxhTeyvtw/wvOhBDUev/Y
kyKVzTRygvB47nchzEqIpik71WuY8vvrvp2ZiEjNWFSGBA799h0+Rml1zKgdC8ybKIhbW2297PMz
kerKjJRmeFPdtmUJ/acGX0gDpbXRLWzYbxrR6xjiqZrLUSYzc+j9SjeuU+fIYvwGKT4We14LaPQC
HhTQmvG4OvuKb778fQriQHtzviI6RQ/aTVbqg70AkLoNZeJnUNhg9t6y2dPrUDYY6GDWJVjJIR3a
rT64gy/EVzZoT5rbTmVA00tTbaMwnfOPU45ry5LLRN3YqSgDRn5ZvFOm17pdWNntN4RuzOQ5C3qP
pEbO2brUVovWgl+I4dX1EbZ9p/923xlvw8i1BfELLq4B20Ts0tCwYHjfCpgoDcbkVUjW/7kVAX5C
vMnUSebFr7iw0sD9rp8Y2PbTOl5XtgVXnXEO4HJKFgzdnmHaTBeGJKd3B8Y+SgNDVcydBswj7yAM
7JDeOjZLz9bbc4wtYHKEDDqhFE+uFzUklqJmkGL4AkqSb0SypmyXBxhml/THjCFyxqu9i2rXMkxw
4YjTj32zaqv8IXTe8qXUZuZe9nj0wC4K2BCEoxjeubRknj2l0zMVZv8X8yCQYtNO+SSqaQApX5ex
vzNNekj0dJM2K1sIKlxKdFCK0bpQpYAHt33QflI/MXw9bdS1sRtpLvttMAb1+/4v58mmdp6u6+/N
01K/Q5vxf+IwcFtTU0HCyUXEYzlGeh4eEy4Z5YVW6PoURGs3CDfZXg+qJzElsohY1dnHq7CpU80z
uAIsDgOQNSlsNsireb17znz7taJ77r7TXjUfyOyq8PvdkpfeXqOSNfFrLvzH6vjgtYa1k9hd9BB2
YQDbUEL5qAHRvfjOFL/+3uqkrzrpNUV8oxEvvx6kNRIDe+NJzExEm6WZiZvwqOseIHx8yIZW+2Yj
LeQJtZ6ysx9H35T4c2cvJcmzBhg4MXTGI3grSTdLbnSId2kWzT2Ym7bZmxjBqnYwbU1+9Rz9BC+/
W/LIWZOUOmjnUO6z5byOqWbz3MC16Bvd+Yuu6++a5Mv9YHwTUMSuXViQ3M9BF7y0HSyUiropQN8V
KMpDpXOE/6g4L7zLbg+YZE1yP1tXI+hNoKSy+zPsm0xgTuFPuJP20L0E8EkdoUGK1lUiuI+Pn2Kt
3HE+NswXPYJAXgDEz66c28Fk+YwI/v6tF0cB9gHlpJ5YudbDbWowI6454Y8RVslVBt/2/W2e/ZAX
xqSrSLGUJg5h2PbDwobLRKs+TPD13bcxv7s8R20iCdV7mei9LNUmP2pnKHChS/01rsd1vUrAxsB8
jWaaT1lwd1zExtyuzODhxmABDwKycxk1oCDcUE1OXPgQepbKXks/3V/VzcVKBefy70s7ZzQpQ48G
bY//wAkZWAdZr/6Lk3ZtRjrceuuFQ9xgpu+hWkshVV04aDOh99qCdKG6eBiKu7wDBYbouPvPNOXx
A5QrQbRZei/d3GS/d40OiGjRijfodZxXkadNKo8uDoLqagifWfEgqJPuf5rbE2SAYwOAIFpSlmFI
sYMYEaq1kcKehFoF0jLTqxjPj5T1KRne7pua87JLU1LgsKwwV4wUoqa8z98VU/st747/RxPSVWWc
+/jcj0kBEwzIjcbd9ufT+t+sgnDKUbGIOpKT2dnk9eFgxL5gGs+jatVa2/sWbnsYfHgGQP/XhORl
ZztOoTwArWOfAi1Z8XZdZ775jp6NeKJDKeR8U3fl5/+jVSn7PQ9wkautOD2H8lO3136/95B+A3Kl
Bs1WWUaLi69xnVhcrtNRpUR4GmDbH0ssNoGAANIOWA87GwRu+pzuiq29OMwkPOyeQcnZpwqC7qxU
hcFpIzKZ6KDvf8DnwkjtYvN83t3/5yvSGbg+vp02GWUlolEDFl7MXsNa/xcq9o/5GvItPz4sJmo3
xeYrv6EWd23R49qokJRCF3LcxP3fpf6qHF8i67xxskOtPRrNCH/5klXhjPKegh/RLfoQOnw6kttQ
3FRg4wGE0CqqRo8rhDhfJ0z1bQalXqmawbm1xuBsDfkSfHvmc8IUoBn0JHQKxKp0rZyS3mv6SdR3
NtDUOhtmKtcIyI4r5aCvQJAuhMrb6giz5pf2pKPfFHpVuah90efp19bmtEGb4XsrEvD4xQ76DY/F
FbPZ64S7rf6u7FAW28Lq+P3+QZ2J2Fe/Qo4OFvrJYJNzH/I7yDFhXKNUgxz7MVsYu51x4CtD8pe1
IxjezAgBxeGpdXdVt7+/kNsBafyVMUaBhDAhcZCnRaLY5QXQ4zp2zzgMNKCnwQlsR9kV8LEeG+W7
eQYQRLKeuP1CHUb8dtlrBR5O1JfAy8oA5KNtQ+1nkfFAwuobZf2zjdX3HJX9UKNZVWfpO0Y7dkak
fl1Y81zM47RooFtAuOC512c0GiwNebxQYHSNTfcy7dBh9J6GNR2iVf5xemmz1X2LM1mERrkJjCYJ
5W3FKa5anuRCa6J2evuxGa18dwyjBlGZY7xgai49osigQfIBqBtCCGlxNkoj0IbSI0TOaw/9k6/t
lHXCyJG90R+W6uVz1+SVNfn4h6gMxaLtqiJ/uVGYlFnb/nlrB5AIZ+OmW2uQXCx1sGcOhaifeYBS
AG6SNV1/P8jIjSEUPUlYk6z8ySr+vv+5bhFkOoNMFh1dMdlML0863rGittapQ98VFuBnbxPu0U0i
rlRbOlRL32vGGQEJgxESr2HkKqQTXrZtopx19IObTRet23FlbAQnAhSM2mFYWyD/l7ZvzkUuTXrS
nd8OhWcMKu4owDZgUTaw2qPT4tcf9J37rP28v5szsVIHxGsw9wpS/aaQ3EOhGzutaCJ2H9Xy8dQw
3YugI4SP9+3MXIJXdqSPBg1Ck+Yn7GjxR6P+DP3dFratqH7u623VLD0MxD0jBa8ra9Jn6+qm1VNk
vf3p9PU4vOTmx5TiuF0jXP52f12zn0t3bZyEiVOGGaSUwu4Lo+wQf/aNFnAcCEDGFm0AG2PgbgD2
LmS+twVEnN8Q47zoqTGJIneI8qky61NPDxN83HYItKDc9s/6p/qt9sun8a/O5wX8zXs1Hys/34bf
x91SNjN3vG0GpFXAedQxLelDtnVzyupJaONW8R4BpU5Xd/e3dObmAe1tQxZgUKTU5VrhYHZxRY8h
90cil4eMcOwZ6yb6NcAum9Wfu+Jvrf9w3+RcpOSBxzwo6EoBzJIOnVtnTtGBOPf10+8SXvqFgeUM
sjdm3cIX61uPYthiV3huKwksmLXp4d8M8faVe7KRiKRcMr7o45f09G5hVSLUSsdA5A86lw3Z3w0F
RKnWKAEYDl1nhhShO443Yj1jkHwpttb+vrGZW9QAT0msZKoVTKwU9o8JmjZVQosvjJ5MqBbDZpfr
7+/buC3Xk19eGtGv7xbklTodRlQwHPshMP2xDbKPkPnChrayN/kBVuduvWByJkBemZTOd3FMS81L
MClqu+YaSewTEjJ+9YDMToB2GO09FG8qH02ypZg5F1tAI4oZU1NwAP2W67so3oVZMbpdSj2t+RF/
MDYCXsz7FrGWA4h3Ji/vL3UmRIO5ZbBHM8HymzLOA8neIzp3AGTA4/Sr83B6joS6UNj4/bn62Vv9
B2McF2zOHAFD52kiuGvAsMr3a68ZbTGeSdWP/fRktPZTTW50f1kLJuT79HgsLSjHMdExdhk3b2Oz
4PlzweNyEZ7k+tBO6sjNYCH5NEDXnUGblMKd6Zt4iGavys2Zm2AJ/TN7Fi62zpPOQjplTn2usApW
YO89eJ+HnUCa9YEBonMVf13CCsx646VB6SSo1RidPbGRondFPNkm20eEAnnKnfyf97/Z/OIuHq7S
4twJXZWwscjoKCOa8MUE9d9iWq99pJykM1Oy9HSdyRiunnLS4lApKLM4xWBn71NUYKAIPkXTGjJ1
xnbf7q9uLlRevpKFx14ca92JXS+3sOUVr5Hx0Bq/VG3hXC2ZEP9+YSLOM6ej8yBepq/UY+HrPyRa
Fdxfx7zj//lKcuOmVrOQgUoWUq+1zbBPv/wPeR4ssNvkx3/RaZs9zBcWpaNW20OphWcsqodmX+l+
yfW8L3tEiiAPWyU/euSe0QpdyEjmXZ/mFE0HCBrJfK630+1PjOLouH6P2vq2BbO1BlXlDxC7Isu6
Wn4FzH+/Pwall1tFMzWbTAxmHuDzfIItCXbU8tv9Dzi/m3+sSOUaNzyjQqSK3TwfAx0BjMrqF6Lv
XAmDg/XHhpQvmnHishpsmNtmbzzAFbsK39ub9OAtFGNmt4wOM09CkpAb7NQAI0NIIoQOV1msNI2U
bWsU/2bDLmxIi2lRLjzGOccqzb42cOpq3ZKnCQeWUzZBM8gcAkNLUEpde1qlIIsFyZpov6Ln+IhG
W7Y6I3RHoSx8Pn6///1vcdlYobPBWDuc//i25ADIfp9qBFJI2p5CKNfyv5K14neHGr3MvZhLPDFH
7O2XEo3Z48Qh5s1ExYWCqGzW9Xo9OY8ir8kfw23OG354dV7FKP1/QfQyt6VMC8K6QtXAuiko8dIY
O0MvRQY3/tLX0057zvbpThRAlx5Hc7eICeGqC8EZy5Ifg0ijpInWDBzbFLBBtbdHfWPw8Ox/ulAU
3/94c/5+aUsc7osQP6p5Yp4tnkkRTZDU+ppWzupULByq2RDPYwyWcMAqOo5ybSWnZo24qytCfL/u
ybWDs3/63BJuzwEc8kzWBcaHf74w0PoeaGCBDJcLSGNqO1Nk8WppowE9gH2RfK6WODl+J7PyObs0
IiUYenoainoAYtT72iZ61n24VSYi+1aP3wMLfnAAKCYqnICn52V2h7m4e2lcSjaYtPRQYGFTOwe2
9fitLBd8Y8mA+PcL3xCidBGzTnDtMWu5Bwx2Ds5NmC/E9jkPvFyG+PcLK6WeqkjKNfDVG4+O9dRE
r26+FA9nigHGpQ3pIlTDyamZ8KWSM2wg54ZuXXSlSoCWw1u0VzfpJ8HEUdDReLWApvyrUCUwKboG
TQW8hZJ93Zsco9a4VZCvW+MlvvbZw6BDR6z6uNQR+40elb3y0poUGJUjjB+lS/RXds1jgapIHkSv
x8Pvd/vBfYRzYW/vBCyNQuQ6Xi+m+HPxy2W0FK5orgQg3ddf1KVIh+DL79uHQW5vUz55yEUEfSoo
f3xUdmHiTD+6fvVjaf54zmMvLUtxpk0SW40LLFO4O6hu9leT6R/+eVy5MCGzCsWIpNalRk4Fr/t6
UD+jG7maEMu+b2V2Cxlc9AzQuTZkgtdb6BU5BztUOBTKU/KQh0HvvSi/jtZCa2+21eZe2JECmOkO
RZ/bMYQV1CVaP/omSInt1/LZXAu3mVb2HqipA6TQ+WVvjEO71wHbLc3Rzl7llz9DCmVI5piqAh2d
X65V//xWgAmN9s6WOU1Qz0vVz/8fa9SpQXM51u2cJrOizmCdzr71fvQFKUT4l4dC0NY5nA5IAiyV
DmawRoIijtqcyCkNap7XH9MaGbItIuyRJJMPqc5LcUZboUXrt0U6bIgPtlbunck+mMgdOhZSGRQS
dycHlFlxQn9F/3Lfu2aOydUPkgJEVNSgAg1+kDmibhE3L0zlLsDX5krMVzakIIB4gOuVtsvlsdV/
WYFN3s6YfoCMCmRHdbqaHjK/3Wg+goba6rQ1n5b7LmJfpThICsU8IlB7qqPyISp7CB7yAXzHyahX
4eCr5jvNfX8yFpY6c4HRYtQpPTEFIWgWrj9vqmspgnvIqWbe+yP0f24XNDzn/vEnE31MeIeo4ME7
JN2SKHR3poXytF/DM+0dX6d8CbUx4xT8ds6EiNsQ/UlnMAVbW+ATZ18v4q1aKUGMNNj9Rcx+EE9A
7ixmHnQZM5wWbTw1Nh/EjXFrJ95MZvmgevWvxHIXwvTcajTwVp7QNCB+Si4+eEiY2l0DyiZE/DB/
7sPX+2uZ++qXBiT/LkezyxM7QZ47HP0CBddp+kDlc2HH5jJM99KM5Fw8t9ImysQ6DtrmDPnpLjqI
Xq84Rd6vdNVwbkLSz0XDM+8d0V12oEAmHPKuu/ZqJy3UInGg59G3glMrOmivSCsz8dqvFifAhGvJ
BxUCAtvyNCbrbuDINWQe7mD1xKOn6Fv7ySQz63bWum7pQ53/C9bOOee4tCfdescR7HOf8u0aLV9H
OUJrkb7QNZkzIRjIiQf6DHMD+vGRkkwQUFWl8h51tQhZyuOCjbmLjHGoP0akdZhumtenASOCrM8k
rYyBBVMw9rb2rv2+xCY35/EEOI0DJWKd/N5W04k83SBATKMR9MNfRYGgq7vwVJxJfHitAVMhU56j
uq+qs9WnXE3N6UOifk3NFzN9RDN+tLKFiDoXjC4tiS948e6oT5FxVgosIQbpe8MPoYA8xAZaYwtL
mjUETStDZRptJxmKMikuYnVQhfix82a71SrWDhPcdOpyJVV8b/kckTKCeoFai4e2FCwGze0Vt+tI
bHhmTIG2SoMMcYnzHoGgl3J3PwDOeLhHzQcWGcY/bglhR0NBA1wTA44dkqn63mj/um9grmrwe+Ce
AGQ7gjXx+gtBuxNnWQZ4qHP2qY6uCu+YtUeT5wG5dRS8/fTAQ8JfsDqziTQfKSgBW6J4IA/FnfRY
b8IUq04PiwUovyLp1zWyc+6LGX42eM0jqvkdnQQIt8u14/28b39uW12uRiipcJib2R6HNlPWZqB3
4/w1dPdusgDln/v7jF85pmhT67xkrjfV6rOy1aMj6vMozSaj/qy19of7S7h1eDq3YJPoNoKtvwF9
9YlLXSQnUIwNw7zl3637qHYwIadLR/g2ImFIjIMyZis6f9JamtzNDKtjr5QR/rif52pdtUsvpNu7
Sdjga1Cxx5aceE2GU5/cQkDRoT4fQT6d9i1S4hp6MTxU9jG1LBhX0Pta6V80HtlvwHmY+TotuOX8
Uv/8DOk6LsXIe9afEorsz32xGcWr0/EWQuJt8L1eq5Q02e45r/sO39CTynfQ01V+dOr6jAhIRL/4
vpOI/Og6Vl3bkvKnPB/ayqgBJUYZz53pcCoOBQP7efhcds+OWi6Ym18aXgKYnPxZzm6PlpHZpQtD
iZU8esY3LX0/tb86+/0pchYszSDLxMr+mBIn8OJi0d1ThSCNAHhzK7fPCQShzUpIQWXvl56y817x
x5T49wtTSlHkhlbinGr1PZ4eqMPD+hPc/1AzWcb1eiTXo8SJvKJYT/ikbYSiSv4gZhsZ34RrbamD
OhP0r61JPgh1VDGMrqAA+DFtxk9CIElwHLQ/HIZE80O0sRbWN+sZyLcIXgoeJXJAjBVlyoeJIKIm
0+Hstk9q4pITlNvBHYO0Kt/f387ZTyZIVmjOUNuXJ3o1p2qmM9m133UP9cCg/K9E/XHfxOweAsmx
qTgCrbrJp70andEujnglbJpHkQdEg5/5QqIlfROoeMSVl3oWc8dZ+y0Tw91CjUPyRNSJhBQby3K1
D3b5jrgMy8s2O71axadS/3h/geIEybHj0pjkkVU4dVWtE6dQg0wmRApjfcEp5r7SpQXJC53Y6SLF
xsKotEHpDGgtGz632kJUn/O9SzNSEDQTN9GNEjPtKX7LFOupMBKh7Vp+NBJtU/fTPy5V4AwXX0m6
MAf6v3YlkODj1Fg+0kW88k0KCupwXmKenN9BWBoBcTG4LvPKOGahu0jD4hDmAxBvJ3vWyoXEetYE
BTweDHQg6QJeR796POvdMGjM7xhnpL323Yjww3Fhy2Z97cKIfm3EGnWz0YSv5d7JR192X6Cwed+d
5/IlXaWAJEhQYBEU67yI4h2azP3RZQCt8BI4yD+5+YtBC8n8NznEpR3p2CR11XkwyEOKfKoR+k0P
lF32Vt6ZCzfg/HqYwIV3j/F+WVph0ry0HFQ+vXmsNhNlf4+A01ZvCTRx93duzgNgi6UcRnC5rfAl
LTUYLcKSmjy5oRUUdbZS4Em8b2V+PX+sSC6AnnDpWRPjTO7pnda+m6pHBbGrOF6IOUtmjGs3cLSk
qa2KxUTjtEpDY913JQC6T1219IFmOva8sC/2TTj9hcfp6JIfIec+U2/3XrrHbB29dg/mT4pYkPvS
5XsZGSNQNve3ce4kccEyeG4adNDlCaamm2wL2ReE1jN3b+fdc28txbe5eHphQuZDDLXjUa8HtjBU
um1YNJ+dyd0UWrjp0jCYrG6hBjj7xf6syJECEFBEdTDPwtzwpMY/G3PjWjsFgPH9jZv18gszkv/F
VlVUqIMVftXoay81ApPXlGcsIaaXzEj+F9mD6aktqznFKm/bLAi9bHVUllpbM6g8Ud6BQ03MAwGp
kO7WsPDa4zlPBXOEgN8KLECzA5y3UraCvddcGEGaXxaJFuANUCo3mYkSIplcsHuDc8jNiTnS3Tlc
PFHiG8gpCRzjFCmE/NcNjVrCHFITi+eMQNx0H+pt9DdNDiHKB7MpamMLgW/2LF2Ykw5wkytV5tlc
GSflxfYOUbRwtc5/pAsDYlcvIoQbelWX9VRBzpXgGPkmJG1jJkigWRSsxP8FwEa4170dFIftwiL4
dk2vWpZ0jA1rG1eCfSg6Go91Wrq+FnptkJTwnp3a0nrcWgkvnSFz18qUaKve1qN/ylmI3Njl95Sc
1GmNYbQiqj9D9AwGLCsX/v5cvqxz5eu4JadA5lwMm0jNzsIrQ4gD48ZFr/tnH29Lj2OgPqXpwiGY
9RcGqZg+R2L2pkfllI0angs6L22Tr+z0o9IssXPOHjPY1KkJwiV4w3dm96KlJCb9eu/dsXzoIp3x
vi/3A6FIT29c5MKGlC43SXYOR5W3oUABag/JdkTIb1l4Yy6sQyOiibrmbznsa090+qork4o8SbXO
DMZMVfMGM+wQDCd4bQ138BYO8+xh4zVomhC8OIIe4Npg1mktitg4w3EFZWuxt/3jofnOYftmJit9
dQwWh9BvuzvQHRCtaICLN6KcOttoIlSOIoLiJn3Xb8P98bGkuyP46JYKPXOOwSgAs3xQtjGuKL05
nKYviPhMUblNhg7NdkqFQltw3zMWjMjwfOcc5V3MoK5vOBwgozsc03rVRc6/+lJ/FiOD9IekHavE
5o60Xtxt804QBtQbQ5D5IaW8Ofnj9v665l0Dkjiasoj43EzWoSmRpbFIMWzYH9c9grxBffbKwHXO
7t9pnPGop8jLlT19dczJWccmvMaNUx+3SQasQ9NMZ6GAfKucxiSLGAOiesEnRYP12ltP4VExnaQi
HQnUngKQgI5Eu25zhm+aUdTgFAghwfGLJS4P1ERDREynp3i91I+67Y1KP0S6BFvTnLpTxQ8xtx7s
DcOm/CaAmcm2O3TjWtANCFExJm6WWuW3X0WyLN2O/4+z62qOm8eyv4hVzOEVTB3VSm1JfmHJtkQS
YCbBgF+/h9/ujFpUj7jjKj/Z5b4EcHFx4zlUlDabwNiIgc5qyzYUKWAgOGwjguQvCHLXXvtVeYu3
MUploLTOwfRMYiL91oHfkPwaUR1VPZ6gA3VV4Nwg/MnSLha4eP5krdTMSoNANQMcrLrR5ENMb0vV
67u3gu5Lei7Fj+9V/csTtRC5MO6VXkVj2upoENGaTZqy23zSt9+L+NqJs5CxsEWRI7LSmHBuc4Fs
BBNeUwBcmbn0FYSDpML4VbKKrvw1H/xZ6LJjbJoKU+bz4WGWB0xOysYEx7xN6J4Fa/lgdeXclm5F
SscsLzqw3fRBj4LZFqBGNeoWVpD+tHzk5HoMwIujGrzu1ie/vtjgxToXYQoqujoqFDjAtrKDcjoi
HEJjzIpBXNESfWF8Yk4HAJFjMzPzd17dcRqsqMiagIVREfFQAsMfO9g2xDkJzwmKYAa2QwZVxVDU
/4fLe23jFtZETpPCaQesqQDcTZmFthURe9Wj/+JxLo5nYUM6I5nsWEDKPILY3DK/38j/MKfoWJv9
PKs/5jZsP1o11PMvf2NM9IUxceqKxXqHW5c3vzUFJNOmX/EzsgErcfJVOaidIheIWOHL8CiXHe5I
IMxANV8hCog/7NdKv1OpsiLnyo0G5iFQvMAQjlQGSIs+v4BFXclD37L/rYjMfHNtAOhntwzWWZG+
6sZnUQt1tCPa11lawyrWGz7mxAJwRRz915fqs5CFAjKhpQDssakrgbYnQy9TX95/f62+Hs1nCQvl
SxkwAoGZjUifqT76LzcdbXzQgu6LbA03/esFBicbihAmattouF42QaS5KrWZowKuXzuP/CDMtdB4
RcASV9Q2wPVJBU6/DyZfbDNvfNIsMs9EzyimUjcTuHrfb981LVBVdFIjXYKZnqXVK6OoKWIKzbYV
cTOa2d3U9i8R5z++F3NVsS/lLLRN55YdZ4WWu0OOcdC5X1OlJAN148ysIJM1N+PaTgJOCBAEFkZd
MB3y+R45rVECgThnrsbKoEkB7rY6Vfsl0NHQPXchYpGim6jDM1lPmTuPCOU+xvy8GR51xtlaC3Su
eBefZS0ewExIIq4aC4XfnfactwS4V36ztw/Ts+mAJl0D+pV5E71+f2bXVGMODTBPCBoz4FV83kN1
LKR4mrH7FUeECFUR4fMNrYu/0MBLMQvvzC6SqVNihPcT3YgoZHpL4rVu9K91SxzWpZCFe9aCd9Yw
xZxDcJ0T9M+rjyxUwh62FSzv/49mn5XNW17lpkTKvWVp6Y42cA3yYwMLa9cr1vVrAf3zspbYf0Or
sUaqaOnGGZnc8kYDkKy4799nSnIU4FbEXV3TDL0KNGj0Ui6rSbw1GJIxwDEcwLTRDqdoTmKtFc2v
3VyAZ/5byMKeqwZKPFKJk5J00GAYMhmT1SBrvi6f3QZow4xNDq02kaVYvLIJr+oqnbBtrV8isIvB
YdP47NGYQSBXL++1B8pChmp2G4A4tOz6ArsmeLwKPIFllBxjvd0Xqu4jXOiInhmbv7iyF7IWd8mK
RZy0MyWlZcX7tppeG7l67Jj0/r2Yq/bock2L6yTnsV5XCUqXc+vSHJcX5hF3yjVuapArdK6oAmsM
/8aoX0g1F0a9snW0qc+zHIN8pzsHjpHj79d1VcE/tm852aePZSIDLgemSFOPiV4/tty4sc1u7Z2f
9euL/oHKE7UqEL0C1eizZRVpVTuAYy5c0HrPj2G3t37ioc+Ismu3+p53RF3J0l43gBciF9fKHBtz
bvIHKu374Mu+gWZveSAg1ZpBp0HHG+h0teFx1oLvlrl4QPKoltAjj+bXEk0Ib3zKLOKYcR+oaVF6
uSWBbCHr2zvGJQv0UbWu+d8f5zVTgnZHpPfBQqAgzf95m1PaM1ZmBnNl6SG1f41K8P3vf417ZhC4
j99f3DadOejutpALA+dSGhSNisBYGVpP6VThibwX22Jo4nComrfvBc8f/t3GLgTHqZH2NIWepnRr
xm/U1PwI25zwCIADa1Z/TdjirpcmcH9lB/arkplrT8c+eul0OG7NS6lkf3UBbXRoY5bj63yybMZG
Z5ow/g4LKnHIo6PWr7RdXrvjmNoAiw8m4EDfu3DbasZLZpm4e5zCn8p0YKWm4k5Y7Mf3Z3TVRl4K
WvhsHbbLnhQ8MoNb514r0OCZ+mmYp6R6LX4U6Lf05udm7aavrW/xto16Vk6S1QJTr0XWtP5B0QQp
rOeVxV17QS8XN1+9i5IawHZkJZo7CvpgnuYrw2ajPjY+mMs8aauKv1CLeTwenCaAmsRQ4WdpqmA9
ZSNaLKMBmRLY4yE+NI3sfr+oa4p+IWXpsmGQdopbCeFdSzE6pp1yK2idP1E9hjbrVkzTVc/tUthC
DZtMV6OuQFX3/wYsSHu2t6k7z+0C1XFtTPiqJfzYQG2hi6XWCyqVkIYmyMCQnjt7XGlmmt+PpUnC
GNk8EoV5RIDNfT4ixZ5MDfBXmLNsGDEk2zNMCcAQftGV2++P6UrKGmb3QtTC+iEyr1tt5kbVw3iT
gfAQfUAFGMa8wUOeJDT+pGuto9fv1MfiFvoXp7SZhgFppiLJdmmsZqQpHyjtVx7p78Wgve3zHooh
AyW2MuOED8h1ovoyEIDuY6a5stcatq4qhKKgpQCMaRru1GdRijYNfTa7A6pyx7JfmrmylKt36eL3
F+5GV8iZxNES5laqGuILiCbmGLIUxNCzQM0173uluKp+F/IW6sfoUOpVBgshtyqaqVo/lX7meU9A
ubQiaW1lC+0rhYnZTwFJrU6RO2P2W5IXP4caOUcZpU/i2OX792v72lOFKO/Sz1iY9F5hZmypuL36
3QzxhjbpjmS/kneMMc91qD/Tne3Kq0CKV7XxwruZVejCxPdDkitVioWm4O5JtG0jNURNH79f2/Vz
+3ChlnoY65OjJqgWp0p1iO1qM/Lpd5bQXZuw8HtR88F8sVAX61moJKDqZV3MNjCtIqIn7LYrJtcE
ij0BUHtD6gjA7GX18r3QeZO+E7qwHFo7qTPPEob14H9aAe9Xmj2uG8OPVS1LQKXC+jKdfdzobcZZ
m8ly0AKXIGU4+iaIJtbyhVcTeRfKuKwDdUwMZSoBYTA7KMFcLowP5XamT3BWi5PXNRAYQ2grAUn1
cspaMEvqa24xl3XsrLc6SoYJmnNUyf+bQ/qQs3gdpUFyWDXBj1ejG3m6Tf7rycN/7u/H7y/ur8Ds
jdT2eD50ewa5lBUiejkjpiHupMxOfZkWK67M9Wv1IXFxd+02ZQ2ST6jSa8Bmis9Tv6fAIOHD2/c7
d9UYIomCkS+gYQNS6LONSCVJS/u6QMK6aBMSqY1fO2OoZvRuGDA4Na7hU1/ViA95y7QuUg41FXYH
4zuYWwtNwMQ239WerjQiXN2+CzEL54xR056kDPFV5RSHosT0qyHddKVzh7u/YpWui8Lw69yIMfNv
ft5BS6XgxRMRdfMxCkbQNJTwp8UpGv4m5zCDuf5L0OLdUso07eiAF7kFEIbyD3OCfTtjJsy9kbQm
az7TddX4kLdQjSmCw2mYcGYcKajLgz6dDOQa0GHXr3EeXleKf0tamsBOyaq00Dtg+zmRm6c3tH/N
7RU7uyZjoRHcEWYsJjyGwn6NZdmPLEZaM/a/v07XrfnHIekLS5TkzRjb6KZzx98zkb2yB18jETs5
AJ4qkKzWEmprq1oYpkyrmF7MbS60pfd5m+YEk5eeVFsru7ei5PrCHDEd6Kl9imR43R3S+jWpesLb
KCwzxVvZwPkcvry3Fxs4r/jCaSmrpO2trIVfG0YhD0GGHhZIcFECk7ES8VzfPOTvMCPiGKCS+SwK
tTqGVha8Gng/vFJLt7ac+dPIg5UlzYfwdUkfcubNvVhSPY4S5UyirlEdsXE6yF5jHxeX7jJwK4CE
L/VQ+f5e6FW3BW2V/1rbwioBXcWWWA7FEByd5725m7o1U/5POP3duhYGybG7jNYqQPaKVgbhsdab
+4L146ESJkZhVZV7eiYsAqAVg2QKukqzZKxJbY/6BsASzb6XlJiMvQ4fBy0A+ylHkGQWqrbr2gog
Kdxu1Rs5o+NNWTjxcdRb6T4ts5oogIQwAIZsHNUytloyVeg8rriZbh1nUkoiNGktLX9V/zUH9VVU
TubxiM9H2ItekzoDOZkOaPKdOPD8p22eqbMWm1w9tg85/2BdXqiKA+z1Qq5gPqicn+0MTLl2Oqyo
/fW81oWQhSnMcoo/fK4xJKQ42LvmlHijRUQYP/Jg8Cq0O6WnaC0FtLKF/+RTLpbGoqZVkgLdClEv
CFqOfUwX7QuDepgGWblxaxd7cVoxm2ZuDHi4rfOU2s/5NBJjbcDsP1j6f9+w5VFVQjSyKOC3Tzs0
oeevgLfcdJsp9jowGfqYVlgfpLy+hWD4QTkcxX5rYbCKtshlKYXzpCgSejHm9IxMoj4co7W7fV0P
PyTNX3JxWEioKhZeZbTlKLUvgTew1Pvt9xbq6iGBA/Jfi1lYKJBeVI7IcUh1Ke3g23iqkv2SpmYl
j/EftP1DzsJKlSlTjMxGFrcP4vvxj/WLepIbH3pfD9BDHaC3KezWMN2vb58BiBxADyj2MsTSuUQZ
ciYYTk4Ht0MBPh5WVPyqc4aO+n9JWPgZkzQKrWpxQCljFvDh4/tSMe9rGt9PA8BVq2nNG7x+XB8C
l56Gg+dfLqB7ErCro6L41QKc0zHb8G+04kPMvLMXiqcVc4lahm3i2bswuGuhI9xq1ubWr5/Pv835
P3f7Qoqip1rTSHBnOPiq+Ls5/vh+Ff9B6T4ELJZRcqVNjQrZuRnJHC+WVwT50ZDhCwKwHb0eck7u
9NWq+GzXvjzIF4Z9aR8sFHrqHDX9zoyDWpmCltc3hWr6tqj2xmiQsuauoVVEVyViV7mPdkm/5wlm
I7nPLSAmG8DhMJ30SdjiVRZtu+KVXDeaoBoAACRQ74B0/fl4uaOb6FhD7WbG885Ln4OpPT1wj93W
t0g7V+e1bMfVLbkQuDBkg6lzp5jmMkf0UxWuWrwmKng2rBazKEFbZpjhWYNju9IEj2wfeLlRGMYg
G1I7nxfZMbRkZzABczflu+yjOozpiQw0yPQ0IzBNKRl+tymQmOakC7Zio/mNG//3gPNz0uLiMxY6
OHLT5vbMXamCIXFKKFHlG6ncVezBWR1DvHqhLmQtzhXQGsjni7kYMnq5qpC+X4t01iQsDhIcmZbk
ZIhGpYhubCb7aRSv2NSrIhDAo0kUo3r2kuxztO0aeOWAzDIoYrekD+Tp72KBCxmLjWrRl+NMlQl6
j0AEoEJiPpUw4ji62q7+g3G1YvUGzL/4xShcSFxsXFHokpnJeP9K034wStPvdfnZ6v8iDYJZfjBy
AZYItGpLUL2cWnrkZOjXc+i4yTXJZ5z5IyZR3c5p3743r/MnL5b0SdbiSe8nYCr2yJC5yvhkDLdd
EsRWSsq1JNK1Eh8GvWx5xlTUZuaSzxdZKnk/IGsBl/Xn4GOqbGP56omj03um21gbWbm6qAthixed
FfLQDBZePluUiWcMww4Qurdov3UN014LAa6o+qeVLUyUkioOVzKUz0uxrbYzA7eEKSLQfva+fBDA
b+nCNYqDK3r4D/MLRrxVAMUtZ73stldqniHT6LTFPjJ7V+Xmg1zxFQfi6jaCYOb/xCynvSpeRYYl
cVT62u6hVHJ/tLpHhbNzaRlru3glsL9c0nLiS5sqnRlIJLnROb2JN0XQ7x1UMasfAh1UgFLxvlf7
f0KKL3qPpjcoowVAmmXX0eiUuaw2uGMTZkUgbTPDtqhBF1orvvn1TfwQNP/7hX80oguulmbY0rS9
t5CvGBmZ+tBKVzbwqkqAshQ+MhrlUUP6LEZt60Goeg+fMh43Xf9mGoepWAup14QsjAXaNqlSUKyl
GcpAycpNMmiBytZGlK5u2cVaZkfkYstEnyBJMAMHV5jQsLSwke+F+An83hUduKpzH3KWudIkgr8G
FnHowB2fbRL4Ln6bD8CcIPOU4ZpRumonLqQtLKCeqEPZjwOm9RQWKG19n+vV3+gaJk0BIGCDoXcJ
BqN1pmRPPdLa3NgD66sB0FdfBwNUbmXnrq7lQtD87xcnFBuN1NEEvfmgkAVioGrwl1iRH2g2Jfty
Mpxt3ZqdBxd1vLEby9zBjvBbxsfuJmPGnyR2sg0XUX+/8llXD/Tis2b9vfgsU+hGJmv/dBmBiAhA
nQJHWu1H10FaH9muvzrSC3mLux01Th8zG3a40JwfYirvRmvtyq3t9PJeK6XdZxG0Jm46kCkduVx6
K7s2v4ZfTOHFKha3uhhqSSRIkqH7RglAdrqJthaIh52w9Ib/Ht0UHGkzz+i/VHRxtxNrzLNuwHrk
3nocJ6dA0QrsrXZ1+/2qrpqqDzlLapastYc8N0ck5lrjJq2QRe2SeFvy+PV7OdcfkgtBi2st9Akw
zDGuwsioK1JAI/YkMVSSdftYe+j0khQG8N2BZL8ieD6WL8c2I3bq8PxkPNKflV0yu7bJOoHMnJ/c
Vt6s8MamBs+XuNFuKt/AjDDmVqdN+ZStQa3PSved6IV/pTjtNLUDYv6O1yRpTm30Mx52dulL1UrK
6doxqgD9Bpi1BSyb5SKTSZYUeUIcIcnS0ZHbU2YhK52aYm03DQDFXlnVpazFqia1TTBwNhfz8XDW
tk1UIK5KXY33+tCIZ649ZmkH1DAHYBIIR7XtwIZQaLmnaw9qoyHEscCA+aw7Kfqv1FtOjX0pFBLF
A8kKOIJOIGks1KPQ4I6X9jqa+lNS8H1Uou5IUbGr7m3lobJbgj6MOxUlUCcXLnf6MEuPTl/5yehP
SIA16l7YJ2ZhsDA99rXVuVEZWlX9UqhWGA22h1o6QQrroFV7UHD5tZaThp1KO3Iz+akCDVI3vDmS
8zq1coiUJx3+ZEZ0o1f5j0yZ9vWQWC6wliXSyyzop24j0vzYNpT0iXxOmCAiy3bN+KzhdeZlCFYx
oknuxIRvURDaqVXYJtaxHK3HJld9TS22XYXR9VTf6OVGq+PfqhkmdrzRG7Y3DXjJHMCXqRFaRnoy
6f04Q/BMqfZSFs81L/2WWZvGecqb28yI70b22iKVXye7vHw3AXegIkoW/THhSLScpeGYxoObxxma
+27TWLqZbL9MpLtS3cucu0m3R8PrZoo0ohgAtaO3mn2a6jeqnDv0ifCq9dXutaKnTty28RNFrieJ
mF9m22zc1qrs6fDzldY+OHGgN7EvV3pIe4dohU2G4ugkP41uDEs5UDQeKlrly8MPp322lAduHAYk
6830LZ7MYxK/adnkTewPcA68JH8GffeeAmsePBEkhUqwakvbHwk0o4scF6xtftoxIC2AvBKDTr3w
wSjhd9YUJvEfhqEaLg5J/jL/Qqqi0Ut/1lhGLEB4TGXj2vTQ57GHhPBGAtug0iY+0oJbG4XuLmKk
KJ/y6GlM8B/yivSNb03btkhJmu7i4k8hM6+TOpJI+zwXfpUrXs5KonTbLD0Z9uAn6rlhemBlfdAA
a1lHPk6xe1SfJGAm5J7S3DF9uKOtODYxoDfsYyG0XdOj08OQA6BCHuJm19nMsxJsMuB8Ytu3a4e0
Ct1pVrvFnDAB08vBYZNXI+00SmjqmeNi+hKJzhuh1fCESDXmUKRbIatkhufkQA/hw61N8Y6ZSdDU
UMTpbkpRM6sD0VG31vZ607hDjf86gYJMm7wyPkj2A1pf0FVrBAlFwcgSXhNtjPzdHoKm3SW4gUVR
+0mneVYRe8M0glyM+YoMQHA5NPlulH8UdZBIBihVtyp13MoEIF/tCcsmAlenrQxGMnD9VMZE6ARg
FeTMHARvqU6iYtx1XUY6fmolk4yWepT6KQSPGRmsyqt1tCpUJ8HBYNo38otTZCTWWj/T27DPumfB
H3X1x0hxNtN8d996yUlcJ4Uf3WcomDqPfWqhUCjtAD5O4mYgsgz2Sd12E2fa9aDALIruTHXLx2yT
p8R31OSuKo3oHvzDo/Y21mxw7LblyeYo9+f7pNqrGoyk8prR4lbSTF+fXvPiz5DtEz65XIKRQ6N8
p/Eg7oYgBaguj+GDSaAd6RwSK0+YXNHUsIg2gg7oLnmreiCEA3HIQUpxTLOJ6E3kc7XzjNI6IYPq
NaIEOsxLBWY64DfqUU2MXiZy9KwZD/bMe9MMW4QkpzHTd0xM4dS/mNFTLp+tOBjTnvTOr6SmN9k4
vUuZEU5SHaItYztERiijapfIv/T8wTKLUym4P6h36iS7WTsdZBMawgwkONFcWxR7uUe0aILcsrmj
6d5Uj3H+JiaZKNGtSG8iSZBcikPDGr2qgsZpN063s/ITHU6DWQVstLeoBe1L+ycbYEIHPdDor7x5
7LSnzqh2fWO4fPzRDOcmPUfqazsZXlwWobDf8rr18vF3KZ0a3HbZneJqW5YTycw3NY8O3IrRRLVN
p9KfJGhnsZmqJ7sCOgi90bsuxKrG4Zwq5wRN3T1M7hQfqLVtsqe070K0xGyZ5OBVUYjRZr/tmJ+M
BojEVGC/DN6SoQMac2vt7NE2wfSRnrmVvVqCoUQ9jvhO+cCQ+iFRav7kRXc/UO3FSZCP69vaszpp
A67os6aiT5mVMm4tfRaD+tAltd/ZkpvK6sZRei/T9Sfasn1ZlDeVhWBWtkmlVGGpFDtajWEb18fR
dLxBTfxCtXO3nqqXNp7BwwG1nfH8LLPpqR3pQU2iAdVY5SemiH+3+uhreblNrfjAU8d0Y8N5aFqJ
hyJL7ixwuJOoBbAKN/hZ080qVBpcJU6TOkRWK7QkkxLoNNgrneLBUStKIjm9AeSEn9Jpq47OL2Tp
0dHLmiPVCy+vlS1T5cdCt4I64Ue1E2HTxIEkMGcR6b9UqTpLcrsx1XyLuxjk7fTIO+VkpEIQWy3y
IB6QQtIQZ1MDg7QgeiK5wx/yIg5UpfWSDplorlqcaKN0smswjI9At2oMnJ0awe5Lre32Ni6lUpx4
ph0Ga5I9hfPNaGrNHXhjUlCoFHxX2fPIewRTZUe6z0FWDuypiiQa5wTD5mFhdr/zcqgDgLWfkgZs
uVELmNbUR9ExZBE/S0V5yBw5ZD2oZ+RsCsy6P8nCOvSOslcStKXxTj1IqeXxScHX6ea2Tk0/m4zT
nFtSafICwG34DKab8+7n0CGdBf69ycx0kozTsbDRl+Ck2rG10fORscdscjxNLn4oVL6P8gLjfXNv
c5ofsH/Mi4zilAP6wICqsFrdDWPrmyqmMESnSHDlYNWH7r6oFL5J9PaJJfGTWlrnoVf3SacMRDXo
ThImGj3sszWiGZHbjZfG8gn8qdukyzfxmAWxIe1ToRK0pp/7sTqOFUxqbQ89qR1rk4G+PoWLkQFN
38ykrSNYmMnyMzpuMcuDmRfbtu8cbKVu2K7ElJ+OJe2EoqZA4I9CtbKE71TvZcXOyZT/zqUBjdQK
+nZ65U4alEPkDIHCEwWUKBwNGw74g4Xkc6Pz7QFfEJf6SFpjSjxFlx7a3vDLUgUggOmVunhNmhel
sLZoeHenZLzXJQXMMPFRjHXAuRyODG1Io2l40RCHaZ0hIYzfl2r6A9N/8axQLqASNoBj/CnUIkQ0
6huAOCUmWqUo67gLBXDI0KMtJWV7OxcPVRcBlRTwA+2IAXSquVZR7tJIP2UFP9sNsKoMcXB0B1gc
nRKWFcZBR+lWY4CToPKINs1IOdBCx/hTdJRUkMhKUeZ3qv1AuyiQEQLBX8JEUYlw1dRv6874paQV
oRVegsi5TUHlo4zDAyvjcy4KHQ14LcHRupFco5Rcj56TMK8aTJvkefouSepNV5mPfDIkEov+gaGt
3crGR6umHtd7lPrUmJPKjtC/H8lES+E1tWVEygwb6mA0nBvGLq3pIbedYID/xRogZGrOfZXhKcnj
/SDXG0mKPcz17LJIC1q5ujenZJNNPJQohhzSzmShbNyNtrMbsilkZbcZuHnAAHqQlCg4ot1+ozJ4
eS2PeozmOMFosGfRaRvW6LJnxOKhcMQ5yfu7WBQbY4B9bew+RG7EJqypjqVs3Q9MJr1lBjVwzDF+
85478qEycWOakkxWHVpmzILMYSNRkuTHAKo50jXF0R6tgy0AjVnH7U/UZQnX48eOo0ruyMNR1a1d
aTlv05RmnpnqPyLDdBVWnVih3pv5FHa1vJMtvEo28510etYTIDCjoUrV8tM4VqMPf/9GWIgrDDwI
yM29R9gqxQL8lh4ld52j+2alP1Rx9a7mvQHCIb4FvpyFc+AVmUoDQ6OFDUb7aTh1Vf9uNfRgjGVQ
SeYhHYvAiYELNNEz1yTYzS46IzRy+zb5JeXTQbNromJgYtTNHSraWx16ZggBKzH8YdKIDnKrCmre
/C4RuqllT4rEugP30Q0ehA1VsVVRNbx3pgjxIaSz85vEKR/GMQH/QychBYZJmdHWjxj1DOVSe1A4
WrakVgpQQdhRvd7pfSKRsZN9pTGOliaCUcyOLACqdXhejYlhJU076jE4y9MI0UqVTTle4ZETs4Vn
ZsDKSGpiEakoECJr2RlD32CFlahnd2gbQ9gStpEUDgx+Hdbzk2qo/jntPRzNF8WczgyXBvpk/8lZ
ppHUAlNzE/EbR86eJsafCgEqx4b5RdlNmHQfZQK0iV9DnKjEzLUg6Yt9V9IHCptARoO+UVZspCRl
pJQwkWnqr5EDhWG2DCYyh5Myih9pTic37YGMrXSOPyjUlyPHn2IrdKZ2Y9S5II2oQcTwZ1Q4nnYO
3uN9nI+HUYsJ7U5J+lBHCDOcZ4aHsDTOTT2RJr0pdRvx3WPSty68Rk27jbIYU0p3bY+oXPH12h+E
r1n+hJi0LLZT1LtT1Lp6TbdllodROhx140nJTbdNwzKe9rblShnGchELRix2ua7BKYrdFH5hLnWH
2so2sX7o4oowvXOpg6hjeKbOgU4/c4dC1dDtJiMhM5k31nAqe+oLkDiPBSXSANWvA4BJxOLG4n5h
7OHzUITEGryqaBdp70P0YraRH0W3VRta7Fep3ukwjCoSghn908FnsUXQGr/q/K6ujnU7krp4nJJH
BCowmKSSGHGcF5s9deZjJ+0b1sPXQojdJc/lOGxUMybm+JvDrk0cYQdtPZ7veJVsOzzXztg9UPld
SzLPaI+S9G6P93W3qdAHVqBRezJV9x8IUWQEKjlAe5ibS6k/NAewn5AIvZjoWHSj+g/P73QFbbsA
y491aLUWYM7Ak9ljnAg/1l5itPUUmvB183EApGCbo7YF91AOFSsc5cRvkxHRzmvd/ipwQwbV8BVQ
FUlVh5DqNzV9oaRuNTw0NLCTfYSoIEnvmz7gCJq6eA+cbDcZiqDkh6xO7zMR7QFCQEoE31EbSCjk
yiMZHds3laNZnE0wzRadF5kt0i9BoUcE3uPZAa42axGVpPvJ2rOYkZoeezw0efrHrDdz4iZV4XlB
/0vQTfc1Drn8KWcoJzgbQwotAfeUqkE7wRHPQ1BS73oFkN2Cd0gOlW9RD3ibWvpjDg3GB/LucVC4
J2GEOu0yt5/gsWf9DQhJN/Gc4+kPRf5HK44VK4hIbUBQ7CytJarYWfRHDXi++M3JXmoLULJ+42wl
3CXRGIRq+B1+m8Wv2nhbDfvJaXeZ0XsJ1LQsEDCbZADGhC6oZzp8M7H4d8PTI6B8wf5ieyICbhbG
yGT83NBOr1O+64SGDtK89yNFu8Uwv8dihB9d+4MNoHukMjhHOgcmwYb5qe+KzCQFcOQV/FU3IbXB
dlz2rBTwm/JTn4dKspUbe2ObOalLKGq00fJdOW302cCnBX5GgsLdNMZI4GoiB0aNe1Z4SMSTUVeJ
iLap+tAox9moqNFrOt3mPPbH2Mczr6h+ZPCtGJElaX/NjdcqR+POJAeRUnkRHk9TbNEYEToGCIZz
y7Vj1U2aEZ9GQYeEPARVgjR5TPADwIomMWb4077dOKiAgSAxsOizAzJJ65fdxFsDT47Sb02G4cXa
cPvaa0cvAbeNhZzFQSvOI2i94jBqb4zWF82bDu1SegP5agmJgbOUD2HMn6j6Pxxd2XKsuBL8IiLE
Knhl673d3pcXhe0zltglEALx9Tf7vk3EjD1tGpWqMrMyecb7LSdQaMgBB2OFFaHVWQTPNF/vbFRl
vnNgEz8E9WOsfhwyPrXLURj/hM4jb6CKhrAyU0QTYHXO0Q/mXeNu8DyvLlBdoh1xgdwMp7pqymg6
tXYop1bn2l8vIvpDjuZxtnY3YroyCeo8xgzdrW9CL7mOt0cfVwRv5afGpKRH06adSnCnoVZsplQ4
Urbi6WRlPigUA3rucJISl+RxdSLi466sSqq1HCBsXlGnm6nNPIS4UL7f4L/JE3Hu5/nFGZs9RSGA
UQKA13nn9y+LjsquAx7gusU2nQX9SDDaVkS8q4ieXcwomHWMLhv1TG0NPBd2M/aPbgYPAmtuXV9o
4qFcB/nkUAx5gPnqxl68bcAu3HKsFcAYqG/WGaFD/ilu+H5SQH6BroX9y4wiPLPjQnGL4kA5iHQI
sE7EzXRwBPalE3TEz23tPFZqzFy+5AE7x8Ouo2qPgMwy4h1aixhtfm4WiV8Ilx/xEax12kz1LmHB
2c4gVQHbbSioBF1LDJygSlJIjYthfJLji0AbNcrtw/rbcU0AlcnPtWFpQzF+ts8k+Qx8oHx4Z2Mh
U4pvXkVjxhjU3Mbdt5gQMXdueCarfYnx+dytPcEOKDW9Lvt23QP+RvDSP78++G6p/DnTXoT2o0wA
NPWBSSsnT5Q6+LXAPFAMZk6djqdtfF4nhljV0l8/Ol3Q+bL1kPF2f6wZML9ybDncYvpn7S0UR8f9
nJzHiBy3JT4R9uhUt8Rg4wLAbWRRWNuzgY3iom/D1qdom4UDZcCgjp13WyBlHDvE4tiusNFBzhdB
2XPo7yW6TQ1vWuxv4IV7QgRDGnRzGkqeucJmvXcjimS1Pq3gRSv4ya1RtlCRkzA5Wy9Me9TwyU0b
9l9cmwPUIiltLhaQFREvg3pzCMqG/Yau6YTJI1i21PXeib+bp7OGg3uI6wVrooiz2UXDa10Vgg0F
l1DwJzs5PPj9YQUO2Kw+YFncnbIqQ9zUnXNQbovjveTU/UEDAuN5LDr3kOzjRdpCGOUgpnbufvtx
enFR6IJJ5qBfMOlfa+C3CSzeWui+W2fPJxRCAeScAdhDEkgLsKlGT3Pd3L+JfyScFJ769Re3tONv
iB9aQMKK5LDZHxJ+alwhozDIQvtYIGljZMzMgjelulUItxb3cPIko7zf+bp+mklR93enYWRrr2+u
9+YpgHtNkw9xcBwHeHI5EkMh9nj7lC64y3EtPDYUXtWDP5bcJ6Wm6JcbyLuxc5oSu7xuixJALqJH
KbWbjgi1mablJRqn/zyqvb1o7/+axm/WRWaVbKAL99zdOsdAtO9vf/2Jz+jlUPwfbdhCNNd7/9ZE
/qhtxKHwZIAi7L2aEICDSbqSjPw1Ctkx9kdMX+DHK+v81bA9Z0jijDv9vWkPzlsGPvZYrHjwJ6/0
eopeynW/m6i/sME/OFH0zFocdRa0qRyDz5DBI3sbPznIlKQZqjQSzn8B/uAEw9FOmO5iBCAWi/8P
QC7vxc76e2HsNxHBkxN1v8qZ9AGWmIBS8NJVSqWzgcltH9x6MGPoiYZrXLEb/CURLV63V8sB5jex
xlSHQdJTtLRMvi7rWKUaBNGkVyD6q9elHQkeJHXeYAp5JgOS5cG91vlowhcUrZ2ewycddBd/Ff8k
0ydT2Z1fVa8ipDeErv7QibwmXfQc8va5jwAmu7LPxtrsTFjNOBtovvqePmJR5UCb8WAlmH42/ol5
QkNp4XowjaCH1NReueNnfF5wTZj5P+QwP1Uzxve2cV+9zUHSVRJesS9yZSs+IrDZvax07kBvB+gm
yiNLXpF1fFyY36etDycA5jKA/R7m5i3Iunbp04FihpuS+DFuvVSH4SEOnK+gg/nS5vTgOtpfKqqv
YGhudkJsE9A8JwsNfaLxiCLJIbbsG0Sy6QnjqSMeG3/7CmcA9V4TP8qZPiOCcQHetv7Myjl79ZaL
mZi0Y226uOha102ca8ZtaqfqYeoj4B/iAb6YSFCEk1OKwN//gCa79wYpV0nzPi3dTtjmZSXNmaw+
FNTVhl9f/+uHgGVVoh88xBPBtaVc3Tvt1nsfKjLPSpk/jffMCeULfjn8Ap3+P2TE3DYJHTQjfYmM
YXyIKLwhGwjDCvlW1lOZnaEfgB//8kRlUu+4iJYOQlZPPOtNssPm1A6YFRcIj637h1Bh5nCmgH0E
C+gN2ncW13MwL7/Et6bUBNuLIXyzbwtBPxLgAnmKCKuqdGpr/TbYBktKoWwQc05N9RRwv9lPrXTO
BF5A5w7j42FjIKYcV2JoUqotIovRKFmC8OgpzJObnJYdokORrDkjJLVYA+oX3rCKT+5s8eM6OnGV
ButsLiu3iIJGRNJ3NcNz31/H4bWfly7fYKiUVcLFwmUSs2OEqfSdctTTZV6rFwcx02Ub0LEkuHYQ
9MGRWOG5c6YUsowZsVEpAsmLcMQ0yWIjcg6vjQJZCfoT7vx3P7aoPVetmtIhEFse6iE8CQ/9AyRn
/H2N5+okEuizw2jYkGa5Be4pWGmTt4P5r7vDERikzfMYrd3nMALNVQBdipaB5yMtin+1AmOG1QvK
nY1oCk9yfXRoE1x83uPxQLu7YiSz6Bn8xh7gp5t8u6hPJF/iLdkDSANvJ5TOhkm5X5RtwB1FEsz4
46cvpNkCsDRu2H/ToF8TIKX2teNJ9JbgMi2HoO92sPcAciD7unS15Htp8P2ziq5I/lmbUszVnQ/H
eYupi8zv2PsXtvxr8PDjGkle37Um2/dgmR7TxQZgBqZm2yGymh/xrjQH15uGF9g1D/t2AdJMpUYm
PQbAKws7uKi5vNpP0+aklAaiGGaZfI5uB0wu1tsBIhL7FAIW/YxQTgq5bn/G8RhQyXD5qx3f8zNV
B4By/MlF1HEwLSUCW+PDBCW1qju+420dnCefT3u3XXHqmTN7L5EXotSEcL1JnRB8/TzPuhigCcja
sEObvcxNFommLntjWG6whojggpqmyJ7AulcFsHuefIx/sZyLKHHGPceNtEtWhp+Qw5a1i+qy1vd1
NoXrdDFD81d1mqLJWiAa6I33wGMRP0Q2dE+AHimWoI0okKoCcgY2TakbtOxE7uM5kbKpUi4UdpWW
yf+EV0u771o0eVILtAiBBds4LtGUg037rK2DBtxjayHcWp8ZQgYLo7YPiC28//yg6n+aKWQ3Jcia
twbOqvinvIMdbwZv8vVk3OWHWwevYhBgmo9IhfnLB65U++pDxP5SRL1Ojp2q1E60si0CMfPS3zoR
ppaxv2Z1oUNptuHY9N1wDU184esCQnzUbxwf2REUR78rwtVkgFMfhqkqwLJjrW3LJlBbuiUH6EP2
qL/or1DGk3hNtSafkeo+JkYeHR2lNAz3IOTKFW3z6q4lSlsBU62SNmhXjdnJKUx5kmBqfnK6+bh4
ABpUVQ51naRbjKJVr/qQeNOLvacmrPbc4m0rttj4mTFTHixzDmh92zNIX9IIsQrRMhR+8xmt/Ru+
9aOLYcBb7YNxty4LNcOjkOwRoVlniEy/AIW26eAFv7y9XyarTAc9PwUhMRmqLGZaPpZmjfOYA7Fg
hO9t5VRYRgO2bJboiSEReh8TtlOd94E6D31RbX/chRaSgQue+yUHqXpYfOrkZsC7pGG91sKMsFlO
vabZOrX5sj2Psrl5lPzYVv1EW/3kuxwI1rjJNNFDgSSnwkrMM8QsB7+JdmHTknRR0BYMgnkZ4/Q0
zGPqLd4Oxr87HN/dAnrJd/9xjU0CPj+tSVuQTUP+4J1W/CVBtJTRVj10EjQgwdYGBdBVA+yA1vdY
1eoFStaXebZ5O7nviFLIuPBB4ZpMGHQbYXjuVr9wJ+97JOF5wPpFVtcYnnuS6qV/kkP1LqzJOEQe
eKTn3p+xHjQHzx3m3pXPhSvoD3VinQIVLxoIATSa+6rGfiaYbIwWw4sCeUcG/JdmKvu+Qep7690x
s/adeHBrwJf5rO4MkJ+wOWtcWlRDXE4YxRzuFqrCHlI8XkFU76o5RH8AIM5qCb8qbzgNDgysjAe3
YgMcQSsME3wkr4NkOwZQgdF4R7ols27yO/TYa29xMOEmm7ZqPfoMP4f4usK4btmHUBI1yW4et5OO
+WnDrk3oRicSyG8IZYNdOw/noXkjcBIKYL2zxeBu9cH3fZb2U7eXTXAUNtxDJ7F3qvCNk+gJdXVH
VBeljcA3p6sn0fbfhIynFQw15KMlYMNyVkA/kaW+WefVdNs56oNXhzqfsdrcNHKYVw4Nr4rZMEwL
IQPgykCqwtHwE65DGIoeG4H5JzE56uYLyPi3Cv58jkNVsUInFUEet/jqFk514UcPtG2vBBqlBnMa
PGLgINR8yjYs+jbAI2xp5kX1c7XSQ9DFr2YKihjfBBgEAxeRZt/XAmWK/6C9Pk6SXkFg/qxYcUlH
DpCAhWtfdMFmcwdijBhGDJhVqZNJE/w3UPdIAJnBvuoOuOI0RbL5Ueqf53a/saB3hgff1KYh1IoE
QOH1TxoOTrU5bkk3HeFmeV235j6VWbQMy+uCnrWcfCOyiscgKJIEQ6rqsAsvBPp5ZVU2rdARWUbk
Fcx/+z3FAnoKgu/60E+s3yG+5gQPwyv0PkCv2u+2d85B3Oa8qYumxbI7YSaPofhq3fbSqPVmXQmY
cAqm2+a1EQbN0Fz63pv2SA03YNWCesbfSMb9Oizy6LLma1mHH2vFbeicD3AVOOEDu0gXqONExXOv
nWckUnXphqIKTADTWMDQwq5Jf0065BpZZU9jKBCH4TDMyTOqx0jDW6vrV6grPldrD3iK6GQxgC9g
7ks5rX0qPa8uWCL8JwBXQxlHTOwmTxezIntmQTsTyv1yjWbkGKpI5dB+f0raHlHaPhKZjJe4JhOY
nPWCtj8XY/LWTU2MZfjlv97RNwib8GjIfg1D3Db4P2MlI3NxHfQ94Vk8gqzWhD6KtQd+qoMZreTw
ZJLwiDybc+c25wYk7HMCr647W2N2YU0+aeDZvPHc11U0X7YiFBQlZipckv8o/LRyStH2jW2fx3gV
aBhXuD9jBnkcAjKVi63v0Ef59BdeF26P2umHwXWr1pfKS/DKLSuUON38DDtQ/CnbI92Gdi86iPWW
BMhnbNmfjASaGkz7jMe3zrMOgHW3SaMF03lAkZwUVt2X8mpcPpH61BGyu4BXdVjRSPtOv9/F6Km7
hX8s2I42Sj6TBc3OHEx39eLy3JG2ynXSHhcDxjkMxjPrt1NST7oUK3tclXhA+NnfRJMfksBRxJuh
ONI8dorBzqDlBvLdWvrOBPbcZ82yqcVM3yt/uvSrC5esVYB1D+tJgZ9YQtxRDdjNSt7mGXoLf+O4
xu6nn8T9jvUQAg8h6a/BJp2LdEb/EK9GAqDxa8hX7dw7O9H30EFOXnw2kxlKE7TijP53KWIYP5fG
UU9e1YAg5pA0ybq6KVvrTPXxcy/A5MAE+Dx2sQA/AcfXTZ1pIt4jzq62bt7nRH7oafHTLsD95KrN
AMFQMBSHzhVkxVznbtKPCIFxbB6P8w/u/LgIWRs8oNAeh1pUqZE9LygFL9KRGIAORiRFoYPHtoSi
GID9uTnj3/4XdPhOwvmniqDrqgK0g7HVYVZ50W8f8QizroBqogUiH+M+iM1qc8RkNcBRogdF2UXV
AhuO7QJIOXSea9B8c9KdYW9UHzeIP4uNojUJAiVOCsXztLUTJH7Euk9xc2fTrfnPd5V4BbAc52Kg
x6gGikNABbe8BeDE9m0FBR8VCYBX1Pd1ccB7EbEjbVwar9q5gXpis4Rt02Y/+hkKioCeXCiVKNfP
fm2viF4+VnAC2TwJmNyQN1iLAWMM36oQfX6k6l0lcXjWrvumc/QR+2ArFxleTZA8e5aFWdh0IRpQ
Kt6XFtGz6CJlAilX7f/BGvdziIbx0a6oT4hruA6OKUPpl4lar/HQ5TjV+TzwO1XyE/Maggoa5mr0
0XxY+YzwtD38cV4qys6LEx7wqlw9aca0HuyQ203uwthLSlnjriC23KJgTwYd30wIxSDzFyf1OhA3
HBFMVGMIIDN6aWx/XfvK+88Ra7tz+/6L4dWWfTVnPjNHuWJTVFYzkqQsksbioCR1dHbAETkTf5pZ
VDRYeofCosvpUB1JpE/ziHUF2hTNPa7OF8CAnT9Z06zmfeljHNzshDki2leBA5R7xcGst4cYrcgI
eXFMxKPx5yfFo3fswMGNtLN5b6Nd5C0PYgLz75tsqWl00pGk5wbDYt6jhGR17DgFC4ZLHbdrGTtm
j4lYZY2D9S+iiynu8z4e4B1Tuf8Awj1iif3XhgZ4IGhbPrkltoP8gw0gO3LcCPsK8R1Fn2aIz9wG
4iK+1Y+MoT1CWhr+WwxPfM5NMObYFQAIY3JD9E7XHfDIpXBAtFqAjmOAaYObwjH/LLyu03iCdK5f
XjoMAaeKgrvemH8DhjjupMD9RHz9S3gVXwmkBhkSJPeWAAvHejE0AlBzL2L+WR2DQXwk9c7MrQuM
PKF5ldgHR2ObGLgowsnDGwCh3eQuXTaidBW8bd8mEO0QM6qb1wbnJCYXViPVaMI5HyNkGw1gIpq/
UbvZqmunhGjpQbotcDJkAi2kHHy/ZGx6QQ2U+Drss02632hANW7HByXjDJK0km5hGWlzxUuQ3+Pb
IMooxrB5gIbqqx0xzs6QNQtQuav49bsam4UBwIfNn4D00+UT1PW3GYKdW9cr1qa0vsP0M56lfHbI
eoEsDHx+dbCeRpsdrnEq5vjXTczeOPYccn5srYFahjkXHvfQ9i7Lf41VUJDhXhkbsXehsyGONQ/R
1PqFWjHTLpb+tFjr2UO8Uf2KJIwggnTuQ1UvooNWvDvLJXQvcW/FLjAb/7eZgH5wpzZl4/g+3vOx
21WhO+6TigrQraHn4Ldu7yBOWOp448+C8lEOIwF/xRb9GIQTNpqwHIsN94mYU+uO0W7FBks6+xYo
kYtzN8Mk6OBwWR3WuzC71VKVxl3jf03TokwAdMjawVWX2F/9Qx9y/xaCN1vuweOiqKc+zCdGoa3q
8HriC2pgJB3MVR4GbL7pqB0EWE3BH1az4KoTfg6D/mc0V+1RU8kPMdIhWGrCaT7ojTQ7CYvAYzOu
wYE5zfCSTBMU+3ZRCj2iFqJ0jRMcPBJ1cIml9Hu5Nw7o0M1uAgzzvdRJf5ymCqhV6AftJQ7tb5As
5oPL5bcX0/gR1QjbApVte5raBrIvqLiHHncVHx8SSSdAAbT1ROp30tkD0IqPG20dKERqyHZcOYQ/
iDzzsL3fk23LKCNJrraBHPswWaDNDqbjTKsen3CtbuhFNojNYZdxkhH2TWdnjM4z/G5/hCvJrWvw
K30fGtZ2WKFEWydAdi4U43xVyzvnzVN979Uil3Rfrcv1NwICUOfw0dN1SGjaU/qXDFiwECOxuc+F
cPBVjGOOwUMfTMDxYjkeIj4AuAEV3iDPBoYI7k3FW2apdbMJd9spWdzxxBYfHDEEPZhVxewVtW7+
6jlqMOpv+oN0YDrHSrG0Bvv3Mmn0L66Y0YiwTwjoxh/ewrHBrzy+Iwt3d9qroVQePFiO0oTv6prN
hbTVSzN2JFeAo2q+uSXkqYBQxyTGJ+oINOn1jDHeePDol6/SpQacXzDQt65zLViccTmONbpi3/Et
lBHdN0zieR4hlyrv4tjkQWP8sts8sD0u2BdtcJpluHqH3rQwtUQmSUkc89ZrRg+irutPFRrQxIjs
gTh1q/UnUfG8azvRs4yhK/2J+ijARcS9Ex2lt3eDLro4NReo2BXgwY5CV085CwDkTOxHDjW51Qm3
pVWzXzRVxV5n4J3nrh0BzjvIjgstpTneXWe/0uA59KC7oNXgwgWMI1HTUebcCBeNr4ceJICi+2KS
scEJbCEw3DzI6aoegEHYt+CXMRsUWHYXu2pREJvY6SEIYueAA94/OGuPKVv1pmh9C/bWZ7AjJF34
7MJVfycIhmNvDNEXVXC9s8sIG1OlwlyEaj4lKAl7QuKhbLQrsrDzv9i4+Bc8EfLfOAL8SRitXqdN
wf2f+90uEAEIcrcOjrpDA809pl4EZ8uH7xD3v2oOgLkEXQU96txh/akl96UvpwE3aoHALWA6vW1p
8BZSaLsU9oeCuff/jWhezip0xp2Naw7YcIDGODJz/YhYmSSlW9zAcpPavHPFdJk540fl+UEhiR9v
KQuQrI1v08Ahe4qRFgQDSgPx+mDymgT9pZ6sOIxxFBeYLpMcO31NMUVBVwBYbR47BrF+q3iTpK0k
tEBnVOey870UEEhzo0ugPzy5SJL1bBLjXkyKPfhED29ihorI+uQDFRdaORsqA0PrpTnGVskiMf54
cjeaoJMz7tn3BcdbD4h1Jx2flfHC+aX3x/4d/FWk0j6BM2ZqoatGdxCHP4kbkNKzM8PJBzSZ9kvl
/weeHIKmqFJ7M6//GKBaXCkcaimMjjqvYRpa6hruZyl8XpGvseCwGWb7HZae6LHb4vAY1m6zS2g9
Xb2hJZeWM3m2dcv/ZEexkRc1FSRBTX8B+vxqGhmgCCpvHwZbCKKcjr8SJ37JG7Y5h6Vn423EDANS
27X7RlXdOxbQllsU2uFFTN5ctgOcS3BHUvHQjvD6jFCwobQB7eg1AMs5QLPT0K1RDhHFdIjHCjL9
STu3uBuQFLIlw95xRRLljem3bzbaNxMu71urDwO5RKBo67uxW/SvCaa9Nt4BGkFc3Ao0d2DVnsnw
BjzmpA3f102c1aFbLjPIZyyFfEyNk63bCkRB0TyoUBznGeh9Uj1FPcZY6Oov8Ebdd86MzS05YRkG
3HCj9BFBT6C4QekttJQSSvSZPclAqmyG6MA3DqY8yoqlf5B3ARG6GxZ3Hla42qyDVsed/4B+b6DS
wvSu2mqiNcNoVVQuKaj+gJ4Mz3enALM3vMMHfQODmeuqLtqmOfRjEYNHnqC8ggg+5YAvYbyMbZQv
hY0lJ2HP6Cm+otmmnWwQu1Cda97eWAP2bQ7FftpqQPhtlMluO5hNFvG8XLvJy5GZW0A/eFwW/bZs
JMPb4maQoYusbWDKzYlG4UPxdo3F0lbDC6TB8txfWQdlXbU3G/bn/A5CP08dGIb83WjiJ2czM1Q9
npcPdAXc1smHWLMntcDZEfbeD2EEOGtQmMJUiM+FSg6uWzTHKKzRFswcd7IcvmoOHQDhPpjLyuuf
20idwJ+ElzocJJbsdb1rkMXyKKNJnoXp1JdqIQbX3vzlrxhEOs5Pk3nFp4AeOQh28MGFLBjbd+9N
osUf2irYqGHVaYN+kmOXym4ayzbopzJdtfwSuOHf1ulTXzW7OuwPwtIzFrivCosRoFz33YptwFpC
rTXQO8YFjCn1anjGzNsGbcO45rAgguiPLpm/KszP2y7kouxCAfnw9IymA5qcEbo6drMJEq18prCn
A5XjwpJnX+ociiSw2NDRpsiDbItOhV9sum8e9cnecJKto7iGtSw6E+eSmwfc6v8lSXB0MKmnAUmO
HBxp1UZX5DyAOKPQREymzR3oomfRf7bMw9XTs1e/Ckrwj/ukrbCxLtRjBF14iiRNUA2Lpq9tO+4j
hAQFYHEhe4CAzxPNDHZreiHYD6rUduD+iC0oAsB8HnfYbgBBMlPIRwBC+/3uftfOQKBY630nm8Li
gcJm0XBcsV4YL1csJ7xi3oUErM2DGm5jo0HrA/Q5CgJEDZocXNKuabsvWIOBZGeAEb0thlgJWSMW
1S/QBSLcLhFEYJAD1GmMi5SHXcYCeuMRAI6kdQtwZ1eFEhWEpZIgpDt67bVfTNDjQPGkMoZWXU7O
sbMbdBAjaE5lr37S44WxWz5U4lnQykIl3j1J4r6tQAIQwjdlRre/9f8PWQAKebPQstRhnozkSyr5
Onf8gTvrVYbDU1O3xw4z6Micz4BoqOdV8zIMCPSJLfldOIiviD+Pdbv9VPebM+qbMRcNageZzSmg
UFUSH1eoaKHxYNV86Yb6Qtqk4Ar2SwjtuUlvjHLAfCEWqYBNVB70ErX/Iqz/OoaxLLdFQsMfH9sR
SAue+hFLMZclxBiMrSOQb+BiXQ150DZjipfj3lXreSbQmqANSwVuErLZS2tJUMI/k5aAtSWMnOPb
WjlemngMDHfslaTzt1TWuJLgHOUdGXcWKJdIOnrr6zzh2YddhHkW7EaPF3dk4WFBmUMTdhLh5O8Q
X/djdZeks4s3barsNfFc1AM/gawosW9zg9ICZjXlS1Rorf4IRt4UTBCBCCe+QoSDoJ2gxk8sdEQh
Gy72DpUTeXee5pzBgWYpmhXSXiuCv1XCWZT3+gCCA2oiv9p5Ojjx+dft+jnVTgdJfoKRgOExZfE0
DQWNu49QViOOHCp34B/DRP9bAph8BdIB92HP3YyVrEkdI8c9T40H030HTvygnm1K43ZJFTKA063z
/rD1VBAOaH3cINBp8OYOScmQXpXGc7gHgVjiRXyPIXAcFpDZWDpJk17mjQReszSZbs0DhKRlgFaM
YJO39v0D4uR/4ANbAGzcAyo8ATJs/XLxQIKeXQu9eO6rrqwhNIaI2h11WgdX23xRACexCbCbOeZN
dehwaXiAZQcCH3IJhBprj07s5BIugLWT4Nr7YHrZG7KPZy/tuQaH10AB+8cGkKofs94xLbHAfakX
vGguiCbYtHpYhht6ib3qIwUOGQALGunyyoLuFIr1gL3AcpIP1fIvTIoJ8INE39NE/2o7FhtiaVFq
IJTEg1Sixl55kwmcoxljaASRksCr3gqkboN1J7i65Dgf1OY9oO8GFQj0Guyraj+mlbxOdbjHgAW1
uciZ6NH1lIrGBSay3OmALAiRx9t22mT9bFbni0SvGloObP20xXxfQI/RS0FQxmEvwNZp58TN48CS
N9pCVdHcJuzN+HrOZydXCq3X9qYcgDW4jbX0s2Cc0ShSPPUqyl380e6CqZBDiqfkiFU/OKi5AbYj
bTEscUYNu0IKXkIvkHMf8wKKLjBSmcYu9jHa7TmAGsNHVnW4jdkI7SmLckTQ4JhwbK5i3dfFKsb/
ODqz5UaVJYp+EREMxfQqgebBkme/EHb7GIq5mOHr79J9PdF93JagKjP33ivH7N9ULOSPu5thFUdL
PQuTVZqDEfwf+pQsZ3totgx3cGAvy8Uh02T2hBUvfS9CvTBQJ7Rjq+WrnrVO+ArkrL/pyEzcjo9O
HoMTYpmGeXwkYGA5zZnfF01RBUMzXExQ3kNebkfVbzQ32Wh6fvCRmmor/YtzOrv4lnXFS10AmYlU
0OXaLdJ0JigmK/CUQx7N3ZEGW3EwsOPdZRqZNjuvpj5ig8aiO0GBEkt85BaPVqA1Lpt9GeOnreRf
OgZ2hg9TOfONSjjsAbCsItK3BvGwdi4wP8R4G1nCVQ4P30KgxT/tdFtmcRF+sUsrYoNtf3Gwtuk9
rPoS27fExZT78z/qWhIkcptH5L7QGYxFbgCe7Ah4v8ba/JeK7kefal4OY+VlTMiZI/eow1H7MMi6
7G0p9lQvn56uv7WROqZm/kLS6WTES5iMp6F++J9BZSkj2dhTFjRJsfds+ptk2STlfwkGWabjx1TR
Eab1dtLwWEa/iTiyxXndoDlVWF0e8pr7xfk4ucW6iLpzNP/y9XhTSkCb1uSiDBk4Dq4txoCCMECT
zKGOlbswcWf11JxWsDh7RdtYQX4vmoB25ZAly5ZGjlZLMOvWk8f78uSSGKaZ2U7zczzLvajaMJIs
vzFeGmYis3aBtrl2qfgKtvtWjxCX0X77CCFF/pXPihLI3vqJg8U/9reWqLfajBtaKwJZg4LHiM5P
Xmtc0oqAgT4KLE3duqkPpZxDT1m0E8ZXjRnDI24Wc/uhvQSpfWpF9QI/cTW2cdhCwQOdvxIGaEQC
8dpYvvgOPVfmx7gRLNgRyvRX8JU2iTdtpPHpNtY6ocNo+59ElsRZvSNLSP6hH4aedFatTpJRMXrI
8Ncb3I+652JF4ikgn0euDUmcTtzT40OUv2dZRCGGMpXwO9TmoRaY0Az3gK1RrvJKOz/yMZ0rN67Z
33mSto+he1LxXiKz1Qiw9LjHjhesLXvePKbqvfdcl+PGtfOvjn9N80i8U+W18b8Ud4lHuy09Nxjc
+mYY3U/bzIGNxoCXg7S2vx55EEXXnHT/tcRnyIRtzbfiNDSMTNeEpR9k1QbuzHLDg6W2diWD5tHZ
JdhIW4b3PsOG6VWOu9ZB0GeUNeTG2bWnLe8gNgR66YVcSj7sbF66tPEDu5h2Bo8Evxp7OTZT3/y6
Bteh39yFMexamdAONgjcJAibjzJ597vsCgFjpaXOZfJHLpcEqwLLUZei3CZuFyZy3OOwLUk3RWm3
bShFmLYEM0z3kTAE89aH05ZGKtuPNdyLeiEUqm3xKX57tMxWJenEtZ+y0naPGSs+iWE1GWmA8Plu
ESn3vZ9ahwSOPQ1386M896cwm1+TWrsWg7a1Fucw4gD3hjcNMrOt97fJ/ofh58mDJIspUAMWMfKU
LgF7yYp1LWyMmnkwz2Qzibp37AsbSFtOETda0WypyXbGNJF/44ihAZu6zTx9Ww52Z4bSpvkb5RdD
/DrJ11QWa4PxSj2/F+JfQnZC16PgcbMVl0Krzk3rHZh0MF5bF8netH79vFyZHRU9Z+JY3x9gi3F8
N6gapPOMtLiCbI5vNN9FLqvgTBpheSvcbNMmh7lNNrX/1OFbXnKX2M2xecwCorfcfa0FQ5ufrizD
iGSzNRDysNcLHabpYimKrGBGFjZa4Fb41B/fvfvHTFZz0COWXadwqBXPJg1STLS4IjDFepowze6g
2sK82/X2PxpC2sDdFEUBXu2pfRKoDl0rtoK72sQF1++Rvyo+bWPYOvldmNsiV2Euq6Dk4lJ+flSk
cCTnX7UcjOpmCGdTMxoxqLAZE3g0DPiD+UperfHUkrMV8Uc/IDtf0v6NQNRcPfy0HPtLgG+itH46
cguJen5AbieMt2yDwYb0L7H+omU7JlR/3vukfjJ19OQbTc66jFVgml6oLP1zsaHBStxa+hPPIccl
iSd8iKQHXOJaif8aW8fWP9T9z6KjmKiwjJMA/NQtNuQ+4Wx249ehm+pAtmlLwaP2TDPZo0bdIZvh
2I0cV9L87Sn8605snXGSu74YDlqXXLBe7kZhXVGa/rpUneNx/py5MtNhxMJQmTxf6bDSp2Eztqhb
jYTbQf9ZD2vqBthNC9Woo4fYGyE1oOiWKOKVtjxPGH3LTm71Ib/2jnFJZbLH/r6tl3LTFcO+9308
X/mbnYv70ot9r4uQGfAGF/SEmaB8q5v8CP7iFHlGMGbkEpOGBqbeJL5aDYtF1ADPZ85+xnVUkxYu
qyc3kifdK+4DCyJQFsJuec0X8Rwvvrmu5nnZCIW4mbPGabU8csyiXzt9t3EGLcyb+bUejq1s9kY9
kapYDr5MCGhNHAHRLjPpAhzcpVWJXYpvumSXtaP7b/q8ULQyIRTIYNjT16ZtnfuiYfmUtR016+wX
9hFDxMqLvTNRcZyO2bdGVqiUzndf6u8VXx98XFZyCfXHFCMOEq27G90UjiOSitH4zgp7UBsMxIPX
blddZZETG+3KA1jV/9zZOT6Q/djNlk+i4DuNQi/2rLXZDMRkOluGdoXMrw8klCeYFo5oiCeOhhMy
WUsOqkF2x+MXdqW5Tdvhpy+0Jeg6E8s5VVwhjJc0qc9argWmVuyG2d3aRQbsL6tfiPCHdTJvy5gH
UMMe2auMcYR1L632MqY29tEWZb5JXm1/uUrwLYVgFYSY12lWiJVwpicMp/sYM/Mq8XzcPcCYlaRw
n99RjDfN3GwMt70sWPiXnP9tbFyVPvB5jNOW0TJUBMt8wwe79XwMBtbHktb3JsuYNDhLYJnGpu/M
98wpLogaQe35P8IgvGGJT0zTzTqzprupMaOjU28yPoWZFCxzTFsc2vH4sENY897zF8oFwBTenr+z
6jHDtemXrl9S5heCd720ntWSbh15S+ljqvazJFCcJB0W+zRo5/3QYfpklF4y6kkTsSKG2/LNwM4P
kNm4L5ktxR8xKyORMUj7o/m2BLssQdlWkR/6sKNjok4Tv+EUuU+M+9eT0p/w7a3KWW7YZhnC2H7C
9bFmQHhyK3Ez8mWVDtpnpyXhknSHAghUYli4CnFp9vS9Jq1wTWiw+K/s072P79J0y4NCg8aEvrMk
tfKs10dfaKEpr814zHA95wer/c8mV8SYhOBHf9AQz0LUPL7RBkfmf35m33x6MMm1y/yw8tSL0z5H
FjNnZEDpQe6BNILr9TZmQGVQZSFvhQZbQTT8YEj2l8LSt5KGZ+jJxXCTYdgJtfKAKkrw6lqmHzHK
UNoRWY02GW4hw3yaiT/Vs1g3sC+i+b0yf/ruo4yOLhOPgQkk//7uof9ia+7df4/mpB6fYm8/GU9x
NV4iWqiCf50qo5PhND/pdJrHezN9JWaIb5QfxIDSfm/9f/641fyuWLGwuux/9YEYG7vfSi3fwGOy
5/SpNqZwKCQjdCZc4AZ739kPbrKuOOrY/GR/Wam+rT2s5BUqWJHEIWrPwdaey3HBbo9Zz1IhaaCV
0blob0s4eEyH2+weezxzSJMJbuLWpNKR6hl/KOy/uSt3Y4qf2IpPQx+FsavtVD+HvawukUwPtfGA
tqCO0156frdrKjvsGS4VI9oYebHlEcJqxMr0x7AsXOA0NLHtoK1N820GLtI4xnaunde5GSGGTxu8
ZxosKJtnsJvujrDWxiz2mZ9fVVMDVyGRVxWPYakkgQXhiR9e39Bwea9q59yWUYCB6i0X/bfrGmc2
9VKTEqjTluXFyhtGCsq9+cV8EL0Pia1JMfP4Hxq2u9ptAmOuf9LepL8z4o1a+nWbxR/8rX7tG9ov
c6y9GuvNnNdPKVJcWszcbIBNsAKtU4eu1rcuZUIhaHLluQMWUXS1sfRurdGcO+VBzBL7dsZHRoIn
Qf0u6TRoh+bl5rXMHwd729nqUnj9USb6Wg3e1tW0NXiUL+zEh4RUpNPrr+yeD+yH6TjB/zCZ1mpc
8m2TkA3Vs8tS8mbVJZ13alpnRljbcihAZnkb7wFASuudlTLGt535gEMpePyLRG/hBGEnVUdqaKir
nqB+/zng40yt+ZDlbMyN7ZiajWzznFN6cImNOQIK5tXW7y8GuTtNS09ZBdjTtD8TR1vl8bQx3TSc
9XJdJ9qPzCDYtOX7NFf7zIue45rD5bErsmD6R+r+YtTmp17kIH/qh/Hnyq8BIY0RV69NgSdIFlGc
hz5TWcxsr3YVf5l2SW02Hbu8OsDr2crcjenoFcBD68jS67diigN6rWBKvL3ODDkThRl0mJQw59G3
Jx0RK6pQsioRgEisxP4VmMjJHiIixdUpUcO2X2hSNLmrYNWQ5cZy1mQ9AkrJyK9y8okEiXPqOCzX
2dLci7i79hKRDGfoj/DLaDXJbt/16trb4mQk9bapaHizTDKUJc8Pw2JttnDaDDMwy5ahSo8Y0We8
acL4aZca0671WZCQr0y/3dqzeUEtPbml+V0M+QsqJ8lvgQdSbLgjnx9Sk+Fg8Re9ohDWqCbijSs0
jJbOXW8bKnP31lU5CF3GpJmZbrQk3uADPSABfhI8+jc6KB+Tv7znKL0hwKPNUgAKYA5wXBxzJ5ak
3ChDi4LKqLkjWkm4IH9J3Y5YOu6MdedjjPOZFrSSwMbY1PukJJow2CmcBgKUIjupKOXsoOV3PVJY
rtpUiEOxmM742T8U/DtUO4alLqKoc646ygrH2neoLCKPfwtdbcoOkV/gc83sD26ZtdQ6Yp0+Mth4
SpqCcMGYk5DBGDg68ts0plWjm1fcJ89Nrp0waQ7hRLyU3OmuTsr3zrCeXJJkAeLDTPiTXeENBU1n
lH9xgwQw5k/LOParmKfPstpDZJav/sCuAxs7s64SZhrVE4zJg5TdLvOs77afbiLR3/yeQsell9CK
q5U9wDdudOd1pS9SJz7ei6NlkA3ylK/LvtAd/3S+fy4zaJ2aYPBIVNIak13imuQBfUBR0RqRCJJN
thv4b2PFBUdY6jIBfELI46XlDvIAobhW/KLVxCj0eGNXsP1ScEj6LA+LiaGYBBe8QRzKa1evPzWD
OsFwtI+p9+m7OkhqVVu8ZUZ60ZaoDxgUbJteXKpUZfc+M94XZzhURND1kuuaqbsBD9DIzA2N4ref
ysDWnN3ogYCE6ZWNPWcMBcisXlyepb5J3yIDy2yC74vjKnaZwBWMtT2OL4mJY1oI/qnQIu7LhIZU
QBw2ZrSu5fJsKdzHnWNfi1G+mCgZoocEYUw7fdo7E/1fXtydx8xNI0lOpH2Yy8DJ/LPl5uz2JUzg
VR/YJEiPUu8VzsFNtK9eg/6HicvA6+wPv0ghn1YUgS/xRtrqdt8DCRIxwy5sWVeTU0FWMN1UhmWo
CAXAF5NFsA6LNnh3MQ3QAAiS3Qxm7p7Lyd6bmxRXnjN9coSR8GKAhpC0rqtxAyvr4qTRd+Jp79aS
HHrQd4u4gus41BBD4s676hO02j4HKDSx18PStCNv8E9l6mJFNmmC6mPjdVUibCuHN7Dc9VgBy6QM
B8WwtPPmTQ2mFGrSX0mwLfO1XYuiGcXDyRL6zfQ4nBbPfX0oKlo34LeM/uamesHp7axyt31yNLDD
Pt0yiee13xth/AhUDu4tUry83MBcaNFrCZZzbijJDWva20321jIp8z37xH7AwxTH+yhfbk7jbrvx
dRJUEwzxs2XaeQ9DWeNATuFhJNhXEoBa663xYhvFYUz4JCtGerl+qzsZxiW56zrfgAba5yJdJ+XI
nBvAUgMf3ne4+X25xW1JVRhhoCw/nGy4O/gedTWsDSoft0SlYxRM37zuUVRorJhYPetGfR6w8BDd
w60DQy+utplWnRYuO0E+PynstT+lm6J8W3qY3Wr6U/r8hIB/IDiz8+l0O14m2aIyamqFFT1s6j8N
mp9vT+8LtxH355p86aclx+eknX8mBJ115JWhiPhVH4sxsmnnAFhAMwjmISdi/klKeNUAB4kfJEZ0
D+FUDGsEFLaBwGi77yz9YhW4jQfrVWczlt5CZ2vHnY7oSjwycBkKL/h6537ByUtxBSBzQexvwEg2
I24eDmKDD2IshymgvQyK9GtRRmCVBdLLFmsySY14bSkTeoFcy8kO+sxdL4AE/CQJu57sPnMJv6Zo
0LpNzAcY99Z6ToHj4SeYGNRKYe5mEtDk7HcKUhKVJYiLgkfcexbluCdd9Fu6xdF9MEpm85ZABNEs
994hvuv82rrz3VYUSc5HX+RgJX00Rx+St/VCcnYrE7nP82w1MZm26/tIMZ+wVQQjXLmYG9EiYoBE
iTkfEm3ZWzFzNf/Olq9DVuHIRlmqOjigwlh1rK0i77e2iCVRfVLP/81wFbrJvCpykFOKP7gjphp/
LSndaBtfdRs1ZI4vFd2ONnm32M9+JnNGjo/ePEHyj0jEs0zijzEmTNoW/9WFcyttgeOCbg+Chm34
d5UZ5zTlZo7UjupnQ65ivYC7qdrHTQ1IBJodOgOSTIkkUXGjGrZmnXwdzwgfduoPa9cg6jSNwg2w
MamNFcc0as5hkf2Gg1IhTzwP0sSRmm7bHMYIXg3bKG993eAk7QOiqKtRzwEfufhqGKY2b3MLuqGB
/9AFeA0/p6qnX4FsgazYG+TU0blrBf+qd3aGYe8rBitM/oeRrykysaD7A9Qrq70LjsZ5sYD2NRuP
8ZQh/yOOA+yyWluFc8m87Af/z17DQeJH06tZN09VrP+JvACmEeG8y5FFXYqxYeUCMzOZYScNx3M9
UO7wvnjWVaQzzJqeF7aq7YtJxLlh8r2g9BnR8K1bQ1gQ39Mzc28TFlg8Joj8NBZch2xIOOIX2bhM
OaZZ3XWmWqmXUqSUYVF9lo1ihe6YINEu14yJnLsRD0ro/CCyCj/nOLc9RhqyDbqxmvZNkmq71NXY
bsM2oEu3lLcmgQERLRDN92ntcat5u7YkYqP3EWg1snUPVRoQDZLxJp8cevT2xqMe9DV/qF+YO0S1
cyDLeqoqLxxIya5qCrA8rneJ1m5yIuXkq26R9GEFVcsRMS9EiTsBjMMLnm78nOsZrg8s2wm1sghy
VT1lDeYNEs28t78xq+0pd4LkQTebnX9mat+WgjFErD2RDeGiSE+KV6fWkqvjp19GNP0DD7EbIT8L
fE9285GJ7Gcc85tgBZcEjVMzXSZSGpAi6SCjYCDy3oX/iENJzjMsC5N11koZeERK3VhAkYZEAyr0
KEFUMYCkFIzAMjjPgoc6k+65nY3TY+dqilKgyYjO9yvTxXpwsBlVxcvEt61LF7+yfqhKcaiIE8kS
mG//bgq8LRROPeGeZNoABEdUtUCO9guOPJwWDmMFxOiKRqdwl62biNMY6/B0ORfnYkvO+B55/W18
NK6PQRMoNdTlF8k0Sjes/6y6Bso3SjqsIdm5jX+xWufZj4sRNZNkmSWKTf5YkuwrFKpvVU0EYp3x
uijnpYmEHVJNcQUhAvaELpPe/pz96oK3JUgXxthV/a47C2Bp75+P4y9XxnBRrfuXzKCoKqc/uAiY
7CZWXKJRtmG1zHZJ7H3rsBu5IneTR6onx8MebQWlk+TAVAFXlp+Gi17o0p+jkSVF9zlEDTfXyPPs
rvzF341yeDL7CtCCzS2ZGxz1M5U2DjVAK9I6ez1E3cfSX1rEDk2kqclIADIRBtsCXDqgWCIseXzA
DbN2O0lgZaiz7DzBDOpD50rAvUHQhgesv7Rp8VpKt7uORvusRzCaazXsI+hiDQspVnqpl3tFXbFu
un1rPCZjiIGtYY67bPLxCC+CAXPhY1rnI99pWe4Gvpfj1WrakDJ1QugWEGkdeVzIBG2mGBFST6IV
tos6hHMa48nI/Xc1xMXrMFQOq+O8ak+SwwjbsYpCeJfNYa4JvEY5i+RGnd4xh/pD11P6+ABipbSt
V+gvlculn/kq5nOEPQajMaOUoG4oP0igDxfHjAdmBeVDlk7InzgwZ2iK+MiS3mqPFVnwn6XCa4wh
Y7D2EdyEo6vK8dvPTH7Hobe8fb1IwEc0WnjAW2PfC6A4PoXFOGTj2zyZ7hs2mm6HfKfDNGnyNcs9
NIDguHIKdA977YmaKSAzBxm6k2Xv0nT+tywiPRS00Ku5zG12k+vmxOy+NaiCfZDOBdPTbHG4t0c8
vyNLpbe97Y5Bnsbjsx0Jazc2ePKFjd9R4twNcL0iu2EbI3FT/+ot6wbm0fDwfFFB4xaa1m5FEepY
i2QgqcWwdhGFD3DJOZMzIF9KjlC2vYf4F3fVfGQ7bHnWQbnA1+k+K7KUIQZud++3VrPHKOgDS1XT
ph0b5r09EbOxMog8LLGx9yrRBi083gKjMNOjNH34f3uczwb0xRBKAsDGwZFclFkOH0nwF/kjaJIa
WfkeZZ7QN4izJELKW1n6dIeLtukPpZPpqI8FNDIOm7PIdXJgtZ2sWKVrkjJlv2CutwWqq2TXAP0o
1XQOxbJRy2og3j691fO+ntmDVjk4hJLJGV/FmMmbWkQwXYHMaD0eL9y2M5qu7lL8K7hIWuehmWLb
KQ4MZOTVN2DvyDRrbmWsE5s3ogfoSs3tsxbN7nVIR3vXTeQd2TrvniG0ZJtm7OXFFi2GPdKNa6/m
jtWqrPiMUytj/OX9lHaTXFM/V5d6EXiehgKMKGRhXue2vZMJXd7LyXnDDjyFxZRrocY9tnbc6Id1
QMZ64flfDabv7s2+SFZUdHiseDhD8BbwHHFgr23ivKGrTE5xYAWrXPovjhoN6jqF4D0Y6VkJWOXr
aZQuoSx7eNe0gTtlULXzTTPbcdpTEiiUh3UmEgzZ9mAyAx3NdNt5DPjp9Vk4YPfGPQNo8kIiIqEe
bCTL1sE64aCV9k/Rvw6gFPlIJtUwfTkRIHmJ2+YYU9hi61mwiJOSKOkKxjRYxKueIpQVjNZsPk4X
i0uMReC5qoDvFQxK+qYERKCvLeurodHTbD1I+WOJ+mqJR5L/pYAwjFuREYp7as3rQATSmVOa8gNK
DYHyh68qD2T52ZR7PeuDWM74q1/n+ajTnbIfLXYhx326iHFWxKxp+CuYdTJ5dx89vOsHHJYHS7Zf
SX6dsCZCTIkon4yAs2TTI+2PzKLqHNKs/+GAtVIQtioPr47XnmLFYggiEZAIbSF+5ZCceh/Hvd5J
P4CPsXbrfiezj5GNAiPWhxTbIwXDuXOr12xQx9a5Fwzhl/rbaI8TrQyQjpVCwSfSwN06/FO++p1H
+1P2TIqaN7fwb3HZbi0I6BKiocTGQiJTm15LhcnYQJWmkl388VZyeUkvO40pom0HuDa2ieeVZBs4
fP7GljsARTw3ETT+60GpThfnIXZgMkrF9FQlFEAIP929YtuSBZFs0t6X5KoTgLDb7DOZfk3qR+od
xrbiGRhVwYe0aBB0SnL6jPon19909NC+0YUaGesOGdjV/3L3TjINh4SHpZZFolhKxgkr+TCvtH76
jjSDQpGkUK0RcwTIl77Du15liBliOGv2XeO3NZ0aPPjNiDVMk8v5kdwa5iMkY4ZDnCRknweb60yl
TzoYzSx6r9Mf3AVQB1lSpmM3BEvklfdCjvckeVhkxSo1Do9RqkgBSOLUVYYRzAK7a8/LxPRUoBQI
YSum49Ep91grMNdIfnZXHPzIYWbKt0FRtUoqUjb5DUY0LiV/CK0YHxm6i4Uw4JfHh9dprl8sFsqA
bU7i6oD+GDbNyYpvcQMkFSxWNRl7tEwm7Bi8ZbH3xy5oaByX+kZYPOmuYkTVGrt9MrgvbFYB/YFB
rgIvUJdHYeEB6Stxl0qtcnxZdV9f5nZhkgjSY8AfW7b/ygk+p3SoMBYszLe++O6il6l7orfZ8S88
Zcz0sSIk4jxqPj2VtenkjpRKwFh373K5FHIA5qCHHbBcCdfKiDlsG2Pdlepad8z/qzsxY7rycaXl
M9cteHPtg0v9ISkBxplBcO000nU6iyvc+SkVaRBB2ZuJDzXYCDy/vhRkJmKqZd8eb/MSX5P8bwRi
KxvQOX86XsRi+F6y/4oC6Xre0PHOpn6LRsEWZSNAFiP0kHq8ujUxt6X7xyQ6iAAxWTVf8uwj+3G4
Rg5h2eIlb0+uWRzMh/324c3s5MnuHraSVWEbYR91p67078J/MLP+eLrYMwyM41XZLw2ZRUbjUBDe
SNEfTBd4iu71oa2K/xoD0wmRXwS6bPoCCEb3au4NqOwNAT+L1B+BWyi/LKEPIyLc7vi9uBOP0gIs
g43dXfeVqnxLMPw61+Slqva5JEdXKRlkRXJwLedzSAGE4jct3elDOOnJZVFNFD82leyXeloNDsHK
81ghX4Af3DVOtYp1l3lQFxRYRQgnrFvB7C7rgEBuvL7cTEx1Uot1qeJczDyqJtxRrYFYgz/lOYUC
VkaIoBF2CA9XQ9MT/xiwMsFfOT3MWk7+R9ztIdYTwJABEwUctmsn/YqpD4HArcHl0bvQozdwObrH
dccuYQY+gVOnT5DiuFBDi90eZEoTxun9QXo3tsOCGwuwvP9GVEgEobVveyigHzI7tQ3rrZ8PALgY
LTNanKfX9BHjwO3EpP2rqr4zWic1dtspPiVCJ6JQrhNBhjHiirVYu0tNS6B+2tXsR0lT/aTZ7waz
sMeIaPZ/zExdmpkfkO080J6j+UP9vh0I8eIxH03GeSzeICi20hA/U+XjoPLug+BQmWJzUxbfWvcz
jedE0at05C0ydoHMufum0TsODbsBBhJuhXcZpvw0g/pFn0Y6iu9p6+mBrHAvKCc5sMwhtFMeEyzF
Rjms0yoOJfbJjkFMdJRk6iMCVrF48j0M3urFQCi06t/GYi+TgBIyIF0t6l5yu/Yt4S1Q3/jlwQ1R
s+O7fEwA/NC1QZ7a5trlg8Gu4msYI4lHjHnE8yfD2nlWOPVHfHOzVxKyeTYdFjvQUJqqYjqLo9Em
47XPGDtoo2Xhzz4VqbVitBpXSUXenv1KlmMwHsJh2asjJcr7RAoGgh5uZIzeUutvfd+uy3pB2I5u
IC1OlnqYnRjheniFPKF+c1RiAqoH2ocgtiFjHVwkP62/+Nrz0r3m5aYvX0dGBxN+7FKdWuo1Mosr
2Xylzndlvaj+KlkyJBft0+AO1DRFk47TbLGcj3lqjmV+18027OzXEtdqPcK18dzxuGjTWlJNpvHJ
yxmJJcy2o5yBsgS1yJRQP7bsr4jE+Ai1YpHw9o2m71qjfq4V4J+kAHpDS2rXzZcxdacEP6ObYzuJ
5GY2bklyrG0XH8KTMw3HptFDGr0gY8UKAhW5kUkDOgWTvG429TyfnRxaSvXmRn8aX0ftMZgmwKVJ
2huGYK3Awln/0AOBVMjXcY2Z5b+kuZtsPIKvEJRwq9X4T1v0LUk0rPnOOiUZuCgPe5l/xCs45AR+
Zick+IIy8V8R6QCILjG6KYRS2hlGwByfI++tD6rdVgJNpNyS5FkpbHEKt7nHDWuRg8apu4mkjRKa
nScEJYcpq82QjokA3hx+EBNSb9p63QfCMJMfFPVy05S/it1yXvQD/4ZJzht+mn0bg8F7bdhTkry2
KLratM3N05DtYj0CncdXgmBbSPvqxhdngSpZxDu/sndMPLXi3og/wllGlRLmIXxUbzOTLC9nM+/I
1dco9hP2QO0K+4rb3dQ/J1BH3ajWuYaHqHUxW6yi5GQW/9np1e/PCllcfPftAFIBFO/Oqf6Re0A5
Y49KOu0XLpBywy6MSO3nF13IYKAGcxC3cqoLkNMvbfpMjsFwmMKQmCo2qg6cqMOjgDQNaxNi9W/v
hlFxZSI6Oyen3S8Pf1zMN3pJtdPYn8cXs7tkHwnhCro3X16K+ckm9locvQjfobap8Wsjl9Fwwmr2
SsDI755JBK5+Q/tixv9A14RdgmOWRVpkVFV6j1RokJLt1E8d33TyAeyfmXfmY4kb9iH57hZQyj1m
nXtHftKQJy023rPpv9nMy9VzXMp1zhJKREKkYTbBDt/plwMIwk7zVTb/s+BxmAezaM7kpWSykwRW
AR7p4wq7/cF287OuTR++P1WB/9jQYhYsDNGktnFrd78IRmFz/FxhRRYOmH07+6w8fItvE2aFapq/
9MV6GvowU/z/dchcE6xiT7u0OpAJI3pXNvsKmBHm8dsY/Rd5+d7tbsp/TqIvOewdCMDSGxlIdQfb
+5AmheoLKgxSDVSu/DzgtowW2uJT08NaxvIfC8aTn6wzofli4ynp9fHNGoZzr+MU58Xhmyjdw0RR
4aPd/o+j89htHlmD6BMRILsZt8rRkhxlbwj/ls3UzJlPP4ezGGCAuddJZPcXqk6VhGlJ3Vgp9VY5
LwT7eKOEAtPzJt24k7Ba4wyhz4psfW9Fn50bb7D7nWuM9qXFPYGFrBuOkzS2k8yPQjFAjw08U+6q
k0S96e3G7g+apLemkwy9ZMuVu6uAQgxoGoMAeUpxnKx/A24YrWe/B3cMTcfAPFUrXzuE5lynJ0/e
NNIYhumNZKKGHKf6GUuAQxpdBI8nxHQ2xGJf6fWDWqvpPo3pWPW/SB129egvJ6f7Zv7gLzMP+3/G
Lt623iRGmTFmV9wk+NgQ0nRHyIQTH+KcDRBb+EZ+8uIR2tuYmo6yMJE/vgU9STzMsdiZLMlgYUJM
XmpcegFQMx5PsmtkuerVppj/LIChIXmVo72kvcd8W7KK2VIYI+4WALfsP0P94W3F64xEod53xndn
YzJiNlkCGPKJN6ycY8o4wIN40LAUshky9au08zYVYuvGRy5Yh5R9kyM3Zjqygq6juwcE1rU55V99
h5iqET/fbI7yU8qeWZZAI3dQEVR63iLA81F1jnQDOXzkHuLuVLjijGh6wlEQ+MmqA3nncaxiPbqw
lNgo2PyW020CA74PSmIW5zWnduX/wkku4r0fiqewJSWozE25sHQTJhx7qqJT31VYYYiJzUMfONhL
A+8shuifrAg5bAuASTQh6IRpiYdNnGFOafjwIvce5ObR99svL0nqJQrscR+ZZb+Is7LAQo31S1by
LTMJgp0Eouk5HCgDs5bZy6gFgAn67C1ASTWNwykcsWK7yd8U+qc8BjbPUmRYdVn3YEDwN4r0pxkT
gILqTxvbX8QgXIVTj0xMNNwNMR2k0fx5Y/w7CYy2TnUceLM3rpMCJUh+7aZp2NhyBpvBp0OSnLKG
/RD5jOi1X9u1XhGgF7hceLpdmpA35VCXFAP1IPNKqF4cHRUHhV+qS2D1qMjcY1NE965nld/kabJA
VImChHwBs2ip5mN7N3DZGSXUtQwUa5t/NHiKPSv7DfL4Kenyk6yrPeU5HaovSGKF2+vc9eRdKUIl
WSJEpQkUodmhbtgO3EBBUPHXVPNKdSfkBMWnYpxt/cNw6/IlsDhpRXWiml1pKFK0un9UhnzWLflt
5v5xxN9WMxFnzUR0RICdDZMihWUN27+J0DD08atj+imTpPF5RCbjMVpcNCQqmdRNC5uBuwDMP4z+
h3DKVawsXmi5y/z03HTxq+e6lNoSnbuz7MzyKGznOI3WBaldG5k/Zay/6PD+IHq8yrQ9J36wLhwE
cllc36IWXA8akj3n/aFoAEU6fo4/GFoHCkRYt4QPGDXJQFZw6JzhPRCs2a0KsaE1vAWGhd7TP3iN
uxu19F/r5RpxZmodTMSEFMbWrYot/l6HFEH7QyftyItT6rho3JRJ/5RNNmkIwHfG2AhWnaaQekY/
k/JvDQOuuuMhqI28RV8GxCqJ7HNQ+E/9VLAU7rWdjxyjZAu8NdXwo6UNN4aW7XEenpDFbsOyho6Z
KS6N6p/qsSuhgGWixnOlsfMRNTq2sTob0AaQ6f31JkVDgMMPJ3IYHdyURWNn/YjOoiDJV4E54U7o
C0YbHG5uBcmlHbIbDPlD5bXPnskuuWcIDz2rxE0BBsosHLo1i0O1zVe86Nci0PdQj17iXk8BEjVP
Xk9Z1wv4CXjkujmhYHCeiMBjpE46g50395zXzlUskMOuPTAt/4mC+lpS2EownjgcYfg0eztGDCg8
/YzScz+ALCX25QW1JyY/9piDtWq68OCT4QNRBGmNwNgXMEhUyTGNIEcVQHkdbscS6u6idQzUXG3A
aEih4Cvtm3JI4FPVUUxqL0BS5flwCKn1TZ2bIAQlgR1olzUssackIrwGYLdf7csmZGtm76bURHDK
G1QUe6eYjiCYTkb9yCYdO01qnXDzLspA3ktF5hfadZFybI9tuaVjidaYorRFiVU2K1jGMGf4692M
d52pV1G0+1Ax5WvC8X0sg9c6739cxCKJll0BHjw7gYMPszuCsFtnER3SlIefUT9+uSS/5VX8lA7/
4A5fk5C61pRbG4JW32XrwHe/Y6fDNUsCoyb6LWqwg98Sb1Yj25Yu1ED/VAbawQwazGAoeKwalCXL
VQmC1vZGm5EXJ8/oUW837cboxyfceGsrKY4lT/WiJzR1qMN7BjoyG99Morl7yiq+5U6koKkchBA2
DsmGazef0BY1l5Lw10hSYrIkAwrIPorx8z4bvePo28+yI6UNGLeYCzZWFbuo0g+GG26r+G+kXQTV
jNFVvWiG9g1CgI2LLdY9+8mwDjYunZaL/791navre6TIBc9hgII1H8+GGV1FUV/SiU2xR4EcZ6cc
vEaYEd2TYBawlPYUpykbcsdkfsy8w/aLtWZ9hwVvQZtMAEu9GdX2JYS+44wAHjEcLT95RzJCNCdI
MIRddWIei1o+l6LexO4ZTsRZTnLdxPqHZSTo1NItCq9760+rdsDLQxPiZPYe6OTZScJDP3sHE7Kw
jGFuzHaap+9lIZ9hZGxziuS0rb+rKOzwz7bZAVuMtdTjHM+zYODbUediRfipI3/NulS4FnwptgCq
GNqnMsv/pT4w8jAUoNQt5Ovw+HHvDZSubXZUQfYPJ/UBHTkxaHirKZCOxQTjPaun90igTxFzIYrR
ddiYifVstO13qKurYXUvSvQMdrvyUrrVtukK5zzRtAPrQvgcxg4P8gDQiafzPUtA5GclPG1CZJzk
5ozjd0WEGrThbMGSHBiAlRzHBB51ZQ7LvBmWiW+96TJmWIjdiswt21imU7rp0AlsVCkDjir3Go1I
KMLUOPUSiRhj2NDpxBOBzq9QO7k2sVW00fSM1qybpZtACINIX2U2flxF9NG/Au7hFh5FtjfDiMV5
rOp1PCbmtsNksTRgt2eMTW3GtN3ki0s9BbCXoMLowHQNmplSWOXW7XEwdBlqiKqCvqPJGV3RkWML
IBE6ni467cNHTrOPgbS9o2/SZtYDwRfkipJm7L415uQA/Yq8a1VHciV75a4z9KjHWJtqVpLIGVkM
F0eZ9ojtU1u7Ml6PAMNrpHf0FslClDmJAV4vigli7Gweg6ATLOQId0GuiFhoTNyefJmmWQN6SJ+S
0fb3AS4bLukp/KcCVoS61k0bq1Terjci7SSrvGZzmmRX4EDOJ1lS+rOszeJSCUA7mZ9AUaDevlQO
JInGI58DNeOUvhNvUXDVRCwuJPivKeUUR2LJidubvAzoUahzmdCUuHPGOvvxbav45Gciag3oy9lR
ekEoclScp5IsjEx54YWM0fA0wN4+6h2qEaaZRIwSSbIag1nLG2rhhwkMEl0yflLZVxqF31hs4jJm
hJIwxoKlzaKPjhcrbBX1DI2yZB+B1d6xpCmXfYpZulcK+6SGdNNiHc1kGR6lKZhc1prH0D/ygVYH
HlzBzs72k4u6avRUj7rOUJsqnJqPWneMVVHlEqRKO97iLGcwZxPRa9GcYTX1y6fWis9Fy/YwLlPn
MJoul5c/zUdR0IVyzdKQxhQT4SVJ/eHQYq7ljfbrjzIDRB17hNXqTasfUCfUq1wSjh0DQUI3yuyF
1UW0glsD3TTmLxO7mAGaggFCGbJ/9LTePVQYU/kqai2VWKeBha6EuqHY1+13hPSJMTNmlWDrMiE1
2VlkArGv/eWVt3xo16P34nl/LeEX0BZRgvogyJFPMmN1dpiDYaMwyZrUuQB44bncx5r5bif9XmWs
5VpbsBxmp0I7mFssJdD0lQhzdJMICd6zwVk6enrLGUl0nWQTTzs64hCrTG5jiwXouZB/g/+Q9ge4
87fWhlhbLCerZFJZ8yZ/Ioql/a43SPoYmxNt17mnjJbfDt4dFLUVUHz+P3wrB6M2tsBNw6x2RNxn
Z6hEpGkcwIxEO0QMTEc9jP01E7AupLNItwruSspHJINfU9UXh0BAx82PKJq+I5sKukxMls+S8S4U
tnZ2VkaLQrcmstxyMCsMxjtkQbFrPaKccn0gJqXgHsjqWrskblZ/TTbJSmJ0kn2cwPWCvNLxRiHU
X/WpV9Do1qyf8a4cptAu574h2Fe1720MnfhJV8Ouiwxa5sZzmiMsYItXzFi7YOvZd5BipM7NWmeo
ERgzCQdJpyOGFgorzI4GgWHkvHSSANkuhxNGfg3WDYTJY3yOUmj96XsQFWiV/0rqRoH2yA8pyHqy
furnuPycCZAJ+UEp1Shb/WczztqX3IuDVaqpq9Xygxdqp+p6A/ZsnVr1DSj7pdYZaFvPXc0TIW0U
Xfj4SM0odP8Vd9nsHsBvpT9ZfshtVh/Zo2/yoLpjV+dJ0tcynDfh30gdYBqGuwRkj8/GQ0K06L3T
vFxQvLEF4kBynVihfnec18qUbz7Mzmyon9GDg65G55GXL9L/yoeH8i4ubKla/xTcWGIsDk42XRsV
76gNWKPso8YkCrJc5fzq87ufsKjt4SEWg8l3+s6QMoqG2LhgZSIqqVHr9njs/PrRg5OLe4TcHE2A
uVC7E9wWozXbpCZglglpIfAI4R078UmWaWR/soyETUSRxV2ddkASoEnrjwhoqkUir9D3uHlYeHGq
CkXIUk2eXbfkyl76HMEmb5peJqCtDt5wc9pfOdxSQjX7PL6R1OwUWBqIZ5EF5HS2FsMQHNKWFQQi
CeQiZQ/JGlY9zAthv2ZN+5rMpqWOdEqsTS4iqgILmZPQt5gE9CD8Qv5IqgViA22diH45qF0xiRNh
qvuxO0rhsS/nzz5QBp9tZmqBz1iuQ5wSr2unQGWUbE1H7MocKgNjPx0vslsXrJ7SnQZXo8qu4WQt
G1TXGTPsQgRsZ7rF7IeTg0LtStpRhbqzM96mtKTdAOMbIjk3jpbD7LAtwIrW6lcMCsZ8vUPRvdDn
oR8jooop/RiZq8DXdwiwc2Y53qydqOZyivXWWk7xrsMDFUhGE/khF/UqLh9BgXWnHp/ApC1MRUCu
o2O5w7MENcBnRahC5jb4nTRDEr3yCHAj9DHYTEpWX0D2M9Q7SwwGytU2p0VpKFe9MD5FDdaS0P8g
WXpjolmbr0nNd+le0Cum8ZEzjegYY5GzSB2JdcqHSxrB5cIsHeosBOYyTb90A3nw9WvK55XRvxaA
V2ZXOuvlTY9P2kdZ6ZO7hmwfGG+39QTDbPz3QYCH1pi09yxgEd3n0JgdljimiQQRKAd976AXm8Cn
ie9MVNr95JcbLYiY/lnt7NZufzR+gdfAib1tTe96g/pvrkK9QwNjsbpxyb8hzxkbjFFyFGrWCK28
M2/A3IttyL9tY6mJJbHVrB3MaLogj0QsMQIJaEEW1nBprVsUtFC0gFpgsvA4uS3xOXSERFJZaL35
l8CbLCZEbHVHsJQ3nLlB36cAr0USvYuKChjZD0KcmNyu3jpLcSn6b0X4wBR/wOXb6Iyl9fQP4slG
p+9jN0eeL3O9bg/y+0LvdgtMnECwUUCYWu0P+cHMuiuPeWP94rk4FgwLm7UVbRnYHZFg8RsL+zdE
qjxpDOwZScBsnieWreiuZdUya2hfXBaB5LAQKanQ0nnqw+mZr6FORgL2FfJuO5gC5jPQhJ+W2M+C
O4O2EpvgeNJ1vEZ9VjMjZZdu8McucIjbQ//BSBdtgbQ4P8xjGWqkJVLB9mW/bwuLeTYbplZyrCaH
OQ0ocNzraJ6k7S+a7tThpW6ihhG4e8I9wDUtIc5WbxFPJTYI8OUbIEMXRyLHCCkTI2u4aB7ah5EQ
hfyP4F5Wi/2HmOTWN9Ei28YjLI8B6WuVfiFDF7V8S/IdFWSpb3DnbYTODz3/wGzlshw1Tuem322V
L0F/LywqgHi66zVzG/73+eTtE4spOAthPyJCzdsVAm1LBdajcWDp+P4usJvnFCdNMsGEdCGYNy7m
BbWutbsiHaDvWb1Uaj/m3ZEsBrYBT2noHycmxQlhLgEjODKkXlQVfxWj9aO5X8PI+zo8xgLNcVCu
nelFIIdQWG5tg9XIRCwnkcVY9BlxSEUJGS4IJTqkdrxuTFiwaNEk01aFCBFZEZH2Gic4yim3+1E8
sJG0CPmtzxNWxkBD9tfRC/TllgiyJe3UieSeRV27xyGo16Jn+kYHiLJS6sXOcsel3pmYt8EqMDBW
eYPgSq5H1d1aUG7Zd9PRpOhO8T5G4TGtmFvrxmOAnpawKPbzR2VCGkp5MHMa2cCkdCMsOOLhcJLp
1Ie0BzW7OxEx/OrrEZLydLdysYLwh8xqAlXCzL9S29APf/0YwKCIBz4z/DBj8tuoGqTbA8H+Uunz
SLpiWdkfMDSzsiGZkH6YlO7PoJ1XjN5bO8kjOqXX1LffKtu9m13yoSWnTsAUs2lRiv5ViWEVVMze
oBgcx4Y4j5zfiIsBLRQZj8jRINET5iU5x7X4SwBfHFogqlX3khfPoRRXOaI31N9TRtoRQd6ZP52y
zsPBi7ilCV7mC2Dqf3V42iO7oBJxB3DpdBQ7AUHV1cS2c4NbF2McA5Aao6LxlHcaDQulMrUJbxbz
VWoLlBKiCoi1bMynxn1p52i3qLwSSLl3RoESiN2dKP6Rj74cSYWs+Ku1kJ2tjFMBdhxxF8YdnPw+
GSmAe2ZNVbwdqugusfT0OB9LH41yguEaKzD2B3mLdLELE8Gmxv60tCse8lMsQIVOxjqtRkxpwxcJ
Htzq2musMhS07Jj05IaqfRva4i/HsxFKhkqdrZZRPAPDOftFqv+5U3vCCL/xvHJHbjk3Oy1D0P85
mXdpDIJFO8RpqQPdfniqU8LictRiLkMWJ+O7jmdaMm4oMg0td+f7/0Sgv0WRSymISRWs+E1kybXx
rGOrUxDV/tbWf0b8Sr7WI/4fL5XsOOExzzV31LZ7G8aJS6m4dIjitZI1tjy81nRwVfjr6uVz6xk4
9Fo2PMHZndTCVeG9nA0ssYStp8sjegbU6DMDz/e+JZ4INKNk4yQnK8FjZxXtd9c4B9uJi0XfkJkL
kkHVD1P2y3mUl5l3KLU6W2fC+04k5iTIQFzW6NHBdJo9c4LPNE9PnOH8Qyia2Z8rtM8ZSdEEK9uE
6BR5e0cJuCDWahDuxunPFj45T7kklyGmCMI3UxVbUvQY/Q8LOrFdPr2Qw7GD3PRmcQKNbIy1CW+Y
290GE3YOkQFQ3w/Y1Jn3rCTKdgYRm8TArQBA3h4ePWUX9hYaRO3I6m+ZFNhH62fc9NIRe1Cpy4l3
3TbFysVyN3I8qhgyicq+sg7YaSSfzcjalqWxMvPyXOXUuxg4o4hswMF/SfOEo22UVzYYOxrCzRh/
hv5eJ6HZ77R7MImjmG311LKafpnHfpM5bQRyEklrZhIAxq5IKwjyjVt2oG4JiR19RX7vShScHYxD
UkM8NCa0sU+lbG4KqlhOmZixDq4cDY/+XCmbSzN67lIablPbgqZ1CdPAIRBFm6p49ckma2h5LNQX
DU4SBjw7Aa4wLh1wwuBP6IcOOoigVP+InDfRIwJwdkkGehYnz2AFK1zEi7GniRuttUSZpZfeKhIX
Yw7HBicykVnqMbesb5b+lnnpwahBzaGaRSu7IR0NpgOOGJijLIasfQBhSPqflAHkXXnf3divoJbs
HcN9aKVFrFRx9jXF/tls//SCQ9fL8dqX1lKFBLA632RNTIsgiX6NIjoaA2YEV5hftmYuQ3u4MYku
V+yFFk2vcxdK1NYoPnxOWsb+6qt3mGrOKyVZNms7yu9UX4RvGPbVDovX0WhfAit/77mgGSbUN4Mx
UevgKQiFCxiHXPkkDa6YNrK10r2rN+A0oESBUWPEOy8FdJoje2LZbv1m4h/5Yu3VaMSXkeWbzPYv
qcsfJjdEeBXEIXDM6QclSa8f43VpSrwM2sQnPfk5Ym7JLqQqS8zlgepgbFtEF+M/rmk/nPKe5En+
YnFDf+WVh56tABGf8cANUfvjaAbKuKxFyugVmo/r1yETQ4T59+hCVqwNd+CIiu6uoOiw4IqYTXNw
Q42uGkt7j5K0rJBSVhN4tK4V+Xa00CtPNWwDWraZsBAa3vtUiLPG0F2vtatJ+xtJj55BHPoEzSRW
dmQXhsvGy/4ghWPHwhGdUeLJTaYRmk0A4HvdG8DSjKx5KlWHDpApZ5PlNtd1D1zePaY+FUGj829+
qWk7Vuz2QxVo0rgZDZqbwHkxK7O/06wEFHJht2hcsucn+Lwr/NcwOQsiCsdWb3e565p/gQenz8ib
5hSrMXsiLsF4B2Oj7RrH8b/Js2Ao00yoYMsGbo0TsR3GL61tOlbsOPDKcEXc5UcWTIzhlNW8DZ5v
bJXM7G1bNtbaCDKG2o1RnLTWzG+RUNxVdQdNz/Js9NWVOEamW+1Cu1GbVKXaZkoy6vUWonjn88un
BJMv9baQ8ABj4xXebPpF8ou3irU2fSqQ4W2Q+1kz4aT8aATthy1T9jZO2jzVhWBJmY3dU9c5otml
RWw/Ya/znxRQGDBwsEacOvqr/JEtT90NCFpYDySfvSFuY4O1yo/w0g2hXh78USeStuW0It9Jw38Q
5WQZ5tlz7IUMPWwt2ssZMIuinFnNgMGNegPtcKOwh4bImUZ/bvET1qVerZkbowYl7GY2AfOw5dYC
PMG6HDNISFVYb3vT5jxJoF+WHT+GplOp43cHMgf36SNNQv8ptVtzh9zGXEk78570GJ2phPg+N5q7
MvIYngdtyFlWUuSx24KUOVkfnl71OD1tJuWA8TGuAJiUs1VFmHtDi9B8daRZhYrn0gk42VNk91vh
1+7LAEuXiNN23AV0FU8qbdFedUXzbHk4fke/U1sNBkomMQcIQ2cokiHmRKyTHQJz1F+IysGOl2D8
Grus2ueuE6G+ALGQAt1nlcbtE0LVXQc6SXC2k5Ybt0zad8cjHONTsfyTDWe+JrkOfcKQXztujaLs
r8RWzcS3WYr0KaI3QLMNbircrwpPqG+6lNb+0iT6UX4HKlhIoEvBM0s8Rz+z45q7fsRtKD4bnSwo
++iHuyr7FBrJ4yZFFOZ1vqnWLDWbfYfwPclOi7GSleFHSeKu2utuGG3NkuGDhlvyIMIK34htEpxg
W0xixvSvQR6K6x0BiEsLp09kgXvUjvm172duEg2avZmF4m731uWvg2SCjq9gX6EeCViljwkbHCtZ
OTHYsJ5u0Xh0PQcmS1hhwyqLslVh/ur5uRTGhcXGcnDXGgM0sqW2JQp+C07KxPaKoKopvLakx7Xl
j+U92y6m5US9q4HQmRzaTN1jC+bxZCYF/3E9wfvuLDK9kh8reylyYHD1zyCxaxCOCOt/LDciYaHk
gmGpkFKR98VBRtS4TwZcwyR4YHjIF153FUr7JtjL8WZk5hKDCMoGPq/qUkW7KEi2rb8B4aMncpk5
3cno0LjiuxnVh1+KJZYwNeBcHJoXRPUOWnDP/rVgU5o5r2G7h0uBnCnf4u1deQ2lyGfbvGgprNEH
89RI/RKfHcQ3F+OT6m9+sTenaC9649T6WFCAujyqEcibZW5iTgIokC4+ASBWTf5vDozykcEMJOki
MPPrpZcSAv0u8/eYfaef/uFMW2AaAdBYLGOeNbM7Md5eONCpwRd6QCRhuMBHRtj2001n33qgelwV
A5HVpxBxnTad4+mgDRr6KLovCxHGTcKgoa+Q7kzfQCa2bbAYU3jaLwZAmt5mXBPs0g50JTRITe4k
EqeRqXygb0sjXYEC3gfpBteTYWAu8lk6sWaYPbbNOoJ5LgAWFB7Ui/FMhBW6xEfknuZ8iTJ543yC
AIuSWL9W5kvCXVuihsngwfYUWDNTpTLuTGfGzFqjgF3Oj6c7bQ0C9PonrX2fGKkm9lPBRJKJ/9pH
rGoH1qYTb7ZvfQDvYJgCka/U6MCQEBjUI+ZGmru+eO3b2vYYtdYehhyhrQKl8V9Rt/P4GKxcIaAz
T/QYmmWuzS8EeLGf8gIRbq72qWB84CkB9CKFNZKR5kllZb9rFRp90IvJHoRIuWFABNIgmrPoil+C
cF3jFg/IMZlgEefNjszj7+e1ny3mGF5teK7UzRNllXOhBltGLIDK+mrHDFz+ugEARuwuuv7sI98y
oAv1KFZ9nKfOuUIY4Vs/Vny1gzfM0bR8+S5wOE9arj8TC3cDHACCLz4ySoiLqR1chpXe2oi+AA/l
9j+kF+usv7XYn5AWM2T+Bo8EtAybIGyTBwCiUD825JWmbBlFzLCvP+UBmxn+BBBGy7BhPnrTCj49
hZcXBS8+2BRlVGycVNARqYdXx7na2oGldla8o0dY5s63C0S5+bYg3CntaJFoGSHRNIpjEeTrONrZ
RbLA/7aa6J/b4VmrE0AAWEuTfwTjoFTCh5Rif+OMnBdf9l7O3BhOgdl24pg3LX9z0DQaxW2m4afD
hRHtYurWk3pVFO0zM1IM76nzStQolRrj+fLE+qBKfnxObjGBRURJ7oCanfdKpGusUtbXUQZ0tN0k
xa+jbjYR892Z3e2iMGt+Q9TwdAXq18ybNX9f1JTe8Jrb2NkqvmSOM9WnQa6tj5jN7iSfFZAKal3s
2f1XQqpLEB0V/oMgeoXqeoeMAB+eDGD1ICXARsftWb8+ezaHV0Poik4uWdZxhPh8N1nf0mIdaPG+
E30zQVmefVfEv5dfbebsMqPdJpgE26Z4TtMWI7MLkQENIvk2Ie9+kY2nYMrfoDIvyXc1tBMF1dLn
KZjY/ffQX4P+mLfPYd3gZs3RFLGYkR6AmnSH3QRgIbG+tb5PEwRg/bafMMA0fF6IzB2mN277KWxE
utXGgiKU/KS0Qm7womEw0hlPi+iO5lCFILgbhigD2BZeJZaj9DMmKweYISBVPLtAWjLsg5bwEOdN
KzYleq0RP0asczZmYCF8DKqPegqp3R9pzLILeB0XjGYxWcex9H9ufHpBJx90EWukreU94nmCLqgi
p1+fg4gFO6KjyZsbras+IuEfwJqbPiAqZjvGhLyw/WlwLvJFcGpzw3+Y//sJq9cJwFAW27ciFAvN
JqsVdTwfu+4BIDnMnue0yldI+BeN9sveZhvETM/hp0ELl3X52c2rHdDszAzKiNOIN4lLr8ye/JDf
fY6C27Fa3wqud+DW+L5Xjs0MGRZQQstD2VJnE7kW1S63XgX+0ao71O2fYIrJtcgzzBYPIG9CDqnE
jrlxDNY6NYxYsiMTyj9+KySPAgSDgZeWyT2fQJs8yKtfFdrw4tVi54sjl1E4/UbBTZCTEAMZdpMf
WwOXI2EawNG/IyXQKaQhrM13v5AC9MY98i46uRAth418HixqFC56xuq4qloGLMGmCn7M9DCZ14nI
9emnb94kHw4CVbzDge5uSpKIG4VRlWVOFyAHh6zl7El9Wbu8NpCsM+euxT9mPyHemJYTmH3RI0l0
kBURUz5dEy9DG3m3+Dn7Ktr2Fv7G7MmwriQqn5vwheAzliQXydnWMNGNsEIL/S+g6gmZsNBm0Lme
k+IvJNXcwpDRT2flfZco7BPA2/ETTBS7MLh437EnnNtA7ALayNbuMcS9I2w9lNhpOa6ABmxZw7JZ
iJCAvTZsgyZXbSVcliYiwI4mz4E4NpXeEgoGKvpHAX+CSGdXoy+EQF6zapkPrAGfnhmeGIFzrD+7
+lvR/zMmfas1r3DnF6HnbVyUZam18+ObOSBXwZ0K/TduqLXzbUUNZafWewhDBGUmiSSc9TNOA1/8
dDYAIadPRraNvdda4oeDcUioq0g+mu51HL7s/o+XbK+TwBwfZ2tLAD0pbOkm7pDDcmM2GobnsC++
LFNDhocfsnhxvcsgP4b6IES2MfkkLUdnsEB6+ktVaSASEEaoY49mJRv3Zh2u0giO7gBy6NX0/pFH
xFwP0tdcK9N32Mm+InvP0td8aZJV/foiSxDqr7FfLqRAWzdQgW0KiXy87PD+Q1GnAHeZETY52Dk/
eYFMH3EohdtRe4wkh9mkdiiCBTr1FAaszUCIMSBojWsJalzcFVpYbwl2jdXGJgn/AVfX410/Pqbq
IgZrjYTQdG41CqlJe4n0f/TFrPffKmPiDMGGh0wqUmxSGnLYy0fXfvbhmalwJxlLuwtbIFrtCN0I
tw2Ah/JMHiJrtqMAwGQnFFKM4gcpQatj8PKg5Sf7Wa+iTOzELHrjj6ErV3a4l8gv7WBPFtSWnpLE
0q1kyc79oYx4wye+nAOuK/+pYX3R9zcN7LNhvqeYB+RzylDSEx+h8+xozzoiCHPW5FfXzmfS8NrL
fdQDhbY5onb2yO3Pin7AUZsuZb+PWDmPxjGBU9Oj3ZPyocXXKjhGDPMybiPGoctoeiMnvkKd5+W3
ssAWMSjkn+axaj40Xle9PMrw1WJ83tfrAY0M3Ocy+OWmX8A00rkcEXu08OwBEHun2NpWhCxH995D
dXBxgBRO/8LsGPSHluslMR9miO2AP1DXPqQzbWxcUO57pA66Tmw0kTeRqy8K8FXqLIpoNUXMiZBK
eajS3JfeJgiFTXoByfoSZvfC2w4hPseKBcr3YKOyYY9S6JuIvcZgbeIexyk5f0Rq+hhlPQ+g773j
3nXOJC0lrP5gji0H8xuEoM5myEnO6ZwlbN9CMjaqS9N8kBVYJwhPzLvJmAlZFCO2NEBGBAOBOG7d
Zr7BzHLq7+gwEQg9ZUxRtf7I6lJ1QOBGiBXaVckPslgtQsNZ91r9fsQClFSn0N2a1jY2jROzg11E
bIWNfT0e+CjIvRzia4Jl3Ci+PW7DymObiZ5vAD3JyYJUqX12xYuJSWNeJdaw4mN+8wJYZ9qTmcLg
XvGKxxW0Ecs+WsGfKD6UMa415qICcYLj3og8XlAUs5/AFmkHmGcZbIqDZOqqYy0UkL1JhqzxHo7h
X+Sd/6PoPJYiV6Ig+kWKkDfb9t4AjdsoYICSNyVX0tfP0ept5jFDt1R1TeZJQ1+ZaARq83UEcgiI
rNOCFbXzRlR7P34xwkOO0iCu580IGF/WXS4xguw0CPUkAwgkYvhnBtSaik69Xo3RNUXxzLSzTTIY
MR7sGNJM8u8eJ+dAgZJ12WkOuYBU69J04uHVi9+cQ9phSuPmz7bihYAiBvQrDgn0KQ9RR7xOdR/Z
BJTml8a4nZDCohpPGU4ZWPmUws2Jhc66QyKRsxyvTCTF1RvxhMsxwHKFgSWA0BHvB1lv6+Bb5r/o
yxa6e+BaFYTl2DUOhK0wkc/w10Yl3bzPoFC9RJgVyfLpyofBwF73+Wi5HSpqrtpBi6mYQp4UOtmB
XrHCGei/quxTAEErtVkeSGtxH/klcWLZ027sflyG+QVVD24QZuC3BmafIG1GOO8Vlt8517sGIeTj
3ObOEf/I2SJbYVFTThdz2QaMAHVHa7OGL1/M7qNOHk10ywasc2ikjV2LDKnPToX6mrR3acEi6c+Y
TtJiL5GrWCRq4oLvdx6/HPm3jGlmjcHfENlcjXKmGJfNW8cJGtIvIPRvOOHaSV9oBXlMoFSGc5mc
qCnd4GCJa6ttGc3vfNZmNNKR4NYDc0Z+qFTbtPitwtdweHjhJjPe3ep56lAq1zyS/mtDw2QYT4n/
ofP4yOm5ZUHXeJeQ+jRkR2xEv052GAksJhrJw1AuAv057p9TehvhXGMflyjsq/ykAJTIWdzJWaND
5kOOdgAsP7bbEc+vsCtKA53nc5eVf0b3DkF8EWLrT+QB6Ddzt0OAYi5CyGlcJwxLBGQtZpEUh2uN
WTVNymMMZplUZXdkk+GBJjgoe9OaaL1PzYADFP8UwWvlTVSbsq/WSV3uUi/dgtnapdQ90+BBdOlO
jD6XSDCxPrqrQj+J/MvgBVAU9xK11uCeZoTPYFrEn4OPNaj+9ql3BEfjjLx15mMuNppXjzTAhN/N
dWry2NdT2wD5w5fkzbQriAHWoeLZt/R36f9qbNczi5/Ftt14zfw/zwOEzA7FmjlqtPsJnfBwLYN8
YxFOT1zoVrXwMsr82jBjYEJWmcg2hFyP47UqqEf+oHIQn0fkGMBlLA5r4dAvOoSWVxjKONGirYVL
n8KzxyNp4GHYFaCHgYQzDF8VxcMtjonn/RtsIqG7dWIg6J/vjI3f3oqWcNudUVxdZytSnTNv6/fP
nADvyKdpCL1HhJpg3HEP6QOGJOJReGlGtIdgLNv+iZCjqTj6GTvsjwJ9Ecut9iY5/zxxwDHcW8dS
/xYmh6iTryqe6e6e4sBE++USHBWhexBOxOwcCZl+7h0ksNcyOVbpm6PtptqhMdsO6p+0Xhq8Ywwd
bP2Re6ibn2GcIqLw/YtXUi1bfKxbEi8WpncP6R0ScWu9746JSMs7xeLcLa4CxV+mDn11Czv05SdL
gwkxPCQrGuc2NN5itP/guBvyH8AnV71V3SoYjmBsbO2Ee44sLcfa8BbSz3FOEQGl/XjZ1iGBa7TA
4UI7vEUsp22EDZE+LdwMHWS2stLvSZx1+suMUjxY9vINDj1hkBsWb/gGrxk+fQLeFhOjG2EcVbAr
6jdPvuhi5Ev/9WP6A/2WVt81QhBIhoKT0G+tnWluwuStC9Ypo5WMQ3xUAZUfDxm/xMT+jnmnma4H
JJhIcl3tpw/fmGv63Y6W0KM18eBKrUv2t/VW1ST17W3sF9W/wudAOZWYyHuf2JP31H9N1RNb5Xhg
ybxPIYwbR5/gofLVqFmwltfKvtIRQ0vfxoxKWx+L7EsXb33qOVDG6c3Qrr3+YnQ3aEuII9+5nCZ7
D8eLi/JFh4gt1S951B7Qlp4aMfkG4jAHOgQEI/FvAOk6Ofu2/yHnkprJQA6mrwcLuIOhEen9CzCc
qs3Xrk62rcrfNgRlafIiwHlI0FFOkI2Ye9SYi/uPCvFyTcy7iU3rEWZslL81a4NBvECJU2gXQ/vT
uq+B3zE5GeTd4ftuOvae6VNU8li/uA35hOIJxs8KAMom6x/oHMzKwVlIvHj44k5nld7i8M1KLw2F
JuexS6MCsAFyqkMiIz5d8xrkK3aHGqZBzby38Q2iN2hYAH3ntjml9QdhiyMvlTi2Bhc1DgHzucTS
4xBhtc31UwiPF1lHfbccFvj1Z6Xv4bMEsJ1idtN/WBwCR2xyY18HvzMWvSNX04Gik+JNZT1hYDaR
wAfr/gMLHNAh2ACXQCGGgO8TIbb4CJvvAEC5Tb7a5DIJpUiy22TT63MAUIM/HYVSc8b5jEs/8B+J
hNDcREvP9QFugKjhZFZARjLbv0n3E0HJrne1Yx58NNpLyxKxHt4cxj3FRWBiSzzABKTKBIrVLUvs
6UMXR0sRihdTT2KsT5DHui6DhP3kwU/74mzTOPGH4cdFTTwzAKol0nukFi8Brr8KJ8LDg3HolOdY
vNcCH1P6lUevI5+kaZQrfdgrpGvMrCngf2euBVuBzgf1hHhINjaBIRtCubXyOCbvhWcsXMnGL8kQ
HxFBzM6rVTjBhk/CEeBkPGozXaoGzp2wNopbPRreNPPZdd4HHLAZAWNjYexSl21ouYDKTO4N8mJY
f9o1wmCRVC9oWDz9KClyovFr5B4JggusDE3ywM2pJg+fF7xvHsSpeMwRiA2dtflO9vCMP2/850Ho
iARDNI3e27DXfb/LKWEaotWx0zbyUbIOT1nuF9y/LdMxLTGAkW/r7rdCb90c2vrUFxBkVvP4WQs6
bo37WN0z99SA31DmO+oDz/L5JWH5Io8xX0o8+z6pama2ryKKql90BWyb6YHiT6uEhZutuqxh6nGY
E4+q4V8dXWSPC8dKzoJPzHj4MtgQLUTe46Ww4IYfmQAjUgExhruZvTmqTRMlvkdLgceUvpDcLByy
lgUPIn3FVYANJDumLkJkB+Qhyl+R3oEu9zpbCtay9njSOCG06mbQBlmsNvI5gBj2CHwXqz9l4EHT
5sXLT7nL9IvdTw2dWCKyalgsgkBfyPzqjW8jowHzbgWS0RII+PiAJywiZwUXxiLlDGN/VMF21rJH
Zl2EeoQG+WhoK7x2WONimoKPkX9rpdOFSGetCu1VwLQP0bSGLjZ4shMYxFflR6xjMZuWwZStQYwt
cxGu9fHDYHAS9u6qG8Qa+zuzyFM2oQI6F7OVzv/th4uB9bHTfrseDMbBCLk82epBCjPihsDG74aW
YPj2UYJ1zY9V3gUwPnVV5Gd1+r0aNICgOUK/cq1CDf84gRgEOhUE3sDwwwTO09dSRl2iecOSXDP3
u0BTEZKQgQW2MqiawqVOlUKtyC+QHHTxknd8nj4TBV1uguYok1MINHaiSSzeyRuZYKWxd+AjhiAn
WKBxJjGVaAV0Ata1ncJDh+Ak7YyrS66SOIysKC0EsWCaFjpdUst4WoICwwY757Tj302DU5EEfIoM
nN1NOh9WHdRFmq122Nst+8jud/4rW49en5XyHLG3CdWHM+cnYQnOTQoyrE5zto22ZBRZDYR2rMU8
PTxFEAX6N4WY1+VZxMq34keE7Xdmr1LZL7X0O3KekPJF1Uc4XMMOc+usw9oU6Tmdtm1+TSLUaDp9
972ldXSCM1QLMyZi9BqMVxbFGKOpR5sSkJm1GOGQWsUjp2DtsJBoMY+Eu03759yZNp67DaqUlRFf
j7gO+m/TvMxxf7o8GJq1alW8TOs3Jf9FA6s7Z58SXYdSy8XFgjsksZcdJH6V0nu/AhOa7A8nvfCU
IL1G6PRm09D2BLlwaNGA0T2tdevPDVy4+dkLiawT83P4YE0Qr3Scxo0aOCf9e8TGU9njl88qNtKe
MrCiEUQpjQ+0itnEtOULYu0hYrAw7Px4PwXveXDGCqhAmYwSSQAYLA6ngQ1mxmRXnKgxcgj+xS1p
XjvEUJ5nkbeCogd9L8pPmDJby4D8ykVTlf8SeVIOfQfLTYb2gDTB9dIusewbJQGZ/dVkPDKFl8je
GhT8Oot5gAhTe0o9yi5z63fn0vtuMlpOwignRiq44NE7MetEYmec45Rfm22Tn1UwZZl/jT3bTH4k
m7VOPhnwnvvwJ+f/MXxnxRxr7TPjajNiiNg7hJfKO+nMWwz3eaT4q/wLry4/BNJEOQNzgDZ0H1l2
GxjgEPG+1Azqb36A3R3q4XWEC5ZV97DcMhm3KUrZDUfMLvAaLkUBY4fJnSLkk3kFLLsFsw9t9vtX
p04eWY4cDBwAOKmWdrlt8T8vPAJQCtAhKjiF+kNRdWQU4G3jrUYqjcr2zyFo5nU7b3wokGXhXBTo
1o2FyAZDCBVT4iarIg3hKyGvqo2t7TMKkwlxUBNfZD+OGJpmYmwwXUg5iLb5iJ+naNvnmJJsFZgt
rPBZGCWiiPoQqIY2rC0TNBPjMFP3PmzbpM6xtq0dvlQxfO54FKfKNmB8+88iIbXbCMdqpUqyM03f
fPFKWqxI37WVDri58hiBsvpJwjn6nPD4SDxiJJJRwoYmTEmQKZzMPNYunX7ecdjX4fQ2+k3HgHty
F0NV/vRW9l0L9zjBC4pZJbtdcHWaDJtPtPZ4Wxtwe30Krxjtvh/191yUj65lvNL2u54RnlcDRGDr
gZW5rQk39oM14/ilk+M57TzCVSChx0RoWCOVctq+4VGjyQkbSODTc94bGzuiROvooZvS+fbQrJq+
u+VP8pr/QCP4drr2ryKVwe6IQ2Irr7Xn3Om4q3ymY3ziujZcFD1zYZjcN8GsAllWnrZwHChp+oCs
O+jnISbbNVx6vEY3F3AkIlxEZyDoKMRq2W5aK9nVgQm7UOAyDQ/IOUh2Ed4/0otWWfpUhLPd1D6H
ADvbwvsbi5eYUXIm7oL5l0MrKqunKgd1V/VbUy/Wpm2u/ULeXAysAeFbaEMJE/Xeqqa8WmPE+SG+
wCkB30YBkwkPlR47Vqikpk3oLhhfOZV7m9GxyIqVEzjI7/tvOyQCmmHsLZIcwpXaVAKmHeY9M/Q4
Dh6aSnFg88hBuUlq+Uj6i51FT+EwHaLEWXsEQ6xM/BsmD15FZW/EsIjSr5BpV47gJS6Cg8/SXgcw
PahoGQzeFlXXXnh/2GwvLQesgfpkQqdI6Ngy7lFNDJqxw11JUvVARcvNZHhH2SF3R8tjMLSXTsnX
IbAV4XYClYZc6ZLOMOKIFPI2LPcuOlbEu7ucQT8WykutPiIzfSZAaKE7HWKFsGb3NmDiZpKjxyjE
7ZWOPkERB2Ara++GzdETxgEa3caYzJuYqnPkTPtCcCfW7rMjoFuOzgvKfiQALTUpMgU2lJ78jZIX
1aGhzBvMv9NqNMwjM+Gobp4jFZ2JSnXfM/EHb+SepP2mb4ljFz4Xq9+m3yY3Wx0gP6JWQpE5h7NI
lwRd5zhG3hY86K/QrbPf2ZR9HHeN/4NR9t+IzSRjHd5GTMdi1S+Lkgu5TP1FUrdbOZd+Vdjce2zt
zJcqIZ4sjxguZzqN0GrMmZcS/NWCY7pJtgndM1tUg+y+CPlwtdeHcWNzsmuOHyytYMDdZa+DIt9F
nbhURCI3KSqSGgeLIlQWdYA2VHzI4PPYQOposaGp8bVmqC8I8AxpKUYo0RqboNrJSHpMWE8EKXvx
HLlsqepDouqjo38XMXciBuKIoAosXkesAQott/WDTgn2THcQKnmSiJMtCJh+oN9NgeYF9mSJMjhf
VzmYBm/2lLBJmmrzBL+WTpkldRO/SUYpgoN7yD5CPfl0JB+3GLwvg3mXJBmCV34zQKZ0nDRbZsp8
5b87FU8nEHzHcnJunSleYdKf7Y4oGgjF2yqpnyeJQJltZt4k56SY3npjeq4q76X3ygN8zb2lWD9b
SK+0/p9vkaWp+Q1fWnEy4nxbsGBMTHX1E/0hzRwaKXgZuHQWkbBFhRqAW8pjsTVf5nneXCMQnUWN
koAlV4l2BXMZWylqaiP+cUsso9FA/ZozgZp6PAUTegOnwxgKna358CkHPeaxPgFDWlPvNE2s2pGu
OiaFJ2kQ15EpZHzlyHtK8FUuE7OaRDWkgUviDzdA11dEi28BR2+kGxEedYR1zMYboxZgRyfWPosh
JcIe10UxLBun2Se+fstZv6sQ1tR8cYScCkG+T0TyUBrkSl4J2hZy51e5r511z7lTwa690ORw1nYe
TNX4O2IgjF+aL7k6Rn0BYtsB/uSu/UnhFXhDWUpIG4dU37xWSi4zv1+Vtrcw0EwL2C4+GPHaHlZl
6m0anAO5dwzoiutGLGVo3QPrZAaMBScKLzs/921DuzWu8y5hVPmnUP2URPWas72GlJumah5ynhSS
Odo1EzVptelp4BImE7Bzdmmdn3SX3Bh8Xx0kaZpJby6T7Zzrc58H3iqFP9sVLAJI2SmSL0Hud8+8
WNZsJ6aGOIgPO4TL2ViLQqmlmV40j0n29C14sV1kW7NzVEP7UZpgev2ryZZuah2kWSyPEjZ3Qr5K
zD5J029bkGoynm/qilIHMXQdbHKd0o2o2jw2tl1WriSyDmQBXKyfmECXeLGf0zlrFUeEOxbfSfGI
a+eA2Ry4Ce54VDtqKL8JesFhp2n3loG0zWa8nupzp0Cqx/FJJqhhIjSiizph71Iz/XFdojKsEdCd
5jCuaZxsF+GKmQcj5izrGXxnWow1BbYDOX7h9ZLIFHTOOBBXVle9Kzu8ZdjJtcK7hg7lmjG94k9+
qh2EoK1HddO9xBQAhQAWXBjhayutz8EJCQqREo+GtlPKWiCmwcM+0Q+Ws7kdzrxO9Ub1q1XakoC2
RenjV0W3GnAHp/m72wynoUn2HEOja39VwDphLZAjN62wQLKEYQJHCynd+r0B+B6TC1JyVTn0sWAe
Nw05cHrDrtmqdzErP0lxQrjXpo4emvGpG/HK1TSQOOSL9O7WZAPg6PYb3/qp5kW2DBSzvF5pFT48
xi15hB3U+cUB6fEFYgegeZj08lUWgMcNIiUsbJaSh7ryKPhNIrS6+iutGIxynK6sPMUlgqM5V+Vm
bJiA9iODwtYCRuHWL9YAqDej8tF7Rj5OAmtcQM+mW0HmABTgC14dWv8svLhGDdoj2FkmIGhW9Gl8
aKbmoPP7tQNfTostZ8zv3TQcUgJu4rTZtK7OeAR3LWwXQxlvAmyNy5cng2pXJ9NjGItDB2ukmtK1
8Ns35fjEGrQMrTzq+ZuBysFtCSUSSFGkvumBOA99vg3NEJVFuNOCYle36VOvjydEaXs8AAurTA9g
SS5UtEtnRGpJMNz7aMq3HBWAaXA1mMY/Xz6apDt0XfZvJAtxRHgRmwmLazhbXvUI0PGSsmkgg6+R
MmH4alk2JV2AwVORTwTpIyN5FcQXouo1gxN6bFDv4Hze8BidkpgMC/iNWUZkjUUEjbK6R2RQhKCM
38coIXGkmNcwp5MefaZnrk+FZjRzpLGXwLZxgHZ1k4arJcJKPWrTQyfbbY9X9kfUmb/R21DjUDP3
mNgxGeJcXbtgyPdhkm8KWF5WAfaGYzqv8i9lAduvh/AjdsIPU0a7StLaeRmSm8oM0bnO6melWEww
gVbIbczCmm6sDZ71tHikIUqfPEp20PdmipD5OyUqhQBsQvWnOSGGng45itxra2nOujcROeJvHH0k
WSWhEFEZiG1K4+srZtR6AKrVT/H/lLWA2ENwkGnXJ4NWOaK4HWbBiI6SUcxEldLjVsCWFLtE6TZd
uXHCylgR/XcIJ/2DCFsiBUpyhDRsTIuaenkKCpDULR1JFyF+czHASr0PWWRbn8qoz8qUd0VSw6by
Sn8eFDw5bbjsnWCP/ugItXrbkE0i69Kh+zMgl5oQilBE5JgP7ZUxFzDujCWekNtsepsxvKU8mAH5
frDT58nkbkCEC02t3AtH27fGDEnR32okDX7oISNw2JyBoySJdUQ84yWb2Os2KkRHJk0udsfDAzaf
W3F2b8cAeliTEXUFVMoBGFY47XckyKcPzGbX6OKc6j+TS0Jp7LzWtMBGQbanX39qqb1Cu7oqnPEF
yftrG7n7wA12LmG8aNevKJFobKkxbCw0HtxI5qYQRuKGwcp8yLEM4qniM0S+YYiKO7zZYTMgi/lZ
pfLctrS04/ye5KSwo8cRRXKXBk47klTdVdtitRvGXzuweRUj63UyUyLlVH7EVbe34vw2iWTr9NHF
dey9Z4avCv98MRl/4ej++GQHnkeL79q3ujNbobUxUmEkuraarJFArxanT+3RrMuYr58ghqOdmAGz
T+3kVCGCN0Yw0pljJHWycUXA3i0c27Uai3AJqgfwch2/OZ31cIphnoQR9RVOn14u1nYaHQu6qUVh
xdNCKe0eh/2d+/DVrCPGyXG2Dm386qPqXxtmzNXAXLrECzFmjf6Yrctj58+h0sO60oaVBSXV6ZNt
j7WQXh89JzHPZJ6uyOB4zxM0L4FirNJMiAQ9nUl0Px6aqniRCvVFGtjbtBsHMHOaXCa8zOA2Y3TA
9DiR5NWYLEiRLjdGPGLdKGz0dV58HfN4l7OWMQ0T2w4fV+CZH1jm99KKXoM0Pg5KP4K3vqPHvGg5
OwO4uAu/mdmz7B+rDFaMCCBK23+9md0F2Cg9Uu+EQiKrRxCYxM0xdK0r3fCT5VONTSj1Rtf4NSQC
9TDfO26xcw1GvIKUsEmlD0iSNJ1ogBC3pZ19qBR6QwAZMTJ0DBYHT0+Zwg4/sSmsQy4ZU/Qjkj2v
oTBFQRPg8LChstSGIKvdwiMlk1nj+mRLrEXu+BcY9nMdVxunEw4KbWh4Eh1w5JeIsUqSU7NbGwMm
tOlPU4tOCWUwDEnKGbF2SCgJnAyJP+RWBNhFm59qvdpTzuL3DHZhqm2E8vN9MbTflaqhPQMAsT5z
y/gZO/gJWXsKIXq7iLKhuv6bCPlmFhWlOEsMmHxxGBDAhXLsMI6+2LkJJvOo9dkSNDEnPseedvUB
RGUZc8TCBLdvN5tJKbC3w1fcwpYs6/7H9qpbgb8MDrfbISfKHa4kRz+1DfFOxLxdBKLQqCK7ybTR
vOpMiEy6Zcev90M0XOpafbZ4c6SNfd0xoDnpY7LvdRppNfiXoHOQZg23rDNWitXkxGftaSPiw4D0
MysawrXRBRX8P1gVtsqfQle+T4bHWxdBDFW6+BgtUcH1zRA9W2LvRtpRqzNmo8KHtNk+RkKh9uE0
+zJyQoGHnhmKkeh0pfaTb6s3x5yO/sBYzhgcoi3GPQHnkLkCNj4Y0Vpgb50yTj1gtB0UMww3bMzJ
Drz3lo3QGVuDwEChoZPqWD/YlYlxCAau9B32RBShUVI9h7LcjQjAmwIyRAqgjomQv25m9S6URfjg
evtDjAwbWZENK+Xma1qmmyslW0SQT4QfLsos2hUutJSCY7NlNrXir2IvjNl5SsUhcbLvxhzOLjob
e9RoOGkdlsJt1rY3vEcmolsLfS171aGgIfEN6MQ+hX5I64ggh7xKytpdLeOblvIjZEcXk9vVo65y
3CEBwDXSAzHCIUfjpgtZwgbBdFN2HbxyHrYIUAlWCvQML4vFljrt5AojImMLLQlWqTUw4eTn52pA
PesDJ+nTYEk8GN9Ezjgw9nN93RnZU66b07b3tEsZ5Ueh8m0f1HS5s2Tff7KS36TBryhsLSXEAG2/
GYZbM0WsNbQbaZaHRiYAPGi3Madv0k796QnRUGjimPmibq7E2ifPnEWyRJSCEr11Wu1Um/I3dYll
yQStIIPKTdn1b8GYYgdIyy2Qg3HJaMQ+lFbON8ymJVtYcXAI4X3IBGey7yaPAnVNUOIiVlB0ZxyE
57WQu5jzuSRCddZuKLXpILqA7Kv0FAzodQfwU6ylqu4Y1PZTV2hfEeoYo7KedbYeusUglDu9Aq9o
v/GZPYmYvUOpviqZSPJtKkCj47C1GvfQaiHRMNoqlChcUf8uXb35wJ5KJ17slelSk+Y3ys+N0WES
kj5Cc8PXQnaR7nJSeKVlz6BCrlNhPsDBEO7W5cZauvK1KnMQR+6vZccXxB6rzOZ/LUE5JYpIdBLn
4DT1JqHhRe9sGs1lENuqTdCj1Xf619KpYeFa96rACGaUJ8ejcrHGgfJ7eGkjfascAgNHlCyzDAoX
o77UFXSUgGjuqruzCd+ZBQ1mKniPTAm+guYMc8CbUaBRIhGKhdG1ouoqU/0rsqt2x6eor4xoGvZJ
EX/1SYsFWSLX7iyuL4Qd3Wie9FGRvzEerAGGf8ACO8BvieW+DYxTk6OH753hR5fBXhq8G4L8Givj
EYtwsXqI6EaMVGq4Aj371Ar7qPTxECd5uEDajRhPFk+ZhwstYeBO+hcVOIZtt/+QibsBUj0yPZ9A
lFfYqCEx11h0cBmuRwKrzb6/ZhCn7XqENlqXh0QGbyQyWIz+0G6maXsMOPYWVQdb35w46F08PL02
vEon20w9n0IfAHHzdx5ABAmJRzMYTTmEfQsz+eQ9/MhkiSmyQtkJBzntMHBNE9auwWIRk8qGL5BK
XlXWBTDfbzJEFy81r57071lKhiSivwHM6gIOMVoBpW5h06E8T6JnCtIRKTLHdef/VjY+6y6kwq2t
L8pimiYXYU688WP1JLr8Pe3MV+I1Ppuyw+vsFogpEHqJUUHhxPXj0LP3fnsWg/mZ5MElmkoG6xEs
ferpoTdXeogFoBkbfCfO0MNjipk8j2tLi5B/pWsyxGGYGNBJ6T11QQwU+ghQCj1Gj9z8ifuaGFXf
/hdbsdq22VxTkLZyEZN5HaaC7LCMHYlettER0aC9BPB21lFIcGJHj7ygmGvNCQOcZnqnnOnGSWd9
wTzMwt41tykyb5a2ZSwdjXWCVnv+Kp4o5qt50a036EF8hGdComzRA7xKkzPa7IZL1MNBlswmMMFS
iww/a8LVR23TmMx5mxL/u+7VA4x1xO4BJRT7h7QLHoI3cw25MVkEQox45vpb48sbO9MvqvtDM3Rg
kUqWRWHTMHMy6luBK3PEeG3jmFzS7X8K0NxegwNWkuq9mBgd41VtjzJPP3xS6tKpeyDSwqMS1X9R
gOROV4i5Lbo1g2AqPMGAHGX/1CTNu2di4NEkYQvFvi3bq8NWoGqCJ50VRdOgW6TmHMQQ4c7J/vWh
cUMsvq4YgUm9PaZ4sEHKfgR6u+mi6Jwm2s2tZ/92/BxkYhMC1hwNXH0lCr2hOPiah3RV29BS/ZSI
xnq3PGet/VuRh4ev4Unz+l2Fr9lUzUvWGgg62K5ppOlKFa0MN+QJY8AWxSAQiagooQwO8DV8smvj
UDtDLcr3XcSBldrcNFIZNHgIe9lf7gmpm5tt9UVpvB6hf6GfgjWoxEXLwNZONU6dqir2UYrnNmE0
XIdIo6mhEJgxIk3IUQSqZSXtRwa+Qy/7zwmEvphVjVpQ7ivLwzVn30w/WVfD9Glo7brmIXotouQ7
7TVSUQJWm65NU9M1nz2cwUVjFtpe00NIACTFLxwrpQGUNClROn4M3sBm2GyenL7Z+sr/7BKG3bFL
CI83XYCjPw1ZxSEU8BH0/o9qpp3ua99BPlgnfFRLo6sOhYZlxU+9n5pB2FFNwxYjPXp0fWOy8XYy
Q9vGglFr31ngdHvnXzDm02VyMfLGFmazvORCgaYYAlfL8+SfatlCDuWtGOwHWeugCHpQ06PUwa4y
FSrJeFskQacvCSOmuiV5ZY+h3OE412DsYoreGUH3XZpedXH5vja+j2h9Akq3tGuY8YExoIuQh0nl
1zojwUlylpeVzdSl/yPmyFlVGV7mNGHPhR0ATUqNIDYBuTSBLaz09NslHxiBuNIPaRv6eOeQhphZ
xAizbXAGZHXsb5PBsw51WrMzipybDsCKDozReCxKKgB/hKtEmsYgxwtBWK84lNB4Wd9dzdWZ5zCb
HJAY2D2RNThFSTlvXvUKvCw5hLArjDdc30RF5taqqvHWlXp9jtrwYPviz7cSklWNTRtD7JhI67TU
MSPnfhnnrIZMr/nqgpBTArk7S9tKX5sNPYcnkOETa/kjHCioafsF7w35bnOx3Za8EP8OPmEbVvJb
wxmWKdBiJRdUPBFEJuNxH1gCbWC+8RjwwsOnFsLvguIChTWC2Nyt901K1YtO7eSW8ckqxmvXDT+l
P1465Lyg0w9mzw0z7xarmZ9j1S+kNAL3N7cu8+PUaVl9T7u2+XGG7K7ikV2ESyqHztR6YZodkId8
QknpuvH0IgBbs0XviJVtCKnyBVZKJq3Yvbs/byKbbeXy6ECIR4MSlfPINsbxgmkyh+2zGuOQnSi+
gIq5O7EVIoJMM64HM1oaVknkSjf+g118jMIiYZryq2Qhtm7a9ghE1EGX3VtlBBQldf4CNRz1VFi/
Ey76LGPYOWlyZBJ2I1xraRktDJXk4Ojll1mCWImqdWHz5vZ6ZbHJHLBZmjI9+ujcmtFeyR6tnlZc
6uEbhDM+GFJBQ+2kzenhJA4vgrx6SwSj5jSd+n3WwFsxUjIkmKL5ezsW1iJp0N0FUzveZVRihK2j
btnoLPAc1CmNAH7pt6dBjVsbF1RdJN+djSOIrfUl73PS4xREP0O7qZb1TqCZOkaEjMc3/elni2ij
+DM2akq9DagC8K0HrgFu3/Yx4vcwWGZMiYJ904bBNs3bY+hQKcfWIgbYKG31GlR4fkfFisEmkWeY
dBspBYWZpr2RX7mFXExZafD34NsIeUsxnzZitr+KtZcMG2qzRYrLYhAImaL4FDhqWMq2AH9XMu7o
cGV1HBoqr76qPh+YKZEAMXTPug88sgioIOl0soGU2Pi9kWAS/pN2HsuVI1m2/ZWyGhfsuQMO1fa6
B1cL8lLLCSxIRkBrja9/C9mDjrhFI+11TrLKUgQuAIeLc/Zem2xftp6cT0i4XBA9RWM1IQ/VI7+m
JZrV4m+UJWwFZemwgMSNS5d9HAngGgKeekinwFFMUFk2gAcK5Y0Rk1fJye4OfzxmMAuruTGk9UVq
VifyfNpd7egXo4HK2p0AHFkWIOCia3a1h2+7Uyvlw4MkxstGPhFgOPHjnN4njEZlkfJXMWvCQKNZ
4SJkcZnPuZsSbWSoj2Ch5KYlAaRlMvdTkCVZeld4mLwap36p5rJ8FpKK3lcfHvMkmHVj54XkFjkR
ehqpdc85Zb7IUJfh4N6VTffWj+ZPii7btmRe9KvgsY2Ymu0EWHvqJC3u0y55CupMrJPOsldaXPvv
Za8Yg217n8TigezRjgo0Sl4dMWNs1SgqkD2aUyA3RHSTnhHZT4Zld4tgiOSNhYnKxJV7pFVDbLE9
12ihUroQ+7wivg5QuqDcLnbVXCSoEB8mrrzuxvymZylTBjLhCZs902u4ceFstJGHJh03VdG8usxE
nCOQfXbjh+sjwsyaIUGaSZZhH1E9IozDDOgGBXOg4Mpq2fAIv4W84ixrNMYmEzobikMdA6JzFXFm
CTIlQ0VrWnOcYgvCC4y5+okUQW91OJ9M4TrLFXIhAMxHclLpPLsE6GbDrAtMAXtle45y2wBlvcqm
zURbNuinR2QuzIzkMPXWLTs+jwAgiSjCuk5t+hUyxKuLSbah/upqGxdARY50xWNOWBRj+TOTwamw
4hcZTcipDA91FtFMmUP6XRpT9KsudPzChGMZ0BSnNcFk133pbbvSP3geExrwyIWqmUZsvaQCYmRr
Bv11htE7a6jlBLAk3eGQuGhIprg6Kq+9nQZMUbZLzzrP7I80hXeirO2Qpdemea+QfnE23A5EOMQS
jgFKj4kkGhk0tPI5P4ig9NeDz2NtkOUo6C4xlsoRb4IxmTthRCulErXTBNURD06RH2B3obSAZw+Q
aMoeLYP50NuPZYoyssEF14f43kBpNCp+qifrvbbDrSbYt46KIv5oVNE+tz5kZG5Cr90aHo4Tx3JA
bsQnNxxv0VZcBVF7Raoh76RCRABJgbQRlpfalBdRQVkMHs+DmY6rwpBXJWYe04+3gkZK5JB7U4kX
LN/kjrkPCQqrDPdYKuWqZ1hFRbQKe+RshXsjYo0xTMfRbEnPesWAtTfnSoczAK3IIR+F8DhGsjX6
pe22FO/YImEGSCFDi8Lc95JDU/dXDTwmtqjalGW4yUF0T2ZERzdeZkgWvc655HHuS9KO+o6CqA3z
B95ldQgqxodNXWtk/uz9mkJeZPBxUWTztOiiYAeE18l5G8aWHMje5xCu9MdqQNctyubBKkh27+2j
Vau3KMINB1Rmcqa9qoLrCr5khhgW5DDdQUIaIkJIYgtCYW5u9LEFXF/+ipxiV1gWUTrscBrxrORt
QZGimlWCCLwbx31EMrKwdN6hTxBhnx6JXt5QuV52k36ZRO11lBFpqFtkkPMeOX4jrUTaonvMNtbc
iLf8eS9OwnhcZ6/lXLqZN4u2NmO1PVwjjr4zbAMPe+pf6oTlGXV+qWPh8ZkFNUdcNoy/wA/XpjPt
yB+W0O0xbfpvBYj+MbGOAtiwFlurAfRFaSVPgzAgGXTrkcom7CcOynCDfe2lKNyTlQWrGAo1EXv6
LndL/GHObeqGydKMaBKYFTlUcqoHiBgBLCHxNASz2czz38K2+GG2EYhfULbsDk4OgAR/RFKkZeaG
rO6RnjXGNlBRQK6hyxWbEPCGKql6E902+LgxqRE4CtlkjrzS8du7jgMpsKaTpI7c+PcdEE7EN3vI
pdfgpB87RGJF4uxLmqg928WlJ55US1Krma4iwElB5ewqIkimqiiYKZsr2qKgXsxfvlfjeIXQgo7J
CjAXDISPmxmH4WFcxnjh8UgC1vH8D6vHo5moBLESBoQ4yG4biyBg0zxBOSXTIvzRFhyTm+a5y3yU
mvzbJGVRRASJS222Xmf4pGEYjOVymCLQcAjas+RySGj/2XaL3N+afyfOPLMg0Delu0nOs+NQLYjX
g04YUOfAyUAyUofUlFoLhZfrIRw2xZ0RoeamQkKXmJwH2HpuuemT5hFgN7pgMrusoiFyvNOvWkMT
ezWTEpOSiLyWTwXN3FMWhQAhyn5QB90UqP8MBGiy9q443ULxFNc1koLRpKtK9camWUwKD2nkOwRp
65iK5ZKo4gHBtLjN9PwXSjRQnAjLe7IiV8rAihYM+ntEfY1Thn+MfOKfSGdbOvFfinaSCQ0DRe/Q
jM2RrKBLNTUfnjd75suXKH0Lep1G6ks+fzMF7a8WASLNoTYX65mhlMseHXRyYYPMazCZq3gdT+ZP
S9eXXmOSyEj/wkJhOLNMBmVcaSBIenc6Wn20nKyPykRjHtJ/gChhu+QqkL7mC3FZ0nQPi/ggY9Jo
RHhJs95k+iLGQih5pJozLbXB2LkeGljT5NTqE7CQXk4Ic+GDkcajC/AgcGEAzLCLetLLYwe9JKzr
+XWiO0y1m55+EEg2FFyGbz0a9GZSyIq5nhxQXzD9uMW1NRc90okydWXOiXfNbd0gOmvmaviHOXbP
PjpDApE2zsRSg85SmGAMjBifuvRujKHdmSRmifxXXls7N6IVrtvP6dg8w01dpg7YA03DptmN2q0h
gtucuqXtPYZkfuHSdybjeqB+zTROcYMjVEzOcZ1eZy7eDUJKo6ZcBehmrGp6zMGVC2l/DEW1MFzv
RLChRtFh0mFk4b1ATLT0EOFwELUktep721GHQXsoJlxHPDZqYrJ6pZmHkkrfWFmy7HQsGFa9MZNH
34rgRzFfNna8tclBtChRhH6x0hM6b1a1k86QraMEn5hLAkDWdeOySyB+C11cRGl8SLzoneYwScTl
HSZpVDWoxJAN1u0IorDb1E75nNGIdWxapQXthMKZNm7V7cPgF70dAHrmVTJ1m8QYnXkwLy0v2zTR
iydPGfKXyIKMF4JYh++TNuNadLcaS0RfpOxXBvK9gQ745mvK4lomHsk201s9zZh32d1YWE8bgbKe
qtIJdHmO6JjtiWOksMENeYGQ5CRnrurIMXVFi/6HsMW91szUH0gVUvF+6jH9kSfTNsygFWE8cHPM
VRzCONdtwf+uIYPxnyLrLiO0C3B38X2To4dmZJG4v3QE7lQC3qoRQ3DorFTUccQrr4waCErlEbiD
8FsVG3yGNP5L7Ul0Vb9U9kx2bDxKErVzoVM0gg/yITyygMySvCoLdD5F80FDWkkzdpkleEgdju2m
6b9I27jU/PY0ZfGdQ+j1HLUF89csr3o//+WXAa2ZtEMp5nE0qixDrieLExiFfI7/ROmsOWrYq9CT
7qIj+qFxmg2HPorhpIIK88qCVGbXE22fqNq3LEGWAGnmUOJC7FOWV1NfPvoJaoNkcH7FupJb02zC
B0QnBDG33rCHJeXv/NIjvEbrw63vVN6lgumC/L69JXCWRg6E7mUp2Z81JewwadI5SW328RydoqMT
9esx16zjWDaXweB1YMSIwqIC8+HMH0grcU3UNGeXVMiMNV42ol1AVF2ElJ8uWenqZe14V3o2BhCR
kRT1KcZDGpw97fYq3nnsDpYiVNDkBApaZDKthl7AQqE1dg+2m42rSqB7M02ru9BrVPmOQJ8XNcjQ
2/lQUimAUPTUjJ1Kc5SBlRy2+IBQiCrXvzRqjO8VO/RV09oYEkndA3Sd/ozsiICnIb6RlHFWUMf9
ZTTajxrUuxYt3YMYMkV3yp3ZaN2zF0h54cyWakKt2q3i9S7zYLLWtYG6AJ1Cg7LIqfdW0r4OZY9x
TDfxisgIe6djF91+mvJ24xR1fTn23Y+2g0WgI4h50tKpAMqJ8NQlijUJkZLbrWYwDwf9ttR67crw
VbbB3k/zxSOkqxgz2CjlQGmb8saitTkrme2MVtMCF/yiPhzrunyMNA0xQoosrObg88wJnDz5xPng
sFPsWpUCJvOFDQu3hqulBDUUE8WnNlq7DmARbJxc+Runohhex3Z+Ggq8GElPEknQqGBnFPI+kriB
TAzhqyAaMbIhpyDYWm6oaG+QYD5GEjtS2tkwxZ36TplxT2WvtZBstj0rKWqIqraQTEnfvWO5MFZm
GI8rP3QaKCUFVIeYonmlnP4QpCbKlRbLTRzw0RkzhSIhkm5e5Q1KrrR+etUrIO/sJlyfqTNQMYVT
PCu7iG2fa/Te1qtZzACxG9Bh6GKR9sKAsRMThas3UNkP1hOieVtqR6+tj0EgowfDRl4uVYGSF71g
6yCqsCzdPjj0FcaA5PpEYy9T6rVz8mVNmV+iig+snzJM2KNrm7AV4SYcUxzBUL0RqlYYKZRPS7IO
EMP1L5Wobs3pA2nmOneIpcaMRAsJ3z1C4XISh47s97jDGl64RAhn0b1fh4dopIDOJlE0wyEqHIRC
w6V0OIFaaZxCOBNLpQweYYmykNWyJWOVhHHNch8719u6cF4KbFUpjMYEjKuXJCcVluhcWtQywa2h
nKXp0mPqQ6x8JucekyWN2Ldtb9UvrmW8Fo7xs2+7Y1iM93HG7IZODUhGtCfrr1hlvrXREUZDfM72
IX0whwZv0rFnM6YBa3mnL4dQJWsTb+xiBAnnadZ7R/w6CjUy9JiyKyiNbUtLssu1H7TZnZUOG0U3
/Es6pg+mR12yNn7IjNFgq2ptVwN4B+dnM4F2bqbkCXnEsvCjGRf4MtWEPFLoZnKPTombX7tNP1vO
2MB3CdmCtfUUBQhGOhv5EnbThRDU+uxC3VA+eAl6Y+tGb2nobxo2WtZo3flafgeebkVV+81ktSxI
Huz1LjokZqDvOfyyhwsnqKJDvuir5IeGSbLKydskDe4qbcF/UEHNGoDNWqqd2kC99T5d87q7g9qK
AhHiYoChz6rex169OIiW6L0vhxY1xhR5FwkxRyyA+wBRS27YnISy9ZjB3ytwzgzhpi28jW9Nd3HZ
7SZUlFjbOA3at/E4h4AP1MaysqIGS0vD66BVEZlIOIUzY/Q5GIxQlia4auwbCKx7nKJoR0AomjKE
+oXz5FCFJzUQf4cBVrUKYuMUR89kak80rYRiwPUu1ok2T441DbiNZP/NR6HAKuKrbU6qxSJlBZZL
Pzb075GYsampUOWmdaYBKSk5SACuYYEJe2p2nedeuXY/3HdGRuJjX1p3NulRlyYNlcvKgTyh5mR7
0gm1Y1ONzQ5jy/Di+OQdNippyPBCygjAFhpdCoU08AsyvN3xtTaM5tKNoKZNDsqLRjV0hQqDBHnR
phxXJjbBg4mOUHebXdKMwbboUwoYbQCQm9PytEtb1q6uN5qLoCx+upXPxhzB4VYncYQi9pTDEjNT
gpzZxU84IyxdnWzP/wnS/tZ3T3nNKaLt5LPewDNBK4ejzNQkM1QgjlpIya/0OZQIyku4b3Mr5g5s
64M6rgvDLu+utVzlu2kwLBDZ5LAhrHnR6jzbyKq/CUbXOEaenh5KzWbKKVIKxODqK5IubCe+80dp
rqds2jdRuGqpl+IR5RseQdX6ZbqVdLM9z35Ic8kopKQXQWsh2sEpxRupIRed67xa+sjpuiEnK4im
dZvZj7lE6DOlx2qItkZSX+Q0DOvAwbsTHrF57E2OewUkSGiuR7uO1sRHsXKYq5YYnIzSEvPE2opZ
BjReKJde9125zZSEkNreSy14TUlDY2fIPi9X7W2iJ7fJJO8lLpc6d051T7gjvW4rQ4Rie9eOJOKe
XkLDrjvsiJeJM4oINpuuGOMwE/o2FvbO7s1frhXfEWqzEjQhS/ZogL3XSUniOXEiaEGeS8/Z5mIi
dEy74axNlc9hpc4tvgG/h3NT0K9UrtWBDclWkiagL/ttGvNjQ5MNqY/1gAa/YW5YQV7HgrC0zk12
BMLfuphnl2jwTXpN6qSZ086vuo+44XfguUlL/aGKQVwRh/mmzUCtnCZd0/VX2pCB3wPrY7nrZo6p
Zp+4qU0ifghQoOXJXkmx/bZ3ocOq1tGNECHDSMPAmI/yTXV9hnX5Z0OojlWiY+tBBb76KMV85Ogc
LQ+Dae96UTzT4dkpO3hRE5LIgGpn03hkUqaPueI4R8DChjmO2c6MaGg2F+xX7uohuy682Zso390I
q5ELxrT1s3WtxjdBt96asy9S09noTNxE+N1hh1pPGilKfsucRsQEU6pmonGMnWOSNCv4Jw9ZIL2Z
9X1r8Bkv6bt+GGmxc/vuATAzKcoQ4TGEsbUuq42R9z26q/F2jkoekITt6MqQzCXYiIgXFZHgUAYJ
G3BzNgqt6X+0C9jkW9J49nGTPvgTVNIxicHupD8R6V+Sh7VrkA8TmAHPjaKnoWkS4bV8GsBPL1M7
uqrymYhL89XkBxcK9npbE7pSGQCfLIkDacAP0+O40Opx5SkCCZzwqfHSt6HkQdrUrxu6Gv2A6WJ0
9DUOoniZm+bWBRy4GNKWDz85hFK7TEC35yrGFh5sKKZvC3ALGuJDBxnauks5vHgQc2FZjkWzIVrB
gUwh+fzj8VlHZtRN6y7bJuEjjbT5kDKc2vK1NTn9AKiEAtzQnZOWsSWqb+MLhOAI+HSPb1o8W/Cl
A6oiTjO+5kRrZVq+rzgzy+TgtnARnFVky4+I2c/q4yujM64yeSza26EbwaqJZGMF9mkOxdBbZIl2
iTV6PkRuRS8OrXBei/Ej8xEpEhIUgRN2u7UWTB/C3IYN7oUqWYfVzWTlFdAKwrJRAZo1gg6HHety
5GQUFVcTLbUK5wFlXTWQjCT1F6+5HyLOk+bdmGh7Th702/AZYuu90733CDW96OjMV14IRFFe1ZwO
uxYVtXlA8Tgnf1Cl0l9gHWr5nGOxIAJwSxwb4HucJhKZFVDCEJhFvg0pBFfwrocJlfldLswX7LEL
5Xg7HVeyF+SU1futjsKXwYYBmTKvQQZHcpcY/jJ29kwHSYG0hbSU2Ah+4AC3a0BRc4BKnh0LFM0+
cTpJYP6okSpJIVbugDCMn1TiSry0TaRYtx3RODElyBI2z5gjdUeem8pg5ULIaYLZbMa1JnsbtAWM
leFQjuW+sv1dEAdbS9HwYm8I4bOmDEIVdyFNAFi7nGZXYok98XeRTaNlmNaCcICFyMz7iInGJwkj
MK/s1lv58lfal4uA8RfTSvYAAvAJmbdO79xK/12Q9ux6t85sMfDIRcMFxPyMXKzfdxAuW05SwKTT
iu3tuIv7d4E2vqC4FcAsyYghGQ8luViNsEE2u9l7DBNccG5D9bbVdO1SZ8HPnf6m6maNlbPjjzcI
w45eYJje6+NFypv1souSzl4wSMwXNN/IHykbImYROGBrlY/EK/P/qnWn7mMeZhbd1t4Nuo22xrzK
Fzrql2hKXzWgLCzqRAhWmyqA1wTPymoecWMuAgiUOg5R7cU20Yi/GFl7CIwnSl9e/4o26dgXDP8X
Q+Ct1NM7nQpRjIsUWOphqipUHierYqdBMjDzQbY23Z80dK4UYSWhtp97aAVBhiZYKY5CEL0afKcd
cpoBXUveYOtU71Y3Q8dt5p/en4/mKNw4oGlwTQW9B0Ah6TAfe9GMxtVbmTx2CPwk1gRNXlK7e2g7
g/bFWztcI88VEbtziHGTGTz2rY4/GCyMTj//xyj8ZQvai/pHugrIRaNXSYP4GVzIKkRtRJ7nXmNp
k6lGW2Drob2xobUKJhui5QU8ucq6AI81swEU5JcJ2XIorz0J19of1lp4VQPD6LBQ4mjvTHVp4hXL
/ZPSGbLVk8OBinFfVukFvl88uOxmNx2HrUUm2D+gHAlK8yYsPKJDqotohJcn2diZu3x4jrTLMgue
3fxCG8mby/aJNRHmxy1QF+hxsmQkpZTqruODFGN/4UyzcvlE2QA75n2utZxB7/zsok2fCux+9DE3
2JoI64lXTfI6mKewM9chqRGZcKjZ9oCKpk2fpSt72MmWUpB1LGEegFlxOaVR/96HjnbvUg6jJkZ4
dLis4+s81V4V1bnGDn51WoOHLb1idniaEmQybHTsmBoiDZg2RZE40G9u2L1SL+3Q3ngVzAXUxwMn
aqednSPuoxqIeMcYSzzNm4+pqYLnKlvjELoei7W50LorD+igw4o24azV2+tBu9bCdzQiq3xOVRoI
IjvKHqaE5f/MUm3v0Ray/R5P3mvdJrdaHp+s3jhNKZ3t5Kk0jKeyLi5jXD1h82wF6DvtaG8TWjlg
GC106mhQOhPnGvYnGIPiOe+6tdC3AsnNxHFtxgzZQNosPfmQJHsVgEscZOkWUQJ2jeIfLB9AMg1A
FMwdIucQTRM3WQcHw7GffQPEtbWW9Y+RA+hExUj3nHUzadueHlXCnz1xRvsLyCRwcmWURlvKSB11
cTYvVQ4M8liWL6I+6SiFWxqz1IWd4c0XPOrZIle0mwwxhUBeydvOeZpjDUkXYYnQwNgb6h493soT
yYvfI+RI4dWn6N6b9oo6GuiH+0q76+uG8/2dmMV9llvT4MnQLIdq0cj8kRiSdSTgN7zG1ofByGza
9MJJHwrw0Cij8Jw79LKh+fka0ppk5VFkS8OnVodJALgS9KaBXJGvk3LDsciQEQVIs7xN0R9s5gVQ
iUtCz+PCwd0dM+sGFD35ExLyRYfxFa7SjOKJpXvvCn+fKP77IjhQlV1O/lHvnkirWXek1bf0/+oQ
PA+vbUz7q4DEUrdcp0q/7od97R6m9ELXuQiJqVAs0oZ4PZwulJOFjdCKmXfEADy2BONweI37G1yW
DF7QXvG01rNXwQ8sRiTJ/q4TNCvIT6ixl/aNfSyz5nlAa+cVrzaGziG8bAWkQVTWyDyttH8nrYlN
OO5w55epHbreYvi9jvKVWElAoodq9jjbxVaD3agiQlCzAd+uIF1vW6liOchTXlIKngVTRMXyBeyE
ey+t4iKfcLFP1w4MMi94oCe7biGRjnx5mVneCk43XgZ6HymcXxKzkzF/xONFF2ALBkUqo5991DyP
uCkXPmJV1yMcNqLTjrhA0s7zSEF/1jSI/QK2FHQm80faIpRC8jTJB88rr4nChIgyb/SwJxBMZV5I
qnJt/GyyjLJV3hiE4eJNCCZomL9mmZ3hHDIwHrK+gx8NceneKcItZRXPuUqAUgfuQXhEMuDOU3NR
pVeXLqkmJRLTykSl0YbHykmOVBQS5mY7INQmBsE73EXyjXjOwn8wOb7l1Nn6cDzV+lMC/b4c9a1m
nFpOGz26fBrPs0p3p0Vv4XCNBXWTBe8UfMBq9RcphgCaYJBiqPvq08oJEwr81sYY2ajB+JiuUv2F
iHSSEDiEEBxCmkXBfh1knqp0tE1IXtITqOJdFgDXQOzcSWel+axx4S1ZQ1iiMR05IUNzVqFcFNWz
W28ESzwlG88Us3AR20OGk6ccyTKH4ZolZOxkK8PlWJKhhWJBLh3vjsVnk9geGuAN2LPNoOJtDaSH
o7zfRpe0nbcxXh4r+KHJJ8tx1mP1NvQ/ClClbXVvYaNOPHetFxBO+JRK6ud4ry2T+t8T8XabKbz0
9W5HvXeXZLekDPE0ypvAxNUhnzM+lAGr/oi5itPpISz3Ia06pfYZw2QgcDXoWrKJ+ovGIrG2fPKM
R4w4H31tP/a5/YD8gGY2csuEJjHBeQHVJ1HdJRZI7DRaY10r+fKwtXIa7gdwQwKFjXfrFldhUlx3
gHsrWBet4FQ7BfE1MHRKAMRMdzZkW7QCerXO5p0GuDYXO6ixBXyCdKL5sMRtgYCltBFRoWfToZyI
nIResssinrmSEhcfFraJdFXFntu6MzHJW+ZVNGeilfaVXgwnyoCcEUMYAkyC4BPuoqp/ovqLsQPV
Zf+IiG2tqtuqefiXY7qpymeIA+ccuhTT29Dh/1f9U++L9b+wyvpOQ9zQMmn3nCMn43ZCpf6vRrlR
L9nnE6N3w6kLq4BY/sse8bkTTZUvx+5FN55D6/af//g///V/34f/8H8iDUtGP8/+QY7XdU50a/2f
/9TFP/9R/Pff3n/85z8dXTek1F3XUUoqU5q65J+//7ilu8W/Lf9VSDLnzRH/04AQZisx51y0P7IV
ZpMlEWCL7OjdDWsapVgFVzRoCHpbfP0LpPnNL9D//AWpgEvRYSZYmvqStPEDEqEVEvtlsKEOUe31
DXSojb36+qrWJxc1dMNxTZfmsXDtPy+qK9BQeEuxfaFoTOL7gcOhEa+Evv/6OtL47EKGsC363a7F
rfx5IUtTfme0+Ftrbszf1Vtvpe8xla2MJXjsVbT9+nqf3ZeypaV0xyDm9/x1isoq2Xxxwq3QhaUN
qSvewmgou/z8+jqf3tfvFzp7a3VNYGmga/T7L8VWbY1Nu+12zgWyMULzNmIH6eSbK85/4vlI/f2K
Z09ylKqF5wz/N7kYVtqi3lrXatGt1UYswpX53Xv77mrqz/fmFYNbYVeEELkRv9TaPzSL8jndN8t4
5d1+Nxo/+wR+v7X5n//2EfbeSFS05GF2xofrscEAGSzTt28e4GdDUdmAZPmLsizzfMx7IT1wd0Yn
oEpcFnv3GKy6BQcLKOvbclNsv7utTwejI10TdIpjCv3stgQeAy2A77IcvZPvHwBG6RVMi28+Zfnd
ZeZ//tvT8yqVpl2GoIY0i41ashtdVbv5r7TLFv1KrvVdexxevn6an76y3+7t7GGWVpiFHNahUVu3
g3zQxfXUfnOJv57Pv434367h/HljtiYrJ7d5flBA7j3UwAskWWtzY++Cjb0u3zmMndIlW5olOvAl
5ZVVtmy2ybY+/L17df/8Ha7TGcSkNtwrvBY7ZbuIra8b6t3fuowxL1W/vcd4tPGcZPB+ak7GZl1v
NEl6CaaEry8j50/3i8dqnC15IrBGgm/AnaqtptZ0RJdETHMsQDWwGJboErpVtp2+eZnfjBdjnm9+
uznTYBXGN5PPEqW9F3fsHOSlNbl/9+bOZslg7N2uQQezHA/Ag5/xvK5IYV0SastNkU+wipbfPM75
cZ0/TtMwlCsMyxKmOvvKe3JGg8SPSx5ns3efkDqycwDHek2O6PHra332EE1TWLbQDZPV++xSdusG
DX1+FtP+waN/Wzf7oPvmRc0f7r/djsl+H72E7kJh/fNFeUMXVqOkWmSJmXWOWHcvexPYijAU7Xi3
0oyjGxTfTGKf3pnF5CykAJV4PlVCSi4ThOnYYLxrvXqtEqgx1PX+F4/vt4ucTZR1ENB7xB6+bKh/
aPcx0lXytP/mRc4mxtbWU/bTY4rmhc4/sU4O7SN0Rg9f38tnH7H5272cz40c3vQs515GQR/dUA9g
Ar8ZbXL+Jv9tKPx2jbN5L+RcYamCyFXn0tmmO2RfKyLTtrSL5p3bd9/RN0PgfPrLZaBRnenTJZkB
wf1wHx5w0R7HK+PGOJDvtENy9JB/d4vfXfRstKcqbiccHcyFN+MS8NguvsmBRR3npRPNX3MitO0N
APPXL+/Tb+x/Huz5ZBhZwuvpucPBap+V89jQNBtpFkX5k/Lt72bEz7Y9zEuWMh05y2POBiRarTiu
/DFZ1mssc1fDPjwUO3NL8tdlcxl++x4/G5i2ZDJEmmUgdzu7nNnHVY3yEaAftTQze++s09cPT//0
CgY3YjlQWh3nbFjqVs0sWDMjTckyW0Zse/BJ3sIyAQ1xLXfhls4MBXi6PO1mWsr1vC2gAc+Y9b4Z
s5/8El1HxmTbuuSW1dnoCSsVGyHWCYq4A0kBxGPR3/76buV8N2cf4R/XmD/S3xZOMaUorQy/XCZ7
8ehe+Ttj555gT6+6Hb1SpNbZac3/rnAw55uvr/3Jx6HrurDYMrO+cT4+u3QXUvGoQfR0CbUaa4+u
cTnm+68v8tkzNBiauhIYTRzr7CIRrNpQR/GHUBotFzneVf7w9RU+2yAbLJbKEbrFVc4Puzm20wax
HKihC2EeY5uDvlpHK7TQzyWGjGpn3hBMtyEj/JuX98nOHP+WsNgXuDq69bPx4RXN4BHqQcZZI38l
4rFKbILOk2sMEd9sUT/b1P1xqbNhEke+Y0EILZZi62z1NSIZNOTEei4heq+7n+FKvkTN6usH+8n4
+OOa88zz29CUTFbENlZUWjMU1B81RLqGdMuvL/LJ+DBcQzoov/jAlDzbFU92MYQELMO8mmWiwWUN
UPzrK3xWgTEohOjoBl3lkD3x530UVYaxP+AT6zYUI1f2Lj/II9CLhfZa7sFNrvEZO+tvLvrJGmC4
tiEMSWWErdbZuE9Mv4trHHisPEG3gPmxzvakPS+jFSYf6rGL6Rcprptw893R/rO35touM7RtsOGy
zgal309kXE2zVTzQfkaGOIXegGaiCZ+/vsPvrnM2InNhx2LyfY4zuNB73ztpBLY5ffzNyP/uMmcv
T4LRUZmb5EuT4Ve2uHTjvKWE6l39f9+OEkKYHOcd4djW2aqTdy2yXi3Kl5O2keJ9sp/r8eLrS3w2
1yvhsnJyAaVscTYmDFVMUZKB5AKx26xY0TjGB6sR9kK5SAnxXNQrJM47PrgVFHuqyd+Vzz752PjC
DIiiNh+EI85u0nR9C2gI5bPBVJtQy3fl2H7ztX3yvn6/xPn3rAZVycAuqTx22ZNwxJW0aHK4mOm/
2WR9d6HzcT4mY9Ro6MSH8br3f4me7D9cg9+8snkUny3Pf9zO2Sjv3IDznw59v3sfl/4OJ8dO3A3L
cUVo1NZbf3O1T+9JGi5HQGkr96+q5G8zLqpz8FodHN167YyLiV0Ay91CW1dreNML+0e82nXISL+r
THy2gtII+J/rzuPmt+tSTtMmpNnFX3vIdj1QoE5v5plquC1XE7srwhfG3f+ixsRVbUPpFreqO2dv
MK+CETRtQWGLlJqm+5lGt+AAvxkmn8zD1OdYndnhMOjPz9RNXomu1UA5tYnc9lNH+9GkExLsTOJE
bXS/37zCTxoOptRtUzqu6xo4W/58lF00eVB1WKiHZviJTfUjy9PrslbrUUyHqsZHULbbXHmXsf/w
zaU/2Y6wkxPwCFh4pHO+HSnGXI0DXPFl99yv1bJm1zz+xAFmAUBYBLfI3LcFsSUoAL656c+e8e8X
PvtI4r4ZK8s1IByLX1DKMdt1+s4m1gbu4tf3+MkE9sctnj1dBPNDVWSUJRvv0kR9YdOF/HtXOPsU
JDDw3kh4f1oQPBC8gP04/qYQ+N1N/D/SrmvJcRzZfhEjSNC/0oiSSuW7q80LY3p6mt57fv09qLk7
RUFYYrf3saIilEwgkUikOYd6gc1p6zBo00o0liMAA6pm40nFIL9ADb4taDjSNi4awnr6WUaDmiXR
QqDylx6lRxtdFnn6swJG6f568S41bMk/kliH32UrGjOyAYO0pqudy0vyQhOOSJMFagCgtoN6Ng60
HNQi0BoEK8nxl0j3K8QgiOyATMCspKGMy7rqsPgJY+/jN8lA55spyl3x8iRXUuhab/ZLA5+PmiUA
FAGV74Pmz8c10AOM0kAh1AsFNw7XODYqMe9rQ4/VcciRvZ0joHRQgOzOFsQholVjckslymtJUwKV
OV8BjvPUdz/WVRAcvu86c29erRkTacRoXzVl7T0JjY7TMxoE3PWsHdrAEqQLBMrozPshT3OgIEcw
9HI8J+gbVFE4LgRvWLogO8rozEUFzNEcJWRUqRNZDZqm8gd5uUPGGNNLMjA11gERfqlLr4KTxT3D
H6agM261jNLQagFHiwwI6sSBdtYPTSC5YKM7d176IHupb3u6ty9VtJ6Mh9VjSe/JO2Q3Wq/6GpQD
pQ2g1+p/FEOPweZMga9ibtcanAha+yMpHgpkc+pGYOf89YNfQNrBQgWCUaUggCfClCH4UbQ/swZD
0JcU1UAASQl8LbXlW/P4kMPqsupha1jw55iTApgagAojCZBBiho+hATwHEn/aJrALsvXl/29Eglm
3B+G52s5HuH+GpCrOFqnHY3S/sPKta/AQTwBCh3kpVOvgY8ExGv7ovlm8qEz6xM1ILhYGg1zErDf
on13LkxnDEt/X4xoCxlvOJtzqEwWojfTQr8o+abPvdcDWL2Jv+0Lonu0t4eMT+zCCkn2FIKQjjgP
1vTHoABfa1+GSBm6nRublyJ0NbQExPJq8xhiFhHsr7QVXA/f9uXwzcLCpWxpwBBj42p1Tk3wFVL0
UpnMbpoAr7iKZrfrAGg4RnQYQlEBF4f+elvUD8L3lB+iGZcF51GOdg9vXOSB2Rwt6S0BxeEABAw1
WOP2sK8of9M+pDEHPJqXxYR/xOUSPbfZK5iW93+fb+Qfv88cbDusTL3WsZBd+ZNQwBwgFK+auy/k
34QXH1KYU4yNWhWgINPH1+QDbQopAfJtOKAxKIi86se+NNGSURvd2OBq5hjHzeAyNPCj5ICal/Pk
+74I7mtA+9CHObOAKsYM9YhVy1BaWlBTnJVTaX9bqwetEr3PRbKYY5tb4dT29LYiHUghMAPymqFx
NEG/+1J83VdLtHLM6a0BH1RkCSKadQI1D0Z/yj/2BdzmKZEjRxwNCBBTtpAxZJRpAJwajTSU0Z3R
w6iHi1ZTdA8HmEL3QuePGnMhnThRSY/kleejUg1kCxUdj1YArV1bhCZPdts1oEEawYkSgP30DijK
vvnZRgkpOcSBQEmROMYAQ9QIckLJkCY3eeg/qccqKFwMQ57MP4CiKzpbN5v2rhyQWRGN2TqRmcgt
6UFj19AQoP8TIwpe4scHgJ5icvATuFsdoKN+FtU56SbdLueHRMYDYgwCgMEa3sJLh17sFljOKRlP
I0jnMcUSBmuhPTV1eNxfVcKRShufiE1r6yqowK43sdBKc4xjpOrnrnu09epA5v4NA31/YXrZq2WV
jjI89SVYSOUJPkx1JZBwD2AWXcl4buqvhhEf9J4O1Ek+waBaXK8gUwe7bFlkx7rR70YdY7/T8gaE
nk/A6vTRmOns63DjbAmqfRsVGOsHt0IHIBC4DdX4PPfAxv402IJlUt73m9kdWigydBWj9AYS5Nfr
lMppiK4jGLvcq74UhU9dkX6brQU8lQVGdfIeBF4l4EvW7jjF+bG348Ocd4Ey6BeEcT7GFsEAifY8
KfNrHUxFFgZq40a99H3yIsXl2xoqmO5sAlWRv0kZORo1eZExbKgA3gsD42DIHDDUCTTPsw4uiXYs
Hlog9IHYlDK9juiYVOSXJM8epiz/vhj5qzZSsLoEWBblnV1Uf2QTMDpS8hyGxX0OwitzVA9rnhzH
5leuA43WBhI3kLmeJn15tkzlXkWn+VqAbU6Jn/u4AYLHjDEz9AZr0XRngGpi1cw7ExPtpF8BQds/
SLJ1h/npg14bL4M0fhoxSowhMT/GfE0SUtIStEk1SlB2zdmcpkuEuTfHbEI3BxGSJgFO3JAPgG1x
FaVH3QhpFGU+ZoMRWEBlLjNM+zWr30ox+H4WT1dHAIlp9YlUOtA70valGQZBMKTQI3695cj/YdNN
gjKTpsqMXYXg5h0w24W+Ax8wOcDFOwMg4pid0BueHUQZ3Ft/cy2MuSSKnoIXy6gS5+mlqV7WUfCk
uT0kV7/PJlv6CamYvsfvq8llWIKhvl90gYe+iR4BG2Ci6o7MsqwTnJHrI1KgPSiOcoggQXsqD5hZ
D+ygD8zT/nG/DXsYOXQpN5FIBdi0KDcsVDAD5PIOXdAfoZMH63AB5uvtS+Pvy4dSzCXX2eowrzWU
wgQMqhHRXDq2MgpW7rZpGC7MwJNfVjSbmCp7lUootmdApKnd9VF6LR6GAKbvJiraF6WgONgnIsh9
3GqlWTZK9xbKjCpKnMxW1aDyq7IMAUNtrt66NF9HMn3bXzhC7+Pr4/Pe+aYDAw3PCaS0r7dpAHmY
qekduB8O6kEHZiu5ywKa41ud8YvmAbndGz8Px9UvvqFJ4WB/kg+YefGXL4BqLr7sf4zCuebQhoFk
o6YAeRfV1euPMdKxBiwKXp3as3yGdXrpoUNtFQB0d0UABBFHP7dAGHRiX2iunLVGLlXRUVMlSCiw
j6qoBoQJBhUQaT6TM2g2Dslz7NHOVMCeEgclu4MokuBJxA1maejWQ22GrVwM4P1I+wmx7Wj8sKsv
QFLdX03e7+s6bkKEDZxCcVIDVEaNbVCDqL8SoAxIguCL56tQ2yGYQ5AN2ChjOaPRVl0MTE1X0l+A
tw86GQy6i1qtOEGzjs7EDylUy40bSVSwGQwREGyQjRsr5+8RhPKu84pPiPTG8+grvnzE5Ov+4t0e
CypWNwyLWOiFYgPLcrQWPG2Kwu1NoBHGBxkY4cPXeRRELLcGT8XYaI1ABUvR2aq0JANsGMwsBQYf
n+4pWpC8PBQWgM2+G6rAIfO2y7BsYkApWglnQmWwYCxDrdQA7UwueEelA/ykIujHo+HVtTPB3QJb
eH/goBRO/7/ZrDwKFQ0Ys2BbIvpfdoZXVNwMb4sCREcN+OGlVn3a36b3drQbiRZB766NY2SzAZ+i
JsCztHHL5NpLeUJbEHoOxy8obLqAs9RATAXX3LoY83gQHd9/c8F9iGYCDwyRZ+uiqugACYa3Ghdp
5vY+9Y7/yQXHs0d4pn/0pLf6ZmWB3josaghhFlrjjObzVKJfvvGAYry/oDyD3MjRGA/cWYPeacAP
AuKpgrKw3nuYJfbNUn1ONaTCTVW/L+b26X8TypimXBZtpdNQobQxtvbJ1l86WXWn6U5J3jpRMZx3
DrbxIhMqjJ3aSqkGDYfYwhy9D/bng90JolK6Hbdm+RGU0u3cbBcBd0FiatBobL/O6xewE2TjH7OM
kWGCEUTQkfR/7i8h3z4+BDInDymAEhgYNmoJID1I+9kDpZpHNEDd24Jr5d8E3B+xFqPbDE6wNK0Q
a+nANwiGgHbMg2eRhkDRQZQC5O/WhzBGL7MD4qENfioXoGN4lKwBgodTkYnKFdxrxrSJqmlonaGd
asyGmSEcMahBkZtR/qTVdYA1+KEObFrMuuFIB0C3zx5FXWRcf7mRyiQT8jYEmKOCU43CBWbGY4CF
EGewhiBtbLce/X0buQ0IEA0YBJ2uMjwJMnjXOiYKkUBMD7y0Fc06ZHmqq2BfAM8lXklg9AE3TVig
hQvcC0dwFR7SRyzaSXEBsoqWJ6EDpt/LHLIraUwA0k/ojS76KccMn3KoD1VQHsEb8x91ChP65Xuy
mDCk7YBABETG1AV8sxGYB8yMP2bHFHNM6MwGbrOvuhC8HGQPaScvfEBjtmBxOZ4Z2iJORzM4uqY1
5gYIMXmLVzAyuxH4uqLwregUh0jnKfTW6EXPBPcAz1Y0NEZbCuZVEKEy504xFpAIINMLAH8Q7SBq
WOOfv2Es6Kkl6IRCZ+9Ncb9YC6DIScAVGs4AscAG5mjpNX7qgeoDl12wercFa6KjgxetfwiHTUyy
Mrd1GxsVEE6AJpGewgBoskclAOP0f9A0zPFYumZY6P4jpoyXBLNPliYNQ0FhK1JZP7ZZ7WMO7hzp
piBTwHPDWzk2c1PbmR3a4G5DVzQUKtC1QMMPjHk7QPU5CraKniTW+jc62YznaLNozE25wLxNjMbG
9rTcz2hoRLEVJOuHORDPN3PNjzbW0onO21dprVoA/UtAD2mW32IMEuX1y75K3F2yiIbYG2kw9aaL
1lwAqEYwwmG296n+GBk/wVm1L4K/Q3TCAWlPwF0TxhKaxRjBQ4FRonr9aYHkLEu+VutDuv6we6BK
9JoTA9+xTb7S+f590ZxoAFnQfySz7+jWWK3E6OCHlxWYCHcAQFtT210AXLAv57ZtnZ6qjSDGMIDI
CK7RFuTKE2Zh3vNJI0CvHFTDwcvsY4YOI/dIvQrEcqKrK6nUWW+iKw3whq0yYdpMA/hOI/tzi1tT
/2qvXrk0+OupBADBvqaiFWXuGpLFoLIiUDRGe77lW+TBnjwg/+9L4Vkl/K2OiX4Lls++ZgCrYEdx
gX2b8+lT3EvPJuhrU9L82hfDSWQhMbCRwzjDEFC8tkrto/X61tMPOdpeKwCK+fKlOCA79yRqm+Sd
ZxN5JMAqaiBQ0Zjlqxsy6lGDUZQOdE2LKrmos+3rxL2htyLoJ2yMAtyzEpliiEhPS+4UL0geYcYG
RTZUoLRP85nW2Aico3lSfmpfyxck7wXpOm74Y5omTbgA6Q+beP0JHVgpW6DSYPvQoBndrcf6KN2D
LPxAM2ei2hfPVjbC2FRxsch9WhrgjAWDNSAE5uEr6h0/DBDz7C8sz/LRWKsQQl9N8GXXSulZaBRy
26euFY/1gYCqL1iXsaToUR146IZacNK4eiEbplv0PY/ZqWt5SR116CWGvAlcBEvxgHZQ1wJT2L5W
XM9lbsSQazHLgp5hlVpk65HzfXsq/Mh3UOtYUarEeOlnTWAcvGW0MF4MLA0cgptcrq1hECsiA9Qa
Xkj2Q3qbpE9A6tzXird2WyHMGVDLHOxyIFwBOMv0ZzuMHsXmjptCMLPBO81bMfQzNketAghZgbwL
xPRgTVNmgEWvXUYEJ1qkDF3RrRTSzvNgtCXwh+86+buNxIdwupJ3k2w1YcJcu82kvjWxYDKa7+js
IUppQJIQRZ8iVRh/C6rsWa8aiLGj0hmKo2VmTqoIojTurhgmjimaglAiZnRp0jicpgk9GXL1UplA
Hy9kb9+8uA4Ooy14EygWxo/YjrtwXmOtahcACw35T5wugNvjhVfFBxCiBFIM8qIeSEpj1AJ1Nrzv
AVcsAS5t/yO4am6+gf5/YxYhsKrRpoGBwy5BVtEGe/fk70vg7pYJzA9DQU7xpr8qz2UlHYw1dRUr
dFLZdifAVNbTKFCE7gcbVFsbMawHylWrUzqgNMlW6moJiEtyD6xyoMsFzfl/X32nj0ZFhj9FlVRm
X4+WkeRpt0AnHUBYRTa/LXidWOCy2V86bmSxkcO267brYhexRd2cW1/0R5AQBvY71Ifq/u47YSuO
uSzivkBwP0IcqEhUFP3C5WVfIa61fawb26Mb6xmYJkcLcZ8yHzBufppaURKIf6o2MpjgqFlNPbI1
xJbd4tOSLLDnW1d9aX061QpYaV3wMOE6vY085gStKYqNOb0l0hO4Io798e/ObRHahWjp6DHbHNSh
SKvFsCEGzbIvGdJ3qpx4+7vDPakbTZgrorYqXYoiHKGwTODvGqeiQBe1yOXwsoM4PXS8VMajFHEQ
o0pvgvvFxIVnqCP4qMkyf4tKmFve2splHMzpVE4mOkVarfTaLGydBMwoYEg3QY+9ZMZBq2dwhfSk
u0/MNvX3F4G/zh8fxyyCabZNohUyAMBAm6Jmv+ZIcBHfjoDglbdVn7lZSiDb9HkMt0+C2XvvYDxo
Jx3+EXxzZ3DQf7efcd246DwFgGVs+W0qcJXCDWAu0BbdrBVAEOC+nPpivxKAw1AosvyubR2gaqLk
kn4XnUtuxLbZdCaaX6aMlAAFhCuzNPQREU/vLK9SWw/AeYKAiu82McmDSXO0ZNzA2K1tNzfGCEMu
Fa8B8zIdcKf4cd0Z1Jx0rML2ZIFn456djUj2+gHPLWA5IXKMgXTdXBSA+Jb159+wzY0QxrWlWgro
lBLXDmgG7N6vgbW4L4CnBdJEhmraGLkFKdD1yQzNMTJa4HO7xlLOh64r4Ga6kHg9gCUFDyHefY2W
GdlERd3CSBL9lI0/6+JEMrMJuoBlSAaGKQChEy0hzoTOp1mfPxvzX/u6ca0CfTq6DCQ8jHjd9mbk
Rg/uHnqZ9uYxDFQPM7Dg/nHMwpeC/jvaIAQOledLthLp/zc6kqifs4HGJOnSuE1vg1pC4Ez4G/ah
E7OKLYi1+hxTtyDuPZIcSbEIkMLRcthfOq4UYHoANAWD0DfpvaVtQHgCxAG3UmWvByBtZ6JHT6AK
9w1pb6QwR4gk65oMCS5uAOlP/uoNL/QJEWYH1UT5GcCcB2CdlwLVuFukIOgBCh7ifLbGnkWdvCh9
WYKt8Sf8g1EIfp8bjgDuAr0CqIQBh5HZoUIbCOZd8DImz+vX8QLUWR/kDLqzeCASEHZucXdqI416
4Y3FId+lGl2O5oBWR0eC1QGtutQtX8Vlsm8S74kDNt7e6sW4Ct0M+7hXoBc16wfavoUL5Au4wQ7r
g4VRr3P0s/TLALTHDy3gWOrgv0ZuwDW6/QDmEkPT6Ty2KT7AJshol66UdqCYfN5Xk3tVbqWw15Yu
DR1wsFG58RZf+2MkPlXT/j554PQxXLBwPiSP0qd9qaLFZfsGJsQea0R104LxQgfbVyf1Sq94tjzd
NxzQOF5ocSzzYkdDyupoCj5AZLVsAdfAJNg0tPiA9TF8bnAQ6VR9Bbj998FUUfKNf/Q/zFZjjv4M
VqYFtzZUWdz2Mp6kLyBcCGacEhsBCW1JMoGBKQjcuRWFzd6yadR+LNck7WokGA/5p8KvghAVT/0/
qnhyb7uNgsxNoNogY5gJFBwBlg/Sztp4zsu/1CpIRcGPwAOwQ75dJsdxnkDSrP/V1J+l7kUClva+
fXKd5kYbxssgeR920orxFNoLtzwVocBpcn9fQ85XN9CAcNM+oFeSqVpRAx3SF2J9Jqogt8Pf+Y0A
xt7UdCkTa8AipXLfPaQqmEmMCfw3WQRKWzKqWoDRElA/15QLQhpTPFjjFlDE4LYR3HocVRGkUgQV
WTZAB8CEdNlapLne4y0Ul98S5QRsKMFe8cIezKsg4tEAYYK2VOZRD3aNvDViBCGV9ZpIuFcNt0Jz
lbE8JQPmsgtPjF7HsfYrkczy9guQwJoKIpu4DTL1frHf0AKIUcTE0VPBKeYu4EY9ZgErUHlkpo23
TIMhUk33CiIq/4kk0P9v7tQmn3qj0RA3jjKgM1vTQf5i/zxxzuzVejExQiUvlg3YX7ztkdCU5Nd6
Wp3O+o1kEqQA+o5iXsiIda71wPBf3Mdq/1527pAa0TA8915f7DxadhYj/vIX7h+BbE2lliS8MSsc
mQY0Mur0HTyOv7NuSCEYaCBHgMXEIGB91pqkxLoZBsg/ZNCM2A/j8N9CHcHR0YZSQLKi7AyMkutl
C2syyaMGIaE9PXUgUyNp+jRnmb+vC+/KNeACECNStCP0Fl3LwRyoCnqGGHCmQJSx3hq3cNcHMBU7
/bN0Es1q8rYGI2wY6zEx1qOZjE3HWrkkBND5oI1dgBEVES+025d9jbgyQKih6gAEBJo+Y2/AiFJM
PaVAc6YmvSxg3Xyu2vyvfSG8o2N+CGFtzJ4xVmMXeJqE/Y+w+i6tfmeKYkCBIu+3ycYBvCdhcwWI
aFpggD8aNMyH0osPaNl7XkBGSbzKW469+hvGvdWMcaKjptedVSMRVdSg28SIXKf8mlGP2F8/ntmZ
eITjrqUtNigqX5vd1LZhGa8wb/Vx8tGJFdhudyjQ+JX6YghAzkpCmIF6AxIzBjCUroWtZW8P6koQ
AkVSdh+SebiXQkkEsCOSQv+/3S9jrZQ5gZRuDL8Wff+6Tr/R0I6pU/gDE73faIRiLlV7tspx7Qh4
oJeHFmQ6hpyBzufZqL/sbw9XFYD3w/mYmHdnCw32Ejfl1NKO9mmNj21tgJt7akUFNb4UIIxQxD/a
Qna9YPpgjuAiw0mdjGR07BKMxmX5uq8J39DQyPUvIcx7bRy7KkpKXKMkzuwHndKHxHncPZqxOb11
hOBYhVr3Qsxq+bpOsnFWSzS6ty3AuKVBESahqakx71cEkZgTAJwW+tjY6SOEcpKpUe6P/JI9UIjI
KGguFLyLAqQeRQ0vHDd1JY2JmI3VIJ2ympnbgHOljMGs3PQY8DNFp5ku4p5WzE6StdOsdIAcTMfL
9xSBDc/VH+nb37wIfoVXrEd72kBHLhDN11DHbAzQ2NCES9d7c+hME1SRywh22FT5q9LOYT05xSSI
9egq3WgHig7sFsDCVLahJ9NWezEXOsFVP+fzm2Qanln+AJKZwPXyzgNGXv+Rw5gqZhItUA1Djk0j
/+l7vQquFO5ibQQwVyMI1hPQWhuZS6SLji7AqP3aRp/2D5xACTaHEJIpS8Asi5sRJ0gG41Zqv+1L
4D0tkL61cUsBfBv9mczdYU6dVakLLt/iV/NGc1tZEJ3s++gT5tswDS8C26HGy24/noMGHm4UAvV9
3m1jYmWSKisoCWtXqVMQHwLnR5Ev6xidwCzoz+oseCXyNmkrjt2kokcycqqBzrHmd2Os/GF36hd9
Bm3T/jIK5LyT8mzUijtrmmsTU9bVRDxVjt5s8EsqTfpbV8mH/2XUUcreWAH7U6DNJP+Wq3PhlEPu
7avCszkZM4e4qNAYfwMfWFltugJhAiFf2DuK9UUjAgG32IsoSmwlMI60NGdrjjOMyXV+92bcD2Bs
iN38VXLJKc5BAANeIlf7IZpn5G3RVirjVjVNXjpZB9WA0V8M9WGZv+hEsD38+3GzdozT6RQNT8AG
a1cs/nt9ovDDU4sZtvBsgSPTaYV9NKLdYixiIO1SAK4TWbdW9TvwKZYi7DSew96sG9tV3SeKnSYj
YliENj+jtnqQ7HZ015F8SSpbUPUT7BHbVa13SzUBtgN5DhAaKyDl/WX+Rhv/1vhsJiTPQ1kvIwMi
CvD/NZgZU6LT/gH6N1ag2gSt9ToaBZlrVFvTOdQyWAHqlrR7gZLyxL/St//shc714AAbB+EXaqUq
phmvb+0BeQcb7PBAwnjsvb/Hj9SXxE1OUpD70UE67KvH2yNFQxc/OHzNW8zN1kJU3sZo0AnRnYMh
cydSOwAmNAIvwRMDHi9a0LGAKcq2o6daO5aVYcANoW8gKld3WGZHHUVQhyIxjDnoS4fxHKDpgQT3
Vzdhy9aHqX3dXzGuQWx1YQwiqlfMnnWAwQJttw+iKwqJ/aB5dlD6khd/3pfG1wiT4nRK93bi1ExS
gO32IaphRRBnB1O6qPVvmADBg/NfIhg3h769LtQH3KqVLQPHVq0fxrgGyoYkwo/mRQtbQYx3S8tu
AasbxQ/TSBAlqBPNmDyv1W8tmmfqMAl+Y+kwCwMiGtDF4Dl9fZKaosnyrMctXhTdfb6on4nZ/GlJ
1rd9MVytNmKY+281AJ6Oqwj4kAOQ+7PnXvaG8T7OzuDxdfdF8U1vI4t+yyYwMdR2qpYuqdx6AN8C
JXWT/BmZvEBxYySNhHAgXOvbyGNMwwJHsmmB8huMqONxkRZ3NefP8joJLgrepQSceaLbCFGUm5S7
pg01UMUbvMXQAwu8P7t70K3XSlSa54YqmHXHKLWC7P5N4l2tF9vWIuTY7BgMa+2pAoXLqAUgIaXj
1JisCwD9cAZkDfBg9neOt5BbyYxjAvYWgDXwzEb/iwnTb0G7jDm7SJQE4Y2Lm1s5jG/C+ppGnEKO
hk4mYDi5IHJGsVLyk9T700CJu3dxSdpeLzgEXP3w6kAy1gRzHevfu9UsK8DqIO/b/DnaB717yUVo
mLzYSFdRmcEtjCcHO3fWRDPePBmYMNsOA3VV7YHt+mV/l6g5s88ZwFvBEDF5hlYY5niZkzKEagcR
Xfmr6Z+QSZrjS1NeDLB3h6CX3pfGWzMIAhYIeC6BW8AcrrrulhEUl5Vb6aDc/W7Md72q/48yGJc7
lpYyV1MK8IrxVbdPUoxBovA37vaNHqZ87ZSUJSstPAAq18pBabM6Ub24evbjf1osk0nv6V1stZEK
F6Eov/QRqKuYLBsEinDdKwgn0EIMIzBuICQwqoyi8NBmbv219yo0UBQugHEXZ8bjWdyLxBWHcVcN
05q0Y5ltf9JIVCEKV2sXFNa//jVpPuLU4pSKseR454fihgEiT0VPD5uqse040sMYONdgLY5frAFB
WKsAWXt/n7jx61YMY9UgHKjKIYtyV301guyYnC3PuJjfR5948hE57U/78qgBs0cWeB8EXQN0HpWt
pS5KCjqIDrx94zt7axFMBwBiCB9m/L3ayCHXRm4ak1X3wJVC10n3tnq0MbT8Ybp2UHkEjOr+vlbc
m8owwNtkAcIKtUHm3A5L1KbRCMhus8RNRflU4xzMmVDTqQvgBE3IGQKc7LcqhKgGKIDQxpAeSlGM
C5RHRY8oJpOr9J+ipXTlWJRc4dqhiXDWoOPKGB29XklpNoeoMAEyJUvq6Ey2fC+XuWB4mOdaMQIN
tAOKmwKkpWsZehWnvVFBC+ANHOW2CRQzPNiNJvCuXOPbiGFsfZEkEKdTaCCEs0jsjsfWb07kKCoG
cLWx0Q8HKB3AZLHd2dUypn0/jcgXVsrkLGS4zE1/UTJVFKXwhshRuf2QxMSyodVNYawiQykpf+W5
O4OBXbGfVLJ4aXOw9cwpQWptC94fvOhvK5TdrDhtR20agLe6lt5an406CtQ8SIZOsF2idWS2y1pL
KUevJBAGBsubVPKAtPLBXCXB4eWJoQl3DNaoOLnsWHQdV1WHGVfch2C0ShVU76LqMtXhSeAj6Oey
rs8kBqZdZDRLgsTr2siBKdIrw4T4YTz03vIWgzHDyQ/rj/7YeCMMUXscLtlXgJZ4qqhfnavi3wcY
z9IbsiEF3XBSP9HiieSDt6Drz2b4l0A9uu036lmKAtQoXFg31fdibeayL0HE8z6TL7uYE7nkfypO
5Kvr/3vA+btyL3aB3HXdCGYclGxOkjXIa+aqKCwT5VEeTdeoJKeRhosaZU7bvO2ryvOIaHYFfC0w
PW9JweO1TXQArEIg6KW1e6sW9EvwV/Lj95m7S5raxjLGBUFgobryAKix7lcn2W4r3xuaQBb3/jeB
MYMGKgUwLGyYrpaaVY8Wghoz/G4EfyP+L+2jAsBc3FmUB1DoteijhrUUWjCkgGYqEt2MAzE7JdYk
yYTI165xs2N+iHwbTzrTBG1H5v0GhyRS3paBLgqQlFGeW+bk1XKTZ2WEYGCNx2c50y9pKmgN4vlE
vIMB/I/rC/ghzP2vD3GTrSru/6buv5lGdEBHzCkiON7xJKh88azDsigFOFLdt9S2Mdi2VjUD7biC
HG04Xgb755wd2+Yhyj7t2zmvqRTInMA+BAgRCr1swNvmlR4vGoL4+GSsp7+TqUD10HGcy9KPAGMG
PhKB0+cN91wJZY6z0tpLqyyYx5/OxpkG9v1pCijBS++Er93kVJfyATgpgeVPwiIzbxttBbPemvHO
bco8x5W5UOQUWSjMxY7Nt4p0X9UYj3NdaiZgZGVqVgjuHt5mbgUyyrbNGklNjOb5BGj1P4phgtuS
AV+/rsN4VzSdfBdphihHyfNftLqEFzNM6Bb8IM7LcgLVhpuan6P1bJe/9u2Gd9uA/RCQKDjeCoLS
64uOTCSZKoRzrgVUIl1ypfIpGgUpKK4OKkIfWUMPFtAer2Us4DvMogU66Ins9p3pSNNvHGl7I4HZ
GlK0shw1MH6JoK01fcryc7zeh53gOHMP2VYOXc1NjrCvVmsEABY0cUD6XYNx1vLkkx5g2PKSHilS
g6iGwDW6jWaMO2xsJDFiA2sXNfHsaPlPO10Pdh0GcTzqmLD5ndrfVkPGHgolTZJogoYmWQ8jukvT
vHeVyjr8htmhGQXlbYpRy8LZYygWCS8qpjZPteRV3dkUvvPo1cteXYDT+EcG4+cHQ7cGkK4geRx5
/WUKKldy09YxHmdfd+WjSB5np0BUStGRMTOEq5LJogDEwGpBCA/Cla645JV0MNr6oGlgvJ8ltIAN
oQjJhnN0rwQyoQfC1iRa47hyy1k2vCSVemdCg6OzrLVoWolzgq9EMSe47JWZ1CW2K20AHSnfzdq3
fXvgCkCHHE1To22bfZOHSqjK6YryRdRFDkq1zizCvOKtlqKgdo3WVkpOzVgDoO2aSQJBHEDJrKOU
x6csCu/WTDToxxtmAYYCCoy0B5R2sl27iHRVsr4YoUnnZxKwAI3ZWc4UoSw96A/JZfGkX9ZjCYKm
Nohf0mN8lgTvcw4Qsr79AhbAqdTV0ow6yvzjo6jgdU70QnxKDtWCJKJ2lID2fRVeZjnq0/rzv99H
mi2CtSC5ctOzZHYIJbMY+cpR+1yEj0RUEOLZyfb3mWdmBOwmkuVY3aVfHuW+fm2j+r+/rRA/fajA
bGDUoa1jLvCStSfllJVh0BSDwNp5trgRwTYryauEJ0kHrwDq4UDPHmO8L4dE5B94ebWtJqxHGqfR
LFYDEdKw+Gnvz6f8IPnlneYU4O8gDlKGwf7u81zgVi/GI1VaqmhxDheYASXKWSsZ9FLAAznLc1QF
UwdM3WUeWm9fKC+xcqUm45y0xaxQ4ER72XL+G8yOwvBox9IVhbtc44OjAFcI8neo6l4fbSmX2gg0
sog4jdABTag7ZNJRoAzXNDYy6DdsIowWN1y/1jRLZILUTQUOVXgqX4ET7MQ6GO2Jpx1jX9TNyHtY
0qnkfzSjX7WRip4VYDYmkNr5ffXYDy7NmPdH7XW2X6Vn1cc8o6C5kW+cG5FMYIPuLMkaR4i07sHx
gI5UEzEUXNL7QJoI7lO0qkxUs8jhECU1ik+SfOnCdjz2MXJIISk6gTFyT8BGK8Y/WZmqx20IRuqm
ekpjr4keJQ1cGh36MU77liJSiXFTq1ZK5lLA6uvyUTdfTITVRSEIqwUyLKb6FE/A9LIKaAMaUYc0
61clt7xUTQQeV2R+FhM6TUtfApCH8ng/dm/aW4yuj9CzOyepwG4UH8vvQ+3vrx6vCLC1eItxVWbX
lW3SwvyUR/CP/FIOhpv4SZBcKBpr7men1e8DIRamaEEZD7JkDeCcVpje5M6Vs4CcYL3TanAOtW84
ZKgdx34e/I/GbzEuRbUktZk7VDTCBV0MNijsui4wAR+5v6Qi3ej/Nz6kj8txylRs4lqCgdK8Ny0Q
Rc8iRjRCl4iJ6q82jvEboBJs1bxE045tzfMxDq0/ulnTT80cSee+TsGSTuo+qBc19rVZkj3ZqMp7
e4i+Z80y30W0ZztcjXJy9FkqDmFodAezr4fTqC9pMOqx4ZiDWrprT/qHpK8Th3TzKrA+3lKh3A6E
KAAMAGyLcUdmhXHySktyV6u64VGp0JYxyF16v9qrLXBIvJFu8Ft+yGI8kpKtaa/O5J1XviuADmIe
UmDlkk/KcwHlXikHQo0Ezb4x0F1gdwl0GIDmxbwapslYQ0/XKokLJL5MDc/IpAsGQFE4RUiOa1EJ
pxuof2Clba4vi1nPuuiI1tC7ZHIlwEY1QfiELu2LcSi//8b7+Mr8mOUkxpq30Lhwk+LczOeZPDfK
5/21E7pDxrUjNCSY84Rr7/zFbyLk7xzLG5F0BV1XRBGiwaokMBPefm1WkG1dVfvKDiVQbLkoJpVO
u4K+JAOawmrJrt5UgquLe/cDjppg/E/RKbn8tasAzreNX4Ub1Nvz6IFR/i4/WN4sn6vTcsoOorCU
OjjWPLbiGAcIHnDMN+QrHaQYgZoAaCWwUfUi/8e7+lGSsgDbDBAezGdeK6ViKnDOe+CxZ+NnJboM
5YWgHahID6sQUJbnP7aiGCNMLB3W0Vk4013v6HGNgSy882YRYRXPKLZiGDvENZGSJS6wTZod3SdE
e26SUDp05RC6kdkJoaJ4xxgPdIvg5WgDZZ6R1+hWFS4l5IW69tQm1WlOh4tZA3C7VdxRWbwwHsED
In+N1+lz1IhSbVx1P8Szw5XFOq15nEs4dl34NVa1N62IbCdWlk+lcNqCayzonqTMSRhJZbME5dKB
mLKUwVUfzUczPEkKAvz+17TOwBE9CvwJz1yAA4ThL/Qe6DdEMbJkhWn2f6RdV3McN7P9RVM1ObxO
2sQgRlF6mZJFEZNz/vX3gLo2d7H4FhZddvnFVezFoNFodJ8+Z3Uyb2z8CCwTqEo0sxtBoYjy2mp6
mN9UlLJEkOLz1nhklsUuRYOZFtJiNV46VX4y70tnW0N2R4obNytF+CLuGuncoA0EvnaGwIHAiR0t
itx4a3Q7QjXP0PaDiCeEF0foYPTfNphj10eDU6UOHEQFbilOw36wPpFDoVOpo++M+tEZrLZrUiOd
W5wAqyI3C2rabl+1IWb3BISy3JVAThRTRTi7Z8UwCTj4pYJAmAehwaJ8aguh9BJ9GrAxFzTRmLcG
DQNEdJhomA3qVFfR+xRxv8sfkg2l5n+fxAsuezfv1BpARVIlLFnF7PVp2K0SYhFCEAtJRUI1u5O1
0nf06s6oRXU1XuZ5bIl5Mox2L8nyCkTKGJY7x9VBoZJ4nZ/foJTiiptrooUxl6Q1LYCEQqLUK7XV
j03N7clLYi2unCsCr+N6w9EnZO7HRJ6VWh3wOs6q5acd571fI/L9x32iB/joeeCAqSUCghbvfc12
E+mmrn624w9n2fw3d6Bf9ciMViYNidYOwhAkv4la9VCk6y6ptJeaiAYieN1PtB8/XI/xcRma2cSc
LaBmfy4YM71fMbYEXwhyzLGgFu+4Veyn9wnkZCnNjrg5f+4h6Hw60FZw0DA/H0h0yGS2MxXULvVf
0O+U1hKFNylcbNH7/PwwnxpiPqpdkFbKJ9TOy6saDd5oVwfFY7+RhA3l8yh+aoj5olNX15ZNgPdX
2xSzjspulsZtalgCgRJOH+/UDhPJyUDmdlXw5dKdnrud22zGbRTi0Q8CigpEU8Nfokc416SFZxhG
FhTZgXYJ45hGmyjGiqVN3gBams6twZyIAAKFuMAM84xGEO/yWRDaZCKW3NoW0XNMacRj9V0FkNNU
49eR5JveHN/I2uw1uQ3TogqqRNoYSu2bTnpVrCQobFH7RfhbmHCmz1q0SDnW3/uyR8cY5wbkYglm
AyJ33qwDwCuieu07FPH0EgI88eibM4FthAJCuqqwqUOVEgDqemdC4OQpu0YnZAB+RfvVPFb+/Ct5
EL2neI6MDiYYE97lhNlu09AqcTKkuJWArA6GObnq0AwaO1OQ2r1Py56t8MMOS5m8DCivQ6eENqRH
f9w5sovpUBBM4mYnXq94yWYEl2DkRl/TeadGPkELbzN/E/gZf7XAJzgmpdNkQZTQoqzWIaKZcxBt
MtNvy+se8uS/dD+6XQMyHpIpzAffvv/UqQI8iXLiOHh4sd8ZwAi48wy0EKWRSSHOY226p2LTQszG
aMAI6JdICoR9Dt56AWJ7zwWRvL/73dEl04PcbM2jEcKBUKNIoYbdTk+VSGuX80qmseLDChOkhqme
x0jB2ujeql6HAiUJrMBCIpXcihyWUyei1nTAh0C5Cspe5vEV5wM4hq2Ixic6eRd79cPyNPyiIYqW
RM3aB6viIPBf/hp1B/Nxpg1+Q3YiU8/yBhowPca09aDeQYcLPEC97M0L0N9lsGwzUYbNtwg4O2ZA
Qd+AFuVpHHZiUDEnNiyqd1OQbCHHfe9cr57sp/9iApRTyjFpGxikG0iD0ZFnon6nENvqk5oOcEf5
+8hpAd696cW8VcPe+xdzD+e5HLoPmK54HxaSz9rPTmnOHSmLHNuo77ub0ofL3Mi31h5PMMiXfEZt
CQYxeQh5FojDnXV88RYz1KXBCnXQaEvptZTtBNGF7ggT404sMOegS8F71TmATIPOY3HXK8VFhQAa
QSjV0j528glyj9MlMUcBo7aRPsU9tOHqL4v9vJBD3AugnDSROV+Thec/ELiUkejUC5MkamJthWSg
g2Eb3bpTsu+9ARo00CkTEemryBZzC6p9Otn9YOC130NQO/1S9ulm6d5KQ3ZNVZRzcEIjCl2KBvwD
PN9gCZZMU53yZEJpO4lbF6JHkFn6kdmi1jYn8z2xwiSkernGtj604AwztNgtYqu6IXI5hW1aL9tR
zb5fdkHRoti0dK2zXptwqDpr8sEO7I6Rue2I4BrlHl06t6HqID502KromDZ6ac8lJL+mm1l7NGRB
1sv/+4CGYCIKLCZsl02uwUKQOl3hLdomz4hrpo7gIcn1NPBb/22ByTfTNK4LVa0QzVHHmqM81FvF
jUFzvaAwk4yvn9gVsG68E6TAJt21o1vYhI6MBphL4SmWhN5WuZOyAOQl3mUr3DUdWWFcrekTzN8t
A5Sqi+rFJkiijTVXbxK5VjerNeSPnb00T5dt8i4pVMY/lsY4nKSCVx1nE3eh5lG2+ti3HyekNuAz
ouxrcyS4h7nn6cgeE2JlcK1HVgd7s9G5KzHdJgf1dfTct7Lgc/LyDFXBVQEvoXzoLOVDNMrGsqw4
S9FT96a0dIQWqBTnxxgF4JGH3GfxkHvypwLGkVUmBgLXTnqtT6E0Kzn7PJl38qwVbpE4N1KWi2Zh
uF8TI1IouNJEg02lZCcjgyq1WIamdC+DbpW+Yneo82oauVNG4PQuuws3POG1gbFrZFA2O1pbgfIi
6UiWe2pBkc+3ffPTmQW3MHdNRzYYD7GHKEa1A1K9ZXRbllst2pn9y+I8fmYlYFDE3QEWSpU50km3
tDkebbACbZ4hzbdF6yCoxwIn5H+wDzPMmY4dyLGCFbfwtBzMf07iQ+HTbVSRcB3/m32YYU4xmDNn
HYWG3DOHJzy6F/nN6MNE31z+Ztywbn1YYXZGk9c+s5MG1F2g3ScKSsbCDIzG7bNs5cgEkxDpqUl7
GHQh12v4W+squ5rwgG49MZ0u/6tBBA/5Mg4QO8hgE7MkeoXsS4e6Ntw5ueu0bNOV49WUzH8McKFW
PmwxYaGTTbNZB/hb78zSD0Uhui91VuU2ztgItoluw/k3/DDFuHYmRVECtl7I22PYpL+NQeNexS8N
yf3WPhiloFjN83CQMWD+GYB78OowrleTIUI6gR2zkzjeaAmkZNM06jb96IggTzz/g74fjTwyFdJg
TFl50koSlbJv0A7RikOpC4IC9S72y+GyQCEHisJ4EDO5cmrM9qgOkPFuO8fNu2up+DLIGKIBwjB9
JFPsT5MSXj5T3M8H2k7kSXjSnD3wk1qWsr7F5xuq/KaO2qvGcohXkV6QkonsMGd37cG0vEp4Boz2
ba7/iOav+bS9vBTecYJUra5j1gkcuGyWhG/Tdk0MyfpeAaVr+VqqiS8l4FcFHuOyJbrRZ/t0ZIn+
kqN8TBng4pFi4p2hv+Txlx6g1jQPlvhREU2Bcl3uyBLjcpRIoqupdydqdd0Xjjsu5iciw/FnY3bG
KUGlEk8oEwAZCVV1f9WToE9ENzd/IZgZQF8WGi1sMtRXXWMPNfIuVZv8eYK0aVMILm6uixko6WDW
zDbPqD3QGAXMrYWLgRFD+dItceWa+ZRelav67fL+cy2BbgExAFpXyPFO978GR76SyQimkPlDvx5D
psFQ2VVoW1Er6khwvBqjbuCa0TEniI4s4wHxotWQIJrha607QoH2KvYwdhYawXI7/OwXt0vceIvx
1S/Z18uL5AAHKbJfdZC7ok+LqcjTVTqFZiZmAcsj8Zt1W5UbOejAMQ+lv59r9MUB5B5sNwVoVYUl
Oo63oJYL7gBklmAUZrMjWZsjQ87wgAPFjol58Z0VEogze646uABFbGmPSf3jTjE6qyomWmxwjlON
gtPl6lVV2nKPdH2evijRQzsIzhnvPXBigIkaqI80w6TAP63YtUiwQKQLXO0ksP3Ovi1Ulwrv0tnF
iQjCFcddTwwzLiTP9ZKUMcpKo7M3u8V1oqsJmFOBu3D2zMB+4RqWcSbQaj/9fkZVTmOfgVh18lbN
637EqOJKHvy2cuc3PVRdcUWOs7ATk8yWSdCwH5oOdQQor7mSho/4pvw5pAoB62hZzK7R+d1WSTO8
ismhzV4kocAl7wl8YoHZnkmSUoyYgPqyfaF0UlSxTbmJHqiQEBFyrfKtYQ7SpMPVCJM0Az66uwBJ
WvFgA/M0rX6vfhZEX4wAAnybIoTWzuNlp+D6xJExJqFZ1Wlt6xkfb2j1O3OGpmZiBpdNcH3gyATj
dq1pZ07fwcTaPCaa4q7ZttRFuAG+EQQFsAejz8aKPel9P0iDioCfACbb1WEpXS29IN6KbDCOpmlZ
O4wV4k+JNp5h3E7qg1GJFFh4zUncvx8rYZzNkszJGmfc9nT7ozf1ad3i6fGsE5A9aGhDVAd7CD+z
Qx8mmQTDThcQUWKWCcwcvX1vIEN3iRRnN8OizoLn7v/w7g9bzPuNVHMJqlrU5aTei+50kN2QAI3A
yZ98FczFoouK79//mGPHm3ozrpQ0RQBKCrBmGPu8ESDLuAtSQFQGQQeM4oBS5/S4alM2dmSEhXxH
tsM1pQ21H2yX0vgn/iqwRneCyWsBYP4wxsYGsLP3hgJjbRuHVjZvU3O9SowZWsn1Qy+rYVoKnJ4z
wmeemGQiRDLUSzslOL52Hrxf83cSVKmQw7vGvkpcZ2O/Q0omVzjFyjtv79QqDt70VK709MvmWR3L
tYFA2LePo7artUdbE/Q+RCYYb1wG0kuaDRN2b26sInQ6cFmI6lU8Hzxax9noSpeU6YDXm1dm022j
QD5SFdHPc/1Cp0p6gFSCWp8JGpFpmS2Zc6RjyvNgWF5lHSIkZz1K6+lauuv6cjli8JZE8fRgNQMf
OCoup1sTGWrq1DWaHtb8oOc/mlbgdTSUsn5+/PeZre8ctTabFPsyjg9O9xXsX25m/xWNiygnot57
yRDjAGQ1qsypYUg13OqZsjsVmx7V2Cttcc2QJnvG4+VPxw3wdIoeLwVgYE3WHdZ0qOU1hzukiZtf
mXfFTQ3tPrCCQ/xB8Zw3MasZzzuOLTIhak2aKmsNlOUsownnpHpI5+xrMaS4KKegnOyNKie9f3mZ
PA85tslEqr4vMXSj4sO2TupK5Wub/fxvBti4FEmFk1QIhTWYUSVyLRFREUG0BPr/jxIxdQKdSGzC
gmW85hhQcfK//tsSaHQ6MtC3vdQ1CRKKmhjttm+WErNQXRxctiJ0OCZvocOGdp9hHdPeeFl9qr5K
bykdDEd4HsYB+UzXGgyEHy7OhIe4lMxhXZDDWGi+NVrj5lqF8mkuOL2iDWKihGT0hty16Lr12pC4
BRlWH3PGolkAvhVMiODhCRixzrgBFLMlLc/QrwFZ6UGRsu1kFpvLW0S/BxuFKDjhbxOMIxTZENUt
ZvXRBBjdatnN2m5NHwh5XgzBG5d34R1bYnwhW6TKTjq43Fh9MwwovyjEryYR5SnX5XRU+FAioNSG
BhNx4rEt6zrFzhTgSkbzHSUQSp8dzN40eMYEqD+lvhQxRPEWd2yViTm51TROm80Ye0E9Lmtf+znd
mOv95b3iucOxESbuoHXdoZWIvSJ97g7Dox4LnEFkgPG3YVUWp9VH4HQgP7XYb8b8iWNzvALG2ywZ
XqDRakOcXA32ywqmsP/2iRgnM+fUgUgsnKxV9GukCd4wicTiuWk3ym7wLkDtMbvCeFhhFErpRHhH
OA90dhUV0b8sCLTmN3a4bFdBOZFvDYU2iN+gu2+xpROiT3YElif6KGshC9t5McYIGnDBowX+12fe
LGA6/ccYsz+TvRpRneO6HpXmZhwzKBM60fPlLeJFHNDdoHioIQ8BCPj06pmtXp2geYhHObp05WC4
eU8gEZn5PXTclB+XjfE/35E1ZkXyqjXKaMGavtGg4DZvTVQynuRQBYCg25Z/ThEDLlXQFgLvijYD
iJ5OF9fEIxjUCY5oQuSrSVu3RrQIXJz//f4xYVKY+tHVjRQc76IRJtQR4Ok0+r4qzaM8abcY6Qvt
td9e/oLcyAbBHwqmAzmWxkQ2uwP3ltHC25vur94J02RX6n/e/8FH+zDBxLUF2BJSdFiR3M1ITC0V
MOi6uiWKJIKx8G+HI1OM8+UmlCMbB6tpfeMnJb3tNjaqHYandW7nzyhz1JvGuvtvn5DxQeLkkCzM
6ScsX81pZziTG02vn7CBY6VZGkITgCWnXpGaYzzVNPBJunFTDvEN5ID9uRz/vBBuADOKgSYcX0j1
MrGvt9exHGO8IFaJDmv70yKaCuefWERW8JrSRg3rcEM091KS44E3h0pYBNAWRzN/r2NAgIJ+2lJw
nPj2TBAiQZwEmDCNObJLVrSNbuLqpnPG86viYqAJc1pKkAyuJKSS5B6nD2tsVSg1NLAiKagWtkMW
PeDYFqCUACrdGafuM7f5kSlmr6zZwWPWgEuY6bR1RiQ9mUidix4XNnsE6wWIZzDNAawe8+26vNXS
qCyR0yUTNAD0ft60ZVb6l32bf2o/zLAfTZ6KLB8dNAibYA0Vv9ss010CHm49bDdAVUKMrOq8T6V0
R0aZzzc0IFZCJEc6Z9pus/ywpzzIV0ELjxvMAfCgTKYa0MPMB9THJhlmiinJyzish4ccrI3dsNVT
2x3yb4LPSOPo+W79Y4wd7Z1yuZwRiuhdSLaKOzXu2LsZJuqbXRU639rGFTVIuN7+sTy2QpmlRJak
ActbANcDwKi9z0X6TDwTBkAR4GABmh2dwdPAVyYoWGsOOmdGpXkS6KQJgXJ8LLgFuVECaqnQL8I/
QI3SjTy6dU11teTZBvwCpZPRp2jEbCM/DIAiNuHnascGBhshmYSVQe7i1Bpekrpet07iSXjFpsnX
qQg/4Qt4HYGhDFwGSMaYO6l3WsuOJaxnSnajv/rS1zgEo+16PfhmKG8jTxU8//hfEHJTwMhAjeJs
CKCW7bkF7zHA13dLhDEHHaHd8Ui7o0SEYHMKLq+QZvqss6MSgNvKQCfrjLLXJJ0OolLcVFqEuYYp
c6VV9lXpxypSROTFQDw3Ac5XsVNInpm9yhRZSxNgAouu/mKjMG51mWC3uD5+ZIKu9cj5slTCAIwB
d6ijPdFvsuZabwU5mGgVrMfpI/SzVOCXaucH6oduVYtm03lTIJio+fhQTIrSmUVOsFlYxf/3Mmkp
qHn5rRkjVqN4f4edeQCIFN/pgFWEiNOvpi6ORKoYXy17i+7oGa0WHN109DoXGmuQcu6Au90mG8lw
p5c5mDdZKHJCHk7CwHgDujNQRjwXEm8bxxoG2nPKnmcfLadQusko6UDvzourBOrWvo+D4aAL0rT3
wMqsnWoQgVLB1tCFZvEZsknQ3Y1J6mULjlrxjiSoi4B2uv7FKukb4JI1xj+Jg7mUuZ/ouE2pQimb
ftV5X+ysPVALG9EjlZcOmBBSpeIReIKfjbs5Sk7iIsHi4qtl3Y0qKjzZftxa1/Vzq2y6K8P7jE4V
SLIhGozhPojLgZ371JlKFQXZcgLMRFluRvN6htBuLbhjOKecIvswyIcEG4p5zE3WFGPW15S+V+/z
e7suQlVrg/oTLSHYwKAZlExwk7GB39JKlSQSODeWPiTKVS+qLPPiPFhLEHQhpAThAHaYTclIJgHR
lXm5tcUo4ruaofEdKsRz8K9mvWgexjifjeCLFwmYdLAsJk/rnRWMsx2onVZ7Y++1rRT0rlWAjLjA
c0Hoe7xNggeAIxCETucwTJKPozHLKMfQAV6n2+qecZi3QLL4IJDKt/QmA9w0uHyXcY1iyzBCB/KS
M/Si1a0Tggu0r4zY3tnrraMYYTeIqHs4NybI4CnS03CAmDXorzi6ZeSmrpOaYGmgB+vATv1GxjV1
lai/HYd4FFQC6Xlhd80EQQkK21RGhS2i2Q44MBU0yL2sWxzXJvqXdXZmN9N6v8wy30yzzZ9/Q4QL
TLwDzorpTmZ1NpjJ19xCZ7IrtStzflot57pMBEkO5xYF7dGHESYQRquhZ46Nt2tmHtTlRRr+vGl8
8veZKDSqsaGAYBkQhuS+bu/n0i9mAWaaRhl2YyyqF2VZNhhk2Be+AqzWnC1OCVKA34oz2obKHYlm
XnkufWyGKSupU2QoXWWAq6G/V1c0wA9ZJdgM3iUImYiPpTB1pXiY4nmw3nkGZY8clK25o7pGOSCR
oso5bznIpVX6iAOTHctkJM/rVPQlZRfUl69m3b3OpnQwJREHBc+/4AD4F5KP+JdJoco0LWaVsguS
sX6cC/2xtxZBIshdCWCOeHkgeTir8JSDVcjGDBKN2M5D2VkeSgzuaJa9u3wcuSs5MsPsP2lGhZQ2
FcIzR1cpXxfzE+cd15xia8i/gUxgblNtns2ksLEjlfp9GZYf/dJ600KeLy+Dw36CsAwALsRxcNWh
nnIaNBUodtXlopYYT58CNJsUXzlkmxyMteaO0joUj3qCjhNt55s3yV+XrfP2ioLOkN/hSQren1Pj
GqkMqGchHChzGkzyoZRL10pELTXOVgFuAZIkKOvicmAnJh1wf1WThJn4ZFS9On9zalG2SjebiTkn
FhhnkCG/YFYFmBP6kLLgkr2KgxoByPRv+GI4Hw0vXiTFuHQgxsnuWOuYZCqXufbWQgryWnrV5HFT
aiIH59ymaENjBJiWMAHQZoJP2pMKeHdwdPfOU7te6UChOvHz+OeC9VTY6sMM3byjS9uRKr3V9BEc
Lop5aO36izT2myYe/vw0QZ4aw3UqMm/TYucnhrkesimm5EgJGNOzFHDNdJS+67olwmxy7h9IB6BJ
CF4JNPJN5tzKSyYNvYpEu1yVq1rRPWTjYYGCdi3X38qlD3KcepdM06/LZ4nn5agW0I4UiArOJEC0
wcEQejumnjWAoNu+MqYk/IwF5MZgKwIlGJuBxM5iRpI6QzM6139C8PtBTv98wBPzQUiDaTefjh8w
H89BzVfJGipLXU/jQSJQaBn7+m5erXSjN7mo/Hvu4yfm2IKisSjRIo9Y0YT0nsi3ddm6VpW6mkhT
nvOooAw2eIHRLih4MpiFZXneDHnfIV1I91St8DdXph3ttP3nuDJB2qpQrRnkisbZeMPcyhJmFqPK
S8w2zKd1b0eOAE/JKQ2c2qAf9+jkFvmqx7HhgI4o95vnqnONbXLXHyJcuq59O6EMV9zOT6Cr8C+7
IacOA8OYVQNbDJ0wZYVoLFOalQI9Fuj0/j8Rrv3NCKoBt9XitwBHfIKfhlrE2wXDuZhoZWu0lmzk
bSaT2lMebPynclcoBlOSEzsBLkO606/y76LSMyf7OzHKkgLJ0yyZ3YhlzuF4RZ+FZEc5gGRQx3Z/
nDPBFHVLFIcBrWOjY0+KZaxVmMIwvrvkh7Z6ldQ/jsCnNhh3qUet0Sp7RVssBR+4FjZ65C7aj8u+
wTvQxwthEgrgMbQqo0aM5EqNt7JyVZphagWXrdAs9fS6P10Kk8WiZwj+GSIDo9XuwVbUKeBnSWUo
m3d+nf/UhESx56H91B4TPDD2Bb7ClW6PZnhLh6IjETgANz6h3GFiWA6iGRYbCVdNiuUxhYl0N+6G
2Y1DVPjAObVel9//BaUXb0UWOqQOQj0a/iyN2lrVdWZrBZILv1ZdAj262DdrKLi6pquH9jbzHT/6
xBQPOFqOrDJpmmVEkmnkXep14C1Dz6CECp4sAc2HR1WSuu0m8u4uewp/nRhFQZmPMgcx/lipE1GM
qE09J+rdVVJcQ1S954DM6aI+TDDO6DRju+YZXVSghJqfBMXb8pYcMpRMTX9sXed9jE4FJ72z0wR3
AO+42RrlwUPb4HzAtoI4c54tC4qKagS9nyu72qv2X8Yn4KToYx7ZYdZoJpGZScaQevZyO1oPmUgs
hlORpQYwmIwDAPD0mZDVQCIQFvZ4BcVu70MELwROCdV9MMx1vhrOG3EV+DyNPzXJHOq0BDFiQSyg
sJrA0K61ZVNPguYsx/sURUHGi0opjho7g0/S0arGFnGqG63nODEOkmS7lx2cEwpPTNCfcJQE1AnJ
C02CmMqad76m3Cwgy1vsxa3aYLBvWk1widCPwkRemDPR8EOWiASAqZVOehlXSY4V0YkRZdtvKc5B
rIDD2ZsTM0ygGGK7ilUqdVdIjRstd+Bvc0kvKu+ct7OBYgf6AKgkVBDP2KPseFSyqEMJUb+OW394
hriUD6pBMCENHgWLqAdhTsEziYwJYChdQRuAZTdPcr12LEn7TfE33ta3cagUbh10u+InnvhhJGIQ
5vnHsUHm5MYz9B2lDjoPUzXWbqQlvwai3RWS86w3oNtVs3DURahjTlRSgDQElwYAPviyzMmSIASh
zbGKoe84B72/0yQeKMljD3CddS9LjUjMgjP8CqwcWAageob83rFYg/VgGJ0NuazubfaTbQtBhqDb
SF7uprlb566zRyn/q4jXneOkeIrRUjCEZA0M7p0evXUGlyteGyXE91I3RztuXh8lObx8vnnJ9okV
5oAvku6AoAlW0l20mW4Ixl7JLv+xBjTRHtxOELJUerSYE35ij676KKB0Wp5OnQl7+kYJVW+aXWgK
ef1bdU0xqgOSBdSiIMJn+V1A+/4mAG8igRd6K5/9BtQkkBADtI7b9fQ3YOA2mgoqH4J99drY8rOa
IKO03Ll+zsv7y1+YQ/4JR0W5EmAxXD6AwJ1a68fBmEgBa70/BepNF0yBFQ4bKRi+WTcNONA32vN7
0r+NniYAGy6b5xwWMA06uCXQ5zURj06ta22tz8DP45vWWaCTxu3IsBu6eWM4xfayKV6SifYPZsEh
3Uel7ZmVds5SGhVBSTNZ3sfDiw3iqvw6otOqgrneFLFUce4/PIIx0YoPixRMY26LZlkVi1RF7ena
Xad3bjo+ClbEO4OA1ADkgoFjJHgMltXKdDvRLeC3kiIYFpcidFOkDdZTVrnZLruSQ8P7VOqA9y/V
Y6Fa2JDGPN2zckjiqNABBJ7Vq0X/og+bQURH9A7LZs8ATKCRhm6hbLKVelse8hioG0j07bsfxs9h
rzz0fhyhPpz7se94GENufAwx9s8j3t0d2LF/VztFb2/eHh7/Dia2Zm2qEMmCPCYZ7uXo15y+Xt5C
zgVFP+Xf62RlFqc4tnpiYJ2W+bOc9gvoFOfeAyDLNeExxBQ8UDmgDtBvoQgN9jScetT+TvdOMeui
nyIbmeatgtEOFVV3AAK/Q8xnY/rGxnibwt/yafItKOmRtQvZSrjH8PgnMMcwBp1pNRbokOkbOkCH
qT0kuc0OMIRgcoWIZd4RQSEUJUlcxpSy8HTBaY4ixhSjjhwDp6V6VoiSCX3v4YGpQcOyeY33qogU
glc7wVf+MMqkHUM/NIreU4HJfXNT7PtD7jZX0oaGUVNQ/Betj3FQCRBIULJQ+vbsu4NZqgUwvlEV
geZ5L5SjFYHT6PQztr0clRVGsj2t97IfyztZyQSeqx/t2+IPuyIkYSK7l88G/zPq0PehqiNAh9HL
4+gytuXENAsLh8O+xtUE9VH5i7GR/SIU84XxvfLIFuMny2r1Y22ixkbZp4t9GtaH9WZGbKGT+40o
rPCuPVQQAVKByKmJLPx0ZXXmpDiESNn05VYxYr/uUNIrit3oiGStuBkNSivoRKs49oBoM6bmdEEa
TI/bXYooiUGbL7GnHcg+etTu9J1x95u2eNoau3xv/9Q8fSuSu+LVamH84zcwWVUV6Wlbr0jDZSg1
rb58Xd+u2xivjcGXK+C4aPlS2ok+Mi+POrbKuI9SybEDBCMUmwjgwFUWDJn+Ymj969LJ6qacy/TP
6xEny2R2Fdjgcen6GBJ81WOt5m6l7/E6DftCpA/Mq7qgmYQT4eBpTS//001N5SVRbRCmI2lb3uJv
Wv5O8NlvkfBHW7AHzdBjw9D/BvzpQiEsbsQ5ss0EN1uRonylvjtaW1k9LNVtoe8un3zerUvV5kCe
Rrng3uX7jg7+jGRxjQ2o5+YAsKWunNYamMei8vtlMzQ2skkGrTrjPa/THjSToCH7TlqzSpEQFulu
GW13bB1fAl9gblfb3B7u8Rr4Vg9CRQHeFzy2y1zCzZLNKJnhekh3UzDZPqrr95gZA2G52+2G2yaU
MTmhiIaieamGpiBdpII9wDUyPlM6OVo1C9XVRXaR5pbmO033oIyT7ilxepVK0q5d07vLn5gX6I6N
Ms6CZvG6lhOMIp//mrbpNlHM0k0U8mrl3fNlW9wwc2yMuQv1ZOhrR0XC3Yf6xt7oHjgBrhOQQOXu
6q3PkKHHxPRn+kFoGf7zXdnpinoCI0AxIszI+2TbGX6cABv7G5VrK94UeeW16NXEPR9HJhnHjSAv
rWg1HMhRlCsltTZktbeXPybXR49MMD46FQ7pZRmn3HS+0td9MR8KkQ43r3Jx8umYVHCx5kzNKqwj
uh6vkN23X2jd0wYtO73n6x+o5IrhtqKPx1yIozEi/2x0VNeWXdJc99L9f/tyzGVXmHmXtA78IevC
2rhW50MSifolNN06i1xHu8NcbZqS2Ks0J7WnVlOYSbqbDfdVekjmFsP0GAt1XmIr9+31539bGhNC
nBGD+2VD90vZk/zQK49L8XLZBDcRo/hQxCkkRwo731r3dm/XqOkiONJC+LztQoBDQemcgURLlCJw
b4AjY8xeqabdNkWLG1veU9h1u11CWtD9cwAq7rAjM8x2OQuesoZjpp4Wa8oz+pDTvdShXeOWsyPC
MPAPLiadKRADhTnm4CYoMya9heKxMxqu1B2WWPYA53EvbxM/rn9YYU6uWmhF0lHVKBPcEG3b73u7
CAvT3i9OI4hE/yOsf9hiDuwAkqtJLbFJY9jvRsnDBEDxJOG+bHbTQ7wdrspgOjQHVVS/+R+u+GGY
8Y5abZooaaD1a1peudOLPRXCMH28sCwIHe3EdC//IyB+WGQcRa7itVhiJD6luVX3aoB2GooBvvqo
33Z4QIJ6AZ3JKri8l9wiqwYq0r9dhjnWdbFEfVxB4Yn28FBCCsmTLrnZlbHHKIBvfesNT2BR5KRM
WpDEk20uDvJX/XtRHVTPBL5U25JfiYZxunX12tXtN+LGLz/0fyyUSRAsXRpIkeIVWyWTF+cgT7YE
CGPBuWApgvpFSeKVTpdDEMsd4vwm13M/MRwIxsqibaO3/NklQAOHilcABoqZj5iOyPEGjbrnNR2O
AXDyenSLHcZiDiK4Md9FjmwxXy62nI5UHWx1Qf6IxMqfD/YjLb2h7HY3HbSdwEFolPrfa9PYeoPd
QVxbovUGWpWmRT9A5zwVejcYIt1UoggjssbkUwuxlKZRstrTbqm1ZJ9cO555S28deSuip+eHlX++
JYYHsfaj100KAcg6p/2aHEJ4xZbs64ACluh0B2YfBEeN65CU1B9NPvSXWf1UBXwkfT5Cdc/qMO6b
kIO8gi/L3lmxEQr2TGSK+YqtM+JdqCD9Xm+HgJJtopwfPRoB0V2dUiACjlo2rvQKfN1ly9xocrRG
5oPOmABWsqVrPCu6na3HvAyq+NtlE/zIrKEIhVL+u6zA6aZFUTdPxYTFjS/2RrnKb8nT6GAOjVZP
ALN9iPez5FaiPI97xI+sMtfsMGnNWCnIJUH8GqLq5q6H/LCElGbBEBw5bmw8MsXcsii2SWDhAT9m
vpiJq+UOqCSqUXDSREboTh65/qQ0wzL0MBIZo7uOhUtk//JGcX3haBnUSY8sYPZLN4caN0tqrOEk
575O5KcmUe8umxEthLkyiRwnUqtg3tOsDrMV+XpSC8K7yAIT3SOji2R5QLfKdqZntdEiaOAYIj1V
fm4FaAYAr8gXAb47/VxDY4NCZoZkO+bL/Oy+QMbR/iWBEwByE+DEdm13uk2gqriKOrvc5YFEmGKH
NBRfGMMt+u6VbUNiNS8rGa9LVYbQnkii470BdnaNHFlhIoMNBQiFzAR5Bnxt7h57M3UnbR/Pr1n9
OMhhOt8aGAf5hG8cGWUObdvOdQFlBhhtr5bkV2X+uvz3uS5OhbEoyEDDVP3pnk1SbdrpjE+36NOd
NE3XsjPeRlO7uWyGM5uBVwsacECh0/qGzXy8Pk5tE/ShVMzPvktyV598zLFFGzr9awX9m/WU/qjf
FK/6Iu3FuTA9Qedb92Gd+YprNzlTaeHiGqG9C8zgFpoOh0lCm1OXG79RFUHxlmYwl+xRhz0KHFYH
8Omk5ygLOE4QaftxvdbXQFl2ef51RQ2kEV2X9PNdMshsI1kmHclijTRgp4USLXyYfnFlY3BjvLYk
IAwE28mtGRxt5/+Rdp29devK9hcJUC9f1XbxdndsJ18Ep6l3Ue3Xv0XnnlimeTfP88UBkgDG8Yjk
cGY4ZS3GMlb5kEdWDe7kyQbUPLKcVhTkI+6eknjygs+wg6y4V1cRUidfXd8OkjGVhiVJ86rkMDHl
Vz25V3MUG8Ejd351XCEGkqpg+AD4DVtQwaAVCBAy9BFIDerCxnSnjZanlaIxf34YsJHDWGWrVFNp
7RJoiXsBeCU1oIC6ursezes/dVPpIDo47kXYiKSKu1HMetHzMslxbqW6q9GBKwFWLDaLcFa/Vrng
EnCt8psstum77aWormKYlkwB86nTmbLbrKpgRJL/mNhIYWy/PKZGj0Ht3NOUk54Al71ETVb/6Zh+
Gu8il7Ixijbxv8gEIDIdv8FcG2NOasnKG7uAUZZkXz/m+9Yr8W/vx1KEtHNAXFHkb+WbQMaeJEqn
VvGEQGRuH+JlNyaCCIT/jDDeBDD2Qy+a1VgInhH01Y5HS2DE7rojPvrOL5zPgN/CG2zEMeaj0doi
XRps4Ki4Ougq2mNzQ/H0AYHT+dZv2r8s6hfkmmSwHhjoDkIbKTs5V/TD0KYxVggY1EtZXy6neL3q
k/yiA3t9WseXS2Nrbm+tAmMikss4PjLqwzpleMRXqAORvL+YDNtd9K96X+4jAGAY6MuyDVGSkG7g
B3+wWS2joXI3OzaSP7TEfjAw9VgpgwsyI9fQWve8sRRJYlQTvAvjOhkILavCuUJdLQaAcXnQEqCK
OnW1BOel8U3z2ykyelqOqz0bC43IY+LiJizrTZ2ITAq1ux82Dzy8uNpQFkQt741kWteRU6hQlckb
wQbY47mkevIlkEu99FSeKJpBe6AV0fL7+dXxr+Fr85wpA1KDNSwWEDnzNs1yYHKiASvx1gu0tA7u
+FvzMne5EM2s8g0ZxWrCIJCmOWxttB6z1Mij1yfhiKwPJXSmkUMPSMsiSENJsLNcM+Yg1AReOGXu
Y+6CpaR4WWvwCA7GSwBkgKK2KlBHroI4tPcCA4tAyKeBy8bBVaiGlikltS8X81uioX7Rdzio2XkS
HJVIEON3EsxD1EaNxw6g6n4vL4rt2igwoVa3es1ddQWu8/zfEMjTi8vqpo7WxtdeORVljffrGx2J
5KkCB25U138QPRwPRJVWggGXGAlWcZ6T264DfHe0OaLLCzrC3HDJAVaa1IHKz7qfgLEKHnVqqDHe
okFm8Trf0mmfOEbKO6u8tnZ/IJDsQTVAnGZG3auJg2Sddhg2nQZBgMI7QjQcY1oC3VyUe5vZy2rt
AVJGjYk9uKnWAMBBf6476/m8qojEMGHeojaQPmEtazP9NFPnEmSCqSsrjSDBw7td2+UwqoGh7aiV
8QL2DC2619TiVs4W//xSuAaD8kxRCwy8EJnRhajNir7vsGUKcWmoFd9KnmWFCFo9zasBVpbV4XmR
vN3bSqQ/31zoWa0H01mxKuDII8uTurr9ZYLL/t+kMAEJGRxHGpMVA5EY+KiiMFIUzxKhFYuWwujb
VKbWsBCkCKJVK/cpCuJXbQXmrDGx1OD8eoQHxShdv0SY2Y7gw0DLNfjdQUPae9xjHnj2Pj0DpG7P
idG+NCnnRcLEuEfaAUi4DzVp3TITKAMv2NgI+dCjLCda1htQBqm5lpYMs5emOxp4Uv88v328q7SV
wxj3RY9atc6g5l2dBE3f7PRBSBjHs+RbGYwztA2irYsKXy/vsgftRNH4dd/Gyy/by2hfFeXuRUti
IkJzjttUitbW65buh2KMQBMqYv8T24ZpIw2dVApeR4wO1I46DEOHt5iRI7dTgwtdNKPFVYA3CWwF
YiyUfopzKEADCHvQrJu+NkU7W5tVVxsHQf2Nu2UbYYwWjMPaJNNS1x6xL3LjbrY+EQ4hW2kAYIyS
IbLDPZM0GHEBEm9vqrTFs+qk98mcrIJD4W8ZAHEQ5mGo50NMaddLZ2l0Fc6VsZxize/Nkzw9fubo
36TQvdyYaTyTx0zuYduy8puBYqjSCfrrRMtg/EC7Okj89C3KrdWFvrzkagzc45uoqQXbxQv+gejz
d7vod2wW0qnJ5CzJmnsjUdzauenJqUgwi9obrtb9BJGkwPPwlexNHuMUihJFen0wALgdL7FbDzIe
a7qovMvdPIAQ0gk9YOexkwF6UlrxQpLWG8zCxQvDXZQLab1GA45g97gvGJAP/ZXE3plUm+Y574EC
jBESBzFCFcLt/JBRiwfkHPAMduf1jtu9uhXImFGUHuMxUtIWmc/pmF4ZYR6gnHzsd+UOeM6W4dK4
eLxUn6TMFb2yuQ4dHZAYKXGAosp2QSJ/h3kAG0pv1sXDmoNAuapyzZ0L7LBgmVxvsRHF+PNS6lSS
1UgjLLfUnZNd4stfjdLFmCq6jLqdIgIG4OolBh0cYPlq9DX6/h6USaZlQLVH4YEMO9Ps/boRwfLw
RWDaj0I1oKGbcRfOaFpzPXVA9lDLU97IF3PUCvSRq/iUMvmPCNZfGGMyrEtqt14NfYzie4Wsbrze
Wcnh/PkIlsKWvqw8iVRg6CEulrRv1WxcZ4Yo9cG9WgCYwvw9kAHhNRhLMUqouDu9hPZXl4ARsneR
Lsa8S31K9slRNArCl6ZSqFRM0gG4jbnIaZc5g4mXCmWVLVvvFWHguMoeqGzrg3IJXGfBUQklMjfZ
qMxUG8yp9tpFeyql7IZ6ddtILrNO9cqm+S035d50ihfZSvyhnG+dCXf6/DlSlWOf1+Zm1YzWT+Cf
y9Z1ROiSLvm+qTW/K3UbpEx5dVvUjXpdO3gr9l3buF2hfT8vXLgDVMs2vgdlI0lH1QjMyEH7aIXr
3vE0YKjSd33qixoduBMxJi4GuAPQL4jH/Xtpqa0lSHCjKKZV9RHp2MKv6u7Y9vFzGlX3oOvEsENv
Wj4xgLswkKoL6lVEecR9pwCDGo2EhoZvYc1M3vZ1IamItBePBO0d9RajN4WTTxPpzc4WTDj9l0W/
yWO2WAJ+vWNTecVJ9pDx2kEexhuzvTjjzPMO26UxEcuaA+oOzAJoNlpjH4hdP3B9Q7Mag/NaIxLD
BCzEbsmqppjbzNTfxPDjpXNrSZBaEMlgTE/WtqSpWqQwUsf6WnQr8eI0v06mMTy/Fp4Z3W4Z4+Xi
FuwGUz013qyo7tACjXxuBDdcJIJxOpVqdE2rQ0RdWlfGOt/IscjpiJSMfaYOQLMrag0NHd2w04+a
Hx/tB5KHlCeo+CWym9yzQT4Vbb8YwgRW2/trbOWmnMolzgYYZCDvmdtnkIaAQ0XUwcqXg0FdICsB
+JbF6sPYqT5HVYfHHfoetOGqd75kscCN8i0g5mf+EcIoc9FMaTutAN7ogxmpd8pMrV1pOz3Mjpim
EWg13/hspDFqPdgLKsBkaiEtl4J0denIM2i+/Uk6xujXE1OO0N/4wb/oyGcCmwgQ1mwG3GwQh5sG
MuCYF3Lbady1fbuvVYBitcVlOsyCRxNX2TfiGHeWW1JtoWMPaS3FOdaL/dJH6f78leWqhQFISllH
WyCYQN+rX66Uc0WWGREWOeUEs3HaCdVz77wQXhiHst1fIYyOT7Y6km5BCromIKtT7xYDJULj6/iZ
lrKtHEb9IoAqSZ2Gu1TpaGDI4/3aCk6EvxLK26ODNhWhxvvtMvu8kLsIEwnDMj42JPP7xR7Bv4cB
BVUV6DdX2Qy0agJfBqwLLBuCUqvFOq4ISvMe2XpLcTNAMCzFHSpmYyNYF//mmphMQAcWcKtNRtVk
wBRbC1hFPXmdkpMlTUBuVHrHb3RieGUBr5SXshVWBCMsSaX7FtgUrwoNLKu2qefBeX0Rfg2jlbWV
Zo064Gv+YhTClARmB3iGAq7+Mw9BHObfxTP6iRPNciuDuAU7LS2nYr6uSlHowr1pGyGscjYWsTra
6TB5hepWN4obB/Fl0bkLkBlKP7vMAoz+++d3kquvG6GMvpZJ1a1GjITbohw0EizTgQD+K5F+fUaM
YYF7TIUvY+Et1FIubbwEEXdHR2m8KdvK7aYXUg8CQ8LfQ6TBQHmHnAtbPmtlpVtT0O56UzyjYUk5
zqNzIEn3cn45XLuLedo/Yj5MuJNsxKy5AjFDFjnu2APCrwNt/GdM70YK+0SLshJsoZDS53tdaj3J
DAlSAueXcn7HAGz83mBpYwdWrpxqHYDotSkcq8y1tPB/E8IYj1pvxrWgx2IvRgLgsuVyVWsSoO1W
hOHABa2gvDf4D+iQSIi9X0+ll0hkxMAB6IPkxjjou1F9DTRK7zAiEeH34epdUbKMbncrGrXk7uVG
NnNgVd+ixkQTyqBFdRXnodZ/aiIOJm5X2XaBzIENejHZCX3hWJW7ePSRk+BBieqCtgKRkLYELoBd
AAXLJ47QRg4M6TALk3bMvkYopFZthwZPDbHAqpaurt9lIi4VnjVC6ARwO7QPgPeTbvDmgVwb49Al
lNIxNp4bclXZ+755qJbPRKHAUwDIIeU2Qcb0vZjWQZ98p4GXw7wkQbpvd7a/goaOdpOJQ0JuBnMr
jXn0wNZNTtZbCNKuo1u0pK4h3OT9eJOBkqn3u9VzjsoCSJrSdw4ijeQ2NW+FM8+hFDC/TUNzcHF7
E8lfTICm9k3imi1I/tobLTrN4IWdydfzysKNvNGujUYsxPooGDFim6VcpGYCUch0zF9GoM5jUEzy
Wh99DPUDvXsi9eQ2IIOjBglwDF04eCq9P9PCnE17anAVANkKABBMiTUPGUaE08A8GEHyCLiT2DP3
2R6u9ROUBGhNtzBZBWAA2ULDzXvhgG3Xo3Tt0Y6V18deG0OnJ95YmoI7yL0eeCIDDESj+KfM9cgI
istzpaA6Fi03SREDt1s+yNNysnNT4Ei5EZa1kUW/ZXMVU6lRzbxHtg6UnTQb6dU7Exa0PlRojBI1
DgmlMac3KM1ElskAgxiGqowwPYLyMqyRGQN0m7C/k2emKRYdEK5ByuPYzNKAoaLlmgQLmlSyW5t4
CZJolyZCHBxq7tnH4FYOsyhtjgtNn7GF6m44WBe0hZSCC8inMrREJo2a33OyGCMzASueFDS5Cuy7
I82y0ZYN8m/GTulvOieJudqxlpPVmHG1ixTIaKZXf4t2lJk58QH6+wwIwcWvgZA2fnF8RbRK6tvO
yHYYJ1TUslUpGopB/W/nuQnXp8JBST27w1Dv3tnXoloh19diEA4Q9ZTey2EJoecqB1KODUcBX2u4
lMO2qLzWiwP4Wgo53LlojPycr92KZe95RLpWUyHWUX6N6w9TS1whlyPPlmxlMJdgkooetERW601T
G9jO6CbJum8LgFDkIifEu29bUcw9GObeUqMeYVGCugxJm6ssLg91HgseUFTxWOUAywnMIlB+8UZl
AqNsHkf0+GKYnaANxh6+D0oW2F20I8kuSXIXtX7EZZ8o8W9lMoFtOxqWg1Qgjc2Bl9Q+W8XxvCfl
7t1mUYxnqcc4JQbNyvUAoIhvbSVxJdEMEtf6blfB6Fs+Y0YillAVwQ4l/yHclEAQdaAY9cMvYU2X
fvS5k2J0T1bQKjVGZkshjHtMf+rBn5nd/7QvNcckEMYH9CQ+yATXBRKpoEVEMRc/3/izJTE6G/hg
4M3LjhWIT9Z99SQ5mJNw/21jJXeVG4nM0aFNtdGNJmsxnx+kykkuns+rBs8QY2rbwHAEiLYATv5+
RTp0z1x0WIluzsI0unLmR2v5rkrfnOKHVIkQyUXSmP0jBD1Feh81XjuVx9hJLtrC2c2FFKakv45H
zSekvz+/QG4USXH4bEAQgR+JHexGUblf4w43Wv82+Lnpmp7ijvviouz8FZBVcSiilhJKZF5wHc2C
yi0irFYe77UW3edOvHNIEurNEEopkHpI49qldL2i974dpUDqokswS7iClXN1Bwy76AA20b3KEvvV
uTr2CQ0dJm+oMUannBDJfgPMN1DQ0tSvw39RL+Q5V3sjk7mVq6WCv8TCZLR5iVxic2gAOY/J9hZk
gv8GGVS0RMYrjMBa7CUNMTOMdrgA/EaKhTy4nKgIfLRoY0UuCKkNnVHaSFfnQWvRHpAdugc6ODSi
gbu4q44iGF6ON30niLnrtZpWTZ8jMNFSMG20i5vo4F7Nn1KM4p5XDY6Xo1At4BShKK4yW7fXHaKU
o5OCBhwAJ1WY70go7dT9pxa0EcMYl8SZliVWwDZutdXTCIK1qpf2cmKWbpRNgjw279a9WxNzTHnh
kDomlNo8rB6U0UXvF30uarvGdA0AfKCvqBwE+/hKScs4BIx3UYoFZBsAd8DoX7FIBKEONnIItTgo
bppD4hX+r8RXbqXCB3kJYAjw/hC+FXlBJQTDbCM2AJ0Uy2BSTWNVKwZo6SfPKrw0RQan8tNbBy+e
WAVprAPolu5S5HS5egNwYbAhYYTbYUkgHUlRG8dx0O8D5k76QOgCZMH2opzlK9juh23dyGEUR1pb
u1B7AhSCo+EP/niqUIhX/DygoLEkVO4w8VLuKOjZBBrPGW1jFDeGIHzvvy/CtADHyGDcBkzIdNgG
bz3GnmNwMNEsYK6hsIQ0x0xcIso4UzX5uN43Ccx6oxYATR3+D69Mq/s4LZDJScFbrqxqECk56Mud
+Mt5C8C/LptFMdeFzBZBYzFEKtfkN8XOSPwfCmrqHsqoeAhJ4Xl5XNu2EcfYtspWonke6Aj56JPf
7byX1sulDc4L4cWgQKhEztbAUA+FIHkfzaizEreKUhRe9/yH833YW18I/DzNyYnwKzhR9Tth9LJs
gkEzy/rUSFUkUuqv4/BkTcRNYxG2P29JlDEBszzoygVmOhNWEzUfzbnICvSiKKEe1Ds8TULg70Hf
xSOkPLPyThrjvkk3F6MZQ9rwXO/HPoAjpxNf8179qUTBYINwipI1Sw+Cg+NcMfC44RmMaTrM2Lx+
12Yvrda2S/SEF2iD2dOggXJNGT2YaooVFFAUAl8Mxca7AiD+AWuYiU5U9CswxhvjjkltSrgCeJgP
cUADeloALCe3Bbzpwwq2b5EB5cFfvJPJaKijzqleRpAp76bCHRzXeZ3Qsg8aCid/5rOMI4BrhKOt
/NWihI8pPlAcfrDdUU0qvR9LbPFjdZBfaLLf8dJDicIydEnMvMy5Hhb64v/KY2zaQLI1HwzcRdl4
1tdjBBCzRpQi5qkN2kw0OppIsYaZK5gpZZVmNXYTfMe+qvyK26/nFVMggM0VRYpVKBogfQER1rlp
ETSjJQoh+CJskLvo6KQDft57M4JZPctKYsQty61+LBrXAj11FK5H/YcKXg0/DZNLZ39+VRx3A7JY
A0Et5vUw0snY/mTVo2aysapl/EL6L3ISeV3uJ+qjYvvnJfH1fSOKrn5zsRWjmOu+x33qf2uh/mI8
NU/V7/luhY7bYXFbeFJofBWNyHJVbyOUsZlzh0FuuUNwpGCqmQDCq7oxrJvzK+Me20YGYynRrEDK
vICMSIq9oj5KfS7QDP4pYRIWRwTjxIIFAx+PZGqErcvri2a4j+THfH2a2h9LKlByrtWnVH//SGKu
almgqbZMO8SRNvL0/eoiUY88s+6izlrdWUBGBZCWJ7KF9HIyQQ+lLP4rldFC26r0XCOQSplWCFrx
56MaDjtRVpurDCBdU2XM+4JGibERVllVsZxDzBjj3RHvtQpwpaIUHie8obHhP0LY2YlZcTJNcXBW
BFAnandVJsQ32+u1EqQK+VYcDffgFKHR1Idx1BXjemqJ1eSP9i6/WPe5p4BVoLkCcBxa0YT9v1w1
38hj/NUy9dLQqD19Z6QvE+qcRSgFfVi91iCA9R37IiQ+XvEde/m2RObAhljpqpoemHyrL0HyAHCC
C4BneD9claA4DbQJsBqkqksZHP5NXMBVGGSMgIyA4jF6ot6bLFXrCrsq6BaP/ZUaDzsDZKmTlQtM
I29nVVnHI85CzPNherktDXWoVqqX2XxRlVrY2Zp33kbxtHIrgjk8ogx23FsQEfffG+V7Mv5U1GeH
CHi9eHZqK4XZrzqvpMgwIEUddT91anfOj2r0WAOtLp9NgVHk7hqY1A3D1GjlnfGWiiTbUkmgj3rU
752kAvh18+X8rnFDbtprDs4Q8BkjMHyvAGWRD1BPYKLSkpsB2oDRHY+UipSitiSC3eMuaCOMsb2R
oi1E71FyTiT5YeykY7Pqgj3jKfR2PYyhVVPdjJXIQU5usIBle2sPl6UtSu3yOhTQtfK2a3ShG0+v
pctSLOmMJoEEiBha7cqGK3uqN97TYD6WUEp0OlcxXDXEpKSwtYTXT/1OPt2FjXwlnrqejNjINQ7U
33TEa9wbqLApr4x5RNTyxOsVgDw0TIKUF+0CrJlYTbKaUELkso1Xcqd5n30fZHeZXPVAMXGoaaK1
U+OQ/nZuPlEO20pncZNSANRMaLRGhkQLF+vRlHxTE3Vr8vXm7woN5h4kS16MhGYJB19S/AE5AieA
ixtxvgElKbGD5TYWkg9zjdbbvhrMhajjdZGdBN3dRvnV0R+zComs4Wcx7wS3nGo9G36oFqJf3HPK
+M4YR9QhFDuz8T7R0b8T7zELiD9+jMF0oCeXfBFWMPl2ZSORMZRRpiiLU7eA74Jdae4xn4T6r7Mz
w9yvPCGSJ/f0HBntkgqldWPfFWa5rD1SLhQ/1DyClX1vTu70FTxdzi0tVgEH8dL6WU0CW8M3Axux
zLZG3YJBZgq4mRkFkVwQZuquM3Tjz0adAPiot5bbmeX4oBdxcR+PJP8SOX3uR1MU7aOZUl0aylgG
XTbPJzuRMUhmlo9oCnbuiD4QgYPk7ZGGdhvcY0rRxlLRge1SIpmEt5ckP0qOFNZWaOaLoKQsEsIY
RryA+q6WCkCjkOTUOfZjW8WXSm4ezis0z5Fs10I/Y2P/6ERtFuXQrgoYM7GM52oanpfAc/RbCfTm
biRgQFxt0TiB3WrVgGQEkkATOC7BCOcflQLHyN02lK7oVKaJ8VLG04PFEtgXw4pZbif22vXYQ5FI
GpxfEnfTNkIYba2lcUiJVaHkUqsvoNI+LlMlKEyI1sHc+oa0RZVGBhpw9fo27ipfnsfHORaFzQIx
bGtlnKIYQAgwfxo18UDGEnb6fLAl6f/fSoBj/nsqLIpqscSO3uXwenQ2Jc9vMn0ISUEExpmraRsp
jA/I9VJa4xH3spGzuzYdQ/DleLEe6lBtcxC85LkPju2amPgIiCuypKXUl752qWE2/Lt8I93FJ6l3
56MMtI3IBVmcm12uP9G29qBp/v+khTpjIWYwOjrVUmMUrE53RhKaiwgThasdmgG+TQDyYG6KceXl
OvXaZGh41avD/dySEA+TYO6I4DpxMwnaRg5zcKTssi6e4bylfbTLf8d3ugfMkvBH/0O/Tu7+TV6T
e4M3EpnDAy9V7sgzDi9dd7m0K4rv589GtHPM2SxkkjR5xojz0D5MWe7mWuymmcht8oKe7b7Rr9iY
1j5a0j6pjNYjy7Vdf8/rhyX/ZsmiaoJoMYwF7zM01NaEHk+ZhFNzk8tDoLWP53eMhwWGKOdN2RjL
jbbaRZISGNURfa7XWEX71KxKHdTRMIckzy03iZovcZG2rr4CxG7ui6e5779nffRkm/WvokkzwQ3j
xl7UyeNdj1w/monfb7As26MNwHYkm060dbrdWYGym1ChLYGGJgrOeTq5FcbqjEqqaDAhzKqbeyB2
3Mt1+4nIZSuCUZgyA5qAtkKEnADxyoJxGlUv7gTgNjw7vJXC6IuRAPchmyFFSmRgHFmD5PZlZ4bG
WJ5aMp0cA7fhvPbwVBREc7KCqBUwcuwEaTWmCtqWUaboZ/uiM9uHhNghAgyBh+E+F8HyQInI8Rco
1t8rRJs7lTrINp3xpr1jgIP18we0qHj/AhyPt6atLMYqJnKqSMlqoRXzn2mLOEObwOu0xezZqG9h
2kJMm8t9om7lskpfGc5UWFijvCPB9Gjs5+/6gWJIxZfabg7GKwobILvFzv4ipCTl3QFwvGNYy0Fp
w2YTNRVgzEx1xfPKKr40zpVW3/3/9WT7+5nIbayQ4R96BKNRa/pdv2804qnar/NCRItgYreytgmQ
7JBTGIxTlj81hiD04Jqlt1U4bHPaHPdRjav1xyyle4A5wCzJIWWuSH0RuhdfDf85EuDEvFf5ccJW
DZoJkCfYjFn2gVDhLpYgbOc+ALfWnzkYZyGjulYEPcGYK1JRPEbu9tJYfcMCSOmKArLq1pU7PWHU
/WYV+VH6y9lH/VY4c2DtVMjtvCA8zZZfeWe7rf4SVUeF7GItMFXBi4ubjN9IY5MwtQXa9ExFDagP
mniX77OwwGy4gwZ9awnIT+CzBef1URAmsBkZNR26alTQF9M0lxY5yvPsNvPeEFElcBVFs4FbbYEG
F91N7xWlkNI4GjvUB6fa3CEd6pf6cjOt4fnF8OME9NEiIYDe049YNXOzEkXHYXW+AhzbPHBi1z4M
7h/2tfK+2hkPApHclemAS5ZhkjC9QX++ibOQ7c2lSKfsE8/Da4+y/rWfXvVyeFFRVnD86lnUD8o1
IhuZjBNV62gc4xW7KTvq5bBGbmaUAj8tEsFEXAPp1Rh8yXgvRS+y/fIZyA1L2yyBudPNDOaM2oHl
sNsfcnkSe2PqiT7c240ARuNyMyW2TN8N6LGsXVplGtBblp5MVHlqNCeILhL/ofIm8MPVdZx2jjtq
KA40VZzcY+p9zcBZhJRc8wgYsl2xU++mSVC/415gDJW+wulgyIvRP7VDe2cP1hvPQdY4zgY3Jg+F
dmkI64S8yA1k638FMUoXOeZsyxXc7xjGe/loBs0p3oOddLdeSd+62B2C7krdQ2EkQfzGVUXTRCuD
QcsnBhNzqMYcV6gIoUXQiEJ83mFSReO5fLu7kUG/YXOLF1tbrXHB4qpn9aj4zvd1n3rkh7XTAkC4
+SL6XNGSmEOLp7nLHQuZ1Dbfr8oXMgqiAK5RwhApBWdBOfA1P7FZjowuvKxsGyQI47tI+pXA7s23
5w0ffwlvIpgIFK+RwmwtRKCS1cWHQq3qsKuNMjgvhX+rcKgUmUU2bLZdJpO71olKBO8GceXqykGH
SYB++6d8l9s7rQtlB4Nd/2Y+lruFG8FsaJMh5aFmiHTRNdEGSolSf2YDL1OvjVmg4Nybhd5CYFjQ
0JbtJ5hJB75QAhTguR+Ib7TGjzxbR3eO1/vEWnezmQpSblyb4WgoMmkqQPbYSLofqxgsyhiaiPJf
thTYcePP5jP+EiyMqyMbOYyRt3qlahLaNaOB/Jq2xSm56NHFNfNA2qOQBxjRZpsZl3GVphYgYhQv
Tp78JaBYOpK33hbrfg5qNDsJDT09edazgNUbh6WgMRRDeO9tRdWPdokkJXpbqgtM9PtGdyrqOLwf
vHUOnfbWdnajIOHPOzDgU1iyqSDbYFqMCbQTIimYXUY+cfqWJgfaZAuYUIMI7jRXDOSgAxysTMiW
vl8Z8NbLGGzXcGGWfKlkL5WmXaaFtC+nyTt/r3m3S3+TxDrLfirSpnFQdF/iQkYzfRKkWRm5g/2Z
SvVWEHuNVzkmZUOXpMBFIUNpNX5aigZj+BuHTlMHzYno3KfL3djbJXGSQYsJWmrt2W+WFmQUq2eu
V8At+8SV0il/338k0S/ZSNI7XWm1Fso3SXXiDtr8Bc89/zOH8yaDUfCRxA3AKiAjN58tfe9EN+u8
Py+C96qCNmu4P0ggo1fl/TKMpNSipMKG9UbogFNj/kmzeXbuKsp+kATCeKeD/h8FB4PjQWH2vTCi
TuM8VHPhoe7uouHZvjZjX+rD80sSSWEcYtwutlpXE3TAMUMTTxwne9YzOZhMUccK7/Js18NYg7lV
5nlZIKkvf2n9DtiUrmoKDKtoNdS0b/QM1Qtzqgrs2VT+jIvebeTCbeIZ7aPnd43nIrZrYRTBJrHV
zhnWMq9PmXKrfCaps/39dJ3bdXSxLk8zfj9qGO40norC8RYRYSN3EbSlElYTjxrWgSdZoyMhh83S
5cq1x6dEhPPKmwrCgMxfCWw3oFV0czqmkDCGU4AaeO1iGiF2ga3ll556MBF2P0q70pe/i3oquWvT
8bhFyk1R0JjyfgMnMHGrANiHIkTR1dz0V6a9CmwaV583IpgzqsYaVR4VItKxC9fuUutvMIgbnlc0
vhDEbDTswfQic2kWzBGm9jgWXlug/b8Gk0iqYDz16/8mhe7mRt1sdWi1ZIVdG63vkn7I0y/FZ9qE
Een8XQhzIEk5qmqlUNMZd65U3EoY6zu/CO7d30hgziMHQg0ggyAh0Ve/1XbE+K6avUtEUQ1XtTAV
j5ZIgNIBwuf9Zo2L3QKuCndzaXtXVQZvSEXjdLyl2BgCATOPBsAEti9dM5PJjDXAOckY4i6Lx0Jb
fL3q3MgIzu8Z9wW5lcSevNMRgD5DEobVD0o4Xq9u5Kv39vXyyopsiWJr6oTZKNRW6GALOlW0D4+G
qbRRCnNkyJu/FCQKoiw0lhDN+e6oCV6T3JzyRhZrfepClYfZhKweYpDdUPa2H8MESZQQeVd5IoG8
u7qVxzjsOpejvo3o2rpTatRuJp3WWdhux1M/FITAGIFpKKQkmTCnBH9rVVXIJVjDfJn2/UWpGcFs
Truptu/UegZLXHJJ2totZEwFTo6vq6U3dv2FPNoPAu3hrnjzLcxLacjxHWApLChvCsb07B3CFPQ4
mlUIiqAHzJ26aYhypiAK596OjVQm3idAWTNXW8Hjun+Ox3BO/aUAv5klaPs7L+YjLF1Zw7rHEEOU
PrCLYzO+2N11plQCu8VN/76dKAax3huU2MANmkzs4nI7Pg8gn2m9yM8BGuwat3QQIPZbQSsO9xb+
3cEPMHXVONdD70AiwgxfWosXRa1cMyouHQd+2jL883rCVVkdOJdI7NIeQ0Zl8ykik7FgJ2f8w29z
vfesuRMIoaf+wbJgMhUTqoAhQ17x/S52ZZ9JcakjmtnRKc58N4V6WAopFF6Bvs/JYdxMnRO9UwqN
duXHV0DtcQYvvhtvYoDvYlbJT14AlejlJ1txUb4CW7gIe4O/mW/rZDZTq6y0bxOsUyO7VbbcWRc9
C/lOYbOVzLW2SzMuI0DjYSuN5xUkUsD3QBvqN6NzjSNFL8hFDo9/BzYimTtdNhEplBm7WpaBRV2r
B3QgPwlVzc1RHqYNCuOdJASvEi2VBZ8uJ+DUawRLrZ4n0KFWGLiUvGqfn16zMGJ5Ai19rcZvIq3B
tuD1eshD7ocE1rP6Qrk3jKvoYJ+GAPO5YUIHPYH/ilbYVBaZGq5Ne9vmV5e5EW+mXWVMBNtcPRt6
QOoL5VkO6DT56DW2R7JT3/n01sR+/fQZG/BXbV8PYiO5Teso0+kB6zkCWOA6GFkiWB3XG20WR2/O
RkSjdsDBabC3tvwVeIgA8f1epD/OL0Mkg7Eys50CrRRk1V5kyt5SXKmkgL5+/9+EMCYmVZZG6QH5
ixn72lcTsAiSL2ViheeliO4cO/YL6obSxLwNxWyYfzjPCe1QQyt2/4OyniUXnzVdQIlQgbaBDD/z
mOnN5j+mkyjjJSmaC/RPCi2JyvMDqB+AkFTXkDhhvKk+OKO69AY2L4zvSsyJ676xo8X2fzMW9tqF
88EbbKTRr9noXDKYiVxRaclJe4489dLeWWEUqJcGcBMloKrVQGew0Te0S3fTc3dhXkfXsl+GIoQR
XsXBxgg3aIKBYU2puN9/SNVFcZObZfmK1ErrhuNeQRMFZdiUfv+ZD7MezisQx5jYNKEMSB0AkmFq
971Ip+tt02zRrTmR7zYwiIlzaRRHeRWRAvP6Ut8JYjZZk9DIUPUQhE1dXHAAAocWlXL0YHnlrraC
PHWTK3ICFYYP95Qc+4tYcCM5ARPAoTCjCfQgZO1ZNpl+zesVUC2w2VHV2D6cVXMY7R6APvjwzJuQ
Ac9duTd/nt9h3hPGRsBEAWoQF35ANyHTXC9OB7nFqX+MjulRu+sCxctvaC34E/X5d8IYs+PE8rBU
/0falS25jSvLL2IEdxKvXERJvXfb3bZfGG3PmAtIcF+//iZ6Yo4liFc49pmHeXFElwAWCoWqrMye
P2zrV2vcOX8g7QnUoWoQ9DvA7ykWNGOaN+j58Vetq+4gIr2bFu1+yN8le8bdTjiSYCqGFJMN4BwG
XYUESTVqViUmsk097wPT2vXmfipKL2tu3aQIhuUHaXdUjVQp6caGYd7PQcMDnKl8GOr8PDQ0pvWM
BqNvjnqPBhxGn9z2pznZz6Tvobg+HFa9u19UvI56yMUshSxx2ziQvJDPH9YY7zXF+Gq27agoOtIn
3U6GIwNd087NNQdVHfMlJ4CHXd/pjbsQCj8qKMWAI7kUPWLgfzOWLMYrwskeqI2BttWFHJEuuac2
iu4QJ9YM/IfpyotiCMlaUhUmMoZVsd4sA23uUtkZQNCCdHT2VIy1d3Ulqb1vLQ2cDYhpQIqD+Vzw
IdIyg4GjvkRV/AApBW8t7xVZ22rrcJNTI0KanSOJT5uE4nW+M3ag/oycFqPmE0iL0qP5LIP88OxH
OBbkYym2xXWxRO8sDDvGIBsuiJa8DzRa0Ye57g4yA0L4cId4UhsXBibtzlG/TpkE27O5XzowUvAC
qECCBOb8fPVAys6kq0uM4Tk/uE6MGTS3fISLj6PKigxbtWsCNlIeryDodjEur84VrdwC7Nk93ZXg
ewm5xfVeBc8U5CjQvmdh+8pt/xFsmhgaHsvoqkP5xBTuO8XJEmNe2tJPS/vNXtaHhsrUdTcuNFwr
OLYWIArAtgmxykDmpzQDVrdEk35UtZvJgBTDw5B8/X2nOLUjOAXIYHt00iBxoszpLindO9BVRtdN
bEW9UxOCW3QJGvbjBBOQgi8PY+He5soy3K65qnqljvfkdXNbbo4rmQumEy5JIiSxDXGaCdNypU+b
vzL91Vgky9l081MD/AecpJRmOplWm4482xkDFW2T7IiS/MEIQTIgHTLdCnS4k1HH5qL2iHTnxmZm
YQixm5E2AgYNeRFQUWlZ8QeRgQ+XWkiGEE/FCUxnXpK6r7GiRYFKjGlnX8tqMCWIsi2PtvhAg4Pq
8iU6xBzrnqE0iPNqTj41b1YKKskvdvs0yAbytixBkAa8+jpq9Ji9P98zy5gGZnVL6Tesp16q5l6T
Fcdh0u+X1jo0JZFU63TuUmLotk1oGaIZAPk5MbfX4yweF3uFh78i7dyRB06AxceJzIDThYwAitrB
7PevajAE+g58lg+aTOtv0y1Pf4R4kuusqMcYP6Kru8RT+s5TOrJj6LG7qfNESBfao+ormelnPVic
KmtvL39Q+yLQS0DOgRTcvKBrzJuOzSMoU/1c+VbMOxdokuuHe+tNDAvQGUZSg7tfxJIkEM41TRXn
of7CdO9uCbsoCTNf14Lau+e4HNk9sxVOgC8G9wWGcrAiIQlwYtfMVxsG08k4xiDbalJZH4Q3pC7c
58SE4K8Vo6rNXJjo48/FOO/y6dFyigCzdTGmoIsqMvqvqmygdPOQ/DIq6iUWWpVo+JFo84JJF/Qb
D7b7c8rVz0mfhvLcYwtsT5B0c2gTf3KJ91k3xxhcteCdOWSdB88lYAwczdx9pLHj7ColhYZImrfL
Y51Mtt8mCfvk5E4XLlY17VLLbR8JCFQBbMzTJzYpjEGOvfhRQF7ykE9LLEGybbBBcUQo8mY8Ungz
TIjxypyUDWGYhaUFgjyoQlLQoDv3Y+nh27QelzUG96Absh+qBJN1+V3OLQsX/2p2LUlnWJ7GOBhS
UACp0HaBluSE9qIjqZZdpu7nxoSYwVSSOVYPY3r9ypTSS0jtGRl0/eIpKPodkaUCl4cJLz/AGSAT
bmO0VwyUiulMBoHEmp+zXTfe2JakJbQRHlC5QpFFA/oHs/JiFRNdvbp3rJpr4M0ggsCE7Jv6OPvN
oQF3AYqmexlp02Vy42JBeE9CVRZvZhFFXFbjbJUxEL5G9+SWf8Uq3pAuAFRfrse9S6+AGZSObKQ1
FqfFO7/SYNpymcO517I0snNQ4dmvs2qF1Np3reQ627Klo/rH++cfXcxzW2Nn532rYknLbLWYN0fh
uYm1OdLNO9u6cVn39vtrO7UnOGFbtFCpbSjkvEc9e1iduH0EJ7XhgSg79+0yrm8wZpcE141e5lUu
3im/Fsk34SSJy3IlzYnZ1L5i+JQNobJEjVxWZMs7UBpC1gOmaWQHYi7KGoxwxIAZm7zcuAb0Jjui
/Zp66StnJhl2vIuhHGrmX1/d5jmATh6kiwwQjAIReb68jsZksgcw6cy7ObB9aP48qo/knhNqa6G6
13Of/slXBJga7P0u6H7F4hHGw+yFLfDQnhlpAB1PEN+66edhIYqXJ+lTIlccuUy7wLaAtAsnHnyc
WOr5ImuDadmsYXf7PmIYjeQI3dryzMeqAndPEWaB8fX6vm55zalF4Vroh6FvawP9+rlKw3jCBJDl
BG2lS7IcfprPE4LzhQl3wDLOnVYqGhgyzMRryF/a8NN138v6WPW3Y2tCjGp/fV0bZfJzi8IZpM5S
VmuChfE3Da9Og6ncCMqn7DPvOYBLklc1W694IkGzT78BrIAaefycfpOywVwW6ZCxGwRehBfPZY2s
aBbMIlv4JcrLHHCOalBU3ztRerPsG8mqt07nqSnha7oxTedchampfrWLGyXvPGZEhkwkc6OHeb4k
4XPWwzzFnQ076pPzA0M8R5B932VRW4Airo0AFPl0/WturgvQJKhgYzDugkMBm5vjjoS9li4Qt01v
IGR2a40E8qzT6/9mSqiETCmguDozSn8YWr9kijdgrsv+uWqN5EhsnTzbRCxD6gixO/EdPFpJbOD5
iDdd/71uKCovsWeNsnn4TStQXsBAErRfLwb9jDmeqJZYOAaqvk/ZFFaa4gAQr0uSPJkdnped3D71
TE2FWrBTWdUrsDLeihAGakZJGssdWIwjiI6gOlNtHCURDr0aLG9IaSPHT5NblVqHNZfVmLdMoKYN
XSk0XwxX/C4FI5ndpHxmkMUegylaSxaxdXw+ZnTAHq9hYkd8ztd9Av1sBVzu4668sQBiQtPuDocJ
8O6PSQxZq27j47gY3cdjzzI2Zj86o2jYwPmH40V7yJS3pW7u9FHm0BuHFCP9kLMFO6AB1D3/FScu
wMYldcsuhgvoUQqaDoDR2umrpvy4fkA3ygJAp2P2AnVEcFWiMntuR8+qxSE5hJz6/DbG1nHk0kA8
V4PQBftvREX4kRecjifDUDRExgPLQuqhlEpZ5xUDOuKVU5tr+yzSH1afU5sncrzGljUQpqLUhyrZ
ZcKf19PqsAkJlHqMo/XAU4AmcL3ykQ/JyjxjczNPrQk3hp5QvcrQ6wTr+D9rsw/L1771Rmzlsi9k
I4rb9tBa/FBvBL6YX5YnTuIoS2Z0U8v8+C6OeK8cEoO76oNOVC6JsuH3nHdERdLoQmpDhLl1lpkV
FqsYpPygtlFOuy69pdrn6/64kdqgBOAC9w21PWD2hIcMTdxJLUesqKgeTPas9n9pwJnbdZSt1Ous
L3EjyUslBkUA0arqi061hvmz8Wr6avbYG4+JAl0pC60cl3kpYHz/0xJFCNFQEmshEyymWftEae2B
Rm3XZannKEOwGN1z1lq3lW1I+AxkC+Un5cRX1o4qKgDvDKAwThJIIy40r0qJ4fnxFY83GH3RmUDz
A0U+IZ70fbyYqw0zTYHtVPYMNb6h2aXOeKdlkuxi2/+hh4S5Mdz9F2Q4eWnloKuGS7Lb9ZYPBauI
JFzLPguGG9n07MeHuVzaL2vC6e4tayAYOGX+csyeuYIB6IPf/8GlSG1txq2TlQnbSDqXplmMKKk9
cFRuc2cGyt0/2lz/hYDAZYXRJQaeZmiVcZ1ZMRFICcgpF73DXwaDNVcG4gzWurd4MkGUrRhyaojf
eidOyOp+URcThrLFwkTUzyKdvUwPrx+wjZwD7TdOCo8LGkUk4YapptzqKgBaoMn4Pg/vJJFkHJt/
H9gkDPh8NBiFqFukVmGnDFG+6e2gzF71RfY+3zpExokF4ayylRYxceFpapHsygQCStVfTQuGq73S
SofQNzINtBI5ezmKYgB1CduV29ao6QO2K3mfQWYPysoY5cwsjIElc5Wd2gaLDmYfDmj8/XwaJTjA
jwwb1VQDNZBzd3AZqKxAzooRnPLo2lgu6Bg1QxJvL30ORkCOamKQ1UVdUVifkYw5atgjZCuV4jtw
qs+YOPZZ4kq8YgPBxYulOhBGaCte1lTiuG5iu+r5sBTr9soPyBiFJDQfaAItZc7y3fvL/veBDucV
WqHGwXqFMlTpMC+Ob8fsKRxJ41mY575+pLb20EIWD6IRnCr0AoUPRdZVm0HK6U/mJ2dd0QEoPPDV
Sb7UpSd+VC/Rx4TWJnJf4fIv6q7JtM6AmGr1KRm+L2CFMfrbNpcUMDdeDLADh+M8BcD+ieo6ydBN
Q1KCag906Bjr5zjlJGqCFZJBbUSCTuIZlzcvN4eTheI2D+nCsspinYw6Y+hJkf6unbtDAl1YgGmD
BA/Vxhz9RHMixmQjdBv31YldUDLxqH8SbPOxtJKmxkczI+cLZwaDXHlUHdY7uaz3ZUg8NyWExNye
jcEeepyxtQlo3UV6LHtJbrrgv7uI1Qgx0aQzMesYtNxFfDTiXbVC8zm67uWb/ndiQvByp43Nieow
kadW5IxvDhBedd16yehKSkubi8F1y7kXXEAwhXswRaPbtTI8ixXF8OohNNsFAnmSQ7v5UU6MCIGv
j23FUAYYQXsydEY7QIPs+obxv3CeEeGzn1gQ6hRlP5huZRPUO3XymifDm0pvNXKk7nFku+umNnI9
2MLrg0P0wAUt4jYAIkshLgtmneFYjB5PYRW/91Iw3vo98EOyq2lz807M8X8/OzydXswrqgp2/dNO
/lYUWbDbqMHzBQHJhacwLnvxqTOM9pyvNZh7+l12rwXWTfKkf00izqOnBsVT9lJ9v76F20v6j0Hx
qVP1mVrQDBKpOlOcaOzzdpfY87frRrY8mwM3Hbg1SmQft+TJvjnxmg0Zr/M3LnqFRhXYi7VXHUlI
3VoKcgZMIargw0DJ7/zrFAOZ0naElGVW3bhx6rUy5Z3NOwJyFijyoctr4847t1ASRVGyDkxRSjtk
uxmwhZt2ZmkEDE7s0dZ0oxbCgr7W6d97tVHDpFjWfcksGmSWNUUMD+jgD3b25BcJMWOtekoaA5+P
zexgZNN7M5uhEzPJO/H/WTkuKgNSbUDrCXtrLWWW2aQFu/u3ISyfh6jfQ5jwmSNTinC5kWFCpPaE
qAtllnzIkQX6OpT0XB9dsDDdAXTvHLI0+EBThrKrcdN9QELD6Sz4VJtwMxaJa+NzjWCiIcaP0jAe
h6k/XP9aMhPCjTg4q+IULqAujXZIgRomX6///Q18IzQ9oJppI4bwhrkQe4k7NtVU4HbnLRm+afNu
CevdDAapZdfdsnsdqjYkqEKJXf53xZh/alfIZmyj7yzK279Nd6u0+64IOGGlX4b5zg6ccQWYyfLL
CjhYTv74XwA7uf9d+QG28PEqa+CziB9pjf2TBet+3Mcvyy7xy6C+k6mabHuniaFm4NKgPCwqZdOl
apuxIxQ6wEM43xp7JdQ/dTswenyMWUnjzubqTuxxvzqJn3mRMnxtuCbn8NYC3t/KICilRG2U7KRY
xU0vPbEmRLlJdZs2dnHLOS8YhwpXICIQX75bUX3feuaN/LTLDApBzOgXxaFWgqdkV3idcQMgiHfd
QbdyEnSC/vPBhKxHox3/kpxakmLm19JDa158Q48TryrZW6VPL9ftbV54jgFMCXjC8I4W7DlLo5MS
tDh+3jcea0OLLZ5JZYnWthUgpPBENzSc+HO36FvD6KkL+XRisS4aa/oXuGwgCZoULGyQqeyymeqv
fUnSkDht/tDZvRIp4/JSl3HsLYD6e0bSa17ZOcU+LqrWm2p7OIyJOX8eSWt7CrzuplviPqJz2T5N
Rqz53ZrW3tqyJNQUHXfd6jaeM+XLMSmXckdzO7l1xnEGNthe/GlFfzSvbaX047W1X+y803bN0nfP
bqdqd51aw7sslpueMQLZO4x19w6dG8WjmV4C8GXqDwW11JvE0NFeNnKr96ZUsfeK6tTPGFJnd8My
vRu9omreormlB0mQyV/HcfEYSZYf6rTGPzrqNod4SvpgUdPW74x0hhJnPvqsaOK9lbH41ewKJYAa
fXrQ4BCc5oxFOdRP0UkvZnRejYl8mg2zDqu15yxBbdNKPHTzDAAv+O+3FCI3Gi7t3Mwgh2qrKlAz
cOWZVAb33PQXSH2D1RUMF5iWPPcXjOoYdDGdxgc1SBJMlQENUm2YQ2OkjsQ3t03xQhsXuLiYrdKs
Ji1mHZmSln5WSBQng08K2VigzIiwZ6zq3DqzYcTCcHgO8E/vAAAkIyP/yG0u7hZAHf5di3C5lSNb
QD8KekHLSz9lP6GCXX1ov8eH4q3b8RRoPI7heq89lQB0o6Xjx+/Xw8nmhYOzhiEglOOQggnpUJX2
bvbBNw1A3xTSffFC/NEv7vN7IJECOYJcalC4cYp4TbKWE1x3IWevNW7YCurf2f+YzIhIHsqeVptP
OV7fQQ8VhALAAp87Z70mFSZHEaLtOzvKbro7kLGpL31o7/R9fC/lUt5eIZ85cTAMgh0VtrQ26BDP
ao507+8u5CTpReAewB3K52TniEq5+vglJngRuoAOuh+Yq1Stj99zcodnTR8DCQR7NO58F3WmRflW
QeoYM23XnWXjVKDSiJcWSve4GEQY15DZpZO2BSgc24My3tMFHFCSl9ZWFenMhnDykD9jKFyFjapM
PFpNoKKsvYJGan2nKgFTblnzDL0ZZ/z9BPrMrnAU20Rb1j5jNVgcJ69TXrWm+pPdwxsS1ylaRxf0
ecjqnBwSTSgGO9SbnW+aHRTdX9e/0Ea2rINAFIPMtoVhO/E0L4OT2VD3haoH+FUG8m60t+60N7RP
nE02SWX4942r5cyccJYbgzGDdhU8zzEDJCyBO2SP11e06XMnK+L/fuLcvaKsq8pNqO1t0t5O00ud
7a+b4Of/4vycmBCSxAKldGMp8em15X7R74aEAuV8v+qVR5s1uG7ro+pxzZgYjHCzNDMwCb47ftNt
b0bhUjHAorREHYb4lNnL89l3Jol3y3ZROFWz7di0n7HEJn0ZtU+55dmDxPVkuygcoGTSqAntIXyo
9K0YoObXNd4Y7xi5KW3ZpSVZjkjVFJfM0EYdm0hietBz2zfWmzZ+1KYF8mlTZKHYXaOd5YI+v6NJ
YCtQ9WL2m8WMF6Vedtc/qezHCLlPbSK/WmssPCE3Q8I8Y/ZaRdbFlxnh77iTY0BWO4W4E1ZstMc5
e9bBoKSYkkRx8x75dQ7EeyuN8y6j3ElGdqenhqeZX8r6gVhZ9AcbBgjQB1AWUtDC/cgbO9DYg05o
7CaR285+a7cHash4ADaD04kZIThZbpZqbgpM9aK8sXbwVahaXl/ItgU0B2wA8FS8xs4/ijOVKVEp
YlPv9F5pVbeNanz+30wIsSkdx3pxFOxVbpk7y5gPuVn9if+6wEehZQlRTjE96ozZtHuXmyDfuvEp
GyMKwavry9i+1qG8DPwnEjDbET6G25VVX3OAOzFCznmRhSBXS0ISubs6isPr1jYPy4kx4btQda3j
tkYiNCS7tXrV7lwZukVmQfgsWY8cDyqIOCrNobUPqbnrZSoZMhPCRaEuWrxUC8/mUNnuluJ2rO87
S5fkWzIrwsVgGYU25g4WEuujF9MyLLU6HGsZwGTzpJx8EeFyoARFvNzi+zXe9BhNTSU3wmbe8+vv
u0KRznVnN7ZnbFZPPlvOMXYfXBOM35HSHIZFMjkqsyXEe4e0SjemaKQMGMPv+l1fZZ66PirZPc3f
unEOrzvzVqMf+Lf/HB1XCP2qi3KDYeF8QgWpD4hHQLBVBOMeXI8dXohzJGfekXiFK0RoYg1JTDRs
Z6J9We0nFF5G8vP6smQmhIAwxa41Y7CnBr3vjWaHUMcYOsk9sxl0kG9DpAp4DFAYCF43TpU5GiW+
FFN2XL2swKRLUFq+ExWrp0uxaFtOfmJOrBS75ao3fQJz2L9It6qjSpnEGbZ879SE4Hs6IyvaPzCR
29W3stCfa1aESdO9Zsv4ODvgl5t6Wel/60vxVihm2NH+ArTl/JaDPrUWsxwyDlX3PZv3U/ataD9f
d4btnftlQginJU2ygjKY6AsAnJf4a5n/Pt03GGRALI9BPwxAObawc45WdGBihYk8BZ6+JIEyN6Ft
aZLLlP9SMb3XgDAyNfDHQstTMNOaad2MCWoNpKcP6tw/uPocQMH4EzUzyZ26lXCfmhLiQjq5xeDg
VgUOZ5/odxOqnIV1o9AfGajZr3+frZIGdu/XsoSAMDUUUou8hDL5M7o/kCi0wOqH5rHm8ynnSQsd
W+Lqm253YlIIEFkzqWRSYbJK7tjy07UR7rTv19cls8H//SSrdvsZvMIuthAjjgdmgGGsnEJ1NCWB
aNO90eFE9wwwQUes2deYn5qUdIZTaKm3jscOfD/XF7JV44K//TIh3ONKXWAMzkEfZxmyoJoC1X6w
nO+N1QU0fybrEx2O4/LukIeGPV03LVucEGRzC1psZTWhAWIBwjm9tYZk9zY/EspomB00+Obxc3Dy
kfTCyfK1hyxEvHZhD4Z2ZNye/vsoTsSHEyvCBratOsxtBSu9cUvmZ5a8/ME2nfx9YZs6peyXZsXf
V+3qPk5AACFjtJDsk5gDxXWlVC7XtSjX6o7Eys6K5+dykgXSzQj3ayGuEOGKtFDAp4qFtI7+N7Of
R5oeSg4NMFtJLN30rBNLQoAD+cHYDQMs1SgnTFBadP/so1sYFsKINphz+FpPXMutZyNPFv5RtOHd
0bqnzlwkoXP7q/wyIXjvXIEBbHVw9mOSPMXm+DT37rGbagmMQmZGcF90trSq5u4L6itPGZGRDtDn
kM0OyqwITqxkNC90bqXRI3O406E6Fz//yTn5z36JmilVS4uZa934tPrbiOVJoWQJluC+cVViYoDh
7yPvnNSwb2+7WOK3MhOC304NRDZJgk8+QryJ3bnugxK/Xt+lbROcNA7D/hilEhx3SrWpWkqcdZa1
mCtOCw9lUs1nVAa5kxkS3HdpnDalOrYrtmov7+/GGdVJmXwF/7UXSdMHBd4/qxGctxiRSzEeUpau
fCji9yF9TYfuPu7D67smsyO4b8M0muBVXfs6hGva4QZIZs/NVagpy7CQkm0T6Uy0tNPUdoalFRDF
sQ27UnkYHclDVLIccca9Knu7Ufi3mbL+ttZbvxnznWq8uo6Mc1y2HMGjzW5VMNcGS9nweaCHnLyl
leSWly1GyDAboyOD5sBEM4HgXwmV/n5Jnot0DK77wOZzGiI5/x4dnd86JzGfKGvCkgZHp1mNt3R3
ABLssR8Wv2oHz5q0L7qW77W0CtU6ZMo3Q/eV6Q+6y+hioWCIRyloF1XhJ+hps6okxU9I9H0FUddl
uVlVS3LxbGzomRH+TU/WmYARmAwVjFCwTlU9mHtKQBfae6cpJFsqs8T//cQSxrKYOU2wNChJlLhf
4rn2SpNGTPZM3OLBOVuTEI20OTUbk28c/ZncGzuukQuamPVGCdtQ3zW35Nj6+ZPxVeIy3L2F+HRm
VohP06TGBaEwq1mdR53jpJpB50KYZrwn6cOoHjo982zjtV4jDDxJgtYGgzzo4068RYhabpPmIxTy
0DGaPd5PLvd8gmDCjC6D+Abbd1/7UInsfRoazN8zYGYk3/fjSFxZv4jk1cw+bQmPm2aZe7rpesv4
vYfoU8E+gTu7c8Pc/LGq93VnefF4y5TJS+uwM47tdLt2oJyPwXTcfrULjB60n9zR8iBADdzq70OB
T/fpoxp04oZmkymzqmGfHPN7NTw3Dc70HySMZzaEQKj2deIuQPP4jQXSG1AmZNNO4mw8Abm22UIg
HJWROAuDCdW291OdeWVreJWBqew+aMaviosEf8h9DVXHafx9xTruayZmpJBVWPj/+VG2lXVwllbF
+sq/0+KBDilaujLmz43b5MyIcIqTlca2UcFIxR5nMGngUeyqz9e3cdsGUOEmMntoSQjRr2Rj7KxU
w43FABFlt3rxpOaysojOf+nlt/plRdguADKK2h2wkrEd9oP11I+vs3pjYRALpW69OHAYYG88xOb3
zopvrPKmUdBkBk+7ickVUNMcjSlswVBBPEV5dttjnyuRS4ATIas3FbLes+zXCvuezkRT1hieFasM
BYId0fdqle6K+dB0EkYJHhHFjQFpio6BRReatmJPSS/cah4NDF6WRgO0ujIqdggsXrYbYvt73IPQ
uR4LbfWIrlDJS4jv+YVp4PcwuoGhK8DRzl24ArZocAuYJr3deqBc1Dw9W4eoK1uQr5JKBi/il/WF
PRAMOBzczYdaz+0VCeRlpnTAPGNmQCZYV74XtTpJZsh4jBeMmCoYlNCn5zJIIvJGQWEEj0gwlfFp
arb7Z5q6jWRA9Y1Tc2ZGuOgsqmHinkwYAwapXaD2feMDipk+kILKcLNbFSuofJoGH5tFP/CDA+gk
XOtstddWxZK6n3HUQb1DuYeYQFB9Yke5FLGxEVVBAImNI7ifLnl8egaoKhTumd+Cx9BQ9itVwWH6
6trInu1vCXupnBxTwlGRH8zhu80GT8mPHb13zeci+abrZcCZFkHy6ZfTfGc2xxGqyQBxxggq9djs
KvvdjL/o1t4aX0zrcD2YXbgYUkQbHCAowKMNhEngcxerxqrOwIdQ+R2KU1nWHsFNIskWL748N+Hw
ijUMYSxbSDLUsSimuSTwYoK4D6b+9QDxrTYAtNL63ZYj4I6cMxMEErhpNFUImuAFnfOCAGbQqmXr
NbpBPadqHnrdkZTcNtcEuhEsDbQm+Ozn26ZnNKljPa5AnX4YnRdHCWtZF+uyxYQ/DkobXcMVA6Sf
iJkgS8ZUFbrQfopR9hqUAPGeRFw/IZHKaV8ENm4KrHvoLPDZTtFUYuqDunZozS/jcqfR4jGtUF8Y
moB06u66w13W+wVb3CNPDucwTHlcK3xE+pisHt0nRzuwntafGobfQPXxWSb5dJnZc4PYQIzb6Whw
iaw6yzRqa2Zp4Jn042g6TiH01yD76AZNUO/Xn2pAQUwnUzCQWRW1+bRCo7VC4fVc782NbIyhY/4B
rOrK5wHCNm3UvNnhX9f3duswn6zUEQpQZZarrHJc5tuGvYZTrmSRosvEYLdc38FsuM5bn5eX4IRK
c8sUNE+SrL5XOzdyteawIou8vpZNM7j04P+cclJkDeqTvBsyE25SqqAiJSBXGPYklzW6thyfUy5h
IegBgFz93BmTXtGpwnJkWXoP9WQDlQ6uNjVD0+1BcVsZrc7WokDfB0YREw2VC1mEBiRMepEC1bOi
dm6UX5wuDkooDl7fOh6zz250ODwmFlGGQGQC+YwQ03WryCaXYFEKWG68Ps5vdMY+JVkZOFn6xWa6
5FNdAg9hEKdLxbSkjWglfqu1z0fQbqSVvypjMOp+Oi67zIjc+N3uDrVzsPXPtvp+fZGXl7xgVIj1
E1N0rc3R5VefRhCgNuCByW5nX4W+TraTZWJbUQsdV2h4QDII5F9ia2IpY8w4G2AnGHdjoPvORwix
7tej6+Ue+yZzlMuRWuwiV/DAXDVwUxcKJV0xzGQtqszvFm8OuL5M/pI13npfFB7zNPwvJIduCSSb
uuGgoFADa5EO/gdQCgiugzEOxckrTFG1X5L3bzNIvQFrsAMUgZfdEiQQXJNVADZO4JlFIS+kqxE7
HVJD39S+ZmsPd70zgLpE8VlyKjaC45kh4cpWrcHUFAhz+51m3Dt9+WBKoWj8TwgHD3SgONYQGAcf
mEjTmeHYGXPGB6gO/YE9ZBE92Du6yyXPkE3nQGAEqRrQ3ogj/CueXKHaaPBxSQ70/awe2wNYTyHT
CALE8osVKVF/V0T0+3XH2No8yI9wX8QBR6J4bpEteowiCAKXq6iYeprumiZ9u25iyxFMEHIAToNG
Nt5X5ybUuqgSJwU6n8ZvSxXlo3YolTYY47+u29k8yqeG+FpPdg/D40nbzhR4V7pb/GQ/PfPRROrj
RQ/QNN7O0W9zBeEwn1oUvtfcN6XZNhz9Wn4yO9Prp+c+lk38bH4iTpyMU4trU4QIObQyUUfEaAFd
xpu46aJBl+DlL8uFfB0QAkFogHeDhu585zCgNldOOYAw9cUxw/rQvBsY64yD6FH9kvlWNCGxgcLY
EpQAbkhDMI894uk6tS7c1QadKgtdbpQKo6XwWvBkISgGDNAUqOKAO6HEtC4Niqj9W/ZI0rYONpjp
QPSPhxJHmZ4vPMO4vBrbGsPeculw1a+eMfSphhnkKPs9RoeDHF3LBz4ojKl5qQLMVlTGGwPlJhw9
/E84GmVFl6JMwPVjs5/6MARJ/BSPsjm7rYwV7yaeOyATgtKMsL9jP0H7SMXXnXd4jmJtaPXfl5+p
nx2UCFBAv1Fxs0r3Vt/6rCdm+b+fHEfINplGSmGWT3/rr0M07o2Ij4gVR/DO+9cP/9ZO8uki6Byg
4oEdPTe2rgmoB1Wc/XHBxC4hN9nceKbaSsxsnUXo32F0ChEa9DzCByOdPvRKDMgMVb9NVu7VueQo
bgVLC7TeAN4AVw2Q+Pk6Gn3iiswO850cWL3Va/XegxyMl5K/r2/Y5kq4wLgB3wBIT7g10aCtO5uk
CPz6sXEgxi5pNG5GYy6kgRRfxTtNrKlpJXFJF4MLgidWoAwOlXvzkfhd0B2qh2Qnu8i2Nu7UnJBu
DFMC9ZAJoRjETV45v7nua0yhx5i1h+sbt+Vpp6UI4QuBFAfKbww3JmWvU3ab1lGSfr1uYisgcsEO
ohKM5128JsaszTNnholBt3wDo57MguxJu0YZmXyX9pK0Y9McUlHOJQ/gq5gCx3pvQA8KW1eZ6BU5
2k6lhuKpDT3MtfOyAip4fXlbrsfV6/61JwQGG/q0agXaYB8SRB7oU+7HLJPs4Lb3ndgQDupQqqzO
G1TUzcEM9Ezz0klD3z5ci31X7ezszqJPq/OWOXtdyXd1I3nEbDkJSjxIuD+GSMXa69yopK3SqUJP
hAZW99ZZbThIaYV5UBMvzg+qU2grATwqFqua0iKJbiItndBE+6gkrc/O0xxCGTCUpfObKwIdCdAW
4IW5eHtWTdlMIJtK/bQnixdb2ZFa+qOCYcvrzsHjzsWaXBdMbtBaQ+GV//vJrTFA09BwO8SldGq8
rk+isSl3LgRq3UWDCpE+7LSix0WZ/3Xd7tYhQPXfhCwPqgYXk5YoMI4J7TJUysw3pf2agVN1WPOQ
6CnIr0rJIrc2E5uoYy9RB0Rt/nyRtKiTyrEyxBBn2ZdlE1mz4+ulK+mobL3fAcL+ZUc4aRNkXFGv
Wvi7pT3wC9gE9cka9pFzuL57WzVNWMLNBeZdJBOiK8Zpa7BuBqJTPVq7tvfzHfGrWy3UQL0gJb66
lOJBvnpiTSTHYcOyUD3BLVkWmH1nQfNZ8yCVAlZ6K2Tv6kH/sQQjpyPRfCK517buGT4yzXl5+JCA
EFgSYis9CElQ/nPmoEiscCaFbw0GEBmG87vdab5MjWuZ4t0EmhHBTcp8JhMp4CYEynb/R9qXLcet
I9t+ESNIcH7lVINKsy1LfmHYss15nvn1Z0H7nDYLhS7crRsd3bu7FaEUgEQimblyrUQl/jqFnm7k
nyiuAwVMT8+mBDJMEjyRYiCTFuGZWdPAatWjkaHCVHqfcBHsGb406dAYoLnnTj+1XdYqKV4zskug
mky5/nKnf6GFb6E78nLPrS36BG2iiDkiGSQruBgoYYABb5Tc4U3fGZAtG5zp8frKeLd5a4z+fGNM
blA6iKgx1d5Vyd24+nMiuMlcE5BQpHQE6ISwKXxtF5gHyEFeKA/jeGvGRnKUrHyB3BY+m66vhluE
wCFh4AFZLr5JGHeoE9rRa1Aq6vyh8DpUqOJnUNqhyxY9QDMDn0Gi5J1vEj0qhHtaQmWpQPD9qdsd
rU51vvme3PwjEm7fgn8XjKTotu11QZrNe2VAHvYfg0xgLMoCRI2yRQNjtK+pkPWuOeRHkR9yj21j
hnH5pIojc9KQWUX25CWpioZy6oKezb9+ZLyYtF0N4+3qWOvjiIQHb3Pqg9710LVIu6XkpNbR03VT
vOosKup/d45x9ho8gdDCxFFZt3Q8qtnZPpQ5drqLt1LoGPQPZ5IBSP8YAGOg4G1YbDIwzyD2sUa4
eL0G6Xyfl4LVCH4/CxzuFzVeqwi/vwif4+5JFlHf8p7F7QJY5LBVLaTUMqShlLUaygWHIaAVDXw4
imMedaaLzYJCEyrZNr7qWIZsAIDMNs9RPMxP9v18gqTnAyBnoIw1guJZTIzM8wSUpP7ao165CXuW
sViDZKCupz1qR+oJlqfswntKcvb/8ORzIvqZNSYqaWMxL7FO6+Y+8PZmsO41rxrc2dddeQ8dDUGA
4J/cZnXM92ReTZo9ULqAf7jrOqe5DQNzR7zlxhJcX174O1sbk/NKwEmvEv3e6/x/NBLAw+snYL83
AvkmBwWwJEhiOHGJtuwh946+FHgwmUtsdCvEC9FSBJoqddruMOU/UlmgpcwrKmJ2Toc8CErZGKZk
spc2gy5ibiUJCgBroLndLkabVrqnJCN+skfO+6TdQ5gtfurvLEgjGYK7zV3jxjx1qI17rqFkLXOK
tkAjDQfLPlXZGGjWL0E45FpBXQ1fzjKa0GwPmoBUuFIpMGGNvBYTFH7nrt8sL//TVU4JUkpU7XeR
t779/5llm9CrGjettcBjwL3/qAeU2dD29Z3yXbsfffjoPt71n7KJ7AOaFxpH+XCQQrsvW3Qfkxer
RboNWZSv6lMXAFRoBPqx9GmNVggjvySRVAEv2ZhlwkyaLFCuMRCjoehxogLZVA0uOap3S6D4ZB/h
P1vgC0Tfu7zS8JldJuCAC07Wug52Kfftep+ejGMB1k81cjQ06qgGjXE/vhAP6YmYcJSTn5wZZ6JP
E01yjtoZXXR9UN5rbw7aQxkkeHZPkE/5MgT1fvDiPdnbb7rIp3kPyXbHmXAEyk69wGQQDUfa0TpS
GQmwzZigeKRUp8u+1QUpp2C1LFa4r8wOkrgfR2wdS2Rj6s7e5UdR75X32itILwk+c0zoCDEBKYEm
nVFMReKu1lezX4GF/iG4lvRY2Cd4a4GJORmkiYsFOrA4Nmkvw1PnQ+IXu/9TgetB55UbToLnfyd6
RLiBaLM4JtVUJhmjtilM5+MuXp+kbG+NL9eXJzJB93cTUccisSGxRxt58n7OX7v0u4XC2nUb3HeX
yJS7gIpXQCP53AhJtDlNF2RM8jHZ18+Vm+ArsTsZQXxUBW88zx/A34VPHXRaofLE3PAsH5ZupTwW
U/ysxU+zyB34v9/EsAbFueApPF9KbahxAlFJvA3LXb+cZNHw5n/Zq78GmNBoDY0+rCrOHMpRH/em
8RRKw4qSi6jswc1R0Hj4z2KYzbLqSJeRLNMXB3MhNBihs/+g3mFY+AvxKiSY/1q2GoF/a5GJgRF8
w2wp2sVYfK2/lyZB2Zvwws7WAONqA1qtSabBgLYDtMU1dtqjdK941aMZyLjB4G931xtapJCDtXX0
YwetU/qdM/qyF/4EZvtw3fd592vz97BfI9bY6ko74zhNVFib8qs2PycitUPus4bSqmJgPB0iSB+F
880l1tNWjkC9SYUllKDYl4fxlN3Me+3LeqO91f7kLac2c+pbM3XE1LrcFW6MMxEkiketReqCCDL/
kIbESaIbAwJW17eR+2GyXSJz7+SyJeBNhZX0UB+GR2UfApLlZKfkCxWrtOJAYI/3Xm7tMdcQcy4E
gtC4GjR97x+oPf0uf0EdDeJVxp2o0yXaROYmjlqf522O5UXTSQlvJGW3jpVoD+kvYV+y7ZrYy0fW
MF/oh2vroSHv0YZ8eEiDGffhnX7BWjfx92kvSrq4EXPjH8yNNEepJip1TluKfFK/KkIRTnoW7LoA
oQMgENCrS0DsBFrPppPAeQ5qwDi6K4zK6eXdEs7edacQ2WE8fazyostpRavMgihJHAwPOp31RBTR
XCBnyzAzAZQ6xQRiHJ1JasYq7OyUxuVafhjTR0UUJTlB8uz3MymNZmYSsXr8fm03AovX7mkVlX5f
XN8vkRkmfZHIqKRGj5On/YPimO2mQAtAeLC/boYXG86Ww57LbJOlon3BCfiq2AWPvzc7I/BB7V0v
HI3gPZpn1phIVJcDJBoINm9ysx/Rnur4aCm+H+RX+konQfQsejQ/RiAYBz8zyQSjWk/GtKElLd2R
j/a+frUPtZcfZk8BqqbamT5EpgPtV49HDc925YwvkVsFwBsILgCvA3v2hzBhqrdIU5UJdlrbUd1w
86ZyobEbhPcrvtfw/z5dP1mRAzEBqxjmQrHoFxOt6Cr7fxzoE9MuKhhSN9eNiVDREtH5FKxKKe+l
1QOVtyTCtXPi+9YEmwbMxVzkORSkXbk7EesUSw+TqHN8SSJ9vgy2LqlpcbJK9A1JD8lT9mS8kGP5
hUpVtz/nR8MJHTl2fqCegEplFVgAtf/rqSH6B1BJNwypAgnO5t5tO6WlFAHkO7RJ0I/DV5BEOOYi
C+47dy8payRBzRogK+YCNqNq9l1vQsNKubfVH2X3XmqiiT6RDebGLaE92B0d3svNX3HfOpjLdUgl
QgHykn2TbJbC3Ke2An1gE8IMGOVRDIC20B3Fb4234qkRoS3mMtlWCRwsVR9bIElLRVvLfXWoUOoQ
Z/mi3WMuVFVm7YpRYaSEnerE8wNpJ8covlwPDtxH8u/esf1iGeIYQ5XBiKyiLDe/K9Enip2U3xq+
DBg5kK6MoyXNomQDhR/1Xvpl9SBm5RA3u6EShbU/nIgXHyOcFnHQlBbCCDnJxplxxgMHJbNncHzi
Q1PKHYIBKXRZnWG6SdfH6/vIK8adWWKckIyrHa6U7vVDodXN7+lrku3Xve2/67v8iRb/O8sxa0E+
yjvA7fYyDhk3hpZ8NNJ642cfEndehRmvyATjiGk2m/Mo4361XrhT32mFOv8m3Q4BiLEwSRTdiz73
BAbZGm6NMpvRFJAS7HvfnH6pWSbYNG6ys9k1dmwIhC9KkdM3sbaBD0KR2NMjp7zRIPTYPoohQrxv
y613mEyuCOj3UqQ27GUv8h/1RKUL0Re6rVMXQsUA8aZ+fqf46WMRfDJmbRfLZJARZGIki1LSlic1
0E+Jj551UN5RKUFRksXN67a26NFuPqIzhYYsmtvQeYDRm73+PjyMALyUd+kevuKJGsm87GZrkAkv
tmoBBtIhgBHM8g50IuagQYlAVETkAWvOTpCJJCWwiCUIAsHWHxQ/Fj920d8NqCI5ctb35kDli/5R
ExZuKb3BbN66XSETWfpZQTWLdjQ6HyI/Af3kjHzJNd46XMACwIPWXZzcjU+iqjDvAdoaZkJLJlml
3dKv97F9TMhNoTxY6v562BSZYELL0mglyJJx0yOiAwaI6nY1BF0uCs6cOsT28FgyN21IGm2mdQ+g
otYgfKEwitHJnalCQjfdJ4Ho0C4j2MdXJ8q0lkZUg31WG8x9S6WK16CtQTD+rUfP6/rGcSIYLOBf
kMVVqGIts3NdG9ZmngNDvhwtlOUoa4vm5D8+Rjs/AyujtsA2TUxQWVy0RfVWSps5BDAVKFsMduYB
eTN+hbUjP7wnX8wjRSqlt1EP7SRH+SVY6aWPnNtmbt7UDqUkh5jXtp9lV3OhVvHUSA6KY51H57Ni
f9pXP83EE5ilIfn82p2bZa4dECqWFucfFz7cUTlgjCV3wRKovnwD9jxZgGPiJBCwZ6CvjrFkKM6y
TWEASMkqK4CsgrsIo1RB4bZ7bXLJQb2bgtVHQ82J/dxVVAf7fH2tXG81gKSTDYyFWjZTKYEyet9F
GWBujRyqwNfPeYB82hbsKN2wiw0FgBTQParM+FF03jwN+lxj9K/CIALAGD4UXZx4/TmVqhsa9/X6
en1FXJ/5a4uVNBjaItU0MBa7ANt7U0cAPTMd0xRp2F+mlzizjRlm45RMHY2F6r1Z3ROaGrBwA8yp
o3ciWCynZnBuiUkgjE4Gy3+0oLPwD2XF9/CBPPQ+CGMftL0ROcnP6xvINQh0EaRPFAwKX6jTxJ2U
mAkmQN3xFdCSOXaq2wIdp9WFeBnkqPbRs6guwjuzrUXmuUlbC6oFnRG7y3IfWqcWqXKTf8IvMMWN
22Wblo1B4fP0ZFaXtipiNDb0/tgunUMsyKXLkfuZzQPCXUYhFeGZ/ebRlBpCDJmKgIEnW3Pr+zTQ
C6d6bcAbdlcF034WqUBw3wNo61oW5kogaMcOJOONAFA7QrhSV83PyupXmGY+ZOj9qsi9buqDuKr2
cmp7GPfCkg0PQ+ZP15fNO0BKeGLjvTMwNcnkmXFTjaM94IInkDIv1F1vlE6aa4LNFVmhwWwTRkhJ
rNTOAYNfpS8A2oMp9Ytqz7vrS6G+dh6rKBYXsQojQIDkstURaS1SQxkw8d9WshNrHajeyuPQP9qq
At7k2Qkl0YN+GUrOLTKvXDVN8zACxuWWlj05w5B9USf7pxRisrCOBPw3otWxT1uX2lGpgB6iDHOn
sGU3a08EhJdtfdOohgMArOCB4S5OB30RnfbHLCUTJyuzlfPBADP0Wt820XMLdYRavYlTQdASmSHn
rrEoXdZpM6ncPhofW7k59rWJQUldu6mSNRes6fLRxIFt1sR4u4x6uTEacBF1/F1jCGn490nruQHG
0RUpniTkZFiNV+0Hv0dhy7wDJx6+UUEbEojC78chsD6vQp6S5qwYQLIYr4gzqdcmDSqVCFrQhDXc
dS9V3rTrdpHm6H52WDzKM2DdaTfkVNxLv9C4uX7rLq82ipEYb6FZJnpQNnN+trJkKBcWuatJD+34
21A7x1pWQfzgndvWCHNuUYJAaCWYLI2Ndz081SIdetEimGNLlXTpTQnp6vIhsdVmz5YhiE48P98u
gf4JmxBoquHQ1BNcr5kND7r3TmLuGvu+lkTccpzPeZyIAcAVldIG3pixVCQqNAyAnXWnFA1xzS+p
5kPmas8EmudH2Yv98E6kbsIplsAo4BR4N4mBiU/mhKYOeMLKTHJMDdyS7zQhoNhBoFpBBDG8j60D
zXB9Z99OyP5BQib82uFu78Y+c4JWkzUAuEIFHfInc/FU1/dr9a6379ednZNhnS+T2dtVm5RBKlEO
n1w6iZH4fe+sFEO3ugq+MZDULYXggvEC/3Zn6co3jhMiZC2tjpVpy/dePxD7gUjf9OhUYZImNGPB
TePehM0+MgElq2MpqVWUZiJlD3yW11iPUigywkl8zreRrnmzprxNan1RG2h1+1AbgJZLHGiH+bj6
kPIIKsHLKVoS89UdjcNqdxm6JnrsVf3oqBn+8fu6Y1xWtM4WxGL+cnnFu0MrWmp6ajBONed5YES1
05NHs6ydcdlV+Ai8blPkjB99j80upgtwrTbBRe9D0EWNhzqQUCbsOr/MHQjP+pnwvfkvJqnYFyZZ
QeLA7KWtd2DOLLFOKpYNFLSLMSFQm34ZKoeK1WO0RUTExb3YiGeY3QGJ4gWCbs3lOalG6L30auLE
oOSbMQ8672fR0y2ww55gDJqoQo0hO27bpeqQMD+OMVgpQebgRXZ6EBwd91L/XRV7dCAY7eREQrgc
Xy3UJLG0EnfAOpHXATZfZ7/EXtr7OEGH5RNlUTgr8Ig0bYCePdutRDu9tEgI49kLUmMt3VM5++W2
2tmu9DV6WE3X1J3s4Z9ALaqy0QBykbFsjDNXf5i0SonnBuK3TdCspdMuLyP+l1x8lYigPMPB7J8v
lPFWkkpF2y3Ulp+PjvmqveQeiEfc9/gufckOw3t1+Fhk6Vi+sTME5nlxB9AcFE5UBYI7LGCy6acp
XSO8+CRCG7Wo3BDUp6Jpd57bbo0wr4MVVnlogZTXbcPbog7iPvSj5Mdciq4h9+ZvDTEPQxORerBM
3A99wMRD+TDtEl87dK/li+JXz2LEOn9hUA+m9FIgcmESCnVR12WmC1vib8rg5IbfjzaI//4IbiL/
lP7aYRKHdNb7daSSVdJeO6JD4Ba30dcOJEUne1dCcFo5GF9jAVZTZJP+fBO4uzkywjRGCarXFT+c
Awu6ZnUvC94H0Q4yrhFiBHdoEpA/yjPqoF62wtfnvSpSxODl5qAX/s9BMY5Rzeokd9NYuFF5LMJb
vRc0o7m/H7PstEiiA8TKXGI1JAkZ1hi8pSPIfLrB/feyMSpA038tsKG/WWLVINKMNvDityXoyh6i
IRIcBjflATkOaA0MlfKIMP4cS/ooxQMea+tW+6P5843tTkH06/PZsC6rBhWjx91h59eluTAkiTqY
Eoc3cl75tlYAiNC290OzCtIruv9sQN/YYtsmeqjo0OHCt5O+QMA8flTWnypq7d30OEy5r+W3zfB6
/c7yHHtrkalMmKEtyYnd5W6RZV4LYqPyoTcssSAS76nCeBDqcpQnDYCb82u6yBEx0kYGqmeZXaP5
3Y9f0xrStsO9bPy+viSRKSYKlRNcBjhP9Jql+UmvKg+634fIkg5lPnp1m325bo4XgPBxSKXgkcMR
liNlmLKpb+yidTuzDya5CPpSe4darCDNEZkh5xsIwctKKjOlcLv1Hs0ox1yPUSUY9+eFh+1SmEMa
klLNuyFEj9fegW3fFIUfrrOBT0AlVLkVfbTzNRQzCA1UCuWckls5e44sf7TukuHb9QPhhgcMifzH
DJMWVWO2SqkCM/87oOnO+2SXO8ApBVHQ7K9b457LxhgTUkFjNTQtRSkpw7E2H/X+KexFAY9rAzTK
4OlC8V5hy4dSX8Z6Q7X5evtISl8lPzTyrydeqGoVZoMhaajjv7JHvyyjPGh4uot42g1R+qMNY8Hj
w8GOURtA3KGyger4B6v25qlO+jarVxXLGF9XTOqlXv+z3qd3pS+lQpUJXhDY2mKuSyVnRVYlSBjz
7raKE3cAdZz20PXgZhKp5fFOxwBo0UASQFkgma2TCeRbGwsEJ33ypIY3ufpYiGACvIu5NcGENK39
wK3DRNwP+7VJXnspEuRR3A1DUQ1JNkjU8aie380lpkR0VGaq7I+GeUpigmKM4hn1gYy/rl8Zrim8
Awpa6XADFo1QFFJZzvqCAN282HnjruEr1WNMlpM19t51W9zD2dhiloXHdAHh0goGK8i1Qm/M6ZZg
FMl0iowwzmasA5KeES9ORQZ/TaRTaYzO3E2fWguadsARYiqN/QharSjNUxlm0L2q8l0D4cJ6EeQD
NDayGQjqnQZmswmdAqdnt72jqarnpIYN6FAXbe+EEcHXZehqEL1Ns+cuEgkL8VKerUEmWKflKHea
hAPSIX49FUCnyPFDHE29q2uRmxn6rpVGd1RsIWyWnsr5UsE1DeocfLtDaME0mcitEm2YGhOknGCd
uSN+s5OAbwCyGSB08ScYvaEXxqDPhL4r0Qi6lOf7OgxDDk3IEqyt9a+qk51aF/WYuBZMnJoCsrvL
hnWrD6OlZqhtKlH5CLyPbw2tf/0y8SP4xjuYLYuqQu4GBd7RodaoeojgmBY49L6GcaZEca9bu1wQ
ngsQWqNhJhP0kZm4CjGFHtoeBE2zUnOsVfseqoYICMl397826N+wcXdKw9WNiopQNBieaa2OHI1B
EaOcY9GxzHzfk1Hw0nKDxWZZ9Ocbk7GkdN1QYllV9gwxUhDEfpNEFIscFD/2DkAWKBPD4y5Inc26
K1dtwLrkXX0I/9iv6bstO5GvmI76fXVDZ71dnOlnDpmn5udw0t3yUQRMvJRGgy9u/wbmZreq3c91
T/f2ZfQoNhHNk/5b5i73INTxy6/5MX4UQfa4PgMiUzzDBhBvLJOUvgBGNHV4xfT1plxKJy5W57pX
8nJYUBTSHqGGTIxNlCDGItXqQC2A5FNrSqcC2ZjdlU6ziJyT5ykYggCBBBWEQSvo3FOgztBFTYbb
ls9/AIDBP241K/Sur4fb4sInNMg+UEPVQQ9zbmUEZ2Wimwru9OLWaHFFfnujaR7ETdBXw1xkESBh
Gw/XrfJ2cWuU/nxzCcKepIs2wKhRvvRrUPbDS2WuDl6a/XVDPIeAzIVhqKDhoDW3c0Mo69t5R1eH
XrPlt1LWfp3MQhF8OPGX89cKs5xlUq2kCXFSYTy5y3RQGtVptcde/XZ9NdxPG3QEZbCxUWAli6OO
wxmgpBTBg/YMJCfG3Fa2AwIXqDzx5B3X/zbGmABcN82iFzRSKXb9OBrKvmpa32gbwaJ4MZhO/FBi
og+EBHNEar5WKdVqLFPpACUDx5aSL5W0nlAmdeURKaGxjP71jeQv7a9Nxi3AmCYlsgSba216JhBD
hpQdo0I0cCwyw/iFlQN6ThKYmadvGUhax2/W/HJ9Jdw3GU1GKFRR3sMLSthcSRGBVvheY92VB+J3
vyW3XjCMCY5gshdNZ9GYc57HEBuBFcECRH2AKjAxCaCgaiUVDqa09mP7XNfPZnRbZzdx8hl8ydYS
83xApVCVMwU3tyddACbsU1KVn/GCzWKYdKYNk2KUQHfsGsb8ZIM8yi7yL3X0GcTFZiUfrZVNsFvy
WO5CGoMmc/g9q+S2qdLPrAQuADw0XgroHZ/fITtGotTlGlrNZvZIJOIvXXPby6LnlXtVN2aYiGA3
uqRpkQ6Em9Wvx2LMAceREnIfNuNj1rTpkeRL4w1VL/qM44bxjWH6880WqnPUKXWHXGImJLkx1y7z
E6UaBRknP7xiVJpOaxEQb8nnZnI7j5KWpiw0v4Uel+IAcHqg3wRj5ohJ3vl3VwcSU4dFTGgzDtjN
elQ3MezRyZQCfDA9xEVChziZ1whKy9xQ9NcU64Sd1kjjnOHoFuNGskB1qf+yhBkLh1Ae4QEqtKDB
xnLAg36+gW1I5MwqDfTun/u3HuMvmtt8jx4tb5Td4qQg8Ry/1l/J0/UYyH1+KR0qWoMqSBLp2jfe
QdZcI2thIU/JSBDXsQvo2yR9b4jAP7heuLHDhPPGkucKn4xIJtJfGcgU63AS1Mi4p7SxwIRX2YxW
uZuxksaExo2EOQMNg0pzKGB54zv6xg4TXOdlUMo+gZ0SIPsjuLMwUDOkgF069q54Ew/1inaOcfRB
hliQksHe2invg1YF+hi+XncCbmz6uyS282SA3l8pJBzOON0Q01f02FHX+tgAsWePbloH181xm7jm
xh7zRd8ooVGPMuwl/dMMdHNT944RHw2I92pR0Mv7rgOkI3zMu8YZwoM0C9bLdxVarENhTlENJiRO
gzSopID9RRr3g6R6vZnfyMIE+r+4yl87zOUy416FiA7sxAfZpSx24QHcbh6FqEie9OX6rvIXhfII
vkXw5cN+jORGT7JxsWk3Nw9q7SUNIy/W5k/d479WmHscjp3adzms5Nn3uDgkg399FdSbL5Ik6+/v
Z26xtkqyWur4/e1aeSOgep0OzezRadIqWKK3oTit0uG6Se4Fow0oRYUil2YwS1IUcOFNs0QnvIDu
T6JoOPRR3AgWxo3vlOPdQCsU/2Zr3emsjopRxw1QLb38NWybNCinztpXXRY9FcuMaZYhjTC7MHU7
vbFLz5IscJz1vRkMkdoHYa1YDzHGAx6HcV0ddVolwb283AhAMgkoLHXM2Rgm+4UEBftEy+mAepT1
e83sS29F407gQJduSnGflAYZn83KhTYSsVozlVeqU1CXu7XuXeDJv3eRlAiKDZd2iG0p6JahEAv5
EvZhC/tUM6cEaR34t/d6me3AXn3TLKVgz3ih06KCiaAjA9aVRfvLkx2XUEnBnsXWcR3tIE/B8wBN
ai21b7Wyei3tTEBgfnlMWBm94mgDQLuTZRZvJjLNvYYHoVbDP5M29IEF6krBpeBuH5Dc0CKFZMoF
I7tZr4paWFiXlsUPVqphPi+J3EHR9tcvHzdGQpmAajChUgnXOE9AoGIVjmGbNW4/trbq6jmY+x0T
TBo7e9CV/ZjH89c1hhLunNhaYBTr/DLPsvRqmyvQMe0sugTcA938PXT3NwlRp0d63E34exYDAkUV
tDTKvZk1ThbdZEBLzJ+CT9qKDqp4oCQxNcI8hqMk6w2+7/H4BuCT8fIg9FIIuwHKWz2Qfeh3opYo
jWdsiN0aZD54IiuXw2yBwQEjrYn0Xho3FhY4h5+5gltDzNGSfp4nvYahKQLqui8cozrEKPld9yCe
p26tMAcGpr51luhyiP1NjdSnQU/cVBPxkfEuHYAKFiGgT4RYB/0rNm6hSlJP4haPRDRnvtbmB7MW
KbhwX4itDeYhqtc117sJGIJIMQeQWyU3uSmfCmvdESXy8tVqnKb5nVfZW2srjr2Ot1oO/QlrfUKB
w0+L6j6tRc7ykftdeAuqfxg+pPVUtoGekSJURpTo3BaIe9BtaUnmZtWQB9o0omOXad2hC1XAVIck
dgxjbW7yXrj7l6UTPBqgGtFBMIriMTuxnCxxny0d3s7VsHrXIEZxj3Jh5ExTonqaEWGEvSWTIDRx
78lm5cw9WUyl6RKCoRbJAJOVtq90KSi0lznu/OsezPWtjSHmnuQ2WCqmFIZGOsKL1HcgAgvchgKV
oPu/U2QuiaQsUmHaMEHpI1bI0EX+AiTWYb0Ln2cfozqUf3YRfFty14WwBiE0FbkVO7XbTXMSNwpO
zVb+LMovOfnE20vD5v/+fnZSV5N0e5w6ekDKHxWEMLEPFDrehP3cPAzDr+uHxP1osWmvk14CG4OK
5xFAqmVJH1L6MOwGjGaWHhi/HgxPw2cfEOffRADly7CGr3HIvmBKHxORFyz9epK2VV5hajcBiZtj
9fMxX+JdFtq76+vi2UEbF8MysIE0iUm410a22rqu0baT3yKQLIEI0e9FU62XnqCiIf7XCH10N9Gz
aIw2+hgRyMfY01vLiyNBG4FrAXkr1VJCCUVlljF3a6wnFGOtzvrdJDUPpMoEDw2n3YNV6ECYaii4
qxflYkWSqwyfJnTqJj9UT9NdDg6P9+zUjCg7gV7xTeQDlxHo3CBd9GbbFKMJ29UAWLNRZa9BHaht
kfOUb9oimozlbR+G56h0EXrgqsEkIYVsWVFXxaDIX6Pn0Jj3sW4IMkqRCSacSmrWlosOpZolX9D6
blJvHEB5/u+9ebsOJpRm3WLARTD4qJfdTmuT3+osHe1KBFzkBAPEMw1YTGT8wGayBJHmMpVlCypP
xFOgfMBz2+3CQ+bOLvCfp/ZW1Drg7t3GHLN3Q2Qqi67AXFQ/GEim5lHwTcF55s8XxGwcIVJTNRDV
gG/LbnOXHdv9evxgdhWMIxDeW77dOsapNTOOwJGHwJZiWOeP9pQ5kacfBrd7MQN1P940mA4s9ooD
5CH0cWQvvQshyw26gu4h9kUby3kYz9dNw+PmihUhmnTlCoTM5I4Qjo6hamS85f1D61PFN3nfyM4K
RSwRoQWnfH1ul8n14nEqBqnAfvd4kJUgBvl+eCoOlMhJtEbuhtNxSPQ2IH/MItcNKF6200pnIseb
dHkZ8h9r59jxaZwFCRN9Ac9TRaxpgwpiYrAsgaNjHke8kCC4G3bWQdl1h34n6qTwXqytGeYxkabV
HAoFaJ0BAnalHVj95ITVJ6IVvkbRVkUhxLzQhkKGKekQR2lcDcNBlbTrakG5mhtCthaYO13rSFs7
Mv9z48D25oSTK7nrnb6jXYz6tlP8fx8bUalAIwNVAw0wp3NXD9NyMnIZLldr77NtYgjoZ4Li63Uj
XMfeWmGWVS5WIS80kIzB4heARAyTEx3wKY0ue2UKrPFcYWuMiVqmDcYDKwUO0phwd9Wf8QotgPhZ
sCTeM7y1wkQsqL9P+YeVwU1+pLix1LsjA4gFxCWqRUJ1gOJH4VQ9bZmx9wknZaoo6FJ+HSbjTLKq
UQxtwlT9MU+c7A6E1CokX4udBGcJDMd6txRID6p+vYOM9JOY/o0XOdAVJR81QbA3Mds7W8oIcIFM
P0zCPXicTpiyQfcr+l2Twls6W9Bn471yiFLIew2IHSINOXfQJusUexl0MGwV66EFmsHCHPz1s/wY
lmD3dGuDOcvJ1KJQzmAjPZDj/DqAh95dPbzfv7NdGCi73icB2rNfWueuhQYJmIaEbw7Pabd/Av35
5smZ61DXJ6DS3XSUvEgNhkX1puLx+kK5DxvEUjFboVJdQLZgMWH4xsKnO31gZHe608GnAvVIindp
HmJQSlI9A1l4++kRsdu7tco8a9EU6dWAD2eMF1HREemJSM7y1r0VB0rWidpPrnnXF8pzmq1F5tHJ
S82ODQkW0+52kL53ItofToESAPXNRjLPjTyHbYp+BU317Hua6iVgEevBIqD6/VcRlTZ3NRR4SEWk
waPBXIFYmZsB/L4IaKrhzVNzMjJR84tnArMQAIXSXj2UKc/dT8+nvmgrZDyrfWtlh1b793Q0tI8i
Y0qFypaiQH1uIJ4LoqegIXaLOvGXBWzYY/0LhXrHLDvBdeZdpa0pxt2IYUsjRKpbt6ob25Ewn+FM
5upVkeFf9zKRIcbLBrUHNLmBobiABk1Se00k+RFZBFkH1wzASGgn4IP8gllZS9duAitB65IuHPzU
IJNnJC00NFRNEtwbTrURxwQhbAhia4qMGHF+TBpJRj03YgxfIf8sPWU/QI1AdeB20H+DJCU4W+gk
fZ4IojwvS9zapf65CX/hMsiljLEfDFI2b1I/ekWG9yzKqtWtxyl007TykzbZz3HlXj9Ebsq1NU23
f2N6meZSKqGq62IoEKQ46j67rcENIt2ufhHkO5EgHO/5BNYQEBXo1GB6mEm4gNtrVjlPWxcPvKuQ
xzR/zbunvDhWWiJYGvdSb0wxWddor1OqhDAFWpfbLiaBRDqBCdFqGH8ps7rphwUmSvtoyI+T8tol
Dzq0c+3hM3WP7cYxLgIeqNkoBpgC7cExb2YvkY1jhLnruahF14D+2eyLheFu0EvBImjTmUNqSDnJ
Q121rpUeKZyD8rLmoZv/aU6yN9wnQooY3h1Ho0dHlRqQQ9CdnTuhFiZ9JYXoV8SrQbystttdmJi5
g5aMJUiPeV7xgeg2wMyGzi6TQJYDGgl9goaCtKr382SedFk0WMPN9zHzRoc4UeXF59L5cgypKxYz
QmNkqBcnDp+WIXO6CFlp8ZgDtV4Vj4n9E8gwJwsDwXWmR3NxdEgTdUu1gCvXGTchsyan8wrTsjXe
GvPoLf3gTu3qjrp0BwmnL0Pa+GXf+Jo6+FOo+tft8y4EBgRMG1wjMmZ+mJWbBaZXpwXm0fZ1csqM
k8XoySae1gFKWpqCKTOu32zMMU9QlQLUbJkwtyzA5Wi2R2ZIFfeia859F1DnpohstLmQip8fqCXV
41DJaPjkJwLO1MXyCb0T+Cx97UE4Dc7gnTnjg0MWlKBoHnVxmhu7TAgbbCm1agK7mSUHZQsRo1z9
ZQ5gNBrTfUQqrwCP3vUT5DuvhXIuJsMw8mgzF2So5ThJO1qF6Q+hLjsWAde69VTN3+z6myS/6QSE
qpWfl1//h7kva47dRrL+Kx1+bnq4g5yY7gdwKdamKu3SfWGUNnAHF3D99d/htbst0RWqrz0vE77h
8HVJlQQIJBKZJ8+5YPis1/m3YUteoCU1YTamLlC6mNNtaBOjzb3kCfTZjutyFXqXisxn184nc4t3
2tbVkEQ9zFW1T4wDM27a9kJvzhmWE2AgPtlYvD8eKb9XY/qNVK8tkF3P1+TIFSDbnZxiy21q0maN
1bOx/PKi9sXZ7LwN6g9IEeIG+efuEim1wDWAalORInU4RUf0IIHwDt3lY6e8MrAiJjnUHcrcT1nj
VqHtgHzGRWwKDelLdChn53tudMGiIri4L9YVbphlN+h4lroXa2LWbgqdVAjXed8vozNmFEA2kc5B
VwO6DRYuQY+rhjQ50h/5+CPMXyKSO6Z+YVtesrG4/iR2mTWihY0ss5xJQN4sQjdUT4Lvh3Jm938Z
ymLGJJSgEobEMPD3kR/WqhMyO6i00Z0m20nD9hqx6v33Js+cjqgcQlpiFpO2/tQTaqlFCFL2HLNX
Hpv0hRiP33//2SF9+v7F+ZCbgCeH8jwkxv2oMh6qxNyZhXqaJP2HPGgbI72UD7tkcrEgoO6H3u0W
Q8Irc8ahdavieUx80iVUDvdFlV84gs8ujk9DnJ/nU0BtKsjDkgz2rErQNn4KWe5k4/P38zg/9OJg
QDoI7XgIlwDo0heBp27Ushj7mexushU/jrkRRFJUuH2bkVOljuZNFnXdhdDpnDv5YnURXKC1S1eq
vJwpLRtr5g7fKttyGz0UkzNrLkT7YnWRvfDs6/s00nm6P02nNXSDOSHOBvvC6NR3qbqaJblN1/4h
P4VP8W7WSExdE0R/wV9Iqn8Z7mKxxkqtqaKBaWY8tf1zOIL2+tJpe+bQ+2JjsTpzu/19eOKpA7q9
8NnGOr4OjuxHW3V7id3oXOJGkW3QCoB0FnewZd9wycIKnWs/36DsKJA+6LYmpNvtWTza19bfL9Kz
O+GTscXpx3qFRYkBY8V0Jau3FpgA9AsB4Lnr65cBLTZCHkejBJT2vCQVv/0Re91Wd+c1ka8rX1pj
k38/prMGQXo1B/YzteuyNcYo+Sj3BGHDuKnvNPDYgzkMHd7I5kOheVU9sktcUedmce6nnCU0UYhW
F/4kryo7TUy4TN1Kg7ZuPV1qIQ596dycF/PSo3w2szhs8lyUk67ATFxpNDdHcEOEMzgtMexLU3jm
jqJ8MrXEqEApS9TTOB8CbufO8XS8MVDiUV31suL9Offx2dYiytN5p2l6D1tzLVNxweY3mzOfQbpK
FSfaNjuQg0JksA8uXdgvvDdtsfrjOjL1cB6lUV0ryg0BfI2Htfv9crzw1pbViDotyjGb39pk37da
T3X1ClC4jF1a9ufOG9C824DfoCkGMvRfvXAtSklIJc4bC6lRk711KWofASP342VV1TMlHmB4/7C1
cIlFVcp2r+MATbtTn76VSVD3HyrpgYZVadg9FaDo0o3V9xN59m19MrrYZaCXTDK0GoG9wcidDn30
QnC0WQb/OyuLTTaaidaVs5UptnEdVrbEqDySlP95CvjzDOqLm5Qa1nptaXMUJ+95tp1ktJNrF4Zy
RmAD7sjArRgHBkQbzMX67nvdrEoAJEAUa7d0X64TaI6tcbvxYyd6SDntNUeFdFABksVLHmT+7qWz
mlt8kcPRkTNads0rlR3rrIPXr13oc81yLTPOpMsoQxhyWTru3Or/bG4R92TthKIjButIdWAKw2mH
bWRdT+GuS9mFDT2vgO9GNq/TT+FOZBq5qBWYyiD41KAbW1tFgXoxtDln5mdKHehHW9OWPKORmqMk
PhdwEuvelnd6c5ryPcBOHkv9ite0iJ6+X/nnpvCzwcX+Gg1OlClTEUvF+VqTtrnFQL37lsqTi5Df
+d7YuULfzDwEZCekaiHps9hnRmqF6PyWcEijr31yK8e3cwoOHad3a3qbbbLVJSbjcymizyaXXHt2
PQAJHcNk7wzgbK3XcxectYZWLvBPmsMPM3+yciHBcC4agVVkGPAHyb4lUlFMViRk9tNqfKW4aGPV
KdsNju7nvs4oUgoXpvaMn0SbDmTAUAFHA+0S8WmOpIj4gGqMXTDH1lU6iNxDavH7FzhvqMUuQPZZ
BvQSxARIJC5O7boNJwtytrVjKs+TeogvpSnPHJv4fg1HGTpz9T9hp5MiKw0tw/eXTeQp0ANCP582
rFvlkhTQeUNgCJzZMEDmtzjLygrDbjQY6gyj9iRhx35a8/7AyAApdMW+pFtyZl9jYH/YW2yzigiO
xtUK9mR0uY8gcXBK5V7DcRaj5p12wGzrF5zx2XcFfhT0SCF1gJPgq8cSIxcQDC2xIuJ7CRy3oNK7
4BPPrrlPFhbBR9WjJ1yNYEFpKiCCbhSmAydwaRxnX9UnK4tXpbIIZYgYVjozaDOvtkxXkXHpq1ff
r+1zdzBV/mRo8Y6UtlHkqZknTEpGlyf5AVWYdp3lHerojUioirrV9dAmH5FaNXQaCKD8gwzWKtAy
XHh5lwa9cJQdeDQbTrA+7dS30q3dvqnorkiuLwz5jPcHtwOIwufGM9CnLczUTV6GXSpqRwdtWodq
gGIGDf8gyd6qf5hSTlue01wGdE0HCTxo1UixisKHMt2rwqukC9XWcyv209MsXfVQRmM8Tg3edLjv
pKfMvOCVz34/4mTo76poGrQXK2nqNDEWZotb4cjcUTtysNFdmNAzARBKV3+YWKyhECivyVJgotkk
6xryZl0g35oges+hIWFd8PlnV+xna4vX17UlmFZ0WLP53VwPrFam24qVxdxZ2xsrx7swvPnWvvT/
fxgE2v+rT0nbbJASMg8Pt3pQO/qWO13NSg6/4bqm279gD6J/KO4A/QF00Pw8n6IuqzFToUk/7Vkr
1Dt925uuZuDyfDlM/kITCO7zn8zNC+iTOckGmSS0bmonsdc2Owjp5i+MB1RPM5M8zmlca74aIGbb
QxMPDQz5B4sda6MFFmoOSuTY1xC791Aru7BEzrloQOThqFDTB3HCYgJj1eZjLwFAo+mvhnZf8CPv
L8QEZyOszzYWs9YXkiqPCQj2JoXGJ37V3c69BtYb+VE+AEvpoBtpzsAEF+byTLZChbgBupMRiqD5
cxGLxFUfcqWG2ZqQJ9AbX0no1WDm6DFd9/KQuxIhXi/EZrATR7OiS3vhnIuGz5RBgwH/iaahr+9S
BjGAAe2q1JkOya71DKAdVS/2bM++Tx7013mFhhdX6NkIGkAllAEgYGiCFOCrVUXJVUkeBTowkZc0
gIVJ3NwpXoqPWbPdcGZx6Yu6iefyyzOXoTInJlG+WS7boTKVgckQLAIR90b1oNMBVfjEhbNxTUjD
m6MrVmT9/fs9t3I/2Vwmo8y86aWkLmonM4Q3oA4oD1Qnb98bOVdUxchAR6wAwIaBLY4EvZXH1oKW
NPQGs2PuhWsdIFVpVWwuX1bPD+gPU4ujgWl6lQIaUDlK1jjwDnS012Z5KYg5d6J/HtDCw7Qam8oo
1aEp/VSu++tih7YVHN9+vuI9rQA5cHWfQ4k59y9B98/thz8so6z5dWW2IRuUqUEDkK6s+vDD4nek
dQ1+iWvrkpnFtheFmug2hzRErKs3Qow61ezwrhKdIyfm6cLyOHecfx7T/Pm/DwT17wK966h8Z8g4
hYoLMt2UcpY+8zq3KTeOdQhgNU+l09/BP6BnOsMPqvG1CK/U5C8g8NEQoaCDEBgS9AUt9v0woP5n
TCa8XQb6Pih5+1D6jB51OufUq9tspV44q87MM/JI2O4mrhDAyszL+d9DV/5eQROrNSbcYCMmK+gq
SDat0t+zlhwUybxQLTizNZC1BywGwCYo5CyvlW1m25XJsNcraRebj4ydkvDh+1d5JvYDxBNec0aS
oi13sS/qVk+KqZrvKlFJY+tgscj93sK5aOyziSWrlJnKUj4luOPJK2uFXGhQBLNTZg54HZxL9/1z
TVCwNoOJMCbgmRaeq7LiYkL/NZCr4L/U9IjGZrxq+20d+Yrqd8U2CW84tA+/H+S5NzUX71FmscAi
sQRiZoVMKhMUYA4q0gGTG0ekkxPXpfe9mXOLD/dl3F3RAAexz8XbGuIM/PV2Xc8ivYGkhVSpyU0v
RQ/yYLx8b+pcqkZTNWWmoNXRwbDMnHBrmqRozmnkYgwk0q1lRnJKpPFQqyk6NIqnrGy9Uit3kpUH
LOYbW4y4KU21/5eeBC162HegqVzu8d6oC3RQ4pX2hhl0EBgtU7GNI8OzWUXHpruqwYfGpNxrqzZA
z22A6VtXRfX+/XOcOUKwoOD2ZigogFXzGvi08/PR4hIBB6QTJxK0jtLXNCcnMQtkKdMpVi7lys4s
KahlakCggC8eZOELhy6L2KyICXO2HR+znFxLLF+TKr3gy3/Gg4u7yxc7X3y58vcmAlZryubtKc2U
k5SXb0SRfDlOXdJWbq9AtNaMaJjcjvlrMjxlwsuh0ZWFTUyV9lBq07Gxmogq5c7o3ko9c0ttn5i9
n5aHIj1asf08n+qJGd1NSqAmT7p2z+R7M/LaDmI84MkwyEGqaD3Krm6fpuJU9dGF4//MvvkyxsUp
we1Ua6McY1Q7zbcamfJoE0vRZhr5heNhjla+m81F0K9H9ZSAfLB2jB3kZUCpYPka6H+zXXuplHzG
c38Z02I59mlU6l0KX5BAxVVV3tjv6PL/eh3+m73jQpONjBfNP/8Hf3/l5VjHLBKLv/7zUL4Xt6J+
fxf7U/k/86/++0e//uI/9/FrzZEDEcuf+vJL+P7f7bsncfryF6A4YzFet+/1ePPetJn4aQBPOv/k
/++Hf3v/+S13Y/n+j19eeVuI+dvgfIpffv9o/faPX+YMyn99/vrfP7s65fi1VfxSnzJxqpe/8n5q
xD9+kYxfUYBAVhCXLCDuobaMNdC//+sjFHeQpAU7FHhqkRH+5W8Fr0X0j18081dcYUFiNDOW4aSY
D/OGt//6aL6sAfEG7K0NUMov/3q4L2/pj7f2t6LNjzwuRPOPX+AWvy4NNJ1AjA0oDTyhaeiARi22
dDj9xDHwD0Wh0Xpal3f5jfIkOLWFYw20dE3vLd3kkKiadmgZqChf9as0IFt7O74bu+5NrIGmuiru
srV0yN6SN4h9BtndFHnktX9Amb06NZ7sFOtxrqUFKgIvFuievZ3W3VvUU6JS1E02mVtdVxvzFB31
jzjge2OnnuzIbbNAQbP9Q30nds1G8hvPPghQ5kC1DkWk9EG9Lne9F14na83nN6qDe9Vx9KrrGkDk
1rXuci8OQI1v+8WBX/f3/eDgk+Z62lmrYdc+iHV1Ix20V3WjO5Hfr8TOXKVXhl+tQlcEqSdvCDp1
zY/kyDd4yittS4LwIb+RbGq/Wh8QdmagNugcMHabVM9oZdKsca1NtQlhVND6YPtGIN+z4VBtSvv4
0u7jTY6vZVfRcdzYh/EBU7jDGD5Ur/DD9URRvwdznLEtDuifoaWf3YZ36pqv8ICQPbzLHYImy3In
b7Rd5CJe96Mr6y5E61Xq4QKGREi+6t+L0AeWInoyAr5RfBv6jCJo9+F1jRZsaRv+IAGYkG+nzB2u
o4wKA92FMZUaB+xcsemmMnZY0Eb7CjXHl0zZQpy8384t2yYuQcNWw3MNu7F3csd6Frdj4Wq605vU
eJp2eRBfl9tqleY0WVeBMWuXYFyCZpiWZB2tiZ8HfMW26qa4a35IV/neOsLCo+0r4NHyQJw3UgvT
nq5iJOLIjRYgTZy8MWgEPqbb7tCvrI9xD3h592jfMDo8altxWx8sExmg1QQaLjmw8aAGRdvOVewj
g4C8SQvV1PZkbcaNKBzXNr18qxykW6zPzomj4hDnAfEVyNbj993YUSnzzW2Wo3cORNvQw3HL5wYE
p9V1d4wrGgmqXWHS8sJB80wQtbSWXeVuCP0IHXA5TkOn3HV+D74lmr8YYPasZlhs4rD9MXeA0eA3
uHnQzCdB9uaLO8ao+QClNJbsewvT9IN7IGS0vNBBkzzyIRJq9niK6ke+B1O7Lw5gW2U5TfEVbwmW
kewM64FQXTmYFaNpsUO9mNG69RXzqSU1dvKHpBJclT+ycIsGYNNwBi0YtL2gx9fGJ84A3cegcnU3
bFwhO9p9dz3eGvc5aEggEJdv8f+MlGYjhEGc5rV1wUdwn3mW4gQ199CBO0IBGksx2+WVW+CcHgQt
DNp0tLc3mUwREsqvg95AthZr3wvB00DHU7WZHguZJvaGeZWroA1oE77yu/Y4pDQqPLPDKDbVuvBS
cso28cG4qz5i1QxGchteEbgl4Y+bYqevhK/J78Z95amN2xza29It0Ous+c2hA3E/yGinvfGg+4oT
O5lrDjSFN/I5WqCIoElNwQRMY/QE6SlNwPgfrUEuNCtqpHtzutNBed2ttLt6gx1MzXtZhXYR7fh1
17lEdBT0M+hzS/b8qL9ZKjW9wQedjzozaUbDmmT77BTfSmtzZat+QaVqNXxI7ujIlffIuWMjUKLp
teRhT68jUGY1ntBOmF/5qaldVX8EEjB08veyfoTCqu6mqxI0tH1CIXBseqq116AN8IJO6NgMiO1k
cUjr7ZDT5hktXTT3+htgWtxZmSbaatDVnTw5plgQAtPX0VR5HHMD3E4/opQqhZP2bha+Qp/T13zt
tp2CPDoOChUdslXpg4mfeda3RN0X91W+zh/bx3gyKPinrKAEqL2m/Ureo7Dk/CDmisS0eUgj3zQf
ROrb8iNIzXjQR1QGx0LsNZkrg2wQoqOuMa246UAw3D5hrsdbLcUX9rf9LXnAmnIKLO4rcYMCUVOi
34/WG3GdurdkrQCpMDM1cMsf+7fI2jH7GlFN/9g8ytcy1Kx8WfVaCLFQsWolJ9Bat7iXjtZNE7zZ
gMmiIuNC4abcS/qJ7GUJAdhTdWgB7YCwSdjvFXZT+NqhZc5g0OIHae9bSNnFFVlBnM3hneQMr0ie
rwpOcdFZxy7kcN34pgdTkBmODtknboWFfIfveUKJ6zqCtinvfWwOxUUwWXttuVftvfmSU3ytm3id
neEAhtugTDiF+ajFMdVWldl5SuXxkaIj3Nr3uY72K2dmzAN7xQPw7vmzrVNTUDXfx09y8aQcavFD
YWsinJbtmg9NDKBbfTXqe/tgpNt2k9s7XV65lddSbKrW7QbnvvO8/jVvPDORKXYiHSqqP7Lprdsr
maBlqboMftIr953lwLcDGk4HAr+a4oPr1hdAx4xdatI4lo84sApqvjYWnaziQY/B4ZdCtsON+n3R
uultmDhSSe3OK1ZST5ERAboQHL4v1o11RaBs5Ip9BTXhgqov+JfYZ5txFx6QbHOrl55CiJqOeKng
IfeynYXWoxqevlybOFz0H9G6fSkr2m/bF+3YB/rW0GkPaIQJWVm+syq3euqNowKEbQtSVoy1dzTF
R3cL/iNCq3RQpxAMx0LjfhEFWKtl7MQtJdAXtjySrioAgcDbMYG2OxDGY6867K1dA/g2TA6RvCLf
hCgZDT4nq020wSLDagZpW06hf4HbpnuygmigCvdNy+/NTSiOMt9kAFUI903GpUr/7SrzH0XldzzH
n2Wg/SU4X73zOZptlj/0fzAaR6T6XTju1PwkYtxqfwvt5/j952/8Fo0r9q+IcG0wOiFuBrUc+Xcw
rmi/zlxIc3UHchFoD0Cy5PdYXDd/RbsQGt5AyICcoTGXbn6PxXX1V3RgQRYDDHVAHKOt6D+Kxb9e
PAlojCAnh/ISOGkVAszZIvnbATcxdWQIqd7kHoc/AICJlz6fYk7B5dE5dlnm66JSTfikBILCEFLb
TKg9B4mIn+wSTrIGlCDQiv6aR7ZyAXi3uCng+cCCJdtz5Q0TBaD1fJ39lNPQNLuW68EKqc3sbN+i
7WAr3fTmpLkWeIc9pjkiWptimxISdGqVrSI1Y37RxjkVcAef3uvvN5kvN5evGZbfngbXGXUW4UN+
dZlFI7wf9FCKJQjLvCAX9KZFRLtutewwa5O7kNAEQxNnOpUyCx3pcdkgZwHGy6nN3Ky8byrc6suo
wFYuO93FIX7h8f70Mg00+ZoW+PGxakxACb9OVsfblEEmUKIhxF2NcVwBFTHSRGavaWgirkuK0EuV
saWhKMCZkkUvmQq/qVXrzrRRYMjVgCcxpEQuJB+V+S39kXT4OW9z8+bcWKji4ZZ1qGIyIPYj1czp
W9VwuNDRVxjtFTmZfGMiazA9kjVkdibIIwwv09QKz5IUnN5pvOtnuUaLxO4U8fQHyLpXjcgg5MK6
C5n6n53Si4fEJtAA0/vZN7vEhRtWXce9lktU5BAmn2wTMr/QDsT89GjFcAtT2yNRrR6s3JbWcjh2
zgiqfL2ennKm3k2CAzZQi3eeQdUwLpT22crTEEeo3gWVYd8mfXmpkx/A/D9PrA6lYA3weeRALWN5
kYZ0PcCoJnMg+zD5ErBKzhThtIsnCSEteumKNdel+6Zl95GR2SvJHCJP6Mmhloh+0w4SW1c2ctCi
Sd+GfuKPLA2vcCI/JSxPXUOgq8wiiNAJIlZXbnF0R3EuOVpcRJshVkZaDAiwSl2pA26FqatKCQ+a
dpyBN4Z8Pbjv08BARR43k5snbewNWsHWzYwMAOqq2Ztyt1IyTtxJ07IjWucVmuaGn1dk2LdEOsIR
mmuNpFZgtGVJQzTx24ZUrIqRlNSqp9AfxzxClTjehsagbLH6Ata16XaUmEY7dYIsRNqYK4NJoQ9V
KPUwJrSSssmHum3kAvUPulOFCy9t2iBs82KrSbx1rJJvcgKC5aiT6qsSP7ppNZCJTWoWVL2erhs2
9b5StaMvBLqRJE3dmRDCIaDx2NZ2kvsxmEuplJZ10OX1xk7lByWTUdq2MhCmC5Jg1CrWizk2DsON
hRmpvZpphjaqVb60uZbtFX18tzISrrJ0Gnymx607VsJjmVI8RAbfpeEUbkmbGf4FLzKvmcU+wIk1
548B31ABsvvqRWoApaLclJkTtY5adPUOhVx91epkgxzdtAqHBBe3PlPdDrhFTwqHN95PuAN26Nb/
/lF+mlo8yiy7oYJscXa5S7LwGkyCQsSdRPO8bsEDj4zuNKmDW7dt4+cab1xdr4JwlE2/s9kJiPpt
XjVerhf2Smb8FM6c0pLWdEEuk8PP08rMB+EVwBbi3eoalfLYV1MJIkONhOtPF92nZg/AulXshV7V
O8z7hXLTzz6FxaBAjAWZQaBJgP6XF3lzdMCQnFkRuKQmsUbjoI3R2St4PZ/3igI6Xo2GxQDKnn4S
PnbzgxQXutvbPHIVEx5FtSfVTeJed7WxHK5G/mx1hG3yrDF9pSUfUq8yj3XCi8YSc8GTu2rqO6+f
qWxJZXjyWDUu7yPAEBLtNjYTFUFxfQESBkfz52WEWg/yjziS4KGWpaCCR62VSqUEEvlHk9faSms1
i5rWtCdDhutkom2Tcno2kfgOCIGTV0A17k5dHnk9dvdzohivbZg3B10a6DhK8gYdonEwjUV0wBp0
mqatgz4HjQJEP/gD1vFrW0vNprSS/dCFI5XCJnTSxjhGTdc6Ukwok7aVPvDnt5KjY1fu2BZkyAxU
39a1gY9TzrMni0TXsSpltO4B22ZR9jFa6UjHVgPdRTnigh4Y9SR2ZZQproXYva5r2ggd6cmYKF5r
DzSsBodVUripEpDsJlP5DMEd27NCbq+GNLYQZw0sKIfuRRliELtOtzCVbjiYRXHpMpBYiQ2DZnXS
0mQso40uT2jrYRYu+cLclR1T9/JYj+ukNI9J170mSsE2iH0Mj8Mlu2rYI4AzBtwttDjoK7XZWm11
R8q6vgvtbs+IHZR1vpeLiAQzhw+NpwH3QdZtkih7DJlQNnkTdXRkNfoAyBGV9A7rswJZTGnID70a
4y6f6cdS6g1X5Kp6nyL8c4mGJlrTQsmt7Rqv1sno6NoogzZvKP08Rr4qzFoLorIFGlX78BkcQa7R
1StutySwbe4hb73uCxsJCVKK9Tj0ayHdSqXRHdDe9JJh1v1Mtg9xVShOocZBOJWvVttL9yZJtuqk
wBmx8rHHYqJm2g7BpJSBgeV1C291LwrlYMlC2bahvk9LAbuqHvu2wKhYZ65KggMzb+QmUCeIBqSA
qk1enWihBx8I1EAVmmucVq49JSe9RJNEPZQ52kNzYKeMiuAc0EzaR28IG5r7gWs3HMc1LUKLbQcZ
5RYlr4ZjzbpwYw/XzTxpVmU86kr3yIwm9Tt8o1qT9yyUmzUrBXC5dSP2Cm+QD+m5Y6UTX6nlhCmt
ENqqiuxg6ADE9wMDQbaEeWVZ5ChKMlJZ7t+13F5HqST7khbLVJ3kHbhmQxzc0Qb7civG0dcQKdMu
QiZwIP0HQ+oiH2UYyVFFNRlYTasQ7UEE+U1psCrKOoltWG+h6WpC55XpZMl67HFDSNjAN3pnGS4X
8egCz2a4U0gq2oFm34VvrVEVlGSwviKnN7G6vo0wYEytctPVlb0qWGQGRigbjoVW7NwIyaqqq4+0
idb1kLl9wrsbxa6FIxFrnUrtcOyKEIzISSbWqoTMVGjG3buhXxmQxC7g3i8UIBf4gN+ifhTNQVsM
AAcCjmWQZYZDMapCoswcHLsDhSLLbaQTeHxUbabdmxhXTcy7NBGhG4+WTVksJseKyktnx7lAGqAO
BWVXUBDPSPuvZzPUCxQONyTRvpFRfRgShNQRkkW1Ej3XRdy5dWkghRPaPU6AAqgWUq6IgSCryJtj
Xk5IEFn9qlYS4WiRCr0Y7UeYjJf6ms+G0qjqzDJTCoFI6yKEyE1AXmLdYg6XLWRahnAAAlzdoxA4
eXZPGn+QEYcSNZGoYYLqPAM2vKiUd8iiulKG4wu5Y5NCuYSsWsBZaE6qE+tS7lQhkqyhPkQ73Wxf
vo82zr1nhD0aClxoLJj/+Tq5phHVzVBpCKbLnjgZD9XAHsVer3aVSkY3GnXsMiOV3IbZKCdH2hor
Dp1gFsuO3z8KOXN44rKEjhswzuDauwSJDFkhjSRDIlBtM3mVDrVFJWvVdVBv66Zq8roR16NWxOW2
twbFkYu+PKJB0ghwU9J8EhluYWfiVm6sV7hrcRfbw+OUIYdfqHVyC17Am8Yod6XShyseY0EYgIWr
IgGTasmDJA4nzyIDBLltJG/7Kt1yYCyg2GIHHMJUbm1BebdAWFbavTgNEUM2uGL6VQGxvnVvTR9Z
yhR/1AvfVLKatmxYy6ZdX5kZ8QpbHJtY7ihrkZIbeBtuWrDq8LKtN2zCT/Z6JyClmkMpTGQ7PgFz
KzK+ZXn5Cm2vet2k3Lhuhl1aya3D7TK9J8xeZ9pwVyP5shvsCA3E2ngq1fLS/V/7Cnn46QkAbTTA
yz0jHqwl5CHvS66pzSSBfAiOXMsK2g5Ks80BxafA14wedueOlbrwagI4fFz0H/rEPW43Gs1UEIAx
6EBNrcG3vTbT93Q2/B1JPSP3VBO+PdSfSTscWnXEjcScBFLznFOrR+tkleM8EoVhIbM6ln6nbqdy
cJQeeXUgTop9m4YlNv4lBjfta6n2tyED0zK3JM6qvUtQSVhn0NyTIctCOgutUImuUJXJR5k11zVi
3AMaKTgaSSu0IdgyQSNpm7o8MtN9ioiKwweBkykpvEFVwk2iIkLpfrA06W7TaAiySai04NqVlFfM
4xGKXLjO8U0yQBJl7BLI+g1gbMOFX/d6o4jWTTWXfQr5UeoK5bnqHxqmVhcwbaCtXEauqJpDhwIi
wugOnzkSv/oBFZjk3mQ9Qsw6tT2FSSNCujCngKfdTwZKCaG1q7N2R4ZafhTd9FCreHcQInkHVOmB
25n9nJPodVBLcxVHj1Na3FQ9wEFxwdeGMVVUTGodxDzRaIzbI2aXu5VUKO4ktQ+xyk/m1DgpiCpc
0qNAqsMpTkRYXlZOQZHlGiC8NYp+oEat9QIS8CGC3aTvMJXdR8+y2tPBfg0Bi3JV6Ar2mK0xL2mb
KykFBZCZQJmhjxVfGbxqhBauFmr+0KJ+OOmkdI0KTsKwFfi3qvMSNSv8BBcLRx6V+yx+HhkDmlfC
YZwmFqoPtv5ooejUp/+PsvParRvJ2vYVFcAcTknurCxZtnRCyInFXGQxX/3/bM/JZ3ejjR8YNDA9
A5vcrLDWehP/mnzdiHam5fVGODOt+BBpS+HEPGxkRBFtNSu0zYz3Hmf5bvNpGTN1Zh08ZRT8lBxM
5TfjfvQdQiOkgQm9PYHousdeg/uO5t4JMPZPW8OKTAw8dsr6ZCCrX3mBXc3AJRprGVBxwf9pvHA3
TUIn1epeJw0fnXaKne4LWJHh/GV0OXEUwWnspRB8ynsxvcmjXJbH/Do51LqmcVhJiatr81e2adbl
N77On2rTXI86o2sfje2LGxTPfreA63j5QEMCtj3o9Riw1MeA5S832C/BdvZLuF/eAtBRBMxQrfqr
sowHi76mtMYgSRUgYOr4C0thYhQjvPNmNQ9FH6wgN+AAm/dh9EOboNC9n3Fpj3pADqN7y4W3TzHw
PEy26s7ZOAMjXxsZy+q3XTaqe2vaTRt0fq2nxJiq5hqK/awXk1mO5X3tFvOuq+sl1kJiWARmMfr8
tN56KGr0eyGwwRBQayykN0aT2627cgx1BMltfGr7Cky5lv1h9Am2i1ML+MYagvu2+OT2qj7UI+eV
CIBfYRrC4eDZgrDdnhj3bk+BA9ljrYBfnSEZVilfGtf2j0oBgiphpBcc8zBnV5vaU323DJzT5eyn
1oTsrjxsuPRdQssXd6jY7jtnbk/KC+vbLEVzO+Ftriz/zKI3LkNrU72adr/SEbA84QUTqpEzSqlk
mcfCtawT4fPZXShZ9qWjvhRmuEVz6zTJ6MZizp/DTMMBWz2+6vQCUbg7OsqxEgzvmniRw70oljmR
TRHeq9wN7+XkP7e6907p6jWozJQdGaX3YaeVvg+dekpy4sGYPzjNJc+cF9uc5b0l65/TWgenoHLy
m2xo7gdKTJeE3dhdrbtylMhOBROLwZXNwTSJxMnXwjgxHIlEww2dh9nB9dLtKBsu7c62b9fK6LGg
8rp9YM7eLrCn7/jANtHUWMu5Vb5F9/BjqierjUd0SLjJgQ4FS/ZhNu5wBMYAq8X6bbo0WxabXYDJ
zxjij58XzgOzxScdyG2/SO/GwkR0Z0rfjL3aep9H177NguyTwMz63OTATE2G5qCWTn8q6A/UcgKS
uC6Fst8N0zocg0ADdi1lxtCjeV+8Pj0rfT0OLM1gZEvzh6anL05z27zx+ihwRy+ZaLcPXl3/1KOd
n/IKv7oAXKuwe+dOmpbaARC8GIHsyZhv9S6bl+mNaD9fNbACp/VBpZ5/KAuMCexqKC75PKxROXbL
oxFkNJ+ifUbqO/ZFdcvt8GnTqX7Q3fa0+UHMiTicRLulOzFp9OtYEcdjkAKETuptYBRLhJhbJb6R
PfdD8b611xmV/W4LtVOZ5zwUi4QrUHh8sLmA4pL3zXGYzGrnr7CSVK3OliqXW6VIPCqvjgldO+18
HTAe6drPQ2fqx0xll7Vn+TaeLJJiWZakzXE9HpemPOVtnpFjuCykdLs1Yn6uFWNyisO2UkwTEq52
qV/IzzkzT9/Frx+PqPCo1VTFk4JJ2XjF58ar7Z3ofFa0b+zzQo1U6ZbcNdZsMCpi9tJ0Qf3SXWfj
6q/egP/AWK63L/lX0L2Z7oJo/H77zkOwMuWaYK40V3IFbdCe8eW8X4PePDpd+ohZbRf9d739L6X/
VVxINknogAGQ0vz7XxpIWVZdvoiIUUue5CaNc6aCPMo46yIHWEeIGXGSZZWME6csFgHr15r1s71S
kf3lYa5v+PuAkIfBD/06gP2X5NB67Q2rR6QbrW2WP3aB3OMZEVdK5/EsMoZ8ej4iU4MOBAymUplI
uudDJX7UYTb+BYD79eZ/PowXYI3FSPRqDPQHozv0lSiLloeBbD1HQ2nrY1/3T1sOG2xS+UNf/2gC
NZ2KqYEssLEBJgYCJ0es1WuGqWM/bm/kM4UPUtTGJReWl8ylBU0nt+UllPmLyEAuqmlLz7P28Lvf
3OVhnRgx+GtmHcrRmA9u1ZoAkSmFMpGZbZ0aDyud8K01MZ0hqeGgc9uKZm8oY0v15v3gZGY0Bxwz
9fip1VZ6XsO96vPnzBYIP+wqmvt0ThrQr91QD5cUW10Us1kWb0ZwEn11ExqVe1POGPZsTXgsJUa3
vT8Zfx2S/tuX5qe9ZpEa4Lx/VJqj2KahGiVN/HUQsuqioEHLjH11rf0bqdPzxikoK9nvWmvxiGly
IjU1MIW8Zns2zOvYTqQZvzYci4XKxZVS743ChEa2dJyknUFJ7emPRqfZQRQeI7KC5LqSSeR/L9o/
EleufcIvPJqZNloQKuc/hiShkYqxHQ1B6EeShxxqw2jeZF7TRQDjWPiq7s1NY2Mw6iPFXRAL078p
rlhG69EPpuzxYjhOAugv7K8bz3bFuZMyTYJifcxsbb1OtB4CGdFemA2zTdH/XKrAfrOz419e5Z8w
KgYGLg0P3HY24BX9/7+YM8bAJiG3vErVj0QQYJ6zL4PCvVR2+Ua/X3Ld3vdZ9xqqGbsGe0iycZxe
Zq8B9QL7c51GXJwUF7e+D8/KpH3oZXHoleecKayMqBwyd88YhxzPxkjssJnvSwzuoiGV/l/ABvOX
Qewf+xdUH+dzhJY+jt9/DjWUKOp5BBPOcbKNrQoKWOqnr45e0sQv6gcS4fN90/pizyUSM51e96sJ
RW2QSxAZZpM/lMt3v0g2c+zeLWs9tEVm0pdqWGlGrSh9291QPjXlC9w2NE3EVzEa0HiRmOPDD7jI
kQsTHymGtCLO0JrTFJnAVBruk+WxYsPCzu6WoZ+idqH0WNfpIMG/OGks75Mr8jA2i/uqrrznVHDw
bi6lLOdUm3ijCm6abnubSnHTp4O63bT1Hkxt/+xL8xlu+a6fw+7ZT+ciYarRG0R1e9sy3Sy97yb+
xkB1cVacOy1mneCTwaZvGskEdJSbEevKeBP+HEbTlN9Yfk+kASFN5OVitoKaozWM+gBl91kW6iEM
ae88YZCBQG0VY5AY+Wju+6xZD2Fgy5juzY28ZiT2wS+3vRZrnpTdAGoL0Od2lPbhlSzgdFtwl2tr
oa5Yq8RZGItZ21i/48iWEEIQnNKhLU5D/h14PEyqAeML5m97sOGIAtx59/waqKKs532jAYly2Rs7
4QTdQ5NeCbZZ7yaTVMPh2kITgmG86XJpo67qPo3G4F5yEPjaT4sbXXefAhdMZnGXv4be/HOigJvx
VTPG1nItdHG/b6+6zb1gJkk9XoqJSXhJAKpewNtHUhZ74DbfKouoykooUYazgN+uLQmtfZ0Uhs16
s8b8nRv5SeXe96xr5hNfOXu0N3PXw6e8FH0FhZcvCNQE9XRpamJTpqU/lsJ76Df3thzLszms1tFr
KYh9kqZBbJ8adw4eV0mj6RTixg7oKVfhy0+5oM7H2eTDCY2aMlnpxxoGRmxbEyWc9OrEqOT6l10b
Xg/L3zctvCB8hCyfUuif2eFFvpiYoCsZr43rn8TmpJfBNPMLNq16jWrsvPfhlIWXPKift9VjvDs7
gA4LphfdgC2KXEDNXZxwffWUNTo8tH1e7bqtX2K70XFofQRT5RyacPZov4Kf1DvmyaiCr3YTWGew
I+iMhYR1nJMJ15fj26iW4nYq8ZcIcW7aI61h5+YLQFQFO5OWSfbOcLv4+gJloD7KcqovaV7Xl8lY
mQgES5HkfW09TR5/Y0HhdD8U2+vGRXTwM/pmGazftbMdRmt80Nr29lmPt5yzEgFerGnimYOHf97w
Vg47VTFFHDyrjhRwxcW0hlflNomCCkgZIyKofuFytjtPPfpkKFhB9rphP3juuCwAbQDPmcPsQq/M
94V0rybTobKLZ2tw4pQ77MJVBZMo6I7KL/qzVX7Jtq/MW5hjtX27Dxvcnf73j9D+y2f/l7M6gCFD
6iNIv0EB/Mcd2joKJ1xrzuIpezIkM9+g+W634p50RlzvmjCaq1lctlaS0TdQcuXNTd6u+TkY+L8W
W+Tm43qBeBAPXbsb9fKcL2TLjFb6WLfbwc5WlMXXQiOoIRgGFqzhIvhrgOE/KSnXCSnuJKRAYTj0
J0QBbGuVnYsWATpYe+CUnk59pQ/+YjW3+dHYINqnwdO4ih3x2csdeEqzny3gL/c2y53lhscMk5LC
O0be/Qajpb5piuDbf9/x/1LwM70lIf3qOxlerfF+P4Sk9ppGjyyXZimnxBPLp2wFo+7GwCXkNpsj
HE0mitGmjirK60PDTiJUR8RDA0Dw3w/zzwMxIJeaPI4AzhbGU9f//f9w3LzOqdZQ1Rkgn4i7EC4w
jep//xXBPyfXNDYYdzEY8z2X//z+d/h14M16pdL0zWWL6LnzRPSje/Gdwk5GPIKLEEiV6c/joJkj
KKt6UZsIzqlbrEC2axJ0gfHibFQNVWrneyMzTo4P3OrX0/eZVjua65yUQrvvgcaHMcG7YZjD9T1v
MFwzDespKw2AzRabhwXOaVYx2yuN+nqGhQFxDzBLOuTEe7UsP7NmKB7NzoSqOwbDhTSU3pdI/Beu
Y6O2D840B3E1NdFcLqTX+NbZHxxxWwEX3mcY5EfeOjL9MJqvnk3wwWIaEXY56mEIpBtb0p9u8oG+
VUxCHNMFF1W7+zy2YX/reirbmX4z7VSevWybYz914/X32oazI7V4W7oljN187g/9TF2Hjy6+CnkT
7orcL7+s8m1L5a6vpvXdM1MI06nnId3oCT1Jw+qyuNtjGtTmjQ1/578/8L+cHWipDIb0OD2YRK38
0UrQKxSNtkhCstXqRjaxL0mW5SFVHbSscbpWE9p/62QBCURe8qkS96tWdpy2KdKUyu2OJtrdfb+2
p2oC57Ra330Aodqiwnbn/ZwzifYrrRKbDmLvFpdy/mEtLnOQ0Rj/0kz8C3fkapYN6mCT9uBgjfb7
au1rsUw1cyYmsVW+K4biNveGz03RfhmcNKTmLjBIzmc3Trs+B82nwtk0GXC6St9XW8hHV3Mk+qLc
hWWtL9hHtPd9WD3igXbS168zVT4go1t9ZOYU7tdhwwNkUfOhHWUi8gX0r2/epsH+atHANBZD33Aj
ejod/S8ia6ZTQ9p8tDDATWem+8yp46F2A5JzNTqaenNfZNbvuwYdcjOge+GkvIE0UD96IcM22sFT
v/pEIutq3v33OvjDZ+Tah7nsb2gbvoPOzvt1EPyfwySX8Ct0AdXShR8Vz7O+LbT7lomtTMqpfLEd
6yyywjpMwr1NXUwPdrmeX5xxeS8FD1+TjvaXfsr85zyDR4L0CW6G44r/JxNITgRR2hN5v4stX/t1
epUKJlA/zxx4uSBuFPZ7NpfYoYQzg2ZBJk9AebNbKsWDIfL675/ol7fq79WV66FQh0UNkE7j/UdL
NKXCzfKy4oYyIXTwwDpm4Du/ZnAjyi9NiuZCpJ2x423GeCtkQjo6Eo2Chy6bpjuKVH6rNFjXEDCG
FIRPiXx7WmA0PPYmcdclSR1YjiVdXRW7LMXyousD+nBhU6Oh7WpyI5kajRHTwiVuUWrKQCSF2zwO
Vv9YWWl3O6/z81/e+vpW/3hrbjvPY1cRcf7HDTB4hr+Ssc7CgD6LCU/DLDU4hV6OliJE8gKSquNr
/jkUO6dMRFNX943cCHEgEXBW6tSW5cuwutVdlV3Lcmhyp67MV2AxYJVpo6sb3XdT4hYdDM4rvJx0
X0oXpAiRnHRGJ+7Dddr9ej17+TLRs57++xX/hR3Bh0VRagZwGq7zqt+PDfhKTd5WHblzqf9u+NBm
Vm++X7aexvzKhVkp/520QNHR0WP1m/qBTwMzz+v+Fi1x91nHtdWH47ibvO0kip07tn9LUbL+ZTv4
lo+VGRgj55v1x3Wveywzwglsv3KnT0C9B2m46EqtDZiRhJ7ML5Er5bAV2YmNFRjRuC4gD8WreaWz
MqU6iJaUxrJAWTqXACjNXCy70X8sWt8/VIEFjhaKL1xo/3/e6tezxedcuTIXryczvPzff1/8FbZQ
eWzkddtQ++Sklha5DA96ZZDs9XNzX0v3NthqB0kqqNRsOzsy5rLd2J5t2f8tcOSqgvhjSfM8uA9c
WcA+H/3PThK3CfzimAqMYe9HNTf4vpydIoHBn2zlYt4ICbd5Fv5LtfTk2MzWe+7DOPs1G/tFuQ03
eHh+tf8Ftv9lNV4vqd83nM/j0eBCCnfA0/4oMU3hzHUTOEgX5tS8kdgghZWPhXAWvKU4fx0YMaXJ
hOifBjxsT3iQd9mn1XBf/vs5fnUNfzzH1U0YqQnvfTVN+v2reatRuHPLZWqP3Vu6hdUWaTnfrYQY
HUUdNgdLoy/k+qqTfJJEE+O4EsmO0de8zbDbDNPeaXd4ms0rp4uJ2UGlwX7cVLVzS8DPTbjhoQy7
McrgtR0M89Wn4PG35rJwpUaIYorI7tyeWb5xtcCYPwshYPG4i33oK/tGBVl7MbSvId7rbb/VYXhq
aud5ssrH9TouMefsrsGBNiGiiZipdIQM06iXgDAdxob+sCtSPURh6nrA6ErC4rPFeUo3a//fv+S/
iFH8ADqOjWuZYYXBn8xo+O9pLmsQUZqH5hS8pj5ompsmvYaXAp+lZYBhx7ndnI3ZwFJzbh9Sxjy7
Tsv0kjrl34LIzX8SUhgQGNevewUvbMK7f/+2XVCVbTn6EpTZGGVEjTMcWfTLTZe3iL46ZHxjkzsX
u3WzJB892m3qdYMkiy6v1jEx0+pnOHXpTWln6U1fcszXVnWGVV0pFLHKOg62eQg5T9Af04DfZIeJ
HXfjrct3lcNDGbKxY35CsgrkE4tJ4rx+o+vML5CPGdfPXYfesZujpprDiwEmjaBSTQdjgCOTE8Zy
xdHH13XVCTvcPlvTs07L8WZdhnxPlOMczbP9PjtclubAxm7yDY+/6sO7elqGPQ+QO4OM03I/V9zR
TqXNk7cWKIq91wWjnf8hahtqha5LkQPCMVi7+avdGSZUigcsvYHn3MK5XWAN2JC994wpsFzlxrCX
Wp7ZsdnFli8SEPCtgqCbVKH1qn16RpnWfpK7g3UahfHkVkwq6z67HRrKh0IO5SFcrfqhCrfHrndu
od5lN6S5364NrMBxKKt92/HglZvCLYZCPJXB7dTMIgkINt71JYyidiqZyuQtSareGd6ROk35ZVJh
fjfVwFJiSp/FYtSxsxT3E/zaU5tqceuXXGSdkUIDKR3zkueaSjfn94wznfp7txrCG1pd7yi25hbK
D57p82Ze5qYHc626sxTKuFgdymLHzuaE3s492+zfc89YJQsccVgsN+M7zvW3v+yvX1lxvx1V13kX
7hM4ciE/wKr49+VMNEkzj36G/YHnfNhrlt872/Sl9337xG2vIvPb4OXreSpKmzw7OCuV34ibatUQ
aMqNz1VchSUGWFJViPXKI6c8sfwFxl5Z7bZW30AKK44z5MozC0YjukY87ATNN42o2KRYCQZUtk7h
BdGsev8Ax/ROlkrf9VNx8TbsCnEoj9qYMf67OdRYC1R+fXQG6y73c+NoLf3dnIb9owjRGENcaCzX
vLHs4bZZ47Fw0rPhttlZ1j+APtDSe4uCNGwUcN2Ua96n3ckPZHp25nK8yJLBCMO2JgJPsO6LoiNe
LywcaHF3RY9jQb7K9s70+/Zus9TXrHHvFhpWCLdLdyJ8+LGytw9DL+shc4qoKCq2tgs4XJmuPjBr
i7oZxbhaqUOIqdI6I5mCM7xZXJjwkG2HMkg0b5hOTJgtfe0guxJFPmzYpAy36ZibsIzm9rYsLDrh
njmuq8Y4zNaahooROEReY7f1zgy5T7lAyO50Nyv/yQxa1Dr2grcd80z61TlxVciotvfS0wx9THam
e1HUMZca0iEU/0s1ezW0zwy1cpc1fykbbQwR/7yqffL9rrI57IyuLfQfV6TfZcNaFlcPhW5MEeif
zNFN+tb8rK162o/aj71t/SY1/NnAUDCgvAxn8Jxr06n9V3RAGKnqnAFkOJ7sOZNsjm5vb/Kr1dLg
qNz85tuYAlQi+2jTEnRLscZbCS1Li21XttDgeimS0GqNuBi6B7NMnxkuf29SzDLS7JNqUFlt4wPj
qYOgj9XztOxUqk2K2G1X2PKzh3lOnL7RO5WnoeoiujH6i5ClD0oIR0yTPLryFTJc1ePVafeqMof9
MovvWgMNeKQeRR604momrNpowJ4LQ+wdrY+Vj6Z+lFMfKc99ZGodpTkcJ10/zz7iajx7IKZ40ERm
Ucb1/NKm4Q9r1VZUwpu4UpEV1kruN3+V0TrABUFhyEwfg5TS7ijaNvurrZKRVRlNBj8P3KmugyUJ
iOlGuUZnqtrnpZ52ooKCZ/opNmlLfv0tjQ81wIobNXEIQg6X4CVH3bdvXPjM41Y+cf2ukM7tKcag
mPlwinq1D9Cr0lFK23nDQznRZrecXH7HwbSXZGl1wRzAeF+rzT1k3RYZnWh3nfvcszjgaa2XoOmD
eA3lDlUSHHSQmwYuwK5wWwO+u3sYV/+u84tz3mQ4ehAnEhlF9g5//saU4lYEHZeU4seBLxtGoHEX
cMzzOAOITittL0EjsY3obm4Yj21c+YmpxBdOoLe1hnrlXFlXwwLD0uO/lavPqLfwk8Lz7oG57wqn
HXdpgW5FiOquyCt6/twmuFjIe2mJD0DLS9pYySj5Y0BodOSqJRlEm8ahj4Rr0nJLMI9em/FUawbq
qh6D3ZRVbxm0pk2VZ6fLv2K69gCvzuZQzX+U4U9Hl48skrcw4G1Tc9+HDPSLusTGwbc/pRrmV13j
WyKy7vuswynSHHeelEkxQYazvRAhSfX5Sr4r6tYD9JlwmGiVFY/eQzAUH2YhbruZV4V8ZlFtTj+8
YjqWC52ql/FvzOrWLkJ8JZUuo8am+86z8udM/HRkOc2nwoy1n91aRDDSSXVBjLF8kUiZ3Wdm8RFu
7XOe1mviT8z5NJ/d1iwHfvkpdv3HJXf4WyhZ4iVgv5RLek4XpsAm3ndwA+zvlnLhTfWXcbAUoiyI
oP5sFcjti4vUnYNHxbvcmpttgMHhV+lDabtPmVkDaQSX0uhaBqmwboR2y71gUhBtzjEr/DYyLbrx
rt4w6PDEFlO0H/3Z/bpBHGEqPQLt+WB14Qjwcb9xJl7ns1WyhfSvTfq2dQhBDcg/UdcMqANqGBZt
/r6YTDjW/OXXduULyl0HpcmXBYpgz71JJTupCa5bOZ9+hukY4eTCLz4EyFd8h/ogfbK64YXNc8ci
zOAlKUinzrgXmZFhaMLHEFV/n3XDh0KbkPTLD8SVEMBNqjVkqd+uxocs61w9tEPw3bWbmg5d+rsM
s1PPrkfM24lWGTiIerd8E4Ty+lP95CG2ZYQSfgg2Zcj7uFRqsUQyiZGJS9Rz1GJyF0jjZ6lEw3Fb
vdWSv3bJt70sBzQbpZk0GdkAU1ns0qZ8tI184+KBDIIcIsq27YcetwxfHUgjNdyD9rSUDi+TLh/Y
ubOHrfaz79X4nPQfC9PiKLc/m0J/jDrAJjm0KBin75nixNLWetdwWlUtaoW05EOjyj4Ek/PDVYfF
FVMMg5cDMyufDWUSVi+fwyp77gLsjCrNKR8soDJFSAi4UN+Jnn2qfU0eHETOQDBI2qhp0dDcWEZ+
0xE0DbmVX73YQH9Sgsm1KV47ZeMT5DNpUoF4tJR/XGeOWxJ06+RWtYKFawQbf1TsWZ0Jk7FgidPH
RyOcdgeRA5/U4x4qSZvdaPQqyDEmiL5g/hqjLxnidEgwch0Tp+aE3/vhAvzcZsyHRz5vmmMcVWaP
Xvkg2hk/AdEAXm/Vs9LiYXPrKVJd2iXCvRejWya9Icm9C5qvssAPk/Y1TNbe37XB8k2V/RElFOq/
SeLWPLLYzKJ7EEH/sw9YsoZd70wH3vOcnRunJkAWjlhc+PNzWg4vPQd+NKUKKoYCLRiY+ID4fstD
/4IIeb94+IpsrqgOefBZjWEY+RV8fjni9DcODMdW+7lprC9opO2E7GQkZ918UQ402bHdryGUXU+y
ZnqvjWE8plGj7JmkT5hCwRLu7GmvrKyL3JnXk37mRStclnLiY2Vdlsfa+Sx6Tetold/rZUG0lXOY
pls8GxPKWksHyCay+fzrH/xdlq7s3bZRolxVKFaIAIrIxCuV54VK+psX4F/iUTDHmbnuyGHFLMVy
v03k0+3KubrZpJ1dpVgrTAiIm4iJI7hRp3Awr/FnBpztNvwJuH2ejfRFBiymAaKKKzgLKoOP2gzB
nVmPN/OG74irkVnJez813npDOJyT2C6JyX0DWqeJL2n+fTPkslKfXdf/Yq6oTxEmYrUlgitF/DAW
40fbyCJeIMxH4arnhKsrhgdBlQOYXBoeY/iQ2QJk+nvX6ljPZtbEQZA0PTDoMGzMiZ3iCfuzKc0/
w4lPnPQ1qOGWLyxGYvJm/hDrLWV3Byu+RmWgPhxQYoEFcDwhEJxC/aVNoYlBbD9XzqKibqtjXXOq
qgH15djZnwcST0NJfmu9Zl/mPntZVy5/p5FXqnmaGCn8xKJe+FwAw7NpqGPvyToSRQbeDoN086F9
00sAcdfHtFlRTRNsPm4/vbJPoxFStaVoGr0FszGvgBPvoUbfrO6ylDMOVi4Kdp2P90J1XlQsUA8p
h1CesLuLraJCo0RY7fB7r7o3I1yGfZpidIn2tNokzbOb3RdjSzVHnu5uqJ7qqU93tBLfKwMQCIHe
FDsw7LlkLv6k3QMF33M52gg3+49t5p6sqvaLcHrWhsbbyMqDT2pAQ8z2QxY7fwSzrBNSWHAsAvKY
QQnLskpy737Ms2c9MPdt1zqS8yyTzAFZAHnYWwM1HOkNzwNgZFyPPxTE+7splN+t9abW7L/UdA6G
xWnGEvjsEa6IAACJoWAJl4BPpjT6JPXNA1R/hCHExUZrDf2NdZqb4ecsFNHoXqn8K9+QdvYVIsVt
U4UfYwgsWNcGuQeCuidU/WkIUXx2VvUxh9DiIDnHU11QVUHoYjTnsnC4JKyiwnePZ6NFV2kB8aC0
GDykMoIai0ILcsnWgZsuHl5ftck1lRenceu3vV8UT6au3nybOzRYxUtTYzXXNT1B8x26t8zPQAjW
+ZAprDFnBFd2+WRO1rILt29O1/2029zY2zVSkBWvJc9tXLZyVkKPsrGoYrK2NRoG8bJwtkebt6ok
dFY3mQdJ/aL87LTMdr9vGODs/ZwTjQM9YpACBaR13mvodZK55dkKeh2neU+ijdHEdZPhW7eGTADM
x7JTkPCZ2u081z1rmDJQqSs7Uu10mJzaOLkM9/LuaMOTsQx5yErbimzPVXu9/DSNq5OfwmYeiWpC
04gr6/yu1FiBztJRinXa1xOEIzSXBQDlty6TkPlVh84lmDfolvBal7JJOs9xCY8z4k72R+CX6dJa
1nkeg/l2Xb6CWmR7p0F9gDZyb5pWcRTYRIW4bp/cMrud6FIja3UZJHVIRT2n/5JuWEkhTGxjva1H
c7Pl/xipqfUIRPM59Ojm0qpAepJld2ZhvDJVO3tm7XMibwxycLmCW/5lLeqz0TOMQC8U5VUoD1Ze
fqs7Fj1snCjkl45G49uc+mq32o2zt1r3pVny70MhIXBsWGKJCcqGvlGw3q9EfofKpznMm/pOJ3Sv
SktzzuA6CDueErHHGH5hGlCXJYKa6iWtSMbUiKdjr2NFtIio17T7stSpoH93H71MZpHdiwL3fXU7
ZBr2GJ/ar/uo9MNnMYYz6hIOiM67SIkpzDhr6pEVFpjFJHGsx4jsechC2cB0eOXEooe+Et5RIxn6
O0L+lHaxzXGgsipOM1kCmiDraNjsL7Xz/zg6ry03kS0MP1GtRQ63klCWOifdsLrdNhRQ5FDw9PNp
7s7M8dhtCar2/qPfrpPKv+kM46DsyQ7EPeBa6SVGqFU1g7NxS8UdMXqHQCHpW9xk5C2pD6KZ5n3t
yBVuxO+RIFM4N3VrjZyJ6L7CpVrvcE0Z6yRUa+Wa/7J7L2+RywaUi+N2nA+AWtvYBLquxuZf16eS
uyDfoNjeGzxvZmFulzDgg1Tqo5ymDdkC/dYPPG65eO7YzA59Q7pIPCYrP6w/iza1WAELJI1B+ZgQ
2bTlBVHb0XFuvSKxtJ0YXBbT/Bl8ICp/jm1OjT7fOFi2YXIwgJn619DEphS95IPFWzU2d2s6hxEK
QRMdU/K3T+Z+rcdgr5bF5mvPvpo823tujq1meJmb9lm7dsvtSECjOzdIuPBPTYYW5ywhZjFH25S0
pBakafvGMunJCe+tCTfkabU3LH3AwcQ+XfUXvzTzjfTjSzsNm3rg/s27/r6QbXARkU6n82ybDD1m
zpU5u/9af6GIoM7Uxp3sU+7OkJt0Vu3GWu/mccLHhizdXdqn3OTnGGMAJsFTmscYfJuWlL6GKJpd
dimWzFiPZlgelZU473UY/h14tFae345coDZ/L3XPP3MCCSExAUQt+MBa293VaN4hwvA1GVwHjUay
Ke0ClX5wFbUZXhxnXJWtMkCOP0hP4Nu2M//qmoJv5X+4oqqug165etBbPXOXpkaodinJUSLLV/1s
imgAxd7Y1pSzKou3xGpImbLCV0KK9Dp2558s7x6Tbnm3xqzY9WhfV0uK7j9OW9I2Lf/qM34BcSO9
G+eFF86NL4OyuNsD3DGtH3IiqJewo0TXr9be/f9c9KooW4xb3rOYmG5l9kA5Y7WuZGeemrm/hq+m
zWZkTYjaAcL3k9N026YZ3pIK/V1i+ycql2ho7P111QJzpry0lKNxaGLb31uq36QD6YqOVJh3lxeF
Vnwzm/N3TtdBZyQQiSkVKEWjfrJCyE2Kc1eYoJFitI+Bo0sGF/nc1PzOo8MZovNdZg/TLg3Rz9rZ
v8FJ6RBpWpqlRL8Jp4rKKae+TA2LuDOLdsWAlNydvOYcIL9Nkj9LGs6Mw65atXUyn2z/e8RRd8xF
fOvYPg8xYixHcMrqqgF9bYcnLsxbfIckcrei4kq5LIlOuwO2fO3L4Kcuv5eOYbkMl9tUx09M9v1q
6pNjC0e1HeQr6sWdJ6nPsJcRHqvwuL4YtQJw4vi7tJuT4+YTWZxVvm6Hjjln2DmlBJH0vXUr7AtL
1VtpzBP3S4WdPuUzY/SxJFJllku8X6lP/dxisZHa1smXQm4TFy7Gz8xL15tPAGfvXoJgiMcE/2/q
HzkgSStJQAMJq8QU/EtFwGpEkYWDDP/vIr1rbYiDU6uHOjZ/FDkafZ/8hnS2GE7/5BgF41cR1Snr
VU8zotc1KzahMZ1uFTFsa/55Bisg6lTOUYCyxcydR1ssT2Cew1ZVyTcBDvOOUvpDWYoHrfzH2sRN
o0zMnMKszlMlW2CYNVlV9zF7s5R81YuOgsQPIjPOfiZZ02+dJZfWxz0FvcQ9/dhr56Sm0bmgt7ss
bBfoyPNDHeb5MREBFpXkUmrCQge6Kdu43dlGfC1DsWy6ANm1HT8ZaWWtmIcKfs5dNtxPne6hNcpx
zy2JONMPNOqf7BA4M8m4ySfPV4FrdTHZ4hvylZqueStNfY/zaUg9dIvfIGx+pSt5ek3OfKyMcLwl
EQ1dR8Bs4D9zhv00xbQa9Su+s4Jb1QD4HVum9nL4zYrp4isMiaq5gVRZV8fJf+J8/AG/Juu3hJzx
MP2iyc4ZsMtybWp2f7dlfKxjgxJQxI6UOT7ai/pCQ8IKIrbBMvxh8Zy2ljPeMGi2ZH4k9anSdnUq
GDeRpVjHvHaX7Wjfs6uMf+39Vxv98LcZvGzbNTZfaQvHadRrtJckxPTyNhSNf3GHmenUbn1s5eUK
XkKf1Shu0z3UzfbJqBF93+BewsebVdm7i7bBV2rZeDbvrmBoK1HN7agkQ/3aBgg9PkROH7YbOzIq
+o3WotsOdfNtGW2x6ZfA2jaeDeKN8y9sSLsTNi9lzd1mNRlFKmezAQfT3vDWW7RM+MS/4VzxDeJP
rmxaNF7odmLDDJON53ZTRJpYvo6pKIsKOU7kPFtP4+CLU1YVpJ5qrjM7du29Sgii1dmwz1sQ4ywN
y3WSophE7V9zgmvWqLC/WHPBtZoy6wpLb51GkOriL+C/xgs4eCPuFqO2k89WVm8cz39zRLKmJy+d
gjHyIPShRK1qI2sfNctEiTsomIDGP7t9d5bIABfFYYBOnKCTDEftqtDZ01yiUqM1FO4XqqlVtzDW
DT+E4E4lALTwxZdPUBqCvOyHKds4ulOrFTu90W8mzZtmuubVd5prYZT9LjPQHVdkqK8WYg6yApyC
xdBf4WG+8JcmUToR/tGyml/tZcW2F4q8BPxQayhXoBTaRNdePXhbz7V+3GJx1t0KLawiDth45qo4
LzPkIyLKJvCeBkc+yXsKaQBbXiKBBufboNsvQTrgVqkwP7ZmuMtkOD+HTn3wTU5iW88qakyQspm0
mmjOJctdLK5+DlydJQ/z4BRbYbjNNm0LcMiyym5O6Wbr2i/e8rvEv8+7T7GOhVIrW5goMW1GQDfc
ysC9IBg9uNr/M3jxtgqVWltL9oMv45lOnyG6w1NcIu3ZxsHF9PxsVjQz6ORkcXPI3qn+9uMEjRPl
xXgjBUhF7QxjB9Vonzkho8Bt9Xog60LcrKT6Ff7SwZ+g+gS9du4Cx3Yf5Nmps1mIhslzorSPOqvB
HS9d0hz1alRAnVXqwJX0aDh85R29JX0oMGAvTCMwIGraBEF7tPvx/iGDkLmVvhau+deeh69QMqk1
heOthTHvgd7fJQ/P1WrlR114Ny4IbwOB+KBsroq24xXzlpHPB1w3cJ1hjQYH5KsL8XVgFkobYSLG
8d5lMV4QjhO7NDpl1DYX2aW7uMHFX+WcBR7AySAemzJ5K/w/sWOsQqSp8OGILnzl4MRxmSBI7QAv
lgTkxeHZmB6CLF44TEuxyzKDSHsykcoWq0bri6d67Kr12PEnBHP6p5rb62g3YhcYEBhlh28FQ0ZG
vEwJFzaof8LG8mSI7DsxQLhLYvF4DR4LryQsv3OmqJ+Mj9xJ562ngp+O5E1mGTb9RfKnaFIB1wxY
f2FsXz1LWKewDLmZ8i7qfAe/y/zVzJJhL+eWbbjHxzBvCDjrLQYdwNvKB68tTnEbvrj9eO6D472X
YiP5sy2hNIN8xUjoEJliqijAHtEO/tuSJDwTDr7n/K3x+pcqv8vBY5ccSJMAummSAScnig4YPKjQ
0LklGCaiavK3vKfH1h3EO2o3spbIJsEA1jY9cW0mzABOPNKWjf00I6QyhqE5uDVO2npkX5YFTiu3
lAR/MHKuKicDr8YN1zlEtae2IBTeEm8zQ3sSli4RqFURTaUJ511zr+VLHTkauITTGy/xqBLAkQYk
l1ttnLwpItdlZ3LIDMEaJrTFUkuAmDaSjenBhbn3uEq7z45z6yWYbbC96aE7hURAxF2Cwmwae/hX
SZ3BFB/AxR+c1LwYtvUpy6E+pYIMiNr1n0XbPBadM2Jx8wtYmczYZtPC1ear7WTUIuIMPozmJaPJ
qTaTmZwqbkwkZBcRLh+qnUHtp5srwuwsZ3dnzGGybRzYnGwyflpgwb2pgwxwEt33kA5HjrjvJMkl
LlD3bPrTRt+5iri6C0q1vgXO+Dg083dcyoZ8PEJR8XWsPOXEV5S8oFHdqq36bDsO4Yc2uABs+zZ0
QqwgWo0TLP3eUwmlBuSV+M2ybwjsO8598KeXxStx6Ip/77Guygr4JPXZpKz6IEdjhzLpgDKviRBb
nPoev0re70w4J2KkwJhBjbaQsWnkxMYzGDt5DSGK872zMHmWOjh53pxexLS8hlNz7pUvdpMtXW7p
EgRZ/nV7OqJcRYpD5hEh7y/XPE6+dNtuKjYacrt4ZXEMU1ltB/+aVEEEO/x0kHfgZhbXSYBka4+z
ydi1qfcUe+mWjtBpC9AFw+AZNsKhjAV8fmA9IOwL6HrTzSLfdtPERd0NO5OAW1zH4bIlwAIHmzu8
h0jOn/1CnEM9H7rWcK/AovvBBKMh+OTDCoqZidBbUXBcrrqZ6RnnBUU3GkNOXbzVVY4vvzDf+qUx
TyPorKg69u6l+nVy+ySrmgCxu48w17fFsH9CNTA2EmNFCuBXWuiRBmgDvTY5Rt6QuXBe9Xc+kyDE
oFXD6R0UYWdQaHsLZ/vKSTx4jHJ6zQNxprIwCnXwWtK7iQhEAG2BPRA9yjMdMgahLUWy3KRn3i+O
nAwSXwdWviVc5Q13HjJ674ZGAhBizF90yqpS8LDwwaAkZ2gyq7+Bpd5JuiMZRVb2oc+HRy5PSOUU
Nr2Jg6s31IQFETojmKFEFqyHgUaGOhgOlcqHdWEDqVo59KmXehtXUzpa/QvQeOzS1k1YY4c/XpY3
57hyyI/s+eys7E7psHMubzrvnX2WRHYAwU3hHX0LtkBuHWx7B4QB0+TzgMiGEBvS5+v+hhvxEQ0M
7laDyJly1lBhrMltGvwahGGb/q3wQXzxaWwJWPiFHoPNJbHJbO3P0CAvAPjxHylT5xCF8J4ZCOTR
wuDoWgERNMXB17Yb1ffMZH0vtCDQcj06NU0fM1gAdCsXcbMlHewN00i45QK5pIkqtsQpcu/l3iMD
10lbvLl9YOEX5QCBoYAHJEpk4DcBt/UJDgXW4/qRwVJDzSd7qDNCGFMneyWnCB9z/4AhChTo/3RR
76ks75Q0TGWUqGWOimZ6yxgYpEMS4iLLz9pBVWhWg17XFshXG+4NhujVMuLzcDRgFKbJqDBr51AQ
j+ND+69B8DfoV7bBaP/SyWXxtFlrYnBeJJwfNlSaV6v7VZfqTSBkvVZ6Rrhqi2fZhXszOEqufgLL
8lWewjmy+e0D5X65vNAE76Xw490uAFtCd3iPJVrbwa23oVDihmA/u7gAZ33xX5Nw24p/3VIRdJ+W
+5Dc+Iq3fTbdnT8mA/y5BMmIyYRx2EMJOopszVg9t0hBhoJ/XXpvvHW7wdA0mzk53gGdb237s0u7
V2MAiM5wga0cCtlWqvC/4qYj6iP9V1aN/iLr54Dz/rVvZoeCGuu775Jjn0PSFJX+bmyShv38oJvL
AlxzFwxlJEECCsFUZUl5KzJNEqJZ2eu0cw72/KxE94FA7bfin9eF2nWwU3svI4/NsU2oKAwcnGwg
gjPRQHzr417X9VeBEOBgy5reBEa4++/hyDDfJYnYedZ49k2BZ8j5MZ1plwH7da3bIyGpkk3c8+vT
LP9tHEwwQ5xyt3YvbXii+lf0LfELFeJig9iasDt1prHLFvno6tTYCAOkPPVnuRp9m3CNxR5Wtlk8
tSLZDKCca4LPy7W/sLWkgY2kaOx+ucR+UI45mPnuGB5sg3tDBrRSGWU6ZAlHriV20m377TR9aG8m
3dNkMxuWYtf2P/bEe23W3UnasJl4rZMIzP4FCh+ba7Ax2rE7k1ZZyQzriuFQLkpumgyX11kZf+Ly
LgY2g7X0J+M5VOLEUcW8J7P3bhGfWdD9wadT7rrqQjbkxxiET/kAXGRg1CPFyF4vhLasU5tPwrm/
cKol+SYYchh2oC6IiHZH0EG3Mew/8E8mqEt8Z0VYkwkrydZeoUBX4DlJXss28AMHtlhWnvbuYo69
cD3NSORTOlrIVOI9mhzSXNtDbhRg4TCbXmdEA+rFlTfW+c6w140FEuKECdz9Yn9m6XLCpzutKpFD
YHrBkz8xR6MeB7OcYA9DW7E0ATYPTRrx+8Bx23zFtaMH3MNk/qh02C1i/oPco3dz9G5xXm/JvQuz
YNg7HbU1xYxrLw8ApBKNR2mY2XU5X8KCFDN/pmG4AnqUd4wQjvuIF4N0JbfCWNfOzXFW+Wthji6U
RAkvF3tPlLJu3GEAQAvsjpHG3i2Bd8bFh2J2qtf2pPkC0+WPp+iN0HQO+iiANrbZu5smXPhVNtk7
Bijn5GBAl92444swtl0Wogbriy+icgOeLyKee8KS7dLllWkKqNmO69RAU9t3BVGAAbmHPjo3Vmim
aEvz5ORvE1Q4OJZ5Yz8SveS+8ngBJ9rkQqRFkW7hjWRpvCsZN1tu/9WsOaubFiqGeE61ilX+YMT2
O+fvrjdJD83L+VbbYY4ea/E3KABrHk/O88lFC2sZgL1FGTyPdjXvqGb22Ey7GdDXQ1gwVBlEIiAd
Flf3eUh99tyFR6sOroxmPXxBEW67UF+015BP2zKxTeEbjgJCQGSzWXqc+/Z7040on2TFj1qwE90t
YKeunoJjM30qhOprniveZNCRVW14FxEvRpT4RhppYd7/MMDx7ssuXBHVZbWrCrdG06A2hL6WSJIQ
FI6m5DgI5nU3LaD3Hcy11/KL6w/I1WTXtjAbM+x40bybYVVtGeTwgiwluGGLnKr18j16VB56Cz1l
6XGX9AIAykEJ15IotSMm6Bpq4tFZssyNJk4PSTZ5T1ZfrBNtgxSnXPYxhioFThh7SH48ly0p7gPe
Jr7bZCj/2iL5mOzgr4pZicweeqrJqtcOscwGxe+XB7+gDQAVGQiapO1Pp6i8KJ/baCIoAgbeiKnG
QT+myJyMJDw4d5adYNmkjZEElHVa8PklTkUQIsWdfBn9uHXLEVWiV7Im6ym+B46jfEF+Kxq5lxbv
YBxwzIxzzlRTPRTpQBuZzl2whPq5sCrwHt7alBgV9BnQqu0YX/uy+fQTFBtJbkEa1CjYWAMzBB88
mgeYt3nVIJDdWrCSK9NunIg8X35q15dRPdn7dgJJtOB9Ywjhzf9HZSAn3vswW401PRlp6v6dsm4/
2jnMeteRYLB8ALWY66H89gsAtWks77es5Fuu8zpSub8dW5NcOmLtlsyzj5rjsbKhbgg1J6JP2rSW
peSxyunBYv1aGb4N3MDGz9HN5O/6zcFGn8GSNqxlPABc3v2IKTfvicecQQ9wfuUhtELNW9Yrt68e
lczPferOp1aQm6cSNA42mqyyEptcca3mLcwYehdBANUAuOtWqFGsZQfghvRM9sWhNKv7PIsSu9+h
mKftvkUbx+axhfzPzmijVZifEDPEe8ynL94Q0oZXIJCZKFAoR/Ljxk62D9zy5ipThLcjUCGxpmCV
dgmjyxmqt6U9xFsrAYLypnyD6YJl3G4+BNpVPn/Qi8rqfgn1umGcHekQoIQzQVvnErFWDhwCekX2
noEQ3JZrL6kuqc7MlWoQKvRWh8IEMUFkDtbDHF+mmIRkmY7EABiZQNFA5a6PpgOlQrfHOdFtShLQ
CkRYSuBcMgd2WOCqT8ue7agomdKKO5ASwEllQQvp37SbhLQwAvIAWnvTgvVAqhbhAuXirEh/Ria9
CTrdHl1hPFEC216ckKDvNGEJtOD8kaZ/WuQ5VwGpjWbQdQe8d7zL7m3xJ2BbA2Taq/VrI1k6fIu/
WebrR2fUw0YjdSLyu2cNsffo6Z8tCzmD5CLdeV0+cicwhpPHRKKQHiiFCuYPFbAYzmb/Ek7Jpm/D
n3tJxUDj4ITgUBv2tEXBiv1tqTdjXFApB1KRli14UDUehQhHZuShp3YhZLoyQVn1yO+HhZqdgmnh
ddLhueD8twbxusA9usMEI4H/OydzKKjGvRGSBUFaf8H6wU6CDteDxV7lOQo0lO5veZd/9Dh915gs
jE1eJkiCgvIqyNdN3BBGAxyaQTfdCT8muSw4mMnw6841Mqs74OsWd+mRWf16anlKYk1aVN5EU4VP
bnGWcK3xLvw/3sQhAS+kfvfrrGxeeRwpKTOAcip6K7iuPEQV7Y/fzV9B/NB77F2tIpOgXB7Klk7A
RcLrVgVB7HVCHmH6ir/D3BUNNEDBZpGmJoCKFD1hUnys9BWwWPJPBT6OYu7v7V1E0xShAdItdbrN
/YEZJoaIVnEjkLmpkxD1V5Ii3PdYWwHLmQC5SKGmCv4OwDXl9CY6uXeYQKnCQ+4QF05/rL2ULjZo
bDG2KBJCu9zIA3pKh4jM5GXuQILE8uZ7RbbpkNU25GBwo1tbt69dQthpiqlMu48Kzb3i5YTnIgJ6
6nzkHEq45NAoyaSrdsXYUIuF22lvt5Qv57b6i9AaC38u/4DDvQYI9AfEehdf1A+N9j9Z8/6RbY+S
B+JvbQ0L0SG6NiKZDxEAKPYA0byp1HztU4Sfg0Mie6Hcp0Bm0KxZd0EtJtcmWYYsO0C+lgZ8cgFr
LbvbhcjE78n1w5oPcNxl3vAsoYX2FCJ8F6H763vWOi3dU5NPP2WRdRsLipoFAXsOMYQbxNHf/PA0
7aFDX7Hao4iwXALWzH9tPaTnQqqbFwM/+ijb0I3p5dEIi6g9gX0ED3UhH9MR5CyQxJsbQf4ZzyiJ
R6WothHfdkzHTx9yl2XFna7Ny8c0c91XLy2vmCQoFgSdcQl6+R4DrkCXOOMS8XM0iem4iDrcJS5K
pL6V10aqN70YzWFguJ088Zt2plpjHSXDz8lABGR9m4h9PIFGA78awQPOc+o8iXUgntLbO86BBPMR
zSNU5WiN4ynpyp2xpMQmA/cSREsWApFgONSepZujYqrGbIc6hhMEq/22zrwHnLf4Pu92vJEg9wd7
6B8mBEgbnEhvPaYGGH8UVsa90ACtRMSplW371nv9/zew3OEKNh9uyGmYT2nLjwE5uPVjezoYNgKZ
pacVKcV1FgmG2yWIvevdD1sVHUK5IJAby4WdVZKyvb4H5S0HClA7frSq4bbttHPN8856CmPrMKoh
31mQkFttzfl28T6I0iVD2xQEfvrirvJHyxGAssWotDwS26VW7LF3DMjvdrNb+RFqjc3YlaApNQVX
CTtSGRjdQdmcpKotPVqegIl8+yOZLTfCkoSGjp0NFrGN0Ppn+CWWZVPLePd/snYtVLb2+a0Yo7nb
NQlN69igXLGVzM2WKdM9eDOIWP7iKsOJCtLS1vNoI2foqzPNJufe1uK1+haIgiNUQPHx/0jpvLnm
aRHs53R6SUFRdtbi+1uvxeRNK551QCV6yYzYYAxbsL82fYZLEiENaeE+7C63UNi0TPKdRshYaiYv
ylwSAydbTgepl6ERq6VxsO5VNYu0UV71HHJxmaL912FIlHuzkQWcH/4FmknBEly8PYfY1EbkDz13
IuEQyCAJLK8thv90yeQujguwEsdU26ZqCdrIxnNFFSIsC2Be3XkwCbXYu5PHCVFNS+RYWfmahmId
mo9tP/Fud+FN5iadA1nyHpatTc6P+TXOo7ENmvp9oMzkSvYQ6E/gP+bA88gVL5Oc9QsRToCn5J0l
jBjvjh+8/N+F0rjBP5zE5dqC5U1A5M+DZWFqxKA+6oAzIeFrNRMMNX0LoJQlvzn773WpGAusgcel
J9stiiek+bMZc5szzn5SPnIozPY6a2oCEJgyQi/sHLnpQB+mbXaThbqU4j6RL01wChLkIqFd7wsa
7z+mLl0D2cV/nVx/ioxN0rOfHBtZiUE40mpuTeshtMq/6t4KAWqK/F+r4dpiT5D3cCUQf3fvK/e5
p2XUakDwTSaDo3+XPnKHmQ/omVxUG2kY1f1ypt9DvfOTGVewvp1lES+5BMFnC0XLpL6C74PXQoZz
qiqGwDG338vBd9Y6txJeMr5Ehp3+6nd4F6xHaqC6R4UtdWMNcRelKugjT1HKDGJYncok2SJSrUEG
Jws+33n1Jmdck7VPVWs/nIU9YZKYxLYMUlC/Icgiu3rGoTC+M0GSpue3uA288jxZENMNgnCnBhQa
3vDaOw/GqCioYltMtPPZDDCnNTmTq1r54Yb1W70vnbv23bh6lkjgurQ2do0li12TjeI9VdYmpEdn
ydAQxAacI34YWD4AHLEnKSt4WXK2+qG/z0A+abioY5yTiUhhZhP8Q9YxpZypgjXqjGsfKvmQVuhN
xorLYZqqZK+IXXssBrKFY2iZKFnEM+Hi40Xg39slWhabkB5dHxF4zB17zolgQTDKJjzF7hhVSYnC
XVhqY9nNs79YH0uXX82yKbajbsi1ub+lIaFGj2aGDm76VwBiJ+FgnhLzb0C86alDzbcM6B79yTY3
hYsDj6OrPUhSxoAmv+ywso+ebUTF2AefClV2bcJoGqVqtrFy/talbh79nqjYyXdEpCfCx53R1c9D
xiQ9nqYQ3LQujOwREIZ0Ddpb2zg7gkbpvUtzVmx42TNCkLMZ9tOKhcQgR2Z8nW3nlLPJ7HQLY0pM
0dpKhPmO02vYF8SWOR6xs4ik98b/ln6K7BxoFTQdaonimVJfBOwXUq+qvTFKN0oziPyxNb6kQ5DX
HU103TF/yivfWlmpoc5+vxSsFrLfBnmSHyyiWJiD4nLHAkbkeSbHS8gqVotQ7KCAWE4diKvOGE9j
gLK0Z/MxLbGfeBf2FiL5tvM2Qe1mO+qHrMi+K9l59baYGxDSJUF9/j/Ns3WzYRt4hPW2RLRvcjO2
manq9EwayYGg669yfJ/GWT4marwOJuEaaGHQqTI+E4g2fvAy5C2xGwpmZpL3KMD7w5XJDuFVFZsv
uUi3JDAcs76pT7x9e68d2kPnwA24cSgeNQwg5Yhz8hAOnCClo7/sfHwggv/IXkS9Tk9viejdgJfo
gk6q21dAkicA+FuWZzwFUjlIE+7Ws/zWxsKG7uZ5wrcC/htWP75hvpGLxOuqis927twjtTBAcN7F
M5vpgmpEkzx8R996FOEcLfajyMsvw+Imn+njOi/c2Xt3lsku68cr6F9+LoO52srQOs5O45/LCgG4
D7Y4pLI9iYmQU+Sb1ZqEP6ruPPmSZ8V8aCZSsRNdlg/Gj7eQ9A2GN58TDUMEJAXNJnBw1NaYvrQt
DLMtpyfHEfnRJxLkqFxYLrsDb3TKQiAMwDiVxQ1A4jgyYQzncUHGkOopuQxkte3CAccrw/eKTIWB
2pwym8JtGgPbh8atyRWMRpPrxywODiU2+/cyx0aJA+B+7eGqGevsTdlEkv9fjdUV8D32PRWeQhuc
TvPYX4Ac0rVK63MKF7DyADxWJVbOvJsYECqv3C/2Up8yFfzRDE0bqicwtYRZuJlC+r0IuK03SO0p
4PFY48jy/UNTA+YO1qLOGPLvKXsn3T/GdiXNNQG+P51N3uyQxk40A8KiO0mZzu3siRJAbIrsdrxK
xAomXf+O63w1aMLleeIf3bDT1+GeOFSnFUo8hnWfvXZY5gzyN9AoUEBfgxmIni7I8ajehqISfysh
j7LN/oWhNTCQCESmqp++xMxjFhfHPCABceg+uqbQtOZBeZAI+dfAVgFL4jN2zCrZCHx7vBWMwvOM
NL168YVwn6SnwUgsPiE4UrxII694cLN6yjbMnOxyJ0ANHrYgczJ7dR09Pjj8DbxmfODbe01agCKz
pzg5t4kCNd1ry6m+IhryByXcZsaQeXO4sLvE+4HlNt/E3P2k3LV4wz5S7AsfWuevI+0CRxcBGu6C
AR7dDz4h6zezQlNEt83yOd3/11ybrB5xPByTIqatx1sMrH78R0haOU4FQ5uBkeNXsN+MC+7dcgry
a9KNP7JYGIxnEUYDcOfJqejPIKlwI3xp3RDhHApRHXUxzZ/kD0UAuAtQUJaT2fCSWiHKfDfvDlUI
fVvV+ySu1dmwQOVNn4QcmRDHW4/upQK4fFqg384GgZEeQM0AkJiUMIZ3oNHjxh1IYGnpnEAgzhy4
6D+FyF1Em3Cnor7DhW54rIVMD2rEsiKPBORyS3YkPC0Md6vUpBDI6odPlvEUVaxN3tBM6zE5Z59x
WeRHfD3Vrum6aovi7cyWz9/6Xsxg0cG58v0a/B2SRpTv0q0T6h85ZOAHcIKl/UeWLObZpGFEMtlU
RaXYJB3W/brJo4VuQwNoYhDBIWum8GRTYYKphAq3NHmuOtd7HZA1IdaibcMqZwIEwuXEu/qthOcf
MyTTFD8IPsLqouLxpY9jUmJj3th+mKjAcsrbYpZBhD+2jWfSMBDczq0SR0GrImpT3+dT6OprMe8c
BpYnZfJ1+A6RahmlMSWwzF6WAKxJZlz0AunAV+lv7LxF22a6P6U1IFGZQeOo11oZZoWdXAaYdv38
VTRg5uye6APrz5A22l3KZW1IEmwFWYBbFUBy4dBFL5gey9z+w3MBnwvsn1nOvOm7MnLz1F93w0fg
4C4ljhWUgZ9kRSo1rWND+i9gkDDa2L16/zF2Xs2RY1e2/iuKfocG3kxM6yETCZeevviCYLFY8N7j
198PdTUz6tYN6UaoqlVBMpkGOGefvdf61vhDBjKxT6Ws8EiwAPqZEOFpdUiQFRPZy1w9DYCx3EJf
njmuCY6GacuemKDsSXvB50vIjbNMm+Cla7ZiSjoNUQzFH707lEbU4epFWQjWWCv5Hd4y9hfZurG9
0IYx28GNei63WZoN5PFZczS6bwaOu4spLzRmiyVIkCNuVXC6bzQBSQN1EmAqRxTFBHUJ+C4jXr5t
WQ/msqkt+pkZGY3UQkXWUUT6QdGLPOjZ7MR2hTMzQR3/taXnBgPRQQSH0ofeKv46MlEWohR4MScu
osgoUy4yBi6iTqcslrhcJ9oj7lJ03ycTvAT9zcCUqiclJPlTHIEr0o+nky5Gr7rJcQq0UPFkUqHQ
ydv4Lt0ih15SKN1xqDv5QaxQbww9DucYvQNHataoiilKsnTqadFSWqUYBGZOC/acQrcEDvDrY2sH
kckJMQdNxW3CrZtxMgbMrqcCtzTyqWOVTo5CuM7DIvLeiTMY6ARhFN63vZIO5b7lg9+3prg+CsmC
nzB2aEONiAYvs7iop7RGH4E0Nb6gu2NUIZKlO62xcIgl80ra4CajM9rnRlN2RhY+x217YR2yVMTb
XcIhP+YUs691AUGrFuo0i8cCQQUA1h2Wd4tjk6Uc65wgKuSr6Yx6Skmrw9Jrgh0i5HK1tdNPXZ75
I4lwQjMq95b8yH29BIueGp8jajCtfWc6uPwocFdvpAogq5S61E49KVsh/JA4Lk5SJoxO074mTdGf
QwKAvakJ2Wh0Bvy5ggqrylr9odrwy4vct4GMkWzBxPhgZBhCSW9LTjAsLOlt7PvyJtZx5uWz1G5y
zNtAMNTjZADHWmc0Sw1dynObHE1lPYCcRPu91TGyHpBFJn03J4ZPAr8QrZ9w77flIxWl5tKkU/dq
II6CHrdotzHmQhF6SI5y95AlEaNlKGT7MC6imxAVgZDmb+WUl9+TUA7aHBiOOEd3qaRpUmskHdH+
CLeDyr/GuvxziitydskQiYGTOTNLvwJR/wFJiLY0MQwMnHsmeTR/mPdHpUWxFB/AElcBR9HMJc+J
hQCBQ419I6wwJbTL5PWS7sVEjB5G63VZRapIdJe1bLrtAPIsShaJ2Zt6MaCU7qYtYYr9y+6pvE81
IoxD33XstE0x/ZtXZP5TPJuBkEhXTBkOjWWJxp/BY+TgSGlFW3IR28dZNq6ChZOEQacK8GOfzQbN
U7ZvXyCvNBdKh6U6cXlpjaWlD8MiNheL5K+wPMhzqp6lFE1omNBkSAZ6+F0Hc7tclWc0LEqA2A7K
iDALblTI2jUaxy19uHqF+91houAvQWX8rhSsAkuqlieygwPT7zWluncFAUuFwnVAaFxxZA73biKu
DDiZMIFpwKmMvUXjFgp9tOjXtsA/rCA5swtDjc6xMEMmFMHBNIX4fVTzGb0qEtEcmpiX8CwDeZGP
v75VV9673Oz8bgtDYjh6b7NlviB1ZmpdWfptxW+iIeI/FRHqKwn6Kdlnh57TyLHQKulsdKt5gGKc
7An8Eq8a8ynHVEvyT03ZbxZY4cuAkvhfX5fKP+Hj+BQhbKsyHHIF4P+fqC81PZ+UFmWyB3l365XW
9KItWRcLyUmIcEWE5ICfZLN0QWj1Th9z65eSsgG+8I+rIpQf9oxqRHufkxYApsycWUczb8D3fwkJ
wYgSsuhpnJF8usbwxqdvU6k+4eEanWRoY3tWh8eGNaNVQOfpSo/yv4Pe3aHOU9eiv4ry5EIXN/9N
wpn0/7p8TYOUQxFirIYH+4+YJb1b1BSk3vZh45GntKnctW4G0t0WhR2cZXaN6a0auUoBOll0vjWO
x7/e/f/4nP8z+qpu/5fq1P3tv/j3Z1Uv9Bzj/k///NtTVfC//9p+5n++548/8Tf3q7p8FF/dv/ym
c/LZVl31s//zd/3hkfntf3929kf/8Yd/HMo+6Zf78NUuD6Ae8v7Xs+B1bN/5//vFv3z9epSnpf76
/bfPaij77dGipCp/+/uX/B+//yZtn8Z//OPj//2L28v8/Tf/8yv/KH/80098fXT9778JkvJXVQV5
SGaGoisa+Orf/jJ9/fqSrP5VMyVLA4MoGhr/B+5kWbV9/Ptvuv5XYNcytjxdJ5uDBfO3v3TV8OtL
yl9laA6mZSmaQmIn+X///dz+8Bn+72f6l3IoblVS9t3vv8nKH+nfpqxaoFFg4cuaIVqy/uvS+4e1
vq8iiJlo5tjpQeO7LxIzl82klZAgU5Aw0BfECEHsq+RDF1qHnPMhVmxJiDxFabn/IAtlqtdjQeoZ
EohgJlGT76Ok3eG986eDVZn+Wps+r8TP0A6XakNqHEm0rerJbU8I8+69NH4YSrNHJ+nQN3ckE3Gv
rznqil4KHRRNyfU0FfOhI7qilAU70r9VlE/y0Ntp1dj11qudYKzFh148sWyclOmG3ctfZMWbl69e
TG74jsBSSy9EZb7mjythS+nVSNertYB6mY7gFuka88iaLRTEF3fttZUxpyVU+r1+Gb0IDXrr4uh0
Ve4sxMFuX2QET4QORDhn6Whl2yY9siJzVAK7OFmaN+tBbCMGTuVV/Rb6WSk9SLjeLD2/R03HGcf/
EojKtE6p2Jy6WDq2uhZk+2EEidQNzjAJ5AJetIWsNke1CaTUDsJLjdRcKdH6RpUTm6KjF4mrRZMr
kTYqGxmdU4gUTjv3LiJ8txx0niMheUrqlWrppSijJP4sRuu1w4PJJNLgBEVyNYSs1CuK2GsazU2I
MGVU6KpOtxYeuk1XJ1DaLKDuqgfTyW7hYBEBWV+6djg30nKChhdVHs5Mt4uPUQQtV5wco2sdzmaO
oDHnixKPQEWcY9RKBId3wVgKTwN+O2wsdY5EwhZ3Ro0m2pGM+Ule8EhlnzBvTxbtKmOCqOJi50Oy
/Bg21aMEEKFtWn8RCh+zjjcXugdnCrWPuzIDl5eJ89foiLQMcmU+puC8oT5mMREFu+YoDo4dXsah
cTeXTU3mUTXc0hUjwCsTz+vU9RfhVH0fhcZhnu/IsQ4QciZ1ujmswz0FA9dSdjdbM2onX5h2BaUi
/xvGmfwLaP+/aL3txtzIlRtiHi60qWp/opHCNZupr+EMh/Rm4pPlYRyzh2B9TEzThVzg9Z/pSZ0W
khe4NMxrUZiBuC7HaihQneknZBmckpP5KPQxAlHZrVH20Abek1DB5UK+YLo8j+JtUbQrNfgVDeRV
karr2vlbfKn1Vl3SerypCnsNDbOw/kkV7aGUPkct+5B56jr5KKlDQC8bzQ3altmJytDuiDKIG2wY
ykGJY6ceOscYVj4LHoMOk56lXLCcCNNvpLC4SnFelobQlclFgXSApkdDBeuT3rqZiATuzFirsc7m
lJE5gxxI2I5lySU6ZLSuSW82uAt7JWY2ajjCIXvuzCSYB5iSDSXZjHAc4AIWj1adHOq9yGEVJprO
rvEwh3Vuo56zc1Y7ZsSIOC7rSmAu3n25EO56WT9O3UHM0v1B5RPvPEoMpm61IxHXEsKb6+CH14m7
kqOFBSyImiEAiIpcBiYVaiI6BY9jLj6GrfwYKnurJ5VG9oxR8vJo8kyrpdOVexJj3OWkEfg2zZ2r
ycQO5Z7c005MG7ewVGcWSXa0aJNv2RzavjEGBzJiEflrpft0XgOObkc1Vo6xgpJFGHZJKp1Y60/M
CDogM4+JDeHyVokPqTYwzjFvjaDdJm/yDBrZY6T4a+SVU+RGRu1HtuErhWgfk3nAWRB58ZenQGFY
pwCWSVCVftwXjrUKhybRD0YDBYPATFoSmVb4dgWo0etk7OX5Q1pr/6YKggRs/hHFvN0UugKYV+JM
YrBXWX+6KXJVW+NCqwWb28NJQTZm4SFpzaOEI+BtqRXiPmgRFO5C47G5pH2Ft826Qhy45bzA5oUu
1/AyoKZH8JsnQ4CPLKsziPk4hPatjdnCZ2waHBcMQdGVFeDGtDUZHQmXJ96YPGfGKYWOmcbu2JSu
xZ/RqEH87d6QCzzWYvnUxdGz9jmr2dXEResz/3lBVvvSfFQf1lB4+RM4PXEV3CXuPTlRafunvhgU
L338sBT9KW/VBwyqj6zBj8Ynkir4WqBrXWPXruk5EuqTYTClFlxFsZn4BI0MMnSuzoO2MwrhKhrT
HYEeMoTGSdfySbFQ2PbPPPtrGB56+1xp8oucrK/9eum75dR0tbP9ihYewNQQ+i2e0iEIjeUoaM0x
Uns37t/eF3TvVcDsOVjMLuiMOqhbOpUyagjN4/CG+op8m9Vf7WTOz9K6bEag48xmkECVQCP+zWCy
UpLclHHjpicIt0EOWYB2u7R6aUYrQZIPpkWXfdNm2XmdUo/YKytes8n3puMcg1XBUItAb+D2G0rY
25hymp9Ns052OOvxMdUZESNpaFRr4Aa5qmeMk92BmU2LNpKkG7y/Erc5KUm90JTBr7+imnlTijwJ
r+ecHBeNuPLCUJ5+WX0jXWTZN0GxKPWcBGMSER401geOIIzo23Qldo4mijzAfayTc2disUj6jtCp
LWnHKiudIxzwERCV07pIDlnkXxOBExfkGodGwTIDn0ynI6J+oSQuRQ5S/cjF2ICSrWwQ2joEgJZ0
8/m0wF87lKr8CUNkZEFb8+ihzYyDvvkwxfodUjtLLPGz+kkU3mTazWg/Jw4GBTb0WfAbHqdA9ioJ
4tEYFqBqLKb8N9XLizI8qVvwb33o0oGhXuTeZzqfcfZ9INGI4NXdOJxBgqQMTXBWETL0slJ5CT9W
TfBbyQE+k9PJllR+TSv57LY93Se6X5SvW3OaFOwToihXG/C+6Y6p3ZuYoQUTZgIxFSZBJW1BJgDN
4q+szuN7/VlUdsEzhjAHP5BUVRv0GD5wAblbVsk4xjh/G9Fi62pPRi+aKHJOSLhg7wIxPGJe/jFW
RGuvWh4wLNS0JOhKhpqgN6DbH5I69A0VLoZGrGgpKExfL2sGYlHTNfLj2mPU7xKodGj2xF6mj6X8
0CYkdNNjAV9fM8f7HFU3DdE8WsLR+jlSGYRadFi2ZgZRKpmasznA/OtVG1U7U+hALxYGQYY9dcXJ
CoWTwcvRt5ySyCkhijYIXyYARRZSUOaLoGIXt6sSb2CRSFsbPAJzZVqFRP/G6ime9p3en0TGCQeU
5NcetSwtG8zdvG1HokFskb6nSewQgEzUfiup1leMH4GCs605zI3fjBDYVp3b2MvCW9sNXmHoXr44
gjncid99GMaPhEloWsuP6dPIs2ot8cwctR0oAQQP8Sb+jbdWf+6KI5EdfMzdl6CZnoWRqitCT1nX
m4yniSb1Fs/IRTUiEkRSktMejEwkYf0K0IO55H40WaQ0WCK7WvgU4TvCrCucClVTAvTWCMuPOUTh
JJTY3s3Jj4Q3MDDbzhPCqNIsGyCjPecD66OyH4f8lKTlCVDAjGcN+O2Y71QCXrlpAmVC/SzXj6IO
66uopK+UEFY42+SV0HYKQZ9UIh4Igv4OBo1QS/nWC8mzbi0vWzyl3luPa/etbUvG7ToPmPPr5hxK
t4XiiAhZZYYaNjCmKGKyKht812G7PElIHFutMRgKqnuEMijGO0zK+GNC2F0I/j/m+Llr1R8aOuyK
GnyoDlMU6XsTYddOFu95rtAuXTuwM70m2pbhrqtJeKyAxoMvs+Xg2J6IbhCyioxsxLIYsqfztF+g
wdMcsWgYM5L1QDWce725qVX1vS3mYI1Ya+TpXdr0SLC3MixBEY+z6ohJwtexBrCSdW7OZyb0pb+F
APZRFWAC9BrrJvFsKXDwLop2XGnf2vh5iApj35SE6zXPoRhITf9YYMqu1PnZKmKwG9j9FR2aqN76
RUHnm6LUi6r8odc9IydbV4twZcwV24peh/bCGyGQsaQiedvVa+YqiM1GNHgHEcf10DpqXPgzNJwc
SWY2McXFdKLBvy6INc0Ik9Peq4lxil21wjMMGo80pXM9KIHCEa3Q3iQ1Suxo7QJ1wuqZLrxP7KFs
IoCVdOLCzQui/wPi9wuxJ+IYYALElgBNxljdNIw8sNQjErB8xswFA2C7hfSOwSVd/ogMI6FB9tmx
BLWqcT5CamTwmeE/gH6RXHMRtsk8q2c57wgu1mWc0QBpgIDjYDKkY2oYbKOCM0E7zIBLu5GojPD5
wuzcWNN9UssSLzc5OFHhivwkOwOpJxi4vUWQyDoMcbVu4Iwole7jlD6IygCbqLNQBQjVBfjPKVKm
09D2p1puT9ooHgEHH+EGKOLgSSHwchMKsoGMddKw1htPlSCFV5UPj5I+ex8k+TmEVZs0a3qHqcM9
g1Or0gHk5QXT2yXzsmwjJK+3VpfRHUvDdKgZunD9hhovR2jbxM9McN4hm3NkXUyEnbeUj3DXjSEf
NW+srhIdgOF9l6EJsbviq4kH3klRJFwgbkxSS4aoR78PTc1UJIUBM+Uq+vsbJQLEonv1c542QlfD
4zBgf2bildCf5lKXcWrICg4rsxarM16Z9JQ1wnwe5kE4MBzYVQVxHVLO0t3LDF7SQnwxi2OjyIOb
5/IHQ12KyUlBiQt6T8zy+qgUOCMIrHtt8lEL+omsYV0vPKbbceUN81TvpvsyRrM9dEkZ/PoL28en
lBDmOMRsb1BFgniKP+rehKcWDXLw66+xXyYK/XumOpFYcbbe/srgkURQ4xyjGAfSsnYahAojZDph
VSJc2cpFMA+XKFjpiZYppgCOL7Plyi3aWl7UbBSvVUwuu7hEdwIqmXbrQLPN6pZQeWALAUsa4AI/
hnXPCBNIVG9vUtxp5l43Rnu5s7OUknCWhf5q6ctNLqw72EGxaUigZsUG26EPWOldU1dcrQtdix6E
9FYoi5s0kgt4fS9WXyQGIgcmf0Ijvx5ImCAMLhml2XiahlMjvCp0Bdb+WQG83zk1lp9CuhuLY4Yh
tteNQ2UrpeCjWIK6OOPhAUBC3Ef3anbf5dWTEaTXJqUpomkEQzjSKXqHKX+qWvTRSLNcuU+/kw7x
XhCIMswcquWNS2W0XzTGS381P8CkHeM0PIqBhZ2CsLSpxKOpfE1yLNDwwHYVz+qOWENYF/jUvDDp
ue5VzkOSO6qGi7viPDQ92aKcwKlAkaWLDC/zoWfQnxOyiFj+AcGXzxhmfM2z9yJ/bCcj9CaRlTQ3
DUrstjX2Qio3kA9IZg1lloFaFIR7PDQOIRVwV/X++9yWx22UndUv03I1N0M71zcnBiI7dkbLAaNX
V0ehc3Jup1d0HFeZY6wWb7MyxYmJks2bM7bmi5hl+JthSkUH9H3Bgl0PJxufRm9d23a4UNgcSUKU
cXYDulHiM4mm17x7q4mmOGvJ8yqqZ8hMwmVosPdYSXyHy51zkxaJvXBMJsX5LelQ9hfWY6paHHDZ
B/yGM9K+QKHTgTxAYwoS/2UOIzx7+iwd5o64xOKQaW+0Qz1x0g5WWFysKXWQbl7E8keWrD90upUt
ubU7CLAHQftuVmjeVF7e91LFsD/Y5rmT9RMlO84vWf5qZvmlaYEKMrO1ah2hqX5rreJVoLCXjAH8
QvFtTupHY+n3tNiQjbkEyPp0tLD70+TqvSRi4Sq/VrJmRSI26KfZxVx6FXIjuoRPQLJ6nFhl6tfs
z6wD75Ly0AsdHCpS+yCJSONrTV245LWjUvDVUn/QUum1K29CaB3x2UwzFhjFIwCKLlricVBjlTjP
PMEkPFRytO5K+MIhcpctG1WIEVhSweFBbA+AaAiORRV5SHlYtVYO0YtoXnq0IJuUv91pj7kAsyfM
HqNieJI5IE4/cZlBj/G5+QEjoHtWnTBDZp8EiyCf6emeI4REMUkzErKVfWcprqD8rKCg5q2ni9/y
qflWES0u/Yy7/GCxcVu9wjR4V5iXWgckNr72TWO39blTxN08EItQEfWwN/TnETWXJJ30s73ydiN/
L4Ye7QGVkv59Wbw5skfp1JO7EbEvTxTSMrhq4R07ndPKMkEc4ARX2WPMfRhUbKEpYCgJVtWBRldU
j0fFvPbIJ+t7KGv7qkOOqIWXsJ1OpvEIy8WF8XZLu+AFQSpCuwl6iuCkqkp6xSxxMjHdubGlzasq
qbFflZfemI71YrgdRvJuTq7aSO+a00DJB8e5k5glf21sq7ZALOACqu6astxpuuw6bT3Ji5/AG97N
6LagK+yS9QwVyuhi+nGP5vyQFShiBHpuj3gRz5pAI/otivMbTvBHgOGhPJ4Ts7qo7iqfAIAc14En
kfhtigm7fUC401KsjxQbBe4x8UWVsKgWXJtCdjaWzDXXZ31oDuYIVZRhXWZP47CL4egVcEKIfP4Q
awVJwAsk4YNghn6cdm6iOspQ2ZO0fK/BlM/he0g8tbjQCJT3ZodvgtNYgUeofMqa7yKc/AJUZVfi
NeFPVRwxT9qlru6n7iZsYan5QyT3t/XHMsXMxh1CiZ7metqxbSLBMF1LMJ8JR5AWRAhdDWiAxJUw
YhC+vnd0h3bhByiWXZu00OsWH8/EHCPlS63uukQRvHwbo8/7nKtHPSY+T7BlMEkpOvyty82BIkPq
IJZBA2Yi5TCybHiIpNwTm3RoaAt2YP2PE+BHIx0OtfEhVBuBYTws8dMy/AzzhqqkJyMnAvYosS1g
phyQ8G/wTL9CM0VSoydqGbTIl5aqM5fId4geZIqZnDLrLmGllrITrPkz0dqhdc7F7CoAljNfW+Be
bXIi/XuHxQi1/QvpUKwMvOIaz26eiceuvKB2Okx6ztGXXZTaRiZPpbyyShrsONWnxGdpQj6qw4GS
mF6h+HPFAg633MYKiUBOHMUDwNBviuiUUWzYXY2FXvuZdJdj2YfiXl3YQmghoOTXOWFptkitVdPw
tpIOurtk97TfWrogwkwd9g5ejvHH4Fgh7+qDXKmXsprPE2brhupLLo5ZehfkKsjn1usb0GSXKm2u
um4nTKaTBG8PGJ0VSyeEhT39Cp6vjHMsZNnb1CMiw4hoC+Ym9A2Fyrg4PUCT95R2kMrOyBLXQLRS
EjATq45vK3Ug49oyoHa6dlEkOb+8ST5DfX9SikCjjQUheZ80L714A3h3MuL2jk+PIwHHsyS9lxX+
AWLdCgExrqz4OT85IyeKjC6Q+cMRyVZhgeHRPCTNjy3mSD7gTNghCwJnxnBrjoKq+DnQldf1GUik
zL0rBz2JGmr7UPqdTgctWoNaVoIslxHaneWswHK3Bso4BFJXBWZgGakH8dnlnKkinItqThRN7BZz
i7H3CDWdtnDsCFgmBVuyJLvFEFIZg63UxKAwB8OFdDBqMI4dki4WX+y/BaBay19qXrygftBOskmL
OsywxIRu2cMla8LXlZJArD8Rn59JgA64Er+SDleyToh5u6QM606Jyppmtv1nCU+0I2ooGj4s6bQM
2pX5Dy6B6s2cr6SnPAhsNP1U7jcOHqyIup3PuOp0tmGirda1pdS+10l5A0r1qzgw8KAO7KoEfWZb
YdXm7fdcfhmIW9PhiRbjvghvnEdMC5uhWNrjp3JFWxSBjVK5ZRrtOEovbSPY3DsWZa4k/2C3OXcW
FQ8mZUN5mLQlMKRTSZ9UWW5oIgE1sKtQ9ArL8pMaS4GXgVfSCC+yS2u1hLyZvJbUBxyyZtQaDWzv
UEbpMHE21hHAj9Hjr7guZu4eBQsjXcmztUaGCIvYcsJ8hbHYSWi2oQU/EH82x6j94fXgomt7xa5o
QHPfwtasO40fTA/cGbg7jxV9ovIkDS21l36mQXNBfTrq577urkm8XMG6d2Z8Rvrk9svrJLEtY4gU
pi1yGg8jYGi9DkDkBh0uEr5pSjnFMpQ1OO+ZGggMkB9WfZ9pE2MbqKbKDaVg7HEaV5JrMjbEpSbT
jeU0sa+JABj7oJLhm0A2o7EdA+rq3aqYtvWPlT7ETASJI/nQcWIIteyk9TUyiqBvBJ8upr9yilHi
3Cd83OvJkJAzDi1OG2LyD9uTIGZHbTX9Ln6NrR86x/CCweM91VRgVHtOD+GHyXHgl4+mua6KcuXw
cwOCkFbaKV0IH/FVOTn2TXakfkyX64QNOoKfH0bpdY7kC4LoS7N056IVQQJqRwyWKaNXQnPr3ADl
IPmjwdyD8S+ayfd0QHZIvKYFnNcqztnawJRLL+GiXLAGRMvBovRX9P5IIzsNP7RC85e0v5mRdLO0
hyya3jgrW7nwGhfdaxheYvXH1CWHifan6mY97L25pCe4dQ53ciV5XYnhozqrCe21RDjIU3cJ1yiw
oIFQ0PbY5WA+U/IDqgtwqmIA3E/lD43OBywRcLqrHuKvw/60Sw0MgnBhq+VqPepadZ+0/iFu6ke6
A09h81n0TA0VqCSZ+WaZfmSZj4pevW1LXiNXSLqgp+WSN5dzYCbdsU+q07xcEJJSlDjbyD+Na2+x
LqJIv7OVPAkFTg9kboTfoVnlIcJtTW+6mR8WWCYIk7yy6n2dHgtFm1p9xhSgKbw+yrtSMhgofw1G
uO/mxdPvM/rXuWmhcYlOYT+2JSomGbgQIHkxMk8rvDwos92W6ZEsR2VRj6VhHDOQ1FlOIPZgHTV2
5DH04kI6Wv69l9TrPbwgQ3qRmu45t4RH2dDIi80JnO+8LhFO5hSd0v2dfg/2IFKL942sElOTe0rN
5FGuHflMHzx4YR0FN0ZXzYlPcJ3k4kzMlVbMLl2WU93mB2gmnBKOCv0iCFGOuFA/h80tsS68fXzm
+fDEQOAZc/EbHAWO1iR6yMLzG70N2fJFOQpkBdtNlQcr9TUWX/ZYdPa65Ze97M+2Y8wh9C4ZH5pb
r7NbqZVb3nrfrMSL3DBcwK83if0pLIsjit7jrEIaZKdW7Jg3RdNDDz5A7qr6cijpUS4KxwqJAEvA
jVPORaV6JDDS2tCDdYcoXHyoI3yItmlpblkarjiZbpcxcdpiI0eTU73mZijFOH0a+Vto+wNqeV8u
qiOirSBFFieGX2SG+DEWzJb3FB2lC/qSTLN6zwkFrcIlNYbbNL8fyfPY4y0aysqLB9FdHlDPb/kl
VoL11HDErnRacYUzmbt4aHHOvE7zd7o9FPt+HT8vQNmWuDuCFDhx8WjiUa8KrFFe1DQBFaIfC35C
SANjDqJXJU+BBYnX4dYv7YPQ+HkdOzFLYD9sEClb5zRcG16DjdaagA1vySCHjPOHTu9WIqnabBAF
Eg8xg15Trg3NNU0/YvKedPVmxtKdCctu5SeX1rGmxzx36umYluIx0uoTHTLjqghoVkkOoh8KpNBB
IOgYcuYWQDLJEVA5zFl43OOKAACYrd1J2037la2Kmi+F9lVKHuFEzC4+oay3TsGmSyf+vujVfX5j
cPnYzo/quBIA0ftKioeFw4H9JoavmNVRMpgIyRdGl4a1UzLhsDK9JGMGlTDYSaaYSte5etayrj9C
Rq04TcG7os9f3ybEO7Il+ovobcD7RHnR0s25KDDBmZ4gZT3gQTPEQJhMX38ZoxuIw0CtdNztzb6W
Y99suMxIF/jeid/MjjaU+kn3je7SVhOjI1cRh/Ie0+LocpIatO+RcGpJoTTaQ7HwQ9IBmfVB4kyz
5t+sFQ1M49V8OIZqHsSidsR5cZoFO+9jJwXCesQ0RD9CZHSDbbrex4D8WtnVw84T+8gX8tVX2+8T
FQ5NXb3NyHN254qYFsPJBidl4kUA3j7dj3itJTlQfvR4fsbEzXZmHPvzEHvFUtpi9rNZCHE0IYW7
Ehk7zcYSguRi0rrmEROlPql0c3liep/RzCZLaNAuHLSJiLuq+XBFj8OL/ayoTEuGq1L4we1APNlJ
3GeieVTq6mRigJsXhMdvBskSOmuDLCqoYtqTlBnH2dZL7Qbjax/pix11DpCTVHppOPXGkN4xKqnN
fSzVB8IFnhTr2sfTNal/1B3+Xu70Sjxa6oNxTc3nokflA8JFX66wa/x27P3tMlmyvTKIQHSzo1h2
R4NG3iKe8RgDyUCJMj7KP601fTCm+jGcPs4WnvdcO5h0l1sqjVAqTlMcnUgmHFUaePIxXh/thilj
9h3erFtNjOoNhwkVOSS1PYdlYDYOWX3MNPvDiDnNooFR/GwU4Uir6tQL/VkVY/Zh22gnP45cVZxO
+qicJMk86X2Ide8h7HVCM1GMNSUNH5rpbkLgQw3YR0xZh8AMgo90jDhDvYn9L+7oGoTEZ4sB9rfq
ADhpf1yv4jSekajTFLXluzDSbWpnpzuUMcjKRGAnfIjm7mLGwqXdEDASSt8hvsXN7A0E6Il74zPX
hT0Kkdxyy5kZaHYaKwBukuwqWCcRj4JirF1tIuQKZN4Yiw4i49SCPZU6lUF0SDkfehU4h2KykEty
R8NSgMkFA96iwSOgkFPLQMbXoszTMaIR9dTskzJ0yjbbyjLkdF81MprVs8hUmsGWCSNGqap/ksrk
Kdo9TLlKXG96j9QLwn/SGrECUUrIxhKAhTiCbVRdFYd6c5idWsquHRM6CDC+WuW3cNu3Wh3ISvII
IMkl4cous+rZUsNnwslf1v/D0nnttm5tUfSLCLCXVxU2UbIkW24vxHFj751ffweDCyQPSRAfWyb3
XmXOMUcUW/vJXWDwr43+Gs/hgyZwiZtr9RU/SgPdWKEG1kvsTKXbDL0PfyCI6qOOzDjUsd5wdw0w
GBKJXVluW0C4KJVBWjiLEADZlZ3sr2wsmxQ3J6ou5E/ceODuNUxDkXxNExTBmL90JJoIujtolhvp
lsu8mJE8XvXBdCWUC3Mmurwiq/aCYyabeqIZGCgO96m2rqHWPE36ep5LwkzAWM5if2YKeWrjT/WI
h/ZYCMJx4s6pEsV+qvxBHZlko9LmxGQF2ARety9ohEuqB7NwZFiiWiJjpteYN8Vk2aLI03OXMinR
fbixh1in4hFINAPgXazmW9xiA2teB83W4/6GUWYnU5UV7OfZfuFjx0ieYbMC8bWXx+QoUNc1Y0LS
1HhW++7cDPlZ08wNRx2Mahzo0AAAbFr6sbrnvcdOrFFvjRXak7XYSYOz2NSOrJuPcFjpZxFXAX+b
rKNKHJvY18Gitmd+0qGg+FpBBOEWTv0Wismqn5uFNZVs+CazmCFe3oxWfANf8WYO0iN7bJMtKAyw
tePDgkoPTlApXvh6NjMn8CHmaSoACaBnkRXBlzE0NXakJDYZA/jQZ3a85XGE0FOtDwVpoSU3B9sW
E91uiA9XelSS1XyM9/Dj3EKZjpr2aCTJx411avGnN0VFgoZwnir50ICqS44rtcUoM0NNq1taLLes
EG9gnMjtzG+VpVxldDuyZM/ZTaVYpN3dG3eZnT8rbX+qHkWpXyKpPK/EI8NDEf8Vk4+19zBGpq1W
N+Ws6rpdsSrKqtDJIfRmrUbayIsu/cGlgFD/R6mFZa6dDkfxqaOrTglQYcZjxh6jZ08TdaoyyGxa
5/dzfVixS7IB8OdK84twwbYKBijy9ZJnDk7Xm6rUjoryM+dOtov8J13ni6WHT9kRMXzKqkXo2OTE
8klN5FOGsGfm+UkOUkMUJeOmeq/Vyt6M6pOkF3CwgX5LyomyGY+mtQdN4Upd4U5D445666r+mNvI
cM/Ke1PUXsjfS1l7nxZQQRmB6Lo8K8ldqVtyE62nMVCyR60b+Orjp3IoL/MMQkDxkyUNGhNWhah5
Va94McxB3W2tBbXUURJyV1NSug+FvqgLskoPirQ6s/ct5vuucUqzPbS4bkh7Vmr4ODHMPvh/Zlgi
j4rOeaMGEAqCTghP+oKNM3sXJuLjUPwsZUCa3lktkZye5wzq7WBr0ceKmkVOXhVdcqB9xQuTTxjW
K3B7qo9NvoIOR8+XQ4a8Qjeywzfu7XK4liANrYu1fg04Dszk2kkpHb9m46izc1DJmKsv85Ccx1k+
MX87duZv71u4ajW+Lhwhs7gPgor4gGTY6hBdIlK9x4OBxKxgrqjKr1nRH9DEMkw+T4zkG/qEdEnv
glJiSYnvQ6fdpKy8oTW8Gp3gacO7vK8Mkyzoi2VUT1aqbSlCAZv1FHoWFAMT4EprXXSQo6n1JXH/
JW8YfV6jpn5YlfBc3Qt5PWcRfpIIu3K6nsKCb7m/acSq5O1waivqTkjY27kDt0qRN5jXzL9i8ooV
eOEeU1V7s3oO1FGRK/WEExSjt+q/1b0vDcBEmQ0mjhhwsQqPuMnjd2M0vTyuaFw7dxAlgE+bcoUE
G40A3LeRJICqnrglkCOXnKM9JWwp2WY+8IW6Ga1zQyo6ozE2jdrrOCDKwT6UdiyJUZ6odmKMThkX
bpqjVDuh/ynX10iBuQRzRZTQCzetGxObXhIOch4jfgKuz4FIRPy0EByZagyro+Q3URwOHaue2Y1u
ilKfDaBBc6qfBODyjOJHNzRn16LoavEQVZnisN3hpEedPUo2GcyHPGSssFdE0svoV1EJSeG7VLzP
BgBofS8WX9ERSclhmBgShSiNxoZq3rgTlYhrlW69ikRP0njnQtOF3ARfeZeqxd0wGs5zGBPpYuMk
CpbpZamCUjhJcuvIVukUYeLIUWgTo5fwLQvcchIuoDJzo5mPdc8jSlV7zcYXNZV8JGUqaRMEU7sJ
7tARjcUQP6pp9132fworXZ2uLKU37ujKdOUofcaRdgrFv0hlR0ytQYMWJ0FfvpKCQ37dhJkq7/+l
IX86Yu5wG8rvzB7ZzUofESDdSSI0EaFTo2iWGZ/2s+UZlCDJJDuWdpIklIi6cGozNmEPkZFJhoy5
AZhkUujPy4mMR7n+N2TidRTqC2sf9ISr5HWp6BEQkaruUiEfFrVzjSjGUjqMCEHyGydDQJANUjim
FexhBhJv60MOXS70CnLCZrFhUtj7XTH6o9j7Ktt0oE0MysadxW98pk8RXvR0fgByP2oqDDdyOshi
fER992gLFarWwsZVP+DinbdUCMgbwuAXAF9II/FnBbpdG+4hZRHrzQGmf9QS83Za0fGnDU1fHbzY
/GjrIyGUPe5DJRyepiK7wIcJ4urwbdKDsvpmpzFt60GHrgNAYj3A6g0ndnyl25rPevUi/IMiPFch
E5L6WL2P4g1Hd8n+PtsICBjaEl04qDyRFkt+mlNVepuG44D9K9xGVtAhACnqsNrxtzg0cDchP8JL
OtLiglEKGgQbLTL5FqmE9DIxZ564juCKODP9RM7tkSVbcBZ4+n+x5Kvg6iOvm95QMu3nwoGl5Wvm
Qmjmv015BdBInxJPC0MUpY750gJSF7JsL2Zsdw3yYwaJ1tlVazzt1n3NY3+2sJXGfh8/VaPo9ujQ
IP1mxjmGjcf/JFVvs+bPfcLyUiCGdTeSDg3N/SBvn7nsTR8lcjNlRSz30nWA0/GXJC/hqjlyiGNU
v+UmTy9Ceh50JJsVn1cEcjeb9lHxT0YlKETkVk77+GuFkVegFUbuyROy161fo5tcuSbmBx+r8VEb
Lx3GAQmr9gTNkvJCJD+TAwGoVEIImyh818sdA9ux5FVp5V0xnMWPSYBTrx4K81WtWdf0fywlleSl
qk1H/cHuze7z3RuGs4B2KYeRnSKUCBMbCKaE1j3Zq8PZpM7YwP39YgRGSCJPaYt84yGyGaX/86bs
SwolF3AmbFKCjCrVh4kL4NWUznxxAbFsKRE5R+SfxT6mbJ6b4UPK1UAcOkC7TAdCF2LJopGJUrDk
DXch1x7GHPVjLHgawrtuCAeTOGERSWn5Fk8/OvejLFU28HMWJn8WKk7SGbl5SeHlRNvJ3ZNaPWLU
kUtBdB1NQUibmoGfnMHV8j7B9PiSZVJD4+RFxPCCYpL2XviXZOZN6ya+Uz7bXH704y8gtmetSe4z
32mPIlXiqyVOwvMhAl9qAv1H4XpMlJ7Mc01673nfpuyjE0x6hMlVLPphkgFalR5jy9vba9lN7lSa
ZpzgH+PUe4CwPGOYPDMaPZEaJD8x9eCvkaSCll2x8F0wN4nEz7yrgiSJgr6ZT80aHacastO1Xbun
Wr5OieQNRXLOejpkBtMfBXlYOJwQQHCB0eWi4LROJnzWCPY3pODjbITHFeY6gEmxuA6DeDP1Zgef
ix4BxXBMmKRlvsTG8Agz/TGk+oMh49ieiqo6GRqREMIJOg/brZti2p3MMMcayMCyAkqf1vAMJncS
OIM5bFyD00LXWc1W0IY5dgR8jxuDxjoVTXPmDKreEfxAL66kVwNmuI1y77CQuVGW12tnV4NXS5xm
huRrxWlBJySMn8iWd9bKNwrSb0+c4K7tOvhl8AGzP9Z683g2legpZwyDFFqg3b3XElG5Avqy9mAg
bQf/bCL1Np/QI1mbEre+FeMt/1rCn2bYBuR7YYiCrfLNrSBCrNhiPWnpapg2cK813xmToSQiRRXp
xsp+SQWUNZArRJwe5DfoeNOzZWBkCIMoDUKwaa07syiahM8eFfksvQzT6Q3ZDWr1hlFr9d0OOtcm
nHW2kwyAhfy3EA0nkVqXKt36FJt3PWMb1wUhhv8S7F+ISCzWvFgxjqX2Psi/fMWUcEkDEYDVvigw
hvnMeeEnyzNRYc6iI6TP+NBxvklBXbd7cJmHugiDutPP6GUuCYYfkCpseRhAKcZ0TKeD/rxbl9rn
QZoMxnAHTmwjmS7L94IK+H1eziBw7IobpNJXxzAzN9XeE/QaKpYI+UlnjyYMBRnBwOBmy23Lq5JY
e36n1r9YF20xLR0sgNZDar7k57El5pDcz4wl4o5bihk+OMrDOn5/l+m+d1VE600WXRnszTUpFkza
1KDPGwSlfokReUb1xAitR1dRWm8rwLaCFNn1/LaCMSgsw6MWY3+/2yB8CUwCzHZ18dP7LY45pBQD
YvE7zCugW5AGgHMhgY32RI5B8YWdslNKFrOKq0C2tnxMK0HBSlLU3SYSXOz8VAbMrk6TOgQKAGej
24PvcAflp9X8Beq/gX51uyTpgTaELK6wHFeYYhZHTr/DctUMFdEqFpwS67H5Xwto8f0mmA5zLmnp
T2Zhjk4J65VcXaxGe1Hj+jFUvzWK9aggWTvMAta6QdmGJ3U0/elVioeTbCQI8dAD/szW2bJYcqij
+87QUYILyjH/33a0RZGSgPQznwudUe90Qr7Gkvkoms8lT0WiIObqBT8U2Cym8i5LZB9Vpb+swq4L
c9b6JUyivRD6vak+oNYVacTBYTlJOh6UPnk0jfJS98eazVcNR9j4UlXNpiKlwYzOFmkABStxrVfv
+OzYOI0w52LXLJc7Wa0FUUSsBeMhedC+yvlzt2YPPjZ0P9bLLKd30jGn8ijIGv3C7GZi41priK6R
wO7mZyn7mzk/msX0NxnHtZEF9pTHefObHpV2RM/vRcVbFBa+Mmhe1hPmMqhu/rFOiU/DIX1altcA
Mpb2oexwsKfJYTW/2xeQ1/YK05DkuKriJpA3vOQxkT3J3PJfiYvG7cDTnFFV6FLrRW3th21+WmuX
XVNdHnnGuExbU2I6RsQoqlHWWhHHm0EkFpHqpohl8aPWHoNp2IpVOM1+5BHTxcrDUTKSQ6WwNCqo
L9ay2fWkBeQdIcz1PcoKn8G9kPNMxeGVcSh7WraxADxDA/fWeiUq4EI6B3D6pwEFOpUq0EbtKrTh
Uw1ubZ0lO4aSJDTuamZH2l4uZJlMGJl7q6yPCrtLI3crs6ZCGV1BnNwuYgbB9EkHMKVy5ma1jwHW
n7byJAQ0w+REE+8oHJ2+PymxdYiA4KSRzJ6MYaaETCNdnPlNoiPq5xUvTn3SxdDfAhvaxml0wSOj
0+mMIwt0t+C+bzCsmGBIKgqzaZPsEg7JhcPzPFSVRxfC8DZHtkDdY2FOoTrTVLADqoN1HU/rd0Eg
bV4GJhxKw3RJT+W6nNIWMMabjAVUMAtqG92dCvK9geY34Yz2NHeUu8ngV2fKvGCY6HHTZgZ6mm0f
k+/lAi6DSAwk8xrFIWmb1pOPnoEeBTAkAQirLc8oFex7t0XuItJD/s8jo/Qbr4dGpDwNCEZnEjmQ
2WoKhDm8WnLp5lnvFuslDdEhcDaP5U+IOmJFzDixgjLWs8WocqZUTw2SRT6j+M4lgPvJaPGmsOcA
mo7mD5IJalUY17Nqt2toj9O6m2gbo+FpNqerFk63VKcCUX8kv1VKt2ZqU/Ni9gxzojHImcqrSeJF
gz8wnMewthNQnykSJrnqqXwdKrj/mptWJ3JyJDy/J6aTEr+TRHYtci8bgtuE2h4BOWq1P82Km+tn
4PBBYYwBWPRA0ugt9MgeerazUX/S19AX9lNLnlTW2TkbKED16BGnI5MNPhq0fpD4suUQurU1OpNy
r5Zri44G/HhYN0zSXK27VltetrbXtHJnRq/18N929FiSA0dH0VvXkt1gElDQx8yF1zqxM2lFCns2
kVNFyS7qWE19qHlv5/y34n1RV9cMP7MGPSns38bEPMLwldN+16b7ITmNIzE4kCGq+R3wgK0vnZ1U
L1P+ZTTji0bsioo6c4Cw3Bs3tcvuiqJdMQM+IZk7hwXDaWm/KueOOnZX60wmLeJWU9vQB9a4go1W
f413S/YT8zjQyiLlETq/7DbvvKfV4imdYhDqH8ZyQdKvCZ9jSlyDxLJi0NwezT89Frk3W1Is/3Lm
WhM67VIZcOJ5YCf0nTHa/Jjz4CGjnJoQW0ZL6fb1WYsEjwwsnxjv6oJHku8XkUP70tdIF+vzUimB
3kD/K41LQtfdpsGIwThiB2+4gItAFjW3SJjvivzHsmOegpxv2iwk2sQcIzAeBOZOIG/ymW1Vzd5H
DBTRZAMWn0WkKiT1nKcxDLSy2k0WzjU/dBicsVfDeT4ZAkWujpVXdkyBePryRi7kdeq/jfdFy+9l
ep+H95FlSdnOpyrBHV5yIspc6G/FhA177gjVZDUzhSfSZsjHBJbAYAqxvTrVXqM3bh7jTjJ91FL2
OuKoMPZMzpOcbV0YM3S/aJo3j/25aqoLENmLWc5PZffWWjc12fQdwWvWgZ2srkZ0j2lXHYSbbIbZ
nASD+UxmFUXFKZvvMP7Inf7Ts9AbuDkEhTwmAqTjGUdP+VrJwNXbL9VYAwEIZgfYWMTjUeHXZ99S
iS8SRhdqLkS8En6dtK6eui5YEKJnCLdWgY0xEgr5j6WGgi0mt54k4FuoswD1Aqby5XXeUxQcDugp
PWmrCCT29iiwocLiBLjCx0a+WO+77msh0PScNLgBvBks2QgfYXXjUnsh6fKVzVqGBJNhD4uzc78w
QmTMgeJLUr+75YD9FMNeyos50jJl85MmWvgpsfl1d11Wr7n8G71mQuWlAWeQ14TXIYxeWuupwpxT
IqzpLdazny1L7hhofEwNHoUwkBcWbhc2pyvXQM2fNPYs+ODjUbKp+ElRQqqs4GMTlC2jDSSvp7BL
TnL6nEgoO1avyLAEkQVoeI1VnXrTqdNPk9ckT4N14MHEUpqRVZcySSiP6HwkYk2h34C6QjFQS24t
Y4rZbX8RjbMVmIhjcW/aDX4kg3/ewBispEFaO7x3oa0YUA/iB8BURNjX1DrL5atYKIGifaFqYdm3
udv+6Z+YRJv8N2SZJRusGC1yZ3YJWlPdOrYViXISbT+TFNb/C5w0FAZlHx+G/I+fP1Hl8zIpF6N9
35bIVF/wCPDd8p8PVfKWdo3H5xDyjfa0YPon+grG43bOYtxoGlulMSTSNUU2SxsnMTR6juhuhM5J
eSrZGcErxGd7SPjF9DZScZiPZ/PRsIJVngf1vYw4ZV81xutt5BHXnkq1A6vckW/ZckTHpy4s9gWb
0yYRhgMBZ2fJ8PrlohiP7tgeWDEdNdLF1LtlrO6kV5cFxbgcXmPjK6pf59F42k4Yps5607g4BGJ9
PiDMFWFcpmjFrH+IaLZT78AhqWUigEq0Qg3rk245DmN9KJL1aDyt1s4qKHjWq6LIbowsSWK+lj8b
xhfZvEjiMGZ0tjY/j6vspCXm+pC7mb9hbEz9dLHq8mK9m0r7TLrUSe8QN7a3VROeNgUac/KhQv4E
2A/mfBu9xtBSJFId8h+dhViu8EGntvCGtJLJPaGNKds5DjEMXRqKxViMfSJ7cLsp93asnlkSrMsZ
jN15SPnVCgMUMZaIxBz2Ovt2/UnpDK+oH2k6XxQSW4UdE5TndW7ubdJhumAdVfSXb24a4Z9KeF5d
vcnKQa0+jf16D+nzOoqVETsikerqyRz3bLfR7RMWBcS+dWlCTLTWatl7REWwln+3jEtdfcuITXmM
BfFlUL5VcII4KFQUFHylBT8Fxalqb514yoUimxyT71rh4kS0DVSNlfEq9D9RJxLVHDOFoHj9FVFz
Lz+98RwR2gd5MS1Vb92a+OElMv+m7kPMP+gSmAjyQ+qPtvliy8MHcGaOWeKKnpgyZhLTgJVOmma0
RB+iNQpKlT113aohz02CJdLoYtfEc4y08BL5d2KD3U0nIgxO9XTo6HIJBpxtiG3HgrgXjcdcje4T
xdeo2kAZbRFSSpcdLeuN4m2tXinq9AjHmBDoz7NBEzlqUC9tgc+JW1WXyDkFI/VJE5dQAir0cyWC
G8V6GziPC5MPkQSQ6N5NzwmHCe07o4Ksl3aafqjkH4H5N5ORpXgacGj0MsI7PupEYlbAlcRPbGz9
s/hXp8+iNB8gNTMbwTe3k3GKzXxaWd3YibbfiqYZt2QxXxjEbh812eV0v0WeucWkinyjXMTsWktf
YJs+znfc1GDyW9omQ3LVQxiEVEyMGkrGJAxiJsZoaxt6STx7AiKuDdG3jJ7afI7hCWY+uptmH6nh
i4iN3dpCMO/wuS8Uxeee6mJZ/ZJEVZWem33lXpET7oh3pSwOPKQEjmjRRY7ks3ntEvi7sxww1wmh
pTObHlTcV36PwLRsDCDJlVdvEZ5ADmJsEIOmA79hohAmmA+Ln0xw5tuuPEGCTN96PXGHonHYNgjK
ec4NphIAHHrRUWuEE/pRF38H5MoVmngqdY0Q4uVcZKbbzijfqtlvpuaUBStco9VPQDyI1k6Nh4P+
BDuUemg/cVU29UuIAGLqHX2UnZW7wc53UpswEX5lwDOMz9tUglmXxW/TaINyeLTIkQuMMBugoL4N
yKLz4Z+ELnxkxjQgMI7xOwVx+iY8qpQzrT5HNUdKR5IzDG4W65zIX1ZKvnx7T7BzmOJvXl60iNPI
8EokS+UKV14lHpYN6D7UTG6USy+YTk5pqwpnQIjaaQ2P6nNMqoRlrUHF21J+FFR6GlN3cXEalr5N
h7PkIFGAbs85GrJsSO/gmoAWZnuwzkO4sQWWFzkHms1kLPzkh03ISVCRyJQDbKIz9FMAipx+TFgy
SOcCAv0lCQyq8jE54R9mIG+dyTC7TBz1oUV5399xXeAPZ0Eh4COr+PjrADxBUEdNsOVSNGMMBso8
WVi3YzV/mSo8c0lxwvDg83J95PO/fPhSY+rwI6udRgCO/633jtmEKJiwYOOXjtEnjIOrIVJd+dNS
BCCxGHliIbJ3H/bplHqaFAGhusUUPwRamWhpBVrgzTiTclYz6uKo0ES6svbELNiH8LpHBElrgkQD
zAm/elZVbsgBJPMkLTxJ5nMFcr8W4PNjHJhaT13mcwc6XNN9MY1P5EGym81OEWzBNLoBj/J7ZkuY
XH2LOMrM/Aeq/CMRO5Lv+09yRGlzt/H02l1UIz9KmnlAdXrIaVsK3Y2QxSggA/A7OxqjBkKsGQiV
fyL5ZhkVUreS7MeBPc6k6Yi3bpH2BS8IXEILl3Q2vSU4qmTlHoJxbJleYCbrqhcuClhmzFb+hXRR
ZB9SrrohWMGQ9E0cFhKfCj+txd2Uw7AklQfKPhyqRfrr6LapKVRUg3JjBr14Wxj0adV3zfGFr4tH
O6FUwJjPSUWCj6lDp+ZYbIB9ZMjgWTVaYQQ32Fejg6PEL8PYob+XD8rW+Bf3LQdzRScaRooTSYSg
9vW+JdoGXQPbLe28ZueqLWxwQUcQ9xXDek6hufAETEFrKXmh3YIr1Tvl1Kcb1CroMvPMXqKhHOYx
DiGJxeB28EFt49CkYmCAOCOkbslwtBJl4i3V4GuTeogE+BB9eWrUnzZjN72QsGkyrwXYDl4FeKwU
FNqxqnOfFEREQghqITPWi7k5pm9RYVwtCeBAW2M1KGn6GKjyjGdsRhP9p4DMyyRkF28pkMZm93wq
Jtx3WnMeFSUoCSLd0hItuxLfFLZbJOOSTmm4kLpiruJpAkmtANwUNzAG4TKJny/nBqa5K3eMXLCN
MB46NggScPGJv6n51uf0yYFjlQcjfjHRWSwKQeCHXvXYdA7whyEZsD0TTvNbTnIZVn1vDmsv61o4
EpWXZEfGU8aMWgxRMGnEzhIRVQ4VrJL2qfUBEpcTWmDuDigtPUbjxyr0121Ik2s48EtaVukB4fDJ
Yl5VhL9DvZxxEwaG/CQAwgy7s5WHTw1z/OlKDN6GCb529Zn8mZwJfVPe6/WADjhgfX2qFbQj/9av
SX2Wi+4ay0cydkku5XIdCINyGMsRGiFl0259iz4b8xjXhzT5yEgOLYaDxbNu9JXbKrmryrFbp4ZT
mxL5OKzyKbsEu/5SkoLeMDubWQLu3vQNnqyR4TPJ3wdDq04J42Mt/0sTpKpW7c3QOGco6wtxmNoQ
uqXIUoWlYsFiRK4RPMSusJd1DIZUQcYRg/ITzGyyhamVlF2G+mSmoVy2UBF+XjSSC8Xbt5ibTglf
OcQI3CRHApGOJNUezdmWFQI1qqtVnLQFIyOj4rzgSCCPBj+H7nb854xlD6dVqGSBlXJf3DtReQJa
YgSm1ewHMCJ15sPP9yKcP4bmpbXuDyFCGrLdBsJHcpt/esYPI7Akr6xlL2oKuIQFhTHhV2xDx6H1
9fjcelOUnNtlCeDkQ9lLDzk6VUauhFFQuBwMEa8Skxojv+dleqspt7k+LqvBI6YFpkJxH7Y2Sz3w
2vweY7rwxtXN3JsRQWjAvbEH4HEiGsoGdGMbXzmD/yaYByFAX4Kugt4RHT/metyBW+Bn0cvIPHGk
Gpeha9h8LwQzbDvhQ24g3gXrUKfoUtCliaKtdgy463su0PDVTucUzb+UYLGEo3ZBw9f9yjOEtX7g
4CXRWVKxMpNNG76WRX8SqEC7sN3ZUkSHrLpd7E9t+lrk86uKpK4cddtKm1ddu5ZlcdFagxH6d9g1
hHolCCH0zTfpKYW0l4ZuR2NMvCxCNBauHYTV2ZLcZkaBbM7sVJcgTL5maUIL7nHIdqiQW+uazfqx
NAvbSJ8dFXs8bOuF8SsFvm2wGU8YgUYkshivIvsw2OE27z91Jja+jpGsUM9kokzUeOGxkX/0iHDH
xLQjpJZUyyBr9ko3IUbfZ8Z0B2x5lerGt7praeRnatOt/McNqjU6uDkMBcU9BrSbprBNCNpYjLtg
DXcU41DRTdIPFHOyc5MRGrE7dUUIWw0AgXl2rN9qxUNP4/JrOXXZvDcgi0XDOY8+BLQDQsWnGHNr
M/UTf/rCw4VC/CXaB3SSvCRj7zKWJRpMOI6DeFS14pinuzrjGOlWwOUQUzr1OuCFMJACdXsh0VxA
MSSIjxgXDBSS+7SCGsIkXCYAQQVGDTKhVbKPqrHeJ2t64F3JiQ+o0pMwdM+b4rzyMdV0jP0zXj0T
QBkqhNkpEsVRBWco/unjUbMAIKiTEx8aaXjW9OEu6u0tr8OnbX+peBq+y8rE46EHACMuLSbJmlFt
dQEidhkj4YwHZ8dm0eZPDoniJuW7l2PHagErMWhdGlLNuQ905A8z2qhnsMb2iv9MZurq1Bg6c81P
+nQPRJctlqJ+piW4HLM7ifKb3qDhBGVIWmePjgLTa5v9qTAZtPOYgMvNX0tCNovJI+fQJnWPlAY/
NbkJfus+JsgEA2wVtG+SnD5VsOjL2jotTJMZfWIxnvwRDUQBTHN4rRFlgIDa1mmrkRBQ9hwKcEVX
g0KAh23C7UkwXzvi6FhcAcSMYDG6xzVitd7ARaxyEVsZbQqpLaZ+qgvmTLJvIAa0GmqaI2uKJeZn
bKzDzDg5mktvFBL7V/7YRAd5Clzr4AxNe+pi4t0vRfIanX+7cYE+8JAUehfXhJyj7nWCL8NoDdLx
h7Swg2HYZqy7vRjZ1Ltd4kSQizouqRbmBk5ytya9EaGupdDkZJk7Dy0L4CCJHxFy9ixpfVn6bU+W
MRAG5bVWfskI4sQr3I3PjLgS6iAygFPG/ATYs6MsrNAdB8tTxzehHfYjVEpcth3suppX6RuhGSCg
Mq+el9S8VcwpVjZ2LWeeSUbENvDeMvy6C3MzrjXLwyul9Yu7oLJaYEMqqKxCTBnMjSnkdmiavTAz
PYII/KFufaHlpSXyIY4xpvK3zDQHhejcDC9jcTA666ab3oLu8yjGVwJHISwFHcWxWr6oLMTn4qdG
sW3O7XFrhwAJcM3PXor8aI303UDznCsaWSOpEzPOAUd+FaP1NjffJdmcFrO86qMqw1O7FAHIoqBY
oHcAe8I2h8q5yMerXKEypXRvGE4ySxuo34g4i/Dud6mTM+QqzgmMzw4N3MgbImM0sDi3VulYS3i8
oN3wijh5gqOwPaQsbKcb1I7d3LyB0on70wRTblHxvpm3IWmOoPEOdX0c1YV6bD+zexIQs/5M1l9s
AqUUdGeMaidevlryyMzq85sWddx+l0Ddud3YdHBLk97DOwf1oHAjDC3C3B1lqHvNO7QgPcLyI9YO
P9KQ342HPrFIgCLWM3QssLXWIbsEyZ9AHugjt3kOxYawhDDqfDHEuEjWg8ljVXB3IBx0ofaihLMc
HlpSK914Qg6YfAngZFeUyrgLHA30NdecKzOinclifWjY9SfWFoLyDhmqhbQZQ0y3/IayfsA5JTMC
NUVc6Ww2EASITDKQg2nEdVYLl1FfIkuZjj1brYatVpm+1aJ4WPUPZZm9GcPVRgUgP/hVME2HQVNt
UKEB35+m0yBkh5G5pjRQHYQnWX4bdAR6OnMY7ajpL+imtDC/rrUj/1+Iy4eJUHv7PtwE08xWgs23
OTV9eZvId+waaISX5DEg79DeVXwsAw1+p30L5NDkmKDIDEh1zVbAOa5Z7HS8zq1IiKKZseqDUVrE
jhI+W0p+X7KHShBm2n9lTbQfVoX5TYXQPeGNIsc9oWVUXqZRezFkHwHy0OhvSae/KVr9pup3AUxk
YgQEDktzgjlHB+Y0kx5WOhFFfAfvuMgLe5SGPZyNZjjya5xM2any3DG7Q8GrVDKETfuGHBxOtgTh
cMb8hdtJEu21Qtj5P47OYzluZAuiX4QIeLPtbjSA9oZ+gxAlEt7bwtfPwSwYT08jUWxXdU3mSRte
qjLy6qqeWhGnXTa4TY7WiJYjL32x5mxJx9Lcxp19X1ZNoGI9M3J3/JIreFTykxmiFq392sK+zUpj
7K+xbl/RO3J6mH6WqnzObmbx0UaRK+1k61dnzGjVKY5COBR65xf7AVX/JL2Q/sA6IN+3ot8rC3hi
gRen4BnGIcDPVOKLwc5ikE+dgcUAmGyUmK8IkAy7nVQbrkwFltZUYNgSWk/BYh06jtekQJ6VD+RG
20bPNhPrGyCkensUSsktKYFMkM+y/mewKfSkYatZJAPnf/krKZn0utZfctm8qGqJGx/1HkEDcvve
T8EwOkfHsI5jCzAShSYa1GMz/jL9/CAU7b1ETFn8rToTwyxaAYs0Nwq5BElWoe8zpMLGFAB7BSRK
ph9u0Xh+knD+zMpq1xAXLmQm3WARnfGULfMp2aXxwZboJiqsk9UO8QfDJp5iludietMt3bcUNIz1
KzGAaBhf9ap9i/IvYWTXVFLfUkhJjUGiKNEr0hljcHWpZKI2EotYDpLLGfotqIqM3to6HLDk5YDo
MBHjqIHOzjAslfckqsSmRxai6zPTE5KYTIZtTzk2PKXnHY6X8GnInwPLEQ0lEFPrl4T2gD/cV4yK
lReuL34jZJRAq7dtWZqG2qMjgYPuYplUmpOzJd/Njua8nF50glRo1AzmpoqHHkpl3LcghREssx3n
Nvd/BqU/EnjCgyWjJh2EX7H4sfo/csMWHGT2qUGRJWHDd14tQDmIeO2nylBB456dQMwYkUq2ubmH
EwRoDZc0f4jusG9MBlyzh5WvWI/TeP1Ho/xggKMLwcRpDtWmBkMTu/MWjxq9D7HPDLt1vieso80p
l04GEjOL70nx7JIYQWYk7EK2ipj4uCxUzKgJkrGcbJDXFcSdjpXL2pxRsVPeQlZMkyU2EbdcxVxY
OGCRKrdmJzTwS230zec6lylZbsms++uXRPsHi8NcB6LyZ8zrt8B84fcbVimshNDYttBtET6kL2zj
NoW2gDKG0FwAM0WkKnGNbpLAStUH9nP2vnHI2X41n4zw3YkIq3zLQ0wYC6lNsD6hsyBlZJNApORX
DePwPHQH1nGa/Kk138iEY1yRJkskpQGNqhGyBJDKcbH3jRAbeEWNGb6tvcl6Y72Ykhb7KQHbOSGG
J5YFsUQSK9G1M/vJ6N7izsn2RvKufK36Lr0efCnqTwOz+cY5r6FIyz3mFmmU02SM17h7aOauZbR+
s8o3vd8qzcCnVqEovNcMGGPc5Bv1RWOx4AAPyVCPOzX06OiBVvNvPJDquKokEXOQsXewU2YozFIb
+A9Scpvx9eUOcNX4lQGS67B9qMHTyNK9bhgIsoTKf5waqhBImIgk8hxBL4y+CeCAVbh4WdKSxQjQ
jeMwvFhTF0QTGEa8ASH2bPI0OWG115wI+WoKSV59pHn8mpNX2/XXsKU5kn6WSnuI2UtVsZnq6Y5K
51FnW9z0Pkj0uG7ukvgnYdiu5MBUmqdcRi8hzaQep/iB1jByuKg1pWAUs6tfOPAQn0U/6SKQH+Jz
oQebSYIvkLUm4HmIv8Cn7QA6d/KMBvW3mLH40IS0NCFaTx9HwzIyiMnKRzJEntDU/UQhitV3wiOA
9DWhJtYHkp8Glx4hDB/ZBP02u5sUVvFuSi/DyOXTovwkcs5ghi/6XZaM/uSg6k9A5il0Qu88TVAt
mfuOfpy8qz3wuOZg559qFZ/GpDvnhVu0H2QlJsa3LjNEgz6lgb/B8QGlFpHdYP9GiAmtiTocXlgr
/AgIjcUioaXWo3mfV9Dav7yh0IIUadKFCmbVAxoSSkEeJ5r2euCyhUxHFSZVPebJ6Ria0imyaS54
bw1/1Pi28MLn+EGqdwux77TltHtr9PKVRPhnFWp3yzmGBpARGjraqEp0/4PE0yRYWO4ItuXjoF3I
OcSP7htM3xfhhSzXNLy1BhFtYMudqTixLT11p3ghb5GjjP/Tp/KpDZ+R+ahlehI0FzkkghREZO24
uGkIaKbUgoyDSibmLGFCq7DwJw54ky7MdL8gVKLCN5sA9/zM0qrFWsuU9mtOPwTjIqM3XDEeF3kO
hnw4oC3tegNNUhlkGTu0LD9wmknr/BOPOahyMISiubMcAFdTI9E38+xox7D0IjJ/wEDkFksyjPJT
JPtjT+Vvn8CEaMaxWm4JzApdwkH3rIio5BydNIpI/e/qhLOQVCZG0IOXa91w0ThF5C1Exb1uF3fk
B/dxJHZdyR8SacSwPNrRuYMXsZadFp8VaCO6k3mLoXNycC/aSBfzm4MzhdRK6dpjdGVTUDvdJUUB
5DR4TWy6nUYGzMd6JNQ38lhvaqF5so1LiGFSXzrA4t04erfibVjBDqYv1T7GateaNfmfMdMuTFqo
/zUC6r4trd4TzwaObtsz+cs6DSz2ngG5ieKw+MeLg6zK62Eztflv2X6bveq1aLuMlC1zPFx7DmxG
Whjd6kMzP+3oz1Dh/Vy2SYyIlXajrkrW1iO79/5JHPETtgeByVqWQy9DJ9mp+7IG/0KmIz/vwn2W
PsaExNk4fiJf1BSM33ZyrBv1kDa/qpy6iPY7JiIjBrGlCEqD9AeD2l/LfJFfm0R124ZkDqbwDHIf
ERWairIdPR3bl0hjPTaXR3v9KuJjrxBT36S0RFwef1AyL3Anofh09XVFQ9WMiamn77pUAHn7AWwZ
cu7bvprS/U51/7RKJkwimb7JBwu5jeNLirDY652auq1K7B1+paMRIgPX5PBs27igbbokkoC0bZHK
Bq8NhI0UUN4+oa8dJfMKr5qEtdB2i4xlYaEFzGEPjtIcslYcZkk9GNhr05HzPDV2Sa15rPW8UdnC
HsRazvILhDy79xKzFONLD1aBF/30UndkJAU6ujokkbqtE2WjDZwC9CeRL3RSMlLJEwMW/1RlYHWQ
a+UBKQYTqTMkjylGf0EQJzqkqnwsR9WJcak4hzQyDw0dW1wf1iOacQeOZOxKDelMkc+YCqT+T24x
O1iGo8WgQrWRJSoM7btiX0sKZTybky70Byn0LBJXMevaIcAz80XtbAo7825P7GZCb+Yvz8zRkvSC
y3BkFJVJ/1Zzhp0B6Rj0i0h6GJDbIslgn70ZcnqlM254b8kP8kZ3dmQGSjZ/dL31rtTJbcCgq2Dz
SA3yIfBxErWO8M+T2w47p31ABLYKbw+xOh37/No2JrCHWYWGt+isPvuzLGcXUS4XpYiuKWU4qSBo
dW5lfwwJdlgc88OSlA/FcN7xZAlp4pK1LwSGkzPuatg2GkGzhoGzZSotdbe8xVoj8Acuf5I89P72
aFMYu7BAakve7tzTM+PLrAk0e/QEb6d8rRORVWVYaqt2m+M1C4l7sCAjOjVQJSqqeGY4nK6Ysv06
m6B46O1Vp2jR4ip8riq0ffbZUj41gEvXHOWlJsQLw+bDhCktmuS3XmXDZGT7lnmDyF/IvH5xMJSu
k1vhKnHLCFLaQVHPlt1oSptKlHw7mzjR1K3i1z6kRUufZHth4hc7xZI25NQeiIvcKJfaZp5tYBMH
/6y54xpG4qAxJdOkWNYqhz/SNeG2AtIqrjIFLRJWjhUz8UzMTgojX1YPdpTtC4Leh7Xsid8H6jOt
fFNG/iG7x1YHEB45WORV2G0WqNglNHMTrraKiL4Y7gbTOZ1HWZrnTlkguPk6U+QEvZ1unqS63eU5
e8Mqv2iIxgqvJaQ2Vs+9XJ9RPZ9mJrvkAe5U+y157XnXa7pn6Oeizs5mcjEeIVbrGRmzUu0G4yZC
xjuafJUZy7esdASW4AySSP2+CkgbZL4qyutiPrHORMrMMDOCwWgoxhbpNrytVfpBy0iZ0NRiO61j
CynFFcFVO2YoSRFJGKAcI5I+xUmD+DszOcrqlzVrhh+2zz8irDBZWJ1oHQhn1kH2XokZ2ra8jL0T
nqA9RxOqfSCOGEtq5phULkuh7RXmIlA1TI7YfH4Y8bvRExczX9M82zpZzpJcdcOYmOimCWp0cxdB
hBsi6yZB4jB56O53VAluayT4MN2U4egyiH2zy7wYeR6R5WxAUOFBxjGhe1qfdmUBch8xKHAjaH+X
/6dMiGt6lFwLYddKEcQZ/S6GV26tNSe9Z2zRfDh/JGBemCRyCDqG/GKj3UFOvJX+FOZw6OhxE/TC
gb0m1SOxRi9doJem73cTtNKKCFIshgpHLTJcCvuZ57CJQcqEBfFNIPpylS7V3BMiywfQ3iQaxQX/
cEqZAWTHWFXt8XGEKFIbMBziSwGDhnohGqgGWaA7yr0ufvohCnoGhs5XXP0bMo6nKgRJT76uKeGV
Gi59Kl0UGeRmGqAPuefhpejK9yQO31AVBRoIsCw65rP6GHvl3rfzrUrza9peFuzNuPMBMWwqAqiK
/NSuSILlOTWfmP5PctgcJxvseLLNmUADAd8t8ldSkaRkqB7ld+tN68WFNoxjac9Ln0J15pkVZhjo
0deAMUAZvlKLySTqGHYMBrwlWdWDhmnl00l+5jRySQc3MjgaBVq69prstzAXvVYCrjRHPmsxX0yV
Lwq0kU5PEFbvO5bY5vdCgldVnPM7ceYdk5ESs1IJpWXk0qW2ZNc4c3ixkat2YUkUgEyvXxIdxGZx
0S901T+FTtD8ph/1IBzljdxmLwWbApPt6opj2Pbv8dWM5FvJJnVJPqRLeFsNtNBizgYf57x96lHp
T/MharMzo5itMmLGDn/FIJNzIbnrGTU0oNjsnFgE/FGJvNNf8giTO0eT9AMhu4AEKOcF6RQdES4+
Awy/Aq6aj7yjaunQ6eZR+jJIMzKKDhm4dB6GrdNpe/ljXE8dBx0187qYed3Il2Bmh+0hVg2Xpnso
xls/5Dwa+TpxadWDtG2N4mGoy9aCTihVe1bM4CWs/SQDrohAS5A8lTOwVC70J7u9wRSqYQplsgds
FoC7VoPHPfckdophIZD+Oixd3FZ1K+YF7P1SaB7pvgXILoxHbUsPrBSbXKA1m9uziMlnr08s8DEq
/kYN5EKW2IRWkTuPrLpYi5/pnAMDkTNYKCaItbT0E/MWlcoxxt9cy8VxICszkR5MZ3fh+IIp2F7F
ESP+6gwvn4TUr+YLPMyvxEWhGPNNkz5GrPQvWMhZb9hA2hWWYmykotSTAeCEBuYL/VbxP4inIIFu
ACldc93rUbrAQB0ZJeJC0fNwL2WpnzFOVNh71txcRs44/jAb7bbHG12A17LUY6QOx5iflJwJ3sjQ
A5LtpMBDgfEbZW4rPxQqMcV5USXpZuJjmSNxm6rsVg+3xgRAOb3ZOq3n6Nd6YKkUn8RMRTKeN+ru
Uf62h85v4tIfpg5hBwpiw5vU6gFm7F5Z6b1KL62mchdhq+ZFq3sGdP9inKvjkm2UqLkhHzkRgRtJ
403huYp+NCygcEPPNUSG2OYARPBEkEjZ30ImOAZcWqlGb5x8q9iSeXBnCQumksMNBFbah8TLw/lA
BbTgXFiUCs9r6UJ6O8hMRGxxIyX2yjx9dSA0HxHb8tSazkP3tZjtVrJYqZDomq6pro4Kl0IcRHrr
0dYNJIBT4gV5t0VZsLWYPPB8ZvE/E3dGyKW0sB4OezCt8IxMvD/K/FdudeqoYYdz8MYoLlD6G5as
Rzr8NFQAM+5c/YZ+Jq7CQNK+BBusJn6bSnlvYW2pUa4XteFjnouar5Atl8CxrIf/UmxgcTWfGpB6
KHbsBG1fTwkZNave0+3YKTBdNmzEqxQVhNZlgvxeEdhmYG1b51h2vxHYpeGft/Ar9T2jU17mcjez
BRitBu5T5KvUZLb2V8l3CpZ6TX5VQG2k7xV3m20zZjdGksUOFvdqj+57cRB0d6gUgLLZ4OAStyW7
hNySdmWzV0vQib2u6OeEmUQ4DBeRiwsGSMoMpcSOoWQo3nATyeoV/RK8TACSyoSB6Zl/R6oNW+u9
zZedOX9k4b9Ku4QwSnK3hmmIFA+HCCgWtqeIr2rU4Pp4DJHcYjTMzBFB0L6HhlP9paSohrNJomus
Y0Aq9wPLurC20B4WmPGgBlmvggmkLm4OcypHyY8j3SFtsoEksYd3AFJZA/VNOTvxhurXfQr8VItU
aMRWU1qxPwG9zvVqcr0OuxnHBzgWlRlYZy5+yKazxUZU/1ZDDCqngwHKHnFpjiRFH+NL3FmXuL70
81di0OKFNwnxqsDiCBNc9opBRXDpHGQqGMbOcMfcFvErqg7qSQq+mwasyeoAqBVHrPyM4QqY8drD
Ri+VQf3W0UzlDCNio+ZO4FzWYAuXPxk0JmSH03KziUsbdlF4NuzuLkjrXirn3uUy0fSEC5b5Ianp
uCaH6uavlda0AocmvNoVLlnDDEI93lo2NDcc1WqHortC3Apsd1CDSO1h/HI7u/1MbnnF4bDTbfNg
MShQZq4GvJvI7CZoqKHE3K29j5DgW+VcRcV+pR7bw8SJg/oMhkmWW3slxyZCjHcvdpKo6SuoKNhE
UVXlbUEJ8a2TbYM0rAab2qk/oTQd54FoH3wWbPA3qk707KCR+AYxo+p2829T7Zeuv4T6cI4xno8a
jBeTrBrXsEMCfeIzwulSu3Ih+9xrCElBb+mlV5Ht1shk9nEq/Ebo+xa2egT69OZOQxaslG8pFg0r
9wx2ajjZel4UmSmyFJ60L+YbnimIfmGhok+M98k3YFbWy58tk2hGvYIpdlh8pvKfiJFZhptaB44p
scNBDtnCUhekFPHRXujbGeTuO1T3Gvhw5B0ZU+UJCWLN7LvQ/1rasoFCxI6j3wn+U8TCsulhIMX7
iamzdmesnaBYFxafc8xVaO0POrV4yfyOPfrq8C9p2iUvQUDc4b+03bb/M8rbCNhDpP1FSpBNJlME
eLWWuR/p33GHZaAMd1KL9yq3zgBWnEHfDnyvySIoses2OcIY/OjY52fanLIDmYXlW8ZuovB2Ti08
Y3b1alBsRvDIhf1e6vLHtFzs9Cvkk7xUO8cOtxK7a4QvtaJcQ73Y5ZRZCdykvrxlq/22x+Gn3xhc
P8DE4TC9LLPEvhsRanSOeIKX8pItql/N+rlGjitE+mGbvoxQ3eziU1r9k9mWhy6oo6XkVTM+jGTy
ZjIkwuQVgHMA+QcYn2jtbWkeR/VFLljXzcWpGeEnxKh8sfYty5Ucq/fBnt6j3nib2ze1iK/FLTF+
lzIF5wiuTnoVsXXoI2LXspFAbnZGSPrqbj+bXdBh6TZWKcdQBeNEL9v+vzi3ESTNhs2A65JgODHE
Y/6G9EokyLTLJx1JFtikZGcg/8C28qYnf6NeY7jf+n2Y+A48ihH3WnI0iKSg8fWRzHq6WnpStGfh
ReT7cGES19zKzLlnLeSPzLeMEQk7sJ4ZhkFWB0aKMWo+atDnZHZ2jikHy6/6EYYhCfdBQ+mn8rWw
sp3Q1crZKeWDPjv1YbGiwwImapkJWISR0Ix3W2Le0Ut+rluXhlAz500GGdqj8RjwD0FcxvxS37X5
bEFzYzniNc+8FswZwq2VE4OWRIE1YgXWueaEBXr+SzOpy/Q1HAa2AbRzOvzX2rD26kRcdr2v5Q5o
TXvt5xfxDRStGQKrmAP8dRxXcwCXsBlDZK92oJq9Tw+GeN9rrOvcJNemE7dQCe+z1jwtLaIYsoJ6
O9uuOUWofxlfWwghnkVeBonTBYCjgkZWgolBF16AHmMvWTl+irE3jn4dLeU6tTa9Tryvso2RjE8k
VXLWsyVq+AGz8JJKPybKTBkEZJ78ZbVroAz1E0jrDKaUjvDfSHkI894Sf7PM4NW/F9LKGGWY5gup
Aab6qtXOh6GRZjG9MCj1u0EPJETtsbkzRuBg1dYEGJfFhKRb4WHJc8yOLu/iEVwFtW/QQo2Vdx2R
My1PqxMimebTBjamiY6jFh5MFuwsf7AaXOj0iuQFQvdTVLvZuFWm7kvMEMhaC5ThE3pxGf7mcUsi
FukXvN14ZD4aSRp/yzckyWe95aC20UrKbgnvizh2soOZFy9pzSQWtFw98yZthMsIq0vxnDs+6Vgp
4QHq4EmjdTFDhdS4+jKgzq0bZ4uw30vKYS2+4602ihcNnXXJqH7NRWk9FWWr9l4xcTN5Wh0qqcGc
/aRix+KD0VqD8Ow7ldg+3pEKdavK6hY1Cgkwzzwdr+rsrZ9FGRGLGD6R/dQMU9j8ID4jgGgja5wO
ZRAzQXmY7EfJxUXZARSGArjhkCbPqm+8mg1QBQoqotB2hmE/4sidWsel2CE+j6wHuAuCcvmxTow6
GdA5qqwck5qRu20LEmthj6GOPmUSmvFpI7NbHmjpSwdtXBwfDa8cpQPa7KNt98fGGbxJvmnWbmH+
zP4wacF7TF418FgiGfKW4g3k/yzkAClkAPHRXWIHHhXuBDTZM009U3YT4hJBuQQajhcgWvKqlUZ8
Gu37EVEf9Re8MB0gSqU7Lm/kvVXpsO7pC62zZPaXSquvlai5QFein8nS+VgJ/dBOrKO0kXn6VzN9
gj5EM2V4uUDOgI7ZwdPYd28LA2HqA3ekff/u0h8TvKNu7OL8OtWSZyyVr1Qq8BDLB85U16YrhjYI
yzmw2ncdLFTzI7HuH/mmSQJI1tymTe/CQ2gHKvf8mHNsWE59zPmq53+Megyodj2MLtZPHT/qvt+N
LVvsCAL+4FytaLxNDolNEpRBUgvOLDQs1df4mjSsC53idX/awB5IlMkP8y69aRyIC0XNDD4U2mUu
+7kEw08wREp0rxXM2ZliDAafI/zzl1QnXS9aGHCjHFFiMMPAsGzr0D6dyjwUanfCvHmdnCSwO8wJ
jIcUcFl2Ai5rAnk4neUGBlHx4dAUSmUgj41HConHQIwmObyQn3XJi+KS69o57FkZZt/l0gAsG47S
vBzSb8GmD62uG6OV0qmZC2RHq61JC4UbYXKxAP2qVy8Kalfityp+S3GYN5EHuiAli22Im+xT9Npr
utlryQ6d3w0PnfLE3VB3nsrvLuDt69H0tNRBuULnXrrxnLlRuCHOYek/oij7EHDb+cHfzCV5hepI
3d66ybTckX1cq53Sa+c6NbF66m42mNtxUqjaqfTmCx6tpdhkPKBYeY2T9opeKVw17DWvFAZNYidt
bjnUKn7NRchKtEcqgm78on6GtFUGTBHjIuvOpj4aiBcsFLAqZFEpcFzuE45v1ZKCmHhjBvtR/k37
sFFZKhvctxUy4aV5jig/pX7YSwtUhbespTB8WMxYLcx43RoV9JiYZjbgqpdqb5evHQGRpap4qups
iBfQqvGa2yph0vkGMc+4bzVGw3gVI/05aLLfDO0ZllgDwZUxqWkRfqSSJzCedGREhWodVbBnofiQ
B+sQvgw2Z5l+81bHuzytjB3cAoUZOHJ24ORZzDdO9Hen7s8LGxqtmD9EBR+l1U+tSWpDE79PjvFK
cOos/hlhg/CEB4NMAlgCzGBvJWLEu44pW20PBAkdwtm+KhyWJABdpqW9GB0hdDLkkdCX13N3CLec
ggmbB0xtKuS+uSxuEZ/wDJejbsYYlMoLCosh+kfAGAFayQFaPzKoRhbnTFTvqd28Z3r6Ho4BjvGB
s6WYPxUeDWkQtzFr7vmT6HrCLUVmuOX81kVcHCO1UfM6ipM91ltrepPD+ZgZNutwcDnEi8b4jWWe
9pR0ELzzRiy/gCZ9TfcaPXeXks+8LmtV45xazTt5sW+s+Kua1S/CP6VFkZQRxSR205AHOSivmRlx
ny+ewj4cWBqjORtZb5GQu/LtaOfWl5H1MxmSJgTg2ZGglR3tCrOp+hVHMVBX3USWAd0uUZRXK4rf
ViV7HuuuRAzbMFMg2QuBIglwYrgy1jPXoeakVwdVw5JRHKQvTr7sJa6XMvrE1ZAsMd6UxTM6Pv05
1wmpl0y4K11Cm2vjBkIibl9DedcY3zXD6BlLG44aXwOBtzQIwRvnqrYfADwota9VXjHQTTdlDKqr
yQ6RNAVGfHUKHN/sxzHM8rlzE3wTxBeS1ivoRtjuUVHi3SfqLD2tlDmJIFWd8eMMUC6sin0YvTEx
9AHauJjkySaUxhDH7+jpTImRqvhq5BbRsBu6AxJDxteML+ivI/VNxnRWOpccG3KGJg8JQIpMRoXg
XiHRqRgJ1tC/8/YQY+SVNWmrgOCJ6cU5eJ2vd0bfxCWzBzWPxdAHCpF9e0suDl1zzxywbqfaHRQ0
3zhUySe6zIi8utZ3mm+iC7cRGCRDtxH8HyVKFttkdbI1ak8BYJFLHxGzVeIO9zGKLMwpMRldoElU
nEVZHKjyRBAditJ6OSb9zmR2jfSvrXYa/zFWej+RgVU7EbXII+dvceq8res2wFNcN2SgrlIEdsJ7
EK3U+DDEitIzakKgGGf0keNJKLqcGgKdjEKVUX8amPnWKQ1+VOnIPtdeJcYOuDKO9/cceKha+jOU
lE+bxhqyweJ34cP+F3fLMSu5sGsliIFShvo3801U24lEDivnpUauisAdR6jJbgLDu/pqZxIxndeZ
DcXiVU0f6PYf3aYSwn0QMMlg2u5G6KIglAqu1uk9tl6iJT46DeF2RCTMV2gkWw3NUIEctxdIrCfM
gQFq4kAmUIAjXMdPX46vBd9NE+Fen5ttWV3KJYIR+juy458yQs5QJbTNclbHFEwsb/8I6JwAM2lh
3tW1yyCjs3NYuO+1uSG3Ahq0WC2MBqXRhImqwVVG9zqoqERx8rOZjstdjHlLNeEQAh4TpYRMvaOQ
1dzczWfXzmySoj+qVvUzpYVI3tzS/K1V7yv+Jc7kUzOIk0jGk4q3hf0poTDMUsY6hMZd3qWhvrUh
1uQKDHaL/al6DklLe5RRBooQ6Gp4p33P3cGwL1ObQEsmW1mtAppptK/d21AOd8m8KdoC1dV8o3MX
5IMgTmFbnhMcobAxV2lwnEX2ekRDDpYXK3lTWOgMv4v2DtdcJhPDcG6pKl/fILuykyJJZkG46bwZ
E9oXYj6pyXYxk8tqlNwQgGdqMraR11eaKbVgBjbFwbISIlmgQBXkQZQpa5R7vIKErfpc9fI5wRI0
JeMjnT5t+cHQxAvZ4mc8rbLukWIAkaMjS/sdudnu6eeH4rkubmYbt1ZR+iYsKSb+EcyG0ICYwIpG
ER0i1jWBB7fERePohPA6azKfCUiWlIAY3Dz2Uq2ACd19EiZXhRAFk88ZP8KdRIgpEIyUEXkSGtCm
mYsbYwQK3WTb0cR1FJAZdxRTySNoTos9nizq4mRX65Kbdl+18a4l3X1GmSBB7U/wt5VYkV4N+yOJ
O79vHY+8kS4dNgihkXNAl4aKkqKSszp9C8rK5mWONBTXyUXS6yuGNQkZdKUFybKiNwD+TOD7IAtO
aAFBch3HRjlGzCNUJLSlp0X6LYvUm1m7hCohINBRvXXj+E6E5oZ9d0+aU9bddftu07N2dXGWFRRc
7J7s6Ry7eSvv1HedzmzETJiFL5qSB2yyEBUc0003mABmgTqLnxH0NuuI9lWO4n2OU4sF/z4WLyOI
qgI5mXH9oylnM7WOYLcJzCXgnqLyFOvTSeZdX14SAomQ4eEJFVjNN8JO/e6lLHF6KPLBnIZD1CUH
WeEIqVmQDUho5QsEDgRHvTeZKcZrgqMR1OOkVCI2RjDTp2RwIaB21rEOHZBy3IsvVXcPi/ROxpYM
ze4iG/+0/lueYvQaQaVWuxF93wgtCPRIkXc7/HlKYhzLloR4p/D0cBmRZRAvO19zIdhoJV+ruB71
7Zz3rzNiBg2RYpv+YMchxSHng6YJZdU19TnwYAwgLCBhvID6q1CwFmDesZG1V5n0PtFpX5oxv8kS
4VQtOHp3zPq/FSTsqbP5Z+GeTmn0yCTit1Epl5SSWsFbhQOKncffsj102yoejzo+KpPMQXsCaQlC
27oPJAiR6CQTRJMQ+ldlVmBuI7bMYcdNO2ZBTT8xYiZUFHYTuAvQiec9XKhdkVdnOQl3Y8aynnO0
jZWL1duXYUBFLsi3KcOLte4u0aaHMGRWKSV67vBRcu/TyXU4eZz2mJTZJZ2tU9EPR+T+7GUvmTPv
KcJRxpFjGr0ZDFwKyqZRc56zPjz0wETjqD2y9KICPK01+ZTX7x0Tz8QeDv0mOkvSB1F1/CHsdp5s
OWDCoF+yku8PTazuc3g+UtX4VMfMQE3wMuzbZVRIWXXQImr3XUqsDAAUmlT7t611QOGupC4nev+L
bgyQO8uHAl0hdLXy0vb2cd7Oce83o+F3RhbwDARG22476tvsueE5KZEij+23rLxxCJNKeaz4KBmE
v3Z9+hBG9Cy033ENIZU0/HYFn/2NztsACbV0qucBhZ56Fg6AsxchYQyASG+AXalBhJFTOha/UY/j
kcGo6AFIOP0e/OW47w1jnwwOrsWY9B/ymRH/tdVPt0pdRuq5DjPUA0a9KS20mbpv/o3Cq5mn2/SN
u3wOu9uE8zj1TY1AxAULEpixWA50zvetjjqjdtnon+hCg7J7jKwkOGXAEB1ob3D8rxAvNhPVkvrO
JPyktn0yG4HrrBeIr7SbVtOCkkQKPvIpm56keSkLmCfVj/Qqo9fWhtcaSXS0+hf5Pibfp056n4qO
FMXnwv29jBX2BPwg9WnsvhNxU5f+aIf6qeDk5YM6q8mV1rIrUaSYT1N/VIQ2qs6fVceArXa5LmV+
w+nfIIEcw/cBgR+jF3STI5g0+VDWN3Mi/EArg3DqAwcwjfkxzybOVBaSs4vEMiLdjL2ITRTfonx2
dKuLIuhhEauxgQETYo8PQxufHaxFtftQNPFS/hlzYD5QjJdLvVx1g2Q7yTxZloHI+8VOX/knG/2H
7cmJ1v/E6veUyiyxBk7xkbH+EiQGcm4jCkpEmUbWbpT/aDqv5caRrtk+ESLgzS0JkiDondwNoltS
w9uCf/p/4TtzLjpmItqpKaBqm8yVEvlMKYFVyWJF1beR+LVKDLIclrJe7/VG8kxojqZ0wT1Oqz4S
J4gHivVMYmr7gLn5qkSzTBFp4zs4WjGHZ1CfazU5W9N86iWYlb6CsNDmxq4+Td18ZDB3Jg5RgtVa
UscTILX4FYJin6tXOfuqsRQjcBmRjBTjVeyRHEtGdteL5tb2FVTs/GIGfwsHDtX3GK85pxASU4tZ
zF2c8ab22aV4bxv9rMrFSaoPefBj9/FeM2JPMglngcgK7mYASk/FbnLkrnaN/tEqWC7t9mQH4zkI
eS//6YprDg+iIHQoq8jDludJT+wT38AJli/MkFT9pxTXCBxSaePwMTfBkkWZltsUiAopU0RRlpgD
wH9sC+xGQ/nphO0tzuZbnc+3nDSSmZwgZW1K3U6HltqL6ipLGt9W41y1wSkpreNsfOq2vm2rwTfW
GdQWqjHnr8ZdOAQlzAzOcKfc4lVmAK3LIerEhMlavot9tBDXKOaC7j9BY/tFNF3rijZYUy916E+i
OQD0PifdP2ju7oDTjUDzjRj0S4263RgY+tinhRIDfofFeGq9zdO9KOZdDkZN38vZ37bodhgLdzrO
VaiUuaxCt/OwWsVOeBqTpwb93pmvZv01OerewTEHGk7jKhl135QtchFMn3KeEyQklBHCLR23qhmn
qXJOttUfy3oVuRbPigJR4601fpWGs5kOi5yBbqiQzmI4cxifCBn7bE17Wayw+VoqRlFw8wIkc5IL
Lyvr/Sy7BhlYw8IeAxfBjWiQY1NvS369STJArdV4qUySvhC5OLJXUE/KmL1lbKltb2EmTFa17jPv
y1IQiGirw7T2Sicjx6LJUcyK6jgi7jcX4hsx9SU+NJ2toP7sVOWllfVbbMKERfMXIkyPx7e2sl+d
5KmWdYUXBi0hkByyWzUi3/utYBKgI65rGKWb3HZk2EqYG1q2/QWsbZneOvQErV48q5xj7khmlWGb
O6dm/8oRDgHioEMVTKWtSP4Gx2ZSD0xc/IIlXAI1jNVhxcw3Bm1uoCcMWPXULN2b/+GF4AQlwz6D
LkTmRsuTZKbqOnsqwrpFS1oXKZnmtEvJZwjID8x15mytve1bdduG7VZaCYLpyHNHJrdjE7ITKtyk
VTh9EYHVKyBBGpzKH0P2j3jmQR33TZxhcdBQBhf45+mRwdRGOIsmqDqUcr07Q7OoIGygaH7kSvOo
UD2rDL7ptVzRCcLZE8SJ2lHOzJUzRZvmKcONtQbCqxIg/pG+V9w0gcIQp565JvPOjGH+975mXYR2
0lgIZ1ujJvmaRyBrrV2UdDADLUAQ9T4mmbHBOPuvM/ierooOLdaAfQYWCHYd8odn8yE71XOchieq
pWdhe0LgOG38E7BGkTK4HvDOoWrH79arFPAoABPlBKrobO5Q1R66SjAQbg8CnT5ZwIdWo/LntE7N
+NAEpj9t4OkwKdsoVf+/hz4HYTswoFw+ZsWhqdUITlKvDtGOsXM1KTJLTs4MYXzQdhdLTOeg0Lg+
5KMylSAeVoqLjIStrr4u1b08Twvz1mSQ3gwCVR4z3Zyhvy0TYnVQmPZjdLx1J6s/D0ASQ/OsTYdU
CY7zsR6Y0wQrDcVzqAVHK9Rp80u3YvimNg55a2RpuxPcCxiSWwigtjhOFnZ2B+lTAcZCDJD2rXtm
50/Nzl5pYb7iL4JFxjm+52HsZtPiVeq9mXsw3ssTY8Smow8vXBNlo0XegzZCF5On/V4alb1cIWYZ
PlV4tsU8YFVgnNELKpOTXBDjWv82kwO/5pV04YmueCuGv1kgo6Hs9pfQucaqF44jSRRXOfbCis3v
NlKGw8BgH03x3LfQz4iceoy13yqMoFgXluEl7C9xa3rVjJwNObI0IN2GJtCdOzrAANV5RAc4BgoB
TvSqQ48BCB7J/JFASZmrDfiRcrGKqrz+lJG07N3gEn24sUOqJ4fYtoY4HxTlCAiAXx7LLvBtYOpq
Wu6/rXxfsgVKWp3sBVhXBNgZlvHjnHslubRdfLZknEdsmTrNqyqIlNDMTYOTT6a6v2h6vHb0EyO1
Fcs8EmIO7XtlwtaUUgbZJBUzZxNzv9WaQ4MvBQ6AVxyiFipo/JeJU6iOh9ho/Kmst05+LhW8Hma6
QkFL5cnMSJ3agyWbUCqxDYHhqNp2h7oABULRT55SES1cHCAkYKirAv7DhmLGTaysVOhFNjQjBEYf
JVRV5lQWz2hOsDpkh41ef8iXZy29mWH5VjrJOzkbwIMpKLNdUjEGK0EV8iMcV0m0EkRsFdO46Zr0
akw6sjtrU1ryJdXfewCZaQhiCyEbOwP9Q3HMjyKDJZ5cNDTpvUo7TCMr8vlooRQr7nqIi8PX4vyG
ZBp7G4PfsL5ZYnRtHLyNNF7r3mbvxKYIlQ0mV1JT6Us79Wiax6gHmQ+qsUab5NzbwVkj91POaO49
QMHBGtiUWggvGodd3Sderffob1F1H8Oj82pXcvRlcRORFUPeJ37qMKbJtfMzxBvtroAiazlP6ezN
FssfSe9ocxQ+a6mIPXlSXFD2ZXDv1XA7K8pmisVGjjOgGX9NBFfs/dwS7LCEWqmRP/GLxzzRXsR9
YeU9aKtjLgWgOvnbqMptdHr0UqXtGww18UUfkg7p98iKDNN+BdZrXisK8WTwze3xAW0W1PgkX8v2
M9J3VVnjhkDYkKkbarCoofdx3sfu0DPD0YN4n5kTTI+lZXSned2q0mVKEyoLxct6yLzxCZVFZR1q
MfvEz+0NqWWCw6jeBvR5lUeEc1z0mHcb1Jzp3G471Jw5os9IQOeA6WKPzzRu74JMt4ZU8qkmwbBm
fi+Flls4HRY3x49R3ErvaDY9iblnQyVABcFRFzPh0PZmHPrpf2kxJb5e/CPL8zYsRDqWUABGp+Rb
ygkd1CLWnOQ+9jw3OabzfN52NWxhjB0yitnI/n8BI0rE5t1ZFYzI9GS5qn0rsv1Zro7dd1lAeiPN
dTp12r3Pfm2++UADWDIlCu8gPVL5UusQDg03L6kMOli2na1dK3S3Feh0oI3WRpkqBjztEcZ6pX1J
bxSaBgzsquLiWLxlFPkL/Uvf0gL3AkQDcnZ2rKyp5pg2OoArMX6ADARgzNMKrymBe9A01NUkyHCe
cLPJ1dnqraNS+GA6j0pfnvq1s7bkP4uWfIDNZ5if6JYi33w2hP0N3b4BdGxCakiDYpfxaeURMx6d
oD/DzQWOrQVsINVbiW01ifUu/sW+TddlO+4NNfX1kcmUlR+yCszgWUNOOqHI7TILS+tzZESFwt6d
0m4tdzERkfHRgm2yJDflzniQjOrQM90PmOlr28YcGOlsq64nNR210yLNZ8iA96uymCjjky0pTp29
MaXYSsnXxk+iNe8VuJ+C1a5JWbBkbEQKWPe1oTk7o2eaGH6awFAMJAAVXBiLBV2DCrenkpMQPeog
qwoDr5Fq72dhwWlwvDAVYBseBoccWdGrBs9shpSUq3HnwETJSI0dtd4PYCJZQc9Kob2k9rwDWtiZ
/Z0968ocpy9NImZBsOqk5kiQCTJ7F9F3hZXTwiUz1OpxSCTmt3/NlMe459ySv3u0GSrajJrA8PEl
hn2aMLZTgldkaC9dJDhblUfvARN61BqucaCQsXJgK7+bZURLU4QYh4kLmT3JX7JGD0oY7TFISKSs
SjOBs4hFP2aZ+R6lFyx1Y3ZgiBMQ8i8GA6wu0RtYiwOs23ijOz60Eft7gsXin15cpGw4T+RQ6ipd
UZ1c9fGhZQ+dllvt1gTNxEl6TVAc1dIK0dHQ34rxqPc6Ys/fvLkSRLERCUtele4PKwkRyR0QqrQB
51bEqGHajbJqwhxUO6tyydnhehkISJ4ISKYr95UKA5dzay3eZAps62hGEarp6FRB+UpVfAzWcbkg
dKTegWIdoHrN/XpiAyeHOqbR6hoa01k5c+RtZ6Zu8F5KbDdSFG7rUTnLENe1P4Ghsim4x3rMzkJi
fmMSKaZ61jB4Ke9SycEKlxdyiRgh/iXPJkz3uQGQEDFuQA8wKY+uvJe67IU89LOavRTVfi4C//g3
N4hltwASQS8PkpR2x9k4DaXHiIdXcMVkmyR+5jAPYLpOdwLxRMwKCid3Pn2IITtqgMgsjLg4K+SS
GUP43bOsTwdfh4LDiciWXeFQopYpuvaspfKpwwWs69fKMcjvIn6AdbX0nzdgNm8zOVhoDJlx3Wr5
IPJuBaOUgx8waLhKu3wNAoh0H8IpEatjVk+rP0rBIpVxsvIdmowNCPeg9wUMz5oadBW8iR7exNgu
POJohyA/1pF/oZM3sksa/VpYhZdwF8c3RXkIze4QRsh+gjcEO6vBHJ9WXb8aA9Sc9AY5Lh7SU5CQ
waG/mXrxNs7diwX2M5IlpqOdX3W/CXguAVOrRy5jqXuVg0rJsGKEqyaydoHod0ac7gJF3cbM+FAV
63h5y3LYqGWy6U23tay1sN/gWuwUx1WB68L8SpSXTDZCSDwsp013qvrwmNjDOYq23B5B+C0kSPnI
dddKK9Bytp6M6U+io2LQzt+5QlZaIdgWbHwRkFYLoxgYLFxy+j3EoVly1h3W3pThysqEiqA74YGZ
GlYV6ILF74z6UHRsrJz5zKQp1N6mWiPYkelu0qCsYDKFat3IfbkufVF9OtpF4ssusByae15smjCZ
mAHGolQKTFG5SeQYR3MR7YP6q8yM7Rx+ykFGyGIK+y8N8JydBuwHEhaOwvRxyhC4mXNkImyTYU2O
xmmOL6oQnq1hK9SsVVKy/zfsfaRV+zC4yzGdiFtyWuvSd6J/jbbiWRlGzfCbuaglWedUAoTU/XQo
D9W9qf/tNFLG5Rtr37x41WBkFLC7EQs/hE72bMAAIhCu/khH1VvoOwqQSuVXhcSKPnSNWn1hG2Rt
xclxSZkMBTnhj2jHxLoRR/XSJaNXk+bZNwCUXoCmGQa/p+EfgxTwxILrNdSnIFVOEzPkMcF2dC56
XLny1Z62sMn2I5HPfU1EZmwdlDW5k5nyzIzsqUUYQER/m6RXiO2wMN+lkjwDWNjEhZFuqv9KIMmK
unFznMXj1QTD59po6SFm1BIxWqwMyaSw8g+ZzZox/mAtJWLrU0JeRdwxos4c5BmGfUQ7GsAADTNs
1eQwvlnX2c+0+aoFwWNAkwYyPVjtFzC1kvYsRz1lCaShYP6mPid6A8KShnnqOVBeTtfY+dWnkt6g
8BUtfMl0LTa54IH6TXW5qJdAVtnDLsSqaCQfevSdOKwQquDVdSe2CBuEAGUIAUIbD2axdZh8URmz
2GuZU7x6hhYz+vwULYvCIlb2HHzz/TCBwKABffTiAEo90K7sKnP2UB0tkMR5OgG8IUraU3QSx3Ah
qnZ51OLSTdEIBSMCSQmQWHgqGJdkbIq0saLJWSuFx0qRI99VCBXRiCIZF8iPIOJZvcSlcyTVG2tE
v43hF5tcrynBWZRCC/6JNguQCB3hjw1kLyLTvKsz5h4cHPIvFY1rdM7a1v8GyKhxE7ZIsVtYE31+
GHmpcBZIPKRC/odQnFtrBaosVfHnhBQ670YS7TVE2g2r/0UibplECAYFcZxAEX87GNNZq4P6kPcF
em3VDj1F6z2SrSgEU1TcQGAJ9CYs+WuUJrxNRFLh5Ktw8lm8QiYAdkFFnRnctfYuB3066aQWH9sK
Kv9sHxrZPhBfenAU+2Dr2gEo3dDbpzSwds34RwrADm+S7s1kcvtU6GtQY4QleF4DIydUtATjX/Td
Y4+UJry20KXIpMqQp6dk1BbXjm5yXODb1p9ADUGn6VdrrO56at3aaQV5etbOc1NfIkQ/V8RrLNB8
dkQzbNglLNMkZHXERJzbjpvbMdGq7tTfhEO2+khS90J9G1AjRnSMluCiOtH6uYstik+qCtg144Ud
yD2rxvoJ72wLpnoVQKgQAGNCpPYVjuIStVm3/ADGm1O+LOSd3NHXjvUAyhAV5xzmyUAGxPIpz8V1
iQYb0ZXoWM9uiLl9SIOyFlNqNXcJjcSkIq5nZAkpQkuBaXINVD/hU0H+NyJFnxuktNM2tHlR02Zn
kMfakscaB+nOGDDD4npLZ8KxJ22b/jDOvZD0uI/EmwZovw/HI/FuB33OfNPW961e7xLr3H/pcbtv
y5yPzvHtkSyyDStD9aeI6FXKcSv9tuSsdRiepnSrAgdO/pFK4wNCxxV+Tsr6EoTNNfpjhpusM08h
DE9WMxSIyR9J5hs08s7IFLIzzssLiXsPY24ehSge3aTfbTOGRBXdIYMRQICkhuF+licXOTxnGTkU
+bb8MQuZ6jnfCSa3mJFpQP/O8x+lQTweMGkOva4wPHIL98U4+cz9NnPM1AhClBrax3QLjuAlRb9k
k2WMmeeEKHr4f+3A3cd++tGnZ4uAjgbiTFmwPJ1bP0Iflw23uPJD10ZZ2zhvyugTePMGvypGucUY
tMLrl8HwDBQEgeRcBXuBD8UQlyJx++Cf3f8YAw6U8Rka7A9Uce+YmtsVwAYOGaP7TPljVK7OnuzD
Krw7nHOWdh503J2UriZ8U50f9iwfDbLQHkH6MaKnalHJPdtFMsykJ+/+ZVZ/M34MDUX7URbnYKJX
oNhkVMQZAszlXcYuXkOWbByW/VgyIdroFukxUKdp3swb2nYGLHNLyYZxnaB1EkG1Z4sAlSNGDNhc
5RJ4780p5W2HpgqcVZhgnPnlYy+W/qw5IORoLOhnSDpzLqQpgz0VVNeJYojibTG592xkCf3ROk91
Dm6C5arFaNX99vw8HTbeCqab2b7Wda+RcUHOFOENk9BoFdI86d1v2YxgmUbUAKovogsGKtYFbsdM
SrNyT8IBL5fvCAy3BaCZ5scc5fsc3bSpu9ipcWrxmPbkhYXfUfARhSzH/+TZn4BBEwYVYikOjBdO
pbapubfbFmNWlB9HRazb3ORjSM8meyYQS+j/nVymaTVBGJD4iBm3jZ/tcMIbuItmNh59cJM+cwv/
IyNT719WyZjK9H0S/zjDM3t14jHV86tCE2z0ySugXi6wPCS8pGya21PG5OrYxsi0LZvAJHcY3lSD
Uc0iwc08S/rR0t5L+pPGlq2zbnwvBGLFqXOL5Fujdc5YoUBVs5WcNXt4D8bBG2KsQpZ0DWA0l34k
FQDFyZQnAtaialW9WMdcTHGl2W8FXn1w//iP6MPejbIh3f1eU9Um0k9eR+ub9jmNYIYsBBj9ppd+
yn7wtM9WgziBLXFxC+C4lIhXdWcKzGBzy9YJtIu65SWd4bBAu5DAakavgXTcmm1B91klZxl9rEav
jeV+eaYFA5FaVSly8CxuGVIMvjN+mHB7zE2lPhrIHQJfGJO96aMXl7WeYghB0+e4+LrwMgKb2gXd
Gy8H4q5oU+unOgWZX/gJ0vfEWahXX0XeXcpgviDhuYSWdhHm3e5YxUsBNVdOWVtIjw6tP3Mb6NIh
Vp9Y+tLAmnL8M8rn+HbVVluUIhv4L3BlNqXiquSj1CyZK5wsA1yIQri6/j6gP7DRWulir7YljBJX
WJKX4FnIslMDnJQNA7rv+BItiAS+PN0mLF0ipJziH/WqSm9nkiFMcDkU9ZqoYrWa2XD8zFG9t3ka
5WlncECF8tMxsldf1q8Inp7+NCMs3Qhk8Vv20EcMdThB2CAHa8QhECbfGcLZQtNeshU87fSvReiq
EoFr59Gka68fMZoIDy3J0pKNQKJYDah4uBYeAZd6ZXx18kIPjdeIXjeOqp36mH4xj4mnhIu7E4mb
69bVDrSbBLxXYnqDrfjE6pJA1YZtd4nIhhBjJ942qYNjYPQXTWicFYcwxRL2SpkZj8bEerwlDwAN
jh7fkvBUDu8Wt2de2p41frGpJtrDTKZdKzhcwblIbCPZLeCFl8PHovfHl+83IqTZQ4qY3RI3HNcO
7ZTMyH0KihOfj9le7Fb3h4QhN8SVdtsoa7s1z2ndn1s4tjCmqIuXGVWB+3oxuZgVSP/PWPoXWYwE
mtIjgOyCrnLQHoZ1KwOxC1CrYp2S8MlqGj52jkew9BxzvEGEKiiIQdgyInKH2YUKXlF97Z7DE1qY
Ty2BineCgk3tnMQm6aZP1PV91m7AJ21ropYgiyArISxhWQiiXTrM/c9k0uGEzmkkBXjK/zBuWznO
wURY/1vJoEcZLv5/CLTDojCmRXDI4JY5/C3Sawy+RYrbQ1Tu1LPM6g8ufwU2tkbmvpz5HFkN4w4t
LPbMeNjTi12lrNnTonsbPJmSuqlDWLMcM3nhFsJ4tGzh7YDoVNxZ6K1IDkmGlm+HvTcYgPWgwkpu
mEJWDwaHeg6kWGYCUNMuNGBS5fY0ovRLom0Lm6IzbW+krYVUDj6Jz75yJZk+7asZw6NF/TbRa2YL
pzZvYEvkbi0RhlQRz5yspwsj944EZqEqz5EopCpi59g6dy1T1j2W84SPhoDoEnqWKqM+4ezTg1MP
tmMicicsyCScOCTZXy6g2UH5SYGH6eUpZ3z9DXBjQvyvRvO+nqhHUOSIs8HfEFKd9w4NZOxFYGHT
5XOGQkIKfAEVLQLHzLrNDdiTZe9Lp8MQpKpNFDPrCfK6Q3+rqbqn56SfsyzGso/W1XANOFZAX+wx
Oqh8MZjr0LWzw9FgraHIND8jpEi1jT+ByyVxrvSCHTUdKKVUNjB8Ck+Jnjk/J/jdzci2H9exab6G
8JsUncQpN1IbbFVskyFDOpUxY04SQhxJXoWzFy8KMCCUIsT2YEZD5iC39dZuSR5ip2tp8j5TnH2k
Jj7RFH6x0nNpHz8t7JgjWIF0yc+gejbwRTEJsXCTCuJ5Nbn3SM7NoA2a5ONyU8DRcAkrWpwejoKv
5D+nh8lXEXDL1AhsKc5n3SbrJqKSKA+VIrvxVNzHXl3D+5DaHFUJBKix3Cgzgyl1OiglFms/Q6Db
17HbysA5IBPm2JL7odyNCWEOFTpmlLZ/0B7JrKiZQuYWEjSJOZT+j1KTvUCOVbI8DFBSZATAidDw
YS6SjmKH7WeXSuz3iISYsZlIztmYgZiQPWIhgQ7imEXdqxrjzcTofvRyR/XwK3qyjTkNQz10WCg6
9UeryVcM2U21Rqe7mvlwuBk55a9SGbtSnJ3UuT4Hqbj0cXWt6xvb1jdya/giYXgACaSqWdeQsVH4
A0wB58b6fNH/CvS/FmrIJlO53hUGmCH0DKgw5K7AOdoWQ0u6RGrqBM2N2xR+el9yPg/KJicV1UEG
j8xBMchhxpfTwz+HkSbDSCNVz9PhBowEpsTcFcFAib2ALFbtTANdKxhMpX8Bs2G2CQHPrtx15AKn
LqCUlPmYtOAWdChqAGYU8MQWUAXG3CxMpi0FWkuufW6HWLeau9103iw7YKwVqh7kcmGz4x++eOwh
xijliQIZzaZydkhZYkPPFkxdB31ybwjNG7iTm/IgUFDElNFt7OljhMjhS0NJRkDFjpQ6oeB5pG38
7iWkctADainbxmgMZIyhFKiQGO8MPq3ioEbimcXhK2waXP2XwlEuppO/cKRcGYekufTI0+gBx6hx
Ql/LkCrbB9FhP+1az4C0EcP4JXx1awCjJw+dbKLvCrwhF3ATJK7c8PJK8kZTcbYx+BAJjrCWVIKH
IWsPU7K3NvZxCZ0vn5n5qHo320Qq1i1dQ45MNgdhs7Fe+4Ws+yoskkCfN8zYDm2JXhAIs6G8tbry
Zmvdm5i+s/GrnewHXuQ63ISNdemt4RaK8hIpDGdGLqh3XBqjTXbWg5Z0BJsMgA4Au1aKU6BCXTC/
IXLeyBFnDG0+kpywNfOkth+q/tMO1KN443D+iX7cWfpEDi37ArVl2MReBPFIP75i/P0Sniw7ibx4
dLZquQKiuZOabx29RTtszU7we0q25wToMKauZogwNQrgklB7zBnFqRvttW6RdFMHfoEzpRfMjGMi
NwH81sZGnVghpbz49VGXza2WJVDfWgYaD6MDjCbreEviY5NXxzb6ldK3UkHlMniR8ZhTbV/SKMID
oN4dLOYkISvb+jyQbdCCwq9hLY7mWWKCL+nqmfDyekViA/a5wIIa08+7Od3IHQSo9DLhHe5wCelD
5MPSrUy2mCBAOUcUQ+ESjI6VfdZh0Wb5j0SxNvMWUHh2JPySGZHieLSN4qZl8VW9UsfZ0r5Jb61W
UUXjZyjuKUOMigldka7VDjDcIB6RUt+Xu+FuMKInMgCdXMMKBxQOjrKMKTtJX1QkOVXREsQVQIQ0
vRiPlSWB6E+WvXVjSGe0Wyaz1JZMP3X8kBt7xflByHpK+Kt6MbDb2yqN97mC2wKwq9ZjP+RrYiJu
gmQRrB2qEiMfnagavXUJu9KnYlU3o72mbBGTiQC6dDhkVP569NZzPkzUUwBXYM6sey1eRzg+5u4t
adAANYcuYKDS7Um4DZZQXwddoL1rDV75AbOEfEi1954iGt5QiVCqIXMosH/natpDyFCVH4xlkjHh
q8S5RzNqRRdtbN2YOXJNuIvg8J2bDoQ1fgwJQiTD85p4DeLp7KBcJ/E7zGrT0fdATKXKdiuBc1Ec
IQprlCxzGByLFFIHImx2NcsLNdnTLUNrq7YoQmevmbRzlnaXxq6IV2+9rPpJOZMSrk/TfpgieWLT
jqDy1dh4sM1G2oRcBAg0x7Lt1Vq7dtBQW9U9aphBrZJw8NtA+JaV+63l7HMNMBB4Uat49rX8GN9y
IobmDbPWNR9D2Jxje8SZYhwp5nxID61q++WEbrXbOJO9VQLOeTAT5SbNa1YZiQf9ckTsnGZMFCbG
dxgnzYfq9PtOiWBg9j6mer9tuYbJOIPojvKBcas2rptAPVYzHNdHOyl+W2U02sitCLwoMLgP/1r2
jfqUHEZ2tAQmeCXeDGIg1umMsrCPrzp+swAihlAOhp2hce2P1IbwtKvwkUQAlNqQbBpa2Uh6OlCH
Ht1Y+BlE3oGxA64TMyXFh2Qik4SXEOpmtCmTYG3A9ijkR2q2D8lgID2N9MUMXhI4f8UtH4urXEeX
qtZOGNQsByA4emEvyO/mEqmFmJPnWbI+m0MYf0vpRzxlFKUe3j7O8XvPJgv7NYy7msX1AhG1288A
gG79v0AfG2YXaT6HWd+ZlP96NZ1orBL9qNPg8Vvr6JtgoAPXJNa2REfLGsJ/S25W+ClYmXRquc3I
AO4tKuRGeGENDSfpdj3r1zlSVty6JUePkFYT6delneJMwB4ZbiaqUcLlKLrDlhxYTYEvgIb93RFI
68Q5xNmNxFCXOi9dR/jmjD7i0YtW6jVlxL28jqDjV3x46NiFPaL1kvYVExhnOKbrAJjcFB+gB5zb
hhgLXn/+QHvwNWoCieVWwJQ9ZN1BYTtSNmDGRUjiNapCflGEJKnj1fVN5zepifcqtxaNYaqrmwyB
DBXpXBS+TQaUGb6ZbM9kWCepIKghbBk3IU4LXWbRc/IgtnVtndTR3NSVs9XghESNCVGl8GDI1V1y
Ama6duZ6UznlWWmss2TFF7sWl1J1ZdU+NkN9Idwd4fcLWOKhK5FKB8UzzaKHJKO1eOdR3WqxusIi
7pAgOR1QpuxGOT6MUXVosmGXUZG1/E7eYF2om5xkNtXyzDbYJUFAr5F/1M4uiKQHcrH3yaHAHiX0
ttWb1ISvTqse52HSbgruOWqi2N4EGExSIkf16Dj0B+00/Sii3GDO2RgnDSpVuAUfxP/00wE8uuAI
AArLRTl5NujS4RivWxKE2GpVtA1h4Dnp7yxh42UHtuyxyO8x4nyP70PV8PNcCGxTQ2Jc5PJEbgNL
uIPWkEQFfS8bDczB6zw4Advbirz0ZQBheDrDsTnqGgKlp4XiPZxkH1dxbaD8b7LzKLLzJxCAoAoO
bQowNNtGxG8E11yzdgtRuMcZuTA0a/MvXCL5ggDLGr6MLyiq8IKXjsABokCW3mpYUqoj3MDmXrBT
E6rpC/ulwdtJKMYeeWTD6yLdoVXRWj6Y3fng0/VKulTB+8BeoP5PVm+OpEwnTJo5WqXcWVfSe6m9
ZVXxmBo3lk7mVF5KK4WXx1iHczgcHrKsA9DKyI1DddSM11nKLzFDxUrKj2jaYsb+8Q6G2y63dkpj
cGqC1JL6fVNV/mhabDHpFp3wmD+WiWFoZ16eU81H4U1E+a0gEEuSjwkGshChxTJske6zCaWBRNCF
syetzWV9Za6Al5gBGEr2UMylJDO5xVF97VmfkvmxrT2Ns2bkrWFPqZENE+puxHi2LUlgQeCdIUeX
MPkN6EqZqqKPuKvW0wk1woNx22A/+sKpf6t0V+VSZGZrCqofBO2MWiNB4B9HWL4wW4tVmTPqzsVj
RgYQwdu7Ocp7I+1Y066IVCMuTrsK2KUsNrviLetuivx7sCZ1GzblTrDZB1Gx0pLOp/FgbtrgklcY
cNvBviQFuWSmNgw1r7BG6O5Jx8+SKr6MNReCNYkYoofmEx+zZebGvir/F2HuVcdp2zXbuSUMaWIj
87eyIkynbtpJL3paT51xhqj4RqAY4JgiBZLBGvYk6MkT2ifEXFuF3AEiBLRxO6CIspHZaSqi96+e
mKyeHPhK/ge2xZez34o9Dl/f5EYWaH7gSazyFCJSRmItiPAmZib6krp3lHJT9zZq0zkCnYxrVavg
uWS+pUD1aE6a0KGjxmQY5NtE+jIrhMDAiZywWDkD65x1Nkob+ZxUxmnkl0JLE/i5+IL19J/a3Gua
wUFYgHvphbWPvnaJPM0aN+KPZJCQuDEZMAGtSGXwoPNvINkC5l9LgMWuJ3E0MbnhceXyH5izZJiS
Vlu7FlcjD3LfFfsBrH7U6dvGtUlmLBNeFRWwR8xFYHa3orfv1Akr6o8ZXVf4jv2N/QSjV1Oscm44
yDVuhvUYhxSt/KaTcSIhNlQ4a4pI8SFxCxYRufins66lXzz/H03n1du4lmbRX0SAObxKpESRoqJt
2X4hyq5bzDnz18/iYAZoo3H7oitI5Dlf2Htt9nHxYKDFivclF0dCihNuYO4PA/hoDwRdA2xTHgwJ
nFf0noyEITEEGnSDwEr4pbCHe0V7ZyuJ1sTcf8Rxf5Uk44Yz+1IQP2wsaMQAndRrz9J8IE9VZb6j
M+dZhjqo5/IDyuZNADG7gq+0Bre0ujcGYehNqR9JXTZxAFm4zKZIfI0qsQzJJzg9gLwiOpo2SKFa
tAZcytT8nXXhKdcvxiLOTGk7qNatIDpo6rTfVeWwY9w015AKkTNUOJqLhdAgjvkwtk1Lt6lTwvks
xc9R0x6JVbyxjOv6YOysYOmKi6uM40UUQJaGrO7L+ZKZqO5uKU4pq+eShvHIUV5Bt+9SP21Vz3SI
FuUSKPws1Dz2oMASxNwdTGAO9YaGaDy1lU61LLic69Cx2PHzDGBV/pCSn+hfZDK1Np6VQRmG71T9
zl5lyXPU4yDf9Cwgu+LqTUU4XTv3Pmp4e5edhafaOLM0ZN4C6rG/dLQNTf+vnpJTBjdwTJA7k5aW
F25BkgarRnYyOXt3aAFijFSOkVeqE+EFPxQg/HxNmplyoOVmnHZ1PR8KYoEKnv8lt+frzH02tohQ
2GVNlNQDXPp6FyFFk1ior1TuKevkPMp8EBG7Vnp2QmoP5CtJ4fcI7jlnO4vWHamOCmQbV67yW+Jv
N8D7jULmDdxDHYEnY76P5mvFvcnvJx5T8k8S0wPJsgqWj7J5olykm0DK88V6hse73AjmVCzRPyhC
Coi4RvF01TcBCYqNaQuEPndi5yhXlbYBIBtUDuJW2SQQoMXva+vvVjLv61L0euWhAFf4g4eWsBnJ
SfhoTSKboBwQFyIT/9C6JhAJ9CzqgPTgR1Nw/qCwKmme+EZF0ZmZUFow6yfUtkpyhq1ACso+1Fkb
GPaCHo4XrOGXXfjTIS3yNfjI1cKObajtkX12PrFKrdegWL71e95wfaTKGxaj9y5b3stTeTb04q5O
OVOadj+jInVRGDGuaXxJXW2eSiIT0XoxFZdYU8oMSYdj9xFOpFcRNk11IMx+awUrDE2i043iq1wu
GF0dYcXD0x4+a210CvKlqjw6ZBU4GGCI4HIOLbXYSg0h42NssByX2GKhz6fV7OIk2mZFbmJ8rtsH
EbenfmlZWF2i5AqfzquZ7aIPZqpIcmn/rqJYbfo/Ms9WX3zVko2oX8InFqNLaCPr0nTnnOBYkLoX
RX3U1CA5nLglD3d0Dpe0fA+r5CLMAjyQwQkZ9rYoH2vlIfOo6eZrmr5ZbjPzXKj4WW5w1KMDvKrc
eDkrJlKHj3LMXEy3Q6gDU/uTS8i6iv5dyk236M5TpLrGUp6afyJXgWbA0dyb5mtBvFTDwEbZA/kX
qVR+LCmRLeMqEok39e9oW7aD11Y43eVvjnkBUILG/yMVkrew+GuhZlgV4dCA3Jg46CuUTFyoHa0y
vrSePC+VCOzRGB3ZYCfK9LVmxpggrjfwkBp4MjP9c80EV2x+rTyiAPsejPLLBKG8oG0RK9QuBXOq
UzQCud1KCXMv619mUdgVcXkrJUMzMkF6TykMSn5S/mxZ9RvyPpXkd6+4dK1oj6xe+qqAZ2WcNBrd
VLyJLX6ogzRURowFMlM5JBQ4o34eU9E2kdmgxEWMFNlG/kcJf3XtHsvLZeRuaqLkJv1NDe4RE38G
p0Y7SF9FyKPms9M5zckxQ/whoYyfqTripScE7JgKIDowalVvY/4odFbxTHPZNqiik/DeLiTGJDRI
LRtIJpp9/JHHHx0rAQvvS9l86lThAyzukiszBGFesoS38KDA8nZiFQb9DxfaAFI38xnUdkzyw/mn
Vm8CtA+YW8Zw0g2k/A/pb7cJ/tTQ/t/iiTkqm3w/Md56FKZZul+JV16qxEm3PBW6X3kAYPHejnQ/
6E4r9DTicYo1P+9NzoH0Uv0zWic1TqOy3MzFlVteYvNpLWqQ8U0dZ+AXyUfStk89Ut7qhBXv4KFl
9xr8vuoCSCRDTfETZW6kF0h5Kx5vuhgsjyskepo4lqbQuAhj3HytTFpXGgGR2b6cunnKvTw07kS1
aBa9W+NMQlw4hSx+ew9tkyuNIYpkNqgG423TOHJZOZNOckfuCRA7S4U/ID9rPB7rqTy2KeZHt6Fw
qJkIWUXOYj47DpXOusqOzY+6/xLocik35ASIIt8fQj8t84URWY3qls3Jkp6kVbioMeIbbPpDx+pv
pBFlPr3dCuyJ1flcQ2TrCN4cAN6EGi4h0gkspl6ocqn1Fi5UpOrlfuKGRZqQQilkXpripLEYV5Vk
WWhx5wzEmDNlIfxdQPY+fRbMkloEW536yS0DLGw/cl9F6iEiwr5QPycuFxit+vtShQwy7S42DwsX
T0Peb4vQwAFqvKvRItUQWVvJVpSH3k/nYQ0QXjC7SI4l70JGS91zlVIc8H5ADZDXg0RmiySDbIVw
WKx7hZR6bUfJ6XwK6m/VW9fMwrzxkUjHCL9HOb/gCRyWTN2LbFe0EdBLXOCAuMJr0Am2Isja4YSM
IT3Ri4qyxcKbnSFESyImTpOqnEacw9nwSJroIJLDNe9D4VXCFMw0JciNMijTlc849BtQd5p20hhW
KMKxT38UXAFhErR4qLI3GcdYpCyngoXtPHe4K4ePKWs+SEF7p47Kw/XGIDybLxE72AjvgsWXIwBP
V1Tm/UymiOLmMyAwQXcKrFBp8muEDYkJycEiSwDBsoaoL0dHqRuqTSTp2wfDVg28fMwX6YM6SPEP
SYNjvkukZkA84usmf2KhoQCdcbCYQyzKuMvPGD4UOVitYKLa7gp0FzaUJhRZAHyVOhCGLBhKAQGf
fE677txbFuHUxPf6BjgtkxrNRBKDsKidk5NmfAiJPzFXsf7GRXuS2RNSag8jBUS2goFmDxgeq+zf
ILfudOBw1Z9Vsmv/JbyW2an/V9H8rswVLXk5FswVc9aHTQkEL1SOGc7O4cx8ceZFV/h69FH0y77z
R521rnqM2LDbEVrakzH1tolalZ1uz/3vchiv7FwJf+CSg74AVA3FBulN3GI5ckKTOQK/PtdFX1KY
7F7nrSKKH60UPtJUfO7TPH5bZjJS0Qn3u3CcnCgGgRa7BeHdEU5gskeYzTKlnyADASPTMW/k8p9W
po7BL4tEm+8sPshU8S3OjQxdO5gHu4yEc14ap4beYCCPsHd3kG8a6BXMS9YHf6Uc4VCKHVa1NWfm
xJyl0W2o1D87XG2lYt5epJuX/stA+GtxQF5zPluS+JrqSjOIUhEKkiEeqx4NsYTqQnRwMUxyd1Aa
hVVFiCe2wARIgnLIIJIFoT7OXAj7BX0l6836vCX9jSF5pKVwUaHIVEJzUYFLjnEdXBRQGmSBN4yB
xIOJu1ZcSXLfEnJicrkUOMI6XTu7v8YdjzrTh0qjaF0jf+l0Px3XcwVZsBojX5EPeAhwLeGH9nhO
vQoaeQlls64Wb4VEPu3waXl5cK9jZklmgoFaO+lSd3INVXA5GYjbSRiESDuJfbr4iFjcZw2JEFza
w/5DTevDChqdCZsd/SuaHytUdtE/NWgxlsnflNNA4pUdBrjcWenuAHuPZXjsfyn8dqFV3RaOGEAV
n9O+wMFikO5d/Efr4SoFbkUB8Q0FXq2tR30uOc8+K+YhTOeZq9eJDQz9vuQGioldQXpAOuIcBt5r
kevImkr0grD0sz/b5iZ0FqrtCcKoEUNrEWpoRrRojFiQ4TrrsrcC6mNglyqBvxh8OfROKfl/6q+k
aPsdz3uIvj3WTqW+eIOSneDSydMTCeld0PpH75yjvH230uWjIAmIbRnApKMxYYCR6cyL47pWR0R1
x/6j7KZDinpz5geVPChS5oqhdigLpsxCR+4yH+jAlO8vwSHH9Q9+y2NDuKyIczXVkwPqVacGYbAq
/PPOasJDd5WEmHpscqU0OsVzCxdBBxMR03+Q5rVvAMhyQzhsnHUNMyexA6oK/owfQ3nGFTSeLuIm
3i0x3X6fAgOXvQb11IILva2rUxrL2zW6MBEXdKfDYkBC+WE5pnuRTYlEu58TvSb8r5OQpSTTCLJm
IpN1HDT3p3osdW5UR7xvVhRA54z3dOrhhsK+RU4ALeZXLf4rdnjOGVeHlLbGyIJxPaVAxrJ1OdZQ
1yq02Ni4EzDBeooP4PIZrehF2VajhonFc0wi2VAe8Qp4oRkH5hACqtHOUSmiFcnPq22JpZ8Mmme0
okOOdPFCw32KlPQks54VRo3oUbKJUYKoiDTIGy0D2UI4pGCYXzFbifzd+x2g2GNMcnhxb1h+x55a
dl5VES6fJFBXsAwx5zZZ9MIqITpK5xyzehJrAWItunZsgWGBa8XUwL86NDKYgJ2MVGo9NBGRtI7K
vKtLU4K2Ik9ueRLSgBCxAM/orhM1p27NgPCHQPsMNL11x2UA0rNrl9hWvYOBOFhfdnMhvKjYnXkO
j9+Sqh4q1OxdH9K/3ix3vnaUoyImpJ5+mthEtIfzkR6XK/sAxuTQliUGljeCre3Fa5izwdwKNBIx
7N6W78MqXVe1uHfLbjSGc6TGQbrMgZ55CUwTwyL8Mr7gOz9TmBNfcF+58MtaOxn8qCYiymFlHkxB
EOWnIrTc4rEQ36YcWCDbdVKgR08JRxhPzagSQxuIbILidLp3vK2yadFhVbf4HQhug8bpgVuMipYs
MzMihzhhqywfRLU+tMzQZCYHupZxeJoedjdselgt9u2vpv3o33qbHAqDuynYxnYV9q04WPYcUd7k
MeZNNVQu3zLbSoHPs4rqm/HsbXVCl3UqIuEievYwJexAYXsTDRP4XVyfrAqzyFw+1rp+dmn8BinA
4HGRPkfbKqrzOuz71tZ+cZ1kMCP7jRqMApr/qP2TF/4pHaayfjeU6S1Jp2dh5Q8t8rUEAzGekzle
gkTVfMUepIoCJHEGAKZSK+Bmz67kT99I68NUFT2mQqdjfCIzAwAyxeotzvaRA/WBLBDVStxt1NLW
QEKB/SIqHNujwjhruNfQy3LSpBL1E5AVni7Bjs/cbbypNZd6yaWe8qayqASD0Diy+slLvu1UJvjm
rEQ+BasPmFLTZu0XrdiTswE/e4rIFWLM0PsASPxJXIG+S37HmYIA1mDcPaovqax8PJYexodwvGc6
kQD2UmWkUOLajdIjMTEUsOGh6XX0U7EzjyDHKL+JSiAXnvwJvYa4hLasxxeHscuV4+G4Am7yU0CP
qbWLsY8v7DX7X3Fm88SumGTkuGNru28JtDY4tDKA7zxSMXgVvbi0JBlBUGVaqFX9SSwvuqShL0VE
H+HCyk7NZJ0qhhXwDKKTXDf7PrFOpqm8l3G+n7VX7BWD+KKK+tRG45Vb84tZPuqAsGZvKaGi5X2M
AV8pqzeGlRcOB+PUS+DEGBsSWxM1r14RbsUrYnNe9LeGngKprtV/UbP2sFFZque54SQz8m4mb+i6
lREAmv41YDppGHLJQYSLNC/+xFStQ3cD9muhxKkYwU2M6BNK4jytfLn1Beb7enfpNc7xbX/dBvRG
dbQA1GBIDUmqeZYYW7EXtrDcw5lEIifGOdQSJD2RmXfUMvXe6Z6FEpjxWBsyT1+NR11JDyU9mnkf
3BkoxVp0SWArNyM7iAkSXrFXRVxpqDsmHe+qXF2V/RcxDaMAs35J3stBfFZm+ogzqMYq1vRehGQh
n7VwCaARopMx8V/RZUnkXtYE8W7uQQTY3n8KFxYzoVOLPqlk+Vam/prHbI3IDOTxXtNuJzI9hbhu
qJ+101jAPE67BiMq8WGhI9baRWbuM9A1frQAUrp7+sGgYIPrasdhafbxzLEQ7OK2ByZaEBSNc2lM
UV+swQrY44sgivlZVV/LcjAob4U7tXIXmOJMpY9lQJ4DlvSD2TuJNaGmIbeSuPg/2t3S6jduoGF6
GyR932LfFRCGMT6T7xLLGMlYz3G5BpVMKN/HatF6D6AL+n1DH7NNLFuoZWy6y5nS6INf9x4v4ePF
jkVydueGaY4VjLPmWMzPBAK5FHMCOuHhxD6mLAd63H5fCy6PxhcBkqQAScZ4JnqRPs9r85r/9ZgY
70IaHbSp5fIHFU7G9JJA82SoocHfymFo3ZZDO9kAHuS+P1lcDiGXg6iQx5KBulrSSxFF5HfpQWb9
aJNNv4FG6yx1GUDav6Y5HJtzo5KsNDw2jrkm+EbRn3NTPys1smnh1TPmy3rEocILYoYXP2JsULfj
wLoFQ+NZbh0lwBRoGzOARV1kUmhXPSJh9GCFDFhDcIaOYLPOMWUCS68vNjvPhUgCWShu7KzftaE/
Dr/dJ2vTUfHPGFHWxESPhlPoDiOZg7DHKZVwEPYE3SfLITlhDqyj6ajcZ1hRPEMzdVc9e1izy38S
sxAO7XsHVTTVdDqIEAlafJEYUDL2i9hahcr8LNA2lOtpxWS5gyZ+BCTlqkSNyBSZkOWzM6vIWqK/
Tomy+J33yMo+kGMSxOnOe3BrsSxdd8jOBfLdlmtcEIQGQGymKBWZkOb03wNpbBU9OIDNN+yDAG7K
P9zTqLr+zZ4lLiQREqtX9ucQE8+UY0K4Atu8qmnywT3TdSXWtsWRSBgHCTRnmncWwhtoE3+G7ZqM
O5OqHcEKmdH/IbAny6jxlAd4bjjZvVdPHUShxZ1uJtl8mslMby+ekqj1DEXydUM4r1l+6Zk74ix7
vuZwfj+jFdS0/cZyIcTyOvqT3j3mXL+HmnFrMKGUJwFLfeuLpHw9WjdjZRokgaoot3XGVyH6oqqd
dav0a+eBgEAKP4HdWn3LsB+UqGr3XkoN0Ov9Ydy/pDmySY25d4R4l8RB1v9MPnnoKjVak3PvWMFr
RVAHZuXAup3wXBa6wEEq7U3V1XcLo29Tsn2Hh3Rim5CMd2ky7UxtHRHQV5/W94t1VLZaX3kTxNHP
bgvcOLRHRX2BthIgg0SCWS/1LUnQ+A5Qiztj0zicI6G/qGJxM8XKXSQu/LF4tkeTXbJOuAHBGK4s
qO4WbjB1mG3b+BQ3UBoQgt6HnrntSJJTAl0gIREmH90OxXqDXFvXAce7nUjB6aZ7YdmoqlgyOmT5
xUGOHgXAo+3hwowP7kzhhFu3T6JlIWZcCw0MLOS+K084uY8TU5JaYJvdwxAgK2ey3ERDMtv4QtgG
qtBeR09hjFszYc54pyzzEvXs2eQqqMKgZI4ksqcX5h6cFcPs3yWvdon2GFqUjEi+5ordbnyD3HqL
Y+mGP29IXIOfURfIcZ1sPpFCuk2tjQHyqSEzXIvMHnr5qcL3XNWrMRLBQ7Z8BnVfQ62EOpIbogzJ
3ZX+wHFwQb8cizJnwrVLGA/iTtilL5iQJEdze2OF145ycU4trn9JDm4NU5iG/Cfp3KLynntGmF+t
obqDxB2JOXMilLFi/gV/u3870VZYiAB7UnyER80qOK/sqUH6g5CZI/kXAXgCBLbH8sMgQ4ezS8JY
MR97A1UnBwa3HDqBlUlAgkufINk18csdU2Ebm+DRYC6/xgBFKw+/CJtr80lmTNiFqOwsZvrr3ai0
u9wa9yF2tHS0kQovxH9MgM8J3r10WH4qvJLAE1q3V05TOeBowS6XIJZEaT64HUtbqXJMsGnJlv0O
nz/jLFNp33OJg+NuKOBrI7wBMR5tPG64JpfVxL1DVpkIyF9Zz5NwJ84nRA6X/Ex5fFCC4cvYqGAs
49Hwcrg4xScSI8o5pgGMQaddy59uZ5Uer/W8rp5WGTQQcChjG2BTNXwNOAhkCwX1tMcTcIvw2gv8
7qWqeYTlilgtZOlIOKwe6rsNnUOltWXJgyPmiguJX8n/MxYL/2Vht2hOIThQr+oonSOkWz98dsJS
MlGlej/WQE5DMd5rjR6ocwWJwEuZVZSlXxACFRLkK//LYqxTCkzNTSVrQf6JT0ONH2roPxZpesl8
7OBsdJFVKN/DJjvXDCZGdsxt1i/RCTLWyVyb0yQ2OOYDRdVPJv1SbignMdlpRD0knNBK+xTrKyJC
Zos4c8WVqNXwzOQLEQXDN/kwcHI0BcEBBavs/GQQ9V6rsp9hSQHJULFiRfO4VO9Mtg4hmFTDOBQo
uJEjcPicm1TZ6UnlLBvSArZ/R85gngtncTxpbXiFfbov5zrolk+rsvy6phne6k+yUoddYsFzuZk4
QAQnA0tVjaTQ1ACPaeAZjQu8ZpMZHpnEJY0WjBCd05lcmXeIFFgoQHdsq6g7KdI75VtJJafhojYo
MwzWJBq0ztLM7QGWYPqNPgRLtnQksUpTfaxZuKQHbpViwJSARXXu/2SmTislU6baPTqmpB4uIHev
MHSZ1jTael3WW6JT48ymzyd/hiE6T4KH7T2npFAqTglGdNdOhisKJfjVlthReZYb2oZeBjgK8hjF
qDR8DAgfDKAM5SHE4Z5q3gRyIcPNIspPupcgnjL0wyyE0bEOWgV1EVWzhhS039VzfIRh2SCbGzjT
/kKV2nQq+0F6znStRQZytvCk4q/MWMUi27dDopCcZP5ueXhT4MEoRE9VVYc0Gu8ZrHXAk0XvtfLb
gPm59NNoxIf2kGvRT6aYlW57Lph4MhtbSDiGBBjSVVvjQwdVjpu3quUnHwRRhm81AqG1PE4FMDni
RMgt+NLzEWDlDVqT+v9a/MmXGO7mon4Sf5PkO9QWYGQ7ZUsc1CB8sGuZBPmoIkJLjI+Eb8iMvyuY
FUXI4c9CsASz9EdjvC4AECBfd77P6GhUwtZygP7Y4llvWzJ3B74LcmRRthcAAazh1vMHV+u3sEam
6SrY4Mpc87RjohdwgoAZ7SLqnK6k7+GRKfcrGc1WerLivWwU75Nyjm6Wgh1Cs05hfmjagMMzYnIs
QSZap3OBM1XH8mrwpYp/41ct/mFJqGB8XAgjY5O5393muDxPah9E1Y4giu5fR+9By7SHpaAPD1R2
91qs6C6HQ5Fn3HboCeXLlroQx5Efo4jQVrKgO7Z4OIY5ONGy4LhlpJd6m5Oio3sZ1NktMHmhX7nE
+r2nr5sVduYQFVnNT1AVvpd6AiWAUYlG3pBPTWo4MnnPkmbaHZKbBsFTytCnM//TIbVZf2cQQAu6
L1GfrrI8fGczMacqRBQct1JfAQU+rUPq653qNcnoiTRTSk/K916UlD0GYotFyZDrbq5w52F5gww1
WPPxt1UDNgKR8irZ0W6K7ZafWsZ+xates0HTihA7KtnxprVXueY0U7UrjF1pFrkT42DLOOWiHKR5
/mbOrdNmEtkvw/3WfcpP5GzuYLH1Ht5fDRINoEsb4FJWhDPsSqqn6F5nyDQZ30i28Z6KJA3oRbCN
b/taR7/3l4fSakFLpT8CLxt3igQ+YhIk25zJxWI9bqxf4wStnoTwlXkHG7G82JAtp5h3JZJ0Txn+
WN8JiKVC/tCY2YV9oDLn6BvjovSK04oYC+8cErsYbhg2J64OzNdBC9x36oZLiRpcuQBSomHttmlo
SIKskNk53Y1oDhAVsF5y1SzcDToOmw6GLcEGwkHoCljm9P3BSN0tF+O+TXqYsRIgL8vtmmAzoMFM
8TWejIEhxoKSiyynFcfe4uB2OnBwsekgIFr5xY0kvdflybCECyFBRM5EgaiTDoHimbzLme8JwEY0
IcphVokZsMTK2R2zKXVZXbsv2HIpxXLLxmPkUFavHfipmtSHKcJ9W8xunfFN2QkNaLI8lDb7kMPx
o//Q8ugdO0clKSQ5CZ6oKZ64zl7eS05tfkaDRoAyhEVqgSjpXMIsgEmG0+zXOiyIP/tor+33xkf/
mBKnf4B2y/R51yJEAL9TJWzscEsKxVHU8W6Fdwl4ZWuKZE4dDWgMEWjmqfJXwfBHEXFDaJyhldXn
Wiz2YzaBiuoD2YXjHHXHyAKZKOschfN11YiEYaSV+T3mGfZY/oJsI4acBAtVXu3lx8gEXxDKoB0Z
E7G/C823Fm4cvu1W9omsvkzz3wFrdZbf65nAd6IDtmTn+t3KsKzOHVTrDrYcog1evDohX4DkZnVi
wM+Yl0ERA+OJvYSi2qU0+GWU+z2SLsEk/pISFeIZtYXqR8Vnm4h3kwGomARWnt2EN/IPrtIaXbTJ
i8j1+w898p3vJEcFT36cKMje2H0XEiKuDIlvjK/R4s4bVE+UMFxbs1vhV0Wa1/V7gN9me2lXHTp7
cq35KxPnJRfYlRNo+cQ7sX9nAFZdLDvfIhDyMH2xhnoRlxHWfgmmMwaaKILohMFumjIiNGIiyj2N
fIXTVfKrCgPWnb860zF1+ltO5nUYy6uezBc9FQEZjCxlab9TCzyExk1X6od+JlUTdL1uRcdNzBgD
AkuBKWAcW8azYv0VjA+dFz0t/ljDm4zMXZmjfXrMcYMTZ3M2N9JHq9MULxCIbwOhTEuFcXm/JFjp
IvJuNkt5qslOKcd+jw86ResioW3TMKkbaG0T6X3BFT+AjPu7jo5xqooSi+eXzvKkmTlS4dpM6qWG
Lj1+iHp9T7PsBtUO/GgbwMWPssCsX+s0PA11vE/6APG/DBhTGuJ/EmLXZyUeF0gwA/qghunrwp5k
2qud6cuNAoQh0CI7HzTXWssTzEL5PglI4BhmzyxaW7gtA0vHWUWKDbUadayEqqarwPeLTOLKXSCT
QdThpsRCo91ZvVt64XZUH+0K+36ESonStkWaRNgb1iRU8Dhbqm1pU5V/5wnSdj0fO1hUJL80NSIR
R8q/ajvJuWPDzBOnkOHQs2Wozh6v0j434PDEmfKvoetemsRhdjw7SuvM1iND6+lP2JmY3/X/ZIQ7
801gp1DsxKhgJqmdtej3A7HqKS8VqvWA3xC9kEGOT993exqRHqGgqL/Bn5S2gL/MRSd8LDNM4s1n
Uv0WFBJjAzVq32GmTNv4PIBkRA0s2UNlXWv8OYmePCc+MWlWoHO5Y+eE6BZ6dAsITZFdoKSWsdbo
J0b1GzqLJJELUEALndnAGCdPRNcclUNR0uWR/Tz8dFXvZkvj4qFyF2exlFMq96cK2Dpi1lH8WKzs
leT9Tc1elj6hqLCNJWef+6ZBBC8tGWUkGY5L4Vos65ZROi41KAw4U7aO6k+QhmMEMR+mJ0opImBA
g4WIRhLCBfnvYTlNJOqNBaJKwk3H8HvRbZVOsQH1sM1piCJHzhkxtrL+Lpxo6bpTqF1LwpIUzct6
/SR/M2f61ITuz4ptuO9LVKTaPULbS8w23J1kUvdxrXqzUgadTkADzZdSbczCt2Uy3Kot3hoUsig2
nam7ZFQNWhcdIfDZooYEtQYcswSF8YXRBzZcggVXwyLGdhskQIHzI1GJe2kRw7DoR8ykDrKtIfLc
ZDHpoCJkdtarRg9Xo6MbPFm3W+k/lRyGAccCPTBCHkrRiYuYN6K44oH3i46cJFJyU9yFoUnMTs9k
uAd54Moq/R7CKRzwB1SkelD/hgwwuDFODevitSPoYA60RrtYbFspQRmr5WdiXWjHAUKMYfs2p2SI
yje1AuUuf8htgxhGujayV5asHqt/wpZar5iIYrVzNvyIqrobc/MzVYgNI7QYEWHMzRP+psOblEJG
lxAsztJ+Yqtd/SbVhzg/4CL6Qiz665UHk2xnDgJm5pSEXUG6VHEmtAUUDJ0cKIm0NTxBZteGqKkv
exKUfYXXwbK8mN7dfBcGjrTyo47sFAJrjAPzkIhHkRKwgw4ZT/4mcKey7NnoWgg7+gPmDgBf6Mcq
eGetIxklOYqnPOaTWvcZqJoFwa2KdV+Vr8AkOgTDcOggd7awaTJyfwF6KOh/aR6x3v4U3WVCpSXr
nT/fJqh1S0eKHs59LMUrfElDfGxy+QVoZbEd7GR3ycSIbjpl5Nk4JREEznT7CurNliFl9jNo+cvA
NJjx71YJcVeeQWAcjrq2rShwGZhB112IQt1bspFAu9BdteqeFr8EmxNRzO+r8iJ58Lj2QLuR/JPJ
rsDexJ2fIgovy3PIiKgZwaMBZLuJ3T/kf1N3U/W7gKoLfs7AOUYtvF9vIULdFUUWx7b+1ud/dMy9
IS1qn8HfyPeG5an8ZRZ+vWH4MJQMbcZelOFpIswocfn/ooVPZKxSzK43rgZLGPb09uAhOrOnLY63
3xfmM+R36P5hBnCiGsnMfxIC4E78k6B4ackhy6unOhxy4W8y/peoktNRbJXjBUdKEG2gtb7wdRbw
m6UZNyAtmlTFOGUht6We+H/CMoFGD3+dmxpukffnprqtqrN5IBYFsZlByTEGk7ZelAgNoyNIvUMo
s4ytsFIMx2JALuXMzgF7/5euQKE+N4U/YgCiJTiNzvlEn4xtiyV5ctnk70Csnb7ffGbIoGlDL6U1
Pe5JKe2RhaHZEvYpC6vYbD3Yp/ukJKORgU84MUxitwvxQQeAOwolciNoKX9NkhJ0Vtt4BArlpF4E
Soge6Jyg2JhRQdc2gN/K7ULWNFx3ql9+rmHsibXgzcJ3ehYQ4E3EoOehJ6Dx1dgWGLTHpMtm7SFe
LkyAFObX3Gf7iex2wnTsojgi2SOVWUYtililLgtXpn0RF7aM/0GYc2BBGeV2BGsIpPSzhTkwM1ga
7SKDiZbmDQQSlb+8kUIBoY6FSxoidaW6GnLMSf15/OIZQWLgqMWttP5riL5W6PRUmY1Og8aDNVeD
/Dza9N1APSqh+F5w79WFzAqPd1pCt9909JPtrhBN3nsqQPgMac/4j81FSIOIHHWoX5La3o2mczNY
XlB3QoNpNu4himibrxyVP6F5BD2a+j2C7yKW7FHxEicN3ztDH5ifw3xeJypywiG/zFixq3Xd69k9
WR+VxgIpnk+hyXROUV0T4atMISggLjJIKwCrkv7wZnGM6BexVy8lVkndwHBDZp+gORIS67gSbHG0
ZVrngsc/bhpWoiO/sXaQ2NToCvlbVeJmQJ3hOMj4q2VYHG8DEQdJEXuVes2JrDbS0YWC7I6pgvfg
EPbLKTcZKf4PTee14zi6ZtlXOTjXRQzJn7YxPRfyEimJMmFviMiIDHrv+fSzeBoNVKKqMsOlRP78
zN5rA+OomGfDQ6PYBdeA1sDANzYdcRPNFbJ2XXKnmMEgzx87jj3eXGXykFZxgTH8pbKmCSM7wz6T
VlUJySFHS4NWGXzVwV1Vp00XqgwkJWfyvZ5z1XbtZSyCiJmfQmM7j6avQiSsyMQ0k/vZekW3Uw3d
UVX2KlQUDJ/fokF1fL9xi9zzDftc845H9k2qiGXp3FqAhDwqSueiGg1AbDC57WJyadgE0Bj3ZFDh
BIhJJ0dgHzF8fp2SdqtvLDZKAFVBKSPv8TEOdea65kGxGJqRjiuddm6/2waVLmOakvGvEd8CvGgV
a9QpwFkGxkHikIq0ei+LGqpivs+g2yMJ2edgqhqgwIXKHnGOzjnIozJj4ItfmUkv8zsvvODMUI0j
+pMIJY+cUI8i45GQ8cyzgKE5ucih6Jd/M+naWijoumGnTerDXrQSteIRGigj8+lKlukHxpkH5GNp
nIBD6I4o9CrFxdnMqr/a5DkqFuDg8Qzc00hQrEYPxTIfjHyfkOCITdGiySvHfi9MKsCs8CooVzxd
M+VOePlzLqtHCuRXLQjKOBLMDGIBYRLimcjDSxED+UaxznEpHyIq2QgUbhiY1QqPRa2BK+VirzJu
C5ZpliA9sSQ4A454Bz1Ms7B05L1H0NhVk5JrF9UX27QccsjMHMfQTszZcUqaw6CP+6SND2bDxDlo
SABHVWChUrMzR+f7rTI04eJa55rXkD5lGlcD/+FvFIiT3uIIEBkKXQDC5JvUa6mptjnkic7wt1YU
gEz7BAe9m0KErHZIfVDuHw/Zyq9x23hNAFVEcpOqWhsFTut9XWcPPYVVN+vMPZWHZg2PWbbvPs8e
E0mrZHKebOK9cc/07m5tbzP4RWvkwMQuGH7brjOiSBFcfO1wSliNwEXaAoXfFMhKY2SlFT0Qx35G
/6I/ECFp86VpFy0DAuLPTmI5QRLwtG43XareEbAmiCVKXFjQyDQEygZLlFk5dggTMnvY2aLZUFoo
5vgWyd0ravUXRvoPpGzot0cUjoLmIiPzIKKKsKJh16KUGdnKvOqrlsozwy80dRnX+ZL+TsvB8aWX
SANXY08ejsBlxRF2MoP5IWb7npGUlaMrC+xjqvW7thjXFDweSBV5yu5oLzcNgjvOmXaR25lw5jYD
Czq18gmveZFZWPoVojHqD2JPdpITysbq1di2vCDSTngdMmBWNythhmxDG2roVymZSIogwiG6mnhE
M8zrCq10RQRAiFO0hdHqUxiBzlNtqmtm22FEHp3saGGKIsqpu5Ivn2OOPGTjtCqZdi+/TDEectT1
mhJtTIlUotzejZxgcctNZewWlabAB4JhQhbGoYa7HeHUtJmGLAoqkzXCu+rXx6xn4GkBFFBiiuTi
FIfbtlZpCY9DDz8fm6O/bVQcBZzvdCl598wxQoyegpTJRKCxF0AgApCzukEuCzk81E+JjvXH4IKW
VwBUga4YTQeMtHbnPHOCWTpK0A18R1MCUGgkFRTFuaFEkVLUVdTmaX9ermatrLf+QKrydEVqyU+0
I5WsRRqklGsOmb0+TXtO2y6/1oN+HQ3NG3OkHQNk6Zk9BVMO4KBTqO+LMkMuy1XCeoPFfjx1qwGD
RjPadAnzUQrDZ78I9cq/uh6e1ag7q+hDCvQhw0ad44tPRHQ3VJs4FudRKs6D/zLAyOyTilGTgDxO
5vpaR1owJSbrKJhR29BCUWiYR6u3T4OwHZQZLqpfC8e4URHKAdIBovoYKtd4Si5wDOWi8qKUPLqs
8jjk89m1gA0ObAeVgKXP7Fh17BTzn0ZQPerSkbiwIy6ZuT9E/KGWBjBfO54B6lEf3zk3OLmqw4jp
rJ8IUWe6T/dBB3VKRH/SH3gY3Zyp/ZLmRn9txp9s5EqUF1zFyE6jPPN8Vb2a1ecs0yuUyaXwnam9
9LVGuwO6k+8VcXv6DW0emersz6CUNpTbSVLuUuzwYlMWPTrTBU+5HYEsLADLgYaSbiUgMlZHfawy
QYDGyhxIi2l1GKTnFoNehI3iXUvAmMiGY/aOzwjEr+8tBvSqeLXNL1XSV/Iti9OLUBO3xMDfQCap
3lWaU1N+tbEdgsprEFU2SA1n2LbMRhZqxLhScGQJt/ggUXU16K+NRPDQlF/0eHR7q3H7mh1fiorV
vFZQnRQ7xMRSr1RwRE0uIZGzD3VDp4g9K/9Q/Jm1XHYOodn/UYnDtdhW2KxcQGVt9XFej9TC+jqZ
/JNdJCf8bCXbJ/0evNitJ1ssCTAESvFtRhtF632wrF9mAaZ1oIU7NOmXJ3KibDAReELH1aOHR+Jc
2ERbjX4gruE4TvZRKOWp5HoWC3orJ1p0kE/hJZM9FeaRfRbk5kFPG0bh1H1GvCigTVKS89p3eQ3B
DpDMCLCObW6CWrVHECpLDDRjN6mhFCo8B9np18zBhi5hw0oDy1OtL07WoB6VrWzoB1/JDpb8ZkgS
qK5wLyRGXNCU4mais+e2IxGmaR1VQhouTWvZt3nKvEWRdiZWjaaSNBjHTg6oMqC/rgPDeCRx+Gh7
Qs/HmbQ52/NXftpBsJpPIsEgO+KyAHaXr3JsOCoJUTi322HagbqceRAos33If9lNdVR/Gl4agVo5
RLmFrCUfNmGNtAYO7khwEWxa/NaYELTFtGqdQQU3NApxtu3XPTEumsYVmJU40W8dhQ0zFDICTCZ7
JnYCQhR3lDtoJWSYBiaWqnmdauWp68bTFj9z3IfvA8in8ha2hEkNllPo96G6GWLeVJriiv5LhG8t
9m6VJQu6WclgS7yo57DZF7BX2DTUPJHVv0Xs3Q3Df1bW9EAlqQDeG/zuhFItib5pJXwyPzr1oV8G
HPotSWKT9P2fCD5NvgzoFEvrA2cJBOF2pzPTGYTKfYUL8xrGAGLpQzJNcskEj7K7DEUIBQFyUECI
nIJYzGsMxqwh4E2jxaS+YX10IFgbxveKDdy6bL9INdLIaVm75LKvyrk/j8y9Ut47kvgS8wCwPDXw
9eGwnSsonRDrJsTnVOwKDd3/CteG6KUJ/LVajwizdioJuoTZswv2WSw1xrm15ksNlPOaDO1DzT+W
CmKJIi6/5xvncq1onuzP9zxtVtJfBWMrfRitB+uj2eMmHMLvoGbban4kFlt0FtyLupZGnrDVTdSR
nLIgRClsDBRlU8vCFpqSP2Ap8RXUXlZ2zuyvlOV1hZmkYK6bMNfNFzMJe99l3Et/jYRiXdTHspVO
XbMdeKCOLTjZzHfM8hXhUxYCuZwP4Duqirc3RG2QeogOcmWiCm/Xwte8WApuXRDf8nzb5hiD+NWW
f8EFrtHngLLj9bLOKQt5eODkoBSr7yZorsgizcfCwR7jk9Wvo4jqMuEzstV31D97FUwZPHTBdFEm
RekYUjePrk9dZT0nZl1ghYbKbbCKkyoo2bXDsLTMD7HfnNk8MT9cy4wzqH7YmrLaDfA/2aweKgcz
0NaUibAwCIv4oPMDbkogKKpuTfcUGsngbJMsPY0Hbl6MvhYjC0ovFoTRNrUrt0s8Y2Kk2YHdmWzX
1zjUy6+k8i+2FV/jciMmcAZknzN+K7pjgNVrJBFo1M9RlxIc15/wsJ/yjuwxDnk4UoHi2GxrsvXR
DxnNyeYhQAWUtc0BTj5WBWQOCVLkOdxr5UpjD9wO30p7CerPEC2Spq+rnq+N+qaLfgI2Q0WW0lhl
l5R8g9wgns7XT4qyrVXT7WVCoFseyj86egEQAn33txpYkUAFisSDCA5Dx6PLdcyPODRANaNXyMQZ
iYT+6FQqe17mTqF8jFFa55S30h3okmzmN1mqvSzeVzXY1+ZqwBgFTtC0+lm5mwtmARgRtvw9GSBK
49lbAK/kPHkp6YKStgyP11JL7yfwrL77XJ69KEEF75Bjj5JK1XxsVFTa7L+bjw6zQrH5W+onqz1P
rIn4XnyAfslxFwGn2jd8CVYT/7nzEQ/kprUfqJwWXIZgpdNNSN2KoxVaRyvvTi0xVBk6DpOYm4lO
G5SntJCXjvFMgxR7mdXdFDSQSlc/1Nhl5sfj0K1cCmdGjTFeHGBnKdsK7pMGvmKx0v3+Mdv+PZTK
ey6Vp0FnfNt6tp9dZ8s4+3XvBmsNGbLp01l0S/bky6T9yuln32XvY5ou+68X20yfJK2ZP3BkVwFe
LfwS21hg/PflzaiXzLrYOjeA0TOGB6cM0U8YN0QM4YIkpxZL/GhSKF8zZXg2MuqsUWz7Pn+IoLrj
8WnOwfwWGrTT7VZOEZ19zP6FwMjdxGIuuBi1QoRLdE7H1s0UxB+5DBSG2naA3KQjzIWH6jsy3ooy
ehQkg80O2weWjDEUEdqUsZzQpZpwwLglmx43P6umIDgiHbcaCfDQTOuIYbwkE3hI9/RAVPsZfH/E
XuQ0FfkCpF/PWv5aEZ9CImV0T1CR+BLXy2ItRFiSaEyJGdX/Ir9KLXnVucuKpt0vZ47JGA1ZUaLm
22Fy+vK3H5bJB74dgVCV1ENNf021+ChpFP5LB2xBnk2vp+ZqTx/lqWaWu0s6lr+bjDRDPYl5hsCD
qPjGyarUkPkZ2l5etZbJgBLB5oQqihKhMEAkpsgwyHrIamNtzuIABvcQEypFEGY3xs98yB9FSydB
BjYRTt6ahbAUKUdVoVSjme7yZVrQ780mP6ihv6dXpY07tntVR3OIXzoFTl/aHcxjCM8cRzpIsziM
eLrDyNCjs5pVAGP4eUAas3/GOtbvVRIDBfFhHQU3LzjGx8G8wTZECRYxS4PyGloXyAn6tWw+5cDe
RPI9x9SZAWiMzmNIOLDWUzPGbkDRnlHR2zRyA+ktAnm2uh2R/zPGwWZobhZTAFsjpofMZxPtpFU7
5LQDNi/gFQFTTlV+xuEL7kqISziJQY7vhn7aJ7jyTDQCI89g/zNhz5Ig4UTlECDhRhWX/doiu6Uh
g/3yiecaapriIr9XVhu7eq95bDJ+Rri29KUITc7YySqcP21zSTX8XShPBbTPetrpmHFKdB7ZAvPb
m23tBrD3MuVmxMQ3fgYa7ysmnMREj1aQxtts2+rYkjhN3UCQKDbeMN6M3XPs+pWJEVzD77UZBwaN
XbEZObSw0e4smPUDIDLaQOGDj4fPhl6TFpcBbRt+N8l5AS1NdIfW7wiuxMoOyKFZpSUAeMYrIik8
y+GMhpeUchhKewk78OdsmhspxEu4T3n9EhQXuvA027EB40Q8CgygM2n5yWyYyXgEooaNxQJD0UaU
H+XDLzDOyFg0EfcidINRvmXk150YdoPSp/QkiMnna5tIeFYW+QyIYcwvsAVKOB7qkWxl30vrg48n
ebppMqYzwCh1u2dyH7o5roEAC4VELSIRepHFG63+s0AzkHi0+O4oV9kD4gfSyevEdjdgobErD37V
rQGhbiA7xYjHa61vasgaMUqSdQZ8XWF1H9VHfR6dGatwI/enKVUOqkJJz5o4aaG1dmxmUfLR+XTW
nXzEWCPfUJ52HfthdAstoLYQLdguSpvdzFgtJcMqZDsfL4PpiUpAzjlgxLWj0hwn4OMkopivhfwy
0WAr6VeUj3DYU0cCM5Ghi0XlM1iXWfk7B/Dw2FqkeO7wcolBOBMqHKb1i+PNpGJUxI8/RU4cASgZ
3+L4JQMcVts9SO5dKPgeLJWq4TKE8qUFWtIsnFgaozBVUNa8mwXF3C3gUu25JrOVlv8MpwanFHwq
Pxt2sg9g96nV+Umg3rKfFVwSWSmPhfSOEAF8ODMPbke/+5v7vwwmMEqE1BDVCSDokVN3pR97zLng
K5M5vpJlf6jMZ989w32V5Gv1XuCEbsiw67mz63TawC/edMwfBUIhUadICurmlNJf4MGlfWZ0t2Oy
uVeRaldvadfvSQzbp9wUAsBhKS5K8ic03W6atzEMv1c5W9kL7A6g+CkiK2DkfZnY0Afl6A4NATYg
ezFFjLwjtH35izLK24qFUwg4S4ApmW5TCeIGzj5ql/RrqBlZg8C23qLkHbfLiP/e1OOtrOK25atf
uZty1hcR+40ZaCp3XW/UHl6CFRCMVmdXuI5hHUpJeW26V3VZZWB46ntpq6VbrPG5Ep36FN1uHW4Y
y2c/nML7me5rtK5wF9ghK6RuzjlbSIUrjQ6sXI+SdqzqVaOMx1dY1wOtPTdco3Oub2Ss/hZWf/qd
ul3g/8UhL1aS9WvLiJfYtzBkipnYou0E4gXcoE3dXr0gdsIaGh3q4tkoXyb08h+/fFTc8JVjNtch
aM9Dmrsxq9P2Aw/k2nxWTXsKuv5o2MUqRe+n4aRQFDBJhwKPlx1h9iroMHWQR5l8Y60HzYbXtg02
BgO0DiDemhnNghoyWJNJc7cf5GdvMkKwBNQpdFVyC7VG3/rxoyyIT5Y3yW/73dUmh6z/lYAb0qFr
l+O5NPora3Spd3KMK032F/VE94L/tsyu3QjFNHxRZcuD5cnIzE8h50euGjXnaTEMRgnmFMLnsfcO
J9ZEebvJMCFzvo2sPzhfAxnlI1oh7P7U4s1hWRRG3Q6uPVFzNzg+CsIFGRQ8uSasRXN+n2kcDi1/
v4RQkssQA1Yq5I+YzlnRwO5ylwnbwHZsF58J2gkDlzedN2i6gv8rv23YH+1P/l2kxnlBaExkFI7F
U6zm7hBQ1ELZ4kA2ja2Zuaqg7im2CxQEAedg9Xu8hPYhdMmMjhUXlJ/cctlSTy4ihYmAoDDoNhK4
DbEGLHOYAfgkMrMexieBgdWm2QSSN7FyQN+rQoXyGdzw4QsYqgfhsQozC8bk36aj0IO/wWEd/PKT
14jyZDQ1EWoaOBXawNaZPKWxwOmCiPURkA5pMZYuzmUN7dXyL1zLEnr+s0PtvNbgqtfKa9Awqg0A
Lm1ngyXYOdOdMBdrNV2+sbRMuJNb6LLFPNTvekQ/FUpH2cR+AAUyDu8Wn478oeF0rK0XEEIlane8
1e0SWnkSwVfGRaEByNQAZPp2s+7im0mb2CjTiSncgqnJT1hMlPwsfgpMFoZA8gR4Lthaa+50jdzB
rAvcoHuFmf7m9yaB8izSmvUYqedMDBhNSUUX/H3mBvireZ+jaF1o7H26dy2T31rFqQtGSuFaCaS9
3j9tlshDJu18+hLJnC7shzGggiXFFdsWL/2411lGKT3jjo+C3G1bbKXsbh55AClk+trdOfVxkORf
c/ESRDt2Uf/ZYHIi+mDcJBJqCBxB8zyHXLRDBsVu3qXEsSo1JpwNXs0CzYMsr/E0jeQCj5busvuI
w+mEZf6EFAonM4JIil52+rPotzmzoIh5RaQ8fRBl4eK1g3axx7M6LOhC84G4JeCklG2w8eqqw0nV
yamDOdfX3inYtDA7zhIbYW6uiWSHcynPOwMU4wRy0JCQHn5KxdP4XM6KZJycysJfGLsstHCKblsc
0LVOShjTJ9QxKQWhvBLDQzMv6GQyPgg1dIdUAIj8soU1ztFrFR0NHbuHTjW7ktCMWcOnVB2U6ijG
S8+nyTd0AxkK3lh2Un1tdHQYfX5sw5e0eGbjVWN0f0Yn1SrueDWL22Q73IkzO08wm9uSV2UwbTr5
s1H9GeT1pKCNSqKDrfKanlRmtuS4Az3aIt0JaS2KbGuZbAUmeFWnrr7LUAWQvoBpky81ZsE01y8d
KKL+bTLxCbMVVeMHtyt3BSPoJnrDGX5ShcUd8Zm34YaXsZFvVX6JbGtvwYngLBwRhMcM/oI6AhwK
FBdW42s/PJAlVTD7/Wi4zMjwcDDVFMxd5iDHh0gVY2hcZdMdqfMMwlBtEWa8ZYuFGcIcKYpWWqCz
hgLNuKiIH7ztwYtak2iIuofCNPqT4XK3ISQuxLFpoWzhvdXOHW+vMSHH/vL/FpysPMJRb1urBV9E
OaTjZeAvLMlIdn6t9qWwsaGBB15XXbZPBFFz2Q/aUnz3REIUq5CIFRHceeSN4ctioe/4q4sZmewP
QYpG4aTsmZP6VHVfJdxBiqh3i6anmmqCOXFGNmy0ZTKN8OKzGgEM5+u4qMtgLQkWOyRtTPF5+vXz
2BU44YeRa5k0SBRNsbay9buZRK9jqL/0xr0wglPc6EdsuEepRRl/B5oBUypdo5sZrzmgMKZBAZqv
KQOIlPz2GQtioHAkOfLj03Nw9lcoONENsZSBR8KzNGRzBd1TMbS1w+OTPFBWYgMUnzGZztb8Ikmb
krEW2aFV/91C412Aemb0hzUbXrcVeiwrYYoWypuUN6KgQgcbKqi2xDK0ZNTBGh+CK8HOvXxoKxyl
rWeK/gZ/AnQD7w07Ws1rsYRM9NZFeJ1Rxyw39F2VeY7yjf/OYC2p6qrouVRyEWCwifpnsueznn6g
CAKCfvXrtcHoqxIs/JEOpWuVOx6ZA+6G+WAwWCnR5yXzPY5UBoFvjYLSHI8UPmMaNnM75LTRyj7V
c1BaOl0W8lpT21rM9fIMFnC875lP9UxfA6o85EUUPNIzQtMhyY46Qm/vwIG/CA1jp/9DINYq0QAU
cbYCbIQmE/S/WenfYtGTgn42+TolRqLJXFVvNjxtYyDJNWxXWTZvNACZIf+dkxXFdbom/slOjcsm
V9/UujwPeEVUwagGldGnJlClZKxKt3VQbgzli5ByWroObeLY3yyG0i3xwOO3tRU4gJYgh+PMrfRm
oO+asc/DuWCxusL2qMY4w5jl99F3i5jYx7WTY72muUDga9v1KayHbW0BUyciD/IHJZt6wdtjU6HK
rKs5iCzjI4tz12jYpTwVycBjt2YH1g2uepeZ3ynsW03AnxojJ7GQ32o0Nbz98uBaOiQHdDgsOaFz
jGh7gvxSqtRp9SnJvdFjCtPOzYYKlvQ+5g1/BuzYTBLVwV1ElyR9w0hTbCb9DMggZ/akftrhRS2N
VckIM9whHvGZzIKqYWg4F8FdInfILLQTYj9ko/U2B6mHAJdWhgnIhCWbC3IO2K2fW3TWsQxFDWwd
c25dYi/NGqTh2sw79IAnHaMgKj9zoutU/QZTmHbCnFGWHwXvK5F1Aw21uUSIIxPSiIAiS3lXkJYH
WwR1msHYdhKHuT/SddA9cAjlBPkmgHB40AJ6S4EcW3ARm4nFpKDSRSdIC9Nq8ERQE/LWBiwne/Ic
EXVJPypkL9I4QWAle3vx8WBIGfofhKlZhHOAeLqewhNMLe89L/fodO1vwz+HFqUfMgXQpPcKIbZN
fkEYaJskmPDds0Yxf/QPkxjbusFRjj+SuDqJiKwgYmJPfN+MjHs23SmzncS2TpizjiGX41Pwbg8K
Q3xmBt2rWHINQLJbSLIEWAbugdmKIbQDlruMODpTxGmF9il1z8oRnsXSc2F9CV5fKXotxRtq5Qtc
BOYb/Zda9kSQReg2mJbDIEaNpTJqnuzylVlGDkS6UkBoSksHHQBdqMiAkEfqQlybRbmdlC+eO8fl
bhvaX53DKRpdkFJQ1bX9MAsCqrI7SlS9Ab5YBl5NbGrDzafE3VEUL/iY3gv2fJ7OrTTwiujqw9Ir
XlNGNqaXqaqznBZmOLuIGViOQ+U/6nSrGbmHjIt2hWKTvoX8SVo0MDITRaYECKm5ffNA3xrESeV4
B0uFVMxYcQKNyOzo6ltMlERGBesP12iynnEA1KNLqdL8tYUMc/C3EN2h6Wvl0cy1vzbybb3dTN2v
QUEnKPUymemRf7P4gmEw7SO5ZuJ4X5rXghfAhItjn5LGWWINI142iRE+Q4Zdkr4nhEA3HJqTT1kR
32LT1Tho634rKBrxiMCqplruzVPBaRZWaMVS66ZoYIfhs6kRlNIZn4/CFlgJ+owhLOPDhOm5zzGj
e3oraRuNc7mIFk0uhGA0UgB016FA0JoguGq18lPnBNYjKBmEcsQNu8dFRNWNz4Jjv2dq07/W0o+Q
fgbrSbrNXgngJeE9zpYw8Z52hYM5QbAqxJkWYqcYFPV9di81CfO3dgtfCn4e2D3n2Sc0G3G5v0D7
4X8tBJA3g58mlbtfuJYhocdV56mjdgGH4FhS42TmDKKSOYjLOOM7VAlS4nWc2ype9iLTo4oYSZqM
SkJ2+Ry3vqGkiKoo2bGcp/iX4DxpK6+mH5XZTwLkxZ9bMFHsYgApDBQxuG+lT5ljHE+lzBxmWOkE
pbRgfehWEPwRLgA+waDc6wI+f9+Bzwl/FWjcbNqw6XkqWz6l1ber77qwnD7GP9swgdJlL351s3lc
odTAM1doDwpZJgUTgrRWvxirqAIthBF9gJ+3YA6qAPUS0nDT3I6VsrfB6LHeeU8BieXhM7XBSEDy
sf3pOfNByUvcyw+/RU5uX0Li3bJ4XBu6G9KDTsjqIrpWk6pVwAruw4uUVdfeGjxEdvRj6m4KMNvF
IBwkYzwW2Bp11T7KFEwGgCFJUBiRXgjiiirHPlZHbdSfog6fUh4/2LwgCVxP3XSpYQjpOlx1BU0m
/fR4agmMzBsuU53kmJBRFgBjpdrXxbS3SnNvZRSKVsk6HUqH/K7itax1+TAdsvm7Hay9rehno5TP
us+owsrP8E9ZN1Suwb2/3ILCi0l8U+fmaC3BSG8hgWYcP5RHZnqvDhUC3mYRZQw86+nQUPKEdNEm
mEZJOdajcaqkgAuYsL/0GJCHaPFkGOH0kQneI9q0VX2fvfnbApF0SPhgE5FojraTepZCGtbqP4oe
FkbcKeV28LkoWTypqLqUCl5EXWPiPTKK95ht+zOQOAoVUEYbKzIvcrrJBTXfNpiuOgN/DHYFVnYC
F43uaD7MUbA+yx0rdwwmJMvIOmJzZEVvsVuzyK2wzigmtm0cG3aPqp1oN+OPyYeVmMQ3PiB1LChZ
0j1r9bVV3a5BJkLLr77SRs/IVVnDDDMZVzqRHgW1Nmx4VT0o1l7HS5h10Xosfv1BfjFC/0laQEHo
d4AbL1Ev4OX6cj5FusvXpNCaLx3PHutvQvOUzdgg1B/C4rYhN9xESCjAJQKhQ6yFNhO1AZKMbW+l
v5AmYSZsFuwJQ166xbMKcdQEQbsXtlfT8wChgZv3j1VaWSEJVCiyAr01s9yo7s/NzQofTb1WCf2y
Nr3Mo9AMgQxWTtp3blJQhJrnapTPRgzq8M9MmE3lIpLXEoLCMKQH3apmOSxvgiA+Vw+781H6tevl
FUlf8TerC29YzVm43v8hICSIZq1lyBJ8N2a30Ut9I8PGGvktBMByBforI/EaOimt9IIHZEYX6YtG
DEp0n96FtYdYPDB29vs7AWmdOu076AXSp6ZHj2ZrgFyoka/3eDMlVo2apDiqBSllCt3QT9wO4Qo8
JyKrmFGwTX2fOIk7rMDd/CfnsZ/2xA0q8a1wKGc7tKmUH2QStbwjfv9pIryLEAIEjKb0xiuU9o45
ip1UebKU1Eml4qDNZx8I8xx/GjcU0Y1wc3fcQSYlCvQyC8ypSHBypXKMoXdwJV0zIuiqwtqlPfig
Neek7NSoBgvylJla+qpxoAU2XpAWKMq4Yf6UM0vU0oqk1nBtY8VPMTkNlXRKOcE3/UfK6oxCg6rd
4FXrniJ35J94Vs+MmRJiNrLwTqjJo8jkF/lbTPoVbOta72lobN/DfLMfzWxtFR8+vAymRgbAa8l8
ECdU0TkzkIF1tKKEWq4u4q6w7pYQIBXs7WlyMtuvPtYdHdsbz1YfED60IYmHZ6H+TsrvyIixBs46
DO5bJLXn0HAU5WMgRJtGacCAZjHdxtsS4LhBrlXxyYqF6OeCQY7mgvA2JLv5h5/gtBgvNO4AJQmV
kBgbxq8hgYGWwuwkODf5h0QWIo46vXF5ldqo9FozwG3aIE1qj/mc3iVynn40tObqakYoaCbKvvIX
E2d3KIKvGauvUHAIggWA7ZRYDPDVQ+/D91j9k1Zx16OFLBDmrKPSh69b7FNpgHSr7Rd880WXXuZZ
3epWCXnoj0/ctcwCm1VOHm6mAlgFZ0pfYsrT9rxbCUGVCsECQ7OTRm31j2RliWnWBQse+ssAdjyO
sIDQDceKInTLrXPsy03D8lO2tl3+Rxn/GtqtDfNNR8gAETldu6mFJ88/8VZNIC4jUWtf4HOLsriQ
rV1jtp2q/YEMgFVd+ysBIknFf1kTSbT9Z5jmZJq1sEYIvC7ZKW3M/NoyUmAM8Aq77Z/SyMaKMULL
HRtzfcj7lP2n0Ie9f1wVmL6WVJAe34m69MbTodduiRXvfI1pZ3r8JyyQdtkNz8+ETNKZ8q3s21MR
QfEUXAeQkLAY8XbgII/uqONC+Wawy6PF07XgFc0A8pdVsZ5TA/K94ZTxNYoZEeJIVYs7lbKo0n2n
fZp+7uGuKnzULsqqcKZwF/Bss4dyVTk6rnrUsgV/kkISkOgMeY9QSGVfdOUoEeWwxDKmwzLFRoJS
qCNJhTuNiHSQG1DRfHj8ZN5YFZvZ1dIxxP2xpwlhpFXWsMPRD5EAE58VsksK6ca1b0epJzChZKBG
5noXs2tIufHMWDuU6eqfUPerrprIcsXHHm8oS16iAUPSlD3NATeBb26CvzMzpsw++XyT7H2C/iHm
BLPDS9vZTkF+sPVCJhwrTLurV3H30MQuJEjFaF5M4xfoByKfYEdJwtx2FJtsYvgarKFW0vf/VZmH
G77sSvO7EpVghSP0P+jZeNlLtAbyCBBF9OtpGDcVSoea6szk3bcOGpMhfN2xJu+CgF0VvQABfk1T
rf/9r//z//7v9/hfwd/CY3xPGtm/8i7ziihvm//+t2LI//5X+T+/f/z5739b0GE004A8Jkz+rWq2
zZ9/f92jPFg+/B9iyft5KBifyT23XU7901FLIyKtsAj8LvvQd+OcM9qrN+cx6HdgguBxx/uE8MkE
AIlOltFUo1sxzK02H94NG199TpAd4CMAarrfIqBtnEZKCX6ALmKIk0Z+6jbLm+PE3r0EhAXM3bAc
nTN1SMBkoQwuE3FIlYfSwL9S1z10gYrUtXWh1Ec0xacmkE5ogh1Rd26JBF8dUPf2x0RHRsRjJPD6
OvOMovD8KvFsOCUyVVqPVYr/u2cYpoPXmEHLR2VLj2IwH6v8D9a8cw2qQmr/EnxLi2KXhIZPFwDU
7jAm7jZBaAx2cLX39R5gAnmuA0/uKPYKSb2N61w3XJm0yLmDnA4mDwBJxqRUq1GxwEvw/z97Z7bc
OJZl2V9Ji3d4Yx7MOuuBAEdRlETNeoFJLgnzPOPre8HDK5Ois52RUa8VZmEWHnTx6gJ3PGeftaNH
cpyPUFofoMmZ6V1dirdK+ZDrC0sQ1/AcbgI5vJZKbgZZcGmIqI3KHS6seXBRROU2S8AIdyi0ZO+6
K6ZoBe2S0q+nJare+wDVWYn97EZB19q74Y3g6Bo6GTDgmRjNPO6Dr36gOuKIOCtjF/EorxCtZSF1
S5UKhJZsffR44efFcvLfIRE3UGqT683G+zTpXDj/MfD+z5eRV/0Yid+znAHg+fXRH//rMuCGUWWf
9f+dfuxff+3rD/3XVf6R3tblx0d9+Zof/80vP8j3/2zfea1fv/yB+31QDzfNRznsyRXF9X/Pkelv
/tUP//Hx41vuhvzjn398z5q0nr7NC7L0j58fTVNKkpWDOTh9/88Pd68JP7f5KKuP4Zcf+Hit6n/+
IUjfLEmxZK5K1GCKomRpf/yj+/jxkfxN1lRNtDjSm6osm5r8xz/SrKz9f/6hWt9kIGemJRmyooO3
kv74R5U1Pz4yv1kas9wwZEu10OCYf/x3138uD3++ldPLBa1/WSwkTTUMU1Mkk2luIpr/uliosWAW
hcW1IRmhQ1DYiCeY394dPI8Ta5J6phH9ayPUUmuB29KIGt02HfXRT7//fulcA8bXBuJBVl13uvyM
tx2ZtBnGrzaegpyIbVAo6/LSc6TnM20eL7PTkzNFzVJUUYEabjFGDpfZRB9yHBRo01+bS5SBK21O
1RpM2PDcis4w+OUdHbY09f5gQc9i1Zf9mtCo9N1d9nBG54L9XbvJd+N9d2E4Z/p16lketnY0IiJf
sdJ0oLXORpWAVugR8pXd2xLIEiycr8WVvj/TJIP5tx08Gh+Bp8rpENEkdtiXADxX1s56kRcIiBbn
ujdtfoeb4/FbOxopbSN6bdHQVLvwVsoKd7OFusB7Yfk/7JL59Z2NXRABu6Ydoo5zdR7My7fuaWoJ
Cvz779s6+cIkeXpnpqEp8tF+T8Fl7EP9YgoDG02l16Z+/I8bMEWRSuDpX8VSjp5ZUgBHUkeuwlTa
BRR/yvXs9w1IJ97KlxaOnlYjWGPcqbQA29sJHvQlpS4LUPvQcMV1PR/n1RUFl4/qQl6hoT/TPenE
8KN1U9d0laIeRTx6gFY+dnlToyDjxLkARrYyt9nas0vbW/yduYxNj6bJpqoqlqhOv8vBXI4o/i4z
j7Y622d9WmEYsKJAA/2HU9oUn52ZzZo+vZyjAW/iRyKzj7ADQdr42uCY5dg8Up030VCus0TGdgaY
VR0s69FAPyDMp3CrWBefBdRQoNmfoSQN9lSjXgCmFD+TcgcAYF96CH8jqlG8OniHFH2h1dUdFSR7
isvhoulvnonPAxFKQkek9W29T7hwc1h8CaOr0QNq2uJOGLkOAsik3ovJirTqvLLey/GyJ1dTVuV8
RGIKKE+kwqRUnaCPdj0q70gvAPM3W79K0Wam8zhEbIAmpgQLBz1vppI5Lsjk5XVCfAkft+q7mfZr
RQbTLj0F5HNkTeDT/LIAWxSJ6PECRwkWCiVKdY+mkB8N63kVAPoIIjD21UwttilYWd2kdKFZEpgB
FEPhbxbt1OjBBEPlhRQn34pke63ou4YVCTUvVfucaZ+Avm2OLXX2YFrPjfEGpABIHgYjkncpd9eR
eR9jrhOMO44EsG1SO4sACyBJwEbSxMuFFE5D7kTWr/UeTTb/R+k/uDvPBvhpgcWqJXwmKnpM0OE1
lWFB8aS6CGnXQrjuqU4epoyHtc0KqsRUykl0IpskQ10PQD8B8z65SzhVN9BvUsdvMd1BZZBuWoqA
kKouTWSDHloNg/hnGYLU2lpwwBUPWxwwA6AGHF8M513IHTI0Vx2GHO5KNdcdeeEWPZlc8iPrpLvD
ZVPVoTX116WGZ7dRQXpKblCt1/GkP1oGGhYgVuUUKVkLIsVtdDNS39AIn+PwrFSZ7VP1qqMhUSxA
iKSDK0lFftEhwjaXkjCv6pd2fBvErUJuvSyQuxElbksnRzQkKgSdDGIK4Lpx4iNgIyW37rAflMyR
op0/IkQvKISnNE+5FWPGoObIFuqm7NGKP2VtG4ycx1OnIEWdSiTOhUsRWKdIVv+GErVZPb7m2VNC
otuS55l83QlkqaLPYbiJvH0p3KhY1LS7EcSO139aGUj4axc38jzbxCQgFYhYCSXNNbIisCVlzAPP
qVSFV4abB/hU0n6ajApY2QnRVodUoT/1JOLF5SiSuyrxPamImd6UzcQt2VvVXkQwZIRPcbMelA/0
XhY2IflFPYI83yCsDY0X1b+uynwWhJ9BXS/8dBmPb4X32Tf3EZQamWend1dS9WaS7JzEYVQQw/sm
uazNPMKKqbgpm+cohr+gCHZNOCfm5tZ9gM6OorcaH7wcKVdmUbzmb2o80ELWAeqkDQPXBPyGVuj8
FtgOS/1rEz7EJFrJLs8geVTWnZh3jJplBnlaQYJ26TYX4yRM7C708bOrYc2Oj8jOZm30iHV3nFqU
EcXkhh+s0lsMONB7pbK3OpIoMC01gqum+6b3CLrR5Kk19VRu3X00pvWICEymONlCBK817Vwy1YuM
crteMS/6QtxlInh8LbuqipYKMBhKcbgPTcANLsPdepOz8GXyK6fqE7Fz5HhV70QUeoUT717bwtHI
I8yW1M+E+3/Xvk15MM0kbr/WqZnStY0QL4QRjFbV2H23TyhChthBYEJFJNqyfmgoPGPkNKSR516x
zqS7Pn5JSzB8S8t/l7iFWmimiWg18Nd960MGyhNpgP6xz5azd91EyzTYQ7KUBYlSPohB+G/ll362
r0VsRlrd0fu9ZOwD2GWuskkqZT6AQTAC8VOUM2SU1wS55k0oXKIlowQ6W4sqGrReIA9ImqQhe2ag
7u0+pww99oeLZsT1SXw2WAINAYsP1MB6AJMy0DHihJ9FCh4+gd8+G96raQpIgjwoG5MVbDYrUTVW
2lOavQ6QeotqVhAcyt3unX9BKOCATD43RjXFIMyUvRlSIvC9yivWQMCQ41MYNLMR1WfIDion8IjM
226CMxhoQDJCrJOsp0XbHV/qcXyd6NWNnNffdb+4KkQ3x9ybzKDS3QsWRupRj00CdiTaFO3X90JC
2WAbUJ7xPhl0jEV/WRtQgjNoxua8a+pntCyAHcRn6BVx0l6XAY6PqMaL99TbuCzD9V6un3P/sm+e
LaDjIea+6ZMrPIMV8lDrWEg15ZbtXn6TABaNxqNfE712KWIKbZWIncXjBlubhcHNUPdOQz7Zo9jP
FQaEYKLTsXkhsqcM1YO6Qs4kbylwuobtPYvySSkCjpQqbjfPbnOv4ZDRhOKMe+SZc8WJM+eXU8XR
iR2kiGsSkmtnWv8oAE4BgnXmTPhrCxorD6AUQlimLkpHh05LTb3SUqcnZVwM6rVRvfz+zHnu+4+O
nDwwwBqg7maRcmOV+6bZ/f77f71YT78//AqZf9RfLtZN2sgJvGsOlea6Imneyyu6c+5qeLoX/27l
6D2optmbichTYp3uHhCFzsxn3UFk+ZmtSbGTeqV24/cdk6Yn8/VESc8khcgDIQOZG8fXE+WQa3Xf
RzhlsAaNi2AV35prbekvDGwBsUwIrjGFsn+Un5y/vp18qrIoWqLE8Vk1j47qmdL3qHp4ql5oI0m2
8wnnIp/r4a8XAnqoKOaPqz1xmKNDemUaNeFVWlGXyb7hhN5vsOr7axeCk28Q5cAUG1J4qkc9GsYy
AQY04DsS23VjK4vK9jbG4ECnH2bBO2UITrcyz40b+dQ7/HeryhTcOLiGJGKYdJlFq2gu9A3FCw4K
8n05p9LFBkc+/ztD5qC5oweqa6XfCAGJHX8rL7FH3MDddxDzEchonikUahwk2rO6mHE5uDjT9jQc
fxmuB21Pj+Kgq9jQNHLt0lUoMvkaeBpJkHGm3yKZnYUz5NvX+v3vm5wm3S8tqoZmGASHdJwZvrao
9gM38VhsZ65XkaDzOPstRQ5Vannu5nqybwctTYProG+4OARY4U0tVdtynS7CKwhlqHigYHvvnp2g
cfl916RzfZsm6EGLWaMb0pjS4hQdgt2QOtGGQ+GsKp30AsjdnLJNcdY9nh2xJ+fkQVePVro6Fd1Q
pNCKOaksknl/EdmcwsGDgMWqzi0AJ6eHpqqqBb1VkfSjSRkrjV/JOo2Bk1n2t/iVuHvkHA+KHS3w
h0EOf+axnnqRxHN1UyWqSKz4aLeLWs/vU9MggIlclw2RW9+7GcarvH9IJuE/pcnhp4xUe6CqJSFP
PDz8/jc4tbAe/gJH26E8umiNVH6BQXy2kpuS85zRXP2+jR979vHEOGzk6LEqQRKrYkYjuG6u8CXS
fGd0AjyRF8Az7M5B6we/PJ3LM6Q2rn2m9VMv1VAswu2qbmmiejQtTV2qskin9WnouhuQihfajhMb
wBl/Y23PtHbyjWrGFL9XTN2cAviHE8UyANKMusUbvYK27S4Rb9poz+7h0++49C7ORRxPvsCD9o6W
OW2IgMTELs9WvBQ4CsS3pfB5pk+n5qChU0WpQuNX9OMzWSyV+FJKGFzg6jFv9uC6KU+HofNCqcDf
elsHbR0NyDGSXLfuaQtvRVucxw40gEuSect47i2Ec2/r1C582LOjkZmadeUXJa0ZeLMjaHQqm/o+
NK5IQ2bwDWeJA0noTB/PNCofbcL+iGEGXrG8MnyD85tcv/79+/o19KfJgAwwH2StkshRfB2CRd56
Q9Xz/VXboPxZ1vVFGSAVFj78Yf37pk7EUL+2dbQ8e4ge3XyY+rKUbTxFHgF22Ehf5vW9dq6tU8/N
JK+tTpkxmQP2135pQmd2acgNk3ocEHNcSGHXOt5c2wkvCIPL3RQlNv7OEDls9Wj5UDoDj3LBQ2r7
fbBx3fqMtBljZEllkpOYKxhut303+/1jnYbd8YJparpJwJhdQdOOnmqkDKYbGIixw/W06bUrlC9L
dXVuV5/m0i/NGIaqSKQhLeP4vDsUg5TFWJLPqv7epWy41AgJy1dw/Hw82Srz5ve9kk6tjeZBe0cv
MI6lSip62sOvkuFS2fHVgOB8BrzPWMrOsNLLM1PtRIaQkPtBk0dvr+HV1fLUxdoBGefgxHpdvgFP
dn7kZB6ri+LMln5ykB40OH1+cFBSq8ajTpEG3eBRdfdJfW4WnJrdhz06mt0BNCstpAyLQljzBuSW
M8276UQ9XDdPCMLm5TKdIzg59yRPbTSH7R6NSYx+tMZo6ZjgOcOnytvrQX3aaH5hZJUz2YF6gN/C
4twJ8ORcOHigx0ckdm7BV2h3Ojzg3/AXM3fTr380F7iKIZ1BYs7KaR01M2QSafJGJl8y7BTzvTQa
G4dbiPH/efzhSztH+5sox5lS1LRT6bfqcJufW69OPC4kJVyUDa7JuqofDY8oHDNjCEg0qctyPSU6
laWwlM8uHacm1pd2joaD1KUIwWP6wU1yvG0dGnNwr9lBwPG2yfqvHHXOde3oFVWjNQ75lENTl/Va
WgWMhGm0n1sVT8zgLz07ekNhmmRW6dIzX7grlQ3FvGeWwWmZ+2WoHbyiqZ8HS0TZ+XqjW2xetdM6
9Tq/9Z3Ihsg7q3fl5d84Hx72xjg6bAxWZuppykMbUkrzlhWX7U7fnOnRibXhSyNHh95YTqSwmhoJ
t4Md7fOFN9evlR0e9TZ47XVpNxfSmUPOqXDUlzaPNhPqpErZEnlNCDA5uKlzdSM5wdxCEnkHF+nB
X5VLKj8fxYtzj/TUPmYoIodUbohcH358fvACR6+1IuVHbvU2eyVys8wuJ5o3mhNh2V7i5X4unXu2
xaNdxZM9v+qq6S1ulKf6Dg9QG3LHHMISbAPnfP5YOjVGD7t4vIwMpt7K0xv113BzyI3XM+Cdu0kK
Ipw9EJ9cTA5bO1pM5NLiYBcRVp50AEZi49CA3bNTOf28yGfCZ2mLK2N9ZtCeOI18eYtHywnpF6vt
J4AMvKVP+QG54Rw/KKdwZwAnOfafDaCeuEYZU6jPUFiXEQIczXujKRRJrrTpIgpwZ8GufVNvxIXs
BLdnB8zJ9/fvtrSjaR93JPWkqS28J3bTPZuCkxnocEK0+MmfOxuc7JmsaBxYdaJfx6FhDJB1t9J5
lAiWF8N8CmXGFwbnEGHtL8+8tpM9425tTmFgRdSOXpuZxbIWVPrU1s+zzw3mR9w54L8v/Mv/YWtH
m0HEFar0ptbCtbspb/0FICMHsP06Ijyr/J0hqcoYXYjkD0xO/l93BqFPBFzPTN7aDSV9nynnVQoa
ayIks2aN46kNRP5MB0+9usMmj6ZeBJNYUXSajLfBXlu1F/WMregJdtn5u/00wI83Pi5vhLsMYgm/
nLF8oU1LIeO2jWZhq11k3AGULQJ+5cetcVjA/FUW3QpJzEZwzsaBfp3vukztO0EZQ1TMX05GnoEF
T4tL1o9tl0Jarh+3iOpnAIoTJry/ObfC/HqQ+Nrg0aM19bpoQomTa5TISG/w17Vuzry9U32SVUNR
ZNHQJrXp1wETG6XkSTFeN/l3eWMstDdvTuU+7AEHrN/Fv/aF/xX7IvZlsv1LcP+r2Pc1/cfl6/Bx
JBDmZ37qfY1v1hQcI3BsGmQvZYN16afe1/omGgZiYJPIsiJJ2iQr/qn3NaRvCPlRaCmapjIw+b6f
cl9D/GaSjDJMADbThNH+E7XvL2EaTRdVWNkS+gbiNYTwvo6TQNW8pqw8YP1O76h2NI8+tDmgnXm9
pFj54MFc/zmfDysRjof91JZBYzqnI1Wkc1/b6rNe1PUS150OTgaw0fbMDXtaBA9XEeIioqJrooby
USLQdTTmuzAvYpiqozN6+7ij3upD084cLn/twpcmjg/NipmMcm31A4DLjdR+5Prj7x/R6S5wAlBF
UqrScdhfyQvd6MRiBF2Lh+mMqla5sn/fxIlXPoWPJq2hxaD8ZbHVfLK4raqOjn4DFhmdcrry9/IM
dePZ89uJ7nxp6miTrKTexE+OpursLsdWpUYAIZ/ZG0+1oaPIl3RmiqgcHzG00KxDLyxpQ18VkyQO
lnHgO79/aCcbQbdPjhnJK9yCr0M3h1kEL7MaHYSBGaAk2MTBmaF1romjZ6VlKE8oFccC17jHN2EA
BatH57aF4zPSFDo0JF6+xvRg5TmegrkogaaxuBXx7qkJ3Fi2cgOXFmUAnq3L3z806VSXDlubZtPh
dWgcu1DwPRFuW+0oT3+K8I0dRGZvTQyduB4Q/7O5uhNzlD6apiIZ6ongZeyKlVen7egoV92c6soF
OeXaoczeHrbxHFNGtDRn5tTx+WV6rIRlydlzhoFdfrSKxlVbyglYJSdcMzJ+iMinW+a5+yXz9Ncl
7ktD0/s9fKKTYNloqKaSMypVBZ1S2RhdZqc1azfPH03A/kII7azUkZ/yC5gxYKL2shBfC0yq2u6a
zQjVlkyhO+7pwB9hzqeeMAthAnjKy+h+YGMgWWvWoStw07MhbwrbM1TceXVA1bKUz2DcU3GQyS+m
MJeyEawtTD1zIPe7DbSMot871J9zpJZU0VMLKKJoLbIeNakFgcOtVpxv0WSabYDXHQ7srebPY8Co
OoaUuWXifqGjbTVweGtHipR9dxYTKnUhbY8j9toUHXakZIZWhccLgAUX3JZ6J0ttbgbAo6I8Yv02
AkLQoRHEVH6HVCdC00QMr6G84z/mXq/jHXeV1sUuSGaY5yyF0Z+rSvAuurctZCoVio4AIcmzHobs
Y8C3LgtTiqWC27HDEVlcllWxaPlKKW7BnFFXUqfzqBU2AqBwSyth37+n1lyPXJ7T96ZZGCmG1uIs
018apKzw61C0Asraa957V25G4fvYXdQq7mYAYHUwvJ27r62lKiwNPArxS3ftvl9UPTIzDHfimywr
bwOc0qDwSep30+NUJ9zqSH5jiFPd5B09otGGN6oFeCD42zDYkaM2Pfx1QZMFOcanCE3bR695E0Ng
UjGgNeRaWbySJk1hcjuVi4uOntSofOeD9ZGWMJFvXOHaV0YgKJcQnLQAH2pAuVXylmbXsbauha0q
3CbNvY8nLvTU5j5RE8SZK8UX5nAEW3MA7wFmNVY1GD26la8TwCC4aRq73oM72pgqBqYh5gy4pg4Z
YWtFMO0JxpYVPjXeVe3VV65cAHscc8nRu1hbpkEdbHCGFt/rShxxy7LSFZbpD0WPdZNkMH6tbten
AowAZ6DKm3rCEgs5D4tLN4NidKu7Cp6rVx6WnnodXdYDmkwP1rep5w/miKGFBx8enG6rroOcgk2U
usUg4BWMF9wAybGEgBj3FE+32EpAXBnjHg+/eJbiJiBHIb4hG9V/jK1X08O3o7c7AAoxvB6/XA3D
FtuAXFjrk+vgiKuKgGO1idloAEt9DiquKm8h6wsAYiocj7l8YZxgtPD+oWGrrp0ZWM1E6zwGOk5Q
OiS05u4mwqVOUWvylIXlTMSZQ/duQqvf+Z3bbjPLzxeNn1GVxHCwBw1uudWpcLx9fRZg7yD0VNr6
bnnVtsl9b9KbauzXdZG91EY087uCioiwqfDJQeepTI6aSGo1HqVk4I3AGEIA0uNyK4ClSijsHzjO
LAS4q9BMEZmCExzqvVXEDhn5Vz9Kl2IQYWMea7cDFcBRauxyAErXWoTiUZO5rwjZlQr9XxI/IV0t
DPzcZWG8DWtoN9jMJV5+70vvenensKdl4BfzuN2m7eQc2F70iHUxN+PxVnRbaZmZoTf5p2jG3gdB
KXfrQvPWtQ6vMlLWQ5GDjw5g47arOKhAC+m2jLoyG7EEfYlk/zoVtVVUI0f1M3MWx4SEtOixTRQs
deHJ0tysgphsRMks7r1bnGS2ATaDgexupXzS8maVXQ9QZXpwvO2DomBVkWGlRBlixLwW+bCem1qy
MTATUkvjobXWaXeRYO4oCONSb55hJFgjFqgThMoMli0Gi5rZLVohWORx5uTiMFMF+XvbKvseQj3F
1c1MbdeD+YmGP8b8pUpfXbnHFPIucTM8ui2q/+vvGohi0L2vJIcXAnfeOE7uMjwjwzbiKYDb0fVu
LeOUZBXevJXV1wjd+bx1lWieDOJkskuJXUVFQQe7MWksJynk21a9011j31GV0TJTZBF9BYEnp1EY
a3oZRZeBN51zcDtIS/h7PL5dBYvAMSnZxb1UaTBUMndtQuA2geGsjdmDrAGQEJnIbccSlnie8NaG
sLlLVb9XhuxSEqSUZ48JiYbTXZ2JiH8VwM64LmTdi64miLWri3rQ15ZVv+sJRcBipU9ut6zcPv9l
R/GL7kNxagV2C8XKdt2kpsKtCeWx1FJUgCrPdVnY4xwwvDDP3XEXCCwArgDB1vLuOnH4rCA7l4NT
mG+F8FL5/kVVYUvhDXN4rU488UIUCRrStR7iSaBhuoreO5OWvp6uTHUrVSlwPwtZjwqCRsBvhxUx
rDENqDHbkZocD9nooQMfwh3iwS2VG7d9MspoByHFNhLXQSa8ahXtKsQzJQuwffN7xwdTOg7ikxL6
eDsrIjxYoVVsk30/cu9DCMyRrzkCBSA5MCCp5OxgjLs0incez9EeS6jxVDHL6PhHppFZXddicOuD
XzGpkxY9tqNBtwnlbi0dZizOBDlbSaY9N0pjglwp7FhrX6LKD+cV5ZOUX7N7NWrrLhPMBZsw3Jc+
tqWmkovYalbivBVwvxXx3Xwp21dB7NcSJMKweZ1oCyMLHSYK1GxcBR3A8blQUKRaLUTKycVVU2Eh
uuwDFhRRpvpSI/PA+Gw06NuDMpf0+IL6awFIvXbRWSkQd4HCfTdr1bdUGS6UPF+LMnbydbbU/Hor
pO1FVIQYDCnFS9SKVz1euU2APjPbTd4fInJ28Iogc2q3vov0NrnV23YrgeBsWUxdiwrwDvAAi01d
LDx1rw0YOepPWSUuQ2Bxisau+TlE3TrWx22d5DhRPbYZ1l6g07OgvKFK24mYRXlm7FCHrqIMG9wH
WXovZbj7/r3rYW4ZAucxIVyCbI7HJyude9q70uSO35ULBYZwB0SNCnKY4KYy4toNzMFbFZxh5E7i
fCOA6GsMJ6tBn+Lp5V6FMt4g2awfZ7XymJhrPG1KWQB7N9qFeVO1ypUuXY/CWq7WaYbxNvX5F3he
ygZ0BushRHUueLfF+Eh+AgcppligexdtvNKaZOMhbKVmQsf+RBpY4tTqOs10/IFdUACtNM+iKyX5
qIHIZXSJ7Ab8lfx2KJiWZfIAw9YU3wblM5A+pXzhyzdSuTfNZR0/WEmKeVAx10dHEuEplFeSi+Wx
0e9rvbp24aYVvU72FsKOrr6COFgZdbrwrFcWPdAiT6WFqdamzIoN+2Y67CPjfvQXfbOU/KtY3ozK
C6iWuK0AdCxHOIIaiK+VVUIfxfgnheaCfbhTs3qp+kXddrZS4UITrTPRqXmWSopkAzvHXsPkj+LZ
rligusWgml3KV1V2v8hOUhgYQ3uPpfSyxC5YBirXtBwoZJZZ0fAYaHF0p+V6ZRtiHjmD7PLSFZZr
ftGIgZJW+qWnC/sIfDPkhBJcdq8/etAr41wFsZ4usFjGT4TNtr7u4g+1CWa9lSATD5pns002QZsC
9/KNM4GNX/JGx1eko5snObMRryluLual9qQtgg0siStgaOQA/0JId7pwHYWCvtyTjm6eVoE1b97T
GqhnlhgyOPmjltvyIp5DTdj//p578lJmKgYVeqaBYmb6/OBS5rXemKgstE4Xfh80DmJrK/mzif8N
r/4hqcRS/v/h1W3TfyRvGbmULzyF6Yf+jK/q36bSWahksmaYBuEfnv6f4VXtm6GgnkXfaQH8FHWR
T35GVzXxGwFPC2WtbgCRI0rwr/AqoAWVFIBhWugk/nOawo+s079HIolold9BUyZkgyGakniUb6M4
wveUxgOYBNyLukCd3FRd2vW07fV47AZylK1CeP9tpHN7ljJIb9Zjn3fJKizdap7kkHBUv+VAOFJ2
irPhIlKs74JbPvoSVgBtNCbzyi3Z4Co8jCcPSpc1v3dFzckyIUbbHlLjK8dvjVHdAF9xRqGkzkgC
BaYpYJ3c/hkV57LIxXcvL0q79N3dgDCwozKwUHAK0YLPFNd0vaEOOqqzueRDIC4UFEaq+Sa5ElQ4
SV67nXuTxyrWb5iGaV5XzpWguq8MShfb1rUFIe3B5uZztSHWHLvXRpPs3DZmecvkK10dni281IPY
WhsNeUhFWyUpdmcsx8JogVFydXa0gu0qbTnQuN5zU4HXH5IOzvW8Z98GGiuAowzSbB6kQHQyYW81
mo5nIEkywcK0y8PIoU3AJ+UpngnuYFArVeVo8Y13qbfcGTci0YENBla8Vt8815Rnoitaq0jI3nCo
LGemEkGbox7Y9rRs70Uos5XPGHB/JpZ31iC++YrKsl13a5JnN0oPrVAC6lRIyaIhbGS3Bqg8wc+g
7lcd2N7Ke48brFsanxo4sWNrKkuyM8lwr1bdNg53RYQ9nJVOvEVrAh1jEUnhkOlhTKX6n4Yhvnlc
K31BuGpLGPBBcWfgTbtIJzelXse4woucfHRlWzBa2Gvsu6FMR7sKD09K17aRNL6XbnoVqNWqxN8t
GHt5JnOPVPBMyBKNOlDdfC2luftuNRkmL7mf47Zyp/fKu0A0325ENjFJxMpCLV8HiwusxaUUoZvq
mDk1gprAmE/ksQMvBEJsLEx1b4pEOqhWVRcJKgWE2c3WreVqFtdEXIKcDbEz7lORGz8F+rOiNwOO
AWq4KKMOOGepzHJZZFPPsTcocKqfjcbk2UZlJs9cFF6k6ElOynSBg9iDZCrCyid0TD2dzyVh7XUW
RpLBJhgGmP5avm96kNFEpyKv5vqU6pxJKTqXLfZ4ILZs8vjqem0NqU+9J6iQ2FqO6H+QMSVrucaE
3/HsvjHkbhVYxb0SDmCP4HHEFQd1sdEe9AaXidY17URxN0Vnbc0+2sd++yAr1BB2OJEL5V2Xb00/
mKsUjneVZLctxNax3wYUPIEaph6ULO1lm1aPJmhkIykeLBn3AX+QZoEwrHAf8maqS7LAl9pHjA/Q
EAhoXuTiFk0lobSqvaxVioP9qMHmodhEUvWW5vhTGc24yDmTaNOvTaTwVSrba1dsEluxiufKxSFC
2RaFj0dbieNtCzUzjr4ryQgOvwirmWTWL8DcNjweZ9SC1whSTFTN/D4HHdYQb1l5ZrL5wVHwPM68
qSW9lW0AbA7oQB9BD/PSe80jFOZSxgmFYzk04SucKkK0vfY9jf0Y6FcvUgcLD2AwOPN4o3WlRuUT
J195XnGF1LJWvpC6al2PgWSrbeHo9fDkdYBrPIhOmepC8VIhZffxawhTDDKt/+hXOGfGZohbxlTH
nIlc0YNZXM7ykAJOwj+EYop21VI5q7fQrBtBYB0Zxu2gyht/LAIeUIAmBCfkmdphhqB6/pUklNEq
NPKWKClXlB6fbKvRHStWISz3VKpb8eTLgSVLv+5GTBb9PnkSLgOmAzEKyIQFtkOt333WHZFagjJT
tK64rUeSTbBsnFgJ1mXubTxXgJeAGSw1d/gLh9d92VCUC6GMImlsBMukXknwMRU8b9Iyu2l0aa0K
vI+sy0wHR/HpdmgVKXctRHOUkUJhaM2XStSeI897Y9/ZukZwk/Xw+etuvKsg5vAwB7aays2JEinq
IhpVY66ICdXhbg5kPxLsqFQjrNCwDskq40LIM9zt0X7YYQT0HsT3grb0sjXXfkOle6GLt4RXYHgH
eWW7mfgolYRhBW9XE+JUEI1xHLewQTGAqqZYhloil+UQC6rCJT4lEh9FnY8h6esQ9neS1FArFkgK
Lqmd76Rh/BRo1P+6PndQkHwLViB3YbrtUo+KYT6tXDMV774MLBlm8u6wFCSgC2aQNTsWZWHFhXyr
Rg2qLWBkLnT7fCAlV48mREclUpcRwQctaIJFkccUKteTWSq8ZrlPJ4R6twPcDBtbIbmfiObKTMzE
7k18Ukyd6r0qxRUCy+0rANUa6DNsqSVpuNAkFw8xUQZXEF6WIpW6xJQ2jYKXpJxDKPQ8xCw33GGu
A6sLN76fP4uW/hj6egA1ofJA9cZrObc+2Qp2YkbAIczu3GQkI5b6MUhRqbbx/ZFt2Xr10upKD3yu
WdhpPWSxe9EIzbXmuu9jaN7UkTy38M4JAkwxpSZ88goc72TPrWdBM94bsYt0L193aj+PObTMPKwn
egPogJYr34NKRWwXcf8UuEuSl9iPIkBOFz/HFAR2IvVXVm9MxEhvXlZUpcYAj824JEQbWJDXS+LK
soFthCH8P/LOa7luLNuyX4QMePMKe7yhFfmCIKkUvPf4+h5Q1u1bUt1b1dXRD93REakqZUokcc4B
9l57rTnn0NwmG0nnWz6qAY+/1M/RLo1/aFH0rZ5zYOn6SwSOhG15PIeY3GTs1dVCP5LzTE0nsnuz
woEMV9EYvFSfaEnLfwk2/62q/KnicFX8Hlr2S9jZ/1oIWvBntcWHdb9/q+1q/mdw2v8l+Wcaw8n/
vmaH3v3xVf1Sr29f8Fe9bvzBDBXvAhljuoRQchtx/1Wv8yeok9E2GaapMbrbQoH+I/1M+cPQJHRP
iLDBkPySfsYfbUIXdM247BHwSP+OHgLLyC8nR0OGDa2h0kCLgUgU98Nv9Tq53RquFdyhjXynjETt
d7xr7uKsyPJSd9ydFwO4GDiCR9MRD5NX4vhIAuMKBmSlCTMt9vEl4jErKieg9eiNPCzfMOMfBj8m
CcOfvoH2PIxeD91kp+kHcXBn0+4uL53X2cWu2BH74q/tib6oXSteoe/k4oUwUHZlym5qIWeFGHQe
tQe28JELWxzgX64peTPIHzt6p8Pq3Aeu4g7iwbPcPIj3uhcHxASQ5hnfwYvqy2k4gmgc7BdW05N4
ke/5HlPVAeWcLx/qEyaMAFDI21FwaXdyZBZf1V17gCr+mfihN+xewDY8EqNpbz8htFXjmhH1fwoZ
iwPvAOwxvslnQNH2PXQ6T7oyd9Lsl8P95cWyz8ftXxanPeX7zntXnco27PZEACIiVqgyXHsBRe6b
//QU2Z+zW596l17wA6cjO3tpfrLGNr3bUYRpyqgQw6BjWfbwEvslwia+t2G/J/YT7xV6st7dZMCI
R79Ij7XBXZr2Z/umuNkDkAy7PFFvXhYrdZJnSS4fcEMxfaFoHaKJ+FYK/HvzBadyX++IRE7dTCWA
wmfYwQwrOmn35IbwFaH5YEvXlXeUii7qvMaVsB+FB2Ehu/6kVbxMahc7dkM3OxF5sW8BdTtkDcnx
c5Qf4WOZB/mxsaUgsbxXXfak+ygcyWR+m3dPTwL7udsFnLkciMqHlJRT08WJs4/3c6AeZdl7AZGj
/im9AvLbZQei53wdQhMb1mFyiuTgq3R2oXl7NPcy98UkX3eLqtEoUohxpcRGw5tp/A+lyStDU6+j
skgOPa8GLsVefZyeW7gK72PKYdD9GV1g44kjvMZqdjGd8zFyYbARM9lwgCLRGk7F6xrB2LhYd3Zy
DCDmK9kjJ/msPLaniahf3bgJn9ZntYquaCbs7wBxFH4jHgjkcYUr5yFnyx4B7uu01HEQlTS/4H9N
8pEI3rQL4lnqYDrBrZqpPulxe2RaLFhFpbPS7QcKFd0efuC0lKkTLHYiv34aPrZd6tSTIc7V76fl
MFAXxTuIvof4xht7YlA5/AjvfEv3kyGAfbudUBzWjSM+UquzAHBWIGU3/ibgHX8qR1tRnKRxuh8Y
l3Cqx4EFLMvnHC54yiHDlkgaEb1PJqBfm4HQdKXAjT2DWHSqHj+6UyZhV9Mnl6DPmbqViZKdvEq3
DDzomyssdvgofqU+maSlPaJaV8807UeXvA/tixdm4ZQFeOTflh2J/06UHWFv8e5Qc45udIEc8yz4
mbs9v6LyvLzSde1gz31yXeGGJKy/aawahjN+g1tzi44zwTFe86fwOdDTrODr2JCNuD+YtEavTeTI
y5OsuNJuOZe+6iDoXbwxsfv96l5rXzt+wrQ/89BAkvyeXTi6I2H5KF3Jzv4M4Tl44uQATP8EP9bu
5LcbDOsPwB7QVdOb/KBQ2HCE2o/y20rCriPdlbP8Zp7qlhE1YRaD/SXupfVsXr11E/V+C20q4dPo
qHb9Kd/2ykNgONIl/qFczNvokGfzqBwuzT7d0Z9ubDECs7Qn7EZ9IZCJ8KtLzVllB0nQTb2Pj5hu
iwNtwH6Md9XtkHqK8+rVdmxfFtfT7nLsfcmujHiy+y6f+B3yevVb+fGGDYTMJz6dxe+9wZ38+GNw
Sywb5Gc5s0eJtNNQ002ni+xLzoVIsZcOQMx1PfAS7GR0in114lH1zCsRO/yVmq+toaPrrhHZFn/H
gvFu5xftMLlcEP+8niQHeHa142hoKXu1dLKz/pbtVVIUfmiazW/zH2+IrLeruPQvi+R0xzyo7fzF
YHBhV2ghGKeDh0Yjh/4UjKc9/kjlAyNPyizGK87i63Yz8H+9R2KR3ZysAOQnMm+m8AdBs8NrDs8Y
elkwwC91+Rp6xpCVfCF3V5Ni19HEs/oViZypEMR40U0L3oSzxGuwVDe2FxbDgLvSNQgIqNwP5eOZ
5IXDo7P7IezLwZWP+tH0ny8lp4jECU1b+0B6v2/ZNY2zdMkojm8Jb9HgN27jKsH2q/eEu4EJ4Z0d
lss3Asrv6Kn8oLLvrKA7cVHmN6aDl+lEKr5ur5Mdn63mfaE59X1UXaN3kbgk6jX07pbLgW2wc5DO
1zHaqUw+2Q1zLplxHBEqncngfgdTwHIlCB1qddDp+v+smf5PF5f/L5WNOsXWPykbP/L+45eqcfv7
f1WNkvoHijWThBeKPFlSTRr6f1WN/AltHBWNM+kzsqSY1JN/qxoV/Q+qOeIbDUys6E0tpgR/E9Eq
2h+mqMsa7I5N9qoq/1ZmrrI1mf9u3sD3Fy0TNTwBsCRSkLvJRfz9CECcokKIMhqQcRU5PZlhcuHW
+ux2OhK0lRBpOBGz+ZWaMrnXkKfRhMRfsnLXRPooteWJJbinIQ1qdD0SU/gJgk4jNjANXvIqO64M
VKvRcNTDHD5XzIo4M0l3pKhkO31ApKtpbw4fRvFD7A/hrRRuzDwt8uWeIo2hj0ZHCEcmcq3VKYyT
JT6kUN7D61J9X6FZwn1OFZmxnS0WR/KvdYQ66LxSE+ia9Dx3O926qbo7GzBlLEoLcNebWCMtFKdN
lEA1aRgme5OctxZzsFAw6UqZTTt5ETkVuzX45xpd0Uwqh0l/OUlxSMyLv709sQCymOVzqYlCG7Nd
mNG0KLIgEXgJlLSUyK2mnDOxAFxAU6X4ZmafTgNsKuF91k0mlxxGBdzB4LTsiBDBdmHgU9Mol8Ge
GtCJMfbKMHhoFpvoM+gLOOL0aNJ3BqjrzeHkT2B9lCreFzkp5Fbkj2Q+AoLyiyo+RvCilZlgM0RD
swRGfOLlr3uyaV2YrU4NdGyI02CqFghaxJGNjZMlX0NzimKMGX0wQukZWSNQFdHi1RVHMwR7yOFn
Q9FukJgp0MBAawchQ/XtOgXtZY7YZ5P7lL5qIPkAL2kkszGfM5+H5UXepfolSt7pWVXdhzEgViNK
P6F9ROAN+JaXtp5RyIC6mqDCv2g0dSvphWsqFfhLleIIzct2lYlGZxBgToGLpIq+BFWAk92x589+
Q7a9wtet+ei18c/GSkCKnSun79xVrYYrokrdRG0cmRs1Q8kgAEupGVDQVdORdvJS5uZr+y+WRs7b
TPGji1vsja8jTSHdLY63EEXwKMJnsUqIA17KHEYCUrSJBnlYIxRagw3+tF1WzsfSDdhdsowIeY4a
yQQvW4I9IRAdGjmlMbl1gaLFBMnwXnUvXf8lob5SgVO1BjcEt9cUKbAcRLvgx4ji7OqIl0paLWUl
eWr8oHeBwIxWGN9mFnMy7/y6o6UjvvVoIWkAM0FBlNKSZdc51Ry5IWF/JiwzpBA864UT6S81MxaR
LUDgkxhirirNXbH+GvpLA2ve4MgGCQMlQEbYkAEHpeUeyKmDjHnyGmQnsJJHZSMEIFiqFScaZrcf
eZGINRb693JDhQ5Pp9WoTIGZVM3MXo3Yj3tl+/eEYLhS+aq5WH1d0NqIp0YAAF8uYGq5nToeMbQu
zcyfAyJQt3uFmKMW/yVNznTtCDwR0BEK4zlOv/5uEf8vVP/Gr3rcv62NgFmJCsbdgx3l17URJ4Ns
xT0RfXL+o6tad70y3eZzJTtn4pYDbcJdXxSNM1DKV4157HMo4argSibCtsKp19lf+MRHUaJkD1K3
NFlMan9UJH8brNUMDmD3AUwi47uGj0XIqLirOcL37Xb7N85KPL5VctZZvraHbJ5/PgNddRfFW4hi
ATU+ZErgMExlivgr5wEyxRd1KyGAGPLJNwlv4vASLowpmtQOxS81faOrxU/T4TcVlTu1X21z75if
COlXaALa4L1OFoZGzKB0/drFOP4BR87BP393f1ME/+O7+5uXaDCWIgNMQQBi/pzNT01mMGxgisQz
atCkF6nByfJV1IuQXhaBrUdd3K49aUnj/fMrYcv8xz1QVWT9Z/NGZcP99XMuR0Ewpy7jc6bVCUgd
dRt3+xI7qrjnjdMsv+EEGx4q82L1bog+qrt1pDc3wF41qKKeAa0XFOEQdOJRKF0a8nJ9z6orZ722
+aq1YyPshYR/XhVyGtGUiBCdxcEW/lUu0bZb/93MdtvNLVEWuV+3V0O76ddXoqTKFg8NQr0gDML6
HHrUTaKOkOQEncL552/br9Lxn58fPwtYqiKrsor14tef1Uq5FTMKALSt+hzeDDr9oz8MgUZj85Oo
sH/x05Tt+/3y2iQKIVGnVsKnjE3mN2XEZIqzIIcxglzWG0bDewPKzhRnQVZL+1nmCZQWP5u/ZKH5
BhfWYs+YBGhZ88s00dChbVvNMvMG6SKNjb0wEV2E+ChLw3lb5cuOScqavUTpxpSvPyP1lWRnC9Jf
qqRByUM+Jf13DfBZGD+1CSdHkMZSJxNfif+Ein27ijxPb505nSfaC2r5Zcyaqyx+i1MgnO/qgCzs
o1kjrxm+ppgcUnUvsrluZYSARtVMSYttAoh8/MP2el7E0JuWEzLNfUQ68UxFoEqdbUip29JRaIfI
V/Ckjw+hUgSd8Fao0l6IhV3PM780X+naHOQcDZOM1JI7NZzdwrjJDDcTglC3nTfhsrftQTbYy+j8
TSGjG3a+7dVG05Ockfb0AlrIrrZxhIrehf2EJW+rGkS+RtgeDga/ORy0baFvw/YwfBo0m3QGtjHp
jcvrSECuTuBuP8lkmTKgFFwVvmI/kOgsfA/y/rVrbv3qR2PtpynnPmP0ajaJaBuSw50deRC7xh5I
gR6JqbHWP9XsJjCsCrcOSU8JU0a2lL1vr2vbUIrqdVV5k5rzmtiNSQUpJe4g8KFKb6ZOe4Nrbtjz
loSEeQq2sUk41A5LQ0gzwh5E2715yCIK4Ipvlso2VG/HAB2k/NwmhxmCdU+QdFK8ak27k+Ccb/ie
jVfMnCvuzAs2g53OGHqkp1rShR3eQQY6EljUPJOY9sReFVEsGoYTdsEMPixJ7VnK7C5Z/GrKg7SC
Vxk1vMOBqCHXKk6rESG/Y8jGpqnKfHdGbKaeBNVIqXpgu0z08899GfOC5XTZR4eCtqSADfUXFAde
Xf058CpCqk19PjG33G3btYJhYCuPakisQknUMw/NtiNpxVc2+uKav6xp7khpHyyAcEL1VNX3JkWt
QSEka9yLafSUkTs7asfRTN00QpBcR0+5JDvZdkMIL8ug8lw9jNJ8qjPMBhoD3YjaoNyyBL8m81Om
upYEWhPayTBPIJadhLLWhHcD2lF6KtFrbz/BpKbmxq+4uHk8gMarumW7l9uJapakzgq1ALAhdzL4
4u6wrQPjJAcE0XmCKgdD2u/0ZvKV5XUrRahurAgpB09lQjttHWmEsuUpzSN3AKKKnaCwNdsKqvmI
7bCWqTXAIVeVvI+tG6ocZ1svDATFlEWVQYOW3WrQJFdjEUR10U7NriigK/bRz/q25XZZtqp6fir6
z+0QYTTKzzNG20xQJb/IHPl5FSVo13r8CkUoFWjileI+dF9bETWpkKp8xr60q5GLWjHKbjTtBCzj
P/Y6JN7J/LMo1nXBzRYRAS5BXIgdoMxu4/X6ixl8ndU7ecKOTAeLMAKU9Z7eS3u9Tm5dSjWwCaSF
bRxuA1od4VvJPQ14ib4bQ7gW6mmjPZomaL7hpWgufpowCOZPt5MFInVXgCWLclgZRzfHW74tVIhU
/jpYcDdsRweLXdTiRiNJwClNirkOvaF811ARGjrC6eS7EJJn/c0iY7wHOQSoo2WRNj639xyDIYes
r7Zk3afOtJCFjohT86zdbScq5mxXw+A81yxsRisNYM3JLRfNYTAg4W2YQZYgR2cJllTYXTPsCRWr
WGu+h8N7lehU6SC6eerb9zykrUuLOI2LHR+rPU8vQ/oslT+SUqPOr2xNzwkvRlbLNYgE1uahqxV4
sLl9483NV+5qSnr0JpKTNoa9/QIl5QkAc2flPGyB4fEhX0lInSHe1eWt7klJFkIvlCfKHg3EfeZI
PX66GXObuOuke5Mdwhhq2JM1HPP4U109QwnC8D3RvpIEavlTT0W8fdZTmQT6Y97CTFN//MfFVhmt
+/5BEm4Zw+WmZ2ZgCL5ZocfnONnKQZNDL5tgAs5LoOJxUEbCnjqIcosL+t1pEMcjm3JXMaikH2J2
iqQSDmCLjOU84lelypBbVE4a0+RXKAWtlPoq/DgRSWcZf468tcmzOTyxskYVVybjh5DlQGcR/jNm
HmHS/UV/rmpO0R0F1s2wLtywB3X7NKcfAsszO0DI48NhddP+lIjOsSFpq9sYpzJHG+vhsNFJDRl3
MBwy6WCtl766YuXgVWxF0PaRrQNdRFB6jmTg4sDVMCbMPMyTFToL+fAFFOzpw9IIIkkwIsm+Ftds
eiPydxOjA5YEQTqUtAGNdi8h8Zcz61mImus6lzbkP5fWDmhBMbDEwe8bpjELnG6yjNsh9rZ+R0P3
MdN4BQ1YY8V6yqLClazRW3imNPrsasmDxPIn5d3VShEY5+81hX8fw4+ODxPNXbipCL6dwTyBPvaN
lqFJqzsqn0jtZtJrBNaApnTWbjcQYIGpx2hD5BOLZFkcZwE/EMb9LfMwWqEES7twfdXkp1JWScqk
Mzq8q2Scy88LMLwchmnkjDrWymT0ZmJM5CXF2IZfpNQcPRzQ5ZWIiclOTCu0Pj1ustBZIUELWuua
WeetlnpXSjAnM30ZFkkQn33x2jIWn03LlmFs4zsAqc7dlfNYVSMWGZYq6kaVeb9hMVugnNwGWVL+
uP3glqNog/klLjr8V7mnYC4Tpqdh/jHQAxHzbx0+spjiJeP2jlgPu+yHtH4rKhDkT4I42sNQUHo8
TS3mO/mHIpM0jaRHIWYvXwAh49vptB/bjYLNz5XCH/P0NCn4cQpGfirctC4Qm9Sp9B9Q8YBWjCjn
kdLPmrP9Xl9ib6fris2f69g8lo7KO3kvmbei5kSaCAB+QRAkvZcIbXEKeWubuxbFUTGGXkqrQZX4
a8p2MSsgtNBrGcqlBRrnFdXOQDYIiYQljOkJE1aLO0aW0aXEWBD5+zntGoH3KCVmHjWLbtCVzxmp
LoXbo9LJam47hFoL0MOeBzBLB+xpKnAHLjRDkJDSPma1E1gd4knj2PW+DEzuqB63RUIwkOZLpwbc
gTardrst71DnVY6EszHfC87u21+zENwk5uD0PZF75ehXpeANKA3hyzoijI+1jR7ULvd1vXxfVhb6
kNK497Xmx6JN546uVELzIC0WH8QYSwCbxSKDJbxi6oGnwQ5tztAZ3TkseCQyL6evtiKTK7vJm1ZK
Xy0+FpniDEXrSeMZTuoLqZF+kkKrX45DG+2xMr4nU8iqPmFoQcBJv6PXhjO4wUO3PugYuky2szGi
40R/L1FfuiKFdkAlStuwU3rYlsRbVXfy8CiIpGAip14xYogFQBQ6tmLcjlvbp8wSCNJba4sxtMAQ
RaHOQMk0SR+txiPP8CIV6x0kBzYdel5m4nIr6+uR20E0dhpaoJ89yLk/ZGXrdKiKGqq0RJGCEgVd
GLuNzuOYhgwy3AkSPff0Mn0R7qbK+xH/ZB9/72Zxb8BctxhFZvR9Oh3c4/iy4rC0itjfavYYic73
1fjqIqZCdAm3IisXwl2/ZoHVofOZ2svETBJCeBBH6YuC2HGI0cKUyf+GSvz/Sz2KwQn+vx8sXKp2
+lh+mSxsX/DXZEGR/iC4HtzdxuODr/efkwX1D1UjxEsUEaQom3T7P/XjpHPIBHMgVUFvIvPf/zZW
0Aj7IHmCqYMp/6VG+XfEKOg4fz2scz43UM9uSnSdaA5aEb82Bwx43wVQCo4/0rA3n/G1wWeS+tTX
9OceT5xs5oFy1SLrYgrVrbOmuyrMD6AagV3TXstiiEzTU1MqT2DMZd05t5yQtSs6aFH38m9VDb/n
JD32YhaICqK4BgDJUu6WFRttZt7VpHqE9ionQ1A3tFmTY2K81RQ+cJ+8DsZLrK3B5LS+eEfTkdn4
BEFXFPQQvL5MoQnf6k34UXNYlcybJKwPxbpLlO4wyjow1upoystRBlwNVk4+9lOPMnKX0/uznoZk
eT4P3rf+LUVeGk7XGlmoVLFuWZaD8qwtZA/Ru9+6+azStLQu+WhcB71m4bR84m3jwfLF6LyG50R8
KwRl52qPFmacXvA3WzT+EAr3xFfwZA3VLY7We4FotxbWXSQkj6XcP870T0XPoAjoRXT6UKehaw9q
uaMqPkI4GSG0IPJA6/0cZ9JTbuiPhFM9xIXIFpgG1VzfZPmsjdVVqNqX8K7CwikvwN/QqtcmftQQ
f74RqIsejCFlHmq7dJkDY+wCS8iCTS+tiocmTA+zNO0x7O+SXXtTpwic6LORoF8AhFVVuE2OdJAO
kjgdlR5YauoXi3SQQRuVunpZxPqahvK1OVsIKmQzuoTCzhybAAP0VFpnMUaVIdZn4pUPs7J6D+sO
qi8O3OHGNOYmR7veEk/j0YwqmDb9mV7ca/Jcjhj1bbsQOHJa6Umeh2Pf34Y1d3MfGla1Xlocsml4
K7LuruXLvTr39RCI88gv1Ns0ZOWhCfQJUbx8CJPxMHfZQUoxjNcIJlFdWuauabodNoZA3Qe4j72H
YIj1XY9jS8Tez1qvsEXsDPjrTAR6OohK7meJ7Ne4sQflIt3VR6X/GL7CRcd1YBd97uly50uhiCPO
9MliDQoSCjpjCBa/U7Jr1H8rdXFvKi3eVjTMkXiNyulqqcVVl7VLF7UXjPHs9cZxbr+bc+wD/DhU
Y3JAgS4BuFgEu/cYF/DtCtkvX6b5tVRoO63G1WzTW9nmNyuwgpWc8/oeJ/kdBtNNG8OTUIgnCA+r
HpiZGKBntZecEqEC2lqrjiKc1oVsVf0zn5fdyTqbaUVfskeNA25jVX3m8DqQTrzm3Khmcx/aLoi1
5ZgyBp/UR60UH4s1B17vSkO0hwLezc1xSt83IW11mp3w0aB9cBK/KFGQY09IQtCdNNqT0tqDBQdU
1q7hJFxz0bpius7Q0IavzUmoX5APBxVuZaDo7LkghVd9j7j1IkrZddSkq9LFN3kCwbxo7pz3t7Bs
b8TlSyly1QhJgpgg3zzlpXiaeAPGoggYxbFr8ngUdPebrXYt/a4VvGaRvXRXZrPbIszBeTwyk0yy
BZNL4xqAcBScr0Vdeoo0eV2heiVNlp/o8LTBOrn4hoD7q0ShlqaBuBN3UJ7upZI9CK30kE0R5oTq
KHfKQwgHLLRuaxcB7xqRAtC2uCPwWtbP7thJ3b5qw524tIEC0Gu1ghDZXtVfyDf4F3GgzEd+W/4l
xiUwCDFyqAyqLeO3jvqKhZ/D45L48kqR34DMky4vs/KgQbmjOvEHiT6OhWpPqC1/ivAr1CE0tGoX
NdKOhWsXlsUeN/x+0UTE4/JeKRmpqIRKIKYqpyAzlH0/rHs9Gff6Ycrri5grZz1JzlnRnLKRGRXv
eqzNh1Re91207sbb8KAP8VnPimuk83HPl3AuHvHdy8ZZyaRLvrRXpu3XEBNzJzS4giffWqsDg9i9
Oc17dVkOpEAcIwDL/XjIXX3Ud0IC4apiSpBGB5hQB02bDjE+iqpsPKnUvVoivqwztYA0rCCrlKAM
JdLz5+MwZmejFE7zLuZojZrnGW5JW56m7Yw93RXjXi/DswG1Zc1PjTYfU4TEq4CduvZAPu2zcvA6
64fMUCjLmVUOG1XNkafAfCrLcG91HLo0t27xbCkEnURBjE91vk8YXWTlIaH5k53WoOUsm85osrPD
WgSzYAZi7qAhd6PmnnfKSb8Ovl7Hvqh8bxi0D67NDH03t80uUmRWOSTi15NgircibO51qd0nnqiO
NlIv5Q8LYQ1jD0yj0+5CVt9XjxyUl9oynpCwP+Lr8dEJuPWwXBVjPZepjjpXueaseFlQRyui/e6x
rYQntW1exLp4lbro25gx6s7y41gjhUPbnQfiUl7jQb+0sRBI3RLExXQq/JW3SC1jN+W8EmfJUeAE
0C/JqauH0zSqp6wl4eCKqXufxodhyg4T9vG0PqHqP+HczbvuxWi6Z9FonmKtPM/jHaVePok0k4pg
QbQYL7RIxci/Qxp0qrE+91lymm90q+XLmIpujN6wryeG65X7dxXgfzGVhE3028OlwCoyGbswDFEI
xRd/G7wI8WpirGUMFQ3L0T1Los5g8CLoHE389Vp3lq1SPbznMyRuig397C7EJMz0cefGmxD95rST
q9pf6DiILTK5wvRjznRKxvtWBrzwYMh2BEcdtt76JOYP3Rw/rJNwtzgGS/GJbsjRf0867QChzBmX
5Llpv0crT25d02nFi5wBLeviwFCZyose9iJ3bhdvehDU0V1rjRNE5rV96w2h6EWy5eUz1EK0cl03
sAez5C26bxaA3xoUBnFFwEALGbEN9GUMZnzkxeOKVbgNXXwT+M4yPx6SB83qoYtjDk64OQwKFpq3
08rEGn+NOJzrnbod7Q9lbR5rj7ZCTX0o+3qzv0ULiEKbttTo0MM5oXEA4udU2nILC+FuPp7i6jsd
p6EJg/WgBJVY7qUSdPxwkZnLEg+xMeyioIwRpAxE9ypCsCgYrJOcxJpip/MLw9duHZOdmMe7Zj8Y
X2/9h7xYvhVqfrQ09NoOtelGK3XiVPutnPhSZHpzs9KvZM5dozEcLmmNCMQk/kIuLpmW3CpRv4/J
+Biq63Gn5UxgArPKHiOc+XVYPVny/FRW/RP7/5PUKI8a/UU8p25HDaTdeou46Vb3F4x3qdD4q44M
mZSiuBg8WmRe+JEJmpeKxxzegvwvmGIcK/7hLjZUC7KQLrOqkur22wmhVGpzWZS5RTogHaO5Ouvv
tUBVXHlhOvkwQgNQi89yhwW6G5xO6K8i0qABcqEoBILc7saQCF+WoKpP9xY1cwEdMOn20PQmL+9k
L6liO4ydSl0CaZypmOhtsnW0Q8cqXAdWyMCdLVsyd5hBjlm5Hrri0Md5kJXjXnX0QSW8P99lYY9a
W/cj0EdhuthjQ4LLuu7SutzT4ykJKzoSejMcESZ3ZXHAV3vok+YYSeqxfHwa/mysekdLfF+R1NIl
+j6MrH06hXtZMPf1aOwrp6S/Lxk7iINHLeqJwBHx7WC5uvW7PCsua9yfmQYuxrHAxxePqrPIwj4S
hZ2474aKgTSJeI3hcrWIiHseLMNZ092ifmVL7YvIrJKDhj2/NcFTTf0ON3jASaO0XMM8rDF6YMUr
OZlone4tfYZJqvfliDTf2PK7ADdSLZ9Nq72Uj2pnnfupvbaWfAUIfzVX85rq8jW81QJ5/dN3Lm7f
i+O+hB+o06sb/5RWJuY6Qm0GK3WnBkPNiFNldGM5mdn4JkM3GKxabB70sDyl+QoVdNiBLw0bes/i
0VMfW4QWk7HPevGQ41VKK8bz+olFj8gp2W81zTfNxW40LMF6FqxJEVgLCRhpGyxdF7xFPN79XuRX
0+21rnxkJ5XT9A6J/GEoUuDjwmEcH1oa8rqe+qCNPIPHDmSEZmg0lp+MNNyFSbaLUh5hrAgdUU+1
6pNgCiyRNr/+yBKFv9cgUyrlTgDzYqzeKE5esdEkfTNp/N4c/YQxZ0ObK9YeU9a2ysDa4E/6wIFY
fy5n6Vnqu2eykS5j/TyvxmPaYJWIFXvg7Gk6rTqcv5teVqxBssTczgcONu6yRn4ZyazjVVBK7lia
TuNBj637fRznB03F+8rHng00hFmB5wZ8qeUKTeXNguilioVKzEmTnaoY+/yQjcW5VHTWmfm6DMUN
LuJNiqP7HNPzIrJj5eetx2Qwzsa4nIv4jYisQNuOUk13ilv12CvxcZsd1OVhjUh2kwtbqTSowPq/
UI8ov8tHNi+OienFYh9EEKD/3mHIG5ywUyYBAoauLZ8zmyGeU3nie4RbcW29MDzlWHW1ojwWcn2a
su4sSD9qpQ5qiywvBY1MtrMknUYyyTxSfPnGmEZxzvp9LSqkHuMhlZSDhdHF6mjOdpfSbC59dkpR
IMzLq6B/xa1G8VnvUwzrlPxV/dzkzZNaR3bav8dt8ShLTqzHuyTjYUzTXcIvgVqP44VdqlvHFp9Z
Apl2UoPuVdLjx65NHlAi9rrJ493tG1nli1Y/o7WeBAmpKn2ORgqnIu8rLfCMwLax8bJB88hVmlEt
1l+Rke1KXANifjTP6SnvjGujVXf9rlrCk2z8D8LOa8dxbcm2X0SA3rxKoidl0mrXC1FVp4ree379
HWqg78NuoPshgXOA3FmZkrhWxIw5R7RfenuXcjDBLVSnNsiJSCaS/JmT3c7fRNwM5JIdq8mDo82x
YarBIBCp35sQyTUkyG4D9mA/6hpMUxXIw+ShIWZC4996SHu52y2yUx8dVWPCeuuXj+0iqYXdLANT
aJWg0CI0N6lL7spoBUL9wP006Nr7Ipyzor+Oon6V9eo2tcttyKhl6gUJAv42zr7Sym4pDDoi+QCd
zqUOnKiRAiqEgOnEP0YONkTB3az4OReZaKm0wqQ7rEsOp09OyPZ1NLpQANpMtOm0B6typRJBldWj
K+EB4UevTPb6JC1REwmwRF523SnV0gUlVhmPqpHfzFvpF81fdaJuzYZTtRpQxnpfRv9RBDA66eKL
y+qvcu+PrOPMymdTVex6x8zW/6HFdcS8doxCD3K7uIFEsz70fcTK6AHQRH1HeZVRf7kK6kXxRGvz
8nkkP3VIfSTydJlTiwWxs491DVpN87Mi8/Ot8yRhYumYhuptefPm5Ghben2Dl3T5DUWcmxSUkRtR
/WSyH/3OVt3vaI9lUipjMCTpx/w8UovnGKzmMnsjShItcm8GbYE/ZuH5YfolITwzaZrdhGLmKCs8
5LlXbom7WvgU6P01dYLO07iCQdnWSM40fq1KczbYTw54kscRbYKMVUVqtHfkviH1AvdOIG6iXzVm
ImOrknTN3BELUTdhK4AA0LXXfTWv7905r/RgyVK7QPQX1TrUtuGVA6MoQmzHyV/3976t75Yu3uT+
m7RdVIk0Tt/m1sVbUToisZcmlcKiUQOZ8E2jeB3y3CC9/x/VufUvMxnMDBnxVQGrqSPB6ta/Wt+M
uQwoYUaI+t5Fx20SSKMwVCyGIob9dnQbi41NtsPjM7AOb7SrDKyhsXjCwU3e/FEG5CPN8lox9Zs8
9zW+JKdhgdcioY3mfOBNX05EH9xSr7RulVYskzYc3didH2SVxWv/NtBXof+cYTFFXW0E+tkUd3wi
WdSNsqcUTqJdtEa6Fol+22vzfizQOMvlrXDSigFieerxRvNbbazCyQK56AKc4EGOxXnZ+yBJuwCW
45rDZzIdXSq+Fy39kg2Qgz2PNe2YeKJFDMgWwujUxuUyM/+v91hStTCneKrsI9PDtsdw0aRv2tVQ
9tvdvCxzYmfU673Q2SBQLtKVUao9K+br9HC0GPqfo55GnJPGwxz192+8IR0lyfrRFIetIWFpzZ8i
YaH2Q2FNEfOfd/MkOhYPZf2x6IIrolmuHZAoPq1AK92UFdoHI/iDT2yvq04jlGxfUVo4JZVlz93O
9qiaQTu/2nKgcJ6nTr8cMfngYMiWcDh7Xaf7JKeZ/6JBFHYvpp6czTTInw0GjrWHgGmNvixJPtWb
37nFD7Uqo2RpIlHvI2UZoxWcGqWTlP6REtM3tR9r1oCm230LO8WoX0fqP5P6z+y3iNhmWwYF+7Wl
oTvrdnEWk+qut/nVMG6L4ZpqBRoCO1Od35vFE5Vb5j5amahjol7mU+8tLQtFFErHX2OWhgg3/v/x
4df/rfu8ArISmQXGCK8Zg/Qvj55gKZ0EIo59AnwImAnqe6wjcFpJ4jONBdOsbpcVmOKBnDmBK2Dx
klpp4VhP0Tb4guAIVnrb8vVmnOJ1OGKxSGJtK5hYNVflKK7N+tKT7xbk1qUiibaM8aW9Ztb0vkSK
A4rfExLZ27mWii7zKtBSmKbFvnbbgrNc5F46A76J+XhezW28H+SItuR6gtpF1ycPMZsjr3MiX7Hq
lset7zVHTr4mAnJTeV/6+p4O5T3ZzJtULDe9SK5g9Er9UZP9PFQ2smbTrRjza5+HiW56hsYJuZ4M
Y77ggDv3Pc6VHBGE+vB2dEzLpduklA+J4JxaRgN6i7C1wFdB4yx6TPxIyOVAGMwAW+OAhgjJrzCB
DSy6m2r2IO1e81Nvb6lJnJCvYcQT8FsdSkBwEr8T+2D76W61+00TTT4U7HCp1lhOSK96FS/FZmn2
KDO0NBmJmNNF2zyzgKot9642Ky6Xdtdw0u8ecFJ8bpWvDbO/GNB3xw3giuqveBMk7q/8MqwYZITk
o9WPjyxNP4gjDeJyzj6N+5S/QJ4nKR3v4prYPK70JowRCHFIxHezW/6r7jFV6vBWlUvN5Pd//0yS
ifmfjaZC7AaeEktsiWD/Sy5phlXOm+aYL2NJcDjY3aSiQF6lC4TLXmNVOS1mlgQihuiLgiCwyKV7
oTpLm3s4PatkA7b7tymScD8/zThHgF+ehYhKvBq3KrtIr73xp/ynNXjHc7Ytcim6O9oFb2MSUwwr
oXaz3rVli7mlZVAYl/qUTD+PoXdU63vtCj9XN//4vTxVwYrn3c7Q3nEIB20FMIch0GLd2q/l0oiM
oombTuV+3Qz0ykO7as9MKCODr1Qxw9raQ+u02yIpCYtZPMVWBHHpJsEK6id6POVvxw8Z8SPvhxkO
UeMbB3FpUXYxwbtSLrr1NRZqfv7w0AbZn6Ti2oJw6UX9MmnTWS2NaCqraKjmUHM2BWW8vxnH6MK6
cXQ+UnWi2WtOpJfQarN0LpaNVgeAyZZisM8+olNAWxxov5hqO927pdfodwQIhtmdq92tFcCCJeXd
5GyC5KY/WrWKNiWNQJiF4JDCRps8oWGuowXMpAO6Aj+NQUx51m65xjq4cqo5+30UMJ9hNBysxW2f
7YyqKKiP8XJXIHXilmLGlvRutc2kEFlRlZSeOs3eS9mB/hTNJf2M2sZJsYWgKS5rKXCqv5V4dYwa
hvPhgPo4JxaWqp9obUNtXMXUrgZC5Iw6Suua6AwednQMysQ6Pe7YJtwxNZzdFJzR9PXqlYtO/WIh
tzuQovR5YEbQS1j6b7vTqIrfR6//JWRdqJdbyPruUEPFSLOfwuHPOMIKAJvtoXlHangzaNehVakm
RHQozB33IV29V48rSt94EL+VNP0ycVNmnlXkca7bUo5v+ijDLkf2FQCa662vg+yQmE8cDXPQX1ID
TVKmpZPL2MzUeM6pzVX1qlNudYJsb0SHFkgwBDTX1xvFF95hd8l3F1Ocq+EX6HAPGnPq6m9mBnpj
X87FoHhVlb7pVXIjWrJkw/95/fx76sz1Q+XF8Jnps4QL9l+aUpK3OVxMouxq1XvS0vhAJXMMagpR
kZ04bYtEqZTU6s409wgNv4S086yaRQKqzK1teuvf/W/TD59gZr4NCbv+iqlqK2yGLb83psJEoYIB
M383ar4ZgLCxfm1R4qoI28V/una+kL8IMq5jESQ1Wl7WiacO8nJXPeQRoVsx4z4lui8dEV1Qf9W1
9H5MDBkftUmHvkGhql1hnF1rOdxRgyMJYoFzjf/POJM+EnhzPd4Vyl14YfdEUm99kruSopxySb6q
uRWnHe/Zfw59PrX4YVn8Fkn96vWJB+g5EJGEuYMmWGLa7rdUVIYpOt9rylzMdHUJb6j8R1Vr5Fq4
0szTdqqIIpvuNiFVM39XreR9L8aPIWNUqaRB+VF0860V25vyl1+yST8PpfrgKHhf9eINt7KlMGI8
7E5EZq4wz8mvgtV5CStitYLrKuzk1SJSWLVO02bXQsF02hqncd4fzKjfiqC9tSv+rmSkrZLwXTNo
ac8F5Wn5rqeyO1qT14srxwLcoxW2NFOBGlPooHZe8Ulyi5ta4KaW8L1IlhQXUlhthtPJJu79206E
cOtZGN9h6K2Q5Trvf79+WGvyPy4gDs+X0GlSFNF4WP8uinKlHq1KxyOnbs2lW75lqKYTPGEicvbE
dhskuzUQHxDeUG56AWfqMrmbZDAUq72G9NyqXhJT91brWqyqDUXNB5KjcvJhk6yW3S6hTE16ZhcM
HQZAA5joarQhLFEhgZmsK2wZx1NvXyZjDQHRR18JlNav9GvYpSiHVXVasBGBOp6Y9SiMaNGUneWC
rLponoWjsi07v0y4/QFSjMV0z/fabrBfmpl0n0c8i/O5h950YJql/U2zhZbF0mqQF/tnUUsfW7vz
0SEBhfWNdFsj/oWqxzNIZwx2WlWfIo14hWZpWXHN38NwouFXqKARs8IVW0STiYD4WNNmibeMNRYe
g58ev+WkO501x8dkRWCFIxBM6TIF0OfCGQlK3kaf7GbP6otZxRu8NqfJAV/W13a7e3MwOIb4BxFl
ZDZmZcClixqPmObnXyLgZe7pbGNErQt4ujiWJ3ssVnfZZHclFjBOCjjzBBxG7uH9z7e7kR93yzDc
BBuZ5VfoFMb9b328dZgQJQiCf83r7EmjeoLVpglDUA9ZIKWb30OqKM4XZDMhWjXGMvRBxrTzAp8r
PIL4K95GS2eewvB4dCEOXcRNvIQTXDmnki5bycbeXPYLgxkE3FxTrhif62FJTX3sZmRylenWeyc1
b0KeeXUynpVWfNPr/Q1ZzaeyPXU7G6nbzlfgiW8lJcpqehKGxoGx+6IEM5wD8OUZXjpoVKq7OGOb
3fcz0VCGShkviArxWGYQA8x2yDdv1MKKAt/AdL39XgOFUkeCv8/3K5pzNA3jHKJSOlGonCk0nh/i
H1yIclBjYhil7dx237MWtCVEeDtctsVZse2I2ccIjO2LXhDUcmbgX+fndhoRK4qq1k6zG2TlOTvi
yRRjcfkzfi9SFVFSho2ACNe5pZS5fcj70mGD5UEq+B1FHBGkmOk7x8wx+KdGk02z42srxG5ja3cy
gfBzeeZpKrTDF0XGQOftpmulJ9aFn6WmT8QvYInhrWNfIoMgKC6TaiNIHmjyG5p8+Zeal2HcwQOO
9dvJt8HBZtpj4jl42FL5I5lAFgiiI7xjcdp371i524XMx2TrvyybyIRA9DNnGc1bLovX+VRITs3Z
Vac4RNgMYao5Ll3Gya+BKogYzPwDZsahZJvEmUPDWZfC3dfJVd39xZM8cwS1ovCpbt03Y9JpMM87
sKnNEhwaBULaqZXfZrm+tT/nouEWmHCC2vJSuzOU64RdBNYVjKDX6g8GXmEtYhRnfNX+l/QMRX3t
gczt9qSZdt1QF+4kgelBePuxrLqEC0vR8nvxY8CJ2PSbozOglOoR6xBAnWMDX1l6W7V5lMMJslTl
q262iLTdWWjcNPMzJ4EhB88ak8Zad/f6AMUDUs5PUE3GtfCNFnyi+nUwbGPRh1zPrirWrsr7r5Qa
yvtLwk2CZDh3TFU4gnTWCXzhDlOku3nwrycoJXPIigVLvLAG1B4EZNF+iNA8trSNwHTGXdpciS/C
myb6lvnJCFD80UTWnH/Pdf2UAwtjvohz4XQZ5wPlnUr7t6CnXr6yuqB/Dv3kj1saqG7BeJGsWnWc
ZbWLyq9m3eJhLq7ZtLmt2Z1GI7/JU38r2/lWct3qa3+bv2TG6nr/HzB7gdAcZDjkm+ZMPrTiUxKP
9vpfoQFpDVu9/TL3c3E0bwyO3wyalTRfLv0XSQg9i0dxcsf2DwJPLBsELMFkz1Yb12sSFYkU1QU6
hZMchd+391VSfDGgU2xuVSTnkzfrNDz7dVcsb8HmnhEOevGd+8vOBg0GkVjyTsnxTz+pl75PLqSU
HHMHq1FvDHRYOwFmDxkW7FmMZkEs4hSOve7yRF+kvogJsF0xpneaHua4fPa5eqv8Xp/exv2H2aRO
+XNnHK3clrq5F4J8n3ENyargbpdni7tZk3V7IQYGPEVTGt9K4sU8nMNpfwpC/mBNy9XoSzTViBr4
farWN8lxElzyGgBbxWze+rk9L3IE5rSYC1t1N+d1+w75j5HH6nVpa6Ac04SwjF45K9FxLgoJ9X7D
qx9OJTrjpHOkpuHe19iYezYJGXt5k2v+wCp61aEd2K15qT+KtH5fcVJn7pRrjsVY7JLWKNLYw9R9
83NDCmqQ76Oio+fbW4uzxfpZ73mIUyEam7BvwnSlIm9HZpeSa046T8vJjDu4AabQY9bDnRFdmHdk
PEAl4H/+5BvtyY0MRz5LnsiXlYter+yvXKrX771nkbCD4gLdQYOBaOP0jltVibItCavpYUr/MIR0
DxkSeY4C/WzbP7geqUTQkaeTMP2zGwoZicneEQGb+mfrNV2Nf0qmgBWCPoV4173SIfNlARKVxNtv
YyriHq1le8J2eO+L7GNb14/BtD6G0Rvn3AMKUQ3uipLH2gdmuIAfGHbutMTkxzRtiIY+C3NdwUTF
4GElJaB7DfLrtpZEk/TAmJVwYcJsWqUnmC/tVX1kNe42PX/QOZwEVnlYvnIT1QOuWNyo9h6opfXQ
kBlrVix2/DfPXuKzDohwSoABaz7AxwCTZECeMWh2BpTkDKoViWFlFALkirZNmHJXDQphdhkNumbj
TkpnD36tmuEqL2HGL30cM+NPywdKsRff6oS4aOoMxeuok7aTkO12v35K8CmYUcoriwHwa6vtiTW2
gdL+s3OlX+IJE9u+6QwHdRfXqAtZlieBnSGv/En2SsZRTpgxS4FiQ/8t9+BrRG8X9dgkOy8vVdwJ
UiRkDJWqU3YY7kiCuC3eKA+T3D+wNaVkXHpuDpoSrw21eQ7ltg8srzhn/QJAy3R2bE4Fa1aWswh1
hzYRt5fyroLQfUFuWeqzR5uElfPRWUI0qUI8TNqV56ujTEHt0PruHSJali3UwlJMSJ0mTnBWThLr
QRZ2etaVZNcL4Mp5iI65iLGfxa9abLdlsQ4y4FqvkMB1763bCqnqpOrHtf9LCMfa0QAM+T7+nSTp
OpvbbXu2Elmn3Msxz6ZsCxAYfXCPeSxUsK7UfjP38bFToZ6FdyIqRLC8ejW+hOqMrG+UkQbFi9yp
ybmg9QfmNMVnki6fYmv9Lkr2k/FRUKsXqk36TfL3GYcwrYE5oFJ376bWfRhYrVQud+I+nMv8o7tu
vh+Z8I4Li/LGcBe+ENCfk9qHqJikAsUlTFokoZWhcGLY+DmjH/sXV1gK5y06FDXuv7Sh+Oi05iO7
W/Me5UZIDnaEUgC7BKT2bYHTogYvDxvmTdmMtKI5FaQ1eoycxV3YtyDRqbXr5jv7qNk+JLsb64qq
FWDGQRBRcIuPvl6p+FZXe4p/LfKCWSFCc8m98WVvqS13/eq/FBWLjANTsGiGr34zvrBlqMJ9RaVH
tHBUmBhjx96nEiLC1L0rz9QQPkUuNjprsgiFK6R2fexeklCxs46q/fvV9qjvYvqC6p4QpCT2BfU4
F1ax/K+KSqPKSalP07V1cwr1/Kf0G3zadBGDHez1AoFN97gHs8vmGDcFm2f7Nf+1jvv8t8I9wsv3
LMhdcHA2kcm3sv/Nj40TGfdwmptwZS3DxB87I8YMkayNtvZEptulR/ozgVnHdGfbYuX365ionGzD
dkybRs/UDYfff00r4wGeU0tTefzUGPxn/FohZveFem6i7cmnJqYoi0HoErJxBPBwVBUcKBFqhZCJ
Fwm4aWPe+nXDtp4veKTwvkv64W4oGwNHU0kFIrIqoJsmv+Tv1RZ4dIKz8LmWeSWLXfNmQfcQ7rm3
LS81LO+YTU/4DQqy0bAPkgNcFVvFYWmE2YYR6ZIa5rdVJF8qUxJMSmTUOp6J4WSwDWutcZFZ7zvf
T+2nnKb9ntYAZ0AodFL5WsLiDnzKzNC0joghctxnSdzrT+4sxBZt1a7kfW/pq8bEj/6qdCtJgWeT
YO5LQinFqpzZGHRozM1zw2ewUL4GscUxixzThn1SPoR0eJj59Gjy5jEwZTDUWGuycG7sqUvjuv/T
ThApLxb2KkGtIMu3np6p3qYiAfUMEvAAgBhuc1vpvVnBPskgfeIbWyA/i6U7Ba1Kna/us4okBWcJ
aexqfIoHQ4vMoorNPcoyr6wmLysjq4YeyAtenRw5kIzlc7lsI4OgOf8siEsuaU0DRFLWH2k/VnRH
0XwXVM5bpja1ul7mgRAqigDLoUqKICQriLL+LHbBoFvBCvFov855R9+lWKdaM2xDwxu3ta54TC7n
zs6Vk5ffxVpchXm+7ql4TRTl2slssEPFtKS/ZlJjWhkdMoX2AtuSww0Sp542Do8Azpke18yCAVvg
y6QsfD3jw4Rbqj7HXfY2mK65pL7OB7akzRHeNwwH7FhySgOnFsbchB4jTwc3pwZReG0FNqh07T8r
Hu8B9TlKf47wGOrlk1V310rlHLY5fa61cFytTbuq/RTJuJhq4bpryjVRx2tv7ZfCFM4tS+GWS5x/
DZsSwOUwRowZ8DX5hA8cs8JqvtEkFaTpxulNJH8gFRGe3njpzRjApjXukXi2hsyecXkn8Zd16CFO
fn/9VvffYo0+Oekfsmq9C7n0ZrKNTHosEoNC7fj/DulXvwlnmAH07DSmzntZREnTnqX6H3FLnKEZ
3Wkhc/4zNCFM4jr/UeEWnLHK6g/OB4m8nnpCJLJ769rxfgAdZXrQnfHd0PMZIu/rBU9IEnejXTKN
V+GTLuZbSgBy59W2KPMMQ/3MXuiKjHQgHft1Z8J7KoX7KMZm8q2YnzHL9qCMSioTt8OlAoMD8xhy
81n/FIjV1BTIibUEIpHJ/fVdHHjoJqyA2lQC3Bw832QCbIFq2fj9IsDIpNn1kuElpRZcu1c90rbR
643iLsEiS8pkS11Sre6xbu5EicPs7sIMmm1xLq/vkX1WVhqyT+Y2JP1dFMTHaO2BkbEXzNzeZ1th
BVzRVAF16HKBsZ08hkjc1UvjM23V2WJYHN/YqE5iSefehjvL/YjGWolpT2bJmOqsN6pnGbInU7mO
6N5qFayldTfX6i4Jsmdp1OPFcIVIe5+khO5vwSGMU3PGjkXPqpbYUjhPwoxEegzxiAVXFfzod53V
ZdZybqvLvoODpQKGKriem6ch/WdyXmuLGE66yrtcSPQBGQ3swDhHdOQ9ceSldWWOxe0pQCHgIrPy
4X5YOk1K/UD2Jk/D7uITlnDiSLXfb4VfK5qdk2GaGCg0ArqQYgUSu3jyDeaf3MYWiO1sS89GDriT
hQypqFIIloEi5IE5Z8Erd5lghdWEP9PCC9R9SuifnKmKEQ2HHFXrx54WHpHIojyi3vyoLQGn6+cs
y6GIWvZaECCTY5xjWequJvdlXAjU2GSxLWp3TOdShYPAfL1TOPHIEqgpsdjpOvTdbates38i7IN+
wqDah1+mvRDsNQrDzmVmY0UD20EN2HwQqUB+MM50bGJk355ERTn5iEgat4VBBCArRfsivzJA/yhQ
u1n84HXcX4s22R3rUN8XiXm5xI/MPzIkRiIaomSL0x+TlaEagtmc3RQ2kujIIS/ZUyfu31Xnclqj
HhMpPit5TaM2pycTfy6s1iCT5dDw6/Qb+68Zf1D2pc8AmS7YEgVH8YvkP8rH1JzTYbNznczpxoax
W9Lxx0IUw1DUN9cO/70wJIxFT0jZAqB80eQ+KVhWxfzJrHtPfJR4braBSiTAbxGIUx1tvKNPgXH4
PPyS3Zo7soQGPslfqnEdxC9Nrpy8uRr1FqDC7W9zWRJEZ9PDRShyhCzFHfrZ4x/zVeAq66RfVG4K
s9CCnXSawA9foD1aZc4yOfUiveOB5VO0sYMLqH+zBYVyVn/MjKJlSqgFUWpiM+iOZyW9aIjAes95
P4OjALeQ5OK7ksRNrTya6Vny/K5S99Z+EVuBjF5GHYs58tW8yBwL6dvKdgjzAgP3AzgyWFjsg6fS
wYafSyBFSbKsAo0C1sfMztGFEn/J66Bxu3jYxk82S2b5+KglyUnA6yzILUmjI1itdx3RtFLcUSHi
UJB9qtnXR9aGGIRpXwSZ+A9KNQTp6dpNCwVg6WYFs8B8dEoJJN5y2C3Tu2HV7Un5rWGZX1Cfm6px
q2gFymS0tbc4e1CtZpQacrw8BaqwfPmp0aOb1KMKgSuBwFU2b66Uim7FNlUG8rgcsRs/RT15Qyx+
A682j/GIPYeDKOPPmQpqB53EdsHNJ5rBtFbBZvX4i4VFcxeZ1tAWWUA6j9eVLt5k4YrM+gpx8JJe
QTmsVPvgQ0IiCIm+7tnDhX4mDE9ycuKm3SRrv4tm+ajJXiDCc9dpXIIlhaYkSqAcpwjPerR3VSwa
S5wiZEVWfm0oLl6AtpoHdp9BlF1S8WRF5YuXYIVjGfdt4hnsBd2qf2ZkU164//YZMjfEvIGIMjg9
GeyEOWpaS641n4BHL5/gJ6BSD3I0k0zMO1q++YLiFi0bocp+jCuYZWqMxGwIj0yCOq2w+voQ6QOG
wCrKkHWAGKMsjFEdw9NC+fO6fgT5q4LHlan9lViIOqnvk9J8QN4q0+oxp/3HdtGEgJTcuYGpzQs8
yrxfpLTE9GlqdShnhNdNI2JlW6RtVjSwd1GzeA5Embk5yMNLA+RXXWfnyJOr/qa/iXj411NFfm24
b680AU0uQtkpVP6p6zRM5olVcGAEwS0cI5oUJeVOyk6N5BSRZ6IRf+wPoAVBOZIw3N2Bo5zivv8l
AW/OBNNLZARVeFTYlr1HPjW3i+YDojIJFWYctXBNBDHcpzWQx8WfVtlLSHP38+4NTJqTlRt1VvXo
ZSrozfYq98a1/XqurcasOGOiQybRxAHDZp3rk4yPV7KfceT1sYCPgJHyTEwcG6sgm9Ldhe6iFNct
SxzkF7Dk5tsYLiYhC279bIUp4I6h2h5UhrjCKgG5VnSSsykxgTZyT/L/M2jWpS0OdjJNMQHNz6bZ
3NQsvTZVPWPufTP+7+J5VNAsjIJKLHErbviVEK1oIprXeMQBRKQJ6Rt3AFRj8EU36GmkJrDnThE8
MC5uNtoxI0sXN6G+sDIY2429UuP3+A3FCiTBGcVw7eBBJ2UXSxbgbnaFyz1DPi0SWTDDJhxbp1W4
3fKpt2nx7ZZd0kfJIOHktILoGTxw1A6NovqLVAbNrSFoS9lfMPX5M6na+749Sku+bn3Gqh9+sxGF
lQ0pFnj7DNGqClUT+qYNPabxs6okmZB4a6N79fAj3SEAqJc9wc6o0Wn0F2QWcdnDjmCkut6xcr5t
s/5uSuxK4cQjbvAtwLp5iWqFOWOP2F2No6fj6EkHnKsYNhS+6nZ1Lcit5d/ptTYZVVIjEITRYx+c
kUgnXbDGvSoxR1N+bw57am8GFiuNcKchGjdKuRU9J5nCl9BgykEvbP6i8Mapg1Mr5NmYi++SNxDu
mcTEXRqCnhcIzq3h4O5zUo05xr6eFOEX9gOkp2hej2vJyu6kmd4qsE+rt+xfUyFcHHyQGOIVDPGa
TLRsJ9D6izvGK2t0pAmUqVSx1Zanb/g2KG9AtrXtvYacuDXyI63ER3LnAcgxnoQbptnp6pt3DICs
gwwE9H7gWPjuJac3109mT7DeZx+HVVFMsVTzdJpJKN/luzKEb38IKY3M2uI5hedJ7EUwdAhOPyaD
Mikx3J0FBrjq9xNrfbiJoZUfZAJ1h+UvNp6y5uVdw0lo3cV8fS/Gi6UP0WaxpblJAj0lEVyyUpKh
hPXsGXYf2UzsE+OjxoSWvV7jJF+0Gq792NsdOSjYZ3pil3LtNAUMXcIXB1QUHVAWk51QwZ7EXthg
/VIcWWjjGK9B/YMt4i7bhEIH0+HevIso/mau3wQLMjYMn0UHXE4ST+NQV1acOsZFuuXfE3Z8K6Nr
zVmakCv2dEDU5E8kQODos3KGgSMSS1IsgEkbtDqIoiJrQcW3tmse+DZviv0T4ED4IpxKcOyYKPyc
1hUVAstYB4WC/HcNu3zh79s9eQPHU3anY2ouupj43fkMxMI/dOI19T0jCJLmrOzJ+8fumUb/Ldzl
uXlKBpNcJHOuVjOPs3KJS0GJX5uCZcIY8gfe+Pdhf9TC5ax/V7D/m0r3p099YbpdC2inRkh/yn4K
wWwA0rT2yrZKQfqhDPeRDyq5rUt7qV/JE0rYD7FQw70sYtUka5UtrOwk9d8xRLukexoeFRturCqa
CylK5V9Wu+D3pG0r2rhle5a8fXXuYtrE0G9Svn93Q4p8nT6x5p7n/QjPFoC+0ZuoxmtWbsoDm2Di
R53Pd1okEjArqgTIdhkbCjWMQNpjKqlyQEnWv7h/tDTuDXpZn3APJlL83oSh4OSxC5YRCh0pcYtF
D8qu5tQ/4h4vknYbLvom09uwPEbYH4XGTj7prYmbTwFYyp/s8f9oOq/dxrEtiH4RAebwyiAqZ9uy
XwhbbTPnzK+/SwNczGAwoadtS+I5O1StmjoIRlW/AaQ5McvJ/c7sNy2V3iJZGzPP0BtCwAUY1YBx
JlEinvt1X4kMAKqrxFnH9D+FwTozObfyU18ReRDVftmHBzSsO6VdtqUbTt2OKekBQq/WHEIlPqs7
ZWGT1w1rzri1hZ6Q7OiyWa6z8tYk0evt9UU9W6tsewf6QB7pFKVgOMVXJVcvs8YmBzl6oG2LZLfg
AxU+hU3agmWQGUz+oO9xwtMfert1pojrUfwJuNlaHQvVgfhcfCpuuGIXyKLpDgXsFjLy7Iqt6ZlX
Nc4PVNG7V2A7+l8t3ioRc7tYXwd6vFZo6op6y5B9bzZXrWS4xq1tWgwXyhP/9hyAHM6xXNRLQU2W
bv86hNIht6qAuTdpty/ab83RpLyNoIyJk6P0DI4YrE5GEp9yKD8JiIm4vKzj21TN2zbtuBUrHNv5
ztqgCohjWil7zIX9S9c+VDHhqNPOtc5S9sOOiWSw3RJZ6zlC251CwHK6cpUBgecEOCgE3OaSvCsD
cxv/kIwFeM0XcpPBV2rrJWtVQEysOSvDFUnGXszJS1jaErrXw7iRXlGPU2c705HBrmeUkwc+i+5n
O/mZxHbFy7yZKIAa+leReCyYvTxiTImjUyM7EP3dKuMsk1HnCH5RFOu+jxw9x7NMJGOay+ui0Zm8
GeukRt7yI7MFxtDmJ5FCZHmlEinHomDQMHDO0pRRBLAzk2e2CYHZNcekWZfANVYYSAjahaFWQIfA
CA64r1xUV+1D7acL3piYo/OrSFIy480Au88tokrZVXKcO3ETZ0fULSpiPlLmOznkAp1SkuFRygTW
1CEMZwmE6myryIj5B9hwaHZljMUNkN5BpRJRwCTHMILa/DdM6hc7Oojxe/QBcGNkTUlT7Zoqqm19
QApftpZwjCLg4FLoLZNW72d5hkaZYMJnEAJLNWvWZE2DosDMiH2+nuypVVlmmFa1qyoJaHPNgxfx
4FbvUfm0+rcks3wRX4GUxqQ05NDwpjilNLKSXXdNmfvaUmyyY4I/xaIDqyHvnCRi9CnmkaEnIXM8
iQM2MEzObnAdPzJ4BcI2eLDa4oy2saxso2u5obUyea9JJRDPdYOm9F822eOum3qXDSnQFD6LY5GZ
SBCK3ynKdmA0v3K4yYyFww5MWi4OOhZVeJw7EREsuUI+n8iS1BDpX/qjuYYbOH/5ipAKuggn5wSG
GsimPye94r/8jzg+KTCOcrveGbfqyX127P/i93wXg+lOqGOZLds5QRjde/aN/oC0CLyrfuU0PucB
vDAyKnBOHTmEjH/TKfxA9/UiHV6nl297vmrnwg9d+doj4tAqmGcuVHkVBnX9oXsjmWKs+Uk4f/3Z
r0V/rhzxCJyFUj7ZWu7L7XK2zi3bMYOxGh0pK7JdtY1X4QnkQkDDa2yQ4q2FVeJUfuFEh3Ft0D0s
NxMJ0RcPy16+lJ61V4/gXV1hb3qIXW58hZt1kv1yTd7sWr60f/FR/5Pf2/cFeRSoilNwCDM7RdAV
HBIWmKWXEU1sufKBdoxAJs9a8bhtk4iQE90hJW6jfZr8jwniEuKHFs46O5EZp9LEAZnZaK6MR3A/
feLM6SA80n7uausuMW1s5zVJ8M0GfxawyHt6ZTr0DixRTdb8JmCAJ+Ke1gTfTz/tG/KBmM8igA/i
FVc0YZdRtZNHQnZ9bRPMY63mv4A5IZn0fgAKZYc4PPg0dtK9fQMLWMUnBAcCBgbjWhgXkVT0BLIA
edAuTOMX9L5zmifAf9Ny8p/wlLv6U390ziiClSCVzWOEsPB9AtGw9cvLF/wnPeU/+gnlJB9CdQUC
t8Z+9wfqB41TbrgmhTNHiU/kUgxyY8UGgu1ZKnAb4ubCdruWOTHfVFaYDBGe6VEizii91vxh/KRf
1kp+Zy1Nhg2vCFU+TB/WOfOf9gqKs4GohvlWCZmpe5rsAtNhPVay28DC9AoksNlHfWc8wcQXJZ51
nXZah13OwZF9fq2V/yI+Ejdj+iC4RrH89NiwX/nj2Qq+m/mBp+Mo/3YRF5xHJJ09H9pf9DN+uLWu
gALdYq+x01c882t5aM/5j7eq/c5xnJtu67T0TcW+35aI4lg88ejxKDGYRhX5L9qjoUq3oO3C2lbW
5ZHd6lb9Mm7hsf6GOJn/8TEjEJ29sOaORNYEbNLdCJMv/TdGW0fYRwD/jvxmgZM5OsHzn2g1C7+9
0WDW9oAD4Uf5TIkBg37JaI+sp89ScsgtJB7Czz8hqSZ2vJqosMYPyOnZGwFjxnkQ1uM6XaEoXyH7
RCpbHOSPpGbYxBLRF85J6cQnDptbcWlPw7G7qOvmwGeWZr7mRwRP75ie5W5Zi/vyFaZywqZ9wzdE
WCNi8E/BJQaU4REZK6+vQ7yww8J5069N5pIrbtcVWTE87gQ8uBkyZ2Pk6ee07H9myZOpN/cIRxzC
inzNzQ6cKT/9umOXjXAJo1dozx+vgCnGIfwBjtVXj8Ym8nHzPhO+I21D77brnMKLXfwgzP3yHalh
Vz4xO2sv7PKf4ZOpmQM1ajWwvBS99tgF9rTqHurXvGX56ir7xS11G1vMqv7NPWmwQSTsKWgQLIvb
/A9JocOiz8k23Ky3ebs80iP9v+Qy8yBQZxN/U5GaF2Vd3Ktz/dV81nQ/gw8kajw05/Gbmf0PpHHs
JrmDAIun2sS6BM3zFwPBJthaJzaklZ0fo7t8Yc55FT6MVbfnozyhqnnGH+oFBPUF04c9bnE7uaCQ
jzQmoh0cQ9Z+2Ii9cj2duSI0yiDtkhw7P/oaO5u3o7zJxIp9hNwRkGBWuseMFjkqJ+1Ls4e/igIn
2nB+OpzojvVJITPTFIQ3cbe86yf0+96RlaJNSoY9IwQNV8IZbiEgKsJ1tu0H73DkpAbTWZvAOBfx
AUvjqsdgrB5xtjqcSf/Fs9XkWBn8Eo5MX9nIXh6ntxbFYUBk9YSOq2ZE0KCnAXLv8IJvkThB+ubT
tzqp/uOrtkP7fv/6Gr2O8Dv0PKyp7Br93UtvMqxyaDkwtzjUoa645huiUCLlJGQ9vQTojEtXyUWq
oZl57NL/Dso/LWGQhPBpZkHIvgOEKW8NMcIS0zQwjNc8vaB6A5OpI7Tld65J/kLvs27Q+44et1vs
tjueYjZR3+JVhCGECIAFaecIOzqA13Rf9E02IkkJUQBR3180ozpaIIZ3ivjWzm+oLDrjFHLnwvOY
FLxz/pxtw+ggWsdpOTMGoyCJyT7ZLw1MgsIR6aYgDPOxuMVe1bSPKYa56AL7pq0uUQAjDWaIURLs
grcGwpvdvej8EmNQVj8bKGMtIS4xM7UN15ZS0D7bAZSoHJCCX4QefukaEnC90TFOw0PEibCXpP0y
7PQCS+wdZUpI8hO7JBYcUNbprbiTdr1MOjYZMywIoLi7oJqBVY/TPRnPPf4MIuw2rweOjy2yChCf
+H9wv5JUKwQ2hfSAM9ibkLkmaNc9gZ30mN5k6RKUZ6s+JKSthbwNpOKp0iPXb8SiQD7CyJNVJ7O7
Ki0bFBiYFGb8k7mcXv+FEQl4yWrTkIUXgy6N9O+ap9qc76S68NcGaWQIYQZh5VbPjml0M5gDVy4b
eeLl+F5QeurJhyzfM/w9j+Bv/NW5KuCmc7jtyGyGxzxd2iduFvVuKi4QYfE0fhpXXu7wi1FIsY7f
YNLmb0PpWkhtyKl1jHWdevVEeIpdbPLv13PNST/7vdfduKIy3OBrBlDi34iiiKBF7TH+htekPhiY
s300hTswMvO2PJYImsn3qp0kY7Fj1wbXxWB4LxEV2wRUt+/4XzGbeUD3phPD0vSneUbn9Ato/PxW
vyd7OubhwEdUuWuneF0f8t9l3z0IizMP4VpZJyeQymno8N3ksOI01X8lZxPd8jbczYtI7BzHI+hp
4qmjE0vuEcENZlkopIxsbNOvAaN98JqQ7jCeodOThjt8pGsOznO8uGi/18m+4ufD9Me7vMLOG79Y
nW5yqrfJHcf2TvgXgxA9qpf8m59mz3yc+UJM8+jWUJHjdcQg6B+T0+xfzp6U/WtlaweNKPEnGONU
dYefkKm1O635Lq3Sq/1iY77BRH3yeVtXO2hgDAstJh9YWh2xcAo42j/hL/0HrKDD6138BVSXuTwr
l9JXz+Kp+RuDbUMv4aib/Jd4EuWjPmI6vKG7ZJL7ZKhvS0ikHNlDxc80Nd5GrkFp9tOIdrMpNoxH
PyIDfoYTYhjBQ4ftisQTcf6q/4gX5LBHX/kqvxK80OJR2Bv/9GO+m32LA43JI5K2Vf7dvldUqSAW
7vlx/q42Lx00nw+k7mi3oogyZ1EcNEJrwgqQuG5FMoLetROSkXtwkZ7CKVwDXL4g9UDXVeyrzXwM
CFn3hw4s+jrFW+uyIodXjUSepbmwgenL7vZifsXfCAfyY7EKmCRaV+1qh7BWll16YYK47vkMEfNs
HXnxX/DACKvvR3HSnRAxYrPXtyYKPEJHL/Uf4lWkbrQryPR7O3hDEMq/EiKbqeyj/6M4Dr/Jj7lR
81k39aLcENahZLCCLXIB5N8VnsSNtUqvBmUlSp03g8Aur1FlPwlncrTjXTu02TpuGJqgsARbtie7
aqgOhbwXxh0z/1xGXOhFTsfGaaVGh2q+9cJHk34V1Kblv9hwsYJCX5jqw8S6BL5tFRDVdWrmW6O8
6xEzfZ2ced0V8SBCNm4OiPE4t0qwjSvkBocFgyMLzK3ulx4xWX5EVAEdw6tcgeLsDWhraxon2iNH
PvCzO7UtbmVPRIgHDxzbgAlysyXZE92iw8CIaoUQyfUCPCPe8fYTM9ntXtGw0y6lJC24ThEwEjz9
13ujFx+VFRFUhMXyifmDAulT3a8Ysn9ij990YNjvSFJcslreE9Qw3oTkg+rSBWm7ab/Hv+Wh8nOd
cfR66bf1DHzzEvh4IO9MaTFygtIl7vJaHrP7/G76sD23pBYA+SOE85l+Q+XbqKwObN57T0UCqPP/
ouKlXCIHg4BT2fkZGeMOe/GPo1B+xyd252/mb9R82CzCiLcZIbUfXhe8vgp7Dp586aEfEBa7shN/
D40brvPv+ogDEQnWO1aMh+T2aFC5mvL34Evfwpscvsuixx3dvovv1olzaWGIPL7qvOkxwjRrUMpR
jHPG6VvWeXik0XUMD4tkpmP6Pjzyd+XB/JkWonoUd2nTPUyfG+qvPPCWo0v8iroHAzf+95lMAzR/
HgS38S8/8jvU7yhokCwig0KXz/JjGGwpOOR4TVj8cxoMr45mIJANIeZ3fiRDMfzOMS7McPGhFGH5
cvOF7Fa7uJuEqnZ7opHW9EH0Z+naOHHtLg5KmWbDldrszWP2a73EFqv+dXYheMAu4yb/rI7lsk4N
8TVA6rI5EvgA8PYNDr/zK7iT4LFb+KedRI//bFLAvKJ53/ki0LtYbxsbcXld1cOeYa5dK9QTBr1o
9FNFX2HyZ5YOjlNJW+O6D6GRk2w6O+07ndRhAL7C6FjfMYVZTLD1R4P4VXpn+AoOfAxaXf0yG076
Ix8opUzMa+l2MF5fjAs4Khh6Y6jBC7MOyJcY/i3Tc9G+YMGGs1/Wb1F+iYpDvxBYcUiM0zzfBc4t
ogLmfy0ZIWYDmJBbQeRlF4E7mPduuVrqyULlOW3GaZ3oqO62OovO+CTG5wplfIRT/SCz4d/PNaCa
V4XW0COZyJKDMWpdJD10z/Mhk55lON+tML2WpXBtKQs73lZBtKMqYP/+Tm0RoQ38Rubx4OtHT/IS
xBFp0moJ3PIr1MNrS/CHGGXf0jL5sSkNiDH6t0oB421bD8SuaI95/t/hUWKPVk6g5F5Jx4gmXhX2
mlPbRTVBUHBJCfAv8NOcMqpadZXdCQhaPG0C2+n1k9MvTIDwLyBf1tvVBKwwQwvnQ4dJ0R3tNHVd
IAEHYcUZwm5jc8qd00P2vwL3nvqnxY3+0eDb7JqO1b3+4ylu3TbeQjXpielRtiKJa8iTOIJNlPvn
prkPJLbQ6ZecWihn9wiwJ5eZGdvGaa9uwyu6OEaWXqutssizJASnyb554hE68Dk8chkhsmDmsJY4
YIj25aDswtdHSDcw6jhRuxZmgL8XKThp023mopYuHdlRTIfSzReDg5qakpF8xqZtBYuo4PC0I4pM
PIAG5+6Em3Ve8WhaIH1o8o7o3/pLs1FWhGE7qsPM22G0g86AY4u13YnFDQMBCsDsA6e4h1faVd0f
SJG+ZWPeshf7NKwoI/hW6RB5d8CScsJZdvyOGJonM7Yt58QB6sse19N+4AtIK6p6foVnnTg7+MfX
wVWuv1qfdZjDBMr74cu7gyvYAaf8GdOwTb6W/1UfSP6wxQtzJpqfH2nHZOH1q2p0HdAKvccXJwyf
EuoRjxBeH4ql2/+RicJ9wTG4FU7ttvd+TJ/nbdPhDroTdz2fhi7/bVAXOgVeBnfOyudLSQehmROp
+8mNRwUSTzqXwz5mak5mXiW3G6VqPkJdtRCzSwBsb8GC0N84RoryqCwUIzNU2lAvmW+DNgrgd7kB
ZbgwMyyQhoxogFxbtXIQrxqtccSFHxy64c5Yi1wePM9b+WLdoEMQrvRdv8vb9F2ngmPDtpe33E8r
BMh37ijTL/iAKQ+DPgZzlborLW9Ks0+RsyI0KWtkdj/zRDTE3J4mskLsHjuPWtY2digG2YW5V99U
46ykfe7rRNPZaXU1dZVQi8sUM3Jg49MkariRImKd2hmHsZ5Jqk+MDUKwmaDwhLyieGFmnDTDc+7R
pQVmz6c6dsUhhZ1aFUSzoMgtMD3MaFYd06zuSLhyW8q1fdONmywQeT5CgKCM5L1IxwekxeS8BILw
npcLRXdfffczM2eV9EnNwp2sRkyPDckkTjFvHSy1mdvQ/8A8KX+6notJPGclDYdQZDe5OkoZ6Uea
3BWeLiQ/VaV+dYsUgBrKAdbM4SbXZRlIEnt4iyKQDXrXnKL6s4qvBT5G6G2QKaMVY0u8psoetR6X
dcsBIPkBphBnQSMYQ++2S8SINDQJKs4XMd+4awzxFcFZtiFKgdHX/5U+dDde9k1RucUak0b+Rryi
9OQvSuzyRBayXR5TDxSbSQoEPxsPBGk46X66pYROHLlJ52/lMV4D3DginiNnQZuRedIPLxQOpdHJ
JydWj7z33Kw0rYwmjEf2bBewYLQhO5K9zGAtU6po7avkrv/SndG/h7BPJdJOVrRNgeDTj2L8S3Lo
Nv9d3hwB0ZHLcmxXo7Sh/JArsOykmjpwNdsvFQAgZxUlFtGL0saYb3G3Twy/hko5nQWAXZ9aTA6p
HerunHrQJohPDziwz6zDLFwc+2g8KuFXH104rOZvBo6jX3ZuXTrdnS6WSGZIhhm6xwLlMaXVClky
kaCSCfzYzd+EYDdKu/Y1VWJH4Q5GYeuNZyWXnimdxK6HODF3HGEei2uMK9MeRAqC5Iw9FwS17F4I
r0pYb68KTScq9ntVboyeka6tUZJpCFHQpjEccMzfBWdLBamCdPTlA/+cZV7QabNDmblmWVD2bhfs
up3cnZi6sG6ldQxHJLj2QrfIWZw6nUD6mm315165LVxgBfrJ5BNXrglYux93cBjR/Ga8Xhb41W1r
EEq7RjJtRZ7+TfBHp0Fu9EEVL8+AzCOlYzKNRHdGxt8pf9rzhWWT0cKX7XNaPtTipnEBEdgJYN7w
QLJD9DazK1d1Q51d30oEPZJDxBpGoTZ3cWtH6F6Ys0eIQhz9a8YL+f/Xe/ySJ8fqzhLYVk7Kwg8Y
jKLtnDa9ehe6dUNoDHlGnbonTWTOP3oiZzTHMI7Pkc2JvCITgr49RI6B5e8rhbBMdg+z7dJvGg9W
Hs7J64OcEpKRYq84VZv6eyIedmTI6OijLY+A5ldyaguA7OqVMONIOaEPNn/jr//eUHBUGf8pdaef
2sc8iPokkux2sRU4+p+tj74howQngiVnpstpEtcMfEKnMQ4qBLtoJ4hHLkN+OvM5IOuTjvFuYuBb
PvTkn2JsTTZLk09gj645XXx6yd8dC9C7ChgFLuWqNtBp8bAfO/xEVDwItB2LkDtHv6sMAdZsVWBZ
Mq4P7Wr3+jUxRltbk7z5zdz0vV2pPreBEd95d6J41WkH2noFKMLwei4Nwy4P2jpkM0JelMfmcTxU
P3TY4qZ/ys/K46sPa86XibE43s3Frj7Y/PwOP+Vvt7ZYE4V2CNqtPUj49TlhtsmKbBaSRLjpA4eR
FVE40i74DLekIhcn86z/Ay7o4c19BIcXx9/muRnaHdQWq3QhWMjjJiiunNU81HJ6nkoafgBr0W86
OQo5Jogeog5+9QEb/tKdu9cnPAGD0nJ8M+FRB2pG85LEKx5SpDgmWbwpFn+Gd2SZ0BlVjIyZq7W8
rxoBWa3bnfL0yJwF4gpJqqTVhKCSGATZDKeC+Kjtp8pj/3BpTuGBXxb3B4ZVjA3D9bLsZ4HoXoll
7luVPZrwkzev6c5qfLZ4Z9zZ+0lc/Sx/Nh/DLoeQJzjDDsMmAi3pI3J5QVWa/vRN4CZAR8RbWlDt
diijd8RNh1gqPxIXjQp8QQv5A/Mffc+U8R+ofSrLP+Uinoy3bgtNsGgIkFvhP+0cUdgY8kYr3A+6
IpuCb5Vu+ke8qTx0bd5Cs7AhpI9N/A/os6N8Fs/jaJOK5lbeb37gc+ymBAdguNl0Xsc/VT+DwVxO
vwN8cHGse91OOwo0y5kreLGfH8gn9MZPZmf+M/Qx/HPXeqqNUpIyLXB58V3dJf3vjGXEGbbPya7d
X/p556n+0/hXKKI2wdp0Yx8oxy12TJd21aY142sTutF/9qtxBVHwlr0r/pMMCzvf15JrvU1XfIx8
i6pLtM5x2Aar5bocK082D7JM1vN54J1gy0lagohHbhU7KixyFvGBu0gOGxCm/AS+DdllGP6sSrmW
SvSvTSjKMlbIMJlWUQ2IE1HlWqo84uCurBuYuWYy7glscUT9fNNjmlTuECTEz+mpkVdlAQ6ZV9Gd
nVrCXci2skVzYLway/xvJN2LJLDRyd60wmFipwJbg+P40Td4U+mdlWd70FY99HFq1sYbUb5+R9or
y+4uL4cRV0K7Be0fks7osJrg+3kypNcP6fvy2rFROeAffK0HT/Ff/KcwWv57YYaIEsT6fJi3JmI2
Luj3+JvVLJs/Dvn2j/Hz8qRDml8uCGYOrA7ZO2B3ZLfH+996AZ69S8hVdgrfuwcdZ/PoHsapbVes
ZKUnzUf+btz45RXF92F5MnnTX7sCBPYoc9Nv6aE8mRWAE2Mgi3DWOhmnYo8hHezHli3H8Owe4gXC
RO1RIrMX7vj9m87Xv2R/WVG+Eo5x+glpZACle/P8WmuiV4vqA35kXrqFpQ1XKq9mCeqK+SpNC/MD
aotlzVQAL8W0YioY+MEfM2jpYVjfOFnR/7byFu2GYawJQFNUsJxeuJ7fFETF2HZRfcD7o4ipOPuZ
NyP1AxLDUuu3uaHW/olL4jjsUXdQ7x+EkLDifa9i4FtlRGVult1CNAJyEB77ZsdsvXGje8TRu2a1
rHxUr6F5ArCJHOqAsDm3V29ien7Bpqb1Aj0XGXcIhP82oknrMrvKnf5Kx5y3K3zU6QJeADn7aqRP
WAnUJWuWnDgJGmaL8xosh1SAMHlLxu2A2D5BAuEQG838omdSkLgSi8ByY+GZGdZ6vgly1l7+HKO1
xw0kzMeX6jE4D+Zpyk9GdCQFJezog6mr0fxjwSKualO8PheeBqbYNV/h9A7vC689LzylEoNmni72
hxcMVSiZtfAZK1+Z9qPn/yTpV5L+FoC/EoUkyeRTzOBXcuk7SzQuyl5CgZERtbrCGyAJTvMSoeeH
eiIrYMWWAvKkTkMrwDcAy4uzN3LEOnPaisnJK2tx4PXF75RsM/lfMt5Uk2rlqsh7chJqfWdVh3E5
oGPupPc0+cjMt9G6tTwx7Dt01tEL/WqdTbtyqWgudCYCCN+XzbhtvlR+RjYAZ3Z+SAh2IPiRl9EL
ifQd31FN1lqZRhs9hZARo5Efu35VDQVb65hsPhYKdaBdosGYEPvkCfJGHVmfubBaNhCXSgbkySBw
xyn9M6UOWOKItUWbbzD4zTVhSnauY3TSs56/i6pdNmZsrPNgA2c/9mrQ7+KCPg8CwE8RCxuGbCaT
dvYIeS87r7+1jq0QtjsjS0U3NhLBKfCL5WomX9SIxIuis3hNOyEhXhROO9QsyyVbEJXQrB2zkRD0
vCe9VHp5KrQkd5MZcwfOhIEWt3kXZtU4kPXEK9jXTLwE3bSryRh8XYU5pC8VWxSYz1TMOCcithkS
U3VzdgXFwODSTOv8yDxkA5Z1zpenaRp3gKlKhhl36voQIXxM0iHM+7RAq2EqpZ/P0E5STfiVB0a0
tF26Hef9VZkXHpQ4R8rBCiyR0medldYhUVmTomWYF2aVhsIVV2JAH0Ms8IZ5EpUIumDL7rhpVZzC
TGSgea+L0douFkO9OrRe5V6BOEAZbmFZ9gepVBEFaKtGFcFJ8V15PXaqnk+uGrx8RHOFszOWVpVA
7pslR7Wj1hy8VSnKe1MXH4mq0GePoicXzegKBYK1FLFXaICZCh7pKy9dVSSyXSMe/RQJXF4awH7t
MmfBWhDql2HdnIvlJpiKvJFEpF1Ab9nucA4BYwze4lA8w2+ESSXX60oDdtWFFMRGshoUq8VjjuBA
p2oOguIwWzKNIYkl9PicsZ3m6IoyfeIOORDX6i9lWz+S8vWOlSWzVlHfxJHyFA28DX0MDq8HeGDK
nbLrwvCzs8xmo9X1D67IY5pn4kpfaLRKlODXeeBaLQ5DN6qHcOzuSanwOfotrTR3uqU/KzHtkRD2
dNeAxAl5eQ9nR+3xZ1RpSGaNW8jLspHKtcZ+ex9/lS19oAIb1ugYThIrSEZdh3urJDA+LxP0fUTq
ePz0bxW5M3ZqFajVTkpX3upqSQ59/YZMjGuGPeVcAzqi6zLq7ha3hIgWmfwNX9jcDxGkKSMdB0e3
DIxjJeD+Qe8OM2aZzshYpnZMHqxccVoU9owD2LJ3dLSx1BYHCEhsFRYRU3KSXBdFWFaqQc1sCPOM
7j+NdlNF5F8oVe/5mAnbZjaD7aiK36bFovGMRpw8EjJ34VfaRAK53ORpz/ZYKsBktAH1Mf1PHMJd
ijKGPS2TjQF9aKfQLjb4jtr3LCJtt2mpLsO2xgIa4QKSDAsnJ3bZMumYEdffkdy86SNOrbHk0OK7
Qa5QBvk1XcyPXK8l4im3jWWJO36Pk5GRjqVq0UG1+k0xjdLdAqeFJADulzKPkHdbkTlAJCM4SRA1
kkMsTayblz6AJ54DRjLJDggQfUMi/iBKCa0OG0W8K+RJK6CsFVxtiVppTi0X0TnKH/VQOUmqxlzi
c7dWXrjskmNmCzaHdVe3dFsMBd+WIo/XWo3+CTmuv6ni7uKKyPomOnJqsZMRfsVKmL/DXrum0oJU
uYCoCsdyk48NVwzkW9NUhA8kx+ls5FszyhqvFMhS7Car20jLKNxz4qA741bgDtwuydhv267otwkE
VmRhGYun4kUbjyxUW1qjOozuZkecaAaUgr1tHYP/bvXmrUyefSvIm0Y3Ki+TmNn3GtMCPsBbfeSy
qBpVo3KhrY4WVvqYfgnKGgaW+HJs2PKUWztjHHTP6sUfcAg8mbWQnOfA+i1R4qI8zu48BNImDMdL
Oet0wUOhPOKMoYMiif+w6tPtxJObiXlz1GkGUL3KcmYcBRlvazbEsZuCSFplAzryUFP2ViHiEp5A
ZRnXRhKkrVYp55aso4xgKVTV006qmhe0uCIugg9ckGgi7HirsntueWaUQrlRlpEyKAmpgZRiJzYW
FVhq4n/McEdkjBzRVWDYFFp4hnR0mdhQDormobb0zpYIcHFUcf6cZE74dMrby2AOQFCUUrEXnWSJ
dvSNuQ1OGaRSnle581Qo7Cz1cb+3PWZLY+pUHMvBe2CM1D9BKa5aMVj2VtZfNDOZH2UEvFhnFMPw
rsCBjfY1yoRDqsNWDqREfJ0JhFYIXeqNItOuQZ1RRaa56iuW9lRizHDtSxbYINInpK7zpkRCQNmr
0QafK+CxkSX+xPRN+1iK/pwlIqa8Zoq2qnpTSixp+tQ+q7xCS5dJNabGdF334XgItKzbF0WWurpA
YNYiabljAvY3NEj3XWqBte3Z3inCVwvkcltO0rorGGZ0fWRA2ac3NFSRpY0FpxrTPDPNaTY8rWpK
aoTqXR2b6hFBHAqFXFkbP5HEnZcYQ+w3YpKBqxFbou+MnVZl0Y1LyRP7EhD+gjlDRyBbBNoI1Cd4
y1qctKJoWI5pAPDMa0QKypQcIsIWN2EqB/TzSU2Zp0m72UgNnMZ9jbtMO75Kp55n9M0SQY0wDUZc
jGqq1AxWxSXQiXngAjYmgoTEVSmpEFxa47dSyLppVGNmyoZCMJ6Nj9qYJleKE/EIbK/0Ulwwolgb
h7Fm34HZFjWF0C/7YDSf8SK9jXmsA1zLWVAh0yy1cWBkq3frtj+JVtZsg4phixIT56WGjEiEXnj0
/2miUBlE4VC8VaNWg1ZgQdOlJac1kTZKToN01Q0pO3ZTRTKyWvRfMwnytOY8hcVuIZlnaBBsawMP
HkJoWLqw48ZxGn0hYlDaaMz6hX48LMq70NFPGIGYHwNDhQ2cqt1W0ZSTnmn4gIJBuuQlKy7ifh1B
rtWrWQKwqfWPopY3eW9lD0bR0wQjPTDncKV1GpyoaEEgUenjqmjzcSVX6mtGmCo7odZEvoJRryyl
O2Jb9XsNSwIUnjepuus15QyvjuFiG+CIb5ezKgGLGGrhkmeMovSoUO+ijNFmbOhTYpMxfN5kR9kY
iKsLw31ukcGpkVhMSFGs+rX20vL04uI2DeagCq5GZcn/Y+o8liNXliT6RTCDFlsApbVgsVgbWFNB
a42vfwecZzOzwb3NbqoqIDMywv248ML3p8X81pnfaOtIDOKlhz5OifV1OJKKlAxkrgUm9o7M+/Vr
Nqla8nWn6315Ho31jBiOKXesGLDGRkL2NWa/kuqb2yEE/59lzED7sSgYkLLTySjmyU9vcbjqlvI+
TIprwiPATjEHm5sYwayGc1KCgrYHrLnppt5cRoqv2MEYjttUgtQRULU75qT91O0gbuNG5oQSxVCn
hxIXDL6ZBVu/dPm7pEReJToHwMCXhlXbFNOlny9JghBonI1LHUBNqjxRXALD1rD8FNoeXhkeahGt
WiII6j4cUdXEFoEr859EH3piHaR0GKyAgXITNU9/CBhw/X2qZ6qbIoUoNvofkYolRVSEY5nW/v5/
LjL3s98pgErNei7M8rXoNxGiBXXAgRcKy1Y3zN3fpUoSa6dW8PRlf4Zf5Agn+9ba/V0kclJ2qqYQ
2ETGkICXcP93ySe92KezS2IUiMbg5l+VQf0KIzKHS52GRik25X6qVbDrvrYudSs9UGpnB22+VKP0
AZgOO5yJFnDs08QhAzvojewQ/V1EFEfSlO2YsqCc5TSCcc1PD01Oz9DydVyhbRue9QbNf0/+qc4K
h0XckyC/jRLcgN5oOUdrPc2aqBoPRprRbqmohssCKx+rFKYvgVZBPXUbuUSG6On0FT2ebqcSVJqk
QXEsSuzRZarG9wmGh0MozOyzxAYhZvKwizq0hunQr/uWLcvHS9I2comOHPQgVSsKAdmTD7UB+gIp
jaTlykEkz5nBcnYXIrbgdsJFYIKGmKJqXwctQI7arFehFQLbFC2O9NNMQEvojwqytcoLY7oEAC/m
VxKAFDogxa+X0RgmhzZFAYwrYmII18aHUVbjQ6fODSTsfsshNqAI9YW8bgblrW6Iu08iggRlTpHn
yjTdjO90FHq93JCRAOC5NgZocHFFW16Wz3hILuNUIbzVtjr5QWd1SBmkqGqJaGPQz2OFuChLKKMn
tTtNPt6HtBIGGnVT4E60aZTayN/NgmB3ccJlUeb+T2Xica97Ym26MONdrTNqoa7ctl2QnfyyPxot
B9M2y4eHXvJoTTKib6H4qaMR6o3WLEMz4wCSkjckNdtabYN9GfZIc4qG9HK1UrDAEkqp+81FqJ9w
+dovPRT3A0bDZzVEVzNK6cbWmnSAH9JjQhgEOzblB1sFZ16ze0BDjrHJddWm8GFexwZGMj0utkTD
YOsemavQaPJFhT5MYLbnchote2acSA3fQc7rHX7ueZXvEVq2I7tqGwXUbwOj7l4nu4Do1yAFclcp
cz68kqFOiJmE4N88VDqJi4JVEuhjguDxWOmzWBoeQQMeet7kUwWudpvQte+nYd0EJiL5HG9Dn3t7
fcBmWXFehnqcJatRrho31AUQCVNCgISneZzyLX9RC9VGzJvyTalYiK3a8JdmWPR7M+JtaswC46Vu
aa7Id7S7k1f1dJjLQtx1cbCf9D6B36IS+6OsBz+GgB+VI9kd2S/ZCw2p86pu53gUdNhwUobgHY/T
ukgxuxaS+qC/w9gP/YUJrmFRdOFDSoZvfeJoLAe5thIbod423XTJpYiQ9rAk/fTe+37gFhJHprbp
021PC7gmI1axNUNdchfCmmkFgKxj1J/MnFmgN8rxQtAadVf2uOmDgiZe0ctO69VYuIxK23MY+id0
/XDUM6CypedpbLdIk0rUbkM6TMskbRV6uGLmTqUgk3qP3ifRvHGth0CdRJ2Tuknlvckm/aJXdbSM
GgePHjd9J1SHSggPfUa3yh84F1ryhNuDyVnM/NsWJe8lWVVPmNVAjSp1rtVLqCfrmnkVvqCtFDDx
MUvL2v7fZRIfpRTGm7B//X1QYudapG38OzWiBZuAaYQ2JZCYPN7CseKBYDSiwgveKp7YUxIPbyFD
/K2k9ea2yhiB11HBsjaoyU4cR22hie3FoO8jKOhIMmmObClpJ4kaIJe/y99fDI3/aWSNsp7q/rsu
YnXjk5p39jwuipijqQmrT0Uf0ahp/n8/LlgwaeuCBkQ5s6JEddh3NPB6bUHC4HjQkqE7e5PHBHws
cNWOGSdCI1SBqmHYU82mcUqSwJY7KwzAz/3vBRJlgQHI8qUK+xgzj7GtdoMHk3yQCeHB/A0tsZmw
IKaqa3l5d+X4RUBkKwKk6qeVPNYY6VoO2JI2G2nbgKSG9BDVivbopJYFgH4ImsUKOX0aee/thImM
w7Zb1Z5BJy246xmRAFoLYVLs6GpkJHxlEbtGnoEzSZX23zRJ5l5Kqs8ub9BjDG11C8f8s4vTmpIG
CXmMv3DQzfBaWf+GtKJJgWSwtaL6kqGSuPTcslKMecAaFP9a0fVBuk4AXwUGn4e2f6tS7ZEbUr6g
B6HuOqV/DwVC1bqgOPmJck8HxHFGT0qy1bCilgWNogwjsa0J429I8twXfP97DiMDXb0E5ChPcw4Z
Japqf/qifxaS1LBtMuCcfd18GoHMYN4McgIleIzSlr6rmD/DeTnNOAx+wM93eVhw0qmNeY29kMZx
V0G+G/RD6FHrQa/KN6yL5XGg2eNUNHkzzajvGXzilWSibe0wFwtGWN+lQEd3rfsfA6yUomiG0wT2
I5CadpbpBakW3tniYj79PAqsknrFpIH8r+iixyArBiI2iygYd21Z3UrA27mXTfzcenYJAt1fYcZ1
TcW/zAd9GmD+vkj6EB5TwZuSeuHCGyHvismv3DOz0SXl3o1wd/SxMTelqiMcwG6j9OCczMB0eZ/x
MBRMWKKRTD1Cpxg11Qy8xhUEfPDxSV1gU2A4MxHD5VuVelJkEjdjC328yttp174W2CI9kg8hQeLd
+bDaKtNb5V4tOrQLCfUb6SDA2DYOJT8bD+7QfjaM4TEHXwUyOK+eUnNuNBqmbJMqAzVs6lui02GQ
va0M4ozERr+3Va8fz1kfILsm4JQwMZWz92CnYW65ZoM6sRQ7pogTjTOFROK94ZPulwRCipKnSBHO
Y2Gt2upKDhgW9flPUw1QQKI3ukgjZdglhkhjVhjJaajiXdhheojni5UIhp1KDU6aHHWM6AH7jwWK
6Ty3yh0n28GlhEA10qqfoehX//KxBmcWlxY0w9JyjGZoNqYUzDBuVnjM+eIpV+YWmQJhIwN65Ah6
Hy9yvRp3CaIlW8mmakswAm4yVWbzBgXlRgkNh9oiVdMwZUTTHhJPI5HOol68mw1ZlGo63GtGIbzt
jzArgFmAUd4bsBKS0mRiZ3XVQVF7mARi8KRQw6wJ628pNz3RJYO3j72cV1OR6UVr9RLJQpvWDFOi
6lNEnKQrtbodk04+9cwzkFfFF0s2ahq83MEybROvbsNjlanVZeoMibafNqxHHwp/KOHo9y2FlvRI
2KrKtoPeJzkEJYZmOUi78986WsWyZRc67Uk5bO9ykpg7UZUPk8gpFvFH/k0MxOgaIXNyfaZg/F2o
goKNZrTnudpIBtH7h4j7e7RqJ8/88VykcHVVA3vGMBjfoVwMZ+L62GViGnHBJGICGhCQ0wkh6qQz
6+Ok+f66ByTuDca+Dafq2DQkfbJT2WFBR2gsSLayRiSKUvr191e9mtU0H/sn/Wpp3ZHxGTXjMZsU
0i+nEQGKF0zHnB7owQgemtUDVA99HWlazYjYsMJD0uJKmLL6LPCyrZqZc+EBYhfDojr4Vt6cFc3i
LwGS8VJbSCfFkAKPD3W+2JzLpG0oLdTj5IHOiGOhOY8SZJp4wDLjk9bo0oyFcjfWxWrUwTsJre4B
i+y2JO0VpI8a/RxTEDYkmVZhh+qjkQDEKNLVGMVH2Ks3M6oAOwWrPBtkorcGu5HNnyAVS+YGMVjz
wXB0PppKtfmdEoERxBWQ8UTF7liA3RLLNrkVsJwo5gS70CTPUemHrou5IWBoV0XneW4UtvKi2NLH
4QmoJbfJmsElCKDmCLGQBkU+DbmE9afGUFfjLCOsTa1DiAFi8qOqag+xOS43nqXf1Wb8JBGlW/uB
+GyFxHD5bR514X1VCrwRWnfMQPCAIagLXN/H29l0DcSgX/AaynKseObqVkRc4kPJ8aTkkDTMkI2U
lcYrpubwd9GmPmbinYTUqNSDve7vfUJ2yNGSvU3d+aSHa90hi03MCX1LOKkCnQ3VX2l7aXUbukZm
XIrzM4dXj9ovkp3K8sdlEpOqFXjejtnLj4D1fYuZvsE/MnwqIIvdqKJac3rPCBx2KiVM0nUK2/Ka
z5cGKIyP2jbsTPKdx0naFlopbaUcvtw0CGhrY9nYNjwSi8Qo33wyE6pWNm0hRiWQ+K28/bvkFdlk
wdw49DiEktqJcwNGZp4m//0HbeqlUNs2XsE9baXo1HIhBaM0dghTalyGhT4QpJjkW6sPNxaQpoNf
q+NBiGnrVHntKn0RIyoJJ/iurGno08NXpEGWMDUO71Ft2nHcR64JfMn9+0yv4tPHvMS6HuT/OFLQ
kUhEFaWOklDm9AgRxI53gOyDzTj44iExo8wl0hB95vxHuRae2dBaS0tg4ZZE8VBN5f+/RGqISzoC
8lAzHjc12djlsWnuwHQwKYjUQ99qyoHWoQo9M/xXAjpxQ9N/86UGem3S/POoWWFewRsO5w+FZqAd
WqmJHauU3z3Q2GPZYaz2BfG9rYOrLJq10/szk62ee90aeayilU2ryWghcmHW7rR4uOVmbF09FVkU
rrpIM6JVWjGAVzNWsJLKKKmCdN2EQXJTOh03dyPAJ63zU9AV4G9qK8UczUpsZsZvC9oMyx4/gD3l
SnYkWwBBc0EWpbFIC/RGuVBnx9AA30qv+TOd/zQhfV3ofoCJwArXvjZA3dJKNnyxVpCyBPTbC0ZL
GTG7RJRbc0OlOKuiru2CdjgoNDuYKwMmz2s8fkkKMbk1tdwtQ+B3VqpWu7Z4SFFZ3ZkTm7aqNZjq
2RrfdEXzUQMo5JCUqgaLTBvf0PrlkM7APadQ9aKI8Ci5D91JqMrLwOJKU7jFfB1Lex34NCa/xl8b
OoPlRkYipbdieY1hgZdSyeFAon83WRbpo4IeOpHHNjT4ur4OEqSlYoAokDX2rtblqzWACXY67WcL
SQeoQ1QPhRpC29RVXAMdas1yam9py2uU58E1aFm000x/DKGBB9YiXLGjaU/OnPAWC0kKypEki9KS
v7QWR2LuSaJTabK8qf2hOIV69lZq6F7AbsjLxNDOaTP1b0ZITzctWn/bKjiImjcJ6CUoeJAsrYSa
sOfgsrTG4BEU0GD/LgkqebOox00fQepo9Ba1CE1yoB2NE/oT0iRebSrASVS3QUl08t//aeb0NmnI
X7kpZzsfcrDMC1H0Mzna/v1fJbb7BgS5RketMvx1EIrRFRbWb0x+8JZJ0gqYF1GqJBUtTXUZ+5Xv
5kITLZvwzZOZU6akocFbnDad1QRXgDh2QmfYFiJ0Mznnn1pLqlNmPgx/2geAZzzCJ2K5IpcPO3xC
oIUst19WYPSa3SXxfWzxlFSFEG3o9X9B+hywkTSDHY2wGkkrlFW7DDpmU5K2MroEOI83vo0G64Sf
9CkHDS5YYCUVHWEMJE8HgHqVQBba40h9VHYhjuwqrBH5otbLLf0dKaOBj4PsKXW8GEMkbIYkePQG
anItwl4jmwINRS9DeCtRNEeeGFyssXuv+umjM/ThndidelR2luXRs/UVTKT9RHtSWBu0LC5qazCo
1B6xjzNWpIKSuqi9ebQKd8GU/aZkfxiFacHArsNzDSsKyVV2rRAcQrPgzCnk/d3qMM/KUY/sro7g
jST9lofmrUxT2YnbiOiJpIgYYIUewR0SDqXU85BZZuET3F++N8Iq31NQ6jBktXlPCPf+FIf7MbOS
HTllo7XL5g8S3RHt83UpQ5iy5EjHgSkgXxXw5DdKuOdbUDNyk7cd+e6CmGCBHiCv+MOpTCW+cBU3
2EvK61Dl/+TQSumBaeIuJP85VyIUFnErvw/yCNB8SpDjxLhsprqJSNIRkKv10a8sEaOHNqRA/9pI
bzHvoVbPri0S0PdaltfnuAjPkRwJB83EUFqUI/TjHtsDGycabS8O170Hth+KNoshsF+/zBlkGYa8
1ACHL9GLbOlTJItEqZgcKb20LZF6ktgEOFcPNCyek3k0ipZjtp4WbgvnFOyiHC2qsSMkqumlZ+an
C3X+BHUMaP5adWuDgW1tn65miWA6VoJjjVWh1ckgIdCzF+iI9cjK+9gXnqUVmqSIIVLL+4eUYytL
hiLcCYjArKp+E1CCG0l3GaQQ8ZtVgk2QAulYa6i4q8qIHS+Wf4IKWR34aSTookA3g6YjurFn7Afo
+jzU5ZUQR6tiiptVUyXTMuogCYimIh14yNIxQdmToK20Yg4dpVzWC9OY+MparizyYvZwVZN4+rtU
EogCC9FUWCsLgY8atZoeFSlgFmuTDJ9ucx9ZDdxznOLZIqPAsAU5QV5sgaCPRF4eOF/91N+s+RPD
odxTY0jrljaJT2blkWxrgvRirAT+HDEh9RUwWC569mX5LaLmSii3f38X1/x4xM++QkVm/j9fjDC6
GoZVLyspgUJsTmjbhNVIlHQ/Z+Hpo/nQWlF9E+aQPjE17EhE1aap2biAyqkt6Zky4DDJTWwV35XS
meASVBF5N9Dt/L64pjR+2gYosVJ5Hx09kXloSCzmCFo/SCIdired6Z9Gx8IIPz9/pFggywYVjSVg
KBW097HSu02iTDMvZY6ESZWS6S6Ou7hh/qLnBUAGD7curDlcWn5JlRJKW13dNRXRo3VNwDXoB3Oc
nGQWOKHa7XRGoYUokfXZMyLMWt5NiS9oFKKK3JJfGiiLKduqan16Ykusl2FVj3Rs3ka0Wd99/F6J
KgU48nRO5jEKI7LDZMbmRhuZS8WvjPdJl21CLPyS6ZAK3pXcRhz68UQjrW6Qu+oBUrqm9pj6NjUA
OUM5V1am74qx1JzeoATJFNZpvS01hNZMI4I4eFgqYLbqpZQSrWG2z102jL9/SCrTz/v93/9ZPht3
EMDIUgfR38sFsns9AZ1gYPgkBekjNrVhKTbmuAo9Bv9iS5BDQQTP2pcNYAMl0Tyy2jNJ0zV156FY
6icvOCoMPHXSZdIKzImqIhOI4nIfizmoD6V4JD2Q9biQCCdKo2hnQHfR5hVTb5rabUujYv0uQKIz
nLYNCY4q+7BEXB2Bur7FpVa6n1gaTyMsUUSRgbTL259csSZaAlwaMX4ZEeqwkYDjCQrr/HQJKAiA
gUr0oj3xhJqFgYY2nAfaSgcjytYG++FCN3kYrXkGptebQG+w+5kx5pre2JRVhBlzRDUQhh8GqVOn
lmPvMisCyBt9CJ6UVGxOPCy2ndp27HDwXQf22kFa0j9gwAMqLhOuaL6ivSWwc6FN/BFXCOsUuCyE
FptvIrgoc6EexkWxBwe5n27xp/rCBeYfCUzVdjFYnGLDaSl8y3bomcnE3uMJh2e0i//hg8XKYCfP
disf00e/Vc4G7HtuDxsgEWBQ/8HkxsmhM1hOgbUfUplNqlVgQ1mzbtlzWL5I69X3OjjM9irPEW3+
5587L768cEvzlaC5L8eLYl+aFfJyYCWMdFZIWwHXeD8AnSoVt19vT7eO5tJvthG34gKZdLaXTurF
orBcdecJ4wDugC/s+8vkyzs3exATrT3hvAdafySFkHsdn9A+cXE2/xt2mUsKD/loX8yBjsHq1rrq
CRvUzP15Cz/HlXiZnrg9LuFjmGm0tvLVbYyZ8Nr/YsUSF9McB/wr3Op/ybJd5AfhFC/8rfeGHEVe
wfZBb6A5yklxGc4vMUOxOi1M55uy3n0wA9gH+3yR7uaI3c8efeDhNCLyjn8JniJI5VauCGK7kYop
XpDImm/BvtrM3wdnCgga8ZJ9Def8nR7MGR4Yt1BmLMSrspEc/UpXj8jD3vZP2kf4qd3FlzrZLPPt
e0gGKsa3G0XpBGVhuKrfTEJ4kaAA/LRbQjQe+S9Zhe3WumGB3jbP6SydhzN2HOMsLKvntByvWNxT
pLwOGdhXdvl6FdzTX3gCnNIQ4JPixhswAe+wE1a87J7hFcw20fLEHZUvGHUzhHCMffacvj0nstfK
mTw5h1l6j28TMI9lU+ivkAo/oB46iG8GsoM+4x9S5tbcmXgSkncGGdNxhGuEx/NHPesQT5GdbceH
uEW6DXEgAPWxyAGEBVhV9h1Y86O54GGbXx5hr93xLYXCXr5MJJ+TmnvxP7UNOth3RCLyUVyxu3K0
4nWXj4mzQBL1C2gMAjSmHZ056rYccJ2ah5e+AWq3SFfApQ+wS+iTrB7gtjeCjUZxrRznv8O2Wtnq
tfmoXApmlLGHEz2zRb0FwXPQvkXH23jfm8btHfmFy3iw5Y/k08dZad1KdckZETM4QTQ2nXbwhwd5
i/Fvc0Aln1PZ2HgBF9gh8EpUC20LjRMPBQQzkGUMDI4a76SxH6/yS/sGDHOCH3E3N3dAFc0GuE3B
Ic0GgnVFJtrMXG3YUEt2haN4hULDc+5yLys3YryW5TG0jWOxLt33fl+7Y4ELZMIV619ZZzC0osPg
X8KiX1kb6YPATAtiCmpZt+Y0/SkotvWtbGDHOfgZsm5B+IY7OIPD1rXav3HcQT5B+/EILBd4HKHj
DnKPg8SIxIWr8cX9YIMgoLYUbP+9XSvOJXhjnTsUxP4CRUMgDWaLJ2l4xnZsDx+toxbOsCRt+B1H
9+2Fr+gagC4AuLJhEg7U+Jdc4TVmSePMcnTPLvpS+ACT/FPi+eCfmSvawq5yxZaGcVc9eC9e7gvr
NncVxbG+gCrEGgmAlYc9uMO43ibP9PPBTU4sHgC1wEHdfWHcvSp3wtK6gQM+UGJ/KzwXdINOqa2v
JpAJLWQv3BTuaL8ZZ3EZPVr+d+4kUeSQ3VguhNMSNzjoO24Z8Rj/8lT8KndsDSAaWFU46LnVDmOX
4g5QvKBdEMPTPeULj8axk5yXcWrhDzxA0LK+sF1cPMuZzly8H80lHeYok/68wKpPIlRiv/UAxcgL
dkhn5FDNruUKm8zei9/4t8BJ7z9QBm1I+fyUOW6smmWymZkZMLod74oHbQU8f4+PaL6XTH457PLP
eoGICA3EgWY+DOJPIFkJlcC53IfsFL/ist1NH/mJ7bi2hTWy9SPIsVQlkcjtDkBEH+qX/jRvEhCs
5A024hFGLZgL4LFfgElwvlSb5osEmYW6TA7GvftiqGWx8Ddv7T5J7PBurvlh9Su8xdGwL/9K19vT
4HU+tj53bL0tXJ6OgPeUoR4sx8zGLYtUeOfb16/goe6KA0gnbIRnrL/hGeZ55sy3iHbKeY80R1ia
C4uxzmJeOdDG4xDfwi8gYat8hT+vkftQPoCTWY4pka7cMD4SoAVtUYz9Kx3QgPYhbqE3YMs50a/h
H8ACrL78XwOmIjKedbqsN8aqWWy9K/aBb+QJN8j2EmFl4pGm9jwBhbNWLaVzEbkd7LvRFkl64oEh
eUVZhvZP6AhvmG6/gSE4LCcomoR1CfNvcZO/iA1aeouO95XEb/GCdRpHN88J6+htWmNu44URXDIu
8MUU+xNVAg5CFmVAGXMQmgwyDmfRMVqAYv8QRPdp2ZtqN54FZ4N4hmcOVJ1TLL5i7ligKwth1zph
6mLi4cE74hcON42xSnf6FRA90AILMAqjxCMe+Yv+okZZ7h5EgZGFq5zF13d+IoyYDL4dHTcouZd8
DYaYlLCJqgEj12/8/p0468FRT1ABXZ4uR7n5n/NnNHvgHrJz1fckZznGdYLmMJ26go35FW4PIKW2
wcrD9IYTTj6h3QSVJ77KBatsNoNTjp/+lSbx/q6ChUmeQuhCnO/X3LZs4y2oB+IzhWW5hjK6+Je+
k8T7rNgRHfYkXvZ+AawgtHEKssSTeZk/CHAgxoBCoHKTJ3w+F7n2RngV9iV8n/EGwAoUp3kmmxeQ
ZCoHz7mlm4r/+ODjMH2eQwbKtnEzVzNLBgLjFVwZmzYT7Od0iyAnfCsKr4n5Jl8gQd7rX/If55V0
/nEwNmPpQ4+4nFBiOK3zUG7s8hX+WWxWEGzsaa1vxA/5o3vPVyfaJcpzh2/dfUG0gI4Ic4/eO/VV
uUXEc+18Nm9/zft29XDgGdvugUH7yGtjI6X5yJ/DFcTsuqL8NDdkRwBR4Rf8nPBqyXcME95dOKW/
86j1jDeL2yo9yB/GkonoVlvhJ6af++MBU7Ku4TE4c2Mc2/fiS7sFdxw4YB0YSKziHxH9l6O8OJY4
wgn1z6b6ovIgi9SZdmTQ/lLpNPt0y2YlU7lSvsh38WbuvY1/VZ7sXoGdvlPVHaldsPMugJT+1mgg
l3Hu6q/sGZyVJewIhgqQWHnrj/7W7j7x14cvxAy/xdLbxq/kw7+C2iCGGAwYCy/cSMA8sIgRjVOw
JE7/S33X/lmscKwwm4anCuqFvT58BBuGmdvYCVfZLroVG/nF0/AcnjQlMMzJLzx8JKzMfqQZlENV
ziMDHvBFsc1XJmJY7lzp2wc9sis341eEHgp3F1XAvn3PKZsNG3OB/0tIDHcvnWG6Gsg5kf3i1B0+
EcLQsd0DSoqYBNd7qL8xlV7pAndQmSvyGPNs9Da3FkuM9OFdsy2nrz3ravdLkVQdIcdi5sqQxNHi
gxn1YLgMAqfzXX6DQnbbN+0dryNry2BxGzngGLiz+D08NCpY9xkBYBEmCteZQVOc3gBRUI7y6+GB
onI1BySmmA0hLp9hg2Q2P5DJlMEh0wBYVuFGSNaoKrn3W4BFMgfvyh7xOpBsjyYOAmO64OXGloRL
sb3GV+/FHS9ex2ueLkjb61/FCTMiWFIyj1mLpYowyz3LvHzV3GjFq0UiuH700VVTrSJ2eScJW/kI
XipAmOW0aEMbhLbhrb2AdgvhIZhOhc2sXx2usH1oM9jWSj9tbwGhMCwWv6nbYVRV8bPqZ6q+lfJS
LtPWs2MX8s8xWhlE+/RO44CdW9drZcMOadwHxrBYtt+zrfExlzMqpddJ2Bnur/+cQb28/sqZQyN0
Uort8VP4lqs5Hcpo5vopWZR7fWewjJPyfEOYC90Yd9S7yGqrDogcHSaAvNz81v47hK0qWjW8qtLM
9R4WwsqAXoZHEr8z03NckU1tZxAxY6SuIOJ0BkmBHXwPdwNKxYJ8sH/hOlzVvEystyiDPtQNsz27
touNupJOOBHDX/OAAI59ScS0hG3FQb32RYiHXX3mfER58iBTo3Nm9Sk00t+aVAXW7tn/qSxhmjje
smBVWzRr4RguAPtsgc8CKvaMJVu7yyF43X0FsitgL4Vi9s0MBwcid4j4EojjHoAc2dkPJUJEIUY9
rm4rwY6oBEnspaLkCUOqyg2sP6wvCgtfXnADt8f6DVgGcjvWktnNWNGKdGSIbZvmfeTBu5QYB+0A
2PO7AlQMcTSvAWYeb8ZV1Q9aUMKtPRK5kMA5h6JwNDn0gpxw5Dca3ivKfQ4LGXoQFDZbutezHowt
Ec4cB2gS6zoalWB+Ic7i3qSrNNcTVBiAP3hvuU94ZSPjzTQcpVnxe+T/ijPIKr4GLcfZQ0Ij68/V
q/Q7I7iW0Ua75aGTYJEGh8O7CNrUwKZpR2cGFPwa8rd3JwWANZwPxg8wGLh/IzSRkPpIsVzAY1x2
BPFe4p22675bvHEMVxzri5edxzN5YvZky2fLEP/AW1XjTO/smbvYXMTI4TiT3C0TIsJsZ67z8/z4
71gGTGy4dljbzXDDRc3CopERn7DlkiYCyZ5fk9xrZidkZ4XRDZUJYfcKlix2ZO0pWIegdQTzJBSz
/bcpDmCIYnWp0zww1qwzrD3wvvimLAjkBLHA+CE4DrvrnUinNWujdRxgCNOKYGvUHJaRkbyKOZnk
VXPALd2cOS03h39BN/2lkLnFcZqq5V+Lvb2A//A57eB2tjCRuw0HA+k0nIw7hwi4e/QVBLZsAGig
t7CF8SrsSOX8QsJFQzedV09+etaliOX0Zx6gWEuuATZXwCO0MfpgXkt5ddGcNQMP3BxC3oYwWFyu
1oyGYy2zvoydSXnTuEFIvbPAsgz43hxWsCSYIwHR0SlLUMD8kzn64/eDNo2MWXGwYObTTLfgnCO8
gz8wGG59g+BoieEEKwNLhEUbrVlBtwxVCa67Y5dtdNqXBdqGrWn9ainBetB1tjraOQDA6ZIBiGSh
ol1aMi/fHY4C+/yDvqgCNzp8Su8DVTW7+YUs+w4C98QZh42R5wtzOfw7jXij4Lv5rIFZei4OKj1f
zhAWEPHxHi52nsL6Dhma/PAD0by0ZpK8nf7kzr07mytlpG3mIqz1yZZ0xn8xPa3wGrDjg8pciAdl
Vx68D5Hg8PgAk3L4bE4eE/TPfEsHiS+Pj33atG/lD6pAQnzYEVbpVkJOfAK4qC7KY/AlfRa3zoQ7
htoJKk7+U3ymnChZmjNb4UFSbWl2rOIePdVXNjz1H/+QIgU7bVsyb3PmFZSNjTRjtk8YMN/N1yE5
xxc+7pkUmk4hoL0ATeGU+MK/DoBnx8Vwq1dQRWi1bYjyLlaWuKgYr5LfSWsx2pVoZ1bW14FY2J4G
K2b/fqHQpoFhkRNIwDLjajLvGw8OWBDmoyvEkajJC7ALoP18FIxrglvh1SBl5a1DWRt9yGh2k71Z
HBX9OtCD5SzJyQ0lYJoSzbtDd4elGDQTLn5/hce2fai/Edk27Z7wn6bdolII/LdBuuo0fkoZ9AoW
hdP4Ag3OSyJnTES2frgv56zODcYLPFls7Qoxg1soLfAEJiAZlGrlku5R817d7taTBRJQpZ+fC1Rj
7Val4UkqirmR4GLTmRNXnbYgBTXuYLir6hEoLeAXIEaMj+eUZQ3d6loWt/m4Nv7D0XntuI5kS/SL
CNAn+SqJ8l6lMueFKEtPJr35+l5sYHoucKe7T5VEZm4TsYLLAaFO+UogPInAxgciWiTIle3xr1Ca
fSO+Q/mRu596/pMm7KGbl7L8UiWHBs/FFCKt3ECnJpcwsYHdEHF4wFZO1kTgwpWAG3wXxZaQBstZ
u+Ymwrn5mXG9/Bb74Dc3oBwdYkJJsrudHckilQiIF7zGtPqQ2dyvlnokIiUEqJ+ngTC3VlpLQPWj
Qwpe3DVGjup1Iptz2CnWbphzY1+Memd/4hOrF5ib4B4JxCgRGRee/nri6R0/Wa5CMrD75Xr8l23N
p+yWDWAPhllz4gNS5rVCn+4/C4po+9w5Gw783EEPu8/dyzjhAVlWRFbAwvTnF5LH0QUW+8uPbFur
clip8S7+wbFFOiGfgYB/eS9czJBbiD1ucOR40e2lbl319sMQLzZcwPSEU8CgjKmAWJJx+f8LIZyN
3dyDdO+SfqN4+XiGLzcnPlWrTl9VH5yRa/5FfbDvsWydwVPxQfDM8rDPrBfwn86iuEN0FQeUtsf6
DgdSMbwBmUHjObhhBB4d3F/rtieTiOAjKlBvIMWFsR02gWEX/lBOqMNC/pB3gj5ahz4Sr6i7CSlM
spUFvsFcEsBKsW7N3IxL7V+d/AD1tIPcBiKpvsNPGv5vhEtIRTPCbImFwiblHMyow7j8kEX7vN0W
1dknVxKD54jQ+GSFlwRILKSTO3orMJU9JNt4i6ZOqRFP7xJ3qbrz7YCYBP6YwyRGYUmLoNUDomSz
rUpQhJNuq5JWiLMdwRWEPtwrgoThpb8ZP+1pa+CTGVe5+0zkwfBZGy/6aCPLTSN3TrglyZkzAZCm
kl3QkuvOuThTHlhv4YOjg4AEjlcD0jQp3xFohi1vQGrOP0lnePID83gRbE3KSPdQdB6DSuA5418M
URZaYLXS8ZSPHv888Gpy+u5FvsqzNagt3+YYX3HZ8J62T65HRrwTAWwAhuK3yH1w7Dt/sp5xTnyu
VPg0HSoaJ6ZDRF6+KFt9P18nlLszyrdN9yRdEb/H9xxaRO0yhlian/YrcsS6p89ZuvRKM+XKc+XM
dQXm1GobUlxq30O5xc1tsY1nHLzgm1bIYajWcbBBjNL/cXhB1WLZkPke6xeURpQXsDdaxhF08cSK
tRtYakzQ+edUUkwi8gNIfV/r5ty/DWA/yYtcAChupxM9HWEkBVeOwtUgPhOkW9EmhETDKfONpExC
bl3SqYF5kfpRre+qf0X3xddFFjd7CqEdKQB5SYGh8GFAuDaDkwtMo9VONjm90xlsri54eF/D8N5l
H6EOi8P5nON0QN3PxxoNYUrX5DfPqXsomo7D/ChYccmbVdwM5zLGD6VcJaM3mmtWQmSZMsBqZkkp
pcCBX56jRq8XbMjRmfJjxPp82A4/QMw4yUJn11QUCTgUPbfe85qUyRsfZ5TsmUk3d9tcZ8EJuztU
Djm8KfEROZyZPhAfAhbMf0xCEb7bW85skQ/tVeV8K5dFwmGANelsZwfio4mjnrTfzsW+Jl9zAVvf
fePzJbc4l7fEh1/i8QrDa6jlK38MPt5Z2kV2NGU0mmcaFugNzFkQ4xFKnm1tDxEOYUsj4Z6Eo2jg
sFbQcviFlC+NYcGroNYUW6LYtWob1XdWVETC8gY6kG4U9DoLzpQUb3NIvs9i/CeA+EGKVVcdzXK3
FMQfo40EfFYfCc6Y5vQbWFKrtN0M/n5EHmfwViz5Wap2C5BnOJYM/LVlPVBgcdlQA6FfOYwgIdjZ
88q4u7Q6+cWZX1gULw0TKjwdOb8b99CGW4Hboh+WqvHGvySBUYu2bO4E18Rw1KySnJ1k3s++h5bi
ZagJwd1XELcNnoQIKsKdn5SI3OA1hTckNn66qS582cDpKn9BxWa4c4EsTY8ATR5HMz83jC87mDfz
7+haXynsI4viyCZgyqb3QC2zqK33JPvL6y3GZsn6pD/MbKH8LONjOjzs9rMaHp3+GjDizT9Ypi6m
DoNWz8BaZ1Y1YLh2zOXotxh8XiP5sNLPIXx2Os8bwSv5NXfw7n37rJKLMw9bMXoV3RvA0OZsAgQ1
F3PiGVvV1POZ/wnil2jtDPvL1qBVaX86jYk0+LpLZi4aZ0PF4KY+ltWXU2EfYFjDE4YkWo7vA7UV
bwHffXZgKesqO5pquHUjvOpDNa0N7U/hxw3o2hrtN9UAAtpfmryF+hGUTJttNMGO3OMRzastT2Cb
nzkoYnlStT0FC95FWW8Jy234R1g0UARCPZpITLhI92JV70aCFx3fIq98WiP2lt+VjZDi5E83u/ls
h38FEfRoGMWWdALfOQf+ddBeQ2bqCYxkePb9xBYnYHmnnZTZsEdRa1wH4wpE3U8eHKrz7acfRboe
62Oh0ce5uBJxKcKe06gYmBPo4zbmF5t5THLJZnKyt3yb1XRu5EeTHAWsdgwh/B3IRUvjMAQerWur
fqTGTx7/q8zviJcR7RCj82CZjpWHLGZlIqmw+OT0nglWSeAhqyCINgtkRPyBID4gq5YvVMgYTSDW
YYdITkLAkdgQfCXyLfU1cQBO7EGdbjHIG9tGYIJ8wzNO0/AaM8u1/GWGllWr3JXPWMDAk4ywuYwu
eon74zHByAhzZB3hm8g6bqZ/J3e6ttlfQvjtlKnrsmfcE76l2ceog+Wje+I1h1K8kTZFA/cjY6cp
sNjXquFCB4iTagm3Qrsxe2NnOECdudDNvuSrj70CoGPvBlAJnLsF8F+2jFjYYGmGNwkaYgyUMhKE
G1A8kjebrMP0i7z4FZFtX1Xr70G0kD7BWhjYOZPQ2iIZPGT/Me97UWaksbGZA6E14mXyeUwQCc9t
PiL3JTTqFUCPlUH/O3xkSePVfXyZsA/ARQBFCcdPYbtADxor9Jj8h5RVolyBXAGTEAT5Fs+x/bXD
F0exz0bF4oG4sLAoN1EJDkFnL0DfHWXk9elvMuNHKwIv4PIM/yUGJDzmKpn7RoKol/3ND4ki3bXN
yruzv40ObHobeybZvg3SRSwlW7woi9ydll2NmOcPoTpe35ly+V2W14HnZsyihYv7vT7q6lb2a+Or
G38UFs2jPMIdrZj+DlwRKpPJtHJosUyE96DmYJ3m/o340X68kEXFMdMKrgAXsgtoMq7tWXwxJd1S
d89F/dUhkNfsZ8fAFA6bOe04e2i1aYWL/EsI0k32CPypr4OlTTqWQq3MfKsTPwWAfu3s2iTK+Ze4
uDQoMUuGGg1D0pZGRC2voXJD6Yn9e0aqU66VKOML06WFp0fw28BFk8U9PakJ7Zd9xNTL+ATIqRy2
YmSZOzwleDF6NzwF2HXtH+pNP7jV8hDGn1rV7qvyhmQIc+PSdK8mFyTbNN5AyOssBdtlF94jGGSS
Brmyv13jNzT1BWcN93em33J3V9BYV8yOur3TPWNEU4IXU9B72grIPV7dvdv9wcAeQ0i9Xk0xY2lQ
m9t985J0kL73WvKOElRYW42rrXN3PcOqHomn/9fS3CTPCVE1X2lECKJNPdGrwzKnnRUxhYV/KT+N
8QD6Kzb+6nlsrP4b+3vWrBtlbzGyaWKF997cOjh+VhZbBwY2ivIP1y3+0eZH4f+68kaLrsBSGjeV
chh+iPVlFMOZDE2T1k7jKenRLAUCH1blXlTtQ82YacQATjQ8exc/fsfMhKL7hF1TmHd/CnZO2uBM
oClnyVAeAjqKvqxPhYWlMvPa7jPnG47tv1B9pC/8PXX/hLNNmoob38vstR5uefWW9RDngaltw3Kr
aQgSYhzB+oKpkAX1vFmkLJka0HFNc5AqIRsH2lHVPAOtwQ4ULjXCxQUByDJ+b9I/YjgL+ECzH1fF
u1yyzpWM5XxlsSgGdW047sYxGZ9DKqeky5j6i4RehvTmh01TB62U6k3NfmuQGzVzDUlPpPoP3QAn
gkWOrUX6mlTP0jwI9SryD9NEwPHd5B/h8GZYtF3LCH9t+9tYe1XZDOmpdl8nc6dC9nUepQMl0NMa
pho7VbsApPIjYDGdh84zAVWj82DUlCBUYc+cfNHcDWePH/yN/mZ3lEejj3/wUGrQQSbAqeVzImLx
JXRfGuZ6NRCoAO99/5Gg1CmS6Rxhv4o1UlN3BVHL4ArlzeFqUWV3aMTzMLHd4bNTlnVyMMbvefxE
I3lQGW3hxrTJ7zvye4f5u3BvtXPEGSfMLUAz0KS5+zFG15al77DqopVmPo3mIZobFgs+9B+gu+SV
XWPtWlnBokIBnoILPTOVZXxpjsuAl7oBoDp9q0SfsTP9bLIXyP6Ak/tXV3vWjF7BEAToXoSNIb7f
wn6NmcDJ9ZTvAgeYFWRnPT/2zKbdNdHkEwUuqpSs/3IYqkQ4CW5q8ZcMn34PU/835OFOxbDKuCsb
ncOtQIH1207/cpPrK4LRR/ka2jvY83zhffOjpf+6WF3G0wEDVBp/pGvZPPguFrb/oCgutReHAHaR
X3T1Q4WwaE4nB05hHzLgfCnnTbWNCNBYGy5yH3XdWyu3OXSgaBUWi5bcdvLD4IlxcOptNffG+c9/
zI708VNThRx/FK8EO/Zr5me64wGerVhQ08YX8Soq1lH0XXcvCZ7HCZF0bWHnutJVUiv30z9OCuBI
vnhzRl74/OZP+5GkXoEzz5NVtgr5V6k5K8iW0Y/+jOMXR2fMzfxNBxEbNPg9wJrHLAi7d1V5Cxhi
5NXFdK5q9d0NDxDVqJSjZoAcyXSksxeyia5F+Bt2+xBqjH4AGO1CS1eQxscfHTNV5uOh1SwgGpUd
1abx6eefUf7J2l19dkx/uOvNgyJOlvql1pjalObWZO2m4y9Njd4HtDADETHKOW6I1zY9f/pntRKn
yK3MKaR/Ov3ZG/vOeDXwgDXBXdrPRiW7NZjH14IOTmToCJj9WC7xRnyEjf4aI0tQlQ5gBelp9XuS
bgPUa7j4wUIqvO4UEXq3m6WXbbG0UciM5E7VzzR/13umqN3VxTyW8OeUyyT/pbuBE8F1in7AlksH
2VVj/UAAxBotq008Hmt2kiY2kJpzK9c81WEoNpvC+KaBdsnS88mVstckEEh2ltw+VQWnF0HOHM3U
7DTjVQsQiZGfVy554Or6GyDIAggAVXzjaeqx+B2AYRpbSAW5Q4STyv4EuROQyyWmOv8jKwZA5C42
tAeOhXUn2uU0HjkdE9UT9XubvdUm7tNLi8pGOXFTt8kbpplE+whH8JRsGRi94k9YOgFLnfgdBgvt
LeIexL1FQU4RAhHm4HXjrISFmASoiLuRCiiOf3fDnHfWEL8ZuE0EmJB4jrKjVFlBTRvBNI/dSeqD
zk1ecizQI9Em6SV17kZR8Lm/mvsE1OXgN4uY9l2nREw44auU0pnAF9oZnY9CZRstmNqih4SjZzBY
0bg1fPnsOTxSQQPMm/DPIIKSs901MCIP/jqnBI+HRx9SpW8C4AL+69j8kyxZhfsxhMHS7y6EUwDa
s9L32p6XI8q1Z0HWwUCBMOGaRzIe7DvHgtp8acYPvbfvUNJSN/rqTcKiTPRbECHPYElFrRP372Z6
hfrUK3ejhUwbNozQn9LWl675L2MpSI4GCF6MDhseL0aZZRk/zJILbXw4PIqx62NcRgWQ1vSkNjOb
Z1l+y2rbIgEMqayA1WEp04mYkr9j/NbkcOWCbycyPEsQ0smnVNtrQedVgiANIMW90IqQeyJ41Htu
mSQxWE4zf4GpPbZ3m3ckqdnEwTWzs2IpWXe7NcEdpbIqiDDo3RZSZsKZwOXE4LnK1nGzbYcdWdaL
bIA0vzcbtNzhLgaX3H1BmPJaC5FR3+PuQBFWI49AtVqBQk1wHtcK1EtGNfb0UasU9Cjh8meGkypn
lB+liMED1phAcSiaV9YEkpmT0zCogPndmWgxjES73JYHp7tkiJDClYNzIQ9QnpC+wFKIqa0ZvI/G
yzRxr88rStLCGPNtGbJXrZeTGIZWOnkX+Tdu6YVk8W0MR1whPdKYkMiwT1wQnLnsojHj6/4VhO8Q
UxLQfd6l9tfoyH34X2BiLWo6JBg1lhqvi/Kn5eIgbijZDQ4DkIH1vmBZVf0J7VUUktp8x+QrJMOA
2QYh1ZIVa4300Pw2i3MliZS6Qk31IpWdm/3MbZBSZ0IRMVpH9bUxt9K5TdWboX3FRNQV8lPrOviS
sybQUxgBuhNzVFPzzAAhJfcUBHuKk7Ynd3gzsbelhJiNpp3q4LGEe5dn28HV9grrKcFajNOrfE95
CDoY3OE5Lx8y4Qhm5cCgMcrvcQ/MJ9g3yi3wUSBlm/l37zh7AeAAuDJQUIIaW88W1oBViM10wJ6Y
1P4N6uCF2UmNXieVeRwjSFTG8OqUd0NEQNbz9y51vC7m7mdzz9FCx58v8ubcjfep99kcT3QR16lH
Iaeh+qOxt+Nk5ZeGl9My2A7MHVzu2jBfR0QG8CzXqCzs8pX3Vlf/DaT3OpicOH4aC40BDNFietct
mjgFfACWPdgdj1wH58v4AmfKWpImYDpMVBt2rSWJ6eBGWJIijF9G0G2ynCEMG0QbFYLtvkcmSzLb
9mrJMp9OpxCMpqxbGiFpQTMRNXgNQdN1jBuavN4weFQ0CvSK7or8PMUFHlrwc8QwExixJRcKi6Xk
aK+V1zLBbUuAXAtOE2ZzyDgtr9guOgg/oEgoPjcaZ1bet7whPDVMoRzexYTVSImlUO+LD6gX61A0
h9C/TH18jqbES/0LVCIvwFxgIxQZUhQFeMgrbdtrxSapW4IYEeV3mdfkiDrzYjwqmD4GC8vmxLyA
ztdZpVSGqQNNO9sHXetl4sEQ1AXopCRe27ve6DqfQ5Ch7Yt1cvqY6APWiZZ+nx5zgpcaYnoIorRe
RXmy8nRfhfUmH17L8FbQOOKAXWlMgwOlPobhsB1bfRUW1D9zBFs2fo6O+5ljcUmd9hYN/2rnYYt0
k/MJWyULZ6byHRxinY5bTmznU6ktYveS6trXkBZrlRq9RPvuoh0sw7vwIaUk64YcAiwsb1oLarr1
j31CZiT8M7EJQK71sP+KH2EruEH5pkjFkOaz7Yn+iA+OcieRMKC0aAlRCpZMZybXJHMYPOdL6acH
QWglVl+UxGAPA23day8jw3HJn+iPYNIjsMshGzJ2U2nZ4SE3PiZVRdze53JHxPlGe8dAyOl7dqb9
pDdotIAzaOZFj+BXCWVVMo8q/HQfjz8Tuz6adneE4Q+5TaP2nTqYzOwLa4IBDOWlAjoUE5QbOO8V
Uo2GD2esBsoQJL1V/AlixAOQJYNjYr/I9O6Mt8lmne5Ty3QZ9Qug40pQCtgfZsXQIIa6QPXUdNiF
QD4YZoq8ZpTnhulJwzRJyoeRTCRwUdkoZFdhT++YP0dp4Ukeu6hIiPgYWfhWGxyUG7WcUFYFqFJb
+hYD4UjgqTamC5liUSFwpYe+Hk6npsT6n/3Y6n4clY1pyiPJWIzpVTaEFGcyF1ds48vQnC5Eg7aI
hAY95/U1tk78AxGOJoBksCY79jwtPiMRkeu7olZ/w4LLyVc3qkojbCQ3IxiAPYbvXTDdwGE9eSwH
5VOKe0MnUXQmUaocOhWB1tFG6SX7Nv50BvAtZHpbJ0oymEnOPZMugrN5Kmv4It3PbEzX5pyU0CCy
DgL8pMPNCHe5QCPBSesP9zhFrq4RNDFvfATWZT3Hsl7tJwvKfOuu+vlyhXbeu28hmrBxRA06wnbO
mhnJtSgNycqdM0Y6W6EDJDL+gpFhbI2+NXw68OdblppgFVcj9GkhIVlSbBs1KcMYyFOA+zr4v7ht
FF736RwCFMjkA7BbxUoyODkMKLsevhKMmbE1QDAdUw7BPmaEb6OQYO2sssM14ZbBTWDj0BwAQr9Y
Q3RzEEMFtvKaO3PBy34opEmLkB5l7ABbCwZZf8E/V4yK15o8nFzL2XrIsOMz2YytH7isQ3JsDH0b
9JjsgxqsIBPjyd7HVXwa8uafYujvMYzlns8gsgfaY7GcyrdwRHEvfxSgjH0N+nzICZp74iXki0Ks
68Zbn0xLQeMgKUXHeZeCDyC3Yk+DUw/ublXOI0N6gBBdEIfaUqTpSg1Q8tIGD85ez/WVYYWc8ebR
V7jjSNomvEZxfqyMhDCfvsL+qdpoAzqTqCG5NmAXjlXPQ4isOl3ZGsB6fuaWrWwPr7Zgh2y43apL
1GfY5+zxGDlYO5cSLacQMb7bCqMoGVC1ZHlVuJfGSR7aaC9bHQoHE8bWaJEPFl6odU97cIFl5jsf
EPL8VwC8omFOLBXCLAx1Z/ItAvfhLsO3YRE60+pLEPEMUFhYu9M2RVY4PDuEaCXFgs4gNWd0UVc2
hTo+MdT4FuNEI3xy4dMdu54rvmJSh1CC1bTu/yNmig8d1VNRO3wP32ZYfAxMoUOSnE3I9zE3/OAm
lFwq27d1AMPcdeyrgP+Hc3URoeDrlYCFETUXWlWFzz7uGs+oT+gasuDdv+UmimS+70EMj7gdNja7
qsRUV6NI77lgWE+X0VpvmrD3GsSbCAFUcMyss2rIbWENX87OVFiE8q219LHGgGgl4RZDbOpvOvHV
UvGEnOyK/tM31sVSyZqkqlV74zwOxrlj/u+gn1LjbQYr1mVMZ5KsA0mRU0vfNEG4tXOWvVygTMGX
Pf82vHNM+CL9g+LvbaK61iGcZi6joBbUf4LJCs6WRPWgw6bI7T9Vw/4imBQCDmzpiXLjL5uQxnlN
/Izw1+TIm3Tmx0mJxEJh2KZQFXXsMwrmWA17lTaWu5zFCuuHE5jMXU9zpyTDvkTVYwz6VQbkLUUC
YMtw7TrtLC1Sy7rxz06S59Ad0jG7zRPuhKl+i+MxgkfioVMBz/TRZLqndM6/umrQn7OlVDWqTXz9
dsSoWB0JuaJyUK41wjFgQmv6ymsb1Kd6TA9WWcIAINKAO29M1kMMWobzMndPE/vtDCP9QsKYyHxk
X6w4/MHdulAN1CQ+VIbjcQ5wd89iCI6LSPN8PWIxiZ+GRsscISB264EN2agFx1BQHIVK/usTFcQM
gA9hmyKfS6avcji2TXSWZn6bJoY3ZrhO4r0tBZT+7unAt2CIUuy6uNh36LfaeOsMOchosMsmlYcW
WwvVIT2p8MH4BkDX3OxNVzXqYa6XmgQElDxkcMDxYl+u3ERinbNIsIPkqwkZ9US+/RfL8MiIXQsu
OpitvIVMUzjI9UKm3dAu0saT/F4md2Qw/PjdtWVezYlICl+bHUV/shSyZxBjR6dBXq1hJ0d9aRUW
w+uvQe3Yz0+HXkfUygyqJZNKUVli5pF5S5kX+Zb5lsT9weoEvtrqGvKlRCaRUETgkDA9Odce7/6i
4Oj0S/mJStz0qb0NYyM4QvBBr2XUrRPt1mo4qdHX823pDrAHRUf98mpn51SrXobJ3ZeSC9gAxTu6
xB5BZDT1nZgDr1HNcSmmyMAHH/B4aKOszld4fhei0Y95gXo/EISeMxwcxdagt45YexrO8Obyv4Wy
+W0NBCGoLtZqDBsiIJWQWZdNfBJwtEuS24Q3W092OnyKhRUQ7Eh7LvLlQDntMJtN/FXZDscQT/zA
FKBGCOtH5aKc/cZ+sdTh3Aw2s8RM+2AMJCSk76w+GVr64xdYp+q7yQ0xmM0pTPyPUFTfqm1QFC0E
i7hW2guNQJXOYXJttCSA4YEzgIbBXfsO1OhQCLQRlBpO5G5EnSNlya6pntIXeYESg5FIrHcbnhRq
9xY5lGR9EkTFB5aMdpQv1lhtjdw6J5K4Jhr4uQAJGdTkorv0ZvBPBNau1btT1zWkPPwYenefJiS+
fop6k4iHJLWLJS5ykO6K8TVCFyZ4tTiXOpVKlByyuYrO/Wkj2WBhQ14kEUIA0a1p1nQLGYsUQDVy
4imMR5PlS82sNvT9ENE4spm3lOFPhzbKHe9+nLwwrthobAEmBkOJ4S+HKNwCESBDHhi4zpgpJgag
CGKUAUH2bjRQmh5czKucvxQiG8OiPsIb2KYT+aKEiiYorDJkzX5yGkLx01XV0TcYooKtbJzwL2iR
dVENINgclGcMF56MCXAiaJpccyyXVDqiQsCcM+epJgOVtcvggOmHaQV4IE1WPyAms3GZxEqK9g4Y
asasJBi5W9rCsxifQ7E4RAPrpMzf5lrxh8xCmcaHBr+8duttpXX3ehpIpYEe3R+pEC6GEz5N1VpP
AANUtgk2kdSJD+Q5eaOFyKxxXReoEaH7jo29oS9Zl5O9ESr0K7Qzlov/KY3RaPhYTNXNEOACRasz
VMG3JfKXCbQySXiOlGh0+J2j4LtoAEe3BGhmmGgw2odIj4T2W9CLRLp5TVvzVJTG2VaVQ20412Ik
cwxtwBAynXB+ndb6pRB5raKj06LZn/JTNsdPSuee5w26JWpdlRTW1nduuT2Q6NaeHdaZ3TjnmvyN
JW7bpNB2gHW3TZrc27F/6NTRfQ+uWvsEhb2zbOgOHTAoAMwtWMBOW9sSCxvCLwPlHASATWecUzvf
qMr0JjinkgyioV6+D4wwLbp/4fTkygbe/7M/JzuHfrGNnZLDlmGF/qtrL1apwqRkZWG3u94SNKvR
ASbGNwgGSh32xl2OQB12RsVs1ojVg1lG6zhiG9rX+3imHRX6MaysrTKB0s5YJRu8C8I9OYmE+BVv
cvJ95/sX3bbkMRSpepAFAsNAuak+TRD3W6WChu2mT9UoDlHIHxzp9jYw1xYohoQUG3Cyh6pAlZrX
w2m6ZPxjVaDvDK4Dg1nLOKLJ5m2Oo3+VLFcT/5SDotGRYhOiHbNdZveGz6dQ19kbbDhYzS6mibbK
6JxNQtZIHOg1n234UKsrs1CGZa2hHRuRyUA8PcJ3Kvf0gb/Arn9cOEXnpKPtSp2RPCs1OgETVa5+
mb+nOtu1FEVhm8jgRbPGcheW4E+SjLFG03Qu6sYKy9/8X7Wd9EiSQLvIKdDIEha4Z4JuO9rDzQkr
7Tz0GkvkdjfizimMiamh1vqLSrXKvVOqXmgA0M4zG8mT0Jq1qtM4DjkELwZqewm7AgzU2J/4SeWq
qjlSlK7D19yYl8Bgkqgk2Hosn0AX/oZ3YoKY1BXFFG0LKAMye/kfIaZ1ZbqOKIgX6UwU62tFEtAp
cQ/MDK5UY+6RwY1cWkplnfScwZGTw5mbsmBnFuKux7p1Uuf/CnS5y/yg2f///xrHld4kzanLPm2C
go6p7pPtNf+Xjka1rBLMUIoxE7nH6iRn1nehhORDdVwtdtPXp9YCEhjH9VPV4XLyKturcGIXXYj+
nEOoHcnfuNjTdwpfZjGZ1njI8xbBPEL81H/trQ6ds9bSU5AtgwYWXkoJBAvlc8+CwLUL9CUOyWrY
J9KuVrxgkObRHrXd/Dfn8FEfyuRccuJVzOLe+aH2VfT5vzYihibRi3fbahnjcA2TEFup/JIpPyXK
JhDDVk1xMzZMkYxJTXcxu4K4Rq5VGOO77jPpbpTGOcdRGCzSyGlPvFKOFTFLytTuUcAucKDJa0Ug
DlJLSgit3Gm96fyzDJjr6eCWL2OuoeGzMSMF4JX63JQv8eD4NwkUrcjQwqIaEV4+/63S72/hoPbn
ySZT0LRtfYceIF0lUWIg6pLHis73MkZxv5tcYhWrRmhngk5gJRrKSuGC2HIaoSluKwg3Birb8VxZ
3FlDOjEoagv5kKk4Kh2gSxMjo9P/pMHE8W/HKogqFzpKPKvrLCLA3Rk94DDF1hz6EiH1ZF+EDlZ9
Z2SJVrG5IJuoWdYRm1YFIPT2pgRhhRJcR/ZFl6NWWnuNgZUxiKEwzgPl1arzL8BsuKANas5OQ/VA
1c79WaXbwu6cj0ls1SLbGYRCXTuQ708H3AuI6UVmETdsA9VFXtA9VNdNQTuZTH4Vp3zra3hYfROf
ioDGUOnosro1r1fnL91sN1h7h00cqYwZsBkaYW1JOmh7MxEu5l6dbBmhVe4GzfocUydOITZAird+
1icaNXKwPcZgQopKSKPjqcEmN0s41zaTbeRW2PRBKFh39HgGKgjX9Extk+UwS790RMhoZLK1OXmz
oYMJAmileG3YpwZRt80fZCHCHmRLXXDugawR1ViwKWECQo9AgPQSwH2pnVKGxEF6K+BRIQTggWHc
jZdABucI0zCfiVg16GSpwhgyIJSp7ffQeE3IpHeae+E/aNz8jJnJnnSbVrvBG0InY4xnevU82HCJ
+9ba0lcIZnGcsCzFaOKw4G1XubWJY1gbrONT7BZkG4CwV7a9dQ3CHz96JUMlLraRzufExIy59gK7
A6sclhOzGA91XX5hkoOWVWrHDP805fZkEuBofeniMaovg3HXjHsHd0D9GBH4aQ7/MFpRsR33iH0r
kCL6L7RCJCRk1EIhogYcL2W1zs272j5T+p2iEszCmGNyx4WY2rEEwqfcUaOj4r4BwNkBA1oab0nv
4dzHEQ6SBHOLzUroov+/eUBDAOq2HGYDB5EHaJNjG77ahu0oc/zX0YtfSDjfmPNcHIdXN8ciVt+z
rATo+4TWDrHEUr3NndqfeHTv7gPRHD6uyVja+kszHFgoBPfgzkiCDRymDQe8pLbTXN4vm1tiIyPc
XBk1D9BkHFH2LNnH+lRsiJnhmWweJQo0ySAIaNDKtY2FpAyOjHU2bcxk46D7j/ZTf1XekJ9qx/LM
Bs2tkKnStyyTM/Qj5PCmP+6hvM9hjPwMjCawTWPOQ3/P6aenu5rfv4vKlW6ddQjN1oqkCueX6RdJ
SgM/BpZa0iUZLqAFgu+CjwnZIv7E6VqAt/GhTR0RktrKMYyPyH7ccsU+kJNr1vEWt9g94QXAsYsc
EvUlSTTYsHlE+r+aIQKVxt18FV/TV9u/1MqWYFm/eA7Glh2EFDy1hyq5MDLKecAUsecLimgwmzUl
EulmSnBocQsFB/pKTV5cRExZ/e0YL8xpl3BCRfnS+48se6TjowCcPV1sgnKTLVaOsHyJ46eYrvgL
gnKJFS70T0x1UWiNbKxZhh9wK3DWzMcNkaDkvODIxrbGpHoB814EVzH2NILr2vWcnteabRmqXjyt
OY4MB9EbTqHvUdk23a8SfPTxfySd2ZKqVhSGn4gqkPlWJlGctbW9odoeAJFJkOnp83FSSU4qOX26
ETZ7r/WvfyB4x2QUCHW3efID+Ub840QA5IQj2Rlk/6h1ZDSbIS7YoNGezq6mWru34MnlsW4+c5TZ
hd0lG/xG33kQFcTnfOivVawtSayVwtXYbGYkm+D58GAe4EYGNFCghc1YQ2XeCy2IBJ7q0wWLyUJ+
X3Ro4yaChqQLEt3FznvRKXwrC3soWSe3J8gHwxnEzhYp2RpjrXQHg9lLT+hNSPkXR/eZfNIfZzn8
ymOnrdb67KOFMpKqLgbaXWazFPscoKNudy9cnk1cq1Q828gzzY+ZcBy6r4fwpUC2G2Kg59ln+Lgg
cSwNrBnZzI2vl86+QN2cMlwuG9XWgIcBI1iGMjxk3jQGklTEvi5+jO+HmzIMTjoQ4XyFv2mWgqFB
qfnHtX0jXzTe/lie2GDQ9fVwldoSGGIfmRsce+lFumqadKKVB1xWnly7g+kImkT6qrydQj1PjKVV
BuUzC4ZujF9LODKgV6n9fmLG2OBXRMxZfQH1AHDNlP5wg4elPUmZHgxYG3Sq7WOaSl71Yg3OQKvy
RECZb3rdR2fIJRDmaqKDgsX+suGq19QTCcNLE/h8rl/BAy819nnn3s9P8PcqRrdzJn9cZoV6NUZW
BhvYnHfovzWkei5lfw87A6Z1aXgPZrWRA286JvzT2DZE+hBwi3JbhGGOqAqEGWDOeuCBALTG8Y89
6BScy3xSPZZXKNPsedMdUefpX6mfE+mUve71uEaxgiAUUQ7mjkSMzOthCwIMyZTOH7XdNIMF50Zl
SK3002JIdMJS6Tc6JsfHTaMrSwmlmRMXtxV2k+PqKpUXJe4CDR3fusmUpf4GLPTEwW6FuY7fEX3H
WbxUxxTd00W5l7/GxISGWGlX+UJkvpCRKyQ8D7LEgH1d1TuTqQSoTr4LX2TPnSZBhs59nO1rWM1P
5dus8N5glY08nBC6rcgPqjlWOmJDhQE0ngr4WTINeVfOm7djNNxZfMK/NyeHlKFDeUs5bYpLhhaX
BA8oECDprwrA+RZi/xFNtKjc5jBUBn/FleRSYLS3VsT2+JpLR7BM2cC2ca3wGWuQTrFyc7S/JHFA
wsAnNEdig25TdGdPhzoDbS4XjPicoBooakjwGXgBYXTcvbIQP1TlHZgGG5RdstESFI27BSlF4poK
KzNa9Er3ogladFQGxx7oCOgnm860NHRMj2S0+hSFNq4q+T8zFHxJe9WSSNjEleRNC48z2Y+IEB6Q
jJHdj/qDYUASsoXOnx2Mc4aZk4QWwyfORog7RDCDOVdQ2+mgpldC91umw5r/qPwa/rjoIAg24F4b
bo8wfoQazgtOrIltli5RmoCfmH2llprC/bMa7pRDifsEODD2cbcWHiuhPMvtmvFdJKysEBDwIfxG
3cfD/EjUWw7Za8alQYBqDbyvkB7T++O7AH2gMuYy6k0ZOFurKJO4+bHcOiours936eSRgekaCUAU
/uIbvT0ckAKX3Lr4gNIvZJ8io11jE8PFTYsNLl6YxFuzF1SXSL4CtSGOrgGkC2ibIapIDG0z/jDc
56fEOD8QE3YwRi3Mq8ZuhXoBsWRmNK46SkGbbyvRXFQ9OgcFohyBqyODWL3H3t1khSR2rSVHEcpk
pGWWEl44yUz1WyumI5sYWZyRoYbV+Z8WXhJs3wd+csWYW2d3YkGkUBQIuqCJ/WwVgssQ+GefQnIz
mq8hUkGrebCTHwmJQQmXkOJ533AJrXbPZ79CPomh+azz4Sn8hpRnbYw7yUvr2G8Ht4rwg/Yi0ddR
lL09PfL0chsj8UEv27lFj9pX6xbti0kiB6cDgFQZdiz0doKAf6w3b4OzvUIXOYmqnoRWUPG0SHm2
kygJftskEuO6AE2pTEI0/FDl2L1T0Ow1Z5VpbuFIP9VDARSrOLwDPCId2WpiWNBlCnODnAvtmHzN
T8/dsHmvn8dx9WLcuq8s1PBYkiBLZYjG4FUIcFGgaUXbJIJ/8ANPZaQAbt+goJfmGn0dZOR2JWfb
sd8YzdmIL7V40qOzqm+V5mcaA4v6ptaPanQmGybrt3yFIi5V3RM1JJ1IPT28GkjXRrnQ5NsMnb7h
GY9F3HPC5Z/s/pPIAxeEpyUyefvn7AE8OJEKYTuT6U5JPdM3UnxjG8HTWAaZyN8+76+an/pqQedS
xpPXx6qj/Ep8GRMvbaGm7gxVJkiEU6XcbFTDHkbR73ShiNh6q1yNjdkHEh4W20O2mN81kf2iBtbd
DJQEMJ5NLXp8V8zFXyWj6a/yVO4YKhzzI1RPGf3iPf6uD8J19scwKM29Ul/ojYfIEB2aiX29uH8/
Mh/1jII7j8zkVP6hoUKDg94OYuub6cAzXCvSkmycq9p4Q+ZhOEDbxU6l/Tt+Rc8Y/KcGfJzvXua6
kT7a6EDyj6kt0PcZAvE1K0U6oaQFrBakv5ipaaXCWVW+GwJpS5gUYX/DrZSUCrc1zpq0R9oBiLzO
jTNUEphPsNYVHQPHx63iZQnNC+atHNbonl90h5ARVSA58BVrpMtNhSASAs24zHqnICy+snHlMvXt
S/9qpR+eDUfRQ/8YjV+5gZi9iomQMA9jflbqnczaTjaVulS6oNECpfSMjmTFTQg3L+RnmsjKzN8X
uHqcD7bUfPIbnX6K24UAJKWssz5IqI07fIla/0Upmcl+jiEwXFPwQngLL7Bh8ECfk51ain2QggHm
k/xyZjfaWUoRIYyXYfbDERCbmFgCNi/g9/SYmshOGlMd2lMkBRnCCvNkCyUDPSYoaCQxs3DGhIx5
FztEI13PoPtwcsMPaNAsI6rYDCkS6hdkHD9+eFKy489EhG2XDlIdUXIqeCoIkn97Nkhk/qY9Cx4L
CEPNaGFK6OXFKv/qkjkj5a/arz7zZbaNb8n2eY5eFyW06nsyO/Nvc8dYamKffMDMxIn6sxpt3OGw
8WDjzGPoia0DVYTjDCPNXNmFPA619rj1iX5KobXhKQ0ci1dF7srJnVcIYZl0HDxlLVD1tVD6bM5b
KQkY+LTfD/rPv/RD2auvxRRx80GNyNqkk4XjyAvDzAK9JHYa/J1CBni7zJDU3NVwHRhnbFaWyN8v
gsVuL7gZgs2ZXzyWWLthFYeJIoCg+FgOiPvw3ED+CONhElIZ27HcaxxCyJSbBE0zQ8WxXEvmuuyO
OrxS8gSWaSzRYIpQcV+DpT1BNhH7aO/hlKk45TWY0Ew1ENP1J3V2hDAHNANcT81yLyIlERd7toYB
sEvEiwI9JP/kUFcSuCTjxD14MZbi33m1f4XQjl/CVn/cakTD4pq8bRbEvcdhGmRyIhzNeiyuwrcP
00rCp0lQtWUiMXPtqRnoZeSPBlp0Z/IAhdEz0bbU6mBnEJGKBDRW/pWq/Uizhgd1KwBnByIZGyNc
bCwM9buM4VPxelkKJSL+aoandJH/gowwyfRQjgkcIhKNq87mFcNVeMNZyDINdRjEEHM8VvCBIs7F
rD23+eebsIyo+m6irwcxxc9jG8IkYR5cX8NoLT8xGoA3ZRNnm+OK0zmz6FgwNaf4FGE3Z+9tkW6e
CnJyD0RHztYRMaSal29JnRGfOwAWME3oGfTU9JKIH+BpjcUWrR8cBuTiJs4qb+tJrCSWjRFrcJIS
AHNozEkmFfmvUO3D5iCJu0RmKk+yw0oVbE27JHpFJiaUZHURvYJHhXF/sw61Y8rrpKt+GvvIR0K0
dTD7canyYmFbaUB4vG4IrNWEF5dBogShh1m+SgJufJ0pJ6FEG7/pxY0oLnrmMZ382XQckBpOcrO9
pH0rTVCLSJJxcpRPCTIVcU3bV8043e7P4vNVrQlpLx4+9Q29tV4DpuG3a2xj1MPDbtbdVM5z0J+s
+GCuywLHa3rGDloCKG0BXDQWC7tupu6Z80y8eUOHevHwaYYAIahpKWSocqleEUTkg4TnxD8/Graa
CLuX2FLB1LH+i2xmb9NbiBEKTqJw4/HkZBdAcPdMVhL2PN5Dtdis2RPxwwHdoWql+kE2OakqKaI5
eTubUwJ9OMoiDsdnyp0N1wDMqHFhDqvoCtSf/HWShLUQeUTICPgcwENMclQfPhKtcHQy0yJxCME8
UzT6ZR76Q1iOsB8fQKaP5ICpRorT7XMBj5DBYYqxbmorqS1VDolJA/52+rIahnVX9tZ78GAeAWYO
v+z7qCAT4C68MRr4nw7ieuowijDcCTLJK6CljPmnSUmZLsgUxEmE6AbtfajkJQPdeYGBZQbtb9EL
91G2k2GR9o4Jdw/YrLR1xE38ml2FnhOakOY8m+ioZLUCjEBO6bATXwIshDjJa967tbXeNmYeDg8V
8h71h2SX93NRMzOrKTItjLWjpwd3vYsXVbeItF0i/OVs71pxboxPLdU+nlTw/XivHx44kCyBpyIy
XTRU++Ct5LwvhOdr0fUt2j866sLX+49c89TKyapD3u8qEElmsKMxr4gtCE/vHq4KVjpQdCZYRtth
JkJ9y3p6FvFS+8EYj08BODdv78gEIjjaaCQMSHqM9eecPy7MEOU8nhCYE1LdBgqsFipSSojYUQYE
RtTjFpAyAtj6UMJBP3a/9W812XQ0zz2UFaearSapQmFRK0M/inNrAuZh3vDgoM7w3uLWMUDRLIMo
PvYlMFG21wYvROuEU2LKHk6a5Pej44yadzdQwVu6ly7V4EWQ/fFDYXCEU7dmobSrftP9a2uuoMB/
5NibXJsjF8TRChv9iTVg/24dMpaJrrFGAmd5KVTsOkg7mcvtLlOPhrpBxDkV9cNf1yX7LuW3xg55
zdjgGGIYCAyrkfMxm1W+lHdkEb5hDZpdyggu2+g681qymwUo5pgW6mFMzVE8LEWYwYbuyx/1VWib
bmAOVqfXaIxbRLuhuPv3S1sUmEHqz4umhWuwGxBNwuH2aqMMS4Iw6fRxAHxVMnumNu5bEeZqPnFI
38SedsRBMszpgzTVivWTMuWdNiqo+fMiJrKdxQr6Nu2hrqrL4w00Was0rO82v2V4xwuiNlHK0r/u
jY6C8IrlU8oowAeR3A8O867BzLFgvEC6ZBoKWJVTThUkJTmJipFImbkcHYb9kjRsNfIUN7FXcWAu
dqCzHKeOAlMmmI20EJgGu9hJ4DFNU2djtudxGSxap8MLV3Jzf7BetjxvP2dryq/wF4l7j+CEr3ZB
rLeMWwG3S1g4XNCI1doxU/gNTIknPTEgPiak3V7adhjuzF9X6QgVqbVA6QBRfBCYJ0kOsSusJpPR
4s425aKZWQJxQSuk9S+ZHkwuglhUsH8O+wK6y1U7g3tMTHoae7DlI40UNpoB6gj+IskGYz0LFNvS
Dgpm0PwvhkIuqnRlU6/MXXcx8Xgl4NyKcYzGZfSiOaqtB6QJIX4L6iUOnxlfq5graQeranaYbRDo
wtnDRpMSU7fMRX4tyUvDtRPtDUx+YoiBWssO9zpt8hcVAjj72GRg1C3OmeZhvncYf/DknvzNpSNO
0o6gBthPG2c+FfgDTgklsXDLXuBwp4+KT1PwNMzYDtNSXMKb8+ChbMOnkpEC14EIxVzg8HKOPij7
6NyXeYABqh0Hk01x+PVhUhUspCPY2PSJTLJCTHrfeeyDebkY90wm7JHdupzEfBciSKj3oj/syS9R
ulegNsP+22g8Ivznxh/xQJ2YXCaZgOkkl15cjSAkhdMmHt6HnF58OebYEwK7UHCp3lUrlCTmZ3fn
mHeqBZhJcTcOkmLHvyjJB5D8oPmUdtVCO0wN/w4uvIwXCHvCvLgU8sI8yTvuqEky02rqPXATpHC+
hb9ssO8lnEhx/7oiKcJ4vf4QLcyVPrgvyxn2vNxa17DqwtZPBHsCx9Jbu7iNY9XKW4/VLS5nAW7Y
0g9LDzPqKcVpMvkAE+Q2KDe6X4HMGzx34qnwhUrH7yc8QCqoxpZ3ykbyC6dysD4vuLlImV7f0232
0Zdbt3s0j+a8jhij+pmHzZsFVmpx+lR2/614z91kdZj8wT1ZUuVOzqFrDO63BDWRRP308wD3ZweJ
O7bvLKrhMBwY5mRO9MFnNlEiDlZ4xnM/4CQMZg5cr+2U6mRBhloO/PnW1dZcdxzogeZUq/ciOZKC
p+NcHF3e4jIOF3ogbmaHFvszG+dcXl3pOo2H3OKAsZyTB3yUDz52iTO+jLd/dCl41uwNpS0f+dDI
OqC5QpWOYYaiP5owX6oSaCxQfDbDUrth2ok8IMPzcbpKap5F6InL9vqGRWmiRnS0W4+4dk4JJS6n
0QbrNyFzY25u4b6dKoo57xk0rrJuP9UfRlN+HAgL+g0bs0jBgRM5vw8Os81oARLWYeAE15xfGDly
JaTixDzVfodXE4uX9YCAIjC3HCrYiLNjJJN7PO0TCwmTRAxzeZtCmSwwMCaS2EB/AqBLbV0AeUw2
/aTWHHUiBnoCeufwt/F3oTTwqj95iyGzr23is+w/rytKOz45MDtWnOrb73f5FZwiT86AztCpOxYs
BBOSFvbUyRDc2Nq+GXo3nyW2friJ4GeEl0Jtw600F3gBuBgXNjYFJyFOdILfCSOO9WzPtNsJZZeH
wENqvnH03BtrboKKCmM5TciuQ05ELR2mW1Uf1dcM3OjUX+UtZAWKSB4b+ypv/njkUSIaHHcjr9lp
mMP0/TaOGJpYmB7PDv2W28Tj1bzQk1zcMrdY1LtkQDP4RH7QY4ezTw7pAjaoX17DM+8CSHtzggjN
8OdjcrdmHc48chPm6pUL0rfinn4VYImnJW2fyP8AeQ10Vg6uJrx8NKNsmh12Ymy+t/YquQyI12MA
Rzz7Gq/UUy8KOyvKbIZieAZhiyPiH8kygj+JD5KC6SOobvY3U6+My/pZ0D6Cig252MD2xbCJAT9e
KuBzs9kyQQ/9R7WEmeUXqyj56q/RF9+Xml/gv984SHB5D4xGsoka/v5KHhcAnI438QuTaUFwS+hm
6A5u7XfzzUKJ/rq9Ga+eV56isuaBEmKCJuUxrSZsnndatmv44uk4KdnmBKC7fhNmoO+UadOYLzUm
+DtjAsmVMp/ZYU/sRE57eRzTpYBzKgPKaYOi0mQvEflh8+bbPNZ/kFEVh5dLzHEn54W2kMj9CAE7
MpMxjFvpJQLCHnAj3UrENjzd6pcIUMfweLRrVIgcrMaxcWc34/3gsJGPUOuZAm6Kj7fTuu231m9V
BskMXkZzyzxG+KZO38CLZ0bBbOXLvFQb4Rujev6HoPug9+UVY9yHBQH3RWVB2T6lB4DbdYwE/pg/
8yJlm1eg7Ge69cg+1faiwfsyl1Jyk1jUEai1VYvebN+7owvKPXyBhWCsVH8kC4IYMDH2NAsFJKCv
yFCQ4edoE0wNtx9RdbYHPy+WwqXQLaxYpaDhF4gAPwiAawpuRXVxZxo+qk1z6k+0ShAelvJKurDC
3ztoOdDBu1+WHiFQc3oD5t/15vGToeJ92VyHWEDPcwrBwUZYBf8rPlFLl1gEZr9o9IG1vZE1RI3M
6/UHL7H40q/o5PNPKuuucIo9bqFbYWMe9I16GMg4/sEOE9osotwWMOOOrougBgj9qO4IPak3U/pn
b+PbhiFZx4nSLpRdRLOEmc38eS/vyfphP7bNMWGC/tMGMfazIAzVnobOYNo+TuPyGZvHnxrE7Ouf
jZ8ccj/9wu/LQ0D3rWHr/fLNb15fcxbI1/oLZMZ6e7AUIgtCVeogSUd8viXwwFJd/D1eu6cLlXb+
f3xCZW0ZAbJUpiNx+hUBHffsA53rhxowsS8Mm+C0BUE7y5mTIUiebO3YEZ7Q9n9GgkPaVbtCkK75
9Gz+uMAS5ARNL4a6VM2BPBYKJuUMUXHJmlFkobCbVLK7V0aKAsmXNm7l+YXfR8tdCQuQIBhCvGPq
Jr+YumucwpPymZ6jCQMubub99Y9mUMLSJXlwGo5vM4eMpKD+4Axiby8hFX9xYGGsX98Uq7fDfdie
wz2ZHhw9eOfPE/KZcKUY53fena/4xNYcfUlb4lXwI6J4lY+oF4iktTDVRAW7jj6SP8a24ZkCDHQI
52mc0Io/CI9sx/KUYaNv2b/zIP1gxyXJIfPgm/DOsIYwyW2C6tD/tD5jBWM/TaM5VvHqcFB19z4Z
zc/560QbgCfqDX0aMw8898ZV6ohO9zUz2DDn1b7BS3nmTB3umRCd3sPUpPZUt2VHs/VvYPbi67EL
l5iUeJU3Loydge7A4UbGR3mlOCq0IUv7g6362MFsHCPvUfvMODDihAILQ9vHC3GWOQwnqmGu5DtQ
kP5aBrzs+Q5O7hLyIaI2mqWciD8aG4jL2nz217MZYKW4KzaiAwHApo/0HsdsrdGgKHbhSQusjz8x
wLXHi7BJz7UOsWNyWSWJjEXJoOwSb2mhR3mh4RPbTfaqurZmxv6eHD7m3VdUz18zu/56/LywKcSF
hmRvSC6xJwUpnO+DtMDpniw82+dhYmueutGHsZ6YNckZD6Uy+EfZgZKOknGR7IVNRE975AqeWxFr
Q8d0+4CYtatwxG6IOU43zKuP52n0pUUEm9EOfVKOFtJC0xg7LoazHDw+x8AgzJmj9emH5I5Qv3zT
0RE3hpcz9YnxtFmJwhZrh9VzKyUMu+b5kU+obTJcQt34U/jmIWBuAZU5q+ftSQ3EX3RijxUeGdKC
fpt5Fn2ohffvrF28mNLVqwLKSjzHE2X2W37Cp61NhigbmtNDfooOEEowEx7+nqcXFKViCR9hxRbn
v9Fssa9soZLaxT65NZfyrvhGMPuBCd9jpR2vhK/HJXw78kGEr+xRgdmKlSwAQ8pd64+n1JEW2bpd
QRIdMGUB4lPxiEbqcypXyo9hC8RHYNlEUkG/wpQXY+DJBWtyaLOHdoFJI6xPByDSWDY4jiu/iPls
gdgJ7FJQoj+MT5M5/HgnaJS9Yz6C6FJmeuww7NXhUrGKfQZdF0491rqaNS1l7W9abs2W3KIFosz/
t5TiG8eBfFGS3CbjLDmF8bAvvyl9UNVDvDeZVp7fa0xJuHX7t8dJU60xQcX+N1liznlnqaaWyCa9
glnN9PIqflCUb1jmz9jRlmDZOCNwfpF5zv3FPHTykpx2FBhIn0QnLDvv5ce75LnUEHGSiXOC5bQs
fzjbvdpLlxKLtJtDGm8M1wC5DoerihxwlS5ByBg6R3P0s6XiD/Kxv+SYoyGH8MZgcJQ/2VW+skO8
Iy8Wnxc81OQPDD7hFT5/XpQZFZAy3s5OvCWS6pwDYYIMjG5jv64U8rP9VP+Ornpt/OlrQ18/ROsU
PdwatlHHoP03/IS8kC3LbXFm9wXMYnvMECw9kARAAnFUZgrAC5f3J1zq07jv9yEz/cbq9+zh5WK2
gzHkUl74PD235ZT9g63IjWr9/kg95BUeWHwEurCaxQvpjiCJpyHw5KeVCWzqKvjhzYcbQzvg/hWv
fr3v1q94Xv8+UgtUzdVXJp+p9NvIo7YyrzE9IDy4Nnjs9CsjWukRIN0ATx0o8CSP2QWaS3zboavx
oqK8D+qbTMbq3nTTjb6VYcH8TflWPURBpiuo0a51sWzAt5hv8WLInFQ4JsJvRzqE4SIYF0MBxH9T
DUT9+AQqloDH5spfjH+zlyzbS3nBAaJnAgm6gqHerrxwKq6T1KYgoZwgB6ic/Bk1rL2pGDHRoBbZ
G2eIDcYZvSCMcbzhf2igoUMMzC5+uLQH69fFWc48UXgKPyGxEWDrLqEEm8iCmnOu7xq3dgtXChDQ
yb3HL4wwBJogQU8M0qk4c1ssJpwlyjf1sKBp4IgTlZWBXhFLdhNWEWoaDF77QAalnWeIXSazI6R1
nKROAYwpOuh/MTgCufkrrvmqgXKAqU2DoT9m9DP8ntmdkNJgV+HJgQziRNUOmI5p7iReglzApFvC
dJAJ+IJUa4zCp05fPzLkouwsQfGWqLbIEktwfBYO0KeYCF4MDv3xzp7H2dPgMHSEOeQ0q9lnGv0k
sBnn7YWNFfW9J65Z9PzZ1k0Gb1xNm8WxP0YLWj2ALfbiGtlLBSnOhUm91TzRagPVzRwM5T2VaNzL
uOI0qn7Zrg7wzOfIm7BXCB7yYkzXAmoHsLFmLc987cR/zXyYI4iYKNURLWNCu5vidjIrtJGiTZvD
HBPrZfSFGeaNGTx0AYoSqFCaRwEwOCFNEZ8IAw2vWWRWtDadmY894XncRwjNoIJtYcrBCHVlRvL7
iH5McRLDf3y1rGRhJ6uusE990pa8bMAzggDMeRSIPi7gjkl/beK3hoYSZOi5521Ozu8H+YDYdUNF
SFfA9wfIL+zuIwcVTgsfwhVCGTtpfy+RXeKAX57f/GSO7yQFF3D7eiVsqnW+7dZwZI9sY9Gt5/sa
dJJzcxM/1+EP4rcGV42XFd9ZHPIav6TekTSb5slOfI0Ndf/4ULbVVSGMECvexkKOlnb4Mk1/AyE/
7rw7yo78WJ8SiNOZrfL/yII2wOgLUufzBNtU2I4AvJCfFuD2OCLCcCGKAKtAlhrBey5abOIsrZQz
rL2ElKMPbcmZlN8rHT+KE7m9r1VDcdTfUX22d1a5iKHoHfswEG9YhqwA1hWLmq+EiC7u2Pkk+SYU
EKIYxyzxMYT40zU2xyrfF4sP9myBt+TMSnyAzl1fO/a9CD/o1mJrXrz53wxn5oMC4xF9j6/PFi9G
3yZysVU784ecRAbMhzBqcoxwERvus7CFmZ8RsEj6IR7PA3Q6+/W0Vbz7ofzeuquxTU4aZ4fd1C6T
snajwqcbuGmOJmOegq+OhUVIwhbOReK2CgVMsR/KVnw4/qh4NU0kBIXaeiaEor5hoGC8xoSh/xE4
WaZYnXHefVQfuO1L3yOAz9W4sU0oa7aObq+exA0RPMlOG+wuduGzdWCNoA0SQUa3FpNh+lTwzxLP
8DWMXXZM2Fr9N8VkMk820Ck8dncL/9+1sMkZBIlTqR+do3N+EXfSYdihXRk38i0lMuG736OU58Ok
pF0AdZSeTt3JM9iph0Oyfoa2ibwFZi/jfmkVddgl7nUshneYNOAI8M7xOObr6TeW6tPjhUVEUefA
tRCX5sYP9c6jtpp/57JE6waay1iLVMzjeAfGJQ5gxhCPud6rdGYgGXxWbKBwNzizSUbLp/vadjfz
ku6T/aPw06Xy2+EXz5EAP4t3rCbzjzjKFNRxzhSFKldhY1fw1pm0BMrkWLCpI33+UjxO4yK9D+1e
x7v04aXn9tJfpIu8UoPswDnfCOuYOJ1oA1owWMWflvgQIrEooN1oBNRac8PYMFNUPH37OBEb4EYw
Vugu5FXhRb+ZhwcQTsz2fcIyseV0u+UEUU7IMoy8Fu6HUw/3orANsDTgL/+N7INvRqIOvqqUUSvt
YP6A6foFUXnFglSZEfNaeh+GqtEXKXoN/VY1vxMZTDKpsE2+ZsOWLpKuiHWUBxVo4jN4BC8OTRpH
eDK/8mm2GT8lX/7pt9OlIAaB7wDKBRLVu4oX7qOD8J0cHjuRmi91kmWyL5hKu8rnC/si+kNyGT7Z
sKkg8Ie0mWftyWhcvlxSoliF0pahzry179M+n09luHyhpEiWAJitE6VOc6/lY7qOj9lvQqqhtpZW
Mr2rHBBFG4FifUXy8gHhF1NsZrYBUlSUQoZdfSlLIvXA61+E0EX2hCYCpG6mu44BJ+gRR9nLhwTv
0BnxWVL3zWkX3qaDYAQ+1rzeRRgFJnSHd7xoLowOtXCBqH62C4NpcT7mL7ZWPGV+xLfzf5v84MUV
wHrsQpia6EHwK0zLgPXoljcYnCFNh++McPeGPT/BnyXoDMgQ5EpSR3pOTmYvM59sFCypQbigGyd/
LBvWT3+t/xpobxDBBvgagAnaEmP64gM4KNwzl2QOicGFcE3ogxgOjsRFIi1X8MIC6ppPZd1o94tD
s4LQsAmZr00fgNbCiFfyplwZ9sPNgBkx5/1mD3gBZvEEICGWH4w6Qw/TRjBhY9ek+6e6bvtgxm7Y
bM3NSMvS+vUewMsTnKH189xXduJOCwgqwuM4CkZP8t6udnz9mTddIxwW8uRWjq0QVjL0s2NtbmOc
O2D1bmFrvxw4hH71nRFiYQ0/3Y5DfPZDM3QyTmwF9CQ7fIng4t3wEsgnTcOYoQ9mZOtAJ8xrIuzC
/WyJVQV31EaDsUAkvC/W/QqdULtKzjqzuZucrtl0WyYFF/ZfEDmUTRfV6ffqTXnP+6W6F7/7AUdj
+/XXfZs3ouG3RqDYxkk96AfCMLEF8aIbZU9CixOt8hN5KM1wEb7puRM+ODcTVwewA3nVY4Txy0bK
KI+ciXO2x82KNBjf3BhT3W6xOBIPnSujBXa90pk4mPBF7JamgzaKV7b7o5jNSBbCpp5NZJ9shC05
bxseF2TIAHfVfBstmV5zJCfLXlnwxIs1TjJ94raX5ByHtqFaCj3q3UzXqdfQzuMmT5EDcgBuDb9h
ToIrpR8qQiLRCLb9i/5IExRvsCTkEy5S1N/4Ar5dyu7YqxfCT30X7BRjJQR2SIVCUh0lYa5+4q+X
XaRdBl21nKun2bqjeJaP6vEZMMr9YKlugLUDya6WtFTzbG1uZOZkwCGzM/Ibi4rdQdFUMvovzsru
VXkiP5EQhgCbXZwlTAQTVjks8gW9DgQLXsqfF7zGqUsifP6Jzw4I34UR/BN04gxpYoMx00fpvwKR
05fi5Aj8UxCz7iPd8MD82Rbka3mi4PKbbbWObjT1MwS4D9sTXhaHPu9vR8wt1WWC9RFEVoQUS1zf
1Jt6M28oPFtgV3gnpCIcngdsZd1iq9xFCvOzXrikfXV3ONDyqmYs4igLMVD/aspuXHARi1HZ3/T1
C+YKfShIPsQ1DkFOwAKt+jQysalFOIvMTeZRc1H6szvSIC77E0hLmSBMQDS7frRWD/Ek9csQOMsC
8xv+2NL5bKArNFmAXxEiJv7FyQTo/426hVFS6Q/OGOiLmtwpbln2ixNeum5W5QVi0KzeshrVAxF9
vOz1Y6OTx8dd6Jc4OYXMGE2XPQXSxfBmLuJ2UCiWqM8bkrpWWJYQ7tnMIaajK8eY0ukEL8RFDl/S
g/DFMxw3fNxmKdLjBQOmhvup+PxMY1sBAQwK//WFBUGzeW+ro5puZhdU79y9ALLnB3TCTfPXXSU+
3U3cPniuE8PJGnYG0iACpQe7B7Wk42HKi/PkefhXECggGiBtApeJVbKFuaX7JsibzFDinuoD3sWA
ajnaFxcV4IPbitD8z9aqb6RU9Yd6fYEmLPHrc4UL7qmrCO3jPD3jOod7c0PaLRoGAvQu1Nc5TSjv
snrg/CupW/sFQBrHDj50B944kMV/ZOQB3Hj2yWQFiA+ZVbFJD0jyxgAmzHeBIyP5xNRJ7AXD5+NC
7ndAA3GsvvGPEnpnQPoKH5gGfkk6FqgKhxFd/0bFlo6TCTSX/YONH7NKNqGJz4L310kDnt0ZBOYq
FgI5jorY5Wnf8XZtdVaIU1B2IP7lDg5aYBCQEa6S9K4e2KlSMIl0z7GyifEaQzZE0SJsCHgP7X41
ss/BOBtPU85J4dUb5nhQjdUjc3dpy6B3AmThf2MmhA0N6CujJmFbfxSbZKGSJP7cjvQvJu6wQBxF
QCkMuYTmTdyGLW3MrG43srJtKPulUF22KxVE7TwuzLu8GlfjJVLmrwsbBX/aPNAt3gHSj6JDtgP9
sj0uBB04wINgzkiJqiiq8WR7j/HTUR+hgvFyAzPpXS2xGvDioVpGMqnidkhJh6g0Ro3QN+FWf+eI
XV4b1B7rvK+Cjvm5qruDBKbE6PZNhHzUe4Oyq2IoRybMoN0s2TRhgl6Bhp3Dm5sZV8gizxmdX9NN
k4UCplzfvTwh07CVw/agdI3cdJv/ODrP5katKAz/ImYu9cJXSwLUZcmWyxdmvYXeO78+D5nEySTj
9a4kuJzz1u5XxQi7vMIk7FS4mZyCiib3hsOQtMeJYdlaSZCkdMkY3OUNtyeJP+xsakEaCLRw/Eco
gEwTHPrUsvUqZMzUqXp0+mlnBsdhrtCWTqexMo5BIw84fPvXindcS9nLAoMV1cDdQk591rXAG+iv
p11ItBYH04DCjYsso/Wr/bJ1Wljcppi2JmsULd/T79EOjgh/jjqpDrbjBh19GyVpQV9R7I5xcAGx
ME2sQj99qN4bTb3p40LrDrMKXsI88+bs14iue/BmrLXds+btCHLeWDKpGiTsvRtqf5aJcDVEhBlT
asceg3WDUFqSY8hm87ql8boMgQs5DWIpSctBp0wleUtyj09ICx0oeHqYqQaIWYuQQJZiZqFgio7o
Q9sFUz+W4Vl79DqqRzF6mKLN2fFiRMPLvQxT14guHDCCNp2W0P3QmC9Fe9Hhc4hT6TSq4UBjCYwU
aAqr3tdU7NDjMdyXZLGVa9Yi1hF8GBnwAWEzPNXEUPmCUmTAOqH/Hnjmlvgmi/ArxSTYxZTW8RmR
i6oV77ZZeFG1CxwCjhBhg7TJxnLTcHaHtHWtfRs4rs3BSAgjmrHU4439//oydVdrv+LKeHnp5bMh
RHe6a+tzNXyvnPEF4ChtGaSVk1gjZJudLZ5JA7LAkxl/7prLw9s9YMP7qM0fWTytYvIa+6HMe/HQ
DTbV8reWB14fn6K+81ohvR7AIxrcmZCJtN2ZTFJEppfOHy1BaU0kZ5u2XlsEHp/hVDxzDm92St70
mk27xTTd3ndIvZh3mZdHft4EmeO84EnnV5cb8TBIWIrAx5r4yxqJciP7U9dzzyxSL7oaiu+QMxUZ
v2RiYBrV8FwuT7LE6/4qSA0oOU3GAnA6DK9q8jarEXmH0lPJo4gAmENZeMVPrOK0tMBMsWkasdes
edADkdOlR44cQVqNl461B/HQy/MEhpauYuCgP8sMMesXcrFHlOv3zKpcwq7nsjkn/d/1ojS7v224
ojEGiuJFv6bzZ3gGBu9sNISW4VdEvlY/hGltFaYIS5KV9jZovzqqb/rpEIoQUTqMD/oE3RzdiplE
i34r0s0AxNIay4LwlZwFwWhJxcEt3t6iyG1pcXAyxKcv7dc4cq0Cd94L4xzXuELLcaeKnYaVDmQe
20hgPWsJRsFw5UQ4B+Le6xJeJI+2oPTERDlNATQVUMf5ZZRQndhsjIl89CSlK84+Yv2lVBVZjhnt
YiRHM1c0uSZfZIDscyfYt24GLFfB27fHoQGWL93F4aap0oNMXhcOmzQodreeMbtgPLSL9/Uinmvq
7O+qRtwcWoa2cM11HXK1FDUeIm1HPjpAnCT7RzQPwlCbdChcMikqPsQfJp2rjbUVSCpq+2+SN3Se
iG0s39cII4d2HkP7U4zf61BC95kxPMYBY2k4uOrrQLqLQaQ0hijzNcdCNJJzkx87veW/ugfTSzx2
j14DxVAsl5RkAmqg4Lp7I86EL3txtAtzsasjn0jxJ7hcGb0rtSel8wEX7WDesHPdE8PgDWrjaTzG
/k7oGWshMe+g9yJzyja1vUMTUsxoAmaUkCvEBzgTiyg4KVRug4U0L9TS79ZJpbWyWZ+gE+UDza78
bI6EzuW4aOIm80zwZXnUHYieHCqHWKDpTljQNqFvJ47ehw0/8IX+ilrd96GFABxpfWL7L1S5dW+C
CAm+dwKw5yM0+We9YtpQ0nTUOqO5c7LQbXbkvKQPYJSKdBGpytMyo3kHxCp+Cs7mjLM5BkjbIqf/
AFHi/uBeKH4Iuy63KjHAmXoUTXqJ35si2usKVBsc6SUMMbNHO4CSEkR0Dv/YGligxwJlAHJbPRg+
VNSfv3ZCbMbceKQW4fnvXWX8vcp+HUwXazklkZo9J0mIM7D60EAF1bvW4W6aStfJLwuRrh+M/XMH
T570vVvHKQWDsC3Nfu79wY5dwMBefXigjUZJdMJMf5XttvxyEX1jOT4EhPNU/TvRObakhQyjuBOw
GmcqL3wdFUkVO2hWdpjGYU+Imm/8kVz4yxFbHX/MZqGIsAz26p2TuzoylTV8Xx3z4GNrHJKrxx3M
3xjEWYA6f2xtxqtNVjjHAHg0CaYNt21nnGkKjmuMdjTa1BgJJpsY9oEuvX2noT2S3nrv6BjSuAlU
FucGp2pCFeJ6F8vvmzclALg8gKmaqhHIb7THTAKR+b2Q35O1pzG85/RPf8+yvvW0tJ7II9nZ+VUg
nSFM5gpgG+WLa5N0+5NHFKlWxF0zCjV+409QMOYm0QzfGTO6vcAnYGhdmnrjE5EZ1SNkUKfCtYnP
AwKBNGbZC09lAzeRbW+Ll9Dyt9HeQoyaQ4nnkhxn8udnttcBx2T7qdAHlJ4YNY7KdzeA3/Mk5dmQ
fBQ25Xnsobl2jX2AA8NCIgXFkJUBmotIjQmkHtyCh3gbjW6KfryqPsuGtG2Fx8MMv/zS1fONtxV9
ADFlVuMJsJo0Xx5p+qTx49wa8kGI8SPYZ4bjDTAFycADKqXPhA+Zn4/pk+1YLHQoIWINxK/M+Wdv
ngpmMPrPmLf04t13uhksg8bwbelrrCUdp2guX45HkXQ7akTiJj+2B/nGX6smdnGjKCW6g6ihAPSA
ckUFzghb4GprTTB5IbdzcLfWxQXRHnlZeH68Of6wx++hBUoWX5UTHiOe1zqtPzgfoqE5dWtqMTZk
LGXAifq16M8h8RD9wLgd0Ey83j7tqW5hRn9a1bzZHVMC19oASsClJr7xigF5huXRIYUFPa+j0VIo
HVjK3SAIwzCPoU7gNowahZJqCasCpGto9EMjd72ECOtaSLp4oT7EQJ7RnJ8lYi7CD7MC8YIVeB0g
4hRuOKbEL5sU/Xre2521LznHkH0SYIaFqqTaTjnq8lfcHIG+50Dbhmnmrul1Cjh9RUgiZrgVopiH
8tzXBIXKX0gS+Zv2tQhBkyUOErIvGardmDzqIPQGclrLbGurSPkOZlMT671Rgn0jnunC4RwMHu0P
gxkgMPirrfZS2bk0HeJdzGN48n8zWpN+o50t/axS0WGYRwcTp7VHfNzx04zuHUHUqmyCBXxdyGmb
saHb/A8u4rBHfjvvg5pBgNoVXqoT2uf0X84RHGdkEIzewHgVgYsbduuD73cqyr5pq06kHP7VzNeg
5/jg1+ooaJi8tIUeey6TvLIZ7lliFRcJ/sVgUYs6TLQLeAOWMS6KDDAewVgNOUnyItozUPiEwyLU
p2trUSNjfhIlgCuHg+SZ/msPykJ29Oqzj/ZaHx440dfutZ60kJDolOxfUP9YDv3E/S8dRV5Wvcka
4hhe+GtOaYis3sCggXCQmmkg47gUmpQgfIpUMmSkZ627yARPu628GIAvJoMyGviwKE541hcJLa9n
B+6ViGZtpAdok2eNFdyBNy1+69kvpQQd1faJnHZdHrka9Ya94VZZ4c0kR4oy9tceu9otxVsJecdH
kPI24RVqGRes+ljnxwTfhxMQnsh2WZKEi2o5wnn5k8W8C/B02EdJqHEQwp4n9REqn5GFbIxa2Myr
0GCrPD0WLmBBLgyfG9zy0ynHLYJ1Tcn2MfmG5AGoD7UxtzoUNa6T3wGZpEhYKN7yE8nurqf7XOh7
8xralm+91tbgp52+9mD3/6oGcydYEjVyHc8aY5fSx9sRlq7wpS4oTYTp56Xhk9KHdLibJg8ph3Qa
v7wQ+QC9FOy2sckh3bR+dO50eTMucmt0/+r5nprMYPGlUubTE5g6fjMuzsnh7tXuxqWK+n1qI8wx
8HxmCM0FW/tXIofba83eXBm3joZGTJAD1ZsUagZp6XfUcMXFjaxsP0oXRI/VoSVyKgLQRKeTtjSe
dOI5z/YHJ/BnOCRfKsBXt7a8FYhMCvtziNJP3Z2a+GDbSNxKHKMW+WcqJhwDXVbkxzON78i7C73C
LkBRAk27kB7a00oO8Xw1/k90gTjp0EGTLY/NJ6LsM/GVGd4bYrGgOVFXzkyKHQFbuC/FxG37w+0Y
/4tOy58QIWZnsU1BOcQnCkiXHMBiWWsE0fia2ibtfg2l4x4bcoZs9BFV3e27KD6kinqwo8iz0kdD
P6LOa85V0ApUsHRDaKRu9m3sE7ccF+dhqc+NqM+Vyr+15NzH8lS1xGuHqASM6IQ9MeoOEm5EKGsL
SbtXImCKMKWnefQ0yMoEQ4hhuSiDcq4kMMnJXnbJYu9UQrLYyXC/3evsLyF+Nuhip5KjTLEkarvh
I+9+BSlFE+zquX5SaGgLn0p5pjePWIOE57NO+Idlh94krCOZF6pi0MSCDQJFw1g8DR5loza6FGuo
LYim4OOAMZ4uDirUBsUGD1YKZ5fNKpout2h8eWhV5VsGQ4IUPsYQgSyCKdL8GbnZMkSwnIqc3yG5
uyH5Tzm9ERQmVhQ9SnvxAvvRTPapCdnISsRmqEnFbQqwmSsozMLk1SKL1p4527mNwytJc2n0BqdC
4uY9UKo3pYekyz4wDef66IJl8xlG4CMYMkgwAxP9DOVX+DMY5YnwixF5IhZvpOVpEW9Nni664PFR
uwHbcWf+OIhUI7XbWWdTW6C/GQsRr+TY9NKnahjvRB1/jAm/or2MgH7MmwNJ9r3Lg1/ERMQ7NwIs
gAU2GBqHkRJ3InDCfIdV+FgP1QElNgkhNEFPxIfgzZq99AXbt6j5CaAB8NLo4LE2EUCgfTvAlS2j
04TPwcmvLUbhdSgkkRsWgObLVGbeIv7VRI11OHRhdokJntmtGP53K4xsX9dwG/nAtcFCu+1BEDJe
nzFscyK8h/lmAAfo393X7MQ7rnNXbalJAIWtdX+kDy62KFWibkRPjSOa9FkcrBwHNlpFRjOIV3ge
5FmEebO6eTVmaRmJrcmLWGpfEng7hup2KcRBW5RjNB6JFJu4UG2ezrYGQaWdSEz3ck3spyQ+wJqE
ZcutQmg4rL4xfyfl5Kf1yCMRCAVR/4NTEilYDB620eELYxzUq3t6cCyX/8wijVBGuMr+TaEwNr6J
5LUffxO/TH+LPIMiVfm9sNGBMZqEH3X5ESE5qCwQl8uQkrDW723UOZL8+f7VZB3WwcTWtA2e/bKa
zkXLIqy58arOyf8yw47KKSc3mt5W/Rqq6lW1tJsNYjR08tCZ2SGLbyNo0H1kUV7Y38lh6WE+Orw7
Yeql3GNacGrbfxzTB+6PGUflOPtRrx+iHE9RPhP0ShLikaAJuIEIEXlA2oEjrF2EcWCNoqlAe7BT
kAjDJZJwH8f0YqMScCYLrVLyso2LP3zrBPI4UEzgNDDDGPf2uDUgkWDMeLCl6+bObs12pbGsL07v
ZhkIGKJ5BhB0+RZpwxYPpc8RFXr3Sxk+kuazL59ReCeYf6c/stz2GZ0cUj8wMlQwzbg/ap/WU+tM
P9++ktpevREM7c7Rde6hdKnzJEITY2/M2iCzryGQ+4gDPJ53tIiAMSLw56u2lxOcl8pooxPRajm3
meUIt33g8HAe8UiVl8m49/nfLCBpXP9DiqJLezJdU9gcBnPbBZQa4xglldErMrGbQ8aAbkOvCEAh
UeKe7WyG8YA/spk+Y+tVtf850gBhYSOjRV3fkewPv2Yi9c2IlJw3vr288ujvIoHmCyorRICfbHGZ
EYTbsHtjVS2ea2esbr2rq/+UMlOb+U/j1ahQPEC/BJSThVUQBdBMLOc/PJSYXIt6TzEiNgve6tQV
vPNrfZJBIhJhsARpdHnsBYQXDGRGMbTR0rA4PjFYVcN8sVyh+bUsI2URCS2LYEc8idIoVz2Yb1aH
JVvFf/uqRAMmg20a6ufCwlO1Yuek9hO75EzK61IMr0uu34CrXFJl7+NA4Iae3IroWDbLoSo0Cv+I
ieq07RAll7Wbubiiq84TLwNRt0LLo7KM46F/Aa061s1ft/nMjzLoff453VTChIoyOlWfJm2pT97Z
hvtLpUOjjHdMbCNTU1EUR/zdbnRac6fJEHwl0ztrDunznJuDn9FGoZopte/9HsH+8E5U/xZa+i1q
q0cWzg8UgVGX3OIxuqkkoL40yi96IFSq8wbdOuIhAo12S5KAiA5/l4BTjGJxavguTi+5VbWTQy8E
Lajkj8X7sM73tvdZjTgXLQYeKi4lF1cBraYl2UfgNdJ6lCa2SpIb5VzcYi3elevwXcbnqEFcGOsn
fAKOWLxRTX0LiIsmw0CFNTNU6rVo/JYY3zKu+51Wq7x665hKeQxx9KoSKV1QuRL1rWFImJTlONAE
iY/unT3yVBCAh76qlXsrmvZMVXtHvuU2AhNzLfwku0PyuZGQOTrlIT6HpNkaN4iSCS05e4nJTR8C
zBBZuLvdKZuBt/UcbsmWvgq5US8ZueU8+5hTyPilT6cuPZuMrZxdK1afhv5bXMNTNcweslWIB+3B
ONNjb9mK68q58rSnAczqip3xcFJeyrpToahHVZ63203r0r2RGdTIaMd+QOPnoL/zMkOBaajvkaxe
zTi/WXtrz76jjp5hQTrrF0mRXfKjhuPL75AQIyLjITpWHm0UNnmCBJQTp3FSL1giwKlPIWhwAoSd
qqeJGvIKSksSO0OKnCasw1hcY3u+BQ9KnBA0pM02V9MrWCD0VtatJmzbiwv8MdVB0KCkV2Bj8GeO
uBjNt6X4k2/ECu/ZR4EmC+XaJKtLOZvnWSC0pvTDFKdReelrrjA+2/LMRkLYohsM6SWMWlbG6BXi
LzLavUPyyshPtBfhD0u+UumSrq1+/lSgNQiS4vVDEsfPaejdhMmhXhDPEOYarLSJB5DsheeGyIhE
t9md0AkwIaL+drYiekqTsrb2ZkhWxHn18CA0wTNUvkvCXFFLGYqHCIzPBxUQUdK6Sm9Nd9bM4TpR
jQPx9rJG5K7pUw5v8UsFYcK1vm3IXNCQvNBvThICOrRH2dgn1WNcjgnMrXcOSSbqXxSYQ5NzJ8Oy
EZWhG58rEZSS+qHTg9gmZ0WgcIeVh84BCnMmnSwK5Fy3QfONtwJogQBdO9Bebsi+IjdAAemw5t6A
AOoSvFZQzmz5wDRjAVpt7pYoOHXachmC8lZF5mtHkVg6X3ae/O5/h8T/9VgLKFB0bdg321N1ZgNK
jzpEGAPPDoIU3fkzVou9kiH/FF5XUUyY+ClBQMhMDdLmLCvEWPCiM2IJc9hRNoBUUejpxQqyK+o5
rCFxskLly6VuApqRu6tlKHRbjJgXlysPSapdm6uOjcjU0FRDDU20XtF69jYb0QNuusma66BTaUdd
cTFnvtULtl06kek5Gillf4vg5QEpXqu1KFI9233GZ6UTxscjZMOn3umqpxjB1tK3UAEWPVPFAscW
SPJx5J07X+lutjqciGg8CkgoG0S2tQvP+FqZ1aZixI/lyzT9pgqCaVArhosyjefgbbzoU0URYkwC
IBoPfmaBvo6Ygw4FQp4hoWl8p9R8KQI/Xco9Fcfqjyhmj6zdWb87Rnwx+mtFkLRh8iSs4zf0YmBx
Tq4+SC1/FHZ/hy/atMbHiFqhHN+iRHqkwzCe1sunbSk3O0tvEtg3z9hNl/DSR79peU+4stNBeAUC
k6zfOblv5QhIrfZoiPhQ4w5r7qs/I9Bw/p9kcBIwDhMqirk7G0G2ma+L3VOZjrQTr6MtKm8grY8Q
nNpg4TUg5a/gLXTcjWgh5sAhjo7LLVlnz8R2dQSlmFyLOTwgDJX2rkgPTWkfrOLqUH9cWK+CpA+h
035QQZK/OZil5UvCaauBSXQMphRBFu0/JMNpUB5sHcdCc52n5jIN1Tn5ibDHzjHkHHRu/cCF2crm
MIlfVYebXMFOSBYwUYiINC0GqxiWaLp3JaaQucU86IlIcz2FoRttswJiFDS1O1LjMMxXoE4GtbbC
Y/yTEt61OPDKmxWF3dxF1/qzQlJXTRgIBRcWudbqa1ASECPfrGzGGnp20L+OKntCzqGInu9ft4JU
Fl5TuqkLpKrAVqL3FogIvXgWRbKPJhbA+WJEx45MKLgP1foaKAhjHs0tmnr8prnXwKSUAs03shn3
qrxQ7MKKDqzF3lJc204w806EuFw5KiYATd18nSkVNNfr27WAehzOuhxoib5a+58yeEY8nYo2OMxp
ftJC3MyHrsJsUs+uCNsLpMGmGKkp0XuXI9gVyAUmO/Ly7yLn1s8Lv8ZXqXt1NfgSDTPCPRKc/NI+
6TaUQ5gfCmt13xlbLWCN6eDNEB0ry7CPx2yvG4aPT7unh2oYGHe6nWnHaAHGnSVY/3kxnYUWWFFx
bAKUr2SpSykZK73KaXbN9Qnn9Vb8WR9mE02FHIGJ+mslUoLBVy0HGD5/dP5AMkXcvdUVBxHqWsMb
ZXmYunlv9mT+ZCTHvdnQY/YaLe32GOEc+WXa7kA0ssBE1sUcAwJTCjkshvLHxiuL0KJMy2NvP9vg
78QtF4XfiRns1DFztYIwymhy1cTYjeR2KLYb8ZXICLschStuD1M9huVZKAWzB1qlQjmVi3Zqw+qU
oEZmhSabD/e8fm5iaFgJC1AkR544ixmAwIqtlZ/S8ZCtqejbfNOxcVa5zZEKhWA/6b0/VfrV4CkH
rE8aQuWNBJoZkKGB9pF1l1IpbspCefs9xgqnoX+4Kb8WVb4Ywp3YSv9q/S5EZ/UU4qjS92PDY8qS
5tOodXvq0lAEdfreIFeTGCGV301YNIZEL/ccGBk2mDVTpGLbymjb4CtTU5IXiPQ12PJGzmmzOHBQ
3i1sLTnr+FsoEaq9JEXg89mT7r7RZPSwvqyYMtXOwLaNkv7IwVytvTTTsHfmH72ayEPvfGD6lwUP
ZKYzFEXNFRl73F7LoNun/OmA/9QP8PiN1RxCE1UWnK9V+0GIGBbwY70FCJ1vIB8aRiVpveG74L4V
Bjhscl6SM6mRI81xDEQvqX6PkFyIW4qOekmIkGqP45fCrUwoLhEJKs2+DsQbLd6I3RZRXdCLSZUA
h42A6mpMuaG6hvGXbDP1seqc9oru5c6fNkceSI56XJ2nBOJxRK+KLbY9xQtBLhK5y3ev/2lp6VrZ
bGskBtHmNZhMbQjeV8qOndQAdNehsq3hKOVjgtetf6aSgvvytwmvZCEKnyH/ZU21xuCDLY4IFywA
HeaWWu5JRatNf6z38M186Ohr92N8SuW7mkY3Ja+vkEwjmWmR3h6yvH+zGFQ1d14M1+gdt9ACzjmK
sacPwLqrFSzXhMM5JnWZZE0kgcG3npPaFG/41wIoH2W3UiHBNn4XGLgVtuoPS0s5FPR9q/N50EVD
iU6IALZXDrWoqUyaj05F+g3zNdY/Y3HretxXgyR2YA1N+YHG3qmEWrhBSjKvmzWMO6AL84y7ZpsZ
tj82gD7hu6jzg9FmR5YREhbJe7HRARtEw25LipPDJDwES03Wq/loU8WrLcJiZvMx2ePj//F7yu/K
brSK1znZBUioDIVzpTwOw3jOIS4r+81C2PmRtUd9vmsopcv/+1htmFIVBlQZCaviQjZk7qOLHEDG
esKe2q+eKjCh9ScOWiJ6QlcVEOscQlT3+b3yLeUbFWp0aYU+RWbADNIN4PjjyRuh1Avlk3iK50g6
BKNiR/fWVrspdEZab8VHzj3YE5WArtak8iNAN1UcVzlCwA/pxpOpe9wFEX4yxJeMl/JNqihEbw5P
Djb1nUbnJSTrKJ4IO7ZlSxIIsB26ygBnyqpI36eTdZga+xg9DRJKu90CRIHHIGzx4NSKq4L1m86N
uKWQJ2sjqGuYqI5HmzgcVrozA6s03A4aR76HdOcOvON7ERjeQgFQUj4VbroANL2b80OGyQgci3jn
YdtFG8RPsG/I2V4+wsg8gYH0ZOmryqn9LBTEbAhtFqKlLLGBidus/2ukbFlbecJn17jhvgNgi2PT
S4n4VcwjTTRgIKQ1vovGZ8B4UT0NYNFCUIl6zcCOT6UtN13cgq41nyOYa0NsJt9orzKgjgFL3TFr
kyyWuapNMzZSeYM0NEoCofKY9iMqSc1F7NOTTkAE35UwFakqy+G7BKFEBMrxJOtjx0EyB99J01PE
ec2zTRCbPBEJAljzgQX5SHbzWoX1rfNDB4FREt8GYnpse9WrICLN0LI1ZByshVPqH+93bU2eQ+qa
kicv6lj4Da5r3j66qum4BF9xog+gZv+3hFSlPnYazYeqJA+p1nciA9JmJyN3MGxX4SRPNzNyorVB
MuMhjJRmJ5mmOcgXEyYQXHPCNS83v6cGInytQzxT6bdOsOUWcpwQeExx9M5avHuS18eG0Fbb3zZR
52DyYQI4RLAFqQZhal0TVT3DVLUBmVOAKMAEpnU1yYlrVBJ6YlrBcmsfs4O2o3pAgNkpJ2lVZ5iR
80g/mS5Hr9TMc2LrSAlmQHUUg1iFd+bYPnJrfFej+E2f6rv1J6df18DVN/b7EurLrCa0xEyyTYEc
ZGeFT7ODJsCxWhFjVoDl4rMGBKi0dQFz8+ENfd1SBNeMh1DHNWIFvxe8Veg38Di32ZUsfY/FO6WD
VFl+Ne0Nc1D0kcF35+ZGqkiz0ZeJlXxKfkxZbYP+tV75PrR1XRSitnrX9F1SfQSF7tP4iWl0hhRs
/wVvwYJZvUBEz+WddXcnnR7xTsj+mJXWUVrhSQ1pWOnpDbRA4fvrAiVr70KKf6C1oQwzvgQGiiJ1
DoO+HPIQJBfkZB93V3sUmzLD2E4FqaYQxjqRkBfz32As9FzyW4xHJw8pihhfEGvRmloLdLyIgOoO
c7bIvTQM3EDXXBMZioVuZSS6tOGHao/E+HYULG0I6uyEwVpoCAwwYFhEyhouWuCaAGukdD3ucKoG
1PlHlkRy7GP9YiqfsoHzRF7Ao3W+9YVwA7pgMbT0X/R0bKuaCPk62yX8upxCaW7l8XteG6MkphIi
YVYXYfY3Z/cJnIMGesiy0BLwaO4yAEQTidmkUjrZeapGliXXOSqgnWPGu4BhaYaEsnZOwa3DdAd0
CYuOe8bhyx6tnQGpEWkIsav0XNvlCaqSKcOo0dmwkuKZZbd5YdxMYwTNwZprp204TdcBM3TMd4Mh
LnPsrQEAZX/ZN0fBE+k8W0fFOsLLAZfj/bTLzq3QojCh9asAjxg5JFdnfNqhSS9c6gn51OEcWnFM
NFqMRi9iAtGITRgc33Kig/O+wOHrUCYTYvZE/V8kG33UsST5td3ln7Z56iF+Q0BwZO4tBWjxCxpU
FLNot4reFdC63NMq5HvNaiM2EtsNSSTiyBBmxtbGUoCeSDyvmXxAki3IsZZRZSieM1sVKO+tTN0o
QCtN5Fr6l4fuxuaIrH/skhqxTj+mhPgQiM9aGc6faZtvCDLJi5NOv0zZtidCeGlWjFazo4ECZAH7
5hTBuRMJ5T5bw6t+6RHIdIanAYbpZLOP6U8WflHtsx/a+OIIcZqD4hhSWQEXFdSQJAyukAarmg6B
OjeFuWN3mkzVb+kIM4knhbVeB6oW5kjb973wk+rBFS5AnaKjQQhal26RYMkelIkLMETYVqFd7/U7
Je/HEZphVtmNIQFxgRQFv4keuYIa4hiNas20CVqCtZqKKrZ+QLEtNg1IF2+hJmdbZX9N+SjXFjVt
eKlrIvRHeqHae6mi24Zt0HhWjTBQJPISOAWFF6Ff/lMr9YER9ljtwFiZGwSCuq7iOOnImsKVSfAp
bA22FY4VmSGQV1Zi3Ss5yznbHHmpQ2oG8p1C/afN0yLnQevyx5lhSxv+AGne4rq3aWddjyHyXriZ
yUuhUx3vaXFErkRR64AoHVgO+y9DNM1xJq5iw75JWsKFwaLOetTBJqJ40VNPb08z0Th5MGzlGruF
VV5bCUd+o77Bqoxp+TRQ7KjkNxVswXZWD+1RT8dLzbeaZ7y/gj/caF8bgoYzjMDYN1jwR0A5pea3
avZtXB6aXVxQhSnmo0ySk6appzAOzxRDnWf9n+DZJAVf+Cs6+qt2OUm8yMT4MSrqiixI/WSafUQn
/gDfhHhCxuKxwMRRU2AOuPfM8YNoUIXknwJMLIW2W3TH72AcIltsrIEpPztEpOv3sfmkJ6EJw/eg
J8EEP54Vo0uKTllJzx+YPKF5iKK+QwCLuM79AmTehr1hvnmp4xehnWztObZ8QlgdzeFdyeW7Yynv
TUbRungSZnyRIxveudJes4p5hi0kI2GmsLMj58wxSasjrMrR8RAQ+wTlckSgcQP/01WSIqC3tH6v
fjP6LZTIeymN9awqTAjm9+prWLMpt4XvwFFQ+nkKMf+RUIEpNWRnqGoelQxu0NNEIiZ+3/c+PLs/
uyotUXCjIFqQUbB8NjdVEzor4uePBLSRJ/Kqk9dFmcOUHtKEABrxbvdQ6MTyNvtFjlsDgtG4Z1Hx
mImmNXDd1/sMDZGG7ieIQBY0A7X1b0SLs4mfn74Ch8xksxxdQG27Vl7VmARM/M2oLrUTbWrYFNuN
E9zSPR3XpqCesUXqz0uIGvAulAwE2BlkUmWT3/wbiB9R+SjyAe8LxFIBlVVpu67V3TJFx6h9mUnE
dElIB2jPkFIShzT1sz7pqIxxcRGAlgj5NqThu6LJN0VC2S2vKiRhfjQlSdg3mXAiRTiADN71ET13
b7t5r7mhXruhYAxbkA3jTOk2Tfu3o889aamAIpm3iPNTntgbZJgAEAz5FjhjXbqd9VIrlTeRamOS
DqLL2R1RCIUMNIxBanGbcTgvQY3tpL1wAaar9cv6PSIkkg62BOLvalXzCrlSHYa6jcQ1vc1IErrs
YoUUe9lQZ+FIzC9cEP54Jcq3qmWTC0gQpdA2a4EwT9dG/pEaAihBcp8D40CxjkXdsTaROOeYJAzo
1t7I1XMsi3+0y96ILP7qbKoitFuWiYccjYcsxKNHaKli8C6HG/XaEHTRK7EZOHs052WJQOoWPx54
aC6dN2Sjxxrp9RGVMXxNO6MtPEkCUTQ+jcR8JxmMIhC2ptrXHeqqgNPGhPWFQxQ12BIDPKmVlzYK
NPq4z0kvjzuoAWpmUC+x8t0NDhcy+F1mpwDtv2PRxGZoblH/x9J5NVeKrEv0FxGBN6/aBrO9fPcL
oZFaQOFtAb/+Lk7cB8WcmDnq3hKmqr7MXJmjSC5hPo3wPr7Xsg4qImxaf7UZpdQNbimMopyu9xLT
uh3nERZUPIbel92le2dkfGEUAJQ/DeYcFRoGKwv7xNBk5rntSFLXxCkNv2jhj3IMiHqT10dgMbSu
DFxNRL11HAVGzn6MxniKJjlHtjJFYugio2xQ1KGwxH367BnrXs1xQHbqSbrKqTBtCBNDFph81WOG
8UoEhgulo9dfEsujI9O5D9V0zw1aClSK7lu4ZUuhidCpbCaIlnVQ+lCoxCNYTsq29O3MPq5me/QG
5ZBWhEvmgdfzVgLEDsvssACnvT/pgALVno6xaYe/LJwMMyS4Ec2Aw4W1HoyZXCSfCZ6RcxCjAt4t
efRpDqy4fjjqf1pPamspqIgYT3OMhIZoqElCMSq2Tr4EnjbckWYaxEhUJULWmDV7kHkPwuLFCqbW
Xh5k3h2jfCRu/TaivehvGGfeU0N+NKpzyypWWlRbLjLO34bFhYJ54YT0Wm4cgsjGuO6gb1MdVtME
X7KqUR/ru2Oz1/tngF6jFP5Ij3nRz347UkDb074nIt1sMDeg9d5Kd9PrjLBRyLqTWysNmDn0HczH
1miiar3avFiEBkl9VqIcSB0v85LMAG/ZeLMj1BywkXp+9CWYvjX1t0iR9zHYI3+aiTgLykEyHidM
W9R1ntqFzAbNEWegmFlJwJDtKmXrk8tGn0bk7K2W1s213LuKbyzpX7m5Fv7+CrhHS8tGe1EX8mod
jjD1YkDQzlgIjfYBBMVjY7Kgd1HphGX8jh0hjjkEoDtJloTVgiVqARl5saruDRvZO6fgd50gZNz2
J3KdFEqknRXKnhERqwHGMsVq/Li+2kThV4Qo0UtC7ot03l1y5MoHwvgb7icvTW+82ayGx09gChkp
QmMLMbgno1oI3R/qgWhFy14ubQIhx6DGV1hi3Bza1wI1e0mcwPqMeSeX+QbDkH5erYwxmALLs1Na
Z56nxngv4uJPmTjn0aVorjM+Oz4BnKCfRhI6NHUcmB0ztyqEwFYUH6vpvU1Ww+yaoip+qkn5ysrl
ZrbKFQlbF5K1Oux5XydlEWglBLCDEPJtagHl6eUhXdTnpbPuGegesk3CgI3n6vxsAOmosbWeAGDP
3Gh/Pd0+2pTwyQxq45oHnX2bQfYskBcMJtT9SkubfV2W4X/zfP3/5/kmTwz5WZuZK9fey6FjZPrd
9lRITSYCir2O+6Zf3/slfrPZb6MDjyVDjWqnMhV3UwB1LURuJfazmemVFTUfasLB5qzsYnbhxXKe
S6oF0phah5fcrt5Kvm3sGO9q/XM5PTQKAQyb/XtJxB9JR9TkJeBhpJvM/ifh5clJWvLO42U58MpL
O6h7xdYWSAEk5jqbh1vYgXQBAPh5uexbNoG6zqXChGpzTKxMwE2hDqKnik+6jCPZTr4rfY1m9EVg
y0VD6WFn4F83f5YKFWrFyuT9FgTGjYpYJUPif2J5Tus6SFuSnjatvGQOxM59dfDWlQKfNoQqRi04
MfZ5GyoEXACPG9ghS5rr3UBtcaEqtq+QA+JDxj8ClEDLfp25cz4+aLbgEF0p9Xa8nFhHl9RfGND3
jAT4m+h8ahz6spg+IDghWR8I3xzaT+5g9Qv1S/myEJUyjmk9X1tCgjmdYrKcc5xhesB+ynV/1erI
Dz0jh3krvta6ZBvX4Je2j6YBuTndzoj4q3g1HGPBy5j+gPQAeNxdu4C5dE+v2iAXonn63qoPZf0m
Kxwb6xBkEGgZZmYM18V8w0Wfk2jJFlxPxk0ke8M2wzj/GWi0/qOZY4Q0UhDn2yqEeN8rnU7+vQ1X
nTY5omEO7UulHeXFtV6x8bWNr3UjqcoFtIqKo4bOcoXpHN7oGFtYhy3ynwmuwpUepbvquWObo+en
zC3OjjqfVYO9XW6fa47eNmWe7ymJXMDRqgc9mxiqNZ2HD1E8lNEMEzGHeY+op7jMydnlrWjMvDYr
OtuILWrbbP+NOE5WdAzitQBORmsQGq5gYtDiwS8wVd+mjvKPU3fSUV3zpvDbWj0OePb1+m8hHl7/
b9yAt6+Nl6EMmU9hWinHAWZ3WmP9HgiTArTFh7JwL04ZzZIa0cR9UzIdgWU8EKCgPBeNkTHSij1I
xWKKDzaOjSeFc4phS8j+Ng0IZL8IiICaGTmwSXxiPT4HesC5TnDraZTiSK5jo6yCwsXCbK1BPF/H
SoZSY0CKvDvCbrR9I77b9aPeKAKcMVVoLOXRxZ5VGfg/WMncl3bcWVpDryaPvZqdbGohaPl9Upx+
Z61eSJ971E7sMtvXSYIDYUPc5i5uLUoJxSEbb2bDMZRi46Raok62keoq4RRIq3pLZuel2oyeza2w
h7v509ju3kN1wV0D+sxjgNaWOeWOysHkrk9MlJ6+PSFGmXvjr4uQ7eEA3j43rCJeW/18JBHkL/VD
cKTpqKKLjSCmiA4p2+Z4KbW9BcU2d5f7SoR6esuJrtvav5XJfKNFLVu/mq2f0wOJpqhUobLbBB88
c/Hm/OGR83L3I0YjpTttulQrnaMYeHXwf2e8vhgxv/yL4hpBCQK/05b9Ot9aNwk0plLAgz7Ri1M+
sIM4nWxj5m0LSpqO8l2/lB8WoRCMj4LyauuRUxTV5kro8ttNXht2zfYMRbi2Ilu85fTQz40VtT3z
duQnvMZcfHp3iTodTU5HasNIl5T1oUNw15ZbbuV+z+KqLINv6IuPu6uqz7b5UznuC+EnPp8Glb/E
DUHK0yGbFpdflmudmHItmRaN1hryhrIZiTHPWbSXjFdLZjw3DC80ImSEmopnNJWY4R5B2Mb2Ljwr
yyyCKWr3SIS7DI8BOyadmTGtE9I9m7kXVIxwif8vwguE7gRxWPOIay7uIcBh7j2lUBfzIolDi+Ia
XfGOHR6uDiglFqEt9hrzwEw8Yu5eY1L9XS3/TUwNU/GQ5rgX8UOq8Y7P7AsFXm7j+POcBLNTBKr8
09oo0KjaVNYWir/w2VGs4aUsQvFt730miS3NMM/UcCzH0MGmhOWAPPwjUZg8shhOqucr4lHkcjOo
RZJFKIF2NAQ1qSMTb8ykawdTaFFVmyHUOVa0rC3oLrs2BO9MhRdmeRObPRpzNyEc9CBgf3I6Wh1V
TXQ7YxzoiIP2y739ZMyF1Nq63RMttE5CAmL8o6voWsxPe1SoAqW9VJugQTmtOPPOVNiBDp+/E/Vz
xXLT5Dn8/r9t97davhV9jaxN4nbcsBVj2Et2uWZQsPTpis/0lxdd5LkiHBpuTu6ZYkcTWY07bouN
T9ACFzrVA41NugYasdVe1JKgO7dCXL3G7Qx7xyAX1d8OFspKPFTPpJ5emIYDK1fDjJu627a5yhI5
Zc+8SdvJAgrJY6IGXd0Kp7LSB1WSx8XRWGu/5CSHO9fXE3wRzvsc9xm+phqt2iS4BkzE+Ky19bgO
gkPB6qMABYbJ+wV3aBma6XKuWvxAZAFVadwUhJ48NYngppyc6csSxcUjStPr/9w1p3sIyu8iqSxc
4NUBw0AA1V3lOP/Occbow1bXG99U/she97EXBv1gBbPXhYTgfmIJY8fByYGrPbXnsC2t0NCg3gwy
bM9xzWtyrWC2/3oVA9Np9htroRQKnW/s/TYm86HkvpkmvqNYvE1vY+my8//PhmVsd0pozm5gjG60
HfjFoPkd5AlKUtcKloBJeVlcUgb7H80kRz0Zjlb5QXQduByukoWRTXJy0zEqCUYJBseGuMw0HucF
LcmVcR5c7+KCg2N2HzeJ3+HmH+oPyTx3xpitTx+wz49V7zxLs3swR7hkYm9I44LnpGb5WnO+lr06
jvuZONx26zgJZWFM13ltPheYLdROxRgxHJGAjjj5FIqKFIb8K4/rts8aWGC7xqWH/DXP6OwxXSDH
RC6rPkjII1WcFyrCjZCUlTnfPBHDNRkTP7NBrioynCa8A4yAFbxQ07akZ4Y/bxlaKpNTQEcurs+Y
gnKGwFbeHD2UvhpHZ02c3+MxY2q6Yoqo5Jnh1EXXk9vAzbArULd7/N0O7zZujJeksV7xSJrTSXHU
Y4oDfy5+mxh4BNK2xKrb8pLTByhRT8IqTiNi9lBuVrpXyRqgJs8uXvSRRFRnzuGwJtFq9pG7GlHr
Ic4cJBZlFa+/HbtwjjjJQmcSbv1eG78xExRCJ+ZyWlvrNHTWqRP6yZ4wcCw6k65p59jZKVcAbnHU
g/RnzETouqin4bhN3xMXXzfhxqL+Vspryk+vqRPOnZ52CvYJkI7HNrRmL6ysKUqS9OT154J8T8fh
FXmO9XRihAxYunjBaH9fFcCHA/YmBYOYMO5zPdxHWiVjo755s7x6sQXwbjjkEAk54pReDupXQXD2
ArXCPHqYadBFe7s3uneb1/amqldGaOY35wN61CqnOOku+8H6dqiL+ZSU88nkK1aGU7xUp2zDci7A
ysihVCXaX3JVFC+YpTinJXrQUkQ1GD2iAp3XnRb7y55HX8l/bHns5XAYS0KDHiZ8G1DIm6tXpJsI
NGdsbOAkl6yz697Kv00wA6bVMVYbeSVSD7lMHE1hwetg/nAMyRLfzVOsnLSCzNzqAeWJPAgC3UzM
TFw9KOR7U7RcPeMt/UffiVd9USi4aNyFOHWMcMzx3FvGfXDkrU0gRyO7MLySKWarLXeGE+NJwYHM
ON/tADDqzcPIm9vS3zF67Apo0ZiHUZlOanOYe9LKhAjT3kQsHSKyr05J7PA5hrdgOVaoqn0opROk
axMkQIeROBl8bfZwqkM4wC0OunfFJow9Ej2u1ry8Hkz4LeosjuPQHlObThTJHIxN/TcI/kw5HJZv
wYS0LGeWUytoqYxCHsUPh4HQ9BgAq59DF58N+9ObbH8kFYbX4+Jw7zZfYJkZgohP1+PraXjXqZU7
aEwf0XL8gWEmOyf6yBTJeGrqIhOXLuIsikuLnb1l9ztsm1TIB7YkEckmVbmsHbxYGiDiNeiIpQ2/
OfMLyszeJ+awDLygfHAT539LJ/fLjq0+bKmpAZbQGA/DcXGDA5sW4lGC1tOV/IY1ePau2hBfFuXN
cswn9lbSel+ZR47YRdk3DmoSOhPj/ucqvuZw2quswXTwVhCqRH07JOKNtf1oVtDdtPZUqOGQrx+Q
0wzy7FMb2Ot1tVnmXt2u+iis7KTDe1Py5p01XFbyuSkZVzj289JWD2sdb4RZ1Wy/QhKeTHYV+Pk6
d7kodXZrl/K+ap+iYd6fEJs4Zqn6iumCk7Kxr9XneYkW5AQdrx1lmt7dq78L7VWvlJtFW6PxeFKp
sRd5FOPuBDSEdIQleF1OGdEkE2lCnjZb8Fz3l3V78l7zSSEgBP5hcG9T7gIjB3iNhbIZfpkDHlm+
DtXJYXsQH+3X3mX10+ZAQuQAg2FO8L3FS/+dIfmU7MtjSBMzkbUt2hT7pY4nhrEUnJHlGzX3XGKs
hncnoRcfepoS4xkKun4EkOQdPeCgnnYapvJct8u54XZbji4QvebdiKaJgYdAZmKp6ujCe0buMXJ7
56Q3nTB6r38IAd/ePszNEPV/9Cnf3SWipQw7R4uUN3RDGCFkpdfsA8364ODcWRyGCUDwNDtau+O0
gCXMx5vk1mY4zHhPlM19UD6WCnSe4YWz6bFrdsPsXo4rmCMZxsyLJpPQJ0vHUx16mJCea1c7s8rY
dvlu7DhH8LAxtuedAsTbu1W5uGkHpdHucvpkHhsOnn3plBKHf3LqVEJCaRvk9lfeAtKkRbh81ov5
RT8RYDarI0a9p7N6s1zIGzOaTAFWsbo9PdWmFzXxvW/ZhOD0s+Putabesm4fcm5ZeiXnDivUSz57
tcVVZ/LkBKBJDWJxT5db7FEKmoiggkij0m7NlfFVuD4zC3Dy1tDpKybi5Yq9a4LyYhDtwZ834maG
+mv2rm9htm4K4Oki9y2m3pYpjwOmqXR5bjhjTfI7xQW+gDMCZsJOjzQ5xddxoh8lBmWvxRIu1KcS
pdHftYQU1wJWt6r4RscvI0TIgNjMQHTAbof2L3p3v9GodGQZSba272Z/ZkY47zzpnhxZnjNlPKdC
PbvwifH2LdbVXa1rIVTqmfsr7mewpam4FVbxqhbpi+ynx0Sbs5Nii+j+mfj54lxceHJm58A1Jumw
QpLiDs1rn5rjQviCjFCMp9adOTq0U2CkzCQHuPP0xzNjUSgctDQNlRXxsbquqnMgS+g4OXdojkaz
cz3LryrHdzmpYIGTaSQVJcwUNzRGWsP4DecxggIa+fzkZHloYKdMiH2m9R2T403tscJxRopVlSMr
dP4CwAIkr+nLI7NL86LE+UH4TOFNjcdp1BZEfC0w6AE1FqY9yWOsmQJt2j7zy2GJmXcX0Kv5Hmtg
YQT9h3glZ3mUzdYObx/qfDqguVegu7DY0iDusjBWLUTJZ6eNT4I0t8O+V2Pf69EnaQKrWz2EdjIr
UpLGxFGKVOeel63bZ9Ijp+GWtjhkLTvSF0ccbMOMy3IFWJeJ8dmrcX3UsXNQreHN6l5TycB66k9p
CpdKsuTtlHUN9SwmNQ8HbDUY6AAPgmZmV/HeGPG9ZfqhLaGiqwOgFD6GkfiTFZokGnodgVtzwk6r
oqxfoiHHFRf/4XTTCvfQEFheaFsx5vs60nG3vhJv93KuzNDSSIBXOq0u7Tu0UtrZFUkId6wO5eb9
ZNBqeVFvpJfM1S/zJK4piQ1lbUPmz14DftPX15uefzC13QvlomqDvw49wfAGga/y4Vz4Vj0dV8Sh
CauBjcMrxVExxQQZN2IN8zxtS6JwvzlpmDYyVJhv0F7dcslX/Ve49j2H/Tw6MxMB69GNykMfvAej
6IeXdw/LBkqLXqnOb4M6gw8dCVUlkWIASULxAdswgmmIC9Ovh/eVK8SBaYdSebLtnuF+BOBpN1BR
X2c8n24dlCT3wDGEDIKIxMzETzomFcBvm17ZQxQ6JuwwPBBFPQpExjmwaWkOZOWum59u3O4YJBWT
ha3+TZUC89TBm0B6LTRoNJZvs3PoG+kPaKDsHXwVixCN5fqtMZXHoFb3MsMerYe9ojLWk3sVMm4D
AKUuDgY7Q5MuhIGkDZ3zx1vvz8s/KM99frSy9ti6bDYyMErtF2HNo8DxbVN+kmcCoNvBTJjTLcCj
BVfxJKgIT4OJI3KPDDUNCY+S66Pm7dbNcr6q/lSOfrx3rCb0pp9hHfYrHvmZBIDKSHHgAN7RN5GA
cXOzeZfpJF9WWBDQz3DB/HpvmWFDwREgSk0zJsffnPqn2MVHrSpnBj5XmVq3tkoesp1DE+frZOBh
ajsVyNU+EeiDbPxs7hCkhAwpwaCeVpvnT71uothyIlfrWPDNEz2eFbJ6DOO+wc3JIZcpa5I3YCzo
n4hllBow9FLj1HrACIV21uZ3cGe+1dBWMHcXzIIK8HASQKWor6WdXBEgODNeKWL2FQ6F8wJCnG05
plyMPVlHKImZNi7EzTJn4TNPXTZ1rNlACsiqq1epJXz/zz/ZY9CJA/hDZZfAVZl8xcNdgMCQQJ9K
WCZw8E28+d1pOmcZtnstSDnxc4Wf+qND3N0kPcVtw6yI0ZlXPEkAH9qjWHD7sP8t6juujFFSFP26
Fv0Fi1kWphyUFvbCGrOBDIM0icWeLDqTcdlcjOFryc7OZB2w4sJmxTZx1HEy++yen0pgmM0a1KB/
FdP9n4kLSXS067NQzQAqn/kKg2sk6NbaeIdXDq/0XkHO2giLyvpGJfUVe45vqebTxBLCf0lCnaNb
49ARN2hHjUYBd45ICJwyBTuhudfQJdL3jux0HJQgHowZXygPX9sN4Rx5LIgGci+IL4UCoLk/Y9V2
k70pX6b+bJMVs/uo58kUkLvXGClphisERImHNsGRUgHMI8jCuFRb+G7ObBrO0jc8opwsq+BDvDeI
gGMN3W05mJyI9ZFKA6EE52liIjQfjTl+HkgejdTvDYSUdgsdGR7m3zodt0+mre7LUnRvjLqeKvo8
/BUrKZekO2A8OZQ4YpQ6MHz7ZuQvDVLrwAcgodP1/30Us7mvqMvkgy/HEYeRegRmCsAPM0CmBKN3
U+YloAchtT8770WaJPnqfl8TYxz1fyXeJtViMs4faKUe+1GBAAMGJZ32S3sxMQWgm4v2e/nUyDel
X8RAgnU5bJaEilPArgObkENQ1Gh94y/xLgDj8kI/9l1YcChYmeAP08mOo44Res/cK2bn6pUHUSUf
sn1lE6au7QkQETfkZjQggagZycNZLyUlZuOx+rWLFT0JwPRzDqZGR8vOz8qbgSlHU8CBrOimxXC2
ci4lZ8oEX6zPBNi+eSJIUnaHjO9uA5u+tudg+cksIF0PndxnNEc1XA9p4jbg8dH66eRZyinGpuWB
akkZRxjlL0RgFyuVs4amSbie+NIA+BmLzAppeu3/y2bSJIht/Gm9E9hTupcjrQBYOZeHwS90AcSB
G2pe/s47y+9QwZX4kIct4DgiTT0OEYUBIyAE/o1NTHlYGG3JfW31x8HDhA9IQFAFr+9dAQ5Q/B0o
VaybFyGHd69iRkIwehqQVfN311z3KUqN9moh0U/xvVTyfa2fJ1xDK4+hm2oXw0VtZpNdDHt+TTP/
SDnDJkyWdNq4/ysHVrBn/ofLq4DFfKSBtmVOqbyJWgPWwfAz/0twm9b3W8q0qMhfCh5+l5uZV95x
8zCx2S3wH40GzUFA0R2E8QlUbuu9JeaPVVJfQ8zSJf/Z4Wjp4WTPrRvNWnZq6NngquAvHaRxtjR2
M3NE1hl60U79XjUV/BjODu1DUIqn8rq8wo66owVpxskV3BjoMLnnF9cDw/daCQczwxEcgQx3Sf3N
CQ3PSyjiOkwgc3sczM8F+T+l+rZweGcO08ub0Z3zZdht8xugz/Xn2IiLYaxXlRS+CmT91NKECPOR
2Avx6qHZdxgO28+KX4Eiopi3Zoy24er9UTWf68/0t0O86nnrTv9/fM8AEla/H4Uy7i3zWHIhfleH
CghrpGiGMeC3e8t1VM8EO+KyFV1hUp857fNrc5vXzv5UuWcqxgvmQIsSm1e2DYHLV8q2upWxXwEf
V0OJ78rOz5DBKBh/nrnblu4ta5SXOdvZx8YYdwkII4fz9ZeJYJYB1CCEI8tbjG5MtgCUq0UZGfGC
1sXqVr2rUKWFYLrchh3StKJGvY0ZiSlagbFA1a4KvxSHn8p+8WBa/k1C49GBxM2xwwnuAK2i9yuO
+v6w3YzSWxkz0cGK5qFg/tJ54xC8QllHtmVhECutFc4+Tr4WBoWVnp1a493i/Mlkg1YXF5vpDc5C
xyvK5E5g41804yuzp0KXZ9HzRK35G15FQ8bkStlElc2bnWuv/ay/uMyFBg26N291qjTzKfJYXGgm
ZL6B3Re11uKYkODoaZ1fE4dGESyEr1TVezoMJZH0DL+bhF2sWnu1nU+Z/Q9u1a4ecLVg8GnWgzqI
fdKlN4+UEbMjYMIrmn4G36u+t3H7GN1wivWLx88LgbI/b4a6AiuXxpdln+gI0xTAnIlvcNMle+5d
rfr1cDIhA0x5gHtzBDlqDc/Cndggz5eSgkncUcRMbqMxX/SUoTRnIQq50eyeNHazEiM1jiZQjcjJ
7EIPkGgHtQ3mmOPP5h4+4FkMFpre3OqPBYAmAdpKU96HXv5pSJUkpEosHKJq9adKYN8fK9Vje1DS
WwnABR0NSJKvtpVfO2xEBfKVg4n/p9msMvTZFJA+2GQwIzoO4sOz/wB5Yz9KRj0gTvbDnuWYodi3
4GpELjcOKSkZzO599rcdQbPU2b7k/cXNc8y5mWDWEH35a7AKstI6TOwAqks6tL6tm2PNe/uxT/r/
Ou82EIN6kqzRjQoYWQ6+M+FiSXcVjZvZ9GX66uiQNvytMa2q1UkMERhsQ61CGnG+B5SRlbf5DC5e
CbQGHjuv4jl9tngvFoxvpf7KfYZSzBQVwxPKjpfD1jUosaTdSr2wuyH8JzTBrv0LZ9ATXYHbayMs
B8JsKNXp3evF3Z3Se2fgwnour2o6hcLgoRo/7ZksmUdzNVS7i76K0JTDefCMU9enJz3Jo8yCRaUC
UByDJo99Bg/qsKFNb3VrwvoHCF0Sbdy3f0tPJRQKujB+pQ7M6XyzXHxHNX2H03XneByNmf2xgc/o
0Cvbt3BrDmv6IyE7OvOmSb1MVnZFqLsSpqRbosh3Y0+pwV9KHuAGLbGIJk6ajvUOMWyPASHum+ts
L2c9pnzbtZlby0DYXLfZfCBZp9OLlSERMGFMtnPfEmqqFk6LyT8pKfHmKmq06sjDRgtMW8eoxzqH
3Ncp+cpwr2bMO7nsxm3sbL9n8yUwN+n/2EvX8Yca8/vcesT/gShz18tsM0arK//TuSWLdYipQCWH
p6TNziZHRYND9hXDAdzuaVQR2mfwi9m8bO2HqT1w6/kcbLu14aj8hPAHNgQZp5LpnkflDR72exbr
72a7vFvWT2XYOy1T7nTpKQutMmwzDq16k/ELAVzVVcNVypDOA133M4cnfcJljvy10rdhMwOYRXlk
n5WXHMXdw9JBZ3WgphgeRA7m89iivDI9jBNZhsOYRUYNJTPv0KOtF/wIb3GCbpLVF8cAzjdo0dzC
YFVIMNacDkrevVlEhqHq8rDPt5VqWy6zE4Ki5tmnNceOREIAYaw3wq5Vj7rzp2kqist2gK82GzF2
plVGzJIP5G72Lc1ICZumJ+Gt4dhsk8M2KIhxj/DE3unBieU3rRNoyFnFVhzLSEFmQUPD7BDa3Ao7
lLLv4f0SsJXAL7GreYp7Hd3+Hqu+clLGD8BeyX+VPgdwHeFJ8YZoyftszD82yyDpXEBFg7ZvMBzR
CcISi7o3GytxatJVBmNlypfZxJdc09pit0CZxt7p25De8ayj7A40TEcF/FIQOS/EXacjuzvmxS9r
Pruxv903hhUAf+2hrq78syMTP+0F7XzjsntvPqEolmhiNPnwHxMI79lCNVJ70HAmtgf6rkGhdZ8G
aCb4i2DTCLS2B9BcJRB1+I8zpzFxpjWbncAxJnRgX0AtpiEw0O17ZGTr5p34Fpgw/af8/ZwWEcjI
vWhYPD6Xhzed1EfLQYzG4HeXVumlPHnsEvNNVofkOU9EWenuKf+YnKAWxjYFxPCULh/+Az+37ewS
PYFQwr/kWQJsVmbVi50Yr6ZPL+8CbNmvOeHAE2uo4CnE2YqJc/YL/at0kZzIe8zUhHHYwmOq2vsc
PziOTabsHsDiXTPA936p2pZjI4fOHYyYjru+bjmNPeEtJVQFQcdK0cDn42gzhG7SZ6DvVA5iPkbM
2J9qhwL1UH1M8fo8ITPPn3PZRc6CRRSb4X4e6xsuU5dk+tbBF1uf9iP7EqAXL6rNQNENKf7m+KCT
PiZ6rF7wyfVqfEzYXI+afwQU/iyN+Jm+A1y75Y0M714uoEnBb1JHxYKdKhErhV3l7/TO1nxbginU
zvCJsClXDM5NIRAY3+NrclGyWWmbLtnxoqWggcgHW2pEMvwcmGkjvV7ePL2+bcBqUllUnK7ViUVR
yqtp2hdVwBAqizN6v6kZTPrao4ETEjdYzrnoNLGYaJlz0yklpvPRtRBo06AqvvoJSn9Np2uB5dMt
QsdwQjmxjcz3sdaDxWiwGP5rpjTcAB2pPYV5bnCp8dTPTiho6qFYwZJVpIr3ePJYq0FTbLTdY0x7
4nOa6cA85wBKZ2CrKfxztHV8KQ70mR734pKh/vwk9VEdycIQqm+z0wA1Of2YEVHGP/gNBrCweYDw
1O3EtrEEJtNsDP75Gc4QNXbb9NcDRWj9NaCtY7fT3iWMb8YMCvuDDx3ySPXDPUsgIyPSwwYeb+/q
7GZoiIw3yH1s9QzQown/Llx2wEvzEdnHXChJxu03onsch2htafn5VMfAHA9Zdk3/izUr3Hy5GsqT
80XcBqyL4lzUG3+rqEvmJ+slO1MevW/bdq8wWZfw0EfsVjU8Gc61CKckj8yGEdzoG9gYUwJjDAPI
n0UT0LiB+A/mtYyBO4NMQsM1wxJMQko83PyOpje4iA0n9Up8oPzwiQtLva88BpwhaIrEZs202WA6
7EbVAsA604BjNBgUX9CNd0PchrakBHEkECzz0CEHzNCkxNJj+N2KM3JkgY6p/SYakZ9bRz9XbnOp
K7p/4uS6kMNp43fNey2xJvVmd033xEyejf7UXpa8idwKY71JLrehIMivL2Khvv6Av/yd5o+rrvxj
gpwP1nPtxK8LgFNVv+aTRTnjfx4WCB2NtQswyrKCELMkRDZEzG+9gl2/lfksa7CmY63lKXhyp3Dp
k7tZkM5UlUPHad3bKAxg6mYwH/dNr2nSKF370K6NoCVwStqctNiskP26f2OAZ72X1EWsz/BNah9G
SokFld0GDp0eAMaL24BbEwSjvI/OS3Z+SbKZNWRLDFPwM2Ba61G7+uS5Z8pTgKLsKTxDIkwtn1i1
/UIXxWUG9iIUijC+NX/azr1PzNqwCZFzOdgMP5i+VHKfAo5cjq1qI5jth1aQ6RnZwTz9czQzAGbD
WPQVvscAnNzjti0ZzpXtp/IPbLxp10HGcsYr1SDtCRX+YODQ0Ah7wfHvmXFddKAFnC5HTpe4GW2D
zGpG0dSFjH7C3cWw4CTYj9WetR/J0UsZqTq8XSbOwWrE9NaS3az2nI6mREVhBrzkncuSuZvT76vN
J0ZpmtNdDTZ56mxfK828uqZ+pfItBXZcH8PYvAr6Wag8UoCU5OqDmddpku/TqRtRGYAcKWm6b/Mp
sJs8QIfw03z0XZBW0wQ+6K5zldxWZfuNm9QAUUHawMJUY9ETCsvoSkEkwc9BlX6HVRi9cmPeuBwl
1B/g4kgZZDkhmcX/R9N57bitZVv0iwgwh1dJFElRVCxV8AvhKp9izplffwcbuEC70ejjLrslcu8V
5hzz34iuQIWrDaMCcR7/8wq4HOg4ThTpoED6oftVbJwvYMmF/qVMAjXvcMkxEvJOqqzU/19QylWx
i6H0OR3i6sxjQpPDjt9PoegnxV8LQHSM93yanHGZPV24q4ykq0Rmv0uLYev0NjIj/ZnGRmX8MRPp
bhwGolqPCRuFiohNhxRbqTdf1Yte4iQMUOQNk5Erl4vo8RYtAF1mfOnEISmCymFk19/d8KXFRwD7
Q/YtbsqS/YjRFwvw1ypbN0EEXjIDPmtoMDREdrORomPhpobPB/7Y4BGCcJuDqmgCscGDxTHmTU0a
xKVfT+FjlEipQ1+KtTFSySfBtaCz2ZLqx1ghNKsyf4PZ1iTTokVJ9R0ULQ0fEHO5rIM31R7R6uFn
zkI3B0KF3vgMccqOrEdLSEqeeARPGkl4NpWfZJXB87cQf39lnlq2mMflB72qjgxJNxCn/pczPy5l
wR/wDgIvueXTYfgx+/YsADhkPLCgXMOWZUBpC8NAb9qgd7d9X/McogUOa37qq4NXi7EzyNA6nXqo
gQeGPvwnAVwRqi+oKcZGLEj5KxLV1JeKvRqs7CneCIFh5wEOCKEUo9+Pjk+kStAj3lEkgyKeLfAo
6Wuk7WP8lnkaTkQgTIjzZYtuZHlBGOPD/ZlH6zpk7U24V+ee3Srr8dAYnJh+3mLIRjWBLmEvtoeo
KW/VMlwM+TQmw2MajfuEgNoY6pumCqcpP1dVdJF79z9kH4gWGJa4qYUhJH8QPbblTuug03JENSwB
CDtAwgwSi+e1DPX/HX7CX96tCJppCcJFH6VDy82DZRxKibTEQScn9xFF92J5OegTqRdOyFT8Gjq7
8W21kEs48nSLIRJi4Wo5SUh+5JSoLOGiWcODAfxdlo4mnKiQjkPyVUm9EkNaDEsghstlSayANQ5e
vUsUqLcUut1KrkRXcEDnqNkPHQIejhOlJbeduo1YkQftfJsiuxlHhp6cL1PCGVMEUQRapgG9L9b+
pFanIWdj/G7KP4ikS/HFdiRVCm9uIo/e46efr9UndFtUnKELMF1dTl0u+iNE0dDqg+n4X89sB/sP
Y48JqfrC2WFuIDz4dqE77pUE96fWH4Han3LIBjnP+No+kAaL47M4K+zNm4FtN3NlNUHApV0L5l5V
oGOtRf19Jl64j4AbxRBHhDHQ5SaoWnKtovmAdzzP791U3sI4vzZ8vWYmn9V2OJQizgOIam3oYHXN
GITKlBK1Jl0hP91Q193S0lZO22p+VpWLnV9ELHviez5Z9zTnzkUchHRyEYhLD82H1fZ3M1Ov47Du
JZm518GIhGNOJuqAHDw+pCWig81ltTJOZFpTIQnaxKbYsRwRsal2yhYiKeyexl8Lj2uLmxJpBqsR
Ftx0Im11LPT0mFi6nWL8n6yWgQJ6PbJ6ZPOQROi21pZwnOTQHGuRkJJW2fr609CRHmkAn2zqcxMm
ARq+wOwR5dlMC9eaIAc3aQ1ajZI6k8ZpP/U9mxnNlb+HbG/N5t0EJcyG+GmNynObdioj4Qejx3eo
Ik9TmtYLhcIrGTzUWLMtyGIpRWvzMfnNql6aqb+AdwMoKnT1deIZU3DYo5wcvmAXaF+aoB1khib1
NpKkN6DILPTdvLz4xg9xGB5Vps5NrjkLokG8MH/tiTC0hkil+LOZ+885mj7TNf5cDgSF/FWbbbgn
egqWr/WObBoju3ycFT73nhgaATUZmEjJ50ArkvRd7+c3ZB0mDLsBIADprDOPNpXmwn6ipFSfEw/9
wy4Ff1O3fjO8WVHLyT0jZN03VFA15GmWHj19izq+daV0Wsf3OY/8UeHL4CwoBy+vT0mcs7ojhNkH
/7IfeXGJ6nlgsAgPjbh5YnaLBc6AmaNhgPI6ZQkrpUpAg3Ktmf8Ov12uOALSaFRgLUq/zUY42hYK
bYF0JmU+ryFhVH/D8LfUan8dJ9cC6nyD0seKaYTBp/nKY5DTu5nXVyaA4PUrRH/p/0Swex1jTiQJ
+47Re0f/DKe7bBCPgK0pBs2NEK9g/YUaTJbqemAq7Qpli/IbJiBEmnY5NS+9Sb4qM7pow0nsVFet
faOEoIhAYje8W1d6h0sRiZfSsyqNQHOKCebuYF5RKQ3J6GmolCSuLkm8JNlsC/KAYII8Ek12Kr1y
homCLemP+SAgUuHFZmiMwLeyNRQUKgoKQwMHMmD2l3I22YNjyCq1o452F2sM+h7kL40OXEFAtM4k
gZwDUcZVNnF4wV6e3bBAr6D32CYq9DIs10ZvRWjULKKjto0z463ehHDLjs7a68rWI6CJn3JYq4j9
3uyYlNVkBB3FrtvHSPqEFfkryVSoxMeTEqyEI4WKPQC5p6ugzCPXTBNPyR7bgk3pMNGdA+ZJaWAg
EjHGnI4bC7HsWEGW1/jd9Poofi1h/rT28dX8iqrKNyM2ZVAnI0RDfWCOHGqEzG3prZTqVYdMjgmH
6hRg7ZoCvVjzaVkKq4rV68Ak6ZvGB8xBuGGRsQ7NK2gZ6BzMR+PfhkFNfOka4wrGE/vXBrKWfttt
Vc24lzNhx9MfW5WXTsVpQHLEmtuC3Pi/emzBDGKW0V6VZXY7/xiEwzqhaqGXSs/ZoOG17K6aqF3N
srzpP92260kQyqFPTPIaFAE7v9iJpgLg8hYOhdOYad3QqHsoAaFzjW+53CKbSmH8hz4as/3aQ9hH
k76I19xUTugseX8kDy2GPDuhwTYvEzk7ExCSBD9Kz9Uqj3qqIKkoHHS6H2NT3AdNeyBeq8SbVH6a
Su7FhMzpxSOflEcTJ884y55Kkj3FUnoUgLeThwGxk4jEOg+ksL/J0G2WFNg/LCGXTKWZGf8mUOyz
QMKVpVAwa/K1sR55rTrD122YTutjJUOFShJgN9sKzYZ6kLh0TXWMSrDDqjf5beKR7xZSVRsAEgh+
6+jFs/DUQ6lI0NXwWt5a84KUCAgv6o2BzivCyUVBTB8S48ZlnjIy+b+TCZIZ9SdYxI9ZqN9DvTkU
jGx715iSoJ0inPmQpXiLcD6BonEg6GWcb5x9oZI4VsVzScxAA34u92FE7WmdaNVHHhuxbvBgUvJy
C16SvYN4hlATpATk1U9Ws2eEouhQYKfjxsz00gL4YgknZz5yMx8tJo6A+yzqJbXAOAGan+FVc9ht
inbEC8ipVBj6T6X6qVH1/JSdcqmYLtzo4XVr8qef3DezBYyQna2s/Z4M1O15bI/8AGKZ8IJgm4ac
10D2p3a0ikBN/yQDM3tA3V3py2jm88XElEC681KcSTykTOKMFovzyEMmtDubAnygsvppECN0n7m/
iicz/5LJ2hsYsaW/POrI0ceHQvRZGphPduXQzhtY6Z/GUDnWuoDgNxDk5ZwZrbuU2ABz1V0WzYUE
zsiKkjf12hC+mybvNmCJxa5ECBYqrWQU39UfqBPEuIbbmYCCokXqYIHDsIBbCCiiu3HA8Si50C7Z
DFeguWvUW62pHRutfwJPHcHty496d0Eu6q8I95VOA/8+nGhgUB92MQEy02mwWlQZrR8NrohZKAEu
M4O1N6Y/G2NMT/7MWFnyELxPoz6RhpnFXd+JaDQG8oBUJPQcK9Zf1lr2Opv+aItd4TYpdlJe7bno
3cVoUUG0roHwec5zV3BYVufjXYNm0kDAE8KnWayYuq0rC7I1vWHGvwiGHmRCe/5Ls+APFgl6zULK
DJ0zXWERCBlCS516IWWkY6BhzaLzYjU+0kKjzu/NNF0jomasvYlhiP1qm56ic/wh4TehMS/Skgc6
RO7pzOaH/CaNircKhKT/8gxy8oExXPbN4QPIA/KIGgcjJ80gvayYNeHY7fJeeya0z/Ku/jYu6ahf
tUcvi5f/74KkitVb766qXxFpkOnjdTzNmCAAFBaq7o/Wet6tJ+kOqZsR3Slv0LXMf2IJqN2KQT+j
ASAmnAJ15NGp+8ZVWHLVugiZdi9GIkZS2Z2IrQGzueZvTSo8BWF8JgbVaG7dykdfWrc+l69pW19O
l0HRDpzLPeurmRD2cVPvdzsCNFEfqrKXrziyfCS8dR65GLFi4jEBvpVwrcanBKsHr78FCfeNfiaR
N8FK4sbvGh16/WMWXxO9iGTca531jl0BONYKkujMNTxplCjoK+7Wxl1+5B8EU0yQ8Vj71uBHdRwH
NLFs322RSIj1yI9nJUUrwG763hDfrJIkxeylRvZm8BZ2LBmaFrwanab8a5BMmcnpYaRBjnR/AqIK
m12IGRgiapYzjKplCVYyYq8l49OH5UI6llrYxjGWkEAJy//CzUQZWtDCrgoIIgpAsKHMH4AdkMng
t20Etc+8FqV4i4runtgzsmxkN6xyLisNWYw2FgU5vLk2Gk6NofpNEweFioZKnc9aY2vfWh0BUI3u
a7XcG6czZYT+5kXq+MX5LUjTSR4DiVK5181jRC2YmTBnWWnvNX25Sgoc9HrBz6AQLE2FCCw/KmtP
Zek8h5kXZwnGAAzGpH8Vm8+/qt3OQpCQqOi9e0dUyp1OVY1SgwaiPdYFSuV/88YYPtShdGhaAkrI
dEnnHv0s1p08QRshwfhkMIZ+d1Zf5kJt0uHpzHrHZH/ZtRSk7C979pcKUerR4i6q6Cb8qtvVnV1C
O+gIooqEReIqFPlvYcq20GWnGqBJlA1Av4kbIPEXFSE4EzPW3ag8F4QPtsRpbtBtAru6+RJSjUZn
NXrhZsBEB3HUREFyXi+bQpGxsU7MA+7wAddKtjlcUcLgSJ15GtJzA8aRTxA4fF9ZPvdzlDoKkG+r
DMEFJ5441W54lC5yt9gEZvTDJjTOSHc5ScRDpGRCLNq3gtSOSYB4l83iAq1pvXeaaVegp6w/RIHP
i9MzwDDgYceccZXp6ldjP/I4h+FGjEb1yPCGAbP2R+atATOWMc5Pp3+DBU38X/sRU2iOm+sxYZOB
Mp2575FlxDGOmBwypwE0y7w92o2Nyr0QOz/Sw8C33zGXS/aaPXAsKbuqVU6gLxWUVNV9SwLE+LiX
ID4y2IzczZec7RDUK2NxMuPMn2TCAIF2FOcFbU+sOMlemh8l0YOykvnGIvjdtoRcxnMY3+R/4k31
RiYBKG1JmMPS401ERBNUzikCtBnqJebEXOhc+YplFG5Atdd6dOiqwvAldWN2sVxVGhwm/dr/4o9D
a7IKwhtioLvceomIQln3i7LgBzDLdj8kp+u4on8hWK7qfFW3mIOx/1uRcFNI7jTV0Jhe/aJ7UYU+
GEJYgfJPAT4qbt08oJrobaTXnvSMgNTSoWMZJ04PhBFyR5QPgmYAGixy9sxauuUd+/XLgIpq9eIz
MlMuuIztCkal3nKmhog9GXN8+z2iI54hbOZoat6ljmuq3TEJTmblpIUMGw8aNh3SHOj0ZwWVjaJc
x9m64qoFPyLw3hqG8OomxidV9KLd7MgP4HyCS9i3eN3uhB03xsHCCIK27qI+ZQnHF1NwgOjJogbk
jFzkFM3vkh6nvLxJlnqbBSQtBFnELVq3+r4tRMXPUYw/leF7CbOruaZvKKo1I39DI4hNt78VYnkB
ODPXzgIUejJIyFvAXgmj16ls/nXjNFqDL4WGL7okhbU51i7tI8u1Q5JR4yzaA3PTg7wJXb6WyXyV
5/JKc30xboKym1sWJ+gBe3LUabRdKF3Il8qDjpmyl2qCirjMpp25bSmWQyTuGt+EIJ+cY4fICvUy
K9ENHnUsjpdkDe+xPYuRM6lum1hetGSnOE5PzKdOIzv1WKAADgUvOg7fYda80GnxAd/yStkIuw+w
pwksrQ+saQtw/xSwDOSELYHoARG4ENV9khH3iTwZasCp54ctTIdplRllgFRVOk/7QiHNI6UfpxiK
RQN5H5ur16Ya8ZiEQEkRkmxCBVX0Pk7DnPpdo6yQZV6e1G8+SIZJqpuOy03WQgys6ll8HNJCPc1D
4lmuHDTFbhVNb3EU8obA/3+uz7VILwn2g49aLt+jxXybU+CbO2OLTJH3xDXZvbDt/UlqZJa8d+Ux
CYrc8jkHga1gkSn+pvyrPPsDEHEQdGz0bM2LgGrrcD4+BAbbmiLb79LmredzRQ6Q0lWs9sCZ0gJw
GMyPBloAUzoW6yXSfrH5Zr2cEADcHkVMsAh8/4LFaIt9ZVvnDt3asP9XIEpBZfEgyDHAFqgpeO/J
EHoxAQP4GMW2QmSbbu0yUT2u8lcfMihKKIcHwgP4NWb51vlVOgYfQ3CQ6TsKhmOcBY6pkjK5YuNl
1Karx7IglSOCh2ugWsgnLurUjnTtwGt60P5DZM7gLZEKGIMGmePVHf8+wyvlmT2LdH7qDY/JKr1K
WDpIP7gOVDVmeUTmN5vxyQ8vYJ6B1oFgZVzUEOSgSSNtvC0Q9F5m2XHtLDvdpzxYIwmmSW1bSMFb
HEPC0f+nXlYIzhbmmqqd3FGAKkIeGd81PMZZfCcpdD8R+qSSkoIu679+S/JQdLf9sczJJyjyOXIC
Loq5WxCHiMhdx5OpHhmRYIw/GO1nZD1pUw7FbjyO7NZhedn9IagZ0fdFsk/MP/pY3LIsvFnFdNdM
lDNG7W7q+cjytEj3fsuASB6nUQpncgf+j6e4h9kxG/noiqChlSZzF3xS9x6DVZTWYNA/JlipCY/R
FIPp3yhk6G55QXWm6dNd798F0poG5O38KRv8t/CjcnsgQFipE9I52yjm0zQvPrZE2DSE6Y4/jS1z
szI/RsUFlpexaFE6SBxC1hnskIQMa+hBHMtzpTfnSWvOq5KfdUJrlpWwKxXHYe9LWszBUYhEJ8ag
Z0zjoCSXQiRmgKv52+yRUfTXUOx3ipk4mtfE88UQ/YYsguRW8rvHCORt65skhGUftQQd8yWBtm4U
oq5/1YLE7nH0cwJzJk7XFRqWEjP16PHD65abbPG+SuJNOLyEl4rH2vjTr0El62wFC6rkQFf1W2pd
5rZxpUbCAIQ9FT0xYp04r71hwswyTJ7Kr/ySde27qBI81B7S4byQs/LPqlit1yKbg2cl3TCtU15A
B2W0gZZ3zd7Znr8ZSIH76Vr9y9TfNMPpmbvzSCwwrw9kt52CVVFwxoytQT3eCRu6qUl+xf0p81qi
M9Tx3gOQRGol/6iErhgT32Bjj7rhWh3klCr/NBLqZxsVESinaWmcuh2cdiMc0X+Ih1FNHviiDWt4
kfL4nhvmO4WxVH+VWDC6sQ2iXuUmMt+hqcD+YUcK1tE36vU94nkVdzJahxVAThaUo8RUgJPTXJ7E
MlTo8SP5xqnKltMQpE8z3Y3fglF7jZx40JZX+a8V7islBtcv2+bsPKaVOV3ElAggIeKQevKFB4lB
FD68Kd/R5PYkZKgGXoAZ8wrz3v6ghfsFahSZzOMH/1lOL4/4KNUA5zKC7Rb5rNRkVg6rTzgBwqZk
OEuN5c8UfDAaa8ufJpIJ4BzbkUyAUBb5DlCmYuBk2/MzB5LjgbYJexkKgfolf0X9tYdCtyMwaJcE
Mg4OJX42sJyp6nFmME0ldS8jIxWX2LSfkptl481lNE2ZtWygO1SsLTVEeZwLk/2jXct0hl8yZqDx
SxcYAVNIk5sSpgDTczelppyrldh62IysgMgPPSKUmdX6mJisp0u29T0QrsOonSL2/BVRCgYRKSOJ
2fRjGfRA6y9metWcPIDSJaqy4UuFZaYfhtHfzD1MABlcWuVG2gZBfcfPChTEAPzmTwJkQE3zEqf9
SCf9SqLlBZ2rgdty4tpshpZNlaOW5Nyu8rGhs3MH0IVaGpBScuiYis/IzKQV9HLKeJlDboVZagWw
QOjz4ZnhHcbQuslQRrBgeOWDcB3PD4OQqz8583tMuWQsi1Jy4qnqOXEbxK27GzEFXOaDT1FMEMNs
dN763Q4J0BciCV5DGL7hUXwr9lKYPqP/Ogs4QvgoeuIPAa9oinRT5Q/GEQeD3BYrA3DOXGX6uk3q
cmESs6sR66Q/8UEesotcWEEyLkHSZYFBBYTxVDdKhmqHQkcYH5Gwnn3Cs+p7Mii3xoSVQ/hPExL+
vWE0VyXvPCn4QYDQwHqiXWzF6JjzRWva/YeF+6p/Kcl9IpUpQ8kGTiL+TkJs9JUdQbCY47ecgEUN
2PdJhvrY75of0evm9NDorwblOWplW36ymhXAT5DPu8+sf90XaetS/GaBCmGUAzmobB/k8vxdbj8J
DPMBrBEaAf4R/yXQSH4agQkYzvnt+xvJafO4nnTT8MQWj9IabPtkluYTgz7lMteSV+qSq0+f28xb
PaBIsdSTuiMfUg/U3S03djlpcOmnLlMQqj13q0VD1js/N/PQzPKlKNpg+oIwjhFsy4md2b7uSixO
L6T3VA6AJrPfsusdLRD+C6XoOu5vWSHbI6JLbvdPBeLmLvKyBfFf6ubEVeH1XkqWcAnqgvEVYwwh
vUVAvdZSyXBan6O3tCM6ddYDORQQiIUBmvY9apqd9CtWu1TqX8aiH6IB8w3V5T6axVf4SWTwiB0f
g2CBF4NBEQy0nwFzswGZxZIJ1q0xh34uIFDN5TjaMy3CPMQ3ZtQ8TwQ8f+jMINn7m6T4wpoz3DmZ
b1I63xSuBRRZcY/wmJlma+80LiEWzKNyCaOHBD9LCu1NBIFXQw37nZiyT7ZZUFHMncWfRWlRpa+A
S1RXzAUXPfsWS5btvvCXCad85go4IV21VuJnv/GCu4wTNqsh92eC/OdLZmeZi5XD4NQBE06gI/0V
QjtzsfCPC3l5pKaXhHu3Fm61SGgZxP/NnobYOrfhJ8qSo4Fr0Bh0xnelRZJaw1ex9scOSbujLsSg
Q8nmMBMRgRg2ijH2Ed0PiQTi3WjQNqFBRymBPOfMid5WbmQT8OtM1GyJaByz9F3uR5dJcH6TyIPK
1fy9CtOP3IJ4D1WDXPZsZ7TJm2hWb3O/ewjJcAfSX0rFI0KxkjAUYBSfnfFZJWr1Nmg3FTdNQ/pr
sUc2iDqwUJ5Nmz1wRGRmudfB1xjMaHMk56RZsatBmYKnRYbwOnanrLAlBbctw3H0SLkGJDlBPD8S
nzmyJcDCram3obppC8jkVfFFA+XtwnJDfiu5pptothUaO3GPIObehn+Y8qDvVOS9GsTJGc7rIeOT
KsS7ZYhBHj1IQ1Tq+Fz08r4m0oJBzkICo4Jorti8OvMjisWn3tKc7gszu4OXR2PK/Glfxn+zSXcm
3DsHyAUDu/RpXAPW5+wpxc3bd0bGO+X9vc+MG3VSyWeTP+q3qrIYHaMmxZK9aAxX4AD1mF0SWIoc
wqTKa6rNm8lJVGRAZkbd1ls0o278mbGfHix7qEh3WGbIG/NFK8nW3MSH+1WTmF0bR5Pub6D8oBSZ
Xn1IoC+Jb4I1BaD7J9BFEvCupgjkZCRodQmsRgxWpdoPUYbvrQ9E5dmmrRuiARDOTbaSKsTKSKl9
7RFvGkphJ39lM44Eehuf5MmsOgL2QlCR+WzalfDVduYrmaSXkcWv7EWimYd8wY7aPzXX3pDjX4Su
j0SO1lAnsw0z7qpOgcIfPcovfdqv8kSgfRIsVkzQiYYzOQKHQZyLLCOcgfA6Jd6O21iaziFe9dNS
sOREnQWgSHifNMCbIC9ph5GYgB0f2APFoKUs8rbBctsAvIjMka/Wa+KWjMHJgdOoYfANTANXe31U
/1lUUgyABiEKyA+4rYp8XVQexQi9lD3TqKeGE41fwl7V4qeYmffEGG9JaF0y/vIaeimD5JKIQHEi
BpIDrxJlB1hhkxGIk373qLycR2dqyJCIfA2ydfCRTUksozYJJOV4ENkTQjUr2g3Co1aRtUDD3+dV
caEEFIvlJIzNaTATonkkr/5mqU0ogXVB2HZXkaCotFsUetdMZ1Z2TslIIkHoND9CPpr4l3uLyqNH
d6VHshfjy7uCShoG9dhaPDPBrccaWaAOLDbbCX5vcbk0nIHSgu9l1uAMRB49aUOoQQ3lqBOVQzwS
ai6Z/hTb/XvPoiJKRYewClaRI6tILVKdaJ0dQanwQycO+AwNVWBCvZ1N7hxFbmzh1in3xi/pxdex
Ey55RL96XLp7Svr7rbbMJ/4gJYnvom4+SIh7RMnhL+q+VUwulKsW889WPfP1nvOWCpRNA/cfAV6p
RoLURuyyjhLhIFWr7hIeAbw1dGctUOVxh6KGWjdVWgedPNcPscfwUfWvKXWalfCPka4DkpWLZChK
CFMZvnSqm5Bi3iTneQgfFawsKUbKj57YMAtbqD6MHO7DJNqDfIEcXayZN2j/i4JiaHKeDI8QSwt8
oemXq2e1CvmgAAxK7W3FsmiNxrtOXwvAvorBOoB4yJb4UNHszGy5nfq9LVSXPblDPfhfaXxBENKx
BI/ngfy4SDqgIIup0bQMBfAfXFZBzig+VolFOWhYTdTrXA+3QcUXkhPi+JLjxa+cemXrPUH8yFG4
GZpTz+SzoXgHzMaKEgSpvxvi+QE5i2OeG+DcNAnhqiu4MhpPA3igytSSaD8Bdhdh0g27zMT6JZAT
PhgWFgan+h5KAn/LEklI+k0B7XbV6CCq3opXwjqjyM6IHOKPcbsjT+z/4qmmMHuybgdGCdL2g2Cj
uEUKOzsKdMTeVCA/HAdCv01QN1jt8fFsAdQ7QjgUZXiQQocf5ATPM8IsUBHzi3h7Rn8p9srBgPA4
jTXsVlY9eJ9EiA83yaFeMwIaFv58I2DJ/oegCIiLMORU6C+5PoDsgLqdw8iVnPw9wW2TvxcWgqKT
yTxhGgF55Nm9mkz8Dkc9kq46WeBFvkC1im4tnbQmEkAlraBZ52sj5oh4xkvIJiG5tWJ6zTB5QrHN
yE+s3ZuCMF0redlrOM2Z24ShKz7losTLj0VOO8FMsPUJl0WnwfQn3omYxs0MzmKx/d31pu4a91p+
y+lTV6CB1j3zsOjucPJGPR/qp2VGd66fO+FO93A5KuSML2zw8rRjzG8dIuFvhgxT1EkbnVOvxtlV
hDIjD2b2h36UHKP+VQqDcLz43BrC6W//GFFxLWxItKHnrgXeOGKVHp5AdW2rRnuiLTZUKz33mDh6
eVGc4KyeqjHy+5gxCj6tZPHDQveplXLlIOt/yhAfmyW4WmK5ew2+3b4atxg+7aTkC2p0MJMAErN5
27kCd6fYn0QHH7g77ELi8lIWdRGKXAvS+frMP4UBp7h51SESLs33RH2rWiyHGRh3tnwXizXQMczC
5IbwfO2k+3LSiAl4qc67zGBe70ksQLrNTOlM8XG1nv1hzmVWcAU2o/GEM+DUCLfpd2REIUzBLGYX
MZEumtbseIpYfC9kiK+gfNdpOhOUnbPlUBmqneZTH8Fg3RFENWTVaYMWWU1zLRbjKqL5mNLxtlLN
qnV+MthhDKeZNX373i3iyxLqx2xqJ4s6MvXh7B7NdTzGJTEfpWlDPUXo2iokxIDENLUyII+LKCmB
fy7Fx/8EewkLd+5UxyTakD4dDRZMkvojze5c9Puh+ZNw2DXRsO83oTYNI7e4QmCJhnvegRj7wpr7
Khx1DLj5PGOSPI2+PIHxxJuGajmDMooKiKHxUYt2Ypc9dE9WLoh68WOYZuY/YnFHeb+mDTO51UFF
CJb0SO24Uo2H7q6Sh6BMLR//gnan/8KFEUEZk5H4jyHIwBH0255h7aaKJwfYIM5mWjiQ8SIS+F6p
PyJfL0r3EbjADJicnHv6J23xrI5Iif5EH6HAHWxlMm/nPbp2NkHI2Qvk7DKya7RZiC5J8x0upSg4
LeEV43LtYLbrtegz9h2tyxgFyX6QOEYAS8rVvYScUFVbt911HN6fUFlqJPtLdwwNOCf8XWCGcrAY
KD3wXpMiE3mzftiy3VQEsuL1Z2PTMibm96S1cGL8HOjPGs3fWMUkQlO31HCesIvUiDSSChEiiGqy
llECdzK6lG8UiV4eQ/Azkztn3v1ri4q49MiCkf7YcbRcIyj6BnbPLr+oZXnpu8Jri2dhqoEWTYFc
R8FQjOdxRgYHyA7VZINFNqrcvMXPJh670ZX15Snq54RQW2L0uFYzvk2mMVrBC+nksgrGNXHN86QQ
f7yf1cILx9rFPI96c3JqEHDn8PifVOFpRYBcxkidt8w6YFcsjMFnV9CrviT0NZ4Jw5d2Py29HuFA
+Ia4fxGGQCFMDPFfiJa3pmJ8mA08GwZNieTHM0N11poptCVUKhLhKl+NgsQ3vi2RwmWHZoRppokJ
eR8Sfosg0RhjSORY+KughfHnWrC90CHVW0AYidfYcAiOrRD066CEyARKkWSv+kGXiAMssXhQeqXp
LYcf0KNeQXeCzsNAE5EfC9QeA8TGDuFMhHdxJNohq6qzEtZU/E41TszpDskMs7g/G9ritH+diuCM
FOPbz9g+kKt8DfqLqhaNU6eubJSP2B3sQs2PdO8IlnD3kv5jRapbgZYwcKQNB2K+cwLT3Bn7uKWO
bL/ZXiukMTJKm8XFI8jukBfNTiPhW+whiIvbeuM67xg8spt2BBHb7VfGMD8CLJrNJ4HwVyNhYrIc
hPja8q5uGNoVoMu0WVx4m1ido/Gr/8C4BUfe19S7aBHPa/3k1Ax1mzeO2CpGcV15tixfeugyE03o
78meW29MhePIk4SeK5OJBsJHAlW+Gj9iindIxVm2nJEwgePt+HQhSJDbqzgVgTbAi9pfM9M8MlB2
NU44sRlORoJkvdROZmhtCmmMeMjVD6LZHfmUy7xjdIG2Uom8/JH+xWoEWAvxJpr4NpJuiLlviJK1
oybw6mlqMMRA6a35UCOWRjqV0Tqr6pEfEgM5DDsAh/UxBnnVRsQrNysSy32x+Cr6s5bJd7pILvpG
1F/UocwtW4DUDXulImHp5Kwr+oriW5rDa5fCQxFKoOjzNTz01nLl8BppwqtbaE1Xi6F80izB1obB
Owi7QDesC9G551FIHc02wUUTSsBiB7GZZFDUH7SLhuye1G38IaSG0Ay5/8fRee1Ijh1B9IsI0JtX
FsvRlG07L8S2o/eeX69DARpAO9Lu9lTR3MyIOLHioIvw+R9zI9krD6S+C99JtqsQZir5nY2Y/sKm
O8UgBrqhPR2jnv3jTUPrh2dPFQp90EQo+p4+yHHxbtXHkcfmymDN/bCycZCfmyVACE9S0vv6s+/4
3g48fpW081pV8CAJor5N7ziGe9ysnH37MjpMA+XmB7nQ3zHIfvSy9gEh/WPoznEtPtdmfVcz8arM
r4WYvJbEQ8uzrg0BbytGoAHQbInqaGjsS7QasNa+kA7YTfsMDRFEBKCiPGt2izEfK3o3YZIeeOzi
Hz82EJdswXzHNSgO55hdcZFROMUFe1BI+wvYTXnHWFDetH98ktDm1RGBqjhN40u7MkqqG/SHEP6F
S7pvPfVHFWL+gBzim5PacRyp9kr/AzZZ9y0+0og3OP7FFb/bMuxhDW2V8fy3lO23XFMGzHayJmOC
+SFDTUBnOdBAgy2S36bJ10wOv40ss3v2YOGaOHv/IyaOKrZffgb4e5ouHvCFc6iexgB/Q0E5EFjU
WHk1hRjrkM4pyRtxoccMPTFpiZShB6zLoYCxpfqKlfptjrYmoJXkoNvsNZwunarhEaOdKld88jkZ
zmeG5nHHuS5mvayPT5ZMIx/WEgjlm64VATvMS+brNIB949qZGL1pISflyxJOJrPWtCdM4eRvKb1O
ZMTn6tXsxbe2jx8jC4mdhFwxmhTh2FhIAuI/WiY/SOzjd6SXpZUwRf4XJ+t7I1UfNfbLu9zVzwJy
M66hQ2nhvpqhJ/U1NEVmPnZ2vBpR/gnncWMPsXEzs/VGNO2mZ6+AF13qVQhySSzjikgL9C4KKAD0
ijp0GfdZ+EFErz9MnZ5etn6FE6sq8jeTe9T64UADKZ4GYeGDlw80meL16i9jvl6ocTVwqaTLEWcq
IOSJYq0O7bM5Wme6AgJzuAxq9mkONwI9j8HQP4w8+hCs8K3WpldTXa4pA+i7RVVG9u4YP2iGdHLX
THUh6PMIQ/CqPKJBeg7tcYpwLWrEZZ+ONKtuKRluJU4n+lfihnBposGSNdx0UN2WHQIpTHfwhtK8
mGlxMac66BK213GDVNt4IidHi5roBhjhwGIFTXZS4FvzMhnPCG9vMWE5OYodqugyVbrVUkwjD0lH
G/3PmSlhgDyvQAXl2D0jjMRA0P4N8mkh+tVjIAyVg/IzaO7MAzE19nFOapDnFoebvVIFCYcj0h6W
+FdajLG8W8UabZSKP8RkMlkraNEO4FVhk9XIqtAHUxj0xsn4TINpSwBI7TEJnbAjJ7OKJ/WhwE4x
R3vp59N/807ES4X9BAvMyOTbJk5lvoZsfUeeqFQcntQEEHzen2AlgIAgBAJCxoLVOKVnPWWvS48B
QRND+RSN1ZGlgf8jQAdrt6yLLxaGlyxbnQ8A0pfL3MOmDBV/lDgEZ9p163FnhEwTR2io/LWbpy6W
/7+A+nxkU04Tw8yyk0Tj0vCgl0kzEtqXKuU4ncTVCVkeVPwSRy7JSKFlaDmv4WajZ4/LULcaJ1iK
kxawYQlCDMq5FHuC9VMR4PwR2ekPGC7EAh4AVTFmTE6HFWjl4oD1qo6JBmEXVPlnRHUGxXTTTvBh
ezBPHssNNaCcJvwRKt8aUP80VDEJOz8m8poFuZqLGaIuDcwEza5qtZfKXcKjeEEgvPW9M45EB6wH
QjOzG50lOvOg+RcNkV94pNpycSDrGbIjO9aSP0ItYC8LR1aJ//Hn5/AXoaJVVLpg6CiWzlULT5It
N5O4Cf+NmEZICAzs6PSvBLhdfPb4jfhsypibauRk3HyUMVnL3ZCjp5UodyAaeZW8ss3lh1YpD35t
2xlvyTHkHKKTER1vmU6ATHrOo3gaYUjWFGrZGknsmKxRTzo6h/Eankvz2nNGgdPAGlrjBSf+9bxW
EpZoQwi3bT7wD1XV4Qyj2QWDARqBxCa822Wvc3YZqTjLs/athCqx7BVoAVGuuSUwYoXKbaIM4Dqz
lf5f9qCxYgJ8Q1ztuLHVoFoUdrXEA+RTPe6BjFzE1ot5r9DSq5jFSVSko3gh5eMNvKaz1i4oIu6J
yayBOS2EBZwN89h/CMneyEAJEqXh7LuSqNjKpBlTBQahCVlW8EdWHy1Iupb1goJ5TDBI3LMztyP0
m//WCc8GZ8+RCkkyZc6K+T5QqOjlCIkZZ8Bh2uIwrSHGDzZIgrjeewwZSH3nmjQ+fpC0em3r5qjv
MaGyFzLZt+L4NzmOg4Bcb6rBUcmFOQct/gRkxegDvDIjHr+G+t+2obLmukKvexhTfOKut1tVCuar
wKxh8v6OtM1UAfo3x7uNRscgzJVMozUHXbG6VFF+ixZaCtfrwDYYEEaclUf6OHj08NiZs0OIuzlh
Zq9xRlJHEszrLW6hWIiU9LndYicwGuDAaVv9pG3e5UHx6ZAISOdstiMJmYWcBQjdEQ9Ul+44pFIe
umxpj5OEPaTVOfZj/CE65My3isfvUl8wiy7UZYClSCkLTJ1ExBvHkZ3GcabciPoMGKKAvohKtiF2
eN4+yXFm90nzhoSApJfAzSUyY9VOwp3Id29Q+ZiSigbfjWkZI3OkshRTFtdQ4M1fOyID8WD6a7Sf
EwbaIr1BF5Ill5/cEV2xmKir2gv6qZFKJ2MLuGBOkE6qbJ0MsNNkN8+Nxgx4SCKT7Jrh98y070p7
VSMJjV8GCW0XLNllaXTVevRW8rK4Zc3AKLpjDM1OIP9ims88A3c1GkhN/NuB2RmT+IYsMwALosvv
KXNmQQXfRdPv3+RleXYmS83p70tiW6kN3amMS5am8YkbZzZ8Axkq3GufStfQHsIxhxNiPp5lnmPK
bTRKsAC8PSQqAJg3pGcbOZozEvfiJQUZ0/JkvLPVfB1DXLbED1kV9SKEbJ4p/OxqPB05rYtLS5ne
fEihTVq9dRiXg/ooOR6O7KSoPpF4uQnUcqTcwrQkmHhiVu0gs7VMmmvDsmArZhug4k72NrO0bguk
HF90jG+2wBhkdhH2Ofm8aF6PAnQYrcCcacepvChJ/fFQvEdY9VBqDoY6XVfedcI6AGsh9SbxiGRF
0Em2RIyKeYnPOUrvVDZRwnCyghQoZKcgXo0a52R209bgt9C66Jay5gfy1pNkUSy7CUSzaeCcrPJi
GEuPgKq3KA3Yr+/coCpi4WFdiD860V+NxEsbMVgOYBx1bJrq+L7k1B+XvLwXYPALMPiY7bpKpfwh
z1xxelJ+aIbwgRt2S9igqYYQBP1YWvpvFsfkafDTrycOzy2nEsixewx2LRH8zclbp+tRtdRjqJ9n
WB3NcutwD0Mg+G6M8arUGE460D11xYoVynWVrhvW41YLmMngnDffADWm0aut23LVmFniaTmk7UFI
8oB2e4zKBwWzFbYhoFizdoX0cIPZv7vljEX6HaY8Zp4NXyNhru32kyo42Cd0C/4TcnymYI7nvEuz
bubTfi2ir2/+DA7ly09EcJAnOKXHpCyIxqhrfSyYQOguwfisKzo1CgT2oT7BPVXsSSN8aslO7k1m
6ZfbjksWyPzQ+RLhjrAiXiAY3TF0j+8JV44SLEzRQgnYJB3IbCFocTzvecEqqXS007+YZztn9ta6
0fjMxzcQt+OowT7LAG4EwvJk0d6wzT6sbFFjSijdaw1w2Y/V2i8xQW1J4ElUaVRqLvFFJj2iExX9
SfhJY4QIDYIOPa/JusMWIfAF9C6GCom8DGGf7Ep5saWg8JSUNOHqtWbYjICuzn6v078zoOfZnfa1
KI+B/Lr85PACgiUjmqRUyqGSs2PM7Wf9U22dj2n5/pbRkaXidEt2pvROOGIuZjCR4Pk4k+LoloET
83OZF4LkJ/gsBasaUZDv8DXFsA+sMr/I5jHDoQfGMMqEUxIxGK6AACDi6c+51YMVLzGkE9ABho3B
hzyU7tsmLNihGo8MxeWyi8HCSO0jKdDyiQnAmiKeRkvohjaQLkYb+Zl+wqzO/uRdJqYBcnY9Wlym
Atu+KPToDvXpC5sfY/86kH6CNmUwVY+4rdh/zG2Gr7Dfh8xPHcTaBnUcOBDZf7bsPC+PmZ+k/2a3
++5bMmf0zDGjYg2PcDvWTbubKfZRkUOhEBrTbd7VfyQN1CuCWX0OI8cIFOorgaMOxdVMyls2QDuh
LUHqYhYkKYGvyeTfYB1ZsjVIJRsi4AXcKGvMkIwOAVMetySyAczHQWqkpFq1Mz09pO7yc/Rp/ZnY
leLo0ObpVS+jS1wb1EhhjcpKdzTGY2K5Ssh0g4gmbs/L7k8ut3NtILxBa51c2rrn5tlp8l4jLsc2
el/x6oyGgLWcbFgHFlBCQqQOPBPFaooh4BB6NTDsVvGbTBsHnI5wwp/N39hj6qLv0qZ2IEZSnsnU
0F8Zj5Q+orNk9I+r4HsbRuCqOVYRX86wZ4XJb9CgI6Q6WbUz0fzlK0OlxWHDcSXV3CVHyZ+/KtBM
CFGYaEga5Q8Zy9N2l3JiZM6fwn8xle3agFKxl80gq0rbmjoXOcfrgEsV4b9mfPKFX3pGeEUBELzY
77FY7TpMQTp5RfwLfPsbMeBws/BNsnIxCReuBAiOqs5beLEnDtCgS3HyAPsDGdEdNO4tnZtI2dOe
jN0UehkrDeZRMTV2ifgxsw8A1QOu/GOk2z0f9MMQ175eGvsO4/qoHpPfhmzKKGR76yELMFx2Y4NZ
MH1hNTphGJ0xBwj6PUEFZOBHNSM2b1a+Gp7QElWwura51puMY3OOvxZIr4MmbOarFAsUfrOc3KJg
EqWfZ3KRAJLXrmbuxCIbFATBki0IRo6TWAb6Pdl4IKWz9Z6zzxywIjP1e5G+02C6aM17ZMYwBfoL
dhOy3ed1hls7u5jtNnWjrZzYmO89XODlQRzyXOBshAyXhvPO4KuNRoydKJcYzPjEpcqFGnpDEDwj
aa0YM0MzUIbGl19kDpgGR16e+OuFek6mt5z5FoUdwKVDktWZ7xT0OAhzK6VFUcdu0J5ILz6Sadfy
p1Y4mKvk/LpbT8EHoPstWTMpjD1kQBoQZwwaFre/MYLGWklyw0Vg1lkDgEXEJsnnRbuZtW+1XPA6
MZRMzpxZ9zItn9bwXz7qzM4JEoqLedlEa47FCISk4YBuIIXBk96EC8EIM5yrUj4X66UfXtklzxwF
xRatqgOEILooJxGkETjbNdhUipHMhHrJKNBQQEX0z/DZEtyocG7EFQmM0rrEzRs13ufC/CoI2uVI
Vrq3QIileArMskkZmOZlDU7ooySQYjPINx2+WvxaNiWZ8sQ8spMEhN7ls69i57AE0twDgpEu5UGz
ihcl5Mdc1zeLlELWrv6iye+lZb2neoEy1V66SHhTBZvKBfaPOuDnaTpBWzj1p/Cz1GVv1NgNUkdu
Qk3S7YIyRmUoXrRMeagS4h0+gSIj0zQdH7+m+Way6Zik0f8Nf8qYLUBkc1ixDjA0+dJ0J/wRiZiH
UnmPv8jlWkwkygWnprme9R/Tgb6AUkEvcLdfkBDEgas09qIMXZFOavUWnuM0dth1WQXgDnsWcGfN
P8ibZwEhzSBQETrCg+qxU8XBLPntv9Ymfs+m8FXGG6kQsWCr/QBohZ6xJucQEokiu9DcsRwQMl32
PRsc4T9jky7aUj98qy+oK1ipdjkXVr2RVqD0kAOrM1jn5MBUZBYjSN+A97EjEt1wwLZKvANNrMT4
FiEl3FlZPqfKnv/I4OFRG92ldaqz+T3I5sPMY4/cOH/i6RHP1h1IaZs/wWPz+O520Yt11yrN0xBA
tuRwOyps/L+xCDbc5xFgS/KYudI+w158INGOmTeXq7uG9LMpM9ZrV00UnLq4c/IG/TE/kv01Ui9f
K1spLVvG1CAiuvMevUosajo1dbrVvK4EyWGbh2QYlKfMjnYsI6/gW5DpJhv7eb9Ur5UiUEfan7Ld
tu1OYNJXbDW3pxHx/UGnBGCzI52QC5gF1VXyF84NYVxe/B2C2W75yMHAxY60QhsGMlr8qQpIr/2O
ahB/wqG27qy7CYZjOVR+gm1Rar7ioT9OVbhZwE5NYtpETzmDZUiGCyogb3yRIFWin/p03Y3Kv7Wd
2Hfww4t3oZF3y3WmVbbj2a/APW5ft/rgCs95qrdQ5SYGHuhyIDVT6Qu97BoZ2QM78BNcz4uuzi/o
uA0SHy6EwErk2/o1Bc2K1x36piplF5i7Qyd5xb8XSHJHIU9P1lTRmteeKDQUusdMiXej2nCW+K0E
SIAeswbAGTDhpT1hXKMB0JeK+aJH1UVSSQQmRaChvOi16tErsVMAOmIMibIb7UgXrki96M/whN3o
XKCdXVdqNupDqpHV4+gYa5WHSaFXaEST6BIPHyK8Slup22cSPxojus7QYjvFj6IymDIpkNIw6DVe
GMkrS7x9W2SOZlBWnukcC9Cuc543Q34TjtHPAuVw8iEKbSAkaufv88pRmbR50ZknbStEA1GfWKhs
sMTjCzVCfddzeE5cg+y4dd+oyBqBRKyACUUXY05jkBDUlXoSRulURzx+LBx1CabwOrJDallk5Jgq
98u6PYr4eIxKOugKBV7rf5w2w9S4m0+SlpKFvoDPmwTxYDo9IOnKZAnT36wWLlMCK0QIb2UU3zfO
zlpdwzS+UnR+afP6UqqfJWvJRk8DIW98LV49ZT8NKPZGBcuPNUEH+qzAWW8Oh9HkHyNjkHYWEbsU
BE0OE2GSYgokJOQ0XIwFo4VB4s5sYmRHxHVcAN+QyfyW2ZUTuJVoLseuIBske2VvKFbBqFc4H3CB
UohKAJEie4jMVBaI0ewJ6kHVk/uwYPKgGrduD/JmxsVc/YbVPBpeZFXwt/mp0vnYpbc1p9v+n4BM
TeukjgyZO3qPfq2ZNwVvpODnFnMh7zU47VX035iAw4iwB3l6xSrMyFCejCBRKh8rDcYBTjp7bARJ
8zHATLe6/+jabqHGKAH+cnzeJaeLKTtQYubqg0LxsgQYmLWT5KqcpQeV2jwus/hibr6fJ1v0AOK+
TH1rAs5+joJx7TEKTP/HYzfx5qMSofISTYYVlCa7xihfWsF8Csft6Hhq4wkPHAv9jbOz8jjYCbrp
6UrpzVnvjsVyrj4tnIWqsbXa0ZSVCq7Q1/76OsrYsKo4MCUjGC3cMSFO818NuaQbIq8kfhgpbh3g
BBUbl+ntSMYq6yi5AHCUhMVLXT+ksb92lUoFHqGONvpYTlOj37VSvWehdpu469OdBelKTZobDOBr
vsoXU+R2Pq/s7Eq4OsaBnh6p46pRObpE+imXl10LVaOrySjTUYCpHnom9aZUsgt0pOLV73aFFkzQ
JRJNPYW0UAkGACFLvnJ3XHV00IymWRmTvzC7SW95Yy55g9dbbzW5qzFiOIXtGeobu9DaGeV/ukQK
FlUhmqRAnKWgpFQymlJHhPou23JusYlOHaqINrfZJrQhp8ccJ1lQiNth3QwkGUCjKAR4w4UspEW0
Jiqr0hfJTooZJ3VbzuEqmd11KU+A8yNOQrjJm4+iFXmZk3yysSHCwGRXzlwuP4d8uIQS217MzRWY
dZkGLBU/m84UKzjvnDzYoYpsXFQTO34clHoVRLrkpxcTPjrVzCKvQdV8ZLAb6jDoeuWel9qtFbQr
pvCLldcBnoGWoGRDZRqe+CMdvVA9qk5xOoLpEpJi+F67bRW5Yq1TGTnaap7vwU/zkDT9BLimuBhB
C1wzOYiW7M2VBKKB6pPlqOsJrzDJi67TSRMYxkT9aPxt+IvUilxZpFMEwdFoLpLplAKZhUZkUA/W
RH3PTSfkAABPuigOWsy9QPC738X5xFOSBA2x4Ok/Yag+y1D8qIv02VjnShffSnZTAoQKlORlnDHd
pyc6u496c+2sU6UrDpDu3FcxR4MF1nNEA6Wnly45hsJOI+IwE4TZWt8RWXttTxtMeYlEEmZi6Pcv
ZoOBWeWGElsMYz1FWs0Jz4BZwowDRdWzKs0nYCZiYFmHQsCWl18sDNVKbRyLQgYEy1oUGm+FQ9CP
THaz2PiFITnCzI5SlbOn+PaPo18nEPPepO9LXSWIp09DFPipCH/FLC3gqZwFu1S7q1zXQZ1ol55A
kN4KMHUG+aPbIfRmlwjAmCUQn5uKWwj/gF67ez7/UlHEEn18xCWRPibILryrqYi/bwpSXDnRcFuz
u0qIqv76fxLnVpjTVb5Rdcx0FmEL27L8I9BbQmdRssP4WpADk9COMHASG8GiqFBWwkKiwdTGvhxv
kFRdIqDU0rCcSvAwKkRn0eTxQael33bw+6yDObTn7F9Xja70ZabiLY3124innIzAEIm3zfAicMyN
3MgYnqI2PDkaFHyc1EizCLMli2onBxx9GtvVDiflJRwhRKhTgHLUGwHfaQkGw8jvQ9Td4mi89i00
V2K7DWlwFWxihBlqYsXaaftxaA+doR96FrWQRg+p8o+9wfyoT0sT7sAQFmTHuTd/BQuFMPeSLIG7
9MWzxB2aEa6g6spF7jFWGYl+07QjFy1Ptt1j0NXrIIvHpvhqsr0m6VeFE6VwKVBzx6/s12TkYPxc
eunVCL2QbfPWhU3YxabdWSBSaTrzeznmb/rEicmy4nsR1I3qc4ipfXwSnlJMntIQZe4JMNp8x7aZ
3qJ902AhV85sRhsKmuav6L6kuWfggJQyQhK96hYQbbjRsgP9TTuF6PIvq4wKRMuv8GgiFOjX0SPZ
urHbiO2DUZMji9ZlFA0Ly11jnEdKo1/TBKfRLrnT13cbY/kWO4WExU8GRyzyAM959ZEGmBT8u6QB
jAx+62AzBPWIvQUXOBFExok5tbDWUKaQyUdc+yejbk96BYVSf89K0pwA3IdRtRtyylivaG/a9ZQ3
FPgRQaNF8MYGDer/ryLt4MEe5wKbPTnoqGJvjgg4MuhiTZ5K5QjpeTMs4dDnY9qDaar5qpxeHt4S
vgG2Qy+GkT61C95USa/h/ySHBx0t+x5rcjiQgW6DJlc5R+8Y27U9AV1fjn7BohyxQ9ULR6VS37X0
r8pR7oV8WLQ/6MNjVPN7ZsaOpnNzsnmiYwC3GNXKdfbRG3BCF47OCkXD9VmPKYaX/JU+KEg9y2eJ
gSi1v5fPCGaGdDFxkZUnFGlecKTAMUDimzFr+NmJXeNmXNN7T6gEZ6nTxcO5BMXblbtHLL3WGIdE
4ShjjkrIpPPS36PAmpQpiGdifDfx1qDGmj4Gt/VhYP20TNw8SHm890iendlFsZvFlygQqobYs3Zo
4IDrjH9Axbpv61XtKTbCtSNfB7bI1A13znCo2/aZv3Wkr56+OT0x77CSnjVsBflDK1jxsD4Iq53e
MqaNe8G4jPOV9ou91T4wV2z78+8MMjnOERJ0eX3YXHfZgv2z8G2FksBiwPzO5jbZjwLNzASKsRkh
Il++O4BaYp+Djh1ozNsqmHSUfaQtzJROm34Y3e/8uMWYxqD+0sM2UdlavkyE8nWsNLSP/W7Hbh5u
IBbXlj/rnoKgSbqoynLDfoJwobGICu2az0EZ6wcmJX6PpsOeIhs7lGQOzczIl+4T+So/cBpWYXeJ
PGRMy5XnwyzrvmYhpbCjFFscpHHQW7dB+dZ7DO/8GPEfGLAVy1MNvHgvPu0SPWnHMVSP/y1tY+uY
0SXmcC2I/J6s7pU197hthF8NkKDjTn2qYBe7aw3hKGadk3Tpg/30WZpWOC474V+LE6Lfuk+ke0Ur
DW95ks0TRX+LHc3qXkllm0MOa+4i9Igw+Q3n4j92y7j1X7qWSFntmxYrGbspxEcnwUE6ysAGSVBW
REwKZ9eUlb3PcTY9sOXbAKFyuAZhLThVhADCkRtmwxmXr/Aq/eMcDcpnCAlA6CeRlA3t3VQFYtGV
Xt4VBbYE9kRIYxsuEWuyRDoL8z0mOQhm+4Q1kxVIy5kvrXohq8KnNylnlHNd5kCBr8yWnzmEsgyY
CagpzFI0SqpPVBlgHrfKr/eINvnfiPquCf4i4ZhAVVxSca/dsROTiAXdl2JFnEn/1X/sOejiKtmT
XwtJdwugvznTolm96WX5jgdpoDUxBQcAhEvkl8bFNeGaU/6or6XQQcEzDOXR2RqZKGij/wx0M6II
7VRHuaO9lKhYK9yGofRa0MTjPHrjNoYiu1TUZJtq41lC7lX0gNe4t2tuALsVat/ADqvAUVsSw5vq
2VMHsvWNjIW0O2GeiXZKaJ0NJo4uYh4NkRxgrsh5flxZiKjoBkq0q8vqyD6pxcPKGm3EtFqltIow
Z51wSxRO6lHX07HxWDEmSmcLaonoR4Z8hPiJRbSqX8O2e9naeDq8RgtcN9mrN8usXjmDKJ+x57P8
Tc+JnrmwWjsuvLw5k2iLetxSAByt0J3ixpMFGYEHMxAdFlw9+jsw43Mioft5Uhq5tWK4NSUP+utS
Nm+JPrwRQnyzsGDScthnLj0URySrGG96ETl0VsCq85Opd01eXXfJ2Bs4U8yLpVAHVu5H1ckQAb86
aTdBpoxiohG2ccZOGc4LEeITHnPmHsegGykEhqgj/LK2JB6ELA+8SI6fPKwLy3OyJPKwGnTdxQTC
u+IyKPAB8Ko4SakdE1/v686PWHmL9Ts6b8cz+8dwIoiXFNlSUrOju+1YYECqvpYxoQd5x8GWIDlv
IpGwEIyQvfai/RTSf8YLGIkrJSIZAUqjdjhx3If0rmF86ATZGezkPdNSX1y2739rDrql4t9ivmPh
WczuhK3yo4IJwoPh/S23fnsCEoY9flq+UXPX4XS0YIXtkwk8iw3PqPAymuCkAdQX4Fvdc2B4xSjF
vyLBp11OmIRe01WiB635oO9iWnYQOAiEOKmCpFocOvIQZDPFv1bCBh4C/qjvEqtqH8lBapzpy4zk
j/y3VmCYzcYGU3TlvnSb9xECs9FUZ4oQlXLYWxkVA/p0NSd2EwT1eXWOG4hRMmx28dI5g6uY95/R
F3ydNLlICAiOCCo5XR1Lbw5Q10vaVXh0oEZU73lL6Fc1GP0lUOb4lZZbiT86+/OoFj5ovWC3u4uk
3AU2I2EWP9NFu8cSxg8O7/YKy2KCkG2gEya6useDvjfqAaY/FCKhPRcsx2Fmm6Z+W4TmvrBqzJ82
NW/87wKVCe/6BGC9LT0Nk1Q43EvbLm3MGYipVyO8Mel1RfIqBNQvDRWbgvpnwGUmCeulg5Mcw0kG
G3fR+ulSNeVFwDRzCunbnQXYbhqdCfx1p0IrFIC88CNG1PvUQngw3ijQBhi0Rqu7mONr52tHzBkv
Tae9DGy9FrN4zS+KaezJ9MTJLm1+8kuzWb3xkJvkxkksNMJZMJWziEinxvm5BkNr8pCBDiboZ2Oo
z4rpkefeC4V6XM6tOxKklX2Lft5FKU4lhPOMO1mP3eS7HWpawcRA5KMWZBVho/cy/bqVztE9ONLn
FYvOwCt0LryKrsthme0WmRKD63DAgJvr2L/iV14MWEKZOYbvEEjIGOKujjE5UM4Y47OB3YvDJGYK
OUbEzbXwvQU6kpFGJFlUl8OVvfO1TnFNz1SHZfG1axZ6nSpbpbao1Qo/+9EPirEcFhkKZc+MarF5
dShSQ4WvcBFFDJoaO5rqJA8Y3zlFQaNeDPU4TwQeamq26CuRLaaK34Y3g967RuxabFUOXQZFY7WZ
o9eF8Iow+pYq+52eBBQvB+Vu6XZidarnDkRvfcpNQuzRMTKiw1+fbgNmddhiqpA2qMn2GtF86YHz
W9ND1ep7AvSpwqf4OSyPefwvzZUXIvZO2rU7AulxurzqofrKqLr05669VzIOc3oTLCqgBgbVZqF2
VKLOmNi4NArkDibaydk0r2xwyCcNTXjptJwV+UBfy7l5jXvxXU2Jti8kTPXmfRboYkiZBOq9kBc3
YPboZSpvBKDFRSG5KVobhaHyDXnEHNWrtRP4MI78p0D0azAdjWRzJtsG0dF/mhRlNav3m79bYAk2
07R+F+O3LupBdnaB+CN+tv0fspTyUDbLdocrrx2PWssSnPN0HVGp/AGvYXOjaC9FRu2p+a2xU2qI
5kSX1fpStN9Z+I8j+1ZrlZgfups2RBjMj46r3ZxMt8czDE0S2cDQHiYhy0HGvNzMvA+HE3+rOGPV
M9hGsK4g3eWjGxK/3QIaRbezUtPmCAY755zW8ymVqBxMJFTv/zol8WRiBkRinAjmwUAcfaaQQIAx
TxxV4elUX5pyYtqnCA4GQj6URyHMjpMeHsYCadhjnX4vEuLP8jEch6scdhdsY9HqcOwngUDP33Bp
gEi0MYURFZj17VGNp7hNbz3fX/9lKO0eupBLwEENx1NY9iexQCbCj8VyxLVIkobt99KXT0pYWpJk
BW4p1jt19IXcBJTa7gisZudCwdy2BjSp3y3AokINRbm5GDM7VK4su9Gjs9Hv+0HGl5ucdAFPISsW
Cgbr0SHB4EAEpqJXs6FNYSyHGjZdmgYxSsHz0On7vE4PCuD2egBUpVMfH+gg59aqRS/OcQ1RIFHI
TIMhWdWRl2KLw3lBWrAgTo8HWTdQ7SyPRUhbCT50VVKIfq7KoNXcFtHvocoKTBgWvw0lJVB7o9e8
vzBrKVLPW6RzcWstE5dj+h3NWLWwmtOaGFI7R/3ciosvTfHkVyQtjaea4yljVI0N86WaUkLq+ku3
zi8NzMmFWRt7njv0YMxDpDfxAx+SmqEP/BrYpbtnznqqm21G+c7gPDe1hDeASg0ZJdS5RFZ8UOgL
w2osYpPNPzTzc1zqAHfOHFlu+FIXq9NNd6k1AgbLYJhkv7FCryXizEm/Na/YfxUSxRPmBmKVWICp
CT+ZhPqU4dBzliOjL4GzSYATdgJrnY6yaJrnDipp6AEEQ6fEnv7T4aW1SuMsPVZgtTqj6Ep5drKX
qq0O92czHDHRwFauh/hi/BNxGRSN5eCDEfC2sIMV96U5YXbmjwekmNa6mIQDUVk8sUyTlrGj+6KP
mWkH+VjWyUkJbyFS+YoB7D3VEJvo9OXhjoPu2gu0a1nJXY/H+1awmvGxKoob8mtUPgWFM9xtYvd5
ozyy6k3aiyq4zqu5uBMhq7zsvCiluwKJgpfS/2g6r962sTWK/iIC7OWVEqu6ZNlxXojYidl756+/
SwNc4OZiMMjEjkWe85W914ZjgI/UdGZqeL7eup77TUeFxz2CWA8fsyeyulYb9gLiYlfkOjQEX6+r
4epwiGTodebf16p3hYS36cR5846yZAkW0gvUPfotCaVXSz94nVNCmeEQFj8g7WVSbxZCd4zfE7GX
KPgQ8xKABB5t188EZf3OcUoj6xlAl1E8vtQyXHddnfoLgrMcoR4rjgnRTs0/ZnEHN2Rjs3do8I6w
bcysYt8Rr9mViF4ipyDoNmLFxMEE4Iq/heVJkjfkVKuBlm0fZat/cCzlxe94sVw5YwgziU9hVvDA
MEmjmRzf+mp9WOEkBinbiVk4wa85VxwAkUqerHgRhc6fln11n3SbaGpcNmYTNnzftJR6+qeLdJbs
JBiNLdFELMC7QCScm1hi+pRUmj+Ynf7ahGsN91f4WAzaZDMht6lEGFOHnxAsudAdZ82eLQgX/DPq
jI54EA/F2bQT1nn1RnpLfqyZ0JPfqN1zoYRGU5DWjhTJQEDW/I2SPxgaqSTzdNwp0CY0FCrRInol
tjlzL2P+0AgLm+cTXJEj5lvHTL8osjYrbMTmCAvANvPqoFvqkY70xZe06Bkr6W1qiXDssSnYhN6C
s8xCgY/WOs3rGWGlPRG8POIDhYYn/5u26G4kyVv8Bn/tzziSn5zTTQ5J5AivHDCBDcEUO/ryUHVo
80O3g3C2CLNDxCpOEnoIuAEy1JQKhOUrTVqXE/RDQY8SsOqwIGDsZLWlswRIzhGeTpONW0IdKEIh
2wjnS5rDxBdpoz+1FaFjclLlKM84f0hzLZB2Np1FFkcoMht8S7m+2B/ZiN2hvLPS0+hVNGfW8kvJ
QjGfW1DmaAShV2h3KDZoozEgWAxZpWNd7sbFsisBT50wOT2PAfY4vaHYyx41GmqMNHgp3/RJQfxL
bM+G6eoHS86+W4mAR09uNLsPPqkM12L1oxsbrpGUoeGOuJ6uU1geewMyw6js9yogioqfJXhnkahT
/ZW5mz7rrQai61iEZJpIdKI1VDFgVyqYK7A8aZ6ATvvboU95X3jWogL3p/ov1u+l9pep5ZnTO2W/
MqNUqMSUCJjdWCEZz1nXueyZ4809F0vrdwbuDkZv6kMScPWuxg3121XZif2b+MuY6Jt5zocQu6Y0
/bGEo2oEJmN/T0JjN7MRLSG3kLKwDo+S6jwXr1ZbnGczIP5cunbFdBSz+IiukswfMdmrIjMGHQeT
7qRQJnViWnShPlUp6YW5asu7opkvZcusi2TLqkGQOJ5U8DiwAZGzUbXXKwFH0DRWkQQb0hOXuDuR
MRcSvRLP9TnScTFvCG8KvPxMW6MUARDhJLmFXYJtPxzLs/Rr6cQDfcdhtoSDXGMyENBrtBFWAo0r
dzkYBFVSovNTK5ufZNotUJiYKSjKITfWA+ibubQglelo51QKttnD2o1tZnAUl/XmLD9aG/kl/14y
dKdd9if9J5u8TbY5NQzlnJfN2a3PTSn640JOJNdMHNYcAggjdsJIgElm/oL8QOvWe8j9Xvv3HvKY
s7URjG0mlvFw3axLCyH2OytqOwExqzPow92ick9Nzt64bPrope0OSmjDdnqOg5XU531NojVujPTV
WFCBnSpZ9sfpOSbSLT7LePxHh4RJ/Zbk2ruk7AjzAqC9YuukIe+RLWH/Yl/X/5oZz5kquc83Kh9z
vCXWdDfkn67Jrmyw+F6mfglz5EZLcY/F/lyAMQ8SbduvPyi9WmR1xWPmlOx5cgsGcMqyEGKQnIhp
o3KtfzpsR8afmezvNOD5E0MFOXNCWQYkc2IGq8KCokkZieBOHZWQTzENZEZn70nny9oa6jzlXD3L
9wpFcWAP09h/8xHvxDrt8ir2FeuebLQkzDw0nZzSksiFnSqu+4xbX18DGcq9zmhXz4qTbD7qlQkr
NANoFJ7JbaXhv4lxWRKVzYCo6Ji9c5yMWSAoVSCWTVAFnOKyyNJ8svkdsmVecyG/pTQpGi3wmPpb
Dj+GdHDUaJhRusUvM8MvhUfXcqxEZCggBZ4hGC+plyNP7qdbYgiXpOrOFTm+0xWAV1SlgHJbt501
l24W8f7eyHOA9u6W8Rb9ydEma00oETEM0WY7Cf0vnv25dSf2cQyt38GZkHoc3UoyuitG5xPdCotZ
47JIxgU4eGJgXm19Ik8Gt8SgPD6bXx38BfRwjIomKEWAfBjog7zuWCBi32tuI9+tzshwRpu4XmNz
N7gA0YDmL59otbBXy+dp+DRgyquVl4iySwHQKImrg0/bGCjXeDnIOhJle7/eyNg9tl1/BmuhdGSP
UEkA2SYoC+FsoDOgSEljl74P6jJ4KPDKeUURoRAIbufaL/mmXJKjyuZGqG8aox9JOg7f6ggu7mV9
0fh+4+U3KC4JEre+eQW+Bqq3Dao/Rr7DonLko7jBIIjIEDkmtSyZo5IOZIrcUXhEXpp33siviF8F
k1NynvipzTVQ7GOnce+Yll9M/YULmsB7cbf0cJbNhdWofEwE5fAK5lRYUr6y/k5RbO1eP1QQHzQG
qxiQWJvjKphwFRyUi95wz7E2IWVKCTQgGtlEXAyBwREFoZAtB1N+uZ/YOYEHQiBVMnbXAiXvmUuL
70mhPdttfCsFGj7mA0hsEFmJF9mRyZlYshz9DukXxgeMIscYKZSMeofDgRjcHGOFhgtZU7ZLWx2q
1npaFUIG7aLF0zXdLoDF3k0QFW9xJocVmqKewOZRcYXl0Q9maH3H53k03kdCAw3yo/e46Ef9VKjt
uTMDBZtQ8kboMyyy6AQ+koWFmVtIXcUwPpccRfEfGtJgxRjPEDDB28OI/de+Yk+Lxy+AGhy3383a
7uq55OF5pdQTJzF6MQwdKMkX9IeawIACzdT8IzUsDI3pKTBQMti4QJY51ECGB3Rb5d5q07A+b26O
FbLCClk0gr/B0E8XiWdn9FsUR9Q/SMMV12D0oNXeaDGLR7qXWBm+bDD5UesILY4MVxvzIyi5BjzK
xqK7m2+rQlkXGY8BI1NeoVLXi+fm58uum5OPSMs+gFphpQVjpxP8igiNYwba91B4ehzxienupM8u
H2Cjgbc4xVK/H6AyIOjVoznIvrQzo5UdnTrp2mHd4uADeznqmdOD0qTEL2UUarkta5ZtkFhj9j0s
7tSvn7hityY0Vu0BYVUaq1+09tWkBps4BfeSzbyd7GMmCacSuxV5rw3ZY2PhoelklSjnn3lr44p/
xzXFFxHhc2CIh+jaLepZbXMuZHuCAhor/LYcRMgbTooGqiUQ1+WrMayPdKg/prh9H5LkCb/9n6D+
lqO7pZ4kBZC3YEsg8HtqLPHafLQGoe895oVGRGlfwFGRzlZeuKaC5/Qw5LGPHszfPE7vbQfmTjFa
r5T+4R9QnFgpXrE0LO/aPSng63VgK2ZqXy0WKzJEQySQ/E8xdk5uwlkrKgatKGDiSWG+koKLZRuN
q1GeHwuuXCgIvMg8s1t/TmJSqt5EV+fpH0ECx6PpQy4FEu6wwfHbXPR58Ym4oQKLUPXJYToW4ZJI
wSJT+y5MWdhxWOS3LLFbl6KLbbP3dF9hKVk4CdQhEsz2ERF1zZAjDUPjXab78ZI32r5++XPCZCbB
TObnPpanWTRwrQznVnZYnR8LvcD1iO9hnyz2eiAaK04vsMMvQrBM7WOSrLvxGQMNgh1EXrqSffBR
ARffbAwY8kHqxZv+Ifp8zaEJi3Q66Ifht2mcqtD6J0nbccjhKiX2Q6Y56xxV/stAnxMUEHI5uxYE
ygS52oYhuc3NoEcvzX4mLbR3fG6ZitiINRSfPLtqkRFC51teHaTsjlCokJu7K+BvK7wNozekyjs5
Rk4LLX5xMKAXvmYIXv0GTg5UxuCdN9KnhSBF9b0QSG3McKzgKLgG0tm5xD/rMg9cGZCWJ7HEyoEh
kujgsD61z6xpn6tQPfsxe5Kn83YXzpXQ7IcvUiGM5GAN59xILoP5VqkvaC9f+fzisD7h+QsQJwyJ
gEhCoFD6/gtiTQY2cJeE1E9PhMMRixb7DaHrevkHpwEa1M/GAKRX52F0TFGZGS9jUXI1magC9SF8
Q3wklB1JfV0B3aHYxiynEpsL3Ogu/80+OiQbMX+zIcNSMmiPZGP7sjCZi8KprcJqWINv+Sq2816q
F2SJ55ylaIdAP2UrLgK+3UBHomiOi5B54wVZfIuHzkAi3RNCWhK5CRWV5PqQDSJVvoRV6dskcWUe
wESgHJQgzzU7q5uciNwK9tzRfvmSBO0qxOgM8/YaaeLFBikHPskbJ2wDy15O5B0GuiNGCcva9yCa
Esj1JhLuBsOKR2xB2pDjjc2lA6c6uoLBJN1OpsqVxB3snbnCuAL7jWzKqDgtWcsNQaS2O5M52IH7
U04kUrCp+cefT5khk/lXf7Tk8JoYVT7GSLmlHqlXslqdqi9DwsDW3jHSnyWkNCeNCEJGw+cSfhRX
yVENzAwt5F+SMExERBpfLZu/O3l2x0lwvJfvi4rR0qzTGu8/IMnBq2TuYFhBsyQsW66WVQW/y5Hx
HOe2hpwBL1cCfxBeTkFoXc5bbrJ3YBojyWyV7ka0YGZnBAuiXm/7Wze7dEpeYpziSt0vqLSYpnOv
Vr7JkNBiSKjGq78d6Gv8xZbVNEA3H6gmMDGeWmP6ZySy32mkUaMlHHzB4U79+mfibaivatf7UZJD
ka3OM8ggw+HBzM+e4GighERSBPghN9TISOzHRPflgKSReiPKYmOLABPozqCmsvvqSSUc4MELEdZO
nKQpRcKE1y0COMqQSHk5YSt0g51jbNMjZ/esVJJXj5mjrM1HdFndiCnYUv/LIn5rNt3qrLuBACSY
fdCNt3aAF43bGt7NfZe0za0nSlOtVHsxFL7jgiM08jRMERNETkFVnhoqHayOb3nuAIiRkN3kBLQR
ycl+lkkp13n7LNTxKWeAtyhcSSS7VambVvVBwpxlYJEFyoxozs6knXpFU0TOw5tZtw/1OvdsG1Nc
eZIDf9WRAxYAmDgla198sXVl//LdY3bW3wTRiVFvIZthrBliZnQGah75Egsv7e+qHyfxzUQTYeUx
q67Y7hEe16noQObaE8Gbi4fyxZYA53xmHYuDhquMpAHIC0OAJDHyr9nM7jixe/fa5u4APzF2jCdL
/xn+DXSKlJJ6FTJam8qtIeTxu4kanBd3wou7VH8hXXqmBF3GDDd6OaCyadM8oF5dZwMEhva26uVz
eEdpm5AYBiGIncQkh/x/eyyBjEBa3IanUFk7Ce49ucBPwcAlF/Uw2yBiUOeXDJMw9OWnAjjn1l9V
qvu0VZ0NvbtVKW7/3XPcRMqyh4LFJKpOzKBV7/9XIQ8KYHuDKA7oTwot3SvrGMXDtp0Swtnj3sIQ
SHAcRmpVsd7My/prkVZPIpniXSC2DoJK/rECUSSb9JgM0dHg16yYx7rF1aXNx/zaBmlMOvqVhWPD
aPcHmYPQN9dpHC8VxuoB07skb6cpXo510h0aOajQZesm4PXbppbo7qg9dsi+S0dZwGa5TaqDQEXf
x/a8fWRM2Zc0DratDppmwd2sB6RPBXnO1M84TWRikllgKxuNwxuqMBUH+Q51ttlyEuEgAFPXYBIu
iJyiGZahosIv2BK0GYv3D/nc0EQBJPh/M0PwCbLdkEA6khS6KJ7Yhrk6LtuDeEUbbXOHY0STZFe6
g+dWCI2sIj/dfUsteDhAjdO269ZAsohfgZZNFrGdQDexHdX4U/8iW70gdnJFpt7+yn4mcBMsLpkn
A6yZ4Obghu+M5SIJ/RV19GvYd6eqvY5NC7/+TU1lYl9ST3+UKxbnEnEEiWatNV1IYrmq80F/rCkG
uguG0K2nUqdQIALuuv7awqr93syeQIIsZbsMmu+nAEkNkRiIVxYeSa5ahoemAxumngdP+2QuGkEj
W8pjwwiQDb2awKumzeNzw1Z97HdaiaKND0zmA2szlEqS5WgzdWPyU8a9XZqP4VvjXZR4Fy3yw5VX
H9J98Sy/G3Q92qIcaEEidSK6IDlDLz6Tr3tWQzprKGeVYDraxDQReYvAAjpR35d9OVKAe1gGimsV
2RWlX7+kPik61PW4+eMWv35CESG5QsPAKRvt6WW6CxRYBpEoeVJa4tWMA0VT6eMamJzGXp/rQ+HC
ownnASuJCitjAD4xzodF2g5Y2xhnsNrTLMbN58WvT6JQeTwYXoP6zyLzliT2Shhui6FdrbMyF88I
3JaQvsUniMLYGdGttEOorU2w3OL06H2/2OyV6CEBId/9t5hj4v8tpR+eh4PrwtvbY7+MsC6Sd+/l
2uiVR9XWBpy8ABrBRGEgQoZ5zvr2slrbJdFtYUiuW4RijHgkomxMosDYcK7ffdq58dhBBI0PiQwW
+Ll8jFsBjZQ0syny5Ur3yXBAEsmtDzKTLDA6DK/nkFutxV+47RY4kEnR2rV2zdI8MM4m3HPjqHCv
kWHISB4pJUkvBHH240muTfKtWbvFPHhZ4arw0dUgbkcfa8QU1hjWVfBZH3a6UsJVzHaekpn7CWYP
hP2ZyBiH5K+EH2krsRsgnIuc7bpE0NAGgrEEky4GiClKtogqcUgqzpDW5NZA30TXrjDHxlrDpTbu
88kWyWecmd4gC9S9QZ58DgV2S7CjXPw8DHxbujh2ljtM161SsVhnHT3srJYsyRn0KeLGz1dZAgi9
fQkDGZERMp/jZtF+K7+LpD+8ThnR8KSm9R1EeiTBCb+ziMzrGPYLE+s1ISenptRkXLhaSdAgDeGV
x5DDRANPqjgiI5LpQ/MEh3Qzm3vR/VQwjGCEK9d7ZCgX5rvpKtyscrgNlQTRU74ognImKkcsTrXw
Vc6yqyeIkGPcg70etkN+zBHVRrjGFWbfE3zOojqun9lQHjo4BEmDiAZrm6voyolgLCy39L3Wew57
BZ+EbD3GqX5lps6EYaQWkgfj7cUyRLzP2yKgBONHtD0XM4Z3aJAL0u8pB9F27a7Jl4F3fR5vFqoj
zJDqKrs0xxLzFwnCGC3DpY/km9F2j+x9hVyjr0pI++UU5mMSP9lp6f3Cu71D4PJfotmisYwGsG+t
NGgZugRSoWQWzvlXlb2V5F31XeuJWCt7WXaRx6LVVck7RDtn2DPJSRg19xmns7p/neD5rvjA0I0y
B0v3KIw+RxA6ht5XocUtRxXywSoK1HM8OgCotFP9bcmYqX+2sypaYR07ImaP4ieHGIx/F//tfdG0
UIRHyF3HRV+NPlVQ0BR7ag3gxJG7/q3yHzI8sDi6HP0ToA82fhQadM08S9RlXN0AAoS+vNAXp8eN
t0E3Lypjvq3ANnkCe4en62XKTUz5ZNe4lihA+ux1egFyGlnuzCiftmDiPOxYDU0R6WkClCKTjfzz
FW/DlkJ4rgzjQCTALDXxLJMuzwqyg4VqzasXkdQgEU1NzOD4R2KJyITF7zPBH370egsKyQoSAhXq
ug6jy4ZiBsy5WRBGkjg7QDIxsygDVn48n4ypOBk/RnzDaHtKGpwmIkDrTw092z+TGQtte4rMtQCG
FPv1LHqzSu0VH/vWCFHHZ4aJW3NfVWji3HgjBBvnOcPjGYYDnDIHf7tTovhUbkkp7WWA0pBWD+nT
zqu7pMZunCxBZLGwh0a1DLMPuXuhE0IntFct+D9YrSVQVuKDiKudKC/7biCRcScWTBbkJWik3pG6
rxFhp0DQ3FaflYRD38iPWz28XH6dGeasiCr2oiumVWnHT4xdYs0mEn+cp7z2WglibuAt+GFor1Fm
eDUyonP6l3f8pk/Eyb33AWRBb2UILWcW+0Qe1ckV6oruzSSzacWswuJlt/WRLZ2QUBnRMeoYfsfP
Cd83Nrp75tR9DgNFfGNZ8lTy78ySzzX7OHahmNjdKUKDfDAMzev4tSF/Lzu6RuAq5cdN++yxVooa
b9rVCo/IvFjMJ4T0mThHFwqlXgJCwGklszbsMWNpJqK1yDELKmo4YQaiT5t9zkRu6piEZcQgUZCD
fyWap+hNREmQoJA0ztT6OV07TZWbFb1rAj3vDp2ePSzggKWf5py9DD9ahh8meIwR1nNWqKe4qzFt
D4kCimW80q+t1qF/7clz6hkSzua5J1yop68nsSrJiae2DpwNA2RmeWcaspNm0dnuEHRCNDYatg3o
rAqDKTkFs+IvS+Hrb40m70TrnsJ6kU3zhEG1hyvPiJjTo9SsvXRPKPwSKATRAIGWhZMVDosYWAa8
p19Mrx3LKl3jNYtpFRe8BvPN9ixAW2pL9s3yjVDAh3YzYkw90XKJ37gToGCIGsGfMmjeyh8RCYs6
k2emM+0scJLdyldor+Y2/fqeDMazxuGmF/eqKm6dTSJme0CgrpOAEmEMb1F+JuQtNy1DVgPrHk7M
OsAkGE7dn4nmOdIvcfrKuHDwTrI0b89xkl9GQSYUfD1hOZTL8aql4nVM2SgkdrUbc5nccj76V2KZ
vqvXGTlI7yNh9/Mu9gn6ROoohqRICTkM3ZXQZgyGGjpZ/IsYtTe4qU0NdatklGk90w0u0vwnq35Q
SIdNSdpT+iEm/UeZ9dBZ44/pfc60Z1M2N5ozFjDdo4zre9op6DCFM8aJk5ZxaG+bW++lHksIrhGF
h6TfmH4oJNMtu5R52KwfxzRCHUXI4oShKXko4mhzKUbzx1Y174JF26sOQbVC2uoqgN3FpUzzkzzH
FzQnReK8rHMRNFlURkrNKj1GUi7iQ1sYKgx89QKji2AyXBDcpsK9soYZYERpdSYeSUKGWCkS9EXi
1DLOvvy50PPdiy+0566gzO78GcEPbYGNUEtU6eC0yr3HP6ja6yVCct6aC5oJaqi3HrXeHwU7YNff
Iwxry5QhIRw83MfBR6lA3RRhfO2nDegR0TnG8qik9a1a8ufYwxGjguDR3ylsytoifcepaVcjyvwK
qmWTnJIe5+OC4y+ePBmt6MixlLAV6hi86xIadw6gYYopuS5p3aDmJJxQTrEnMiuRx93GqrLoFQJg
8R6wFdrQaX9PaJZdqWE+kXGQNm3KW0YT3Qj5da5ZgL/ruB0a6O3Uur+EHFm0xOw35VVUwCSpza0d
yF1uMXtQSWm1fqdvgbyevGzKFhAjUufRxfT7AnvtRrYeXEz+EApzbTMfTD/RRMA6ZUMAd/2Hj0d8
UUL3M8CLpbnro/5I2JrEMCJnnAnxrl5YXcghk4zubiiEThXFQ2kreiZ7wJAYZaujm8qlVmooaDAM
BdAUyBCL8oTO4rOa0nskTDfL/DTBAGxddInUq87RMra/5c8J0vGMX+w1yoj1BD8NTmMsguveMEYe
YHUfH/Vj0sFOoYafwYPBN9ys1+xo3TUydakgn9udibo9p/2QygG4y3oQW+oaKbctiUFd9FlX0qFr
5wOrBoKg9b7Bzyye5dQ64afa2Fws478opXpq7I6AW4tpvqDxqUGasv7o2whDC10K34Bn15BzL0yZ
eNer7KYz3uBbfPlV+EwVk4MXi49jS5nkXO3kBVDaBnbmX1sO8g/RhU6FzdyDlaNGnHPiRXA9SlSF
S86Kfhu8yt5MhWdyTf40YhwMqCeS2TgXunKe3rWZAoPtjxALO1DwBqCkzl2Re6DecLsfuSHzg2+u
rw6i+Zo1/0vOtkHxDAY22HamWj4FUX725XqOm88BhJB2wiyD3/VQj+ZxRIS/MNGgcJ/V8ViPy2km
dNJ4Kt74TVDubDyX+p2pdSDJPTwHKyzEkz7LnnGTN4UbiavdwMUlIl2F8Ty0/UGPhsPIAH3s84PZ
7U0GQ1sth32Q5lEoZHPYUbsb3XHBNN8LVLWrFhTkMNXgW0fm8VYRVE0WctArDUdMYocMTZsbJPy+
v6lCfLSKb6aL1vK2NDqrNOndjNqPlFlRcezH6ujHjxpujVLFKHQppzFI6iLLetHch+I42dVXRZlM
GkTbsxI1GB6jhSe0VOnPk27uK54n28QWpmELg0YsmaWj8XgOtookMbGz8X2jMALXdu31CPRU5F1j
L5G7vQ1MSck2t8TN8OoEhznsuW2Liq+NiDk5zSjUZFpU/DU5hkTwh0Asp1cBbzMKoh4WBc4HtTeZ
IbF3KPZgtE8xLWwenQzW/gODJuRM60bYsAooj5GDaH5oTfmLo4vSSP9I7s2fcoV6uO7TgSpMmfdX
cmg+1ooe5rMhq3lgzqfSxPNsrxdYSJbK2E7kP9hl5BiXLfKnoH6po5TXurPZZe9QtWBpYaMk1Puh
CbGHp93LsKf2oMHzYP0e8yLMEOSPe13K/Bj1vZZDqqgXHz6Pn4w8v6nIglf0tTChpLDQueo3drE6
7/5A4bwnLGwVHZWk7fFzAlEu4GJlEszUmDt5RE9w6/HuTo6WPSZ8GctZeJJ3czY5wNiYr1Hsf6xo
eX/HCAaA/EcvvAeRZIUtM06JXuOUAWfI0CK5JDbkMklluLaEV5ZaSKRRqBavfPgvmXpVQRrxEukl
UdhqTm5hGB8HnGPxEQHUIQIhk5x1IztlW7pbo22fK8l+AaNsVNtTxZqC/vBk6hxt4p36MOwAA5jl
FKJLjJiS9/xKmR2UxG2wviQTChnHHotpE3NxDpjCqMQQRCkkb7I70KfbwHdjs1nvp94nppDpiDcd
tHajXGbHbPOHzM0zWckUV5jmo/6QxuiiFkAHYt+cbnEbX+eBN+V1oVuOzL5D4tCNgMjV9KkxIYAR
otG8ZLsdvDq5dEROhvksIrwFY6JTYcArFeGki0yccIlYF2f+lCTWjk5E+lIu7QATaqC7tD3IKsny
oghnVkZ8VL7nOCZqNVF8EnNUEk7rjAkKFztPLHTkeAzAfEm4GXXdmYUWBOkzFrERqIxDYrYvDXh1
0VVizsuc96l7wA15SzOKvfgS1907h6q+wbsTu+PUDcccTyGmjJdr67hgrDCk6RBDuCGxhp30P8MY
jhzmh+2s8zFZ1lWM5yv2VszdMZ09niNpKt/ovyDv+XCn3RVTF0grIooGFScGdcuKRbKUXtsgtyqo
t4v+Gl1FMtoIyvhvPKR/bizY2qH3G5ZvowI2nHVxDxaFYaKY7dmbjpKb0kZ00jMaiE9C25RzEXJE
0nQXUhMMLUxpIlCIvcbZ37FLgrrXVmh3yZATPNPI94S67xvRq7F+QHlEVQi2GU2nhBUosg4FioIB
oIzTJDheVCtcyeDGdq7h0FMCC8bPElNWbykGrP6QxfKhJ08WOfLB2UxgjQsKr5k+CJ72VUHBWtJZ
lTwS0qmvqlP0y1lU8zBN/aEuohC0UbhSe99U0ggLIrw5+tVGOw7vSqqcqnOWtsd2wESejQdJEUK0
yiDtwdLR2xeM1ibs83sVcxB31UtIDReRDDyL2Rl+2vTfJCnPUenvJhGkhJPmanfbjPGyFuuprbIT
kAHVmA+Q0jHl+KruU0Kt6BxZ1ZvpgVgTC3018WTGadbjU18w6DPssn7GEI9nIYiOXkpkUhrXh/wV
zGlBfZ72M+tFlvQ9fNqUcRdmRvPDeNIdK1RHNdC7U1vG90UoENjZyLnhsYp/maXvMlTdy0IY614l
gLiDyTq9tGEvZVJDiEgHJ499Z2kiFdyxeFDj+8qpoDL24sLNialZEBHBD0TK+uJrAA0nWgAbBEFY
oUXxFaUXoxLOG0UBrguR5C/ydJX2bzynXloaXBskl7YT4D26Y4pTgXWN5BRR5KqRPSh+U5ySbQ5F
4s9zpBc5UXELcCtzDlV18VOmkfyF0JiNvBR6g/OruSrp5iZM9rmZGlscjcNyRz4cErl1NAE6N1Z0
dqQbRaVKvYO1ALsqkNSruHV35BeMgvdxAJaNJUrLHo2pgYbZdOgjiGfgLP/Lp+/61o+rxTdy1dcQ
Ocu/Kptl+1Ht12OLk4a8aQXUtaNsNXv5ydRcsa88QJVeI2eeiFQ360n5wTGLAWfSoSwIzINT7ISt
4Gz8CNR4BJDBoAsRQwtKRXErRK+a5daVQNT0u0JAtJmsodF4xsJGROcst7KA3C+jjxz73tKsdHU4
12qoVFGAR9MkeuBMCJbMPmTJT3ZzEMTktm7JBWY6ly5NG05z+T/b8RAiZXM868nPQGZ8anKsTpu4
hwMncy3lxzhCD8C4q+PDr6MNnYKBrmMV1F28KXsMaud4hmKfMCwRHtOqPnR9eIh9IKHjpFy4RaVw
NWCWCDBL5L3WQQPJUSUiXWcAjjPwRcbUP9v4OxV/orFl7AGpc3EbrIXwo9qvkVPE007mMfmQXkHg
VLq5xdv2bSnQqQYTUkvcnFbMRcx4NUhegnWYu+w0dbzNmZ/29QVO/Qb0nthmdnmFa6lueZQrchu4
sp1XxejhMDMzHMxLcxIpE1Tutgk9CntCu/nKjaPFIAJLwnyP1OqmMYLfOPPZGul/Ndz30l25X/vy
buJFMriS8UBBdUQH5zRgy0ksglxZZb9gDUwW9H2iHzkumMJywXWkOSwiHgpuWzXA8Lyi5Osg78nE
m8eBNSrnJbTbyoRFBYBbZlpQfWZUBw1q51HVgQhT36bNITvXYwPgsXqw3YzYFqchd2KBLKC/mJQp
yq3L1nvSyViqEHeiCWu9GRZBg88yQf/ZYeavqFn3UY0rDVIPk/3OsJz4CJT2NVmreECyCf8OAoe+
umj1+4jCLOq1M+QooVNoNSy3Qv8XNZVHcCjfaltpgVxCp0UnJDitrISi2zDVNGOuLeQJEUHkxrGf
12NFVoDAsd2b7SFNDHry2lHNb1KVe+YPZuYOsFMypGOiIuy3KubUQktM/YM0WPw7Jqj0jO3AO/VF
z8FBOYeyn2rbQa04CJhoQM9E7pOSFSQQxZYArlGZ50C9ehLleZNr/db3u9kn8sndYn72yW2Gp9Jo
V8kQAv2MsprvIxUf5sLfyM4Gpn4L/uJi18KIVUU3qWtPynTPqtDiNq1dtJaP5DPoJSP4H0vn1eQm
2m7RX0QVOdwKJIJQ7Owbym67yTnz689izlc1PcH22GoJXp6w99pFUQbZo8pZlrtNod5l0IcWfz6p
93H+gO0NqskbI+cjjvtXVSnfiFdUzOYV1N5E1F+G40O3VX1yhXivWzVPbGVu4X9pafkV/sOh5CrY
m0yvsVgKrazc+hgJcgze5FxfekRQMav0X+h3tPETysEy0RpOmKPAppYbut4WHpBwVoT+TKpCsFpd
oELVwhSDsKVqmLhbTz6qc26v5KqRf+fuVNR9KzQj7N7jZqjzS6SjBwao6MWqg5FKx5wMr4H5R4RS
TIoKN1JHV5QNd5eiwaxFbgUUU2nJnT7hjmvEN83tdSYZXe8O4uCConb364UYi9epdMzvkjEIWT5a
+T6ow1shrK9mNABKTZ5Xce7ubaRdxTi/DPY0Cm5aaZ6MzD2HeSZwMeTtuaYv2wwZMRY7Pw8WYjil
vDsixAfFs9YVSNZPQ4LcXNrpi1ZvoVBtYTGyyZGLUJntYpDepGl51a/6c8nJibkoX5UR5tY+J0G6
ZDmTzHh2GjFU3YgqgR0K8QjW6znKI/8sstwus4fyOi6z2+0bCTQO3XrPiTayyptFNlxDKzAj8FxO
A9CyhlXJAjYqJWoWPHfmwwLN8jOenTP7A3xL3siTqeDJFBeq51i32XBUAGFrbTh5jaiD7DXZopzY
3sckYXHYn3TONDGClQC5xUoYI/NEESdX9GR262Qc11TnXf0v55gEmY//xmrQAcXKZYmmyzb2F0NI
mK6BNVHL0JTu0i/VKu9pGLbMUHuOdOgLO709Y1aLrRwOVs/OE9JmnxNcKuTU1yGX8xVExX4GM2Pg
kOvAlK48U6d8fZ+25kOSzA8okB/c/aeY9Sc4y+Y30IcP/Bgkkizo6hmYtebbhB1YxL5lct5gzxZH
4SaUzT1j6OtnpQLQM34TauW1WN6KOrrEf4f/5hMEqgO2T+eZvXkNsu6E8atS7kuO3A+u/Ja6/SSf
MpmcOWj7Y8kWHLgWNKejLDGrVPnveLeGA2w/2a1iOHO2OtZKDV88Z4pfWB1OM4lOzIQTEesREFxK
eI2D4aKYTfQd4MlRNy3/SRNscR3IKTJRgHVYKWixTjofVGtIJ3MSGMRpp4L8KsLSesVNKsHV4TCy
4vaKxXRXEBQAAOoJwmnvJXxpasP6nFwE8Q/RNGp2m5rpOszapZoY6ZKP2HEV1owIticysx2LG7Ex
+xe/qYwYM2JXpxsD3ytPO2KgjHvxAQRp+yNDEl+YjJqtGkhdFUCc9OUF2Gjde30MjYcnRv91ByBL
tCvMFp0oi17nO2dJV87xlToI5jeoOtZs8ZmVkJKlnihkgC9Gnt4QYXa9aYhflK0yLMT4OFOTNg0n
fp8i0cECZU6M5/R7jpWDWYCt8lzb7k3ZI/tQztmcnmRWGxkkk+zKpax8izdENUIoE2meSfGjYiYL
tg3jVX+IsDyqGoMNW2ojXykrvywVfxJsyYzD9AgR5FQY3BwpURVL4c4zOl7kAeLExg+JwHImJXb+
t3gjtqq5fZaN5Qv9Ss5e/mQhIZpvQ1d+rBlnPseWVrNbfG0DTCcorjqobNY8ED+oon8WL308cyNC
aIg6VwSjImh7/ntBc00irYGR04SrEkQ9y98h8S0Am6NJ3BIheFHjT/M/TNQ7vuU/AcDSJH6fEMZQ
b1wGgwfzCGl2iq0eg1WO08XAk+cPu5HxS/wqFLqZg7TRQ5nWiW4c4n1/GFQ/rfdw7NGZJkwTuG1N
OWjLyWMOUMxt0JuC3/CrhjOSOSCdKRCryDe5hqo/nQc+k8uWJTMuWaReBaMqhFsObndn5MBLoMao
NO5rGpYxUtAffuUCdsYQX+GuwyxSjrpQ2B8D0JssQ00FvRyJm4ehzVfc2J+bBy5UN3RjwqNTniSZ
RJT92J5wV4mz5lVrjB27pAAmAI9dZAJOzgq0Yn0WyfiMpOy51MtDg+balNVp06xbvKLwgM8KIhA/
Vo+5tdK/SsLj6kP3nmWFNx1zZkJxc2vwnFYC74NIisaK4cPIvB6Op2K3rxHT5R7z1HiNN5P3/NlA
35owuGHKBgE5Y4bk0kJTawVmITsDHLmkggJKlcO7S7JngAkcjtekNddpm8F1qgwQN6fA1CWtf2Kk
6zDqiFF00xTapEUZ2DXOurF8WO+pUNsKQCUOupN6+G7q1hNjwRPr2V/xxCY6oaTFC6fHKWLIP+KC
QMXiWEnvy7BMCyF+pEn1mBPhDr4z7AQ89CiQEw85N46yxR5i1dVRDzNWgL3cOEwfE4KJ1PGy5RXP
UzNowHXgq02imnqSd4VPOGF3gOj7KCGY3Yjb7IfiqKS508v/jCn2k8KyF+mrld/hL9BnbBM5kNZw
6ZkjLiVHZB3kMYgr5QMNQNhI8nmKTHiLgl9Pqa9ixRjq/NCgtc8qQJg4N5FeHmds3JLe+Z31MVvz
WdLJWYAHozGgJBXtunt1JvRAcBARlFjphwm0w1zIsNDAQ9bBYDThkIjhYkHgz+NL7Vt7DMbeSiFZ
WmJavTgODbU9yglhHemImFwIAH0HdfSn31onJiNUX6ELZpI/NYZXk2gbF/uoif7RgldSdHbpTAIm
gT6+zUt5h/z1mNfoIYuHfI++7cbDKBtPrS5fKHLrNYi2IajSPpjqsGeWNeVoq2TK9WMc5zeRA169
GrjjVa1Dp8MYbeO7ZS7QnoWfSLiJoXIxjKvW0GyYxaEuwc6yr4ksuyOxTTKtY8nuhnmoocqX5mf+
Vhjbb3joMI3BugSmSvBpjE+1RkWobb6KfwjFQpaQWo4lHkmiSZyk4M5p4iVXibVyw9Y5OREcytvm
Axk4ivBRcTEHs/SPkSgtNsMgChiff0NtJ44XNpTCIpxXHKyJPWCcJyrkqIvRHQ5m9eM3J6WJ7m1P
8rQ4Xbf81pfCqzWbb505vje5+g5gvs7mB+6LavK0PbYeSrZJclFXk2Xl5m/zVoADIYnOktDH/EwY
JSZeAk1o3JKGy5ARKUFOT9zuJRl7HRUZV+uk9pK9yNMZstmK8qJ3ySB3M/BV+Pd8vQTxvGVB24zB
1v/JamYltdu2TDWgx2ykkU881eXFOC6QLipnaPWggXbQrT9SP1I4oWJMVKwR7TUy5WvURFe/eKmK
+Lblr32MDpJ0TQ32YfmGAxaywULgtiKycdKXc0yFPqLEnQGMV/ughhqdho25W0HxaBFcAyCHHZXx
ZthKjwuNUnzeZYtkR5SQdnnrx++6N59tO78Wev0eGfodQf8TF0hE3GuVo+U896xFX4raz24jXdIq
mFiOf8CPfQ7l+hhL8bGgksu0j3hEQ24adyu9dSvmNwU5rWofoubQo9bok1O31LdRJfBtgm3yDcjt
qpJiRZk4Q/Aw2q+2H74iKfqcwpyAHQygMxkgiF+EW0Tvs1buhu8RBwKSg44QWZSun5QvbTKEUUGQ
1eWzgeiV4pi32AhYPBg+5dVWDd1jV7axeAKAkhC6Oi54WSWXP5iJSxA9tNL0UyVm78c0i4cdeNoR
cV7lFRQwCzvMqYQW98hWg2WfN0BUVF+Qn78R81SEWMy0F6lZXKMB9sxWyOE1NCNkOdZrLXL9kwz4
oAQKt+jxTSawt+E9VuB1rEQNDCWuSmwT6gpm7zAQHs/lZSI3K8lnSTBsEeWykt1JM1AqBqZyb6By
VmsMU4fMN9gkjOngAVLA/TaKfdDQFLAnO8taQyLXWhWXiPkMy2OUjbtXqxZ99FNBNKdnmlNxjYOV
1vtQzBV2skHoXi1lesvE8p3DRvuW0+7T6NdPnoBsVxAIZ3jIN3Zn25ZdpBIU8FIc0wHzxYTBp9PC
Re3CGPFDdDIF7WT+9L+JHIOVImQTkgJaGe2fWcrML4mdpOaeNDHQobmzk/RFWfLS87AxWwNJEBOp
hIU6nv3+8avGrDJNfPqksBQ62rpjN9eBwjx5JmYjTgIcND6wyRQFvNQE5P8YtrwJrtq2PJcPmCoz
MEWd4IyQJhIFyysSxAz0QM0sJSW/m+GFddGl9BZh1J6qo94/jfkj/j2mMt0r4J/WJqUJp2gHbuse
yahli+o6GewY0uaaaikRjygr2XqRIYtN0ACSYAaaRrrKF7KnZAhyGG0puCV5VD0afQ8Cq63lvwEg
n7Y0dedfuLyHHUhsxn6lONVfGbecOaEzYNQwPvVqOQ6TeNwMIi0Za7U0HtDQ0/aCL+K6ABsydLBV
ZfyoR5UwCGZQZY5jeHwBz97/imhguwJuqnLpNOFZ8/1B/9Rz6VlA4efpqsFOjvD6Zst3BR0EDRg0
ECAGW8ws5X/S3wKZhoINAo01QeYmsiQlym56N9zWfIG3Pt0MNEOV9Zo4tDWu+aUhL8EhQ69P4LZC
uMieUSDChacwpIkCc4mI0tcdeU79pKy9jl4YAO5c0XfVpxko5oCmQhe244B9Brnyc+THcfmSeNgg
Y4o84IgdkmuK+5M1MiXoPmsyXBqx4mfJiELmJpJGppQ8It2e3mDFPQktTqx4cnG/JxX8yAM0/aH5
C2Wf5I5qJ93CfjNGBH5gqYag/sxpxgeE/Ujwj3khngmccPKltXV2z6rEbhDY4jCdMw4VVT0W75mO
w/DQkvJLaitS26P6wvT5VCHYFn6N1Bj6jZfAPruNUdgbdgEsECCTY5CXGQ22LyI7QKhLyb+HVcEi
UTyJ4GwZgJvJ5dKSqA0SYSTvCaEcU0TYMkxw2Saxc6TwqAd/2diak5DILFVSYA4igySzDxj5CR8S
f0nc9oRJBFNjQscpznw/Q+T2zEeltABPUHkbXzmnHk98ijgqQJhZxoPnmfAuEyqLrioy6FjKr8YU
T8tIfhd4FXFQjyg8a8UO2b0fMlF0ZE04zVWFNnt29y18vwLczcXGZfQuMxloMeu2mKiqH6To02mA
WsGCa4AuW0OXJenbj/TxIshQfpRbuxpnU9R48vqWDThB2C6yEhEEH+GgLlC8gJK9MBhCar26av1q
kpG5s+atX1AkVlLRNQbXGq/E5JUcicOKz6M2nEWoAY38qlRDKAX7UxNLx/SGuJkhuPaWw0ZLFHYP
aPSAiHiSpdnbe9LcS+aGBF7grUSkXeniJ47jz6HiwATSkIsj6LZiy/x5MT0lnenE2CSfNgiN8eoP
23GTa6yrmU8PdGQ4Fx36dKLFrNyCm15ZkBcUO15PPRL7ctQUBKoyun6pSz2r/ps187WTlWs1Gtdq
Qi6uItbIuZTH+TrNBca+yZTfYL43kUb6kPBU2uKB1utvKatHPT0wZW+AjNbSP5X5+LaUjA1pT4rr
uldVjin/w6lPLrilWHcyGG4sG9p1Ittuh6ajAvY1CNtC9Ckv3KdcD3EiYwNh4zHIbAVqLh8RxQbC
cpVF/Glp1ZeNNQVM0ZUpGClmz11yVHOwih1n/IGTABs2O4WOPEhS1z5mAwbmRBhMT24hQUnMPkzT
VWpWycYWJu9p2K9SyA0iJ9X9AF/o/y1Ch6zRXQU1OAtuRRbO+mSGMlv0LEbAZdbX0dlITmiLU3Rq
aZhimIA9N7dCt1T8JMVmMxj4GLHXQFxS5L2IOSx2FDHFgSVak+JFPf0lLoabrugJIXQSXNNzOOxg
n8uEObBA+lRQfiRT7cbd4ipSoCNOgt13EmEHLDHyLT4ogMATu/0sTNC8I5/2u3fNtaz0hcEVBJQF
yxE21DQLFQ2cLJHh869iqTxx+oBMclNpDJI0SBcl6NTinEVw2YclUKE9ECavualGGEmlhTMgZu08
QuEwMvncidMZn2Vp79wky1U0yweaxE5aMKbLACQlqRo/x4BrErItDOWn4CZ5gLqr+mGOZ9bCjXSw
he+LrHi30bGUwd2z2NICEcGippKSmy6jN9X/xCajbl68Fn5aDT9N5WstYdyVXIF0yWhRXaVFPEOZ
DHE7woeW5k/o/TbjRW2xEzQC1XTffaqnceu8mQ42pchOwdTkJPAZ2zVsInyX0WE0/La6dXxyPTub
FoqTrAsnBoIAFfJo84yMiXlrz7QnYuePG7pYFZs0U7piOYuICeA2qCjx03q+QTa78SBUyE1f6Y+5
qg78TWwcwtvXFT6Q1+GRHZNPs89euU/j6NCGIjNqqgK3ZT5dSANF45HzsNUe3QJLHGGLZMuSGKxj
FyDxEZGSclGwq9aAfVDPC9GhZh5IF//Sx9shkgdfrYX7Os23ItIvjZSFLISXyikJqcjXQ9ayi0LW
OLbNMZHmo1ywy1TZYqJp5Ogh1YCEWUklqfCx5EfoRaRsc60jnxsZF7GHtE7pKU+OIiKSKLIC9nSI
rFZ4SUUE6Ly5Jezbxs10p//ZJ3Xsk2uDvQL7ZMkXl3VJp6R+xDUhtm3nV1vOfJmkJQP6AVDlOseh
xf6KdK1ikuzXU4oOUJZzz4jAdfRvPX6itQRHF4uBYZR79tF5r3vt4sQy8DmK7YsxXhWynHpWM0qb
vq5Z/Fr2yss6tC9Nuj3hPVvTo61+C0QmzXVzawXzYszQ3i7ZByU+Kqh0TvAFdKV+Mgp3rQVnALwt
cQcxXkDqfB7LNRxwWCUxKfAHjA65fuWJgnKUbJ92n0Huhg8DfZGKDJ0DSsXRi8j7Xu4SyDoGXH5K
ZsdcchCecH4R7XUGS7cxO0+KB+QvNen+x+qgAJYnwpQNCY1xVXk3fjZVrkWKDbokZGf5Z26K1y4w
7+d64ckv+qyLOQxv/cpBr8ruqCOjRAGSZSXmbHyIksWc5o/BrDu74bC8FEl9k5uatOig7grwPCjJ
5uRtlft3axY/UGEw05/M2S0V0SVYlvmsdoKuz2Xp1nxt2swV6c8tow2i3qZpuJaLdkmI52H3mW3C
c5WrR3NemasZyq+BoLIGeONG0CojXTUyLnougLB2M6v3xP3h2+KDGA51nV3j0c6xRSt7s7HeQLOc
LRFR0gu0MInAELCFKbzCQjuV5MWu7eZvKo/2DJdF4tbQODpN9wtD8ftx85G2jj1kfGule2Bir72L
bM1rSvjEFHk9m59PXIJ948nQzm01TUO5VQJCnsJ1ga1Rs84FH4ycLA8n4Nkjp0kB3WcYmdt8Wr9q
sqCFYnyt1b8CXrqEFZxl1e8aQZMjDKsjD87ZFF9ZZaLuzbH17AGUCWnBSZU8V1Z/mg3PRGMaTIEL
hMGovlPlewOtSxnWw/IjWhYHYem3ympLzzbSbUt/laSZJ2K4TnQK1X1IjWsv6fds+YVRsLa4EIjl
YxzeGw7aWRmWSyT8gjSOtfHYUm3thok9X0IVXxWad926yWaJmaj8NA/raWSjjlqz+J2TO9Zvsmvy
1WNo0PlCaeamaIaNKnEFdwwjuKHK+2KVjHUhmufd+ePbGPi0PBIG2PdzE5C7N+Ij0JWnWpn2gXug
DymR+O06j/94j3UG36T1CSyK0X6fPg4JlYUCLQ3Ng4OjdTzVSLMEnqzF4YNYgCfPNh2fUIPBaxgo
ChQX65k+UlmBrJvxK0d8KRCAxnD9j1NruPKJ0LY3WXlqFrnLKO3w2lDBLlfjTX0VWsCyd048p2SA
EzN8rGAdyXvy4duQzldDlG71aOPoOAAMF9hhA3Ej6BLPJKGySNI8U25c09x1DTndQ7vgTbuEedGR
NHNoQbAkqRiCksSfYIMnrk2vSht/LjF9k6ZnSo4gC29Jtb5j1+bKJICxJqQJraWxfxMtl7SF04C3
vAEV3uLyUWOfSEBNPc3otKV3VstQrXjiKMJDmYZ7TQEozYw2eyOkWXmO+YQkvgiZZCu1q9MPZ6Jy
GjGZiGD3Drn+Tx1Zu2CpWbkTc30XI3Nf2zUST9UEZsyxPMtnGYftuvgcaTsq0t4eGidfnjHIkont
vDDxwpETc4FVPxQ+DR0FH2SLfE47Z+8J9zCaAnEscGGjDJJwqy8JgZQJPj54eNwKlM7JeIlbIo78
3G/G1D4SmQX4PE1FdsP/Zu3PSnbOvtChbSM+x1xO5FYygEsAPnCpySQ7oVYqMuEE7c7mCO6S8lqR
4dyMp457oa3nI4ENekOBDIdaFocj0XUWNeieOtRY9KP0JA57ZeO0TLz38R7/Sv43+iJEUvyvNPEV
Xs2+daQFg3o+ODJK6qj/slQpiM2baOa4mg4I5I/9N/G0RcQay+uj8g60A0u7yXJ1+pB2jHwfxBm/
gwKRT3cLus/MAEDC7K+/QxK1YD3CpDdfoGYXB2Ivjqlvjppn8UeuMrv4kaAzSfeHI2q2Ez6hlvBu
M4lOzye/5CIOFpulPqxpgsU9buLZqNJdHoobXheISI0XA42IAkR6eKDJdQISWdH4pU7R6iiKc3rc
+Ri6wpAiIRkJFc0VZFLrjshRCMPl2/jOEHpHVE4qS9gYoXf1Hq3mU+ybFzleX9J0fYm+MUBlOeoW
mx36JRlDAnm62TmICU4kvuUtusdtyTpk9ZAohJBWXktaamFz+0JzvzoE4yU3s6UiCswST+B+KMF5
ScDyOqzwU74FZMcw2kuDAcPG3q9fwwi1Tyv94BHYRLsZ/873pHbuKgwLPsBGx3A9M16Q9yxXXeMo
DDdFcpMlYXKCQ4g87yxzMhT5XB0JzXgHHkqm4+QS3Reztv7C3YefDx2O01R40CxnhDoux9/lHLTS
S3H+FlV+jApiebRJF+TScNaRnWs96GjW7j1uMPW+VdajIT20zooXub0sQFpkY7ZlZXhZo5ExZsyw
ngEyTLAiFEbtHLEvUFYGRKR80U47+az5jZJh2x08/PTT7OY0+o0G6l5A46j/1o3ZE4ddZaj6stoG
uTOa+k2NQIfNbHQZdsufy8AQJoZnRSh2QYUPWsCsRqzJFCsW0TqcdCgPOxkuN0cFIzTGiXtcsFA4
Jd84VQePuYWnK8VRTrrZUBEjZ9IEEBFGiDBPnbZzPlgEpcACxE88MpG53QbcyTjAxM+CD7gukTzw
gYrnTF/PBl9xPJ4FxmNfgwRvFFAHpfXMoh0Yb8diQC/DHgzRVAzBSgwTMgExH9A7AEhtEO44IvTE
VIn8fFce8roECfiMjnRT5Z+cPNl2jMC1Rk3PDGq+1dQAJE39IjOMXG/0X65ONz+swxuv6a0p4WIj
LdD0MwtBZ1beewTUW33OViXcUMg3iKRoi4x0ROKGviv3tw5/MhvTlWwjOneMiOl5Rmo9dVoQoVAu
guYQyPQz7ba4yNTpazjacaj3CVxPlSjwWTramt21Z5bOZH9t56IGca/n1+K4RSKOMYvjmfAWzTOV
8RSRMRVv+mk1E/dlyjIXugrCjNHNCOHimsLqDKiv33DOBZuQIPid3fjUj3iBLdPXItnPUkZ0vGS9
xORXbl6yQw9SPpqzM+NaIrvARCRpIrshNg4+ycvCeK36PGsEXEY4SzKJBDmGlxky5ws549hIV5F1
NB4TE4U2Ow/VfV/BiqVl6SOj+J10S4DRXosbTylJepS/LGVzus70LHI2DbctHZxj/gVr0HDvcdVM
zH+Kp6JUz05kCes0OTzvtgq1O6VvEHWqLzW1v1qS13oskczbVNkLVK7OJAeWrvG+lPy0KzAcobsl
R41lFq1jIj5UXaN10qHse0VWnzV/BYxjMFAodYhIMQsoEUA1Yh+7NKOQRHBXZ3NI0rKgv4mP6G2t
OxuR/deyCcfEFYvhWE2Poh6wvKW8C9JRRN4siwbpOWHX0tvhQ1BwT+Y/ohuzIvsjDeYN1HMszy+x
JT0Mbg0OZkWWLiylrMhfMGHgP+88RcGodDivI1h9MtqhO1dIx4piDZH76L8kpuGNHXXIHbgleoZ9
rF1VTKgqk7S/lrwQnIw4u9zDHEZAXQlaCfEhZsk9ju51ogWZMJ9HHi8GVIaWABTGIByhpjuQMaeR
McexKq/HFWjzT8LWgsq7JHpXm2cUQCaW7B0IzHO7RlIGyXQ47aaWKpnOVT6HJSsK3o4FlUqQ1EBp
8NBZRIzUKML3S7Yid1Rb8G6zhyx35V8zUsyPbhXzpB9bV4o9Iy6PfYlHrT3Ea3rtIJ3Jq4T40Aqz
FXkVuSJdi9Jh9Unpk/Xxttx3zno/03nyOGG2nOVuT9wGD1cdwXousFiwla+e2Cw2ZcFYbF4z20I8
+hAEvoQOAHOOEdTEYOhERH/Rv2KO+p5IANrcu1zeFGoeVMOrcEF1g1wXj0YejGkYSz+kFLXf3fCb
qTumkzjp7eYIVWqx3F6GyAiXZp6J8MCPQiQ74+N7AZvis4vns/U7giWZgXBB2wAzXrnqxAzVo+bs
3KhKiF+xa5v9g8HYFjDRf63esYlHzA/44AVcJftcCtMcxKsLoLV9yj1aF+qbkO5DmJzW0X6ZxCqJ
rIhY4VBwFCz6qvqbMecQlFS/E9Xvf+wbXnn9vS/j4Xhpu5FHIAtYRp3KwEnsniZ+Oog6bJ+qv/oL
m5zdeZd22dUyr1SI1DUniwxUgG46iBITAT9CDS7NkonLQOBQT91glYgboJuyFk4P67rTuWpgb57Y
sAVf9EtKPpt0MMvU3c1+WR6YHXUm+GRbZvGsWheD4skU6h1YeFh0wrhww5NK3Tp6wkEJxgFJNrvx
wq4YlBNhbxwkei3hvZZeKs8dleHCIO8IGBv/JYcRXdW9sajH+EUyjo17jAq3kD0ZNO96M+PvFsyf
1k7OWmPP3SXj8Mutg2BhFFmBcsA3z1DjsbeO9gTevkUBjkoMMVzDgxTtPPRT5qjzyAB+j5LqmD0S
aCUdyAE8a0wf5UQLZVjVEUpp0oluubpzHg+M0fQXCxNjCl62RxkBU99WkfMu9MQKvBYRp0/8qibT
XUyrC9ZichaBziZOj96aFkPdMpCeAg6q+HUtBGYzqd+0JYUBuycNbGxf+pYcTBRrDJeBFWMyc8ck
dhvzE5cyLlLpZE0z0KTswLqFbTuk693EONmI72JzOWaoAcCpgR2G7HDhsx4lgtc9qO0jNWIChWZA
UV0ekUSktM2W2rwO0/CGr8jpesmjz5C/S15/cs3R3cySbreMBjdrYlG5IkmbvJmZ4FCjS7ouMXpP
RGojaqXprKXQKwBDQIOoYyLM4oOwxSGp67pJ+pl6bzC44Y9kxTr5pK93GOMN2RsbhG+t6pZq6tLm
nQQyXwTAIIy1EHjRm0GgHvCyWcC14B6tZRCJuKjml5EtkQbrd8saX4UQKwG3QL2yPBFG6XOMhdwF
OD0eGCiUNpOSExompJ/1y0qKNCVmZCUvFCFPEEMPsI1C1d2sMr0rBiZnKD3LMaf9Ugm2x7XvuE8N
JiUgXpww3gigiBQeV7tm6xZoDSqRjYRhvWZwhXcL9NPMlmQKoF0QDgXsSp8F7lZockMDA4a7sw+i
FX95+YUZL8uTQMMlV+kbCggTzBqyCdlbAuE9ZTcEwPugs6ngcfVL/Frg3cmG6WVz4Vlj5yKjr1Qs
shNiQBqc5eRySQgMLiLm4+INrEoJf4qoNB0hPorrU69QkBCV1XKz6jBY1Ma0Fd7FbpMdS5TPODu4
QkZW7AVQamxI3UGTG4r0zA+/W4TA2c+GFBiBLK1I7hrJ7EJS0fksatv8wiImkbenWrteKX4fzlJE
YIQaFuKB0Z9CImTbId7QwoJSoVYd65gpaMHw2ZgbOqRNhnsFJiRFgiv0wPL1Rwd4k0WitlCukwVq
xjVjAwR2qGndJErReLMHyP5EjIyyD0npzyIVUDMwp+OhTjhXal7o7Ug9IvSM9Gmq6PIzM68bYw6T
AuebFB5unLq2+G05DgjchqD/a0TjUvyw77ywcWMtRjDPkfkhBb8dgywcmMRjzKHk0oGxDGl/GvYR
D2JJeg/FwvAdLsvEY+kgUIup6a+G53oDZ7fP6nDQ9TB6qQ7VjPTrk4DO8iy+yNvOlhUfGbVtswTu
wqnSnjR8vMPe3qnPGp6OeQNedy4hy0uglhfylyXexnUD7g9NI+1NxqHpirfRsQhQ1VSTJQIPay78
FTMD6gMSsLk2AW2RclKwBi5NUH2vcgtMNI1CKGuaNHERVX7KGVrtPFyuFoJ8vU18sEl1oFFjWInt
8Vu+mSxxFqRcjduUEoJ2y83iwjsKF0kQXpkkMX8zS+19EvIPUkIaLSADJBj0jH6xple8VhIUPeJS
+iklzdI82WNp1zjjUiTKBGJUlS9HXOe72pjSRH8wlkLkqiNbn1niwVwT22eP4p7pGLmXZLv8w/Sm
pIYrdrVPopnJLFNMJy91N4gjpRW5a8uSbjROuWY/1Vcee2DJwHg6InCJEb2NSaqRqk2O3GmOQjZo
LQ1HC+mqW3l66qivON+TU88HLB6TD7Efzxwk9i7g2/anCWdK9pLaXE8jt962RyXibJL0HrMWpxJJ
XTg/RPWbAIiDOLV+GUaxk5pvc/WloXuIFT3g8UvJ0EThQX3h2k26PxrDdhjTrEq6mRa4iEl+RXPC
8o0lSZtXd8oPrks9fo6fC1E1X3HnC2N/5ZYEk8gAJEg2yNvKFXcMN8Qs/ezAfnmsOB9YVMaBCOiL
OkEjB6HZvG9SQnqxxaRznAzwuBgCkw/IWPgAirOEuisa1AuI+AekqaP8sj1EfLIbzfmEVT4vfeNS
K381dTyOnxMqF3kAX4BekSnIKfutZhUh2yV5CMxGDcesSZgcF7YAwHr5AWatXGur7KLBlLuM+WBB
cwojDV7Fgueq2Y75dmLtRSMpMpk7qHF3Vyt2M6xUS+1hKM1TKPe7VBjLW5I2RFynD6HQHkyIm/ei
RZNLnOKuNC2Yc6Rq562YXGI/krnUSEqL5sFP4skXT6vUhY2xnnEQd1lopsbZwt8p1apdjLUtq2KQ
oXup/xpN4aWG7KoZwuIWCcdf/RCSCU34SBPN9419LyrFAwymh4lEM1PLgKSyZycXz2ayHnh1H70P
TqQZ+3O5lp5p8QbAHLPiIP0Smg4MQXR6q35XvfxklUrGuXxC0mdboCg44pk35/UZ6z6HGoZGXEi8
4cDN+BdtQEfT4wfggqDw/quM7NzK56r1IFnN16Y2/KTGDVI8R+p1wo2hFmPQ7LCg0AhQvk0d+6bI
M5PD1Jb7NJvI0/nrueMeFR6HNGfYjgon5Hi24htuzwNlm9TZ+iu7fQ7uP5yNRvb4P5LOa7lxLFui
X4QIePNKgA4ADUiJUukFoVK14L3H19+FuTGjmJ6I7pZKJHH2yZ25su3vQ05jW2r3KS2sIfXGzkLq
7a7/q8GdTim5V4dyvPORf6zaz4uzLttKw02Hg0h89wcqaS3WV72R4RpmHqkCHlObpXhEBmJwHpr0
klTDVX9uK1etVfy57C4N3WwrdQ5yLNor5WzcK67NSqrkkNEHZdK5wsMHeNERF+qxOeN3pHgtJNRk
TrOrI1ZrlQfOxR0QCToouxyDmCYPqUDzrTKc5DA91TO25sT5Y2QfSk/wpriNQnKTYC6CIcAPeaXk
jNwBSvi4u/vY7glbOFRjKqhRyTH937acREB8KATeQLFn4i8ViuYEjK2aj5XFTVTR7wnydIcQCqwF
M4YgUEYcRIpxHJjoBsfnbevpMUdsQ42XSi9KlSnHGtbigLNBhhot18xgu0ZDVqVes7wla0n9796I
0a94XXkkVHbWZPfYidcEyp98ydPi0tA8nf3vUWw82r8z2yRd2gwdY0eFmJAy3Y0nyu6PRMykcANX
1CeYnJU0e6BU8txAcUZV9cNSu47ahAF0t9zW61bJsnE+WDHSxtickdcOBjcjwp1avplb7WGCPwa6
bjF8eOUZm1DCxyOVskivw8BM8kchDB4WDQQwgY0VtyOO7KgFCcKz7f6zMFrlOKhponsaeFO3OvcE
oTyCoF/BS3MwOO+3uiDsraA2yL9qLADaUvMIZvoaLKlxbxGtCwf1Idbiw8JsbrF1/OyliyaeZfbr
becoWbivZfUZyepDa/pAdMq+B1TEXh7tM3YyUmUN9ddFEDcp/a986DsrqFYWAEjkL8YQRPrpQ6TO
lFzZgX9hEKryPS8sULjOPkOAJ+/yEb1VOBvlzx2yWI7DMEGZI9nCOGs5Gt4AoDhEy+fbCM00juf7
KJD0AhilHdbMFczcoWPF+kYrJU2pJici9xTvASFO2T7Oh07FgbRcDUT87YeACsFvKKGLBWABPI+O
jHStKOdyVxSJKwIYi/WaWqZuM1e7yGk76guPMRStEq8n8udxWsEZIxAOzR8do4IuNQcJlxCNba2v
LExfHdWJ7VX75rOcPxNJCP7w5w8IHDYwL/v2aaUfQintx+ZHGQV343wsI5MgsDh4JqAdiGAsn3md
X/FZcFAmG/1rckpDfqk18BEpcsrVnn/lpdxLulcgU6t8bYiFXgd+SolJTokJ9fDI1kzQD221gn5J
sI+1hHGHm/aS3IIjoFcrGAVsVbI5CDOaKNI8WJWIOAU7ITG+jyaKg52qwfxNTQsDGok5boZFrO4o
Ds6MwBx2DQI6EifOE3LHc6F5OGhW0Tpze3fxYc20xnTm7ERJDqMvRgPQ7KhcrgpUkKUuSdkg303d
hTByVL3hHeNii9ezKQN5mm4ZIuHBwJI4RAw6VMZWqMP9QigckZM761sW7u6RsexCAHbjALf/M5Ys
NP52s/PYmQT4E2g4eGKLHiOCZ2DuTytXv4a2uUa8w/r9H9dd3ghY51DUThMgcitSP3Q1+VjX7BXJ
2lu9lgCHL5wkfteKN67dl8qRFuWY0KCImnp+KqV1PvVfi2J5S2L6S6peFlZ92B1lT5G698wZaeAg
0tniNyjN8EoqpEuMoOim3UTnQ+F/YEP63xABd+AwHLKyO0oATDYUiNVixafHyFrp38ECX0+Hthhu
iabc9gB+woeIG6anMJMEWZePh/aVvBUtCtwW7Tbr40KwO13oaow+S7LdBeeACdZ6cdCbAm1sifvg
XCRIhpX3GlosBgQoD7i5GuXRVwKMDcETCJmjTqED8ZjWotvuo2Ta/mRbVf2IKaJK+VJbiHFUcHZU
F5zFW0XVC1E0mFd7uidQh6g+YNMh8mugGIqyDhDbAN49CxBG3eoXlUhuyzOD/yx7rENsr/XiMqwN
jcf3vqxJ0eHJK/+0iXrKXwkLyuleigsKj2b3+1VPbpa8HEVqxFBB2GClmQPHExVdnXkvqLdYIoaG
+Ksi/lJJdJqaS/la+Ud05jDT2t1VcTh2tIkYKjZs+rJyPNtDdOYHaauWECOo1180S9+6EIUDQGR9
Ce8ZPrJ44/q2B8L+T0ztcs79P/0SrIkQDvFAfFwUe7jsf9yszrxoKj2Vr+iuZAV5Y9JNfA28HOmj
Aunbf5o0gTJJ09GMHCNZ76WWvZuUzlTrXQC8qQ7whhBXgEnYkY1J3C/kzGuUyIPK70c/pWLSZMPE
QJw3UphqhO685vp5kkpslKNL1N2N91hO3pWGS3RZEZlHrCkeOtlEh61aROnkf/JSPLiePBcl+2Oq
wmfkyJV4WcaYPEZ2NGWDO99xzQboeTsgHjLah9ZAMyb1mKsCFWq4rwn010/lHzlY8tpq3B1GlAE9
H/f6e+H1hcIrgKABndFOTdAyRPz6P2pHcJs7PhHGqkuPLbtXUB2nSNdPBnEgy2lwwxjN7JY05pkE
6YqZ/ilsXe0c+/DA/RZoSfeCkFYl6TNuL2bRfppwrWAndwPbV5YQi5NBmD9J//qcg9zYaUvshUA+
zPf8MxODhMpArcHHcCBqnPmsnLz0vyFHu1uth5WbAdUXrjz+g6B/s7hYTmzxUuFHz1IP2WGt0Iuo
Icb6Y1M34uoNcf5b+zn+aM+6ny+pJF1LbStcKc5Dj+rDhnhmHWMQG/6paIwEbYKlQPuZNi+4g+b8
2Uw4skPJJYp2liP0fiajUHoTUOmqmIOY8QjR6FSOhE6bYI3Ek2gvgI2WPLyQPhDtfmSdyVdGUTfN
PCV3K5DF0O9mB8fLe9ZYVCf9zwH9KIc1SJX0PsT9tVzNc0yg3ux8dvuNdF0muCzgNdYC6ttNRh24
Qct1VoerTaDhJpdU81KKLwtjeu8wotHjc8heYUes6hZ9z+xte/TXjLUWnTFWBIGTUgb+xC3rl4p9
q8qXaEut/JR/DTaa9NXR5T7Xwpk91nl2erzgcqgdOAgZr2hUiXJyCvW1u5YUUtWHDjpHjrVZhxsn
EddUSJfuNBbrPS6GbsbtbP9NE9Vd2sgtKyL7W7pdGA+dLTTjg87et0X6pNRI2cHYAoJxNN81mY8Z
4jRLm4u5lM6Y+GUI/cu6y6vIieTiXoe+IAfyRZEAXt9OJvUP2dKdDbYfOfNu3pzjxvQPIxAQ1vSj
so2GzdGSgRYCdJ6v0q3wEkoc6Dc7GDxKNUE9bgVHIRaR5KOFMoPtoPnb4gndhZBsEZkLFPERk01i
0hJ961LN7ZfGKxjuUkpmjb8mTx3c376KCUTDYSlVml+fzeMnd9iLgYor8dg78hcscs8d4x4GBTCu
c0k0isnf3H9at5Agv3Xr2b8ZJ5ETc4VmM1A+BCkgYgG4tWfHYIjXyGmN/kI0I0RBSlflVht0VLiG
Nr6GZvho/QXT/nuTnNEBwP7y2YgkuopaX0feJ/IUvhtYe1ujuCT5zgtHiwh5eJZYK7TSS+xM71N7
No11S8+tE4LeURZyktJvpmWBiF0VtKZjBrVTG/Ne4NOU7Rz5MZfEEslCccIUu+ZEWXflmVg0dBBY
+hodOOz2eNQM36kZsEOCvHhLauvQF90R2+mxrotTm88nvucWwuCzimv/fFlYWlOOC8uPiyBNsJFt
SJhrdzLpvxQjckuFVN9w08JomXb0vGQfdBjg2PnCwWBLhyYX/eGFy5JScDOgxC3D0z5RBE1+lMVl
W1Q+BY8aFQjL70LYiMDMiIWnYuBfdqVP5ZuCO0xSLxGmHrCE1nInHALI1W3M0SW2TfkIhknagWth
vYXwWLQw/Wy+eRlbpCF+soSRoCu7nRyM6Kc8uAOzBwEB60shodP3dApVd77n3FrvOZOnVb0ZOTHF
gdovXGr7GRJJk55FztSY0hcDSSK6Uleny6Wj/JiBEk+3lkT7sNcL433psxdjxBTbiyC5BlXjtAj8
WCQfzKHggKMoimiPWQUdmgb7V36vazQGSm0En9Wr0z3Ruqo82tbsS0eyHx3iQxZuZVkHose+oeiY
9ckMkPeZQt1fxfsY3kbrn2nZev8aSv0oiu7g0jwWSdT+uRQxtg1aPSr917opfwv0PawHSS+4l25P
QzZQ4z3pHHZ2uBp56UMpEOq3klLf/x1NfRn7uDf5gLZOTSywfehf3OQ72j8y1nsqZoPerhkQ2EtI
MCWr9lDDSaRVTYha19rYhciovO/7FV92VJ+LxToD/j+MS3oqMx4YfhhG1HjvZME81hiXlPLW/Eo3
am6JaGnPMjYgHqe+rHnLZlUDFrcyIUrDcKJicM0QHqguzecWBAQPguFo4GuxGHAYzOm0tiWybMm+
eOkBC8Bu0J31ZwnQNngUjfTHUNW802ui6IU3uD1yg4oXbbKRkwdvfb6c5UEumex2BYIJgiNGy9Yd
uMva1lCeV36vDUIyaPOW5VuxU24htD2soRxCIm0VJJgq8CrGDQg5uyXRwoapeZV1rYrej0BqdHV3
Weizo2esg6Wh0IYqpQe52MgT7GYZiHRuYhZahkl0IcWUbH3O6osIuP7b4LcU48JrVnKD+kVSm0v6
zyiMu/hi2IUFjX8p1DFtPsTxb8d9bokejEgAOndLwltBNB75f+KsotPCKIVUnBEN6v4y+JByNuhL
DB0l6oB+7RfZOgr/jFw/RePEBihhyc2d8kpI5Sak2TX6yHbU8CYsXsXr8ohiibJRUJKKrewGm5o6
0A8GbTdfQwocM6ahAdr0gEda2kcMV1y4IRbPmE3jDlGDYq0RenBoOxV0otgyT62JesYgM/BKaCyb
scZuvJFnyejREqppGGGJAMRnTq6tAJZW0im75eaRxNLM242PIllwr18AVe7g07FqV1m6F5hdfoy1
eMFGtGUeJVkdfSiC9WrZEEnMYUx8JeZWC25rF7IpaP9VoFtz8NGasNpUbfC5xhR3UEaZEj2m5VoI
xIydeGg4palxa55Og4FxiLyrkO4HTMgC+CwjRQZImGSJjRiJuyCf6S230eROt2NA9VjPdirhHldT
RKzC2D0NGpZXfS9YsDvT6VxslcgIuLAJC3D6IR+VDOQ+anp/SHVATBZA0/FU/fbscHqNvqmUJsaF
3izGtbY4dVJ4MJppX3kVC07d0NE4BnZDO+1NpA9Hps2OZMYW8tocKGgKfDaERjvF5BY52ErIHHaI
g63l/tPm9qJjphvKR6mFzzWXDyY3AUCg8i+Pai3aF6gV2WviJKns2M8k867QT7jyja35oRJTAFfE
rbXH6URdI9EFHq2nBexjD/YxjUVilcBBcdLrMu8/GkA5Nggka/9lRX207jnv3dJvYto91drLQV/E
wj9uMxfJ+q8xlUO7uUymHzNnrc3Y1/12KuoJFQU5jbebAWD7RcNZyZ5LnTif8blIVFvAxStizwoJ
+pTTwUBVipG5Wy07DgyvxUp/FF6r5EoEhQMFz7DyEfZ+ZZAmIVJa07PW7U0sraum3zk+fwS8bKDd
eA+wqeWrpKGSXpFd1/4t9fEh8g7FoleRTwsJRoh8Dx7/Yp+eJbTrIYEwNPdn64dIGdHOanfJrPEy
5wNWMKDz1I0JcnqxSHkOaeMPlk4RG7gTng27r64LL7GZXppdYZmenqjkmhC0AKiuTkQPLpdDmcsh
KdI0W66S9tfEVmks+CamD/iINrBWmp74QGM8wPmsVoF87JUOTAINSb+9sItpAUjNl9RixOz5SUgx
sAkXW+rnMhTE3sFPM/GIpcD+tvJ/C/ASSRM61XqZ2sRuCpQ1Xw+rO37FAA1ZzG7ZqlwZfYa73oc3
iy7fLnPT45Jau6oFradPD1OW7phorxkjzaTzVGc4mwI2Mwpi6BtGQPaK5VHQIWgTCDJV7m2/GSfM
ZbJHLKt5pBKsVQ/bBCbJJEkJDkiMaxbqDiGa2BxJF/e2R30H++WdIyV/sUSI6x+MLwZLXJWdVIUN
uARTnhKs5C46Kt72azIGvx/Ty2eljThDwBnQRV7T6YNzcwMl8RXydI94spPyp1ePxpa0pmcEFyC2
aMB/S0n2uTkNrACmza39OeFjCfG1K0+ZsVxgGJ4YhjWGYYvuoYLyHGs/U+qi6rWvRqJf+5GOlxr3
X3JVcnsu07uOYlDWvzp2OJI2x2Eq+WVGlLdycJnog5i6wcXip4h75eK+R0XDDYXtYSSdhIkcqMcE
g4Fux1l4kqf4rE0bMUvloyI4dYxTWQQ2o03uKQ5aghLqKp3L9zijVAnHMAEw9hDDO9nRfnwru+ih
QcjU4yc5t4fMtJpHHkZbVxjOFZ/XRq2JXW9j7Yjpl31nzGvUcXHmXQ0rE6B6fp9zWzG/HXhRRLFl
TLwTYn2Fw9nK8HFv9fUP4fk5EpxPROE9JTEeLq5CzW1jffBNx5yhoeDfNNxo5Yo36ASwo4W/BwRe
yTAXWs8lO80gQUOKBuFHsgTrcKjmNHxrxCYSKqfIZMsrRSt7rxZidyVkWbN4y/BhZ/Pk8+9Vlqv1
1N+tijcO74wJ1wPBPowFfEKYyiseo30V6AOCDqxS5TmXh/mO4cohMoQlf8L7qXII79e7pVQoGTtR
/8O6xi62j9OxiVSfv5KGypn1kUaz2BaQ3PFXH6JXtmvpb6hCFusH4sx0E88PmRYgUnnBYj4Bw0rA
jCEhvdISPWrgyoKEyRFZoxywi6dP1vBjvLwdUAKjukTszeuYH4I/ZWO2XJJNIEKnEEErt74jruW/
xCT03Oljcr2k4g61qfrtT4olu+b7xPrfjpqR0RFTMGJ1RhHNPtpS9Hx3rI2+IAh+fsZReDIDnuU8
/w1+6/SlrHfW59tbaMBQpvf/dVaxH3aWDzLlPt9zKL8KLuCUt4PiLFJiSyBnFUxxVnQkUtK5iXVH
yYt9OTLpWR+Pk03LE+5CqDdRDyOTLBHbE1wcAzBigygwf5CDimXhXMtFgOOvxoPXqnucr4MKqhXY
9rLTLxHb0KbgncnEJ8NNGUlrAZBrFnp/uH8pULR46KYjS+L1EPUKOVyLL3v8pJrSb1aCc0x1gO0h
9klO6yxMlPy8HBtQDCgHbnfyhVfbm+/V4gC4GrBUO7pcQ+bU9sIpB2FgIPfPxHSJoPPG1C8i+caF
fOOyBWk58gvTjn4tBiTqDugXtov2AIxq6ZyWp00OcLxoQXkwdtH/jmQZipe01a5xI9zS5pIxns6H
8DLgTkgUFZGGjfO31g3XEYWvFdC5D5kF6VGYfFkWPXk3q6GfNSxxkOVotycJWpDEX/qbVIs44uUg
YrVohm52G3QM3MDkpVryLN3wclozInAj6aQipkuepjr9gL06ZHdXkS4lFkzmMjOOEZct6HfmVdC3
1eMt16Z309o4IG6Zt2eqhLH0l0ej58HWPIknYha8FsNw0P5lGEbxaoBDHPfjnxF3WcqKcxx1ckY7
Ck0OCaYXeqd2aOQGxnTcoJkoeE1sj0tLBk3a88be61KG/sBscPG4mqEEpPxWKoaaMyJocsZzt1vE
ICXaDPFB4n8688nFhlMrDFVXDCaXq9xFyXBSS2Tf6Kv9pcI8Mdnx3xfJFbLDodvH0TcAw9fMXqjY
DCfV/qLtav6m8XOyLS5NcXvWbmtqBDyjXIuwgh5Uon4eQE2un3PNJjOR2WBbriwnXqcQ36EzpfnW
uE+Y61eUmxi2Vj8t8X1bby33T4tga/Ze1dnLuhk3Zc14r8mjU+N0jfLLyOXGErAbuym2pSIvGLL5
Q+VzekiZAiyS6wvvEkhCxy4ujvOkwg929Gw6xm96BgnkawnqH2k2ju1PzS8GaNURO8ZFBjMBGBdZ
ySJWxfOI/7aOHPAu3K3Cl4r8bXFhr7Z/N9QC7unkGemA50kqS29cpqMctMilkS3Ux5JCwW4v16+F
rRZ3apn7F/1VE/Qk7CFn7hpnNY4OEjNs9quEqh/q9Izy/pN2PX8QyLw/cShQa6NfLtmrUhNIjIAQ
TJwdq+k3Ge3C8r31mV16hSfOvmQ9VZAwH8nzxihN6RsiEFWxuZ8kWpBx2kpc2qWf4tfYrq88swjY
yVvA7rLRAic+oyMcLVk8R3QKzQwLnRvD2rv1uBUMFKqZn1onfbzyiW+di3BLJNlJ3/QZHx5g5LDt
PD2vvYbC5x1KFLMLrBChxBtdibxvMEdJ/U7IWEHbKd0u5p7qpFHcRul/DXbiiPt7t2DI2AlKQzQc
2GM6EBAVHHV5oSWeM1nlLC1c8B4u65SGhti/BUQ75BuyzhUAgoqpkafQyGMOyHgHNsMps/6jbbpX
1USnBex4aSxPlrfjsh9TXh3cJwKfvDjd4zAsPGXXanCh/FCW4LNQndK/aja8E5Ehg+eSJPE9A7Gm
fJurtUNbDBqrov81MmJmqV9DgpIYh0eWmgvoNSDUYVR7JdvZeP95SQwwmQS5NWhzE5IgLSn43njz
JOeBSMFsSv5EUzZCPMXd9JmzEsWrUT4bvdkXD2XkiE9oNK75VFNyWpCSWlnXsiiI+Z02Xnf6l/Xc
fxUG8AHOTKa6favArx6PbfxO7siEe5NJjOiyvit4tVPeDiOXsEgWjtFVDfQYVyPyBc4LS/IgcLK0
gRERXVIOiqaHkwyyuTKTG+nIm4j9gDL2xcJX2PstK8SE+34fF6TL6Hc0TL8FPKVHK2tYZ41OlBsQ
S7K8Ak5o9TcGpUpcuwqlw/iFY/sgaupxkjgMXGMqnuL8u0SmLy4mfGyq7EP5IH4oC5uNfvKqbvJG
YfYC0nqkaUlxH3kXHeMJ70nzUeE6NUVgQAMxp1A5aOfmY4lgN4/nzPyjTzwyyvqWAfDCsmBnbA3G
+F7hsIubzyj/j/fXiZDAV4xPP+L5q39NbjImHqyJw2p+h8xcGp8onZz7CrNUb4LeHB/T0D4jYa8Q
q6/9gQEFK7sCtmjK3+g7esui5q35lpIyGFps86RTJ/owq4RV36MhtCmfIPEtmOpNz+LwWMw/Zln6
kdV5GWZPHbPn6x8Jt5RWh0Nq/2vwH/Zk30QSTLYmKjgO6VJJ43MGFEWq+DWAhWVs4LNwqLcJob6k
tKG0pWIPShYsLmUReBTnObuFX1ISek24+qpq7CVF3pSYSxNWV0mEjUyl5KJdZagRqquuBMzBpI/l
cFl4czKuFipMIj1ojDxg+zQ3PbMogAdaxbOETgLhvMJ55MZrNsmVt4/21iHG4EHcVSZrcVJS6iX/
LPgpy08JPAldGmZ+pNTyBLUB2czw6iz/LI9dyq4Xda2jE21Quf0I+20FRpjWayzN1czK1XTtnNrd
KQIXQzNeRKJBejPuMijDRP5uJSAvuDGgeMEt96V7lGTE73E2GS8TqKTW8mil6GVnyT+svHIkOE0i
gYB3G+fh5Aqnbipcw4w880u5TVT8TSRatFuJBTWmFQ2xxgdp4S7LPpNSN1FrV2sHt1xEl64uFuXp
Iyfb33M0TiZO44SR2focJbbkaf8ht/mrNnEkWoYj+P/ympRst3oLBzdmlJe5p3Cw7vqdsm1Zk+Wh
iuZDonRVT9/pGJMJ2aI8LAXWb930J/DzCosRYnELF1jcKJlGp8k42TUNxua0qy3uBIbJkuZPJxrP
sfloN+aT9qA0KTLAshXcopC3DBymtPFuIQ0RziAEN5yLBewO+BOwRmxL0U819yekrQiyPfHBDj2S
+r+0GL34N15EJ5n4nVowEdxh2M1cFiNcICkzLfcIu1J/rAuXeDyGMeUVKd69eCXBDwoaNsBBQske
raup1UcBz9VmNq7Vz2m+binqrNsltkiscuWKArFG+5qAzS0TkDSMJS01tukLt8I+wsAqhm4MgKde
4IbJ/OAAU371SDhHvej2xW9lvEo+ZThKuemu5QsXv6VblyrpbnhwS2MCEq8F6mQ+ks0qCYoDyK+k
XGHdC/ghNYo5uXCV/NQGuYYP/dayhIih3EUsIdKFzO0u039qUaPd03IXAmTQcaBWCa7VaG4k4xb6
t0zmqTG/dW769B4tGBUt0paY03cSCYIZL9H2x9r27v3Gr4dLlsYtSE465UJAuTyPxAUQnuqQpUMt
qfjIYj0xMJWI9WjLhD+k3yn+Bs5y7ir62/Eu4PrIhx63CI0Fp0mx1xleKdRJsfHEljjeldNm3zmZ
X8FdDmkDjBCC8EOdjCBXrFOM2QgWYv2iQcuNzdyL6cWh9kHh5hj7G5pZ23RkXGlEeuUKWgGefiHm
okMPg5Z9VDFpkUAWkkCehduMiWnAkt/TifUWHTEKA+xXiGKY/HwA6aDDEHfeZcQsRLO4dvJ6y6xb
1POd9i3Qjg5SiU60MKvvCyORGCYBz4agjCFYdZpXRgHtJLepJ9kGZC0+lTtQ3keLROmITUf/LD7D
7phzCHODGYGwiVjOaS493GFaIcGMioZcTHg7OY5NRsD33VD49dKEodG/XpUPdvF3va5vQ/iQeBJP
RPtFHnycqlmBXkIWre+uiW6wvJ9IkHiTBUMnIPTJHrKhNH2jAy7LfSRuTPQ0pAUxfMSC/JYK9NjA
kF/tWP/s90ABQQZqOZ0uRJz1SXJ+RhuIHMs1PiA0YS+a4bQooHzmtu7SyToNkYYFJDKPIPAjttJx
XD6F3niT2mQz+Z/92R5YBw9qzTIHIkmFnWLQkVkOo27sF9CMa5+ckrc/CTMKpbVOpbLBr+CrjAjg
tQprlvty059kMz2RI69ZdSmjR1k6josMrBeaJoddJbp4lGVOAA4LooiMSQaEKgXfZdMbB6Ff8M9N
91ZTaMlc8sjW/Z8yfYZEF6Ywdnu3Y97fqFHkFCr1Qc8ArauIdTAzM4wpdyI/YHlgE0aD3WlDEK13
yoWALKwF29j4MHOQrzw0ZLn3qNf08/Aj46ibDmxw/VVHS9rdVyxMY3toMiMgfI3OdtQlJ+c1HLrP
SrdeUaEERIwlqik0bFYl0UAr9wAp4/BLDsZXv93DuHvErC0kyc/O+bRA7owBuO+Eedh1fEMQM4TP
sBZ0OAGCKRsPVDFliC/5h0nkS0Bgopehks0zhOytI4jSWfLYIW2zIrmtLWJDS63esikYTT9Bm47K
0TZZ4FX+6sZDRqnQOyXO0BSsACeWGC/XgjYZRZhvHEwoppPdyLt10nGD6sc/+y4agMwk+vSRYTOq
3rZSminJPUEy38ZTTWnnEv42cn0SE+uSz8kF27uURlyo8QOoxbnIBjpcvLDj2jRRTm/YSwnGH5wW
WbO9zkBvdD13ZMa/UkI9dLL0q+eOyWcNn3+CTdmmcl25JKyZrcRE93sOwCUHNLI0uoz4pmk/3I1S
/Ui/cyAEMU1BKpUAf5q62kpDygQbspOCoYr9tYaPBGR1mAUnNwl+1bPHOOrJhrKVINnzbOxEJ4TL
Ie31AyWm50bDVyuHx7lrjzwmJWegwNaaSmc+FmDQQcet1oU4462s1XtuZA99/i+U/31olwJPfYlE
RXpx+AZM6Bs109AvtCFebWDNLaZ6QuNredbpv8DV27HLjSZ7cHhVFiM/kFhrcZNHFwVFFnehecsH
xYf7q7b1M6zlZ85ztVRP8Uh6VC1BXdBcWXD01DUGSerARWEIVpvTfHI67dHvW1gY1QZlQ+1FvFSC
yVFnzSna08wiPUZULPw1kAmS7ZktPbiqK0tBq2xuvNtLDt5xhX1Qv2aw6PJoATtDiEMj1hhlVXM4
Aq87XlcWt90lRuUX+CJucdnOGEhyiURsB+OyqrMyEb+MGGQZn+go35pkGb2g0kWFm/AlhzTRJOyr
arxY0jkWx7MAfclA8CSdI3do6MbdqMsbeBzILtaQQ2Ymakki7w77ir4vKnNL4nNYsmFIzJI9zYcF
MUxEdpJvgyKjTrXQZDgkeRkUCF0GVdKbd2/Fgo/j1dbw+4zb5YYuW4Uu2xKPfI3VlOgdR5gkUhKL
a9ssNY5XFoqSzDGxHK/pIwPbHM7hcUuNAJ9DyT0Cffo2xfTNGLDw8gGvQreNw3Nvyk6Uf8NkPKVh
jvFkA6YlNPkg3zyztH2MgI3UNzoX39V5fRVl8TGZzUf+PrXme1GvjjI+isRJsokiNPCSElUuOnUp
7eCkdLN1aLGJ1Tv5np/9kGM0WEb8/4Gdq8pplKuzenrShNxnO8RMCpFmibg8l9t08RinCt030RM7
wBRlh5ltuk8dUN/liK2BCxF0JYHjkORt+r620cPU8yBNKvTe+AbF30642Y/0FBANHwz87oDZ2f6M
DV1zd/JCKa91ay/petpkUu1N3+sAJehqNVUHz1eHXoiQSyKFehXRy361uj9X2PyU25JorqL2Hvr0
WBMlgijOMl3L23fjhnXAEG0z6DcJ7F3F0ZGfRzwK+L0DSnRw/UZ7aWTRua3iNHW3knPgOQWJZ4Fm
yBpNDmZMJStFzNyAEiE7TXVlh7gNJGyf6RlDBCJ9Y127sfDnFutgf5IoR5goRwDxcIoi49QtK82q
P/j94wFSN1/THrAq9gXUkkbAL7Pd4ziESpFwi3mRcb5M+1y6Zk1+ihaJ1F1+7ASGeGTz8L+EgXPk
EI9iiFg4ZxFkis6Ps9bFDwIUw7rQ3Q3Z8sxeSj+ygxkL4ihs08ahR9ERGWD0c4IhSwARI5optwU0
fY51Tuixdetmvg/9dGum8lppMM0a86RZ6h0QTUVAxMpUSJGtO3WDO9JC1PnZm447Gx1C7Fq34z4v
wCcNq+GS8DGW9X953vgW1/mMXIEyu/g/z6oMzwajt9Ct7MDYg+khHkEC+dPijheJLjcKYY/V7alH
vuoh4t0p1iY/wfV1vUBxSaU/SBNkeOwREIshKxu8CB3Z2fCWVjja6lPD5wpXpvt/cFHcofkdJAo6
bqSbKpKl+abjDG9D+UdC5wbBedDwTrDHnAaS8cR/crIY4axd19+kUoJSeZtV7VNzVdX061L0qeR0
E2Y/gxOjZJ2+wFUSiRCgXRsx9YMJuH3A3TJU1sVEsu7BT/F3kjdbeut9tcUJnJYMT4CuCxV30RDj
OqgRjrelEfTRtDD3oGk0ok3kjjtW1wmsKafZJmAoI0S/RjGo2IvkfXT+H7eEetYlvqbUBW9DLUM5
t1cXMz+h+/jKg15bnFr/HHXlI5n6T47zCa/lENM69hu1bzEcOaVSecuLp05WHDF7R7X8P5rOa0lO
dF2iT0QE3txCUUAV5dvqhpB6RnjvefqzmHPORY/2jpiRWl3wm/wyV/pjlfhix8kDaGT63YgSfDWc
Tua5N1jezMzjnN7oJGAznLDEOlZz9qeKp/CRg9NophX7X3EeLovFdcocz5YKWw1bsxGHPZIMFJCp
CnWNJ0QBNvQ9gTWzrMXfClAjceXHEUVV9AGWDCnGO6ygFaosDLznIKzXiTQ3cCbINllPC0Lyo2jF
6UDFAIkhNU0C3ZWC2Squ+xQqVn4JlP12dPhUQ4shgY7nkusx7O/KuhOqT52an/HyqMnjp2x0KcQp
gcuE5VrV3UyLUz2KJwrZSFhzfjqquDZNuL04dqwEk5ExPFlkUXxaG0nrNes98C4yjotwqrm3Ndzb
kqIPGp36Wrj/hAo3emVJD9gMSEvzt436+F7YnhmzULLF0zrP+3mvGewNUIJoXylQiEHhGAohgpZp
Ccdt7PlDWno62+2CZY0lwNv+ciTG8NFtF4W5afpGTqkMbcPjvh3iCcFGqhZHIHInFpdT2uL1Tdw1
id4saz0UDTF3TX9WfMQyAItcKCnzgr02HXSyixzA7JILApMGz8Dk2uSybaf8lIzLUPzdS+HwWZv0
sUylx/ceqdPTxJWWWFeJPA2wxBi7WUo5m/EFMuhStRdV7U8AI9jeHujrxhJg9ITQ6wg3qa7DqeE1
JYSNii6eD9zqGOzTm+TjeFfht6VwluJ+fFuU0Oj7m5UJL9CLK4NiGHCjCKy0jK9JBP62tzszCZcx
OVv7u+gMtAgK0XbWLG4IlquqxEuXgXQKj1jZPqItftLIkcv3RYeUi/JSx/GjUWNIA7cp0u4Gs3ya
X2/ZVN3IhUf9eTHgtLxlr00z3xLqaJMdCfBGQyW7azacEwkvqJGcF10+qQI/BEMI1nhBq/XTZjjK
91RO6DmC+YMUBj8Q1xm+YkF1aSwgc0xFCY/Mm9HPFyOOyCPbWXUPQfSNrqrQGMwdpp4oUcYHJoU6
Y7eRi3d/4Lojw6LOZNVeQORCLtp8yAisRMwsNSgxUhN29YdE75jkca7GQVC2i9f8bf9r3UpVV7EK
j9OPpzxINYE1Ge28I8pAYQqt5ZTSrcAwO/gePYQYu+fYoQVACFJuhNqetO7YKpUHPa32+BUyPaV7
h4op7DSOxMh5Bt+XkJHM+tCqMNW2AvOTmALWveHZ+iXeRjSXiT99/LqnPEeKhqwnP0VkU/GHOQR/
Wdq2oiSgliXR+WFKh4jYAWPXWs+DmrlDzNzBZRJsSyccbMKFDBZhVbZzg6OtyPdezbCLF5+4YpdX
r5VA0chYBvloSwbo23tHC+OXr4TLEE+HSWHAB7b2/9ZZlHDoReWlgmolYbIY8DRCs6K/L0epHxeA
2TbaKo0ORlD2MFz2g6csnOkfuUg4APcDJgk4uxS/lKq8LL6EnSBO4re2b1+lCjdbbx4GGXTFz9EF
EsgoTQeUpIY//KcpokAsh2BS1tO4A56ZvCZOI7RkTxjGtdZRBi+3bauntlBXarKk68/C4UXFEwkq
y58XDYOsXWbwrvv0UCZpADNeOeDxc82pdyeqYuIyxWyLNGtIR45Ix6rHoCRC6TjXE7c3ZfarSvbz
0vIzamIiNlyr5A7JV4ShKmJl0Xjlk+VDGOlxrcSLJG94lJj4J7dejK9xxNV7wYdYqbDFzByLwoi0
PtE0lCMjYuMnH6RDkOmby1hkB+OyR1YO0ACq0OyXyyclrLD0shXCicksgiLJ0THwUnfwo8KEQW/4
bc7UMkF2TdLTXjGB857ICcy9/iBMPX21kR3jYy3Pupmcu05wail2qgiXV8dlCbugASIuja6yVV17
tbpMSxsibBJeUyBQROcsRcpN/ZzCw1mjvAi6HBXFgkCdEFdpcqtr7UwxvpaIAVRmnlI8Ve+QIfZB
/1f/I0zNE7HQlP6aJvbGKfE9aKJrMKn0pK9Oj5xMN5DDODmFuS0X1ZnoTUajQiKCSWKOq7E9tdEO
z2Vo6u5f0kYD8GXsAphSDCwkr6ZQLOXRUbhXRj6sAApvSPWWDNkObEHU4m62okWOrPuAw508RKJI
vc6dTiX37Bo3UaSZtBviUMRh6yHLq2zND+WRGogLP3X2q2/A4GIpCydHwbiCIeO0o40/72MmH0ei
oAo2QvmoePNx0KbTggGuw98+YYtWTcw4jzpMjNKpPqgS8PS2h9aTIc9UTj8CiFhsE3VtgBnUupIA
C4zvhr/ySrd7iWoioNm2TM1yJrbCRcYO6Oq39Wstvud7WaLgaIxi9gzhceS9p5up7xkNprsw32JD
V4DhLY6wyrThwVGb3rnwALrElCB/x7y8EBjHtr819XijnaeRCEb9n4g1/J+IVeBumkhftHHrrWF9
xzhYjMeC8feYg204xgZgQ7xIM4nM2uAN68fDfNuG1dN95iPEh/JAMrMDM3uqvRiqc1zKqRDU1yqU
PwUq9PSNEt0Z2AeXriEnNLV6Cw27RVXfQStgmyHXONzaPzw17LdUXClc/Yv0zlj0Kj5rreR4+JvS
NeI/3Becae7cBbsF4Q+aHGAF9atjkOMCnDELucs+yNA1Str3zRRemdQ/J1m5E/IhGq0jUqpQJLfE
a3DK4bm0mvI4gGGh3YVLP7T6/oRk1cU5iZwmnB0MBIoTR6ZX/i3pSWAvE9AqscWFKWvghdaJxISG
5AyxRN5lvn6V5K9DvQTfRzqXc5akSlfDBgdyErmcE/SQkYzMxTfb2l8EDjMV94SUhYmMEj1V8LO0
gz4Y6B+Jb4D7thBqGkdXEXNN+0w8aBrym+CTSgU9YvzuUMZSvCYJjynn2eMAiuhwWdg1jRc40KMC
MkIVyiM+91j/MglLLFnYLcZNBTJW2/E1w1XVynMY5yK5pZENr6iYkB3j3zFzsbKwVdT9DKOlAPx9
dBec4seD8IoY+jSWdcLsZWE6Nm0VjbtWoHiitWuVEGBDfpI5OyjkDyJudVGO13kiWcjhoD1Dujul
Izt4qvubQT3jWyl2NDO440QyYSMoI9MUaLwPEtuU+YrIoJd/sWyw7yc0T20M4RRu7PShFn/3EEGH
9Tf9wMWsHdZT/AHt5sYDDJqKV4XKrUnzBfZZCa8GFi17pKdev5RgRgyqWleGMHLk1mD+11yDZqgH
GXPrbDkbM9RnHUhxeTPw0OhCejXw0MysPEVLJAcfzVY7ghh7wzpj7tI/5qj97HvxczdmdfM5NZtz
9PwrJAuQzPnYR4Id6eJ1/1nEBV7g5SRXE1FJ40k+bJQGv0kU72NT8ABV4lGDvySktMJjkpJHrxMN
gNu6QxcOAjVBr/ouAMorX5VkPWvycqM1PJRvva5CFH56ymj2YBoD3k7lRYIRb6jTXUmmK1SO+LM/
bfcu8kvjW8DLVQhAXiFz5ExcsWkZrT9kpi+9LL9qWoaU2oH3RTYlf6gc+boRl2O1LpNTFCdBSyNu
RfuPiAO5fos1jvgNekZJEi+ZT2Zfnzb3W6UZYaosr1ZodYe7ojc3iIQqDpHcSVf6bmLW6J6ya07u
hkzljmIclkg81DJ+MBFBSPyQt7+juGDIZEpUpG5D6Uah4ck5zkJ6mSVy3vIf0YScDvo3u5nZdmPh
ue0FT3zCd2vGkeELeH1hIm/Qt2KEQQjyLOgSCzoHL+1XHDLek5l/RkwPgJDfkik+xZt+Qp42YPDM
Py3BbRlLzMpmDbCUg8lyGsBDooQcTfKzSz3D0NsYTWnHFe9AjqsslblZW46qOOtRjkUPpxKTJmfE
A2rN1/u/GXNYkfLl9dZNWDzG9mwQEWZyZ/G0GyCYsIufRtyAc/wbxJZFTKZ0UyO+Fbgkiw/joSKF
911yVJvsToNEQvCFBCqtAN8JRxliQP3Qs+J23kpwAbXfnawyEAUuncZTYkUzoPfNl8aP7jltUO3E
PIrRZoSpe8hP6sK12G0gzVnP9N+2GIMqzYO0V/yx632ofPADBlOjZ5zjucVjQlyw8cnCdHyuLHUQ
W+JtO5gEGq33nGFlwtAgy1+C+HAZb5a8KXf11eMhiMir5CFyuDLCb6LOSjfdnJ8rBN0EA1wx6kcc
RKfhT6fe1ATBuY+CMjuT8XlmdLjLhBRYLwNuIXQtFiwuyQBbuvbnb5MnHvuDPIp+gtMzqw658oxz
esB/49aSvHl1uYh4JaE0xDCPqa2EXri8Nu6MKaCCuP0Q0o+yqylJATJGa+nKip0q5jH/U+dfiZcg
ljIxRqLpp4NZnXY7wrjQ48K9ZshOOK4NzgAxu393OGQcAJq6sWedLu4O9ALqX4P6pz/Ae1AaLvfw
2tjTVA8atw6ZmtxGO+P/MQMJ/ETP4oS1/lSgXxWSepzEezGDHU23Uw3N2MDV1HOfO+inkbj1W4rf
gvnvTeU+aVo9ajHpO8fM08u2RudRMemxlgOFuxZ1TGj/JZNytX/fqFtUQNthJ8ZJcWYld6yUxZ+s
w1xFx3orPHVtvaVm8l1D9V7RTTcPf5BXe4VOKFSzKDDl1o5H5RnT0mJ5TCbRc6mBrOKcqjjp3Bb1
uVNxx5FntSAwC/Vit2wIOg7jwSLprVx6rDxCMzgJUeoP60lJuiGfOnE+MaNZ0qu2UfuHpTDP+S8q
xjFjMIxorzFdA/ib5NE3Gd/fifSLzVlTflkTBWbMEIrsgUvn3JXGpa/CLNuOegzSb+MzxG4LvaFP
RbgC6OsQowjGDRxV1RcPdfKpHvRDMf9QsuNWSL3yyunFn+xKF9A+QqwxbtbZUh3hD3XgBbhdFh8n
507+yCPi49HEwRmbQr0AIdOdBuIH04s/ZRWGQ4oV2onpT5BAAUI69jLAgaulH0c0fWsePPGHo6rP
dE6vL5Sq2Rb5hpiKT1WJmNhuZOJiHhJBbk7Lag847rghMYODgVTts00mM0hYDvdaEJ93LpA/SZc8
Fyl69rX8AiX/Vv2uRxoJetlNkvmrnJkbR6Pb/seQqJxQpLANq9YYLroVYIH8IDf7Zi7Y7Ry1puP7
a6nGJ+CLKwr+KPe3dpMuW2Kdud/bcsnVYmTRQr4abSX9m/NkWREKGI9Vy2PV8FiBLSBIz4m18Qa4
gpwZ5RJJIxXvY7reZ58+dQLNDJIQ/Y3JcNUFaiS2iXFjgrUcIhVJa1f/Gel3jReBg6W22uM3a8tX
L/cvRaBieygPyVwe44U7J6hmkXPVQFwuhq2ocJLqD4aUXGruwRMnn32Q2Mr5LWSAFcG26Y0rAGGy
YQJfDE1k8Qj13Ym9exSm+H647IT3KTmas0e5hC57VAgsZtCJr7JuLqWR7ryEYP2FpVatpZvWlI90
lZ5iG78Vx1zCuYW42OqAJKuvhO8/4zdac94ug18zgvLZuZ8A05C1yYTUZVTTKaw+U9C105s19q+k
TZ+6ut1T719i1y5olygmgxU9wdtx90jcezDj06bDGtVk4LTdQlVWjLse2E1c3mc9OSwERlBuE+YW
FccxVlFHxDWfs4xrxmvAJwBs6aiTQi62HF/9BuYCbo7KGK4IhnzzpacNK+qcq2z9TKIIppcM+xNi
h+UeLqJttjuaDLaTKfOAgGYp1lGi6VtRXNafvOxvdihKuhtRijiTEkB7P4L1tesk4xt58GNxOlxv
ZeqPyTs9UDHvVRcPPqx930qodf1Qb2WsPJr5YDKErHB4RMo/EnwOxqkynGNZn94TWX43beGhRQI+
5wPUO6ip+5X+KqbxdZTuhASCPsjAPw4zEQgdbzdnFFSYg/Khxrgb5IxDAdQ3cpNqkJiKr+uQw1Lh
JA+fTZXRGSCEiqkB2isOstw6tKBk1fssyq/cTBwRKdSKqCE4GB8FUCPCJWc4kngy82taMgRAK9hQ
yAtMgXMmvm15+qL4pdv6D0qKdyEoF/BHL+78rROJrLEgkWmKLSPAHvT/Cw8QOYd21gE+0DSs/sCa
sTEUkf5K5NuaV4zlGFLjK5mK58AE1JmpGGB5VCUiBIvOud2RB3BtR9UmP0MCSXNBqu4mEVnqj59x
MKIAHCKipAlG5OVk/WLcDLf52grrQ0qc5DcalzE+GmF51vDr2v9UPfnWND8j/FDmUS20QKbDMk19
O3nJwDmgE+pglkb3X/zgWXuUPFIURWw0ZxkcmSUN57HTQhRZpMwbYVcslARwO5fLcIzea4F/ZwLL
QDJeXrrTusjBADBcJKaLc2EraejJf084DDZcmKYlHRcFd/ukeIOY++uy+Y2TtvUhqjIoPvWH/Cn6
nSy9N/+m1PgaibezuOLWhTGVdDLnwMVXD0azuBXRDLO+0LyGi6MQvYEhl1TuiXEmTuxtwB/06siF
+cj6fMT/EcsrDbSuVgpOzkFpQTJpAbfuSTiCJttDQtMYqo/UvC1z5WOSSBAmdimlq66DTm293ITt
fK62oKZJy7pTi4JhTPBWIxhn5ST8avmh6reUqZv2FRdHnVRk2ZFyYtljxhf2C/5k+VGpyF8jRPWW
T7BsAsp6/sWHRFOMVi2h2BQB6VCrSymOOFZ7AobjK/kol0TmhW+Sl7k1h8v8c1+6pwY4w8r/Zilj
5Jkoxi0l/Dafh2yAWQI3J80X3yBmhsyjo+ZgUD5oj47Dc31wbfZUqLmVCgPcwO4JnAgOtUqchLfe
1ObzRrFm1PsisMiuTO7LxL0PqwreC7Wtb+YLceN7ZmdV4KQAwbI2KDzowRykFkQdBmyXNLeuMe1o
K2CeRoCQDyFvk5kSw3acYJLJVC7keenEd9qwu58NFaciXK9+uSmPW1vzeuIHjPtPa0gPBq14oOPz
5jx89CHioV0H8V2soNhiTOSJD9Y85MW64JkLqfsMs361tS0l0FCeJTdNC7oXVeiCbPGQ6Ld6YZZD
WzTJXH186SKF1UlzXFJ8vIS9mpIdJ9ZxSiZ+2XS0z3VOVMy26Atb9i4ONo3mIe0MJWqjrr9L1t3s
LfuTHAOB9ff/R5GytGLdH71kbN9rmg9FmShl8gk0JVxH3nGyp9VHXGUfFAG/x/hI03ct3tg5sJMg
SHMEjrQD+0URN66KeyF6gyG1LJazqveBTBC6nM/eJ94TVeJym3gGpS0LZap42Ni/lyW9iVL5yCkv
j9YFbY5mMRaCjSC2SdpvrLKD1BH+zovT4KbJATptsI7I4EwA+0oLNsxsUV19thpZyEBTcTBgMsxE
/9tJ5tTREgNMq/xkivYcq+6RTc1d1etbIqzebDL2YsANGyifGVUZgPq4+9NcnWyogh2Mef5PPHUh
NXQhayDJHCL4JnIzHhF/pg4RUHoN7yrUIOd2VIbkB0UzX3Ks3MfSwGsxsYO3jlkWZ6WkCTZZz2ZN
pmHbzm0lnacEYb0bXVPId5zpocQLlV8yQwzFrQiNgpT+YGDezYLiD1AcJiujL13ZgcHSbE/ZUgNE
tAAWDMemih/rTu5lMYim1hGVnxgMkMzED3MmCUrMf6OTKv98RryaynYpSLlL+xzkOBW9Td5IIjjZ
2SbsJO6L5oujIL8qyCk1g9e5qO4S8/LNseAaSHANeh6irDl3sYENUQrTWnD7mXv8V0Iso2eHHmH6
SceGdXphnR6yEhUcSnt0LXlxOCXpQ/quSvObXAgvqx3uKRw2p6ibB3vjvUnUazuNl+VaxgQpk8HV
5WchmXYqEZRo7aqn03rcj3PgKh+aq3BLnqo7jjcBUFJn1ih/j5rnCAVA3QuG9maamdVOv/HWY1po
lPrSSxKdDSqHuPrK+69jCQn4JJvmH/JY/a6BxVM4gMKu1DlM7+7CPSoZ+vMWl+coAoF8tGCqslv8
LqgRWirpKMbDsf6v9x5NWX99MsDnAQpJ8oawwtl3oeVt1HUSmdjtUit2UkMVuXQzMkntJdMeciY+
mbjIH0gmitf/JCthbwp/GsKuPLFc9CUTA8GBwtXXQpYMVvuo/JMAKxVol8syOtIVpyzqo3lDeUVC
xh+rkGTrubYiaXd4cVu8uDEj3X7Q7IoJK1CCmus9jPBwH6sqURMCfZroY9v7NyJ0ghxQn5iHO2lO
NeAa0ESSKEDYgKOupOIl7ToK7XVR9Ms0D2F5R8AKQdozpYQv+Z8FaMmpG81Kfx7pWh0EW2j+1wPU
4cCzzo3ch0NhnSzVCONyCxUKDRgJn1dwTmZEjcECT9w4YfdtEiFsUBYglLHGQMQn2iC6ZlO4nwbx
MZzKxB0zHoLRrugyEgHKck8qSdr14t8ci4E0ai44VeKg3dacuOb/zFP11Ani2PvhdTdYNOyZyLrg
c0Uk9Q1AYfJ7SzAgMNXIuTpkovZiPvXSk+1ljii9Qw2upn+Sn+ZS85KRGGCNB7G23WcpuSmdo+2n
5vNE9Eyz6XYnu/lH09+0Acc0NytkhjclqcL6J2fumYr9kbj/0bCQ3sll6ryuLcc3mSz31LS3rk2o
iZLBq1TYzZYZMFAmn0ZdP7nfemocFzDS2W/S8IcGCpVlveqJ7j8vnQK90Y4mbnsh468J2WOIfYHO
so78b6Rp3nSGCC4TTReiszy9CaVwNBgAV/F33K4XA3qxKWN1BbAN1lLlaqwfaAvjWs7uxClsP7PZ
eSt7wr8Crs+Y6sEOE4eaISQ8UL7rfdoaNZd8UTjM6IRjEx9b+w7RpBwKiJsZY+HT7UFq3c38J+Iy
ehCUxJVaMkXWhlAiuN3UH7saG2WUAN0Y8JtpdppSUUxBXIPKR9EGzu8e9iutIyUoghUDGKSg+CTT
Am6W0XWT5pM4Xdq8dS3IRg07D859BrFO75JVXvPNORxwwVHJd9qxKUTWN4wLi84fQpPAjuGRtszH
WQHOq0OVUP10iQMdArqBIKteBBlN0ngDlKUW4mte1Jd0NADI7AeTzrHsJlhq2irVf+m1k47Ytzcl
NEsxXA4AQ6Q6vqy1GGb/DDq5Zhnob8ZZKwbY90EOIKb/kirU1CThs0t64nHqgLxslMR6MQtiRWCu
uRm1fjfY0Kt1ptcjxjNEZVxOu8H4sHSMrHXynhxrzYCbJJ0RNgllgYrPnHI2ThX1vliggwaqh/kP
g0hOv2i0CbnEiOsJ+e5vAKPZ2oR3cRMuqh35WvkPHWJRQSg11h7o2aihEu5hzEe37RTDHQeycdRl
2d+Pd+nQXrTHppn3OGP+bsmXJb50QsqYenLrSvsYI+sDSOxbBBp4TClIOurw+0uzYyYL37ZgJlUm
fGCGN40SweDhEDXQIJNECkY1d/Kd5DeDrOmuGVE5hVYYNfunmRKn20UAE1AZBRtCQ9y/lg5TC+oX
ywePDi4PH0u9L50Bk3ubvWwksLTEr9X/KqBnNfEXXphxxDeha56e2RggSY1iweP1V3XBn2LoOT0P
ICl9kzfLyZoo4IDIhGH22cQosCti/i3bVEHdWTJskKNimB6aUKMSa5f+Liq9r/wyvndu/ZU0E353
iOmRhGLLaySJgD/pbNNG+jLwshKQaOmsNC8pcs+iqnem+Hhfd3lnd7La1iUzOWOU1LuOvmLq/kSQ
EVwMSeIxGA1a/nC+UTHgCPh16YzkqH+YqDHV5ow/Lw1wVfv0Q7XgMAuFhGJ8AdvZhcJpNNuLvNah
laC0wmOTLnU8nraLxT13MqywjtLrSwUOO/qapPiFlQZLPwapjHS9zIcptQJxSZgEsH34+gyZjC+z
9f4K5RL0cflQowTinXYfzwaFPCY6MxITXvzJm3qykBJsO8S9raNoZW8VKLFuwJwpV2JezPva5H2I
6/eK3h3jqefbs2f2Xc+LizNVhkEy+lFpXrsmv251fjEpkgVOwgTzGFUnqeIDhGzP2C8jj9BAXavL
swGAC55UpeJi7kaqNsSwTpFE1CCeBT+h0FFbjrPce6mpUqA1+Rn4TVxZJzynmZSGBZGQKn9MUf3E
dPPSyu0lFfEb28ulUl/iXJ1EVbGFg2YZ91FY7vqi30o5I1HqmKYJ3Vz0tal3uBZif26CJtcpYmt9
3NReoYLUVCy7xTVS/cLLDTmDEuaTQgwkBaLT7301bBQAUsj8p9LDvBGRUTEQx2/u/kDMaxvo/Rxk
RFlRwbIkew1QClUhfi31+qyIsRSfAlUVEef4Urz2RXztDfrrIc+UNz3T9hbvQ4SnspO0U8+MfRLO
m7leHIf3cfglafG9hD46WWHjYDgTD4ntA6IAw2nwThMLbugPsB5apgflGgUxUdEka07QQXMxIFQd
tfG55Msa1FNVrqeVt7Y2ZYcksF3OayAhkk5EYMm8iXoZmLxtA7x85mUtOcYFwV3L/fQvoiWqucAc
aPL21h4585kGkskh1D+fzjX4fZb8mwawp15ad0GJjTAiNKbXQXbsivysNeI5JrQ6IFCgnCaUEiwG
c3WY6FpzVMQziUzpTkoxykKVsztUrd7v6YAmuzb04AOMFCne7g1CDT0ucYR844Xi8FZL5dtcMsZJ
6YJe+1dlUq9rvhXapzBwViHXga8/gA0YriKwzk0INCJkYpodqkw46X1O6VR9qZfyCoN8oyYbrXNJ
iGYQz5AyKizL1ZNazNusaWppeLRz8U8VJb7mS6kUz69hS+HvIuUB9ADCk3n1OVEai8+H7MO08kxH
nhDnnR+ZAPBKBwSLvqFwL16pP2f1MwTJ7+JvafxXrMOYXTk6RkGnN+dYAkcI88nWwU/l/NbpxbRA
yuXz2cIZDWhpKTaSNOtVfasoVzTMFHMH/Iap5aU523uK2/AaOvK6ZYXLlB/2ujr+VLMgmc+zAEoY
nsgUPOP39NJo4jUnnUH56poMt719oMyvGMVCfQapDdiqGdfz5u0CmO1RKOTEmGIy0kvsj8gkPHUq
2Dxmsfh9g2IJtRmLPF/R7EkyjV19ESL/UzfQtOZhwaXcSx9y8s50roFEV9EPsG+AlBQfrcv4lYkK
yiOrbDrirHmTJjWUhgIzHG5uLb0kAjE//rcEx3ecQWZscshUo9SO+cAZS8KHZjRHwdHvJR+DKXNw
kH3Mn27GEHefUGRFcYwh1c6z3yXWySgpaDLoC2m5Gb6ZhMhSQOFKg4NVST0+kaOcLk6JxoU9WTI/
7UEkYvVv42uMKBTOpRHogox8BAtgfF6xJMl0006yevc+WWu/Fq4gifbVYFCiuZJgiz9zQibK1PMK
bMfu7/oTMXQH5mzPUHWL1rhSa7EnOlgbbnYEWAIzSkXLUmO8U/DjqFEeWIxl+EYETnHFq19VIN0l
HJV3HKU9DZHUQJTS4BrUQADlPkqPoYA9T4iB8oadyB8Iv+R4OW8pufr+a2a5k8qeeqXcRcZg0s2F
rLaYYRM0T0wqRuovcfo0FfdeovFv1XTeH2TKjY1LGuYMHiuSUQmiU9s8JH1+ALZdq5HLQsCI5JPJ
6Bvggz3jvA0vemPeyrx/SwF+6Cxu+7bKpyfgQwDliRIhAgqtu4uVcdJroVjiQ1k/km59r57DR8z0
e11fPbtsL2sAv0b/2mMy2zj2RRiU017ziGpxkk69vdtbpJxeLi7ZQuhSdzsVWHaecBlaL6NkXlWJ
uYhvMC+RMzLTsrSDqWl+WT507Acyf2chWj43JfucFJavwQgwgG3N5SDMPHN1Gs7kqw+ZV9B4t7Ho
mU5Tdhexwl0l+3LtTpIWfHyY5uQtRu1TS9HO9nnX3OGK0Oje2V/WWyrSzXCtwM8e5OtcBvX53GYt
OS9nZCo2YUjIuICJx2aQwhpGzLROPLqEWRg4DBGofno03gsA/RoZX+ajaZu6KvXprdZ5ptp5Rjx4
EKC8gi8zcijR9ubxvgrNwV+lci+jYa0nNqWi/IoT5Y7V0XSF+aQFD5kIsalpJ5hGuM2X/XnzLb/G
yaYz3CP6644wyZKTRKq57IST8aLFhtPFqcm6y7YDfOTlwOoxgFOzqNwwGFordQIFRFkfq5VeG7ZX
kYnVotGwUa13q0RLdLVifrCF5St9CmlDZ1KFmRoUwsDpJ9KCUfGHjVlGVwf1n/ZzLpHXHXpH3zo5
eVlS9VDYxZJ8s9GNSwOYDT8XVZvdlPKPCZMPp46dRQpqaWNH66Vvg36yCE2pl48Yaz4hTvzQdySN
YfvT/kR9e87+3mPuMyM7H09HOhzupJEsy/HoMRWyY7Jn5F3rt/LLTNZwFje63e32JyaNvk4c97GU
71PQfOf2S55OeUA90K4Abu+cIzyuYAHB+gynlJ63T/wCIbYIkTKWnm/WA53te+1XHNegtW06gTQE
N5k4A37pBmZsDJduA+Y9YO0TZ64myP+h1JCM3O06LQNQQhuEejltPSsropWX1Rr9gkoArw6+e6N8
T4XfSfGZUTWy2zFN019L9Sz/U6CXaVjS15VaPhhLzN2x3ziWGvviYPl6owexqp5GYTzL3RKgj5Cv
1VHlO8iHzN4STHsxm6hKCfi2b6KAAzeS927VbO/trL+Bv+Gn3Zjv1lq8d3/MYBGGe29hiTPsvPo9
8Q2p9L10Z3vcGj/D8qqwMm7HlGs000KTHt45rd83XB4RmgB8Mjn9Uobaj7Oa2XHyGUznIRoeiiHd
s84g7POtG+s1p9lqZL1nsNzXn0pffBSr+bZl9av6s1H6GysHKqndQo+YTzBUcq1VDGdM3IygIepQ
/De2GNf84UQRFnFVF5rMaVQRYgzp3B/u4WDV9LMmu4CWJfSoHF00XEoS+ey4Mi+OPeFUTGIYqONf
RCD83q1anDYRckbZ+z+pk4nvOadTRZ3dcvqshOmqTi8iNKcYU7TSdI6aMCufDxypFnIekdE+xuQJ
L+NO1IMUP6qgX/URfBdzb7X7Ur86MoDaYvDwIN+UjB7MgI4x+pjszxBnxJ6CrcXuyc6+ltlde4Qk
/XFCkejrjsp6EyFKVsJ6muRvrY5ZJy5lOj3c7GrwJFVoXjl6l8gX7Slo8/nwqP6HpvNYblvbtugX
oQo5dEmAIAgwiqRkd1C2bCPnjK9/A+fWa6hxfa6DRGDvFeYc82K5vYEpjhTrTqJzUzydGwruIH9p
5E2leJxEyLwZHyqG6oYhHYNBkTk9LQObW2aVLfAJWOpV786y6Up/Sw5BHfFxnbHXpVUvrjJPmm5u
u4M3mwdbh+GCmqutfKYPSM5a6sHaHxDcGwjuQwT3onEXjQn0UtXOyL2/1jrjEFVpTGGSUh1UVAfD
8B5lpL9T4xK2AzsU2V+JZvT38CmgVP0VPmpEaHS4174eL6GpcXjgT8wVJobprkNHsfYs/jhGB0vz
F8s8SX+MUqEbxyqhRceMng1itIYwqkWzMkP3rfhkCYJdEgbJKFcm4zI26yeZkgvG0lh1o9I4lA+S
fBndmYd5ZhVQo/0TdCfnJxhyjvu6jiS5m4NqNXy9h5dZz3ZD4zNHsL5HaMO7lgU0bhxlHU+hcG8G
xdYxsOd/deiVK0vC9Uw59qmV1d742aDUwjzgM3za4YXZxxncVNM3ywUiy6uLHzlYGp2cIjLJT4Ix
ntbmW6344fbY50hZNXfMnFHH1mG6BzqOZhzsmdpdZjO+NPp8bp44gBFAtzDZZz+eaYEsWKCkjSum
TWYcFwdTwxJqO9YFLL8jyFarrpz+pwCeX6T4qIh97CfI2NUrbrJ3aspvfpIziyaz0jwGCv173eOe
jYMeT692ygWUkMxDVoMN4JQc95ya6eh1cU4sTMNSdL8oaFzkXSwmx6hCW0Y4kjjJB7UoeAMkxFaa
w2Qrmg7iTlGKQzWtMOnQ7/QoTnXs16LpyoxEhoT9waf8u2dQTlJRzLwhBzsVPfr/5dGvqnnTeLk6
ov/m7ne5MDCOh3P9VuPyPKTDWYjOKpE+ZBdBYL50Fi5fhbkQa0fjVckB5z0BMcOlJbYwIQx5xTi4
ImjBX2ssFHshY2nzXKn/TFHmyNVPU1Pu2OtRljPSozapr3FOtmfC6DRFiGhQ0i8rwg6IccqwHFWZ
4nJVcNWyzgs/VZQDLQNHHUl90P8b5/xhwA+RvwqPmT+Px7BWdu8MvcAysCTCj/rtqxWJFVppxhX4
2NO1nRomLUy+aWR75MBMvVNVP6sHchKDXzA+yvijasv7bPpt8tXHm3yDaPOvEHtq0mi2VSSOjopq
64wjekbOgRxS15Jg8seIUOEPFATNzc34KM8VRwC2tcl8tVLumYRGJl6NuHtCz4OQn5xLcxJPo5P+
kr8hFM5NTcZXi3VKArSxXYpLhfGuOyl8DbgYp7aiS45ODTyl+iJY1rFua4+hSdk8s0V8RODQZxo1
UbYupWP8mpBZyrSeM09yLxCygxosr3U7qUDKLoMjVb/ndsUCpZHZa7M7SUCzsTPSvyU8omyb7yN1
MN7jU8jXADAfbEFY/QdmUQyodEMI/iOwasvtTC4XMi5RZM9o+dfe2aqG9J9LQoNDUo5No5IgrmOI
q8Hc4fRlTblD0gmikQxjQoPIome3wqMNGFK+qx/CnJKYs+XUF3uR5r0OJZ9Gj0JqwWW6pcw6ZKGS
A4j1VhV7Hyf4TNu/soYxFrJ+PDwyzD0Bzre3/A2mIMjm9Nybe+MeVulNOllnDS4spcrYbqvloY2d
sP6JS8UpEWBoVGucVDd2VxyW/LASCy0h4rEG5zqxEUJ2YxGNB5HkzvlIR9aq7Hw36o8QGNtGfSrR
hCEau+uzctXV8BYobt73L/LNejP5EJL4qX7vWCg6JkJrBT61yX3Px3pHRBjyinmqUV4GJYJbrfq4
LL0bieEKuaU9MpHyoFtLYCDC6U/GntG7GwOOkVilm1j0hkP81uCXTgeEKgUXGR5SiEnLpr1EsRHC
SKIZyvnpFgExvkECmyWRx1fDrpOV2qYrW/flLoPABsAfzhVczKU5g0fAJY9Tvu/OwF5uXYeXmVlj
TAqMtFeMrxz3QVmHZ06Lc2QSWJPl/52qnSFCzOh2a1bYzPmsxumViI5QB/hdOPN5/mnUtS3CUSKL
k3JKUEhrRaWSuRVT9iIET2LVPOzM5X4SrqCOqwuixrVWJkHYFywXY7I0cegxcRstXyULIqKc1alH
Yyi/OaC8qZ/dCHRMhbeow5yQPCd7G1lr8nOhjjp1QDa4xW7CHYXPVZaozGr5QOUww1RR4M8IAmyu
DAmIij6BGFnT+i0Bqu509QCeL4WH6Q2AV9/t5TWU9V4bH6aiOjD6HA0Odiijok1QzPJKDjPjEruM
pWOFDWEmeCtRsxOzJIiCg49U88SOTZbngNXrGZlGDql55ToX5H1n9VwdPXgdhFFAryuMb2mCIfUw
W6Ynz4t3hNvvmcjDhYXEDnS3cmpTFNNd9WOElMQ4pPSuGEiEZ9zUV1E9d0y5Ze00JtBvLZqiPzm0
taT1w6yiwwr/pvQsGsgOKG8EanRzDRARzrdkE1lPASQfMhR1RafgzLK/xq9Kzg4aomkBw0X8wBhI
g0a2FR9Dxd0gR+ccDEsBhkXma0nz4yF9Zkb9KKUtqqY7m8AfB5JG4nt1gRurppf62XX9bZmGazme
1DPh7q8Zo8ByFwLEPD7I39M4gaSA9cE+uUcAjLbE2tcL7nWgXKW1sxiG6OfGMbCxKh/lV9hXTlv8
AF20sw3sTO331KeuhIQzSk4GMhNvtUpXlVEoReGhIZsbIQC0PLQiZKOLBpMMmz8KNUyuN3Y6GcyM
kCqjmGtdOcvcVbAORb4e8ACzeb1hILsoXvRbTPfquAD2Shk7qguE1oIBTV/AJ+GI/VVloeebjyo/
dyv2fOIxsJ/Dgh9WdiYaM5Oa9HDCySq+U2H6msiNQw10XnS2Yua1QyUkEI4E17RXH/O3kW7gNthI
4jtnI2mxkSQS/Ciqg5fNYEfuC/rlRGaOzSqsUAVfxCVCfaLLKrRpaBL2F9Bw2KrXfoDOnES8ZUCT
ZpXt/YQcbYdgUkLOnGKH6XGSwKY6a8lr2dsKx15GZwhSIChzE4Md4TQNhsvWFU88FgXaVK3qrnp2
at4l9K/I+Er7JQDEgBUlYRwjGk8eigutJzd/RE33hcxmlJsLzpUq7rFQ2TElXtHs9fXYvBveoCI/
zzzMcvg5xg8uNCDThtnczfLvCPcA/nJm9Y9p1h9biAtFrvXNeV+pygU35qW4sBzL27sCCuKg4hwZ
DBjV/gJ9jTgFR1+2tEb2NqhgHuqlkJzB2A2IOrh3mLyxHhNStzOg3wR5kztsHrj7iGXo+l/C0Xyp
5icMHACkwinnemwlks0TBPD4F8EoK6851V31qHbDva6SD23s8Q5Lr5TIjMy6izUJJvgYxrn6HIzm
c/jEJvzCckRwqrhOT9C1JGW1N0ApyJY8syuOG9UUBFD5j2KFweWO+AqnFpXdljaZIl5j9FyaDIiU
b8indiX8LHBmQsVxtXFFV6ruEgFbK+oZFstehSFNomYxiIvRqlssdPdC78k2rQltx7/JI25i2MJ8
L8bE9KKrFaJrAlCRIMCSzLmFJ8VwC618rlX8ZBt0FpePWkwYjgaf0r3Fe6oUYRBIrvqBj3UyPAM9
o2YxrhTmef/JTx/IKymmxGJgjA/BSnHmEUNOsTogNVLR9JjmFXspuDQhte5pdekXDB5gS3lOtdDR
zSFo6XpRTktQIgRKdGKU3okovpGgthA2LL7KaCI8tD0SnwnvkfzRU0E4odmv96b8ySKN5MbdWhtB
m8RYEJnnFKdMWH1iZ3IzmGt+QCP1LwppeBGlyFU2C4j4s1vUDPeZYTQNUAJk5UKipZXndwV9D8vO
Pyh3kPd4GzwlvmukuNbpdPyv7gfkLbKh6XBpZE6kkdWeY5MxKzSk2Y5A6hBJAQo0spK0a5O1m7oN
9BdENNK+GAmE6t6wkg/rPujWk7XKC3nzq/5V64zhk3ivJPNu2dw7q47EaEd8yJi4UmfiBdhstSiR
kMeqWHhkLjFy0O3Ja24RHvvaq9b5qIlYOBm+TIV2xJrkTNHPZMnx7DyNLPGZ/WHHjYSGuaQe5Gl1
1o3p3IUKa0ZgRjVGa0k7w4BRQFHEgl/HKYmzlqNrtV/3V95fSs3shoJ7zC/ZCNWdJMA6qinY3qmk
u9ZJU7laau3WV+nVqtxLoannqJLO/bsGFqGizatFp+YjDflIO6+Y5Y+xWx7sHxMZxWMDmyGEog/z
PCvYwf+dvCErz1asgEKaz9J+6LW3Zsqvoe+enQpyAKFZs4i7sXFGpT89k5OaEx2tTqfKncTcyyby
sMr4NcTyM+qyJy5IXuTiUSr1ZUodV7OGq7X9P04bBcjgZi1mYmCOxoxBocFGq/2GBknDzNXRHfFf
7CdZ5oGZvPofpDKpO7UdqIZthMb3w1ZwsJmARieMgEw86XlRkPB797ImU4BdsljESC66grq4o7a4
yY2udtyJLXw6zIt70hZdR9pX0/IlJOpnpIvvEBVziLeR7XHDBIuvUELaUtNNMjws+/YgdSGMoAoM
FqsbsFhTOQPMeBEtbncbALEW7T4Z7plQ3oGW3pKku5WyfFVgBnRWuTceyTx8kOFwr30JG0eE3Wwl
UgnbMU6L0AxdugLeGtBPu9DgQyJQKR3ag+bckmo+9AYO838ye6vWpECcHel+M9YfKiBpDQGI2e97
Qi9yGOyhxMdEwipvf0PuwriwwU1PBFuSLFrsE+uq4urcqCs5yVIDzkpxza5tmVMpO8RjvvOUJwhf
YSGo+4TkTF7KcKOnotxifnqcom84JKaUI6GRD41twv/sd7OZINyRHEGkU0AOH2mU7P0pNRh0x+B7
Ulz/slsi3R+VU0+MudUXwZJqQTI15x4Vxej0m8+FGAJV3hhQ0k9rP6X8ThxFTMVZouddMGIqMxGb
arXNike1GzCQZNvjEMYeX5F7eAgESJEMSFnFgodU4I+qH4lKTqYH/O8w3w1BPcmR3ctQgxKeYu4K
EF8L9ZpKIvbKWU0yEQCrnfAz8zKE4wNx6f0/ZuPhgt98R+PdtiyK3XKHTE0jmbrBEKfyFZHAWU4v
iN/oaE3kXewAdnoKy3TIkWdRE6ijhhoc0EY6o/xhvPfNfw7Eb87btJgumOh3NVqtXoH/k2GCRMRr
Xs0rlhICk2zCDjdOpaxdA/176RaY6FDdx2Q/InYoNE+GHZyVyWlHkyswFzQunaj7at1QTUmXKnmN
6nha+HPY6DVoUZGus/CZ6JHksmM+QDEEH+gazAAkBOTTicYvoasIgRAI/B0KLuuo5j6XtCNb/TL2
lQ5Tf+0rZYEHz/QAhXoEyx9TpTkWIxaO3ZpLHplooFjQO66Dt478CxiMi3EbiCipZCO55He88ycz
L73YYZZKmFkNb4RVuhCTz2ercGjaqQtyTqj4VwNvU27Ir9cZsAujE48mF13togTVk/m4wwsl4XwU
Xbkq/XQlbre88fFyggD9THv9IZ1KX4cpUECnL3bhYX1EpNDopKwa8NmXW2St+08CDHAjs7YmDMfE
ZMyQHEIsNgwdOe8WcIuBECXQgCJIk9FjMy+CfN2TcAMFGsd4sETfgAtkbwKGqJAUMBd/tKLaV50M
QnQHaoCHsNs2eYWM5C868Dvl1DybcA8/5A9o0bb2kyH6n4RELDnurtJ93E/oRGN55BXEzSlOyGdn
sjfNW/wWXlsgexJ0X5/VXHrpbHkq9YBsxN5uAOcOG3eEXiSWEE28hPVwf2+PiDjXQ8PwPh2gUKHa
663bsDBYQqrj3jTwTQPSvZo14lAVR5GdaIRKWkeqKMTIijm/8k/ZUuwOO8pKOQrBPiEdwjLIaMa0
rmz52Hiu0Xayjsu2ve8M4hQ3eKXtDY2tGCtNxA87lQCliQCBHiok8Sz76pv+bb8TQStRc4vhPu70
/TKAK+v2PPSnzUQL11crwJIPNGGrjwTLj+ZdumofiYJyHDey8Hu1Clc5UiSsKCfIExkq60gf6cE5
JTRqNPJjrK5Ol/GnxMf0kNyT+0qz2PxFkUDMSMwdl6Gn1Nj4RcnH7MPfbyO/RsRRLcbJUIj6xivB
ItdOM90xaSCE1VMHjEJHo9iVCfv0By1BrNrJeC4IndLohnbCvv5toNLBPbGA5dUeGdrFN5YiNw01
X3kQmwbAQhoOKCScBmd/mkNfw8SUD6hNrNAtE3BkrEv6VDioE5ZEhclpTjjDeiA5hEBzqMKEWmcs
q0zrpO4gNEEJg0ph/gEsiqqewzR2su3mKWe7wF2DcJzo5L8Yo1T8Nv/9L9Aa+e6bOXDVFLDd2LkU
x4KPOcNhOiEXEzqUmRv6QfW75kux0I4uVKWyJ4sxY603KCI9AAxf/+bayhMT1FQRMJ1qiZAQoxE3
bHdoCkS95WVcRRu+N4iPk7UufpFVAQNOUpiRXEm+SKracCy59HOdnWa8Lfe8+s0qnaC/qblnBLB1
tOQmX6hANbTNOj7R77/Ra95Ffe727FL7+XtWE1pqTv8yBy3IKp2neHO7iLcUozvf334ofv1dftQg
twusLGTQi1C3hWH5L0694JXQY80rOT+ZJ9AjMLu0URvtDWGwC104B8JZJxsRb7NZsR4CTqazJDwJ
bDJMLq8OuamGhabv9taeUvQ4Dv8DqqgAVViviFLQfLnqDps3N6nm5FyCXaxQhCP4IAmCQRwik8Qw
bH1yhWZ2VD13xIrsFdaATIxFID841fnsf5I9OwNa5ZRY+bGKINh5y+2bnDEEOSxXrpb9w7oocXvM
4ecnRL1PSMPkG3kGphPG7xwlA0pvTuyrbns1vOfmZ2RoyKplX7mQ+DWL195azwOgxoG/fRXNm4qJ
TsH/MNDIUr9PEfCOAvqCzGr4GGU/SasJOlN84tRMf6GkGP8hrN8Q9QpImZagpfGjrm8JFk3VRrPC
Qyh+cGJKPxl+fE1bMAsuaxVVk8ghw5ldgLFg/RsTFKV/RF4HPlXnXos3POSdDyiT/lM/wz0ZLR5g
8h3WZd+A6lqITUrVGCvLvwLYMpqNKr9paY8Vc77VicQmWXDmisehY20XKtdIyK4Lew2FW+w2DdJZ
Zuw9C/GF7iV/WTmvSLsE+a9aDR/z9BJVJ8D7QUFTUZ+WCVCx9ZZRGsiEWOpQ+JV/IZ4P7uckHN8V
/Vf84AozIIz+slrqEFTQIoII2fQLDZzPszILlmnZS1tDe2nGA6z+HaHSmwXs1q+SS1grk3e0ghh4
KFO2YMmoPFh31l9D/2Z3YHZ76ge0kONBWPaxwA1AQmCuuXQm1ngc6U9jKBZLMx9rljIG/isAyAmN
MDGBbkKAHfQcCRuqhFGd6pTjjitHB+mqXr9FbQhE1LAD0UYkCDgxREe2EOlqfjJeKyz1ZcVEcSK+
0IgwgrVUhrceb2REcMzyneYh9rs91Zwy97CH9znUG2jdBXfihFwGM7PClqxe7Kk27KyDmqkgITkZ
dAuj6GZNHEhpflaF4oLvFRpqZzMOUlFDd48YkDVWAUROICwYqso3QbqnS+TNcXnodV+LO48lBuqF
N/8gT7QyT5i4k6xXLUfIHp1pk7SgVKrj6bhCklFlPh4s5tREwFJal7QsV3snbUxGIekYEUbW+Iyy
4lx3OWKW9KwTtxM7W18NhzaQ1TZINdOPfpQ6CTmYLnXi/fQZ2ouT/YhE0Fjwm58MyQTlsmJt6Zmd
LgFVhT+Y2SnqaidHXN3eBbU76kvszQ1hEkp52s9VeMjMgp0vS9MxP3TCPqUvp+sYspualoA0WYC0
uLoJXqn7ZzSOz0wsnpJkfDRAo3qdfJ7yuPKgtmEG2mjCkLdcoPxMtY4IrD8kEvT/zWDuGGzWFETE
cvpqz7IfC/IhnPFnXD+S8bJgmS8arqAF07tqw9F0W9kvMz2Ixpu4aB8KXgMNANVkPMS5eIQjXFJw
a1laEDR/1zx1lg4VqYwMl+aG+ELSGLuWMVzL2hwe9jo8O9jKRBQqOCL6tvHLr5K9aW7+iilUwoG+
jJGbjoStKP4tULwUIAON1R+MqxG3t8XM7qTPaXNzHsX5nA0r+rz1rH3hqyvGMBDZiFpfocDpsKxE
XFoonJH95NkYqB1YnJJveMp8RDQng2VjKboS0SOya7GajBBRIe4Cy0rKkkH83gmck4LGBkDfjFNw
OhX/SlQC7Pbrvtn5qCERBEYQZM7bBSaftWa45F70a1pLdp68ZMTRj3JnL+E+JX/IRx3DQBXc3qEG
vS5Uu3vxWSsbOP/3KOI1pyLLPicLWj8uA9wZWXydqGdLzs6KJRIuAJUPuiEzVSkqX7eA4u15hQuy
upZrTDoki1PWmmSWSybmiOgyqUtQ1yAHRmxfMGIKW4TGy5xDHlltxjr6U/AAGfwb3cCfkHuF1Xnt
K5yqIy1+Lch0vP8b1CtT99+g3iJBr+6BEJRHFSeQML0NfXp1SfI0reXRMO3FBeAwwDRxWjdQqVEF
g8g9FP6b7PmTOnbeqIvMvv1VeVQQCEzm8GuSga4W+IGyn2y9MCe5s6c5EHy8aDuZfIVoVIKEnfk4
XFCeAO8RENUQg8MyUUd+oVb/8jVnLxQBQFS8LMNpwmtOhiHqyR2d0Idlpg91HxXnDpKvlkLtqx5d
CiFHF24kW9xWxLYb2GnodiaF9kChvfLWbPnAgGSmAj0ioQZ5pyHTvaJqphg70EEdavWRDvlVAHUA
qls0DmPFvmnHAhAnkx5qDnd/hcqFOb09s+ELx8WXIlviZJzZZKF7mzPzTJyQoc02hTuuEqRd1ivM
ok/l27q2HTLEKP1In8mlMOOzWpO5ZhvfTW+eFozhhnXsVeWkp+tJiYFdTIgrWpf4dLdgqSOg4qtV
LEcEvCgL6xNsNFqHUWhUkdEMHqxgOQyDuhv8jZMDoJJTHIdPhxPA8BSiucEOCESWqC6WdggoEUkn
XRS7Hai38KcphBdzm6mWP0qtOzBs5KrWobftuU+uMKmvSc2yQ6wA0h2lFWjEIaQeLHaHbqUUNS6M
jauchTkzRVKUUNDLKOgXi2J79OIRb/P2TzQPRfphYmbjZdOn6mz2ykWIyptGbDx02Pmd/MmknhgM
sNStCp9rOLaXBOuFheyAZKf9PPKBFKjB9hd5SU5llnovDMsG2O5GZZIcOULLJg+rNigscSIUoQyW
UQgYhsESPIn5+GgEgXD79UNkKBpFztiUyBXxsE03NW9uGY/wxs6AvCSpK25VmAQmcefiB3KA7ofo
yU8WnjZSPft7uebMzzWBKRmoQyEH9g0Zo6zfxqJdQVDfWIDdkIAsu1iooOSCwt+pqgP0uvnWB2k3
/0MjlS7BCvSjKKP9gr1YTcobUVq5Vj8bpXhp8V4i2mqWLZwoxKZMJnOu5DSx+4616JQhVEJwig9L
avbx4wc4h9DKAjnMAk0Q/HEF8vXITGo14dsSyblmPeDXSeRLMHOLkoF796OhXe0IKd1eZ2nAWIit
d0LG2mJboisKRfCIFqyphtxkiKsd421R4tcxSzTr4LefrP5dhGioduDIG6gpEu2gUNBepUd0zpav
TdzSNKdxIB4IF3s8bqEQtkgFmRQRK9o9uSDBTjvn5kdEVDMoS4P2SCZQZmz1gyoQaKLXB8PU7Qa8
uyo7TJ6EOPJX0I5KjU/Kik9V5BQA7lfMLuPwCuBkVBbt9ewuM5ZHwPjlv5IdSsZQqTCYlwFXknYm
f/0W/9HYkisB5sAxRqaQfGPtgeGG7/+A+PTAC+dsFT6SxDD8/v5mQZxj6kd8RmNcm74yw2jffSNj
n/hRhcxLDWpcFvEy44n0zbqapO2SpXvZ66RPH3oQjKJQHVeU5xKzCp0Us7bChd4/JLiu9YjwTv0T
If9N8mOvlUeTMhyS/DGe7VjXrmqGjoDFPat7gi/DlETG7gvXwqqcwNH4cST769Cwc/UnG6QtSjEU
OwRziClDzbE5yqDEY+wohdjvURjzYdIV0CGYfe/VKtFjMNuRJBCu5FHhMKfml6PRm2zsta1PKIAq
cCu1kodVz99oA6GKZBW0AqqKVg1tqh/y6ibKPDujRe0m8moMSrXqrBEHg2sYrxK6XFiAQGX40V9E
g82sZjnud5p2u28CCSIVTyTTWxqoqXF0yk+wzdiWCIjYr+2WP5zRf3kE8ezTXHImNASJ/DbTdP+p
4pPGdrgS/XHtEHUCjkPIjaUzGLfIFGaENfNpUw7MGqGn4OTGeG4K6dwxrW909WzUK3YpoM4ydiSc
c2tEzEf1pyEcVCggymwe5/6WZ/NtsvUofC/ZS0/Ea5FMr7ZonqWhP8SmvIeJwh3LGA0KwfpTE8BC
VfiE+/Zo5JFnUCuaPb5oUDKrZpw6mb682a9o3xnNYZeHnqKVp/pId6dmPiygDG8AR06CUljB20n+
pkhSb4bsKQPOig6tAXUwsVAkk5CnQt85kJndkoa4tqDMCwAQzQkj3b7Nc3IWovtgkxymrGgsOVWI
VIMqJfNub3MgARvZrD8VC9XOKux7yKkkk/mpogdKHiHx/8iXa/OlstwaoEsJbG5RsstSc2EefTXu
+i7Bb9xY80fRpM9pnp5ayz8tXGjRiWz2CwOUJQz4ZPbnbR7LByG0mPkYVyVoSOVTZRQ2b1F6XLHM
L0xoA5CtzBDpVkMoIYCVHY2isg0tAltmjlwxpWqto21GTBbR5kxucCbzDbIDNhIYUYrATjg5xqz2
e7lFbuDI1gtfl10PysEEu0TnpdcYU+i8JMhdJvERVc+MrT4mM6MWhIYqHBp2ubDqps4fSYxeZxkC
KfTREukA+YIMIivrl0VCIZq/8zxyMrhM5ap3WQ+f0gmnDIVmZhwl8H8l6QmAChoe84NBpTBCMmFZ
3RXyfxyalZxu0EQ7pccp1gEewede/pJ48KKqva19fhMtqBeHQvs3M1SIcL1Aco9lOj1pfcLP/Fil
/B4GfNiHmAL0lhHpSmwmod1odkmGgerh1gX5XM9O+BmgW4JeLGNRVlzeGp5E8lb2McA6WbdO4DZ9
c0Vd4cyFRtQdseuTTCt20iPznP7Lje4G1D4NUS+xQ4AXTtGzU9xPHRE2ll1Yovp8wKiONpsX0v5/
GKtx5riFx6DFtddSeMwscz/xIMvY/hFFAcDAuelFvJrMlPn+6xJXZkgXV7p9BtPggBHkhe/qlXfK
U2WZFvfLo17ZagJF6c5Kt1y71HQ7FcW9vZuQhyyw7CHW7CCwnhW3drZvWgGabCJzJ++iwVd4qkvr
3pbyYykIB6E+w8TzsbLiGYMJ/HuktY5C6PbQ8ifF3JSz6LdV7cuptk9qAoPkXTlu7mbGlTiklRHp
UUREqm5HxBLlUW8r67NWEVMVAq9C7cjKzCafqxjIbniZ+MEtLP/mvD+tFS0cy1YacXnKvIaUSCCy
VvSx8ojK62Br3fjsR+1jNrf28EqNXfKQAThjt4e6ddc3HxbUMabEirBJnYUdksi9Ou16GbLcguac
sCDcDjSckdtO0sEijWzcwVEmvVFAmpuPbyOG55qdxPjdmA039aEEg7dDPEtEojmjJShAomzWibd2
MbrZSVGhFJsjW05OowlSY8Lep7We/FHSDIqN3XC5KwyDpAqtTYQPQzxpS+JPh/wd8a62LNATRFEJ
PlJJfobDYGNwhZHexuvBKO24Nu2GEZcZiQ4KWajYLAIIvBfUr/j9KasCVTKyZNJ5iCaDPa1c1Gi6
TtAKmfvsKoXjHRsPTxB1IHbW4TnVyaszxld0CzTFBCaNGYN4z0EQn4FoWU9UfwrqzLUSLlkkX+Y5
vzTPRCAPNf0VSReTBTVn/qWK8yAdNZ8PNuBwJYtN9hatAYeJkZMKdjGZz0usg8T9YhG2LSdOA3aS
/pvuCGwhC0PodhZdTpqftrtdt9onlD3OCNy34ccnORyALKl8hvRhXll4aWQWNBhjAFRrLIdKzQJ3
z2il1PdVv3n8ExYwbM7X33GnemkKswK9sGRJR7XIjowc5QgItw/DBZSihqUxg/yfm4OttNRjLOu4
eyF3OBYkQUoZKZEfdZvzb0JG/sENAOrZx1QKqWlFmlGcibQ6TxvJQHNxgWMgFdx5O3CHhIlmfByy
IJdw50wIth25/jFV28eSvAdJe2LzhX8oc9b85US/rnlyMTsp4JI+smVy8lxxlgYXCTEOwDgTScdg
n7tmKTH7ko+wYO5lTVaeAUpe5oYhwAA6+8hQK2OoNWuKy9uDG4tLYVHk4/KVeTLjYG0trmk5XPkY
WnoxkMWGbh0XRNlpYqBwJiqbOvSkksQoRcm5NAF2ZFEg2t2zb2o/rwmDIp6jwPM3JRkYPRnbEOpS
EUo/6pS/syumSHPyGbUfIayFU60jVrhDAZlipPwgFHwcbfAsPQ7cyFEk5UAuc4R4BPpx6s8XpmW7
ytb5s5c+PTbEfnxMhgQbBwdb2/uT+tLXL8vEetGxhFWO4aafczxzya/L0l666I+Ccc9ygDFS/5c8
ARTjpAhhslwjQiqHs5y4KsFpkfuNNfJgUoUBKZ+E5sSqUoKgw4baZMSr8xgALHJAmWbk5imU0bSE
NLe8tZt2JeTlKv/b/POSXXlCHSfzIqjpTG48tJSbwNtjGbwrK9KjUHMhYWKlYPrlRT6YBCgzV2k/
Ou4ioxM/xKx7RPtW0L1xQUOdzzto4qyndLcgJl2cMC+iaq68FaJUawJ3W4MYhwJGddK9lSkKIin2
2R9Y+QVcnjMZ5nkOxwt7mJwaosJNSUraAFuSk0j7uUjCnhWIQAQlWP+ZEBhr2ysOGhkrM6FKf2YN
506uITdKSePCQLyLoStcJHb3fcLPnnhZ/q1BVWu8+H7HsDoe2KGPQNWLwNQVHxWrXo/3aWhvehNf
Ey1YZpCvTRNUpXHSVsnn7T/jkacsbDDsGYzCBYg15qkugMKUmj/Yei46CrtqsGst0lTsoHJdHC1t
PK7oApjvZlu3ERkHjbqhAQSLmHsnzh9bamDOWylMMjnnJ0YceZ9fhLS/y0l6ZxN84wWm1Q4V7ZjE
2zQAKRgvdNj+So3QET7rQ0hSgviSGNAqhRQU5Xgux+KCrss4rbl+SsT6iiGaeEH9Wu0T1XpAnXm0
IXDGyrxrBn5Z1daA2lvNhzHMuATCY6ej1blMM9g0bD1MLPwKFnF97DuUrybRRX+zODyUHaFeNRvX
yTf/j6bz2HEci5LoFxGgN1uKIkWJlEujrNwQ1Vld9N7z6+ewZ2ZRaDRQ6MyW4bsvbsQJuKwcajJd
32n6mWzcSYwjne1HbaNFzrqQjnNMBmSRkpth90AZ8yUBjlPlxbX6m+MGk6gPs0KBLJCEUhG9VTzr
h1x5r/CLmRIVrYyg3M3JJaUCzggOxm2Zw9TzWQUu2aGhaVzNEbOCNMKMSpc4Zz1eWdSFt57FXL1g
+AA/iz8WrVF3Fq4nu+8bqmkqYYY19NOrd6q/ineX9w1uH7xeglCjFPxYSsy8/IrNlVL7+VHIzTOh
bym6Fb+DmYnSwhkgYDjsMByuX6gctJVEDQEGGpwzyyupWiSsErRKbAsYqjsfsWGn2C1Nf1mL5UIa
km5k7RhtnJRwRTpAVzGgK01WgFwtGcy15rD7qruieiOl/DaX4lPDfD5o79Jfstwj3/p3lgkzniwY
kDK94dHCxZDVVQ6fk99QmMK1qsJekICTSY5FZ1jdLxcKxxiE8rOEPWv1Z9giKWyRdJYOffXeNYPn
MLf2LiOMG0dgnNbNyxqBmzG7d/NOLeuRyGp36DcUdLIk5iy4G21HbDS8BTKLutanNj+MRJwaLxfI
8jkx4Ya4BJ/VsXFj6yY0+mngjyGLlFRbv1StfZkl2JQTHqwrl59zLn/MSeZGXUIAZvMzEirpUVe/
6aHx82E+zauFQoJYD22OQQ4S2Ap4V34jiYRTJgZk/IZDCHBQUQe7JWeTr4kGXZmjVkWnkOWYyAp6
iHHEkXTEonwUBjr7UB9GeaM+HWo6W52CdYKm381aeAj4IfJoAVwij1AMyc8OF4nez0InH2T5QMgU
7qdbYZs/2WieJ7KkqQr3UrrrQ3UX2/lWRBhSTlirEjjTHLkVsT8FjQR3xq+8U6jpFLyS3YeoJIHZ
LhBTk4voiD0eJiLKUnocrs2zlxYPNq5HzGvlP7VpBByl0zJz0xKcbZ5OokmqMJuDchpC9qbtuchf
4pcwUUubyPzG2qVjc2b+qApPQBkgcbiovjF/rnN0iBjIx57e3O950J7gLoZ5u/gRnanpOSe/OkOO
0QmvRuannP+jKcPpSbPN9CDHfgAFdI6F8hz1RPGF1Zn8zWn12sNfgHJktoxWyJ7UuPHZdyC8VqWb
mTzYk5QgL4ogzQHgNrZkoXDV9EYFSBSrW0k5KRPw8omveCn6NU6X9iM9lhiqFTI0yJoRBadoNs8V
pFmRfCaW+bnq8muOWkfg/wwkt3rVYopA1NR3OdKQs13REG/t0NxGidyyHF9NpwyzRHvtrZ/S+Bb/
O9SwBvvskmr3hRbtjdk9PyjtEuC3vFi9HZU1Lh/IKpfqpFUsIItDhKtAwkClfTPc+h1zT7Yuhxr9
DYx1ETkj19/upZspupeBBRoVFgUr9Wa6e9hqHDfMk3qQLRsGgvhkkbjO+dqJJhwP0bUwDzC8J+NM
fONfBS/4phKIwiLIClBydQ7Wn3QiU4q1rchPZoBROaY+NUOpAcCC4+RneU41fIk/8936TQLA06Mf
vbs1lqO+b0/Wizyh78Jv8c8+ZcgdbSw/8h8S+t4OFS3ZyVh/xCi7ANq4lsiGuAXw5Oy7ZfHWMIhW
xEfAqHB909/yAHJzf28T5aFKjkEddUVrV83jVY0FsuUzGoj6NkR8iCmkRykwuYKmqA995wsob8rm
T8AphyMmBeEyNivr4cjYbsQqDhpqXF90d3YPdyHr0VZpqBivyJ93/CiOuEtEOkDyHgrVMvviCCDk
TIvqddFbrO9uyfTSjKgbpnie8VvpMZ4buQOszRso2kmjOZOxBORmQ73drnwKb3W9enHMkENIS+M5
RgIKQ8yarKeMjX1SyKc6LCP5uOTvhMG8fuo/JKn4EJ6+bgp3fFd3gRomy57TL1hEtoRynFYgGGtS
+zPQfA2tlZ61oSMCvzJMkPWPE1eJNrtZE1teBpef4xYFIdPtx9I4Vy+xtrxbsJ22/uDHpC0Aq+RM
yBlbirJ2ROGvYKgnq6EcWBtOsdKccm+xRz25rVTAqGNY9dVNsZwBAdNJQ1nvmNM51/6JMtHJ6w9N
kTxRTb14ntz5nh5oLeM9ko/GXmLN07F3mxgTBc9ISTHvFYa9ZejgTmHYrvlJuhE0JR0bi3reXvl3
XW6UMutgk82rye1YWogPI5UDHBTZTM9YR8hBUGdriwk3UVqSLQHNjIPB6B5F64HbZwxZz3gDVwX0
hwEgyBHvJZ/NiONQQSDv9JIXR6NGlzpVIl8qxhBjKUD8b0FlWiFsQL0czy9uuc2DBMYEWCQv/ZRA
osm1Tr8dVzG/9TNvfommuNkdiWZAi/ZGpqGKZNpcQZ8JMuQKgqzlfd56cLj4ekhuibftwfzaAcHp
uNrHlR+bAphZ2jvwG0p+Jfd+xmxFf+GpuwjHulft1cI1LwEqRXjJh49yUbjy1yfBMk6aNfnwFUmR
G4fCSbrcHwyMgnxTmoytYxqf9ZRsstiel609W+JwBtlJ/G8yXmMxvPAYcwYP/BTpozAZumgYoSXy
uUnJoyy6EHYbdXgMRj9PDWNKXGZXEIF3g5aBsSSKf9qhdqvxlob+IB2Z9GzbTdKGqBuvCdodjy89
03geoRqSAFpiKiAKPKz0X3Knmu+ahCK55czX8GBbIuJf9wGM1fzf5fnFPEaT04Kek9LDa/FX8V1J
YuxsQuaQ1OahLHtj/FTX+xgtx4KXZG8jpj6vXrQw9wROnHQPPmeKFzWt15126HJ+7Mjq4rxiL3ec
tey4/ikq5dgYpStUiluhJeFhpdz6kPPh5ShQGPB4wIsxRwaxD/iDYGEos1eRaAWVWZvNM9slQeKF
xi1tz4t4ZqpL/o+Om8HMQiB023qlLFN9Gynd2XhSmMIlKc5tb54UnY2oRTo8Aq3HxxeA+HkiihRV
MLfBPpkwKKENQCiwybwAK8AibI270+6wdtSC4AfTS7rlsvamsuTaFRoMi+5GQSPFFiCXEI61GT/3
Iw1awNczPsw4flrUBCGo0V90pH8Bdu6GL+TFvSQr/264Tn+yT+nBsMaHj3FpvchjF0w1o3OGw3nK
rv04srqD9Uyjo0qNOlTIpmDMom5vWLkUE2lrxmBaTQdjGstJViozKU0i3rjH3c3A9D3F7sgeLeO2
HBHoN2pHJYtQHfdL+AYoa7+B98TXwDCc84XVCNT2LioArqoBM5glUHZ3XFHfLWbkPFgvVINCdBcH
uwmHpfZTV55cnGtcUGhlyxtnlai5XhyWTlB8ZpdVT83SN2fpK6EjqtVyroCDEgHtkXg18shWGDTb
6ikQZSDmR7ztiaWfNMhYeyCGr63So8Ss2slS6EvOv6XYOI2Bco6oR2W6EyXel3G+Rml8LbYtVFsG
KLpBR0m8DJB9yAqU3CKhXF65qAVGqodmYtyUvDvk/U7KINTmG5nO5pdnOyoiI/KMBGLZHntRfaRW
vnDwgCtWGgwUyomSXQA5p7QO00+vMgoZpG3wzirWuVRHb6Ay1F4ehNhtewf/0szcnvjCmO2JL/la
o/6FhCes0bmngSX9ByU9TukLiRldFm98A5cULLPEM9FC+hth8kbKc8IdQtaUBKRSEB+rFTf2EZTt
uW1DnS5E4FXSJ3oy+URzetGayM6umGnqzKwDN9jDUHoG9B5UUyPsKFQc8NwK5BLYj0FpGPX0oZPG
XU3WPhqNonUAoZrOXGp34nQME6DMqfI5AWxoYDJPbJQa7FsNueHGo6IYdbz22KZi4uGU2ix8irRv
Fy9uye4o9G6Ulq5IGkUS8ZkwF7Xk82WHmgZ6ERDFit/tECore4VTJFL6RoGioHaXrmsCmYX0EAL1
XP62ApRFbtSWqF+NrbmhZ9xaU75Jqnordflm+RM2NJUmAiEFjCOpt2UrbnW2XHFj4mJVA7Ahl9b4
tXuCCFLO3eTITGI5fkXxO2ZjEqftvaMktYnvpelGVImIuMa2p5LZhFXkinsWeb6IdSB2EzHomBSP
1d8mfwNy+zOBcCS5Y0zxWeKTgYNAvtH4qTww7pu5y9oJ77r3Mr53Vb/aHT7VH9nAsLGEMdE4JrM9
GIL7ImBbBuqu4XTFSMnXf/lbiq0vsGCUmLD4y/CHKn8UcuyeX8qGYk7Vr+jsPMZOg1eUMMjVgNGI
yqhI5F3KChYOylS/mW4bZa5WKvgzClejpQEDlg6lN4anmEzyQSVxQePhDo1SgHS09KMzTZBDfnRC
fjJY4Xzqt/Gr4CElfAvfI/HQHW5YSMLHtqLHKTecjvc6m+5dtty3crgng3aZklDHkqZyscKOhidR
EhAgyL5nLJiNfjgpneXFYu/hYsTM+mFqrbt7pyx/ua4a+UTWawzqPtygnvS6HERZEmJwFonWSuBg
tktBHd9WEMmxWiftv2ttP1Tx+CRA5sCLj7hqkouP02WJ/xcS2TXxaSkEVv7WkSWD+adWqlDTsuBn
j/hjCpS5pS4Uk9cnrT5G7o+EjE77d2MpJzTfqF3C0UVeE+bTojtAcXmSALG2iwvGwgnYbE4HgsbJ
p7CQviK4Tj/Q+K0o8364MEhAxRUQ3MbHXTYQZwxrb8EsJUAHRm7HueyjI5qwCHgoSlJ1yn4rUIr1
m7Fox+DV73lQ6umNgTmD1C8NANBXuI5gW7OzTwItYG3Ape6/wAL8Fgs/i3AeL1m72L7uzwaQmd2c
SyA71oEsTiZuMSGMs+ZcDJdoyq+lQZNiZYXttIZPypzHJfrQusifOP4hj0/mLwJo8bmPkouAq7xh
hJwUTjeDz2gKWtm6tABO20llbTlfZBq9W+wxS8ohE0oUYpTEbTHFUSWX2QT20xsfdWPmWS8Npx8s
6OPu6Hs1mnafuM1L2FCLG0/5cEstAsPTQVMLLnBCaPKSLehCMAAasJzUAPgy3Syyknvm/JKpLVln
dsl4LXDyYZ4r/SBnVfYLc5vF89ovWGYu2EiRik8yNtLopxV+Z+Thc3GnVIIKWtJTD+xU48tVLpCY
V3J2ic7BKh3bP7OZuYSxj9rvdE4IlJRnrV0v2qAHiS1poy1vMuYJvmnMwgqlwLX8R7JoldzddG9c
lZXSsY94ut3l/NJm3c+jc851LCXaw5kZRPv7WV9JPiEnNm+jLr4r8frBYvOzDRRN/LI243PhGkrI
Xj0KBiPfcEJ842q6lwobkhHAoJW71itZXMkycfqsdxXhK8m5+ojHbF/H8t0QSRLxv9y1/oQtjcdG
WpuHEcN/+w/HCCWMLXmUIaat0FjvBBfwRHU4c7lN48fILJIxcIM5LngDVcjXy/q91Whq+YKnV74s
KQmHiVRFtVxkjZo5T4RVXlIMTskzRm+Z4Jq0DzmsJFTcad8YKF3m61k2qJOoTk3mdzCXc2G9UxYe
1AK39p89KYfYcmInITxUyCBi+pTH8awAB8lW42qceUJ/UnT1MU34karCMcrR1T4nWXFnKp43i9oM
WuSMKmWDTTc3ec8BFbwwnew4imqwqWvYRSwH6vjW9pDvic2l1GQD2FRX4VCywBCB1eldGFXS1TLM
W7L4EZQDQTwVuKnq9S9LNH+W8SZ0H0XVuenEF+UQj4mfyYXf4Fd65DN5ev29Zb1AgyFp1M4q/A3T
o2KwT9G3C+j3o0jmulAslhdDuK5g8px2Y5uyRP48Rz7eJeDB8sHAOEJAxW8B3G5AoqcMBQqjAplM
kDlnGUJnBCmA8Ll/2kgPbLthkKNZllBTFT8WcNYouicBUYmjLBwT9VJrQGUF+OFZGajoQPn275Aq
kNYwZTuNcZ+p4yhIiFYkRPtBZOxqAgbDOBNCfpPQELUwdouPJsVdNaoXkbhJpICngMHXbuIHZGO3
7OhbaimR6JpHRiKBu+NMA+1qeBlmfLCmlLmD7maAtud7HzsYH+549zBWTzJ1HN4wYuwy48t0kB6J
ju/SE28z6dpCC6NccxMMwduKCqjAhmZ22ZP/HTYEeq9muGWBhn2jhzPQcqEcGfSl72RI6QqO8zXg
Kgi8nx3DSSVJ1dNvXVFElPJl7Y7rr02Uzy0MOyAZgFgyVrTKUef3iuhWtWTRZmI068Ff1ubcdfyP
JGRCX8tjl701ZO/sb1r0Ts2lgFEPJxcDi0oQQJ5MWLX2qxSzk5TSB8IjH49lzr6iRjuSNuIRvrVS
MoCDyhLCsgSOtZF1p1aRKyp9m3c2vlQq30g7MFjB/XM6gLVmptOUQB2b9a+FltDFuadx3VXhxUWc
DMr3MPym9/ZEVcnFav9J5D0+nh4qRhoJK1lh4hC68xEBR6k6pPDPq3mrqDNQ37i6rNmp/8Loxrsl
kO0aYVJDncMORyNblV2XQbvxLJGqezczR+rqof6659x4m4bbi+yY8YfG3pvp+qzDMXpoICGbWuFH
5ZNCROpcsvk2wVxSCV3Npd1LjXc/6jpiHOOxl3zG3eBHieArHh1DwObjuvI8AgwY58odzYKXqeii
YF7Bx3TMD2IbRvxRiwpki1QtD6grK15notfZbzWqgpgyywYCREegjQ2yCmfg6C3shHrqoccvnUhG
pmouMSmMNy/q1Q76bW+/+VKrm5kRYVTfkp61BhSD4m8083Ys14SPMB6Gt6L0WiIierIGAjbgOC53
9J9GKoCXC+4H/iRkiPMdRqInMbsPBP5FFszWB9g5G3U4mBbScgLGB8cApZ+xh2OmHJYIKHvrGbA5
LYaGMpg590be24m5tpZLZ78MCIV5puU25nhJR/S2rwQjSYm3iFiLdFbj3zr5UWW9ZWyo1XeLuA9l
9jmAWAG2tKpdiEYt4nal4O4O2RDXNjYYmJw0H6rci/uRdAE5oGivwu50XrFBrx/GVDz3AEcni46U
ifAqEjxO8tP8AYT+jv32rSWysPOc8QXM2qWW6SNOedfI6lqLrQiSfdeD3IqIW6cHAEUEEPdnAnvu
48y6tWXdimPAI+NxNA79Dx89Y169mNNk4RVTANJx39wLrHkihQxEJBmjk47iQSiYCL8n/8JQPrHM
GFteP3Z9U+WK+Bhh9KxwrzeK/jjsourSSm9RCWmBJOPGnU4E1CPf4M/RMG61il387Xk5Wi2zFxyD
1HjM8r82NCvlQngD/3BN8WvPhJqSXc3FY6r9FJ+UogV5i2pBrLI85vMrw5bFGjGrP9NGBYLBM1py
6txNcfO17L3Ic6YET5P6jF5SLngy28nBLO2AacRTzpOpR8rnorc7k/AeUHTuZkSlTSorTD8hAlbT
qg5+xtbVkj417bqc9QUT4vCvlFUHti9aNVxX+rSL5jWpO/gSlnD5uxHxKwswotS7EjcsCA5KzA+r
udbJQIlS0koL6MoOCyJ9zd8pd+OpwdBkesoU4wD+PSzWaVnQ4ZXpXFgoMFl0oZ8V5lvKxBCoALQx
Qx3NscDcST1eFraDw1EmIcaYxidCfqh242WRNJKqb1lEAnW9Ry3NMJEYYt65iqOB2WN3RNEKkGX3
KA3W6hYpw0XjUygr3TPX4zfMmhOALgNAV/dpLaDZQWZ1xCrpcUmulYAfmi7inM+bGKpqfDOjFln7
lE4vq7x3fPM4gOL0WyEQbkyWj0nkvODk2jTagEdCtU1KxA0fhbYt9O9QU0R1tDTg3zQZtRMRlVo8
ZWjiXXMHurWy9ByOAsSWiFhuwkaaWC47vASwk2znwYwJfltsll4F/81GErw8Yfm7fms6bZxA9/Mi
1FTOpJW9xvpot3vNbTJtwwxdQS4pjSG9h7pUqRT58bns+itlLbH0aWGM+LE+floECqElOcwB96My
/tHyaYIoUDCbWZjNMCjb/+3QQSoXhFG4txEUN1zTXJlt4RxzFDXAzS1iRG2Ax4kgP73BOGcFzLjj
hJMWszWUfCgkmIOOwvzdpa+9bLQFr8F5zdk4rKKjyKS58EuaVss0Ij5U7p1lYldGfSWf1H8ZfFJ4
BLzh2+jAU5qG9T5xbiI+pENPpWXHi1N7aZRjrM48q/3TjcWhEdBF0WRkLwIX2cZa2EZmgCx9EWQs
A/TDNTiiP2Td8LPiDxdveyrzY42LA0tpTTjY2r9b8m2bRdYguL1qNEKSEof/PFziLwPTfpobRzLE
eBepT38RknKInqIdCf8m/cApzQvAOArITD1MPOghHSSb6JOiOEtycck+Xxu6Dsjw40z3CDna/Hzg
R6Ur1Rn0pBN4lQmxIu4fJ3b2o3ER1RhSmi3yDMqgwuTsNeHPNqoOxQ1hFt89H0LJHNxg/qnSjE1+
W3ZnflFrnyZyhG/FHY4DmwEqbZ0U+1GDKzeBLVIP3YcKtwPHJOis/j2u1jcIAXwL83Ria2w+2zZ7
aDrX9wXGIAQccV4AmSHTt9G9dNcUdpHJDU4sIS6RWKTjLW6xXo3LXRrEq7SIwWRys3TEyTrHut9p
McFO2fuBnHlUMFzWX/vUBOFWJS3XIsFHceZXAORph2uZ05Q8VGohbAX5mkrNLS4UO0K9s6b03ucs
KsTRybCilxbFBvp5MOUzlUxnK7Zb2FooUX4i7LP/iYra04yxYrDS00oWr0lAfzoFKXYzkGgMpVlb
1x0BVWAZPhbU2k7nPbopocEvGQeEcdPWbqpHLrPkBhjYZG7DlF/PElj86Kz29SWjsZXfUhsvOdQB
e2MdhMLZgz3bI7A0IdCzGE2YZzhxQHsZcuKZkKrYtQxUe21bB6e0O8hlTAhuutrlYSjiSxVdDEzQ
SGusHNJLl7SXdzYj/assyc9s9Dkm6XHNGcD5uUs+sHUeLgnY0pg0P0Z5YX6umfrg3rXE/Mr/4Pac
EATs6aJO74kVhelswZKscFasRDKOG7Bo29dIYpWAl42BbPKJ6ZLYDnBLotpBhWwxTZ1bTqobl5VH
kCI0ii2ss+/drdo7c9V7tm7jbCyS5p5r+LD4V0mZ3iAzvMPOBLGjHZOcwPORtvn73FX3UjVufAFt
kfyishm8iBlqRBumFov4YJFwuCG4C11kZ0q46aozIrckHSdglR/XLbFjYnV8jub6XYIqrtqSRFeW
8D3934RUT/J/ExLZl5Ou9i7LkyVXT2MhnESAMsz/TsFeQVS52YKM6I4LSIpF9MeWBmLi38LwO9bH
YKStBMPvSmBrOWhe0m4hhroee/SRT847LvIPCYhJoTxixLCofdT+a1UEbiUUjvOoJkBV+i9rEz5Y
Y+DuINcn0AZTNjxLyfXl7c2Szbv0aDEyBTAz44+pzm0TXqES6g1WUI1A0SYFiwzP71zEe4bSgt4s
RoyR1CVL54hokqhBPaq081zdUEj6WrzguQ6qmHEL3/DogFWWtyWchfKhJx0Jw+bB1UiQboX4PRqE
Gkyue2txldae+nqRVLR4UU0VuEtofOP1sFvStkWaO1Ykvxf4t5V4e+nN+qUrELRIVqwpHUwZ+ahm
ZQf8u9MlFBKTcWzCwJfgGnPyElCCzqpKTC7q+8TpG1+V5xLbRcUKPEn8H/Z+zBrgWJWrYV30EbHm
KvSxjQH30AqDn63DKRO9CkdmBLuc0a6WrTM5A0IumR7tRNqO0XjI31ScD0Yr+alhsnCPApbPzLgQ
BIiHwzeHvktJu4gXoOajHiSUIMw62V6FGI8WNi0Q55F6RnU8TsLM+vafiDDFBC8v2qMye0gZfWoP
U/a3Wv/HMq/7MboTvFJ8+TLMZnnQOM8GCk+nKH2b9OktmblC4QVtCAFQmWdA4Z8+RxhGeh6I4gAP
TAtEegpRTnedZ2uc/F0DZQ46HHp285J77dMajI/ZSNkXTgFNpOEineGeTHXj5v40pug95PfRs5e9
eqzDIc/wI/AHX0m8vpXp+lbEXw01SJhNtYRotV48t3p4AIu6axFyCis+u9iFRFkH/2gYSrDPFwrX
l5yG8BSlW9rnW4u4KLZqAfVZts034dsKccUTu1iJXUSABhVAgxMwwQWSHGF2TxV4ILaHw4DnTueT
Cp+Okg3iUg2oXq3aHUSc8qyLwmooQuWvhWTAZYqISwn5PVs6CjycRnqYsDoL3gaZtyGmEZMMNv9E
NmagKqi+Y1VIF3uEO05km0OQkMxNfE5+w5tAOl0Ock83AYNyx6Vu4lJHlNur254Fx+g1JSPAI51P
gvke4bjpDPHaFeXV9IUr9683HCplmn2aw/JelPlBXYBR80lVGyCK0dEgC2Wh9XK7U7RHcYm9jfZA
vZoJRFPYu1YOkIO6JegEuD4r/Tkx/QIiCWlQsAOEduozea8Uy127tYeZubCt4fmk2OhxO2nn5Gq1
1kOVq2esVk9ZzJ6zoybxVdafO3MrqXOnrtG1ZSUQxiwooxY9dmPi13yZq+9L3eWzETKgmp9KbLMd
IHaSNXCpugthHqlCvfAY9aj5YiTKpUCN8BLARqHzYDHCyoqvjRlfB4sDpvXkgaACCfjGMya+yIQx
DO/XuMneYAH75M/OEe4lGTa26HUK5ZklvEU3KtYjEC7KHkvqM0Wv/HOlJ074K4pM8YZ2zao5lCJq
Ir2x+8Ic/XeUSAKhqfCWNwuSq2WFVricGy4/ZjCo9ZUKUqaFwDLn+/wFt5diU9VWCJHyQs+RC13A
i0lVzvPbhiWIkBdN30KgpkSbsurKl4fvKpfa3cVdjcOHxhZsR89VIxtk4MiQ0ggSX6mJv+bvusnW
i81XReGtxB/MVCmCnhn8gpTfdPSYrk5W9ba8iucF3BHvbkw9M/VeVn8zu5u6mydguAMQnrOKQhhE
VSdhsJO8u8LQjorParCLuFdxeRPYJ0+HWgfu0h01vmcMrQc9H887MYjlHijhm8ZlRKV5MI6geW3M
NHsNhydd0ctPI7YBrhx8G49Uw9uq+LeYEbWCMut2nQosAGicHbBSXdC+m5eQfZEwOhXxCL6SDITc
22P7VZotcWzFZ9tJfa7YbkR0yIrEjFf0X6S03+grrEsdYCR1fRUd9FWMNiBIWMlET4v4pxFsMVwE
ShAVkI0R/U5OWeFBrPHIYJHQWM9EM24UnSpMsDvK8C89lAwu9oSoueDGaimhHeC57UGMvZBWBrPQ
wQXllsWwZmvczqZEw7IKTlm2lYefiryCp/Qjj2EegWhRfyXr5A/YF6NO5K2qWDFFntjwIkSlem5V
2W/kkwkdYb7fU0hdth7owc9il432jIB1inyiNuTGmcUzoT22icjNTo/Cp5PXBCzOAxEEIw2Nbeh1
/bMYfxshdBGwqyq2+2rOvL0yUkMrG7yDSQ3VEpppda2oNNehMK5uUjV3tew4QQ23x11WT9l9Js1U
NqCEISHTBtVoNPUc1lg5tdxTr3Xd/Ict7h3jeyY79fdOHxgtGI07MqTtlZcUM+5j2TziwCs4sVT5
XxUVI9Yje/zRQil7Q1hjhbrYHuoS9gZQOL+xqZE+J/agIpaqeNREwnXajgM8Nv0zTXt8vz+vqaV/
sjKuS0J6yRz0t9QXe4vvKO2jPPJlnV2E9iPy1G9MxDpsskKPa5WddmzwbeRPhquhwtUg8oDImpkg
U+fpQk6gbOWem8wzZ8h4MLOnnv1u0ddSrA2rmXDtLk6KnF5qwtuoHfDNxpQPGug8jINeD2Kr43E4
Ubw4YpCYS8PdPdwJBgnWmq6YY3mrVwgMPEJkwcGwbys8V1QVWCPnNWzOIuUKpfD1d1dfqZvQXDce
8FhG94XzDKDevpsCLfBdF9g/DTfa3sVn2Dol9expRxIASR8cfnO0RwSaluOr4fgCdZcQ2+vo1VzV
3Oub3tMoEJXOqJuu+KW/ybcjJZMPXLrP4lPkr2Bgb/6u3YntzivPGPPQBFo0BnUC3n3QJ8OZ6+nQ
LDrNzhHYeFohyVSItCRrJpk/ThrE5uq0z0kFiqQ+NUSbbwJPHaoSXJbWZygjIAlUUQpEYQhZBIVH
0yhc5lruSuet+ldH6V2DutSCwUhCc2OOVAIW+n4SkdNXzUCd1wAARGYENZNLRDJnRuVPl/zS0xqc
T9jMaA4mHdgPySn/ws/raj2K3SRxsGy8QE6pkHJlLFq00i8HPGKlCy/m2IIlF5pXDMv3qQKqg7/F
uzLBpB4uFXY8DZyHWmDr90SjdvVmeMXx+pL65LCh+tPERN9T5FA8SzNqHEpah+mPEr7sWM6PDGOe
INJgqcD6kvjkvUbu2ZkFIK9G97AYoxIsg+M7IxBAcYlFLv20M9lhesCbHjPGilYVwg5po6fMrXKl
q2x+FyT2/mPhFKtxSsMGSEjcDO4Q0T3GpX6jMCjp3XkWjrS6UkTPL4SpKHUL4r4DSGNKUXeGjRLP
qJcCxUjzT0RSukROif5r1ZXVn5h6ZElJQnoewtIUQvTebRu8qZi9kiiAGYMgxeEwz2RoxU/KqlTK
WrkCj8MvukN2QFY9n9N4sDujx5luhJsIZlJn88NdUSDJ3v2Tb/cIROSCrlDC5E65aQgAZNX4aRRH
EDY2AhSb9v+fzvhxblU1Lg8BJGG0bSeZPgwAmB0lRKLu6xChwWHtZQ9CKhOFNDEqW2cTOh4AS9cS
XmC/rC5+FUXz2bR32aRmRP3UoHhHfLZwYcHT0y6VoaLYUHWvkZUWoO0ltS9TCcLui0P4vCy/dwhm
80Y+x2lZauozlaa9eC1O2zTTAIoTzcA1ZQ7OUqIF6qc5Ia8pJ7wY4jl3tKz2mpxJghaGJdI8o/xn
WHf6VqBm282SzNvfnCjHPKR3yjwsLOxaONdgAKUkAgH2q58bbwIqPYu9jefwIIMFUYuJZ5wJirpx
ZQDC+f53FDLueMSqU61Ep9Jlf32bS/0utOIjFtpnFsVXfQ1KKoymdkQQT9y+amzQndz9TlRNghFK
fSOm2DZ7o4vuKRziTsF8anPBtzDoRX+6F4XRBKjOK8lGbHCiIsPaZfeHYxCt5CgR09BQsMCoMZzI
mDorgcUOVED1fVieot8Mdrb7/UTRoIYkv3QzBmR9x/EREfdRSoQDnfI3ATO/rMlHTehDcD50B711
CuI6l7+Gmx+HiaJ3PjVmTxCCl7ZpQxEFuoVyyEMR1DSWnNOyWZBQ6nM5i2fI7jDSduATNiYcmY8W
FFOjCd6KA07ACTeo/JXIlt0WxYoL6luzyk8GHFCrfxM1gZUhXquaL57SX2onNsCZ1P9D03nsOM6k
S/SJCNCbrUhJNPJSme4N0eZvem+S5NPfowHuomYxmKmWSlTmZyJOaLt+M9yPX3Y7uH1NS5dGyUri
agmtuwSqdFWB6Zp7q/qcnAZ8GTM/MfGP20dJHXh0TGyBdVAg1sWhdk3+KJtNYsFd+iDm4ba4C5Iq
dJEGV6BE+2dy5mWYoiw2LW9kpWByuhqIjnh7DRIEnXqeKMBEPs7cXB0F8szttXBzIRo1N33fUifP
anNUcrT5n5KJ3WfTDjlXIeqXHbhT3CkSKFnIWJwWxHJe9Gv6uWE0V9mbKVvHvARlyHYbuVmaKkar
wXJIQjaY48mCSjzeZvhlDHEVC32CSdDNL8i7/6sTYDt0je0X68HEH4j6BwMfQ4+32yr9JWOEzCj8
Bg5C8goKambOCYlIbFZkO6kGnDfOUY7CQbcTP+F32Slqc/4exp3UgFK3dwORyrXShtSxfZtS7PPU
x7g/HQj4JSUtt1Hfh5CyeXPKCPb+Ry2vfq2vrxz38/eitl8tcVN1qn2aTfaJYulFpzrJz4oSQRqX
mwpxeboIFHx02O7afncgJQhkYWrZ3wU5DGl6IkWMAFekToik7UP9qU/EwtIB1jj0CsFQM5F9/Q/J
nCJv/Q6mQ9LRlZlVaJG+XXRSoNhaIAvcAu0VAm/d3ueMEnCDwFTlV6mFSfxjVowo76ANe2gc8son
oBAcFCNbPNDFYZYYHZD/ItAe1nh2iOA9WjW3dN0hvIG3Any6XyCQG+jKRySxhGRvUIuHqgj0Esum
HkzAicYS8/dwiREvOC1Aj+zeHyfL8rsOGyeAIyZ4XkwQQf4zvauEEUOBuZdGHGbbn7q37/yWEQOX
qrF9QYHyoz4KvBxUTuZh6XkeUJWxaHdYbKJCPhr3L8R8TLKrUEI3XEv/I8Vx9+w2QGWVTGCmYrp7
/Q8s9YdmxA9siCDTBPuLxXrvQn6Z2fDqsIV/VbX8qFT7MbDugKHvtnRR8S59vMu3bmGlFsiF7ON1
hqpY+4jRQbCR3dz2dBgGbiGXdvLQzTk3L+5dez8SVr8yxpeVea/KBNA1eATp5lImDDK83P0ABUqx
btp5oSQz2ay1gN7eZEeqcgkXBLqH42mnqrQW3JAb51JJCZv+QnHDHET3ysbA4a+uvOShfcqd+myc
o6pY1/JS5evTXLhzWhIrWUfMs3GvGu2m84qzRezAQ18kMOSGKwTV25y+3ShHg6l0FR8cG+GuZtEZ
kpGt5lF/hJXsCzmGg5C4Ykpd0x6C1HF2Svy5FAhxYdnUPIiKHuYqEVV+WTiBCQDUaGYeU0zi4tx+
jKX5kavxR1wHajlfm+pbK/PPDqWdpH812/RZjbtSbQ6zldIeuwN2vg48jQZq8w643lgvtsOsLLJO
1ZSccmcJEe36MgLfTyUAUCNQEwAVNHD2xb+GsLTrfZuR2HigzwEArZBcoEy4GwtPhO13otmUVdAX
To4Py/U8HtrviXKnV+BMWdtxYKk/eioSoI5xUeNcnJMzwTZJQWcz9SK9ljZkcsnOcf7O72/7vRcm
nzORV8lBdlgfTQeZDh5ay1T+KxjwpEHv2XFy/NZ2HXTubEoCzgreH/C3HRFQF3JktXe8DFH1dekW
O0GGyJtOSgtKeZNyoiJhsJ5DaKIRxspYY6v3upwBzgwKzxxZ6+60p6YeMT/eEzdJp/2vNFJLh+Zo
Yz52LCCVbIaJcR3QWlhOEqvb6pymw0XODN+mq5X64WYUxZ1Fx714yl/IlP+n8NHM1q8mzuX+Ia/j
E1MmS9UtOLEw/JnR4zPVfcuk1q7yJaJwxpkwmV4hf9fE3if5yoRj1S7gHlVKfyoTVGPvc06zo7V/
jRoFJrdKa3+nE7MkvGKaW5biDIzsJEysVHxDSDuYF0BNliuKxVfIDW9O0DmhiH61BDCiBozDra9O
pl2dpZ/mk7EuVkvsfhVK0h4hN6oKwi8uRi4hz27g6LJTnsEE/Gsaee9stFhHDkrw5wAcEXnoNkjp
po/wwISzGFBUUX09/pTvxA/+4qLGLKYQoXYAFG7K51pbrnQ0RQ4Bcngwx768adiQfp802ixnBftf
7cg/hZipOOmsh/k8SMVi2s9ie3nor65cz7o2nuWrgpaolk6rpJ9Qa2Ff6nlSDG0JHOwHlnyzM+1e
EDCaf+5OcYyd4ptYdbZrBu7u0Xmin17/9JOF8X/91nhS8nUIF8HWRHtgd+ChI3MXNxQ0dgZWSziH
kFrQegXlFpSFQagcbmhnl6VLNAKRfYfyCmQIFMr9m4tHCOVCXBAdHMMS80STbhaQ1vAIH1q2thMC
+xy381w8++aLMY88K4DN4EYwMj05Hw5RwZWtuwrrwhWV0dKwp8l2CPTtj3KEz/m9sJYBAfYiTKfI
02htC5SWjCz7ItL5UdM4bLZDFX+kzuo50hBKR1gOmAcMvyb0YGpTxJKIJCEKKiY53RWKFWzox5J5
/e8wLPAXFt8VPbExE0fwhnq09V5RxL5tGcIm7kBcvBI3B8D+bRyHqxCRUkuRPc97kr921lz4BpMm
R7IiR/hyPASl6pwAqa7ZSVqHU6+rp862TqR/ZMyO5yYYN1K7lni3cK2N0oOlCpUuQihF9tl2+NJf
mTGQBOB5SqwjeWnHgQ/NHI6EYMX8yVuiazPwVZEUiRVCLnwFhGBATQ8b6zuNfzll/GH+ng8pIKhP
/t4Ch6rBYLH4LCv7jIb10vTdFafvlVVK0PfYbjFIvCM8dXeTu4uDsE+4FjsMWIXkYvXHBGZgR6hA
yUC420dd99uQ7pC8dhq+Drveye2822xPWscTX4ZXdxOK42l7kQGK/Imm3KbMWinZINgmPEiUbAPN
2tqBL2CInJBJJtEbkorKYJvBCH3736moXL6yIy+4VfAwTmdSdM5IMzNCoToTmNE8RMtqh6upeJg0
d/FsBPk7bWxdMFHpOF9XBT3KaIYQiNlujOBm5vPyUeEp6y59pVynRr1VwrzHmzenfqePIdrucxpi
I5HcFF3ieJYYkwKxIf5WO7LpEA10ZStlxsoEVFQsRoK1IdzyNWfowmDQVf15yduL08Tn4jZ/5qRW
EVPYpB6a3l0V0698Ila4p5X66JqB+yRj6NQSGoXkqr9Ld5gEQ+mqC/Sy1Xwo7MwBIMyYJ9A0zJGq
d5EKXjtpcpSeNutXCCMTMCAH9bSG3IzIOFOGnmQFs44i79Os5mMvUalXF0isM0GKMmXeAI0G4QTj
1sn/MPsfE8OlpiRQ0NXGNtRWBY3se2JdXODkpOzTKlTDlMQQv60sCaStCYoWSQWh6VzmxnSVJe08
6jAMlr1fPNvMhq51S2xlT7SsO/TSWZLK6zKTPHNA4mNn6V4FW26xHLR6QHIwpao7i3s/yav7GsnR
3K0sGJQwF3rYzzo5caj7jGfVNk+LSMStHw8ETNyhz23JqeMlthIdCeYpzVAD9TKl19yNpvxO3rsN
kN64CTs+6+PNsebbHaoIYajyMPD79uOK+36CDW3t+b9YgTP0UYXwKj2nb/HZD+O2xT2wJSMolpNe
5OxUC4J/HFazem/7E5dZtn5tc7IfC94KEAiWsym423YHO8YinqaTn7WOJXy17imZ08O5BOgfK8wL
LOIamHFYv+x0OBE1cuqAkWZXqwOEcUC5IAB3Hdk4m1jd1P1zaIA1dJjJG0KVIk3Wo3Sa9gyzB2OE
76OFzLzIPEn2aT/hgkpDyeAIUDNvcB6bWgUxvMsJKeaMsp5JSMZ2KSNirKSO1Kqj/MeJt5PS/G0o
hac4uTL1u54mcL4/tFADRbD9k5L2szLGZw91wFA/6jb5UFwrJHVFf16sf2ZFoEJnHOUNiaDeHDeb
IIAGxuTYHApomIhO8mpHLrbfsF3aRjDgBiGuKRkItROIBTk6baNoECMrjKxEqp/FyHObKpcZW6gp
x5RbVFDduNdmmWGCfXG8qXBCFQyAWMZQt3+0GBl3xODQ8yxycsu8ujcO/Ferb/TNDfEYsJbiE7NM
iaeA3RXU2TIgQng/W0jaMAInqI1Aly39J8vY0zBsROq0jXOLp3fIY8zKajxpKkBnNXalMfGqd/e+
r5P2sM6wBjHNLWS3chKQCEOIVfbfpOguY7UMU+a4ab6dq7eOSEUcwevv9Ws2FIJBls94Lj8NW3w4
QdrUnv41J65vr4nfcrPoVXef2fSu5XHl07ZIp+v5KepdpzAj1cqrFqdXp4wvxLUlRPTuXbZdsx5w
4enehk9dcsSD2cCQS6eprk/CHqLemcLU2ussJZBTYHbiyqwU+6x6tUZRHACTWYvIBsWMp7dWyOxm
BvIuoNvDLNCYagBHdf1oAKxNSQ4YHcb+HA2l6IP+WBnb3iUzYHDO7VHPzZucVXd/9SdmRX3BUlWm
QT9wOQQ418KJ57rguWZbP24ns6V5NM8tq7whSdxO9zXAgQru5rZmqMI4ddSxRG4Y003Apy2RzILN
rr0r8/mcLCnZl5ih0+6uaflbe3EYNu/fmBT7avlrEcc8GYKAp57dX32cfCLh92CGZNO5TX187Q3n
/YAelhq11vKD8czJXPUXYtStZv+sniYLjtDan9OfJO3EwZKZeJJIGbqx4rv8k26xyCNNclCUIncp
GaNIRuigF1TPhZydbf5gcxkIXff9afcOYlIcdJDqzwZQEEwb0LjU+ipAAjnz9Brhsti8tbY8vHB7
G4V/71pwkxr+R7h/MyUGJT/AN2IdtKGZSKIejY+NVWaNiFAy0cXa+5W+uf6vBI1K03Zti9gDd34Z
37vm7JQmQFUq89Qbl4oGPufKjAaRfjlO++2nKuvFKj9pTkvoVtte5FnycNofHX4KMFDCxn8ST3vo
2Ui8EdyNR+tfh7VuK6bDWNcsNJMDLVVv25FlSmFVGW6Oo7mUkkBWoV6NciCgLeXNGiFW7VT+oBNS
RrhpyjS+ShzmxbXk4arLbz1Xv9ffBIG5yTW948LG9BBkw5Mrd8aK0snZJcaVNhWMl6xgnRW+SH2A
sppoWMgfnlIokYTfIHbhM48EwQNicIHJ0XdZzLXs1Eup1dKfdcl7M0FGZnuR534yJQykE1/oznES
OLowv34Bb6WP9ldpCPrSDJwcBXNW7KU02/nxV2bogWmNocp8SrzxrSc7V04zmYvtUe26W2P9lH9P
OQ9oIe4SPnfYwdSZw90SOwRN9zEJDQK/2p+2BpfTUA5sFRnosU46LhmjXzaY7yOAPMcjUVc6AYw8
/wYPOI17x0E+1LT3GV1uzBeO4DAF1BhYiOzbAl043pWazsrIEJzJe5WJeyb1btOc2diapFj1OCcw
iuCrCYwaknBZhWq8hSgmPfZgO07fxjryPn5btvJZb80XWX1GRYCDJkIR1YkZrBvABz4Gnqew1m2i
1WFGqljbjw4AkEJqbzmjEyvbOxnaESgwauSuJY/6l/21NohGp4JYVGLVNf1IZ16lHoNMysD0oyLw
1nLqzzRpztuM+ei77pE5Sxafgh2+w1lBeZh0g18NIQnJG8lqLvRF4Mx0lU0UDFR7CXQ4lyNlG5ZW
UtwW7Iv9jogV78LaUXoWffkU+QNQ3MmsQeUjNXgqe9nLW+e2GN012ZQzbY+bTUGZj2HLUHfDabax
RVsDW14AfbmxRgK2dZXleZ84a1CZXRgvSbSUK+mopHTwNBAWwteel0ZustPFl0qtr+vgynpLfBny
f3kN2BUEWz0Fmd0Gk+/P/XyZ9eTSVfK5JyPFTgmJodTe8YTFoeKQ4sugrFwykBg7O69PXHVsJdDH
6bJfE9XVYrAix4WkBI5h4RvT4HcqWc6+6Yz3dOsvTvFVGSbMUfj1N2cqyTZCsGHgAsW5XIGYMRzj
gG2MxrqY+5BJP4WnGO3ArBA5MVbacFL28GlLnYyi0l+S7Yj3BKg7g2sSjYMuQdOglXsEZF6TIK7d
oHostadAtxigWyQVfxboFu4I3sIGbzE1+aGm87L4traql4cJi9CBSHC+WByWcVLAJbiyy/EF5+Sm
IqkXw63Cc9TJN/NL3inD4sq70MZsZjLkYk3KOkJlIqc1z3FqXEO0h00lT90mL2VzgVuqIrAayy+1
DMsmUVgpJgWPOxH1lc5OJMtwuJMw3jMMzFwj1bgpkruW/kshwDpF9iw0A2BJ85LU5WVP80v81lTl
U8JniJfAS/UOvUX5kbfFi910TBobrvlLJbJLsbTnZUQ5sO4XLCqtdplZgmhkm7RFvrPUlyjXi6zw
/nE4UAEDr+1tONfW96w6104MV3hKTOqM6zhIF9kzOH67Xtpffun8p5YWvNo73TFAI3zzWO1TUiBy
IXs6HW/ltVt8iaFKDFMPOuxYp7VboDAgZfkIvhAVosHTQj9lX2aFpbQK3Lfp7qZVPVhTw4mSPH2+
tQrd2dEF6H9TKnFLFTjrGjOzTXf1bTpINyCxhnrBa39BrazosJd4Alna859r8laz07S1G/NdJMP0
Vz1BnroaLjlXNN+X0sLpuu5To/Pa9ze9G3kRYqf0v1i4qWsaTNYaEBMLc9Ehoxfsa57f9Qqh36m9
4MVUVSaxlbfJPykZDyPxA9sM7/HCL/7fpEDEOfpbVJhdhett20M4nuWWQZq+H3FK9CRMztiIq3uN
/9tYftjq/NIHlj/IYAGJlhVZBlkFQFKHB8tCFpW9MNBf4BcgXAReX1AyZSUYGzL3tV7hoIJI1D4M
Z+X0rTgplLYN3zmH0qhEjlNyZ5hBBrOLmmMg8ioz3NimekPisPUkihLUkujVfcfq3cyeudG+tnn8
GJof5WBdYNMB7Z0m44X3XAvzUn6CWpCRPfIkf7dF+1FN2cebU3CYkSUVYoXDpd2HKWwtJ+jxQWuC
GoQlubzaPpwon2gQf5TWYwG6XUUh2Z4do2Md86Wn+SUBXVCRNCpJzqOzq9e6/u0ccS6eBALRT+Fr
FygnWyXKFx0inhLJ6xZ1GUWfXEUUYDaZqynV79oys5j30mYdkjXex01Yj4P/t/sik4CnAmeMjZHI
K92kZAehjCxS06P5EHjMqgsejPw47YblT1K+EKIRvDL7LT9b3qMzOQgLyA0pn1T/50qFa2D8XDC4
OcHwGzxZVGBJjMwEZThQAUe6CDjoPVuOlT1aWdz7wpvrMkp3T3SsXvVcAZbN4xTkd9n6qYFlT/ru
ZmbmDbnzPcOCKdvX0pGvda7tgBATpF1eSXuvKE869ddMEkZ6dryEFrVXqBlhHecUy1i/O/7dzfzq
gPrkGSK3iMIaaVG7Sxk6yOhH5Mk+VxzMvcB8cmAdnPfrg/ryg8kv2wdUpof36kFqa0BTiGVka2eI
R4JJ1NqmPZMsrK/aqTnUod7K7+/2ee6T00drF2dG2Y+a7ba59B/JD8Wd0/Ys6hlonhZNMfYp58iK
IDDnJarrMRxlLqgS08Y1+9E2SK5iHKjM4KlsBWpotDtdNu2FxvIZJXTdFPuYW1ERIFhAQSh4Qorl
IO8G1FqG9GmbbEQQa81sMKHfEsbmJPNT/z09jbh4VAc7cvL/Cq3xNST68yDuLU8bJUmC0V/W/IV/
GS+hhva+hwBixi3tSBOQZuuLL/E7+aNLIuzhN2gykBSH+d/4LDy9c3gbfaRka5TbVpSWEh7x5LTq
CRnKToRk4D/yY24Tc4vuWG/xh9jKD/YSr9KVbMf7az5se7lZqnzFfHSbyD2WsLyPXXncMuNQQeT1
Pod3MCVCfrRDXocYq31DbLh+2NvkrdfgUh/H4jKXznklgiIWHJhL4SlreTLaPuKkxiS8Vx9WAmHI
63im9YjWIFQCA10BD9LbFMKgeYZ4RAoSPk5Vxvjo3HplpCzcySNCKkUOHGXX0/HDhzickfTXK4fJ
TiucC+duX7oLGtW2qm91JQWEqcO/h/QbtLqBdAZGUufbetQ63PTAciqnPDrjW0KJOQaGN0acTRsI
ypFhU+w1ywmrz0Ewf5fFKSYtRJnclhpzST3UuM3OfuPdXemq9Pb5W5MI+gJyjylDmj/jrP1kGW0r
9W5OxH5K3gdEzB5UhCa9BHjmtbm2gWK93xpWljMwu51AQOOtv7P5zVRkT5iu5muTl5eqscqbsW9K
69N+OOieHonBM7p25/2PosUdZpGBGquf5iQQ9cqnPJY+hsott+mLmF3Wt+C1Y+tqj/tfF1XGFHgz
D9tny+0q4IYAWczLIHdWxkzx8aORueHqr7kYIW+jlGmYBPAtgHxLLcISLSY+D1vv0X4vUkuoUSuK
SE34/Wj6WgIiAH+uSSg3eS9Q/f16GXxYTL7KmaWOjd9O8oHQUwJmDYxaStgnQ6hYUiDFW8DEFsIq
8WJTdtEfulSeO4gGK2JJF6KyzgDRZUaMnlxBTz7HdbjOKwk6lldCNIOh5A7DGnC+jAQBqCUp9XvI
pxhyBoqFDNK66jkDW0ii6HJrufQeEnR3fO9dU8hFxxWddHOJ5+rKskeb0HyBXk2YZdL9iXw8Nf8Q
WAZiyzGPA4EHE102V6suIilLo9mzcOTLBq8HFhP6Lh1j7Ev9R7gJ9piFFJX95Hi1vRyUYD2WYj6g
DCno4jAdqEhDFEtEHcZciaxHhfAQ0UV5EUebPQEoZBi+l9UauO9wTkkosmTE0JpCgBC/HCE74Xy5
xV6KQ6sCtdC2Pk6mWANE5MmkUdGeHuquRvgEVADaAaKlZISY1IPQgGo5sSUje7tEHRbUD8shybdI
Xez4z4IYdEfJfMWyLrouc8MbbNSLBf0cjv6qdLwU6SiL10vhVpYIhGMFMcFCG+r1Rinwd7dETSj1
X6P6jwMH/e2fSi5e1qi/eqP82MgRzQLdkfyCn1EBcDBpfl02Xr4S7zf48Uw7Qe/L7IWrBUsC3EPr
lsuI5Nhp+grXnGBLq+g+Yq9kOuscI06MV40EXl3HtgrBzWLptHaXCafe0iX7rr2XbJ6WEME/c6a3
/TlVoPaSZo1iNtDuo+IAOu8CtSGNjY1fm6s7/M4b0rhM+uqc/HsoAdIu05ddMts3s0jp14+1Qqua
RAQejJIvFQKIrHOUOwtF4xDrB2hmjCnNQ0l7yuygTzLGh/TWdKjoJDrq1CxBmgwz3RLhrFkMv0mK
Xnb9B2/nZdIBkUBnhcteMpIQnwqfOGusndkCUUmkR4rV6n3WRBNqrUtI/pxk2ZGs5Tdp+NsOpd8z
9633epZfFK24ZXp8T3MaV/bVvXXMpPJjkqbPLum/+iH5Xv2kLgILgqRjgetmv9N0YEj5eDJAewkI
mMZX1Na3vO53j7FqghmZzHBYRX3IXcSb0L8MhJyGa+LlkqYURr8eVgQ99gPPLpw0YpyGOvrumevR
yrAxke62PD8J8FGQYS5vpSaxCcLS4AuaRyK4vKy9mCX5Qvp/GC187bu4MD35EHJQonhX/ynoddDA
vm2KjwUdhhROvRGO2xIiK1xOiMfJzGkszhI23dbLhFGkxewfWb7qg0leJ3nS+aMdbEbbdIfG3pIB
//yghoVUObpr9VNtUupruvkMrruGUXmkFFPSA8G+jHlwGnC1OT9rmUxmi+8SeRfD2kVtrEC5gTS9
9qfJBFQ3KztHaBTe2qnCvKk6JG0ujjeYSDjqMkw2DW+c43dpFtj8vLN1szz7X7YuCotMpbAXir9R
DjFPZ+lY8SGtij8kg691zlGHl0oNdewKxIcaDsBHxXa8YhinVj0a/1UURyGTK4QgTu/gGtV1UNFY
1mQYN3IarmoXIkqxdWrHjC3Auq+q6Zbl660sYVw21c0RCHfa/tpmiOORENueg6+zEITyxaC5/8vU
7JaiVxcqsLrK2jncCjk9ZUo0NkGHTDrzhZEu0x4cZYkwD1ai35pEvZkY97T8c6ECRjhAibd1BjAQ
ctqorgCqOnLpDTlKBog2Ayw+tsi5PTNttyCLpTsTeaqFPDVj09f4JKiyou/xTI5Eiiluwfw6U5aT
UgKP2RxOWbAX1ECoGRrpNMuksMwL/rfy1KjlzpS1D0dBYlaxS0Uzz7iR8VX4txP/Ver0UTrxS7JJ
MAa1xa3cDU+snScwlhiUhtAQL3ipngVSQfiVJA58AoHZsW9W+HqokLuS/xoET13FfrHfjs3EEABg
pjO32G+vUqCmjtemTIf0KYL3ZugsluQHzPykcf//b/eePzsNQVbGEOjv2Ur6Q4kl71+PspzFyV7N
AU4oiStJ9XHov5CVwgPZ6e/SVGHO2ai+RJ0ZNwXTxy9RXCdkmPAByA3Wni0nDpzK15RhPGxGdM4K
EJfz2HC9xpa7OekTpw+VJAHK+1l6FBwKDvlHXN7EtKuZGW0yFkkAsPeZGY9KWk0GWTEHBAlYW7Ss
6NflZTTaE83BIyY+zcpoWeoC6IYRMthszSXKEoeIWeguKd5UwGLqVLMsQ35QQNCr3a7o3BXWBrOh
Yz/dEx1BieWZoPGcBkRBZ++K6q89ovqS5gv0pvltrul2+Kd3ia5EQv6xlpx/vbJrRw8ZSvNtzFPQ
VnloS9j8lDwyZxEZ/QpPGINOcdqgr6yo4ImNb/DOsoaozhkQswrG+PBYFnTXCiSUMXlsmXyXss8R
JFZdFbd0Ka/ciIInYkR9pZLvl+S7vyaRsznzgIRo1Zp5gK39TBVpPyTq3XD6W6z23sQm0rMvEsRe
RE/nrl9OcSEd1BTV0OAvZ5j8UoYT+EYo274qCSm3OAZ3KkN1DqYQfzWjSyscx4ZEjl0yYwxIwaTS
vVpWhA/Tbl7LVLxo75+mlD87hK7Ed8TT7ImNIN+X1/LSYZYPK3+i7NOZ2BVlzW2x9holvUVJb1DP
i/Gf3uhBj3vVio9KRRC9s1uuf5MZBzXoaXS5DFyQVeDXOr0X/jioDp8IsXWSKpl6Gs/1PiTi0sTN
zdht+h8Gavt60cL6xNgB5N+W7OP6r/X0c7s+15JxsgI5jqQXM+Bf8d7bpsIfmHEz1JeycJCidbTO
sirO41CcTVM+xQ4JjfEA/VkNscTX5C0dLUJEFoOlPznXYkvws61ERib/Eq11QaH7XcmZf8xdOVX2
bQcBKPcGVFQtKir1WPB8ee25L26SSB4QGB5FqeyylueyeqrQhYs9X8nLarH0WkBjaGwqSTySUULX
iWeuw9MZjMfC+Tl9dWSwUi4V8aWX+wtyiYc0sa22cJSkfC+YHCs0NGfaZmN+dRqxvwyhpypF8buA
bSz9wlRdsf42wMMm7zeDn3gIR2c6iIFZNRAR7BszZ8fVME/KzeyjbWtZFQd6irVmw4yPLoFYWoAf
Ol/d6WTLBBfUIioTXxrxFmy/teZjFveBd0JuN6xWRicgquz6uBE7Scr3wUHC37AcTNUnq4htEDy5
vOC5H/x2RvKosn3u0MLqN7ZrkCD0c5GM56JkusvHgLePhag7K1SRxEOICdLqFYEcrFmFUbuUZO7Q
8U7kQ574GvJ+HAH6QpDdWWPNxfyRJ7TBz2QzjKczbvSfWXZNYGX1hIQmQOpqpqbpsbJeOi1ATY6p
84qT5UJV5M1D7Mryx1j9KmGiTnj2igu6S9eugp5CwdzEW61SLghRZGQKeFssKLicaROsOydpvc5m
ETVe0nf8jBbYKjql9suWQc7EC9u8NxIV8iUscPVA+tVBTH+H+S/WvYvRq6c8/804KZdGt2HFsSFI
9STJM4d/i2UDFogy4DSS8rcsKdotVCmaN1sI0kj5pj3CADgdGul7fX/bBqJRiHjsHceT/tZCPRVr
Qs+Ni8xi9EZ4xUumGSoXiLqpsptWSOM2FD4DaOXAHZTdEjHwXSPG/TBCVTYylNUc6iYxPTHIGgWG
+oxAsPEzJr1zoR1T0GcsnBI9OQj4LZD97iCTxktvS94AFxC0J+YzUX53axXFCJpIj6qRC6QYFWEq
Nf1ZS/9Y8+T1pG1rHLwL7j31RMpSgpxurxt0syQzQ2coeOH9HKCE4xuckDwBfCUzaV8oFsYfA1gQ
+dETI6I5/0qHAl5G3Wr9yIrs1m3MS6kirAWJXFh1QHqI/WMtuqWgMIFUqSiCQAJJFOZ4C8kmAyeH
f2Rncr4zJp5MrzdhWLbH3C5c2dx2KHLLFAoOStiN1QlCuh26GslkgUC0pIGOMiXL3SSJveZLp3gr
05FPh7bsp6I5u+1vy0uZqv6Vl3xnpR+Zgb3ANHbc06xucSH+JxLyqfrpf1ux7OlK6Xz2/dZ0qcRM
KxJw/5rCjOKFXPsPKdCN82DmV418pZhvsMVYzWwju04iwL+hBYawGhVwhFVgUm/rJHCVYAduTl0e
eSUHA0vfSFJTlnQ3Lz8zWKNPhe5db3hwPpWNQnkiVwVtHYY8KnIsXm/j1EiQBaFINtaBwrSOvYxI
9auplXOZ8khp1PfTQIhNcs7W9ZQjq6u2MNfnaHr90pDVM+FE9uXsFwaRDNVKq9kPsLlto2ZMdqiZ
r/E40SRV5q8mzT2dJslYewxNYETaIWQd5Ulka6lmBStXyauw40MsGSd17bFDV7CxVLQtMv9AQlg5
DjV+ErAQ0++mQRG7q915aoJyLan9+RtBB3kwm2WGjg9LPk08zBodjcVzvLARrxfjYUj/0vQ/qd6w
YPL3A7poOXRdKb9b52LWXbSAgOiGYKDIESiXQhPlr8UW5N1sPTk07Z5UrexP+X80ncdy5FiWRH+I
MIMWW8jQkgwyuYFlJiuhtcbXz8HYzKKs26q7WMwI4L0r3I+rn/UYIfQnvSo69E3Hdf41zKc2NHd8
1Tv1knOSNjzwMZwylEhkOBCiVHV+3BMaG9ll9J8SA/QP15vchVeN65mTUwh36TlWJeSpHlVGx/dX
MEbUzX0mwou8mcj4k1dUc8gIpMpg8AG5kQQojf1J3pXhjqlAIC71vp1hNFu+JeHLxiSrmZ5Z1JCw
HEP+qfHiQ+IqutAljInVK4obxFkQcZlVktjcd8ahVhi45fTR474WZCYmX2J3A+y+V269isBIxizD
a1drPEvE/MAh8YvFqZvcm2WSYpyowSVFtGMKTTE0uVc4MRcaNQFusFzrkO/upcYrDjMkND+79Bnh
sUNQ8X/SZtW8oIsZAX6W2Bw2Tm0XuyG+G3PAbiDBgW5lR+51v4r7I03sKhHjgTVgwOGKj4xayu8N
bwdXyE1MhFDcBd1snFppPsaMNuarShMrAj4q0u7MyUzooNoBlMd+yDQyBjEkrTfUPXJ4k2flok/y
R76PtdAWRHoeAFNeRmoprRPQTLQpJHPmoM7gfmUZOyzaXg2gEqZrgxSif2xK7GZRneHIXN9E1tEd
5dXYibygioRRgtO1yLnZLtq+2GSWMUYUNOcUwUdLwK8PH926AVhSlY+OaYBBXrQQLcwZq2fzqcf9
eRbHE4myrvXegN76yHoWZz2Heocs1A/1ZMfxiZ0QyoGo+eGHQaUcj/smhqWj3yULtFIpENqJHeuW
MnSZGK2R4cDvSv0xbLJsDIUU3Cnimey6SH/UqvUYghxUvIJYN51qprY3JHuxE6zJvJZ6BwKq7G5x
Nt1Ses1d6WgIXYgacbaGBpQZFr7hNNkYmMJjHL5cwcUV304FyeAtU/BqV+CSa2PwbGzgMmUKVoKz
up0JYA5PGAMjpoiydtB7jrVa2bEBAnrdBSRi22sOcNpv/YhlqbKejtyB41Fv6D1FO/2vH0Q04h9l
oaFIXn0SANx2PtyRYwyMj0MocMQExfyvd+1XuligsA5qtP1KgCsR4pYrAqOclQ43cmxUB8FYsRGo
uxm15nzDh8fLooJmXJ+Liu4FIh1aebMO3ZWIyVEbvbZXSYGI/JXxtKtdu5Qdjk4XdRIM+aZZ6Koq
G8wHZv1c9Qyev/C7+Jeggp0cVFANhE8leszyfwwodwDf1K59KlH3bmrbP2WotySa76T6ndP50yT0
E0mrIbVMKyv8jHb3r4zWO0unR/xOLtyMtju8q6vxbvytXmnHsrxlGJ7ruGYJ5Z6FQ2V/jVZ26uuK
+SfzP/TXrNxieARRHyxbL0n/JrH3gMikTP3VHJP3sIs/GnSMHGmBueYvvvOs3C1Dtdusf+CYlS7b
TR0KlhQrMzVoRA3afCKlUzbvLd7LaDipJK3yTeeUihIXsLFc5LA7N8RTURb5mqst2xL+Uqzq7pVA
OAlh7gyHAY29gtJ2IpbaZpaG5YVgMtPR6nuPgUrElVly2o283+sXyqc2DGKZdkMFiTwxIvalQrkP
zattZJSSbtkZ96Xg88xKVqrSTdANcnLTa3gY9f9KE2PVZomOQQLXLIH10tvCEaqSKIWlPzZi0HNg
WCQGq+VlMJ655sQyadtJoBsXqYncLWWoRz/D5Wlawawzk0K5PdZKsOwEgLNSn+3mGjXC+Cvk40K4
5CY0HFWyPoQfFoRGva9SSqyLYWrI1tp9wbpuqEC7TDu3+NSp1UnmusJY6vK9DFXdtU450Wz9L+uE
lcM2x78So/uaihORHAU3+gbs7+BX/BRYjQGjj2bRmSMWku+cTRA4QSHnqhstLdIZGDo32to/25w/
oQMWN3bWdiPNNAgiqnByPTtoCAxwgjr6u50iMr5G8s3J5f2znZ2ty2rVnFGQxLfSMBknQFtXwB6h
jrUNFq5ge/zGmDZtHV/er6HK/RGSuCxLnkC7ui2eNAGKfv8rQ45rdZTB2jGB8Vc1mZd2G3PIN8E/
ozsauU/M7L3N82MW67dQ0G66IN3atLsti3612vqa0DSTntd8Vhit9hP3RvXZbClwD+sdyJk/cqPr
2JtXRfZGYo+O0v7ecfD01JuVxbqrD2NnCdFsndyF6GiYod5weI2gPsMPYma9eHp2wGVHwFlI6LM/
Myk6wyj5A/MQ+QJU2QMjigBPDaydegZ7xqjGS0iknGk1IemTYzvN0zl18jKjJdrSlDYUb++/mVZK
rWBEnaOxalYRnqlMWkBFGElg/qypyTo8s7meD0pRnikAmIGMJ9lRYLhbIWpLUX5UELIYPJchsYuo
yoRbi/RUdsOydRXc7ggRQWEvR6O8zpP5WL9mX1alaxp7jUD2b7ZnhlnntwEQQ4hTMlsKW+lSpyuI
IGxQwecE4RE84TGgOCeavgPUfpzxVchdsavLoB7VJ73ScxPgUf6qu45MW4atUoW6lUw8A6//iF+u
rn9i0g2A4cjt8pUb4hc69MNYrp9MlD4XzZN189Ek5ceaWs+i6B6JJdtvIMNI0EzmzmFHwwOWnTH9
BjR6kXTUiPMk44K5B1hyp5qc5VfhGDRdIVMRdnD7yOjYcwIORJ856awsyuRmXARq8aJRdrmJMIeq
qzxKl0z+rIeX4WU4v7jSWUgrkNysM3MqG+vI1ZpL7N6gNGmcTCjqsIkxUSip4Md/LOxk8Ah20qSc
E4E0FpuYo3X8axDlOYqLKzeGW5eXQhlOYojiyoPbONoaHiyYp4uEoqlTnwNHEOqf/mAlsGzgVBlx
eUcOek8RnXzLi60WPVp7kJxOM/JAGcQpdWyIPip7G5zb6VrSmlA7ID2bnFCGw8Cack1dU0h23W74
lGSShHJOPSxNk60nfO2PoYmAASA9oM3IIZGsXJCdQfQUZ3QJ8YFWPRy/BQO3vfiSKBERvXn4bfQV
Kg2F6oDzDH28gKyXQZIHZMbOY3woBaezvu5IyNrj2AUBh5iTxJDqn/ktZx2iV5BYhlvVOBOn4mpN
xhUk41J/JpL5GdbFF+SBL6IHE6y+H7KQuxpCBck3BurlErGP8DvZVgQLzycC0YrFnEX2QkLughn1
t8ErXgYmqHog+qsjWVwPiTtLj0ZcnIySgW4rIAdoXARh8rEP9Kg9NWFyNir53CXNJbXkS7T8aByI
MlkuXBHCp0BkuhKJl1RVLqQnhexBtxEACZb/JlzaagRI3lTPczSdQRhO5pltMHQNJBPWdEpK48jN
ekzm5BCzoxgYXDSqN99nZlTJjv7bjprFARWyX1rxQOwqmFVBiu5RJD6GL0P14aXGr1j6ZfFfQDu9
CXkkIo/cxJZQNSHZx4RPrJeZcVe8Jhe+vHlFOwSIXv1FdtFniqH8j2JgsBkrcuDjj2nS3/W8f1cF
G4yDTQDoAUSawxRjY4o82Wm9C+1eIfJKiqT3XpzeK+NojMibMwXyKoAxQfT6b5BWAn+DnandJs9y
BR7FwAdx2DPMUaib9TVrknslK4/CKt5BJpr2gJrb7J5vjNrlSm25WeF/HapI98Gu+73c+J1C7Uq6
0jCcp8satxgT9jWBAWxnT0OnnFSlOuNQnHUnTuadMTVOQ31ULDoy4I6sR1e/Iwfkes/4FS4MHhnS
wFwyiIR4QZtVUDbxx6yIOh/cQm0uBGn2Xoxjb1OHEjU+vlD5p4LODlegDRd2On9JGDEI7d29TYzo
x1hae0dft6GaL4HuONYdCRQydTaI3BYVjfl8KzLWYHFaDw6SmbOYEp+q4XhtFlvIcJR0nctzUyJ7
YII3JojwLYbkVLb64os80PhqfWi2vH6PePjKVJNMwV2NjRfFZ4D109x2qMV/Laxd8c4OsYMQoHGk
qCByCYrydIBuMsYMjWubg94M3xv92q+IIytCYrWzmHHmkUEPQJGyQBUfUuurrFs7I8G4DsZrzR8M
f8V9NPd71hEnmWV6rE2A2mCG4TXIJodMGe4iZHm8I1zXEtc18BB4Sy/xigyc8vmtSCVNnON0cJYB
t5DhJFgklphjIgFjxo/PhBdgWhW7egAOrP5nEEPIr7kXBtM2eYgbqsxF1ejMpB1qjQFkABJNmrf1
9dYYPek5aciQiFoKk1T9vhCt1H+FGN2mr2WTXSiK+9VMfHns1TMHiNEpFE4mDWOmYhQ3OYNTgm/N
fariHZAZm/TwQbho8zk8rd7sDR3bG9Mp6sZ9I+9dFZsKsREqVEGh0PDCe1kKe1OJSIm4SMXoN5q1
Zx56GRhEjhUL4n/peyIZ7zQOHwVl/MsIt3ZG4MyfLvHtXOmdF9/6U7gAnAO3EwVxatwqTDDk4NgS
i0Zs9stKVilT/eGr4zxpaoQXnCdo6g54tXAAuxoXCU4CD1XLubcmBHGovoDSqXA7rcs4GlfGmX4t
8dTecTM2QGGUH7yVoNtxqHTTXiUi1GTDpuHyV3HlVqz0ox8hkzbZNcY99sk6FpFB8MUh3tOaR+pZ
ZEEWtRIq//igJBlTAbduUNqjVmWAGWp+q6PNAYtnGvuy54YOz8KZALmbGK93Iygqu1f6R7Lvp+6C
08PEypfjIhSRu4VorAEkQ35TlneuYixtir4wNB+P8HMQXCv81dHTgIrFEbC40Y9+FYAtaMHUMecn
uWGoV35k6DT4mGPrM1SH22gS2N14dS55BNa083IkiL5zJeuzha5dR/W+S8x9Vw2HMWNr7WHZnS75
gg6FOdxu/Je+Qv407BFgSsH6OjQFmLp/1sYifsMPJbWSyWKuBP6/jnuWwoB8MY07jfAzct9Jx1pJ
z2Ir3WVEHdi7/oaytvl8UdJ4gnUuk9EnZ9wfADQQ47pZXwPrKvcKdp82EECyZRcdnIWciScee4ct
kWtoP3WGfBKbLSY3NZQPpOQcxpavzbF+IfcTCEZaMGho1/wV9ulDpl5jb+qof3MRndH8KWjHX8vf
pBWup2TfAnZeAC4JtTPAi4FWYmu9SVBPti85M8mHsIYTtrrtriJV23DfynqOxsLsLUfPK4dAOrE/
60mB7YxNcvJfrhDeqCG/rMK9BY5mCl53/MF28mcOu6vYTed2KKHZXrf2IrI+NQnzrRAFybpHEx3o
WE3jxdeuk8P6qRIB9RGex8YQlboIQqX7p5vAhomV3p7jhZLUKPSdPAC/1Or9mpGDPgemp+Hl6+ry
UKbtvmmm3WaHxzjORscLIZ2VdJ9fbOXUCaeWjoYv9VSkbqzJE9j8Wg7xDLLeXMDlgigWuwFJQXNy
zGqytzz9OcSDq1MlRrp+bIn0zfCF13xawjn+jeBbG+EmSlQ21Rf/TiCJODqJDKTaDRUbU9vGw+vL
m0bUA/yssGnON34W7Kxo/5nQx70ppbgOU5nz0s29TaLXsDI9+T1iNSZv4qjFrxaNd1uLvgFCKvqz
UUOas7X2L6NeXgmQCVF13xZunnbJB8uB3JhZGnNV9fR3E/mvThHEUXbiuZVmMqCAabTUwdWBgaov
PkgUjbhhAncb4xQYBZ4JZpHlU+Bwl/IhqRYRCTzL5RIj0lpCi0aAK38myQsZOavs9E+R3MKWVEEh
v0XVR0GLOdbPmeTecNvvGDvBMR7sVQgWWtBk/wdf4IBbpGMZReKouDlBcS6stMyw9PcLX/CGHpKc
XgKbNvySDSas5UMYQ7uvTU9E854FayaeV7KwVjoZ5kxahyQ+EAX+tFxL8pXWwNIxmv7U7GFaeNai
NLudxHj4pRSQgucLMuqBCkA1vc8OJ/6G7a6V+lTmIDoLVkoIDBdbM/CIArgj0U2wJJYCCPOx0ctV
6hpn3glbWsm65FhVcsJbwfUW0BiofwNjFgJ8aGP10vTcVSw87vy/Sq6plrIrVYmczYX9/7ZYzNF0
lnwpg1RNqtAPE8M9/43Hf6IZMdWZTwm0oghaEeVSypZSpakWEIhawMjijHxKyduEYep3q0PIZTS8
Eb7wma0sxwaiVInToS5UKZXIgJ1YTTFmOHX1txEpbtEwthO1YNXJi2l73OqBqVt+R5mR9rx95LA2
en/OqRyM38Ycn4v6/plCBapDBvDSfwXU27SbPcksPAxxyKzVQ83Ep4sjZJuZjTGIpf4DO5SrgMfe
kk96h3heJgmiY6782sJ4TOr2VADOF+wBMuUm9BTbwW8hRpZMDYdYCsyt5Ek7e+FHxjpxbj/I/0n6
U6hDRBy/z65hEZbjHGJ3TJOTME7Xv4G5loC9ouElz38mg9Q2PyIKoFncmMnKRBrCbGsV5WiUuZlF
KAHq9tnblLYsExRPNegd5WtxNKvYkRLWM2qwMDJRMwxArOYxq0B/av82SX7RJuWaLfgilX1Fovji
Gcy2xulp0JdH4IPKPDzmk+otRDno5W1MWVOaweRYMPVG61wQGsoYZOoeIhBixv8tt5CRaiTf3NV7
GksALIZL908cqDXVnyk66+WBGnMMf4jfYkGa2dURzz3zCPKWVOTfI5q0M1OVCNa3ACUP5pytKS42
GT4nOtrkRUy4sxjvuV5eGpbYhsCH90swVUL8grSGkrWge7HcsDbd4SDIDqFbvqB4g8qeFp8ak39V
Z4dqOERMo584W8p2mjJ85M8mMvCk86talEs+YK/DAluHn3TQ9fxYdQyX+kOlx2zVqjPojjPiGk+O
+ZQrmzTvg8CXak10STjRSPc7xfume7TIMVrJVZoenHJyKEySWyOYV4gGp+rCQo+0m/pmWVfKPOYp
biJSIhtOq1LQML5Gy5xoBTVq7RIhn6qFq0rvs+SOTBc58Qf2Aar2VaJD5WAp89Gev9bGLaFwJtTY
myhaju4L1UwBV4g7a0zPxTAeG/m9Em4Fx9rS2qS49/zZZEphkZ+vksWCT6kkhXcdOq88TLV+kElD
qrH8RtWXKRhwH9IDNcUBMMgxR1IeWvKxna1N02l3uX5cDPmo6/IRyx4nWjSjFmMu1kTUjykOCorU
sPFjNTrHpXpMw/kgn0lJIYontI/dYaJ2dSaIDyzz0vgj/m6jf2yEPBnbaWqSxBTeq2S512Z6N4X+
JpBGELndSmZrtQYSnqKJxfHyhaQxJZapEo2dJor4dLtdxMhhDh+orZ0T/KgxJH/33noquxpr+JB/
jVPm0gj3srobISBGYElNlrIJG36xJ4Gq4VBE2D5zIxcM33M2Rlpc7GfQb41xrY3pzjn4MAcEobMT
v0Lw4co9pwMCNoJpmmlD9zeDOIKMhDVSvewyxmsRo4uFAx1ahV9ub/8CRFEh3dFacelwGpEMwn74
Fq7HnsX+UI8BgRR+auSBUqF+RH38Vi1xS0vI5L8dfrRkIzID1DMcYYHlbNyQBpFsc6yRuHTlaUTY
MVmll2kYmmLRFda7fsInWBv2Mn+ZzExCEp+apXPXVHIKJM+WJ1AOUcC28LJAmuQd/FIylWL10QFU
pQbiXEDDbdB+1guCKpkE3WSogimXAiOMdlBYd92/dvGjfnBIBPUSXrR03OzyhIKljt42dzOLns0z
Spuj0ZegdZVIdd4MQS3juDdJY2cRJDPsl/gIwtOsqKdaRU2cX9qnX1nQ353EjkT0H/jVKDyCqSQm
dqWVXaD8Y9ab8ZkbyM4Dq4KTF0dAnuBS89RZMTx5IlfRxTDtWGllTRSuEPmNfab2hBOx7DJNeMfn
nIwagqj1LbJggB8IC5zbQ5Bkr8/JAzktQTzph5nB2QwYKvXq7yoqPjJpfcWeCvxh6fV7mhaexRql
UnctuFtRUZ2ZwVU2g3NnMM6spdaXQ6L03jB+9nySZrXr/lbUfZWxn3P2NpfSctOImTwJvsroraBF
I6JGavpvYDeawtgksd9yhdlfOvVYEQCXSYN5yeLkmpvpdUlheHXEGI36ZUSBWt8xAXpJpLvJR4j7
RzzjH0yfEgV7CJUifibVemqz4SSwkADVLhuozv0qGQ+LkRwkNATFkO/L2ss5oiV6xYHFeNZ7fAbY
urdJJhPsiNkqyVYnxkmMPXgqdHKSTJ6KuSDz8l4Q16af5FY/n3t3YT0qSW6i9w81KPlyMGJwxrKG
u86RiGKM6XX1nir60RjM0+gnr0xlSQst0yAfDHYbmfJ9QIhebBZ3WSN4F8eWK0fASQQsuzYp6jjL
OgrbRlkvU7Ge4TMykb13//pZcaPfgK6z54BQMCnfZWIh1IhcK4wp2+tFFHsjMEGctZ2GEHdaKcm+
m8n6kNdLsoERJQSJME5yKzC6yok2gAHFvXQ2FQIQe+0UgmWtO4Z/DZNabTdGTL6Sr9IgsijL0UyA
GCph4HbQ06mBBMGThfe3SNWoskShdMuRHMg/8ycW4P2sdvteQL+DvUpG2Ks8RRWSUkFoIBNYM5hH
L5M/UFjYq4zd0IJlSiybrk2+qdV+OIReisYmbn9KyCoSVtE3GaONsJjFgCDhN2XtdRHzS5cnZ80X
kG/Gx+ZB+ghIPsl0Yxy1NaZYKQmGh3LqpS4QwXrOILeEEhxX3+5q2enKPhC7eW/m6aH0W9ze0CB8
UBe+KgJkh6wiaQWAR0aSIrAZwhJZBUb8Zwv9jnxWcLJsUcmGIchb8CO2qNsXEo8kGcSHdFz2osIk
zFWMX6lY0YJg/CJHqS1G77+KFY+2BcgPNFOQXTAm7rVPn93qhpM5VikDgkonxmNXYGzPZrI1qX25
wtZEP0SHlKkBqigwgFZhBL1u0faZQUUqpxlYmQEzmwIG6iEvFLjQ6wJ2pt/8wvHZL1hERrZl2kvt
apBSAMnNnJZVfUo1+VSL1qmfszPzBF1CIyKql3lQMY0cZHyChRZ0f6y9rK7v0uTE5YxL6iTxvdaN
frF+FtbF7AWDRPotgAjFn4YmyzYQ7YhkymkLCemzn4sZdIDoUHVgEahACFhOB3zEKnoFdTxVPQDT
ya8jDIP/v//KviJg3IAUIfD4cfAakGLEVROs8U0euz18Ml6jnJnF2LJtbhFDuEZc+ZQ6aQHvuqF0
BaaZ1xdNWQIK9iOhI/c+zu8G/QjSgLSu91mU7w0L+wTxShClCwl9g8SzHt8xbjsEUcqqcNX9S7cS
2yrrAWsoeenox+hG9wfdwILDK6KhUebpnfFhrSjGE1aKUrZLUAIxdoav0vVEbzReCBJsZNoadwTF
AaDoboMpOVPVHmTzY7CSezehGyf3dwMUya/cwlM22haEwTde8kUceVYpufNDppnHHJmMeIqn8Bhm
xTEyCWCgLs1/6RMGAGvXsplljewrM4/pYAToOJBS5l2QoctYVo/WY1NCqlBfTSgfyX4R+10bKYGi
kOARyUgLtPCbCXQjddfZ0s9U6WpOVYDgsVNc1VgdkoMl5txNqXr0nzXYG6oqTb8xeZcZo32SaGpO
d1S37gYJXswgHQRGRZCzRR4IMy7tt3CNpajpKGSk7JooC7NWL98iYEfTs9r50ivqJalD8Ofxdb+v
Of9TfT2AiBy1x6Lh/dEbipn8MEWtPZvzEyVKQmpqC1ce1FgVuW0kvDNtEcZ99w7mbD/tf88dSc2P
ca1v8lpeutou/k4r9qAhc94yYZ2XuSD8T2SzV7Z3Dnk9Z3xVvVTxl/JcKdNoSrJ/iJ31r+UL28HN
uHt6JkCx0rniClxb8VTOWCTeMwQBHGE4FoDfGLCHz19lD/EaQKt44LHLII/ow8WEAfwmNs2QxsMI
sgqXflYNMMXctoFBtVOYCMs9bp/Ff5PEXJ/HsFhgTqJWtGr03RNsKKRNyozRQgWZnogOBYpd9Qmr
/jb21jx/lgI75brxFNg8ctK4M/zImt5ZMYSjbtkeE5K9Hv0Oe8GNSACT0oNO/sablsvDbObmDGzF
z/5rxm6n4RmvWI+FqhYMC2etCHaz3OXg/dlzCd8hHaOirH66Zwq+03SSCPqV1HW7p1YPw2ljS4y5
v3bUTntoWKvqv7VGlBIvVeMQwv4guIpoBTnMbYJkAnTw8KVJh1mZCDsNzKE8oFVfg1bId8rMKMDH
2WA8SD+U2f1yt2lDexBaAL7vasO8LNkPvymm2BxVwCeVZreBGmewgfFehGqS6LTiA5h1w7Z+UegV
2GdLWTsiEj3UZntM7Q+j/LSYCMY7DHwVGME6ov3CUeO9FUU+WuLEL46lg3wrJrl07DTmZXSR5fAU
gXkdkxUNgq/o6tXAmYzpP6wvclVcgOWfdfN9pmm0YuOyBg2NYctEr1gubwIrNgU6pewSnMagiWU/
RB2yHoDO4eKL1D1za/8t65Bk9sbAgnBW7En6BkIMCq0N8I7sZD2+JUVy0R0VuthCEHH8VwfZLsOF
LE/bjp98egfGXcYa1lCWC/OGhiHINvVQgqOurfZogVoj/QEkHVU3h370l2W7X1KuWYhB0KK2OTmE
xCazJmS8jO4v6MensOvoR+TiSC6F9GwmcvC+auVvB6vGvHKL8m/zIjrdmGOGrrJ2hJ2CXEuueCiq
Fz+yMJ+zfKnHj6JsD8OqwFRk+46HmoFqyNbUKF/TagQNsz/Ycei9pPk6m/QEHwLLHind4S6GF5ru
tLveoaUhLDvXgQewuAvrM3ShXusfM/mhzMER5BKxMtREDjE7ieYjQ5uTJUSAejjW7NBAK4QySfvO
5DrQ2sh7k/Js1uW0jD1hPCjrpwlJ2Vx4wBj1ZgI7vugJz+0pXHNRfBFp8Mol6yOZ4NAZE+kbkr2y
f2/XFi/Ute5aX88sHyFloAyly4uPrRc6EnmMd0HtHx7aZcrOvCifVTHaJ6iRUHUVDqa6/DGl/96K
ZBrq1Ohjb6BRRN8mPav0kRql+yaoiS6i22OOUe4FT1W7h6ZvxfWK2f9HLXX0m66KkLzpfymXovy9
yvFdS9qr/q7WBojGD62e+dBtok9hagqoLHu3GgtWutYxM+cji202Q/pOB+VLIRcIHVJiBZwD+QsW
yX9kQO6AZfHPMqIci53f/JZF/TxTkBbkEJfllnJ1Wl2jS93v+RSJ4Qn7nc2NgO0DE14/kdV3byGH
lBor9AV1kLrYukkqljF+9Nb4EZWgE7Gble+jJZ304ilZRoBv5Vgp41HJ8S9jj3eNpL2Nln6jZrgn
SU8yorP9WnmGni0p76wXE1gU8uyq58EATE6Y1gLCfmVkQoDi+SgCoW3JtR9HbTdr2X7wkKLOCOwm
CPqz/tj6mYS5ba3tVVQJ7X1J8juJPTfGxLcGPTFNoLpgHH5Euf0TET08E7dtnAyFHlrd3f/RqByJ
XD+iSDnquN8F5tXlJtotqqOB1VjHQ12Wj0EfHiZwStUUbDEj2QmFHXqleDemCm4KhFGyiY3fqQok
+gNNfsRcX0M1SFxqadlth3GcoQ2hUkB516fCdMUqKdUAX39aGg7xESbwmB66RgD64qaWrTLWy12m
gpVFYy+kxDKwCMeURAMadAVHfN/sI/KJFnrV+cB0RuQmJ4LB7kbIA2LvqEsM6sMniwWTtHXF+xYs
90qjfWbYppL2Q/d8UPl0QGEkfwSIvnSSc0UkEtNR0zrqudcTnJGCJt2cSNkRhv8JNbjy1IhCkK4J
3003LXwBwk5jLasr4r4EFUhEkGOs0m4Wyl2fqUGXNkGuKL4MhCVF4L8YXunJzJbqBrEXDBytbVjQ
zl48Gt4QxaigkL19lxqmU0ChFZj8qw5SjHk4Cgcsuxz7kfJXufTDq4VMm7cL/gPmqqSCgpPxt0xN
nLzDXzAcxxHDJGp31rZAgEONbuDYiyPj+Wo/HqyP5i8jb62jyURXj8+2OX9201MnB3LwT+JcuQrS
7QFeH74UTDg+ezqdmVTTPut/piTvINWFwkyN2+zFUt5rsSOL5cMsMOFBs0wmhiJwfEYgx30LVBX7
OlOiCUdcBScekhBbZLNM4DSB2Hk0HU7vMZjbfJcTjBB1BhdukIn/IDZojU4zfJHkgsyMcC8jQiQR
vkUUkB7WkKCxdCdTXluwkpZ3nYC/im9dsoWcHL62cVlReIWlOnGxOiogq7jfreSSpSmlwESRSKQs
kn+qY3jrjc7j3EKTB0WvrYJdAigdkVBRjq3JerBgbJUUaSszgHy59iDxC2Vm6bNcwtnc6T85gRpy
3Hlcbhl5hcwSCN1SyaxjVTOcA7q8bDomzXdM40nauych5lNI3TUAM8/Gs5tnO2SYYRGqnDgROF2J
+aVxlp8ZRaAY4cvvLsYZS6FxH1HVpDmw/4WitjiZzywuLyJGZEkBjrN7C5t5KObYgjHVJQE+20i7
jVFhmwDdSA21J5hxKkNKgQ2OeF2to8WFL7NoaeURV9Kj2NJ1vhv2z+XrzRQTeBTFRLohQIcION5K
RSdGTwMNaC6FV/T3t+o/FZa5OBHGmD277vSSMsEW/Ncy/Ih8rFBlVwGVx2aoIFyT0oHpn0TvnWKR
n3xGR0nEp3HVnuqEwQs2a1dd5ZX9Nw2izqZIQ8ap5tfISK95EV4whcmmeLLajG2heO6Gf5zQuSdy
wecaBg9Splgob+gKg/v7o8tGHmJjILybFdB3DGU7nr7njB3ltpNHuFO6m9Znw/aAyAgnaFyNQ135
Xc1fIo2lkQuHegbz4uYUGhEJj1sk/MRafyWFnGraJLCuh00RY8AmuaGp649wxcPSaEdFU89CNFDj
LL6B+2NiU4Kc5SoaxDX81YBfbJuxXcUAx8zpcs6Rrt4UWM8y6hdTv5Up9fQe8QW64wPdrIqtlig/
lfIXB9NGSDvLZX5JC+uCIM/LWdQI8gnpQsrcyG8tZJH5RS5/5nD2zNx9NQuWL9JpaVsZ+lYMLyNZ
tQvGrCpj2hU5D8EZki1ZBwNzHCcujaFdU3rFG0nbXlPx2NLzRn1yIB9cypvT0M9HfqOV/UO4UPKW
/8PXee1IjqZJ9lUafZ3EUovFzl44hdO1DI/IuCEiIzOptebT72FhBxjsAgNUNVAqO9Kd/IV9ZscQ
GJAph8btNI5+ks85Cb1XNPqr8NmKDamJ1uFaxpvwHIbujfNFtcClR7hmXzqDJTmLFabK6kqV8dmq
zgLmtVb3B3rHaRmxwZaMgWTHpB6m6HnPBaZ3y059Tkay68UFQufhSgptPLYkB42EllWSlDpAWrgn
hsVhzulxs3fMtagOcFkJra+QNy9WvvNWOWRLdIIDZv+QCg4vY0h9noSEkW/UKdnpf+Ux9vGI+VxV
yC5Xm5Tzd1BZW0uctk2csbNDRWcXy+vAtXKaefkYWB4NbnEqY2F6ebpLVAVXM+vueb08OgnbEUhH
JfgpztgIgOWPwPIjzj3tUYwr2BbxUe3Uw9QlB6EQvLu+Robr5qSSB5MK6yCPwZ4sxn4xqatljzCF
7cSlnSYnajEDt3HWBvKVbrjTEN41+r/ZAruPwXNqnFkfkMAqeMXa5WOurEv8kqTFkbfRzmqio0yx
7/Ch3piNaZd5XxUXbXOqhPxasKjWHNQk0D/8avyRctzcZDP8Mdzt4wPZdrtCxQfchGyt7CzJlHhG
C20G/R+VPYaJC1HshcT4OphSfLEE0t5GeQvG7C6X8r1KswdTflhnE5nH4Kgpr47iR81fTNmP759Z
UG3FPN/SU8w04tnrzaO4Brhp5bsu0xsgmn5krzg+jf8Vmoi0AX0ULZxacC3tRjzlk7JdeskuqcEQ
qL7R1lhwFu4bc9wv7D0NCar6lOH3GijpaIBULZs2364Gs+xIJyOl30uWXA0tvoVtdI9rju8KURdy
9Rg4ghbmQE6GYdGgFmm+xJ/qwPHAUWBRIgVpLaNFWpryAKNdXqHG3qd2vLA30mdYnzxtCQ7etNMx
lzH/08z9MiFAawaxWo00JPT4Sr7O9Xij4Foz7lEnPWK3zJczvpBzixaRhiFnDPPcJJdJkD4qzXov
sW518leBigA2jstMzo2Tcg8M0iXeaqYcDFKXAlmJHoJ8F1XZrqKBjejHiF4mbFSOR8wLetS0ghSf
hd450IbDImuBInlLJIfuJnjT0+ZQEj/bMsnCiGR0xwg7vNhGm+xjJC35zgCFOYEN2X+ThG5R3atm
8BUdMDQn28C8aXzU2az40SfEUH08tdp4ot+3GQ+9yJBLwv4VZQdNWr0m495si33eqjuhgrmOE38Z
vMqIyHjtZvbkKgOeTL5+3Ad9/Q9CXXqg0e/Em7KBwrTjh4WbueXUSRPLMSxfJVe6ihYVi6MZoa4Z
oSEl0UUuPQ9Hm0KD07zXWiqagvJgPTjC6Jw2kiPJkooagNaVLgYQj0hnRYm0G9QlbhtnS2ieWtG8
WRfhoVNS23DaiOvRm/vk50gdT1S9JM8iRN6W8xt+6KcZWWjZz4iJQQqRRUJsS5QXVBKJ9gmuvYvx
ZQGC4fJJI7G2ttbkHgkJL8V2b7Ix6+/0z9otNNGV3S36JTlQameG2rwynscDr7qKSZaj/uoAn8lt
66U4p9L3osw+oKJ9KGn7E/5EdcpF7aGpUG5UJ4WSWqj9w0jzR6wSTh+uw6JeAtB+BK7HfvQRmzYJ
4dZhELfy3eIhUwjwkGYwx+RyMJ71hDOEaFubZt7LouYo+CPPp3TDuFOCQ6hnEPmQA1BEiVWRwNtg
5136U9lhAbSuKgN/peVe4TS8M8pGK7C7WKOdWdVe9kzhi/+5JCU1eDPW9kWJzv2cnLuOBg1swJmk
g5YfT1YIoXdcdsCZEB9A105fMfVcTA+9qoTxjKBZAEquSDCjhW3hr+h4r2tJ9hTD0xjUx8S5aM9y
SmwpOuRNmlDI1CXoAf85wGTp5X4+5rmfUyWWq26Qt1vJHF0t8a0g9Ze486OvpCBXkZdHAOSwS48U
T6xxwe9VFpCJmIqik71WkBgH1bokNimcCIPUhXHTTOZCSHTuO9lwr6JTnXFrhzktmpOtcUsA+i5Y
TZyYIUgzCZtUBLqoNH6qyP6gQBAr/upJ72RZtZvHbhfnNmYEpN8uiZ4JRcfl0hxLiKpSXPG+1wcs
flu3/zAEad8hYuTw+PnRKeLo+nM8aeeztF8wyhj+NEF0Lo035MocX/haI9UKOC8wpmI4BAJlg9Ok
S30spVMmDCezceQPK5ovdCy1/5jU7Q2Yt81QhR5XyyNp7imWDwCGDvVOKi0umjYBMuVYfX2TUiCF
Sqi/uICutTdRTkaGN7d8TaK4ExNcUpK+39S0hX5RsINLQacmcdmC5h8REKnMaziuhjOC7wQ3cXUN
CRM+ZyDUPX9GEHFChC36iSb9oSXKsylCTP3+aGHe1GS/1pHbC9UndifJnN+ayc/F3h91LlEQUrmZ
dKW1zVV5m0+sk45M46OMidpe7DAWfRMomUYva8h/J9E9Ys2bIzm0VQyKhPFqmjERg+nW0D8KrHHu
EDYhgsqUJehtA+Co3Et6SFPG6AjcSkCf7lQvHZQbHJWrIdCa3FAYb5ZbJnQq8F4rcEmg2okin6zi
Git3A+K6uvgd2XIuFxWukIfMNKOm4VbV38qhckcmrsCF3VpftuBxWuIqE/8awBVZXi51zxmQIQAH
OwIYm6T4nUh7M7+IdeQy6zdGZi/Fhc81bevND8WKWyvW8KL9CetPxaCbY8dU08Vh6ebis/gg93yk
TAazyEnb/sg7VuYeprPL26eJIz6uhRMXfMZsX+vtXumJw1NoG3I5ExZxL2E8Eaea+M4VBda1SA8n
Co4mhSIXziDSoxvRqdBMJ9otRTcUOEkiKTjR+3pVi8VDjBU9IEsRyN9aC6f/0+DIaYizM/B7w+PE
O/6DYiurZf5L5LDpHdmyzZQ8sXqQ9F9VidoeYmVJGu76Xk7SnZZyedvI6dbkKd9ZvElT3SJgtQeG
fmRQatP7MYa1Ki6VNLn8anCNdDTO+M4lC3nqh96wiLYr5oc5326OxV3OwNNQWm7A8S6IMPhXxPoU
Aor9ienYsTkINkqVYGCeYWEzkod27vxuTetuK3xULroDLXO3a24X5k8s715Lij2lnmiqMXU85Z7x
8HU044MhTfuux5DG74seCUc6jmV9xMMzcfLOfVNYAe1OWOwZ9e50BpwIflNHuYnqZkDwlL71PFMF
uZDiN4u2WsdqlvNsvV4FIg5Xd6FJzupNDqHiCim3/t5XU7xK/SNr2je6QLF94yBRG94UyNJLfE2E
F4fsvZzWN4PaMLUPbijbKTFlkrG6nVOCCL+TcRA8/gU9wIgu5pmEjVElbyrsC+TFbdzn52g/zzRZ
TuQy9OYcY6mJcp4qRxpouBMJwiMqdn+pXsc6JLMi/9PkdTUvMgw7qWSUBcEunB9KQmAa13NkzIc0
7A+c3w541qN+8wNUmFKFA+cdTQXU88/nPrg0PECMsaBdzglXfC9KaW2eDJqHJyznhELosMRTUa2e
is4pErvGABe9z1e5dwEulOD+yY84eOZPzft6D2IgQriHQAdygwmbtmgAXZzabn6VpvwWyUwoc17W
WLgvR3o7c1yOuXbFrBMzugkJWEnsTWqxsWDHJXiUbLEP/DmCn81i4okCliBFcHD+9DDZ0u8aEzZ3
GiM5ALG8ZFV6Yw4AE7gCjJpL6o5KBTsA468vtETKdJZBj6+4MIz+D0MqRm0yVgcNfkUD3yFnvLCG
kmx8zvkvS4ip7/wQcyQftjfAsHZcuRqBxMFot61yiasTz7lRJGQddK4vKh1RzIrSjIevDxB4FmND
kAojJVP/cp8ETkOymUoOkgYOj3yGcwjyyUj99SUCXSLeORAgau/x9rkRzArp+mOWe1VVJ55fzi8K
/BB+Rx2EJMSeTt0qVUDbl+rgyAvSXVYOmzIQ7QRmbhVCux1dQPUN/n3lawHaBfFoqwwZ00fnh9Jo
i6noiuWOjFKFJiXZ7sqmuVG12g2jjwUhbP1GAGZswoBug/VbGX99MN7lMM6dKI4u6micByxFsRWd
q7EF4wSmagmOs57zSja6cJmM/lyJ2lFgQqBLNMxJwnGq6Lxa8qvZoNvBKSYYTK3CiKsNDmUWav76
LfQ6Fv8VZEeR39QKtg5FISnXNjWNc6A/dChKbjDaVIXsd9ZQ7PmZsLGTi51mAOvlTrBo40uecjz4
wfoVDHyXPRZB8jZtAoHtj07VpczQD4aZgxfdmybV44fH2cdMFdB01Gz56Zm6MXNaPGuWtxAvJryf
Iu4+uy94nBfjldTaK4wH7iKBXczgaCTVTTSg4UL3sIzkLjKrLDm6qSN3fL4sRI2jcQTxa/ZM8BoQ
SgpQYk4oNbWzVLtcByRsjS4Ai8Nikkn7SNN2Qw2sTbP7EKVOx77QN9sMPnW8ZQwDZ4M4btbi7aQb
iWdTg8oSE7KfP8jorqAcSCDoTW6qoHfykMkiCotCPMP4qet/A1LgVoQzr0LF7RhraAraAUAUUP36
geA9pT7FvkyUfVdmB2pODrRSbnpE3AkBCYehCd+5yh/l3J+VgkIOE16TdMz+bxFtLdOWDnp6VAtX
D35FA5caJph1fay4Nk5MFaceexs+0Y6ss74xmKCoODg0jZJQjbANN127pB1bEsq3SBXeDKF8tcLw
KvW7Xj85Bd4m5VmiWk06rkfVeM0wgehqC4ijGHAgyWmt+2eHoLe2ODjM1fhaIA+Utuyo7XAUreQQ
rVk+hQl5SivkhM++J1XdKvcUtS5YY5gNeoxGXy3m1RbdQmSHrlj+BslwK1gQogU0BUeT9FMWFtSZ
0CTIXBuaG86ODvrtFVCmgXjrrzqLiXESWeoMm0zYZyLVQJRJsWyY1pag82bKIcqpuv3DkgCZpJYO
aqITMMFIO+qPdwFjWwmfxXgWClI/tuymknQwkvqE7qjEx2nMT0laHzrub0F2MX49c5GWCje/4Wwn
sh1wU1iPj7W33gydVLfuYxg/FvqH4bUjE+Cq1ylkR50UmKMp0b2iY7bTjG0EfFlXsaBj+l+SezMK
N2b750QElgU+ad6Mc30x9yclHY51lxxLHcRifUmShohhTUXz6OIm2IimsJ9EjWZ58C8xFjcPqFGN
OBsrDM2fWqvbxIlXy++W+K/fmfAvwVwXmD0X/RzNxq7FTzC6oWbd8aumZfxTT9C7m3NFiBEW4alL
oLsNp2ke99V7EqU7DmrUe/ktNkg87DzEVLiZHFRBOcDE8Pv+BrHEmUiJEXT3SU3spG3rfafCNpH9
HqpKTCBkwdiW5Vu11ThPd0QQLBhC/T7BgTzZyhTu4vrJ/mjZxSEr1N38G//7lnELleKKddO5ofWb
pTolR72rEI1oIWItVikcIhBr9m/aLNHEmHsthhz5dz413kjPoxKCGnh2a5qYO3uKqnXAzilwcSta
l3DIaS4OiLeORIoECwfJEBdGRFbfJNT3EJafxcDfS3RrLxITUAN3GDX/BPDHFfcUZPRisgdsFn4p
lYwe4+s39C+PdAEOCfFQ9Xj2VHrFMWFzEtrpdGVxn2NLMJz272zoRyAUAj/2DCMvcOe223Sk6eTG
haROonKERzd9WrwRU4SGNFN0lQBsYz3kV9GT97H+rkNMX1yae1vMLLtWoCnAiIFooXfRnfJ6xuCb
VuRSViTHZMKBS1N96+ZYNKLyZz3m7jxv8pdaveAoOV3mkfA/fKT8y3CPj6FQHSNsS0jH7CDORIRz
PMycpAQuHYnyRwuJLxNGD/uaJMXgk0ryGfL64nKJrlk/8e9Vbsg5/2EYF0UoaLl3Jf3NkG0Qkcx8
hq1CM3cdk6myQJy8SZRKE/51dE5Fi1Dai/RnYQFpB81FlMY3zjrmtMjk4z5JREgejNCq26JOzkDg
KuUyTLb1wacW8aHn9BRzXIUYmG8NfOABy0/AUxMQlVzC+4grflZJFhWHyPoaNfqqsKlqlF5H93mg
0UOjzNYcXINrdll0x8bcGRc6Cf1KLJ0s+lqYTDcY0aOxcqeY+Ssq6MLcn4+uCgO2FvJ3pMqy0OD7
XjoBbkl3jYBSI7kJxildZTzilOINd6xJ0SRLrYiDCI8HOm6a7lty+FStjZiZWO6rZ4Y5vil+IsOW
8RYz6FZZf0ByOVDlNxam0LVKlTutLv0MqD7ItF3TW3jniP7+5SHmmOYYF7ZWdXUpxJjArU1b83Xw
q6d5xCHrqOlARGbSWZlbrklFiXs1zoegBptU0jdHbqCh3tfwzbF0g3myjY1qkC7RzI3ddsiT5XWa
CruXfs4xOKWZ9ZGlj/PU8DcSOBg7PfmQPja4b+ZOaT6Xpt62AMv6EdkWwrrE3GyhXwFXeiV8m90f
HUJZlLhFLdoNNF3xM9AsNwp6L/4btOMRX0fOAFOT/kzltA8tdnuEOg5H4w4MrYxfthQYEmkTQT2g
IjE5kWab8h6uV3yyyYAkcWh3is1UKHfasdxOH3S4+GxPgTk6I+9SZ8BUoWZGhM1Dq7l8pOqYnfFi
qFCmvjDjJS2zkHLhJsT3m1EMllGpyyf/U0LdyLQns5rm57iT3JaGYwi8Xvm7N7jSRpTUNUQnMobb
gP2imUcTvczkFZHhg/fgkOhSoWFrz3lQyO/FzSqFp9EA6St1YojzO6D7G11xm+aUADOeD129YbOB
agqw7VPU8kNf1XZmmBQ8czswttWfGSwsm9BobueMCxN/kqcX5TfQWtkfvRFsS3kMAh+TwswUlEiG
GRVqEhCKzuvBMNDMoOPOJJuy7QBkkg37Wb8r9ScKYR7BmgK3pXIGE6UOBwFUDIOi5wgbE/e/exQS
vsQeqJnWed6ODWC5PHcMcj5jZHqcBDhRMzqMjyQOOQeAjaMkE3yro2AkwLrmxKS/5g1xKg8dOqKz
EE164ZW5yQrApLJikug0EJXzGcGXRWovXbqIXOo8o/39joL3pCUQk/DQvCn4zyoWMZnEpYjp3+i/
xNTczSzWVckRjEwQQuQ9k35m9LsBtwrowrW0jwHDD5EJ7rjvSBOekec786IADqakyCjADDyEoXsV
wrVWQmYg74SshPk66Yfpb6+w2vHRxdYW13jcwYHgrnicZNFJcfFxIT5aWefwUwzyM1S/WyhGSfAu
K+hFFFsZ/S7otgxYz0raX/gdDV9Zbd3a+tn02aZmMY4KCZExUDnNRg1MilONScc4TQterQAiHrtT
Wz31C8GGJVSedKK5BrXTa/U5Pqs6oKC4PsUkS/lPlZKSgMmLkMYjTvVyKrN9D7aifcx4w7I1at/K
XCk3Q/Io8b6l1S2ypBW4euhgBUxEHyJpj597AxjyomnitXV6nMXFpeEyHhp+px1atHfinT2/dh2p
GwlB2TrB2xH1eVONAgEDieq8YteJyo4R514hqpTU5j7ui0MiEYdBy/s7sP1F/annfSa9h95eCO8W
0uzQmHuZltlMYQ7Fn2YWHUYaZpcCyz8VAgtgNScX9H1FnyZcqmhak1h2IP1Jsj9qmTCW70aOeeRZ
LNJUc+Lra54Xo7EEHD0jKmjMdhcrT7aLt5zE5UKnIuS2xZ7LbM+JZOzJQiu1G90DQ/aTUfLrdvKV
ufZpObDm2DVEP6H5XITTUBHVa6jXdLr+S6hrP6olP+Mw1HLFDHmQNKvfgcf7JzMfE2zPiImrH4va
2oNRb0cj9DXGuDRN2GMR2g1fa3XnK3sEnF9Qd6ooOGXleCacar6RqTko+/Gn9SVEz156CMLAuU5z
ZAgjNTEduUCQYUQpdq7FvGfaKSJEILosdN9gIMaj+D71X2AoolfOjlPF41YE9IXEHLJTTsV4TviE
O9IfRznMOI3R+zwCu6EZeGT6aG1HZsZrmKBPmYUshAoS6Sl7KUVEKgKnCmvpYPIrBdiKsj9WupJ+
bQPTD0dOXThmpOtnjgcdQ8cGAkrOdkuFjads9YshDY9YV9/ANA6ERMXTLFLbGYVvyty9FU12TYXT
FDwi5FRU1v4Y14kTxdVZpQt2YqHUAi9IDajoIjygi0ZzskKC7oeiUzFUGPwfZeE1gFvVFzhjtJxQ
IfT2Z4ENpyYiGDEOhOWtNu+9OLJm7KxSIydyqdNxg4hFJJzobKe/NEu46guCLQ5T9qZB+8D0uckY
kRMCaRWbM8qm0g75+EhIvvZZ6/yQqjhRZ515nkQryZz/pqua0FTi/SjaziwEk2byikYp9JRuiQA/
npR7aU1bhtwtvCN6IQo7SbDMajIOfQIeTBRzyrApFL7GGOlYqpi1VI+u5hHBBA28SSuPNHaR+7wJ
CrVuGxQTDroUmWUPgnhdx9Q6Oab3maZvaOGy4WB4ruxg3lGenoXCDjkgFXlRVJqBNOEQyRtTrO5h
ED+sUn4oH5mgXxv03m+pm49cGo79Swc8idU/52+HElMmO/zVlZRvjJg9xsqfp785sQr5vWVsO6pf
ZkwSQar3yqzdR8IsI4TyxIKxiPhkqn4kiz5MiMoC+Aaof2Sw3kXvsv6G3JS2e4JIZF7rAX14TYLz
Wk66sw23Spc6hrrHQlCH3xHW1DroHK3ueQT5mIbkgwnhqGsYDL7CAZoS/3QeJcwlnEJtIXMLXDI8
tHggr7E23BkHRTndCs1HVpHBQT7kGQFCwg/syYQ+FECMFAREpd9J4ylNymt3ENBac1YNMEQ4eYll
6bvwj9wb+3bN+XQqZhHYWB1v4HOWtjHMN+aefk8bMulNzNYecgKWW3ywfK8xSMhx45t2AkW8Q63X
rWQHCqv7mfcend/cO2qHSzaZhuXUVPWRzOX2hyar5Zh1rKqi9VsmI5wRNg3L59wTQrpSfndKyRdL
SCIk2gM4aUK91gL8mcdTybn9ZboD/7wsHU1pbtDBL2C/Qm1f8DUuiAIHnraenqj4GMcQ1Y3tj1Br
lDAq4sIb2siedJbC+TtJn9SGvNRWemNUR2SfRjsxq93BIt0z47cA8zhZpO/MZ2pGl1iYzzoyQKN7
Vf83LI9C+iFwtswQRqLlOLdQTQjASN0FCeDGb5ER9+9GB05X29KHUU5+Dc+GE3bdMuB1B+Y35si5
l8PhvCmz6TZkA5d1Kx5f4wt6icyEiR8W7CQiQO2qnyU+whAGFMtSgWkhILSuE1rnonkiynFOCuuc
jTXwP3iiU3JeGFZ58LDetC5+o94ML47oE7YhukVHX9ByFPxWMnQ4U+MECoLkxOJ2NGvpHGkDddvc
+Kz0bgFYzQqBcED0qib9NR+mCnZiXOxqy3pvZPmd+tRSqJ/9ITirYFitZM9/56tsZyC5qIZQAdVA
VmW0lo4PFUef6sTHGu/qWIl7tVMOZO2mBhoVD9l87bFg5zTYC6x7AtE3gVf7R6w2c6dVQo+lfGYj
NbwJtJx4q0seVPSRtGeXIiWGLMBiKF9/CKIillOkit5OzTmo5YVNeIxwjFey27divg+44qbdXUfD
6uFGWJp4wrEkMOYKlp/FpANKJO7HjLY9c+nqd0DWdXyFxds8thus5s/QQWfc9cpGOnPJi7zVTQS+
VGc7oP98NVbOONUM5l9T5oB9gA7GTo9iw6TQb609f8iw5KiYBGz5R+cqKmdMbco0nylrnUTPLPpN
jDA6Wkg6BMKaiWQ6CqFuOGE24yXkYy9AeX9CL8BSvNfXNxChOiLE1c7DsWjzgxDfpFi3aSUGg5e7
Sf0YCO1nyqUwOTDQIwp4MDY07CHHGNigDrtqo6mwvHvqyTM647NdGvMj0ycFP2sjQ5sivAAuKeQl
ms4tly2BGzZ2L7z4wcyipzsHtb3K8sXS2a29ahyOgGyI334O4h8zOUnxr98GJO05eo5tu2llmph/
Lr/baptRPmRZv5GdNuArF5L6inwG4jP8TleNlJZD3wBuoaXNLho53BAOFWXOY1vkw20fOEmXPoEX
72LqpQRTOgjpQ5T/NiGcuZy3UazpXYbrhDkuTpA7wSK6rVR6DRgCyr/4FdP+FPccRI6pJruNcpHR
YVc2gfyYkvg6irhtfiXEYJNNhCG58Lq6svGbdqDrK7RG6qx3aGLy+IkpZl2QupaMFjxbkMhgrnRs
dzk8WJHNQMYMzdoXPeXhOxe/QhC6FMsBKWctVcy/Cyh0vUMQYXySTB+9zCqwWoqDPeUWJ1ngMUTI
w9HJE5HLgLtCj8P0Mts/VMqlI8mqFs9QS5v8U875uf4F7RyJWWCJa6ZPfO1M0hlDnBsCsSDH6Gq2
qjZpMb5xIlCsU6vk/BY7e5QesoD7dDj8+1//43//r+/pf9KrcS2zOSyLfxV9fi1jyM7/8W9ZFP/9
Lz7R9e/vfv/Hvw1VQxZVFEu3LFWRTEVV+effX/e4CPnXpR9WTXJrqdDYzB6TTcwOlh+IrSdBwcog
w/6Fd49JVfDnjO0+B67/UX2ohq1/Bm/iNmCuqjc6ewuLl+X2gBhbubvXQvhUrfINjSwuuau84GuW
55lrNn8VC66+1dOKA8StbLA7Etlpk6ekkU/9a31XDGbie1oSVjYtf5I1P9dmX15qf55jP9PkLYZO
WZMderD50Ied2cBrKxj8Obp6a/XJnjoBZvrC1C5xNYnBLi0O4ww8r6BelHUE0/enSgNGnId7A4fY
bHFb2BSXgRiQcmhPy1qDCMu3JS2uYOdoADu4RTTcO72+m1N6lw2KFsJT/Cc2i5sQUFLveljwj9ZS
H7X7UOtevxqX2DFVtmk9MejQY3nhqG/qYE3+JqmECAD1CwM8RoaGu9T4DYtK6wmelqfJ5jHVnXdQ
QdxARIzpwSPcSWw2LfJGxAmMY3BldRTwgdMgBpWj/ZBi3IofC7pc10kkKCR/1lueLlKXWNUWQE6F
wHy+92er8b+Kc7B0u5wIo0CEsaNUZ0VH1cUJd2C4HAJsoLnJUN6mp+4IqJk8BLnBdcU7mQImSW5T
g3SgMabX4vs8l4/sM9HWax01EKnG/J1x8BD6DBG4EIGgmls7ortigtgKm2Jso3ejaV8kX970nupJ
BjnM5+jcSLMa99xvKA3eiEjES0gTB6AaefffP/eSbv4/z71i0XesGii9smlZsrL+8//63Af1nFB6
jjQG150NgFxCLN4kNkP9dEi4GvUxt8zILafa5QB0mQZcWybKPuydV+s2H4gdZIgGufWwRNrVcm0z
00tfGvnFENcH+adbi+ujoGy6PxmsaBadCkUOvP/NtMrTKEQnsxCPpZofE1M5LE7WY6ev2l0ewSnI
uC7joreUaSvPJkEKGAlRu/VgO6u0QpRbHmZB0j2eFz9z5lna60N5IFV7SAnmhu1yDJe1NpHEC1aT
ERpQmZ8oxGnCg6lQB0xEt2c7VkNe9Tbat8JCgBtRu7sCCQoqXMvmWb4GcP2ok2NrMo/0MOzUAnmn
s03pt4RPVMb7Z4lPpVPOEa826antqipH1+hlgX6wQD+UoL6HJnYy+bns2ZSzQyZTGpfT9Tblx8Ed
gvDWh8UNyuN5aPKdIVPhwoiD24zsR+230Y/nOQnPXTyexF47WgNWaEheBTHhWmz2mq0OxSmCYMNf
e1JA79ciiFvyeoRWEmemfrAqdYjKw15I4kOgLgesc0d2mEF9pjNzToxgS5puUlN5mxL9TSyWNxGI
uGgxLavrh3bl4WzS8iDkNFBK1SGs632s/kOWLcPW++8fS02T/7/H0pJ5IHVFxVgtmda6XP+Xx3Ic
h3jOq5JYILIxqTfQrpsIn07O3RxyWZLvELqY9Pb7fI75vRxGQz7VdWlL3KQXTTo3pXUuKCNh+rTI
f1QAZz2qKEYw7uvgcM8lN06j2ZU4tWRTgvMuXdr69zCqno4EZMEcWOVl60H5o0BpyXiQIm0Xvxp1
ekxp88bkOcweBmQBEXjAAjzAAh4QUiZtkADXgDmKYoiPgPXKw6wZlC+uHLZI3IgLFF9ffxjnX3O3
1jMBzxOwJgGGWuB2zDfTDTkRiWYO+JRNr4JzEzgGiqBifFUkDy3Z1sXqWHF8W8HIOhwfklYalJ+4
GD31xhMJrcJPG7zdt4+V1y+irqy9LkFLcE2GyrLXvnEWhDAv4+CEDnJGxgQiqO904VquqEDmQ0EQ
Mm96pcjRI2QSLZ32AtEFjGbUx20ypBe+lYvRrYNbi9c4OJezBlmVi2J7SlmRrfGRJ9AtLJDc08VK
ZuzwOdWECxn5w1hx9ac9Nw7eK67bKVTbeUM0yOGaAWJ1F4z5Ph35ZnFcN0h9LWfcIapWdir+c6AC
disoXg+ZXRBqL+bsBHXeVZhhQ2p2Ld5U3c2bee2FlCy0xhMnGcgoFp+wzOiGo0y+uYlVt5cjc29m
sS9a15k5yczINpE719GwbK6bFJpMs1cLc0/3Gzky/VAde1d4YM7ai9Wrm5qjyRWfEtxH0cgPKuqW
SLnG9ygSL2ZNY7xmXAik9qK+xWmBHc+kLzQ7tUZ+/KyX9iDw8nYC21+CnOXGJl00snqk2EcexNsi
lg85UC+pQhZPepOL6TWyCUOxtROnQ3MJSw7jBU3B1AMXXembDb1IQLxAN20mai3iE+MpoACjzMPB
BTyCWXblOkBnH92NLf1VCn291pY+rn3cfo4DpaVErWV6L8oAluso7SxmR9z0lbtYh/dWE65Sr18A
MVgMpmTqRns12wcxX1je+t/ICpIGTmzamzCjif2MRG69awnUOZQXj+noTFbxJok/JwqYTLgG8EHB
aaSnrXmcR8HddL5eHMMc92UsnujyzFM/yhYwwWtHReUZb8o9NhJk3c9lwmN7qA5BLR+/o/d8+kht
idBPCmJKraDqoefVKL/khbxavYdw3Smr8971TdZDBt3RWWoJx7y3tSzfFazNQtAcagfU+VfFTX7N
Lb1FIxzqU2x/Z02yLeDyFORio4lW5hyuKOo560/rwHPEUphgHmXP+0+nIwUvTq+3FCVpN8weNwMc
k/l/GDuz5caRLNv+Slu+oy4mdzjMuvqB8yyRGiNeYMoIBeZ5cABffxejsm5nZpVl3QfRTBNFkYT7
8XP2XjtgDdoOyKHbWTxHjvsEWZI8lmIznUJCbYM1QgtY9MM6lK8+KCDCgM+BQe/g7ijq7CU5ZTcL
/hMrk0MbssNkfO+uOymBLsbbtKEdiZTQfrfkfX/ZxO5nwmzGRH5qTfMSugfeitqKjnhfkJkbuzsB
Lfu03GzFCdCc2k14Wgw8h2Hl0+DB7I7R22CADclnE+ICRizpsJv551PEQA2mpgEvaDxYrKz6qqsz
+y/PBi0BPBM0+9CKR7TvA29Pv124LUdcB6jiYlyqWLz2uXxzGUejP2vdO1OQ1I/IPpbTfapCVBcK
2YRCf0aIpsnua5FCwRuCSiG3UAgRJu9cxqGawuPeUJ/0sWUC2WGLOxlfszja0uTcQkbYJnRjK7GZ
l4Mw950j9xELXeISKVGqvSH4vF1QEWckbDfspLI6DF51cGR+6Fg9qpksUzhF4YWSmrUyPCeolEoK
w6qzDxw5SfdQoHGCnXV2YvRsnb1SWCGttl7LXdraj94wHWbCEeUYP5d9/cLx0myOXm0dI/WP0GY3
SU93RoHrxavAJdDRZa4mjz7RyuVeII1EMUSQ+bBjEAFgCe34IsGoYKkYMa7aOCmGz3q7wolGk1NE
zlZxIqisfY8x9ljCn4hXf70/29af92eOS5ZL4egLKRyhrD/tz1EWxMzTcqhuJn/OPbp+CCBm3Ppj
svO8eafOtJzLR5u9dDqcIyGPGils6l1dU+5tTZgPI4uK2Wcwmac+/dG6CAQ5dd3XSLr7BjxvdX41
o+yx5l2E4LhEL0Fz33tgwsw25zCL4gJ0LBx2OOft/IC/9nWq09fBH14nFFYDsFaFQS2jhyYPq+iu
O6kdjMplbT6VhK5Ns3/VpXh0o3cFDaBOYtpME9B045AeqfRHsYUQurNfcP/zYtZIWW0bQTyc7sal
T5kTKgyi1ibiNl5LlYHKJ8w9hHyXy5OoOQa58Rl4I611/O8kTgri1lhM+9y6NebCD47DLt8OA3ou
7MmRnvaxERDWuVCrZvieIGbtvRSxeox9J9lnx74wDzZ+jnZDXJV8WcDmAv2eHgAFn3wuCpH98HtU
0hlcExnQs3xgEzpZTnUjsrJQ+3oSK85AyO0RmGBDjmdiQZ2bDwLR6KadYE2jFzSSsYBM8eqIDrVA
v7tzJqfN2p3VqUS9VXn5EsXvOZjrM3Fva44tu0YWpN+yzmRE0q7y53Ayruljhd0UjI71GGB7yAfy
saoLMMWzaU3U0OMRB/+hVt2+XPnqEbgn/21ytLqKEBFEONZwKbuBYMJo2esR5PApSdVjvKp7fXQq
8lVH9+ijVE74mHPrmMbd8U5wzpYqsaAym/TQRiKpq2uVpo8twQbEc5bFDjAIcFiyYWtInZWINoq6
4ks70mDiKfkPV4n4l6aCa/o2CRdKeb6jhLxfRb+rYikddFD4AohGjyt8IsaJU+4q0M4+DhR5esyj
F+YWg5J1z4k/jAVzPjs9ZV1ydrf45/TRdquT/6SX7ToB/On06kat62KONGfnErf1gxn0e3f4iOXC
rHB55An1KuBjZ+lHw8kN65P3DtneNIxjygTSVtPRkTVhnXRlw/d5QoPvhweb9kH3HCv2RHRieY42
YIggce4RcgOKRcXUJNCx5E6T9uUAioK0DzVV6BnN8PYZahZtlrCQ+w3pDfRoQNC0NW3s7k3m2Xtr
4/QrnxyfcKEwWAVe9R6q8Q1QxqvaE0lMNhqIs0t8tsCqMrlaidutMjMqGlrsTHhUE25HYuD2PpoT
Ukxa5LM7GGHM2+PkV5/8T/v5syVKQTfOwX4S62GYjuEezVVDGJy/NFryup6C0dtCIn9qwUVipN40
VKA22N/SQdZIRvyBOsuF7G1L8iiyZ+wjOA/y6ilbUK6He4DFVjDe8tx+8q7pvr1HwWAAg+/EFPTi
OAV9/hpgV481jlQGurBqUe5lS9ZQ124bgoo5om69Aykk5Y+ZARIN4+nB2DLFjp3XajHX04uqImx9
KLmm4qnrx6vO3AfpkguYMJ5n5L5hXrB+kTsz50I8cGxhIQq3LogkMqLWAAHWUlMIY5kqn+6aGASY
Rk/XHndfJ3d5aD6T6fwyEdU+ubz7xHZXvPQ6OeZ1SCfROxCDdAirA+7kgnAjIC0lumVSHeno9/Ki
yfoLJ4D/poZ5tuhAL7bo0Acgp12PoBlbzy7aFrVeK84uPZM8RttQLLcIGvpl2l589q/WqfZqOUfl
kbfPqokxbJPgAD/aJEG7j3Z/fQX+u3OkcvAh2h7blHRtW/7xCuxqqkXZxjy2OtybfXK/AsNKoqcj
UkbuqvDGkQDDOtxmuLRLs+U0viE8GZph/aOkxhrRS0CUX831O+xV15U7C4VFHQEGYtqkfEBixeIe
OKtRWjnMaX0+0vzTRpMxFw7az1cbPUIVC3KQDgJOavrUz9Pze/iRq/nC9hDeMVvQPww7fcj28QW2
xcFsCAO1r0VVHkqRH9pXXLeYc2zMOQ7D9fHuzAn1DunkroPjjtuhqs5lqLelobYD6ZDuLTvdt9wg
cncGEKeOeVf8MqXspdF045SmFc97j7UQlrW4M9mbBVr7GyXQKkOzrAeqLM7OxkMINADwiootBMk/
POKszp6naabTO2sXPoWLt/aehy/Rto3DI/kcNJ8dELVODC9h9o7kc3YuwYVWtZcEjFp7aVnbCn1O
g37atGnt4kJ362vE2oaRHwFglHB6xq+EroOkRBOpYUYYkrcIP0IEH24nmb8T22nvg68ubWd3e/bd
by4aSyyNOaOIgFMM0/CcBptGOUYJ2HUkc0petrC7xpcaqwPG79cKOH5crLth3Frm41AMtLaTNS1L
9Mu47t3X2DIOuFzmOHiujHaDnqoAhC+dgzp4JjD3OQdTUZ4UnUICdQ/95Zzq4GyhDu4eN0bCZHda
9Y5eNWDNxATqlu7E/LOI8FBRSX9gYOn8LCLgKCc1Uqik21o7q+wf7Vg9elF+DcUly/sT2UBXlzG6
5wJZkg+FIAOWp94KyJuKnxJsIHAHROQ/J8YK6+B54HTuqgfR5Y+IneVjfJUR7R9NoCIfyhB7HSK+
TUZ6r5SYOlikcbxs3kqVYcr9xojsoSVLq+qrc7PL0aZFgb6YxUsYdgsDqYhBdGj0EFS08F/fougB
l+GKSgbjAn6J9IS3KuPUazt4DTGvEWOWoZmzkLPDGoGjfIdhkDjGGutCGsKsjIAhukQfGuI7+PuD
X+ArCu2jKBihfoRVQKsGlIB6l8P0jmbsrVDvXdc/jNlOEg6PLgJ4KE3EqStPNQaErB/WtussPXz+
zZDia6XAGlwAXViOWpZlYezCl0qJg0HctKO/zWSthgrmRXaD6bYqYCvPODdLomWqtbtITDYIdYFM
uBsPzIQ03k2Tlb8djlMfncxqOs3IiSxzXOJAWwlvODevrBsKQPGHxb5gEpU2E6mTFXww+LSpMXNm
9FiPiIvbtvu+Cs+D0qcB8IvCOu3U1bG6WR/K0nvam+x5R78JUAkNK59MVo8onap3kZYMcJOGpYVG
LFiOc7uHWBBzONLLus43zoWWOwEt6A/Xj2IdVTTsVnipGAf65C1teXIAwVt4wg4znOKpO9MhOMYn
cgXifZ3i40ETwzG+xTdnAjM1hlVcPFhbO0J4vKu9/cI5W9kn8ebLwrwWTbmtvw1SAwFZcsrf1pax
jJudnzwZL2/jFXUykl3OI/cpEbwNDKRuJJiiL1R7ILp0hcPgro2WtjykXQHLcTxK0znWZYCWKzj6
gXGEX+hcTdqsk1UvC85nOiFIyOkoLxtqZ2xhXgAA8JGGXJiFZ8UHcSan/Ll2x7OH70uijrJwW6aM
KOrHyp+2iTAOcEAOueyA27Xds2kbCP38bdslO9DjKO6c/aing6HL4zAuyQddBlouMFNM6ppOzm3w
+yf6IU/0EPaR7N+HBGUrM+Q5yt6HXj4TB1pay6pQVymiK1C9x6aUF9UgCF7YIRPmX0MC0ilV1my9
Jn0tKFcbGB/HMfYW4rGK3JW8Bev+3skhJZqKdpNrmgUgb23zMpJw1k2wWMkwonHUGfTxwalTHRVQ
fytQ2cliMluwTtFTm8y3CIcGyMMOr1s7gSXxT0zFAfID7+pOTt8faTumNP8G/2bkJEQsjSMkt58b
8//5w8Ct/TmA+1ZWUxOHUfenT//nofqkjGk+P7vzR/Xf91/9fz/6P3/8lN/87Z5XH93HHz6hwx13
07X/bKbbZ9tn3T+Hfvef/P/95n99/ryX56n6/Psv38q+6O73FsZl8ctv37rPCC3f+V31cb//3755
+cj5vUfk+334kf3Lr3x+tN3ffzHk3yxqR1raUnquojD0f/kv/fnzW471N1B+DpNB4diuZ3q//FfB
vUV//8W1/2a5ghqPczYHCWUzniES5P4tx/wbkgGOF5zAXZskE/XLP//33wae/3jC//0A1OJv/G7+
KSQTcWWbihOszxQUd+kfCyVdFtnsmmTmhD4ssL76Tv8QmjleeAaZcp25Pv791lh7PYVcXoJAK3ux
70G4Dmgsi9D3ce+ysiryTSvpTf+h4+CKPz8+11LKNMlGNj0epcVr8fujlK7CuIgcSy6NUZLe0SfN
pjXHYIFlpbeZZw9MnSJf7Zie1Aua4cm1CRF+C/QG1b1T4820yvO4fEHngZk07ZeyRnxs+z1SGhvO
v8rrB1Hs53CMjnObP9SqQF3jNx81FONVAOB9nzco7IeQ+tosc3dlFnV/COv4w5ys8VI4WfhaZ8k1
dCQFV4QchKYtk/Sag4szh4+DdpxLU3gMe/SN9l3+n56i+1PwvyNsXsJ7Q4bhNS+fJ1zL+lOtS4Oi
9IRdQmPmxQYZk6rjz5tMdupY67Jno0f/jdnaQnoYZG+mBCYhbF1v5dQQOF7F6pgmAMrCe/7tZBnI
8DN4Iz2bThwbV/o1763IMIj2dnD1jP6BrJDsuZTWhQUM4MQYesTMVQEI+IJVRCUcd/HCnyyk98pG
YJ036k3zKAjadjx8atp7u3fzkWDFB5R1EJsdQvuMkKbFJAy5/N0F+dub/vdTfnUf4v/hGZKO7XPx
Md4Xkrnnn95Ew5yk0uog6Y1a/+r6kUYQEo3nwJ3oB4c8bHNcDNYonoDCfnGn4rW1rPhqELAXgU86
mAYovZ9fmgfPuKd6ONufX/t5k0tPr5g+hit6WtvMcOLXoOVIMySpiyo0TQAZYm4y/BhuTu8ysRPj
7ecNHULSkwfOEPlIcV4O8gAugan5/SeiJptumK96jkkhvV7YDdJvH/NwNh9lExg0/bRc/fz0543X
JAjuPQUxrZ6MS6BbAt2lIz+kL0hbVNELPQXaMQ6N64xRp+Gr+Aut+C8WoOarCW71kZ4RRH1avq7E
wjA2gNgdWyJ4D6t1PhflS1aSKt6GjKMLi36elWUQGU3aL7Oj4DKyImxAI91kYbsPTeyErzC2Dr0I
y2uf1OFrFZXrChbRTbvV979+ib37m/wPL7GrbN/0Oez5iB8ccV/nftdyqaeJqM2IHZd5UjSO/T7N
0O2EkdY32gzBZWA8MPciOQ5BzUysmiPNBLWT7PhFcnTvx2Hf6c7dIC7VCJHK6ptkHaRjeM4a+TAB
qTqjjs3OUW5/zRKIsT+/1DFdWfnDyJxcjMjzez9dZa5REWfvm/QducmF8BaWRjo8o4ZB0zSkV590
STsJ5Y+J8GNRDNW1mc2TRll9rEaHOfb9RljVb5/KoIIsY7nHIE7dSzODkgIKEe90BwgjqspzCh7h
jBDDXNKHxAcDozZRZfpVZAJjdp5SJDgCYI9ZjacJm8Kg4nY/3D/7+aU4CkeCDGNOyci6HJ324JmQ
IXdVXRyh9YsgmZjVkRtKldWcgrL9T8u8zSb4x5dP2h7vJa5NW/iM0/60hmFcbDNW6HFZ4yOCbGZn
lyjyHnlasMCT1L4NzRKApqmSF+2gq25VnT3nrYmgnpCNQIzhphkb8ZTp7lB0HRGfM/BiN54uGVTN
E8K09NKmE2vTJePA8lqhmKZRTfgHSG21cMI5J6hc6TMBTf+pHyj+zfJzH2jTTadj7njy/v3fvTeV
H8vYDHABDwpyedd41zB30+dyKsfF3L6HhSe+hBhAWiLrWK+9wz9unK7D/hiSGiqyw+g21XEoIPIb
4wyUYgY3qgZ1+nljp7k6ORmO0bzxb3GnQni3mf11mHxU/YnnnvKhKUD8o8HlULq2YgfaY+tY79H8
UPW+feqJRVk5lCNH0wVAH3r9a5iNw3s0qV/zUrjfU4BEjQMUvSzOoSDtYVmDUkyAB0XG3kis5pBm
Pi78ySQ2K3Lqf94wtln99aVuWf9SE0AHl4LmjGsqxXvmT9oVEFD21JSEj+o718jFVZlriBdaR8Mh
F7DCF8Y0dPuIqGDANOKW3W+U9dzajnlNBi+83FtUPfd8/N+bWneragwI1+tksJQUNS8I2rdlIq03
UaMBVTmtes466GQicZgwz2+5sg4DiY6lgxgWGf0jypb5lmN4WoHhMtbNOHsALSpULrZ7bVKkwIVA
mps57ptvsXwbPujOIKlhKzrfJ+nBg/WmkZQQt7m29xthD3rZt361qulV1WjgSVMg5lbNzdX0Me72
PYRe02LCyTMF6sdghFeO+atN0J1htfIx0VH3IL3+ENcwlX/ezHMgjpkRfRWj72+roDXOfeoY53Z2
UIDZO6PLAlKP3ZgElJn2VWeehaAV1KKTgm3GaOt+U7cjsXydk17GcsYPPxTiIY/GYZ34VX9F/2hC
iTDyi9sYwz4IAW11SHo+Oit7EFF8l/4DLygHVx9nD/lamxXlVx0jMqzG5jbiPTpHvlkv58AtvlbE
iOZ2CQcPLtD15005T8y7a/uQNzOR2oEHeXpyxFkn2OnMsvj21+86518uYs/yUHX6Hlop27PNP13E
3pzZBZYgeIvNahRDdcuHudo1yDEWCS/4WfR41zM/GZedDdkrIpqHojLdDxNneGfM2h0pMz8akY8o
Wkq/2yFnfWNKwLrfRN9TQFXbyHCvBYTXNPRJkm+ZoVeWcXMnrXcd/Nk4nnx05NzkdaRxEdqk1EZy
eKkc4pp0PL/99b/Mu//PpwOPwpvKi9WLFqtPofnHlav2O92DPyEh7b4RTOXzz5vMwQsOPuambdc6
h6P60mZAz8MukstGqnxvxdSbYsD3IrRJdH0AmbIcxvhVFbE86MFD8Hb/rgzkgMcHhUyrneh1DCLE
30zm77HsU2VlLyqJ4B4Skx2gQhhMQB2GY2b8JTyQPz9t69xedlHkU8CZ4sfoOgTkAoCjpwFAp1JE
ShWIAajptwWqvmXRIoEfRr2v5vo1GZrnOgF8YcX19yTAnRRG9dcyvaB2j7+rFD+GQaTWnPqYMVMo
O1DzRPdlcvz3lop22X92hvpRDDZO7ZSBuIHiMEqnr6NDseUwIs9Kqrl8ZuxZhNNHraFGmQ7TABmm
y9HJ2uUsXeymd7sgaQyLmrkRG4B6QAgXzF/9jnRkQlcuVg28Iy8ek2b4kjT0AL30Q9UOgUIqWFgC
BCZ55mCLk5k13MlJ5NCw8lSOiy4wPuaivsYaCDw1b4xG38dJ64V3Wa2FOCx9sgQ958FnixXBaxIn
743xLCX67MlzmZcLQBhF97Vr8nRFj+fNgDQjjJ6BdE2yDzbWh0RZwbI3GfC7+fiSuMDasAeBqUPM
Mj9JYq8S4yXyw2iBDuEcTNU19Tp8xCE6FKtyF1SqKwrFck3fHen8WOZYY5A7N1awbezirXaITbDN
eF4y/QV3KDAhZe7M4NFvcfxQey6dYVE7KEBry9lYqeHTgqHHbdSCJlSYLIberzewbL7RQDYMT32v
pbmPAdZt7DhyN1aXB/vwFvhuu3EzY7yIIbwbWnsTePEDZx5WJ9pzXqJeIF2D4TXRZtH2V32BRa0Z
eOVjOp4NVkpy/sCE9Ew1bJjBwxBvxWCc3CAkblB0eI4wb+rITDhPAxz1hm0/MqkJPLhp1RiejCo9
8p95sFoyQEw2LIq6t0FJN4AUJvOBWR/2Ysz2gx3GmygiqNGYi1vTm3SAt/0Ad0qpaiftCjEPh+Rx
mPd2JQ6RT1RyMspHVWGB5/k0FlVNdz/xSfybbOtip/Pr3AzFunUFQ5uer7Mhegwo8AgLm47tmGRr
l8PubhjFyKhtacTFq9+pj7z0SdvYBaVzls6oEC+Y3XYcmwaUhPcja4KjRsj/MNI2mBoKDO3yctZS
nsMocxaVHaEtmp9qUfzahnKbRPh9ZpaQFtdTEPrubpqTTY9d1bWtczX6j72dlOu2h8dNrmI/34OW
kvSVwLYPw9XsReFbVkao+s3dILF7P8eRRde6q30ixbyHbowfRovktu6t9ysuw8r/MjeYX/LJWMwp
TOv7RuV8TcYeV9QXy2iJCtNTxbiGgPnxM+2z8kvOA9djyOymHLxrfgidxnxAkKgW2kTJYBMHu5hE
iTXR/5DpbO0aXUMhj5xkIUPStENDYdpQLgl7eNPOgzn+KEqQxOZYTC8iTnZtWGJv9NkIIVCRbKFN
m9lQyCDBSQljjdyDLhrcrTnDbh3Iu767xjSti5Vsh13sJr+2OiPQkU6qMzHsDgrk3xNC6DHM4FH6
xVcnZoaUVNnrXJE7cggOWnEFNpoBU82VVigHbDMdi8WAu2ZXowWK009lrHXm1JthJjAtKHJzK+Rt
UkGzQRcsl9Mkp90M7jV2EXVrG8pq8FRe8xQGZ4iSYAnI6WvvwuPLwNzB/CfY2hKvlB5MrrWFZ9ET
Ozl4CuXiMvaBF7V4Fg6Bqt8xiTH5BXHHC/4jyXhcbQVCtwagsprqZdkZ/VWDROikqBdm3myrqRjO
ngQwG9oVL4Lf70QfEwbobfsaZBJd/sGbaky53E3uBe+hSR84mUBDMR9aVpFZrQqzNBdx3b20QYKm
x65q7kyuTKf67OOzb91A0PxIIhFu4rggl6Hp73kd4EMAqGMxIxrFDaa3rmop8228cyRWpvhSEJd5
DVeuZdjxcog7FJE6+G45+SeovOw9T0EfTxgpsxjqUeE8irZ4Qe14a2xZg/W6NG1/jbtNrZ3norSR
DlXxk9e5Jy0Q3SfwQAd7brcizT47VPGbHFTcypBj+ADbEeRo634GmYRj2Rbp0ldPvdKE9Nowm/Iq
i2/4P1n6RLft7fFYd3Si/QQkRjZ17bJwZt6VGzsjlaR3rJuhKPfKkYJonJaoTdVD7T5bbl1ATDfy
1exn12QyCcpNVq6B2q9q8RdmqYUbqdgVeemtaQAhmzeiVRx/t/Eq76OMBVHPcY69vj5B4geJNpYY
mpqk3HApVPXwzceVtMoGPP3VaP7K6KJ56IJwjWejh9kxv9bDyKlx8JxzExtnoSNU0GZwHWxPX9wi
ZkidpJ9VRMClj5tXQ2pbYhSZVknMAcycxhfFkWuTO+U3pw/BzCYF0kn7GjhPSUAMlSzbV+EQ4KsV
rB/RzufeJiIiIDU1MgpYTz6Jh3XQgLtkHCqKbilcPPERksrEK+XCoCw+tkb1rvUI/6X1fzXrftck
TI6DO0JIl+23IWb4xzF40TSgcvIRsH4Y092oYuyG6j6lR3oGwTpxVnpI/ZWOkCGDLTdsZLI5ubJ0
drBxuXonO1CjvaujvRitsymC2zwWzylIAIv3WIB7ZV3rSKBgah7KkRTyCXFFMsvHJjE8WI6gxXJJ
+KQg3dFv6/no5x8Z4X3LMKmQVY/2sUsVaYb3G2vq2ZrY/Krcy07Sa+bHyCFgmkHlqa6e6EIWxzAd
csJIsdlwrkBtO6ofnsm2zuxCukJtvGaMFl2EO0kqr18UhrzHEJJfWK0m1jxMUCi6gw8b6TwlJif6
YvBhZTnDe5JN717mNBuVe2RIBeNL3+mvgZvcO2o5wb73I25rhOuYZJhlA/ZoE6OlYs7AUJNC0Se5
vBnVe1vRQ8pRLHo4tOkgUT98j2mSLdBGzbuhQOLgu4lNVYFtsClngLL1VZZFsh58VXC+Z+OT7PVe
3K0bvDg5DxkOqPYgic2/0goi/tllzSSWOFjVKcrmvCB5Ik2DYNUyb6ceSN+cd3dOvZ3bWmT9eiTX
S1evpWG3Kwmq2w8q/VglYukPhO20CJh7YSK+LKMv4dRearpSTTRruDz52STUeWrCrxFDpkQHD4kH
6BV6p6P5gekuX5iEd/TNaB95RD+3/fc4lCRsMjOk4Ndz+px247hC6fTiT7DxRh0u8WqstTR+kFAU
riJAQR4OwpW2PIzOFeShGP2swXBp7qolIz2CTxEb+cm8s8buGyEDp4i6axnY/ftowpSciPnoaR6E
nGiyFvRaNIH3zoaXeV5VfqYWSVeTuuR0m6xmxI87mLYHD4kRyXqe/ZVVGQDtEnqrDYEyFgzwxAVA
X8d2sWjnDrc9483eg+VadzNksR8KnAUr1MJFSYal7kgIQ3wMc5AFvfD2E8SHXJdgHs0+WgSVRXJc
tagSp1/TAWdYCZsSx9zY6F1aDHBcxp55s2MkJLjZ6JX9YDHMQcxQU8a43+d6EWP+qy1+tQ0Y2E9K
PHB8pUotKI6m7nEeeQ8OoYtybfA2Ror8Npnrtxhct878XRIHj3ke2+ukB94kwI9uDd8huTifH1LD
fptJ32ixfIgheijxtEsFXE8ZSbMIMSOoPhmwZIpw3aJG59IQyzq3elbk+qtWIPjGikLeEXm4rF1i
jcZynxgQCK2Ud7sRIBCZzOhbhBQ8K1EE6E62S7cqPzibsuDENTKsnILWDmHUmmmxmR00E3PCMSGb
mu9OVKYri0e3IMZeDvoUJM5ltjyog2kcrOyxts+zpBoocBdItgZOQZgdBrPm+LYqeJCU8QhfHa5j
VAOgonSEGTadx2siipkQIULWVKj3pYlxN4n8ZTMRm4Ev61hP80duaYAbOB5q4a1bv5UL1UQEqkMQ
WHo1Z5tong/YKhRSEPfLNPUMUP2Tn8vr0M8ErSRKMh9p3FXexzBjxNCdUL6Tx9e+VFG2NqZ43qRh
jZassdhE4n7VpuZXy9AZZNAcMRgxGW1hEzlp6niZQ9SBwQpnevrilelDUsPtMeZ7tusd6mLNH+Qe
hWu8zMSwzidYzvExS9iKbAT8uosuTUiqqYS1CAhfqmWYe/M6DxEgN9/xzSzG/J684kQh419gOHUS
LRm6xK/YranrH1LhhI9hN764LCrVWOTr5p4Dojy6aMF1HA1IBtEtJzceMPFtiLGfGTJyt7lMp7tD
Ar5o6uubKIz94NOHTVviFewPOxz25D4CIDWGtdWhlTddUihYX3YNZCjOsl2HLDNeWbAnhsAzuIDE
tTGiL1Tgq0q5XwOGPkv0xi+p7WJNasUKm/3DML6pieP9jPTDw4NNjBIjRhgws3vvJ0z+sLwjxVMD
h2UgX/q8egyFPX/PQr0qJAq4zrAfo46HUUThuQLMDh5G7ibzbNp9xJNqTHuPJBH+uTHL76kPzaot
pLcfOnzOOQLCeIbolVSvbeV+cIXFq97nNJuZDeJeZAyraI4+srCkNIfk40AORODXVpA1Mlx7Igso
NXEEFpZF2EOIEaCP3tMKqJbmDoye83cHNI9CmOvAyTrgUvP3JEQl6UBu83R/6pOEVNmAgxDiKVKR
3ae8h0tlmHqvguw5ZWYWgX5xU0Ayym7TVSTIwAuAsk+l8zw+07MqVzhKjIMhcZUyDFnOBsZ8Y47v
MSGa3dX8YtXiwnQ3wKbAcjX3+WdISdqAmgtha3V6+FbCE92XbbMPtYmfpOiwxqmewFs6yO2GodtM
j54QwIyR6d4wmJB1g7M1SgzzfYJ6zhw4WBLcUmPTUSoMecAjyd6seU0CGqePXfgUHLHKULFMOLD7
bIJ746GRu27wThQ1TyQW5IxchnWrvWHd0+rB6pSgCs0EehWtg6dgxr6EPsmc4vpYaTAjKbE5TESB
/jUah9fcMkNOD/4IKC4d2FP8xjpSW6OS7H+0Sr/UI0bURsWbbmh+kNUJGNdgJQ/ML22JYBEyLz0P
lqKwI2exwUy8CH2TUZLwyceVsPKiI+9XOgJGRkJtfE4Cav4sdj6cqfgwqoIhGAFgvsd1hk53mJlF
M4hDtjK6rEruoxxdY+kKXiRJfCv/wqYrJegtNdug3sKb2VvJamiyF8/pTCC7BIylNVq8LBok1UOu
FzEVw1TFM+nwvB0Nk4jGClW3w4DDxVtfBww9OtJZXTsS9x/kzw3prTHSddejA7HzLw1EEOg36ykQ
8ypAMos4mNosxEKM9lwYEXm7Ex1qs3Q8vufyUPsSM27xRPwfQO9+gPjE/cwl7W+pLSpS6tdGOyDC
4+T+PjHuwE8JtIyuYo324ATdzTcqlwN2ai+yEAUY05glHvlxUVAMrDVTZs8QBMbD3y/ig9v/X+bO
bDdyHevST6SCqJG66YuYHeEhHHbazrwRnBMlUfNI6en7U/491DnVqMJ/18CBAedJO+0Iitzce61v
DSDwQMr7mhZBzZh026bFb0MtPQYfVpBftLvNYp2ee908uZKgBg3+37fUlZRB5HKt+JU70TVbWlbb
PLyQ5tBQUzcrWDj/1lkGkRTR7y6tOt5r/Q2dWz/VIxY28HJdMx2jGasM+WXE3JMxoUYE8bl7b3pP
7+yUYlRg5dlqEXHFG/SO9IvvTG9W6WKS3DdJvIuE/zLksKBv9WiXZ9R2tzrtHiwHNLNR/UP+vUww
LZmIhw2aaz7DmArAJUKikYegsLeleq1a8Wrlm3RwDsWCq42eBp+Un2nU3JVDf6o9J6NxoTn9qu5c
Nx18IULzFu2ZQyk87iXcZv98pg3jRfK2HjBdI93r1KkbOZEmzPvnUjhvJQ753To6cgpNj06lb/B7
FDe37FXB8N7WCEy4nAAispO23yec1RUqNrefD8Ho/DJ9ap0neGATyNvZi5sjUTgtMWrAOyiSXbMr
fexrlZz35JF6m8ShtA7Ibt6Yli+qPtOJthA/F9wiI0g+hmEeZc0u84NPN2E8WGM42zi52iJndp7V
1FGB09tgJkYkOEnWRUZlYybnixcgdDR0C0Q0kxVZZ5jDfCq50v7VFUDrjafwpyxOSIe4hDxp4+ad
BiyfMQ3eMcCO5x+jsTr4XMxPSh367rm17Zn0uSba98lqiwJAaI/B12PaVR/aVt8DibrUtfLrEJqQ
5Z4gMY4dhGz979yxqbwz9RH30T7Li6vom+kcTRq4xTTG6HyD+6HrfmrxuwnJ7EkVm4jrvMlQxGgi
MS9Z46r6Rnmhy3nv2VyFaqKcoBYX8PaTo4nS+ISGcUBWbGaJ2hfpyghfRhsnZvtpv+UGz9W9bXv0
8IkK4/kHKSdKXvmui7aJ96UsiEkyQ5icahzmj54heiMSATeh2UY6ijfyGMnq6jEIcS3eJN96Eamh
hEzzh3ri7tVm9AcGaz+DBoB7GbzEKDULn9FsLKM3DlJ2qUS/hVOGE5+UJLHY1NgxLf7QNE/WzC5W
GrpJNA98ur+jtwemcilWdKatoYIR8UBPDGAFxvHPbLLtC2I2Dp3ePwZG4GejURQyXgiHBDwcxM/F
k94eTo9/KNt62JjJZYRMd8J1ucpPCFQmoR+tLK62usVQGzF3OIVp86PKO1rEXTNuqYmVeHHJoEyD
Vty1eQYKhjitPs+JgDD6RMKbu6kcIg5Us/yyV3gKooUTjYAa7swKbxN+AFmmHvndCOxY85RplOMP
2KD1UU+544Cf6dknPf2eQ9wYxly92J65m8yS3aWeH28Su/mK9dbc9S9u6zUPyc7QL4MoAgNFTmCe
h2iGYCauEWRxQjPUr2YHD4mbmT0wo8koclBs/WKIAe+0uB94vDguoHM5ueyOUcS5X6Qedc0nexn/
MKKRBW/6XEicPaRlYX1NqUiMZAH5MTvn1PMA5i3SoVaQGFBG1WkpR6K6IW6KMb04rXTvGuN/xfiK
95S56AnkAYEQ7XeOA2sToCNCLGltu07etxUqTIaFv3tr+VXTAyQvZvgUghq5SDObQfkVE1d97nRx
yiNqpdJHn8zttecZlmhzUvmQT/6Cd3L8CAnRVWDuoFqQBUV8Z8bFK1MP6O7eaF3T4qjwx2T06KY2
/DQht+WUXJWdyCtnaxh/nCPal/2saQNEqjsqh9NYki+hMkYMTSKyAzLjAxz18MnpSWUD5LHJrX3N
wOIljoZrDaqgiQFd5eI5U1N+DdO7NqQUComY3YStKlFRgbvqfunO57XLaWXxQh5H2T332QK7Peod
Ls7Wl8JKnU0H93DjDs1vJhCQbhIgg75xCDtAlT564e8C4luLs93XkuAB3JXkjVEuM9pEFNKQHTLR
0lKmhcrdxe8U/HCGqFeG2M8fwjr9ITUmkUHH9G/WywpaUfCTVJ1Tiwavd8XrBJjpVWTVkeyMFFKV
YbyERpumtlehq7LnazjM5zIo1Y3jo79jWs8a8JJoH3eGXAfHjh99CpdHaS8LwNyFJKKa7Aw1RxfE
Tf2jG0vuZmCtUriij5ackqOeuGFZb2C1fhN4TLJX5ZPEVIJlrNp4Ps5UbnBmol9+kl2cRrb3WWE2
7YDow4g6udZNXtKnrCnbaarvlTt+X0W95B5gz0pS2nVatKS1Af0Udd//yKDdVI27sd3SJjHY9w/k
KomH1qcnkOYloT0SM8zUDMUtWgFqVIU3gOhF3xATq8mdx+RGD6wMGEtnVQZysOO1eAraHkq9CkbS
HfT0JHvU4b2kZh2yz6Ho/Svw6+yWuot/WXzciZ2V3v58yEZJxpzHpd2NIqTGKc59CuYb9wNkD148
Eq8cM5FOIQhiySoBHyeGJO96fp5k7V6HnKuE+DqiasAIE6fPeqmzZ4tCdmNWZOn6P6e88M6W1TGN
GSECj03G2LT2rCu9LtJ+Bk22Y5P0OwtYEtlzurtF64e2I0AORd0jjv32FlUzaItq+ij6QmyUtt1z
WjjyJQ5/qJo7M0PyGs6sgvfvWx7xBl5zH+A1DqZhFfOXD05oHuzFGV+K/Mss6+bGnXp6Ieyg3c0A
u49/PrUXv9o4Xloc5ij8WQ08+FsShiZZvua+1756uvqtI3wBsunaV1kC7aPRGxGoyP8EOsOurZbX
2QW33yTR++Qgcw/LBk3+Mrqv/sQ8dUwB00pKUDsDQdK5gYEl45UvjuIt5C7Crqy68iV0Bmvrzpb3
WHgsF11vg4+KjLrfTgppDGFjgQd2ZLCzkGEUZMo8Rkmq9sTYXxeVdQzQw0939IJvLROubdPKU6s9
+Vx6DDnMGPyMuVGvh47HQwOBN/mmsEZ/aV1MOV0dPmcSsqGo+gZt30ASc9uVx7V/ep/4TXb2ViFX
gU2+zvAcjK0z/G5b5zW0AvsmrYuT0r8gReprPeMYYEp877l0yj2MO0smXxPlglixfLRDZPaWpn0M
M8bKPUPXLT/xjAdhTweo/dL2qnnR3JSEeBjSeXyvBHFiY/xoh5jBW1FM51lFaou5Rl166qagtNV9
iqpxBzNYZu6WyG4uyC4Mr8AKb5Glq0ffijsGZlMC+047D1Y+3qmcl54XJd6UU9G/Fb7YNuHis7ZU
uh8DxlJeZe1FXMfvPuXW2fZh66b+7zrziGzPKuums/Z1nizn7LZS03SDbtm7dXJPe+V5yvAtxbbB
bJ8a5wG5LZb2DLkmY/KZ7kVOZJBXHls/CzaV3wIjbSz/GcBK+UQDesUGRy/lUN5KXYeX0YvO/ljm
kNqpzaNV5OEM6n5wC2A6c39r5z+DFIexhySOxl0K/9wMbPuJn6MuhDCKi+dSECu4L52RCPTUAm7u
eoQWlss39t/4FGrMw0NK3ESAMUpZUXET2GBO7TrDrIIPF/zinV8jka57s8L00kcUhB8Z5cJj1Uow
nWUhjwt3/mPXNVfdI1BRbfJ76oR8/PMB9Bx+E4gmM/JVEH2/Ok6rHm4ZI7jwu6aN4Od1zVxAMoo1
0CtSzqLIGtpHHcn9vPpL5yAlsDcKThEH3l5303CUAQu1JtmHMF2cSUqR15LhQooCoKWlueOsixBq
Wvd1ggpmVlZxinv6oODNa9LIUwBzYz1fQisE+xCk3AWaVecJdvBQ8hzfpVCfVd0QgFm6u3oeN4Xo
7PdczPM980FEEJnRL36Fud/N5OXPhypFJ22p93Ysyme87d6tdJQFEOxDIWQ52IxRzqkjkpNTdd/s
CqC7U2Q/PYc6Qqo5eJaofQl5Xhs7C43ajsiOleuOKwcZ7qh3gcatAYOp2jU1waqLLstrYKPrCv0+
wfzCgJ/LVvvpRP3P6EksU33TnMreRCQUfZyUtmcwMFwNczQsLTSHuQgPGRj6u6BsX4riV6nK06wX
iDY6IK11sn5aUKxtC/RKarhUSK3v6tRJ7nNfb5XjZw+2RVTm6Ppvc1/6943sMDkB3hfNTAxrkkKN
ZsJHLr141n3AKG4R+PNdCTzRKAHFqY4eyjHDtKIHetGDSwMEXSfKCAD1tV6eFULV2yjNpa0s585Z
LyhapMlDGXrqIUSZKNcoQwfUvXZVfF+XTkkPz5nAE9vTTrNDQaOc5+fFeHfJAktCmW46VF1Obmbm
U3cCxsjWPzduCdIZnE6nvStme4JQOnehNw94rE5DtqhsgAY9N+CMuVR+UfXaW8+86X4uvfBiWjKY
x3pkQNF5FhDmeHnLPZvYGCf93PY+qFIRz8suVY2zFXaYMSqyeCgHECZTlcOzWT/kcUazoYT82k2I
s6MB5b/Mvsv4yyCKsNwWIeNy9vM1U8qNbyXgHCoOGk0i0oexUNFrF3QRJt2vDlO2J2+Rt0WwxZcL
XNLR1CQa40XYzNL2CQNTj9zmuRs2TfoMFpx5vspd8UxfzHoQNvSAQbhnq4phH8v2bWHKvXp+swc3
xJ5bpANdp6YkatkuTgnyHkKpitdCifJS0iLbxfmACNHzqqdYD/WTP2T1kyLLx+leE4xcl04DpsEC
+z71PkbBRD2PmEF+Sy6iDZzZsuwMd0t47v+3zqkmCEqIrtczIZK1880ehnPJSH0XkOS0CyiwzrVU
iN/t4ch3g7oYWNziWll/CScbrpMVDTvjFgS1QqZk6onez7Nr+8o51LO/leYV/sS0b8MMSy2o67Cn
28hzpXd90xDQQiLUscjDeV95wE74AnVJk44Mub4PX4MxPiJqgHfDk/GmwPsGXXB2q+BXjkuM8Onq
JpIeUKIsSeIwIRGDnUUqwgD7rw3JWxnh/sM93QejfIkYNgKM8XG9049qVfqZJzldQFWumTGIXgb7
CUSHOs2t/VKIQN1PFEhbYO5h6pP1OYjXuBRsiOBfDu2SRmeGnluAL+EmHUk69Wx62VtNBJVStI5Q
VbT3Ic7CXRxnGf5qjVk8YPRUCBRxUZMxF5FxAzdzqQFhriSNpU9w8heKnKPaNJtmtPQV2Ruz/rZ/
/POZEzdig/ZSHruyzDCDx5+ePw7IzwzU5CkhGTBZsPxFpAnQX61vTVTXN2/8iTa0fIqoGx7y1VwN
7OZeOTUfGDMRb0H2gxjVeIUmPV6llpAbXP+qvOFmh614jOJ8ep2yV9IFnS9/PindlzqynKdcOa8+
9fFD7UP9Bv0JYjoEKmDakZYdScWd38TPnT8Xz/9eAcmM52+69NB3Q89x6RFI38GqterW/0m63ehk
7MYYAVGK8AX1TGc/B1lADJebYmbM6v4CARNVtSBR0R5IVihnw0OUzHdBVMgdhG3SugvSBYEL+nRV
iRRxCjQriftWZCqnKSHC7dwS0tlBJqPzUpFFO7dgGOW0CjYOeEKIhpxvoe4fuJ9U19pkT3iWSJxc
P1iGYVhpkNP8+dTOvtcpg/rCCcdLrOSuG7HrV6MMLohyyMdLE3yQoQfqsswaoma/wetjpNUESA3t
Ab69l/UfBV4usjSK67h+SDrW9uIKiMIMnZCyJBBDXZfOpuvgww2D8ks+wpiQiY9aBjIVc73gzQyt
gBS0bGhfkxJKyQFxCukql+YRJSL1PN/H++qG0ckCu8MIzr4g4RObSoIZzMeqfy8NfNBK5yVg5wWv
61iZrUVU7W2gQ7yTOaFzf1aem15l2FsPjTIfIMeyN0YyiPsNAci9+24Q1tz+fJDEda22CwduNNkm
+WMV9829Js2hJybqpe6bcPPv18+/iIbDANW1F4aBIx0f/6r42/Ip07Cyx7U/QmzcNm7TiqG0W+2/
jwSyfR2C3t+OyHB2g83fybJ+OhcRm5vj0KWCPzfzhhE1rU2NZyfzHxJZY6VVaXqdQ8i0bjLS3PHa
+Mlyve/VkJuVGGQfkhgBXC0+IiyFkNg5v7qiu425rg+xqGhNg/qmWnevCb6B/0CW9NZf6Z+NOPzK
gE+EQKshIt/7+69sN3Lq66ZvN9VQjXRRg2qno3nnjpWzj4XvHUqDyLFzuF6L2LHvw9Lf2V2cPvWc
zU+pjfCtstuerFJGK1HQvZu0ss7Ae/ROUV98HdQ68hgfi0EjiJ9L2ooVX6cS0p7az9GOv5Gi0z8K
Z0WXNB0y0so8uRSO74k32Oe4Kd6lJpSkYJSBPyq+iAIFJ1MrMsmn6p0bUfHy71fB370tobQdJ5QR
tE2Bm3G1k/7zHqJqwhSykbVsuYSK0Uj6FRTW71RQ5zfW2qAXqANGX9GPd0X6H5bgH2/bX94P/nUY
NNhPGFgI1/7bEvTKqJvSlNywePY+cyv9ZgLvbiyyCHp1lmw0rAO49kve7hnCwqz2zKeXy3479kP3
H7Ac/68XggaFYwcikjwVf8PisA1aWaWYOMdO+dN0LZV9eqdHvOClhf04AawRegvsIbDEf96C/5bv
+LUq+O+vDuO/OpX/x0P6o6266nf/97/1F5fy/x+25D9srv/DOv4XW/IL/pNfZfr5z7bkP1/yX7Zk
Efwj8LBZScnawF4bovz/L1eycP/hSiT/0Z83yvdYrf/blBz8Q2KBwNknyNl1g/X9+1+mZM//B/Lb
AHuzb3tu5Pnuf8uU7Id/XSoIvlzHdiCN8cNhufiXZwaopsi60gfKGwq9i8XKYhDxISPVCIl2uU1y
6AfzCHnLytALzZ0nGCb37RPDTMwgPXezAplQqlMGyWX3krVxTJ8KwFf/GE5Jdu/1Aj59J7ap4yfb
luTGMCk/W6fep7nI71Cr99vSAlhhUoq9YRz26WBZp7xNUkZQFE5dWVk7L9uVyjAItwhXGsCIXcpU
E9lWXYsYJR/lXLYd3YFBe4Kqjd61d0HbiHsi5s8CIIQeYjPsJCFDuzJBTUTPVpay2xIjR0FhGZw7
Noo819+lgjljNWvMhNCzy5j2PMULWn7uNzERvGGtQVaEzL2ZtjMQyV2HAMNPrOcIU2zxnnQUJsii
9mrsT2ni/5rqjjgtP8hQvg2H2faSrcW+sHOBZ3QT8zcEpuQIOum+WSqABS5IdjcgY77VPtFqCZqD
PrtLnA5pynrgEvSZaAdBhQoFP3/zQeH0uNQDolzb5JiYYnJihuYhitobchd/axCfoLp4auvK3RRu
H2wCl/diAQ0ShchRY3oDfY+3YNLtOuVGaKctwNJOHZCnFgwLQzfm+GYiQNhmfrV45GQG6Jg2RSlJ
6FIZaqXA5+vdoNzZS7d3czoZgfE/GBsdIwGFqyGuVozt155uPR3G5tXIdEIULBmHTdYvh7aA1Ze/
yokRMQYSufP9Bmk9M52pClDX6O4V4uxhyuSyDaG7bEXf8VIATpaYd3bSWEzlqvERTcvKbtSsFALR
wyp3dxiPpx2BBiFj7gJsK1x03TAc6XskLjWAmUPtvtEmZbqcQSiaFT/y3L4HZl+PuN0w7awjtZmJ
Vcq8ySWGmvErmX5obzyENdsGSrKX++sYvvuK0Iaps7OpTJDsszTA2dDLB3Jk5Dp5IMKBEdA2jT/6
epJnlZnwgguByPVsjV8h2XmX5u+kpTPZa3Yc/zkCK+uLrYnbESNhdM7ykPddxKow/Taq5WPMHBVw
awg9c/Fv3JenQzFUGW8bqUtkAlAM1geLd6aaQS0FtwI/A8+Bp/fYwtOatZjverGEu8ZdLbXl/G0Q
sDqSuUbe575ZhX4ifKbgGQL3t0C/xL+NtnnR7WE2zluvENeAVWO1W4jbXaAcmYGRBntd+O43A61q
28viS9ognFl4b/vKJ0oJtUWNt+jkCJMQ59BB1mhAspbsJOiaIIPgjWgsFrwjy68AvkEZLuQjJN14
HGmebpca3Uo8USn3HlONYkHI5Bh4SEFVU+XDMXXEj3Ymaw4vMxmHcGNcAHs5kZm2ZMYmwrlHkkGA
oYqewS6sKoKRB6VAg+k4zdnoAWZLRlu6G0EUpUu7b9Ih2AjGfHtDgaUwDW9i+ajGNCbxTjg747Ae
8Y7itwshSWIhmGPqQL+paGWoI9qkHxOb/HGdRSDrHUDL8wwO89BvHabJc8ZTSyuTX7t1iSqBQyQn
ZLlzIJ9rSxMRm2Okxg1+sZPgw0s0DtCS0WdH63WayEeNq4YB1oxjhuWNjmpTLcxRJSThhBdGhwUZ
5HN+l8RBhIZuAWvfF6Sbh3SNvIDdlfm2nxca9aXJtuEMsQGEgbPxK6znsiCjARmWF84t7l3eyqIO
mELWJB/LBeW/O/XbuZu56LO6u1AG3LLYZnDPP9M0fu+rBx8GxFHL7ke/WB9Vmr1xHWLnKSzAa459
Azwlt1a5nJbC/pFFy2ulors/WyVBRT6/N7+b10HvwTXN2E/L8WUpmN+lgiRJEPWXTEfINeT3YcRw
QLfiMAVQ/FX8HrTgJPIkOdXJ2O7jAjkBLZ7O/+bjDcqIXYgprjnc0u/u2P1U0jVIIO1u01uoyylY
4zMhAwwb82cMUAz6QhePRQjRm+G5u/EMwOMUhUlL2JjsLtrmleBJfYX37+78fNtEl1h3L32cbGsP
5KTK9M+IfXrTL5jn2tbv6TdwAnnTMSh/lEuabrCi3luQKgmV1sfc6t4LltBaTm1Q7ZV38B++Djlt
BRPM21CP46bPOfOmIfC2GMzTTYuQ7VT3R8+dkP7W9s/1ezjzTXW0y8SK47N70F29VT/CZGSem+pj
4+JiSoL62S+G7JaAobv4gyEyMRLXULTHkGvoZhHK2zrIE/fDrF6LAU1WZtDS9qLjAhxH1NxO9aoL
d9+XtPEWRHqosTQh3daxUQVw65hdq3EgcWubEWCtvYeml9+hKXvXZJch4jnnQ2XzZOZPEkHUrkqK
hnbOG0XCsQ+j7IBBR1GhYPab0HouKfmE2WI985SumWOPg+ieFxyaW2vi2QcEXgtUlv24fAvSCWuv
yb5adXCpCpSvTtIeVFldGj0GJyT7ySZfxjUXxX3x2A0ILrZuMqLlWbbALeFO7IcdCexWDOfeqz5h
E6xCL4jnSxDYkIZqTI+pelJ4tTdlrR7nHE+AQIFj9PyS5BmjOsJFk4QDwhSPws3BZwUuXX6Jm1Dl
4WNow+auBwQntM0JuNQVAaXt7LAeyxyV8NCjjLr0s13s5imCGYVcJ83ZmmfixWJ6xoOncVXP80NZ
50hqMFfnNd2JadxinRx2GTM1VHvhpVuG/rK2B6SJiclCtZOHA00WGPoQQ7BfSga4oYv4Nejg6qa5
7fOw09nFn/C1dwm2s4OAcxtb3YZp8h7EOvBgtuPNtOJLs6Aorima8Y3VV1vOpX1WS0ZOw3BCmg5S
IHV/JKOiHCP0GTUzQD2nf17gtFdh9yrIX9v4IWVmbZD84Z2zern6/TqxB9yAKHRNJjXAjOsMoadL
jFRYE6PjBA0nTVQeTICMQJIBtHE1s6g+Q0OWWkhYUHh/jaudcJDSkwyE5Y8UiGA3L2bcYm1wse0r
ZCfdtLUgNt/Npk1gAHQNAwa6Af4CWSa+H+NU7NOww02+EJWLtvRLmfvsfjL6hhMIi6KDgEG4BlK8
114ZUENGHtc2Qau8g+n+iAMq7A9Jx3YYunujdbN3mH3dRQFmGVcyiSuQpcUw3jQx8Dtple1mhTQh
wHLVid7KOXIIPw5j79ktyZGNHObVyND8rae8jcOo25PDyYb9QfWO3q4HHtaHtzmObn6oXudkMY+t
n5LrhZ2GJKW6p8lrcz1O7lyyKlDVWSwjv9qi9EdSKk9hp61TNvvzkcFSBPyH0De/RqWMkQgMvzfg
Ry35EQLzJcyHBSZ8zFFozmgaln3XJpTmKQ7Avm/oK9FGWzTVLwbYAKxm+aOiA7YbE3pfDR49tvhg
2vTIkND4YLegM2uYvFm/uYqTBhf9aAgfYFzFlMkumByG07PVUosz+M22XkZNWUt5zEgtRGyj4HRE
4bLLJr1zhrQ8FfxNgjrxCIxJdccV+R6IEcjriYZVMEFgSei5kFVbtvtaETa2oGmpuxo65UwKnRgd
ubXFcO8EkHrLOP6ew3+wkIUdeyQWDIhf0ghbdYKOgXK82Noh23leEmXaAkWa4qbZo0PzM+pAf0k+
mKzThBz1G9v2Y2HPD329QF/vmwe/2ccJ1VID7WojbFhM7fyk1lA/a0pvHUlyX5QAgZqA8nOQT5Fe
n5xQa1OT1BkvAX7oTaRpn1ZkfQBfTlgWkf3Y8hj40aO7eN1dN8JhaMboty4WMJayfW+C5ZDZdUti
62tngRvq0xzbLyAGN6tQ/q1dad03/hW2ICUeWtJlA//oG7R7ZFZT3W8XNX3mGKqgz2JvWmbFPUg/
I4Z/HgYOQFo/G2aAhwo9xyaKUObUjoGtWpEKuGSvdI3ehiGVu2kCJ5/JJ0b02NTQ7gifMrEcqmEb
DZgTcgl4le+3cC87Lqr7NqxIwUkE6/baHNPBP618hK0gTcNYCUqeeb4TxmYO+J6bdD8ha7/MVkEE
M8qprkjwQUPo3zQa7eNoV6eh9ihlFJq8qppHTD1Rcu8ay6ybXIH7ICLrFsKbS5HoMELqgmOcptm+
cj18ZGnxAFGyugZhsh+akOfJ5fbb1HzvpKVQMARVDstD1NgPMCfyTQGPAZWmAvVdMt+YYozndt88
yo6RR9VwJsylsPbGxR1TLVNGfDIFTOWanzGa9IeExwhm/A982PLk8A6vw8dTvY5L2EYApAPhYddx
zo6VgcRUzQUVDS6edpj33WhvSXWEkzBK4v1MNd/3Ga2zIZssOqlZecLcxJplMrZ1owrBoK/vtTXd
WTrAo5gQpJv5z+jVh7h0Xl3xtW2IDBvdKD8N0XgdNb6PaGjgqQo2Ij2Wt2QsxVkwXt5U1s+5LCM4
ImiiZiNOaWWGVeiPpdXICIDG+BWCEARQaYH+WeSa91hO+7xX5y7QLZPiCpfS1GzjpkLZYtv3WR5F
jJ/mhpWbnkRDt6+yp9V3k3CPNdktSlHFtGqWG0TI5zFC5lDX90kevYTMCLDfOJ9rjuKd6cnTzZz1
/CsZ9ZGQacJtksQ4F1G7MHarVnwHMTs2HC8fRQuDv5wGhsnv3dR7UVks8cbNycbtIvY2oEEbEosI
MLVsPF4U1ANJ9crRw1WPM2pEO0kOKuI2Gh7JZpoe/Dmkbm8AEcFPRNdpRqxS+FHwZ+JsZwfuxl/x
AubVypmvqvTYQsPbIGG0LyFuRSG5x4rh5g9Wd5rm8YuFueyunLAgzX508c2JlyA8W8x/SKdT+ogA
cqe6rMfiWMmTNaP0o3PFxa6w/f3YzT+XoW53msS+xaWw82oUroWJP+MCLKJlY1Furc+GPDF20hsX
IXToVXjhcIvCJr4L7JYiBXzcmAtS5NlPhqRKiaSbsJyCY8Z8JH9M9g/sCS364+RZjEQh+CRiuNq5
SwlRm5yInGK2n8blKhgPVbwHD4DhBKtCCqNyiJAnC4Z6uHk0SQc65u4xD8EF5Na+0BR/tJayDrFD
makvWc8JQyeZZO45ii49XdutWMNMNc7srUWbbN+5ZnhQcXvzmQJuMKRw9ZIpB0yJ6zkrMr1tW3RE
c8bV3afGaG1zcZRiU+SnQQLN7UqOSLPz6bcp+xw+DTErVsIdq0PWtnZ94oPGgeyBzK10+di0zbme
E6SaGSnw876e5a88LOJDktk4AWHg3DkMiDHDxNXBap9kGRdnfuZdM1OfWA6sO6dvfxSRIRvzV9yP
PyTqdUNUC8HpBBwm8J4MXvTJ+xja9svUEgmD5/wak828Du+lrthcVkO0YIyyKxv4MzF6fyV+6IFb
cNZb5Ggjftl5bfrFj0ZSUfKfQLeJw4NmRT0CddTtz8QKEeNkD4+ORT8G1bvivLF2i48BHXXlLsbd
haVOb1N3sHGSafcUCufQ9XDvil7vwzsWULRaVCY/aS8DV3D6hp9l4nwVNvwfM4b6KHTISgha+kix
/6zq2j/WUfpZoP42NikobpJP5Bem6jRRkd1LtzgmMRVaUad7zyFqu7JwUdMpSTbRFFGbe6bfyMja
zNh19oNf+/u8tSaOjyk84cZBk0c5E/Q7A02EO/RVBVAurAaqhcHMrIUNXruavad3LeP3BXQiIs+x
OSCxNMeqXB9w9ixrjokjqItDxBt93/bI3CugfP6UPmotblxXyUVvvhPajT/ciu8y0pqNU5+1MO8t
sac1glJQFRTyn9RR0Rb5DFd9r7qkpMhR4Fw901DUDqRiOzYpkPZbHbinoaQKDKreY7QdI67kppmW
30JhszfBf9CYtDeJ/KgbMCCNN7MftDHTV5ZgMiKnG6Y1cMUONsglsp1Pm2mpVUD5nZ2RVL/ZJnsI
K2RMbWIj6HzzwuXaWBwgcJYd1MOYxzsKH5uTCHs/nni4qyBuHHMDGwIiTD4rb3qaw4IIvi8JseU+
smFaRne8GltcYidMufdFZmU7q1U4uniq9Dkc6HQI4vE2AInIxa1WIAv24nZA1pKyBVq0U0mH2RuP
yt+dbkHrfsg5e3QK9zfTQ3YWizRVHms/ffQa9eJInlmdPLe5grIn9QesCHurxqLeVXl6tccUu/0F
jz2AWLNcg4HEBh/xwNbM1beSDeveL7zfXPp9dNAEyRECt5mioD03NRnwXrpjpMyq5YHjrGeP5HX+
Lgg6IjGO8tT/OYTqM2E+fUqD4RbxCB0TNQ5baWdirR2OwifK2nNMfBdiy7AVcAKeTe64Yf9gkwbJ
mxM+D/+TujPbjRzZruiv+AfY4Dy85qzMVKZmlfRCqCQVg/MQZATJr/di+xrubgPdMAwY8H1ooBu3
KqUkYzjn7L22M8OiFTGMBRxpuuqfRYMATECoDcfGRA1nI1tGQriua3RQja5/dWPwIzSaq2J3v42S
6qabCFDJ00+dQnrJVfM927LjRZuMQ66Isc3Ncm/NZfpUGKDlA6/ZqTa89/D8LlaHeVNZ6JMq3u+V
27MoBe7KBtHvquuzD9+nRovn58kY6LMH6SPDWnc9AUxxqk2sOoOzku6gC6cdneFwHFsz2LjQtzhy
oARHz3RVkw0zzALDTrsTY0d56TUkJCfTPjaat2kgnCJujXUfk0KXBQMdsHQkRz4yCT2tE24vUz/t
mzZ7aAyyYPQ821unxJai+TcMSwnKlxA/J/Pe1sLq2NTZk6X4wtwB65RTr+eiIOA2vjoeVVmDGmEd
NndVaL7VxfBz6OmIOUBWsMJQDJvWvFW9fKIC6uEquHCqlzZXlIKr5J6OA5GWZBQ1GIqTeUt25b2S
3VdRNNkmKvDlMY9tV6Ojv/LiGAgGmOhKUGcXJCwH2bztjPLOt4mNDNF75gwCyWrFvp/J/BUDybPk
sa68mGhPnWukJA6GctjPc0TVHiAcyDKsp7Jy9ohZ12DHNtZA3C82WzUCPUfm+xSBpSQwQCu2hR52
N1IDmv2o02MjUvc02o8IbRZUG4CjDF6s4Q4NyUEuVYHWu1nD2WE7x/38JpLk05MCEI1CQeoZq6K2
XsuRdlIwA3srR9whnqRxIfyC18tmXQsDC3TjwS2nO4a2au0oroZpMPI7syZSE7QO14EnXHZ0B/ye
rkntvU+zS3NXypsqZMZqoTMaGvOHaxfo0BPUQvVQHlU7dGhmHHq+rM+OyRXvcce4gxOgBM2zHRhn
rybqA0APWEJFLTcGOBPEFXiScp8vgs47ksbJ2Wad+8McQMtAInUxnNAeGZMPWthMf2p58KcJW1pK
D6E1s983V7qFBru4X1/Mwb5q0wbxaUuSs1udYBTgNwPgeTu6Mw8nBTHJazvQwE+8zr8xFn/yBOgt
LNUmsWz2HfmFRyo/08+F3O+0r8CN6//jae6fkNP773oBOcv/FyNf5El/M/L9qP7t9qNLq/rPQ1/+
0L+GvvZvHrpllAgOA1Y/XEjB/xr62r+5y+yW/6FVgQQNcvE/p77Ob2TjRlCYmcky5F1oi/859XV+
YzJrLtqWyA4CjL7/k6nvXxCujD7AXUO1tsB8uAHCn78gXHv8/LavXXAaNZpKaxJ0z72bwP85e9FR
BzTayGRdlZk5r6NcnbPp23D7VVAx/2WqZe7KniQx5e0TDnMLoiBSpmb3hHvxCl3/QKF1LrvvoGUU
ETWvUI0+22AEoAp7gGR5B/PEKvC4u5odgWdV/VkmH9pvP0XU0hDPHycZ0sVC1byWaO76HB167NPg
RieuRwrhFjHvmuCOdTkw3LNJQ0ajHKycmaKXocwICwt7DV31qDxYTXqihObHJvrbg0ETdwEu1lK9
02o6RE9+Ut6OSf/Lb4GqwbFFa5fu4HpEesBJ5e+QGm3L0lEb32vu/djeBKm5+b9VTPy/XWM2BPS/
WWPqo/j50X39aYUtf+Q/VpjjsMJAs5shnEjL//0d/tcKM39zPYQRrBdA1JHHy/2vBRaav8F39yJ0
Ooy0QBj/1wIL3N8ciMasWdath4Yn+p8ssN9jp/5LCkRvmr+GUT9ycScEk/w7C/4PYsautDKc40az
h8JrHqxgtpD7WfOLMtHnE6cb9HgzqCXBmk3BXVNGDLIau+RGM1njTdPEww7/3YwjG6XjSrW2f1fr
tEHRxbrEf1Yc3dKMbucOazHXl2ln64qwas9AqgxfPhiu/pBhOk9hvVQrbgXUC7m0g5dZsuMQZOWK
Dy9eJhrgO9FuMVMH/zPdoX+bb4SKw8cMxGJAW9o04A/ZDI607GzkDaZ81vM4FozHhsnZjAOAVzDk
OGUN6eT9DkXrsDXzdt8lFPzhCPZvVQrlmzvDBowLlbzgx0yOovFw7NC5XSWlOHFVJbuGO+dSSjHo
VJCly/nuD+/P3X98/X+Ck/9JL7c8lMD0aN+y6/lI5v7KJjcqQEZVrZr9LCfs/coIv6t8rjbILlH1
Iht8rgnuoi9srf/+g3+Hd/7pdUAXxqXft2x29uWN/bMujZ55hBgr9ncuveur1RX1Pai17jw2OFmn
xLdu0e2jKMCCgmc9mpt7jCd5jQcAtyd8pdh7dKUx0d73pze7beP3UTOrwQQ3fHmIAIkccWL52tp0
ADG0csljwiiYbGR91mAJhgzRZHGAOFnkgGWkBny1DnRgrqbIHZ4Fw9cTqHL/NjCoH+nMOd09owfa
Z1hHu+cw7mV41L5Mig0a05oriZFmTDwBOBKdYe8Mq8jOwHJhCpX0u4IGeFLpGOqlxjn97nQNaJu/
/0otFFB/ED/yMG0PYRToh2BRC5vLKv+j1A96CE1ZRlQ7mNR7eZ9u073+RNeyK+5hdN3//af9RWr5
3z/tL3RWbMSZVFFm7SIXkh2YsyffjNUGpTKr05+tldlG13mUezHqA/hcWEZEYKpSPTTKvUgLKI92
hnNsQmQx+Yee9MaFuuI3Izp8YuULKfEyyY22KVaIZSFuFG5QLn96DYqcUfCPqaBCybvRO7kKmlc4
EX/psZuYM1IOvJbwPp7LuXizK/+Kbe8oAPH807f+Z8npf/8eFjHZH/Y1aYc+aJnC3Ln78Cj36uBe
5zX8xDUNkPPff+fLA/zzmvnTA/b/EpdRI+RkDMlHJTGIvMlbgEiFTU8ZQjHfX/vSTK33Dwt1eYx/
95l/UXCKzqhysK7uro7ScwpWNEi6wzg5L5CFVzNJAJhFd3//a/7TRy7v+R++0UhEis0hSPfUu2+u
ai5UXL8AaREBIIenoAF1xxfg3fzvPvUvQtkGEkJVGiH5zo5JI7tANeeeY0J25bCVNbiBdviH3xNF
8j/9qtyW//ir9rkFU8fvk31RFfZr6iK+R+4HaH0zAUSmKRAXAWzDSv5CcbZMyGI3PpVDp29mnG03
RZSUO3qg7t7KfCRPKvHvGBTBvXUxyqPlCV+UM8FmGdDhvvjSRSaSOdmU4exjxH0tas8ucJnM0U8R
YoFaWWkNgF3aGsZBYcZFeazcoT16VmXdzHEC2dKxqCF9k2sw/TWNEm1wF4OBrNuvKOb+sc9HgRmc
vbyGJddblKQl0VXRKvdFdGnZO5GQNbIzl2Ao34al4qkXU0uQtDQes2JjNdaSi5x64aVptH1nFzZQ
tLxFVBDViEAvsxkzkh6imOlSAA8OY5qdN/OJ1PX+Oe/Mgccneqt6jn1vPDbs3x1HZ+hfdQj0dWVp
pTA9D/b0A6Bi/KqbkeF0k4h6JiG5d57w2Bk7TDbNyo146VeUquEmNQL7bMdx+wONMCoet8nRrQSw
2A2TQHWkIqgDwCqcZz9Pdl4qWf1Bg14oZMqTG/gSRqu8gwhh3wUI2FeBACBhgV/cwGy1b8LGH/aa
kRzuvp54L2DvTCKaVVj7ANaD6G5Qbrmeigk0WwLeuGra3QTadBXAk8lE2n+KGuq1Nqf6WfUj03rA
mzva7fYP12lu3dzMd0xcELPRylPQ9FaCr2g/8SCpsuEpehG8Mh9H3b7r6Tth4HkEeqZo08QuDfd4
sTqS3ZdA5QX2V3PDCupdxEgDs1lzq6UAbKG4x0gRtls3nenQZ6rTF6/XJZrJQB2IO0j3jjuOcAPG
FivQoHOIfyEJGHAYe+M7Mmh1YMDC6R5j6VvUbHAgfMZSBWzE0M+9bZBn9i1C8cpHBwjmm4DE3j00
deRuua+5TLwZry+ppdBYNsFYjzkdkoWLhWERU5+ZJ8W6svLmswppXa5zr4qf6YBG+OdNdesJJJgR
KlyfHDNj+NXUiMGssg9u014h7NWzKEF/eIHL2MnN5Kfbd31+svKR7FLTSQGxJGFttyv0PcE+ShAS
VHPioplTpwrW0SUzE+uJFwJEh+6QyVrTeKwzxdQ2T3EBFmXPq1oEjQEsbYzIjl6kp4NPZxCG5Nx+
5yasHmUNV1EwJlO6jR6mMbXOEnBnvfaCsn2Y8f6dO999s+Mu2Qbt3LxGXfvcdynR4LE1sjQrprxX
q57sB9cg5jF2tP7yMMW+lKkYbgrZkvUrNGKJcbJebUlevAdfezXOzGdis0lv4cdbhx4wycqUZNX3
hlfsYQc8lQVgjQSY1l0XO4yxAuej64t5i+Oqe7dhG8ACsYlPTWz7lm4SKfdRIvGe8QDQHhToO3Jn
eKcW8fcAgL3HXANPt9vFc91n0Y0C1NPZXbNIUkK0I9mcflc9aTAhKInCmz5r4i6djsGliKW4j/lB
tpZf0iy11FNLjMipqoIU/yxhMhunKsUNHdA2R8PcVD/7QgWPdCK7g0gLkNsZryzLrxzGL0gFqJk1
EcJIXqkV0hMsELCJpECgpum5SLp9FmzsWDH3y3qBqMOAwbmqtU0pUvTRsBWz316EETN1RA5zl/JN
rcjaUVseOyMpfFQYmzyHFqawtlOQly/siu6+iHC/D75Nf9A2egxTFDl540KrUkoz8ue+DualGK5t
Nw97N3df6UtbG7NMweSq0roEOJP2fkfyggHm3NbgVJnnX8sSCUcqjAcrS7hAtWRfbgM3dm5bjJHb
wrTVex2aP4KggvY/O1u3s9Q90NDsVChQUsOQ+C9tRj88BNF7Mr3Ju0wEy99KafaLUCQ6KNIIt0WR
ilfsSebOKlleDHNhH5oE0krTFMR3UAZmuXTg7sl6o5JK5Kukiqq9RL1LFmq199qeMINUuTUBMJ06
WwKRcCKTajtIS966LprgRFvJA9QD4N2wgratUdpPbiIAu3mcRDuKu+GokrQEfDk54TVwcb36eTpH
q86nOYq3uHxvoqZDVxU3+kch2uiWdrdY0d4GCyiZyMlALwwKX+5l2H33UxHdYma8S1SY3WPSjVcd
5yWyjQExcpQgLon0DDmvptibIwKUq9wIqtVgpyNfRBseXZ5rRBIYmuE69+2nNspiXOnuxIfoy1TB
iWu8Hr5g77r5iryvXp9wA1tiB3HKA0LHxDsl2GcxBYzVTll9RxWc/USAwsSnCaZVO0f1g7JwAWw7
Wq6nObHFi+krcUNtIl8hpjFXHzUjELxD/tVr8+xClg3u7hzBGkEAeh/McviwW8U7ZZXRoQN+/2XZ
oUXARFsc08IxPny+193cOC3cwVmPd5SSRKCUDdCG3LXZvuwxubg6iJ/6eQwvEGPUISx8ZD3tgOrF
K9PgDjkVZua85ecBMkQMbCzVZ9+Tm0YeTXQ0kiI+5zhBkUrM2rjp2Ke+ZedGDw6UEZ6hgO3G7gcA
BtoY6jYP1nHX4yplXEvJDPiSKSsdE2YiNXtPl4a8dMqcfo6h675EObpeOVTNkVvslR4IREgvYPTR
JbF6i2x/fm7aHEB9ii7bl8KGETEL9AYuClNXkyOC/gjqhcVvRvYJWEP25L2pR+9JmZy9yibNZZot
/TBG0wniFAfwVINenafyXLr2QfN1oTRpVPIApkkKaPKM0mhd4261q9LjSBexnWwLAwkWdvwZBebE
j+wKWKWDZVQ/zdIWH2UF/R0ZQHNPQmj2Pfo57X9Z61NeNMWXmsn2jEpFXeTY4afri+ZmcMvmpg3Q
PScNP2Nh57m7Y5zuuAyvUeWYFFz3pTvFB4DjJGYMaibsvZI+crMQk8NQqlt7BvPK3FOVexUzFEty
/l8o1x3kH8sVw3Rmf53WQq4lA4stk52F4EULal7HaJuOFsfHWQ46fR0QB+VMilAXNzkT0qH0yysh
d5OLvja372TntCe/jrgWmw5ettg1x5kJuyX20wJrawAvbWqjg7IRMWgPRDidK9GF3SYCE1GdMRox
OiK5xUSKT93KxL5Hz4EqDjdLZ7VU6YLAT3ctbSM+OJ1qG44pq73WZv+LcZW+KLtAZs+dA/12RIJf
7OFzTX1jXSrqoLGP5pND3NrGGeMRm2VvEvEgo/gpJJ6O/KNFyxlTlGJy9ZY9MH4rrMQEItybkgMp
i5+82nlFPlgfqsBZorCI20TBoFCh/S7Mdac6OHRtnN95Jj1nAoNF9qAtR3ykrhGfeEb2JWuD+hhC
LLhO8Np2mU9AwMrpWvtek923r9va/ipC39hKT6n3LC6YjSNTzh4c5YS3Sdby5pGJ0l6KVPbnIGaW
WQephs1Z6vHGnAUsbz/OZ7hHc8NFGKIvPDcbfzLk3OroTaNGJxf0HQqzvubijBHg2LXgN52k6pv1
CP4Lcp4go9Usi30LM+DZ6ILnLC0yHBFl/BDEbQElwwVKZzt59GxPwD/XgwdyoivHftho3gMP+BqA
NTPWN7YcmVOFcK8z6VZPnZ84PHe0xlkagHjKB+un6SHoQavnbFwXTTlXT3GFt4fXP46+Yn8Y0Xi4
wb3RjshZUh1tUnBe6xngVRar6JhpVxzTjtv/imbZR+coEyiDt+N+Ygxw+Lpy41vEx5KxA7xlMTl4
KO/3ZPeSRtf06WG0vbndD0Akn4ewNNZj7sCNnKZDFboEa8n8IzCn7FZ0yJ3KxRpr5gIRHsh9XNVF
7G/dPhB3ZgbgooKOsqpp9d9Mdq6PXp7lJDrQrY9M9WrWVrVvFltq6WdoWftqPDqw+Bm0y+SjnLql
ouvKHsaOp8cv31ySos1ivG0t8HymbvzPoMQnvhbZLM49PqD7octJYGBa/RPOUnHKdJnt1XLX7hu2
kQVnmS7CHDKHSgyXq6zteNP0DHkyLlDIaoFCOJp8tae3+7uywY4uc4WtRmvhH/kzX4HZOUQJOZc+
E8PVsEISALwm/tGWMTekzB3ijZHMMfVVBuZR9b2xIg8INSNl80NMfgsYK++9Ela6yb1eflbS7A4T
+72HsNZRR3ytzXL9dE4poGIf6dSmcBBzhlZXn6VeiEeg8t5bE0PYNAxvsW+Q/T1nxe3QI4Xq61Yf
6tzWZ4yp9iHvXfszxSfS7eUUyhckWgPLwul/WVnubjPf501f1A54v9CPi9BsjwY3YET/QVxjXQHv
XjTOr3w0XBxFZnUjQtWuuwadoVaVfxMTrMfJzi2tHmFbFiKiEiGj4KXUHgwTMYiN9pWxUdScO7nU
P93Qow4hhAa5bOitCidQr17m5IcoBaBDAkfxkQRzKtdhNUsUezkne6nMu1LY6l5qt+RWanpfouze
LamASwWlDzS8XTB9SKS5aI/7KDc/yjLoApDE0uJmLEyCX3CQHPiP4TbuF/MJDankqt0ovHARxO8L
c9R+JJU+Qnjtt99Tm/sIszsoEWHSX+Xo+ruytK0fpqEQ8IyAHNP1AFpjS+oF2qCcZYYOf3qtpu7a
W0Fw0vl8VCRmn9I5eGlJXr0zmjRez+AvLyn2433VdED+7c6tOM00go0RHV4o2/JqJNhsYPb1u9nO
uelarblGP9leVa4fIGa3r/Ms251pLbDEOfQvVWLEpGow62LwiPvQiRQJU0hPB4Su+fCQmviiaNvr
X52erfu6jqPmxu+gnA5pJ7dLBX0iLM06Jl6IelGTmK6MYDqW9K6SHTjp4K0i0otsvRRoF9W70x6p
HMXZShJJW5ST78ynpa8oJRW2tznsjE0JM/ESmiiheEbZpq+RJL62SU7JmAunfkuQ19x7AXzxoLAA
7GKl+al8Mbz24J13ymlhwYyRQkxRjX15ttkSGOlZ2ScsD7UD7Z1eNHo0HCNVvKOvMr4zMxGvco7N
HkEAIpLSnKujlYJ/qUh3XelGWPOuLgq5p5FCknpsVfYeaEN9sW1LXfJkUk92E9V3lS7cx84jYQt9
gy8PZllmB1KJqFSjrny2CguGUdagil3jHSJBJ7NeEkiJ+DaddNhZPbspauA5PIRDqZ8n4eeP6HWh
q2rKACxh/X0lCA2lzMBQCvz+ywvye5dOF/czG8wcZzsCPaIunLG8H5ThAxPPRLVnloaKjXSRY8GV
GeC6ORwavLUre+Hngihyv4eJeAoDA9SEMQQPT8/Vva9I+INm08d3fa/zc0g0jSQA7xVJBlSQKpVY
Kpu4MmEituaHY4TFQUba3PqT6wLjoBrw03g4T5Lvcqq9CuJFkKfILfzUvwmgHLHvmm3HUNZifeOR
8l+LFn7F1C6ibsTpP1tnoYgWY0Z8A4eztNNXhPPjkUdfHDLeMCqokB1gAiK7GUc+MeBEPVhZ/BMJ
cALJUUYm96Z4BOUI+JZgeA5HziosHLzckfBv3SpPD+kor3EbTgeR9N/GVCFCQhJ5zsY2pXpMr5WH
xcJQiOzHUe1TggEgnxc8wVVo+P6jZ3jZt1FUy3W07+9aia1vVUzUsdwrclCeBPsgOFqUMXXNCel1
OHQ4wBeGTFBZdAot+yAWA3GB2ykvUmypPS6WZBrFm5sU1kUV2U8rmb7o6CzXA4CjmnoB2Llb72xf
nXJpOmtQZTHUEG5XOlD9i0ltttKaVZRS9cDWIzbJqNsW52MxkF/VlrfBlKNRdHs0d8zrinGVoN+h
RhltEylL1HbxzWjkYs9VQjzMjZSPQ2cy4B/ImBGliwEGci/AOP3deEjCQ0LbEVJySa0bwlgGJIEt
s/vZqMHhMJldRR40l26SV78F3w/nNnvqqQif1dw0p0SNn0KwJZKubN5jfMWCbPCWMSjEYFata2qj
7UyWw8Yo+S0CF2d6YpjcwNEPMnmky2JFmbktSu8dh0m3z1KaG5NV+Rf0+oQsTtBGLZh2W9mFEBmA
Lq89gylShKhBWuRA5MX0E8D+9JmO7FUqd7IbRBnp1nR8eZWKKzjmaWYD0oe85eBksYQwL5PpzbTk
9MdYtvlVti3gcOBk+5JslQ3onei5rmyQ8qWHU7wD/2uGrPZo+NbKopbCrXM/5SicG4rUmzQkH7Kb
xa8JMxyp0QfVGM3aqa32YNQFrs2pRsrczs59ZaJFblHVb7vIMM5lIZ/SIAF6H0MNjCtjp1vnXQ5s
7KK1zFXVFU+eiyVC2PXLPFX9Dbd5TqPOSNaBii7jYuWgm3LU+IBSH+GypaMjQpg9PPF5JVjS6e9X
OeMXN9mdjASX3rJ6Stx7y0qIjCiL5jSHEGYoGkODkr4JcSjI4Q1/FdG243DKjOHJD8howiqwqYdD
1Yy3eWGi2OwxBQ31V6aTxw5hzdo12oPlDF9qeCcmiKYFrUfCc545yihNEr6RqVP2WgXNVwFJ3RF5
upJTgZtpxEy4CEGHGJ1fMIKCjs111yaXuQ6LI6q7gJZa/eVNxbkP1NG00RqKimy7NJoPnmPW28Ts
+RuD4YZqAuYcetaVbVovcIu+uFgmpFQQ+wOtLf5G19cgyzUpo6qEWph+vSQ+Zm2E/o+0RNnVhcHJ
qHv+LBxBzU+WGO9GgfrGAnnFqzyHBJZP+YYl8yjoagxevxOJt9WOd+EURecOOFTr/oIDdBd3vXNo
2uF76jRRyK65jZviaBbFzs/qIwjPn6kbfg2t1exCJz3OgDaJncAMEWYI52vL2Yow3lPbXmf6gVsg
PUtmT/4+hiR05wOVjNcGONHmG90/KFt9uFXtrU0Bkb/pJgLX5KFfiO82PFGuDh5WEXe6ApoyThbO
rENr0cWeEq4LjEkw3DDmuAuCEIA6rrxqXg2UkCVaZI3eTyl33UW0+IvcBDE2pRMTCxXpox8Rnejp
lga0EcZv7Kvyc/Ix6BEZb6zMPrrqCARibvXiNGGOxOOWuC80ST8XPznfyNhvyec60fKz70c7CQ+R
7XGFK9z40Z28N7N3s71j6vdgJhGiGLEX1pnQmx5f2mrKBLZWFxoCx2l3zpP8qBy/ec1r3I7dZCQ3
1Lq4hmyzP82T0VIOYV+3qMx+Sct9SeScXqbZI6oL9T2YKbQGmMl9jxPHta6qSaZd1Ps20/y26K9l
CyFsU9px9WRZA9LrRkLqBiayqzKkp6BtP2D2jb/gWTv3gVqM8qHs12KCgposJERBsb52UvZ3L4JH
O3WIiDe95043SSzkNiKPhpsd2hN3GIO3Wdq7mCr7YnWxd+OS07aZ3ZS7sEAIqxDVrEBpI+7QQj4I
fjQKh9SGztj/IJ9v2k5lkv4YIrc/LCxqyHMCb5/Q7BdRTdJJHAXc7pP6RzcbBs77AHxGPsR3Oiyt
s1ta9mokFPkSjem57uT0jqTAORSkFm1CRWAbRgX7SnjBFdln9mnRdEa6osLdkkqpx5qcMysmCGya
5vSm4UQizEN2pESMzbhDDLAsU9LkV6buMKk3nnoJRflh+FF1BoyX7A07aj80x+4B4F51cEnfu48b
OW6psqpDYtPrQfPmGhsxJp8jbevvflJo8mVhP/s6Q2frxoSjVH567VqXWJWOpluplcf1rgtAUkYM
uBQO1dqzFsIzVys/F1yJnOh+DIyXICuS29KhSZdP1XWMLBwCgf0LLLgLR6J1UFAUEiGobpHUUGty
bisznK+ZrPlLp07YJ6sAtzGR93KZF+VKEXAs5VXExCihy2w3TvrZywWgiuMJOwcSaVmM7KbYcM6u
N5/azI62YQwhqyl4z7h24L6rwO+bintRY/V81yASjGJQvwJRPJTMfF7hb4RHNvnkjDZaQvAj0Yxo
sG6TjhEQAoM5eRMuvALbYfxI/uBAJlIQBO8tzAa4AlDw6pm4s0H7+Qeq7o6fbBoOVhXjDjFCTp4K
RTwpRczikjoAxuh/mj1CJ2Mu9LFnMHQckrrcy2Kodl4IY0x1yzAwVRsLZfm28wUVIm7pbZSTBOP3
y3vmlmBQubkdXKGiPVCBkPya4T7PKoBZ2qoYqhSTYIcZyLXY1UxsNnM9RCe3Ke2TqXMCF2GTEhXF
M7ZH3Iee0C8wejtaDrBy5RCGZA1bx2HABSYncFd5zOoz5/KZ1AL+NP6bLVJr2rI5+c+dRwaW7ckL
0AIDi1H+6ioOVk5qk6EXFH4NagTycRhqdVaD035AXvO+x0C90EUrHrAiCjxUXcP9vCSih06Ps9U0
S5w0w+o5WAvz2/B3vs0KJM32YuRpsSSI/SRHa94UeZJendlxfkLWb28Gfyy2DBnMvYT3i8c/BSZI
9LkPRXflB+2vyjQjDpMwfyB9BiOh3wQMWQrYiy0e5sF2X7txHA/91PcfaQe5tusW03/OT1oYUfFe
dV64KpoR7TzFb5aCb4CDcRdNnL6AdcKdZ2f+XmV1dJQZKRQ9Sm9e9nyiF8Rs32ZbxgtTIa6pmDAz
kjVWhujQo1UM2h3GsecA5vGeTMp6OkAQAlMvi6YEfdqqcWfTonZW3oj5lh5qkZToykT2lqIq+CTN
oybb0LbIznXpMV8RP4mnkSyYx6hiSgzUO38MTQcuyjC3E+LRoXFYfHa1RZWRPWUA2+ttlaSM6Ltm
mm+DPvAPM2GjXO0c7dzYfh2eojnh1ofBzXmoitDcTssbJHTyZsY0N4Kg67+mobB/8UiYz0dd3u8D
sx0uy0UEn4Hvxi+TMos7syUHrswRrxulLvfGZMMYxAVZnNw6McTWEl7fH33MfJd8RNkW+tNAvVJc
gqQCBJmIZENvB3BL2OXqZXbj5jaZSW13qJ+5NeKY7mRzmZbW2ahqaNxAdZZzy1vR7QvXbCAFCzqZ
ge3b9EbTWeXnweSkjOHwsXZCJjeMoes1/uD4gVyG6RnaSMy/JhGckvIOKg9VakI1zOQPd5FFXv2n
nNk8xOB0h0CU8GYwDCF/wDHsxB4uaa9i8JeDdaEHC90Sp8tMiG7ty+e4teMbuyvlFvIJ7ROXy4de
Idih35emRegtyN/0ZsA9Q/OMIjRc4yYiuw1Bog+Hl1x1iQ9fGxwSrZM+Mk9UPwExVHQfMj85ZpWA
7EyHN6xPOq1OHmnOxcFZZggJegjqjKl4xF3G/hnIyNnpOqSJIOa+1BsbNA+tfuJIMssgx4WRCECS
KHNjmrZWcsREYOycVlp7Zr6EJpZY0LSopl3XRY+hF847tBlQZBaZkWcy5CnLGohJ6noXBVjwkSEt
FF3PpANNzmT24mTxjYMq4iMZPXVrlrF6aRMn3VKKpxwHi3Yzc0AvkbSS9ob8ZWees2YCsykjjvoG
1xz9604hB2kn13jLmaousMmYQkF7xfNU0XNGaMBQhcM5gF6UOtb8Gc69BUtpGmbqEnTvpGH4sGtH
emUpKUePI+hWTuSq0mhbTOcUR0q8dAaAyCGOSty9ZfGaMF/LQRBhF117g9E0Wx2mQ7MrkgHDdYeA
l6w+esRAv/xk+GzAt9MWwrg7kbDrrlx8F+MmDOf6R9PPzguDV3OvjJhxAPlur47hWTujnMLHoIt4
iegqBPdl3L83JoST0q6g/8laOOccU+WekzG+xEZxcOMA6GwzBNj45wlX2LofWvXSWUKCVPSWgX1N
BqMH5VHTBTHZuAkRTRpwXAgLiiPpsuIxjKNHz0oZchUgThx6Xet+agnJrns73AuAJr98Y+IuPHbW
hHAudtDIA4+R6tata0mTuhyA9Zv0hXPak4nVXGqmYQwelO7BDE2hqHaYO70zMsvszCKZ0Kx2tGFE
MAnAsjTc34huMNQNghqHiL3ldrwGI+a8+X7576Sd147bWtZun4gAc7iVKFKqnBzKN4SrbDPnzKc/
g27g3xKlI2J3X3SjY00trrzm/MZX3+nkBR9IvmvfAkPHb4J8PaSbzhPM+w6AgYnjWcPpUh3G+rPW
ReE3yXNBBNvS60/h34RZUzTGrTaG1ME0HhfReXdOFO0xGXL5TpWpOSH9Of5Um04NnKwXyscI9S45
JJ+J2oM4akq54FwLRAa4QaHsKQOgmp+nnK1Vy60T1YBras9THgRQIbex3H1AbqGOpmICujE1vrhp
UDNVTZkG40syQNy08KHuxFKOUUgirr7FnZFsNozZrc4bkwuiQPvoGFe/KDGQv3XmbD5bKw05pS6v
3ISUH1JBLfjUWe6+h2ph2WmpBAfkhCkPXF4T+Hf8DwXO0ijx/lP9T1G+/zt/Oi9KRu5RXCs5nP/7
o/q/JlAqTOwN352zbf1d+6vuVwoppbUQaFGOQ9QyUFo/4gDMSQF8fvIlmjAZnJi7CgiUTgncrJ9t
nI19I0dOKif4pKeaq0fNLdRSkjcAt1daPZf6XWv1ono3a2WD+6buu5NaPARAp3pFcv+3EsdFya4C
VF8fWkKMEoJh6lSSe7+9z8SD7783cbbSoIsfWdco89bkmeqrLFpkKHWdUDE6OSiIh3msi89G9DgT
kNTBTaLmqyAexlSn2ghQGH5zSPezl7o11jp7Lotdftnj37Fo9mgFKbQ7g0xTk96oOSrGBLGsLDwo
4gCJwmvBlbxQ1veCgm2lvl6dq0avxV5UBwcNGaUEI1QXyrGJzXDwVQNUkVqeS/oCKUT0mqFqGzrx
caqlg1r4Bx5fdmJEEZsvuoouPGAx88uIFQZlC+RPfmdvQ6VKdSJCX9tIW6BMauL4irK1ZlWQODwO
lelSSHo3ZFw4xdit489iLD7UZpr2IVvHVsLRw6ae9kEz8I9tkwM4Wl61PZlMdRw5UT68XR9459PN
ANtJmb9I4ZYiGvPYP5rRWcuaqpDxckRUxpqBfH1LIeJKpbJ0/q2JYigiWjJLn9Gip1GaGUTbAIdw
RORMh3QX2fkWkjslf5v+Dhifk++vN+t8yp4GXKwiZitbCRIL0TFVyO9uN6y06MJnIwCoNQqHZQl+
7mmDOHJJ7ZRjZScjTNhFsgGtMoR/0dUf1xtyHkiTdJ0OUpDYWerfWv+j/km6osGjEct4CmU2Sn2r
Z190joXXg5x/rdMgi7JuQGZy10qkjEb/RoRpGK6sbmt/f/G1olbv88ZvFbSnlegaDLmDICkwav9P
cPX0n5l7LJhZ+1KLkSyUFgWeJllr0svNIaEg7SYKENvGQjisfK+Leo7jXlmM57yJgTWmCq80+8kB
N+52G+RIB2kXO1DgVsbyWsMWY3kSKvRZPsE4CFCoW77Xxlq5+9zBZ2uhqZqSJTKqqWc6Hc4kO01t
nEcZLFSHuxbt4RAD/nmrO5jGrSkzLrbon3DaQi0xyoFiwGFRHC6MEETRTirC10FDE3Z9SMgXB95R
oKVEwgsKHoMndm6twtgs5iTe4yAcy8IhSQvHmvpXXeyeI9Bcqpm8StJ3qpFuQAnZCZahhf44F3w0
E76nczqvNYHfGnlmQzzdGd3wK6eaaR+hJ1oZX+ffh9JLJrwML+vvFn3aHaGXq0WP26kTUNEMhcLa
p70AqlZqbq5/oHnonPb7aaDF/hu1LG8S13in4Xg6JM+q/Mv6vaaNOe8EgliipiIoUw0NBvTJFsN/
NgvdPM7vgXmIemqSKGG+3o6LH+woxGLuBw14cTGnHTKoHxBqJDoxcxVmDPa1JebS5zreLBctGSny
yrTe5EmcUhWHq4M6Xx7h707AdjCkilbGwYV4hq4qVJ0pFvRcczEt2cQq0P7zzYerpoeKIDYga9SO
pa8Emv/QYhwcB7IWE7I3AKaIvTHy+PVFQFQT4G81s7BoJGdCCsVzlBTXv+WFLjsJuZianicD0Mor
jgTNXRJ/n996VufRhZFHDENUkI3PavTFMTdNUjxae2KEBuVO+z5fmT7z9Dj/bP/8/cX0GWKqpzCV
HJ12eCxqDDxvKgkmwx/pN0bm1z/XxaZoIgJ4RdVBrcyf8+gcIFB6YGS8WDl9FTpxIG+pUV5ZLS/s
apR8H8WYh+NxDIqEQmuOERwkR95FgJgBmg1bcyPtxH3Vr4yAi1/vKNyid3IraYdCCibHU2PYHzjY
JLusb/s/te/H940qRrcp9mL42o6f1z+mdHG8H4VedFzcYr9RCcXomPf6TeYEr8ZL94FFE1klWiva
+i33kPo2/Ba5iSs4K9HX+nIxra0uEgdKmCwnquTwEVR1fK9XAOzlvgzdQqz8vYhrzyaxigw6VTgn
LC3htxbnH+hTcrtSi/AlF0pppT+k89vYSf8ri1UAVocQ6PBwHKhDVGzlMq/c8E0k672Dbp9VPKJp
PxTp2/XPcXGR+6cvlMVCYHU1D2dpyjCAngUXF0yhG83A9natfZcHnGKhpZdFlXLm0/GNzkRnjaN9
5U7cKk6wjexhTx30LnUpKrCzB2UXP0YuW/rKzLrUREPWRdYiWFWGvGyiInWFpicYX1PCY5s5ckFT
ZLAZk1y6YgeT+PonvTiTjwPKpy31jLA2wxKlvfTY2Bh3u1jlfgN0s1P3SODs69EuDefjYIvPms8E
DEENRqcGATYCZ7u//vdXWzP/gKN1CewwdJogpN9yr3Iwux1sRYDsGOefUOeqXYsDHXCwtvuqNOV3
Q0i83z0+WhSoAuS5/lsu7VrGDHLgpqxidbWYun1IOt+bk+LyJJPY8sXO9azBp8ZKpoTueqxLi5Sh
QF2hvsQ01OXupemc/AVMlpzkMHdhs1fcYC/u19xXLnafglOYrFNXwC55+nVr3ruTWMXdvkjvotrD
BaDb/xcN0XQOMLzVcrBdDJCoiCyKBWlImD1MlLjET536IyM1p7zp3m0bPF4Pd6FBpshGpqgcXeEI
L/aVaUgaKqAJJ4l2TjmXsvL3pXm6Lrb9kwCL3SMZhE4i9zA4/bazcSjdhjfiQXSUXeYG7vW2XFg5
TkItxltnhLh1jYRqrSdMCnxqr7vhx9ivnTQvLI3HcZb6dQwGYGUAGnQ8YZ+r3/Pm0UrcSniKSVvK
h3/fJl6+6SHDNFXdWAwHLa1CoY0MKiu9m6zbtdWPvLyXzf9ilwWb8U+YxaqhooMJizlMTi7tjvqs
rXKbu8KWmqVhKzvjm3D49zd14yTkYirJKjThOiZkVuFfdE8pXuSvzKVLHQUQSefplrdba/mSBvfe
1KOUEKjMqY2r3kTO60UgMLeo1MjmStXu1/X+uvBaTLMAV2DxIPN6t7zARViWFJ5uDo563/I+0Lr+
c/ilfsdEcwtA+L7ek9VeeRm+2MyjkIvOI+dYpRCrEUpH07089u+YL2qk1CpQb8CsE+MDNr99vZ0X
1vaTZi56D0j2SD2mNTga1p5UNuJzTCUd4Dext1aW9rVQ87Q/2tGauqIcXWO6daGCnlHRbrwk/DaY
ye5/a9JiKVRitNAYew9AWA9+/gXnLnN4uR7i4mrIxV6GXmQYqmguDjca9cmAuPhsjW1ssJTbhDfF
Pj1ku9BZ26rOPxuLFOgBE5Wawh1o0Rw0+S3ia56RdfTDaAzrZidii3e9QedL7mmQeWge9Q0kn4SN
TBUdvbsf6j+h57Spm0Uf16PMA/h0D5m91xQqi0xN0jDFO42C1YCWCxZXx0RBYBnGk0JKmvKJ61Eu
fLCTKIvtw/SiOsqrkLP1uO/k3RTtm35liF34XMchljtHzN/3zImnlzH+w6WlGGFX/2rqlT13Lcpi
kKGENKYIcKTjU2o98xyAG2w9caUtF/IUc4coEi8ulkRSYjHA2jilmLtivlTf/3NuDmzdll+H7bSb
sxRru/uFQcDKOl8LLHNOwSxaNbUmhSG+zsKKYsDbQYy93v2ScjYAFAqwwTjhvkgBh7lEe6V461Eq
4oX7iQpDu8mi4RW6dO8Mfb2nojxAZS0Hu8wrnkQyJtvC0qSnaFShgJdB60ZAosN9YsjjYzYh0CxN
L003SUheEhhDgCGl1ZCMGEQyLYiEZwWT6KPXrgwz026aQNB/exoiMfR2gyBtRWzjtzKlrv1sb1Sl
dyDcLXRzEpXbBWSyb4MiU97GAT7aCxSd3hfYEr+WYYUhl44fAtYopdqipOkamwBahWOlLLqDDgO1
6IYw2FqTwSN5lODruEmkunfh5vkP+AJgUVZkxZYnFKVE/RpM2yCPfGM76Gn21OUFQulMHv1H0ESA
SICRIILCvvdLVky4yBnjiPlPS9K7tyz+qdaR8peBElBbgm6CL9nl900QwY0dKJ3nViciGFdQKVWR
mgobVGUJJNtUb0JbU1sMVKqgHvAFVzMATUEc8Lqc1T5KRlWkltAZQzyWoVj3EaWP+K4hRETr4xit
ikNJIYvj3TBqphMqiYQ7joF3R4wJ2pAbuMIMNX7rYJ6UYQTkMY4PKKvSe02b0kMn4yyGfjm6oaRf
fwKvnH4WplF0qBGUyqEetfUgJsjY5jSVMlCebhnS++R3PaTRLA+ov2vzHVbJL76oUe0ayepPoapq
2zdbjlRh+ivMDWypJu0e93LjDjBMuM1LxSRhLnt70NwzVw4Ak6XtQJvlNmzYzkW7/WF2moYRE1yo
VsOCLeuN+FNCppJvff7/9LtRCQdkN+naYn82P1T4ljJoS7wEeZ5eLsP4tM+uusnoTlicYGQjfk4W
1ePmTCa5PhfP5voi0mIp5qjG0hjFozsbziXm/dDo//aucBphuRILZlnKQkKEqr4p6ttIeo5+1MVK
kJVm6Isla6B4DUuwFAPs8knGQTYSlJVF62KXKKzBFoliyJ+L68Fg9IqKAQAfCrdEODqe/LWqu5Xe
WAsyN/Nok9fMvvZxpB/dvH1Bp3SrAeMuqYK63ucXo+AUTY0cqTUUF6dRap+DM0rf0U1aXGcqRJ2b
SBi0lxRsy9v1UH+v6ScHCtIrigZBUsP6cX42OI3Var6kID8Cd6Ox3KMSVm6kBlsuQwnwnBgK70dr
quN7lMAP3IWCr5Zw28fyAL6ZNz4mdfQggBbgMgu1EcukohA+QyVK0HYhCLCDMd7rjTk8NtBWXFmS
xscw4pFQj0fg39EwTJjGTOrKB5x/9GmjVHRKWFaoDAVF1ucPfNRNg0H1PnVOoyuVHnKgCMlMItKy
2MzqtyBA+F/HE5WdfZ/ZemDWa08wlzpQsSTAB9x/5lPnafzR86nr1UOWByQC8QOCwHwjJqog4DwV
RX+ud+H8x84ayyMJzRVF7DcXA7+TM5AIeTG6QYD5hi50T0ptxG9BEVu2r/VPrMjjyjSYh/kypCoy
OnkPnf+xGDRdEmAdVeC1WMveVyGCRLWaW14Jscz1krQDWZDNIcr6szCk0a4nAD/XP935JWRe+yRg
qZYFQFrS5vPj0UABAmxJQFRG1wDFQQURwvlIq1w/GpDDGkNhvZBwCmCF4cdWJjihZ1pGKt2S1F/X
f8mlEXO8oSxGTMkwTqNo3lDwvfDl2wpHFDnrVs71nJ+WPYf9vMUplWSQJTNJFoOlt7yuxSsM+H4N
zTSAWaEiEZD1WyVO459SMGC/ZhYgHzd+odQy9cyNheANfhmgj1ES/0i1EbZ2PQuwh1wzntWxL/5k
Aabs+ohDVA9/7kavdeSebWW+VKNWbovcKPajWqjPao27R6lgghjKCa49RoAudrRaNJ4mNf1voA+N
D+hI0oMKpOvQU6dOmWlq6pwhp1zOUV32uHXpsQhQvMgn6dEES+J6OWXjcsIbYdJNDYD4hINW2Vi1
DStZPGD+SppgGtuqPOAQGtcb0/MtPHRKw7jra0F6EnxPesyrSH7Ejzf+XWPy8afHzf29DpocjwZc
J6VtZsjzMQqXDvPZ67qJCz817LFd9w0LSDxCVgH51GPsajEbKTiO2ud8bN6tWS+k5cMECSDwkIIO
vpWOjoYIEdxEmezqqJfuoDsk96HmSU9yKCOjSGKhxmup03pwzaWvPQZ1od1ZaDi1XhfwDeT8qHfp
XztWYe/jvAL/OUZha4d6V0LjJ8gz+SLpyYypmhZQv8IMjIM76BnxyySmWCb4bSskgP9n1XejJdpH
hnRhr3Zl/JblrbGlGBXlmGqMEqX5QZ2Wh86HTb1hgASbLm40KiwHlv7rU+H8NoXFPS9Gxmx1zzPf
8qxgpvoAy5AirM5RnPwmd9t3+Q2DsC1iEGjWqIeuBzxbQBfx5NNFIBxklevGmLm43xbDA8d1sIt2
TYGo/n490tl1dBFpMfu8LFJ6XwHr0Rpav/fjLjoYWO3toKUgX0J+shLu7DlsEW9eZI+WN38ILLw2
5xHkDQJ5eYQ1FGx9jPWUvDRCId5HUhrbvQoRsEDBB0YgcrMhkO/DXqGMED1t4nkxrGULv1OzveWV
Hpe+FLHPU5GMyd7KtPu8AuRBquVQqpH2RFmDiHOyNGy10aKOPO/jBzxN+29pmX0UPRZhUsWX9qa2
uVcRjh7GCeKQDyNq0/rZiL/u8BCMSftGubXmRJlZcbusKWBr/TGzW6WlrmUQb/R8nJw+oyxbbhkP
2sx+k4LiBU9B/Y6RmmdO3co43/iIFGJlmmWp5Re0r5AoZD89NGlT2nrVqPf+IKTf+JnIV5hxs0in
eUtREe8FKdxDmUF2n0FyHKpyLW9+PhjIzsi8xmqsxTxqL5Z8atJ1Q8hr0cEszk7z+oZr02ctg8Ca
grUDyflGZ2gknniENTmXnOdS9NbTx3SSJKcK4tssMg8s9FtMFWx28p+kiH+1fBARrleQ32pN8eP6
QFTOdvNF+OVAlGgoILfMletQcsRYlx5ajMtRhLXTz640eqybw/alwgpoOwzW17hrICKJsofposVD
PDxGYA66ld8lWT3cZKEe3wL9kx4Di6dyYIbSTY5jDkupig69b8Rdx0sp1BEBWUQOUigtw/R2FpDu
/Sj3XjDt86SNFRjQE31QqLi7eq2xl9G1PvQVPsTX23+2uxunXb14tQt4hegsNcpcKXHU4Al5tLiW
vTrPdi5iLM5kQh5QFqZWwPZgRePEvof8g87IzuZF8877eb1F0nmPnjTJXCT91drTAyFG0lWmAvL0
RtKFPSnpdAu/SNo0mJ6iRE5SuxTg0epTVn21Emn8HaOPdhQNW1R9Ajojjdi8X/9ll34Yo5w7DWec
GQx0uuZ1PX44NSQrJ2vdcHg2s5W08kzjPz388qGPAyzOjLJSR2XNYRBYQPnpRaG06UDgMfQgz0kV
JMqsVXw7gVX2abSG9MKTWBTuYGIKW2Qg8Tb2BdVpy1BhQ26rZwjQ2a2hNeqPwfCjOyGV6keIaGsv
FudbwXzeU0UZKT/uG3+Hz9FWEPiFnwLZbN0czSbFU8q7ULdA5QxtLkYvRztU+vBxMoDXXe+P82Xu
dOVZ9AcUEk/Oatb82J9ZCzcAb1y1vq2N6vv1QBeG5GmkRceE+qDhkOcPuOsN77qlfAMec6f+aRBh
bFSfhMk4pmwpmKN6XfKZQFhIPutxfmWEanD9t5wPQt7mRcnAGkXnRy1v8EVqJl0bcYQxBKcLHENd
+fuXPurx318cWZCq9fDEmsztQH9kCZRS10jefXVlrK+FWZxXxNLqhqQD4Knw9QKpOPRYJg/BPojj
h+sf7Ly0ih3iuEXzFz0an5i1qAjNksEtkxK5vlX97sTqzcSBqBCk1773dyoOJYCREAJDLeQVwoSw
ICbPGgoLmHzmzVRh9ybF6r7yEL/KAR7N0P1XDqfnHcuRCm+NeQpZKmni05+J3niq2rYVncEC2lyI
Nzn+zdc/xflHPw2x2CzkYSqpRcL0MVNL2DeGiuNXDDZYVLQPPOzXtFnnaVrSb8dNWmwcs6Fl3sxj
Sbeg8lefI1S+gTEVNu/lwEPx1Gwm6wmbT1X54aXwPRuUxqHNbXWl4fL5GnXyS5Z7im9RHx8bUuPi
oM4LcN0ZW+yJErIOEp7AUrWXsbQBWeIMCab3Jbq1lNy5LaesloaYQtUx+Vkj7tS6/Kxou1YY4bxI
MXdBWGxBor5TpQtTCGouuG+jfWo9yMgVzEMcZ1+FaXq63pPnFwusrSWK4ylgwadlednuUJfiedyQ
EsRzy5v8Z6V85057E0UR9ye0nNfDXTjkncZbzCEYtOoA44KbuSM56S5w8saubW6uVJhka2nveVic
vAGxDR43brGuT1GT6wifM1AJL/gQbryvvX6Xd68p/zr+Hq9Vc81/7lq4xeKOMWzK2yRjAwSm6pJa
gPuZ5x+8iCb29c94Pv9O9/fFFM+AA0OaoWETzB7AqPqMLKjzXZisFCtceIw5jbSY6aIfhu0wzuTK
pG++BmSKoCIL0Ys8AXdXcI7mGt+Y32sLJhrmuX+yDI7y9caef1ZLJs/HP0Su2qq4mPyjV3Wh5TWS
Y0TqrbHrU0h6UYC1/P8U5u+XOFrds0KzWnPConSseP8INuDu4V7urgc577iTtvydHkdBhESGBexh
JRnBBbvDdC680bls220W/sCbMP1vPh1/QKW2hUK7ZXUmNqkeT6slIgjz0ZLILT+VlnO9RecLIi06
CiGf7jZooD1ND5vEHYP4JyykZFMMkuXIPA25Qe9976bIAFAdSLfX457vcqdxF/u+oUakt7itu36X
qdtEnB8rCsAl16NcOLCdnEmXg0+sW/S4cS85bdDNaCrJOoTw399GSSi5JCASnqiX/FbUk74xgQc8
AoE19yOGOJsa2CqbvQx2EX3+9d91qfXHR+XF1WYEUmEpNd4FJArgYA+3ebZW8bUWYpHh0bI4S0lu
sywrTfIt8GXjRjfqdmXWXdgQYLZhDgbzey6bW76kCR4PGR7vPE7jqDcqd8Jsj8XyBtqFvVYlfWmo
HodaDNWeCnMlL+vE5cUU0wg5vSn69mtjetJWV6fAgetrl6EqrozUS3P+OOxipMppZVj5lDWuMqB0
sgattcdmMrdVVgqgjaWVJeZvOuxkGzJRVqmmJuoKcDZJndfTozUmluCjdLhHO6bSP5VTto++4/Vc
wJEa1a05PBXTRw2W0wvuIS/thtl3BHKiVX5Ty+9e+xxFWB9kOy2vtk0HkfR7YFp2rfzKpHZTNL9E
69aS3ry1Z8ezvln86PkjHv1orYpK+M1j7I6WUW+rIYYIj0q+8TIT38/pdzI1bp5O79en0dnWsoi6
2EeLYlSTQR9KN4fLs7comXBVC8NoNZbXntLODlom9fEy53GKYnTdWFYa1gZNxMCGR/78GX+XUL8T
f2vDiz/8ut4k5Wy4LQLN8/roSxoCMLI4ThQHflzntor3KZhRvJt87DQy3nanLW93jzHGJbeKUoOb
nEqembxQ3aZFLrxNQ+Vt5dj8qCOZaoFyaBGKeyA2RlX+Qq36l7KM+r1JAQzGvQagODUBGcT7u7fR
g7raK+CEf8WhCN4sz6E0lKDkt33WN/Aw/f4mEPGPEnLOKwFrmJ32cvakxYG+siudLyuLr7CYBFXP
A4eVRNjYI29HUWQoW02OE56xs9gORL9wK6VRseogxcOi7miBCC4widbet89HmIGWWuQNFZWgpSwv
Y00Igyz0524H4eXA33WkSgt2jab/23swDT4OtDioRQn0dYMyKYe0oLU1rSC2zUjOf/eS5DmlkQZr
J/m1li2OZYIPelT1rNxNxyk+eFgM7LgDCYdC799MQeq3U1dn9+KY9vBc++7JahFt5APv+6Fn1WQW
kErCR/D3EM9WKRDzUn66Bv5Ny2g86ouWLi4fN6TA1LUctAt6r3aHG7gTuyK1boJbuUBFVhb4C19i
zgH9X7DFvuJ5WIKkAbSbvyZeRb4faaQ3dIfrM/tvRdtZozRjfrIh9yQvzyKggHu9l0bPsRKKR+J6
wrKhre7UMiruhripeUHGw0vuqGKw5NCAY+QZjlhqeIt46QCSKcTZwJckaAje+EXsApgIqvZvL5Qm
X/6fH7k8Ruum6hdpySu+UGQvJTi2MfsSGMmfFpwNs+TP9W9yYbHTyRWjV6F229CXVRR+pILQwJjW
KbpYfhik8puE68zP1mp29VhE7vVoZ0ci2nYcbf41R0tr6xnU00Wy5GT+jgKuQNxf//vnm6BBgYtu
yLwyAURYXsZjPEhTRbQ8x8dcyS0HGIOhgvmA2o/dzoxC74tBsdu+aCppZb28MIRPIi82jQGqbcCb
sOTEZryv9cDpEoh9AEivN/A8A0ARKiUgHPVMdDnA606/ID5pQadapLpl6u09t0X6o9/V9mjntmAb
9kq0+Yi6mDDH0ZZjEd8BxD8Znq/e/WDjfHbb3YZbw0UL97o2NC5s77CsQRnhM8vMXJZ2YS4TVImp
eo46E4p9ZRi2pUlxghxTFYjB33YazbWr16VOO4656LTIMnovwyLKqajA0m6mmkTUv1/aGI1sLLBN
NOmszEvSy7ouxwxGB2ig9jDDkNu1MXGpl45jLJbPqQk8M+pmleQ97ry73BUP2QNkKrws19SKFybw
SXMWR/EBCJ2vJ/OAyLdDulNXzRXX2rLoEisXJoxZCTDTJrrX4NW/Sx60bef2e+3tvxjdCNsQ0OMR
xNvd4oLmN3XfDgnfjeTjPJUCh0TOzbArndBZm0oXP9xRrEUfcZycSp4qaZeBW5WEUeRaQeGlCYSd
OiQdClYNacltCnC6pBosnhz8CYVNAxnuTk5Kz5kwRBfCRHtMuzZdedG/sHvwoPRPzMWZadQSoY8U
WiWZP3Vzp0syRTDbVl5Z1i82DfiIJOJIgunw/N8fbRvYRiD5aWmaMDxRCN01X/L0Z/w9sv6sjIiz
tB+rK7Uo/xdo0R52XMHnsU5y8nIrda8YO9e+jd0t3sNKejv8juuVD3ihZSx36FWohEG8v9SMQrXT
2gR/bCfXbsf6CcvAEKGPku1M4/162y4MwONIS4zDyJOtojRMLI64sG71fqLQvvl5PciFBdUESkG9
A/JXBJaLGUWKPtLrgeZ4swhH2gDAwq1m878FWUylMaYiVJiDwKQYg6+QDHEWuh7iwrg+acdimWvT
eGixhOIMVnLabX+IxvQsUkwxCdnueqS1L7ZY7yDdaG1g8jw2GYdIwILpsY2fr4e42BhuNjp39QsP
RIkWi5gEIPTRYfJPH3qZbjvxMBnDyke72JSjOIt+gXEq1EVIUyz9RTEK24i9TYiS4XprLp2A5psa
e+kMPjzn0yF6UKuO7lddtN525Bgv0wuyL2BEypP8cj3apTYdB1ssCJTHSrXq0SbfeK14MdfH117I
V8bApamJdE0Hs8YmhBvf6fJWosRpNJ8zuBAq1a0ZQotMLPXzekvmX7o4ylHM8U+QRe9AIwbfm9GS
zMOVT9uqEnDWDyP7alquXK1BY87THujgRHEmFLGugcheLNn45naGwrOHI9W70ocpnW7mhwtJe8Yk
QCx1/p2+mf61pm0RddFdQaHhUYt/mKMUhybsnaxxcN5cGecXRuBfNSPSe26tUJDmQXO0HTVU+Qwl
zHVeXMWbcF+6po0bhyPaGCzZayeu8347DTbP7qNgg1dTA1XSb1C17yq5HW8hNI7bQPVH2MHRoQ6n
X4ZniSuiuv9PI0nYszlJOsCp07ipYSZTWdDIfNfZhLIjO90Oz/kBEMsq9uR8ms2N/CfYYnAmHKBr
QabfmuBLY25q5WWVyiedL4M4NMvmX2SCAdNucXOqG+qmhpJDROZT+/08Zr+09K4Pt3V252ePGZZj
Qd/YFioo5Ym63k0hPpfvpM7s6/PwQlOPf4axSDzAf5cmHCw4QePEipjYhm2M7GvlcelCYy20CXhM
i2xkHJlOe6/C/XrC32p0CoV65snIVXvqkJhhaKF9kZpeXbmDLFvF2iVR46wi9zQ4ZizFkVWLqaSf
aoNT+htJvZ1+VN3KRWq5SBKB2xPyWxHpN6z1xaTTC9MLjQYpsWc+CCz98b9vATJLfr2Fcl46Q110
Y6fIaUYLWh9L6TcQz5W3v971Z4vi3zYwADlhoupl7zjtFU+oqzorFCTXStBvh0zZDgnXXKU9ZKWG
k7SEpg1YuapUPwNxZUScTehl8OUc6zosBQt54GbV2Wixt/5u2KDGc+bKgTWO0Ty+jnebORgP9aZK
CQ1FesvnQz+UymSUCNaPobUpRav/7iEu5G0VuzWzLfKbSolWTriKsRyFUDBPRv1i+TfKwBfNnuO7
0AgV+G+ogcKN1avlH6OvG+Wxk31lT7rCeuK39M9NbhUU3wS5rDoJ1hS7yq+frCmov6bY6B3kWP9R
qqC0dAEkED5Uh8iM9uOAk2HsaS3eJxZswKJS828GJnN2prZwqyd/n+ihv6mxI6IG2h+p/g65TmBL
Lj6ENU4MCKcMCWOyJJfuKwnQ/0YLAt9wgxysUdlIkeQGkky5iwVY/1EKM73ZSmU9P5mVY/PSer1/
qAo5eWOHFSnOH7Tv2FvB7kf14H3NCyNE61pmj3Vh3RcZZoxWWAePTWRmD2xpuVMO3fhgDoOIOABz
OG/fBni40GOyMwRC+9m0QnwzqUJ8m4q5TmG4goPAMKjbocHJFnL+4E64rb0VadsehrShbAwydrcX
28LbSUbcvOKS0nbbpE2CB2wxI5K4baA8Y8Fbv2OtJ9xXig57s0fzOvP+mlsBS++vkt//Nsteu600
GT2pphXSPsj10vXkQhVucBEZC6eOhb5+NRvdx/shaEdMeStq15ypTX1sOU0ch/Mk9vZFkAyYzRUw
nJq0e9J4APjmFYLo+o2cijiEp9pGRj2Bv0OSyJsQL63PSa+mLwYlavW7r1mCXY0mdhMWzkC9H2Jk
UuW9iU1aaSqjHTXlH83XpHwjCV1+V3l6QZW1VLmNF0ovhRmVDyhSxddCQwI7pT6WTzkmRU2aW49i
ZXqveo7XgljVr6o+jXs9lSDpww9HKIKfIjY1bVNt5AY1mZ2Hek9+SMbp6zMgQ/6l0MzoLZYrK96b
WF/aGqIRpyvAy6VJj1tPlpXVixoVIo6tjZnrB3NkP7OTvBU+wHz6L3o3kfSuctP4qgRqiJ1Ulr5h
x9REKHK76pcHov7ND0VF2FNkWz7HfjbtOLxWz8OsIqhUI7E5f7TQqKstL+b6bAXZZRBvsG57FdvE
RBnTZUpwL1i6QFrY80mTGcZg3kcx8l0by65pTuggTLQHRe96u5QTxNxF+YsjrAE/08SYswfjn0ZD
8nukfv0pLnyO+WMABR7mTaTbWlgM2EqIPd2ZCNK00y38h6l1HWrkOekYZLsmyiyff53J28Jogj8Y
vLcPcc3ILkp5cvtM88Gi651c7WQqau/JMPo71jnN9QotsesAn8HRR++diBF5p1q0Pitk6LbqT1/z
RNV3lRcomykbAzvOcVUwVcHfdfA0SrnCSQLr4G0v4ZI++XW/6VknnRidtd0VkrnTTA5v0DFwzqs6
smnlKKqbIIPCHwmkuilLVD8znNBm2TeqNYzC6zAFWevrWLPWQ4CsfcRMOKtGl0pRtF6SlzpjOaRb
z1D9R+zO/U9clqZnsyh8/g+C8jhgg7ubQjV8NVOW5qROEuzVon5MtmCudRwpDV5hHRTn8UfWj5p/
yAQr1vYtK7lol/VUIYP2ar3DYbTI+88RrRQoSEPFcnmiPNqOwZc5sVpTGw4IYKP1uOr0UX7wKzDl
GTep2wrNNjqAhLn8BRdB+bUTBBXgTlXrT3md/j/Ozqs3biQN17+IADOLt2ySLbWCJVtOc0PY8pg5
Z/7689AH54zEbjThBRbYxXrG1VWs8IU3dJiylV3VYAjV9l+hyiEwuzQCZ70x7Dzs9cLokE2DclKw
mLotcAlEUBvg3c3QQW+LcY0HMopVT7z0P3vFEm4ujekxNyQN/0bdPuLAnTxi0lr7LXpXuMfIKl4a
8XMRlirWW8GPzujxLmhEkXpFVVkQQ+YIhoxWRYvqSlNIodiamhhaWVMdcBxM3KYW4RepwR8wlOyO
q82IXKyrboekxnkshdJQVr30GS7ccCepwfRPNaZR6FSwdO/zCkBjN0Sv3TgG7cO4JEp0AJWgOFHM
E9JhfOGbVkIJItWn2zHQftSDJf2TcnXfl0DyzdOI9spTOC+8EHFQT/DXtPFBqWP5a9/22odUbj4K
IVp3HETjYBoW3C759FSnKGyNXIpOAvcTO9pWvRtz+roFNueoVaOb0jSt8X1u8dDDY2uQcJg2kIGN
JRTHy6Vc/oXXY1KkCuef4ahITzkkt9JZMi3/JiaNDduP4fDFkOrsSVBQ+2AkZvWjWGGudRJEO0W0
i6HN22hjE9pMdlyWKQ+xPzS4QAdjVR3iJrnXtNI6aabdAyKylge0fu9NOvsf51L0B1mqf5XwF3fC
+23gvQ18NpWjcMiKUV9PV6xCB54Ok/XJ5DQbOznoXny1RstvskIJzksuFOiJski+iDKHxzf2sLay
5jN2m8c8/Nui23Zem/C7mJpRHrpo8rXmWxr/4pBzM+4h6i/MShFrsxk0E+rp2xL2VM0pmhszEiQ4
wQndNQbM87KYq/NW63eqYhfyiXdjbWJFrFbAgE6MtSr7V5gmUdvb6eRuw1HWjEAfDWNUJRGC3Wac
vJBVkgokOJLhEFb/yLEvLTtZ0bY68GcI+oC2bvMOnPHLogRPz3AcNN/CX+egt/gUD1n+YZlxcNOm
/ltrSrbbj8FOdWBv2M3iIdknx1owCj/K/zFa46YQmtcYza2eCvguxUGz4i/Xc6cL5wrx8f8musne
bb2RtRn9B98kLAxqrroBy1FvWjVFSrFzui5+ONjn8JGxPSDffH+6xmhMDbsh1yxTeM4fpPhW3RMK
vLT90J3+/0NsrqxFb6JxXnXTRONnFRrKh+vrta7HJgEjIf/v79/eQ+VkZcnC348R4mR+LjHyEP9W
QBwEnklK+Zg3OzvxwoRUSDBU/LjeEYzcfKBlEVEpY4HsKxb2UiNqlP3kXZ/ThV33doitBu2gNUXT
EvDRfMQOzcANBCdkz0xknl4dJJQVYQcf7Az6p2exWcl3o242Qz+qTTLopU5Po0cjcFnuwrJUnhUO
GndUM9xAlijJDqq0eglEHT0pZmEde6X0rKiqf0Q0mR/qoh2OuMLCr4jyKnWGFkGlsbWeTWmqD6GB
BX1kpT/bvFJWugNhVlNYnpJimaqYGMXB80e8r1HQH5Z6DHvjbvZQuIxdNdG6bxin97d1tljHcumI
R+s4+qfjtqDBY1CChyh/H86W/VmTpT0VqQsnhcWx0BWhAQ0Zb/3zN+8Q1RQynGEZfU2ZncwM3Fyb
nzK92nt+LmxnsC2aYlChgUO0rZxgrFaFcMw0np9A+xXISfMgTZN6sDKpdUpci19KSU5ujDp1NcX+
5/q+u7S13w6+OauNyrtUhNh9q3p80vX7Ik1vro9waRnfjrA5rWYXDHkTMj0s3g7qXDxk6nc520Oc
7Y2yzvPNx6q7JZ55dzV/EblwFoOKBshD8rdq5/LZG2izK0ytDbqEPNkvtSZ2pmL1kyyKh8Aw5p2R
Ll0JbxdufTbeTAkVhXhQY4WRmvJopuMx6L9TGmmdXs3dxHqMo/z39U91IUZ5txPXP38zIoxmvAI7
U/PlkLhBr/zc1MqncawPQloeDBz1dqLbi1P8o+wOhgTTh81iAimdxkTvsNEtZPM3rtRPWMhp1DkW
qGNuFMynRgw4j4VU0HfewT8P3ebu01a0HKxiS6jIrL2frBWW8oL+l+WXitr/rAOQzZhtNvdSosv3
gSbppZdb+nRDjQ2t7KZdvFZJ0HcUWJHDjsweTVg2roGt5V0Sd3p60DLUv5w5WtPGLBPfUqDWa2rW
YAnd7IlMXFg5DV1S6LAAh01Kru9//QTWT7Hkiq5CoN83cu1oSou5+xC7cQcdtyxQRMtRgri+Qc5Y
jsRk74bd7MnajHAOXGOyUgSGl1rZ/dQp+MwMWaW+inmwX2Jl7B8WA3WiJk9rL0Qz4jE0m/7z2Na5
21EGP0GZ4N+IoBK3rTqeKKilbjI2mpOpGIDv/OL1Cdt+5rcLtdnTxjRIGk65lm8WweTWjXlThYZ+
Wy7W1z62LRTidNNFoex5CdTm50zpRBRa6F//FXtfa/3zNweLgCjCjhvUZVva8kc5MexbLYvCw6yw
HCr8EKdUleVAgh5710e+cKTffbDNLi9EoeOEizJHb6y06Uw6YImuH/t+7o59oUOPVO3ky/8wpknB
WlsNbpEAez/bWp2DZSlG7uKiiu+7yvS0OBs/pUlfn1D4a12Cjr37/8I7hk7Wf2Nu3jHU/TRRYX/F
Yx1aDrUGLNQUSlzXZ7Zu77PN9GaUzVtmF9Dd1gnjtaRlnwI5a79rYYJe7hS8ssrf/4fRWEU8ygh4
zr0vMk0VA2pDvj0P5kdaYcrtUCJUsmiBPw/N6F4f7owcsB5uA9cgWl2ghMgP3n830xQZGhy64otS
Hvy2zYVL0kLpIw6Su3oOdX9BlAipozAh7OuGl0pHeCeiGud1yxC59HnEYWisV8I80w1GCcfrtDQe
7Y76Pm5r1kzZp41fUiqbt2UQ2YNTlqvuMKqOn1E0ql6yWcYS1UB4rBdBejsV1VOXB03oTJaW/Eij
VvjYWtVOl1qaF5ll6SfKHul1vTm33xhfHk0BAIHg9Bbnk5XNaFQio2GQh8txEpGx+rDOrimNn64v
+JlQ0P9d8P+G2mzaohhaVOsQtZ4yeD9K2MTeMmDRPSTqjGlnXh7Tbho/ZV0DxZKMyhkw/gxXu3Xl
S0Zp2sVeVml2boy9+W92wZRS0oOYYPKxb9ofufaoi51TtDfCJlZrqmS06apiu6ZP5jGqgqdm0sfP
+LEHO1v60q3w9luuv+TNvTtZIjYXCnl+rs6a01aq6drG/OP6Z7w4iE3N2sRZ0jqDLRd9H3arFKLf
yB8rOHBw43amcXHB/hthC1UWaiTN60XuJ4bwIuNDheyqmbQ7j9TeKJtrG3fHXKoX5tHlyaGeow8N
rZ2mSD9eX669YbabPkUeNY0Zph2x2PnBLXPI/lac+c/BerNgmz2cgX5tgTuCWzGl9IM6VDq9zHil
RNSPTWTv1fa0Cymcxp35/7bAH6Lom31mzEiZy9K6BWh/HPUu7D4ktQznAG/uWwoGwoFpVGMfX8ie
1oXqx6RZ0OzR6dI9WiTGL2mIC7wzVzJ+z3OrZ58KGa1eSl2wjWt6qW2kpR6S09GpkQrgYG0S/xsV
VnJQJ7l+itogvbe7GohlQJXfFXn9nRSS6NSY8aqV+9bnMZQnKt2q9YrwdvthmiX7JqkyyW+sSv2F
lHDp6mO6Uzi5VL0Gc7qCQJGShMa52VM935gQQTZ91NuCY+VHLjaL/zApT3Wr4x4Q+YzYtX73FYi8
4mhRRNxGHr3oBZ4bJoWaXhxkO3JppXj5gH7YpONtbx6tuvpQxamravpNq03Pf7+1LRn4DUwNBTTv
5rrB3J5IvTJG347MkxpKXkDdWhuGHd79pSgEGAesMVwXbDR8399qYdSESiPh+FjQ06BgYtAXsFLp
w9gG8wEfKzv9Hy7stwNuwteJayEXKb6FyIccaMvk2SEYKuOWHsP4+/oSXopXhWpo8H5JCc/0HfNB
7WY51FRfZH3kBarl9YuGXofa+ArqGEG6xzq5FJq/HXC93d8c3UahlmhSJvX1ho53iBNohdbgb7uP
MAJp0/weTyFHl+S2PVyf6Zmm2LpZ34682S02EMNoVADiLvFkOvWq9qqPpWNiDufYi9BB5HJT5XLj
LiKUDm0kClQa7eeykks8tbOjVmjzo9IYyi+9itClzstXPIDag1SkljvXEMzzSrROGOvWE6baL2Fo
FI4YpO9yav0q4uqUaFOA3ZZxzIfqYe5Fjh5w9kGrlMQFI1H/rVbDOmFmZa/IGWAz2zJqNfRjo06C
byvrT9YoVT6Sd+NJgjPw7fra7r0xm6U1/gzVcx+D1bbUWyUG47LzJu9d+eshfbNvyj6o1bpbWYsW
13s71PJDEWjzg6rW6e1gik+aTWc2Ss3wNi8kGP/XZ2iuz+RZmPrmydlcArFJh5rCBSasihG7UT6G
7qLMCJNaErJkHfS91C7BMCRylT3JjRUcOziuCPoG9r+6HcY9zU/jroiV5oPWdlyPY23aD3mULUcr
lG0nwQXxHozFcNIGMymdWtSvbWmGj10EAMUpIhNrGVVLT8hi9KVjW2Zzm+c2uy/I01sO0521NKgy
B6n+HJjhCi6RQMbmbeHYDVXbOZdxO7MHy36sseq+q+QlOWR2F4G9MdWfktb1phMa7XKT5V3v93Iy
OUji4zY1BBUhg6YVd0ZhDY65UDBNIta/NcLu1LTl7NlyjBNNrI/HFhjC7MA4axNnCsrHmnDtTiy5
/feVrLd7e1u/p/md5+U8AEG2uofJAkcRJZ/bNPm4LAAVmdAo7aEGz0wOOE/4jpCCAYWE2rFlBAKw
jAI9GoTfNmZ2zGxMcJquTgGoS2ntBK36oi19eNcjSXFU0zq4t/JUO81ksDe9lQVfM7rxxyrMGtfq
BgXK9mA3R2owpWuoVQRlW9Fn1OlRIyhL6MOHBu+dkxTo4yelMafnVMnVB37j8prRGo4coAjJh77N
6R1YiSroThshDWt4z+gYZvNdVqXIDkxd6+0chZ2TsHmdwEJXYSkQzMNS5AnxyFMfSpIzoEjQVntY
UHXv2G3qKYC7IqsL+c4iMU7RmAm0eKNxtSvsqa5k4T90fp/Q/2xctVmdBMaidIpBmo5ymgRuWdDW
1gpgg7gbUAuJIZi36NwWRa88URpLnCLFcrAKyu9yHqU7C3XpVuR72Kqpy6sF1ea3S4AqqDcTFQt1
PgXl3ZxnR9Ht2VteuhjfjLIVvpaznFDXzImFJXv62QHk8aR6vGu6xj6oXHEvVWr0t3Gi3sO0+VvK
CQND6v7/UzQ28eYS0TLujZrUckrVL9gp1a0zzkJztMlOd/KlS6HK27HWrfLmBSgacHn9wnJOavih
rFAH1NBUXOJPdvNU6vnt9V1+OZR+M7VNTqNUMdDqxVT8OISKlmYR+xugFafUTF/DsMzRqoysU9AH
4lRK3fSYKUv+kOqAPcVYvVz/NTtbydhETRGoRgpXzD3V9U9yk4C1iqoH0Jv6TpR0caD/EoitkUvU
Z4NRSzBiZPR4D3JmYaPX2u7QGh+vz+hSUP0mU1E2t4gRDEqI9r/hV2qtHsKhtdyizToHc5H+ALx8
z7Vib2Kbw4jMUx2iUM4xiT4j4zh8pa1wfUY7I/zRAX2zP80OmxVpWH1mK7oCvNFKLNb7dycQQmrr
/AKmPqlZaJegyE509/4gjHGYm3EKD3iykUFGpBc15trQfH3MUUWK0SKvKyV77GYd+eSwCAfjTq0M
66NqVdlysvG9+iHXElK5Wp1S+LL0BaHAUFYTB+WcXKW6asWQ7TDIwLwUUgC+dpmltzdyOWCjqABr
dcxKXfCnyXMPzTr6f2ZT37BH5A9SEqO+bRoIfoOmrRXHwMcjpsIWzIOrIVL+rVXj7iWyZxT7MlFO
EGVjsNDU/JIRV3vocrxsoMvVgxhF8JsH9vNgpvF902fhv1yzgafZZu7FAQhedJb02ykjFJmz+Fkd
AEraVYkC/Kz90KDtH5YWSuQByezuybRw74nTMLtFGH5we/wO70VUNOSpAbjJPgc+p2FEsThqYlCJ
00fhWEnNl2xS9T7OElUngpvae90scWwj1cjBQQ8/lykYbrSxCdw0iV60AD7uYg2yI6El+GjJ5Y3Z
I7qhlJWHBGd1bzTGgJm3milejejD1wmrodJJB3RZtKpbTqKkMd/kyfdpsmjELaFmkKEsoYOKSPGy
qKUfRSgb2/iIiCivXb0q4O9k042Qp/CTKEzRuGkz1d+SeZaPQJGzlwWu/O2Qhd0AHlCt7w11fqUI
8ltC/cBN08r2gkg0njIuxg3rH5GUcQSLbpgNZ1nK5NtoSP3T3DUnsyqwqR/rfwM5147gN4RXWWn0
aDdB7chlJxeuwHvJzRvyuzgVtVtWelfcZHET1bdRgrmf2xNEPYKtV1BssPpDiMqsW6dzfS/VrfSt
n8rqY2LbagZCHNkatVmmQxKiH3KvyqOGbEBV/EQ4Z3Ew3/zaRlgLRJr8Myqn+VhFwH3tFMkGB0CH
+gVVPPk+TfKYZ7A2jrZSCw8eoeYp3D0f80EPf1WLmTyKVGnQih5Hp2/K5liUsXSHVP2LGQvze0dt
/btopuSrqYU/utwueydsagp1LFXm5EGg/GMlATlAyl8401Kqc0cXwjcwPHk0dPWVZTyYbafelJr1
jCAfSco0ferTOkV1B+qGYkk/REixH04M4Mgp0HqspUSzqorQoUX7VgTHshjqWzNGumMpbMSaw/4Z
Ec7ckYap/xnEdu0bil69mllrAmmWP0uor3lZbyuerMYol2uy6g5KYX1NezNPD/bM0+VWA6BTQqZ0
Apo89N8bXVLdvKprrwJJ/pzoKm+ehYzMTpXq7KKk1I/XiaXo9KvOPcbrPmxCfcaVUJcamSakZmBF
0iBnYKETZDjXb+UzrhYhAyIQ9JxhyaDEta1RcYmAjuJJhhatkanoZGrRJOeeMGvFbWe9+9mF4fcQ
6O2/sbxaaTUj5T/pNinM+ZBLtnpI5Vnxphz/qjSc9xyCLoRv4GrRtUNBb5Vq2YQZRd1hOhVRY8wW
soOgL3EYDsYnQ+l1Vy7WF79rm0NeDx9LBG93KlsXijHvBt+EFcW85KWKRpCv12gsiunG6IyfgbS4
Q9D7ijHyICR/D2REH8FG8melX9nbCmXalHIe1ISrWRLlvA6l5kth78cTl9H1L39pZd+OtIkXaTeF
MlBy3efGesxeUzU+ZSsIb8qfNf2kUtnCx2FP+OnioCuXk4qk4J3blAnCpkwsfW4WOiCjfII/Ov6b
BkUKxKKTl+9mMCClFhSacafIaXeSZzW6xTFBfm4mkDM4kz/NpqoCzA9OoTGTgkvNAJZfWXqlQ4fB
GL9AgsLirdPzV5q9As7DaAXlfWpb0mdIMLy0llZ/5J3tfw6llMHpUak5l6V5EpIF0g2898Es0Luf
+7inkZpPmerirZQMjhDFqmmj6zd9ZQV+uuC+VSqaknkU2MWhKHKsbRNV/iovc/wCk0RyI+JF7FVC
OAKmqGdHM/L0QbcKtIF7LXP7MlPwWZEEHnM2sPA0DT+q6jzfgeieUtTW7cUXgXii5Nrf9MJAtxLy
JrImbSM/igiFsFHloWsr03BjOf1V6npwN6TDHl/vHJvCjQSNE8AhXQX4qZuvJlu4ascyh61oSuMw
m3ZDAcaef+EB/pQWCKBjbRJ/SHNDO1otkmxpqT8rY2o7cqKp0iFrtfjeqNrBzXrS7b7JQ6+pKqyu
hVgosgT43NTK6yz3r9e3+KUkhQRMR1RUQWRa2WLZCiqYDf1OyCBFhipMbkqnARkNP6Bg8BTHSXvb
xFN4gOqbvYp+lG/idJqOg6FKD62u7q3j2cUu08flaMNkpjxyFpg2Iu3qAN8vP7GAddgIvMnybYKA
0fVZX0gd3g2zOdjdXNbzkpHZrw6C8vC9tOS7LgdEXtR7RMetiAePBzIhGC2B3Kbqs0WRJ0LLajGO
EFzKKEULXhvv2rKsEEIhxl+sVnBZr7QMuTa+xnN6Goxx/vtr7N1P2CRKCzJ4Ji1O4oPJLL15lKun
yMwUZ+xrgBcqXA+Fnf1VHeZPE9SV2+trfen5BKKgoAGj8ZDyaTfJRtVZEbAZDmpSomUHdvrXNKrc
3nblBjSuXYT5w+cxRlAPvwDpHzJqzYEF3kGWrL6y96eHbA7jg4JWwGPSZfbOjfsn9d0UZt/9wM0b
RgW9zCb4Ub5RreYcbT67jcFTahWD7hbD+JlY26dKdtLrENulVFK/Z1KCX1WMqo1QF1r9VQ+dJ6fp
4M6SYTmCSqp2gDUpKp/GgP06F7LiCaVsXqagH27mANBzpHTLa96qy705W+ZJgXhm2VmG2iyHER8R
anpqfVLKSHaBbQhg7CydEyRJhwWNMO9JZ8zPcj3XnwOl+y1P5A1lEsuPwUI0WlaqeDDpoz5OApar
qxa5Ut3QLCbiH1IrwXumQ65yDlKUV8xOe9ayMHVxSVErp+jEnl/tpQO3au2zbISRZyGUmSYIUQ76
7Pfp70jzEj1wYxRhAYZc32wXKjwoPfw3zuZgmxkzXAqTDHoSgRssQkW5D+Vd2Ebd8t1qIbRlfdnf
7Iy6N73NFpeA5OLJCMG9WxLZbWWpO1lNPN8Uk4TFVlh08aHIqtyzSik8TEYd+1kPtSuKEhyD+qo5
jrJSH3tbflJGMd+MZRg6qFfLrtKr8HWE9qrrystQWD8meYIUPhFyLrZyl8OT8pqh17+32pIi4zQ0
H2DAzgcREYaFwRg9IJEVTGRhFP+7PJ0fMryFYPqbxm3WT9qNJNpnUce1L0d67oVdIQ6JvXJkx0XG
DkexYRfPi6+VJTDwkXwqoo3ykMfaoxY27a1S9/ah7af2UNmoy4tCXu6QKZwfkcYk4461ZzPAn0xe
ivSu66vumMdJdpo6VUCKXV4ndYr9UEy1G4Hh/Kzpys88Dbu7wibl0CgD4vc6PzYIxviVpBuPE6Zm
9Et0499u7lTv+ldcj/nmGuD1Ng3bokd7bqlMs06p7VGdfTXL6kNSAuvJMMjduw4vPAjgZvHoAMLK
LbbtAZQLaOSqkYnvyuzZrIfc48U7pnHY36qyel/2eeP0sma7KlqYrtyb7U7IfuGMvPsBm+uuVGUr
HaSMs9ip8g2C31R5dS6tMhnCQyHXHzR5F9ZzHtRSxjdUQ1dW68MzmRzADxNGbiDHBh/zpCP1jmN0
k/t7tuuXhsFFmkwIgXmTJ+f9U9NkCZREOrR+g1/Ov7ndxLjn1Y/c69VTQ/PaKXFgcVPZ+hVkFByu
75+z2GUTAm6e2ViqpNiUq9nX5EgAKFAzNwBodIi0/Nffj4TosEDcgq7smYS+gTppmoph8hfke055
HOiPS1WC0G2L3r0+1NmKUsnVYHOZIGWIELfJVmDHvVmoGH9jMMOp7tVPi7yUkDrN5EMNWfyTKuLY
iVQleC6sWft2ffTzJVXBFVCkxCcAh92tINlkNLHoTR3pHFwPiyj0Ax0Miil9/R+GoZCAPhBiIQj7
vt825ZT2Er46oy9rpa91yUluPsGh+/i/jLKyU5AnRjdyszm7toVoqLajHwJDPSyYelPnWanZWW7L
O2f8wsJxvyBIhVE0aJ2tMGeQkL6FQUgRPh9j9L8z+UCT53HIEWm+Pqt1V7+7NRWOm4JtO7zCC5y/
phryziBJ9auxGT9naeG12dzcrmQwLx4QUNBzEQFZqPQd1t/Zm6tA8rFWlg9BNVClTcZVQ9Cr1IiQ
opGsB7tr7q1FNw5C+51a1efrczyXSmEsi9t3tbJizG1OjmHynAKQn30q1G464Ack2PTJ6CzTeKQ/
fYho65TTLyoEh+tDX1heRI8BMPPIU2LbVuoVbNnt2lQGv1lt2CVaHV5RpLc8CykeZ70CoWrWTsja
xTs7aH0FNt8Ve2bEG5k0/2M7MMVMvltbwH6twLrQyzedUd8z6bjwDd8NsgnX5kVYfRcYg58pmQ5X
cwr9uBX/hmF/03XKHj3n/FDAtgKfv+qOQdrairrWiUS1sINkW4PYOTQ9nQQzWDlU4x5l8+yJpahB
NU6BHKZawGY2exMp1wIndyDZQZxaCHZMz+MozR7Q8BZQVIX7Y5vslETPl5JODh5RHHZNJ3HeDIlo
9dLqWip5TWe5ctadJBE8ILvxQ4x7Atko55xtDl4EONEqCkiEIdvBos4q2mJSAk8Pk/jW6E31oR6L
wZO7MXsa57C54RdILgoRT7UA7zzF5cfICiN30qk05CYuAHpkGIhSqCvMJJy8bBajJw1UkyWD/6+f
zOigZml26AxcQIQZZv6cVs/AuuvbCl75FHbdLzvS8N7tKMF7Szs1rrzK1ww5frHD3A+3czc3GN1Q
D80SPoOZDw8DzqDfdC0bXxCUmB3erp/Qh18DyawduZeOsW4Hd5VufCf+FY8DuZxbL114wo4ZiEqU
flJC+V5FXcrrOvRl7CqSnxAAKb0wkgKEKMjVCnR/DhiAhx5K9BgTqZL6a90nN+DgAy8BwfUhGqv0
QUV7AIvnXk0dw5oKdJZk6Ym2jPg9pr3lWHw3lB6WxpdUFAS6GbEgPY1kf1Zm6wH5Epl/JMk9pW3l
U1cswukibXjKbSX3AJkj2FDVefbJ7BMbhD8qHcJcVK8AK48cBjbpGN52BClAdpYS225ZUP6og2Vw
cwQcTlOgz8gxKD+LBZyaHQL0tzPkLUIqyyCMIVXPJK0PsL5eREEXoRqmZCctP7uAqKfJHCMNKN+f
2489+KYZKsHKariJM9+O/RhjxT3vqgt/v45JFufUMIBK/rGpf/P395qBNkLXoNg4/pKpAsUv12/u
sztg5SFh20b0xCiclve/P4xT4tOEv18SH2b1bgaZQ2swggEdF/5fD0XSS3VJJUDTwbK+H6oxym6y
6BZ6hDg/4rBx5LZ5jGnnOGPngTH7dH24s9NvAA5evS/QosTtfnv6UxyiFpQNdY/X6FWdptfGbA9r
Vbgtjkk7ummu7ITW52tJZLT2edgM8Mi3oVMNcndWMAD1hiD7d4qMlynD1bssPtLBTJwl3ROMPHsp
1kjszXjr3nmzN4g650nG7giV9tl2raoUroykCQ3XIHevL+bZvb0OJRC0IYrh84n1p7wZaihMOtkz
dwmcgcof9ba/SST8mhXRRQjHi9vrw53verjRNoYyrCOJ3lYFwrQyE3lMw/Z6ikCHYLKNj4nS73nk
nPNkmJVlIoy3wtxUDsD7WSkSiBfAfLbX1nQzp1xtb9q4HjxFKnAb1iLwGvAU7mM5uJeDqXlATA+9
Hnn+pKSLdByl3Ls+7UsflP4dtngGp+SMIqQWSjzjUGJ7YVbRhdfkm2SaE4+KbbCzVfdG2oQ0ekkV
nbvV9qSxv68L9etAGA7KDxv161M6O4Ukfm/f4PXP32wcNKoCpTJlNg7g/KZ2opCr+2MwtTTIPwbt
7+ujnW1TRiN1wVKQvJrds077zWiJPS1WPI+0hMOjhpAS+DCUDuhB7yzfeT+CE45XAjUY4grOxeba
7OU2C2ejqfzOlQ+yl7niFsEoVzrmfujvRTJns2Iw/mMqSJZYAOw2g7X0PXBVGfETKV/1+ZsETLtG
Ftb6cn3xzgwvKf7LnG3EIjl2hPOb1RP9vAxUkwtfPhoOYtTIl06dMzidYx1V7BIpEpyWv22TUmsl
ayHRolBg0vp//8W6brTTEoVHv5W+luJ33J+U6dvOvM5qWQaJLBHnqoXAHLf1lhEisTTOXeGPrfTZ
LFCtS6abWDEOCoJ1knQKcfylpJTdoeF1fejzY/Z+5M0N3YoxkaOuL3yz/Kjpdxmum9keYvv81VnH
0FZuJSoiptgcZTsfIF8CS/S1+ZNInsrQm6U7YSOCuPOpLu0PRmKzr7IVq5T0+2812mYq2TQ0fftT
+ji55iFxCRC/6w7FJNwt9Ju/907gcxH+QPJBpFhfCTDvhyzLBKZRwZCdcTTyYxXvwKsvfSAsdNiD
JK/nHDuFjk1YJmy/ZPg6g/kZYDHtPJ0X7gqN40R9Q1vT8rMQTtd6SQnISqkqjt7i8t832d1qC5T7
2VHZeTnPJwTPVqV4qaINTO1286Shn5TZQGMzv5juiv5LYN0o2cfrm/rsSqcozHu5FjWoRJ9VbXqb
x8OulsJHrtRRIk/GnitxaeI4Uu3o8Q736fzy441GlpeKF3oE1FDe74BlBFMy563txY2a84GQVNYo
/CbC4txmO9G8tm7hd/UE5KAwrPoD9qW7u41zaGbT5wYI6mFxkt6ncjQd8laK7sLatry8Mm2arxIK
d1JuH/JQLY9GIS0OT1zxs6Tk6FhD/kUzFv2jpRGDmePwuUhz4otuqF9GmKnR0tey08m6SylBOckL
vm9hCepADdLnRsStS8lydu0uwyuvTz/rRfhDSq3g6/VPeH5nQGPDvggoDlKzZ4VuXQRZgn2U5S1L
facR/Lh5YWpgt+3+VCGIg9qE2hyvj3nmamlS5CNyFGQZRARnawt2sjSo6Fte+Dt1qtvcS1zpoL8o
R9kv3cgT3vXxzk8C+dLaIcHEFbzftrgIWB+zqpH6XtBGGL+FU+W0VM+cwJb2CkTny0n9yUJo2eYq
hs6+eaARWijgQUy2x/P60iRacND7+EbXjeVHXo9kzkFS7xS+LsSunHGa1UiNAE0FaPT+XNi9Nmq6
zWrifuCFN4UvecvH6RnxeC86wabbOYbnETmVPWpEhCAKqe5ZVYqQtZc60/SiskRVsoaCg4jJr7/+
ZDTPaL0IgHrMbnN5FZqdTrpaWvDzFuXUrwrckpG3t2YBi+QvhzIJE1cuJyLEmLVtH5bWALSLsg/z
icwJrLv6TS0NpJiUJNvZh2cXGPueVg+gFZtU44x5KJm6GuYpK6cMd9UvLQTQChlvL48/u5T/jMIz
KShzn2dM1QJROOLoefbU3PRB3x4jOq7+oMf1i0TnLqGHez8M2c5zs+7sd/elKSjgoySxxviWrm+C
jzgBVgtuQ/PGoZzdqJMtX5K562TqWSowKUPFU0kL/w9p57HkOJJs7SeCGbTYQpFMUZVZIktsYCWh
tcbT3w/Vdv9JgrzEXz2LWbR1Tzoj4OHh4X78HAa7QrPvXMms97j+L445x20VTeB/DCxdlJ7zebKi
EIIJTy3fZIgoa7/yceesXfg+07Xk+aYuAUGSL0xosI0mk9grVNOOSxidLGHawd9cLgIKOCa9cRCi
I/Xs88OMREEPGaEle+hWHug7q648S7/KEY6I225/ZSkMCiFax5gk69nS+9Q9UNhO7BQPaPDbcq6f
m26n4XGxFACBOpkOcAUCxkV2kGdxsEQTs8pq64/hOx4q2d6AzDUTuDm3CVWky09uhtICfREmSuWO
ET6j+jFYv/5yn1jFKmy5Qnf54tsP0pk88CkvMfANsdyS6M6iKDsR6OLE/jHBsBoPk9W51lW+eqtW
jTnD+SSP/rJYb3qtofS7QLxbq/ngTQrM1LM8Q5C9gG27vbYr28eJRaQXjAuRfCsKm0cGzhXHMjSH
hnqsrfg9k5fCJwMClJ0lXnjb2pERoZ7DsSlobOO5AgjTiNCA9cdYHNwql0vId4fKu72eq1YsslGY
7AHjba1McLuYOnwcyKlm3ccJ3NoXpdgb4/kTyc4iHWuhV/JngNwExLT5XFKRjJMMetvn1U96aNaG
6QiNCVd+0c3womvfykRQYlsrrOx7D4T9qbUmxe6sOaHaXzIw4UdSpDjGsgwHy6Bn0GjacKIdL3vy
rB2RJ42os9d3app8TXRBejLarPwMzgRUqam/CadFd6MxVz8OWdwxFwL0a6lWsuNKrh7bPI39qQsC
v0mzz2km/GRev6PmaE2nOI2652aA6lrU5+ZNH6bDc2kYx9tf4YpXIXvCG/TPlconP3fnrIb2uiro
5ZY67GRj8ysbKbca7U54uXyE8h3QmWZ6h+ldGIw2j9CmTkMtU43Fj5upqTzk6++WKFRfpEJp75sI
Uvwc6gpbNIood7gM04dOoVUzBsZnMWkzl94CNHc6BRyn0Iq/JnLi10HvQ0rG2UJ8d+MlSjmMi6XW
sx8qcWS3bWbHYlc4A8WNcdnx+4usc2NrTTxeBZBkmCFmoAzlj1XP9PLMXP4wB7iUvOh3CRrwtjmF
k3v7M187bOsUBQ9AOJu4S86NSqMeNZ3MAoVq/BkuDMSqgKRv27i2sNc2NqntbAWQlEdAVJBROKZG
+NUwnwF/fO2H5HNilju3+2UmzT5y6fIw0cBwXFRd6VRaY9twsuO2lB/S2EC/toyz3wBH2tOoKT/o
6kdur8hvpySHSDftQjfRqObE1nKvFIO1s8WXffz1BxkrIxbaVmT5GxdPWnHEmUtS+SQLTnmAnh7h
tfhaVCAGrU5pvcyConjIkp95VlaA+AR95zRf+czwG5EYo7tDIXX7ounyKhSTPmYGVStHO2uAgCfq
vPPavvKdV+Jqnk4cFZ7cm5Cx1EGdDCuLUqJGpyUIjkNdgTOe7gZUGFThX1gjdyNyE72RDNtYKxRG
mAb0D3y2PrvnbZi6Q5ck+G8fPDazOLsDHPY7/e5rS6RswdUHsIze18aVkdmwMtjFmBuOEN82vw3Q
1duBUAv3WUHXtzemnQTvmvPwpmGAce0fXN6GmjX2DYOA8DDXOqNPdUCeN9YZM1iocRsx4+TVxHBG
bZrzL1qnuU0m+NczqAbvAQrVDPpwI9AWPQ8SiiwK/BcQKYcFeC/eLCiil8LRqEdrJ8O4eFwhIIz7
8ElX2B5F8nNLctfkAED6ye+a6EGbFyeX88eh6WxVaHf858oFR2GNZ9b6yF9Z3M5N9dlCDb5OwZhx
D971wGB/B0muQzNiSb//NgAyy6rC566Rql82ZVGfGOShhC814kEMJUutuGBZobYjX2sC48sExHvH
b9aNOk9voL6mnmD902rerq4EpCDnHWfRaOXsazzBpGeQgLoC5KRePKJiMYQFUzcDHX1N6aKdeHO5
uTyQ8VkFvV9q9NvesNKNetJ3APiSOQgOXKxPqz7ew9JIOy+tS4cBIEVez1CWwdN/2wuQDfRLShia
fGOZ4I5ihJUj0Id5yZhpErnWTC3u9se8tjRKUPRPAZeuMIFzv6mCesjMDIs9ubJTm8PspVDU5FFl
7gSba2sjrTeo6PGyuyiwjcIk1bLFYYjHePycgkipIVbNbCWu7wKYancWdknaioAOHw38A1+N2YvN
iWBWOGeqlUeSzJBx4pq9pX1oIGlwwjlZOreulZdwnRjtk0Xww9E8xZGlnvJIKd20kkbe6jEEFksq
9m5d6eXbchLyU1cx9wWAMj2kldDsePnltYbKOS8E2Hmp1RGfzr9FTh1G4EG5+BmI6VQ287U32Ozs
yxrdzo8S8YghJaB93DUX7TqDebMOtYwVAF+EvhDlj6EqT5CVKO1dbIjMkVnl4AZTv6ebfeX7c3bI
YtCCoOS0HZKa2siK84jQ33ViaDeQBottLN+Fk8j0PK1u/7ZjX1nnH4D4Cm1kemgLsGCyfM7CxYSG
RrDuxTKzGSp5gazOHQw4WXJwOtVeB+qKSW42EI4gutYhDeX8+5mhPiIuOTPBMPWZm3Xxm0p/MS0h
snW0yGOeSlk1Fu4y53eTVJb2iDqcLre+CHuRnQJQ0iPpk0UcE4p3oJA/3t6Qy5NOzZIWD3cDIjh8
hvNfN/Fl0koJBl9V4NfTm+CN2dJZFEZK/rctXfrxn9oKlx78j+vI77mlpU7rqFeVwacujHDTItBO
j8Z+x8qV9axXHTBgBYCEsg3KSxGrag27gR8u1R0be4wj6JxABd9ezGWORPeS8jlyH/TTL17WrTiV
cRSVI3RDcQSErFgFkKFFY04y8Wpp0j05s/Id5722gzSvKLuAMVnb3Zsd5HoYWwsS/l6GlIxa5Zhl
OyYuj+Na0iPQsCramNsGhDnHCvC/cPTzEcEwNKAMV+7i9q42EUEIy27H3LUVwUSwco1QqbjAO/EN
u0qqgcLOYfSUq9KHPP5++0P9IZs6j2wIl/+ZWqBipV10MqUwJReRcXAFQ0DyMkVgDEuyHguEuT7n
qkZe2cWfQ1l+rKzhLkVl6r5Y2RfAszCYM8j1MS/G6g729/i+VbKndmb2VjOXX8Gq5ajW+s8mmO+1
XLGeJLprtplq6D3OonSvCDJKa8lQQ9WnDBAeiQnvXggqbi/xyiaizE5tgQchXrENMEaTppCKdYOf
K9WxYdI3sPaS44t+MC03CxZHTKwZniKvv+HVu30xkjLMSuAc4mFwRVRikQF8Um3ZL33BFXZet9sF
bY1tIgUpnZRpcZ9QfJqDk9Ix6hy2/eH2rm2Tx62R9SS8WpFSV3Cl6dSiltjkPfEoxgczsj426Ef9
qMTf1E932va7e7i5yNOhp+VnpZS0DrMDYaVbO7ljfBT92h+Pund7eRf0n9v1rdfSq/XJMFoMui5k
iBejoO6Xh4JL3B5d2UWGsN1xwW3U3RrbPGkSNRToBwSJ3/0Uksf+Z6LvuMTO19pSylmRqMVlDEwx
k34i1fY+m6rGXpT6MyIrBfOOljWLDpPT73d2cQ2pr6PHn4WRKa7dGl7728pdJrazCW1X4U9vO7c5
FZC2Co7yODmzC7LI2yNtver5tJyBfqsgwrbpSRfJkOjkgunNyV2PSOy0k21f/U6v/v7GKdKm0wbR
ahM/zQBIW04D+mGO/oUzQIykkExQhLm4Q0LgnW1Me8svm+/Qw5vl824ad20dr0xsSaD7UJ0WwhXO
nfr0qqeEgeadG/6iKLF++tc2NplRNQfwPtdl4mtvm5NyNAl3TGs8dIe90bqLYt7Wknx+VAuzswr0
dNbgah5kT7pvTF91O695k7qCa53UvbH1a272emmbRKI2hAAiGgzOiz2pvlwcbx+bbRbxZ0EGHx8A
DIXlbYUjCAJRmYe8QJ4dTPzPpnvqiXN7fnZ93/5jZhsUqqnXo2EsMpSOgUi/1E7kiifdlhyYclzx
fk/reNfexiOAGQCF0cGYz8+zswYDJHeRSkfJx8/d0N8L4Ve/0qvlbdxC11Pw9XKCufy+D4/6/JfJ
1z9faYVIQB8A6nwTtLO6aaza4O8jYGmUd8Je2f1azIZHCIQaANdL+uIYvo3asKbMT07xUTpa3uhH
x+qQ7Fzk12IBoDHRXOlPGCPbXKtVEMcxg6mZr8UPQu8ngZfX3m1/voABrVu18suueHLeFdsWSUZl
a+z7OsHTwmMEhnDFEQYueGc0J73mYFR2vxN/Lr8+77F12JZ0i4Vtu7lhIoxar5FxSd1doT9H/U5T
6nLbzv/+5irolkrPS2XJfMM8Md7H5Pg7Od173a97f359nhvZuJimhGIZgVL1ldAzFFeKbAE9GS38
PS7fb3+i28uhP30eQwckJKdxxguC/GDJx6a4n/Zwl+uO/N+LYSzk3MS8VJDMCkTNcfwqhk5t/YTQ
yzBcyPJ41N9ezkXLkBIq2F+gCOhugGHaNojVXp3poBqRD+M1AqNe5oe0ypzRVd7wWiK+rVmrY+yk
WVd3kZubBH9tgG+X2IqZvAqG6169wiKNMHGrsHc0fd4bA7m8Idbl/cfQJrblRddO4aIanlKZv7Io
ehHqOL03VqXJoVpOO5u5Z21z3/Ud0nj0vDSv9WAgnlzVMQRnvS46e7oTfWY9h9pRnP2rfW8/10P+
Kgk3hK5EgR7quwr2Hb8djcXupegkJcOwUyO+kq6c7+j6U16Z6ntdD2N5AYemw8pkmidxbN5URXEH
/zZ8KumPoE7J90rXUOKdCHz1lL/6mOv2vzJdTkuQN0sYeC3EWr8AIjB4nQ71E7PS5pPYdY0tA3P4
L42uP+qVUdBiYz+MluBJC/OMy12vW34CR54cCHYIen3Hha6FY0ovK7cnNwCp+bk5Pt+iljA1MTwx
uBCNH+JfGkSH9ppsyMfY5Uml7sWA1S23Aee1zc0hWeY2BEapkKYdeo8HI48P453hDcCwM094qney
tqtL5OTrTAVyYW8fHwVDvJPU6plf04tqisWNx71jf80EVR5iGpGN8vtmF0MVaWh5TQnm5ajLb4Rh
56Rf88TXf3+zYyNQBiNfz5scvq8WSLfE5QG5bBeUi6t30o5TXAsrr61twoo5q2VeJviEoX+cf+nd
o1a8UYSdJe1t2frvX/m53NGFjOHK8xPZjYqj9vfpE0AueksraxcaZdtcPUqTbEBd0/RyNf3UjojO
QY/j6NAb2reP0LXr85WhbbYO3pwO4KCtmlatM/CKF4+zIDmxnthKqLqpELq3Da7Jxfb4vDa4cTYz
RFy14ynqU+YBEcc0g9q4mRRoH0CT9T/idGG+SxjM+lM1jaGj5UL39fYvuOog/9lbZeOOAeJdRRty
iQ9y5ETaw9DDyZvZjbC3t1ed5JWhjSeCGY+mPDIjuIa9WHbb/t94+qu/v3HCKa/LuipROYSnmZdp
pfphNecOgISCf1r2xNWvL4euCV2atRayucuyWa+mUiXdLqq3SwS52k6ku3pZ0kn7fwbWD/fqUPVF
oE751OkeFAx3tPDuc+t+guzXL/vkOM6/w9H61DBeuWi7FaX1m1965X9Mb+6tViytcbSS0B+d0VOd
1imd9LHyLEL6fKz/ut6zHu7/GFvP5Kt1DlEZm5pAvK36g6o/tCh3J8+3fXzvW62n8JUJCbhkCNml
AX3v+A4OPtWJ0tHaiR3X8qhX6zA22T3v7igrJN4RSzo4afojHUuGd/YKClcjFBQPFNnoRYLyOV/K
rEUDTfHZ8MwquYugWvWzASowMwl+KwGyH22RPLewpuxE+AsavzXXN1/Z3YQJyCoXrTIWSA/ySfOT
pYof44IzHM719F61pslFKROxylKp760OJmjGDToHOGTrgngroO+ZA3uMNQAzTfm46P3ejMPltWqC
MvvTcgIieNG6i+aiAisQWl6iU29Nhrwli6QNbo5B+cEc8t9CkkZ/7brMhFGUWGdHQSNtn/X9ZGWc
lNpi2EH6VFXpSQ6LwaFkv9cxvLK4M0ObM6LA7BGHAvhYBYLMY5I3lT0n3XhntWFgRxGDD6O0exle
OvT56janJs4QhNXRvUDRqatcSwl0u5FWwuWh+3b7fF6zRL9wpQiDoOXiYayLyaIOZWV48zQUdict
gU3lL+AdwgTVbVOXFy6UBczBSGvcvoQAxaEmN1JuMc8hoponCfpnSQFLLxqV+VLKqLZD+l34DSIt
ktHuTQlcrFPWoWQCJwE8DwiSuomrNdMOVqkz8KAVq2J8mEPALS6Liy7X4Nxe52VvZd1O4AMYpHMO
Cug8ULR6bywa+hOeaTjV6R8lNzrZwdv/nzfkZd9oZThdi9GMY0LHtC0+LVFpgJmdNa8Z71O9csPl
UUMNXWbaOX3sytQe66+i9a5Rc0faE+u9sqvoj4G6p0ZI7Ns+e+IiKvLaZFeV4NFKPgczzC0/bu/m
RZLE8nAYlFbVFSWxZaBox7FJkVbiw8V2U97pkquMTrP3Rr24plYrqzgQGSE69lv0QaYWsaIsWFGb
XyiCuF33t935NU+BpZgOMzM31Dw3R1pGLqoTTcZUquUnxJhOF+2VIa+tAZLXlSaA8X2QkuduR727
gQyTNYSRjLhdZw2QTWd7rLLXrKxp88ooC3nL9pPLI38zULHSLO8g1J/2HjRX/Xm9Y1E2o2R+EdlF
azJnWK0Vb/jBdzhJx+4IVHcdAhSPmRN/uu1elx4MqxitiD/LYes2qYOpJW0zMXnoJZ1nRvdTayvi
Tna8Z2ITDpbURA9CxITR3GU/uvZJ3NNuvbJnKzcalQeYWoCvbXv8VcOYglRhgnk0X3coQxy1R2Ry
qT0HjrhTeLi6HoqLawNSIZ/ZhNJKSKZpkDC2hGlqSyiLvQl6/afaJ3tjMNcsgcdiIhR2fSLpZues
SYKvQuDMxHShWluaj7vdyGtbJ0OUAgkAONh19O/81NRmVQDlxob62Ln/DJ1G33sfsixoL5SdXO7K
gs6MbR5iej/2GdxYBDNiui8P6IVVgl64ScfUwV87NlcekvemLkJkty3XTJnEnE2FqbkXvgYx9K2V
gbRcr8FtetvSZYQmtjH8vDZZGDzdpmLWNBZaXNQcoeKtlD4n2udqQo5up4J5betAWNMuWu+5C7EF
2Os7TWsJC6UKSayaNKqvTkruLtEsH28v6CJRIVt9bWoNga/eLFpf5oxgt4qHgpmdtjYZSR2mdh19
bHSEZymhfrlt8NoOMjAA+wq57JqGnRusraSDxYwTVRSJO8xIWkiiB1l+ZZv5shONrmQnrI5xyRUZ
DTvKllCm7JbCkIVKQUWjA89p2DN33by0vmJMp1z/qjO2Z8KKXUB+oO+hHS+/IqwX8HDSmaT9D4fq
+UqtLBEzNYwJ7tDR1s/1QRxt/Wdn967ods+VMx5hRBN3ErKLhxvJ2GujmyOeSUXRWmmkcuq+pzEC
YLKr65OnFE9S8qShIHz7a+6tcXPIjbLTx1FKiChS6iNidBzNwdWzcMdLL53mfFUbLx0CK5HECTNT
0pXHaAofV2TyWxpdz2Ac4793m3NzGx+lCVWhlbNSiD8wlujHd8GD9aw4iVc4e/DyKy5qmrSGmX3+
Zzx5XfqrAzjJqRRUAbY0e3BlJ3LiO/GEwoNXHfaq2td28bWpzWU2982QhnrOsoLxXg4sv67lQzNU
bhFYO/emuuYSZ7Ud/BB8uWHAqUtusy1vS1BxzHTVZE80luSQZovxFTzl4spz44RMt3lDUrvCNFTO
UCUfwtTQ3rayyCCcTihH816z4ETUIm+a0L7tzFz9MaiLBLP3mHiQAWmnmpERO2IiBfGr4Ngs6nzs
Z8gNNSMM7tFF707BkqbfxAYBbXNCGw450191li2+UHc/gwWwR9+iqiR08oOuTiDsYFN8Nw554MQq
kknGRNHr7w/L6z3ZnM0Zeng9YTzcywvEw+oQ9c0Hw/hbwgJjs/ObI7kYyABMVHY8I363ZNM3hr8S
J0+Xp9Dqf95ekKqtB+/WZ94cTJRzRmSBR3RaUHeykf5rfUvvGJuclvKjLsWlvaC65U5G/TPIJ/TF
FyWKIMEsf4wzOlqBSg1jDvLRibKopvo9LE8oaHYnbcq6Z6GX45e8KyZXyY3Ki8v5U1QiZFyoUfwY
CWGN9FSfSV+rdBaeFlUPSDib6qfQNPJpbMkCsrhGGDYcASL3kgDhPCPVFqDQvl6Ee1lkXtDuhVYQ
HAuV2acugPR2pTswfyyL0Um2NXbBweh76fvEQ8dW07w/DVbJk6yqmW8QFYajwA3wz2i1F8hzmtbJ
VGvtR7iKeiLkl74JYLd9movZfBuVUmMzNZF6I1MeJfI6qHJotaJ5SyGHX6gcCwepiF3m3HhF62rq
FVpFgpuLPDdjJFGyDq5vTa5e4MrvnmphlUebVIxLYclv0++LsKkP7DJDeCK03b3J8NGksslmMNtN
khS2DB97HBeaG4Lnujf0tLGLQBPcNpCSxy6TYlsxI7Gzk6AxDpU2ZHZdyu8CQWTq2DqMYzB+VAJ4
bPMIKtG4noOjRVXfb+rksRrD+ICyRu+mOKgTj2rgoDzQ2KHVfWpi4SVSEaAzmQyxB1manFJra1um
pWMXmvKkV0LAYF3WaW+gCE2ep6WRPg3yVDnMH9KvypXvASj0960WiHcl0jEHyQpheFe7wRtHtOV0
aere1mY53jFSGx8GfjISwwgwIysNz6JuB1XyfSzg5uGDazZkhDHZvBAdZjWJPVkuluMsp8PBiJRf
RjWY+F5wpFxiPk9tXnlLvSxHNUzFwyiNmmsU8XCHXNIXwVAWlNF6IO/t/NBVaf+Ul3X0I7aESnIk
rfoizq10Whq02EWAGe9F1Ipir0965PX0JBrv5GYsnUGFw7VXGmjbFMHwW6klaKnLZL5DpPs9OnAU
PBRk7vI6y/m/iZ5EgQ4BU/FTrDYfAJw+wbVSuX0jqrYhRs+SOb2bZdlv8uCxBXXtM9XwyaCr5SJA
WqB42CzH1pjeVIH2JBjBQyij6Mb45O8gHnpnaaajUKL1LOSJcCJQvmlaBBjEJrfFRjNscUg/yrX1
0OpViXIeQziF/h7S4dI1J+lliuT3jOiUTjKhGx5lkz0TAex86HRb6EzTnucRoYp0rH8OSmnc92b5
riTldksUzXyoDQT8YHiU51pwpkDovCBEVSIza80Olrx9XBhcObZygGpuIA8O6qfQ6UWW+BJHkuHr
UXqwsgEK30j6YPYQ1grNUj8YbTUC2tfKp7YU55cFHuiiydGOF1OEHeuxfezCVLIrsCCf0ToxP82F
0RypI5qeEDExzzkaH6Vei97PMv2zMByFL6CtFkcURhGy5UKSUKkskkcpXzLGuPv0ccl6aJjLOT51
llG6oanARYUQtr3I0AgIevUw91njVAFUAqMpC8cFHZHvDJr1rgLYyS+YMHOjtowdCrInUBKVzzJV
R8+QM8xjIfZAx7ZO2vFBxVH9QpuyckyzrpF01D8mwoAcZiimjpHXottU3ceikI072GdC9J7Bu0rS
rNgGrca7WQ6/LkvYHMxG4lurUefPsPEfwrhdPraRrD+IcVIdeAVbC+G8a/wgxF+ZAmgeg0yI3lQZ
WWY1pslPPOGuCsLME8e4c60gzE/DaAo9X2gePxR9W3xmeIpZs6iXf6eR9YD84/hY5POLgZiIX868
tvHy5ktuKoDDw1awOxGVDqlMZ4cByPGUFYMJA5dSfSO5192xYwQ3ViValtPs8uyoGSFCMVyAwMYJ
g9yytQXNbx51izN0qQJLfR34IXkAqnXMLMAF3TlGrFvOOEv1oymPn2bQZnYWl+NDUQQi+ZHwa06X
2ENmx7rTAdjNyMAW+tFIGs1JAY+6c9HIvlGr00M0pVrlTlaQZHYlRYLTdmvrzJT7+y4I+9+ZVX6X
khn8pzro8wPIXaQxeuUUpKX5WCCR7DYxMiSaBW+0IyWafCjn1HzOFoTjIUX+lVfd17K3sqMi5pJb
F23kFlLbHCMtb5wuLKnvIgIpJqwL3r1jMGXGvQYb81G3FmY99AUoqDBrH9EK/jkqaXM0ayJf0Aux
zURF+yEnpnA2W6gXmuBx1JJVzql8saQ4t2e512wrG7/2SWvZmSi4RiRVHjOGnZ+Y0W/VaI23jYGu
5gxzr4PWeHffVFHpB0V4nzTytyDpj4w+RkeIy09h2rzN0v5dLpYGU5VI6KDxnruFFgUPvRy8M6Vg
cUB99k4fmp2tRbVum0IseWU3WB4HOHbaUR8eIDrT6PUUP1t5BHk4V5bTCdPPJbI03+zULwyLNL5Y
6HuKBFdqKecJ7iaZDjXyktCoZa+hDKW4sSc40hvloPp/ylDvbidaV55Z6FLo5loLQPd2W+CopV5I
59BQvdLwDbScivIwlNpfTkhzL6+kcjAXrAgIiKXPXyJjLqUK8EfVs5RscoZQPhoMnzilXP+L1bw2
tHleGWra9biN6iVz5+iIGoi8Q1RrDzZ6bdNem9m8rLRm7LmZVdXrqDTATciMnXCc2z3mlCuvKrYN
+jiNsiQ0OZusfiyrUoLwWPXmSj+IcfdrLCJfaSgXi83zbTe4km3/wd7SfmTS+6KcQSZCZjawIs3I
M2dg5M8Wlnnwblu5uiAQvv9rZbNv8thXfTcoqtcK6r1CtqTpsSeGpBPdx9uWLotPeBzEzWtDlb7m
9pHYLaVRQ4Snetk6JRi+R68P8AuZzRJ8kOry0CqSUwjdTmHy2tE9M7v5Ymle0B8jhHikpIzzRekv
GKphMwwofOmlab5BXXx4loLJcMiXWneciVFRVyentBnknebu1W/6ag82z7UgFmPL6hBuqw3mW7Xm
DlKCnerJJcZj8yTcHDhFaiNtMirZm2vlYcrMt0jsnspQeEaOrbanLv29UsvJ2fKYm7xKbn/kNRDe
eiJu3KlLo2kU0GDwJDWhNd/LdpIblGpDw7ivSNhnGNBvW7ycTlgj2QoVJmLCCLMFjHexsKSwcS5e
OlcPo17asl4fRiV8I6A8WpeWb6LiWwvpXUVGoAJ4TX+ig+ze/hWXzr1q1UDoa9K65yG8+bCzLCxB
Kreyh6xmkgKPjpxy8rVv1XjH1xa0veH4y30+t7cJ37Uo93RGWXTeIrLXz5DKxOjJ2IgsFLYij7mf
16hh3F7k6jnnH/fc6Maz0MNQUUdmkbl2n/yYy+dx8G9buLosCY410BZ81m2MCIqoqnWhlL0WaCF6
q2Lbf5bk3mvJ6PJpj5Dk8jSynrUKQIoFU8i2vl8z8SsmFtaGHuUBikVZaeych2tbBsMv4ACG4CWo
eM+vWasM6cqqo+LVKbfRYCvf9D0e9WuroDfK6DcD0gARNrnJWPUDuTvl0kGlauKLe0f68obgXn31
99ci9Kua5UIBBZ6ylL+fPIwCou2/o6+a9On2h7+2T6ua6QpjUC85/LSCcmVsBbMXaN07JEFiX+4J
xhEn51+42EoqRLGSmWHYRM+XkwnFYsH1DQvm2H0Ps8xOzWBESLg89UoL74O0k2hd/TymBL/ryhJD
N/PcHnpjFJUatk/v5JdOzL7O5pfbe3fNgoGgE/gkeEsvBNUAEtZxJ858oDGkLPGSWObOGq5cokxB
W+toJiSOXMwbH0tCRAi6mtZKj54ygGxGgE7Gx9alVXWEQ3/HGa6E9HNzG5cLpWSKLQNzyvv6d3Co
/NIRnLm3W9c6rLXyvx4/he5lnf34E8EvyVgkqAEVJceeBY++5C17BLbX9g+0DDfEyrAI795m/4Sw
CwaMS3TKp89TtVTuEhayV/K2tDsjjB/7NH2Zs6H+Fia67tRDTcEkR1O6BLK7t7trxrMJ4/AB8CmZ
TQONvgVspND0qosg0bY3xuw+0PTAF5pVErZQBrtqp+ehHMRTI9e9mzDEdNSC+H7R5Oi+qSftw23f
vXLuDSbxSAdXzzW3l3cWRPUETBnwSOrrv7TaV379dwY2rlTpVJPrGQNR/RmNEKl4SX/ctnDl+DGC
B/xlFVUDM7T++1fxkRu3DSdpIsmZvmZh81bWkp3ppD0LmxBipPFsFpHKB1Nbih+V6Vcd9ES3l3Hl
S/DiXIFk9E7RWtnExX4Zu3RuiCILxUzExt9qsWLHnbwzfnflNuEprTFnwfOWZtEmHdf12FxKyPQ8
SZufjcL05Faye7Wn4PPXkzLrxfvK1Obu1ec4KMNFprEuam+TVv88xKXXpPo7Vf/R6e2Oo+0tbOMG
StctSl/hBlVSHJBgfz+rxWCn00s0l3s8yldtmZIFt//K6bQNJ7O+mIJcY6vIgkPU1346zp6Wx0eN
LsBtt7jmeyuRONy35GUXFJ5FCWEhzFRcLjncsHG8pMe8id/dNnLF97iLRU4Q5+gSpJYLk6XU8gq8
SeNPSZk60SI/xuLLX1pZ0Wmgx0BzoAkH18v5Qe21uI5yFeDIoAY2JbeZt8CY/u0xwgh8mJCe4tsq
86vnRoZEKCc5Jt5k9MY1ofaala9G2hNxvPgs52a0DborB6hviMzYeVnU04KP/L7//fe7BSshSo0Q
JV0ir4SqlsGigBURmuJdV39q+/qLNYU727VefGd30bqONXUBN3ulKMAgfVaoxgrmQTieZqmQH/VK
s4v0oO2Nla87f2mKHBlQ55V3YjpLVaRCHeo1suCXFvVDzUpsqelfjHE89Mpv3WCuvVP2KlPrDXPL
7uYGyjr6AkPFRmpa+r5r5bdSIp/ioHY6M3npu+kui5N/8+0QAPvfpW6csI6aYApSlgpBvx1Gw5sY
sk4p3pN9voQz8PUY1F3l1+HtuEDopsqc6HIHQKoxRAHaePqaj3LQm8eGVD+xaX1WJ0Gr0fcbe/Vd
2sM2bPQCs5G5zBv57/319W9ZY+ara7juGzNRRNYcG8UPc3zuovRbHnz474xs8rhSMhc5yzEyzMno
5mKR2MGcRQ7nyLttaf25W695vZyN1yRjGTdGiNdE6JJM1QkRELSS0S2k837b0mVyCg8hJwJSBR5F
2Nx4i5qraMq3xBLl/QoUbA+CVxzzhz/D1u5eqv1/WOPdhbswb7l9rgrMQbZjh7V/SD9oSDwU0PNo
TuXE7l9flCwNInAQvUBuLonAQdyaTWSuZw9qQ4SElWa8a2W3MfbY0698LipQf+h3VwGk7R52lki/
K8WQGJ+k+pCb3+RPSrf3DFszlo1TAIEGOwyclyfLFjaqVpK0NGKBIsDENAychncjYxTAV5SmAiJP
55g2bfxOzTswEEtePnIqwudg6Tu7zvRVN7YpxW+33efayldVX2INGKCL4aFq1C2IxgC+IffjWY10
CrvmXSUx0pFHP/7SFO+DVThLh6BNgjNqc8Qpu83GUKuo3v5MY9EVDKdjKkdL/vbo/TFDTREiuFU8
aQPl03KrD3JZmr0uFr1Qex/V2ltNf4J2eMfQZal2Y2mTDMOJhTKtyEBDLVUPSpkepAyEAXm3tbRe
JE3PHWXxOv8fys6sOU4cisK/iCrEzivQ9OL2GseO80I5iQOS2IQ24NfPYZ4mbVdc8+wq04CQ7nLu
d67i6rPd8v1nCO9zhHMh9MdbYHdZmKrHSUgnkbi0dY8SdjhzVGfBEh2D+Iwi+RUNxR34pwX8moFF
X/NgUp/oXt+di9sv2Iz/EF5+YOdlB9YuJnKXHZZs2fd+vrz1Y3VoiDnUyYmln32i7xCo8Z8XvFTE
m64zgXXXZYeMcD9CEB/NkEfEyaGrg3z6hbvOHMTTsVussTjwAG7jTO68xsuW7x2bc5d7x8CboNlO
yr8v7Mv4F/vFRlkBTnerfaaXky5ovfQa+EsX/c4EDWa78wewrnvnfx6R22UwpYEiIWqOG5P3zyNy
QZlY1D53cQd1YRt3t06vKbS4f7+Zd1HBdhlsTlsIDHCeeznF6jSJTWvRuzupKMjW37lTHUk7HdZ0
OFQBuYYY6gAVwhjMzy35zI30o0f534tf7BFD10iaBHiUrWOcwq5QWKQKkrMwcrz/+zgxtoMBi22A
HKpfKLj/fJzgSYpwRdlnlypDiiapflrr+RlZ6dvfn+jlPSEEBwwF+xGEZ+C8XzYX3GhCBaCXBuIm
lq/9urctcItrt///l0lh1IL0H43fd6le5Dq1tQMuMw6Pffh9Uq9c/9+BbdwKRscw9gnuKpgSlyMW
evUr5agW5vMG5hl61zH+yV2Qf6XW/z0lL69xETp1hHRzEyS2dKeUP1Wra051JeStdQU0ekPdoay1
rEU3yOQ0j3xAIuBDxxOprtoNTSP3RAIX0oVDujdMpcXoSojJ63hWz+Eqwx3a9tOVo10ImPpaQYMR
PS/w/t5DkjReRcOoIffznqqBzYXHmnrvBHVdEG7aEyf1hhZuvKKq+/l6mWYyZhiIhBCwX35XUF9A
rzrqY1RjrNQJ6Jx5qtsv0v6ySJN2KRX0XoaK3XmiIftFeet+qpOvsYOMpne8UvZrl0EgH93SOZh2
ILGrzLENNjHwwQvbBvMuqs3yuBAdP0CNQ88x8/kxWshD0pk6b4x+s51js7XT0ZPE2yqY57cwRnPz
JkngHt6RLrOyq2/kJKrr3pvTJxjTozlDzIBZuUGcl5rI26ld0gwiDR8ov5Ze2x5usmndYoIX6QDE
k8gq9ig3N9lMOc3qClBDskzjyVm9CGwRYfgurQeOwb4RfbUsbSDnyYZkqlaoRlun1DZp78fBvTFj
ZQvjTTQ30++/fw7bTnG5jKD5AoMKU6SoGlyExdJhsYOQx5QEd5RpSoFVt3IuzYwxOo7J1U+iu8uU
flu2uBC+QNSh0e6/2E4qMVG5tPg0CKSMlsvClf8XQ/LvJdCKwkgjwUTQJVxp7AOTRBhBK+euZF1/
mrT+pMH90UNDnwM+TDjTvXfGDU6joAWz3JQJJGEtuqANj69DMhYRSn1/fz8f7IqwMsMMFQpHCGQu
D80qgecFpXhe4xyd4iHZNe58dJfPnFvehQ14aKgYYR4bCTVqlpdBd9KArRwqDeRxelfXmetAvdRe
t7APmpDjUtHmelKQqN4yJzmN6stKxnvEisfGnhFw7PsUYH4n2GlCi78/gPfPOvjXe2SD1njvj/PU
ysBlpIFRpVqLkdmr1R+/hgz4Yk9+lki9X5zbTByIbIhQcNpdds3oyDtvZhX44SzJwDjKE/PJIffJ
FS5RBzVKBqjm9isa10uWdhOsQz+Dvb9fMX/cRHwZ2DuzxVsY1tKFaH3rxmKiH3iUzwo+n13mIqr3
jCt82uFOYv/BgobcPLP06X+/+v++jsvo3RHewpbtErK7AtI5CQuG4SYAg/9+mcsQHe4qf1xme2f/
qakkVqZu7aIx3sSRymXVFC1dD8oPy9prnqrq1oZ09/dLfvC54ZoADm6tUoxyXfZL4Z0DoaM1S1lB
Covz7zv2YZFHFaBvvro3/rweq2lNdhyqSCjP5YHCNUWH/X5l1bfBR8RCvKrgKSZJNIEfRtDOTdmG
YfPJs/m3yP7n+YAfuk1wgjTyETYK34nmUtnSUMQDKkoGJFBB9DCtXrz310SfW2f8ji3KPzbOfO+g
blTWpIcJk0a4QcKK5xAbr3lD7FQgpsY5OM5toU1Yrsrf1KHtKO+F0/v3bmijO5CNdYF+gH6qhwaU
OriM7OZqXZ57sfqZxSwWhmr6x2rw6qOBoFNWzrIPPNq+VmDQZ0pG5mZxaiiI//7G/I/WO/zAN2qf
j0nT8CLekhXygY7opZSwW8qJZ3O3bgq42hUTN1kjONTzv7t0uJtD+btbxyxeojuzmDe/kaVm6TVz
xWPl908BJSfrhSBXbWE0PXVD8mDldEYl4YRpgTz2ht+pbQtl9ReumzMQYYD0Kee0Js2Opc1bGBuT
t+H0yXDfB58BDkz4uqNAthU5LvYNmOJ1Y9W1kGl7Js6aKN3PkbjTIASqlL5UPSKtcP4sUv7gqaI1
C69rxP2YsL/sxyljlkmnzJaoQtS5J5RzT4ypDrCJUIe/v8EPLgXBbwCuA/KY+B3s2TK/5c3kmDJM
9mDWpv2VjO7/fokteLn4WAA/A28V/kpwhPu34/+fnUSaZLJmJrask+jr6HlXvZn2U1XvXeFeBcFn
s0ofXQ5kGdSJIMh6j6+OOSCPcPM1ZTxj+mu5itL+ZkjUtUM0wuD+k/7su4wX++Tma4SXBFtTGAFt
P+c/d1e3wMRTHw5cQW33El4x8N/JAraPOTnIqCkkagkenA6XU9p8chJ88O7+uPTFx9cgm5KBwbub
uusJsmnqvy6GffKJf/A4E6gWEQWF+AaQhf55f4O38Iobbkv8ddrVfXUNMS/GP+fGfAuZPU8i+ayr
/sF9YaVg8H+jcLwvE4927kKYbsKfY17KgcbVka/uS8j69pMy1DuxCdY7ctEN1Et82MpdHjhwG9Hj
v14MvWjOkZgQqmKSTRFRjH54tzjtm9MGEKaHj5Ivr0445qn1DzCN/Gyw/d02gx+CeBbPcGurQPj9
51MOfbi9dugVlbDWQTpqD37vnGTaXafE3Mvop3aG3d+/yncxF66YQveCfACElXcbW9DqVgs4fZXO
yg5xbW/S5P/2Q7enC5kVTOE3F/F3vkPEzJ4Tyw7vMVqDA43k18RdklIu8SfF4Y+eHpxPosiHlO+9
xKaa2pBvLfeyFZj6w8BoVHStjnPud/6VkdzmMFlz8jbAzMLfn+K7pbrdYoLuNbyjsVYvgzEZjnPH
x0SDJ50nmAXptkHWz6pql91LPEfohwL8exyw7/vKzhiSzlQ4DnyvxSjsAMsVQo8M3KOMRK3eQfxu
sjDpfYBAW/bJHb7LNP69+FYaAmvo/URCE2JE18YaWV2lVC6Ick/jNnyBCjJGgxr7Wav2gyeKss5G
6A5Ro3inaMPA3krViO3b7d9SMZ+R0JR6kF/+/t4+vCvoUAIYxMED9HLXZlzMPbpDunSqEhOdegyy
BZm3/wkM8V2pfXt10H0hPoJQ+X0C2VhvrG0nbTmuCvN2FoUod9cEIe5OoS7p3vvmhQoUKxOYxoYv
bhh+kpR/8JlvAO/NuBEyi9jz/9xY1l6hI9zHulzNKW0jVDDo8X8/SgBzkB7jBISK41LGJcgw+tKv
TSnYCa2LTg3ZULVZpegnJ9EHKwO1a2A/Nr0A2k0Xe2SQGvjYYI64nDAJFMJ1z0He486fBffvT3Tw
puBatVlEAcXyTvAIJ6PBweC6KRt3mA5xPLnFDN/ivI3SKxnXwBmDVFeGbJ2Bx2uan6sx9VHCQeoz
ofcH7w7ddVQgEIC65N2nIDGV464o2pXxwnEIubugsZ880w++A9wlarHbafteF0Mkm/0gxCVYdMAM
pcU3HfQY5PxkFb7PE3C6AiOPwxabdIQz/c9l2DpeF62YSy9dmAL/roflIBffPCxz5H1x0gFyw67D
VGU6xz3GBwjJ1sa1YBd1KeYyibOT3hre90OH6a+5fZqJD8LGVDm5g5k4DqOw3IeZLuqdMJZ3linK
Caovs5oMUhLMy1qgQg9paKqTMTIsQFDGPKZdfqIPMqBomoxQJHAfhV9gQvAdxu1ngwrvgqjt9nE0
AbGIoJRchsAYyR7GoG1MiZlQyE6iTKx3q3PEWGj3Gbb0g7MQvqIuYHBbaIPc8c8nnY68NmIJdEkr
KTA2udzaRPfAOwYB7hHew50cyHF24Vn9933gg1Pqvxe+lCUFy9IxSkN8nrwEa2+VeQOcI3lTr1OQ
SfPJkf9+M0C/GUhl+H9BT4DO2Z+3qRbuo4OK2+x1pipMBr+gbv2/P45NKbv1yyCC2iQ1f14DSJVt
4sHgLnDc4VSXap8OeSg/c4l7/xFu2zO6LjBXQ8n5sjSLuU2PihnXYfWuSnJ/+TGow+js//5+3u8m
6FMFKaIkiCLwrV/cjQ/rrypMtC4Nz63cVZ91tN+vcfSUgUvC5x1Cjv4uURiMAXsQd+EuRwzFCYHJ
26ao5I1dX/5+Jx+8e7wYRK8oEoHPd/lemOzVoglgocrFl+7FaBpMhdXV/3/92HghUMbJiTD58mBb
OzduPRrLkndsL5Verhk6ElkTgKjvt+Gvv9/UB6ECCg2bYzcUl1jbl6tg6aim4PNOoK3bHSnaot7x
3Lt19huzi3xyaL//WHExJKtbyLpN5G0v8z9Za6e9KXLqWpTuKSwxFH8gp6Bkp89YvB+sbDSdseVD
tZKivLD9jP9cRqmqSbF1t2VPxn3S3RBZLMi0wre/P7uPLpPgfEEOkKJ7ebnn9bMTMKuwIEZ5wn4g
wyVjy57Zz9JFDz/3j0pGgt4GkI3pVhxF7nRxO+6cNqJhiShhgw1/MVZOV8l53ZsdwWACCnF/vyuE
HB+sdNDO0GYmsJOBvubiNdHY+B14dNXOV1ybLK1648ITs1FAf4B3kPOoZzsPniYq85uwzRdMzp88
itH0NJ7MQ9e61VfW1lEBTmR725K06UFJWdJDnNaSZqHEbErcuc25s8O003XbH8fWYqqs6cPpxuik
3tcdWlF8hiY0pwyZm2nt9ICE2sf0ZtjoazUHz5UIxt8tE+JxQGt0J0EUuV40OpqzmtXO6c2aCeN1
X2hSt37h8hleYrRJ8lRV9Df4v2hbDP367LCUPowoikF1Mqon6LuvMLpBbxoa6N8iJvjIE05PYRxU
rwDeAG7orcuTz4HrzALljdADIXa8mUIQwZm08pw6c3OFmf8jh59jtoI3g/CmbYBF6dbkunFT9drA
whKTR3PjPPVhJJ68MV1uu7jvvkHV6J+dCLXHSpDlNQnBCKn5zK9qEfpfq1Yumct1+GsVUkJLOrTi
WvRBl82rExy6eV2nXLhN/IB2XFDvBHOnAxnbpKiMOMEk0dBsNZOekJrK7uQpHQNJM8burW3NLIvV
yKqIwnYIcgIWwYJWsWkfdJM8NTN59VEBPgZhHyD+Zfw+IIssAKjoDipNKbbFPjhTZoMrUbs6q0Wj
+2MUwD1llpgxyTHQcc0lgBgRsMmwp2GeKOumCm6iZHnlDVwcJ95hpnK2I3QwAYL5eYnbM5DAbZKJ
Ga7FBacaTYF0BMQbL3ZnjB6B2BndoAN3ZfRPZHT3c1Dxk5XWnAaf/Bq6dOsezeFLswgFKIMeriiH
L0ntVeMB4Jfph3EW/sTQ2T6GeKmZGQY385V/b2pKDm0LLSqYGt2vpJ7u5gXIiawhIVr28ShxF74a
fQhdXc5+6FAku96XaJhjlhsEEOg/SgvW06FRqikYD67BVghPK2SRO91g8Gflo5tNOGwyw8P7MLFr
zhTmw8bRHx5jvCwsdoYfEUoWPCSrepDrQK4XwdZbMSGYDSY32Sml5oee9s9+OFRdvrQ9z5rWBoeI
rdGptlP1hEIFO4hujHDIp2gojl362tkuLtrORCfEdDV4CqyCe4nbhs4+8WnyKIjfHeI5SHdqphhZ
EykMg9d2csEgSVWJbvtPgH/WQ7eu9hBHFPiVSk0EiuqKXfl0dkymtIvUz3Fnde4CuvbgMNTdiTuR
OZBuBCyG9bRkaUUOXAz1GcXTYNcN1O649saTWJwK9mxue2hnG95X4Deg/VlB296TJclBIJH3qqP3
IIuQn4u/NjdL7QxfVTo/OQREGCktHGdiAJnztusA/hIUDqsjtXEuAQHfW5Z6e1DE7iPh9vcAGAdR
4Qz4Nk1S/0Lo7JOMUtkT8KOUvu8mNazYuUJ9It7qf/W7eX5ZfCW/z5DFv8hROne0mpc7eL6oAvgB
pxQUS3odFL9fIl+fTb14RzIbFWax8ZKCxVY9ItgcrqmK5QtMr2zWD4F7y8i6lggrUW9RXJ2529LH
yqLegzJPC2KRNuuBYR+4jXtIjWwirtZJud9X6KPy2YM202DrqS242pi2YgdSTb9TJDxhLuMWBQcy
hnDZXjhJM5/R+gmMCX6GjmLzsnHR2OvSeRvnRatr4aAI2Vm/ajV0Zyew2M1k7aEaiTJ46Y4RvRe1
E6xZAE3hjc/T+UvTqPBH1HpQ9nozJtsi+n3uggEsjWDcjZrFMB8XWCS9+ikFCFrKsjWjUxN/HXUK
pNowgIvlLizOJqqnXSCW9Kw43mG2WDNAQgaSx47WbYR9X0cMoPZ0gpIOWxWWqSvbHFfsX2NASm5F
JOLpulU2bEvM2iVThjvwb90G1rQQVSe/AiY1SlncIUFOyeAHRSd871vrNhqwX8Z1xsNquglr9i1Z
ZfWSsAAT5i2AOvuVri2MjeruEWODw12VTqMsKxjazgAm9O6Ry6S/B8nFucFkPAGS0ZuGx3YJojhf
+haoIc6ox2F/YMO71AN3bgyi+xpcw1sCy+wb2lEOXKVpjgblKp0hj3bOvara761nUQlYqDHfAE6K
C2aSCIjveiwAlZPHJoSlNNQJKJl3vdhO7orukQUnL16iAIVjwp2u7FTXb51J1B7oPHSvbNhBmBeh
XpNmtuvWgqTr+lIFvHnxsZ5UvnQ1Ofa2MWDi9G4JJH5V4iBO651dMcmasXHQb60YcxaCwRUOAcsX
hm7tnI6OyvgAHI3XVNF+bBDMgrrlFr3rfq2dWDw3lTovft08EJtW13SMDhU+1l+mj02pg34+NjVw
YknFG5aNKqoOK9hub5opF1MGdaP3qFFixC6s13xehd2PwyS+RZOgudZ9d6xoq/rcziNBUrDc1f0g
cL8x5EkTwT6re0muyBTEfRbWqt/j+CR5GlqQ3GpFlna3Sujsstq3TXfovXS5tmky56i8klfWNRAc
rZJ41xAQuVOmu7H/gU4oEEE1EfXtxEYYijW1n9NNczXr9RtbB5u1RMECZeVh+oumwMzwivnAmEEI
e5qSRV9Jw5Kt7NIdMbKAPtJE7mQD+zMvqetn2bRkTxiULTAixjE1DlEZaN2B7ADW3S7AhosaGK9w
1xyL6N4I2IYgcpAPamzEeVIBgHiwV+JZUDXo8cHY88VpIHvKOB2h5ArdIfqClNQewjrZKq1zkt6M
uhZXA13a60mZ5MBW5jqZTUNwk9ylf+xGaGpz6N/mfd8Br+WCntcjyMcxBJj6Dx20/VfPcZtbBUhT
l3VsDO8p277jpHNLaUhXWmzzeaDnHqfFwFCn0M2UR1yFO2ImVixh636hcGncxclMge8Q3ZfV9drM
Vov3NZgnhBj92O66pQKBaXAskO06HI88VWqnhetfx0MFcJYTIJ3G/uPvpFYxyQYHJQrWNFeiYyQ3
ZIKkrvNnJrIomZJzv9YIazsgOVzd/QaipfpikrS9qUYuvsGLZXzECT3tsNslt9VsAepFnnCLsdXk
oU3k8HMiFvGRK8bCDcXUo5nc0+s25vELoc2083E27Rj6uAViH7t3E5E+dUuKYHGwwlt3ZKBjNrTx
ya3H9BFgUnimpAEpYak91xAMkxBaRvT4koh5LIu9Rb8KgfGXlmMTKMzahxxf5BBjQUSNfoDi97xy
gdmHxT40jOmnLgnGPKiE/2TCHug54A5AdkrG8XHpsHbnuOoyz+XDbWSsgaafpPuAVl7ZV8kV7Eem
Fwz7PgxLUNFsNBaIJz/sssFP5bPno9gE05e+GKvxVel1KSZnhkB/nsM3nCbsO4ls/+wpBp8bZIW7
YewXcuJbM4hg/A+mArV/onUX4BCK6W0KjSPuWLUvXivF1xEgsXJCY3nP06UayrQXX2OX16fYwbFW
iISIx6VO+jsdxnbfJnzcz5LXP4EF0rlb+U2OzczFW2X61Ytsm7sirktZL/SkEd+fqR7pTQqE/V6j
RZ8jCpC7lLEOEQ0u0mOiFH4808/ITn1RxQstBF1qLCRycHVCz80KEGk4AY7ma+l/JcZn95up2Suz
0LPUiT8UI3aB0gnT+ptWjvwtqoVcI83ke4AGfwpq4jeHTr/iLdka1/RqXPpmz6Ppu446e9vQ1v3V
V61/3abpuJtADzomAL6xGdy9sengKTX2sM6sx/jYpVP4wwYrGFe9RjCLqYy+A6iSxskdqFXsdoJt
zRNYYkc1tMN+8Fx6MkEv+lzPgu7BcKz2KCOu5RAMzte6X34ObFJwm23bWx+g5QI1+uoYysADcy74
gtAYu0LawnV7bv0MWVqHoTN4QwDJ7L1UqYAvJTLqCHZh2od5BBPaKXnlO2TXjiFaSbEI0UHrk2B5
GWg1DUUY6+rrOnXxicNaMO+i6A5e2w8oXPc3jgrl15AMgVOMtE27XYycbSmxlUtkZUMvc8ycT1dL
DOqbRck+X2JKHpH0jHsPwfHeOh45D/6YAJy5Iv9jrJoPvu/IV5y4BNsQDdfg3lWjOs1pzxGv6wo/
yPttJw97Ucr4j3bk4VnBQbLbpUELb9fQCdtbkGUxyzT7ApqUAPAzsSXDQR8q4Airesz8nvxUPLRo
1xs/D5saXoGSrI8ISZsCy36+cnC4HQa+wu12jec7sqTB0U9Hthsw+AJ9KAQ8MzLSzIuda9iLvPlV
OEDbqsPhQBiYr5E15srlIeyj/hWki/WhctX3aqIpfIJnvyqUEbxEQB3sMW7Xfpvadd1FCZX3Q6if
4ZLc3rsTGC8GCpAr5q8W86sTck0/0rspqu5adwx8zDIQv6yGUTgZzpsJENVWTjlSiRbDJN3NOA31
Mwguw2GZRf88VzOsx2SUzr8xDxX/ivCJObtUwkMwatcHaOPMHZ8TnMxzF59BKKyvEARh5cYsEHlK
AJ5jFF2tPgzmXynt+Y4u6cmRGtmmY5ENYz3cYLS0v4VGgd801k8fMbTMTxOv3XvsOC200LWppiyV
rnMCDDB6Y+34BsDscPTBmb2egbBGXw6uKt81jE3KTtlkh782Z9Is6hCbeXhYl4TuYTimnobeSQgI
eUCbOz6tfoStfCBE0jsUANrcMcI50WkINxgfz525anKNL/Eq8NbxMCKoOZB+Rl/AbbxdQBxTmHax
OTZBtLJqVH0J+oNHBK49vgeSli7QCKcVEoWHiRBYjzVijR+iupqPNg5GqHY8XI8to1/KgNPj4q1O
6ViIt1yJ9obg4/AyDB577dE+vfW8CXki1fxt8YyAR41ab2KV9EfoTZrfIEdGd3wrOasAKbGTNtO9
jeWDbJHi4nwTL0KMaJlMXb0zRHh55GDk0vJu+kqngJWwx5SFB2byKe0BEasiEeYElrF7fPRNXg+r
vYb3hfgOzik05XqZsjAQ3Tm2TfNYSwxuztMITjLOyhvmpAK9kTCgRdI20/cksKbseOKcgXZZbyHp
u1kkMgzUQ4KDHbh4lKqdMdMTs1vfrZoHrxuD0wAs7W/ohJc8EVZ98ZxmyhDMpqcmrfRRi6ZCm16v
EHrNMZvBeGTTW+326b4yXpSllI7fiXLM44g0mBZBt6ppN4QNiHnOuhCWuar/EaRS8VwOk3Psw7R0
0CT6kvCgP7lQWTv4UivZY8x41Pk0r7JQNGp+EBwmKKIFLr1vjePmfreiKAITjdIsHt1LoIhPSeO5
WYfh76uE9/2dBBTpxfPgomdBNG4GH7MGQVqXFXuhi4K32uaaK0/t1A/FsoF262ZcoQJy5hwMzIdF
tI/Q1Sy7VlsU7ipWxEbInCAtRleKF3yqgi/cxeuEJ9ZvBDh3QYwzYHZXXJEI8S0cBgGJYyyyqZ2v
69Sby26rFXAXDUrU3/UzpEkWw4CACK4u5y9xE3CEQP083dVDn+YpVGF3NpgjOA+AuuN2tsl7ts21
DlN1dDt3S+uWp5ku57GzV/CmAoViyP3VxSuvHoMKO7P242kntM8PgauXQqiUX7FtexSBklcIUtRZ
2fGxTtMbB9gx0Garu46S8Lb2Y5zNJM05Te971xsPdHjmSfPDR33Cn2EOxbmXKQt0JdzHIgQQWL3r
nszpl2AWp38HuK1OYcUX3DgwPIR84hsXbYIQFooI1F0yJ0Tsii7v2ROg/rsoWCro+JSmN5z69wib
n3y3fxrm5HWKO57JudsjoLvlhF5zwg6sZi9ikIdoXVAnsAaVL4aqSIu0OKlvtcKXhFh33y2WoZ+y
fG85yJtLi3qUYXqnaWD3pscUhR7DthBDH17zkazPtdbjFcx5231Us+5Gm/7BjvVBtcnJc3yUG+In
CUJisMThdeKM9yuPgMbsoAkdQ3/fWUQwq8mjJr7h0l2ylcB6CjjpHGyFX8D39kg1gx9LNYcI2AA9
qYPwbq6BKKbVryEKylWDJF054iaoYSIv6qq0Ds5FR5Aon01SrNJ8832UiQOkTbs5EAcgkes9H9gD
QMw660b5Oi1C7liNe0vR4gsnEDZ4gsF9ar5QIm6oh9Lc2jrLzoHf6ewspzA1Q462VJXBKGTJTJ0e
hmW4nbrw20Lq67V2cterRd6nadZF8w0JUR3lYLradb01iPkzLCS03+iaqbC9cqVoEBSDhl2BUQNk
aARUuILbNvFeFIufeUuPq9W/QWPdsm9QlxkO2KG3xWztefQhsUpochP6iQBO1j2ik49ibDrSzK3W
osEPkCr+jpOeZ1UvNuFefd/X7Oc0OV8jswSYSdlA0xOROR1RdUmIRVARo4Icy0eXR78qHBKhCW/V
Uv2M6uXbVm5JKpxnlkdL7iG6otz9qmvQDjrNf1gTHVigz5AJgwoOErrR8sAYpnxQh1gUpuujWe8d
Js8i5MdxrifkwDOGUtWPeDWvaTQi0MQ2UwztLHPBfZQj5PizD2YEuYh0szSZ6l3ror1IYjVfWWY5
sKLCYIxmwngcpCHrUA13Nm3VoaOSXSPu7p+rXruwVnZH0JZhkr1XXrruLHFECYwsuGyjis8mTsUN
2wqaaMLqHendHwiVXqOeA9LfH9sAVhimwRaVJuQ2wP/L075u9kxjhKLyyPUUJUc/pF+SrofzDvoE
QWjXQrnBq3LjL3Qeb4yrzg4IjdmQQgterfU28mwqlIsMqjerExe6nmGoAIL7vNIvhsbPZDRXTARv
s7/GgJD3T3Ym36h2f+h5OldJ+MtLbO7XEzZ0feZDeJyj6kY7yOWmtfnZrs6pbpyfOLdQ0KjUtkb0
G+maY9+mt8M87zq4SS/RWHZedHJlOmUsar/4vYvtTJ46x7nBGo7AgkHpNJWHmYrdEqsKySSrs9ZB
rwYelXduDRUL5c5h0g6mr1DylQ59SSGUzVEW/wa8LoiFTN8FLasLv3NfSICqH3yK8MLaVGU0Du+D
lv/agPnuLM7MXW+YRvq/uscxCGWGGkYRsPgXdhcwEUPnGVaKZzP1TzjDj+grfPmHozNrbpPJwvAv
oop9uQW0y7bseItvqMSf0+wNDTTLr59HczVTk8RjSaj7nHfl8mMKq9eD18tXDuDHMlg+K2UvGEr8
L1TdgCHBfGFlPvU5AGRbiZ0nAQ5YEM5yjYAnwitJBfAg8/TO14ZUeTv/tXTh2doMFIxV2oTjLSiG
k2wLoLxlOVqahjC/DFUSTFVBvrT9U4zsCGK2pp22Z04U68VdPGtD1T6fK1HpZ88zxBEj3XgBjagh
eZwPWzXmpeR5Xu3GfW9USGg/Pdjcn+Kr4Lnca2Gd+Y0ubW19mEbP+ZsTRd9GINdjdYzGtbnabrOi
n4vO9VA9dTVwDPLA3y1p/mnQcdwYnnzuCChN87VgNYhmrCkoDePCaIN0i4xDlYX62bTgHnw317vA
5+u7McsnjUOuoNNqmQ5mWJDbbw77AOV/DNSvKHufdFqGM98yf2Mp1uUJtu1l4z3aE0ToEbRMNTzd
cw1O3c21X3ujbJJ5RBfv1ttnOBtPZYZCfhPe07pM70GZVYwOsxHTl8WOq236hW15LqvgKqrBfyAt
8hqO8uoaAeNyRJuGU04nS/hRHE4uSfjqa5TBBwkHWJp8IsyJuWDZDf+bVkQ0kxXuy4KkbWLF3VgW
+EBGoLQqdIK47/J0c+yAkRJUN5jDc00mbhy24YPj1bc2MscLYB0x/M2y0872VVqDzd/Lj/iHt922
5K+D13+wMRwmX9pJ4MmH5V4QIMvx4nmdhtm3ngggGGkLWZeYfyWTueYwFcZ1tqPHOp+XXRUZMm4y
pkU9ChDPMTgpMS2H2hrAzQpcISG1hcvqkhFejs95lVdJPwQPplV/UK7QHs0RaKYmISotiAfc+bJP
lBy8B2kgCB5LNv/OV0SJBqfKJbGqaYubTw1GnPVTlVrGFlzdRf/VFeVCeg2mHUY0exf2NB5bPG30
R2S/VT3cBtood4tY6xTbqJEWd3d5h3I2AY796aa65J8LUSR3oikotJtoPzwUY0Tzg00irQisa2OO
ImmVNxx6ETDp1X7+q7P5cOgTfHKMMJ1Vx1e6es2NFqwfaO6xdZb2EMy8gKYKln25WPSoE6NPbova
14ExkBlvJyUG9bSWJbdpPddP9jjqk2+qf7Xh53RsYZzvcm5vs+4vGd8C4nLdN9H1HKNG9ZF7zIzS
1n+IQqv2m5+9iBA43eFAYCa8jUYLwMlJVyBv3RGicp1J141D3SzxJLP91nM4Kr/cu7B+h7ayCxQ9
FDjwBRzBsyQHvmW9enyJFqvisFl12kTaSPzVfel1/SNyctJbnRNOuNo/KF92MG8YQwUTd28UqQEI
nAb+8KrBkdCcMtVVD17OQlJPNBn0z0oRPaCA+0BIv4wp+rUOdDgtzbnbBmhjPSuGkY2FKmpTq3af
vY69pi/n5WFyuuUiTQROrIO3qBne7HnoGRAd8kYaY32rZ0As2e2zITiV6+BflPeBXKIEFl12iypp
hvk2W/vUTL0kLrfh2xHapwAUJBGkIBG5fouWkyzG/OKAXLSTvb4MnZ1ft74sKUWJrN2sIZjYw1Cl
eMXTMFkd5uf83obCjUTEqZG0wqaCBoVv4hXZr9a2RELXNOjHMKiwZ4gKfP52eWIja09GONp7MVX7
jBDqeG2y8yLVtcQf7W38AZ9ZhNsdgkrEay4+baP8UOs0H5k69lbBLjraxWNWorkWBZBTMCW0jTc3
ZBOC+sZqvdWVYezydryLXi3/wa3h2w0oYGOd87g1ujemxj9g5G+BiK5ysKOXkbCdc9Yw5TV9p2K9
zEHcRt07Cfcna6CBdObFK9RwaegYc4L8IGAiD/9FpNN7wv5TgEUxbYCdGVG3d7cfnOevIVAsAfb2
5+KbL8XY8HM9kTKGPk6hc9iUBG2zoGmr/6TjJe1mPpnz24ItDBO3BNQ1r4syv62B6Ix8zM6SMpKe
agXbouWDryUUIRCqtofLpleIj//AYx48p/sma6Oi2Cp8GzTaRRRzxPvPNW9mVt0MzeJprc+twQCp
+v62iqVMos3/syo6BrBAg5pufLZzaU5VzFzrcrOFS1qM0KP2MtCb1DTctHPUJI3isPTE4J8qu/x/
wHWwAecWbFyW9R8gt3FsamP6pn+OJ6kDUOM5ZiksSG/w4EB3o+9tSVsTIzV6KClVObpplo+K6Gwa
C50pY8lr7TcsE8uBXEkb13p9nXwvtTJIoqJXWdJAhdBK+yo1w7XP127i1WlD6p2mMCPxpGY26u0e
SLR4KWVu0uDEb9lbw84wxTvVFTduyicMRAdyfIe4qqc2kZI7xouqoxcWKbJkP/YbEWuj+5eL7VGP
ERFQfHza3rKz8MWz00ooV9k9IRUrqJD1OP9oJgm2aji0RDnVvnic16/FMn63cICpHHpeY+YaiCZJ
JiMRYDkwlv5mUzZQUHS/4RnObdfS6lAzFWUUs8jwo/B8mbhF+TYGzltnqM+7UdHO8r8CCns3Ge5t
uvMdVCaYKUzIdZ1beKOJzpeUa3I+iwAZTG92Ihmontitw3ARIoI5nJwLpU7gf04F6RloVhz/KDUu
u5UVNCtEnwqDxobGCR4npPM7QNAtNmTeHAwbL2oMNVLt7cAZfgV19R34U51Isxo/zKDfTmW4yDQK
63/hXJ/6qacisvVP2qitpDcorOjumQbMC/mDXAgRMklou6LhFU9BvapnnZfrq7WOjzUvJmmdiiUV
tNkI3DAhcGQmISu7ZlXvpss4MZsg0DBoL5kq8x99ee2PmTfZj1UaXbJ6yr4M5kCzb9b1e+YyHvyV
7QR8ED58lnnaWYN7MBobHbRPfb2GPSktmw86KuQVP7ZzxWoGytnKgf6/zacJTBl56jH5M5nWUzjH
3jx4l2YeDGaXSq8Pk3JQPmevBmtR4krtfFiVGTxkxYwiYQjshDL0+rRpVx9aZUZPQ000RGxUCzjx
CM3/o8mNP7miP1M5Pb3mXvA0sZe+S+EpJ87EasZRC3lWYx3yE38qjKQbe/9QudDZnjbbeMCYRCIc
jXqxKbb26ID48Ru6Z4zlzfDOyfi51C6c9eCH+0WNWM41gcP38aerb5HlP5lE2MR3gcGF9RMC0+fB
Ps6DA91o0R4ONh3C95Qq3OlxBZqmUOQXccfGoyGmLFEgQYlT5O7fruHNswSX/a4iiiSLI53pQx6u
HuL2rX7ZZh9qqqXFZhl55ry6kb/6cEsK5w6nVTKwmtTyl+Ai/Wxg2FwCPn6Ocy8jpmF0Gu8FoLEE
5i38x82exoeotrJUWWH5Ktc6fBls/9HO/e3UTW55XcPlzoIOVsVKEOqbGFxSZKZ2ewjHLfx025Wh
wl+3aZ/TUfUhiWdIgwKz1ixWP9sF5fjEB7jdBnAoZOWzAEoKwnOLjnxvGcZ0WznG4xpk9eyItQU6
QkTAS0aSDelS/bijpb+1V9e/RrXBFkSMBItevdel+P9J7EEza+tSVWQcaBQ9v81scV4Jg1XvyLKm
v00Na702RIis8IEIVOzOSbd5aPhm524SWH32ayAR6IL+470wXHkq1ST5HC3nQMOOcazp9PmVm/b6
ysPY37vDtjh3Cv0RBrN8rIu6ZBsU9lin7TjWHhRJ86uMeHisxYOPRRZ2aVYLUJu7+B0V4cPSeU1S
1r3NsDDUZ8z8hFp47sw1TKxMn1fVvsmLC25X5wKv51w4QrjGCAjfRc32T5SehsoyShDeLUOpEU0m
El9lz9t+Xv18z0QQJiTwUPHWNfqXtgP9VOC2f8hmt97NaiuvQsJxHXyr6jAtZ0GIFdos3VOY+TSQ
WQ5dTskqmnyLO38NziBrBENZVn/MLM0vp4zwK4Jo+zWooToGwxSeoqayklk2QWK0Q/HjOAUCqm62
QXXzfJ3eKPJy/7Bz+vFsFzoGsV45Y7WFsZZ3KtAFn3a4TD0B8wzebc9pGAvVDP85YPGv0eCviLK7
gJ+G/kAnQYsELVxxJc5W1uAP4YXgQ3etjTuc8eWpXMvy/tbyq3FuZmmfWfauGoihS6vVtv4FS9UG
MQqD4WvCHPdHjFtztZQeoFbgjdIqrP6b1AC8Vg/iw2BlOsrWBPXaOlvEjrbLgzuxSneCjzdrvSzd
Ml2+i9y/0zK28MHtiNUiOppWJNq1wn0b6jGhy/Z52Hr70ZnXPjF9AKhso37ImHrxieiTxmMnA5fI
IvE4Wnn5CB/LXLgxjsrVt2/TurWflJwZ5XHK5qinjnHQTxO9Vq/4MWCSJmvSfMNaxIdW79VFHAal
9eCH8/xE81T36NslwQuoEoeAGqWhq8qED/G/CVnmFVxM/uVQn70PQ3nfCNhvmTu2cWN7UUxr0ZLq
yaqTbpq2VK/NZSMILnYiFymngkblGvgN30GPTZetadvO/VPjz94fSThjPES6SEkg3Q6uU54Wd2oP
C+Izg5yqx7ZX39rJxZ68xenHDMmRWZFtxB41RulGLdk17JoiZWGO4MOBPbp1IVIIfdp7btnTU4mS
4ZNRKtst+P9P43hXKwasAp70xMMAy9r3ganBjrfwbfXoUEIbUXCnTH4PAGgL5yFa+azA5Nd0keSR
gcJX1zrMsp1deu7Fb3W9c/7/p/k8PSJ48MFPtc2LRIA1VkDCgpd2qdvoLbpTo77Uf6kqyj7YUC0B
7WNESJCcwdzXEfmmHCEF8SWr5r2st5NGvtCjNFsV8fRKJIEU+Q1erUrrmXPJd0Tx1nh6iml575Mh
HA1UJSURBiPhHMDA07kJKGEzDRhiNKHj+9KrkHEJdecaFwAzh6oxr4wCOtHmwjywkIWMmXfPcbMk
PONx7zGSOyaLe8hhhABzaWGihsH5tIrpech1u2sQRYPKYTj2gmjcrabbPDCVede6tbZdyGB0pF7x
vFU12ScojaxUay+75FX9t9LKf6oGEX7Wyyrj2XeXKkbd3P9bzCw8rwWMRxTlz36mIPe80mcdkMFz
J+qGOk1APMkUuRu8dmS6XS9iA5we/eq5LhGZcfWsvr+bBh4EUYpgSDwDKbYe7HDvhIGII79sTkNn
tE+DMYmHkC693RCWT1nVOr8Q+ldtupW9AR5DPsyCqkAlyzrU6Kbu/M6WW2MaMKNfHd6OHAVjfq9D
9Uz+GZCpTMKOp8QCnEgdC5UFcurZeeHKpNmRGw86tlv1JWAK+YVEqkUrp8ffkx4mxmSinCbVvHKX
jO8wXeaZk6dgEbcczl0sz0lTl2eLceY3mQ7Pa0tlU6l5jqewzRDEum82X7vnzta/7FYhfl+kPEWW
4caFPX33PDTF0E03xPo1dlxAKzg1wjpWTdtkWP7l7v0gI7mi/G0mScaud4XJqTFXK4Wi1bqCAeF8
mTK+smNlrXsmwvI+yIi9WZu3oarFhfxe+1y2EPtBURbptpDL1bXgdyoip2mDTk2EEdFw7a1+sFNu
Vx3mwLk2XXcuA2Z5k4Y2Mrlm4rvKzD3ViNamuKy1FaZyG0REbaieGVSjgFihgFQOU+jHbokeJo1+
Fmj4vJrim2/YyHpMNJfO6ou3jV3CuJ3vmIhHeObFoGd2teq4NUPzBNtav2Wy/sse59w237BiX0eE
oJMt+KhkU++iqWFYmZHHl7SEHuyaS16Vhfk6ikWJtNuovyv78SUiHjstFH2N5pr/+GrSp4FpKlki
H1oRpfqjDMDOMibPRSxrLBqxnCsTUNhnqkUQYE8HOxjLBwqBVvS4A4dKUJDzFeT6b7819bmW24YW
b3N+zzi6BsTE5fBMkuN0BgIi5QiCfV+jP4tRfljxjLzr2UNvKxIA+v8UNCik/hLATHpDztplVBcq
7+WJn7XBdAR2vPlASR7MYNr4ZXD0ciRFluuChvMon5hoyDYpoJE0QwaoaHma/SJLeTIZlpRCCR9l
L2Zk9ftsQ4ledk0QL7pYjqZZmYjKINW6oKf3p5AsxaZTGglT9EJKU9gfKqP+yhXjR2UQ6Umc2MKz
Voz7u6vpOq6Y1XcrWMBdJaM4Zz2NnBNYtxvzFrB46yKexRwnLZdIr+V75/lz0t8DQGbpMe7meNCX
TC2otzoZ/M2UQTnj1F+GwpB7uvt+CCIfTta49CSahX9lbVJt202c02FnBnsM2FkawIP3m00mzLzC
qtkF6+OQ9VQ5geyori0fu6IEEJW2fK4UTJg3C7mzl0kevC04+u7op/0Qdg8MAvmJK+WeFNQwD1nT
TbfDS7YVH5mLpgPhP0IL4S2k5Ed1dym3LnzuHJOVfaCms3PHIo2G4CfkATsv3lam1Xg/b+u2/x7J
97pEkw/O0OIYqMCYXKwkrjPtYF4u7lj+hKKdUrejYiwWFMHuXFSoqUVB0j6Q6iKMrUuqLdo3DuQZ
A1AJutfcDwqi4PvVqR/unEm6jot1tawwQsxo9Al+ara/Yfzi5LFuYMhjrNTItz7LuyBBHopModf+
ASEecHi3ik++Q8aOI6FKW2pYgf/0gcZB8oZrpuGlMJ51Z9Z0ZJPopwLrlQw2GhYQILyPfg4YmbfB
0Wh4IW3h/M7DKB/i4N6LUfkRztGwtv2UvjiNt0SWD55R0FKijOtURdyRVlO0j80ctR8bn1CQdG1L
5ZkK6+gmeCpTNM1wS63V7zC0iVRHefaFaSF6mheC++INi/qnYQfRzu44x0SPXDi1+7BHTIC3eiFv
4TEgb7LyDA3onVW7shGs9lPefALwdqeRJTrNC26SLPfWExlE/g0JkrEzRNEeKLMqr0ExHzU1tuvM
ntX4a/U1YgkC3bddOOEtc+NO8h4zSdCaVdhd+C43YsfQARGkYneqPyBiWw80zx56hWbBgKL/Uwt3
uozSA+QM+w9h3YGNrnDewc7L3YL3dkdxKXEbdr/y9ChxW6pq+8EekTnpuFXENoCAP6MPsL/gE/HL
2u1bZTkrs2hnHxt3nhLkzm46OwNNq479nze51tPcgnjEqjXlp4sXLDYLU6bTVCH0NapivmmOxNOU
m21ib7N7kjR7/vRw/CR6iIJmzLK4SHft96Hkq8p9bHyvvb+xTSvIjLCx95XZpLB31odnGC/BaDrH
pqL2lNNsPeY9AlUx4jDRAxJnZAz1l99rqLGsUd3RGmignbyMDOYiTD29UGS51LEtjfH3glr/tb7T
1FYu9LOBWPORS3f40YXpHztn3EeRMv9jDNz+8vhPe4tAhpM3RfSrOW4tXxjj2Af1Ej4Y9L1uB+fu
L45KcbfECHFhYB/cdPXFdpmDe7dfK+ZLtmXgaLRWfbtGOVpPDP6Up/lmP3Br1WEiGCSepDSyeMmm
bo90vwSTt5xjGIDVGO1dcJ2D/6kBfzpbc0ElK8hdMjTISrZyYJberGG+jigMmySPRv+9Q8j/vnJK
+jEL8rMkuCatQ+Ukg9N1x3Zs+BFBFD3x37x33Zh0gXcFWQL+QgsiZTmKBX6bvxhtyfAGGoFO6RvC
vZr52GbkRG5QzdAS+idaqKHNViiJcZo/AHYWJEnjd2dVOBraBk1T7eXkv5UaKZ27mPoR1ztKwMBs
+GcSPV7WPZs8KJTmNl9bxrnO2HnKI8MJ97lE2bPyu8cUserXuZ6L78qYOB8XuA3CFg5RS1v2sjAr
WYqwyFW0OwSYzXPRowJa6PyhvNo5VigYUzOoprOLIY1gwWj8MqP5wxqsNck0aHS+4lMzoz47c/9+
Z3YOke6G9ZE9wtpxZVLn1xBIKaBrs3XrY+LBvVMxFN0V4NHfV1GH4W/120SYVAFqyEilsyUpCPSJ
1YZ8VPsCmFE4MJ1kntLO7ovobfbai123RdwYucGlwr6PD8ujJbtBGWMUL7ld1e9Q0rulDKNd7XQm
2I4jd3zO6KsGBVrWDxgQMEE8hUwup7DpCvwc/JqRnj4MhHrk5zCO1Jn/G47b3RfScB5RHMpf8JNM
LJ5bvThdVL67hfimaNr9y/HCaKOHh34JvAMmu9fOdDSRY42XIks046Ih3aUqLGQrwRZ5cTnz5JLh
IHdjZ55G21yPDDRnhxgVumzZI+ti6JNN+FhRvMB4laF/cVY0TKGc3ZtP9fEfwkEdHKSZncrKuHXB
+h8bB9xHFG4QOMGcuDPWIa/yc1gvz/jtmar719J5fBFuB0vtbw0CfTWFiCGpYVWxTSAd0RHkiV5z
b1CfDh4ERowAQ2c9e9ZNlw3aWxzG3DBWfel7Wn4EneWJO5hvbpHr3+Ca1AnnKj/Q7Vrs3A7doNvD
Ws5tOCQBabYf+WZsz7mO3F+0BZtJ1LXol0JbPaxht32rkuprxG9OPGHRYLdWSyqXPN/zYs3Tkrng
HNSAFrgtDDtLDNlIkrOqiybFmbdBCTBmU94VojhNsX4McRMU76S/zvtqmYYGAmtbz6NUwTuyNBgo
EyvAShEExI9oEs/mRIi8zfwM7j4QrWtxcxVv81bQLlOT01DLdVfY5niikYhchtwlL1bMrCTcsbca
JByXq1scRXUHCDUHMkkj9KNmd8V5jtbg2ZIWv+VQBg2ASg96PvqmlxoVHEaVRdNp4UFBtT1+Ejj7
u5h96yVT7RnZjE4wxhRnWSEcZv4+9dH4kfvgX15oudcZCfi0dM5PHtEhmkm9JKrpGoY2KSV9j1Eg
Ekqim3t0xcqeZomFBWLmQWPnuvRd7YLVaS/4EUtBBAv7xX4cHeuAbbY/Z3qr/zlLKH7KANlBSQKU
DcnNrLX32g7djs/oOYydsS9KHRzUGpDC2MFaBhkd65rABbOFKM0GaULyKR/S3K7LqwPpfSyiVd4M
YWseHC4XMWBCIYXGOtj37astgW81pQJxPtU5rHRUuwfVl+NJDV50tu5Hn5hgb8xRclFDiOYGOhVn
2yTV9p1afxfKcUqwJEZcWYn8tWrrwUqtZlUPmypZ+u0+CuKtEtFDXkzBlXHZ3IebfgtdZPdbWMkT
e1zzTjYCupaRm+pfaWQsoi0XcjwaPsKJbSk/QIz82AZn302N54l4UcxTZlmoL9UyuWqF1gFF2XDI
KXt/MLwW5j9amWa9EFvTgKgU49k9rsi7H6yB8dZhZ3qL2hIme/Sqy+gWsCJ85wq+UXRn8szCPEXe
9Ci9Tl0mwPfjoGtILH5P95Kh5Nx5o4+HpZmzZFjr5o0lqvi7Ifrkbg+rY2/ysxdt5FcEneMBXLtO
UY6INBfBUd4ZYCKluv3mKCQE3rolYy1vKPtRHHMy7kzDvPh2cesDAyFfjhdU5LAneoDliRVCKu6G
uVue2zYv1HlelvwmO25LQ405DlK/ebWdqb2UAeKMIKDQdu1VzxAboqFaQapKVHPtcXZL51GQSZ80
MwQIbT/LyQ5r85LPxJwxMVU7vojh7211c9h7EYo0bHtv51XEqxAMTdZWYNrHqWONigKoeDvPiWle
xvC/CjAi9utsPJQ+o470m7xNQo8TR3h5dGAQ4Mo1nIHVjScm4ijnjplAMdtujP6UfZBs69yB2GLa
M8ZBPdcYoM9bt1QnvfbbpbGyAMF2Z+7W3F5+bYMyD3XgvfUjKS/Qe/iw29J/G9BXnucomo/l0Jzy
Ek5uQROe2BhQ0lE6WLjsP4ZVPpfMqqy60XLu8SjHxdy8q7wv9oMx0EaQT4xBaIKb89QCt99zv/H7
slXcnCEsnnwx/OkCyMWhtOHgJhLDzYD9gNu8oApXoqt1HJfT3kDD7erJeYrskbIhc6wYZrpafoHs
MNAWd0ivrK3f7Vh4LpS1aA8WgPzOCcv1ZeV0u89ehH1NOTqazpbYZBqcfeDx2S+L9D5Mv6P/R/Um
pE5UFuET6YT8HOX+3da7HyRTqJnw025e0+96D8MN6vFTtegGg5PFsn8XECMx7iEOvG6ZmSMUrrhz
iKEorddlQzPgrPa5m1oUEhr7t8sPJhczbO6yNljyE9IH53mZ0Gfw8BeJYbTef1XQGHFB+MgeP7J7
Mr3KedDEwJ2Vv5EUohxYfdqDqys2G9jnMYyma2mEvKHrqCE01dA+hqPlPrFg8Q6G0b2uHuDrtc/8
6LPSpvg38nReq95mjm4DikNFgRgj9xVGVENDSXiedSWK/GGbkVZE4Rfz7vzigAjHOGu2Nzh/i5kw
x+vRGmb/TGj8+CNmPR2QVRcfpiWNkxe0dEbM+a2zCrgpp9va3dx23R5TRv5JZmeDgyZc4JczLCT/
2LyjB02Oer/vKbQfaHwM5weN62mHK4Ocb3+yn/H+FQ5aVn/bDjkD6cnkgjsA1xV3+1WHpdO0VRyy
v6WtY3wFtled3abC3ztsal9KhR+q2dxHp5rt3RYp6hxF3RPaECCbsRQfYytNJFLmyJxHdqz52OaT
AMUQNYBciJpWoHW6W9Eh4rbvenD0cWo9kmr90UDrteTehnYmMPxDFhrVkGj+g2oZu00s0a8whdYJ
1AoWcEUC12XCTX1RbF9D16zP5eKOiR4ECNNqs4NE+ZL6ixz3trCbVLmOnT1Gk1SvOeLViNavU9Dl
XZgohCWHnCTxS5sNLNdaOs1LP6Fe86Vp7oXS9cGe2KL8iq4Jtswch7aJRsQCWUiLtVJgyT6jokOR
7GflE7lrCgfRVoeXg4IXudfDws3iq5I0pFB+d63U5xIl320mHIPnS+invGRT6Gff2wO5/d14F/dE
Y6P5Dn3rgEbKfBDLZD4BT/oHmy4+0m7uzsbCb+xH+I35MzDYnBEQzgRGcFO3iPL+OHLc8MAU+CL9
1m5516uIbIEc2cve7krJO1jYeBU64SVzr+r3zM9mdergqr8jkQd/HVcPRdrZE/rStigfSnfbXubN
QS851aJ8i0TUXPiY+T+A9vXf2YrVqz1k+BIBwT9WKjvQ0XcIUV1A630eofjZwO0/dBaoF1Vbz0Gf
GSmM1YHCN9I3o7J+WByqNGPkw/J5UbwFvYlQs8za+kW3bnUsJzT5C01AJ7+ZqDfvLWxco2eT0LXl
/9gTIebb8BbUSl/NLvSxqlWDfOTmMwFQe0Faekf8AmbZS+CDp2GNNXYi0P4vNNUT97WXp2imP01H
+kezDKejpq/lueazujrWjPCl8lTKsFJxmejmZIwyigMy75KasTcpe2yMrldgTdN3BcNd0OCSfwDY
Hf6d1pIbQYLHguf+KaKl29fckfHaoY6vkUHxVuABCMsGrcNGLoqUIZhOhqHAsKqzZ7L04lFsH23P
oAkhVPJxBWnrElCe6FBvpoiR6fMMyT58d1T/Lv0xX+N5JBXTaFE9DT27BHre4ROYvP6UkJeMLiIv
vt2wlN+OBvY6EHXr8bdGGuuX0NFvq5k/B0zS8X2+E5gbMfCznbp3OaPakCO37WPV2kzko0tGgZTY
GAtjPSokL2lR2PXRWDYd7Ka+nt5qMZ4Ely28inhbSbBP1cKO2FlM1j4eu7upbkhn36l20Iytmwg1
evtOrspKXOTWfyvc0Q/+rP7pcv4es5H/OSxzUE4yq82NOIpF8ub7PWrKMmcrGQLLOBSEm+Js5PMZ
t/wHXzYeWjmS8oEAZ/TBR1Gb9cRie6GBm07UxdOWA1kKikr+mIBEB6futs92kX+Gjdu9bjPrnzFT
4aNW9g107cXRNuxfC9+ZwQoB/hovuDZ5hy/IbzE1YItO3Z4MFKepEZ3kIt9bJewWNT0FY/SEE8sw
GxSMVeFa58HsWy6nwCYznu3tD6b9KfZn1o7eBoAIySBPBLHU8MLBCue6mgcyT97myV1STP/q5ijr
OqF/jPNmQGgnJa4NlJaaLBZvTZBejE8btvUdf7wdgtb4H2nntRu5joXrJxIgSlS6raAKLruc3e4b
odvuVs5ZT38+9QHO2OWCCzNnLjZm4D2mRVHk4r/+kHucL3X2RJJNDf5NHZBV2fRsjepwZ2Pyc6t2
yb3F7XtZ5qX2HOOSueNDa9dx1GXLsXKsaydGcKDnEwQzf5qCeyczOGNymfziqNQ2bT+FOyuyBIJH
vzzWkM4dCFk0tHOvpDOfiB6WV6biCrzscjhWQVHcB4HSbeB7oHYBvBqWWlQVGyoxCIW6GJZ6omVu
UGj1xmzTByvKxpsocdQjtDvQdupT6ketfzEwfXiC8ehcj46ALj3lKaEoQ3ZrV9HvRvTdEXg1vZK1
9NZlUeeUyjLYzP55V1GAcYYdquHS5rq8QGmEMDngmOmrAbmQB8M0WIBCVPepAcWkiDR8WbHeZZrS
9BgmQUy+PK2630NbdbT6kd4Lwsuka9n5n8aTpQflj6suXACFDxrairoIBkfstcFW1r1ZCBSOWYFc
aCht46/ZVuEjaoQZgR6NH5EXFQtkW+0OKJ3LukiMpz6Abca1PZisZTmqBqD3WO3aPlulmu0so958
KVpYTL5SoC7T6UgjEOkpcoahdx3upIPhibu8EiEdfiPhJVgNXkx2q2nLFD4nip3c3+aJ8SvQk2HZ
Qge/DhX9PZKq8ZyWVbAe+hYzLK5ZRyN2JF2NBBJm3j1nAELrzu5TiIV2fSVjY9z7dgGelI0NdGeo
MKHfPnMVrG/ZAt7C0IyPMe47f6N69J4x/cp/mV72PEAnAazzuLCZqNobzaJ/SL9907TDQte1fKWO
2jLuuTjBk0ehYXi38NEx1KQHwtUryZe+BvvEwP7njaxluH8enBjf6IBvmnBt9XCpwO2mRTOfPqaY
VSmFAzJi50+FsLVt3bd3JWjhGr+O7DY2c9jm6OyISh7lDLMK6pMKTkpjhslWrfAJqZzmOct7/bcB
8WwDex79lwO/NeMfv6dYjba0fZ6DDnFjzaGRpfHBnIyeclfUjzOUuydu0tlGNA/27GemG1md4qbQ
PXZ4wVQ7SLSAB56uOlf0LosXUp7UbanE0g2oUdYiKtBYdndAEYCOCdqVMp/hyyIHl1EK3kEpLfMo
yjFcg9BMiPEq1EMDDAq1U/pdWJJiUUHnYoeWEI4n2bKJ5YjsF1nV7vPIqzFgkelbwZVyaYyN/TQN
jXWbhIoK19Jsb0LMQVZBAXHX7mNnhTzMux4buY2LxsQWBlegDU0LvgP+xGVLHzdej33LzQgCgfrU
1dbwYGZUxAuZz++0G8pjjI7kOKn53lMqAUrC1Yffqq4SxEQrcILsR9dgC+EUUGWbYaxuJBYCS/x5
60cH+yOMK1oDNNAfXikXw7VogYoJpo7+cCO+D80e2Qdg39UUQIBeFAG2OVKHoOGE8m8jVTj7At5m
mwYgIND89mkLubRIgyc7qeF80WdaDFbRXWOQYByDomzvdch9K/QU4Saz9RttksEdyC5nOw1fY93L
wrgx4tTeEWZEoTjB2sg9v1/lVbsRFpalikdtHgKbbYkoqjYZEU1Li0p2KUy0nw1pI5sONHvtK0yz
p5DfDR+AWEEi0tZKqAdrS5W8MA+7ujaR/aOM2LEdZTJo4s0mGYFj3/i6YvwoK4IOjTpxKGRTpPjQ
MtSXtqAsvgmpw15C36JIFzW8QvONilpf1V4FXjzxFpFpQRKIS24CUfHLhHB/pHLs9h7eX6gUi78F
6myU78pMLuGzLgBsZMTdzIibx6zTjACaeY741VNJrfDD8mkwjXjrOZb+kEJBpaxvq31NR5ggmtDm
3idR8o5UwwQ7E/4q0LdnSr8Rom3cTLOzYQEk2FVuHQ/Gjym3gIcruiFvE4pDZCOipLStdFQbOvuH
hadNJ/5GDVfVfz4TpdO2963TD7/SfFAfyqgOuaPVKua1Y4HwdaHh4PVQaHAgotoaX7Sks9ArIxqt
E/0mxdkNqDG5yxM81u0UtKa0idOKcM26L1N1etAxH3EJZSBt1ce5kDZbI64zaKZHWH3WAhPZZqXo
KKiGDtObSEkfQ06ajnYsgNtiUhrzdRJli7Q/0OMncwr0K2pSy5g9ufJgTY5VMCyyKIIhjRNPdk29
gGCGms6n93z0ex32LNygzYTVB7oTNFK1yPH/CzlLG/oY2xSgEuO89kdeWjgCgRYomJbRy4P8kr0F
EIeew9arXxIahttkFD53w5HbQO/0tyJCjifkSG+rjqobRDLtRk74nvRtnf/sDNW6t+w+5zE7s1om
lpzPxbrea0rcoDjDzeggIZleme1YXOmepmzw/dJ2NA9nMqOYydJlkLlt2mZ/PEON3hrfDIVrJ0pw
Zaqqty8hg66k6r0HeWVuiRHU+PcC2tpJk2913aLxoOpeuupFdRsgHvzFx+0DUZb5mgZXtZ5mvu0i
p4k5n9N+aG8L1YPcr0D224Zzb1MbLXPHfUbDvzn3qK9QS96ZkVoQIdORhJIDMMARAR2gFFOicNEl
ofpaYVy6FYXygJK/d4WTRyuSwZx8McZFt8MrrnW9oYuPUrd0vgdcOm/qotKuyH2n99151DN2jQ7P
zuTvOpHXnRX/pXOK7NZE6KhGXXCT6vUfoQzDk86vexR0iG4BoLtxkWXjFdClBViKOPaq8e32yqOl
cksfTazzSCTbQvHRdSdNJNAa1qXzWjoiuOpSjVvDaONQ1WMzhFVThgNEjwm93sqfA8xKBNaUh++F
EN0dzPbkRhd04pi+WcuISMI2ZYjrQy0f7Yx2AwVv5/ZeMz4rlHjk4Q1XcZiW5TZLqtTFtzC8b1qR
bTH6hFtnapmN3U8wIE6nL7kS9Ri8NVXj/ckJdFnrOoyNxaCJbRGG1vOAq8U9/4q3daaGfB5BY/FO
Uy25LTsaaaYTqscOJlu2lICxHi2ckfCskk8JBoqWGk+WGOyXMQWhTeAIZNsEwusj3o7YVaPzzd4t
OBab2qRKghvwO8nVd6l2+luFIfLRS9P4xijqceeVM9Sl65A3IObVIezNgS8dtiNbHtB/mab4HVkJ
KpDYxxOqGKjPVzBGhnrRNAOq0FoRmYu/FvLusgDav8JkBfhEUTPbnVukOiop+OdNkWBQLiivltwG
lKcuEMEWMKDAHs6AnINl59xRTtdmWrRbAn97+OJhlDS7zkHucxuW0nmXKJklGEFdRBu9xu9xQS8d
KV1WFd1rLhTzJ2gW1kEFmbFLz5p0YnFafdNUhS9oNWEOhdLV5sCptB+4ZHu3MhVcYwb/2vDjCQwF
Dp2pN8MWj+2YvU5R/Eeno5oTxSAerBwSxTBrhwrbUJCoYrNpK3WPrMA7NjSlN33je+9V1vl/apHu
EGdNe1xtoBR4IwmMA5z9nsrSQ7JFB3Vd9FAdMYJJsy2OQWZE4ur0Xk/0Xuk/gVormGITRxOsUyV0
NrgGPqdNw16QtMOqbVT/RcWA71q0U4g0srH2dZ5hbsL+vUmn8IlL5iy4r2YG5Whd+xV2ZU7vWEcn
0+hE9s5e+oFAZJV4aGsK1CdtYM07X3zAj6d47LM2uKdLRvuojwA7JVOIVUdybcR1xARlYJRNbQXr
Kqq9Nxtby62K596ONlSx7FW93dLmw5dU08xXNfJgbMcV0r50iu+wEax3vkjrezV10pfMhFJIghVE
BXxGXvWu6baSbvI7sWTRfmhtdWG1A/asCYfDyg8ibVHSpyb9M3I41HBUxC31ZUDnowjOcD0GCzat
MV9hA4ARehEqT4L23AGC9jENgvyqU+VjG1b+EdMQ67qVKbZJHjD7wpxlHvGYRMeChX/n2Vr6wgCP
jsTqpCoQT1D5jfdCGOYTX90DTvGkwGXdvRFP7dUwataPsZtY7egskCaVBgxAEGfxMxqGYUVLPLk3
ImTHS66hNWriURrYemFyUdfYhUWGGrgkHQkXwuBLi4XWjyDmkpBg8AIDEv+NPMkexkDXd1Ggzfzi
wBNIzMM7yA0BF2JTcRtpt8tgVFJzNWjlfVZ63m1O3rlbCiRzwKbWXhrQzYSphps+wukgKXUPQjTc
NDYwgrSj9pG8FRtkIex/KEMEaNdC4E7Woqjr3/A66GNHWiUfRSWtajFis5ViZ+7LV7y6zEMVzLLf
AqY2Nx+w3ZRuepRJ12Q56+jKbMRuA6ZZ41PEVuo2ao/gR+/S7DZFiHML0SO669CFuFXESqmSsNuN
hhnCEoZw27g9ti/VYmrUZl1WPhTfKI0B9A2txOb4H180Svpfio6HFtDzrg5FPycJK/iwwuboboqx
nTb+lL9ABVV2uWck20mf6v3Y+AbX6t44sv+oK0yo+rXVNdoK5LFeJiGaAOQ3rfkzQk/h4lkpNnY8
RbhJVRNd8zjWgx2t06t0Ak6HrcY3r4bBUu1V70DZ5B0GcndtxQIns1Nn2RcqkpQ63YQ4ai/zVPgv
UyknsBgZbc3Gx80fsSe0hlB5DKeyfKzoAAe0DEaE9YGD7Sm2zH9sk/DBPGjUN9xllFVERNaPJiVO
1AqN+I+mS7oMkOKbp1HhTrzAD60QVKC1t89izCqm0Uxcq0i2aWtj2+eMJW05DbP6GuoDh+Yob302
vgfPB/leGoJSxbSAH2C35/gGRnrdrKq0L9YiLnHxKspKrP1Cl0zcGO346dpUxpQCCxyJ/podRnwY
dG/2hLWPP4Mht3Z0cJFMKE0rF4lPMzcF53j36iG6MeiDHgYYQNdSKsl70s9wAjP+0y9oo2JoyhVE
KqO8RmMpX9DXmvQidct70rx8ZNOWyh1cGwzzIKnOuvkBJloWe3dt2ItD3ZflTPfT8alKgASwyens
4TAqA45rqm8+pRVCdWwtAtyCbBlzHutTe8ehjEeBMGbl5YBz/BsK5v4pG1Lkin0aWmIhLPDs1Img
Rke9I39HloYS05/iX7KZjANdrQiBYhXsu0Lq274KaiyUAuDSJqsa3UUYpv/s4e6+gqp7G0MZqqXH
8X8TjRCWl3aIilSfb6GdBr3W79KnSBWS0myMcLAJHyE6OC56brQA3Yz9WdA3duQZDTC1nbHeUXgh
mvE0RF46p5+PsxAq5zRLDoqBnF+LzXJYBpM3PqlBx1Hs27m17gf8y2hc9kt6fcVz4hcosDNa6net
ZcUG3jJedJtT88HLQ3eoguyg++vCLV+8ZAFCYtrUY1jC0Hc4ruIIh0w8CXDRzsJ4etfGgr+pjdmE
uB0MK6vF2matGIPxiPPnWwhXaJVGdCZQ0TuPYVbqN3RWQ2NRIC4cV0Zt9E+OTfni2GOMy0M+24ti
y1kgZsrsGRG+kWEMB63OXL2NIhQZYY9viwaGym2GNMIKbVg+qyjD33g/9dec7vCuoYVUWyPJ2OO0
ATOw1s+LTVT7/buBESOtYkB2sGzRAPNERfLH9gAaGq+ssHjkw9vh+okaEvyKJoHtdMtawzIEDTHt
lBKtwJDi/S7K4pVIBX6PysKO4JfCx++XYYAHXhASWrgYDB2anFlD2PcDzbk1xy7YQ1YYt3yT9Sq1
2EMUjuX7dkoxTMYeYqP7JR1RirNHXHVobcGJhR7Z6FG06u08PHR0j1cGJICIAnuykfqUlttnjRW6
7ai99j5KZqyQbWhpKJ+TumpuUKZr14mqPkWFWWx7SwTHquxU/q+MlA59hpa+kfoGDKXam4aivauW
ST/aFEH9PBG1vtWTUtnAeFUfTL3sH5QqKR4Ip6ofuB14Pz1qmFd6ftju6kP3aHdkLGvUAYtAoe4G
2RhmrjEiddHmdCDGXGyQLkE64d5/nVmDcjMOkJMXQLzg4mKSG/LdydOrh/7oqw1355Rgyl9BbOMf
12YrqF7Yj3hRt+2GjKh7zJfV45TVuFwH+bBA5yWPZV2NhzjMrtrEs5bQM+ol7GzfnXhUWBItNN7G
gKMTmz0lKZ4Dh24uQTTa4Y8VZKcdGhJzUzrhcFDx2zG4lGCBFySx9WMggmw7UuzjzOiT9OI3ArxQ
A/5qxmulRiOAl16DeND7YZny2QSxuB+D4ufYIW+nYdLtmjqLQNdyDdwVhzMX2wcYT4qpPNrAAz/o
TGPFw9WdQsOTex83kdU0X7+UgMKuHeQei5o7jh3Qr1rncu40s0O4ktJYmmvwWNDOrwQOAloQUrg4
ZXevKhP2dyMf1S7U6YdMfZPMTrhuC7DREWPg4y7dItAK0yrNgXI8+2fhlfd2iTl/MY0Z9mzAkQuW
7ZM1shjKrFzEVbuFLXgs+2HcTBkGOabUFmE3aYukttSdlmZvYeEPB65HZNAlHOOkLiXHLpa0p21z
rGBD+ONwtCq8t/S0Du/LQfvFVM/OXXm8xUY90+hKlyD2k+dgXGKh7FqYhe3/Tif9IeSCyA4IgUKx
LMtAjuw3vyxOwV3SOv6ftnFeC1k7qMVAZdGYzz5MJnSeBRzv8qYkRR1gFny/myLl1jZzc4MtIWoK
PO4OfQ4AueiTkstfrZJalA36LbdJSAKDj6m1kU43PlAzbt7jqki9jj5ykN/n8DcwqJ39QZOxQMOL
+o1uTrHpcs4kwxr5v0KwkJtwtPprAf/NhbQQrakSsfxPq8h+NjDifAyVJnOrMkRoPStZcAVZRE2n
u9zbnTcjCaIDdDyMWGO66mquBc8UjcXSsyElWz4uAmoXiqNfTNHfItW7NWLlbpVgd7RUsAuA3tW+
Fvgas/fNwebFS5Wi1Yi5vC1yDFaWHmEb6QL/Rv3JGhKVjmeCYgOnpRYrd9V+jSUQoBkG+zBow6vR
KbMfuT0rm6lskVK0enAdy/GR/TncGzl9jSXuvhwU5DYQqSUGMNmchLKSShg+DMJvKeP5O00U6Hro
Y96a2p+g0FTmBpywgDHGf70zRR+u0Yg0z3HZRE/onQB3WmFqS0Q8kM91nAmdKbPnns99U8FtyHQV
62xf0osXjnKPd8MhUSosJUBTb7QKCUWlK9FbxDG14K4TLXWFldpJfIQWppmLdNkZRrNtRZwcQtVT
2VoTyrvOKulaIk7nd2WImX38ozyrfKZ3Mh1HFKLLSBt8t8DSO00wVEm7bHyqo7F/hpuAvELrJhOj
kG5YTwLsaJGrYKFBHdGekVDZ1tx3AMghHCh/lBQ7ETSChTviKI4nkClW9jQgulbqABwuQ/Rp4Jq7
hs7grHsHJD3PtHFVI2F/rVCtRjBrpva+buiCtFi2ZGWDt5al6EcwPG+dG51Bpyuh/xKp0AmljSf0
5EztKtTtewVSASp3+B3ZujObWeOkhsZej4R3V+NBQ1CEvK/LCXaUGlfgOUbhe1srFTD/CFHTF11k
Gm/U3/Ua/YMN/xFilevTtn/vOzrplK1z6rkzuVmdhIeQ2uCo8UHhsMpWf5/jCXFPkxpT47i1j6GW
8XL8wftJfRNsk1bb+XUM3hCq9rKp5LsO0XEZBL16g5EF6byZNeHn29UKQtwGDVXhj+LQmGN9FaTp
X/jA+N7Hlo7rcm3+Sq2q3wndGbYxXqjrbDCT40CEN0h8i/u0M74baZtsHR1JfcA2wV6OIrsAsj16
sIc5CCa+nH606oXPTXgtfCle4hJf0bQko4qTJrrmzms8DJEeHrDssbZJrxExzPrZtLb1PsQSTGJK
G+1nbIb+IZtDNmoBxRg9IQKQpqx2jYN9I6+2fEgGcjiEQxDZYmzbv7mp/TEsW9LVo9hbBOT3bUYJ
KXiR2YW8nrQmujVbWC393Nrq9ZIytEu0rVl1BJv4PuaMeL24oRnOtxdogwtEwxB26NgeuLe0ry3f
0koiyn0yK9InoEEq1tbHFsqd1URr1RkaF8Tcu1HRcwBE+x4aHBuQDQfp4oogNY5m2LqY9qHaTjZd
IhFloIwMDaiPID6QQhMRuprieYcJqhKENrtqH9m61XpVcxP+gVQ5uebv2wrgE+SWJHwU08vE8faY
iGG6NoDAVnlapz+5ukIiwk5zm6s4FtMqyNd0GEEneagl19K1kU09Xsqx4w543WAnWgbOUk1N0Npk
NIa9gkJsrUdDxKVqyLZjbyY3nd9RmofYGK/zTI+ugIhDTpWBi3EcTo8Oj/E6VknEhlpnu7mPtlJM
Ul5hOg9HdTKK26qO1PdKM+ytnir5sozA/5eRLdojndnipbRT9OiDUWZX2HIi1oq4noVyQOjem9e1
gUXgP1+Cwu8ol0Bve43SKMnLC1E9/wLcTpKBdPJjLWhk2H3rp4nNoNT0GZA0udAEsx2Kzq18L6Bf
rL0FBKuNs7Iu5A6fCXDSNUtw3SGkhBDykyiitHbCKCphkFZVsII2rUU/VGfJMl8Yfx1O5Gm48Ija
HNF3+ogakL+hapoD8eMki8iSFY0I0Tpr3Dsi+hOwO0Kjb/d6nrYo+1Wt3SuNl7K8Irzf1VLfhw4u
EtyVtb0FV2fbYWmNn0ybu3TEqyNdsftOQzfKWdE8qVB68QakaE8jmpmr76OUzr4fzTFU01QtzbTs
k/CzhE5nC15euOZT81YdtGW9pAe3TIkjcI1lsbEuDXgmDY2WrqEKS4OdYJymoZkagk0Z+966QPlA
ddnmtxiebnvlIYaDnU3B0oq5F8YbOlgr7rwARuZdq/lHkdA/1B80b7r+fg7O/EUsFEu3bMtRJbpp
3u+HLK4ijyy4MSTmDeXOhjXzw/B+cEv1wTW/H+hrGhcaQTKjCcbVhOWczrWjkM2j2gTB2dMdOskE
BwTjd6xemOGv0VgcGwzh0NjUpHP6xU19KUjw6EneDZEFvuU+nazkwpOcHcOC0IfU2tGgY3yeMjJa
ZQPxgOZPjMgCqeJCb3ffT9aFIRz18xAexuwjXQMyBjNk+DScOLHEpZRPMf+Wz98uk/WfB3FO3n0e
+GpOg5ZRpu4KnDq6w6VI2Qc6KbS2UuBpJXVxjWv978awaAuDJF1YfecWxce/QPv8nDSvEXupaus6
uK9qNabwqyB+oFf+/XR+XeS6ahtS4x9CJw765DvPzYpgsaqiRIpx9qS26VX5U/q4rmbB325Qj98P
d+btQR5CHEyfCX7daRJh5WcgxVy44YjWy1ZhMnEpjNHffT/M10xPnWHYSWzbEYZ2+un6Ve8HRsow
epJtIqv87Y2PsWbvfK6yeq89q8mFLM9zz4XHj6mZKpHPujydRgxXcKUmK1KhLsUwjtP/r4f12feP
dWZNsDlymsxPJ239JJsYMaVniGievfwIPdI0dyU6UjDM74cRX08u/dM48vPaS4q+MsaQcSgdl9OK
qIhds3c2ObmKivv9WPOvOvnQNDx6pI32XUKOPNkx8J73o0JRCTpK+bC4qK6///3i3JzZpmrP5woE
6dNQSiiHg9ESeuTioLPWluR67Ap32CJHuZuWtE0X7FQvl06zr1+VnAOeoT1wQ6TcOFkOqaM0hR0x
qCOeNeCyMHiyIPbeNsOFhMWv605qYC22paJ+ARU6mb5R0s3TpoG8yPAA63fU7y9FRZ4bQaMMmAsB
ldppftQPp2DS17AEspEXlIMRkP+R4dxsXdiFvq4CqWlCx0Ba5StynJOFzVkyxUD2cIA8ei7NClur
C+tgnojP64wRHM3gYgGFgJX2+TEmiFV9TBSyq23sPXTLXe8SxLKJNt8vt6+r7fMw88b0YbacQMeI
SWWYcaKaxnGOcCBtEWuXdoJzEyYde97h2ETx4Pw8jl/BCJUB4zjGO9bY4IEv3z/IuQFMJoyzzZj3
gpMDsB84C5KCAfDrDOqDJVf/w++XjsPKcvjzT797Y3SqUMI/dlXsgNguwwsr6usJYJB3+++o4XDj
M/w8QaWUaDAc/n5Dfcjb4V2bjmBu+9q8FzBaZYCV8fcPNM/45wVmCLJOceDExRkA8KQuKXzU3+38
QLT36ZTWK2niyVTS4wrD+0FNLlxnvr4fQ5gSGSeXC1P7Up+LUe3MEhs4F/Nxbqe6YVx4nrMDEB06
f5LkxJ6+IG8Ay8wMJjCD7lm5ev9f71yGQLRI0UGtaDN1n19Qo2BaN/X8/nIggzb3dooKbyTL/ut1
ZuBTwn/YH3Uo/ic7C8KSPKC5nrhTvqtQnasXgtrPXJT4OOa/3xbCNr/cWyBGmLZUeRH9ck4hJnPt
Z7YlWX2jrTCG2igXxjvdjjkqHVXMr95RDYf/9XnaPB2rhFiwzMbm8O/y+its/3y/kk/f/OkQ85/w
YQ9T+05BHtom7oCg71qKQF0pUIEufKCXHmTeST+MgiLECOyhYxRgCr9ATOAtcDn6/lG+VDL/91nm
2hb5uSnlySqjMZeMQcivNxYjlQzmxFeoMTfYim4vnTDnH+j/DWWcbAAOyg1rKnE34za5L22o8Quj
03vY+mX5/v1jnX9D/xnqZHMu0PGOhL3gMAwLmsvvj1JBe/L9GJceR/v8foY81bpGZRU0AugUFNOx
hmd0vKvvhzk9ME9e0On3mfhJlePuk7gh7CgxYvFsHkmqwRq1u/v/G2me1A8LTuvzSTFJwkOMK4kO
QJoY08VN8/QW++MLT3Vp8uaffxhrLLwhyo0JGqqj0qHvxLhxuuj35KnKhdd0aSmcfEbOUIX4TcFz
wv1PwinInJXt2/9tfXb6lk7KjchwUicw6eep3k1h/KyHv9+/m0vzdVI2abFepsbcL0yLG6v+g9ou
Cp+/H+LSRJ3sBEmLiXmGVxbeDVDAlOmaru2Ft35hLZsnO8Cs1beShM8ykxrhCYVa76I83fUN3UrR
tRisfP9I52aNM4dqwwDppfT4vMoI77JGY6bmIAI0tgnhHesKC4jDGEfiwjITp+XNvAI+jnWyHWSq
nwVpYuYIdm84TYP21oKzgy+YjbefQf812lcwm1CJkrizCG6m+q9vXs9YGQD1hT/m3Dxz/OmCJW1I
+3RThxyM6q+lsxR2xWrI6p8NXJQYBbdnJxdQmLNT7EDzYbN1dNC5z1PsF6ZvjbWWuyQUl+YBoaOl
ut+/xbMz+2GIk7UP74v4AxnOhSOVo0VcoN2UnosTZ7NIoHIuBoJ/L6yc8zP4n8c6+RjoWNswLOLI
9ZQ8AntuVmFg6MtWfeta5fV/eT6LYk+CW3y5Czd9YGLbFCUu0W7QO8eb0GdMrbeOfUCEF7rxCw93
7kvX5srVAWOy9H8V24fNV8al6RV4AxN6cQ3nVi0ufOZnfz8+EJbhYMVlnn52VgIRMcCYyDWrJwO7
Q8DoCwv83KrTPoxw8rFpXe7kuTPkLpEFoUL2ub8ciY74/r3M7/jjhWX+oj8Oon9e2tYIUJt1Te5K
3bshthIbdXwTknxLr3kVR2uaUhBFx/X3o/4rUL8bdp7dD2+nHWuLRI8pc3GYOgyHdF0uG7IhFr0b
bKM97parS9vypQedZ/vDiI6ZFaFZ+1yVNFj4DS04WJXFzJzWF7B4uan5U7guw6yja+5Yu+8f+Pxq
cUwJmmxoxB18Ht3mJxORqTxvpLlo/m9s6V/YQc4vl/8McbKDQChQkWyxIHVjYw8/SGoNMff87x/D
1HRN8gzAMaePoZjd4Ks+j0ECtOeT1XRhXZybJpN+oK6rumOK0/aP0MMpNOHiYKmdErbk7QLjwj50
aYSTj8ouCOvGYyZzYfe7KCeOGHFfeIhzL+IfwMQVDYzp9E4LmdLPfFI7XTHceMoLlPQlRkDfv4hT
YINuKXQTmkRMExN1Oga5FVPozPdyfrrtouxnVxV4eib4Q0M6skhwVJXt90N+PS2A0KkzwJpsEBvr
ZKeIGj/WFMKGXUd6Lw1gPYxOHNj8bQnl+Puhvh6GoE2sLxVow+J0P/latBy3wwKpNja2pBs1G+il
ELhUuVDE5vuRvi4HmJGWoN/GSFI9LSKAoisdu38ALkw6xkEe+WMuYDRfOsBzZxvo2aF8cBwwqJOn
afuKhlwYRC5es0T+NjuPRLAM6ZkuansxmemuwnNxMjAvQaWvZ8Nfq28hXJa47w/h8NeMEM+RSI0V
HArDJb10OMfmixcPfzMJtPhfz4ikPQ6yAJzxFfKrHELjYDfG7kg1Fd0ibv7+93+BSpgOJtq2gGH4
0r90ZarQiXOR8wV2bnfAt9dVb80DqfYr/Pn2cDC9C5/jmds/aK9GEcDUAwGcdmXiNk1whigy19GW
9kauo5WyrIk22mTrbBNcWFBfjxkGA9My5nqcbu5JNY6+ug+7gYMtQ4xo/UrxOlf2tbUOzS1GyWV0
4Tr7da+Zh7Mt+pQ8mXPKLoBVkWO6OQ/HxxJdBRZkJGLvv39lZz6ST4OcnCwBQUKjlxJubxVYySMp
vDBnZ3YWyR6GTyXe9KyKk53F1K2q862UUqp5UohyMvZZuLOrC6OcezMfR5mf8kMB0EReqpRjlLnq
Hl3zFjH12gT7ty8st3Nv5OMw888/DCM1L649wTDEmiFd0F6IWvv+dVwaYZ7ODyNobW76CRof1+kg
MOPHZh9SR7v/fhAxH4SfKzTj00s52bUcQB949rwUvKC8DWZLW/PRP1jXiFc3visu1EfndgWQc6np
BBXQmjntlYUYs4adOmau3PjbeD1cVVfFNllMS7HGAeDFubApn1nSBneCmWgBco4Q5/McFlIbA9S/
mWtDOkeIoF54R+emz+BOSrcJeFtTT5u0qUyqUrZx6kJB/bfpuNVW7oa78mC64za/gAefeZx5zubC
EjiYzfvz46CULEYMTRLiUl+MrFqo49v3y+HSAPNq+bDmsLPS8qi3Ehd9SY5Pg3ahuDizpj89wMkW
gKFp06Buh61O7GC7QwIb5hcOnkuPMP/8wyOkSt8VhOVQMkmXAHRwsu+n6AtbhIMNQJ7L1HywwWs4
WVMjzBrRzz3SrCxXofeCe6QfHkjiND1I4VSa7Y2nXWBSzF/hyVc6d040jYoZdtLpMnNyWWE3TeO8
66+07rGCTmz90jALsC7BLefeEDddOug0gOUXmCmmMEh8ewZ9phuneEBR0f4Phxm+h1RKpiOYQ+1k
kfnYm6lC0RPyTV0tjGH6HqLwUs/03E7zaZSTpYZwqMUYklHqtXDNZeQGrrO0rskCdouNt1Rvvl8W
Z5bdp+FOlh1EJRjFHV+OXu6beBdd6jWfWQH8fsui/Q/V5UtnvteSxmkTfn+jEvzsBa+6fFUghGgs
QqFbt98/zZlVQK1BNQulEW+4U+YOxkCj4XeCiIdCH9amKB3K/x6LTKeOL5zX//bgk7X9aayTc87X
g7KkMrDWIjFRjJIHt6/UIHm156zWOutw5vU75SeO5BKptf1YYTe64IKn3yNLa3+Hllm89HG/x2JA
IR60hBVvj/j6FEZ8N+mNCYEGLwIkaRUaa9ICMoQfhFlq5EBh166qF/aHS1N3cqBOXu5h1BSZ6z6a
zCXuzbe4if0f5s6sOXIjPbR/xTHvkLED6fDMA1CovbgV9xcEySax7zt+/T2Q51rdVLtp2S+emAiJ
IqtQBSQSmd9yTrpLKOV3f32RfjYkvr9In9ZreppTmo4JneDNXRZYriZUlEp3gONWtKetfn2wn34t
ntj/kcMnSfzjtDrYkhj60A7Xsdj0NDxiLJi+eFj/ZH245FTJ4FPlwA700yEMlTsonlmKJHSxAbfs
buXhoMt3f/mLsAVUtWXjwzz3+ShtpOgWxTr5uoihi8P1PH65a//Z3PP9MT6XLabDXAY0JuXr8RK9
wKbbYHLbyrtoJ20yyqqmL26hn1ybHw73eVmQ0S2UgKdd009RyIfuWy19cYSfrXN+OMSnORutyWDF
Bk2ToK/YWxUb+4jjnertZAW17IuB/ZO59IeDfZq6C7WGfxsTftL8FcBLEX3xbZYb49OMw/vz8FmW
UbS7L+fzuyUCCPwMwkjC+apvSt+ZLZAXj0W/TWU3VM+/Hm4/G9TfH+vT7IZ+wpjQkfFd+jMOSbH4
ktVD73+xsPr5KfvjKy1zxXdfKaThbCKxynYkXi/51fyLhftPh5gpbDo1ZWKC2qfHm5xaFj5CFtIs
3GZxmJ+T+q+vbdlL/3GETxfForsnbSWO4MNLJTEMtebxf3ApvjvCp0vhJ4ragirL1zN81UIYKxpa
TRjfgxZ9MVkuZ/tPA+y7I326GjDpSdaRgaRftqJ5B+DntFNoyi5vFe2LdcfPLgyQdX0pP1TZU306
FKQxOsqgh63p/Jjzffet/epu+ckIFtSgUNdCVIv/fZpdNAuoUInWZT2RAPTv37UFB/r260vzk2/x
wzE+TS/SYIe6pEfgEbtNJh/gO+qF9+tD/GwKEwRPlpUnwBi2az/eIpGGhFPrOEZDtzhloYUruR2c
iNV/r9b1y+N9+k6pNqT5BHFvrae/l6GGq96psNQ76rp11UP3xQzw08v03df7NGmi/SkiDHr5WsI0
5Dt2AjoPOLD68OvT+NMrBXCebBJr0T/1ucgTAIBuGQ2Sj020TXfWnGPXKL/4Nj+ZzygR5hC6RRbi
T2m9LtDKbm6wnne2CjdaV2s6GW5+/VXsP9+lPxzj05xGWywQVygZoI55eykOTggqjnLHMK9A9SKr
kY+l3321gfzqqy1n+LupOi80rS0XEBgtXF7WyfDZuv/RWP/u9H2a6nDLz0k518E63PUr2WNSXclP
3VpdU9W9Kl5/fR5/PiT+uFafpiClqypTnux4XbQv9otpvfzVqmR23D9cqOVCfnfGwkpTG2WpHgzm
bemv0vkUB19EDb4aC5/Wnj3t0hU7hGDtW+fZR4gM+oy2mREua3ylhff/qzP2uXw00FpZktI4WZs+
2ssqfx41Gz1trTq/Ps7P56A/xsHnwt4yyzN5SErWBN68lj2CIjEpFsRjRESDM4afXx/vi5HweWdv
6WVk5IVC/WXiRoR4G8xn/ON/d5BPE12vtXDLlSZe99WOIe5qiND0rzoJfs+sff8IX2ptF84WtbSm
tVSu/jjmpM7200jTFPA1vrEqbFBSEI/kVU38cnaSvAa1WofKY5yNieuHNWwT+O7aWU6saDuiHqaN
26gflYa+90Y1ZM+OdHGt1Pa0T+fmqUbBhjWRBDwd2AQmYaWdB/oFk40kt9OjkKEtpLGpGE4TBDQQ
zhn+VCWf6fb/9dn8/Nj4/XvaqqkotGWw1f/0VMxG6MUW/dcIcyDEaom8FzO6X0fqw8QdQ/B6f/14
5pLGIEUOF+lzEsAKlDHLKkDouTlvcwDDgLofjDJ02l7/Imj2eTQuX42kAltJ4gvKn3Z6zLJhrket
4mV5vSqwACZswcux+2Kx96ebjOPQTGXpZOQUCtw/J2cyoXSWSg+1h9r1IAZr1aj5yZj0B2FgxXjX
VANjT76C+wKAASTEvPn1KRWfnyjLB7B4FNPtKtPzZ3yaH7t+9seojiisx8JK13YZ7CHnVqWjwjzu
HRQ57QYy8UfeR/mpgssHODwiVqniAQrAoB6G0I7dMAETBoDTRg4HSzyB1eqhvN61fm6DUVZ5FEPh
q0q4j5Gon/KSHhFDyC9tTmfX0rcPyAs8Pdyy1dBX72onABHU8ltkBdemoVxNmX8xWIOxoZ1bPmDi
bchmFZTnq0DBp2IAOK3FqduC/j/7Qr9QzLhcqeCvnwMDcgbBIX8TtFZwI8bl4dk31HhP5lg7Q4mm
AWNJuQVPke1KvowX2rLmqgA+nRGxJZ9Pw5wLASGp0GHVxYYqe2rYQlFt24ZjZYkPyHLIb328Dd4s
4byA/ZFvJqOBCdV0O4EUeWvlTXHfJOB4cHLMj9DLDM8eYYFFoV3voBQoKAOnDbgVw+tIgHgFJow7
PYdUMVVWts4yRBhZpGy1JGxOkp6bh77RlV0/QEtoCLCs8HJ8VcD0k7uAoM2S5KH/WvypgCmsgQ8i
hZe9xsrf1GBd9PZLWd38egj+5CC/jz0K9Mjt/anBu6maaCwjnpaRTiOM2RunqUd4iLz0L253GOoc
iKmDhiuy7Z8Dk51sZLIW9rJnNbjRmmcA1WtUzF9MisuK5dPkrxNl5xiqrWqUJ/w4+etSHQVwyGQv
thBSAc/s7kfgK4p9RR3p6++n7l/fxn8L3our/3jb5h//zs9vgOx4Zdh++vEfl+V7fm7r9/f29FL+
+/LS//zTf/z4I6/85zuvXtqXH37Anxe103X3Xk83702Xtr8fk8+w/OV/95f/8v77u9xO5fvf//ZW
dHm7vFuADPZv//zV7tvf/6ZaVLv+6/fv/89fXrxkvO5U5O17/h7UxZ9e9P7StLxe/k2DK0/hzNLV
8nvhx/C+/EKxf6OShtIg2s8o+tR56qLgaMO//03XfqOewAQPpvEiei8Zgk3R/f4r5TdbJ1tBgwQb
Bcjf5t/+/0f74fT/cTn+Je+yqyLK24ZD0lb14+WnwwPfEMEhYkNL6cLnWKffgkuLgJS4XRKfgeUd
8Sod5LxflfLDoj9i2XBSoFWYvnkP93hrh+W1SA1QOOsIhLPTm+Wp0iIsJqp8WRKCIiotF26kT24i
53dyWW0MUwNeEhfbYEFxJN2dnTCZRJT4ODBrHmzAGp2Ou4jqybu2myy2WjDMtCm/mKXKdKpZP3cK
ukRRKVCmyOJiZB4ORVbeVam2y8wKbJWlAvFdGIDE0LqeWdlIrsx8vEaT9U415UwaAVXdIItjMrPj
zqJiE5kFgtI0cdIckYCd7S1ouK4BlNyJ7OIpb3CZJzdxOlPT2VQ6zDZ/jywEW15iP/l+96LXzQG1
+KPZ58C8tlAdn4Jwui1Umo1HHguH1I8JGGZx/xQCXWRehOFZ9dExNgsg84CIDmmUPVB75t/LFYTi
Me/GSyUcjXWVtc2p9a1y65eALzE/sSK7DaPkmdDnXSVkOkrqJ3hlJr3GMmtcgv2OqUububrVp0hy
OqZHR8z9osBTrnUYm9MIAnFsAZj0TRNfguJZ0We28zsBN0Xx0VVnY+dgkI1dsOEzFYP209QKOBZI
lpUSisSs3WvmK7hWUHU6yKOKR/6Ia4wLoydgOhsbePyNxF8Bu4URbTRrpKudg+ORR5pWYJtMKSCz
gS1M/o1BKQn275VsNCf6ZUgs6gm+DOE7Ihsh8Ro05yJWx8GZvoXzgxllWBCrqygpM0jteFXaZPym
Df6hwRQLy9XYNCZwZgg4Ot9QETutuIxrE+i8/j6DmvXmzKdwrT3l4bhusq5w1DDxdG1+pI5yH+gt
JsP0AQu3w5sWuyJI0NHoH4aSiD12unw7q6YbtqoXyCk0IEsAy8pOgCRXeeDfjw2mCNlsISyj9Gob
yj7lceGff+tNFJ4xLnlXBm6ByZcCqIJgRVoGq0rLH1ltRIglboskcYkZXiRj9YDlamvL2Tak2VKM
/gsFnReozu5MvTyJWKmACFFpjNdhCyHj0CETc8Go7qZWO5R6vVPn4FJLe1BUpvLWz4UzKvkTLSKV
gymlIzM0rIOGEuLWOJRV+mirMAVpF3nRzROmRLTvjd6ugsbSqYWbneXD9Ol8LkOSCFwg6OogJHPg
c+5kPsuhelWDhXcivdS2NAe/Dox/r+3Uh7i1eXHqQU08KMl6mPxvoyLWQFkWlwpevrwY3wnFoU28
myv76OMLckVoHcKiO0BcRtR5rXYRnaA1hlP1QUvaDnnjU61KH8HyJlGFNC6Eh9MMd/TC7wrZXxnx
QM13UilYns0rxYQlOmPEZntmfkumt0ZHCxa1zVnKKFid+nMy8TXU+UXpOVXTeNbbvIXj1e71FMh9
9MDJazPFhR8ku0Xa75TReoVW46V5/pKxrl9LtfrShEG6EvDn3KGuXSrAbxGku2zjWVoKxniYKXsj
xdkmmst+tB7M4iCL4gQtRSgVa1Np0Qet7T5Yt1a+twxarQDTKEOxHU2xQUJ1oScXBZTSUoPknupe
FQRrfa5XthVvJg1+CexRWE2rRXQp2fCAsJK1AXs3/F7qtB3KK9WEaxUHd9GgeWXUH5sJRhnsdFUa
d72f73oL28i9b/vrbGyP3NbbUJP3AH5WyyuVQfdsNNlWjw0OkYg6xRusMQdTuY5nQN3U+bXSpQLm
XnuCybllz7ixYLdwfFZ+VHE+jki5plC+qmBz5wbAadBdxhBddHjCwpxW/EjsySYCj1Xhr+10e9z6
8bTHWnWIe3NNgmmrl8xvAHXbJPSWc9JBXAtCc2WpqVOO7UU3gL7ufJhTi4FB7C2heUFHzRJFyvtZ
I/se65ddg8RRMo7pjLIwn50+y06i//DjQ2XGqyC5KoOQdF9ww22+io1hi5FlNxWFR6PDLgUwXzCZ
Wf0+NHLGgLyt48Gr6btCmbSew/T3s+XD380qBU8a51YKX7piuJACr20ewTseggX4FQR3eP7QRAEf
y6PNaPrnsWw2QWdu7PhhyGMMdjRyc15hZG3GdgICh81HDN7YGQDWDeCsjYvlzZXDGr7gZTFaW7+3
tmVRXpot5gYyAIdKxuw2lW9hAacVyswVGMeLMFcOuiY2dVx5ivRtHjdgr04oAEGOSOkpSB7ldN6C
zmD79FCrPCBto5ydoujuCi191IbhjuzF8/JznRSPqTldSTJENFN7KAvpzFVxjVpbzMyndsyu9DG5
SuTgpm2yK0hzB9G4PCGPiHaxDoS3SLPdRuRbuZzurFxclKq2Fwg6pzK9qnt5ny3W6DC/Gsd+2abc
JkyiqYattkXgVvlPasTfoRGVLPVKmcNjYNlOYxanOYDon7BF6gyH7eKDrPgndXzF1oiiQ97YrKfb
KX0V9OSPcHkCJbjGoQw7CTX7NXZPy+pvOlM5SHLoTtp4o/EeUu+f6edym0S6gMw2Bd7cNRtlnFxF
kfdx08AQQIqq6KxnrnNRe7Geu12ju3oy7QTg42oeWMGLo5kOpynbI8faqA3sIw1WfcEtXWuerKcb
YhcbSvuv41Ls57i/mQOQ6SIAgLeQYQZPBPS3KLKnJ8Uhqxd1c+T24brg0stz/i4/2WVyk8b2RV5a
O7OaXnR9uEnbC9izL1ISPqi6+VQ3Cc7SSL7K5MewhFDbHiopP1nsHwNiQDQ4TXse1TeZNT4Q77xe
7hm8Iiuz0N99hl0WFIdQVq4qbdzO9XxIXDPSzm3LgsNUTvT3v6bV+DEQgfDj+ViWGKvq8CER6T7T
u+dUV67GDLuZdBy0/BQVCWFIAx1i1BwFCluFwR0O08ZqUJVhvtWBPNd9cxGjDC6GQyRe1HbTzidk
2E4SwCcVIV6gHc4cr+KktJN0M5UTTTLzHpDEJg2AQMMUdoOsOFRWfuoshrUVBZej3t1bSRK6aT9+
JKn/XKWvODjWtYIs6jCGkyuz45r07txI8XUgz4/l7O8GNZbRklk7yUq3Q7ilRsntau0VuuUmidXb
NpT4Ttxzfg85z4xx8PFwnPXuJgphBVa2Bk0fqVSga65esxrQspBqcCt5rco7HIqgAfM9vW+YwCim
7hyid2jwVC/yk8cgFNugKS+FrXlN2Rwb/0bPXrQBd2qodndKHd1EXXI1YdWIiccFIWcvFDu5UQ5z
oh0SUV9Iin0xzcnVUJgo8s48xo5ZNN4B0KeHg8stOXljnHkA3qWNdFeY/Z0+clPkLbPLRxNK50FR
VlMqbevQOorYumMCOacBq21r3JllACXAP8ezfQ4F2hU7vuoo49NxF/kqS7Y4u8JDdVfPOsD54CId
ktjNm5yKlfKNzQqlA5X6QsUxGN62hKdYpSw5kg22JdW3sO9kfuAUsN7qIDymJuGGxL6udYiYeQct
Mk5OTXc9dNukCL+FEwTSYrJoNIJ7uoqRLhU+j+GmMtbtqDpjPKLZ0PwdoctTTVXr8iGN1Dz50APz
wLhGXaMy85nYUf0ZS3F5Mxr1xKJDRRGrwMcMFcQr4N1Yc8sMAYB5Ipq3dV6p+0mw1lkgniYg5YSa
lXSqOtY6VuIETRetpNqWwM+OcAIrtOyw74SJn5D53FrXk+/0RnVkYT0c8yFBIFWOM6hcDUwZQ6nO
cY2U+dH3jaNSRP2KkJKOQe6yDKqnzghummzSHCOGf6nWd+OEhpwtqHCigIRZIHzXkNOtDj8aBd4p
K7lFyBZf5IUd8pwx7bURxtsiTpwyq726aHD4SH59bHt2WVp0MSKoW9t6mq11pT7kCoV5bLy83uKB
3ErsbcLIIHWu9C++CRZRY40um6xz2irgYxTQ+0H143H2ClX25Lx5aww613t9M5N1v2gTblaqnVCx
mDpk0XreCC5zLNsTVnZ8dLNcvYghZVkhMFLSJurgUkOXp3kjD3Wgs+EW5+56tHpw6V2F+YW7LX1V
tQgx6iQr657wGaOvV6v72Nc+lD58h09Ky565aDIEiGoeyyGawKvZWhAk8H/XklCzY9IGOexYaO/w
pFsnnucZbXrZu237EekVYqKwmi8HgUebbwL0tbeUTVmO4dqyAqB2Jtowa6B5djTHbT1ibWdTEm2H
KvPXqgLpOi1hMtuw9WiV0E2ytx26YObQeizVSxojtuXiFrcgyc+aNXjmnJcrveiRQYxxdCB3dJv2
ZuICQUKlVFQe4P/hGCk3Zlkld0UTs342x35rzA11LThk1kY20RYhQfCzKixdE0JyN8sn2WXWbt1M
vFKFi4BQM9/9pjukiwIIyClqg0xbilUAnCKCTFwpH0wPJCTfwIoZQ8F0XVipv6LgLYZvD0lZHiBr
DsmOi+CvkZIOXsRto1jAYcvIHzytSL4FgyCONk6OrcztLpnsatsl9q5SMZIYyrXI5HEFTJ8yHCHY
Lyls9JLgbu6JJmi95GRDRhxUCDaPKshfu/W5G+V2I5tB67Ij1K6w+rqhJkVb+NUN1oJdos7sqpiA
MnGZjEHGhAv01TbzZqPTTJHZsLywUSACyV+6vthbczI4FCsD95yRPVR9eWJd+SFMV4FT7PR21D/U
nQW4Wnvv+zh80cNVavsCI2MN4nvsmsvYZ4NaKTztrbEwjkNCFDUV0Ttz6nTJ1cjZ+oh11e3MLrb3
RH1xI9fNP/+NmsBupyg5K0A74vJTJUvIuj9POlKaboACFRf+sae0xBFUyRyyKb/StFBjkEDC1Ja4
CqSD/p6CakBlJcrpIlDWYZP05zi9MjNb3TGOJ3fUitcyzYyzJS4M2XcrgSXJNJM3qbCL+6AZnUCt
L0PG5r6nGhSfh2zcREWNFiYL5MtEIE+phFY5pTDiGyJa89aeTCeatPqIRjVeTXTkkuiB8knguy3U
bJsVFHlnYSwO0xy2boJxai5C7WQqyXDDjms/1RksFbWa1xBHH0ehZ9s4qO6kqCuvbfV9tmbpmrfW
2Pyo9bYdh4qgDzsbsOsupxVj5cOgliZu8PAtF6l4Isdxr7Xj+F6hhmz6GY8hdvQ5ck2TXE0v0pAd
CsaIKtnKmnqIkLCxEiDFVTTPJg8HFBWs0jeVnD6HZfbOWofy3uy5ydJ7CP17bu91gcOzUAGoJ0K5
HnQdIY+MODs9JX1/mkLY/lptEGuXPKuEfavvbZOiI9GI20aahFtlwTqzStYHhj25EpBZFIbGtqh5
A8ibRgvgvEPI6U/5xiilN9+S9pFZ3ogYw9Scmq6sFxy7oygjAxAHqpZCthpuv9P7Tepoc8RiliVn
5/XZdKSRRXJmphR8OPZ6mMXWfK4Ge50W0Yckimd71B6a+RTNK/j+30QafavL+pEHh6fnxi7QrR2e
Yti6237ynyef1leFYJKSEXeQpoB3VYNbfx4vJT8/hnN6DOKuXBnFcCsRXnDHVkY1ig8JpsQpG7PX
zFA3qjF7EQ5fZpWNiTL8RDDK83Oci4b8UDWbVIo/aox9ulW72qDspbz7Bn7nJMf5zpJgKit+cMNs
spXiFM3AiFu4sRm8xEREHX4MqdZgV9WAU/q3yz8xmTldG9zghdOL6JUSUVZueXuq/QSxQKWgTOQe
d5PIvPCt9NgYDaulzQzwd5zWGXtPsle5U76WJX9l5fUjVkJbqe8GOT+2nXVLIOYsJKQDir6pW3Gy
jcts4K4R1BsCMA8+fJtdcxy/0XG5IZdVOVid77E2cmdHjJ4ifU5x46pZ4ypUfLPBmVovqMNXdTZ2
EaIFJ/CT52BETWirF8rMpyhyK3VDf4KgkO0yuaAGSL7DSYCiLre9Zuac5BkUFOhOtxI8SEdWKQqx
opAaHnRCwTglnjbXoRtVEL8BpPmywqpYT89zJ3a4Xs5hZN0hZ1hVNSLEmosxROga4/RVS31v+aaW
QMUZ1ec6qx+HtN5KgfimTOZTxsV3k1zad5bOjp1Ap2rfjrW07zlVXbWYLwpzbRWE9or+VQklRGf6
Nlb6a1qCZ1KNgQDCXEmeORCRarLsSIjgTVDJwPYxfB0Gw0vV6cPiL0g7pU5umORRwl2hJL//Oyxw
duCxa11OEMeraY9I6Fq2MyYenCphmy/eGQMjU85Ozn5ZoXo6YRdsIxDKbclKsYtvhjDzDJF4jdmd
8k679g1zUZrsqe9d1YHuIKitcJ8Zu1wNLmIJkX2VXCe2BogZ8W92q3E/2/gCO71wbT5orvv7XuPI
Q55ftQaf2ife4ZRlvwWffhtTyVcMJ+xNklNkxi4mF8XTJNyGOFwdi3gwVOtdg8ONsHbFZt1ayclD
22ZnH90va/TLua4eA5lRhvTgXBTadVIA9IE+SqzfFucu4OT4ikRyUrZu65jNyZgi9xSVuZ0UT7KB
fWCs4xONJlxu9mBFuZfs8dWKWD+01MuVJa+JSiV1e/0tMK11CbCdcK5TTfaaROBi6nZav6Y9XuFc
mdVKipLWYZhup1AlKjQaF3XZPk5N8mFKsMI1DbMs6gPiaRtYSkCE0Qx+qFa3GiTMAZz4Jkw/tDYH
ymoKdJMxBgo+Mo1kx1AytpVc6ytFvFMQRwqgyq8sO3xtXqkyILMhsWEU+1CKXoPRvoi01MNXc6/g
Ewg6p6/VJzm2yCPO962Q9oEk9lWXPyM+uNawAAdE6iqDcTqZyWuz6O3J150ORcskMETaPo1rt1Qk
L86XC2pMN4QbXElPj31vXnR+fq5V/Zrn4VkE9o4mDozjIURg5jS5QOWAFJ4xPc6kWeK2evSRWm4w
Mbx+YHLVkGU7vi7tp0S9zhjYqSzliEs499gqr4HrYQ4pu9iZuyfLvq8elFzsMkQD+HoGBGG+AjEg
ib7B4dj0ON1G29ilfnCop/IRfNm9XlvgUCSn8dmnjzYGgxgRIQamHRTxe4uAQhUJZzkZLYHQke6m
Gqe2O8Z1yVrO8GDMnucmP+udto0Ki4cIt3gOM7+Q3vqW0QuQ/IgQBfN371ZWdGrjbB/10ugYUfRK
lDfDmOtY2nDfh29mVydrq2Ey1gbz1s+Gg680OxhUDoEzpJlSBZJK47lmKP1Rup0m/aIYinMfmuuq
kbw0MjcvQU3aP0UySCgCgdV9UaSe5pu7ZcgWavCK7xyJNI/L0eiBt6LcrKyLUjN3ZWDfRrW+WR7f
IIlOemRsh1y9Zo5nPWAzY0r9LhPdCsb4lZIRuJV5qyjIr6ZQ20x2ixGdGgO9Zp4fgwkdZ8Q9aTYO
qs3HsdK+gaAhnUa5pFa1K9yNN5E6X/USSIc+s1OyQsY6bztSaCvYdRDsK2NrSHxQg8YQFqNR5KGm
RSxNfIdIFhssBQlCfikFcrLq+4Q2E/PWjFEvdLNvsXgKe1YgWMrnBG/u2GTbJk42RuE3V32/jYKm
cJOyHFwJP+aqSzDICqI6Pfemh2EMkZ+KV4RV2ftfzw3fFhn//zEL/GM2+R+n6I0NZ/HR/vKvNu/F
kp5tPv/RD+nm/yv5ZTLu/3V++fxev0YvP+aWecE/c8vab0v2WIACBixB7yfVMP+ZXLaB9y2/WWpl
QNT8kV02f6MbAFA2y256+0hN/5FdVn+jrhrYqg1lhl//tewyWJpPFVdklxUqkGk+IS0r81k+1WZ2
DNsZFU7lWgLboNq6eofiBWriobYLvFikQDurzB01S8pV2e61GjORkeUUDnXzSi2kaS3NZFEyNV+Z
GU4w3IvfgmlxB0SagRYxIwMt2EYXLI3DyHywJwwtcxxAKrSVS7QMKAuiGzORVE8c6dLbVGo/7qJy
m7cBm32hJSxbsPtItXkWGOpdO0+3eeYP7tzO9NS39SrTmX/D5BkYbeEqSCpd0x7BGvjvRhvfGXLf
eaHP/sWqB9Z6Y7HKffuUxfbMNhtITwoxYynFqZXp29CxTq1KiupGub4RmZW5XUuhluqrK2kYbWaS
5JasAi7OQDf4T2XJ4yBnVvXVnc2zj5KsdAnHK2SjLcQQGkmprURb7pqaAfLilplSr+dbeNO1kOki
c9IEwYoU0uqsKF4yi01E8Y1nZErNPv+9KKvLGv8PTqaocfH5RZ6dh8++EWde1JmRO3foG7sSOWQ+
gPxL9ODYIHpwsPgAUZ5Qzvhz9V4nrIIVgXi37dMNmR6zGfaijB/EeC9FykUTxAcxDd8S/tCp0uQF
LzjiuMR8JlqDxVcfl4dRup8JQZNIVD+y3mfpm7Xe2LaGM+j+hY0/2gm4QJkJlyudscURhzTsjpUT
gky9DBGqmP7WLEXJEj4huNxXcNqL12oyEqc+hsEQu3pFjVgoGoU3j53aqnXXbP1gFfWFp2b+i0/q
vaV8pWODoDUZJzyirnP0T92A9jCFmm5Mp5J0kSJv0z6873qs8pytnWYFjt4kq7zPWZoT0PEaaX6R
eYcpFDjK/WQX+ezT1eGizLLMWV4XpMgTjPkpBobhDApbkT5XLoboo4nMoyzpz1IrfRu0cNsGqcdQ
rtyAp5o71WpA4YR2v0uMaCKTGoTQp3i4VA3rTc04+ZJ9osKQmvgVFjROX9dB96rMF6mY7yddGMDM
eGrFA1xKIV3Y0XA08+A6N+wLYFePBktatvfZZZSBThr0c1jXHcYMOcRB0u+qvP/IlXAHRtVFkirY
EfGV9ay7qeWYFrN+UyvtBTWE51qxdq360QbZq5lMl3iG7/DPHMu+udSkF9Oc8MoPeCSN8MEMh+tp
3BuwMrBO3lhKSSMkJXCEnLs4PVGvuR7DOx29DyfvMOUoiqpo1/XHzKevDRAlXzav1RVxxhPZntsA
gnjid5UbBmbglKmKOD244VK76hM9lK/qErNNbXojtVZ60+zoMWhIFJYyCetDFxiEFHv/2Sb6imIJ
QSh5IEzpq7Yh3ocC3WXh8lI02q6duqsoVnZanaFuMpzWrF8kMsmG3j8R8FJwAOJXZUoShnlVFiq1
dUtZd6CRk9ybAYNRk7sj+unreuhnRBDWQZWT+1hBumpScximE9F/mL7kzManrMJtGrDuS9VOd+0x
ed0SAWTR2bSPCIMfhO2zN01wwI7lCv/POUpNH/0TIa0oxBA4XNeKNjmaymZtFOquNlR2nQxDNxzH
B2LoF70MPbKTg3tzoqSSouBXUiB09pDuaMPktjLTFr95/G1Gl9bGb11W7iRdPwmkyhYiME6Bja+4
Xsk18lQzDJHzDbxPY2xFgp26Y+JXW+s2x1obDVSojGjqdJe0Uqs0nH6TpRcinmdt7lnZNGTwcptk
B1Z2VLtsBINTpGd7CiYOg8yXSo10ZOeinXz2VCCFdk3XfdPqQqPSk4BYMlHZjpKkchEruYAyiLzI
0iEQsepRonKv2OlrhGmR7HYQESpl+1JbKAtfg+U/pkJ9bASrblV7oMqxdQwOTx1dSEGAcbSkctMt
n8GORo9Iw8XQVsKdWuUaT9bBCCLDY0bVqIJJbypLds3epNIleFbiZGI6dqxC8V0zTS0qGzR7Nej0
fDRv06xlCyRnpCBfDVyqhfuSIhs2MbmjJRKZ0rh6mGar4w4mk8KOL4jUO1yTz/X8IKQTjMZvPnRC
PdE8icCQNCs7q+qo0MnNlyhj/ew31YZNG8Yxtk/pTA1CT5V8h/26iKjLml5oslVWeqhfR0zMKh7o
/8fReW01jmxh+Im0lnK4teSIMWAw6UaL0JRyLkmlp59Pc3lOdw9gpKq9/7iBMuXQqVnRZit4QzlL
ynxvFRGGRacXd43nv6BMXDmZ6jdPkoBOYtYOuIDzNPmczIN7yFv0WWLdGmMLUEZWXLg+De+LPpnU
XAWRXIL3cbD+StiqHloqrGKdor2yoLXnqZVq4tmwXkdHPQxxzzjsAMe4XvUUZ9or3VoUjmHU2U7C
f1TNlIRDau6XxVh7Cj2C10T60Q62xo7uD4ijf33tiKAJksGka1Cq6om3d5uZbkURBXebRVNV4fQr
cMbUbXBAmOV88+D9zCyOkp7y+NHWXOqDoJIKf1o2tjzSN4UWxJgfs3UR14fECbspj7yxPUmXiCM/
a9/TvpnDIvA+TaN9plfhNgP+LwFxdPVo4vPuwAxBYmQGo6lbHPVI81hFKEKLuQXttHW3ss3QbQj/
Tjembj9by1YTaRV6KWTNqEt086NJVzMccoPdIubmDKmvbpCCUcbrWRxvWhXZ1LDMxk6NKWv8hFgn
IZrJdCm71CgmnM0/r5+hUJq3mW3SFDA2ceGeNdO7VppjR2b6Q4NHEra9vpuzxdiJobS2gRZ/k9nB
C4zIJ3KYDDz4pAM9CBkXqISmA5r1uxaJ+qBHVt5de0H/80Jf5QaJ3J1exzSwBsZXPQfoW9QhaWhx
IaHL2CTZemPG4IRxwx41vNFWu/Yvp1pYZzNbqEUctV55nDimFVplTsoqFoKxknW41CV8hNSvmdB3
6BTemYfyjdsmxpaMrJNhjMx83eyF/gKJBF2Y+By53HgwL/XEPcg+twTc48E6a86Wfa8VtHKD4QcF
gHUthp9KVEvomCtqMkOLxj92H//j2j/OvrGVhjZuctrNdin8dbuUJ57iTeKKA0Xe6Y6lmTunDaig
pS52a3Sddpd1xdZsdeugE4Dm6WiL44FDzOfi7kYUEsm473X1TYDJVivY+/hqoN3HJm72DATjEf7o
qgoYOuyMG0foJqueiJgh77qlQCMErL7Ji+6ZFpg4GovuA5bQK5K/XFAh2qFlE+UPLSMPXkbcTzC/
OOvDpRUFaWJO8unB3I8ejfaIoDnGuiem6mNT6SVZY85vlgaUTjePfZlAuhoAZ02ghetNWGX8Wgw9
o3SZpVrlyOMqTQFZxABzfmlHlVUY/M7cnyAxXqlx3AeNc+PJz+kd7szQbZqn1i9emtJBXJemNbBX
dz8U5ZdOgzC5RBWUDwjsWJsMq4ozK0nHlxZFDwsUj19biygHCJndn86hsEwTHbFPYjlltrHty2y5
T9Lpq9H5nrtpuAR9ax2QQtWRmWsvc7tcFwUokCzI7NN2RA7qlH9Z3NwPJOPuTKdVm8yAvB27AzGu
r4ZUoN758OnFHJdcvuigVLmmM3ACwDlAoHHtlsKZNktGd2KnYLNifeLMtQ0K9IS3Gys0ZAQvUbvS
l0uUNITF2RnarilzQuX5lEMlmLjzZcYvUDT7fq5/siVmfjGObver4tyPdMUAMGg88Ao8rmsQ5gOA
VYd+hFQYGkScokbmVsGB09htZ/taWEukAjS+8K3cIXkVmUQLHpT4IIov3vqWQOFBAy/fxiIOBE9G
hNy0eyONX2Lm+B1uJY1kmPTOyfsSVZHvbLKqYSasMYTP3SlVTha6Rroes4zMiR2pOeVpEiAOrlH9
m+mWaSbrfh6sGlu0/uPMKPYM9LAczt6VHVTbxuVZJ/N6J0vAk6Y+BJOxk64GyB+UZ9zw7Iq5SSq6
lbBDOvLPoD38MmomQt56Dt02t99cQu37CdAKO+SWyKM5YlTqQ1JX86O2dZpx6yj+t1avPyCQlCG5
6W0oX4sPrqqnOLT2SwbvN5bNv8HpT7katT2Z7B9xatphYWn7US0L+ypuBEtMe9V5VMxXlUSEVqPm
3ToT3b6Ah4cJ9W3YZJUXBrEeBhrboZHpl9pzPnR38incqZ5R7Xw23cShVyQMIFP2rHrjZYHm2Li9
QvKsMdZ57zr2bi6yTm2hEfajaSQnsz94aZfTCrfUF5Egkcuu+ZTVz4CUT66d9ydPryaEMU04TeiB
u0oFaAboaNXqR6QGHA3z8ItvZEsomxe1Q5dF1LU8zNyxUYOmnrpOGH83M1EXFzF7D2qiuPb9s+cB
yvNIu0gp5w+9X2iPULaHqx61aLxuHwY1z0nF2c7w7e+MQh7aRHSHJbEypkzjLis1xGII7k6Tbz8Q
fPtMkB+BcHV9FKZ6Vnpd0MJq8XKDsbqurO9MaPaN3abojef2S65yumHUrsAQGdIm9teFfkDDyc5U
FrLqxX+r9fdUE6OS+OQMOQ1YhO7xYE6jpGExEDV1y92yKW3+uygCYKh8zmSt944S84yJQurY2vXJ
5ekKm4riOt2iRpFbMCALiGNK8N5zMLnI1MIit4xQdxx9U/a3JPhESo8SfayrLWz3AAUqHbVt9Qkm
m1ctHAeItnlZc040Xkwb5YONgFKN+TUunB0zvh21Bjar1N8bpdVsAGG10PdRwCdyutcyH8DOZ493
reLUxZDlk5gjIGMd7N669yt58HJOl9zpX6rSCEK9owXXN+o/JVHfjmaQhVqn7bCqzxvpoGHSDetQ
cy2HRjC62zbRXoVJbyXy3ERnblGp326GguNZtneTj7BPUn7K4R4IEF5kMwbLDzuthIPmSIo99Vst
Hu+CBq6LZCsqxrTf+HoH8TnDDPV+M+6qsn4vPTZLoh3VlgpHgITxVmjDHLVlweRZCnrYM7REfF+e
sfq0TFROrNShQ6ZduKstu45YYzUKhN33bgaG5t+aCT3YQdJZIbdlOFp8MvoixrAg49v2wFWhFrxD
CmSQBQoddFBTacjQac/V05wb/yaJVKEhhmLDaprHwKlo1fEzCMvkFuru+th6NMVh7Lz3cm7+9JbX
o6xoZ2zMIaKVfdODJu0WlzzzMnA/UBMjindOZfvqBiOOgri861BGgfXUlwzv5KEmMgJ5iFmHjYZG
vki+GMvqKp7p4AFgyJv4J4MwpUX9FtsWM3ZBUwsCy0cbGud/UGKY4IQIA9628NusOtqhks3zLC2a
eXG/IePCqpBsi8VFDV7MON49vmRqoIHgPNy5jXlahuyJwJJ/3nL29PrAUWuT3UkdqrN2uso4vxtl
120AuYIGTWwx+cADHnzl0L9aqTIpy5V55E6nJMj/JcmksXZorLq6d6j7BJAiWYyNFYgv3T+PcTaH
zdsQZAm3UnCjGvJHGUYSLrz/VKSi0Uv6z176IgommBf4Rw0QRq8N0PQ65SFztMhxkQm5E7Ks+Ym7
l1feiN8kkRh6Z/zQbfLtF+i2Zl3/zQNkvwQObwKGeM60ad8avNP0ROeIJA5uwvEFn4GOCk2arfGv
PMfhKsg4q2RdfcjA2Y+lk0cYMP0wXuLPoK2jyTWvPqSt1dofVv40LPYbQzoOF9H9Tll3MwrVwz6k
t77edBaELiDnv7Qc3j1mwk1uZaww7XMi3YdSz/4GU/+e8nzjrF85TbC4qeRQEZNpIcTYmKZYm2Wn
O2twfmxhMinpLwvFWTIVkOiM8lkVH2oK5pva1TeZQ+Gm19p7OI9n38re9I6Uzf//niqr78423nXO
d7I3/V2lW5xoeCI3mRSHeWKIMSmYZvmxD37GwlVrBWhsgRTAyhqUbvYRuHMzZEMAI5ZjBxqzIaSf
O9jMatn2dtQk0jz7gCmxFS0px3wsuFi9iUwXIoqGiYQPpE1j3b7SB7+vlwGnIo4oMujQ3KWFsUPd
/pEqn21hdFDLv7Vxv1pI/pcBPeVmHoceFYPt0iJsEd/64H42jvUwtWjaetmzzE99pHPeIX0q0AE2
NQyIuQKsiGb6H70yebtGQcO2k/+krBZK+HjIjeegRsk3juy7mp9GsQ4qN0uni8yxiHR98e8wZPqx
+YPJ5rPNuUc7NGSbJGaDL2R6MhTgWqUSxjhHnEyEJkhhvnsX6HA2m2Frt9iDPevcgbCInmbtjqsf
s4izaafu2JTi0td7HXRymRaoHmPXrH/uaPp3HHc7kxypZkC6r1d7v/WCjZxXt5R09vWY9YDwS8QU
RJV6bP+REd1TVrUJpoHP2swgvMpb0tu3csDvHQCXhk3av2sA+5umxq3RTfVH52cfnvpahuld4vvE
ehbpsPj0uCeA1yDQZOK/1HqmR6NvnGbNBRE0B/AywdVp67s0p+fRqjve8iT4K/CctP14EsAV8VJz
QyX8MhRiNOptvtuEmE7T4AgezcNkLFbEVDWHRu5FgZCHeGpZTgeIWqernopqfrdR6hY6R4H0saIZ
wXD08M9HdaVODhzvYvWsacHk4CEpPwbCyv2YHdvKrLCnfChSGkIVoTcPQzfcG6W0IvSk+eCk2LdH
jf6CIRxz29lo+FBQgJx97qwdgfm/KkhfsRXAdw/0k3TcbesKnxwd/CgA08hKjf5Ok6O1jwsfGFly
4tDLvdc0XjjC9B5JZsP5wcChrcBFM8IWtANS7cJ9Qqw0nIzY2k7LwghaGNDaaFwyQhSixjVxQXWU
D9DI8WnX7s2rqX4uu37LK8IRb+bs2ei+QOXSh6KjAnPK7/UYrwjqWoSd+XyxYhWHhLu+lP466tXx
kz7y619ieVFz7oT1An/Sv7kI+OccnMVEAxPymfMGQJu2VR3WKNgYl6p64zNDsS3sdRwiOzuLbKVp
B7/XBJPRRfdEG8Zp1u54oCI47SUsDIWtyyg3aSUxe+UaEZOy3GkOd3Dv2Q+NdFBLqKreoqR7K/B9
FbH9VdCvtiG1CVRhyj4GI/8SFsKEedFugwMf0ljDQF+GZ/G9T8xwSbaVc/VRl/rT3NMM77qIqSUp
1czVyBEt6xW4ovVteVqkk4Qis+k1TxDxePoYpsaQ7WWdMp066XPV2N+qsIPQQfiHKEBO4DsUy6dL
hTquc4oosYLD4Dr/LBEX7G4FnpqSXdFPvNA0VXXIZnQ3zcjo3LczKEhSRwrd2q4yRndTO3O5G0X7
qnd6F+U9n30ct8udq/2mrdhXZsVcOoACmFkVWf7kRoFfPA7B8J3CrLWQWkkBfqiSCgFxWSM9kG65
JYH2TeVutyuGfpM4ExLUooJKUfDiyI5Cx2hOZllS6tV+pKm8zyekR3Fc+kzlxgbpJB+7Q1rY6Na/
sfbV5Y/prh1bDCE22k0js26FZ0ZSxCaEko2gxk3NDS1+6c66730gsGCJf5fFuyA5Go8JYpS2LRiB
ZpDugNXK6iyUm8m5AqVnvdTTjakJLDYKd4prGRtHtjPnh/FZQgvCa3N8pkkdyiZ/ybTgMdam2zS5
r/mgrxxbWazYTJhWLvnieTYjcN3nqVWeOFdmNYSB7W1nU5L+YDVMhG32EzvJRo8/ejgCvUtulhMA
hnXW3xwP30askxTs15FVL/EmEZz4us89k+ClDfU2ONtuFXOljW82oy6jg/00tfxQ2vp4I4dFK4i/
pNVYrtwklti/gEqywTs2bYeoH4zQJkA9bIt0Z6Ba9y2YrFghXWnbGlK06QklOFUzg3hvsED4meMi
0SVK2hCR6JrNgob4ZGoaUVJBsB27n6BRH/7cEAfeeOjBM9DYzMTtYgdpVDvTkQCMAUtveeFo/jOb
XEMt86kqBnS0Y1wqEsc1orlmcCIuKSMUov9ampHdopQveZv8y5fpQJrcR+CVzoaBOdk2NujKjBkB
J1V8zuWTktNH05bJQdHlhYNs1RQIGnUSwzi5uCbLJSQBa7wje/ecifQzr6Rgbcn5oNxB2zsFQ5Yf
pKeU5CUYzZKKIa2cdyyK29oe8wgtrGENZ1l6z0lxV3Foo5apNtWESI6pvI0ahimVU9HcqBTITn10
Hr4tVeU95GbAfWuad3Y8veRLgjc4RcGfonloGl66zoXEcUr/O7PhPfpJf+NGnLa5yxdHDvFYNqjX
lsU+LFr2FXOr7WJZ/i2rXstcDACd3sePpgs8tFaL0U11F08lP7JnFa5JcQhHJ3jy3Hre0AjOjYk3
T7ZC27Mlo8ebHpo4ODfVKqRiEwatMBXwuHkNcuiMuXVc9Bj6Jul/XC146WTwiNobkKfOzyY0l5uL
/SjuqRusthIud5sU4/28uK+i1QxyW7g3+0DfLsKTBJLbMowtniyHwbbt+5gyd7ItTHcAA1zcyDD9
z9jM31o5ppem6V6zRD8QA+eGfop9hUnjI3eMf+iKLxazFzcx95sHhF2gL4oU1y8bWXtyluRBeqV7
4m7cVwSfbWSJeg7MajR1EHa9TMOiWuFOeztYXRoGeXZH50d3iH38cbmF+Uf4Cy9CW/yWvv8p8T9U
QIemgMRerDPqZqw9BOIjThk/kbz3IyjdYNf/EJ5u2lkALON7tZ7IdJp4ksbuzJ66GaSS2yyer1Ik
37WFDhYKYkcO9U9SWcfEd+7tYBdb/RiZmsF0mq4MI8av/j3rbN4lr7hZFUhW347Zp+gKRn7daXez
tNfQevHgopsx7Vi7zHm6nRkTt82KeZkzFQQujg3se80xTQN1bY1gn6AmPNU2nfSGXt3pdJKWA6+v
v5i71iREzc6f6rjynpAnq7zY1bpzdhZ1pQ+93LOvFpgZHMf8djjwdxlNB6FQDR+eYpPuNeaWyaWl
SA7DbxpUvD3O5J8ULhcnbb1NWmCTUP18tlPb2oya256SUQz7Ma4vc7xchC4D9kH6GoLYAZ+cvRhT
VS++/QqZaelpH5PfRkmiJZHj9G2Ue9mnCwPYulaYzlqyLecMnoZeEuTfE04S1uAt5oKTO/RnUVX+
mZNxMzrTsGd1OCKFqCOPX1ZUTOa4RQMmMBRVpnszUIoHXZ9eG811yQjYFPUzsisESQ3UYjdjasYg
t5FC+ADm96OYZ9CExGi2osDoOjqY8TLCTKIpk4dCqBzI3bEO1axjE6lBY6X0tLt6Np/ydJw2JBDP
cHiYG/ix8NwNgYiSmYF+MlBzVeZ92kz64zhJh7MzJ1nRlTfW/IUz4GyhDAW44jRfGmev448nQgCg
g4+kX3xzZ8JsRdKqvgrNpldsiNzYTjETuslWWK+F7+I07eSdp035PsN+kE5cZ34JCuy6yzGvs9fK
7N1QSNYipM/5Ziq8KSK3/bNx/enMBb8phlUgIlUHItN69/mQfrqmQxqg3uDi7Vysue1nVSJQzHUG
HcfJ9+j9jx3FC5vFn7KTyHCHOyaanMJ9S/VuJzxrPy+JdxyLAeKjxMzi2yqIFmmAQThqbwmk415h
hTPrzD7A2L5ZATEhQpPAsX2y0BbHz/uXw5gtsu73MmVCHYzyZgT9CEI/sMoPFX+97ApUGvwSjBnx
j9nOWFA6+d5Qolol+vLs+XWG7yp/DVpEkqbeXLAwP3LuvSOT4ob0IQTdqQFMa0+t4Tw3Pb8Ka2n/
SJsuQ6fyDpM+EeajDtXS4u8MEIOIWv1z+G9GMat2ZGgr0evpDdL/4hXxPB4QzPRmC+TutvqD3bWv
OfNvZBXeQZOLDqDjn82Ux7Fyeg+pHT9RD/y2K/3u0HW4UsnZy7aaU/iAqFxno/da+Zy4WozFTkcE
ORqasZki1AL9ec67Agl3UBzj4dQPs8UEEmfPpWecdVd7wBL3z1elOo4BdgWL7K20mH5iVwudNC5O
OE2J3iH8Wd8XCWBrP0+n2B1wR/SnxmRtmrGQHIfJ3ZdEd26oGE8jRdhX2LYtxX5y2c4aN6enFWao
muppnFMRMg1OvCd4IIy8R1Lau1FSmzg5OEcoVL5n7Pp1Xo14Gk4xVgC/6d4GF27H4a7fpHlwUS6H
QWA7TFNefY817ct0fQ6KSTvIYJJRNaffzRD85n75lzq4I7t2eSZTelc485ukqwPGgOuqqKGkOW6i
SccxBP+lpQvmpHQ54lpwotEeYQDtx5qe+bvcmh6nGfpTDg5Qa7F8J+ypfg3Qsoj+sZ0y7qHc6CJt
gLJWfre+tITk4sIKTZ//K58rgSg3cza6vaTn0Sp/qHXDi2qMInI7H7ms/xVXxleJ3jW0ZN1s9DeU
XGpD7rpom+Pc8RGtbKUU+YH3eSUzk1PcQaIflinfLa0FN5wWQE4Tnt1VLNsTxsKNeSl1Lh6zGuJ9
oJP/hufIw2YCDmp8MRpBvi8KWOIwmwryVcHte17y0XECtuyi0LbZCG3rVRHmVh17WzR0wbtR/++2
CasxA9Ds0cAsKvLy8dDr7CS5IIpawlqeF2smvTPpXtra8UMdjjw058zeoAu1D058lYjqRDdHs9Rr
tGByuTfrmtQvlPe1vIzCRsLjPnu1fpi66b2eKi48M/gtuvzANX1Y4gWBnpNGc6yeZWX86UyJfpw9
jBbkr2jTJ8pTb22Kttfq2OrTXN5PozEcOJjwdpy5JUeA3dkJfRwu7Njpq5M0DK75vIXLh+O/ZEL+
qgz9nAr4Gw0VQFGJgjkstH7aAM+0UCdGPs6bVKpV22y2J+1VxwR/9OrhlDl5DVFbqt3Agph1xj+v
Jy1Eme2T23ga01HsssfN22weTuW0QrnaYIVlbHn4nXOGrMU7E6TGth5UfH5sx5jVUQaDxO4KoXWE
opT51rNZK1ZVUqIkMTpkGeQWERQQlZn4cc3ss9EVoX9FhZMuxrAmAKJGdOMnAi5e9Vn2W3NM26uT
4Z+vin9WUJXfdrlcvUrqv04tj15RffTc0U8FsyST81Sd8fjMgvSqoReP8Aj1IWXr4NH1WED7pnkd
Uuto6/6rSajaUWnuvNMnUuqFyr5arXiaKxZ2t5Ee62pf79oZ1zaIHZz+8jgUj1WgiztCMr+RqkVm
4TsnaAjuN5X8IxDmmBped1nlZbH1GefLSCo969Qsxy+/md8qz8iPvNL+Juc0Jc+FdPd6sG/CVSwb
DchOv/D+po2vE2Bmvjljo+2CTL4YeU2SA4f3MeYNnOM+f1hjYLIBeK1THcDLEqsQSARXv7EVQW6C
HZLYUQv5ZcTss3C9fjDvddneV2XS33m2NvDO0T1cSqmd4r5vMZngBm/gaY/UhVikh4zVI0FtdQTc
pO6WFMROM/Ov3hu5vOz4N8VaKs32dT3JCD9Sq/PUWD2okyi+kQCsztRp9agCaO/y1bU6LWojVh8r
UgTqsvhJMbj6q9NVYXn1Vu9rqq8uWJYFtfpi29UhK7DK9qtnVq3uWRMbbYedFkjip8JeW2Oz7Ve/
LRTGBhiVLhJABVyQ8V2AOVdh0kWstHK6sHhydfD2WHnL1dOLVIcPApfvtPp9BcbfHgPwsjqB29UT
XGMOhtXnnMgO6eoaxl6ARAkjcbE6iju3urec6UaVxwEdIg855mNysqh0+N+P3N3s1Z/crU7lActy
jXVZOQ/V6mTWV08z8+ZZYnJumcEWTM/4kgxSVvBBl6sjulm90XI1SeNQXVbXtL/6p6fVSZ1iqfax
Vserx1rjaovcBBg2Xx3YGQCugyU7Wb3ZMybtdnVr+9i2h9W/Pa9ObgBhHlLyWlaPd9E6bBDdqDaV
1l3bHMGLBN6hXp5ip8R7kmI4FJp3b0/6Ee3WVu+9+x5TObeLuusxkHfYzavVd55iQDddnOjV6klH
x4w+Apv6KA+dfCIjlUQY76zpaIFmTO05v+YWkzuezlC2cBtxbLNHi5c536vVFR8Ukv+KhvWdROsv
hKDGcbB/smbokItias2w15OeBewnbya2+wD7/fpNxm65c738sWiMN8uOn9dcDYWKlAuXRMHlqRbJ
SzIEt9Em+V4JcnW4G6rkpbD/AiUP9pJc7VTdZiN5xeJ1KwkLmDWcCPObIEKgIEqgIFIgHp6BG44z
QQMxgQNEvl4UAQQLQQSrjUQTsBIe+0TnHhICC/T1SjH5RieSDKzyq4uvHfEGPsgCzXm4GYJDQvyB
5ppbAwRPEYugyo1DSALb/wkHIZfTLfbyb3PNUkAFSBKOZcG08P6lLStrQvQCQQ7X2joQEtSjD+bO
/D8ZpSeugTH7xSK+YSDGoSXOYUwOOPz4WZl317QHAKAjm/97RwzEbMvnhWtpPRAgJEkt8oiMaIrv
jAAJ7pQ/d02UmIiWcImYQCAC6UDohFbUdzYIdr6mUVi8IS3xFDMxFT1xFQ2xFdUaX6GODmEWa7qL
RCE3B2QR7N3ue3LuNGG9a4282K3Yjk2y1ewFndqyn+chTHxEfoRnmBzHyZqmgYfs3l/jNcpNbhuP
BaEb2OVP5Li+1ThgyOY/jxjLc0I6PM/87lzjvsfm4RDiwWhNoEdDsIfQ+ZcEfaw5Mw7BH86q1CQI
ZPYzkOn5jaaMq1bjmyPgMXKJDmmIEOmJEhFNVOjvI/Ei7ZozYhA4EhM8khBAkg8XC/cQgpmvkn0v
J6bEI65k+cB5+q8iwkQmu5lAk4JgE2LM73gFtz6BJw7BJ8RUbmuCUBSBKIpglLQJTiVBKR6BKQvB
Ke2qnMFYPcQNstv+Whsplp1jO8j7pfHO7jDunEAdhDkd49kKEW6FqBS2cf/kMUQNM+UIskNnspwS
kMyq7PbpSkt/6XVw4Sbc6iPWVwwMjZl8YU/j8THcre5gn+2MtzWJpo4HkPTl2bH8bV4Yh5aEqcww
H/tWu2kusBvMB3/+5jvqzWcJ0/g1rsk2gXoMVEvEk/Vm8EKuLyBatQdp9lvXzHdFPF5NT71VOUE4
ZG2sfx4glopPcsAgZrYfzoO0xVNQVY+Vyq5jNr32eXoZ8/poBvKZbSTEAHkMfO/cGf0zerwroUu3
Yoif1BoeZl80BQOF8LfS5U3L9TcirmycdbrQH/UKgXyx0jTuuZjTq0r45tV4Qcd1SWGyLNnvxo7k
Hyu5Jl1w0Qv/Yz1G/NGFzDA263c/y7BoUtKnkut6kgQ+RiWyT7zId9+n5lF0+evklCdBZJwf9vNw
6/+WAJGJCgWvBnNwMV1U/dgbGP7Krd8/OtWNJeZ+SuuoA3Ui1mBBsgPk0O3mVJ11YukGuh5nLJqt
pk7/i/qoXsfu/pgY8tJK/6MDM/Ob/mjYvFNQkMmj9lAsO5IXI1+q63rMrX8VbusFBuhmjeOtRRpS
TM497pFrS6ARxM3V1dOri2JMjOIVP/SUTsS5cjIO6RsM8qMcvUtRpK9ZYN/bLX47eVnzjEZPPVaW
9v8P1vfJ1dLsm1HD/2qX9fsJ1s9zBKdkKqsm4gWrkzVCM00FqS3PRZycrewrUd1pUMEl6dNXKxOX
sueM5kvRGBllLvEazWVZsvs1mcmZ5YVUmuf1F7D+90uLUNZx71riipLoDh3abbLmtzZNiSJRiKqz
d0uJ19lFa8yt95m6Ln756Xl9oozRv5+9nzWhiaX5OpQ20RTYrFHYB2XJFDheWf5ZPlAd8fClON4z
cGovnjFNyqvu87Wke1n/rLDjQ9t9dbJCu5y+qnR5K+rlaf2hFjt9ZH3rzXZvqeUJyvElk/IZhe7H
/5eO7n2Y5sQICzGcvK7RTKnnfbRpcnW6rWPJRyXr76qbTx5hNN1k7hN/3JKDF4D+rTlautZ+JotE
m0wkzbgrA/qus+Rl/RbKvDj4w3k04o/1jeKzuhjSeBvH6aWQ+2zMLqahiM576i2KTjob7ytmP2N8
hhsg1zA7yFgnVKN+/P+x0cfb+vQKZ8YDjHwBBNe3tbugGZ7R9Lwvy3jNNP0NSc0HVTCADuVjW9gf
yDX2c+bseDK5IMguU/HNrEvymuRtvScnu9yv/oScN7LJpieSPF/kkF4d8W/kSLYt8WprzsnXsRfx
zyA+/79eq1y8SH24TF15b9QkkKViP7f5t23ln92bv3RP8S7OaFYq/1Q8PjDoPq/hP0ncX9KJr+7I
G+ThZRX3QWz1jUKeTWyUPz7rZvZOiOijZrvnTj3IgFCubr6y7tYQbcn8/xiyflv//xoD1KA9liQL
ZRnKWr4+fxDEr/9/n6550sYXsei/SSuuAAjMeZ/rT+EO1Tsn8JPtngJfYPLkLBO4ou383Uz0t5KH
optd1N7yNsgYw8hyNyGZCaKi72+2Zz50nFvtSjDmKnieff2uTHYI3A9+x78gpGVjuahGiFzmj736
Zovktl5eprluWVurq76Hpv8xSoE5Xjy6bFSQR+LVKp2d5AQVlnbtZ2o30JrV/zF3Xs1xK2m2/UXo
gDevBaBQnt7pBUGRErz3+PV3QdO3RZXYrJjpiIl56tPiOUoCSCQyv2/vtY0Vd4v9beNlxXw0LAAG
gnisoC1oVrCJwb7F7EkNTuyx1h0SQ7hHWLHNjGJP++OgSYAusGFH2ParIblZvuy1lW1gO7yFXWkX
keENevAoCYimBEm98rXaDsrsqBiLk6Utrof8eYil9y4V2CfJLIvl/ajm37V6fMwU40cz9FdZejUK
1i0mWigpJJ6o/X0ss9om5qFUCD8qpJVF00IKbjXIDHquOL5ubAygkd1UbOZq3E7msItQVmaw+BCc
4z+TrHJjio4xUvLq4H4gLkLH4vmteugz/gOkTkY+QQ+VbWdCXhn5E2uDaudWdyCr6lqBpQgd7mDE
0jEo2sMUb2uj89BnX4k08pa4vms+EtGJAuom9QHGE6UG7MdtKVS34j4CeueHwOSH9zJejIL9bao9
8dZHV1UENRFTE9oUUw8OalDt26BHCA3DT6w8UZ62IWIZkbIkYE8UWY8BcYdDkdlU6k6L/M83ZXrz
/r3k00CWM9RSeBdTp4YBntF6xbQ3BGxh0HqKYrGrIhCK6C1KFJ5FMhKBEHrLjhJZomgFB3TtO2LZ
lnB2loNpp/XJKWDPYWrfY6u51bvotounG8wGSF5Lz9JY02iE9+VVmifXJiJE/GE0c2ZUnSG/SUAr
AZ2EreoIifq3gFkkx6xIXf9QtP2dIiCLjIHUWc0iaJapeoA0S1luGC55ziYh42Hg4xIirxynYx8C
PVVRiF0ZL1FgoJ4u9xWlrVG3fqhNvtOoTeia5E0U0AoMSZb1bhyWjWsQBzSgTU9mOevFH3FjHhZ1
ZWt4sXWUNaQ5erhtyRJIaVKi06CU4MMtCNdyU7jC8lvy51WXQXXNVlUM9KQccTLfdFlit8a4oRNs
S8BFl18mwCeSyA85fJSWwkGGRlfgrG9kVMaCYc3fSghi0svka+nbaIKlOJs7Rcg3oTQfe4q3fmNu
MUmNkw1C1ZUN+JITlqCEyowfNg4ARKe5KuOeUIPJqf3JUWnR+P7y4gp2OZo7IAC1rcoYdPptkYlX
GMR285BtlSr0monEQm2CEZduW6kALLmGYLJCYeomlUxfEdlh46pzvK5lfDkKTqXcHsR3kzO4xgvU
c0l+y5f7XUHiilKAeYrUFbClOYHVOS53gH9a9svLU8gCleJ/7bTT7NDSu8W2/ygkDQAO8WhBTinc
UbR20aytqSpEFESj2x58naDkHqf+lzxcjmrhTZaoL7F/GyNl6gt1Z8ByHa98Y7xG2f/iUzDnlFX2
IjqbtSHuNV79uQC214z3aMkOMJKve9QFJcTUpHxKq5SEyMZbZgGMgiPrTYxF6G3QKdVoMrocdbpB
IE+TmiPP0hnVF+vIBG3D2FpsOZPC2i0fvBYNZjD5bjAa2zqhYD8I68GvPWIx8GvdmklJRyfOjqAc
H9UBimgTnQwzAbc3vvmiRWN52kn81jjnVcWgxZxxQtecGmuLxHHV6pMNDg88t1eVP9zRMLmWEoEl
UDxq5YBIVbXR4K5yVicFx86yNa0CChzzGrfxcdC09fJjvuggaM2t0fFZw/6SGaymUHwmHBjToOIg
5KDA/48y8KDgHs18IH9WdfV4U6rCkRPJKj4MvptNAVWO8DTqs4eO2q3Lce1P1oYvkAvrysUntbiE
cA+7aZM6QjY5yx8Dy9sKhu/xap7opfcsBovkXJ++L5qKCSEjvmBv+RDCtr6Z+ux6alRor9p6tMK9
QL0vvKEisJvUq4DctqJAwt+Yp0w1wK6UV1GsXMmkWIu+5cXhXUkHVwnWGtnJA3hTClZCczv4V/PE
aVArvUmYPX2uXkoluCn57EUAt0LtgMCTChp8cKAXuRB4NT9qSuicua0bcAd0ltYIz2VfOzinnB5h
qBLXTiPUnj/2rpLpB53G+JDBMEsGVxaSrSmiYB3DQ8wtIFogn6eNPmgOtr3HMubBscGLkMgvpzlO
LIDjjDta+k8kB+06WMfy92VSmRV0DwTRwFrMEbRzGHkqcpR40n/E6XYQac6NMry6ciONyvrX6VBt
7wiQdZJUea5Kcd9GoSdIwMHDrTrkbqlRx5MPE1Ml55Bo4nDW+tdME0AU0gGq0yOIn021FRPlWpNx
IKvaRhFYYbp+zX+YbYYW0xrLDsC3Rc20NTLLyypzu9ym9md8SgVXMLh5MsgoZfXrljNWo86OT1OO
2qLTxewUZGf5JYG7svxbHhWHFXPlW8efEc7gjVgqKVCv/VrGEsUmgP+NI9+VB5DExUuq+Gu9MLej
ENzIqnLViGQNh/1NJHSHCs8hFTKbtZUOAiEFQLt0/0GYUWKEkzOGxQaVzKpbLHmdSCmhXC8Lc9/1
mzCCCMaimlT7X2u1yEO3RC+jupcDQKc073YhGlr4dtyNKQZNXhBiqIcHAlQ8wLieYADvCAboOSiU
om6t9uI+bY1Tkqe7RO4fStpwyQwHSu6WRNIdJn0+1/I+9FUUw5bnS4htJKBb1biecu2U0hpHq3ho
oh4i2vze1jX/XkZFJnpaZnICiBePzdVcpsehFG50i72WipAW5UpTh4e5Z9KBxqB3vUExtpKCci83
z/JAq6pvvFwqnSz8bnCugzyQgqqOzX1e5mv00x6VJGd50JWBdCPKNpOW79IbQIdekt4HJTBrTb0S
STtDALUzatODsXOCmLODNbCpJ9HzI7xqvunABthXVX2FtPvKT491UVxHBCTCpt9lwXhXJhx6gPmO
kbWt1XSLXvaQCZETK4yEyGbG15kirRB5DCDNHXk2N1NOy5Qttzkf2gkW8ozxu0lRbamV+p7KseKh
MCriskKqAktKu65j4gPS3n9QZAHdfqk0670/miEYqZIGccZJwEdT/7+LD/k/SAYhMPorMsj1a/ra
fQSD/Pr3/wsMIinqPwyZnCMN9IZCxiyMj3+CQRTpH4S3E/RgGNqScCv/Cwxi/kMigE4SxQXXIWmi
8hsMIv/DQtvDj6jP89+amvbfip1YMkV+Z46YaOgMDVugpqsyuBFwH/z8Q8gZoSr0TIny2ftd8CSX
ljc0s+8YyuvEnkABYtVK7YNcdkjWFR1Sj38h8vksxmj5BcjEsWhsU6QnxkXmRn/8BSpLGnKNhuYe
oCNQiBpIpzys8nRwDbBNi94W8ey6sgL03tNWEH+xlug/fXhe1/91wX/Eb/x9H+hPiqqmo9QmH8Q6
S5ODUw1duCvVvd4mrpgOtiGHuLAZeYaCjVRaxPam0nzPp8DzBelCPtVylR8fgy4qlM91Q5Etw2QP
eHYXdFMO/RZ//D4tfaQx2WuP1g2H8P2FyyQw5WwcVWfqGCBlZFOTzlPk1UAwE8nK8v2QPHHWbxyl
E90wRKmnIn5O/OPgV1tDDLGbYlq/MPj5PUaxJ6s8YUNhM0luytk9nvo56SKtnfdyjNfC4Guf8yEo
98WzLglLlfmUsugNRY0Evba/HvyvGyzBIZQNZbnBvDna2dhloJWpqsc15GwU8bLEczWcjBPLfzbM
WSZW1InIPEqGaa3vEXrvsARtbFxIrL50LWepgVYrNxBqkvpAJ6I2oPAiRZ/H49dXIv0ZR8NkXO4Y
UZuqqsk6ho7l5x9WhlYZi7HFM3sY7N7hpL5KbkwHDI0Nj3szbYoLb4Ck/Zkn9s8BCXtlksA7UqWz
R5SLAJISX6SLGIGSJQAGjs8qqwcvNoW1Get2k2m2Ev7INAyzaU//+7mnVkwwBj05bQ3E1uVUczUp
4akgYUZmT1/iQs4h2mjCVssGBGMTxk21lDwNOryGiguNNIT7dq5dJR/3SpReaZx70OWvVYAcOj3a
sPLyDm9ZKWwsen64qtdVonGsNMib8D2kZ98aE185Svx5vi0mfYeYfmNMwUFm41dRpDBncTcn72bA
EVw6SgMOsgbdisKvXWLIUgM7En9qMiFuYXWYutYJxddalLy0kX5WwUwgQnkD0vaVjsVR1Kgt1P7z
nHGiw4/RcXxiteJt3SqcF9LXMeAIGAYowEQHb8Zqwu2Ta4+N8FKpNYdYGrId+1OooumigcrYtPvF
Yczf28lAjzti1FgkdVhekngbK8qehWnVNrEH2eUIZWMzx/NTiFvHkh5qo9xZIWEFkYI/ThgTWhbm
PlXwvEXVuEkabFeVmFyJvzbH5dOEdd5Y4Ldj/YxC4CotYJjMWBnCpLtqrO9Tb9yzhfQCTFgtJ3yk
AeMb+ze7kH7ODdOQWlMO2rnqnsXAAncLYwEaQ8LZR+8e/L7l7EYcqPAtSSiViw/FwKlGx+gnptuv
X44lEerPdZSXQ2EhUURFU3FOn81VMZV0ONpKeUibACaWzhkzkYJd0D2qlgvKB0P0qZDD56ErXlAi
rsSu26rCJtB+DJpFjTB5AxSjLVDRTCT8AqReNFHrK+yKEv2kI5NBxK+hEwjzwUtaUjZwR9ONwaOo
wvPt7miuuT1lWYwHqEmm20yZt6ymtqQop0CO9zqeEceYuzu5EW6/vnjpsxeVIC1ZMWVDF6G5/Lky
jDUvw8AR57CkzMNSwkS6jlwKIq689n3scNhmHQHMwYXF9ZNxLT5bJkuHpoFNPPtIhgCloSvDFcwV
DrAZosve+frSPllZ/xjhDJJmtXWJq6/oDhLKGBOLSjM9iZimvh7lTxTbr4XOImvs14eIdc46X1lH
dWoHI+0OsSGsBYx7uvxOMlVbyRcGkj67no8jLXf0wxo+qRxE5ICRtJVx5Xv+I/UJW9wKN5JXbWlV
u8a18N//OP1xcWcPyRoIjsiUqDtMKdp5CxN3RzP60ifw81tIWp5umiSmnk9B8ARNGw95d7AG3qHi
eyLtu+iV4/alO/jXhgkonyb+Hkj+8w4ag46uHKTWoYpN0hX9e1E+GWKELGVGr/2S6yx8s2hP+Ju+
niS/Pnd/bAnPRj6bJVPDFjDD13fAF/qGpV1wMk9zKV+3q9qdHM1O1sJ2OavHTrG/MPan84azB45S
2bDYMv151bUgaHqJ8Y55M7izkzoSSy05RvglXYR0TuulqKHd8tIb/tdpgE2HtRyU/v/AZ/unXPS1
NkoYGE/xFhgnMdgZF2x4mAeHteB0F+7yciF/3eQP451tpfSkNdWpiJmt+rNQbPsIEkmNmKCtVnH8
eOGuLn/Zvx9MEZe59uFt9JNKC+aOiyt+5oFL87x4BCaC6WLVbkZ7dK0btXYNDEpvopOsIfdcWN0u
jX+2bkeKCWg+/nVzg42ySbxhHW6Sdex9fZ2fTh5ZWgJwVYs352yYUDZGKcu4p2ETQGk5DCpkiuRC
IuevsOq/buaHUc5ezLKhcETeAL3hdZzZPbJ0SLd32K1ObCqWbWp1P4FYoDnnIKy/8u2NcmHufPY5
0j78BmcvqJhXFYVPVjpQ3pTP81WR3nx9Jz9/HT4McbZ+a5TqRGNM4HfZg5u+0L70yOGw6RNdUSm6
sNZ9uqZ+GOxs5War0+Du5HoaQHZgLJw5fYrSGELVhaMF59nP3oQPQy2/yoc3wVjAR0rId2mwaBQF
w0HG5qKY38P0uxS9BiUeMPY+aXybKxLiiAXZzNuZidlBFprNwDYWQAgZYVCZWpl0Agx4SNBVVud4
F4V4EOQ3bRFINuhU8V006l1NbyKuwk2GADFU94X0Mk/vvPpunNzmaHlJv15UCqC+yYEAZow9Rono
/lYnekDtvJmKfIv22VOSYVugBhxSc+2TfRwb6r2h0ZtNRrvRRSDme3VC4S1dW37kLOAzUa33+iDe
KaHsFU3/DRvqEc/IVYBfBy3mupVTe0aaWExozOQTzd+nvEnvpKG1jaHelZVGHZB+ig50GKOkKTb7
LIv2BVEWfWC4sKuw37yb2r2MAXKIYSwSNRm392HzPHOOSTFVASqYxteowrVeuQbtgF6RvSyZkUSS
RTIeAaA5kMSpCu5xqbOdBKsNy5xcgjCZjsKiJoufZeGx7MIVXL8mfqnqW3SWTmbGOyMjpyRD25lW
a62D5xFBo8RY1Gr5oSCwTmc9tRJxI6FcNyeEWCD+Vu1Yu+oQbAdtfl8eq5Zk1YrAUXBub5ZxW+jP
pvzQJXAecwRibcQ5oiRICf0AJCwzl3ZRB5yFiCw8QL09ZQWN6ix3JgrJoZqR8YBZqZWuoGIegjFZ
y8H8YyS8IImhc+uzoynfF5JyoYrXJRQdg/7CqD+MGcQ8wC/CXCEf6NaUvO1awaUgPKhA2kgZ48xo
HTENfmsB1iTTbOs0k7RCOia6uc/AWoXZ8FRWsIhGTCdaKSJdxSulK81B6n1gt4WLwnXdxsXBR1ve
J8xhWqPjYMHjaq4SX6PPrm9k+ixyOLojdk8STpwQfbJstF49gV0H0TLq3+aUL9QQ2YFFZkmv0qML
fBfTHIK91OEztqdhtMtjQIsCRu++7w54+tCofeu0Ym35+TdZGh9FUKMKEItM8le5KtwMQPHamFuX
bhOs5wJenA4BtNnXdqjpbgYAMaIVFCA5R1nQWz+qat01qa3U41McYpghCWWKNoK/kQimmfX7Nrsp
lacyqvZ5fSvpQFuKb1UYHlOqz4rB3w71tebWWorv0gKzhwIlfPHTEuWbAJ9EWCbbvNVXNU67Uqm9
toSrpmm7oaFl1ef7IAOdnok/xOpeFt9aUaNT20Cs0XmdbZEgH2CTrcDaYGxHUdul0bXP0b0gVQ2j
8KoGkJtZtLhNsBUEGnbdtGmUV7N40tMrM3+Z1RME4jiiZ0ozimDD+t2aRez0qI0Mlfhs0wOFi9O7
39R+ejV18yPiDycOCQ6jsVpUN/O4mUCWFoBJ4gT1MqUnCDQm4M8eSaXIlJdg9MY3WkIeefokaJxg
pZs8cRM5hu1xS+PzF1Q0Kk/lHLkc5dZBn1/1DVqWzoKHA3ZhCh2l0q5V60EwsGjTkr4tD/lbNR+g
W3l+/DKBrYHXEvenNp13hkgrQuif1Q4xhCWIuGangyLgqaQ6e5c25TYrwzVxSisEYcAMOXUnz/mC
qavpKeJIa0L01j15nAIeWavc5lb+0jcjespgT8P7wZJuI6leYYLw5urdN7B9FfV3mrBO0eBuxOEx
64JXFQ9hltzkzc+BPx2Bh9JYWxcUWqoSNQEbB70UCTCw9kIG6SNFqIEEIh17Jh/rod7CoiefYL7B
GAZPdHZlXmEJpU1JeTY2oDn0freXi9LWmuzbGFh24AeHAoZcKBUeS6AdhKcGzklSMUWM5GmecqQj
XhaU9xraDQvH/9B5WkJg7HSf9LGTWYgg8viq1CfezxCFMDrKDLm5ETv0LzPpNqUAE+isVrDBgHTM
CvSnpCUBV7SJurDn6C5R2LDfpMPeZPHpOIN1Pwl61ah3DyCCTJrrgEIa5bYpbgthm84/i56Ofedv
oG0qOFWCKbhOhvsWhZN2iiFmqFiaFJBiQutvFfGVzFC8zQBiwSEmI06nAnf4jQouOMtEkhC/58G2
NV41TO5VYa5kEjyHsrIr+S1q7rvsJhYOC6VEpVrW3/pgi6fpqPnE2tcZEAQWQsNfxVW97koUEBKL
gQjYo11PoCD6JXBFJLvvRZS/S/EbanzbiBN3LI5TY7KUbg3evhaswCuZkzz/rU8JzkC3DwnbVqdv
1TRuO/+lzA+Rvo3bHtDsduZ730dOAgS4ld4blWUHGYoIOUYvHztf8Ao+fB15oaiDsDIHGohrmZS0
AC+6oxBxkJuiXRGSOjVEi4SDrSDQIt9tG5nNN03BwpgN61nUnpW2dAKZNLrwMAqxmxkGwS4Jfsz7
KDcB7BXrJq2+KbQrEV7R8hR3aajzVPc13XYIzOAFnXkqaT6Cki0V+uk/ljp6w21rx62Uk63XaPfC
UvW23hRmtyEfZFHalJxe5QXGKF1nfs0rd8yVVwTzDtYWDW+rMbCgVpuobu/nOXGGuiIpunDSZNuX
tFTrZo3LYSXW9whBHSvMD3oHbGM8Le5Z0d+lFjiNXU5zlwXKa5MfNdNaRp4kEB2S4IQKs1OQ8L2o
X9USmyz4V1AcDgqu9YADmSAd1P8KvhIa0A71Q/SdItkKwUFA4BHwltOc3gighKJmdMIIiS9xWB2/
8mJJoe8KovCIzRn2tb6b2QZwZgApUXs9iYJheRzrt3DI6fg2SLUaN4nIcC21HTCWrdnc8dEh6c2Z
IvrOi90mijwlHjmBzux5XnAP22XF1z5O7QLsVdSdxgKhEYHQwLpuW+NB9Tva3jB3UtiiYGthJjhz
mN0ZTbIuqZRVXeUo9H5NA10XVUJIlNsiRw1YgpI3jD2pIluLRId6lA+S1AEUyejIQBtUHwFbuukY
vpmGToI42iDrucBnO4XzFUVD2lhS6OAf8fpQhcykT0cJYw3JHXc9cMdBG1fTnG5amQNtPdIUFjdB
L2xl2afrglYh1BUgxcDrUBWyyZHjlwDTdD4s2RPRQZli1r/AnkUDaSSmXqO58UkBk9Ing5XGnH/C
cDmk0ZOvJSTSDja9dPB8WBKotebfzCZfmTEydJUVEU4GkGmVmyOnhWOGXrLYe7Gr1IN44XAhXdry
n5UUckCT8kA89a92QrBvjvpW8bptdtdcbCRcOFyc1RCUpiZbMeOYq3pgMW1CmEDpunTSr4nxXdee
UqyRyV44W39WFAUk+PvUe1ZJ0BR8UtbE9eUHvJog5TcLqzyCpMT2aJW890xdW7v++oC4XMoXh+Bf
N/3DOcose6vsMMgd+vzF5HsjysgN2Y/ImGzk8iWW/d3XA0rmcq7+e0h6abIhK9R/z64zNiZjFMCD
HIKgOkQ1rjH2CBYHlNQHbNDITj9608gRnDlbx9j9BKeXfvTJWxksuarfxwjubf5YBVdTeO0Hz7W5
Bbi+yvXHybzrhJ9jaL77472uPWbaaTZ0HHj7snmZkydRO4kxa1Yz3YgtTYcJ2jM6fO3nhD2stURy
2dFSW0e9uuVMsh7kmehcyaWr4jQwv5YEWSVsU3olGiHDyHlaTm5swKVqLVcPPvW1Gg5j/nNiS5DC
Ukbtvw2tkt0npq/B95rhKYyuukFdabjdZiJ4mFhRecSszO6bdPKBl3zYpbzrvYb/hD3IYNiZFByp
Z9sBQkq9G+/NBUUTYqip73okPkvgFBAhvgKPELkAt5GDfBq1a4V9pzmD/0mOMuYq3Ufcqbcc3pCv
apsetbLe7uPoNpySjQzHUjLffPRx5bQdkMkb/ZOQTOu6pW0vjqT9VFukKI7P0UzFylRhfyGXtRhQ
wilowiuujwMc4Qkl+A1CfeyRVUwcboxw35ED0TeE0yloqdsfmXRKtYkrIU4hJSJSuFGMca+ZM5o4
CN4DTIFscvWELFNgPSIHnDQAwmUcCrituKZdua2BbMjE9wV2nfysBHmv4PbJ/KcIJqeV3qTYUIXc
5Fzg2wTU080iOVtNSDuI7AwlmQwzsi3EQ50SzZk2uCGHjVTfiM3PzkdLiBnt6yn/eTnrXxPeOKva
9QI5YMOstQd9jNxBetfMZ9V/+XqMz0tJJp0klAekx5wtjnMwkH6oLkaHxeQIvbIsb78eQfm8uvN7
iLNVsdT0opWW99bUKE/ADE+Lb5xkVPG5EZ4lgTBMDJvtY5NqbuFPHg1FfUZXCc+DmBIbVqgnVaUX
Gs/AP1YaSrOJkPa8eNM5tvl556BXD0PFlkWLYxcvgvwc5reZMLjsJB5msAlpwctQiE9fX9fnLQ75
93WdrUdqqC/MNqs9NK7Ssfm6bk7Jznwf3gZMVJuqcYj8sIOLxbJ/s97/a1z1bFqUA1mi1Wi0lMjl
nWxDWA1s30GmbbePE5ZYxpwuPMMLs0Q9K6zCx00bWWK1FxY0l/KUsCv7+m5+Ptd/X9Sy+H/4ngyD
qjah5LeHljQQn12W/BKCwvh6kM+UBXwqf49yVjgtomiqJJ3r8I/llhTlH9nRspGiOf1p/HG5xv9v
qqi/x1vu64erUtUk1uaIt4tMr0XJYPtbw01Xlpe6uVdd2H5cuoVnVdRBSuIwF7k4Czh9FhELwvKX
XaigXryFZwXUcg7zQNe4pKUwjM8yS93Q0a8VL9Fcda0M7rIUXtjCXbqys0VKSDp5KNvlsTWPlUKC
Wn2tT5cENBcf1tk6RXGtrJKGUaD0UEy0cSK6Kq0gB/+k0x4v7haX9eHv/czvyXG2fsiAkSy9ZMpr
V8Etq9RdlJOBQeVj1dg0gNnAVc4In8tWbNTVFSivXXWh3XZhadbOlpJOaqIiGJclDGtXJT8THHGb
zCSu5K9fv3mfPkFFMi1VR7ugnavMCHMz/bxkjxoyKXNgXD4uOCH8+Z+NcjY3TV+3EpI5OvZI34Li
lsxabDXh/2gR+XAtZ7NxMv1EtwpGEXeRSRdN2YwbaAlsLFhGCHJ4uNTW+nzF/zDi2cxMArWSpJG+
FnC6A+wu2qLBjbod6TX1p/Im9S7tPD5vAX8Y8Wxu5rIKPa1kxOUtl732gMqE1wHe1krbtS5YDwd2
6cWmqLR8SP56J36Pe36sEAvCBli3aHq71FFtydH2xm2ynQ7Z1cW7unxSvhrr7KPWwrslm5OxmIrA
2tO34FtmA5BZwCz0YeDAOpeW6EtP8tca9OGDEATzYJLnupwQu0esKet5Q2l61f40V8MWxtf6f3Y6
/HBHzz55XaArMsmk9Nbc7JWw4H1lA8D5nmznR7bBXvOUXlqsl7/xq/t69tELJ5JnOzOk7q8OdiaI
rsQxlCz0nPw9Od/r8XsSPOd+RywMKqZE2CQUvIbqtqbO1EZAyClOy/hOyDRfgQR8bvvEC8G4gfqh
DkgPQXpdBG4zYLsJYmpLZYnetuPjMh+ANgzVE3ZYtzEwQFqKHUKKNWMFAHi41qhEENC2SjTxYRhP
ZfBExgIm1oBNaLkLavjrOhBVVG0lUrXp4rfz0ow7+0LLSt0Crv/1LJpHIkE24rZ3/RW9aldw/AvP
4eJcO1sNVSWeir5lNO1uXnNjiWmIEFJSVZSfJwdzdghmaa3df70Gf/4Z/TDhzpbHtOqkLiXHge3p
vMbIARZwZbhU/9a5Cw/25evhLnxYpLOlkbw3WOEZk21QClfvRIfkNU8trUuL/qWF6WxBVGYBhtmw
tKjZGwCw9NKrwDM8c/2fL/e/BAgfFokmb5suGJYHt+qd+BpS8Wjjz3WWe0h+I2Tj24vLxPKl/+Kl
lc8Ww9Qve8yW/xxTOiS7xEu29YkT86UN5OcvAQVKXZfQDqrLzz9cXUU3do4lnli87V7LdebNJ4C2
TrUmfGR/6SX4fHr8Huxs9cNSOKlwWDoQNsjqVNIQNI76QGC+noX/5nv5e5yzNa8GWEm6DuP4R+rR
tpjsSUYrkhOh43ZyH9jkRDxE4i0mg/Sbsb0w+PKX//3sfg9+tqy0qYY7U2Hwfj2GTrSRNoC3TUeY
EEwz9BqrZGFf+nxeurNnq0uPuyLpsFwd1BY5kbgb2qtmHNf/4aWdLSZT2k0ZdazuML51r9pmXiU/
aAAewhMes01yx978wo54eY//updYBZD2WTKOhbP3PJlLQfGXjU+8nQ+JC7d4i/9zf3Hz/+lb8Huc
842OEprqCJ5pecd1b1kl2UPue6RYuTvtlUsz5LOrMjDtYIAwiQg7r/JY2Sirkxk2h1wPvlNqp+x4
Ggmbr4mTLQvJiXuYCy64eTZgEBnqI4kXrri0yqd2PSoJ5HlQYOBxcBpeWA8+m0eGSCa7ggvob/8J
hE9Z0CCdopYon5LgKhvNH/0l0eavz8D5Y/04ytlsVWednCQiGth3jQBZaTatsqU63xL+8KCvZjdz
hn17JPivr1aWk799PY/lXwq7v34BycBULGsmZbaziazLPWTmHpYV7ZqVNT5LcPUhg64MPKaN5da0
dZFXL30UqGFOQcagVL3jHLHD5pHIHZieOc8HuiEJdnPamasSTkVbiRO6CDrnso9VFrw0fS3T52nx
pECulpZJG5CmU+0DcGi4ve/VBH+1EXGTU+tMnrRuukoNrIPKuFNycZtEr6hoNlOSbKUR/m9yyiM6
48Fd5W9F6WeAIGFODWfgdwTFwR5Muk7m2UPtcU0iy4scPw6tQU9ZhxHB3U3u2jQ4xAgoR1iZvZTd
Kv0EhrQ7GBX0NhyWa1TkXljfwNF8SMRXiMzr2qJWPCe3avC0pJEEwXNZUxMW6ROloHoF06k7we2C
Nyt9EAc8wCRhiNT8oxbMlUjoaaN7YRNfmzKUfEriQpEfW3LT2uZHW0qbRjKcUCNUo7+tw4EZQBO4
SfHfB6sBV45ZvhByeIRvDizsHd2BbQ5voBRdX2rtmYqyrp6UFJco/TJtPAb+TomweaOuGsh3h+9j
ED80RT94vVZmAu0AgL6GYCklmsiPtFVnAcxDwzLJHK1Eeqe0O5MR0yrKrmhfgREAsmcnwgwVyYSP
9Ayo0BbH/bigOXI2ANLgSEFCCuFPTY3WOremgKKgRdk+wCSmgmcE9bbcECcRFnsGDTryL2Va1xnz
TemtlcFmuhOVbS4+x5ih2+JVjYe1IcjPXfOoQD4sk+c5vfe1+0FJAPpBTU0gHKrFSa31VRIouz7I
HCl9JGsYaDu87ibwAuZjFxP4YA6Iakj6lHowDrKrNf0FAeaypfvrVSLcAcWuLOu6dbaBIGoCfDKA
RkKE6WyNRPH5j7UlOjURxv59NFx4d6VlbfhqvLM9xGxGshnHcNWMOxAA18Qm4Ng/AIYFUb8Sndgl
drkTVyiuLqqSP/uyGx8u9XxbwTaarxQs4II3Ku+viWJzvl6ZPq3nGR8WprMNdAO0A3UbCxM6gnV+
bexxd6zegMK9F1cDuPMLw316RR+GO/u+mukc6ZTzGwoL8s7fkf256ffJYXAwXDmQSC6XFD770hqy
SNiHrEjo0M52R5YsDGAhGBHEsCu6QCy/KSd1VWyLdfxNu/Cl/fRr9mGw8+9MjaFVnKrmIPqnKshc
iWajcslR+Ok9/DDI2bdkUAQlCtqcFyCLncbXbd+6ufCYLl3H2azok6RtA5GbpnrZa+sQdLWOdvI1
66Kdn5otONCLNrxLV3U2M6ASzC11wuagl3vfuOqDHxeu6dNN0O/bdl7s9Cu1DQeDZ9O4REXifz+0
13wzI7d76L+LL9m2uQdf7NXflGQPJf7CzL9wR7WzA9aoCkASc+6oODx08j4zR1fzqwv75U+Xqg+X
eLY0xkJbCXx/2OfNp24iimKkwaptFUG/cDWfNr8M+j6qJgGtUs/d23y5Y7/v5OWtgpPZrwaPz1y7
SjxkB65FpuZK+RE5l46pn8+R36OeXZ8xk0CttnNzCIV4A2+TsKTkwi38fLn/cGVny/3/I+06eiPH
ue0vEqBMaatYyTn3RnDbbuWc9evfoR8wpaE1xQ8zm1lMA75F6ibecE4QGQIYJqUWZfn2GejEIVIs
Fyg/bnIdWMaxflhqvKoan/eg4p2N/vvqXSxns1oqxgzigCCxBAzDNSFvhGLbFZ6vj+roSkSC1Ta5
ifHRWhfQzffzFfX1SEeuxwd+/WnzPIokAYtcU1Swy/xdGLr9ZNFq8DvM6gFkKJiC4PnB7dh1FsFa
dDVnZiDkLQ0mwCmzAaMBipPEAra9bfqdX6R+v7vsRDYNbCWRsWIjqYa5V3CoIj3FZLBRfMIQ57UZ
c3KcbS1cCWI0fRBTTK1oENR5KQYurcTD+hxKTvlesiW382MvugpveE5qc1aKrMQyyq8vGihGWtyo
ImEZGasIJiYJ8ybHCF+Fno1k6zIgPErhse85didvuueVaEb/Ix2McEM20I8JRrvYAVrpFyCxduEB
BHKFR0vlpq1L1mlwox2GGHfZ1XxfXGGH8dhgzsX5N03H9VUwxmJKYdyAHwPxKPdF4TkZ/mC6gOdG
6X3+yC1Xh6b6trJISVZjrei/Dy3amodefu+Aj9sG4pdVgPXJ5hYeaHJwSSKTPIg50DxJOFIfoL0C
191WHGA6/RLs4pifsuvQBkWEi51tTl1F5rgDjckoMOifDMUEhdabkxa/g2vEUUCVnlNotaz32upT
737NqMyJ5nAS6mdSyLYA0LtuKEAugKo8xbkFWaVwmyaAN8Irs2+gIilAf0nEsXLeb2VcV17W0xCr
Df2tn735LIBG6rIb4QjQmb4rMHKqbBlwGXH5oANhVuO5D54Axk9FJJCwrwwBdI1SxuCBTPWKLqdh
UfoIeoo3Xmjm6BWFlFlrchNLkZBSXwy4TLsFMHE0/qqm9yy+K+WMc33b2cfZbHTGTYkVptJ0A8eL
9ouX33e31U1yE18Bmvi9um4O2C7GNCLnTjcTuJVMeuUrU+1jEwivAUzV0I45wLUN7X7In/+bXjA+
p4nxPMe0M2T09xrgPo1fl/8+7wyMuwk7wLg2IXU30QR2kIewvDF5Z+BFZZ3xMCYGuctIx8dJ9sJr
80aTJ9WSDkgEnPqmeuIpHk/VGccipCl2+tIeIUt4T8uneQo52sYTwHiDOQENvUw/CiWD17HlodQB
L/hxrIcd9esTIocpOGnxCh9dcKn298AXad3ANdB/n90WqKJW/wXsQxcFqJuOtm4Pio63mPgIBl/+
Ju1mI34V/QjjQMK8C0mPoUo8APXDeP3/HxEILM8dN6fa7BiuZTGuQ0pStQ4KuI7K6V06vbzs9FvQ
kRyMHU1z/pMJEMZ1dCJAQ0MFwrCwgNnP5wI4/HLxelkI1bmfQVbVJayRoO7w3S5a+Yq0XUQlnvBO
UcDAh4a3HHxiFfJu7FuwfMlgLzfdywKp4V4SyBhBgm+VNObUnvoUmPJ/JBR/OwnlQ1BhXha07UHO
J2OMQW86oyxkCJrLPwJG+c0UQOHcfsVWN5Iof0lhO6CZONTFQHB/GLHZFU7oNrvZ0z1513LSkn+I
JGdJjJ43umamgN5oT9m+fccijHHA2pgfOcTVfBC65o/1GyBQOF9rO9U9C2UUHhjqSSbOEDp43b71
6To8XQ/gvSg3u5Lra2R0vUbZGit/+FgCaLFfJnC/OMt+MazEMXG8CvX7A8bLomPuRL/k+8uKsu01
z2dkwiXYFAPBjPGclUtwMbYfM/l3SdRZAlXVlZGByAnLnA2CWQ/u2QIVaeAWc7T9H2LZWQYbMJtB
LvQYN0jnoEQ380AlE/rAY/PocC8G7VXOtXEMWWaCpyb30zTNuLZkCo496JIrgrGytjq2xuPlD7SJ
Y4B+IOCEgDuH9RHm/sBJN0TmBKbC1u1OopsumDvEtqGtXLee+IoMB+7eFY/1S70LXF42ta0eZ+Hs
xYKeoE91VLY1bGlgcj6Je/vy+f7BtM8imKtUSm3psIMJV3Vo9sPtZD0CFe15QA6s2NgsvMtsweOI
3A7jZ5GMG+7KoMzKKMOpHsDoluFCaxvQXYMdPgLL6hrYRHsbS6y8k1In9dP7n8UyTnnOaymIBpxU
9TXvijoUrAp6353/yweUqWe6IOkbXmFlc2FShyDzhiT9CkiIA7JgTKADoM2VELrBTGknHmZ9DuCV
BTgXfNp1e9v4PPfJuWWT8dlFMZatquFHEACxCsdOezUxtpdX+wCsUZcPvBnuVCwgmyBcNdE5/7uP
acZUJpkINY0C9DDlG2WZXaniZOWbNr8SwrhKEFaVTZOg0pAYkh2B8bI3TkJm+qKUOpePs53WrUQx
Nh/loqkKVEFJd4iAo6yBLs1MFBBI3ecVNpumCRx9NyWKPakp88qPm99tJZyxebVM1LoFofUpOikf
IbiaPs1j/ZV/gQ/7T4CktryVnlDyAKkix6nyviLjCUIyDFpIIFgSr6cODVFIHf9wrnbTNFanY21/
CLDhvuBqlyIBfDxW4hJiJ8FvU37C49hOJkDiZadCqi0syO51hTd3uR2rVj+A8QKNTqReiHDKZB/e
SydQDlsplhsoOSPmj0JuMX67RnkWyFYxOvAcmz3e/Cf1rkGPwSluSjv+EtHPPnXPgi9b3VNUnYDq
v7t81Rx70Rn7H0wx0cQZN60PTyOYn+f8PcemObiSLsvZrlmtDkg/+crbif0s1aqKA86H6Fb5wNaq
9BHeq3blpXf5U7UDqMFV965bQD/GMHa7bw7YcQ0d3pelmvPD6a5+BuOEkgAQ5eA0RCpVqHamZs/B
6Ovgo2hBgSCaixsnnINvjo6SlUTGI5XxBG5XqkrTK8gRnfxuejGc+Qb5Fc1TMUYgvPE6p7xDMp5J
V1JzSGi0/iaDKrx4fDPL5yB5z83IDkGQcfnb8qxFZ5wRoI7bVqcJyHxo34vPzIk8gjAdf8qOCEZV
XpVi2wX9NbRgMMYpiYnRkw7izEqyS2yrCyNYWQuJE6++QYt/6spfctgADfiMuUG/myZ10W3zSI5p
bBt/tI8JsXn+ops6gUd8AH++gihlsc0DhlpQVZ0s1Mx4wYZzZjZOg0VCkqUMn5RCqmmnYS9ZEsb5
i6OKwQkwRD+VAncs8R9U93wBjB4tClbSQ+ocZB80Xh6Sod4h19NBsoVD8at4Uq9z3huSWsOlO2dU
KSjBCEZqnJM2loGf/w1JCTCQa8DA2v3uf7hZavGXJDIBbUlNzM3TDKgVu9NcnKoExI0aWlEasOTA
i54VblgJtoQtYLL4Zv6WAV/nsgFtHvq7+WsCxPsHrLGoCUsmhqhYCfG9nHwaGJ27LEDafCWvJDAB
NQuNoi1UOCETLWbD7/YZ2O72Eu3YB07jip55l90Lf5pDASRER+WUe7dbYSvxjMVGSRqKTYmsjI4/
UNiAGM903StvePO72w+xsyQ2jrZLCtxBpEZI300UTAF1g5pUidFvgPag54WXegzeVCt1sCexpJby
LmkOSIzuOfe9qVSrn8GEVVPMgCH/PQnkBT7xxl+x270s1+lj7YFQJ/niNhs5KsS2DMDN0k1KTfPe
2NKRQpjH8K5PfNOO95Nb39YPGFte3i6fkieTXsIqpGPPNMo1On8kmamFEhNIGESe4m7mJ6uLpL9h
LUPtxKRYIGPwzFewXjdvqZt//T/sIQ72qYONFbhyv3kOd9PfruQyrk8A6JROYDRon+3B/GiJCcAQ
asW5fIM8KYy3a7pMbLsS5fBQpuOEX+DMsQpIuiyFZ35sFwEkNFUUhd+XmNwCd2AHKvED0FYcHmws
TyMYN9PrIgmjAFoIZnknAvuy0Gse5zA802J8SdBMCpknyFgAtwYgCTtzOvDTXsf70QEX06vIHTDn
nIptKNRSWrdijTL3EqIlcsQm/OUjcbSA7Q8AjmxEsQNa0JEF4B8P4DawakzVXpayHc3PKk3kv5tS
IsvTkCc4hmL1buCDWOUl8rABYPdOfgu4htHiFRd4F8c4CMxaj92I3PAk6b/TqLY7ndfs2U49V4ei
P2HlH5TFTIGTAW2o/5TXIFl/qm3amyV+FqKsGDu81JorkHEMyIjAEVJBIAXUp0s3ACu1u0N8Kzvy
LnZ4V7j9MFwdkHERRNS0vqImBda+R/MFvOz1r+l38rv+0O5qrDmWN91X3PgYeOeoC8fzslP2jWSM
0dKh9ThWNubmXcxuFQ9gPsSwrnkFNP7AGu6IaonH0FFuL8tWeBbB+BGtSIIkMSEbi93geANk4HMr
+4kM4MqysLv03Uw0q0wEO5J1S+6097BBVAXdhAQczdZ4SOvqmWKjRCO4zaM/UQb25eg1AkKB9tVh
SFwxWnepPrIACwzIFV0lTp0UqG16oYOeCChTyvMgZ/7lU/EOxTiuOEjz0BDghY1ll4a6U+ouEKvs
y0LoH/mRzZ7VxWCmITA4UAsCzQNmEPWJhWCDu8WausSpFsGatefYAMUfEMIuS+VpKTvCqKVZTzJa
FWrRYdVyu3lrHuKDYBN0WMH79r5cZXcRsFs5V8qzxm+co5X5j0LXqAW9UyAFPWPUFO0tcJBYGNDA
4v2BPwG9/Q01YCYB911Rv5+MK3mxKYGDMYZH65NxN4OyABiS3pLyqhT/cJ9nOYzVax3I6zsCA1B9
gKECu9sD7BkWasqdARwDACVdVxMwQd0aas/RoH+IE2fZzIOoafrOKAKEIw0z+oKlFliRx+wQXrhY
MZGt5mo8cmXy7pUxeBM06iSNqLOxFy8FjshjDCgMUE67A+AmnfEBHL/YieD5uO1c4nxUxiSXuBhK
gPagNvOBhQxb2/Wpi7obKn2AYg0sGWRkPI3djol/iVQYAwVobGxMGjRo8uR0t3wA3MwXXDxK0DgE
YLM9Plb85uX2OQ1dB2gEKFlYroIWnb1BCJHNJvvBQZvBTd3oRt/rN/NpeuKPPm6f8SyOCcpNFwN2
LMDotJjM4AOVHLV64Tgc3omoQq0MMcuHwJxo82Q89JlV6xZtlzRHtbfAVnidHLO7f/nlzqdibBK4
rXEZKziV6mMKS7ZHn0j28JvYJVYu8rf5AfinHa+2tm0YZ6GMMSqo4/VKiS8XLrrfUE44BbtQouxe
vk9qXz/DxlkMY3/1nHbaPEJMAFbXEXFWkwpvQagv4wqAxJodIfG4LJKnJIztBeA0C0Cs0p5SwbQS
6Zc+fl4WsJXAGKJOsCVICBSfURGxbEmo5jWQbiRAfpXvsgYKemwkDgbnJJvd0bUkRjPMXjYFqSlQ
PjogocgXq7nN3WkHroXmD+gAvPmhwXaVz6sy8A7I6EY4q+YgdhAbN4nVEDDL9K/gUp+658sXyT0f
ox0lQNAHIYUgurA/Xg/hCfC+4EQG2JgUYuh9dEqnBUVA/sqbMNoMRuurZbSkTUuliTSIpgFe/8aH
kRKbTqXLHpaOUgu1Mt7bf3OICuR8WP7QkEr9IM0SSQW02xGaowAsPJJOYoplUTRoJfk5jQAt+twB
8H4a7xI81+OY1zDY6kCvpTPeU1ITudHHtgPQcfKWjYptlP0O8CrWAtzERkJEBpBf1gENHhikUvDF
+dhbnnUtnjEbDOvWgAHB4fsIY/JTAmqq6g30g361jE5bHgLxRLTXurjKltuwGK2m5VwAFcD6ovUP
YKxpANmgJgUlsLfC+0FDd+8+IpwHxmZFBKvDOqVF0zSdzVdb05ymrIpxSFA9Y1W4ehhBsaXFj0kq
nvTYdJOI7FIN3NU6L3LRAP/zeGfR8t8jV5x3YkPUDDBA/vjc+9OOZlbZvbrj7Vds3+NZEP3QqxBZ
YrPZKIwUGJ8yfHoJPPDwNZw5REHbBrq6SUZbg7pYhhzIySdtAQpV8B4bjyIGYqVQ88JJcwW1Oirh
Vwp+NiO475r2OgTCaFzx+uHbWktE8D+apor//P2wap3WYhHDT6j+7Aq/M6+0U39AaUOxg9/xQ+T/
Kyv5Sx67LqORPJvB2NedFl06hWq7U5snPQUN7/yUdoMrLemuHTBb31f23L0KAJEYeUCC29/3/BOY
GjOJh1HtxRx2gsG3fnRIc0uy0Ll8UJ4QRlslUnUgR4MxCrFoL8FbiZ3nTtc4EZR+nZ82cT4Ko6oA
9i40cDt2J2kqjlg8daR4saIA02H5Q4MWaTKnbjAt3uWzbU7gGNJZLKO7NehJBNGAKdJmE1inqlsl
Bo+CTbsGTwD884rr+tZ8BhDmnNuzNzuZOx77ne5e/h28O6b/vjLUKTNmUvT4GeIAKNklsYNAsM2S
Z6k0Hbh0yYxfnYPJVCKThtKxtjJptCtUUAcRpNONRZGd6hR4x1K+EzVA9kt7JcusAvls3f6pA5SA
TMVqJ95v4pgty8CnqdiEDwh+UxG8C+Ipl0Ag6gxAYqeNt9I1pccqx0486S3TfG2NlHPzvCthEhs5
xBJaLMCEMHYMIuXuKpoMK+uepwI6B8GXv/PmxNBa3xgnVeZgrpVHiBt1zTWbERj947Mi7fT8WBuU
wuJF6YEvbHxMAvfrU12+8PXZxhgxg2kaJcieEdbLCUj6ytekS142aHaVBU6FwY8xs8CbZ7dz+QJG
yB0oD/1hLPeXb2Hzh8hQIl3FOPcPgtBhSk29jdXu1NSlBapHcCFylxl5MpjvqsSJKcelDK+1a07D
IwD33ADwFDv6wK4/RwODJbxaAk8k822VTpDKNMKxovpGHx7E6O3ytW0H2vO9sXPcTVzqkVBI3Qlz
6Dm4RxzRbX1jcNU3oCffjqBgsZO7lJetaPR3/9CblVg2yvRmGqYVWuOAEnmI5ys9BehJldqJJtgg
jyflk6mBE2A4kHknaV/lgFF2YotA6iBYuyiAK9wugMfA1LSIl2tRq+4I8qZOeQCZuT0pzz1A1TXi
g23MGg3JmqrZUjPgmqSGkw+VE6U1IEqexATeR2wdU8+cqqltKQNJkzp4hd7vMvztCkgwgX4QkKi3
JqYop9ANc3MfRTLqV5qXqNM+BnnQqIDoRbVMgsHRWrInIT7mUeHKcIR539ldhv+H5KUGD4a6ZA6o
GQCIAWbTHGXF8bSAzZMUmAHoU6DBo68MfEzLkB4MPPzBgqTJhzL76PSvQA5tcb7FaYI2fB0rlCLH
62RR96MKQOw2tfMAf6BV7UUo7kr9ORNewOdsFTFmCNsRk6DgaSF3k5G8LLUnKgqQ1q/LdGf0N+Xs
pAOoYJW7sUb9TxK9DMvNOTg+yra2pxZkQ0DjETErAcoJc8SldFX5JJPcrTEhb9QCoLRaK1MWPNcw
5YBKd1RVYPcAcjsIUOPhMUlmSywrv9B+CxjRIm1tadpDCTZZrX6ppF9g0+wsqX2QlbcqBmM9JgiM
Kr8qwgbooIA4KitPEVG6w46ykal2b96NRvhbVPdBazjjJPuS9FuOAauclA7HPjaj6EpRmUyl0sOq
KkPYR+MAWvyx8jLMX8fYoU+uo13nY8L8mlu23IwfK5lM3tIssgLOIRgHCIl7N783vkJUZ19I6aQ2
TetBARH5jd1dhXgvVpykieNxvifuVmlDrC8t4OlxYLmOsDeiWUUlcy6Vd6dMZpK1adoGmoISCkg6
GhmQpc0MPjaVc5LtAsPqHpnUJGlKjNVncJ6tO5QWIPPcurRBqENaVICLazCX2REQWlWu194+oAIg
a7BVi4Sd2xfTVJC6EXjqBBw4RHJDFRYNJP3LurmtJmcpzPEGoRaDrgT4PKixoRH7rJgtva1skn1M
XPw83pHoj1mphaElWTSrOFIpFhaZwRlrENdMOS9onhQmwuJdkEdaCymm/AznmhRfJHy4fGv0T/yM
POdbYyLqDFKFJWiBzZ60oFxWbGHGFJaMMSWwE4ERSA1i97LAbYP6SyA77xdLVUjGGgLV6nZoXnKT
M5u+XVeSzwKYWDrPWZVhT4Sq+ezSdkN4AFIceFELV/zNe/5v9saMlTTGIabAvNK6BJ+odilYDx2l
615Cv9yHNiCloBscZ8G7PsYZht0id7JBr68GmhW6Vg1vhIEngf77SrXnSDSMkkpoKVd7f6MjmF1W
AY5am/TfVxJQIEcgrHBnc/mlpI9C8SykhCPjH7zdWQ0Yd7BUoMoYRAiJRcFKjMKtzcLRdWW/kOTY
qh8TyNQ7nXgpcCPi4L7EAxikrzs9DLy8+lcoUms1YfxFNihAdJKQK1OlnPbgkcquOqsFPZFVXYNk
xwd94Rx5/+2eGfcRa2pIAhkeMR9/K2qGvv0TAWflZSE8dWEcSLOQxqw1CFGRkepKZBc8Pg7OpzS+
oQpX+tJLYtF3PT6l2HROnEXWDJK9su2tHjlhj63AVg38UWysAlw+6ZjbxbLDJpVnopkrj/9New2W
s7etGl3vChwYRG5HFcNKMqZhiuhfXStFv1TBAwJAmr/bSC1hY6CRR9ROl7ccPIKLMfwr7ThLYOy8
G0IZkxmQUDWtk4p4q4pXUh5zzvG9//czwJzFMMa+TD2QduYBjBLebKvYjp0iK4msAcgsiaVgtpoC
xQDn4aB6iZv55XG4ah8b33RmnzgBcjzeoN629zn/IMYxtG2VaKU+4fsZX2MMxNQ+tZqJN4fyDy/J
sxjG4kulCzK0jvBU3YuHyYmPdLqArrfUQGhCqsUnJd4cyzUU0ZBVxVQJGLb+rjPgWSplEiORbIBQ
YkmmJdrJ7bSnkHXGG3HrD3JXvkbXizsBWvEm9MJ/NUi6/gVMNAwIIUvS4ReUxUumesLyuQyaJWLZ
RAAkDpAe5/BlQGerJjdAjIYdg1uuCndx8GEO+vNlx7TtNlbXwZiQXAmTloT4MS3QSp1YdHMwQUle
+kXBvUF4DQx3EzyawLDn1Ro3J0vW98DYVllGWMNdIHrwFAzYS4Vlgl3tStx3Lmojt51tIMsHp8Q9
77G0qdyrMzPWVidVkzW0JqPWHwuG6rOuA1bu/vLN8oQwFoS5L3ksTQgJwTYdkZsqb0EVyWlQbS6G
rO+QMaCpjvshH/Hsq+fsMY0PUXejFImdKICKRthslMYvjI98BIxGaiXKZ17JoOJGHWFZvDFKQBzY
oMiBikW53AZGd0WCLwVkc4M+WMDLAeDoUtqX72U7GVzdPhNwQ7C5immNiwmu2uyQ7rSjAB5OG/Si
o2zln9ITRgu4ExP0tn842JVQJgCbvSGNafUtdHYj+7H2Tfoqv6rc2asfB/+pABkkL7uiCnxBKDtg
M0bS3FQFhM4YJdKfVQrWo7m9I2IXKb8ZP+cdrw+/7VDP51QY76arSVqYM0RWvV3tx6sGlntIQQJt
paCv10CBbYOrdcf5pLyDMh6tVkR9BiZBh8UyZwGOvrSTjrlN3HxveNMTn1CEY1sK47SKYmn0csIp
Cfg4Y+k10GQL0IW870f/zKXvxzioTCUgr6ZilIf5D0a8Tx26MT7eEnTubQam1Y47Y8u7ScY1aYNh
1DGNTrWrfCge6E+PwrV0DZ35XlIJb3hPpe1OgAqOOOCo6jLAuv8eDxdBRK0KIJrfGDXKiUIFgG77
YCDd5g3TbmvnShZr+tlsamMBWTImeCNnBqmuB0rfo+oIy66Z3dkBmQWfLIUe4cd3XIlljF+vY6lX
G1r0+BhOsHsME+p2eiivMLt8UtzUMR20uQT+Ki21tguCWQcAtNVu0BOcN0SV5ZC7dEA7QlnT6+gW
v3PZCr8Z4i5JY2y/7NpINmiJrJAXJ0mUg9kZV5Mc3wVZ9DICELtuMBneh9cm+OQarbdJ+p6FnR3G
pyHCuqAYaM9yU74AsRIYtNVjJP8Rk8iNx2KXBm+BthulP0Eou6MILlntlnS/xaWz6i7DH8IbAuVy
qa2uDfFJrnsfdLU7UNVjSvqzqAueZW46gPMXVRiHE6gi5gjB6oKsJbyfXRn9B5AH/s4s4Q6Es/ii
ha+9ca6X9zEZp1Nh9KYF3TulSCNWcNCOw26+Kn0UW4/4FTvdD/5gIcgnu2UnWKBycmnFF5y9lIfu
XrPLm8FFSnuHRAqtH2NX+diIfylsXvfnO4G9pAaM14qKwugaGWpgPKkH6XGx8qvUBvbHR3IDjHVQ
f0J84RZXBfgZYW3tC+8XbPowFS9QVdYVE4Def/cohabKA8Bw4J1BejYUfzIuDt7m4MpKAvP5O7Ga
1HbE6yTZA2zaH3YZKtz9/n/A2qEe6edlns/CfHQdzWlS95AkHEFv/Y21MzxqxwYrrg+glXL1jzSx
SG0bXnYQ/h0ppLE6KPMtSUuGeKogHnu/j8ZhuKluIo9ShNUn7d34/T9s/29b1vnATAAShUps9QkS
yUMY28Ed6A2RQZR+an+MPea/8CxTj9xVFp7KMMmyWrRpswxQGbBvZ/vF6bE/gflyCYjeBEHCHmA2
PH+5/fRZXS4T+cxRUIY0/r7cfAFMJ51+NltLVjHtPdk6JtwQ4QPJ7XnFw81kdCWYCYPgG5rloIbg
RPvUpT/ZHFtp9TgJmnPZZW3yY6zVhwl88yBWfYfNJ5qAvs7YC/e0o1c9TLvpjmhg53GTo9HanS/s
eZe7HXL/UiN2Ua3rMiUKxA55DLqChdDbc3nTB4+h+ZSgFHX5mBo19x9GqkmqKqLJhSFb5ph6o+nF
IqP9NEqFU5t4bjWuCbJZonwaU+DOy2KJ8WOrZygroPYlzk4BgBSizaAsOzZV9DJks4S30nAwVHR8
wNIoasnOBOl8F6EH1IzOMr2nhpeCoNjIKscQS1cSZIuUgArOpUNXPTYTChbKlYxd3nQGCH49W1U9
O0L0VDXElVWvEh4T6WQuYAAR/hTgPKuzx744NtI9wYqsVPuX72T7cX2+Ezb16INxMFJaGmtn9ANV
Owd/EJKPP8WR+soQESBxkfHwOoHbr7uVXMb5g+UiD5sRcrO9/AfO4y55EOzvGNha7U3I50PbTNJX
AplYQAxBCoYSH38+GP60r20saxxKoFLKAD9AiHUvX+ym7a7EMQGhEYZCEaDZJwytgLPCLrLGDeKT
NPKgtLbd00oS4/tnfYLqENTG+sNsoza2I3ixJk63Qyz3Kos88yGYthP0lUzG+y8mWu2kon74hBN6
Y4ixQUgESiWcMJp4wXFQrfzl8pVuhpyVUMb5S1Mp9k2HL5j0kqWPs1spVxmar5elbD90NBWEWrIk
gQKKcfdSFOp6Vtc0fxthEK1tAufNMf3SE/a8j7d9pLMsxsM3pm4kQV8hFVc/2v5XaN73oFi+fKDN
mLk6D+P1ykSRCqnFeZYUMAqD5EY9L8++LEJiewqaks+xUH2L0LAk+K5hvuXyITYvCoCaoBoAM5fB
vuQro1BHtcK318yrPvsozacy5dTINvESjZUMxpB0kkVTFSw0icIHedNO8SH8Aug4HgvJLrsjbwUA
PfjUEPT+f0SllVjGlsIIWH+FALHiQfF6JKmNSw6dz8OZ2Pa4uiYhNimKJLOtFjWu6iAaUaUYQa1K
icPjQ+AAzvbQWJiP2vMW6zcj+0oc42+D3FxGMuB5oUyRK05vStXZkv6qhYFVN519WT22vx3RVBMj
GaqusAzDSaWVaQmGP1qe3mPN6aW9JrvsIXKmO80HLQAgIkE/2e8wOnhZsrwZV1aSGa/UlmmmRhgs
+Mbaru8Dw0F87/Sb7NN4rq8Mp3UEf8F4T2tpT2bqghcD8F948nr/wzNgM+isfgvjughWBFr4FGCm
PEyylQ129dkizo3EbR3MYVWWsUO3osfcFL+GsekDVrIZV5YUtDYwyXQfcnRTsJOJDga6gP08uWh9
hx/dE1bNOZe/6RVWMhnXFk5Sk8QG7l7H3JgUvMVNhcDwdfkLbxvOWcr3ZsaqY4qa12CWmkK/8ABi
8MJBeS/3YzgGLNPdV0+8DSLOTX4HqJW8YF60RlmoRo0v5gDVkSrOvfEkMLZZjZGBoUIClAPsIoUy
CNekd86l0T/xw6utLo2azeoQlSx0bTHDIKk6yNgaoVyY0kHwsTR6+HeDIytpjOvOiz5XJRFXJt9N
jmrXh8QJ9rE/oaaiPVEKzP94OsZn96Xcy12GC0z25XV8BHLIN7p++tmhWsOrk2xneKvTMS5GIUlB
qgpm3TmDA5r4+IhVdWyN4/XiG7E1PgbH6ipwL59x039jCVHGaqYB3nbmA0pzPYXLYmDrd3gJasmf
S9WRq34Hvl1XXAJOfP8HN3oWx3zBRCilJpwhji7sAejjaBySx+Fx/ipDu/yFIhma2nj/ara6I77k
Zi5Jj4LD46nYTmxXp2Y+bDM1XWeYAQWp1H1Do+3GXfDYJkhstdmantEELG3eI3i714yJFl0FS6ci
qsxjSFZDKSsieBjVT25F0JyKNgj7+uv5KfEwhOqZGGE8RLsM6As2GCor0a7Qz7/8vbe1bPUjGKcw
E5IWcQMHnj43+/5a/6L77CB3vDZezUPuNE/9kafZ9DZ/OImVSEbHxEDqdXx4eDpzuqqryslK8aRV
PMTIzQzL0IhpmkSXfszvK5EIOmXqi8oS1iJUNqASvKkobEl4ENFMNKT+kLYPl+9T3gzGK6lMQMRG
ZFn0Mqw2w+Rat6jIu8dj2Jq2LPwRQ/ARY3llwGj3ZIAta3qohcLpO/EgCco1mYCxOF5l+ZtZg3Kt
fBqWFw1F8haL4xFBV6kMnUit7KnnpTO8H81E1KJWYkGZ8KMJ8RX5tlAx+pDsC0Pj2Pu2oZ1vh90N
SDqRNK3+rfIYV9ft+lfgiG8EQwUW8qUrYEVkPpdQcVvf/lIEdqZjyiJFTAFlcFISw2rGV2UANg3h
geQr3zO4l/SacWYy7KhVQphSHgZuY2rA09Ubj2BGJ68jPxN1O0sBBlsFx1LQ7E4x7FRJDl3k5+Ix
AB6MmYuWPmjgFo0Ps6aDxzTYdWS04j4GkWtpEbDi6ICBK6XSF+VfRaRawazdwYPaZiV7MqbkwbLt
GeZY2PIC17noXo0Z6LQA9tQEGUZtYS7eUc0EvL73nfaJJ4NNzCex/1UhPKe5bxhHVRA9kZSWNvSO
2UVuMEd+KgIaXwKRtnylJ9eJBtSUuHK6zK2jJ108je1ogyrd6jA6PiuLnbSj16W1LQyzE2H63gyA
ezWDnSC+m+rRnpLSjYGp3jfXeStbWgTM8SBy+wGbCkQwdt1cOkE73yjKM3wFliD83hhxh2gXaNj8
yv1CQiAwxp0ZJe4oyfbSFHYhhxhTBBZ2Gtll8jYut13w2gmdl3c3aXyXKq1jtIYvya/xApOaDUy8
CVZTN+7Q6mBhbTASN89uShk909mesd6nIaEAXFGL06FJaKVlhrHyzNLMbpeq2n0RtX6shHZU3agi
9s6EBJvPtWlVaoO+hrAPC+kX4CyuZjBItf2x7WJ7xMCk2qXOgo3LrgPuTPkESlddAVb48FqOByxL
7Ie4OGrLbzDgor1maePgyhJ+YH7b6d2uNH/Lpuko1RcBR5cSIGhE73H9qzFH7KnEdmVciTHoW7XR
0gleejEyk6Lfh6V+6rT0sBDdMoxTMyWuLg2WMuJjyJ0fSMZrVAJfqxpu4sz0jCXY983yrAiLbaSF
HVfIOcqrNCn2cqq7sTq5S0kAHo9SKEqj5v9x9l3LkePYtr8y0e+cQxK0N87MA10aZSrlq1QvDLkC
vffv98vuj91FtREFcRI9NTERHRWq0iaAjY1t1yqETaGJTiFVXlxXV1TwUrRzN+JFG1aW2btDAY8l
wPzeiWYPunAyNbQeBNVlK+teHiaOmstOUueu0WOKvcKA0CSh3nuscRWGEbB5gE5S0YpRZ7tAMHe1
H4HcOPY0YS8jxTYhqCrKF2McbV8kCH9uKryiSaBagrYpStQx0bCk58A1UEuvpOjnQgdLHV9PqnoT
G5c0y53SkK1yyMF8itnRsDS9rgUHSbEJTYA6CScDim7IDdDGUT2zgESM1nhjq4ES0ISFpMZ9JGmb
COwAavpgFNkFKXxLDPJNVBEroidBxl+KHxs5QxiGRHCI2zBV9415I1BbFX2vJM+0OEnIGpdAIBlL
uzd+mFR1a+M56o/FmNvKeGtm0l4EZTHKL3tUq+0cd2vCoFIdG3YynUoC8iV1NwUpQKevRogsxf1o
PJH4JZYeskHZVZknt7kbAFw3FyxVBBpWBbwehIWZj6imNqxOwZVSNfD2mMAqMNHEXvinqkAATSsY
Ehl9o8CnMiMFA1CnWAvmcXSA/ZgOSNPsVAKL8OT0BZrWdM8PM8T7e7UvbVF78rHQyIhc2oUeycb9
zEctK8fSp55q0n2n106kvNB2dED6jmtj0aG8S3BbQ+pfpUZ/1Cc0+4nSUcpuFOFbmJtWLiN7MYIz
p5FtYj6MiYFce2oBM2urV5Wj1pkzRpI9japDc1zMLgJys655VVAcWxlBeHMzTulWjozNeQdgFcHU
WHg3jC+paKOGtCxeAf22g2WEvbLEY+gaV9I308XWOTWamOJTepXixPj4u6sR2EI8EzVkRRJNVIRz
NU9VqF1v0xoT7ejlyoZ5yuJN09y0Q1I6OQb+E1FDXow0O2/nHkEmGaGMaikp4x8JgTnfJF0EaBop
nffhgW+8lpj1FrfFehl/SysSKrQK5NU/59YtcIIhBpw2+nNyqi46W7/0Yb9y28SEveLFzjwB9ywb
nvxcA/GZi0W3vvt/uRoi40ipfhM25vSekILR2SYOLOxL62Q31Rwh8joV57V93eu/pLEpir4BSuJI
EY8OuJOmTpwqu2uBGlNJj4LyKI8pZ5ZmPSfy4b59yVHUY1trAZZnHM0XXPZN6Mb37aN/Im53n739
Wsv/Qh4TnJThNEpCDHniXgbVC0XHE8pviPFtTfDUPZR62jRvvLwC4e0rE6D4dZ1Wg499TWLfTswf
oQz7Psku3GS7puWl0ghWaIhWh6nDMGx3TUduSAbI9PhHBP72OnlJSL8jRNjoeeMmemON8PqBirId
QrqbYgyJwa2XApwUSALQfLQJVUCllaUrGyeZvqnSdSqmeC1ULysLR5skF3jTHF+c4xW/u+qLVI2f
p4BRmrNoozxuUnIUAdoSk8zlmMM5iD2no4w57IBck2P+CjoaA/1bRDZIbzeahHln5dkQXlrjOWwK
uF0vyFJzVrgOnrJQH8YWRkkqhnUD9RnMk6IrKKomVg9StQyYpVWLgnePTksNkWDIE80LA98RHRa7
ayYEwT0WfogTMLfm3wc0L2v9XRx8G6XHnLSWiiY3oZVcEqCRX78n8Otj+Ocl6bxODDwgeVuTgPl7
apX0pjUjeIDz7O88x+umSnmMfcnjHBVH7d+TNYtvLgxSiUWPb44Ok6d6AAaxJ3XTfNPdBOlctFkc
sx+qnTqabgl352VzlJEdESVErgI6IS4kg2cCiao4drwpPU464P0hWawuTOqGktl2Rbu5mePv8m/x
VsLo3FRP2TAWs85loiuYXjXmrqJw8qzzLzlzqdiuzNSstTJJYaCU1LTN5NSbD132OuQFJzu0vhhT
BpIR0GrQPIHvWOxZgNkOIRUoBjD8U0aeo3za+ibhkPOtH8yHEOYFB5946UclII5q8ugXrTe0CHd6
QHsg3M3Q9k9CpOD0imMc5mD86xZ+SGVe6ikShLFMBZA6I9I223sCab+i039JYBFOE70qJkIhIYl/
GEpvyf7eV3iTOP/hSf6QwiQRM9HMNBUklShT/F7fw0A83EwNsLfFPtrzqhTro6FI2P6hEob8WSVq
vQgwqxagIdg/alPj+UEDnlm6MTsAkxQ/aRzbPtJHSflC4ycJPvz5Tf0PGaQP+czbHEh9KpcR5GeH
3u1Nu7pVn+eCJpIVlaViFNAGYTAfZHhe1hl1MZjcTuhHSZOJ2ObafW8PBmqe6Q572ZtT/zxryLkR
7LB33StlVg9zOlocEHQabjG8jm3pFAJSikgj6CD2FZDQOL+1nMtuMJYrBDWMmkm47F15FPqrAtlI
qvKq7au9mQv1YSxKLne0zXscX2SA8tucrBbtV830VmKapAQ6f4R53GgsPCHlTbPOv/ncCTJmplFJ
0JMJ11FEUijsrhU0u6bxc4rrXwS8kb1VYaYM9iVoqoGN+3xLWiMJBR/IuIcJ+CKUnpSAuqkJMBK4
c7HBQ6hc1ZeFNObkDBVg32MHaUEjAx4qvkyMxxijO3l800aaqyF9owGn6ry6rBrQhVDmJE1FKtHW
FmEytgJNRXusFGqfl7CqkAsJzIkRPRCnMsSygOo1qsjnZJe1yWUMXHVQF1KYh8BoelGoRmiksqFb
EcNFMCZQQhDOX4jbLOJcsvVd0yRAOKAqAcJDRjF8sGNKA17uotvL0i2sN+dY1h8E80PC/AWLN3tQ
za7tc5TUyGkuiiZOvqHHCVQ4MyEYcu4cyhTeghhNT6iZjkIGcQ0BMRVpbKV/OK8G3BUx6k3qPIqj
AuYwa0qrF1NAjoHGQz3F5q2qbE3kjNDxbZvZa5bWez0H7+PQu5xvmGV8sR6LXWW0nYS1mfQKvkHW
bUA8BOD0fZs75udaM3mIAeUCXLt97mEEnhsFr2vox4ky96DSFMH3gTDxXggGGc5W2akbgD5b4rbe
nl8n7zTZy5DSRB3BkgXaa8lS0V4xxtzQaPUJ+NhKtgZkjmEftD5kJIfOyTobSflbBZT1M1RxBj45
pOWLLZppXASjAPL2L/5G28q6aflrS9mSkJ60WqzJ83FugDQmeZJDngEYlPZo7a4eFA/cWNk+9rjZ
Ks7+smHhlNKxyARcf1Vsdkp/XbV7IrxUCPzqPrQK/wXmAYByr772vWtOMqDsClQYpBIWtqgseaqv
Sl12o15H9aLaytVRSFMght0WY8exI+9EPGc0no0GW7MiaVRiiyYUMQWUROTqVRgwfV2rduWrllJp
VqsXdq6HtlDmXqx220kCU1HVObkB/sMmvm38zKpo4dKebvta9FTUQbtRtIcRie7pMIHmNqXNRjae
lMP8OyvDi8CBlPW3af4tLgV0S9MLFaUZbJuljPvCbFB5eJGRBGrqECDW2pXUUptIiRVW2SZCliVN
Im/KnvvwZpiAiygBXrO6IY1stSW4bpPJyht0pZjiqZ5+NgiyCxrbIyC1zt+j9Rf5Q78YI4x+1Qi5
K2yesql2mWfsZm5WecsdXOXpMWN9+6CWSTfr0/B9cPLKbu+FS22XXMSdJT0MlyiqofJ2lXOsxH+w
yKaqEEMHT6rBBB1dm2u90MKXKtCagvm1bbo3Hl/ineyF3//GoNzarTFFTQFfsWRKaJr8/KT1UmkE
7Vw1LuF8N509Y1YP1/OYZfyIhrdrfovCapizFMnYXJqClbCTIHLwEuE4N46DXd2/wxhc4NStG3vc
o5xffva+LSUypncIhzCOOkgErqRT3uDdvm+2xsnHSE1znxx5uePVhmdspo6hCAXg46wJ1FrFyJLu
vb2od0NqqRfxpvW6p+pHZvOesLXXcylrjq4WPokc+4pS5JBldrd9/qzQ3KVo7xFNzrXjyWG8Kx/4
XGo0zn0MouTIcmsV9RXRdNcYeAgmPEnMBVdoNCp9gItnAilLTzWMSRaWr6LRhDersVrheI93Af9s
EIWFHk1ormSpiApHo+u7RHiUkIVptHIflN8m2lqB4lvgg98ppY7iJIxygUKwpZSV5esPPj2oHbLl
RLGJSLa5UFyK6WhXA/rb+yezv5BScQdF4DweK11FaAcnYBgXDUzcGBpjlySD9Kmvle0hH2F19W5j
YqAUdMcOIHntDEX/Ji8v4yi0FR3PYG8lqnQfVo8iiQGiWL+eN8Yr5gpfo+m4XSrg9c33ny/UD51u
6lgLY3cQN3A25uZ+FInuKje68QFk4PyNhrKvl/mzREY92jxOwz6fUABE13V5GUAgalBu6eQ75SDs
uCP2q/IMCZyMCia6fm9NWaxQjynA08yhg9/W7UEOZCn6IW8Lr8xzLyXJvpae+8S3MfdpidjuyQBc
bjE5v7LPi6+YL83iK3oRTOih1LVwVI3NvM253X3rrMTKd7kTXWs3HHlfHWPs8kIe8y7IeVZMaDro
YTInMI+7JeYQu315kI6hx7OX84l9Ns+fZTEPQhGVUmf0WFvUbIMuQKcHry1u5c2ZRaiioSmqoeks
XpHsg0Sjy3CIlWOeqt2spfRtnscqbpojz9P/6jl8FsZoaBz6kt/HXX8o1IOQbs3wWKe7XzqfjwUx
VmBo4oKYadThEfU36T7wSH3Z2YM7g3UlIa84OZ/21xP6kMZoXxhQY9BLbF/jSF5Fk3emFXJTOrIn
xjeT7WNiM3TaV/6s6NpeYsACo4Uamg2/kC1RJEIoQv32oJKHWrgRkELLObr+9b0BsCQcLU1FT67+
hRhnimgbpobaHkbxTi4vpBogYdkr2uB5d3htF5eCGL1oUz+ImwKCelsJ7NHV7Fa/MnVrrrti8jW8
C+BCO6kBmqMD2je4E4Jr92wpn9EZ2vXg0VQgPztkGPUdQUgK2jpcgnxX3g3HjN8By5PI6E1utERq
Qkich0jSp0D0ahslW3+Xv7SypaVe6gm9HdxzLse60nycKGO8jCHNh7zSZrFFB+asd6GRA9K3ebXZ
JXEBwPt3SEPW1itLqqYSBbQS0KbPVlqogO4djnibnMETE6vwhm2HRucJ8bclglT3lUOVvKa6MkJV
NCCopgEkts/yuhrsdWBG7Q5CDaDU9lb0TfT7gaPylbOjsxfJGoCFILYdQlAj4ouS3B/MAIQjdds4
QaA7uVi5oPCxjVR+y+ZWLHR/KqG8adDSbeS8wG8FZgN8LGBXUxAW4X9fRtb8okzkqGkPg96jEbKz
wJBmk+BHOFzJAhAWqLBF/vtOlHtHQTNYPYA/AJZjxGerWetUzeT4JPSabN+Eb8D5srSxdMbiHl3y
KKFrAJNGK2RGTmkKQu3YQEegvhFbEKzF8VYDaIORR6CAbtGmlltRjVAb0M/pAJd+vChb8Zmz5Wu6
hM510zB0gOwRkdGlXjTCLpGr9h2kK6zfVCDEGI4CBZaewvoR99XmPcTzQ8ueMljtRAQtItxLNvZM
E7Wnmh/Dych+RNE2ru6n/LHuAQcJZEP08G/OL3FthQo8WDhVWKDKPsplKQAVF2VJMD5cNcntoHw7
//vnHWKXoyiyIuuzXRffvf+Fz2R0RVlKIfyKEo0CgRk6qamggjY4dTo5HRddf81RBJeMoRFdAiIi
S7A2GpFm9j0c88ahGgAgrXIvwdY5nS0C8Wsjo37GKxl+zYVIIvgCJF3SyKwrjI40WmK0MgngOe1m
Drl4U7n13wHjWD0pjK3IREGxWmRHV0ojq8aIDrh5p8GDJ3wpbbtn8XHaiB5xqxhuPs9jWz27hcT5
ixZnV4RSWAvZhNurdJaKmZwCSbrOvG3g8SfEOq8oq+4hYCH+Wh/zMk5lpFREHNsDagZwd6W77Lb7
Jv2QDGCbpF6EyoXNkcjbUeZlLBJEnqqM9U0vvSs53akerJm3UsKWggFYA42sxIPVWhkJgroYREPL
wZyaYKdiwlD4wwGpvkd3st1eT7EtIbtVECvfdxdoonZyxRZg0FHiTh1DsuWL8EXgcrv+h/3++JD5
uVmcLrrwiawn8Auig7YvvPQY2mRjvl8Ryg0vuNLmi7uQJuul3KYipPk/ZqerPJo3CGbg9QwbNHs7
nJNdvZOLTWY0Vx8iIQ5jSDPA472TQNs5X5d0U3shKO+1FtMYc2HbfM2QDfoVvYI1IAD2FFWwlrH1
7bhXAV5Q0v7QfJ+QqnDT68DL0KxpWPEr5r5u+TOyK87WJ4mMJtfpYNCpGcdDJf0cBdEW6ei2Io8k
ZuVp+iSFsXQSRc+tmuuQksjuTGIDyt9il8mYi1VrBehw4CmUyJNZhtuaBJ6Moa6y0ZA+mt60YjrJ
aQVimX4X6P0h41K1rlxmSZdF5KQBvWSabL5PL6KGRgLcMHW8nRDABimvF2VloE36JIK5McbU95Us
JP1Bjz0kanflz/cG4G2eHxBBmDZKOnbijhfDU/+Kih1/ZnLFIH/6APYSDYFIKm0aD1Mju0okbEbp
h1qND00GIwkuEM4tWsk/gHUP0MI66sfql7e7jyq9LVvAZya7cNvfA1oE5SMMllyJ25zjRK8q8EIU
o8ADCnNhLQrjQTNbtwfSlK/ciJTy7MJ8Qow38mlFjAabdT6JdUTGgwJKky7PjlI/XBhpcUH7DBW6
xIoSoIUB66o00UmdDPVRz544u7ryDdhNCUx9pqToGsuQZqixHMjxe+6sczCTCGyEwhW9OXyPHV4a
ZAVCQFpKY/nRpizWkyaEtMZp0Hqy6TxlBH5b5gmuAfb5XetJtoqKM5LwPNkr2kpUGbG8DLRhlFGY
wCgbDX0qKwnoq7loxVF/GEkFoiHM7ucjBm95HW8rcRjqNQRykJFVJdYAdApY0vWoqg5GqDi60Fml
ulXkCmORPDCVVUkm0ecOB4y2sj6t2BtdFFVNdWiR/TUK3QWerKVLhdVzB85XrBqQmj9EMfeimOpR
7GIsSrmOXslhBvprtjOgEAC6om0EyIPy23n9fN8n5o4AS2oeLFd1uNAsnlRS+2YUdX11qJvnDvTu
egbOFNX47tfPqfAAci43avPmnYWkFvwrVYQaIe7UJ+pGmC0ujNKNDSD2+C0AKjp0eQsbMDzy3qLZ
1H39SoyPS6qiEo31upGHJX6ZjPhKd86jtBt/J22k/Qx8FDp84KMVMDEgbEnAzdFV9Dwh0/7Zf1GM
oTKGIqtwj2bTX3iajUkd0EbMSBiNXcFlrKx9Fls1xzKu1RogGf8nion4go240R4y0kQsqnfYUHiG
GH8AwGJuD/Ponju4wGPH7ICX1tyy1ntb8pdNXohm3CgJiA2BMWLRUV0dwn5ydbO7EX1ti/Yfu4gQ
jQvTVVIEVl9ghDs6xgEmfKvQi3UAchRiv1Wy3EWPk220GDyjDwHgw1rthtbNMRTiV52m7nnlXWmJ
nz/3Y7OYY0r1YAjloqwOAwG6DWib4kJ5HqZqH+qDVxvgjCICOj/msUtk/M4LX3E650gXpca5lVBl
E0+mqQpdN7S4q38UxXtP2PCL4ite2CcxTKa+TesorKSuOvTTuBEwnzhN+4ncGDFA13LtR4ihyfPr
WtfAxcIYQy6qAOejDSRW9B2IMQO8J2DNABDYvjsEGrpEzauBl/Be8QmWC31PRS1ChibQzYBS7Cem
b1u0F7sFrt08bFUkSMGgY3p6yj2+k8XZXzZA68LED2kIsbIqXnWS4hlze0rXIUWMILtv7ieDc8U5
iqPMHsNiob6mV37b4j2pwf4oRO1lIjTHqketMFaex8C3O+Wi4YJPrUsF8tRMQEDML+BCylQnBYUF
1czREbPbdKoxx0vttLwr6HWKamtZcdpjV0USeJImIdrc8PB5oSDKILpvYmsF8lxWzZ0R0h8YJreM
BvXDTL5SMuF5xJN9Xn/X3lBlIZXZ3r4UG4LooDrQFs1tOXWV6fm8hLXoVlmKYBxzFGepUEwQ0Veh
TVN1r03RM9VK0zY0UFhiUMYDytuD2RfOGGKGLyO70fd53u2Kv/7pKxhzHZl6hNwYTHWRgfNOFZpd
Sq9jQb3XA+UeM+WNcWlUmjuG9SaLtZhjJlbvDbKISLyLyE+xeXBRGYt40g2YXsF3I1rdtQgJQw0T
+Hrm9KFy7Ip7zravOWLw+f4UyWbEzYZqQKoSqkPWy5s6U7aVH93Ik283+U+CoSeCAeIgfY3TYiP2
g2WC328A5x3V8VAjGdj9/JXvUSQTWXgD4T87TxKVWQwdx/dgpAPT9OYJM4SZkzgl+O+Ee8206KsK
+ADMxfJm+lZ1fCGZeRQG5NRzklI0Hc5oHK+ByQNXWumnwbO6kMA8AsgFmqUmYG1iNO5CWXam+iSk
16XmezT+2QammxoPoVg/tcAI4OzrfEO/+CGqiVq4pMoI7ZmwTRj1XJ90H37ITvk5vEoXOrVC8KQA
OkfzKF5AXhPn+pO3kMjspyZXYwXEnPntmWoMpVsSDjFWrM7C7Em1M6x+F7m1yM1Jrr55yA2qBHmM
+T+fLSSlgtI11QQNMm8x4V6BPWMstpzt5Alh7IQPQnLqm7D8rd05IOYIUyvxwNGIGWJgug4uiCjw
rnLTYqsu+2Jt82ctnjmdAnqgCLG2wSufxKfE8wEvBYDNEDcCmOW/lIdTYBv+2kwmeBJCWsu+BoHv
FCtPzSl0Uzv4NpfKhbkamAGZhKOqq/dwIZLR1Bpz+4ZUQmQxXRoRBSb89CuvGSJceB+KIWtsVI1p
1hzAC3DGSrO0KvCsyup/PbCGm/4hgaXfkxNFTrQREpIoA1XK4Iz+6LR0fM5Bpp4IgJHIjB1VzMA9
r5erarmQy3gHXayWYyAj8Azz216XLAUlQJPr9qxLAdcD6pgyglzmhMYgSeRpgvJPg+6gQwTcqDvA
nnH0YN2AAGz1TzGMAWkQufp4D+FFXku3oWaNLjkgSHVAAZk4kh1tje/NhttkuWooF1IZIy00ORk6
HVL1W2zjttwIwL7Pngg4ifnlof+wRjSFoC1kLmcwFzrMw7QErFJ1CGZSUksFQm88WLIAK0kxdWzN
yOXVBnViXn5/LRMLFf2QzNxsOlFZKRsdHvNo12AYAOsKzBhuN0DbH0PVQf43twWbHtAuiLLGtC82
/z1K43xLPj6B0SPaDVWfxnB39OIxUU5ieKObD+cvxMow4GcZjBLpzQCPToUM4P58nxxg5F0HjvkE
dvA7MBujlwE87edFrt+Oj1UxCpTIKpnSDBI7gNkM2zy8LzWOeVlrV1zuHAvOHTRmlao5ZEwv6IW/
Go8JgAZFkGU43YN6H+ynx/Nr4m0jSwvUleA/lzFii3cg1yyg/NVoqbeRmrLz8giqs9qKXN8l/YYj
dz6eL27Lh4qwPB3ylJVJWWOhg2Qh/So7ogo0ctGd0G7dYQSkddDJmsSYsjQuAvcXjcFfZ8kmjgCO
DAIfAvEzZcfgzNC44D+yR5SLi03AWezqw7dYK+NTtDEpBjGAw5RRIHUnhtshnOTs52p8s5DB2Js4
HlMJSMCze115DfhzJtShwBFhaVl4UaS3xaC7Sl16xYC5koJ658VzrgZhbE6eJgYwekyoLfDchASo
5HpqK83AeTnmX3NOaRi7AgKkNtEiiAkncxdh4CQGSAeJgePV82DxlPl3nZPF2BelVkYfHXl4pFLi
kblPmaRO6xOb4E5QsXQDXbfz8Uky4n2mgdzmqRXjbdjsp6a1pDh3ql52yrDet+lgDcpj3l4DH2gj
+4dW77f+/EOAi0102GiD4IBL0vKT0C4BeNVlx0TI3WIc7DYNtjRXt233KoyGLeaXZnkjqtpJlCvk
OsFdP6SHtu9szXipuu35Q+WpLWPviimUND+HaYjrwCLqD8WvnPMSOEaAzWL1QqRmA4blD0q0j8pt
ECWugjTPhNngiKRukQ+78wJ59pXNsowpMKwA7otIDeBi6GtInAlYQMQavfxuZgdC0x3X1nAuB5vC
IgBoNvUR11/YjjZFBxpIwrfUBYXhe6+Uhv6brcGlMuScnjJHHIuIoosEqZAjSNWNwCZqdKqM9vv5
3Vwvh3wYHYUxbMUkD1qvYDeTXT8B70nJ7T60k0dFe6c5Ul5rNOCWHtrQAmtAY2O6FVGB4BafeY8Y
O3KtTEGbhrMvgMIZ8PvELey560euUYGqEk5OYxNgBDiAmDu/AbyTZcyeNIldR2TYiDbZqwrgKwBg
J8W85BHvJBmr1/VjGwERrQJHSGVR/b4l7vllrKfoFufI2DrTEGjbjZAwz3QNjmZnt8UFUNRdBYi7
vFiXtxzGrKjAQuomCZe+TG9b07SSJOE9hpx34ktht2rUNJ+gl/IRfa7ueBl52qPfu4Hne61DX3v0
Jri0cHgIyjzfW2XDtECeszHYyGg3I/u3KEmKxkUJNOPO6r1y1wcXiRuCy27fHYVfYTyBT2wQMPbB
s/naKV6pMZIIBsQrG+KFha2Xbr6Z4c+SS80btU0AOk+e7qzeAUz5INpWwOjFcnqFatdQyVdnT6p3
izt9m75lz52dXBJ7WwGMccN1WXkS50BvYdlGtEJ0tQ6JfmGrjZ3tFBfY+q1X9lb3TXEme3KF0kJD
LW+tq2q1WCpjUqsWLkEuQ3BXUNuontq6sGYU1JDnlK86cwtBjF0FeBRR607BfTzMXTTgH3Ze1A1c
0yN3Knk1Kl6Imjd7sZlIVgP8g74fn+QBMgAJSzdQN6p8LwwvjQXqvhHFW/+i2mDGXxZtn+zE5kLK
gRPriTccO8RbN2NPQ6Wa0HL7/jGdMx0wlgj0gnaXXfMTYKvuHTLx6IcCxwgyp5/XHWkJZqYymO5O
efbLbdYYbmKIrhbfJoCM5KxrVowvvuSHMDaqq5taMJQWwvyjaM/YeZJoKY9zq8LkAo123E68+uCq
kV1IZAyRLGitqMYwsrUreb5mzUg9jw1IB+u78jF0zN7i48evO1cLoczFNClazxqAW4NfUKq/0616
SBwAEt0V8uPk9qfA5WnvqiVYCGQuZIMmTZJHWOWEnKWO3EbQyvYY6RvO+fHkMPdxaumQBhXOr3Ki
O3+jR97Yo8rbPxotXDjQXnwHhGqu73mu45pc8Pgokoaco6azzZKhWHZ9MPXwL1r/IKG0G4Puomql
619Y31IOc+/0YkzSIIScWVsiYmUOMAkDIE47wUPvAEymxZSmU4oWr4t6tXVkKZnxbag4KWkQQbJ8
zA6T07wmDhGtxrB+J3sP76LUih+LPXSHWoQXDfD2l/F7KtWIakHr0HqZbka7xOjkQ+z6oJnvMGL1
VFYO+o3RPsJL0a1elOWqGeMTAw9hRK8kLsqxd8enDDkebDVg92ecFn7Vfs0YqAj+VUymoLuOLZxE
AiBMMn3ANdEk0NTNiOJcAMFVGZqqmpgnlgyNzXdqbdSkZQ7TLWPOVrDMCxUcGYLte8Yp2mrf6C1v
E3kCGZ2dBlVCqgxvJFGAD932lpp9O38t1p57DexC70BO8he8HiImlRhkY30QijsMEVsyKS3NuAEz
JM9fXdPDpSTGvkiaAdjeCJK69lKI78Ssdzt/uNKK585P4GK8yvpDbP6Q0rd6bC4xDXhEJQxtbu75
Bb934bDv1PI75u9cOAOTMU56YE7zrP43SX7KEMfFiNsm4PX70c9BS63AxJycLLtUeRCBNtuUPhgc
0ksdE2S0LFG434h5bBfo9VKrCyMHE1G6SeJHaYwxdJ44PqguNIw9Ieh3h/EuHGTH72SLArE7nXYG
ANh17R448FYPmM7zi1u9dMvFMQqjl6oQ1w02Oe0d/7oBZ1TkdOg8z7KNCI/8b7jj83t3bjsZ45aC
eKKaUhFIINfiT90rNym6+nVE47jlfwPYhieOsWZZ4uvDVEBc4wV39CLcIwVnzaD1qHDw6RXXdRZD
GsABEU2ZbdU14QunpjxAV3IEOcMublCVMn9wDm3NIwTz+J9S2EgOLX+K0YiQMkcXk1N40W21JXtj
G594LbmrJZulLMZnyopKLeVZlrIBSeVLez9cCACvzg8zflZ3HEqLetwnaM01XAplfCbaIvse0/nq
e8GrYqvbyNEe9R8mgm/0PAeWxIstOOfGPgbTzMKRz1ZNTjeSJz9kXk53v1M1AVneq+CpZVZyz4MB
eX8Avl6Gj5NkbFzUaJJJQ+yuVKD2lR607ARgt02utFad3rSl6OSm02knir7h0KicUNxlyQxZcIjl
cmNkAKMqdOqFzWNJVCcVQRjR5BdZLO4KI9zFgbZ/V73/eRn+D33Lr37/tPrf/4s/v+TFWIU0aJg/
/vtUvGW3TfX21hyfiv+d/+lff/XzP/z3MXyp8jr/2bB/69M/wu//Q77z1Dx9+oObAR58vG7fqvHm
DawuzbsAfOn8N//uD//x9v5b7sbi7V+/veRt1sy/jYZ59tsfP9q9/us3HR3naGozDQlgEWAfeu8+
/5+lvD/+8uVTit/z//5v8pS9/mNXz/+pub/o7alu/vWbLP0TiS8NeQgCOAPJ0KGG/dv8E8n8p4Qm
KFBVKEgZACoQipDlVRP86zdN/KcGF0LVwclI0Asw61Cdt/OPVPOfqOmDmUo0RSACi6hT/fnBn47y
42j/AQawqzzMmhr/+pNhntePDjtMIaERfm6/Z7tRDV/KIqEUFUcTVbdoUWkLwCwy6N556/XZgfgq
hjHIZqKGaPrJiVNmF0K+JdQE9YFdUR685fpyDMAQiPBVDHb6UZy0IggMAamP9EDVKzMHj87L+aUw
1AZ/ruVDBnN9q7SJykrDliVIs1Rle0XG8lAPwZOYAZIpR/xFgGzdde3PHjF0VxWHTmzAhZw6TVdn
ltwqm7AMHVUAKwjAqiqac8AIeZsw/3zhu6gA+S58Db1XceJolWhXuh1QmeepfX5jv24D40RoFFAg
Vd4TZ9wjXQIsKt+b4XbV94ozL1PKWxLjPyRjPgzS1BIHnCx1/EyES1BmWJyD5a2IUdJAGyO07mNF
AB93UEf3kEtzM1CuZW584rGtra0I4CYYFFBgGZCk/HxIghYGqtKniCXlO0FvrbTexj2POZaZ6/n9
kBZSWIrxMu1EVaIZcSLgBNdP3S6wSzvdiLfob9rMaBK+lV2rqv1fPuZfBTMeRDqIua4LCQ7spJ6C
xxn6x3dUl6iWuZmH33j5j/nSfbypX+UxzoMew+VTBCy0TNxJueD27s4Kdu73z87L4k4pdatRKnfE
SSNUBMC4lPf+/Ujaygrr0lbTPnDOa+OaxVyeHGNlTFUGGHw3EGfQn4P+KvIHe5I3Vdtz5KxsnKyB
oYdowNXC8B5zs2qKafsIe+eEqoXQ1a4CnWMpVlbyScL/J+27mivHkWZ/ESPozSvtMfKmJc0Loy29
9/z1N6HZO2JDZ1nfTj/sxkZ07CkBLCQKZTK5Y2XMZj5bUIl1jbRANdxwZP256Fytp+hJqaVwRyrK
0ybWcN+683LO1Acg8/4n4fTi351suxJd/N0JQDGuDePQ45v4kr8Eqz99ZY49G6hf6nbypp00Jz5R
3LJcKeWzWe4syb0VTlq8QNgEQ0VsSll2kJ+6AZGZI6boNJ1c2R4D8xXQe8ifqczbpc8HojiMy+k6
S2dwDlJDWRBCfhG6pYxj0YBaK7Y7/XuiUFc3cwPuhMlbO5yb9JW2VKWxqm6ni7ZYxqcuOYlZdp1i
XKs/pCMR/XNR+N+7urHHt/tgsQtE+FrVnU7hfXHuvAV7u5yY7HmJGpnlQPXLbnxQwxwYpaP0H5Zz
6mYjtvdT90+ij4OctIorrLETQS7LUDzJvIujw77zvlegd/aX7/NRi2rRwgyZ4T6CJIMyYwIuGZx+
bvzOKt7MDN154oCIxpr174qm+rPZPWl9gXJ1L31HJiSYmv4V5HXITQjOAsYDDZ8lTIxzFEIPLI2r
t2EWT6U2PFejeq1ak1tWxoM6QyWmR3vrUKyBakDRItWfJvy/k8U6QGjeq6AgY4TQfdGn56RvjtDN
PRni+Ig5Ovx7DELVhhgKvHDzbh1N4ZC1KOZWq+YIO679mKPYSwq0/0ODjdjvfXdWuCCsTfvMsFh4
1LWOUr+gWZYIVy6h3dZ/mWNtbiS9nsq1hxy4m4Iwvol+IXNNWKBckzv50TIOC64oxQ01TFqPtW2N
hY0iTZnNxBVxEVm3i+EOfySZqL7hgeZ2i82yG+IpOZSYXixfKsktv6DZ3BUPaMMWiVD5wrUOXzBN
ZINFNIDzJdtiysyiaCzcflDxk5d7qwag67VdjrftkLv7LnHp5fCbNS5IidGNOtU9XieMZB1CZMl9
LTmGczc7QlDdAolc0U09aJJdnysq68B1hvx/vPtYKhfBtJoFWe10UN30aL2ioYqVFTCDsbg31Vvq
HTAMS01Usfv2M+J8WOQOWpknbT/h1evW3UmyDtpyrUY/DO2IqXdbUEUvmxfCYy+fiQ+L3KFDpW+c
RhWD3bU1fqlACdoP1KDtxdt46zLcudP0TFj6qVbd1q+83gWln8fYnnTQHghefRDQO8lGB2Q7e4zc
5BvhQuwr7e0pdyZlcFZW/YqHNBswZrz2UDo9RhD7hri4P3zTvX17XF/TZ6/hDuakxqZUz7AHWmp3
vAKZ5Wz7bW9rD9F9b3eo2na3ia8da0f1U89y1/LfQcPHN+WiOn1axySUAdcjgi7Gbqk9hMfg53pS
Toonnq0nlxopvYx7/1jkH02auCrCpMeKWybasTUTd1nqoIBasWIKFCQQ39PgYjtNAal9lsOboKXq
dWX9tqzqrVqVh6pUz4ibb5Ms/EvM12OvRkFshl8GQT1L+kxEB1zf06fvbHDQBJZUsKHIteJOGPbp
Hoq/+oMWxIfZQwf5gcq8EseUz9LMg7Lqgo6QUp1CN13KQ2FFhONyNY7PC+LApwKfGB6hoeoORcAm
gqP7+qzobv4lu2Iv0DKoSU9lZ2HnbLJE3/ZGTusk60wFe9j8mtC/rUHy0XjovxneCERgeREQRXnz
9XToiViW/fCeYQ6SpnaOhcTC47dMkuMMUrhSGA+dtv6dB/4tDbzNFRJ4zs8tzpgYEdIQD7lwOSEw
1zGjCGrIJj5PxhdRAel8TAwCc9OEnz8ihz4jUnlWNOJF97eKB+OCle8mX/XVs3HcRzpqDzmYSSSz
qsfCkF3JBFOv6Fkm1FprIvQkHJ8Xw9JQYQfnVKPAyNEwnlb1cX8R1IbxtICQHM0huTKp7wFU/Vgg
ujBwjGU01pApHmoxHGSE0yiC0m5G2IKCFCZr0GgK1lcnt4V7NnZivUl/9olMhqWbiHceS1AnADzc
cXoxhDN6+O2yJcpshBvwCldpP/cpeiEUN87bU4Ex4CTJzgNeCX/4odjfsVmLOTaVaSR4fcpBGIBW
LQgPVgAVbQ+CxERQRC2JQwdhSte2rUfkxNv7uD6F4p0yE8hAmeCiElONJyEf4QrrcIqT26o/SAMx
D0RE6iYHBfGkVXUy4jEyLy9JC5ms6TxZh7a5mlTCEuXXHBKYWhqvmG5QUM6/zbXajoe3/Y9PGOAn
J7VaNYUwRy6xL3xTuC/Mp/3fJ76GxcUUAxjn1VJRgTLNdVudqtw3JIKLgooXLO7wa02dpIyJ0QW3
zLu+UnhE/IIe9z4wjlQUSl3mPF9nls8m1HJgrUdmXvEzr/ppef2JvZe62+FAvQqpDWQfcHM4U8nq
sqrD272AhvqoHqP1jo78KC9gf8TGiD6WcljMcLMWb4jeFR3WpyA/5bbk6D5eD7dUmxC1Kg4H8gHt
yQlzu1kCSisg3K0dS/f/zPc4JOhCudbQPaq4ulo4cnTMqtrWe+IioLaOw4IJnCRKN8HImD/F+Ukw
v+wv4l2AaCegsjgIsGo5y+NlVfBQt14lFxfbjXKT+xb+Y9wUAXzPm65Mv7xfMTT3hKn0QCUSExxF
ER/6qCKfa1ahDjzEkuLK5o1q3rXGoV8fxtITo0PVeRZ498Fbub9stqr/vmpV5HBjFqVVjSuYZMxE
jKJ2QKRFMxNRZjjoEDvUvdQBXw/lDATm8yE6dsc+oLguKDNctKA0a5OpFcz0GToLy69pdkyFB2kp
bLW/0dUf7Xi/v3374T+40X4/0IrQ9CCBg9Mo4erM2o88rQM84kJwzKUymIgEykX2j4H6iZpH06I8
gjwPMBjTjXh2BBLEHK/ERyOQ3QXki8ITFfRdNIlVmGiXALU3n0TOzFopVwHpgCU/ZONRmYk9ZBj0
yQU3v8/tYRqb0G7RTCRX+kOX3hnquYsDINe/CYk2ZjjsBVdctowWHqCCBf3B66IPWoVYyeU80cYG
B7elNIs1lMFYpmbEDdk5TRC+KZ0z2uIR8+Z2cjV6rLOJtb9NZ7E87Hvj5afAxj6HxLll6m0nIMKc
m35E6mJ1U1E95p1yM0ptMGUx3qNWebQE8Tx3optFCRFKU9+SQ+lmarJWZ8/FpbypqocBqpJT50r4
Y4iVUk7JoTW4wyGMBRYMtwYftI8ejLP0ECOdOnrDkWklxNdUe+jl4tHH5vLjmmqVyFqaI+DN8+xc
Rdm9XA9fpC5CZ1a2HpGtQmto8gj0qW10er2UaBtX49FNZoQvy3iXh6kK5rv1CyTSDqo+B9laPszR
eNSH1Ucf/9GopOd+BQ9EoRN328U4evOXcyBvTbE+KincslzQCYBii7oKLdSzx2OttE8R2t+pz8Pw
fOdM80OfYKJtl5wV2jR7dGUchOTEtCwW3/QTn0rPUsvjUL8QylTUFhUvEfAOZ9kXOf4ehr0tQcs0
TF/3HY/wO37mM5ty8IzG2EottEfhtU2occfLOfvNx+JwKtXqqspHxL35a+/KJ9nB/3J1yPV5y/fu
WN8nLkVTT62JQ61sNJZejDNczvW5sG7HkXhcXQ7lN0viYGlJu7zJKjywGdtO7GgvaM2FVF/vxYf0
JNT2/0YZ/J84amOPQ6FY03uwjbHXb/3Wxb2dFucqfdp3BALp+AbgEo+5vhbxmQojdcr+rDWJV+nX
ZD7sYgT/sRa+BTiW0lCVStipptY34+x+BD9ZohrE1UEshx/dBL3gWiRQinbldT7mw2uozO48hLbY
vO3vG+FsGkOOzRMoXhAXJZgbdhPhUeu/htRDmAADvsG3ynSorJp4CK8QW0mXGNM0mJ6Ru+/KUKMC
XSaEH1x+FW8+EFvwZkFmN/ZzUbOirxcGuoNZ27vQR++fV/i5Y/z4s93jwKFqDSEuTezeWj+Z1q+p
ICIYyts4KBjiXoRioIlYT7rWy+c5OY2l/2dL4MDAyMZ0bisDDlC6cvEgUU0e1BK4wx8KRphjnhGo
iVUUD0bjzMrLny2BCz5qUwybBcN3bjG0yBhBWlogvIoKNvi2o6ycpk5asAp2gWr+jEs0fsXl7Yy3
aD5i4eQRlHPedGR1x8KNT+2pdjrRpkYpmfd+ushVtBxj1AAygjxjRLNUdc049d0p72zBfMlLd38v
L36ujQEOD3Kxkks1QzV+NL9GEhROjW9yL1PxCAsB9pbBhQjtvEpa1eugJrxlGmk4PwflgY2/sEZP
8RvVP8UN9v3nBtqsim3rBhRyJc0EIw1lV77HTJgnHZLr8aU9p4bdn9IbGaxCxtv4ll4vgUV4DjfH
8dk0BxGAutFC0w27bKcvMUaaa7/6GT4xQY3Si/9KvfQvanaEchIONUojt2LBwnkL12DuHqqcCLoo
H+EgIyoFE8xsbEnSF2V0whCtx+1COOLlwGvzzTjgUKehVmdWyouPsyt6ht89J4F5q1/1Hurcp1mw
B+fPfJ/DES2C5kXaaLJbVOfQ+mnkB3Ch/pEJPnzIMCagRhEWlWh+BLTITnr1bwoBH/vGhw79OFra
Cqp/6Dc55QDF6sTNkJvYXwfbip0DzIcNStupUitgq9R1dmrxR5NGmMi9W8MfS3abqLhG/jcq/0/n
iA8kNKOpVMHAEwbco7fainnu9pemI63U9VRinfBvjUOLcmjqeWWvZvW+Rbe2cg6PiZOASpS1lCyH
/wsD5uVUxearcTARGqYS9jGyOn9X8kr0t/ZothgegIw3uY1BpZNpy2CwNw/C0SKiTWrBHGBg4npt
LblSXSX3u/kUZ0dJOO47zMU4cLM+DjPCsogkPWLrQ9iHeQt7Mp7LBpo7bWB2RFaOwD+NQw5rDhc5
FNDGqs+NJw3lKdQyAp0oExxUQMJWWw0LSbIeIo3j09JSGhnEAfsUcFjFPC0T9iuHVhnuq2DydR/M
TN4ffZZPzXdZ04dtCDyaIIUjfDfXR9FyU1AyUI9O5kI7gKFzcUWMeSahHfDmrEJMLkrHutXtSP+e
pUS/AvFhdC6ykKcMLGcTqu9jd+yq5yJ8298w6j7X2R+wCSVMNVnKNUbaiTUQZpi5aUW7hFBm9E6w
r2GY1kwdNbLRx09YZn/63hZyEKFgabWwwDJL2ndO9lck++nL5Gd3rYPeL8mLKB4/4tDqPC5APAKD
6ADCqPhl9Y+L+MWSAr0LOurOoryDQ4dY0jLot6ArcwnVO8SfPxspO+q17sWN/EJsIzv9e9vIocO0
Fj30SCL2QEQr/1N3HR7rl/IgXMdfVie7Y5LA860EkQSJmF0gUJYfN6qyeJ7RtK24hprawpJCuPah
1x73l0f4P984Z2GsNJZFdqAF0Q2N1W+zhsAM4mPx/XLNmLcQCoNXjOlznT7ly22cu6JOPH2phXCA
0TJ5lzFCV17EqIzPUebvbxTxNfgGuFxNkqK0kGUL64eybG1RPSi5QIRJ1CI4sEjUsNDFEV8jX+8S
86ptiJvucony41rl+930CbyOWQJMiNS3QkyhyKWZx9GavCbJW7vUckeeFrtRm9oW65UKlFgBdOco
GRw+TC0kIYoO3UBl/QSem6l8CNOr1ABvQncD9SEpCt1VJyqkl/vUN0vmsGIaTdXSSuRcxPsZHFGM
LDWCHzrq7eRGIBew3lCuuqIyAJTTc6iBxoeu1ya0Cojtjy58SKubufdx2giHobySiytUa5XFKsR4
k2adZuNUVU+z8LDv+JfTvx8byHfASVFcjlOPr9bi6Y0XKTRioLTo6pBahMC0S8Ee9ZDjG+KapOmG
qUUKUMNcwfQ1O5nHzJlPLFMSnxnDjPG0v0Li1JkcdKB7UJ+hUI6jrSxBmxZHPa/cfRPEzcj3wUFX
KF2SBllGK64P4rL+BRaDc1GWThLHrytJukh+Mw5IZDNeqiFEnVkMmKhVCXWd8pvmqXZ3VM+RK1OD
uNQWMj/dRDlRnWqqHOOQ1fNjnLxIwmF//wg/Nznk0OcwAZkMfEIVb02rtZXxOat0KmJiH3oHn0wO
KsZmMLpZ09lVP7vSE+tYalz1lQn4lapdEHBI7RkHEbFeivKcYs+k9QfSdPbSxNSCKBMcPCzL3MVx
gwWxyUfRq04gGb+Jgs6NELckbnrdEN+JgD2+T25cq2WBmjoMdoYdRZG9pteF5oXLj31/oMJqvmGu
xcxI0w9YWfs6gLiRtRkXjuVoQYR3t3FiummaS9ikFsfhRBpWXVNPsDk5yU2LQ2UeU7/8hvEcRII6
GpyZlm9HHS3qAuM76ZK47eU0gln9mvXt6YHhr5hZUW2MgoNNRnNSdKD+qxrcB+hbzLM2B9qywtIa
YuTIZ+17N13r1tepIHJbFNBbHGgAczNBGrEwNZi+MOVgwcvPws3gs7banLFvziSZIXHELQ5IpiYs
9bDGuuT7MJiCCqxGf5MghPh61AAXgVq8lGELHQOjqrHADqqJ1XOM+Smq35444RYHItW6pGLGzoE6
vi3Ij1fP+05P5BX4trp1KVM10/H7s/51TW6h/mSL2t2CSr04/8jBkdzM1DHb/0RQy/nd9QpBVIee
mWQVuSlIvPbFfDIwj8HKzUjo7S/wEt8CKJp0XRUV6A+pvLpVKoTo3MgRc3deeqejI954gN5E0AgY
0zYhxQnu0LsxtdN7Ku1+ufT4YZkXuVrzUVY7CzkbFugINmaJ32n8qyOj7aPIKy5HIP8s8733aHOg
DcTBsaLjFZZoT6Vm2FL+a+qdHCPEhUDlXv9L/eTDGIeUijUZWQipOIg/OPWx8KTeVo/jWXfnkwXg
mj20orl5MAaRvzzsf8/LZ+7DNMuKbNa5GroymAy4RuFkxJJdRFdmR7zM2aH6FCcgwQA9FguEP/xU
jbjUazQVKEfJrWF30704P4/R26R968yD3FDKHRevnY017ojnuMTVxsRM5hr9hWnMpbqfRD8qe29/
4y5/tI0dLliIIU/QZBbGrxDn33ZedVOc5oP0gBHJzk2CxW9ATozut2DtiSNILJB/YIRGNtcFoyvI
xtCtwDdSSD2qvv4KWQFijRfh8mON/NtCyta4QYAiY41hIH9VDjG6+yKwWysODt2j+pJeI9+8b/Qi
hG5scochBpuULicYUwIz23uPLpuGont0qe/HvzFkY1SzVQNA/p1pjP13EktPPqp3GKnDHJt80B+W
c/pMzQZevsg3K2S7vjlzXTNGJjoPsKv+4Cl+6Ucn/Wheda5pRw4mMgKDetRfzCRsLDIU2FgcE3OW
IzZTazTIX2TZd02xPLUfjqts2GU0e1WvHKZQf01EUg7xckC2Mc7FEEq/Jppe4saAkMchafQvECe4
XsPBLlFeb5Z7LZGv4xBTvs0YqGH5XC69r6GYnBTzrdp00FCIJoqLlnJs7ulimqMpy3qBILFTnXQd
rydtIJD14g2yWTaHQ3GtLXrUyyr4dEbXUKZTrHVeLoKGT4IcRSj9m4TexhwHR4nU6U3VIOE2yd0J
WudeCLHx/ZN58a74MMG/VrJqaMO+U1AjhOOmZ2k9TiHxyCOwjX+nNHNvQGBXkN1RNb01umtCNeiy
Zyv8sb+Uy8HEZi0cymRqKc4Fm06bHNFhLZuNw9ibWIME2mmDfWvEBcg/SeJZSspFamBsdtPoCqwA
XlvFTiUtdmJAQlig6seXE5eb5XEQYxnjmEOMHW+tEuFKKzROX2pgze1uo7X/OYjxL00Kb8xpOBTj
SqyWAHD+nWIpUjmMM5Ipw3gl9m9L9TMpvk2tZxS4OfLbCgQU+9tLnDT+kYIOkFlcDWT1agySR4dl
vhWnN9H8KsTEGaMOAPtDNjAqT4ayxuDrd1XpukKXtzoGVkdFg5QRDjeqFJKURY7VhMlRb+9qTYQ6
F3mzM//eicn4h0purH0I7QqMVKBMg4eWlwUhbiA23WYdBX//A+0vCbyOv++bhf71ZpYb8NFIX3Ld
Q7u+vQgEcuwjOtRlf7dRy0pdQjBDcc3FK6cfhfRtfw2XHz7/HCkQif1uYFYmsRQ7GGDvrPluRnOv
cZYwAT8IaFArjuWDDA0z2zpSTxFq97gQPRqjdJ5HeB1jS23Sm7YbnK6fiENEWeEQoxoiRehDLK9v
b+e4Dtb2WVlHwhGIoMvkB3oQcpSGPsAKa/RbXZaHMu/S2/oFMxtQSGAdIJCgVO7EB2rc7HKP4eb7
cWGImNXIuULWBK0fYVCiJS47525ynXimO5/rs3lnQEg3u5Pt2hleYgxVDAdQ8pwlalj58hWnaBIC
DMaIyj7EBkSyoTYq0G/gNQQVbiuHemGn2JrxuBqv+x5LGeIWPCmJFM8THkJpEjoCUHeQf7bCjYzW
gH1Dl4/ex4o4WAQ7lggOA5SXq94fhut4etv/fWohHCL2E0bAhk5UXSn+BhEmW2xxpUFWurF0d9/S
5UPwsRIuiDLQQdEpE67N0BydLE2DSUCStJT/zAzfphYNul6pS4/BpdGRlRsZlYaUuKouX8L/rIRv
U2u0SBlT1hA0+tGh9MfD4MeHwieTMsSO8Z1qGJBO8lpEIL2cyqPsGIf122iX5/JFfWKaUui/1J2Z
5CG5fHt9rI6DxEk31HBlLBOMMac5MbJ13W1e2biZeBgo3j5qjRw0SkJeQEKSvdcgeLScRv2sUfJ7
/yUe/VgRhwqmXsQSnjl/AyPTAYKm2X/iUUY+tO/mpDUOGqRZbou2K9AQct+7LDUPwtQ7SJp5lZv5
VHswAQ+f+DfXNi/loQfwjoGkXK8rgXMyu9o/xzIfe8fhw5Ik61CqMDD6Zgt3l09M1izx9KMS1IfB
BTvI7Qoi/vzAyN3Fw78aO4dK038QXeNQQ2kLNc5F2A+7b0V91UOrvPlXjVcfNviGtWLtF6EUR2yi
oD4bfftY55SbE9+Jb1aTsznKBRmJ5Fy+G8qvaiER9wRxjvgmtTwWlEZl+f0QpANqcqgFzRYVqsZP
LYPDBgn6ZPPIinha51biuYnf9g8P86Ydb+M71MRG6kEKjd9vVN8SHBNKF+P4I+mvy7C1NXCH7pu7
fPkhUjDBXv5ZmETFdFyvGQCGJNNt9PR7htbb2SjdyHlGPNwul8G1D1sc0MmzgPpniEvDhHQV1A1t
yEoEGaqEktfc0rJc/wWGPuxxoKdLWdwICwIHAeSk7Joy31S7xyMcxN4+1Yv5X9JuH9Y40Ms7VWwF
HVl2pXtd9dtheeikuyp9icUfis4421FdsM36oOZB33+zGmJY+LL3f5jnoiSpmfo+GkOU0hbBBt8a
BDRu8/z7/+4tkHGDCLmqqxD/4YygM62IxALXcV2/9crXeVh8NN07Q0YV/y+55dYQh7l1M2VrHSGl
YeIsiyDqUyyk9m+SjIhjLn61rSEOXOVIz+okx1XfefVRx4AHuCvRAiUemVQdGg2eGU9rTRy6S99q
Y5QfflZqIMIYjXAV63YW3gTpNFXErXWxJL+1wT1Y+yWWyrXErSH0juSjSP2uolS/9JGdPJmH5Vt1
G5F6nJcXhtodJpxAa8y/vyShCqVhRe1g7l6z9XUxnxOLwEfKBHfMwKQq6YoGF4zkezm7q83anqhx
VMoG5+YYwaiGrkBKeS1QkJ6HM4bUvUFJ3P3TdOkqgWrFP7vFOfmSKjqGRDEOZhjP0+yk/bf937/4
HN4a4Jx7yPpuXCcA4Oind/FxxCBO7Uvfip/RdYOOMXAGP5Q37BWKcRzC9KWSwMY0X00V6rVpDTZb
GS7xXQTuXllfXC2C4A4oNoZkutPizFMlyG+3EZGqIb7e59rqGuurha9XQqKwAeJnX8z+5/76LuPT
P5/u/erZvLKViammJngzlmLjmE35LVvE28iSMR1hrMd9WxdTQ9u95EIOxRCsVjAwEQbamu/1XQnK
0izoC5ulNMCxB2pf+VwGzZlqsaE2kruv007KoSeEo1bEk9Nokj0nra0qz/vLI07BO5BttrJsRnB5
sVkJK4ZukV7faNVCRB6UCQ4zCkkczDBjdJn63aR5OVkAky8EbdsvxAGGGqlKnc2ojkiPepAclBcB
6lxDZTM24sg1nf0do5yPww1Un6sqW0FErOtnAxs3lVcqOuJ0hRI/phyAw4+yWfN5bU0EUJPmirHs
iNn8lCzmrz9az/t01cYDDEEKm0YBTDXGoyD/HLSbXtYcSXvZN0Os5v2dtzFTz7NSgX9Tc3PJncCB
JmGaxd83QTjaOy3WxoQkJpJW10B0AR2Eg35licSADPHpZQ4KUBwQlrxGuLLkoBPIjlZ1QtOx2/eE
HWqvuKNfxdM0pgNyEnHyHPfXUCbuC6JtgzLB/n2zV31dT4KUgiQ41EzdHiZ0mGkzEhMVEeJdfL9v
DqfM9nRrSKrj3FzQa/N3x3Ttj/7iNSc2OgLOaa85slwSHvGox7eQ7pMm6i4k0IEXgFjqQlzMDJvJ
OhVnlyVfxoN5xd4hLak2oVH7yqHDkDZWg/ICCsNV7Roz+NHDEI26468oke7rbDrqa+7JSXET5WD6
qS0f83ZOPWWu0ZvnXBSg6qmdMnk4jlr6auV9Z5dW/RCtTVDpvdfO/Y9mKG+taXzGfTfZU9kERtEe
8rq7zuvVlWPhVunz51iCgHea+FZqnkCwn9piNXpCP9lmZYxO1BVPIGZ2ksa4Frs1hZDT+qo00lma
6h+psNyIEHMQETY0uoaM2E8oWzSOnssP+OMgma1QHeH/JVz+50KXOahbswEVbpGNxaDwIl4319bD
OyH5NWsOKR0TgwlU4YVyTF7KWdDirkPFDwpG3uqnb/kTAs6zljrRvYmRVdEXTpk/HOCZ5xJC71Zq
/5vM0uZk8AoeYYNObn3FK2sdg1gQ7CIp7VigwoiL7/6tGXY+Ngdw0euqsVZWnzuzdCDafNzouvZ0
e/XQ9+xT1yNxAHiKNXEeR92KOkS9wnVdNLbUX5krRZR/se1kuygOIfW4XpK+B2X0Ar5vwYaKhJtd
x4915WI8ljUN1sGYgkTJTohrjLhjeF0M8HiWlRJhN83soMxXiUE0AlPbx8GlOU6KVk5YmCRfSZhz
i7QfaULkES5yq213jwuYSss08fRGRMbY0ldA4noIrxZf8UAvQ0xZkceMA8RMX6OyyAG/5rV01K+F
W3DJ2ZGnvwlf0XmpBOp7L53iYDr8W+5IR2r46GIeartYDlvaEaHHwqheJ2d+J18FofpZhY4X67ik
CpGUNT65UOqmLooDvh+bkERGwxUiu8Sgqeq3QRjZJEUG4Y88qUllRvKyqHhuqdAAzQc7PKpvGm5V
/cDmuYRj/JMCFPbB+BTpZj95PrR+mPNubrGfmlDY0LPrKzTz9H+p4FGH9q5ODXNTC+RirhCxUDpB
adQ15doWoE68rKG3HzdSEMkzoYmKmmhdh+cyPhrk533ILp4X/12Zyk1PtOIuc7m9LWQgsIFkLYT0
zSAj7cu6E7ugP/ztH1T9jghXVQ5LehmDXJEi4l6D2Hyk3ciDZYvRVUr1xVMewcFJFSHy6GfYqZdH
FQNJMuiiwpdEC8TyDhwFxMci4jmVAxQhKaYuad4/Vvel8KpAPg7oLYCYhi2QKbWLvVZbb+fQQ6wX
ScpXrG05RQeI60BSUQmsU+FTBP4UKPN1Y0mvjDJf4BSMUh2lIAhSVkfWsIDZJOIJe5EgeLMqvoBs
qKU8yazusLQ2Ompc0E3iyeeOj+ZdAxkfxWPKivIh9FYPWhNO8zId5rf970hcdHxtWej1bI5jJOwL
OXSnHoT7Te4sCzlnS+AHz31ilLOYCuJ7innxkLf0zGP8ktusZFggSkid9cf+wiiD7N83h7uXIeYI
rXXcN9VZhGBQQvw+carfXyCb34/qdW7jREIH3mQ4aYLWO3FxsqLyxyEjLm/KFAcgqRZKXcIAZJ4s
uzJ/JdJxrX4Iqka90Yh85acqcjbhCaThTDMGl/4IUtEjexS2AVUcJ5CXpzfJ6niKY0YizpC3RCLv
/9g5QYAUXzUWhdUchWRiVevkYQpwK7vJsbRZmFM7yp8dJb58rJhVOg7NDGOm6hRdZnciqokjVUJm
ML5za/El5KrLRz0tsHdiPNtd+TIMja9kgbocZ9n/ozPEF5N1s+z1GXIJbptflcstWrj3f58K03iq
E7GIxVaW3v2gP/a3kZdhFMe08dyEUBtF6nqRoGgDt3xVuUWj0QqHYO7dfGluMDV+svwMA6iZI35H
Yh4lWNGu3wujlku9WAig1blgQzeNQjSYK07lT133w05DJ6O7v5/vMo97vsEhhSSGcQISXnZNSq9g
a4MGnn6/eJ2tHebD6MZX2mC3xyHQ7wxv8DHWgkvGKe3wcfXQN+KUXxY3fKGHDsnvzIUm6Sg2TcaC
hfJKqfBMXA+aN/5ibFBt8H+IFohjr3OxyaobelPWMIdA8pfmJ6cksK4HlAmQQvD/94lKU9YsGf8F
FXURb7bfL5pCVKMyBsc5ukaww6VwVaU5uHwpyLzwgvvdDhcCWWslm0lpMCxjrKDghr3p7NSNUZ8D
GxVK+vEh8y0Xw76Gy7Sp6Hm9C3Vi9ifosi5Jhm4pfFulJkqVnDYYVZqc4qt5Kv3K0d/0p9Zj13h5
ikpbf9j3aNIk59GgackwqpCwVcObj6WLyp2TOdK9Cd6AMZhekDbbN/k5cPh9kZyvglUCOuEVUrLR
2h3qtnIw7HHcN3EhnP3dBuczc63nyWhleI2XP4TMMYTXPnrrhJOk3obp86L9NWFM8A9t8v4TR12Z
puDuYTNf0tnyJn9xkZE8UJMYn5Hut8XxETQk75cI+slg70vq+0iND4IeX6tZRgxcUWa42n6e6r1s
iTBjNKc8ucVw3jw+7e/ZZVdAEdOQNNEw3h+smxivR8EsNjsN0h1g+6rudIpd/0K/NNuqDwPsD9gY
yKs4FrUG/Qky1OXYmR482dGuqsByYtPuX/6+DiFAideH4qFx2gVT13PSOVTjzuXN/PhDuNspikWx
B7ud7Kb9YZyvevFI0ltf2kxdVCRFkWTopPJzjmCL1/tex0muMKOywr+X4vV//1xbC+xa2Oxm2YdD
WVSp6hrWMZSuZI0IVy5t0vb3uRwIWi5G1ehwglq9fcIZ/rok9aFUEwod2O/8foub8tYO5xVJI0v5
oqGmKQfqKTqXbhFMqd1h1jVy1ufpIBPvi4sguzXIfX2M3CCjI+Ad2nktRqPng+Y3kKcJy/dbBQjR
2CJJ6M+Qe2+VHLKnRlwVoYxVdt673ALyx9mpP7QgXLCu2YWCvNldR725KS/k0H1e4kJJSoYaff1Y
J9o9UJh41l/IY/3+/Th0V9IpFKGJgIpkqFp+2aR3YVO6vaZfzYIUVG36l2EhyFqnO2iRafYqfh97
81FJcv/PzgOH+JjzywVdREFeSRcn7I7iHFKXCuGq/LiilkGgpJBYzf9WP+mOARVuw1afZjRl4Ik1
23roUF/w8/vnt93lxxeHvtTHrOxkt5LvtXWyS+WqaEKnkH9GVBsqdTB4fTJhlS2hUzXUNQZHeZWR
RwYBz8P6YIJrwm/+H2nX1SO3zix/kQAFKr0qz8zO5vWu/SI4KuesX3+Le77rGdOyiHP8ZmAB95Ai
q5sdqu6hrfqdx/zEtcmgjBqL/RKmGr0XiqfZ0C7/DmbG2h3f1au1wgJp1/P+QeFcRZZZBRQMoxym
eLnqUmSp4tdCOjVJYSsITfYN0RO3c+fZsUWj6/QGLx8krefEMtSbfEqsRcRA1+wusmsmL2Wxco4o
58Kzg4vGOC+1TmFmiM7y8qZnnAo+7/9nAKUWRqPE+DVG6RftTIw1KEveNBP3SDCAMpQgH0tabBtB
TrJ0uhdFR99TekupD3SncqcvvKLoRmXv11vGYEcEpsfFLELJUTBDfmhuKcla9pKc5cN8ROvkW+5O
J+ORx+K7GRhfPNFvRCspCvfN0EsQ4QnvUvVGr31Tjay4Q9OA6RejZsnJ5zLhbfD++ZfYucZY1yat
r+g3VMB+utaWZN6m5n0d8RrN9yMIiZ1vjNsJgqAgfXHi5kzWYxQ/LuPfOXNJZPED9AJhNyHxqVp1
Ys03IFrzxI/V22xLdmtpX0wne92/1Rt9A9eHRWI1y4Q41BK8LWhiZXaMI55OsyUFUBawB+QX1tmK
3SHgDbxK+2AisX22Riwri9HAzRrnWrbi++l2eok9kLnckW8aMhsgbDois3zqz2jncDlL3nd8kshE
L7kSJ0Iq4EtSRZ3ZKdzo2FvJgZYKMgf2OMC5UZb4dYtZmFnyLK2hDEczO+Dfn4OvnaMee58/McC7
DAzYTKQQJjmt4fNiJBYwoFKJ4CGZfhjDB84ebn9ADcMQSJsQwgrejFUkrZidxB5STXYblF7HAZrX
VAQ4vvsfKc+H/kNXQ8aS+wG3cfuncfaVOjR9rXcFIhfaEEVATZAEjR25pqv62T2OzoPAea/+AVIv
FpkHq5K2cS4s7xajRzqXW8y2eZvdQObvA5U6ThztMbrj0d9tQ87FKvMoEo1EknXkdByjvS3jj31+
MAFw+1+SZ4OBnDacp77SCR4sTe8oUpjZqCI891nHOTG8b0b/fvXAW9t0mDXqB4XRz0hjhRV36pF+
hN8jlMt20aVemRhCeZHaCmcyS49JKH/M1gQzvcpo6fnkCEl4FpvCk0ThmGTDsR7Lp/2d3OhWp/f8
Yp/BlSY1FyM0TDRnogSTvIp+f4PM4kn+lrmxF/mUYa/4WNvlmXshfi/+/GqZQZi1K0uIQEEPIYuf
+1VwM92AA9GdtVQPBmiFC3N4kOfYm4uOA6bbiHNZM4M4ekQk3aCZgZR8A8M+WiDPMRrgQEm+v7m8
Y8rENEQpC/TfiUiiNB9qbbVyBaKvvEaJP4QwP1fDloGSVlFblQac5hMKyIF5i6Zka7lpudKkdFt2
jipbCAoFVYTXRZabCK+l8CzHlbtKRzF9ljBdUMa8utN7W+2ePQZJtLaPm7TH9rVURM5PX1Rrgb+n
2Jl64VEJQocSLJkPlIU8DvqXxOOlFv/g8y+byyBNOuQ1lBcQqf0jGJ256w1lT46d+XG1F2fxKDFq
bac+ctHcG8I5P2z9SAh7vSwSQKkQkMUun2OsPHZGq18QWkUQ/kHOwud1j/CM0r9fAVIGwXJpioF5
EkoY0Y9afoirx/178YeExWVXGdAZ8WWnYVj+ScWsB/jBzDXtzpFsBZpjYWhz+7M4V15jwKYJ23kU
VvRn0YhxhRzhfMozGywRtpiAoAsA58u35j3vE/KuDIM0Rb4KYdQD43Qt6IWPWiTbWec35Byvd1rH
04jiWWPwpi2EtqtzWFuG3BKrIFvujOa2MSJLwPx8HB32PyNnT1ne/FDMyT89MkmVWtLyPVWCUi3s
rul5wSjPEhPJ5EnaJmaKhVEnhXEqpK4p1210Dr31R4Ti+hQ0wb/XlPzFP+kM/DRE7bWaTjZX0BIh
t0L2dX/7OMEFy6avZlJvjCHqa2QRnVgJXbXkNk1ReNqBUJ0JYMLB7JDhwPO2cQ1fvUnc6LvhQDLs
gb7kkdrh3TPemhjwUAdd60MRReekFm9TofsYtbxRxO3kBF7qIkoksmy8D25dAdRMuxDrGI8/mjym
sqymJwWZL3ynTaXpUU8dmYdX9FP/to1XJplrPIlJ2okqIukJU51UWB0ML9AvsWl3p/BNc//Dwbiy
xlxjlWhGnSso1i1ioCbPXD2WTYS//P/s5M8IEvZe69Aa1awBJOOteP6s8EZZNm/slQ3mxspqRUpE
y7BRLpaR9lYlgPjqVYke9vdqE/Ku7DCXNK6J0ScJDgOlE8wq11jeBuGToj9HaiCh8Xbf2ubxvrLG
RAPLGnVZadLicKPZw/g21bxojrdv7IWVV9U0FkwdqrHgVuPgVq12C9GIYKjGb3+3GOaudvqUjZEI
UK064wgl5wcp5DEzbydqrjaMLvfqrhLSaJmSv9/VyR0RwIDA4yPVTZDsygMvmY18G2dZG70fwO0r
m4yrj5dRnwldV+NCttrr8Mg2DqFHWQDBusLJxm7nSa6sMdAQRyjlKiusicfJjW0p6APU19HZ0555
kdl22HRliwEGyHGPcashJ0OJtuYbym+IvNej7s9+7efoadw/IHSjdlCPnZRZK4noeYWlleL9qB+X
abQygtnvxqq50vbb71BJIQTZPLR7GMxpTCS9Vs2F7qNP+VPHG8As5gXIwbxF5ml1TWxp5ukgoeas
cvvGXQwzR9Rs42lGm5YMFdTQJ7V8ExZ3df6lqf4DPR89mBdLzMEcB5RyVwkPtd6pD9SLhKk1Iq9u
PhDIlC28hf3h8l3sMUdzGVp1rUccF/GhWd7ptdsnwa3dOgCNcQznhW7me176ZxuQL0aZM5oYoLOv
RrhKzXhqq7cM9RWp+tCJnkyCTOYl0v9wJX6aY+uBYKeWpUhE88xsWrSnPnQ0h9yVIAgiHlgPHd7Q
Mee0sMXAnKRZl9OEutSbzhwTb2xkq4KYk9zP/yl/dzkvbDEw0jSpEDMEb9IdVaAvQX6DF0sMf/os
+TTdXDj6ZOmYeeX5ue0I4bKrjJ+TK1muNAMz6F2bWbXqr8aTPv2X5oar1bGeLkzJNJqD4mTkuGbn
XDxqtb8PYH8A58s6GFCR+6VMhBlfq3PVNyiuApq7t+rQ27HLI4DmHQwGRhSha0Pt/WNpfrceBDkY
i6eFR6XLXRGDIWYoTUYbIjbsHToAp4EvvzzRwbfS57Wv8lbEwMdgQOM6TXAIDF3xqwh9aRhbzeLK
ambCweA/+OzLh2JQY+iyaelrgfZrij90NINIt62L/OcRjUj/gbvsGodllrlUy8y1GFLgYtRGHsp9
XhMlf3fyZLbCR1ZFmRrqzmizCeWOILVF2xY1Lz4aHScs3f9SMlvlEyn5ONGRQ1bJjdwalqnf6xJ0
BzkUH/RG/h4P/P9HQvPpr8HcaCZToxFAe1XcK9kxmz/sX1fe/88ggqYk7QDpZ0TXcmul+mBLqeHs
m+DtFAMIIeaVSNfj6YMxzibprXb4rINkRiCcL7IPoDJbrRPUqQoV8K87S/yQJ5NVV74Oyqb9xfD2
i8ECadb1lCT4HvEiflFV0VIr8ce+ic0m4EvMIosMCBSxahZmCx9kSlboo+roGqqtozYPFSW0zste
5U1B7dT2cpKRCeXPzG1XsX76CZnVJlFrqBUXdI6/BeLNN+JLdKxPtWult8vb5JTuFEjfVl5UT5+N
O0f9Ped+9W4Za/imWANfPfm0ekmQg8y2TFFeNixKRhmaf3cs31H/yhzax1Oj1wG1Wu530KCudGyv
eZL19u+OzDsOXxkiaZgWZYpzGZU/yvJe5rWicc79e7h29f+3ijwJmdzhfk2rlaWKlUvnwuCQrv3B
W2CCQRclE+ojDBB1fdrUCI1kJzxPEDnHyBytaboRhGQjj3fLtpd0Mcag0jr2ydo2kK6IQNEs9OV9
n/doIKrbw/5V49mhf7/auqbA2Oaoo61fTs5SBs6I15yv/bF9ri+Lofh4ZUQ30i5RwZsDt7S4sttg
BnW5A50csoGghXjdX9E2Pl2MMfgUG7OgLypWVOpfdTBKzD3heKQ/5AIvJhh46glZRYng8aZ9KiE7
PvjJp/ZV/FYluKdU3Q0pzokXHL9TGfwODhejTLBCRq0VEjkn0JlW0RoRHedDdzZPops7ZmRBYM7L
4YMx7X5oDsNTeRZuShdEHx9fOsxYvo9nC1Zu106Y2rwUAWfL2VpgpEeqqkJtxalqO+5vI+XzX31S
tgQoVWsk9jN4rlNlsRbNCMRw5mT0eLf7tyGwNV21ZsHtpqETMsngzNWeswN9I6v3VfB3C2KghMSl
MTYhbrdR4duFqvAqzwoHdP+Q2/h5YNg6HmnCmGSUV3GxF1s+l4fohLY9cFe0ICQYMUej4Dmn2Jmn
ftxf3R+c58UyAyqKZBaqIch0mmV+W5CfWohVfukt1cfctIeuNzv34wde1YtegJ0LwmpgL0QqKlB/
vbcPgseZgNZRcmtupZLix54ZBl+6Llwr+BhwGYWTteTHaXpA3s9Sqm9T9e8FqOib4bKRDNCYTVRr
Q4goxMzvDPSzCORY5gcjKt39L0b/n701MdiSdGPSdmaGsdEUyaH1NkozN9LcyfhsrMRHk8u+OQ5e
sCW8oRKTbliAn8LimcqdonECKY5TY3Wv8zbrTCnGJHEkGvdatRzrvDsZY8y5YbxlULd35daqWNPF
wQTsqeZhml5Jz1nGxiTnL5+frdV1ejcMItpznP4NqqjOEKQHOrhAu/9UPw0EN/1Cb/KK6rXALT/x
Vkf/frU6SW3NGUO3mGJcloOmGW4h1xzQ5X0nBic6tZbIotCnhPlC4g9p+JTKT3931JjQoxEEEFbV
uEF1+VAtXpJwsI63BAYNBDyLy4i6jay67dvXhXzN0Oz9d2tgUCDu5FDSdVyXWHxE7qANOd6Ic/t1
5vZDO6tEjckEW3d8b5Jzk36q+1NOvGy+H7TQ2V/MH3KnPzGN1Zxb1nUo5hDnakY7pGw4lCKqtwrk
yd4Lm00FIgiOSQ5kszNZUl72w5TgEPTegi5Wyck9AWxAJ/N2qi31gXIziGhr7S3hnlfO33z6I2kh
yaYJmtz3l+7VLTLkyfhHomM2C8uQG2vWn9oSbA0r5yNuXtcrQwwYZWZrGjFY2py6D3rwUQ0clsDt
vP6VASZmGbocJK8rnLoglXZvouk6V8PCyofpMLXgKh8iubSqJQ4Iab/H6NIalul1FLJTp+f3uiE+
hLL+uP9hNy/f1U9iIGrNqwUaX4gLpzK1SHzsQaiW8aZjNg/PlREGpOIlNFppwMbOEHnNGyuHqEx0
yFJvFQ77y+GdFQarYnMuhDTHDseFp+irFU4nc/GVOOPgyfaKFJ0YJt74ssHc96zOW6WhfQVq+RZn
QYWDny3fFfWLOR/3V7TdJSj/NMUWSgaxNZfSlGjxCarUJzr5NlH1kLuBc/w3iHPhK68sSb+6q35R
zBRSKLKjWKItIvFO35noOnmN/MmboJVm0ZRufORVnrbP4GWFzL1LGqkozQylcyNfv6id5NQtGgRL
9WV/J3lmmNuHGbfETFS8/pJQtEj2RVg/LeTfc8D+uofMfaqRfGrCCDjZgK1Pee0Sd+44MMJbB/37
FR6OXfm/vFrRvWjlM4HGcPyfGmCvjgJzj8J1TsHihfNtyjdJep8pHwpeaLbpMq9MMG4/6ZZoUGj3
a4HGH7VCUa6sg3lEoxjKuZXSHKbB5GQdeDtHf9LVzs2mGg+1BhwyFGKpRWnPBBwTKa//dds/Xy2N
QQc9bMUe4TNQCCTi5Tf0u94LdiRbzYEmEUpb5FrcxyOFrYyMWpSmegGLlCBwpH2ZLgE7f+wl9uKh
dPFAia8jhyfcub+hClsskQpJKNvGQMtpWt1ohYxRvYWci0nNOXgrb/vm/8cIha2U9HESlmYaQ6SJ
oON9rA5lkTqm0N4rSecn4RiI63gQewMD+A2Sl0L9JdPij2mo3nVy60PpLEhLPOPbVLSyKH+SVHJS
Z7jciLQWhsFtucgOecLrV+f9agZyxEwutJVyTs915fWIy5RJ4vkHeph+e3j+PGyQEvj1UGd6PaGc
jce0gt6SBRSGqkWOEDAITFvxV7e3J4/2HCPDyv3829728lEYJBLHYhKXBMsbFug82mMKGk/Tlkze
rMV2MeNqjQwclYlZaToVquvRcwltkuxouvKd8Tx5oAC6q0+UHqw5ULFQ9aDHVu7zOBR5H5IBq6xv
okLr0K0Qm77antSJE7dwvLzClmtyDNaK+oye1fSw3ijQMUTLzkG8EU88/SfelWWwqVjaSk+oMmMX
YWS4AqVa3Vl9xOOQ52CgwhZiwmXGw0eFHeIv7hyDfwbzDSAmqG9pNxfSuzws4kAgW4oZB4Sus4HC
bSvOiPs+9ulTZHwpdS+sXvcDCc5hYGsxyTpBqhY91A7JAqk8TPVfHob3vb3yU4MkkFJIgeZ0dkG9
WU9lUB2WA6RwOa0c3K/EgAepW13QjITA0vBBcqjwKBiCZrt6TjGdOAQhJw3NOX3vL6SrlSVLX8S9
gLbCmWAwHkLPCbHC7G3/+0jvlJI7mPieXb0y0xR6LwhRB7+krXeJ1kyWEJavIMQ+kQlJzVl0xHx5
0Ij4CaOFt7Ke3yrD+K2eQCJR6M39ahKvHIhN5MjPVUxTKc2PpNM8oKyr53Fmo5XZLkfIwmjVaW0l
pxuaYGgHdOQ2rdcVUTCls5uS4cOyNG40llaOUSitb4JpzFpnqPJP1EPFdd/aaoj2qnl+RTbvg2jM
itV17bnRBLuT8xu1ie9rOXmLNOmcqfHXuCndPJF6a1b7+6horarPXuJxJZhFns+DothLlJ0k2Eji
2pmh8G2U2qFMyk+iXj7WkImu9BYPdd1ppPlrV01WD+VjEaG3qIM0aQFNwYQraryCHeU+nNCxJCRI
AKPaqOTJ27QWntxMYENv/SnUj7JiHrMiupe15laSlUA0lw+1iKp8UgAk61s0Q38wcykQ9eFcpsjS
Q0jeb5vQDyXzpCji3WDmXlNlhyktz2I5fZ/EzO6b+YbUCNLX9a7KjIPaqfasZA9tolp6KD5kqmI1
OsrYS2VpE3yabhzVVvnWkeq2zLNnUBTYU1R+USYIJEzZUUvSGcwBsaVlq61O5mNFpBtJASxMmauo
5mPXShZmo5+iVbKbJPSNZhnBo74epRkVqUF5SEP5MM3ZZ3Monxq5OImryJvEpi+cvfPKuJdhSeUa
amyUx0XEmAvtD40+tYH8lgZLYH7jXA/6jtuzxoTBci2vhboiuE8PUVA9YPraIpb+3oOv8VbGCRHe
x7SubqIpKiWovxFyV27vCE//zOwmnwzkG2zQHiP8PjaecMglb3+RHG/AtsqH0NFBCQWFeWhYWL3+
MINlMV/eTDihhqe4uj1rdglP2AzVWBZ1JZuoRc13VI548OMn7b4TrPiHBoITA2NKVCnBhCKhFUI/
2t1fKmeLWRWNJRaMtdAROoTZq6ondjU/IS7OE17Og+P2WDGNVckmVVxoiEKkwyjj03F5k/6QIfsZ
Ub4/A66Oi7oqRtNRlpjwTJUfUOY+0SaB4euIJoHWnk5zas2cGgFvXUwUa0Qxmcscw3pzeJdrpaVC
iebvvhATvs5CM85VgfMxaW9zfezlOy06KcXjvpXtmvrVMWRQBENJEYqheAnMXnFLR+VirwzGoHYp
nUP5IDgFJxDiPD1kBkggZj90q4CQKzNvMa9mqLXdkadCvlGUO2h1WZXObRvmHXYmfO2VZArHiM5e
gQ9WvdN8HTNE0iNtEJ3t/HP1XKGOM0+cD7jdvXnZWrajHrnLRTEK1A8mW7RpR+98Cr3RVVwQtvv7
n3F7hbpkEKpHrbHUuqMmLu0CCkln7p/DVPUEFC2X7oeSfN+3sx2KXewwH8+cymwhMUY500z05VL8
IXfDzTzmnGB2exgYNxrElxpAkO080POhGAkNZgl8W2x3eKs5epB6pjsaVvY99TTMckb3wzNld66P
03PtK5NVcVI/28iCd41GDHBwEJO5HBJIl42eEgpRqfj2LgswUlfZwoLCSeeI4KACR66Gkjev6YRr
mN1nc+4qLYHhBd8SAhGKNlidedLM2zr8MYyPWlFYyny3rsdEeJwEzxiOghQH+x97O9C/Wj5zb5CH
kOKBILdLBzGh6EBna5zkf42Akadwvvompv40B533X5MSebqI8Bfo1J3jyc0q2dWixtlf0ub5vTLB
ZKunRSzyAoR0TmreQcPHm+SXWWr+08W/siL/upC1xrFpaG6acmEqp8y/6d0UPNeh/W1/OZwvpLJN
un02ipkAToD3Rx/lOIk9iBL5ndcdyGl45ZKM0HP3WxR4tTL6Ca9c7WrqvUoq3H+q75Q+yy6GI0On
/LLc9yiHt/byhbyajgQhAm7eiB62PdOMx1VTsLIpIQ4j3dQCBQ0BukEgD+S8bnknhHG7aPurMo26
JwFyb/FKgjxqnVjPXc6Xo2dgbzkMtISxWYPxFwEEdQ60mSxxBbs/UsGS4cSbMd3uSbr6bgyeiBN6
XHNapZQhIEL7kRBjPs5WdKQUoJOj2oVXvsTn/iPPMfHuNAMhfWFEeCeB7kfHpRNb1eq0guP7tlvI
Lotjs0YJ5t/ThvK20K0E843VfS/sHo8TxW1feAoOnPPBZoxWsG+sWoHvZhqHgTxFwrlqXzlnY/Ot
dbUgBj8mTRVLQUTg0Dur1yMxv2LieT3GQf7AWw7n+7BZo65sxXXOgbmdJPilprhE5M0r8EwwmDGX
1RgJGTAjjJZAh8eMel4nxfZj6mrHGHCIhywbG4IjplqGb0Ig50FyJCvCk7E/Usp3BQRIMQjtRpB1
8XKIvPUxiFHrJUkTA6NNZvIolPftf0vzXi2OgYpOr1d1AukLnt5IV3jhQXloDi04e/8S+95R5Ard
Fz1vezPHQ6rWyVkV1KPSScGQyJy3E/29O9DHPu+NSmvRxoBpcSH7pJDAgJD2Kj7PoJmJWm//KnG+
DfuijyOFNHKJFTXRnai8jjmviLYZeBO0UYg6OMYMjTl4mTQJqIDDAJ4u7pBGbpyMz6SurCIeOSXc
7bVcTDHnbGiMdRB6pEF7vJKm8KsoPe5v1nY94WoxzEGTG7Na2h4utpa0ozGQY7Wsz3Keg3GjKoIp
loNJ7U+RNHwQR8HhGN92iJflMS7KFExlxMqoQ5wd8XNyVG81q7nRvMwpzzxdwD8AxsUa45fSVjXW
sANgNPHyMq6Dt45RCyZIkA3JkjtVg0cy3U3W9Cz11cEwVm/QFbceF0+cVMiOxk6i6XfDWp8zUXWi
ePD3t2M70Pr5+9hWTTObi5AMGJHT0xd5ehhSDFioj4p637dBb3KHlbev5MUcExcbYhytBnnnG5wx
aDj5qafeRkcq4zA42lvlALmfRy/7sr9Kzu1hSVfiJe/MqcCBG/T2ULYpcql1gLKw00qd/XemmKqq
vtbaVIsgoZ2X6NSrwuNspgcyGS+z3vCeb5vLUpG91nTVUOT3kYIrHB2qRRI6yuREpIdQOmTlYCn1
/ZLxSPc3Y5ErOxQxruxocpKYsp7gkITHSVItqfaW5Hl/33g2GIBL67luxhAjYWhFtRZym62NnUPu
bt/KNvRcLYUBt3iRokRT4BPqfvaIGd9Fkbs2XhGXbpekdt5CmVM8acO3fbu8L8UgHoJidOprwFST
DD74/8AO1+g3hQmrk8bB780rfbVEBuCi2hCFscXXWvIfqtjC52VWKYOHP3oQUP3uIg6EbD8Orwwy
GCdV5dwgjQI4FxbBBmn+jdrpd/pcnCZp9SCY6Kp9Klna3NUW+CrdShXBVwUEFEpOIuVd//c3l3/5
Kaxgol6hzFPFSGZS1uneiYLiaN5WaDsRfZpZkAKQIyC97w2H7LlyxBMd72r99LyceHoq9E7s/RIG
6ZYq1c0hxS9pdK+YHlK8VfeP1OY79Wqp1M9dXcpsRPu2lOLyC2P0XRumBwg/3ApFeBj6wZkryU+X
9FXgWeUti4E3TOmEYz6gJTPsF7RKagCd5L+EbVcLoz/hamFNPA8zWMDwjBswfzd9m+Vno/xUlG/L
8H1/C3mLYTAna+pxGhRUYsVFsEAVciKaHuyb4H0lBm/aIcnVZkD/eFx9jF5NFJYxINlpgTg01iQ6
7ci5AbwlMUATGYtuRjkcbDLqdqSDMqDtvf0lbb+Drz4QAzCZEQ9qPQGqQScf+ir6uzNb+TSjyQW0
0x63u5seqb2bxMDLSoZUiAfgWesYPrEVENyGTht8RZuVm93xqHc2I5TL4lhCXVMYs0qkumQRVAAE
sz5kM6g4uuOwPklgut3fyndij521sdKJgrEkmthOyKvJui2q1alvO1utu9Sq5MFZjBkl/+qcjaOT
Zd+rcTkkc3araaqttStYsQlGlNoq8xLT8JUaY9IQ+bWhGHgksuaYavO5UKVT2HanwRQ/NbPuDUqK
MWBir3V6L8mFr8+zraeRbYSKH609SssjAlBkmluMOCrifSHEsdUpaNEzUFrAIPepCIuvhbGeMrS4
QbzmVBavWhqhT1K6CfEf5unqGMLoVkR/iqboqSilwUJvqxcLGToSTKsWcrTPQkmnLG9NbTqWsfg6
9uZZqCNf6qOXSWjfui51QqG3pco4klz0FzTPOFmfQWSi8YjuxmKDGLoRPoCPSbRaVXQasYe+eNic
SFHgRdk/pmntaFH3WBNyNKbmkTSt0666R2a3L0tn/zO+P+/2PiODxZMgh1o44HWWHvqb4hFzDy5I
lFAbzI4pmqWIExXgaFhdiEn4cuXwepQ5l56dXF6KVMCZRXJFbZKjYUbBsM7uXy6R/oYrVFbidAJ1
C2zEh9CPcQtTz7gvT41NuX+0u39SH9ldc0pv6jNP2UHhxDSsTGVjJnI2NA1oXeaut/rQktb2xiwG
axg1R83RXNcpVl1A97OrrHaJvWUQ7X4aHFWR7HTqLE3ElGImWzh2Tj9FtqnMhybP7TkCGX+4BqQc
fLM23iXul0g7iGXl5WVyU/TxTW3E7rIa5zXLvLlFsq8F4xiOqDCJdjkJnJ3e7nS/QiDGZYRrrKDj
Al6JkrEQW7Mrvw3Su/hLf6IEPYorBwI8Fjcrw4uN2eLeIKRFVQ9I8qcHqoo2BpLfHOQgcnh96Ntl
p6slMh7ESIa8zDp4Kcq+IH5QT8ULik8Ybu6PlPu2cPIXSfJ4/AvUne/dUsaR9FK/TEuHl79RgaXy
Zl3dhSt7splSvayMHZVuBTBmpNpCqweUOMoS3N61qPYobxp2u+p7ZYkJMLtxbLo6jTDVdWNaKJr5
M5pq0U6L3CNv/puzcezsdKshrG5l3H1SnZYi85bx2JYiB0Q5kRIroolYRSRtiqiijEr4JhAtNtVd
k9ZHUqdutczHnkQPq5xzXi8bazMxWALaT4IhIJlNDRRd0TZkniVHFH0p9cbytPL6c3kmmJjZiPqy
WQA+ztgdoN2iQBct4bQy8Uww6LzoZIXacw/R5d4faq/OjnXm7nuAbRMqco8Kav8am2wgglYjd59J
TpUE8dBZ7XzIBF4zCs8Is4467WLJGArUj+oPWX475z9khdeuv3Vz8MkvK6E/4sqVQX+lzlSjwGZB
glIPcq9+XR+QfvIyDxMe+7u28fCHLQM6gYqG5C07hNDnY4vtxNiQYhbnphxvV7F2pkR0xjr79xXF
X0wxQUiptnJIpEZySu1x6T/WpS+E3/dXs9XF84sN5iiXZpGZWVLjqV81npZPfm40HjiiMgssS7Yx
14plimUQT60PziVbUoZDoQ3BEGkP6J3k7O32YbnsLXNYGknOVTVNEJIMsydExm0j9fasqzzGvA1M
/2XRzHkpe6Vo4niiYgaGjwZIi+aMKddBe/4PDfC/mGJ8PxxjV3fmgONiBLHxTJZTynte83aNeSF2
i9yGXTRh2HF+WqrSkpCIHZ73zwndecbT/rIMxr+rNdHbqcSpz8n3rn5YJt4TlJ6zPQOMK18nmuUq
RzQ3g4EaZkAcRT4S6PxhpsSPHF5XKucWv0dOV4ihyCtG9XNgH5E/juN9aw5O3nhjrf7diWaLvjpo
H9taQUF2kOfOEgriRXIOJsah423ghre9/kLsmIAoFGu9SHAYfVcdSaQhWVjfRxLU9bTOScreHszq
LEuFN4eTO+fZ11rt/W5CNhF93HkPEpi2uolidDzGUuVGefF3YMbWiw0l62ZVxkVAfskSKzs1X8WU
swlbc1u/bAIDIGLWdKkg4irUX8sDAc9P6I/PEMezTRvTV5TJZHWFM9ol8G/FpTNqqZ3eSJx8F+ey
vAfLV4cLI2ESmfsEuF2oViLFpyluXvbvI+fOsyMHaVejGpHjuoD7e0WkPQ6PSsbzq7xLwgDLUM9T
0Ymp5MjGVNn5sIpWN0E7JM8wf6wrHIjhLYmBmGQVRh3ZNQRV/ZuKfHodPTTil/1t430ZBmWWKV2N
uoUNI5S9HIkHbYl4zoV65R0kYyvHkaA0aOzHRcRwZGVBvcnXHP3c3VDhUEw0cwBmq0EHpRpZQb2I
SIaiMUuSq7ifTQEB1hj253Ytz/pinlQNMjKCIN5KNSksuRTARTdiBB54J6kYaFSdVp+8NNM+ifkQ
FFH1ZGat04W8ZvGN3Nv1j2OLkf1YD/BI+HHFmpyqFMMZRvxZUTtHUwtn1mN3//PyzDEvKKS22rnE
3I0zmO2hqWcMW2rETrPeNtIitCJJ5lRmtiPPy+6zj41hklcJ5Vbk7I0IuYMxdVEtCZRZyG3UTJGw
qp/GNjx3C37GFLshiR/2l7xVq/lli6ljvQKbrm1JA7IM5G5vKAXhCmLxHsI+sqdgBpevwrZ5S68W
zCBsE2fyqEox4pm1tIvw+7ggm6Dzui15H5L+iqtFqbPaSLEewYoiW0n2QQe3UVefyyl3au70Oc8Y
hcErY0VXrkOpjygxjZ8TKAWRzspn4LZfR4f9j8WzRP9+ZWltKyGMhf8j7Tua48iVbn9RRZQ327Jt
aZoiKWpTMRpJKO/9r38HvN+dLkKlxn0cLbRhRGUDSGQm0pwDbSFFduz7LtCWfpfmoJaKzeEljhXe
rAhPIGNTBYmUIdjJJFeoJwxftbspEm1Z0gL0oe2Edghur4+nHIwtkiJwP1VRJbmWcqnH/ZA8CQMn
jKCf+M26XvWPBaOJTbMkSg51z5EfHuMnvbXsWjmq8q9EeSq60zzyQIffW8ZviWSsSiuqEZjjZURW
xWjYYRF6Yx7vgB6x64rcqTLhsYIVdWS9+wFgnkc1BdCK1HmSmhRupAmJXSWjU/QGsHN+NG3k9ovh
DHL6PY6WH0pkRfYQC09mPTpZNP1IU/mLMmS7LhwPOVlOWocnudHqXj8kkS0lSg8IM+tOK4vDgoz4
3Md7yxrsWF++6b1mh1m0bzEhr5mFW9bEdGXsh9lASN0I34sE9TeABA1K/KMyQPtcVMdpsC6JKX8R
FfW86MUL3Elr1zJS8OWYLq6gaBerEz5TA1qbLZN522aKMfVERDjYgn2BttwNiCnekVMbu70n/qdi
spXeMGZSKrsqSiMETI14mmu0jiX2bd3fDC1WAhjDaIxipcUx3L6gXvrwR5hxDD3nKrPEB80i6GTS
YHhF1Z8sXwSPWhrdhcKpXy7/biWMPazHbCrbBeFrnj4gUa7EnIomL2QxGTNIEjMaTLOmlQc079C5
ofvI7+zxTA7Na+8LQealD8jWo+rNq3Zv5ztWx8RYxMhSgIzewthTbgzZgaoH+htFZ0P3O8qP8y7n
RmibYfRKJGMVO9FQJGOGMxMBlAD45ciV98ZZeXxvVXDa770tPvY7buf2Zhx6Fcsi+ZDYMEArhhuG
kfiX9jF8mB9I9H/IosnPioea8IdARDMsVZE03VCYUxUkTVCIBLsxACZMd9JD/Kzd0VCEEkhoo83t
xNv2NleBzFGKs5Uaai3BLqPZWTj2oHmq7gWv2Kn78GnxzB2559FPbx/lVSRzlDoQXeVZ7CikS+6A
iNKps0tvzZjm+UTXGezjP5LYvhetamsrV5D7k2dPa57QZeTI6Zde4lZutu3KVRDj3RSlmtVpRkwy
ttZ9GL6B6WlPZMRAcTv6xEw8QYhdQ1Mf9A6oMoV46JTKHqThrKU/TcPcTTkKPorCcfPb1vT6qxj3
EGXDWIw6lm9Mr6KJqnfwGRt3/T7jDkIjikg+Q1n74V6IzqXK+f5WQezD+THuoJsipemnFnGKWth6
NzpIr/wopyVxRCtxVTV7SnXloIvyXUG6IAlVdyCxW5bxq5Ivx7lNecAt2+bgumImpCZS3ceVhlAw
O3X76G/i0QGOxbEOzWPs8+7JH8zsVRrjQ4AHH7fSrGPS7ZscmIfxPB3RSPZU/j36OsjXiDvm9u0T
5ekx/fsqti5zVaj0AYnsRnXk5dwhnTuAJzp2Kh4iFk83Gbsjhwa6fAH7hgne76KQ2WbMeVVyrAzL
P43olsxCj+RkbmmXWAtfgI5tZ0t1UPLmUwnKq51hu2MSTC/Wc4WLJlgHI3Tn9i1SX2+fzB8eyf8o
A9sTo0+D1E14/cMB1hhDGHatX+/RE40pdS4fOb24vwfrV1mM4RCUliwtXQ9FhVZ/Wgaok1R0g4e2
bHfnIuDOCG8/SK4CGUuS1EQQowYpjjKl79QHXR+dqAcAa5L9EvXiuTLywoPLmNzbu7qtJJYMcCrT
0n5jmW8An0HSFHY7V2Y3jQ+dpPlqfdDkzxQigYP5XznMTValgnKkQ44lCr5l/AKh0b7ueHx2W231
GNmVdV2XUYnEwM3H69vKda6rPaIV80xjwra2u2PtohnFQVvS4Iwo5lUBALlqr8IckMtDG9jCfPog
n7HX7ZSqyzziXUn7TI3d8lrblIC9v7SBuZeC6ZfkJQeKvp142XMX6Jfbp7lpvVbLZ6zz0o1xlNe4
ImmDp+WIlrDQOHddYo91fZAWbofvpjcwQX+HMiYdyma8fiVrfU/evT4m3ya3cJddDBJvOvlWBNxI
jX7tt0u5ksZcyi5utC7ugVxDcpCyoh3FFxxpcMt9jUPl+Z5N87wSxmhS2k+Dlo0NYALqaR/2tTtl
M8eZbkaeFsbLkXFVTc1gfE0Y5SDebBDRJ+pFMx8HgJmOXBBhnhDGzczCkozWAhdahIcydRMZcG67
21q3uVWWDi49STN1S2W0TqyIPgwtHmJ1nTko+6Ax0LstYXsRVwmM9ZAK2SpNgrdkqx+r4S5Z7ivt
MwZqtQjmMKyo1HJTg+VI4ssk/SVoft483V7FdjS3ksGcRTIWmdlUWEZ/mB0FRE3S9/qQ+GkgPxkN
AFdQogSSB++xunU8eBqKso42AwP8kB9t4jKXWjJO0ICp2YvJ9zD5wlkW/QB7L9cC6A9YxUySKaRT
UdM89ZnUTrzrA9r9JwVtgzrZ/1StoJP4tyQyGlcXmqyRGPXQqZ6CsFQf0fbqFNH0jZj6Ueh6Dxi4
XtVLIBrtOMq+GYbAtaAzyDRE02IxGSrVEnN9VKEoJ/RzOhJA4oyLEvT77MCr+m8557UoRl9idbZa
bcbFyke822LDlvLFaTL0ifNmSLcu2FoS8yLN2nhEJzWOUEHHkzXqdpShlFuanEvGU0XmHi9aLC9W
EWFBjbi39BntivUnjOpaGZl7jHYaIZwiaHsDaCwdnaBt8hxKn7BHayHMwUhWHbWKqohuloVvMwia
kky/4GA4F2vz/Fc3lzkV0A4loyGoIm0f9geXMkNpxAa3m/wFc4AuxWcKHXFXlu5twZvacJXLNiua
QqGnk1mi/l3cz2ELcCa/QHv2bSGcxbEQK0MkNuE4wptHmbDr9uAJAt6G8khKlVdK3YobVqfFtimW
mSnMpYg3HcWZVV+k791OC7KLbIu7+vvtRW2a+LUsxtiK5ZIvPZoKQb4iH2gCqz53O/HeeIx2FfA3
GgD9cDODW1HYWiZjfxMiD+E8QE1C0GeCrJ5gduk13C1OaA8X4Y0HwrH1VFmLY43vLKDhW4e4bA9s
gEDfa5R/GCCmt7eSYyt0xlagcx10OTnE9NE5Np8znnHlKTljKGQTdZKRwFBEiCX7lyLzlvDH7SXw
dooxE60C0j9MVYiuWTtlDuCeLHXSyUW9M9WDOfk2cUG7eItiLMbSLZNYxPAYZRnaxZgHUfd3VnIn
fTgLYwvymE7Bgy6awWIMFdAP9aG4RyLTWQ7T4+RIDr1ZMqA4iSvto+fbe8oxGyzHS1lmoyAJIYKN
4mfWPGn5wzg/NVVh3xZDT/+3CEOm5NCWARKr94feKqYZ1Aj16QSdamlTOqRKd8M0eGBC9RIMB5i9
8e22uM1zW4ljnjbtbJqFoRHUE2QU+pr6MJQgpKx4ldWtES1LWclhzFMu6c0k9XBctMFe8SMnAVpP
saMtTZFncPzX9qIU00Iy31JMlm9ALcmcGin2UGi9PLkb2x3hshZvywBRnYLcgiyzswmd1cplEUFG
4yZfun0b6A+Wn/jGnYHqqEebZXLTTlSO79rWjqtU5mIXg2Umc404Junkp6SX0cIg73MSOhUBtvPE
C5v+cGxXecy1bpFkTtFVS9MKwNb1Mzfch7v/8GESX+UEaZwtZb1/aqmJmSgSkuZd6adGex/mo70Y
w+Ntld+aZ4Eu/rMoNgBomyFEdIujU9E8C4JwQC4LdgraZPOk25KT7TCS5fB5vLZd9Eouc9eashMX
aXjvrNLR2acB6vIwv6FuPOAJltjzrt7Nos0rVW+6s5VU5uaJbUoalSDcGcjJbANxiDgWi+rc7xbr
up30B6wsljZKWUkmFJVGoFxGBXrGQHQjzF6TP+nzKfnMZMH69KgWrcQ1vVBZuokM6WDsTc2dUqBl
Cz9vqwhvSUwIUKgqhv4XaEg7VG4XPuiz6JnSXdfukvQoGhy933RqqxNiAgJJRsZnpj1JahAeJDRA
aYHuN1weuU0ximjoFgwjALaYjSuVfEA6DRuX7RW/DQYQo6i+vOOFN5upUOAR/yOH2TxzHDU9K5Bd
Wp5obg64pE7+Mx88DY2rra8DlIhSumfnpnO1Bx7s1qaBXD2SGW2P66lOtBphsNh8FxEkLGerdCR5
P6W8LgD6pd/UfiWJUXslbMU8j1BGybLSzydweacodcrx05TId3NDAmQt74DffKeNyT7MJTo8ugPS
DOd38BbMnKqegrdVi/GAngmKdIpv9RjDlfZifLKEX7dvBf3UrRUzBxuGQD8PRzxnFOlXU+2U4kfY
BLdFbBbe/skHWJhP+Xi757gau6hHIpk6nOWELqAAIMT7AbPcSLY65IkHT799K/4vqwKBTCY5XdBf
1hqwXoOPxL2fB5VX/w8ZlZt7BzGM7a+MLM9jkxZs6+/t9GUWXxTydHvveCJY1Qfpg17UWIlgPEuy
N+u7eOQcz6Yv+a/OYxWMzhuJQJJmpCIsC/FNaWszr8eQJ4LRZ5Nk6YzWCOhzTuxlBkta8/rv9olR
YyMRqzkyUfFqpIdSuNTzUeUlXHlHQS/tykdhOKdTFytBmrCQvbwVgiXKzks+cuLc7fBsdR5MOChH
KYlKBbdFDoyvIE4Eri96k78SgL79D8993tEwwWDaaXqeVTh9NWj2qmZr8CL09TWJgYGXOKiuvg9v
t8+KI5Kdcxma0UgbHZOKWbMnwiX+DHkEMJ7/uf7vSdfVSXUmGt8kIF9hBynEXB7Qjp/xhJYGztW5
nb61xPezXElCr8kcdwXO6n0Q9/E/DQzAmr6Iu0+Mx35YFGMJlBHU3XGLV0IrP7bD2VzuFmH37w6G
sQTjmFRzbCFnC0/nEUl6K0aT00aw2ZG1PhvGFBTDPIuYtX2fRAAwmgL+0doF04AjHHIX/KOcMIxe
yj+6NxwQYxc6DGFGQ4L4aO4XOzIvjajYuvo3WBgI4aj11mQ7TshAYQnFZ0NhnyDDMnUVUfGuUuwR
BVuKbRjvhUDlqsIfNvEqiXE84lggMGjfG1UpEWXhN6Ld2eg9Bvbp+2Qar+rzB6N0lchonymrsjKW
WNsACM/MlV7l4r1Vh+bqJpWfhdzMsq72klHFTE4azKjRBw4a92AEj/Nb8hfaM4LM0Z8/o/XXpTEa
OY8kn0oBtVkDndP9LHgimC9ui9h2HVcRjBZKTWiiERFaKEpBnLzo3S4zvNsiuDrBuCe9lLO2ohMD
0an36JNDcJLXyVkc0VVBhir4t+XxlsR4KSHM0lGivQma8lyg/WGMgibnQZ7whDDOKTLiSdEklDir
4hvp3+r5VR5DzkuXp9ps+lFvhq42YhjWwSe7yp+O6o9wR4Hto4Oxx8zXv9o3NuNYq6VgpBaR3bl6
KLTcbodDyWuW3k5KXG8POwFUjgQVdB2HQxtHcg85Hp/S45ble98rcTFuteMWDqgJ+M3UomxvGKaE
/gOZOaxUaGdNKiB0dMoX0QEOGoqZ5g9KTNZ/gT/kvJG2UPUtjJf9Vx5LSCCrWYNMFpSDQmjXjvS6
wDDpD8qdcVcHaWAAE2N2Qcf2PHn4H7i5lyqxeS38mz0661/BPjU0YLrUER7G09cw0IFtXLjkDvRs
Xo46PO2mFvE2rr/S8knpkycuL8Omg1vtAuMK5nQKMXWJPEMq3FXNk2yipDe+CuGLvDTObdWlVurG
AbPYDGNitTFGaRBWWY09zuZDU4JDEk2rziIWXNh53sIYDzDN4YJBOTSrdjqQ82rxV27CvhAl9QYr
36dKdTKlam+Uxlc9Sc8hCJgsqd1JWgIqTbwFnEFNL3PZxg7JCCdO2jRLqz2nf19FfTQPacgqcn6W
4EsjsY30SQen7+3dfg9Nbm034zTUVutyLYMLfO8aPM8OfcpOO/Htb90WgvIkeeKO1/LFO2LGiXQ9
6dqKTrz3yz7Oj7UQ2610Nwk/bq+Nt4GM8yBEbfUU9ETgRvgWiZKntH/n7WcaidY3k7FHrSm3RVlj
LUsXpJanhZzQ8n1o9sYBse3wiwBQYdJCDZK9DOBHwS4AXeo2R+WM4o49+4hrgcc174YRWEPEFy+3
N5FzVmy7nEbauokLvEeHsH7M5OWoG/XfqvErG2ROzZtzFVXGxuimZslRJ1GtuC/UvSE3QLb6msUx
RVJ2b69qO1l0vVwqE2mmo54lEh0RiUjzMJmRHfXZW5eVrhZG+2iJfg7V8lKkCUjQF/FJUCtn1DR7
arIv8zxxCmnUxvx+wqoGMjRLVkW2O8dSl3EyKlR1U9FLzV+oxXMu+fbOXgUwF8EClask0I58Xe/3
tSa/ClL/MwUEXTXV+7hoOIZrW2Wu4pgrkQkTqLIkhDpyIp6SqvOKXj/H8XdUMfzbx3h7YRKb8mtB
ZF/1MVQmmy3bmv/u9MeojWEp77qCo51/cMH/XRX6BhlzLNahUeso4gLnbx/f4ai8McCouWOczb34
ZAWUEAmw1u50LpxPILAiCrkKZ+7GBCzragZxnpvMMajNHsrhU7byKoC5D8A66AE9h520ostgCXZl
APCWR3Z9W9ElNgcoAA0kazQBvUEDelMH/b6YeDx47/Hfny/Tb83hgjHJSP2peIpry1ODUqCbT+R5
7iXRr6PhAFLqh1Ccn5BnuyukMQBA04s2p28YWPFbE1ySU4Nh1DFoo+acG5OXNfNj004P6K31OkPx
h6w9D/BZ2VD+pffVwZTT2haWxutC8olBoPWZ02u28v+m2omhJAhYSZvvAYJ8Mc3s+fb92faQ11Nn
HDFg2pU+j9Hh3vVfB/0w9N9FXrX7tjGQWL5dVR+HOFWguQbwYskEREM8dqbpOQco7u3FbD+xVpeE
sTuTrIdqR4PUwV981dGOeBi40qOFocrY5XVNcbaOTS9mI5EjdUDcJLQ7Ybr0rTvw0I2AYXHTM0hs
inFGrmDUKgjJrRoo2+X9gsk/kFjpdjYau9SKQLcTDQGm63eNNXiWCa7mTmjtKGm/d6Z07Kt2V0kg
Kq2NizAvs12oeDKFegS8BqMGj/R8KNUhsZM0epajxUky0SujZteC5zvOwKOoLHcK6L2bqnkbK4CZ
563xhVTzj1RPvAQgYNrfk/5WiottRflsNwWqZQuG4pLuFM/GoYu1Fz0XTyoRiRuHs2fUuI5zMmMu
vDiRgXztOzGzp2LC+LZIkOYmP3u1vajjci9Hc6CUlW/Vi1tNy0FRkkCOdMkeLeVLEeuBpRhfWt24
JCBU7bJ5X0VyYcu97gxW8VOrCt9Sx5eo7J4IMYNxMU7imICFoFZ+GsmU2XOV3auDDNTMafqqhs3j
IIS7GfUVwSz2tdgXNlgYNTePh28AtfXjWDgukuZoWeYO5vjVamAd5VgJmjm+7+puB1zBY94tF0mT
a+AImRmYcJtz2yUPsibkbtMUF/T/4nmR3C2J9q1TGsuByUWDlaodh3Yu7LxJL3JfPoxF8jBI6J5V
FLDUSth+RYyPuiJ5Sw8KBWkJyqp8EqVXvc1bBzy3oFNLfmoKAMmJtocxe84bndjWIhO7H8e3xVL+
wle8big0O8UoYwh4XTudzS+LlbpSJz/XYWGTss4BrV6qrpK1z4oETGdlqA5CN/rDnJ4SMXRUYj1P
ieYZiFNE4XmxxmMD9hEgswy2mHbg3Azz86gLd4ohgE6mFgKNZAdrsLw5b8/VWAfoQD2QTHPIWKFb
HQ+LqshtK0UviibdJXnuzlb+IIa53S3oS0kJRgab6u3fmQk2m540kiIsLdJkagB7HtmGAVDb1pV9
ZO6fUTXiTWVsW0DaT2RgxAdEgx/t+JhIRK9L9LcN6o8IqKswUHH2Te14sLbbFukqh/EXOERJID3W
VZE7NfzRdN+1WuVEkpseHGiDMpry0b3EBkFFYkh6UkBGHYqBafVBAqjJ2+ezGdOtRDChDjGNvjZo
A7liARgiEhdi6/L8COpQ0N0IXtPN3m2B22+BlUQm9pmsKNUQnKNueBi9e8HO/EK0s+MM/NEmeMRV
KjkB8iZYl7KSSLd55dpnTHupMo34GxfG66F2IhddYCP00Ape0eqAWXUN/6PFDR2J7Wt70O77I69o
samXqx/B6KXepOBta0O8tyJQpAjVY5io51YG7lw9c1zzpmquRDGquUwgg4tTqE2Izj31WQVOxPjz
9inyRDChjGph7qmKIaIwd6ZQOwCUtfWIxx7CU07mJZUa47JMMeZTJUX+Ky9Df1GJB0QPZxGywBCX
r7cXtV35W20cE9IsfacVep3ROpaIKRWwVXuGRyum/B4zztLYgEZQKjNMR2xgBPyappncGG8qre2c
dgZE88BLiPPEsc8pSy6XqjEwJh2h6yS6V8EqY72kCEZub+G2xTLRZambhqGxIGGqnIATtYI56Yxz
KT7ExuPt729HnbqkW4quSxqijo93GQ/QvC4ltLboj7SGRA7iXjqYtuZEnoX3IEfa5nJ0QCVbOgyI
IjKXVjB0uZXRJgSFmNzui36ARC93xt7GA9Sdj81PbvWZGtzfXlQrkczljaQ8r6QFO9iDmdfWQvNr
a+mAQSWZnaX53mqzh1weHEOWjkkex46UeRa3MshbN7PLcSlIckoT4HDfttUjGWwKeyXVXiwrva/E
5QXU5wrwsiQvbmSPiMkxz8F1Kw/PihZ+4RwCb0cYK9AleKsbHXQX2EfNXtmFrnTpDpOj+vqRjyiw
aadX+8/YgFFfSEFS1HIwxQX4zMcQWFlNmdsCDxx2i3EGWvyPcrEmQLdCGaka2iJ/Ap2Y9+3rdAI6
vDfZdhyg0LAH3aZnnK1HAJM6zTl+ypx6J+wtTqaFs1720ZNPehlqI/QtxvhBousI0A6mCKM3885x
0wYZMjq3ACGIdATj+Idam+JxwqyDeBhQ1SGHDNO5hmNcVORVFy93xc6m8y+8buXtytlKMNX2lf8P
a5AJ9SYEa/eUyJSWcWgX+PKaOvJ9u2++aYnLYwqmSvnbNV7JZCxHMzcVdgBtZJK+69pzAuB/rb00
Rm/LGZg3xMT9zC1ZCWTtBunBU0Z3tzgBnuYJOEe75DumR0Y320UHoHTdlkf37Nb6GAuRJ4Ma6yrE
AQCxyL5a9fPt728GGKvlMJe+V7W8M3Ikr+QUEWnaO3p86kAtclsKbxXMZVdHwwiTCkkf4Gj6XRkd
ZFL7t0XQT9zYKBb3AhM+i4ZHJ9V62j6SB0tgHGRu5XTzGl/3i4W+wJzclOglYlyjBsFo/WAMxG2y
nSr/dXs52w54JYha69VlKhMT7TCAonDJL9SE7yq/6+xqNznJXXIEH1bAEce5R+xo8hhnomh1ME+0
YKZjGGX6Dp4bDEs5uhvvo530HHkYia4Nmzfwyjs4qjurheZx1jYCQUdbPGFmPdOBljc4hSHeWRX6
VcbBrUzzoRVk5/aKtxRfVQwZLaYmxrHZgqyu1w2m5XGx5DLGQX6VW/TvcnRyS+3XMpilFVVVhrGK
VuRCcJd5r5WfuLzolkJ4BtJRWmj5uHW1pKKbic6TW33kt6RyRQIqnpG3jC2dX4thbEQ6SOlS9BhC
pTN6OBA5fiimGPxVnKLgZtV2LYgxE0IzYpxbQ9ApFPZS2hhF3YFmaN8B8EVyohng4c0dwrA3nhPZ
UsGVXLYYiVzGkEwq5CZ7SgmSBkqgYt6Ae8k29QHQLgB4MSU4JaqTK1W3QrUeSYaN7Fw1Aj91vpN2
uaOiAIc+D9Fdzvwwa1PNVyLp2a5EpnUUi1YKkbVZOal56obYAQHTJ+7SSgijh4sYTcVIUw259nVQ
DVuf70qLNwe42aSFpP4/u8eooTl3/ZJVuLGjs/iiB1LnQ3McHNMO7epAfF46Y+OVqqPSpooKAgjD
stg3VlpMzRTL4AmN9kAewjRUsSv3id04YPHiGKMNa6/jDouWKCsmsJzZejRAPYulAzM7NGMCo5Bk
52f9PXuHvhe/5HT//K6GH4UxriXOhaqIR1QqpvEuLN4Iz3fxvs8EoJJWKgIgPFQUZpW7VJy/aSMv
nfa7Wn9cAmtZw9BCmyMY5yzpRUsBd/+XOXMC9t894kcRzGVFMFGMaOdQXBVesHrSF8csTwlBst24
LIT3oOctiLmnYViIUyIYYG0UToP4vdUurfnl9i3dMK8fV8Rc01wu9LYbsCIKlQkIg4cxCDFIUoAT
PT1ZQeNUjvXGA/DiKQNza1u0Pal1Ds02hkM+P5ho2+Msi6rTx8jv47IYr6Et4oTHfKy99yAWbv08
2PMPLaAAYfOrcJI5xu53Z/FBHBto6rqoKT1oVJBoj2G/0yDd0+E0HmMcPYwbq2IDTbkz0RzfWarb
CN/M6KmSMzsX/kaJsRd0l7OD9MLfksUYBBTI84IIWFK0r/YL+gFpw6P+pB1kO/J480W/RxMf94+1
Dno1AbVwUN00Rk5YtC76mLyaSRygKsxLgnNulcaYCeBsLXSGFpMt9VmODrn80pqcTBlPHRgzIUxg
HshrC0AqWWtP4Q81PqOXxrbUvaUeYpXY0sC5x7xFMaZi0ActnWMw7Ul4qtXeaARa5d/WiI22kI+H
xJiKrhVJTfnf3AIYXxfBbvEigJk9aufQbaEeNGqpY0RllC/RcMdXnkd8H768pZOM3RAnzYhlC963
9Yq97EROhnE0kKhB+DyiYb9HUcF8qjw6Wi7axTl9NTA4T9z5cnsreLvNWBdjElNTxuSDO9Z+Puxq
ZIsUTtzLEcGOeZeW2bVjCla/sllGO56T3NHE0Uuqcn97LRxdZYcspKVADUxZQEhnoQckfOy7UyF9
GSZUa5G+EO5yHvAlL65hAV/qUUGDxAT2VGvXexh+AFak5uUnRIqYV+GmkTkumyWok+u+H8KpBy9j
5mj3yUMFceKeBMDECAwnpNnk3A8vIO048IbKNzCwP9wYnTE1FSmHxlrgXCd/zsD2ZxzjQ+hmx+Y4
+otDnPppPKq7GEyNDeeybhtUVVFMRbM0BJEfQ/xZC6uhqBELmf2zou5GM3WE6pLyiBM3WjbpCv+R
w+ZRVZwkre/RG/mfFIHmx15+TvzQTUKHtqpTlysA6BsAFnvZ4ngpuoG/G4SreKa0EkdJOglVBILR
6ljGz1HCiYr/oKtXAYwXLEsFQFUh1lf/GgDtIO0AKU/bUAGc74PlK7h9F7f9+1Ua4waNeYrVTKe7
WWLCvcjvmuwFiUWnWnqwArScIZo/xH5XcYx6oq5RyYUMr6sG5U4Pkrf2OQ/mh/hn8r3zhKD2UzfV
At5cA2+RjHM08j4JgYagub15N5GTmF8y82lM/L7nYS7wtINximHSaQoRCoQw3W5QkWnmAYpuZLc/
qj/jEqd+RHpsxoFZu84Ng8InwC2toSHVX8mucYpgvhT/egMZLxhZ6M8MDQJ6n9S0W3T6WVLt6all
R60JZlvRua2U257oqiWMKQHBzmz0JNLcMPqaCwAPQqpC4qXQOUf1bmfWKYlu6a0sR2Q7yZfW6EEP
gVe/fXshPBmMsZDDXCTT1CmuXHha96ymX29/n6PYMmMr5BKYG6YMT1OHvTsooOxCC8fRSENbKDnv
0He7esPwvc/yrPZL0uciQlMD2NXVC0b7bGP4KSiHxOztRvBMA6OZ8qOZcsLajWzLB3V/b/ZYSbWI
lCF5CnVXz71HdvkhcqXcDpGBpi1FyogS0u0t3WhY+SiRMRbhXJsGoD8UvOPCIPeS++o1P8dO59Fc
nHlnvfFgbDna/l44XC1xEAWQkhOa4CGjK4BoJY5FB1WE3b9cGGM58kZW0SgFOXJAR7vaoPLpsPPo
U+CP9ok/mM5bGGM1xn6Y4kWCQJG8ytoMINPTIGmcK7YdTBqGAXOBfyxmLmi+xbQ0EPBk+2G/HAlG
3gFT+AnwOaoVVzHMWpJZFmEwkD/oF68uTpHOgQzY3qvr9xmTJyQySFmFFGO4zb2gnonwl4FWR44G
bJuLf4SwJEcUaDPBJDUNndQDGBkbt9gbfvYkP1hnHZTa8V70aaaPBxD4h5jmKpixgySD7ei1Hp2A
3ujR11PZu8Dtp20VfpS6vCh42+xexTFmcWxIUctjjgyTelq0Y9VzJuA5h/XeWby+sfqSLsmca8hm
I6R4QVdXxaupbEfT1yXQJa5FREbRmC2OSpWyoyCiH1kwHlGytDtderutFrzV0L+vRM2xnscysKjc
dvw2LKd5zk6xlHPCWp4QJjDKyyYUFJrGNOKTOXhCvKsijoH7w8vgumeMgROHxqj7UsIb2Rm96IRW
aY/CKVFMu+bVOCd/qQgvYxcgn0fi8uqH1AD87h6vwhkD0WhKPRo1FmgSFDjeNCWyl/5nspy1/hL2
/u0j414oxlzUSt1H83s6AJ1K5qFwAdvnKOdyjzHZM89B8aSxlD9pqpJlGUSkeu47l5amqu+YGg1o
EweYD9zba+NcXouxFTOxuhCmGF6ju4TGSZY+k+aQJFlCRcWQDBacvJbbSScaLO1sPCTaUQPYdsKJ
WjaXsBLBKHsjIsXR9QhapORb1N4J//981nBGq+8ziq4BbTiVQ7wyVFjs1J2Le3Ba3T6FTVexEsGo
c1k1GM5RYEKr+rEPTwpeSrIeFMWvSOG6JfrG/O3qrGQxypzmgJMhRvmfeyvYKEm+Wh4lkQFcLag1
eCntTVN0FcdmztNukktJlVRw0CmHUiKzPVtSkMwRx0tsWoSVHEaRNXEpDbHDFs5Vamex1wuSo5b3
Ub5fhrOCIe/bJ8ZbFuP0dPRKZlYeIX2HcYe+cPP6q0o4VnwDovGD5rH9GeIy9ZIyaCCqeqbp0NyT
UQDFmIWTf612oKyxJS91o8k2vduL2zZBq82kV27lpLIpD+tCFlC/0TB0EoV+3U4BWCG9qsrdtC8e
zKZx8uXnpA/AJEJ+q1M5a9/0yKtfQPd/9QtaUudxmuA4rfZRyC07tr7pCdAYgCvKWSvnPmiM+dDQ
0d0oukKbYCgeQeID41t8mP1kB9e1ywJerzpPcxhzEvUxicgMeRW5iBhPGYCUygP35Mlg7UkB9sje
RGExr++AgWzL+eOYckpiPBmMHRktUY/EONFcBdNGoil7JlhJ45Rwzocjhs2TG0MuSSnqssBz+z5p
9xKCMpFX9ed4EDZFjmETrKSkadx2P8cPKa/LlrcGxlh0UTzNcQF2sGVwyuGxXXxZfOaoMefCsGnw
Vm7CElyc9LURX1QUThQD0x+Rr36hqB6No6K4R2zN5U2pbmcqrjeVzYH3qoIuBvL/SLuOJbtxZflF
jCBBv6U9pr1Vz4YhS+89v/4lWm/mUGgOcUfaaNOhrgZRSBSqsrIQOy+JYc2Bp8e+PL32sSd3rm4E
Tix39hDxUpu8LaOffIUPUq8nKbpq6HJHV8NyI0e/iW3N6q8aNJpEz+bhDz8wgxOgnA5VjdoGuIaq
1zwab+I38a115FPhpl5hd6PVH8QbXnzGudY0Bi1ykutiPaNMFEuKVcYnOrghHK1hvp2JO/WcUIoT
h2gMbvQaWuiKEk5khJ+CHsrN3XchOxET42rLiXOD8naQwY9MxhyPqkC1cSwxcfdmMDnAwbvEWJki
04jSkegofCHR2Bx7fzqYD5012d2L6HTXPLW5LebQOkxkdYpi0zRmPUSYOJ6IDSXlU+5/ldHeQrhV
hO2jbgBTCfppFIMJdWKlnDs1Qu0n6EtXCs/tAka5aQsj55Dx7DCwlTboRGp7ooCeIh+iBUOFs89L
APnRSOTcJduJR+myJHpJr47zrIhRkUohwqnIpo+e/JBBGR2U5PgY36l2dq8fOceZ/vEfw+CLRSbE
MbOsVkeUf0C+Em3paoGsXmchWHRBfzj9FvlqtTwGrURRgNAT5QsY9Weh+5IPL/ur2b5gLothsAm8
q2XuVTyBBk23ctwyORQxTGXmHCmeQzBgFNZjTIoJQZlEImvuRtyXHmo7vdI4++vhGWJwSNDRFGJU
yP/V8XWhoRda+F4rP+Kk9fbtbBdwVxvDgNC8iFWQ9wD18VRhntDy1N2i0z6xwuv51rwmnopJcc13
iEeGFo9/uo1//+wZ+8yvjFhLxgAuj0j3poyjLzrUPfeXx3EL9nFf5H0j6AIgNpPDqyovTiVGC6VR
/J9FX+gz5bISBidkoUjo0D/gkVQ4YlX7k9r+mUOYDD4E8gxp/5lGNyGaWsRTuDzcl5LOuZI2mll/
XQkDClkU1NE0IaqgnODBWSDbnTkThFEgwYDWqOqsPJrXi1t6safeQfsD1BPEv5zkNPW5HWQyGbBQ
jbBucyOllQN6bUG+AJqYfIVynhkGM+RCLvJOAyF0CJ5i5WsR+L188zRKj+UcWGbDq/TwfJHBDjGS
MUB7Rowtk/BRJvFiyYFySoWG143JwQ6TwY6x1wsxU+m6NGhxpd909dTPs63XHK/fLl0RSZVwDxua
wQ54LfQgU1sDKYDlVjkprnSIPM3Jr2qH1kRiL3T+ezcZvPNikE2l1KQrJ4FW58h8G+bHzqycgDwk
Mq/Is7lVKztMfKFKlYmphdgqs7odlsyq4kPRve1D0/aNvzLCgMZQGYqsLAp9dk9Of4MihZ2DawaG
2bG+FRzlYd8eb00MgGA47tQ11Cvy6FEIJUvM7RiauvtGuIti8EMrmjklDYIKOnVUQ79hI9ni3eih
O96GoGJ/GDkBO29Z9OeruEnSZFMKBw0MYuPRjG8X8Vovf+uOXO0UAxSkyhUMz4Dbte78Q0IB+pi7
kRNel5+E0KMSurQCKL3pV8LdbyUPV6YZ0CjjGrreOfIYgwmJkgFK611sm+SRs23U1z4g7soMAxlC
DA2YygTiJsfZRQzqS6EVXsVHqoY5H0SeLOTGbIhfDzKF5tWuIWtCikjFbSbf0oFhWBv6DF4t+abB
Uz20Y4iN4lHptF/ueYEoD7TYdMqcaJOS00yzekts4ppfwpPm9FAMgXKOS1NevDliHA9lcyuSqk5L
pAJMWtGWQxTUzpLIyRXSU7WzfSzfUJqEYgx7VL6bwVaSzEqTkRMYbN4pFwdhkytQljJbU8TbLu5T
NynvW3VyzOBR+L3jrJgqpNgJpl4x/p6l0J4ZCsSEmelX6l9B7mUS52Nt78fFBOPrvYEZZWaHfLxq
fF4Kw43H8xLV7v6JeqfCfNySixXGw8dMjGaxBmbMfnEULMi8egs4xAnq0LpNPk36O8lO88RzZvd2
5AcP3Bw2vaV2/gSWcZQpaTpWfUur4O/MRS/8Xh06N4KPDwLHP7Yf/+Sf9b5Tq1cnui+HdhRThMDJ
kc56QQO2G/vvA2yuuQujV9XewiiarWy1c24ORkvoJTO60At0AMbPHfrkKGUm9MjD/l5un67L0pib
U0i0RkwDgFWRPc/kqvzvE0MpGF5+P3Nnoo9bCnq6nCF6pn1kTfCaG9w+MvpRPn40Q4aivQ65CYO5
KNtCKvKmR1MA7SOjHy0o6MwGOzrknp5wH3fbySdyscdcmkoN1AsFhDfG82wHIP+k1zUoIC7lUWXX
/11bnH7DizUWNwK5RXSDuCM2gsgSjOaokcDNtOjLvi/8y/VxMcSgB27jREAUhQv56+RguqYfP8PT
bdXP7zAszM7AM923SH/h3r4xQBLL6mJKtBKFJLOtR74u36bRS5T/UMyDTl73jdHPtGOMfZIbogmq
CQ03eoi8haUbD2+1/JVEmSNzNQW2cfifL8m+zTscqVoYEJDW5H4ZkHSS74extPYXxDNCT8UKKsos
y8xohpFeAX06tYTsRTJe/swGgw9GEWoI5JFCMaUfhXqN1m5o9v13uc1fHNxkQGIcxTkpG1A79eSv
evqU/h4IXXaDgYe5HE1FarCIOsGI52q0KtN0J8LTfuHtB4MKeQJBkFBBoKmaz/H0NgqfubWmTbiW
8SaFgo8omWzNmE5YSvSQlv4G3TLMyJrS32pbXJlgNgOz5kghpUCbnPhq/RiCuNlxaCPbpe+VDWZD
Qqlum2bEMjoIYIpu8UR5Rdqx/TQhhkSU3Nklii6mA1nBfXemgPIBA1aGmS3CIG6Iw6cIkKsuskM9
csDXt9C6RlXRLT08xOWdzjtCmyC3ssnAd7WkYplV9Jimp7pCzx9kcYzgO4FSehY5Zsxb43ZjwMog
A+NFvuRzEWIMCfEpbwsK8V9C13ygF+JI3zxofkDGM+bAK881GSzXkoH0dY2ITBQPvX7VVA/7W7d9
6V6WxT5uOkTnsUwNtG50R5u3O2v0TP/nLFweBW3zLK+MMVmStJdqM1FlFKare6XyyrIAc56Hezwj
DIAbS98bRoMVKUb6o8obtwqTb1LHE5/mmWEwHIqnsaQteN+E5dmAKpt0ylV/f3N4JhjQ6IommIiE
YlJEMFqqUyy5AFcrCzk+wPExVqEyT+eiGiIEKGL5KAhX8/J1fxm838/AQ0bUuBigvIzOuZPZfVcb
TlaR/v8d+GHrvSEm2s7ThL8f004C+bHrHoh5rv67viau05XvMudf1SBt22AiiVOOn0NEjLN5lP8Q
1FglBTUcw6ZEGyUYPKanC7bRVHZv3ir5tVHchtPL/r5shm6XFbHF3swAzRDtC6hVDr0VGo7cdPai
/CVDSLePedf4NudhZY05+3WbkqmTUJ8qNMVb4gEMsNzFXPbHjnROW4W2sHSOUdQvhcFrQtnOMa5s
M5AwjIIWTTQLLKdXhnJdDP6whHbXHfrKj8xjVX6qIPfRx3e9gRnTwR9+ZwYpclmYirhBs5AiIV69
W+rXsX0Tq7fKEJz9HeVcxDoDGE2NoWgVpZX/nAdruvL/NA+Wg0s6/fkqRBYijMVRCPJTS/QsohMv
uZdlb38lvHtJp4d+ZSOp59pEty1dCmSqMKBQ7r0YN213E53UygoWa98gB6TYLo08Rv/GewPuQJyl
gcRewUt4bLO/V17IIIhgDmMoK7gx6Og2gh6D2oZ04HnpLOMIvdmvi01njykP9et8lo9c0hF18h2Y
1JlQQm0HpZMDBNKUfE5bHELXcFrc9bShgpeF3u4CvCyW7eTIOrDpihyuSCmC5Yvq1X74rDnCX5rT
ueKVeCi/8FiC2znilU0GYtQSCm2ihhUOX6no3PtQRszJzq+zLxD39so7Sq5XwQhXHtrfU9dYGWcw
Rk10FEcEBKTRsXyRrmq/O9SOdivZdKL7fOaRnDhHne3wUNGtUmUizocm+X3/RqTXtH4eS8MvQTwy
DGcyluP+CeFuKYMuCikEc6Q5YzrFExJ1LkmsorVpGi3/RkVRIAiZ2MLTvlnesWHTUDlp4lSd8HSK
jgbIptVt6BZfIPtz/KpZk1u4b9ELQVNQ5vcoc3OM82DIYGBokqo06Hq4sXAwfNVbDs25fW91bmzh
N9WNVj7EPGoKHfpQ2gTm2mjPNrFpgVQ5atbgYgzTmVdl4LygDAaORM3EOAAdDpuPiS9qgtMpqWWW
wv0iKn7b54mVtsvz/mbSz7WDQQaDQaEW1cgzwia05y2yQEi+qS3Sal4nPe5b+hdvNTCzHCN1UGtm
TEE+F+OzMO3G0a7JzeQZp+EugwZleaU/S40FOpuvH3k9RNuXyD822WSYlkvxEiQhuIBG5s9Vi3k+
OudNsP0FLyYYjEu6RR0jEachyG7qWHeNygkT1MPk1/3vx1sKA2daWDeyICN7JHfxqaxin6SKt29i
O/68LIWJiwzI1Rt9CPmrPnyaFF8x/Ka7zZtPaf9939B2qUG+WKKLXQUTkyqVgZjjo4U3uHctqtZY
QeBd86ITj9O4HRtdTDGxUTKMtUYSOkdBiJ+6vH7RyPAmmBHn2/G2h7rJakVxqIQatLBQYTCPmvy1
5rHjuJ+MgaJwJNOEiRl4VJ0ooyZ0EbB7xY1IFekP+9vD+2QMEBniKEkjDUyG7ihgPIyE+d1Bptn7
Vt6D34/Yc9kZBhAEKa7kNhyRSkGvmJ1E+dskQKUzEN05Ue6VuXSFUnMbPTijFdhNms4rx/aUqbWX
tAEiUK32AwkXTty4bQjZ3FBDJi26qqbBm+bBUcoIsp+Um5vF3005vldzwYuy8rZayE044F1qfJaa
qLR0Mj9CStvvCu2zEtWZpWupLQqaTUrjqR/TQwzavqmWdqtj/l443Td148lkOtZoIllEZCib5lss
Qz4pMc9BgD9FERu/MZJjOxWuaZZeQKLWiuPipjYxRgTDEy2zrb0uaOy4Bt2mxkyPRIlsQ5f/SgTZ
7gv9GKudDabRX8sS30gTkltCcFLm/z6ilr6h/94C/cPALi2uFClCyU+fHvv8YRSuScOp1f7LW+9i
gwHIBemfKpYQGAmH7GiccqS0xLvhgC6Co3bADEVe1nUfkHWRAcqqHGdRp7n82u3dxSkcNBuhqzN0
qS5h9NBYIP9COY4TjO2ff11ksFMpVGWZa1ykAXkSi8+C8LJ/WvbPpM7O6uoT5AQXE1oKgVhYc/G5
1L8MGMi5b4T36RisFIpM7HMFRkL1LGnXJjof9PC1aXhjS7ZVulZ+x6Blt5BYmEp8LQGSLrKXuvTp
o77meJLoLvK3VyANXFeI6HI8EBL/t0qNK/MMlkqzVqYpBbgOChHJueo8lSeNxXV7BkRR1SCyHOFN
XrvBPdUZiP3YVm4p0yj9H3h1+3e3zmopTVoeKn2KL1qnp1L8FM43w/CNZLeDoHGchLey98TS6qoj
mPYrBAMO2GgbEC3HQ1J/oKyE/EkG0zh85L2sNl1fIZKM6FfSRZXZrZAMnRYICBb69kELT3PqJTwN
bp6JD5tVQWyPSuTk2Ske7jF2K+c1YG+bUFWArKKCG8OcrTqbjC4wYSJazqN8I4XXFcTX98/vdpCA
X/+3EeZcGXITLxlUO94f+SrInG1hD7ZkF8hjNCrnAt9Ei5UxZl/0cKkb3YCHi/Mxl0+VTmyU0cSa
h0rbBfuVIWZ3erUcFGNClcKMmnMdEKfoEP42I+heQjpYsojRF31Y3wg1uVL70A2y4odZpze6Ut7X
HY8pzls2E7aA0z9KrQlBKr1VLT0unbw9FdVDNvMytBxD7KjrOGrqpKTdHcbc2qIErVNUQvHkdxqN
F71ynFNm7mjomIvovENzX9sEEE7K/SCGyTBz9/2TZ4a5moVWj5JAT0DxCBdXNUCfbjCnvP9Dx2QV
0pWwEeq4RtY+yT1teMKhsIPWVrijsbeR8OKYMvOMKbK8L8OIqnQ62RNmoXjdq/xX71A1OfFLYAu8
UIp+nw8R88oegyE55h30UYzvR+lgkQ1po8cOs20Cq7kfDzyaJfXjPWMMlsTSEKYY4qA48ZgcG3N+
wNjhh15O7pMouDLE8PNQdkdzimceiNFQac8wgyujMenKTFDY1a51a3F633hTZGjN1FBfTB3zbSg4
QLYZu60+K4MvJNSLss2R5Qn1RwwdhTpVxHF83rdkMCMiZjorMwIr2g5B53lLfn2kCY/987WdHbus
hNWDjypTmpsekPy3ak7kmW56RQlbfJ1xzmlmpb8lzC+ZGkWBsbm3RqJaWvvUTf7+knhGGMhQ43Qo
SxNG6vnaSBOnFs5hzQ1pOPvzYfLMqMiTSLt/FL87ztfhKT11h+VQvZafekdyh+vY0Y+ND5Ld7Euc
Vpnt/q3VpjEoEnQYxbFEInUO8woxla+4YG8ndngtHrPX9Chj5DtkKR+i7zyJa97HpT9fRXKDWmpp
qclw/PSE1/NcvOm6+2f7x6DIYEZhMKowMQwnEaOaswOXecJbBYMXDSJHOUSw7UihH7S3cuEvvGie
gxAKgxBDIZRB38OEMGVuY3SybWaGzIEh3joYkADTV44HaJY5eejJ5atquKTlPY63bxBTFDXwqjAc
gGLvaseXfMnUVABA0AF2tDUscYYDcmMn2Z25N8i/wNHFGuPZndZEhaEgrPhZM0xuIUsh+/IJ2fND
4nNny21/wIs5+vPV4mqRzIZK1RxaI3OIPFoSKJCi+bbv0du+cLHCeLRRtWMY16hA6FNrDcHVzMuY
8JbB+HNYSxhvlyOVWPay1bajs+i5TfAV99fxL9HLZSGMU6tNoORVg74bWbI0n86lyAoreZ1OInp9
qLof7yG3jbIXg6yDK02VLA0YGxRlWz/2R0/xqCdwFkY/0McA4m87BpvVMsJ+SIICuvqKn91RXQVl
cANnvu1BCmvsxq+ezWN96L9wZZz3T5fBjmMtB2FJS3rNTxCCFL9DTN0Nrya7PaYeepp5GrX7fmKw
ia6uk3slooRpY75tp0+qYYsKp6d9+wly+ZIMXGiGMRtDDLhI66uEvJTxSy9NFryGF/Px1sIgRVr1
TZ9E+HK0Om3e6kgqQCxdf269+ooW4c2nyBe+7fvJ/kE22KE2nTDUGF4CvCXZeciPqfR7yrsYA/gT
bQ2RgYpQy0zZLFTaUQGVvOvEiTz1RsULgc5dUI9IRCL3zfmUvFUx6DGWRSCJAgKmgKSuZHQe5PA5
B2xzs1QV8ztNDfkYwpzjIVHDPDIAUKJ+DoVvQXscQs7ebGcyLjbYxy9GpJhihf5exzQOVfAw1jdR
eVDKt0T/qxq+k/aIviIw75x9l9hmLKzMMg9hwVjkfKJnir6wlO8/WQvD2QSpdMKURcw7EjBuRDwL
V4XPi8a2C+sr4xReVvdXL5ptN9K+ttGuroQDJYV0n2in4nDWn+Uc7UblMTgUVntUzjpGGxw4i6en
+QNuruwzpz1TMMd90PHNo+NPRm1yG15nkK8Q/OHadMjDvr1NT12Zoz9fLVcVZCWOaNKtjfPHQJqt
EvP19k1wPFWmP1+Z0EdQvJsEN4GKjhXVN+pjxVNf385lr5bBHHIx7iMjlMF2pE3AKBadCOb4yQft
WCGTrXjk8Bb6lJKs2rkTeqDl7y+R9xWZ856RWk7EClqcRb8c5VC9r4Sc5xg8G0ykMA4ZSLwpiIkd
urXoTI2QeIvxpLuzJ9uDj4bLGpGDvb+w7bTf6sMyMBO1uhSmOayiZxfySImzqNfKUfXp2Az9BOFy
m5+13wxRLjbZB7QQamUi0IzO4FGWW+lTdlToVl9Mu3YmF0Kd6N6wyLXiFzYvPOI4K/ueTsuCtEKL
emiRDzYmPt9U6A+qk54ny00xbOeYKwzMiHRqfKBAmp1SaHRQaIpzfqTd3Xw9Z+oYe6YYRBGgrzaM
ErQo2iyyJLQ9qNWrltfWnFwV8a0+Pu27DM8cgyiTNI71HLVoTREyi3SgX32TA69X0C+Xm7ZWHPfN
bUZHK2dh0CUaMMdLSvBwT9pPUnXU0ZIfm0cy8tQgeLeSwkBMkCokXxYkqOj5m09Uizt1hRs68A+t
wnRIR+71B9p0XWAE8P4ieV7J4AtaeUmyzLiUJjToL2fR0XgifNsPkdV3ZOBFnjoxTSVsW+e9K7a7
wVF5ah0D473I2XR4ic1tJtLKHgMsQ6NhDHkMe8WV4HWOdsJIBMxxX06pTZvXSwhf8M42b42s7kWa
Z2oX0A7R7lPv6h7NL1UHBfKX+KDn/4G5xvFNdgrXGCjVFDawR8FzxHtLOgyvYEB+Fa7zO2gcOnge
q08tL0PNwU+VwZYOTeyY8ESX6Y0ubcoxb0zoxlMEhXYfMtWq3X03neUuOvE+McdR2aaxvkzEUk9h
OhVcKb6NCjcbOM+h7XvQlCUZ0xUNw2TOwlxkaRIGQM5EwKyTeob8S/xb1/nFBHMW2nQsZCVEANrE
4U2uSDcp2Pj7J3rbNS4mGPeXJMxnE1W0f4jJY9t807LWgaSxPnJeCfsfC4+gX2OvLMVgYxFj4EG8
QuCjLl7Onf/GM8FE62RW27iQgE2DeJUJpVUU3AfBdkz898fCmMtfVxEqLUaSm+gVGDzagS+dI6d6
lXz1FIJfKzix+Ef7b7I8ErMHIUqnl7NuHNL4q4jLcn/3t7sSMXn3pxObLJOkCBoIREWIicUTxgC+
RrfGW/VFf56997LVq3wX+ZD9qazfu0gudtnbsuoXaQ4QWo2yp/bfmvggip/317aNPhcTzD1ZJK0M
tjkyWkuEN3Z324cPSvA9ig+JdOpCL+f1sWxDzsUegweGEY5xXuNT6suLoiMeFY9dZ7r7i9rOoq42
jIGE2YhnyQyQ//vZJ5C74SnwcpQFkD/wIs6p/ZeL6rImBh1irW3wt6DGKGqY9UBLEeqD8lSiGaKF
SeGoc8JRzjdk2SRaAf3MYsEZViOnNEMrHT294ehq82wwOFFJQzToDfg+JDkExlmrjw1P65kDRe+b
uHppqqGWdiqVw1F00e1K0+6NmOcIvGUw0bSYi4lARkTTdNpljp2ZZSvqrOjLT8mdyM1FC73Ey7d9
B+SZpUtfLa0y2ijtCJYWGc9R7+aktczw+74Nntu9x2wrI4GSGT3kaWi88lPpJGrBXPk5ma15jnz5
ad8gb78YqKjKvAxLul9DK9uKWtwbrfywb4J3cN+ReLWmUE6qXA6Q/qOZAdF91/d1zWvFA0vKk44c
axRsPr61/jm472XGlTWIg6izqMEa1e1CvRRd0YujHobDdBIwPTDzRY9KuvE08XgfksGLqC8Iusw1
yP1o38j4WIccfODdV+9Zs9W6xDzIlmHAuuIXwx9v8vvgWJ3Jk+l2bvZQ/BU69SFyC3vilGU5Xv+e
9lmZzdR56CpMzHXi7kvVjyj4PTZhxslxbBrRNMlQDQPjs1mmitjSQhKI/JgbX1rzgLh8eSUgO3Bc
YzOIWZlhTjBRxWboqObpaCOriYLIZJG3Dg9HzOPw8GLlOD5vVfTnq08nJoNIcoI+AvCkO/ku0KBm
3Uh/+OmYA0wIfB3RkuqUmgd2GFQSb8WJs5DtHtnVh2MueDFYgjCLMYXIjJbFiovIHrP5S2dmAF7M
/G31/McoJYdMVB+yvH3e37bNk7Uyztz7aTkYkZqKmDfcZw40Nub2x74B+gs+IMbKAHN0xTwdjaqH
AUUfrGAILBlpkxYjt5JPoaz7KZfJx3EMNrsmFksSCVMFyQZ59qdB+p5qtZ1qJufocj4cm0grlirv
NUqcm6PQmpo7jRz2PxxvHeRXBy+hcDYvlGxbmV/iCANaoWDJpf/xjDC3vSGNyZIa2B21vq4EwNxy
1YvZH0KDwkCDIELDTyMIjZIjFeKKoYpI7nS3dxQv99Q3zd3/ctt1nYvPfZil02hznkENBFDUu7JH
uwHU65/yFhHntb6dQF7ZYiCi0+slEBbUm0Xf7K1usDA6Hhr7xasxeZplnrprJEF4VnnOx0KGOMup
JoMeqrReYzwF8u+8cVaLYlDBmOX/H2ar+HSuUupTffbG5xXRed7HYAOBfhDpQjw6DAGjfO5q8U5T
OE8Njgk2JWZopVR2aM5yevKWhscWSaGBE/hvp/ouX4tNg2VioFdjT7W+kM8ffeJSSXbylF5RzTQR
c7czv/j6Zy7O5sBIh2m4+gS30+7p+G/M3X54r5S45JVXsuN9QgYj0hGDgqICE0lN6aXp3bK6NwLO
Lm3HX6tPyCCEFtLZGANAm2oYZF7+XODJ4QVPWoIuJuT0aPqZzhAri2Na8eCCLmDnilLpB1iFEqlU
psMAhwdciHZ8WIg7hgdajV3cOLHK2kVZ0nT2N5D3URnYKJo4qyQFC07Ur7r5NtbX0cSBJnp69pbF
gIQq5pWC6UDIKs13S4sGs9RWwq8N5sKQBsOGr7vieX9NHFRSGdQoAtJiDgPmSCgLqESQfPk9ccKV
mzCAEUTtSPIIj1PKYAwP6ak5o5POh1SlhaIEL89MX+w7H5BVSSrjSZAxuoc+ChCGWfGpeFX9yVXt
6MTr7OK4Ayv+KiuGUTZ0cB7JTrrxRKonjct/4WwPq/6atlERh7SlRlGgqEamb2U/2PsewHG5D/Kv
Qtw2cob+YfJOvuoOlHzFvzd4F7zGwAWEbA0SB7Tk5xo+wgpPu8s/6T4l8XB1zrapsxen+6CUpA2q
VoswNnjhQbJQInZaaznoN01o5Z/aq8Kdz2DYkOv5sPxZkKkxKDGHeT/pZgMaoBbeCmp7V0DaeX/L
eF7BoETWEXOcc3gemkQb+ZjGb/u/n/6Je4eIAQWd5OA8CXAJscUgNiSEjc4KjMPCm8HCO0EsNNDB
KFgICI3Sm1I/K8pDwbvoP34qQ5ZUgle0KUPFnvXupdKFHv0IeEg33aOZkr8ENPvvfy36tX/9WtQE
hqgpEOsEn4NZhWk0U2DkteJIeKsPyqGQSiuYvXiKrCTm4dvHrfnFGEt/0sp8mqRgBrfvmvLBJzh2
itDctOV7g/YQout7PvNC14/79KtRJk0aJFCgFloTEL4cov6H1HpDzntR06fRzleU6c9XF3pE+qHS
GoE4BMV5IhvfYvSaCkPrm2kXOtqw3OcK5m2FYDsZ6t2cim4TtK/7O7ntLP/sJJt1iZpCX9DlCnCK
03MwtlDxE3lZK946GRjsiS4L2oRqByU09v5yaAVrOA0uHiMHVQYi7S+Jt3X056vPmvVt0U4SXh35
8ExSR9Ge9ZTHHeccAJlFvBh0SZ2Oi6R1iOmptYtHjBM5CDfLzU/d5vIu99pzkjj7a9veLlPXUHIF
85mtusZzOsX6TNv+hO6gVsGx6QiPNbmR6YHva7JkaoYmgrDJfMA4ztEMAfYf8sHlp0hRn4WwuRGq
hY5+c8ko+t3cvbRh8pQJAeewf7yZfzXNfNdeUtNQUQh9o1BadApatOAnJ67m9qaPrJbIXCdBC0mt
oFgonyq/od1qULH7Bv76Owk79FQkh7nfddNnVjaZK8ZEl7emY7yeU9alnXwCgWQWHshyg1KGte8l
vNUx8DzMYi/MCkKBqZ7tIRwsfcAMpFTFP/uGNt6UdL804Ich47Jh4WM0dFMpJtw1lI0jOcMVpY+o
DwWEiPoryUVy/xaCaPtGN8/AyiYDJx1GqPUodoPVi3C3u11U3uHexKuVAcb/xaTpo7CUoFWLUWIL
tMWns+kONp3uLjjaw5+thvH4dkYnaFNAyyTQe7cXhWvBNL19E9uOd9kkxtnDsDbjaMI9IxTdsQh0
a5RHOwYDLQR3UUtNzv5s1K/gFGi7BiVe1LUPZHwNaopCaPx/a2aONINxR+5iFLBoh0Popf9dVPVX
e8zLvwrmVAsURCOxMTsgjFxHqWLnROfs1MYQhF/tMI5HlXrSMAIpkfiL13wDPF2rVzWk6tQbRbCU
I2W2djYUDW7p3QbVyKy2Oh7HdXMzdVkVFd3ArCJWhjOtkiZWGnzcGv3C6XJbQixSEwKXEFvrX/Yd
Z/OkXWyxIpy1EgdyhlnAzjC9YsCJVUi8s0wx70MItLLAhFmiEMh1mGA1C0a0mOOLKvd2Fnpme1d3
5yng6exs0MrpFmqgLOmqKqsycxQkXSaDqYOIQ1/m7eRUnnROHrWjgrE3vTOcJFtFU4x+V95lrvDG
09rYXu3FOnMDxFkyQs8WdbSkuE30b3l8CrMvufIgmZ/GTOIcw81LwBBlXdOJKZlsS8eiRHPXC8iZ
Q+epkGRLCO2+//EbDrKywYAXCeZOkCPYCBZ/Lu9VvooDZUZ9cJCVBWbDupro7QxhG2zY4MTn+FQd
6Diu9JZHmdvcm5UhZm9mtdR1eYYnBtNzr1U2wm3QPg5SchfkgzX0OScHsXm2VvaYO1qNI7MI6NBP
pb4pE1fVOW9yzvazXJJmNIs6gf6GU05vQvRk1Kep4iW6eDaY0xtChQ2giNpPnBKrBv12NKDS1w9/
5sksnyQjyZQOFYJtIX0I+teQpNZUcO5I6qk7fvZ+p60eDX1RRDI2WnGm5C1Ct4J2hvybVfxW/H7Z
9fcyzcqMVs+F2Y1YSp8fGiW282lw9o/kBtMCELcywUQvSZvKfd9hUgktcEeQUjXuDEfyBV8Bf5gn
a7oZr6+MMQAQL3MUlQ1CpUjIrTm7kbXeEqv7IbvWYqiS3bVcAvjm/beyyAACGKdmrsU4N2Ine0Hd
u0SbXHnsvDjoHXDeOb63Hcys7LG4EMqoPvYJTfm3nyvIFcS25FP2bmc3aIXndXpswwJ+J4FuloiX
8a+P16KvSFpreJjIY4+Gh+WYdxPPQ7Z9/WKD/g0rJ5T0NIVWDTDV+Iv2VSFCuxXsEMUz2dZ92vxQ
gEzHu/u2jULW0tAQE2psITrRzKUcCyjfS6VpFcMPXcONq2HUjM5D8u1HiXExRX5dX9foiqFWUP4x
njMMq4rs5TV+zgfMtamvNK/ycxSqLfXb/rnjrY/ZuBmcdtDqgIXZ4NedCBh0CukqmjldXNv+cVkb
s3e9PJtDG8LMuFii+WOIecH0vzj8xQKDH4qgo97TAj/MQ+92R/kg2PKNgtLWe1vMkbdbGz1jFK8u
9hgIqcUkr1thgXDMp9GN7Pp+Ob8PwfJiv3WQUzxKKKohxXeg81kzP3/d37d/wcuLfQZQzMnIMNsM
kEw7LhBE2+FJveks0YPWxJlH/OVtH4Mmjd4Osgg6uBNWZ7m4G7lNB9TNPt5jl9UwYUWpzXFcUU6B
ejs5mHL7inGzdmbJp/5Y+cENj/G2HQH8Y46tW4fC0EGEEvma2HwkpafFVw2vw5a3QWzduk61KtBi
2BjtLrZok5b6MNmG1d0Qi9+dQrYvmMuSGPRI87TT1RQpNsq+bK6Go3SovweVVTxGTuqr7s+cM3nt
/MCdHx4TTKCnzXCRG0B68/dun8sfw6BKGJdDH3Tx33znzJEkG3xab4QSS+fjGf9798/FIIMvRqvI
ekwLvsX8vTaPccM7btsB/cUAAy+YXq3+H2nX1Ry3zUV/EWfYyyvrclerZsmy/cJxSdh756//DuTE
S0PI4ovykjx4RndBXBxc3HJO3xNBjyyMghlqyHHYhjKIKHlHgR2aXAxRuDIZ0mJaG5FaeZ34IalE
ohXIaw7h4D7NyKcnpa6BFwA1vhjMhuJgo4HsTtY7R6ln7zpU8Q4bBR4JyKZ0c8V4az7ndm7VN1ue
e8oicMwwypa/IbJGYYg+zoUi5jhwfzEnBT/7kip06gqc2gBnSXTtGinJZO5FgocdEpTbJ0yxQJ6Y
d6dx9oguW+tb1KwtsTLWSZAYZSgUhrMhMTlAuej6HjHKsPh4mOU0VV0TkQSjPl6RKn9V3yRowYKX
7KH7AAX60HpObmNHtBNvfiHKepbLaydjXi0Xw/SDTwAFS52oJfy9vh+0cyGH11fG3Krd36cee4sK
3i7kRRHg5DdCf1KKD3XxnsrNzgQFvUuk6fIGeld36SFeqycPVaM6ccPL/rMTeTs7FKoucaSJA0DI
Jc/VA8nyCnblql7rYKLplPmCU/25+pIDbh6fKAZnQeNe/5i8zaJgtpaU8qeQXx7350rqwS2tcI4x
b7/Iv++i/Lnvs7Yy0UfRWYtbisZx0hpnq3pOnoG3Egpmcx19FKWKb7luHhSgZPPp+pfiLYMKz7a4
6qOevJhV6XMCvc36HJsct2PeFDt3oHA1a5dCSsHsiyspRbOO5WmkVefAcztG99hv0PA62rzbEbEz
O7nbAEOdm4PrnbTDRS7eXt535Vh5pGOHKEWrnHIGz9vfDA0YyRbXgPRXOCci5tOhw7OPaNoOp+ov
Cd3C2T5nIYanXf7kO2/h9PzAlMmbWpCOBBF0EJ8MmwgI104Y2/oP1YbGC46YfMg4u8qM4y67+vpZ
dl+7g6LM3IJIF9OjW7gYY2DoXbBEdWBoaITJuYRHBP/eRN47exSo5FE1T/VKZvpQEiavzvgohqTZ
Rwh5b2ne0ij0iObShEABvmeKW7NPjuJoQSOrs2cBepcdB0eYl+duXRSOKHnZgxAS77NhbO1cf1L7
z8nwOKU8FXXOQZcpIOmTqRnWGeBf5y9W3dll+qiC1vY/oclr8L9zCrlbQHC5mhiMLsIE6n6pdrMu
PCPsBMTuk1GAMpogoC5BVABWicEFdwZqoqTZOnkhzxbFqT/Ebs2JqzkwTHfkiHqvR7GOXdL1xemW
OiDX2/VvR371FQen+3AGU90aM8EAyNSeK+NLViJNlH1bx09xlHrV8um6NQ4o0zS8w6ooSqsgCE1C
ovFQBhtoQlWQP143w/FuugcnNrqsmlVENfP0jGvAbpcPjQBq4Tq4bocdVF98gq6Up30a/ayUE8Fq
dKsDANWQ9IoUR96ThGuLwoeih6a4VpAkEaBI9nonCuMboqUluLwAnv06362LgofMNFUxK9aflyd5
I3+vPpLpaULoZXFeCzwPpCBiS7WyHTM86aLqPi/cOa29wbqd0zvTCrdo4WAF2zVUCdNTsopSIUHh
HVYUAsb5QOkL2i05sQvlqwE1q7Vq7aJdOSeLfXgvlii8EJKkTyzy6C7kxsvRdjhKvJFI9mJQ9MQk
mKkY9KxJP29NLMwSJLmq0xrd6HN/qOofq6Vwbl2eHWqLukluSmFDwkIyDtmPYryvkByRneuHiX3/
XRZD7Qzep8YgDXhzDwXIl9YkTAbha6fJN+kyQIlE501OkKv7LfJd7FH7Y67pEMtkrpMMr5LIKXEN
pETR7+8V6LpXH68vj5mClfF0tGRodsoSXYxCB0if5h1CicknhCWFK4CSpbCjOzLdEjkiJ0Jkud/e
HAUXcZVF22hg+ARVlGg8LO0zZz2sq31vgMKIJjb1HI0LBI9IQw161D3zM4rfwfxpc3R/PfTfBt4l
zLo/9jYpR5zVIQNXPnDJik27KDLPHPpDDCHmrh2DpBp9VTURauQciGL5vyyiRc3UVF1UTeqVnG+1
Iq+Ye3IXvYf2TWOLQpioIyqJnE1jTHSZyt4S9Vi2InWKxwi7pgbGp9eM+V13WiBwEEN5grxfeIMG
bDe5LI0KcAcJamb1gLBi0s/9+AQJTA7g8gxQflibg7h2C9oj4siAVpB2LFWuDjnPBuWKatS2aikD
amvJeAKhGhRPK+Rtl0M3todiFr/Vs3SjpdJjJ9bnTNLdcciP4EE8RAVvcpL3UygP1WvDsgxSyqkG
/YOw6jdizREfltkH77JlFFCWxTKkFkH9Ai9bzGd6IDjDNPzw0j+Xz6nTfyLC65C0wezD2U0exlOG
IQHzlietzVsphZ9G2hq91OKjj0JjT0kTzBBGfxfGQExP1eCI6Hv//bZOUTmtk3lB/4Yi2nrXHNem
+CTk+o+lHNAJHB3mVTnW3eBp1uDIRXurmJG9WOj0h8KJ1oze9d/DXvKvn0MXRiLwPlVraSHl2Ete
Km/3g8mbY2Ij3MUEBTUCeNJjo0apOAt/9soqQR/KBx4LCtuHLmYonEmHQVUaDZft0t5tc+5OaWqD
aZFz9pk5Alm8mKHQpYy2Ghq3iO3kgAjQQukgnOwOvaQG+vxJ6+V8Qnll8HlZGd5GkX/fRXlrOSpL
VQBGJytQpK/CO9g8CE5fFkYhTpuLVTsNWNj0ffQ0Xzml5+RFcKyzcZRBvMy7zBkEeb/bo2BFgHR2
kUfIe+hn9biE/XkM8ufimxgqgXVs/dydTzVY1kyHXztjJr/3a6XwpsvWsm5nZLhmh4xpFG7marGd
PuSBfL89YDoX7XWgeAvNzikNjgcx/RSxEnqawOYu05wfqpzmRiTCTzPju5BathrfW8n3d5zqnQ0K
ZMxkzbSJ8DZN6qO1rba2fr5ugPmcIhHfX6ugk3Vl2dW6rqHHlMxKVFBg7l5EtJMSlnjtM49viOn7
O2MUgoBOTUGZB64Zt7nfFnXYdMPX6wvimaDQI5ZXVSwsEvoN37M6Rdnq6boB7hejgaMu1ygj+KR9
MIP8UJ9zp3ebjzGUjWOuCi5vOeTfd2iRm2vRKwlg3Uoae0nClscyzvHi1xt9Z6BvkqaM4N7uKMXH
pJXCThfdpi/c61+NbUY1FF3V8a6hdYstq5LAfIaPtvY+OOIdTXPBpsM5keyPdTFCIVFeZXFRFeg7
b5M/NMFTY85h4S2CQpti2+JZF/D3peiYaWFtPk88lkOeCSpyQTbVLPsBUYVoZk6Eeb2ldicpdq7v
Bvkr9PtSli4fioIVJV1rYSFiXugKNFYQPampbUah7kdKaMy8+i6z42ZnjlYCVvU4b60E5kgfe3uI
zg10eFpnQKfIAL1RN0fDCGH47oLkSHiaJU7JiPNRLQp20mqYI5DgIlQrdHtdxaBPNQcTYofrX5X9
Qrp8VovCnrXP5j4rMHBDxm8JVTMiQzNMnfypRSZMC0tuEzE74JZMCW0HKkgFaeLNSqsjydyIy6N5
hOg1CYcN/ycyRxYGIBqQbpQB/gvZ7DFsPwigbkbF53ENOEsnn/CNR8kSxsRUjIIqdMUFeo6xXpVo
8cvC5qmBTctR7eh76TaOznuIsjo6kKX4ZYv6zF2t1aZFLl7Sor2EkAo6kRZtvnwxE092hiik1xNh
yqcZi9Lxt+MfxcTryWbfJaCAglITfvIbXe6ki8sY9FpkhroL53PqtcIB8edRQV2s+KOJ3+WhYH9C
f6kuo0WfQrAUEPmzW+uV6S0gIjSSbd5HoGTZCnSYpq70HsxEgwLm+xTdeCO9KMxzppZkFjOSz3P7
Zen9fJQ5uM/MgexsULg/FgvGgjXc+ZtxqNej0HwbtdDkVTyYoLmzQn27ppOSEjl1uPikvyCJj8nj
8a7s1UDv6jtxXZ1ByPz3HCuMjeBISdgtWjKomTWI9w64nUkiawqzu9wZ0FuneFXAy7awH0Q7W1So
gWRLSuTfSBFpRCzY+NF9cxd7lWhHBxltCfkToV3NWrvn9YCxjwGmLGX4hym/EbWo5KRYIgH5TnV4
rKIHaz0OfdhqtxKkp4uHZCzsNarsBtPYOge4mK5zsUzXmFpt6pcizlC0re7y9bkFKVHW3HczT3WX
CSWqpusiwFF8w148b/WiFeIGnaz8Rks+J9kfHE9hguLOAPHeXRzXzKo4JqOBT4juswK6y2kwePr/
o/BDUO8N1O8sUcFDv1ZrJjTYrMlPb2VPOmQgpEEpwYaT+NkXbnKanKu39izR0mXCjExPB0djk2fz
DLg3z5MrOwgh8dYrvcxN/4gD8Q5Eeh/nu/mg8EbFmFGDJmu4zAwMQNMFNK0q6qIkihz6eqdXX7X8
II6cwISdeN/ZoM5cUdZzLChgS/uZqEY3cmtPNmEHVJzmmPq84U/mPJqsaZi0ljQFw9ZUKGQmSvuz
tzX+qOZ2dhOBJglFSPQhrZ+3IAPJwfCnkCNakMAZErvpy3U3ZR6DnXnq6tamRR82st7VNO21nW61
Yn64buIfvikm7lDfMlSFHlgcC9WKBhKl62c9IArJtaM/gUKX3KkJt/bJ9E7tlzV6ZHFtB9QyMozT
yosjLt9WaDUJn8TVF2bORcoO9XaWqK3rCmUzVhGNrIM7uRJ4RlUv9aDJ6zRPgl24+mcSTYvudG4C
9bvoDgGpiCbndwXTu59BbWEV56tejDiORvW5iJ6M6L4ePlzfQubJ03UZrAOGJuHi+x3LhqmLlpJw
7VbN53yZbGn7UrW8HDFz43ZGqKABlK1qDXUaBCZrHE6WedamNbPTbqht9IY+zZvOucx5Bsm/7xC6
67NlaMmqMuFrnZdeCW6rIohjUHHz9K6Zx2y3NuoyUE0hqXMNayubU74cs5V3xsgmv8HknQH6Dihk
bbVyvHRQMESBrULezYQ8kui3PmixOSVedpbvYo3uNJ0xgVI2MeJw4dCEkttDtb7x82f5yQx7lzRp
xCiJ1n5zHjnxMuc7vvY97LYsntY6WXKkF9XsWBb3pvrxuqOzX8a7lVGHyVCXbZkaPPc1e3JJD1fm
CpmTQ60e6vEvcmMTlQrFGYLqj/4FbUqfRV4Wkx17gdgDbQeqaSEn8LtbDnFZY3gefS9gHI0CEJx7
3SG9mX1SqeFnbNmH4GKNuvAkbVLWYsRT3DRmT2nLb6q83reCYG+V9tCXvPlr9pN8tzoKStLKaI1O
nMgFC3t+D/7dxO1OZLwosvVTFXCdlX00LiukcEVKzM6ql1fWQ8k3fJDrPFbg+yI00NGjwgsg2FB5
sUaBip7mQ42cGx4lFSYa0tmehMVPC1zhWawci7hBPFGUt/Hauv0Y35t1dRq2Iuw6xe705UfCnRng
+hOFPY0ppAsGrDA8K9kaWtHQcfqy3oGq4AY6yJh2ta8fIfI53yCRoUh40sqygezD7+5rJnGTmwnc
t1LRVy3qtln445zamABzr1ti+9LOFHVYKyQ+ShXhvSt9iG+nUDsQ/VZjs5cHwtiKKf7ZLr9dt8k8
LjuT1OFsly3qVgGXbVvfStZ3Zf4TrW/6BjIqncuiQb7Umy9pIgeBx7opQaLi9y8ZQfW7NAjXtyT1
Ngoarlq0Xjd0tobB5LE9S+1NqhyyujiVpsyh4WH2DCMhoWALYR/R6e/GIWleJtaAqlhBQtJH8WEC
vwthDE2PfSB4FYYCU2ciD5rvEMS7zbllOeZBQh1HV0zMz6Ck8/sPUOvSjKoV76e5vdGUuw367un3
65vJjkwvNugabYcpHcOaXskgCHkNXmmBdau7RKmu8MzS5okakt/8Zkd39qiP2i1DvsUmrq8sJCcR
k3lhcugCHhHq6/1L20EBSVc0+A1oQiiQFa1Gk4EqZPIpPihgvYfan416CNcS6z7eG6KwtciWpm0n
eEk9N06d4Ej8cX2LWGiiiCDrkAwTx45Op2qbWqlxATg1pg+YG7PlWvTL6ViBHf66IfZKLoboe9AS
43GtkPjTrGDoTwOPjYH396ktSRqpGVfSzSqb97lwznTOxcP7UNRObKm0riVhmlSs+VjMqWO19WHR
JgdUFg//7VNRV1xbTQtap7AnivRNFY4jr6rD7F7dbzp1Y0EmqVlHAdEyITAAt4SXiIi7SKNYE0jv
0AMAc9XOxSig6bt6GwrS3t58WvziXjlErnjfeChMuNmpCXi3lkxg++3h/OVp9MSbXmXV1BgNkqNV
76vdBlIW1AKUyjZio3XTRDo12xYWZR4kfeoVZuS2Uvapl0B6sUFjNmpkXxAFJxta35jSAjKsoNHT
ISVmVY6Qz4G1gZLx+o4z+9l334ien5tUtLI0C54XIiaIUM6YA+mEOpGCMRnpoQ/xTHMTlBec62bZ
Pm1gig6dtbjMKbhsoyG2ohXoUmaHJENnxmxv3a2+cDr2WDeNgoft32boMAIpQrMQEEaIxgu4iJF4
Pw3Fe1rb9kaoy1wYREzApIizxeijVP5Yy38vAQE3lkQL47mKiv4n2o3jdBuqjTyf82M0mBiiPAjm
x+sbwowld0bowqEJtXcxTvGp1GD12ofCN+/F+8ETAvmA8ij3HiMb/OaoXNZE1wmtthWmYkXoWikO
IY5MfDGcOhxMzeEfTCZC74xRbjAqY6tsIoyVW++MwxHjBxx/ZgWP+69H+UCHQde0RfuA22eHbQBn
uGEXDd49+ZM8f7++U0yf3i2Gus5ENdVbeUOcOkm3ovUoQpCz5zVFkw/ydnfgb5YBMkp0KuPfd4/x
XJ1yKxNyMqChH40DxsrsxoMosw06WIeHBcyuJrwqflmjLoUu6rSphD4MXuabr36pboqn/FC4RmxH
N8oZb9VQtJvz//dIZsVte9vU2TL7ujUbCxtH4rafpJT/D1002wMJq5tuykhCUDGCCi6lvlZwE41R
78VtH0zr6F73C54JKkyYhUptZFSt3T4JZyOYsnf53WUJlE9Ekp7244olJJgVq5VTXoN0rHu5vgi2
c1+MUK6gqkMu5i2eBkJjOnWl+WMpeiNIm66bYcchCDz/3g9q24VE7loLUwVuqj4J0kuah5t2p0eD
3c1/Lh0mh4vNrtPn2PrMMcxZIF0Ek3KM1KoJIqwCjZ2g+S9RZFwSvEpI8395Qhb5kBxzzldlX/KX
5dIDV0o9RnmawDfWoAhJ4FWuAaj47eFjdhvZUEQO1dLmdW9xHFKhUHdr6rVYCCNeu3lj/k0S/nzP
t5QlGUyJmq5adMW2HkzwJNYIvHuvC5H+OZfnNFDt+qZ9Qv7D7/zI4w3iM+OWnUmy5h0wVim66MCO
i6ercNOl6BwCL9rkyLx5fGb+A8WwX0uj8KKqynGYSbt8DS0XiHBrB7nXnAitLk3QajeZ9dHKzzlG
iof7VDy3avceMNnZp8AE/S/rskpYZywdJCVEz/z1vWP6xu7vU2CyiJakGSRBvyVgVi6EmyHh0fEw
T9rOBAUl0bK10kYS80ZZHKPJ8rJZd4tK40AJeyWqbiKdIaLvgo5k+zUVWzz/3MoKjP6ECPP6lyJf
4s1VLF/+PnWKpiaGfFUBFra1/NMSEIvfpvGLpmdO0X29bokdAu5MUUFM1EzdNmNoCY8z+Sgh7z+d
Gk86ri6Z+HtX8hYk878+HHWUsnZWVpCbghsKNTZSa+6f9VAHV6d6g37Y8PraeF+ROk/i2IlSZeK9
McmZPecPcXnQ0O++QD9BmXvnujHiWde2jDo85ij1bQIWOFdcRttMH5T8ToWE33RT10+izPE/Nrbv
viN1lIQOnG8p4fQiCtjxKffiL9NJDTWvQxuaeqoHuzrzGljYK8QSUNdW0RBHXZ9WmurVXKPuG0f3
q+LXcY6P+r2Nv89gHoYiNweNmNk80FD/bY++NVW5mJuNCN4P7uICEd0sQWw4YSCqs5ez4JY8Vhk2
eFwMUqc6Hvtlqhts4dh8nMenUThOAscleSaog912kbaIeKAiB/A5znIb75Im/nDdE9ngdFkGdaIL
TcsFLQcGKstJTyER8p739W5fqDMsNiomfqAo6vbbsVsep/w06g/Xl0Bc6e1huiyBOrla3YmV+Nr6
jzGnn4nVPkS6kwOz/3CMLnboQ6tUXaLE2HErsa0P+vG16+UcB6Nr3YIz1JNvumfuMDf5/m8Wh9yn
ZmmGiaFQ6uyWizIKSoOzS3hqNleyiYS8BTLDOgRxxst7BuKRSfhljroSB1kWtmwecIzUH4L4mMua
DTUe2xp4TzpmmLQzROHDnAsWqg/wO6Fp7Lr+aiinOH6sNU61+roZiZZebyoNekKgH3TlBGpnU3qz
TcbBHDE2rrRP192QWT6+fDuJ7ubRrFmIkTdAEgbN+7kx+Xqnn2VrsjG5ntpWNdmYNrpr5f5xLZTE
jqvJn6LGi6sSsomYeDIh6aqhVUwZ4V9JfULS709JWw+FFjec+4eJLL++vkRruS8Nkl6xpUnuunzp
h8wxBcfkUQMxGwVeZQGQvcOjlm7ZmmfVMtJhIcHC5I63uVfmduTKio2xSldYbbQjny13uW+cwom/
Xd8MJqwRSYK/bFOwk2nCBi3HScYg7reo9q2JEwnx/j6FOVJelYJgYm3RVnpi0hwXpecgJzvY2q2B
wpuuqYqs7Vby/Yhocu5FYYVaOaldjy/voaTabxaFM4lkCJOxzejTWhpH0Z4ilTONyobP3XIoaOmj
NIP4L26z8agfGz/+IjjqU3RPpK03DLYXgQUOOI4bsI//xQ0olFknoUybGRmJcr0T1Lsaj7GhtztI
hf8nd6PlXLtGBRF/h6+35dGpi7fHqdLfEwxcPh9dWtdHq+vaASpbeRVj8iy1a4gL6HrJWQkbGX59
MVXGfbR7vupDPmeNKEjuIvd2GSe2AUWsJuHN6zKj7d1qqLAjXcxRX0kT0fpQhTJ4FXJwosSeQGQU
IerkIsMbkP8q//ErUrhQLwJI5WqcqWm27Cn9XFWrPW7Rf/yIFDqM0tiPYgr0ERrFmc1TpYlOx3uM
Ed99GxlcdoqCh8mo1VZC+/5rj7F0SAMN8qe5z8vD88xQwJBFUV5DiYKko4iWYfpKpNkFvOcXs+Fd
USXwQyNPo8n07Ym+EdHsCngEEW0n8rslQiuQD6MsjxxvQEhlupgQJ27v2aydYcrjSzVVIKgBbTmo
sHoRpkr6rDlMScq5crkLpFx+ituuymtgxOBWYXwik/j6ffPa/KSgOk/4jUlG6l0R3W55lMcn6qRn
YgmzVfElNoNMP4vibSI8XgdAdrp0Z4ZyeVnqxtlAQ87Pjnc/P5eOco7uiNghhjOuG2O65M4W5flx
ggO89EB1DDB4Md6YpSDaopw6zYjuxzYOpUx7aOOU885g32A7u9RRKBq5jaIBdrU70SFEMO3zcCB4
RRgDybzpeOj860tlwvHOJHVpWkIlqE2LUwGqUgWdP0ntZTUnluHZIJ97B/lovSgkowUmtsrDKPzI
xptxSjhbxrHxpmk0TkDkTD6dFH2ZZYz8gaWhPlz/Vv9wwjScVTROKhrdaz5osIABAgh7lnj9J0N9
WOcyzCb1rJaFHa+5Y4gTSqT5qR8FxwjFh1I0D6LUQL1EP6zRaieZ9eP6j2IGiuCP+us30R3pgz7I
9YJJLHetbwstaErOTcr7+9Lvm4fsdtGIDR4dinQ/9DebyYtC2Tt3WQAFj3kijmqsAz+W7+NHEWxi
iSvO6MhAaz3II1UwCgjcwQS2TTiepaqGhJ6p3xfV60WupyBHcmXLizXJtpqPo8pLYLNR5GKEOlqR
0Ipx36AVg8zo9AEE9QKiUMV7wTNDUPVihjpda2RJXZbAKTPwiKnFUcdzqzFOQ/bxuqNx7NAh6GYZ
yZqjzdS1su4+MqSPjTJ9QjraHZTl23VTzLkVqP3+vT90LCpuWq5rJPdFPt3ySQaBbuFHSBM8DjaY
cz3MrXiSQ6Q5rTCvbN7MKdmZN5EPOkIMTZUl6GQQ99kBVlnkSTxkeHyp1ak1bqXmCImbqbltEmjd
th+uL5bpJjtj5LvvjKW6hRQMYoTXteZHNVx90orEC7Mk5v6BoA2EDBZRyaDCg4yIIKQyztl6VI9o
R/TRQZufB5t0s+qnxom86bN44DUksVd3sUpFB5m8busq4355HVTziRYyYRnjHQImSu0WR+2YKgnG
kGMY2022P8vevBsTHmEk2ycuC6G2SQTdOyZtsRCQwgVGlQbjatiaED+XQ+60pnCjRSOP4YD5iNmt
ioKpyZyTVpTwVtIT2VZEdM4noFI41d1DAhLJ627IhETNgu6bgnoIUuq/u6Hc9/K4ZZjVwmxMJ/pL
Chbz91wlOxMU0i/J2oDXtccdjZxmei+bnPiJDRs7A5SL9wKa3UQpwePre3mLou+59BDcP633ui1B
1UD241D0idpH9gyyH6hVX/+E7BN2+YSUr6fQKjL7pYLwjeonE2Djg7CElcrpxXxtg3qLThczlK8r
oyRP+oyqldpBr0JBf4wS+ZvaB5ugH7OuC9PKKu1kLm56MTmiiHooisVeG6gJ9bXTFpufSOqjXEwv
cyfe5Fp6Nwiys6mTV1fouDJ1P1nEF2mbDutaP7ZJ+zSC/DIZkptOsJ6ALzeTMTryWKNrcrOcWB0D
ZVm+iMXgW0P1Sc+UD+lkuX1verE+uVNmfY2kxdZ044uhgpp2iG5rq9DsYc3DMUV/X1u6VkfkiKpv
s5r5tRLf5KPxIa9lb4qluxRdEH0CziZTetmm8iZa55PVgOTaGp0Wd0Sia3ZdTI4gll82ob4RlsiX
8vmUlv0fY9u91JL6Ug990FWRL1TVKa0hYC6UZ0Nq/a5YA00aU7uf6ztha3zLjJ/KDVnw1Hy2oinA
QDuP+JN9qi/7RyHJJmeWkak4Bvn2Zcx+bNlZL2t7iVNb5RXx2bB4MUUBCASX0apt4Y5W9Zd6QUzw
/brHvwUNS5REFN8sC7MYJv2mzoeiLMZiltykbV2xLoO2Sl/GpeUAB88MBRyt2YNrO24lN+q/yc1z
12R2tHCW8hbff18KhR2mXIPJDhSmbj+Mf+RiHKSb+iVVi0MqZi6GMW2p1Zz/9vUovFBXAcW3GleK
MaL12FA8PRbCrUh45GfMz4dtUlDjwR7R/QGGrglr3nXQzxXOevLDUEbPsBb/+mIY2WR8wJ0VapPk
sUgSc6slVwTtS37YDuJ9AdhVXsWVeLMOvCVRuzWkK5g6SnjErLe2Oh+X9E9p5FwnbBuoLeOBIKFS
RAXWS1NHa9uWeCTofrd+n6TzUP37bCg+GmJMEIIYSErR0+6Glmx9NiLHtmyTJ/bq3awnQaZWnCoV
o5nndzsU5ozRJs2DRpI0eX2cJEWxjba9r/M2tecapDWJERhl7g5x6y2rGFaZdI9K3WPWL6FhthxX
eQuAv/8YCpViNBXlSwlPiVLZVtXWLsvHMkKM/alueGD7FgF/t0U/wuLayDtjJI7iy+Kpa5+vuz35
cL9fxr//fcpJtrbNyk6VABvyaE/ZwwxeVl1+LnilerYdvFYtEwQxb+gJ1H6Bemha4gxnXzDfCGFH
Jx8PRsQLA9nf62KHwqRYb5UEKumIYQRo/r5UPL5C5qECe9Hf6yD/vnvtmELT1u2KvZeTwzoe1tKx
5JfrW8Jo1SB7YqB/y5QNkPRSoexmYuprFpEdT25GTIFWmAFVK+f74pBO8n6weYQm7DVd7FHIN2uz
ogsKgELQEiexDEfuz3glvOe22K2KgjwZAJ5qUSa5WiSexQoSBgKoR4uE987nrYbygL4086ppAUkx
FMMLPTpXI9R9R4Nzp7Pvi916KE9Y6y5v1ryQ3PrP2SOtk4JXZE732u5vfOalyXirogBQb6tCbGeC
A0t/msveE7T0JIslr4eD7PUbPMA0pUaiIdAuUXhQtmWt5AN2KQkJl/f8HIHvrHclJzrxJV+YoHAx
Ruf+NHj/lpUZ8sVR7SBjYisCwurqQ51yuvEZrQc4UjtL1JFC74gyGcmADq+5eCpLo3FAQYNO8uqc
NxB97/16HHxJW0IZOiEJNIetoXyc0+6YjvGPZsjP66LntljqDxiL/AYyj1up71yl5mVumF8E8puK
pBuYEKbTwGlb61uK17Jr9C1y2a0tS72Pxkul43U4sFEGZMDQG1VVsDVRt5iwonLel4MEmVOQQSHB
h3IzZrtGkGu9jgfzCGqYS9vZo24yq2ibodbxutQLZM81pbkVl/RBjobjNuWpzcFQ5h29s0b5sbQV
qGXDI1zxIf8aBYu/gIQk9YYXMpdbPApfVrf2E+/fp4vgZxezpvj79ZDi6ZqYeiJhFoJwUpXBq3zf
gcf0wESDnRnKnSMjjQyxn7B3wks3Q4h53WwtLzgfkWeFuheKOhMsaNAiNkjDWLOb5iXOOQfzH7xQ
UwE1aK63aOGFuqtVGQOGsAESL8TC04v4uXVJC8d6ys7DWeNlH1j4pl3sUTiKDgFZBq2JhHweVEaQ
1J79/yepzV0XfbrQJVekvSaiN2X0COVI6gmeGBIeBwwABbxObZn5/Nutizpdy6IkXSMAtwdMokOj
m1BzQEIL7AJB/WyhKjGEuZf4qbP65f30JfcLUgx3x5OO5lbMTVw/fswobPdrqNNnaaIQJXoMuK3+
ANm4I1kdxzfZiH4xQU+nTxbi/GnFRk7+WfGHm/mW0EKJ9wgxjVvzhjD9V+Cdq2YnerZm+8B7wbGX
aJpgsbTwtn11gF0g2ILvcTYtEyfdyAPMhjjTwivAMFLeBE0uNqhQxhDGGjRsCMzEB82ykx/YT2hd
NJ75tBzjJ+uoHE1fCP896xWs6qCnIGoo6EujwEWuYtyPUi+546zdgQXPi0WuGhjzMtjZoKAlR55M
jy0LmWFdbv05AWVMM5d2bnT+OEy3mw56EGX8Uixq5oqC4aT6emym8UM5tI4qrF4VdXYz1Ry3ZYzR
/b50KkYds2YclR7PzFeuTmQooQig3Cau6S4PpAtrvktB+JpBpjLmkqP+g3HNwDAvKhxvOB3ibkm3
ghQ4NiPQA9k7p8fInRzT7V3xw3D4nn2VHI9MD/Lif6Yr678M00dJ6/RuyBu8aUylPBpmHOiN5F4H
BEavI/myFuhmNQkjC6+l6d1x2cy+E5YCZM3SByIjnTjKYTnJHsQkPRON6H7nEWiU7QGEjTXPOIGb
N0GtAbJGUpMD1zwVqtfapsQpfPp1W1UHjVQPBCCTBrEtZLqkIwhpjho4ZqBZ3Iv2v++1xNp35qk7
B23R5lhlWPumB0niK9un6x+XvTxdlCxoquDVSHmtNktTUUvx5U4jZeeS2+jEDAdAcva3GQqNqkWS
ut7CMpI5EOTDmnhT83x9JexHFQpRcBQRzY70nDYyo2mLQU8RbOVEDeC1a+u8OSAb8AQuWzlzQRdj
9Lz2VjZCJ4KAHQPUbpTc9I1d8vjK2YkrEGgi4wF11jdTq2I3T1lBAsIFrF9HFXxVExhJ7cIuPq4u
YShFUwznamQv62KScrd+zORe0VeUSOfTpiu2Vv2Y1YIDlTwjVHyDA1VofQYjq67aQHJXbzK36org
ukMwoWn3+aiwBtxMmZpu8LlKOC7qWcp5711ymb2Bhp0BKlIx12mIkE4U3QhbgYAwD5YH7cE4Ft58
4OlScr7Z/0i7rubIbWb7i1jFAKZXhuEEjbJW2n1hbWTOmb/+HsifVxQED67XLpdfXKUeEI1Go/v0
OewIDsTK69BKK9SmoGa7xsZpmZtDoduCFJfTRkS8Qc0X45ygn/kw1IlGh0YZT2Xk1P0VjbHGbZg6
A7QwwRFgXemA0hW7yCueK8sJff1R9IjlYN3e/wAmUthSsZaZhV2b3OIrQQ+zPGlHxad69KI0jMPm
894W/ejbi0XJMD6joYZQXtFrZd3/vwEINCf54Cqbz8qcK2LmhmLnr2E2f6Tk5dYtcfQAEmtP4ol+
bkzfGGPOV9VVipLTYEtACvo2VC9CVXDPl22ACwkALPvD6GUo6TlITmm8tQ+D/SNJRVBE/kNoY4HJ
9ExF0pUeBDPwhRkzigVUpKEx6/fgQtD8+LgKnJ97xjbmmLtwytvRqiJ8N9DgxnboRWCtGaw/ibAb
I4x/V7MMJfsCX22p+n1mmXdZazvA1AmCE+9Nh/Iv6J1UE/+wDZwJosSV/nqO8yPGzx1t2XWgsbH7
p6x7adQ/ee5vzLHhKWqtuOjxcga8oXASvNgm8gtKUIJvx3PsrRXmdUHyVFYrVYLHAe41YS67P5PY
S+crSb2zkqAT4aY5jEK2vDXIOOBUShCcWy0YvLGC9Wp5iiW3QC0dLHGpowVS0IJHnio7R7t5ctqn
6EcLXFa0K1Pv399lqqyBSYfOpH+YVLOmcQR/MPiI8tRCuzy76pfqcNkE97RtbTD3ZWzLodXRLnDj
Tz4diSkaJ8GlpgTmL7IP/VrE3MNNcLYWmQs0mkBBVGQoRU0uOcqgwItm13az8wAOye42hf7jIKou
8M44VEdB5qOqOiFs09Eu51hPbeRUpDUwJxU7chx5QI4LPJV7j27tMAF/Nucmi2mtSLsZvZrgdgFv
rJfcSW50NXkppA9WCBZjytArvMSbJ0GKxT8pb8tkrgAptUloo14FfZj8bJjqUx3NTq9Dh2SKPZAa
Qsd4eVzzcn/Zh+ifZa+57aoZFxqtyEoMCfCOOCzOZbrus3z2E003nbiAblA89YJ1cpP+rUXGhdrS
qq1keh3UqK4p5EnVXWhCyjsqHGD/qETvXYH/sG2HQacsqy3sFemxUoN6st0iE2HfuMUbir5EXw1K
pR+m+2a1SYeqpqnrVX4L3Ntp/mYd5nvaxVsOSDZ32iH+IqoDcjdvY5S5mWYwiTepDJet67uudRXr
c5o+5IvXRiImU36oUTQL5W6Uvz7MoyxqPaKDAVPynQFhqQbCUt+Nm78AE+J8iLtnG2tMFF9Ua5CU
HnViWzrn+blqHsfk+2XH5163GxNM6jDYoAxB8wtI8RXDmKXxFLX9IbEXv52bvdZH943aiFyf/s0P
h21jk9kvs2riHi96GaATI+gfKUmr5Ko/vtdf+7tlr/24vELRR6T/f5Mrj21bTHmDwKlV+2x+idqg
rr9cNsGty6qbFTFBs1zkvAZHOq5bR3ZpRj4c153qD2f7frntT/JD/pXqPKyf9dsWz18RrYJoiUzQ
jLvIaK0RPYtJt5whOmSQsRRP59FFXNo2JkaaSdIDg49qu3xM8Ggc9yDOCXpn/IWT5vTB4tgg/xZp
01BfuGSUCZOTHq3JLCFz6pMnHbRDIlUk/t+nyYlCDPvDdEjbmZUiJzhisnay030kIjPib83vv8+G
3ayfeqMxkP+Mzeclva3Xm1kWNRlFNpjsUtLJYg0RbIRG6M6x6SV96hOQ8Fz2cv6VRWt6f30rkwlH
YTZLVtuiRo7DVII4Kd2V4H28lc5kp/0U6+qJlsWEpsbo+9Fo8PQc7cPcPHTSsZYEsYFbfsbIwO8l
UffYBIdmMTsTOH5E2AdlRzsN0IjEfyt3LiBp4PR+gwdbHYzgUHKX/R/dyRvr9AtsrCuo9g/1hBWW
7X6R9g1Y3YXjT3RTPhwgJBoWZY+HOhETG/K6ay2pRanAOis7e4fMBnCN4qBDClFcXOQMW+HdgUq3
qoF2Eq80ZkWR2haNVeF+NOTBjxfiQynvOGXxSz41xzaGtFzXHrq5P6emFcjqGOix4dfd05Snn4pR
cofMvLOzUSTtI/xdTIBuMGlWSK/HPKgPNZTXIIu9N7xpF+7NoAWTWXRjueGZiNDlXB/efA/m66fF
knTFgpg5Ta1rT6mjoihF5EyQtYvMMKFZUsJMGqB+5dkZpDG0XSRhREQS3dt8V3rbXCYWry1weUqv
IFYG/VV1jI7RleGEkCRLj7krKujyj+bbp2NRIZg/xK7ZeAkMx/oAvs+HMIhdDAC70idf1VAdR2XN
w3RR7XiqQL6OeylsTDMBNbQqrVctmK7Llw5Fm/bhciQVbNdroN2c+2UlobwkqIlGa32M5R9RaQXq
IBJWEFlh4mcG/oGsXrFd0ZQ7A4gJk+KLHYvIkkXfiomghtGANwTr8XL9u758b9rP/+1b0VVuvlUr
d4uZDogobX23zJh4OMWz/99MsMFhrlEOr5ED17HlWMPsZnl4wqyhd9mM6EsxsUDq7RQUL0A4Gkpg
DHemCOUhCnKs2rGhtmkTSnBbKqTR+LKb7Jsg71zpjOtlN34FG6qbBmbsiAa5ONIA78L+61nebNI0
rSUq8ujZx1fmjfVEwR/tTZJh7s7p95TLgwo7dVeKv+w0TABiqOVJGC+oO3+86H5Hp9fCxuY3qGXb
SSlBpkgpCTCF/bPfkwfaX9Vded8BtPrfYu7rm2BjrwAxgJ5VK0A8UZw5edef86RpnbEt/5vfvH78
jaE6TkGpO4KWZ46K3YSJnsayBCa4qf1bwHstJ25MVOVYKFqF/cO0vjuroDOdV2cYToN5d/kM8B/Q
FGVBpTShM8wEpSrJQ9mMX/sJgN+BeXMdvQ4oX8rSS3VIcyn4jxbpsdysrVeVWCYj3mZ/1eI7eoec
qYBbdRiD5STiJ+RH3bcFMvEqrDrVqkLkW+24uEtc3U14VjRhcbi8LO6OIckCqgh6Jh8m/2yrwHVv
JphsTEbHwHyUdlr10pGHl8t2uEFLg/YpmKsM9KeZO39AUzWyCOxE1hKkw3hqWhFLH/0THw6uZlqG
YVu2jZr/+w3q2l5vpAYHl1IpD/8buRZPm/KfL2AglVUbWHKFRd2NS1kZaAfBEe4WcIfXQJib963f
XMneH1vDYKZF1T2A/3i/qqEAo8DcyxCBuxl8BKRd/w3YW2/1S2gGiorD3F0CPv9vY4yPa+CfiDHz
j5eZDhRYYz7aki4Y+ReZYPw6A6VWtSa4hxfcXkRBhBgFAfUfNuhtFcw9bCatui4DEpbsU3tYnsb9
GqzH5qA6mL8//9Hba/PJGK9r5rkuJgljurbyy8pPo0IcrRPUhbixYGODScuzKVZ7dUJjYrLtGxIm
xyiELGAzCMUYuHffxhBzSvtxxqxkiqgKJvSX9mBQ0iRfviWeHVQeOCJFFz632U0HQv7ncOxlG6tj
Ya49giolDzV3OVSW5BsqLmreitDF3Gb31habjddLMrQN3uhFX/3IKoKsGZrS9uIseD/WoxQAQHef
aqA+/KPizWaV9EG0uTr0VQmjzEQsV2I90KrFbXXpZHSZeznGvvY0P0TAjR0mVuRqr9d1ie4DmTCb
mxfll2Ssn/VqfrFjctdk+mmQlU9G3123Un9nhuDWzdKntoie40r/ZuuFO5TLHbSEAnkcd2DwO8z6
8DUrlIdVIp/GMQ/yed4t43Iww6lFmzO+K5UhUFoiaN7yHR5S58RGjchiUZS5GleykiHEtvkuXa5K
9TiIpDn4cejNBLMndRdm3ZrDG+SwcwGwdrRMlDFQvPqH7UC3UoGGAZhhWJ0ppZxrcxnxPFPyPobY
1BTMRuyN9ei2Rf6pLTCXrbeO1ZtHDDSKnIGfxb9ZZ4GJ8pybUTE2f/EbW0f65sU4ypESvi87oGL3
VLUJGbTACfk9zY1d5pghzWxlDMNTNYUR9OFg7+jQ+gt/EFAZoQ/fBvat0CY3bm1sspsZkn5c1ppy
EIeBideK5IK7CWzOdBjj/6FExyFrwkNFR85kWEAwA33//kSXU93oDTVIgvHQeqazACW+Pq8R8sHV
rR35cekdy798vvlJ78Yqcw+EM6nkCTBG5AKzR+laU699zj9RFmLZkTxJcFVzE6qNOeY2GHtQbFYJ
gjPJzGsA4zxbVc9aPVzLYM0xRyh1G8X10Jv3gmXyzw2U69H4w3Q5izhdi3UiXQMsRTjJsdNJZSBV
5GC286GNdI+YIMUaAUMF0KIeRZSu/FtCfzPOJA9qKIXSKmFn5SNtwHTn+kTJAtuzCD1EXeRDdDAh
E65iWEmByMl7FxrRtDVrmuDL6t3aPqjVeYEKp/Qyq4I4xE3xN4aYFc0dQKFTnmMsSrOPpjZD80o+
SGMT2LktOvy8g4i7HPhriw41sxNwbbyUA0RU6X2u7NTMSY7ouLsmuI9UB8MSgH8LLPLC+MYg2xdR
IquQ4qSTvcQ09pI+32V6vr/sj1wTtorBMsydAIrKnHVM+qmKnaiyN+idTwhqvmMmMMG777SNCeZg
m/WcAUi54KSFliMb4Ukl5W4yDO/ySvhmbMANgESGZBTdvU0ekphaWs5GJXuzdFOnjWPW110i6t3z
PheRMZ4A7R4M+rIvPXOu5lTq4AJ4jDkh+WaJ8nueP+MBaUB0w4J6JfvO05OsytOlRoFGuzIwm9b4
0XAsZ8GIKv3k7PHEI48+V+koB/vKy+yy7a1VxTslHW4wc/CYr8TVVgmdSlDZ3JNhEBxT7sVJYA3P
PNVG4sPsThGBsSMHW56nBtaxc9vSkXzlPjlMXuiMZzrRZT5e9gfuS4ngI6rghVI1m22ztBYJNbnH
WCF03Sa/Wh1tnwWy5lOcRQvOaCHilOeBW4NMLIK+aTfSpo+Xg5dbAf13utMTERaP64GbVTEHttab
OY50rEpursng17kAJsnfKRvaHvhi+Gqsi1dxZ5M2gwGzd3sPHXo3OylODPQBgT/6ud8+ie5+7pre
TLJdDEihDETJcRfL+nW27uxScNdzS6/Epq4uAzCpsacq63IJWuLwPmj50rF5rXPt6/XbeIqC4krd
jdepT4dnMscIKkgErV8kT7RGbn4DflYM7eNf3WTPnBbLEsELBE16SHJAxcydT/Jt7+jH9hj76ZPo
7uA5I1ZLMKgNsjccgffhUAOL99SDnBXzwse6e2gAizEFn5W7pK0Nuq+bkJsubTZF5YqQu1N2Jehm
2+fwSgkoC7G8r55F42dc4BSdbVVQFSWgfKFr3thLwEDcTiXWREcZlatob+9eR/s+k1fuPCipzK54
CIqL9gODCZ5qJpJACAu/N9uQJSGgbcI8f7q6tly9RDXmNsFog0eoM5az1wzkIcGTxJlH7ZehaF/W
2j4p6fJZWeMXdSielrQdHFC7fI8xC0Gm/JNVy4vzB/Fu8zPZoRXwc2QQdcZVHl8ZUJYfgnmfdm63
aw65X4P8XLD7vAR6a455Clnm2DboACLaAem8fqvkGxODUlFyspcbo78DNdXl9fGCxNYe8wxq+ooU
rQV7S48pozk5Z3H+7bIJ7pWxtcEcGrls2yqaB4qtR5jw1lPh5s8aEjywNqeOCHbAPaJvfmUzxycj
eAbooBCk/rMPRyuYR/OTpdU/Lq9KZIY5NbJezHFBh5lyEP1UhX2e8/Km7zMRjQe9edikYvvxmOsv
NsbCJg0+3hA/aOmeKKe2uwVXG3gGvP+2IuYONGKpqeRllL2M3LVZ5Ej1rsteLtvguxvwmXhyocjB
qjQqI1HVzsBXU0M/Dx+LSkBcxN0VaFoYyFRtG3TL74NKiFodxlXRT7U7fV93QxCtAHmMpv8Hy8Al
YKBzgGo+Oylgrms31p0B2HefI3YpIFIF/FQUeui5+LD1b1bYAQHZzqzIiEBO0SI0m60nPUOM41z7
2uIoronYI5zQ4yIf9I1JJvw0alhY5Yy751O/iw/1d+SVAdBWQCUZV/C/a+L54J0aHVVIS8v1jI1l
JhB13Qq5mRXdnng8FtZTmAk8g1t/2S6NiUJFrCRNncv0nUmFa3JP653+1HiWo7n5kdKOlYF8f9lP
uIcXjMEo+mg6piyZI6WmkVVGNOuTl9JRzMLpIOas7BKorSS14PXBdf2NLeZB2DUa9GtsGvfUY1je
2+uhyR4vL4cLNtU3Npg725IjZEUNKh3xob9Cwx1IfeWFYMgIEkBu5UIHunXMsxlgxNzT3P4s4o7n
XyW/fwDSvvfnW01GoxhKxI8epPwG6pMgAXqmatyKj+rkv5dhR7auy5jBoXO+H9jWtHGytAyTXN6U
H/MmqOrD5e/J9fnN32diexirS6Mv+Pt61XltlQXtOggiFT+b3NhgXFBLUL8Hq+Nf2R0FGAIYkQWv
DENOfjedNNFLhxu1NgYZPwxHY0jqCD5vAPUXf6YqGuA5zxztiAGAB9sTQfD5H1HD/C3ou9BeZc71
UmhTsUZYYL2QsxWWz4Uh2ifuMcaz7W8T9CdsM2StscxkQuhomtbT052N21Hv0P3Y1b2AoIVXqdA3
ppgLTG1HKTYISny99snOH3v7oVlPpBLECm6WubHCOB7FSk5djfpeCklXysrSYoJdFdLmiLaG8b2x
kCtpkmFGyq+s8Gxo+8vnhx+PNutgfK0zySiVA6rbtBfY3oLS9kp+sq/DY7nDEOxe8u0n+w6DsM8R
CrORm/4UjcP+wy8wgf2h1B0fuOOiYk6kqDRxvF50L/k0e9U9iITBjGJ48SuTF6R3II5mA6hsnMB1
IGqH8l3zzT5zbSZzsnQyBWMsoDuPZtlpl843pGNGDnYoUnXn7+ebMeaoaUAOTsB7QoJ4xVVGvut/
0rXW8Yr/+2syB02VQG+5KDCgqkeiXqtRkA+iPIB+kQ9Z1cYGc8ISzNGYOq3NGmcqFJ7uQo+Smhsv
fygZSq+QtxUxJy3ucIfkKeBNIx7zzX25sw72V1or6wNdEjIL8qPHmzXmwNmROecxzQGs8CGUX0yg
f+v5XKElevng8e/hzbKYg9fbcVgpPcouFO9H3MwHg/RIRRgO5RGUzd8um+OmNhtrTNphx3qOeSDE
X3XeK+FLMwbAHDiXbdBffMEt2GrZ0htZNiQYW51C+5DnqT9FPXrcyp0uNa7UdP5qKo+XTQp26xXp
sLlWuiaTTIWEgE60Z6v0jPCeRPcjeJ0vm+HWHjc++LqZGztmM8t6nit4Qh7N7xSY2Z6MWwzjDjvy
gsCxH05z6V62yb9gfjsiWydbQWBrDwUym3EX7QcMxFKexl4oUvD6nru0a0zASIx6iK0RNwzpisOS
aoeiCq9icz3qa+yHTeHGerYr+wLSh+l9HddOa9bHcayuyLz6it05UQ1AFlrO6zDtTav+usqTH9vt
UQpHx1bSXRwmBzP9A+b5d2Hh9bGy2ZJKt9UpoahHEoSgP7YTp/jSnqKjjcaX7Q6QVFdc3YWqw3NG
idmCy7sjOE+vFcGN9Xkw87QPESa0nuzSBnxha3cEg7nACUT+zUSjqVUUCKfgMVkZJy0/j+kxVYNJ
VFLgxyKDQE0BzXXgghgzKB+S0jLxTKZvgs6pjhg0QculOiyPy16Ez+d+uo0xJvCBG3hJ6wmOXUz1
TtPD75XWOkVciaY3uN9uY4cJeaVkDroFyjWvnGzAIaJCdqEhJDsmHueOuhb7P/AIA5wH0HOw0MFi
LsWUFpniFu+qspL2qzUBsVP6aDEKLl/+13szQ1e9cbzVyClZio1bqfhC5hcpOc+J4P3B/XCU08tA
XQb0V0yOkve12SQWNkjNU2fs7lXp3NmPsYhfmTrVh8CzMcMEHmmsOikDrZKXpYlrVCerKBxoNyV4
41etIYrg3O+2scZsjxnZoPSQsD20R74eEsxsZ+58R7HL4DR6sj2ocAliBF3ApQUyW2WOZG6hCY4Z
mMW+a/XxgSir/wdOt1kVc3C1qrMzaUIVzZI6d2mIE+fParwIohAXnvFKtvY/j2COLFDfXb2iGIlc
RXbHQwLJnOLQ7OogFnwykesxZxZ46SRKc7heY2P4oO/28ao6o9w8SnN2f/nTCXaH5T1VR9RAs5oW
IO0a7BrWjdSSu8smBD7HAursNK1rkzblUykowSBL+oMipDwVHCNLfR8QJEkCkVoEI3PxOTX8KNUc
ijKYyjtNyCLzirC64NIWExoks0uzIabgpNdGzmv5CNwZ/bN+DdJf/1Wju6dTXZUAmyjaLSZYZEB9
AS6I+zaKGjfUlEdpEclR8D8k2ncqit5UXIP9kAMmDUx00/IZuiu25klEv17INHndmBzLGAioy+7B
X9ObQWbnCnsuIrMGiBnUZE6iRE5k/MllgY7u30titusVgmBGWNIKNZhwgmx12Tn5JEQw00/z0S3e
7DC7AxkeGfAt+GCSd4exwCDAWoMiMVXuy7x7kGp9F0v6rofYijQa56Yhj5e/JL+GsFkoE92rwiRZ
lNAk9lweUvCAp1cGKhjREeAAxwB2BAU73R/BsIrZ+i/gOhf0HEVbyYR6lDDIHMnINbQy9a0GBKRa
KwiN/CRts0bqv5ubHzmTqeQVGGo1aOX8+msQdr0uIhBToT6zH0U8Ofzo9bapTNAPiV0sGWRuvSlZ
j7GU+EkxHJPaEARJ7jtnsywm5IdVKGlmjmVRYgKA7AMqxrbs/wjmgAfw32eBReZWVTrIRfUKc5j8
8FgAl6t+Ho8UxlneQR9JELD4mICNPSac9IAfJxotEP7F8gZKOwBys8DwKFK1uU2dBcpvhiAfEDmJ
zsQUM43LNUxhdYBAu+yaO21vHegRqG7Fb0ehNSa+jN2YtnGCpOovqbn5OTovL7SPYN/KgWgH+WfM
koFPBTxVZfE/rdpDjCHCgy8ZAWiIDehrCWq6/7Ce3ybYCkZDSBdPJlyeoqgp1Fd5pshtMwCNwJMo
PeTnOm/GGAfJMBhRteideGZVOXg7F8PBrBZntmPvcnTkn7A3Q4xPzHJpxqmJe6Zuxh3KJft+biDh
1e81u82d1hhuAXEKbFn0eOUGEIxqGUSDwt0Huv6WDGFf1yjEQ4r2oMe1ryhpYKmJ4JLjfseNGSZO
KUWdKc2CCcvYuG+GR3k6d9VZr54uf0Q+2MYiaJhBipZ8oH1P+iIjfTbgffeiYEpH2ydPxCM3YNbC
VDueEihIVjsw8XqmV5+Vw2Xr3C3cGGful6kiPUYye2BMju1hCMaTAhY4chKR9PPrXBs77B1jj+Mc
gqITib60Kw+UKQZ96x82CG0BagBzt0i8nX/kNhaZ3dNyyED1HULI3wOeqOD4BExapZ/sRFQ73BRv
Y4y5a6wwVoB/RBZZlp+T9GynZzVySwSrcBA8mfi+/9tb2NtGa0ibZhos6fUdyYJM/amKQPN8v38z
wcSPOtJ0xESYUJfqLNeV32qQZu3J0dD+RA0O6Py/fZ+9VVSkN4Ya4yVrRZ1T2PdD/rTaQmYpboDf
WGFvE4mYEdBsaCtA3oOeMNoS14I1AHEA4J3RTvTa5Hd2NxbpL9qkVFOcF32egEZ8cpVd/bn7mQS9
jw8KQiSKFBS5n9Ae9ZqNPZAO9uUwIIZMrhUY6CTHXvRk+uhcX6t74/rPcJCb9TFhwxoXVPso8il8
WrDCAVzer4mwdkdLyflPUSOZ5/UGqCtx1yiG8YG1HGQPijLpCFMZJtCzElU3AtHutBc8nHieb6An
hBEg1IA/sIcPpUGKVYWZogq6ARWJNXek6t5AQfpy2OVGp60lxkFIP1SVqqNt8oq769GUbE/g+SO7
/Fieq84V8SDwP+DbyhgH6ZSmbiTwcaKsfAwt2xnxjJKEJQPeQTMA+MaIH0apP1CWy+WM8Y0eUb7u
9yHgqpIg9+WF2c3fZwGfQJB1y0ILiKn6qTZ+RHPljGbnKignTsv95S3ifjHcSOACxqDIB4rSLP57
YkDpMfkSLyMGTdurJhENi3CvRkAjfhtiLqqp0IxipCPhNDdUPwEXB1AGvagMh5Y9xPN13F3aGGQu
q3CwwtVKkNf0MWS6HqXp8fKX40YjzMxbJt5EFiQ7mHhby6G01BHQiqNi3ffK7Ic1YHF0AmLwp/ZX
lgxAEdumn8uKK3WlF+nJuR2V4PLP4C/z7VfQ/7+JiZnVGF0CaUkP05l5dRr0L5f/vnCZzJnS+lGR
iwXj1bR42R8oT1iBoKscNahiJzeiCTMuSm77WZmguyyGPSoAbuBBW90XkOOovwG7s+yoVkR2A15U
P/RFImiij8jkbbVqYYhlAZ1JiUMgm99C4YARN//dLovxf+jR2gtpEHTnXRhg/NjTToA13sS7EqN6
kavudJAS27g75VN5FvFycCP+xlWZswDyk3yVwOnpNcm5q5/q/CeZf/T2L4Gr8IPJb18kDDbOlKYM
A45YI+3Jd/d0dhflQI8KylF1nuIzeW6eL9sU7BxbdbT7RJIzDd5i1NdGd5Muj5f/PjcWv305wjz+
FLW1MHSNQ64NL1J6RwzEYJSLoHqfCwo5oo/HhBMlxeXfgR/eQ6nFKY3B7dTbRAS7ol7GVho3XkiY
aFGuhhqGE3aos4sHq4W8ZJejIACarzK5qq3QzZNUUBUQ7RATP1ZTKoaqo9zNWoKmnno1qyI5FP7l
AkIdtA6BkPtAZDlOdbn0eoc+7+KoX6jqRnFOzstn8mDlr8DM0BUNrfAPtC6jW2jplEmfiRlhGuZD
OrfwPFAmfkr2yr7F3EoVoEp8D4iN2/urP9wUD68NskB0orl+ubHOhJNZlSO1HGmOgIliwzpZUeL2
5WkdvyUzETzGuDuoQyoAZSPKt8PsYJIkKoZCkMVF0A1Lr5X5cPmMcca4wJYIHDvVf7Ggqs7Ejb6E
sp0E8m9U3ebdeTiSYPENl47/g367dr5HQQoSN0wUqmBrB7xnJ9Lp+Hgs3v8A5i0IiUj0M2b8gDWG
p0xXxnhGFc2xlMUJ2ztbEiRdfHO2gQlqQyUfIHtG0ZuNNrdYL2jBwoMeQYcmTBydPBrrObJFAxyc
K5wu780eE8SyGAOadWYTT0oy8JIlIWQMJA8F8a8pOMynKXqITOMYyuldWYfnGiKY0Ww7ch0KoKWc
Ruj7H8LEuFAtoICNYSYvvxqvusC+bv3ZBykaKMouu5ToCzNxTkZPHDdeS7ys2yn9NTEeLYwD4lav
5TsMz/mXrX0M3e+XxRyQuZ+BSwdHtyfZZzn7vla/8kgQRYWfjkmLqqSWsiKDjfCMNiiApZmrQ9BP
FUJz+JYgEWrjcQMpCjawSaVhyBlqSkjAFoqsO7Z7PRiQo4uw9B/jCj7bxhDdxE3q2nRlZ9kLDE3D
1ZI89aMgroj+PpP1SEsSk74uNM9uX6y5dpb88fK+8w/W2wrYhGeFLPgagkLcW+7oQK3mvWqqPk47
hcq2CUUWObnxuy/GZjtKuACSo9Ya3tPWEc6MJmHtWD8ofQedZUt/gsO1Pv/7zsF7q0z4sJVqrqYc
q7T6XWdeSZFIwpt7fjafkQkLq1ZaUhXq4FlLf9Za4UjwbyJCYdDdfp/6vF8FExKMVltI1mIVZgzJ
ihwNHa3+JLWaP9jTrgqRLGSdGxqaIDZ8vKjfm2Viw2iYQ6fEGZxwDOR1dMfy2EENZJHBaENEkV70
IZkgQWSAYrNi1rxI9tPph1IsTmnnghUJjhVhEh+y6phAthCJbD1y7KmpHbOsRHwJot1iYkNkR+lQ
p1gJbY1RUTh6plohfFNkhgkRerZMqTY2OMBHasY40JgqJsQTfDK2nJ2abbhGBUTnIogSz/dDKghE
gn3XmfylIEk6FEaueXNcOqv6RJRfdvX1crATrYGJApgYq9KqVzVPrk7RfCw1QdWLUyx8d1JYUUNQ
gE1lZqwawAf1FZXAgg7mzrzTQNYd+6LmmmDjdbrazd2zzpWaKQn8S1cLT07csszcRladVL5BlcpJ
lWAUNSxV/hfE6KkNhKP9AeLYZFY+Ll2N+w7P42SffUGJPnNUydF961Due5/SSct78zDsIX6IXhEd
r0x25r+nzKcf+u13MFFiDNUo0kPci/LyGKXXQOekraBqJFoqEyOyoivrAfOAXowSabjvRCrSfId/
WwITHuZsieQ1HTRP6ZvdUg++2Rse2C8FoU5khgkPcWcsY9xOmjcVQWXehuY3ScRhIfhSbM98aDO9
jSCWDQrpfWcdplB0rOjl+eHeQ3USHWT0kD/AUWV0XSVjRpalBpj7PGH2HQLVnzsvujWAM2hOqS54
LlL3uWSQOVoS9GNCUOxoXluMbjeDgtm8jsvIqUgrsMTdHgtDT1SPBg02JuylKM4o6YqwZ63nvg1y
TF5FPy9HPX5U2thgwh5IHZY41JA20BZG4ReBCR35F/At7spgnQCEdgQGRYtikqEusufWSGhOeVR2
Gsg3JonqlimBvKNc/dO34tTtQ0Fw5+/Z25dk9iwB1lKKOiSWVnSuu+dqTb11LlxjFI6U0+/10Tve
LNHlbwJvOs5jYoTYMzqOpEAkvf9W433RHVKM7WTfLn9M0bKYSDeDE9sKWzy0dQVUgvVpSG+VvHOG
VvCwFdlhwl1HGilTFkXzYjwA12OSQGUOSidEFomw8h9noPED1w2mgj+geCQrXxUCxhmPJLErjT+n
SHO65KmRvGX+Ydd3fbTrJuH8Dj1IHzbtzSobpMADSrC+CPnL18mfAWAuT5QZUf+E28m7vGX8A7ex
xRzqKp4toxtlgum4+JbOCmVn+XYN1O8GANOtSHKN/6TamGPONySkURaQ4fn6gxG0OyNYvcLPSwfX
yZ0Kgikw8ErApAgWyQ3KG6vMISdFHa7qjEV2fnugwiSmdqP7tBGQ+kPvEBKIaLO4FZGNReaEz5mq
ogOAFLQmP9Lay63ruo8cM9o1EOaYhcdctEDmmCdzvfQmLVf8NZ4HNs0H49D6dpD7CUawRXgRbjq3
WR1z0FM766ZJxy6m0VcVEO68+dwohmOsV5l1kLWnWfp+eQc1/pHQQOJugD3oAzprka02qdOQeEsu
P3QDXkFgsZkdlJ1etPLOHvpgGKxgJJkz6DXmp4tDGIFsK8eUc2Sjj/t1XoClVTHA3fanOlu/Z5F8
15XhccqzAInHOctyvywUNwq/zX3cOPNs7qq+d2QZo1qlaGiFX8qAHuzf62Ezqi6JJGNCmkCCDEOi
86l9HmqI3VLJgugmw9zP4+UvyCnaIw3dWGSSK/CXaPYYW6jR5Y7pUClm+3o2kQxnB2PXgg1Dg1rM
/WWj3Mv1zSY7tYAnUrFmKuqC8hp+LUFMX5LoaNrmw2UzHED1u7WxowtTa3aqLeG0tS/1VXatuqWX
7rST8TlB1a486cHqAtl6XYDxA3zlBxEOQvRt2amGqi6IXqe02DE4YVD48375bF83XvE4BjScJdAi
vLxkfnz57T/saENXTEM75Yho1nxTqu5a+GR9UbVbAvziGrmXjXGaL++/LxPN1midpEpSMde/twLg
ZFx9VxzHU3VWb5dbcrP6VJ/TPKjPOXCnlX/ZusiJmNgGxjlMUYSW6q3t4zh3TtxW7lSKRt3/4SJ8
+6JsTFPGeSgWhXh9tgt/GkGyj47yZ1neLbv1U7ETlczpJ/t4x7+ZY3KYTLJG3ejwKpzlyouk7AQ9
aoGPiEwwMUa34tY22hFPkUY5yXjp241ovu8f7vO3ZTBRpU4x8ZmENEFCvp4BPmC74Oz3Wn/ySp+q
mMUHEVadm/29BRUWr6NIXVQOKw5blR21+rjGiiPbhz4ynf/kdzaTGZE5S5IQQymeKn+psm9q8aVc
Xi6b4Nco/o+072qSG1ea/UWMoDevdG2nx2skvTCkWYnee/76LzHaq+7BUF33aM/DedHGVAMsJIBC
VubFWLjjUAA8FjMVWcDYHovbOvmpumMykbBGuV+c+M4An5Wd/VAmQ1kmfDQ9qKxQFQpqRtnp4uKS
AKLEDF17XBJy+bPaen24FZeDRjlXrrRjvUMRXqgtDpsyKmqEqT0DFng4PbgR+38fj44GeqA1J/fD
12hPERnZUrqy1CwOQCy1gjGigUlWOstupW1eT36aPwggsS8lAZXEmrM4FMmrAp2b8qy4egH64m25
EDsqtdXwClNa1QnFKKAUo98z26UQD+G5U20rb3Hmo2yjdEfALzUiDkVkMZ3KLAd6RE10nIzsRtE0
YqVR+ceBSKSMEthqqPvMwrGrvcEIPS18SiOLiENgvM6rSal5XuUBy8A3VpwDRuQP4a1jQj5WNzrh
7HZ9VLrI4UdXLZNUBOxLGSJYLKLXD5o7m/m2STrqSUdhQPHnHAer9f0SFtUgS9oIOR7t9I1hA0o2
qscc7HC+A++vgRFh5L++/iqkQJsJTEA4CYO0LtuPP0Oys+d60kBI+v3PmaRSroIUX7QenksrtLOU
6Pomjny6yH7BBWZBrdiYp3QAfMCCq79RjjX0yHDc+6o+KVACUm3WKtU4xY/qFbN+6Kl+/Texjmsz
zqEKfOiMpEL3LyxDMb0tJC/UpxaeO9m22lAqtORoOVjp8qzEIzGCzfviaXZqD35PeCzOfPOuBmtD
xXXoCN8EdAua22z//6ETuI6hoLNbEJ+G3yY32jxJGzVUsBkK28kVATxYpi5ruIg3+hFETOjp+Plj
6ErEd/7DNJ8DcyOPQccdc3At3CnJnRGHGWV+bGPRLrXYFtBFOKSeJn7KqgwErv9dJJptWOfY3Bkt
M40CWwcuaWXlFMl9Pvy4vv3/AY/OAThsLdIGleIY9xYJr8tYomltV4bduiO6/PNHwS1frgdkf+9j
zp7jcUDbtlpTwFeZxUt32Qx199H8FOjR8zArXqCVd8Is/8+9pu/mkH+LswQ5MiwB20cLnngtTVvL
yiiyxlpxANwJCLDrsg7OHoc2aQH15LrDg/aINkLVae1lK+8M2BHRLf9rwHYZioMdc9Jy0GUTnCWM
rS6/kIqL1N/n1llkaZEgLij99eUphrOiSGxKqyl3OQBuPYlWq6LyfN4CYb8gOIOdw3tY3FItK+zX
8vl2GYxbQFWjJuVY4cPkcJNA20PZOYL0eD2n36wmrwXhFlFbjEaVxShsjPvgvvNNbHzlptxH/nzX
+3gpL4+mDb/NjfD0Fx0rOrRTzonHrScovM9jJWAyGRq239hZVv1SbLNvjDs3v1CyWERyvF3TL/a8
IIKlQZIJmM5pW2ShHZCiWGswfzGgt33oIsJkylWXvB0jUM5To5swvVdNp20DR09z4qhMpSJvNqlD
LSgZGZ2n80Hn8TJX8JKXX8KE2YbinK9uJJdD40BiKYNCX3SckOJSOHW5cZur6U1VyzksLiwHPlV7
eQbvISoeiwGSAJK1uZ6nxFp4uwpeTK3ZwDNGUWQVL4+e2nwdg1d96dzrMajPx6FHJldjlCgRrpOJ
uddNiBJWya7MFTtt569CShWh1k64l1PKYUmL69NQjoz2t/Q2mj5G+NpnEUqnGTEuau44HIlNLQ6D
DMY+hnA/CYVt1b66fLo+d9RgOBiZarzaNjoGY7YwsVM6u2h6p4xqFxaH1yNRiMWrSUtJXshajVKd
dqvuRQ/ZdhPcyXcBJIP3jFimfJHf6GyUUjqRHry+tFqUYQCNHxSC1O8zmuyrb23+bQlOS/J6fYTE
93qr5l/kejX1dQLRflAeskcpfRrK2Lb6L9djEN/r7UZ0EaNRzH+ZXpV6lNvbpv8WZDd1Re0uVBgO
Nsy0C+AUApDqf04utOy3xQFKHW+XKiZ5rL/M2+BEFZSpD8U2gouxZcZUBFWN95VSUuGGsNeNT7r6
2sibhZKfZX/pyuapcIjRR7I+ZS2IOWjhq/SbpiGOf1QmsOm9GImIvmKr0wrNHbvjbB57NYbVw7fr
mUDNFocOYNBagQLFSFcTO0+HTG8z7sVgb8z7KSdCUXuWwqFEOQt1KLU4/zXQnsNe4gX/FDC8ZioS
gRd/vz4w6uNwx4t0KTKtNPCqVwybIbqVkk//6e/zfFqwF82mQ1uD24PylzwrlGba2nXjYn/gCSOa
Vo3gz+KdvqkEt4mbbd3Gjpm3n2qxcMJmOvZSQJV4iPXKdxAtZYkOY8hKuWEd2VqebgM1gfLlkG+q
usttZW78Pus8VWoeK0HOHNnIb8BqOXXsJCAF5rYJ51u5qjbXp3q16eJyLjgcgY+aJJil8ovY0j0m
vuDVo62OdnOonyNXdRkVMnfxgMKu794w2ormUGYjq+X6y1/BAUufi2lRVShPipsCdRNpG95EtyjA
7oJt8IhnwI00OgsB1EQW86WDJgp0S+hQB0vLu6yHWZ9G0EGoRalyIBOHZVIUNfJ48BUI19SbyNd3
hte7st9tDErqlIA0npCb1kKppz2iFf1eUrZyemzC7fVsWa3yXn4nDmYa0RrCzEIMpjMxHd+6QB3L
q10diruym95SklDUoDiokZbeQmEZ1J10upV135RaHIufiVERQM3XAhYjCiqrQfa13uTGBwgK+OA0
d3ZmTx46MaFGknmWi1Pe7npg9uOvbHI8Xxeu7GY2VSCFs1phu8k38Q6teGQXzIqI0rvr4AfhiSoo
57ICXmuhyyquw2HsXPGO1XNge+Pj/QbP7NlG+uf68IgFxjN5Y8lq2jxm+1+Q2k37Hb7c1wNQsMHT
d9tEXao0Rjomu2ZXuPXz8j2s7WY7+jiu3ssvxhf9ZFFrgCHita/GUvbi6ACPjcLoFKQkkxSuQNrR
UmCH07qTV/rWDhLG2UjtHlRMDkmSpZislvFo2AMBqyQVcG63PNBAfMWL7v/mERiNStACwFuEAavC
90OMKi2Ywwj1ETmf/VZc7iZVL6gxrVfHzkHk90GW2tCaaYo0cK+d7ljvE+ZBJzvgBqFSTVKt1pPx
HI3b53DxRMW0wt2G2ezm4JOB1ggzs95NEC1wFJsyzv5Dcp4jsl90kSfLIjVtm6P+w7RSmy/sHQCF
hO+T03wbYOyrnqwvVD1+HVDOIfnUrOowtDKczy208rbHbPgSFi/D9KlE42RuoG0y/Hl9Ba6fpM4B
ubzMOpBve8Yqbqt/luy+tnSnHf2o20iFZ9QqkTLrm8E5Gneg1ls514wkhr+B/LUtUSBJIV+WUfvo
Hyoy5zDcJjdqMf5tBm51oaejiXjaLqc2cyavc6AcTRzAqDFxG9yYZEY8sabBLD8a8X0cu0tI0fCI
3OeZCUMflxrcajR3MLd5sslNotBN/X0OLsaljTW5xRiCQLoZ9W9jTh08iFmyOKxoSxWmix2KZNN0
qIx9Lv9Ugh/XU/kP1Y/fn93iEGIABSAT2CNschT3+o3iC7e/XrIsZ/bTY3KaIM/A5Hr/KzbxBASh
b2TZKNmL7Ff2iFW4sB6GL11wCxN5J70dSXuG9WULVXz0AsBzm3d3t8qqyXJtVt3ERONtVfqaNOzL
CgLSyviQBIDDQaXkhlaphZL4Oyh/yso7JYnh4ItlBYdMJgjBMLjY6rbsl/64VYkXBQY9H7fpczgu
KTNI8k+ijHCT9HNUarvOQ2eKtqpGFUXWc/MciMtNRRDapl1QoBuCe3E4VHjpptQ9/3CCO8fgclNt
Kphfx6CZMp+cGWdvhkoVXpOZaVi5Y3zhbKO511fE6uvu5RfjdjBjEdRCYrx5xgJijuLSDl1Je32P
NXIbuS1eOZ322O6EG8a0E9zpy/UfsI4r51Gzmb/YQesWkhGDXKhu3GfocvW1/PG/BeC2r1gUJmMY
F+yXcLZLPzeU4yQ1AG7Dimp9VHHswLW2OinaYpcJRVGhInB7laqHSy02uQZrg2bXQY1y6kb/+iT9
4Rp7/gzcFgW9pmKJc6QB82Vlzl0DUo+BYY5lS9WCqWg6pwIhLtoURimgnl3GBNs4TFvdrV0Lz6bF
Dwp6ibWrcyBR452gTwoEA1XXzkDibNPEKZuX6zO4fiz7PYE6hxBoKxiyiXWxivthl9w2WyaFKm61
3fUwq7kgiaamaCocdCUu22Il7Wu1xTZiBKojBcGN0szETv/2Nz6g6kUMLt/QIK2JJgPx+FO1w7dB
6Tlxh4N+7EExKTzxwMgt4Ny614e2+p0uwnIpaJhNVGUlK2+qr8biJm1oi5SpIJueK0PjXzFl1ZzG
gFXUSxz25vkeepDWLNhj9jTJBO4Qw+GfM9WuE0ejwdWnkVtfD0Q7Fa2nmHx2W90Cz7PGP2RGeh2O
Q7uwp6OHNstsDRo1eX+nCJRn0fqivYjE7U+maFqg3GLuxj17MpW2qbOcUlYR8uHCtL2eDFQS8k+W
XYDe80TBbijuWd1k3ES3xdZ0Daf7KT8am85pNsVG6hzln+uBZTaMaynCbUjY56WmnzFMDZbzjM1f
OsEI2dq4tJNPTJWaGWGge9gDuX6nMc3qr/1hpiheVKJyu1ZrJN0kBJnmirnmyVoEa5Yys8dQekiF
PrZH0aBofFQiccgi1XHSNQWQpYufIREzWS9N43QB8V2pKBy2WE0XhOGMfUbLfDH5HM2HLLYcKyGo
W9Ti47AEDyXzXGmM1ZnslDx1CnSVqUTj8yrin9cD/6Ipa0O5aBrwSm6OobJX8+9V4wem30y3Wveg
BURirp+tL+Jx+1iT6kLRdZi6ytU37AYRufENk0Rl7uDWHSWUtH4evYjH7WiBGXZzxna0dLb1DXYb
u2VunhCxezAlyJAM39gukGyihNgI1OsrUOGAJsSrp54LuMrmWuJALAr9xLPyfH2ZE3mosN9wceyU
2spIjRCnttScXVg7OkUuwMsr2UuSQGwE68OBZZSlybjjmRygjFBES4MeCD3hKc3Sq70lD/7fjOYc
go32YjSCGCu6EpZopCx+9uEuD8EeMHdSTRm8ri+rcxwOI8SubaKB1QxHVNWGXdlvSCWf9Q9zDsEB
xCApShxCqcNVi5+p2djK8qVqTtZE9RVRQ+EQQguDouxg4oYEeBxiV1RhMxATn+UPm9jvwfBFmb61
uiVgl37Qw24YYzXdiDvLg+5NYdijn9+FaKyIIC4stMQaWh8ezK801QKZia/LT5B2g0802J2FeRuV
uy55zCnt2j8cCM4xuDU0aoEsQ1UMh6mfg8usXZsX1WXabcMJbUze9RRfr9iBWg0PdN3CUuLgr4B2
QprMBruh6I0t4vwB7mAD1WvdTyH8Rczf6qK9iMaBHwwF9Rx+p2BMKXfd9DUbKCeY1Q90EYADOXUO
QIbULebW/TVpD1L3sAjEXrt6hrgIwX2fLBhT0ZxAuZk6cQ/uXmNncuG2cumXReMtrUDVIFd3xIuA
bMwXMARRSSEPYO6Ghqx4C9l/KPlEW5F+66IGxsFdOJZG0LGbQuspPtoOfAGio+YXyDHes1sXLFFa
e3SYvwCRg9RH4/BPWfKpDQqsKub+V+8H3F2VbeAWh/YV1jlbtBA9in/TCiZdTCoHiELZL9mi1+g+
Fmo7WSJb0kRbiIhNah2qLsJweFioTdorFU4XwVf0Nhc7g3Wqe0lhizvmaGA967axZz0+2I6vzyox
qfw5ygTVxDRLdlZTTRB0Ppfjo1K8XI9BZCZPChPHMre6EaSwQkOncfQ5hMBH+WzMX8PwIZF2smk4
1wNSg+Lww4T2RVukePbN1NEJJhgEDo42UfnIQOLDXeX80fiTUtCOYqOlKGfP8PWsT8zwd3DMIyQp
NtBI2VAt1QQo8oemMQ5b2DYyQJleyk504AVNTBsVgUOQEZROtTGwsvv6tVUeBKqhbPV0cTFhHHIk
aF9ToxjHviH1VRDDQNDIlk0wpUROryMULJQMFZYuH3TjlWnRMQw8WgvqMTOfZP1FLHxheDADk8iB
9UT7HYk/YlhzHDRKj9UzGJ1T4L4GAqQDxxyi0r4eBlI+CmpOOkQQ3kN7koTxXEp4BAxnHDKPAZpx
VOLOtj5n5xAc0IVCXhpVhxt/Ez2X8uyliQhjQ39ETTUoPl9fnut5do7FoZ0kC1YvVjqKwmBfCcck
IrZeYrr4Amc8FvAa7Cu8e+MpOn5Nsq1C2eysDkFhhyEIjMFUhFsqDejcrQbdGDexNlV8O42EWdD6
gesiALdWglJk1AGAi3KLtwhHOlinDr0a0QF2H38zXRehuOzq8GakGh041lnwbIypneL8SPUfrS79
ixhcepnZiJoS6z+Cu9/nwKg9tZU+pUm5L9qSyOT1k/FFLC690jJlJTmcHtmjSrydLJxQlMVWNoxh
Hc/HgIDN1aVzjsdvoVpvokdPwo1ZXjyj/dFkPxo8uCWPQknUPIik4/dRpZc6pRw61ZXMxqm6xscD
I8WoowbDbZ2aVeZBCHkznCK7nbbNb6zeH/bRi46HMM1Jfe2u/V6/SHd0W+XqdnoxjezfL86vEGiD
oX399ixR7SR0xEdut0XHBHhvuZ/8+Csmx0U4NtkX4cbFwpWGdUwkO6aBmP57XKZOrdQ344AiLBsr
lQYcIJHnMCRHk8lfYOnFMDicEJteHrQFitqmrjhKCvtMVO6vh1iF04sQHD6IRWEtQo+ZyoplVzXJ
QQyrbSLGu+thqMzjIAIVPRP8XNxf0vk2Glt7M0ze8jWk5D6o0XDooJlyWIwxjlFm9wAxKLG5UdXN
9ZGwX/rhYHieMJ5drWZ5POsNysejUtpidiiFf6xsF5tgO1bHXqAus0SK8WRr2egKsACBP8asO1Os
PFiS8TfihtLFkDhYaCIjt7KZDQn+TJpfuNNB8FBUwxslBPpu9IfrM0jkgsphwVgbszVLTFwkSveD
2B+R4qdYL48w4DzMSkUxDKjtVuXQoI3VpI5qHBkY7VY5Slt1hyvXJtpGe+ocTyQgz4oGY+3fRtJO
lk59r+yH4DFLiA+2zjq/+GAcLqRK0U1ajOIX2ASaDXWi9DTCCoiJtCyNnb6B63yHRw20sqRu4Qwb
SBUROzE1Ug448lHUKo1xmVOz9IOxfWjMaivVGbFnUfnPAceSCMw3ArlpCJNbTtg6UGC5no/USDjQ
0NuoEZQQJICieWqm74vpjtXL9RBEyvPkHbGXQLbLS9Tdk+qQltWtNYxHq+qcfhHcrolzAtWJExlP
jc6lUgzAUmIPvg9y9S2fdGdGG1BIsZKIqeOp0b0wsgM0kgBFDltEmwX04+x+Gol38/UkMHFBUnAi
h4fG++1cChR5lljJUAlPYnMbiNSlUmLf+COqnyNwEBgsViEbEqifemqPqD5NLsj5j8w6Q4D8xOIU
J3HHXPkgcwzH3OvJsV4gUs7BOUCExK9SLiZ0uFrP3BfH2Utea0dwcOH8ZD1D2wNCF9bTfKDirr/H
XsTlcHGcZfghNLhwMmaKYBdoXIzumGBq5LwRpJ0Sb7KLI+QuDHUdjSkVuX8j+wQDuN+flmXYxUlN
H3NYdudYfKlSOWq6jZdqO5oPZD/5eqae43CQ2cpJlKC6ye5Be7M+6tIPWf+rE/w5BIeIYRYO5ryg
AlKXh1bIt0YkbK5nCrUOODCMxgEi6BPLUutl6T/BU/H631/PRJQhDEgBQ2Cbb2EdCnChYmgJuOlP
He5ayWvsgSi/2EPk6KDKJSg5h6BD2LFP3bNWv885Mn/PMvtANLse9d+svGU2LgLIeQp172ar+MMq
vwjC4YhQW2MBjxx02jcQ9GPaOUvvM40q9tCR4AmWgH1qUByqDIOozSHKCRDw3nfRF7nfTxORElQI
DjvwoLdMY4rDVDE95uqjMeQ2DKqJ7YRl7rV544CiafCiV9Xs0h23tlqGbthuG/0u0itH1CviqrC6
d118JDbiC0SQjSpRiwkskUr42i2+PmRuNuW2rFMVUWrqOEiQ07wrYwl8+EqsnVYRvKGH5KJCXX3W
j58XA2KzezEgKw/HqchReWXdJwMe8wbQ/3o32sq0uSs1eRxCwPLS6lKt+3XxTb3wq6g50infxV/w
sgEh/Llx/iHbD1mOXUsP7gDVa1NZo7bAmiCLp8qf4OHVzAAMyK46lZM8JwKRj8SX4+9gQyr2eTk0
6GTIQ3sOfbmr7WwgwHAVbM+fjb95NcWQBJaVgick3nTz97YhwIHKC76nFbegWBvQLISm48kdT8p3
1ETs8En7FO2pZs31spmKp11FZjLsvL5cobbiJC7IdSaVLC62BMJXC4Fah4mopH5FNaCvf6FzPC4P
wynoQiVjb17yl2j4Z2r9avhCbFbraG7CY0nWRV3VOaBQBSULzBgPQZM/uboTe3DCOrT+LzQPKJl8
9os/Jvk5GocWUqLM3ZBOjAjyyQxO+fRFH55KDXiY3fbm0/WxrU/fORgHGf0sjz2oM7LbC0crd3Lx
Z2jeXw+xjunnENwXippBTMIEGy5Mz+yy/KdtQMYTPVRQbBmCVdeDrTOs1HM0DiK6JjBEnF7Y826B
+h+IlJAYYyUGYZP7/eEvIel3PN4MT9JiKWisGF50r+w4G3vDwTxinLtkm7r0KXa9W+08PoM7WXRD
IpZihOot684o/tFMrDDLq34mMZwTcQW/Ef4ZD2RhYx14z6NkK+RiZxlh1tjlCcpdy61636CfuHby
GxHC3T+DW+Yd3lJ11XVMPAfkThtFDbERNBXgxVzSN6VsbDK99P9bqhjsN1wMqpbhqWbNaPyb/5X9
Qt3TdAenxkVI/I7jp0cEXN8zz4PicETODS0qtFyFyGL9aT7l+3IzJ3b0CdL8TrXpt8w7B26JxBL/
A/yfw3KAUomtAZMBwBdj6qMp1QnuxFtWcQv9v2rmuchODk6EabGShVl8aLXg1HYZlI4ZHa3M3BBT
SSUkByqxFMHik+kJRjt42d8xIhH08dPj4kSHZE87bvxhXztPIocrYqwpwiz+e4VV38SmpIdfj0HZ
DaWyRmQ/r3sutmE+yxXe0qJUgsPk5FmwHfpvM8j3DsfVIowQtPrVNLS4Es69TuDGjqqAG904wq6i
OKFsiq5sbLzKeaKDm2kNCUa1gx3etjuw9m95S3VqrosfnJOQ1zaXsxnSPjogWd3AQATta4ELj15G
MpMPFgQoQ59CK2IXNTkkyXSQ2hY0nIPy4E/TgyEf6oYoxf7hxvw7AXkKaiYngh6xDiLpMdsNTxJa
2iM4NVuTzVw5cbZyMS4v9Kn+aCoXOfSQYGTQLQLqGZYV2KKgHVUYo1/PRWr6ONSQUx0cGAtvdkJ5
r/SHsd2HCzF9BPSaHF4IvZGLASNem1N0k7XaYzjqXgNBl3rOttdHQ00YhxSV1NQ6DAuxsGYTnFT9
IOmRfz0EcaTiCSOKVtdqjeuXazam2xWfGwmWMpMXL8eeEhsjvg2vYi71epGLbY27w1A74XgzNiV7
2r8+HmrJ8n3DgaoFXSKg+M7eizNf2zKFLGhKOqIPjzUIe5C6sOyDXwEjvosYrtvgXUQoKFdu75ng
OkLs+KaubYg15HZ8nH22GRfPC9wKXihB8fUW5jNC8Y3ERhoMglSjgNe4wm0GTQzJTtz0B2uN6fGS
0qGRmbUUx27+/fpEE7nJS5k3WaBLeOfDSmuW0J501a6a6PV6DPJjcoihNb1iGQIWwCLZ8152VGf8
Ye6M59619sObfzAF+dR64ABEas1i6QZglFj+bLKnSv2ajndS/02yKNEBKhKHI0uajvXEfDMyMQB7
odvI1eQvpj8N1m4OJuLqtPq5NBmtgrKiqnCFe39CHaOyXjIo/bmLcVNOB9Ug/v4qKl78fRb/4gS8
SDMU9Us8ltfaZ6PapqHuCnlrJ/PsXc+JVRS5CMT+/SKQ0spdK8y4P1SJXxWTrUx293ftABdBuLzT
oW8dz+w8309f4wRtB53p6lRT2/qUaSg44LMoMq/KLnRJnc8M3aPR7wQ/Vk91c6MMxIdZ//DnKNx9
S9FmvR5mNGk0+bhrlLFE06v1cP2brKaydo7BJVcyF4ncWTirT51kC3qMBnx0xO9a8S6uI+d6LGrW
uERL6zyCNhrES4UydMo496S5fkp1a4P2IEJsiJo6LtVqMZsmsUIBwEwfpfBLGhF//62/9MPOcTFv
fJqJ+SSXBdialbv4qpN7AdTPQLKWHvLPrMwFfpOrCbZ+mvcz9GMoK9T1pXT+bBzWGaaYx9gtUeAQ
/KjxoiKxx/7n9c9FzSGHclphploqYHPMrK06bkbxr1IPzVQG/E8kTeeOSIoZJxPeiPHMOsj3ytie
olQ9Fp4eqb4ldpQ9yfpofkfjSzRVXGXmGOMxK6yPqrEVlL/h1Wrnv8+VZIZexzLqcL/WItk35xxv
7fU9nkuII+z6ej2H4TAhNaQ2MFqs1yVvH8ZIuBea1Bn67Fs/F18rKZXt60mwai4Dn87/95UMDiDU
qp3EKGRN96iPyJ6yFW7rk/omtGM4wWOb2O3bYSX5WjjK7lGAWZwA9bXrv2L9rHTxK9jXvdg6UjMU
h1DCxVvc9OjlbR9SbzowQbsSDb0ivNncxu5uxm36qBHEk3XQOo+fQxJREfFYLuHOoLXo200DxQG3
eS8tozcrNZFDq8fRi1FyoNLgnoDGXXxcpYPqcriDYZAaQ3L5FCTHVPKuz+k6hJwHxkGIif5dC8wo
sAmTfNOOlSNM4X6GIMp/C8OhSCQGojxKKPwuaueBYHgE/+tkSSRRn/pOHJrU/ZyHoRLiUJvH+2AY
bMNqdqEEhdWeMvT8CCXMmhcSA+DQoy1P5EJpk4jWqDyT3UF/WKQnLST4Jx/T4N3f550786jqYqPE
+dxQwh9pvnhMdy3O1L2Qotmwm77RYl0rla33MTn4qvK47PMaY+r88GT49cbypj27huSoX1Ov7yuX
g/fROBTTm2XpuqJjFJToCSqOBm4+pdMZoMnBf7hDHRRndqp+TU0rh2RzZtZDVGPPtFLf+EdKn1v4
aJd7KX+JKOWNlePB+wFyeJWhI9BE9Vp2s889nsDK+8g1mVDUFnKVbvgMFvRD+9ijz6yHoN3/Xqx5
H5yDLCnoMynVJeRnJzlDJm0qzfyfV/X7EBxSGV0aSVYwQ3MwhLToGHgCPO8kMyEwauUh530cDqSE
TpwMtW7RG3HE7uOMN9NhsHtf2wd2tqdLeMTKftuGLrYZIxbjxlIXzJz8YIxHiTSpItcZhx1FLi9T
yNTXKqnaSIphq3G7C5byqckD29Ayx1BRCDDBVBdBAQtaN6sHYpdZYZ+9m9QP2ilKkokz/pM3hkB7
Yv4/IN+4zffKK49MEiNGWqKo7lk76hX1I0q/D83BDMT+s2EycQWMLQhhyahwBIlnCI1fFL1/feMh
viWvp1JocW2WLW5PRj3AgHXwx3YkDmPro9EsCXYxOtyduewc1TmXsgZ7W1HLj32Bh+1C2hjG7Mvw
gL0+mj+shHMsbh9V89QUitSSUBwrT7kXMlcuSJmCMKf787Y9dF+uB6TGxiVqnw2ZEsLT2s2X2kvq
0VFFw4lz2Y/N8K++1O+h8Q8dU6tk4zxomMb0qMaHlFI8/MN2Y8FTTobfsMTTpONKLlI5zGUYX40w
SshQM49EmxEtWRtPsSm/U28BbHbeXw9Znp8jstm9ABJLyIpxHCX0cwZ3ofx5MkD1qf1Ue52TJ0N7
mElpsT/kxzkil4t63Jt5t8SALshXG4fEh7YuipiDM6KPHy0+z41BgPPHA+T7MXIZaUAurYuzEq44
1qaOZjsXnnuStbK+is/D4tLQqIzeSkVsAKwBKz8x3gVE2A85VPQYUkV7SsN6Pe9/B+S5022iSYvM
RiX2bipBZ/HZyB5jinFBDItnTEtSibNcWcuumcSeFmgHs0lfry/glTvTu+/Ds6XzKRVVVcPUaXZ8
EvwshjtY7uXPzSG9CTfMXBVkLWfelbeUVDY1Ou6kNXZwnBjrQALVzV+MR43USCVSj5eSDtCYJMYq
pm+WN4GwAz8wqp6vTx8Vgv37xQoeQvguyhVmz5KOQ+fU0jFRCNxbkWzEFzJkw5JkXRW1tzV9EWMs
0WwzSojxy/e2hPttu4EpcXhfHTpPchKIU2UbdOtvS6iO4SAevlwf5OqHuvgB7N8vfkClzpkc5Ql6
gGEeELyqM8V0pwJwsxg2bSKNFpB3VPZK9NQOP//bADicna1GLMMuxPmwuI30r3Owu/733+5aH4D8
YoY4WK2mVkAbNSq9emllTjOjcq2qjpKgjVbI7mAZtwtjxUvTIbQ1JSOqjCukjfcJwkGsGMWxLDAd
bM2e0X6Ktzev2/6ty9r7UBzQLrGk9y27kinttoR3r4mXDOK4RA2HP3iKuQxBKAW3oskvvzGDtdRp
fWXf39Jek6uXPfS3y4bM2vZ5YkMeddEoB1hahvSjV56y+ViWT/roJWAjqtTAqGDcdbZr8L+2QEdF
EkivstBG9qioz22F9kbUpoI0OApDur2emav4dDFAHmOFsJllA2fPvHyEM7eQv5QTlX5UDA4eVKHS
gx5dgO54P73GJ9UBxXdvuvJjuQORfcP88P6iS4Tl4fnDcYhhWolRaynOnWNjzx4r8UW3i909QZ7l
S7qpPMbzLe9GCFiyEnv2rD/I256Y2/Vb2sWP4GClzstUy2rA1uDre+aoHcKip/WZPtv8nXwIZn/t
I8ach8xhTN6nsZrOuHWaX6HWeywkO/YEZ7mv3y5j+WNzwivwLTXT69fAi0GyrL4A/yUth0rKcUZN
YKcEShjaj/wWbrDBXewMM+QZJ1hNVA7o/YkT/6SMjVdU6d5/aA5wgi4uO6UAGLxp/Gc2050SPOFT
8E9Ywgk2sDtH7uxptFuivLY+3ZauK9APMcDvez9ufaxHGf4MMgTQT8v4KUt2U7TTKBGMP+TQ7zD8
QdKSw2GUUoT5paAt2WAz3FQeHBM84Y7yyFw//hvnaNzFutflIG1C4J35rNn6voK7GEwr8RQ1ux06
qajkWUeGczgO8aRE6iBJhXATPpr0zWzucYEnnh7Wzw7nGBzCJWEaxJWBBEmSartIw1bDKeU6iFIh
OIAz5zhuUPPBIU+HO4fQ+xAzJk4QRLZpHJ6JUqNlTY57u97ndig6ZoUW2txtqUZxaigcZA0lWoDH
Dvu3ZW6iaj8tm+tTxUDoI0idvwYHUui3wBcXMFWJsZPDR6t/UtKnWIDvDsV3oHKLw6U8aSvNqBCp
iloH2j5amdrl/06uZOhzHs4HEFCkRRAa2ZVwcExDe4mJdyNq/fPKMcvcmTJueb/WPyPcTod4M4HL
VKJeQ5lo/gFNf4+H71lVS1HrJnZdkTeSP4LJBEL4Sb4rPgXbBRbtuV84cetQUEokBa+VnYlKpOoV
xmjUW3myp+5kQOUxPYUqQQ4kZ5MDA0OZTSsUcC2HACMkTDN32sZHph7MrkXk+wSxaHUOF2QpQ/9v
X7GqA975Pqlguie3ARj9v/zg34ymtlSL+5vQz5UlxneYmIo+NzJuZNgR4wcRZ58EPmcb1hEc7lMI
4wmb6CS6rTvD2Fu0sS+P99kOezPJZCVnmwOTRkkLKUVdDhdTKbaNbbB71R+tzbSpnJFsDF6PZsIk
3ZJMTdPfSK8XBxFjGeC6LgPoB3/2jG3iBm708uYKtdG+SAQes4X9YZIvgnHoUjOJrTgBuoxieA/C
i5Mbw9bU8YEzwctgADrpgf9/pF3Zktw6rvwiRWilpFetVdXVe7fb9ovCq/Z919ffpD1zSmZzijO+
EzF+OB1REEkABIFEotJFbXlcjbIw9t5QDDQUsMDdxdqiaEBK1dP12pnixJ/Jz7z+FKmixiH+I2sn
iTm7PtcMoHUBfdFD6SPFpaSUU/EjsvqeqDbO9dQ7UcydUGu5vqotrbmugxshHaPOy22dixgT+Htn
26aChnxVe0eBWuZ6mtEVtel2E8elb0urn+ZtmM+NwM9wV2RryGVjlIZsstykspwYErw24pqkdkoM
YlqW1yISRU9Ux97p4E4KEz1tXTzqlYR3VYrW/+pTiwSMnD0PmuYMdutMsygbzXXTO3mM88w01cxi
CaWQbQX+RfrcL492dpunX2yhKNHSGM859tagF82KMAR4siFd3ai8J1mQ2bdavTqrmOqJ7tW1vWTi
q03R5TkZcZEjExiWyClUB1q2zpAvK1wR7IqribuNZGxrIq3UDzYUfiCJUzaVk6ofdDuoBuFYc3ok
75dFLF2T0T8ps4hruVIxlx3WgHp8FA7PFJesP6z3g58c6meCZNP36+Edf2UXeYxKdvLQzsoK+FI5
Yhytmp41Jb1tBiVcLOnndVHcSNW+iGK0Ue51TU2iGc0K7WuJSe1mcP33Od1xiO12AhgdrOas1jD2
j97eVkgn4RSVM33VR39BxScGojtZnM1wEY9fF8y7WnRZM8Hbqlogf2JUUe8ycPwvqO0mAwZQZrPT
kvVUEcXp2k9qNlZulyanLiaCNA1vP/diGaWM5CqWshpJQntUnao82EIsN308ssq4l8D4+bns5y23
aX7rmDzQvB3xkg9mSPvVyrfre8jTw70o5nq2ViOLpwy5kDw/zvrzlLdgWz3KWe1dl8Nz9Hs5TPxv
5oCKL60Ml5h/VkDjPSZhVj1dl8E9GPgfVbUNJPpYegtilcmWdaiz62MddiS6bbVKpOs896dfZLBE
FopZVWti0QT77/ZFl7bDF44dVv58EE0S4N0je2FMkqGbwYzQ9nhjSrrqlMth6M9b7tXWlyFOBbbE
TWjsZdGF74LCbJwKtWwQU2DuQ+rg7g9td27RwosHlJecVtNZBNxP3ITYXiTjmMyi0DslwzWpfKMD
SrMgQp93FihPyR3t8kOTLeYALZlDWUlSgd5z9XF3jozPWuERx6WFiUXZs4XBZ2CxNzMB8IMvw9SB
MFQ1qCNjxmTail4p6Ksmvi3y+7VpnNgQsNJwH6I6UPG2btmmSdhHTDm2UzFQINn6WB2XIx0eRzcR
lBrKY3ZHva/0qQtFvR/cpe2kMj4wK0c0QRUwAztVg8l4TfI5ADmOSCm5Hn4nht3Boe66qsYrdAqq
FxX9n9PBfAVJWGgdaf8dBa71QM7IB8n7G1DXfl8Zx7gVRV+lDTV02Z+Gu2gWjY3hPsP2EhiXuI2Y
sJ0Ov1wJ5WdK3OTe8nQMra389UaUsBQcGAvHjiL0UKwZxRvKd51xq/YfB+n7dffLLYDvFsR2ySck
zbeIyihGMA02ADWiyvmcPpZufDsimT+F2Q/aX1WEotQlp08TxEwXRTEZ77Uu04hZZRBNQ5Ak1EPz
I22XHwZHf6EvW+OE9JY7v4m6y7lXzk4u48JqZSk7uUmgoN1b3uMSfRTsqejcGD+1pHVnVAW4ADsw
D2zn/KZGguLb5vbH8rj5MG5v+5tE2n4v6SftboLEnoaupLeOcb9+aILoiKqAa/ykEX7lip5K/Etg
t4OMJ2nbptswHosmYbSPRqAcMLHpDYMJfMPvPSnMTjom6UX+6BrH/52cjCqNriHkN0HIzDZ6oclS
NusSBkjqzrMwrc+23U45zqKGL+41vpPDnGETJ0lfmyial1LsVv1bL/+sc8vpVVeyhF5FJIw5vaVJ
tcTccI/r4erXmBttPcjPtBvbQntldkB3Y4CmI8MVJXi5oK/9bjIHuQzJNC6/NRVBK0qX0ewYd52v
/MRoZXc+KJ9E58d7++4lMreDXNZ6ocx4isqVhHKPZTiqGQHPsTl2YgWKNp+jYvAFBkk9ybvYHPRp
eHIotmqyXTSkmc1espGCTc4b2FSVQ3wb/xr0QG1R5F641n8RxnrtpiOj1BcwRb3pXHmS3djG6LTU
FmRh6NFcWRPruEc9y3Nry0Fv0h2i7m4tn8rsyZK/CraOL0YnmmUCwAmw7Z+OJdPVdap6wJTobHgk
x2+ntzJEQcNZUFtuQMIxhLbQyLkhhHYRytzjdS6T3Igk5V/j8PJQw4wHVThaRSSGuczrRVptsMpT
Zq7tnJ7i0MA8leQkymRx39r6ZTksN1aGTJYu0SrHOh9667nswmm6GSSvsh/UDqR60400esYUOaV9
m08PUVm4Tfq/84LCce4+gnmXJJpRkDVCAtnsDCeu0KYzP6/bD4G6CLZUZ+70vCGyBRY3CsYZ/fhA
sRCgAAH/2OSs3xfcC12IRYPPCJlWUW2Ae6/vVsjc66CEn/sV3V00dB+mD20uePtwvfTu95kroeym
aMxj3Hrb0jmb/IYEUE38Sk29uhZBmUX7yNwIUavn+pYAUjUotVdvn4b8lGT3ylr66hI7Zv0SRc71
oxMYus5cBREowJWhw+5hJKSTt4FUfWvlB3s6XBfDj6B3u8g4FLUtMJMETf1ef6IaomCikHWeg9/z
lkW+WKQSjCPprSXtSQXvpUt323Yrixi7RL/PeJAEaW/dKHFxp8VhnB6X9vX6bgl+n8VHjNtq9HGH
23KufnbLZyvyrv8+/676x9GyENt6Mhut1vDa1dolLMb4EEfyrWHIAsvhL8PCqHQ8dpHnYbQZ/XVK
mmTwClHxoMj3tRVcXwa3nqNrFwGM8haYeF3ZNZQqugUSyWnd2tWPBnhskpPoFc1PuhiKpVgEcCS8
3/+8EeMiUwFGQpVKeV7dDmhhknnaZypO8WvEacQWHJJQIqPFYwxKRKkHAVHvrxhX3WBSefw6BpaD
4XO38bOImop7WrsFMkrdx3gRkgHiMgn81KvbNIsrOC+ZF7yg08CA6hFFY5sNEMSnupIjs6iG8WEE
++avC95ZnV7gbujWvIuSdoIYxdDnRrFlgjT3YK5OAoyP+bTkL8jVOqv5fclDwbq4V8ROHKMbqp1k
49yj9qHfNmf7OT6UJ8m3XtA/CixefFzc5IBRVa6IS5Ku4toqGQUZ8iHu+8oG8ft6MLR7orxt4HEa
mlawPr5mXI6N0Yxan8oYcDgk78eTmSgORiQJbiF+auyyg6zHI2M7Eqm0oHzn0S8eiNvnPkF5dgAd
SndKTjSziUV+Fxwc1xHuxDLRUZ/LS4OZi3Ssh0eZ+6ebIrDxmFV+Lk+/hy6MNyI8iuDU2N6DNirr
Nh9QCpF1A/Of7NttbbyZNMByDX9zcARMHMSw4CZZpC/goikgQ6hc2UlYK0FdvFzfP65iEMtGzR4z
ECwWnRBZW9GC4BHcoqU3oX6p2pVAMUQSGBWPYkknkYlaXy837iphJKEtmjbPPY/dIhjtVspCXvos
QjZdihxAk5y+m52meDAzkf/jLgaoSjg+GRvGAh2Strbx8FaQdCuDOX2QRXlQ/rt+J4Bxe1E+rsNY
4GXT+/qJ4F0v3akzmrlWpNWGcHxrv4qqvlwD2klkPN9EMGtCp/iDaTM9LVEPUqIEcWcKXr0q16Hv
5DB6YBrV0Bs9+d0OModAHL2kroQbfxsc4tXn8pTcmyDEomWI6GkIck/ylMwZ0TCdnCwK072u+Vyl
2X0PozTZVNcaKVAPifI3stxa0cHO3tTSFqg/t8dCv8hhicyIbqzTpE6UzIQEkWL7XZ2clKbBAJrW
tWYCpvEunAvzRa0k7/oS+em+nWzGOVZx2ixqijX2vuxSAAEN3Ndb6Q4YaF/1qsf0qAaqQ7MBou0V
qBVLd9ZDm0ADWuieWRends5vLWPw9UUIRKRLeHeDmoZlyjo6jfDmx993+dMUdf3M7hq0V55pFpym
OOio8SEUZ0/5xn8RRf++EzXOw6goJXzlarWO1H0gIuvn75kNkmCwS9v2O3xOlSe6vsK7rPK9jtmY
RlDnLwKVUHn7ZangO9ZVYmHa95+LaI2x3toBKqE/Th6absL4NU8xJp2aXeEuovQ21+otoN4sXZZR
L2O8yzaMraJkv2JukIh59uToulO75Y/q67c1yM+Vs3rrUZXceXDs79fXyj2vnWzG45AUU6XqDudV
9eQZZX4MN7QFToR7YjsRzG4u6mBgQgvcdZ7nTiGHeNy3yypwIVxPdRHCYm1JsUQgSzXhoVPjXFVA
yVhNQNQE8wLiv0FbWBjFjXGguOJYkMciR5JUgWnEM3A46bdW+3L9SPj7dfl95nobo5YYSYzLZtDO
JvIh6PNx0r9rF0aF9p9lMFoHgrdBKizUcfLE1U9zWGMCTBsikzViRl5zEjf2cNcFw8X8JEqcwlIt
mqVkS3UEq+r6Yz/c20YwiB53XNYN0DX/I4NxPxi6FSM6QxG99zN3dikxFx39R1wtyAGgil+V0/KL
Z5ncpN4mGprNf8vuxNMt2Hm/Vm7bYdrw8jPuo8SlkwD1h9pGLwsd5BMH5bPoBUht551n3wlkdEUm
lS5NJryhjqdmfrJ9WlqU/4ZLF/lVm4CrUlNVtDsyl+RsabMBNlOQ0dvr125J/FQ13+ZqPuVycdZs
1MX0OLBkBYOf2xqhZY3nqP0YLbpfmfXTdfvgmvruW6j33m1yOgFYNqKp1iu00kv0YwPwvhE9SIug
S4jrGndymFvTKEFbtoD1AXkd4gDjfrAXEZsv3yQu28qo67Ctc1ImoK/u+ltVtVw9bZyiEvgT7vWy
WwejlOUspVKfAZC5pJh4tD3lkT8v/SHNPzeR5RBhgZjuy3udxNWM/BGRMdbnz/MpinwuVoqgnU8L
hdEE5W0J+tTAfKT3p904IlAS/6D+EcgioNZRU3s9wvsvlf0Z3KLa83WF4xmZgTyKTUt7BGjnPxfU
qmNX2zCBXwWbfxtZB6L262K4zmsvhzHmrpfmscwwfZP2HNDxWI1nhdORQv/HQH5I7iwndsvgV9dj
qAreHjyr2gtnroNSrnM8PbCJnay4dtc5RZs6w3qQRkG6lCtIAW8IeDhMEJoyZmWtZjx1E2L9ltyo
82Mmh6hwJ9PL9c3kQj+MnRjGtFp5XNu4++UZ1bv2A0WzxKfKi/04pPTwGG96itE6Ih1FBTGeNu4F
M9rSt1XUYv4OtCWrDkohuXUtWhzPovciGEVZtbieV9gD7Ytzx+RR1+7s4tka/bmuHTv9cH0reU5q
L43RDD3RK2UoEe8koJ9NN81Nhs1tpEJgZdzLcy+HCUUbK1HyKkGGolTvuwiN075VHKr8EdwOWfGY
az9nyZNpHZFSlX76/62R8VmplDbW1qHnuAfeWX0trWM5/9U2aoQQhY4UZBljMfW7issSbtHWe2da
NnfVz3b29fo6+D4EP/9vKczl2JVV2yspkqWZ7XTnRXMJlJ52S5Xh8jgdkg/2Y/qdMkvQklTqiZSf
r5kX8Yxxb9Y25CSBrqxq7zYdOIrU5qOh5W9J1D3kRXuv1LrgmuarJ7o1VIUYis3CH5o0lnWrgdpM
w3iQM9MpRwB0EhERGdesVSS0LEWzgcxhrGCRMJEsrxF1bD1aXu+mTgCb5LrF3e8z2q/OqbaWLVKA
mK/mFstDJIVkSbxo/AsIKMiR/1kHo+lykybakMGGNvmuAApne8jsv9H0iwgWEWDYyxgrK6Ka2UQr
BjHCRo8CVZ2O13VdcCI6E5NG1RDZFTWoTf5G1DsrWd3rAuiRsoHMbqvYcr+tSX2TT3hTgrnfsez8
gSzKyUL6wVVS6yaactHsZW6lD1eibeqKoiJdw9wdyP7lCKhRGJdDcsLc0SOQKG5zR7NPopcDf/cu
oqg+7qLoDQi0xsLMci/XH/v2RRNWEqmneb97WIksWwSdVIwr0GpFxcgSNCXoYfEA0lif9qFSIqru
v2BD5h4VUHM6BnPJhs7qQmHMhl5GaBrQMAguMUynySInkp9U864XAa64Dmcni3Gxdl+aygpOUw9Y
3OeiM752yujm6nD4C+0DGtBS8V5GWYMxVNTFzTztsX+J/cVIAyueDu30M4kDs2sEis5f0T+iWLrR
uii1zcqhC+ixc8bi29jEbqyJMDpcDwfFNtD8CO/AlkU7w5RzsuD9X2+b0xgnPf5ByAd9/XZ93/hX
4E4Oo9kx6UH9XSOJnp2lb/a9+ZzelU/aAcybPxt0htUvU/jFugcrwn+R/uTWJoydcOaaAPZ9UErK
2J4d40MRxI9gfDh04CyhcySaV+vOFGSjuDVFaDwg/baBf36FVTtDBijIjjCvmKI0HOleC0q/D0t3
cKL7zl8fmg/00dXeCMVS831n3rqF9BftIwD0kPEf6VIOBq2W0rJ9ScdmuLZfHQbfPg2hdScCc3Ld
lYHZzqhoawZG8P0pTpuaKTdiXI9aZ3r9kJ5jzCK5rjgCEWxxVkrLWqoJxnLNmfYtt7dAynqBbnIN
7bIKFpEiFetkbwkS8VrZe902eJGMuT3a7Pz/VsJ4KGWyJs0cqRLWn7SodrJGkFLgx+q7hVDt2Cmd
VI/pUtDC0Lw1X5LcPtiAIY2N7smxcers5nbbFNORJPIJvhL/MXs05dXpsjq8vlLRhtIz3X3H0NZx
OlfIlW51eYjS4mOvEb+XGkHQxDey3Xrpd+zkLGjLtzoVKfrOk92kwWNSu7GOjb+56S1akgrK9h9o
YCgUCBbpJOPLmrK2JFOl+2zfmebLuAm8B3//aKOOZZq6zJa2QTINYPKAe1NvgaYvckcjkxMRUV+k
SAwT3Ha93Dca7auKCnA6GUgurCUwKiLAF3+3LqthnITSRv2iySt80pSFyHz79tQEf6Nw/4j4dfns
FGFKJdXIJ3jbrbIwwcJCNTg5DvMqyMZwgYSGcZHDuNcpire+pSb8ixvJT4LaQBM/HXBLkeuVaJ7N
f1BwpOU1y1BU/POngsvdWBcd+s+9vsO7Eek6V7kp0eWp3ltO+oBuajQTCl+LfLW4CGW0u5r0tU4L
RFJxl52zLjmVrXGWdVXwQuSrxUUMcycPijUPKI2iqwJjHbOPrSWCb4jWwah3JRUzqSmie7Ujt5s/
qPDqavXxbzTvsgpGudH51cCOAKgxShlzUzY/BXhWsRP/uhj6re/udeBo/qUIbCk+JUmraSWiJxLd
6fXZaB/LUXa05qEwFceeBUfDj5dQ+iSICQ3ZfFeajvMMNOmoP9KcJ+3RyIL8B6U6UZCia58R7b5c
Xx/VqXfr2wmkyrIz4GYaUCOaADo1Fj3ILRP85U8xeTUqgWflKt1ODmNQsRG3JKXTB+Pxaao7x8Kt
cX0l/Et4J4Ixn1VPrWnNKSolaI6JWz1nXvra+HKg+FMogaNJJFC0d4whFak5RrOFNcno7FT91B8g
cnojXnyUA8T1aLK/RcuJe32dIqmMdSlNEmFIFEK/Vf2sdYuTziew+DtDPAoEcVsZKPvMv5WRMTHZ
TscJo5+p01WC6SX3zczVbn+7XbwWXsldGogyZlzfQWiawbQRvbN4hkrplK20cYhpOj9P8xhIhuyC
I0eg9v/B0C5ymJiQZNki2V2FqVin/M7+1QlpuvI9QA0AD+VBEYqqMvwrDOUSOtIcWAoWRRHNaWal
G4JdOi5b8bQDndRCMB+mpNIE5saF8RgXaazfakYg8zCnnfZmTN78SGfcyr5xMDI3BrE9Ep6dk52s
Ox39ZpEvAjvyD/GfpbJcHTFpsg38C+Dey72RnO3c71IBdSrVvfd+6yKCOT9DLuaW0HqGXEuhnuQP
bWU7cjP7NbHdSdbcKBp9JZKerxufaGVMoJ/Nxai20wxWEDl9lrfkeTFKVzVSgelRz3FtdYxXRhNZ
2pU6rmiz/9jJX4siLMpjBIoBUecj1y2bqgyqfh1wURZrUzUbJtYr9LVszcjC9/7Y2oKT4q5lJ4L1
V0ts5LWMaCApaidOD7J6mDenzzK3WA/XT0ckinFYjULUcbSwGszRcrris6wrjk4wjMw66bkIpcf1
w5d1sRAbY1hrG1zOSEgBhT1G611XE0eyahAWiLiy+L5jJ4sJfzEpXpGmCu8SNaR2DLhy7MifOp82
ytmfzO/Xt5Hv+HfiGOPKNatRiwbRb/6ThOgGvE8Bx3PQvAbCh/yZpm7+slSyk8laVicV9rjAYc2G
7CjGuesfmu2zXAWFDGZpYRcuXcI7C9uJYyws01ujWQpaXwDapzsWdNzHjRa2oNHvQhG1q0hVmODH
blCEijcc3xA/VcpXsHQ5afQYZR+vn5tIDP37LpZbtsoYjRzH1s03iXm/DF+y9mZJBW9woXYwYU/c
TLKxSbQAeqZXGdL/TvQpDvsAyS7wD2JKiie8zrh+d3dcjBMZl6qIAUv9LbN6MA7lqz54xJsDsFuE
ZeJomWMfhawFVOmuaQnjUECMWxQZDcd1cGl199vBeiEvOqCPBKiivHdFDdP8d+dlnWw/MZGiIi5r
SsZHmZrCyZuOLdKXupeH47fRg/kFxatod38FVVeWybYXd1pdjnGKy7T3Z7As4rELdpn6RPk8sgCP
3m/5A0VZzDeVD/59t367rrdcvLOxWzXjb6QxXu2ywKrXU3TKMRQqP/6idDz8DcnGXhDjZDQ1mtbO
hs8ua79Ob6TF6w3RE45/CRkYXoAVIchhjZ3USC4BQ/2L5jg+oFyGmeSFl9/aLnH0j9Ipc8og9kzN
Eewi36VdBDPmH6OLrVdqPOVkODTaZ6U7+dEOqbOOgZ25Lo1vkBdhjBPodYyw3CqgqEwLoyPv5e52
K5+ui+DH6OZFBmP0eqSXNkYZ0JKZFlTehg7j9IcB0jLgnE+ZT55ygSKKFsWYO8Fog57M8NOtpjtx
+6o134gob/Ef7vJ/VsXCs4aiiSVlw81DKwX5DW1fzF3zM67ym8oVsYfx47uLMCZwmM1y2uYZx2SU
gVmdMlHPqmDHNMZyO3usJVykAB/ax7n80lXeUr9eVwORCMZmk3IEOWmHwGCbb6z6STJuDCKAnIt2
iQkGrEwi5khD1K1unKz9asTu9TWIVFmji9xdzXEVEa0t4HimoDtqHzEk49QclDB+AOgqQP/13+US
L7ajMc7A0qRYtimr69SAtdAFNtQholkjopNhfECLPG89WiPss3qerXt9eJA2//rGiUQwLoAkdWpi
uiRKsSCkVaI3qcA9L3pLioQwZp+iOSud6ERTrSm+VyR1eqn4Mdpfry+FH539Y4osDKQzRjPeooGm
ytPXXDK9ygJdkA4SREvE4i5YEFv+7wjpG0vFwRQ1OidIfQKJj1/l4//vcFhAiN5gMGefwviN5rbG
eMw8d5W5F5gOPeH3scll2xjzB8GLBoABnsKdGTm27o7qT3PzUpI7Q4EhR6LcNbfnzLgYjs74gqZd
882WgZ8CZB5Pe39LnCww/cmtz2g1cylkMnd18AnS9u/MpRO34sA4Jo7sUYIZUU8UHwOz+x561jvP
kRobUO0KfNPvjDDkn9Rf6UX5RtQTyXeDIKoDagxzXNmOBM0arHacEO3W7Sv0U15FFzo9q/dneRHA
7G2E8T1l37a/E4rz5xYtFvG5+kJRMJRCUCSPG4lZtHpDCAAjLEof0Du5y6dN80apdcbyw1wE43Sc
ks6Jo0/XjZuffN7JYi7CojcAxJ9w0VqfN0qe84vPaTkhWerrByiId10edUnvdnInjrGKqqonyYhA
spAd6ZiQ4cYIabf5X6GidmKYA8sUrdtS2l3WyEs4bc0TRjccr6/k19jJa0thFHwhy2ClaoKw9XPr
N0cdxb3uZv0+B61LB9vReX20ymc/jE7tL0EaJILiItdb7hbJXJVyrIFpO+0RsEuKX7Xfh2JwjFaA
Z+QLAQeuggSwrbFdAE03KasaIzhvY2QcNAxB2h6qQnDFcA2YEu3+FsKGlkmqS7Pc1ECFKI3fWXOQ
qHJw/bj+g6JfZDAR5ZZZdRr9a+ymP3jxoQpAzTmgqac/gqQ2EAHn+Btnqwa6bPB/lqMzWroqyyf4
jClTj1Icu2NsHSdbBG7kb91FDBNopE22DvaErctXbxyP2l+BQEEz+u9lMDHGEk31WiwNMnhGoI0P
mXzo5sfrR8MNMODlQK5LNB2seX/eFOsGnkOTToacrHBuXwfrTVvDIfpxXQrX8+ykMC6hHXV1JLR6
LOnftOkBxKqO0uVOu55Gchjym03S/esSuRqwk0j/vrsB5cmcVSOBE5rkszZXjpzfW4OQXpc66Hdu
aCeF8QJD0+jaUqHQW0d30nI/SDeZEnb1I5nQoQOO2670leW2sjtH0qvw+gq5F9VONhNIT8qkJFIB
uH1pgq6dFKE2LicABDEXJy+doliEuQLuTbyTyKh71kcmiSgXEMVTyK8tmgKbm+TD6hWHIQSZo7BW
KtpeRv+naqnmxoQZ12gop92H0VH5F9lG7In6HvnPrcvy2FjbUubS6ugordltzpuXoLnAkfzUNcLN
Vx1LdmJPlCsUWB8bcyuVlthxif7RVvKrKXHW6SZBv8YoCggF9scG3cANSJpEb37a4tiHefh7LojI
7XL9PJE1WVYMBf9j+wjMejVbDe1s0BAtQDX9fvoaHX7PexlutVnIrcCz8p08NvPZrtlW2SrWtVrj
ccmjx15FnL2JUPJ8MbZlgo4DLIcspNyuisrQaEQTbffA33lt6ymJsHLOM2hQHWGCC6j7icqCvaN+
Nnq7plVs4Lvc6WwjAZh45tO33qvuNCgh5WoV7yHvEtuLZXxzNWFowVLQB1l/stvFkZIf1x2VSADj
ijvD0jEOfkK5MF6PprZ8spTiy3URPDvar4HxwwtmR25aCzsq0zdwUi1olygSRxeOwOZ5wL0cxufK
UgdeWwnFEsp1WfrLjeTKGOKIURl+E2a3ostZtHOMwx3kbNFQM0YlIZVcMFGGQz79RRy7XxHjYoGD
x1xZCo7USrxV6y1oMrAqJ0SQ4OYekAomL1MDshtD3pnrOOvseFiQldWke9OUz4l8HJo8qBXR4B6u
qe4EMVtmxUMVWSlg+BX47of43NqnPhZk/rg3BdkJYTYty42kSi30MRV4SNWLax7o+74PitLTTpUv
HZfMF71LufWOnVB2vntVKYtejy3toI1OVTAd0iMdSq7e9ILaO3cLwS2AUzeBEmdR6b1Bm0BMsG5r
68M8+03eO4YoTS+Swbx8SyUvUHcYgDm2q7O9RmG7mmHa1gJEi0gME90uxOqjtcP9YCIrk3+1Fy/T
3q67Hm5lk+y2i/Gf0tQtRdkgRQeOWAQNmTd8bYIk0D2pwZQF2h8bPRWDJ5DK9UQ7qXTlu/h2tO2h
H2JE1Ms3DBk95ifJnVztrj7jmvCLV1EAwb/Zd/IYD2taoz1qPXaSVvvmOxC2Kr75i3OtwHxTDMar
g+srFB0d4zFqm/R2F4ENQcPzvfDt6kGJD9dFcKsq+6NjnIXZjuhYp/M3DWf2VZQwt7cc2/iLQU5I
Ki9aEOM0JnOopV6DM1eUH4rlTNWHuhVoxfv7AlSFBrwsAjodzeHMIS1rpPQ1kTHdztSdZPqiqqJc
wXs//qcE5lTkrK9LbSQoehA05qiRV/TlA6oUfq+MHwd9DKVIuVVrLdjm/KYw0ielltxIKl5Iax3G
bXkm+ub38uAquvEVnTGP8fIEfJs/K8bPeujDOAN2OrYKX7aNW2tQJqcw1hspKU+L1T/EiRW2vewC
oO7JRuQizRQgHqucUifHQTaPox175WaF1TR6ll6+ZLU9OMo0vBl2XTpbJIKYizacUaA+jSsjaXTZ
Q2fuYt8Jadr4240eRgpshC4y/msFpxdYfkvQXKundaEQ4g/b8KmX/2c3iVPF+9sGyhC9QewzxCzG
okpGQ/bS7E3rnvXsczQIACBUMf58Kf8pgnH4pGyUxVwU2bPa8j7NjXv0x2WOsWot/uk/WHkk6pfg
ns1uUczexUpTTIUeIw2pKEdbQhbeEvKeiWTQv++8cD9PMwIonH82Jb6mTv66ES9VksRRJ8w/lOpz
rb8Ma/ujXKRbsAf6aQZclGkcmq4+XndmXFUhuLUByjPQhsK4l9XMGgVEw7JnSp/q7M6s7pYi3Ozc
vS6GcxHQgzQ1ggldtgEI4J9L1shokSiHrmj3k6eBnQfTQI4xhnqqwQDAtGjQ5Huv+ac4xsIkvUvj
ucay1P4rHIUTm98UETmDcE3M3hlZBP6bOZI95b460weydSSe/DyCkjXzKyGyS7AmNpKL8gRXW6PC
Fpq7qjpG9v2cvVw/JpEIJuG6TElVlPMgezG5qYzQrO+6yb8ugnN74mjQlGyj8qNh4hP9hr3yS+mq
SzJ2TTqQkM5MkFywlB5pnwvwwSK9e08I/Kc05m7benAodjBlOtLMTG6q/Jzo9/MSYnrW2oPn8KkU
AZK5xg3+OrRKgv8X0Jw/14c+xq7fwETl2TLKdWS5sVKMwLu+idxz2slgHEgyz3hyp5Ch6Ymb4o5K
c4BIFmGikp73O/e7k8OelbUpadUgmhrpXPPSL8Muc41bQO/C+FkEDeOExPSsLjvHnFUSZV0jzVhV
djadzUNUgF6oDfpBni008faJI655cv3fTibjl3KSgetSgqNozEOCfvVafxriexL97xgmujaTYLYM
2vIt9nWkmJNWzJhP6MlN41Vpd0iQeo1JLrAuToXrTznMhalgBK4y6SO073n80mPqUelOTuzkT5UH
7E+oPKoYgW058yfKKi4fjEE8K4tvAJelMgawZZjRWCkaTM60npdRu9FJ/Jjo2ivY2h/lqQj1Zo0d
JYs/ZeN6zM3ZkevupJX6nZ7WD431Q5KW47rVTlEbz0bWOTLQ946+9o6UrR/MuTt2U3zXR8txkceb
YTMfwKV+HmbzHgTqt2meBZOxOtEa+0aFivqcJ62rEuImXfaht/ODkkWf51w5jNoA4wE2rlybl1gR
zT3gPPf/PArGSPNWlWE6M8JqlBpVIBxTP7lXMYCnPkdO7YHF6n+fqwiJloLpuaAWtFW2U9umEFJl
WWUPUVs4quuzqWFKaoyGz+vuh3/zXQSx/drgfLDrrcoVb4kLy18aycPVEUC0o1XzDR2A7CzlWrud
Xb8oyxLmqumM2RCsg/Bb6E3+zkXtPoW5skZlaOIco3+8arIOQ5R6Oahb1Dj2SQ0+53gKjFn5cH35
KtXgazIZI8OQalvCO5qe7OrrvvRRw7AJ3eue89vtMcZQGTAcuHniwMJ/QVm3B5BICCxdeAaMmZE+
jiXJLOlHUGZZA3UOyd+e1HsK1EfSXJTf4eCFqXbphq4ZlgUNY1zlIG/mliRwz9At5OlRD/gynYHg
DUnmRABkY7Y2wGz/xUppHPV/pH3XcuQ40+wTMYKewC1dG3XLm5m5YYxbeu/59CehPf+KgriNbzVX
uxGK6SKAqkKhTObH7X4TzAVzZls3Be0ZwiFoNnOQs9MH1nRaPcyAnkY2azxMSHM3d6ypUTQjtr1q
qugMu9fE0rltHrNoQvOZJLu1NzuqE15JN4yEFU71lICGtfD0H5JrfupwV1I536HMEZre0fzups8M
BlfZpyCi13ayj93HLSha5abLXonj7vlaT7QRUCqAyjT91DpN4cNli2H/nj9BS0d6wQKZMpwPFykX
pmFMoYlblhTE14vqNKjt9RwWh8titpaxEsODqVTVOORxnWHXogcyHiVDETm+LW+zlsB5myDqM61n
12t/JHfggrxh1czmpdwxIoHFM/f0iC4t738YsmM+5cIWvobVq7B5BiWr2TNzZw8oBoysH1DcwaQu
6wQThc1bz+71MjmlrwwQT6smhNFZju3AmPYxMFDspgVf3Fh6bZgJFH7LxNcCOX3PpSSuDKlSkBpv
0GNEDugn2atiMNWtcG8th1P0xJA0EiYL0oMYVRy+arZ+xJjwXbcP9vnBekUdTz8xZ0rBUPOP9r+6
mNXRtXOxdOOoL24R7Kzgauz2nQgwddPA8KqSTeB+Ep2/+YOsL2nKnqKddAwsVGRuE+n+snFtbt2b
CP7OJ0FsBXWtyG5Z/VWP3iB9GapfRic7l8Vsvg8RPP7fUniglqKqA2mWcM2we826ij2CNzVrOZP3
lhv/uCxNtChmdaujQek2iZIM+oBKrZuWhjej2TM3ugMwGfw/E8XZVE2loAwnvER742sQ/yqbvSJd
y0I4iU0fuNo+zpL0oKzJtEATdPXRmG6Cxb28DNHvcxY06lVMUgofOwXHasZjSeDDNzXZAisgoTLw
MHg0DJIpgOUvKxx/cWshljIfUxFv96YTX4lgSrE6dFwRQzcHuI0Ks/WJOlyjWTq2o1TaDX3gpqS4
AeSgoDq2uW0rmVzwVA0zSfS+QZ6N7uPuWCcCaNeNOh+czEoAFyRJEVJ8Y4PXRqplmV2by7epxkDV
gmjJAHgtmA0C8K91QXaTUs37hE6sZHPXO6oHCmkHyK70xGsTy+/NWKB2m6+p1fr4IXPSRXWdRyl7
2E6olwGt4qbbx471yqyIQpKYjHbzxn1bFT9ZXvbgnalHqEnwjd4wQPHuhZw6b3oG0/STKJwXqD3P
R1HrZQoQSsS4Bjmr2X5Wa9CDP10+pk1nR3E56JbBoOA4D0RMYALmEmRM4fcM0EmF4pT0MJf1Z1w4
MEUwl2WASvcDlqI1RwNKSeqCFN/is1hFcgrcr9BNTIeJYtdNzVhL48yZTISoE2D0XPWuSnCtqw5j
upUcTGEDu9lnPRai2b6NTnl4p9UKOXOmWgkILg0rlHflNTo6ED+Uhw6xWCjuymfHwkd+a1mcZRea
kgVZjPVN/uyhqH4lWTaDaWE5sfKBjrZoR7d0cS2QM2c5kc1GpWxxxdUUXFXoIp12l1Vx8/W6ksGH
6lQluZmpkAF3eM3YGnFejg5MDM3JwawjKkQLlvR6niuXH5FlCEfYlyvBaXQ3deGnusADi0RwoUSY
Sv0sszdOm0ROM8S2nCVOXksi4xKoA59fNo0x7gu2lKS665W9rJ2Vxe8qz6qeA+l+yHf68Jg3d3Fx
DubUvnxsW7fY+tTY31fbuFhZVgMGcXFNdbDT8oQBmcsCRJvI/r4SEEl5pwPlZnENug/VyKa/1f7X
ZRGiNXDuQqWxaXVdiQBJe5SLkzbfXf79zTQ2AeojKqKodn0ARCVDjJ7MvmFTNGgdlr0C8MjAoACc
rLRrb9ggD3uy5YIAYzNRsRbL6V8O6OcWcHLImx8X3/KXffGjZLnfQ7izdihn7rrRpkLD2nq4raUy
bV0dmJKldZfPkPp3i2i3Z3llcWf+Vsi2FsMpXhctJUniVsbU5GOtXiXkR6EBmvyhVl+qsBSY2KaG
rA6QU0JdnjEOXISK26H7QI3JPgT6oEBJtoKL9YI4LWzDuVODoGCvnKm02XFRp/1SnwyUwUJXNG21
WRZYi+Puq6kEm9iU45jyv+IZd+TsqecC8y/lrtm3Lt0VV9nLeNu6lkN386lz0Ism6n7b9FurXeWu
sYgOnZG3sDuGgrG4qRe5xY8Yc+qsAgzYQ5HL344LVgK5aywvTWNemKG3nvWl8tHtbtmjAjOcQKdK
D/K9ea+LHOSm/3qTyT+S51Ibq67APhvWTkKXZ1zahRBQRKCf/As5WqSZFDVbWFyfRqX1Ezr4f6af
PIekEilzUwaQQR+SW0wmIgGp2zJAdZDQFsfaTNs/hDirbeO8SIbWh1xjLzIjVR/ynjplpf9Oh/Sq
zdOHyysTieI8SZkpFWr2uD7RiH6K0+km63RXpcl+KETjZq8Z8UvL4hxJloBTpJ3gtaaf0k/Jbm4A
LGBH7vyr+0txUAKKfcDsudLj5RVuPgVXxm5wvkWZ40ZtMighOVfIk0vX1rk+MCBz0TSbwCvziE5S
09dtRHBsyVDbZvGS1yeZNLYFtK8AtmZ8YpQEYfdKTzgfIgctkYgCrzkfyW45sUb3AQZNfoYOSALd
THARiKyZ8yBDa8bdkMEIMDFjU+WHjP8Yk+i4torsq0Xx4E4ZrWkQFpAiH+trHBf4fFkWuXIKR5TX
3Q673zaQH1Md6mloswqqwSZ8WWhCMOP+OmJM/MbJduq9QBcF95zJRSUVMCHSrlWYwMVXHd0xXiTH
Al+o6Q9P1uGyNIFtm5wbAT5ED1hG7GTapk9DVnjxtOSAQgbQgqEKZG0WAdfHxjmSedYAdlFiZckh
BlrIsGdsZ6yd2/yaeqFXJ27yQ7eBpempP4bRyTzJrRNnEsHHspv7go/hGZKsPCNNouEzsmywDePQ
V4YDyFAt/17moshWdJicY0mI2tCEPdpmgFBaPtig7zOsMHTMvbgGsZkIXm8wF7OEPUHzAPo2XSP0
1GOwA5vVzljw7LBRk2BkzbJwckxkipx/WTBs2uYlRDJtHa/zY7qbjtKOvIhfpKJz43wLyQdrCVg4
VIRXlvpdrQ27jz1ZOiWqYV82C9GLhJ93WpamkaMB59a1ld2YxiEP2luMYTl6NOypHn+ho/FFl4qX
LhzvLLQlqOEj+vXcrgxf8u6/N/G/c+I8AlRGcyvFXCO86vwQdgRg1OdhEKmqYHstzu+A/i6e5wBp
ZOUhwBglA1V+GTA6vDjtIbtiyRMFTXr9XtjEJFAhvvd2SpR5ICmzEVxRlT/ti70Gb87ogkURruB6
sjgPFKlmPWcqNjJeANQQawdaKjt5EKUmt5NdYHyVTfSGWx8IAIJhSjqzQco/N3Onkb52xXWb+O14
VVPLzefI7pSrVv6qjAIXux3Bvwnmo+lAkzoVyHmoarmKP7262dAb7GK22Zx+dw5dUNpdtpVNvVmJ
ZMe7es9K5rwsEhOZ5F8n6rfANJn9JfBqVRBbbLCksQLHP7vKR9gpGpSq0IIkeTc7AOrZy7OHJo5j
4P40ZqcCSLuPMR2bdHb2+7/j+r6XzV2UczRJid6y+i5wHfXDoFV+g4ETJfQv7ybTwA+X02qNvIb2
/ULJgDWW1W1Ev+rz8+Xf37QANoEOhkawz/AtKXW9yIAewO9H8XfTOrVotpTvL4vYiilAdQyOMIto
hsy3LnSKoWa1iSuh0lt/ah9a7TqbTbf+TCM2sp46etU0RUEz9nvFUzEgKJsgvXSzpLAr6i/oxA6u
G1EVl10r/ImsxXBXeDjJg5bHqEMlBxBuH4e9tqPHZica6d06GKoBfEJD9l9W+CRlF8x5OBF0SI3Z
6ExgjjOtezP+70AKVF5L4dQL/ZQKnRcFUvKXsfoGfGmBN9jcLfT8oKpuEfJhpk2TyxkmjEzQeOxg
oSbaElh3lWi3RGK4yyqV4rSbgI3rSvVBHk5qvKvoDw00cqMJtov8hx4/XlZqsuXm6GphnAPAsPJS
A1ALnlUJHkyQiMTGeJ/W+s+mbZ12tjDVW3pyVKKfz7iPFm1v1HhgTfgckM+ENqMbqSX9BPhZPyuG
q3SO0XMYYeyGtlfAKn+O5sCjqdLbJkmvGrU7GqN8TOTUNlr9ehrTv/o4eQYOyrUs1U4BUqLIUo46
SY6zErc2TUN/KTG7IqlOlKteNQbfYrU/RGP7o+6TQ1KD1Mo0O6dusiMoYoGeFO20TvVyBeWDDBgh
GTAiMPboBqE023NLTkaQOMmCRjxp2UV9vthTl4x2WCY/l6JzGJJhWKuekiChHoLtWyn2FQGVTjR/
bQr09eiRp8pxb0+LdKwbxQni5jk1iBP0aC5N83CfTMkZEZY96/lo113lqzQ4jzTapbohyKRt2hY8
ng6nBPRyngejmZUuGVp0eYK+/qVGlydSo37VtgLfunn7Ap8JxovBEAxtcDoSaqQwSAjPp+8iHehU
4bHZZ1dsLN9wVL+/mffl/rJabr6p1iI5gzZCqUJfK7sTj+n94qMtww1cy0fjLEhfggNxlyOrEJn7
4RkO2QFpinUrwiHazNqsP4LzxEA8WTDEi49g7YYMjyDDR/TXILHeMUBIjIftG1RnH0RlN7a4D67Z
QFGRgnxE1l43ZxV6JFJRVJQ9Pkrg3tgdyc5LIMrYbFYJ6EoIt8MWKmF/L458M4F0mQMBST8w/vHp
XgfbCMujjC/pj8vnupmRWkvlttRKCqklOpaWRY3qTEjC2RZGuuW0PEjdMtpdM9/S3oqcISN/pXL8
5bL8TYtZeTtu0X0RTpNUoiMdKT+VOrF56tvdZRHsZfjh8FYiuBVWUgOU+AUilq6yezI7svowdScj
zr1FOgyxwFI2dWUljrvGZ/CBa1M4KyBsnfdoyvKmyfIur2h70wiRDTgZ9P2yS2uljnmTKCmN0dQR
0R999Ms0TqNkCYJggQw+wK/qMluikF3ggA9a6nKfJzNQ9Yn/R0vhE+Yl8GeqSekVN9DMU06Ls5JM
d6olmvHYzK5R7Z8t40P6qW/6tFgQXEWH2cl+KXbqpWdAOB+tv1QbN6QgNBXtHuegl3RMUyuAVXXW
oYiuVOOH8d8xV1mE9bYiznIaFeyuaYcMb2aGGKI7zfm3snn4s9Nhy1wpWirB7fUhFK2XHjrLcgzt
2DWGQNO27fNtIZzBhJWloAcLRzO1o621OwvPf/UuLyS7an4S+t/psN7vG4u/VmtKUuX/j/tUheRG
RWBbRe1d3rbNrM76bNiSVzIMzCXTJWGdcl72iHeDiy7d3XLduiy3gfkDRrbxSyBzO1J920bOKfQY
IpdCcCG55Cn8jgcEEp3mAc02oPZm4HnkNDkMTVu/Ss7CS4RFwR9c7Fvcwz/24sjstDxET3zrAaYf
602fTJcV1dGULJxiYvpwSRi3uU1MEP6w4Z1gPhDragwmO5Vvq3KxL++oSA63oa1q9ODwY1dTe1cO
X/UgcjBWaFeq6CmzmU4FTSUlhqEqxOQ5YYpAapthMZGJz9zqALggL0f4uh+OvWv63VMrqjVsqsqb
PL5hb4nMUNcDtEF09bn0wnJvEodk16qCro7Qb1WBOWxu5Eocl7gZZszx4dkJ6g9k3ulwPUMO+Hxt
SUvcy0e26UpWkpieruwuHwsMyWqwu2oGA0H9tSqPNAURzPRDKgG3+J/BHOFJDGCkYqILNK18jS0b
E+CKUjgupf1idrKt070eCVqXNqOJlQxO2eU8lPKA1Slj6aWNf6u0FWj55k21EsBpeQmgpSEH7LU7
TbVLw9HOk8DROpHKCcTwlTR1ifuAzMg6KGl51NHnVQaLnxNRu+v2Pf+2HL6Khv7q0EjiV0+EsgR4
C1TJHn50V5ZDbthUpRyImnvYVf7BHa0kcjqXBXHYWpiBwltM/4siq9zZJpKgKcP0Rk+lCGBOtJF8
ZEHkurPYVCxVEqAS068xpsE7NFP8mV6YXHihlpNmFgvykGaRXeuGfI6QClAtIrDYf/F9/xgRXyQL
aTrrOjswLXQDZOVDT2Yza7FqSxhlpq6o7LmZXlkdFxdtZFIKQiWK/esoCsfRd2v4Nqu/884LUgEQ
l0gSF2igA3eUC31QXHqjNPGzORquLqkHvYn2mIYVqOGmjzVVUDfpJh6pPN2EiSh9sQxkHuSx8w3j
S9uDij20cyUT6MXmqlaCuP0LaKwaaC7A7ZvQuzond/WojvZchm6hy4fU0BuBhmwq/Eogt400bmI6
Wh1GDDPV7vRvHbhYk2EQLGtbiqkC90BHZpRvwG4XU2oz4Hm4Sijvuqr1m6y90mtdgMvymgH64C3M
NzmcWaXjYoQVg3FIMZD7c/aQfMckeHBr/goeGO8cG0+Vr6D2r8OEorLUduJoJZ5tw+qCHMtuBOIY
JniK2CbHzK2f2LzkgL4rBq6c7XNfmLPZgnmgK5GcwiAVF/VphOBmPrJh2Gm/7AyQn6SuqMVAdISc
okypGWVKCkVZ5pdMu+nk/dh/Jr8H8GGVgr4PlQcuktGqMlSzDmuRGldJajvQD2NydzmG2azpAYDj
HyHchTKDYDueJINtGOvKyNzcqfasK0PcLL+9ZW+iuMskabq2KcpWcWEUYDiup1026tdRGhwEa9p2
T2+COLXPW6kZmwLm1R/1o+7VwJhJgVbBMpaA+gTou2hMl/3gRzt7E8gpulUgVVmGWJk0XpXZj7p7
uLwi0c5xWj2U1rQkNey4Uk9hutOkUyassTJturQGTqFJUWrpMCGa7dzxlSImcuWDtStd+YoIwJxE
28WFmUpR0sBM8CJIQEwkPZbSjz/bLi7KpFaNtGqC+ZbA+kK1713+opT3fySC76TQwCUq5wnisJF8
CcbEmbt9Juw/3r79/lErvkEiDpVyNoHg6XazhmGPxSuk+KSFuTeP3WEuRBMFInGcKzCaeaqAtYre
au2+B+x9k9m6gn6++TSbIuCazUfhm9vhuyMaFZ9PZJgoaxfHEMau93UfdEECV7BpOKijAtWOKjIK
0NwNNI9KOlEMi6XZUZ12BqrqpQCadDumJGB9tsDXbKES815GHyjFGKpQBQYCAZ32UeE8DR7zoNqt
CM9q07URTYcsRUXBm/OhRdXqSa4CcCMsx51ZGN80rf9d5/VtkqX7yyouEsV50Wiq+oogXQpmjnsd
VbMgPC5S4LRUlPrYPCSqWQSk57psaZznmWarowaAWFyrQAd8d90av5Lg+fJitp9qKyGczymTjMR5
jjxO+AqkwAAv1UNmD16yR0rW/0xjBRgcVFzcQLgCEMt7pbAaUi80R4RsBCDvfkyi0F4ad5IEZ7S9
dW9iuFW1uh6SWMaDvS5Vu007Ww8CO5N79/LubThsRcYgtqGBz82C8r1fTZamxmRZWE2fd3ZR/Z4X
Ub/8VhzyTgSnbTRTOmwa3i/6TvpZ+cEh2BvHbC/jbERx6camvRPFGWwOujVFL1AFoI3mLEkKlzp5
qWEJou8N+3knhv19Hf3q6aQUEbqy8rCx42w3zqhJ68+WFDmXT0ckiNO12hpzQwZbGdiK9spysoZf
Y3LfE5HL3nJ07xbEKZs1lc08ZHg8j476d3R9JR/Mmwk55tgXkchtPR7eSeNc9zCVJroLEGAPPjkC
tAqMlBPA+1H2xRxn4Mk7UXubQC14WD2lkmlFWwRAS1HsSoWeMj27ytJFEPxs1UDXC+MRwPq41kNr
xDbKFmAG8sntswhzDmgLVGYHo3rf8kpzQtM698n4CQpaOKM3SybcHV+YQZPKr8M36EqkfniUD8uR
FfIZg2rpXVbMbbehy+BUNwzAtHNuo1K1Mi4NXPJlflv3+wkNmJcF/ItKvkngvIYcKyHNC0RI4TOj
hWEMSMWenheopBgcZ1tB3oRxfsNYUquICyQjInqDXhGZhLb039l02Pm8yeCcBo0rySoiuMF6egrl
yqa5aHZCtArOW2Qjic1Wg4RgehrSR2le7CL8dflcRDI4TzGnRkCJhmspML+YVW+rwXdEE587fAtN
DKCf0VW+I69oZGO2cmB2NHixsDoQoERvpyMbI6MH4VjlxvsIJ/OPNH5QmZRpNIQllFlbOq8BlhkG
iL7kVuXo0++hJHaqqq1dpI0dFZg+Vxqyu7ynW+0o7z6ASwcY02wupl5DNbwBA+CmEx8XcEinT9V+
8Cy0Fpc3tR8dhQvfSKm8k8u5jAacjq3Vwi+OjuwAguqq2VuY7ax2omD9X6z5bYs5f9G3M7qPYhgY
K+zpoL2L3A4JHIYyKYn5WkQHyvkOYNNFZW6yaxPqwzIfAXBo6wN4cn3Jv3x2W4m4d3vIuY5u1ruo
mV+fO8kt+V095M8YCcawLNJx9Dp22tYz7cDudsVv1JJiX1QQ2Qp/FVlhfHQKOooM/nKjc10YJUuw
k6m8I03jmkp/j/vuONT5kyGVHpWiXRQnKCNEss/emPmEuRzjE6zyLBpGly4x0dmkypw2JfLQ6CPb
idGx7O6x3eW7+ESw9uI4X4mi8M0LaCWMUyhgbQZ6aSUsz3pdqXfLJ8Lvd4vhVChdJhDjWHheJmV2
DOsB3ZHGlZIWgih/47H87vA4y7fkYkAzPixQARqRbY6NZ6izTULDkTpEX8H8q2jTa5p/Jpv6TjB3
WGOqh6ZksowdXunaFfV0m9g6aMiFkjaNcaWf/EkVYVOPJtKQ6q45sAGf2j0xRx66gqtpq1vi3Zq4
M9PKYawtNpWPptaecf85/Tl9ol6GMpp0No61X51FoeUG2Tm0frU8zv6pUah0YVlWFZzuQIV4yHeB
nzr1ztoHt+mu8RQHb4QvqY+YIkcdL+wEl+Xmjbz6AC6uCGpLKaYIqybKriy/zwDFbwXF4233vZLB
RRZdXTSSRKAtnTvAs4Gp3iGH2pX9wkNvmsAmRAviQgwdFqGlJXtdReekfijSQyecHWLqzaVEcWog
RgRKNQAL+Vb8HKWbPE1ey7ujBzpgn8qgd2BdNTLAY+1PPRhX4rgzyiQjBOQVLqQxxmh81XtmeK/i
4osL7/J1tH1SqqKaVFZ1y+SxtcwozrsmxtuKQatJwIY4Wvcd5kyIr5UYnxXdPptueCWOW1haEqC8
NGwIIDl35VWe//fap8IWAgYCShhk//uXNiHZlMsWlDtuT0HrR+k5b7+R+rFGZ7dg5zaXor2SQurg
2OJ3TiZRFkYKS8m69XO8R80fBRPpd3bN+LQThCmiZMV2YmQlkdu8rqiTweggkU0FM96e6FlxML3n
xMKBcdHiOANGgJLN0oz4q6RoVuwr8DlUItXbvMtWy+Hs1lKzSC8YomRwnu8o6FW/s5m8BBlg+VD8
FZ8Al/CN2Jh7Bsif+SQ4vU2DXgnnFGWJsnocE8xaMhYaEyGfYtkxDFr3m122s35dFre5VGBfYV4E
iN+Eb7Rq1SYuFwnSZvqlrM2bqIVr12dfy/JzlmR3lmnuwzoS5KM3HeObVL7dSlswXVFXQM6RwvtB
9eT6iyXiFduOJlcyuICkH6y2kQrIaAAgInuo7J4Rqtvpa/hM/gcID6Z5HzzxSiA72FUuLVLCJi9M
WDhQUpAQQrwOJAridkA6ZqOc9YFhzWQ70RyCaC+5qESLgGA7RwyFyDqE0r5v9rkmuMe2n3WrpTGj
XC2tSMIRIx6QMfiKz3qI9EO9i8/zDTCF7/9m91YeMkcWpaHYt1/aUrb2ldwQUNla0uGN3nr989+V
8sYbPDxC4FmoK3oCbQ0cKKCG+T9roJwfUxJLTiQD1jD4mj8D5AbhwbDHMu8mT7tbHBZW9i8BdS8b
oegIOZ+WD2oOhG5sr1n8mntXjp7o6H1GBFDeALj6Oh/4ficxSRGGg4JJX4Dg2YbuULAI9YooQ741
E4MNfBPDe85kqdELg5UoN3RvPLwC1h7JKfRitN/mOxDFH1iAzmwhd8erym3Oovm0fzH8t2/gHKgS
TEnUAj8Sr7fRK++Rg/AwJHVbHgovOYY3osuP6cRHHf1HHN/HB2Qkg0gaHj7NcjvNpyb7a0p3eiHw
mJvX3tvG8n0Wii6hW7AE5rBZhLbV/zL175cVZPsOX0ng3Je2pIUhyUxDALlU3rNHr3rz+ui9Ew2F
iRbDuSwdfLcZ6DPYpeMl1XWp7wRr2fYbb2fC+Sszz2kzEajhrPsEmpemdrqjk9089z9Hl4XGiwja
4l/UjoBOkCgG4i7OV7UkLMOgR7Cv5rvuIJ8zX7qeb3VErGbkLuf/AXOCGdMHzUN/NMBSQaBN+Q4t
9IuCoR20DbjhgHBhNweG9p48mNhWu8vgI1PkaJ61/6E6tX0hrERzG6whPRJEEURrGcAnBnRoo2Xr
0FxN9+GBEQLmQMTuzghXBPWqTU+5ksttsl4F44CqCxz0oF2V1WL3aXpF5l+X9WfTpFdSuGug0Spq
TSybmFSTn1YtMAPUxFaN9CYZy8fLsrbvnJUwzvl3sTZ1lE3wsdI8G3PrCpth4fU+QdkKyAGYcpNu
RSBr7IAu6Q7vqPPUaFTmtUgR+r3cnsYqE5yVSATnh2cjnqVwgIjA6A9tXDpqUggeVZsHtcqdcTFe
Ti09w1wJYG2MU1sVdm08xcmhEKXQNsphJiJygp52haj4H5Z+XsUhctqFc5CWugvMlTs85Q5oBNac
0YyPQZ55nWqOdhGnmS3TzMm16O6yinzcyPfSuVWmqoKHaSmp6JCc91Ma70klpDz7aFjvZXDevxzQ
YZfGoHttjzqyWyhSVfZ8mx9BouSRn+i93KeK0woutY0813up3EWAfmAAEyWVBoR7GXwVrPEzAl9A
Bm7Rysu+j4fmt6hmK9pM9vf1UXYxldQKZMCqeu7SwmnBPHj5uDYyF+9XxTmprOmVWOkbHbAFGMS/
yp8kp7MrJEVR+dDvVUGQLFoQ56xAElQDxi8Ezex4NWTnWvb/cDmcgzLHUDYWedTc8a5DQ3qP+qX8
dUAJi8EaCcGKP5r0+83jHFOUjFaRISkOd4iJ3331gIrHbzY61X1XbTDVOYabnVURSZBoEzlfFdNl
StWm1Fy05e3B3gQy3cm+vI8fb+t3C+PfvIuphuDEAB2wZAR2DhY0+KtisdvodpIPs/TlsrSNcO69
OM5pREGpTAHG5fGUQc3ZSe+Cx/jUv8Y+YetcFiZwHjweuIVG46ImIKSuyFNCJ0fBZLYk4ncTHBEf
7VRmJJs93K47VtF9WGc3Qz8LLPdjMuT9nrFPWPkGbZrKum1zDeDVrE6f7kY0/DU7YSHhY3j6Xg7n
IAAppUHDX89G85EluBr2llfs2Wxb6gMA7r/nod/L41xEIwe9ljQTyEPq2zk8lvVjNj7+mQpwTmIq
9CxRB2j3DHqZHtna+tB2vy/LEDlWyvkG0IbMWSj3UAG87FjyfvhBHaAcHkskNssXgTSBJ6KcT9C6
MQ3DFD4hfM6vga50ZqRogavdN0A/c1kxZESaHVDJX/9IMLiM36thYXbBMFLs5StMMVIQhRt6HUjJ
vuqo/9R+cQYLcOLQ/xyvrbUEAEXvxQZoj9GABq0hyNm35FkaROu6bMEmX1Y1wjSwaKUx1x7s4JKO
0978ankYNLIbu3vCa0EEkCUI3EyZCzDoEqE6smArs3YfS/dhe8orx4gVO8hDR4q+ENY/jCjg8gle
9odI9nM7STNiyEuCAwxe4jCyzTJ0hl7+zIViqqBGQOcSXn+cyalJXhdJnBluE2a2Nj0H860R7cC0
mpFb4AkL1rTpG1fSONujMzp9Ez1ChQnQZgqGt//mZBRVITda6qCFKzmc1Q1FqXd5DdL3EYAm6jNr
qhswA28bdwydct6Plk33l49r4+n+TqbOGdwEaId0TBBCNS7DcQFdB9AHAdUa7UsX/FhOJwmObvt2
flslz0Y9BTSSQFugu6MFgGn5jKl0Z7Cc8kD2qK96gvVt6uNKGhfcW0nd60NZaC6NbDRxgBsV7M3Z
C/ma2f2XZTd49S1GgyJB4LjRUPJ+Wznjq5oFoXDbaK68M9EdmT0w8tzCl3DVsUJee2jwtM2caCf5
4U0tGP/bvixWi+aMUI90Cd0GuCwigIfpSD4OduPRXYM5K/EMqlCF2BGsQodqKvUiSgG9jgZqd3FR
LXLJbYi2IODvOONe1PAkOlHuRpflqbRaKTfcAjYR70ZwwXa3l7VGeHy8fxnbdNGiGcd3jPfaPvym
g8gmPw/2T/Ome2YokYVjeoGXHQvnU6+01eFx3maWMwunhwiplLy6erL0h8uL294/g6gUbXlEk7nj
kkCJSYICT+osOdEZJO3pC1GeLsvYyOww/X8Twh1SQ5u5rnq4Ffkoe+1zfo83GqDJwwPonH+igclT
X1ohLNW/aOKbVP7YSmqq0QxjN8+sQQ1sn4fcSdG+hHnGXbET1c03o6TVIrmTapNFnicdRk6Myjb7
wFH03KHE02VRU6hwZdzV0IYYzzAXvKubL8Vh3IXHehc8JoBM8xUvOgKVXwSnqGxfev/sJd9PaWmx
JKE4qmNITz5O6BdJvfgY+dRRH0IUFfretnbEL3ZUs+mjUDpzy+9zdO/05/USWfmUECCLg5nAp/zd
q6LY8CkHHQQIDIzdFKQRBBbx6k5XwjIAXxdklHTXLDs3IoEbLpGLpLZ32Sg2Y8A3dXk945WYaa6K
Lg9Mzc3jL5I+2OOUiO5W0bZxjj+X2l5acmgkwBzhipnPYlBo9QGdWv7nHPGbhnCOJBpVo1YmOJJ+
+K5W39TmjGTn5S37l5vsTQbnR+ZKy2mavaZEwntWBS32E4DlVBv2/Bkmsfdax/kPOVPiJZKhdayV
FjeZHWMMiZUxNC/+xOzbe2Gc9xiyLjBox0x6aOxEeeryn034qczBSuc4v9EUtVbHNfywHu9BNhka
giy0wHReL9KVTsd5MUeBhodioZykyjXlvyZFEM0IzOa1d28lAlQkColyqMA8fm/G555+u6xjoiVw
EWKWlFWbxXgnVcW06xug0QTFUa6FZGuidXAhYQcXAxxx2CZ72qagImNwhalDHthgpXlPD6Lq7L9E
2v8Yj8p5g6zsy7huWfYS7wnlxJoXADx1BGHrSy94R4gWx/kCeUJNJRhgOUtuPFJ19FMhcp9IBOcK
WrlWF3QmG+6QnUiW2/okZIJn9n3h1lE5+5+TeNHHGEmwCpiSI8As02P6lCP1gSz2MT3Ej2y2Sc5Z
5uPPdJDzBXrfy2M+Qgdj0w/ofaA7XSFIcYhcKT9rG3To319YmC4fy3vWqFZ5KQqWzWurmiiIFRiV
xj0rl6TQR4Pd39KiBLbRD06EGXxHF5UrRYGRxmVu5EKNQl3DzhWn7mD9mK76Dgnz8JaFRcZXS7NF
E76ifdQ4fzFZSz2VFBmO7DSdxnN6bv0FOKuqm7uxmC1MtJGc1xiNRdPbCbkHqqA3IfirdVj0Fb20
7uKYIHIHrBDyf3/mcjXOcViRRMwERJduVC0HY6T7Lu2dyxq/0S7z7vrTOI+BNs060QocHMAzgN2q
2KO3uNqeXoPpJHgcGGUo0h5ACL7DGn1EmdKVuIFFtLucT9Frc8a8Q4swU4mcQgfnG95cy+esm2L0
HMMdQIXjznBWsrZt2E2vVMTRoq9aOdtC97j9GHkTwp2ZkudS00at7pbpnpT3DentRDtWwD6+fHDM
FX30kW9yuHMr4kgqYXPYMrhE/WHsz/+PtCvbkVtHll8kQKIWSq/aau3dbbv9InjVvu/6+hvsc+eU
mpaLxzYwmAGmgUpTTAYzk5kRRR7ZY3iODTybxv51axvdFsxNLua4HTIw2tQaCUoZg88ovIonPXEy
P3fCXXywfuRQKk2el3vzUdRauF0+XRnm7gKqDh1dIGyCnqAFHXHqvtuPqNuIScW377XLCjnsH9Ne
7coZt3TdONP8Ja5FU5ibnkEJxYADpTp6/N7WZyI6xaTrCXEHvVXsNgRrHMUl1gyVFxmFe33DRMY4
dCy7iSZpg6SgzrSvqrl4gxw8tp1hT4YsSA5eyRR+csXVwrhzVZXV2BomLpnkYBxVG+wE1aHz1QN5
MHeaIz8wHdYc+sPVyXgaPN3r3fQsA6jJU32e3dhRjipaTP5kEBU+u/p3cUcRIlFzY1KUIeL0WKqn
NHm2QkG8tV0rpobCePsV0DJwgX03Lm1JKwTebJHyTe0Y96YbHiZnPDNJKut+FIrusK37+XP/a5Kv
CGRJEIWkw+dG/IU66rIPz4vDpC/+Sy62icyX9fEFgCSW56VOYkT9y02Z3cczBjeF2dG2s15WxDnr
0C5dbkq65g7Rs1aHdmBCPY9Gdkier5+K7TBltRzOVfu+Ns26QtDQuazbI/fYmGb4LkBlarYlVxEU
MEXu8fr3VdKkR1AP0nK4h/YQ7OJTvcsd5RY0+0wX0M+gXPlHtbDVArlrYaZTn1A1QFWxybw8Cnww
eaPx42sTCDxftGfs76uV0VIy46RQNFeemlNc5/sUIgFJGLtLK1IKFpnirgBlXCYjSPEek+g5qEpB
rEw6DxM/fUvs6/4hssTdAXKR6oUiwRJRjqR8rOlBSSG7JOg5Yr9y7QBzmFFLxljldNFcfU7PEebr
cnM8RFJiJ1rQ2mbT79Da+e36ygTnmC8QNNG8mHmG7WqKOzPv7cFyKkOQ2ohscBdcE9OxtEZk1pLy
LazfI493q/Tr9XWITvCrcuvK74ilK21MYCQYQMs77kq8PLjKYneYDTShkRc4NRV4xWZkcDlTvNCA
oZaFNSnIeMd+uZmD7qYaK0E0J/p03FXVTfUI8VBWXyt2QCi3ymJb0zXBmd3Mq1cL4cChDAxGBID+
FSt57NQ7i94U9ROpXtQ+9/9ymzh4qLNlqtG6AOC7MY7YpZsAF33nYfAMTcH/YUpdcCnyJYO6N8qk
inDXs1G9yNFPkWsc1Ac2G9t/UAURj2i3OJgozFZC8wxbnHxQs+95Yvfk96dEWfDy753IlwkqK6sw
AgY/ZwuifubPEK7H7ALrHNfCP+vPuZjjCwVK045BFmFJurkz1duKQr9JUN7froOtbHD4kFL4wxxg
SaCq2YGfYaejEoF2EtbaKdR5FBxavjwQWJIy1yNSSqM6S/WpFIbz2wWI1XK4WELJ5pw2mJlx1bvR
Y4rU0Ms75oeQKVILyZgER5cvBeiIjsgQYH9CJX2Qo49zQ26jYi8NsZdgsF5wegWniS8KkAb6Dy1k
jNwO2d7r0JOFoLY8ZOh+0L8ZIrrr7WfK1afk0EKzgiBaOtirdZsF0uQz68OVPLST3MjgKolfjL31
IorOto8xOqpVGdwolHJxxRybCfjdEQxmsadJX615J3zBZlf5z1f9xQSHFJKuj+0AnSgUmzt0NIOT
cqf5RMgLsB1RXMxwEYWiLXNSNYj6yExcZZ7R7vOJ6U7Rya61AxlEzxkCe3wzejATzPxpSEGsFGRd
RufTVveWanGtMfeMCuIG1BSRAW/HZv+ukeeDGjW5Gqq20N0peK4Ra5rRLUJcIy0Fzi+yw87GKsBo
rWlQrWzQXLN8ajGpVuvDeQaPhNwbAozfhqjLijgA0Ug2RsaIioPVHgrjmEVP14+xwL9NZn+1kiGq
jMmggECaO2P8Pu692Xj4OxNcRKEkwViGFSA9rP0k8rPGUURR5TbyXb4Shw1GqsqhPjW6G6ZjYSNs
/qymyXnK9FtM+Z0zU/mTpzR6scehAplzNdP7Gl8tLOw4PpJ6dmIosV3/cNt115UZHhloOhUW+3LG
jX6n+KpLnOwMqpdD+gDZrp3xRPzG618GZ/DYyKdxK72IwphNT0fnCYjHLAsEDtzmSYCmBbp1AKdk
cvOpukva8Dxqwb6QzW/Xl7vp6itT3CY2aM5NmgQhNOZvNOlo6IKUansphqZBDxJ86/ybviSFUB4f
0cwW6qOtga2yeooS4pT0T/zdvNjhjlSqZh2VY1NzpeqYgSX11IqYpjfdfWWB25R2CYpJinApTeay
b9L6GUUnp1voU17XvjxqgsRje/5lZY/bGdRXpWIe8OXYvLF8g/Zi1Z7gh6D8NNB4Xjl4ZAtyexFU
RjaoXhDfruxyxywdZfAoFCjGQ7jVUf3pqboD4foB5CGhbXmtS/z4Y3eTPFgH8pg8i95kt/3xso/c
6aNq33dDglUnQ3qcdcUZC8P/E5e/mODu5HzSlc6YYs1Vi0/KgDqvJSoobxflL9+QT+qNXKVjISG6
oL1dgKFnOSh7estCauVR0m0Vb2+mlx3ATO1dX9t2Fr6yzIXypaIakDjGCBNkyHzdV/a5U+wHsE5i
YBEMiborsCc4FXzWH7d6rKYmXlVYNsR62EbwKTA+5MYbXdWTDhhZd8Vx1XZgulond0VDQcEoDfbs
Zz73nmX77GkMo7R49YaeCJSU0JsbecLx8c2ocWWVQ5lAVUrIOlINVcrRM9/Xu/QGqsbY1s4h7+Ib
TLc40046xF+qr382GLKyzeGPPIZpDnZNFf1mTEW6cOMH+YWRRwS2uQc/keCJk/3cTwHyyhwHPyOE
MxrIZaO9bVD2bVc50Bk91GMvOIwi/+HQhtJRa0opgJkYXByWfDM2KLfNnauHjYuXn+fr/ipaFQcv
dTy3YdniI87Nl67aq1Vnq+Xnv7PB4YtZdwNkAhCDN4rhtDIIl7TFb9NW8OW2s/bLDvGVAX2RWmvI
cdQHX/+IQO+4PKpHpnspn4SOL/hufBdB0FsNpiJ6XApNszMz/RPIl3a5Xh6HBQg3QghJ1aXI1kpQ
BPTJSxdX5yBsFFuTSvy/+nIyRipoS9pO81fr5/KBGioZOhJF9MlXTnXIvfbZvC/25dn8ykox0p/U
UFfWOMCpp3mxFLTPunS8n7TcHtPzkoUCOGWH6sqh44sJzQia9rYoEY3NP+TR07NdT5xQKwWxhWg3
2d9X+YcZj3kVt6Pmxir6HqnuwpdAld/srh8E0WrY31dmIO4btCZr6JLJsejGfVzXbhenNjSZBFGm
IGrgx12sKA3Hnj0PjOBFTx7i35+IfxMTqRxsyFIQtrE5w/2z/Ej7wBtn+cvffSwONayUdmNQI/Ax
61uVPi3lKRz8chR4seBD8dMsINmXpKxPMSfbfQC7hlQIsE/0+1z4IXd5ZOHREC281m0znZPfZ8N5
sxEad+ZnuWqkpKh1tw3vUgSkE9kRyItf3wrB8eBpn4lBSZ/08NvUvJ3ym5Z8JyIdNFGUrbEPuTob
6RxOTZtiIfIx/CH/+GcqBG+Qe8kBodfX7FQeWNSmeA0oJBtfCOiCe5dPMU0LE7JhhXcNVkjsPWnP
6KcLP2JscM/aO7REv0NN8SSaIxTFbRqHCSpYhpeFIG4LqKNgngocwMhhPoQ3y1Hz2zMi41fq60U0
7SfaUy7OSGTUJMoFxYoacYWEaz+NqKtYj9c9RxAfahxOxKQIQgMDta6eDTYmcCTzaWjeWfVTu9x3
zb2Be+O6QVEQwFMHQocrGIMCWel8jB9ZEJA6I+ZHCOLfP2pZvNyAvMYxmce47DRWVh+cMn+EmkIV
C14iBPChc/CRU5MsiYT+Umnxo+7RGgX3hMj9eGHjxlCNfKxQQ9J2QKd36WuPcXBOGrt10RiyZ2Lo
8174wCLwC16BPo6gVZ7FgN2kKO9yvXJbqfaVmhwmdLTvwpj6k1m5VY6333G8kcbey9vJJ9qXkNCX
EZTZZdA/LrrlQpDNl5Tu9xVM3sCqzqNRo6fpGMJvw843ldFOppdG9O0FJ1Dngo4l7EdqQbwc6jyR
HfXfe/k2Gw7Xj4PIBocuqS7PsSxXulsaH6oycBWI3WqKIKwRQCcvZArtJ7khCqDTmlvbou868lBo
n0K1s0M1dv9uQRygyFIexyr0FFwZ02HDiz7fmcO3vzPBBR5h0i6WYeKbkc63tMqmTKhN5GCCUJAn
QlPnuZk0HYEtWW500Bm1d436YEmC7RdZ4eCjkmRFKisWPncfiOH2ySmWJ7tdFkH8LIApg4tCUJ9V
jdRA0bRq31npQ9cIYZ39wpVEwOCyDW2Jq2rJWLExcxityrCHxuKp96XdtANxvcDLROthf18FIxIY
hMKSNV8tyfLQBZBgSb9ddzJRRYwXmapzSMnoeDJAnWhyITILCkzisWhH+SSl6BEJHUiY3huPk6Cc
KTisBocIdaykStzBuyvaOMvQ2gM9hdO3pfDCTDTa/4uM1IKquKUZhsm/hIHRKgHdE4rQ6tPwquYh
ecvt6M/ofJcOooaybay7GOOcMIQLtpAvReVNvpGMm5kQr6yFbZTbR+pihXNENTGVrh1QyZQfZmf2
CvClsvllsDMgPlWcuLJl+z8U2ra37WKW88g+LkzJaBYEAvvFz769jky7cWkvCQisWcmrcTTZzpzG
NUVQJfqu3D0lg61m1nU8Z8ap6U+DcjCU1jfb36e5ZVfuZYWcY5LaqCtiangYCZ4CzC7UU+QponRM
tBb2mVcHu0vBoK2zxvpY/0jMxl6WOxILHktFNrgrCiwadOgWXFFpgGnAFAzjS/vQ9IVI913kidw9
1Ud01qiGokWVFnalPifqp7b4BFU7QUi9DYb/bgzPxVRUtUn0jqJ8pxp2MeePVVYKwlzBJ7O4eyqW
1BxPwMDbQb6fQYjT1adKEwCfyAYHDwHGLPKkwYR+W3/pwtMS17aVCWrE2zMAFyf+iXepSZVApjgr
rIsCr27uYJdnA6+if1aNvmwKhwcGqkgZbeBkg/mc9y/ScqjGh+tXlGjf2QddnRUJM0tzzcYox1I+
RKT0SnXcXTch2hPuzJcSjTNNQs/2NH+ou7vGOEXjy3UTolVwJx6NSEm/9NgRYtzPdN/F76//vuAU
8jRLYUCzIW/RzkfS+i5XC1fDzIllfTZKURVGtBLuvKOFq9ZH1pTWFXd67LeNYL+vb4bFMyll/Wha
qolg0cBlFp1myW1FNBkiE9w5D6TKkHo8Brqy5luDL1c3cyEIeUUmuGMeo/sswdkGGUbglekuD476
sL++5ZsmLOh1YthH1glfYjADqoRjGyKqhlIVVD+gaKf6101s7vXFBF9aMEwLg1kajndcuKR/weyb
ANQ33XZlgNuJWTKCJYhQu4iyx9TcQW2mzc+GkF9A8Kn48kIiKVVWhzjgSX7TFO9nMPMXwsdltqU/
5QartXAhWQdRurnHsyvGTMJH3WeyYcY3fQd6zqf/IN/Afu2aNbZ1K1hMjBF3FdRcEbiPpqP77U5y
vgaha9rsRTkTNgCwY33NHvvEK3saXapBz9ExF7Xxh27qoR08fTccI5/eqZq0awi127oXtBZtR+6r
b8r8Z2V1TkCnMRM2kTRjRgocSH51aj4MRxlElvIX0Su9yN05kF7QnIfBOeQJZtTtDBUvIoWItFVk
govK9Ngc5FRF3B7KR4W+tK1ItHO702D1yTh8HmlXm5kJ5GG8/8CfnQnVYLBUgUrGoffJ4Knf/gok
+BpC3WggM52wJCm4k7SbRdSVJ8AInka91iFWbUKjxVVL1HScrA/2pKmdBNy91xcicHG+fBDPeIYx
Wbd/ctAxN2l56o71SIhq/KL1cDgRlVlizAYerRS02kfHEryipfI4iGq2IjMcQEAzQB111nOvk7O1
nMNssdPmYbEi9/pXE3g0X0GYSnNkJJx4ulJRdkPfX9yKHglEG8OhAJ3x8jOEGHdT2kNoHOPWT0IQ
zFm3c71r5t7O0vfX17RNInQ5RAaHBFEi12FtohN0dNSPYLT7mKFbqLX72jZd3WtQlj53t8sP048e
/oOEBgOBK1hrcCDRa2BJt1jz3/8olsGFv5zi7yqjWB5Qk0k8JoYCbpe0dVpRorVdjF8tnkOQAWoa
RsqKXPpd9U510au0k+/V3A720gN7+MJMe7u3DiIlD8ElTeW3WN9HEp3qAcDVN74Ete76gUSCnHh7
vPCyNF75vtKh2l6xJlJG8wyNy9SWnOwUnJn+nOpk6E8ohcpEgriAsr+v7rClNzEI3sF7gxTCcEyF
bjrpt9UP4uduchShi+jK5If2pW4ZQlMCXDJueuIleDu0PB2DPXhF8UXc/oKTSTmQaSwNIQ97tx7b
8baSutAuMmgoV3g9LUt77g8gj3KqKKoFUC3yFS4aURcN6oEWi33HyaXNoxJD08D6fh0FBMhGOdhZ
pjknUWTg0Tzbm8VnSRj9bldfV+7IwUwFGqWxNRkl4Fc0zC9u5LTP7KG58hZHvy32/ww/FJotouwW
7RuHMHpSQsEgQ2CfHCDAuP/fmIXIGQVARjkkybpYKtCfBrrT7kjbD2OnO7R7pP3LRF6qiDrX90tw
4/FDFkY0hnNcorQy6CAyxkOvZHfpKa5EIda28xnQkzUtTTVed3V1oFOIKmlGjwavcP6UGIsdNu/C
8OVP1nKxwW1QUQRKlk44xYtU3bfmfBqsQnbKqLwr21L0mrXd02xdrHH7pCVdkpMA3aImWNtd2asA
GoVsq5XzUtnRKYEciSpYIHPtn++4f03yrbhJV3eaUiNssKb7aNwVoWcFL13+va8+Xv+S26f4YohL
MdUpSXIjYSR5SuyVxbSvpMy7bkLgEHyzrbxUpE1iXJid9r4Nfsz6Wev+pDR52SF+pHY0DC2uKxzY
KtfP6UR9IqUgorV2f7cSDs8taDJbWYjII02+aSo+102qiu7g7fvwsiHsa66OT1PLnTm3sMGenBg9
owEuT5D9MTqx0CdC+odtELrY42B8TDNtSRR42uuFeFzcwlVP0RO578AEWYAYq9vFzLT7B0Li0CKW
ZWiTmRAYsnhRRzpOkOyOkDO/kmfb6CDwqKM/IFtG85CoDWRrmWtj3DLR02cFYYx4v0qaB0KmUyOn
Tj4Zx2WWPF0vd5qpCvx+6wyvTXLXlwxIUvSUNQljDoLa0R1kr+0l/apVArfcBKi1JQ4OW3WYoxJN
3q9fknzHQYboCPX62I7A1Vvt0MAjInraDKTWNjlQTIomX7IcfazS3twtEM+THPlevqvRDFXtKhG9
9BZMrazxzxtmN+u0o6g9TOY+Ls+zJSirbsYaawMcDloN7fRCQiPjPwz1oYeGoRObHbnVDq3bvrJY
F8/9h/T3JYLfnAKLi3/TqlCVuYeXqNWDLjlJdCeHgvbJzZRlvTgup9YUKe2nDo0yGAD4obgZ5g5e
B2KdLrdzLK3aDTfjSfTUu5lOrM1ycEmbou21BMCP907djl7YeyiejWyJOmy+IvGkF1HkpgjOucXB
Zw9R4ahqAJ/WEyTLniO/fy7BkkKd2Yc42wv5qnryiUT+DKHT65eD6BTyUostJEDDoUD2hO4H1iRY
RHYHlZwTdYr3jE8nvpuex5MhQJmtsG79kTmUSfSJWIWJGrHV7dryc0qfMb89/Umwv7bCIYyRk1Ch
LOfW2t7TCJ5Mc9EAguiIc4ASgKR1oDFespr0haTnoHn6m/3BYvgMOjTkWGEMfxA7Py9npoQJebcG
T/OKQ9ziKLmZk4iAi/kbH8gR0MMRzdTwv3z/mKoTuZoaPKYgS1KqXYM7Lha8Z4pMcFebkpiBpJop
C+E+tvJJNnbp8P36t3uNN68tg/MyJdagBDu9NsKg4dZl+i4V1GDDo36r7nDJ7DJHOteovUSedC8q
PIsWyDmfGpsK+r0Q7eOq1iSkg8OZ5IogPdp2v8tGce5Hi3YkVMFD/VjeZ+BPN7Xn699QYIAvBKtT
WKZ9hG0aq1OKIGcSXGFsC65sEV8IBhlG1BozLuSh20vqbtRGEF9BfGHRnEAlgpZUwZbwxeC+xQjw
nIdYjCKdMJnoQrbjPkmIAFO30fzfTeEbyqikkqqwMMCjWffp8hCSBDMm6LyObyvTHYo/amBbnVaD
7eEq+NagX9EkJQIpphgKhns7f5Acw4WIhZ/ficYzRN+Q/X1lrF9IKulLAQ6lxS+7u77bl38ykr1e
Dw8NHdTo2hAm5u5ziXlfg7pjdBpA2HTdt38RDV42isOHqu+CpAiQgGXn5SN7boNg7DvpBmwObvQg
qpv84qa9WOMAYRqajhSMyPRVucVWPhR+/KnaQz3dCZ3wY7Wz7ssvf7lCDh9YepnIkDxzzZvBHQ6Z
D824exmDoiwxAymawByLN6+cZr7cW0bDkC9MfQqX1aHyofVxrA8JmtbQ5ixAPtHm8WXf3FSM2ERX
lxtS6o05ljWVbjUVvhXUThwT3xxRXJn1XWtVOOzEUyVLRGCwHcb8u6U/lYGDMJCCfMIEdfDczjsD
6pfJ51oWYLDgyPHVXzXMayWm6CxLlmBXy+03UoKNY+kFZl4puK/tHocjcReNcsb6D+cjo4+an0OU
0h+Z1laG0oQtve+82W2c+TTdSK+aMfR+3OsvjciNROtlf19BTNGmld6x6Vtj+DLi6THuIycfa0F+
Ido7DmX0Qi2WLMMzdAoGXFN7ameyx9gFFNMMwbEQrYeDGShfRWoIal+30fdBZ51RQLUzQySOKloP
By8K1fHbEgJFqh3Ab1dE0K9rXmRRn43IDIcoaiNVNOqBKEqU3Kc1mAHz5AtNUfOpJsE9KvhufO1X
17T/1y1SzOPYh7u0fjFJt7+OWSIjXAqd0mo0mgGfLQ0tO4c4mBF/rvTSv25F8NVM8tal6Uy0NCjQ
Gl2PsVf09Bgv4WOhQSBMFnGCixbEpc0owZahWcOvJ+Ia9C7/msl/F7rzlDpK0uvJwDoRp1z2BmXc
pebkdrTYXf9mmx2PqziAL7W1UaYEs4EHW6Wo7PHHXHozdRivUvJuR2nrZLOgNUX06dguroBnmK1g
qntUFYdgl48PY3iqk3eCRbGdvgKyJgcGSy0huvmHo6851A8QFNwb5+wzxqhRyhCO4jHIvmaNA4VE
CmhnDsjua+M2yZ5q8+X6ckS/z6FBE+qRWgx4DFKG/sXIKls3R0Ftmf0TryyBL6IVuWnEo4klkPB7
C5xpcb2PL7khOapVOGr+eH1FgpPK9wuH09KnFdqfwSB2invNtsIbWXoXpx+vmxG4Gl9AK3MpWLIa
r4R12ti5Op3i2bANIf+KyAwHBhi8XKBYAjO9Jp1acOWNS32olEEUjIm+GvOT1cmRcSMEFZsGQq3O
YyplkUvuYy+CfF+DoKF0QU3Q79MP1z+iwPv4slktKUknW1jdWH7HubWzXBTgsdN4zfk4RKBqCOfr
Yt1dFuUgj7eDGftJajyQLn4sO2EEJtouDhwqzZCrUcVx0nYaSp4QZjmZh+xOe1n22j1Utu4th00L
d9Ab0g/ah+wm+hR9j4U5nui78qiRR1Nas1BiSR+X4rRM7/5u3zjUCOZAM4oORTNDuZG1R3US5PmC
3EDji2boCOkVpWalY8w+TefUCw7TY2ZbeBYKhV/ruo9ovF5rt+R9NWi4cKu0tMHDEaFjoq90u17O
kSJqkvhFefp/KYfGi7dGMyOnUdGdMR/zz6Av2FdfwKvUHRVI6ZR3SuGEfiY43dcPNwTj3h5uk/Qt
ppEZhV73JEUVCPSeOwMKIEnqX/cL0ZfkUIQkckx6VhXWgtqeq9CerbtS2kPYzk4qUdlk+6xR2ZBN
RTcp//qa95LVxyyKyUnuyJ0ftdSpRYM0IiPcihrDSoeuQymjih9D7bZElipiY/vFO8llIezfsMLe
tCnrvK2RLmlIulMv9AgUmctdtW8/kjs2nj7voSIyir7fLw7ZxS6HjUpYyFVVo2WiP/Yeq56YbuDr
O1Y9EfdGb7vGxRiHjIsed5jNVqG611J0ngxoZTAchfagSjJuQIsuQJBtBLyY4xDQ0KehSgYUF7oF
b8ySdRsk/R8MDRH5YoIDwSnX8igdMaPdSUdzOCzonhHJLAm8j2ctAuUFDYcB9a0pPWuV7nSTq2qz
AB1ERrgEqh1HOe1rtPjpmQwSd8vHlNpNFXaisQLBlvBcxt08gMWjgpvXzW0CMle5FKmiiVbC4VyE
kKyJOtRRLak4DH23UwjYE7POu45y23D678bzxEPdYAx1UKOknkKrJhuOxKqdxvqoFIJI9hf508UQ
W+8KGFQ8DqAlDPIn8zHYwQn2y04/MkEOkeDaLy6liyUOCnS8geEJ0/rHUn1MwGyCB9NPps2GRyMP
YqSHv/uGHByE0HdLVEbYOCdHq33q+siWdF+mfzKgujqkPIcPyeZ2RicVPl4937ZSAbrp6r4zRZNk
Gy9VpmqoqkV0QnVD45McOZ7NMtbDf7pKIF34WHvUnlwDfZZ2jge/hNojBtIZsbZsj3tVqOn68+l6
+w/gTrFRpNClrjuCV+/JrW97JNi2HuLZe3L6M8YMUttyi1EAHRuMKm+tcmWRVtGoqgy4Qjq/OuBk
7+TELk6zz8hew1Zk7efU+6017nyTeV5AJdEySXMmSJq50xcL3Ov1YdhBtuzDdQ/9GUzeGuNu/kJu
O7k0U+KWsgz2inORLY6qCioxol3jTvhcteYE2mtwxxu3mDfuf3/emC2Coh8So2h4C+buqCLLg2og
BXEt/SBVX4LKReBu/8mH+tcGP49WkWAopawE2RvdT9JJ6h5HEQPUz8EDlqFpBHN1FkWwx30mGoz9
YFgwoYZou51GZ9SRji5fpPnGXAQx7OaW6IoCJSQN3VevZFQr0J2KELqakYKoqL41+72Qz3oj7MJi
dOApA1Rd5ilRWjMdjArdia9CmozLKnqCUJAt+4UnuaagRXH7hFJTt4iFNgCoxr29QzqiBorRIPZ/
TexPbIJm9NngEdnrvx0QmRCQQjguU2IQwqtITe1QmGmHzjqpTz51JLCLcH5vqEJhTXbM3+b0b+y8
XpurHbJoOWDsuIbD3REH3dm75MlEnYJFytN3JNbudf/eePd7a4+DVi1SUtprGdswkI/vJp+NC6CB
3zHOk9OeFS8VU479HGO8tckBq1HP0P0qF8XNf9T70TF3lp/4wbfoy3w3OSaUGvOn0F1erq/050rd
W6McvnZTG/Y1+7BD+TLQuxG6qLL2TcPk5yJ5WSxwl03XXPnLa1Cy2kc8Q8cj+K0VV7nrUXNS9kpo
qzvFy46xK2qT2kKQtS3uGIylNmtyYSiuJC9u3VnObI6ODvLrCRq9OYaXrn9JhqvXXJSLp0B9CR3R
ciD/9PXhWXrEldjshE/SzPV+soOhMfSyahRXLbdjSqlqXWpix5gor4bDEB7JQT0WXrGr99eXtIWL
dGWK/X21W60m90veotci7OI7syOprXbz5+s2NrFxbYTbJq1Nx2hEL/8rlYkORubUWW51TPxBtNMV
9bBtW9NkDf8xNN00uduxV+fM1Ckrrje2eSz80KOe9NyAqp5lwKIPuJHn43hpqkkN/JdGeODvwyYD
AR2+IOs8Hm/CE+qrd+Q+y+z4nkX1EiMJ/y58Z9/0kZVZLhW2miYdegJf7FxqhyfGN529l3apW6B5
6vr+se35yR1XprgPGo4DbQKrR8xkeexuNu2FCC60bRNwdaIhe4OE2Fs3LMy8bgpNUVxZui3VJ5l+
SVpNENH8YqcuRrjjW8pzNCUhkKn7OiDQBH20h6ZcxLbLY/FD9lVP+xBDJzcW7tXm1cZi5v9fHZcW
RaRW22REFM/a4iMHWtG35IU6o9sf5L2a2K2gTLKJ+Ct7nG+oowpi/gGBVT3fGUvmzBmxp8qwu+qr
ET/LnSDc/cWJu6yPc5DFyEgM8QHFHR/QL7iPH7T7DO0zIzIUMVPXJghfFsdXT2olx3TJEIAQUMe0
9SjvLH1BI5f5ru/CJ2i8+bLC7oJEsMhND9VliuDRNDCawWGymstSkTeI6dX5VpE+TrnbT4JztonF
uqaYmqrDAN90V2Q6CNVM3GZWeDLnW7kVLGEz+qCgv9cIsRTCV8S1aZmk2UDaoHXUJoWr9J8D6RCG
n/4ALkAEDaJmSpSfZEfJmBe4vRg5Q0M8lmolS3gsWiEb/OaOXOzwAWNBB5mQEL9PdqyOEj9EbnyD
7j5bQeNWfhc9i8udmzu0MsnFjLpcofE9QpAf6LdlcNP0L9c/nej3ufiw04egJhl+X4+9PL5thx/X
f3+DsQCX1WoBnBfTLpGKIMLeMCSqXhI3OMiHxaFHFRPO0ffff6J4a46LLhaITRtxiKxLq896+WEa
XJRXBbC+6dUWjo0hazrSLw5ckT9WRI9xOwV4kjBvSOeU5T6WBTHMtrNdrHCQalHNGnVzViDicooy
pySqM9PYub49oqVwODoHZk5pDyNZCHne0s/AIJbJz9X4+3MiQDGF6JZuKWAn4Mcqgx7DZwAC5CHz
Taz4unSfL6I32s3rdm2E+2SjoiUFMXGnD5qXo3QVgXEbdSvceq5+Y9iLl3kjpkVEuLD1EddmuY+I
ZHmEtLKpuKSBskFF/L56LjJo6pYiYczXYUM+MFqZ4gcrFfSmaXoRgajlMEOxl/r6lwy1Y384VV+0
d0z1Uz5Xx8oJHuvTeMIg/70o+twCjPW/gAOkVA2W1DJH1AdVZFn5aRTNwGz5/doAh0hVU9dzo+Da
S6fcbgfZnumXAmXP33f8tRUOlsA6o+SZBViqJD+PH4L4Vra+jLqgj2gz5V+b4eAoTeWySRt4ZPzD
2KEd4oPlGXcgCzjPfoDku9plu/nx71bGvu8qv0LQ0OtKhSdvZFm7sWp2NSTiNCN/j95RwfK2AqP1
6tjBWJlSDIwd0BqJiLYzj+Ao8hQMU+Q+PVxfkcgMh7eGNal6DPrf302Ct3J7NAvLoIhEDvfTRGcV
5fFEY4AheSB4VzxQlEq6fZ3Y88v02LrSjmkJqSBorxKBN26Fz2vL3IfMl1GfINCJ1KpMHOT7u6iB
bPwYGHZkWN/NjHhaSPbXv+ov0PKyXO6zVs1Ulko1Kmju8PPMJj8sJK6Soz0pj9WPYUZQE+07J/ZN
wZ2zGbyvV8vBNAoQJobfNQVjCqPHCpfTnnqscFn6GEUXOM82nFxWyZxr5aMd2qVDNUMIOhXkkAb5
vkgLX6r1v1wU/3CTqto4BDre2GqvA1+rgfGs0jHe0V2NRYlmL7ZB+N9F8b1pVZ+rwWCpuAYmTMqa
M6iZhNDFcPbnq+Zig/199eFo3EPKcJyQu/rNmfrhcbB7Pz/oDkv4RQmraEEcHFdGYAxzjWcvU9ln
8k3w+xP2LPy4LIbDYWUxDXVYkOjkphspn01i95ogCREtgcNdPDqAEbDDEvTkeYoPieFeP6+i3+cw
oslBv6QUOpSC0/uw+j/SrqQ5bpxZ/iJGcF+uXLtb3dpl2b4wbNlDEtz35de/hCbeNAXTxDeewxwm
HNElEIVEoSor66GzJg4I8c6lxQBCOJrDGMYILmiKn/buE7c7SIEVIC688K757aDpuiMMCBhdqs5Q
IESluBgDrZw+a/pw6ETNKYx/rzFGNx/q0Iapy6bCDgJQjdwUanrXm+33svze94UjDXfDyHPizbfO
2hDjZZFBqhRjfkC3rn35ZPhlEL00+XE4ja7uV4GOgOnHvlNso9t1aYzTmVadqfOM59tc/IAoaJIR
V7D+2rfxmyDmaoTxvDzSSkOU8N6hTzjBzt4TxOiFPogYgtyjASR9sp45NrfR52qT8cV8XCCJHqFW
Qu8IDLcDaaFBhxT1Reuel9TfPlpXY4wvWmEJSx2dj2I9pcnZkn3OarYjmKsB5hKa0f9fxjESB+ol
fOgQWGQucbXb6UF7pOPrkqNp6+jpBjurvyk5ORiOi7CNm2apS+gEQLE7mkIocba21j8OOqcGwzPC
vArUuJUzDbO60B16n8eyM7ZBKfHekBs8FhxkZJJEBZVPyMIx3j7m0lT1AzLQslle0nG+IUPumpPw
OE0gI07SyZLLn3Od9nZctF/293AzOFzZZg6BGUHXsR8RLVXGUTMfzEbDLNCTrIDXjNkd+7Y2v+bK
FuP8RdXKGHgPW5bxzUqfm/BVlL19ExtMnY/fkvF5M9SzQSdoDRn86BC/LYcSgkqxYwR0mN34ShwN
pEt33yj9Rr+EFKt1McdgCcVMkBGOuWlc+IPanSILGh+t7oLRxfH6bdC62mKTthnJJ/AhEL5QIZqL
7hwXqOwJDs0D0Apa5BocKN4EkZVB5giIaZZD/BvgL6SaI8apP2c6b1E8G0xMNhWKuaglbGRnyded
HAlIcHNaEIJKH4pzfhZE3/e37L1zcWfPFCYyg+CokHcKgDjJiyc0H/qEaBD1QfKGRFnktMJ4kqPF
l5Tmp6kInhIaqi2AtWxL0eCaIBoaZHCUyPLSzHINEB0do9dsre5Vx6rDQGqXm3JSXyp9PBHdvC+J
eT8Y+X05vCVTGB1BBT4mouCEhvYlFtMvfdj7OB9OZ3YPxJL+UhPjVYy72K0wUtnJyq9llpyzpIIU
2eA1UwiZ3nG0+1a0pUqJ3LFpXLUvDoa0OLox3kT4KSMkrVPH5JlMvaM0kLMror6wraHyrLo8VgXY
92XfOEqlOoLcHyv9tTTrFzOPT7KUv6BJ0cuk3MUsObsLh4f978+BApYjaEhtNkwTPTJK4i9y5S+5
6hhawXnJb4cuK+9loBU4JihljeOy3JFjGFCNsMEOfflO9jtHcEMO/PAcmUHTCPQcjDAQqLb1pWse
ufLZvN9nEFRNrLaQLJRsmsGyrdx8aYbocX9neCYYAE1LUvRkwJXXqdYp1s1TnHLJeLzdZwDTFEPV
GHTsPjmC0X0rQ7FCup2cyqZ6v++iLD5P9oZjkiU6xsJQCUuOp+UoB5j2edZH2TbnghMR8awwYFmY
i6UJPW64tgg6DIiJJUz35kAXzwYDlkJtklLNES0U7WVK7mQr0JbP+z7AM8GAo1LOcZvN9KI2X6QW
gjkTZAM5frb9LLseTXZqYaW1aAXS3rkZFPQzt3TM4xLUxww8Lx5bkePV7IhCoW9VqyaD5BqiG+bn
UuRsCnc1zMmP5y7DvB4UAsKL5Ff+dHiLjtgZkIMzh5dp4sQbKoMC6GHHSJkSicOh1s6hXIlOLiP5
o+WvsiAd9l1hk7m7Ck7ZMYRymHZ9ooO11nrZc3L4ioIn2i9qJ9ChRZcfMe+cHtjYM1GD4L08eX7I
4AQC5jpRKlzSmXkIoSdRuIbCifB5ASNLz4yMGMW1BJDdQua2uYu81BGfqgNlkSEnelDuO15WlBNy
s4MJrUyYpRry/i6CC7vNvqOd2bYwucUcgoRL8Ob4CjtFICqB5WmDpKSqJjfpkJ9GvTwWoazZYctT
vKNXw05MxSYk8qKSF5W21RHjSMqvNfkERR3deJHQm9ub9r5j8hZGT/wqj5caZhYXEe4QMxN/Vlbj
EpWcx6E/SKTlBCu8KIKVi2r1pSakRTpCubPuqAANNCMqm06Ht/5qAr7fc9BKY8AkFYlRWzqSrq14
J1j3LfnXLccfHkks0wp9uXmfqoiKxDazlfRO7IiTaaJTCI+FXjgxr763SWVcgYjGBBWZOiqJVCKo
CC8mgrAysJwISRYKjzqHAMXdLAY0umbOZvCkQWvpv2nKoTaf4uFO71/yarFj7cYIb2Wo13dV5siY
nSk1nIw5xy/ZvMRCl6pkCDRELXw0CuLJI8mdqpUCTey4IrgcLGGZLlmPyZRqhsWS4+KqSNGPkEis
0akmLfb0MPvFY+Mk7jLaf9B5/8GHWK0pYxqWCY9RFKW70xz+UOMv++d7Q87+owEmCGlaEQ0jIoIQ
+eE9VeaHndu1TnXTeYvnnFLXGu34VL/SvD2vGsy7zlnJKTx4ZyMPQQvPzsJdcqiDFPrW1ScanyYu
LzblbSK9BldQ1sZDuaSUiNUm8WdJJrakk9JWdXD448U3lx+cL8vBaXaOYac3fdbX+LJqoPjIrp5Q
3yff8XoMutsK6+vtOUhcyxW4STsOsOlM5DJKSTkMJgW25VRKZ4s7DoN3+tkxBJhhpMdJSb+lJ/n5
AQxBL35VAvRp2elTfxA5aMPbOgZsKqIXSk5TrAj/nDa7Ndu7LAJzOn1rQl7ALO5fr6z4VI1erUmd
cdbNATmt6WaMnAT0lmRa7AJkvVn3EvOxiHjpyY3x4h8OIitE1UvzTKyU2gV4F+f4PruXbAKBfvHY
eZCeCnp0xUoeHeAT/g91VU4QyGpQiXLUlKNKQ3dyJvpJkYJZ4QS5HMxmBaiypW01ZA3RAB5+bfKH
opPtOfxmqjx2xoae7cdPyQQtgzQPqaYAVvApZ0e5y2c7O6sn3IiO4Iy9nTdH4YV28QsuN9DlLZJB
mZnUGBkeAbCF2EZiy53eFDxU9HvcgGgaup0wKz196gIey4EDNuxAgkgTrboWcELUXj8quvlzES07
WlAQyELLFmXiKXXECep5NhmYyUw0XFkibdmtktFO5DTotNTNYiswCNh5Zu7H5A/mF37cW/pHrVA8
FvVQWDCH080wiUeyy0B3pROdX1hyvHU7B4xKAW1pAPmUZdDqhTB0OXQa3Li0o9fBL46y11/SIB3t
+nPom3eSJx8U3kCb7SBuZZZx3nIce2GgNFFyFD63QXKZTqpf+5WDAV6cIGqbELayxThr1HXqUJmg
4IzO4oenPigv/U/jUbpJAuEn+GAehC5cDOINTE8I5EONedl/9KJf/QlMEJ5YczficYgkyGHG3OTC
LS+ghiWYSjUE43derY67qYzPJo0gphHa7bBiEfOinPJTeVv5kAutbpbco+nKKrX5eu+b6LpaJeO1
RSdmmqAZQFdZtiPi9DJkeiqXE3FsYs/KCnNNxnnXp+ASSujUbk8qSoX9JQ+mh/QiH1t38XI3eeLP
rNpOXfxjFdrCH09kXahdUhVwIuFQnMUgnR3ynB4IGjzmOxoj9358iC7ykxH0z/9D89FmsLMyzyQD
lUKaGzlCfbk/5Z8Uv0eb02I45PvgTB7tQFoUe3na/9A8k/LHFYdaOE4CoRhUlSiIZoes4VWg9h0G
8mUfTTQDEgiZkoAMICgHYZHvzLF21UHlIMDmSiBsQzvu0NDKPmzSKRXjMUbnRWwEc3NIeE/gbedY
GWA+VVq2YmqgiIxKfPqtOupOHcgOjWtCtwLfFDMBIEFdUU2dzIv8gZcD30Y49CdIGJBhYRomcySM
es7iaACFkkrbY/Sp116IGwXQi7b7c4wB7QMIviboFQaYStlR/I4q+r6zbKe+rn8CW0vUi0Fb2g6c
V/2iniwfnX6Ch0JW7y8eAqDX5sVyJ86rbjuYXNlkDgUmE8UixiyBEfVi3C0/1BOeqz+pEjxBJ0/v
V6+lg9cy1eG0p5/khZcH3q61q5hUrekaZL5ZMtAsL4bUJ0D1IXETVNhnbxwH2yq9unYhkGi2jtL3
HPjbPDIrmwzGDpLSGbqMrqXSGN1Qt+wyWY5Qd+U0K22+RVZmGI9qCquJUhUnU+lGW0gfUvSLztqj
BQ3ThHc5bh/P//+MCgutixBVZKQdMPSZlR7aYHrtbmjWFLexC7Vx7c+odP+sTmF7biDfIAhxRzdO
fIyz48LT+KBf55fk5er3GTxQ0VejZAK+XnY2TxJG0v+toM5tSd18xa3sMPgpxtnY9CIgmhxpdzYK
RIf0SGlUf0SmXBmiW7iKR6t2UWaNDvjJy8VTY+1ozWKwjyD7HqeITJS2hJPRDDMu2N6Y7gotOhcQ
lRHm0raqyZ/i4fjfzDERWZe2XSuC4e7K5X1kPKN7xBRvBIRFacUJsfdPrCIywZiipFnVj3hAyHHv
Szq0O8TSW8KMc2J5p4gBBnGJCrnr8LLOkscw+S7ycmi8/WEQQYqnpMgTdA0pyBOI1udKvZPUm65K
7Iz83N8bzlLYHrIuGWYjpm6tz4k3LEIQZY23b2I7t3P16PcHysqjzTGKkLUCBKSzTY4VBLjDYxw6
4eHv7vHo6d/rL+JJp4mKJekyBDxYcYhhzq0R/FRkPtJD196rXGkzeth/AZ2VAcajNSG12hGFQ9AT
aIt/BnqCgW6DxZld2mLNSzRuYtzKHOPWZd4KujAiDNfq2ckzb7BuapDhyasCLojhd39En1vZY/xb
KYmCqxYcvSm6CePzArrjvx+zQbcI9DlDF9GJyfJ4rCgWVIVmiYvllSR3Bmlteencfc/bhIOVEQZK
rbCJ4joEqVcmJ9E6z8YLl2m4eX5WJuifsPLtMl8UvSpAs24niCxGn8eec0C3H5grC4yvSXU95XGJ
C44+MNGeYIPYI3iJQ75R0fP0Tr3lvy55q2IcTp07M5VM5JxKOZjlp0b8vL8xvN9nHCzv1TyJ6O+3
5KiSW2U6/LffZwA0T0u5QUkTN46GqacKeRLD6NO+CY5vscSUakTzbx/NeIAn5wkqJt1ju7j7JrZb
Yq5brzJBdyRlDUoKeOTrl9mhr424sKNgugET7D3XWLn1U+Hwxk9wNkdlIqpGr0ZDHvHxDDW51AmA
ulc56Xfqs7/i5z+nX2WCKSjaCaYRgjiYNMRGKd9Nei+VvqUap2DK2yS61NXpxMxH2Yr1BaLwBoaP
yYqtWi/GPHv7+8SzQv99ZSWsCGbVd+B1SOHo1GOJ5uXbWZw5zz7etjA4YKVFZ5YUB2SyeKSKT2ks
B/sL2S6faZA5UjRDE3+RjMUw3yQvKQu39Ub0DIHbUyNzJp2g8OaDiMjjiWwv6WqO8bRaGkq9jNFD
EmVPiQyF2pj7VqZH5FdPu5pgPE3uRTJ3Aq6A2AxSO9PeCJ0/kCTOXH4RB78LT5Nx7g2O321f2Fer
jN/pcx8tWTiDYI8kAU0gSUF7hDLVcX+/3gOZvdUxnjfWRNWrGFwscyo/ZYLq96QJiqT0mro4amQ5
aH0n2FWi5XYapjdhCe3aCORt3Mr+kKOXLsS8XyXparfoex/yU64lgU+uRi+Vohwtk+CAJsQ2kvSm
iYwg0ZHCNSS/l4z7bi5fyq6WbU1un5Cy+rxM8UOrwvmt0FWE6C4PobodNceuQEdBr9zIBJ0aMZpP
pFmzp9o6tFZU2mNvOpD7OU9x5aKe6hX4M1W0mAtCjxY80zoUofioSctZ1jH1o4jbUx6OMzrcuxcx
0lsPa3tGdS1GDjT2aivMnVT996MYaKxy3U3m5C2zWC5Kj688qOexv6jhsY79/Z3chpCrCebCFXsc
7xYace4ETWGly/xOxTzmYfyje/Fqhrl3FStvEdghWS33L5WFQTuv/20ZzL0rLWQ0EnQ9uXU4OKmc
YcZvdCPMBuf9tZ0EvO4I+2oRIl0XQNqkF6MeWLbhL4cIyYz8kjrjm/KYHDGDzpZfMSXQhboMr3jM
2Sz2PRM3jSjIFZB4LiK/a2NHSTGya+HpQm5fkv9s1jtYr64VkidhS0ygo6V4C/GFyXKMCNk+nugC
bzkMREoYlqArEXyvalDoOxWNP88cYRfqVzs4xUqiNaUhjKWWYayiDu7V9Enrc7sZH0xsWe4ndefs
uyHvyzGwWNVKGVshJc+1j9BINVtULqtDIXDgl3N9vYdvqw3qwYTFxGykotvwPKEg0TztL4P3+ywo
YCZsF0qIK8TsJLUQ6X78b7/PoMEyQzu9E5AMXFRIYJSWI4mit2+CtxMMIKR1m1jJgKOSFKnda04v
NbYQxja09/YNcZz4HTFWe6EqwihUJt5hOqhi9Wtc3WtcYT/OfrznyFc2qk4QqrzAYtQgfdSd9IFq
Tiq3UtCjn5Kc0lfrx/6itnFOF3UL8i4mBNbYz1fJaWxpaBWNz50r+WJAnwH1qcZAYgxVFJ+K1wGx
WRMkJvSME1fmOMh21v1qn6Wu9EOaKw2klNzBPOZdaEtzYqci5Hc13ywOvf4CmdKIJ+66CRYro8yr
p88zVU8FZDvS6SFpZlvvvgy1YsvGG3KWbtpw7qxNF12ZY4LQHFrnI6HTfMYatkCy6GfF7QtMPyk5
eMGzxACtYsjiXA8yorXipq3PQ6LBlozGpcO+22z66WpF9N9XfipIUtlpPR5wi+wM8tFKPu3//nZK
YmWAwVfRNKNYVcEtH/zZU87SYcBQdfXe8JTAtDEx6LB8yXl0ps0DvrJJP+5qURh9rJV62EuuYl0G
8zkHrT39k1fpygSDtxFKO5OV0AujRu+EKR/NZEbMnARGEnFwcbuetrLFYK8oVE0vS6DID77ijwH4
bs4CNc3YydCD0PpoB/Nl0PgmSDaSU+g0/v4W8lyEAZY5Vcu4DMF2xaxzW8EMhgETxvZN/Aa8VInq
88pQXWM+p9GikJ9PKBlKd9KT5A/H9NQcpgOEyjzzuXVl33qhQmVNoEZ2/sRTQaK//kvIoV+tMx84
rJqo1Fo8ZcWlwHPjJCwgSzZQipw+kYEXqnHXynzPNO+Luu2R0JCRqZk98F5+mu7yOPrRQ3XT+/Xf
+ujfda/8ZBG75jVichbLJqOGMW9KecaBpETi7nNyS3s9llfBsV7058lJnrvbBgwx/qyNbUj75yuz
GaqybgSCHi2wX04zkpOFG6E3Hr16B80Dck8eYuRD+ao877sWzyoD2VLdtmE744ao6BSMzgyicAlC
dIZlEq9XnmeKwexQAwPNkpCnFqubeH4MoyBKzqLI04nbzrxc3ZXtqpr7YsyNBnY6t/yEiDKwbpVH
StSMD+Jh/qOCwsoaA+BRMpGsWHA0aX4iP6WBEkA4gatEto3ZV++gH3eF2WqbjPOSIuzXa6hJ9+1Z
Tka3KGfOc3A7T7paDoM0mtKP1lKgZNpA6ma+RaJAd6A8gST5grbE4qSi48nns922C1sruwzGJMas
D+OCTaPVdCprCoW317felbwm6A8Lhx35m2js+jkZkCFd04nmiGhwmqMnZVJfS4KIBfxhyECfxqW8
gSDLo6wnl1kyYs6TSqJr2cFTtt8KnfKtZlqggCex07nW3eIKdvkA+djU0aFDRQ7yU3JPp0AkLi9N
yEE3tvFqGqCjVwzIppWxE1a37XQS1TdknMbXfVjh7SfbdJXIYy9lJcoSNdKfoofxXFDFqF3KjqAE
25wH25ucgqv/sI1XwtBmZj+CY0sm8Jia3i5b46CTwZ3EzitE8RQVYYKhAM0hS3PeodnMjK6Ms1Ei
sUorkwDdUFx4pIJK4hFcHpt2cfI2kAOibB9WFopWmVKleYEQDEY6jslgi3qCzCPniPAMMYCzSGk1
9hXCGqE5qbo99bo9iC+R2bgcT6E3zN5pYBAn7xPaXomHkSp+xcTUVD9F3VkH23O+qxLkR3+aomto
n6fwr33D23HbPxDANmRpSd0slUUv+lA7zOro6IPI6b3f/oYGuKOqpWsY5PARtDGhugZM4/VQZXcl
uhIsKDp20c8ODWb7a6Fw9es3vBpiNitR9LleclTQaId/H+RBdGyPHfcS+s3tcLXD7BWmrNXCUIKx
1yNGkdA4UzvC7bvizeOACwKiEU9RYfOIwb+J8K9mmcuhKUgZFiHAhEoGVc86rocBwwCSl8QZcKvX
vuH0UL5GHExlQLUfZsFx0m1fuf4BzHVh9oZgKjnSFSneE9az3D3t799vYpZ/DLBZ2FGIkEGieVA5
GNzqR3qKXujQ+OQLhi+feP0IHLdkk66GIM6jpdGQhYT2GBvOVJuuBklvladFw/lubN61E0cdRTCk
kpLlYKQPZRvsfzfqbzt+/34LraKiRiZj2+rwx0kRnGh6CLtLbn3T+1M0ftq3xN0hutSVKbnTF2Mc
EICpwQiprPKhdFJHCYSgvku45P/tCOHqDgxwhEo1yQ2kt1HMnQ+GPtlhNbYYkCgdrKHwy1l57Mb4
jbNC3sdkQESL1BEKMDhl8MGzOkILTLKjr/qx8qKLFCAuaW3FSf044vYa8tyEgZUo1YVhELGNjXDX
qX4xHfeXth08Xz8ngx+hmstaV8Hhl/YyWj8z5UHreG/034SUVyMMRgijJPVqhc8HVcVjH0zQ1zNO
BEMbeM9xzmrY/Ow0Db0m0Ob5KQyy8lRlJ503unibF63/sxg2P2ssckjyFPnyFoMf/86qTLb+YwJv
34TOcuTz4hre+Xoni6/Ol9rJ5aDGFGI/yQ5c75BeMILFl7z6jk/K4X1C5eNhVnJLn3oNUdQYX9r5
c5qdO96Qad6lJTOAsQhLFJshtqnz6Ysmcxd/cdOb1kkedOKVQRLoT1ZQnTCeNHlCSoHYgv+f3J4V
VSNEUBcD+okuxvDG2ldJ8Zvh+Q9MGChmGKoB7Ta2bdCq40yWVR0ddVZ6FFtaAVcBWBoH57eTQis7
zMc0pbhUIQZFmVs0OULVN8IvuVc75U8px8wNLVB94qEf6oicUHNB9X1/nZtX5so+A8i6HOtNPIL9
MmJ9oyHZ1vItGiDSYi2cXN/2y2llioHhSB+lSBJQcas+Uz0OOnOmuTFe6NHLvOSOp9b5ftv/coeu
7DHgqwlDYbQFapZ0ZF5729JRRJ/BUkFPufq4/xU3b5iVKQaHpVqwMCwXRyI1idPEBqSvOkcUVLup
3kbejb15xg1VVRX8Bydkah/RXJuZkqENmiwoQESxXZKvM4ou+0vabmJZmaHPmxVuhSRSRagdIP37
Rjs5MILLVZCaNRz1GHnJRfN6d4ZKPR0Y1Fy0L2hh4SUztn3zulAGzKQotCxxwBnM0XRZ2AL+jNSW
Js4RpCfsVze5WmFO4CLOUdpQQaRoOi7koSY8aUSeAeaIyRkYLnWBR7QSngrzweD1hvB+nzlXSgW1
dlkC9aTNDwpGHCbFvx8uC3LLyhWYkwTv1jQMhUQvgHzpl88CppRNPH/bfoKtjDBnKM46nYgdRF/o
PC/FzzE/vn2kYwLm+6mxZ3d4LGM79HJe4/ZvIPjqAEx8U/aTlHYR3unUcHUPDeE7aMn5mHB3CP0B
ghSVtzjksXSFY1K6qGzuHzT68zv+xybNqNyXMkHgHTmW6fw3D6w+dhdecMVb5i8ZsiYu0NKBMK6c
7e6s2dGn5mjcQGzwmNkFdGolB/nXs/45+p/UsrdByzANC6N7RJ19B5Zy30uJhgrqpL7V1VmWZbsl
z/tfkmeDAcZUXiw5gUyWWxbEHkbfNDsbaoj7RrZP23UhDCwutRIStYKRNr2NzdtR5BUxeQYY1Our
rlKsGfyrKbxkxheDN1p529+uC6D2V7iO0V6RhQuf9ut2R+nQvXdY8Dt0twvA0MX//x1nYM8spLZT
F4DGfDKD9jH1utcOL/+/u4K7wHyMH0xvf294DsAgYd5JqrmUCKaEBe094BZOKdIMfe7vm5HpFvx6
ZK9LY/Cw73ShjyI8IiA4i6BNcQfUFFqUEyj1HiwstFlaEKVV3QwDeqcLBNQim9dG/5vw5vpHMHgp
GzWYmj1a9innn05MW9CkV5+psBlPMofnkgxCasViCIYEnzfLG6l91FXOFczzFfblZ4ht05sq3snK
0/Smn3LIuEcv45fme+hLD9aD6YuvifTfnIV9CQoqFFMTGWnStvwrLM+WUdn6wBv8vh3C/LNJ7OOP
dD2JChPZewX6Ak19UAVko1JiE8LJam8/M6/H7d1nV8e6qEoTKQ7cYrTHcXyhWqjGRfYVBw34Li/e
/U0sf10XAyJTv1S63sL5qjeqUVH5KKU54g8VqoEq7WvmgC49UDsHjn3wzSRVhRRipa7UjLaYLj+V
eLo3yskJpwnKZrzWkI1CliVhLpspYsaCDB0OBrtCregFvW9EcEd7T/wmQcNSeQ1d8hoeaF42uVcg
FgXex6PxvA8tG6f6o2UGwhCGaXUH8qhb/iUiW6AcVAIxOrR0fCHcdOmGDNdHYwyOxQLpYuyD6C5d
QGeYgzl1oUlvKoiFfIgf3knB4IloIeLXeyg8fdzSj7YZ+MqgYJyhPw6fuLazGGW7g5Qce8HN3zqe
cutG6PPRFoNfimzWpTDnIrTsp89UGQc8j+pIUWZAM7UNNUhHexAx3qj04wfyIj/ub+qvIPDBPBv7
6BL0UI0Be5oSwcmIn0P7GlmRMCb/GtI+GmICoBD82Wk0C6xThATfOHp9aV46oeSVBWmMs7N371i0
wpo8SdSwn1rYCUSIDLrRCVX00+T1R4ANf/jOr1XIj8tiIiIICplaZcBVoInzd94gfO797FZ0xQMv
hPj1qqO2LN3EcHIL8yWZI4FoPDH0hKAyN79W5tPQc7o+Np45Hw0wfl8ZYjmECwyMCItUCL3TDFro
otHVhdIWKk2pG93xuBwbaU9YNRVJQrUOkwhYQGt1Y4rzRllwO6h/wf8PVIihPjY45hCfcbILL+35
ayj20SCDY4UgGSEmzMMgtM1FPzOfcLb3j9U2Vq4WxexVFZHFGgYsSg0kX7DbIPZp5QLzvO64rf2b
PriyxWxbNGSDWpmwJQbFcTkuN0uQPsu2aPORcdMFV6YYtCKWuWS6AlNhn3q9WFy0hFc32Li/6fbA
GWQNfTw6m97Mmg6lP7P5O1qoH6gyrmrPEOUvPPgf1Jf2t2rbG67m6JJXgJEuHfK1QyWi6af+hJk9
dmIuR0HjtfL9xs2vdph7exiNkYgavC6G+HjzRIfZqK5ymX1odd2Et42ff99f2G988GqR8fMGYfEi
1x39kHgC2JJdOtrt+G6P54PbfnE1xbh7IQ69PlF3n8UDUS8Rj+rPXQvj4+LQJJpVwsDg0y7iMVgO
yu3sK578ylsLzyEYH0+UZEon0ovubFkHwcqPIXpYxrjgxI3baEsH46HVX0K3InMjjrMaVbWW0VpF
cqtDjC/F/InuoJ8p6Us859AzMb7wsG8jFqen62qVyRFo8IqqqUrR1e6oAv5ysLzGixA00lic9xDc
jC5WxpjbMbX0XCm0BPkCcrbM3lblxDb0e1IVNsfXtzftuizmFItGOxh9jmUNPqZgnFGjcCwMAlIg
R4uJQKU736i3esuzSj/WL8HGan3MmVYiIkWjjOipifPKjqPak0rBy2M1dvKhvp2N+TaTDD/B/+tJ
nzppOD31lcXjYVGP3PszmIMed2JY4hGMCw0SKG+GP93kHkjK7vIQ3plniElRnRfDnR9CcNt5RBHe
l2eOfgx96nQpYLzQv+ndxdJviMBL8m7Dy3V3mdM/g2iOoZUIkjVLsTG6MjBn3vBNngnm1KdWP8pj
iEAuEV7V6pts8J7b9DvsbBKbSx1rIV3QMSq6UQ6dDeWLbBy6GbE+MsfZv+9P/3DI2Xzq0uVgraYI
thUQ1nK1sDXy1FYtZul92j93vEUxaCLV6dhVBIZa0h26oumcvha/mlpzjyLQyQh7XnM/zyCDKEY0
JSHR4QlNuxAIF4ujkxiSY6qhU6BSqEVCsL9CjntrDLC0oWBESUon0s/PUZzac3GpY14ZZiPJ9HHD
GCApGqrLJuM76g9yEagTqC45NNnUt1Z1KPmenManhF//5+AzK/gOyv2IEwWz1efeK57V2Ra9zBc8
6wVs8W/WjJm6Ka4Fnhoazyzd5FXIFaphkyYKTWEsSJOMh3q+b8Nvms7JO22asRRVVlVDU36ZY19Z
rdkpBL6SEvIkCOSHpfY3mWwEupx5+16yiR5XU+wzelBmZa7o4c7Clyx91vK3/d/fDopXBphgQeqM
1JBL7FT5V3Ir2Kjmohml8XIQUf+nFMim26/sMQe7FCNBsCQ8o5v0G7GeUYO0s5xXdt+o48LtV1bY
09x0hgwO0gKt07/FZM17mqpuDuVXFOAPA1pPMKPipB6Eyi6fjC/z6x/dXqu/gDneRpZDK6ZsQa5c
Lk3lWt2LZnCah7l7xxzuvI8bdVgiSrNvTxrSBLk3vCqPE7ISuZs98KppHLd/jztXpwv6COUyyPDF
0XqNlydiyU5mmnbITSBvP2mQj9AxXhjCCibz8SarrTQy0tzVA80VaC36OulwlgFy7pYr/xENy5Ik
UYH+sAK72vunXq1NlsNSjcxlcZP6Vg4fW/1xMD/tH7Utz4cNrAkcBk1WmUAgMiwRHGUBGZ3xJunf
Qi21y67hRI5be7QywgYDVQWl/SijaaMBs1hqiFQ/kurHINTu/mI2t2htiMENvdSWQclT0cWUuOKc
Q9p3gsagdoEi22l2afday4lGeUtjkCMjxoBWZoq6sqmjS179YvbRU2dZ3yvM8d1fHs8Wgx+TGsVt
o03o5dBCO828etQdEy1O0Zd9O1vwvv6KjKOXUGaHfCe2y6xuSvWxGJ/3f3/zLbg2wEDEoupjFdUw
MAfqA50XF3kY8XeKMdqeyrKF9nJJCptHQ6KuzIaka6v0865OUyEUk1pWNSYCzU8xuambzE5EpxMm
RyG6Ey0xGqa5ct6/No3gCF/Pl8Zc/movdlW/YKky8vpgUhzCQ3l8xwqOI/I2jXk0ZHW/wPFhKCTH
zrqXJw6u836fAYpKsyRz0fH7qTl+iobYQeGJs4R3vuLODrFTXQY9hQ5YjkhpdLrEDgMq3Kkrdu1E
XhRkKFkrUDdqfeVEx4xGdwStTdIXE8mkff/kLJVVRY6WSa1IghtsMN/K4ouuf93//c30zsop2Kku
VQuBjYo6hdRjlbkXQafHFn/Q9sHmMo3OvrltiFchEKVIGH37Pi5h5ff62GWC1cDv08Lt0QKWIylW
Pe3b2Lz1JelqhHE/XRm7IusRseElOTvmybgRvOqg3mkBvfYT/08imbU9xh3TAhXDxcK9JZj/R9p1
LMmO69gvUoQkUpS0lUlbJstdt1Fc1/Le6+vnsN5Ml4qll5y+vejoRXUnRBIAQeDg4GWYb9L6oQhl
a9rWg7/XJNbCu6kp82bCml6nnKBGFRz70enQP/c6PfE+/2FLjGzrvadpALoy3dY12xIco2ZP4QgW
NNxfeCoQJX+clvDGtLNzpg53tWFIykfbC3wTJ3jECE2e7YghqZ4xY6zt1O/UsfUkisEvwI82/SZD
cIDLZAdjn+FKZrf6K8wl3uv3vJSpI2Ev04rNl+V6AwU1VFlBwyQhiDRuOBTDAgual7uxm32ynB5+
Vz1wt/EvlyjoYtR2yZDkEBqA8+qGG/R0yM6sd1Bt8eOdLIX/X6Kcv7fU5nfOyqCLkelTm0He6PLG
R82J8Xy2UTZobwo/9lrps2EzjbraVluIq4opi2cFs6heO9Y5JUD4UmAkDe+cZY/SFwT/tSsqYwsx
lYW2wJaymhfmRqBpOJzdOgL7fSN/PWzHBG9bSd5v5VKqmMo2wwJs4irBgapHhWaOPt8F/d1UXKL6
RaIr2874TSA3ydXZoaQEwycxXrY+ezBi4P+Q8nCnz7bL7sfIU075zvZkbmXz5bk+P8Gv9PZYajmD
1BnAyviQ3k03zVO04+MZOsfYGz5PGyunxI+f2B3PgshgI9uh69uyBU+jllWXo30VOVsSOWl+qEEn
Fakum35e31+JAxWJ54u6KPqMYfxoOyi/izDaG2X+Upn6bRSkdwxMvNfFbTpQXbU1XWdMJWJLcL/Q
IBkKG7ANdsi0R/2fT5pA9Lj6fUFbFpZoesXdWbnMZwsjgmkSShpINxVyJUJQjYBaLC07vJ/Rlx87
das4aqz0oOgfZSlhmSRBByxQJgUKwU2gl2hEQdjfPlLZhm17Kh2PWQtvZssUsWQ9tbs64XFIt+PN
MO0+9OfE6XftMTvZXv75+vlvqjXB6asa4EBUjO7tYskUMzcQyBXF3tJAbWEXt30Z/mKqIksfbera
SpZwtUUdS8Ogxkuzz86mfl82k+SVvmk7hDKMAWEa2F4FTZjALkaHApVow/oZZheqTo5Ffo/2bsFk
w+v7tr2WN1GCKiiqAoqAFG43otbNBCLJoZ8kt/Kmtq1WI8QdbRrGrYUatBeYrZuiCo1/IYi6vg6Z
EOFM6jFt8pJASBbs2wCDILpDLHNp2yq9WokQXuhmR2ezoHh5faoAeAhPyic0rb3iU/gsuOsr2g7k
36SJ40roEidVacBTj2jLM3ZgVaic4szvB7S43CNke74ucFMVDP4wUQGG+cD+HlWdkbVEQ1LerB+W
YTnX2ni8LmLTSlciBG1TZ9TTaYGomhWokyaFn6egXi0cltsSvd7Uh5UkQeliNYgGlqHInSSqY6Y3
DQQGye76cjZ3zDTgLjEbD+l+IRhTrb4Z8gZOZ+r3EXsYDEkhYev3qYahLapKdQ34lvchCt4BQUVi
BAu18mTHx7iSHMfWJq1/n8tfhUDDWJAmm3FHm0XpxMuXtL6tc+0PTmIthH/ESog6kiLSCjyx26L7
uqTdkQZZ7YDi6/v1w9gKINdyBN3KS8aslutWcgwP5NwdDKCe/oSbx9bWYgTFWqoIUXGPPYvG5iUN
1ePE7GOWK5J4RrYawZ9ZIOnNG+t1NbwjgTMm4mG4/xPMyXo1/DNWh0OgwLZeIBJQDcUpJu1LaQGs
Uyefr5/Nlt2vxIg8W3EYhVrVwRrDIXeM2J+H54LuzPbluhi+KeJzZS1GsEeQ9w1j02I1i3qD/XNY
sVdDMC/qn03yda5k1/QmJHotT3+/e2ALKrO8wSFx+rAaBF5uPjkqQqrQoZ76xf6rc5Nv3Tf7GP4Y
pU/BTQQv1RhFyUBjqipOCDItMlgVsi8YMs2rIKkfPmSYTRScmMsbjhfOcAn+pmAAx2X1IkVG8cV9
2GwAwU0gQwnQcoIh9O1E8hljy7B4FeyafEh4eAr3HBvVvcheLZueaiVMMAfw01hWM2CtHeXMtAtm
h4bZw3Xt2bze6UqIYAx0DEKrpHDnDdYEBCWeg5Fn3ZgY8ZTuZBzkG7NR4Uh0BoI/IGoNTYSfYrrH
MqUMyjPsqiMN3dzwdrarPvlfAyfnVALJN/NXdftHFr8SK7jJVE/VoG3hvwr7J+aVOJF2S2LmXd/K
Te9FCAbZAWSmWVQQUlVFGichXmMNA5Rcvc/tewsMoXk7OrQ7Wtoz7STx32a0RFciBXUEtNaOKReJ
TC4HREc7COuc3rOc0NXPGDB7vL7GTZVcCRRUMuhCdZlahEsq+Uq6O6O6q2RAgs37nxLLJmgPZDYV
rs5k7CNg9HH/W/leJU+NLBux+fsGxZsJfR26KpYcg7HIZ6JH+P36EiXHMpQkUSW/L1Ybg8YoM3vA
97fgzy+M/bBI7nx+qB980NsCRLxRA28/RQT1gbkHPktpHKt6yJJfy/KNyo5bthbB1+tBp/eFggcG
azO3SZ6WWOJ+Njro4BBWixGjvdEgdp3jNMg9sV91eED32uQ2iGQu7X44d06DztvOVS7/KXKHqLlc
1+nNe3r1CXwTVuFAGGIcB0JdBLTBqVNvUjXBhARQ1Vky3OSm8awECZq9xPOCoACaoWT3Ab1M5VMl
4+SQrUXwQVm8AJhV8tpRQVzVqtylPEz26C+1tE17M+5YrUbwPUC92VXZIMTtvOZm8fo95gOe+aD5
fB+75p741S0GoD5gXJN3/bxk+i/4IGZZ/QzEDAR3thMbXzVyiGnu6cNp0CQBqUyUcDmGcz6FKunh
0oPBp/qPmhqo2I77sUjuarP6g1zYyhbE+mNUNkNQVwtAi0pzjCLihpF9pxqtxIdLjFqsL9ZBriLD
DZywSrM9jSt3CkOJiA1qmHdmLZYYwXVpMnDdIFuEjG//va5dE+levEox/NQZfE79yFEricMcze0v
6e5P2nfWeyn4FVXLl5aOvEgx6c8YYXMqpkZyXPq2BZiMmKaKi0SsbAb1nNh1gUWOpxZZezc+z6ca
3D66X38HeUR7GxyZ17yOdS6c4TCdwM2RHer74GegO/r5z3ptkAX8+4MEy2izCq5s5jdD2B2SHrPe
QROjNbKxvdthx0qOYBZKNtq52vOFA+N84giKaEceE/TR3cHs3exFZvLbnvPvhYml0MZs1IVYEDgP
5T5t1Iepix4tQ5f0ZMnECE+paEby1uYBN0s+U/BnBRitovy67r22A+63zRM7gXMri5vIwJ1K9xWI
/paDfszO5GHEWID5QBtZQm3b2t+2TjAEqg6pHre4YDs0p+ePvNpPj9EuONj7cle9yOuR21fQm0D+
QavrtMnybkkmHl+V45dhjPZmNjpBbHxKmkk6YJmfyIdYCCQSGNyIlJT5oWI9GNaEBCUyoGlysbr+
ua6y1gFHSeQUSu+XUXqx0/CHkcyNE/UwCh0zgWZmuaaVPZZt/ojBwJnbNtldSfvjkDahM061PyWY
Xz5Eh+tHz83i2scKl/PQMN2aWPi/yZrDgJmwPFkje+xsHsBqT8SLWbMNPNIRz8x15urRYay/ZU3m
9mgJub4emSDB3RSTVdp2zHDSAL1j3oXTYVD4/LuOC/+6oE27XK1I8DdZh0bNDE6Yj2bMmWeFv+z6
T4LqNxFiUTvrDfx+g7UoE91F9kNbG07SnoNgdnR5ICjRBLGgrVDaUgSdiCt04L7rqP9EBhY6WZDe
G2p+MQAkOJXU/DZMc+9Ug3JLoxFw2fnYtwiOjfJHaoEFTAv633ab3C+q6bBMf87sHJNZ59skhyvp
k1utmj0t6zqHTuZ3zTCPBPngaJwBY67iFKxR4Zlk5Lc56pfGio5jEmPlyZNdMoBo1OzIcmSoYxaP
zqw1JUZPgBG/mPEf1/onJVIvFlt2BNPSsrB6LOvkxkTF082K8iY2jMix6u9F3B/LyHxaBit24h7A
TivTbkKgjySauOXkDMxuZUgpqLplCe8Ue7DBnIbhX2h9+m4Xd0r66boCbp3X+vcFJzp1elrXNtwM
p0Anr1QpnGpdZrmbyESDezLLYtTSbEGOqUXo4UIHG4dy0JPqY3oLauTUCZ/1HUV7OlyHX7gyRMfm
7q2kCh67DjsM+jIQKy0L6jpp4y6ZtvuDDTQ1VacgkOIlvveXQrAwk4aoY3qWmbhqek4qxTWK31Z5
nIbnyfKGUYIt2oxRDLBIMdXSgCvWBZ/RdW1q9YmFTqnkJqbnJL70yz2dbjECVxsyJzQ8td/Xg1+j
a0vqGbciw5VwsYpV1TbABgpb4Bkf0mavNQ+z8RTN96x5RtAtUX6ZMGFv86RJJlyCqNLP8S7uEYxa
5b5OlHOpRDeztuzABiARueWQ1+sT7G1h1gz6VlX18qa+H8zuUIzjTReWkgh7y+xArfh/t7uIxNEW
fRiQ4kJygPwcF1+hB3Cn2uRQJQeC+dZF/PO6lm4ZwlqeYH5FkpihyXOh1NhFxm2eSuLL7ez1akGC
pYGkJKaqqeC1jHkX4MTPvPQAPqQfDbrTwGzWuOXRAKEInz6AWbpnWRi96V/WC+TnuorNItMa1CDD
A4Ghh6B7Lu4Rg7hTAoKi5RQd2vvIz1ztsigSdZEECjb/+0qsFZAErNrY16oundSoHXPGgC+dumMm
K4Fuh9erLRajn8ZW6zrF1crRafGZ18SoY3OsmKscZQ57yw4og0bYjGLgogjAGQxMoqQh9lNpFQxW
6P2JzIekbiUpxe39exMjqA0ax4B81pHxSJLiTosiv1/SozLFOz3JJSa3bQJvogQNGalSllMBDWXW
5yn+AVCOd93GNtHH6z0TlME2qmbBKFeE7GZjOIZt3A3WAoKbRgf4rXGLgn3TWmQlrBI4+bx3caCP
kk/g7uljIP62SEFHdKI1XUkQLoSY/MPHeD0uAfPitsX4BHYyUbKblNEDNH8/k9E1NaQkJ0viC7ZU
Zx1SCF57yUA78hrTmum3Uv1rROwiGzm4aQtrNy34s5wsJFRr3LoNSnUGyOync3g7uPzlh7vXvb6r
W5qzFiYoqU7zAA32EDart216mbuH67+/uWFvFzoRNFOtOpQ6aAukWH0fxfeDdTHj/XURW/fNegmC
aipxrwc0CziPSHd8pYlF/fmPGPFshNt/xyZiFTHpRzMZKK7P4LY7ZhiApH027nJkjLz6WPjKsccr
9Dznf+CF11KF51qidaU1xKjdtGXgROkzYc8J+Zq3ucTCNw/K0giqpLxI+zqHeOXtzSFlcZ1GcIr1
rUJvx+B+6f/AS6Hjg5eBLQ2pRCG4WwpqZHMPm4mN1G/4XPjFPFzXhc1V2IYKUhTDQO+bsFtBFsTN
FELdunnXskuc3vTGH63iTYSwChtcoyDaQOCWzb9z66CqP64vgbsx0c3Bf/7fEkQAQhBlcT/wJYxD
fhrayrEDJUNr4nCDQZGPSq9/vi5ve8tQ+9TRP0Ag9/01j/rq0hohsuUa+dQo52Z4acn36yK2l/Qm
QjiVIU7nPKANTmUg53xCPrkz3DrO3Zbqh3EI/OviZCsSTmhSmlpZUuygWSheoem9A560UwG2NIlt
bhbGYS028K68T0bk4SlSBaMkLIDOjbY+pjWsNF5Uv6fpMSfhrRnZF2uxXLbUyEqW9X4xih9JxAdd
j56SNrspan1zARoiUCWxx2ZPw/rLBL+eKiNGe0ewtei47DBf+Jx+i1+CQ4uJPJibHO/KH8pFGqhu
XSZrofxgVj4EhBATmSwkSXV44syLUVD/lZ3Tm8HntJYpBs3cyGgcNm/LtUzB+1dRWSraDN1SDsvO
2JUn3hY4PYC4cw8aAkllaXOB4JszdWQuTU1MXEY2vGRkIgRprNssvW3CWaJR2wIYAdkX1eDBhLu/
YwQD1YIU6COG+atm7c3sn1PGwwWTNxGCZqi5YaV5jWgJo+gcEn0N2q86jZylG73rZihbi6ANCXKL
ad2NgAbPnxOzd0zjTx60jMLwkD2ydfzzXt+MBjLMCq54NtqTWgcvfaLup3mQGNOWP1mJEbOMdT+0
NdAvaIAHT3r2MGffRluWlZXJEALLcDb0PkngSZrcDa1PQeqaneTi2pgEgpM3qYamPoPwW/79dvVJ
nPZRNMAnGOOJopaQHvXSW3J3JC9B9TDMl2KZ/etKsPUIWsvU38vEbOEBlxlkzg1xSutL2WOOsV77
qnQ89LbLM4GoRzLRNGwxvEhJFXSZjYuMM+qCpANxs2E60Q/9nt3/ZwLTdG/KyCk3H+cW5miZlm2h
ZVfUwTKZmtwmKKgbzgAklubUEwfVIVG2IDIEYbLX7MEf3JU7mcpsJstWokW9rNAlvKgYMYvAt7wD
hRkKYI79gtmEbuIU32xv+Hr9LLd0dC1P0J9xTMNh0LHUMXhSp8pRuy+FlKZqswi9liJoTFzFVW+N
r8eIcT97To3c/8735gGjNS622/nELZhDPlX7aB/5waMug2dxAWIAtv4AwQdrHcc3lQvmDT0gF3Go
9+xo3vYeoPSYdCp7f+lbBmIBkA0WP1ND/U1wx8scIkGugIFOOain9pN6GmJHASln9QTYOaC0yNZ5
Bmi3yZ43zwEfBk7qDOnkzJVBrDajmfWn8PNfXd9B1c+zPcCdRryPuvC08tDihbOvPXvfuWQ8gGQE
09uy2zxyZPjxTetF7dc0KbPxBhFfV31KClZxzt4WpJq4/w7liffO6keeB8LkUmAMiUSfty6otUgh
LLVRZ0yTAtT9tL505JAaL9ftZbPnci1AuJ+ULBipxTWpxbDJGCWIEtCo5WFy6a7bh0/Krv+D589K
oPh2yInBWjOAR1DqL1rqGilGLjBJjp5/9AfzMJgOZwdE6AcwaG/TRK9DeAH+3AaKFyOt/z9w783b
ylrJEQK7MJvDRqkgZ+l8vd81xY719zSIHD1+tPXDMn+bs38+mQiEBCuZwluoCyfMVVeQGRzzA2S0
oBokf5BBsnA7weBBt0TFJ0NPp74oKOBC1ESZLau8nDaHQpX1F782XHw8pjc5gl/RzUHTaz77c0wX
X0sTr+AX/YihenrgBH1zh9Ezz42h/4qCrkK6rj1U1u94rC7BrB61YTwSbHq7NDudDfiz/atTez+k
jbPo05FahjOBmY2ZgQPmrxvDBDwXnQanKSifJyM6M7vbWaWiA7MbKX+QslrvoOCmejZnRj1MuIaU
6YhOx1tlMiU6vumUV4ck6N4Yokkz4S/IsgZFYp47rQaij3pyI1nxYutpvF6MoHEqLcouK+H2Ah3D
+6ZTvNwx0C10U+bQIfWuO6RNYbzcysHOiFgFf6SxlLVqjkdhWzZubbqh/tTiCRMpgB43g39d2Gvr
3wcNfJMmEn5V6KLNphLutfEmINRbFxy/bgU8C9lRv97raEoz7jrgyohbgnG1At09O8wHad6YhyXX
vkMIW5ZIp1XbzngEE+aHSeqbOSb5zK0/ZNE+0dFxkMQes0tHafw4lWFl+SVyTboQzmgJGtOXV5Yw
BSQQ9HNQPCvGz1QznK75vgSyiaubpPBIRBAbMT4SOiIQu7WHkS4BAu7WB1Z/jzriXXbhQ9vRWzq5
o0f8dKfudM/6EXqyEeebF+pKtmA24WSHKfonEYp25Smwlr0VyVijZSIEeyliMKDYfH4zRhodtbnY
GYBDXldc7j8+nNhqFUJYULX22CIUQbdD+EiqUzvtGpmITf+yEiEYok7D3DRibJSiWzcGLHHSxz3R
qGfPmeS+2Q5C3mSJyPYlaKwAbcB8PtLop+foCxIkoH3gfCSFv/yWM9pu7x+zdI7r0Mjrs2UVRtbG
3FQkgQbSJN8n1NrFkbGP41rScUg27dp8kyPccGkZTFYx4Zy6nD5WmC1W0+i2iG3iaEvpNRqQzHiw
syk/Gj1o68bknBfqOSbGgU3LfbDoodOWidv29CsIOs9RPz3qQTGDfTe+Z1rzbNLgsR5M4Mus34Qq
xyWv/qJhsQuq9KS0rdcs0a/rmrcZWq1WJNxsylyiaRdASYRWHLDy/+2k28yZWUiaMA7sAEmc4BHr
JtFmy0ZCY9jxSV3LIT1wQKN2snal5cgaorYjuZU4wQVacz0U1oRlqSR8KKJuV6vFIYmXFy0yznba
OEPB9hicdG4sGVHBf5FNmG0BYmt96Btp4sIAGzuoy1Ul/Kbb5X4KrJPaZT+DHNMLw8Zp1OlHXTUH
y8olF+CmkaNF+X9Fi4anoWE1iSsYuT5ObmiEbhm8xFHt27FM0qbFWWjPwlBBlFdESHM8WNE4tujy
n2YMvg72yzy5scyRbHrelRDBLSIbij9ypSnCc2Xcdtmn68q//QJcCRCdYm2UjHCCq+mn1QCYTaGY
pj/v6FMOvm8OooqfZKORJDsnQpSDRBs7qiA2sGLEqkAUhZ3t0WmRhKz/xeL+PiGRYSJuwckbxK+s
UOwUucV96eaucUtOHM0rzYlLjkoEK+sVGXMQN4LzD44xeBnq/RTfdLFXdHc90IJJ6mXFvuu8MD7S
6TwTyStUJl5IoKSo/1XLhABdbXt3qchj3Y+SRPxmVPWmK+IQ2yAAhCOf8LIeO/ViTJ1fxeZdFc4v
8bLszA4D5EjdS+xZpqAi10U+56EeJSBC5Tep7iNiRLbPjW+Hk70PnO5BPyiejFphU0ERy5k8aUs/
QKXNrNdSJQUmbTCZC4Zbn5iVO2oy+iSZGCFyyzNgewqCpWkYaty4U3smkyT9vKkVq5UIkVtrBXqw
cIJIo/OT7k6hn6/7D/7/fwjbVr8v+KcI8aaOid1IwaKVedn1xqW0ChfI21YrJeYs2y3BU405U0KL
9NitZXJa+8YqKifuJOvZFoJkNhpDbPIBpRTaytiZESoClvU0lcy1o8kxItn4zG3PBBDs/4nhx7aK
1uYu6BKAlBBQO2g4wwTj6RCj26c8ljuwTks8wyanlA3aWI0SVQVbjKAERVUvk2pg59CJ/RfP0UdA
hyPbmXl2cbS8FplGMHn78w/z1O3Hg3HJkAX9dV1RNiPi9UcImqLncxb0HZSdU/QFn6Jd9dkEhg9M
r27sJW769CeAMxtwVqJi3bwp8f0et1WEin6CHG879O6UBU8JTfaT2Uuc4paFrcUIYV01p31MpxKN
RM0l0k+xDAi5qStrAUIgNwRpUzUUE0b4xlHMCmdHkCT0u8nn01VR079+ULL1CPfIOOgYmMKnHhVg
FcraxglVKfBwy8rWSxLUn0RLa5tcRnRke7SA7dllvKT7FpNj0RQF5l8Qe++vL2srLlyL5J+0sjhE
GxpFKx9KfYnqs8nNVZAxpN9SKjE26XEJTr1mZaUOE9ZWYcY7mDz9tHa0feeDbGEferJZOpunRQyd
N4AbBBfW+2XROulSFgDuqIz1rswNv1ny4/Wdk4kQFHww5zCnaGLz9JZ5RYNJ1pqsS25TH1arEFRc
RRG2HFKIiPrIVzPmDXZ5IU34eH0lW5cVwDZ/b5ag2q2S2DSd+WbNyZe41ZzEWE5MiS86HpZmlUrE
fVQ5DEJUTdBvWBoarkT2nyIuTfQxUeoViu6CQ+8mNJVDm5hnq4v+cer0vShhAztzXpI8Nqin5/tB
+cqsyJuDYxtY3vUd3NDu94KELWwYuGAAoSCvLXI8tYgG8CMyKJiBFe4iSfDyUS3eCxPcRLzgBWsF
BUbFNgdA2TN0+MrG8snOSHALgTalxdAmxFPTg60h/YsqnBZ+nud/jjF5vxbBLYSkoNCHnHiNcoqH
Q9xK/NtGXfq9AOGSb2pionlh5ifzn0L8clDu4v3gKvvMz37LSoeM39fvI7/38oT73NKWxexrZM/K
Ba9rpbpFFhIMEYYfqYbXoKlWbbJLlaf7EtQLNVOe2i7EBKLuMW7ZF9Ng6JYyL9OsAeAe7Ysi2Q1p
+DnTwptOwaDjiXlVMh6BLXb1tPSD2jwtZNoBbl25czXsgzy8DWG99mA6PTPwEaWTDcaPNujheRky
rWn8PCrzZ6VCf5BtTp4JaJYDHnbMIrKIm8blbsroF2rahyrvdsGinWjPvBkMixiRRE5zEJytqt4N
dXS7hAyD7tUvAUVXGSGnTks8vZqdMNXuyqbxMkq/jSp76CLtBCJiycnKrECIe2vVjODTYHJTqDhK
pj90S+WB6eTlumlLxIiJk4QuxbDkieHFEXg/h4dkfojAk3ddiMTcRD4Ofeo6Gikg6ImWX3oduyVD
hm9cnCUvJWGZTJLgEVlQWYGdVQQhbuVgBhDopZyiPDfl7vqKNnJd7+xABI/NAeAZDZJEnhZNuxmS
4t48hfZ0DHT1r3zio2gV/aSP/UljdirZT9mhCR5yrJemDEGC7pmkuKdlfDOaGN6dtT+vL3LL1nGV
YVyNjcETaEp7H2UkqGZ2ZM5g61r8G9MVQ3c2GtANqj9BZu+CC9vH1frlusytpa1lCg5zUKfWZmFL
vbg8o3UjUm+J8nhdxOZttpYh+Ey7DSOtsXHBGE+cbLfea7lDvvWefUpOidvLUOWyJQku0567xc7h
Ij17urBwl02PGpGoo0yE4CwA9h4Wgy6Y0MS+2MOvtH3ou38O1QHT4Js2iDGnlU1Jm2sarjJMcNf9
1Lcfmcd5W/Nd8iJ7vG7gY95LE8LPOKTJ3NY4I7rnEJXsqIIfA8lzt/bKErzdoYsenwMfI3ddOSQ7
aYoOpMrbEFPEiDcTzILqbVwi1U5vZbzEMjFCQDVE1tg0CpbXdaes/9VrjpVIwiiZmpuCl1BUsOvl
SwMZu+pmOPLNo15+XNDnFcuJ3bc8L8cSabYNzrkPgMdWGzr0sGbYuFNyqXbKHbmD+Qbu5CZ3BRDJ
FoZ4OPRxkDU2b+/km1zhwFJDqQdjZtQLLOWTijgO815OWTpInkPcJ4hxz3p5woHVtKojNLnpnl5c
lL5yNMXvNLBjYgxKOcoeRvxkrgkTTq5L7UgZGMx5Icm9VQxuac0SJygTwbd19TBmIQjv8rSjXqY3
+ywPd6iFSRRQdjKiK5+XsQoaqnuadonnU7jcheNf1611+4Z6O3zBk5tLkys0VPAS0dL9HEV3SW3H
jmW8TKjMTOboEvBmXxcp2zjBm7OJ6jk1YFVme8iCM2GSUusGeyT3fG9rEnx51ETJQEYIGN3JIze8
+aneK671vGDyDjoKGvev6BvNge+/vjDJcYkQkha0cmB9hgGHw0uNzEy314gkOpMY0Wvj40rpiEkH
ZDS4R6ofqvwZPCguLb/M+T4DHee/W43gFrQlHFk3LcQLautczYBHdNMtZYt/XYxEG8T6u9k0bRho
NUKJ7qQkXwz70/Xf33zfrbThNb+62rLGNJV6hrZgmLZ5Hx+yHf3aJw6QeUgaAyKb/pCGK5s2RVR0
CADaYn+Adocp7aa0xdWU0+FAYuzglOwbFvwAbdKzHeU+XiUS57qpem8ixdCiIt0UZNFIvbrvPjO9
vEkny4+TRaYUm/q3kiMEFbRQ9UWlJfIl4DcYFlBZJ75uvSwJ8/KkkqiGTJiggYAekkRnKfUqrXYJ
Ub4EAXnAuCmfzdYnlpWH65oiOTYR61imS9j2UwFxykmrM2+xvqXW4KUZYtvpaE9frovbVPzVVvK/
r/QSjaxjbYBXyEur70AZhOnD9d+XqQT/++r3bY5mC2toX4QpoKVVvwxjgGGuMkI52SEJd9QECupK
r0viKX3ksbJ3chVFLQyFCUfHDt1/tyb+Mas1ActbkajEM1jL3Tz/3td+1EoQSPx7P0QOq2PhWrIS
0XZWu8xBCnfR3HTIthhGBtzTQ/nPSeFxSa3kCJfUFCRJX5mQEyiXFI9dY/53+mUJGe4M0WQYoo8F
T9ybOLmM9OX6WUjMRYTlDBVaWPKyMbzKaJ6LMuD47VOo091Ext1oEmdOO4lDkJyNSMHTjGqUaHFL
vDIBIkFXDspiukXan+xUWmncNE90H/F6poE+UyFcZVDnaeB6rWr7AmRCU+wvzRd0GPTkU0IPcX2b
MjetjrZZOHP2ov/zwVXQj5V8wT1US9eFYzRgrU3uYPS4Pkouxk3/sBIg+AcAa/OstqEfWb4DX63T
ZRf9n5dA3i9CcA60KTDtK2sNr+gBJY12OR1317VwUyWQXkEJ57W1TjCjAqMw+zpA+DBh6o6ivlht
7XShCwT4dTmb2v4mR4ztCOM10QApiCFW/AVg++wwZj8MXOzJ7M5jIgm++Gd/8EIrccI9azZDrSoa
vEOe5X69lDtMWzjVZgSCd8WLUs2NEvs7MkuyvJhkO19fxCvvx1or0aOmwVtQ+Ssdn1XgChEpRTLW
CJkYwbjmUG3rKsLzTJs019Ybj2q/dAV546frp7b9gl/to2BF6Lmc9coGA3gHVDdGM3nQQdcEdrvE
DCpZ6nSDdoSr+9/K+ArJWe2egl77lHU9f3iMPi/yhCf1aIIJYz78896P96L4Dq9ENWEatYZeo2Kg
p3s2tJeWppODQLqUaKJM8YUrV83DpF0ypLeXYAKM2bzJFfucheNpZpVbLoGjxMbj9VPbDClW28g/
abW2pG9JQnRu0wMG6YJgLugzX2knJx2/REsgKQFuLhDkC+hn00wQdgsLJMZgpWFHdE+Jvi9h5VS2
W5hgVD92yadJxv6x/RpZSRPWlmkRcsIGrpXhZ80c6sffwltyO2ducA8yZad6GTrv+m5u+nmDWqBo
sFULE5ze72ap1BjIVptIIiinpj2H07kjEjPbNOeVCEEZB0wRyGczgTkbL4z6ejgdVdLsG9Cb/ru1
CGdlx4M6UppTD/3m4GcBa4EWfbou4r+c0Nt+CScUNXOwGIgzX2Ej4bnYKT7ei43fHtkh9QI//HFd
oOx8hBusq8GNaEfIGjTGQStOUeZVg+QpwL3ch9vk7XzEEhU1ddxeSEx7fXJMFOTchr+ur0GiAGJ5
KsIg6LQc4GYTWCiu+7Y4NWHjqylx/50g/b0ym3EWlUkG19CNe2TTHUbdWP3aKIfrYmQbJtxP9UxQ
qhxsCtYB64bmpqMlk+RMNlpf4MFXhyJcTa2ZTdaiwrHyq4k3HIXjYUbvbOXUHigDd4DzAKEJhp7o
Jd1l+1zGrCBbo+AXmBYkfVlAz1MAK/KbzJCUOza9+Gp9glNI28RoCoZgPQd3SLukNzNYCccwOqpt
4WS97V8/ss16IgZjYDAeehWZLSaSwBUfIVU/4D1taX/FxeJjZk34P6R915LcONPsEzGCBP0tXfvx
/oYh6ZPovefT/4nZOGo2hts40t5KEV0DsKpQNhMT0sG2NMeXONNPslQ6vt89TJP2dl34Cuge/Zhn
4czHFPVEK+sQiWnjTq7ixl556G3MyTgpuuqH1gX+jps+IwHvPdo7UDgv5roPOYtnvmUMNIaiNdG9
75XICoG2lGDOOO44xseTwnxRVa7BpgvQDyeW250ZYBG06HadLjnXL3Nl4vHyMhkv39RFVfWtQF9k
q0otbd9tfIfsxB/yScE+eeEFnvA3pdvF92OcvqlU46CPdOSoBhdc2dqS9E4y3sl4F8i4epi82CvS
pGCjcVMEAE6eQquJOAWMdbv+rQvsksAYTEMi5Kj7lPJLgXpMJfA4JuhlfH1OzhKY5KRMsCou0JJt
lWANISmcBit6rWa16secbeqOF4Jyro1dEKiCIMq6CZ5ENu+Jmdi1aJsR4WjdasZ11oBPEpFF0Fm2
QYZx70JFuzTaNhvKDSK54jbcXFdu3teh/78QA7jjRi473B3RDn33s5A40cTaMbCxgCyEYJMHs42X
v5/KBanx8Ykj7lUvvY1AGxWjydtwHshVh7eUw/iCpDXUeQJvK+REW/KrB5SdgbUUpzgJtm53TvaU
OaXt2+SmeU0/sLx2/RpXvb0iyWAQBxiFaLDoMAHKM2ZIu4l0+UwFAGdqYffGi/d/DqKEy1wIYiKO
oJRzOaShQE6Osf6h8YYd15R7+ftMqAF6V2XQMYTmzMFDQ7wp6i0AQXOua03rlkIYrRP9YQQIkI9a
cG5YeYWViZzH3bqaai9lMJqnkkyIMXSofia/NJ4JHd/p96ObuwM3/V1zQUthjPrR8aBOkCLV6YbM
lWb9BKSdQ6fG7ihN29CcPzrCBSmjX4J1e0uZzLPUm1LTlO1nW9HYaHbkZhvw7irWbFOS8G478ZR8
LYJaCmQeJSGaijow4PdaAFcIgyVO+0L4UNQHLfKum9OK11CIjH0dYgIuRmIXvrK86zSSoNwUACxl
VOxOjp2m283KvRbfK/ON8ue4EtqFQMaq5rIs2nCCsijNMdX3cfZz5JFgrOg8gGoA3SgC6Vwh7P4T
Mv0iBnok8irzQzYfsdr+50Z1IYDRwWYmVS8MtOdWd5YZ7ybwsVz/LGs2dSGCUTm98cW5GjHCSEGi
KFwTNF63sY1PqfMm8HFz9GCtdX4hkFG5RNWHShuRFIgbZZ87GOzCjk3sJJt823kmhIpA46u2qH9y
HpQVg74QzIRGwMVtCsxRouaDBfb6NlVvDfN/knYY2tch5rnDz4U7xpSX0ljs9KLDApmWolD3+djb
gP5Tj+BhOYx7HZuOzUl7p9BN4GjZku/KdrIwLKDHVvHKazny7vtza3wRDqSGWI4SHVVQH6MbYO4c
5AyA3SEeA6vxtB+aF4KWLHKE/5lPJufGVx6eiztgTDDIpkkhrSw7uY61S7zZ4o1qVs51DeYY4Sfu
y+J88TibVZvjoueku4vU2BvajDMSsYJpBl9yNnQWkypO20AzsenzGYp0ABTDbla8yexEgHM2rG6X
AXFv44v4B3tQOPEcNfIvmgQeQRPbYQDbZXcVdIATDmaKHrU6/kqr0I7Cm7x/F4K/cjYLOczXUtC8
BZQNSjhzuzWFN8GsOb5m5bFRgEn4+yBMHDKagAwtS4OCOkiAqJ7cGJAEaSZ7Xdfd/dXAwoU4JiIx
9U40Jj/FALr4jqZaXj/4PWcOiHciJiDBgmoyAvgNiRDwhABSvTXQP1FD1ZKkYI8ZN/e6qq++oYsL
ZJ6DFo3ASFSxStLLwaPclHbrD16hdY/NpP7qWvFF6yPQp2fjx3W5awVLhZjgmURx18CiIuM6iQmI
BzHCwG8+GR+C0dkxxUqQlBvQGthFIINpCCP2Q/iWlvOxVINTlo3fKr/kmPqqPzn/GWyHrMxBF5n5
SKB6EYusweSllW/1bcoRs+ZRZOiiTIs8BqZlLxOcrBZUzdeox5Tq7VCTI0DROF9yzaaXIhjdzCe9
LcUOJynB6DSVh0h4EPLBG4O/oJYCUufiMIyKzn2IxQ0F7hHzHzfGfjj5jvQAjmNgCUixLW3Q5zuM
p8AJNymWUQRn5EUYax9NRpaoE4AxUDqYy9tURTEzwxIzL3HU3yW+8iHU4jFteo6X5IlhvBcStWgu
FezYkDq2+jDEqv+TJPb2dUv4qhqg6NI0CUguOiZJWdWQS6GvzQ45aZM99srbVD9e//2VcOxSAKMY
ldn2ba1WCtYvKSFdhqjIsHyLgGcQi+gch7zyrl1KY5SjV2pJz0u4SAqYKYP00tBdwJ5sjE9Q5OCR
WLmdSciwr5+Sd4uMH6v8mBQUIQ1DFiiup72NSbLrElZQJHEyQ9MBQSrBhNl0oy992RhEATNDZdDs
OqwRGVnrdAbZjQ0mEbRGuQf4q1MJoyeayWxpYo6hf/mok+y+nyOnCXLMKiTbAvYgx+ONL1KC2tbt
s3mP7ZhT6/tWLHePktLv67rnBE4rtYfLP5/R5saPBDJFmCiMd/0uuc/sH/p9t5sOfz5PeimHcXUd
GaaqQ2sS84Od1ceSZeahpSffr3+N1e+9+BiMUss5VJrEUDMx7B1SNdtY673rIr6a/+VBGE0OKj1K
whyJbIDdqOBdVF0/SzjGv26ci3Mwetsisky6nFakACMWASIIgbxHMUgzJ/gLoIvLE9HYYxHXZiSV
gD+Khlc0OSrBViIWyzh13PUDmSLBepNJQduZdz0BC3yrdgj5tFPntjuwdN2N4icWFsUnb3l94lU9
OItj8XmTMkd84qN/ksegBeuUZ8RvvP4tTwbz3JiVKnQ+LdsE6Q/sA1a82vfKBAa+y+IQjGlWOXzm
qEPTaMKMYd/HaEPZX1Mg9fEquV/jvUtRjHUqgNMXlRn9O0GQrcQaEqvufqmR3VeP4MkDew7vPVgX
KGu0SAN0KBaNQlCqsGhUjBULW4rKE3vSsdqgF24+1FiS1z/L1cZNeioO/g15uG7BKz0ZetqzcJq/
LxXeTxUVDEtUOLAaMEXtP4XfdXu2KUB/vVEeZk70vq4qZ4GM9tdh6I+VhvKNVn9Lqid++eZrlHdx
IpYJOQ3UKuhHzEXEfuLIzaNWpq7mP1X9y/Wr+1rZuJTD6HylV1pV6ygTaf7Rxy7PCNpCAcRi3TdN
PIoYIrwujnNvLCtyYeq+FOpo/wzpPsiPMa+t+y9u6feH0Ri9z+pu1nLMS35CiCuCC6++j+yh3hY7
lCo8KeZEC6uPx1nzNHrgheYpSS+UfY30BiRYbu6jeRbeNELLaQDyro15okyx9Se9R/qrR88duUli
zhPIMyCNeZ46UeqUrEE2Ou0JsEXLx13o/MiOr2BDtMM9DyyaK455oNKyBNNQhIamrsxOXBrHWept
ca4TWyDKljKZCJNyjHxwbkra5I2GtJn9atMiZ5s73ojVSpnr0gZY75FMRioGWLftvckd8ZQJdvce
Pwou/gWAqrU9HXw336jvXDhVnvYwbqQQxSDKM1S2yzfVqne517/qz/0BLOGVQ5mkpy1dqhM5Rshx
1ew6RiKOoxl2KG8bYvCB6dCjESZegSXZfDK/Y23iJhbUTW+oHCXmiWVdDSrhgtCiBDF0z4n8Xjev
bQLmj8fK3DXhUY04Lppzt+ym5+BLeRi3CIL8F3N+GFS3MZ6uOzOeBMbXjI2OXABMtg4YOTxFnL1Y
jOwcKHD/TQzjYrSmSTWBRnOq+W2ev+fpfop50Rz9Uy8LhRcmoDMOJm5kfdSSAGlVaNe7YaMIFnlX
P0Z7Asgt2ervyev1Q312rK9JZD2OFud56SNAmfb1jk6jNpWV/CR37aHaJCfNQczqZZ7gxM/FrX9D
CQrEA9f+eMdm/FCQloEUDchhur2GTq20TTYYE8QenmynronCxvVD8yyAcTRNREawhZUYRNudSXT5
9Nc896ozbkVMkikOFcj5Z5U7d+aDH1tYD7Z0gHRaSDm8jgeut9Jzv1AhdqNDLCY1NgiE9l6wBbun
5DX4qv0hccG17nUOZn8qJ9hQSg0DI8c1j2JzBVLw8g9g/IsoEDFKC2hU48oe2aM3tKlAtBlY/lPt
Dg6xxp8oHvPeMqqnV/T4y9YHUiOMXmFYXFAJ9va2enOTqD90Y+I4baqK1+QwzkYwMrEcMiTCkXoY
m6eUPKvZXaX8KgafE8pzgg2D8Tdg6Bmyjs6aFOldJx/DludsOH6TZX5Sla7RiwEPwSfJoI2yQeiU
Wzy6nmTXFrzNXfqTt/fPOxTjbgRfS+ugwqGS/LtKNlHHeW1W6tyX2se4EqFqepWkOJR666MvmTqo
vx00qzlS3tXA4VVfeGrHuJJBjOW+6VCbjZrS6brRNrAT6JPaTfPGve61eJ+L8SY9eiF9ISO5Ssh+
HI/yvG0lzhPH+Tpsdl8n4NpIVfjhOTx27W0h/TlOE/06OkIM9JC0L+32LotSUxJQSVbmvVzcKbx1
+/XPcf59Rr2SHG69S7DwoFWlEweDHZj5pmgRz9bTH6/dg9BFxClwGIxRsUTiuppgOYHunQbzbQf0
IjW2ZpQl//ybL4WQy7QmqUqtT0zcVzY5GATzOzvhYmet5mpLIYxLi+MxnsUCU1I4yK96120EN/bt
aFc9gdGFzhb/tzMxfk2g9J8SwR5AU33ri9GKyp0QEI6bXjOW5Zno/y/ywSmeJUBn4+JE6UlvD434
yxd5tZY1a1nKYJRtwPRQJjUKctzgzm9PRG45N7WmzUsBjC+TwykB6jGKAlkmuVJ4yDCdomemnRqv
1z/JWkC0FMR4MSWKA302UA5QNnSOVnAbD4xMex6Vz2rhbSmHcWFtJk0z6RBCt6DM+Jxm35Md3bDP
gUp5/Uhr7/RCFJtcjUU9aaKIFRrJV+xaP/XNTUrepfCt4zX3PzGo2JBgKYoJeKa0zZuWhgSDgA2r
Mtx0av4M1MLAqtQakGWVbZTqLUaHvWLI9prZHZQof6w7YnWJeEhiJQGljNUZc29Jnbo1W/FWHuLN
UBTYdSucAczPeZ79SgEIY1Vxdh+T4VFWhY3a+LdCJbkkDxxgb26AATK5aaAfjSzf60m5b+HJ0bJ3
EtO/AaHkUxv4H4VsWJFgWkIob4QUyBepvNHl4ZbEoSNrE4pcify/MGietMy/DaWCZ/2rDSsdlR9g
9GtozLLsye0cjkIF6kMUrM1bWQbcEDikKgvgly+Bb2VPFCvXB6EHj5Vs3SOc5TLW2ilx30QjKkNq
Vlnm/JynOxAU/pXbOQthLLZthDzAygSmvZLYEoYJqyfPqckjRFl3PGcpjLlqZi7WZgvAMDJv07Sy
oomH4MCTwBhqWvQEeonemzY8iNp3YOJxXBvna7CsXsZoDp1fQT/FqrHS7K0qGqdLave6E+BJYSzT
l6YpTnp0e+LwkGKO2t9J5q//JoJ5odUum8oJTG+OXp2GcV8E3xLj/bqIFdahi1CDLaEUbZmEhM5H
pUfKQRuDAW2nP9AJMIrTlZ3aQ2pRMj/lIKGPFTn+AypldpNZvC7g+n3+jnnYdXchkRtw3aFDP5OH
PryNgkOb8UaEeTKY8EAW64a0DQ7btV4StlYW3KRtz1G/df0+H4T+EYvwAFPB8dSDudmR+s0gHaaG
86Dyfp9xNhqZx3pMoXhpvRfHg8YDVuW9boyfMdUgKJsCWU7a7Bo8CzHt+QqPIzD8hbfr2sc7CuNs
RGx6ZxOFU+iBemu8TDyEAU6QwxZJpio0g6pDTd1oa7trPpRagCe47ZSI45t5Lw9hnFrUxZIaoh3n
JEH+aApYwML6aaaJ3tzItv8ydcr9oAjYvNKrvSi0eA4D7KJNwIQqzYMh+JikTf+cop6a9tmVi5eK
qAAOrCvjEIpSGrYaKKfJBGZTXXJy/XWjOothHKFoZsB3pfi4gX8nplste291zvWu68lZBOMIYU8d
OHFQhR2CwvbFmxhbRdc1cTW3X16WfHlZqhSWGHAMAZQZNjuBjL+qtnwq2imBPMGeyXAMtXLbd/IO
GzS/dFCqJlnzNkYFD2Hm83n6GvKdD0svY+E/Ql8BPY2EyFzpZ8vUqp9FNjxWkWnJhX5fN8m2GUtn
alQbY5+bSExuNCN5G/Jh22OMpRdlx8gA1ScEp4hIT0VVb4Gw5spRu8fU3SYKTK9pWi8qDNvsgmcx
U/atMGPiWbOIHAb2OEo/6/pnI6WFFWvSL01sHoMJQ8CRGFvo0N80RXJMR1PbXP8A1ECunFph7t/A
3lAChCXi+PFjFvVOX3ppDeYpe2pjWw4Vu6x41cTPKZ9rMpmbDrJ8IGEF90MAUCmAj1jeASYL6QNW
Jr25tepD5Qib7ChtzE1/AwgFTreEYznsYnwwGFE/Gqi6+Om2Td5i0+6xcHj9XlcLxQvFVtjnopLR
kGngA1sn31HCivlQf0/s9DMcBjfKK69TzzFWhXk/iizoml6jmzHVtxK4JFnAK/StIIteeDaFeTea
MtVTkmAEk5wQthwpD0H+WjynKMaNlIfAHragKbR5KwI8HWWcfCvmyWDmEPsP3xilcqXcADwCMM4F
ssvyYzwQ0hCoparIliBtBR7wF+/+2G35sS2nqEohQdmAN8pOPQBHYwb/oB2zHboHNuAkN9mrvJPe
OcpIHfUVi1MZR+6jptkFdOuGsqcIFqbV3f8HQj9seWk6T/VZgGfSzCWAHhFSJr+Ujb/pNoUt2OEv
06XjKpkXONXr9fNR1b52PMahYG1X6gZwzDotMEUNIXeFydG1txyz8gUXoWe1G7OwbJUJNEO/Bq8T
QWVlsikGMrDat+lOjazpFLjlwTypJ/8xARUYccCaZfexc/2wK/gBF1aoMp7FbMa4Agg//ZiinWFA
tNpEPyWssYReb0+eCtRYMMJiJiPc97yZjH8p9/x+JdlZJAmbsuOs08LIJ9INtuH2AVZNUYk/8eho
uHrEuBtfS2Ys/8JcKpfQpVYv+9ke4tfWnRzlSLY+uGH/o9dWGVczir6pCvQ5nB+7mu6gU88NUlK7
+KFJIKOsb2KXd07Oc8TOIwlhpiP3RwVtADo/4oFee024WsvzPWxtG830ohBqpEdCayMOBp+i6uWg
xRZ3pW6pbufMbr8pT2Zs/dX5ZAMA2BpRAdHABKqJKcXS2NBJjBlOTtuo2nsm/eAYxaqHWwhhPFxf
SmIy0nazcdL2ujdiCLRyElSeEgyB8ghkV/ObhTAmaAoCogFWAsLaxNjOI3GnUHuS9OZ+aINv1w+2
6toUFdvOKshRZRakSKiCpOpFTJ438atRApBmtKYII2VKYHWjxlH/VU1cCGMMrhQRGNUNhIl6YVXj
kxy0dkI4J1q9vIUQxsSkqUzBMtChAt7lj6LePQ6V6aG2u0lELL9dv711rT8LYzvneTiBxDPBiSgi
cPYQbOnTJyBuATbHL8QsL/vSzu2OR2vOOSO7XQGBk1ZJqBWY0TEcbmKts/1+TxSuv1pV+8X5GLUP
p0IQyxqhUeP6m9yJPbP+HBSW3HA/x5a0u36fqyHSQhyj+E2oKGObEZhyda9g4KHhoRjwBDAveZzo
goCtFAwxhtjAmXNwlChGytEKjpqzTfIshbOVAKLgyPF73zVWlNtCyNuK4qkA/f9FOpknpaQNFAO4
wRp1Lv2QMxQbgF7lG4F7/aPwjsME/tUg1JlpIPDXqu9a+dxOtxFviJH3WRjH4Fea3JAetSk/Ta16
3o88XMD1OsBCsxivYPS67pcDCjmUsy20u1MPpt/RJh5x4ME9Hggr587YrnjRC0Hv05Ri0g1LkDEm
JTyqAtlc/zIcHTCZly8C3a0/Gxj9NPpnw3BzLXLVedMNiXNdznq793x7JuMGhpIAGBVzC0g2B1ez
Uyf6qeNJJ16L0UouwQT9s7+E2wtpjBfou8DQKoPOo3fVwVDL3OoAMqsLzb5A7xf8QYCDK8GWDLJR
s3BG3jjIV/GGbJiqqGLnkK6vMaoSD0rZqb4JckaPLmON22BnblAkgSPn+XH6U5cnpaIMBSQumoT2
HmNavhzUvdG0BJ4Cux5G62UJdsMlwdKyHoN1Y/eSAtRnKDWF46JWvuilZMbi5CnBHyVL9JDhk+ph
cNb1t9mODs+FLq+PtjKmeymNudKimqKhk0VCyULcCTWKG2LTRQOQ/xZoSDTeBDskW610yg2PF+ur
KV7I/gJbFKpqG3YpKlChdKdl2k0yj/tejThoj2ufErTPoCglsmJKrNMHOw6ocfIcU/8YEGw2yUbe
KB5/QHDtNEsxjNvXNAO08n4AQC7VxRS+ktmBvLtu7V+9CtjQFydhlFKIFWWaKQLPOJRukMqWLpXf
saPqItrhXNpKCnYpi1FDoIeXw1CG5DO+yLYR5WZMD/94luYQA+CFh6XKOx2jitWsYvdJh0TAFBwK
s3GKoP7edp0VlzzkuK+v2sXh2EegE0QhSUJofYW0Xf5INF5jnKNzrP/PehFby7FM9wUjTMBSaCk8
Zx6vPrayl3h5EMb9p1ELKIk+odhPkHMwnB+Tp3nlibe/ueonFqpnMp6/C5o6CZOOgi/JeKVjZ9gE
brIJNgBo2ymWZPuWaLU/fTfjzcDyrpIJDFuJGK3Ywq7inepR8x0A+sQ3X2o7rMMHObOs6UQ0wOPA
HDBpxqQV04Y4kYI6ii9gy/QUCPspfUtG77oZr3uKsyjmRGJTaq0Z4KPVKuAs2+4xmF9KLeHMzKzr
+FkK/SsWYeg8NqGox4Dq0wLwMiuNrQDp9vpBVmpCVP3OMhifZ+a5bqSzIWEmGny7dmONB4p+jDKc
wyO4XH0Xl7IY5zfIUxw3FLxcvc2+0d1I053vW6ySxIfI4xa86ee+pg6M+yMZQHuzEZBzdJxWQwlf
c/SP3tUwZJ3aAnezkPexWN/njwB5oHh3wKxIANQVqry1f44EttakVuCTbjHEA166/hEQU7cpuGOv
qwO9ky93JhEim5IKfBZ2ezXwh3oyAboMOsqPpHomQEQRhY8otdtSsVC1vC5tJcOH8p3FsU68LVXB
KEYESv0P4Sg/Sh5x68e+taQH/ZTtWpd4403kdBieuC541XwXcpnYXlM1ZPUZwThyua3Cl2Dw2vb9
uoj113chg/Hr2H2pwxJwUwjLUIe0ULR/D1zTle8NSzzGe0A88gLeVf3Ad9OBVC0SbJteuothyPRq
TnCbQYKS9q3C5eZetaiFAMaikqiKTRFPzKevqN/nrXhH1xboiIuMmgUPLZ13HtaizFlqZIzlOWFP
PKkqvwnKzIFhWVeE31fGmlQFwJIhDnBlpr6do3d/uomjmOdi6Zf+alRnIYy2pYUf9UVWEaQDxQuN
JQxH/qBAlTGo/Hi7NCtTFbApTHKDAl4HqD37zJttlRdKCGnDfvbSO4wnOcpdNoBCHes7oBtXd/px
QP39urqvXuRCKv2Wi6dK6+s4MYKJOKUxWVMPhnvxdeAFzyvdk8uzMQ9inmUBGGt9CS492NIFmmFD
Yc76vbEzdi0w/TSvuo0c9b3b9rzP+IlI9eUzLo7IvJR+0XdE7kocMU/BW1jUOw3g30oi3JR9cJMk
uVvE2a6I/a0yVje9Ejs6ae+C+VurRdsyaY/Z0Fto5G3DsNuEWuMFhbGRo87pq9ESjXg3l2+jrtyn
em1XvgbwwPB7Wma7WMe+F+hEQkXubFlIP1J/Stzrn2/V1GRTJ5qp6BJhy/yzgbrGXCNC0+s3gaRW
aHISf54Axht2mTDVxMdjXCeIpMm0nzHWev0MK2WoS+1g/F8gFUJh1jDmGIlw7qSPApJfGrdrHjno
u+j7dXk8lWe8YTqpwEzC/LSTAUVAV059eQdWG45drT+RC61jnOCkjPUcUpBHTbfJqdvnO92LbwXb
xFgUoifRy938OUDjntdRX9kbW16nIjKjUH0q6E1GfSM50V7asXw0HxSwC7+ULjgQEL+HJ/G7zNGT
1Qzy93EVFiFWMWL0LWJk+kQ4isHOR9gh+WB04MDlrH871QTyFmCHdLahJk1iN0+yLAFGbyeOtpQd
JJ5Jredb5CyDUXlzlMHnLSMZpgmkeshOGCpz8tYKjpOX3QGDGc1Isg08+U59uq6Z/+Inz6LpQ77w
xnLZmm0049PJt3RkYMyt8JHIlvI43c3257THJra158FK6NP95+PQVHHO0qkvWEjXpKEVqgjDbep8
1xjHWrm/fjzex6P/v/j9uAJzBa35gYMtthrTDQBU3M+c6glPCOPtc0qNMfrQEF3ZRUJmiaHVj7y5
NZ4QxmPNQ6FVfQohqfIQ1vs+JFYRcgJRngzGTRWKlM8gLZCcefDyeG8QKy2er3+Qf3FS5y/OOCkM
CJd1IeGLDPbsyVhwlbYmyp6aM6tWF1mI4PbCMT12B17xk/7w1zfZVCSgx6ia9GWEVGrVQcshON7R
rjjmyTfCpuVOF/1LUPVbDgs9KjRDAyRJFYmKp7/hc3n+Xt4Gz2ZpS79EJ3YDhzwMW94y47+8aGex
TORYtWLZJ4mC4x3V23onYw/bR8EeW8OaJyKGI5wdutVXmpzlMS6LgA9hAIIkYsdOt6JEtMZhx1EV
+hNXvhiLLYpVs6mJ6SOtI90zQW2tPGnA+wwAJ1Ge/q4GsDgQ44pCxagxygz9EPfTi74N3B7L1sUR
684useD6OK/Xqq3JFNLRNE00Nxh7VtKikbswJo4qFNsxzN3Qlw4Zpon/5hJljSDb0iGOxYvXQBo6
aVINNOFNDYprCaWNDENLs5s5QAbghSBUy758soU0xhWOQhk1ZoOeDR1AI8AIH9HeEz0Kw8FL+dYv
8Hww5gJNVUs10mJLrDFvpOgpTLchDwhu1WUsTsP4wzbMQj/XcHfiHjnEnhYjQ0Aj8wZnVgOZhRjG
JUp6FUxGgnJQbWyIehPIEmaFX4bR5Hwdzo2xe3VNGoZK4CMlyoqbqngGA5b6F2uCeNDPZ9EZN5TV
JPWTAGehgwrFPnDVfwYVqBNKeSNy9BNf0TZ2uab3BYySUN2ONL2ziIAWbxY9mGBvlErBVqb/qHLs
Do2cK6GilSjlIpEDdqFlSI+qLLgci6UR17VTMY4oGcseY5yYjaBl1gRIXGVjyzd0Gi5zxNbyb8S/
iXAX34zqzSJI6kbg6ZcRjiXJP0n53BiJFYmcDGg9RVgIYTyD3IE1VAZDG1rX2p7syycBONjYf7LE
W4KpGatwIi/gbeGuPlILoYyPGLrUV1sCBSnN+1m4i7nRzLq/+50Ms09UCpaKMpdQQUkmq8T6NaKK
hwa4Q0heN9yuzPppzsIYxRCSXsTqAmyLgiwBZ2Zj/E94MHa1+w/OkVBaRmNdV8Z113QWyagG+FH1
xMBkH2o13+r6HnNjIM+5a3g7UeuthXNRQWa0g0xzVZbgGXYqzF6CagR857o1AvTTohwtiDCuH2s9
61nIYxRDIp0wigW1MYmO9x5Lr3U+R7VBaRFsoidsZca/NGsGOLuw40Wi682NhXTmXelVTUwKFDkQ
itZHxS02iR0d5T2G8DDCyKvy8T4h87ooopomsoHcslQezOmYZjux3Rfzw/Ub5egmuxSKLkblKyn6
NWaW2USdd6IicyLO9efrty6yKyxZ2MdZSjvGUvFeShheaHa18PP6MdZbrOdPozA2hqHgpApb2Ji4
p/uagUsJdrqdyOVD4F0YY1lyT4RRUFHlIpgil14E3rgF57Ozeym6EhVJmgNesUx7rw8Uz5+CdyFR
XT3oOe/Hev9icWmMNeV57pe6gcCCbGhfZt6Wh3Gru8JLtqs8YSc8cf3Sehq5EMmYkDJqzTgoeLOU
0/hW1Jb8Y0IdD+73Jk8xuaCCl1X0CoyxcPME3sUy9hRifqhCek9HJXqnszvMV8Nf2b2V7SJb3WAP
HoUSnlSOtrA7K3MdJuBahlqm/sks9p2/ua73K1hiNG77bVzsyko250lLQqT+4sbYU0YQHzwkkaVs
Brw0KSgyabhzCzBqYIGqOz+wYptPOsWxcHZ9JRpmXTNV/BFoKeYCoHdvGs29flCeCKbcFU1G32kB
Hmxjvp3CH1V9EmJeqMPREJXxIbWvq8Ko4RitZz4G2xy8I7GHYbl74ynZzW5gi6++bfz58vXlF2Qc
Sm+Yg6+LMMIckN4dOkdD4WBY6Pr18fSQHn0RKpo1kFJmHV4rGO+Ndq9299d/n/c0so3JphF7afSR
84e7/InGOCWK8lA7h7Iq8h7i9fzurPSME9H8MRJikAg5JJodUor7cALMm5q9hwgLssF/MkmeOn0z
Nn+ViZ0FMz5EKppa9Xs0lYvxo+xuovjY8XjTOV+KbVcCnVKIxpKqg7BvALGOeQBeELWq5yBlRw5O
RIApMbkeAIPVJvZRMaG5Ht2KyuxyK+uW4kyejzW3+KPbAsCdy6mzasMLueRSCYe6S3ygk9Acc3Sm
b/I2+hmcxofWpZ2G4bVorf+PysaqriyEMo6jk/WoHRsBAzaneAfsFacGdyXwO07hrfwQ7Mib5Bah
lZ8yL3IyQB9w5nt4Z2Z8yqSnxdCXGFjK+mfi604+pOCK4vmQVaVZHJLxIUkSKbJZI0lrMJafKYDF
Mjg7uTQU+JLcLiQwDkTxGxWESKiOttW93I8W2LmtzvfE4djylhjWuyoLWUxYghezjGoRDaLo5Z9X
OvkZuaHTvf+zoVjbIQAqydbcYYr5b9zYQjTjWSTBUPLImKlp1LvEDfZyYLX73qX7GhJ2djnase42
F/IYh5KMhVmRHE9OvDPf6Kz0eK+BuEK1s8eAW+Xj6OJnDL14BJpOyPIkwSZ8NojOkBm3avuDNMK3
/3aHnznjQkyS6WmS61DGyh3c2ck9EPLZ6YG2MaPHvwqwzhf4ecELYaaf5EMRY0ZUHc1nVR7e5N58
4xyIfvQruv9Zwl/IqJRKrCPwZaD1QbHr1bduE9xrzvCGQn3roniFJaXIEW/C5/mRI5pjdp8R/EJ0
MDZj25Y07PmA4yixgz860QG7z4hb48FJX0QUl8wdOfBqm+seRUO/x8C4gKkxilkNygivicEcze9t
dL/tltcY40hgq5qFlBK/jpAWanP7Pc2E/0Xt7PzV9f0+BVvV1BJd780K10fup422kY/RPvcKO7H1
Z/leo2Gxk96ndscbLF5/Yc9ymZeuG83AF1Rk1ToBtPx7o/xohCez23GOt/62ncUwb1vcmG0hVHjI
I3j9l+IXRWtoPsat8FL/onii4Cnaf4b+QOHktgzobMBXqzgLp993oZpjmw5dkPbIp4TKUuR3pbg3
G2LJ0pPWbLr+VRy/Y06J46DXXdhZKPPQFYC1JmKHvrNo2l1+JBFanpyuME8vmZcuH+qhiya4LzU+
ltP3MX7hfDX68a9dHPO8ZXnl1z2B4su36efcufY/zF4Ad7ncR1wItvX+onK+MeZF64lfpF2D/iJl
s28ekPKeym3Q2ToIWBIH6Na8MbH1UsxCIuM6mq5K0l6A0aUNNuD/j7TvWpIb14L8IkbQguQrTbFs
e6sXhlqG3oGeX7+Jnr1TJYgq7GreJkITfQrEcTgmE497M6iBLJRpm7l+UqSHpN3lfS3IzNfr1Gep
/CZpmmu6ZRJE7ujn7FIVi+GZP72aN1bpjJvouwZ4u+hWF1VQBIbOL5Im+ohOq4zlGD2wt8UNCco7
ZQt4inKLSLRneW2/TW5FOxgCFeWBl+u4Be9ygRrRDCyqLgQO2SiJvifzHVe01OJ8S96SjAwmlsgA
lQiIlMIlrgIMNPtrD3r0TeeCj1a0JyH6mJxHsdpFo8YIJPak7d3Orjdm2G6SVg20vP2r9+qFunCO
JKRKHicV4hvbyGOwmMPB9CfXDhiJvei+BF7L4lxKHqez3lULCjLlLaB7jPSUJ9vrXuWTa/23+wIt
HNQcKI+axlmdnNlpYxmwuvjYfZbisQlED1UQnapnfdcCPgAjhkG6D331PrnV3qW/oF5CIeP8C/hS
stan+TxasAWwOVbhTx0vquj9+ilXNeRCBPdyLWgDTDC2ZaKNo9NKD0oeOaZ2WDRDEGdEgrgAbo9x
pkqsl5cvN/lwl45fpvxuVgUQYevtk4vzcEZWR5FkhTrKMmT0m/kDzGn9cCvPmPWL7pXlLZvfAGBg
oApw/TOuB4ULuZylhcMk5XqLOoYcsBdWvqkC84YcJzfeMo8lxLdZdSYX8jhri8K2q9KYDZ0AkgV9
Ihd7qFka6E58Qx2w9E3uGG+un3HV5i5E8jZndXpaa/i0eekStXFqCrgsUSlFJIQL5ZrcEblioVyi
2whIwaXk19LP6wdZfyNenISL4CgOFgA9Rtlk3rO+8rQFnirK1WwgtHRF0Xs1tFwI49xIpxV9X3dw
IwkmlMkxHZ8Ep1l90ZwF8BXxOc1BMohyBXoOsmuBLos9ZvRPbmXlxnxeXP0Nn3MXixi0BVfFF8qj
vFPqwsBX1KhXAHhIUQIaTgLDYl/nihPmC+G2ps91M8Ku1MWf6WFGSyHetuaznAV2+jrpikCe4Lb4
dbi0U8JyqBHFJOqN6itZPgS3JTBcviRudHUSF2ymm5yS19FtX+RTuEP5qn9jXZriVvTsFCk7D95k
0qUnygT9YzVCY4MFAI94+u0nLtVGVGkSfT7OR9A0yvXBmDDFCgyA0Q7hg4uH619wBY3ql6jIF8bl
RNYqJUE9l/GszH7xmZTmHnuEDm61y33k/EBmQ38G1iwqlIsCjMH5joZqSIkrDFtFFshtQLK0lR/l
b7PH4L//qhRzYdmc6yCtLS0Vm3Rd7CDSbyxZ8CnXb0vD0osFWnFT5oIIAKyJ3rFdoSK/09tdGgke
fn/4WGcBnDpUql0ldv4ZpdAORU4Y7aPj5/R9IMJoYN/9d0dxFsUFjsg28XDIUVKyAQE21KObD+Cg
KpyxOBjybSvcbFn/diBgRPuKaAA/xe+5eKxbdTF1moSCBJktL5HlrSLrglrmuoM9i2A/4UKElMhz
voQKLDf/CbrXaHzVtM11Y1rvHhtnGZwKmFmndBMmgzBJkz0A28wvX5MTAINc/bH38gfWawpdZbcY
rkAwSyx/v6+zYE415mawpyXEfVn68NhI0Su4cz1S0l2VRd+LEjyT5AWI3U+jWXt0KQTnXg8rZ+mc
tihSYQOYEHMnbM0Vc9f+P8vVovfX+hv64vNy3kKXsHQ2zXC+apA+MfRIyZ1rR9mzAN0eKVYJ8lMs
ghtdN4Xz4Ti3AUrNSNMqVHAl5bulgq65etZCf9Q6V0n3oyl4+AkMgS8TSJZiSW1e4FMabxoYH9Oo
EcRkpgpXVIUvCUTamMu5jI8INFjX0kEiogI1tfmh0nl3XStFktRfLQ7QSHJDF4DhFSry92jZVCC4
p3m/j+02uC7qDy+Gf2+JLweUgDAgQ4xEIN11yN/zEpxa0ZF8Y/3C8bV3otfrAkVn47yJNRVGDEeG
ur4cu/GoAtkfgB31tguFSLAC2+aRR6Y0p+M4YEaDer2PjRNfH9EKJQ7DMFVFE2yrXpLgla6a2KLV
+S08zdT7saxHPCybaUP7eF+l+d6YZNF9sbv/TQsJ8OhQ9NJsS+asapqXpSVAD2aMgy243TXiT9OP
Jd2FZu5U/T6SH8YxAJKyOb9dv7lVCztL5rtMqm5USZ+j2EHsYl9l2MKPQ++6iFV/eCGCKwMkU0rH
qUSmMWPYS9l2W+YPu0DkD0Un4eyrVLFBz5yTB+4Hh8rvaSwwYJEALirr+gK6uoY1h7sHe7mfRR13
0d9n/34RkqOobHolZ/2BXtv05fg6kfnx+lWs6/O/evYZUi5ENHWDAeEIoWkgzxrafMX3XoTUJjoF
cxUXIqQoxuzWhMoubU6ydJ/ogltYH4O7UCc+vNqzFk0Er/hxXwNFwviIPdO3YvA76Jh+1x/CB9FI
sOhIXKDNFqtp0GVG23d+zJV7Kvr769XAiyNx5h8DI7XJBoQ5zDwc4a4x95B7duRIrgJCatZuYH2h
9EvoZk6EB4h48GLVgZ9/AQ8bVZnKIGkJwqAOkAxbe2swnqt9lQgVhFvBp/wEM7/QjjaNm6jLUHWs
S/kBICcHexA1ndYfpRdn4RxBqy5tMVbwN/+gOLanDn16BjNCTyDtEkQ+0YE4p1DPrUo6Ni4bzvso
O05EMMkhUneV/YCLL0a6kWZmA3yqFv154jZuSl+xM6U5mJsG5zHeoRiPEaGKClz2J9/KhdBh6euw
mjCy9Ul8GHSYDmPdEZHL/sNVmaqiA4QZgHCcLYeD0gPvBlfFevWfIGlevGGDTf/gIvyN8zsL48y4
LSlwF9n0Rqf8mK0jkb5kknddxHriBbij/x2Is+RSGuig6FAH7bH3GTIafU12DDyQFfQj4Xrbuvb9
K47Pj7NR0QvwUgEb2/IK7XFqBWgcor/Phe4lh73OFrqrVb+4odQ8L4kmCEkiHeDbY3KTqdFkVEzX
Ju8TULZAQof54tHDJn1ARcvQ6zHw/M04i5VaWtRKixgo2Scltx3a506TiKCBRJrAk5PWZdWWij2z
0piyCRvUJ1KvR00O8wsIVNjVnwMRDOcffMX5aNyDWwlzc4oaPOrJs31rbsbnyAfE0j0GtYFtgu32
H8KxgvXE9SyRi/ZDXap91kJB5n0YoFq2LbdQFCcFcFmJjfbr1iXSRs5bRFkrV3GNMGm2sVsWj1pr
CcLT+jDb2X4tzkekE5YdkwwPp9J21D1je069bqtRd8JK2JEhY1m4u8hTaicTllNF5+OcBxIz0J13
UJmCupL5PgL24/oHFNkaD++kULNKqgKZDFPKBZsXFSaT1EcpAIn0uyitWQ8i/+oGj9dHpUrqUra1
xbBh2s8goqCvLyxCr+cuZzlcvCdjX8/DAoM2Y4ecKOA4FCcCI8Mku+HReuxeKm9GXkhEW1sCR8Lj
+syVbSSpifcAWb7M4fdauhmHF8GFCVTCZv9+EYiB2BqbkgnnCEoVZQMs2tvoGdUDv0kwd8gQK/pX
EZ/LemH1bAM250VyzaDg1cCo0Gy6VgBwEwD6gLgn2+kbdStSktUDmjIxZFNRiMGzx0yJGWWWNSH1
TTdy964SUfd09ZZMXbYAFoot8E8/ffEFh35uFMlEmVhTjiYNFPvOkgS11PVK3IUM7pbMAhBdVo2s
lmWcsdsEoWe7xSlxWeJOne7Z9kS09OvHMg0VsGI2Ns65yNw2ZNZnBSuDS3mb9z/z7tgKlY9Fwt+q
EuZZBmdYg64THS85xZuwCWlsDYyGMtzc8JHFL+xBiloS6+sxFwK50JwpUZhpbLniHzSp9BEMofFj
FEz4pPRVwXYuwwkAL9TiDBuMFd/phZOKcTlZHLl2bu46m6gfQxojK1Uezcfoga3QMs6V/Cd9RTg9
yTuWn4IYXkQHsm4L5+/NGV6UjJMxmUBzm+cvIdm1iX/dm4j+PheswefXA3EepBVGVm2yVNnPS7/5
byK4EN2EWY6cFOBIcnSv1icxWoXoDFyArrt6ipYRk+1zAJoYdBxDT93pd8zUPue3DsrfIEhc6CQX
lM3USlUrwRALpdvB3sz27VQJPtrnG+6KwvFhWcPNg/kXvbJ4F98R0LOomN/KH0NvfKedk7/CmRzj
bbFpPl7Uk+3l+E8MBP037eDDNSih8s4y8GVZrT15HxpR6Zap17VTcu4ki7GFYBhI34z02Wweo+qJ
6O7yd1Me5wvjw3JsTNimDlFLnTTtVo6722FoD/Ch3nVNX8+lLuQwTb0ILPIYdXMYIUzaWxIwEEHJ
DTdGMHtYZhZuJq6vUl9I43yDIbVYTM+wGDNsKnCZ7gcvDDTvI/HtG+tYHLM71APUTXj4y0ExlKQN
NqemEB4g3pDSLNVYVir3z0l9LNJjmgtUb/3hcpbBj5lYRmhO0oxI0/jRDWu7R77pF0gZayCOVhtJ
TKOz6kcuJHLxsy8mo5l1aImZLPcSTQ6TLALEXn8CXsjgFD61OiWhJRJghrJcesYHxjI9Fb3PeCtv
x0MiOwKVZErwm4VdCOTiZ9GrZTXU8L7znu7GB4ZyylYiB3eZHUZYzjqukwgeZN0QLqRyhtCDnkDN
sbeG7Gfyws+R/cHJf7IhEPvur8BBLoRxdjCleirrDOd5VvedfqoMfwwF6dz6EMiFDC5OdoZpW1WG
AxlgU2QQ4MMra6+yvbvmG3sDqo71xvaPbS8dgdr2H2+Ri6FhT+1EYRlreWRv6vSWHsKd9aQ/5jef
Q+Ap5g4cU1BnXM15Ls7MxdWM7ZvOKYTqy60ko+Ss3GtA8yR+k2WCZ7zQLriQKo0ljbsahTjldtow
3ixgGbwvQPSw911gQ0MFdiGwdX5Jc8IU26IOeGOQKHatVnE0IbI/M+XfLQ9rezqRTVn+HIW4CAaR
EWVJAhRPL06cfEf2PRgmTH+0P7Etko0IbWK9TmGd5XHXpSU11nEmBGtqY9578cAK+CPbh16HNogZ
tDtMaWJFoYO9i5L0dR9zlsxdXm9hSX7uIFkBsem466qbVBUYoEAE34zQizJNep1FA3pnRLZTN5ui
jkVauK4V/x6Eb0UkrVVFRsqeuTXYrL5g6AqTKeRYUsTRwtvbu79zXWeBXDgoojbUU+Ynad84puyF
OuZrRfsqom/HhQBAhFZj0eHbJfI71bfUerQr0Zdbl2EyqE5LBt0I+/cLZUeiqDW5jaKEojjZS72r
wZWI0qbt0p/zrbZHcyfQb8CXJfCL7Kf/bmNnsZxbTgzwJg0VXNR43yH7KfzimR7aNxUcjZhq2M7B
dXmr6ap1Fse54SKMgeqr4zFKmk1PNkWUOG36/JcDwxdyOFNOY72W5hw3pp7YKoC2DT3tRkMeiale
IQb/ak3uQhhnvW1ihfbcoFIxbLAx+4m1xp5NoprcekfzLId/0VQxaRd9xKFGZKqgHCu96ZA8MEWJ
nlswKeXbOhi/YfLQlRnqX4q25l9Viy9+ApfhkcRq1fGz1qnvk/JrafzV1sGFAM6e1TJTKTFDtP7Q
SlfNQ6SXwVxszFF0kj94+39VkX/SlGqRpwDsYKj804bVUgsw7hXBEqh3ta/fMnIIqMoTEsrKv24E
n17wN6MDIwAhhqEDyJ7zJ4OplGVGkcOy9WC6+6fEb3ktSlzSV+kGQDdftD24KXZh6WUf8b2wGrnq
pi9+AJddyiTC24dV5PUgvQP3y8Z2tdZhPXHUyb3SbQ7Rx/UziyRy7s3S6mo2QartAXdsM+f0pCax
d13EesXw4lScL7MslHVthvBBv/W+/LVn0DaYhbyRvjBzbF+L105olOuJ+oVQzqNpwCgCMxRCd78H
JBZw1IzIaTxGP6Rvk41oN2HV1VxI4/xaZZqdRWX0kGvEOTV7bWnsLY2fTAcS36Xx4xRnggixGpcu
JHLOTV7ALtKBvc1Lk9YtW/1YhINnxPnfpCdnMXw6SQEqhVYoOvIhfZYmt7YesyERHGU1+FzI4JyX
TQZ1MRkrckj6XaFZnhpXx4Sqm6ET3dP64/tCFufH0pkSYAJ9oijMWK5DABqdwdE/+Xl1VlDwRUAK
AgsjnFNZJDM0EwuPOEvepu0xmQWPGdHX43zGXCediqEJ1NPUzpe1QAoNZzIBhChs866rHMbbVQMg
sxgj/jUVsgrZLPsMqVBn72T5UKr7UnsV+IrV1W2s9f9PBnc/rTR2ma7DkDoQeMpE8qKh8Mdq9Mcm
crJSfiFG5VbU8srKeLgu+w/u/yybu6lWAVGl3rGZtJ914hhv9ibfaZVjbvAsdlKPftTbNAd+YLo4
9CXehoMjxgJb15bzb+Bus5KAlx0z1EK73RbDoyVaU1xveF18YM7hl1k8F1KK8Kovbmf9tLMvFt12
xVubHDuMXGpflMJrrV5g4p9Q2L+H1vO5uBgQadK0LDqewfGOZbNVYGy0LXm3sWky+QhxXveavmYg
KSw2pdsetO+dNwMpsXvO/TwQp4Z/CA/n38OFh2GMwYWhQJfD52XDILWxk1pvGRt5eV8GQrcjUmsu
Ppi1qZBFA25MeGKYkMlevWM8a9mtqMW4Xm+4uF8uLmgh1hDsBOX1ca9TJzqwpr55078bsYunQxBt
sr/aNDxL5NHJrUTq096GgyuijZK9TWSTWy/XTfMPbttS8P6SQcLIM0NVi7ykVoHtis8xN+B2F678
njuTCxxFvP7TYI4EGrsOum7/K5LP6k19iYENCY1lT5XZj93bFHQe4R3xqI8Ns81P6V1UbmBK97uR
nEVyDhYr7elY5AqMfzqEvXUgOd3Ydra1sZmtCikGRdI4V2s1adfjU6OrOgRN+pGUGMg+TebNrIva
0iJJnGOlU67KCYH2D63hxd0OaD9ONMjuuGSuVkTedWVZD1Pnr8i5UBUddjukCCGN5cXAih7rW7Vo
3P8mhHOjajx2ObBzwXFhnbrEp8M3XRTY13PK8zk4l2maY9VkFJW8Ir9Z5rvc2IYk9U15K7ejq8GQ
DdGWmeie2L9f1DrGIV7UliXqra/vwz1Iw0ZHviOP5SF3FMxfVpvyuQOC160Q43s9iTmflfePk94m
yoA7YzSU2nbpnPpjeE3c9AalAWf+YNyX2l0tGlwTfWLOWS5yW6YdK7D/M7XDmF1Zu0LolNfd//+O
h0XEXz+smZSUziWqYWrAniIMYBmgxI4Y9319De1fr2XwAHqRGmcTVrJRi6DOAkbF0uuOaI24rN7X
b9TczW/IBsxfH8IQd1154KZ/PWMcxolGO0RUVm1h/Eed7Jg3oKfa9pvRG4F3S1JXvclP+sN/MUVD
5rxLVyVN0jOmoEzelvMx6QMigiL+Q7pwvkDOp3QtSZOF7Z6P++7I4GgRfx6L3T8RVVQ7FV4i51yM
use81YJPOb19Jks/7BvtoQEzK1TGqZ9DtGGijTgpUq9boSFzHqcuKmNeMlhheFI241bbGU650zxQ
qYDZRN2kmyTAYs62A7RY4jIWJv1QusWr+Dm93pW6UGPOE1G1l4uYzUozDBTJUZxkS2/ZLBg9REcj
SLdaMPls1I1uyMMiwtpbJ1u7EM+5IxCR2JXO+OTSwrzHRNJ9vQBfJu33jWl8l8f3IYyfp7IZnUlv
TkjttmU/fTVD4lWL7uup6Sea9Zrny3Zs4w1ttdpRa9vrldgLsQOXWonfNKXl9JT6NKYBMFCbzVDr
bhhmvl1jTnGSn/LM2skmgCfz5vG6wYiumfN6UrOkmE5HM6BKQcGrKo4c7rP8lsTZ7rqgtbQNzF0K
yGl0sFxZ/IZ5u5RKLWN0CwFl9tsHAJwFQIAk3uSmDwwkIq9c8v/vDX4RyV0dIwWw5AWZolSWhzgi
h9pCJU9tBUdjBs+lar+I4b5hNo9GhpIFMJ2azFlUf2pFaTX7C1ck8JWXuNXsCCybbD6MbZLRz8eJ
ODatZEuXB+G5yFrLsOIBzxOvDPdW72WN7lSJqHosOgsXG+RxAZUgxei+yqCgQcHcA/CHwblc1zeR
GC4SLKGWjzpp/iHNxjoCw/kF56So4C/6ZFwwqLpSARkpakgke82sFzk7GsP99ZOsmOgvt8JFgEYZ
JW0ZocVh93VSHRJ+08cD0f//4e9/kcL5+yJfpKRM0MjNFCDkjXdpnm9QFw+un0VgKoTz5SSutKWx
UWIeFcMv9OHejkbB51obKvvlJJzV26OFHYQOkUsD2mD2M3QNR9/rPoP3nO/A8+zEHqocn1B2qQMa
9SOWiQLRUJno0jifoA1x3rSMadVQXwbrfu7e0/JRN4U7XyvZ5OVheXjKWa/pZBXQPx2w+NG+nB/n
9K2pfhh6YIyNr5WJU6nP1y9RoPM8XCXa/XoSRZA5xqd0On5SIwm0UaAnPPUOBZVaIvfQE3Mog7zX
vc4SDR+uNZd++XSch7D0eA5tCy/RmTp27i7YwWl/lB/U70FgRd4bj5G4pnvyGgmR8QTOyeS8hl1K
hlYkUNFhgzV1jHuNKDaJu5FrqeovR+RcB3YNZToMeNOwtQdMLmwZTE3+wlotoS+CqVlXCzwzZB2v
GjBn/pr0542i5zljOY+XO1O/BZqoJioJM9P9PQ6eRXBOKhqtuFMLC66Qmo5WnjoN9XrsTOmVk2dB
VQuSo3UtPIvjvFVdEhBaxYDQKGrbNaT8BgA5d9dt6Q9p0VkG562W3mholrH5o8yZXbJHiu2yoWv7
6+SWN5r7t1H+LJFzTVlRzqa0wDXl1keJunb1fc6eBKdi1akrF8XXAUdZr+o6Ze4Pk2Sf2217FdPj
ZMNYn6/LWve0/x5H4wplVTSNWhShs5+D79kY9sVU+5rhpaEgmVy32bMcLm8pMMFCErYpbMRBuKCz
HwcRANuK6rZNDkW5yaZv1w/2B+s9S+QcVF71aOUzsoLWb79iAxY8PkYGzsURExJ1YFH3ujyBtn8+
hC4qPhqQji1pwWZFtjxD7Z3c0AQS1j2ExdYnVFRv+Xa+MRGaKSM+oTIeogSg3ts2EwSOtZo3XN5Z
BudaM2khTUkROaZN/8La5mGCDHPwQbO4TTzaeaJd3vXPdhbIuT0K9L6wZ+mZ1gdmj22oH9evZV2/
z3+f83llF6M3kSIxYwOK2m5IX0tylIjgapgr+91gz1I4V9fTypoHikjR16YT026/RIMzaMtNmqon
MkQv1w8l0gTO602U/t8VOc18NlrX0N/GYXNdxLq9nk/EuTkly0bLyNH8+F89L9sxnnvR9V8/CeHL
eU1Xa0tBcf2L4dv0QAw/HgQeTiSC83BaM8uaxUSk9J7YFebndqUlwgQUCeHcWykPZZQwcpwp+kjB
ipZVTkds5/qdiIRwHg0jXxaoPlgxq34yrKdBeyoswbWLRHD230WptRiMOJaEd7V9n+qDs/SV4Bx/
cM3/Uy7Cg7zV0C576OHJKgPEfIAC9rutXGN2ILpjvrkRTF4wG//NOhXFslRwKBGbf5iXVFKUYcCm
Z0rf5ny7ANE/DV/DToRSsfrxLuRwSrCYYWxlOfJSNICMPnY0DLlSXfDxVh3mhRBOCUyolVpTODS7
iDdKG7m92ggAr0Xn4JSAqHJUFhIGfsLyuyEdNOVdUwV6tv58uDgG+w0X4TJNwUigaTCY+X4Aud/g
FQeKMUbzEGMHcjKc5micsMMBBEMRXs6qr76QzLTlQnI/GW1ipFiJkaabkDhtZ7hZ9iW1j9UimiwS
KR4XFsbODKWEIdk1VeU2OehWVVcihzR5+QvHcHEkLh4gwAGnv0NTZOj8eAqdXtKcJZyC61KEd8bF
hKhfpFKVkNBjerwEqP1QOQxAscgc28+OoGN8qCqnwuRB9f/AXiy4Nv6pHqVNNoYL3keDtDclQIam
jxam3+anMK686wcV6D//Qm9IH/ahiopk02FnSr/p7VspFnQIBarBP9EnjIFmI+t6xtNjtrwVQIXW
+wM689vrZ1n3tWfd4EEhO0011X6Cbsj3vc/2zYat+n3Ys9d5thlFyGeiW+JcR1HpZqawp3mq/kjG
dzkOpO4mVL9rtijirqeqFwfjPIjSD8qszUi42etcdzMfC+dufWi9f2BkpSfBh2RGdCWKmJzf6HI7
lhaK6PtJqPWlAXBorrgdJieGlxQAefa78cRIQiNPuLbBfPo10ZwfqWWiGLKOO2RHlU+NO2zJkR0U
DY9dstEEGZPoEjl3YnRh2kg1vmxsZ448vA9j7+Slp0sHw/xvnsvkXIoEpqJxIuz93h2n+SHP97b6
eP3iBJbGg90kdW/l5YxMtrVftfDdjm1niDZkDP8qMBuaYmmmYmifc1sXcSVH62Yg1oL++tT6S774
SSxaeGTW87se/CuCrwtYelsOS4s5hqT8PhYShhNF9RTyiV79qwxbscH/qugaHoKqwd2I2RZWV5q9
7IHD7VDmiWuS0Y26dkd00xm6KejK/qBEUeOy+fWqU09tklYOJlMOltxYQWe+FnK8TedadaOl/6gL
csiNxWtULShrfd8Y9o5GyXPThqoDsKhdQgtfaZZm19U1NubrqXHsLCvdWM/1jZTJXp6DO7npXUNO
4fwlzJUaytYop/1cIwBI6eST0v6mG2bhgDbmax+CBoQmp2xMJ0dGIaO06RNNi9I90XITlQEhdz3o
xVxV750vpRdXQ6C3y3tCZj/UTF8p41ulkRKns+Z78Ee4pWEHRd7fGlQ5pXVzp8jLTdsOJ2OJXkzp
HdCmlRPKPZYYleItrfXGkXRDcfsIlHPAWT/1iuyhFPZzUCS3leZvZofHYdyUh6VcvuhLu41agDwp
0exQTdkMiXKS5goMnu3glsu3TK02rdne5B2OE9XGPirsQ2O9U1rnDpixPKrKz1VR+HYvPeRgc1Xp
fVdnhSNr/clK7Rszow6Zk7fGLgbHSMghs23g67VPPTEKB9nkF1Bk7Gm0HEhJ7sEWmzqqFd2mluwl
igbQTzJ0qAyFTpybBzUZHkktV06f27sq0QIrwf9PKIbGSJ6HbppqQPHs+6+Fqt7E/fQYg+EQlJEv
wGPFsGnoqlSd3XyagrKR3aVL9nGcPWl588XOKt3BYN9rbWLIG9SihQ7MHGWJndhI9rNB3Kg1AGeG
jFfP5FPcQRsj+a5qxlOrxrUf0+rWMIddmUpfW2rd4Z30OLQEWyTkSIkBmkXq6Yr5s0lRC6otIN7O
0VaW2q3R4L1mVoclJopb58vkDBisAv3v7EdDK7vo8X6dmuGoyHUI6MO8dZUljTxzGbZ9r++jJqxd
SrBWkVs3OT66IynxkSbLbujNtzTKIqfWUxDMlbbmGn3iNW1zUpR6FxJ7D3qX/dwkywFkRD9Luda9
PivfessOqB46XaJ/pYmx7+FIME2wMavalWfziwVNGPURXyffyWTSXTvPFEcdGiAojd0jkohnbQgP
Fvby0S0PceToK8gRFdecIxDlgE8pLOoTradTpxQ/JC16HKYyKFX5bjGflmz5Tvpl1ye9S0Zjn9Ih
sCYtcSIaHlUpS5xiUI59CyiZBYz047jNCtD5FuljOLd3dSL7y5R7bd1sJav0UWIOWms+GGR0pMY+
6qbxMWTyWxuPN6qReHqVvBjD4NBSnoFfgWX0Dlw61TT4Yw7lbOvHvlneVbqXJhpoSusmEtYia2xI
2pLkLXKkQqWz2umxbLItQb0oj/XjmMylY4w1xp4z+6Uy4q8m7Z/0wkicxC531bzsaSb5WHveFFp4
Mkj0HtHoXqPLTgVDpirpN9MYP5hGSL05bu6yqDRcLdNdw4yeiWpACWN/Dptv9dBtCdW2Td94XZqP
rmEYO53Qwhlm6oIS+FTI5a1cSV+LJL6bFgxYEtPD8Kpj6sWzrMlBJmlgRLasH8ukSE5YzmDO7hXV
6Zsoc0ay3NcN9QtEL4ca3UHpXgi1PSBZ3Jp1dpfX01PWlMeWkMihiryJDCVyl5xgLyrs/GzJP8bY
RC7WjMFiYejMrncYcg96Q55hVbGvtvmPKtRB0KwUmzFToVazVjp6Y9wbynBHuvxUEPtEk+kpLvWf
WUp8LGf4abg8LFH+puTZS6hjrtuCUs4tOA0bzD1nxjFTm6MlS4e8br/B1g6GVn7ESiMf50h9MOb+
pjLn51azMBEeLnCU5qnW4fZHWm/aeXysMuOQStZWawrHjovdgvnwspxQn65STwbUj6I3G7kcSz9s
2sTBitYrlRq3a+SHNhk3HVUHJ8rihwEk244dKScjyz2TmPdgUX7OC3iv2sT8advuq0Td2wrmb1Tp
wdTCraaBXS0pnGma/Kkrb5oo9spec9MivAU5x4NhTc/gBv/S2POP1kD92ir1YJEVvyiSEpSfMeCC
0r1ipVAg82RW9qE3ytqZmtEdK+IpeevFlJ76vt81I8GIQI+le7s9DQ2cbad7YaTeWBXAkCuTwIbq
XTqS+7br3TLqghHXqKTkxi66n7TtsQM3oWiS591jVTKKHCl7zDuyz9R+t1RS5ZnG9KWMhmCulsOg
Du9UJR/z0J6sRNk3SeJlcXhj6MObnJvfDQVT2zMptmXZBz0x98RuNvUIttSEnvSoCiyVOMwlZFPp
RUW1q0zJzaR6Y0uzn8v1e5GjuY7Oll/GxV3ZIbTKcxOoGUK2UvkLqeCgtPSHbAACP+2afZd3d/Iw
bEZteAGF2D4byi/DkngYnPT7BMfpCTkoVe8Oo/k0x1PvYJlrZy75iVJyXxdJ5LTkKcman8aCbR0S
ulJsvsmSft+WTeSmFR1dUIF4i2LcKHKkOZUWvi2fo0JN/aNP5Hutm77GNtmmE16umvZGMuWBIs2o
QrpVGb3wPAfFkGUOkRdPJykcfA5Cm1HxlzHb5xr+xeiW/0Pad/XYjSvd/iIBlESK1KvCzrtzcPeL
YLdt5Zwo/fpvqefieFuts4U7BzOeYAOqJlksVli1alf36PLU2tLWCm2f8dDp9fQcKRmxzRKDuiX7
URXGAfqxHYbfAMofOl7bVBTnGgjeoU5bK/CBzlearRdJPKlsG0bVUxO2mygOT6U+urrXHT0zOSty
QOssZiEr425sO0sFAX+Wo7nDF7mTMM/KRCGs1Jw4EMsGddEs33WNb1j9SN9LTty8Gb9lhHM7bqpz
1bGbUdG/+RrBBeM/wb777mntDvpkGwHAxaK/11KyCwb/pCbMaoVih6TYYYDCU1VwRzXEC0fBHFC3
xwqTyUjObvRBtzzeP7ZdeU5VfkTjS2tFBSAqZX/yC/rNKBq8sYAzlpy7JMVMM8zjUFOOajs/9abc
CVGCMsxDUbKobxNPc5vR20o1OVZa4kZlZavD6IoEE+TH5BjGya5VuJPK8WDIfBupuc3S6tFME6dv
PDfS5WPLi4PaFbdlCN6fenDaMbrVlfigQl1rRl+4OrpABu+Adjp4Y25nPNmFzMMrZ5C9LNuNoVWR
IzxvT7zxtid9balE6exO+AnMJgKXoDiZCkO2T+1/dqP3wQXeV4yBHET/0gftuWVyI7V0BBiouhsr
E/l6DY1Fqun71pC0tlfHOi6LbvkYIKP5BlLhqWm1+XCsCeKvPNDva328z3x5gsuyxfvsTjdWUXBZ
lPSsKMUxa8rXSKEn8JHbplEf6o6dgx7j/8Cl1DLMQg665qgZ3b0WmTumgPm8Au6S6e+s6fYY1/ym
NYGjRuZHrhrxURT5QamytzypJTx09lNU2YdnpqMjFP17C/idl2f76aLCIwJUYrhlfn0sJk3jor+p
jAA9PnGJDwqYEyQe2uinH8E+Dh297Y34sVKn/SXRXdNkB7+NXN9M91FiWIFUNyD1fCNeaqVN8hxl
GDBuyp8lGVFPi36Xffy9pv23IDUAfs+3dVu9hEawV7z21muTn1w0qZV39Fz45WY0yMYzsj36lrdG
033UJUNvDMFN5TLft2PxI/bgAPhs79XBh1oZW7ON7kzePtQ1uBsxCtmq0/xjoEZgt7y6o2W4xRE6
Ecx9MBhbOAGOWueP3A+OFN1wVqjQR6NrN4mS/EwROIXo/xRsBJrRexuyxCZBsvXq8dgPMGZ+As4a
ob5kLf+B6Y2+7cHhYxTFvbbL7AqhQySHvQ4HdqBotazYUx0zR5sI/CLqQlXsDhFNw0G3FI141RLj
gQXFcSjHdwVXIk4rtD5Ux7EBsLMDCUlFgI803wAgOg7AWPkS+ZKk3Y4le8saJi2B80mF4gg8DC3u
HBnomWpBiTBiPIc6tTHE+NST/CNKtC1X6LEqQfdhIIbTBk/H01feSwkAX0xrxTU06XR5tR0r6Y4K
2WB878Gvyr0Z+LYaB699DziZJp7KsHikAXhbK++mSTtg8Ttj0xkjUgHeCbQHJyPnVo7oyNDSyiKK
fBdNeWZ5u+07dt9o/MRp9iTMHuyouXFU6HjDstEtxvjJ7zx04IO3Ayk24bU79A6mMCzafTBwYeUx
XuRAlfuRcEuSchMI4RQpyAeaJsf7k51LpbGTkmIzMQN4BGQw5KDGaIZtjO7KfGxv0og5aQsV4Oyh
hOFBXGGNhb71yuRhVORrJsotU5jtaSNGvfDnVDV/sTBNLYZNVNUfkhr71E9skEnsgEHam1UE/e2t
wKz2Y8lRrB7Eo2+0CP6ae28I30VZRzbzvEeTNL/Qs3cQFBXZIiX2IIaXeMD1MxiYnAK4NEBuq6Z0
IqnuORSbg4a05E3m5JhKcFcXyUOHXhEaNXij5AG3abTrKulR6pGHzDdeqrr53auKk6debmXlAFfE
38AB3U557IIaBYpbwjxH9RQ9GQ8KKx9pER4KA3F1lDTUUsLgpmPi0UuC1yCChseMWoOsbvsaN15L
EAUJZNsjM8Gc9sSXW1CZnTpTiy1dZqdW6e/GnNi5T1Tb8L3vms8s3oVuxIYfvjduRmJYZv3c46m2
e13xLbUJvjF9+J4p3oOqeEcf/Q251/32Anan5YGts+SUacZDOnZPKeZN6gzmv2uMF12JXrTIfytb
UPUExs4M4hdDbXGZiTlYfpbh9YfiRDlBG2Ndv3S821UkfohKXEy9f+o8cOWy5LFu012PjeIjugWq
lD0HPf8FtA1g36TfM1b8aPTqLmp9jBfXMJGMyuiddK1rlCVYAfP62BLzIA31NsxhSdA8iVDBG7+r
in9Twlu0RpJu9ETsxlA5+Gay4UPvgCxhW0XBjVZXj0Lhx7L1fvbd6PZt5RYwTmgMfQ1x52kcnNiA
RhRdcXSpfouo3CtEs8euYrbWZ5jMB6fDZD8jGcA4NvWuUEx7lBwdo+G+EL+yGG5F024qVFDrMtu2
fY8pr7GrJ/qvhBawQAKGohJVYvk6rHY07NHEXVhe2reOV+KdSxWB9yBDKjjwz7GJV7WQu8hvMN8R
PpqAZWUjcRNf3YLt5BZnX9gcVEpWoWQgD8OzydRDbuqnNB1/eUgyJbV+w8y+sPQwfg5wh9Oxeawy
44Nr5ZNZtVtTSZ89JdrntXEy0mKD2BRzVFtbSMNhmWIFQ2mTJt3EBUKNoTlkFfJCde36GXcZhhug
s3lj5HB9gcVxw6T5lqt+bwsNDSBpvG0kGnr04n4k9GdK+yeQ/b3mhDkqMU406CzNV1zfiFGnABxk
UDJLokZSVoWjetF9osHvMYfimxgptdCM9siKmlu0I27pyUc/6BUn40pjVSO9i2rmVgV7GLIex6R7
qCJpr7ofP9O+eR8Mz5Kg7UrqyJoyC101vrC2tSePNq7zu7ocCxscELcGYr20jb6Xpn9fqO0mJum7
noLhZez4fVvkz1UJViqd3oSh8pCq8dnXYDHQW4YVIcXs+Vs1bbYcM00s6tN3iZrIEIc/B5pFVl6l
J6mUxwZPgB2VxK3NchuoppOyCQqBDtA+xKymN9L0rvSQPMGr05UC5PM6OtRB0Olnr702YJJe6u+a
lh/GhFhdlv4EMAkO5Lj3oggbOAzDLq+GbVDUz1ojjnHtnfxRPrS0U6wwipwwiTcsaHYx4qEszIgl
C/T5dcyEZ1qd/RLVXiCqDsOQb8a63yppYxPqnYySPQBo+rvWNZeD101RlCOqq1u/VRxkem9yln1L
Ox2TrrqdJ+h7W0W63YftgVfBKzPKXWC2xKZDHlpdqNicgPCzLCLwCLSPeSkLSxFdYUVD7Aw+Xjqg
XZg7mgF4yJLQ4j3/4XWjuqnbfl+lHB/mP6kMf1W62GQGknglOMWsoBg8Kyk7tDHrBwaHVfeiGwUJ
V+oD/o9Eh+XT+Byl41ZEzX0V+788zEuNRvRdE/V7mphn4YVPkREqlp7Sm5Loj4PwH8sqczskDptY
tVkongLUry0gDI48TXc5Tk8GuMhhgc/HeGGLGE9uXD+Oeb9RCLlROuHEyCFaqew2UyaMJQL5A+Rw
e0Nsp/C2hW3zGg1MTyW8ZjjuoYYoNvfu4Y49hoI6aRq9xU2yw23ddwO7qVW6NxJlU9Pil/D8B2RP
f/dVdDd9vfLSZ2SL3Cj+PuTqQ1F0r2pX3kZJh6F+dK8gXenH5CFKBE69DzdDRywvMN3BDLdAmO9S
GVZWJ5RTqpu3Zireq74Z4LekZ69Bl0lEz+DiDS29KC3MH7sLafm7Qyxs5PV2KPR3wxyfACM5owB0
zztuYSLTIehiB3r4xIXce/6w8YnZWDEQVNuOB/saFFTNmD5j7o+LAaLbTmR3SoSZxxm7V3lybj2k
X7laP+t5d8NG/cB1TM9gzG1BqmYrkX/SGgyHMMQJ0cVG9bTejsfsjoA/FowchcNFclKAO9oUFcNY
BwVpyDQq7/WIb2jaIT+FGWK5dmw1NbLb0HSzkX4rxuaDkOw1LgY7T5PbqrhrkGTR5EgtjlSLnTA/
cbwg2/pIC+57hVsgOXRbvTxQBX5MoX0bOhAbURWRtcATmBuvnTIEWEd3l+bGPdfpD39ojkorhWXI
cVPKZFen5BGl47vKl64n6j1SORtlqE+8Z44M2PtgGkcUTlyvSlzwrMFrbrNt2nZ2knDVVotu6xGU
oGTVY7aJjmJprPcWZ+GeUyXZl2gxsuOCPjFP3ggJD1n3C2LF4OkXZfEyiBRuSGF3qpROmIc32C27
zOPIyri6BYUFLHZ/rBLEnnGMiaTGsUVobFFcuTjyN30L4xqGIdo21fSANOfrmA1o5dJ7hGYKiS3J
jENRIzNs/G6B/Km04Bbh9X1VVwjY+9eiTAvYJ/1NKnDr0REgDO+sh9GBeNrDWA6HTGofVRr+9gY9
tcayaIFIKN6NEMmpEa2GiY4EhXg2KhhBVsm7XhFPTGlviiA75xU5SV//lbWoaVGj37Tc3MuEITFc
qHgS421X0x9yRNu/pzwlEjBpDVccqfMNQmeH8wB1y67cmNHoDF1iFRnvcIODPXyWZwVEbcFIj2Ua
HEIMLaoq7zsph/cy1I5ylM8ywFQC6LEbBxq8JAPNfEZwDjDesPOyJ4QOH6bqPQwk3MmBfOiq3Blp
tY2b9w67hJYwlF9q8FCo8Y0mosiShjwJRDvogLIjcDOWMWIwATZ2owYnWflmTrGaUbgh1ewMiHYP
KYmAdacB91MRyq8YUJhN0bEHjeWOFhJqK4W+iVXPUhltLNLUjxqc2J6DNECpkMoybE3thB1S5dxq
gRvCO7GvFx4XKtR/ldLmfUemWhWmltQghLxFigqkw1BLbZ+eyqep036iZrgu8GuFGvIwQwTT6Dkh
xJyViRNZFt2IeM0p/cfIPPvmKdTB/y4/hphZIX+7Lu0rSmKSRk0dE850QY1ZlbhvZFYzTC12Ir/b
DJlhMWG6ebnGYvW1GP23mFk9MvbVZtD6HCjyIHayGLcA5hWxf6qivX4F/rq4JJ0BXUsMpqNgi/rr
RQm30b2x7DUfffyaj6w8rqJ+aryVkvcCbwhWpAsDzO/69F+zY1IyHniRKKdqvnTGp6mJC1wz2+Z9
fT7T4oKopqpoHdRRT5hhJJoUTTRZhRoqUU5KsYOt8MrtdTVY1vILGTNchKKmPskJnt9pOWB8ASNJ
vJ0ojfuTtjOd5t+o3YW42e75pAtaTceS4u67QApIfFeT1Sr4lzo7zuVCxky1fW76AY104iC9j1Qk
wh9WgkY70aXFI/I+NlntxDT4PQbiiSTpTk2Q4er8HWtKOLLt+DIYjS18lFyu7/XycYJRjZnCgAJN
OJEL/awydBR7BrbaaH+oyX2C+KEJ17olv4IMpsX/ETK7BLWq113q4V5zc4s+qMJcYVlaoAOBAAZW
U46QgtH51EINbJZZ2yaTwqSgYxMYWoa5G6d6M4LABpXSfO/biErXu7IXV2YA78QEA+j0k13tYvsI
ZigGlNXEycubRtu16Urv3OfUwy/YiQsBs6sw0iEKqrYhqMlrVtngqa3fRNXDF3lIcjcNj6H5o+h2
15VibVWzC6EiYeObJiLTqn/Nkx+qWEHPrq5qdhvKoMhMieGtjs+NXa4EZzQ6SiuN8gNQnMeiUm5J
VN35SnczypXL/hW7A1W52NCZ8c9KlvfwwIHVzN6MWFoJGNNE/8rrzPmfNnHOHTvmNPDYCKWP8zvd
AFDl1/XvL1vJPyuZM36NqLirBSYbQ+nrF80uQAEQ/EO7+5vuMnvt1dQmU3BFFT+ZNi90PfbLrDYG
aEW0p6gpu94+sFVr3Il9Ampvuu8O0gXw1fFv6SZ/VBzjJjis4tZWju/zh7z4IToU7XNNx4UrdWPX
SwwpQDIvKvmd2Qd2l+c7woKPbNTPap5+o0XpDF71YPaZatVt9iR77RDx/3+s7F8q9dn/evEzFfXY
qm1SgajKv4nbc0Buzfbp+mEvmumLs569unoW+GYTQZlas3d4L56iwLM8IM+vi1nb3Zm1afvRLxQg
VJyWso0K5954izuUpMvb63I+7eJXXTJU8A5opkDG/O9nh+K3ZTzAr+w+uPVJJCqc8cE/tc4nhtQa
V279skX7I2+Go88aXHWWoyQemeZTmqmvRrMGAl+AxU5q8EfG7CkVDCEwypVYk9gWIJLJ7dhOoh3q
87sKzAr2Gm3bZIWv7eG05gu1q4YmYrLD/Y9E/ihC4MA7HSmq+IAy9EttNmsuzLRH1+TNdDAY47bt
QqxPw3i8ibbG20/cQ+Y23/ibtQaL/6IhJjO5IDpHUPD36sAVEIHtD9ZGvR03/3DNyiP92X8UR76d
WjpA1bv2NixqCYdXi7m0nBmf1C8XOxrUKUgGJZx1mh0VeUrl5rraTz/zlx28+P7s2QtBbC/CroAf
hA4lKwVbFHJaucujGLnKwhn5qwc+DCrah+tyl9dlmoTBUdH0OXVugZpLaBo4uTBGpuS2TFaCnLXv
zzSRZmrbCo7vS5PbAyp92hoIfE3CTPfiXvMGKmBiWQkgDvvpk4/rW7TsQvI/ezQ3fTFjQLYiKBTP
rTsNAC3t4LY7onV1O2wGB+hOcB2WK/Z2of8BNuNC6szTUtoSk1QkvJHm2xTp8Nd4l2DwKLLzkJlv
ki0Bpzga3p0147EcMpo6pqig+YYBlfv3/RpbPWxyFS6ztvW2hq2/hltyO1FyVNth7fSmb830XkMX
Okw9yAE5CJz/lqV1RWNEGdy9pLzPgApSkkO9Zp4Wnq6/ZMzOjwYA6xQEQVyn5U4nf3NJHSoOUZ6u
gLKXNOUvSbMza1pSJEKFptCtjpER3bF5whDIzMKcBdt/0jZI84dOYq9FqQtXQCMg6lE1uN7Yw5lY
czRB09GCrV96+xEIOZY9X78CywJMhjPC51HK+/uUusJLSr1CKJiWN3q7odmKlVjeOIFWY2KqCNXm
TXODmrY5JeHksII5C2NLdvEBtY1X5KcxldZI7GkoY/mDrvSeLa7rQuzs7U9rmYBEp582DmEaKKBS
Y8Wuf+79FwW/EDF7+lGKDhLMKYTfpBKU9JlTaEEN7GL4zdODjzJVfokivWmVboepAdbABrvRipPg
iiuD6DShqobP/FPv8kJEe15EG5pXj+gOkShf90cakmf09hz7qkX1wXtUZXrMDf1nKfttDjAco/1W
lCACI2AYIexO77ujZurnOjEee5YgG2y8N8pgWpiJvovDweoBMxBV7oR69qCUxksDfquGgeCq6eKX
jpHbvGl0l7D2aYAfHZUgHhJjtonC8FAmgXtd8SbFurZ70wFePLtImsW1ikZ0Zwj7La/5Pq6FnWbV
vxJjIlCHw0lwjf4Wg+b91pAaLpBZAskcq4c+1zblEK6o21JcBg1Ht4Ym4N7Sec60FlmS+SgcOfGL
gtm307ieBgAnUEQN+2GH2iJ7ur5/C27FXwJnbkUyCsI1bhBHYd1DZSQHVqUYxZ2UDyDrD60yGGDV
QZKH049WHrDFo7tY62xP21Ct9CCAaJaVmypGSAie4oRlK2mQReP+HzEgM/n76BjNmx70FcQZ0sDS
0kNkHDRMD/QBVL++lUvP4sVegurhb0mDBOypbz5tVO82d7mNuuotXFwnuF/jyVi0SxeLmtulzhRB
y9DJ0fg/lOS3mfy4vpbl72N8qhA6dH7+6qotD2ufh9g0QGe1DvyLfr8SEyyfyx8Rs0c3bSskTjOY
1jBK0e0AiIyQmAhYYUYOSPrClcNZVrY/0mYv4GjqzBzA+uEYxY2Z7Ur95K/Ruq7t2ewqpXEhi7yf
stuU2FWdnco8WnkslkRMyXODTkOuNH32Vqg9gA9NgGNJouGmEcY20BLn+skv5de0SxnTz3BhUYfC
LKvRCIiTReDYMk9d/ZuIfRC+xRpEvhTFHdder8tcMkIq0cG3gOkg+Nfs4ozA0UzuH0Q2qtWZGItR
7Kv+3a/PbQMyRfpL9fwVT2xxJ1XdJIITil8z7aNKTmkqsMqwpjtR93uViRWVW7QH6oWMmc51DRCc
XT1gWSeQJFoTFRDdpyCuALv8/voOri1npntd0FcMoylQIhhDu++012yqPF+XsXSFLpczs9dq42uB
GgXot9bVm46Uh6AfdlrRrCR46XTa8yf9Qs6ngl4oIAkVIA2A3XeAFqvRAuW/dZ36oTfi25hUrl7H
LnDM+7rGRFuU+NIJz4KYMZbFrdImOzlGIOeUGFGfPMg8u5N9/9KVyVPYAxSma8BUe3367BPt1uC/
fAKGD7N+HfrCbdXeTnnkmn62kZ06AVbVb2aB+R7BCPCJr7ud7P1d5CGhUFSPPgIvkxhv1/f4v+gM
cAmg44NazmsqZlgEIxrxMFfrPA0+nHQGoGMkLdBvtaIzy+f5R9TsoqMSp/Umg3oqgDiR1kly3dWB
uf0fVzT9GBfHCRqismtDrCg7SawI8yvsf/gbyW6NvmXpSVER6Ez1Uo3RT826EAXoUlkrCp4U4o82
Bl08Ccy+Uf0QhHPq2m1Y4PpCcftC2OwJ1vs0bosQV25isiWu7ujHZvcxHjwLrU2PyXaNQ37xuC7k
zWy/rKUf5x6uH0kB/gQ2tVDfCr5iiT/TVF8u34WUmVKYgVEZXQ1Htz9M4xPqbeBEQOvaqR3araNi
aGRyCA6Arq7c+s8KwBfBSCeoeNVATToPUYe6LFQ1gJqohvm78MSvQhtrrBMgGq8yrMav3ERDI1OA
hlZS8ceSIr3Xhm+NBGRSbX/LKv7BanWrS81Og3ZHjfI1aKhb5+0diuirzt7icRhQMoG2CqrNI17U
WL3ImCwusDgTZYh+Ui3flZGtSEwvrL7rbrZld3SN10uf1OrrPv2RO3u4wE5k8FGgqIdoC12uGuLe
sv+ehIB2095F5yUaPDt6zHMRWYo/7PwYlgSwsmzqXKF4fdAkI3SpW30OOna/+gaGmDeNin2dpC4s
zzbs+K3XlQdC2C7p4x9ofyusHiRs3EMqKTOBgKdulwBGe91QLG4oZ8idQgNMDOn9207ULWDiPrDf
jki3avIEDH5SrNR610TMrmxmNiPJc0kcEPUBH7nh7fe4WblBazJm13QIGeDzIc6niJ+N4rtSvpj1
+/WdWsr8aQDy/2erZpeUyyGVUQ/LXR+Cfed0p8AO3eBW7AFUt9Goi3zjNN413Ky6NFOwNNc+DTdQ
cOQeTU5n2idRrtJFTRCzgd9wou8w9mw7lV3WApzJmfgiSKeqwbkw4XtN23xhynW9zXRWIyvS86Og
x0aVaNg9qqjzjK+9/kDRMnp9U6c9+yoQka7ODWTJ5nluWlZG29TIaUbtrkkeI3XNwE0u2BcBFG6u
yXVD6POSa5BgqnGiwWBUDvz2fb5rHJQJ3NaduEphYLedTTYYj3RUMTuR2+werAVgQg/wC2//yqu8
uFpK0d/MgQI35jNQKnSxRHg/EUhUT2N0SOSKb7FU0NI0Ci1B4x18tbk5V4pctFqEqJvcjxt0dR2K
V/29+i3dzEWL9lqSeDFouRQ3839HreGmUpsQd+j29VmxG2siqIwO9coxLiYiLyVNinuhmOi/aHy0
zSFdhz5l3a7A+Iow/63ZgTHuLNA/Byb/2Em2a/WlT/34qj//2dE5fC9XulyKfroRdu/WD8HJux8d
jGO4Zbvxh+cULvkw7wdMEwzuR0DT7LU5EMsq80f+zD5j6F5U9xInOsrXvPrmFe71C7i6wJl19qLA
59mU+6Lb7MnAdCNkFPfDOXLS5/qtPOmYUxK4FbY3g0v+C5yZK/Ha4gJRzUAhliAGnaeYge7oSowq
Qe5tfObazgePxvUVLjr3GtLjMGgMNmCe3QsHEmjmABOAkbkORZ1o3GWoSOYOORoru7mYSdQMwTT+
+fc8g0MzrjNlWk1vq5sRexk/Cye0pU03zdZ3zJ/X17b07F2Kmz0MORwPTE9H7itB7wAwoVsZa0cN
edn/TcwspI70DvuawQkeZGolxveBZHZv3l8X8l/O6c/ezaxJ2tIsHwGtQ7FB36RusEE7rPbIDrnT
78Qa1mfxXbg4qJlBGVVjqAkcE8cwbR8cZj5MiryXaJPtMIsCAOl/szg+5fUoNZF0mclrTcOkSgPn
YZpYNqFwAqfYNe70iK9FmIs36o8oPku9ok3KHPsIb2qX3qPzP16rHS9u3cX3ZyYJXEpl203nNKbt
QSOYQjMKdIuPQMH322LMrDhJ1wpRk//2xQxfyJxZqY6LPGmj8J87zENrGvpDH0fMKc+d5mw6ayOG
Fi+W0DSuIshAIXym8aOSe1lGIE8R6H9S6GsPqgXWxw/X1WIpdNYuxMxUXmkHk+Y6QmezKq2SZBbJ
0SENEmYx/psrDJ+OAilBGJ1nOJSIKTrtPEDBMlQ99eZQKcmxFXT3bxb0R8ykmxfvtIxqPW0lEr6d
eRhyjIiNwbByYuXP62KWVFwnSJNzGHaQRE7HdyGGVjn6RU0kq9ATpGTHVlnzN9YEzAyrrrKgq0K8
ihV1yW/Dnkr86P/9iRl5v0Pwk5KjWCtCTSo1V/HLNc1UrvBwrRoJkRPfNwGVBMYtSKSI7sJ974B9
xGUHZlOwJhzXBiQtaeGl5JkWmjwPOZ9cgDK7UdAjG3kWCR1wL1w/tKU7dSlmZgIBw2Kdkk1iwOyh
xVvGH+M1vM7iI6IDxKvhL7j8nw/0hWZgoipvJVoS0G4hHb4BPR+eeh9jMNdx9Ys6AmwO0QGUgHMx
izkVb1Ri9ByjSj0armbmG90rVggil0UY5pQxn1yKmQi0x4Hghnko8LeNpbcgRCH12su0ePpAUHHE
C7hM81mQipGpHSzDPx7u5NsSW7MZxhyAV80e7eKhv/2Xe/dH6DwSakLC/CrLRscbd3F0w9ZyDosb
h5QWmh50QrV5IKSVIFWp0TrumOhgH3t1o2tiRZ0ndf1yXykxgJFB6tOcM7H3vZKToVdAC7OdxqpP
/RsTFGdtOs7iSi7ETH9+odDADLQ1elRBxTe8auwxQE/u9Wu5GMXpFxJmxhTQW0FljkaHhOrv0i/P
wxBtw4HuVB4CzID/aTJl24Xkptf0bsX9X8yq4A4BxiVMhABz7zzODHXEP4BqUuhg1+N4oj3SkKDO
CHLy2PigMFKC+9BLbglajGqAJqWKBjVQCDDJwZE11I/VMNgS/BODsTaW6jP99eWQGReGJijKsl9K
f2HWhIZHEeGaKd5/VD/MzDx2vpFYdVYdaVTcGHq9G2JguYMqtQ0DDV5VRp2QkvdU+hnYpMDR2VJb
1MoebIRnZHjAKiVcKbNdpoFmzyNPXpeBrsF8TNCN7sYN2IY6z5VtfB/F/pMQbKUGvGiILxY1Uymj
Jl3aK9hyTF46J1Q7+KQEy0i9kvdb1FwAPoEWRvMRcsx/a25LOuklJpLaWv5dz49e9O264i5/H64M
Eh7UZHOXOgRvKC0VfH/QN51+m69OdF0RMHek9aIgHlrepsMvDhw1LL9eKy0vHgVIM//fGvhsj6oa
akfSSYTeRRbl1CZ+csKsKvf6Xi3LEWgJ5AayiHN/dhCG0oFaA5XKtAGJDT1q4KUayWpbz6JRxIQ+
gsY2zfjSa5YRJVN4gPU0GJQJt2nTu5iZgxS9dte42qbfo9lgAx4723fWuh0W37EL0TOXbYy1Shoj
Xv4ULd1d8dpxx+sOBeoo17dSm9yhLzbhQtDMUfNy8HRVHXJR/nfhYkbUZnhGechAzTDGXNAMLR2m
y7ZIUtnqQbX7x3BTYrJl7Jh7kGncrlXfFk/24qeZOW9D4TVi1PE+BAlQqEMJkt7OZfla5WVNzMx5
y/Ou9Yop1YeR7nbNSstXvntiLaO4ImVehO5aTQtbZcCVLpLzEHgYFIP4vzBX3KoVVfl0Ii/eVAku
RLCwQEvhFVC4b9RF9e2lkcNRaYrAua4vy+/rnxP6TNpeSPNBCjkkGbZuOEyAhPjgn3tkSavzmquw
tqyZt6hWGKSH4gGKY6MPJ3vXZJmtD4ZTsJVYZdEwcpgmgRw2/KuZ1fIEaUfQGiE6jpM9EOQuG9I1
v2BZFf7I0P5+PWJwAUSphsUouxqFXnMT3SYbXLFtdsz34Gp6B6vB7vpJLV/sPyJn+2fqrYJRQXCE
RKCBJYhszDjdVzK/1dC4Bx7B77EZriQ21nZy+vML3UjaJlGiUcJP7RSHIRxvFLKyqsW48uKwpo2+
ENHVOSq8AsWjoQVNlG5WoFvwN6rAJGoy7ku1fbu+i2sHN7PDwIaCNajAwckBFGTyqW+YFYP58bqU
pW4TtGirSDUYBlW/NJCqbTT8H2nftdw40jT7RIiAa5hbWBqRoig7c4MYC+89nv5ka88uqRaW/X+z
ezURG6FiN6qqy2ZmIEkSnZfZVjzAeWUAUfQ0BwBctuI2Cgh9H15uy1RWFeQik3VPwqiZf8Fix9j1
jSLZH4b8e6cVL42ZbEgfPMQEewdZfaxTE3Afg6cCGdkK0vAhb/QfpMdjmLb7IjceE8BOmPq4GZv2
ADjEb70+34WC7oNzAPA6ovoV7Wa3BWJ2jtWuWBZsKQ8AGVNtNEk4x5q67cL+kISBZ/SABQn1L9os
ebdPu/Ydca2qKGM/F3VLxhpGjbRTbMJJtsDdVJa7GiitIaZUb0tZu9JrKYwBIOBNRbWDKwmKIzEw
C/tVmg+TecxiAMLwWOZXp0eupTG2IAnlGPYR3pfRNu+jL5od74xTZqVb1bTaLaISrxE4B1yLiK5F
MuagBhni7ZZmEOiRSZvQpxsb0Y7n+9d2PeVrOUxUkph9XgKzhPZxui3KVSh+gKb8q+BWbuojH/ml
WvkWrw4mZFpA/ZwAJ/v8J1XT699AP/aVqzE7okwDLb7M3fdeBixt9TMGxtptjaEXxoZf10KYSGRp
sDU+Ir1yckn9mQEoJiyAQB7Ib3UTclJ8jgmwzb+xVvJx6RA1E+CxAdwtAChvHTzdPg9PCPOYAgq4
zpIY/tLU4EQUYDlmeg4c1IUjZ7WHeuUx2ainNvo8mwFhhG3g+IwEFryFUJOos1oHOHKbaA+khq26
5wWoqz2xa7nyR63QJKDFTpRMQPYpR0d1P23Ek4otxMytnvs9d0+K/j1WQTDMhKKCpugm9gI/yqti
pWrEQkdh5sHw8820T23Fb+8Auufx+7P/8g5dpDE6D0nzjNQD3ZA63cdG+oplZ3sBfBsYtPaLDPa3
sT3UpfEjnDRAg4OREsB2VqbU9hSnXkwqTkSxOgNwfXzGPuq4xwI1CN8x8TA43VZDu1PFdQf3ilsd
1PNt5V0zRsWU8R+FUyBsubXOR0B8RrB4wBfaSp3aEfLxRnqbeaSEq1HMlSDmnVg6rTc0gAg5uvlN
Kh4y8Ql7lzLZJNXz7ROtm8mVJOaNWFByBa467JFYixfs6JQZ7tASzp01uAaYIxUXMHhbjtRVpb2S
yjwTpTLXwiwjSqNN6tktHDTg7WwveoWL/JHT3qCX9clCroQxFhI3Um5UIaLOQo62cys4GDHmpAir
I43XmsHYhRJGtRwjbkM319jJO8AwbbCNdF+8AoPRqVEJmA4NOuK8KgDvaIz2D6CxmAlN7ZqZFFY/
6T8NjIxwPtbaPNbV2VigiDEDW2U142PRNz3f0WksyVX3/J3PdfOiZXlCMIrPLt2HmRkvZYWBIXHq
NgBDdsvSA8mI1c41JyVe99Koov0tiiro1dsdyGljKkh63icX4k2LSZDcnh6SI6i97XEjchzH+x19
1sGLPCa8XJYaIz2gLcGAMnjfzrmL7V1P/gIYRVvZAEPRru9mZ/o6O9i+A9ELL73k3SzjT/pEHPWA
pg9gU3rrY7sGqjsGXBzdnWwJrtmWN4Y3PJsn3kDP2nOvXN0z417CLC0xjxvhNezO0nCqujOpOS6M
dzbGl4h5GkQBRUcygUiu51tkFY+8Y7xP2n7+fiYSBAISoM/b/qXSScuIVzbZIt7ETm3mCI+Kp4HJ
wcZc1AZQYLsWS6KNHXtojT0Tu8K/ogOvebmWQCjoHvz/30GYaYehDaV81DHAGrcp+FXAyaHWwGcV
XGER/aTeDhnPs627mItEJmDLMEWtNdjloXMqbxIGkBMHGNtnDIJhJhNLJpVlbjgOZ/31u4hkjFOo
iYbdb1w2uTf8VEc72jjVvu7mW9mRPUo4Nm6A3hhz3em6Kl0EM1ZqBNEQaRmmEcawABD1F0EKWvB1
gLrINDn3um4YF1GMRaq6FBqxipYd3l6rNu6SIgLvGEfIv7i5ixTG/AAjMSZV/K62ySmnMGV249I5
EtlK3NHimQlPVxhTzAYpksMGszhC9G1azlXHMfW1v48MnaDSLqLE+P4KX3ntNpECBbwkQLPqz7Ow
STteNPnZvDD8omJkCD1U2LnJfJWmk4KxkWvFGWfb8IEZ6SJhRtpQbIKnDNOePVarFBce+sQLLVeS
9Y+imU/VaRHmdusWzLBY1t+q+FYhWO8CJ/DCrejVp2jHA3f4rIIfJbJfSyUNEYwKmO713dC/kNCu
K17w8NmUP8pgYq9ujlISBrjQOHxo1G89EGyrk4wYU+CRxK6EYB9FMSGYMPRJIcpgl5nuh7cOgUro
xrbwbL53KrrdX9NnYA2SOUbGu0YmBhM6naShXChAzvupgQAEvCxYjb/tEj87puuzga78Y7gSS2M7
xAZg+GtMGY39YM2YVa+rnRq83Ra0siLzURLj7nVs8gthIqloaYGsDM2sHJtGv4pH0KI70fcaBUc6
/lv9MhMs6ciYHNe3YCe6/SNWkjrdxJCsKWH5ScacLHOlGKshshCKqlMDBP+HivnBaRPczeCTAD1u
5PKqSStf8FocW+jEIp4+lphkdEr5INWg9AgfhIkHZLgyq/PhUGxBwhByoU0TdGDoLpdggVNoF3h0
MLfyeQPkvAMxD2gc9qMkVZXiaMDhCPt7LX6uuIEBfQw/hkQfz8M8lrEoA5C6ImCn9aJT5ZW+hOBn
W24L+Mf53HNrfis2YGK3GnPxWBpAb5dxJWZKonRJc9VZqidA7RzH5qtZ/k7y8eG29n2+PIAvIGZV
0MlXtE9LV3KHWbuuBempFDynPVCV531MeKviVIM/Xt5HIYzv1bMxTJIxB1EZSIWlDYbtPDpOw4Wj
+/xiGpJCxxEoB7ipsxWLqCzjBDxBiiOCfsczvaWzpOME0MnSAa2inXqZzXtWVqyXykQ3AggexACh
70dnRYy8r6peAe7XXf9b8ejugrpVHsITsRufW29bPaEsEQkJo6JCLz5KK9OoKgUNJMnVDyB3bis0
pA0IItZfWEHKyTyVnILCZ03EAa9EMi+N0YGLRloaxVmaQ05OJHoq0JMpuKW9zxZmYEoQO+kqQEM/
l5ukoVdNodNkR38cXQKgDsEu9uTBsOimrunM/m3FX9FJ0KBiNQF7wfgH63VzvdM6qQJ5Hq2p0xGv
0aPIcDxv+znGQk/pIob1tohIwYYCtFCnF5rDAMSPRlYbiyD8qECMdZaUirfKtqYi1xIZhYwKzQQ0
PNwhmoFOiNRtwkqEatXb9j70fjbe7WtcqZF+PCDjfac4r/Qkr4nT/eixXaLsIy8GOrB8ah31jS7u
hIDN5zyZVMsZf/LhUhlnnGBmTitBTuJIqN2PS2Wlje4YJlDKlw2WVm+fcMVDfhDGRMlIN7R+BkOA
QwgW3F8040Hg4UmuZC70EgmGalSgUiNR+WjWhRLKIC+JFMfsLVogjAwL3F1+DaBc2Ro3mssju14z
6muBjFFjlAcDUATsZhoYiQZNt0I980j+Y25Ujp2tDAF+PBsT3kR1UMSjiI+13IOry6WxPl1FAjmS
j42TytUfwAxsd8C1PBu8Adj1b/fPvbLU0I1QVULbKqojJpg1iSjXluEuS84xgnWTu4hhTG6UlDCr
lll2gMjex6eO8Dri6wp/EcAYmaglkUwKOKumOgwKWBJPYfSzLu/R8uSY1up7dqUZBmNbZj8GyZws
KmqFE8rjNHCL/czSfVqs1v7nbOKDbhiMbYVFNaeAL0FUlZeW1mOkBdtUPBz7lVzpoxSqJVeJdK2S
WkxosjnawaHzAPe1LR+GjbpNfoc+BTvr/Oh53vPCEZ7yURu8EivGXdMsFUg/ze6hMJ4KMMgYs2n/
iXe6aAbjOcQsE4SyBl9Cu4Atb1sr7mhyAgCedjO+IkxQuwZqGwCesMQbjlY8/Lp9hpW2zMcPxLiI
ccG0/7wQFfNAMqIawaIVanBieoMr+aNDa2AYeuIca/1l/ufm2DF1ABBX6tIg9yPJ7Erkrp4HryOD
lcINDwtv5omjDCbjIoykUJcsn8FrEXW2IJu+DqokPVv+57ncDzdpMo4iLI0x1TC/6ZTlfhh/yOaX
25+KowvsYHy3APO9mOEdFBNsnKmlZ7wRTM7LxBalEvC+97GcEQe9Tm/qA79ooiMmmj2Covftw/BE
MX6hyQUd20YoCUkpkI4D0LQAzMwESZgujZxpA55bNRlnEIgSBlSw6u9kW/ON7hwJLmbEf6seeJk3
oCW8fTJeQMFO3mcLUPfSHpWod3BHly7Ax770QAGdxX1mc58NnnozPkI0AGFQJAD5jITDMk6uAPKY
su+928fiPIMm4yfaMUtnFdRwjtEBpGMMzpTwVpwmr9QBdh4o326LWyliXFvTp0JUWEaC0okdfTho
eSiy/ypiUCCS//ZYqOxAPfgLpUTKWwzzJL+L8rUtDw03xbptvCgtf3yQwGHfk1il72DnmcWpTR84
98UTwMYO4M3CYxQTFEnCTbkLH0w7A9ATmm60jJx/n33z6bZI+sU/ZwJ/O3EMz308kgx69S4ckJzS
LC5Ft1baQcM33Cyf/vJbchhXASqsupBUvIGDh30jJ/Gk3ArvdD/biJvEFv2Fs8bBVT3GXxDsdA6x
bqIF5Bs7WlRIbTCFbkX0gXhFhdtuUBWZEGKKsCSE3TPFkefKTgCXmgXiIwX8yQuBE62szEt/tCjG
T4xpVU21ATWnBdf2uOyrjbKj8G28lcvbDgkzZYxiyI0aG5MgA6Py95Scc0O1wXvIc7PUYm6oBZvd
Cwsi/zAV6HEo/EBrl8/YALLDUw2waPl8W9fXjwQENLSuTYzaMjqI0adxQrKtOsmwM5OHoN1MvPne
f8nmLzIYtQN5CiiRdSQa1RtoLoUfml375hm7D0/dDiWm35o3byROTLHSDKJKcRHKKKCc6m1tTng8
jMmCuqMTleB51GQUwC1iP6Lq7vy3m2S0MOrLoZkDWPOopA+Rmv5Sk8CWBYM3d7HqnSQZ6M0KqnUY
L/+ohJoRlnILcByHPFag58gfSl9prehbeUi+t57pNyiPBGcsB2FkFQtbPGNbdVpX4hnn2GDrWJtE
9GpoDf69rwD2Qhvk8Y65o6AxPOTb9VT/SiCjoZhF7xcAQ8p08MLrTkD9AzEbEgZbf1AxnRogg4z8
DqMCwk/ebNCqcVyJZhRXCM2hKqVRxUbh0wyIhzTcp1w8Wnphn8z9SgijqMoctSpo3VFOGHNrFAdb
N3iZvsTTGUY3Q5ArKkoKb6z67TdwFvvN3rjTz9rTYI8OLYU2D6Cft4FR/cBDjOMdj/GZSV/VIRjZ
kYaB+mM61jWvP8oRwM5WBeBlVxQR9Xk99NvgLDavf2DXl+/zjodzlXH3PTYgdIImTW+eZNOeVQC2
6e5tGesv85UQJoqSZjUPTBNPWF6esvzBGB4SEKjnmaWmOQg8U2tRz4L0KPHW/HiawS6MB21rGgH1
WnQyDWAmkUeHX4tXcWtsw+3k0mGu/nt0QHBvHHm6sZ7AXB2bcSYxacksRAhIkm24Abf8vWAnr4of
bSo/OPNqruv5y5U0xpOIeq6kShXQh/WvKlSCuQQNfErltnSELS9aWC8RXclj3IdmZt2kBnjI/8qX
Sl8/DnbshzvpTKHDRI82f3PJznlDJOuP35VkxqcspZFORWegtPdm+LKrbEJ3sFovAQaii6lev97z
SvYcV/m+A3llJVUthvU0DbjbpTjPSpzZ8yz7tTponPCI/vQb7pKFeG8HLONJdQ6FHcpDB/REgBR6
ZjwAa7lxlYFw3jvOuRRmbECQAxV9OHjOYS7f5qJ9UcPZrYueF5qvBn2XL/a+V351f1Nb5WY9wg61
Q+/GG5BhO/I23QKuBkAUXP3gSWPcTV4umTGHIXKqzu8EB+zglebOeQ5i8F0iPdeSbHWG0xtPRqJx
LpTz/dgF+V4CG5vSwdNV2g/BCF2l3uvaQx1Ypv6/kw4gBLy6U8a7GEvUpGqKl6GbvUTOgLN5UDtu
bXv9/SHg5kSXBQicTBEuD0HIHs6wNXEnYZox3dWlbaLEKHrdsbFBIu5xyRbXn/OLSObzVSI2nUBw
qgKLCis77ddC3qnoIGkPObArwBs9vnCep/Wg7yKQ/v8r7WxQ1iRpDT8t7DXa2TyA0tKWfP19aTn2
eHHXv7wLF3nMl1uawozGuiCwhtlGtc4BH0qInJ8SUYF17sw53nqGIl3kMS+DYgIrahRRowUyyGz1
bbldCmRC5o9Far6kOWAjmiDcU557EeQOyhwf9GD6ojWg4hhVLxV1Kw5zYqEnvNMk9V4w48gqieCK
cgfIB2nX9YobLrMrGIuH6dhDN5VOjSVLS1jMX+UsbZUF5bp5AH66bgI/CrCW2oTWY6VglQ7U2W6s
DJj8ygEaqwNzUmru5nZ8nIh5irreAuDuL1GeX0owjFhS1+5nMfVzobBAf/yzNAFEuIBaPgJGezOP
exPc2jGo1du4dpcqewr78kmdErcB1boSZHtNLA49dllRlN2ZGmi/RtMSVP2OFJWXht1TqJeISmR3
DhcLlW5im3JrzwaCE83cZFn7RZ/NV1FLH/UhGDyhkF9VNU7BYa/ru0I10MjSwfasEnB7jeoBXLdP
8jjuc9UY8NsxwtmGshvpSmDFXRDvRVGjIB/VcejSjdmA6LMWR/yu6TmeKIG4kVttBjSPPgusJO5t
OU18aRxeZKPyclO9aytggARglVcQ2rb1L47m8IyfeeJbDBz2PUFhmfT1EbjPiyWpuq00wmuVqHeF
AAacOfCURLiL6zywcqN4a8tm12SCTSIemifvxzCvflGmWZfBHTlCoHoFyXddxHvmuZbCZBKdEAhi
W2OurHXR4MDSidDutVPvGaWFMQQ/syeEx8ofkPtRV34xUCaLmMMhrsQClZcp8PXoiU/5tP7O/yOA
bdwMYKnLxkBWHUnEUh0AQsG+eAgz3uvH+URsx6ZJUpC9YvfQEePGl5NlO8mJc1sneSdhHgeiDgKp
AVHghPUxNxorGu8lhdNi5akB27JporEPtAZRmHEwfPQf7vVzfnjPyjUr2kyH1El+9bxngXcyerlX
rxAl5FKqNifOiCd2NvS92KL/kA68CguN6T6HmBddoL/jSk4AShWtSVGvkkMseUi6Ow6ZFUpeNjde
byIFNL/IAUhG3f/24RhfMlWLDmx1dHNGZacpR2M5ZfCbt2X8S753ORvjI8JQrcYwQA4U3SEz+Ka6
yLocASPt0WvtTG60f5+tQdIXerxKDk/3GddhlmRZgJIIBP5m28T3JOX0XrlKyTgJMc9EsaxxttnW
rWErTlgQgud3VLAyUbxfrFp84VX91sPZv+/zE22RvoSxkJmI24U0sTPlW2v4YrfP8brlOqcTcvv+
PvEWtSQQ8kCH75Dlh1T5US1vt3WD3v+/qz3qix/VPhFAyF7m0L9I3y6qHQvEMdNNF/3SArfWOEbG
uzcmogQ6jChFNfLFINuJfQn+WeIoi98YhR21vNGufymvXL4S4zn6AZjeqkKbVOi5hXuMAbop9sU0
DysBHC3kfSXGeYDlvQpngLqCqeu+0vbE4MXiNJ+49ZkYN5ElZZTpdHKCWCNAyZEA7LodXfssuNyV
9E/dEsU4i9ioqqBB1cQxs2JfL5UzmvkpXUqgC/7RUNU/DzwRGecARi5BANs1MtISuKnkBYGMFwYF
x/29VwdunYhxEeNAhkzskX0OibzNpsQRAfwBJEXE9v1WlhFeLqr2NtXa2zzm3jDOd3GpvZid+NZG
yfOC+GCOGqAqGtG21iM/DRIAemMHUp3bTTYNXiLWj21sHBVT2KuSgBXMyFaLfLZSpZWd2/bK0TS2
T9S2ldR1tJy1lM23QDePpbH0nGx9/ckF/BdgYAFayVL0ThGCspLOz9aqtFfmwEIZ5Lnjou6vH+Uf
MexOXhWbaZv0AbxoDlyWurGngrcRwRPBpOlmDDqGkWBwKg1/dyW+Ss2jiFx3aZdDMP5TCzSRgIRX
cbCsY0nG8FS2/abRZg+VjY2QTJxP8y/lzIs8xoViFdbIpwYulCLN0z0TJE8x6AlokjzuU483dcwV
SK/4Ki6a5bzQSQHPQ2N/ykVvHsWftINAS4raueEOnKzXOS4nZHwpJpnkBmhHMlZ+DbtzJA842Jv0
F9BxQHOjoN0Uue1+cjubjzL/LyWIi2zGzZaq3sdNgiCQArNLDog7HOXYuAB98TOfVwjnKSfjaAsy
JnOaK3jaafFICQ4gpvijd+lyHsbBGl0govaGybSoPMzJs9bxKpjrj8VFAONa2xCkepkM7QDKEbjD
MePpdvtgS3uDpj9gcz+AlvDCr3+pdP8jlUVcCeto7MoOsxqjPQOGlmL1534H5BpQm3InNjj6yFIP
JCHwPiWCAai/EVxHj7YgeYbG0QaNcSR6U3YSKjSKUyXJSeuU0Bbr/Pftx4Pj2DXGeWSFOk2tQoNx
6XfZfA0iwIgrnPm0lZV9mrVfPg7jMPTOTJd2RllNeVw8wVLdeLfkVufODvYi3jdaqK/q99Vb65oO
DzGAZ8Ist0JIirgSGgTMtFVNTVj9or6nA41vOvrTf7tQxl/IRSEo0lwiZp5OqJplE9YwvNsieHrB
eIkkzgUs8aD2MkYHUvkyD9KBpxOMi8hBxTYOA55IQQlOiR47s5Ruickj8PiXPO2iFoynULrSCJsZ
MyedYj6JnfCsLajOA9grshqibnrU9LpC81rd8Loh8ZEreDrGbJpFsTEKdm573sE5F8vitur1sNSd
1qiO3GQ2iCtsUxs5keeqdwQzwDu8NBjpmG9XYSK0BJOg7ARlYwfhwxKCok17K1L/to6sfsMrOcw3
HJppKccCAW6qPnXT3RS8TsiubstYb2xeCWE+4KSE3axFyAv6yNZ86uv1N8pt1WymGfRzxVm2Ipe6
fO4+F3V9n+L3i2S22T/JUgS4WEz1lGBkokstGJ7EEAPciINFgvPtc9JvcksYEzKqUQjMiiZUsOBB
PCHSdmOVuFJWObKJjhWROS553V9dHY4e/iq+qseuH4xBRVcYzIE/jJ2yIahufzEfsnOG7E74eft4
XHnsG2CG6ZIYGG9p3dGVXRCSA1EYTyd90/QTF5Ni9fW8Oh61wqvjZVqZTXNPzd5BS+cnHccnoWWW
rgoERqA44CFYvpQUEMPpd7xm/KqJXwlnQsky6bpaLfAWNNo5mr4uHeet49idzLj/vK2QQ7UwCVJ0
jTUJ6THOzWPScHf0OY5EZhwJ6XKzi2lrDP0d2htrra+WZAUn9dRZGqawpm/8gGTdY1/dHuNVknYY
oyh4TzWau3fC09nXQ4siwWEMdwcMSzsuLIO75sUzd8bRBFFG6sVEMUUvm59JLHzPa3Fv6rDEJXhW
ZAzJRhlakZJ8bKThOV+Ee6Ckv9w2E47msBMArRmTsVBBRa6mP5Z00/IWVTiaw3b+m0Qw1TbCso1k
Cl4rlLu5aXa5yiNa4YlhnMsyyfmQ0xUsUXjt+hNa41Yn8FiLeHfFeJTWUCJVqPGQLuO+zL5rKcfK
eH+f/v8rFwJs4SAHFjOGB4QnMQ0dUW447yfV5M8+X5NVTcZz/JnQMMV2FTjbMTaaNZY6J7YkYU+t
DmHXOaD3DyqvqrtuzxeBjOMYI1ErtRaOqST9t07LNlJTvWqVsJGKkJei0eu/dTjGdwSzAEy+CCka
NlybOzQsd7ndWQHWQz3gdPuCw03P1g34cjrGcWhpaERjhb7d3+81QLuc5az7Mt5rno/nXSXjLYq2
yWspRIwVam91eScPFtGe0uH3bX+wbkj/HIntFKZtM0tlh3nAIjqn5GhWPwbl8baIdTW/iGACj2bW
CpEsCb5TvOySCktr6h+thsgXEYw7UMxAbIoEWxWl4snlcw5YEpWzNM67KMYZFCE4pbUCUyrm9KrE
T3R6YZx5Da31HPPqIIxLaLsiC5YEOfmAHczFwUbwRt4uGwV8NMFduQ392aPlKd0xv6R4Id3bX2o9
prlcI72DK4fUFkD5ljW8xp10V4dW2W+j9nEYv0ogMyi29cxbZOPJY7yF3A8jkceUjmsSwELEABj4
v3DIrA9dI4wF1Rgouj/RrA4Rnl2jAJ5LcddtC08SrbC0o1fjC9kP+/lU3wGnza80u4093KpUWbev
db3UeCWf+aod4lI8gTBlA+Nwuoeijg2QNgQbdB6VD8q6Hulfjst8xgJ4dYogg4UlV6pvZts0lhBP
bjvlflkPlogJw9vnWzUN1Iok3K+mfiKZRR8b9JJ0ZmzSfvaCZg3CS52+/TcZjIXX9VRmbZwi3J4f
yfAzyrZq8nRbxHo3+eocjImLRWqSatTw3t+3bvpN8QonfTDxrggAjqpjS7ENTwBsb3HIuDyg6zpy
JZzRkShEL6fN8HLS8drWLu4prF7lSr9lSwS+QcctR9M/+On5vBLIaElazkErVpiCM557V7YFS9oD
uDCxW48CZUc7so2/377g1WjkSiJj7pE+lLNJKz6kyTBMJrpFJmynpLvrFozcSKndBTovSFidfriS
yQQJ7YDt1SAGikOyHba1H2A+mh5v3vzRE3QliIkN6nBcQjVFqcLUzyg9WRL2pE0hc29f4XtCdOur
MVFBumRioCxoYZVq9z3FrryMrrbZi2dS4JHQVF8UZEAUlXBjY/dz0tO7fJZVSwybZ0kDVpdYH8OU
nA3M/yZCcVj6yquw1GDPVbNNI82qswAcp2F0kOv4mHRGZc0Fb2xo1T9drorNQbC9AVyZDuBlcdvb
cfR76l/i4KD034uY9/lXY8QrUUzsYQZyFGqAQ3Kwf+iJbublvnIMt4VFqwKIuM+3Pw/vZIyXag25
D8qJ4mwFx2L4VemeUL3moOYKiXVbEsd62cHjISiyoVoQ/BZaa/X1aNW81V6OV1cYh4TxsSIfkVg4
oxo+gBYEj6bcOYnU8zAWeUdhHJEoqW01VxCkHvT76NRaFApXaWzhWDvkNyqo35Wfty+PdzTGEbWZ
FhRlA4lxcBz633Pg5zyWWJ4Ixu80dZT2aoLMq8WYFcgJznqxuIJa+LdPsl71ulJwxu3IykzwLqLX
9ldXgCYk8aFy6y3Q3n2VMyi3Gq9dCWOcTww/KsUZYmC64KLsuw2YIyjd+eb2oTh3p1KffhWGRkMN
ysEAebFIgJ7dAxDHnFBPIM5tMbwnV2WcQwJU3yCMEX4Obw1wwoZXucAG8YIYmy5Iz2DI5twf72up
jH9I40EYhQCpkPGgxFbuIrp/og2kZJOCQZ13jxzDUpl4pkD1vEjlCOXlMXCKJagtUUAwePsWeR+L
/oirjyVVU1RUAxLIJcHmdfOsC70j8caEeCehP+JKSIAHgywyAmighsagLqk4ESxXFRiPUC15ItSV
SM2Irj202OidQdlmWABWecxsXiTEMSSV8Q5a18cZSMooVCJdXe82iq968h/GJBohKqDzQZTO2GvR
LBjbV2oYUn2qWtmS5oc6/HL7+68f5R8ZbAGh6zUxlTUY0d8gcYov+PKGbG+LWc/hlIscxljbdlFS
SUMCQIfe4k3mBKd4N71K2DFAkwb88nZ1MNAlj36RnxzR6yp+Ec1YbYZ8vZ9HBBEdNvIFK7JLP38A
WgjoYfVdY3U+gBteb8tcV/iLSMZ042xoDYOuqGhkLyf7nNu+4J2JMdtOLwyQxBLE4pIlPL67vw2G
gYXnxZY9TG5YaBs6dc5xFuuji1dfkTFk7JYseQNoPic8UtbYEIOLdEFS3gjc7tp6tnG5QsakBx2r
IFqCHsaYvLbxTpJ0q6tfhOQYLwdh4rzDPGGMQety2suDCSzSHHOFKTG/6lF/MsrR1VSQgvSmKyot
b4D8fSTucy5wOSHz9otD1auE4ITi7q9ZkWqTY/ez+jPkFaDMm6Kkq5LI0gm3ZljqSPvhfvu7aPox
gien4ij8uj5eRDBnKWY9FsMCL6MmbXXxmzq96CPnG9EP/vm6LiIYbzgY0wBOdTp/RTSrIhtDzp1Z
/xLML7dtlyOHHeJJwIycdFmJfbZRscpItuPxrQK7gvK/E/ZhIOXyWdgBnlEWSKDPNPZb0Fotl9gG
PuJjJxfe2ICRUO/118yIOadb9/f/3CI7zmPGWR9jngtCO/NpKapNWQTbIcy/6ySzAuxmefFQfGuF
jJPKrZdGr07LuMRgaPteN/HQVD8m8KrW56GwxiNdepaOKM5MIKfpHUChgl01SUGawVsz5WioxnhM
eW7EdFnQDZK6x7I1LFE8D8TkOEieEMY/5lNW6zJAj7H/+6UgoZulx2kW3NsKyhNCFfgqmhJioRC1
DrYW9IvVZ4o1YN0skL7flrI+zHb1wRifmGlNuwQGbS2Ylnk/uu2x93O/9fRjjomA3wQcI1weIfo3
b9i4xriRUR4bcaT9J1pFK7zQNe3OnTbSUUUzufaELdmaj4LDGwLiGQXjWkRBxRK3iWwvn9GzfdH7
33rwJkhbA30pIHp3vzlXyzkmO+KTAJStCyPMu7Vu+wKL2Kp2ipFOzSGH7KXcUjIHfRtyWU84no2l
a06VvJ3zEjUuUhY+NnXr6ai0j7WmOLfPx1FQnQm42kgCR7MEBQVDp5Q/hCS2wuX832Qw7qQYIqWs
OjyedeYPIjb90mNPeGPa67CNFxvQGadRRuISAEges1gPxTbe08qG+lNs3M6VsAs/buLGCr/zV+Lp
n/1kBgCJlrGfC3bwd/aaKwsvtNxUGhXhY2d8N8SXIPmTzvXV32c8iGGUqdE1CfZdmtDJyWhXJq+y
8Y5EcusMjPvoh2igh5MxbkkncCsv88I99kPcboOIH0RkDXz9vBGteZtY/4et7VVlvzoj40pIKOZR
liBHqyRH763AV7FbhhEfDBSmgIrGk0P7NxR2kxfYvVO33zo6404qdSKyWcRwJ2njxxVQN7Me4+Gi
dFKWflPVqm+M0bGIotd5qmzsx4IUR6+ttMZqhjISQOCGm1hKdpXYP5O2/m2UVWQNyuLKFZbJet0P
l8QPDT0GKjR2p6tpeIr7DqSqgieWxkNQkG9Aw/elSXcwMJDaCQANsMhsR4GJLWl98CsDKBW9eVdo
gdMvyj7sxl/x2Hhgd9rWZmYHVb1TemkXVMFGnICzrYp3qId5chZv9QpleFlylCnb9mb8LIt9Zxmp
9jOXZgSY7VMLxkRL6jEFU8WvSvC9lCXXDMpndSB+UY+5k8583ANq7jeunK1JT4K2mBEmN53pLToR
6Jpa2OWPFoklQPifx++8xar11/GiXuygjFrOMyYbAecQfFXR/cy89Dm4S7cZCMdoLai3eG/UqlO9
Esg4Vd0Q5aBtoM9LvdVxk9IuNb3bPnX1WboSwfhUQZHbpgX+pJMJh1oebC3zJtXHDh7JQ84Twb0/
xrMaoVr2KQ1iQEOFTYoasAqUsm3YLXZgVQ/CVvgT3Nirw9H7vfKpJQlyhcjoXhXB/TTPVsbFdV0v
D16JYNxqOCrLQGYk5XjWMafjSXushox2fDc6Ekob1eDe/l6rYYuqGRpyN/BnfNp7lklY9At0EGiX
mvCmdLvCfAjKwzgcyAI+adQG/ptA5qMpE1n0zKTowd5w1/sD6l4tKtW8xGi9nHd1MOZbRYLWa5UE
a6a7PYA13A3/j7Tr2q0cV7ZfJEBU1qvijo5tu90vQkflnPX1d9F9Tm+Z1mye24MBPA0YUJlksapY
YS3RGiwaA4Z2G1n8zDhXInN0ol5oQ0lz1pR2FDz3djoBocUCfHv/maIURffVsL++mdsX+nJ6jIOM
GyFrEXXCQQ3FXs2Fk6wJn+px5NRneErC+ME+kUalokNzeXuShOco2Qtj52jCWQcAkxLcqcGv6+va
vgaY2AW7NpgCQev1/qaJ1Th0mYGXXvbGrZf6iWOAcSu6oXVb7hw+VxxjGIF/MuTCgOwGHkLOciq8
YUeLxILf2LMVcXaT7tYHP7NaG2MiDQIAvppW3euy/AbwFKtE00mZDYdBlz1xMn4Wg8m55VT1rolk
Ll0ViQKpepRb2+arPATWRPx2/GXgX5xz21TI1do+3Lp+llIVzwM6widYo18UFmaTFet1sZGWmqzM
5lFub0eJK5nMvctVowh7VaIy06/UjQZ7mhIwPlUvtIN4xjRf6phOdgid1Aq96ZWzZqqL1zaXuYR1
Iyh5MaAOm+zBbGPRXpHOqk/AXr79qw6D1VKZiwhzNhvtiLeE3L7kRLWC/HPW8DqyeWdIrcHKyykL
WgeyUQH+YAdgsFNTOEPxN470sg728doteVbnBqYe6qJ6KLrooVbCr9ePhar0lVNhH6pTFg9zZiBX
U+p30+SOIq9Rb1uArMsKiJQUROPMNg1ikU0EJqpsy7sCCIr90HEwBbav7R8RbEQqa302SAMeqGp3
QGRvaWFnReQ8mZF3fbPeUBE/7tZFEmNvW02LRrA+07bWzikGi07fxm7q00kGFXB7FFKD/ns8lc6M
McTiIMBWXv8jtpPZ6uWPYKywnipyrQfImtI6Un6InO/mOQJ0NI9PY9OdreQwBjgRhq7vKLxyGk5u
k6VnJIz2TS3YYl7cdXpvR2p1qnLCGVjdnjJayWWscCu3orIkiO3iX7OdfBKs1EUvymKNiUUfs+2n
352AIInntR9uRuUryaxZXhYhrijDS6+ETtYWJ+jqHhOTr4H0LU90gXeSPHmMSS6UKhcTgEs7k5ff
oLxpL0cNz/bUl/byof5EwW2Nh+gQuNc1iHMlZcYSzxG8QDbDEhPloTaeY3V3/fvbllEnuggGIslg
+QJqLevReoUDbEIEkfJDEPnz9FdcJepFCGPjgybWNS0fcFbFEXMN2nwzxpzczfb4y0oGY7vyKtYC
OYMfoRDE80G00115zs/Bj+irCRBicacDtcS/vnnbOvHfdYFL7L29DOthLqoYMvvuqzGd+2p2zPLZ
HG9LqbGvi9q2mxdRjDVr1HgW9Qg9WBkSNrIlZQuAyna6VHP0fNuQXOQwBsuMu6QYBORgRbC708w2
ARlVduCltK+rHWZC3u8cgDbkoQsx6d5HcGRT5qtNdwjFmIf8yJPD2KdhInKnhajrxN1DMcZWIb9G
w/31o+HJoL9fBReJFo9RReD583ixwzm0B021QzHkBBi8k2EMUNKGgQz3jyJzFpymGGi4QbmDe/GL
sj0XdeGIinBK5ZHjsHmrYwxQSupOLNFx6OShB9BFa9b8UPh8fQe30h5gvlBlYsg6/semjUqhQ2f3
VNKXbYNW9uKxegm8dE/c7JDZSMideWmjjev0TiCj5nmpkiSORoBlBvfjcK+W37NewUTzE2dhPDmM
nqepoOORQggC+Qw1PGDBy8fpRUCjfPwJDLPeDI6j5J73fthwGu9Wx2h9nJpGFzeQGvTaQ0qiZ9kQ
/v9+450IRunFSRg0IiFUXNrgtY1DNwcrmWoWDmcDqV1jorh3chitD2ZTHLpoop3OMlqY4vvU1lOQ
XsrgFal4Tn7r3fVOGqPsYgP0o1j4fVz78HkADxpqUKAMi/35NjhFgPLfIzPhazfgHgzc1OOd3Naz
/d1fwLjKTNYQnA+4CTTMAI7+Lj7R1F+CYe3M56XkeXrC+MxRrROznysMvMd7CvCli5yLveEg16th
ex71dMDDOa1B7dmoji6HVi4TyxjQHmP+KnMehNiGqXonjfGR/TiayhLDR4oZcfsIJQDR3M3mX+At
vRPD2o6qkceFQkUVcQbyycQF0SDybxFH9XmrYUxHWy8xcC6hi1W3m7q7OnZNXiM55/wV+vuV5zLa
JBRGgvM3s8Ebx+ZnnRYcDeApNEteoolTNTa1SEDxlj93e3KMfelWswRfRcT8N7OM786GMRd9JtX1
oGNFNH+u1VawD06KNYOAz6PzJsB+vW6ftvo33glkLIYiKaGpxtDwwav2iyPdwD3uRj92BUxtDm7y
INjaafYWN3HNV9795akIYywAShyV8YS9Vdpv6Xgf54OVlU/XV7iVA363QsZINFoZdtByOmxg+PFz
s5d3KaxhkyEN1dkFd2aIsygWZyypAiOIYqowwF4miHOy5pTwOtu2WvbWq1IZWzFGZlc1kUaczqPg
qLVfvUiPlJ06OjQ8XJGtLACEYVQZVRBV1thHFqK2LlEwsYHUb7irganQgQibkg5z+0mp7fnoLi+S
GI2oAZNSxYVOnPTXBNZVxQ1dY18D6B8gSBUXBOkfdOMijtENMCzLWtWqxDEfJVtyiUXHu9AHAxRr
NCzFzvLKUUb6ovrn9eHR+t5iJXIWa0iuEzxP4t0CcrsOc9F0rov3tPsHu/XfpeksL5umVrNMzIkq
SLXXAFmVdJa0b532RFEck5HzvuPoiM4ie9adEqO2HKE3tvveFJ9V8xTEOrB0QrsHYUIK+tpRBn/0
EPHwALgrZRyN3obyGC+oXVOyIkrBmT/FAJst98aR38PxDyHWZV8Zn1PPkhiSrsGL7LkH4NPwmHiA
pLEKr/SD0xtQnY3MlT0fQ8xg6Hc8k7nVcb26i7pIzc/K50mdGHYT2j6d8Ln/ldy19tu0O8Dhbc3S
gdFpgZTM3lVPfwEY9k4u45kAxVMpAbKrzljeSNINF1RoKwHyTgDjiVo9H8Kon4kj+b+RYoQb+UZ/
oH3kIjqf0T2Y2NNfZOHeCWXsTSsIVSKPOE2dxGi6S6yK6JafD0cj5wQS2y+pi94wpsaUkyQXFvpE
VHO7ER9i47lNv4xcarftmOiPnLd7utKPuDBHOUpxD/WqeuzAeB+no3PdivHuwJtzWslIDJASF9FC
MDkdnQZHRGE1dJuXxQE/tmdghjq8g7vdDa7oUN6/v0gWrw/tzSCsxBtlLSwpHuJOooXHZhSctDHP
GoD+9bHcT02507XBagRjf33Zm45dksD4BsMpiSzU24AGcqEYcYLjsq/IkwAaEx7mOU8Ec8m6mCD1
20FEM7ZOl6FvSARFCpcfZVMXVythrlogzEZsFibiLnKIin1enMYitPOcx5q4qYsrOcztqisJbU0V
kr8gBjslafOYEdG9fiibL7SVCOZaKVpdBlXXoX+mNb0B2SOiJieSAtXNFG+jJuPowNY0OvhH/ygB
WyYr+rzLFRNWiqZp8Z53A6d2hIffZZnlmQYNpoO34mNh80w/RznY8hmRzLit6c2Wo4dyPkzDE+GN
Em4bYUnVMDxjysioM77UBOVHTgbqS1F1N0uLMoZS5Pblwfyy2LTdRfgB9oXrZ7idPltJZXyqluA9
mgjwLW9SMcqTeeZDcyxAwXqYXMr4l/Ngn7Y387JQ+vuVDamiLi+7AHozhe1XnbSPOjg04tjYXV/a
9vtqtTTmRhNV7ToDU7vQF8oxs+zGA9gldsiL2IOLOSXoS+1ImJOi9XCexmy/ElbSmYselbMa6QKa
DCjALDqXrPKcHU2/cIU73lgjvWgfItuVKOaux/WMufQeD8n/H27ptum6nBtz31MBlaB4AV5enba6
1cel3SfTz6JEmj+ZOTHtto6A3hMAGqCdZkPoMdSaTKwQHMzL6xjbkVBaYepdV5DtJ4h0EcJkY4JU
loCHmVMFmcDEmrqTpT7QYG5xO/Q4csdrN19YMoZoDQmMueDLea/45igkmRDAikR74inowlfd3gms
0K5sPpbi5g5ehLHWEoyDUjjm6FISh6dewMrKY8udaNhUiZUQ5ilsVAlBga7AeJyvoa6ZOKgwed1L
pVvaI20tS6ziSe0c+dP1k+OJZQ5uiNQlFzo8ioP6+1jlVpCBWbkUrQqYYf9OEmOUuzQDzGwEn5NU
9/V8KLPC0ZpzYE4cfeetiDHDQV5Ic5viNQzNQXfxa2uAL6GMLAGx9/UVbb/ZVmfGmF/AfyRFnsLi
/zaL8QHppgNFhRQxIcQb8N6MEVbC6LrXtj4dYmgirGCqJzao2C29uulKT1kmSxu86yvjaTxjcZNZ
6M26gDK2ErmVY2cI+m9Z1XLGruhJfDC2qxUxxlZSSUwAdSmj++/H0HxLuSQG9APXBDBWok6X2Sxn
WIlAP+ZApaOdTaSTbCOY7FGqbDXhdWJw7JLBZEYyyhENxFfEpOfWpVOoGI4/LgdiZ27MxYzbPiVw
dSgS2MPQhfFeI8o67xtg3yFxPB0XxDMN2RnD83VN2N5CIBAjc2bIJvtQN4yoyoArACQfMbeK5FOn
ftbN10541LrIGnteAmZbyS/iGCVfEmGR4g4qManyrTTWfjirPnDddsaceGmbcsqqPHHMDsqgBTCN
GKvTssU2R7Bjgvpsts3UkXuOod1W9svKGGU32oG0qTCjOXMARUZe+20hcW4t3ZyP6n4Rwaj7LBfR
gKc4gpdUPRLQAA7F4ne99ARQvPvrarHVcqSIIAz9j16wD/RKHidlkUcout/s4a689lzaowCgU+rz
kXd8ip5ECziJnG3c1vmLXMZNjn2MSkaO0oLWeUr4rHVHUea00fJEMC5xjqq+IKFAADXhJ9JT2B+4
uDSck3oLp1a2XBHrpuwNiDAGUKV860bw/GXHiNfFzdG5txfLSoxRJwYK0HghaxnZwVXddfHicBSB
bvgVpXt7i61k9IBzJ7KOtxa5BZCKEx+GHUYFfc3LuNgt2y+sldIx1kE326GPExg86b7cqRZGE5FZ
F2zha+2IXgYqZF4li6cKjH1ISBzlwUjjdO1zWnlB8znhcXFtGlhFMkQ0o0uSpDNhEVA486AmuEiV
0loSkGKWzFLHe03AAFpn1+PMCVqoEfhwXit5VGfW5zUjKWMWGOymvZC1n/6PuIibqrcSQ3d2JUbU
AlEqajwIzOSBmEch+nld7zZPBghRcH2yJmosvk6dJWKmtbTEiKlYZT8r31udY+O2l3ARwdiBMhaW
cJrwFqxMP2uOGY9nZDtNsVoDe/TLkuoy7DOqlrO77GkWRreluxH9KLIrIYQE2+n++rbx1sScfrz0
QZJGqNwko9Vp9yT+/u++zxx7TrogqkcU/wPt2Cs3wsBpMJQ2A6zVnjEmADBhVavRBLR4EN3+KfIo
Ozilr5MSK3Sr3QSyst/jr0ZryXeYbvR5gThvDxmjoCl5lkZKLDnp9GTMdw3PImw/K1ZrZEKFqEnQ
nV2+lc/fmEO93J7vKJRJcgjsibOjvIvEBA16bcZpKkHL0X0ydcehvNFDTpTFEcHWkoko6EmYIahr
uwcZ45WBsUsDXuRNL8tHu/bntrKl5EHNgVlf4TLlo5N8UuwMkxqpPRQ3vTM7mWvuhda5ruu8c1IZ
AyE2pp5UgAtHl5Bo2L+xV0npQgUHi5YnR143/bYDvGiGylgMJTTiQO0VAth/5R71JTs9IuZ3iG9G
4AXIMS/MQ6bYmjJXxJVIxmII1ZSHXQH9MB9FoAaPZ0yegd6pAlkRTUtQig4Lbw99z7tmm44RzYhE
EdGPKOvMNSujpp0UYHo6RrJXpvsmuUfW2EZDpwme40V64Rzmpv6sxDGXzqjFOElQbHY0bCxyuMcE
jJjLPSi77Olp3s3+v5TH3LtEXMwmpZnG6bv4RseUOOHP6UCJwkGF7PFmwzaN1mV57MM06gIjrRf0
c4CLLwtKSw1S+/qKeBKYyLxYSKe0GjZQBgrB1Fi5wrFU2/dttQbmvmmK2baxhpYvtEmBxi2Fv2x2
+lnxci90TE6j73aNZCWNuWs5AGGMUUJ5UPGHPYAivoTn2DUcvbV+E7mlXucXfv4tP8qv5e76Xm7n
U1fC2VuXRKJYaxCelFb31v9Y3AaO9kmmPPIP/EB3a05HEVcCGce9RLFszgn6i8htcEZBHkCZw065
i+1gH55Lfzh2IJVf3Mmnqll7kYtF80z4pm9f/Q2Mb2/LURtiE46VEGs45YjtU1t87D3TR2GB36VG
DcgHj6EC4koE6pSqsz1xU5uXQdAiO0Szd+ZtvIsPsV9/jl7o+dIiESgN9pmvPFw/201vuBLLrFLp
ibK0Kmo2BDRiffEt6eqTKvByAdvB5UoMYz7NpQn7KkEQQSsZyMe/NDtjr+2VR1gYIJKHyLDYAucE
eUtjbGhZVmZbljAyxmK35s8p9U2ZkzPcvhlov5UkHJukGIyZqTNVHoYWdjPal8f5oBxyQGeYD1pk
pZ9o31jNuYqbWgL3I5kmwJE+0FxonTjPUUt7uRAfBb6Q3LehM6dfiPnzul5sr2wliVEMPWxydcqQ
IBd98VDtW/QApU/FDvMSwB9EWYPb5bx5XDqqJyqGZj5C109VHIdLBJiDDqxvFJiSYqG0mDaR78XS
Ep3SE5yRNwuyHcOspDKmzRzVMp9nJM3NXQSm6X3v00Bt/K45CJz2Khgqea/4f9jZy0LpRqweo/kY
9VWa0JKAX+1zt/T7xEIbdLArAWkn7Elhz5xLvukMV4tkzrIhS48GdqCT5JJfJPeh+YmjLPQDH4zX
SgBzvQG2kklpAyuSncLYVtwssgwn/xx9Q3tagK6/6tweyY/K503CbduVlWD2jgPI2yQJjk/yRfuc
3dGR9iG0KONAY9WP9yG6b6+vdfsGXk6PiZQ0JGiNGg1OjlDFB2mOdmrR20RNXUE6h/PCeaxwTo5F
2JP0opvjGvaljs6Cdt9mnJPjXDoWgCBPwXFcy7RmFNw06bldPIX3yOfoBgujFxnREpsVVT7VC9Ub
TX8OZbfuf10/lu1wzEAWWDcU4yMCrNLMYRWEyMYlp8VTPfDN2sUOMyF24vI7Fukhf9D3izAWCnYZ
ItEwKJD3JHSWoH8vpdMifB57f6ncZAYry2Rxlrf5IFhJZBxN1GmLRlTk/hRf9oa7GsNxtnJXoGe4
uylvMaUc+xyJ9IvX1kjjo5WZauA6e2lC/p6aqfGmtoEDe6r3/e3/8KzjrY6JbgOjL5YU1QJABAE8
bEeOmjMcaO+ljB4OgdvDsXmHV5tJb91qaZm0KJKc4FbpAkB7MHFepujBJL0zSPUXZdY4T4XNS7wS
xxj8dA6WvlDRr6KGfqq8tMrXf3lUjH2fS+RngyW7wPZO3zDziqbk2OPFi9vNN6vFMKa+ndVOHqha
JPvoJAGOFX3QHgVlpeMNKqD50Cc8AxeCTjdUP3ltitSeX1NKxt4rJG/RgI1nuNABDLDddxrwypJT
noNwMT3FzSNnZ3lHx1j7okRRMSLQlPlQAZoPJVSgXhyEFk1UmkWx08lo8Qzmtkxd0WWwzHzEoG2I
kcWTjLSKUT3n+hO3MLdtvC7fZ/YwE8p2aru3pyRi8YPpUjZkvC84BoQnhtm6pUrExmgGdAhE4+co
T3ZKCrQgsgBi7rEeTQ8Qa/Zs8Bi5/8EP/Fkd6zHlYCLiEtJmAfT+YLrCGXbVTgOVNQiLd//yqFj3
2Ye6GkQB0Jeq9OtQJdaSfbuugJv+2RTxn26qH+EN26oddY3OLvWTK4bf2+6oTH8THK5EMMYjrGs9
H0Vcqbx+nqTbcuGkLjbVefV9xmBE5iILhklLSstNJX6dqqfrW7SpZ6vvM+qsLmFqkgDh9OR1e0qt
1bkUyo7Xi7fpM1ZiGHU25ZokRYtKlaS/LHltSaI3iGcjLC2tjOzrS9pOc16EsYgoUTMPEwgb4DEs
mo7TwJE+uxUmPztL9tVfiZWjksBNrnKUjZ241pIZZBQqgkHxsJzk3XBsz4KNmeuT7tMERCdY/Aie
ox0yE2WQPjfCmVCZ6UvZYFgIjTHXN5O3Kia20Bp5wtgzDEKnP4RqDW6X3KnbvwAvUESTznLpmOX6
ADCnjBWQhjUDBke86cvCwuNglDhxxHabw0oI3cxV3NIsRCuAkgDPAFIAn6YaUj/zhIdGB+LbjEJd
+F1wWgolw7ER21Z1JZlu8kryLE6zZBhIyCkYJAFxtBehDJShu6K5yT3eXm7faF03gMEuf0RFi5a0
y/MxQJJjnL0wNZxECewkiO6hK8cabYfGUn3rg/avFOUillFFWa40M1RgSFTjIIEjW3W5/UvbzcPQ
j/8ujVHGVCnluJ0QqSnnAZ2pvW+8KtjF/K7xedCA23p/EcUoS0bzbXmPmzUWx0I9g3ysmDiv0+1U
xmo5jFoMcQQcRwmvkmgf+OJ52Rk/MO7fOkCgvovcAm1tu+uXmRrzD/HfSiDjrCo5E5QwRzxGRCDb
k7ux/hJMj4F0o5s3ksy5b9u26bKDjOfqWh3wdQL6YuCFP6GR8+s4pc719fzDlb7IYLxXIZr/qVMI
x/ZXHdnVHuMBzvBN+6FYRk8JthF22uiAtXm4rLytZBya0UZaH+nw+3NR2kt/7JJDJtqREdoESY2O
08ZED+bKwbFdy2kh56IIeD5HAIdtPX0SikPTylaa/gWuPAzxnw1lJzoaIy9Nlb6FDLk65M3oRsni
1kLscg6OoxwscvdUCgCvT2CkRptSa8fWbf6kAnw9uxGtxBpfeKEmbwMZyyFOyrBIHcIozGUt451J
VLvpPJLy8C44ZoPF8W7Q3zICxwMhbSk45gKAQ7m/m7J+f33/eGIYy9G0gM2aGwS2+fAVg1+JeNsQ
77oI3o7R3698VqsEi9YLOKGu99Pqa5vfRvWPRuAFazwxjJVQU2MipAb0LzLm+5QyT6MZRCzsVIg5
xoKncoytiDXSd0o3IMs6Py4N7F+qc1wgTwJjE8p2VBu08MImkEORnQ2BswLOqbN13zo1ZLSp4+me
jORmNOX9IPX7sjE5OVrOkbBVmRgNWmjyQLtXhTemGiMnQX6Z2aH/G3DEtbExmJAhIolZdC1UTC1e
3+rY5vN1HeZtGHPriyAzgjjANamUh1EhgHI4ZtGP6zI2gzs0Npg01ELrHzuTI+aIwOO4p6WeHijC
uRt54Xk4AOMLqVMeuPRWcLcWxmxZNVYxQQqXtkyFO2Rp0fFHUQ942YetjVuLYTZOTYoeGEvwbolw
K4SjNVd7kQtRRT/COrW1EHqdVhYG0JhzFi4mplcPg0P5lvEu1H4Y+x7kuQBTN1xe7Wjrfq4FMlaz
XNCdQkaEqNHc78gUHvSgsK9rA08EazWNLk+SHuhoZvpFn/CQ4ZGkb9Zs1otgDOYwaJWQyx1aGSqb
InsZd5gZcYCde5LvJa9E9wTv+cJTBsZw9gHawxsRrVGFElkVKotma4sTJ8+xlSBYL4uxnWImG9qA
RKwjtg9BCw5lQ0fXyU2sSf5sFBxDvRl5r6SxHe992Gdp2MDyTB7dwwmZSeNOPoOR0Aam2FNMOGqx
vYWYuUDRWQOCB7M6oW9iiVQor8iLpwuf9dbT5m9/o3l/RLAh4hQL9ZB2SHrkeWYDQdRLwtK9LmL7
jC4imCpK2OhJJ/a4sIvuF7k3LQ9p9QWFu4LXwLV9iy6CGCsnAh9HyBaYH6P9Era3TcwDnNpsCAIP
+X8PhO3UbkS5kVQZCQfynYAVIHPSXeZFjnwTn2v8pIyOlHcIEITSkWdcedvI2L1lEopaqdGFQEDv
Lr4Kzf2QIeBpQOjAdbEcxdPp71c2dlmKAm04yLtp6U+z0iwJ17cbnet6wd1NxuoZSojJtQjnNXl0
pDjxlOfCC5zgU/862YLf+ehn9IzcWu74DQFb0cr6JBl7GBc59jODxc3U7938S+tFUJAcSaZzrvA/
2IyLyjBmsKsKBRPFqEPJaJ6cHApzkj8NVvQMjBM8MNVXzqZSJf/oHi/yGJsRN0rTjEON9usz8SqA
uZj26FHOptQpbIOzOvqxK8LY0LJsijTR6Y1L9sFBBjgfrWpkB57qcw6LDS3NUqsLBFGIlYrjPJ41
41fQfJKR8Lu+dzwxjP2Q9KzoyhoeSyc/x66wFiFB4/9JCHl2hHO9DPn99TKCtp2iFtu2NLWHwHwo
lH1IeGkOjsEwGIOhmMscY3gCAD8YMM+jTxNIPzS1sYrseTR4asdbEmMxZgXRbEigdvmvzqk+UTVP
fR3T38QOHjENZvP7AXjHRX+/MlLjkJqKQAFRx/iXFO4U7ckwU2sJa/e6WmzmD1e2wmBshVYrOgFf
/e9Kr+jWdvkUn2htK3SETxxZvH1kzAWiCzUF7jPwmACHhmQsarsKqmnTUbffbOLZfOVheVE9uHaJ
GYsRySJe0xU1w8pJCr4b3D4KjpVgGze0XpoH8BHTpl3Kmge+PHD4dtxi0WYBZ3VOJhNoFK3SCoTm
y4vYGl3FLc9SZQFb3ileiD86hlec9U/Gg8jrZ+MoosnYjXzRuqqnxbxqvjGi2EpiYunGXWPyGlI4
J8US6ghhpQPhGHZQGW7j3ifJM0f7OCbDZEyGljZzM8QQ0HwudwNaAkVfuFVwl5cX061mq5tpTRco
/bxC3yYS0/rsGPvRA3YtWAb6qL+tXfEm2pvW5GBcxA4tdOmdjDuKLyc9GuhsC174cK+8nWVsSd4s
XRq0KPIIU4Syb4qY6jtnbzmOmcUe1HtVEDOqJcJu8QbM3TW73htcZBTR2MktK1IXcuVSm4wdaQDh
jRgOJwl+pxu0dAJNAmVFQHDW+wE967y8NsdsmYwNUTGTCYBgiJPi/Ux2slRaAe+td/2MFBZyUB+y
sCjROOe09bOqHANld/2ENr8vIbqXVU1EIwhj5ouwzY2Azk7L0kmdHxqZ0xq9nfJZCWDOJDT7IGgi
OCzlnHxKdzUKveZXcjAPGF7wpIfrq9k8kZUw5kQUkDeqaYEqEZjMrEgEf25pmYJ/Xch2dCupkmaq
siKjb+a9D66LrGqKBO3eyal3Y/oednRXhrEFChd6yHigL5ueZCWOuaYlmSRNXGDho+URsKGWYPqz
NNqKcFiqp3ZAL0iaWdeXuK0VlxUyWpEhezFnlAYrlw5KfEMiTjmPtyRGKaIxqQpzQnYpASQp9m+v
+rSTghdCb1r21c4x6gBWVSQBO0w6ZLL5DAKD3aKTwhLwepSy5KZuax5Pwrb+/dk3NlcilY2WpCVg
MArzW5x+E9FsHcY8QFfOqt4it1UImClV1QFjHfqQGj6adl5R3/DapHNjs/XEOHq6rgubjv6yiW8X
fCVulAeMAzUUFiDDy0B/GMXFC/UHGUxl1wXRQ/9gvVeCmAfCJMTLAC5FtKIImQWWY0fVb4TgQdF3
cfE5+5uJXbKSRq/AallqN+pkipDvTgD+KeyN6PX6aninxBgJNQpilYQ0po2Dw4LGnWbJrTRqvKA0
LKMtODeKp3mMkUjK4T9zTELmaUFkzwLQW3l9CzxVYMxCJxiAEI0R08pE6S1BqVy5ah8zXcaoRpy7
/24DGRth6FUUxRSOoldRLJ5+Je1N0X2Tyb7jwUX8g4+6XFvGTmhioEqVTOMwylYHpqbkVgO2L436
Yo/XWMo5qbe215XijWlcypNIu53DxF9EH4QtOZeFknOX3iLPlZBKioWgGmjRU5FfDFPyzCzfNaZw
M1bTMRjqfSNywRU3o6/LjXobYV/JDEiujVkGo96N/gK0NVF1wvmG6IXVja7auOHy0hd3pHA6IYe+
PF9XF962MtZDivpFLwzEGVkMJK/uoAi7QOk4JopzqSXGaCxLa/baJCKrm5WHpi5A59a7it7fdbNs
jcr4+O/WRNe82tGlWpoyDJGbGdLpZ9/pL5WkBlaUkad/J4cxHl3ZhLFBgbRDRXdrqbcFUbnLW+Vv
6hYrBWHMR2mmOnpc4LjMVLSUqreSrvSjsrea6j7lTgrxzoqxH20ANiFTgS8uM0t0C0+4kfYUbVlB
sGGg08X4FnotWNe4sI28e8BYkyjAANQ0YpmqJUXIftKUeSl5sa+iuTGo3cjlZSQ5S2WbOMMiFww1
x1J7aV9OnmI4ob4fO7fpc/u6pvBi3w+dm10htSZ+OA3g5NGe5+Tn2DacASNsmRt6Km/skXOt2a7N
NKjLUInhRumwaucEhwwS1ZvJRguiHbm0W5QHvs4JflkU1WRIhLCZ8awDRqANAoJjIgm8ZUnXYx2Z
MSRyqhtyBA4bRyl+GJiDRXIte5SVr4r0Ywa9PPHK+r7tduHwk3N+PMGMSWlyseh1BZ0doz04IShR
DilARYPQFVEPHXcqr5NkUzXBQ6GYGJjCD0aeoAYgV5owYhDrVjPNVkgwKQXkhqzZGylvcfRjHyLI
lTDGjtX6Ig+zhptXnCi877KrjqUv2PKCplVUK5HCwRDFxKVZ3NzTlVjGriVq0utL2lAdpRAK4Dl/
peNSxKW4JenL9RPcXqNqGMC908FVxfg5UNwaik4HIInQe3lQenoa7Ku85DS2bF905SKH0dCqKNSs
Mt/yl+Kvxcl3xWPkzAl2Mrg1vEp1eI+1zWu3EshoSqORStfBqu0IzS7BZKVZcYaXNqPXlQBGO4ZI
AeYLgZczRtFpy9jONM0xwKceio3/7w6J0Ygp71NpFiAqCc5y7U7T7ahx2hy5B8T4N7UTMS1k0PbD
c/61v6G4LyQEgzrgSehbOnzkDWRtTjADcPGP6jGOTW9QHBUn5Au7zyXIdEBEf0zt7HnxFyAk5E72
xE3ocXSCjZXjZJKHbKToHUCDQKblPFmp/do7CTrPfzgZx7lxrhYbNCvG3PQGHXnvKqsZf+Xdfadw
DD/doo8W6s8WsjFyLqZZPgBZ3Rm15DDmwS6px2Mc6y74BVxdSU6Vntv6Qp6v6+Pmc+Bycm8oGKtA
MlblfKg0GA0xrAEIO1qm8qWfHvv+2HeT0/GA8Lcbb1byGONB8mwQJlr8EOTyloS6U+Xgiqz19oR8
2rkcyltTTGwtj7yhHBy9LPdN2n5N2tatq/YmNDvOtm+/8BToJ5FVQjAd8T6S1lViJiVNOFEobXJ6
44m9aQHdXXrFT14AsV07W0mjDmO13VWeBlNOB4Xe8HFR+xFmJz2JHvVAUeldP9tNlVIlIHnIEiA9
FOZWwmi2WQtGQUzPghjW1/a0HM3PpW2f6UUOi2alD1URgbvk9yNZsVvQGQMSKbXzz0Aq3YGJ6aZ2
Fx64/OaVXAllzk3VA3Xsah3erqmseBxsot0FgNK6voWbvfEEzD1QENMwlLffrw4sH3QjKnPsYePM
NKNrl7axJ7vS1va1Qx8L/aO5r868Cf9ttVzJZWw4Gc0e7BcostLEg3EAAQe14jfCfeFWZy6yD92s
D8ZnJY3RlDTtEzVtIS3Zq566i5zBSveCnzox15lvn9ufDWUNt2gMpi4FSMRr4lma7oU8ssSByx1E
3eiVBbEGu4sTaIeKSJ1uX3WXed0RyMOyJZ/lg+Yl96aD4B2AZMPrdX3ZvnKX1TH3WwyXwqg6OIrf
6etu979duU3vp5ogc5B0YLAYTESkNJmchQbePuKyWNnY7nOl4pVn/o+06+qRG2e2v0iAIiW9Knaa
njxj+0VwFJVz/PX3cPbDTpvuFXE9WGBfDEw1qeKpYrHqHONqaLgwwmVFRdNpI2Xtq2D8dI1lelWU
2u3m5pQr/ZfWss+TSlC9yW5T63UaqptY6dy8Ik92Oz3lpNhp+XLOOtmd5NqbZfmU9E1Qd9Qd7fkh
L+gRJHtu1w9uRqZQtY0vtIFojlaS1VFH7aYkSe80C5FRRYnQTjg1jqzXAWgX9ko7u+mS3tNRP0M4
w7XmDlP7WRYsi3HQ5HVwYstyq6o7lhRVutb+XpT9g2z1OylLUUNW3VGRbztrdKUcV+FCui3mIlCN
OlgqI0At7CRrZHGSsfHbun3pyKQ566AdtC4/ZMSMnXpsAjkfD3KRugA/KMUvFhgXrSlQpzQo2vy+
RyBb7C7EOKOjS41r9gQpsnyvQoH5tjCVlzSeHToPgTXYQZpb9z0+ZGIRMBzkRmCtkoMU4NaaIOtt
DD/auQ7lRHtc6/mhlORHhRInLRLfjKd7S81OTdb4iQpiVEVR9jTOXhYz3w+tthvwc6Y+3i197kNY
h7lK7hp5IbtFXL3aa/ptJfNxmCVPGctvWmY/d/WIh4kyUHsUKGbiaXa3UzM9kEh1XjQIPKfpHV1q
d02GwVEnMEGAsNyNVALCkwkk71DrNmf8U9wiinc6JqzJFyqvvjIXPgiM8Aq2VJ5az7cdmF17e/GU
BmVAu4hO6DkLGgOj2kZ8muYpnEbLI4vqEC1+6mn7SUH3/PZhFZ0iLhdvlkVfpwwgMZTWYZg6Vx+K
3baJ65nxxSHicDxN+1TT1k6DiNlbnorZ/REysbrHSKEZS5swxbhaZLqwyGF5T7qloQqbh1MdJZge
0J/jrg8Ek1wu9NqC3BWylAks8g0t9WgPVJ0n9G99Hz0jyA4ZSBjk29GnuyKwPdF4/fUI8i/48X0t
y4T6f14tEJxuz2nyNA8nW8Q8JTLBwfiwlATxFzeopNEcTPmVo+121v22b1w1QjQITqk6MSAv/Xsu
KDdz1GSsJwGd6Hf9kB36Sf9eNcnDtpmrXk5sEIQrtg7Ket4f+sZCeoaQRIavs/xVNgWn6Poy/v37
/NfvmkgiOiYwvTmvXTMxUMwZnKnuBMns9YzofR38Z+8qNapNGS371g3av4N1pzCndhi5TimeQ7+a
QFxY4zxgyexhrSoEvxS1TJbRZj/pNyidTMHsV4F9RzrHfkRlH5R4H/pcfFNTV+d6pElYZqlShyqm
U5cChxDuJHcHa4ex1+MOJqRdvTeD+DA6Q6Ad2Ijn3xa9UY8yEQksWTU4lB1H8HpCd4u1CyqB+rUD
f6Jegx0rvmvRhCvhxvljewevOuSFQQ5yTQIqCSnHuUIff1AVptsM801WCXner8LehR3uYC16XBlD
hW3sPTZH3bnWhEsPwOKM7mJwI4juBKpgYTytyJBitCNhfb9mVLwmWXLbDiCfNclpXBoPgTakS/lp
MJQnSORgklYvrO+zipYxQ7rLjXKnF4MHiqN90ZJ7Exf8Fvqd06i6Eq3crMSV11QO8YJUavtzvFXF
/8jF3/eJJygh7RS3aoQulSUhgWTTX2VX/lya2MvAluWORQ11iSp2aJY+2116U0aFb5X9Hdj//DZF
KXpCYT+ugqJoPEh7PdNxpm6ppIdqxOOhLoWQVg7VtL9RzNqt7eHB7nTXhhDqbOmHdDYeeql6Mekq
u5APFIDSVWy9WBqHEvJoqnU94cVWVyonrfG4XgiKeSILXJDI6mXEgy1z5vq+iH8QUZfXVd1R5WIJ
7AdcXHDnsi+0uccLN6M8rDFFDDEzJ3tG/XOP5xtoKY/3SWC5+c3gbPuFyJvZv18YVuU+yhqm35wu
gUUPRnXOJ0H2JTLB3WDQI4DCboGXX7kLFG1vqqE5+B9bBYdu+qpWXVfDxFT/UrRdWb+U4PfYtnG9
oHvxjThE060+JzXK4BiOLPfU7R9Tr0CKpYRyUPoZdUTtp2xftk4sh2wZhZ5xkWB2te128/gLhJ/e
aijOUIrmltkP3zDEj1tVs5TNSBtQDVzAritBJqPKnBHkunbpyhglEoY+wXHiJ/NtOyFS3uA4xV+L
Ywd2JgNDITTQzp0N6ff5Bi+wH3MQfka/bpLGtBuEv6hMnSR7sdtvSy+4qwv8nJ/DorhXtSkSJK8p
OmclpovZnSkTuiFDs62vxUFFnHUVqdl4i37DGACHsN+pT7OrBux9V3SPuZqAvfs8P3PVZtmotRn2
rTUx/5/ObpaHqZI7JihYJO3/j+OKbZjQGIQ2JkT7uAM2NuCWgdyohvh4LpI7IsqRr7jdb3+fO1B0
mMzSUEtMIbHLymvcPm4jxBUHuPz7fHchFD/jvBhk6EFGfo3eFrm8lXNFBENXPslvVriSa1zGcSqx
IbExiHdouT8s6NaOHdPtfQhMoIJNzt0u/2Qhlofb6xPs31tGexEr5gStBQMTnNXXvU2eBkMQZa8A
3m8r46LsbHao/BYY8DPJrWXd6HaYzLeLkMNctAzuAI15n5opcoa3VFj3E6g09jvlnuk09m7yGAlJ
d0XrYn5zsW9JOqEZeaIgitUelnmfK61rtnfy8GP781x7Afht/9jvuLADZdmsiEEXDQZjPOk0aNJE
GhEf8lfjJmu9IUALAeuXe9g2K/J6LvZWYPZDkFp0T7J3uhwj+YKESyJ4IBIZ4aBhWMjY0/FNquOk
oXdtXg+6iFHo2ivDb/vH4YM9r3OD3l34980AkTxtV7hp7ySH+Ib+kgPNzx6rbyY2V9RxKHDIP4rx
8zhhLi7S0UnZOJl0Y+ItbvsbvUEPFzQul8ZX4heIa8vjZOgoVUvPCi1zp+lNh47JwzBh3EMmp5Tk
hrOk7QEnY/9B6yykXThmixvanGeN4TXl6uerfBv3ZBetsq8kFqj0e4iKjuPekOihm0XE0G+7t7V0
DlUUOW6HxUgNPPb9QwOZgPntHnrqxz3GsJ5ArvRWv2jd8uek+ODc3l686ONyaDOQGtwJM0qP6Dx3
ZhCF1q/bBq4VEn77thy8VKA1KsEG948MMdO4rXvn++y+yU8E1bdta6LlcBhjN31mqUULIcToUEz3
Ub372N/n0MRojULvdQg1jfOvsT6m0sfQSuWARMK7bx1VBeOgPhoY65Z/ZtbT9hLYT9xyOA5G9ExN
53aoDNTN95LyoCyLE03HzLpRhcmgABb5xsIxM82ZZKzKrKOradJ821p8vRE9YYuQke8qXHUdQzUV
vvo/og35LRtgtM9JGAVLIHt9mCL3VO5q0SiFIHLy3YXQFLKzQkNEK1ABjsfcscfVsZRHdJlvf7Nr
Y/+Xh4hvKrTlitaxgkPU+SNUaII8wM17z5onkVjtGL8hCarb7lu3u5eCbdtv4LvhMHyzYd4ZpbIm
8En5ED33iZPf1F4JDUHcL8MEaZ10lvfdKdoVT0zXKA6EbTwMArd+AIcgaU0olSUEIFZ9QFkHMxfO
uGu8/AzxVswpOCL2GuF2czASEfBk1SlSItamCloUN73LzhTYJfngMdNuokc9AGv0s+nRgyiNvdb+
8du35jCG9EQ2uxQ8XWOQ3g3QlYgC41B5rO4q6vwVOTAHN4u6FjbVgAWJZe/yYdnZ9OdkTLeklb5u
e9H1MwrJQfynYPSbcB+RSmnXgIHhn4FwTAM59DY6xYfvFgV3IOuRkKHUbT7lojPKlvCH81zY5T4l
zYp5MFOkZonadI6pygeFSE9UWV2qSsdqmIN1HrztxV6NQhc2+S9IZrMlQ4oh9KgOZOPrbIjIA68f
ygsT3JdLpNKUB+i9oCNp9lao/qxH9Q4K17ZLvHhfH4u9hv5R6Dt55kk/D6+GqG1VtEYujGQkzueC
Veyz6Kylj1n9/38xUuz3BfJVn9JYpbHF47BHyc91yTDz9DTHP7a/0/Xc5MIId1nVLNsY1ARX7s5n
3DTGEUVuV3pu9n0YB8XrtjXBjvFFnnHthlrte90zx0dKbqq/uulcLIbLJIu2TiUjx/20qn9kNHE7
6aAkos9+7a36t+/CVnmRLOd4F8qMTsH9/nt9khzqNs9t5dFf0S0Jlp10qjD4JBj8uH5zvFgZhx0q
bo0jHlF0gHG8wzQECBEqjIKD2v5U7FG43aF5TBR1RF+Lw42iyOph0BECyLqXjPtYJPok9D0OJLSU
dlZimuwEM4VAiuYtSId5ZjiGdSiSY7qaiV3sIAcXmNGeDW0pDa81MsdWHWusHdoKrnEiIxwktEUl
J9mAJEUt0EaggiF2+mbno6i1XGCGJ9BpBsUalagwoLkGxgpX22EEwZuPmFh0ddsBIAXz5BJ/+/CK
fJBvAdUwNlWAnE33UkaUITnKJzZ6jAnd4bNsO3qA3OfncBS1TYhwnidulOp4lPI6MTw0GO6mDES0
if1ZyTq3bc2bWI69pJr8xvg1tsZjlnVHY2ydpLG+VWa8OMQgvpLq96o8+IQo/qijp6cuXWLNggLI
1UTi3b94dp5RapV0jfFNcsxmkeJbP7z08peo+RiE8vQ8RQOJdmNecD2Sa0fPToYt6uUUHHu+aW60
C1ZQxgVPNxdcv6DLXSmCyCZ0JQ5aaFcVfWWg2rEcBsZRDudNoOZlgVqQtSroaJByRHDG0GQjDeL5
eOKhr+1RxRUJA4GORsLOIIFa3i+Wq8yjoKZwvZxz4Q0c2nSGoQ69igw2HQo0h2lBZN/XdEET3606
3LXDU4xWKn0K/uqIQnZVsSFJQPhL0pxJedXgjIDlst4Tt/qS3aifwf/nMI2t+kt8Wx1Fj2DX3eXd
JBcNlXFZ1bwFiLdkrxFQU///H20Qbd//PsPCi2iL0XmryEuCHqPxOWmfpSJBB91Pwb5dP7zvRjh/
7It8yEoK33jrbgenHAoBcurY7uCtPgHnqelJx2knDOusrvanT77b5SKgaffdMg2odLefRq96YJK8
40H9pIEYkr0mC1YpssY5ZTZkUZ0qFVslCxslWqXt8wpWpfIwHEWX5uuXuIsPx8XCqbG6uccwK26Q
I4RIiYtC95FVafEAIghNzAc2tlGXf/eR2Splee4zHeLhgBQ9Oiajfmqi2NvewOsI8u/X4qXj9a6T
s0xH4kfql8zCcCh1NPmJdGGMloZtU/+RG73bYt/y0u3tVNGaCSWHyTW+s2oHZsc0B6sDBS9uNSLO
0Gtv55fHTOdS5zZbmzaT/ifpaAZoP7oDTEIH2zUOYzhFQhFJAW7oHG6U6zyhxRijhhGabRyQTN9K
tinwC+ZiW37B/OZiExtpbOzOgsMrVRIOho5HuCx7tObKdpTF3neUnlK0PWtSLQsSQZH36xyiWCQD
PNsrKD27B4nWzrDeZi0m98FwHZPcWTA1JFuhln9vRWQMosPAYQpN5rUwF1y9qZk/q43yPHWVlw+N
cIkC0NQ5OBlnEMMPM+6n7Opo37KBUVBnuE0Ing459jH6e5Z3Y+qZT4KzITqHHLJEqazlqgXDTJlD
dUFX6UouOCfAVbWeVTTUKn4dYlBVlIoK7PIDPGpKa1mrsbPKdBcdysh0jequM7+MgyhXuV5+ewdP
XpReU8ZhMGsgWrrvITMRHySXTYmDUHW3PjQnaDm7C566GLmGIdpeQZgwOOhpI1zLehZx1bA/MS7Q
5ZaAQA2MsV4efjQo8e29Zizn1Wgi9Bq4VKistImwZPhmiIgfWKKbE4sEG4hgcKijUKW0ce/8JwQq
J0Zqnu3lEwL8fttJBafQ4KCHjFZvGjrCkYa33nFPMHuSfvRDcRhTKCqdxwbwhgqtC8WnRxowse3F
s461kCdRcNr5/tTUUDuQPqME3eS7Jfqe5o27IMjSv2lgvoxEb/M2F6Bdd2osAzoZrCw+XN8nn41z
cRp9ljng+rb9nUSBz+DABP3LlqqNuO6wpEj2UVuBfrnp6+hzeuPUF3w0AYbwzalaQfIinVCMbcza
SbXeGRTMdVa3QzRgLOVxe3GCb8a3lMoyHTrmhl5ho7os31ITUr9yi+kUUdOLwN155dg2qyoz7RDu
WsM3bMujyUFBc9r2ckRBlXBJylTni03sBlXlQEOkQWfN5ChhdKuhtb2cBNZES+KgwtBmo2hV3KWW
/mEm91J1rkVNE+xPbKAR/yKgKWlk6OytFqTW3jisftdQAQ6JTHAYYUrVknYlMALjn2N3lw+ft7+J
aJe4bAMDoVOUU+yStdyac+dU42Ok2IJPIVoEn2kQumjWhL6PuneL6EdUiyhSRavgQCCZ4tgqO1mH
dkfvZNGvbMFMee1vb9V/VD3+zen5gr6hVFFrs/vX21QzbpnGGXci8Hn7o49D6ZQ3euFM5gdTUb6Z
s5kkuio9ipKSsWvn13SawUr4OK63dnpnL7fpeq/1mGarBZ4n2FO+2J9WkMmUZhxWafxEUIynQw7A
E758C7IVvqlztCkKfwTdI0bvsjfZKpQ/50fjyz90OroogRCZ41ChGOVUjmfQiWp5/0mf0ucR6k4q
vMbMtUCpP7VJ/gSVluOsGZgYyHxTLQQnTnQ15Fs+87jGBFTFjrRnheCGdxQn9qMT40vpb0SkIqJM
1OQARKpyrZaY0+ohY6zAVIoPyn1/hu5zw8b/Pe1QBdljs4P3CjZb5EEctoyFXhZmlxleiXtwp/w0
STC2ciA4lSxobICwyYFLUpdpG2lAsDFg3HUlCriu5Cfu6mpu/GkRqoOJVsVhjTHItJ0kbGhVfIcU
pSNLn4da9BDB/sjGovgXglhj8hzLhCtSUYWWpk+OrC53RZmFc6vvZb33mhmMydYiurkIoJp/JCCz
bikLQR1B1o4lOSbrw/bnemOI21oZO6AX6WE79zqNuxqtEHP7Ui/qLsf8NGCmcNrkWylLe3ReB7SY
jsrcHDs7eVHT8qzE87mWUreWbYzj1sU5G4fdkNOXWp6P61IENJX2Std9y6KlduZ4FsgTXv/mUDo2
Ucr8U7YpIdlg9gmS53QK7OWbYp3yQrAx/5HIvtvgNmaZSrOdOxRUGKkue03rblh3CqhlXvqwdEVz
Kf8BQ+/2+GSsWXWlrRLtrSdFZQKnjRMFnUd3+qvtiW6l1/Pmd2sc7lpj0RE1gmRPXae+hCbAtAXo
ZcthnmoPmsKCB1d26P/0sndz7INeeFlmGZG0FvhgRfddglTUQDMnag5ScZz0Z2WJBQmOyD84kMXE
VUakYcTlqm8xh6cfpJKGcmyG24fnPzKQ92VxiKoSWvZzAh+xHxcfE0w7+fN8RD/87E7eeiPtQXJv
Pf9dkxh5t8ohrKzJnWlkGP4p0leIEzlz1XoF2Qt7kK9jz7sdDlmlai3rCtc5vAjeTUvY/V17wb9/
nx8faAy716K80MGNEIzmoVo+tQBWwSdix3TD897uQBeeN9lrV0jV/7qEDBRi8SjuxBCOYATsolZ7
5ldbxjjMqFozrpO5QluB9NWmhmPQpzx/TSvR+Jfgy7xh18Wi1ibSq1Rm2NTSXdQkr8RMH7c3TnCE
3ro2LkzQsh2LdUBRUBtGV9PnuzLLfMXK/uo56t0HOGCwx65Zyglm5Oo8oR2aPqS1AHv+45r7boND
g67sQTQvoSdnck1Hdamb3CehGea7OhS22om+DIcIYORQ+yGHuzE6w+VFAyYUrnJWH4s9CGAwHOv8
BS8B6jvvq+PQQBmlcU5Bc+utOgZiwHmRt3gezWoB1r0VbrZ8m0ODXhvASiwr6C7pNX8ci3NeN48x
Jr9smx5jsH8MC6Y29eyzahAvQmAeZ8jqpHMgR/0PI57DFjNUhpGi7mrFO7uwD7Ul3WTmfEzn0pXm
9Ujxx+cyuVPi2IOSh9tX9GRbPdq715BECyhn5MRNksTNZg3txcp3Wx/cxCpspyLF4qzqAmZFgnJ5
5SpJfaAZxpKntnTUYnTn1QjLiD5SkINAvit3QRq6m6V5n/Q5ZierY9XXPo2Tm3ldfPCYnK0WoJpW
HztV/OTDouny2s5IVk3zkE8pnl6DRBaRAguO7lsHyMXRRfDrO1oiz89kPx1+kjHURaM3IhMc0FE7
l6Q1xR1YLjKvVqawai037vT9NggJ8JSnidPiNstT1k2nWDtcu8FOAypl5WdiGaIOCkGCwhMpq8s6
plaPW0t+Wh6aXyidI+erg+xGx6hhec5fGFHBGzGVIFX5j9aGf8/v2/j9xddKbKOpJh1rXO19JSEZ
W0MT4+jgroFEQHk0kXLmhSAqqqKN5SCRtMWQWKz/jVVpmwdwNd5qO+kMOs3WV9F51FAm8bL/RyLI
9mokpYufh3QvCd8QRD+FQ8xMMrK6yNHwUDTfV/mkr7XTaMBoYdVL5LMcUHYjhraMFhgTNcWpkA03
aqPP85iLgHI7B1A5nCS0kSUC2iS0sWqvYBBwk3X5JS3dj+2jcU1n6RL3+VGIQUJbt9Wj0M46ylmh
PcXsfPOcuQOauy00kydet9Mftq0Kwhs/F8F46ZYoRvkgtxenaBXHkr9tW3hjnNyIM/wIRDnPqklA
pOaVkf1ryIegj8luMYf9qkaOAcKrbkp/pqgg613+XA5SkCWg98jSoLTX0zz0p1VHucHsXsnQ+6mq
+A2VH5TGOKy2KHm5uhsm1ILQcWT9qQyqzwNVDBloPtm+TW9lHJ/tzbjqsu8G+ApngtnnqBxQR12L
W81yZOVRyf7GXS9McA3LM6VWqzBd0AGciYMfSV90K/jYKtTfL399Wywk6nEbU2ioNK9adlAxIrRt
g6HEH15zsQztdxttZepaomiojhays1i2E9tfM/lVtp9KEZmo4KvzMvGSMQzZzPrUpfRkG/eKqEx3
vSH6Yi3MKy4iQm/LY6cMePxJ90qQoYQdQq3SJbXTO3i1c7XZTQJJBCeiDeQiQhWN69SyMlpeYZrV
Ycq67TflrBhOJ4FjWXE1nx7UAmKZudt+1M/Zj7tYcdPOSaoTYNkwnPrhR6T6dfSw7SBXw8zFpnLo
bwy5RJcUk2Nq6edgflzSytH0MwHV0ccMcfgv96ZZDxAA9cZuR41bKWv9dcKLl+p/yM4fJck2hlzg
oCNuLt3BsFr0waxBonTeovbetqnrtbD3zeOrkO06TcNYIF1YGEn7DtF5hqRfDkY5xVVuyvAvuJQU
+8IehxjtNFuFPOKILeo91LXg8k9z/3l7UdcDzYURDjLmqLUwdwmP73xoZoBIqT6pbnwEAeEx7516
13mjzwhymx3ZmSF7ExVFUwG8883HZFYn0oxIfax4rzc7tQ2JJoB3gdvz3cdqT+oKVyeYmFdn7I/t
0DmD9K1sv2zvpsgOBx+Jia5yCD/iAtcVpVPE0FWxm10vgW8+GwRrup4yX3w5Di5InBR6oePRf3Kt
MNkpoNXvwfqXHkRdJwKotzjQMKMcSA95HG+t+mMtV77W6YICiMgEBxelUZdNN6FltZo+z8PzMkYC
PBIY4InyLHCCZkW5osNduSmmvSwq7QqcmCfIU9NharoUdAhrZ7kYcfHxzuSWUi6AO5EZDhIMmuaF
wkgsYvl2tj835AdJ77d9WLRTHCBEdba2XYNxp9neNVJIik/bf1+0BGb/IsqtSqlCxRg7NUCb0c58
MhCHojN/2wpz/o1MyGa/4sIKTeQ1TzpUh/P5cQSpiLaACvd1VF+pqLAmssSd+YXq+ji0GNGwjW+0
32eYJamXb7b5aR2FbUWib8Md+TW1B7OyEYGKFyUodqypjfVmGQfZY3x+eL8Q3cvZ197aR+7sz/Yk
KdqMGDSCdNdRvCa0/SFQP8+H9GzhhbaUBB+OnfQtgxwSpPkiWQq7W2Fk5B6NkXvS6m5Pl5MiRY6V
4cI1FtpnMNII7G5D9x+KnjmFsoZqoBvEHFDGQTkgf9IjdB2JmkJEdribBsiPM0VmTAQ9fShRfm0x
elS6lfK87f/bnqLLHFCs0DkeLGVGxBubx6LuXNBgCSrK246vyxxQdHVhtHhSQNG6NQ6NMXm4DRxR
sTxYcnqT6Nm37RVd7xn4N96h4eX3Ix3Jk1LYJpy/85kcdeKDVtyN8X+DqXyeMNzgMRHs1AVXleAY
iJbKoUmcqnlVgc/Em+Njoe3zOCzmJ3CcO5mIcnDb/XWZQ5OYdCQebDRvEcmnYNTvq6cpv0MNoDC/
1dpNg1677W3dhmNd5iAlm1a7NSSWQCf1PlWGF9SGd+sq+dtmBNc5nWf5UpQm6tsOTxxsLNP6xWSA
2tfEJTYms8pDDd1h4X3q+mPyhcdwWJI006qTCEGADYsw4eF51+50hxH3QXZ4t71CgY/w73hdrEjt
xERuTTrgxfVllL9O1jOcFjpqgsMt+GZ/vObVSj+VCQoiZfbVmowb4JYzm9J+e0HXqQXet+9tey9i
qBY1mKIY0ZVEalQJMZmpor4G/ff73l/9LMFtOLqVveLW9gbBeRMtkIOWqZpti2poxyjHx9TakeEp
kgWTlde4Ny9uVzr/tCdr5TDaBhvd9eY3BtnoLnqqwukODEns5bqHjlmBedDJMfa2wFcEV0n97Un9
YmtJP0aj0SLa9J/6E8jIDhRjBrU/eIo73lNfRLwh8k0OVSCdptE2weAglUKpAWm/lTuj/UkenrNc
NPQjCHBvXnWxtETJ5m5aUcWwQZUpHev00Cq7MmoELiIIcG+f98IM0ZtobhfGP1GfzeiUCblZmY/9
dyKC2cffw01lqJZWqPCPcg5KKHMwkcKiOrHpvcXroI4o1EUWLIl/FkvTFiogHbBfHx46+0cNRhrB
iWZR/8816VB8sxX1T1nxztKz1KCrihDKZvUSv3oG+6bX7fubOBBN1FxfzrsxLnVMzMTOK1lCs71t
OSVEnbtVVO/8D4R/t8F9JLNe82Ut/9cuhAsXvlLhljs2EAjWE0GovP7YgBLq/7aPnwhcpjZRRzrg
7WRVagcjgQ+dOYMzVYpfJaiOFmnmy5r1Y5njn0Y37jqCKuxc/8RM8gnUyz/MWHrBrUSQhl1/2L/4
VVxGOWvNIqsSmpiY3Ep3Tg5JyGIc3dFDI7imi/Zb59JKeRxqcI4hW9DDxWdTPPFNeVTCf0pE5C90
uwHR7/vNhQGNErsf0RHmrWuwqLFb5V8GUxRrhGtifnyBJPMwDRTz7+xQsNGQNNAKJ38jell2aF0S
zXsJ7bHgd2FP0epSr2ckCkZE0Veo/lBMKehaw9X1AmckdQeF9IfVBJknkb+pYzu6aToLgvv1CPu+
tVxEqMYx7SnB1lbd3ZJAC2Y9Ss0iODDXQ8G7ES63VEyzWNsBUU42j5BeMclBpb6MjqCPwRo/M1j3
itXG5ltrC4M1xWkw9m/c2G+zNpogcRDA2h/CXtXak7zFEUiJX9aPSvTrY6vhBwIt29R62WQtJtPy
NFI7KFaoV0aoyo7djZ7NX9vJcggEEq1q3c1oBqk7Ub+twDv4QcGWFnUB7nP2pHdXao5ZnHURmYHI
BIckJtGqRtdwm2sqaCdjuMe2OpfGUijYzeupz78+yE8CVhoMoXsPbDYHtGEH9WkB1Rk0gc7J3gLx
q3HPNBITqH6LnJKFt41Yyw8F0gryJTkDr/b74iLJg1HqmecWBMF3oBfdZ3cqnpEs0/FEN2XR1rJ/
vwCYaI0rlIXxCmjI3wdr2mfq6hoaDbZ3VmSFQxAMz1RRsuIDEhmsLUnzvOS497T5y7YZEVzyI4Jq
vixq3lAw+JDobtWWk6HKU1hHExislBdNrg9mOeqOUXXhlAyhplU3eSZ0o+vZ4LsbccmMKdFp7NjD
oPolfqn3jLfceFDOvR/f4QoUiPgvRJvL5TVGkckmrVn7RH1WujPN9qb8wVjODw2aEtRjZJRZ0NVi
fNf9daedp0+Tx3ifIlfItMjO88Zx4KcGFZMYyzKmLHPo93aHNG2EOpdTguKnDZUUXBgCv2H+t2WQ
A5hq6aemKfDFerAbYqzPn09lkIWjW+1jyNbQnYyCkagIIAgO/CxhHfUA5crElbn9uqpPqpwJYOU6
r+17TkTYL7g83KxTlM6oaZAvS9ijqqFi4MKVwWcdedPd+ovixU676f3qiZGCiz6jaFN5aBmhXT7F
uNwZ3WFkvYSzCy7YOhbRoQn8n3DgUpbKMNU2Ll9DfoitX8rsKKYAWNgR2vIPPjkprdZaFHSM6iB/
iXDrtg+qvrh6Cn21NIxqNFkSQdIlwjLCoUhNBy3JKUZnGYm7cUq+jCDx7zwpbMO6cj94ASMciOTr
lEhThvbERgstsqOZYJJKtBy+MYcOVO4Hxkc0Bu0+A1Vie4yCATrHRRCd14/lXfzAoRHH0mpTuERk
PFbxuR1324AhOLr8ZGE1FQTUIah2Fcr9DGLEzhCM64gMcLeZBXEsSnLs1gAZxVFK982cB9tr+I+i
1r9hiu/KacpUqq0Vj2vN4izu4ncP1K0tZ5bBOkR/WU7xpKEjzpagEwbaU9EbyltP7caZ4ocIMduS
ELVnUTKMQjZKHR9LsNnGofHARPfUAPyPnv7wC2RyXnwrgnwBaPBDhXJiWZ3cL0D8uHRae581+mGl
vSCjFFnhcKOwsqKFKAzWqM6utADh4/xr0YpakUTewkFFoqZ1Lk1oAJStwgXN4NFsuw9WDkwOILRk
HsmysPvZAVIstxVjOQVVWn+uQ0MAfYLl8H06ViNnRq3keI+iN8R8KWOR6qzIAFcFMRoVJOXovcZN
iTiGHAdpQkT7JchheNJANGfNaRGDNHAOqhUxNw8kFHy8f2RmzdQXXcOuT1a9B3ue/q9epZk2DUoF
4+BYN2PiSA5Gd4JSdhpPC6GBGpDEkXcf/Vhsry9yDLNP9SwfcYwb+rPpblfUBwQ4JUin+YacMat1
m7Yodb7R7Ho5CDlA0/cvRAifKgW3QIvLJ6puyQtrAf2H1VQvEamf47RJnd7C5bYv1HDKrdbRjfFQ
x7pvJZmny2Ug91ri1OQZ1ylHV6aHhFpePZhBkYIr21LvR914hHrsc2EZwSR3LyN01HoLI8vQpFVX
MxwUZ7LNU5KBlL+vHOSG4Woahrso2SeDyrnXxutPDe2TSXXfYzw4n5cDmvNcmU4utHP/j7TrWo5b
V7ZfxCpmgq/MM6ORZEXbLyxH5pz59XdB+xwPBdODc73LD35Q1TQBNLobHdY6RZr0dVXX0zSGLtoS
g97sX4wotvP+NXpQc/LYVMQPo/Gz2I4vsVx9ncGsUBnP7Vp4C/Jq1piTu1jvbbMEt5OmPYexiPYU
MAFma7Bo8lGokswyOv2m1uZXvUq/YiT709CmP5Jh/UQIWHmlgeOgqNX63UEYIE0maBWW2LbwOYzW
pW3hn1TpE5mJFcufWuODEoJc/sMY80ZA/hCg/BLHdoeDGl0UxQlPHBpv9aAeFgE+hmKxIzpLZkeE
j3C+CwVkXCQyZmgBqx4J6SxkiTa6zkLC5mD4kiueeCP0+27oIoh53gy9NBVZgfGWtFItvSq8QQUC
bdlzDoxrghh3ZxT9EgoEYVHrqT4Fc64iOzmDZLa1FH9xAFHsRsDy5Txz/lAg+xXIsD1noxKH2WTg
AVx/FIHE3SF7QlIg1cE/fZSt2OWRsXAFMr5Q7FSjqyJEZ+lheaGAD9lkJWCcsSU7B0SQ8dT/yzcO
25KmIzOarj0qWAU4exSVWFL0WKmcjkSOmoj07xtTnoRaI/QFIL+y6EOk32fxlzz/et2Y80QwtrWY
lDfcYDR0VSBM0F2dBELBVYh93/tL39k+hb6sY2F6mzKwJY8m0xK3sOkEa+8LjsDx9LwlMcHXkFaC
WlE4gBhp1modfU3Qg1T6uxzoZU2MzhnACCjrHIOy9frY9QDrbz4NhNdQ9QfN/iWFbUwQQfOggUUQ
VZTH3hF/giMaqYIZLKULAnLQ6aZ8K8g5LLZBIerBBiXWaHKKK0s/lh5ozidLeEkOk0M84dBrnHiC
btQVt/LmBzZaXg1tvs4mzfUYh6y9aesebOsvwzyDR/42BYd0+HfYVBdD/7brG5FEVislAk+2UyJi
qG7K6n79KyCnjQgmDBtCpUmqCJlPQdUtAG4FUl5yHr08D8k2IhR5i6EzNdLeRuBQZnBE4JTZ44IC
YuVNgTJw3gGcm/VWYt1sm1r3KuBOkb4qu8aamltp/SQnX64bpD+8gi8az/gscQLndpvjbPo3cuDy
P1EmDZ31e3KTHJSfjVfaxmQpnOXxFJExHHpCurQIUUuUfSR4AnIAMseR3ynwB698WSH9js02Snpi
EFUHEstZs2j3yuCnDoBVz+ld+mrAM8NjZbwBpj+0cP0SyvYnSKKxkG5BLygIa46dX5yJ03zUAKko
BoOF0Xib9/7Zj9ovAplgajTSWVl61Nvn6POavI7mp8J4MVUQlpHa4egMRzHf5iQ2OxqpvSzKLUZf
O1dvQaFXuOld+BQdETu6rY4drX3lk8jJoPGEsikhU1LnuoJpjqP4ZMYT5k118GDqf/egu2wkY0mm
guSZMlN7nH7S20M4f7u+e7ywnq5zs3ltOZt5O6JkuQwobQGqPhW/aemhbXwtPxhoAbkujn7uFXP/
Nte7EVcYQzUYEYJsvf8yryio8UgkeOfCGBDTyKquiBE1VdlBUxVLMR+NqeM4Ld6mMbZCkVetmFr0
8s+xZjfCs6r3nhFFttYvp9zU7DHJeMH8jnkCl+YvOng2QyaU5YA3mSq9tYqgIdIq7+beoh0zPXif
VltyEetaw2vymtz9Wy5eZk/XZsiVRAZdt6HeqP25rE9G/HJdL/Y6Ft+tj9nSriJCT2qQ5FLDL+HV
UIGs3M4NK3yiIEKSXbpTMIFy+JPy/broHY2BZJ1gDFaViM7Or4+YkYmNEk04pjbZS5weOyB4L8v6
6bqYvWafd3KYYJuQRYlXtYDN9euD4c1BeaL1rP9pJn/H/L6TxZwY2kMKMTXATl4mVhOovmxjItFL
kKlpF0f5AF42Og6Gd1Hu8zLJdBnMDX8nmjnIIa5SjFRoklM3H1DFFuOXUflo8mZY96Kfd2IYN9p3
aqqkHbi9Kdg0Jc8CRr8f3TSHwkvueLHBXiC+lcZmI2LNaKt+wqIoH4BqU1BY8FN4FF4ABZOHv6hF
vhPHeE9TTcVOm7A4M+nsUq1sueM9YPbtyS+tZ6fUNbCSlJoOQxymR6H7kCBJlT4qVSDXT230ZLYF
x2Ry1IJloiinyYjNMUarm95ZIG21uvKhB3z0wDEkOw4Gt1iUVU2SNN00Gb/cpDKZ0wxbB26ISjiP
8uP1a7x7sza/T+VvHFg6ZWOuJomMkYljKt1qU2hl46MYPacAGL8uircUxjWXSxODG9iQHNDJL/NH
Nf94/fd3Dd9mKYxBSpV5TUsaFIIJxZsE45ynPwxkSa9L2b+pGzGMLTKVWlcIcE7fPFePsewQDdPF
TRy0dm3znv+7akYUnUgimMoUtlch6dV+qmOMwBFhcvNafRqkwlHD4mT2on99YTxR9CW91QRTS81w
UXA8C5hVlhzNOtnNOhindnq4Lmn/oC6LYnSaaJKcrwS+P86fexI6sfiE/Dfngu4ahM3OMYo9gO02
kqsIkFxgFJMQVUyejv6Ov4olNmIYpZbQ/V0vGuyApPxoE08eT6vBKTfvbZcsimixNDUC+kLGeq4r
bUAQe4jAUKpxs1b+nHDOfq+fWN3KYA5fFxtk2WM4hPCZMk+D8qPBRL5FbtYjGIOD1NccDMZ4MkcT
9nRuK5bRhGQKZzMl2D3MlZcFzHRsK4ZqJVrC0YZ9QaoM+GxF1mBI3yt3TcRpxcA8NnB+Hpf7aPW7
qnNIxYEt2j+qX2LYNoRISHNDnGQJqPjHPr+Le9laGt68AWctbPtB1rW5NhuS5BDdjpMbEbTOzXo7
KbzcBT1zNvKRxctiGJ2Yc5VMKaklR/4QfkgC2sk62omMKanCibjsPXveQRYNQ5FNCn+vMGbVMBVM
I44drHddWIYURAmn6WF/2y4CmEBOS0MQUg0i7PYS3kuG+TiHgFgSckfgqsFufLVdDKNu7STpJml7
xKuVVR7oE14C7Ny3FSRVtwiRPZ4V4myeSmtBG9uNHuAoUQSsbY0mdyVdMMfi4f9vtDdLYsmBYrPL
JjFH92qpta+yVAADQroLJV4v515qB5bo1zGxff15W6aJUcE5tB91X7W1YA0Sv3Zhvb9pdo2mjY5z
Z3l7x9igfBbMrI9qIK+Ovpi8hDzyLd7v079vzibPDUIE+CKHJOewvGmTxLp+Mn8w3pctY3xQK2kt
yfKZvh1mNOEpHpivvOgc3WjASKOkwqjknv4mpt+eE71um2VhDlUYyhT6sESP3RCYMi9c5C6LsQj9
vOBNlCNebNylfQPAEW5NG83oXv2q+JSwRT2RyOI1FvLOi7ET8lLOcpXh7i6gz0z0rwYP4WnfOmBm
SyWGihSHypxXSZIkK6pRQgOq4hUukgCFtT70rnak06DCTcndSqrDv5lyXTZEApkGYXMCuhTPVT3B
ZeRghgK6eeK2r6iDjLbpgxzGFg4yJ524u4kbgYx2FH0jJ3EDlZSrW1m5Hefgus7vGvPN7zO6Ucxz
racyxsf0/F4RVEsZnrXxk9lwcQ52quiqDOZMVVV1SQfdw3s1J+3S5TE1R/GNfhRe59NoL175oAZ/
AW3yThBjJvRhHIGrifC7D2WrAmx3lMTP1zeNbsrvWnBZC6N3E2Ao8rxaJKdqkB1Kks+AMrfKWkBP
T2vHfBrXXa0zFBFBsGjK+Pd+71CwF/soKpFneyT++ARQQweknnSiFaUwN7rjmSR6M39b30Uem9UA
PKk5zwlGVAzSW1LjFqIvx7UjT6U95qc1zXmGdzdCMkxCiIKQUmf5TWRdqJCIg3KQzxSGqfMF1/wy
ecax8CKP1zm0e6U2wpgr1bZVFKWGiAdNfBqjs8IjotyrVanyRgBzp0o6n5KL0MD0EPrGKfcStKjH
zhxkx/m1duef2ffWLn1R9blciry1MTYXYQWGxhucnOjPnuE1fuZjskJo7ehg+ukpcXJ7HD5cvw27
Ccztehn1LMJ1UOjM+X96DiOX9hxWB8ltz7xn/F6VbLu37MNAVFKjCnOYfIrvadyEGNWEwoBmIpC/
j4tdf4EfPfGQiPfvwy/1ZB8K6twvU9IiKpTJbTh96aVn1F16WbG0ZbBUgL9f31BqPn6/fhdxzHsh
I1GYDAVsftPcxvmHiXxteNWd/ZjgoqMsG4qZrdEoEwRTUMJv+SF5oMpCnHSx5qNyFHDxzAMljbu+
sn2PvRHLGGfMtWZj2VLjjAkOCvgRe6YdeuAecHvfdHgN5vtB8EYeY6k7DKnXQ46TA95B61DsP9AP
2EVpz7bsoTACarzrK+SdHWNcJi0aMLuH9/EkEL8GgWM818ey5+Gk88QwJkaRkhiRCNYVi63V9cAu
nGtHCXmD/7s5us3VZjlP8qweQyGFp2sBk4v8tkcOZUDHASgRXutd3zuudjCGJKq6qVJKaAfN3eso
7Y8n9XtvrTZNnVRfebHV/uqIosiqoohEZHPPUS7l2dLQp/IxuR0PeCv72ofJUf632suuk9tIY3Q/
lGoVTNk4s/yG+G/taHbn/YO+jNZmm7OXPGmM5md1q2eYyMQr/VFFK7iEx1/6QqlqMBrJlbYbEG2W
xmh9KJpC1C4tCBWE8LOg4q1ZtndiXgRNL4LVlJeE2tX+jThG+8tlBe+kitirEN1aO86dF49P1/eP
HsZvNpjohg7SCRVhF5Mr7FFIIKKON1OlvnayPfBwuakqX/t9xsYbEWB/0gg2PgR6fhtU2m0lggE1
Oy79bVq5fczrz97fs8uC2Pi779F62ZaiowNFQATHeCDKnMTQH+7TRQaj4YY0d0uIOWfcp8HtD43f
B6s/oDMXLyOH10nCWxCj4HXS9Qj1kSI0ezfr7hYAyfKmrfbwGFV5owWMXketZAxwkvSBiaj0bCJ7
ItlIBQA687q60R/6TR1MEbjXMrp8DDatGsmhJoTUzorqU5WeQMUH2MTbBk1V1+XsH9FFEBs/DU0l
J3MxU2SEcrQMbw1MW74DCqgNDiauXdgPhTfimGu0Dk0xRznWpfpqZykwRQY8MHoVIysBzESUWJNT
IpOHYabD+On6Wjl7yk5/LR0oCYRuQi4PQ5TpU0T8tvFq9GReF7PvtTZrZG5Wkq14ZSJZDa1Xjxiw
QHoXc9r+7MrWPzmj6/LeJgqv6Ao7ECZqEyHtgBzEXKPSjCJwlAxP6J25UVbg6Ql5/Vhl2fdSib5m
fXVU9drBRFBQSYuroQPGKvXRxVwVoAgqFx7Q6QTZW5PkZS2VO0mYB0uve9GqlAlEH3AiPlJup7bt
7mTAmFlgGn7qzfG8TvGHcuweu7oPYiG7r/LK08rxNsmTZ3XBGNo6ZnZdpTf1sPhy0R6rYrwhM8A4
ushVGtBgTLqtgpFCTeXbuMPDUo87H/gyH7pG/q4pybc+7nsL/BXPcyof1TI9r+UUyGUuWeEqnpSo
+TwDRgoDSM/iqrxgbP3TKhmjm5Ste32/9zyBgqqhJOOfarJzLVUj1XMzI1LW8vlUNf3nZtR5hnMv
ObKVwdiZMpRKIsh4QVFyleQEHLUACMQuWk44E+K7RnOjq4zRVMBz1hfzICFTMWGiJbbN4W7i+Tbe
xWNWU4lT284EbiAWjgt0ozuEw2H4Gwx5VRENxUAixtBR1INN3SROm6QbBi1pEU8llYcBGK9phyBe
a45p3vPUGzG/9VoT3SwUgrNJ5ujYmLqTFoZPycQ0AR00q26L1eoQiVc02juprVjGcqZV3KcRaWgs
nN1SKkXMZ7jFOX1VEQ9PBzD8PK+88YVdVb/s6Jvz2OzoJIdDiNo1EhddEFbPmfnh+lXaNZXbRTGm
UjFTBVEhjuy/AX54MNzapRRCtY/UxF94gM21Mpg4sU2mcVAbmnNURzebQevXKlayzgAn4WGA7qUI
tqLo3zdbZ6DY0g4ZLhYBe+laguG+6O0lfMqkI5G/jnPN8Tq7R3WxSuycZ652cTLThzQI4AOpUm/G
YuEo/t413iyJne/MxKw2Z21AvaV5aeKfCIUsok8oXJr+dbXgrIUFYVeaRpmXDlrRAk2sWm7l4q/e
sdu1MOH2bKSt2XbYLtUXbcrd2X9tA5oDqLzyzIMT2rUYl7NhRzyHZhmneHwrS9BcZh8osOUtl2h9
10JsxNBt3agc6QRtzYDl66wzegwi8qEo7kqh5DRN7EaM261jLpEAA5xo6AR+u7Oq2/ggmOm80ZXQ
Pp2eh796uG7lMTcpi0G5NYbwt+KH9WPoD37o1KdoxGAL4GA9Xr5mt790K47xInGsxdmY4OJSNkzR
Lb34rj7Fj4bbOatbOaKFZo2T6fDaxDk6z06KTeVgkBIMpIDkfp6mV9Jw7tS+qZVU+kxFv5PC1sbm
sBJMFBYlRwh0H3H+iRy02zC2KOB/7JZ2y+sT2lfHi0DG6zfd/J/M7CC4hEaQiVtyKwX723YRwihj
rsmCMgDV2WkG3SfAkMsVXgPkHxT+IoNRQITAOeaYVYqPTdmyckcHXBboUWnSizzwSFF428bo37qa
RqRP8PO5FFmt4HRKamk8WI/9baMlFFE3JeNNWTamwmxXc9VaZBvUZELYrfkYouUpHDWh7LNEof3S
/5HBmCO9HNqlqrFtLVK7ghXb6+sI0i2KzBs98h7/u3WArTS6rZsVLbmsNESH8csW82uXt7KnFfGz
GUl+OrTuUspeGyZgyFuMu0wTHrJQKywlqs5RUQeFNN3L9d/p/2X9jP7ritGiAxQdhn01nw3JtNo1
9suo+f/PMarbhTM3QJezum9JivYRckiLsyj+6MW/YJl9J4O5AQDFymolh0NW+y9VJVgyWawYfMfX
3T790t8URpYk9K0hjscD6/0RCoMw6WMIwIAuie9T8bHt2sieSYluuV66qYuME8/s3rSNPCYGaEp9
mEG8B6KFLreM7GYSG0uOOcezmzJSNlKYENdY1EydY/QBk9KP9c9DdV+BCSEFRpyGGofwXe9fpMy9
vpO7aZatUObuCaamkjTVUVYBNTltXQGMRWHJtTWelPPiiU7qIqZCFRBZOOWJI3zXuKCvWtNRoCYq
i56Yl+VSGDKEY8zq2N/T6nRCMZfdBYDL5Wc+xTNHIIumqKQCAaUTRdsEyma8FCdB5HHd7ca+lzWx
aImNVjVr1Wh4kGfHKPMnQbc6/XPCI+bYA8CHSfi1dxqjk/MkgvCFQhkWddZZWSJ+6QrdKVoMyNdi
UMvC94zkJ6GQn3Nx/NaH8/0qkdeuxzxbnBbHWi7soc1O5mrMgMeBkqlRx+NZ2b+nl29kNFpcxUZb
GpzvOldOnSw2kXpb6oyHvgBciaZwlJl3uvTvG8uuicnYg+0U4tZHtf68iH+DMIxNNwCYbKJFkrBw
1rqsG4BNhjekNWTKj1TZmR8G9DEgODxs2N3dUxCIUUZ3TWLTRwAZBFWDZGB8tP8a14G5nOf6Xq4O
ecgxb7v7thHE+J+uX7V+amkPheZp3e2Qcx7vu6+aze8zjqdBLTAv6eyJ6mueEtBcuPrW0cwxJ7tx
xEYO43xKU1q0vEL26J+SoxKMKCLolumrQe7zetR27/lGGBN9gWwJYMSIFpxEWZxoDe2oKTz0oljt
GPmchdF78pu/u8hiQ/4qXeoxpxMoVO2QJwZdAnFCD4hTvhyQB14vCEcfWPqiPB7CCLh0KAASoIiM
P/Tsy/UF7frTzXoY2zVpZW0atK1wql6qKSDKN6nnJEZ5a2BMT0TQjLukEJEXXg2ymjrh4cnwJNC/
b6yNIQwVxsUQTpnRjSh66sgFjeUdO93GjYRlradknFD2Vf32ULjdc/xYBlSfc3c6ia/x+fqp8BbE
mIEcRNWFnKJwpNaDN4TElWTu5A7n1piMKVDnto7nFvEh5iJt2VbtabHAQO/L94MHIJ6b7EDbOXiN
fTx9YwxDK5hikisV7qp8mAdvrW97XtV3/+230WnGHghaXEdrLsOIZhbt3lLd8dQWADUF+PqJ325+
3aYiEH6vGwSdWuqSY0npAQNQd4m/HlGXDXg6cd0H/Tb4optzOAkJin7paFrh8iHM0bZEnuvlnA0/
rqvffvz7awcxYP9+SSkJIyyJUOh6/Y3Crj1pPp7OZx5a0nUllFmuorbOiJysI1IBc3Vuc7B0i2pt
pVFoLdr8V0mwzaoYMzGAecGUVzzuOjf0SzASq+UbtwfNWyufslfOJlJV/rOrkFmIH2UcFbWjqv6m
g3bnZ8/GLR5gxi2APFwazgvfS78KjJoLd7F/y1RAeYH6V9FYcG2tUUTgi8IjVjnINwVL0G675pGz
vn2FvAhhtrPJDBKJBNuZ3gC7bLQakD7ld7MlH8Ap6mZPij36tGdA+35dMG9x9O8bW5zL/Yx5EvgT
s/0YCkGSPsurc10E/fTfj+6yNMb+ynVbD+bco3kP5NWDa+g8Vdz3JxcBjPE1o0VU1ggJy3+i18Jd
v44WaD1fQguDk/6aWtcXtIcAiv6oi0DW7i5EqvsaU/6TnR/IbM1IixmeeJTtN+hC9NMpn40cUAOt
Vd2Ijsw1X7wtZYxyOfVrrHfI9ej1fZ89VlVwfYUcrWBRs2tpjBtFhXmM0tdp/Shkj8nAa3zkrIGd
P9XTtkm1HKW18KyewzPNa0eu7hjPK9otRYcPJrdvHn+dms7Y4blv5zSvctxjoAoWudXrqOI/xInB
UQ/e5jEhWppJ8dLU0PcyuUm7swxyJYNn6vefyRcVZBGy1TCNlZjGgTS3uLglgmdyMF4rv0BnteiJ
YIpDfyf0P3/mwTPw1seYDEwdZlo6o0ewTLu7YZGe40qPrVgVPl1Xwv1Q4HJejN0AQVwqFQYqVDnG
bGHwfQVeUw54KPT7dYHNVjLmQ4zr1RzSCZcJeMguDd7qx8KvA+BDAcsXBNyxf31huz24G/vBImQL
6OnUYPD/03KENBH6jI3KpUDxIfi47QRJKZOXxecdG2MzukmcC6HHDHskBan5RNLnZvjL0P7XmbHN
VGsjzH1RQy3LSXaHBpS9XXRIp97tVcPPeuILueTKqugOevW5T4aDrKbneKoeODvMcadsf3ocVWI3
0idzoQMTXDGsHHpkqrJbzb1fK6E1oT2HJII9ya2F0z+G1cdeTZxYI/eCULuSXtitovEOnvdZjAkq
p1YZ0gWqJj3OH4XSMu8okUvqFHajWMM34aV2mxsAaQY1FyCPBs6/eWFAZSgUlFSUCXP8JNeypk7R
kxX10+duIKfYBDHaWvvTEltio6ZWmwk2ksE3amvySpi7V/kinH3oo62piMwWD/3l2B6UoD8pfhz0
3Prv7tyFspHDJNCzfpGwUCD3AxM1mI3GMZXWrRvNToF/O5Sln9e5pzW1A9D4Qx0lnEhn35Rs5DPn
i/7Lbo1T2hnz0t8AReZY2NM92AMsigVen3mlWnlXnzbyGFcDnqhFSylhB6X3a24LN/84e6uj22i5
mPFf4gqYaowOlLpq/tm2Fu0ryVA2bm3T4RX595+Km6+hHn8TS4piKqx5j3d99DK4wy2QEU7SZ/SH
upkjoIRhX7/ju/ZsI41xQ8lkDnpEW2ulRjzWWRpkhvlT0aeX62J2o4aNGMYLTXKR51OEMCVPpLNc
tQcxBP9K0QTr0HJCot2IaCOKnvZm/1KwJixljURFv94I0XlNOL/Pu4VM2Fr0MRGXAk95EXmXwQd3
m9cc+FmJ/drLZh2MqWkKY+4A+kDD4/Rpus299nXCSw0AmW1AayCpVcLTBuAjqjA/fP24ru8himjv
91BUOzEUNWSv0uxulo81D65yP/D6tThMIL4XsIyka4qa0MLS4JrO4sf3tUeBvWfb8Ksf5CD8aF8o
NGHxlde8df22K2wiQZPWPulo2SGq7ov6QTV/ph3I+T6v4ffrm3hd5xU2kaD18ig1OnQeyEdONt3F
gBrtUDvueEAQvNOif99ofJvVxgiidBinwTeFj6v6en0h+5HW5rQYIyEnWVor2duEyT+dC9Vz6Iwg
D5w8OuXdnoEa9S9FMgZDqFelkBKApM2eflQxsoPBFhABoeMaoybS8xLInGBnjy0HGNL/de3oJny/
i6FQ9n0NjhJEFelhcst7Af12iCrCQ2Lj/XnQ0VJeOeNLdS8HhhN9vb7g63YYU0PvpbcdJqL6HG/F
tZFdcySumGu+VjTudTEc36qwza29kZdiUsDeq2fasAaw7DM5fNP86okGzLwiFWdVbI8rJiDadh1w
15LwsU3upPJHvnzkrIiaij+HZMpbNLPRfk0aNUDed9Qey5gCWAPpoTiITuYlDs9ZciIjgNK/P6U1
NxdpESkYV1Za5arYi5DZ+rSezVU8DFHvN7EhgOR8QuJpzNxOmnhZkz+EBwg+DQwqYZqYuYszqG2G
WcCW/sNVlTvZcw0eJ4oLZ/Kp6fZNy0Uacw0VZVHMGZx4ThLpz5GRB1k1O9cPkCeCuXekrSNZLumC
mkBKz31VWNcF7Lfi4TX13y1j7tbUkb7SUQ2HhhA/91uvBY9y+saiXBzGU+MsiK74yFO79h8Mc6pC
REND2vO9snSJsSxzjVp/lb82wotgYFQktZJh4thKnhzG/I+FOE3xjIzMOsZoWzL8skSG0+gfQsF4
vr6Vu75zsyRG+fSFUsD3aCqLzcwi6PoTlMrCoHuqftd077qsfU3fCGN0z2imqpQkvDjDM50RTY79
CYZKckFAzA149u3iRhijhfqsp0XSw4casUUpqkwP/SaeDsBVQHBUGG3kvTp2TeNGIKOUWR1KEclR
vx/jLyQ6huAhSkQeBdy+6m+kMEFk36aTIlcIVifNUr4ZFdrnQHvsr6K9fKyeNJj80qbjRLSB518d
n8rGkGE8NcICPhgH9CU1CpT0winrW8lLvqm5JH7XVfO3wcpRVfKokHWgBKXig9x/Xyq3kmUXE03H
KpZ9zuJ2jdavfVXZIFIdEzUfs5jOZo3A1C7xSBXs5GbFI7W1W7+0NY6V5CioykaTSSvkVTbCiCE9
//MfQmVRAMtFdUALiBWDp5C3xut2BeyO7+3X1HYjRuxw/ya7eZHRoJ0gtTxaxYT3L7YZdVhg/3Jh
xvaDzc3WMjamD8VMB14SbTAGOBcBJQCsmt196yOrA8A2cBiCjpdslnnnydgavQTWqpjinih3aOJT
wHtwqGzdEZ7DoPuiv/GxJvZ4Sl+IhSdD8CgoVnbHSwlzz5gxQqmwVHKe4CtUnxwLEIuIiiV/o1DE
pS/dr3e8Z951G6SyQWdqzGXfVtApuals9L26c5ODTyj8d5YcWDPvNamK9CguqHEVP6hHwRLP0dH8
sv5EFzw64Hkjr5yjZGNOY5rKRKRY2eqs3XVk+qQYPKSXXZQL5aKjbMxZLBkcLrVt2mCtwOfN3AQQ
lpk9SRYto2rn+IHCRy88lnOOT1TZABSZ53nQ6Nxr8kJ8xVGC2DHt1u1u1JvE+XcuSn1T101kvawV
pq4B5+G02WfUr9r0IIQvHEPKUcE3a7CRUQnF0goyTiu9kQAsU/kLSsOr1XysDpSUNGxt9TN/xns3
h7M5P8bGCGLU6OOMyl8uDfdTEvuzGdllY1rjGt3MU3GcRRSOy87lrJaGfL+9VTZyGTPTpn3eyzMu
eIs2boCGzKfyJLgoormz29v9eQiuC+TdBcagRJ0soqWVFt11DB3EoQ0eNY4I3gEyccxMxrnSBUSf
fUOCymwtI1Yxuhs7/24ljAkJ5XToRUAwO8oQoSMjO1S1yZlh3X/dXU6HJa1oFqOS5wxv4xSIkJ0l
nRKfxpvIu3KvFudg3mrjG7Vfql6RohQJthwIDaJgfItmlee/95VcQweJQSQ6zfre6vZiqvcTnbpM
ACI2obwe3SY/Qx/LA3K59Fl4zvzeIpm3OAWYuXiIl/t6cZHOPpVlIdVNirurR0BSykKvTgp/KjqO
b+GJYR5ZPUYJ0z5DN+IiIV+zjIcsWtxMNTndEfvNCtplOfRANwc2hc0sEI1Ouvhybg3u6sm2ju4S
ZCqf+5PqSEeakYXmW60lW1Mw8h7+vIXSv28+YBDRgjvSunvdikc1X4K1iO/BAXG4fs+oRfjdQl3W
yVioMG01XSphj+vmIAqvTfhSATNiUW+KuuBcad6KGOO0dEJYkQ4Ruym11oi3T6enVkwWzkOEJ4Yx
UMOUoWCXw3IAezAcnkzdErOP1zftD9qBYW0NrIyY52esk7GmYSdnCJVVH0S6VuODO+iJQpSMrzpI
mydn9gEycGsc6Bx++gxE+usfsN8dp/36ABZZrwpBM9HXaOyS1vCRjNq9PI6nOGx/inn2QNI5MNcs
MGLxBo2ovPzDvi27yGbsjFxUphDS6C5eTk15J/I8zB/C4osAxpSIHeAZIhXeWpMsOroJRPdDvwDr
WLKFY+WUvvn9+nZSJf/9ElwEMkalMPu1XGGhnanBg1V+bZLnTnqYFF6lkyeHMSqpBvbUsoJ7LjNP
FR7zPrTW7DWsYs4V4O4gYzxGA8FOOWJBtPcdDsGVK0899OiJI6fsDhApvKG1P0TIly1k7IjQAwqk
z3FmQAkBiGrmIk3pVaC4nI+zi6YBA+/k2uY5nT/kOy5iGZsi9HUTqSncQXyQPPGcuH3timDW0j0V
lTLiLkcM6t+FtzwSkj8E5hfBjJXRiRANYogL2HtabtNOG0yr3mDuXPYAjMWNH/bN9EUcY3DAHTaa
JUU000G/KvlL+KOZb8vKr3JO2/e+9fwl6Dfg6n7MEeBhQwvFk+JXU7XC7uf128axHyxwtZ6kpSqn
WAsgnrXlIY4er/8+bwmM+ZjGIgWiE3A5o2wGNmflyJlqqeDIuy5mv2B7scEqYzV6oLCpACFEKf1u
dlYn+dI+dagfgQnYlR4GZ34xP1PEuSUgXMbL/VDvckqMIemEuFsAdgr4FZDXxnb2IXSW+wTcjb01
OOQj2q+c7oRRClsIeG1YvNNjTItYr4YSzSNsZeS1ZdB1nNPj/T5jSCK8QQ3Q06ACQUQv08E0WI0e
5+R4GsJYjUXMIyPWESKofngUMXmA5tdgtCQ/v6XEtfQCi7wmL55M1mAU5iyFEkjkmtKVClokINaS
87qG6a9c8WTsDGXYJLVSl6jcpmPtmvEXSfnczGhyNB9EEOP+DcELOqP+GwaxA5RE1mNdS7CPZeGN
Eog188M08NjbeaaWnaGsw1gOdRPxBg2mwJxsd89AHAPqs+KmH3h0eJxj+m2Q0qhIkZSI+8v0QUUU
1zdWk0yc8I3q8JVTYnvj0zoqY4nm/SLyMakHK5MqL5RUWzUL97qq85bDGArMm2JqiJJlofRgz13o
IjVn6ZPBm1amNvXaiuh3bF4rmQmkBlHGihbtLdFBU7jgRtfhDnM34vaC7hoJXVY0DDyaosoODpVq
kZN4hpcKk/yUtTHa46Wn6zu3H9FsZDAXdk7VTlcSbB3F7Cu9yGrO7anyBZvESIijV8Uq/USy50/X
5e7qxkYs4+nTsgLpEAXsU5TcEyvDnszublWE/yPtO5bjRppunwgRcAWzhWvD7qYXKW0QokaC9x5P
f09x4lODRQzq/tJKC0UwOwtZWWnPuTHTPyGmU36LImzHJu/9EaT10HAeZGz2/eiMY2DonFj0nR3z
k2kspDDpgqSG3aiL2LJGeuL4cw4KDj+3itbfm712lGPQASnFcyaNb3GPUTyxwx6/6AhzsOtFSjRQ
WQJGJKpYu3RJamszsu+wdvMm95KqUzi/dtuwCNvnGQNgf5WEPqzdbgaMfahKf3L3F8fBRA3YtDam
kTanwb9m1S2WRE9N7eQ+r4C2HhovBDFXXwbEWG4K+LoE0NYzCOwot3O3a98SW3gWCwxXCocps7QL
bxd2PftYSGacgZlVRj7WWEbvvckN7e6sClYPmHmwWNvFbYAuMs/98D4bEzTomRpk8BJ0NFzxpjPx
3knAZouuERYA0gBgAS9nlN7XObYMm4kiwDY3kZkySprNcCjmeyPQwHE+W/ogugZm9Vq/82QKJ6dq
B9+f3KhVXAKovNhP7BBXLcDYcnURxQEgiYgF6sDBTJmdTT8DGaSfY2bHamcbiXH052awujY4tH1o
R1lnxeZkmUW3G5XZ6So0CP1LoIR7TX0Tu7vM/C4CJ1qJozuheyVYqazKAKBzoKsvJqfIxpMQvim6
7zSiK6evYdLY5ZCeMh/TjW3tgdwccI7kqIugVOjvFDlz0Blxff0UlIGnGqMXzp3VK4XdB7f9mHid
ENwbVW6JNcDo/e6YBdguyzLMjucWdtnRZ8LjlkpHRTwNZHgIG/T1yM8pALVoNaLsRN4qXd7H/mj3
6oRubvhgloVtEtNq56+FDHAoZXxShvbot6IT9Z2taS/xACIaDWCA/ilr1Juqzd1aUHZtGO9zVOLi
VnjOzOx7qKN9mYx2mR0rSj9HyNGoREdKw2MCBhNs9WOB661WFKuoxBs/GA4BACzN9C2dYqeLeitO
NQDrap4RCNZQSDaZ2hsi/JMGMxxVbyVq6jUzGDCz2QlIcQMrtAbkgEatWwIKXKXf2kCOOec+tktq
wy2q0Svj1jKbyVLF0JJiDZS4oy0GsVt23zX9WwYsQCEhhyzN7bBOXXAIgbQqMDlOaD2mul5RmfFC
Ra+PeEHfd7H+HQubXzRHxTIxBdnhpQz/4RBMWVaA6avLLD52GXedXxuoTM+Pg02HaAu73hsnyiVQ
gJjhj9g0Fe0qj3F9oiajTtyjpYwm02uwV/Y0MZLuYYNArQ6PvL7Zuve5imP8HSLfsZGCCZ3qEXMV
KH13Mk/EygczseBhYvIAmSro7WgAtgiwtClpuqJXAYHs/PvBgqPm/MDsjxt5vBj4c3YJWRL4cIx3
0GK2WaGPvSYGgOtwpHKGF5Kx5DCW50SqHyLJR9Fb/V7O3Rn0hM526LMScn0UzCg5aL4Z5IDbRaQ/
Ou1dtTNtWrwS7BYbgYodW/INnaflJPLv5vfRkX8Uy1yGXor9EsuJIugPp7skFi+o/tvBVAZ2WCqv
WZpdUFK266lFQJtXJ1UUbD/JHEGfZqtI629z9pTVoTPp5bGXI3vsFVuMu4smq2fS5XsV7Jcqiupl
b7Z7SSCTJYxGYalC+qWugweiEMAF6AfJ6E5iKj1un+ln2/yoG3MVALKlh2k7iU6l+qdeyveg8uMM
yH+OWD+KYMx/aEI9rUB15JR69U8SRudSIo95JvwciHb/d9ow77yWRqPW5tAmHDHfNN7qAa+yvq4M
0LNVXDUCjs+P90weZ72k9DlOT+S7Oq8uAspt8xjH1qiGP7a1+Q97/y2MXfCZwLupapUPLHUscmo2
uZW8ENy/Jji0LqqldXZrA4rRVh+25XJ0ZBE9sqQoOtJDbNwI2OnRrR6YQUZxG6Kbuy1pBV4NtiFj
4V1TiCh94rkCUmad+4kiYoVpQCgIOCm3PpSY8BEwxTDb3ZPWWvqBI5RmFJ/u80IoYyVjFUhynEA/
eTc6dLcY4ORuhB0e+YbnO1av10IUEwMSv4470H6LTjZnVl+/Zfo3jjKfN9A+niCThk5iWVfJhBOs
sNuoBfem9jX3X8rstc7vyulkmIfELzmOeNVAFloxlyDNQkFITNzoNHwW68iaitMITKgw4hXFPpe1
PyjHtrHCSPX7ApG3M0/hZEmZeAxL7ZzFBDRiPXY6dd6y0Po7elVNYbLRMsNMBvb2MLNjYbXhC3kB
sZGJSX+8cUgSRN6g2cp020cNmSctjqqmz0oiIjPpnek7eGM8we5t41YAMIG4n7BawDEYzsdjgy3D
7AfS9DJ1KvkpunS1RWewGts/VIIVnZLCSi+YHgotXtiwUhD/qCvz1oRNFLQo1YkYVR8xJClZ6SNQ
z9x2XzmSjf7djs4QinuTO6dPX5iNC68wL5CvZN0sNrgjsuEIyTluPL3i3cN1p6IRQ1YQiH3inaum
LmxMn96JQ7R/irAMkx1qJLTlruLMpax+QOxgwV1ikgPt949PUCr1JkBJ/NmR6/mYCxGeHj09hI3s
5nLCUWvVfy1kMeZZyXKbYDlrdkrxi1bcRs3LtjWu7FrCJhYCmNhq8ptY90XEVkqjdm5qIjEs/fIw
FvUXvcYKA8lumi486XFwmw/jz6Es77MYvErAYb/BM6W7ShG9CkFz7pT2m9F0ouXnxq2W6ffEIBgh
CPRdTMpbjArtFSG4aafyVzelz9tarNrXQgnGsAM5SQ2hgNMoSnwM5IFKNFomF4t7JU/6eFiMHc/T
aLSTDzktgnw5d4FZfBhLu3N8ywCbuShxh37XbQ2ovsCVAwUuO8iA5qmSlPTmEONNaYD4KJ8a4yjq
nb19gut+l8IH/yuI9fSNAQ6UwYAg9T4/UBhh/zR4htUdsIbk8YanOVqxTh6ppiIOGhwRqJoOZI6O
oP49JCaqjWrAKz3RG/LJ9ywUY26QKQHjtyoha7AlTIaCfMIdrXwvojtRnnkATOvPyUIac52QBPqz
JJPZ0SXLwGhX4mYY1KZrlAaSjv8vfpz/sMrrp2Ot329AxTni04UHs7PaE0XSTmyw5grnyaEUwLyu
/vp1uwpkrkE9qJU+ayJ2uvq3AgTA040+v3LscdWdLw6SmtAin86y3J9nH44vPtG3KnWKXX1Dp//k
G95QJvcAmSBRx5ha0VATSU8+NpLozhpIGM6ULGc8UzLgbd1W0/eFakzEKIh9NQwVQg6hHywj+BUI
YBJQXnL/MRZvxPrQ8zYHeN+LCRcTozGSToHbMorUCmTMa9ZfdV9wttVav9SaYdISCMHT+PGLyYov
ZhVGmlC3PFQxojXziy8nGF/n0SauLCtTN3yVxBygJkaqEtKgvnFFG3dasiYXs3/H4Nyio1V+B1yl
lTj7wRp48TBPR+YkBSmezWJqRUBIHmfjWesNq09li3QZx0bWP9n/VMTT9vEwW71R/NEc4Y5N3R2G
zNOG3C3h/be/2Wp8//skP619i0GjD0oG15G0D23nScY+Tu8r48fAG1tZmeVdfrNPW95xXcv5WOq4
zwjP6scQBT86BZTfgyLI2laKd3aMDx41PZPSFiFNUidWV3xXlS91yOFApyb2+VW5fh/G58ah3M0z
CFHRhja+w+4Te8QiplE2L+qc7ZpRfSJF/X8e/fl4hKzb9TVkkh30IrEXKZeMjl/cbx8d/dlbajFe
txnzVAU5EvI98bFsTzoXwYae/ZYAxkk0plSkI4HBGd8qzaJXV3gw7fFYR6BbKzEWw3O2K2vkH0+N
cRYCyl+CMeHUgqr8ogqjNypo0rSTa/jTMRYCr+l9RG5WE7t9vG/a6Tb0012hxTd5fqHQmqb5VArF
Q6aYBWbpA/cPTlxTFR20lJosE8ajxB22AXq0S5xaHa1ZFF7zPvq5LWI9trvKYHHPBEko/TQx0X0j
VonqDqVGTYhNX9N659s8Nr1VI1qIY/IjtYwKNEwqxRFH/0EzZDcbhf8zXiw+6kIEG9QFaGNIcUmc
OjzJ1X2nc+7B6vXGTh/2E5FJfuap7pPKzyK4305sE1CtKY6MkFtJGztIxDtF6gDGj4IL5zutlpIW
UpnbF9ZqXebUG8fmuS97zF9fJB2jmYMlpiLqm/doCViV+ZUjdvVRW4hl7qQkqiRP/AYRsgmBWnhK
5mkHuIe9IIBNVAif8wabYeiyqVHuaEO3r2JgGfvCYDcE0ZnQ2GEucj4A7zcxt7Yzkzqneb6T+K+k
RI+6uY+TH9nwY1v31fdvoTpz+/DAqlUWwTnotfLLB3lU50tnU5L2GMi/C8vudVvceqR5lccCiU0B
EUYV+D5IIKXX+B+gPdjBMyW+JQgBsUbNW/pdfQoX8pirGFbGOA+Zhle3Li0V8FtKg5F+3kjM+uO+
EMNcxzYS+1aqcV3ALPgejwGl4yk5qF56jDmP4PrNxPYMvZgAg2Ue9yIcCLCYkHuoIcAOaxOj0/Jd
H9KK0uxkEygJWmD4cz4bTyjz2suyUdEZGRpwTm51JJmt7LGsc6TrxZKLoUSbAnu3eMB4PH6rvhSv
w//UZd58c1KzaKAPspAGF0HKjnn8R9nBQgTjdaRGDUT0/9G7D+djk3WHZpbsduw5XSieJoyXCQxQ
KsoqjWj9xyZ5a0PuHOJqbLFQhPEZUipnSqjjrNJTsO/uC3QnGxQ2AQ8Gpud6xzu39e7QQh7jPFSh
IjKyqn+tQk6s6SedqsMYh104zSEAtG181O+4Ac36nf5tEuwEeGYUpdQIKHSGByweHfM7upisIHMF
Fx0YV31PteKH9PtEt9Dd8BzcBXYG7BWeZa5Xk6/qfxoTTzoj70SoP9hY5MFa+Lz3d4AVANF77VL5
3R2F9i1eeN2PVUsiogZwIKxIf+LQHcug9osWlpQqX5TkXiWcpGhdM2wOiZpoGISwqMyxDIjFOsC0
Ei3z6Z7kZW7gYk59PBYoKddgDRfuDHv0ZC6W/8reEAKbhWjmMipSKxuzHIHyBENh/SE61nsKhsKH
jV21ooUg5jqaKOjO2MRSnL687SXFKtOdAvyQbcfJE8LcSDMKiDgHAI0SjcxTDOyyj7WXA717W8x6
gLtQhrmJJIrCTkuGf0+tueRev5d2+i6w25154F1A+sc+pTBXYew+u2Y0mEZAzQ1zp+2BArhGeOjA
+sfpMnDO7v3NXRTAkq5GmUNGFJ2lTjAep8jtI46I1SBroQnzbGMvZ/JJRCc/tV+iEVig8e0wAqf+
wTTTB6t+D4sWuqBdYwS+pqvO6J/FEMYWha4gn+Xm2JB91xwDc6/kp1oJrcDg8aGveguQxqoyxooU
Q2cChh6kNsbYIPlJxH2RPaTclHb1FBcC6A9YKEcGlRRJDaq6oWysXFXsUpdf9YJ8GeXIiTTtaLTE
lufgIOnGriBAeMH4XF83FxHc72KN5kHHo4hZNdHFT6K2tfhJcdSkmOdqlPfR6MTtQUypepnHa66v
muhCDOOstDoI8krCHGkxfpNBflWWXwrjaftu8z4f46eMUjbiNPBho7lh5VVtjzlvW2c1uluowXgp
JZUbqexawKsGvl0Fj714btA7GuQvcf08mg/bCq2HDQtxjLMKQKzVSxEy/gFvyQFSDaulw323g0Md
Vnt5Z230wudtueuFkKtcluYVdhqkWScqjv5IITIwnQoOMSAuOO2Lbhv/qE90fzOwpZ/NS31W/6hy
upDOZCItWESSpEIiDZqmI0AXvoRhcRGyaJdnurutKcdkDMat5X1J5irNCYA4LxiLLUKO21yZ3KbV
h98u5RPvqxmHTRO9vwAKJplBzk5PcT/e09gP4eZtgA5698J7eNbTrIVcxtOoWpjOseirCHDrQ3Xf
7zuPPnLAi9pzg9vVYHohi3EhAdFQwskQiKjYFiU38w2Ays+tS5mg8h2545EY8W6FwfiSUSiCSizg
sihjdPy1QQ9Lt7NzZquPlEMHaCDflK88mgiepTDOJQuM3sAYNHHyMXczvwqsLsi+b1sjx0kajHep
EiOpy6YgTjfdG1rotegM1iWx/04K41RKpTCVwVRUJ6naOz0bL2ksXJRB/bkthvPWsQNxojaUejD3
iH2K2DKF0unAiz6kFWYG/tmWxHHK7Axc1+mlH5gZwXKAaCG2u4nq1AYkvy2ReF9iQD2JeXMdHGsw
Gb+h5kqatpgodaYQ11hOPHQgOa6Jd4VZDMJQnCUTjQMgBWEnlbY1Q0e5kF2HsRse7hLvWzHeQi/S
oZcHitga7Lopx+DNqZFHJ+MhpfKOjfEUrT60gL2HSprWuLUGzyTVu21j4Nwhk3UOjUSMmSBQHfOz
JB4TfzeXnEGb9RziWlJm09kw8FsEbtjrig+9I7o0aprvU4vieAYebwVn/cyQPP9b9VcZU+uUMc7E
HvcI00NOLiT7dkgP22fGVYgJfONwDqQsAJxH4ZYYjD52O+MARgtKQ4fde49XaqS+8lNatDg/xtzo
HFTRYLnAMYAG14FKW9qV4ndzcoPpx7Zm69ZwPTzG4MosAhlAQGvyOVY54i95cZl5vuA/LupVCGNy
E4jJ1YGG0BMWkFXUaQF3uRfO4R7jFLyIkH7traNjniFB6rI5GBGAjl5yoTyV41556O3qoO2xmvm8
fXrrIyqLD8U8SEFNOiVLQMfrP6eRlV3otof61fxuPNJd0OGGD7zKNUXmdULSM5aajly2diRvPqBh
ACRP5d7ctTv/gef3OObBLj2TQixbw8Qid+kfa/EhCx9Izvli9PdufDB24zmsc22WxIjAVwT7BKOG
NDD60/zqtw2yu84diEbTmMbMgn7w+32dHPWe4yXeF4m2VGG8hJALpFeAJo4qXnDRwdL1XsMDsS+Y
3WPJBtfEDuUbC41ZzMPmmG9rUdPzXY5Nrr9VV00Z51FmRWBO2L9zyGPvRPtqpz8Il/qm8aSjiuFf
jGo9g9VF4oBIrbdjrleBsJ4kUsuiyFEb6I7KbY/BqdAr98GB7Cj6W+jygur1mOaqJeNTslTQQ30E
r0WUhdhJ20/Tqz97WrWvxbeuETghIcchE8arZE2rzqaAS4eIyarVQ6UD6EWWPX3snLDqd5xPSA1l
y5AYt6INUZ4nGsSlp/lWA1pm6EW7GhG1l19UzBT/AVUfzcIApYbykYhSLeNU8j4b5DkNaYbSHkBL
9tajOIAEjIJzFm9/Aun0QR5b92taMxLlrkPsKzyW/lMI1IFi+qJpJzm7b+Rn1XhMRc4nXK9EX3V8
f6UWhZwUe5okrmbVmZrEy4wBiQo6C2gBpVVpJYF8l0jpLjVKiySpO2O/NROJqxIACnfmsSDGoWjj
uzExXBl9M96PW//ivz/Au9df/Dgpq/zCDxExyffYlyyxNohZcst8Nh7JkdiJx7s+/5EjXgXSH7QQ
OIZK3+bhpL7vBgDWxeqnU97YwncKY0BXB2PV0oktqQ5vpGH9TblKZvyTWZihUdKlcMypCtFTlp5C
5YVzgdZjwqsMxhlVwOYvZj0k8MT5AdPeNiVQmu4o75niRo/88+QJZNxRPSdFl3dw/UpzaMuXOPi1
rRHv0BgHhGH8qiho5XUoLtq4K7UbTXK3RfBUYJxOmepz3oEP1BH9GjOUu2nivPQ8HRgno0viKPRz
jMglfuiVb5GwM8M/e4V+f/j3wt3CrIWpJuMcISCbdtUvSiRlfK33M0HqUe8Qp7u8AGn10HSsrpkm
VkhNndHJiJVaM/1aBYdAY5k6BgNkHi7u6rFdRbC1xjHRar8D1I1jgMav28e9UwqcyIUngikohikp
Uow1EScdboLygYi7NuW0rHkiaNy+/DBBlCuBChF+dqMbVtxg7TWOOG6UJ4RxamVX+AqQAvH12wc5
P8mCp6scPdaTmcXnoBaxUKSexZzMAqxY3tE2MSg5dKtEY1FDNa/lbQlT8/kUCCyEUYUXwsAdL3ZV
gboD5cFuwMf0b/OBu0W4+vzoqmYQk+g6ptE/yulCUZFyk9A+XAGOsHFf3vgIOeYj1j/ccpfxElx5
NXxbCGT9JQkJQDOQEha/RhTOIzd0RHDZitibjI75behgSMv4apz0+8lpbQBMCHfpOdyJ33ybEqWp
PB4NKu/zQV8PgPGvcSMmQq6jKmKq4SGpvutVLFlt23ojtr+3/ez6N72KYvwsbEcFvx+qcaNw33Un
uQR+AjLF6iiXFZjnfggGpwe/fiuuAhkfVWZCHpo+boUpnwqsAJZP0cQRwdGJzROTZPIlv0V2Rep7
YGJYRLyTu6dC3/vm/Wj+U8nP22e47nZ/q8QmjbGhCrVIWfyGxgulZzH8uv33OUfGZotqVZbDrLcq
CD8j20c7VxwbqyO8btl6Mn+9Biw4Vp1iJgO4+IiFgF2pYhIqdIJzchJ28n644QFX8T4S47mkGGtp
k4I2xL+ZdgKGK8qWyg0tV0swC6UYZ+KrWVWhMIvQ8tG8pWiRmQ3Uc2VXHQA2F1q8JVDO1SWMK5kj
IvZ5htAozL6KyjHK3mrAwMYxj2+EZxOMiyhGU+rHDhFzq7nx/DaU+yR++juzY1yDpMYY1dSQhkXj
s6DexJoXB/u/E8E4AxAsyWkX4uOM5V7RSm8i2LUrRuuvpLBT0lEojblJfVyTo2UvAtXqJLQ9R8h6
9e1qaOzyKJpNflYkNE0+TF9CcPIWtu/Ev6In0LbZwS32jf/5O7WYIMYcsjadKpSaA2A2ioDQx7qn
V5GW8424ijFxTNyPbdTm9PhcIO6YwJatsPWGSUJ7wCRaAl4bXj+Uc4lYsuiwahvFLHGUfpW4c3rb
CpWl+qrbB76zfYbrMAmLr8a4h6KfgqGVUZ+SbnPsr+SPJLCUS+OEl3APll1XuuOvifHUY3xE3A9l
BnA2vBdCg0WF8E4tSrsylX0z/fpL9Rg3kenCEPYdMhDKSZ0/jjfmpQOODLgzhkO5E/4ZboQb3hIh
9Qsb0QvLFh0KJA9mQjthzZGUR1UB9KGXly8hqO0n3oQY7ywZD1LkMxlCGf7WzwIrld/k/Huvi3Yv
8DZbOQ6XHfA2umKY5gExWan+MPOzrrzKxev216JP3sbBsSTQnVJ2YAHq0C3wd0EAxgCp4KQkK+w7
KHVdzV1nfEZUR7HYyTlaet/ewYzufQTygYtFHTvZ6bayE18pbHSASciwAgUuuUXVAmi224ryzpLx
KKRTu6aK0Z1Pp8eqfFbat7rnPF68s6T/v8hV5jo15G7AHkkgjF9Nfz7PmKv9Oy0Y11Ensjw0QLNx
SgobNvq2loz7SUo4YniaMN6iDJPcLytEl2VOdmJnnAD5yRHBicV0xktMgV71gLr7Nxajg4/guTnw
56rpn9myb+o4Ft8kUHytbjIkq+r8Fbi1cX7X1d+i8pb4D9tfhndkjFMgQ0uajHaV/QTAl43pmS1v
Qo4XLLOFEEnQKrGKBVqypCCPDeWudrV3kjBsn++2FeJKY2oiiVrqMXAwcHTnBpWk3Mt24Qv5JnuF
M7zwYljO8bFjVgEW1nQ9wWBL30lOkxA4o5gTVHA8ADtoNYBnQJcNvEuauDear2R0hu4L58yoF9kw
N4OquTC3Io4juaSDR5S/kzJH+Y789Yf2Xn3zL7xSDE8jxhtEkioXYQznrUinIblD67pMeONp9Ct/
1siQ6IYMCDDYadvR79upU1CXnxTdNap0l6sA4FWlSwvow6w3C7eSK0+q29lKI7JTO17naV3J6w9g
jjQNKqVoa7y2YvvQDGd/eEl5PFU8Ecw5tvGszwlF6w5HABlrWN8EXqQffd02jnUTvyrCONUsqaQA
BVLVkfvIHuIAJeCG44TWe5Ao/v7vazFeleToYkUq3B1gQt3iIXcAHPikWoal2M0jsBc51WbewTHe
VQVW1TTRolGjGZZfY7YKoCzF8/a5rQoxJEJ0UyTY0WD8ECYnu3xMMSAp1BiXKJt/4jRz5Qh5wd/J
YeKUWfeLiYyoDkzFzm/PEZJchVc7XbWBhS5MFKJCkUFKUCai34fiNFG2Jt12QYvuRd4ND6Rp9fVb
iGPuTpeQYDIrCkMfjJYynWR9N2B3OX8Qkh/bh7caEy8kMVdIHbFODtVAUVNVspWZ0VFpwO9eK/e5
ELrbstYhGxbCmJsUa3OihxGKU+ou2qee/9V0M/BXUjYG/24MLMQsTuyad+JNgvUpXul2fWJ3IZ65
ZH0yDE1ioIKQ/QJV1Km4j51AtaZLCpoXcHYCLtw2f1KwEWTj9rbqK/jaCKYXspkb15ezr5GY5nG2
fKSEi+o9yCSP0XN8S0H2QtTh26Nm0X0t0QP1DPKt7V+wXv5f/AIm0IknIJxVhaY6XWgrXgcmlOnO
x7QPaCg8XlrHufrshKgmRW1Txjhp2b8MTeuF0f1U8FgUeEIY/9L2eqXJcYGCUHhCf9yShws4IzjO
hX6XT8/o9dTYcVBlLKpSxlMGJrMnP0F0g8FGDLp2D8GI+kbGqUZz3Aw7GJplfQYm84A4hRQDK6jZ
xZrOcf3r4eFCI8a3gNLOH/wcT03vkVfdG0GpEaBbAdhkgATxloJ534j+/zKukqJUKTrceL150TF9
Ojhq8Edp/UIhxqv4DVrYPt0vm/XvKi5X8KOTT5Hscu4PTxXGe+hZG0aSgY0NHdNJAdxXjbIWiiPz
bkaBK3PEN9OJXjhC6du1ZX6M2xBkMYsLH7Fvjm3WxK1+kot8O9vhvj7rd3/7sRgP0clKJQy0AKTA
LeEzleI563nbgNsXCjM7jEV0etT4PnKhuMK8gTVkD4rsCsFt1O/GkAfsuD7Y9ts2JJHxEXGjC0kk
ICEWd+HTBBiu8ja6h07tG0jEbf2ouP6jb8VWCQQM4UAO6VHg7upuX2qJZSsgZixoFF3W6ZPbvrjR
Gw4MxrZhSiwHtS8CraX14TQAG7HXBkSNReiqBeF4Qo7jACDExy9Xh0rXBOpIX+/2MJzHl06wyP2M
Pmt4xHBZx/t465M+i4/HOI8hnX2wI7xv2IDI10q+GV+j87jXn1sXmBy3pW3epfZkOtt3bjv2kkTG
nQSkkdsuhMcv1Neyt8tQcwtgSTf149BJ3rYs3qdjfEo4ipFc93iT8c44qnRrEMON5LdtIevJxeIc
GSfi54UadAmi/bizUUCmcBMuuHkSdLYmJ7zhs77zLJ5xJIFmmsFETFiKhGg5SpwMyNl/pxQ7iIdd
l6mLRfSG5XsssmFSP3AR2rwOwLpLvMDhrSZxvhQ7g6cArq0VwPriFJHdtYY1zrva/LmtE08GfQwW
j2UKMBlTNOCsFPVNidRTWfxqfPFxW8h/xIEY+8EaLGJSlnxqmsM4KQbagT6+478Cdt9wUAAATAev
8LVuB79Fsc31OBniNi8yPJloWnRl6A5JwrMDeh0/v5BXGYyH18UkTDDCBu/qaUdEtntwhL0vqvVo
OQX2+Cy+pTtefvYfvhDI+6YBnCpsK378VOogTkNHMGNI8SR1L3X6fXpDlyoyLz3z9kTW7eIqjLm/
xqB3QG9CJaXtL3L5LWoPRS1zvPv6p7rKYK5sVklKEsUq8sBMuJf0aicaPEbS/7C83zLYEbcO3dq2
byFDI1YAZnbB7r7KP0Dl7JE7XguG94VYegR/iqLEAO4UOpGiLbr4QjfBTrPIsd0B2Gu/fak4p/ee
/S1vbtJEai3N+EL1vTy8DMYfvRPXk2PKDyQp0or4aB/E/XEwwMub7ZWAx2X87jI/X6WrFKrlQgsl
kcS+LFEyFI94b/cG0Pkmz/DKHa9EzTsuavALQUI2zO1QQNCQ78rpIRAftj/Hf7x4V02YN7xSFSVs
dKwh+d80YJI0hS3e+fsUO3bVoQLXY1Q42xJXNTIlgyJPa/iX0YgESURaQOg7wLbGIn/Iwxfg/X1G
oZmQKtIT9Emj1Jn8/Rx/2f79qy7GhCuTDFEEWzJjYNKchGWPYr6ji7VF4vHSNAh9MDq+LWZdjasY
+v+LD2/4CaCgGxX9KeM45zcmr5NHj+GTBS/UYD9DrcyqGuG7axNx8/Q+S2RPFBwh5oVU9FXZEsR8
j7Iph1wwUHuY7NlrLsmRwtJ2hwI8EH804LDQiXlqigDNCVmuIKoq7GworDKzohAsvTWvYs87Pead
6bp4qjIwajil9EXSdmJtAnxuN/DG6FcDbBMYHLquq8RkPXOPKYZ6rjGOFJU/taizo+klmx5M6RDG
nCbIulVfJbEBlRoB0wG8VY4x3fYAsi7v1fYvRbAXpy0GMaZj1EKtunWJccjEtDMl221fnPXa5eLQ
mJuTl0qXliUMjrYQVTu0ix2mTxK7cYgJSijRo8CZwwuo4qbJ2ZbNO0XmUukD+tWKgow9SkqQJglu
BHaCOHzZlrKe7S00ZK5UgSS2CXyMJw12+OSfgTeAmUJRsEDZQWeI6GRh1VrYmeKN/fHskf7/wilp
SVWVfYPZqJD8zKLEGlGIBfKH2L3WAq9dyjtL5ooZkTz2cx/AXOLea+LiLi/xMTPlb82FCefEEqiW
MzDIMetdfad7zNE38xKddBc0ZjCV1E3vAy+7MXh9Eo5+LIB8J5Ok7UbMjDRu4SIv+6Ls1a/lvnGq
U2+jTgaoUYm7grTut35fcxZIvhJEpe7MSIVQBXTY1oxtIJTm4gug1nfCIcaISmwJh/mPKqlXi1UY
95L5IBZUOlgs5R4FiuNP/5T+6l3ET/vmphys7QvCO1rG06SznuZthgx0FL4p2tmM75PgeVvE6oQb
6DQl+GYV0RPLq5TNoVpNCUo84AYpMNOeucZBvk1+0pkfWiDGOHtwK3OMZk2xhVC2WSADPmgOCe5E
Wr8mhFhj+Wvk3fHVdGAphEkTjZ6ERlxrtOod7IdvFRhi29JO0WEFrtq+5xV21gKdpTjGNEQ9D2Ih
xXh0p9zX5qPGSwh4f58xhiBUAkkLYAyo993Jkrw3jeZt2xioi2BDnKUKzIvTEEmchxxB+r/Muu2e
Dl3zB33WLu9SDLWOhfcFM1vjSyGS28x8bMdfrY9VXzGx68p0t/XhHRnzvrT+DJCKEEdmAMx3AJem
IkwcS+aJYF6S0W+HeWjRiZ7Lp6A8zcLj36nAvB5hOoiRUuLvA/B4lm/5IFi8q8g8G3DeAwUapX07
TCKXml1MkqMVLedTbJvWJ1z7QtMVv+nQgkoPLdAN2z3Z0SUkXvlpNaG92tYnYPuuHcMK6FL/zqql
Tgx4JipJ3vMSWp5CzHUXylEfmvl/L8H7UJzqtTueQtt3BTyzH++KGCF1KxVMIXRYOdJLL6vOs3wD
VFrO9+HJYa7+0OVTTyiYS5IclfyctYAHz47AObW37Xm1PQNkTaxt67Isa+x2ej63mtKZiGob1zhi
19Wbvqgo1QTuQ3Aea4sikcXHTLRAwgEGzT9ZgVxKZ65T301KmzVw0llxSdOnlDxtq7d+m67asbdJ
V9ukCBEMRfklNvdh9P9I+67ltpWm2ydCFXK4RSQpUtGyLd+gbMtGzhlPf9Zof8ekxjT639vXqmJr
MD1rejqsBZFs9dO2DQYpv6P0Lxv8vIKcC0PVhiVmX63kKFbjfjWVZ+iyBKtR3chlQ1wKxJL4wYVm
zTNp7pDnSOX2sZgmVzLy276YiZLWdSA9r4o7T7netiZmJJDvyhtQu+qeKqeEiesrgSy9pls6inLs
7xf3zmLKq4VJKQxKpRAJXfVjY7xOfU2MzF0/SWcr3KUj5YbVThLicH3Z6eZ9NpxWBYFVR5FTX/9g
Zzv8zdOaMbRkcggI9KZjDRCwi6kQijLBnZauxWSHOLEwLS9tIZxsSaFCXMoEd2Cg2RGjiw9fq+mO
onZvUjBN7Dn/OkkaqZcKFQc+qZ1CSt1G20dk3zyxCP41khcQ+U5ZR1WafM2Xu3QNtk88tQjubGRR
bvRjjstT7Y/9+COvgp7KBr69XH5HlV/uxPOrZ6IpRxjeZdzHk3diVASo+R4ZU9n87Vt6LG5VLzqU
N7GfOXa0RxOcu/5Epn1vfWTPrcTNndbfXvV1nDv/R+yrXxxXvWjFUczQhDlqgpPWUFQHy7uFIa05
T+0pFolzeyWDbEoWElSouJq6IvFfIBzmWiwqdDCxL8DGfItT9Mw4+tk8vl7YlGteiVXeG+QWuEpK
WoJZBB3I8TcpFOwq2y/N58X6uGZQVJ7vEu04JgZxAf/uS++NciCYWKXZVQMojJTUj5dvZuPpw+v2
xv1+HN6b4BBQXNsJpwHlRqkoHAgt++1Kkpz9jrLvbXDol5rV/7hbWXem4SePTLsW4l2Z3XvRKxtQ
yQPpTn/cXhn18ThAzKd4VVQDlUdJRXiUOUrmQvTN/jsjHCQOWZ9nyoxQLO33s1HaSu+b/c9tG8Tn
47nkpWGUBIPNtQllEkxlhHI9xLQMNJHM6r8Gr3c7xfPr1W3StQYjmsqnQJWe0sZH6nd7NVee+u9t
cACpL1MVCSnamBjPmI6KcOWgwH0C75FfnyyiY+9KUfO9NS4mF5qys6wYkwOSZIcBYvJAuRWeZ2SB
aMk9cmkcSDSYgujUGZ+v8xj5QO6LEwb0IKHEqMe//fueh/dL49ChEcO4l6FihWTlnWj9WKr9SKtp
Us7H/n4B7Iu41IKcoN1GDAboasheAw3c5MASeLOj/ASJAwjHsm/bPsKO5vv77f3KOMAAN2UrFy1y
AZF0irNTG54m4acA6ebGCFoMj25bI4BC5YACHRBhqhXg9InEh6I9psPXoSPO1ZXM3fsVcTiRlya0
giKc4dlXfOaFKEidTFfczw5z/Gkn3csUCQCxdXx7R1wXem+t4N4Ym1Nf7WPFsGcdj7VIdrc/IHUb
86wJVRmag5pPrPpRg/W4C1Y0D6hPzZHxPSU+1QhJLYxDkErok2mqQSikJR0UXmsoFwyjnVrDTZdR
dQ/ifuQrr0VZmrM463jqmIITDaUn51RxmnIOjYONZS1lcYrRC1Es9hIsDuONBvu8nS+O/BTfgko3
ED5QRXjC63lavVjE2KYUom6p1aDc/4qKpYz7a9sxqI/HgUfe9xOk5DAcmum+Mj92FJvGdcDFWI6M
0r4oqbxugAk+zqSTUUFkkQWb3It9y+v8Zp97mMrZb6/mqttdGOO2SRTXMJoleLkkHy3lualKe1pe
zeTDtpmrG3Nhhv39AnENY5XRk41ji4PqZxiTb7s+GNfF2zbDMPQ3jL0ww+2NIYyGaTCectFqAlm/
kYSb0JxtvUmCJH/YtnWFdwDwd2GMA3RLzROxF9BxGCd2/R3PFS910bOp2PHX2Uv/T8QD1GfkUL0X
xlRuatyOM1S18nyxx3gvxB+3F0Z9RA7Wp0paIK2GDro8fh5DO9YHXFH7RfEkqvmQcD5+RjUBoe5Q
sgm0Mfpq1K61Pitg1KWmUCgrXBkG6RCpnDSUy8sZBKK1OjiGWPijVNljM5sEOly/Ns5ewQ+nhkKa
DzmjDGESPmpuF7vU1wzbwNhW6SWQ0yKFJtl+bDg9P6ua6anVpA1mEbJBvK+yzK+6GTUzpb9p1mWv
KYKfttZnrQyft/3kCkfkuwPAD7AiA51h5hc9vo2nfI92oI9z1yA6VSfLS/YY+vzIXkFmYSsfRrJv
jFo0BygNdFZ1BCDoHXzqXXY7x67gpdAqfExO2pfVWVxPttEA+gmmM6pLnDiGvGRA2MdZLs5It8Ta
Tso+Z4XfW/+eFOb9x+XQRTYQGoYQlkE7AsiOCgi6LONzb1HdUaS/cpCSNtosljU6YzR78mRQQC+D
C2UhNLJOx+5OSG3phXCb3/uY3q+MwxdcA5DorLAyRuMko09ATW0NTQIsy2GURLaBWh9f6c26dRwa
1mDI5B3Y8yXt3sL8eJf5ebDssk/by7saHpzPPy8fkBhlthQ5EvDN6rRjYocz6fsEoPHzYVazKPEA
gT7UlcMgBlvnuG9AG1XuOmggIl2kOGg/kL2+d/9uadyzM5LSRo8S3D5FhOdRrAXKLAbbJq7MLL5z
DouLR8LJRMmig5wEU2uGFseeNdmj/QdcRd9Z+m902o+Kt+zml8K3XP1xorjtqP3jgCWVJtEMoUzt
CsMhDguvbXt/e41X+qrer5Ht70UwhCAlT0N2i6un0ZXRV5Udoi/Li7La2iMjnYbkyGHZha0zUqfh
ihTPe9McqqwLpsFr8DPDddo92AO9IdDRTr4L71mbTodG1doJb+MDw85pN1PJdspzObCpUmNWehOH
YylfQwyUla2D7GO1UOxjbBkbV6LFQUw/iXGEX8Vbe3xMusrWpmcNyZ/CjeSvxGZu+4v222xZl1dt
2sIUy/ywWQDh0XjUXcbLPgexF7nt331EjZ8vayw9B/EsQvZOfRDUL2tfQBDlpyVRaUACOlHUfu+n
ctyaQyQjqSWBmi4MBijjLKld7mZH9scALCJUAnzbPTS+1oyC7bhICgzGx+Fn+pK7DZqqzGPb2t8H
tzvqaAuvPlEtVdQGcohTrhiyVEw8vJcufY3mIbfrMvpMeAn7VH92yN+EHZe0HqVWQ1cAm92QsK7x
m7gfXJZDi1yKeI1aEYcvcz5XRiJn6KhQQkcKi72eUG8EygSHI3GRhggccAWh9W7fJoPfZANxFWxH
eJrIYYVUJZlshGyC7E3qoN9le8lLD9TYOGWGg4qhiOdwDVlpK2BSooznEaTUZBsF8apHI9P7w9Sl
UVeHBqCPvQsUTI8xku38hlFsl8+krMF2jKXxo2NGGy+FljOKUXt4i+rWnYyaGUsQUx0N16tIvyIe
7W3lF9dZF4ftHFl48WRoE+730k7fTz7AnZyA2g67tTe8ujC0ZKVeQjkL3WHFDyVzEvlHRnFmEY96
TFO936aly618rgHn00N46iFZ3zhFYH7okfBeXO0jPbdILYqPN1Z9GVsNh3Uyaseo1l1XQpjRzLxt
BCLc/K0T+t23K4xCAJexayhHYbgfRhGaht9E4WDFt4m1y4yIMEiti0MIazXkIcsRd0fSnaUkjmqc
NLkhXtsEDL29UC9WBWlPPZdQnnAtAZxDn0K5JwwQN9Ibu8iFgVnN1spckeOR9RQasmswT/2hGquj
UHZEVYdYCz+pFoPwJzMU1mtb3uV4NCjzw7YLUBDED0HMQyIs8gQ+ECPc1+Y+WR61+LHXAmOFnnmT
2nPztJb3QvQkzyvxDKMWx4US44J6hNXDG4YuQ6/0Y9MS7kYE1egLe39wLUFVC6NBUM2U0td945gI
VSByZr623uxBB3VnTbb+SPOOEC7yRml44SKVMerT2ODBYA6FXS83jZE5uXTqhxdi+9iFtxFD8N1D
bZwk5iQB05mCm+xItrSLPNM1jxLjFVCcOZhuKs881XhO77dtU9vHRRQhAqS6YsPVYVb65goa6Wzx
t01cLxicrxGZAwyzq3O9Y+NsEZP0eJMWf5Rf2C0pPw2u7uufjH1PvaWpzeOCjNLS56WX8AZZ49xe
xpNcHC2wLpsSBSQEHMpcmJGs2pwiUYekaik65oRxCEV0pXjcEV+RWBDfbrRCuNkILZQ2WfGAKXpF
D+Wn2DdLe3lhZbne6U/aS58QwRpllsUjF4fAMpqoG3oUXrL662C0aBko7DwLqpJiZCYOAT//YGll
ZXZLCuFM+dhIhh1WN2kn2/okuUrp9pQYJOH4fEtONHRqask43HEUBZ0w+JiIIpCLMsH+fvHpxBQf
ThHw6JkS9HMswk2S6hTyE+GgwrzzwoYsxVOWxAZa9Yr8MNfGIZRL15LWj0nbHdOscFc1d/S+SO0Q
lKTZrBONj5R7sL9f2J/NZRKaED0EcibbcbHu1EyY7FYpn5Na+7Z9BBhObMCkwuHIOE+pkGUZ2CH7
Q9/d19N9Gt8t420FN9m2RJxphQMPo+mzvKywc2lX27pqOtFk2clCBvPs6tpaEYcdUtf8L1/EUpig
s/O6wAR5Mag0dL9/zh3IHm4vjNguvjln0pppHplgQJkfIyG2CzNQ1WOyUqBIZRj41hwFjJTiMOLp
sEATej2WbnrX35SfWg/EoX5ZOdQoHBUC8fKXs2k1BUj12LuIpd46KJIIHvjY8AqLD+TLiEU1Gxun
cjFJlEHYMxGZNaRPVAiFgAHlZEDILnMh1EzgCOH3KocjcwzJgpR1D67CnbV8F6R8V4VfxPUmKaqn
v/MPDk4mUF6mVszYrzQQdZs3Qp8GwrobKAl25thb34+DjcropVhnCed29bU+dYbqddZOee8bonyT
iE+WSSVISY/k0CM2l3gB8QWeYw762VF8R3Z9V+5WJ7T13bTTiU0jIIRv00lnM62qFbk8sfoZip2b
gamyWQlEJL2eAxANhEamzhp1RjTq4C7z29SpkcaDqpsn7EliAuKO5nt0yrmp2o7R4/eFL7eIPCaM
J5fe1EGrfBFsXATutj8SX5Fv1ckyKW4qGZsmFA+Q0Y4tt1QkAhOvN92d41Ne5aQ0qjRMO/QWMOhg
9CtMZpClVDAN85dRHN+gUwsdKGBy2IIUja3H3aGcZ3s2vwjQ2emKMpgVK5hW3V7jIRjL722X/kR+
0Rui6l7Vm0AxRuJxSp0Lvp1HWzPLaKU3Cm45twfwZwqO8kUHV2zuZbE92QPxvYmwiG/lmZTamoQJ
GVPJ2ivrSZsP2z5DHQpeCUVt87bpWRNg5zFpKtb+1+46nyVlxV0i/uVyOFwZy3lKVgxOukOe21WE
YO/D9nqo78UFI0uolnpXIxjBFJ06HaT6efv3iWq/pnEgoqR93ukZQEQNFL90qyDDgK75oolO7bEs
prCPg/h5rW0Ifey3bRPxCD9wVED0Z7Ii5E7NsLHRkF4PsptH+4RiiaCyf/yo0dLXrdbnaK+eDhgk
d4wdxk6gxh0oD+lXHRwuFvQuX7fXRuGKLuMSvIiN1dKqW4gAse/KJrq7H+NOfWKkTsZk//thvsvy
n6ZzAclaTq3RRsip91P/U5imICkrYGX9wTIr4nwRmMxrpKhFVscJ64juZjjFoZeCVv9EfDrKBvv7
xacbm05aRwtzvK07u+V9iQ78ETKg/xA35I7plIFCnGMqTaFzMYkyyFM6yjjIkOQDr75kr6IdvtRN
MDpDYrNjMCh7IyWFm4jzrXMAIuujIuYW6hRG91k0vbn7vv0xiViLV0Ux9b5LBzCnumq2z+VdFX9u
p9e+vF/kY7H8WFdKrI8IEnQOTsy0j0qRxca9+HOZR1sOLUdC2sU0D2Bsc6T0X89Jv3N9Xh8lCgfR
0A3sW1F8my1H7Qlmhuu+qOqaYSqKZfJPmUg3+1IscbSS6kdmHsc6sUVKdPQPd9bZCIcVk7xkcty8
lRFX30S5Kn2yPPku/8oIBf7jM/BsjUcLadIKdQLsFssXVS5sdXmJ9NyfMiI7cN31znaY618cY6tW
zQph8P8QMOh3PbipaTH4PzQ/nO1wcKGayrSIBpLQmGcJ5mOJIlzDbn5PeGx3xoNpg4wcNK3sfQas
p96e7ID+/pg5W+eAA8LwlWRFKPRkhfrUCe2DNpe7JJ6f57n/IOsiEbFRH5XDi7yrzdBYcJ7n4bOZ
fNfTW7XRbKM5xuPDEJ0iKDJsAwh1ALgAJC6q0WpaNMWJsuGlmeIkSv5STKW/bYZaF4cbDcY1+1Rh
vXeY40ciZM/KwhBrCbbNXA85fu0W/4aBtFFuZBCsdY3Y1ZOPsvl1zlzdqoiP9oe4+myHS5xi6lFt
9chg18noFo8xiFJRszgy6pMULKlUi8X1W+RsjgOQJrVyue3Re7eAmmc5mCrhdX9YjymC6VM0TJnX
RjeXvImtCgi1YLQGcaKfCs762LnJK5TzbiwXslHbG3Xd7X4Z5OvqebsuplXBH8bwqxk9xdVPbSDw
6fpHO5vg9igaDGOqOlQZ9WiPtIqjhpTAEWWB25asl9Kh1cCBocRe3t+WFJXf9cv2vAIOyTFs18uy
KsPLVn3XaEZkw+sOYVI6+tj7Rmbt1k4mXIHaGA7Vx84Sak0Cs9vSo+O6Kp247L9LSfnt7/afA/Vy
acS0STEtkSvHKL0d2lNR7v7OBI/chS7EaYqVzCAhE0tXTL70xX8Kl887xMH12gh4YCsooJR69jJp
VucWqMxWakYN/VKuxsH0iiKbIi8gJYos09Yxa0QzurwVkn+/6s6L4TAavUGiNTJ1lFWyldypMRpR
BVFg3H4fkWzV3fB1dMI70y+dCNoTpaO9bG/Y9Tvil32+lA6a3EoqQlRtwlOySw7qfvH/L61D18EO
jXWyBRkdRH7cphW5Jk6ZjtYx46k9aj4jeCp3um0FbyNiLiXocfVEXZjjtq6vIWkvxHD1QlI+rUbk
h1PxsWh7Z/vrUWb43RvKqUpNJJ/WafomhJIn67PXDFTfHfX1+OkPba1qva2xSz3Tv3rGxecjDAsk
jwmSLLvq0/ayrgfP58/HawNhaLbLE4jT/2MPeltFoGJUsdlXaASv/jVHI54bF8Y4RO+muUwgqoGG
qwYy98IOLQJ2QamDEjvFT36kST8Mg4ydWtLQ7urBwc27a1AcJb4cux5+O88Xi+GgPJ/aMtMbUDM0
nnHHOrxGsECq0IQA2Z0juP9efvH9t+MgPRLg02vDYq/Zr/J7s7yrNOJKZydza0UcpIeNKUyLMOJC
VD9nZQQRosiOOsNdEn8ih1WobeJgIjaSWElGxA+K+ljJImRiP0VD9F/ioIs94sBhXMsy7lJ4t54/
ScmHtL6fzY9/6QccMoR1KQiTiTd7eqz32pGFqmsgf2ZSu4lrkX5AbBI/upGUidQ3WQsS0OEoRonb
hN8HNHqJ5ecFjfnbayP2iB/bqOS4QpcLAmMt/RLF+6I2nWqgdEiu3r3nPeIHN+q4NyKpxJtsrB86
8bM2Pv6XRagWriJNUy2VOzhTVjVhxrza0joQ/oi2vHyaemoV1zPB1tkMd3hGpS1jgaXdtDs2vVDe
tb3dPDDGz3FXe8rtiFGePihj6JpQpOfXs6UXtrmzZCxLE64ri8Wak5jdZq2rSc9a56f9Tdd+jqPY
lsWXlEp+Xw0oLqxyhyut8G4fRlxV6b7dFyCPY03CbTDstvfvun+cPyx3vmah6abSwPmyppupv1s0
4vfZxvyOer9+n3/UzujI7LIIcVmj3y5x6Pfi1zxsXN1UiNP0h7v2bIl7Mi1lbyWhjOP09sFw05Y7
iP4hwSLakU+xVV8/u2dj3F3b9lrcmYx4Nkody4RSnuY1wkxERdfB6GyEe0IpfWMqaKpG9dR4HrKb
LHzsokcl3+XC920nIHyNr7TVcaNO9YCXgFkaHzFluJPa8G6cm12dFJ/WOXfNdg66Uf+6bZbwPb7e
BoqnTLIYJ2Yn7y3jJcwt4oKiDHCoAaFvUcgjsCnFWu0tJtYQSf/lyXk+phoHDpM2qWLIqCR781so
GLY8OllPXbTXi0QXVjgwqCZDNiB/zeLIkRGiuKmfPGcOE27VnNaJ/PXlv2yNqYqSIVsKiKFwrC/y
o2hSn0chx7HV9Ee1uNPNh+3fv35+zr/Pdu7i942sifN4AJNkbt21+l0ffhKpeOt62QRp8f+/Bu5q
GvtyFUURMR1aECpbd7RPglfeqC/rY3FkUSS4jOIfC7lX1w/T2SzndK2Iu3JhPbNyIPls8kL2iof1
mwn68skfD4xaS91FbnyqA40oCPwBA8+2OW+0JDmJVRkCHek+fpXsxulvJp/Rh7DhOtIaQ9Tfsf1s
jfPKpRLDYqxZiudNLRRjkwdx/09dluKMuH6Sz6a4a6qHVKimCugjH9YvSvmq6kQuhPh9/vneismS
gnYW7Rygts9PGsVm94cT/GsBfCN8KEpjqIcobKRHMyjv/9Gmatz1YNqiW/iJS+X+KffnxVrCfM2H
dkBk9g+xcYyxksrpP1lOlIBoFDnzG+FDTYnfXDnXsgh1DYgeiIqk8w9ewxoaHS0O2KfpcUQSDne/
LVv+Nnhc2ax3RrjLN52lqga3gOwK2Z2WHcrpw/bvX2vsf2eAQz+1T8WyZdqRDG6bx/5OulH36wE9
7wfDW3zdT73YSwP132uyIX198fXYwi9QURXW3BhbKAeJ6dOsg8y90J1ZVu00/yhnxOTjleDinS0O
HeWmqtDaDwSerTs0RTpmdwB3TVF/TyviiryWdXlnikNEZbUsdM/pyBkcQNlwM+7am+Iz4yRn/Q36
o/S6vX3XBrrf2eNQMFwspelqBGf5fnXxWNizGXwtwvACpklfsz0LCkG3FYwBmiLvhp16og7flTvg
3X/AIWOSzFqZM+bnOvyqy35e7gzpZlU/K9JzCjW6lmoLpk4EB48YsWk1JQH1liCglK4kd2tEDUuw
TeLA/nJJ/MtYL+ayi0wEa3qvoPN4QZij2Wq1qyqKhoJYDP8ujsrUKCUmm7Sad0P9HBfEk+SKPvO7
Y8a/idVFb8wcHokeDkZ6mXm6ZwaGXyGXyvo4cs9wij2IwZFnot4N1FngpW/ncVbzKEG7z3AYPCY/
VThQ2kML2P8tr3Xt8fpu2zhIiWSpKxY5Ynf0grXmbvIjCtikeOHPwr8Pt9/Z4iFFiiupKnGJTmU/
2EZdnVYrJJKcBGxZHJb0mhqniQCmoHVqd3OzPIjq8JQryse1kA+aJFA9I5Tbc1iiqvrUyKwQU6xe
Ptwr0qFS79eGEvcg7k2LA4xCjWMISePTyWXhxSnY6LvKTUXR24bGawHiuy3igAIKn22NyuXbI/lD
4YX777odvTI4ZL1L28a212TwNAVC1CwGY9x0w+UkTztVOo4TsR7KBPfmV7u8FtIEtOBqEvn1gBk1
eQgmvXW3V3Jt3vjiswEa3l/M0dzFvRIDMbTl3rL20fRBri1f6O7j+ratjnprOHFKaXITm4WA6r1V
UzfSbOjfmlQWUAQAoNiTz2ptRnIUkdhEfUwOKpq0lBfMx6BMh5OkAOTnGxFDXMSnZJ/qz/eIIbL/
4iLGqVddgDLy/ziXGfii2x3K3FaA6YsTRe15HS002VB0BKQiLwIqS3qfST3S4Gp6CJUPmr5HV5lt
LaGfyRXh7tcCbjjJL2N8qqsedbQUyRgdyHPGJO2lvvGYfgtf1wCiTojywZDjk9wxxAr5PnQlrQt5
FSvQs3VgU+ryIJ/8Pjq1+pPYzsQxuO4g5wVyp2AWMSNussm0CPOeiQrZtMTTisdtB2Fe9rt/nI1w
Tj+tWblKIxO0NNHwXRfHKlMIE9Q6OEdXhbSZoxaZwmR4jIuTrPwMFaLYQ62C8/JerTqzDrEtqblr
56MyEdH79Wvp/JW4axBKeVoh1sjYrRE45dqnuEBrcuu0yqft3aA+FX/9jb2pjiaSGb38UZ8f8rW0
14pIA157G787ONzlZ0lxOYUlLgrliXEElf54g9ztPgHYMQbK4RtV1f5DFHb+fNw1aJjDhKwR0gmd
hwZou3xKJQcERSgD6+gCzJ2Rut8Jf+DbyUWrRuqxYw8C4a7vbmeN2CdqRXwbeWVCQFFYQXEOThEQ
dE0ZxrRrL0vs0WONmtrLQNGtUkvi0GDpW9RMLbjg1Az7KZL3kja/bnsfAW5877ipyK3Y5Qry0vFp
7m8rc1+HN1HjLvFkb1u67ucg6kRyDv1vPOkCZKymxSpw95XdvhI/C8qLkhDdwH+4zn/Z4HNMiPrb
MV+RnBucBZQ8rO+ucsIjIy7BBu23F/SH2+hsjQuNKnmIhwnMKa7+IH4s3XnHWNvam7K1jYfmg2wn
7ty7VK3sOiydjXI+IS1CrQ8NNiyV3Sr6McidHSH5uVLbxRDh90vibIe7JCRR0IcoAYKbSfW96RFi
KtmNui5fxKYJpFwK4J3/7XVztsnOw0Xgog9p04tM/FgdIEqZpX5f5sTL9Lq/n01wt4YidYmoJwqi
8/W2sR7r5QntFm7Z3Mp57m/7B+HwMneBxLoZt4mE2LLJQrsVM1vQTLumlEn/AEvnFXH3R4Mc/Div
KC+KSP0gQfxFvpd24Ho8KgdkuXY6Rbx/HZTO9rirxFDSJloUkP7GyWPad7ZVUmR91B5xV8e6Nhj/
YNkJGXSBJmhkS2/pHrSltk3qrUvsEU+sEItJHBeIld0pv7fKQzb7ZfLxr9yAV3FRxwYi0gYbd10+
Qm3PFqaXZqbatCkv4BkUkihNGnlFH3qZ2Cwjl/r6vXTLKiGYgfZCj+qEoqD2Nw4F2WjnokIbB6u/
iJ5kR152YjNjFcs4EsBObRMHDIWpjUMv4O0+hw9z/zVGxUenRhOZV20AnsIhgyRbudKwdigI1Oyz
A07Qvtunh4bIrhD4rXCokKtWoYwm8FsVg7HaJ/lqZ+0pQaVs2+3+EPL9Oqc8Y8IcDkZssvWYJzbS
lHnrDWjhA/lOgnhqHxj33b8v8CDGPBvkgGGdC+hY14gxJeWnqe97SoqWcgIOFsS5sCQhBjudqt8Y
BeSx5b0AGgPis7F7bcMNeJYEDaPbK1ocME7yGQy9znoT1vYc2YNlQ7QiyANoHyg1YfSthWfLKBdJ
dEsxzmhERa+DlWCIu4t2eNW/arNlD0nzUwLhNBq0fophd0owrBDH8kNcgy81zB5ZAsirS/1pKBMv
WoyTPAs3ufFj0ZrGVkc9cZYqxhCbkR8GqfNn2QRFWLS+DLml4WpX7MzM7GTCjEJduHX+akzR16RL
bxULTqIJwSwMr51ZZXaTj0dZC5/Wtjv0vXCIGhz5bug8K0yI1wqx0TydwyCGoVXgNLp5cdcluR12
T3H4Y3ufKRtceKM17VK1MWTOFHM3ro/TfFPHRGhNmeBAy1jSVMlbvOXL6JbJQKfFDtQihOtQRtjf
L0ImSy2Qblnw6jHahxWHQlp2g0Cxvv2hWvfraKscaJlaCQmvEpWJdK/5UzB/UnAiXlif7eRiFGCn
vEQ/44O1p3L5BCarXGyjpX0z1AMumVHztLi2YxmdGFlvh7JkTwWYvwzBlgcqwvlD9eK8XB7J0mwZ
mxZPlX+Gd2Nf+zTv1HvpJnSjINur/ngCAbp5W6DXXaa6G65GPyDsVTVdVnXIhr3fUb3T5qlL0Igy
xa3dK7kdyUdFORSKV1DRz7WeP1m8sMXta6TXVS2aNb4vtIwZbUq0K/3+W3IKMa3HGrbjh/oA7mCP
HPBhn/A3xLuwzO2stLSGWvRYpSF8XbTbtRacwlGSp6x3OlMm7sKrh0TSNFPSLBPTKdxhNytLKyI2
AF5Yn6FZbZfVzw5wt40o7Dj/vqKzEe64I/iaDFPAY12dcgesOp6UjsQN+4f9OtvgfKObhilsR9Ya
7oiO5uf+uJM+xcqOEbuHdgE+Kyd01jsRlHUnir6C+oicr+RCtGbyCAww64+pflj1z5qw3/6E16PY
i43ivGLE7YSi8i9/VL4JkS04I1aHCgB4ggdq9pZaFHfSu2aGEHrJnoPIxCdQyNsJ4wOxKMYBu+UY
XNwS6bIYaiYcI92LH8HssRsPxqF+oCuf10ZhcZx/uQefAstEK1uqFTm3/Cg7TGOxOkG/DtKKg689
SLfjYQbhTemVAaayhxsyH8I8YGOhfIJMKSFfpgvorWBcKuHP0oWOvQsG8gfU410BOJI9Gfck2d/V
O+Ji0VxCBDaj3BrAkJTjbsoOCQCaSUD/pfvziTLNrNa5S/FSzLTCMeLaa+XBQ3xFHPG3LqWtj8jB
SJlrkTzL2EOhBGEiKlKQnGugA63dCLftTvvCOCRAgPCy7FjbLe1ExInQOYgRdbOVOwHFAbnOnUHC
hskIXQSKH4/yFQ5NiqFqZmnAi07Td0N+Xw6vZr9LKZEYClB4foUyHNRYw6AG+mL0A+hNMrsOXRa8
+MV99VQGKyJt4h64Hj1cOCSHKdPaKvXCOAMYL1PsSKDqspVP+n3mGMFy7NEVk3vmZ5RGUGBcX7fB
5nrwcEYADmuE2VC0iiWDtCh3ZVN46tXO0WM8XqTPWlVSS2Vn63dntZDI1wxZ0fiWOwnj7xNKcizJ
30LToQpmC6SljICqPGn7wiCC3eurO5vjjnqVDnIphiCrWcfIUYoGYpmB2cZOj+bTgixJs5O2tTgu
apgWc1KbGhfeOhW7tq+/CwqS/dv7ddUGhnQ1JMx0yTS5/ZqWphF0Gadtqb4OIMgrCTi5+sXOv8+3
FFXrUkrZ1IE/1zLv12x9XCzVW+bmRuy7HRRHIsIjrqLHhT3uISuPtaosIbIbCvge5u+xcsCI1N99
M763KLSUvluZQNGoKaemeFYbdb+9K9QquJ3vumkQ+hzTtF3zfaoRTCkvqvi4bYPYeV4SJZrEdFVH
sO1hI/TkNhqJlNn1BN3FVnBA3iPRPYkCe0eAg0CwWW0Co5GugYRg4lNZrTem8d8Oy4U1Ds8lQxFN
AVIPb823Bep97oq+K+223FmeAeWm6kOLaTKUDra/4tVnxIVZ5v8Xz19T1SMlZfw5cvK5TiBhqjyP
atCCSHZ8llqReEdcDTUurHHIbjZFmFlpiPgKNNRTHIJg9TNUdW2l9TXIxa2S26vENlJuwgGEIOSx
PnZ4ulR15yld5olmR2Qkt01YfBNRXyp5ZikT6hTSi1Xt0uZ1e4+u/z7Ury0N+UGZn99Q0LCs5JGK
PEgyOrlu2uuUu9smrsPc2QS3MZoV6ZXYoUkJqlD+bLaBFQ/3pt5ATQCuUSpUrvitdvO7u58Nctti
hRVyZwxX2eFi43IpiANFr3RlcJ7eaI+GN/myv37tg5Q9ydKjfivaGnqKhm9UjoT4vHzQr8y1OmkK
rvw8HJxoeVqi5T+5/a/F8nF9XfV9lWq4pFg6hM3JFcd4lx6oAYTrGWv5bIe73qdFiuqmQwtYfESe
7B8JZHk/fTec3GbUsbRO5nWgtxQZc5WKqfPk66qWIhtfwGIRnQT9y6B8/E+CkrKICZ//b4NDxmVp
xUgUUNRcDv+PtC/tjRvXtv1FAkRNlL5qKNXg8pw4yRehndxonmf9+rvo4KZkWl18z40DnNNAH3gX
yc3FrT2spX+TvWwHSfbs1Xia3RIdqSyY70XNF6JlcahIFUkJFDam3pJiH4yyI03hMa877/qt246u
V0vjrl0KZMoNA44RgjwSrbbVLkZPxPIAFqLFwyUEXcx1i6KFcddugNyKJKkI5yEtTukzLXxFPAm2
+WlyWRVfE2ySWU6TApCrQjvP+DG4w03vS54MNujDENq6r+1QFiKO6A3dvsh/HYUvFKaRqlaSCUdJ
lMLRItQkW1GznsgEd8OWiUI0ssTSlPgYqjfFIOiZ+pcrfFkDFzmVJoicTEaw9DYR40ZPuSPfVx7r
kMHsMEtOiWonGxGAhgluVWdjdDI6S95HAKgU17MkaYRJR5fx1yA6jFLmxcE5yJ6tVkS1uPVx984c
54EkT6SiUOc/bGORk3vhCZ0fJ+qEX5QDa6bq79hXuXQjfRdRQW84/9o0z4lEwrlSJKITt5R/oGBT
wykxZ/T/fcHe2eDi95bICZowDOJK81OSPRTqg6J8uW6C7RD3dL4zwflgnZugSqvg3s2AQZVMt3Vd
vqmVykvG7jaTlK/1Ej8ZSy6Ajg3Xf2eW80x0lEQQ38TuAT3C/DGVX68vayvefmeA/YBVKDrOoGpF
opkA57NnzVv2nV15xjfFRslC2Ei8ddHeWWPOsrKWSaBzrxdEnPORlfsxdyPZ6m32e4AoSuKBZDR/
VQSXewMX35nkHrJpCLNFL7FAo01sTWvdPshs1diZtWiUT+Tp3PslmWMzLCMLONAMmTSG3Ua+JqIh
F24hhxxFb6hmNIX4vr9jMVyxCx9qfx5t9IF/NXbpzgSByMt1JxEtjEOPvA1rmscUpxbuauS28/F2
jAV9sVuv8vqc+Ca4klZ6XhgSJlFu4kcFZIjdqRxBYcSm6iqfJK7oU1awKj4LlAaNXk+FQlyq763m
sVvsgH6/vnEC3+MnLck0WzpIMtHythyK8oB0YRM+DSK9k636CrbOUhQ0sxvIaHEuPneTHqhQR0Tq
joBSfXrTPp53oQepdvcPr3rpGf64zwXfYNtbeDHMeXyg5dlIyxyhLziqy/rr1MMtI0Ey6F8g6mKF
8/iUJBNIoCbixl8HN8RklOR1R/2BRaGhK0qYbwPuxRjn62MlJ93Uwg1V7UaOB3vORLT+Agt8q0Zt
LphMsVTiJoHmyF33T9xoz9f9ju37x8fq7yI07j2UspEYJGOYl79AYNU228RZ8uOs3TU02l23te3j
F1vcw0jNKCeanCH+KyFXScwOJPE9PRaN3jhqOIkG2UVL4x7E2bBMgxQDwYge65RtocULiSvUGwy3
dZVd57NyfnQUfa5u9RKs7xivaDF2I43HBQ2lbKRdwfdQ9Mw+oDHY/l0G+VSOXkkbc7kHoxF8xorc
nyfS0ZOlnbQGONVh5hgUcl6p2cVr+Y2lxNK7REQ2KrjTfNOEZLTpEnTwnWL8Rvpit1S/59nyrzvN
VhPyu+3kkAPMMoFVxLjT8pv4ydfWZuJanQ0516f524yRmPnlc5HoxVM5HGkx+ppFLTYyrXdF99vC
aKVQ7HdrrPLdwnj8iImUBRO2T/GZcNi0lw/1obFTUFIJfVJw9fi5Il2loGQxgz93QXPyY/LUnlNQ
4NcHc4d4/j45gvDQvX50Avji54ogHABqBwMXQSvcWHmqICFw3QA7hivgxWtb9L1Wau0EA2kXu7IW
enn3KyL9lyqjZzXXfMkIBHApWhKHKUpuAVVyYIpc3qbzvSq6UlvV0bVT8DQ6QZWOU12B/KD0lGP6
+4+iXPKa7XIfkp7IN1ceE3WZfox7xvcs4mwRYOYHOh1whs6yAj+RZ93LNQkdygFmSdtdFoQPUtc/
XT/At/zTtRPk4pGlK6lpFLgDtTe4zaG1M8Qk1Yn1c+ovoOV67b/3LnFMoHV2RvbWhfDwXXAryieJ
QIZP4eZT1kwD6yW1Ipve6T81p3BDr3hFS3b9bcBXACa5Mz9sBYgtQFCdwxm1BfVPga4eKKc+yZDp
0V+t6otgi9mrem2LOZgxpGxq8PAiiDjQN9GQHBFzjsnCZj/eL87sat8YmUHsZk6CoZLEF/IwCn4B
n8DtQKYQFCbQdC7TrwOZbsokxgM4joldBtQGx/1DM1ffkHU4Bdb8lco1E3jYX98HgWfzOd4i07JC
Q2+UO0u3RX+rpt9ocR9qpWNlj9ctCTCCV8ZopamL9QRxYZ4Tf2jHo5YT97oJgd/wvRpBpKeBYiYg
3shjww7m/Kc+0tsBGiPX7YhiGV4OgxItVxIDj2/4FVpWu+4pPIY30iP6s2LkCRlfLHDoe+YLewwY
kF7xWr5LY4xDqwgSeC3jV1C82Iueqlf26FtHDZNon/tu/fvgf5DHSCoj0XKcWSPtiOKp1v2oC7IL
WxXENbTzrRoQkw2WOJiQi/9t3ek7xQAPpXav2ZPXHEO04jcOOByFXykiv+cghi6lqrQpGsCU9rHP
f6rpj0AOnWhBl3ctKo7/y5f5ZRs5rAEDL81VCdm11iv/wX+fIfh3prchNOPZBGFgCe6B4Krx6hhx
nZFJrtFIPaunMvR1kfqGKKKm3OcRdDsrw5Tght1u2jHatNaXHlNH97NH5fQJvaC1g1CGo6uUl6VK
uaqOgKiAPGd0sfXMl4ejGv28fqkF4EHZ1VuZARdlTpaJfbdGp9aa7JE8JnFq/zcj7ORWRnJQx2aM
FM6tVYyT/5JKn4a/rpsQgRNlC13ZCNqCDrEVs1S1cSQ/2fd+4JLH+AY1Ncac7Y2nxInvhMHCRr/j
u3PighaF0nDpCDYwGRMvC4LDOMQHqVn2yZSdRqI5dZHc6mriKnX4W7BmkcdzX0NLmhakaeGQ8oPh
ox3wIfUJpEd0pG+ivbLX0LUteANE7sIByDjI5jCUCAnD9qboTyXk6xNRRk+0oxxuRGWD+CBvCBor
ZWc4YArEZ9zn3VlU3hBsH0/eLQVp0yymjCR5bd0GiQreVWV8un5G7Md+eLqoYuhsDlg3ZA4z1KZR
xqpEjo2ViNKjhUo502YTfSpsnsvKDIcWxbCQrh+RRlMhsqcXBkR4f8jp8/W1bH+krqxwYKEZbR82
PfP1Q4zSeO4MtnEHmRuncEQTd5tnszLF/v3qOmcEYzFNA1NRt++pH+eiB1h0MBxelEurFsGCuxPP
dnNDQXyvP6qn7CkFyT/LHacuAPc0u5MvCUnwt78wVqvjQUMJ+6S32j+9wywfRF/L0pGcnySCCDpE
31Mbl1fYPLxdBFjZ5QCjzOTEzFhkU2leejv6pZOe518ZeDdseuxQShETYIv2mUOMSGoVYwFrFJLM
4GrDqC67AI0vugDCLeVQA+F8HBUw9MbAMJ5DT3LanZLY5KE8lBja0Q81/YwWHaZZ/95uvkhZSZDI
GgkS2Xp1ptZOKXWnytBmK2oF3Y6lVoY4GEGPrVKbAVIN/TG6R0eFm58HW3v6o8Mb3IoU4pj/XUGt
t0hodfsozRrDaBhq5bE9DoMt1Z1NUleR/xFAyibYrxbGQUozkMzMGhS0C1Xfg+/r2OvVPgO9ha1K
1t4y02OC6BTysn7RBJ8JS1a2OYzJq6kiqYz6FNVz19SlJysFeI6BqBAhAOc3113tpjwsekB7ZKbQ
07ZTPLJn86nRLvSb3ybSv8NZlWxRkk+An2/fHyubVCkyEHYidaRqkaMP0TmaqaCKI3ISDkzSviiD
Vsaylno/mPuwgs4k9JonEdvjtotYusrmmRSVH+0dEZ62qgbiiTYvMbEJtSxZ/kbayQ17ZGSKaNwv
dTbaatwehzgWWN8+u4txDr4KpbWMgNUwy8lN6pcRKlDpg+AObG/kxQYHXUo5pHKmI3RVWu21rptT
QodjG6VOY7bnmYJEsxz2QVKFkNENHSSm9r0an82w/KXR3tGG3MtH0a5v+8/f38RXm9RRjoF8LXGn
6UWqnwZN4DyCfeVLTTROorqNkesLFD8ZI3spfL1YBBd8++25LIKLivK5yPIyAzyzIfcYwzIsjmz8
T8gRYS8uZjgMA/eTWi1jR1xNupeNL1Nyf91BNr/aTcUy2NyB/IHhjDSDji4m9O31WXdTaOWdkam/
ppE+q4V5py/94bq5zaNZmeOCk6Ub66AYEEuSntjW9LsqFyemPz5jxNBkjALolkw57J10/CdBtdEd
ybcMWmRaVTuY5fqMA5gXK2ypKxQMDD0EjR76RpgDkD0+jXzWFSAMPtgJf3gvV3a4LdPKUgcH64Bs
TmZPLpNjRINK7JPmTS8g3SW1LZw/Y0/+NZsc/FoBOKwnk7WN+MMNqxiFB/0o24kHrgDnvx0WB4KE
jEVDKACqGF+a3ibdl6Dxr5vYxMDVDnIY2BW12aB1mrEH78cCs0vIvUNCLkxTgaHtQPFiif/qS+cu
kioZPmGcx8xmbqHdB7tIRjqx+opUgcNGBi2R5OP2t9PKLBfBDUReSkW3WDkWSlGYVgzuu2N7A+b2
nSLoot/Gi79eb3KwF4HjJ4PUB46rlsEumh2MJTg2FsHQf23PeiR4vzZRdrUyDv4ks9InsiAnkBzY
QPWw73f02PiihJjIDIcYbVuDfDEGYrC73GJGUEVrqrIXJQVEm8dBRjYP4ZSHSAoE1j3ND3N3Myf3
U3mvVv9c9/htmL2cEocZSt/RmaYYiUmmF732pvilFInSCp2OLXaFfxVUbhISIHQap9k308mjIdTA
E7hCLC12ZxU3iwpyFAgmNPlLGg+/ri9RcKlNDjfUfNLVAd9PbiCVtb2YYChThtG24tTPhuYzEcXK
DTkEGfNICzPWRpfXN3H3nRi2EeqC92R7QZaporPRohoftSTNjCF/Bd/taarYS32spxpkI2dLSO22
7ewXQ9wVtgZ8yyo6EvVfl7sZIt36HolFj41c5H6Hnr3vyW1gZ6Ed7z5XbDEvprnrbBhVUinWyDoR
moOC0mB6Jrfy4Q/tH77LyOG6k2yn1VcGuYvd0IqOUYW6J7mLb4fDcjKflbvRRT1pZz5mgqdsi3lX
U1fWuPst63MRoM8JR9hA0nOKvGgu7dqonKRpd1o03NbKa24s+3HJvlxf6PaFv2wsd+GL3Irp0uEV
7cv7yLibjdfREERV7EJ9jAkuJrj7TtoWD6bOMDKL7JGeCos6heK32m0c/CwKAYJtNxCu9pK735oc
mWRR2YqOyw6qfaju4JFpHXTM/sm5h6703PjFOZdtw7u+m9sHid57yqZZdAhlvse2vmmjWjVQVBiP
gV8eg0O/i+87P3RF40/bWbOLJT7LU5ZxsagUu5r/XnZ0lz+Y6BnrbO3NSRNPgvSKYG3sen84x5VF
LligKWin0xZfnZoP/WG3Pgfuz/lbtE93lrsIvi423XJli4OaCCL2WRti1N+s7weErbT+FfWV4NqJ
jHCgMstTPS09PCVqni3toA//1JkgDNnGEXwkEQIiGY3wSqZtZva0L1JWAeoBlSAH9MznymP8+8wP
rx/R1k3TIK2hsVcAw05swauXtZmqIiAop7pyoB3lqHvQJUa4gvmIktpREe8jSchxxjaJ94q1TQ5A
wEiSLSO73ZXbezPegmmv3MeO5TNpgXEvapLYeoPW5jgwCawWxf4RjkGknRx+AwlEZHlN7rcxtdXU
NvVY4CQM6K+tj4OTKUvyWkoQejWk2JklJlzaUARZW464XhSHGqQrJeAJwvD+aPqKlz62DjrFJNCd
LY3Nep5HcGnUIo5HwVbyHXdJMA+6NaCk9TYotOv2jYeyifA7VLCBfI+dElZzjHl01Fl1qHMeExG5
42aRlX2yg7GP6LL1lqZeef2yaBqdWuSFR0fBJAbbO/MQHgebkdbIrrwLHdm2Dt3365dt+9AuZrkI
odPkfMhYsmCJ/F6/N5IvWvf7uomtyG69Mu4+o7FUCYICK1uCLxFmMPT2JgDdSCsCwq3Pi7Ud7g6X
czFXBeMWA78y5C17j0jf6uBL0nwxU9ETKdo27gKn4JFsZIrGIErvUJ0I8huSede3bfMVXq+Hu7Nm
qY10BlWhy0R1M7TJAdwhfyzuhxAthru4YPlYkkmqsHGRfsxz86cyW64kZKTZbMzRkGQjGJGF+ozJ
Pb21NZBBiWCn9QJ0xgXH4S4+Br9ihza2eYfx5hOTtlBm9/pGbi/vYpZ7hZMs0HVLRx0E7+S5jpGZ
SCHY0TeW4CptvpLr9XEvsVLHtYweaqC6Fb42ffuk95PTVPMBjaZ+YiieORhOG8Q7WUZXUIOupLIR
Oc32Q3ZZLHefsynXNEsqGYyQHSqwXvA9eGa01ZMfI8IRwcc2LF7Msb1foZZGw2EpS/hoY+zJcBsv
T9fPbrM6t95T7lIDn8Y4J5jXYWzzLPvHNNQbz7BxEfaRL3qYtzHksh7uXqtzn0m5jtFZc5x3auxK
am6ntW5P1X0QCfxF5Jfc/dYTM1JqNtcSkMMcJvacFDZYXe3rO7iNvpcVcZc71htK1RYAP7fW3VKl
foIBSZncKbOorrG5HiJruo4xWmrwAh6zPkVLtICmUrdQanQX+R/L+np9MQIT/GNfhVWKkgDaJIfI
nTVi5yAkHUS0MNvAe1kI/9bXixnmYYCDWQhY46S7YqFelnmacTA6b1Afwwb59E/VobWVVQ6mjDqf
QzrA6h+FxmqX3aVISCwO2rJPlS9iQt68uStzHFjRaaxUjQk5kAjUWc9EpAa+eZNWf58DomBI0sHA
GbkmwR9f7DG+zbLWTo07ZSmd624hWguHQjXYWyqtB/CWfWLrZeCW47i/bmLb85DdIKpqoNeIA4Zy
rvUKomqg6J/PBbGD8agr/nUT2+8HudjgACGsui6wWHpIfcoOgV/sDPDQHMwn4ycoevemyM/Zn/vw
TbAyxyHDELSRNauA1rmNncI8j/Smy2LbKm/L7M5KX6+vbnPiQruY46dJ9Wmw4ljDd2rdLJ2dR+DW
a+RjXvZ3E0kflKY5F2XodMRyC325AXecs8jUvlPpbZWc8yn38X/xpDB6KOXIr5L0FDYiyS3BIfPz
p7UsyZFaoHGJJIkzSZIddKOtT8/Xd2L7TVvtBHfT5z6d1Yrd9NYjuz9vmnkzOIXNxCUCRxbULESr
4m56WtMeSpVY1Si9gGzdrkp/VgQff9s38K/rKtxtH3PIzWOQHO9mSPfWjMFGS8S9Ktw27pYTqNvU
aPdjACk77AsJnR6YUKvd8mDuC/8zY6drf+UiDzKnilkyedQ0PbTKSzMInv9tgLxsGYcok2yF8qDj
WCrQCBojaM4hRZURJ6BHa8oO131O5AMctOhx0jRQtEVFpBkcps0LBSy37UUJ581gY+XZHKSgktnO
Q4s0g9bEXqzsk3RxIFhqd5IAjv/ljf67ezy3itzUtTFPOB02rJjua1875AcGk6IOBMEx8WQqSlOS
QsvR6JBIi2MOFRLbkm2O32b5cR6F6gtsg65gMq++UAdhrIwyejco0ODAlMnCH3CP2NG+sy9A86Z1
wdvpQo8D19hRf133EtEV+6DFEJJgWowZLWPfFnw9tF9SP9ppB9WP9sZr5ovSvwKvVDnUgD92Halw
o638vKCQr+QP2pB8JgC++CQvx9Drw2IEBmitgok6qBQ7GgH79kRuDToIbtkmqcsKM/ix/8ZqLcs0
cadbb3I1p/eZesayl5wysbvjBPKa6Kjctqf41boXdRJsVt/XxjlASeSZWjRExBUdwlt9hzrul+qk
HMAdgrE6xc5+BF78ct1hRAfIwUpI59CYG7jrFP5DM8Op05sCKczrRrZBhaIcoSKeVHke8yitazWf
0QwXkgc12VndbrTsJhKc3fZSLlY4uAdbTVksPXavsO7y6ksfHPvl8fpCRCa4AxoKKQgHGQEXPpAi
xdG1U6t41038Swx5WQZ3IvU4TRBRxImwdGjm9rUtefM9fVgwFgQeEipiTRKtiUN8tZdKq5VRGq6R
1yEARPC42pVZu9fXJfABnn406tDLmpSo2kjqI6kOWrvXwq/NKKhzsM35iL5/N49XMya9olg6S570
ILsdu9eO9rYh38hmg/ZASC4Fv6+vavttudjjAsFoXGhcE6xK1k/QKMUElBsmX/LyLNXCYRrRDnJR
IC3MheYK/LvbVTeLWx/RrWD80mzDRiO+A0UENmvgByKmSwbhH7YUnXWGqpgaCoqc2bDUg4qwb2lq
+ll3S2ZBB/Cm/63+PveESKplVZ2MZWntY1Ij7iDguggFCLT9Lq6ssF+xSnMVioQZ+BpWFBQNy2Ps
DafOHo7lTX+Q92C3FhU1tncN0nYWWAwJGh/e28uGMY5qNh5eI3gKimcrFVQmt+MnHPf/WeBcrzbj
RG7YY6H5jPZpOVV76itu5X+CjE7DwRsgdVaJpfHExHEzNxqEGPAkVvel9SiJ7uy2A/z9+zwyVFlJ
QEaHwkyT/jBo5JrFt0IT7NbmPb2sgceFsVSDPI6whqxzehx5uqd9bIfVYYyJwNVEy+HOpUUXDx0p
uFsyfbYpuVfxqiaaSNlXZIW7lZk1FItZ4Faak3Ho53zXJOMtJHn96/i2Wd5fHT7PTTyZ8TDUA6L0
1tOOCqjMLC/0l4fBM6DtpR8aV0j9yX75B7xBnECJIuvQPOHe2B5k8yQNEMEyznTDKTGzt/immyGP
puIJbEbBeW3C6soe996SConQAVoKboge+WbOTklLD5rR7WMdDauC7WSHf21x3GOrG2FlzLRj4eXs
YZzpxPSY9bN+LHf9i4jicbPDTbssjacTMEirNFGLLx9GTas52MxzsBs8sD7fiTqjNv1xZYrDu6Kb
MiA30u51+XWs/1l03YnD79d3bxNTVza4m5Xha1ud0Cjqqg3ENbVxp4fz/r+Z4K5VPmttJGdwhqSo
v6jtYs/5+IlWvPWhcO9dblYpWtaRIzQwiZ0/atXerF6ur2IzClptFDus1WM3aplUWZjfc62p8qru
HNIvprVfDOjLTbXdU0HQtf24ruyxK7ayVylNndNxBo+jS+36Nj3m0E5fjgTfLOlOEkpBbfuapgMi
qAX9NW55lgGdFo3xHKnWQQeMl8tuiTrBVd3ew4sRbk2tVfXSgm951xh/DIPfgiwvot+76n6ZjzUV
0UeIlsSBnlTIWd2CkMol1bkIDrOZumQZnOtuITLCId2YhLpemT1mh8nXiPqJHjitJRJu3f5+US8b
x0FcGmKOMogRl6h3xjHdL/sB5JfBHWZLHPGwKPtjH/H0rzE+iRTi+bDMEg2LrL2aDVD+6XsWzjDI
AjscvA1alJl6hUcpOTSH/Djsfy7g18h3oj5u0e7x6aO5JX2dtLi6rcc64ZnoS+5kp/4GY5on0Vsr
cAg+WQTdgSjIIjgEaAbNTLIr40UPBIgqssHDnVEq7RgjurOK70H+zxyc2+T5ul9vvwsXJ2A/YQU/
mTLjI8XEnoVzeGz6/NimoiBBZIJDgxJblZsBdipUd7V80kXfkaK/z91/dSYSuJ3gX4vkzFJst60h
wDPROXCXvwElfBtE2CSl2kHmzU7LgxaKtmk7XLxcfpW7/HGnREYWsDBgdrLeYenPZU9vg510LiKM
kCxechQN+whWxk/jjYRAiylhr11iOlUx3bSKZUtpJaBeEBwR397eyXFqBTMcOSffrOQpSER1/n8J
1/76MS92OQdmVJEIRdBY770pyjBogxri1LrWXN5acwap27m2yzQ6YurSqcksWOFmy7J2OT2Ni36g
/pDJlYHTswp72ikOKhuH/haMak7qGE91acvQDGHSBWj+8q/f4e0o/LJ2tvurO1wsU40kAwJjFLOz
+BTOR0X9GTZP162I4JXvTDUaWkQhI84GNzhY6lMvcLVfBLMy+S778hmahvV2cqARDLOiNgtmBWPl
Ye5RQxeM3wpXw6FGo0gjKWZ81U67wNe84g6rOagPkt/5GrVFCSjRPeMQhNYdYaRM6HaJ5XuFzYTJ
nR8k6S/BGQne9A9dKHW8zKaCT06WAG3upj3kSJzcT16xOnvG+FToaND99BInuJ2+C4wL/JDvTykR
mydNCKCvveChuWckqNQLb6gnnRkzQ+bo/w/vsMgoF12EYZ6XoY6ZtKAad2kwOWmj+sFgeHLbCJ7j
7RrD5Y7zTJAlJpeJBV4GaOQxbesA/N336qN1ZnJA4ZsqyZLYYIMQ7CtzxSuBGp9FVK2EjrGJB44d
auuQVxMN2qkzOUjKekw5Vt7T++VelLsS+CxPEknrwCwQTGPuKT1IdJdk+4J615cmeBd4Ish6SYy0
lPEuRAEDZvpqZovo0ES7xyGJWXdFn1M8cVPmaI/Nt2yAsnvrTPt2dDqPQoLCbW90tBd/jo56BWJ8
OmZQxyykYKJwmxbqyKltFOe5EoC/aHkcsujJHKe6BGRJ1Bs6Hybt0JRfw9qNhaXEf/lU/fvO6FyA
otct0tz9WwKGdW4ku+BZ91huibGuJf78eN05RPb4FExZwwMtCSennaFI4avQBor97GTcTV7nVEI2
QIEz8tyNjdHMllxP+I5sYx/tx4+yVIm+9pXrV5lnbWwgZF0XOUbSlp+Dy6qU4Tk8LA49QjVcSIm5
3XR0wSuewLEJSk2r2AYy2cYc0aT2q3Vnt8BGGi46PHFsva1Cc2ZxYf+sCQ5wG0CoBVTU8SssLiTK
x2LuaA3cajpfL/dUfkiFdIfMvT9gI+q+1CIKlEv4QwuVMpUr1rRUg1Ce5fKTnQbCT7AOgxUzxCiV
vEMixQ3wj4+h6FXf9tCVdXbcq8iri61osJoRiY5zBuYq0PY55g2rKoEL3sV0vuCub751K3PchkKe
JTAmCnMjqZ7rNnvorKB3gyJ34ij/Lbh9m666MsZFlYo6xFkX4/RYRyYw0rEeqaO9KUjRexF766ar
rIyxf7/ayLmr69SKLHiqKe+iMPH6mfqjPgo2UGSGewuGITOMtsCFaKd9op2T0iOinnDRGTG8Xq0k
GGlQyxjnRV9zdgL3z2EO6GEKn9MyFRT/tq/3atM46M87CMrPBuIttMu0XvSLnsx7Jk8MbSy32k8O
OsMgU2yi/yHz+r2jiVhQtmPo1Q/gHgQpGmIZ+QLmIixH3joxeOg0m/r1TqyNuAnPF2M8Cye+7UrF
UFEurswvtXUMRZ+QAt/gSThVKzWNEckEt09BbLTo97k2g55KEXx4bEboq2VwkDEiPxXmKh5RNgVd
gHCb+PUBvWICTxedDc+/SYah0XIDdmRfPmKE1scXgCudGcV05IkqGNtfv6tVcWChR4ky9hOQqXNl
J9wvhx6MVKMfHGInPkDEzAl+do68tw4iCBadGgccwzwoVseaCDTpJh0frGUvm7vrSChyPA40NH3G
B0YI0Fiku4Ych0rgEaIlcIhBy5QaEkstB5I3WSUkKzzZEH2bbSZhVwfEYUUNEseKVEhPFDfdQT0Z
h87TduAIAR/3f9stDhOWpJGXXEKBIe9uZPpVFXEWiRybp1lJIMWrh+3bu9R7+B7yGSPfuBvd0FFO
omskQHN+aEsxlyYcTTT3FFFuD1Zvy+GjWvzUpZ/Xd024Kg4WpCGXaci2LUFyBR+YyBvpt/oD+262
3M/wuGC6+P+CJpOLI2YtUKWRPe1JVDmVkduyis533c2SpxSFrutLE7i3yUGDpkfdIlsoz1SY8GmV
HY1StwtqgdsJN5ADArnKw8pKcUs7V8MEKYRz7cCd7/IDtDXOok/j7XnV1Q5ymJCAQLnXKhwX1N2N
o76HvPyh2avn4qQ8Qd7GVr3Kl35JGPn9b5vJYUUvWQ2dI9gl1PTUyfSS2TwZsSgcEzxSPL9KNymD
GWn4cJWP7IYxeivGdNwLViO6XRxWGHUdVonUIPtsYdSnwUdX5CmGnxMRXZfovPg+mUm3GqlUsaDi
G5oxfkcYpYvc4mXI3OQF03TO23jxfYf5mU+1CGqaicSoTIiqcGvUGvTt9x1OrDHAnIHBqXFGI2Lw
+Bm/+GuFr+W1XZPUbZWwxpn8PLXDrp1BUloWAv6I7afwYoZLto1GZVmyhqfKAg16fm8Nz/9tGRwK
5iGmD2MZwFSarTNYykmN01+DhfLHdTvbDWCXU+Grd70pSYk2sw8B4wUyhnV31OYjbf+nQdtKrP3Q
TGdQRc1Nos3jgLDQ+npURzzBgfpdIV+zSZBceJsh+vgtfDkdDgKnkMS5UrAGjJsB4r+GP2c2IwTL
v1gQAYjP1DGfqn9Qg9jVd8VZFImJlsdBYpY21mDkrJxMHzvpvvmMWpK2OjIO+qxotEYrCJGOlGtv
Nko8JHTfK0Ko2H6vLrvIRUqT0dZFxDokUsxWIBzDS/IiOQ0EcbTd9MhErio/S1yBQzLPvnZ2HEwE
Zapqo4RMaHKAiiKUKMLaJo/zG6Vx/Wo9XzcnWCNf9sNQSqIrJTxF0jxJO6fLTpUO100I3IEv+fUj
arJliP4pkHx0/X01Cd4O0d/noEIPgznDFBFSx8X3qHnqNUFULvr7XIwUFGnHlE7x9/PClxv0R9Qi
QGBneuXMNfYTVqmCmS51rKvoc2XlhAz8dumBaSKLYljRSjhYSCLDRDENoBqEjkFqWwUryfWz3n7H
/14ZXqJtjBZrnia400Q7iAzl+zmD0DharPtIJB0l8lwOBdIulON6AFFanIQvZh9FdjvrbpSSx+tL
+rhpaD6W8ZjpBpKKYCZ5fzZxYtaJWiyQoMmlkyFn3jLK/n8zwQGmmRbVWC6QFclL42zI+pemEZE/
bPQUvF8Gt11mMphtHmPyjY3kFPe5B2J2f7nVEPIEtomhJpEC50aN7L1FDj5jUoGSpsQcPMsJSXbk
lLeQGfMHu93psyMj6SzdizNRHz9vYZUocEHDsCyVTzUPHdhjJMZ+Mh/Z6FF8VO4pGFnlTwTg7w1x
d5bEY4oZE0x8VEnryP2dEaPAP+6ue8ZHJ39vhHO+oNX0Rh+wh1Hok+VnXX4XNs2ITHDOtzQz7XWz
xTHpOx35wwnCgKMAQrd9YXUqnPcFedoplQIZc2kf3pLeZoV2jPG51HKWh/T5TazHGUMBGm1e3ZVV
zgOTLluiSrKwewXyn3XjTEL+54+A9/6AuNdaNvqmnsMO6KAcs3ayF1KdqAoCylTUB7FRYlibAsPU
eyBqYkVtw8JgmTUCjjiW2y1Oqm/Y7KnIHFER/01r6/2j9N4eF+InIfRMlSTT3Hgp/TQcH7oeElJy
tdcNw47V5TYM4wMbSB/HaDd15UsbzV+baXKrtrmRFs1r+i5xGlV6SZP2+xDrvtxHgR2R+WDgf5MA
5JZt6RdmsiO0fsmG2FX7/NRT9F1U+j5e/kftKvd/SfuO5biRptsnQkTBA1u4tmx6SdQGMTIDbwoe
ePr/FHXvECzi64rhbLRRBLMTlZWZleYcZZTcqAt9bcHcfDcWDk2+ESMBgZxWPQxdegyTNJiq2CVJ
8kU3xtuO1N6o2Y/xaJ3oVH+jLZ6r4NdxRjIAW6dTj1gHcfupBT2U7doK+Tuq1CSQrPzBjNQfqU38
uY4dlVTB1HT3VJHvrt/pDfyf9x+WS1iiCSsU3ZRqr+OWuSd/tdCGszEbtLiMJjt06d56+Pf7u++F
cllMNSfabBmT5tXl4JQdJqH8or+VsLZDRA/djRGs97I416jPFsDrGCYsqwGzbkB4F+7pASB5gSTw
LNevuEY4B2kUk7VQKqleQ1+G9hz/e3iQ96pw3lFJErsmuYmy32Q8ounwzUhqX2AP7LyvXTTOOYKG
2+5KsGfjpTYB47JFgZ6AUWrxCy+BNQiksYO+Jo1ziuPUdZq6lGwX5Q/TXU4c0+1B5wRxnnkQNu+Z
n7gmkHORU0qrIWERGXVgE7uXWgk0Gf04tzoIrb5I5Fjm+yS/r4Rb5NcjGzBl3jtMuqDAollUwwD/
4Bey5Dft73SwBRYoiG3a621YJe/poCQdCCSAujK/jmpSmLsGxhvGm6rvZo9xXYoyeZFqnAuZUpPE
coF42qTnNnrM5q+tIWgqCm7WazhaqWXorZXURqV7pnKOlx8Lfb5uiCIVOCdBBjlDwt1oXgYe4ixz
KtI4skIFKcBGNfjdBX49vZUaeg4KcKMuUdJGWx6Q6FhA30fn3mMUWZLqiKxB9NU4f1GpmhLSGF9N
CnMnnx5kNbj+2TZ2698rxHmLdEbtKCE1aFdu2fLT/Fu7wzK4m36dYG/GeQJOkuxXXg3GrEE0hi4U
zjkPmhb2VNBMx47KjOZEGhS/NU/eN19teBBGKxXfG6AKSu/7k6gSfT3Twsbm+9vcAQEezL3AL8jK
C6l2Wogg3nqD0GIEdvlaW1sZzByCIwPzbro3ZhkoVZWbJULrgOr/LTnV+N1WbJE0LeYDcIVBxQkk
oDqcRLYvcPUK5yUK2ttFttA/rp69vUBWpRw0gGi+brj+EE08bDR/39mmwiUZaqpLRa91bOh0/GK4
2FqxAvMmP5k7bI87kmef45s/BK7/HkLjvWTOm9RGr/WaxZg500fJ2htR6SSdIHSym3UlkPEbU/Wg
jENsIHLWqHn3rZPkj8jIHZo+93bmX7/mIivk/EhCl4ZQClkUOXA9uLMJzg36+7oQgbNSOFeyTEo9
tj1QhSfpVrKemkyEOSISwLsLicidRdCUylVU09udLkKxFx0J5xSaPpls2vSqVxbPILBxiJ44NL8x
JR8AeYLrJFCG76zUECZ1tMbo8uIWoIWKx0EgQaANj7HTjVKN8YJC9wzlZoy/hdX3Wn0K25Nai66L
SBfOM2hNURO1HTUvnjW/KJtTry//LX/gGyt61vdxZQLb2bAvCfl76V+uG6/ghvCgOZEVNiFSS9VL
VGOvD9QjKfliVYbg0v+PZzdoU7DBrJrAYH8fdyYARMZJDs9CjuA/9aVLd8pPWFxjNSX9Tv/1Ga3e
pHEHk0RZjg0jgqxoec7tlwqtQrSzBXa2/enehHBuOh3mRE4wFeRNNPWbEayhmb7rKuJd12XbyN7E
sP9fRdKi7JupspEYm80NlhwKY3f9729nBG9/n6m5+vvoW1RFbcDCVPptxEz6lDkLuQk70Xt9+3OB
AUA1YAQy37iNAWVU5rmhAWOLoUGhU/woXWxMQMquDmj0Khj3zec85z8yeWcDtptuDlMFT+g5mMMH
1IWvfzvmeT/Gsre/z1m1FCfzZM8z4iVpgrR/BCRw2B3IdCnaQ2kJvuC2IbwJ443aVmle5kBbo8vR
CoMp/nVdGdHf5+x5VKY5sUvUNgCJkwP1xAY82XUJLI5c+1ycKQOMLJXbFOGYvSKQ72IMAu3No6hI
I7A0vtcwdXh12SxeLu0IpNDcjRrF1/LyP2rDJRdziVtJQ6SebI1Exr6vjt0t4CL51z/a5rEoimnZ
uKOAW+bSi5pIndXVmeY1cfSi2cq+mIuH6yK2M86VDC7DCFPsSi6Tqnn5WX6c3eYw3qBYuStPZMRK
zOI2znQjgeR+uBEtGW+e1Uoyl3oora6VYA/QPWspnAmjU+V4Lg1J8A035lWQ2P4jRuervqM2gMew
w7OHAXkgz7mjLmAbTvMtZtpDYNUwYoaeOPJLKMJF3cxGVpI5F9FrRU96HJtXG92pRT1bXizqDB2q
93Lyq0lF203XP6hOeC9RJqrdNwygTkt+FQU63nrqA5b/XmAy7O98uMsrvThvIU29TLVwgFl6HUiJ
g2VveBm2MgOCQX3bE/XBrt8CnXCuI7J1VK0J3pNN3jtg53mIs0h0C0QqsU+7ioR1YRdWa+LdpTty
oLmyE/kgmT5MPotN/37f/b1Fct6jpHWrDxHCulS9qNPPiHxVRXWGzci+OiLOc0QkT8Mpgrs157sZ
6M+l7Ob6U5IJq0Oiw+HcRxUNWV/HSO66wMzhPbC34Y8vKCv4yxH118C+Ew1Ii6ycdxuJks1LAtV0
u7ioBiC05nnXyyLgjU0xAP0ybM0gxgdGW7ShCitl78e5s7y+b05aPPpxHnnXL9PmQa3EcN/PrPVG
6lIFJdaq2UfWcqh1JcgqEGstVGDkmxphh47o+Ef7SFFagnq7KZDtNST2pGbwqkR3u6L3r2u07XBX
cjjzVpNojAhFm824R5HLLe9KL/XMByBX9h49MHcredIZEHGCoLyZka3kcjavJ7NaZjYWdivtOGc/
Zpo7ETCgm8QlU+TovSAB3C6MruRxR9dbeldIKdz7H/Rl6koP5b73Fr8DwVXx9fpX3YwlK2Gc1U/p
lC1mZmrw7cOun1KPEjnopNSrSixgfoJSGS7qTRxf+e9MMhm9Ct3S7HtYBZH+UxGVx7ebXJphaSgg
Wyrh1yri0M5Kq0DmId/qDhY4QJXgqN9tUEHZqSPyGpt+aiWMCyID1vfCsjJUD03Z1052u4gwd7fv
15s+7P9XMcSsaD4XDa5y0x2l5Km1d7YhaJWItOCuVjros91VaHSN2U8l9uvl23UrE54Jd4dQA8zr
MNI1NB7Z7Dx1jRe2VFMEUaAJ0MRfa5kf0ghkKaCNAGwfhujff6/e0KUhrRA62HjLdGb45fZDv1M7
B6kn6/4Mxz+As1nsRMEgOaXbuWhxv1zXefObYibI0lWiGh9Ywoay15Y8Y26j7rwqqi5LKmIP37SM
lQju2CJtMZExYRCgaAMZhbypvqRR4lzXYzOSgKpUwfamqX3gfTJoubQyReFjqGjQxgk2BGaMGiTq
TZeBqua6sO0W/Eoad5/Mql/SFjVjT7ufsCqaB4mGvqQ7FE5zSlwG7jbvlcqT0cAW2M2mJwR5HHi2
dQyB83sketPTmih4FPXlbkl0J1S9vjsaSu6UieDZvV26WsliaePqSutomRRFjy6htqN/2UF0tF3s
GAN/uQNEQftViLzMTP7DlVjJ4zLrASjI6tjB7So781u2j47liY3Uk6ckEMnajJYrUdwBFlKmll2O
EQNrAlv0fCKh6kjy09j7sXFX238L7IV9qWuacc4xTYfFtkoNe3N7VgZkixDLjgVLxRHv0G2MbyN8
mcQCZSKM5AODzFDpxpAqeAnV317X6wHy0HTOtA8Dczcdx7vFrbHOyaD+w7/oV9GDZTszeBPPo3cs
saTXS4ZyCuMaKr3oGO3IofX+7LIsomLkxgQ+01bDQgRQWMF3yDntdqgHMpY4ylmTsJ/dkIMyK5dE
XhxzHo5TWh7rPL7Lo2gvmZ+KqyvZXBKULG1YzCrro+u+Hp6kTHDbN13n6u9zeY8cjlVjxUhaY2zO
JNSJGr8Yf143zs0I8CaDb1hGeSf3WYJAFNt7Ky+cthOhXm07kpUILtapVlUn4YAptyFguCMgC1WB
xT+DTqsKEiwOyqLZ+02dLGCXMqZNNFw5T1LHSrJgV0zzFEBcl1mx01oRxdWmB1mJ4DzIBMZyYPfV
cMS5X/eGY6tRUISh10yBpaOmIgo5m85xJY9zIUqtdmpcoxlbpeQS9eNNW8Q3kmU8g08XZJeTo+pw
JWb0ZEx3xVAKUKm2fcpKPBfEySi12VSg6vGHHL70IBHv6WZPAKKBuxf03uihXHCq4eNmsH19vW6l
27nZ6gdw1zzV6kKyK42BDIbHPxUK/f4VbdsVDWFsDzuvZHHXOqpMbARMmJGobac+1EHsNV/LUw4K
zg6QuwSpmCgdZBf5Q4BYSeQuupYuEY1k+MxKBz1lAeSHenHKaHKU5thYYK9sv9uiS7KZMr3J5FFR
Cj3XZrOOUErQ96O0D+ktwVio4Fn62gS+ohnf/yoXPbJHCVIY+sPyDVhqGPuInulFdgDm6Vm/ppMG
3JzSnx2AD2E50CkzJ/XDB1HI3/SlK3W5bCalai0pLNMtyG1ulU43IVuTdcE9FRwkj5QSq3kNOAWY
DtZvznUQHuTdeNb2ooVHgfd5Hb5dpWZtKleJRQnmCmUglUxB3vyw+980Caz5Mg6iWZPtfHf17Tjn
k89JYSlSiZFTvfF70ywcOR8fcjJ45WBerLQJQCvkWKgPteHkAcHuJMXafaQ1Do0jTyvSfVeqe4FH
YE78mmVxLklNbLlS2USP/lgeJKd149v+pQOOlQ5gAkaSe13eZuYNCjQgQwAT+wOYPJmaqNVDHXOI
9YVVV9r5Ju0wMqViBxSQTNeFbU9KraRx1hoj6IMrHRnj0DvF380ZfWpsp/cv9FsMYu/x58viMrgu
71ckcLTb1+RNTS50VsVUWzHjeenGx7n0+vg5a3cC5diP/3hybzK42Inx3sgMWa2AsWuyxUK2VNgG
jAcbjKlPAmnbycCbNM54m1pWjYihp5P75Ev/he3ED/toZz5I37O79jYJWgG49PZIp834h4lhyR/Q
05tYbsg4z5pnPWtHw+0zh6IwvDzA2zCQQyuI/XQnzIQ3/flKKhe1TKUv+opCzykCjk99yonpow5p
h7+uf9DNi2CDiQzNCIV8QH4esW1NwxGrQNP4WFSYigUhThgs4bGLRXzbIlHcFc8MoE0g78DIWZPf
2f3kUU0KjKl1+tb2y9x4vq7Zpu2vNGM/Z+VVs6QtdTvBLgt6+U7cmE7ffKWfoFnEg2UlhTsnNTSt
uSSt5qnVU1iXDl0EdbLXSbIP92slgcsmzKRSCyVGvm0+SqfOM47VMfKbUxxkmDqYK2e8gFHcxdLJ
NwO7H7ZX7ZUdXqJHUZTaDv5vP4QfQ0A3WuvVnMCZzNaedqiP6A0NGpr+ZccgLbQjtPRRnaG2fBqJ
sYtVyfIkK9knVvc71LEPo8zxEZCFB4uUQZ03k9eqzUMaTYdumlGyyiZ3qdKbwSgxu5XEJ/BgnYxe
erhuFtvOeKUG936RDElrqImb1XjZZfk5McA1tFGNw3KSfHUno00cX5IXVp+TX67L3nReK9FcHOhM
zQjtSYfzUiI/NTH3HtpfPyPCUi3gCqAOyK+8xfKoYkEV2uXJTlnu+k7wiN1W4e3vs/9f3aqlVbo0
ZQyAslXf6zTC5FsusvjNXMB+k8H5+NZU2gT7OKwbMftmYB3B+pk61nkC/n1zYUPNkYuk0u/d2e0O
JwloKCJj3yxEgNIUm4O2hcYZn+mC2tSoChPeoyS/tPluoI+TNDpSuYuWh7k8hsXfMsb+rp/d5tN6
LZSzD3uxba0sMRvDZjGq79HR8Dq//YZpapQg5Zd/z1RmK2txXHaQ5XpcFnRGX7D6WXb3iXEuMb5w
XadXeHXefa2FcAZjRtYoUUaGlR7YDmYeSJfUyx5at3L70WU77SiRJ/7kkAOBB2t2+ujIj4AwQbEw
dJR9civfZbfWRdRi2zLk9e/ijGykUhXOGX7X1M9uPJj7plR313XfLJ6tZXARL9ZsMiK2ouJTOWwe
Rd9jQa50e+zvL5hEESErslhz7VNzEU/LjKluQrzOJuOHEbnJ+DQNXmf0gCg6m/GX68pt4My9tx4u
8hVxXnQLSq+vRYSscTpP+qm51I188tL9kC+tpx5xgA49s41OzMSI3oBbKRI6EZiIscGk9AFDZZDj
OGuNAVeU3oz6k9qMblonDrFD77qqW5mEQSzDQhHWVA1+dsm0R20p2QpbARegZ6D0sw7z9Jkpv7UU
7nvKZBqzGROHgJOPHywlPC1L4V5X5H94tTdNuFyiG9MkWSwY/St64xkMVxjHx9W8F+0k/Q/T//+S
TH5UaSLDhIUr9Y8ro5ErAd7GZ9jEqhv+KH9nPwSabcUMfBws+NrgBiMGd52JqpTdSNneHEPKcJeD
7FQ7FcGiOihnchKVeDa9x0ocd7OXnGhLa7FCCAaxylOUCzryW5WHtTrcVUZxo9eVvMLob5ngKf4V
PtSL4EWM5t5sTvro0VCQm2wa+Uojzvw0iY4yIE7QgVJ2rfSrVnctfRQcEotfHxzUSgZnfvkYjYaV
4inVeX+QIdnad3Swd0VQ7kRcTdsO6k3aB2jIjNZaVCM1x3Ljl9JL7rs9kM8jZ7mMgfraf233HaoL
8W74VrqKkCV38+W4OkQeO3Ks5FS1NeaPASbfuv1zeKeg9XvSdyBt8NHVTH+rL4Z//SMLLMfkcoio
seAAJWgdxYqjJRF2+D2lqxyLfgMBUyfvJBHTxmY5ea0nl0eEaqXIdgRUjNbHLj8qAEMQP5mBvDfu
5lvzZnDTL3+CQLu3XyLRdNNmGFgdM5dgSLGtZ5OBbFGn8M72vRprbka9RbReIjxOzsXUWbG08DF/
1BwOy946GL8oquUsvtGvlhsFlsBhiw6TczPqjNd5zOZyVKm4a2PAdJTZQ5yav5e42of9uI973etB
Kn3dhrbjhKzriEcWCgP8vkacZk1alNOfeYZs396wIWcVTCOfGZw1VoK4w0vjGHhNFcLEUNwP80M/
uPlABCno5hTXWgh3cJ010bKU0RR7Rcq/B//PTrkjtyE2P8sLI9+gP9SDdiMLWu7bHvXtI3KHBwYV
QBy08KjDcpLlv6zolEqxQLdt47cw22fplmUR7jGbpklbTURFTQU3nliyM0fR3TD9NduWYIVnW5s3
SZxfmVWlruyZPZurm4LojjTuK1nUYPgfR/UmhXMlVm01hp6iMzW62nE4MDZ7GQNvWBRH05mNsP75
t9zpJBDYPFPgY3B6E82Z4qIs41Tb8NZ/mmKMWhyrUAEgiwL78Jm5WUN+E8aZZJZVAJ/IYJJz+DU0
bGc0fpZ9JTCO7SRsJYWzwIHkcVwNNnYtfOlW9RhxGPXouXEKL/JEDyqRgXApSztFvRYxP0zJIdMu
VH/Iky+fOSNFwXyABeprvM3fVx/iHjD5Rok3R3pQ3Ngdf6PW7EZP6T7xxlMsyMG2Hf6bND6BIHqb
jAXbu4kP07e+cbLLn/fN4KR/09YH6TxmyUQTF5ufcSWUu9GlWRZ2OSJFp/WvrHbV6Tuhn7nKiq0S
zbSIan/AyYisQjPnEWWoDpNG7aNd/J7qv64f1bYabzI400uUPkdVEO6iyPaVeQfov0QXtLFFIjiD
M6KxTzML/pWal1JpvHJ8AXijIAKzP/LBK6y+FZcWT1pqViS3YHHNgarBbMdeb/wMRwA1iso/m28K
mLVGTF3DwDvn+8YpN6cYpB2ejrm6YfLM5Of1M3nd8f6gzEoC5+KiGbRezYBEjfrskcTaUMZdeQsC
DSAZyhe2tc8mwhjHZO6qh3w3/nvqaxQNVr+AnemqfChPWBshDYrZiuUt6m2vCsyOHcc1DTmzq4te
og3FHF2ZJ8cWxF/dSA6JmTo5ZjFlA3A+uiK4TdtVu5VOnB3W1WI1VoNhhv7YedG+DKy79AcbkYpc
EIV6n0orVFQkFZPImJHifCDNK8nQ8Dr0QPDyZGmRp5MG9HamaAWHfaqPn/IfOa854uqo8j4fMGCM
mRhDpU6a9mc7jE+5ca7qx+tmuZnkvin0OiyyEmRn+jSOrJDE0rM/jJMtKMRbQVK7eb00Q0MfVrMx
Y8aZ3gxcZDU1kSYtY9CAozoGnOt1RbbjrYbKNDEUFeAv3A0mEaBq57DBGNHQYG3PDKRxduUIyTMJ
96RQ9/OIZbQm3+Gt7Vgy/V2bo8Apbmv59hO4K17aXaR0rHaukNKpkl1BBQKUTbvQVVU3dNtk2Hrv
r7C5YCMjy9HGawvtZx3amLg07qzRfLLrEfS73R7Mxdjya34QlC/IaJ6I2t8XtHBLLfKX0jgPOZmd
xspdU5/uOxVloXpw0OvsnJZIv6pRAiWkhnLs4oe5Ilre3Pw+umGyMUOZWDwVmpQvU9PoqOsbJfZD
FemE0l5w3Qw249KbCH5ksktJmiUWcnLLJofcDs/WXHhlkgnEbLq6lRjuHHSjLarBxOJmnU9Bqbat
UzbSuZ7noCS6W6qx5Ux2Lrirgs/Hc531xQgI1xIWXunzXjOmnTq1gvaP6PNxl0gyexq3KSp5avRX
Jk1OXz/hhSpKjUVfj7snfQfCY6t7fRMWSOsMdzjTe0YdzvZexvMcYFP92LhJYIrCvEg/zg81tFQw
8cOehYafUDa6tFeGX//NBNkdXrnUqKmXKFIxL6BU0vdEaYIsqUFJm4yCzygyBy70pX3eqnkPyA2F
aMceW2VdS3f/TRV2kCtVUOiQEordU88gh2l+WBa/1AUPdZEWXETNI2xTYFsEOV5+jqzbrPn6n1Tg
Z/OSWpuwkonB31ptg3bQgWE+3aak9a6L2U5E3jwC37OUuyofW+Cjv/ZNRzBgyKE73YPRC3tq+W9E
nU+lCCuB7Em9OpvIxhqX3uGtYifnZDrYS+5YDKj/+TOKGZhOsXSsjiuvVYOVHFOT6qoHz5y3yGyn
1ccoZebmGD9wGCE6Q7f6VG9pJZGzOmORy7zUMNSUJ88mPbay4pDhjoho+rafmIZqGJouWyYa9vwX
1LE2zrqj8m156O5Sr9h1juZIO9DnQTXifPKdvhLJ+QbMh0e9kiKvs41daP+tSxczEe3UbN4oAwGW
4Lh0mx/ZLqRqkfsOA28SJm7TRxOx/bpJbDrRlQD2A1YWMTRL0sJaVM8KH7P6uWpvZFMQh7azOeyW
qgbGzlFy4ALsjBksS7HYYNtxAcZqdMzccF9h6zPFYFsvyB2Zp/yQba+EcVepmMGThP4fKq5Z6ETd
M5UeWkNxTOCYAAhaIGzzeFbCuBDbGSCuLxSEB5rU8Hjgu5RK0dicSAZ3QmbFhh4pwhxrNbI19PRR
3lve4CZ3WFdxgf0oKkCJJHJ3qTGjIR0JJPaJ21fPeSV4W27a3OqrcRcnK2kxjzL6zVQPmilxNAwE
irfQ2UHzhmBapopbY6LjzJfetVqLsWWIgTyg/jM6Wcur/ejJesQurouyp/fv79FaGndK2VAVWZIi
uvaR6ssL8VLyFEa9IIZvRqa1GO5oaG3P8jTiiaztiN+62X3sAaXwCz00bu3Sr/Lhv2nFn1QWLaAJ
xYuynB7nPHcyNXaqWbQku+kgwGOpgMhS0VDn5/IGsCVFZQvHAbwRzLI5NHNiL3OzQ7y3fkSeKCRt
mR+WS03ZZvKwL/je5emJXigNm5AebZ8oj5FxKDRBxXPrBq1FcNYwgW9CmvC2BarZzbCc1ejbvz+X
9d/nzMAwcBGGDjcojO4n+1S1B234cl3E5nS7ZZuqjC1s2zD48ohsNcrUMMZ165mRZjHyz+J+2Tcn
6Tk7D9huGX5HwWfK+SuhfK0kGqw6yVAT8Gprb5bHWNkBZeG6Yptn86YXXyWhiV2MOsMv76ObegjK
QlTG2rIvMBsApd6A+wEz63v7Msd4aDLmsDuvOWdf1KBHBmk/GAcpA3VV6MjP+bPxcF2pzSu0Fsrd
VNC2hWM0x3+Gx2XUI9UC6Q9DZG121kXkF7aC7Foa+/9V1hCNXZobDJ2XtkFt3pf2X1N/N2IkAIPJ
ggRFJIpLIHNbxvMc7wovTsmugo91MtMEHmFFbzC9HmQG1juuf0vR+XHeiDZ10kAGvFGV+kCACfR0
ckqjvL8uZtOX2wTYZ5ZhyHBHnB/q9anNgcrDgETlQPEx0OeqlwG84+zMIk802cMsgI+Ha3GcT8rt
bNQq7AMAVL/wi+Ri6rcFsfHOaARJ0eb3k2VAimCajKBX+t44QvC6YeIT36+PG0cz8qNM/+5j0XjG
1jXGhNI/Urg8T9ELnUyMxKHVTL+R8/ssswU3WSSCO6C0bDpKCjgjSyIeqa1dmUzPAiNgH+PDqazU
4E6lrOlE5QnNUlaz7Z8jv4uc9AsatN68T0SJ3eYrCZiLaB3ozDvx779ICU06IdJ61nfj7zKY9sU+
PFDsKC73RoURw9gHerMo3m7Cia2l8lc4RkczUSeUBc69Xz/JDgVflnaIvke/x9RRd/ZR2WfEaTTH
9kQBZdsxKlhmUZBY4G3Ie+OskAerx2DE6BJXAWy++tX2Oye6wyjwSTQ4unnHVsI4Lzx0VaoTjGGA
+VH9FumFb+dqEOVDYCf1Z7zUShTngltDleSQ1d2WeJcqz3R8lIWsj5sXYCWDOzgGzlqNDBW7GK3A
7rEeUcveZy7ASgbnbbW8y7pMgltiIIDqqXCH/4fvDiBQQTa7GUreRPEshXpHO11iS1zNclLSxcna
71Pz0CGkdKHmC/Ta9IIrYZwXNEctV60ZBYk/293l44AZUdAwwrvXx9rFeomvCspv2/pppv0KW6Lz
xYJQGaq4SJF1lkr0WFZLgAq6a8nSXZvkXkvpF4GK2+bxJo/zXZlWdMh1YB4MRS9EbwusquWp8Ukg
HQtP8mIkIIJsQCSSu83DUvdZOuGlIGmTP9MqqMpMEL5EIrg7nCvd1KoEK+VdUfvAM3FSWURSvbk6
Y6PkgeQQiSIKce9DZBOiiqlREznoUbolPkOL1J7qH4MJJHEG6924LP7TAiW5yCOCXJEp8CHkrIRz
kXNR0ukPFtcyX+Rp1xqXYgQ4keAJJJLCBc/JLBcp7zHzUarU1canfFqw4nJrCye3Ns9LlQ3zdQpD
sTgHEuZ9U1ghnsRdepbLw9ztBWa+GaLfBPBuIzHk3BonaJJjVgbNoUe2a2ruRrRWRZMyAl1szi7k
JNSjZsSN6knlqDI9Z1r+fF2dbRFgS32tlBo6FzeKOp/LFBg6XmcfEu1SzJ/yCioKzIrG8FZ4QHdC
aLZkJSqKA4Z1S4/eSC56+KWr+3OQ7+sdMZ1BNPK/faFwk0wLuHn6B4KyENguIELGh9N2mCPfd3eJ
34Te9AMsYj8nl9GFoEE0do70q4gdSsQ5zuZnXf0A9v+rF5EGsHo5HVF2ZBPZzUHx00fjrsMDjCC7
YltHimj9fPOCrSRyrjDL8mhURowvmK3uZMUeyGwuWJD8iUQCj7gZylaS2C9Z6ZapfbOgjo96XeWX
i+2Wk28BPPK6XW5niSspnGF2ptGpNEUblj2HygPws8GmVwMX5bk+Da4SlGBUN5C4AanAEVXvWCLz
wSUCENbCSI2MUjsnm+hRGitZgU4zVthBsJpN90N8O+Vf8/wYj4I0ZFvTlTQurTKSuS7nGZUVQNyd
dSw0Rfs8iAP6XLhAXzAeX+fhPALw23vRmPB2OrySzXnLYk4Mu7Ihm1WTk735o3BtVweXn4FKmyha
C6ThMfjecmhY25OVo2HHriUgLm6VF/2m94yg3lU/FEFc2zTTf1TT+RFedEpqKxnw7sxyP6aPsekm
oqLYZoa1EsGFzikdTbuvAdo2SPdtdx6X3TD8ytLncn66fhtEuvDRUwdmr5zgWZhJ5yg+Ugnpt3dd
xHWb/wChSzU1pWmH6Qpp7nxZ/dsa3aSqAZiTeK1yqaTFuS5v+/G5+nicw4qLaIrGCugc47121Pz2
Jg7Uh+WB3MYX5iClc38SwTa8Pmj/98XWCee6lDZsVUm1gIYBtuHFk52m9kBqWgyY0ut84uW+JDl2
7SS3Y+WJvMqmh14pzHmVYUmbOcJj3JsvUncKq3sFY6948V7/rqJz5LyJFkrNVEi40ZH8JCfITfLQ
Uaedpgdz4qfSz+vSNuPcSifOf+hWNyYagU5ajjiu3pNBVPATmD5fAjYkuTBC1nzv7PhQ0/K73lte
YY2P1xXZLr+9acLXgbuK1j2G8VnTwYA5AuAc+6QMXLIB0A7IxUTxjfmGK6b46itXUTSW5mySGLje
eN8AfKDwpQdsRDsYi0epR/TUFRwTX1tcilbuowHVAXU+VfQ+FJZVNk8JNRV0bZDmYTf3vWc3k9Zs
YzaryaK1/lM+y3vJXXaGx7bKk19MJ9G85nY0QSdCBZ6lgZ4EZ3t5NbSRJOFJzdbAUGMJVLSPA8sx
gnmfdY6INYT9uQ8H9iaOn1rHQrek9fghr6U5Bk44BmytWgTov/0lgShtYAhV+QAqrdNGjaoeMUUB
hXB4MmKvyu4Fti6SwfmIoUitOEaf5/W0NJ/uGsbadmc+KI9zoGOqBei6VEjByKL7xw/4phl3XuYy
dHE5IoilIOBmCPu2P2JjW0zBveloTQWfD7iOBJ3l98aIdhiQFEYUPoZYCUKs3vdSedcvktfmoo7/
5pdcieICSkUMc5lrYBuOzQ9UVZZ8djT75fpxiWRwccOSMyWsJahjWfE+HpKTBFrTQi8O/1aMBaAa
wGHqmq0i82U+ZOWQwFaTD8qMcphu7TUrcw3JzWPRZNPGpX0vhTsbgPQbXcKm9MIbNnEEujTAbJ6y
Q3+usKs6i5oPHzO09+K489HLyiTqgkw+G4vv5ZQ8GFF0Y7bRXWJK7pwKAatZIvbext/L484qMlG9
zGr0/TvPdNpLGWS7BLP/DPwEQ4+fQCZ4L467yE2SzK2R4NFX6+hd72N66OWTMl+6GQwIiiBkbeyj
QhoG8g3gRZqM+Pu9hWg0slvt1UKc8RUkJL7DI3BnANG/ci1P9xkQrRXI2AFO0bMXVJA+XoP30jn7
BHFaWloV2gbZ9Bza2LUyfkmJEFJMJIWzT6XLMEWNCTXwxCIrdefnNNAO5r2iAxRo9NhG6oLEWDR2
9dFjMd3g8U1gXDMKpPdfVlXU3m4XzHU30q1mx77RHELppPaijs+2dm9yuAeLFS1zQg0sijfk65z8
sMhlrhpBAiqSwVlJmyqFFtms0pedSfGXNHmLCFf/Yzrz/nNxpgDQyVCXmwSj8n21S7IkGFX6KWt7
+1KcHcCRN3EtI1iVykPcxU7alY6qCEB/Nt5A7xXh3NNQzUVBFuxO6I86XIZ1LPYJVjOVu+UerLZn
TCY9//v84r1IzkNJipLUKJJiV0k1HrJh9o26OzSV+uN6NNl29CuT5lxTMYbwSwz9ewEmp140pyir
brJquEipcZgkKjukf+xCgL3Z4OdYCt/sS0lgiqJrxWUcs7lUZlsgpCUL1Hwm5bNtuZoiCjKvb4MP
Xv9N1/8j7buW5MaZZp+IEfTmlrZ9t8ZrbhgaGXrv+fQnMXtWzYGoxv/NbsReKWKqARYShaqsLDo0
DNKhivgEeY1hR5RQiW7Y7Ck7ecOxcygM36fFD8qqnrkmAjV8Ti3/ywTWV+oqvsWfox6Ph95D1zXP
pACSjbq1QAo3xkjX5jJBe9l7pzdmP5HArfZY6iYM6KA79YS20aWshJlueJWjjQzhgZmlFr2iW/vh
AGgUeOhxUgiygnAq+qV6s9150SthWnQGinFk3qB+Yr0cGG6oUViiBaqSjzUQEWnTt65TT9FsPKlR
duIRhNw+dqvxzsITKUApAn7IjJSQkJutElQuLhxzgKxWiUIIo7zIWhUFJI2eKqMIiUO0HEJJsTpo
FRhhcMI6+nF7TStP849fjIISReqlrO9wJ9d25xCxq+YxOI4W9wWJQwRVrOkBrBNGocYolxofNPhc
evPGGZeGFUcx/r5OZUGzpFYMcUbJxa8uufjAszRuWND7B+OmyQfVqECwVs6EqJc4/SZ8JuR3pLfs
4vn212GcWZ2ChpDHZIw+QVjml79iHhNo668D7sv/ZoSKKfI2MjQwb9B3k1/04qAO92OwuW1i9eTI
Eq/i8YNGQzrnPxV5WgkV+eoqj/rJG4R6KkwskxTb5x9vm1pJQ8KhF7Yoh9ZmMeFLkprOD6TdPt3y
TufhdvRSUz1zHhlm39xzn8k5fbRLeXbStUanklkVhPwy20QrroewdLFVN8OGpRO06hi/F4mWhY8x
bc8F0NYoeuhr9qM76bh4eeEwJcn29mayzFCh85Ch6mi0eAI1iWHpKBHllzD6VEy7WAvl5CPXBeiZ
JF0ETfDSDdDSi9wu0n7eXsp6OLgwQ7n52POcWnVo76hRNSTymdEu8zDL05oh2Sdvck+3WN27qyi+
MEndhjkGwNRJjwdylwuOoHMmBgKahbHLC0bbB+s7kX9fpBeEWdAklOWRl5aaE2qzxzmFpNGoM9po
1y+LxYKoG1DkxzjriQwpEU2qdvMmhRT9nj/3jo4EQ/gzHxhXLmsHqXtQKAR1akbQAmXuWclexGpb
zfeB+O22b6yobi3PLlpsP+5fWXJtqPkzEb1qniZvdGc72ie7zMLAkhN/jk8qBJMNG3OQLN6cNqyX
4+qltdhWCjrkkZcrZKxRHuIxpA3UXmh4fAbkryboTH8WdZAuDfA4TdudPzyI9XZKGZlPxreik/xJ
OFS5FoGMMI2PjXqROcMdhgsvpozLZKWmi6+FZm60lIAwjxEbH79Wlomlr3L4WqSaoL/6EDnZZK+z
OzmY9eJEXmOr/jmw0L98/N/HrXw0TWGVPIy5kXUomOjzWYofmvYzF/5iaRRIzVPSy1qDSyTQ9lHw
s5S+DMHX286+wt/4uAYKleJIq5G/wuub92RP3YmTGW26Y2zr29Y0Hic3QA+ftBOc8TH3WPu3ClSL
9VFAVerpAPkVAFWiX/j+S9LYrSJ8xtUXNiiQEvy8xiuEI212027s+h9dGhyHWH66vY/rGbuFHQqb
chDXUDvD5bjvXXXn74I7orSTnnVbs57l8zu/HP1PDTQ13JlViXw/sH+8GhfWKcjqRVRTUL0j0+N9
t4wTz88iO5p4R1GCQ4DbVJa6J643zJ4Lv99eOesjUnDFi1XO9SOYzaORPfvl9EMaOa/lG8YbaP3G
vi6RxqxBVqIYXBFImE4QahUtf9d53KncFC/GcXbkTXQfMMdyrUaqC5sUtvgzJ5Rjgo86h4997w0y
kYrIzTR1qpDlqKuwv7BFgUkS6BEH5gH6SIzGypriW611L7c/1fqNvbBBAQrvJxFo6CgJNE50R4ry
wU64I9RYyRqPw541ooLhGu/5gUUgUopQ/huJ+pQ4RRaqKH55DDhW2ynLCAUis4o5oxxp5siNc5DY
Un4xWMkS1qehMCRB6avoiOhnXYvfwLw9QlqbEdqwVkHBh66rQ1fUuErC2dUjCYw5Z4pZ1z7LnSmU
mJVp1tEhhboTf1IHvLgiiEbEP7jwFZ0J/w133++dxbfvg7odODC+kJTcVNFFqE6GcH/bnRl79g7J
CxMK36NbVkA4OHOFpaQYCCzE+3goGdDO+Po0ZbjkjchAxxACjLja+2G4GT4hSf/hEn5XvVqshJ/F
lKjeoGO2wNCj2owilmQHcdEbF8T7+M+FBbGcx7QYkDdVBG2rNf19AJ61OIEZwxyvxjJFRRS6FnWF
4CPyG7ked9CRLx8D5UffsZpXGd5M013bQs+KNCWkBBlK6+rPmXOUbja58iIqjH4k1u3+rii02D41
yqtRIh+o2fnH0Bt27SHC5LjAUbfBjkPBKjwV3w2vsMtj7bEejn+xjq4hiAaudenmsjQlEC1CTpg7
z3Z99i/fxTMhQxcHw+Eeiy3upr14Ei7yK3OMwPo2/zZOZ9zFURigFI2DHG95S3OjO8wfc9PWFC89
CCcYGfkCkTAvuOdZQmt/ufGvlunbV/33tgoP/zTqVccAnUqW5mk7xSqRE8f/n8Lhq03qFpblpgET
HGWisclPXT04WeDvGqn6zBNduZqhLuI+bDQ/hfCErRf3XAhu/jMnskZ/rcPj1QZ1DqdaMMqeG/Dh
eHesngPhlOsMaCSx3Z+ocjVB3b2gZOpqR7Q/rsUKzmMfANZKCOIsTh8SxG0izJAtVoJ9F1/E5DXB
wLTbl8lK1zXB4OtaqBtYLidMSSL9gDEY0GQY3OAJ+/LZ+Da51bZFk//wlqH7gOEI62B5tUpdyYKv
hWI4o5+3BSNzvFebVz965fW724tjnWEqRpcavc/mDl4d6+eQ84xOtlqpN+X6WZ0Kxgli+ASdc1e7
qOXQpgxWVRXtIdJxymPSF5W4fO1vI4yCStrRRI/+5vYSGT5CZ+IVWZh4tUVXqpCNmzCV3W4oXkcj
Z9SRGTtJ5+AzpZ7rUiUttn6fm1yTfjP4wkm02AkTBCGdxohxWNivU0iRzLjh0DUCQPpOqHeFp2xC
t94Yj9WLeFFNZUcIf7ElnEt0LjcsOPzLi+G3f+oUiMyZMtQGyWMTBCbMv8QbIWVMngxODdWiklVI
Xt1gyBYR1R20lEjUMQx534CQP5AxKX/580vaf+vHTTQf5cG97TDrB35hiTp6chVOo8YhJCLtMvNW
eS5+lm8+tErIhId0p7pIGckQsmEAzaqjQrxIV1BFESWaMtcEYgoJOrzBRgkE885KFKcJJsYhXE/r
LKxQkJm1gSxOBl5FIrqbsx0ErytT/2Hczbwp8aDbGh5JiemZyUObut9okslqE2etk/qQKRpwiz6r
MdVL5K1CfEUtyMnyz3BHFsukvqGUhUqZVIDPILlX61chuY90RiJzFc8WJmjs5JOMq9DiAzept52X
edFWdNPdp96YVzN0eiOawnHmE+SpBj045anvNLm/ve3x60frt+fRKdksr4UaQ81hIp+tovg257FZ
Sg8ZukeTl9umVq+1xWqoMKpIoVIaKsg7DYH/vatFq4yqR8xFPrVDwUgMMfzsHcEWwQFmQ3aaTkqw
mVFs/aDZzWq3rcB0ub2idebJYkkUEpZCKQVxDWK3cO6hkdt4kHQvivcBioY9MxZF/tgfgdXCGFn0
YlGi30DlMwNIFGBdzb2liLF9ez2sbaMAIhAydMrHOJ5xqpt5llhN/qCy6M/rt9diHRQIjB3GRCek
EWOw8Bbc9IfMic/9RjbRGvhV8MrNBGY3SPitLZ9Si9kFRV4It7aRgoewzEtf1hECh9sZFNh5w2+L
LeGHsiu+rC9GwUQ/ofEza4FEs+r0ya+xY82AYByp961euIRqpGjYr5HtmFKo/3KCU3RCbeZTYLdR
ybr3Gauhcx5ZOvRtJpONm6EWjgAuS1l9+iwTFES0udCoMhm50reVySUh9MIZlyDDxemcRyP1Yi0S
tbNRU03OGK2gUzAoWGMhA8sOWeniywh8Cg13PN7tCU6eXhpT2vtbHCh7wujfBP+zlaBZaEQnP+J0
rmXJQEoyP5BbybcRVx+Qd/dI5fo2UqyTXK6HmE5+hPqENk0SgpJugtQNXuUHTJF2Bzt3uG2tMMyx
/IKCjCro2roZAEwGqFT5UDiKykJX1lGiYKEODK7qFQTxdR26IPybbVUeIx7aL0XPcA5G9CBSsFD0
Uh77GqgZStqcuwI1NWk8R7X2HHWNN2XhTpE6UytZw6gZLkkPOg1BH+/mGbibiYElSwKGmH+HHLp9
2zPeT9ANfJWoDM1c/Rt+qXgeO5hkbEMJeBuY7RlE000LlM9P2VZ1ZVMA4S/ByA5oEf/v4ybwcL+6
5/v4xsXxK5UhUKCUhxdDf+CMvcqfxJBBdSAOcWud0scT3smSMiUlsLceKtdX/cfUTyDYk3yZh36b
Cp2VdXPO2lyGl9JdIsLUGXGnIYb6p4Myt0ubcMxKN0XqT7MGW3P4x3ljYI6uZlUR6Z/DKLBM2Qb3
rKYzxpmUiLstt7iLOKGTa/TYVy91fJ7ix9uOxNpfKhhpIqMuBwPMNjHl9lnZn0ZNN/te3oZDeQiz
cFMl1ch4h7FgjX5ppmrS6JOAnG5rv0/9dn1bOtWYiQINMFe8u71C1g5SkJO1+eD3CWJvbXaT7CtT
Lnuda7s4BRTQ9KDp+5wEOiq47Z4INfDYLiwZRfzooTZFM7hnKdGtQwyGz5NZhWi+os5EK+R8FoPj
bhvCXRN0ltAewqp1b2/bX5Z1tUL2deF5PYivqkQGgvqG5oq+4SZibU5Gc5eRYbaVUn4PekhDt6ld
hPJR6WNr1H4GKiaD6CFDvnC9yA7F3n9XTJ+CSU6ruQRnrITuQyN5M9qA5B8KMhN8PFk5v539O5WV
/GdtM3U0lB60+j4n+hpGamvBdOllzhuTloFwfzkN18VR125XtXqrocMYpCeIQCDRY+QbDfwP3k5s
46vPms/GWhZ1HuQCD4NUQoCpQJ4jnZ76uTNVjvHFxPVTd10UdSjmBLPL5AhvtiIP3CgZ79pW9IYK
MVqhO1MrOVxfHaa2/Tr4QYnRyOpjzAl7OUidJOa2yI26rao4EBu2JRnDv5vUycvUzNLQnSER1E6K
B+3w/115mtxnv380nUDV/AjzWFQkaxNpFxgh5r5UDOhjbD6dK816Xx/0GWn7Cf1ys6lHpiiz/Gn9
6XVdBRXeJ9OsyBIRsPWPRFk2tUMXcq9bwamPrNQJazkUEpV6l0+Nj6+sqXdl+3M0nLl4ZODQ+mV8
XQ6FQwUSv7GkgQkyWPk2L0zj3G7Ls28jstlpx7hCISxzU+YEUNbSyL8v4K/2x64YNFQ+Cv0lS9+6
9sVgdsSxjr5OQczUi75QQDQNOV70KFnJrt/M4EcTErt/qhhnkmmNAhpZKSc9lgE083eiTBLmZvnc
I5qRrPKVs6vn2x+OtYEUzvRzMRpqZ8Bap2wqgd8YReDmXGh/wgzanzGRRTOIPuvH78RxfRT4RNJg
4Bw5uki5o7PUc9fLoQsb1InSU6lvugq+UDmTRT5UdQRO29pdhIpo5eYjmGWsPMB6hL8wSp0tvjCE
KiGDJwdLcMnMLd7JXcKfVw++naMSHIBgSTxFcBJbu4xfxU9MPQIeLn4CffRaXgAtEJkVPxosgOOB
4//3gS0fTVDHrK0KSUGFX7YlbRMMX2J+w0mMwtEqgCxWQR2yfvJ9LsdEE1sVJlfWyo0ySCZI6ObU
BIwjRk7QH6+VhSn6hKWz0Rsd7lY+8/g8MXn/Zyzt5zw0VSWybjv+Ov12YYw+YNXYpvmM5kMl5ffh
nHtynjgCV74NYROa09xcar5z+Qo6iN18Hvn0WcUgriYP7ppKuJcbKNCX8luVKCAK1Yws6nr1CiLa
RG9cwlQ66v6Xp04dMikHpy4RzrFvPBhBn5h1N7ryWB+5mvsx8ryb58FjX/CXoYtepkJ2I6liRP9/
Obu/fwid3U/LPgLFB18/e9IQodfb3M08wZMvhqWazbaw00cWuXY19rmunc72B/PMD4GK8lap+Wan
h2fIezNoMavgujBBIVLHoZgA4SeId4memt3xk2sELGorywYFQJMkyPI8aaCqK8EmVr+lYrcNuIfb
Xrx+Yq6fh4KYOFHUdBDw/gwN+SFU0m+SGDvdUDutNj70Y2nfNsfyy3d3WVzrYe1LfBAQTk1htu8z
Evztd0lFexBiso3u8K+3DbI2kQKfiU9HBUR5KO6UxS4DhS0fMIxBUrzbZlguRwEPBulA4ZKQGZTQ
KdqznzA+01/A5vqdKLAZ20lLwh6aHKPfuSk0W0pRPHGR/k0xdFwP/XYYom0Uj05TD6HVV9lWKltX
4SALKPYPtQBCAp6oqsEdjZqVI2HtMYU1uhqmk4YsCYZ44nUoVKaSbkLdMG9v8XrV+nrm6DKA3kvN
MNdAkvdkrD2/jfugs8lwa0Sg9vCW7vKjAD4cA0oZn5YuCAQYGRgqZBiqkB8r7hg1jDtr/aG/WBeF
JX1UloNAFC+mHUSGfhECTvBIqMnIG15aL/U+1WazMEgBi1rN44gGUYRTA3oAG9+a9cJlfKzVR9DC
BtnVxTlHI7IW8wmy9PyOdB9CfRvUDQ1jyKMzC+7fc61/3vq/zwZdEQj0qVG4hKix2v90HEav2Zfi
WHngzEHh3gnQmmxqVr+bLd7OXAP9Z5scIre1C4FO3QkPupOcuz1LBIHlOBT0pIIw6DGhA6VT6iY1
7wRoXv6P20zhDsoFY9c1CqgGu+gO3TK76UyGHKW7z4wwIZHidZcpBBJblOe1nDydc6/QDoO+nSPG
USNAcetDUkAi9WM2Y8AecRpSZu43khduMpclSPl+ZG/YoWsEQpV2FXgoGCXhoCzmhpa0ITNtUOBx
tNN06VC+qp3BJvwi9a4LTNbkDMalSxcPQlAtIUqI4IyLEDVkov9YF8hid/O+A8lvqubNbTchnnZr
vRTCdIHe8O0IogAS2Zh/nTeuXuYNFAlLMyhZPc4sYxS6IADWsyYh6Q/+q6C9qtOl6XYJq8luvb35
6o50jaCPfC4UA9CzSFrC31Wefmkg+1txZueSwsu06fbinR+YBusqJrt1azfJdbiAthbDfPQiw13f
up1DJGPHffhGnoKYKH42GCxJBohIFIioSts2GcnjGYGnhvsoZmSryKm9tRgKQJScHyKoCONSFX/1
nDXyj7p8l8X7QrmbwJW87YfMg0dhSNsPSt12iMxrm0gslG58z91J+9gu9+M+wlRAYUIxByPakOB+
Ni6xN93d/gXr1eOF21AQ05Zzo8xkIiXRj9dgGUI4PxKSnPN6VtMuy5jMf/SUUpHCoOOwue8X06GD
ponkFQ/vc7MYUcT7JXfjQ9J5GHnQhZkj2v+kJZlzW3t4Ci1h80a0YmJMtsIEPM/fxN90U3dRLbcE
p7oPbOPHp/ZXk0UDI64VTaP8SS24LOh5BGlc42Fwl4QGXlWM7Bofe/6e6E+YOerEyb4oWVfh+t1x
NUy5VpJLUisWwPQYMx0a7LTi/V/UY/7ynr3aoRwoykPfL0i0hh12OLN0Ky/y5n3qW9KX3kFefTu3
mI5u3t7XdVD9bZXOjPtDUaTFCKsZZh7wow11lo1YOcLYM47oOt5cDVHpvLCRjB7S27IdlHstw/R1
Bm1xPQmqXQ1Qd5GOweiZTr7TfCbvv8ZTv1Y20XSbtqHDCg3/cgKv1qjLaGr1IPQrxGD99FQ0B188
Ji1vjcGXJjn3+SGptwackSXZ/JeQ/mqW7PLiiojxbp9kqMn8jkirYavb8gP0tmxwawcntTBJ9raL
sL4cdS01KZ90VQaw8WfNCrXpUfb7b//NBHUZiXFdiq0GE7NWHZRJuUiNwWoGZXk6BSCh30sGH8JG
0bSmYLhh/zS2d7rEqjUxXYMCjKLlOPTs4l0XnHgUjfFCOZd4oYg2//ypMs3C5ynMqAd+ENoQp1cs
fhTlYYKyAceysV6jvRoxqMtG0TCkmC+wcem2giZkvxG89E40c4ulkcg6wvTEiKkM4lyQ3h/ipMAV
OZFJ6IzIg7usGvBfHv2/T5JBwYWvJkIYDljVtNM9TCLF1JLCCypT3mYvGl4H4S58nAJzZjWMrtPI
F9tJIUdbGYGelMCpwdK9cjBHl7fQ156Y417ejlZ6Kp1839jjU+qkR9a4FMZZNij8qLQ65f2gx9Ox
qU1evFQsWg/L+w0KLcaxSxM1BzA272JXUObdtrtqmzrs+YqsxVCo0dZpgEcBubtUWwwvGnMaC+tO
pmWVxobPR44MjyV8ISJz1Ipm5qB5wgsOimKOznhKMJjIvo2G66Hz1TUpAMkGqKVUFTxEEbnY6sLy
ECH/pafit6Ad9l3a2ULCInYy0NGgkKTjuiryCZIIoqM0u354GrNdrjMeHYz7S6dlleKOmxvw6FA9
sOoDNJy80USWces/DG6zFff5cWQlu287iU5rmaR5E/cFEfzoja2RbVqFUYRi+IjOU0CiQ/ZIUsmR
Gna9jfKrCyaZg5HdFmklFd3WG0wkD297CHMfKRBRWrFEmyDEKWoQrdLY1PaFxWF2bvEQWLWHsNhj
pRYY4KzzFHSUUyxnDY8HIwoTkJgfN6WDUQuWaCY2e9I6A0Z0uqXH9+XZVyJcBaNsBdEW7Q5qPdkB
uO3+3Sxs6+h7W17qjHUM3om3f752/j17Oj1jYWo7IeliGbU3s3NETFZunPChPYiO9tKdUswEEy+1
ox4UL/iafhFASG7BbuuPn90Bndcx548XZIg6fgz1lNwQZjSx48GzAfsMRHsdVom8OZtovwo4C1MU
kIZlpqazjDL4qIKSIxfu0IRoZMrusyS1yy466Ir//bYHi6upqoVNKhxLOWUopIZw1SfZaZt5E/fa
QSiMr4Gab0M0Oplpc0k7TJDUptHqstrlJkV35nKIzLGVzvHUWCH6RZoudask2IRBb6uBblVSMVhj
wzn4iLyJCq2TpfE2b2YnEKWn24tYBc3FGiig5pCN6ngJd1093fugX0jcQROOQT86t+2wvg8FznIo
DUZFlGDr4ixOnq95BrpLxuS7Um06ZkWIONYfR+C6KoWK96qhxnhrBY5HkgtKZDYel5n1Pg8t9b53
AtDv/bsEXa6MW4+xmQr1QMzibgz8ApvJaY2ZdF8LTCgov+Qxq1lwHcgW66MAG03PxThUqBQamw5T
gwhg58/qvewizeayijyszaSAum7bLu9UZGRj/00R3nx/O4us4TcsGxQyaxgmzAk9+txaNTWlUDGD
KDM13WB8IMaJVcjPWLw9Ra3VZpB10HmMjuMpbcwCOpOymyqSF6Qvtz2etSQKkbpglipwQ3HZCJ4U
PUiarWR3t02s5wwXfkAhEKR0gyLXYCP4Jnr5VnMHhyRe+afGixzDaV4GG5fpUz+ZA+T9ObRT3f4B
6yVrHZpxEFlbmd0+pkKtJzOBD0m1gkm4RGV4rI3+qVJA3VTayEWHzTNKk60VzRgEISsdWl+0ZFMK
RcaIKIiP/Hnor7+F8iE1R/ZS6n3ZVtPU4gtsRWYwMjTr3/RqgvKfGEzrsCTKBtO8bVEoM07cyGBP
rGPI1QTlNiF6q8eggovGI1rS/MdkhNaa/pbH//XTUb7TC00Z6SKCPpLtzW1hrw+mchrc7hBYoAdp
2yb4jx+IumuGctB6XgBbspoxuDHGtCdDdBkOSe6RW05A3TMBeYBnA4If8Wic6weiz1hu4nvd5n9o
x9kKMfDQt4Y9tNbKT7ZEXU8DXYWPDCLJ4qMlKj1AcJB3GnRg5b6lHSEpu2lmm5XCY3j8Ozws4Iwf
x55TGtQEo9TR8h2vMAgi6xmGxYKoeyarM0MBQZqUUIX73s4v1TfSQpB4whfhNelNQm/FqBrWutZD
54Vd6sqJ8qJShpaMJoNObrJB4Gh/JwXyaRN6tx2G4S/vXPHFFup4WvGzjxPNQ50Pgyo34y7ciNAg
v21mnaOyWBGFHJCg8BMhgMxrNagDOOP8fdcIOx5P1U7Vdlxi7PWp2/JT8SwV3Vka9drsjeaoB50j
B+KPMBHuuLa5KMb8ms2skarrwdlvzKFb+UaoITejii6RpvqmtCfOdyYJPHYvyI4ZM//LwND3qHqx
4xh4yOXjBEbC4DvZE5lBM+6hM29oZFwV6MWZ69/lHkt0bv3mvy6Rwh6uTLVSIVNp5yS2ZugDctu8
eqr9wYQUrnX7Y7NWSGEQl1R1UocQHUka168xlKiz24k1BPQvMeDvFdGFeqOf5UIjCnf/MDuQpYrN
3kxNwyMNmOHjf1oTXZaPRRkz4yPgql67tXKUir3G0pRieCHdscdFkz6C8YkqHaeYsb7x5fsYeshc
K5nJcGkHxkXLAhmJApmpSdNMJePLAj2whHCvhAMapzd8dMd/9bXHtrBE/otaMMwy7ne6Ni81SqPJ
EqlF8tsq+iHqP32Qb/67e1CAo0RjPXAzPljjpL2poRSn29IRj35rPkYuizbF9EYqbInLXDM0jURG
1mQ1pxQUdMMJv6HMiMc+60XC2kMqdBFjDDrPFZC06vrY5y9G25h9doF0C+MgM1dFoYavyTEe6GiY
jQ85Zggjw261O8Uj3U85U2SMaY3CjQKZmzQkWqaDFfYQ3K08/0G+z59IAd53WO3OrMudrsDH4hBA
ixMwRWS6Ujt6bfcaZD9Vs/1GBPA5Gz0ldrG5jSOMQ06X4jMfnpITt5QjwVGleBeNqVfluhXHkdOE
cFZ+YDz6/pKn+Y2UMhXF6LqBsd2INfEV5dCCUpijH3lLcg1XP/oetCfus2PnjtDhRWJG8tITIhvx
e/9EmHC6w2pMZjivTMFOlwxtFLV4pmiZD31jGbNeNdf38UDqVAaBZf0iggQ2ZrEbvE53dKUJ+GI5
hytCMTyt/VVADbX7evt7roegVxPU3uZKMCVcD5JdPHYbNWjOcsaaY7Aeol1NUBvGC12vSUGHh7Tq
csJhEGJb1nq7U159dVujklAazu1Freem9atJ6inJQfhUFhMUTWQP2gZ29XPWTIyRwxCAFFOvxY3v
tDkLa8gy/ny5XG1SgC1jrhCP0TuEqUma5jGGCl00lQ05MbQepx7LDVm+QQF2rzZiGyooYzTh9ITB
g3Yeji99xuLQr3v7dVUUVEetrgpQCwOHfjoFykPDYfB8j3lUzJwYaz0UVAc1JlrxEki1aXpnqO1l
zr7H6sQK44k73/pIFERnkyHm04AXFxl5mtvRl36DTlDkz+VN+MhsimO4BF227rtcNSYRSVNSiCQu
kXnKqUdvCPFBbcuahsbYQrp2nRg16uRQTrbH6kum3KvqWzSwcgAMf6Br1pwcC3w+I+swqhtpcJF8
Nv1mm3aFefsIM3CJHpU48VzGJTOgLxFfOvnQsqZprN9jv/2arkIXBl+NekDYem1TmXwDqipmGeQQ
mZL8zmlk3xR9jQERDCCk69K5WtWyliM+IJpjEqr9A9hq7CFg62yJK/oZFDRIPYYJjyP2Lt6ivmmm
95ojQPgOj29GOm094jEETB7hRdGAuh+O2+ItOAaRWBgpSmSVMzi8kzjGqdz/f7qoK9/ddonV7bsa
o4sCUSUaAVcgad67+o6w4Iiqg7hhkk1WT+3CDlUFmMD9G0Fg/ido1Nx505uVPbizhVTs/6Hytf6O
WdijrmDDaHBvaKS0YvtegJEkhiPeJ1vC8JNYXLtViFjYImtffjBO66NZRShVVg95cRQyzG4X325/
p9Wju7BBXb5doLVdpBCWk+S10RlhKgMb1vnRCwtklYtVBFw1yxnmaCPQ7jEzoDG7Y/HTcOSv6S/Q
FKGAiE7Ph9Rj6maydo8+WFVZ+oAUTL5L0mNfFBs15pyO+ZHWI/vF+qhLdw5lqN3VuNuDp+jufZT6
LrSlu6EzOzvckMI6cUQmT4F1nBXqDs6TpmrRKkkozO/aKRgXIm5bB01lnmGzApjVjM5ikRR2GHNe
yO2E6qvGfZHFXRp+VVpoCfS/avSZ3fbI9TLH1ZZK1RNbvx3UhLC6SC98aA3HwooeMaEZAx91NI8x
E6CMtdHjaDVtDLtAwpEeAMGDAImy3GwjEUkyN65+3l4cyxYFH+MoG0WroLxX9JpVTr45aG9iuZOr
B4FV21j3f1nldcPAAOP3c7k4d34allUaSSDsc+Eur7NfiVadQoMZpRGEpaI0Gf/pAuEdQIKM8sM4
lZVZk3TB1vkwtPypPEm9fmjq6K1RpMukc9+zIT8Ibcnb7Shtxoo1/WQFwj78AMo3JzGsOiWZBWhq
2k12N3OMb7b2QFkaoO+yTCsrvhwn8Kvuy+14X1mZB0Ktw7vTQTShugXt39tesvLpyI6K2FFNNlSD
2tKyr/im5jjBzpLNaHzRjXPCIvatwdYHG9SuaXGscakxYNcgG8aZmL7mcKieIF8L7TBTR9TbWnxj
lYUrXf7L6jSa0+UHumoUPb7X6B/nWDC1dCOyZiqt+8S/O6jRLK5y1tqpTYlPpJyViP1dnGvPt5fB
MkEd5V5OlLoce7IMt+F2suzd/vtrocbiC2Fy+8eLs4NgeD0JkgDlzOSUbeY96gTGK+8iHvCywr5t
bQWYPhgjq12gRdgPsdhrAN1Q5Vx/Tj0j4o+RyB1TQzajQmGxnleeJh/skSOwsJeOhSjMRBw55Fw9
3SdogAyiu2j0WeEH6zNRYUCuJXLXtfCELCT8WbSg6Fv1Id+IX9G+fMKwl91nCPAf1kb2erE2DG6H
EmmH9CxK8W4pladBb7a3PxdrVRRCVCrqU203A5Iyt8sPU/Zy+++/jzv5E9WvB4iCh6jJWj1rcSlK
5+DUZHgQp3b7lj6IFvRi3MSq7BYiYBCgnL8RybviIr6xYnuyhhs/gRZsmA30TMzqKNiFVuxVDTrg
Qf417RQLGh7PDS9bY5Eyztxt4NXej+Tiy/lqwXdVygtgWDyR8a7tCC3or7e3dq06uXSP98BuYaQT
MDIlK1FvJewRdae50rN6iXaqPVuiS5RxDdD2wp16xyq/MpzmPfBaGsYQnb6vACiQZD0Zhv8Tr2dG
wWWN3SrLiqDqyILqoENS5zrWDCFHco08m4MN770zXO24Rj0kJtWyApSpBs2ujOOwiiYLq9Qhl8pG
kjNexSFX9gFv+UVnBv65ZrJeWHaok61iak+chbg008Yp6se+HSw1eBMCVvJhLbj/sI3U+RaVPFUq
cjsTMue4jXYc72C2tS04pM+A2dW16veL/aNOe4PLTItk3GWzEDuciJa8DGUsNWBk9Bhm/phjI3JN
5YvAYnneDmDfd8mhZc1DYdmgEwJGMYs+utIg8vMlz78UQ23qpfCZAE1RMNgKqRRVpquZPBSZjGEe
RLuoOTMsYrBKzVRs7NtIsXpeF1bIvy/Oa///SPuy5rhxpdlfxAgCJLi8cutFuyxLll8Y3ob7vvPX
fwk57nQLohv3eOLEvBxHdAlgoVCoysokK5jHVnwVpuGFtwA7vSaSotD2bp0Wwv/9zMQMhtOiUAfi
hUXkaKs3F//k8f7yMt5240MgP1uHcDr7rkrrlmdKPNWEnrkL0BworIpfhrcE3a5wx319xW56H9CX
gE/dlhD+tWyXOaobP7Q+bwWAV2Mve9TK9lc4zcQY41yBu3jqmh6oNjy0cfc3ue7Z0oVz3NK+D7MR
d1iD/bX1A5nv1r8QMkKsOH1D4fBGaRjZRR2DaLj8pVmvcfnLzL5f/oTbT6CTDbF9uYRzuU4JP7m7
6rbwqxv90Po8C6ifiZsDKlT+TYvmfFli8xK8pjbalZTgJuFMa4lvzLty3/vlo36VeHPvyXSAtnOe
s0UKGf1iTzrRYiySN4X4IF6E6l52nK84E0q7hyP68w4TGhAiYveZl7tGJ8tWty+Yf7+l2K/MpzCr
LYURT4uU/Wr0nyJotnWd7eekuMs1ehUryvOaGAeklLtOL7AP0MIc6W3Gyj0pe2cJZWCeP9xFp79J
DEMd6uCTlXD9dhIUfg7KRRuI67dRdfMV4iWXfU0SksQ5hkUzhpqtBepagIUYfj38nMjjfzMhBCSF
6FparSGuceU17v9J6292+POyCUls0YXYEkLwFXIVuCEKM1DYQ2bLxLJkniJElkInSZv0C/GGVfWI
8bUl39AVduhIJd9jq4D77iAK8cU0VjTOeX0lP+T3pVfeEeBNYs/wlNr9zSGQ7uynKJA6Hl/ChXtD
rLtYrKNRmaGypB6TffoEiKezNA4Q8TvtaKPu4qnXuT/txxSsi39BrXy+aHG6YEqHFXSSNR5Y9h0x
n9L8U1O/XHaRN/TRpfXR95dvb6R2ZOfwkSyO73ta+l1eASs3HFtlcvMw/jXk09fKnG6XHnmfqsdO
OuhfxnnonCkq3bwdXBPKMdkMseOUxQ5l9aOddncJyfxKn6/qSAVXM+RLZhMs8HQunMwYHkrG/Fmt
n+LVvk5LrXCb2naWOtxNKpVwQWwfAosxXoLUP8zS2UaoG0BX4uKvgDo8zovktSH7fWEDExQsqkyJ
gHFOEiet7xcwCF/+RtvB6LQCoQYDIN7EbEx/eSiH+FDvvFrwvOgTZXfZjGwh/N/P0rB2rSNaDz1w
ait91Jh6gDRBcNkEDzgfne20EiHTKxJtjJbYQFidwAE5TU690K8dbf24WN05LSSfZvvsnswJIdbq
LHWiEw+x+g8KYsk40OpndXqoQf2aPF9emuwjCbE2yxMzStMWlyamzIfYAdH0pH29bOMPGdBpQWK8
1fJ4mhQAJumO/GBIWyFTtseT1mcPyzWfBJJBxmQfTAi7qj3TNecN6Ap1l7z2lUcjPKa47hng7pLF
8YNywTnEUkuR6hP6EngGsH6+ya006LLofk6+K5YOkzGIPvJAa/aTSe5HonqhVAlO8gnFwguk0edV
M3uUJtjnJRmdxfyh2pF3eZkyI0K46MJ+6OIQiXKzPCWQ+FUYw7T0KjloMitCyAip0VgGh1xr9uQC
HLNvzOwwkr97S//rj2/+ehYymm5gTb/yHYu/KeaDadbOAIawyzv2h9zvZIUv9syKHfVJOw48anh8
/hqAPg+E208V6FLVK0NSHpBEwbeWxbmxJu1VzSzxyFB8UrUOXf5Crxi3+mk5QqQw9Xyc1Rj1vdC4
SpbR0ZTRiTGYnxRBNySSzZMtR4gY1rjWIRSDcajCwkmj/tpWVQnm8A/lttOChCBBjdhOQg1bNgbd
N64NqSKw7+lduydHXkosb9h9I8MfSyKTOHlTGGHeGow/BqGZ239boqDv8CBAd2KUjSrKwq44dZPG
BubIDdwj5M6ApgZnOYpufhhO/MjFEyNPxpW4Rbdx7iJvj8QzJ1SJHTdFg2JF743efFg/WQ+cHCj0
ltopW/T0OccnKKO9KrAPg2ysTra1QvCIxjrrq7emUu9G/U79OVr+Q53sLh9riWeKczjN2CRDrSPc
0/jG0u5j9nL592WrEKKGmq/ZrDI83ZuIfC3q6pF2ltOvjduH6QEv2NfL5rY7ZadjLY7UQEMGihwF
1pMfOIli42Ka4MAwwqTuZZVmSXQXB2p0DJYvuYqUNo5uWyvym+pLksoYZhnPji7cx1QIHSs4GY25
bCFx26bOGqpXZvmlV7NDYswPLMy/J3rtpWmxOBTD66Nq7qlaHBW7CZAxpE5YTbeohl/bzbADZ+zX
KRpSJ8+KyrVw2/Xr4vbDgKHDorPdsK/uylC5pYM5O73FnJ5CRIVUj1Y9oBMxJnt9bY5kKT93i3kw
yn+KfvicL9b3AdPyhZ7/jCNzR7LWqUjzhLr/HjOnz+k8v1AwMxm6cR/HtksmXLioKw4azdw2iSsH
dRTtGjAIiSPIHFsIh3HS58QANtXL/lkDjuEM70Fx1Ps4rdfxnotfRd8lJjka5cKnEieDLJLUXW8Y
BIo0qIMNoZOyZy2xXZuYjg5FuBkkBT8gfnfZrOSEiRNCXZ2OVhNDFHDWE2doftnW6qzFr6V9jcBc
eNnWdgHAILat2+hCE0PY1VSjdbmsOd7CDgcOavv6WguGr6mnuObX/rkHimucnXxHZOeabu3tybDY
LyindjHVij+LgASifuLjsesaTygUA27HZBXHzUN3Zk3oHMTQw4FYDWq1tP+RxeF1Eec4MFPmME3Z
X97SzShyZoov/OySifUwmkobub1CoQgQBUvD3Gn+G9pHXT8zI9wmRlJYBZQbeFzE0Emg3AJZP7vr
PyWqJokMQbClU/HOGj+cZ4vKTVOJqhRRmAPSmsXlrU2QmXnsMfKTG86yP/sMIi3UYSjptw6GMKTD
SttXwdmShatn0MbGsDH4DHadGiP60bHcR/ccCyrnId4MNmemuD+drXea0C4wGV6ECSasVds8mAWR
vKJlfsLDwJmJnJWjZkzwEy3Jj1M4Z07FwnsLhV/JGZcZEi4clpmlPZk4aTG9tsiVou6kbaDtt8TZ
fglhJFyXolwSlLv0XX6P8vouc+1v2o4DWpa9VMRcsiKRqHIdU9PSxwo5yAwW/MOIDFVtJXmOzIYQ
MRaIgqVzxBvqeBf399T+nMvamZKgJIrdL3ORLFFfAt9c1o5R/orL+256UqlMik+2FCFUQI3THDoL
j5WlLA4609zMpPczldGxy5YjxIh4AtvbkAEakxbqDkOh/q4Yr9JOxg3DXenDpXxyNYuv9vzcmG2d
oHqCsl2mIs+56TDhDd5Sp5l3NvPI+HmQqozyE3LJpBANIjVKm9ji7wZr9tOqcTRrdJvlZzbe9Nkx
tCV342YCcLZCITJotlWZSohMp9ac5DPKrx5bX7sk9npNmo1KVibEhiRSkhEsIzC1Xnd4X9L8gXR/
MUJyfnlYQnAY7NBosgmFBhPurdcsdWj6F2PV5zbECZ+IsYHmBvZsTmhQAJxaQbbBsEJJT13i4+Jk
zwJxOwUQZoglxbMDATanXSNPwdCNTiXPf4mbi/M9rTkZY5Ljy+SJr5c/1Pq6im5Y9lCkqzO1r6kM
CSsJEuKczxpDzbvtcMPrSFkyqF5rD1NCvMu50Rb++91nEmIEpt/XTOOvuTGAUCcGc3Piv6mT+XQP
LrMdJtouW5R9MCFaJDMt9XwG2KbsMT5N7d2c508rVGZb5ctlS5JTKw772EwvwsXEB1vyX/EcLBT8
Y2vs9va1bkT+ZVuyjyVEiLBNOzYNqIrH1lHr7pNup6qfL5uQbZwQGYZFLZS4x/3Xd0ejAuX9z2L5
NGWSTZPkWSLV5FR1lPQ5gnmECebVtNB9zmQ+d3klVMQkZ/WcLSb/MPSrfccnvlZMooYgZgSD//Xg
TV7y+v/BKbsJnf83iFMRpRzX6PKbMT9Pu7fZL5BARrvf1CuGxBsuex4VWScXG2x2bYZWWbmkgaZM
xxbKW5mR7UAz4aK38Rf6lmeHmIrgZb3HHPFQZuht1qAkv+rr21FGyCXJ9anIMBl2ahTrJjw8vCFB
HVSgle+AyP/vuT4V6SVpbTfVOMEHE+MqDB/HVZLob9c5z1yBO+hZxpJBvrYtMXXyhj3RXYxBfy7c
cs9Vu5G63Nme7HF9OTxAUOW9QUW39MwO4Xv9sCP0LoPNRNL+lZkQwgOuCxBj8GpMrEWfalNz5qhT
cQsyCchK8rKgosZcp/Tm0tS4cZWrwY/vY2xf+HP5sfocmSTjS7ocjqjYK0NNv1rj0kSmMgXgJDM7
yaUu+33xUQGa4iIqEIrmYdd0d90g6bJcThogpPz+w2caKYqwH/kzrD9kEGPIDuleHtwkAUcEG+ca
WthWjky/1K67GvR03ei10U2hrq6pLe7li2h7z6Bmq9q6znUG36+pnIc1TVSUbsa83ofldMgSJrki
tp35ZEJwZrPMl5qSDjeE9rrgOVGYiWPasoabzIqQBofZMDVtWBPPVO9zzAzS2O8jWWNqe/bH+Hct
IpqvgfJiopVYy2+gW+ajTumC0QgcoW53GG/ynXZQpARqf6gjnswKnj3rY1k0UUc94yZ/4odUeyvW
c/7jEdhPC/Wh5Ed8lB1YyZ6KjCTQb1ZSXUMx3aoyP57KIKXNXhvV/WUfJH+4j07rE97QUD1gamYN
iAzsV50kLtN+DKvuKJHmGMO3OG99fa7wHH1tGXHshvopsVzgiK8ty3TbiD2D1tdVJ91N+ueZZU6c
3/Vj6Ki2tVs5x+lCwH6dUQfAAECBIe7RqP6UPKvgEoytzKet9YjP6vbdnQ0K3BhFgyjMA+h9HgYj
cqaO7duBBllcQRS0bHcKA2H+OPhT1PghysiERc8KBENNK9oVRe7pU+2vVu42dn60tMUfS3Yk+eKk
VXgY8+uxig9liAmxPrlZQgxcp6ZH1/RxjAHqzTqXrZ8bnQTKwPBOGIOp7Q+Jsnr2aARqQfxCtx1q
oZVWE0eLMAWm2o6if0Uqck/IodYYcNWvKVSpVvZiLwomn7PYaQBXSslemdOHymgLJ1bRk06fNTYc
6gZKvBNaP43tFlXrJgA/hdqdAZkSGgF/F+2U7JZWsxcXoO4aFnDfyJqV21HIsgwDxX0bujPvo9AQ
tk0UJ/Bv1u3t5G5kny572LYjn35f8K9W6XXg5xlQ+tZ+zG6iMlCm3WUT23nwyQRf4lkaYi7LtFgh
UirTOiwUHJXLoR7vRvvXZTNvl+THasnJDl/qmR3IXUBVwEbANtu9NjyBv94pae+0Y+EkpZuAoq6o
Dlb8JDG7nXCfzApZVh71dWRMKIh3vhZg9iyAYylfR79EnlDLdFD+EGZP1oRbyY67GtzgCLPwfp93
o7IbBKBAvV9B8ACOyqsFjAiyBrbMCYV7isxUBRCPIOmaqU+HtXX0VlllL2bZRgr3VNtaYBrHSAIK
04pf4jTZwGqMhO6ncMTgdOkzVl6pfbM3Yg2D23O6q4nmtvEPEHgchtFy1kW/GWzVw8+8hq2+OBHD
vJUKNsSk/VZYk09nej/kFMOb8ysw0DaYBIeeuZpnKZOTTogLUXsHMjLbGWzIhZndjZF+i0swZyy/
xjZ7zaPZj+rQ7ZbougMxjpsP3a7sSw85qWvGs2dryhPLyUOxKKh6z0+gMAFZLmiKi759nrr0tqGj
p2TzU9QTF0DNHSjXvMv+uEUprOsmnyKxbGJRsR6QhMs4TzOOG+YPXMUpSz6H+7Xv3HYfHVTIxylH
TjliH+Kd+Qq+3zvrbxInyGNp8FJmYJLl/Tm0TBbXQ4UXfFYvzoJTCPrEy2vcTs7PTHCHPT/qqRGD
ZxoPjTng8PFql4BSCqNM/MxVL+tPiTn+F3+ILGfmhMjSdNFk2Q22dP4xA7GBHlAyQ95+vV3B0A9e
ZrxA/io1PDMpRBW9TsOe1HgRoICJVgDIfKfuLgSbomRpfKcuLU2IJ6kdoqvRwY6+w1nR0Q3Ne0c9
tFfxP+jBYzIshAZOKPl+m8+Fs8WJ8YQskWIsGa9R9Ady1e/jW25KBvaWrU0IKOu62EpZA/U/Aasc
K0VQkUJyt/HtubB9Ipx86lncDRkeVkMKfEiZ3dDOdHDIHyuife604iD5XJueeJZl8yWfOX6pI9Uh
PbBZ/49Qar4qVczWDx5vX+upK8Om/KGIcEpABd83zMLKFB1dPD5ohbnSoMMIi/b4g8P1+A3ryogK
Nr/a2RIFz2+1wRwjBQbHvAr0VDsQLZGl1bJtFLwe8vStQSakCtEzF16CisOd+qqgE3rNKYqVJ+1J
8t2277bTLgoevyZkSbJO5/O5a8ACDB5hyvO6A5lL+UBkScJ2wnUyJvh9nsdRW5Z48FlLCfDr4xRR
aChQJ48l7sh/6IP3nz6V6P2LoQ4xoCqokaTm96GMDktfXgGg7RcKRvE6zdXaf6p89f7bZopzFDrV
lylbsZnldbgbdsUuOkwe+LrAeSmV6OL59aUlCvl3nWda3lt46NnJAF2z0q3Dyl2muxopkZPbzXWv
zwd1VPYJwzgOTeJ7YxqCywvmR+zS3yBcqGDTtXNkGCgTrOOnskldeyV3nS3b1+2v+W9qKdYjAdZG
0mXzWw5j1lxjTYPIJFLKvzt8JzvCATeqOB8H/qThlQJ++NbveKy7eFo54014KyMs3U4WjJM94bCb
Q6vraHcjHwFZdR3g4ebWzCmgJK06yZ0hy2O30Z5n9oSzbvdpTIoGPSz6sH6xf8bXxo6DVgooOlje
ett9GV71N5Ln+Kt0b7fd9bRW4ejba92PJEHLHY1pAmbu9Yoe7EfbpV+sILuTCaJuh+p/rYllS70w
i2hokLGn63xsCmuf1bXkgpWZEOo7SkKtCbhFwCEiHLoRA4ndf/1gIva4SWKUOyhqyp1P8IKrdrYf
+f1VtAsPhqftMD+MSyHqndi3vfH1b872v1soYpH7buGwTIDu2kZ9Tvrmk2mpAOdSyQW0fSWczAhh
LGZFs445zlxE7grk41mqOlF+l0i5XiXf6w3QdZagDFY/T90Al7BU003s9YGlpWTLtgHqpwMmQo2r
uWkyxXh74eT31nP3OfbSl/gWU95OEjvET33o8koq3NsMG2dGhTyoibQFcCZcOlwyEVnrPrmpHszH
4rPpr8fQiVzje/xr2YPn9ftlD5EuV4iXzEz7pQjRStZ304LBXAd9PTfLHMOb3dpwKowcvPESyiD5
29fOyWeEuIl6ytpnvLRqpYnTAJ2hKjkGhRrJ7SaLzyIw2ZjtuV4VlDTSa66FlBytJ/6WYy4moKQF
Y9mihADZlmzW1KUAqwcKBk2KvWtQkFJ9yTeTxGERwWuwxly1KlK9Knc44VyruAUSvroB7QB1VNWR
ovz5H/4hSTg9+00hSbAtLRyLYv7dgikDNGEPnBxT+h7Y3MAzOzwAnB1weynDxTIxPEG/cuguL3ml
wYQRnkD9okGJL/GgJyIl0t2MX2dW+V91ZjXUhiU2LTz4O7+/ToA7Hfcg03Vtf4VA9Ztu415THNn9
tu2aZ2aFozetymCbfAowP/AjH76mL7NbHTS/3tHCkXFHyD6hcODUIqsi1JYBZAO09ncXTQ/So6ya
J/uCQn5itrFGxhEp7aDuJ4W4Kw3w/ziSEyCzIhy0Ullbw2gBDph+q2xiyss6dOBcHEHDDXD3TYbC
lCS1lGygiM+kcdoXLOcXg1q6YYsx5DLooQlTePV0M7XBMD1fXuXmbXfyD5GfvU81E09JIIMT7Ypp
Xxeau//NgHBvgxxoDqMMYlJR0u+VLg/M0JZsmuRoWULgGMwQIxo5ynWg4nSi6dsMVfvIfkzbX5eX
sn2PnW2WEDla5B9gzcPXiQ/FrfKy7vOX9h9ya0LRogrATeXnX2Q6E9s9gTObQtzolrga9B7RSj1i
4uoGUEaHoaxV3MmIxWS7KESKVkNIjGfkkE1+XCv0tlKHWP4EdLVkFzdnQ85WJAQJppQEbSlEwvSQ
7Mmer4irU8vDhMy3hTDRq8q00ASfq2d+Yv/qpGyzkgghwjOXGn2tjBdxa/QM+9e29PpaMmEtWYOI
ztTirtLMBiCO1FqchvzqW8n53C6PnT6HCMxMQWJTzD3fJc/4Dbgq0fJOXOVBg2K45ZZQK5N4wGZu
cWZSjAlpMYaEUH4X1gf0ILxcdUb3dwXQ9iCMdtmeJKiKAM0B2VEIhQjEh+Z7Rh+yGF3d+bvWByZv
ntZ7JZHxOEocQ6Rmz8EvX2q9BcdYgnRJ0LRNnITINDhlviGEht6IaWhl8A0agSw0S3ZMOi/w9nL8
mJT92woRK1URJvu6vpgwawHt7u62B88rT96TY+gxX3toDhxZVoNbef6cfh4kH247JJ2MC35SRVAI
TCyAcgaGllWKQZnYuIq6bjeRSXKHbNc8ThV9JlwiXQ0dWrPBbW/crIHxrL8xOo5O/U8FIq4OLPcj
FDCWnfEirxdve8tpmcK1Uo22OWoYMfNUY/J6pXX1WLmz4uzT5WPA4+qlTym4Sz1PAKYyHINkBvzo
29jdmsauZqq7MuVw2dQfbko0/HVLs5kqYs+KIq4sbcBbUz3m9zVyXRsiz/EtZuKoszgPw77yL1vc
3sN/DX4o5JCQLqRGlSUZVS82E59NiU+obLR8uzdpUYNgmlXTNFO4vBQlJPWSww5zFpcF5pcyqH61
e3pIrtU3nnEwBULjFB0N8H/aXvnj8jI3v+GZeeFKAyEFeONHFCdmYEnCtQZ+xa/m50l/bGfZiZDZ
EvLfqcDMtdUBFqCDlPsAjSJvvOKiWpmrO8UT/bF4FAWl3JU1DiV2xRzYGNNRSyJMkDUtgCxT3mKr
Gaq4BiBR9uBHlfl4eVM34+hpU8UceLXmyJoaLBS+41bLJ7S3ZTfe22zNh8N3ZkMIZcocJpM6AMla
r2nkKGrxbPb252XtH5IhDEYbY4H1fAtpNqc2Qm+lRutg+Z/0ij0a2XDL6LifotCDVsXOVIfdkLT7
HmO9ANxZR6tr9oymXmdY920yjy4dyFWUq7NbqJoPfMz1XOkpYEHGfWjWx6IuPtUpuIunPL02ivI4
J8yNqu45ipVD0y2OwcoHkI25tK2eyiLzunmMPJvRyh1IfhfF5Z1O4r1dx480TnbVMn7OO5Rp+5+V
sXw2svUIcJU7NbqrQBapqoE8GtpHk0Tfmup7gTmgkgEgVSzxFUqv3jBDZrles4OtTvvKUryF9hAk
KB29Np7Cpj32EYidNYzW9ksKJb5op9rxMwMuqlx6zCX0fjdOtxVITUlu7iFS6RuN/WmiKE8o2LR1
aI7moBIHqrz7cEqBkuhaD73wII1bl7QJ5J6LHe1rv7FI5Paz7tQ2GMOggLsbiLHH0PaN3SF+xewI
0qmXUl1BOoWSagSIDsEYVZU9shy9hsg4qMp4o0w1sLyabw5mQAo9c+rOujbVxNO7ySMzRGCN0AdB
EyZFmodMaZ9MA5XZhAXV2DoxyQ7LDJFTw/5hkvkpJXijA/9suBDF2Tdl7ic0usFoXe8kpnZXp21g
LdFzo36yw+6u7ukz+AiDdVm+kWboXT3HRCSkmZ2xRRGHacNVSdRjm5s/ATjEoaoM00uWBvCGNHZs
mjSOlai7mGU5vo7+GpbG3bpqIFBbvhIVbEUghzH7MHe6xfpq6uOnZg7BsBJeLXP2EznkV1rQQ5uG
j2HeeSzP7plSP9G++mSpGDDTY8l1thnxLUPVDdMycdEIkbgKS7OHRgFuTUh1dl9r7WGwni4HBpkJ
Idpq+dggCOJxnA/HDqu39H0fSoLPH26U0zqEMNtGdgJpUBAfR9byUoTVN7VmUCMqAxCQau5UoGtd
Ww+syR9JTa/SbHldC/M6yfvDZMx3oDtzItUESZrqjVq9aydI/wylX8Wl5IbdfomeNlzslaaMhEmD
yWkMo3kl+WbM3rzmjjID+6i+tn0R6Io72pp3+RtsDz5ZNoj/IdcAjJb2vnBmDFOu1wkv1+EDu9Ee
1Kg36fdyAT2Ni/xiT15VSaV8+z44WeT/flaq04wqtUYVQNF4NKHOsBxyVQ3+51XZ1OZ6lDpQZybg
2e9tDL0xdqRC7o4YFnAezwwdNQCN00cUVx3bW0znssWPvvzeoHABdZplW0lXA95X1M6q5+5a3K9Y
42UrG1/rvRnha3XJtIxryhO/xAjmSd+NOoXGTPOpGL8grHmk0YJCgdzNtBxIAwSbxeFkssV+/ILv
/wrhCw5VQqZU5bur3MTmU6l+ubzMjw+T97/PN/vMQ2wC0dvZgD5QBAnJyYCEZKv/Crvy1k6W3WVT
su8mlGVoOUesjzkv+gQQ8+jmdesOVJKfyIwIsXRS57UaDUjkzcnglW101YSjPw+WZC2b22ZpmA5R
OTmT+Cpowiom0bxAL9g6qNEnvdv3uJDNupR44ebnB+AYMi/M1omYpJMoQ8Wk7TSPpIFefgbZg+Qw
8cD/PpvD9z8zIFwM+sLqnNoNDpNpPs4cV6mFj8Y6+moJzVSTHLW1lQSljTmB9zaFe6KztTgzJxRS
f2ulVjsQErjJtX6fO6s7PAHbjVZTfAhlzWXJZorp+FLSuk8NaLSureq3dPGUWSp2+bEkiLWB6MvC
SJxGmchuGw9tH44M+0ni6Gaa1i+G2j6kmQ6pbPUmVee7lKrOqqYlSryFxFk2AMncuMaIparA04sX
TDvMxWJwsS+A60cHHNxeiwJH5C73nccVWWPfelxiR/GQjF0+29vR8sw03/uzOKLX66CAVYu3GFSX
urFbQ8zM5QK40T1v2VffLxvcOOeaqqqI9RiqNQ1R7K7QI3vOQ1Rz0uEYai9NvOsGydjZtgmoRzOb
Ill4c+OzJZVpXa+07REaLcsxtFvVPOSF7PxtbRwWcrIiHMBUG1qrnVquhhXu9NJb91rxVkKsnjR/
ZqA0Kl7+ZutOFoXjV4BGOKl6xJSyPSjty2T/zMn4v4fh81WJMI7UKhkAaXCHEo/QAs+gyXCS5Ok/
LeQtHz37QAqwPcsywt3x/NvVGr+/yqBUR1mGwxMKIUZiMSZKJbZKISfOHeXMDlOG2JhaZAItBLlX
T3fxjR45EgW4jUDWEdwIUpqKQSANdpAjiovqwQiz6A1ulrGfg9UmO6P9C8i2DRsmg/IU1ZAdCh6w
lgXrcX0htdlxwqc8IKZj+r+r1sOLfX35M210bt+ZEyv/ZlyEUFWGFlDljx7vwK97/R7IZr6DVzIR
lM1TCzkyC3B3A9paQgIQG5XVjDOqn82QP6agGjVQJ4RCoWRRGwkAZCE0xB5L1fQPChGY4VOGkQ+d
pdoPmzoFRh5ZesjIt/99797ZEeLqOrSxjqFIrq3wO67yVjv6+9i7cifbO743gqPDGLwC1UCTfuBz
jsI+C0cbpZ3RPhr0qa9f5vWGGVezIdm9LZfQsXnE0JDa4H/Co6GYk1DNFQ4leyduyIHTyKwPlzdx
wyXeGePn++z8WnbbjlEG8AyLvlrJLgmB1zFkFf6Nc/vOiPBcyIZYKbsS9UxaemN5W6SSYLfpcMxk
oHpBavGhDg31rjxrOb6P6P+QirhKByLpp97OJJF70wdOdsTy81DphCYTg53VcKPF66KfTXQbhfss
fLj8WbauPh1TKYzaOEFEpWJc1cqh1ME5DN/m81OZb6VOedX7ocNcus/dRZqlbHmCwbcQiiqmrYn9
M4uMmAuN0c0COZG7+IhI7vhiHDDKeayCxAtdtAn9y6vc8gvD0HQVxCLI30X1STsmuRH16BDODMXA
T3ryevn3t/zi/PcF5yZWGKZphKHUIVq9uoquxri76iNIW9BYMrm+lbjr57YEH1/GkE1RG4PPy62v
wTjnVTdlEN9hPOuqg9jauAMPI5AsjlQzYnsTDcQlCofBTr4/wfpMMM+BnNtri4BYL30mySa3Vmaj
cKWB/dCwEU8FV+xQji/DCpCB9JrdQYw8mK+aG+tgPYXgAO+/pWgNGiYwMrIOwVYgtA1c8yoki6Di
KVbsO7so26nEcft9BhrXNtGzxlAxpLQwyvS/z4PZoHlEjdPEf3i8ChtJ8fLR0GlFE7Sfna7/UjUy
orGNT3Vu4UP8qAcaNRkO9WqvR5Wt3mAzCZnGRoh6Z0K4PPqcGVUGrgDgWhVHJdAjz1zaPa3J7UJk
jsGPz7srEawtmqExplJTY/hI7z3PzKNBZxOUk9D++8nnG0x8nCkBP3DhKV72cvkwf1gZRdKiQeuO
UeixUMb//eym0mmCZqPeq95gFa4CTLCyj0swtD82RAYl+BAKqWFSygWSTUYIE7vEQEvZLaYgVQiY
XCnTdZvt2fi/XlmCCe4qZ6tp4mQqrV5VPdMwHGvCsFKqumoLKlEZp8bHiq5gSji/c560FsjMVa/R
ntq6dAz1UMy3NRj8bXdRFI+hDbOkzLn8uT74umCVx+azBRYphDNjc8Ee5sfBuK8LyQv0Y3TgBjTC
5fag526Lj4FaSxW1mVEQ57XVCTyb5iMqCYDszZ8Vr5E438f7WLDGz8LZchY8pybSGehUAlZtVw6K
aHvleX6DyZJfCRA0f7F9Z6sTrpPQSjTW69g+c2Z7CMYGarNIbt9NLz8zIbgg0ZpSxxAu/CK50ZUK
k0M31ahL1iEzIjgfaDvtFq021Svt9imKbCfujEfMYv1HM4K36aQCRks3V7xsas/Uhj0KUCgpNbvL
X+UjzYXgBkIQMtkcm2unr95yBJuCS/agkHHJ0QrqnRTB/DG8vndwofqRVTRd4wIOzqdPLWAeMZbT
+8UTKu6/Iq+SEBb9YWkopup45FgYyn7v4Sp03GMjbFUUW7SgiZw8iH69kb6Xj3TfyHbyQ231bSP/
tSa+e6cVAlEdgzWWf23DAewWL6zYafTL2nyOlsfLn+0jvkmwJtxUoU6rOoJK5tsoVxY55VOru8vn
yu33nG+q2inuFLAFHWqHZI424Pr6n8dFhT9BCCCKAh3hOsaCw/ERpH5L/3cRylJ1FW5jGOL9aOeZ
MncJLi3yY/TW6wZAZp4saaAXgGhbIl3Q9hc82RPckwwZGdYQ9tJ+3k91950u+Y2atOg5Re1uWvPU
nTLgV/6PtCtbklNXtl9EBKOAV6CKmrp6tt1+IWxvmxnEPHz9XWrf48IqTunY+60jOqISSanMVA5r
3T7KVbeiXaRyWlrqUaTIE+yilr3qQMrsDEEr5n+5B78kEJbFXlh6Ko0aG6Of8fwevWp20oP+MLqW
U8xOcpBebi9n3TxehHGKGQ7UxJQHhGVkE43fCnvTxx9ui7h6BL0r3kUEp3hmE9FAMSvohY6m9mn0
jPJDF30e5Xx7W5DgaAjnsmbFBDMzaSBINXaqQv00/PMZHG4xnM8iNADS7BDMXvyh99p95SctUL3L
dz6+0NP2t1ckOh3OebXD2AxqBo65VH8pUHKR0sOcdwKNXg8tdAWZemR7EEtzUswkK6mqY03STvlm
/WA8M0AVelArL99b2/o1Sbzby1rViIVA9v+FhpfoChoJQewZzrtCbhxQAznlfI4qc3Nb0KpG6DrQ
gFheBi2CvwvqyyygIPOdvda+S8p9J/0p2izThsXvcwshNKzzMIA3NjrbmTF4YBx0kjrx9OP2Oth3
/v7Q+V0O5/VJG2tWmiOIkUeMjJ+1KnUa0VTz+qFc9oozpzY6Qcu+YoGSFKATTnEm6640EycpRJke
0alwJnQCkIautvBEidFtG7X0qqYXHPzqhhkKUMYNglTpVU4iLFvMIcIUyETbl7HpxEbnz5KweZGZ
x6uDucjhx9fshvaY88ILtMW81R5DNLv5DISbGpOGrW8KrAE75WthhgoETF2xwAfxuzZXo0plq6R4
0eSb2HyWlcqR1Q9pfRjAfPEXCgf4/P+I4pShJo0RxAUUOzU/5dLTTB8a6/G2iPXVMOQbQ8Eh8WTl
7VDnOpAjYa1Nya3L2Rnt+nsb2ls9QNdNNWqCGGzdzBkXgdxlbeiUTG2NF5T8OG+7Lw3MnOR+Mw1n
/ll9FaigUB53XANV7BbAm0yefT96KCKCbVnftz8mj4XrIjyj6wIzM0aL9XFnBkoENAsYkDcgATii
EhYfwjt9UyG2bB1pwsMUTdFfRxFzh3Cd3HVW8t6cswpqGUVevdd2FnUSwCqDJwQoBZvaaz6Khr1W
bzcsuq2iPGaoGvv/wn80dmNawOPBhEBpbQtjN+DPsogEXup6ZIVt6EIMrzBAUCUDgcLovrY1jkD8
+argdls/x4jfMrf5K8u4kMipTG2RTC4nWMaC7BXjONofbt+5a5oQbkmcjoBmIslo/q4j8Vlzug0j
U4yB3dtu6CbcEXc+Wp6BeYv8fXbTAK2Y98d9b+wb4DZlGU1p8MrcIoNEAeb3hJ7rQC2d2nyTSv/2
KlfVYyGAW+RIMMOREiikVT1QchjmszX88+9EcDqf1YWetgVTDcVPuu925QqJNdk2XFn7yyp4nNAI
MNJEMToESWP72pTto6yF1Enj+SFC8UAijaDsJ9i1q6pf0ZuKJDFXFnyJ8kdtwptYRJxwPbDxfvaG
haytpVsmD50SGZYUmgPOns0JA/oGmELomQb/vOmzee/2rvCFc1mrgY15kcldYzJNCor5OCs0NcfV
62xthxmzUgKl+y9Ls6HZmoGVmZxRMqlaJ3YFgs6eocJ41R35J34Ntu2xd7WDgeKVbbiyLIrdVwMQ
8yKVW5yKfiYweCBq033GQTju5qdhC/A9t/YxWXlb6dcN4kIYd3OHMNYGG2NuGGlHRf0bogOgKpYG
Zm7GzbBnhIeqoB1tNVRcSOSustImetxFeOOr9J80OFQiZPZ13bhsH3ePg7C1dDSlyF5MYy9vXmny
UjWVZ9Uiltf12/VLEN/eppg9bYcWbyx9upP1xzaLnTJ5u30+q5sFh2gB0VBWr/oR83LEJHmLPLuF
YUpprwyC1866p18I4E6jCeogA8LS7CH4dAFI5CCCOveOjs7A9lwL4931DLuNZCAa9hT0PHDJiQh4
F22eWzPQx1qPtWRHnvWCoQhv9OOtMH5ieYgrg7uQxv6/iComowEWXY4cHSDjMEe5CyY/2pqu4RPQ
9vliSOZVlVjI49IV0tgqWt1A3qiDkMlUHMwhOmmSbG5rxTUgC7O5CzlMbRbr6nUti9HXj+dWDBwK
3Q0s4EC2Jx3YPUi4g5ov2XRHyZ9ij/qNIKm7dr8wU6ipaI81jOtOwCialDKFxQiqbxowZsPxSILH
qN8J1njV2Yk1LuTwQwM2bdNq1gqUEuThlA/DIY/nBNQeysas0q+lrp46Un5WzOlQ96WgELTmqJey
OS2lKJK0ICKEjZLq/VhOm3GwPgBG7hCFxmdpEBGmrKnNUhynpqmcT3IZI0asgH4B6vV2vifal9v7
yS4yfxWWMjjVTJVANgib9TB0tXPtUd9XhvpI4nE/hDKGlVKU06bMuy10zXwthXJ62mVNl5dyzNIC
X8LglZgvt39/1UNrrKdOltGBZvEJ6rQYIzlnj/VAq61NTkwMFdpNjMGWykeKBexU8s6us7Na6W+Z
NXnThOcLUE3A1q58SA3tLGG0QeBTmYPhdxrVcB1vbYQMaKD4/XKSQEqnoYeDY+3W2o5htEQ7WQhM
vHagSzFcmIDZljGrmSWNq9LPs9EZquKf0CSHEuAfiUpdyZr+wnUjuEdfCHqdbY1PwTQY4lGHKZU9
WwdzZN5s1MQQXPtV63IRwWdfxqbNrDSFw0sB0EL9wo69rnyrcfMFmrN6xcFMjGkCdILI/CnNndYl
6gzVnHLAR3fdNs7SzYgMc1nJJ6kK9oYUnTB79ljj2jdGejDtfNOZ9Fk3vhSB+bVVx1dDnj8JPmst
+NN0hnZuoV/vqs8xt1NMa+DJCIiLwM83IwbIWf259UNP1EG3anUMRVfRUomOa54tpyNFZDQyRAXS
dOyNwbcm4qpa9xchDPqI0OyDzrPrRjqTokaQm6z2IT9o1os9Pd7eslUbg75apJwAu3w15VUZRj9V
7Th72lA5vYH56UTgDVZLfejf/iWCM2NTq6FNaxzmd8hlAAt6A/AM+934UUIxLLi3DyCXvtf2OTjc
/2LGn/nBhXDOnFDQLWDUEsLldNoxdqsRr45c0QSRoGgbOXNSl2pGBw1iujxyiv5MS5FdXH1rLFfC
vTVipvRToOI5CvDL7C0GV0qPSovl9F/Y6Jr0V2mJpUBmQhdhEsBvIrXVe3gHPd1004jEtwhB6Br9
gTse7rmht3pMdNawNLgK0G1B/rMft72Xvoe2klt9is7qNnT7z/KfM+f8Lppv+g9Gime3NoGyIX0a
kVoKn2/frNUun8X+8e0wrUzGvpWhE/22PKNlZKcDQYghq0X/Tvl4kvgQ4NS5NuIOR/rXIHmtRMHP
qqm73KH3HNpCEbLEzqiE6SCvD4/acLKkA4aNb2/WquNCAAKIdzYfwz9sAkDroekZh6EWig82kW0U
zl5OK6+JbO/fieLCxaZOKQYnsFvIfzuYLXDqeD9YgFMR8c6vb9tlTVzMWEdWqFkh1tQBwb/DzB0N
Abmo+7eXs/omRIeBzsp5MiF8l4jW9bVhZBHzecoWKFJ+8ECPuqNuy638UfqLnNhCGN8koo6YxjEV
ZJfRQ2aMH/T6U2CJPOtqBKiwTj9MlWgg4Prd7gRZoWQB67JJ9iwZ2+7+twhw9X5icuWXHM5mZ42i
wvQg0jTv631+iO/eB/r22UGE8LW+IGLCu2JCxrQ5B9jFaYmhHPhwFpV0/gh45GpfbkXVsDV9w4zC
LzHcvo1doTZZhpisHF91YFRK9PuEMU+Buq1KQfYBRBFszIxwi6mpkqqRAjfUHfIv+ge06oCtSW/d
n+wQITi0xdzWa9EmAi1ZsVUMfGCI7neNsKo0SArgYno1RfOsFKrf8wI9jDbdjNK06QpJVHa4LRAD
kr8LNMJBNgaKRSbqB9ve1+GOko0ZV64RCfns12LWy+JsPpAEI0mrqRFc4HTAiDZi1tZpN+r2f4lZ
RcviTJ8cZKQuJrYsI3LU9Gtd/BNJz0BgcogieiGsKv2vM7N5ykVtbrpqLrEs0Dn5FB3q8RnkFwcJ
nJKj228ikLyFz8om9cR9UOs3eyGb01FKqJEi4z5j6r07ZEm71XK5c+eePNjl+MnSxoMygUqqKetv
QzSogivCfv3qBbuQzt3DlmplEiu47lN+DqTtOL7cvoKineXsFoY2bLW3cYrFiUGL1sfp/YUsslqr
cftSMZk2Ldx+I8WVhC5fFpsBgix21Q099fsR4Xt5ZyKF3x76jeQ3D/UjUt13okmU1Qf6Yhe56DOz
xyBQTRTc2/5ZTlQniB5o0zpN+doYm6x8vb2nq1YN7sZWFOBLEY3z1ekYUUmb4ER1+U5L7sv0RCaB
61x31AsZnFZKRauYNIRekMyzPzVOBlhT9cUKQcCRbyXqiPzo6m1fyOP0cBqriKgF5FEVFGsAkI8D
x+x/6N1hKFvRdRcJ45TSTvsgB0gSe538xNWQMPdX3bGhahDWntQdG5QbdtL29rmt3jWNjQVgKABE
ucy4LnRUmrupA/slxJqNE1FwqQlz/OuqcRHBGc3WQGxttHCrrOhdHkpf/6cOHUaIxJ5d5oNCnelR
lHtfveOLdXH6aCaa3NgVLNjIcJtGG6BU1C3yByUACpLXaEhciyo/6/d9IZPTz6kzy1Ez8fOEAPUP
kK4BmsOp0u+nJAodnfHXd/2R9bPWAXCTIhN0abpXGeY2VNWtRceD0bUOlRPPzOhWKkEDoYdUoGii
A+eUmiKOMoEQgXyF9KYrZ8CA3Fao1dPWZZMgVIPTIlyooZqjlQUa6/Npv8TUldWPXbu/LWJ1CRcR
JhdcAEJMAQ0XlpDG1tGKQp92mX9bhGAVJnct1DZJVDLgjdObO13akXpHCsEq2IW+8nKLVXDXgupJ
G+HlgT6TMvJjqhynIdk2+bCJ4llgOUUbxl2GGbh0WdRDVFSAfyCS/EqrBENa6yHDYjmc8tvRbE9o
BoWzO7BKXopOoQHguOpO5FZXa4Y6JkiRr0FZEqPkv5ssQ5onbehllBLule0cOIyEr/LCF6Dxs4HE
QkwDsL5/F4mcK23NskkNEzVdRv1kbiHQI/8o/rip0WFA/WDzx9QUSK0wFdYMXCQ2u/f7EqdELpO0
R6Y7IU865psM1Z+LL7dVfLV4sRTCeRytKzJqsPaC4C4/A/bi0FGH/BNEjuUo4HNIPfNBOlm2wP6s
+rnF0rjT01LSDFUD5tBc3sjKi9wXTmSfWxrgufV6e4Wrx4axR7aBaHDkcflzvSiUaYQpkqfMxVy/
q426QO1X3cxCBKf1QO7UUAdhN+u9+8Taa36zZxx/f7MSHdrwjkjBd9LoUVh1U48XfW1+r+RPQ/7H
jMtM4QBf8x8BnDFSiGSXUzzJ3oB3vLUvRCi1q21iSwGcCaqJJkd6Ov6sSoEQETN7B6T89/EjBSag
m3xQXPB4oK9vBink5w7sXOV9sFFFoNHrKoEMAitfoxeV8052OwZ2QqzZs7THoDwZ09vtg1qPUY1f
At7N5CKekidF04McxgksQKydn6VfzM+zO25ANi/sMFj1IQtpnJsqqUYLqYC0SEXm36ZeUh7r/l4m
sXd7Xav7RhQNXZCopRg8MFWU9sAvsVnoXaReGthbtL3ubotYdbkLEZyRNWqzmW1Uor2oRlsGaIXD
sThK5SRYyeqWLcRwGhB0RjvII7asR7NCQZxikJzSit3u6+3lCOTw7TnozGnyFuiXHgVWkf0hBB/t
nAEDetzcliPYNj7xq+uSqUYjNNqQvpAwdHpA+xd/DAvOzAPLKuuYlQekIfuIhVYbalqBUhqNJV14
XyrbMD8VocCSrq/jIoLzRmZdSEqdwcRlOnw4xucm7YMxiE6fKdFV0LVYCOd9JsNETK4hqZIqL6pe
Opn0qIwns/zeW89jKCo5rfq6hTROpZMcOO0qa0gPgsClVrgti3sqWY5qP5a6YMhr/YYCvQpAYLap
vUdNiyPSpiCbUwX7l1Jfkk7VH8NjMRUwMZqM9KGG7nrO1NT23ERkooiBAGqWP7bFg9KJACdW78xC
BueFmqrOaBMoLGECepsTQ8DJUejstuoW+Etu6aGrYC8qxa9uHIbiVaRjTV3mocUISWSQC2PjLPB7
6Cn4MKZBYHNWddtkyIEW4FTQuPT79anGic4VS8U0UbBJSbzPE7pr52z/F6bAQlyMWwRPzgNXkbIl
tWyhZUnvvoxt41jRRtVEZ8Qc9dUNshjDpWkh28MDCYSSPQRdgw4JRoEAgFkv8nqnPbDm/J85ittr
Wn9XoF+PAC4DlQa+CIhUpAKAY4TCcf9kJfeVBXTnyAG6b9B9MmUME8m5Aw4VRyCWuYHrZV7EcqrY
ZxmgVEtYvCjXwLVgTD6tTb+k6YsVD8+zDFjvAI0oVfwkBfFzNZNzYI9bRByHWpF/NIWylwmgoe1o
OwTjc1KTH7c/cFVrF9vCxVNyXI4twBzR19+W26QnvqI1Aq1dj9lQMWBYGAS6y7lKIOLVdFLxpKtA
zqduqrvgEJ7ZhGK7ex912WBO3GftIdlOb51k199NwiLzqkm4fANfLytMaUhIgOOnfe/aHXCJChCO
yuD9lv+mW0xfiOIsXKWmaISlsNZj89ha2yx+vn1kq1Zg8fucSuW1WYFbA53q0fwcSL6snSZDUMhe
F8EaUfDmQeGPMzSmLAHypoIFsOXurOXzti7AuNOSx9srWfVr9kUM59esQO0CQM4jttG/K0buTBgB
yrIjaZ+kUNQiLloSp4RzMavq0MF2qtkHO0cXsqeJ4MnWRTAKBmLpGM9h/1+6zjCISawhuE1I6BjV
M2kPBqbHbu+ZSAgX39QEraKglIKbke+a6GDOe0IEp//ep3BltJAW+c9CuOPParuFf2OvODd6UbaR
26MVRN40fqagU0j6HG56Jz6N7nRqfWQeWYVM5E3XVePyCZxq2DZaoBR5hrm2OoCudlvNokdrTv1G
6V9k9LXd3tX1ZNBiyZx6ZFkwxvqIbZ2K5Kuid6+JBnzDsNmFpnwHTl0HV25npYkrg4W26zQPzsvL
NePr7e9YN1O/ls33DRKzrwdTRhRO6q85WpfQzOoafecauWhSbT1tc1mxxpkp2YrkYBiwYpaMajZg
QfE6HyQLFL1MYGFx83vb059uL289tb0Qytmu0EJWtwrwmgFyfe7E/aC6Zocu+kx+JkrlgzvvxaDo
UzbReJIqrjb1g1vM3WacMO+LTs6Tno0gXhjvbUrOWRu/NU2/N4CTe/s7RcfAeUV9nhNFiqF9UtT7
iWqeKmIeokDbd00mmr9Yf+ov9oS56KXZKNQMRvC9YhOf6316ALjq1vbBCOpLexH11Kq/XwjjbFSg
6FnZdFiZNb9000etEJzwKkYEMIf+Yzs0zj6ZUZJHdYnaRCoNj5ON6U7ZyJ404B3MU+21IRDz0VNy
0Of23OfKXh0U0XSkaImc9WrzJGvyERPWkl7tu04/DKMqcFwiEZx1ikkoo4UYRxbhBSZviZB8lF2+
GxZY48yRjv7hPoxBPjqlymdgab8plHy00WfRafqhb8l9g/4fV53L5znrPoLlzbl9AVZHdgG4AMIB
RGwy0KF/V0qjpVPUd0ivNpsekTniY9UZveSNYZlFXzEcH9yDrHcTeyJ0p9X2SkNmWDso/dhX0GlV
GueT2bICgDt6c+52X9C0gF4M83MRI7fXRU54LxK6dp5LmZxZqhK1aXv2dovDT3N+TC1BUmLNnix/
n9tNzepGQ2OodnMDWG31GMbAW6ydURPhV6xev6UkttKFMYmiDoG2jTAn2ff74v4nt6CKCin1Rd2O
ay56KYozJbOEQWeF4J5lxVvZpU6Zxi6d7zT8qeYiMlLRCXFmpTbiOZ0pOo/m2j6XUn62wKQp0Hl2
yvylQ9oDRBuAzQeSLXfpCgkMaL2N+ZVmM/0wt/MudcNTdcJwpEPvRIXltTgOyQL0CiPvSmQeMkFN
O8AQSqgFpcaLLoGcKDvT6i9yOdAr2bZ0jLTafIUr1eWojjIoA/COwZLVb6kk7W5v2qpmL0RwlpDU
QSMN7/qWaZ+UHpwWUu9LcryNbFUQo7GfujoeFIJNWbNRAeTLMBngMMGkWqIsXn+QrCeauJ18MiLw
MX2p5T9GIkeaygCerUXeoa75NJUdVFFlVDDAagAO6246lAQT9mPv396+VbVeiOEMj5rm//9WzMLw
zgJ6RpHSD7dFrJvyhQzO+MwxAGjCAPvW4Plt905wUDAeqT2NaB2KdhZG3/4n7vFV87AQy1mifjT6
XokxJd7Hn+dmP88nJb2r588yEaSS2LW80gs4KlVVAX8OwMPfTR7oO+2oyfG077fkACKqo4KuTuRV
BAODAjH8IJ85y5hsZdtYpNvJAMzhSDATeabKIxjc1bZyUyLwGqvKcVmYwUXosVQEsUbR8JIPpWNl
J6P7izAGuLj/2TmD075O0lHET+Dks/iUGbuy/SRQPaZa10eD8SQAqyMfyycsR0A3YUwWAqTmIBWf
Qsx2muopkO+siHpVeEy1fZ/t4qBwSgO86hUVXK/V1BOGO399AGee0AaRhmMK3Wgy9WmqJOCJppPT
Fd8AC4ziYef1VuiHM8jhcgUvoFb3xlFz4yJ+yzPza0anY1nRJ13K9/1Ub2lGNzlVAFRcbqy5doDk
/ibYsVV7uvhgTpnlBhuJAiewFTKn2EsOevy+g9zKmzw2zK64GNcHt4MIT1gglR/BiO28nXQNmmZo
3zv5U9tlTgay0UFwHKuv7MVx8EnYzkjA71XhccCa0ywUzUCMyWa0KWJZZzpKe5GXXb+0v86fn8ig
JurdqQKB2S8+dgKweBFr+aozv5zauxouoq4MxftZqyEmquuDFFO/twcvTdWdQDvWLcJlOZxNnUIp
yS0L2mE8Z5/Ss74Zj/aZeMGuLDFnkIF5U4TCt+49wDAH+GdEKTZfDAgnq7MqHaErgqJNRB0NfNXy
W/RjdBWc2fg9cC03vjf/otPIWEhlCrvYUKVOIzNnAflYvpVaBQy22Lm9l6tbacJhAKgZHK18/WFU
m0Svc7inoe7cbJp3djoI7Pd7tubK/C1kcMcVFrI02TpWgUI6wERGAGhWaRRsDQ1MjoVee30Evsc5
MitXNYrUScJ0C13yQwMjZfZM3bSSe3BlNvspMgB6EliDaw+94WQ0Plt4KDljWN9npQw8yak6Nc2b
ZjQ/ND26b8zqLgoiSFF1UKmFX25v3qq+LxbGhf5ar5XVpCI6UqbKCZIPGZCVbF1UOBAdEacEFvLD
aPJBbWKWwmMym5s0+HZ7Hat2b7EOFsMs1EzW52AuGXB2OsXUycvWH+Mp8uwoOss1FaRVV+PXhTDO
F2lDbVDVxMgOg/UnqW/Pj0Q7NdaXefajv4KyM1BpJfDvKEjyplYtrcAM4wgFD/lbltxpscCWr6/m
8vtc7DAGWh5bOX4/JdJBjfoDqLlcq8LrvBo2tZ7dAbZPEIGx07i+TheRXCCLmKFKJgVeSq0DIIko
DwBP3phW7MWanDmxFgnu77r+XeRx17dFvAnSVFj1oTwz+BVRVmDdti7OiLtGOd45soTcp6ehA1Hx
igRAxqBpKTCMW2yoG7hgl9gOR1FuXbQu7l6Z/TSZgYx1keZD1p4aWxBWrtZaUepTUd43MbPDe11r
rIIRjLtIQlDtYZDodtLkT0kT76UmewpJ5WZh9BlNJugSm7e3b/RqNnUpm1MSYufVzxq57sdPdBvs
2wMw3D1QMQAo5W+yqUthnIbQBFYJJCVsQhKd6PYHbSoFburK0ipAmLEBBo1hK1Su3yFUFhaq6fvJ
CvUAFPfNySCHES2OoSCquIqROBFcyJnlgEBAvwY4ifbxrrmLfcPXt7Lw/XRdcPhdDh9kNkU7T3EX
apBT7xtX+ZhjYE07oGXKYwCA6TZwRf2vVxaDE8m9oMCX18s54jYvCe6Bg5AEfqKBpbd3awBh3la8
q0vFieLs4TzIJLQkqntl2m/sVjpAE/e3RVyZXE4Ep9roEa3luogA14jnFHqJOzxARsdSwM3XyNVb
jZa6ehSxfonWxak4qcDq2Zc4tXDcBcGh7wReUaDgfNE0qDUpoDUWJY2mn0id29NhF6Qi8t4rT8/t
HWfzwjnHKNowaJ4e3zVJ6uimsQdk1EFFYPbvTomLKbRiomMZEpxSd9KREq1T4hrhIwjnHKMGSEC6
uS3vfYd+c4vc0ri4IiiVnoYF6OLBAnJMI/mM6cKt1AebSckPw5S70ziBBTR3rSD0p0Lb01a/T4by
0M3hV4kmx1GfviWKvY9oeTRH1bVS+07V22Ohd89Rl2xD0p00MGT/y+/m7E6uNlHTBIP+/rLIdwx0
AJyeT/QBeFOb96mlE1pCNuh282q32Zce6NF3wUYRwGIIbARfco1yMrdZYaCM3SGWjR7mZivnpxHo
5iIiJIGq8xXXuTO6bAwUDfHLiAakwi/laE/m+N/dKI2zRIXaNxqmtDRPzuljH6qPo91szCF5vX1+
otVw1ijIRxoVBY6vrT9RGrlFsVFFPHYiGZzxobYFZKQxQlZmKr24kT7MOgAiSCWLdJE5ght3iMdt
zdGzhySQrCES6z3VVbz+BBQ5MA6Wj4FH9rpj3ecvLE8KgKJyG8JV3d7M67rN75eYL5sqQM5Su1GD
n/ctJDFzvz90J0Zpm7minrR1iw7Ue+A0gx6Yf9Fn6lQ0g9RjrRLzVPlTBIKx28tZDykuIjhrG0XZ
yBijflL1/sSOUjbicYZ1o34Rw5naou2Gqp7hm5TOn6rOsbvvU/0y2rZ3eznXacT307kI4kxsbKuj
TbJZ96SjfrB3xO9yp9rohxh0X0rutEhhkVO/UTbjZj4bKN0nSMX8cdjOfQRnL+0uqZqwAR+mHT11
5DXvBLBY64bw1yL5Fjk91Md+mm3VK/PZxSNuVGq8vAdHrZ9TVURQLtAQm4vMWjUwIpTywBm5tQ4/
sSUYi6No4OW6mvz7ptmcMbRIK/VABtU8cpd/QeeOj0QPEKCLXfhgAI7K/vOMIyeQM4uhPDYjUmZM
9bWttpM2GqJp8cIEl5iHsgAbb6xIKZShjo7S/FqDguO2zl/narmFMNu8eHl0tSyPUQ2LxBJ/xM22
dugoZ9Y/zcC6AVD3clugaEWczegwKpk24HYCidk5sl80EZ3nex3o2sZf9JuzFmqFdgZZk7BlbfFE
07d+RC+KMVWuGSpfFNQC9DbfWta0MfVpU0nlnlS92xJgo/eJ6ShBiIalSmsco4w3UQP4kBw3fUiO
hi07QVs64xzulBx0Obnt5DQ9ytEIGMTK6SzD0SPTH03te9gbe0DP+VUk3dG239sleAKLbCtJeeiY
nUwdK8/eDCt2LDPe1pGdOXlQHDqjQompBgNKUnpR1nrgXv94e/uvEaC48+ZsnG4DRy5PoLjBq+WO
Wxlk3AAb1dCZ3e/M1xRktTHMHAOKKJCZ0ASnf40FyonnrFsup0lJZ4jX7gEIvy0wR9ge8sOIInzm
VPvoWLvgLtsVQnT6m2YP1B7cFHCud/1IRrwRLeNoEH8oJCfrvvXj2VI3t7f4poZDEmfziFx1wwSE
I89EOdR+yKSn279/+8pCAGfsqtm0gjgzVZRX2MxD42ofpU3sEgYLfxh2lsBhXOdalmcGeZytM0g6
GqWN8Iwxv7Ee/tJV3yiwKFo/exUhDNx09hDGdndhj/QUneWB2eieHt4ZtHCJqjhDsJfjZHt7G9eD
zv+3ExDEGT5DahRM/afgB6dnozv3BfS+E+V1hGfFmbuqIBaN1FH3UlzxJ+ImWxNZ/AfbL73pWD2L
S2Gi/ePMn45UUlwnUA7LKo9ZVDrox9uZme1pGH0XhLOiLeRsCc3qUkISUMWY348qTB07O6T9h393
TJzBMEO5w+wz3h9Dc5Lj1JmDsyV6sa1FKQogltABh0nxqyKR3UfAYyWV5kV9dD939E4ZCTpCuh0q
SneJVR4mHexXXSvQQJFYTtXnXCN53tosU/ZzTMLwWfgsQnZZtbnL5XGa3icl8nEEYS2zF825A6m7
+hpubDAuEPCsd/t8y+xuuBUS+K2ZwqVkTvvzLDKqoJJACXzIgG2x1zF7T/bma+h33xogf9meiE5e
JJFT/xZv4pImGUL4CDNTQXtKZFEVeM2TLBfFaT3KtloUqonmTZnqRGhUHBAodK/R8GbbAlMvWg2n
/IqkTLHdsFQgRM1h96B3Ip7ttTu8WA1P9iYPHTp5C9xhtlfpJ1l3y/Tx9hVeTQkvZXAe0bJZjRLz
Wl7ntl4AygU2DwRqmHvLqQGJULhwWgLTJDgkwvlIUsqYYykgsohfpfCrrQL2avqsdsdumgWiRDvI
uUc9zKvQTLCDmBcAtWzj2e03EgmB4NZ1AfRYBM2EIHngNjFqZrMLY6yIpQ7SzfyR7roOTfxsEj71
gqfpKf4oOLd1A3URyW1iTQx9boCqCMMxgJwl3WSWg8LV1trbr+0GE5Z48USVY3rDo/gdvPqmw1jS
rwVz+2rNQR2Z2QQHDaxSEM5GbuVOyjF1R9dmlI6pN5sn0etbtGR2CovwowoSqQ9HXcODlU3jp4DD
ZpOKIpu85qWXa+NMslEWQYqmaFDMZz9ktH2F6nOg/9MGIr5t0XI4A2xmNUGKN2fLgdIAwpZhO4qf
qetX4HJUnNXNjHqI6IxdixL0L/QIOszcrSdRkWI1El1uG2d6u7FLarNFOsHexV/Y+eSu7eq4BZsc
3AGiQxLdOM76jmiZy1H7xqrC49gcbVOQkhbsGp+S1gOZJBJBNjLR0KKpAMxJa+iL3ciCOEMkh7Mc
FOM2FRnghTHrbTcPWbXtWsFSBFvFJ6OjnrWz5ROS/PLdUD7OonF/0e9ztmAAL1XWkQzJzMifxk9T
JarrrQbqC9XSuIvfA38+JhY2CdmwLQCJNvNXNK091Hjm9H7qTaJUsOhQ2P8XhkYdlTjXa1wZuXgg
tkukGJ1DbwIDzgw0nwtZLoq7/mplyFoVjhByIAdG1tzjnZ3vQd3wnLmiUTPRGXFGoESngEQ07GBh
PI1m4Sj5V8FyRBK46x+UtC5BNYj3xp3lm9vivnTpR/kBfbmfCAjtumMr8roiiZwJaGQjKcZY1r1u
9NTqsxaK+tPWDTQa00A3raKFhxPQo6s/nS1MV5p0cLoQA5AVUCwD3Zfr4NjOyU7uZl/2BBvJrsu1
XvySyueA54JORqL0Ojayg2NnemGj71R9UQ7aZtrhU24LXI/GLvI4CxS2RSHZMdpu4zJGouwIrDrG
ctRQh3a9QNb6kV1ksTuxuFgVDUK8OljKGcxX5UeaSwIB6zf3IoCzRe0Q5oVBISCrHxtALCqPkSFI
uYhEsDUu1jCPTVXN7HwkwFjbb1X22ba/3z4SkQj2/4WIpCkHwDLANIRVAMJYdXDzvPJKSREVgP+L
077sF2eE8FaKk7zHM5dlmO1j5fbvHKUMhbMCDoB7e13X3VaIjnGR/nOj+ImbOIS9qy1WF32cfgC3
0FN2kmu6+QlTgmCnQCfbVsyT/F+eOBepnGnK68kyRwmhsgEcJwmxavFshk4zOHbqmH7t1O7wVQ6d
+O/cyEUuZz/SAfAhaYd0elQfcMncJvJnK9sI9vT2nVL45GkW/R9p17UkN44tv4gRNKB7pS3T1V7d
kl4YaklD7z2//iZ6dqfYEEXc1TzsRGwook+BOEgcHJM5L7kYyzJW9xnlsENtUxbq2M+PKCPdhU7K
OWL7qIin40fnjOJSKJraQAm9Ll2U7d/0Jj80cjbYdRid5765B/GZXS+mv7/Q/UOBiYmPdpfQHOsQ
5NDOqPjlIrq18klTeORYvwk1/rtnUKD8aEXQCt2E8BtxFGu2y1vlAHkau3FH9EeR8x8op3w4EAgH
PprL5EotZcgNOIOKJHsEoK9RZqhH3sGjH+f3l8ovLIQxsghaNSHNFMriMSWjV5a5n0zVmyzIb3Jf
2133MquQ+NbC25FULhiiuOTeFEv2fgODNUSINBXy6AQBT3iQffNO93C5Wd97J7bNh+qWyhLyio88
Z2XinkKYKl1uFfQc6ZnfEeOxNdE9oGluluh+boD526jtSubNlHEgB5D3cV9jeZalGYT7eB+D8fse
io929FSczYfAyp350NmRm7/+u/PBoA3IlKVCTGviBAPKG73gySr+l/FS8xy4YVnxSGGmJUSAFCeV
j0l/nyYVB1845/y9TWN1+U1GDGX7BL1Uc3EvarYRfZ2GP2jPuV5DGFr8uDtKGUiRUeNFlMlvY6RY
UfM9EiZvfz/246pf1IRyvUavUYoaRg4a7exZCc6z+paDbB4qYs6+Kc7Jes/WrD5ZNQ5C1C8t2hLC
b5C4M7OHMEnsWPn078zQnVubIYVQVUKB/srsr0VEX5qnF+h7bDlAzzmz70HEysycYfa8xdSI09b3
c3vOy5eoHSxTGawkfijUM2k5J4fn0nQnVwalso6qcYFLB3F3mAbBFsaAM0zzaz/2R6Bnm4jzpOxb
EIwSJ29SawoWezbOgjHYQifb1WSLyeeovE3L4/6OUZjZgdz3gvNqZRAqQkcd3rJOnJc96Kj1S6BW
nwcxPBpDfYqT/itReo6X8K5QtslY6LowaQMEJBT7aFVNCS3ldrBBL+VWfg65cc5QAsdh2Ozr3Mla
Cc4fgLyPrmZKoOJRaSHeXbJZnpckCWRp0IkHcyLjJ01eQUZdQPTaOQPtTnNjV7htrRgDA5TZnWoU
pw7UKuz0SfmTHM7KNHOfBCTHjESHEDY17WV+JNGXfUfZBN3V36efeOUo8Aw9jvIRPTqdJ3Yj+jCO
HbePeROmrkbYcoaaCkGoVbih1DECr47ee41Z+3GHSd606DgYv+2GK2tMnAo+5MjQAonm5JNnzM7Z
4WlByxjUiAs3+Wo6vDnHzf5BSVJl6M4rpm6w3AV9NUG0BYKq7+6RHvLUEuzY1v3aI6884of3sd1f
TvbVGJufNLoeAgM9km7BT8yUf4YABir/ORUUORlU6Nk3/emWTzixnfhf2WW+qpYX4gROXFoXxVPj
gdjdfeKZLtiZECK75C0hKDns+ybvw7IJzColUDif4ZxESC9FMLhklh60FDs7yYdgkiAI0FzqBf0V
RgoxpoAXkWzeD6s1M2+CuDcUqTFQglbn7jbF7J8h8oYtt++HlQ36G1YHsCgKsU4hgOqo+XSIVfSs
x52nql1r6/NwBjEwEBsPST29BGJ34Hzg7YP5j+eyrbfhWGm13qLPjNaS4sNypo0kUKlB24pkawf0
UlrNJ4VzN21DztUo/VGrFROjFWajQeohUM+1cdOXdyZP+Xfz+lt9VAawB9OMSY0RRkeZXkfxVNff
kuxVje8SsNuBtnr/K9I/tnciGYg2+6Ur9aoEROeNE8iVAxmNo9FLjRXqqY//wwkpNm+91eIYyFaj
TqjUCe/h7Ei7HFM/PhIvOfEq6hzfIExvFp4VJnpEEStP+veyxRxX79bZJ7nTOJ+PZ4cBFnkhAzEK
VBQr8ohCglmB2NdMLE3ltb3yjhphov++jaRcrHENhT2SJmoCosA4dLIc1dNKhxyNadTWVCh+kteX
BC3N+27ymyjiH78nDJqIQaQJSousMq1iQn/gzrRzv0LbopUiDUYfwcGtdK9dykPmcxNwHCclDMxk
grwYi4FHCfG10/zYOc1RoW9TTz6maJ90dXS5iFbBnc7fTjRevZWlnU6LxYS+HSrkNHaifXHhSXdx
V/iFKxz/pE9tdRMTBlr6NizlRUO1o2y8pDrq4/dBP6cTj8+SdzERBl8gcLeIQ4UbPztiSVbxRANB
mnfL73jtOpw7iDDo0pMprfsYrXd5/9hqyFsaL/t+yYFjlsJFCSpVFkrAydDI7pjmbpInN9AZ8vbN
cI45S+EykqHJBhWQLGvkRJTGbtTJSkmV2lVW8CjCt9MwV69j6VuChqgJBEbQsOjHaJGInlrM917M
R90WPXCH+POBzI7y498tkcGXNgbN8DIpCHMHzRYRT2uRsxQ/K/WP3gRgUxapTBd42j5eoL2edaRr
4OW9+qq0Xq0/7K9j2yOuf5/BCnqbaSHkux2IfByDkKDrDt2KE4/qetuzr2boz1jFAV0t5dFc4/Xd
GfklzdoXUeAFONtX5dUEgwdmnWlJpMC3VfEn6R41tENOnS3n3wrjqQ0emoiXI+etiQGGPoumYoBJ
J5wfBMXvRx4d/W/i/+uSGDwo5DCJpAKejWjUnzzJq7zwAXeIguZ41CQ7OmntRi6oQbhTCdtH+Gqa
CTzCpcrNPEWNbbQXj5ZTYlcTcKzEH5RHhk5ojW/6sSydfXfc/6YyW+eos3SSwNSFmpF8k5LbuD7s
//19d4eq50c/LPJGBkcXkCnME6tKS/ASjRb5s4406b9fT2bLGPUo1MYwwsyEFHAf2GEN9pGYk+/n
rYWBBkEnozjotCYkOHP8vesf1Y5Xy90OJa4Lofu1Ore4XnN96mlqXeq8IZEcITU8IToOZLSkbOBU
XXm7z6BEMAeDpBoIQ8P2m0jcLuYV+3kGGIyY4moORzQbO6S87ZNbYeK413sW6pf3AdWpAacOBHo0
Zk/kAtTsVYQUTusqXoxSKzr1f8hfhK+GgERB5Q7ISxRfBcdw83Prmk7Ik3PbXOHqBzAb1ldVj1Zj
mpeLLoneW+HAoyzlWWA2aTE6QS9o9X3S3Fx6IcOP/SO6nX1YLYHZpNYQ0ZUDjUOn+jzPNmVfShzD
EWtH/6RhQqU4ZX7OSS5uHqWVSQbKk1zU81RDR7GhDAfQtd7Fmu7LEY8mjbs0BtCNMjJKcHGgreBg
+MRdDhO4GKx0tDSIeNHGD/RNq5zvyVsbg+Si0Gtm1wCLqvZQdLdR6wU8kQme27MKf1XXilqNIhzS
cBACcZRzD/fvL/GlOUgn4VN4v7gx9CMHfzwoVutyZWI2Yeq6f6z831jMc1iOSJRB8AG3vqu1mUPy
LyS/TGjr2vdPukc7R1xnIj8MestG1qAjSYLI4PRQg6lwEI9KcVOlPxIescZ2cLtaGQMoWWqWWi8h
/qPEarEL3ho3PnUHUBpZ6Q/wpfrJZeGlwngrZDEkFSHD1mKFcXhZQH5F+hHhYWdXamU1wC+Dp2bG
cVGdgRSlyA1BrUENIGZuQO7nwR94Lx/e0dMZVOnKIJA6EedrtmdQsEvW/BPZFCS/Amu6RQx1y3uG
v5dA9hyFAZUwH6RGmRIkVbzA755i15j86jV5pQGUVTyKluAc+lfy2IpW+aY/73sp3aM94wzSVAr0
UwcTfqNJz2bwOeQVnbiOycDKNGdC1odobBYf5MimevKRB/6XbwMG4SabFkj48mnbgzTX08CKdCVx
ORYNvRo6R7eiY3U0vtG8RnWobzDH/7m+kZ3oVL/K/zuLMK3srQwzcWMYiqkca0gnSYOtk9hGNFTK
PMKAzZh7ZYRBlqocykou0UpE9Kelfgir5w5sWIW37xnbqbGVGQZSjEYOTBWdr47a9QdIg7yiFcXC
6wkqt33jJCMKDXl1BCuglwbyH/URr4wz2ILayRAOAg3Am+xeKeq7oMsdzgLpd9rxfZZ4AS3qTV+m
uGUbZ3JolltJ3mt3C1U3vUhf9s1x7h6DARZxibVJEBBTRqZpq4Vkz2J+KrQYCrTNKV1yf98cD8gM
BlaGSTQTdLrRM5A8iy+Sk0DSKfa1G4yMu91k8aniOfBsMFhSj+IS6CLSUjgDd1rWHxtDvsSBwdk3
ihh728YgSm60Sd5MGMmgVSc6KrGcaK6bl2Tj7Bfbeou9GqR2rlCSGJxe+tpJvt7+Nc3PA0+mZjsd
evV1lnshEGal6iTkYWnyniamBBuXwQk0XCiRN7yuWA7iswwMcj9Ucav08PrJi01HzZ72HY/33RjY
mI0yJRlt661G4S4XEcfphh1m43PSp5+0WPu2b463HPrvq5engoTaPJuotISL25GvhsrhbOcth4k5
5jbXiznA/TUVF0prmKL7GmwVqmfM3/dXwjk+JgMQeltEJWROwPs2BH6/CC7oHvxFWI77ZrjuxgBD
PhjBbNaoYBqXwM/d8JSdFxvihRaE1H1e2+t25X3l3Awo6J0ydGoKd6sl/ZNUB3dVMt4Stf+8yNJd
26R+Y46fBi08S6PoxUHmCFroSGHt7q+at40MaBSNmIRmi4+LtnNHwZW8SKdi/m6M53IMOZH//kZi
Yv2jS0qVnEMSB3eX0X8KwgNJBqvgqTzzbDCBBqj7+lyWCtWppsjK0s+4/s02t/c/2naL9j+bp7H5
qUCriyWO8N5tvOXz7M92+40O9wWO/CNs3d7pbsHrflh+cMzuX8wYrPr4AesyydR+6Wl2ZHAItCLD
U+wPdnksvewTz0N5X5IBkLyIMA0z4YCPpVt1f1Wa03Z/7S9oH6MgZvFxPZ1gDmmlItDI+jPaTfOJ
88F4S2CQI5SqthpUlEun8BGNAVL03BZ/1EGzcgUGNTSpbKp0aOieZM8yUhLhZQgt2qhPJ3qUxOLx
z3Cdj0EO0utxOMkIc5MY1OvEVm/Ay+KKP7K3xZ/sAIOlbWTlomU+7+8W72syUNEUqpkFI3JzSfBN
1O6XcbGyiLNj9Lf/PoYBJfBHjyjnUIFoeao6YqxZLdQsqgfD9MVpsrTWHsuIc5A5S2LbaIMShUkt
oT2hCKgxGhW2Ry3mzQ7xjDDPkiUGV2Fc56pTQL6TRC8zsaGCwlkJ5yi9Xzer6z5rqHTPghSALEgv
Q4k3MQm4w7i8ldAfsTIyLsOUE7MA7Bmp1c03fTpYg/Bz3804j1Tt/eW8sgLl9HhWJKACnURZbtLH
yNbPIcQ30ZUODhL0b6F6Et9ltn7Dy/XxviIDGHGkjhlkwRA0qa8qBubSf4kW7xWr1dpMs28CidZP
qs/6Ex6JLu1Hm0BY5ZdHye18nRfU0AOzd6AYsIirKW0JAVgEF3QxHLpzeBT8Bp31PEv09O8ZYtBB
I6mSKyWOEpjjLfLXVKaYaz4My92COVT9HjMNnGiC7sWOQbaDVm3B64jEKUqimZfkvVU0l1iHtED6
su+PHKd/z92utqxrBrkFhxkuqc6N1EtmgOCRkz7nfDuWhzogYZ1B04k2nNDe3NxXfMHPPd4W8b4Y
Ez5AGQgCvw1udFn9TLR7IrdWn97VPCfnmWFQAr2/pdqnneIg0WkteWGLcWaV4X0mKxzQ420N/ffV
1mRBOIiJDmSFdE+FsZGpsdTq0/72cwJ1TabLXRmZVXChiTLeu7VLyaNq33xUbkFF4/7nfufxv/EW
xQQUIeZGqrDDw0AKb0lyK5dfYkjO7i9K4xlhYAEscrGWtqgUjrp6JzfzpRlVx8wUf5SKgyJWn021
fgCT3FkXtJ+KUTx1vfRUjbM1ml8jo/JAuWfXWuGH8vRsCp2LJM6DYkgXDZSdVjCCHw6kR5YI3BGE
OzPVHuams40Zs7JpXnlZql6itMmdJZu+9imK40V802PckAStL+f121KIF3mRbAgfuHFr+GM+xFYp
5z6YRZygxU8FiX8Rzj8SXfTrHPx4coQce2e4GeIEAeLt3tjJxzYV3vqouhe76SZLdYiC5JFXgk/K
GqfSLZTiAWuIrTaceCWAd+HDPXRi4FDE7GsnG0CNIiOolCdtY0tjN9lo4oG8WR5+k/XgNVCWg6gO
tlyZj4miuQS6ZF3bx1bTQUdELMvGAleaL6bFFzJOryTuPnddftTEABP3Fbhy69jSw8nRR+3YC6Fb
G2IG4cFwhOCTYcUposNJP5h5cEjCMbCaCU7cYU8jDMzmk/SpmGQv6Jrc2/eu7e69a0zM9l3XuHLG
tgSeNc6YHjpAGtX3i6Ffco5e/p4BEHx8FTtw29DijSBs+7ZhgtRfocp1zAESQjXoZVxHTiTpPkZx
LHHAXVTz6hPbscLVDHOEhDY2NUFCVm+Yob9nFA9tmnK6V39TArnaYLwoEDJk26YAdYGjEFn6dwKy
Qyq9gFE5HxzZHgqG5/Lz7EErCKyD3J7y7Xvpv+YV9sE+m8aI6FgnzqV1u2MGeUu0odnDiRzDB/Vx
sCdXccVD6JiVlfKen7/B3atx5iXfNsMg9CZG3KS7CiTHuVv7wTOxJDu/pyqR3MXSv/frib3aY8L0
YRHbTBVgj/jdUT1DTBRVZRCSI4XKG0zYviGvppiLWBSkRJYg7Ij2hVOW35hJCzpNLxseOOdwO/i7
2mFu4kbNxa6d4KJL51cQjpGXh4ZcgK3q/BbKj3rYWZPE49TjLY4ez9V9KaWL1JMA7JHx4rZKbUXT
12l8KIFqnNXRr7S3YczFrKgVMUsRd1hhSnYajEeoQyhWF05P6iS5lYkG0EmZvTCPfUxiP+qm7AZ9
9SyEDQfv9pFAERnAiTHxoEkyACeXzLe+KL8KqXngLHYf1BR2VjaCzFRgdng4LBJ62aAXgmmDNzwc
MFB+bOzKXtzEHQ/h275Z3l4y+CPJTRprKm6xOQutMoZuyE9oHNlSzHu+0k+0s5fsuz8PtXlUQzjN
KNyYmt+MP4rlLkVmOeB8SIrKe4YYVFGnEBKTCx6Xs3oOx7sahJlN+qrpX1pIlA3P+5+P4xjvGefV
UTDTNggNXQTb03gfmHfiH3HhSiBe+fuqU9hX/6J2iTCpSMmM9uhKN+OJUiOmbnInV9bwlvw1uZ0N
qSP9OF1CL+U4x28KoVfrDLyIctxHhlHhAI7aKYwE8PAat03e2nPePUd151Sdcugb9XkiPDUO3u3w
S5LANIY0UwChxE/uUaP0gh+1EzzR8cLmEtjp6/5ObreSrr40AzaFhj4SKYGAO/HTx/Qcu51oIZ1T
+tW5cYk3+TFkH+ZX8IGQP0ubXz8zAy+pMAdlI+Log+5Z659DxWpizgOUc87ZwdssK3r0FyN7JKhv
ui75YYiGadJZ7ZRxzh934xhISaYZYp4aItHBCw9TgcFQ0w1LqwMpfeObP8wvPCLF7QGE69axiYK8
ljVcfjiFgxTZnd74mW5CukqOQX5J7uMa3b+Li1mXg95KnyqjuOe4Dge62QRC0kJuWKbDQao1unTG
su8d4dZwoEWRH6lOpqFbxuxEPscu535kswrGEml5LaICWHyeKcGCBzGyymqRmY7ArVD5Aida5a2T
iWrqpgy7vIM9uX2EEHFXnFuNsyYOoMoM4oDAZZaSBgGN1KJiP0gvcll/4nw2Guft3BDvMjYr0JYa
qLbNdGiUyhBHdo+3S+qnNybIov8fspW8FTG40tZiNqcG+D7orBGxKy8+GccOkefoDL4Beauac9R5
u8SgCVQoSIdHEXJN+Vkub9rq0iUcE7wzLtNLePUJSVgqRUrTqHRUUvcoWarghjfNy3vf+4HLyc7b
MgZTlgRqBuaIACwDB50TH+JTcxaPqg+mSKr56XA8hIOW7PM2DYa2IiLob+jy3rlgcbRS9BYKdu+N
jnCiyisLL9/5m8aVf+4BVpanIxI0BRXUp2mlCa2aPupMC/gwDVR8Ons+JDZ4M/aXynkAskPFiaIL
3UyHekVQtvb+cFZ8/fT/IA3gbKDCQEcVl3gfhHCY2V88FYw3pLLme4JDIDviYSjs/WX9pvnu+ikZ
HFHQzWiCiZhqRmCUxs28EjSciYf+Ekv8Tnm9gkdem9NvynZXm/Rgrg7FAPGrSawiFW/52U9vTS+C
kFTkaM+TPTtQSziAR5jbd8eBF1aup86DQJ1odbLELRvfKsgi7H9K3llg4ESX+1mLBdpmYt6W0TEh
ixXHTq7wevt4nshAyojSjLZUqOuP5KGUIIAVXNL5lOIFO5S32fSAfzz+u5UxoCKqUS2KBuoLlVq4
aOm9FaOQWE2VfJPHmjclydkndoBYVYVIyDLkzAfcM+C25BUx6DbsXGqEefZkSiaMGmgFMdzVIdbJ
ocz7PdE9LfzUBt7+d+MthZ71lZ93Wahr44wmBSF/rip/mXgzNZwbjJ0NhtJumYPCEC0e6iHoKruD
eN3Y/Ms7jB0CJpNYqyrVbJIfAr88GffZm3JrfhWh8jYfli/ciTHeZ2PgQW9zeUo0BALNJFtD/Fnn
PZne40zGBwiBPja4t1FYx+jvx42p4hDJ/GyBfmtsTY6GibTuVT2UnyjqNS/kjlLPpE7tRW50QYL4
j3jcPvwAJtYZ9CaD3tssgV/8nLd3pAbr/Jd959tC9g82GDxSzdyUk6WX8CIW39vU0ZUjUBpD9TIg
WzkfYskmj7xZ6g2X/GCVQadFmiJpCkC2EWKGIQ0tbbzPRG4AsHGIP1hhEMlo4mXQ+pqy0A/O+K04
Lo5MrPzSHfTKHp3QLp+CW+11PPNysRu+uTbMvqA6UIvUZShJjiQ4SnCjhz/2d43z+dgXUjqZFQg8
4BjDhAl0X0D2NeGMxvFMMKiUN/lUtwFMtNLnqjlLi9/3P/dXwdmed3G2FfChsw0pOqQeHX069/Kd
AK5CRXJN8aih42Pf1Nab9sOO0B1b2VKKoQDVs4mjpOUXDF3dhoNhmXPgBUT2lEjyezB0DbNwMUl+
M0Tz/47xH8zTr70yH6Y1uiUF9L+JQ28L5XKQoTO1v0TehjFgYUStkI1JhhCti89phU4JJX+QFC4j
+0ba/8NSGMAQ+rhBXRKoaHyd3cKBvM2teKSMC9ED70W+uSRTU1SiQ+rcYNkDwAqUp6QZJAwK3C3i
8xTbs8xJr2ye1KsJljmggsB9Xcswkctf8uCrnvCSGZufyzQhlw2lZRVVio87L89dutS0tEczjjl4
VFGMOlAxoMr/g1ljSD9eTTGgOkaxMbcx8jYTVITJYez8JOM42fbnuppgEDXu+0AzQmy+knl9+lYr
3/adeCttuF4Di5wGtFSNVu3QNoCOzfgxvVXxwEeHIOBa8+IjZfNN3NDhPfK33oof7DLxnlHpy5Q1
jYQnquRRernp0JyL8+zRBGn8lL9q7v5K6XH8Jbi4bhabbOqKuFSiqQKLUHEnCXbWL5ZWoI7Nud95
ZtiHYl+hlW6ZUBSMpQups0MZl+7UQA23KDm9WhzfYHNNpdInoVQCzuOytdBjYCmzwXk8bQPCP+7H
pppEdQz1oMdh0msI6sE5ysQyI16hjDrx3tYwSKoUIdiddEWChpFxkuAHHRLWHZ+9hn77PTsMNARa
KNZxJEpIZZUYzqYZx9w3nsfvskfVkXnwsNWv/8HHGXyIeq2MK2Gk9oabdwrF2+iFEqyBSN/i5ph4
7sBAhSCasdyC0xx5a8XDbeST43AIDlQTHvW3S2ZLP/ZP1PYdfz1SbJqpS+V26lOsT0ZXWIETPIBy
2NK+0yhW4E61cbyEzS5BYkvOlQXBpf5UvyiD1bsycp/CLZU2VC5hjpHE4aGoLQmFxsLmNVNwzvUv
iSaQxenVTHP0+lFO/WF6RNwkag/7n5Rz3tg0U6y1Ut6beBwIjRvJKOE8xDypKJ4J6karyKhIUYhG
w4bkLOGjlD10wzej+IM7HrIXsqxpIEhQ2fE8Q0jlKkPF2QmD29T8S0m+/+9faf33GbxIq6WYlgZ+
lxqBPaJ3ZlFOdXnaN7J1nNZGGLAojYa6NsAC7UvgmBFiziI20WFtgEGHRavTfphjSsAyusOxAN9j
de6s8B5cWveE87rYct+1MQYckjGaZH3BNU+g+54+h2Zq14HXSH/Q8EhWdtjZu1kZWiklAKGxODfq
nTaDheNuf2O2HFgVNQ2NjgqoOFXmhm1IvOigr0SWoFJswxiP+vzQkt7et7IZGK3NMOckVOZ6HLsF
Q12QkKVtlWD6oIkI3cu88NI6C9jkk0NXW7xeW9766L+vDqgm9ClqqXgISpEb5496bScxJ0jmmWAO
kNLHRt2Dafw/1/o9RF/s5U/6UuEL141iTpAsBlnTxzimoPnA/Djahi+6WzuqP7mlw5fl3D6wV3PM
eYrnWgfnr47vVl+W4ccwftn3CN5HY47QLISdkWg4QmJ8VGSXGHd9yQHOrStu9cVYal2xhKAeejBx
oZbqqcMBsCAqeZORyWrEEt1RmD1u6uQoS83o7C9uM/e2Ns3E4+IQBV1GMxwdtIE7T/PfFTYwoQb9
kNfhbDiLX95g/PhTZodvdPQ/ftv/BZsvAhXCF6ahiQS3B/MLwrZuF3nG/kHA8AGvEFfQLaG1ltPs
oBj8M/rZnrmHnGIFGxGubTJJF50IhiTWeI1GN+E3GsPQKY6gsPIb8Bv4psOD4c3s39ogA14FZE+D
RR+AKsfytrVBvC5/Cf38BqpA74xbYIvxCLeZmrNKBsqEMKmzpMOXHYy7OXzFRJudkC9Nx8vCbZVV
iQr1RF1UVQn/YU68BsbbPFXwOcMXKnrU+sEx9otDeUM8+Zz5vHTF5olfmWNOfNBJUauDUcqRQAqp
hrYmftr3yc3zKCsGkfHMV3SWm4/SiUgguf6741I6dAfVRyMrdx2bl/PKDLM/fTonfdgQVBLzxY6X
/gy2VrRdf9Pb7H/vgCDqyhJzt5B8yfNIrvDF4q86UayYvAjlv7TBXC5qNSPvVgPEJvFJT/+qZJ9P
pLGJxat1MI5mNLluSglsJM1DHnR2Np/E7uf+5m+fVciA6gYBr6+kMYDUGVOXGi2e8rTPAlOMh+mg
PuLiR0pEpYf10NvctAj9m78A0somC0hiAhCe8QAgFa5M5YDWDnvO0MecO3y2le2veF0gA0aYSkjk
miQQpo3Bo4h+gK5FR5Uh+fsfkm7G3poY9w4zEkt5jkSpIaKZ+GsFfDXHr2J7rDveuCTPFOPfUqaE
4PwTgOeRYElj4XXafao9BmVNtRn2l8X7eoyfKxEJlniKkX6RTshlt2VhlQOver0JcSt/YBx9bo0u
H0ukRjrNVfN7Jfjr3y2CgdAkIGhSlAChY/Uympj8jK2KN/G+1VgA1Ln6GRM5hfM8aWUEIzoUc+7R
BPOU9g75AcWge8Wd3NBGJvtScBvmORvEcpZlshEp0xjgMR0/Yviqkh/IyPl8W6Og66WxvGREUYRq
MWFjtAvkLQ+1L7jxjQldhNcB1Ayi095hxvqIamXq8cRTt1+Q1+/KEpV1qZb3cl/SiEm0KRvzctAw
xoJpe6fweawqvK/JgIVu6iScF0wf9MidGTdZeU5VzsuOuyAGKVolXEa9h7crqmla9Yg1hVa4iJ/r
IHLEbLwosfwIikfQbZbePAmVtQg5592/HcSsviqDIVMaBHXRonF3PGm+6NIgxnSDQ06DmAMGlzhx
L4WJHXRkactaPaqFscE7UzR6J6uXh8IYPbXpX/uOVwTmoKPOgElYxlOz9Ag+m8i4KKXsxZJhaZCi
LLPOi+uIt52blxmmDSRCUFBSWSmNAqI1S1D9p9RNqbXjU3XQfZoeVJ19HNtc2tXUL6nIeYkXrcXS
jCh3SFGeY9TvlyT2g3CxyohXTNiE5ZU5NjSYS8PIcqxMCvw5NCwjS+39BW0jy8oEEwnMfZItUYf0
UHRj4DnU3NE+5PhB/vI3pV2UQ/AwxkTVfC55nSUU9H9xSYVIqkhk0TDY+bQqyYqxGgpEcN9HJFkL
MHlkVJH8En4KbhTatOgHoDcVX/sDZ9EURPYsM9dRvsidQHrcqdFx8USXtp+Zj8WB0s1l7vyqcbJi
WwMCRFV01dAUk+jy+xTqKtdSikMYA0DRnn+kQ4CCq/h4YluUG4Wzsk2PIdA7lBXNQFaUgU+pkE0j
1NDnNhnTpQl70Uqr/lAk80OslzeV2Z6X6q+g6dx+aG5ktWmsoCWNJeS1q4S80Pa90v/Ld8apBNEy
3jYiy5KsGHFMhhZAi+RW/Ij+Qhu6Up+JXx1BQO3qj6mNAr2jvIBx57H4y/QzV3z9owtl9RsYBzem
ocwgVgs0SsajkH9tDeVBHVXeOdp0qZUZ5sOLsdgbxICZ+TS7iydjQDFx9EeoTz7Xd/w6wfY+X78s
/feVRw0LCA2UGjG1pp1H/WVKXjiORD/L3tax19MUaFI4vqeNRTs+ZE90cpWyqmDCw+PlInmroZfX
ajWjXotym+cyWuVqCxRQsthZ++vZfGKvtoe5k/RZmwrSoDGJcsK1PtU/iQ4YaPT3zWw/5lZ2GGQx
zGGuleG9eiQ+zvbkpOfy0t0h534IB6tabBUNymjW5JjleR8T+i5dE2eTYtISoHFqnkJXvQ0iS/Tm
m8YOneiCRsd9i5sX4XWd7JyaDDGBmDRodx1SEFm24BsYCwu9jvPwUyw4F/xmSEh0dOwpkgZcYxaX
Z4KYxRLYizL9cZ5OVfqacblWtj3wHxtsEC/McTzLCPucybSq7x3k2uhEk+Srt0KK74j54jfeeDbP
JHO5h0mWEHmES4oBCgxd5E696e7v0rbXX1dFD/nqXCHjENfTgFVR0t/W76B1R6NL3q3DWwmDfXMk
zlJelDhcqlsm3zXpbX8ZHAfQqf3VMtp8CqRawjLk7k2EAidRb5Licd8Gbw0M3nWyWbV9hYO7zE+6
+brw0lXbjw4VSpSibIqirjAIlOhy1E/IiqFuDjYf5+/5deUieiBC5rYM/cYaZP5o+cr8RcJXj4VO
HIJ3+J6c8ACSiktwQ1n8mhOi4uMffDs0c/3XGAPfLSa7gN7QRyo61xiejeZ1/+9T0PzlLlr9febT
mUtZJzFVzgEJshUtMwSXTl14yeIfRutW3Fb+7afZyh4D4kuNNhToVQNwMruF1HlriWi0x/1HNLR4
4Yo/ZDzSzc3n2cokg3HGOIZjagIMSBsgKecJCSqnWmSFKqebZxO4r4ZY4DbNrFG1CnuVdzf69FJI
mWWQo5Keqp7X1bNFf0FU1YBshazoOrKbH89t3OlBKkgGTRwMjuRoJ9qcooMaTndnT0IQvCCeoLSS
AUrrnAtqEzNWthnMmDVz0vMFtuPoqGPmXpvvZz1w9h2TZ4QBDSUrOhISNHtJHbo/LUO9VybO2frN
Sb5+ROZwjbmYRHmNq516Ip12Ikfx2Dp0IqjyNZ5UDG9FzFHry+7/SPuyLTt1ZNsvYgxAIOCVdrXZ
p9P2C8Pe9qbve77+Trnu2YmV7KVzXI9VrspYEqFQKGLGnLO00BLlFxo6YTY4WTU6RPl8e9/2TxgF
DQHYsKHEwY9hgMwDlZcK7t6ipBR/0Q/jObsUR9acajGhLULV7Ab3jTnuHpzXokqphXfIOt3l5WGd
qj/xto0BztPVrszzhCnE0eHJil+I5VFdUDDa/TIbE5xD52ocLZXOMtjqfi6PiXXVrU+3P8tunN2Y
4Nw5DesiKTPUiLJcQpdLdrMBicPYuBMu9jGLjnOhCFa1m6FsTHLePcapKoU6Rbf7xKqa9MgE0TJf
lKGINo9z65y0Q0tU3O5q8yOdfmTdSzUJNk9kgrs0ai3KIRPeg0CWnq0MWkdVsI4ilPYeEQ7UYN4P
DndPALWxMokRZHQXekIf+RH6pSt4uMLj6LC5DgaipdCDib3mMB1MUXjYr7G/2/+Aq166TppnbGR+
CQOwKAFqAQKwL0ydb3WgBngwvfIqJMzdD4Ibs1yunIaNYiYEZtk0C8EgLUQQjkg2jwzEJHrE7X9J
XTY0xdRRmuL22LQmlREBoCQ2PU/EpyPA3ZGIGGs/JP1jhL+HQVu6KBrL/lsNpC1EOgwxFZwtwTp+
4So3aXMzlxM0ihDLVyXC5M+XuojtWXu+HTP2D/D7OrjQGqLY2zQLpgPL+KHKTs300lsPTfIKbm9V
H+yqFdj7F1d4N8iFWiRKEYQHUPnQ71E1RDIhoYhUMSlMMD+JLg4Wfj5knvTdGBd0I5TNC4h84zpc
7jPwoo70JYyDCXxkt3dx344JyIaiW6rOl8xTBRlnwUAphvSYd8D9QCylP4XF8baZfad7N8PFqHKQ
JTRyWIs0frRobVemSNd23+feLXBnp6oiSqQezWy9BHnU0tj9tH5LNJFG3z6KBxXO/79hvIDHVDZg
7psBLaNfoQzpZY+sg12iewK03DlzLfcPSB0QeN8NchGoDpfRTCUEhbmfz1KSPHUlJN1XVVDrEHwh
kztO41TQXtcR6Nb+lNVfE9EttZv+G4qlUfYShSz97ym5blhpuWp4qo8SnjPTpYjeJuPboM52PAiW
suvTgMIppgzUMjW5HWsH8CFKPYrec3Wd6BkgF2cN7yKRZtQuPFzf2OG2bIHQ/UQtfJmqfaJtdByV
2dfGHIx3kaOtkNLQo8pptNzp5/LVuX2g9qPRxjgXjYbQyNGhxwsAdDh3mDZ6TK7WVwXMvLKdPioC
POU+WHRjjQtH8aSGGelwflkndnVriEGMB+WcosoP1Q7qZ/5i2CFuYRFR2+6x3hjm3CZO+6EPdZbf
jpLdg1obKqWy/CTYTLZZH6Ktqaq6Jusa0Hlc8KBLjTewjEPdut0n1hACFPYOfImX+Kn0gEv5cdve
7llDkwTlGNXUtF+7vbkfZbOZ2pQAxZHI10L6YVWC9exu2ubvc9HWUuqURCpuqkZ2dPlbHx+G9PH2
EvbzsY0Nbss0osm5werNrbv68bE8zmATQi/ZJXeDHzPRNNC1iPpngoXxw1zGVJh6ky2oIUjeCBGj
rDms6XfBytix/eAMuAuhVYsxbYXHXye62usz4jFoDwdP99mawkt2bI6M4kPUaN19+WyMcQfLbBdo
FrGJYqL+DJVjbb0ooUfVZwVIpRRJmmBtu55n4YlrWED8YXrw9yhcgXKjgaYLovy9/ll1FDt5NF1p
ZjhUEG+gIlgHURMIjO5v6LtR9u8bd0+GBYMGBioi9Dp47LEFAnGAbRe3cCH/KgiMuy6yWSEXF/Uw
J10K6lkoGgTGcFf0p5QKoqHIBPfNuhAyMjP4BkHC/m1o7op8dML16famiWywf9/smdZFYYbRS+Ku
5qvc34fqpTAEWfrujbzZKXaNbkyMSqlVxkygJlB17lLLTp8UzpCt9tpVzrRY/+WH4V7CIHQKWXEa
regp6PPPs3If1s+3N20f5L1ZEhf4DGWp68aCpw2xYz7KjuZEdzPr7ruxX571O9A1tp7iTMf+qvkN
uJ1EzESi88VFxbTuFIweoIBboNSeXqf5r9sr3M853lfI40CmtqhXbYABkju6Tw4jOXZf9KB6kCGb
RUUcHAIv5EfSJLOTVXnA7dvHd4txWeQWrMWLfXtN+3uGHhuxUK0FHON3P5TjMe4jFT1YffULxc9E
mrz7Kbv1jwF+ZicxiywFYwyuQ28BjIzxboDD+otyV37ST4xMZJEFvr77mSBKY1IL6BKKd9Xva4ri
Su0T8qta8ov37RgdUb8HokXM6bHb+d3a4py+7PohSnIs7z+YEqA8nPR76vbnxEFlxCnB6jf37u1v
tucYW5vcN9PGdrbGHuFpaiEIQSZbmu8X8vpfGeGnRZoGAsW9CiLEmdAHjMHZhbVclFAkwMR+K3/f
b9bCw6DJgNy9TeHkrFfJVNtI8KtXKUAdCbaMcrdgOBElSeMWvSrQONcnal1LUSvxX9wOY2M65oA0
+N3vbjflqiInsca68cRX7OJxPvSn6jgGVmqLQt1uKZ3K78b4+6OJinloUNvGfN9is+QPI6oP6WID
+4ohgvBpFdy7u22drUXuVOUEhECkRl1pOrGoPvwtexXe37Jkk8fmc/HS2pkb+SgC1o+RsCKz7yZA
gSomELEYl/h9byWzmOKcVdrhMDbE3bX5bipm0Fk+z2PqhKAiTQ0RTdreS5bK7za5TKPoW9DWD+g/
Tukhxlg1BOwt6cnIBcnGXgTemuHcJhro2uBIo0hNXpLiy6q93T7I7Lt8PGHvy+A8heglHdoaPeGU
PhnD3yPR7IYcIjzNRfNH+4fs3RLnITUtwHvFKqhUvkoWUEOYPSIi2fpddNl2v7iIuyyaMUKnDq5Q
6W6m9Q/9bHogbz+0sTHavTz7S5wGSZt7VRzbVn4XrvRBmdo7HVTAkdpENslVOzLbbyAUCuQe42gr
dZs2bm2AuSBliteb4JLdvQS3v5mL2H2rRX2cQ5uSXuuj8hlTns+4BPHrrhUoUFMv/SmqZu+WKFDt
AY+6qVgK4QOrUTaUoLQItPN9GKxQMZ0hzTWh/9r9L3Bpu19eobAHGnHL4LG4K7Q0LKXHl8+UE8Kr
2Z2m0b/txrsmVGqBcwWIX5OHOOY0jlerRnSdpldN+mGoj4v67baJ3QO/McEdeDkLK70x0ZVazaNW
DnZK3bI5jn+CJgY+45+VcAe+j8o5ozq0QeSiOWQTZn1SGY297o2E9Ys6hiLQlmhZXABAJXuMiMXU
6dv+MVkwWaq1sd02HXKHVDQjsxvNNovjYkCfk9S0GKdHJDM52SpQk9i9/Zn2Xu3b/eMCQAqiqSqb
0K9UlL/LOKDGHFjrwVRflfAUCiGE+xneZkXc2S0UqZFj1vvSguhQfQoDFVIMpksC+VhV9ughsJ6I
6O7ZDdrvRnlCRJWOaktYyV5VyFGi5Xk1w4tijKc1pUE4FIL0aD9abOxxpYmGatWyKCOeATbL0mOn
vC8cEDShuiifRUJMoi3VuGzMmMKlzBOAopK/tVNypk71M/3OivjDMbZfo/vMF6HudmuoG6fhWRMH
uUtmJcMDGEi/Mne0EzzUCzHJ5Ux/jQ4kIpjmOGZym8MgCv5sNR8u4M3ecmFl7SW0MTuEleXE2F3B
1e4uD9UFurSwZwnmI4VfkosuVkrreQD9IThrmTVW7xkLzDkzfvHcEc1VC467xsWW1Fzi3MyQhrbm
Yc4+WyIyDtHf58KJCZjXmkyIletCn5NuvqpmK3gu/uJmuvV9uHjS0JxO1Qjf71qbcdukLnAcgKUM
d7/q7IH2OYLCxHSoDjpoYdLzn5XNts7JhRgqoZvQs16GrpRHyEB48tLcZXotGEjY3Uxd02RLlzFB
zbcbV1XVAPxCJFuyQ7w8mYPoibB7R28McDs56BJtJtZm0q7/wcIXp9iVnOjCRI+gFnCfCB8G+6nV
xia3dzhbHYY6kBd0XntZ3cJbz/TIAJaVzwZY2kAYSthb44O/vFvkm5Arbs4UfLyoc53aC2NrBtUg
o6IewGmW+fqDKvhs++FyY5ALzkNXKRDTQlU1PUJJ5u/uU3QuIdqOzmcRoCCkOAybKMR675+LjVku
SqsYDI00CRw1DILWnApGn+UyWGSODs3yZXbSOyzYLV+BY/a1cxmIyvP7sWzzC7hXn1aH46RkcNgJ
kHrWGWqc2A0PrFSe+H8CZ6UbY1yYtlo9bVJWiVD77k7DzNqkNIJQIziAPHVRU8nlAhgDdnEZ7Xy8
FPGX26nRrgEUv00Fr2R0SbgNW6aqJhhSBouVdKrLB+VPaEQpSGpN8BVoeFNw4Rh6GLUUrvj75jIf
LQk4wTA8VERUlNyNI4Cp4z0BGTXCN4EwqJlGcwINAlJf5SV00lF1xlBUQxFZ4T64GtV9JGeIVm0u
HVKlPyxQMstN6XD7m7Cg9yFcbBbDXcggeNAnS0GFFWo4md2g36OGo2sRDUtavLYsjpmZuLdt7oeM
jVHuXlanLowzjIX9GnzJ3fCY+oUTf88B1yJee40D80kk3Lhf/0Lfn73/UALj21tpbiRr0SCr064M
nFG9ysfym8qqQq7oCbUfGTa2uNhEgL+NJchAw1YPoHsJBWhQQmHcu/pfMBnsTksCyfDPyrhjFaXh
1Fkze9R8m93kTvamwHhLfetJ/7qeWB6HWbu70ht6YZ2P3V4fnGdjmfNRgJ7qlTDLGilOZAq92aT2
PFtv2SifITQJ0UrVlkj9VeA/u++PjV3OaU0Sy2Yv4Y6rULVH7PWykwnJrdSpAVGCLkEJtEHpjJM9
P+gijNx+hWdjnHPevkGLHr/gf/AOnROdoiB3i6BD+IeS2dP0hQlN1E+Zm7j6C3APPw0iOEG7wWHz
G7hIJ1mLJU0lyFky7cUojub03E1/wky5dSs+XSJkIi1jTNaCEKjOLGg9KdAOwufW7gNksxYuRdLp
opvDiMOynMZL7Y+H0SYB64hkPtRKBXecwHP4HhkxI6tZCWsokU+ZicGgS1sdYuMsBp2JggDfIBtp
0rRJAiQHm62JDgVQMeZL47JpXumLiG9T4BA8ReMARlnF+PUSSS9y9AZ1IXuuRW9F0eZxgaYZumLV
Rx1fqs+gpPUjNDLbmA5Zf1pl3b59xtkpuhFaCBdaCNjAzQp9MnfWE5voV9O8j/KLpT7fNrP/8n73
PsKFkl4xhqgPAe+ZHMXvPLRMvf7CkkjzS+Z0/tjabAJ4eRNd77vj15vjxYt/YDBSKtUEhW8mpB6d
lXMU6Bjjaa/CF8H+VuqEEDzzQW7NHTAllLqpsUaWKYcBU0ebIWH0RXtg7e7ICb8P3+PXyCfH2zu7
75H/WOU7qyvNpLxICTp0U3MsmuVUyZ0fTq0A0Pcvx+zdDvf8gHwsriHGdEKeR5aF+w1Q39BDzKHf
RcC2kI+CjOlfXObdIne7hxGIrw0Gqs+PrF4yHojLusb9qT2w6aH0UAdT6ljHPzvj73a546emad2C
t1xxQ32CVDA5QHzZkYQ0lsId/XD0GilU218POjYTP4NIl9rEYZLAJch7b7vJfkx5XxR3/iDMMElq
i0X15uQkFT3ouu5jti5YpckuqIj1TuSV3OXd0WiZaM32cFztJTbwNv6s6YL8ZD8tel8TdztnSVsp
kszeIVrv9xVEUOriW59WrkFkZ9CSh8Yoj3IrUs9k3+VjyHw3y13YaxVBwAjgQTcqexdzZvcFKQSP
/V0UDQWTJPoDGqjyefBCNhamVpvYv/LSX0xnOdXH/MjIuiAhBvrALneozTgymgsE2J1SSBK2//3e
7XNr1AlIgkGdDpCadb+ojT31mCcRLPJfngrvRriAWUTQNk7B8PxrsIOB0iSvh9gw467+kxmgzX7y
OIa2lsa4aZEkGOGV9DGKv4emfrt9xHbxmFsjfIjUxmxWNZTrdbv6pPi1H9+bL+tjB61KvElAMOnQ
yJZeCtEdvu+Q/+wjD2uYzbapqgY1i2EYjqbR+amS/NEt826Ci4lTG6YkiRD9Tcg0g5sa7gF0n2iS
TrQQLiI2UVY1iTIBpTi9NKNjJSKP28+B35fBRUEJYz9L3SEZGD8zXKlySE0/gXx8EDnIFo9N7Atc
QmSQi4PgdszBCgMBJS3ovmlO5rGCnTzYUlD4MeaKndv2BMeWchGxIzFtohShqetT24w/FQbYVRtB
2N01YqEkw5QvMMTJbWKRR1Bmxii+OyhQEO1Ke1wQ48Emc3stu+nUxgy3dWsf9zVYZXBjJZcwf8vA
sqf9paWid+b+Nbyxw+1ZnVtau0h4Z1rPEDIE9YPhSVcmJMRKFiId1t0ry7JA5K5gsgj4ZtwtG8An
qhUFhmyRI6a/SBmQ0/yiOhLmouw8frijNnaYX27syEVHaSpb6K31IH7QQ8eoy7ueNJdSVg+4mL0e
zLcViK3RcfbrdAnUqk7Ab7r8uP0R90tQmx/CBY6sN2UUKwAH7TxWvGXDe+EDpDEYgxxurtCJvdD7
L21yYUSfZjlNwa/BBBvRp1XOoRsF1lPizEz09ZoH00FUnd+LXNCwRq1VIYBP8tCHcdKMvqd4RinG
dxkTxvOSC47D3qnbWOBf1B3ERHKtxKkrNfVQ0Oowj8SWWlEE2e2kGISgrmvJBMRNnIeSaDC7VmHV
aQBNbUb/k5x+Ws7wWTnJbh9EvuhI7C4MtNAKNcCOJfOjQnUqL9PCmINNrbIzYJ9L5UgHEcnlXjQx
Nla4A1E0SWiuFKe8HQO1v8dFOenHnghSgF032FjhvD3BAtcWmlSuHC14GxH6XckrgXvv28CUjGpo
FCw8XNaUYKDTGAdkGWCdcsDKAc7OTgBL3y11GrqhIQMFgYPJV/j11SoIVJMh5XanPul277ZH6wwE
txtkDsYGOwh19pA7EtPF7iIaDYCkVI1amoIZ3N8DVxmuw2Ra4DALr+0RmnVO5NVn1mRC5xrIXREP
HQvufJzcmuMumWIclyxX0WNQBwNKZZBGiLzWPMdGbU8gfL4dmFjSfMsYd9NQedYBG4ent+rPEnSx
fY0Bk2qxa4DRQmLXwnxq927bLo9L47tI17o6Rf2SXTcE5MKQOzws9wO+HxRlU/e/Wx/nmXM0GebU
o92wKC956K8oz4b3WUoAs/uqCrPtvStusza+8JHkEEdrCgSqHrnceFQOyXV+lB+iC2N/rIM6FZy7
3QhCERchN2BYQLn+7pmLmhZ11CJ3DM3nVXWMsPLQG7NXIuif78bDjR12/jdXd0JStUiojhNQnifz
0ld3Q/54+0P9i18YhkUpRt+AQfvdRqsP4JyaZfbyKo8Mjs8kzML/jBHei5KR3YCF4P4/xrjQqxtN
SVY236yQ2F6VytaVPwEuIaVSUXlTdAqZ+9/XU9VGs8wTgwXqdhgMAVCOwRoYj7OXg2BJ1HfaDRoA
VMoYCmaUTlyMyk1itamOuoO0QDVBco1Isa312siuNny6/aV2nWFjiotP4dKSrEOcdOsodwHF92cA
lMIff2DEVNjkJaIP4WHVZizFphHj/Wj0lg9r11wusKDKv21m/1bZ2OE8G27dmjGj2coHFIGpk2P8
yE6+jjYDXs3e4A+u7NLDcqhkW4RK3ku80QnFJAjGxtlQ4e8e0qkkbpVoxaSV8nejnkNku9FyFxuP
xdraK4MIFwIM1u6n21jk3L4bjFmS44m4bds5YznbmCZzWgh7CHZ1Ny5t7HBxSavjQUs1kDCoj+2R
Cb83AZs7GT3ZHTF9gozHASVIILC6e6g3VrlvORnLJJGW3WVu8Sl8BEkkmq9QbqP3jJFaO+Cqfrtt
cpf+BJT7YNIEpyjFp/z9ExpdtjRQB2YtBOCjDqwfmXj60wykjwYEpoKacIyasOXOX9qrCBeyn5hs
rHNXqdEBvje2rAcbAAfzCCQ1tFIcVPjt7qgeMgyoOrfXu+s/mA/FdDJRNZPnjaVWYmjhjH5dPTcu
ZCgeMyOy9UI0mrX7ITdmuAiD7jk6aDIO/2osNq4LpzO/3F7IvgWWSWoYVVF5zPakqG0O+AMu6vy1
iZ+0QVDV2Tvapqwi8BNTVihPNKu0Bp1kwohmf9F7MgUN2VUPomtst7y3tcMd6MqazR74WKQ31exJ
Zf5ahaFdZX2QmN3PKMkuNCvsom4cdTJ8wAjsfu290KjsPFdOtV5co3V4vb21ez5iQggFU3s6sSye
HXM0a3koLbxq8v4YAn6wenkqSEd2G2gbGzw7Zr2ompR0iNpJ/jzMXmO1dhu+9eVBjgOrw6yFekr+
CENoyhbeHgTaGIQnTJyrytBzid17AOoeVW94Hd/itxmKoeuj/KtCbNW2qPGz56hbo9wR15caxMkm
VkrN3I3UH00o+FwiA8yTN6kdmevMUhkGmFT3lB6XVhCV964C3K+M08DQQVzDXQWzmpkFGIswm9/8
VQ0ghiCJndaO1QrZ/dh1yT9ltpbYSjcr6Serbgu2VUpx30gP0XQIl+ucuH1/l1i5HS+Hwnjt1kzw
gtqtTmztsgOxsdvG+TAaE/yCwfA7MAoqB+su9FlhZ77WTuSPguC1e8I2W8qFR1rqakIn1K+m7LlL
H4zs2Zz/IFHYrom711YE3kyDzLDbTRg1iSFlLtVOKs3+7Vixm/SDYANVFlAygpiF876M9Jkx5XjU
d97kUVaL9rVj7anAyHbfReRJu91bU6UgdweHgwyc8e9fahlpazUKyhT0Oro6yEqyIH1u35Q7Jrya
eooXg6kMdcdI5CK7X4wgzQNxhInrk8v01N6o6KICaaBejXuG5I5Olke+YmYPPbPuKB+63v4TgiAT
09OmicehitX+vlgrbEtKB2RDaVracmE6puSQTtQe2d/TjRkuQOVSlIDWlTWYnrXH6CBjBBMEJp7k
zY+Lj/bPZ6DQUFAVYSh2w8rGLOc4BlmttGOHvUOlYkgMu5l1l4Q/01CEhdoNkBpEtTXkCjLhqz/m
XFSRRWGpyU6tfg1TwRnY/fs63jiKhYeixr8Tk75QzZlx8c/DKUkftPLz7TO2u1Pvf5+vSeRZtJhA
v2MOPLn00tUcDb9Vj4Nw/HH/LG8McU4O3flQHTVWzkSacdGh4TTalYVklL14JVeY/bLc5kO839jj
cp8hAUwgR1RhseNvw2fEa61XfmJFueSPKsLmxhh3jdGBdo0+4CstUMNKH/PW6UWaRJrAEyzuAstn
reytmIEv9KW0oRL1QCRgcKfxIofxuRuszKZ54lZq5pNhOBOldMK+9Ydh+bTo7cmMlK9N3x2iYTjU
VXYhGerkKpjQdQoZHpr7JaNY66kW2YX8Vo2LJzXQY17iQC473wS+yzbS5VToozuUKbg2v1pjHGhd
GfRdeZms6KdZ541rjdAPN/QV/db2HCUJoNZdIrpURVvB3anrIlWmVaM3nq2eMia2LIss7Hb68WTD
kbZQ2gXJ0+/xMe0mOTQmVEzkIAw08PaFB3LqwZMlnhHfDf8bU+yIbjIEZda6YoGCoKv1l5Hcp/JB
F0mb7m7YxgQX7aNISccoRrQvqqd8wccTRCnRErgwH1k5CotriTlhdT4uhL7UyfJFbddPt4OV9qtn
9NupVimr8oO7W5FNCvGs3/eK9J3Wo/myulmXfUoW7UjVxa1CCgfM8G0ssGuTHG06ebHDeb22TfnU
h+G5KCaXlpA7axQPBdjYzpba7Sqw1jTgYbSGH8u4Mq0yFz3Q58wKX6Bw6MdLdFmi/tOgly4ITM6q
NXyT5umqykhEpuSr3GdeQ5cnbfJXpfPBB/ZWr8DRqS0eHo1XKJlnlfGpIvJhLkD7GM/+qNRn8H/Y
Ei08Ne/fIjV6W2L9a5/LniIhQ5yaQDeorY+zp+maa+nRJdG0kxSXMo488cKuDai0fF8xDpjJnb1I
xVUZ6zuQoWh2mmL5i9ovNmkMpzb1IJxwx+raXZHkrqyG9w3FnKmuZ46lAtUYV+5E0Ggtv4Rj8jkZ
0+9xrdqjEt+RqjjVlCCQJK6E92Jdrx6m1A/xsN5lk3antYOjtV/KrnoZkvYwEfk4j+2dJGVPEsKJ
Nb8SbXFC3bzMWX6OFNmd5Pwqa+NVa9PLGA7gJg/tMAY2TpGCsMruKrnxovHHig+nhKYXNwUaKZlx
iCRgDprYMZCmpMWXatUCWZveyry818LpvObNZS3pgebWfVZSR1pe+zj7y6gfGj32IkO3E/KjsNSz
sSDqS/LFSNPXNql8+M1LZUZu3VRHqykDBTMOcyodOjk7WAvaHMoQPmYadcOufjCN6tHqn4neHqxa
Pqhy/jJ0CK3NZOcz1mEWgw3ahcJWJ+VQWw+hCbpCyJbfKfKl68egmVYbhOl2aEA1OdRB/deA4g//
gZjVq9aWx3CJ3SQiJxAzH7PZ+txUxsGc23NcjUFqDUEmv1gxYnvVulH0MtPaN6vlZCqxo4PhZLRe
SIsrZ8ogZD27VUJdLZr8dFiOUhY5ltJK9oreSRRbNm4BPYJjJZo9Nyg9gY2Fmo2rqZYNyOmpaHu/
WtIjbQcvU+hXQxn9vhtPQxWdiYZROMs6jLjBE8wZRfMLOk6B0Rcuob2jtxLICylUyuAzCoqjnXGC
qmFix1VzKMLWBsIjsRUUHuLWUTrkZFn1UDX4nVP5YIT1scVBiibtlK3aaSqWo2rK94k5e6D/cbtY
szMANmMVwk9mebXaIZDxN9bsr1QbAmROR7leLpoeR9BbGP1oqH2NGs91Px+Wfr0Uih6A5glnprZH
KXSUrLpqXWNL4yXtqgeLrj/UTD1qWRjkGugQF1A0pClAKf2I/w3mprXVtZbJjcfhe4mHfKTpKKZ9
IVF5CDM5aJv61K6SLYWYC04WRwmXy2RWTmvkrirBLdUr0Kj2UOm+oQ+HNcZPHuenuoofVst0YwnM
J8anISeGreP/AumzYAqh4FlhAMe20ucwzoNO+ktZQrc0msiBGoddyrVbTNE5jvq70VqfZ/BizLlx
xNGA4kDsQDbYNmLjZ20ZnlXkvmxG3+dZdxoJvXEZzMsQqfcy1LaydXxB0wDBofTxre67nkAXMkWc
6XF504caoNJ6/F5qw3mx0A8JKx90abZlVsFgEg+1/vMS5t8L7fuE32/oy2NMK1/V9MYmLZXtDrzS
1hKCuL8OjKWzGd/CqH2pUgXFQXxDtR8fLXDJyanhNgOxhwwkNKac2+P4M0tUr0jj11pu7oe+9Uaw
sIPg/RpR0ynK7FoPYJRsu+tiNk8Jcnxco/awpH6nqkHTfCs0/Nm4+KYPpTdpgOo14xs1R08P9Ucw
GNhzS++05WdN6Nkw5UOR0nM4WG+9RS6SpaIqUJVfqim5m2LTGRfN1wvqZjqmBovSJyvGhs2rNkZe
0tHP8tDaVB0cKG0+jHV9meSXdVpdaR2edT0U3Lcf7nPuGuTvW5lKkRmmMmQHf8jxg5p4ty/aj7Vj
zgD3gFLaOutLmqEqifRnuks8kLz5o9faLH8WDxKL7PFYEUwDWeOY57gnnMlrnhhqdEQLnQnAML6/
5en2+j6iVX9fHz+CocRIuNoRG5h9Wn2MEoAYqHMqkDbmZ/VBvleCEW/+8pQ+dufQqT//30UqOfvc
68Sqy6GbVNhvoTWxoLaRnFgLhJxQPH8V1YEF3sKXs+tpbMZwhTFd+4vSy2iImpksQ72RlRH2AzYZ
bLTMfSwn8BbyrJ5UDywdkhMrgMaaNvt+iZs7qSOldvH99mf8kHb+2kUmNiED1PdhfgGyjfgv4wS7
qIIZR1t+qLV5mKbu79tmdpdnMhZ74N/IB2jzUloQvhxjOKdyJTOucBJhuuU4iehRd5djMvpumcjK
B5gigG1jPa2V7EbVgxFfRsZ/ML/cXsuuL5iMGFpGwULhO6eRFGZzJyMwNdnDZB7qROAL+2t4//uc
K/SL0qUAmyHwGT+nJKi6I/Qn7dtr2P8e7zbYb9i4WxxpnRlNWMPaPaaanwHuE18X6/9aR2XOZekE
1UCm3s4D5BSQeU01Gk1uQaBSawFI1rSfLHMRNM0+Foh/t8OHPmIMZQ6tbfAj1y9letclztQX9pAf
oujUtI9m89Uyn5sKI7BQpUE5y4p/3N7Oj0U67hdwpRkoKkZNtCLDARWBCtVOYJigMOlAtQUECJf2
mw5gaekIY+CHijxnlouBXauPMZkRlrp2BRElNHVoOlm2oSCzXgunUa1TN5TnAswZ8jRdlGIS6UOw
1+KHuPX+ifnAWBQtjUExKrtynzuZ9BTp52m476ZnTHKLPjNbzS1b3MHoJtJkYaeuv4QADD86hb4O
Wc3/gHZFtezdU75ZGHdCejKSmY74omZz0QAXyHvB4dg9ghsD7N83R7DOu3aKBxxzskAlaWoPaS05
WSl55mr9SUSxQMwO1I8ODj3uyd9YQMaaMaJiX/j18tQqh24S9DP2tgtkjioOO0415RvXSqVGaYfQ
62Z4EU6R4ZdF590+ZCIT3IbRQiEVRANXV1vGr2PVH+S2+XTbxEe0Cg4USBSA0caVyEYGfv8oxtxj
OKsnK5K20R1fmgMbQ8tOScD0lyxHvc9eFE89RL4Ik/ix4/q7Zb7j2ldDn0op4ERG8lolkT1h5E77
LI0vEmCJpfSpUR4nKoB87h3ezWoNLmqNVq0iY6xxeKveJWbtymPiFyl7VQ1PoxH9X5XIuCVy0Soz
10zS2x5wHxXYDdnH6IedTXdldSeHAo//WCv/ZYtxz0KIAG1R7vgaclE0I8trUHBAMczOswuwyE6J
2dPm2ZguoLNvBtRpdQ+ZhOBy3U3FKQ4BuPcgg4Z0h/OipK90zUJYDl/ZCH0Mvu/xe+aQoLvMV9SU
RYFx7xrY2uNOBp5n+bgYWGwKXF/8i3WZumxCUzxTtesyIBaEujFIgz9AqpIc79RGH3HV5n4VL3YT
QQXUOmbKy6CKRE53D/zGFucvyYI7dVphi64F7lTwqarjn4StjQmu6xAO0aosJkyAEuSo0eoiLbl7
O6awj83fWph1QE8SgRenjQspFYnCtNHm1R3JJcnOtXIa/ySJx+wxwhVUtSHtza2ijyM1jjt5dUuz
uapp9LJm6qkESazAsfc+/tYO+2CbK0uZ175KSLu68vpVnit7BaAuJm9xeVYmQazY2zWwzQCpChIY
60PfekFrNaMNUjp0yt2sVS9NB4aWbgxufxz2yv9/pF1Zb9w4s/1FArRRy6vWVrft9hLHSV6EOJlo
33f9+nuYwRfLbE3zjuchQIAEqi6yWCzWcg67OSiNE2yLgfIxe1L7CikZEDZAjA7cUFsZfvbFbbJ8
UYZzVfAwgHZ9/FYac04NPCKnlAYwqq8dBx95F5+iPnyALBrebyuIbuRmozQxJ7VUYvVm4TYrVmvQ
9I+YwmbhmPRJikoVJhAhoSCVFQsncXhVFiAWVJmVpGVwfZd2jUE2FbQeYtTmorpflYmxpArsG0Tr
dhWHDui6HBLxxkX2/I2Oz4MADCBpaDZ8v2q4/FU0xmF7MuHeVG/ljmNsu8dHATq0Zuho12EbBoRE
McNBJkBk1RKraL+LghcWD6Q5IbPA2Z59Vd5EMdtTq7kQZzFEiXijLp45frq+I7zvM0tFxqKMuhnR
cYTKjgzQXb1dOKu1+6rT35aLJR2Z26UL1wUyxh/N9zGAZ0PLJ5DV/Qkdw9U5dnlDSfT4XTiDjUAm
HMqNtMxXHQLb7tOIDGoi3avJ1yh7uL52u9asoG8PMF1odWP7HRYt7KY8lWBmyzNRb4sataOf10Xs
Fvn0jQzG08j9rA75gCJfKkq3wzgGQpzeZ3r+koha0A0xalE1mrjirHD11Uwcg/SfzRFs23U52oM6
5S6RC7dIxkMkafaUmF4vmj5qLF/lSjhHIgARl/YgSNkBo7Wo/GioyWHGsBdvl5Y4oQKQs+sa7Rvc
26IxHq0cpm6pGgTmrfljXAp04B/+mwDmxBSlUDVyhV3pDNHP0gkN/oV7XQRv49lDU4zzopAVBi3e
ZXFqidm3odM4C7V/bECcLhvoxEL+hQkGBHmWQAQNKWBORAkXyEmNraXWaIMxQPYo+e70AcAVeuFs
hNLt21w4jRTVRTFj9dIutSedOO3sAi3RmsIT6gV66UqoXpUqp011Nwe9FUtXfCNWSsEs1YuwiuXY
BqqfdJbuJcfMJrezS+zJk38mAe2Gr/3QFu+AlMh5Zux69I3azDErRLScRR3k97ry16xL7pyDjE4q
3bhTfiTd+vW6Ae06KA2ZTfBbEIOwmceVzEQcVLyASfRYkBeMG9pm+CSkkXNdzq6hbuQwuzmlihnH
Or1ve5BFF603q4Yl6ybHw/PEMLvX1EMnzSaMBqVK9Bw0FuY1rKXmPHL3oy48xFRV0+BA2CmQmaBO
mGga8qkD4Olk5QbgTX665KdCk0EuPvmaMTtCVTyRVHevL+TuM1TfyJbfGyjosOMZAID0MI4O+Iow
iuKZ7qx6OuCIxAP6LK4L3F/SN12Zwx9LQibIPZaUFLRq/dopMmAvOPu264s3SjHmsURzlUUaPMwg
Ll5FjKCHifw3PRjTSHFHZlEJPaJytQV9tRTpk7Tweit5ijDHNzWSEfkk3JJdPR4LtXUVtGddV4Re
GxcxxWatmHurjSPANGVYKykSAjxq3EXsnB5OEuy2fqNox1DKfl4Xedl4RZ0xsDrRlwocGeXixVkQ
We1bvDhLoUB2pX3sq/Ycp5kzjrPV5eqXpq1lu2pah+TEA3UJR+d/sPo/P4DNx2vSiAdXgnWlNPCi
29iUFQcdEz5KS8BS5qhLbfpyid+kMWGbLKT13CcCPWOTCzQ9QNRmf6mO7vd3PUCVstfr8vad8Js4
5kijjCBHGRUnDMjoy3473GciejfiD62iTmfkgbaKyXzGdGY43zUC5aljSrjGNXuuAsORvlEI3DUK
IlQEryu26zvAE6qhqVlFyzjjO5QCfELZ2OAyLf0ZXCsr8YSRN0Swu3obIYzvIMvSgEs1x+oR2RJ1
9F8oSG8uyXkRpY/4kI0oxofktSxXQO9HnW56LtE8QeTjOouccItuAmt8QLijE/MoCOKB+t7Bm9KC
wLTL8KSfZ1vRCovMr3p3I5oBmh44svY2aCOLpeKewy4ahC7FsYrupuio1pHdhTyfyBPCnCbUO+Vs
EiAEfbiIia06+1EoHFy53UWT6fAWcMcpGcb7RWvmMe+kPoIRNA+yEVmx6eGlhILwrSGUzr+3agxA
/JHFxPXALF7xrqOy9AywOAfgadvN+Ou6kD2r3gphrEAoajkkGYSA9rYe7qTwS1F+iXiscJc8THDs
qGlj8ksyDR0R4Pt1q8dZKIslplVGyVuOpgVSP8+4pxB5hY1qY2UtTmv1t1mJHlve63jXMDbC6Rps
Yu0CWP9JlifIXmTfkhmviuxmyiWOie8v5JuGjGXUFcpiAKXEM08b7pow/ETk8baec4AltArv4qCm
fHF2NxoxptGKCIFXHcs594VqSX1OqVFweQh9abXK+E00El8ZyDcSdoBEiZSTqkSfP2I4b/oyhrOk
8ULiFqctQpfasNaW2d2LemXHCw/yiCpzqSwdrpN0mRbl328fWiHlDsTtcFTjcxV9SmvNjnWrTj5F
idNEvLmj/X18k8a4eTEOtbbuEfYU5T2yalaTftbMxZrI9+vrR79zTSvmREjVulb11GELu0Cfb2ad
88Lc1QOTuMhD44/y+wG6MfpSTKQ+o/UBMp3SGaO4bW8Vk6fHHDvYjdkMZLqRFsRVorFDKph7nJEZ
wIItCGLanxkqY3aDGk53nyJm41j+7lHGyD9gLYC3IrJAg1FS5ibJzdUJQ8SHRy15ND5SDwYkwh8R
zNmqgabZ9xLu+aUAuNaweFljPF/f+91Mx1YGc3gEoTcyMhk08Msau1XsNhjQfzZMVjbYrWZFdnXm
+8Hdy+tNMxZVUCkV8JwvOEiwFntujkvnKPFZbm4N8cd1BTnbxD5cUyNLw6poUWuj+Zvp55Q85h+p
s2zWkIURBGCnFgLDBTmpYnBq9XuDwZS6Xz5yCW/WjHE+U5jqcgxwaLRf35f9SdSDpuGEy5dIAfRy
3MhgXE6jVMo091iteCDOmE2uNIg/12oNpvpLJVT+Etc3SyvTYrrh6VFjh9L8SgT9tAjqZ3GYD0MZ
OULUWkldPEgteSSy8HR9Q3cLw9vfyLgrXSw1QW9xKsyDAeAG2qNp3ISHwVndwllOvNlmngFR77bx
XuNogAkgwZKE4ZMsfB61ExqxODf25YQ8s+7Mla2YTaxnClwkDUrGcwK0QznoD7o9OIuTH4pzd8hv
DM74//7ZV+lcqwhgHkzKvlet0qVYS5IaSfQWXORF5jd590Woh2M1fhGj1V3KH8kqe1me22sReVmB
x0xjIEAaeo7h7V4Rm1/CLDIKH9Jk9Egv5ZglqKURAya5n/Xy0yzyqtVcrZm1jkddmnTz91ovbiHa
xnIMncQ2BgBp4wlKHMyBpj6vzWw3dNhoyPpyTFeZdQWpqDz7IGXx9FxFT6J+BCbuoeukv4blI6U4
kICgB0cEVpHOZjpNWV+itMHbl5BfQ/yYaJwXyG5ScCuA8RZilouDhPkmJ0zQdK65QhcY5mO5vIhr
aovJfbcCS0XjEU7tO4CNXozZarViwqPDEdY/0EBhHBswxZp2DhpXGbF787Plbt4/2MzbUjL2WXVp
mLcjNEU9wBbd2K6eKVUxUMjuACZsT6//ei6aOgTVBEydiFcXJrLfH802IeCywuSa046jPWLwaIk6
8HLzTOSSpIjKIWh3MEH2TKlhGTljhCGDufqfYsNnFfxd/SkHBm/qxBihdIsAfc2zpd6ADuoeoFA2
ry18/9J5+w1spmtAol6XQ+wnHa9XQVMUe/lLUN6X3vhau02QoGMb1Ljx7YAXGQ8c5xJn8/cKmGiu
BSmPhOL3+xWITWEljVGie+HcO+k94MQBTRNgJOWWUiFU3lgBPe9fY89ToYDAQg0boEr4y3uhRo4J
61pExmPqbhbkU/rxe/OhttKtEOZ4JlEWagnypnQ8x5vh38aocGqlsQbE4Yjurt/L+9uIxJeMYX7V
QAz+XqdFk/JMGLGQ1a/JTQ6Z2we9YVEaxBTpenqRyWCCm8BOGP9VeLxwfNe/bqTL76XDi5pmt1Dp
8lk0MtdAWp3U892qFmcV02Nh2X+gu8bYSGT2MDajURPUArGSdFfDy03CmXDbsnejj40QZg9Luc+G
cIJacnk/T/eJ8lfTc+pvPBHMAajzJcEUCERo8tGsXqLSjhLOTUF/5cULEzBzFDxDU/BYer85JaYM
ytWAlxnQlInat5R+vm58+0+/jQTGQRdLTzpMusGHFC7lBIg9DWCKsLmKXufOdWm7K7YRxkQQozIK
QqJSYVJQklsTXD488CB9d8kMOviN6rNpXKDJ1sYoVRHKhxjU83HfOVFTO7GZZpYhfivW8JDN+Z04
pWdTD92iIxjInN22MF/XtjvHouwN4F9QhvbnMsjIbRmTNxWFZCtZXniV2NeW0DcHoCMJaDdabppU
tSoVze5DGESq/rkhna12/W265udCX51kmQpAbWajVWS1r5HIH0j2DXNmbl3GhwwjxEo8vKYJaApn
4mvz/MnsM78fslcpG/28J85kCG7YF24lZSlG7fA/m7IPpBSJNkO29L5+WacFCaSmtwcZPdxLe5TK
CC0+Jvp8ksn4ZibRC7il7aqNXTTmnNdp/JabyWJ1pYGiUHcAc/azWXQ/ru/17v1gmugDwVyPiC46
xnZbTYBNr7j65y/aUZ0D46/V9NTU+YFpVGBdJ5lXxr/43Wc7L2T4UBU4MOhukS/YwHpRzsYkQi6j
rASnndK7xojPNdG/TmXpzpl24KhJL3rmiL6Tx/jPcK00LZ7whk0D8Q4zhPmXxcYT67QexHvJB7dN
QB5CjN4BOIMbXu3Y+jvZjCdN0r4JJ5q3KeZXTf0l8Q7Tznl9930qf/OEy6tRTFcJZ6nA+Gj+0CsP
fcYxE54KjJVUaz5H6QwVBON5MT4vEyeHtvdCBEabJCnozieI1Bif08RpJeG5ADMcQDE83si+5Kk2
CEI9OSC6rf6gwPiRY/68bhe7em3EMs8WJS4VbA2eLUkVuSmmY2uRN6q1KwI4fQiIaHsvG4LKGKUN
5wIHLCqP5hokOudtuVdJxRE1iYqhOQn054x5KY0ptgbsi84VBbXiUv7N8rR4dKQK3d0f6Gd5J47q
u7G2vk0xKmQgnF3iL7F6wEy+kv9CN4/R/7q+N3suAnMiCLgUEWBv7K1aGD24MCN9cfr5JWtOC2kc
pVctVbjtKs4a0uuT8Q46oro/txHjHcwmy9S5Ro+OiTcB8nWmlrn1fCgawb6u056do68T1JUmAfqV
yNYC4yqSRymScZCE2k8Ew0EnTyDIQD3NO6fGjB0Jh3vwDd9KhuJXAzL+zVQBxS/DrH7y0kdm6oZo
8OYkaPb03/wqtmqYdotUaKuB0zceY4OcEvNsNjemyJvu2PFUdLwIoIR4+KEaypzyZNJQUqaeyqju
IvMm105T9oFYbCuCOdFTPYu1SPvP8+bcR7d5FFzfwR2rfKcC86Ik/WLmXS3hIhGeo3C0whStT+Nz
02RB8pHkrqkQggkVoFLhz/ujlkV1GNZpCNexAptBwWMtmuyi4j3GdxMdCAEUBAE6+oJYALjckDEP
26FdIQ3GgLzQN00RgOn2hfcW3vGF+kbQ7x+y8R2zmgCmQcctbKq/0vGXsPJaQHcD5a0EZskULVTm
MsU9Uv2SvNKJjtpP8MUAkp7PILdrzG+r9tsvb5QhJeZBIu23Y3/pq8wumsYaecQBe94dS4ZmHSKq
wORh4fJaTUdxKYFCxJoWiw6agSSjcv5GvhcPa+9ct+/9LXqTx5wfMAiUo9JSWzD9FQgyacwbB91f
tzcJzAmS9GgSQU6HtFqmYcxWsrrsOcH6fUAPU8G1aGJo64KLOBTWdU5ENGr3qewuiu4b8KHXRewb
20YGs1aFnrRLSrtheofyYaRO5EZg3ipx6/IyKjvxK3JYb+owi5Yu/0t2qj6eFYcMXIWqJ/KxbOn5
YG5COpz559JlHppDWPX1bGoLNTdXsGKQq9aA5CqBls6rPOwNRL+TxdwG69gY0Vjjgp9/mABk7PzC
j3z9lnyjxIjAgTyCBCZQuJXNvSMFubTCjdqAdDEKZaSt3OLdg8ACxKCiC0QKAP04ko90GNIr7nC4
biY7J+qdOPrvGz+RwkQl0MUujpoHZneT8WCOqZVdbtmbOkxs3qq1UUtyiLaOVhksrZiRDerKoMAc
kTVEzUNVFZ+GKg6ua7Vn/KhE08ATmBCmyr7ghUEcslCCWjRnvN40dmXXh8UD7ZzPo6jd8RjvRDHh
mTDNSSKpEfoS6rs0PBmmr/LO184mvRPBBNGVWbZKMcXowcxviHknRf/eCN59nzGCLANAZz5itUC/
5I9T/llDLwkniuPpwBhCWfXrrMyQgeL90ZiTQPj3FF9gMN1uOuMepCFvylrGTijrae7vJN0xPjLS
+U4G4xaQKa80fcZWzOXtCr4f8F5w7gaZt1KM416AzaGpBtQA3tnDogq/tGgMusw4qkmLvijdfFl0
gNUMMyatI7w/MkBBjV9ijKynpfE8T9KXtNT/yurGnxuQwnT5wSjnOzRMukNTOdlcAelrGDm/mvej
mSugVZbaTCusixAiEEhNzIjWnFHXvULQdu3Zh0CsSRVuZsigbLztfWdNKkBmiKtZkm2cMF7Jx2Xc
exK9k8mEbGs+RCSnRw/8oyBPBwgdaBEOCWrDCsj35JscN4HO54gXL93mO7GMU5FDsdHrnJoZamwK
btQkUD2gljq81P3+vqnIDqOTEfhWzL5pjbhq42QuTg2Ouqk5J/rDdVe88ySBJn8EsFF1ryRGXje4
AERpts2l6CxFyF/aXHySIxDR9GXzdF3g3g0KiTpBA7lpILZijqhYToK4mFBp9JrvQC0/5bhEK9hI
apXfUE7iTcvvXHHv5DHnFaRkK1kSaChXvpIjG4lQu0tqJxefu0W/nQ1eCnx/z94UZPYMvoGCpkBg
WZHWAg/UEYCr/77AAtw/VEFphUy6wBxWI8kMmwV9jCO426TeGRQ3WzPn+lbtKvImhAUeJss4Roue
opjcFAddS89KyovjeCKY81vFZt0tNUQIXeO06XBPeh6PD08Ec1aHsFjryMRZHcy7VTtKBSeS38l/
bLeCbSVQxDY3yhhb0VWFpWYHXQ6M8KGvv/23zaBqbiLBgcgrptGgRkaWw1CAm3iUOJrwVoqJAZDg
b5U1hSaK6ev5lzT567oKu6GYigZvDQguqBYwJz+th1YbF2y2UrVHECqiZVq7KYravS5mV42NGObA
D00PmqEQtd1edVv9mE3+R76PlIqMAjW6spllEot2yucOOxE29+CUJWj5+m8CmEAJAzOTkHeIMIxp
PDRmdsor1Pmvy9jfC9TYDeQutYtRvzruRrPqsRdIPVuzoh5AaI+ZcR6tNU8MY7Vjss6aKUGMPD2b
5mCPBABB4keCG4LN0JBcBg4YY1eGNJfFoEBIpjyoqNzx0nb7UcZGAGNR9ZCWWjxCgHCob9qg883C
0h/Ts/Zz8iQbI6/A0/0ZnbXH63u0181D62p/FGNukqE36i4rfssVzslBOmhB6KmA7ANG0IkP8Ug/
xzwGN+KQYX7vYnJREpHOgzjKg0HzBBNeZB8qab0Tw/j8LmmMtKA2oWfnsfSV/t9ncd99n3H4mVQJ
Q0bVSJo70t3Io3d9W3ZtGtAH6FhD6Uxku2KGSI/idEVzQwEkYAG11Uc5+XRdxK4Lw6nUMYWBC5jt
gYnHuTBjESGEYCpWCRQUjJZyHAA9FBebTekwVUB04+Cwu1DEUt7Q15gW1naSLpYsBCuelRKmwRZB
4EjbNS3kImUZsBcStue9abWJWEeqhKslDWgKCvTBHmWa54XLuycVHMjIKSiYrkAy6r2ccIwXZVJV
xMuxAfRiXyzOc+JqquyGwM2LuoelHtx1vV20cy4cI6QogRedv449b27rMswFwhdm5E1gcShg8FUZ
Jw60vlqQk0Zx4gDVSHc+iEGJIDcClcb/4x1Ed+vdbjLSGBc4V1piFmmlIKjG5M5t4taiNT/S8yse
Qi4BOV3Fa9IYfxgvTbmgDVn9PX9JYVmb29ipDzm6RCsvBPKmc/04XOaLGPUYR5gIUqcu7aRCPUq+
0vgAbKKPPM0Dk0LJuU4ubPW9MPYdm4RVmqcqaJfp0L8CWx08ysbGq2dcuBFGDHMAB3lOs1FKiTOj
btipiq2B42goKs7aXbgSRgzjDStTR7s9ody3A8ZxmhAIyvLh+vZcRMCMCObQmUakd1MCFrtGHkEP
9XVUIxfDnXH647qcy1oTI4jquomBMRIeCuMcqrig+kA5xU5v4QJ21ROPmoS3N4y7UrUk7GUdhzcD
M1saLs9imrsAz+NYGm/hGB8BVhcSEwUmIEpfK+24RE+jea+ZnO25bNOhy4YhIxSB0KhzgZ0oJFKR
tVmkIEkyO5ThCuw+wKu4V9EugWHf2kfzk3zL6x7dXcONVEa5LEykRgY1mZMbgVw9zgKx2piXjeMJ
YfweuEfNSBh0IHA0xKoHhLDl15o8Xbc7nhDG3SVZq0llA02kxnyepOm8gCBYXFb3upjdk7pZMMbJ
dWg9k8QKuvRhIM9PCy9NvWttb99nESCVLiznNalVpw29JK7cQXmMwR+zwDCuK8JZLxb2MWmWTqjb
AccUQ7etuKIRLrFaiZfT5IlhPNvUxyjWKytlSqg8xcwPyQQqEUzhXNdm3+ts1o1xbzKq6LU5GtgX
Wqk7SaABpqUK+dBxuk33Y4aNJMa/oa8tnJJZUv8edXlq7BmoBjR9Gp5iwJxf14u3fPTfN840qjDh
UpQxQobcG4RfGN6RwE1yXQbHpHXGB6zrUESIxBEolF+W3FMJJylyiaf63rWxyURSod4MdizKRd56
0k8wywOfsgE2sjJ4zQ/K3Zq7CZirJmDEX1ftsgLJiGa8AphRhDnPFtVRniZXtscz+H5VIIiJHrEX
xUK/pg2SBmt6Ef7r+WIcxSTEVQhoG5yv+rHOHjTQSg1DyNm6i/fBe/UM5jHYAve0zzXwkIxKbBvq
nWE8p8aKevv30Wg5sjimyLLrqeCwTzExp2Aa56ApaOEzbhJkaq9v2G5Y93a4DMZdVFOraAkgvoBS
MohooSojKzGk3OprA2TyeeyuuTaAtTm/T8qW8yTlKci4EFNqdCPuMjo3eJ6Vs4C3z/D1unq8/WJ8
R0xyBXRbeAGEyYtSA2IwBo/NcUlOYT9xVpJzqtm237grwA1jgBxaLd1h+KQnP66rwvO4BuM29JwU
ZkbtgQYsM96LamA+aF58NDm+nbcvTPgAWJ4+iQYIKtLCz4XEI8p4NBNeRoIXgRmMr6gkJetiujnR
UIHslvho3fZn8BIVBFwa1esq648rkshWVk4u6JgPVVZivKn3mjl2SMKjZ+ZdNOw0eLFkbZe20Nu4
XVA0o/X3HlUz4qOMcOaN93HM5aKMQPI5rZdBceo1sdb2R44XIsdg6Nm9eJC+nW2TeUuZqbomaIFR
kaAbXMrVMR/yV7TtBxqgtHlNrJcV4Peu0WQ8iViKoamVHa7mljzMU/EZo+7uXOu3wyJgQkQSgjQU
Hqt5tHVdtMwodmUMHpR5cqrBkyOT0JpzYgttf1QLwTVVIIRFy420il4MPlV/mBYwMaVq5P3HVWK8
UCPEQ6ZJ2Agg2R36p9j7QYnVZUt9yW3iXBfGcUcsFaIyjiNok2YV3ZqfBf2opb2FC9MyjEMv8HBP
LyvPzIYwoQw6zkgnVCVQAU0Lbcxe4ctB+UIrz6vdWuppeOWBlXBiaZPxUEqo9VGup3jyruCCVbUD
kcAdZmRPCbilr6/kviiCDmPMjxmIaN/HaZI2iqEq5GDA6SYrVJ60/CsouQnwHa/L+Qcn9SaIuUFS
ve6EpCloDsk4kkPll6f+tJwHpwloC1fxsjzwXMOubsijYrZQweuUhcOfJoRvM80clPqPWX4ewt4q
Absr8dqo9h3emyD27SOX6BXrwC8AMp8Bc5Qq5e+9G20RBLfyCy97sH9/baQx7gjMXD0mqUPZ0c91
AMau8+Clj+ohcgbOnnHWT2c9kbbEkVZrsrOOLz2aIbvJWdJHfeZVpC4rEfSEbTRijFDQpSbV5Ixm
/CQvxmxFeE8JsmW8gzLHDMTH67a4ey9vxDGmOMQ9ijoLUnDZGjngGmxBTxg17nUhu/fSRgjjNYxY
0yoxg4tqcPEmnVPmr9cF8LRgnETTRxqejbiVQlF30xoYAsn8vRLIw38TwwQxdUvqKC1/v+tvFfKt
jm9V3pAiTxMmfokJwIanMVedairsUv8qNTcgS+RcGfQjF5c4phtUQxOBeaoweshaVpNYpf7HvAVE
xjAKbjOnFsaA0xHo/5zd31fpTRqjkqFneWwqOKODCSKMQJVulpEzmLRvYG8imHcayGkBYxnBc2ui
ry5HdeG84Pdfv28rpjJvtCGaijVZEIiPXhuUgP4UkNXrX2mVUEcoV95K9wu8Tnfkdf3vawaMWAxb
GdIF+0Wpp0aTYzLPMY1ASc+j8aGVe/s+c3JWgN6pegdTSJfPJgDvzJhjazwFGFsjQtch3AYbrqEO
bqPowP/Ktc/Xz+U/OM03LRgTI4o6VKGBvOHid7+iw+BTELXha++ie9guuHH2bsilvoljzE0tpbJb
jJg4GhhdjN6rO8w9jaD/eQCmtn1dt0twhN8Xwh9hv6/ATfbIbIg4VmlLL4TJ7YC85WIc01t78Kta
85H4qy96rZUetUewxdqh1aKxV/vQEX77Dcw1u7R5oy85LqUif2qUxtIifx45z2qOofwOLDZ6Jtk0
LEulAEwXM8HZoJ9MvM6ur+Vl0ZJZS+ZyJTroB/IcmSRijU55nztA55pf6xfjPkONq7wDmWhvm1/z
D73j3wzmd1i90S1ac6EzMMUIvNiDogRxwuknukSJZxSjPngjIMs7cFCFuDZiIT4W1XhMFvDGRKFn
tLL7m7tZy7yiEDGjRu7qsPaQgfw8dTmexOYXQcvvjWl4Qq+TP09jUKoleGHxY6vEWWcdXLNDoCiV
VTZo5otN0wGt3e2g9HdDSFw9Bh0oZ5t4psA4pQWJlCYakdbu8MRcA8mK3PZAXBoF9X7yFLo1x0n9
Q9T6ZuCMl4IOIN39O2oNfSQPXPmrdvM3sjP5WXFOE3UPl9fvmzDGW4nwVOM8r7IzR+B1rlxVkOzO
XO2aBAKMsnjNEomjIG9FGY81CG3U5SteUXF7XPubmtf6t3/H/1HpNyzHxv7Qljdithnfr/XHHEMh
w41MOI2Y/3AHv8lgnJDQ5pOoj4gjRB+dBU52auzoW2HrQPXQj8JtiPd15mD4+CB8um6PPOWY2D+t
VKVMY8TISUHZvFBdk79OXBQcnhTGN0WtEAmSgAx+G52Qawaew8RrQeaJoFay2SUdGLNk7A3VGQzR
lojkm5MZrGL8dH296PG8Yt9s216ulomQTWBsz8iXzrSzJLdy/VT0nNCF581lxk2kk1xrWQ6jQ6Zv
sZDyooRZ40H4S60t+WlwQuAGZmex+uBj8M0SGW/RKUpUGAXqVO0E3fRcBhe8IgCronks8x/XF5MX
28iMt0iVHKjzHZwhbfbPgGiDPOVjbw0OJRyKPB4DFVce4yriUULaeYBy6kN6r3srinDGE7AyAxkg
JvD9vF2kdn3FWljgpVkSACgQE1r0W34pznoYrdzKAtOP7BaDDLxqEucMsGTHS1bExgIAAPRAP0vD
r0X5pYQ/OVvG8bYK4zBASoSjjIfc7zCDeJ09v0gH2AfSpLkrBP1z7HMk8rRinAemy3qlSyUZN2by
qNmNP1plCoGGBSxNe3kZrPnM6xWihndt4xhvspqSUg85HJaavSRRZIUeSOBjUJQnNzIg0Tga8taU
rsDGdwEbP50BTCE7yefBjQ7ZMfwkn42f5i1FUZ8ObWqZn66L5LgxhXEvQqoY6aTCvSTS17meLeAX
WuP0sBBebmm/6eotPGTf46oqaHKX4IKh3BIyurzWQ3nS/dJNPN4YAC/SURh30mqZLCwTZI3e6slo
8NJhJ58WNAnWvvl1nKzri8gzTMabGONihCUSWk4yPhfNKW8yNI5wIgOODPZxXsgNMcQQHrJW0Kgk
pWd1qc69onJK4JfYYu+DbHaW0ljRcanNMIjBFo+0/D06CEPuZDc5Gk65oE9u8SI7demRE0+E4yg5
UaPKOJVOr6J8BgrB7/H/7lYNisDAFCcvpcp526qMJwE+pKpFA82opqIFx2yt6RMwV6X1Nkm//ifb
UBkHIqPXHkcar6JOeBHGzzKIf9qX6yJ45s7SAmZjP7V5Dxl0BsoE03Bia2cKsSn+P5LEPENkPEYl
qtUoqfDCI4ntNv0ips+1yqNu5Alhgg8lNMiqA67KkeVjiqp6G97VKW9IlSeE8RKdXuY50KYRa6cv
TaxYgnibgWT1+ubwTI3xDeqUiaTrkVUgdf9FbArRUsTG6xtQkmnoYUsz+dd1gRyt2H5TQ5mNOotR
HJ5B1Kz1vTetrTvIrX9dDC8wJcxLxWzRIKjk8LE0ZTPfDH7l14foYUSryuSghOBWnuCMvM7v3fsK
CJayCFhOsAowJ1fppKHRWlhfVN4rxkEC5YPa3BLhkaMddTQX9/5GDnNs62zSMc6HCg8SXxWqgMWx
P5jPg9PdEJyqDxWuNtLonm7u/aKel06Sejh3wSvW4xBnVqkcdflDx2ojhzm7o5kTTK/DUYjDzQJK
DvOc87pqd81vI4I5uSTuk6oyEcIUa6DEX6vmtmqfrm/OvghNJRrm/Q354orqRy0HwABETIWLdi1n
1qvTMCWcG3c/KQlO1//JYS6jQVgAh9OgnGg+zY5mV5bmTifRj392Fs3WaLUVv6hWedckmKDJXfBj
2Tqno2Q/H7D5DYy9E4kQpZBg7zQfEB3Uo+qulvAYev2pduUvLfIBgtO9Lgde4Lv/RNpIZk7AUgym
LlSIfDsXbb6nzK1sLShPs90F6ikCAzHHUfJ2lTkDAylFoGEkBGhJhl2seTD3igcA9MN149m/LDd6
MWcgzTU1nAZFdcQHgEUgywzU2eccpX3xpvU/1JW/EcacBlUQxrETccUU3V9F9Wkx/VSK7Osa7bvE
NzNlrrGxXeqwKxDM1Mb31Tx0BHCCoJw0Mp732C/pb7Rh7jIpBvl0h3kYdHwsLmCLPfIY3ucvHcAK
Kbxb9SoEIQ+iZ/+eeRPK3meiEBtqmKN4o5yr77D+k3k33RPRbt3p91T+cpiJnd/yeLqoeV9eAH9W
lb3elGxKeyNCBGKWtdsamp+a4efrG8dVjXEwMijdF3NARY+WwTX00euPiv57EkWxjzHeEJYJsAHl
03WxHHthqVVMbcyWGaNVTpEEy/Qc5SXaW5/VlDcqwjnQhHEgkg5W16Snz3XpaJLzEj9m/xpQlz5W
NrbB+IyiwyBbqiK4WjCBUE3dwVhzNxd17/qK8TShK7q5njUlygsiQsxs+OH0SVnOtcmxhf1310YV
1lMsQDSehJGerfVs+NOhOJVBdojc0Fl93afF2PKADfOGQDxwUys0WLtm7YwPCePMUKcSL9j590TU
/5F2XU1y28z2F7GKAWB4ZZqwsznrhSVpZeac+evvwdpXQ0H0oD7ZrrIftmqaABqNjudMe5DH9D5g
L7x5X4l8ONF2cmbEDKSchGGFG60A4bZGayKy6RkR2cXtlurzlvLUJ8aSGaOaIEOl3c4vFTa2w6yt
5BhO58lusDfuQfjw2c79n7SFh8qLk2HWTBn3K5ZO9fhUpMeUHP6bCM5wFDFaqxSTlUvlOz38yJo7
+mc9Tqvd4zyPZJBkEoMOEvk95FAcyW53xg3dKZ6MCoQIVkn0tOicsbAGqe06lTVB3it+fBUf0S32
ml1NDYKJEH3vxbMc2q3I5xBZYH74VgYaW6PHyKoove4UlnJMs2EPYMK3VjVOQwX8knqW3qMYngFI
p5Z8+hLT8bAQmdpynJ7mOLob5UzkogjeHp2zN7FizWE54l1oXKAa2K1TpI7kDE71lW1F7AaeImrX
E9xJnTM/M1GjTK6x/6rcH/I+saeK3NTUEvgqIp9a5wyN1Y6Faja4kwyqq3xgw2MAdvOmqwF1fv2k
H9iQKeqfbn1l3Ole8ixKjbOFXLB0fI+gqstjbiSYdoj6V1X2c3BppBEa9h29EhXEP/F0L8ji2wQz
kgM8qoX3x66QEttI/F8FR3VH31Sn3y3fAJ94xQDtIvTW3Mi3bMKDQb8BZ+hL6DduJAhoBGrFD1LJ
somER0E01yCeNfwwqq+XrdLvhH+/Psd8/6BVpNrY1Vhv44YPQOt3yp31UO/QSuRKTuUtaNxYvoC9
HaMSvjBeEWgwnxmYAClqhRP8xNoLv8ovLVhcJUd/WpzZ7f3Rld3U/6+35hNafuUYVBnY8Hqg2bpF
L7lRAJbaKHCoLuoVEC2N/X0lppTSoKwltBbm4WtL7kr51C7fLp+dSARncjA6PKZWhaMrqvvSAoLS
U98J7r5IBGdiCq3UTX2CP9iRH/VwXZrP4fL98ipEGs5Zl2ZATq8G86OrtW9duSfB8+XfZ7tw6UJz
ngvRmorIBgyzqhzl4mtUfAzg2RCSmgrE8MNSlhRlkpohTQOWsAdVtewIFQVFVh0jnwQ7pmqXl8QP
S4UBreasgitRnOQXFoM035R75QpxSPSN7gLb3FdO6GeY6B0xs248Zsf+VXh3RR/B+TN6gpHYYUj+
blkC8KGd3ZqYxtbtwNb3GKP5b+6TyT5ndZ8Ao1ApqYZqbESBfN0ylP+DFH38J10xma6uhORyZkVq
jo0dzd4z9OxoqfFNGyRXiFoEWSKRvnD2YciWOsxKeO9tcbOkDlUMO5kdRX29vCLBBebnqMxkluIF
G+cW6XPYfpHpj1HUGcwu6IULZnI2Amiw1VLUNSKt4gvtZScKnqt58uj8PlLLTa3Rv7wk0c5xBkMB
9HkW9swdkVtPshbbKuntIreOhMmpy6JEiSd+SmpuioRkKW61ft2+yB7G0O7qt95NMFPa70UlUMFZ
8VNSRaYuhaYhnIw1gPFpibsE9c7spz9bFBitwIwMLIDfEAVLjCEGBdNyEIEStKZIN7o7oIet9MGd
LupQ3rYTP6XxbaJFb0gsYkHj+AwCTbQ3qs58kwAx15KPrJEtFZId/UsC9iySL3MkE/rLI+S8Sm/x
NbuJbcOnV8y3AAB67fZufpf7xTNYA3eikvn2GZ5Fc1YxCgOJWizzlYCwfVQOY5w4kijLvX0DzkI4
WyiHXTxmIYSM6V62rqjsytIX3PHLyr/9MJ+lcMZQosDATlsEk0t70Lvb9I+614Ao948afoaXK2Nb
ARksoAnCF7Rk3Wq0fqDhfFvExf7yMkSbxf6+EjNKZp8CwwPmQnnSVVyqJrVby486Ea35dpRyXg9n
B5Wx+8eRoc3ToGZOaqBsfN+BcZm275fXJDoazgQucqpMEfBCXZU8NsaV3Aq4L0W/z/lMujI1cmLA
QljAro1q652S8uHyEgQX5TO3tjoWkNAnuhni/YtLdMjgZip/zaKX4l+Cm59HonKGAHzQltp1qHeq
9+BgTADDBDcT6EGlk2O0DWy0X9VD+SbtzD0Mn0Dv/uXtOAvnTMFQZDWLvVhkNbF+DABAUY8AIAk0
gUKA939JxpylcTahy9JoDCjiDYaPRL5maBVOnWWn26offzYMz/uBOpfPcHvq8nyFP8dkV4cYyK0m
FexuWfvBLw6yh4rTTnrQD9Z1/1Tch0LY3U2tASGgahJDIxYP9hAWw9gUhQrPt+48Et2U5FQuwjL5
pvqvpHDXS7bmQk2RDsTJsYbez1jYi3cd2uRCYP0VOyK4b6JlcfetKomUoJKGTM5ymLQOyVXpFC2d
INYXSOFDlFzLQqp16DIw0wMblhhlf5E+BCrBtPo3b/C8d3xsEoc00csae1fWH1UMwGsvMq/bUHWU
7usieVUICDTqtsNHnSv2Zdlsly6J5i6c2veTkpUYoihbP4srO+x9IFuC8MRGjx5gHX5o5fNliaId
5S6dGWpREEuwL4EKD6qJbowOs6XpsrssZvMJW+0p09fVNStpGUbVAhdqju7D0UTT8lOQVrY2JIIL
LVoP+/tKEKqSykxjPPlF7RbyrsWYeixQddEhcc9x0i1lqLE2rsz40UyBN1iPKghU4w7wo+9T7Qez
iD56811e7R73LrcWDc2SgR7l+XSYs/ZQpRkY3GbrhPX60zwLrtm2+6mDNYQQWCmNb+2aS9NMZNax
ER3ITrMDr/SKA/EUhYHCfDd21JlAFKfugxtRUL691LNkbnMzKyhCiQFuaVJuh/K+r2Wf0G9G/ZFV
o/snSnmWxW1rX7TFmJqoCKnJo1W+W9UxVEenC8s/0Ul07TC6vw1+sj5Iw6aVsCZJf17kB7W6N0To
rpvbthLB3a9ZLROj7QEqp2rlDS0BZtiT4zybnjrEB6UUjdls3rKVOO6WqVkThd2AjFTZ3MRR5Srl
VUtFUA8iIZwqxEVbhvoM7zrWei+qAUqhLX5PM8HpiLaO04JwysC+CO4hN7OeC62zlRRexzzYWn0w
gr/+QONW+8Y9y/GY6gHp8ErGwBMLEcfFGAt2Q0kXaPZ2EXIliHuOBzM21RSlNNfonAo3N5Bs+jDs
5Qr11dm3jkCCvI5vEdzt/8gAG5qOfy1gmPKvZxcTI0wXKLvancwGKHOuIQsCcnbwv72SKxHcK1mq
YxgWZol0TQRwquG9LPwqf8ljKniNlc822UuSuNcxL02ykBmFOjIr+0iObpNl8tNsupmA9G4W431O
kx9hM7lZmvvxKO8lKd/1oW5XY+BU2vRmLfQuVUtMbRnIxBVgS5fuAiSIW5pfjwCTk8YU8K2Zfr+Y
lpProw/cbGcpJhcmw1YajBooy106H2YDmP9ZYRO2sWizaVPVKabOzZLSBoNHYmo+8LxtjQx2D7rp
pDEdoOX6BZlu6hmdhLAM+Vx6VhKiWxzwXlNhx9K0I2XsyKg9JnP/MizVQS3+MgFss0zPmp7bfWle
D2HmtQp+efxRTYs95Nmrip6NsaOeUi72nKteCkDEQf3Sh9G+gGxFz/dlZxxmGbe2a3djlPt1E9+o
tfRah81+7hIX8MZOESruYhA7Zly2YfvWpBgzW06KXB0soHxKzeiZpbQ3SuOQR7WdKvs8D2660Xq0
iqS31QZeRG2+pkbpGlZ2XGb5pq5axyiVl3luH4si8ksLcEB3IFdXM083tdseKIHhVHhgLovtOWkO
ZW5c61brBYmxC1tz38Yqho5q2R1k49SZ0r7uZ2+ghTsb+aEv+pNixr1nQcNteUYf+oj+0zoLnS4a
rmcFRx2B0y8e7UXvv05V9z+DtrNoC3A7hqrpQDznuRPzLlbrIQDa3dj6RXFnEkGpbtvi/vx9vunJ
SuS2XFJA0MgYfgofUIspLcHd3RKBR5BoUGSQ3vJkoFZMxnxm9f0FiMb6SaFYiMB7YW8df2lXIvip
pyaN46yfEbVS7StAbQjO47IV34RGWUvggnLFMjJQXkNC2D+HPeCm62MxfafZbm6u1eWbbB2nbHdZ
5ua+aSrwZWBVQQjKvVK0bltZBhCHO0/XEibhYSoU4NpdFrI5LaOupHDvkwlkObRfwMbkjWEXkpuC
DGjR35Pe0+Nv1HBL+qVIPnrRuKFocdxrFYXqlOsD/Nu6zGzdiFwFM0+dUQuWJxDDD7OAx6uSyYAC
jBR/yenjTFq7zO4vb+HW27TaQb5LeFkGlE0DZMAD9UjS73rxTsPHRUSpu9kmuxbDPYE6pnKybEJ+
2NpHdwznXnLME7lFO6mbo2ymCAZkRDvHvYOj0lSJgm4Nl7HRNi0qZGPk1aBXu7x5mzf3rH781Io5
gIIzgulwzbq9Mkc5tqtgEszzb26dsvIe2EesIsSgjIxUNtBWZ8zDS2wOdkxitymkfTCNAFJUNDDY
g78n1k38P3tOh+CJ1Co6xeLD/77a9YewTV99yARSF5p+Vmak3uuC8iq1Uu+yiM0LvZbB+dBVjcFk
jXVDMlQGwwdG3g7gBQd07V6Lpgm2Dm8tirNQsRYbAO+AhTKye4n6Uy94nLa7plYHxxknLS6LsAOB
LmrG4V6+Du91VzuSJ6BnDx7oTfftnjxMAsUXLYqzTKAnkgo9KTDWLXnJ8JI2r4IDEtkLTgniuiyD
cQIovNFamASOx/0A/HG6UNVWJuNWTWIv063rcA536QCfcFDw57xXd5kcuAnFyJUMTrJK1EW7tW5G
UgwAfEBu/0Y9HTRp2xg97Muc3mTqbmwEbsBm3nUtgFNMcI7rQ1N+NnVrvrkbnjJ32kevE/pmiqPm
yf878y58p7VATj2pbCBBuWgEjkcBPzm3p0bgd2wbyfOecfoJItx+WJjpD4vHZJptq7orclEX67a+
nIVwCgnAvnDUJWAFT+1bpKNnrnXG8IvZ/xDopbzlRJ0VgK95RtlS5X2KxRS9PT70N7UDY6wdqnJX
mk8fAmFs73/z2FbCOH/KaiytA8QKIytQfMXNXISrqKec7sIfg7OgP61xKjSO2ZNoNzfj5JVWfFZA
VjY4tyxw04MoAYmu9AFV1vyBkcfnTpdjUp5R1DCog+Fe3ovwNzct81oy96TOUJZRr9ERGKIFeQKh
MUlOUWOjo7Zv9jXZD+NOnVrbjJ4ub7Zor9nNX624K2ownEzodVDBk1JFmQc6MTlI7Hz8SxWBtW++
tetFctZNnuucNqx6BUbWXXcbezRxtNYGROsLAyDQ3lNRo+VmzUrVTPCzmBaI5vmGvGYCkEkWIcBQ
bicU6oFXdc3gAYCheSOmv9g2k2dh3GYOHRkk0DbB21uug36wlfjj8mn9i5qcJXA7GE2o4yw1ykVx
5LAxrMSPgbtrD0i/pr7oCRduHmeVx6LUiEFgXVhfBbuIkR+cGo9hAyXXkn95bdv28rw0ziKbyvhP
fk8ajlk7OtVyVKJekN3bLKCu9YGzyr2FIVR0/qOa402+tB9cC1XUYFf4oUcOoF95M93wUB+yY3Qv
ymVvx4krXeSMdVXmjVLOsGsZJBInPtKb/DBikuIPrcnPveQLYxQUy2B5Au7R6Cx+vMfBuc3V59TG
lZCeiFmm3631WRZnrVtq0EJC26k7Hhc/3Gd+Tuz+nZGH5sC+wmCg6E5vdguuzpBHPS/A5IxxG9jK
7K04sNWFHphq0fZTOk1nN/vOqw/RV8ZL1FyDjRZQKp2fizwWpiiXls0ZbKOvFnDpoUdF2ku3w1Ph
66NNb8gHEqquakde4KUYP252FoyBIC76Fzt63nLOziR0JvqswM702HKgnuy6K/MpPo2u4qU+fReS
rYiOmLM6pgVUnDrBWmtP37Ga+HSlH5p96zJLML8KO6y2vY3z+ji7YyxjEhtxh2c4CGyLjo9D7KUS
dYmU30wGOB2Me1LWtloKGexZoHzpVDkjlEZJL+k9Vtof9V0IXgw28TC/hU7uFo7IIAgsHo+gPpGh
qxMKY94VgDf9vtR+mInGJQVPEt/v16XmAohiRiaBap1hBNe0nAUhtGAZfJefTieaER3pmmIe7uHw
HhtdvqvSoRHYbsFSeED0TprlEdSt6ETLIrdHWnmUl6fLb9Bm08nKtPwOgw7ScIMi5WA86t7sGN+B
8OME78lricGJXfLAGgpFcIyi68wTvA1GEXUSA0rKPokY5y+Ja7rJCyPoWp4lV/Ssi86Lsx45MYF7
C1/FLfW3IR3tjqAbSlAUF50VZzGiTJ8Bj497pAeBk1f0msaWKAEguKs8Xrlh5kWpwgq78z2rRle3
oVchjsN8R+GljyLiStGucZbBUoEDEeToDGoRdi9LZkvKjhaCHmqRx2Vx7omeTBNVR+xbdOg9ZmnT
a/2pBQAZZr+eRXj2n91iv1k7Ao+cmoZiED47WY9VVo8ETzebrod/56NUZbxhvHmfOtNxVuAma059
a1yzjAoDwBFGXJvx6+oL2Bmvwo8gkKo6A+yJm3Sersq2LL1YS+FKIqy1zdNbyeFeawlF1iVZYAYN
697ofyS6q8SG4FnekAGYZzhWGhisVUxE/LoWPRuVaQp71dVb+S0c6fUUFigMqaLs68bdghyDaOC5
1UClyq2lA758JKm64kr9+BFKzW0TKgJTuxEVEtOQwdRpYlDI4qdHtSXIplTGsfSG5dFqPypX3dI4
Ckp+qWj4Y3PbVrI4FZiDBNmRcUbfpDUd1Ey6ba0vZp67ly27SAq3aRNNkT/vK0xbGIdM8xT6RkRJ
sm0RQPlWcCwGYNJ+PX9Qsi+kbAIFvPb0YJnZ6zJihnDIny6vZPtsforh61lFpSpd1JYoylhOM7wY
yssY7qX8L10X+ZkiSZxn3yTFiA4jqgB2DkXg4LYMjtPwEc+PjbS/vKat0IiYJts5w2CsEGxvV3ag
BhaGZkYIjeRsee3xxmPU3Y4W4kggk6EySGUS4z7R6t0kiY5tK6aGbECOWwZV1d+Iacc56mUwhymf
SXE2MBgeqz1r5BdDfm0lmH6Rxe72ap1Locdym0JW29jGIY2c4sCQ4fQ7vMPWM71B/dnuDyxqmN4v
b/HmYa5Wye0wrZJCykiKfoGgtmcQTZr3U43KjXIDXhOBJRTJ4vz3NMvSoZdgCa2WIlWu+rOcfx0L
y7ZM/T7KdYG4rVeTIFoAC69uWew/v+6qVGvaaEWwiA1QoNg79glgMTkGGluiH8LQj9kK7tlci+Mn
aiPVmjOU3XGI3ugZfsZCv+x19ImPOTEXHSCvl49uW2vO6+NnZiOrXcxeT/5+p1mgG7gduEyqW6Dh
uKNvAn11LOzkeRaOpouWyhnnrmEELtMMEwCwFd1J79Gs4VCPeSS5D1YT0cTQ5tu2WilnphM9HZIC
8Pyu3MiuGsWnqm+/Xd7NTTO9EsFdwbBR6rmSYtTA6APJ31O6E/U8bTn0UBA03xg6xvQpX53XphBM
1ybOq/tslFdsllBF1rE9sdF5ySXCc2Ia/rtKniVyfmOv9dYyMFRSlqmTAM+buPro6FAVatiGw+oo
0052G6e4Tmq7FaVktuo3v6yYu4GTQZZFT7DiOfD0Y+VbITL2owKbhq520EqaN9K7SFc2rcx5l/n6
fakV+VT18P9bWg221agfSdl5i4q8fQpaPJvkg4Dybis8XC+Td5jNbmmLJf68iN1JcWMPhqYCJRMm
zVyGiF25kvsnWfNfhHJ3MFW6rKiqRQEsSnQne5mb/yCYAfMkYCtWTg+F+rh8Q7aUyZIVkIvpnwQ5
3CXswXWeLmOEjTUitHqFrUuMzMuHyhu14mEIq+O4WH7Zkt1luZtatBbMXc0qApN5FMLajEcT2RfU
AO3UCfbLcQS5ROpmO1HOefPlWEvkXkVAK2mtHsEYIN98AujzVQj8h8VRnPFRnLgUSuPexUyxKozS
YWMZ7sTiMnSAwG3Ba8Lq1aLrsWVKLRmBArCJLAX08b8+ilM39lRKJMU1+5PevmdCeEyBAL4mmJMu
LqRyVMCm+aGb7S4vGu+yQmwr4s8lfHpuK2+pTNDnqKEdCK9PuNf26Y69seKyzdaLsNqpz2Nbienr
ph1rK0MjUO4o6IYAqqguCOw3RSisyY0S1YKT++thpHlttoM5Ya8kX8c6Uj8gIh96yx5aKxncG2CE
VV6SGrs1+NXB8K1v094Cm0N4AJgHLD/0Gag5814T9ERsvnZruZyiEWusZ2PE2oDY7OhHhmUHzp7H
DFaxcyJPlL7aVIrzMvnaBgjT0zykFlyEYwcaTf0AqMpDdBRdn895Pf5JXS2L71we9GBKdTAXf4YF
wyG4Zqn2+AgMkT2yJLvAB1HGTvez+wigBKJZu428CLzZn/rClzg6Wk6mmSL0MqRnU3s0w8GXY39Z
Sv/yDRPoJQ9CkCcDsdAyi3JYO1xJTeuDoQpN4ZZyf1mOSEl4IIKKJlI8k5y5RIpPHI3ViRxWQrBg
/OLIFqErbNtaAFMSjSq6YfAzK0o5ySoYeBENnMIb6rNM/nxH4QNlx9j9g0w+jussjDPsUyA3aQbo
KHTKSikauMl7oWVXVfiXYBdZxP27TrJKNrFkHSDsv5qROsVApJXCpkeoIDJOyGKPmU/Ab6ZCnJ5t
DTyL4t5iZdZabaqRzTDzj568NrHuVHi0msq5vKbNV0Q5y2EaujK+E2nSYQgRu8Wt35DbQBekibet
4vn3uaNB3rmULMy1uQtRHDz1tqkndjG9T8v1JOSbFAnjzHw9dZbeLNDyoqJ2LXmIEm0jOCnVSzq+
XN63f1Hw88I4c682kWk2Cp7f1lN8y2fFeXrT+xYCM+lOlP3e6raDhp+lcUYeVSqjpSU0r3LDm2Cn
O+0ucvOddiO/KZggrXYBCy0EurFpnZCSUShho2e8CZaQL2pzirPTwCmbpGiKmQsMLYhIEzdPbSWG
c7DbeNKipBkUV0n8KDw2kZdbhVPFj5PIDdg+NA0sckhnoQrP00wDmalDl6esuPMnUkXrDFcG2JYA
kw6wRdEjsnm1VsI41QdfC96RGFe4k9xRP8njh0AFmbn5zRytBHDqHoZxL2kG/PXklD1VIDDJndZP
bhSHeeuh+0fqsBLHaXxSynUdRoi+NGV8JUZ8mBIKSCIrEw1YijaOU/ZamsNuwsiCq5uPs3oVLq+X
N07w+3zFNIyJCQoiZDmyoQAcb38sAsO7LGLz6pz3ii+WEmlph1lHvrvPjrT90S1elAgSKZuO2EoE
d23GuYgTpYYuJwfmnXf7FD0fzU7UYCJaCffmFeqSZuOAt5UunZdVppfOqZMUuf3fNoyd2eodSiRz
msoOsRlR37pq12fPufL1sojN9AFQx///9ltsqWsZiVFYGpPRwAliJjstHYytITkTIpK33AF531yg
a0KhnBXAJGhHaYZjYhD59ET95jFyB7vzjOMILhKClCXaXwUrZVfxgmWwOMsAgGatbWqslDWas0iX
AVRgzGLXJE6KRhUkivbKaEuH+UGEwrLtaq52mTMTaYS5W1OFVWreGFp5gTSN+s6wtbMH6oi75LYv
s66gEEfhmFFOP+U+GPJqQDySAZMsK45GHooirE23TzuL4HRziVBWmltAEKhdsqsaYHBWyHOHGOyL
0ysd8/NBku/VtnD6mtyWibm7fJqbN5BoMvhrZYOgHvir2g5RUEx1VaPi1D1YDZhzssNg/bgsY/vU
AN8kaypIFQhPZRbJ7dgOmNPC3ZiRVI+98JOJEHTnXrcLH5XDZXnbazqL425FPBhdgBFpBMv1IR49
PYhtVUi7se01UQ2oj6rKfCdONwwzjMaaqeLkzx7ojY7DVeYDS/mmdcsnFSCqxiG87URzM5sVLYsi
6qGqrJoKX76Ni04BohgOzABnAOzzrXHTocsWB/gowszd3MeVKO4RCAETO1RtgcinPUXdVQOuDasV
xQjsMH6zJish3DYG8UDHlDEp5XQAJaBXFYldR7tsEMQKmy/aSg53z0gaLwUJEPKzfFO7S3fa7o9f
tJUYtqerZ0CaFtoFrBZtad9r2TFp5NbCaWXRwXAKHmhzk3QR1qInB8u478nHaLxfvkNCPeOsfKOj
3m0GyEyz/pHhluVOTXt2GedKLXjGRMvhjPpAmiQ0QE+Cgd0vunoVKy90FJz+piFfHQtn5gBWl8pS
hcs6l3flvGslUfWAbccFNf6tbjhm8WTEEKDeKwdqszpJ5GsYMQi9DvMF5WE6RvvkKH6NN1cGTlUF
cBM6+Eq4lc1WNLUla4IHYLST3yhuXzrg7wKzIcpCX1J3vBJRTmyrxlkk36WQmslS0nT6J9V9QkcR
0IZYUV3cV715awEwQJDpllEp4bSwViIaNxThW3LQ/MIf9r0v7cRZ4u3YbSWHU0GVhJaU6JAzvA3u
3xklcOW8sHEUca1g04HCoBVqLRYsuMaZvIx04aAMgFzpp942mu4xsNTvQDm8yxfVXrIeGIAfgtvM
fvI39VyJ5KzfaEk6Zl+QMRuPE7ogoJbHdBc8Kk5io24oHCLdfvFX8jgzaNJeMYYJ1kO+71z4aXgY
dSDiM3eYAYqJapSbFsSUTdWQFYvVZX+1uoBQRJdRh+Utw/g6BqpvkPE+k0TULiIxnJYMJBrGtG7Q
BUZn10Jjtlbt2noSOdibT+JqNdyV1oM5XFIFsX1fOeY1JlUJyAxLZ2CcCZMj++ptcvOJ67ETaMmm
L3oWzFdd524cuxLANqgy5DcsBdkdywPL84vj/U2zZaI9GR1oAEfjZ3f6FnA8YYCidt01Th4V3yZh
M8C2Eq5kcEqvplmRJT38FxRNECGZKF8ErnxnXS8gU5JckV0ULYnT+aiJhtKKUGpql+RbR1Wgeck6
ESjHtgqe9417+nPalkpmoHhQjdTukvxuVAsnqyrRe8Z8u98Mxmrv+Bu1YEQafVl/R5aIfzBlQu56
nw0FhG75elnxRDvH3Str6FJ1lrCoejhR7TZVRUkf0a5xN0qmaLEJZaymGdGGJqHAzUZpTdW5vI7N
1+q8aXz5CkzxBOUV5LvJrjmkngmuATYpI1I0wWr41KkRB/KSoVfKbc3X+sbsn/TZv7yQ7Wq9hSIE
sQgysb81Q4SpkixjzbhUyxcWZw8o6kgeeWRUuBXI43YiCPpNo7eSyAUbsWw1i4TdA9TaTgp8Kb03
g6+z+SRY2KZer8Rwb++c9XoL7EkFk+WMe5ShJQ77zp593c8fRRQnmwe1EsYZIHlIgr8DKAtIA5P0
JgOYSQSBIpLB/r4KODBXqtcNcHlcq991yZOiHoNKcD1FIjiboyF9UCcVwNNwQH6WVDZwrR40OgnG
rphJ+c3krHaLMzntNCd4XLGSuYuvRuuUxDVYwR9zdXITSdRVtV0CXknjbE5emCQy0HjoNt+XzwC+
OrEuuAW1REwED0fDYzrR/WD82Qh5BGvd3lJCDRmlRcDFcQZpyRf0djDzWid7mbpGvq/1nUDVN19z
66cMvodjqsO0lcEv7aafeTqGec96XzVPXFDfPrqzKPYpKyW05jEHei1rQC1auxuh7MaTNC62qmIG
WITlt/larNbFWYpaLWjW5ygVlBgTsaOEELvOo8Pl3RMc0KdvsVpRXYW6RCQckKkcK/K1jR7G8cdl
EdsW77xpnHUooxzck0kL9scKdfmliVO7RsdbWoHQRI7/pEnFMmX0dOIfyjepGJqc6X2ENAtww7xG
fSizzteiUvAAbu/aWQp3qdqqU8Yk65ATS57z/GsAJIv0/vKubYgA1hzw21RTV3Wowa+q1tIMLfgM
e6TNfpjK/WxMdjsLbudWhPuLEM7iAZ64KpcIz194AyJxGxRCbrWffXAQCrFUtkJPyMJIBiY+dIo8
7K8LyrJRVRPymWgZvfgzNTXd9y5rhrLcRZBu3vBQIMzUFBRcZSCLcRc1Qrt9QRakp2JKHUuPHXit
pzaSD4HEoFpp+Qww0B9E0USzilvOOJWBnQ9nghB8AXduw1SmnYTxNDjiFUbhCrd4RBY4t9PcQXPW
IblePi4ryvYhriRyh6hGnTJIA7wxDIEfAWrhWV5+AvCcnQgbijaVEtDSFHNWhqXK/LaqRiVTTG+4
4fhVHks7WCbAtwz/++365fA4w5eAUxTYQWhhK7LZKbXmfQqCp9YSIX5uGHMKSDMDOCkmAQwZ/zb1
ptW0mBtyGS7S0JMdsYK9BdTB26zvHy8f0oYNXMviYehIErbRMBDk5YIZLATJY1I2HlCfTz0IEf9k
+87rotwhLdZkGXqOQ1KQCra7CC1DjX6tkuHp8pq2b7RCFTQ3ApwLGvHrjdb0xOizEIIYljpxKn/4
lqJD3NoVHtrqRf1J23q+EscZ3WVeLDwlKAJGE7ATZfmE9PApzVNHTobcTtrgLQFWYzlPH2VGD0Fj
CHkQN5xq/P55wZzGyHqqAOIB8Vt00u+DXY/2ESVE87Tqk1PsB55gf9lBcY7iWtyna7d6m9umR1MH
c3nNawu5EYYNEJxmnw3Ii0ogm/byvLLPKcuVqFEFbZXOMu2M2zHz/+5SFbP4brg0WBEeNNXQFLwE
nHGcpbpNkhBzciWg5IwThuUub9mmfVr9PmcKeyUzh1FCYiecXZQibWn0EkuUtxIJ4dS+YyOaYHtC
agJDJOOTRf1MxJouEsGpui7FcbqYaOnOyztj/j7EloPtdP/bZnHa3PZNrgwV1pGoYCkk010Wp15F
RF2MgrXwjSJdR4yyrLGWtOpcElFwALceqSfBarYCnbVu8d0i8aLWU7Fgoik5NAfL74B1twuvA7fy
AIR6p9o5CgWlGyJLEXwpnv8gV4H4RkWGBdlgJPE572aSCiXq0DXhDtZB632juAobwRuybQBVilSF
jho95S9pVIRlHE2faRdWJFj2S2iTW9aIEB0LIY4U++LfrA8qvhomGdHpxVfMm8rM5XIakUr/h5Co
dNLd3/YdZK/+H0zbYwN/iuPVBJ1xeVxizS5pGocB2SpdvfsDhdcANKvrOAmVchc3U5A9J6zUN1Y/
ZhTL0+baAhbYZSGbL/1KCHd1azKnIZ3R6hNO6VNX1cdw7Jx20XZaRwTu+6Y1RVkebXgGakZ8ZX6q
TT2VRuiDjos7IuMXGdn/jotBMQv+UwT7hNW7sGR1DWgcKEFWP7Vd7hjpIetFHD1bYDioeqmYBwcK
HOAQOY9lhoRobpGsat4mxR4d1pvJEotP9XXwHjvZS32aXW9BZRFQnegTLhxRYWXblyHAFNKJhfl3
vgBHx6IN1Iml5YDEaFyx9Mjk5Ido3+zgtAs8NKE0TkkiSc7HzELUPfjtC8MqmO51m7UcJsfQFWnk
tjRUTE00uMoq4QeTjSqMuq7E2qJDdQC5wj48MULA8LPgIcpv/ou0cwDEWcJmmGetSKCVYJw7EAe8
PjtkBQnoh9VTefsHnXW/hFucgmqmFickhGNtjFd99UxqlIdlEZ7+Vv8ZlXWMw+MuIGDgh3ORFDRD
uUezY3ij3FaHCIAqmJf9PjnEjx4aNGQBylygI5se2VkkX2hXNLXN2pLVCqRXWh/p9BB2+ziHo1uf
5OZhaL5ctlubxmQlj7uD/0falTRXijPbX0QEo4AtcIE7eC5XlWtDlF3dzPPMr39H7q/7UjKNXrhX
XjjiJpJSmakcztHRlzqNCxyY0h6DwB8HDpoKNa4f3Mnq95lHHTDn0UhEp4cqY7aU5ls+3/bzxTDu
gpZjFjcDjpUkRgGnYOiEZkKbt16Itia394MIxPNC8fc3bFMM6rAEfdAmUsP0/yvTSOql0oCQgdJv
cZumqWUCNbtNOf0c720NH7ZtJYWJaFEll5dIhpSsniIrDy6kmi5SNz8EuXhOonuzqc9SMQKjXlSJ
NchCb3Xa0FtCjmyrPj+Oyo0WkMTWUkw+AtG7SwmKx3TIY7Czuh0t0suHIa4Pxmhcul4vDrmhXlCw
9weS5Byd3iq34LV93TPGAzejACo5gdAXY+BJF8kHeCKYxjJLdDU7ORgBrhF38pye994WMsa2rGUy
oI8crfFPf9Xo6WyX+Uxr9J0dcxEHNy/Sao1MWI2xXSIZNbp84qA/KK3ui0PxGa98FcFmvMuBqEtZ
IclZmKkzpOREouZroTUP+xq+1fq3Pq73gHSl4qlpNmqL9JKjR5bxsDjTl/QUOKjOL7fdQUFPRfKw
3PD7Rjg7+O5hVmIBtT8m9YAJlFF5IPI3CQMvnIVxVILNRZIsWsSmgokgs0275IJ7AH8TGZHGBJSg
0W/0Q8s5s22/uDo0xlNhDjlI6wUGcHobnNivvc6X73qHuA2UkOc9eFvIGKcyaMZFnaAhQvRodIkd
dzzACo75e9ed9SEJOCN9QcymisemOBaFp3Wc4jxPBGMtJD1IlmwAkJSeTB4h0THvKqtFL8C+NmxG
7Doan5EuVhCEMv6ibKOqIQJWgplMSzEfjekllL4aES8O25ajiwpS+jrMMeNhxVmXBnNuMc7QXibp
sY4S2yw9DC9ytHt7265yWE/bjBHBkAly38kR9OBGcCPwWDuoyfxoUq8imC0Ti4pIaUtfHtOPRHhZ
4sAS72MRSbBqqv7jcph7kwcdwFIIXJYC6B79JMpfF51TNNqO75DCRHgM5l2E/7/78gnJAzWjQ0DG
c3/4saANBAHei/ErvaT37VPmdS5vNHf7MX8VydpwsGdFuSAhcO3Jba3d6/KXSRAsUUOj2oT5gu5e
nQ99/0f38gllxxtLRa7CIBJbViqzShMnBc6QZIekdkAUZYfxQZ95uVKZatkHFVkJYgKXcWyWpBTw
ckyO4m3j0IdH4gDIY/GDY5HYHWYZloPsjyDLQQ95CO8fOrxN3rSCq29gDIgSp0FZUJNrGKHTxclF
5JK/bIoAJjPwXPC80lhPMoZZG6QZcgqzeBSbH132tn9em8+A1e8z2h+CUgjPEfz+4HbHwu182mrz
ycTsSgzjL/DOR/jaQ8wSelp+n2kcG7tpk0y01GEOkshAyfr9gkmNHpRq2eMBVf0ye+AGt17CYyLb
DldWQhjDN5SR0QkabrF40tz0kHsyXtZ0nM+4A0a+TdzolNyAh2n/hHhLY2yhsqhpM0nIaQ/1QyG+
yfKvxuCZ9M3H02pljBa0BVGiaETzs0lexTSxImG05PBtXN4Mg5f429bo61ExqpB3hdkDsQwd3qge
xS0aoVDM2d+y7XfAaj2McYiGSG7lCDLaQ3fJAR6GeZIcOQKCrivULX+Qx8b9lEidIEesiBJI1n/X
wEVrpSwgDRr93MmlCFvpQ/MNOFCejKdHZcfczMS/LPIfiWzNrx1ivS/q90UGHgZnDir4TmkmpHdo
v3Xxh/Iich7Z22d3Fclcs6UhgdAaeC0W6aWcvLb1OLu45fglUaKuA6kQwpb89MFoSUHNHVg03+Gq
8TB1jWP5LNhRZNNHQedJB3Bc+ql02Je9ZQnXoplnXIOZ6SCcYcxl7y/cgNatj533iV42bS2G0ZMq
nwrVNBCl4d1/bALtZzQ+omOeYw+3YsGVFLa0p0yGFAT0ZTUID/3cWyWSqtLy0s0v+5vGOS+2ZKAu
opz0tESbLscqfFXRUD38MKUXRf5mfKLPZ71z7xHB6kVQ57VYTPSAqvl+mS/xUNtq7IY97/W2peTr
vWMMbjjOlQI+QRTHmvsIjIwzJxrknQ1jbINEGMSKtkRVXX8ayszVkhnMtEjM4j21fzybj8L1Whhj
G6gZCbpg+Bu3EWi1SDyraNNUDrMfcW4v5wbJjNXNOsFoAd6PSJrkN0nS30xImhqCZAuqcp7V8XlA
YwJm7ngR/LuWsbEgHjxApkSgpKN95Hfb22WThOw6zFL1fbYncDd+qY6IQGusdgYFCqADpp+Gm34B
uJsnWxRdjge4QyXsfQGzdCOVVWEGiJZT5W61vAqTE/Jabrd89HqR9P8r9Q+0NtNAu4IrjSd3ch4A
r5yjnVPAZP8CYsdPKc51SxlrWIukAW84xiPFU+DpZzowpJxAHQrUfiiq/R+lMUYxRgO+2bYw+7QW
iE6xd9CvADgdBSqBvKids5EfKoE92JvIhPerMt/L84MQalahfifipZF5xYptU/LPLrI146Ya8wIZ
VAyZKsajJglnPNE5l+5frvhVBhOVLgp44yM6FEwHDCkgXO5Jj5NNJwySP3g1/W3bdRXG2MapFdUg
6qGEAbCQ4ix1xbo8dIJeWSCY5aVzty8VStEGZryIwta8Fwl1yTHHbIu0yJ6eoCrcCA9JWx452kej
lg+XF518MoBRUY5mK9HGIiIZKMFI6jKwucwzzd+iM8z0DJ8/Cr+5qKswVvuieRwNIM5JjtKBuqic
LNL5mZAdOGuiB/FxTYZMMG+PLkW2Fp2PbVFHM9Y0fZdc0JD7mGU8FUg/Ut6N/kx48sQteWBaxdyY
imEkdjRdy8K+nRKEv7AXp9qjswDSibiVRzgh6GYuRYIxV2iDoCGxVemBVKXcNTUe/rFFEIJadKYL
B2YVX7sZr/53lp9HHg78puKvpDJOu+yIWC20DgjSBivMviYUJx1IZ0HKsYWbxer1+qgCrew8kTqB
ALEcNQyMUMp2Dn4vTFdgaCRE46WJhpPs3DvTQUU9l+6vcNFGS3z8jPqslsv4s1ER4ccHxI/K0wwH
ULnBUT2OChAx6CBOdmP+4gikVuqDvq4EMt4NCDx1vhRoa5gf4lvjhBkMn5ZQ2qOG7DWv823TLK+E
Mc5NzKZGSEasDpTMnfKj4YGD8pSFcWe9lhFhHkUQihByiNrmThkWIL1qPqhU3/Y3btOZ/bMUWaT3
cqUt6iz3U6YYKD6B+TpVnxatABuMiwYi2wCh3r6wzebjq25+6M9VmzkRU1qT7BtMSS9Ocze9Bs5g
T4fkXH2OLExby2N829gqw1xFsCpxfVFkH+SivBXtH5UsMg5tXspU1QLkK4dFm6yyzmVba8JjGs+n
2mjcKujcBni9/RQ8LcrLIop3rR5b0yA8m/rozlrj97LxdX+b99UTncO/n+lopGNlVLgLmZRaY3cQ
P0EngG2F9wTRFto12H6Yfi4o3TQE6HN3RlOP1dTEaaKJ4xSopfp4p69imNNLO60f5byFzRxB724U
lmE8mkbkfGa3rlKYE0QKeAE3Xw5/UPtm4i8J5ynNWwVzGobaZrKgQwdN84akr2F/6gNOR8H2Jb4u
gTH5TViaapnDXtRtZynibMXmYxI+lXpiiT0vObaZOV+fPmPbk1GoBjyZMOlWBmeJJOcyVf7sheqx
kQxXnmDgY5C8FaErS+1rm8ZfwT1y0mbhjF7hb/2c3He67OYyIN2H3o010++N7n6Wp2Pbhv7+2W7e
TrAbY76fGKqpMPmm3Ig1oyzxqYGgWUt+IXrq9EAGj2OJYwg2T3klidFVo076TplQBeqn8lCLMGmC
6JKMcLz7ewLrw50Ab6eqYSYADT+MnxuQRK51mc5NxpZ4KBw0L92W9uhN3wxHtaaDZjfAHn8qbnhA
d5s6thLM+LylV4tqWGhrRPKzKzIbhq4WH8r5LMqcsuqm+VpJYryfIcrlOI84NPTgFt1t2D7tK8X2
72P6Cs3wRAJWx+/mcSgCzMETPAtCQz0H8/hliiTOhdyiQESEeZXB3JF6SvvKiBBkqkgG1l9puj9w
TDC7PMv3tEIy4KBSxwT7FIjzeAMW21p/Fc7oCHBI9GRJaZ1BhZPVF8sIgX3SlPYyf2YUZr1ORiuQ
8oxx72Ci1T4+ADbEMSrDToLI3T8y+jMftB76LiE7A1JFFqljVISyNWRsp4D+uR5DBlluxfpsGcV3
nfhywXnRber6Shxjsvt2CNBvDP/W5G1iGeijX0CxFY9o/1GHG4w8HvaXt/0mWQlkVDLGpIoxiwV9
g1OezMiV79UXAAoA6JZiz5Zu4elADOFcNN6uMkpa5er/yo+SVtgLIfekC+woTb8OAijZmv40lhGv
y4R6072TZHRTbcRZXhqVjp+Nh+XSgqET5uv+LxKs+Rxx+tM2y9hAOvtHcxgFnfW07fGUfX+bdxfz
DEBVW5VpRs9LuYAAPL1hLFdiVmEt0CmVVPqii6+D4QcSQEiNU0p4Ka9Nf3NdFwsRIsWoIg2U0Wku
SjuT3wTxS5jzEiiblhJvf7BrEAWUQYz7VMdwNAdg5KCBWwbk2L2Qf8YUrwQwXjMSwsboOtraopz1
5VjzhlR5C6DauHrdxMmgFEKNh5qw3EfVhGQn9wFAP/GjQl/3iLEVsRAtgi4g9Sh6hqdj6EG6Jegl
7pDqFBxeFoEq0J4wxk6IWR82ZUSFnWI/PjV+fqRveF6GczsnuDoXxjKMwPrOxBjp6L9mK1p7Osfe
gFsD2LEjj3xjW5WvO8iYhHnK2mrSUYcMg4OS2hIpLE3gRa2bPnG1IsYO5MM0iWKLAkna/NS0xeqK
+zG8iNVw2DflmxoHTBlMb0iYV2MRkMRJC9W0R3EmFE+GfJk+03MmrX6fWUepLkIY9XBNhQYWq/lL
Wj+MIm+zts9fIyLCI0NT0MD++73JkRUwhghuPbuUPyl5FsAYTuVFdIoTvxeQK43RNlzMXFJFxCuD
Gz4C3cJXnRwDFeE7wPGnUuqrpTHa1puB0uUhEh6ZmvhDM10mseFEf5u6thLBnhE6ocWCIlLiaW5N
sTOJAJ7TUb36vq9rmxdnJYdxN0EQjgSlRrxczSMmA6ywOYzcaiZnMWwfWKlmfTKpqND20ktsOlMd
2WbzteICgfC0gG3mHdNczgURzia6mG+hDzKBQ+UvjSUdspPg8BLO23sHiH80IwBznW2qVINqSTBs
hcyQfp6N2i6mg57zOip5QhjfMBbREgkFDmhWSiupTpKa21XIgyKl6vTBKRAwniiAsMP8DOOlSZzM
uRIBXgvsTCm5JUFp98nXarx0840OUqF9pZN44hif3YqZPI8FLlB0xFPerS71n4ARALd7VR0kT/Di
78ETWsAA1iJxMimbqrhaKOPN9VwNFU3ACIhQPHToKwJNiTOIwqHhli95kpiDU9vZCBQ6kZRicDwA
Gk3hGGBODXg9I9tKT4iCDlEggqC3kzG02aAMHShvHTQSu9MS4YkmWkoXe0KcfCFdY1p9qZ96stwZ
YfuoqsF9IXVf9k90e7HAJAFFrUhMFpJkSpUJ4R+i1qGtrTq+ISPomHuP2yCzeRvA2YkWO03VFLa1
09SLQkzqlLJdoENsdFPBqyqOimxr50oIXewq4jOSSUmaDFakPcyH8kSpvMKD8kjHbGW3dmEh4Vca
u/erwt7fxu03/0o041naIhUSXcD6gM07nijp5OIjajouvniff6eEV7R2ZlKKOI833rv9zlkJZ3xO
mMmjWXY93jnqYzPF1qIfjdGXAOKbiMgJdq+j8c1MYrvg0S1s15tWkhkVjswMWMhmhHSKlCq3kZKf
gz6zxTS6lxGrIkYR/hDF+qE0qkOEyQkYQDArzuZDD7jcwABvXipWtpSE3+pAvykyzS1rsKxGhhOW
d7l6Z0Zv++e0GaFdv5dte8tqsOzmNJdQKZdM/ll0nEG1TfsICFiKDA2qVbbjFpwA4OiTsR89OZut
I5U+CdySeBm697uqsPZXs50QXIljTFWWyUo4x+8KTxEf5ANKfbZuB+CQnO9a4KyAk9DXnYan7tu3
+bpM+v/VReubEsWphs7jVQ9D85TKF42XOd8+qasI5i6nnZ7MYY2lNfVNKX9TVU7+Y+P3wUhypeZm
tk4cBTHMzRIk7QMYybT+R1IFPMRDngxmm5apJ2bczyoAj+mlEKy+P+xrwMZB/LYKZpd6NQLaYVyC
3htuWDn06tvCe3Rs1e1+k8GYNrWNxbnoQBITfqVIKumpen0jVoHYLL974toy6seZgOY3aYwtS7Qy
j+ohVp3sCOwKV3jM7fw7QOrt4lB50sv8uL+BW074N3mMBUuErBBaBW/D0Ta86j495R5tcZPd6SZ2
eR0wnONizY+cpcoS9mBh1pNnTfOGAgSvPMXmyWAjwmKOMGCBBfXxTYicbyd9LwRem+OWy1lvm8YE
gvM8NllSKmDzACZLfqJg14pHn23JiZci4Ckg28ojofAQGtWiOlGU3CdTcjcn482cqBexnq2hCXw1
k58a1JrI0j8FbQ3lRIFCHJXnfV3hXGeNMRk5KuVmkSB9WQKFabkjvCa9rabs3zaVHu3KrA76JMzZ
bKB2e2y+NHf1c+AYv9Snyg/u9BNtulQ1XkqWntPOddNYA1KONbguMMY2uOoJIe8h9SY0gKloACOP
vOc3vUt7whhLMk5prcStrGLsZjjG/5CA81pJt4Ix7KOm422n0riWudMFiHInEgMrk8pJ3PS59yg9
SocJOgRgOUov5bmyc0A1ZLbya19JtnzyWjj7Zs7lYtKFQFRhUBa36y3DUw+JgxyK1fjVIQacc3yP
zO2Zh2bJWzX7hpbNehT0vFZxJRV0bZmv0VN8Ez1R+ivJDlGUtcyjDhbd4BAdeKn2baPzz46/W9mV
5mookzTTDHPQD5WrTMgVCkBXCARO/9b2DbyKYR6BY9XIsVmrUKDiBbPiusHrBt4qxvx2eswdH02z
mmsR9yEZZb9ZyjtSAUChUr0x6f4s0uW5X4jdqcVzFKVOg1q3QJpT1TSWYC52nvCKUf9iEq4rZkzC
WCalYVSt6sg38gkBveRn36LMwjj8gXarif6QOCUnhfUvBvcqlDEKpBLaSI+gSeJYJdaQ1OesFl9F
EDZoqeyl9XgI4uKQZMZhkAsr0qdvddk4BVrcOAEuFfTRYFw/hDEYRmiioT6GL0uUxY37H2gWsEz6
Sfl/VCwm6qgXkgvpAkFD64zmL9K3nJXwNJcxSYBgAiNOA73qhNKPitadZfWwb3k4d5Ad2+jzJi6z
GO4JXH6YLLSCwDPL530ZdMN3DoQd2ZiqasgloPY6iSq4JvmzwwRCrgnuqE9OSbjeibckJspIF1Xq
B3kAhZcbeKNHU9HFufk22HhQHxrPPAq/eFBPWx0uawvw/uRdmTLVAE+JkeKksmN9211gxtCSajiB
m9+Y9vx9Qp4L4K1A7MLkWfRcH0afN/HL0XqZsUGp0kxNKkUK8Bjv0+VUYmo5NHwz5g0H8owL23cb
xfPQo3dHBcG7VR1xy+Cm1C9TYGsHylwCqKvXUOJlSmj8uadCjHHRllRfslBDf+OxvM0PwTEAza/o
ULImHnPydrzxj/mQGfMxdiaAhyTc6r/phv5/86k8LWWMR5ULM8mR83K04btcjVYG8FHSfspCgeYK
w7yAg2cTdWJuGrMwmhR3QnRbVXvW0YXKMVL/YvivQpiVDIlQ5EsLbzPaE1jlaPrMvG3B9kJB1UA5
4O9bk+2QBQUtgn5s0JKxWcEoRgQ3Sj12zoJPuaHY3wkKgOfEaTqLONrJcMMX0BdjjEN8NTmjVNuR
2ko6o4mDGjSTSV9Ko/2dBr+ZG4EuPrjEF4r8K/qJN3v8itfm7V5JZZQy1Qu82d+f07MzTKbd96Ld
JDeZ2XBi+02XsxLEHKYwhWolxvQ1oT3K5UNquvunx/t9xqWJuZFOmoBW9ka+T8tLP/MqkRwB7Gs5
ifsq7hsElYXuTYtv8uzs5r29bhCLRRuihib0Ol7jQO+QY3Tmx475GfploPn9o+LsQ3kp4wUtZ4Xq
CMbi9QhaMYHAOejta7uSwYTFcRIiNkPuHYosgUM9c83bxtfhJClNkwk4JZ6doKrzwYavBDIeKkcB
Ji5FqJb6gHewR4euirvlbDi6Lb7Rdp4cUHiATuA22fCOjP5/5ZyXrDSVXgaaoJa6Zfe8FPdazMtt
8GQwZqEWqrjTCfQ6CEOrBwajrPrhYnL8IE8KYwYiJZZSmSDMGLOnefaMZLAko+EcFO8GMSYgFoIi
JzSsDQbNbmW8R3Mepj1PBGMFZjUqVFmFCTfM3EYnrkeGmqPfW+ip6ztEmDmFsUWDnB7DENSH/tAd
0Z/myffTRQF+AkoIdmXNR8x52JGfu7PPm87cqir9Jp1JqElmIoaSAM87P8x2dwF6v2TnN3TMULAJ
qFYVu37KfDozr73sW9j3XMHOPSNM/CvOZJkKILsigKFl1sFv8OoLMcbOQyrczuddbzRhTAjIjCpB
MQHicCMjoZeCmMyjwZLs88CctxOuK0mM7ViGZQjG5t3rUqh92hsrg9SIxhijb37h7ODmg2UljTEY
AFxO+6w2EM1fJkewCmc603L1oFvpsUKU292KvnbfJzavx4C7TsaM6HURiVmCC944A2VfA9tbdaYA
5Ihn+HgOVBP2NIUxJ4mBFu2BwlG1h/EQ2Zo/nUPvrTyWbvrEzTRthvCrTWXMSt7Vc44RbTxQMF+m
HiY/8MsjxT4NHS72KcfVsOiWQxwOSSfhCkgVZh4TIjh5rzli0FvKLIW21Mh2GBUvshTeYRTeJr3p
xnpsixW42ur82OsohunRc4NfmOuEkynhxHIsDuZcj2nc6zB+U33qxZtAwCsmdnKd1/C5nZa67rjO
2qBxqAIlRFKR0j1TziTpldz3L8ltc5gOBS7OmFvF2/7d4XgonTE+iywHRqZBpXq0GRZ+3vqh/rAv
grd/jNWRxKbDBBoUqa6/9uOd2Le2VN/HHQ9/e3sp6LBAxw9l+2HkVOlo1EUH66ZH6XnUytOSmnaj
8PLb28YGDNWAPBZNAKn9Hp1IvSFXg4q8WVD8Ag0dDSjVGSQUspcgU7i/ddtLuspi7qAwV2URTCiK
pKVXRS7BvZ84DySeCMa1D1EfJ3EEBYiCY5Q8LcRKecNk29HDP6tgB5rlvpbrLsMq9Oqmjb626nF/
l7ZTHNpVAHNxwK4jZcmMy09BPcOz5E++iZABcMbn9NhjBKMa/9vBmMy1GdKK1GmJwrJa/FnATI1i
YYv9n/vr4hwNO8dcGE2my5SwGaM0t4PcOOhXshU14dxPjkKbjK82+6oRxoqWfjXtO0i07puod8ec
HDDjYsuhyQn0eKui/19F9zpJiiCPR9TkDckyjaS0zFI65UX/vL97W2BcCOmuWsH4Ztr+F9Mb/A57
sHwBHNezaTrt21/gR8ILUC+dAe3P3IcTT98ZC9ELwECYepOmHEZEsgD1dO6ExwhMwQiAOi8rbV4+
k7enjJ0gxAwTZUJKp9XtEAPndXjBUIS1v6Hbdvy6n4ylMDsx10lEwB+OthN0h2qhbNWJq7UDRxD9
oY9hzt+CFHZi2Yy0LmoIFDJT7TEFj4vqmOGlFryosaLqm8zFlNo/MIBz/a6SfZKLYTLhMTg3SFFR
npMIYXjlq2CTRo7Iih4+gfG00k30dP4uMQARNwC9kZQNh8aOJP2SDR0GYEPOcMz+kSns7PJkliAR
HCbFkeq7bGytSP1htr+WJXH2VYO3gfT/qzutzeWUkUlE730/HRfdsIxc9vdF7Kv4B7DraI6IPIRQ
ijKM/V5B+sMYATTNo0b8lzfSVfkYq2GMYG4YB8ih6WTFN0AnTgurFCKSW4KjevVB0dHuqku6hIFE
FhGu06dmBLqxilGpxRUAUxFFlob+wdLJn3gNFpv7d5XF5tmG1FySvEUUG9fTg5yTxgKzvR1Lwev+
OW2qwkoOc5e6NJhBvYMgdgjuGrTFK/yBHJoJ2Nm2D9k2JcrjQYQH6Rzdot2X6jE//n/gqrazAqvF
MCFls4xSlwkTzbkNJaZxy1OcnuUXAJk75S+8hO6Im4JSzURy4sybBNquUa2EM5cqlkNpMUw0lske
bclq7RANr5kzvTZ+3Dm0z5VOmIZu6ZdO4fWhVb/yvoGnNPT/q3sdAWWAVCNSgAoZ7sSscnQif4nG
3N3Xmc0IZLVS5s7lwdKHvYA71w4LkJa+CnMH4BvwBne1LQi8aJFz61jgGyHV8jJf0F+gevPBdPub
8plcRLc4YH6WZ+d5t4FxzGNFwqTIsDIin4XUz3m3mvf7jE8Gwm04SiGtrczp3bTMb0ttHvYPhyOC
zcs1WYoWykVH4bD2he5eCnj5y+1A7Xr8LNhEFSm9lIYILKa33u6c/Hb0co9cKAE7cSa7PlIie4Gj
c9upm5VUxgV30aSVCU1vU04SuJWbt94tjxT8DQxNnOcCVeAdi8Um3sTEqHLDRIlb6morWi6Rctd0
r5P5df+oONeVMBYjikq5rlW8gBOldBZN9Y1UtJWOl0fkXFd2vD7Sh6RdQD7pRGpjlW14nzS5V0Hx
FP1RjHndOry9o/9f2SD0GZVC3s6KAyQrOHw3AHurWh2Bs+vs7952/gXQVCoIEmQVnEa/S5obAbjB
HaLo5IjZy0Pk9s+5J94rHg0A1HN0ym64j4Xt23WVya4uGHN9jFHVkdrkRu5auxE6d39dPBHMc0TX
yqwXMQQIGILYCsXzkn8mNFvtG2PkkL+uiixD+JwTt16+B4OX8fqTt5Xguk2MnZPiIG5aiqjVA3tY
1Q9R+lTFvgHqxf+0V2yqYsmVPisSBdHfksDXC14+fIKNTgad7t9axiL+BRUS8JkIW6CA08JUe7Re
/cp4SNTbluAqhDFuWp4sYo+ONgc4orc1MX8IRuGHY/hzf7u2LcFVDBMfEb3s6qTEiECpi5YG/B5i
eEX5cwlvhtnbF8VbEWPbtDFMjHlS8SgUdE/P0KAe5HYdd595MWF2RDcxsiVjLv53GzAhUE9jDP86
qEfdJuZ8h8TVjdxkJ62vvu+vaPNerkQxK8KECjGDHoatKwZbiMyTVCucTdsuGq9kMCYtQ4OfljZI
vTXfKeBpfxOellsDjH21W9lIpjv7S9o8pJU4xpoJ+ZTLCW37EdAGC2DrGiCvvCVR1f3gS1cyqE6u
/IFcLfpYx4jJaTvJX+0rKqo8FM1y9HnNK5t2ZyWMMW055jGXVEGQYChfiPatHSuLSI9kDKz/tnGM
favLFARp8YIcnOQH6AFrDAesIBzjxjkdNpKTkngqJSFGqje9yMEf8eKm5sv+OrZTsdcNY2O5PpsU
cQHbujN8b47CawIwDvnO9OKjAGSBwgu4rDa8RTGWrkwiZahnOG21f1Xzx175M1N4lNqcm8qGb6Wu
xd0Y4XSAsm+JwdHgDgVwlJqN3My+LKp5QK5yciUXB+Qu0iG4F37WF4Jqdxt/Zi5qdUqMWUjnThGk
OkBJZtbsRcbsq6kc9jWBdy6MKZjSYDBBEY0OwOjnUnyVo0MyfCbuWK2CsQRFLmhBEpvo542DEwX/
KLTqIva8Cgnv9BkbEIGf3oiAMup0VXwslfJLW4AEb3+36G98NGoEtK2AtZcktuW2asdAamoYtT54
Mue3qrqVJBtYonJ+0/BYs7fXc5XF3Bg56JIgDZEUbIN7eQIxncpLB27nTVCF+3s5jBcV2jyQOhnP
3s7tgAIUIaMKYuwWoK81knaY85ovsl+LFrnNbnivk+3n5Eo4Xf/KQUxJngka7aYXfJRR/6Twr8Jj
7GVn7QFPSSANtGfB4b3wttX9umLmRonGGLVtQHNSwc+qyrG3zw0aDva1ZNsbXYUwd6rJ5wpQgzIU
njzKNYrBhd+SP5DH42jj9tt4tYXMzYq1QYg7mfahAtq1tVJU/7uTdvr/8Uzyto65X7KSavUcIwva
dL4C8ImGuEbGG2bdzuuulsR42KI0GkVHf5Gj39G8bnO2NC8Bt2pwcPYPiXOVFaaPKaR7J1YB8K90
f1RrKxi/GdhA/YuigKa7OOxLo5+9YzhY/MNiHHQxbFH6TDBJ2Xp/0abL/P4ojtFQGKMhLSG4+Ea8
WlQvn63mSHu6M0AGLbfLCa8kN6otnrZvzZ2jE/ofdWcx4SrD1AJ1bJBnuJD3fqXki+LOf+Q3SMs7
tUOs9kib9Ou7rAa0c2BRLkXemBlv3YwxMUO1zwgdRtKX6lCmyyWWuOVrzgVQGNshR7Ui1i2C9OBm
ciI7cfVbOgRhPmNMxaF5beVF+rWvNttNZ6u9ZUxJrg69kscYP0iO6LE7U1YnE/c7dnjxOm9xjCmR
ItISc0JOqiezKwwhWohHqze5UyQc26gwVmRq1DSH4Zf/1zzTWsqrcWx03HL5yfQyfzzPXnaRZ2d/
I+nn790/xqyEQlZK+TAreCCcjHmxWmW2q/HXIPdOC7XcF7adobqeGosJN1SCmEwL/GpxqX/iOfes
lQ65oI1e8VRXPRfElhO78bjdkdRf76ySBaApkqoALAuieope2P+obToKvHjCjX7qPLDvPe2vk3Pp
VMbYdFlXlEmKcmLVflHTHzHvVcfRSZUJT9AlZOSjAD9aTcWjVGtPYxEfq4zHY8UTw9iOqqtao43g
ckBKUOuXqPozqbnoEBy9Z6crhCFJkyXHKH17aL9mb5lT2s0ZdeVn2jRLAUlaMKcGNg9Ajrc2xn7U
YZOWYIdWnXp8piDUqgkg6pFnpXiKwBiPRgWNPUkgZXAVd7jLMLmB9krMSXfw271dcVtkN5dliMB1
0wxwKrMtN1VFSDeXODJDA/JujvGoeLTbvnf3FXzbta3kMKrRCW0fFsg3w502aHXOXN2Svf+1HiAr
eGs+mz+K2wHDb7NXYFA7p4M5r/sfsRmorL6B7sUqTi71uhZKGYFKPf4YyJ3ZnqfqCW3w6vyoyQ/7
sjYPciWLUZcRw7YZoS4uL8HAEIrfQPbzGaOxEsHoSjjJUTUu8GjxDODqrHQk7lgbTzsYHyNiBExp
xhTtKDVgf5TlkKj9oV4Cf3+ztiemVkthnMpSC3MLKDC029+kt6pduMk9JbHXbjvMKoBzLEfTNkYT
EexEJ/K4L3zTnvwjW2ObbxYpLOtOQEEi1kDZMqrW2JQA5L3DAB7Pm1Ez/sGrrEQxrQJtudSRSnDZ
aJ+U4uaH+NCdxaPp1W7G5aXZPzuN7bgxgWBUA78JRQrph4j3u5peIrQW72/evpprbL+NlIlVGLcQ
MreXOAateMxRct7pMHZDDfJZXCQIKLvXJkP/nOKV5OvAKx9sP+BXR8Pahq4QzVyGnOTYXKJfql1T
wqVfA8jRj5K9fJWt9G48o1nY1b7sb+F2BnElmjEVQPLrKTUdvOZbV1rBD3oDJGvyx5dM8kS3dGOX
lzLgHRtjOoa6BWNNjEdU3ihe1CmuWPGayLffn6tlMbbDHIkhjUNOe/cVFxOQLlC7M8DIKkC8ARrW
/ibylJ0xIGhE1oSiapAokFp3jBs3kPE3+lS6/7omFgVDNBeAiy7S/5H2XTtyI1mUX0SADPpX2vSV
5VSSXogpqZvee379nqjeVbJC7IyFGhg0BhBQNyN4XVxzDsa+ImXXTcpezNOjEirefzrNx9WuApWu
mb2hJggeSXrqZQk9TK/t/7ov42NN+I4z+iiJrIRoMz7PKCOPkoRl10Tarh1jN5u0x1qdHAPLvhi0
cKQ47uj2gSv2xLSmSrCbQbe7GTxyqfIjkVogzo/O0A9+mIi7SCr3U55clrR/KpXeVo34sSeZbaT9
WSaEM8i9XbRZfQ0mq23iKW7jGjbbuv0XQDi5w478bJ2P1/lj/nb/vjga9mHFq+tKlLislwLCll6y
Ol23++WtSXnYyzwp9N9XUjIjAklrAAXrxFMwf13iQ7C8/7eDMO6mm8AuM9Fb0xZf1wtrlp6iP6Br
IWT1ZRj/EonyIqeIdU6QZDsgKVwTECvcP8Z2p28lg/Ev01TFUpUCJKx2Df+DE1W1i92M1Wr6qg/s
nAcswHGaH0nM6tvkAHskMTX+vnqvgrca0ej+keit3LFIFupCFzJRbboaCZ1qWMlYfK/D4qxEmAFx
dLX5dl8YL+ywFXhFSQpxEvDUIP7i0R318KCCRsRuT7IbOxl2xHmvauqE752PpkerCwwXsdMHutCb
7Lt99oBaGujQxN2fLXIZsmroqgqWcHbebZiERhomJMadIyHygGs9t8R95/b75LBw66zbX+0mjdHD
OtMrFU6Oxjn4zS/qO6brriaIeUVHPXeu5nVnYEDgUcVroWynRjfBTMzTweicaDOeM315Xaa/l7h0
yjm00rzmJHn/Esp/SWL7qJMpjvNUYRShw9Kf7rV2sAd2NqbUYo/HZbdtZDdRTIo85MXYdh1EBWCt
r74vCseN8/4+o4NTFUp6KuPvLy24rQa/JDwX/i9h6XYEJixp4TiUIX3qjoccPFLYcDX22sn8PjuZ
Gx14xG1UvX43qps0euCVUWkgQo9UFZ2LOn1O1F3XE6sU9rHgC+qxz7lkPfTH3xPHBKg606KElpKg
7QOWhiUUpuOTtk8B2p8+m87A8VLb8fB2OiZYocTZmGAth0s0Zy8PZX8kqhNlEmdF51+CyU0OE7Ba
kBDN4NWhx5I8klqxW76GQMRB285rDtEBT8P77pd3MMZrqHmhiV0LH6WHPshCbROQU2mkcqRse9zb
sRgXUQRFlAPQlDYx4HE9bT/jIS1ymyUco2IXRkHsFCyEphR9dmgBBl5UPF+3jWpy8+nsqqg2z0Uh
JXB2wWv4xQAmbOxqiVPthh2IuRzgDx9SZ0B1gLeysL2lvxLMOAxD0VpBWVCaAHC1um8QUSK7vEiA
LCvt1AawxmTLB8DveRSD+Q/brCvxjDNJSTuCzhB6ooZ+0zzn7d6Mv/wnVdQZDwLCgCgrZSxEVrH6
kpSjlZugd2omThThaLzOeI5YVMO5USRUakG+nqZ+lf81h5wnAU8RGXcRNO2oaAm8eyEYnjSETmc2
vLyTdw7GVVT9GOT05YSBn/BJ9xKvezNBRApVdJtL+zzvNJc3VM8TyTiLSljkQpzRi2yrozQ/pdUD
Ub7/NyVgPAUQdSp5jNHWmWvZklCLFUXHzN/vC+GkSgbTKe77RhWTFufoxdxKpaNuXrvqIqdXwA5y
PB9HEwwmj5CBoKklKQoCU/wegFYrxXbF/cP8SwL9y7kajGfo04WMoYpG33xYPMXuHujsV3EcMMVf
uMWZAGmJI5H+xTvB12CcQYIaPllEYOGRM/ZhkFhEjrInD5PboTPAW/vmKJ3BuIV46sxKqTFRO6a7
EsMsGRAK++6P9opv/o0dQTcB5tI3C/x6YTxJ/V+m/BLIvIcbLyMzGLcQGhg2lXs4UVp3jXc0fzXd
2qHcP+HzH6Ehr07E+geg3QZmNOGZGJp+10xOhvraoPAei7yk3GCcQhtMSdyqiO0ipctSpqtRRD22
iFC4TFX0pqbCLyrtySza1zFtz8sccJImemv3tJFxGbmRVX0IqgVnChB3y/dWqZ1CDLyFC/jDkcQO
qYPGK+gNUG46enoKtfDct/vEBKNcxL1UakF3zsTOqic1+G1CTFhisZ4G+tQNayv16QDX4lLyeOl6
36Q5bopdq1cxG58IFHA6kk/58ChqfzLdfVNGtr23aGJC8CRAf0jC67DMT9XUWqB9f+wkkeNxOf6C
3aqfFdwzJgeRqvdPdYnt5YMwcE7Dc7km/Q3rxw66XPVUYkPQ3GmPWQkU4sor/ew9+7vJLHSnsLPK
wwDenq5bXSHjPLKukcJmxLmSvfAVa1P+pFvFMTwNLmDBreKsX/OjuecWMTi+/jdWVGmMwsKA2P5A
+ePlnYoixjfpUfwKZTkQ07mviDwTY7xJ2mR9pBtI4SUNQx1IBa6t1ryEVXOtiODel8XTFMZxqFqh
EzPDY0vCjIp56smJLJxE8L4IEGx+VhQya9j+TkGIWgITW3rv01eNh/LCE8FkGF1T9/lEx96q+SJU
TizHVsWDOaA38bs70kUQOsiShgX6z8eAg09GkSoBJceTdg3KmxQhltcOIjw5jI7nQlsrcgu25dEW
bQrEgw6oHdgyFg5EDLMmTtdZybMBWnPDkrEangMXqbFrsKelDtbE33h9ln8xutvBmSA6BZhBIz1+
UFQCGmhyzNQuX3Mb1cnYImiJ9afai9zQ4+JbbQeAm2DGDvRUyJZRx2wmHePVwXFrfIv91qn3JYBj
Q2fhMV1tB4CbPMYWREUuiElh2Mxo8Mxa+F9XGZwXC+fjsvOZndEb4jggT52ip2ZwRcMxxfe6cUbp
GGWHGBS+982bcyR2QjPI5mIMPgBIlUeDRJZc/O+/CaCucxUFwkUhc6jDuCMUrBewRicpB5Z2e+7M
BBe8qugmMdmtjlbtNXXJkWnTehDGVZxhlzg0225cCV6/Oxd2zhtC3nQoK5nMsQwjVYuowHRABJra
4cUkvhpzkL2452JeEK1QLYXZImfrPMPvXtIDRYZVXuI9YN6vFPIhs0GwfP9zbaffq4NRhVl9LxXo
2gI4afC99pRPtPTHq2YZlmrDgv+ET5SAOO7Xl2NcZlXmXdq1OV0Qn6xRF9w8Mb8Zcrwfa9OOKvmp
H+tLqkgjR+t5X49xoYOaBUsDdDF07kwvqbqL3pV2qfVP9y9z6wkNgBiMRCrYqQS12ee7lMAEtogJ
/MW8YE1PAr9F+D6qi5/KulMkA88OaJxkAxCwK4goK6IIKjXmNptEFJNCwvwlwdhWiy31ClCNjdX5
PADFrfxjLYi5PswhAHlXMFFm6/srklNnasV3SrCldSZvzponi7nDzBRacM5iqikjTqqAc+VvIwbm
psbJ7bc0Yn0kJpQA5V0u4hoFr6HZZaM31e81d16Q932Y8NHVSjrKOeAQFF/1xnPk/Bi95tL4vHSU
cxa2wmt2QdHKtAypC+dQMS2Z+FLIfadvnkaSRGyhKoaC3u5n5Q7zPoukGOl9ubjZ/IQW0FTWlh6c
iP5TUY8gf5z7n/ftafNJIa9kMl63qRYkXyLSONHvXUpqn/aOevkHuKp/q498VNKteLyWyPjgTg/I
SFq8+ZI9ADSBuyT5NSDbWo6v3wrDsqSokoTRCmSPjGqU8jjIaYCtoAzIp8kprzjP/81YshLA6oRh
RvEIX0KxYjDMiaQRJXmMTQUO/OylpcASO+nb/a+16f1uZ2K7AH2nNJmAuRtHyS5Ve2owGZs+j9Wu
0Xht3U0fsZLEqEU/jEbVaDqg6MJLSgZ7mrF9FP8seJMS/6J/vz4Ty9oqhkUq4q33T/uYgt6YgPix
Jnt00Dn2Q0848Qp7m72U9Ydj4nGbxUHZ6gDvlh90R3xMvwwnFelNdxReYx+FKgp1XTrj+5+slshE
kg0Zocs0WQrmKOjaJAQOhTOWftERK6g7Tqqx6aZWEpgo0psFRpkDzLnXdWiB0Npa0JspeU3QTcta
SWHiB1GyqS9hXaAkqSwzE7xAbff3FX37G61kMMEjnutFwpOATsRWDgCa99oh+jCu+TrsfpQn2Z4u
1Suvwrx9MgVcDBQOBLBVnx2wqClxlGdAgwhIaMemrwq8qvmmBNAT64ZpEAmoY58lpFGfm3mK/IWE
3tBewvEvzsVtqsBKAKPcHfp18pzDn3dOsTd3vYvlt2Pg6G6nwqroYLkWWjw834+H+G950koq/VWr
FDeq5v+LGzX75nO3Lx469CU718TYI0aT0BdojsbLdAge6Os5fgjsLrFAPA/43z9IQ+XVD2EsINHL
ORJmPJxFyW+SBzXiAxJsxq+VCEb9U4yDZHWD8k1Q+MNY2MF8yKc3vbsCwMuSUfyTud1f3kdlrEFq
ZXUKQ1iDCgSH9It2yAFWo+31RxU0YMAwctD+cO8r0mYAWJ2SCZ+i1AQt0nCcMn8rk0sZPtWDPYwt
x2NtlvFXH4ydramWNogXWgCg6xCLQwH4lAfBB0uNxS1l0qB1R0vZV63YC9HcgUjRqUhhzxWgS3Kk
OvkbUQApl1aOWoV7zAVbTRe4JrgI5gi8yfevlfMlWex3s62yajCgn0aMZWUlehbqn/clbM5yrG+U
cTGxJpaT2mQ0LyGHBeR/pY2xVfTl4qsMTOnlT9L8m6KwSAZgmh4EAaMpAIfC4jAADTupdbsu51zc
5gLj+liMizHqQCNGiaij1GNuTVqe2FLR7rRQOESJ/HcaYrdmCGJbacjzkA5f798qx29rjF8RjQ8O
R/rdskNVPxsyp6bDtQPGq2CBnqSDQKcrD9Ve3+Xnyk1fiFXZhc17/20O+6+vknEnpAUVek+hNTtH
tKd9Ubt74VK9BfvakQ8zqBTDh+J7+44mtfBy/xq3072VtjBuJRjCTCsMzHjSViQFXs06EIyAU9kG
xDo9LgBDeMtXnG/HJupaEQz5HKMkshjLcSgj39RUn3MualR3XAubmQNNVhWkDguTk4dJI2fa0Ywy
9usfnZvs8meN16/g+BEWxj0XxHwxVJRbQnBQj/V1zGX0PXlTBNufi5ZZsA+hoATCvEjLRY9kkDOi
PLtbPNHND/lrei6Ok028zO3f+ft4XInMwyPJgaSs0AIP1U3dw4bQe/Umgkoi3xfYjJ46h3CKPJtX
uToj4y+XpKqzgmLmxq3Xjt/68qFKftxXj00NXImg/75Kj8wlXKoMQLN4TYl+NWJnGbyd90VsO5CV
DMY/KmmUy2JKC3AYUu2uiTNZ3UEHtGz1+ictfnklinGGaaaURdLiOF3YO0mPXohUHRTgsdw/0taH
gc4pkqhpBpHZF7xKRiFJKiDKDFpq5wTMrslkmU3Is13qWlnbXclh/YOQmUAzBsG7U2X28K3Y617+
vbSl0AKryA6s9l+xgIdGz3hUOaFz85WzlsyY1yRphdZliCrl37M/2wHauaGLZHk3PzRvtaP+XbiC
o155HGmci2WdR2sGqdaOyBCIKtp1Smxg6QMRSOeF7C2nuD4eY1kYvch6pV0wF4kJoQkDmOngDrZm
JbvuXNnyNXy7rzDylp2tBTJ2tozdUvQBHj9Au4ktI0FrpI1+YLHNTVp930rDcxBHFlZ0jkWb/q9X
88Pc9O6SqHtsgvimuewMoT/XeS1aY6S/5732gAqj3S36KU+jI/LE740ZfyvG7rXXlNxapsbtZH1X
gYwtlad93BW+pMSH1JwP88zDjeB8NnYMpK3rVi7oDKhWHpshturGlYOn+1e4LUMnBtEkhGm2RhFL
faHWGgDdwuU7yZ8W8mJIr/dFbCaoiniTwbqPatQWJUZDTois7ESVPvKqY7WbwKEMhGPutt/Wg20t
j9r/yvvOYEZscNzPhJGpx5tS3Fa+27GYrCojWjfWGRb+NOJHxV4TOZ9mMzSuz8HkTlk0dFodoEEW
nLNr+Zg9537oa5E1erJNTskh8RUe2gXnTOzC36T1haxLAGaYldnVZ3JMteonRx3Ipvv9dW8fgW31
efR5+kDLpc330f2oFviaE+4JaKpCT9rfl8Y7EP0xK2FhUsk1CVDhEeVjKV6EkRNMOPbzofurv9/q
S17kA+YupdLYdXp8zpoOEDK8rQd549JUSdc0XVeJgU/A6HSvEmEqemQSfZ9dptlIrX4MT4SkTh1r
o7UsVQI2hVC0B1I6iRRfioUcBA14XI1y6KPFjY3JNYziXI2xo0vLpTR6DHCoQCJUume1nk6ZqVlL
Gb2lciBaTTbH1mTmO60HK4PRPXXF26JX/yvM+pnzgTa+0KeTMWZkxMC8AvgeFjqafLSrEJgIhXiQ
x+ZdUIrayksyWYE4zHYexzv0S3DDiNRFZUWJflU07CuM7cGcpT1FQ02V6IupJ09hbHhTRr52jVla
sRa85cXyuKTVizAvZw2jB+0Q+lMAgUNbH0ajOU2YgagSch2K4hmToK9jO1hF17uAEn6NC/E9C3dm
XoJwjEyGPdW1K+kJL4BuXgXaQBI6MISI7BBvRKf+ZVBAAr9x8ErEFUPj1aS3UhBVWslgDKILg1DK
ZzSnix/koHu1P+ylo2nHWJWIdoEnYuAm9TKbl4JsNcU/yWVyg3bQBRmctOAxRQTIgTemuoNrWNgz
B99Yb91Xqq3kGNIAwqsqimkYrLm05hIPUyBIjql9yTXdm8TRl0QMDuvJXsrCr/liWovSn8Ust6eK
NwGw/R1v0hmV7vNETpcC68To6wnRS19z8h6yUaz7dDwmMlQiZk6MAlE7Hs0fkjjbU1C6aGhfdeCR
9XVsaUJjq21hj0A40dPwRxUfBVnd5eWwW2LJquXuWRMSvxW62C46ACaQ0Q7oI6wE90ZrXvS2ssGX
6Jn69JPzaTaanninSphIlwwDCSeTDUQkD5uhGFCxPdAmWvIc+7ovnoQ9D8GG3jKT5n8SxLjMENwo
M0juMNMS5c4S91ejlwO7laHmYW6VUf0l6ofJvX+8jdzjk1Dm0w/zIiiVoElOsWDfbnEGwVmkk1SC
qqq4dtG5Xzj3uRGA1qrALtGKUqCD6RzX2evaLsJ5TAWQbarBiaNb55JMTEZICkH4YefWuwSrwKKc
APiXIEEONekMSoe9kJp+M5qukRj7ygx8dLz+yJJXghl16ePFEE2QwWHrINz9QzRO+3V055nXQd68
SozSqLpsYpWW7dVoSZYYjVABdquVT8aUe7Ik7jVs1txXka18WAWc6C851H2scoaozZskI3gFFkVx
ruXIb9XQnmNtZ86zrcihVY3VORuMY50MfjoqF530vtHxVhH+5Xdg9lTGF5WRFX/+HWPcD0pYDBKG
vmSPYtIW721i0dpcCN4R8xpxJVKT+80k8cDXMN5pYrqGMcmeTL1eGPiYwbnDeE16XkIrdAVbBhtE
uf9Hahhg7pDbsNpyyZhl/yWZsUuzFONRozTXGJ/DJomDbOldsHQnOSloNGJl+gnsXU50FGzxZ+fO
joIeOyZCuTn9lo4RjF/IOsikoWdMGCyMoB56bQHwK9ofdMxZcBfffEIABtGz4jW+plu8qdptmYoC
JF1FVPXf2iCBCfI8UZecmhxK8HoZ9Uv0BzOKKnzDLxmMLrVZ0Het2ABhJc4PTYSl0vkPiL4/iWCu
zpgwZ6kMUNc+9Kr4Ra4uZvDjvmnyboqxzHEhsRiDzclpxXOkPJjqsZGf74vYCt3ri6I/YWX8Wq8J
nVIikQ/jwALTzg49DEcvgp+1Gbv3RW09ID/dGOM7VbPXFwWzf5iWCkHRm5873Zoe/yF5Fb4ltvjI
21/eChPr0zEGLjVaGushMljavKy0v4biOiKhr9yh7e1FfOjjF84ZqWL95lJWiscYdjnloywnKZ1c
nRzJiUFELF8oWmKDmT3ea3ILuAs3qiPg0FNKH4Plq683Erq+ouNG0Ws7K6BtAqmXFX6nFQ1yjU/q
pQYcS+dHwP858Kqw25rzSzY717xEpti2GZ6aYqn8NQa1i6eC3ZnhoYDRc8LupqxfSZrCjl3Kij4q
gOGHORdAWIixRq08Zf33bBns+99v0y+vBDGfb1QCGdkY8qVac5b5qZW58ATULfymICsJVGVXn0yV
SY21LZVGucDX0aUp/wLIoKv6gk924zsPdG/ThfwS9xu8WmK2odBCqGP2s73E6T5EUMdcJMe2eWKY
SnIu1ZNctOg/hcVz3YnWvJzqP0DO+ZTLMj49V7KmjAMcRcQroRN/9KPqaEPEUbXNt9r6QUA/4OoD
KQsglYY4phMBxV5xwwPloaa5AL8Tyrs1xr+DAzWuZSC0O0L2vR8GPJW+jQuviXZfpVW2pNoucpKH
EWynVlWXJKBEn0zeYtim11tpGaPUmREHY9QQ+CHgdwNX7zFwxL1wpl5P2POSFs6tsUVBOWsLoaaU
D4koOVNYuPGceFErevddwVbHf61vvxUGG0xKBRFkJPvAL7xgjweGn6BHzEv0OV/oo1ax0rhpTOJu
SDvcXvhcZTsx5Xwe6rT+3eWobFGwDDExB3ctOSomhPr2uzy/j5o/1rsw91oAoN+/N95pGKUumx4o
ABQYGaMKmbxXVA6XxPbnV3RDwkqWaLAz8UuhxWKSI8IOSg6AAVC2q52Xi4t7/xjbIecmhv776qO0
uZyopEYGSbLDJASOhg5NpatWOiycSeHNGhghN1FMlpLLkgB8M6R5pmTpD/Gl2/dnARl4UFmKpVnx
N6D22f0DH91iWzFugploN1dTgyYZYlFZlnahH+T5UkaguW/cQDib2Y/7N8r7cIyTMPs0Dw30+MGo
+jCGqRVFzxEPTINwjsQ2U9tGk5KprjAIEXQOaXqrMutrMoJfVzOtuPtJlvbQpvpOnIVjVzR7qcBy
xTKeStRSa0m+qkO405cmB1O0uROC5toS7ZihpmBWxWE0ixcwgRZ2HQH8XpVcTRiOXcsDPeFcFDvM
IaWJ0hg1HFwlJ+c4mX3gTB2B+83RO54YJp6GKUjpRkFGbag/1Mpb0mdWAgTM+x+dY0bsSGuut7KQ
mFgWE9R3yfSX9FkOjiPPV/OOwvicBmpl1gRfnVRXpX8MFy8qnu4fZGsnEuHgl7GwACpNrKptI8OL
tqBF7V5ia1/a7Qj8merLRQUABDCKTIdXNNx+M62kMm6oMoopXAakCP9swnV7yUoc8wJG7NKSURo3
LjJvhnU7A0LN3zBFLF5j0OKz61N0QU9VdUJw9QJA/SSeKdoKxtLp7mtfOpx73SzA3qSxFhu2Y4ri
JwDcYvNSp+7SuyT/gslnNw1+BPFLUv/kFqw3nYQiYa9QlCWisymRtJAc3SMYWBy8Rf1zOmROHD9J
8+MExLA48u6fcDMgrqQxn5DIJMj6BnY2N61Vd/JxGjPOvvWmla1EMBEkjNV4EmhJhXQNCmZi5rZo
GjlyiVZtsOz/23mYqBEno1qlWYTaVXpSQFAGXnGO09i2tdV5GA3sUB4TuhT7YX0/nsaoOldVcSzi
ft/rWIsui/dB754Hc3lTu35xJxGEX/PPRm4fhwp7WC1xSyXkvdw2fQw8gIbdRoLsg/ExGJ2VknyC
VajJqav9Kt1ptf8HN7sSQX/CKucwpuL/tommLPZF0B5PysxRxs0qK1nJYLRRylpJ1yOdEqZJHp43
j5EDTi7wH6NGIe6S0l6+3T8U794Y3YxLOdZVgP4h+4wtOQJ1tfm/JOWNMvGkMEpJmiqMwgSVkEVp
vbJrLr2qvXZC7BilcSK58ViqoCqoQmcAZ1Lehj5AndxkiXZGIpxbYX69f2iOQbJvFPSPUw0r9HDb
w0PdPwrBVWyPRRBzDGXz1Dc7YZ8o2OSL49IIAeUgvMzZN3X8VvMqWjwR5LNOaqYQZSSDa5mIo/eR
VeaeEPz8b7fFPLmLUAyHasboyliGVpItfqSib2hg84tnxFtbcwDl+eX6WSseOiAZxgpuLDtB/W15
p9nLTn+KMRYm2eILVqKf/2CV4ZNIesMrqxarKAdT10evCm0iW0+d4NJJPK4WTpT5cKkrKWqQRdju
QaIQDX8rgRXyxqaomf72iFxdHGPGxhAIdZxCD1I9sdvyoGSpZcb5Xg9jzKF9va8QW7B/n+6MMecg
FYI2G/CZysbK9kg/7PxRcKtjblomdk90t3XKPaUqQhtK2GEJhvOI5Wk9E4CqAPhbgg75Sv6sooto
An9o5oY5ajt37pRtlmYtQZ4F9HnQjXyMHnmFCGwb1de86ly/55x8n/7m36WpaCaKoootX8bKsJNH
5DKaaT2Dkh8Eewk1R/4q+b+Y2E0OEygXZVFqTcDdGRmmHMLUxRjJTuvEv4uxdJUw8LKqPTbi4ARC
esCm3SkJejdT6mu0CBb2X3b3dWnbFd9+DmN+Zq0j24vpgshL19fvPeBZk7Q6yXno/DdBTGTtm6iM
Cgl5UQxOCa9MHCGPra7jhNOt7QmYxu08jCG2TdctjQExFCxG/0rc2te+JQ+5LV160xpcCSi3mL5K
DqHDa3ltTs2sZTNmmXYRdnaxabDqbpD9P90N0+Hp67YN3g7K2GA5xFUppqhOiOBwCdTZjsijpsV/
ZOkGlmJNLEWiifLZO5etKaih1CKEki9K+FzM36X69b5ibOdcyk0GE0PJ0uVLUEuSo52pK2vt0sb+
nAPMLBuzyD5vqGr74m7iGENXNR395RxfKUfSvJzm6tzzgM14IhgbH9ViqLoFb5oQ0z1C+jWYL0HD
G8DfttzbOeiPWIU0owzw8F2gAKSf/Q547E3nJUa7QwrLWabfdo03SYzpVoFilK2E3J5CoxceeCGR
Df9/IEhuvnVXisDYbhYCB2gq8WUooFTtB2A1m71kV3FVYLt4vZLEWGrQVMMUCpirz4Rorw2gfSoj
T1SNh5gI3lBBK6bgFaQKeF3Vjxx1305FbrfJGG6ooTcOOB3sOVL0qBDIWZOlOcIXsGk4tIaQnHlL
gPQ0v4e2XxJVeu8rTVHzzBzqIkf7SSwsI3sn/WMgfRHBV2SckoqD1brddb3drcq4jCAwhyFKYM6K
jzf2frQpAYKEeqaVvYOdw1XdcF9jRRzB/HWQOSn/dnVmJZ1xJsto9nFe0V6LPaDfG4E4gOxFT3aF
PQ8HjPMh2QmkKsD2S0vrw3qza7GYoHBC87aW3h6jIqMp6Tz2BGAkdJpK9kbg23RYEm/3pcfDt9n0
VzdB7HusxKBGpdBLM4rnOTB2UlTaeptxMoDN+1pJYRQjnsFxhk0eyUGTUk/PTfnEsSz6bX/T85UA
5tsnejqSJhrot5e8dJd5pjs/9A7ts2V2+nZfGu/OmDDSi2IeKBMiI4knC2RnjqJ8mTr1T+Lv6kiM
CoyJukxZB2Nqs9nqywzRZLHL+ef9s3C+DJtpxxM49SoKLFqls4Ox310/S95/E8F8/L5fglhNcRAx
xfv1IPZ/3//7m9EQjBqiYmJWC0Wazz4uDkeCzVk88NLiSjTLrBqrxHBeyGuzbyd5K0Fs6IjiQp4l
vPSU2TYOLWWGtZMv5YkSKGA2iGMz2/nsShyjAEBVHpU07RF7Q1cDPhkl+xxyS79EhaVdKfofHQCs
4Vxrq/J54jeVHFAkumYA0stke6P6qGeCbMADJY1oDXVvCyNYsoTSvf/xeGKofq4CFIkI6OnpWBDm
/cE1HUyXXuBc5GYMXJ2E/oSViKao+1Km+qGMTj2/S8sV3tuONC/K/jZANPTfDsRkTMk0xmk6VYB6
H/HUKa28cgSDN4uxfSRNlAjgqPAfxqSAvBnXTQJNrLUMhMhYNDmFpLVA+WIFgz/PHPe6+ZEAVqop
moYxfXYcdFR1PPoLOLxGw4DrmO3VEnxzUfMnjmIlhrEvzMeLi1ngAZeR1MZQl9dmun//62z6ipUI
xqaImma6OCIQCcKhLxer1N81zV/4qHv0C/wWkG6CNCbxCsGbmxciElqpxYO3R2MvEut9FZSHSon2
hfCq9tk+VPRvQaY8qqDuqo26tqRleFqi7BhFk2ZFgeAJoiBaph5bQVIuNtjM/ULtfy4NdlA184rG
nlXl5nHsTCfJWs2ekiV2q0n/MpqJZtXZfIkEgChNQHXpi+yqTEAfklEwUsQHRVq+ixFGa+Zqt7Sv
QPH3prCxtTx+wxS8pceAvi/M2B+X0CF58JDpxS6etK/3v8dm0oY8RsPEuo6MRmc+iKYIhd60DX04
918ABUrp7X0M4duVzSPU3BwnwDqDqIhE0WSdZeidY1OLjbmGIzj3OjA4sMV+SH3lKlyMk5We6PL8
cOHjqm1Zz1os4xHMQMk1McQUy5y8qSjcBvDfqcHzO1uavZbCRMGkzPPSaNBPHibzMGXNbtRAz2XE
z2KrzZzUZDM0USg84Mxg/h17UJ9dqhZVtRQXqJgp37Gm6yiYSy8c1M2w1mZT9HoBcNcqZv8LmxeW
to95k8zEC3UMg9lQRwT7CrjXvejrSWHpIFG3IrXacZRzK6tcH5OJHGMgRFLeVCgdnxZv2McHcm29
6AJWFz+wecMNm+nFWhqjJ6QIDHEieGsH30UbYxS+8ZOiWvbgsxIcHnDitjSYHOjwZF1E7+7zJ5zr
uWwobRzOVgDvr/W7o+oK3yU39wJX8O7f5KYJ3ISxG9LKXA9zT9PzoAFGTGrMl3Spf+iqyBmB2iyx
YmT//52KxckfZrMMioDWK06TA7rSo7FPHEzt69+TCyX47Aqbk138i0hTBnIc1FIhjJKQpm2TLoLI
xgn85md6SJGOvSlW5+rondBqSWS48rf7F7ppBvpNKKMrao91c2zDS04lRZYwe0NQOWb3lEW8Rtq2
nhga0bEJg/4Qu5QQEfROzAWmToGnKfOA8c04dS59WWmhxVMU6qXYsAmgAPB+A+VN12TGsXTB1Ktt
i0wjRNgJ0urQ1IKnDoDOqJNTPQq8thd1F6w8bAdphoipDiQ4zMeb1bSI0wRes84mS5/3xsJbjNrs
2KxFMJ8qUssgGXsUnNCQeRDdFsOzAR4P+Tl2DUexRC/HIoviURyL5KBxMFS2Y56kYCQQiaKhsBc6
jmGVdwSWpzxSxPTQpQuEp3QvPohghgKK0av6Mh76Iy+v39YbCetZKIuruF8mRY1VcdKaFmZBx7kL
B2bxGniaRUlQ53fe1ur2Z7wJY57/ZEz1sJCwXCfLi1Ppi5uLPacS+sE7+ZuqEBFbqngOqb/hlkpj
mPQkMLAIfxLtxaG1aiyfPND/Fx4yGDxtlBpHGexshVsplsHbVt10okRR8L//Q9p3LUeuK8t+ESPo
zSt9d6vlRhpJ88KQxtB7z6+/Ca19pimIi9hX+1kRXQJYSBTKZPISiPepGx5FlBBD0DjzehhBmy1A
e1riFcNXWsZw0v+aoaLwrJX1aRpwMQTDfdf/EiAxErNydZvwtbJBXT5h30tQ2OnxoAAZtpI9xAJY
WQcvGe/2YXLbC9GUouKSA4LRDU1NG2d6GmIxhOlEcTNXy832BRGmw/vKC4uxaDsuWpmjznozjOMk
T6Sj6S44Cze6J6NJrDnJZgGrgyX/pyTUPjGDh633hrSyTDkHn09GgXwBgWmy0PQoHxQv8iuMX7LI
OJmbSnlIsMTJwmlYZYaigOCSYR4Q3vOGGfmpmzyyFI43q0TrtVHeIsocJiMjrK11Rsdw0a4C4rzC
J/F65xUWazJkGzMve0nnRGtJgn4RVMLtysAMYg4RNTVxDAeEaFfqzWx3VuNJtyA5fWSVEbdP+F9v
pbtWcqkIMNqqoYFsqU9qmB+TePTAy8yAss3eydWGvn/gVUYkzFtUkHq0cA8/myuE0k79mFqZyT/H
t2SeI7S/UnhbG6Su9XRplFDSca3LaWeranoag7cOyvL7p534wWeEvmwfuSVWy+IaZeyEETft4BJS
+MEfXRBWev+r/79HhCs7POqiSjqQuWDDrOAfia3b033vzi55GTDNMY423cAiFGBijmTgvoKiEa4b
E1Mk76xrFZNOfdsz0PppqBI6IT4T7SoYee5L5Ef4YwfPqJHjrJzwPB1HFKgIb3bJemMRsPj00SRd
AJOYoaMBgzrcaVfFY1fAYusQ+tTuEJ9iCKanoIk6gOzChpjRkbPFE2dDQ3jfX7aCTelimj7nmJni
m7bCLWTItSVzvxRuNNXWK5erZWDyqW5VONeJDgqga7Ht4opHNldtUIkT4l+91LiSHFh1XdiZLp5n
aY7MOAQ7YZb+2l/oJq6skiwUYKdl10apAcCeysosk+9D81axVAU2bwVIB2iKoYHW/RNDVaYtYRsG
BYrSd9UVqW1CwsPX7hCL2RxzTnwr4JORajeQ5gIDIt2yo9YaX8lTh5aS+a4T73LhcX/HNn5flcgU
jQ6GFx4D4B+hJKzUOi6h7GpP1QGJhi653f/9jS/y4fcpqOLrNNHybsSolv7W9qMdi5HVfqXyohuG
zMuyjI5uzMt9XEVfJHmS5Kj+djl6wQTByZTe3l/Ixhn6YIKKvI2iaYWgR05NLCMkDV/6/FUCXZ+h
uvlYuPu2Njbtgy3qoygpWIJaHrYU41xg6Ce41Vl8oRsmkLSFODv6+1USZn/csaDW2iA3kPFp55ug
L82wujGGh/1lbAS/H2xQ3z4q61xp2pLkoO+U+apHp3iXHUU2OzX5Zylo/WCILHZ1TxmhGs1NiM/f
gHkyvs+d2sot5VrwiER686gc9tdF/u89c1TwK9boOweVH8JCsTHzBaKznMI4NiwTFIiOLc6J0WHU
RJfmh1Lp77ppdPZXwfo6FFYWo9rWuYCEdMVllpA95CJYe/JjrTO8gOVp1L3XTT0mqkuUcEBqddCW
X8HSuvHYMK44xmpkqgyRqHkxJQp8rY7vFv6xTR+r4jFltiswPI3uFUsyjKlEMjmZCFHQx2VmLlGh
HixCDhu7rKzG5qoEAUNHkoRcPp1bmNWwMtoYxZV5qMAy8Y3PKxPcLGZlfN93hq2ngAGer7+WKHhr
0miWI46UDMDMEPR2+Dt6Gnzy1g9M1W3O+jVS3V6Smvkbw/JG1PfBMo1E5SCIcxqQBx2E5g7LyXBI
skhy4htWH/bmqVotkvx9hRNqIGZpWKIPe+RGu0XNB7Np3v5yWF+MgqKolSVuVPGEG6OzPh27UDD5
9hsyRAx/3zxVAsqUPBSOQINPnSrFaGcl6PAESPvoRxYWrhH1Xqb3z/vL2d6xv2bo0axEzrOJyyWY
USU/HVCNq3sGmm7FU3AAkCYh96qh/k5hnV4EWilIcD1Q2L2/sSM7e+pdohRhHJiZi+2Nu1ijYE+p
hKJXRgBFY8/g/y5czsnANJSBUpqk7JDqLTwW3znLJvWx6rTTlVwnh6u9T+YrTrhTpq/4nSiAx0EE
eeGnGX/M2NRcUMbgx8i/1TVnIltpBnJmKszet4343kAp7K8lcgJWhyhagkA2OGwgoUtrreUUgi5N
cgqmKOZWwcHgJR1CggLSkaj5fbQUh8gTtCMyq8UzmCtsUJjcVO7kV87kEMZR4ZE9D735pVYmqcUV
QhstGam6ZegyMNQfw9ibcsIo3mxhBHoZeBRRZF791HEShlwaKD0wgs9aM9E8OT7lfGPWAyOIIG5F
xylrOxTcFQ1YZzmdzMm7/+hc/Xdpgk0zkmwQBjFdQt/Ex8804eIqx0rj7aTOfoYJSoZ8nZhaod2m
2pCZEf4Hq8x5bwC94T46EWT4tMCLZbrpszaMEaV2lbdjZFtiqAKLamoOemwJVe3HecmSgNj8cHiN
4ZPhV8GX9nGlRlzBWlriMSODhGY6S9NPLZpMHWR6+wt7Zzr7tLKVJcoPo0HtoqxWeBu8qiomcAFR
NiqlECDirOme5GEWj0hix7eYpYbOfX5i9Utu7u3qP6BQGdKb4LImmhZZ+ZBqz5n8msUHzMjmyuP+
WreuGNRt/m4qBchaLDTaImCpCsdZ6J+8GWeJYWIrsWqsbVAuKs2zxuENBBc9DDaP3RyelOsGbJ9o
K/uWYff2l7SFIitzdBVYUwN1DmaOB4HQCVKHABKznFjCtWRfdlyErgBLWVpHbYgPFKqYaWzy1qxa
0MfWC/+r4dLQjIXpALJme39pW30s2Eq0a2oSSkQQCvx4BjIjGKCBgq2UQdS6+Ib1e0asRtryvrSJ
F0MUejVNWRfQgAXZePe6CG9zcAx0Vn546y5bL4Y60G0wQf99TBF69Fd9/z0Ub5TkWQ1PAVRz1dgt
RZ+xe9sIclkUda7BBN4GC0Th7Qzyzl7vDad6NDszO/1TaA5t+boA2yArANmqzeKr6aoqvZM1v9f8
Vpe2gYd4rKWIQMhAf+FOJ9XOD8lN4Zd4KUNWyQHtua2D8+KqhagzM/e5fSAu5qnXhVosMTSrZJxx
PJvQnmUJ5oTeZahlotXSXl67R9bLaRNVFIQNBjo7FZnu+mhQQkyHGPFxoR469TQlrHrz1ktQuBig
z/hspHoSjDgHojc7kg3SYl+3UwPK3HguPUq38dO+62xu4coeleJKlm7glAl3T24Y/jxIfgIGH8QY
jHUx9s2gvhSXc5HajHBQPkxehwGF+kYRGG+XbTherYXCkKkOqyIuYYQQaSCsc+Oz/tC7o010xPKn
hREHbV5lK3MUkgzgyAtyyPnZhfinlb+BjsQ2CqcUHyf99/5H2nzLCISpVUFqmBCqfkRHI5kiXm5w
mRU6lBy+65xXBU9GfuB70NJC/+E1GZ8yItFg7xveXuLFLnWJBsKsxUGKGCzOVTND3J8jHOL4cxG1
5jKzcqHbvnixRl2nebuUVaHpvC2lV7Pxh4+ckXm9bVVojNVW0o2lMgi6Z+wzbweP021jd1eGGx7D
x+xUzabh1W7hsWrLm+B8+Xh0FnmqZDXIM3DICNNpib0lv+vG3Kzzr0StKzPUEQsVMQWvFclCgNQH
co+WMY5WbsgWb3TWiDHVfdfYqtV/2EjqtC1FXWqcgUSfrFmLKzp8aYFnRUXaCoHyMUMpO/o9vEqI
hL7Eb/fBNnX04jpX+xqRhD2K2aktWxCO8c6QcgxEYX054rCr660cDZ3vVPhKJ0VmvTx3yMx3sxfl
r/t7ue34EKLBgxSXON0CJ+ndgnEYtN8UvQExIM0equQ3WnJY3Vr/giMXQ1ScoOZcH6cSIKtxlRvI
BztyYhJC3uK6s9DQwXCR7e27WKNQK0Q220gl5M/b6Uce3hU9MESaLI3FN7XF6gJ3uBiiYEqUIgic
5nDFxlbv0EP7gKSS1/jhQbb5mw6Dy40nJxbrTtt8oK6sUnAldEaKRjyE48VVjHKdCGUBUuP9Qu1/
vTiaDhVPmDHsOJS6uizEEElkRphnmjXG7CHDBSUqDphkPpz7HMWHLrpvy8cCNWtW3YZlggIoVAQb
Re5QqV40/UeMJgYthCJgLDJwkPFZ6BJUmUVjUpHE74T0BHGE9ECaLVnVms3VgMgM5EegqlVogmuj
lOeun1FBndOnrvnW15XJp8/7uLB5gFY2KJjTs2ACJTqizV5arlVdsbhJOutj7wcNZ+2bYi2H/H0F
ddNYtmjWRiQv8LcQIDHFEsUHdWEAKvmHPz0uVwui8GcS6y4JScZSzY68cc81X/Hi1e9TiGOEdTjE
JX6/Gq7DAGMQ6WnOWVu16WArIxTapG3HR3EDB0sOsZ8eG19BnpKt7rQN1is7FL7ksZRUxYDFkJnu
6ibCTLdxfuesd0OX1c++72oqT560q++PbpwwRn/wYov8WUufK93pda8NGI/vzdwropD/nBoMYH00
Az0ZDdo7QOp/WKyhoOxhFA993oSkGLwSNgZx/v89G/ZAif+P2h5Nr6eJEDXGWw5C7OnyNKTFczyM
Bzll0RltDW9/sEP59hCPo4FqG3q08HJrbsl4Y3Wqz+poyfZkkbY37mV4DO3yxL+xQsyNc/XBNuX3
MvrehFpBGzavPATBq8C6YTfQ4cPvUy5fKVkyxooq2kvaWk2evhjTC5ewHtfvlwwFDx/MUB4viUMz
GKIBbWZ9Waxs4EyJg0LdkriTOh5Evb1pucGUxM7njcojAvBCDXXBaEYbS22pi+RLUnUCCNwUuWAN
mgFS2szuwPmUdKAoFm9lbr4XuvJ5ipVbNZfu+UxzuLS30q5wpKzSGXDH2DadOlQ8V+mSDnE7W0Ni
d2pVcLwelXH4H61QZyrRUHlKQ+xazF0n3KmcT7rCuFO3Xk3rL6NTdzeSAmi36mGDcMMQORvol57w
wPamO5KZiI5dxwget4K6Dyap90VVIg/fE23RDLfRWTwKmCESnfQuf1xyM/suWJGfSyaY5bz9m5Bx
lnTy9xUSckOj5imGRm25lEBQWbhVxlI5Y/kFddkGXYBInBBND31tFvzy0MgFHoQGA23Jqdw5TjqF
SJHWQaWHhz6g0T4thvR7GJsbWcTlrkSyTYq8YRf4+5u3lRH88NUoJGrlBhRXOVCwIyX/t9apCNW5
0z3Jv7wosoY/EP06gufLmW6SI6sQz9pXCqbihYzw5Thv4oQpqelBGMALpesMzyRL2NtWCqWEfuEN
JBFQrlmuGw0vefE35v5n9SDEDFfcemNjNy8SgpQvVnw4hj30wXFdBl78KrkDmYCxljfOqe35p4rx
aKJjZqOBggXG26u8mKZ8NOS53AgjCFpH8pXS6s5S/cmDl6o+xKy65eZXA20YxJbwhJPpC7pNMO7d
L3DTKc6tJFJMQbiLoYi375mbh2FlhToM0CJRE8FAGmThORvTvaekrlwhSA76GFlNUniYOf/2v5mk
zkJtYApk6SBHWxNqyE7yeLG1o7xw9Sg8LJKMbN70tG9yq46CKbPLZlJHABNhclWmHK7Q84x5pcXv
fMhYPRCIZvU8bALlyhR1DpTFkMu8xWlTkshtqtiPgpBx72w64cUEfYGSPsOmHXoJbZ6YGsAlPctq
a81L8txJ1XOVtCxNA4Yv0sQAOZ/0IHEEZ7DaVAc1l6GlqTtpkbn7n4llhrpOhdjghqBFB3xU+WUk
mYJuV2H/lcB3tXnUBcpF0DiVCw1ZpRjV3KR0pLiDFHT5P5qhMMpYxkFF9wbuyzEDv0rkz2hfFOae
cZltxwOr5VCAJKahMJYlLs3+mEHMagYO5neTrx96F3Pnf8CjaM1+yTpP5Et8AvuVVQo2oh5K3UNB
ZhVK85+xtcSuCJnQaCvf2cMK5Of2zFGQ0YPFIG1yQAZnvCpxZULd1xqjH5iAZ3w1liEKJ6Su+484
Lae/IraejNhF0G2iP4CBuwyUoCtmUwUOaT2PZVsY89tS70DCPTGKS4zTRNfMWk4Yx45oxCjVIQow
+OMJwRdmHda4SpfFURETspTDTSzoftH/yTVoTo7fguyuFUcGOBDc3PEBulaGCfY+TDJgUKbWlgRa
S3HRrDxtb8WAs9AmZUtNjDqa+LyPSYwLkk5oSfEsVBJREI7jMyfdaLmn6d/j4ZDFVqnd7dva6gvF
dsqCIiuYlNFl+lhxEl52BT4Z0UYO/sh4TwxQ4/V7OzDbm8kBLwdK/7PPoj/YSqp8MEwdsHScxirW
wAgsexiVcZY3KPNVuQkNNNAuZJ70lTbEDwbpgzby0Twn5BmjgGkI6dsCY5SCp5RXoikeOt6vEoiG
HVpWfnL73F12mLqdA9A8iEIFJImGYwbtnyFlaWex9pLuk4r6nuMqlDMQ6wugPK693JKu44PgiH5g
saqt27HwxWVocrxx4WWQlOFdpj+qnnqO79+b9t66Y3kVXMmo9zdmc8QUuD8x+uqY66RuaynQOxUz
O9L7Ogm9onwrnQcn8nk/s6Rf+0djG8z+fje6EabFXGg+VY2MVo7DFN/kk9s23/ZNMFxDIX9fvXAD
o+RavsJjPmvPs3BSk5f932ctgbqpa52PAjRFI4gKzzW49nPxHo2qjHuFBSEKBSF9h1lhXkTcQdoQ
x3N55pzGN64r0ByTgo/wEt+ozshGkI3mnvWBpmvxetfM4ggODZv3qkN5hMDzuT4Ar6yIEfxuX9EX
T6CQQ8glTtWIDh7UZizOaE3oFNzpYKFXqu7hK18Mo2c8xuJltLd89Ai9EOMh6AHHcncvhn9yyDlV
Aysb9j4P+Pli+2uFnhfkxg5Ka1ki45423AGePQniTR8sLiQiU5QGk2M3J39QxnYyZlXoXx5GF+NU
lkwXRn5O0Sv+3iuEQ2yVnuHkoPrmT6w0xPaHu5ii8KIoxCjhNVCY9arqD9ry0oM2Bbyed61RHfY/
3PZRvpiiYvzUKGROKBArKOFJrM9l7O7/PmspFFSMUbhweQ7H0MtTXb5OaWAWyL7pNSMcZa2Dggzk
bMZUbuDr1Zi4ndYeQnRK7C+F+PCe95GlrlCvnOewVWecWzKK0nup999R8W6D3+WLUAFGDZILAyom
yJsQAIyhFwWut0n4CrcSYOhih0IHTgdNXt/ksi3fjQ7Rt+dvBzxKeDv9L8Im1ueh8CGXJSSpAlWy
S/lYKceAKZbOMEDTaKYpUglyjhwQiQff1U1vw3P3TgkimsmdYbPCCYZjf+pcVPWgEOsCuZnCa6bW
zLmfvPpTjBtn3+tYC6OwoEM9QwjQ1mWjE+LIDYI3CK29b4K1FAoD+qRocolfEJ5AWXs5pdFPKX2a
waK0b2arvW7tcSJZ6uoAGT1vyAFGat4PkPYWH3MvuIoPEx7e+EIvwsu+PdayKEiIhCRTEjXGIapv
2+GhF38llbX0rMFych53YEGkYEFYUjUbyL0wTyA8GMCZbYiWWHFXVR4ghzwyLvXtV9bfYytS8CDU
qjjL9SzZddPYSvPET88hd+wKX1pu1HZiuAbzm1EoEfeZrjYpQK91FgxBFeiNbXxSjyQCDdmZ1ZHL
AD9aNrjhQq0rJETKjeInQ2xq5WmWWMT6m0dKBLuCqmDoTqH5ajllzBqQ4kL5TbwaQQYggpVx3/W2
t03SMbku4WUPmP3o6oDuIW0aOMWI1rbAQ7nraFyTMrUBCY3Zr5/27W2uaGWO+kpTiA5BPS0RMIyS
M8aB2zWct2+C/Mef3HxlgkLwoesjXapxmkCw+pAJ1SnLMNsSgl1H1s06qlmOt3nbXuzRgI5CuKIX
I4+qu5Oium8qPtG7DZ0YunY9lAPMENTi+ISHJTGTK4lFkMT6gjS+D4LQ9Jh0Ia+D6Xl2cgecNxAG
V34ox8ELMWrPWPCm56/WS+F83hTyUvWgpm+1py5+SLMbLfy1/wkZXiJSOD8OoZIXDTEx2UF+X/DP
+7+/CbhguZBFSQGbqE45PYQhJSmf8cmMZjQr4bHMnBDzYwKrLLL9nl4Zotw9VuY8zkmIRC777jYB
aykZ9kt8aOB6TNZSEth/8vyVNcrz07AoqpHkp8mQAKG1X2AtP5ToCWe16m0esospOhGpG9xYLcsk
2ToEafKosbqFW8xMhArNAJbNRSwYYfN2UnxlkXrVxGo/JNoEN9fP/B/CzzWduhJNj6qpP5M3aQgZ
gehuYA0JbZd5V3Ypd4dUX23EooxNTV31UQe7NsQcUefNrd4tD9B0zNFXSiRjDC+0RJ+lXrl52lbm
qaMgjyisVTEyTwN/i8jRFNWf5ciibtw8bysj5O+reKcMpSouRLipUZz1MLbkqHD2T9y2v+iKgPgZ
VCw0SLW1micYYAN7oozY8HseXimG3RROx4KOf/GTiyXqe80Fpp4aHheann2vxtkplqeWT570THnW
pekJ2GWpknDO04g3Ba61psGumuzQqp2Zauqfsta/kLNXVEVCukFAiZsewk21fJSTHvH3VLeeYFRn
I1+ecqXz93d46xuuzVDRXS3VYU5GjkGU95QUkDRl6GNu3zPyZWMpT5xADJSilkJyg+/MDVaZ2kRi
mXcLR+XN8IYlILblMwoPnlsQKaKYS6dqwKvY6WDxgM/Eh1JzW/EqVAyzrI8qz2oX39y8iyk6X4PR
LkkWCbd8IUCSrXWH4nX/62zm8DBBo6qGpoB0lp7xFcKuyTUNn0f0COOYcBXfiS+ZBs1IKJV5hg25
qX9QjFXn3VwaXjO8ookgEqIDPC0ANUTMAb/yzg14t1IY7r15x2FBfw1Qd5xRJaU6wvPgF+RBW1sG
RicR+5C4O7RZb6XN/qy1OeqS09S8qpYOx4k0ishO6emH1ErPsce9khzX7IcS42SxVkhHeLNa1kMB
EgdbGlVLLcRTqaAZRiyF0mzy+By20o0YCocqHxyITsdWDMI0M1YWliz81l2wWjoNoj2YmDvoTSMf
q3/T5Bs1ug8EBk5vJg8x7SeQmT9JxET6x6sgLbhOFGc0wzQ45WS2DJOOV9r7tNBXrra1KerWUeVG
M8YCWXMtkEyuLrFliROFjc04epsnQAWlJy4fXVFp5l60lWu8OKAfRrzTrc5uDmBRs3NM78i9Kbqd
FbusEHmr+VcEidZfkxQYi0FZ1T2ppevnwVaPvRfcii8dam+EISO0uSuwX3r7y2StkqDp6g4Po0Ur
1RbBn5SfBeg8TqxRX5YB6pxrI89xcY41BWd+hqJkdwBH6nXgyt+K79oRekOJyboBtp5W622kznrb
c7rYQmoa2kYdQBO84/+VptjmRXP5WjRHSy90OjfooWxLhWILoWqXcWO2KE6ZQ7ZYEicFjFf35kFe
GaRi2QKxh1ImyAErcWlCs8PU69ytlYbhElvPnNX2aVQohCHzOEDBA0252iGpDqB6MMvo1MQdYzks
OxRm6DJifsjtoK1NBoMfBAVUKT3pEtKzhsLojWHtHHHSlZdrQp8OXA0vb8M7OfwVoS0q5lnrYR1f
uk+PT/mEB18ampbAeB8ci28YHqt/kgnz7GjYClr3Y1e39s8va2UUZKhFxS8TbnB7UR21+oGwVJ3f
9k1sX2Qrv6MwIl+UAIJUiMLJc1S2FH/yNbRXGl7mZL9Z0wgMvNAovMimtgwNcEnakBfX+/PCUvJi
bRgFDmOdcpry3q8UO2kz2nl1WKbhf/sqdFueUC5JAzpEdKgMlRlJylHuI6s2WFfhdlRz+TJ0N96S
lLrQB0hakS/DO7ihOGRxBiu7njz+hNj6mvV5tm/6lUkKHVS5SkHvioSpBqrPMARbT+r39Y82eDXk
k4xxZB4cGMNyYFbatuH274OIHltLczXJGnVAulvnHsaKv647+dT1LbT+hsmSF4MBg9uOcrFHYQY/
h7o6kf6QXD5m2h0H7V7wNTKOFvFmOveyen5J5J9YAVOlR3EZJ1gUZOWegzNnmCC89gn5dOePt2Re
si3Bei2elMRkJWM2n2Zr4xR24DYJK74EKhq+6imu4OdW6E1I4kqQx4ldluts5kTW9igc6QNdz+QW
rbeyF/0C1ZNLZlC5EERPiPxHu/AHR7Iyp7KMQ/kW1SbPaonYxpbLJ6WwhW/FZIBSFwBavO4xDA09
QpvxQbcvtYsJCl7KsoN0Y4YEv2Iubn7NmYWbe/FRuw9c6LVieT54mu6nrwhaI3T8a5fmYRSiLFvA
yYSH4p3ugc3Ph5o1WnAUK3G0W9aXZOwjzcZYi3ysZgqOxhLb9XA3D3/2d5Fx9GQKY+JZEwS5QKBT
5/NLYxi3qp7fjaV4t2+G8a1kKgDpNT6O5xCHr47+6JxqkTrJkt8YOcvvWCdNprAkLCReGklpXboh
5PnkhGuWBCYpMCM5bA0j1vehDlozp3IlkQB4WK516T5lkdj+yyWgaxrYrcmwIhWJdgGegEiPES8f
7Pq+RbMAUppWfgstGkY9cNsXLqYoXyi1LBLUEknGIq78ejKcssx+6mrKythu79nFDuUMih5qSRoB
G9TymiufQhYp3Pb1dfl9ygXKsgggRQgXyMBxFMWvbfgtnZ8hwQpdCpFxrbD2jLpVEn0Op0bEa3xQ
bwzhMc0h9M4qAbL2i7o8JpWvokTH5VGGutNCbGloZ1b2i+z559vxsmeUH5e9Hs1GjYLOP00PNRhr
ulMMIQEOvagYFH3ax4PNJDCkZP66NXU/dFlV63IHH6idyeZfx8fpLfnW+Z2p/5yfCXUBriXV+uI9
fDFL3RliVQby0OK4ih6Z4EvcOTmJ3zpchqIZ3XGKFTSM+JTx8ejEpVbxSpqUsmTz849c+D6ILmMn
GR74DiCruAatctGAIgSu+ju0nIM+j4xEJnZgExEDwSpf/ovsyaa3IBcKykqMZ3+iZq36HFycA5Ci
s4k0VwHqvrC0kjeQalyTobrqC7qzqK7/NUgnAJo47rspw5E2RgksB8MxLmRnfyM393FlggLaMqgX
MRYQ4GuDpQcHbrGUjgGwm76wMkEB7Ji2lRArGvqxpLdIeoi43/tL2LxlV79PAatU6XIapWj2G4TU
kuLRlMXfgdJYTBUX8o9+QouVIQphQ4kTQLiOvEXJZw9qpZ0zTXXVOD9qI4psqfKDT+V73GZW1tc3
ZYAKv64z9nIbQVb/A/meK79PBr4YBxLijlbviJbhpk4GSrvbOAE5wWIlvvhUt1Z7YhYctysFK8sU
Hqva2Mtpic9IuL1kUC0Gv+pzjkJLeghAt5jiLSiBYpdj1XdYn5fCaCNZ+tiAjKMNAYBD8dJ6EWQo
IXapOZ0TmBg5OqVuf+JZ1w/LLAXVKRdMcSIAqtPqZ50dckm3pio2Z5nVxM86HhQ4G6UkGBnJUqmC
l6u3UsYgSWP8Pp0qiGKxmvIeUJzGvpIeRyajBMsABSGpoEdlhrFHxGpcb6KfAAlYQpWRl3DI2Z48
NhSzTFKQknaJ3IEsBdUA6TVv7TB52IeUTSqJFfLqFKbMER/yUgRn548VODEaiA9UbnlOz9pj/Ch5
ZFQlRH0sQF3nS28fDdoNeGtJn1mza1R7CYsFTE92jzkHFkPLtmNffp9ybK7SOnS/4TxN2iGsvFkU
zF7xpf5lfwtZZii3noF/Vfve7R09xqDuN05a+1YzCWCJc33G5L+roZ+ls5AFygjxtfcITrZyZzqF
VzXUIWKXhUTkP94zRfk5dB25rC8xCqsvwzGqUVqOooOQJW4xcM8qF56NbIQwTs+97u/kv2D+ZY2U
t8vQLg8WCbFO+Ce8hnzSfXoMbB3JsaveVl3er9FKE7sspYrtyOBilToC/Dx20sQDAIfgNZNzEHk8
R+JoMta2faderJCTvrrPCsEY01nF99O+SYQj/hg/QuvUS287iz0vvZ1Av5wtuuchMcJxrglRB5Sr
fcUPbufHxJZvjclMD0TmpyktDbPArOQJayvJWVktshXGTAZMIltbFt4ydFYhSAeRSeG7jYqXvaRu
yjha8ibsWqBimyUmyLt91CW+UuhY7SCFHpkmxWhfw/dSek9Z7rMYqk+HfZ9g7RaFHOBsEeMgAwAW
zVGuZSic/+iCX/s2thMml3XQk3OIR8twgqSbXT2DPO4eeh94O4wQGXdnW/qeQkF43yDj29Czc13b
CfNCZqXqzA/j2yT4vv/7zAVRIKGMihwODQL5+Rjdig4InJ3AF466iQjGDSzWR2Kth0KHDE8TtSOt
WeFwFQ5PHDNz/d41sAO39IxcYxQdH4bIAbZQj4gs6ZTYzRt0Sr+plTmd+jOoPJHZNXXomOS2LFii
fNOw6CcZrqiQv68Obo6MTZZkaMjsktkZJtlrZc6SgohxqBg3Cz1IJ7cY/CqL97w10bFOvREiGezR
dtZqKHzoDSECmQKiJgH3Vwh66vTUVSwV9395J/xFIYVCiBjEIWJSAOxkz5ZcTTcnAT0NraubyEWa
5bfZRuMn+KAs1v3MiDgUCje0INH0BjN76OV7CfIrJRvRlYjiv84aD2cYoglsi0LRebUBQHF8ai1a
/bR0o99K6XEq0of9Y804ZjRzbcMpGH3NiGe0aJ+OputgDBjDtazVUMARZ4nBqxwQfYqvuMjJjcLK
gquCpQxKPvvOcVYpwJC0cZZHEk7IyTHlnXLsbaGwk/KKzx2x/ba/bYwDpZJtXZ1beS4jlJ6wJv4I
BspTB4JAMhPd+/tmWKBLt/BEAlfPmYB4QjGVn6FP8lDhnW4PaD6UXrNjy7BHDujeHpJPuVqW1Eec
0OV4aYXFKRITs+Mbu+3OtXLSAtY8IAMsVAoseH2aFymBrVyX/Ll0lrr0pyl2GDvIMkOhxVIvMhT4
4BazN78PnvVn0Hs8/cwPhDJc9r/EXEyY4//vfUULLKVaGYFSG2E8V1bWmOlekZSW2vTu/sq2XdAg
eAo1vs+6PYmqzBjcRNaLOxflY6UeVPEXF15x7euo/6z0iRFJb2/kxR7lG6kkp02LR6vdCMNLXJWv
Smp4k6gz0GIbkC5mKLeQ41hADwoAaVGcNr/P8+f9bdskGVDA5/p/+0Y5hDAnUqhDowJvbsFNKrMA
w7SrcuaAu56Us4rUbExCNZOEVpBYrMnhf7m+LvapWyRR6pyLdQSG0YHkyuPjcBJvtdBsXeHYHxr0
8/e+8aBfz97+wreUYeCXfw3TKXO9rKM+72F4tLibBKrUyDOee2S7xJfF4x5nhAQYGPP4ewNElpC9
t1iJB4YH0Sl1PlLVkEvIU0z3k2S25KAzhT5nnIt/eYNd1kndN8aSkE+MyFE+owvxSkVkF+mmcR9e
lVcYCnlJb/Rr7df+5jK89h3HV8DJ89Ks1gVpz5r8UvWb7G3/9xmH/b2NZvX7wSiP41hh7KQtQZUo
uml+b8x+KpiN6sfS93m+37fH+lTk7yt7qTqWcQW2TbsSr7ikciTpIS9YBEUsIxSigL8EemMYVQLx
0nLIuOF3Bvgvg4RxV293f60cn4aUSqsWJX1vStXvQvD56rZ0Lq/g7ugRYdXCmMeMwhdDrQqo6SAd
SirLoU9IU6IbzDBGtnzAcKbLE9mWycJ7wkzd6k4UnDhlEkuwtpYCGWFa6nzMMDregoimbpuTEPBW
2rIas8kX+hwv/D1qdIN4iJnDmR8buGUGRSnN5OPW6fvC0yVWR+x2o9jlI9I94PxUZG3fI6tY/iHd
2eB8fRNOqfVzsgJzuu5+t4wnEwtG3r/z6gjkyv8j7bqW4+aZ5ROxipnELeNGZVmSb1i2bDPnzKc/
Dfk/3jVME1X+rl3WLIhBz2Aw040OOKND6tXb1QnjNF56zjzQ3zy0zgjJ7e57cPNv3XBXi2RyWLXp
S0lCdHL0c+9SavP8rH5TMZKKciOtEvu8aMTxE3bgG/sVYuaQDpYXgxVBrH1OApsoGid34B1BVv5A
Nit0dFD2YnSJgUeo8BI0oou3sldiPpR3T+MtisGVeTF7VO/hlV2B6oQwHUodMlpDzHkq45lhYEUT
a2TKlFEl152k2EWZI+f7bRjmgYnMgEklzEs+5JQCgjJafK5DC1qd3rBbdoNl2AUockGY+HLoIEiW
HMUdpl6nf6ugmlQcEh3ZmskKfc/dIs5yh1t9m5fv6SJ6mSr5okIexjLf1TXYUaFMmWfpvs0Gf06l
L4HA6/Ffb9e5+g3MfasoihIUDjpyauU9FO1AuRFm11g+leWpks6EHLX+re14Ke9qVL+ySj3gCgIQ
0oOS6MCcLn4Y1Xex5I0WrBENaVcGGE+VquB//YudMtp6f5ITaB3vtT6yqvoUFIYbtE9CV9nbXsVb
FuO4hWAKGthrUKQmkE+aUabO/mn272phjN8KfdN2Zo8aTSfelMpL13nZeP/fVsGEOEBll7cpjl+r
CNYoYOx95l2H6a/8I7xdVsG+bHZmoyTgZ1Kducfbt+GJ1UkXwMFxP3fuWPzThfjKGvP8o0N0bB6h
SuYggXAS+a6pY6QGvKeC1ZB9ZYXJjuccrAtmBURBH4GFqc2jiQZvsLBaeSDyJuQ47s0+cmpCNE4m
XiHB7xHbcvnQ6Q+kOUWdF03vU3vCq+o48I4U/Upbe8YgRVp1jSLHsPlTfqCA9FOxS25qL/bUf0mS
rz4lAw+TVI+G0RSoiEuvQjW4ZoW7cbTbdvPVKHNlhIGIMS1FYy7gFYnWQF673dVBtA/KkJPu8NyC
wQQ5gjTXgL1y0lZxjXK2iyF/EtX+E0l5TUe8FTHYEOWVaRa0t1PRv8rVcwq2kvRfigimRtAurIHo
4I/2Xr2qjDDAwTV6wakncTdXqb+9L+sf7GKCOUdjrMvFCIEqlMrUXYfqWN0JqJeZP9pJ/7ZtavXy
d7UaJiuUQ2NKuwpIl2D2TEFffe+1e1TvOfnMerHxyg5zdJS00COI1+IVcV8fKa1773cv452KYcEa
vQi83POjZ/jPo3r5hMz5MRQzLAwFQX2elpsKWZstdRFaS+XGV4rBFqoMfB6xdhhRlq7QP100hmAt
Zf089OKD0mS3ZtLdFV1x6mboT7aqLxkPk9r6Y1k4gtDGVmtMN0YVeRFIUDSpPCczbmRZ7Qim7udt
dEwTE2wRZXUPEWzFNnrpdpFuu6h9lwzRrjQ05EwYiquWYBcnrSUIiR2OuV+PEa/ddT0/JjLOuQxZ
dmIwwYzIZRiKJY4f7ROlDBbhQbBVa3DBRcMlr1svQV2s/RHXIEdcNANO4CRZWmbXP6Ds6YC4xZ9v
zdvKFe/ivflOSR14AZW3TnbcJ8TMWihH2HIqMkH5nZdds3tHMRvtFLy+a+4ymSMKkRA5HDIUTYSd
eoBXP2LvHCnH9bsHiVpjz1Z/RIuNbTxtn9dVaLj6vMx5nZaxT8UO/YJEgiJMtY9x++8hLxdJPGar
9WLmlSnmyC6SOeRNjgwVijSZRT9o4qFuD0hFLXMBx27qUPKu2Akdnqzo+gX5yjZzfJt56jthASw1
zuItTu7iqS9wNPfnx01xtat8nobROkZdGWXCIXZTjWfICDvq5x5tghNmjYYdpu4bS/XUHb8RbDVY
Xdlj4mIUFJoKLlUafgVPaaG1XiQPSzxwovxH8XULC5l1xUKSNmGPoUGQStrmop3j3vDCfNpFpuSh
QdGua/2pqeRzn/aps+2vXOPMIokh9iquWCDwFl/APGGH8VEmz4Z4DPpD35x63W+6t22b9E9urZdJ
ApCgjYHUg52hB4WGqNZWnZpWGqKde5fyxoHXa0dXgY1B10FojVz62VmK8c/n+D7/TrWLFzu0i0Me
WfEt78LKCdls90dVdWWntuj7pxzUmWfuFZ9yCfPwlGeGuTLE+jC1Cho8obe3+KQcrUbpfXGJvSFV
n+ZmOjT5cggWdb+9eauH4vI9NQZYDbHVBhKBkkgzdrFxp5rPcfOybWIdXa5sMCA69l0+NCGQDexi
N3TULnDmO+PhfbHjNwrd0bl455ikP3vDJ9mGEEz3LYGhIKWjxZYhtU0HxxDagh/ikihUeRx7FJy3
7DEAmi2x3E2UEZNeVWSgGZ6rURYznolfuOktNADtbYu8fWNApkdhRilnFMaknKCJoTjnwnJQKpG3
MN6HZPAkitRS1hbkF5QZBd3qTrAnGBZDtQ9tT7xGofXuxStPYaAkMIxkFATkFNN7eDO66c54CV3d
mb3aiX0FjSjo4Rb2EqfrmfctGUzpc00olL5GWhEesxQTcHFiEY3Xm875kmwnSNRl06gMqKOMB9RN
KenLCbxftBveKfx/ep+7fEi2F8TMi74l9D1Gm15E+SXJDhGPGI7z1XQGOfoFVGZLhKeYtDtlBM/I
t7rCufvxohnbCJIN81DXIa4x4uFDxuxQ7WZPx/2f90RAj8vG+WWbQJQMBENzQR9ZhlMbfCrVu7qF
jnDCC88U6rbsMDiBAcY4MQTAreyPbnhs7WDf7IYD8c1j6Bl7LrHiutMRxSQylPh0ln8qV8EjCQLB
ny/keGrxuvZD4FD1cg/TY//mdr/Mse/S4QC/m2v4RC09jakfSxDS4xUL/xJOLkaYSKlmmhYKJcJJ
MIHCZXJaq54s01l8OmEcfZkxxSpwdSnXAf5ilPH2JiZ9u0xIctARfFa69kZcZmsb0nk3KpYqNV1U
SYkp+3DZWIFf4YFRuQn2lZs/lU7k8qgWV1d0SYdZbos06+AaNOeXJv3R1MYHVS04FbyVU0Wu9UOZ
j1ZLQZq3kg6BV7l2ZK0/mUaEpozRLpbmbfvjrazmN1NMjhHnpjRrZY6GhOHQgxBflL5sG1i7rvxm
gf6CqxcEGdpM4qx1Eq6g0R3VldDvdCfLLDwH7yj7Wfx12+BKWv2bPQYqBl0doMwH8dVR8mfSWIWS
W7l8yqpTXvGYh3kbRf/9am19ryZxQwToSYdfRPmYxS+R7OsmZ494VphcAvyuVSKaQAewjNlm8yxN
ohOi8UEr/f/26Zg0YqqTeBoDaPEO1T304OMUnRVkL3QjmH0etk3RP8UAOnYJmjiKpMkmYQPtZKL6
grEE9DhB0xTdKpYhPsu4oy+vk/HSglR529za69lv9pgjNU5hnuk5/Jy2JNCYWJ4Dz0CSGXu8J+yV
AP+bKeZIFdrQdGlVQtFYBA9HR9ymJDZEEZztJfHMMOdq6vJcS7oJAs1GavXgGp66U5RyauJr2Prb
YpjTpGd5qsldATnz98Gh1KuBU+3y196JdqmXirxtWonzv5ljDtRUhJMyKDDXNx7Nm1srccxwZzot
ijhiDMUT3jV1HS4ujsgcrqZTRfg5dmsWTiTx8jGxE0W0df22h1rY9pat5em/LY85YFouGDGZQXuX
7MMXKL7Smtx0lETbmNHQSu7pNav8qhvo3OZYXnmHgmUiU6JV3VD+4CwPh0CcxhEYEgi1NWmalY/9
U1QiDUhwOZGWz00cnlRJsM205Syb3gP+POu/bCv0t12hZEHEWgARPJ0Iyu76M0gb9yVIJni56Hoo
u5hh8pth1CJcl4FeYZJYGarGMieUrePwxQCDIfWQzcmsY/eCMKmtEds2q8tOC7v7vJs4D4c8WwyI
GAJERKO4Bj42rzk5EfBNosbRxZwrHM8MAyJCMoCCdUAAU3PD1uv5LQmjl6k1bojcLZzDzbPFQEmV
RIjLIwKzkN8a/U2hy3at7SNV4thZB8bLNtHfceVu0OnU5iWFu3XmPiH3vfJd4g1e/iWcXGwwqGEa
cj8lqKg5ndd+Mjx4gTv9gDSXzc+g1wHqYorBDDx8CU1UABL1oLLyNrfxvENAviQfAiN0OTDBO0PM
lV7SDW024ooq1wc+gfa16YiPI+ZKdO8nxw2vCMoxyM6Whr2ES4kAg1Dms1uQF7ScuzDH69h3UKOe
8jZB1dgR63dBfFc0zU61XZvcb3853joYbEiGucwbDWGklF9H8izMr9t/n7cMBg+ksCxrA7okzrJ8
6sMfGFqWwD4+kITjATw7DCAsal33RqNJTiO2Hi71ZeLX5nCLJzvOKV1PAH+5NTsmChIdKdMzLEiI
o11TNm6ISkvTq5ZupHbSZ3a/lDw+ZN7i6L9fIYMcKUEnoZML3QroikM7aCFM93FW3KRyxcFvDgip
DECEQR4q0hThfVF9EOK3ZO6teH7f9gkOMqgMMgRNiEdM0iNGpMt9JgpHaWn3ZlJYSZk+1NK3bWu8
j8dAw1iGeqbPuMe16Johkh0Ynww8HBQD57bDw1b24UA38oyIiQFXz+wGj/2CK+771/bnALazvai/
3E5/uSE7MzoGaAWSU9wLWlcdHQMJruC+x3jOs1UgXnxb8hJqDlCwDweEdGmbY/QWBhWPHGlpmJZq
+3dKDwx52tDiNRlwXJHVWgxFGSTdQYu8yJCstN7nxWs8cVyRZ4OBjdDM5DCs6fUqPSVC4KQBeiLR
w8fZrdVM0tAlkGgbqiqys2B5gD5LLUGKp/rVE1XGLDNbeKiO8zvxZSs7jLvstXXbnXkOXJ2DjOtX
oSvjDHqYzQLRpAUHIDkNzgKVoWGnPlGu89wbdzyNobUSLpGurDEAoiZZn8RSR5+1p5OyS/3lIPgf
+YW//VFXt+7KEIMiiTmVYqIGkpMaiq8swzdJ1b5HSckbWl3Fjys7DH6YYQjutBKA30ylEzTPYhuh
wlBY4/z1XxZE0KYrqqassnScUSMRM1hgCBN11YCp88kN64bnijTg/nGpMS5WGG8oyWJkYgQrlKrH
8EAXsZf3rUMfJspbPq3Z+te7mGPcIWzyOg7iAUlt77bZF4Kboo6+Rd47OM8M4wyZWQRQsMYBgzQl
CStLlh6n6k4QRd5hWvU6k3KsiODeMlnywXwMlpSg1d/JG2vyRFuw+nPkSIlNRBtqHHsRA1izCHJP
e9s51q/gV4bl33OAZSqboZKRuWu3wUE/4AcczH39rty0joTH8OAlOgQuL3auh5krq9SbrjKPoFWb
ojaR5jYg1qfKf+hQoW0iSH3QmSKcck6YWQXKK3sMHk+VnIwTPQOqX96kB+IqPgbruMWTVXe5MkN3
+WpZepGlS6FLOASCm5j3oxZYyXwQi3/oQifg7vjlLcxh04XZSI0ed6BQPUTpTue95q8G5au/z5yu
vgK3WdwN2J7WibPFSjWenNtaJ9ZvS2BOVghNPGUucbLMz5Gf7TWve4xdwdZc3ZJs1N4d40AJdXjd
Qrxz9gfqzppWCAj+jeaWKK6Kuyn+tH2k1k1g1tckRKNFpt+dYJbRbawoSHVnjZbbkw5cfQGEgnvy
sG1o3dt+GWKp+roiKNAhhF1KcjCxqbtF69Ge2NtG8bxtaD3UmxdLTCkpjfEWp3dI0jqPCgrmh8Qh
NyIU2+moic65KqwRYcE1LtYYSNKFIEq0ucBk0CE/mmfdp60QNC0krv6to31sh+pTY6GT7ZZ8214p
Z+/YwZaIChCaJQ6W0Xd7te68GMG5zZvdtpl1OLqskIGjaEnTWpBLvNDVqVWHT13kyWpsNcNNG6OZ
1K9GXiWZntg/wvPVN6ULv0KmJO/a0aROKY+phXqd1U4vQb+vQi8fVE4GtY4el9Ux6DSmfRu1GkLK
lD0P6Us07re/Hm8tDDqNgWYOcwWUncLxQQBR3tSEt6Uiu5MMDQmQFXLqnBSKtr4dA1UY+GnKMsR6
klHbK1Fr123mCw2CljKgMG6681TwRqx4jsiAiECMQlhyOGKdP6rTYdKOMld+l4MfbM+vIU/LLIaw
UZwojwQR0as534HqhnaKzqfytrKTZ7BwaU/b+8eDE7blNzaEoleE8WeuiEcNX7Clm5/8M/2OF/o5
3mgyaLLMYxMPKVbZRMRLAuNG602eZhbvSzLpjDS1TdZgjsZRlAfJvK/q2CtlNxJ5whhrw3/X0Ggy
wCHOUTeO0Uc90jyMz4lXHYPCylUL6jM7w9ds9OQ/aM58bHeUQzCFPEfFI5XmuKbJQAnYTlsNnxTD
GrNkdwbxtaG9UQWT8+jPM8OgSJpknTxEaLMlUuOm4eM0a65Uco42zwgDJYMwppWEeRanI74ovYyV
I/CIlrjezsAHhDiy0DQpfEBBBZrdZ+IK36mAirhLzjInePIWxOCGkZeLrIcxrsnDFziLNXe7gdex
tV6RugQTVvFy0UuU4HusqHHomEDiSYFdO9GN4lY+Woa30WId7YlJVEIF4xRmi5aAqEJFn0CJ9NA1
p0J0hPkcyNbCrfX+5VZyMcXslEC6sNELrGu0ZTTXjX6w76zRA9Pyh6gm7+61jkwXc8xeyUUxoGcw
w8qAGrhcaoTTK7juDL8MsI8J6IKUpFHCracXXvR2sFrkF/Jue3t4NpjUMJ90IqQLsHxQ5V2hkjui
apiEXPxtM5xvxaonpHHVq3lEvWC5SfpPxvK6/ff/knRevhUD4UsapOCKwsHJMmi9pKM5O5KeQsdV
m3Za1jt5LZ9nSftRhmB7Huv4Tu2ar0ROXtK52FcpJo2m8ouYZOeY1G9yhyfXWNW97R/J+wj036+S
uLQug0FuF9yZlDetfueq0azx3yG8XD4C3ewrA6EBXUi1+yji0G4DyYp3aPUTEV0KpN3pOdzXJ7wc
HTO7dKPUEiqLW+2m4fjPZOvyExjYlyEcUChN8pNclZI66KUn2J0re/JuBMn61+1P+hd0vthj4MXQ
oW0ix2gboVKey6nFmJWKU1+ivC5+5TVXUADZWhwDMGOimGrUySjFTbVbyYs9BehJrYcbBZOCfdjb
ccIjW+fuKYMyKknqME1wckQIx43fcxfso+gaDs+d1Z5ER/IntDu2tzFShdnvj+nL9gfm4AP7eoFn
4UzpA2AqCYhd9iKcJrUiHhUlXcTGh2WfLeK4TSJMCtLqMGUzHHbpnrIZ8oYr/pJ//fIW9rVCmPUl
iUV4y4z4kLv9j/KmcJajAX2D9DzfSb5wb+LVonyJrASlLBF52H/7nAxMpco4kaBGGdzMs7u81XZR
91Ve3reN8AIhO/agjnOjCiQED69HeddLX5od1Rod1DR2xn72ucznHGRjSS+hvaWlYwcvSaUBk56B
pcs8Fp71HP2ydQywtGbQRhgegSNmzad50J9R41ftSQ3teRQ40YS3HAZUyork5gQyQCgo+kT8UkXf
tjeI9/cZHEn0QhzTFA2xBdnH06HnDUv/pSp8+VgMaICmdhRDeqGp3jVLP4Cc5bZ/G45g/KduENrL
OTqAsrjmigrRL7NxkNnphi4VdXBdAq3+x8C6C13thjyYJ+1zdlxAkRTakVt31hD725+UFwjYDsxO
0Vu1p8lSGdnmR9f0UDoGCsV0RgX1GN4zJN2jrZUy99KhQ7PRmCP7KyL1c7sYj9lk3hkEda4q8xa1
3XWt8bi9xlUsJqB4FwmegQhLGQbCJ5DMUc1DqJicJyP04gU4OYo8+Fg9ald2mDQiT6ZkEVOgZOPk
X4Z9jft9Lljp98Wng6DmcX6JzsoTL9uVzVW7l/SFHfNodLkjHW0KGbW3AQOE4dy6hQThBk20EiP2
41D34wAHvsqdYtEew6muLUGDpoNYfCo02QKhmr1AV9OqIvOgDIMr57OlR/mdUCSQSn8NovoTqpN2
EQ3oFywOPXAxU4ZTP59JBK1KVPPmStnrgumHdXCbVoM9Sp2jp5GVa5FFB0EMkrupWOO/B1atjU5E
5ZPN0M61wlKa3DPl4aymvWfMnZVlt0qS2HK1uKIU32pg8U6S1tXj6VOU1Rr6+wu/istjZvTo7FLc
IsMITTc4hjI7tZxZQYJyWHAvmbVv9MTNU+RwwXJA0xSafgjGHoqM3IpZ8mNua2+azgbaQMrivpzG
cwpZOaggdpZRC2Dtf1gW42BUpj2ElSsJxVEv31phDi0N0qZtnO9rRX8bltSuOhDVRF/iKPXGCqV8
fIHcGL4P8hK5YCIHt2Jb2JKo+EXZH+RKsOSmvamEyNdqMGOirb8m6u0caFYdIDfpIGDWFstrY0Ia
Cy14rp6NnT22io+e4snr23mwArWM3X6OPMja53ZdBQ7E6uxOzp3S+J6Jhp8kZW2lUI0SG0Rk7PhE
1M9qnZ+kdMwsrR4UKy+GmyjN8CPi3iqnGkOnZvW05P1JMHvfnNtTHkV+2ponUxgfRLU8NHrnROXS
2FJdaVaY6KWVtP2eGNN+6LrYCgfdUc30IMqf01k4ZuroS1p/a8z6Td8KoR1W2pNhBk44JzsiPE+q
9Ip+KUvFbVp7X7B3aVdaYVPeLnrwFMa9g5njB8p9rUJmbw5rxdKn/nHRwqeyHy2FyF7eo1tXFr8G
A36LirBGRMOFFvdxGDDuFkxOlPe+HIfOLEq2Ora2jvEGvdeOUwbqmjg76lXuJXr2OTbBN51Kvil0
dl/MJ8xAPivSfFSDexO8ygMxXCGKPmt1+DpJI7iWR+WQaJE9NMZtkU4HDDfYcdb9mNTuZCxf9Nz0
Z1M76GoGRoYM/UzZI+5LliBm91rTumXc7yVN39XJm2Skx6TGrDrBjGVRel0j2n0NnaVK+JEp2U4Q
snOaqe6wmI9SVrqZQVw1kz1jKhdLk5fHOg/Pdb14RMntGcQopqDuW0O2+gmKhZAuroL0VdS/qCrI
BebIwiSGbTSVHXaxXWb5nbjg+b3C+JQGjhgSu1EWHZVWtozlpZGxTxk5VRNOPH7mAtLFuJucJex9
YS52qNU6fQTOCVNz/gG0r0CN5gJXd7IGNFplYYioLZogyikyT5ObR30I/1ut4I9WkqUdMoEG3qE+
S5g3AJ9RxS0ccdJ0ncnB1FnoWjmAkdEGgmpe7YffI0/dkwfppjuUg1W4xXkExbo/vck73u1rvYfk
6lMyaVkUqPFg0lJwsl8cwarPoQ/hLkig/ccsXWfys7HGrStV8L5T9D4Uoiyzuq+Sf+oYvFoNk6Np
bVtVdYMoW2rGp2weX/qos2XF3Mtx8yzU4w/FqD5v+yIn72RfHHUt19UxwjsgXjZxfLryaxcH/83f
DaagRLKlJqGATQrG3hKgvbsosTNktbu9lDUGgOtaB6sIbhRqousDLY4djFvNw6XxmHRW5M138/vo
oJR5zng0R2sjh0S6JEYikxjpnTlmBLIcuFdJHrh2fQw2io/BW3XEtINfe/NLMdotL6lezamvrDKn
rhwNFS9JaCAk5XmMXwPMxkAkrOtSi0SyzfmsPGPMGZsgTIOpFaS12cn0lVPmlHZ6lp+ovkDrDS4o
ZKzoEIuW9m3b8KprXi2SOXJmVjezrOPTFt3ytiztDkOj3raJNWqV37aPOXFS1An91Mw/LyeE9kba
gQd+FUffxzXkfjVf92pUUszQqkvOsViFzsv6PrDtKgwESa0nJJ3wHJL2ltiV7jzndkBAJIHZlUnX
d1VegU6/5RwT6pF/3FKuzDKnsSVz1QcNhhTaJH9V+9qfpu69r3jl3fXb15Ud5jakLNESjUWP0uYZ
lDWW9oISji0dmhtxR/b/VHi/Mqb8HlID8MrPpkSrOPljF92aPIUoji9+3K6v9oosmZbkOhqRdbF3
ezxhpUb9L+88V0tgjllhLKjT0jm0OtlDAcIMbgMe0yjP45gT1WltXigERYzRAGBEUO02MNEhPhjK
Z0XsLSl5FAYO3xjvwzEHzMhavUGrOBrCkOGHZ5PXmbD+cnX5bCw7cRuJsWCqeK1AW8mh99Nzd5i9
D0lSV+Xs0HqAubLFHB19MOJGVOAFtMetv0Fl2Q0UK4UU+egkO/1lPE5v2wDF+Xwf1csrvxuMMJ8F
A8MKFWnceqjBCc6DofXS4NWqmLNjBlUfxwPOzuBpr2DYvCUuXu6femd2ZCt+DDvrv62JrvlqTXFH
llASEU+C9vMUAGW5g6PcJTFRGcwQYztUGIOgDGTmjwqNzBX4/sEinbnCW+jwJlV528TEYzXSliyX
0RyeauiyJ2C+N3gUkdw1MfjQGFWTSSPwtHWF23DnUXpl8W1+1T27e+axXsqcoM9yEoe90Y85hEKc
RMoBFxAt1MfFMrThITBFzKkqX6cs8Lux9FRdOoqm8FYs05c6Cp+kpHtrjcAvW/N5yAOUHCqf3grn
qnZI/G3GP8VjA9q+DjG1SgpIxWb3+lJwpqI4YY4dB60xdV0UIlrORKnyJFzrixlMEJP8L5esy+Fh
Jz/1vIcoW4yp0yl5nuMYwuyhhVlwzpFZv+dcmWGQByIjUd9U2PyuPWT5iZRPgZQ4PTT7gudcz620
vDV4A+w8uFOYCK5mJDOnBhGpdUUbTT12/V3fD3Z2M/iF3e9Ch1fQ5+yZwiBRMi15lkxABsk86FJt
9Y0rSDyack4QVBj4qZKxDBotkUC0Qmdvul3jtvvc410Y6ZHfSLPYHv0FQiplB1kfR066E5hPPAIe
xhb1tl4dnG1A5XoHAz+ZohfhbKAFVsqkFzONoAArHari65iKN3pZpKjxtZZcdq96m3EyaN4yGVQS
+0CP4xThdw7yFNN6mKIT4u9Tp9wkTfvpn9apG7qOwREVL0hM5FBaUegWRCoVW4d7+C7eC5iKiR3e
5q074sUQ80FTJUtQREZqLqf7avkaRsdRv99ezPqHu5hgPtwQRfpkDvhwQjZYXYeKlkqsIb9pspDj
HuvB6WKJyfrkplIFEeU/iAZmVmc6OY8AhWeAyfFAzrssoQKojWuwbcooI1QclOVYYPsaF9yM5LSF
hbwLTkGQobpp+tv78Zer4K/PxLYwjt2UqKMQoPjSjLEbqrXb1nFhpU361Jb5vteg7KjVqPhnsq1V
kl/OkifM8/uwKOBOQsJOFL8ytP1ApB+9zCs0rD/6k8vPY8B4rsSRRCNyT0rvUdxFYGxS7djtjmAE
9YqvvVfd0NkpqPECyow73gWLOsmfcHYxz0AzqJzDepEQ58qx2LU6+Njx9nIQwNMytIpV9Ryf/cvt
8WKPesRVktirQZFoOZ1XcEx/2degwyqA1LKHEYJH7sgi/Xhbq2OAZRLrWDQqgHXnVCgkZk6ENsx4
L3udLzj/QCqHmsNlaQy4BIkYN6AZRvEmfgjbyh7yw8CNcrwTw8BLLIRVGMWoMafqUS5uM15Xz18S
xMsqGFSZe7UO8hYGOqfYlze6HR8wW+qY6EP/XiwOCJBwKRIdqmmiP4gdiAMqlypv5eDStrTK4g0v
rof1y+9hQChMzdaMafEvacSDlIyfmmhGY3Dvyc2T2ULVM1aeTCXmlE85gYLtmwxzRKlsQf3IlA+V
kqGMcx/rnLZZzlYSJvcbozmMyIhiX1NFjt5nbppVPPCjf2PjABAGXWKkXlKgAl2iPSUPSnfLsfhq
oPg1PPNITDgbRRgkSUNRIMWMVPZD7cSnrKnJ7l/zr1/+QBgAqWIFd2cdR1rE29zUPg7TfszfkFFu
hw2eAzDI0dXt2DUdDnMqVqAtd6faa0HHtW2Eh4aEgQwzRdYqIuAgZ632ubsck9KZbNMyvegegwqG
w7HHSU4Igx65pGkoqSH/ST5Y9PozdAdRFBXs0JffMTZ+0G/CWx4u/qWWftkyBlJMaKP3Eb2yDa/y
YXahg+mrb81LDCVvgtExMBU/8Fo2eNvHoEYlBpKWEKDGLB86CDfXBZ6gOWUj+rH+frYUkSEHwlD1
rDbUE2NTsuT2YezfJmHEGCH6n3lTp9vrUdihU20GDdRQoLgbCHe6FFu6iYv2E8c7eEYYsOgrXZnU
DAuiHT2qnUNH3rCnI1S6JLvfd37oKd+2TW77oyKymNHpeVApOGVq8VWPnWU4gQciazlgzrPCQIbW
qoqyKBQy8h9d8brEeF4uXLWQ7O3VcFJNhX00aku5HUEC8XGxni16lSm/Bw6eqr6Qz1SJurGTA9rA
QFXJG535y53+/8+YIjJIEuTxksgp1jh4VHqMvljB7Sf0R58oQX/ho7mm5JYYeUeAwRMjiNVsSnAF
kW4HhyqDRYVVgvfsjri1I3qa3djZc3zbJA4vtduONorIYIrayHrZ0cxuKYmXEuKNs+Avue5OCzCm
AWnwqOznuX7hbPF2Ron2rN/z18FsiqFKcFVF4euH6gLJngYbY/pYaXzLk4XnOC77kiRo6DojKpJz
o5X3Xa/aCLIWil+7IUy97YVxzv5HOf4qLxcn8OekFdaVguy8eZFEkFxinPi/GWEARuuhS6mW4LcS
A3GvZ+q90Ssu6CE5553jlR8V16u11GMlK6mMeNOZvtGlfqXGUMdu0O1U+s3Am9fkBHHl42hemVNJ
ugjzxxuVHz1pnrQzHmqwsMwnvJ+6vBDO2yf671fGZimGEuyM+5MifFWyV7N6axLexDfnbLGPYkYx
GUkm4FTL4L8vvG43erSnn9vkwVsLgx4hAfEKCRaKWRPENgs8QAt2/Uz1L4gfHRubALM49AI832Bw
YypKdJENWJsQBO4sncPwW1onboUR6fxh29s5eY/yMchytVdFplRB/7OsNQEdKUFP4gGV49MMaEyd
5DweuS0EnI/KvpstQ5IV+YyMv5gewyKzMvEMrgPOQV59tJBFUcaMNaVlZLnJ9NzoDSP8gEF0VkE+
JHTTs2GXe91Db+aO+0JHEwE217q2xyAH0ftqmOnsB32ho3Ooodvh2XmyaeEAzENc1sm1z3htkMlM
5r5Ag52A+EI1fdQv8jP1zcGePcHvzqgrO3zCg1V/ubbJ5ClLVmkdiiMoIICcKrZGNzhUHrqqH7R7
kHBNdvSA9uZj/nXbTXkrpf9+5aXgOmqW/yPtunrr1pntLxIgiVR7Vdl9uye28yLEKeq969ffRZ/7
xQqjIwI5bwYM7BHJmeFwylq5BKnd8MlX0Dj+ycoFlrAugujENHUAIPGXZpu3Fujikcee+30BopnC
PGlC5IN1FfklhL8sxzrUpYgi5B9vO9Q1Qkc563fatXOJk2HMVjTg+y8m8CGPe77LReIPpMZsO9MQ
GagHDGmhAeAgcQo3v4oc1zub658m8CGPM4G+10JSpMzkMP49qvqbMiHSK9tjG/eXeA53bZx9HbXk
fp7ak6wArXRIv41p6oR0vJV085IXpjdL+ic8Od2qhF7pxrmO0FqahcnFCMobrW0E8T3zplvfzFtR
H8YTmVBpovJ1iu/odE3oczwfpe7Sili214IlgPn9T8n4aziWY73vKcbRmkg1HYv1IVcNOWHVp97q
BNeISBhnNBgA61KgFyNrqyTONMbOjKrnEL5BA91t81y7sFTZAGqYCUx/wpOLIWJC+DIjraKAo9Ya
dkGegTCztaXhzVcFtdXVB8xCGJ+P1/Xa940SkJPTKfvqn6KTJDvFngXzSm0Tj54j1AbTC25OoYtf
9xG/1smn6Ss03BkDw562Ou1G98dDVsR3Mm2O29u5enCKDC9kYlTJ4MEbC2uQgoE1lk7qfYkhW3/c
TVJup0ojODfmrP9Q/YUg9iELt5oWTaiYHVoHcnRTE+NcipBc16I0gJz8WgkXPcWWkeQSe9WyfNs/
URobpBNGaas2rIDPTzV0mVL+YMhQDXLLgAwYH0wKADnrhUVqyb49Kfcaxm7f+y8wpvFD2Em3vocf
ojmXV8UFCEcYpldrHLTiOY0FGMKrtrVYGueeYhit0lNkVUpwycX3HX0sgRw7OUAd3G2r3er7XF2I
YktdqEOUgPqwYeowOZMTHSIvTRzLASKEtlc+/4OkFYlqO6Lt45zU4BNgtyOEc7tgtNGqa0uVoH63
arSLVXFKLvmVkRQhRrEB6XpQ6fAwWqVTWubX7d0TieFUXVGyGrllgqu28F9UVbKjQqZ2KM2Ch+Nq
0xkDdVNAlE1Vk3Kv+9hsy3Jks+vphXVGkIN/TJxhZ53qa3fYXtN6/PAhix+3ba0OPKc+7DeO7BYA
9TkA6gdiUzt60kHYmTqi0s6q61sI5AKWaWxaqWdAv1KTeqU2O602PKa0fAiz/G9iyoUoznBB0xkk
QecD9Uw7A8swN2/kWGBRq8q9EMHZbtEEqtaUMKgAA+7hq48ijeCAVrUOTs+SdVMBfiFnPlZo+HIy
wTv842DBzQL0Owy4o1sKMR5ozJ4NVwS4syqTUE1XddXSyXu1eOEmjLrQffRy4umt7XzyHAQ3ZSRI
W6+7IgQSlqkDJEA3OSVH709mxQz/UQvc+qgdxrPpBkd5Z3gjMlmFqwpHoVfP6kMiX02bfHMachkS
lf6EfKGdB4UjOCymUX9ctwsRnHIX6SCXGFr754GIlginbm3La73Za/fDmyjdun5Mv7aQL6tpSDDh
OQM/UUTXnBxn40w6QYOtyhR4a0WcggdDOs3WiNpQfIwOI3Ikw/2MrHziZdfyOfphec3LcAmc2LNc
jOoDyjVwldftXV1dJq58Q9Y0RaEqbwFy+/+Ik+V0rvvQ7su7SvmbtlF1IYS7Q8wxSvwe8l0ju1XD
AxHBGqzGL4vf5y4PMyF+Nud4p3WsOXqy06TCTJ8BZh30Lw79PiOGwHOsOtqFRPZFCyNOFZA6pUw7
KvU0dqaXkdmt89nuZJHarx8Q4B91TaUgHuZ0JOszOQqAiuFmmHsMdmZ2m6futg6sZyU01peFBlcT
3E2/r8b3tS6bVOAY6Nf4qMAJAvR5sOcbDDpiEib3hoN2FBX9V9e1kMndH9WUdaWGeT4Ez6FdqMD2
ey6EY3SrLmMhhNs8tdVpHrL6nUn6x7SpTlUfuFoa3yPTfqXALeq60UlJ49VTuqtA65JPFE9K6WVo
ukM0ltc2zDGcnKAjr/X6uHVbDDwaSf82T8lBleJjZtW3Q1fbxSx7vunbUad4saSASzgGL5EZ35ad
ZbcVPeasBVeP9n2LwX2pvWRqfrV8spcM+rXQEHdH2IJOOhS+n+CliV5ugnrm0COTQuVjXZXHKpYu
mDDbNWEvyvWJzoI594U2q6E5BP6Aswitby0WX19nIurdFMlg/1/IAF9IF6WsQVTS4bAL4wFUWMch
kATh6vr7VjN1hVKqgx+E8wUdyLzm1MS0Hw71OI3gXM7BYuPvfLS/9l7+IO9Mhoh9xkT333ArqQvR
nFOYrCZPrAIDeXJxV9KvNTJ6RiKKWdb38WN93NXuFyriGZa1lLXejoedkYZgzHnc9gjbQiy+7t3p
SltQxn9gFulDOKMYLSmA6+u8bTGrfltXZU2mSOuo/JirlbYASDN7pFiI1xWeXnyypu9h80abe30Q
oUe/p8X/uG0X0rhbiKbDRCId2TXWhje7ih3v6nNwP91ZN9rVuOlerD3QCOz0GrYuuvAawZWx+hJd
iOcUM+inUY9qhC+l/DhnL1X9As6caPhJQ0GKZ/XwFoI4NVS6mRR5hfpRlD5K0yWjaCAWQeqvhnsL
GZwWFtE8JnRGRrmsbjPjoBqCxinBGvjZVguQMArMCcg6AGCtGnOfGurnpjWfthVw/YX2sQ5+vlVr
otFUGNQNo5QJney+b+0SzYoM2iR7DAshmeZaKRGKrqgEbDXgYuRJSSOkpuZAD1G9T22GbFJ8Ilck
CJzWaa9ifp6Vc/pNGtvnhdelUjT3ZtMQN6yvcvg5GT9vb+BaCPubAM6oujEiYzMRlvToXRnwRPWF
TZJHnxoAS7mJU/9kuMTRY3yIbzBjA5774C0UxNGiRXKW1XS0CcBBBIJSzCfSPe7K7UWuKONva+QM
Si5AESYbEfhWrW9pmjvx/KXShPOsKyHlb1I4k5KLOQ0JI9SeTvU7fQQ9RiATrsC91nsE6VjTky6j
ID0mWBpvZyYNklaaekR8wVOGhlYiPXb14Pyn/eONrI2aYg4wVwBS4YdAu5H8u0QXqMCKc11uHj8/
TpAxygGSjnXEx1T11OrLnN819NAhZ7+9mHVlo7qhgqhO0fk2rdioh25QsWO6fg7yy6gKyg5rCSos
5UMAFxhnbW6SphsYu6+/zwD3Rbrd6NAXEJwfAYWxvZp/cUcf0rgIOU6rxi8SA/ixKEaGr5k3HqRP
xZFB/4ee+rAtbV3bPoSxvV14I4bEkCAhywisz63xRLRdp3zaFrHm0X/bPvYNCxmAsSdKMDFn4IGM
GR0HgLR4LT0A4yKfEzyK2M3/xQF+rIlzgEMsGSTsO/hzj560nX6aj2CCfBvP1d50v2Uq8kjARneD
W1DG73xANUY7USekSCU5/zfMXaFnuCDdqX8FSIs/CGJq0bFx/m/SMQ9EI9DSS+ltDwSWTI9sI5/c
7ZNbN+GPjeT8H7UIIJUkXFVT+pj6r7nZ2Sp5AH5pmmkCrV+JO5c6wteRg8GaAhnk2uB3xQPhQe6K
/SxZj8DquhoF2hzKQRV4DcEW8r1XiVLHWRIkxM3l3YxshOnvRyIaNRTowbutL1S/L3Nd6mfsYF0f
JW3fUYEeiH6f9xV9GqtgNyCuZR41AEUlgstI9Pvs/4vv7wajmuMMscSAFiv/rIuCyvUb9peGvadB
Fr+fyGNcSTl+PyUPMoC6kL5p1RFcbqL3NFNV7qXxm35xPmEiRawlMk678cISyFHTqQ0NLx1/TnP/
ABbQwxD3b9vWI1IwzgekUlEFUoOwMpHAx6QVmIAKPbOUDtti1maZflsa5wtwxWqW3uOibd3gQf8M
nqmzYldO5hiOdt+ee9u8fdZRozw3zyXqHH+1ShOVXeQrLUBQ/64hVuAnwD2Y4GzD51wlNnRdH4Qz
merq8f2SwgdFRUiqujQpmgtRDgVUnuffRfvGrVh/tFs8b+/o6sGBNAzZCsMyCY+o3UqgY24HxBN1
cJNJB9k4FLqo5sXa1P/Qx4UM7tDQo5amWRVQFzme0ZYn1aHlTTVW+ySWJFvRAOZoVrZehZ+0XDSP
uWp0OvKKSGDizcM3TPegaM41aqGIo5WFk8V5YRsdhotocdWzQKCe65v5IYwzvEiekyEccRmX/klO
bjr/ZE4CJ7geMS0WxFmaCliMSEUqFfM25h5UKMCdAabbsEPItNcfpN22eqzlZlV9IY47OzjcJCgA
h+gGn9sLAOlcCTh/D/Jd9WIgXYHm6x/mjSnKVQgXyRla5/u9WWQSeUdhYIzk8/m9LLZnqPLacXuN
70WGP/Xz17Hx9zGA5gGOYMKp5BeCImn4aDnKPfIzGMC2Mc9pj2c2SEIcFEHuWCHdOGqvphPsBuG0
zrqlfHwJlwm3UkUjRYYviTEYxzj85n11rE/ih/ka5dLyXPnLWtYREgQhYmH5Pu4c65YN6cM+nOku
/Bk/+6jEeGCJPoySLVQpdk9vbTd3jzdTkAVGgRBZQRud9RJiFrW3yc34Mzyg6dEVhaergd2HBv/R
tUWtvtJriCvaNzNK7CHdWZ0XhQ+l9GNbkVYDiIUk5h4WF7w8A4ISFTXkE/1XQ9/liuBtJnAvfNc0
WvMjq+mxElK85CFgAb6qoutg/YJdrIFzL0WXYjKzhgaykjSYTGPTzq7qMfBMoP0yOq7wrKNHqzuY
zvRWYa5KhB+yVjz+TTM5j9MSSaukGF/AEFgIZk2YYtZn4LDVNxh5EbYfiU6N8zUzKCVAAob0yqzW
Fz0fjhUIBLcVY31NQEzVVLzYAZvP2TXNuzQhLZx2bWFoJ/OyvflEB1s9dm53wdiAA0zh+XVb6Oq6
FjJZmLHQxr7paoUkFcLlKDopdbLvSCFI9bKj+MOSFyI4S+5idfZVHQo55QRjMd1h1Mo7o5rQ9i4f
Juo/DuM4OdvLWjXnhUwuSgfzJ5omAgQskj7ZZfJggsAnUG4KaZcGgiwwO/mt5XH2HEmkSasEPrIP
gXSthYeqJZdQqwHUOxN7StvYaakJ2lhFcCOtBi2LNXJxROZHsVkirekWZHrqVGTgVPUa98o+xxjS
9nauJywWsjiDt8wJk38lVNO/Vl9Vr3JCl2LG2jbtCQEng3jfFrjqxBbyOPPWwhEsIRM21Sykk58G
Xu33X0y9PWyLWQ9cFnLY4S7UP9ExpwDMYNUtzX18B2z8Xf7cAJhKu9Lj6MQPhVt/EgWbgrXxDVel
KUUZBaw22P58J9eAmUGLsyKLAJ0E6qFx3iRPe01NWQiIP26UEgUDrQNcsAlg6Xb8ub2PIlmcF4n0
MIw0gm0MouC5rOgreMIf5pQCu5q426JEu8d7k6QKowHVI7fTEoave1LC5mo1VHCLijSeJzRAGTxL
JBP5qvEFQMgOejU8yQOO8VXHeHJ3EPVICuVxbgTwqKVpAffK1Tr/NarngxXIB5KXjp+a953UeGr4
uVF+qIVkgykPzib+lgQillXRObL/L8xhUGIrRl82ck5FswcQyT6Ks8eqMI+1hWBv+yDXiuCq/mF7
GudT4hyz7aCpJ8h0BG+BTiLbogAdUYid6uNN1g8uDabPUtN8irLUMRT5u9blmm1qkzMmIK2c+tEe
G+tW6+R7OW8FN8j66+Lj8wzu80Y9LApfgZmySmxyUAD0CkB0DBaVgEERhZ8CrTY4fxd0gzVUzFiV
+NKASTfYD4XgnhKJ4FxdAP7DugnwRiMAhO4i2+/tdHrZPtN1/YFVULyWZYXfs6qZzMwoWaIeKO6R
mt7OdeBVA7p+1VLUPrj6Cvo4H43bMszU6n4tI9HH6L0ZlXhqdy7dtfv/eBdp3MYpIZ0qqWd3UXKq
kptRPQWtwNsIzobnsKg0c5q1EfuW1tLjEFaPTdvs9SQVcm4zp78RrPBNVJKWSrIyILuYlOkhJ8nF
quWrXNHHEYhYtjzgDqTznTJKeAHFjVsqORWYvWip3FVBAFWW6waOLWkmWxsiIBYQJwn/opNn6Vx4
Ygdgw/ZpPwGh0Whib7a6hyEx7bqNRIkWQfzMV8pDzCr1foQNNQtMtjdye6wN/T6K5K+J5ZJZesjr
8A7QhB4I4p1+BDBhEKPIE5aXoRU1j6xb36/3A9+pIkUV8NfyGThZyj4yMKc3EHssPhtERDX6/obc
UiPunkiTOI5aYNMgdzx4jHLLd3u7B6kRs8AaCUhpJ7miK1IQ0+ucQ5aRpfZ7CUcqVS8A+M7HxNWb
kzZ4FRV1TopOlfMtyWxYcpsjN66GoT001zQWeS8WpmztIOdUxiGr02hEKny6b10whxwKJwVjzFPt
hYf8ZN1hHG7bNQvsjs8Xkz5MavDUocmiup3je02919uf2yJED1i+hj7OiT4O7XtiCjRwrv+qfseQ
RO/EN+FZtgO3BRmQKAsoWhfnT5pZ8xuLDIDSi49UegjIZ8X8vL2u92GsjcMyuJizMSLfl2Pk8Yuo
P0ZmtvOD8lSFYKjoile/mvakQL7PjDCdJntTCvoJyXcoo5pIhq+ZBoYYRPcR+uibaNjJlmEH4B0x
CvknrdRzm1ef/AjYsUV6T+ry2hTmG+AdIofM8g6QNY/YyJyeZan2NCg6kFNvm2G+K6X8PtVS16jk
y2wNdjmSfVHTI7HGBmQe2cFsRVjIAv9icI/qbkLz6ZDgIa+SwsbDxTF035HlBzW2BMoqDL7YqS8C
USMdM4MouBAbb3QxBgMoD4o0CANME7eXi9bF/r8QJrVULsOYXUlYD6G1rSfyEVQIFyO3BC0g647l
I0DiHAuRirFGOQMPpWwAvoXkjIMwjcQ0/k9t/ZDBuRYgU/mmFaO5NJjQvEUxEp856DDRbWOPe//v
CvvGL3H8rGacJpjzTzHob7T0ErYTo+s7bBvgvzyOPmTwb9nKyJKmJSiZvOTH9I4B6IN4ugRnjh0e
0LFwIwv887pKfAjkvIqRxGQATQ54r/L0ydJbT4lD9GQbT9kcHrcXt+7APkRxzmUemkIvsgHapzwR
GekUDMmFpqgmKpLC2S4Gtru80fHY6ophF0vTrd7nZ3kUDaSI9o2z22FIGaMC7uiOvoL31O6L7+bw
M/Qf/tuecRbbJI1V5yPSewlF3F+PN0OdHSoyCY5m/Ylqsg4qTVVNjZ/SlSSrqEyAw2DqJT/KaNLu
GWydYUf71vZvoRXowJTt9FNc7Kb99hL/RbaGSjVojAFIy+mFRafWqGK02g1oWmSFF+3NvAtvlXP+
3J6MvW+rNj1nt425K0Tmtvq0QraBqBS1UJUftU2J7AdmA15muu8vDNy8P1VHegh2QngLkSTOzmTc
XGbXwfWy4aL8FjBwtuKY4LkWQT+vKuZiSdxuSlFrFl0l4wpvO9uy5n3q918Rwe57X3kSnNyqrS1k
cbZWmUUAgnO8CUBV9VV1kODArIrywAArNQCFaI58ENZDmFP/w+kvZHKG1+S+UiU9DK/+ljLKcEhl
Q4IYKXjKXtoM45yMoWY6pL03nIUKs3qtLaRz9kiKQtWyEiv2r2VvG7v5IL+y5YL9wSEnxQtPojGG
9SthIZJ7DRhWM6qdhe70YVAZ2UQD8qnaRp/0odWRnrYAiu3rl7yWLgPqbRi4Stwyyr7IIRnc7fMW
LZ670+sWGO19jEatsHF1/0HOXv7b73P3uTbVgx+qeGxN7a4vP5uWIPkg+H5+KnLudT0rRny/D5qd
wCNCouzVpMPHUfEAo7JhgWGxencnyg72cGCgwrotX8RlurX5CRWjpP9zXfxEZKWMRmYkJep035Rd
ck7ux0N5ThjQEd6mzGeW1/gK/jYXlUlHBIq1+kJdCOecjD/HUpdWuMpbSdop1lOlJzb4MnvrpcxE
IzYCh8bjj0qDGYc5RTBulfVbY9AfRhN5Q1A8lAoVZA5FCsL5Fhng28HEYofZqJ0kBtqubm+ruMBj
8vijQyQPODnkJkdpPvm++ojE/oFq5edtMaI943xGAwDGNocHACNS9taV8dWMQaqdSs6cEcH1LVoR
5xQmsxkoetXRLWISEA0eg/CL33/fXo5IBucYAFASGz368d1c+tIZ8LsqEMIzEVje9un/AS9q6Opg
VhS5kJFeyk6360zIACYSwYX3SDKGuepDwRoPDGC9zUKO9Nzt/NvJjQFehySkyFS3VYHIXODRhoFR
xwpEKoPk1lFpj9OtUf7UQFG8fUiCi+oPbFFJ8fM+6uG+/5noagD/ZzNA0/grG96PdrMoOydaGtvt
xXO2i/s8aHVkYczsWZP3XfB90G/bIBYsTHRonFeoK7SLgjkNOeu5sefgOgvpCoVbx1a6WImRTW3W
6whqEKYhC4AZycNog3YUsHzt3rr7i2lfVbc0C+gyiqmifPG7OL+P6jqmLH+q6UfS6reBrB1AVXsn
0IjV+3Ahh/MNvVRKMaB/WGQ/usYuQqMHKqXoWsv3oqmjVRexEMW5iDzKsiQZfQxN69Ney0G1Y2au
XonKV6sq9yHm/VZeHFQYKSSjrE9sMB+z/qHoGkeOvtZdIdC51Sh3IYdzFHlcFCMwV5hCMHRZRhHI
8s0ivNN32qs/oumFHM47oOSTqDTD2wvoqsCJLu7RERbtZ1v10Nro9U51TAG1mrkSYKjQO3DtnkWw
bquhxOILuFCi8bXW8g2stFXAbRcA2HnQ3RHsJ4FSudE0ewKdFMnjnEYep0YmYYDWlQ6YBk6fwP/g
YgTKoWjxqF6QVtxTQG8ar6JR6FUvslgn50UCQzfxakFCbBwfrRwcWugcFSxNYAMq50UkJVb7eoJZ
Nx7Z9U/JKXHCZ+Nq7BW0iaaO9j0QlirWGycXy+JcSVOZU4amWHajkR2gzXfmkTGFajcUbBrdUT4Y
SPynV9Gttu4xF3I51zKPBbEMBa5l1NLSDqfhKvfDJQbMdEyMQ110n6ikOo1vHA2dErsKjftR+TLo
4f32pov2nPM7Jq2UWQdcgEsaV4ue1PnSCDkFBDJ4aqx28GdZzbDWymOj0qETJBiinwM8BrHJ7LHb
DzaqbiKVXS1zwPQMQye6ZhoaZ5uhXFCp0wG6R4FLWz5KN9Nr9w1k5s6EJ3Z+xUNH2PO75mCXIjnz
rNPCV0eC6Sa/+FaNLoaMbTNHYaUVogivGeRSEmeQRWEqaZkhFLcO+l5Bo7Me79lgweDigXsAvR2r
4mwry+o04VImZ6E0jkigRXiBmtf8iIT1iUp7ao+eepnOTbjblibaSs40AZk4dZWGxMEYoCKcDHZP
Oycxr5owQlpT0OWyOGPMfYDlT8ivuZZx6IFX0zc7auYC9yY6L87SWgKaVXB9I/HjXwnaOhT6vL1f
AgF8b8KQJZYBAm7sF7KccZOclEKELfluqvx9u9gpvi1hLAyTaEnLIiJgmO5RhbEn9PXOwE/y9wz/
7HZ8nA/q3XsWCzM88o5NFfg342eCgUWRF12LMpZfw93+php2NGXsjvEo1zY4wJ+jHN2qVe+BAtaW
S7QBKd8lPfy+vdECdeFbFgJ9mqMJTFpu66d2FfzQxi9h+fVvZCClbBKFaEAe4ULcZiB5ZQKoR00i
O5GlY0Tu8vovSAtVQwEYPrDrgJrId3bhZonnWoKDbNQTuprtOTqUzV90FS9l8MY16woJSkbm0Y+7
wrpQ5ZEYYE+/kdXKmcQobGtB+1Iet3OjGShBVUJFuxA62e0lb8JoF6tIOvKzCOxyVRUUgCnJrDFa
VTknLOuRkgcAwgImn6dL6NhEINH/2FaFtYjPWMjgnK7W6ugVNtD5Had1ZweF4ah+cWnlxtPn4Fup
GoI0o0ge53flOddKLcIGFh2xlb7bJciRSXdS8SBhhGd7bas+frE2TjmM0AizQno/rBetvQnzm0Y/
ZoHwbb/qGxdyeKWgY59GAzxF9JnhNKbu0LnlM7maj+Ghv6IU2rryw/bSVkvji3Pjw55pLOTUZICD
dB/eAcoOMP9wF5fpIoOoUFhXEGgi4V5cU5Ab1KixkzXwb94Vv6K25FGArdLCrm/gf93hLKrWCBfJ
uWA/qKMgl2DdIXFKYAP6dymgkFwGC5jdidPGq3HzclO5kE7OkKFuqh7eZKfsmgflIDmIIrvd7Cie
fDAfRLzLQoFMsxYv5qCPwl5Najwe1R9h/UryQ9d8ptFeLZ/U4sRoL8burpDvZCW1G+XtP+oQ519C
2SBZgDeuG1/SI4P8zBBK2tIXRr2Etg7BxfY+GvfH9f5hJoRzNREqtH1XI3pt2+FNnsFtPekPFtBJ
ANv6WFizK0fGD5rRn1Su99tLFekv53WUKQtJEsCT6gByyJDuDXRQBpeywOGIxHAOZyTh1JSsBmRW
l7HW7YReOhoJhKy+KpdayrmbOpYr2QeFEB7pHd6V+a5womvk+Uf1CEQ4kMzmnwy3FM4+/YuyWhbg
QImGmWbOOpo+BjSihdfcdCoONcA6Gc8CCez5Xt2Vp3L/N+kkQ/mQxxlH08i1WvgVOli6L1nu5D+V
3FUkgVayH/lTKT+EcDbQdk2R5sN7hj7DlG+yKytNUDhZfykuFsIpfpPRqM/Q5IVJYkA3US/cockv
P6TP+mN+g1amXXkV0SisXrOA/QQyhGyaoIL+3bEkOSmTGABsbhl/CaXbJn7LguNAf47Bj23LWn+1
LSRxPjrvw5qEEmJJ1qPV3Qen/AB36YxXMSWFaFGcAgaSOecxMKRduf/U67daZKGGf1M1z0YogkVY
teTFqjjdQ4SnKTNBIqzSrMPcWscK3T9N+Te9dKjH/DomTvvQ0dcU/gT/r2famYzGDhxWblqZzznw
vAQHxQ7iD01fyOK0cJRIVxg+vP0MdizVAbHxWwsaj+wO1VBHFLoK1YLzuFKoJ92s46wQ+ziqozvB
ST0aAOiMdiKqR5FacF43U2ppMgoEJ6l1OwxXo/sR5neGcZd0oi7TVQSd5XlxrjfVEpXkUYOH0xe2
h+jp2GV7HQyCoUseug6jBwwdbXBZP9B0jvf1t+EsepeueqyPc+RbeMEUHDZZgHNM5tLRxxyt5r4g
SF/t7F6sk2/h1WapL6XGAujIi2LZ+pfgAfNGTrbPz9mLGoBLrXD1t8Dt7G0dFS2N8yUhaSslr5GU
kX39MJSVa+B9ui1CYNh8E2+oSZEWy9DLZKidpo9YSXaa0sN/k8K5j6iufKolcL9ZehjJEdMVY/Fp
WwRTtQ1z5lnKO8moclLrKLac/H1x8o/dLrpLT0JDFrgNg3MbqR+jAa2DunXgEAbdEeMAqs+FZcs7
BhMl0u71KGOh3rzjAFGmGiV42LAkkHkCjMTOeDAAipV75VU6isYJRI6Kn7lKMdylQemQ2KrCyzgm
RyMej3nWO03Tfm2H4SLVzWFI832rqbtqqnbbxyjSR86jWNJcSKSFPhbNJcQbZ/xCRKPJAqviW3Pl
ERyBmQVlHIZPzXRXh4L4hgpUhG8UHEOqBPPUoNQczN+Q6cxspYwdhu0/leOu76KbNo+ezDK+TVrz
HpA8h8K0XFpInV0kpZM1yUNXKDdDkCggY5JuZdpfLK3fJQpxrCHzFKN8i2sAFVeDR7rsth+N516i
T4U27MehQMO2AhKa4kbzu51Ul7eYf7mkTbBL/BBN6pYTj9RtaXScG8Mda8yAbx8hWd1gNA+AeEzT
Nd3iLqCk0/oottBFoHV94VX1/L3vcy9N0z2mUx6aEA8BzTgR33LmJDwl4+AOc7HvpNSbBlAcSv5R
CoFDP0uKHWVl5/gmdaxa3RUteEGlZDdr1t7IUEIZ53td7UDFrkanyOz2RjTVTmX1x0IxvAhcn06u
Nmj3SxLBgNP6CokhA5FApmAg+D2clCxfo0WHh7HuP0vd98q6397Cd/K5P7wZEIX+J4Azg3SMBgkT
0WjM/Gnutbt2Fx+TmwSEF8PrsOvABwX4fGo3F9y8b38ziW18yOYv1D7JqSb5qAwmbWpL5pNlPZfJ
Z8ECmZvcWCB/o6ogDKG5ihZXNIMVn6ODdUZjptfaxREIricCxJgKw1JCb8oOZkssM91FgsGS06HJ
jAk3amM4QwB+AGrsMH0AmOS0dqSZHso58dRgPPZ+d6nmbBeH90Uefles6ZtF5hOGHt25q4/1OBFB
RLrq+giyqboCUGVKuUsSdDBJoQB+1s1rgAgoGEf9ZPxVpnshg33DYv1Np7QkiChxM/WE+T9b1b83
08P22a4ax8eNZXJ7DJaveNJm3MS9dSjjUyi/bP/+6j4tfp979uglKgF5Cveqdl/VPnaG7mTkX/+b
DO4sJKX0MXKtobJYgliLnAwT4OMikhTRQrjDkNusVKQcF1E+7Ofi1EyPpH3dXofoLLhopaqmQA9K
RCvB6M3qLbjQBM5etAYuPMnCOCrgl1HNK+xG+h4HtpK8ba/hX0Ig3UTLPWiuiMo5Q6WpEQlPMmZp
HsGx4SnnBB3crCU+cOiB8TVvy1tf0i9xfCpZSa2+lVOU9pq0dakV7oAR6jRS5G2LWfWA6Mr9/1Xx
OWS9rUZJpZjWUCPfy+gjerIrVXGqyf+rI/oQxNkj64CX6hoF1wkpRpRNCs2bqy/bixHtGWeTVpI3
gJiEnlXhNevAgDi6eima0xYJ4YxSlYDL7Y+oK6TJ5FTDS14fShGGr0gG+//CQcaxPJYxqoRuWGj7
GiN8aVAes2EWvSjZpv9xES1OnzPMGaWsomSvVjYrTC5sditx1Mfq2O8ll/yVF/jQAM5IfV9JTBqj
JVaZtUMvgXe5Ew2wryf1FgviQqI2DWivDkgp+1fliI5VkKPGGAxSbujt7CnIfonuctFJcV5BShIt
qrsOb0rllja5rRQ/9LwS+IL1ksvHsigb1VnoA80NNQK8HVp2gHfBIE9m8DG1dnZ8z9wc/pMV8VBX
EkbTa31C1JeFV9P/Hqr7QYT+L9i197fLcj3paAUdm1EnJeBoDqbxqU1FD4B/eUP+0jfKeYMqiFMy
xiANKoDPdez25iv6j4IjIvhdEAqbloVnxPmFamyqFFhM7ImcH4ND+WgeAdB/K+0BSXMWPZDXb9SP
tXEOIhplzUTHIUJ/y4nITS/qdxCuhvMMlaTWfcdg+bVHtppmXz6DjaQFpCCrQpHv/03lONcAmImx
amWUaFL9M2nmM6kwkD7J3raU1bE9Y2FGnHfoVCWa2gkeqN+R3TsyeoFJrOTq73rPOpm2b7fv4JAp
aHqfBLKZtm24Wp42UFbzCphP0MZ/2la7a/GjBIk5+fmOwbnvRDAJbMs25PFIVqDkpEkYonnT9C+G
OThSdmiVgyJVtiYqCQmUkUezyiSt6UiDhsqyBAjs/NzUj9ubJ1oLFzvIlR7W1GeFwu7TnCq2NVO7
jP6PtC9rbhtnuv5FrOJO4pabKMmSbHmLc8PK4iG47+uv/w4z7zemET5CTeYuFVepCaC70ejlHE+K
fsoY6L8ta9M1rdIGjEOvAcUzD0t7h2Z80+lhEF/kipOauS0Cr+vP3lxSmrqQOgwBiNlBqNFFt6s6
Th/7Zlj3zyrQY/ZZRATEzEHq0ZoyD8a3ui0cZRCeYyneKT2P/Iu3GuZwwG1Ra+oCup0Ux046ZsIh
jXlxyqbxrJaz/H19X+RRjmQWDqWXu924JJgSeo0iGlplU/iylj6WhWaVg/A1qNrHOiCWLJY/C3AB
Wv9FOwxxMYXVh1BDBBWdhISBrB8b9VFSnqr0D2AIjNVal/1eiaiFQamGCYaLJOiXtDC9uWq+317F
diVhJYPx7o2Spbk2ob6aYrQXMy/hA3oqnkqM4U2/qiQoB/liwOeu4akl4+fRGZODtjlHehxZa80z
voBjCAgI+euCDTyBF71/iEzu1czTUMbtl7osxYOAaNqsg7tGln/E5ew2ZsuxuU3AwvXJMa6jjY28
xNQ2qms/Ojd/GnaxY1xRI1/6yhVbs5NH/Wpw7pVN1/hxkizyMRVlM0IXveIoQX2ts2CPpKCdSEVv
te30PTDiP3HFK3mMY9GrqhPKBY+jj1QrGYESn1shsmdJ89DUo3NbTzcvlpUwxrWQsOhiIN7DtaSH
tDmqPEfM+33GraC1fgLjGi6uqgJG9BhhJbN9ewkc3fv1YFlZMx6kgxiDM8CRiqdIOxfzvcmb8Oat
gnEYUUyb2NAQr9ejctRqejYCwjmI7Sbg1UkwDqNCCaafFnaAqNFVOxhl4Mv8CIMXcbay2hIKXyB+
WN5n46EpTcAiKt/7VPBLgsbFrjplRnpXVeY7XrNfdbU6mRKYStXwSsfckvPYnfTpMVXan9HUO6Yh
PfQVsXWgd7m3z2I7hbNaBeN+KlnvQpQd0KrwIDzW+8Tt/SG3/ybrKh4FhzeNsO3uPvLnjLzG1Mo4
kJHnraqzskAP0R3mQq1CNznnsyGIqGB5l01iIiEoMp4HRf021WKwkEX9czI5ndDaSv69jf7gHl7L
Yb1NqDZtHYnIFyxlwAX3Yv6enRZc6fiaA+PcUP79dftJHuNtRrEFwUqHvF5WHJX2rIj7see8djlb
9+shtDJQg4ZJkS3DVUkJdo0vDbauEQ6zXHLkbL2oPq2FcTZSFoQ6gP9FPABmb4FNAln0FaWxZVxy
T/59aeiTsMVnrFaVRVPYt6UiOhpNdyDD2/dtxrkJtq67TzIYv9N1dV6oibosSPIIRiWN6+wLrryP
wP4kgr8jP/Fuuw1v+kkk44bKaazSdtZEpxZkX6iqQ9Yrl1kceWO6yq/nGPN8+iSJMV2EkUZfxYbo
SLp8P3QVmFlp8A183z+qFi0lsUhQMkTxMul8pLUOLdHuFVkDAYd56LPeCZrWqgPZFUTkanTB1eUQ
/QaNE87VRTfA9NBWXi/2iaWILwRdu7QXLkmie0XeX1Ox3FWF8DLQJsQfoh3GnfzEMHeS0Nk94Eez
ItuhYnruxPwkGehxh3WURe9GQXdPisBHvwYgcBr9LwVz7lbXTi/hmB7FpkY5KdlHDca3s+EsDTi6
NA2O6dDfdxO9DmJ6DIRmR4z+JehaL5TR2qcq1Kd5d5Kn/pEMgJQf58mR597LGuSLaW2DgzazhvCi
5tldEGe7UB2PIlIFUQUHm3aY8kqInUr6pak7u8xn9JVGrohebL2ePEARRxZae09j0F3AvHEn5Si6
tb2jz2BvCDJ3MN6VIDkKLYY84yLYoW6210S6o51kz0W46yrDVWrhANZ6ryri05THttQ3/qhKOzkD
aF8h3M1VnFvAsvnLrHIUeels0XTG0C2g2Orkccp18GEQ6UtWA/TSzJKn2CQupjR8gJfsyjJ5BF7l
OS3AKmEU97Opo+xZEQvF9XOudW4ooRkmGOLBquamsgkZMXwQpJ5Z4Ec0heAw8seIEr+qZJcYoyVN
ihdjRGxKZC8lgiPL2dkU00s2qF9pBQRbMXMFI/sq9M2+NPonqVKfqip4zovk2QRIoF201HRBP7VL
aH7EvO05KeipVww3USRPnWYnqJV9KSgeMfuvmhp4bd68heH0EOjIHPZ6ZzVZ6shq+ILuLL+p5dcs
So9FnByKqZBs9LqdRFz3VlQ2+1AhVtj0djgMTpLEmBnpnoOkvNRmuDcT+b4dqjsqaOjFk/bIb6Bp
4Ftfm05gCvtUBF5wrfhzRQ5iI9/NpYEjzPPDLMQWgoB7QSSuLglvsjBiLsQ8A87RT4LSbTXMYfUD
PeVhMzuKEXyrsxA1FoB1lG32lEcks0ZFsGTg9ylJvR/m5OcE7QxL9G+WXexLc/Bc5PklK3RbmF6H
Xr6IRXpfTM1eoeiNbeM92ks1R1An1HmrGAYUuK1h19ZjVO3nSbzAd9oT4mg5rl5UpbGNXN6DdOta
jMNdAmcKIC1HodEhjzGipomNZ07mX3SgqaVW5jHTJtfsgmtAJF/O5dzKW/VEpPRupEFmA9rimIUU
U/KRBIg5RZhsLZHcoMHW0/hxGhPUKhN1N8SiXYN41Olhq12J8dvUDBzZnJ+SNHCHNvanWSkxJKeg
9EiOaEA402z4HsSRlQsYftTNfYSKUSoIAOFaMNTzU5QF9iBV32oEPX2qHON+hJdK6eM4xU9TUaEg
E3+tBcx1iZlVSj1ASmc/GZW7aFZ2UzKjoxO0nFW5A4jBfQ/g92CcD3HZ+7qeOIBGPAHVPELDRCVa
A60Bzy7Rl1IKDwJFki0RwdtYYGS68ALwYfd1+Q2svk6R1Xs5wOtzrq4kHh/Eifplsvi46SD1aFOk
1V5M00dEHm4wG24cRl/CjtfxucRHt7w980KUiiKhAKASAXXV7iU/wuy65PJHGTYi9U+XChumjSPY
xE24XVLvc/WSjv8+dbD+fXbUPyiiIC8ndGmhtv4WElCFtX9AoPVJBBORmRHeGlWDJejlWetf2uBs
8Kp4W9mJTzKYZ1+kaRkJKshY8FdP5mRhesdb5lqqH0DLGmtATCxclkHBeR9wootffaaroGmW2igr
emxfqbxT/ZSXsZWlD7ffIDwZTGA2qVSZcgJNI9TcD0m3N8f2GFb9020xnKiWHVKTTQA+FBWK+mne
OXXfWCNFyXV8zaUvtwVxVJod4JfFQg6RDhCdYHoSpF3ScKJMeVGoG6YpM4FY2JUQIOHJsUC0VGcV
XEPBffPc3y8BdGRLB4wiW6KvfSttMLIHZ14dXl5s/9YHML4hkebSRCZVxEzXhDdP5y4dxvMxc9NL
AnrV5n0BnTCd6G4BU0MFECHXo3bI3dCjJ/GocsAvt/UHEMeglySizBbn1FYwhJSa8FQ92ugENCu1
8ylNSuf2sf6P18qHHMYGy2jWZy2BnOWlJ1jIX/g66lmSrXvZ5U/aWWHxH9KYt1Gn60JQzqLogNxN
PzTg7BKugK1Gz3b01u46//bitk/0QxpjgwJCHFWfsLZiRvsVhteI7KvDl36KrUB9UQSBs5nbNvIh
bznTlV8RwcYk5kKMDhux8wsV9h4EHBFbhe9PO8i8jOK51GoQqougxKBvii+cM3vwiv3CHYvLHsC8
vAokTxEZu5y6UDGFchIdI/gqoaGn7p+HlqPsW0NVn1bF2J4EZkNSj9ALEXAHnbsAScyW+Va0zgKz
CSq5U2DPj6C4+XlbQ7bd58eJMRd1LcpzqIVYnIgWBfBgTt1DFFsClTnHxtEMtkjXVgjXUlGCNafP
XfAt7L3b6+D9PnNbDyTTlD7CK7bJ2h0lsT3NA8eYeCIYRzFKZlBhrgSOongJqudJe/+DJeiqYWBc
XdcJS1thNCMASyY8+SNi59GlSZ5u//6mHhuaaALqEMBSbJs0+rwqrRlhnB1oSwbhrzF/B0OofVvI
5iathDCbZMg5kVMFd0iSuzR+6niL2M7FrAQwDjRM8kgIZwho3OQcHqkN4rfkOQQ2SLGfnmq7oJaJ
Z+7+9rK2b4mV2GXdK88Gylh9qCMTk8718EOmoCYu03240MUYlD6HauyPpHTpQPZTMblz2+5AYnr9
o48wNUmHkohIg37+iFlIu6bMhyV4XxoVhHNi576yk2wEcjuTB7m3rS8f0pijNItBHkoNO12rs6fL
6P8Oejs1eBhTmx7I+BDDHKhatbWaFQZ2dga9UZJYI1obs+S5Vhrn9v7xFsSc4UDGVquWR4kO5PgM
GNdgWe2it9tCtg3gYznLR6wUJc3FohBDXE/lYNrgafYGbjf8r1Dzt0BttWXMFUjbaibNkpxemtlm
Z7iG58ldGFQsySdu/KoBJgvQYGj/yc8LcuEyPb5M2Ql7Xu/6VqGBqKtPYS7HdqA0JSnuj9qb0WqC
3JFT+xgj/wWST5yCl5fnbS97T0aKUZEKSxfa4mvfDftYCO6Apeemauca8Qx7NKIf6JK1FT08RlF9
P5IKWTvVA63U4387auburPRsNimsFI3RqIJmlZ8M3fNtERyVZWFv6kELsirXJYca+iUxRr+XZ0sZ
4r9ui+HYIDuuG5VGgWQl3oONXDpSiHnJrHK1sXDR8uDeFvU/HPg/BqIzbkXqA9IaWYgW6ZfeEaxu
V9jJwXSmywBk3MyRX3NuNX5Rwhv28humTYaJnFbCzUqfmqG3AuTluthTGuBRthZnecvn35LFOBm5
1cKxaHDLqrvuZXaWCJ869LtyUNwst3jvic0A/8P8dMbbVGGo16UGlwZctSp5Sb8XP4gti+fO/G9u
TWdcjpFVnUYFFI+Gaa+FO1L+uL1vvIUwfkSOpqTASnCtS9mdMQizpRaAGBRmj8CHxs3PsuLOYvK0
nvElUaIPeWimaNSe0SLXXWepPyR9bbVjaN9e3f8IHz6UnnEVSLaj8ttA6TVrcPP7hSisdqETv7BX
eVRhW/2ga6fMThRVY5SZyGQuT9reGb79Tc6MGa6XyPujx9GHArJzRa0miEmaQQEFGhyzQLIavXoY
MoljVpt+0JSIBrpwzTR/PZ9Wt+pUZkVX9ng+lI25j8vqEJUiWFxl3jOMJ4dRibbPRdjuiHIRAEkW
Wm0qWaELWNnd6Jp+8ZS6g1/x9nALLpyoq9Ux2lElSqYYcr+cl2gPBzTAu8WpAdejej/vlK+AakA6
AkifXkStMbd5LNecRbPJ1FZp0QddIKw01d5KZNk1Z6eTeW2amzf3xyJ/pb9WRyj2MxC8l0ItahB5
8KSKnELw1gwfdlFTTDROAF7SZHxhKRdz1dfVr9RKdyheUZFCB/nfg27KV+GcHnPTHt3WBlWLzSPK
2F7dh3DGP8bRiIRxCQOfs9KODG0v9gYn572d+VgtkPGRkY6ySpl0S36uOBMv9tpjNVjSrrkTDuB7
d7R9nXMc16aLXIlk7KHOdGoEIdwyAMQvYyfYU5HulGg+AHPt6baP3NbCjx1kjIAmQHgvG5h4OotH
eUIWd8wDIE3mnNGZrd7otZ6wTAOBIqcCCEfQMfCLUnN4BjXRqc4t0xHe9Qvku/Q5cItHPbZ5/oWj
JSwHQYQLohZCBAcmfYzFk8lDU9s6Lk3URbwNdUxusRA5claZoNWFNy5SRwjvg/wbCkqxzLvOto4K
LF+yosuqiVE85qjyXBvLqsUORtFoFQA/iZQXI+KFUptSNEMDDjZwEH+jnjFyUYxBhgN1H09NOSGj
8FSF1Pn3WqethCwntvJKQ5RhmJmgn2istH1WlRfknS9Rm7zdFrN5Ja/lMM5JK9C20GsNKj2H/k5x
wkPpJk+hXdq5zbtONpVgtSTGFc3NEPWxtkyDNC8EtCvxg2miVEpGzp28mbNcr4nxR2SgZl70QOkI
JxONImZzGqkBnIZhL7baYYpGxQoUVUY+prMVSXNGI97Pdf5Wg5a1jjS0vxqhCCTL+RINPAoo7scx
nqttVT3Iwe2OXElzFi7oenLb7zKaNKzeXXqRMm841s/5SeC4sS2MFrLeFcY4YrkZ8mYJyYdDcdbt
0c/cyK0luzy2x4X+A3xhdvGY2sWxtalbHc1ruePNam1BAgAnSySmKMF8fuNOkisBr4IAOhBOLTIq
TX5Ft2znVEKo21SiXtFMbio+EI1i1LY9Jl2/ywxC7a59MSp1J3fjKaMJEC3Ndyjtu9GruV3G5U4B
z18dGjvw+LpdYthpOuwUE6zeRuzKKgUlsuwGOFSMVn/DvBhyccl8P6kG5dxLWy86TUfcKYtEwiLZ
083qQZyXIoBU0LteUe+iyrjQtvXaRDt0Q+dxzHfrVafp2EpdkoyFC+uzmxjHNI4DClWvRsOORMyw
t9mBCOJLno9noTCPZd7eKbqJJqHOD5Xpa16bvHHMRQb7slx9A5tCn00tmHqgI+D6b/fJgbjJfkns
8J6UW3fUWgyTZNSHbOwDipRDSfPdqJN9D997ezs3PfvHbmrLbq+crt4KaqwFWInZRJYSaNYsXZam
mttSNv3gSoryWQqYaECyoCE1pYSFJQWhS8mrFOuo37b/cT3Llq7WM8lB0mr1UtQD8nf9aJQvU/9y
ezG8U2HuD+RFS7GYZBh0etDUE2z2v/0+c2k0VQhG5AJNOKN0narTkH65/fvb/nh1GsxlYYDzWZgJ
LPbvMisaan1g6zj6PgKPAYbTnMAFD4nD02ae0TCOYiaxLoUBjqb32n3utf7fXA08McvP3LJNxj+Q
TMzmAuPkzmxKd7Veg97cdA1iFxgYyKnkakrIew1wVsamBoU8KonSYWVBnV6TMjjrXf51yqV9GYen
uDDAJ1P7tW64dZVeJ0Fz5DK918rGw/sWJOVFsuur2W7Nyp8LGQn3KePEB7wPZByJTEjQZwasXDxo
XrNbaDLQDsrFheSYOZtPNGqjCWYioc+4/jKNztj1aMfyi4EHvsZxWmwSEQ1wsSRFETDJ9MjqlFdz
eC1UXhv45uNk5X1ZJm+0HupqUiJsCV+MSwBst9jTwPT4HNmdQxA0zvbSErRYSz5w/OX2nfrPHcfm
Esu818ZcrOGVMTKQP5PkIZMeVfE+6ClHMzjWwiYThwkUEL+yOVXsU3qOER3l45W0Vz1+MzOds67N
5Nt6TxnXE6lSoccAFgL40vhedZMBVFv5IifvZJbOoiii9Th5brLcEZPRj9POAP1uc73t/3jaw/gh
ZZ66USlhrWI9eOZo7gpdP9JA4ExmbZ/hR1zELJX0iQq8NPghkSbOPMpI56BPUT9P6s/gD3APEWN+
yGJ8Xk2GbqBGjNpEU3/PZw2Mlpp4J0rB/VDQyapGwLn8wSaamqhIZIltNWZ1IEiuFLpU4LXmSwBE
d1U8D9LzbRmbF+1KBnNQAwWNsFmKkqO33834OPHSD7zfZ3YN4O2VHk64aKfqSuVDErzd/v5Nr/vx
/ey1AJKZBP0FiPzHtN336CstaHuVSORFCejPy8qOhvlN7oQvt8VylsVWkEQg3whRD8WLyzdRCq2A
2yGzBIW/XbGrhS1/XwVZAxBQiwpkRE7XBHdqXqdWlAholEjQpDxilKDfS3J5p4rIC5sgbivmM7SQ
d6dteq7VRzAxZUCz9P9HetVzLmk/JT0+KEnlDmjDbwaQvVQRJ6+56TlWIpedX627TfssQcYKFdam
tOZuADzbddQqjkvedpIrMctnrMUAhJg0bQExzgKzuACkgO3cic+pP/i8oZ3tdIhpogeCKKr5G7UA
DcIpmENYWUVBl9rGlqHs2+qs5Y4y/RBFbzJPyXhXG7w6wqaaEgnMnEQ09d8wpIk0g+dpnOEf41ez
M6004yH3br//VyKY8xK0IUPiCs8O6RKd5W/JAVywAGbt7uaH0U7c7F13liHZ2i5P2r28i128sDg+
YDMkWn0Cc5bl2NGSUHxC1s1W3x3r7mWIn8dkd9vmNy+blRjmzRCaqNrl0hIRmcauS8bQEtT2PlZN
qxDz1Bql/OW2QN7pMf6/6Yme1Mu6ei3wxZE6gdrvb4vYtLbVmhj3LwAGUCFBLjptd4xRA1HJg4yb
7bYQ3joWH76yNSMWm1kO4Cwn7WHSgbwY/bgtYLOihFGe/9NzJIQ/S1Cybhiatl1eW8qX8ideW8fs
QJ3eat5me8IkkifcN35up9DDyeJ1hWwphg4QE0kyFVFCK9tn6UQJjSmIASo617uwOEsY0pLBWU7u
Zm5SZLMBZS2LObAyB024kEJW60x2f6fb0YO+B0cDMMDn0+TrvArh1tmBiB19eiZyLSIbJYN/RYxL
ChR68YDwasZ0Y4yOCUt7yJ6Qdn8EfLYtcXRy0zevZTKGJhqABBllvJ1b+GbBAscYsj+pZeAlMPm8
w9viSUB49bFC5vSUcgiGuV4ilAZ9gpHdy74pDBYJ3+rifR4AgQkqGIPHIMVdJHOQIMSdup4iSk/v
Qn/YLbzhOvC5ZPCJkD2v1513iowFNuhbQlIUwvrIVbI9HZ9uG+Bml8tqE9kSPOqpapEvKSFAMum7
pZ03+kpboO7jGbfTTsUevVm7SfyTp85aLPPmluiYyT1FganSrORFPxjHYB/HNlonFrJI8sZLNPNO
zWCiMpFiQrJJ4JLTzsaoD/oaFExzuZj4c6dXsud5zq2bDaG/aCqGYZiqwtxsKjpbQTeNbcWfbK09
BPGxrvE2Nq+3z2/rGljLYS0OuCS9IeEZjonsEJiXKiYDRV6Ba1sJPxbDGFqPw6LT0tSArnJXKtV9
mqSctJ7Mk8FY1ZSqcxjFkNF7aEtdmhp8wYquCxpJ/z08oQq1l+zYSjz6TK38pT/jX6r1JyWp9XYy
5maKOl6lCrr2pHywQhQmhZ9d9SRns3P72DZL5CtBKnPvGWJelqWIlp6Fq3cGrW11al8ju3Ulu3gr
cd3NnAf3treUQMdA8KjSUYr4fNfRNkA5fGl4XogGpLvoUPoLp2fCHR3ZPMmVIMbSpraVyyZHOk2b
j8J80cbd7b3j/T7ztCmFWe5ojYsU47hF/XUa32///qZJrb5/kb8KeuLEHAshwdEUw9cws7TmW8bz
DosasU9EMJX9cxaMd0DVMQKvHNoYw+oFY+UGxaxy5mW9r6beVAN5Z/j3+FbgNvkQyLiJPh8lzBnj
qow1oEnWqdNNmpXpBs+tby+MKATBFAEMLuMpslQZRnXJYisX9VD8BQ4s0U3c8J0gKxhY4VNyZxzU
i+zlh3zH6w7iyWY8SCMEckKFpR5EvpOR2IZ6HQf4iu67XDyhNdWS8Z+3VWX7VpE+1sv4izEIEjIG
0JWlWNDvUVc8wjsi4MFQwVceqNumYsq6DB5VFY0GLCVDjKFbTEUgYyJqYM6gkVWmYBwGwBtnUZsG
tpLDGIAkJH2mZdDO3hPt0EekeojeBWAmmZZiNxfxldcszVsYYw4V6fI0L9Cz2dexDxhuiybddRSG
/e2F8cQwRjDABEaMmaH2kfSeEaHAACB4zPO5t8Xwto+xAbTNmMRY6BwNNbQS8xn9GrcFbE7jLmS6
BmD00fPEDuDoY2VQRcCjCeAPjTXsih3aqybMRw/3C/px5ZF9cRwvvGPajhVXchkLywRAs2TL4M/o
jU79lqI7xHBH8Pgifessc20lIOlvr3XTqFciGQNTUjkv0R6wBNsLj1Z/LN30rPq8TtTlTH5zyB9i
WOoHOS9QpAohRi/E9yFGQ0jStl8TKp1NKfFkIX29vaxNVcSrTETXkKygVfTzHWMYWh21CydyPp/R
+oJ5J6sNeFTePCGMvk8dyf7mFdXMyzQBBuRHof57WlE0GXysg9F1Rapz0i898kQZU3sa5NeqEgqL
yvlzpic2kljWHMuciuKmga2EMmoYyF0gVHOAnFzQW7QMfVMd/qMIRu1AHj20TY11xfM5I9dK4IS7
m3lFXdVNg6gYHEZm8bMCSE0X1Mb8f520k7vABwfe5AFsZMdzF9tq8CGKiZdiDH8YegDdBieHP+jC
fhAEYNZXz7dVetsrrZbEXBsBiixB0XeQcynOiQt4mLK11D15vp+WNibcWJaPSeyahwy0absruYwt
lSCE7ecJg6AE0P9xWO3mFgCUebUT4vIcTzUvscLbT8as+sRown5xSb0X+mjwfqhfwW3b27O9JEvR
ZKhg9NZTOI6Qt0rG0sYuFJJgRDqH6m2N5nVtP3XqX3VfO+MY2HmmcR6Wm30Qaw1lrExpjDmq0Qfq
qKfWEb4AYsXJdsMzfYx2OiKB5il4DY7liRfkbL+McKlpkoqbTf71XavwGyATJJ6rYMkILi+jBjSx
wVuPdjgdqYEKyQgeBeB2ELeSyKx0qBMykb9fRpIHFfIAAgPwQRwokmd+w+sv316hIRKgxYs6OnuY
oxT1AXmIiSwvsfIuf9LuihNS7V8C0HjtMBfuKfuaW65f3pO/XXCGqugY2kUajkWfqNVUz7oGmTk5
Da02egrpSdYCm1Y+aQMr1QtLjb7GGQ/xe9NVr8QytpLWhVZlSFA4WnivFk+iyKtibAkwJBmQXwTo
CyobE0d6T4RGRb/boBfnOK4uHbfVYflGduvWIhi/pugCkP8xFYES0OALxnwQNOmo0crKJF5xciva
WYtiXJmuCWkzoTMH9EGktjJRf9FkesYMpR8AZqrFDip6vY+D0bvtu7dcGmYRRICugbQIrYqfb6Mm
L5RO1tFREcudVyiT3aSqVQwl51bdFCMDbxW9kCrAJRjFb0shS0YNcX5e93YX9yhCQtv1gvPY3byJ
jJUcxqBJKKsgW0d8LO70g/TF8JCIaOA/TPBt2em5cAZfPbdfeB21Wy56LZbZRZJngylj3hXYkok1
09KSpReVvNF4Dy6h2we2qfYfK2Tj1TGQALEmQFTW3Q3my5z8uP37mzMqq7WwM/iT1uEEY1zmamJl
f+X7ZQ9BR3YKHHGvPxZfRpv68jF06C498XLem1awWhwTG2UdEPTAqvh3zK/40SnZq57M7R/dfM6s
18gERoVOptHUoSYLxFT3jlqFPT8kO3mf3I1u7gr7sXXC75yNXT7+N2+yWhzjTaRE62m6vKFaZ3Bl
lK8LW7CjuyXrDYJnTpi56bpWwhh/kkt4VFAJp9iE8yExqCfq2SnGm9EgHc/oeAtbvmV1b+PVK4ul
gVMbbAPlJoq6fIGpf9FT3HzHYzzneBKT8SRm06LPWcTR6cku7n/GJXAiCuv2UfFsjPEiVaqgv205
KXG+iOm1LK63f5+3BsZdxLQtYmHIlxao0e3V1CGpbMWEh56/Gd6s1JwdI0rVWEGDibponOQtdUAh
sxI7BWRXjSxc8Xp7VdtOEA3LumnC26nMyShECPQSTD8OBTogHSXMcwQI/eV920UuIJF3t8VthqmG
/CGPOSU9rKNgXAogjYsmJV/ydFv5vhSQp0sVIRnya3ZBRN2AF6hu29aHYOb4+iY3EnVRD0NGF3Vv
ZeNRMl+S0OEscCtyM2R0n8imLkuIGT/bVQYtrM0Aqp7uR0xpz8dot7wTJ64/3F7QhyDGM81lUdME
j1UnU+mpFGobgzLunMw7dGJ6txe1bVofohi/ZNI2nJpIQap2PmrmeR6e/tvvM76INAnBBCLS3T15
MMKTxOOU/R9a97EARsvrsMmHWEXANBwAAgskrhQc0a0V7VRrcJbDSW0RwzL0jwKoD7GMsgvIjw5m
iPhQ0FNPL1H5lmRfj/6Af46sVY5RbSBXNdEQJFjXJAPXdXSjsgDfYWTfPqVtB/jPathxXjURwReB
cQSAcCFXQI5dsQ9jbjZ7O5r4kMLUvcapjrs+qpZoYnlPkku7HyZLdBUfLWqtNduBhcmvi1lY7Vfh
jzC5VlspL7fm6lZERgxEOgqsVxtNOwWlbCSPJ2mmj7e3kmO7LE5iDUZOXIBQeC3rr00NVONptkXg
0dV1sb8tatN2FRlVbVPRiM5GhmMrTgDjWq4T5b0tXuaRoxW832d2TG+mHLAbaCOckvFZSTInyENO
WLSpeKslMC41FkwjShq4bkkpXcMEBdmQ2pnAc908MctKV2evysEAVi3UG9LoLql/0gbXe8Nr9OQJ
Wf6+EhLKwhSULU5+kktrItdCv2QYcvxvZ87403YQVCHD4A0ebvsgu6o8ndpU39WBMO5UkMuwNimy
E7kO+uJJ6L7WVfeKAXpgcfLShdth/0oY40Qxv031BDqM/J18mFwd8AUANnw13D61gF+3013+k2Zb
qYmuiYaJ6h2b1OpyM1K7pVl76tt7OST+nPFa6f7Huj5kMOuSgOcbjANkYOzuTrXnfWXTS2Ivjyf1
uCDW8Kn2NqdADJUQzcQguqSxWAmZ1s3xGCFJuAB96bv+zvBHP/fIOSFIoEl2bUnvaIpyBWfiVTfk
RSl+e0mtZLOOgoQYBJkAgSHE0ilXwFMh4A6R9z2IYO0yne4HKXzMyvHByOedmNpVnZ/rZjxrdfem
Z9oOMZVtVoktJM2R0uCameVDJFRHCSNQaSV7c5GcxK5C5/ZzgHHh2xb1K+F26+tZH1Q28awIQLxs
3Ho/f0Fod86fEt88GF4ADFPqDW/KQ/4y28JfSJ1780t90L/zEYc2k5HrE2Sc1NgLHZDyEYplqK45
w4tqS5byHSCmIQbmHcmV3qnLW/ymz1qdHOOzaC5l8Twg0qz6Z3kQ7UzG1HHAffhsehVNUQi6t8HC
YTJhTE+NRJ4A0oAXKehhbUzxeWFlEbs9wCa+FN7gA5n+kUect9noaXyIZd9bGOJTxraEs4wRsMtu
6hV2Ce8y2sssd/Pd5NQjNl3LShwT3ywzwFOlQpEUsKKBechvROF6W1m5S2JMbVY7RcjwysKw1989
giLSg8hbGCdhp41W5PFSQJyjY/EhFKkE0LmJ9neVFCdhLp6JSSwTLNxdz7sPNpVxtX+MASjqJOdD
gVh6rPZovQnFY8kD5Nz0VCsRjL6rBphGjFqVnKCN3+fC8CQBs/axVlqBSJ3S4GFFcM+Lua8x+z0a
xf8j7cqW49aV5BcxgiQILq/cepVaiy3ZfmHYss193/n1k5BnLAqmG3N9T4SfToSqARYShVoyAzQ7
dm50t7h0j6vAHdFRHdjTDhUq0VSp6HNx97ecGYsxmgARTVm+aimExCpU+uKE3KPp7NN1ZxTZ4q45
FIe6UJ4BHlPSnOJG84LghgZPI8kFXi9yDA4+pqnNwiUF40ZDoCudd34VIZE7+teXc90Kntfv47cx
lai8YI7LNdXdnNzO5aWTvv+LCR0t7jpVTZWvN3WSDnUAEymZRPoaFw80uFsSUR1ms73QQH+7rqNB
Cf84H8+TDJwNCk5suYBrNDN0lGLJccmCi5Y2jpo1jmlARGXoz1SuRCOv27fYyjrn8BVeDWkpwQGN
S+3Jzq8x3vlzZjOGSahZnUTt9ZufbWWQ8/iknVUoZyPYUuVDNr1MxW4R9m8wT/4jRFjZ4Dw9NLq2
SxaMeOjTlwSyddVH3bxY9CjTj+KxdxZvXDPGeXsc0ChpQVbhQq0CaW+wtkbui/EFVVAPkaMrCgEE
a+O11KGWq4XqjP1rF+h/mPNHfZD9pjZdPSYoDYHnKBVWtNkSriyRcDdlXs9JlwfouYi/akgVWqcS
uf7Qk24Dn9XuzcdfLUzG3fisiqLV7Uj57WMS7grVh6AeIx37i1ExJtRFn+vbfhe46LUf0R5RutGR
dXBVX0JfxBwv2msu1GxMDKiqFkxboWQvA7IezWkBVVz6w1xmqN58ug43mwEJngPoakJVFH/5PaLR
rMpoy5j2dKk9zlV5STpNUGwQmOC9JxmIJKMfHUMLtNzpOghd5d69voqNA44Oy99CcXxh2ejqeDQ1
CNPlXenUIDSNQQw0WJYA/rf84p0dttTV+31MQk0OEplR5M6e5bN22XyXQcsg8rVD6zItshkzjjvw
JjvXV7hVGHhnmoPsWM4DbUwgE9vn0z1UqkobszZ3rR46I8jTtKp5Woz0ZAG+iTXchTKk1DVRN41o
mzngnvJasQYDEt2qem8NP5PlSxMltmChG+7ybqEcWGsjJY2cYSCI0RYOZ1TyUXXTD6nDGuCHj6Er
ypdsBHzvDHLIHfWVXixWwGRL7iSa25p5U6j38XLuyn+gqHlnijtt6LIbI1Xt0BdkfTXoRW0vyfDl
+v5t4ObaBF9sThWaBIqJsj3j82l3v6hJkqMoiHxNFnD4/M4Oh880TGmfKg3BUYAslsOeTyy1rjoR
eoCGfQvtl3N2G2AmMH3s98lR+88Dvnf2OYhGPasMoW4IbVPlYCI5kFu7yqwFuLI18fjOCofGiZYo
WTISwpp396z8W4b2AiUPVjnosXJUnmfMMSdn3UNf144K7G9cBu/Mc3iTGhR0BzEWGY0JOCVCTGkH
ttyipbbr/TZpbiU12l/3HxHG8YSXOo1BNJ4p6KbamTtIb+6C8+iHXvWMu881/ege053+5EuuqEYn
OPgmhy5mRBNIF+HgN3Jia/V9D9kdwdo2ynPv9pPDFvQG0TkhC2R90KBM9pFrQeWjPeS+qEVZBNcm
ByrpqBlZEWMXo0OAXQyP+mc2paf5sPVZpJO6Fc+/WxeHK1Y/6rJm4TBOoBypJLue/VDaR4tn5YdO
PajhDNL4/5xBYG2Tz5yMM9KMJYTrXSWTH5a+Po695FZlIfJHgVvw7JaSmlaVXk5o9ZPlh0pOTroW
+Uk/+XG7eCRDaa0oz6OkO2qJJoZl+tLOmdeY6Z1VK7oncKCNwPvdojnU0ZUMCoYhPisrz5MzpAU8
lBGhtEOP2j75IeoG3noqwZ6hEF2RNVUjHP5YPdrJiBEyofFwDyb+EE315rk4Dd701IHlsZbtRdR+
yM7Zn8j+ZpMDnakftSkFgaXbRL0NfiLHUO5LYzePgeg4st26ZomLaaB9kQSxBOXl1tOOGmgMIrf4
Fh9Y6g2CmILU23bw8rYsDl5oiO68ukPslszUrePpAJVvV9arw3UX2b5/38xwEJOmU04HtQfEMDWN
m26vHFmfuIgmR7QaDl9KSQ/jJtYx+6h/p3ntdKTAxaD+t1+IA5aW5m0f64iNfmlCZG56U+1bF3zH
u3EvGlnZDsR+bx0/Ztk2aZzMGBh0M7AXDMXRMh4qbbENlHrCWTgNto0rb9a4AGaQswTlbBzl/Gd3
bu3MhVFIWd0UmJtKIGsxnwIBeojWx4HHqEPMmhEfue180ccbRnGbBXfy4peo/173wq360ho4NA44
VK2orTZDGMgGSPMHUH8jA1zs40N96HYg+/4gysyKoErjz5dsJkubwyILCKE4CKIXyUkd3cbYtrqH
0q7goG3upobJEhPFLDbC+P4tJmWoICUWlOFHizrYzkZCfKZBKOdiSLvru7mJiG+m/hi7z6cI/cwq
BoBS5SVvzWOp5ODoGe+tPvevm9qEj5UpzitBYGkWnSRDIQ/zH9A8v+RyfFbi+sNSzzddUvqhgrqS
TET+wvzhDyjWDA2mkXNEf/373QymWRvUArAVPw1n9q6dTvSh+skI4lN3/ibqdWTwdM0cB1+JUY5J
p2BHVaIgkpSKH1Ou+0teulotXQpqncdR/s8bCcDz/7ZEzmGaHF0d0TgSvKCjB00vfYXEL7XaCvxy
E1fezPAoRpaxa9IQ00h9tsvVc1E8/IuH/F6GxnlITGV1NhegJHuS9LsB3JPtoRGK/G2VJVQmTWVY
+A+dc9zl3JW0WKYJTx9pXx0k4OOyr/aDV9nosQQtvGiYf6tC/M4ehx9kMRQpUlj4D3794Figh9l6
sHxG6BmB6JHpl0LCFu0/yfFjctvYsh1fls/Jsf8mqmdtnsHVyrmzIMfLoIQR7tb5yJ7Q5oEgL93t
hG+EzTt8ZYc7BKlay7miDmx0l/gYDQVlvPq58kw72mf7FHVkeSd6NW+/7lY2uUOgZ2nSQhabeQ9r
UcQUL8aGX/kbPPkRJD7nXyxS8kmUMNhqUsf31UDJbRnojzQ4fyqlqiXoQABeO+ED2o7Pna8fc4/p
YExH7RAeRnc5QsLaldx/Cv1WpjnXipIyoXrdYqObexV0yu2YeWk3Ca737c/5tkDebcy2r0x097hK
sKNx6ebyLUSs/ksjnM8ElpQtbWripUciu5ruqgGaNq2IFHrzwlttGOclC8qRejfhWxVhcY8Y3dfG
fg85U6+vh+frcLb9Un6zxSesCglMq9CwYSHmaz/wKbhTDzoanrudNdqiPKrgI/ENcYuEZF+XwJqe
e/J0HOSDVu2ur0iwefy0KFFyLZzMBlfpcoOqWiD91EywpQdP1838BaB/+5vJhXiFikaQMrDYW7R9
miC7rbuYmKGQ9YwvGBY7iE7R5sW2+lDcu3DoupB0E/zb6rSHZQYRvSx674pMsK+3yq/rRT3L44CY
LozGW8OiX0O5EXwdkQNwWFCCS16qTcwjjxjnS/Y60PYfatFrpOPnHWg+G4HSMaSrpWNm1G6z5A9K
rgrqKqKVcFAQ6Uj71AtCRS07minEfHQ/nl8ETsaiiT8CtdVH55AgRuvPUKhIBozpcwQdPNPw2vFU
1ImdmbktB4equ7UKL82jg8CyYHl8fskywLIdJiC20HYEXVaS3VxCDyRsL/TY2I3TP8ePIpIywcnl
U019E6eLFMLDQ5l6daXZaRz7Fph7MdIomMXffi69bazFPQa1oY3LCb25r5f/8Jj46U14E8bQkWAd
6dpt+Dh9FuzoZvZzZZIDDBLU0ax2mLvOdOWbRKGygvZ0F52IpxzyQno1f8jlxRuCwKHmcHfd+Ou4
4BVHsjj0kOdyADACeJsF82FD9Z1q1gdpGhy51g8zTU+T0TuYQ3SaRPL1uXBjMzuZRnachuJAKtWn
1nRfl9qtJfe3EVnOahndUjQUNjmyRqOxb4r+1kz1fdZFl8xQ7oop8VEVvMRp6S8TsqEF8Sxzga5C
5tNOPhVpjy5Dcp7B5BOj2IqJzfZYdPTbmGOKWI2zL+CzO+CydSL8kqTVDlXQOo2lYQ7CeMRw7AFy
1E7ZVZdWBXd2WR6CLnWSJtsNTVXY/QQdkCQ/QkpilyrpPcb6Q1uDMm4QKHdLAb6FIFAvpVydQqNE
6al/NEA5NkbdIUmD1K9A2qWVjbtkL5CKFlwdApi1OJjNCwgwZF1HoD3d+ulYv4RWIayhb74oV97G
AW2ld8PUtWDbiXHTOtATvYl87M/PurQnj5GNiyJM0aq4+KufSTc0JqK8IDtJwW0toooRARKHt6mO
gisYSAFIeWJbkrOEnQv2AkHKbbvktNo3DnGJUdVzVCPCU3eII/fmgdVAYy8xbcbqoxIn/UBQdKpP
fWhnqDSLslTXl0n4HifVaBKzskpcK+atWjoKCGpM9zoYbM38rm5IsHm+v+fRehTJ/YhP1YB6UgXn
8im/L53ge8eIcZ6ke8WLjlJli0inREvjMHeOjBHMG4jM1PiYdD/aYGeGwjwY+yN/Bzoicyjbo3mk
kkakTNnMqP61djBRdy7R140ZrXtRTLZd+fntLUTmYLWasyKsRg11piiHHElhj/U+Uw4SlL4xJpOd
20hxTf2/iqEInxoAn8VoBDNIDHvpsYdMROtaveCyun6Y0Qz33kNkEnTxEMILifXBNPa5SPlE5Aoc
WEC4Je7RA4l3VH1T07t5egyN++teLloChxeYrBybJcIuTZi71u8n6cf1vy9aAgcUjdaPhanCm0uw
PtPFDuv9ZIpgXGDk1f9WETkY0etIn1XiBvFjKu1V5W4QrUOwT6/sOysTU5C3UaMDDKbmYGAQP4p/
Xt8o5itXTuTrC3RlIElIPeUzXhWUvMy3Ct3pLdTCHq4bEa2CO/ahFWaNEbDWoNYP0Cc2QRL4ugXB
S5m8hpSrdYRDnuRSBRPofTiYUfPJmKSvqYlsfq4itJhO0ADEKEDyRHvTnebCD9rOu/4bRKtk7rL6
CXoFrhcrSTR3qT40aW0nyqfrBrb9DZRaCqaRVQzfvDfQGIaVSREuWXQ7gVmuRSkbl20sojr5yy37
Zoe7CvQIqve0xuHsfHOnOfkxuKO5zdr/dbd1MeHw0DjjniW/Q7c+iXSLRKvknKUhY2+lKNe56owm
P/plBDuqOcYCh2EY9qffv62RfczVx6pDhMcRhk7dJlicJPZi6bvcoIbcHkDmK7C17RhvtjjHKCQp
Kkzw8rjz7PXabbYIHrvbZ/jt73P3AYL2OK0Zz2cFZbTkPMkEPDi+Euyvu9/WrLBqQI4NaW8Qjcs8
uUo4FTEZAgztTn5zMG9mr/kcg+JcP0+RU4Mzz2bk2Br0t31Rk+3mCt8s80g7LUFRtjo8EsqakJaP
bDn+ojc35fLt+hJFdrgTFpVt3ic9ro2EvKAaYpctWimsw9g/XbezHZqsFsQdsbEPSCHHcPLi3CE7
FfmseVbxtJPo2b5d7FxZ4o4TBaXz3GZYUpjZc2arTgu+dsavjIFhTMj7iwcpqkfRe2PzEK+scsdr
SCPwAg8lo45sQShwo2QY2EgFXQvsEv/jDK+McOeqG8HI0A7YxNJ81IudATRsutae44+j6midCsbU
w/XvJvIP9v9XqCH1ciIN7JljjqFrhp+a2HKsIrKbUHTWWAB0bW1cDBabcjhYCT7bbKDVU3XKY+IX
nZ2daGjXQOHRff1soKu03FRwCrbzL6uNZT9utcyk7JooJkgvjU58K2Pwq/sWvMq45T7aavbiNtNN
hFwZ5MK1TlZaItUwGGYG0gYHq5D+BYPfLLzeeasl6WNfjg0Gy13khDNysBJBDkfgGfz8aBcqqaYn
8Iyom469QV1L/1mo0L0mIr2M7dz2aikcduRxI/U0hGsEH+dXBnhAsGt8ZAMOGeZTicDnt0OrlT0O
QZoeGiAKClTwhuKAGXB3elYeOk/aaaBNkkVBtQiwXvnVV18qAlMNiRYWfeD9qwGuEHaMaJbI7OIr
m2pWIOcqHNMTbiqHJXGkdWWnxiyjWn1g1HldAjEEyK46sl38CJxWuE7BCVc5LNErY86hoM4sSi/9
Lsd9WrAQ6y75OXlJC81a2R73E/l/DCUKjttruXm1xVBwaiaZvY6M8EHNvqaawGVEh4HDjwydLpHF
UhhycerM+5qAATH4WU4P19FY6Jk8bOBVMRmgZUUxmrXjMr7D+Xt6YF6SOf8g8bOOfvhRDXQaZjHR
8L2UpbZJ+byYsp1Zkd2LqjCiE8CP9zQyyDBNloumGLCJ0Vqd+MH31JmQagf3G5T7vHGf/4vg7rv1
cbCiyKlRN1OFp+YnVmuMvQkqSqOff2B6IImA/+X14XrlfuObN3M25J8kcBHGPWrsSyd3woNpNzZa
lATe+JdgS9NVYoKk9g+WaY2mSSDnhLUdBsdfbal0Z/qpL2o8/AuKvFniHF/X5gUktWBDrjGCTtgu
Ij62vNaH+ogrP4tKgttR1ps5zv9LTGZQuYRLpj3GbFSQwSSgbE8m9/o5E5jhq9BlpaDpqNfRHIRW
j97Ty5t8ETRMbyPS75XwpWdDN8iSsetTCr/EdLrNx38Z/YZ/v5ng/LsySNhqFTar9aI7XGM+CX6/
Z7V98NCInn1/gac3i9zFOdRt2YcN6zN8Yd5Q+JiE+sCUWoadmIrgL6jxZo1t8QrUpVwZcpnUuE/C
yGm06hB1GANUyluzSk6yai32iNlSG13TP9Kw+KqBlb7Iwbkv9fWXtMu9rI1EWZktxwGtOzqkVEXT
wV7w/ictcTbQYcAjW517B0mZQw5GYa0TkXD9BUzels5d3iEonqIlYcU7jC7QfYARlPSg+gy4REd8
M2+w8iJuSbWqjdKSY5qAqI4kN7Y0nitFs6PpEA2CHOnW7q0dlnsCDFE9UBlpKze0brvyYMz7YhJA
o+jYcXhlRDTQlQhxd5q+tNVBF7F7bsc4bx+GA6hYVtIxzPD3ibnPws9tfgqnQ0ZjR5kR3KgieZ/t
uOO3uT/K4oTMSykhiANjxr1m0V0jxZ/1aPJDI/SuY6Jg5/hyeJuGPSUV9FZN+VI1fmwKcjp/Sbag
f9cyUXf5g1g/yQtjhKgbti4rbpMo9ZUl8eSlPc/ZdFLLfhd3kBeyiK2inTLq0lMq95C3DY9hKr1U
1HDyIfIpCHqur/svV9zb7+IOwKSmWj7VaLEMbhZf9epdfDM9KLvFUTx5b3wXlaU299lQ8LFMTcUj
hMPQpDLkbhlz4sZaeZsX5mWIG+f6kja9BswxRDEVyKXzd4+qS8Vo6aBdJ+OJal+r/qmIboY+/y/N
cPcPVdsFcq3wGHmC0gS5r8afpiY5GRGFVpuHbrUebstSKRhNk8l2KCjqF9BCi/cZOiiCz/NdjfEY
uhuOkFFwOyf2RY2qm+i4Ms3dQWkaDmB5BBCD1tSu6y+97BXRBbp+9jJW9vXPtgmPK1sc6Ockwqj/
hMulJyghHQsVCCxydvZN/ohSVzY4Zy/omOQNg+D0iRHB1lDF0Q+dXR6QIfwiypkxMLxmjMN7K5oa
5Fzgh7N0VrXHJvOtRrMHUjoQXHOV9G4UwfN2ZLxaH3OlVcwQYqDYqlkvYyadpKlDf8kliR5kCFnT
zO2im1j9vhiSe/3DbffZrqxyt0Iej1ml6Xh+JgcktuzCz3exTfxfcxjki7XL0KWXPzr1s8Aw8/wr
O8zfDyVcJpsb9DC1XrgfLv0NG3K0kDnR/OEGj1RRQ+V2Io0RpaE0I6umxq20DdSsbXNcSMrj5KsO
WJIZGcVynx9mN3cj75/GRN/sUdbltPqebdG1y5Ajxh1jpFxbu6xEW7h9In6viHIZckuam1wJEGUy
uTeZiRb7xu2yw4DxcdyLUk/b4P9mjINMKEqnusRy11Z5WEqvET3pNy8zU0F8ioKaTlReWrSD/iWN
FnSz98f8q+pgXnM/YNApVdHI3zmSkCxks7kDZMKWbBCLfSfOIdKQlFrUGOzZa+1Z7n/coQniM4GU
QeKQHUNlGdKt+7QV3D5blwJS/TpVwMCrmHztsKZL0E3FhHHMOvIksGXEmeIMhNygH/dU0N4JdfIk
OG5bF+vaJvf5YrXurWBCn0LrBbvpEaECCH9bN/uWAz+1Pbt+lEdFkIjdrF6urXLX3zhGVZxoFjvk
wW64TJBvZRMS0lP+qXeZwhPUTV3tVDmBU54MwTt288SvrXM3IKXGUPVNo8G64g93sOyUGBBB3oY4
4yE5Zo4ukiDd/LRUpiphagB/iBEgcykb0YQSfjz1th7vtRq5lKWxwZPUgA2SCKouW4fSXJnj7oxm
hnRbZraaK5n3YeyFohfWptes/j53RKRGLsdyyChGkUB7PZ3DcKekH2jz8bp3bpt5e5ty4QMZozZY
EHO6ZtId46Dfg4DCNbPBAeQIdoz9Yv7aWT+DuYtdjRqQFRiF5urjF0339fg0YJIj2+lFbw/0UU4E
D8ftL/S2NO4LWSEEhXEj4YwpIfo6xjs1FnYgi2xwXykw44nMbIafPNIXirs79nIHXk8gNgMtTj90
VcEubiY4VtvIX25WkJVqoUUENGYO8ftdukNjT+SmThzbjJw/OYYohU2CZuStMHNtlbvwkPJNyynE
FaFVt3P/IR6OmWj4bhuy3vIklANKKw30dghwpKjqdH5xULGbw778mO8ayMTFu86WbhQQakA11o0f
qQAxRSvkALOpysTo9Rr4YcrOpEX3ZATnmSFKZwgOHOWQsQvqJrOkkrph9VSDy1RS7Azja51pXz/Y
m2m39RfjTvaoYkAiGAMN9SrGT8XqVTpYCCSEKKEv9MqtmHJtjS17FXItIU2XPPtfrhc2p5+4pktB
kqn6GNI5iEIi0cfisMRcqERohfbkVMG76kNSPBu66A5jf+MKXlEOP3o6L7o0vtYfBre6S0EsBq5R
ZLGDMyYpHOj5gOML1Arz7vqX214bIiOqgMnrD4EAyxqTUk4Qo4TRYyFnYPgq7VkEjts3NH2zwvlh
oQUFCAJgpfu0+MMHBbwRykPl9W59oGhpii+ioHwT/nUIaCsQdyJ/8IzTqbSaugaTA1NngQLpjoKs
qdqJno+biLwyw4FIEmVRWUL/yJWGyU07dRc3nQCCRSY4pAC/qBx0w4zyRox2fHoxq8frHrA5CGmu
FsF9nFlq1bmoDc3FFAG6HtpdcDBOrK4Xn3ti6xcIt2LrkKqfv/V7+eG69U3/WxnngMNSSh06Ojhb
pnyjW5Pd9edgFFUFREY4vMimwgyiMqKuHMxub7QPw6Cj6TL9fn0tm2i7WguHE009mAGE9qibV7eZ
tm/R/NrFx3b+dt2MyCM4qGhMeZizFOGuVp5M2tiJKuoZF+0XF2gofWRZpQR8RVZr1+mFbi8xOUA3
UxHcG4Id45MD84g+4bivUOVSD43e2/n4SFNPg3TS9S0TLIjPHGuV0WTdqGhuMzb2CHnASLEOUy1i
bhMth4ODcWh1tWATkMv03LZHNdxH5e0gpPYUrYaDBEjMT0k1g+koMfeV+jFS9tokuI8E+MlPR6nF
AorNIUX75NE8tsg3p2DBSY7CTjm2I39ce29Hhp/86cp8skZGFMWG6lKvvolvkEU/jy4bKREyCW2H
KStzHBDkWtvnQQVzTB6S9bmE991+cKwdeCwuokrx9q23ssbhAWA1Hkwp+WWtuivc8mbJUd5nWq3J
PvmyJLYochZgg8VhQ9WhYblMcaCQS3fz4USgLXT9KIkscNigNe2oRQvi5sTYdcq9IVLHue7cBj/u
U4Y9Go/jDIQj4ynNU3tWQrs1ROoxgm9j8BM/rVUb4bCwrPmx9/Lb3Fvsaa9/RyM5aK7NU3wRMYwI
fA8S7O+D1oxMIDaloM4a/NFjDX7xjQyOTsbAZrnqw798JVRvGJ+QCq6198YwidvpTVAiYYCGIIj2
ZoLn7ma4igIZCDmQ/FAoB0FERyFRpgR3UHxQyqMFkvB0sc3gg4pU2vWlbL9BV7aYR66ifVBjUasI
XmO57I4JJtV4ommdM/uBXaAAFjgYAH65bnQT/1Y2mZeubMZZ2VQKJkPRvsLiR8tjncJi1spNZ1+Z
4fCoyjMlC3UT0//hJ5kOd4HxHSKaguKUyAgHQ/pYhmmVqLj8En+IRnsw3ZqIDtSmEROyjjixFNoq
nMP1Uw4W/EoDLCgvZXyS5yclFryZt0/Qmw0+WojjsMnbDtF2ciA+k5pY9t1+Ag9rBD5PIrIm4xP/
cTWtrHFJiNnoFavte6zowISEl1O1N3aFF/uie0KwdfzktcVYbDE0p7lTBoYezCsk+eA26SJ4SGwG
J6bGdPUwS/AHkbs+6EbQRAHmX6vERuuGXVWBixqKTc0f1w/Pdop/ZYq7hYq812fJwImdj2xYNPMj
1/wen+PvLJkSeJ0ovt+8k6AopZgQG4EELdvh1Wkl6qJCtE0jrt6ntmyVe6Xo/Otr2v5Ibya4k9pO
nTZnEa69ImkxypidO6qfpaDaXzezvXWWAmIaC8wvFq9dARHlrlBq5BENSBmh05iehj29nS8s/gIL
oSuSnd2ujuD1b8mQDzDA6/h+75oksiDNg2/VNvYvyezaGZ71A6Ki+9o1bWj/+OGjKIWzia8rq9xl
WBZhMA76gPuD8dgirTj6mg8o965vJ3O0P87wygx3TXWRmlfRjMV1y7OkZLZkOgm9U/J9NGOA8MN1
Y5sHbGWMu6eKOqBlaRow1hkuMYgdBsqNpipuJC0CcNoyBQYsDbo0EKjX+Bqakc6L0kjorozavaz4
BbWn+ShwxS2PX9vgPN7KIX2X9QjEZsm0hyl8ynrIcA+ip9mmA67tcNeTps2hNFMVj6ZLjxIx0g+Y
bopeG4sjKBgxsspJskVMxpsB4Nosh1FzqRdzVGJ5IfiXfjaH8QZ8i/Khd/VP6Xk8U0cWzgVtwdTa
JHdH5gNV8yGUAfQx1NqJ/DikmDW/7oSCr8ZTA6IBSSeQD0Jau7qxspu4/ZQkgotkE6NW6zA4yEAt
2pTlDJHleNSOrU1PyJwHyBZ1HmOqbH40iXt9UZsh4NoiBxfpkESkpICLm9azPhUHzWkuOfQX7tLS
Vv3Mi1Ihe4NoIznoCKIRPRolHm/y0ttk6O1l2aWizLLI+Q0OM5ZONaUxxkGmtnUZPiH1+x0zn7vq
hMn56BbdBGy6hH4W8QZvwe96P9niVxdmUUvjaDK6w/+DX8YoJwtFYV9vKx5/mYAWRvJlUzX5Nq9F
STuTVmAYTWU1t4fZ8OvUcAJSHYqxPg3y7GUFPbR99yHVpkuW1U+BGtyN0MGdi8HW0JtsFNXXqcrc
RhpeskB9kGPFyZv+p5UrzzTtz8hcNjYEHJ5oa90G6YjPtLhdnrnyLHnzUjiYIPAmgpSiUrR2U5pe
GDU7K9HBtITRbrlximk6xrLxqAeWU8yzU5PsgibAEziTIntou6chSbwotHZWrblEoh6dS2+k402Y
tbVdJhUYW+QTHQxbSienQ2kgSC3MCevpWc5MJzXD01hV3mIabj1abtsrkq303XM5JMdotDxaNU7W
UiebUU5rq0sAnQS7iclLFoFSTZvNn0rU93alforHZXA7zXT01nTKQPY7TT0vc3MGI9qhXaA0Ydan
Gc2ldqPRfWWOF9IZ3vWj+CoG+scnBXs3CB9lohPKuY48aFY2Wzj8zHXAv/tFZ9SqaIm86z9aD0zn
ffQxLeTUhV3LdoLsPniLCAo0zvUfsnkFrn4Hdz3Nid5kQQOg05JDmt7FgeLo0We1/ydSaDDr/F4w
dz9NWRQbIauQ/OKDS4/Dvjk1GMXKfWT2RIWL7XtpZY67l+KFZHIFISaYm73wVO9kiikUcmQ5+N4u
PeOz8Crc3kpiKTLmNDDlzuE5WubbzGxgsvwpOxBNQHWGIhk3nLRD7fZohsXnTI65LLiqNjvhLP3N
LofqSZNK0VgAYpk0BD1NIJQpz8iHXIRpRraCP532zRIH5pE2ooHWBFOBfMTKUA7qPPSfRZ5wBnfz
il8ticPzvLfUqZRYVBH+NOW7LPl23es3gRt4quHkKUTmn9nqkIRqg0/oBuRDWXzshttYOmTj1yr7
1lrPiojOZSvNY72Z41/cyjhr6sjYXJblLtUL28o/xK1mNwH05qPv15e2actAPIwHKgQX+UfcUmR9
gX4+9O1V6B8/xeVXuX/sl0MkGmHejiZWljjoWMKERLqBtxxj+2E9pvkxuuQOk3MO74gXeeNJRCW+
GU2YCt5YiNZBzMQdMdS4usLAqIgbYqy3/RKQp+gfRMWwcW8muNMUZHScG1wi7iKhW1a7pfRkDYLG
jE2kWNngzlFYgw2qTNEOEso3eXprkNhFk1De6CJo2Hq4rQMHbjHQ3FEZ6xPoFT51bnLX76TbXrIt
FNSgDCvt0Cu4T25e2TB8ES3d5hFexSzcGhOIXYUtQemj6nQ7m0FWEQlWJ7LAgUQ3tVWsdYgmgv4i
g2NGlELfBtbVErg7Om8TWbJUZGcL6Wbuf/SWR7QvZLmE+h1NPsXz9yn/ev3wbp+plUnuTJWtFo6a
idxcioLkeQFZBdNMNUGYei5mj7xqDgTeKJzo3crSWVRWdF0zVUXlE91KrNT5CA5xtwsSu0WooRT3
NN+3NLK76hyCEqYu75ZYlHHaxOE3s3xfVDCmg7wEAKskao5qUT+qae7N+bSzqtie8wCYnDnEFF7V
mziyssvhiFKHoSJVcM4cctM+SAmP8Y362XitYMW40EJfzGMnssmdxT7OJdJkKJ623YOmggbB+tiB
9k3gQJvwv1oZd+yMDrPLNaomrqXY8dfhjOnsnfohku0Q5LssoGQk35k3PwvFarbXRyCvp1Fo0r9O
Ba0eQ2FVYy62wiWn7RR/cesU8U+8M+7lg3XPypD9XjopnwXL3cQA+maUC/NSMw0wNNSh3vSi+PG+
/NLt57vipw6u7dyvnPpb/nzd4uYqV3Elt7+mTNquZhXdCNz95KNpHRv08F23sQ08KyMcsjVlZSrQ
4UFmIHm25gBp5m9F+RKHpy4O3SD6OE2uYU4Cq5tbCX4cXQVHE0F2+/1jFuwgJoiTMOSTReZuikHa
TajAxPY73VIILlg0E+EGf2+jK9q2qEvUVcHoAoZAiIrVjnnI3MCtvOwWxSEHoz2ucHhiE2ZWZjlU
Xap2SocK9+3/8TKEnoE3x126ix3ThlFPcRgBkNnaxkEUs2zWW6yVdW5jm3DGxnasfn0/vOqKT3vt
e3pW/dItdvX+uu9s+ufKGHcgprKLAl3DpVhDL6pEWUJNZA+aFoIIZjt5ZWkm0RRNlWV+CD5d9DqW
U5RBGigmxXtlj54j47VZHIyIOz23RanurdEbsFYqhoxWAATT/PzBTONAGxLEMq8v5jNmWG0m04h2
AMd0w13wyHhlyI/gQfSW3OpxXVvmk4EFTfquY+NaxSfjEXkE8Ijg8UrxVi8dkuNqBrslqpr0c/gs
3XU74bNrA9Pf2eduKxIXifI/pF3XjtxIlv0iAvTmlTZdeafSCyGpJHrv+fV7onpbyYqKztiVBoMB
ZnpQNyN44/p7TpVgIMp4GN1sVwXLjH0ECROvDiHyaB2wpQ7YSEAezeNMYKjTB9GU01rHbg1b0r3r
UiB3utiIs6b9ZY1l2J0PIiiLmipCH2XxhLm50TpilHhn5OaPyyJ4F0jZ06RVynAhpIZ14sWmVxXu
Yp7i7CGdOP6IEdh/OAtl3yY9n7Vex/wuWHTtuV2fG73z9Vn3u7jg9C5410bZNMNcWrUkJFuzvPwC
wNrdgMbd5WtjLafjOBp54e+JMmW5hKUbLYWs/KjB4mHHLRhKZz0QmF9hv/B2WVlrwx+kUaYLm7IC
WKLwzMQD8QzVnRDZM1Q6t7tTa/eBsNe9dA/eslve9CTLRH8QTRzIJnYZMiHXzQoOQg3+geUVvOn2
nbYCvcLs++VrZb+p37dKM8kUrSnMpUiGi/KTNiLcFn0AG1yWwfB42wPRO1NjkkzKnGD3mODd/UsX
2nJNE+8olHnoUkNU5B4ZUr7cyhl21k9l7Vw+CU8EZR4yWa3Huis1N8v3evmUr94y8gIu3m1R9mGt
5mnp5kTD5yeQdmRMRYcX4zkS3lHIP99ombHW2qBKqPlGmeSF824QhStcIOfC2MburF6UYcDmnmC1
HXYiTBWmB2jLud/pLboAd4qV/aUsykBo8zwpao0TVfqXpPqxAnk57N1sPAy81Sq2uTufijIORtFn
mMCBCY8mFMZbxW/K1vs7TaOMQJGKDdJRhDRRkzszglEAt8c5x2yzMvzty6RT3igKZdGaCg3wvjZJ
cr0em3ZYolRBwxqCSjS0gQNYBzwYSnI/VOn2g1gqhogq2cjbES+17uuHrKtuS1E61fV0BH6+byxh
bpvjzOEsZoX7EIq9PqRFhoIZt48KnyhRG05gWHOHxTEexYDs84Nu6mV5GyZbBp6MELRBVNry/eUv
+R/2/CyYegMtcKCjSEX9mDQbYkfbpW7hiDeiX4HoljuSSO7u892epVGvwNSH3JgSrP1Z4aOmvAzL
Nz3SvMG4Uca3VtrHjeaM5jHirTT8h8M8y6XeBBrIYZm1GPqXHgaPjEMqN/W+Bqmvca3faFfYQST7
6LH3B5NWHz4r9VAqTZwwawW5Sn9Q0sauLSebf3A+IbHrFy71PUfeGMtI0lNLFBa4lhOQfL11J6WO
5YyO/oO0cMDFzoNZZFvn37f5HgxtBIIaSbEqFW5ZM2/WIQbkkFdOd5xTsc3YWQjlMPMmbzVjwAoF
QZHHgpevp0BA7D3Vx0icu7w0Ox6fIk8iuefNsUo1y5FQ4R4HFPCMx4anDOzsSJJFSRUlArBLCdDr
th06TJ7gQ0EDXQK7jIFwT3ztD1mQAaxVcuZ7A/RF5RXgk6od50aZn20jnvLdyTg1gzihYrredF5+
S6JUuXRCX8aNChhneIeACzhCyWf6pJwboZRhE+QF8DQN5lpJQYHkg5Zhv6Pc+X0Q3/GqXKxmMcgU
zldMmTOzwh6ukKPoRObtDb8/Yb7neT2Ra0b3HUAb2Nlbr0Hz5q5P1U36E914hzcDxtSjzW+gjFxs
VHWkGikKC7JgRxqgUYri4fK18j4lZc8SCdDChoAWsS6MB6UtXElOjji3/3diKPOl6Ks1p4QHsBL3
fX+dhtclb9Gc7YDOt0XjzolyKDchXCvi7zCYgirQbyWMH5L+s7CvU++vTkTPh6i9ordlDNOFiRDd
+tkrfrJm9mUZbGe+ORJlusB+hgnyGkLSveZjxdHyo0Po5+/7y50v+piI9dHx47xvjk7QbGhiIygl
eLbI0uirJFSYjb/p2v8/g+j2eZmUCVEiYdDLFUY5TNNTqsaBUEs7YeDNvnJekEkZjXZphrHqYKmS
JntSQyxkWDWv2Mi7LspSYINhMaYexZQ0fJISjHQXPwQwlXFUgW3+NFW1LMApyHR2aRViEa0SVGHB
5Bos764+6rZpI2dC9ZYXuTKTM+ksjNK73ApNpSWgGP8OWZEZ15a7g0rs12eTfhZDubEsNKYO1E3o
0QNNp0hRnZ4rX58Kx2zmXdPoHCPEVoazOErn1DVtdcAXwpxOKih/BG8d5BfOZyIf+9KRKIWbS2zS
AXiAAN6A1R6joHnnqG/xzY8Ie7ymXz9peyxyZhyxvJNRKtjIGmCeWzgr06hPq6n4Yz3yFJB8jEsn
o5yRXGDqDoO1pF4T7Up/BKlxdCKRxrDP3NLBONrlq+QpB+WZ4kTOy4yUU6IM6+QpwG3n2ZbL1yl8
leIfl2Wxn/BZMyj3hFBNrkA5CtehJ3bd6Tdy+D1Vov//Ngts3m8pn9LQQlmXCnAb7pSDlgDdsvRr
zvtM7JOYWIgHBB5Wo6mT9MB3FSYDxeNK95Wps0fjKCS8vab3sarPuvBbCp0ojKq0VmKMFiCBHP7a
7nUnRT8JyxIPhFiLTN4j6dsRyxS5ecBL/phnlIFfI1kAYcJKCDR1E15bQ6KEc41W3Zx+DdEpB8lD
aPKyBmaCeRZCRxNlnGZiriDEJkckNAjrUd5bQeOXQRxc1j525LKRRX7L5kCrKGApjbRZhN3iLJ4O
WeGjar/v7DzwbDvTQm2EUbbdUgczBjmh6i7i4luWW1tIX1fLllYeiNQ78vQnNdmIoux7B8zmWK4x
+xz1+S24jF1pqdw+y1t7FoTCDmv90ciNZ1GYn6I528lGf1LydlcVAHKoJkAC1qYjYEBTkUWn7Aav
k7OHsEwH2ywN3Y4S1UPX7UZVYk+NCmfUhdeiEa7iLPmFdO9YCvkJ2OI85edoHx259GOYk8KL6ib5
DnhDmXCo0sfLCsE0fZt7Iz9how96mdTJgqYxsHlbO9Sve8W0aw03+GDwNux4oijPUUd6qSgqUXPz
m7jcLZ1lp9NduFxHPJowpo/aHIr8ks2hlDRtwjHPcG/VUY4OycCJWnknofyFMFvFsGKMxu2Ntxrc
V6kJyo3nbgiQyQWXvw+7oLg5C2WBtCoVMY+NyujgrJi7IP3Q0E3d2U6CzkWT2RdeeTk/59nS84xF
qGAnVkZ2U7aSvQxgcAfNjDGA5m8yOerH0XAacqCVpUYVLAS06vjUhL8i6doQODfI+Vj04mDbw7ZW
JorYcif9Cutmn+eljbDJHztpVwq8ZI1nYendNH1YiwiI3v9MI8iO7mBjGrDPBrbnBdfkbZkwY/Wz
etAQBJmYZXksRpo7A8lb83M/dGFuvyiYtBBcHogqTzEoYzEJvVFoeQrojgSptaO2haNkrtj/uqzz
PKWgDEWohnIXjXC6wBO26gfMHAnD/rII7lciWrMxEWkYzWu5ohvQAQ9fRT+SlJCjE0HrWna8LJen
gpS9GBsF/yJRRDd9BXdvYf0CvlrUfeniV86xOJbPoqyFPIox4nG0ukhlvPZTvz0ivcGI4070RXd+
WnZZyTGG/3GVWHIHkqiObXZKK0JxLQWArMOFXAHPGqtpgoM1B9A3VT4fx5etG2dhlG60GVY/uwL1
zlL3cuVGnvyo4gBc80RQqhFXvTai4o+Mqjssw6mdTsnKKUmwqy3YLv73ziiNEEdZHBURxyBIYIJd
uk1jxzcCCuASkBVQZdwV7rQDVyxHP3hno/RD7CaU+Ug1N4686D7ZEQAjrOKcQKL0ZfYwMIzxQd6Q
CbuEfD4snYw0ipxhugdzBmliJ7/S2xyr4sBXczVSVe3c2TPuhlOEiJcMaUUu7/WRM30ODX/ftUaF
vAtqHHU5kzYVGKLrBFx0p1iYAHBzPa73hoXlm8X6k4Ryc2Iq8F3b0SgAAkCm9K8UWP0ud7UGk/OA
tMh45I5s43I+HhX51qmuK7MBb90UgVi8CAbmXKt7OexhYSbOudgO4CyLmJ+N1ZzDbhWkAlH2CEgy
+JdRtDVw8Q41D1ydZ1ToBapeB3JPX6DNrdmgoT6R5WcTI2CRUyPT4w6f8VSEsioFcv8+7XGHJAMT
bHgDv/7eBBngyccXeb/8IIx0zU0S2+nPnLe3yXmTGmVvFAPgkWuJfptZYCIGralqkOwGjbfLb5+Y
lEvPgDI5rVhPjbVCjFiDxCR1ovEuwepcOT8K7ZekaDiqwhohVMTNG6BMTY+8Qg9b1ENHv95HO8wr
H9TbHnGQ4o1P4KjjyOPcok5G4DeqGRdq3fULXF0ml3YRZ9juyGpnXlIe7Bd7bEq2UBEwSeP7/eAb
SUOHtVAkGAQkHJAXtrQLgfRZ7FFx4w7g/MczOMuiHhyG57HVaCByaN3VJ52o0A1Pgw+UKQyxWxw4
K3bwcBZGrnhzsDQRy0GOMVxurAIspVHsi3HiNRpUnhTqreldLekVkNIAtCJ6dQlO73QJkm74Ga1v
wvRS6KY/ypMTK8ALhHQBg/SLWXq10M52phznfMXujnirtr3fSM2xaDS7xShZ3gISDW0RK7ccVcDa
Wgqtm/dKjT9RJcEcf9eyyG6Xx0Qbf4w9JoOVxs6jyK/7L3XaeUmDXQg596Mlc6Iac8q66UkaL1xn
a+n5iqm3Pshh22Q1EIfikx6M+/ymfFluw93ooYwF6EqA9Nxx50t5F049/L4y5aElk/uTM7v9nrBs
CtfYG0ZfMd3pu+hG4gzBMA+JchkWrTTMFtL9KlGvqrRc4P16pb0n5Df6KIEopOAMKTPPtRFDOdlE
rlXM9BDEHnSnkA0rT5cNJu8YlGPt9cgaxUlX3UK4zqznIr3Xli+XRbCPoCNsxt63iIbLxxcnR9Io
jj1aootWu3ozB0Ik7i+LYJsQrFD8rww6+gISWTwLhGNMe5i8cb/uCjTsi73opl54zcP24xyIjrWM
aWrmhaBQybMrJs85CHEvH0dmhjsAYhUlE/826T2UgsBtmAUi2CGSvmjCehWV4hFVKx/0al8lqT5J
4mL3Ub2rxfhllOXZBtfBm96ivJdmXpiCjAPr5OqoeeKY2dNg3K+Z+msGu6fcZK7c9Ae5XgG3LXqr
Mrhr1S0cR8V2jJsTUO8xNwFSPpUINsTD9G24KjD3QoAFCKNji6SdF9wwYzYV2PoGxoQNie5LqiGo
reIRxbBpvLfaw6zuVkm11bblfBnmh9nIoex6AoyCtEM7EZgCj5F01BWn07AVfatxNwN5J6KMaCuv
SrHiWG4d39ehHxWAC4w9iU/dTr7Ep5BpcyTqS8n1VCWFipFlNTAP/Vv3bQoiz/JSw1bAK1H52Y11
Owa1Y73yKi1M27ORTBkGcRWjQlcQPGnFazNdWelhbfzLL4kjgq7yWWYLjq0GAKklxveUtr2BCXHA
3c5xBmx1Px+FLvGBolXMzBRHWd4pe/EGXcOTgsEVgj4IvT8aiNqIo7yCIaVrtw7oFw1m6PR6va+S
v705yjGAPC6etAHtSa29msadCva47PHyx2HtiCni5hjE0G5isRqEYcKIZU43EsQ7dUCwB6adqsI8
Rp967WqcOlH/HqXFXWPmvy7LZtrwjWiiOFvR6jyYiYTqNmjovyd17WhGyml5cV6wRf75RkQEYFl0
/NC6FkH8LVgoVwHysxBjUAtVnJCLp+aUsQDxoqarK9TPyr6F5i/T/No3nEFYngjKTIwZWC6KGQWw
bLiXjLtVvFKs58vfhCeCsgcItUIzJwUFMVIeVZGQV63eYOUc3/RO7fvfFg+bXx8/TKuOzWL2MK09
9r7atyFIH9pjg12szokfkqsksLCVBKhrp9oDxQhsrw1mNUpgHeD/wamRXT4ypuM+/hQzSdtKL/AC
Kr229fE1XW4K3joduw73W9dlGm60NIt8FDJSmfUU3/LXXW7Y4RthDULGEVguQI0erDcuFwsxQpeu
mbIgUme0U9PCV+q1Mz2TNUnBKya7OOGjPiQ+75i8q6SMidKINTIuhJkC1q862ZaWx7LjROP/Yed1
NCRBoKVpNNhpmRlKOWhoVpLUJjy8o9eTuXdSOhmvEp+X8LPzcEB8/CuQOlUFoq5unRBHTVkGWPkm
iMfWn6fORxnAK1QtMEzLNivL76PoMKRo7l5+kywQGtjo8w8g176xYvCXfZcuqFFNh9GtrsEW9lM7
Rl6/G350J8QFmceD22R/yLNEym7C5iujSKpi7fKg6Hdafli4Y+dE9z7r5lkGZTAVzRyScQSNYusu
nuxFHunO2UB88/MDCIreZM6oCnvzc3ONlPnMKlFKxY4gtQfDNww/YOIHIx770R6dyU2/T/50IsCl
eWMDjvPyJ2QHeOezUmY1mk15siJSO5UrO+2xQnPM5TtVfDZM1wjfLgtjZ2Lng9IlqrCaM0ARRwQj
6X8RhL6OdgI6WAJf1rxclsb24r+PRmOp9HORDSE67phcmVDk20XL/WUBvO+mEyO3Uf8xGlRTVxAG
zTfaTY/NhBXFYDvCzDSYdhSP5DKD3aIqljtc2cT4X1BSnTKg4xxnudqjBkcmxIqDudfuTKAfkOIw
ryrGM2w6ZWfEJgRbWoYsYPQJr2jiGffLLfDJbbASIoBVHi/fK3lfl45GWZWSYCOtFnnjxl7vU1te
rmXj0Fm/Wo1XEmaRWsCCWaZoGbKigAv54yfME3Fc1wnJdF7Zq6/5xkvsZ8F8IMPuxnWPBZ4+iNAQ
Eo9lwEX1I7HE54OehVP60w1hmpsLnGAKbuQhGI9rMJywB8ptQJFXfEkQpSxzDZgckOH8M06o7LJA
QX+Nvy35H4pyPhClKHIuWYKyvuMQSAgmyPw+6EGQ3AvY0+m+83JE5rEA8aNqGEyT5U8oV1ZsWoJA
gojhCQOsUXnKtJfC6u1kajDU1AJk+stl1WSvJJ1F0jmjkUamFQ24yQz4DouHwCWwromnL0YPoxsB
iQlzuPzU4714ZsawkUxpai2IXS8AsdmV+mjXTtmLpfhVPwKPl0fHzm5XbkRRejlOk7XWNcL53p1d
GSD0oJJ0+11zZQLozQrU3eS2HiycQ1q0E48zj2m3NZ3gZxgSinaU+x3TVusHtPTcqf6uakBtLDvv
8ldk681ZAuVvzSULtajCVF5U/4hibGDHfm552De3S+lxaA5ipjuXJbI93+ZQlJ+Vi/cOLJoznTe7
/wuF2IN5kEx6T8f19bI4pgU9S6P9bNcZkWapyC61SLXT0jer2i57NLej22p8uyyLnahvhFGKKTbN
JIL4ingiYsWKQArIUGofpJw4ifPZaHebdr24VDlSMyyxY4vZ8AhZk7jjDZwxQ8zNeShjCT+xhEWJ
hWyz+aaInmIcMUVpcy6NJ4SylLlQNvI4v0/fSL7qkSmE0NdvW29yCQGVfj05XAhvzsOiwWkis5i6
Ikbvevb/QTtQe/dHBn4Egp2cXqVX3Nll3impaH0WAPeliAhsRaxpavIh7XufYG1dvkzeuSiDITZG
DG5VWMYweyinUyG6l/8+O87baARlL4aJVHYbzKrMvuQLfr6fT1gKeRmP5iNmKwPSRxLdAl4gtuOn
y7J5N0jZDbOXAYySIQGpOhtL/HaZBYv47bIMZg5wPh4N/zIUsQ7kW3jtWPqpCy+G+dK3QSF8NdL9
LPDaF5wDGZS1iFWhVZMO05xj08Jdz0eMV3pdxO0xcIyFQfmwOAN2T59hDX1yRKe6V70GSDqNk+Fr
Ffv2GF+HdmoXN9pteM+r27A99W/3Qi+MFrWxjHUONsWw+Z6iM1estmU9WNxOELt2s/lwtBFBJ7hu
IxA8kRGRBHNnxc/ldjA8kjZqTh8su+ZFedQX3nsgFvBTOLmRS77xJu+RlUzXGxEB+nLXeaj9eoTp
c77LgbH9f2Gu56kMZUUELGLWVYg1i0U/TmVu5/Vto/IsMk8IZUTGespijcygJMaLqqAp1WKIr4p2
l58aO0LeXB1lSgyxjiKNdG6WQ4uEcd4lQYjtMmL3ydylygumuAIpAzIvhjoNFfCPSeAhuQC5PkZP
BB2TEAoBUIm3oMcTSO9ytIkKTASgjP4WGO4JhTbqJ5LXBvFPHvYsx/rTvfa6awtLE/DhBqN4Ba69
kxg5J/DghFMmZUtCedWUVkYbPwQZfX/shP1supN6pT1f1g7mUXRsmRs6OuEYHfr4rurBWAq1QdiW
StK1pfWnNak4gShTzTciqLfUgri5FzSE9nV3Zcn7XA4m3kIFTwT9kswl1DUA8bu57qEWoiFx5g0v
80RQr0hIC302ADvhjlLsgErRmVLAiKucgi5PCvV0VC3RGqxm4q2KV039lMqHbvq7L65Q3YasSAWj
JK3BXLyt5uui2l/WKM4R3peGNpa6X7KqjyT8/UE4KYLTtzLI7P9oSYdAvIMVBvAI9Lx/l+cKKGFh
YrIucVfD2JlVeGzkIrh8FnYOtZFDubtlzrUenJYAUpNsAvwZu+GjdC8+DG68y25G3qgn89VvxJG7
3dzdKgCFsB/w6jGRogzXcWF6S7w4mvZ9HTlugf3wzzdIvcqxVecyyjFwLVm7sbBXXgWPrQbnv089
ycFANqjI6Ey0gORAGXlWrtRydf/k+xjo2WpwcBgKoN5LLo9x2lkAh+s0O7uOQbxV/dQfKwumP92J
O6Xk2DJ25nkWSL+eJhcrsyNjVkn1a1yC0dhFWIAMr8Iwd6YuGKpni8fky7zJjUgqfO3buBeqEOjZ
irHvpR7MELtoert8kUzF28ig3E2q5rkgpLA7sao6q9Tv6jx0SrN/GSLlEK1ZycmfiHZ9Cuc28qiE
t9akal4NeGxx3S1ZZpvmz2E8WBZvIJZ3d9T7rVsl7LIOedq4+r35WLRXJa8RzbYRhgF0V0BpiSad
42pjr/UyupyIrwZvPWFL1seDIvOi8g7z57wKJPPhbsRRD1dohjhWFZR15OIZZGJOU6/+nyjD+UDU
053GaLJiCbAk2IGzIwnLAtZtV0lOpr6FqcR7wrzzUI61nIYJYKDIKDovDGKnvIld8TVHnUpyZFt+
4RNQEpvwWffOx6NshpFlXV1oSCXUQPMVRMP/1HR4yHTsJ/VbDJ3iRqmEdnOD7zTHQVIKdmqBBB5r
CZg1j0tufsSs65+1gs5xpbLQQ1ABkfk2ghxrulgc9BHVHXilKra6m+BjU1QgG6OD8dFH9V0I4rIR
/p1E9wSXKMa+U42uReXnV3+2krCRRj1gjEalck+giDrvHdzJDV9RtLIJxUl+9UeL5xthlPs1q7yr
5wxRhbBcq+Jop5po5/nA8SFMm7SRQj3gsUnHqCHAB5lY2tp6ktXEjibOBA7zVW2EUG84mYvE6hvM
WKjZIQzv45mTn7D78BsB1LMFzF0PHh5UidK96N1knvmqkyakdSd58aH7DuDe739glTYCqWe7rFnY
A/sOw1m97FTGbVnNdh7eisrzPPD4Xzi3R8OJdqmeSgrSWLcX8pdaqPbzknQcF8h7SDTiSxXOa56o
gCDuQKcjAUrEKuzyJduTnDW8n7krFEwTcb5AlfLxqraWWSxAJeSAQNoVQX9o9gTKizf8zlZwVdJB
k4G8kh4i6rphLLUCy7h5d0imfdcHcsJxUf9xeWcZ9GGy3lgLQptDdvkInwMpa6gA5ysxH8XbzWYX
GEwcRVMR0Vo0TrbaGU2DLIBMLEm+gYVf0wUfn/8PBWDuaI+XVZ1YgE8e6izuk+tY0aHScowR6Frn
WALwG8yotrEdaQu6+Qes2WDr+X022nMsXSMhD4BajGp7n0fqj14Ig787D/WxxmTG4ICeYIOtu5rH
2E6Uk57dqOLTZTHsTunmKJRrkmYBmOI5pmjeYY0QjWHxIjBfwdQggyTPwX7nzXBcb+MDD3ODDRiw
kUy5qX6R8lxqYdNHf3gmK0OVI7/qJ0IIox4tV9nzl3LZNur83ShnJRRj3cwiBluk+JglJ1PkLg2x
tNDCxqShmIps0EijkpqPUtcC8HPSr/V2L5X3lz8X00xs/j7lBztAsHRWizBTL9/iCXxyamwX5f6y
EOYtbYRQfrApTa23ZORrwhAs0htciP13Aig/qICAZBws5LlzflLqhxLsJ5cFMOPIzQlov6ckWrZq
aGg1w/1aH8TyHpUPex01x8g5X4Rpd86iaNgfa7QSCSyBIDpRU+BOPIn6bTGknsyrcnE+Cg0LKswA
3g9VHGmp1pNZVTZoaDnfnVz7JxO6OYr8MUpNxKSZGxNEWgagTsIvsSU7mnQnC4MD7MNk4rgj9oEM
VGcUbHsgNv4ozegrUVxWdPfzAU3HQ6++XNYBNlolkJD+FUB+wKYwJLazBXRzeASyKxu/lsCHQ0iM
WZcoAF/CDuxT7Y60YCJnvcoICkVzNCM75gV9bAU5/wzK5iRaBZqt5R0jjAyi1DfGdXRoj6TSTqYK
4uZ9l503tMS6XUmUFNVSFBHflCqANE2fh4NImjFrdF/OtduU6uPlC2bZoq0ISl0kq21RZIEtyqcv
uh57C0jiK16SxtLJrRBKS9RO69UVUACuGWp2qRp38VQPtjS3D5oAyNqiP1ZNxOMrY1+eapigH8d/
0oBharU2Y26WiNOV2BXC2WnXP6n4SuSP/yOCNhvDvNTgn0HatAJ7N8lsuT9UXKxM9hc6C6GUIE/7
JI4znGNdox8aqEfjWvtW1GrBMbc8ObQmKHGbyMARcPX2WR+uEjWyBe5QKusdbW+M0gTZKsxYmzAW
gXFf7IeqmEVP/f779KrerE56X/nTrvzCBaLgHY0yIm3crdEa53hHc3dVC8vNklcnMzV4gQNPDvnn
G2OloELQlHBbbqt97/PHSMjtnjvdRK6INvDbKyRXvBESG7OqzYQLTzUc9VB4M+i4MEQJnGmPjMEm
3F134mcvCaQiiUXvxVaZsdIpybqdzV7ZvIxdZ8fR5BjDaK/GU8YDqeO83fchkc0Za3kV56FAkrM2
d7rxHKacbhNbDbHyI8mGiVSNOlKykv6GhSHbYchtTcpspf0um48yrxjBCmEksCz/K4eKkYYxHmd5
NgC2UMp2leROod5nw05J8LZUifOAmVkAULORI8ka5jRVSlqJjrq5oI4NX/kPHxY4wIHL8TN/UR9E
IFirR8EFZyj+J46XZialW8lUqKZkVqZjsh4PLFhB4LTujGssmvujp/vxYeatQjC143xOesd4xISd
bETIOcLWV9XbdOJ4e+Yz3vx9yuKOzdh0aQmFF9JTIWv2ogHA9/Gy333vL396VRshlLmNSyw9CBFU
8FhgoCQ65kjkbWVXYT9XuqsOqQvWGFCYoWixy4PWBQHdT8HXbi//Ct5JKXM8A+5cGRY0wQUMSCSP
7ewOGecymU9gc07K9qar3mlZLMGtGC8T0FvapfwiNvleqwHSaLavlw/EfNgbaZQFlooOjEkEyzU7
JhFCectXERvywnjetVEmeOn1phlIDUZGv6NLb4v6quTVGZlWd3MSykTVKVjgehm1JIKQ3QX6/v9W
rOc9XY0yGl2biCChxllIhUf9iVDJkR8kzBuPT+E1r6r93pa8pPWUoSiWyhh7soop69mvehGv9dRw
ZgBopIr0vcMejBBi3rk2g0Ge7/U1dRpjeavKQxNXxwhFaWWYv3ZzhAmsYjkp8THsZK+VQfMOsKNh
AAFtltqCiDK5ij5yZ10t83TqOt27rGWc70+P/LbLEjXxDFyNvjN3bYLRizD313rgiGE/HVMDqQm4
6mR62sZqx3bqCBitgqEeKb9by+e1vpaAvseDCWbW+cC38FsUZY30WhLAv4OgoncHdKOqQ7hvvpDJ
YlImzflIM8yMYCOPMjzqUKWJsWBuRa2dMCh9QKqs90Wgu9WXAVZPATZB9BAHoFa/5fVxmN4D/XeM
/pC04N2LbmILS4unQQwRgq7ouFmRt0ID/0A9NhKoJ2UuXRapZCK8NzO7iAZHjY7V/OOyECZUsbSR
Qj0la1SaRsPWtmt+FR3ZwRrbzRC0JwxfXplu51aj3SE3lcHJrIBPkOzVXP4BbJ05/4D3zYbNRU7D
otQlSMPfJ3UJ+t9oN267m3wC3g6KVl6CwlzB3JyY3h+yZsMEpQpaYo23OCLS8Ogg3hKEJ7DscrwW
84Vvzka9hzwdpxqA54ArsPaZdGpGJ+EB/zFd1UYE9QTkIlV6tcCT08XXpr7vQSSoz7HdRm+XvxPb
5m4EUR64yY1OAkQ8afsm92SjLAsKrKoeyPKj5mF3dlcE7a71DMCCtMHwYu2ANeGGXusKB7JytnJ+
ENOsbX4PufuN3uT1oqtLAdSW3gLAgNnaRfLUmT5Am7mza+y3bprAzZIlHdzOH0VZbTRlU0YiYtUT
p8di4sRPzGl1WObfAqhIoKzXLjQJN1R5AnCcm2GBFSQq2c92B/w9B/vVhMsCtSHjVkuCy9+VfY1n
0eSfb65Rx9R1J3dozVhVeiWWPeCqSmDRCLHbz+MTSGXcy/KYE9Dbs1JmLZTLJdJ6vInRt27Mw3Cd
IWiN3fo4HyZ3/lYCaC3xuQ0GVvNuK5Uyc+usow9u4Ybzfb/PDoROj1T7RG6vixlwKbJsoNSmqYZG
vcdYbKZcURCoTkhflG8JNmy6/Wi9Vnpro4Foj8gELt8o8wtuJFIPUwaBU9g1CPFawCda62Knw898
uenWY1rMHGvNk0W9hElVkkQLMQ8kWtetsdoNlg3S6jkq7yYz8y6fix1ToiAsAqLVUvD0PqqmEuVp
1hOS4tEv0SQn5VpQzN4RArH8iufP36tsn2LKjTTKVq/pXGY6meRdzV0KJ5gvtmTeqVGQAbckeVKA
rWDx4IfYufZGKKUtVj32qmnJiM1uhKMeEI7RMrZDV7pWAet+p9urhzWc2bbc5U8aL2C9llRNVKGP
9CZm1016DMwUDDAux3h4HnNe44VpNc8C6L1LcLxYzZKbILQXBRtd7tbOy5F7g0QJPn02zC+aqAzr
wG6j7FdapYWiDAgfGgy4dNflQ3jSAvy3BzArcJSfeaCNKMpyWWM7xtICvkLTAAFsqld2Nxq8ZRu2
SmykUJZKztUpHGbooXhYvNLXboBObKeuEb1DC5RedqMEq9cHxv7yc+Ocjs5GpkrLhyWM0Q8tDbeP
Sh/ghLvLIsgFXfhW9Hp/Y/bhXOSYBk6xHr4eLGF2qt6blvt1fMq5m2zMRXHwBP+rGvTy4SJkjdYk
UMAJKPTjPvtaHeYXXXO061CxE4fwWso2oBYX20ptUfIiHsEDs60tqRb4ASxd1TV6zHoE6GafjIBx
B38EamnPEj5kFoi32t3qEHpucGb73ICaGRFqiCZMgH2qFn3LWIvJJ6FAWikGg9c+ZrvCw+LbjmAW
vx/ZhZsgKAeXvy1TfTZSKfMJ2me5iQyMF+njjRkeZh6YEOPvWwaa6AapSEoGPRYfDuh5CpEuuZlS
u5OGHh0P55L4Lko7P0igTjCA2wGrA7nk6pHqFPpjPi1BVPPoaRlv4IMUyuKvS9sY+iJDiqHsy6bw
Ra176qowAJ3UTY8+Vty1/uVPw1CIDyLJ1W5CPJOQsKIxJgK89Nvc/8Lyr40tfHtGh/OyIN4NUtGB
1Q3ZUqAIAULcb138Q8sfovX734mgIuWqWztg+UMNkt6wx6E8lDKW56yRF5GTj31JGSi3kijivEhx
J7razexiLh4ADAl4xsnabR7w3g4jqvrwgSjHUiSz1EgtDmXJb4vyKKvCbl2+TtreNEP38v2x5g5J
H1yyRLhmwAFTBxuSKIuaUJJQqAsD8Vl9Sv0FIE4BBjA8zbGAcAdWFY5eMBVwI5M6XwQYJ03LRckV
tLcpLJ1B8LPML2eevWXq30YO5TqzsV4b9Igll9T4uv8h7cqW68aR7K901Dt7uABcJqb7gdvdpKvd
tvzCkGyZ+77z6+dArrKuIM5Fj6sroiMqXL5JAJmJRC7nmLUdp6VdzESwHIEYvruRlGVr1RWWUyq9
bZmPKThSgd8pOKiVh8TpQfFV+7kkIOcJFdktkaYw0WrdFHZ/bJ3pUG0nB7j3LvnMMEEqAJ38ztz5
O+HMPE5cRqbN/TB3i+wad+OPxc29DDj/vR/cmbbiZVsxF/Sqe387OsK5xQ6jek1tYU+T7DHL/oM2
oLV357slcV6Q9sFghQ32M7kwrsZ9sKkwaDA/ksfkcwtYx9yPviYvomGDtQjgnVTOJWZKuWSRZciv
fZbSFwMN84lrHTuAcSpO/R3McC+ixnnRVnIu0rCIXJQLttIqwc+g3aC1TqSb7Pg/eMeT0+KcSKLK
YWtGtfya7Y++MBqSbq8jz6tcSjtJgPD96pLOSePcR4a2BX1s4LLCKXTrJdulXewG1HC0fDqkZexP
Odmphb5rwBuu0se6lht7rtPrrp22CiYBAZXv0DnbylLnKGN+pZjjXVwMsrvI3VWthhd4qWza0HSa
BEnHZrqoo+JqocvGHIp9osQ7S1/8bKSOEpvPqp4fMJfg9kkqiMBFfoVzX102m7UxYVdJ39kDNTHs
XidbzSj+/73t0EmQm+iaTmWNb0wckizITHmBO25bl5bRPkqX3xJhyjrmG0Czxzd0qUajdKCbUsBb
cYjJdZoLEqtruQGs4U0AZ83dnNNkiODqR6e5YIRFJf4BMwYI6EAuLogGVu/nE2GcESdVXRdz2sko
K822mWngjggdo8KIdPIsSdvzjl9dN663pXH2CxwCJUNdF2qwIT/QC+tb4Fy8itAzbVzKvgWoAFbZ
6DaxC7i+h8QrHoQohczbfrS4t0/g7Lsx1bSlwKhGHWf04gPLvDTbadv69a7at8hDuufXvFYEwP4i
/ymrOugJeMpCo201aZDmnwJZZ97PoZh6V7oYIdmI4KXXXOSJOH7gPaO5iiE9BFwDuTD6FyUU3t5r
h2gq6J/A5Jop09cFn1ygUz3RspFH5vcHhl8PIglkONFhyCJIkX6uOY5TYZwxSHKQjFIUKXi2A5E2
+KTXwHkSdnatho6nYjgzoL0O9MiE4AaNbXMj2YpdPpBdfMF4djVPPYS+KFksWhhnChmtCci38STr
Q+BJp2A7kGNUasPuXqB/ouPiFL6KcgtMzj0sfGtuGKRqcWDU5Y2durG45LUuDW7RVPAP8ODfR1dq
UCogSayhfj7rsGFQXdIx3DA+y+pBFA6sukqI+SWNfc2JKibtBGe/VIj40dHPqGmRSoov0h1LIoW+
CCaWXca86ziVxgVybZqGE1IQqFrKjUcsT0MBLxjv6+y2a19iERXfWpDM+qIUolD0K/FcBHlgBYrc
tQprobgaZgTKS4kcO61f6rzeNCl9KqxwM8fqzXmFWVXMN7l871CAF1Sn1NjTmXZ+p3yrEHlUamX/
PSmcnshmp0UockFPVMnBDIjXLWRbqrqgjU20GE5BKq2ONXRTKK45b6fwgPk6u5afzy9l7Ql4clB8
WcToIoyBqaHq5mke2+NiwFEtRQ7Sg/GABFru/I44APqi4cFCOoCz50RSy7IqcD7S7LfjvVKjet5s
YqMSXVyrNwmm5/8SxMWm8pAbed1DEOuvST3Em6CqyPAwC2ywuNZ24HWP55e2flqmhYZDGfCXfDGy
TJeG1AMk0uhhDtEBOMluFWTeeSmr5wWYRlxfmIrV+PMaSrjE1pAQ4RcA22s+F0XjFOgRTfKn84LW
YiuMx/wSxN1daSanigJkNTfRgZ9WSpcFEnw2YQF3Y30Jc0kgbw0pEXk8alJ2LcsGX1VqMDMzUGMC
VHC87OIQEVSr7ScDTQ+xcWjBfD6T4FYl8kbNi80cgMQrnY9DW/hVrPsNECrbIbiqs2kzgZHd7mEp
JDN/x/BPvpGzyGAE0WNYNUgSWo6hF0D5xRtHlHX6P3bCUvEghOeU+QqQOppFABZxSLns3HCrbaM7
4E2Ddugz6s7e7ObIBfXbDAQ/ExBdtyJchvWgDwCuf8rnC0RquDSBFOQKKh2s8BV7GMMwGse4Yf2K
85ZWAL0QbOyquZ6I5DxqXnULMskFXJ3kzfIh0QUvhVXjJJiHsizLRKqa8ztmIldJwoyzDe+q6nNa
7QqUis5bzPq+nQjhfM5gBVbZpKXianeIxH4mMrRb7XL8Uu4GXOlCfCjRqriHaRGQttBN3LKsuS/3
yo1xm302vw/IQs27eTvf6rfad8EimYp/iCPeFsmXo9J+nrVBnZhM6WpBCnY5zIA1KHe1Xz0IB1TX
peloegYqLXiN2A6cxEh6EllVGeLcrO2EzmNGB6octQ0gAmEDolLzqhKiMCMreIQT5GDfC+u6eBlk
E+eXKMCZjzZ6KGoJWCsiWqz285cIzqvOINwAazDWo9wNAISNMOOkyTbyTkgdLg65mt3OySbHQiO3
4NyYBX08tzfJ3E7Opdq0XY74ryLqRq4Cz0rV275MPRCD+2kdHKZCOZTKcLkEmhNqseDiX1fVN/Hc
i0Fqg8zIK4TWVdhjfqJ0SJlvs5YKxKxejyf7y9l5TRVl7ChWuUilo0+5nZFdlIZ+rD4L9nNVMzEY
pAErAvBifDVPl61Ibgc46fGGwtYBYnnoDtZTuQNcxIuwdri6fSfS2Nec2EGq5kFKZFhdskM/pas9
S7LTuqylC6Ctl8y1SK7w8S8SytlDHetLNCYp+F0r9S5YDC8luAnKwnBSPfPRZuOS2PqaTpmfqQUa
AtPrsAuO7VL6ZZW9LHoloEZZawWxgCsO5ikNs+rA6Hi/C6Sr9dEosOfW5EfGZtKftXTxS32TpHcl
sj/zt378dv6cRXvAGWw0q6aetwiDaE5+6NLsqjGiY2qKaheraXA2aPaXPrEPOT1hAGFL04gT1m8U
vz8qW4ZiC3nVFo1zDDEGxeHv41aEPiFaH2eX1hAFpKgqTP+Qi0HL7ABoecuXv7eHnFFOamGEs16A
CjKddbQDph5tolt0bfw4L2f9RQ0GHgx2I3ZBAPN+D3PJ0oaq7/Hq3DDf2m4wwukB0My/Ez3eV6+K
N0k8XFYkl+lQkx7RMVixx4sqECxl1Y9Ry5LxnICDsbgtq0eSzTLMDj2jT6S/WtqLvL2Xe4GU9VW8
SeEClpbIjZUvCPTCUUblr/fQtfPwW2fyJoM7E6ULSKebFKmiPSM8ULbydeuaNoreTiikcVndNh0I
PjBAIHTwkFXtXIQ0GSPAF8u119H4UiWA6KsMeauHxWifX9qq6ZwIYx9zYrFAypSMqsXu0c5T4vsS
kAzq7u+J4NTAGIJGAvofLAccyWX+LRviQ1WF7nkp7Fc+hAYnC+HUoBmkmmB6VnEn86qRjzWhdtw9
Zr1hl/Xg/T1ZnDq0SpSXBR0UdwlHd6jxugtmL0yVw5JO9jToosfUWlc5bOhnko0ih83fGVlG41xG
RJCBN3h+YPC6y36+aDbZpaioyL794z6+ieLuirzo0tRQ4OfIRkM9Md2MPmu5Fr7PVkMPvJLBh6zg
luXrREqYoAqRsCDyasCMbYQKS/NsXVZHGdMcoirfWg80+NPepHFqrk2LOSRGhyT2lPhpV9iGnqR2
ZUY36ZQ+VUS6tazlmyYFxybSvQKwiL2cb0wr3HZadWMswE+O852EUcWhS6hAnVZt0EQ0oOgmxj34
elYYykZq9Hg3hmTaTYp112AyKJEsQdls/WmHp7im6ciJILh7b+ttiWqfJcGLLf3rwy4sHSW0ta8/
Ad/RsGNdiKCvV5f2JvI1GDpxL1WvSnoIEBsXnMLjMIC7AQBrsSFwYmseE+X71zytZn3gn846AGwD
6wNOrLq0godiLPw4es7rXOBjVtXIkvHyNiiGcj/w+CpLNoFjB96y8yvAXC8HyQGfQmTrj0No043u
53faIwjM7PSz8f28z1k9PewkoBaQDmR4wO9PD6zXSQwqZtUtlH4jqdpXHS2UQVtdg7TyLlLUyz6Q
PWvRv8RR62hVddHlSWVbxNif/5DXZjjeQ5x8CJ+e1kZZyQApAE9bl1dj1XzRU5hJ3qOLVDnMZrUP
DWmLHOnXiWifJM3YShlxkNK4GekU+sFc+gpN/dSwvupLDU1s9b1ZlHfpMFxa7ZzYWpltQt28Tytp
P+nlQ0XbY9Kk94PaX3Zz9gVIcP75Ja3vLfQHyWDjtQPw/d7O4TAUcpGyZJV1hVHGy3QDKM9P2h5v
dN9yRYyca1aBBodf4ri7KlQR42UxngCK1toputxltbXlRDhsvebLT+VwKmOk2mylJQI8Y+wkO22C
xqYdQsohfEZdw6uDuMBwS4CpEE06dGG9zSXtK1UaNzOoU1QU3er9rsvAHRfWmyHR70mqC9RasBX8
gFY4tlZaUDhmkoyOhlE3WneAtBQ1Rq5FB+hGN0G/DaCSD5S/OsL3vlJxgWKgz2UseFpKd5mheIoV
ftWiQKBQ66t6E8ddN7Up13TC6Is7D0/JDJaG4m4Z7s8rLVm5qE+XxIVVkhb8GbkB7mCZd/H46fzv
i9bAKWlJUPVK2QVdU3/qjsbsNaJynkgEp59qMDeZzHLEbWc4DW02Omn9EjDh51fyf5j3r+Pgc8Gt
hGx/O+KCZSlG+TJz9cRNPjde0qJHO/IkzQYEqECmYG08yW825ZpRmrgqZtTogUrnhl/jfYLOQT/f
6Uh4pM9jZ5Pb81I1digffPObnlss6jq5b+G256GJ8dJXg/CeIObWtbS1h3zcqUQ7tlV7E3Rmb5eL
9r2kcezITXpp4aKwtUn6Ug9gGZzZKEUYfO+L/NoyMoxtGto+qLWvZUuPJNBBPEoO0RLc1gBp7WL9
q5X23/u2/WLU2ic6V5ozDkD5MFFTzMm+qptP0iJvy77bTFrnk8AUXEeifeZC46KmkdJ0sOwQDR7U
0O1KHrbR7+DkY5gdtST0/GsoB3NiQpUuaVPhOFXTbayDpDvB77yTTkUwgz85OwLc1jZpYQ1N7KnB
9yT+DxgK2Wd+1I+3ZbDdPJEx6mU/TgmWod2xcj0YQjCw0KEyguYfICzsOiEm97qbepPIu8JokjHc
iYoYaFCOQdtsrGTa5YBUbcrxMI39psg6T4tV25jkTZs1e1S6XVlbNmqq/UYp+nSDOY+p4w2A8Rds
sDbe1ZiUG2OvT2/OW+C6Or4tl/OaZjPLIEFFO+FCvw3KE7GeJNEgvEgE5zWNzJI6EsO2aavhxWkA
AlC6KAzZ+1sr4Wsk9TJFGLlA9mZWNla5p+keufW/J4IrmBXd0ii5jAOhxSOluW3kP4gpQjNf9/4n
CVdOSgrY0KpmCdcZIyusRQURgDcckOx1VcyeG6Iy4Or5nMjjfHAAiquqwTwz5rKf5uoCICp2Er78
xs6dyOB8hUGKaGznDrig8MqtsiDC06+GaBYcEDPOD+7iRAxb6om7WKi8tD1aK1xSzJ8qYhWgJh/s
Lu53gCIU6NtqiHYii3MUjRWMlRYhEjQwKhVlD2bwMks3QBZzSowrnt++9XWBA0xDU6D5gSiyjYg5
WAUuDdI+BYWnolplkPtUhI23rgm/xPBxBwouQJMmeFaY49dF69ykBQbCOGzOL2a1dc5S38RwCt4N
lqanGcTIm7HByx5MGL55b+6qHLQ+LWo5kaeIalTrp/Umk1NyJL76OGJPC32pPtdmtleaxpm0yl4U
bQNgGEFLruDA+KpmYA1xOWhYYps96/OVRL7W3WU5xAK9EG4lZ1dRPNc98kSM6VLxlS9glfcZhiLG
dU273ZGtdZ0/nz890cp4E8sDvHYMrKxXNlFe28mU2lOBzt9WtDaRNnIGJskyqYwBkjrXsBdXsdHD
9my6OtIXNuMHqxz6iEfY+eWtljMs1JdUSyMEyWzu0i2WURsmDeUMsimP0ZfQS5EysW6ASH8XHIWJ
UqZ2Hx3WmzTu+i2DFABjHc5PYTwty+DHxehLC+AOyuW7bJVuzapEEVoLapDGBCEMxRxLwU6vb/Tb
R3AXdFhhwXUDTzZWn5T0i97uatM/v62rcT4iUQOJPIa7w4sYQiXG/+D/LcmR1UMdbNVmW3VfwT+y
UBGh4uqgCQZNAVCpKmzskztEKyODTMLkJwBT5PSXxXeK1PDgEMWNbpNtsk8u1UagOqvbeCKUO8uq
SvSsXljSO5dtU7qxpOtKyL+2LgRD8BRURfoHfhDJKitqsGILgypvt4OfHxn6OrnPbGU/eZ0jnkYS
ieTscJjpEpSViQERcmGmz31zH4wiGvfVqBtDnX8tizswEFhXxCCoUOTVrabs2kigf6troCo4eRUd
jeh8QWKQdFqmBRRijI0f8mK6Sb6MdqwSgQ6sax4aExRkdcEnxcPVF5GZwpSRQGao4c0d5gkx7h/Z
PwE2gCTp94fw8yhqVVhfnoVnHmoTygdI+bgFUmCP96A7zoWtqA9S/9RE2/MmvHpEcIsmS4+jpMMd
UduMUtIOiK1KHZ2PzXOveX9PAGc/ehOVRSRTvIpB05zd5svt+d9f3aSTBXA+KKprcF/naCCmdb+l
TeLQYLnrhbEa+5kPLh38USpqRLr5Ael87hqNShrcdmzq29ww7sFNyvLCBzOPHbi/YxsZQPpMiOAl
t35zAfWBtcLKxgfc6DjUiDQkUL3GHVwkhUHtPdn6BUOpjIW1+PXNfBPGBR6FHNE+Y8LqqHFUC3ey
aYPxRGC2a6gFFtT515rYZ5wE9DOpp0Y2YLcGa90K7AxdU7ZNP082I7gHRA5DqvpOAV2jG7bIqlbL
mKfSOc+H3GsEHGlW6Dq+9mR+rbYwL6fZg5j0d6zLwGwY2g5M7QOyMiVSXzQhtMaSr7X5uUMv83nt
Z9/6QS1RjdFNi6JXn4dn1bO80+sSeQ29OI7Krhx2oOa1U9QvzstZD0lPBHFmrIxzmA89mqUBZYuw
DcM+HpDopCdGEYqpwy29piKYkFVlPBHJWbaUxJXWt5bs9jIQC7dz7Cqy4GW5bl1vMkz5vSbmSt/O
dYf9i+vusTB6pwhbW6/RT6f2ezBqbOUBGjo2m3opHGTlHHPIBd8gWCY/KTN25jxnrwGhRo+DPu91
rXYqRZRIWXVgcFygH0PfLlDi36+0TMIyKgj6rTXyw8ou++6xXnQnV0Z7CnfD3LpLJCqIrq/sTSTn
TcoS2EZUZYUf7UeL21Gmn2r16bxifpRhyfgf8OwMWMBH3LJRijF+jANcAmuvzMQp1dZvFhFfDVPv
93bGxLx28OuW/AHySssTMwM6B24x1Mi08bo2fxAAeo1ftXljdiLN/2jV76XxGzca2STJiGrlxdpZ
jXojV4tqj+j4Uqgkeht9jACYMEOnukFUIDlz7/apKHs9UBCk9cXGiq7kXlDwX1/M2++r7xWv1dWC
ShnmZC0VEdP8SINDnFwolqjOKFoHp+BhhF5/g4YAFQrHPUKq6zhr7s8rm0gE+/OTe0vOeiJr0oye
qLo85BNF64YIq+51uz9omoKATzUUnAg/sdBanQKaiJANzmm+uSEOeLMST3JQuvEs3I6q320kV7PZ
UGzpx275/BtrfJPPZ4t6QNwCPQNvVyu9MGNAM0SVd17CqkKcSOAUru56RZXmBWkvs/PVAG1ExnOU
f+4zwWmthBnQ7BNBnOalSjelE/qoUXD7ifKtfW4AH+cwCHi6L0BsDaqPi87PnPkgamBaaUKFcNwI
SLRraLa3mOM60ZW2pHoZxvAYnQumd/COYjpWtgcDnNODV9yWuwIIb+aE9jDBVb2qpKqJAQ0MAFmI
PN4LzrUqCocSk7KRrByXUbf7TL49f4KrIuBr0cokG4Tw766oMOoRNKNIkmrfw2ACDomgPXnVq58I
4A1t6UYTkG7sWs62Y4aGjkzeGFUq6OQXieHOCFyI0pKDstNFCsYJCd0U2uRgXso7v10iMcwgTlSh
Nmoat/KA1ciX4bxJithO67vzMlaPhKisJ8cECCT/QpUCjOpYBdL9PbkPk+sm/nH+9z+GD1Dnk9/n
bCkZ5wp5tYxBtjHGLH0HcA8v24vu2ZWX9ns5nBdva3PUxgJhCrUXOEBg9Dq5M1+rX34CLBeOtBU2
54vWxmnbUlhxTizInPdqY4eYb4S7PZhu7cY7yQNw+bQPr0NkJoPb5XGUnfM7y17YHxz+yc5ySrjU
ijWREQ53ii+0btvJT/J4ucg7IAgIPMNK49j7zeUUsTQys6syPO9Gh2Gwtk67L3aSjeHsq/karZxX
xoY6qZ8QIfrBqgkA1oyxLWBwhGfHy4xoWAh7WBrWDql6a3Lr7Mv5fRSI4BnxplqPF0LRejvX/jB8
Sq2dKYlyqqtX19syeCI8OklxTwNYGdW/tXPoDNXRJOg+Exjzukr82i2DMza1GGLQMMqYFhk2rX6R
SJItt14hoSdCEhUbXp31R/17E8ZZXC/l/azHSKAY3eSP81jZfZIfEgJ6isw8StGyD2LjclaGTZfk
z6o2HEF76UtyYyextS9myanV6Roo5T4YXe5ILX0F8oRtojFh6cev0Zi3dmUtlyGpDw1Fr4cZ7fQ+
cbso9ftg1r2G6EcpXZ4zLXg4rxErj1bou6Fr4CND+oyY3NLGBlOmC7BGXHT6mQBDAgaB0yZ2/UX2
8wsMMwD4QHQ1rmrhiUjOl6hGFTf0tdim7KrlOQAePalFhE0iIezPTy4UDEsV1BpRzYjKxzgClP9+
mXbn925VBdFAgNuEpS/46fIO41+l8jrPMH8d+uMwzvYQqnaWHktTd8/LWl3OiSwut6C1TaJkOcoI
NfFN5UCJn9LN3xPBBUUN4KKqSEHHCUgT2gAMYW4r6utYj/jelsE3EQZVXHQxRbLHuCq9KbbxZGsx
8dtsgdAWHSu7vNA8/fN/MFy2evefCOYC6q4wgahqssayidyV0+haBXVM4zMd+sdltDZdQDc5lR7N
5UXJzJu8qdE/NO6lWL45v8urH4IGN9MkqGZTPpncy5EZ6gzA0lherDLCxODn8wJWNeVEAKcppJQn
fSxxjUjzZA/zxVxigHrcnhciWgWnK7QcampmbPYg6pyiDtwyTvzzItbvkV8bxcPryaMkIZ6COpL8
2kSz2Pwt72/kRoQcLNguHl8vooMxGQRPYrTbHaLIdJAWvZTKQbBhbNc/3iBvq+GvK1UpQyPBzVul
vZuR2emosUWpDsyQlmcGzUYjsyCp8KpK52Ryrt2Ik9EoGZ7kYmR208mbKTTcOh5Ux0qUy4RKu1mj
vtoAYqpRH4Kk24eq1eItpPm6kYOnfvTT0dzHQ3OJ6sqPqtDdQh524xzbQ2N9o7kGWnud2jJ6wxRt
uByD2EmLyO/Ch5TULq5MmyQSjHpUnMKMAIShZ6DoHnZo7hZsr0AfCfvzE2/fNGmUjBVaYCf5Vu/3
dS5w9SsgCbgmgS3DYKl0HZ2U7wVoDUai1Azxb3Sh+MCFTW3p1vCUfYABn8BNnuPd6M67aE/d0M0/
J4l73hhWtRQcYpaOmQI2Lf5e/FiMvbGgLxqVgOcovpqiL7UhcEyrtxkDg1NxowELljNpLVVriVbI
EqZh50T1iN7TEax6deVUGNFOw0HQ47e+pW8C+YmTsSRNKQGCC6mHyTU/TReo2xB7CRxwtKIVpnDM
o5nb7E3B8L+KjS6wj1WdYVhVJkp7CtDG3u+pCt1tKzTl48l5lQ83ifTp/Jmt/z4GpgBfoFhAgXj/
+3WnL3r9OrCnHLMmswt08Z6XwI7kg4HrbxKYCz3RerknTSAHIyu5NnhwdmBL+Y8mwFZXAjALBhAC
GG0+L46ZDyu1GAjD5Ot7Hfd17qDphXFSsFHhZqM8WgKwx1V9P5HIvuhkZdpiydFUDFiZonmjOR4K
dD5bTSYwa5EY7oiSLO2jYILbQEnTTtJ7RSvR1iMwrJUCCnzHSezB+X6lD/GknBFit16FpyTaXfaI
sX1jk23F5cnViwYTiJhIJYqC9Nb7ncsDMowKiLTdFqAgUnSfLlcyBcpzdR0E97lwIGdVBTHRhawK
EM4Rz7wXV0tdaS412tilqt9aWbKtBu2QJORinOpt3IIVBiiTdlsOz+dVfwXaApt6IpjTEGo2kj5g
C1xpIqVdEXUrN6GbjsNFqyUukSqUp9IdEoDXXdhu1Wh+LuPgmFTBhdTL14FifOlTcD+nERVcRa9+
64NVnnwZdwIWiYegTHACyUW1o1tzF/j9BUtIC3uoVtXX0igGTRFZ4AXyfvMnSdHkmSAt0oL0oHIX
v7hm0PKmu9yo3zQn8eIrUSJo1RWciOR0WQ8HXe8zCaDH4eUY3o3p7flzXdentyVx+hQMwDtGswJK
cCrsI3uIMrCZa97SHntpH0+NDe4R+7zI9YsIYR2QNXAdoUz8fhvNFCxytYk1MZBG4rRot0Pd9pal
uGpXudUwLYi5iM42vse+IxrtX/UOoMTDa0BmOKx8291cqVJU4iGJQ1T8wo33jLRRv5I26jZ0//9z
PFDME2HMe5z41VpX26hkmDMz8Ql7p+6iUOBTV7q438vgtrMsu3KiDEQH42HYzswFUNDxG6vK5D6G
UQSl4dWEHfo+TB0cbLKG5pP3S2pAeoOaO5bEikH0EHrjo3ltXoAFzqNo0ARKauFFYCxTc1uRBE/m
NWs4lc1dwGoaBIqW4lW5ZPcpxWD5/XnVXDPw09/nQhSrL3vw8yKXlsUbdGzuJMwF1qVIBdciv1Mp
nFLIaHyusxTBZSk7fW/aZvfcZLVD1BTgcqKYZX3LcLWjwg7QBL4/eBzyYpA0liTPtmVxkaSCqGt9
y95+n8k/0XAySBKA3RDGhuQmV2swzlwPSygIvFazZgw17q9VcEqXxzQmiskmO+zJT76jGWhjedZX
5di7/a65TC7jz+c1YbXmeSqRU7UUKekK3GCsuDDhXqkPwW3pWVeSHYHzGmwmvS8Bf4TYzafo0GyK
jcjxr7QEMbN+WzKni8pSjqQjaPJMJP2Q42anGDFbQLLWF+1OBVFGoCTbHkQui2Ee5gGdoOd3YC2w
OZXPaSnFgFqrUlSITCtw1F4/1tro9IDZqNPlIs77C/QuC3rZ1w3jbcmcJ2vNVFflHLmBhrS2Yn0z
+8ectvaYPBXSy/nVCc7XlLkumyhp6xaDvfDM6Ip2rKZ32zS+6HVMkGeDbyRIAs/IzeoKpsgld24X
u82WGlxi1A7jLLQR9DlNW111Rgm+0mUbUwN1XMt4JMks0v5VG9MYAIKB6rvB57Ao7VQrmXEUk1XG
dtuVxDaV8EhIt5sDRGRKfmFJsxfkzW4eFcB8AnMzlNHgBWRFBs6A6fPzu7caDaLfWUWfNT5I4TEq
APERpSRHiJ3s4i2DOgOT+RYsYRtQnXily+h1KrzMRRHY+ka8ieWMsjGVaCknTA8rIXUW+dloSkfV
ns4vbtVjEoA1IcssA4iT08JAoQ0B9zeaQ1B8UPr+U6FmP9/i//Vt+u/wpbz+GZ22//4f/Pu3spqb
OIw67l//fVW9FHdd8/LSXT5V/8P+6q//9N/v/xV/889fdp+6p3f/4iF92803/Usz3760fda9ysQ3
sP/yP/3Df7y8/sr9XL38649vZV907NfCuCz++POPdt//9YdiIvb8r9Pf//MPj085/t4x/vbUPIU9
Nvvnz/36Oy9PbfevPyRT/aeBXl7wyoEEBV09rN42vvz8I+Of6F9Fv76OnA9rEICvKcqmiyCV/hPw
awBKQks/xpFAIPrHP1rMxLI/kv+J3lOqoRkZN5us48H/19e9O4G3E/lH0efXJVLe7b/+4PDfASWL
Hlow3ml4VKFDQefTExjoxYM8q1tfrvQNqdDaajXeFBgOyPacPkY7Rv4chrELzGp7SOtrRZkuRlPq
gBNgekE0PsZGsRsWui8D9ZDl5XHWrNLO+/w+6EUTK0wF3548r99qyRQvTtBboZGDr6yXulZRVLoa
HwnHXZ13N0mVbrTiuibh1VjTDVmuO0BNnJznnzt2ukNc5Mek4uwUYMYi9GPRBLPOk6s+rTBDPca0
8VWr9ySldDOpd0rtIhxmJ0v1fdv1ntp+7ZQCWdc9MCnSTLszdxi0dqwl9joZ1G2KXgjHGJmrfr8b
+C4oFF4ToNgB2tT77xqaljZzj+/SlcCf+xCgDNIRDQ1jW3vTUHtLPOwkSuzRJKIL6/2N9XNLVIxH
oBPaoPh/7vlEq7JJCnNu/BbvpqrqdnJAMQceX/WmjBYe8LrZQZ97MwAZ9XLO7DroUMEnyYZOeWRb
Y/RizhP1JDkBCEV7Y871VTKOt8o032ny8li+LLR/GPT2MrEmRwvj67zNJBvFsXtNbsHGbjrSFHiF
LjtWG3uFrBzw4vDlBI2Nee/RuN/I1kOMwfXUjBy9D7wgqNxhMR7MmW46w0DvqGIXen1FyHJAr/cm
n/VNJdUueoUe8NdvK9MJlvrQNn3k0JJ+p221myMFiKDmuK0n4IMaJX5BHi9mvblSwv4WH/eJdN1O
V4Md7WaUXfX5W9iqKI5Utd9bc2qjYdWwUfsq7U7QpKO8Dt++UwYd6WIZ6T9mwlAJznuDI0VVMivM
/EG/ndNdFuGuuG2GAw2B4rWRGtdACrn0MhX5Qdvq7fYhipz5k556JVDTuz2RnRBsrKE9P2B4dEnv
gY9cAg3hqbHs+XNs2rjv+wmQyXYD6rp4qwSAVXPV3rXIlbVPo22W3+TTLl02WaI5BEmhYWntsK69
pMg8tQKi8JeAHOM4RB7fayobQ3sKMny6I8Who8Z3aXyZqc5Ar+T8W9u73eB0KH9PTjP6HdJYqp8V
bH4xavza2BFjhx5Tq/Pn4kJNgK3rZ/lGaRwpcToQcodegc71ZBuV1725m5IdSVElv2lip4p2fXlV
FOBi2ViTFzSe1fpBDcfnksCvZRtd7qp5X8X7TNuozV5Go1g+H5rMqy2/rPfVADZBpzVjeDjPiLcT
1oMZpJkcMCgnBbeKsQnim2l01NaR600dX0Hp4uqoZt5k3TbLl3z6NEV3YbxbsEsDoPGVFOOzgbtU
F1OpOlKV2YOMwed4r4w3suWn/0vYlyw3jkPLfhEjOBPccpBkSZ6nqtow7LILBEiABEACBL/+pXt1
79vcRTtcHQ5bEjHkyZMn0955fclRdKZVRmvz1c81LMz+jyPu/2MHsKF/lk+JWz8P4TNahrjz/ucZ
t9F+jaeRDMiHuwzle+GeS0Vhby8RQFKxBCM2+47NZKFnv83E2Jg4rlm832bUPPUelrkxhr9U0OQe
585GwbDDuHJ5zUkIx/BnGQArqfgQLS35ORENQkXcex7F9Zh/K5sBzISncn1QgjZLOtXDFAJ6Jqdp
I1XQpZXagzbBet3G73BOK7/wthy/C7VUgoAeHhD8HFVl744+UpUdZT0sDUYlgqG18VHol6x7GH0T
pqcAblOSYob4c5+OYXgXy8dNPAfFQzkeNnKKx1skhc20XXUNryhIAhfao1F134sNdgSQ8dVpGtUT
YopjGR9csjdJ+ZCUd7Z7IOY0ZSeBwHv1Gi7PqX9Ph3vdDXUWu6rI3hP2d1FI0ip544q5zeR+nnJV
L2GrWHbqA3PM9K8f2+25+78mE5L/De3+e7pIr4kxKoOxBACH/6+mYqTnfVYIcVDB/rEJg9jsGUF2
TCYYeZRZdoF773hOWYD1J8L7EMceOkBYxKFgbeT9Ne6nx3DZbsu1/Cw6qyo9uH8dBOWnPFnPmeng
4Yck1HjSdaKFqvPir2OWtCMivI9Lb0hLklPq7FhL7ukR1mafAQkaYYL+/+i2ACT97wruB8/grIUP
P/BRgh7Tf4jnf9zXHEdzyljJDgRORbggBHzTA6R262DpG5O6vaLrl4hHDE5YBKkVG4oL262Hrcg1
Tu35bGGI0ewTjv45+yKwv6snlX4GfXQbGnctu+JzcyOcw8W+VQE0tLVal2oJBpBcxUOQuqICSEL8
bHBTclj/lfCumNkUHWhXtmYgBx//ljSFwCtHGTvIO5VLgR0VwMr/R+81ipPiEXyPzDW/G0dALWnF
jwdLcLLldAoL+rKbnjUkUy0y6OCrknD4aaXXecOOGhYzHiI7wOt5wpkddrBxowIaG+fxPIS+48Na
JYV9CcXQclBLyCQlHZK7toNU+JFFJrxCq11W0+zYjVGvjOjLtNvgXORYmkGmERicYMxKp6eB9/Pn
FHvk+JmZNGKcy6qMhv45lO4xhmzqTGaR1roMxssyRRiaZlH24tmG17QG8lLEnyL32QNSbfhTxoNm
8rq/Io2gjlMWP3RjFj8gBfQVSobhpMp+viLU17aFkOgfp/PSLHxMKxNoXNcp4TUPMnysmbtZwiA/
4xA65HtK0HMT64Nb/dsaJVcMIKNezHRSjfm+tKOiZTsn4T1NVF8L7I7HQpv3RECdhFL/bnHJfJjV
tDwVu1rquF/Ko1L9UQ58uO/j8JUmY/TZeZNd8YQqWtD1nA6nKUr0TQfrmbrns2n++26D+V3FmOuv
GPQDLlnYt9w4GJWpCz+XgfubsVvDSu8ZO8QDrGs50QrriH5bvvJ6gJ7p0NNc1EXs1BWhIG8ED+PA
V4MLY+o/PPHJrRc5wnTX3sMpNA8OC0lVTWCfJUrxqjEadU415j8SqcVR6vKrU7bAXMM0HXD4G8zp
H6MufM6H6JwKZRrRm+4cmWeAOOSbxBp7PImrbAPTmSPOC/8bt2/2uY8pWqoC8WFL/5qG3jdQ+OCo
9fIpswPsjiaWV0Ohy2PikqSaMnqTyQykaYQrQZTT4zh3ZbWM5V2S0c+iDJeWujiuuNuWBvdheQyY
hCcyoKTtQV5jJKiR6KhVW/eYbikmMnEPsHR9N115I8NsbObSvjlKVEuCRMJKKm9tsFx6El3djwUo
xsJrPnToQHulke52H0zF/DNx5Np+L8vDOvVjFfDvgqwOjWmuGumSA5+/1fozkp/IqYoHfWIRg4Bn
jP750IIEsOt1FT+wYtz2Fu6KkOVisZ3ZlOkzBmMe4nFhuKNWcYniRFxg14K9QVIcNvNA77fCEJhS
T7jN4gxIPhSfGs/pUvb7dh4HC2e4LhDP03R0qBTvSovjZ9A9tmQqshq6wa8tRUqc2Apb4Vg4TzZE
Xt0etcPyMxPui8duCt5E7FiF+CuQrmtaW47LU6Idcuw6+zRrD7GBaFQB2JNPB5+wG6r3/diJ0h/o
iitDuP7UJzE/IAV+OTAPr8NeRcDkesCo4JC2eh34aRIWYmGq3kkWdGeSpBec1/BWI0iZ24xoJB1x
bSYvfMfx06l3O4RAxvSWT98pWmVwO+p+a2HQDkFCRiLqlSKzJdhXWuc6eesmlwFMb/0Ru9QfsmHl
R7c8DWzIj7v0CXbWVNQLZpGOBb7WtBtUO244JJ3xpso0ECCf5yYKDtm+zGclrcT0wwjKcUX42TJn
9dg52zgsATGM556HeEwRP2xwqa1S1BQNVyAFxhB6IYSO13mMvwIzw1ol835MzQSVGSRENebZYIO/
LqzKzGXvxNzEytsmJJutfBnPQLMpqVhuvgjHBYugqdIGmDMvFmh/F6BRnuubqaCntAx+e7sMDVLj
aaWdAUrucZTMN5z99xt2W69aVNYhWxr3+KvsX7c5RGfWbaQtCveOY7uvol7qhiVR0qC0O8R28aeA
b0m1aHUcRH/D/NAf6ba+ApIsdbiNtg5SxqtumScYh2HuLtvhmDOprLbp5E9OFpckkRWNofzZd/je
rz5+LAkIxB1kHd9wJItS3RjNcKzFRdFgqvd5W92v0fvsVJRBOzvT3QQDbdFzAbDS8sYkCMnmEsyv
WKKXzsaHMLA91uZX5mnQmGJ/DPMOTv8F1oRL9W+/wzh9UeldsT0hl+zvHspjlwE69rlDRRGghHTw
K2jwkZ30khc1t+PajrpA5QgT3YqiMdeIKYahh7gdRNxdRuDtUIcUSDtk7UxNdyhwaZQOgdOjTat+
nGW97egYVpBr5lemO9oqou6yVTdBwEw9Yr/Ws0CzZo1fhSuXGytSfUjIfJQUbrM+WLqb3tr8tkem
hgmT25RC/rLxKGuKzayVo8l6zHH/ovBMOc2vkZj2wzpGRdUHJDyStPujYYBSd6ErTwmLgNG+4cMZ
PPMAxcOIj7WaaHAeUC/ej1Cf3ed5mWN4g104SeCeoOAsOxIoi/QenQXfo1rIydWjjfrLQr5Knw5X
OuzdZfnKgUGuQTKt1/++A87mex88mIxFWOdLgVO/TcYyvO3ymZ+zuTuXNpxb63Pf7mXw1HWdvsgp
fOmHOLwZJ13c/fdlAFy9o8rqQxSZoPLjtIFjgURCx4u4XX6+/Pfdf18U9y9biPyKZH9TKTIKGjn5
f7m3UVhzHebtosf44jTdm1IRUathiA5LKHUFHHRCNAQa5J6zq9S/HVT+dzEDnwoXI9KQqehqM8fh
ocgxZ917Kc79huJ3sHt33ju1t7ESw02Zpm2OjN9bmDmVh6wfh0rIonNIKcrlbf/zZQwNbMrodO2F
jiurqD3mTvGiyufLFFpUpOVEakq5vscbve94aU+WLmUd6JLVJs32U+EDTLEL/jimq27ZVJTPcqHB
bTH3Fx74aoNJ+8da5l09Y8692kBMnbiLWKOxPRlx44scwNq7UtnfmJp9jJK5JZuMHyYqycWVmKag
lKZVqNyfkFr9SHv0GqLZRbeQui93OI1gATwH7eBD/jgB87zMWLt4B9Kdk7X4HPEZ3M6q7NotwFFd
OuQadZyehfQbOLHsazO9OyEzZr8vBNp8mIKmVWyYrcKhUJch6erS0wFoacT9nY3wGO5QZAZortZb
IXmT7dLd7T64oqLbr8Wcdk0/SiBlvd8Jn+oz7ePtsi3DEbmf+nHIyiuSTAG/XPApQrGfVk/JrZhN
cTsUoTxxnvxZMey4E1hHDRMWyTxf8CGlTzrg2ZOMNtPwnyvSrOs9zMH0y7p4rPEOsns4GTTCz/Z5
VcmLkWmdj3A/LWApc147mh44rgLWY/5/Z+WdTPSTVzu9QfQAmiJJl9fcGFOlKXtLCrcdGS+HBuEE
KGGREbutqHq3EGdLR3eYkodv6J7mp7T/MwyK3uyanQI4GxHQjFsUHRes9xoY7JiZ6RqPxSstfdmo
LfwwDLg49O/7JjXGs6sgdA/lkpSnsPN3bopom3QXlzIINkhy6Edxo+PkIFN0eRHOcIgclPHEhXMF
+OkQc55X2Ox1TvtbQzHssLOfKslEh51j2sAtm6u6XHwPhE2tbKnaHw26RSUoFM3TEUiUFBVA9hW9
poMvpqtX6nfcZ1OlXNZM055VKFLfd2tm0FFK1/vE1rr7TUr72M0IN5Gj9ACTMwgoH91tDKmgNukb
yEHm1tgZ52W6/NvsAQ1rUqWWHM1CPhPtfxfxL/ghTzUlKxB3zB7LEBVnRItv69I6RfRuHQziGlvI
O/yoG9n7k0nwI0nkrvC/RQx6b9ue2PMy2l8zbIAMKsw6HtzbDAEqfn55oPis9Axpqo7XTwBUbXEp
hstvQL4zFgqp9tCeNwM4w99HOZxxVvsqjuO/cl3eaOyvUs7nXiafiG6qEVRe+ZQWlc/VI54mOK8t
vGZsojXuIRQVBzHpuI03tjUBDZ9X7h5Xp573aAJsGLpvZjRMyx2u4CRlLQyTr//96cJTWNqJYxHM
XbUHTFWR/HlFfOTYhPI3kPI1simrZDz/27/7JBrrkJcoYlV2dkD5u8gOOYQMSwhiGSsYhqmPecKQ
3D6+0n37xX36nlMu0MOHKKrH2UhIwzLgKR58r8mGckN8AP/eoXv96qS44xxq4K57Rbbdicy+jskA
EdU2nRK3vyRR94uR8e+yr8AaO2nh7/HdLR1Gv2ArVvP9b5yaBj2WT+3S5y2bm1VLxBXP+i3Jhsc5
izA9n/XPbpxYLaz7RCT1dZ2lPZvux6MdFTRnX13BHiGjeBgJO8GPb6oJ2S2Khr9pNEY1G/bxlPfm
nTGD2eiYy6ZA9xVDVNjI+VQrmrUouk+bhFXy0D25woD6zD55gr+SoQgPhL3JFV7I8zYMj5GbWhJ3
pMoD+TiVbKyLcPGwdEY1DsbitCtM2fipq9fouSynW2jLlhKQBSYS7lBm5GLgadOn4oYQc7/vTyNc
2mHdnX3O3t8TzO0wuDuFg49QPeV/JxE8ZtObchT8p5X3gS8LLBh+KJDiQWaLFbiUr1nO7oM8fcho
/5ItWDP7nupqL+KzXLcKJoV33Ay1FOnrarANZ2ipKxP2l3HcWBtO8bPE7d2LPm0kty+6Z48IqJZ1
ki8VQMZdpJG9Ocfj25zPhzgHbI7x6y1qispE+WVe0iaJBtCCI+BNn+Zvasz/Yu54g0/AAj3DcM8C
M0Lioq5hDGGUCN1HsuTN4iksyWAstId7BYcuaVvmwbEy8QusOtLqzGdkAC0JwbHhjap8qPxhyNEo
wH16BLZd6yzzeI7rhreRlrD+gv5+hmlMKTJWQZx+hCn28ziyF1xr02HveAWz4ycXKVDlYXG1on9H
zOgb4Py/JcryprMO73+BBsi5G9eJV6RlIsrOIEkA//HA9c3oh4ciSVHlp/IQ9vldPhpXCzNcxYIx
rFHzjyIMviMWm4bCD70KyzWvKdoSARuOEMljEcq1XXvATd4LUcW9uLIM3fdyGmqkEekK5mV0W2iN
gr0uAsSu5wECeeka36ETrtAh6eGTMfgjjsR28zF4mg69mXGAj8zUH4cfi2VB3oTEVMA47Z//fehd
om44LORJNo3VOtBb47MIzZQbVM5jnRUTQqdoXh64MhfUUGkd0m1oPPV3YbyHdc6TRxJ5VeH18GMc
kxRVP5olWbjVGcOgd0gHnLIpejdK33tvK1HIb2/SD4GjSZKgmsfgkA8gO4LiV+78n6Jcv4JwOSZl
+Eem7E9m77Dqz2IPn9Op4LXb/jAZPiM74nGQ7D4t/DW35COTQVRFA9wP0dyJrD/SQam60wQLPgfk
TsbxboDagiTq75qMOLd6lB/cnIeie5f7SZscY3JY0KBqUazKatj7ryVGYZ15oLVyfls79s0NaLIV
mNEM5mrmBfRh1/+DjvkXtmmV5OrD7niPvZO/Yrj4hD0/zzr9k5vgX7LMD5nr16qwrEeTY18ORZCc
yll9i+jA4/4c7OUfA4Pa6iCZBlGELZHMDN4D5fZp4b+dCVAUMWRhzWYNJumndK6UiW8TBc7spwFD
RQz6L8TsT498ay3e1XECWxAvfavW2Feg/F/pbL54Mb7ySJ0Z03VnWTMweu1w2xTbjJXm874Gf/8e
uOA6By/FaPYmTVERo/465aEk7R7mH7nFdTYgae4AwrFWRTsP8o8ZQbDIOMWRx5JPN/cKnztYzpKa
Q1aoP0yXjd7i+T5VIZx/RcsyGPPRURGUIV2rO3QSN0ytpG+a4Y0PIGDjRYGWAZB2wwxOJvvxG0On
hvDkwbvwyQsUiCl7WVx33WQPb8E5B9VYaiSXEFFgIOUGkqLjNNta9SXatwTISyt7iXz/w+9tB5tZ
zAZwcurIZ+pFVPfJmrZG75iU3P/B1+J+zN3vGbpfmUNov3tlm7wArgGNCGDibO1pikrb7M/Q698u
I7x4iEK3gRTZA2f+s5zlScfTTW/gIQmxKBjBIBvr2ZrbEMuh76anzW9fOSpb3Dz0qcvRzRSbalT6
Ng5bfJ+i5GmiFP2MQr8PY+6biPnXeEWLAnYzddp1p9yOQYOIXYyf87EORvdh1jhvy2XktY8tWpr6
sgVFD9obDndp0R8U274l75/ScLn5OU9sMDDkzStwKTKIIf+RB7PKstrVnVJnE/u+XdPy4oJlRH3V
vXWIMKhC9MZJ4V6GDqVuZhwc9IrkD8UKgH0r/jUEaYm+Aj3PbLYPmVkQYjSesQkwvWs9hdmPe5tW
8w4bG96MXQAx5SaPgZsnHG0aU+hAIO0UYIpPu3s7hw/JEk4V4ZrW9H3WEk3FsH+fMnJLUH+jR2Gf
i316/3lgnQVZaKSqSha0NDvwLfpbFLzV4CoElU+sc7AUVAWoxHk4pNtP65J04CdJnUn+Ubr5n7fE
HnmIPnJnl7NIgODLHYsWq/F3R/+mA8aXjM4aFaTw0liOy2amVtG4r9GwRcvjAA7LIVuOPslCw2A7
KMzZTkBtadRVyzwEdbEHl8J11bomfbtP4MbMpm62YvhnOwwxKp0IBLbZtRJfu03fh/IoJgIuJwRx
vcVQ+w/9C5+mzxCSeC6ec4meRz58FZ06Z5TPsFXocY+MJYgjMdQsXw9DaabKjehQpel3YHxfE6G6
ujD+Ndk4rxyI9QJYIMgJexS5/RoWa+tyLp9VB3BTzogeglR0mG4I8Ih2CvR/ATVkVGLZh+h+o4fc
aAysGnbZDP0nO9f6wXxkGb3yTgQ1l18igadAMSBHG1lJ82pgyqHWe63hADXk0zUtzMs6rv/2XDbp
xl/WOfnsrbY/HyetpwI8mM+v45q8LhlUekXRHx3RgHLBQyGS6JwQ8HzmtzcFtN5leugz3ForrO5B
WTKQdvHN6Cwo7QDpg2K5LeGBhoGAD7hRzI2LOPgVYJLSnmF7+I+jGLsRyTUvXN2tKMs2mVeUN1E9
+H1s9T5HVRH/7phObpfdH9zIbsZ0GSrZUcwUqqLKJlwMzm5I08iXJ6jtrwOctPIk/7JRh0Ii+pNt
lqNVNb8gI9TC6bInLQsiFM9wJgAmyj/ppq+2zz5gsOcwTwriPWTJL4CJV15GGudhFtU0Nkfbg0Sf
YB67W/CRCuQpNBlkPxqvH5B3+iz2GVxSzrZ6GMRfQvRxWfi/Vc8SzU2rm5LlN2YJb0s0T6ouKW2b
UGx9DyY/iFkJahGX32bxSVAzVF2jxdKuec9xRqRfNqWPyrRppmXTBZI2E1BhVW4SW57OVeJ3Bver
+Oyh1dtl17cpdMHM7u7MBw29pylALmMRVwyurNDZykomoUOL1GIWoPudAyDWZbQ9eaO/1g03cJYu
79t4hGLmz87EgoUPNxtQp7eaQD/aYXmVCfhkJ8nYJDqj2OfzcgAzhaboDuW/SLoz9FjRES92feA+
LLGUxHRLEqPqmNPHjDj8FYHSxUWtY/iloYHT2rQGd5TEr7mOcCVY9ABjnJdjAqTS8WfNu18yGFm1
Tk4dcHThhh1hMZsl6U/X52okXvraD/Nxt8nNTLvbfcCtkk9518h0WU8Bdk2LAzuYFPIZwcAfIEDE
Q3b9Oe3Gj1zPv+nuFhwx9m5RwR2O2FdZusetB7szQCfDhteEzQ9h3OVNmTEUFaEnFQiKhz6i79qN
0LYOeevp/kuFG/ZSEH2tC/geT/Cgu2hgF0eOezafAbNapXh5Gcz83EH7d0AbpyKDWs9Ifz3nqxlv
irg3Rx/Gz/PYlzUy0R5YoB7o7ue2GLZHnohrOGLSb1gLtIVxAeUGFzrVo29N2oXom7JD6AqGqVEO
U4OR/41CfQBbQW4lxTUQo7XF4q0J+/DRKIHGTj/hKcu6W2gIlhyYXy2+jYdRwgD/t2A9O6AffvED
xBRL+WGSDu5qNjjYcviUHs0uEdHDBm3FUo5NgTZRU3DgBNljE0YcFdvuOa2dzmCLPH4ukmXV0iVw
EkqkaNGGO04gW9UMPDFtv/LQYVS1LH6VRxbKpBY8aNdQ/ssi+AFqF6GGjdnXwPhrvlIP49KkwDql
j2ydeGP2ANyLhWACRC0WZR4UFwvtMy4Z7LFwn9uZ8eEI3uIrzcp/JGllhjaI39GymDrnKup32hJy
8lF0Cww13uB2RES8RqI60bhu9/EuDKCK6KIHoe59gUm3qQ/FEyTmRxiqNxCAYNvY6MnFwa+5c3u9
xv1juWDgNI/PsMGCAphDk7mFt5AMmAOsqZIHPWt93qbgaer9B4/1ZchGd4l2OLXEPa2LHmt/DsGf
r5ySK0tAGe3zEv+QgiEEWRh/X1lH0eKZsSvZcxEtIFu3xFe8simKReHcUo0RtD80+OB6Y00RlDn0
fxpovfsBi+bPZLug3ZPtJSsXpJNkU3IbD+Ra2A1O8QWJKpHCF3w3wKEiKpsp3T5CO90zvth7u3bQ
C5f+7Kf7ccsZoCsAbZR+GMX/0RF3AofNh2Zr/Lnz7RfaV4OY+cMKqzZQByOY2ozxup/570jm9iaE
BEYs8YeHRIJYtDQHDCWfOgk6kukHgwd4TcfkMeQShTowlQvtJynYHSlz2tBQTECk3UdEwx0xvxv+
mO8umiqA1c/ET/LEQrvXcD2rPZx1qwzzcD4LTK2/kaHxujjOWlYUt1PHXkxA2iiBWkGmjYnMr0lk
IKu+dtilyknAvS5fXge+waNgyrF+BhRpefEcePJJePwrSdSp6CHkgGRiryBpK+oILuhHzMqfowJa
vxg6PvSAXvYczG+3bQcS7K+9qfjsn8oQFOROWLtBsb/v9hgH7KUPOQKnun9FujwtlJljGnB0Ln33
hKYvcgomiGv8KdV2OilRPMJcoIXFNEb6AmMrQpf7AoR6EvmbYcwQ5iYDTPNmHO7yRKMMj4blHO0Q
Hbp9PC8Ylb1Alre1OJLmysaLRbxkjNXy37dMrzu20XT/YycNQIc4HGOG5fcc3lrRfVGLweeZWHOU
XP+bN93gMZfHmFKoOD0EaMXiKoyvowUyXbks/vBdmxtn5ujBQ0pfQQMI7nhiDwjcqUqVbEieXfKb
bqXu2JElbhcl/qGq3e7WIW2mYbYn6FWiZpAgCzqymavHHUp0H7wsuORQSNMLkd2bHWNMjq10qBPC
6HkR6OmnQ3Bf0sldeVl+EOrkifZQK5QmvDqNvqTNhrc04fHTK0Mg6qVkpWyLaVRHvizfxinxd43G
132b88s6DzPUGTQ9w4ALHeBc8d+5E74q940dWEAIdHBD+WIgWfFS6l8MNMS4S9gwjpl4IlFZ77Fc
mnzN9raErLnJUhgP9OcF3rNtOqm9SqNM3gjL+UmlN2g5A3C4DGce+8dzyP3I+FTmTZD5MxXhpfP9
Um2IOI2S8SbqwypZoKpwCwbKZpazNvXYBXmmIyQ0Z+8Lj7fTVOJUIDNsNCVR0UMwoSKh6qDEnL7u
ZmGncnvBuOjW5riWb4oRDX8z6wcf0ATOFclXJoASYtEPFZoSYZvwkNRJCONRq8gOWD+Ob1ZsEJmI
5WXic3baaFC8QBD6PGmjjlIl5OwBEiQUba9oCQJZT/EvkvHwDgf0Ldn5UJPsAj4fcrpuQiUv1acc
PQAYmj5tlhY/8kb1B43WJ7/jccgduRdz8Q5XyPQSrWgNGjnjU8v3u7kb8ypmILPSWVY/ZP+V70Mz
29RdsLjA9aK5WIfD5Sdts8rdYqFctW8EKTE3g87Q9sv3tYbSZ7Mnj+ruBcQZh35aFrgey5aLcDsk
oe6PBRniq6BZM0AWCeeh4E86g7UmnPD7ACq7LAKK+elsR3s5f0JAh7b89qbNcGv3xLV0ifMjjH/s
+xKUgPhmJc2IBm+zm6R8MsHyGInA/l4VTdooKOnRwDsiDsP41Vv2NBFU4Vb1kJ5GCxRZzkMfsrk7
FaxAtYY3cR+Mpx432AvvugxSu+xpnIls4eWvXuW66lOPbkKTUEiFUjz1C2Hq0SReInUwXlFLsvA6
cshCE67qJNn0feoC0XiX/Ctym77JDVUkp0dEWYHl6nPEhDrsRR7IesrW9U8BjAoaNX9RwJWvASvm
SuQqug8UG+ogWJ/DpNT3CnRjALh9P9kUeGsSd1B//JR7fjpseQYXpFTGrSHzdNoLnBAgO9gJhXCO
Bf7/2DuT5biRZGu/Sr8AyjAGgM1d5DwwkzMpcgMTRQrzjMD09P8HVnUbmeLPtN7dxbXqKuuSqAog
EIP78XOON/5FHz0EvZX+iqVYGaPxOvR6/ByG42U9sNbHPhmvwwwaaa/U4Y3BGq4t6A8jt8mN3cvf
niLCXevT/jEJre2IbpILIak2sh1dNuYiVsP6hwj6H10pjYUbcSAFHg0a86pnBWeZulfSdzqttUyt
tqaRAu825OzVlqtr5veBcTHCVetANuZllYXbopcLxHfWpSiTZFXzaEqaDxwsDpEzMfAMa55fhVZ5
u99Y7i6HsBk3aco/Qh+uaO/8UkxYR6okvGxtCHSOrC7pE2/sB0+N5lA6vGVncmOkUPGOrCj4YLyU
2xrtlVSjfqbunTFXjlAH6jn0H39RNap9zPxtGHpQ1S2HZvPpRAAvYU9lVAtXiqmoUICyV9d0Xpq0
be8K0QVb6uOzuBPaTG1VbZUEWr1EBnpv0wVnluoyuletIlsqKSiE1qTjLCkq73bIu3Q/yqeK8qGr
dgtDdZOtm/ftXC/q7CJpDJqsERkqGnCJbnmrpm4kHEAAyywItSfsTbjRXWTJoeXOB214qh0JBCP9
V0OV15TXLhV3TA/Q0htKne6jnowbKx8vDMOK5iBhGKF55kYPG3URgNSRhRrAjMlIomEs2i6MbsxU
RjeDl0OI1ci23n8tTTJvk3nJm1KIfGe6YbGD7/Co2XmzFk5518eucj9qdnzsqvjVuRm9Mbtrac1z
S77kaB1GLtKhsUX7Zg+UqFCQYPBkHhWBIMIc/AtLeO261Ye3rA6tNTyNYq7Qffa67Eb3ehRqCQkK
qLyJM2x8Rw/dX6y4104KecbNPLxWrNK7Tlx4F7bZHxOWWJ01LaAGhLC5gLziGfHKU2Mdzq/mPTa1
ZwCmef7h/V/9o5aIR78SzdUQusVB74vHOtfWMnGMHyJSxkXQdALNhmH+cJMcI+bsUEd+e22ZKaS3
SObzts+WRm5sKi8Ksaxq8YBNK+exbqlbV55n7NUKO648zdSVinTqOtEvXAnFKKCn4Xws4wPd9MZ5
oig4ncdBtdaHfrxSnbsciGjWl4m9JSH6ZThDse20wrxA+yFWwz7I+IW0rOhICIlGT4qfStbCO9n5
Q0iKoaYXUuuRP2vZb9eHT6NF5i4ToJ5S+kTsZkrIXMgdLaF25rT3ispaSRfmlsvHMozrruxuMosF
pgmAmzRIH/J6KrpF6rUZ28p6RAYCbNvAW5mQFuDsUpboLBTQOz0a6aynE2GXGsXDZNDmg+2upVo+
5NElMOq1FvEkYx3SWK147HqAFqePQURjolZV+hsrpHWgncwjP2rmYQehxqzlVRibh8L2YHZBHeou
vXS8RAhyFyRGMvNU/1fp3SdpTSzR34bC/lmqZHKFlmczcaMO/k/fsyjBIhYoh/IRyu6mU6zrRI0e
Y9NLgdryh66plg3V5bkROz9sx71D/Ii2UUS/GgvQW1H6lTl0DslgvEmM/KK07fs2pUCTKt11YrwN
uDTyLEX9DHCl7T29Keaa1cBhyb2fnRIfhginscjQs7nb1q9caK+emcFj690tTrSIC7J51oNfgT/o
s96Jb5XavRkVZxMhgJqVYZLOKp8LU3VwhCxDqJoBBaGqnxkg5OQRm7LnjAKTWBRB+zvKlTvLTKCK
2R6NTEtkKqXxW7bqS1n25UxlNTVahYGgD/feBlEnVMY8g3I4weq81KsFVeEGtD26Bd+b1WbygPby
MBK7zIUKEzlM/1Yc/KPX+0dVdSL9O/nX/7nLU/73WfP3WTv4P4fwV5XX+e/m259av+WTGK8+/aHp
af4jLvzfoSZEYPFBmjGpFT+pCW9/otL711X4VlVv//qZvf7rEJbyLfmsSHz/b/yjLrTEX6qD7S+u
HPS5/ruF9z/qQn7LxHQIJymLmuQkIPxHW2jaf9FpGImQwNbaUBEe/kdbaIq/uLxsk8Y3qkDuJvT/
SlsoJgnaB1XS3zR8NCVIHzWNfXQiK6HnghGEWRuQEGXFUs+7o92Fj4y7wrHowg6bcmYaI4QvKEhj
Tv5YBPKQDqTURQv8ZFdqC4uwPKhFPa5MkeyFNtyNxIlLpSCktTp+iNNmaWaOJBzm3g3146hB3ZZ5
8pwmqgoJrj30UFZ6C0OcnnylVV3IE330KiN927nmgxPk9CE37ZnUHbnwDHI4GKKwbh9crXDnuTnc
asMi8q0YsxuuLbP3X5qiwKFddZfW+Arpi4DeRC3SGvYLo7+l3JVLH8DFi/psXscAaZauLPQ4VCgX
yiV+MtdMzdEws+e4z+GqvFaBrZLv5AcCWX8BtY4OJkY1h7T/qzfq2yQb84XSGeqyh30AKjWOG2yF
DlVPsYn8HGzXbq5CvXhI5WvuWCtVjgdKEuBRVvkjKdJnt9/S9Xaead6ukcakLvd2Q2uvtEDpl2kT
vwQigSMB0On5bylmmcsuhm4JGolezRP80Cj737axba23qUN00mYFGIx/7yqXfWFcjaOD3MbJn/HG
P3Z2Pw985TdZ12vgOXelIcVaSHuHJAPpFa+cCXoHdp2+HrpsicAXKZBpKot2MoQoKS0QkSXzvnOQ
oNlyUWjWRW8SUfQwHPL4pUr9dK43ds+T0Sm0hdKkC4jjpnUNe6euJ3JsLPrZkAYv3WhvR4fyRwnB
Uo2LZBFqgCFd+Lv2xLEe02Wl60jgGg8GZHJFbPU40oR6ApJayr8Td2ZGrH895RtjqS5jteRMHnh7
ryNXTOvu2Epq30zyW9HD5cvLJqf9h7VokMmulIz7buSgrvxDGUMV64CbeI44WFTBOLc7hWphgi7J
yMOXxguAwgMcFR0lKQC1rtHpNMs+gFROjvkc5GU5q6uUmTeHmTm+UZFfVSpV7VBTjB0r8d5oslci
fXgRjlIdPUApM6LPbtYbaEMWgy7aXeINh6aO84VdVyZlVUH3sxGFCTVmCCjRrTaK9TBSvIkzHlWC
XFl0A57plGtlTvExLWUPaZzba2COyXvrJVRRaItgDjeAl9e1MFOicBhmu8SPX3TUb35vroOoOuZ9
AfiKajRKitsAPDskynMD/6pSIU81JnoHbutZAH+dPJMyXJFdNW9G5G411oGpZc8kkx2VX3Ih3YNJ
5W6aQZ0lUXVlq71KLap76KGp6WV8RmM5iew/nWWAcJOlDSwbHbaXdiLCFxncEQB4f+0kLAo7t9ZD
JAhgQCkVMzljTHZig2EZmHZyctN+DEEnzvnuyWit1DRFCTxSTwdYVnUp6bt3BtNqluIow19j1x5q
Nb6M7Pw6jOsfH26df27nT5rn6WD+42VdWxX4sMFxsk4O7izFoiy3dH+dxwDllQ1ptbnwKFutFY7n
+d/fIq3hdCUXTpZeKKO9+v4RTiTG7xOAhRAlL+4NWnKeGFWYBpE3zrf+GlbbwdTTCz8Q27LEgdxM
lgCWZybcOVFTT+PZus7th8eYbfHOzMgH1RjlpbpqOf/gF3OpBLDnqviyKThJqq6BNpdVcysYUZKW
7jywugcIkdeZIRclVA3pPMNhWVtNts8fZBlCLbOeU7kvIyCX3FlJPd7QcvaoKObajCmAlAktFymK
aCNHXSaNa3jIUAc7e1ua0UuthTu/eM5H/8Wy8fTX1LCbW66zxAnhuU8UZ1YYGrRK1HbhMB6zIr2X
bnLhTd6XQdD9LA33DjsRwNOKlgYmn3AZSseaQ22bQ2+/Iguwy+pHVNNa1xyNel1I7TpF1FhVycGc
pGtuFa4Tv6BCMIwPeuncUeJ6oJx0x0njNtbdUIbg35Vz1C1nmGuxva1hyypcYQnSyZyjnZYByd9+
IP8XM55xoJiW4v/fgGL2loTj20f3ienn/20+Yf9F0YtjxBWsb8I5ArR/m0+4f+k6RqN/m1LAPvlP
fKg5/CH+2NSkE689VUfd/2/vCesvB98TEyNLFc8BWhz8N/HhSXTIiYWdAsNQvnPRdNmTkPPDlpN6
iDcm+27dKKTvXbcUJKrwic+cJKeuEe/DaEKFNonjvXNqVjCMJZZs41CvpaLsJcQQxwxWmZbuSnsD
B3qORfqQmtsPH+GLE/S9t8eHE/Tvl6PS8C5DZTpPLBJiXk3z9LFe2xYcn6SNlkEtf7h1v7eGAQZZ
uBOCPut+UHJ8LPzCWLuOdQTNuOILIDovB9hK8l5vlUs91X+GCB40N3yWUrn0BvWmLX5pWvzoNv5d
DmdP8QDGIJQ09Tl70T/Ew+/T52A+zqVEp3v75GCEHe7pvdvX0CqitykYsybSUqOjuQnWbdqQcSaI
koTDPyZltMdxpsWcHYEbXpgyQ6fQrEYp7ny7uimH21IHwrdXeWTuxxwR/FT2DKk/DMuqt6716AY6
3jQNelVDQRqjRSXytYgRxTeutfj+K5047lvvXwm7W41zH9ME51QZHdClYIyxT12LxD42OVhDDtKO
UEdEdwWVOiePXmPHPlIQ2+ZJskyj7tA29rqF9NqaADOOWKEGgaJRoB6XiCgxL9bSCzOTh7EAyXEg
jgh6iWGdlFjlU0gY5MT9vhusY9h3l4EbPalddkYE/R6LnC4+l4SQTYyRsCpOHBtRwRrUN/hmyNRn
Q0R6YNUoYWIx4jagySMOvEvd0qGNwwqxEwqmqXHVGBTyA5ISVZs34MjzTm+X38/3tFb+eC6hkuCR
q9r6qUuFKp1CxF5RrxMumEx4WydQnr4f4lT9bREtYZ3DRoc1o9E98POhog4RBFkjqtdhtkxVZy8H
bDmLO7qZzJMEXrB6rtmVcXqMvY/4bmaM4NwhHf88omi0dIgyiA8WqUyq342j+mRb8W2VRjddMK60
QX3ytWtJjhMI5A7RNWKpPUj+VsmTe1iEsCmaTV4PmF1SSaM03YTJlQUp3c7ThedFN/CUQZAv4oEY
A7pF5/gr13f3mjI8xA31A5PUtLXkDy8sf30/m5ozBZofP9n0dnTCVbkS8Brir89vZyFxgkynVOvW
gYFapw51KX18HgzzMdMGe9tJ7yL08ETFiiEBl3dBzTtnFQj0/U2VX3T4K/T7PFSNq2AyvNAiF3kn
Zg7BWG4HdQwWbWw+e2MYXsD3aGZ5VCWLYfAjCJYTWwUeRaZJGHIVdKVMq16xZCBjYj9mjh/NRCZv
nN55Em2N9XHlOcuqyo6jrV0EScV6duFRWR2C9Y52T4F/7O1mnwtskinRrkfNeW4H5y3x8o3X49xY
WeUqMJz7AuSdDuM3eTaiFc5QUaT1z2g0rKVQbWrzEUxzVRLlOOLBCkry03hhivSiEys8pyBRQUwB
1ZQejjRtKp5jRdSLNquVhTr06zFqfyK3bOZGg44grRcJXIUZ5cOYaopirdBmP6sKisz4kAkKqXlN
Piz7K6dDNV6H9i+rdRaqhyOHTmFxpjjQJcelxsqZaT7tXCJ+J0B4BBkzfI1k9KMJL9QWp+0EqrHp
wuwutYc+Up5z2rLXoP0Z0jaoH5xpSV/cd8FSF91r36P58m4R3OLy485LI7mXlrSWkZ1exlciyItl
WDBShFwebTqKYTW2oHbNa5qTrDXllkwFqrDasxji7lD2ERhz66OnCeU+lY2Fdgdu9ADN0KiDay/J
HoTiLLw8dSA/kPk1l3qXYu2pRID+HaDmCA88iop948FznSyg+gJSd2wIZ9UW95ny6EaVvtJZYKKS
B0XP0Hi72WZoJ6mmGmNjhdKr9BQWGiC2tRnIE9M8/9m37q84dQ855FfXA57R41Wva5eBwNHRsZdG
+GiI/mbMvWqmhflk/kP4jfIHnUh5oynaGXsldzqeT/echdkUJV8a9HBJfd5zObK5pMWmY52UUOPy
LnujCrUzcIOkBSxbJDGv/OKm6FUIJ8gl7SG8yRLY4I5HidmGsl4GPq6XSAvgGJCV5z80WzHnY4Cf
i+LOsig7pAkHPCQWo8+sBa5Nt2Mvr6DcQlUznae6prLcyOjCJz6b5Rk6FiN5mrwKrJR+eGic0B60
fBc19PZZo9930nDBjYOfetBNfAquFbWFcdFD6++MfEOTgKcMNEQo5S9d0VAe5d3B9uM3JE2UKrBb
ahT9qeqY0yEZb7WQYmAc/nZH63Lo+g3F8Mq8kUJsqDEifLrU+g3PulFc9xiL9lB13pOVwqUbghUw
kz/vq3yg1OFD+E2SXyM1rzhk40G+lZbez4dC3kdQcDXy6URfd1zTYz0iCsE5d5ZW8v7MKXqSzFrT
IWrZlgHuyv/VjZNkdvDV3hrrhN6lZvGYdsNNHGH66+y1OgPgjBUVKHPcKNLZ1cy17h46ygepE6Km
66ydH4EGlo61KWXy9v2TvY/8x1KbrN9Unb9N48QaptMczB9kU62l09xVwG05Wtr51pIxxGLXqqjH
THWYeQcZB8kzBiO0jQohBiQlrM60yoa5MUa7zEwOkDs3rZFeurH44RkQizOsDLTMKeajn2BA0P6Q
JqpR4FC4k068UyPgyaTWzrXsPGlcxtXPbAvdQFumOobNlfx5+6hGDhmzgSmhj5GFowI2ApHTz2UX
VxSpkrUCNbdBJ+wRJM0SO6d+mMfPivsDUjOab7JidIBn2hB8sQJoLEa53zGJSv54Jg9xfJOoHkTP
zL6yZIltWmLeIq+EdGFehV7x+v2H1U7wjGkSMAQzoHfoKuybKfP7mFxpbgmd2cUS01fzX/D7MNA0
7B1Q9TVSAApQ8b1XaEDE2tw1svX3g3/xsoxtq6qNe+K0sD6PreR1hGaMVr1SGTaNaO8VvoEroguz
C9CimdB5vx/wq08udJ0vbqsWfVPfk5gPqaTVKY5bxiWf3C7e6gAOQB1cVVG3jCFfLV1LzqPePhIw
ULTrx+OYrGvMm7jQ3xqNP5DGZ+KmL2fAMKc82qb94+m2EqXT4nbCEmzrnZodYVAsCaTmZu0eo2A4
k+D+6d41fWvTdFSSfAwjT9uSuDIRjedl1bqw1KeYAkPU0eGIk2R0lNcRepatJY9dlz464OFNH25g
Gjvz7z/BH6nU+4LD51IXgIb0mD1dcFpZjX2l4CRRdVhC9DquShLFQLAx84JKq8AoKU70bSnMWyRH
G1lHD3aU4XGLF4mjQ46HGjbCcyeTHdRtQe1lUbbabewkjyYOIzhBRTu6DiCfz6kYDQcxVmh1kubK
CAebpjPJqgkpbJSJQplU4Vpx+Ozfv+TX68zVgVIs3f4zqxdSgV7kU733C/PWDrjI+ky7LQ2xqNuL
TsZUXrsQZL4IfpmqvCI2uBMw/inQLGFSHnOtzM480hQLnBzgOLcJyPLvUCkVu0/73PaMyKpQ+5N9
RDeNC0fera9KWr5RgX7qKLDRKG8Gs7U5M+5pKjd9bsN26DuK3RYAk/F53AGxIXeeVa6T0d3pZf4I
2HlmiC9SOWFwcrGHhAvmfhIG+SKSiTd25VqNlaODjn1hom6FDGtDYRLZVoZs5yQ1tt9/5PeWT6dT
+mFc++T+8N0ggzY9lGs/i3/6pqCI5uSP8Hkb/E8umnagEIgTBcYtGixi+asS1rHG2Aqbt5DMGW29
yDu57CCStgaVpNzEuycvk2ppYbKUFga+dVK5rsCkZpGH6STixzk36FZJ/efajn6Fvs8aMpt6IbxL
aaUPekPoV8ydfLiONQfJZ18fypR7zcuHlRkkT9/PwLRVTyfA1AxCTzz4QOdO4IOhRi6etZKtrLBH
k/7QGXibRMH198N8tXQ/DnOydGMpA7o8tOUaaOYmzaJyloe3/fgg22QZwrYRNEOcdbDQz9wWX62r
j+OeLN08qdyQcJct07ZXGcATXqLtgA9DEW29rF8FTnVmQr88N97vf0oLLs1+TpZUZ6t6YCawRPMc
jqlV7/ImuKNSChVmre2RnJDtZpdUIA6+yH/ARl3HMcRTh+ISjbRvvp93/Yv8gv4TsAVsy0RqYp1M
QNdjQqYWLPAUDqzEgISEm2i4O1TgfDPpDGuZentFFHPKsVQcK3usCdmIpgej7+fTydbEpL/NmL0V
UbWK9XSqdYD01fffP+pXp8zHJz3BVvIm7NERqOV6cFraAWsIVc6V2v5AaqeTzDHpKfPeKU87Nb7O
hNR7tFDFujWtTVbAf2mg7WlxeUya7Foo4qapvI0NexTzsrfAIq0ZuoqyPhmGcygjf1mUPc25MUzw
RDfHXAZpU3lrVePtULORq8A8ool6TEvsBgaydzZSqUb7yrz6frL+gP3e3wSJEzeBoZNtnGA1UY9e
FmY+37XQnjlwHi0F7zpEM4GvXaRjuZFK8CurPVgL1Ty2hufBrZDfGAA7pa1eGPgfBrV+prL2N0J8
cpyAQbqmgVMwOOu7d+2H4CwPWYpxkRVrs2CyulRcBj54dd/VNg2e7MsqHS4cO6eXgjteKUbBGVBT
AddIRh2n+x3hHoW2DsudtiN4rPBpK9t2EQTGOE9LHFJhedgtfkeBCRyg5SDFvV08+LWAphaV2ayt
WroI5M+KrG8h9eeLruJXfVPdhrq6UFtwkx7jjUluO29i8yeNQ386mvkr0mH86d6mw6kLw5eyQp1n
IZvJcn64sNMWC+FwFpkWJJNkmch8a8cpDnX0oisHZUVPvGaeqx1MCGsr8BKapVFxFAgHFnG1SpPx
kPgD3UoUZx9hA9pyDSxqJY9XlpcubC3b406Fvtlz87XbtCtFpk+ebCjWZXdBhItKPOl/GsFMlnnU
bdJSvYLKf1AF6FybbJHmbfS2vC0Q3Q5YNTehiS1B32DSgN7dwi/P0y8MxVlXNlOKvgxsAI5AUtS/
fctaWpOJWVW+ou2Ls+ioy/gYZeLF1oqVGuDJz5GVKMFN1gVkEBzSs1D+SEfRYjLGC4aC/5wcjGg+
tknHZMkt59Dc73jhJALyaTsYO2qH1cKId2tVulsM7PSVIVsA9BucPH57o3HJpbAoK/3FthADI7Ve
eUlh3ePJN8vqBxjnOv4B5ZMfYq7ti/Sh9eKjgqKwQY4xt83AXXY9zFkDl7IayyOzdI4p1YXaU178
Vrz0XaKi2cbz2GdR5LRdiHn5uMp++7V/1DHVC+v4aLSQPJxmjiwmKXHUJBRTl2ncPpVW66KizRc1
QjY7eNVMSORYrR41ZKJnrqyTTiDvOS2Ne9g+VOVcIP2Tu7J3vRLqsVGsQ/zeilxfDpFCuJeiqRxv
IDxdqWl7MOQDuPAttL2rn02MWNhlC505Y6aBTjYz/d41R7N1TSX8OzmRvSgz3FQdinWuwQ1KbXtP
GrjPq2uIpXtPBjutfcrzej7IHAZHgcPQjzNP8EVmy+4zIUgQ80759OfIk3YRvRIFZbHWO+s6cKLn
3PGPRWPeaZieB5m3ikPnBtHja9dkZzIt84u8Djt+HSq1QfhviZOxzSrA2APIdI0xFn0pIH/OAZmq
GVzLK1X2T75R/M4LY1bp9e8w1Oda6eImBwhW/xzUOJ0N0Jue9BrvKtHG7jIJsBtAs1FhOOLfDK34
HakJLn9WdZPTsnAGlLGix/U9PkkX2qC7iG3kb0cpbtUxMfaeMG48ta12Zi1wM4rEAhLURVUCrWqK
tWUhoUP0Zp7uLWFKD+syMg+GMqQrK5rMyEFFz3yZr2bHoEWbwSVKWes9T/1w0A9OGg+u6xdryLcX
QxG9Vqoybw0LkLjOnwWcg9Qqb3WLWuAw/hh9sVN8uDRBunSLfdgb4TxMgpeESTuTSXz1YJZKKGuD
D1DPmH7/w4OZXWnYjbTzdaqncyshKyrkMUKr06uXOO0NZybii/gZ3uV0AbvMBqXnz8MZdVHIDmUd
/b2c7aihDC/Fih5F58p8U5x2uhe5Usn96QQh9NPcrwncUkZI5tYqHpm+DPe5FqPqi27jWNmltX+P
+u4gDWuyLzEPtElBRLc3EfSc+e5f7UgxxU+0LoWK+kcEFUeJa2BMty4qLPK90FlVfXUVmjurTq+G
ILsa8mHZVgjncA46A5Z/BXRBk6J2O6XkQtgn3zZ2KofCgJavoxq9YOD3e13kx9JKl62mXeZmPTPc
5HeGc6qJCuv7N/8ig3HgLhhUM2FY/IGeyoHKUe+4xTqxxJUSSSR5EiGEIfaFne8V0741SnEbBeoZ
LtqXLw1jgi4YQrOJ4k9WmNVRf1FMrVjbECI1U30IEwz5JVzQ0FibOczFosRCeoAEVMXx4/dv/V7y
P1l3VAMtfJgdnTKFegL1xIQqtZUFUGA76wEQTMzCYrgE/rxqK+oFZm29QOu4F/Wt6//wcQmvC+za
RmM2WFTyegU5riKvh6LHpdX+VQs1hhGFHWNrJA+dV+KVX45XruisubEpAldfIRYDJ9esbVno+gpx
5hM60l1p4iiTWfZLAOKO3Q6hjRV5CFnxpi+0xxTurdu9FtX40Hvupmj8lRG3P7W6urVj68WNJ80n
DPfGGX7f6rbC4XRpxNKahV1tzYqU/gY4PxBJTC7HM33iuyqxs2vlvW+bW1VdFP26GbE1KNu8QClo
WVT3eKCsdxeGlI9t471aqoFblegXbVjefv8VjC8W34T2wZsBfdFtc7qpPxxqVmKKArsKDjXbx4Ei
aR7q0kRvUkMDayefsSIpFkqUrsbYW+ddpS+KxNpGRYr7Po4YDYDdbLIaU4sG3WSlbK2moLKqYrM2
ZuuRlpsHnUqu33CfqGjp8DFyL0PsJoUdX5Iv/eyLKZQt9GblUOIJzRd/yPEKQTqfQtNLcB9oM5aE
1tgYqVb2mTP9q2wH7ahOR0oQTwNuz+f3b3zsDOKqyNdYsbzIUN/FZoQ6pbqn8hQvINcc+zI8qubw
XDgx5GohbgrVuwgqarvGUa8EjRxSdHhnPsufh6EGlwTCjEtPBSiUJ+AJbmmWjoU351FqE/HWxlH2
LHSP8HxAJTz3NfMFp7YMwQjkQp3VmHU58lcKRMt08H6PsUGLhfyh7ahoD3cBPz729W1kaivY/uki
l0ylGjtrve6eRtVMdm3bPGkCqKB/KAcJQT2R7uL7t/oCwJiiPcPAy4gOApwonycbDo9f2tLMQHcb
OthLZR7m8A/T0Z7HFU3Z4y56FElO+wXmXEvIooOW1QTZ5LFJjIfQTPETSL0zk/3FOahpNKGHsk/X
ClQG0x75sAdQxpYIjLtsLcHZEt1ba+HE2LY4WOhkpUTq1s8hCgxzgvVzMNKfsLuhqg5qCao6psvt
O+FMHwaHyxVYVhvi7bRLJL6U9TAsNXXXqbAcAvIOZN91aV2kFt40EzDgdGeKSn8AWScPcPL2JaBj
kKpJDlVV7mCAT/IJPIM4/FNvJgJri+Dpvw1tPg95Wsl0Wj0JbAx/1rnbHiLYTHHGhZvXZwJt7Y/D
bRpHwyKLW4bjTZykGXghCGlEzG3jlVvH5Mjq8QvQVLpNTHoFUywcr390OusuaoaHNIx+Nq25MR17
EdEjUemWY5LfWxg0ZMpNa6ZPZ7bDlzNPK1UabsNf5Bb+/On10ZECR3Air0TZOYq4qCs5UVTWdUAX
B/woVHymWte9GidqfrThKFhg5k5x298Hcb4y6wt6GKDUfznzYH+EntO8TXIg26bXOB10Pz9YkbQN
bAs/X5eFgq8jAoLGXsFoXgRYSZlGQVF8N2TWHBXvXdmUW7eOnvL6uhfxfQUieuZppq/0KVA4eZqT
aYrwwg4C6jVrP4Q64BIIi/4AgL4MvF0+iIUhjHuQgitoizv6ya2CEPuHsFiXZxr3fbmaaAMKJYzS
FLXuz7PiZ3Y/drGbQWJ6CQZ9Jmku02jL3D8mGrYHSDJtCA/fv/z0bn+8+4cxjc9j0g4stbvWztYl
vq6to9MfSy7wm8LS4lx/wHNDnWwWmrOXYFdOtq5V2nYgxfW9Bq7NjX62ADZxf794K0tzud3owyZO
zjzDlEUpIMGsx6mTV+80i6jqdxUdeYLyJzbkl2Y+HjzuoBQTdxpdpOWvsBz2MSoX6QlQr/RJbf3X
3rbQsj8RXM/tyL9T2mGPE9C5hFSfYv8/vsEEnnCM6DS3OLmL04pAD9JhtoZIssFpcN0jBlLielXU
6n46RLrJyl6o+0BZ2zTCKAJvOSSkz6k+L5rsfdsmgXeFveSjj18Ce2qwYJKN7Pqkw6fDUqKVghm9
IQHapDxz6355ynx4/JNla3dxK3UcMtfConYI3FzP6cyxb9tsk+Ht4zfjmX3yxYATcQC6F+COYZzG
LkGEb1Gd83UxathB51rSdyu249kk1Bt6XBu1c+zJPwOLKTCGeMJZOiWx9skdZuaiixqbITtfrtzJ
WxpJRCvpLuqX6wAPhGIUq1ZPr5wAvlXb3YQ53j4xeqj2ZTSG5feb9suDgisHeQkp5R88goiuDFoS
edk6H5TdRMguHPNI7+ddYRgXUKQXKQWSPI5W3w97KvchbebYfhfbMBemc7qtashqkNr40uFAwipE
ShsSOrjJixGpXW7Qc3DKN6wfIPzzUAbbM8NPC+lkn3z8CKeMmTytvCxsuM6I2vdFSdZVgsLTmqjx
iq3UsRBxJ5RBtReti08iiV9Rb75/hq+X3n/WwelWrZVeqWguwjroykvDuwyiJxxTuPZp+KaDP/fN
7vsBvzg0p4PBgYdvOTBzTnCDfrTivsi4m5RsWCbN1CPQW/oVzh6OPBOnfTmUpsGoBhpzyJw/XwW+
nmtijHi3shYQNy1QAmMT1PH/o+68luNmsmz9KucFMAGfwG0BKEey6EVRNwiJEuGBhDdPPx/YfVpS
iS2enrk6ER3qX6JBFSqRZu+1vhVAuf2oFvPOBgBZO43bVQujq+d9eZOSm9qFTHlzn3gx7lA27BDO
dfDljjwYNTuqugh6ZfFKeMlEx1zWMZzjCARb2Yn7fGg+qFJ99ILOFqfelOaoTqy9dWJT37PZpLVb
NMJ3f/8439uNM1VSCqNfjS7h3DCWozYFZsgjNABhhvOJA7GyUj9Rs1MirAM9dVih9FAcvfq8gGCp
y6ClFfbBq/ijtYqhmloQcaqOcPggzlYcdJZ2Ec4cSiMC0ZoE0bkzg955bmBrTnV3zPAazKjvI3Pc
l2760eWp/f35KNPLdDiCcirWKA7+PtYGiiqlklIVIGeHN6wjdS6r60mhx9dZsOJaBFTIuDWyc4hs
0vhjEPoezK8va2sfmfWDYtyHQ5Nsx3l40mAM+MCQUR9oxgV2FnO1qixkL9vk1NSH0davu9q51pcQ
hkCISmdpicrOaWwXcLsZ54dBxI9ArHygl1emW1f7TLW2leu23iqI7Ob7MhOBauTltjL0o2Y116jW
SKec2FuvsKD0JHudIB/zIjHCW5gC1NlZeKV2hACYBFGfXzkhUOsyM4+UH2lXNewzmuTBLNAkxzI+
Fab6tdB1ghfhXusa3HuQTwd7Ur/J9GKio7WbqwZ5HFmRqmxPVa9/Cmfk+f3s3M+IgQOplpfjCKgJ
nq1BQM5VnpbzVdbGV7AX5UUcwcru8/jIHf9Ouhbi/Pi+MKoFvpmR7PPeVq/yZfph7zQ9/WIoVnw7
1Le5la0JQT+E3YHj6OMKqFuzA2j04lgrsR+CKhIQtszlSJqBgVdoMIMyLL6KbAw6hUIayXUpYGfj
Rsam4xt5860mAc6vY6P2+to5Wk13ICRBuS6U6ikJJx55ncJ/i5DGnnA1E/Y7VaG1nbOnejS/YUi9
N7Qo39dG+oxl3kOYpZF1iZrLndvXhdN8W3oK4deaO+O5Nid4ZSNhi4oN+lgJutQkeLZ3f3S99VqT
iAqCrs/WEt2EV9/ucX0vkxkMFabhukrwR4fTvl8mCMT2t077FNa87i7Ld+HEWb133BO5IvUGqPTs
yRHfM1RNsijDbyU8RFsHbDRNV62hfnML+zHl/FXO5rFXqh8yC0/dkH7Nw/qbstfm4abpcLJX9spr
eo7Hh5h24MYquVwEomcjBDDGTBxFqB16kTFWuKzZ8kc6tQ+pbT0kFX9RMXIrZXefKOHJSgrTl3J4
htTibLBIz/7co6ieM+vIBIysHDmEIWl/ST4jN0T2aBgNM6yZoa2AdTxnaAyKJaRdjPsW6ycdSPi8
5IeY91l42dmkDzmRNvqdqx2mUW03MI7Mo0oVDoEuHNnuJmuyF07I6bYghWxTF0i/1IEkgzx5Di3t
Um3xcNYNMQVZjva6pSkOELaH56fFqI5VJ36Rq4dgyC1Pqc1ru0CDEnlJOZJhtOZ3glPkY8uM+z6M
M29oAkL/Esj1LvojpXyylRSaTDZ+6sr+BkxRoM7ZQ5mQxCNIopknhv/oQvO1inw81El4WXXO/WhM
d6RO3s+m/eye+mEiTYMBZbmxByKCXA5hXY+yfCkFFSRFhN9cFbCMk72UZXW0a/z2M+UVfynbx8o2
dp310udFYNDl0mog+URLXb0pD42QJnxUUgvq29XBkb3ETUlQo4XiV+vGz8h/EQTX8L3t5naIPktE
9puonvZW5Bypuz8m7R3gXkwkWJ9B8ODMyBkCUwGpxSXUp0PdSMHlxJkG3UCe916TxdeV5hyFEHs5
qOWVkZQXGvsJX5+h34MwuumbU2MDfUGRkVIRVX1m8b0sZoYlkjKnMJztko/c6tTZ8C7nq1qhqOeq
IfVsBCeqI4BpmQocmBs9NTtveDD2NsE0XtG3F5HTwlglfy7/mk9j5E8OQXXE8S5NRI6YACpPsOQt
SKAJzTf8cEfbVDpY/+yyGnmINXe4UVPdhlmnnEaLIVT/mAbtiqcPym/NAoCPEhLjOnnoUUa4x4E0
SCDki3zi/58Upk+4wM2A8pNwE83YawlzsdE8D7AetG/03q9tKHe2Kd2DTnSh0U3Z1egGolYfKofM
SkmBQhBm0bjOXUFhi9OOwQwDH2KDb0sk+GQy2+X4bgYC1Zivt07hSwShm7YdbmTSEpY7E9Ah9SXo
hL6RSbfOVu7K130mhWBl94ONHuDXy97mIOe4l0OWIFxYZ5lpMuuNXQF8YywikKHJHie7TjiPbT2P
vqPprG2D8CmGQyuHXFmnsRfBGt/UsrpYRD/v5TidQEt4ujGPPO3ZCzlLlp+StoqUZdyNBSANyzXJ
yuxNHVdE0UBEqUGVtJyXq07TKMq46lFJzHGD1ZGQgoLtWzt34ISKjECmXLjMG5Fz3bt1uBnBKpHa
R1cFeqe+uunqrU3DhxDRZApqg+yzTqRXGqvK0QF9kdbz66I1464t0I1g9172jo5uozPE90bJWX4E
Txa1dho4w6c0NL9USv5UZYi1DYucDeDl1EDboGP4Rdy/OCpfiqh/lDbfkTMX6QUPnyF/CJfk3NUC
pU7X1Wh7hjtdyVKzN23UPMo3hFsJzt8BxLVtzfVx8/vJvsrS9qbVZjIA00s9QwislbeuNRdB6DJd
NbpgPzdfgbRxAluJAwdr6YbcET/CC4JLYk1kbrFctV8r14yDkuYbra87JTM/SRoD+xSmejbIH6rL
ikTI2bzR+kBqfe91OgxwFqch1EHxMsgj1kq2zsmrUJDZxIZkhqlCFjoYGVWXfcWcAwp6MbStZqRX
9mByPHKyfI8tYjNKhXACV/syGZNzkXQtY/oFlX6M2wgoTNsSO9u77bxDQ/NtEFDhiJIdfLmExmFM
lgucNyRYkErWhSrVfUfd0tVGSd00t2ncbY0Uw3Je8GKcTFyO/BDH88d5JjBQa5wfcZEcDCNm2zNu
cL2uK2wQKTO4jE+Vo9zYI0A8p5433cyFM93miaJl0hjqMzEgEDqRTvvCzgD38Uj0ubxV2xRoCJns
HkyUp6ZrPnVmAaevvBzC4pOSMIu0FXGWY/sQtWyusqkO5jn085Es5CLhaVqGZNuEwEFckT6IvnqF
x9J7qjVDMadjuitUuM7EZwUllPUdQqbLUMkvhVWox6W/0MhoOhKReSjpd4Lid3/Y+QqpbzaYmQDn
dAhzmnl4iCMyQi1Qs4XBQm0W9lbNASewFV5Fs4Q/lRJRuKFMIImrV7eY7vMlBKQ/F4k3sZ6bsthz
1Da8mKMaJLtp2y5S2yXYYINGyEuoPiwj9hwF4dL8KDige6PROT5EHNl1J0x8yM+gjO/NhOdOkKaM
X2uJ+az75KDMLGICqgpqt96zl/y5kS95C/E/TCqDdKjpQiPwYrM2U6ohvzEdHOHMuZ/1EU6ElBkF
p6i9sByI6m7M1jrWB3YZ9q2dFIZPcNF3tx4ISyd7xLLKYdurFx1rmy+j+cZKW55Oket+hvsd6UXi
mfbUH0MrfZ1aE3q7+mpJOz7lJZF7KpEwiNZUbM6HpU9obVL4gdSibcbOBsTouP6QvnU9oQoDWDMo
N7Pt6k80F3s777wFqShpEbnmT+6j4JlDOjUcq3SSp6RA8bXAcwOBLm/6Kuz2DhvebiHHAPHrRYL+
beNm5ZUdh7TFxKvhhvcSul9gp9/VsbXXMG5Km/E0o7s7uk12HIvhqFuju4ki6PfmVYrtDDkn5aMf
UXJDQJJ5I4dXheDT9KKAObr4ICUNJvJ+M1U3tXwow6eZOdX4bvBYhgRgGdWn2b0uxvvI/rZABhYQ
cFP5ok8gM3TiLWksyinyNWyXUUrPefwSJpe4KW0DIs6Cb3whQDUqrpy+PMxld0hEfIhsWI4qsTrt
FeZQ36A9W7bOBav8aRpx9HGSAV170er6pTKV15P+mMEKzfXuaIfKISYOKLf7A+b46yhnqutQy6Bi
mW6nbKQ5G29Tk9BFRb/SjPiKKKt9m1aXiqbsDAYbYhB6hfpBU276IQ6oCewEpy4qixyMxTHX50Op
bZZUPUrNvWihdFYrhSl7ZTnl2KpszYYkKVZUBw44mZGBmRCQXsKiAvPbVPg7oXcXRrpnQ4eGyb5P
ACcT1ucX7HMoKRGjMnF4Mbc9Idxuu9U1a5/NMfky7UPn3ou+flWGEGOYcR1Z0X03LFda5XLyCz0y
quF4Ektex/eZSE9CLdZjTzATTD7TYM4K68qd5zuaIZedzuylFKO3KPqjYQwXfaN/d7vuuXSHe7Y2
V7iEJQkrRhweiM1BRJd5btLfmXZ9gY5hG5v6KbEqT0aHjofMyqLbwWr3jsGJ2HbuMqO+SnXrc9kV
B+HIY2SGz0tTfM55WLUielQc40nF8qw/Fu1VZtDywXlUzdMxjJV9zpoZ6uonPFhHVR0fkCEJJh4z
IIwmX8SrG6qHxjJ2dbasAb37ru2ZNa2NPVfMRo6XORSe6YuEif4iVceXqRFAKjvN7uLPSXQ19zHY
s/iWujVLGRArcT1VHLdH4pgUZWsUE6xqZ5fFBhnZpHIW2ISMZVMzF042oupcXNQFzSp4jo4QSImg
6mOR1MUQQC71GmJtmc881fxh6cfKqj1EOAfkDPR+032+KDsNviXOwcDszK1rKo9q75kO2X7LKj9b
/XRM1uDqR01HikYApGTtdfPyPnbMm0GKEwSuGnlSHyuHcZQIG8U2z5cj4BJ/mucH06VhNe1CVwZF
DwFToLbDbBoK0sRJw6jLnTpNx5qXXvRQdNcYdjy8Heq5jAzaMMGgKBS/pDBEa9u3FF7kGHnmAORH
772SRSOvomMjxDaEX9qxIDQrrDoG1RYTglFuNfJKNS0l4YA8LaM8pERINtkB0+TRjbUt6eN7On67
UJR3hiEeFk7WjeWCBFf2zswV2Y11UcRqh9beTIMRu7RR5vsyma9tyVaSxRadibXJNZV6O2YTZrGQ
NbKWNiWB7mBn/R5ktSe1cm+1xnbGVi1nKh8aoYjDsXf3fd95DnavkPavo3xVlx+kVJPFCxWAenEz
WluEw0G6VKSzkFoz6T5aUn9c414afW+n9VbN0kC9dOL1GKv4xmj6dBF3BcqmlXp0bBoONiZEWNvG
+KwA4SeVY3iJ2RxkXJcbHSTAOVTkJ53CuVY+tyO1YicKFlLSrGQJaMzBHXK2OrG2EzG6dkpI8Fhc
puYzMVFeyIeeqDpb7GgvhOE5FCqycAkqXhEEUyW+IkHI48S+0aPn2YFBJvaitXeNHLeS7XNohGQR
Kl5BSlml3+U9cWh9qxycRASzXnwKh3DXE382dKgphvlYEL6kctd6k3mDxoKZWZ7ukOIHxS9P8U2z
QV1qY5vVzob0XYQiZAwliQ/9IE4fLGLQFujZyxE4NeE4BGP0QYhXqCt3aebCwubOJwRrS51DbL0B
8hkoIZWjWf+KlC2AVhg0Rc09Ezvke89F0dyo23SmpaOemGio+XTkqSzIiAgQLvUDvxgsCdmhtcJ2
B+IK6bQjYos+pkIeFTuMKwbZHoqDwo4c61bVfByIfu+W4MZzQLV1IFn0lNqmjZN5DbjkDsRuWmn7
RBL9ruQwqvxwIcy8rjbNonukypA21Icvs9Gt44HljroeHvNwvtPKr86kga7xhwiDcKgAdbgYDJeX
6hLNsYIw7nCU5xxVQQv72feijwHOWvumZENUUXWBpq0mxTaepJ8VUPlI8NB4a2hrYSCPyN1NvwZ6
kGcyYBTsVBjnGP0CgaR9MTs/MhIAb6rnTOZRtkpQkTgQTs1d3pZslQcTbwbsY+JBJuS3WZ1cZhGM
7Frf6VB0enPYWVnyoJEUa+jaobM5NcjpeXHsa9Bzh2SNtBzTdRhslTWDyWRrm6D1VXe1BttXlXSy
MS4Tk1rR9gy7ZNdoYgOpEU1E6WuEspLL7NsQmfM1U9LQNjWgClEH/VJ4GiL/3MzYWAFrcEMQ+sq6
y7zUBsUzNWZLl2D2KsSdgFgfGTmgs6WOgnKet5MwQO5sh3k8quGPyenvGJ3sLJztHGpkI5EQAli9
GHk0+8QfhBVEzOuBJIlBGexbS3nGjHbUinQvdQFYd7kkr+CioPUW9cz35sqHAPc34EVTEr/c2imV
jKXe6nGN+D07Dk11P06curJMxfIC1Hh2XnNBwTidThSRL2oyPTTYX4Uy7ckjRbD/RcbOKetHP6bS
HoXhISWPNy+dbQiKXB9NAmBvgSA6VKAB8ZAlnF/VJE7KRb/gjHOTthoBmMV+6F4LpEdyKK6VzLpl
o3tIKEcPA+Hc5Ne7fbkn16XL5TZkj7GmDOfZfJCA9+2XtB5PKrctYi0cJboQGkqhiAG9Q9Wb2CzN
2/gaIMsmHII0uqK2/62tx4eFXMoOE1/Zjrse4hwxQIFJelKTm+ioB9iP0NvSCOXbnTIT182Jvu8J
XTKSQO+qbddJsoGbnQHylNRcd5OO/V3byGbbjo08/vyjyVR5dNTsftCqeovpsD0mbky/cf2vn3+N
42KikP/vvvz2hbMfefs1MxkC//iFs66O6Mn+9fe3L//8uQ++/PaNArAC3En7QIFsuHCjbLx4+6+f
f5z9mwwTPGNvX246ig5a2pDO/a+fM5eRKt3Pv//b33P2Laa+kDfG/uzs33+53Nmv+seV3v7x7WeS
vFYPMwLFn//09l//+D7q4F0VdUhoclY7O76sTeuTNlr9zlqT0PW+uW0NvOa1XBPLwu7HrAwP+kiF
/u/NpPc6Zyt2By4h4m70zb+3ckw1roEL0ZUdLfvgaIMXZVClFOsDlcF7nTOAhCtmEUotIr+1NfuL
jk2FmKHLvKt2YUMGI2xOmwxjGjxPqTVuRbl8Snp6lkuDni8WmBtah4fcFh+Z+N/pvXN1jBWOSSaT
cNbO1i8vo2QfVJbwWHbqGi82dpz46tr9qjb5ZdqX972Vbwxn+Zyr5EH8/Ub/aYika4djAWGQjrdF
dc9ECLNsh2Rq6I3mUx70Vkdkjbuy2TQSO2wSooDZZxU2MyO39m22KrxHwqoyhx7KekIeZnm/LB27
Ko7zhZne9KWJy6pERVtkRBp38Qc6jbVnetav/+X1gsn8/VZJpUS/IbhVonUOq+Q8dMwPtFvv9KxX
GQSjgrQWrEdngyJaCG+Am1LtrLm7KG3OQidDMX2Lqvvfb/47Gh3HXW2BGmpmU7yJzX/52AvbbeJw
ZBVysoY6PAypzLyt6B3VbXTBHu8DrcO7lwMGaKMdhsZxrjOAsT41mYlmEriWN+VXxCr57gxAc78i
av/+1t65hy5cbh0KiWki1j97gJskX2Y9pu9fLSzdS8gZL99Y/Y/GMm//fqV3BoSro5ZEjwjCC0XN
7wNigg+tSh6M3ZQARigo/eud8/C/u8ZZZzkijNOOiRtC2GyxVcP+mxXB3y+xvsyzcc3bQJBh4ZxB
hHQ2BWD4YokelHLXuSrk1OT7IM09wVDqBw/8ux8MbfLVpWQDcji7XQPNkUklmntXiuXTUKTfEBWd
Vr4fIJH/0Vv6eamzuybMaKgtifxB5o6yWbLBHx2A2EX0n08J3LKf11nH/S+PkTLOxiRq3pIKBFsV
xq1SxB9JGt8dZRYMOAOGjWvpZ7etn+3GdsNVMiPCoA/1Pd7M/8kng6vPRcMgmHzOVJPSmR3a9LwN
ckEoKM1+WFpbbX5hV/+B4Oid5QbRNn4hwJYWb+lsDlUHt8yZIJB6LflrPA/+goHbjC+gdBbCvq8B
1C/uR6aNdweeQM5soFPR/pA1k3mT24wHUm0XeV8vNPxWc5aRkyI7fOBNeu9SWLIM6CDcT3EONJ5z
HQhPZjPwFvfkEiC5iTQUjtCd0sr+QOPzjnjLXRV8QBcF4B9x/tyO5By7lVruxhwAvXZBYhtxytFN
Fn0gb3pvgjDRmUFyX72wfwjVtKayI2tY9XnFJbzyl5UEXYjkA3/Ve5fB3QT8Fpcrn9XZ2KBeXjgR
xfmdIaArVhO5RpFnw+P/+3T3nsodGgQWLpVsURtT7e8PbV1OTHYl12nb1YJDjYlr2eF9lY8nnCEg
wvKLSE3IteHybU1NxP7B2W0wjR2Bz3unxrCuiYvRWpNijQ8exTf/wvls7JoCOShqSKC/Z1PK0naL
ExK3t+spLy6wFiMZKJA1hbS2CvUbBIsgHi00JjZFbzBq7XNGo1hJLTq0SElyL+ucjUly6aK7u6yS
PkLDY5+am8mIjiUHPkVk+4bG8Vr2cky5/eD2rh/T397A2R6mjVvLaVe8VTRgVWFjS/dK35n698nA
KGToK00gMPXmg2V/vS9/XNbC/6muVHFknb9/qopOUkxV8+QZsbNxFuou4DUU2o5T9SpQZ//9Xb43
Vtk//etqZwtMMQN3Isqw3Jm9zqONnZb4N+7/36/y/nsyKPCxScYAfTZSyzjrWmfiVk7WvFnpUZMa
7yLzEq6DV9nig6H33twFkONfVzubTwZ0IamsuJplvc40/IQx7yzlU6x/8K7ev3c4ePTVOgpm5vdP
KhyobBMPWO4cZQ6U8lZ1yUMDifH3e/f+u/l5lbPnKB8WtRW2XqI9e8YBuSHBHdCmFWjm//LtnI13
id1/mAkdogxBEnvxkuvPVq1/MN7eHQkY3AyO2CrezrOzEou2MzDHrxualnD2V8OGaqPQJdImdETu
BxP+u/fu59XOWUyYR5K+HblaZJL4GblIf2CvOjqj3PngY3r/jbEfwNWDhPR8MNi1Kg3VnpnujOc+
hrHxFH9an6XC+ci6+O6wW3ce/7zS2YCAjumoA72+3SxIvR6PTtX7iPY+eD/v3joAouynWZQBsPw+
uNvSSMKyZzR01e26vsBCCYz6U9z+M8yJ9KToR3Xzj5nt17SI9y9kYrHQ+OMPF3RkzqK0Bat/HpFH
VZELT4DYTNa8WXxwBPnzI4LtrFEjWG2fNKvPZtY25UAH3aHchYrYrkzuFrZ4h1WS+HFR/scbRC4G
fYzwCeMNkPn7/Rt0GWu9zsS6XgzVBBGschdr8UnJ4h0p8Hp7UQIs/vtc8efQ4KIUfWyiL3RQFuu9
/mUbny1ujiEK/22VLYEqnqD1noiY+eAZfqfkw2UsVidbZQ/MUev3y7gaOkBR8JEJgpG6oKiQ2QCg
Tr6ol3T9Q/cwscUgfRg4ePuB7v7dd0iZAFAEcSp/QCJqmGJWVPOYdcqKB8U7j1uvGKfgf3AjbS6C
OdPByHE2F45mpUQRbfhdFKKxofmx0A9QoCv//TLv3kkLFIlrUDiCoHp2J7NMD91wyFns9Q49Bw0f
BYv7clc1V6WxU4eYXEPwMK/qU1X/529RwznDVIVlB3fu2aVTvcqzOJ0LNsOgxSvlkk8asHH5wRT8
ppz/fT+DjpzmqGmxJuN3XD/RX8akupgKmZ9OsatJ5kUuQ9rgIGnfTdW1otKNxvx0ZS6L3OPgGMAS
UREzkzZG2YBEWE91VJ/4yLtkeUkMPPqZc2243VPecl9a8yML05+TES+WnaeL0BJK47mFKSqHPOlc
s9gR73Vn3poW0bSjRRpz8sGZZ72753cFkb1OT9dcLTtn0ys9PuIIhVGApEbI7Vi84USxPljR/zyk
apaGzADXCKgFtpO/3/rOSRH0d0ux092Zp/Rpri06+F8KFe3iXAc6Df3SLL/9fUyvv/Tsnf120bN3
RrkFYRlyC87gAPNhHxjWiFaQ9j3HELdO/KZqn/9+yXcmdjyFPKuMZ/j958QU1F2qPtgDl5SNR1zI
LrSWXVzSZktowJKD/PfLveO3eos1gkgGn4Wqydl2lvDLeGzUotiNS7FpNbFFabBRwX1bSx1gWvUE
+QzzTL6qADT90bnvvXdLqNK/rq7//qn2tszI/i2hpBujJxMU2cMUJDTvI4T1WWH/Y574j4Jz/l1G
4q8Rif+PcYuENvK//w/CFtcyxL8Pzgny/3P/NR++fq+aX9Nz1h/6mZ5DPA41VRIrMPhrDg/KP9Nz
XPW/sHOBgcKbvm4Ofo3PMf9rpXzzBY3lgD+Zof5vfI7xXww7A/Psm7cdWsFb3uXPXdY/IjJ//v3X
XRckzj+mINLImB9Mfik0lj8WAGEu02wstrVNh/ChM/NvVQwss33CkH4Co594s9VwsBb6qZvCwxCa
p2KAFxMmQvMQbm/g9hReWSAQqPEBqZMR4BVwd2g3vDymw9ErdQuVV5ILEEdbUmXZLzSod+Ix6728
ATLQLGm/KqmOoy2UIE10BR0EyviKJhJJzFlufbc0ATzSFSd0lmvStvugOOFzaX9fsFgQUdUiYB7E
w/oWjEp7WYXCSVJ6RZR4Q5UdHa3mG/Ak0m8RB/LtSYosjVf4TYi5ey3+9vY1vY4eJ+KzAGkbmyoU
CU3qbNujDUQETfpxP6Z+ntpB0S4DrJnJ9aKS35RKzR8qpL+5++BMgEtSo1i2XcNrHPujbmdf15c1
daTZZNBnyDh8yAfoVLZee1M8H2AsP+jkEaYaRgqhSnrKkfzeL/EX4hlcb+lbpPYRQbRZiwEkGoM0
Rk6Fhu5bjJgoWqjZtK7WbpRmjry6+GKj89k0Iv5WyI53baTXej08FNz8Rm1rMseXFwCllxL1LogP
FB6d2TzUMnqyxyLZNDlgnbJIvyAhf337l9pNXpTquR5Aj1WG+rlmrBTRcBct+nGuMYn1BB81CvtL
0PKneSgxicUnq0dpgLvD9LoUaEDTdSjY7XkzhtnWjtXPhVvke9MFUVaSp0EpJe61rbX6DFqsXLVr
Q89pwu8zSQtRW2aBqoY3onphAC+bpjAfKIl81or6oOdFRw7t+Nhko+M16XPtNJNXQJ8F2TR+E0yG
I+L9zbgGm+lFCL+GEtjsTndRjrpt2+l5c3K4dxtlRGo577XaQY5mjAdD0adDFuaHcsiWi1BUTOwy
IcmgBuU4Z01xQkGYYFoyb5rlQk8aNrpEYXuJEt2NJuGQ1sJqV7VHd1axyrTyW76Oe8j1BsGRprOt
II9sRHaHjEmg5ESk5ILaWCx6wHUPdCkmKdQzI8EzFhFdaEXbJJWvaqqRb1hFgICF+YzCcAZ5qT3n
mrbiwQFgpjnFB0mt+6ZqjXt1Lg8Nh/qNTJcUPZ12Y6nTTTfHbDcoKnp9416iqbK9uI0Q54AdoRB8
a7XsEQoeUc8enzgAPE3EyfjEht6m8nuqJNN1rATEYuhq/J0DXelX5nLowEBMsYOyqA8PiY3wVcmK
g2aGd9PsvhQiJ2ED3qmRuF4pQj7xQhK4vdr9GsImUBereVodZAfdJibYIXxWy/FW6E58b2vjfNVK
wobtMZKXfO4NCjRL2bURSMbWnfBfEIY1LHVxQbA1Ge2VeQzDJL5qrMTnUyeZpMwzj7Dnh5KZaJLq
Zw24x56TYOmFQ/F9TEbomG1F1g9OuThyo8exszZNH5t+YYpoPwDZ00K0zpDQFpyEQ7t/w10aVoYW
kEikOK2eu2FG74QsdbLz8UigNYRU22vWD8RKdHFfqhKHmbAuZGRM23q4t6E++cSqPLVZ+EUYcDnT
68TI2SEpTLod8RsbsVTPZXblptOX2cqf3TmK/DpC+jShvyKEYESy6o/TkhMMVG6cMXzQp2qLJ4/S
6haBe7OZH40aGFVuDt+SqBqQLzKJOWmkbd0+JlJBHujdxhtUthhR6okjdwJm05UIcJzmjh5E4RkD
Ai0lJrvGSZEKGqj+R2VxSIFWiWCZ6tsS8oFPGXlDyuJ3dWCHXmr1Q+eQQW3GCUN5MI5mWD6yFR09
zeluneQmUq0OiREF4MoohkMf/RjspNyE+dac82CwjFOrgxwvdPNVaYEHawVS4rFP2E4uB9kaiJ/I
YDWRhkZah9pSEP4S6+GlnSDkQbH13JbWl7azSkzvE65A2ed+V2mrcDS5lVZc+DbRn550h34vcxLY
e6Jeb5KZs5c64zua457ByQq1VX5UBVbSrxkvR9EzYkxdl0HkQFMgoIxpwa28GtCk3+eM0WiTFNMn
0pCi4zjnO61av0/v8fLZ2k1sJYDH9d7EAU9gKSloRmocxxrl3WI7r2JoO9/MnfJoFXbpxc4gdxaj
SFWvZzKE67p8scki1/V6o3QclhxU7EANwiBLVsNEt5zMxYHX5lbtiTDdVR+WXVsNEaxsT/ottp1L
0lBDP5UwZOSMQGvEdVYI3lEFjeK71O+6UcHyGWerlDM9RGM231et+zmdCNaBVxvvepwNGaysu2Ue
Qy8d6sqDsl3dZRHKNsRaKP4KVsPuxBng0dbqaBPnypZ8XwP6cpp7dqewGbBaUoCL/BP0sYBcScGC
tnGa+t5MAM8lqkBkL6iO4Ij8Qp+v3Ddq89pEsjrYLOpWQbJQu3Cm6XuioAY33tfOlO4yJxjoY6PC
rZ+btL1wG28I1XtLKlsFmMpxNFFrKUxyfe/sBouF0raTy4fGTk5tld3MRXqlJhFJNUX8jG+rDhYd
8cKoacc+Tg6tVG71BO+1Yn+Xapd5b5sE7MzKtPTeJMeEUFEt27iwtjbJwxCYaWX5uNaiU4mFulPH
guMda9EENUzDxRpqR02rr9W28mfFN+ObuXSuM1LWraJj52IlQxBOBiLIGWuxa112PMj+1EcHKsCX
VqiRB9XEX7J4XLyh3g5p4u7Ji9jSKQnmKkYhH1NP08GQCAxJJrqrl4k66I7gKlWehkLe6XYtWY5t
XCppd6iwBFQrIr/Z9kWrbJMEO2SI120coovIHp4yE6JEo7mfl8ZAtXTXtDWL8JT4eACuyhDBSjS2
I+1W1320MjZxA0uxQ2CSGMkuGIaLWp8VT0Or1qyZTxYBXkbVHWSIM1EhkmsrFL32B70aPdHiISDL
DLtg8ax3U7zJOwVBpoTzp0Ka2M99ndFIoKA7J1uER+K1VPd2SyKWO7b1zWiHcHnZNvpJFpH/N8DJ
L1DZXlooEvvw8b85O5Pu1pFrS/+VtzyHF/pm8CYEe5GURLVXEyw1VwACPRBoAr++Psh2LTvTVa5X
E2XeTEmXJICIOOfs/W1fG6ebArWwB6JuFMlINvBiarK2Zu9/CcFlintWFecy1eoxLu0A1ppzkw76
N3lFPgFUuFJL8q+jMnFui8m49GI+8KBd+zr6FtXwohXVr3nKVp1wrtM4tisxkN6R5iZpGsae7HFr
TWbbARjeb58EJNxu3bbHQ0ZL34bxg4ac+EdkmDj+ZCaQXdvqaoKhokmurVI2pxFkXeAPrOxWOu4a
e9hksrmpvPRlzBfJXEeWUVT717Yidafl/SNrtO1xHWvWm02iUas/tsGwj8zxy/A5rvtRRRDYiDdI
Nx485dwhGHwUhb0bTBeVd8o1SHJMz7FR7Ef7KcaSHVoFhhujQFlObFY4CrBEGJm5IVpro4ZgW8v5
nMXm7yB7HqqbavLWNTI1+lvc+ZntbwKbXxh5Y0goerKOiwqZqomdTOtoWbrNc5Gj2uW7aQf7L/1t
3ae/PG2JnMp90qbEh433dIy8fZBfcCrdkjeaHpI3x20v8JNv+8K7DDSTD8IHTeXneCWqVa4BGOzi
3t5jhM+ZQ317kby2OvF5NUerqotIoWqSAn23fvZ6d7hMBkiZmK36aMgGN6YxnIxk6Dl7NycCGzOA
DO67kSfFmYu5xsN0PxRj+xhZSN91h8XVcevX4K702ugY+95y40yKX6HthrZ7rrvEPU8WWtLIrXQ8
Fr+6uIvWlj1orONoZrWhvXGT/h557FYzFlsX1xisNCesOvUOeeY/RjZVAG28IOyoO4KOUxXPmICj
eB6jcTvkdCGC4qZQ1HM8aCK0R+ulKnbeUiuYYypC31Kfdox1N2KJcRKqLD+eOLPH+ocRJ1y2gocB
JANHjdFfZ/Ak2RpxskXEVRSeNoSFZj2Si+bvfN9dR/Gkh4Usgg0PzRNMBiaLlbzYETQJJHJAzK0h
tJfDHzd8t7alxz44ett2iUlGr6NtUveo50myhhn+UUUmoWnucEv6KSFyNpZAbSASxobC2MIp5GNi
deWNi8VhayccnXSUS1mAMdYA2hfqSLg5pf72Lx3HIS22F8jm+5Q8/3xvMfF9P5/E0EgMfyV54unH
HLW/xmq8wcJL6BtlnVuzhXsRAnHKw5+fGXIsicv3Fq5D1pwq2Nsad1XH2XTRscakpN8em9H5rMtr
jkrovjWio5NZFpy9UPoDIXAarBxDaiR1MH7ZuEb24aQ2jhI19Jtk6IytHG1100sA8EtJEDWxvPb8
+kFX1ibS7QyBt3aXT3axyWu0wlp/bovMDLsuy7l485Nd+v79WNinIuAi6CYzbKm921ox3C4qUNOR
1hNWcxKZa0xeuTr3pdwAI+VXydJY95xs9Vj7pF5ocHzmHz/1Zu97h3kpqgLz+39/7hhOn8cEfK00
MKpKXT/AVwUN0Ldy0+LBXHlB8lADOagxQx871ZzqssyoQ3d90k8X5RxTnXBs0VdXoKtI4dsz+TtJ
KYOTk7dna6R0F2VBuRNFbmgrs8JwYx7anudEGRGGn6Z11wtLca1GS10qyFfkx7rZbnbjeB9H8PAn
yVMSv7pKj46ee3LmCLZ0pQbSGOfjNLNg4o46BCkfTqzuEaz2hI2VVF+W7R7yVvQrbE2bJEfs1U08
vck1p2UBiOQRMsy5MruvUXwZcnQ39dI6GUzz1hm9t4q8FvxcdbdW3imRGCgqSnf2beIudG6dzuUl
RKNehI0LZGKOt0KTwCaQsA581EXMo758zr7e48dvECJ0XIt1Ek3ZKc5svtPbVH4CocV/tCKeijjR
HnOqD9oul7mk82CP9EHbmNeE9I8v+AZNnI6hfC7798jAdBwk/R2hAaTIacJir4oenX7ZuZcVQhj8
yTQDgA/Ols+sXy1NC5G6F2AObTSdfx4HJLcgCbr8YxFcmnAHVmkjDmnJ0tRPNS9K8TY4AlmFDjCN
97V81j7fWyTupzbYMAkaJB4T3RO/gNaY+8lnMlWHfrFpeYb5oou+W4+2fVEzQuYEIE9RHnIlXnIO
LsvNudyXusk7lbG8E9m+jMvtsiBqYr7EALcghsxbNDmYvqkCnZjekTPQWVp+VRTLs1bwjOmkPOoc
cP72cqLZpQxZViXaO/WgEc7KIYkVloYFsyCUZuscamTYO6BTPaowYdMdqpcFoZ1DDbMK+XYEePYs
2XAVPpSnsed0+OYbau4SqUWV+MT2xayFtXrF3+/9fDaaxVJn2q8NBNhQz1lzfy6HvbzmEi5Nb703
Pi9ruRAQoR6NUYPrFm+ayiAsyMit1QBzTXre60/LTBT8up/PVy0ds3mEECZsgoRkf5mc6SqWbOGi
ONoZfBjxQg7auzW393k65WuE5fM+97GsVgHWVGckuWK0tZwljNOKnuGC07Vu2MyaOnkTN7E7tfO2
C7THgvCdnwXyZ+Ge4oYj2fDpejSD2knHZrNdLv/PFjC5THyC2AE9zCuFwc4O5nd3HEf3Nkbeg7IA
RWjRmC2geuQiuoiQ9mXNOrPLeM9y3rEv05dcHpMpIW6wakFkJbTMbG/tWoeGpXaFUa9bt1PwqEfD
e113T1nNPvRPDeB/M8i2lsb7v0w+mKYZaJBBtutLC3f5//806XJbryMazUbeZHPXKJz8fXHjASPI
QEIQOuqW8nOBSdmEySWCp+unaZjX0ePyyrQSCGwWvy6LwHJt7SD/8iWgy+NUNneNAF/NTZj23JW1
tlnamUGtM5zkyXdi+yIs82r+J17rnwZIyzsCB7XIkF3HC/4wQLJh8wQS9RAeL/dSjAXndzpjTvoh
PWNXTf2rmy0MAkRl//eP8s+pOvzFCETQ1qKpN+Ai/etHSfgqjq904KNsm21FrmIOTW9pA0uhbTTp
XmyW5WUVWeSJxrLl9z3g6Dn9QBhKwR/8sjg+KP3GTTtkGHIFCfG3vRxuep7mhPBPH2ROzwvHVP2x
nBlUwybzH6WN1p8GirwRIu9dB7IERNo/xsdbAj1iolJnO5o8eMsrX9a/MZvucZ65vvioh/aWex7G
DY+vl7GENZw7XJXS2OPoYbM6wB66kBLy4WE+EtVlWeIzVuDeove7LHLK+Jwd9swK/4Cn+AFM4n87
CDF6ZEni93UWMKpypiWrbZZrmXB2+blk/6Mx0b+f7fx/DIn+T/Om5dV8VrBc0ziRjDv+/urW7/L9
X/4ACimV6h4tvLr+7vpc/mNSsnzn/+v//K/fP7/lUdW///svn+zLcvltcVqV/zzxYdz4T/f28vv/
/nOX94KfIyj3q2/fuz/9yD+mRAx1LNtjRqt7YDP9ZRT09ymRH/zVWhCDy0yT+TmQmL/8V1m1Mvnv
vxjeX214tCiAyJ5yPH0R1P1jSmT+NfCZhDJ2+tt0yf6fjIl+woL/ZU0zDQ9xG2N7n5OOo/9By0oP
EDQZnestnutdL7ONzQTXhGsyTrtuCthoA/j86YbNijZEdYqi9mYIor1d3ODnvJW6uK/77LY30ts0
Vc9JQbYLjvoBOkvjb4AgOLTfTF/cEf6xief0pR+HX05bXy16mlHeb/wiequN+ZcdAG7O2g/4ioyR
5s3cs8Nz6DfK5xRvFb7wDf3VLY2l+yBNNwV8FZn8bqf/oIv2/7QkEt7CGo9SCX4tMPM/qK9SrxtN
SRQ5rM0W4Efr5ad5cOoVfZU01s2vOCKxyBntKwfh+DxnZXmnO42ACtJdNGF4wJPi9MHJDFQyhLUn
Zfs80Rv5JXTnF0WqE/IbjVBpMgEnA8pJOdLckZk03yjduPWiKd+3TuytMrtpr0a2jbE2H62ExE7j
2yrUgNXLuMtFPzKYsENldPaRJjx9aTs6tpmaLmVFA88+YohNklo7RO6QhnNniV3r8MrLoXQ2VTZa
6zIAYsq8alMLDLRYrpK1siMbVS5kiHgoxY3eQgSUvWtcC3LoSU/QgnMT6cHZKhfEHlgQXsupyxn3
WbEMjo1uzceoo0nQ0nzqZ7u9eEAEDpGIyV72aGS58G9YoePidjbm9yTt/JPpqnpD5F62i7PBuB2G
+cuZtDfLjYz3SsnX+DUoac9ozUmjLPwP+9APcPFfbn9mtAicQIijBTHtP3pwOhZS5mdTtGUfqcMp
e6sSxvuAPDzqBY6rk1GsVdVMYWdWsCHp9WSieAvok8p8rK9BRUxYSZ7RrI/xTVBqD0XuPXV5390l
HYcEKUtvRfLp72H5F6LO5MVgCqfMjhymUbc3RhE0Ky9mlkhE1TWNYm3Xq4DQR1Nu6iSBezW7GunO
HDQ7LNEopLOdDbmSAQFzMJeiafVPq9e/OeT8G1k3Yh6OOSwLyz/+KOVN/MYc9CBNdpqIeTrHuFsz
C413moPh2YeVPwVpsBsCJU9pRxvLDOxPUijSS7Mat8y78l3Vg/3hfLzOalWv5OQktPzN7sVOpHHq
beMSFe1TqxkwVYsCEoL/6S9Vm9NyJ7ttvf4Pb4iT2Z/PbZxvFhA/83riSP+wxsEsRlHXxhbDTQAt
VvYgs6TYpWlz63Ib7mbPHG6MucJt+vOvxVwxBvSmaTOlkX1TCD8/JjUxbow6j9o0EVLnCJz+UPM2
AgE82BJ1cPG6eITS63KkI6ss4tZ1b5NWwb2tmdU+j/V9n6hq7ZS3nhk/jJDe6LnVHR6C4Sqi71gX
DB/y/FGfh11gyAO5dmJT0zEvO/0qGTNW5pNpqW2J8e0o8qdINTBDjdRdzRN8ljrtEeQIBqVxPgNW
I+tOCDyw5JLFs/+hu95DDQksrKfKxbw+PSTLZDWlqaGl0eNA25uJizS6V3q966Qnci+NWCfyR+F5
Z+bj6SYS01P3e3Y0MNOkW3HQZfYmLQbT8J9EMZb7dPyw7CbMyphqAQpnMttzWA/JR+wzSeg8UtoC
bpRJHz6SDq7A0lysSue+G7sM5ou865Po7Ke2sfdlGjHnb5cZ7LuOw30aUvq4Vo4PvyDRzq2JUp3o
FoqiFne4MJSYXpu0Nz8iZpgrwHgfbSO+h8p7d6Ngk+gcDJv5tpYFtAoQFoq59G3WNbd2o78DSF+X
FWOJwlQp9XRsLvFXaWhl/slyKgvXt9RD3ZqoEgFZ0il9qwUxj5PHpFUL3K1Wmymdrg/HluWh8Ge5
AtvA7H5ligVDwghrY7fpA8RRuA8Qcca5bTib4ofXa2muBPyWzSBi/9ToxKn7SQ7cLYlDcx4Kpin5
eJOZ7Y096++ySx4gcbXHrDQswgNiuR0m/Ux78F6PDYc5k3mMQPEMJhmSEbODydReu8G40niXjPjt
teycnU2P6KpcegeRflsk9/rUkTUgy4vfMD8umOrYEn54kjf5QfXW2c8OY+nEEFz0EUDEBEvNwa5N
0VPpMRNtX37JlJa9rwP4FCQa9g5tnNrVvBsEMsW2H3wSmWeNH5ZSrBkF3jfI87A6xmorUvEkZP5V
Wi4e/dgxDpFsvqMi3mK7tcL6ULXRq6OPFpzQ17quBybM6dE1AdVZZbHpIktfw3VwVk7+MbTgaJUS
MWJmqaBiKapov/HCMoiIOCAdJWBaStxKvC1UsAOm8KEGbdtaTBVnGbyDTLrHLnUTyTLdFt4vI8vL
Uy3Vxl5yoqKy0veAYkgYrtjg0IvOiX4PInBCpwo+kUh7YLbB2VkWSif/LFOIlV2bC/6LoBxOwWR1
rdqkxojXI6Ij1WS9tyMfKrQ6mEz5fG+DQ964QXdnFvWdoeWUlI79MHgVk6lJJwG459J7Cj0N4khu
oHirj+1DAxjwRtXGZmjaY5ztC0OmN2BNXBhtjb1i+/tK8WMgPTBehzJzsTKQQhGLF69s74zR9EHd
4H7Jqsxbt0l7545PQCV9+i7qrY3IFK68p7pIbn1vuCQgbUOvrX85Uf4+jckxb4KWp1r3tqJjNkyb
pC3hoLWD0e/TQKPbjZQiDBztrEX2oSeRZ6dnMb2lOD57nMS2UZ1uq4YxUe+YzdbD1rmypviXHZFT
ZqVvsakR4zhkh8ZiKlrN+pM0hXbJpHVnIzkC66dv7EKFtk9eG8iFew8WQ+h6RXVOlQ63oYz7OzvQ
mY1Z0bFGU7MJoqhgnFnLrclJazWUPrhBqyODPoO84Ucug/z43LhRsi57uklabr8x7XVt+WL2vPRG
9F+JM18dU4tDSJxvxjgB9NVBQTjADhPPWCWpoBvm6JK1oQQlNMyc4Wpzrcoo2UwkIuLWPZpqThmE
kTAxlXDSarKiAq2McYCO5bpRm9lO77XE+5IuUQJNITcBdAQCN8Hc01KMSmZ9BQONjgsNtuKIHmjc
RFpB0ojUz1Hqoj8aWuaIdbnupfgO/HaXOdVnjq8shAnEEXPWH7JJ3mn9gq6YAQvpyJ1wtOmkMwgi
qiO5WzRmYSk8EgSj5FkfndeEsKWVoZpx1+ree1yCPKiCj3lizJFoBgrfImH6k5PBCjbtMZ94CAM+
wdGIMOq4X11t3mQELYkAoVEJNQ2tCs9q2wBkjNJ7xx45Cs3iUDszeZ6GddaytxL+JeBmh+ivNfCR
EavxyqzmsMFUEsU092DI4kb51voJMFS+HgxkbDPL7awHwGgIOSzkOdfdj2wczBWHkcNAQzMyWWhj
p7bDdsycLYdROnHDrzbdDHFsHt0kuY8rSZ5VsiPPbFxlvfU0uafR4uGrbMx1MdGxW1lbH7aVPy6m
mmIxvHgLFLg6DY4G9rUcb7F0siHYE8OwMuOpJfPK/EojoqVsJz65Zv/exmozdvF3m96gqWWIvO54
LEMiCMjQyNxmZUlGIR28tEbVB2qiSelPjUcPGYPgA01KFkV3+BJghe8HAa6oQFw2EkU7GPoTdB9C
z4jJDsfqe8rNceWnIxun27P2Flm4wE0I4C1WBhm8uAubY+NmX06JSkkUD53aW17z4TUCIk56LE10
Jb2FdEbP9prnvkTfwQzgREloq7NP4y/Qy29daw+qAo4j+daNO0YrrUpOU16DWzQdxFSVIH0vk8eW
5wnVUHzVLKQu5HG6nsu5jJlkN3UVU5AdSbnscV3rrK2sPQfxJ2l9vyZpFhtkZkXY6gS9lVOzJgRg
3EFd+XZL8U4ZHiY8yKHDtN6skfE0nk24MogG+sbXzhdr3+MleOqTgPRaCzayRHUxkEdauCPBAhWq
neEhK0jjtlV09vTkpWlLjnwvgcDqyUZYgfLU77JKcYKQewuQyyZ1GNjOJtuASbyX42XJmixEsY7d
/iU11LPXGExYU6R8gTwa9gi5uNCHO6NPj7qKwELpbJ04qsBRdu6b9PmTP2jtVk/nRxJV1yZY1UWE
/DJpcuFCBzfSVMmmbY6aftHbNuCkWAHkYL3sBdjfUcuo2WwjBDZ9YBu6uu78W2RpuhVNvx81Ymnt
9mYyGVb5koj5FjfLhuL2XUuRcuB8fWwyYF6E3R46JwqNHlRc3epP+ggytCv7FxKWWb4MY11rnnmr
8pe+b3mVTb+LrPjqjTYTOTVxq1dXxhsU8v3ZRXUXugGHGxmQWEJRdYjqcp+l6iPwnLugmREd5rDN
cb+czY6I7IChtVkyFCibOFhRuqArYmlpfXaVRqv3ywWb/PLWrcxvogIPBpm0m7FojTBqP1E5+Xsh
mX1X07R1dHEto5F5PC3bFAFViDYsNHVJkAg5nK0X2oaytn6Gps7wC8hkZXyWdvo4F9ranc0r8/67
SnbWTtjWeqz7BsWESXoTmKvMNc9NipJOr71nN543PHTZEG00IEwhm8VSB5XAVo0bq0yoO5qIo5h8
8+NuO3eiDElD4zFPrQ80UUCv84hs6Kx8q73NjCRBwFneOrgqQqW7745eos/ybChKAopfjoyj0h6j
UTsV2vCijzzq/lRnYeRND5mMbiJy+JIU+aLRHFMvf9Kq7oty6amJUW0CqNqUCSLCXdMWLxlKDTBv
rG8QvKTHZmc25l3dmTQf7Zqdhxw1w8rKtQ0nkdmPZBg/fZg1b7yYyBAo0vY3tD8mPnPqvaUm5wNj
69fN76EjPF247IdjkXDxM+ZtXXvndNp37hpvcyKOBsLFeCxf+xkDJPIVqn80lUbzmtnZt68ovdus
O0nOTWnH5iej9DfUv+ecso+nfcQHkHwVMaoCFx+y1bP/5v4ZSYhfJq+l6I62SGw+k2KbSflJ7AUi
RoSeLhq2oF2UZn3fhI497zIIWD3iOhlg13EG/93y1EmU6W1ZyHt6XA+VeIsJHoCrrR6EMo72QIZA
+ub11tsc9Ds36L/cxECfFr2mPhUOEqkCuEOOVQKm6nvulb8n3iJSx1tFx2VT6BzaMIAfywb5L5Tq
sB9iZzVondh1EcKFJnfu/drWYTDPF2jOsEodaYfYZG4URvStRLe9NRJIZVlx7Hy81iCszrqHMslq
2rui6A4GZ5VV7RsfeRm1u9x/5rTmMUyMd6pGFTWO/LCM5o8pQ6WSKSD7CTclu3KoSfOiUvaHIanB
k7CejJTAcHPX7Uwugl9l3N+GDMmaO6UJsiKZcPmHsodgKZGp0NixBRXVAriF/4y7u0a6o8n0m/Lv
HWZmx7qVQUkdxzBjAODZJdgsOwkLld1l2gjorBMcLsVWehRVY1E/Vdp0sExOmaapHh20P+smG78r
b3rui+SFuvs0GEtoiaFfLQZp0jUrlIXpI6q5h8lydn4BD7qyxqNgQhfOFeFefg+81FFITtuG7pcw
dlnOmR/RpEIzQLpAj47YiWJ/rbkfRWqWmDKq10Zl9wGeos0aEy+KooQQTbCQJBatS318//nQB689
CUQvYFNvCcPs144PPKzN3c/Udp975ABgb3ljVGZIGwl7Bxa+ik0WTxhLx8qtt5WZP09VW6Byci6m
K1c6HkeqkPS+EMOjJKRj3ebmwZc20Ewz3bQw0qqSs0NR8xQUhQ2unn0+ti5FP9HYQNxNa44ij8Q5
eG+Ps+veoUa5jUzonB4PHbMZynGxjRQKzm4ob+uR+VtgPFdVci3m4LOrbGOjErnvGAPzmN7SxP7I
NMcAA3/1/O42touDzyUg0PWmKOS47QMkqDHzWLM5S+MhUxUI18j4qIS9nwVxpK5OxVYGaR46OK39
mcONA7NOZdl9+eAxUZ2NkdanvUz1p+Py9zHeXZNdeh3L+KNN0n0dO1iAtSrMKfK0OP0eTFGuFaHj
HE/6F2W6+X4k9zZsyq+utVhj6raCn5ruA4rpws+o5b5iJJIsLcVhqMvhyEp7KsT8MeRVGrItPVSM
gULhFvfFLJ/7ZlGhIGvD5PFges6HYaNJmz+zGYNrIBEgeCr9XsS0/czwKp2qT4EGyBznRzFO1b5w
2C7EEnzp7UkXIprZDKeyuOC+ehqVdcmLd2nBYwz85LuJE+Q3/rpKsgO6NibcFBikQb0k8/QaTcTk
FWDhtfweUwFnHqlvPRJuCsZSnTxNvnsk9Y8t2HdAtf6uzPob6zKVTD+e6GD/YsMXyMhhog8lcKAy
khzZ5A6gNU9fxX+GP3IybUSQI/dM0rWIorPo9+Bk/kqOzYMU470ozAdrSqd1303mxnS2nWt/uCna
+qQyT0nKVtt43b2aaa0qShY/zkiTsD6qsj6OnX5q7eEZk8tn5Oss+2V2TF9+/motn465qonRsNQx
EOOvrB2Qz3IemD6G0uBBRoAi4uEONLezjnr1LH30qA1n3D4fXqWcjkolzLBltxedQmk5AAFN1H5S
ebu2Blb+vDiNLeEW/WiHeuz9xn6dh4WVER+PLCFRWcW59VV4+q9W+h/W4O/szmDRHLamGr/pl6er
nm4JDRKfzysmx09aWAjqEaoEfnSADwUSmeE++KWqFOqyici9bGl7l5VLV9RyVmpAWVX6FdOA7tfk
VacYvORcq5MF0J+NbMmlSCIE5fF91Rr3kBF9ekYkCdFYRsGmgAhuXTRFKuXDw2oBpDhOzpGF8hkn
Qhb148obdeIdOzdezSjU2zRljOhDu8VFoHxrO9ipvzajmwGVKGcOdfGlFeyFru6iCaWPbDd1bLy0
aX1yo+ndrmWwNn37KbdIiMrMXVdWKkRNu2t7XYVecIvWDxaaipEZvxGvRa6Tbj6XEycvw9O2QaXp
+wZMOnWGTaEB1tL0mDjBhXxOO+7gVsbEUOVZwMlqqqFj2X5Y2sYd9Zt1nNvSODkQJvTJt+97z8Xs
Mns3gVcxeSB89nnMDUqN2XtgObS2bVz1j3Nk3GWGevel759SBKDXAjr9NH3XOeKlopgVD+Vdbudc
lShjH+iSZD8ESNGHyRAvlW1jbCKSCX2xIU41keVhlJXzmk5Nv0fRAcrTt5YaizzPMO+1r7lcegFV
QjdOp2++SnSSzmOx02BiIFKjBZE1VvPY6E2z9mWi70q/aR7rqtT2QVJvSO9B+WI12jv7Lqy5Qnxh
WF4bvW0fvNxb2Geckqf63MaROOUp8tQiIml08MWDv45ypk2F4wSbiSkjbRPHOQmkSCuvLi5xNI2/
MzXsIty38SpTSDx9qfZjDMZYtT0KvaAmAJvYFKFL/UqHwQcvqtKbJM0XZ6min0m+4ZNv0oGd5tQ6
WbgiNskt6Mv5azTGgBJvnO+bwVD7IuibvZUJ7T7X8M54nel+Rew3mvrbdxqtM94Z8xVye3GgT6X9
yJCeU1+/ZWkpPnVf2+tTEx3dVtGi8Yx4FzdI0hM9v9GjkeW8wexCBEV9AtMbHDt65bRa8rOxfPn5
t6RptRU1oEvJx+guri+jr9N47aIEVb3REwdgAabviqtV9cUlK8b89ueLZw8FJXmP2ryDM6qZPfrx
0biifW1vuk5847owr5ml/epjh9CDCcEMsXTdoYW3+1CwPp6NxHj4+dPPF+Ukt8EQf1sjjeSZT5Ln
pAd63VsM23R9YcEuX7r6AUVXttdHv3skXubdHGu4soaGiE7KDA9YHt3nvUr2Xrbc2ryXyHGqB3qQ
jKv0RMD0NcXZV+iDVRnEG9wE8wqtIeuC7qOUzBU/MuIbcqkBeXpEZt6SEjxukD2RNpJC5c/iq6vt
KvOhLbPxUmQjGGPg5SEOGo+539yuURZPGw2Sawxx/k7zqZBmXbtWs2iwDZrBNq+q/NUT7hfRF2pr
a5w4Z4fbqGvQRuAoSaO5uzb4YW681nxj9hIyuzDO7I36rU8729K7+TIkE+Y5cxJ7X6Glmz2r2pAl
EJwifFlHgya3l9X+jZOMwSGDMu3QP9/RkcKaWDbJpceA4MvmpDrarzUM/xLN6dqvaFDzYF8xPKHH
9wslNzlhScD+q1BqMjriqg4NbwRXX7E2Jw2NaCTpd0jkcGN43sY2kgzAd+9fSEoBbvVa+7F7dGPb
OfYeqVEdfLW15bJeUlb7+7ZRh4bG6A0zfR9xe/1otKX1xKkDV1Y3XcxZ85acApC/nqldBkfdCAg3
+3GEo7Ywn+dB9/ezH8xEltvf0PoxGkxJuvVwA+yGeUkfiKcKe0HzTZYRAj3TG3Y0TzniEe2ys4L0
pNcAfSeMW2RT0Jpv5CXK4oZoB61Ye3FuI4CrtnWTGdfYuft55Jpp6s9Ni7KfJpq7dtkpj6xSB2Lj
y03KGAPFX37l+E8WZ9PPN17SIG4cBcllZUIOWtDslD+rfeXbwXFRla9amK5b4izFeWJ0qehg3sRt
f/RB0/+imXUMUmrSWhvhcpdw2aMO0xh9m+ESVPLZb1HGdGP7m8+aVJ2xepauu8itZu8O81Z+sHx2
/XrCCBPpH0He/5q9tsKEiGvFgAwTMlHQjl2LKcPx6YH7FX3IaPlioo+9SShnekWoTqAV2l6lIrv/
+ZI5xafBDj7r5TGxLHEf1DwCBjdwVQftaXTFBjikDo/aZd+aHLDfod2gmxpi/1cxznJHA11MgcmE
X7tFFzZujNTD5TFap05AmY98P9mLlikJaGhvN3Y1biJd4D1oLzwVLOpj5Z/NQJdhjZOQAyhL7kTP
Za5tpHWp1d9xd6DhLBo6eLZLRS/m7LazxtOIXh0pgEE8npbmxxoF6TiTueJMkvRdpq66AdzftNV9
qujn2pfRLNJv99a1u/KQZZqxoVyrwsmJj01URuRqDGuD+mtHwuRjYs8tuz8nzUhE7qYZCeAwTYJR
mNdQL0ak6uLN+e6N5rOmabS1LWSxVNLuEffoA6LTtC3Mq47sbUedf+hy7czg4Tar2gRBIJnBi67W
yJJ5Wx0Y4Lq7oBJ1CGmqXGmYjo42f1//v9g7k97IrWxb/5WHN6dB8rCdPOBGkIxeUqiXJoQypWTf
9/z196PtKmeGs1KoeydvUIANGGmlGMHmcJ+91/pWygRU43bzTDUrrrRI9arGjm4LXsbaJHgEhXIU
Fk6rqMCA2zNTYPcgai8xSkQlKKwGqer2glDb2R53ZkB7x6x1VqomQqJNIPeMt4vnrmY61aneGIr0
VDbRa0G/gpieWCWVprnxdUJnZAkyfjy0t4qfnDvCKfYtt78zxMpjOg0ZiGsWmMC8g35yXbcVr/V4
wcNSZMehcMasIg2spZmkMYDi+PGuqk69RF3FszlkCR2ZrtxnUreJ02QvjCF0hcwYuY+mM5FnDMxs
N27MjFLXXDW9fBhg2FPhNshSC/ZvgtZwpX+kKs1qkr32apBCqamjIxvlR0OSMZcVPW031RBHYmMY
8WpDeTtm2Ws6kgVUh/ZHU8f3WhzYT3YtT7jBRobefjJ5aTfW26Cx1sPQ9psZV8ltldIqjgNS0rI+
r52KkKVeG+pjU8q41YSynjUiH4xuNFwDtzJmstRR0jbZtmh1Vyl2mCc05xI44QZXrG/p1zH4+4y0
pg98O6uI7ltRJP59no7iEJfIL+OCrkk9E6SiaUHKRAgynTwxzbOj53ne9oFpkWiqJIdAyb+VMdqF
qDRkR68Gr+nIfuLrPs2Joj0OrXZbcqeQmDDPJx2bq8FAyVNKW90o6mJXFiH9RTGMtKJxwbCRSnO8
lNaIvzPzG40IpKjf2RjsViyzw7llBt0qFeOzsSLWTJKOfjbNJwMd72xNe63OwDyylLEl7fFptGSP
2q3bzibcrI7EhKhqbhf0CiptUsIZKhR4j0xyGmk5UsNaXzM7+UhScHrhIvflcd5laqBvBnvs3Wn0
DxNurHWfsVHp414jytBGm8tzzXb3bGSIdQn/K6t+8Fi8fafrpsrxS4IYJ2E/WONw3dvtpq7Nboun
z3fACJQrU8iboJ2q6yL047XE5kKpx34jYmt08b2SnpRoERRtetVKZ7+VYesiQ6WcEoQy+Snz6C5V
VuYo3hUGujrdzW1SzhsiKL4acu7V6biT5+LOMpo3sIKFz5YoFLDyWGw6UiFNlS11U/IKWmyyXsgq
TF8wyDxio6gsyjL1qmAMDj067nVAfcVDFOHNC6y1Vjfx2awJTvF7CiRtzG+jiZWpDvt2SyuUR1B2
VKIRNXt4AtdOm1eLlM0cipMf096h+/8y0JfexgrlVlQGOSfjbIxw+ktbstZWWetLZhUZ5jQCWoYh
lUKwxihsljaUU4a/meNB3ndaXa+HLjh1i7ExttxyMToqi+WReY9bLyZIbbFD6vgiq8UgWeGUhJac
b2lhv6qLiTL83U65GCvNurozFqulqS9vazjVWDATvJg69cwqXOyZw2LUDGhH8sIOViMeTpSVV5mZ
Mw7JsP6QAsiKXN7moivWecfAzsKufpvJEz4jNdxEi1E0b+xnoj+nOxMPqbaYSZvFVrrUwbjN8JpW
i+lUH9bBYkLl7BykAltqjT91XoyqqaGhIQrj62kxsVaLnVUsxtZksbjGeF3NxfRKRLGxJ/d7G3Qz
FuuByOn864hPNsYvq9EoXuyzBHnlzK+w1BqLuXbCZdsvdlsV322F/9ZcfLiLITdYrLkq63ixmHXl
xbbbLxNdGSNviKP3W7u4e0sNn6+2OH6Lxfs7LC5gYB3E0uALbkhXT16KftowN+mK1uc1w3RpXuzE
4WIsbheLcbGYjQFvdFt9MSAXixXZwpPcLObkZrEpF4thuV6syzUe5hgvs76Ymmkd+keBz5l4ZuQ7
9KNp3uBYY/+Z4LfRGK15Mi5pPJuEZAzmt3oxUJuyfjUQkNPRLPDpfLfBB+sQhuvFeq1hfnPM6EbG
kx31NCMELu1gsWsLet7NYuDOcHLTWadVjre7oaCJWwSMw9SczcX+3S+9q3axhJt4w30aFWRsMIQq
VIrj2ChvQ7/fFvWs08ihxWEvNvMgYHoAanpnsfybixVdW0zp4WJPTzRC2ccCCcbDtNjXLdtrC8lR
cLWbuNsDFKH9YnfvF+P7Mv9NKrV1qhTrDwnBVYECD698lhCeWb+UfgXmT/ToqUVJ8gD+euDjNW57
ephPkdyWqHzuFMUekXLoGEIx6FMdmHfVYtqPjXWnUBQoYzfs/ay7H0cCTeyxetFHwmVirOpDhywS
x0yzraN+3hBdi5eRWRJT1nArbLquAdunVCnDB79tHboq1gH7NtiRrHy30FTSzGuLLefvubawRUMo
qBZUgbJACyroBfaCMQgXoMGMNIIGcoYJNYv3NdQD5BH4yBcQAkVdvV42rce65CbVFYAJ8O/CuxmG
guG/SHI4nAqy1RbEQtWjzMoUIqUqjihXO24wJiM+ynNj6URJvMWK4H20gjspIq4qItZJhekwLHCH
0ExftJ4R2oJ9UOA/WPm2Tb1ca8frXnu35ew8LLCIJLGeKv9JTTHsagtOQpH880T8LaNCRm1xiEAf
9gQ2CvKBsZetNbgUCXwKZpuxm6eIQeGg7HIYFsUCs4iWC5IugItkQV1IlvLSLfALDQpGsuAw5gWM
QTH4TYaUQfWxEws6A78McrbFO4eEFo+LDWKDt4ZjgA8/oCoLOsRtrJ8WE1SBqcfgtFLKM+IY+xXL
zr5fMB7k6yJbCG6FPCJBSXJ/lVeHLhA3URlHxBgE9EviZXy3ZIjRYeIFv0BDuEF2sejGXVj2O3kB
i9BRnKNm13TMNfXarK5wRdWMbIz+lti6hE67T+RRyPuqowwUlDBm2X1JF5xJ1KDIqACcLKATYbQP
yG3p8sNAMWGhAN+5h6pJEpH4KtMAlNjeuYzWTog0Pwg8puaBq6ItgJUA0kpaYQnPYa8I+zZdUCx6
KD8XBgqkWIDoqHHoNHBb/AXggotReCUCNyQ5EELiq2aBvfRQX4ycijic1X0e9LfGrBGOMj1PDdTG
2HyeiuBrNXN6zEL5RgvpdegU1TWnND3YNzJiNL0w1OfRkmJnMNMK5ZVKHoIkzFMkN3uIFdA+wPsQ
K9Uxs8zLqyRhHtoYiQewjr6IIEaB7fNR0eaHZihGykuZbjeRjWXSvJVGLF9XpsRDYhFa3SUtW5LZ
R6RRZu9WKdvnZlHn8TiiZ6YZhETT38hC+trJlOeGaUuEZsoI9jDqr7nj3s1BvS1Tg66GVixcl2I6
jhRahB3xsohl0o3beB5OYSJd97Wv7yai4aq0z2hzInVWFKVd4ptooM9tfQqIeuWzn1n+xTYipONO
twFzpDWdUAldqdBQ00WyxDlqStbbMb4u6/ajUKqXRChX8AKDk0wOtlyyq5Aa7asCVh0/Vs3G+kWo
/njPBN1nf7Wx8gje6WKPwmmI16hRRtdmMLnPB1k4vOLv2OJEhE2oz40xQL3pK9RAUWJez3ZyW+tF
dZ1G+47BGImORuGG/hKiKJOCVpctrKh63hSD/UTuq3Is1XLG4TKy20SLNMstcUWaVTm5ku3jVnyJ
QmZkgVRrUG9onvRdcYhK0jXFZD9j0p89JNh3kRqo3oxfymOUO1jWvmTHq1v99ISaax3CY/i18vfv
/GxNKPA5Ef0C0FbxbP1oMoKWbWBui6nDCjyHyXgggTjY+YM1uwlayMyexHYWS2kgMXrpRnmDb2c7
pmwygxjghBrzZprs6Zluv3JUGITacgcspkLw/ftH/Y+55jNzzXdX9G/Wmv+quy9vP/hq/sleM+zf
AGczbEO8r9umoSP5/tNVY8q/yQapjjowBRl1moHB4x+uGvU3AyAj4Ghw2JDRBN6Ov1w1mqJY0F00
izJPJVngH5aiP0Xzv4KvCXMhBP7lK8A7ImMUhNouCD2VyUe58Lf53OYW2ADc9f6JIGYE7ivE0GhX
cJbO/rqcuzOjbXeyi4cuLhHf8fgEd0k9eEPie8K69SPEugNanna0rmSU0Nbyou1mx6pfqZsXMlLD
pCGfmuu+mkj7HL25QL+jjTGtVZz70ArbTtp2Q7fLevowVMomW6LWSWiqiqQ6l0b3QE92nYMgHxiB
VyK40sLgrAR0WdGW55FY56OCE5cQ7Chw4SGuZmQCYXObjsxUpVfigmB6HQzAGeorL/n7VuhrmaxC
O74j9tHzRwXJX+vEFoujTxCZygyTLLfuKcCg3iTvLcoXJUDV1LlxcaKrtSnbpwqtUNiPTsReppL3
SuVlJcGtyKlGxCyCiKU2J20e9DIvQqY8+lpUADKW4bLJmaUXz7u1LJ6pPY8GMXFtbDsLc6lPcBmy
lqbdYxWBpiCWtEeTqyVvOI3G/DT0vBWDxyZ9LKubqLhvorvI/lbSSC4GC8HjU0KdDg0HkcvXnNGV
Wj6Y03UZvI7F4zAiS02RGd0k2UEwtYrTJ0O714rGTcpzT0UpT+Oq1Y7jhFV0Up0g3GYxI/7oBZGs
kyL9TAJKD7v+NlLaMFpYhBNwmYgK71IUma+wHR78ub8ypdKRpIAw88m1asIv5lVbMTMprmZ2BuH0
ZZ4+kgJ62KPIweSx4SPMEWLIe0EJr8s3kVl4vibWU3lKxc2ovAEq6SP1WQLg4CP6U4tTGkwUyBQc
qQQEf0A6I/TsgEaXWaudMFFkNE+kAxCr1tU6BM0y01mti44qeixTKMwEmPIJOAMGkzL0HTHq3rIK
vNR/tqIHrRNrqUcaQmLiecrFXp7NE3kiaPwJjgmUcrWvpBktakBgWp07mSFudXt+j4MgZaN9n+cz
fJ3ibOq1t9zZYK38HM+EehYpu0c2jyWxn6s20qANjdFmpDttlqSbmdVwxpd1K/TY8fWPHLkfW17G
oXudGVNg20/CYPcDyZS3BDvndas/abSjicV9Dewb30bP1oCDUjIah8a66GPGYPV2KZ2LTAF44z/M
SsIrnKj5mF6OdYXFIousdTml18EwnFpuuzbezsQPxih+W9VYj/5WrSErlGTO5baCT1paU5Cv5ZKf
MTtKru5FKMnrlNhepdPYMK81Fe6fvJv9ANpI56RooZrmlnH6joxENmY0iCfcxVnpzgnACZbKNy17
IESOiodmAu0OtmRsWhk7S+RHMOr3LXWtJvV9ahNx077KM+Qoc3iYZ5M6Hzu1n4MISybHHsCwPM5a
CvvwlFgsUItTyR6usNes9Ck9Kku1SY6DnB/83K7WakWTX+l5Mqxa8iYArkECaScxb+WEj61IDPLN
AV0NqjJI3f4tZjBUDBjEm51qKaQ7Ru48M1XVyquWrVcDlYrGTkoBX6lbSd/laXHTjs9FVQQAFntk
axWCBary7uW7N8+fK/z3OM2lVPjbem6obDksGugabM4frN+hEeS1InJuj8YzlXYV9Yc6uvn1MdSf
vjQYAGkGXlBKl4t6JTLzGOdygebGZdv8kJ2xB4ovfudUG8TC92AUHMY8nLeH7BrlLtQTolH/qETw
1f6cG/ojNPTPF9d3n2HxUn3ncccMlKNtLrExBhtKs8Vg4f76a/5uif77ufzra144LLO0QyBTcghp
O371N8QyOgFhsqvWVVy0aWv59pMDLr/wVwe8cLmntMKI0Oa8DmtGL7qrrUsvcDH8WEd6pE5xk7r1
SfkoT+Yn3rPFwfu3I1uyrFKAmjh5jYuzSSGuou5TTWeqV9kb9th1DLJgBeoGnaBXbnz5k8un/hhq
8sf1Q+GmLEWMBjT54h6aSoNR0IgATakc8H9u4FrYClzj2DKgelI6r/xCve9hRdhKgt4S40GnKT+5
xD+9k7//FBffW7bmUWnrDnCgw0x5lToGac1P3UPoQdg0jtKDuVk+gVy6YtdtU3b3J4R6n1z2n5/8
v07FxX1mi6GGYNYvH8JczQ5qvjV9Y9fcCLfcNJ8EbKlLRXd5k33/lS9usi6LjTmS+crgu1wwPevm
YXqIqpXyFDoAc+/a7bge3Q5un4v05Yn43vJjOACs+/W3/tnzS31L0hvptNCrLwrPdKj1TEOE7EAG
feyr+cXE1vPJTfaz2xpWqMoNxm1tkon44yJRQl8bo5wz23vBlr7oGaokpB2+Wr3xmZSWn3ypf3FA
DA+KDo1CUy4upd8wsrNMGGN0J5zyJveqzXI+lTWT80O8+bdPId/ur4NdXMlCQ74T422hHfiUILwe
wtj7HxzBVnX8TZzGvy30vtYXsZ7Sag3H0Rl4kWsAIn59iIUjfXk/whz56xgXj6Be+4vLFUSKoqzK
XebGXvTAeMPLNvNGnGEtrduPwMHY/slxf/LU/XDci0s1EDxf+yHHrVxij91wDb31EK2XB74+fXap
lJ8sdz8c7eJaZX3ZQjEWdLs37Y7Qadd2dVZWeWt9sqR9djovCgCMAc0QFhwIVULWQGEMyyO29lOG
DO1/dwb1C7tyFk2WngUcig68Q3TDej5YDl1OFu3P163lBF0sW9+fQP3iUdZrMg2niVsRsmSwaK5U
/YZByAEGxU1sDLdKJH2yUv5khTIUQybYTF3+MS9ukCwt0gbvsOkwgmaw+Zjaw8MnZ/CzQ1zcFYDL
JZrgdLKqPH9HzXab+BYFc/rGiH01Ed29shuwZLObz/opRa7S04deBTJCmJQGzyef5idvBr6wSY9W
oTFhXy7JY2GXUiNbrCc0vvfLBU1eg4d2Na+Dd9mBQ7799QGXE3hxSX843nJ2vivhpnzKhhhMjjMo
ezncBul4bUIItPcAyq9/fajfF95fHeui3Ogzc65kqCdOvMsOEDsdmsoeEe7BWjnAKYbde616qauW
e/+TB3L5zX87MmwwFeYOpv7LJI9aUOTUMclScbdF7LAOihMd+0/edMtT/auDLIvdd6cyHCak7wPD
NHkfbaN9vTU3ylI8fHLFlJ/esN99mYu3dtFqXcF9ylv7KyqXFc0Xb96qN9EO2fMRqZX3aWX6k/WM
4Kd/nr6lFfb9N5OTKtDZ9i5vVMWT3zD1k2YMlDF28gNsUrdwlt0k/rfZSf5MMfq3up2n6Cs5IMW3
9jIp4nsC0P+7Lj/yu7b++GhPb+XlTy7H+/8NFsRK868zJVZv9RcCJZofepr8jT9RQbr9mwYMS0UG
wXv7Dx7Qn01N/peBMlMh8kmR7R/yJMRvgl4n9wYRFObvjct/9jTFb2gBTQIq/oyoUP+dnubltk1Y
sMBQJhEXSgPVBhn04x0zwIOdLWFJ6/Co6qvgtt+lXpG42Hv9O80re4e79JMiRqgXa9kfBwVEwiTK
EjL//njQFgoM9F1dWstW9C5Z9mFI2s7D9E9CBTMPpfbs/CQN7Pq7Vt7YYbsa0r0lWm9mhK6kBCwi
Ok3mW7X52sjn1ko2OWovvbPWSnnS0J1UzIbUnslS320NYtDqHGIrMvPkbWJy6leYbdMe9bOFJMe/
JbN1j6rvzdawipfACIIGwwOTJtHfhExtMP46dudvjIYWhZ+Xu4nAGGa9Bxqe6xn6bSFbDgqlTaSW
TjhLux6TEWAqFNrKpuoh9dbyMcUnShuCAaGtbpWuXqGqpMeJqNavdumAOB7VykDA3WjbG4E4c1bb
PWY2r6xHOrls7sJFSOEikX4IzKsAMb5It5O0m2mCMWZ2tektMMQ6izWnxMrR0QkaQXHoPQ4sYt2h
TjTGTWJGhyjsGQ8C0jPM9LrBl1U917h6ssxaZzW++0jfBVWyTdTxHgPjg17mx8iCwxdG91Flw3WT
8LH36NnMvZXorh+UTuwPrmbNIBmAYaCYtRFdjgm6C7/Z1OUWzsADWu7XWCvPY67dS0N5wAsq0SyT
3lGIf5sBA2IYf4PMiFFFGk5qVoGwkLmyU1MDpzS+1bCXVj1DHtADax/nThkGy9yydnyUZUo6wefM
uG+Bm/fpbmDurOjvowqbsksxD6VeU5h0ZjtujA4/c+kiZW+n+aVU7se5x0qHl9h4aic+1JyvDW6i
8Us7v+cQT8qQae9gvAWz6Q0Fohb4xfaZQRSKpI3Sja8kq6396TVeul/hSMf6rIvgbW6+lXO4Nxrm
a3J1WyCg6Sc8qkzKEZKjlDPXklg8CSALmnmniGvmIkx7SxelihtxMIChOzU4hlOzq+qXLEHyNSgA
h8S2rb8EdXBKWv1+NouVJINlZlpwVvTsqBW9hI2jmVdy33ilXJ9C1GqNVe07nLoMyavbprVfJXbv
hQCXKkwkwxVK6GgjCmMH2uw6Qh2GMNVTUdfHSeno9bgjQPHAK3ud2sGN1s+3c2DehkN7nLt21eiw
ixJjpzPEtoIMs7F4SIFr1OGdL4y3XjU2fhQ7VQvyS5hftDm7GfmkcFh2TaF+JQlqV6oKYlTLa6bi
WOgams8cdWLzbWrnR3VqnjV53tLEu2Fj5aUJ84mwBgKNCvY2U9BOTMgF5QL4dInUW+CeUU3FDXrk
jonn9z53TrSpLeu9qaSjpIiveiEfSStmXAiMjHxWc6jdDEUR/lidZcc+Ilnp8Fa+hXXmjX26Kbv6
arAtb9AFY/PMycIrzQrcGLoU8maapqFrSQHC7yD76Gx1DST1TdPlq1nnkcJtm5quXTbnOpFvpsTa
VL44JQmA1e9ePTd/FDHfdzQvSpvfV1YbxpNumJbM6bhYzrtpUqVOyORNUNpk+2ST7DSv/XSHdtmQ
YltO/pxuwFPj7UWgyEWFiBIEY21QBH/s0IKjdvY34bqi1vga7eY1bW5XWyG02efzHmv6JwXcRWH1
+9GZEJLMaQhdNS5z/mqMPn0YqoGjgGfQ6y9gdv44j/8pZv6vxsv4Xxcz67cpe8v/D6rsN/yS35c0
y9/7s6Qx7d9MlWHqEkBI1qKicvX/QT9UlmpHpXn01wj3H3Na/pZukFosWEEUk2rjrzmt/Zu6pHuS
m6ySA8c28d+pafSL8oIcTdUyLUNhUGzKhOhd7H6NCTg9CiXZGxAKg8ADdQYwOWrwjCpTeG0O+X1U
oI+T4/SmVvDrT/E+CwcotUWOH6ZC1G77WeIYOBLuSHm6DmZtANE9HCUWNqjfYX0tBdCY5TI9tbWK
1Q64QG3FV6JHMKXa435WsVRqLdhEST41akUYloHXrVMZ1ZToMCeJkcsUBm6BiWfdGnq4VgeUKzg6
gCJksolzODU8Q0XIpjftA2hCJnoJ6uXYD+ut3t6AeNnNMIVU+141SbFh7CSZ0ybnMOx9PynZLrdl
nFFbZVNmwn1jinHZqZPsqKwVyZI9nQzIMkXWjshVRkb23b32k9XL+MmVs1US3g0CZYlau9xUB2YP
1ySQZK/v8LjkFkF9gzG/QUNeLhA69IUkBmmgRXlrDvGzJsjZ0qPToHRu0Jm4lnNnkOTeKxT9A3kN
2VNDvgur6SjPwr4qywEvL+5CCWw3aBvIC7n0aiTTApZ3/KI8m2ruQS6HGwJlFG1nsOnD5iDm/tkX
9S1qzE0c+gy+IjCAVpO+qxpV29x0H32Qgx9q/W7dQtlTrD5ykh4fEOvxtdyFHs6PmOwCMa+jjJC1
qvICIm+hgWEvMuV72CcYA5W+XJF/5mTqV6onevz+zohQtA9dBhyLdve4K9Iq/Oyd8bcuN4+cgVuT
K0t+JjuSi7eGqkvGIGn4RRWxzKZFsxkjDVS1+RZ1+vMQYuIfgiw6+xEAN9ye55TxqjQz6ejVmpip
/hYl/xswAldRsxfhayjwJDgLVpU8CObQMP6NN1UetpJs3k3DjY3ly6pmrGQpHlOQecmV3OLy7DJE
EsqdNKpPs94gOyp5q/TGS4BZRFSFvDJTvfXEjMmkFOobVkjUCN11migYBmoOasQ3UB5T3MPWXZAX
7jjbL3zOkwlgsYvS5wjfbYvMAbfmgZ7QLjNG0ARy7qL52MxF6hkp8JSo5zsVEOyBZBcKH59kqEXd
AS8lRtjHJMZTGrFANNRlyYg2qTY4xFRsOpipDelY08DsyW+2RiK5oorcZsR/lE6LN6RkeDtAFEjU
VMNILO8sAPAOauESJSAmwKSNNolG5DBYbjlf6epd2CsnBqvuPPZ7EilOSA/KEsB3/8Z0FQzFsc/L
xy42z5y+w4xbaSgTtjN4BPHsyKSRVKCHNHDqgMyMVTHh0JVe56A5pvaDTP5FEb/VCpnurQs51EjF
RvaBzmS7UAwuRLLrLmaIZ8RXHXPe5m6WQgIF35OZ8kI7qTOIpq462u0xRSbW518CXBCmvU60UzlK
DiIAd8CJCWbck6uC0OuzEp8DkGJQgAzpwzZJsoBCmFQ6kJ5vqRxsEH0dhGLC6eu+tJKxJRDgDnnI
oejLzeRTuipMv1ty1TWafghAIu3BSGensyNiwE4dPmU9hqQVEBFRWM7ABLLUodXxdKaZtBopeqVU
XZuzAF8Z7LsSp1lQckk+ZLI5Uca7ada7NUqQWSq4LXx3SIs1yQcgZQgvYD8WGxVCTXWba+TTF08+
8HIFVbgxW+tI7g6RNrlh+9ZIFUQ1c93JFcoO5NCThYmIWR00GwxPm7xvYUkWC4jDG5MG0wItm/Gu
G0I2CTUJJNm+Nuq7LoR9r7GbS6+imKEFKS0juUt6ssqGTYG5p0y+4VIuVLESnNUUUyO7ZQuwB3Vv
xOrYMwsYK3A0CEEiCAPCm5GIJ0yoTGUXKzjIWee6dje1EKsR7Fv2lli1VQwjVmR7mT/t/AhPJ49K
h9p5WcN2PgKborJd/zEonyDpptMX4humL9J06PlI865bdCBLtA2Cdz4ucXszQhSBrX/GUwDJcoyA
jrTbBL2Twn/i0NBrwHZLIBpRO/yswaeqbaB34McWNozYiOWg/LJBsM0mMI8/5QcSDjHgmZ7VmwE9
wzQ8IT08KKN/Ekq6VqG+qdOzmCYcplx0q94PfvkxK08AWJ084u0d4T7B2x+obylelnB40JpmrZt7
FUEmeDJZfmgwp2CMh89xInnCC0SF4cR3EExgBOdBkIheu0Hc7uYaPt7zHKdwXjFssO1sSa4xUNmK
aAuyZaUFMqE9ypWt4O+yh+KhqBEZ6e8CAIjElgFJr82DEOaPaFRhMh66CcUpWhg2WB0sluF+ntxq
fvcRTFWPte0xaKKSaNmmnPFMurUa38jiRlG2M+wjX4fxbGA3A0UYlTpa+mczsA8MPFwYpPhKXWHl
B2LbaZvTnKyu7flraPPlraeyIPsXnXXMzaMlYptIsDzKCXFLl2/Lngs2v0zadR1UjLzvR1Pf8tYG
4mJs2srYwBPyDKI3TFbwcHpJgvk1TJ58/12GzNYku3D6qktfS/+hSL8Yw9cwnBwVgMJsy2v88Zso
xTPLMhtH0qps9qV8VCpuyqwAUVHg4LGcPn+N4nqv+EQk+69pb2+rajPbvDvVCuHII5IOJx5vffGN
ACNsXHWMgIhDd3dxvoGhvo6wp5kJgSBqAXlOQ20DWs0/1yYSbLaMVnoH0vGg6BQVQ7YN8w8tvUqm
L2rwrGZfTAUCRNRuSoOnLwtXeY11z5dQoiE946auEIIHI7vBmLdI7vrdKzo7J8RGEJKRWYBMbee1
iuC2LO1VbbQLl25tqI9+vMmkJ0nXMtgVsWO3qWNODSHTuyJ4a3VoFRQtNBMPFVCEih6YaXmJlT8G
eJDLj4V6l/YK+Wh3MxeKDewgH0LMsz5j+PZJh1pZmZWn1DdSBYjE7NcRMgWToiIvWWNsq4DwVG/7
GYTLCFGJMD0Hwwd4BtCv83Nf3DB+4Y5P19IwrS3ZtWtKXvnQL0I/psOxciyw0w5Giyb+iG9jFSpO
wG2jEIRE0GzMA60230bChEaYuDQW8S7xauI7Z1jQhz2+4zu5+iZRTyUkp1lPgbwPR8L/kqcouY/0
GdbCCQrSOsX0FucjYvsMZ93syLpLNPlpABaF3YMsNIdisWlXGa8A1JBLyOZKLr3cv07ESzbRhcjP
aNqn8UzT0JuGW5gMVA7RKq6fS9PaQp5ZqZH0lhF9g8nqRS9S0l1f8wrL1H3Gu0XHipbm17N/mlqJ
N+X72B1a+LWl9QFeBq205hL5Vbk0Kd0SZ5hQ4g1gVg+feNRINAYsXHRvePqIfoYSGt8oIgNKzFQw
uS8SDW+JsZPTM7CjTatJm7GgzcKvxNCYBnfo1V1DECYqVLdlNQ9k7dkaM7BM7Gek7qj69zJZn/ki
+jNSZ84QgxGHKfU4Wsd7s9ddYqg9274ngXM9dhl6NPgks+ByiHXdSE5Tb7ImdMnWWovC3Crtl7ad
aQ4i34pQtFESwXdBCSm7XX8aENTP2tbuSzepb5qK0EX9TjLmrWKyYdJvMpPOhyAkVVG3CBs8xcKS
E+8TWds3SXu0Z9YY+itD9S3n2VOJZA1NolHeFO2oxeZaoWfaZ48FNZlY7CVPRsViJ8BpjY9SPDhh
y6z9tuSa5BAQSe8tsp1aEszCpa+DcC16XJY8bUZ71Ux4fPiY0G9WsjEAesMwTNKkL6Bflac+fDCp
kAb4r4lJja7razLJSksDIEGJIBpMtvTq5om0F567WcJ8wQ2d8qQNd1gIE+wR/jGPnnXzVRqvJ8R2
eiVcId1LgHY1/a4hG2kegztzjq+ihD0DQCp17FZy8i6VOtVPdFN00j1wDBqprqFuIt0nVa5YBeZN
zsNLAQXbB4iHVwTXQ/mQLlDc6gaGH0aMR1CSIFeRlgLoUu2rAh8RhkAju5vM6o2/7hjFi23cjSms
RAFg0kTc2Hk2uLQ8mndzpD035mtuhy8SxMdMrulER8BWAqIqV3NCZRdNz52md04HXcZpQSxHRfts
wHZRGpxfmHuvaax5Vu1vhdF/VWS6lSaWukrv1toAINsgWUDp48c4HAPSlHgz5A12hLlHoWyb12k5
nII0vLPC1sPcdaryHfZEGb3yPA9YZp/L+kpG1RkGzzOG2gDZoiyuE+kUNw95BvJvCbfGLSXAbFSO
IiGua2AEatU3NQGU34bZtcUSLbN0F81zIr2Y8+Dhh91bjbIL6Tmb8bzCO8dBkketkj6QRHPqhUZC
dkaxZcYkH8E6yqbbKeK+hbQMILUXD3ZT0ihuHgA/bgx9PgYIo01gkJFV3MjlTYobU2Aule3Mraf2
wNOLg6vqdiShejPycbburrbHJbXDwYUDvHAzc7jj+nwynr8cDP6+w2NqRHsFz4SCEP6HwSBWJlsT
fah5ENO9CfK9RdiWUmjrgE3bJ5t4ftX309XLQ10MqvOpiItY4VBzmJ/jOVotOd6spyqwt18fadmW
/u1IKIeA/dOJ1I2LPo/I5agq6xjacNchwH+fGCaI+r/Z+44tyXFlyX+ZPd+hFlvKYIjUsjY8Jam1
5tePIbvfLQaSQ3TX3c6ia1N9ygOgw+FwNzczxQFBWNHBo4PrCxnTvlEBrbxdq1T3eMJQERcXsMqj
zWHyl9FRLeWUeqAr9QUHOGwTLI93nRfaPeOhLnwuw+CdroDwHsP6qJ996O+sGtfofAScCB1GZJTQ
2RxBcwGcPJKF2xiQP66N7iTCiIABx0UcSAJ3EoTET7TIVnKkQIDZ7m/FllOh1wyvEgRVFumygQ5K
wQ4cRjLUi1ELk7we+tPhcAySp307VLkX9Tx82992DAo6YwRakqZyJrsCpOuj/msxv+8b2NrXtQHa
kQDlCLgMC+Gkh7E+R2gJZTf7Jhh7ZVBegyoS14MRXXY16WWKY29BtEYy6InLw76hrUOxXgt10pEH
TMbSwUdmDg2UZXGgKIzcSR/wXM55O++BYR94Bw+bfbt0J/nTV6LOfYgepFqH2MTGHn/Fh9oDr5UH
9C+aAeAXclg9ANY3I3+/OgsCBu9VlCVkt20x1R30J0kJwVLT/ZGPqwJmsQ2eqGldm6nyudRbOQal
WnErYuId3EZI0cGU6+9v32YNTpAkHhNtIH2Q6AgNLVB9FCpsH/DGh7L4HncPLeROEzJP0lZej6GT
JDvO7WQawjFUvxq5YsfTfBbQk54xpy0bZ6Mg1dCHIDyjyZWI9yDY2f+Rn8uzOIiyhIY+8AKybFCb
AQYtSNdictXtcedGA+gnSTPti4LRnGg57tva/L4rWyQMr77vgngwtxJsZfVTld9XYJAXRYbPbp6V
lQ3y9ysbYETsSxWvE7fHqI6EXpKRXwKMymAcSJLe6uKpZZ3OzdsDwmIaAjj2EeNu1yYxbiXL0lzK
LojFvre/uFvRaa3sNnivTv13PJzQALYSR7vLvrCgVZ9QlR9hVAFpPwgh5b/6L+vVJnGIo9L08DAv
u8ud4fAdJIJ38oGJe6Lhmx+G8Aev6VihJFFuwg9LkkM6CNcUUEjDbXwMPc3r/eaZZUkkUZPOAAC/
Q+6i8+hOfBrgCFHwV0GR6oZfMY7rpkcQ/ziQqnDEwhFs7VA/B35szWAadLSXCnWnG/7A2tfNyP77
N3xs+8qJQKdQSMmE3wBdI1NTl9cQLMsok5JGz8sfnImVKeqeQvugrIJkQDBavqvjGxHGBL2fvW9k
87ZdGaFuqh4i6HMgkPWgHM0p97nydd/AdqhbWaCuqBLsqmGmwkJj89Zio298yS948/rpGQMFJ83J
z9NL5vCnzGqP6r1xiKE04u7/iE8Yx7+c9D+u8wHeW302vFs6Do8w4qTBfXsgSGPpENmDOVmD050k
D2rPXuQwIXqbcW21eCoAtABFhZWGxROdbhtlIGjw2FDp9Fp/+qW/lTYkgn/qf3KLrYwSH14tts2W
UBcgoe2KyyVUakcRAq/r8AJNMxZ2lHEk6VYhZG0jqLt/7CtqPCeQ7Qc25EpMUCudmgtrQOMTxpL+
jNQ1MXFyVIUg4HZT6V4aFxuolZtCfZuHm2AAlKjHo16SObOHmlEwhC9CgIJFGLt1/2Pfn7aigIoZ
LzTGMTaOjPh6h8sOus8gOgbYAjqR0FsvF/DIQY0iud+3s5lmATonG6jw4M1DB9cIXHUTOhzI747x
Q3j6gFzIGPDEvZHa/+DNsfU91/aoDTaWLC10Y8LCbLUxNcxoqDZUfdEegD3O/pO0bm2OupLHJZuj
sZyRJ0fxUUqf8jI/dPPT/iZuhbiVEZl6UERjUmkVhzUtMoCPSmUBb7VvYeuRuLZAuUO6SGqkCrCQ
Sk9DANHtyM0kzYSsQRlXB0GpzX17W1FlbY8K2umSzE04wZ7KCccoux+L1lPHu30jm8nL2goVuBvQ
IAoplJ9d5ZZgwtt74Vt3EO6hquiXPm9nTvyIIVcv8urXfcus5ZEPuopf4yRDoriDV6jDDJIwUEl3
yiEVWMK5m/nEeoFUcB4j6I9LAbZRvwzo02KmsLWGE0pDR86EdhaBvpP5JEx6v7Xn+i61C09hPAS2
lwrtQgFvARnssNdLXaooayKyVE0HF81z2/qV/Pixm/8f3PR/CGPEDriJYp4g//f/QppkCLrieWcY
CN1/Y7H/F9Ik/49BaCdUBQn732invyFNovQ/QECqsiFrCv83YcX/Uk+AywLINKCkAN9QFflfMU/Q
PiFDQskA5E6HqCtG5ejJPEgzjPUAMU23qHR0Y2QTvFeO3jMOGX2F0VaoGIJutGBEaZK6E3ckDQFv
AR1AyHwB0cH3wwwGGQ3M4oFlhp6HDvqGb6ekTl0RZNse+IR1U0xM8Qm6di/tbeSA9QYUsYwEaMMo
bOkYnQRJCA8x2OtTFY4Yt1cgmOA2kXYXFcIhampn5Ut3n6GXdMjHuq5MUDFKhFhuAnHD1MVMGXp7
qZVwKfqHwB80I9RAHmWVkQqw1kQFK3GMi0INiMFINjNxMJeekcx9nvil1kRcZhV3wVIbaa0CE+gu
pg+qNT4H4JlDWle43E14Dh7HDiBbKz8XB+WYOeNBvikUxqf7VPWkN5Z6Ts58w8kFxCRdtNTwco1Q
bS3ArHkMHfK0AzEF5hEd1mQgjXDFiAU+J6Y4ydEG4JRgHNdLzzsCcK1htQOtBJrRZuR1Ntp7spXZ
kQtwFkR43fGN84JXzkPX8Jv2Y9+fNo4jfgDYViQIF+PsU5nQEAQyP4CWzK35/FzFwzPYI4BpASgF
Wmv7pjbiC3BfCgadoVCHS4e6c3JQFLZB26duhIZffyqNr0n5sG9iczUrE1RwwUYCsFt0CC58ZKud
hL7vryTNz7rxvm9o8xiuDFEn3RiAOsFYZ+rmvfqlaYCMrIGH0GOrgVwZMFagrcfAwr7NzZO4skn+
fnVMJrCnBwZZXDqLVgHBAUX8Ly1Q3ig3QRPzKVYFXJxZx1/E6vDfLYE66RAAn41CxRKG6ZUbb2qo
te0b+PTg/jhQqggqNkHHNUs/XOJS0ORQhj9Prnrsb/rFmW8gMGVBR/ICytzeBh3fjQLwI9qGf+Lf
K9PEZ1bfRym6cQGGE9G/7gIHUEi7aIYvcyJIJmORmydJVXHNoCyFyEF9p7xQeU5uZojTcWDGTDmr
XJ6AMrFA5euNy3cx+yFJnCVkdwaWKQPsBfJ1i6sxNVEsHuO3kFO7Lo79teG/fwv1SfU8hxhKMKUu
SCPkIy50Bx1dweZdSJbdsuoarIVTQVpLhgqPKRiTMW4FUUpbSVTgkliFDJYZ6ksO2mRwVYv97YwM
KBQII4OxM60mxnfcOtACz4MYBkV/MIhRnxFTRG0lzGMKeEh7lwyhg/41IyBuxam1CerriGKlakoF
E1F7EOUELbrhVKOAPwTQ2QHl1VSmjCO+tXdri9Qn6oY4UqcOn8jQvvUQDpOb+5jFykL+DdrnBEkH
7p40CkSaIW2sFRE4eXwffsD4XdTEfhZBJLNRWluskicjQl103823Lpa1RSr28jHOYVXColCDdzA4
RQnMxTcl6/G76RKrlVEuEYIcGEVt2Ml0zEqp0MEBbGt/KZsfaGWCcomlJFMNKT5QkHRWCEWlsH3v
4N//nRXKDcKo7/U8gONBDBash6C/qqG/bTA+i7ARfXSwlSgf9EqEeeM65ooB+o69WIDXSWsOyFMP
fA3+7by8U6rHGCDnBdolIuZOk1S+L4P48m8XiSwGPKe6BkoD0ItQXjFkKVAIdQY8eQzyrGEG8Wxe
j8N9JimQnvwTW8gQDYzEoONBJWqIFBV4OarcDSOEdkwFSvITRDkYzvHZ/7AijM5oChG7/9R7K5oq
1rmpziFcB0E2AYDyBe0/xlI+UbKoPMgbIMqJVWC+Sleo+CoXMmQrZB6TJ/dgqBv8+GhYIPYXUe3L
UV1kPcvow0ubo7bOCJtKX8ZQcuMeAObwCxRdHULkJvN/T6f/PxmwPvkjZUqlan4B16YQuONFNwBk
sv3aR6kjpG+x4ckg8Z6L45w9ZdFFzBiO+On1Qtulcuss6Cs5HmrNRXt6cRdbAIrZzL2WDMhxl9EG
F59uhgCo/kt/oe2K1+cPQ9HzUoYS8GL192R+mYA333d72iFpA9K1AW3RS7GUF9EtAQjGcDJXPewb
IB9/fZfQBugznFfaIk5YQYeUSZdDu4kFU+J4a4Q2wxBc+OI8q7Kzb5SOwbRRKmzFSYupHS0Q3UrB
KEymi4uVT5nuDlAFYGSlrMNG84glM4hLFzDyu5FP+I8EtIJUHzSdVgv4EItUh/W5qLA/pqJUSUMO
/L/6MGC8H0NLf+AQInq+GCRC5mXQcKxGlmItkDsQT0xfENTDYWa49JZDrA1QLq2LQc3Fi6C6qYDB
XZ3/JUbtZEGn4Ce4lw9tnwBs2OpvIcSkGEvb8oq1ZcrXDchFDAX059yWqJh0NxWkQqfqed/1hK1o
uLZCOXzf8knXynB4ML17hT0dulceoOYT7xOCkugINDUAx5nHSqqZhimnx8xmh6kpLE/2gmOCkWn0
dw68jsYkVGtt44g537i2Y7uujsZ5f9Gf6izkwK0XTSU9EkRsBlnEogkqofuBHqw7PmOMWLoP3lob
FK1gH4t1M7MqUFGwuk3MlVOnIoxTQQpzQrD+JjcPiwH4gGplLvimvtTDK4DSHpBtZmyzTiPLoah7
Fg/HEXD8CKcxRqNQQkMNYjE6x2Rl3HQpVJBE8Gyg8knDl7J6wayshN1dwMk4+MELwPbPoKwHWWAG
bZ1TZ0GxwC6d/Y+6va0rs/Tysrwz8rTn8VEbNLkHC/OawyPpVYJzwB8En0cLxQIhNxsjSYIAfWtg
Sf9ZMZVSFCOGghsOKyakcoSxL7EjO3A1r3Aw/OHtL3TzM/42RicVRQDvCTDV7Nagm3dSvsGM76Bp
qAPlI2tPiSvuLIwOrxLUH1WUtlU3O5c30CXmXmsv9/p3aAHZwxfdlQ/iKbzFgCoj6kqMHVWpsFun
nFahOYJ7GHAN0ZLs/gVFUDd4H0zMKttQFIY/5d5kFi70uqzS79Akk93cLWqzfG2s9NEYcYRYNDJb
F5qETJiwcYO3hu4j6K2UZvqQam4F2VHw0WIuWMkmxuI308a1FSo8BZI4Tl2Sa27mV0+5k3uVE9xi
YMmMHI4RClkLomJRlRWDVHGZBiLf1xHQYgzR2/vuunWBSrKgS3BJhIMPbMGqDiaCFSWdygIWvPCA
sS5vdAHC8VhUZVunYm2GusemYtBHvsaeNRgVMiKApGsw9Y8F41LeALSB+H21HPI7VstpA0VQ+CDR
PiqKlTscene0A1M8sFxt2wtWligvmDHyqyxCrAG11/gkTxsOhN5iPkPGkRFSNrPC9aooNwghaZVU
KdyAEAWGJ4x5WlCLvnAeJu4PLPzMps/JCnSsEcXIBPj1FkKBI2yHOcL9RyDceWiFIitubYUPaWWC
Ch99XzRapcEbCJFc+VCgeyL78q3hZQ6YcFh9G0oeAmy8yCfW5qhUre+6qeFU+Lh4j6tHdJRD9hh9
5DHgLBqRXk8O1F5cvLgYh2vzpQcmQIAR0RAW0S++3sugGwutDiqy0ORu/iW+KGcRo0r3nNM4kwON
mJh3OybL3NYXlIHpRK0N+CNc8ddWOaUVlyWLRHeo3tMYAjOjyDhnWxcPmhtgWxEBLP9UeUBrOoB6
GXa0bvreLBaMxY5QDUpaZIVIL6wSmmv7cepTr0AlIFVC7gKQLAqJNK4Tynll188oQxCmYc3vXP0I
oUWnOWC62AovE0lf0PSLGI/1jWT0yi6N5YwwagCMC+xKt4FHGI7Ti3hMDwLwh6cOILbJKRyMUGEW
zo0coBNzxlZvBJrrH0CdR7VSugxKLyoCTeA1twSP+H3BOMk/iDPkIFznE9emqHM5DnM3TBC5d4Mv
urecM/QHUms4im+S1XnsNGIrE117EZUSSksVJ5DfxbmELJ4+QBW4fJwVDVrEGSPibJ0I8Mig06+B
RfITFG82qh7i3qUGYrPowg+FpyUzI0iTQ3W9d+gmrUxQezc3c9MYMUzgVzhtfChEDnPLAsMbWAuh
Q1kRx6pSQl5HbRo/VUtrBBUD46SxVkJ+w+oOBWlXlKMIgbvanuzlKb3vPcCcLHT2bZS4byuLs+Nv
+zZZy6Iilp4FPBkj0FyjrzJzhKxeGOYv+za2lyUpOqTDAd6ha7JdOhQSGEMQs2LxKBSTq3GYDcyi
kgGJ27Qj8TKoWUFgJNIogRhS9BiQhwaLIpzl8VII94POSAs34NJwNkmDxA2hNPpUV6lbSHzmoJvH
wFl8aD3OmQku7Zko0n9b8FyGqq0VIfkHSyH3hFFs8rDKPFZ1ZwNpe/0zKJ+vCi0T6oAn15vyHRwX
eFjpd8NxcAJYLI5szM5GxEBKgnI0kP3QAqKnTeJYTBpuGnQXHJlWxkNlt3mD0puefN33lY2oD76h
lSEqNImoo8vBuOgft01zlz8sfuxMr+odlPJ+gfGmcOYDVElcHIVXzv+TvAHmDZAeIWsQMY5yfQR7
FfKPM9RogKocwTfjVy5IEGSzOqiP4V3c+epHig7lwf1lbzwGPliW8GYE4xKgUddm61ZrMjTFQSLA
x05Yg9REgLBAdAYAQBn9bKlsnmfs9FaKBJugOiUpmoYAfW0TnXAhkRXYJPd64v/FGWc88I8gnwF8
lD8ZPuv5+jna4JqDMZKV4TL4tEzNKPMiaSW3BTNgjY4x7iFGEP3sqNcmqJMhxwnqngkq4ZF4VtLa
jTD035WSOYLhc/+bSazVUL5S9mKS1XnIu3OjfIXSOUAEmFHOupMu/xKl2QJveV8nl9loj62Svg5T
c0CgTUEALA7hT0WpZDMVvk8Z2BhSEGuGWnmp58op9Pcu+DrmL8uEzmOg4NUGQrI2AX3NZKr9fDNC
J7ERjYd2ANnMgKHe/XVtBBeyhQZo4TDeBmQgVbXh1HwUklZU8eiJv8q/6gcCsoKqwz00cLljYxVs
FQ+yVdd3+JVJjWoIjTOPGXaQmbvGofBFp3IJGAUyIm8YkkStk1Vk3XaS/6zwQ1tsddGOvNEVBbjE
3SBLzpjhj2fewe1lDgbP2szPlxJWBl5EQZHxMsBpuz5lXNDGGPOURJTAoBIOqudD/zP8ovqdI7rz
U32b37Jx+5uOSaaTBRnjbeiDXtsc5LA1oGKPblAeeUbGgU+2TFLGysg/8umTrYxQXqL3/VgqjaxC
H2u6LDl/BPkNFMwaV6q6c65AX1FiVfg2P9tvk/SLIA0HpYha7KXOv4PZBbwNqVVXkgUSVsbZFlmm
qICsRWCaKoBHwQUr+OhwGLfifXCJPMXU7/8qZAY2bsHk2+LNgi1dcp//znm5zUFs5b9dNhXSEr6I
akh943Ma87FughvDyE4FWAyUUH1mnH3yb+181U9VKTHQhWHBVy3O1VN5DHywstjQh3WgUGdHDGvb
fgoWQzTRUSzQqABalUYs6K2Ctij4gjiwVYUC6zrYuOXI+fttg/yG1VGX40aLhA6PODL/OLk6mFFb
q7wYVucov0KrQU7NuuWYNklMWNnkW3AjqlwtuWC/k75zb5UbO5Jhq0/dbGY3o49humfjCeQn+x9v
+0T+Xirx6ZXZUKjlsS8Rt/loBuXXBa0Uh4cczjxBBsU45W3g7xvcPCQq2CiRDYtIvKlDMtZhj63H
3jZgfI7AlTRD9QwKguqkHfYtfQI/U0UI2i95paiWdoEpTQFZ/yS+irlqq1Au1jksEopofdzfRXHs
D814anWQyMmLt+TBXY9CYRdKUIRYIEoRE+4zXeFfshKCxhURQgSvKmNbNqqG8LnfFZOPC3b1IYBk
E5c2IfsSxFb6kooXDqi4sfXk2QchDdiNRf1dUU4imOz292nzRK0sU54nzsuQBXgfuXPiC8v3lDWW
IG762MoA7WNQyQ5iDksjbVHZqb0BCkWzNaNTR3oP7fN0Mh40a7I4DyJ/3uRJR8HJ7coy/BpUmwyP
395pTH1g1A86Sbjvrl0+6tt2qYKFpCqkPiscSrQ+OjO5EW3+G6uc+bn2poFtFVkIgHsaNpFyd5Eb
wN4U4tEltvpJye7nRXVKiNXo/WMBbrx//SWvjJFAvfKhvm1GeephDJQ3z3o/XbgkYUz1bxW4rmxQ
8TcFSXvDQyQJcUr9Ask/G2IcgjmV0KTrIiIAOD5NPcqMdTte4jz2k2J+3V8la0up74f7XJarLgCV
u7h8nUPZFqF4TqjDeyX1BzTc981ttM+Aqgd2C3mtCmQEXRaO+D4UpVJWPqad04MiY8oYcpAQjIGY
ffqsOL0tO6RKDOIiqzHVk3YnmbNFxjmznyJvJh5vL5feYCrKbBzcqx9GnasRrHfBoE7ovA9nHsLb
XBTb+2snR5+62a8sUImo0GapUc+4lLK4N9voRxh8E6cf+zY2hhLJ/kqEohjZ7ifIqYZj2mYgqAGK
xrgFstzK/ODYg30ktpIbwVJQLQadI8ADrMF/km1+Xt1vw5Qj5ZncVZoBdlNeXiS/6nlvmlpPSRoi
Jg38/AAdYFBEzn7LCy5j0RvX4NWiqaCrLdU8SguC0Kzag53fLB0qQsD0hl4Jei+MKPIYB4IcqAM5
SYdhe9tvfq+b8puS57Q6JjXq0RKP+QPIoFEbNy66aRxFk8wgKww32oATXH9iyo/SUVMGCWRxrv5l
cbm30UP3+Yc0OaPL29IzfwDD97lxRVY1nrXJ5GJaxcMp4acELEuiG4Ksp5YuCtJFSX2T2i+MHSWB
dc+TqHfNLCdKNNdw4dGabM4kmIXhpDiGV6LmpD4wrDG+Hz39HHBpDw1n5Pbhy+IGvwq7tMBc+iLb
gyOeE4ezWY3tjZ4c+X4aOvUG5v1UugbTQ4W3qAd8v9qp/Ak8CxDstKEz85NMf3xgm5zsWTkmp5Qp
NrOVGEPRUMNoPoBpRDP++iOCrLCcUSRW3f4YPQnn+gYNSBvBwS9OUmOKtvwa2hKjKvyRGn76oCuj
1BHBpT33y6yALx2AIg7KT0PpB3Ztj0C9gK02rx1W23gz1K4sUkdErCY9arhAcZEbO4vQgjoS/fCu
YSTF29F2ZYc6E728LKA0/kjGtDcjNrXXrDAB66nM8X2wZru0+UP0DEpSiD9gqpPluyTf2dtY6qSo
IaTGhWlGmotKwKWthtZpMh4I5TlJzjIq1KaaGoCsxT0qRiG0PcB8VrmpIQ/u/inaPETwJ+C9ecPg
6XeklIo9N+Z4rKfgqO+03iw7VrFv6wGCNvJvG+Q3rOLPaEAmppVxbBoghxU3dQJf8HIolsUgm0se
RJOkuA2CBhrafwTOxqldmadOzixxXJBGeCrL0GFeel8Kzw3kcRoWznf7iK4MUaelTkR5GAPEWeE2
fEClwwSh7m1uTQ8deguj313+QfVv87ysbFLnpU3Fv8NC+lI8LWfjlKD61xxA+0oYmNRDbEPWhuW+
LKPU4eFmGTIzaiO5VXBbtI8TdzcbT/t+uZlgyxg8hzyfjgYo/UAeygI8MDG+Gnjejp2POqodXoh6
pnhiwWK2l/PbFLnWVv459BM39DEe/1Vfm318rKXY1OXn/QVtGtGAH8EcvSIqNMxrlI2kblugz9qm
00yZb1+6eoZu5pQs5r6lzSOtgRiLzChCyZJ6mixZNQDTjp1Lk8JttRdRZZ5o8k98Cl+6QPBXEHWD
2Pn1jkkNGEoNfRLdQoxMpWkxWizbTb/Y4oKkrQksLZqBbtYehhhk6Xw2+HrL26D/tVoteWswqdD1
3bkXICUIxTB9qK157vxeq5y41a3RYA0Gbz12MYIM6QeZ7AqYDq5/sFFEYtsMCPcBUBfZG+asQP17
Do5Z+6q0mtWiyCTdyNmXcPy+/zE2k2v9Y5CMB66RphHStDAW5QzXtg7arq7toLF2y6nPgvht1MA2
J/Am5kkZDkDO/Oev89smdTwDLQ2joYDNOhjL4wyFJZubpNmOGgM3nK52wMyq08v+Qklwo4xiSgni
8wAyQs+IJrdUtaJXOZXXXYErqy9QKAY1b9CgmiBloq3JA2vIbNPLCaEFzhKWSjMhGJxSToZCcjHx
0uZfE5n14N28thTwGGJ2ntAE0r13bsomjFYiLBiP2Z1w7kozvxm96bVAsSa2FK/5KgALdZccehCo
gGjeMVhJytYxQ8DAdqLjBzUZElNWgSnEKdOiDr+AVIziU+9BF/4BugvIp7ufxh2rtbO1pTjOWDPo
7tBKpgKHMXKBWmmz6Ep1Zfb5O3iF931kM5+ErjTm2DDTpvA0HorrFNBDLqOAvukE4h3sJET9LNkk
+WSTmqG7vDMsbq4JwrZAuYgKRumoNY160Bd6AgT3aPHWvFiyMx0INxr6cYT/RjwBE2/t29w0CcgO
FCkBnkOV6PqrYTplgQR5CzhnogPrWAbPOmZwGXnb5v0Ir9R0aHEaCk7BtRV9HKZeDmLJzTn1rIKr
zFTDyten9jEb05Mgg0e9NJL7CqJ7wItooqmky9f9hZI4Qh15OCcYYyQNM4rwnOufwEHLYORA1g95
TcXs5cey72wwppkBaCEBZ3HkjFWj3UzbVUxjQmodsRST4dcm87Isw37UAB73G7818Tw4yUftAGVt
NCU4rwSRkYA0sntmAUy3ru+1YfLRV0exDZIomctZcHvlpHGzKRl3fcUaz9nyHBXgd0KJjIcm7Tm8
FPJjGKJJN6mYWhRkwIkUIeme9j/b5lJWVqjroao0rh46ZCJi96Ao/pQ+Jixisq1bb70QyjOUOuLC
DlNv7lAq/lxo71xiFU39KybKhAmKgUv7ra4f99f10cP85I+/F/aBj1l9IzRS22guccknPkkYIaB4
UDBwlBz/5JG6Wt7HzbEyJA2Qr4STYxplvomao67fViqDonbzMbG2QSWlgdAmc04gnKJn3A7n9DBe
slvOGXDx9GfkMafknoV3//CvvQ2kTpcwNxP0SmFTeVzc8qbzMRWBGq+E0qNgFQdCUpOQ6S1WxGR4
pEgdLjWV8wj8o9jPENo//QncbyXPyE8YZ4uOl1KkomLeISlqo/ulBKqEEQw377b1ByMJ0sopFAF9
sR689R83DXn9EehHDMZYyYKAB5NfbQPtBdqilbdT18wYynXF4cGBUBgemgqaPSdMEcZfUs1SeNO4
CY8SJDA8OMyxOg7CG4gI/8HjmrWtVDCJRwjZKBNWvUC4Ss2edZX1nGFuLBVMDI4b2oirJCQNPBrR
wjk/krEFYC5JowxzXxUjf958LaAxZshQy/2g2rr+lKjNxDnBuLmDu7iCDca8R86av0eH3I2eVYcR
trbS9bU1yvs7wDvzlLS8W8himPnD6NWX+Gf2GsZmcVO6hZfejigN57d/FsZ+L5Mcy5XHFpo4zpMy
im7TN8FdOAecU8pE46PXhLf9RW6kCngVKCRdB7QGupnXpqANN7Yg90ezaoIKFaeatSraRVsfeuk2
Hl8B9PmDbwhZC7xDNIkXeJXO3iMuHZa0AkSvsQVXcgt7OQAWdUHubBfPTOwjicZU5CSsacj5JDwu
AeS8Xh+ftGDGkWcAAuExpMTVnab71m59ETzNHGPgeuPMrZ9a9NIgOa7r0wCgJdSqjlDhPMhSybpL
SainFwTYFiQ2gDDB7lHRJRbbDKPqE3SMHcFVLe2Ey8eCGJFfgjMec/6Zte8gG4cAVfXf9qg40opS
jZ4tupmY0LifOckstcXOlddY/zHyLPzVRnoiQQkRVXxdhCg6/dAR4zjleg0bGHVQEICWpsDXJwWc
5iBeSQAIlovKVEUQbhR64O2vc+vbrU1Th13C4DUUMGOMOdZAuCRyfEAnmZU7EMgf/fHWRqiD3Y51
o3AGNAXGIX9TVQ66lRzUVKF3FUQ+F+T+LMs3S1HdtApj8mTrM64tU5dg3CrV0LT4jHELSffAQE9C
j2c7gcqQBxUt3RaDtGIEULIaarWkYUpqaiCjh4TK9dlDzykR+I7TwCn2PenvQ8ieayqjE0J+9ycb
OhmJknkd1JWUDb1fJEToEMdBrSqI+wkQzR5v+wa6gmWbsp7JG06iAi6OByvEH4DPoKJJMxD93RS5
inCr3dYxWuyJm1uin/rhe+5zHnv6amMPPwhTIEtKzju9h1XVxX1JUJ0Zdi/tvlSNOy//fg5EuzJC
OYeejXkakWkoTh2cSQcwW/u5f7o23O/KAvn71Y2WigDAZ8RCIRQQ4isdGfzZlQoU803NZETZCJFX
xqiQJWjKAmleVGf0i+pVT6Tbqdwo94slkbq7y7xjNnzwyh6VB4EsIjHqGvYgHHUT3YlO4YLQy09c
3QZ7hB1XZnJv+Kyi0BakeW2WxheLiFNzTpBqHS5S1QJs6STf1TbQHi5/MPzSURhnjfERaYTxFAmj
BkFe7Kt8iqQ7MGVYDa4AAzp5GjQ/9z1mK7u8Wh652Vcuwy9TlNekMiw99k59kx6BxELaDpkOkF5j
vJLVO9kqK0JTHAVLMmOpaJ8qUil4YzPC/pH4hY/OY3horRDfMvArp/ZTDGbPrgQhV5OUFMl8Nktt
YtOPVj+AuoLKskcBI0eZL6h/VNoXLS8tXtNALZ/90d6uLFFRM6pbY+wlNMT6Y2d3fuulnnIjP/Z2
dKi8zBre97/lx71NRemrraUCjNL3JfRWMJ7aIsuM5ycg9O0ByrmjMpt9mD8OAeQIJcWdNe7Ad7M9
C+cKGt3QGdYL0IXEsduGlVuFmRcloiku+oGTW0ee5HMbcJgdgFjljC5xL0NJ2IA4sAJp1Er3ghFQ
yFA4BXnlES3c/VVthubVJlIxba5UruFGPI6n6n1ZHir5fVQZF87WfbN2SSqSLW2XdOGcQDdbgSZH
nt8Icfmyv4rtc6bpAuZuUaz8lCEvRt9CVAluDyj4neGWDxjWcSCPjBaM2fyDqSumQepgz3E+llGP
MFL/Ch+IKAZnQZ7iPriVrAFzoazwvHmqVusjt8UqjlRkvHgUcaqmNLcCBYzChlNAk3IKWc+27Qiy
MkUdYKHWKw0NLXIR8FYLaWAMfdSohOK/Q4ohOsHSrOAWiptec+HuDH9iIcO3ag/IUn9/TOpgB2oG
+ZYCv6A/BpfeWdziR+poroCXCKBbjTPanNfeGVAeSW3D554YvrR5JFbmqXNe9qPcxSnMB88D4vRL
cQsBapSpwgvmMO3la+0m9+Urw+jmtbQySp3DLhuUOCejPd1b8pTfQPfQz1z9LjiA6+oYPpVP0am8
bb/xDwy7xE8/BbWVXepwRlINoVZSuBqPBFRVuBM8mci6yKd/QDuzGQpQXUdbYUsLr0iUFmNNqNyS
ybZ5wXhkDN0jCJ/gwudRkFBtI3UyCE3af7JMwMeBEd4SKFMErZ+iueDdQFZ+9jF/0kKNtzqjsjul
PkZDJJqFXEF0kwht9xkAgmkLEMfE997+LyH7+Wm/Vz+E2m/RyDmuIdSBoCq2VO21jhUnVL5FYeiM
IxrXo8gI8JuRY2WQzuvyXAw4CQFe7sfgFKMGeqfLN012EPl49vcXt1VWxoDvf7aZZvqpct3gU0Ju
Fjxrf4lfeJHL+6g2nYsXjAMclB+sUvbmaV2ZpF4zQQuSx6oHN1Uu66bWhLnV66oTphB431+cuJmR
ryxRIT9HbyhqY5WkVoEHDeVFOXCVPd+0X2InvSyhiVj5Fr7roOGCYLuMZ4GVJxC8NoVnNuSd8VlV
6kIABY4UI3Pm3RD1oPAx0wO7Ut4XNXL2V73V9rj6pNR1sDRLMwLaRZjHcM2dCNdCiQ4Bm2RlQ1YE
D7jV/lJhn8+qRpdRlUaJe3TEr8NZsmtPu0nswCPj9ireIYI1ecWDaKqvaocyEatTsDVEcfUT6NAv
5EUkV2i9BBf9CNgnZpKq2/JGKkywF4BnIrUEL8CfilehdoqyO0ggoH/tJRDDPhnv/57483pHqEtB
ybMgzjt85M74ugS+3NeeUGqmAhg64yuz3IkKS6PM6RIn4uDWzmDzToGalRnddocWRNgoEluZlT/G
zBIxM15QwSmLq1lfDKQ1ZAYsqkzY1Y6Q7n6STcHiQBMGSmkfMtB/UoNff2j62almfVP3CtZLxlNI
OyX+0hw0LzuAbc1ljQmyzhD95qz7Lp5zlJE/zlAF0B6kd++jA39gQmo3anNX66JilCqpZQDFT1Aw
OvED9NIPwcHwdFzlrKOynQD/Pq10rzwqQEdRkzWJXuM3HylShlWBpdUiVICsh+0WIuFqZVQc0uep
TboIcR4BLzwU4LHKcUFj/hFC9JXHmlrYTMdWq6Nikd4OAj91iPVF9AzQ5f8l7cqW3Ma15BcxgjuJ
V25SSardVV5eGC67TAJcAII7v36SdW9MqyiGOO7pfukIR/sIIHBwljyZPujqPcUxdnlFPdlvPZtr
tw+waxs8LLPq5RJtlHAJcgV1hpEgCDOhKr7vrL1JwnpHwnnmH3XirNqbqANtJhar+wr1HROLnSmh
luV+c2x5K/MBJ4bvKtr6skdXD4G2KP848eCBDxh0miQSfjZu8ijPb/MyGDqzvUR1kSm2Ry4B8UhP
bThn8M5d/jqF8+jnlitdfb3PbS3ihKrKUN0lOD/GvSu9bwrknmNAaOcscfIxsOBpr84j3bHSK5Dg
qBGebghXVdDQ2vC1s0+7tujFFc1NQ9BaAZkYWB8/ihYS0JL/A3PR/Pdcs7OIEJJWKzqTd2qkNY3p
UxZDxj6DyIdKHzQj9itWviWm9pSk9VMxUOmJFHWMviz6jYh3LeY/3/jFxZ1G0wJ9Dj6yy4DQ1jC0
Nm0pkq1BC4DCcjH+R8DYd0GCMgy0akzWOQjN5vZYej/ZB8UBy5dfvMenMWJ79siyUJ0CCbbut+uP
51oEem588XYWQ28MeQd6SzWDLkc+wkO9C5cF162stY0/rXHxVjKo5Wl9naD5wQro7CT8QHTo0054
Rxr7NifJny6zf/RjW/oQR6s9zWp/jEW+sdjVr/m/O+2o8wN0VogwBKuBP+7ViOl/ctEA1L9B5HN9
N9Gy+2yAMkEGw0S/Op0sMOGrjxytHg5s3fXtXMvD/vlokBD6bKY0RxUaihPiZzC8xknlx3UAZe4Q
Q3IHi/2uHHfj+20ZXFzHqud5GeutEZH4oBatnw19xNwfhWLeMvM4MGdjgeuO/exLLe+dxevUKuem
OChegYYM0uc5GOCY8dsKO1Zd2pmpxWvZjjUtHYkbkMRpH6XAS0adPsog0igko3tuZPtKI3wPNN+0
sa1b53ERsTuZ2RksnRx8x/zB6JTcM3v35fpZ2bKxCMN7Bk0mNkPeRV8+jGZyq6fpz+smVm83yLGI
g23UwTm6sMGhdKIZEL9ECGAfqsOEKkwD5vu5G1febnVd1s4iACh48h3IMaAl9/nwM6Nz2dRaGC+W
ee7hlISsyCC0a98kFlhk1B7aeYO14Tk+cFbLBwmaCQa4TyAReDFjFmf9f6e0R3+KwAsQWlG9Qxdc
hCTzxu/dnoQm87QdMo5A7MhDAQ7B3rfAfvm0NSu5dmAdQFMwC6tql+MS2lSUo8oy94MsTDsSzEgi
kN3U+F47OOdmFofTMFVZgWYTPAc9uNUc8tuYnI121lroeG5icW6qqlcVpcRKUqdBucEJJ6v32PCV
5Vt0kyuOGTIhukEg5miBhWvx/pDeTIQpKjSp4ztLfs3FXVdsHJG1fBA2CCQh0bkyLhWFxCRzy2rd
qIXPwrA7+oG1T8OZVrINxmDYjV+32CxXvtEnk4tv1MdiKjsJ3jiFtYHWiUBm4d/fbQivQ+wHeH4L
F2Bx3bROd0dlkoDvYAp5Fkvlt3ZgegRk20g2NzASK0f7k7F5vWcPdG30rSoFdyMlAfdDWj9nlYWB
2RZsVLKHAHLNu8RTW2UfS/v39YUuTwjoM+ZxBgCnASq4XGfPM5sWeV1EeY0ykf1e5W+Vm22Ek0vf
NRuxQFWGvx+1IJAGLtbHJzWFeja604VgHnHzr47dhMR1A8i13JLO/oEi0vvfLwxgSGg1OQARXYwu
xI0LLWSLlpHQWijmaZ4yPlJ365wsr/K8MuAxQIaJgTTUxxcXrOJjCY+RIbXl1nejV19avXixmPYs
pLqB4Vke+oWpZflDkSONqQWK0cTiYFwBpRBJNrp+F3cZNsAFDdgMZj6Q3C4DuVaaELWy4irKXq1v
0K/PgWAoXlzIYqPryWMPlEzBpHjF17/+VjA7/wNHBcKDxS6WQ9m6jpKJSCMmHCL38zwLDJp4183M
x+z8McPqMGaiq2hXwFMZzuIYTv2sZWT2ZaS36RNvAB5A+coa4tMgXmN7IzpYuVifjM134uxOxwlY
6KqkKyMWT8ptCUW8KNfTOAIl9VZdZ90UdEkcLOxyoqVthtwCqUkJQao3e9yl043ebZyMLRMLD6Vm
VPCJwQSjSmhk7WNhGcemUaPrX+ii6vafT/TPUubfcbZrqLrJ3KymMrLVFJwPRf2Dq2ynCEr8yQaI
nxpPja68qlSLACT4tmF9zlMuD8g/1hfvCjTrIJ5kjUBe6EkASnkIiNGQjz85vVNzHqnNdxs6qbVk
/pC8X7e9crtxXP4xvTibvehzqHjhbFrT76wDrACj39ctrLgqDAUBvgyN4HnwcZGk1YM1SFBh4/Tb
HZAMNBDaWzsNkc6q4Lql1Xt2ZmmRp7UlTfhkwhLP41tHERG6ZO+Y83joe/u2tNsN8OvK62IBQ4DZ
KgzlAbSw2LpW13hc9Ca+Wtq1nq32UTJlQBryWxD3SY8nyEnNeIujf+2DQbAaY3FopMya5p9PqrR7
RaMprJZ99ysVyWmytpRL176YpeKb6JAdci4o7N2R6qkdw4RZaPumswFgQTOlzjyxFZFeQLrmewcU
4wf1GAb/LwJFzZiYMJTso6jPhMcnX0TJIQP3lKyj6gE04bdbqIV1o7NGDiCGFoH9z1s4aHmJoTBc
rPiHRaBEP9wU0Oixg+yUfbEKtGj+D93s+bMsr/iseTzzTjlgzlg8NaSgFki3OAcI3Pml6Z75Aj1r
5FEgz2/KgLwDr+Nfvw1rXxHzcDifMHkpROAMNiMGlyA80fsk4Cy+setY9xV1/NLU2UYkuWIMUQhq
akhLMde8XJ6ZpA5I6ioeQRJeemrKjqVZfU/NKSS8Y/vrK1sLF5z5wSag58cZXQbJLI0BCVEMDlUY
8DrJmyKcc2AQcx7Mmzpgd0aIMtDGbV95iRxEJqgbYtRxZtz9fGg6oifjNAgB6T41AGTbG03Q0aWb
MyZrOwmBxVkklYBpdnkjLKkoTkwmjhuRPhhA3XWYFOW7/rsJMs57+oUH1TMNZpq+LQDimmUcGARg
BrYUsIvPK6zVtmu7SuUROuN+xRuvBgdS5TAUesXu+hdc2UwXY7Bo+eBgutpyMzWaSbtzDBEVPaZF
U+opiO5aNdt4ENbMWAScG/AvKqY9Ft9MSQel6h2Jb9bxnZEeoULrQZDh/2ll9thnsQPp+tYmYyoj
2eRvI5gDMDQaqm6+EditfB54q38Ws/BaXFc7R1YwozU+tx5FD+0yzN+ZWz2Hy02b53hNZEGz0qix
hHzbrt5QsIeIqFX7wJKnoX0bxjG8fgAuXzELmbTqQk0UDw1Gkz/v2ajIxh5SJBU6ivx2+SLpVsNo
bRnnFhbBgJ6OCOiNUURKRg/gPYcWWH8sQOZ+fSGXjwmOL+Q0MKiuwfEB9Pl5JRUtmC56Kj+qVKqv
hrMzcqHYNPlTqIXmcQs0e9FNRQiFY6ARjB3jAbsYJB9Hq6+rAgdhxj4o0AKy0ZsqbkUIYUXTJ+as
DLVxxC+mnUFsgLlqvM/gmsKZsBdZRSpTi8QabI4H3Td9gKChuTl44m38rea+cjtPsI97QFetB6X0
t9TGLyqeH+ZnRSwHubx6kR+yWhF6kgwyMoHxm0uBaQQW6x+QoAWv9OZiL97qebFn1hZHJ5lwDY3E
QnIdkV/FvvILUANAe/unHqDi6W+1Gy9O6sLcwkslTlZOUDQFdAK+Nh53ED0D99HG83X5Zi6sLLwU
FegAdZY+ByDuY/lAj/07922ABgcfqOiHofLopoT56rGZxWZm1QgQcixnt6YOoSqODgfEILM9F9zA
ljfTAuXHWeRA99SvjuWRP7NmXvwko+tXc2Vf53caIn2Ogzm/5SOT0zxXLALmmcGFqMM4BJhlCUTc
/O1b5qK0BFeGC+mgZL1cY8/BS6DlVhPVTWx5xki1wOE60D6ge7j56xW5iAhmjhHdmVUGP/saOSRV
PmpERjkq3Y6YgpH8sqD6fN3KioOZI3H8bNSXDAP6RJ/NDCnpmcnyJrL7+lCl4AZSLQ5xeKdLgzrt
T8RO3hyqgN+Tg2l0iiE9qLsNoqGyunHceCs5v3grPhKD//051qKNmLtyssuhGiJL/zVwBQCnbqOP
uG7BAJk6GhwIYxcLVjE+Mw2SNpFM+I1b9jdV52wEyCuHEe+prRIXhUFw5y2eCak3kHrKDRlZqtgp
sfPEaf0VtaKNMz/HaJ/SDOzVuZk5iDiLRYZBl7RVdRmVMb+PRXNvauVh0OIQmtARRAKerh+VLXPz
n5+ZM3hbaaVgDZ5xUXlKYtznal0F0IU+jK2aBJ3Mvv4Liw5uGYYmLUzALQIHrSrLVKFZEw1VHrYx
O+RVEpGOeTbEcfXy33w1PLRAqaI4eTEqQGiCAWxhykix9L2cfnMz9jpnKxhaPRtnVhbvTTc1GBGu
cTZIV6HYU58wOhLIsttImy4CyPlsnJlZeA9L6kmtcHSXpHuv9JY3KEUohsFHaW3rsVlCy/BewxTE
gpBluxAOXVyoupvq0i1tCYxFh+S62fcRyDF9dqg21rS+df9r6AIV1NZtJSwL10pCPKdqPQuBq6Zu
rGf+uRe3CkdOR81A1+1lZiRUDL0gloUVwQ8plSc3yW9Ut7vPrBoSmUCwmXFkGe1W1LUSiEBWUkWJ
RANVNc7g5+sVUxUydMSREYhwIyAtQfdk3ug3My839PYibaM/eIGqnT/bub2F97AZb9ua47P16Lq2
rzJI7swDpvue7R3IHT5YPoeDM84UHE/9vfixzVh0WYhd/ISFR2GMAW9Z4omL6a2V5mGs3uNW+DYE
va0feZF4ltufRt6F193KShj/eemLANcoasWlFZZentwDOXL/P0rN0MbzeTRTuP518Xyx0MUVUakr
zD7HQif91c7u7Iz5o9hwlmurIojbLeiHgHvgQrhN0q4f9CyHYsJtMxO1Qk42Y0HjzQq3PJAvuW8Z
G9HDyo2ESXfu/mJm+AIj2PBaaFkFk5XykGCyLTOk50BF8fr3mo/B4kaeW1ne+zyhvSt7gYenf7M6
kNSzPBjNKUjU9xiwhOvGVhwnUjwohaH8M5PGLz6VMMxUsjFpojR90eUDmwCAdGyva/9FJgBDaOiB
y8oAXeLy8KdMaC6bP1dy61pguW1nLq1uY+/WsimYcQhaUjpCVnVxzasuz0E6i3Cn7aY7UQ071oCY
zxqr7/kYY46wDYyx3w9ietPagoSTSfYxH56vb+rF5BaczadfsVjsAFWlDPSADZyN6vcQQFZoJJ6z
Y/XSHVE6V3wTKbQa2G/SuhsGj6feJsvQin9FzKeBDQTqF8hOFj+hnAbCHBfBxAwpN/12Z739h+R8
pn9FQLNVeZ6dyPLU4jWEOKzrIFn4uK5n4RJJC7PUCMIlywBZJWQ2ROpAEwz4iJ9qmSDA3sJhrGV9
WOE/FhcviKokWWvpsCiRzNoYSDgARnNrSJ/9acfIOkCJPur31lbIfgEo+/i4Z3YXR0ynTarZ0HSE
WMsY3t9j6OW/ysib1ZCVUANkCLguBMWQy3oppFKyFm9GExVceyDF8HO0u2xncJ36TcmlVyYUvK1u
Pj52IAbyXCfdSB7WHB5iQxOl/TnXXD7SbWH0/cQQchcd2dsoSismjUyr2jBzgVv92NIzO4sttQdF
d6EuNh9WcYLY5x4oDTBN7M0HigIMfRh+zlCofLfFTn+ZHAGF5SINROiD2bflJVGTPLOGuukifWxD
Ktp9p2hfrvuClWOKrZt5n4GyQjto6WGHuBddzFEnmEcs6rtcDWQL1qokzN9wQzS/8VU9NJK9+XTd
8OW3g10LIqq6A6zSRYFY2uDBHaEDGlX8ddahMsDL3PENIyuvMGxgwv6j1g06y0XOAgq9REM7hs+V
W+NZR0SVHSgwPT9V4mFex9f3/ya8MKwPiUtMOANDuYzAO0Mmajk6qLzkX3mZeb2j+BPfKElfbt/c
1UVBAoMIEJpbziKYmE0XttCaCEhfHxWFfZ3RPzU1N47+5QkEjAdkubNCEf5dmsHMgUEZH1vcrOLn
WNdHLWu2WH8u3/jPNubfcOaaMR+ndZXZtZFW6K2P3kwJlIZD/coanwR5v37sthY07+uZMXWIFT1t
sxYUQ6j1VcnwHVQ1m5wH87H6/Np8XtLCYcStUlOR0ArDA+yh381i7t3rTHEOdM1GhLS2oDmegLg0
PvPFaUNZXNauVXVRKyaQJuMt38KSrwQt/wlZ/mviIuJz8sxMRpjoMNLj7MvnVPHprg4gqBaVItrS
dFhbEYp6aPWB91u/YBTFHGOXKqnsItaQF9sdT+qYR9dPwYpHnwsYqBsSUOwgZF6EHyP4DWWrY0np
yTzUZWDUodJielDbY5g79VLXN1tIYPnaSxaRh61vtnZ5UZVF9wXDLDoQPJ8PoctZLcAaA78+CN8d
QYRBm32sxW/XV7mykYjzdAidI4FGUXGxyEyyClAn1kcgV+c7O9Y6z8gge/f/s7JI35pM4U3l1F2k
MlL7mZtjPL1Ub64bWdmxT0tZ5AGEdKB6lngJq05/YXl30tv+91QVu782A8wzbhJQ1yBeWgYUpYJK
vs2VeqYD2ZlO5pPW3QEnvZEGrKwGZxtNWJcgN0R94fP3r3raGy3nQ5T19dGSGfdy2SMVcKp/Ywj6
lQawniBjXz7uZt7pxlQIZIQp5DN5fnT66pQQwO+v79tK3RqNXuDFEQkCSXipv2s3fTpkCOerP/lv
aFM/x1/qIPsyyw1LfzxuoWdXTjbQFWjIIi9cEc7T5uoMsH1qVGXQY3Kzh16RW+3FlY+EdxWo+xkn
e4lgdaasiFF/VCM7KXZ5nod8sO4KlWz471Uzc7EOfgAV/2VVVRqlaOs0AQMNuTXFG7d/merGIz7f
88VrhKYCYnQ0SdEQWfbi0zhOK8BEusitDSD5qqBohc/NLnDKh2qzif3RClmas+BbUa2zEaMsMT6o
CoLoHXCwyMyTFLJNaTnesKSrAlNtf8eAOXzvqtHytHbI7jpaan6l0bELlHRq0oB3eGg8Qkh7THrF
2NMJmgFMEZbH7c6+UzJ3OhCuaVHH6ibUZMHuuFO3GJyz2A93GEGZLKlQ97lo+3edU1L5FGq197JN
m5OuijKwoZnpNRpLQ5xlJbh+EVZiGfd87YuH32whXUmcdMKwv55FFeP1gWkxFFah7hjJqU43HrKV
i+DijCI5QHfjEi/GiwSAtwxhYGuRt5zFvzndGsJYKU0iMTizoX/2Vo6GkYIC04kfGcIU1F52yFNv
eIPeb9U/Golnes5uCkG4vWteKowvsoCwHUAsf61hNWMYz3/JXFQ4C95QbVbiJMFqrTx+zUpyX9ks
yMrmm7T0p+sfcu3OnJuaN/7MVNUWWpqluP0FccKK1YGAJI7efIuR+lmk3Hh35ufr4sqcbfHsJM6s
6SNhamxMSDAVMoClSkR6rv2y1fGGivpLZtY3XIxROXQbAHPH2jpAiwNbx5ZVMxPuJ7brJDRo56vG
+I5f8aeXaWQpoxZy0mAGIpMvg27sh5yYGNgkb30b/6SDelOOQ/zI47bwDal+cbsuCRpniD2oNuxG
Y3rJaicLaVrM1JoOtOQYJpm6TPNGR30vB3lPXHESrfpQMjvxTSOPOioi04gPPUn/KMNg+0TRvw+8
PzkdzfEp0KUvlMdpGL7Qsb+vR/EN5/+bFo+dF9OB+VLA6RQ9MtbW3ZN5xLKftNdqYq8yd7/3pvTd
ND7E+nSvoyQU2Nz9zqmp+gnvMWlsIA9JUooYJrGPZWzfp3pX30y6CiBCl033bgvmU8dhmm8TqQdW
mu7GpgdGs+tPQDKrgaqzLgRTje/OyiuVzuwgLXRIfqTiBY80mhaaCkBxmx4majyYvLh1dXokAD74
OZKwnWVNDkSZNeid6u0fYbh1RBArgCZRzY8SrE8epFHhIYUZ2FoPjjjN/V3p7b1OjTSgceUjY7wr
9dKHwszoSSM+uay8K1ITPDYF5o7YEE2qE+RMCQtL/yO15C5OdW+yrUMM7UTb7gJtrts0dfGHTu6b
qna/G0RaXlbJkAiL+UJSCOQkv43c9tPaye+ykpuekqnPNuYuZCMPja15BVN3EjQR9lhi2K9Dnp/K
JyDSojIDc1E+7oTKPWi438Tdc+pyzyR/prK57Y33vnN+EUEex75JfLA8eYmKtktlfW/N+qDo0+Tp
2YObOqHK8yzCA/GmY9ZJiTs/ExXEdLJx37oqbJAbTbDXSZt2Hcvfmmba6dp7ouenLj2hm7lzbSWA
tkEIDKfHO3JCP7MMKECUsUp3Y55GslZ/IQP3i/Ght9ke9ZiDMRihir0EO2igM8gTpnlglkqk0OEl
j/nJyJODnFgkBFaYS0837uKW+9L6AdShn8vntBa71NDeUVA6tJhW9GgOMtFsopGtODd6b/kKtGjQ
2/Or2LrFkFWYoEw8DNWpo6kfM9ycUfNonL9JQX7Z1XAA9uFx0n6N9hilblGjtHxqLeV757pfuJr6
etLciM74ikzB19QY1xn0KLr0EvMuk8aRpHaYsRdEO0E+uruiQO0X1UqL5D8ZmcLWMHYd+rtN0ZZe
Lr5UHf6sfx9Jc4Ok0Ocl1K1T7bvd8vchUUe/nszHYmhAuWN/VROcaR3l7IajEe6GY53fCpS4uX2H
0m+Y6s5TXRHQwBU15qD7IvW0LL0xeQYREBXRSsFvJ0ekfjXY2GBTObhxAxliegeHddAn4jNjunUH
55tlgvql7UEjp5EWBwo1bJEKc58J94Ryf+krrO9CYOEGQDfdJ2aABbcs1C891TDUCNoSwntwMGIM
xi+S9KfZQJ1MN5/1tM6jgcT3uT5kvkztB7Mza08Z1HqHwYiHyq13hkAEbwIpquQ1yD/d/DEHiMyf
zOnY2c1TnxuApJM7WaevLaQjDkLTYs/JphM0jo7MAVi9GTIZSJNmO2ADK/gwELenjgArEbG9UnWf
HKmou4bpT1xvfmo5KlepM9MYKelrLBU3wMxyVLuK4oG6n/oG1b8xmZ+ABuh8rW9PVQPHWg5J4kHP
8I8yQpNHF+ImV3hYqO7klemUe3WufMs786ml5VeAbQPJ6TdN4+PJHIf7zq7eG4OctERvIazqfDf1
AuRfjVt4tjOMIYq7Uxijs7GTk+X6RtUUUa/pr+g/Pfdcy0LUpSYPSjBPitPemkX9qLq1D3zST6WY
pSByXfXQUzLDUqlcTx+dl8IV36RaATKKIaSuMe9Y7nwbOwwoZ6ohPD3XT7SPMV5PnCI0BvqOrNOX
HP93R+I7Zk1fXK3/4hB2SnRxGxML2qX4WA4fv+pseq8xcbKjY9v6llN+VYy+8p1KnCjadd7E7T/g
qkrgfuN3kZLDyMZf+KRopdXtC23rm76l71A3/pVqcvZ4WF7ZUi8uLX9KtFA0ycMA3mVQAjOwmyfa
TV/yN7vMbkRm2b7mZAGmCE62Md53Ex4nCjqEuq4ygCRzUHCyJ3Wqc1zFGDe0ZUdeDW9OnKShQMXE
0xr67A6qG7gG+rGitRhi4+TRhoZgTG20FHOGIdk+ZYGR9c3ONsckcnTOXrJSA3gwnzr4ZaIGlQaa
a0K54o02/9YVzH5t1PRY5IYLfUE8L9QQdygMvzZ5+WvMHSWyJaQRNbv9YlhOvU+r5BECabcF4gN4
SzhYMaBjpDhwKRhVTigY85PuVrjG42jYt7VB0beetCBJK2tvj/ljqhgQ33I6ROvSPCBMj4BWrbyU
ucdhRErSqbGPd/FVwcpJN74S0d3atPqtjJipglMTXZl6tB081slvYgTZJym/9aIG6bN1P04sSPQR
FCF1/FwldezJov7eFL2PPOKxq+XOduhTm9lx6DQY9ozxM/KktrFpH1O5gPcWvHohVivxygMeDQGm
FhMY9uBVhf2bEv3eTvXBV0nid2UX5XbmAdAbpqryrNXmUc+Y7dOYaIGa5a8Dpt6BKz/YoNendnPQ
qls9R7DQ0v1kas8j7U+0eresNzg+f3SmIuSJDUJDx3lqLMPPx7tE4g4ahvABldqpyQhFZdVmngk9
oQLuR+X98yTZg9TFjju6D9HIYJLprm8RpjuuMPyB4Iy1+EotORnUAVjVavZVZz+CIP3gquZBMUXs
UxNlr5Frrh9rSWhSY0eM3KNWtUsaCA6bX0aqgjTcCuSICAUX1yqaEEx1X+0UKgWGARij3X3NE/Dr
O72PkmU08OGmT+sAgiKgejbIk9L3D7FepH4vaeyXIxh0THJDmQNOItacFLweHk0cHx74RoWf9ScQ
uOqmdm9R7lE6fGtbRBO1sEEXykUWjLqDbt7Q7aZB21VZdsKLjSDSOGkNdKs6pTxhuDGwiQiRgN0q
lmzCvrBDOPaAK1/lCNaeCeNeXRa6zeTBG2FSyg0ECjJ17UbUaPadXZ9Ss4ZenPrI6lfavpr6W1x8
J0l9MFsSaIV96hp718LPqAqo/mOQquOhnpr2xnbfeKz/QA2wnB1sYClKMNQIzQwpTikZvzuDeazU
7r5zyF7N5F08He04PSpjfSibap+y9GbMOBrf4lWtcIdBg5Goe9aa2NE5iXWHE4HYLpjdcV4yNDbt
Qr6NlXzLyo7g2XyA2gmeW+nkoVlr77iod6OwjlpK/ZpVv/MqT5CGkz8WSV8l6w5mxvcp7yLh9gdD
xMexG49NrfixjoZ4Vb4zKh04SLimCoxAHopyDfCJKsikLC68sc/vqGQmcCKKb8vstu/rW2MCm2A1
vCSieVTi8rXDUxB2bn0/ViWOqeBHUrjvnTOgLzrQ+5T3fuOUigcs29frGd1aao6KBOaRTRuoMnOR
xg6xVAciHcDXpPZbn0RYWmOYuqBSKoxf102ttJ0QxauYvkcnaM4iF9kj00BkWaRI2QYkbXn4QwVH
1NwEICm0DwuMyAM8HW11Cy8X+NnoIok0OSb1JzGMUZ1l09dCd19Sq7ifJE5VKeQGLmulbAWYmTnT
V6M/eaFSJSlIkJvcQP+JGEeFV69Kk4SJqm2hTdarSeDbQDNNnelmF6sCESkB70vRRSMhIeQazYRA
j1d4SvU1zst90YPR2WgPutF7Sonsz7yP8xpofCsAzcIRZLyIBy10+/f9eJ9lL33/G/4kKuU7g95t
oTahwW20OBFuIyuKJaTHGUimNBuek2A4eatAtJpvny1nkW/zutUVRTUbyHBT3JjbGaOzcfguoQ6o
kpyZmEsbZ8UEkgNgUvT4NOathO4Jgss0QFlsBrG5N8Zj0wdosxXOPr+bubP6o/ovKqeffsCiIyB6
dTCsAg+jPd1b8tkQD5OyUZ75qMRfVEzOFrloCEy6I0hm41jQIvMQX6JA8UMON8J5sTWgK5rnEvP/
eZsdZWb5bokRCRDQTdZPjWQ3NN8pWhl0gK86svWbBtyfotmBASQscnWmVbtr1GTjF298+GUTbaqL
EvM4wKqztD20SI7N0tmoIm2ZWLQVGiU2wXuuQ32mHJ9p0+7tOvv7Poxrz2AP6O5Bn24J7O8Hqy7N
GqxobRcHRe16FNML3RaH+5pzOXfVi4VkMcoilgAru0ZGxa8mrbnRa2KEbi+3EFmXpj47zcV9nDqJ
gDbGkckdsOpZzWuT0CcbU7hbt1K/KPF9NrS4ldSQxdgRp40yq/MyNpw6nu1YDSmy/GRRGrac3hip
/jhByjBRXh2Rb5yOlTbu51+wuJZDiaTbKuj4weqcGkEBCe4Z6IVByv539i+fI6D6AU6AJv1yzixm
ptYrdTJFUwscazPthZI+xMO0Y3r5ct3lXR78eWX/mJr3/szjaSixWyjgtKhsAUqmnhjbEgtaOya6
A6YFwEk0NNQW7iZ2RwICH1ytkr5k4mfr3o/IEv5+FQAFYvgPzZq5//h5FUPOAZVT8DSYFrQHYuFj
xiO8buLyabC0cxOL007LdEiQljbRWA00TOlwo6Fh4ZVdea+V0JjpKMbLzIptoZsvkWIAkUAeFKE3
uhQYxfi8NMISMUoFrI69L09thXsW6kj99MAI+I74+v30B6mGhQn0ybNbSOWB03ETKbHyDfEjgJX4
oDq5mANJoTuTOzXvI7U46vkO1ZC7qhk2KupbRhY7zFU0f2JLQWvflaAoF+NPNdNyb4it17/+lJ9W
s/AnTV6DFjLnGjT39H2bO8KT+I/MAC2ZUTxIB5OXjRZctzn/+M+P7vwZ/9nBhQeJC1JATYFgcd0L
aR4TrgZuC/AkysXXDa3tIkI+zC8AyIzC0OK89JKYfZPaeGYK6KvKMjuMSgfhMbV/vm5opXENSCi4
HKDXBpj/RW+0UtrWLoGbjlyjD6Wpe4mSHm320ptoVtiQ+3id9DJAwx5dGcN3G+Gp7Mv137C2q66K
84irD7jLB1blzHvpJIHufN5gTiPpgqQoMegFxeAeSXK+Jb60tq/nphYfUB+tSnGbRo8EHjjbRrUx
gY4b/3vYATAAoN0BwA8T++gDf77uis2yMq9wCWJXDeP4V2N/z1IW/YttOzMyb+vZtrllWg3KXAMR
DC7lKTOcZ15UUYM633VDa9kcJhRcB0AP+GaQCX22RE2Rdk5m9BilHMPkmEepeYNuigdJM48CDhpo
3/8+AsIOAh1iQdLsI9r6bDLpoWmgdchQ4qQ+Fk3/Q0nZftBtsnHRZi+xvNHndhYHwmlL6cIv6xH4
hXd11f8PadexJDeSLL8IZtDiCl26dTd5gbEpoLXG1z/Pmn3TYDamcrhrNjxwDozKRGTocHfRR3Pk
SDPzhbPV6k8hhTANTfCekDJiovVTLteB8UieJQEXqXA/myi9iEZ6kFHTYMxUbJ4KD1oF1SSGP+nQ
Y2oAh5MSO9U2kik04MTSTrmmY5z+fi4ZZ9rWjpUwKvjguLgFQzssSPc9fwGAltWe4ufkVTZnF1zU
rvjOmrveaMiTa/w4HtUGD4qihxUGQ3SGRlwECD4RsKHZpXKlY+aWz0BnBFWHGX5ZdKvd5W4lm41X
WD1Dda63+El3Vj+DRGWrB2gspLwsiYQlRJ6d4cijKHcHcJzHcE9eR/sU36mX9qj76SP+fGGDYm8a
ztUPoMwMJrKB5hEByjTr9qQepuQHAblcnbLc0ZY+YVQQq+c8Ngc+AQ2kRtrAzylY1tbJQIucepj/
dfUqGM2hic9aJrAkbhlqbKFgbxsraJ/zLCzZGNMsaDDU8s/WwH9+zKKuY4mgPt8kzVODSBPTgWhM
GvOx4I5o0TOUZOsTYdUEIFdk2BEQJ7/rSNYW+cQPE3QEBDZOXscXuTTcRtZB1VCJ77cNNfnFtEIi
bhbI8gMCB3pYGdh/jSzIBcxLgS4dpkQ4RrSweWXgRsFeIMCrP2UBRVMVbYkkGyuP92P8Pe1rsxRY
49AMIZ8KBUUiYlgBz6odF7MSFqtpXrjq239zVX+fxKAz7LKsklDEVY1qe5ab9Nz03MttERu5BsYB
P0RQdjEqkgT0W/noznr6K0m1XxU4Vmsxek/D4lQGwkMmZqw0bVPdyNAeania9CmFijldzbS8Qog/
BW6tnLmlsCfujmNtE21+o5Uc8jtWpq9bApCN8ri+GW3VajmF2qliJbUb+5jk5X8chno7VZjMXWHE
Ekg49VeuV15lTgrMThq+tWngyYHk16XyOuWtPxkq4+NtrIVgoQbkTwhJATuCkdjfT5iGQyJ3E4JS
7XEEI+J4amtT/xKe4p34JruNhRWtkTc5xqSisPEBfxNLGaU21UoQREOs/jV76s/z8/Ae/IhetVMP
MrFqLx/ix/qdSWW28TkhFYzNMqgVsG1DvYY85iQxC+XRRTMxB71UYHToS/55Zoi1TNCqAjmafFXq
Rgely4dYQ/pZJ4D5Tr5I+gj0VUamvbH9he+GIBXdNATen5b001TNcqFqR5eTmsuYc06s61YqSE7c
xM/jku3g33acOOzmrnzEsBNrYXPzKlfyqVefR2g9hZgGdnvQzxVOivEdHJThVVhCqKtcgKgQqyFG
f7G/MZiKFH+teHU0wS/w5x7lt9uk1DGoZX5IRpxmmbAeoOjNW10EjAByI7j4TQY57NqW8DKgpXR8
MUXb1eV5QUkkykECb1jh99sWeftRrz4OZbbKSRgDLceS68K5AG4m4EXhnh9NgpiETW85sjsrcjJL
dW4L3nDMIH4XBLLsiVYKneEWWo/d9nkc3TQHBmUU3LdNFzN04ooUQnl/hGdAZrliaH1CCgAZIKDd
oh498V/S9/RhOoYHMLD78S7cJa/14MQANkTr0etGR0lM6cftI26pJCb6CSU7kNU+gUcXUqOEowSK
pDmtv0Xc8FMvgqcU80yMY27s7io4B9bmMFkNA03bqkqoI1SOB5HQlhfYUmlHR5ZGA1NhGgCjU/3O
GCewb8niKxbQJwstNTuJkfc0aHg2qr20sgUIbMxoJPMlK4fBzDhJs6po1DAfmFq3b2XLnAMnn0d1
QwZiIL1+Z4xAiAgBauWqVf/KC/BUneIsaXLhOMO+LWpLx9aixN+fUT0azZT0KjJYjP1Ji5kZBeMw
m58YOFhYTJIR/9Fj9PnQ5mEoQcEmQ3rowAXbpsVTqEh/DHyCDwxEZAzQo96r0hBAGEoIgnBGyFy1
J0HZxwMmyBnN2827UuHsUMtWPsMNytFYpHwI1NRgrv1AL39xcV8yFHXz069kUJWFNBhzuW71wZ1E
zPcOlp7cacFsj9nTn393IMCSbjuSYpQWfv/uI4AuZy5PEfRPKuZ6+EPRxoyoZOu6SBUGE5LYoQFz
7e8iQk2uq34eUGmSVGvCcODEvC2WCOoUmdiFah5FkguCXCyLD9YQCX9uhIE4oGNJB3aYELz/foo2
r4Zcyw3RHaQAmdiXPpXs259iw5P9JoEccuXJVLnIgiAGd0qj8eNbnqWiNRpzYZVaoVvoqpY21mAC
97ZQ+lVi7YFs9KsiEmXUcRXKpwlJFXZBDv6UIjtqzeugIbMsWA6MVmZaCB2Kt8D+jcE+6s4YIgsG
7mumdw9xjhEchQUy/KmeRMuiHo7KDUKZFxwK+5fOVpQHwpREEFHGZtdx2LKo/gUO3qewkRZKlThz
KeciaWk0MG0Mu/aeYPylu343PbMx9z7lNZQsmn10qORlqjHl7gpVbo3icB4wGDpyZh24RrMPs4eW
v5e5/Om2nnxiFqPFUkG+EfDR2CM2QRUX9A4vIJCdLe6t/SbYzQUARjv9qNxP9/FucoLS7O+Ke/E9
Y1K60O+c/hGUKRkB5q+0Qg12qAANsDQKzsI8Rox3yBJCvfRGnWJk3qhQ5c1PXY5NY3m7fZef0rTr
McAhgYwJSNgoIP/+0jFqjq36Utbc4btxjI66B0ovO9gZIKHDMAYK42TXmV1y/NTCpuR+qo3keaLH
HB77vMcgnhPuDau1g+8AoUEVnoXiTJuzqzBRgAvGov1neFGpWJJUnCIckvsK62NLAveQK2CfDLL9
BPTq/+ZOV+IoQzbNCL9KftawM17tBFRyB396xVqwq93XTyKQRY1d4o0aQyz5Uuuo+a9DygDXwe4h
iuWUrkh5s2hlD6nJDs7nOqRW70Rf2zFOR/6dW3KIzq58gzSrelDXkDPulzd9L/mBzd9N99h5dDEs
7i9MdvLNRyAiTFYBDIK0m3ruPKYdZC4CeZL2WGNEXbK04MJnewO7N2BIV7zkQRzMCYPfijn/6ByQ
6mHoVkt9ApZGtIkFMLRtYiUBWAoiNn6Bo/f7DcRGK2CJQvzL/vTneC+cF+B/qu7sG4yA5RP45/Wr
IrrjUQJDtZJeb+frKOO1BbYuO6oeIQwXfGQH9b5Gs72arXCn7CWn8uLALl9FRp3jGkh8+tSkU4bV
c0mX6e5fIsZz2mv41OnwXKIt0PtjuK+iY6ft1MkqQk8tHE5wNPRHGgcjRKkG6FUnmKy5OKqY3wJM
lq7/mqf3JebNKR3MHtqZeqmEZodd1o7B/wJzqvraa1jv8nWBFKIabbdofjMf5vwQcs6I/987jeFK
iq9zX/NhJ3QH4ChJ43GUUcgSalNNvleCUxPABLGy2uISpMch/amkB+DIlCF8g3pXpse58VLRVH5y
w2uQ+kX9te6f5eXd0FmfjFj+W7dGPX9Drdp+bKAeyU7fA24OHcbJCkwJECVsWlhpM2pafSMqoInj
Sq/SAD4YXI+uYGf2ZBdv3RvWp2o/ORY7g9hzWz2qduVIe1yD2zixw1n420NrG15yIPOrsd3s2Ryg
rN9GB0AYGYZ3hP6UOZYPox+NNO9L8U/5Lv96Ih9aSj1HLZAxlZJAyiDeCfJgJsHP/8bkAfwWafoV
7IEyrQpQ8ssaDgsBh7qXLcWfDtVBBkOW4BT7+SAz3t2nUYbriVbyKBMb6NqSAUWNaJDiKj5g1/3c
wuIh1mR80QdsPYswWaLHemiJ5EuujLo8Vqm2YG4WUWP4Un5rbADs/FIuoWrWZxK0Vk+FvZg6aZYb
ZnEOLvOxc2S3x7rhfniRYGf/HH2H/k3UO5qKANtYNXo05dSZEYB6xaQ3+4Q1SfWplvaXHBC4wJZj
ooiuwwAWR5uzBUEWmrDxYk12eOg9/UsvmUpqqo+cl35PbVUzZ9aY2ObzIKxG/xFMhZBcrqaywsW6
2wxo0QeaXanQXky43lbfzcAA5X90z2XMcdDQEQXAHjWpg/bKXui3HiiAPNT9PVYnRSJ++JPdQ79O
J3AsQIqmLFGpAiWtSBFKQk5s+fohtnuTaBJ/bzximcMqehMzYg7AUs9edkHrNTIDwax3sh+Y4ZPq
Rs5oLiyEju1Ic/WzKCO01ChmcRp5vPVdXOamNICS9xwAZULrQ7MNdvnsZ9ljj70UTmJ1fzfvfiWc
sk2BarRKmEC4nlY7LIy8TzHKtbHo5/Ns6cLgTXWyE9X0/fYn3w7rFQNVRTCc6SpdIlD1Ra/TpAID
HhYXCMW14sf3kW1Y2AEFbGVnNafsxOp3bubW6KkbpM8E2jYqUGuihisNI9PdAX3oWNxF9YvcXlTj
++3DbT6blRj62fA92mg1xCj1PWfcB+G3JX25LWLbAq9kUBZ/mLLQKIpQx5gjb1VPgl1bkS2cFaAj
JGbylfV2tpV0JY+y+OEkaXyC4grCvOROshdftTFf/NShRoB0yGGcbtPar6RR1l5PpCqVQlAWEqZa
ApXU+MSaJ3vWuTZD95UgyoQD3icdphIWLsjvwtzv0WZnHIWlDJTRGcte0gLimju72MlYPvMnHzvd
niOXQKxJ7cx7ub8tcrv8sDoUZVAkI5lriZjt1hHc5i5Di6L6QZgztXPg58f+KAH4cvZrdzqPiBA6
a/aVinFu1rEpuxLlvcGNWOdEq+kBnNPgnv7CsWoDnxoUV8f4cVAaM75tNSlNh0h3JdO4VN/lh9bR
SjN5UtzxBL5J5FgmYAsi7DafSTHrXxA+bSbumDLGlBl8F2Zofg9Lekku6mHAUxcu8wOpTbTe5FeH
NHVke7SrMwk72kv1zIzAtk3Z34Kvla91PIQOWClwUKu6MeX9tXC3w67qoxGaWNl9LHfzcUrt/sAq
TzIOfE09V3LDiJvDSoduheH8gBYfyGOM7NKrzY6fxG8YwGEo8z8Yno+DUsZU5wRxDDLQ2eonwRUt
7RWb/PZi1XeNN/qsQbN/MKsf0iizqiqJ3IQxDI9yIaTL04GEtSR3jnwQhrksdDZp2/4YQFZEaQuU
AZR1qFCcbEsFnxF47bsGZLCSCx4jL7JTp3/Ovd6rPWSTnmprnmIlTnxJnN5VSapmds/QZyu6B06B
DdoGlgkmRuJTsARC5P//ZZQR0cuB1+IY947qZbsHGs09IOrM8L57j8EIc4h3i1Wcyzs+MvkDi5tl
03igbIGJbJTp8bB+f1XcAAjAqwHLBskO5Npu+JPGfEKbqrySQtn+TEDnS+dJNPA9upuOyw6zJx65
695enNmdRTPxMz92WafbjudXgqmPPvVaEGc1YWgGImBkNY+5j81grPQD3MjYJ4BpsAwmEvl2xLWS
Sn1QBPJDobc5VPuxO06PJObKkHiLT7MLXp8jIWppnlkDpNvPdyWVMpAKQHAWPdNJKarZAVZAek+9
DucUbYLVwyykbprFD3G0R6ikKVjKBWFKGkJVheEFUIcvCD9PQ5H6t90s6zMqVDTZiZ2YJT0+Y/1r
slFm3+s74xSXloZqCilLqy1IhDpmtZH8s58e5uqIlEGUuzoPmglqqz3ODmci+QX3QulhOSKx4+fg
KJsTWjcSttvd4HV81+5YHHnbXZXVL6CMZB0rWJ4XwF7N72Nfe8coh2ncZz5/UBgjRqyvSQWdZZcE
4lTD2eRAUCqcOrur+tRsWDPcm0ZYAyQeatLAZKe77XKgijP4NjV3GkCjUtxles9otG+HZCsR1Eny
2GhSTUIJKPgKCNjAQ/WL98TZio7464KiWOikFjiF+rfwyfDiXaO4qFbbocui0vgHrQUKOpac4XNo
EEBdjwhkHn7JvE/PXO6mhCLq1PiNM2Ea36xbW32tfrLi7G3HChzF/xdLaa3YYWPamK4laUz9W8oh
iszBHKwFhUfVx4gfq2JEDMvnZ/IhkFLSuEJ3ndNJ0Q10gHn4JovnFBNccLdeUD+OoAlUNOu2RdjU
I2BoC2CbBhU5PU5RxEmaKwHpDxs8VszaCnAVHCOuZsigDVzC1ZJaiQgYUOAw0y5xgqJjuX5yNZ+u
7uMctGFrUm7h2+Rqs/uXhDBTIqZ14qd8AE9GhYiWGXaxTkVpB4ANllIk1T2AuO/rcwTPlFvJK3Jn
s7RTPAOBYVk+bRRcU4fVGSn1EJZsrmbSy4+xT4CthmQ3O5W7HHuUn2IrOiPCepr2i5e9zEf9ffSF
3W1d2QxxVvIpgxCGiSbUFeSHYWNG+bGCHdAFRp2Wda1UHCVXgjGGWJMEqHsOlLnRmuWvt4+xPUKw
OgcVRI1qHuc8qR8BlBccrarVYMvrhAEvMzAnrwK8lstqlrKujgqf9KKKOGXEy67H+SnJJxdDcu91
z73/j0ejAibJyLJxIM95cBc3+EUSd8XRTthi9hF9n8ILKxvYDpZWl0kFS1wuVeCqx2Vi+XdXuZMv
Isq+MuiZ7MbMtk/6kEYPR6RzE4xBgsZMZwP9BhkHhmcTgGJF/uALnmAp6JKZI4YUUvwh2UfwoD4A
0xAgZrdvmqGmdP/UqPLJWDKk8ZFQW7MQmWH65baET3tMfz13oPJjE4zw2FM60+pCNigCRPTXHabI
ih11JxwMpzjkXuOTjFJ1wVTojz6q6MuFvRK8mW2Az/v/fwGlTWMRo0PA49uG2BgZMQJbLC+Vcagk
+MA/RZ6nT0vpUZOGutBz+LKzGO6lMTzmgsywX/+gq3+f51qbWRUCGrWOVGx2kBId+EnN1ip/cs5g
GdhDm18VhrTtSs/H7V3N+UqaUTbDHDaQRtKI1AHi3Xvn507khs+x1dvETRhfsOR3AM7Gbn64rT3k
uj77w4+jUt6pkDh1mTFmj5BJ34Mr/ZDu1H/Rn/gHW/ohh/JJYGvmACgMOSn4MQrUdAERf11aR/nM
au/EV1ZUtv3wPgRSTigWIn6c0dJ3ZVQ8UkBR6dOfrgFTqkgjDeicBuQp4MW7RtA5DTZxIsUEmBFD
P1hfiPJC0xSKXb5APYpjgIEPeTe687HxWGq4HcWu1JAyIyPQqQbwc+pucgSa6B71EAegiHZ9JC7h
X1QKGEZDpIxGq2KpQeInkj0jTNl1l/YZi9qRayBuFoC/aOWX+NJhco7pirZjwA/VIDe+enBRkrXJ
2ONGB3d0gMRsLTCWMspQhQPEa48pj7yhG2/s2v9dyauDeOBb0purq/LE6Q0qfcpyP3LyZGZJ+dbL
ZWi30oB3IEw++itA4avu5grzc7ff+mbK+fGFrz3E1e8Q5xAtsQmOIqzFfRr2Vtv4oyrZGldbtyWJ
mx8XS2s6iNgFyaDhpqJZz5paQRyDClvylM+mgVko3en3QLgygeeLho7iyHcEN4X7CSR1VCIBeIjp
IfDmIAhnlaU2jQFw+xUFePc8qKd//+IGuNpBOosvHoXRz1Dm/GKoGFE3UddPH3klgjKks1HkQHxE
xaTnd3X0U2xLM2zOi5zZ/QSY75m177Kd7K4EUha1XMbKwEw1Qpw34HLmrTnt4r1sL3uZc0d7ecmB
/YFpheXx9qdlXSVlV1tdiQACiLqFWKqmXPJstqHNGHh1MDqyl9tyqqsAc5f1fFj69AeQQE76LP5X
4f1KDmVYAQuhhjXx8oPLXaYjVzvRBZxtF2FvANrRTh9BZs25/9vtUUa2GOu8j1UYPanr72ttMkMh
/X5bxPaE3OpclGEduUFvkhyaGHJnTvtWLT+C6RUQ786i3/cgaWs0qxQiT+BUhn1hSqYMq6TwgHzG
bg9SXdLazB5jr0TxNTErj8Vus21g/n7RtE1NcjmpAQKEQUjhPl2+ZeWLFFZmBvarNmscxo2Sp3Tj
bdOGczKMaeRJJ6OzMTFntR4GyU+F39tklEM/C19uy9u00x8fUKJMSdTWwCse8MTqpfPiLLTLYLYA
b2yqYHS/LYphtej9VGWApmgSREW5gCXs3BzHAEnQr477qYBGpel1ho5sZyurw1H2A3vfetem17ts
jrLVWqETn4YLcJothIS7yW/d9pj4wim7N3alU/1Unm4fmWFerjN9ay8YpBFXwUm4ARAKNR6TXdy3
EEDMt6UwzKREGZekCQGBUEI/pbl2s+GHOLFKBSwtoUxJtpRchllksuD0hC6uvRSxWYOREfjmjLNs
RqCrT0YZFD2W4MpbRIag9cRM5eBLHuexh5u3E6GVHMp8iEUT93UIZezcbFc72G1U0C8E69xgyjYJ
FUi5oLJiWz4AmI9Ze2GYFJkMbqwUo5gUrklJOycI5tmctfZh5kPLGHpHj4RTwmWsWVWWQCoqGYeo
jRID+UMAZhcAeD8tdpKY+f1kclbRmNiswKBu75GJhv+ym/Rx2fQ2ll4LWZtN8BIVMGfr0kEJG3QE
36Tq+fZDYMUpMhWnqCVfGD3JX0YLRDUuIWKWfI5MVJb4pO2us2JmJ+ATruU1NVudjrIyfZnrQpxD
lUgG/5eVCZBypieANGnn5JWk87qpurCvdnQaD/Fr70dfe5/l77dHyFc/hApmgFMcgtAeMXfrBB7G
OFF/0k6Fm3s1yjKyS+guG1SBC2thOJHtfG4lmbJAMSDcpzzBFZDhgvCQgPxafiKz0CGa6vGFFWIz
5VH2KOZrMEJnxB69xTXYaBc7x9Cb5nCVBVYACbQ2rAYsw3nJlF0CpM3cJ1yKOnOBAdVl5GszV/gF
QGfdKeP4+7Sffs6hxogGWGaKboUokzr1fA2FBlD/TjBBUnE3dHBjHJDGrNHOf0jfAOxwCrD/rV2a
E2sHhHFqukuCWdJMhFZheGGWMbTam20Y21OyL/tHXv+SBMyNGhJu3Ih+6JYJINM1felIjKD1d3xg
uPjzrsjKIW15NxqlQ9T2IJQz3FkZT3MKiOCuudw2Iqwzk5+4Ms3KEGOcQYBuAeiz4eOzGLaWxBdm
MQPhu3BiYWSgCYgM70qD4PC9PALlUwU80VesEdm1M/q6ZWQYpEV9FbTHP6Iv5D0jePEw2MDvJNUU
Hwdncf5NrYThgGkc7CmqOwHH1l0uAXp98Raqx1A5AmDSCfo7CTj+Ggs47R8S+L/ja4WyW2OUJr3x
V41E37dOfjZEM99nu9CfUKNMfcmPXA3VSf5YfZuPaMbvJi9/4m0ZaxbMFhoRdksDKVMGQICiysi8
jux1O9WbHekIF3LmWkyIE/rZvrJHX3y4rXOsd07zPnK5EApJB6mtw1v9WfSAFmPVFqABrHwnCthA
yJ9KzBoq9vTG+yqjv8VyYQpt3UJNSbvwamYwCxGbyy6zOUc2852AWHlB+TRzSR4C8KFjZyX34yFE
aDQlNmuYiBGmKFRYpoCrR5HjSXOrLI8tLRIdDdv6cgmWj1YKL7Ehv96++WvH4sb3prs3lVD+R98x
eUi89wkgjqf6mcMcQfSt3imW/B5fihNzfoCR59HNGgHMkfOiauiKGaa87IqnyiVarl/S+kSG1JDs
MZwJ425VyrDJciBUcwdjnkqzPSEi6quHScpBQ6B4UlLZjItlWDWVisWUUvnP0sNoLW/lOcVcenXg
HjQLNuwXQEv2kVecWPVPllAqFpMrVZH1Gaa0iRVreBq6b/lTmLEabaybpAxWJc0Z8DwyGcz0Pwrp
rktaM1EvNXcPCjiTcY2M5E6l7FGTzCNmgEmm8Lw8VjvJDhFTWd+D7BpdAc+JOeHGukNy+pUDzKoO
AyYLh1aD0v3qDcBlaXqAkl9cH0tZebx9PtZVUpYnW0BQFJVonQiDZkcBBnaAjNhIZsAd4rxk6CTL
09IbMo2UFWHBQRp00tXeMKjuSa5yTFDNcQFWW6am8dBhjZ4/al57l9wrO/U1BBTiAgZFJto2y/Ro
VBKYpX0BzHT8mnmf3OXf6pcOddzr4s5ybhoTVd34h3CqvPHwPz4TjcoGW7Bpi1GCuoSuYS4ll8H3
og77TAZyb8Gx2CgZ+qRRdgckt7Mga6ix6iLBbG+8Nu0Pg3wGX9BtXWI8FXoXZh6aIlBq7HdNYmgm
6WIp09ttCYzgQKPMizImtRTkmHDTANWvVboDeAJrYS2Wbp0DkL86YL/B4w6Q4d8fYK4rZbjICAYS
QTrwi/YWawKjg7CZQa1lUO+ubUZBazXkisMbQhx70E0yvNaD5wSlF8Sc3p/y/5IseS2Q8uzt0g9F
keBQ+nzR8tpCyPvfmMqVCNqVgzupUTOsgLmgittx4A+zpHfxy3d4N2f4CS4bZqtn8wWvJVLvyMDk
U9ElaPryHolbScgoOq0FU5Id5MtoFw9ANz6NPmsob3Psai2YelMZPwyxUOA2O3t0eGfa9Zbq1QvG
BxJbteOfZApxvKSXb7NbPRT3rLxw6x2sxVO+vew4udXIZpYg/5QjYL8rv4L69c/f2loG9dbCauBr
vYZ1VMqLoe6jLjPz/tdtGVvJzloG5chnpQLzYItrTBuA0IqXfozMbn5R0SzplFe5G00lZrw81tVR
/nwGDaemBBAZ1K05SL4BHsRlYMzJbnZH1gejTAgXcc2klHgKKiHiHLHDn5147aBnplr0lpD8mprv
Q5c7U8HKJVjnowwLiKBAN0sWairNn4EWGjS7kYUay5JB2RKFSwdsTSNHDYBVCEp4jIhj+QoAtbe1
4x9eGYwwlvIIfhulHksG2Bsw06HPimyUd8q98pjtYgQNic1ZgxU/GfvK4U5k+QuLYMz1jc1BFmx/
/y2f0hURLM5iI5MngB4XKOkEawZ9HrKEyQKL7BPGjAFWBxqB28fevt0PqZTuRE1Q9KClhPtJmt7U
M+CoVGW+j0v++21B4raj+5BE6cq4RPGQC9gy4L3eCfbFLvoRH8aT4Es2ueHa5u55u31Uv0/WhGJH
6nI79joz60dQyhQI4tSoMWyZND2q830Dwszbx9yKf1ZfkW4fIoEVQ8EgyfVy6usjB5qCbPmSp0+3
xfyDS//7NunOYTCCa7vncJAZvqDb6WhzebqNrRSn87BexB6rIZ+HTp3XB6OcUKpyHaBDcTA13afg
cuYA5KUgXaiTlwHl57Kwb59wc9JyLZByO0YQaz1mtbE8i9pQ70Vu/UAc3vBa3HXo6um7CtiRWHs+
Dl+7k+7zr9JoseIYllG4rqKt0iNOamOlB5DY1fUOpGJAwLcMCxuSsy2cQo90j3hb9GskZ6giGczl
nH+w7h9fmrJLgVK1bUVUFpPIlmi1pgTUIWHPH3mfBe9LHvutb0yZoDFso5BL4a6U7FkIv8EgWSJ4
CuXQbNLSuf19NxsY6+9LWZ6hQdZekoXb4U0nrZuDlputm98b59gqj9iuMmsMtdryA++zog2GFZAo
U8RlmVJj8QCjJn1jF0ZjjwGr/72577M+HmVphgD47SCeBP6EPv6QWu0spNhtVWSfHzRrLGsw0iYt
qIbnBgQZrJCAYdXpjmMWYN1UIAeU5aeQK5xZBWOJxJpzYZgEGhkglMsukrHOem1BdXfaK2avHpQc
GGMAGNmBsM0GtbPgNNa/8JasE1LmaFw4VNHBCHCdnJjBl+lFjyXiY3eBARzN1s8xho2dOYZVYn1W
uuk463UjlWQNkXjpbif4KsYmBSfbs3pQV09x4zHKRIlXpmfM1I5LFEgCA6497KTDiC1pgP9ZE2TG
Vujne9LsGxwiPXQbYKxFfm5zO2BJu2CLvbCAozYbriuVpjdMjaTMuIRHTTHXkGYBa3NYJkvPIsNU
JSQmcSyYA3hqC2G805X+PLa83WnxQQW+1zSGnZM2IsPbstygTFksIdabWkuxIQVa7n1scIFZJcqX
WsO4Pa9MurmA5GYI+sQcVG4ftspb19a1HSYS2IO6iBHisEI4mTJpRWWUfUnSXhENPJBc7kur50zt
GjMSa23smM1YknTe0hLKlMWqCCIVAd6BwMCUEIiNONTxMYyF+aH/zWLT/clOjzJJJJ5I9sqz/q3S
zcD+PrrNN9KsmO3QyvYEjnK0WG9hc25+pXl0a7LVKqXgZ9izZFdhxyP3CPiW4ZGhjX/RFWLYNbov
KQdapmQG2r8dwLeiLwC4UXgzfc4qmzuT7jqs9k9ofwl2RRiZA/O0JLK58U0VyrYJfaFzRQU10k/q
fnqsvdzqv+vX/fX8MfNYAC+bS87r26UirUlewl7LEeSQgekAc/OY0B40k//eHlUMEujOhOH65mQ8
/W/6RHcfk7jic0Uh8Ci7Yac6uieiBwpyGgRVk4NcwNYxtQs6dnYph9zgrRumYiowBY5cTPBF5v2M
LZ7qOjcsnPNd5keO/nD7nIxog0bA1ZOYF+oGn1Nun2cwY0s94yI3cw4BQJ8E/BgAY9T3y/qxKIwI
99gAe0kfdXOQFasA9/zA4rzYLKGsJFE+KS7BQB2IkESsTeGmXo+NW9FnrVhsv/eVHOr78Fj3KTOS
RY0A7pItvDXMdQ97MkhfeNLu9vfZ9ukraZQTmepQzDlETK56P2GX0TiPbnEurrbstqTNoGUliPIP
Sy7Vg0Iav4Eau6ryC7DZVpgzp0o3FW4lhvIJVdPLyRzg9hQz2+mnxS3uUryq4pdq6m+KhXKvd/tc
5Hd/ek4rgVSsK5ZAaO1EGBAxTC2uf+k18PtM91XuKqzt9u208G9ZIk/1UZpMypKqhyzZU/fcW/Yl
uK/PwO/Dum1s1ZKV/RptMKZOZ7DP+4GlPaqHEFAftw+8XQte/QqqFtwqIiqWEx4CQQsS7NiR8QsS
rBuEXnwcHONX4VQWhnZY4HLb2eBKMOUbIj1Z+LpAhxC8oPfGkjxy6YL9QkBzLf1yEuY2NUU+eZP7
tLGNVHSCKHi9ffbb2gUeJyjDKi4F1PaQIwgkm6Rf5/RHKLJICbYzw9UZKStTjlEU9qSqOKMShyER
E6MHTrqPcL3LfYYt44aMavrRPSu63073V5IpuxOncpfPFXJS/TSVpgrNCs8GUD/Cw1+ThTEgaTE/
eR5e9O8k4GbD0N5+SiJP2SJ5aAMNpQ9M5JTCYKpieF64bJ9omaenMoDXVEaFmmH8RJ78oNXnTFQx
KRUV7ylFbbE0JCs0vquaH4jeUjphdZGy3TLc31Yh1iEpA6VErSAGCV5PKOmTJQhopSzVDiYYCX+B
kX5eYLzX24b3E0NkCEjvaiQATKV4kpaHYHlVZUYVnnGm6z2v7nFI8mEUSe2knVKnDI4iaKoLMMwC
HC3JdPv2BW7nPR+KejUTK2ldJS2gw8QTiY48ikLTj9gZ/A6TQzB9wynzWGXNzZklfSWQsjtllKh6
0+IGyd4zidP4cMflZhOZgF2yjGfu64KyeKRawKWwVMlPnlkN39tRDoC4f1dULioJHwe89LjUjlyF
dtS+821lxso3xuVu5lSrs9L2pxAKZVhw1uZNcDGDsc/eCfqO5MyvLIvDUMxryr36jiriwnqWkVJJ
UWaCUwJQIifD+FPulWs7dnUgyqjogdZwOlmjXnghNMuogl6GBSOMYviFq8tcHUUWQFjShzAkTR5d
xiQ4lJHoMb7MZty+OghlODoAkcqyghYsGekgC5aJnZ4WD/vTduGxQo3tesdKGhXWGPE4Ti0er2s8
ti/ZHdkoATyeA3RuD7AvbmqnF1bku90l+ZB5fYerWxSVWkgUCZ+KgAS33nBoz8Biv+u9/idnSagk
hFbuYpXUAbuoo41mCXxV/cyaHmMd/eooVz+jT7X/INYNruSK+xl97tpLT2C5sIn7Lc6iz0x7GQp0
XfBZycx4iQ9DAjeA5KLFEL8zf4us/jnYoTUEe9PvE6cpLe4HQ6eI3fjn4BWQ6L/blUL9P9K+rLlu
HGn2FzECXMDllTzkWbRvlu0XhiTL3Pcdv/4m1PONKYh9MN13omNeFOE6AAuFQlVWZq8uigmfasOk
d1Wl3C0O/cky/RS2zaFcjOdkCQ9moj+YeegrFqDJvVa7k6VJsMjSTRfiDkvbyS55UOevHs5vFAKZ
yeldgcTk1ZWf+X6RnCjuwucWLyQ84TJ3GFriB0pr9nZEj5MTXusKQt0w/tAGFozV9FiY+eH8pss+
tRCQRstqJl1Dx3q2QFY6616XDv9QQ0mIeR845JU3IaWx+g56WxDZGEAe7tulbBZZtgghGIWNOS3Q
0eYQmhqx+84qJYWD7Y8DVWsKnUcNBByfPVOtrdjqeB2IQ03UC66KEB+yQNbk+psU8I8d4W6PrKG2
6UecazB1OyG2am8OpM6hnQO1dXeaHwh4/abS+HbeC/7mLffHsHD0mD7TNufhvLxUbgrwr2eeemfC
7UE5dYqe9D0vKqYQvLM95YjhY089Utnx387b/vwG4dAVCSmLnOPRNRMdC3U4FAM8Psl8iEmdMNPu
GROnUxy9csqezFR5Tob+NCij12THUXE1K/XCeZa0VmQ/SjiWptZOfTjjR1Va5RdxuDP0bwlDWAiv
HZmX/U0u+WcHhMMY1/0w5AmY6ZTes/d4SF/Qa/sySVz1pIK3IPRl1CB/U975Y5Evf3U2ywkF1ojB
sf9KJkGDcuV4b7y6k8i9m//8ryHujzHxmCIv1ymfn4+PxQu4hM13+twZruIDB+ljVHm61C7Ln/IW
lez0CtlDb9jxkHDyZxDgHkLnd6/d28qbrT8RJ3YX9TZNFvf8eZJ4jQgxNZma5AOHEi4JWCMfhwEt
anpBwlcDXdzzprZj3383VcSULnSBcN2AAJ6Nxc+C0IOWO/55E7LoIEJJwxFlLDIh4TdQx8LDO6Df
k5cQ9K7Jew8SvNkfTyQACVGOJMi+gSrOh6aRDD0r21QhRoGGs1aNCE2vKa1Kj4ZTYLbtbsjJN7PG
rEQhleT+yHPOOKyIOzVisNjnGtYNgC4vbIF775Rd5AEfLZy96AcnE+h22e38Oz6Yh+FiuYt6iSf9
TZnpz/cVAlDKmsjOExR5/kNU5DIQNH88gaTwRv5PnVuuEH6cXm2qKcO7IV2iG5bl3wyi3NuzKak5
yDxWiDl9ZtmTGuNw2M1b37+TWXKZyf59IcwsGOqZUl4R1MII6czs1eT7+QMhsyAElJHWRg7KL7wV
6ZteNm6yyHR7ZVeBLRRXozC0zZm/PnhZE7isALfCiGEsPikMVtTatR7Pr0l2FYjMmklZhUPH+5dz
wPs/8wPHgnWBsm9+yDFMm6NPGOf7v4zKFjIdTDf2hFIcLb4+uhvQ70IXG/pLhV/snWd2SPbQQMfk
cBZogXKyTgWeV3IWue1G8ep3CEFldvI67Hik5p3UOsFDNg+yK8OF4nTi5YfuZjnIKg0S77H531d3
7mJNkz1z/1eJ6hpq60bzu+RbSk6yyM0TxizupwzpnLbHw+kIrJLHp/mmH4bLO9LzFZ6qkntIcsna
QvAIu6yLIgsom74ooBw2d6Y7hmV0OZlV7DkW6ERdanbd81Bqmj8odDAkkVK2ZiGskLAG0zrFRTiN
T2B3c8He79r14ku2ljvEmSBpC9ElqyrLUXhDrPNruG0EdQfI9xyyI/gS/gewnyRnEvUDJyNk9sKF
RtQS8l5zvkvSJyt5MBIZjH8b5fLnJIiKgYa+JGrXI2zyio5xPSEDpdC5wzvfr/00dtvjAik2B8ma
ihvfBhMFOuBQOnn5UIELZEz9spPpCG+uKsSAf7ng9/RQ4G6PYMv7wKbynjQkiwJlp0gioORcOkJI
YmwZwzTmDZ1Fd1l01TiFxEVFCwbYGy0TOnMGBLBtU5RbiAlkQRY8sgOnriGhR+CgOnk676Ciw/xl
Axq8BFKvJgiEP0eXZqmtvmH6hLupfyhGdl2bhT/o6c+4psG/MGXjNew4BgUVs2BKT9kIqSKiBxUm
0kPIMQMQHl/SRVlciKYdzhvb3LuVMeHcoTQSKnmKpK8fnvX+V1nLYK6bBiDT6ai2o1NKhZtgMetp
qXtbD4ylfk+o+qsvqOQx+YGOWQePj4+zssF/wyr0U6dPLW0uMfymQaR2rB2oIFgpLkAEzbuiJq2b
OUbmxzHtXGfWh0A3KsVnXa9eaISGeyUsrV1SZcmRthroTmua4P8J2AHsqcRMqcNI9qsoQ8Z2ijX/
6M152plFqO8I5l53YZlA6WvS6vaxqAoAPMyFeXWOsW8CkpLJ1dMy3VdMax7num6fwBVEriHkvXh5
T4uLxRqj+7ooctVTkz6GqEFiHId5Mne5Qhu3tvLiSOyov4+q0sQcvdUdlrqsL0FZHl8TMji/O2rG
reTa2f5q1NEsrsLkiOVRvdSQpKsZjtRg7FFDc+MlkpjYPFGcWx0SjSrkt4Rsr0506KRU9hQU0wSN
Rh0M7olbR9HTEL2e9/EvWR/3D5toluPYKiWmOIJmJ3le0Qg+ONfHVK3fMlDluHkJzPWA6fD8NgZT
VA3IXza9VSbz8maAersl66lv7altGaDS00yKVfObduWli1oq4WJURmBDhABUhlUU784vdGtL1xb4
31cWzDBV6l7X58Bq0VtNpgIyHGT2nZn6RTRKqrlby3EMC5HIUk2wmwsHu+0HM8Eo3xwMpu6V3W0x
vp9fDd8P8VQ7lHDpW/AhGmLmrM0qcq22m4NGMTHG2jm+VpFbloOM/ryhL3Vp7h8OBdmiZuK7QIX2
876lUzbgLW7quKPr4ww9GcNDtAgUTwP2NT7Yr/KxZDGv+zAJxXgHkziwLIbFZi67qGpbGEsjzvb9
u6jt23ZoTpaC6YZ+sS5Y1u8MdZZhHPln+bKrK8P8s658xLE7gKk6HLs5WHzOlUsjdygx/zP7HOXY
prvo+fz2bnmls7Io+H2sVdWQF7oedDlG0ICTnb0iVturxNISf+nHTMJA8gXuh73lkpf4mKppQmVX
SHFAFZgsrUJhEI+g8aa9hbYq9MuHAFKvt7pvXCj/QzNtw1sRYjSLQJmGQAxe8KEoN6IKmk8zKpqZ
36W3OZS8Jsr883u5bQXMVgaxbQ35weevV8b6wopRmUBEmrlGV7iYiHNL6+G8lY0vhrX8sSLEkc6K
MAjDtDnA5bdL9fx9tNLD0I3XS2/KmgxfEtKPrwXpPQck3JBLFoPzkJFqyUlq4Gvx2V1w59ZuezF6
FeiUQfK/S16ZDBLCkxrhDNjE1B1wJ8NJIBX2eRdTmxXFRDPo/4YvanxbEms3aRf6eJzJNS88xPNN
bUDhCXhvRvJdj67cxN5Jdp1Uo5c1gANMo+Q2/CDt/fKbEIGQJCGV1YnwmypiNEQLEbv5DCy77G8h
iXthHfrM03cGCFQAR7oybsnbtJuv40N6nx6KG/YO+tvD9CzngN70s9WvETwgNHKzrGiMkqQW/YK2
hMtq42D2pWTVG1HQht7IfxctpLqJ1gyOUeAOySvnOgNZaUMTZO9l+zY5+qEbrD1SNq9jtkwvR7Y+
Ie1VWyjUL3E0BykIqMr6uai/LyCxP3+Mtlanq7bqUPsjzAur07Q8zgrDmKGI0x+56Pf0ASYdJCn8
Zrxb2xEWU7YQ1YO65BIYdyPaqvrO+W6imx3ekpviCE9xueyPFGO8dYjWVoWA18w9ME4USVWTVU61
M6ysvQDaw3iPkU17jC5ADSo9+IoBApU8+DZjxsq2OBvPVCds64qveD9eQivrhsQoFyReD1R1Mbh9
jXesDCEk+Zpis7IrFqWhGr4mb1b++ZpSlMCWa+oa0lQLFNAaFcHONm2GognNGX1dtwPJtgGIAIZW
Seo7KFQ2jyBU9EPLrWTwI+6NYgBa2xUSg1gH9jl0KNKtvt1FXekPk3NJyic8U918Gb6fPxtbOZet
G9S0ddNWoagmXNIq7aKlVpK/wr66O6a7ScFgFcMscOpiuCf3EskzYPMDUg1vUBOvDSoK/VJrautw
JsC1qF0eVLX2WJrlbtDrH2pO72otAU9LlF8WVJGtdSNVtvWVZeGAmrnRl/qEK643oMTNeUAxaF3u
HIKGBwc+ELc2IOt7OL/Fm1ZtZM46IPNosAs7PGmlbpqdowcRWp1Kf5+wTHIOtyygIGLinWjiIhWf
cDNeuhZJiiUwre9TnIJMTdac2raABiLVdFyLYnKQYdjfVqiN2jlwv/n8bV5yyRq23B6yv1RXNdRU
DDEX0JUoLXW+BsNOvS4Bc25PXacpMPv7LS7+zb0DrDiyU0JgTqTsqbKom5M0ggT5UFUoAOS36axd
sLiJ/PMf/wvGmKdVK0tirxR9ALPQsmoJEsPUfLsdLqpuci3QW6T9IdJv0mH2jC45hPTOmm6YlRyX
8OdkvNKZBFUXucn8Psa95M0o/VWCT5YNGbJUm5B5MW3v1MRt8uVkRO3ktkhqMV/mGjU5qdDHm/rr
ooIWmPZMx9JVjds8CvcYkjqqqWm5yWA/STZsK+k1UIugyEQN2xLDQ4jH5UKAD8YjkHjJoY/d9KbA
APQU0Kv2Anpsnu6TC6WUcdluhaW1XSE4VEmIENTnC+yOO64fMdwpBO1INL/+Av6Bldi+wFOeS3qW
UklP2bKFa7yioKpS6hLKlot5bGr6s451jMCDjHSWNbw3D/OfHRaHdru6NdrQ7Ixgsur7UW2eE6uT
lAI3TUAuXjMdTaOGSJqEAxH3ToTTnM39Ta/OR5QFE0nE4B9EvCgBwvyvDf4bVi9okmpWzrLFCOYy
u+jz0g2bV+octPCeTcwtWv3uvGduRqiVPZ4wrOwt0Fyt9BmvlSU03qBz9TjOoR/2zilMJ0wjS5uk
WwmIgRPAb8mP4txne9aIcqBVWkvQWze5Aa2L+T2jTLKJm0nr2or22QqGOcZmsbjbn0YI1oK364Au
DIjT8aZ12eIqrTuAH6O8glCCLJXb3tE/K9Q/23bGHm3gGF7CEHiy8qHoJ89s3pumBE1ZJSlHyLZT
cJcFj1tlzEGvl+qRS5JTlXbeRF7P+4jMiOAjXV2GdZ5mRmAWy7c0Uu8m49sgYxWQGREehXoSJU0x
Rws6OQfF3KfOs5PKnub8s389XH8+Df90K2efSZSqhgG3MPbJoWsCCCt9iLz3lsdl46T0gNs30srb
hfA75FzixIZB+jD49ejCEwnAwPUNfa286Cm67MAvHgXDbQnZcKlw9uaWUk2F5iYqR1+qRjXt27rN
KJwDWYduHKqcuKkuQYpuhvg/RsTJjS4zk7i1EUAgq5JFIFKp79T6vk1kSpcyO8LlviQONBDwsQO9
Sq+KOH9CJ203LmPq4gngn3f4zUC/WpMQPkILuUur4ghbWu/O8008yN5DstUIQcLShxgzZrgYcwOy
hSjqlcsvyP6YpP03AWK1FCFAMEydVx1fCpmeVCP35uF1Vmb3/2+/hADhpA6L7AVG0sIc3YUpz10b
Hs/bkO0Y//vq7ObD0lfMUtAR6HMPAjsnAzT8DZ33TEasu9XRQaaGLorBW7Jo/342tRDQdyfzDD44
ExT/rXqMkis7Ma/qqtppaXid1jdainhRNRdO5DyD7MkuJZ9tMw1Y/QQhcIRWZzPHRipLyotoooGp
ZN9JBzARQ9WSgW07kjHKbPv8n0ULqRqL9IRZBOdLJcrOzAgqpWx3/hNuX8t/ViUCpFLHYXY0w0YD
AVSMQO8gDxPEXnaHNkHKFefAsgvtHSlV8heM9sd7ZWVYCB7E6Pu6pM0SOFXhWWX70ujokJLwshza
I3A9ruK8Gcsxn/TD+SVLvqMImaIVxsxqXgwGJX7qAR/xWNDyZIXRzmqo39b2dVOwUXIct+I+ikWg
f9YxkeiIj42GFqmOSQzcOrHhRuZ1TUe3zf9F3Keg3XRQy0f3SiwpU41ZU6/BSJLXF7NCL1oUcHsa
Xla5FFaytYtrW8LZj6pCUeMJz01yYrtyR787N91Ld2+9op/0nl2WL8Uv1Ffan+VTKLkJtrfyzyqF
UAAgeWfMM1bJltvGuABMEWwtT+d95Ms4NPdOSlWIwqiY1vyqj60lA2tJSgPlwr5zvseYy5pd4zhD
1n35ruy5Yhg0JiWH8ctMIrcK0gOAQBwbEqHiB2zG1p7SEofRuOOoocKnz9FdGWIe0XDDG+eUHuzn
6KY59EEUlFKO080S3dq88E2dtjDjKcHJ4NojNQYEAuZm75ZvPqDiExRvnLlCig7e+pxro8Ln1LVO
LTWDJyv0h9OBmDD5jqFvSWVeZkSI3VkUk3nRsznQC0D4JhN8YPvFaCQ3xOYtZaG/AS0RHHJ0Oj7f
UhQYM+ZoWEt8DPfLdR4kT9TvAj7lol3k77K+1tb9sDIn5nlLXBSY5UjngBXU0wvyXOe1DGu1tXNr
G0KYVlBBpmqKJSXjpRUahwbzuKTsAsl52wonazNCesdIOaE5HkMlbM60ZxtXn99aCdmZZqh7ST3b
v7UlJG6Zky6ol4bmYGUoqoseCtBB58Tmu2WEmUtAb+dqStb5Y9YMQd0S9kRmUt2f/7WyfRcyxWhW
FZI4KOqRJsbcHOm9lhTSBzN3FvFlZGlEAxIC4dwR8RZpiuH9HLwXQUjNy8pqLzTlJYGuNglBKxeD
nTc2IC+geGaFqeUsdEt2n3a9q0MKFI9O/bcGimKbOnvw7Unyvu1fppvoSRNdh5zIZzevrNqJ1Y8j
iyea4hxK82eiXYZ4V6fXGUiUrPTt/IZvOiHuM1WzqIpCqhAjlGyxi5RXROr0Mswvogg4AqC6zhvZ
WJWDOq2KJgVqPY7G/77KZuOoCIF3RT0wBUlqd5Xs6V71UykN2heAOIL82o5IqAkUWhdbrOMv3tjw
apC378Kd88Lli8HkJceIb2zeJ3vC12I21IaiCPcl+PqGnanPxJ8cNQzISHX/X2yhZvIOASGOafKf
stpCvRnCqTJgCkNwV1GWnpwxdFvzJjF+jcTy4jD9nYeK5NbUNxcINwTyw8C1KXaW2rzOzVFHJlmb
vyiD/ke59H41q34SoqqJkTZb0byhb3B34Rolr0M7uiGvzfSg2AbI2s5rrx5/qKBlZON+tC03Hk5Z
qe3qenZHUrtzHLqx82AxCO+V1235ve+fTIuAQgo4PDW+n4rJjUsZkJLftsL5d8hqWUJInEnWYTZ3
QP+xvAWnjlfYjWcOvV/I6IL46TlnSAhneFd1jRMh64DodO+pfUtBO5Mar3Md5TesM4a9PRJDciNv
5f+flseD7MpXbNLi/hpgVWOJP4MZWIVoQNV8X2zVrcCAb82dV9ptkAySkpPMXQQnJYnGICOO8xcn
90v3UmrqBettSePjy9j7xylffT0hl8ITP1zClkNUQavogMw98Z179jpcWYf5sfvZeAVSA+a1ppuk
IIF2P3igbqfaB9Hf+UOpbgY2HbMBREd9VxXfHuMUAZEe4m7lSJP6Nkq9JPze7fm8IJiFosfe0w4w
n7nDg/Uijz8y80LuFVE9wnQ0gnevssIFccOxU8fWdTT6oujKNcTnflDKLlnHapmPbWQVDtqhqs0p
sIEEFT61kSzZoM8ogsRHe798K/wGw6+uprvR05vp8llcvupX67F8kuXyW5CFT7YFB6DLwqKOg0Gs
kQ5Ydp17qTa+5mOImneS39WKGTC1zVxzrB9YWBBvqdgREJXUjaPxtz7LZJA3vwOwlSAEMAB9FFsl
JO/sfqo/6hf1sSSda3XVIauBNmqupshyw8V0HUvzz3vf1mnDE4rjYQzTtsUrQW2nxhgKCw0acmWo
zDWck13+05kVftjWRoS9HvRYJYgmKGI03+Yu8xD83USTdb+3NnBtRchCykUFGM+EIzfVMLhAciRu
1Ey3sTn5TgjFKxpBBXnRCrduG8kubpoGdhS4VdUkXx6GZRb952KFSmIwq49pexPWTxiOcKMUpTem
76ZhkDUqN9JcR10ZFXZVG8u8tEEhj7gx7ubHKT5gft6wfZzixCMBbgnrSl9O1fN5j5GZFbY5K5ss
AkRwCez4aFZPqikTJZIZEAJSkv5f6SKOIKQ+vpVM9tzculHXO8c/5+puq8I5D4cWO9cW4K1FO5uw
7y1AdSF5YK15OL9fWx2N9XcSn4EdGzWnCGHN2LNd7GknNNU9TBxheiD1jA8+XfsVatZ98z/0UzY3
0zGAbNAw8IFBmc9LHc24K8Y2ZkGhzR7YHbxCShG35fwawQiMjlKMrooYCmWcMYZnFizIl8YDJY+n
1xj4s8vjYGZuSZjvTDeaJQVUcPcW0yI8STFohOeXYYsrQ0N0SWIeL9U3aKN41iH5aaBtuMMT65T8
mo7j1eJaPyAtdf5zyswK3omOfBxV2oiKS7FPwT0917i8WOgPUriizJLgpbWaq2OZadjXQrldoG29
69B7DVsWueWkS55wW37yZzeBhvnsJ60KJpihxrKqSkOP6DgACXZ+4z5oR//+g+HN89nE0FroXjch
EGbWGP/OtCG/1yuzvHD6uA8wkpQdB0djjTurFjXcbDSUXeu0yX7OiPqYsHD2s6YyogtTjYqrTh3y
q1AZa+AiRvswW5V1GKwaYobWQsIFY0Vt5hPoQkELyLKb0lPUZrxOl0b7FqJZ8RLSKcNsj2rZrjGH
4H11FuaXmNC4dhZD26ko/7n2aAPZOzSV17WGeZ/m1vzOzKk+ma2teWFl4FXYLf1Orypo0XbK/G5V
0+Bc2kqbXipTGO+ZCYLoBvgjthuHYqTuVPTZbWK1s49CcPLQxsqCqwFzRUvyZup1K/mqW7c7biSk
VxoqpaYoit5QoycGIyyoCtDqA7jC2A97kPInbjrPygz/+yqe6vkcERohwjHVNTHoexhvEl+5X27J
Q/6teJwellf9X7wS1ivjK1+ZbFJ9IPqCW6hzru3ot96+RfndeYfdKhc6axv8gK5sWHocmaRDhNFv
Jr8/6gewbV6Np+oSqfo+vVKPEnubBx5IGYPiU2HMS4jVXdLrjtphTdZD1ngswWQxyEPKh/DW8q19
2wdMgU4JwS0h661ufUBMGFBg+iCjZYt+YjVRu3QxQzeyTef9BAB4pjZEFgCwXefOv/Bg7iajDnWG
eJbNTyPJdpWKYS/2/fwmbu3heiWCK0aDo1dOCSm4RD2m7NhAMCQurqNcYmZrPAAF5D87JvifNqpq
0UQIZiAITzp7R6d4DPpEeehBXDSFO5aQQ1mVL3U4fNz6zbvjT8HizHhQKgqkhZwgv1467SFcyOhq
ZVG5Y6t1u2550FyMrWMISHJxbX9jB0VBqlOLite0PoN3B8m3GhTda2NcF9b9+Z3f/Pd1QtBFs2wL
//t8WoAe1poKw1xB3tpHskDetpJlUvqGB3F8Mp7JmolTwv++OpBsmsFJhIcM+LuT2fxJgxI6wp7j
ozlRJC8UzE3puwzx+oWZhD9ebIMXUvnivrSa2joa+0kPeQfW3quQqq2fw0u6R3X5kMiA9Dx5+HxE
QDWqQwsK06JwLrHGmbezgqlSQoM8Tm+TCGOzw3hdpNPk1nPWuHaU3jGIs0gO5tcv98mqWPEsBjCj
tuFMA1BygbnsYjB/n3eNjUgKCwZCG0Y+LYCThdMy9VQxqlKnwFSyYL4sd82Tdb3c5r8RW33QQ8tY
DTc+2meDPEysPCVbUnOIgQAHo29zDSGyA0SeqkdO2CObD9jcvNXSBLfXnATItRZLG0D7VrLyEJrq
P/f7z6vhbrNajdOZ6ZgYGfuAwmb3NFDd7GQf1T0yqHcMRXuSz/U1iMIesgUV4FCCmVLhnNE6Nokd
VuxjYK9Cukl98xsvg/eu/WC2KNRiJuBDLEd62jZPwMo03+7VUtENYrOdKeyDqQvyR95Ar43pqphd
rj0CKPROrwOMn5og0X8vtUDmOV8fM5+XLnjqQps4pCRkiOtcLNUG9SaaXnuZmY3y6mc7goMq+RSR
3u5oEF7ZJxWE0+0Fn0bKT7Kpgy8U06i5f/qYgoOOzTTR0eoBgNnNGF7JfD41f6+gZR2d8JRQC1Bb
TWhutJ5yO6e+rrgDtlcy5sq37UtgW31WwYPTAklowj0qVcZdl7/N9KJASU3itzyDOGdFeDFZaUiS
oagZ2LQ5k0b3rta+BXJ9DZIBXX2SkpZKzokIzjGrDiQHPewtJ6pdtscSQiFsP/5uoOyIgQUf4oj7
KjDGQPZRtwMqaqYoOKFo9wWnGCLFUbShYR/l6+RgJSDron78wn21ArnPuzQmbB6MPxbFKoZt2MVo
EVjkQ7ymZz0Xh6RzSxDFFnt9b+se2ALgv2ChB0FGeC0b1t+oosCNV/aF1yNoyid91LDX85sdQ3Ty
oqUYSvCb++bneIguU3bQNLRhDyw7GIgSyq6ToHc2A/3qBwjpK5ks0wFvK4N4fOpp1dXYfpO4Lz+J
X9x3ZUEIu4VS5dOotoh9jguh6vGt+c3povJgftV+AYGYTzv2Gz33C/nw4KYnr0wLYTdPUFFomIWT
4zzH9j2mbD0je+qprLa30ez4/BmF+NrVlTlqJtzIwizv9+lb+YMehsir9rWvOW521aDnYYJ057Y+
te/Lwfl1fo9l6+R/X18vRtva+jybwazHrpb2bkqngGjZzsilr+LNmLfaUyHwgvsLvcqSf85ddt0/
ZpBrgEyKSlDzm3Zkl/qIs06J8oQk0d/ADGKPURizkOc7uipyGQzlXFkzTxeq3+NuYkBPFz/L3uWj
M07ulqarveHd4oPn4J+/I00AIgCtQTOHfJ0dx+htrjU6llwrT3P2bEUyBM/WIcQgCYrKXDQV1b/P
30/pJwB31cYMoHM7eNpkGrWrohP7nidzftnMg7ajSoEMhUIlwqJ9dAOF+/pAnI4C5E/IvoyTylXz
vns771hbH1uDmDZEtVX967i40XWVnsfgL1bzGzVWd1C+zWNtd97IZtjHs8AE3IS3GQwhCLaTk0Qa
G1kAGKRXRi9JBsXWAqPSL2lzXfXWzmEv9iXyJPTJ/6k6Oc8j1raF+OcoOSXWMJpYoeLPinHIs/ra
TFXJGje/8GqJQhB0UE7uVAsndFAPrXFlzL/O7+Hmh1r9+9z+KgLojVVVZj7hHrHMoKTTvk/GnW3+
/BdWMGNqAaiCUUnxCPaFgjRyqNWAZO1vNlUPpTn9zEdDUqLaupS1lRlhMW3ZLE1Ccd5m54UkExh0
s2o3VXt7uljYZZmNwIMZj+eXxv9N8ZZa2xQi+IIZxrRMUFOMgcuI7NJbBkWSyG1+I3Rn+TwSb3AJ
eVxP54aW2QBM4xB/V8LmsGTTPUTlJWY2A6UO/jDNsAzkUOJzm6jxaPYxQTTJ3XnXP45pwA4KiEli
iGf/LiH8YkKey8HA/q/ze7j13dAtITjEKoZ1xTAGnn9HK+hiAskZHfRDhsis7Nu97G26mfuv7Qhp
9zguwKum/LoLwn0LLNzVfACyZgR+Kg44qYezB5W4fahu8ivtGmNzqbTstL3Jq7UKH3OkxpgvNtYK
Mp/L6aW7pocEJHfaY5aAftI5mRfY4h/F8/kdlphF6ebzOWdhrjKNYun5ZXybEL84RX74yK7Nh/Jl
2VVB8VD/xJdVf5y3u3U6dBXXLqcuMlE1+my2z3RFC22OYGXFt2EipZtZmcR7to7H2gb/DasQZrEI
hUMHO9pWj32luhOQR/0imw7dsoKxSvCymKDIwpXz2YpCi9xIRlS/Y9a5JjoyoYLXI6Ba5zdsK+lF
KY/TrAB7/4WFi02gHQLjMXoHGaZs0eSK49SPabtrKu3O7H+ft7aV/62tCfmfHcVVo4YOCvg0/JGS
/sl2y+iuW3bnzWw+78GlYFH8xwuWQp4SOVpM9ARzZErBqItW8+xmaR6UAP2XOjNPZldjpDKuTwXT
n9tekRHrbq1zbV84+AAFDzQHvDYwU3bqG+d3ZM2xW9P2buyLvWSxW59wbUzwlMJeKr0oI4yKZHkY
aF0U3oWLWnh9bJf3VRyFbue0hyxJk109ja/qVFwSg74NcccgIrZMp6Gkyg46dcreZmV/oxqmzJk3
w8EH8wsGlHTLEtlC8Hw0WbXwutL3HsS/8OTTNB1iVLT4EA1Ih2dvupHTxW5g9lEq44wz/7ErZE0W
6hGpmeDZmkPGRHMBdLymz4pn+eCShHhieKP63YOyk4E0+JaLl7SNgjXvy2Ox4s2WUAUSg3GORBE9
+bwB6XyG8nXN8OaZvCYedqTSDnY+SFxhK/ohTbRV3pSHZcHtqTWk1IpQa4rH+NmqgRHpZTBgbcu1
1zYE154Ax2YRc1B0MXe66la5C5B3ezM0LnvObxy/91VvekQ1C4wzJqQcNADJ+trTcq//BlppeS2G
f8Ive71atOD+iqGnikZRyuv8/vIvjaDR1X8q+9yHILWk77n5BFgtX6w5sSFNBg10ubhOJ19xUSAF
Mnk3elwlVotdqBJJAYr8zjqzQBFPPkGT3nEmG2/2h/YS+N0O2pgKuH0iA0r0NaTxpMWmLYtgfYDW
H+jAcC0I75wQU8A54Y8Anh/FXv6QPIVBdtQ9bdde6beWDErFkwFhhSpIb2xNA5AETG6CvbjJJ7xo
ebJA73Xg8s35OtfjXQyu0cx5rXPg2dOHdJJNnW0VtYCZATwHLVfQnYiJbkVIlUaE3+TfAUKcAFt4
izHWEyNUP+s/IeWc5y6CIlhRXSAh5crDG2Fibd8RkqQp6Za0ZegJGobqzhr7wRrj2Ka/2rxwyQjB
A5NeaYWsMrIRJVQVmb1uIMX/CnhVqBq1ja6SQIkuq+QatAmSCggPAcLnBNoBFDtoZ4NoVJxHmI0C
feDGaUGiW+6b5iliwLM6+7jZDyg6ayqT5DAbIUlDQgZeTACtvlZjnWI0rNKBPTrNVwqqE0oECdCw
vqdpLcssNo4G3pMg4aR87g0oRqx9lfwtPZ586my1QJMhSTJ8dsg87ab8puL8Dw/llewsbqSBoPpx
8DzCx1LxHPtsr8S0dWKXWNvQqodZnf0uUfwMrKnnk4gtM/y9B3okE1N2onpSbPZ23ZXOEEyA3Gbm
ggEBvFCgZ3jezMbgIF57aEJanOEQ6A6+vavtaxo0BiF4OQRQj31IuvGQGtNJJ+MRp2BfYiQSHBge
W8ynwoE6pVn5Fbups8gzwLsbomwZDv+PtC/rkVtHmv1FAkTtetVSqurdbnfb7RfBx4uojaQoiVp+
/RfyYOZUq4TSte/DAAMYp7NIJZPJzMgIEs26tVPX2sigwDCGEIB5IhMAjFX8gQZo6jE97UF/hyLh
BNk3AaG5+kFv2VPrifj6Jmycv6UogU32QBJ1wfQreVt4qZ+D/tzTirhJU5TFilnbqZdvrslwjYWy
RMesySoX4KqjDYiL1IHpDUSHjbBJGcZpgGrRIfqk9kqPG+ZshG/sIrIeTAitzDWuVs29j4xHWfhK
3A/blsadqwUcKFLNf72+hWt3dZbOi4ETD4oqDDz5S0Q4c6N6nlLIOpRlwgvHqYKc28ajAIr/ye2p
/+26rfXnWttarSyvWQ8K8rpM/PSRys9V/f363794rKwNrDIqO+91OlG3SHA0gUEdQIhimeMpdWTY
eVaiA6gTmRjLAmZb96KBljvFsvWnW9tfhZiBzYao86JMKoVO6PA1k+hBKrwGZ/yP1jvevw7W761d
6Dm3Td9lhZWViTWoL9mA/idl9z65z3X94/WNve4kxhrwqI85mcSID9dyGoDjOijaV3BqXjeyt5wl
Oz3zRGlT0yvLAjoiWhMoRKpu/NFk3zTkLNcNXWSey8Z5GHcExNc0L98UgwWGdUc1ZdJF5DB8ZCzQ
PrrhIqIl7lsot+3OW2/t35nBNS5lqt2mpxnLk6ohAdXulMiC0s53Lu+t4wX9AbCqg4mQGOuKjTS0
sbU6eB9mc9AaKO0sbDj9fH3zNpcC3j8XZOOAL61dwZRO59o1nE62JYeym/5tHtuHodX2Lrg9Qyt3
yBhEjZuJ54kz1UFWi6hTH3st38lCtvcMD0tkxaBxX2PJZouToUPLDO/1ugszQ83hmBufru/ZOjn9
7W+QkEBxFoHWXEd0a8AAt1Pi+KR5dRxMEksb3GFyZo9k7GOAFKF6nB21adyxu7GFACotAgmgF9gA
sgnweuUz/Ny1MKvYjwHePlE/7kTdPSuroNtjRgUjP1OZEJCHsuF73t6r3Vi3bQQNArBNgn17TU9d
GryxCJDOSd2ijIeih3cPB9nJqTacAfv1r5HVXZhVqGFxC/vFeRnZGQ1bZ2dab3MZGNt3F2pL56Kb
wmQGRBCb8kTo8oc7acPnNDP6O/Q+qui6z21YQl9xkVmwMdCAft77aEr1HkOdDSsTgDppkAtND4HU
fSUNgOX/f5ZW3z/zuq6ECAKuIftWcyD4W85Bm/Y7XrZxO6ADbbhYCngU8Vx4vx4HBXCtHBuA6DEN
JU0JQUcRWPaj29Y7YfSiwobjisEnDIHrhuPi/5vvTXVT0Vhz2ZfJouA70wczEjRhBywQVI02ucdh
ag5Vc6ftope3PhpG2Az0UTA5dxHBhdBMVzPggGX1uSleU+1e9DseuLWP5yaWM3B2y7ppl1auhInJ
ZpE+e4EJtoNM+QAx70XwjePkEsOBKpbjozm0jq0uRgQtyLkhttIPhffJq/c8byPdgoGFcBdZuXUR
V03QMPqqGfOEyCbKzHuFPI/0OeppJ7fYAyNsfhtUcIAIQLPrgnKjQ9NgsrlEBLLUUU08NAywF+0h
g9cP/sX3UBV2cb+alnNRdyTWqGilkTzpOtDF9eV9zd2DAtih8fvQp80BHJE7T7YLiOlvm3hFIqwa
Pvh8V1kra4nZ6YYqE5s0h9w2Indov7SExH7enLzO/kS6KfJ8+V2vdRoOI935AZs7i8cVnF7Hm3Fd
5GhYUXWNDpes5icn57EBNHKWy+OfhymM7qNJiYVeIncFk47TWWaecAXKD+X/qjPyBjaNnfO15fTn
ZlZ3iNsykWYDzIisPRYjTPU7j4xNCxgUc8BPhgRsnYEZGvLjXJsLiMpk/KX1q+bgeN2eJv3WR1nG
0f5rZZV+aXhLDcwnZWKC30zq3qeK8VfG5OkvvsqZmVWsRePELAsNsVZYJLIpj/KexbKRO2+L7T0D
XxUcDEPJF6EIw5D/+fiDbZ4wMxlWmfl6fSVbgdVEiodqIBrVZD0CXuRmbVi1lQOvYkc5VHImUG8j
twtqixz+xhQeFMj2UXNdX1C8YNOMYfsiSZF33aTAE0Toey6FzmE6OpM17xzQrd0zgYL6r73l38/u
jLJQrlUwu0xoPRcQjvLASpVNewF2cwORhi/DKGD9vuA0gsyJY0sN7z+BqecCEltBOU2R7cx3nhRO
dH0PN9eEdyAUhpYJjHWDp/Okg542rNElP/Jd/kLTPfmfTRug4EQ5BwMXF5oqGqphBUjG8VbyG8Cb
GixLUWuPAGDPyrKvZ1/Hb2s5++jNJ74uwY+mePlWkMrdiWtbdy0omCBiRFyogK7LjVrl+KZKnTJB
TtkGMyPPwjNawGa0NhxN7Xas9kQutiLQucVl3WfrGrVKeCX18XpxrdemoG2oUp+EwEbvHKftDfx3
acsPOTOUIyHvtQquIOwfrvW1kDtlr03HPtu61QeiRjmgrG6h3JC/8PxGK8DR3/7kvtipU+5t2Crl
V70wSgoe9kQ4+QfooiU8N36kZbGzXZv5Aro8GO0Bs72HCPR+v+bObsvKw35ltn1Qwgy0FlgtrfEC
khsPrjeYQQWh3a5tM3BrFT+VIjsr3dxR8IwgkgPxdIEeLNq5T7lXVInHfhQu9lWAwP0fOeyN12/u
6Jmd1SVIrVz3UyMvEjtTUJIHN44y0TubFELG9XC0Z2l1D8q+5ROG+auEjsUXKuXHGrJh4ZixnSxo
oxSB+tC/O7c6VBD406yawU7u9CzgugLJ2ji0tzXvw6YE4YJPKtDFTz3UYMt5b5WbJ+3M+uqkMaDe
S1GnQIkRnvQmtE5Ev5NQbLnG0o0jNsrawEesDoGdDV4H1tsiyZSisQPcz4l0vhua2OG4yqq9fG/r
w53bW71+8a7um3GWVeLnU0w0+kFj9hdwwv3N7XhuZ3XoAPhwOKiWqwRyTnNUSj/CEfhaNd7zPpXK
1mc6s7XuzFNGffDblUUyqSpsvJc536u0bD1zzi2s2kSYDGwa0sBC59X3GkXBt/XSFJQOzqPsMxo4
ZfnsUyu5fsj21rU6zhXXHYK+WZG4jRdS+U86PV83cEG5tjyloPmBtAJ9Tei1rRwcwhh+bikPmrfM
FiAAYj6qvJMj+VsNEaopmJ25/ZyR3Hcw3Q+SNKNS2QFe2Zfg6E6hUDXo1R7UfHvV//6m1fXjUjJw
IbMqkcqLlWmDPGPcicdbyQEETnQTcsSL2uFq2cRfug/eCKpLzTxxA0Jng/RPltXdlznhIdgLvl/f
6M1TZ4LsB/V7VLzXsAqfyZxBdadIHK7uHc95ctvxhlNr59mwGUzOzKwcZqyyblR6j0NXiQIAHWTz
XeP96nUfUq3+x+tr2vxOlgHUvwEG6osKF+tSf2qzuUpMvcmPyvKnG+pMf0r1/NtDz6ysvCHtSO1y
2iM+Dl2Spt33GtWoncts0x0g8oBqHTqLF9BRDM4WRgHUYKJxfjc5TVyRFgrjB0cah7RjfziR93tF
Z9aWfT1L32yT57PBYc0EGrKafjqK3zD1V1XBhdQKzRNMAF+Q/9l80qUNkfbE1LQ6AAXGPwpE8aEq
AUcsKcuCqf8IlZejpWuPnVvcmEb55MoJLdWSfJ5b7XayyIOytZ0LfTvknP2ulY+KEsdaB9w0kRFg
efNdfuNE/G6sgkXme19e1Fj+3jkkZdlu8D5jG1xMx1+QvHVVBbUGu8+TIeSBCR3pOnjVDsBlG6F7
KIpDdzSe6+FWxctcOZCwXh382h2u3TorCxURUhm8rIz1+AjLCa3TDJU/K/HN0O5Dq8GEbR57Eajm
8kDHXoyRcdwddt2zu9rsVEKYjnjzsvghXoZ6s/LBDRWmTh9JyA/DUUQq3/HvzS8MRUk09RZSb2ud
b/skZ0Zh4FLRW5C8uCZozFXvvIAY9tiL/M3I+nsLs8Sagwl7nRwn3n6lRbET4i/wn7+/O+5sAw0l
HS2lVYznphhqp3XxPP89NtkkY3u76MZNERgjWWCfBvAVPe2hhDY3HOM4aPwQML+scWWo5CCrtwaU
eLMmsjRM9e3RL22lIhAD/q+FNXKMNMRcOlh5wgZg+WsvEZDKZUUwlS8zpzHbLSRv7+SZxVXy4yjP
Vr2aajiRHoonTLc9DIm6dcO0S7rXKp6O2YStvH67bF1l58tceS5aJ75R9PBcEGoAR6t9q2Y7nEYZ
qw44peu2dj7aWmiwmTs/dRlsKc8B3K8NyLA3Ib2VACygJ/S5cSogrPU+6LNuaisPraBEER5BDT2w
wXNPpj0ai+1od2Znld5XhsIwEt7T+FYKM+dtMAGqiunon/JuUWvUm6AOBTS8TBm4Xmi+grm8AMFh
9BcbevYrVsm/3ztONpaIADx3T07tv4CF4i+qyuh9grMRWNVL8ABe2nVhp1hoP4M2i4B3z9uxsOmB
ZxYWrzm7p4myzAGynTSh4tPsxBZ5VvTeqHZStou53N9x6szMKk4Vlpbp1Yg4Jb84MmgeIBXw5T9X
g/2VfDU/zGF/gvybEelH+rJbxNx0/QU17gNFeQmPKFHB9ISHGoyHsQgwRYZiT+nud257cQF7NpQL
USy9hCz48+B7dY4vJcC0E5l5QL+DO4a1YYlo7NyN4RSReNE3Lm6LD+g/hJiFkntyg5sf898fsRYB
tBbZAtDpI8UDDxBlzYvIsxtG70uQyF33/S20DuZw/7dedxUuWZ0r0RGsF/nwJyMmRwVCAjtBKrkw
Pez2YLcd6MzeOlI2YsKg13IS7KARobwrj03iPKHlXHIAxyDeLuPmhANvQjYP8y6jFjh73Hzbd8TZ
j1jVgwSdet4sSa0qD+xkABwrbqW4KT7Py+d9aZ8wajYEuzwQy9oufMsHCnChyL/UhfBajvqJu5T2
9D7GS4Hc5Xl9w73uo57NxxYzknpZ36XKjUhHUaTndRkQX1kfr3/zzVPk22gH4m23IJreh4ocDaNu
SPEzRuClJB7Hfvp63cJWkx8QXdsluu+blwMeGJ4yTHQAaVLiEM0YrYACxY0W52HLAxk7+LjI7e1o
OO7mrht7jCYniqceuuJLP/n94pQle0/ZrEik2d/5aBGG4Pb60Cl+YPyz2UGnK/XnqCkkAMq4OmkW
G175pxxaiJKejpI3es2gugcL/fsfkZWd2ZuWArFf7t17M/+mqPlyfYs3ruhzE2vQmysNrzeXUEi4
9Zh2/JsjszrQsmmnqrNtx12EjUE5dUEMOjReD8xxDdCn3b1YQB41vXjuMr53sfwetFwdDoi7Iw+F
/uPCuLzySjIAOm2SgaIE53Z3duewJJuaIp5kk4fgDnW7SDf77JeeWW0fg34fswcVS9nXwiBgttUg
mVGnsjo1hqTHyWMslC35pFiPSQkPqeY4GyMmXyBxxasuD8YagwUm40tb/hcfmmdvkp/ruv3UW+rJ
NpQelpnpBb3HHzGVpgdmXR7qQb/tXfOg1zSPGp2an+xsYjEwDcep9fGb59CiGgsh4OMGo9JAcVpT
HqBH9slQfREVNqgd/VJ0oH7THlKeH81pjEdVHSEEQaKMTrd1Zd8BB1AEEFklqG31c6jbsj3OzEVN
ktcv01yd/FZ4h97nbtCPDY01XcZGCof2xUdg0A5sdNGpov6b1rgPMsseHVV99u2hfSSstiLayyEG
I8QbR2X1lPbej1TDnwI2md3J4YVkY6x3KjbZ97HNbq3WLALQYdDI8kp5Z6dVcei5/8WYqohnc3Nw
BanvScfBWKvKOyOFika3x9a36YQImUigUAEEg+z786Q7DKVYf4Czm1AhJWCPtMfAG3ai1kZc9MCW
4CP+IURfENTmWqMVMkcBU9A+hjB7OJA9uvxtE5hmgRPrl+hz6B1JDKybFA2CGj0Aly9TLZ+vR4ZN
Gx7YJfBwx4atw7sOERNIxhk0sWb4wUDRifDAnxpct7L5SXCJoeOPoQ+c2/efRJpa0ZvpjBBHSNR1
GCpxPqrs53UjF4NPvwPp76YoKCeBL1gFUt41I5q8Bj58CTI/chBP5l17X4d5As2v9ov+BURGH/jz
dGShHV23vVFmAwwJDCKosPkg2Vy9gQQOz9QIlyaE2kmbdf8YAA9FmBf60M7GV2J0e5MJy1ouAuCZ
wdVjaJg0AbbZEcktWAqhJuk0QF7V1Y2eWuAZmDTNSjRw/QY92GpviTOqw/UFbySdWLANpBL6z7a7
rq4PWttnkwe/GWZNBZmuy9DtvBtvRrQkPRQOrpvbdKAzc8vPOXuwpDoqtbNrwU1BVhLmnM8xrXKF
2W59rwixeSLOwsfy7+emVK7qeXSKxEDlQdYzWqtyx1u2VoN5K7BnG2DOvGBG1TyfziKbisTswHWV
YTgZuO1iqXT8+a6ZS2EOhV845Xo+GXQFwqop4EmN1cRuhvK/33dHkjp7KcxG4QYnG8EW8whoRK9T
GNtIRyVNnLwmzZK2/e71j7lXBZVbhyPxAmGa4fWVbbkfZmQQUpbnyEXNwbOBFNA8HQY5GPuqCe+Q
OgXQXuteIZ68d9i2Tve5tdVh8yczd4vaBMhHGVErv1vcC7u+jJoSM+d7GlB7S1tFsULXdCZKLI0L
ccrNW31iIR2qMC12YCRbDxtMUf13E0Gu9N7TFXIc4AfAKI2sB4l3hCncRbLEsiK3DfqoTgMzrrDK
bpe/Y+uMnVte3QfUZ6WZGT5NMEp2O2gWHlDpTql264wtJVL4JeiHLzUo0PsVhb7QZds58qMxcIdv
Xr/XRd/+WP9aWcUlBECHaBqs6OPX3D3U1T99RwI27r1Utj3wXzur+0U5vdf2GsL9kILqCz1ga+gO
RX8gEC6W/R6mY2/vVv7O6xTkEY1GE6B+kD2BnbOJpnKvNbVnZeXomZ9ibKC1cKryzzbDkBYaNyrf
E3Lf3Dl0f5fJi0ULZ2VFELdRZoVwPmT3HegEB/S2ZwwHF3N28sw92opNa/A5XIkubsV1otN3swuV
KUQKKRREXpB7WD5o409t/snHQ+R6ENw0tvR+AAODk6/znQHSKpmZaUhBfUMcuDt4se3Xp5QYiagB
DlRj9xcXCvRMwcaGWgAGj1ZuCK79lIwZPlk765DFFKD9KYh4Y6OWHf58bTbqdktRwEZoWn02wOdS
izQ5MG4CM7Op0fzKyhQMtQRSOfgZWmim5rfrJreqW6Cxxuwq8HMeKN9Wq+uz1rOYBVi5hkFr6Gnc
mBFPhiJyw9JP5P9ThWsrEJ6bXJ20RgzlTARGQ3oXaVxbN1+Ulu8xX20aWcasDfTpQAS9HMSzjKad
pWhsG+sCAjOc2jfRvV7fuW0DqIEugRYYy9WLq9I67g9UoEzXlYHhnIr8+S8MwO2AfDVND9Q371fA
pVVKIlUOkFkGQFsf6igBXjexFY0wR/dfE+veU1mY/lCTDrVqszxZrfHm8e4Xt9ydyru5/NR14m7b
IITAOBCQKevhGSK1XjMKDM/QbMb0q5gxGuiMs4pHo5ghYWmhMmEP5MYTwxiwNidR7XdNqJzWgSYm
GGXYrGiIrN46WI20owIQjydIk45P6ZR9KV3XjHktP+nQ0IwyRrXYGRw9ZqwtnluABBILusCBZoxZ
4HsjBpG4/lXyLgtm0fRI2BwD5eseMAENTHbc7lVst40RekZtTWGPCsSLk3rOX3xeTJKB3AUzDw5Y
CN5/3s5y+rKXokh8Wh5TrY4GtSeNvpnsLKMpoNECSvEi55aePVuyqhAsXXu+BWFfxlGpKOpfYAYE
CzTleljLyouZVGYAtKUfSqE3tzQX7ROOD40VNCEcM/B7VZ7+3PXOf9pyvM7OZ1XRRY5bp8losq8S
bypvueF7ba+Bu5WlI6FCjEPRAr2lVdbVkNJpbY6iGYCHp462UQopNr30vhPmv6pR3YI1ay9B+s2x
sPZ3oH7wLkaVAan6yuhciX4yLTz9m19e4kcjCBCasHwlZmB9Nb+rOxIVBz+2vxo/5C8b+mT3XR1h
Iuqxjxaum+G4B9HeujQRQMD2BMgE5uxXoSTvIDU+NagOlbT7oNKD1iLNnfrA7KuQ0Wnnwryghlhq
Emfmfo/Jn31bO29tEOwj/Vha9f6xi6Z4PGV+rMX0swegAijPtUgl+WHvzbIFDX5nebXxOm+5M+Sw
XJz0V3ZQRws5vXHwbveBKJuO9e+e/kZNnC2SOdZUzsVSqNLITdqAS7kPRQ/WtQqJagedgfrj9ROz
8xEvSnyVJsGR2RWJXrDDMtWfizdUYYPOQw+IaTsfcdMaRkQRO+DBF0jClmU5uK+A07Jl9tAP/Tdj
6D9psnQDY9Rf5pb9uL66rUcFGpb/s7d6VIw2cJEYZEAFAipByk7R2xmCZtTfmMaj66Y2cx4fJQgI
kGNS5uI64jayxkwiYbV9jc1o3ddOKP3JuNdTXzvoU0HiiWIWKBUKVeSc0ZvCbkEqabnQXfDS4Zvh
cbXHnLR1F/tQK9Qxegldh3U5gXqd5Sluo7gUmlasu1E7BQsROj2woy4+lFZoh2gZ/9wrY2zYhYIU
shjXREvoYjSJmMYsWJUCkFeqWx14Hq7cL7Wa9/A7xmUOcG5n3bHtzAKTnwTrQ6J+EuB3L8M28pNF
SWKfjmkjOVukgEGDiO7SpQAQyHSlTlLUE9jwkwFjbk/FjhNtnA8fQ1YGxhAMDJeuZ+o7kTZTjj54
Avna0AAVst4i1lhZ0NQf3JTuJGoXIpsIqe/MrXLmYnDd1IC4aKLfDKBYvbNC0HDe5Oi45230Hymj
PaL4jaQNJhfmJxutUIhSv7+hXQYSIW0Zi8SIHES/sqAz/yHQmySqDzXUP/PeibO9+syWN4ILwYY5
9LIubk4qXVk3jQ+IdKEHKN6HVlvFrHLj6yFgyz/Qq0P3EZk1CpKrCxH2i3JuMDOu8+yr8MtD3vKd
/G4ryvgwYC17517O2osGMz0ZdE8BjATPvnnAGLcXUC/AxQ+9bZ4e9kkSL+8kIJIB/0aTB3OTF7pX
de2B5kEubxKAnrrqpR5SYKyQTZcvkmaBU3U7fnkZtWEQ1c//MK9dDB0aorSFY7TwkdY+dlaP9Fuw
xKrkxwaU4TtX0ga9zntrqzuiyqzBNHu8j402j0uSPpRE+zT2Nfg55Pwd79jioBorctr0kdnpz+su
s/E9YR3QaKA+EaMvpulwddmsz3Eeau6k4eggnSRz0vP8bdKdoznUXzEZceinJs6M9IOvlyaI4EjS
4IBe/yWbX9k2wESBjUdhYpXk4D3RoYyJH2Lq7Gk2xyqkmChNxRCDpSp2686KtKzf+dKXJwartxdY
EZAZyO9WJ0az+rajNYyCiDKwvCKY5c4rcdsC6GuxvWDvWjNGtB4F6GSAhWbuoYkDkoNmD053GbSX
vvky44nADTGqVUibqzEFqEXg2NPKDTKvmALdKT+bwxj10C5AhOucnUiz/Mn3TwGYxNMXqQ2u0gtm
7IJgIq7OdJisHgbvldO71H277g9bhxBkERAjQ58R0vCrT2Oiby/qCVgoiwxD6MnyNiXZk+V0z66y
/hxb6aMQBg4UwFaABV7Xi1JbsaZoMc3Rut2LGJtfkGQ9XV/P1paBVw41KYzXgQ5g+YpnmXVt5qOb
chvMO7K95fr4XE1Hkk83f2wFU9JLpRy0whYO03srQPV6ozUMVVKbUwbCEHWXuezXWJh7ms0br/Cl
6QWU6DItSC5eXyibethHKZJJBvov8zAk7Fn76IFq1P+gvuXf60N+2CMb3PAJyCfY7jIIZIPh0Hy/
OpoWToMByCKpdR775hQUhQ31qS+1le58rY1jiwQIQRGzNygxrOtgmi/AvqKjSu840P+Vo3caGwAz
/vhjLVkWitnYQxzflYvzznJnDJdCIKeQD7NGkpma9602PF83s72W/5lZ18Mw+IIyUI61iK56E9Qu
Y+lZu8/jtZWFTRMKbkskhUOAq/D9t3FBDcqMrutAc7voSFWRVzwsmsnPKQ3sGwjUJ/oUFXvUrOvY
99uqi2l91CtRC1nX4EzqpTl10EExJHtuG2oHc+s/9n2ahVBXuXFY+YcHbDEItvhF9gyrBe3U+2XW
ddkTshBFy4KCGq7unzCbdiTF3nzC+jpc21m2+yxclMrnLbSq9INRpYGYSGjOzzOQRW4Bcej0mzM3
0XUvWcentcHl388MTlkNNi1Z61CpLLNgYO0HEG5DpET/8jd2ft+HaFheEG14/piWXsb0Q2/DH7K3
qkapKNtx+QsAye/VLDqpAJSB0H19fgdwLk9S2d1vASyXB22QvlLITr/MxyVEQXj9bb5vngUaAoe9
eZatk4CkApCipch9kcmwvDRFa8NFsqGMUUCJSLnz7Nz8VmcWllfp2bdyIHY8qRyMy3oHenK9ACsi
XoNIza5/qq3DBWlghCb0h3ChrI50PUBnw6VSh5QHyPxcGTbOx2H4WXciaEh83dbmpp3ZWi2p6gUf
BZDsB1sIrMm0y6Ao/eN1I3sLWh3eoTEcllZ+d7Aq5+dsWxSgGgWwnveg5f0nZvo76MbN73S2qNUh
buuFTLZ3wShvvpmtgU7XVzXs2Fjfib89/czG6txK15usrMbG9YaZlK6CkIBx8O0XUYw7n+jirbCY
stEOBf8Z9K0viLSUW+taDXphyAAvKqAqLApMu3vzFzKidsfKU102B703QQ86BaM93HHx3dhD6y2X
4nnq+ftHIFeH9gS6LhetUi4sYcvO6Q51WUc0JzcVsIFTkX9ueRX1dffYCDMqCr5z5DbMoq2BkjsY
lRaN2fVZoIxM3oizkErtQaZ47kp+0Gbz3tGrZ9NmJ2WPx57Qnai8teeODTAaxnIWLO46R2iGOctr
q+kgz2h9II9pIg6yDY2T9cgexvv8ea+ojmrE5QYDc4e3CvBMW0xIkAwxpTeRQ9UWX91ssgNSFEMZ
is6USddXEEYfe734kgk+P02OBe1rdCKCzBm/WNxaaN9BWoKgbEeNaaZR7g0kAHoJ/OV0/K5EG1W2
99hb0y2V9gDidLRnpNXfj7NF49xzUPgB2RT+i7YMmFECNa7PZTCn6RdNn5/GBoSLdlN9wAwH+Imt
I4TMcBXr30tu3i68vwnIoT9yAQAM6BmhbGaUv4RmHfoWP5HW5AAQ5nMunTTiU+aEzB2PNmF2ME2A
oFUteUE18Rt3TTSuxvxBn8W3tKw/c85kwNsB0wkUFYeq7n8RC6St9sQ/2fXSis2KWCgGHuhZmsGQ
gfCy8AE5Ju3wj0qnk1Z6Kq5z4Etd6WF+ZhaPiOE06AhUyXz5UVBxp6NUGRI7+zJNLIttzLEPeQVZ
Ydq8+jbYYS1NNIc0JVqcVl4Ixv0bac8jmAT8Oh6Kqgl7R7zNpvjh1qCFtwagmhx3fGsYGhRqMmO7
GSBcbwAJfz2obt214ORecJogAkMuu3rZ2M4wFfUIMSvrQ8OS6kcbFpEfs1/2Ay8CWgXzBwiHH4sb
ykNgive0ki76MggIOJYLP8DCIn2B/MfI+ASwck8O5jO7GyN5Gh7kY37DIaJhu9A9GKLyTd1X9+Ow
s/Ctg3JueHVl9ekkMoLR70M3LkqBaTk8S9J7/1zfXjQ2N66tdydyZUhA9ESOxG8P7Vyb5OjOo36o
Rw59BQ1UPvQwZUP2k6EfxtEiNlU8ZSX0wkk5tJ8bCAPPIcqP1Q0KyuJYI2c5GojRN53KMxQIbTMC
B1V/9BlG/mYIzGPsZjBDYQ76QbmgretsZ4yRHhRHrycyzKlbAycvqk+yqwyBAo0t7UAXun7q2ZQe
s76rRGzlws4PqOflLAbwffiZGmLwF7ZUB4LcYzd2xzmrIMVpcYEuRW567gEE3SXqX6hCKUMrTpPn
NreyzfVEgOrmmyeYETfuADFT1erhPOKn6c7MItwRaaCyliYZZeldW1LMTlOk8E04M1nJgBa8DAaV
+0VYAkIUi7Y3FEbaXZUU6NQ/ayVkxFDUEkFbYWxj5iPEKzL9u9FZ3zG2E7pZf6QFPQ5+kQZT7Zjw
4vSkRiiK0KmuYhBTtKd2xGy4n5FX5fAHUbRfIO72xamcNhSFCrV6RKeWfRKp/mzYU+yDoR+l9eJF
WvkTG6q4VCTx3DkECR0NVC1feFsdWml9VKDJoRRiMGUFNuoO4wfT8GAw/pNk80Mnyd2klU9zr31m
dfmcFnbiZPO3oe5OdgH6jwGy4A8DJ4/ZYN1R4TzXpf6ASf77zG4e1cwowkgDCHdrJHZTY+RzbIzT
qPIymph1sM3WC8u8/QyS3VPVWb+I8Oug4ekT6JBvK6t+MDr3l1VOISf6CdvDwj4fE5lmX9k4Pc6+
dnI0IBry7HEGAV2Qce1rWxX6zexUWSRrI6pdDc6LaKFB0sKnjnNn6BmPZ627VcI/MYvKk9534EJK
9TkgFni/c/lc68x9BE7JjcocvPHSt6ogBVo6TrXeOxWgqA4sBtb1riMiYgRPXT8dyoPW2EMgHX6X
DvPLUM9vk+dMYV3QCTfSFBdOVwROLVHNmLoH6btZ5DOo40jPeasFaY7GMKWn0speDDXIY1eCJCnl
XZCD4wrjvrWIvY4WB75AQfoRt4DUG8xEeJ0W1EQ18H1B4p5lB+5n35A8fRu19p+MAO9q1m0T5Iw9
C9D43DSZ1we48nA5AGACYMP4C5dsTFJs0VCn8aDjxFhAA2M0Vr2aFTa27IsydPQSeqGNdetRdmhY
Fc0+clurJH0wdeKN9Oktm0oD/VUfGryV9WkQpEjyFHAzuBAU3mPXK2+5j6t38L76rLNjFEG0qMmE
e6LQlTmRBkVZA7OlQvZabNXqKxgSX5XtRZ5Xvxq988nWnJtRph/9uXlyhXaaNfcDK/ip5s1jPmJr
UdyHnlwDWVNmcCeGNOdtC6IkzIlh8CZLyXRXCRdkJ9Rvgp53hwbscaLmN7NVnzLDfjC74ThU+Q97
lADlWQLHED13Xt9bs/8TW/SLypEFKVP3pVOHjta/DkPDg2E2fzlquPk/jq5rSVIbin4RVYCIr8TO
Pd2T54WatBJRSEgg+Hqf8ZvLa8/udoN074lrb+50GAu8IEU3zt+Lb+68tc7usO62xX/kkftWqxr9
RDq44KDD4dG3r85MWLq5CEbmrPmsNwWxd/S8GkhIJo68XBfgfYLW2lcvHoK0HbFuSns5hLZz1qv1
u/XTY6Pg92NQhTdBe2O2gwmuR5yCU837aV7fWzG8K0N+3T/734oUsBy2Ji9zaCUzV/e8tPWE01NU
j7Jnz3aIbzrS7pStER+TuIv0odJjVYaii4og6u9bRyb4dqYdBvKvwCx4oGKo+btl7LOYbE4aLIgD
si3ap7YzPlKcGxMNvjDBPHp+h19Z2FxyrymmzinpFtz03L+s0Z+aZr5va/eAYNMb0NS7QNX72tal
OwdJbSNbEGqbF2LG1xbL9uT1mYnZzhEVqpiZfd5Y/DhqelzdlSej571NzZzZ01bW1KTaG3Zr3583
dLKAp87sEV5UvZZkJsUYsycTj9c+pLl2kEAB+x4ialEfNexG2yuAE+eyrQ/Eco40aDNcUk3StVVZ
e0iG4+Ky6egex+MFXzyMf8M8JS5lD4G23ztEDkMjBH8XAgK481nBmI5mAYD1ug8fJGLK8BjVY+qw
qk54K1NG/U8RdQ+SQBJBx2oHkdKjwV8ZRHQxuHLvb9u778ish73BnskOCUWZtNxj5Dd3beNyinEQ
APGbi7Z3c3/jRRP491FGp8YVuZHbifrhkZkhG6zxUjnRHtEhr3WIgue62lXEYxgrqx/Blv3azXuL
8CICGya8OPUDKzP9lioV4toNjkBxsp6bt62BVRknzEWFdZ/UcF8k7ezDoRZ4bsLdxkv6xrquLDpt
rH3sLX3fuL5aKvwd1jHrnaEgjXkIlbMXdCgN37I6pF/oyMs5icZEWf2S9GoCXWMBFLOMVElrkSuK
Gr7nyKmT1aX7kHpvLq+QuetN+2VZn6pm+BAxfxaivkP272SSwkOH2NItq2g7Yviv6tSjUImO9vxQ
LeoFxFhcTHNQBrEIE6TA3DevSxHi8etLsoMENaUdE1iAh8PKrBdbzq/cBGekKZ/jiGdjKI9uh3e1
9/QV/N5vOMYXWeP0btbHbugPJKqvADwyMkzHbSMfJFzLcB13VaBSZKKhS2tAJWSFNbho8WVLZxDZ
EE9PKuT46oWVc9aOIOoIYmIm65dGfB83U3QbplY+woKIGmkavbI4OqADckgWzlgq8SGl6FK00EAU
H1xhTsK331Y5nhstD1sXuymsd0iCBEeRMlCFOdjZOtnmyeRzz9tU/fk/4x4dr+0UJtao8j6Kjite
t1X0+3r20wYsZgNvLI5pE+CAtSiufRjp0AB47mP+FfLg1cbUk8CG+V6T4bpYQSmX7j2CPvBe9wZr
jRc/dn2N6pt+nlLwaV/2KJx0k1uUTu2w4LB2urS251fDbefokrW+/P0eXbIO/nfP8KRssmbnWsb9
Y1xtS9ppr00XK7zQkW4HV/H+SUVddNdTa9X7xY2USDqtxT2sjPe0OawOkhWJ2mfLpf5RwiAZ7avW
tt+DhkGNpme9JsKdTFgITOJgBtphdpChudmPc4QAsVS5NobKavbyqXfaZ0rAvXhy44cZ7tYxV9Cv
w7Y721fhW/Z1Fchvwt2BQBa/VruotcavEOdG3sfti4ZOvxzAx0LHfAl1n/V6ubChf4o18TBOb7my
6JcOzXe/eAXSI08wWSXccnGCaInPiQ6vdrO8Ad79Bz174YrhUCE/mTn1J9cDzkRkfAWdNRd2P+MO
jHVmFC785g9PkfxKtuUSdThVlvrQQXedo6DFTixrePd0/wEzo07on6BUMmmVLHQ1ChZx9wwNOY46
wDE78EJSdg6d6Wg8jbwNeulqmcdiYLk915nHqiJwKXwQ037g9g4q+2UPRUApACwpNzJp7NKTL8CV
eeEPprc+swy05HZYuzkPFM8cRz0j3KlFH8M4JZHPDvbQ8nwMbHVArBO6APASKGwblJobGh/LYdvK
DXW0iR3B94vx4xjOCoYtq0RNJhSGAw7OoOXlLOTF3eo7nER1XrUGjjn0ZJZN5akUHd8SF5rfpUT6
H/Uiz1zUPPNiAZVA2G0pldOaUkZv0g7OTaueEYP+PGxWirPxBwHA4g4i8EClf5o7cg2I+xaFi86b
qRaZcnHWjH341AegNdY2CjN0dEwJm2ud8GZVGH43ApF5sLe8aE3xlA1JUJs9Kn+2x4Cs4ZeKZhux
KlEWoMqhEAtWlGqTR7r235NUr6PVQeIQ7AO7PlYhTvIQaeW+s7Wfpl9+aTM+N6G5uTWOWMrHKwK5
6wxaT2TgOtrLFMXZqmn9ZVfLkzOjR96HHplUfF+789XSI8LxnFUDWJh+GqkyNFXJpPLGvPHAXzgE
YIc+zqhca6rwuRbRgS2KJ7zXezg5nuVEd3YIT4z23uRqvzB3++TwuSUoaK1yo6erL82WRzGmB8yP
GJEi/PiZ66hEKfhTMERRRtswh/hYJvXMTYpmtiFxVHgWmGQwHcsaKjRn3tsTovObmvkpZMwHYVkF
bbDFDfZ8dBeD4d0tdBearBuQAhYiTzHBm71ftqBssWVB03eGdWw36vDf6AIN1ca5C8w5HrdPvJG7
oUHLAKKdaRA+kZU9N5y9I1CwcBB9k+B0+FsV9WWKXVwd4sgntpsbXPRrFD3JqMHVu9DCqCVn1D20
ArNMLR6JbEYEVqzf2JiGbGtWbE3jgxD870FGmlO8vK9zlNbW9ERinE19M+FT0ddhqT89mx4EWwuv
H8/uHL9XDrvwuH5Xi303U73shaNLstTsWWgrQB3ZZOHylgRqveGfjLcQ5hAKya9piihwZdrNi36Q
naInDFNL5kQYZ6bevDqxepqqOutW/r3FnGaKWOe4Cj77eTm6fCwGAq9wEDZvBrbxhPjNM5arfKOQ
s/fbngL76xtpEg9oU9COzxRpDNnW8YeaVbBy+j9yWX6iPrjxdjvDB3/3hXcL1qGst+if2/8pq/Aj
5zV+UlNwN/18ZujZSFSN6Z+669GCmaflLS6HmhRAAmS2sfVZh+5J4Vdnx9ljjy27VlwMW90U6oM4
FY5tp2FkHqQInzp/sHdmxTExhCvLpq56Zmr5WKf2bgF34z0pK+m8hEOFd0rXCek2qL4C8twP8sFB
enBrNow7PLXQt9gt8QdCV6CTx+nuNe2Lks0pGtQZQW3PQQf41dDc4A81MrsFMrf8Oo45bFt9QQpl
Wdfj04oOH9xHP1Bb/kUXbWdrGQ5RU6skcPyM8/jZwWmV+Fu3G0KURDi+c2q38dh6iFwSDabUINhN
uJjQSH+LZ4zyaiymUAhwPebYIQ+tmxA7JXjJCJKT8Mj8YZOH3omRwk5LbW0HLcITrLZ7u2Mf/Yh0
EWGiAj6w6CUeJbmPLWkLpLgavIUbTRdXPQpP3+KetJkL92cSQpUrYYUPhJB4I6PfKKCHkVRuIkOz
XycYN5ZgUNkGNTpOREJ/tGl/oqr93hzr1xmCR7tqX4FiFFPfPVtTdJ4VzVAlh3iFlj65vjiLefST
FljwDMosGZXCkDvXp2FaXyPuIZaG9Sds+hliKU/tEpksDGSYtAM54914UFKO8DjYu1nHa77BuLxw
xJr4FoS2SzTsqtbPa2/Net99VUAEMq6m776drpttQ8osHARcUfGwxYtIzBhdbS5x4sFrmHrKexqV
e7GW+BxCs9H15E9uGT6h6ONSVUGiuHWxBH911vaGz/rqdGM5zf0XhpWzT+1MhwOwZ5TPdsN2Z4BH
KHXyZSCP3Jif0JUISEeXYBciUlC42UIBTYQtOXoY5L2mO4YMFo4AsVQoxHv1uPPN3faJ1DjhbTQA
slgerEC9x2tPk4jo64gdLxmD6jseadG7uOTiyn+rGo7fQ8mrDX6VuapNpTUWs40JKIqRI+G8uBMA
HVnPL32Fz00QJH10SqV2FT5hJzw2snupEakyYzmP6HiT9bLjAqCJQ8OHCXAu1+QaN34W8k0kseXv
+kVjE5hR+sTWFQcPPiVszyWDS2Hz2zsP+kKu1onM/mXsXXS+bHmtEIfLBK3SeomOARqioVwsV4KL
YXRLvPR7C1fwEvF3U1ePY2/lZhj/gZrEoNdhS1jn52Zmx3UTh6ED4rR0Xd5rqGO9ykZ4BQ0vg8IB
Hhl6CKf+0zHVu3LWJnGrgUPWqt204xaQN9TE/K5sNKldL0CxPec4s7ZNKyRtJoPX+mnQLz/TULu7
xTLhoR9DjB6+frDXCk8PcQ5yCS8+eo7SXoQPlY6/dEyeJbGfdOVefeV/Wmy7wRf23FHrMvEh9ewW
j4XB8T9/ONL5iAb3s8HgmZAZ7dM4D5U94oFb4Mmnu2h2Xi05fANruHBPo6Ke6QN0kWfbgnd0WV9A
Iewrb0iRQJ0SX5wGtQBkMCVs/Pk6Wtj7J2x2Qbogz3Neu/MfL6BG/4jxfUfdX+x8lfcQ9AwLRXvE
6PbYjvGZxFVi6aexnU8wPxzHzgPdHLcgg/9AtfsSzIdIRwfwHTllMpnCKcchk3TGKSeIQv1eoF5F
F6t8I+ahV6domvItXGD+gizNfpCqv6GS4J9aWbwn9gabFOoDczozdLM681K0lthV8wjXEnPrzNHi
Q5rqNLj0YCNJJYqaf5aHI7VfyJO24M/EunRHEmCVI+aepg50qoWqGMk0XMPK96/a34DpjGG+DdO1
AYQaDi1iMuYJ2jk77wdyMxxTkQCq0kyJQdkg+M5EizVFANquGevU7+KdARiJK/mENftZILzfCmgR
gf7Dc4+dCPBjEweXZeO7gajCOO0Lp+11cNmD5c+ly5YsGPqiq/tSbTfLnQ6NY+7jBGTLHoGTQOOG
Zd10h42jDhy5gmod7whiSTn2r8iDnxtIYN0hbG1Z8wA1e3SN7w6gj7Ry3/gyndjKS2V1l8D/0T7Y
gICgss5ijzzeEIBbF5vfnIbNu5DN22OESTa3L/U6p0M/IxOqQRTYIh+EoW+wKpc+1rQ4/FCx/9UO
0OzjAS6Z+2lqVmzaSdToXJgZWd41IfZmkcV1vXfkazTyj1iLB+1H72b+GeWQRtGSj3T4ioPqBRD+
v2AxOxz2BfxpNzOTFL7JdGR45TfvugxmP4/oHIa4bPrbXFtrRyqTVnPwNANzR6DKigdIPToB/siT
eRqXaOfFzY378uxvA9Kf3B7vENuZuikG5Ik15pGLfw0mQeU+/KlYCTYDveAUdscKy/sTGDSoGqJE
AXOTeHfGxjn94dTaAHT3g52cJFC5d1CS2Ww3ud+hidVZDgqfezSAcuKmhA4p81UIylPdfBSpS89B
aVuQAdfMwO+CYFwADYoe2SnzkTTjcar2uhXpuiFcVW0/HHMP0uPbDJrjk48ZuQvtMiIyi0cQfjNO
dSfAuiMP09bsTaDfnXHOrblcA8y53seo2gfm/dnewFWqhG63OlgzGzsiwd8a1PS6bvnUuUnUniOo
OYIQfeDyY67ttI7endVJ+r+/o0QigpjSKYSPO4QJVOuyDsgR+kjsT2G+huD5e4LzBFl4C7Z5gZpv
dEHH/t2s/yL0u+mOl04N38AEtLlGDsGCQV/PgGXhuanDDL7F1ABx55b3DydF5kp809XS7LGXF5P5
lj65AuVL7eUczMd5xmbleUA/2z3j1t7tTDIvzqdVvQH+zzVMVxs+mpob0DFTiiJFBNU6qdCIHjNL
Om2A6PvTgKlqhjpWNujpnRSEzvzQh10GWflNw9+kJifh5utP0ICSN9BoPJvJeRTzrmoUvuwHv79z
o1E9LGk6mPat75qrbhv0obp/kI+4TvA0K4+c2+Er0OZpWpFs1yLKacEgBcLK4O6uCYjsbsiA9aUo
1C3cgeEKEWXTOVi37YSJKRNgmucWweWqz4eYlNZEAcx0n8RrTwA5kOe0W2N8lWB3mgGXd8MOYnWw
K76BmMlsGe4bazgPHN5ge8lba9gP8Byw5qeJh30AhNabULfmuTt/eaA4FZcgShAVjzmBZN7iHQL5
0/VWWdm3moc75X9oG2cZYS8gOZOBRiyxvGMXzvvWjRJw42f05+6AbnJz7xv6urlNYSyFisxbZBRE
EQtWCXj1G93l42InHrFfm7bPm97DQ4cUk43HCXX8xwmLB07rqDtPzavVY0xWY76hfqcT3xu5xdxK
RnhEJls8EbWbxqVYGM779tt1nSzcakRpTZ9V6GcwMKfSBBc3UFPqyPgkuzAb7RXAbb9j63bkrrfz
2VQ620UHB9UiUyIsTW89bPTX6ppkdq7NiD8PLWWLdjDHpIv9s6kus/VaQOWBGi3qnKbN1viC27eY
Ln91tB1ye4GJYSJmcF4G1AZmHiGQzJs9fJciytaxf8Tq4yWM1k+Esz0cunijQ1oDvQo/2NoRXPTb
1QKTH/E45yqm6eQ2fRp33lfobE8g7/ZDWz1q0E+IJT6QSWUiGva+lKk3OAdEhGW6rvZAx1M3FinS
U35msSWIXsG0U6eWGwPjfUJxSmKcMB395bmlohj8NR3qrnAAWuBCQhwhGkd6HIvfwq9z22e4+6xT
1X0yXJUucCDMO5rbpWmrjChA5EGh2IBrZistpI3wgJTh0uSEA+BGBsQcoa8EazWdzXeFpLTecpPO
M4UBSlp3OmNudXKJzBfcIonXOTe5qFzH6AOJrH96YEdHNfsQcNIm2QOs1AC6UPPZN85zVPEDGWke
SbjJwjC1tXdgEdKTmP0JduDO6d3pHiJizhATp1HvFawieyaBmlRbNgs8y8GCvTQSua6gUrXxakaN
uce1OS52u2sXmVEDcYhR9YMl1KFj85dauh3RPI9cWQF6xm3ax2lL7lE377jTPgkszcwle89tDoGH
cxepg7UDp1uEJYMgCjZZK/a2EXbybPcK8WJuV00aqZ/YEalZ3deBB5dqawtaeZnf6f3o0NyySgf9
V06wPLmBlYc+Yq/Ieg8Hcmd6QTJPFH5AwbIXXALcIDt0Tp8r/Niw819afkEQQqrlaWvsu3Tdsm67
YpCgPnE70Ho795vILQwo8fMWvFqQbQENS5dpzjrjJS5ScUKOXj6E7YmJAXtDIimyAbpuPDnek4rd
veP3WWQ9YiFxu53s8YniGvN0nVvi0CiWhPI8cnBvNCHmhv6J21bz0lLAO+e/cpsICwNNnKHKWPiO
pymDojdrEYOhVLcHFJ13s5cZFhTYULEd6h23joq5ey4fI4ft2YCue1KCMc23vnnWMztgB99PKwy6
2iqsGVvhotK2wl3Q2c9Lt+x1tP6uoADByxYB/Pu2vR2qRuzVcuN/atvJSV3xPQGVhIQUDPFyB5yO
JX7ZOcGwHzWoBOplccdzVluHwOChb4AeCd+5rpJdPLSp/m3uC7oGKqjwqFJRymPd43WG7pVQjpPT
a2QSDb91zPdzt75tCpmrw1L6pH4egMJ2YVslkF6WeoxTC94ny1NvAEyQhszo2Xe6KYfZ/B1bGRsT
Msa8EHZ1McEI29AEiZDpfoU9279OCB9+GKP10qdj6jbLlxjtXMa07Br3Xk3zs5RWC6oO8PkUm9K2
4qNqYuxWEE2QHtyNM9t4w+Z/PbpO7cVLFHpuJHKgYGdIWvQa3g16Wa6coF1xwM/ddXoC404WDSgY
gir3sHDPyYMZ81BQ55rCY8OPxMMn0vGEdna61O8BtCexVMe4vg7yHaP6cOhATMeDl/Lo28L6Zm1z
4hmT+xKzb+9jxv3tXVjOQZ834tu4YCYIiHZIQapGJ5JfGvG1hWcgMdnA7Ivw/f0AkLRf4sxSoN6R
OYvrY+ZwUdceOlz1gZLoFSKbZIhuSz2UgYDABdDqBEUjztnRb/exZWfSXQEj6d0A5kW4sPabPm30
C94doTBwtFPRgSzGiU1Sw7RdICQiymC4BFceVlMRjULlDewu58GRYLcsDgHENCHcchsfK5SO4Zhy
dObVAUjrTopCWZh6DR8ONj4tT8W/DHVdZ4pCRmjpw22PJD5z5lavIaWurIQxZOs6wzweugbltxa8
IkU1gTtmfe1lFebOBH8slcFeFT1wpKM9BFLap04b5iUUEH4KGlzv0Ky1lG7URydIE0giav/T6dsP
Wo+/orY/iB78VG+tBbkbX/OaImqCi/bmOcN0MJONzemvihnszLqbNzQ012ab9h3qom+9jYuJVBiO
osldTlK1NG/W/l8tNLlNOO9KRKh8c30DXpX8dbksM567dTVxOmiV9tHyHrasJFK8imk6BQoDsqpP
wKuwN2AfgRdqJ0NaZZ20X1GzUCX+QPLZdY8BdYtglHuIW3NCAEQ1LXGQyT1emgagoR+4/7batXay
Yy2yYr9juxDrb7i46Vojt3628kjP5dzFV8vZGCQ9xM6AeZ2BlKZybZH1QYJDjQ88pRDaoIhkv0hR
LmsH8YQso2pLxyrIkFxR+PxLWwr3QHug1fDgacDpUZ+73MOFyOBEZ4kcXUBTJhNq2UN2l3UTLayI
30SozmyzT8abS6HsHOIrUBsAnBvoRazRzpQTHlF4ssOon9bhFVoQrGhk71OcuPhP/zC7uEZ9BHmq
+TfYMkDeANCnvyvj6uuwiBxx8M0xakXCt1+h6D9i69PA/vpDAyzUeNcmiuxZZBAYeiI+27kdRhlP
v4UsVomJWN5igcGDdhL9WC540QQeBSjWkrWB9gUv+mSa7I93WDzrs7GdEumD2RSs+75ZdyOVRwgQ
8qX3C4Gz1yfs4GNms+J6F+vhCvVn4QEQ1ws7jZN7naVTBoAQbQbMerKR9CPeAHlXieNVdzxhe050
2cVEJHL2Hrk2F8sJPvSMoIj+x2bASen0ylosmWLZG/mnkUoBSBQ47A7QwBZG03yxQJnzUWYBG3bN
Vu237StE7oirj4jnTsUUY0iakPTqHT3RvcUdlkNxZSj/FRvNag+EDls+HC6OTSNvjdO+604/h7Zb
0u6Pson8N4wC2Tj1OY9OlqpfsJgcMA7kgQfNhHdsRFS4BCI3DgoMNRVIM8Q+H+PgtItwmX9BuJ2r
8BvVi4lCiGu83TYb1u24gsSW0d1AIdf/X6MHmrYFNqYSzwNfYXyJ0EWVcAoXdOv/ztZpwAsr8KmE
m5d1CwaBfnolc9Mk09SVHHUDoW29Gag6K4nnqvVyv0EMrmx3A3S6tY9NcwSfFHkFXMKHqT7EZio7
2BSWZbx30GssEPb2Ufvqb3rXiu3HraMc/VFJz9qiml+D1d4FPTC9qT/ZGOocPNQyspJoZCd4pYCy
ASpFbouSaHQCUBWNYCr7tIWrshvfbLy39vip51sc1lCAO5mDkBzL+1yG3MHlXlNkCg+HsYLWGONn
A+BAQLCyuLt6vEwA/hg6TkZIHy2wHM1NTR8uap1i5mau2T6jFbImA8Uwl0BprWMMJLX+Jsi9jzUm
UjRq/qkoECoYgdBoqLtv5no/1NZtDKuj5wNeHcYYyzPiS8WcIREmjQHzOORhsxA5Tq217BCo2oOg
w/oEdcpyiTfrgdLx6IcqVehxJaFTTPwzGkzZueCNhsSm7NKt0z+c5gcKt1O/jZmQkMSgS7sfDg1q
EWncPGMkTSGkAksZetcxJqBjAcWu9IHXJ7xY1x5zFVD/1G4AlC0X4xddYJ+EVuCekMZu3NyFejmy
l13l6UJqPO9IW9tQqYVypV2wBck4rAhr/IpWmoKVAKy4s9ZjYz+wYSqBKiUS5XTBJLEZjtkq+UNL
8MkBS2bVxeVX4PrJpPbNRHDd/gmv57Qnv93ft+GqEjdwSoY2pUCznK+NvZlIAcIi2TxyjJ3gQs2I
XeaNIAkOoZaJ6zf/5IgLwHuC2DBzQ1ZMys+CGieKirPA2m6Szd+8JXtJllL6sOUK8ki88UYCAgoM
N+hYQ7klAIOs+xiil1FOhdZ72fX7P9l5VbcFlKd+NikryEwT7/iAiZUQqGKgD4rWY6WQ68SavVXF
2Tw1OYQtEI+BtjJA1Gryb+nPWP4urXBwJxs8yFCy9MACNrZjTnRowinDvf9C1ZJpb0m36Zdhvqwr
aN2seE8NGGQH12O0JZ2NQAH9Lwzfqp5l/ahSGAaSWdYJGmfSGZNLjCF3HOIdfNAd/uXPJu1v2q+F
Xz06MQdkMe/7zqQkxjHNxAUdeAcDBZuaoc6dEPg56jIkmLIAQK7Ch9FfIKcQov2eVVlAAYhOziOa
ZNOVeTKtuHegG8+ayNn5gTi1QKATr3UhfDTvhE7ngIRQdQk4RNqLZTWQuCEtHcF4O6jcnqFuOYY6
wJyDAhz88wziv9+CFJQFoCeSVwFuhPGtacyxBzm0Om8ecw9h7GQI7c0aQxI+fK4B+NG1Piowwx0O
/jXCODJ0yRA0B8cLc3vtd1scA51xsN5A8ZFOEi9dtw6JoV3CHFykQqP2dciwsuah4pDd9Pi1Nwhh
AA6BoWqPHuBG14OAb5NZp3QhprZgW4ztB6AFejspVycyVTAHuI+zi3pf04w7BHAffcwRlYbIxw6w
erD0z74AgvnShzL3wJEDVshA6ZeIKsk9fIs4URJYsbOu/mAWMPfV7GroKCW1d8LMGDHid2f4It4A
jDC+wgwHkcyDvYi0WWmu4tcRT/Q6v7Td3bGXUwNIoV1MMS47b8TYb/VQy4detrQNqtcgwxSQW4z4
Pyy885ojqBQkW/tD8WMZFTvk3iPuecsDjLg+rDBz9xiZE6jnvP2D0tSc/fG8QK6KWq1PlrnBlp5W
cZBZrleEQZRTHxciaIAaPVIsjPo9WoufhWc/WHbzZHvzue8Qb/RnYjKK/CIWmezFEl1935sLV1sk
R757CW87ZqQwmz2dIaAxqZFuowZnB2Gei0fWz6zQWx58ZkF1g5toAKg+uYH7H0fnsSQ3DgTRL2IE
vbm2993jzQUxRkOA3oPk1+/rva60kqabBKqyXmbdg9m/Gs/cB2n6y4V7ox0uqZVrtYFePySi/w6t
4jIk+WXq6FrjpqgWbPVEIImbL4labPApS1UT3GHe/PoKyXOwe1q1mCDeEBgUE963n1trROZN0ETL
maT6keCxjjKb63xXR3ptI3LYgd4whd2LKFu6UYd2k9eL2YOrImV9UafxhejCJ9nJm5nIdR/U5zix
vyWsScddI6M3d3IfLabiVZxfk7rY2FWzMyO+vntKRaIYtVWM91P4Nfvmd5fEGZ6MKjoGebg2/PfC
FwcZmYuATEtrusnyXPvdgYwp1BfEJppt+JUjLtdVa+a7hlu/AKprmVF3JAtkOr/zD+iS/q81cv2R
v5/RcnX3hqh4wwSxndgl7PXhMrZ8XNPymOE7mSRPZnjoY+OpwArEFlHGGMOGwc9yKNQqjt6jsX8M
g/ajRBqrQCVHvgMFFNXHw1I1EJOhWqbtvGKessyaT01no+4DoxZYlh1T2hBUlcMxMrIl8vQiYm2b
OUfsKsU+Ew+AjXqhrJw1jdmud9iyNmTnzHCXNWVBVSP7+uN4AKJ3oKnHXamSlXapVQv0JiZoy6Kw
VuRnLEWR3Kag3qeB3o2+YS3q2JVsJ6uOTFsXOqjWiow9EuWXfDg7kKJV7LarmbqKmCVsBM0JXnOl
k4vVy4uIhV4UpXzhANxnubsQ/sOQq4OdT1t4ALjE7lSwg0xAThXyBlyyLROaAZJr/EZFC69Lnos8
PKu8uZLOc6jznzIwdp2hVtSzf4gTJzlnb6KOrnZ/6urEX1ejuqUM+fyI1bQQEwR+j8nB64FmIzNh
r1RonKKBvjIal011jUL7IA21S0nuDE3CT4f6n5MWDCiYsMzOCgoN3ouYO0Y8U7WuKXZLLyNwqdhK
JEZ2cp38SC2ZEr2OLHxkm/HSDLyrFu53XnQ3OQ1XFte+dWa/y4fkqXfbS+MMKz9iAWurvvIqubKN
/aGYaORME/pWzxbT8mGnqOISMLAuIGaOw8BPGO4oahuR2fmuTOPPmJOAevMPG/dpsBl+W06DEC5H
dvOWfU2ui2xgF21zKccOShZx2bDEeXTlg9dVj9K7TynDYCssINsuYE5iK36S+Go76XZIWZQgqgO+
mkU028sqyKhWPIEubyxrgjda73UoUMUrjk7dNC+ZLN4LukpHe1yQzbOv9KtIiy9t5s+hMS/yOHmI
RrUrdbDOzS0GBydRTIYZvpnTIpzkrqZclLleD0K+eo5FA3pGQ9q2mH4EPodocB7L4T41A6vUcEBi
ehNWJM5FnPwERnVLypkerCjQ18MHtC0eH4dZSJc9667dT8F8sdMx//B73gUW+rIGR+ttH9qM8t3p
IsbaWMQBSgwhY/YKSpcKoI33Q8MDeReAzDFM0KZEfUhZUGEuSleWexvSe2kUGOTG2eze/Db2Lh2H
29bNJ7XBlyeeFPGaOA1N8zTN8zU28mNgCxZ0VP8ypztlodmvxN1e5Wjr0fIMFoGBfbW92NWZRA8Q
Mb1vW58iQi8Xrg3KV6fyrxQ82LKoDvmIIQFUYtEOvEP2mKiFmnJ3PSdpeUTLuaRB+IlZ5AiWdZMR
pCvfcroPWhvLOF3LMmjFd2+PJ7QL3pcSm6cf/itCZzMHQ0nt54SMslCy7fkugROrgBVwXLfCZk1t
168jF7tm4dyEG2F+EDC7dQ00lwxuvomrnmpRqN8px3TB/PYwW33+7M8Wc4psjg5NFx7jhFt4gOWZ
IDVgTz9xkbwOemCVSM02qomT2Zuds7TinYj714kupbcpEBIneQfQfx9GkIisvjp58DThsV7gRnxQ
NddsZCR/PdPcZaCAN0pFW8gSRl4CAZw/wI9uiB+4OqR7HzzRoJdX1skcYc1TOGuCM2CNWRCehc2x
SCX8rDXdzUnx22Aay5zANZMtpThtrgMbvfCiQTQwVl5nSAo06oL9T0NgvGYY9wDD+GqH6FuaBd9z
wRDatejD2Eb5npntW9lUBkPg/l/SVpxS6OFPgdHpW1CG/Ro+EONjQ+uuC67wRUG2e7/OU8tEx7XM
+rc1VXImNKHn/SUBvUuBIhNCxKkhEoUWU0MTBzO/u59FvWFU3jz4hYt2hlbqLK2u5yNh2zs3SR2G
1Uffm+1jA/sH6b2Jo/KPgPffJJsflc09VXLor9AjHlMtDll4PxPq/iVvmcCNE5OYSCDFCavQO6Im
EWislIyUOD1OHtNyZb8IB8LYd9VfnLXzoh7c53rgezFUMdKmk36eQ2BsAk9sa1DEJlRMHgf2rqEr
9ckbIM+hdsR1AMTx0tc8ti+O0+6sCqRhCmFlkJ+vPLK40UFITZwrAL/0LO9T/CkZl/a8GBnFFUQ2
e3LI9DFEcU5y7jXf7XgzMq/di7HbNoH+LcdPPTprp7nGDi7biY4kOuZptMEn6AtrbRbDspre4wRl
bf4YiKe1mR4FfbIWo/kdZPfnKD0lIROIMlhlMnrXBV/CMOnh5HqaaXvwZOliOXOfEUT1QIm2vtvg
yGuRnEzzhhAOtJNiOkE8XGOLITw3FsXess6TZVz2NyPuHsCo9ia0R4UJa7ASmop5BY/y3czdk8L4
pjSH3ZyGO6csLq30vG1Swrdz8rRnEmiihW/4G2tAhpAjkzLdef5iVBPzqRHOKZ2Me9qudOpDBPjY
W7y6dPkm1Ptg+s5NeZzDs++OS9bJHuQ9bkAFvIKWkh/SJiSlTfeOjT8rtmt/kcX6zxUAAgkIgwuM
nnTxhvQqKvn8WhBmAXrpnuM2fJFueBriJNpGORIghmxM0G1P1hOHAdNagBH+tezyyfjOxuq3C+Rx
NKN9NqQUfclwxSRvUi8lu8Dj5WH3yMskU05xJ3s3Wudo+u77bNvTajTwBzS0UEKElzqfvYXTyDf6
g2yN8Z3/nGX7zGo6WNiUoY+rkp2NW45c6hlLXzevwWm3jcJJmONQXLQqTR4MP9p5NYqhgYcpdY1x
Wzol10hQWsshh2RiwpEEWf8Y1A4EgBHyJE3G1udY5ujq7ddxTGEyjGA+hJVnr0ftiZtU43Q069Hd
te344UnvFIoWPar4Hkq589yqX4TI+yunTHGfVh0dtzb3kVvAIqQTwF3Mnlcz/Itb+1mP4CWuU1cX
bIDhcSiCv6bAQIWvId1EGUmhZRq9FymUWQb8uNBczZkT4nl2ePismUjm2tTBrkrCl1GTqm6TEQnQ
2l0m4g4/9Txnd7ql2uGyRM26yzImZpEdS+IMNim5aHj++EitRpnSO8e45Mr1Y9R5sD6qc0r+RTYl
V8OMQFUm0PMGe3kP+MWWKB+ch/pj6rNPN0z+dV26Twr/bU69jzGcvR+TM3nhBESfjsheNFrCXs7w
c5HT/IxlXi7TiR2p5tyUqzLLxabHL7exXTKr7Tz5IcYIewYI6Ey7zhP2r3Nabp+sgCX2g51Kpktc
aPStTnjLOjKfVchGl0izZK+s9NJIAOYcGT2H4fCiW/c40SKNNbANVMfCwS8T9PFXoqZVZzJRmxz8
WAUeW9PVzxnSsaj7j4xUV87PZl1M+UY20UOQF6ugU7t+1ke/BZsos5GktZxeyuHU60Hh+3k+sBvp
iskD9hCONkj2+FWPRSIHrIj0cCI/Go33OLERednn4a5xuS/HtNxNyhZMvM1np0ZukfZQr023/Ktt
ItxqX7tfKV5ERE2jWRV6PhjJ+N3OFTyBP+57MxVLnUCkxJU37PCBpndXtEEYDC2+LKuWeXz8DqP/
6nPWLqMUobqfr92QQ76bBQ9DNv36ODIQB+85SiQAL2iG451fl/HVgxU5pZP0l0ERdEh6VXKRABgL
o629BxPr3a3Wrn6XadRdVe4/sdqC68PzENKSUCHeqvmQVMwwWMvi4yTJDaLxVc/DUr/k3rzzKm7m
oAROjRLjZOeMaSeZXAc5VKs2SC5Q+/7SGGS3Hrxpk+XUWKTFILOYTC1Cb2/XRgWAwypew9fwWnmH
MA3x5zEP88Y4f20iiJPEr+JdVM0tkyT0OyScP3Z0bVycLcCl/MSIAkipVVGvRT32K8tW8MJt88k+
nL/etp9cfYdOQ36ljFYszjtOumHN4kT8KlGmi6CgQBceX7KhHHC88mK0cj/E09mZOKDN6F+s7REI
BCNvr9j62fkxlUHd3FQbfPXlwArQ1IpWZqpw3RhMcDO6IDXLX9ZD1EcVkiAe+92x8tMCwTu2FmHb
+ae2hTIfq95YAoyqD5yrcuUL3BNxZd2yoQouAX3ouiytjjkYjRNgd0bXiAeCNzC7ZJ6GzJ6bNXGv
z5Oosm2TVdFOqvTUNYg7VeOflSPXrds8jtW0l4F1ixvlMVD0dvjRjw30CNFDEW6EzthHBRjOXLZY
ONsLaCejQ3dld+NGKnVMcm7TIrPm+1qyY1VNh7kdb7bC/ZkLse7nDg4AGXZOL36dIdu4x9GS9B4t
0JmN77O2g4POs7fR442r72YuPjDNR9Fhwx1BqBZpbr7yzwRbK69VXZ6bKNsyQ/xxZHGKDaHXBPXb
NPniOAkqAjkZv6JvHwvj/jXa5buutbdM77kyOEhCVZ9DuCPop42Mk2fXD/ZjkH2VNuxOKJ1/ItMH
tt7dgX5zx2ahfToPrwHj8QW2NBBCpuq0fA0VX1cz4Q0wZl+bLJk+BwevMt8wVwqUbMseaeUxB4t8
p//J49TZJhItt9fuldbC9ReqYf5HJ14+s2yNZid3A7SiAFxsnEnybAa9ALmcdsyjBJtRDHGoAx9u
ZsxBN7izllnks/Ql6Ckla10Fj/Q4oJ1lgSM5SiPzMfPtbN0lvcuQ2o7ftK2NHf7c8lEZc8gsPDHR
esl6Jp/X4Ia1F0EdyHc9p8kZLpKf1+AfHXvCPNBGyC1U1bxzWR+wDzVB+X3fa2ZLkKHrJCopBLB7
o3gFo7iavDsbEYzU/5PkukRDq+WqTDv3dXZ7lBUE7fybTqc01pYWPKem8arJfjMLz1kGmBjzyjNX
Hg7Ele0AfxBTH50tuJjTXA/tV+oVgVrmHeCdncA3mgHUTNtIf224FEZeiOrC7aI073/S/nRV9Zi7
UfgI7eCeS+2GZ/bABItOB6S65CqqsY8NRGBFZFp81a1pf3l9A48Ks7bLgpBzppqGj6n220tR+95H
6zOEcquxOBmlDm9FFQxoo3O0JPdoXChAjgc5FB2exTR8cGVG3EY0RdsqI6PPzsLfOrONFeNcrv/7
cJ0URGc1zX1EfZ7rK2laDB67sCSQpjMXbVHHh1CI/MPRPOaO4bl0inG107ZfrttxsuxV7ATj4xxb
yYvXy449qRnmcXbgEeEi+QuweNNx6knfdbxkVfW62+oWMs3Io2Hb+shj8cAURRIXtB3nUB+srrVf
7FpHm8YgiSdoR3dNcUCaRedbF18w35/K6ELq6ofFPFM1oIpplrNr04tK7jXM+9GcTo+mWzRwo7F9
xSKDvNFYmHDUWBxqoh5ufYMvcsX/6z3y7jgPVlO0f9oN+kcCIOS48FFXXzNXd88NO2DwOE51tkjC
znwhAkAiauvwqcCEf2ySSZPp2zJXt0MkmdwOvfU4MDjgce12duGjGRhBem08y9nFueuecxzMgKCU
YF44uMjPM0vnl8LK51/utS8YSztZemMLT5kZRvTct8rek3DXYa8BVmFb+xBtcO8C9tTCOVMqOGdr
kuAWWB+8bgvIHIMmVXp+rcz/4wSjAbWz95bS8RVxfFFycUVvQerpZKR+8pNbrDHgdyNpgMdw8st9
A7+2yVKupWL2iCQS7A9ADENm8BObfceYMQHrerlDmkIMjxsxvNdzgGXFNinty5kqEKeJ3rC2TFvr
WZZQvm4Tl6vAaK2aNdWIpcX9tzZj0D4HTd69B93c4ldzcT0vxoBhLL3LQJoaLYn/3bNqs+UqmItL
jgeHDIlRU9TMdbb2mygllqFinBWYtb1r+owRY6+6b+++PbfFSMaJOMIT0WTASpNBbS0qKVLM2xip
8TsmxkZNjA7I7jddG4SKOVluCJI3aOH9Re4nbC/QRbxnE7FIVmkvGfoL7R9zZzC2nmRBitem1XFq
2fbuzb7DQZC6e8rB8aG0dLq3VEr6Ut46AodSofIv22eZ1qJJAXvziuuyzDu6bOpOnKOtYLpTZmD8
AzcTvriuBFK33K/YcKzPKeOkLWCZKNmb/gWRT7LjNAQJCtF/mli0B9O7Z5KPZf3Fosr8IS6H8mUy
CTVxhwbDIlXbchA0L4sM+P7AHVfsHWP4zcnFeZGtmX61o+0U58lLzasdJfSYxuKeAxFN3q/9MKaN
d5Mt3WZjmRL2Sm2o3x4dNhYf+7wIlwapP8ukMdvjlKEk9mNXHTwypwqjYXNJ92gn0YVdW7fIqegS
yrOZDBTw7fwUuCO2NPumEiT7JJAny5zXTaWRqCl/B6f51xC1tWqb9OJh5V9MfJ1oMOm1E+a+VHKf
E3iwmHyFtNl6a9l7v242XVBg/srSefU7j+6NR1J7z2Hd82X2DOv9ciVH9+Jr751c1mBpqfI3S+oj
g9pDUI4blL+Nn0/7YPZyQpbdO2PKPtxh9p67PGABVdu+ALVcg5GSv62NiSEEtxGRW4iBrlBr+567
IScXJ5KwH1qZpQeyj6BhVJ4vCQD7Sqcph16yr2Xj7bm/IJ1NRoBq7Ld22p489qvx8QyPU8C4u65K
7ng/O6ZIwftZIwVr2CyeybHfOx0gjPJyWoV0XoiKZ7XLi52uYNkrA/HdC6ttXxcXYrXXk5keAmik
vrOe8lFu8j5/0aV4wEGIv7PZO33AHx091WV4rDjA3CF6CyX0Nhl7rDCzg2PqB9twTJ7LNoZttTnV
goD9Ddp3dg51zlQZyIHpHzLFJuuDvSv5C4fUgCav95Nt7Kc023q5/mOYsE/6/mEamZ9NI0eyHzzY
afkTBkBJooLPIndjaXj/Z6FcEhKbMisho0LNr66KnrqCVp4J4mnKfMZONhdUkK+tXl+DoakXRC8h
zAlSiysX5b4K/lGgymXqWxsPF4fI4sckErdQZkzAcvce0GHXG9Ko641XDeyKMcMvZF5sAMjD7+3k
NseQncKz5K4l62lBZxuuyiAcDkMcHWc7j48jy5NotDFf0mISAbNse2Ks6MoTJGIkqWNrIeVm8Xsx
p99APnRgzTWfnR2I0UXhe8EZ4McguBj2/Kj5Z5PbcbfCP7J+L9uwuaEhVkm86Npc1TZ2NWvMH7Om
eWQIUrDOKUb4GoJvleifsvb3pGvHGz+JeFySiGanu4Q6dhdT4GOkj57RySL8KxTaIjw6Cu2SVJ5F
O4+/iRGfBVWqOaXwizXzMYYCkdM9zV72aeUNmUoR+n5u7AQGXTtunyEHX0Rl7hFqltgBT54JwerY
FAbmvY2zOr4fIsVVzrcn8Rhwk7n+fMwiC22kNaq9QVFBzsiwVgLTgiLlchGAzJtdu3Pq+oZjyNi6
GL7ZOBhyGc0JUeElsTOZZ/7GcWQwdcCdpOKXWJNUV/D5EyS21cr+DKzq2Usz6gim70P8SwPG8I+x
KtFkj4g9aCRSLZVDTG3cmzWizX2NbDARvjXGj3U2nGwU2Dg1+RHYJL9opPnshsVliualX1VbV0QH
a/QfOtzkucfuO2GPb+VgvlW12PUxZG6b3IZq/qDT3yTOvM5CvDm46C1oAocIyEQ2W04cwA356Jf9
Xjve89BG7yqgFexa7zAN2LvqZrhOrtzcw75GKIksUD+c8ufJbN5Kg9AN1ULEYPTZF4YgX7LUt9kL
riDm0ASDD5ESxZjWu6UPqSagrUSOJ6z87dthHQDxieSYh982rFxFTo9U/+rmvYuGc+N/jsneRih0
WR2UNz6XOr7MUVBF/fmVeayHh5JPGXpZ+G9p+KR9KjV8IBTfp5513XeLEOrAA7aDxX3r+eCtevFn
14+zFkhT07r3+XKgbOvkC7JoNWPyicWRcSd3gbVmtuCzGa2Mg6UsevZkPcVmtR5yzc1PF+Lnu0kw
N4MkLDJwpeh+SSr0NjqM7ivl2pesxswR0HxSg8CYSfaZGEsOADi9Md3qrKZ9Bs6Owgc68cUcfNpl
uA0be82W708v9Y4+9Icc/jJxYiiwImbGa279wBzSe81r6xDYz8bwh5TWY+dzpLMuctBRZsEF2VUl
jokeSTn0vumDN2RBwEj/VASPkd4ik3Dj2c8Ffk2vAeEk18thSDpiJRjG8KkEimol3BbcuY3fxsGk
6ZjPcQsWLb4rhZxsOWRiUHhqRhcBaH+kgTGamTnxuzSq42CXSzqOl5hReWoINEVVrPyeLCfwkvv8
XNnFXw/RFeaLyQKAKa3FZHbLyPlO4ZRqHzgZ5w8DGI/ssoSMu0hRd6Ujul9JI/QV0KYro7/alg91
SNzNvzLLjk315nU9ERXmys2tc+JcC8A/KTd2dOq8d4sdcpHzPmErxHlyZ6CZytAWpSFs3T2pAxA/
jJBfo73CAz9JZPMoWbfWjVyRpen6AO4uUpDezvqaZg+1Fe/r0VjMxPpPLKXjYa5isljuQiUJNUr2
iC7+UQ7Oc+DA2sTECo3JdY59fjrBH/gm7GjNW/hVDcaZKMJ1mseH1gmvqiV4l8+jsrFFD49Gby99
G5w/a/HmzGsrvmoTdyB3aIVZyMo3vesx7C5hojuGZ/hw0mmr6vZWuIDYct4pKa9d+ND375X9hSp2
wluHCVFvOIoJ8nlzms9ZnqXx649vlTWvHR+didFHdqdRW3HTaY09tlx6AQk3LV6o0aJwYXg5sWU8
TvQqxPwhxLiK+mPdP6TKWU7Vh8wvQ++de4CeKYYtEGd0p1U+XobsmRzDJRcm4t9raArMaNY6LB8j
qj7ReBfAXLZsSvuauM4F2WzViRAQtSB/zmM3xKUWwT3mO87fBUoZQr0Ld8W9NAe/lvUyZRgdmMOb
9QHXz0L2v21Sr7z+oU2vvvXl80td8Raz4rpK/hJsG6LJNtpf51pjuPE2CsSxL95Cne4c9Zw7DfPE
LyVrkuOyvZjchaEtYPS9Gv3FzNNsDoyNMH0ZuU01eM1znyLsDaycwGSeZA3RU7ATegTuxVc3Fgu3
eQmDa69+czjAlmemGX9leSxDvOYUzFAhZnYdJsy5MlzmKP8CAsmt/hirLmsXj8Whh51oZz63ApMN
ZFY8d5tqwMdc1+DPN5ePKcZWXHjdTxfzl6buom2oDeuCHeI4igmXtBANC3LS2myF9IajE6t9/ls5
P3lN0GRxyZz+VQeQiU8js7aG99IxIi7xfRlRx5U7zwQiJ7RrLpZT/jAFP6H9M99ZCm7IqTlZrQ/+
Ypzy+9VGuxDU/2acMcxOttFMqapmmJaEACR7M8bWhZU2C42kMHMQFdLalVO4I9Z4EyDsKJxhTflK
PgluoEU+PfvVuWAMzp4uC0WnVuHDmLfvTU8AFlJmXL4LMjlH5obsQWHI8G542NrtibmYz0i1J9EW
fwzXQ93gnpserIkQZnIAi/TJYG5VEIvTkGbm2DfJMMLHcD3Gq7v7e4reM+8HUm8NI7c02RsR648B
K3djPtsWwwV7zdoy0sjASmyx6hS3gYW7yNVtdWAu7aLYuVC35nxqovaxA9TalU3yXXWEFw0Fs4IZ
yTh90I37bPj218zgkhSM8tczxZfs0eBaob9Ns/3MRnYTZBb3drr3Cn+XeR+NsDcl3+mcvVTZq3AY
hVc9UKWzbvD3DYrWyf/nJIeseFfFh8AmYtodeuojJh9w+nOJ75VB+MoaXnJzIB0oIMDu0jcXjcc3
V8Paqs7O/DJO7+OIe9mDLbdnPJTZSSftqWU2hH0TUSXtWGcZbmocAgTkH4g8KlmkzFOAHIZA43i3
qeGKmOtxYeCJqKAAFPnlPTd7Hdfrcszfpsy42TK6wJxAKAA+1eI0OT5Px2yTDqjByL3z7LNCCUms
MOObKspb4IjLIMP3tHJxS9buLjPV3grMFQbFjdOE35jT1lEZXkEqeJxRKpv4CZBgX5nDtmEZvZGX
xyIuVq6pziYjwX4M18GsX2wH/1vBOHsZWDm6kOISQ+xRzKTmW8DOlYVqe0pUbx1THHMKDP86nR8t
WWEIa91LfN/fq53hTSIhLDpb43UwEEWJbUV7l826Y+u0VWQ37C5rz2X5bke1Uw0kz/Y8ae2465uS
OU3g/FSxlFuI0KUbRDdt063UXoCJYCJl1HZeUknHSZJE2BIxMLXyJe/81ziynkhp/EVNpcjVW9as
b5Rhb6SbHJwcndcI9bBi18Bp6oc9c5hznkAbJ8ZD0pU3OTuXZCqf3WTe1/cpkzO4FKyjes6sYm9k
iiovRg7hSd2qu/JQygfG8VdyeK4DBp1B0Kblg/folsFDE7cPpRv/EAf6NcfJE5NLAuarbRynl7TM
/7DdYEwIrEuh6mvUwf+TgqD6VKxNo/hLLPGjh1ERnAOi4nnTd1BZyXKIWBFGK8cqJBsnXk1ggkea
16znZIn81ZJ7KwkC6TCqOns+4l1q3knZnAwb2/rJs/wFzg8KuOjahbYI7i0FNEE3/pKBgsTp1jiu
bOszv7tNiBPaBY0ixRDIJA5oBtBreHuU78OM02o6PW61lKQrPAft1TIkjuBeH3qi0peuM1+xd0DP
N1sr679HZTwTkIaTKGNdE4edIHE3sr+akqJzZfT4bcGE3lUWB+C04BefkE32uWKryLXvuAoUBN0O
KVQehWPBVFcJOh+U/Hqu8Z5zcKTWVSZ9iW3aMDCFqWvQmUT+6u4pbsevOVe48MpD76T/4qB84E/C
QUDDqOfi3QQWYCchcwaytlPh8AeV5yTJCBMojGeT7nODa84+NXFw35LCPM90TrZtE/xtk71qGUGI
eWL453vIy4z0wlMYW/Z6SL09Edgh1XH+Nmsc6qnEO2AmqV6z8dtalk3YbzwNhVqH1FbK1is9lQ/W
4C+apv0ZoCbbsH00Mjs+SzaPEcTEMNIqHbLThu6Iw+pDjflldIj5KRy4b0sRRmyhEAkPa8M8vo8u
4LJ0+xdPkZ3UoYMtw5qLeZAlgkIMOGql1bQq3BnKInNfs8544e34UN64S4TnEYsA7sQEKlh5wciQ
TSfG2dOpOpUx4Twr8sSzlWVY9pVsWWbTYQxx1BKCJg396ZuBsYbvAZdurOZHerXZ7mLD8sZrQUq8
e26ngqqUrnNHBIK7ldrpDkhexbftzz1pS016aJw8OtdNqZ45NIyVrEhS6aRykfaZ9+mWxLSqr+/b
CFvIGxNnosExd+kdRUXZxXDH0p6e3S6JC35A87dw6/6ukCrvz8m68QWHXQK2Y8l70yCQwjcklXBO
dHPo1TcD6ASjXTyQANRVGQeNttqJPQqtrvZpCAwNvw9HUNWwaquyLuuZbMc56fHsEmCiyxr3U8Ph
98uAUIL8joyryKGd6VuK4uimXXHGUZM/JiXkXNC05U6B2S6Ro6sdrgCS8sC/34JOzrep9KvPui2c
DRoyYAuYKJ7HmNwGEbff+dT9RHkyng0JAu90hEcLMdBVjMHOTAGFur6iGRf/6nk86xBCoE0RzYzo
Tapg1w5obIm7s3P9Yg7zrvdoFQXTh1VVMaLtOPf3rcDShfLYLGJFypanggPCOEQqb7I9X2UTnARA
q+22XAC8HNRd7tmhX0rn/Hkyko3VAPzy/raW3gfS2Dq2fbaDLF06lYcNzg/1RZnqK0hxuYl5fhsE
8u+QP4r7dV44zOWDCLQ3JwoVJPMgmdeiI7QYXZMxewu5Mg8CbGpaWHnEmufIfbYL16eT6l6LgSOJ
PmxlZNPWGuwTASrJUvTyE/sSmRnuITBS0v3UusrU6T/SzmNJbiQJ0y+0MENA45oCmVm6yFKsC4xk
kdBa4+n3Q+/sdBYIS1j3TJ/GaKRnBEJ4uP+itN6sgpdcY310YoBwOhi86hV/BwkbtzlaLdwCSGxk
NPUVvX92e/1nQaXYT8evtRe8qDoVITlALTvaWk3ymiPSQ2/rOpX6e45QuFSm4gReMezV0ZCOtjA9
BC7gvKpFVh5Hc4DfpPXxDlrV17Bpv1SG+5ZFObya/laV3IcYs4WNVdYA/30oRmNpf+dq+uqpESgX
3BYSJ0yVQ1L3R7CpsIggHpdGGmyFJN/qQUe1ib9fpP2DBZ5S0xXqsHlyMvpY3FdSkzoBpywMQAjw
fhMLKDOANdBVPPY1aipDcGOTYpUguuwo/ij7aIuOJ2bn5Z2WQ243Khqy0rAfUv9bI9RfCABSLEG6
cER6ABuHMKAhgZxSg5uo/5LACjHbmMNFPnSt9Wb06X2l2/iHyBgAaY2Ewkb9HRzGu1K5vGDENfa9
B6l36eopg0P/aCeV43GqL6i59CXWWhrsaEcUCtdGkYhDAoKhMz8UcOB6UQS3Nbe60qrPhganYSr5
1HJ0i9Eh+lISNCGuxOfCz5+LjjdzFecPtUEjFFzhvR6ArkyQkdq4VngzyomjQGnhDA1vury8E1RS
N2msgGJA/BTVxfdIau8UwSSiRJnu2uSmmbQ5TfUW0cBrFCgcL82O+UA3QdPHm0i2ru2RFDOwndhM
nCwxnusgewec5G0oQzw0fMAQtq0YxrfRbaGk0Qy1h+sIQV8pb6/SwjoIhNMxbKTVqsKNHE+VbExQ
dOnWG8yDiSSkSkG8kCHysRMKHUwXqvWld6ps+pbomyTRuMvVwamL8mSYCED4FpTAIBKeU2vhF+HF
X9MWC+0uq1Q0Yqr7KkEKw9aoVKi8mBR3nxbVQY0aCpATWpDOnrShH400hvJQmsZJSaEUNcYu6pob
tDXuStHtEYjetOiQ6np7Xefhk+ea+76y1JNZjNOtcijaKAEUicz7qHB3l2iHlOqvYpDuNAhHEkQb
uE48YzzsXk5VZT6HevE9Ne3vbTlOHaJHOfMRp0uSH31qfCOj1sAg8lROEG/YmwAF2YY4lxphhQmx
HXXbqOAri2C8Ge3iTqKuh7jvcGtWcUtKXSpwuDoqbgnQ36ELbvUBKbt4bMatj/2c5lovDV6rWtOd
6qS6MuKIlracPae8fFNv0t8A2dkq+ddcVMdSN9CPKnKGZOaPQoq/okt1CpQ4A/yoXruNe49+L28L
udOxl6FpYZiIrHRIIkLapGsqDdG97dVfhNkcJS/ovqN6YVDRoP/UFfY3bSxUxP8CFVR8EtFOUd5d
e0DQNmw3Y5d/a4voKXJTALK6ePLNAYzu2JgbXem+1DQUH7RIMg9h50L/Q/rb7pE7U1LpNrUSqlWu
kR6QQRKvvVJh3ID2kr8ZAn1q0CUj0DdK8SEgR0/SUMFJiqveKrg0Zcl+QC1Cz6lTJkK66goANrvO
lNMffjv16XTU0fsXORtZ4G4IoAKJ9uoYZDVLLNTKkFovdGv0KjSBUqSHu5v3puq92gNfG0XmZK7g
L5VInH7D8cSG6e/Vxk5OGgOVUxSCP8ZRao8xHf5voRv6yPJ7ZvJDVkNYqBzp2GbB1XXfSj+Vf1d6
YedXEc5uUHHqUaZ94EI50M34WfZ6qIoSzNfYxmyeGjSymGk6bW0k3Ns6BFw69HLj3tLPL5JjhKDV
qSrBZxmGLzYYa5BKm2hKjD16f8gQpseUbAGtQpReUG6Id0XeoxIE0aVHFjD+EummdUBrDPR3rsh7
3itoOU+kISqu8aFHMunVg4f8rvRS5dg1dfES4NRkoAN4tEVExwwStJtUJTypVLB+JGOPzbbFsyqr
218esHlLdXm5CtW2b3SFlmFpyvkvPRxg93l5ctTCvL4mpUHQOT5EY/fWkkshp2/0Ty4FA17Y0c+o
jp6r2r4zTRi5hRIgloPaILZk3m0eJk9h7/4MvVrDNbZD5BenFB6sxW/y0GeoK9at7NdiZ2Rpt0WX
gvy4Tqj4eoG8S7yk2VfqMFEPgXsggUI/1kuN77HMRV4w22A23fSYJQgpuwgK0i0DPq/FaQY+CYGr
TopGeg0AabMg4wnlq/kW3EYPGqb8kSfFfVlwyWOHSMlZgZbJk/2jagL5BPf0UUGB5VTUygtlYZwl
ZNpJGVUeDfXzOqmTbYdWOtSqvDrYtsk26+0AyZgi2tv21IOx7NtBRaWylQQmA2xeJx5gWetlgECC
XaHwJ1lbfUhfYO2oiCFrFGzyEA2cIHjpwRdy1PbXmt/5UEKLALEJHIUsS7338rhjxyFAHOTJe9D7
P7oU0nMz2snR6iMolhoSDHmEUEElZzEPOv9VjSlXt3ULgVAFCb+pkOwAt4z8M8of6nPJNjmGItOb
bdNUKonxBIS3h/jND+N+2MdaOFz5FQTPXJjZ0QgywOwmFsj0bakVaqP1MBjSrcZL/Tjk4yu+JOkx
Em0Lqi6wf1aKTa9aKUxKIZ1SIC2GaiZtoX746VEoMRxAQgAUAhITRMGRZugrHQGcNJLjZF+Irkyu
A6Rn3uMON6SNqRXkQCJWoisqPCyourMqdM4puiqJXYFbFTwAQyzcjIB01K2v0GhExwMNc1A6WIsY
E5SDXO5AlksrE7IUolM4Z2g5BEKRBAb5kPEDfkVIy7D/WaT6d8mvOiaN9q1icihw6FGnUlKURWu1
vAJDzXcFpLVpmjDgEgRzZXU8uCPVz++8EnC57cbpdVt5OBDRC9YSo3Boy9OO9PHA8Iz8TVNCyj2V
dOIjUWCpMuBztV0gnoCFSAo+Y5KwpOMioeeUJ9GTHndM/HQ6qhxOFPPs+kGPuFirVuMoNo0PBNFw
bBH9c1TzL9Y6GPoqNLBXydBgtPrq3iwioKsaqAMu7De/S8qtp5UftqmzrUaAN7EBbFMqxjcypYhX
hwHsvNJ+91IMm7of76hXvYYqoh26oj1UmcKLOoIwiR2PE4nc+9G5kQpPhlqxK5BVELQXd5gFPwWS
ztlfVL9p42IaHmrZLztluwCN9G7xWQkPY47uQhvK/TZJM3PPltX5d7Xgxre8N2Q1cbORlV/uAO45
G1CaEwMCxryDkMlE7HCnJgaQ9FDDHAQlT9xhq3gkz0ZNQO5BYadtj4eOKKv3LrdKlF7tkLczwtI7
k8IJV3XNqdFHyQB5v28M0MaUYH0dxRkDH41taMg+OhnyVA73O+Uh69rhKpKBlHiVSbPJy6kTok2G
V4MdWbcR3ZL3DFbbdajnMpqOJmg9zayPWZvHtwK10BddiJ6KrWQ8eb0bftPxUqIo1oTgHur4OGLY
7ZRZbr16g5oeWx+wjwhpQmtDKt2pcgIsmC3wqy298cYa+R65W5W3VWTDuTYq+4vWI+EX+DFEXQ/a
hGuVxVNnZOYVr87iKkPO4ktZWkDsO81wwZBICG6OArWOkqLBlzKO66tkcMdbuylrB2gLFfYhK2kx
xkOTTErsDX5Lkq0aTuCrgM4yNOSg/aaq2h8U+ijvrpv1lNCLTj20wigBhNr1S6BAz9nm1UA5upEh
rblSSM2b8k9HIQo88YSCxLsDPaikVqbuGg2PO82TKm4IfC40heXrY/jF8QtHX/YaJ4+AzHtxwPvU
BKMMcto8RIFSkjUEmF6UpfGcV+Dxa72/Q/5uZ+nWzaBk6dNYuzDC2ljw18vcPLpZdFuH5snVETiO
vKy8x7g7OBq6uGvlAG2iSeggpYPI8fI9Rrx4T/lBvvMa+xp9cfpFXfUrt6AL+3FHagKPIkTAYRy9
6CGLUQNudfpdai0jT1i7uFD5yo0dy9eNbz0x+1eTjFjadI96AczftzJwnUicaP2TBkDCkrPrMSeH
x9InR6oWpKHXkFjlPsRdNabXpG5rF4EtO6rv5RDuUJXCmasN5bZNPJSIR+8rfO9TgzQgb5nfkHyT
nZwazylmK26fBFslH5oDpILyWHtWjuWJAeNLNr5QVNEO+sBURXqvvEt+lKE0X9dHHu8n6BmQgdMQ
QzBVQnQBuA3aQ+67yIfxV1t32An1ftDxSkELqnP19Chx/nwJ0kL5GmrdcDTMIf6thXoFyU1li227
MoCL56vRVTMKJl8KlBspKro71Uvtx8wscijYlYYWCOBwKvBo+EIS8hqy5F6JQDIMcOYDnqm7oeqH
bdtYIcgepKon/NpzawrtEYle/XvfuWQrcubldDZzM1PvegwH32KtqkHvSKPClSyND3ptKccasC/J
qhV5NUX1WDx0SBbvFaXWvgqlJVkedFombII8R47Bc1+1ME3dI0+B6VCzjMfWMsjdAiSHpELx7+ox
KXcWgtF7YPrtmypPvhBmK9ePEOHMWybQ23lSZkR7IXvqVdl4sotqdgGMNRo4VakIpvpV58fosigF
uQjli7YjtggK1lCMfSI2Zb24SuhGOkEmqC2QXj243Eo/ZSmB2SeAgupbZGvzX0lCorjPszQdHCwc
1WwT+wK4j6LW6gSRUfdVGJsQkZThXYoALZoC5s6YQCb1vFS7g8VfnjS9n2CgyLqNjZvfdt6Imiws
Qw8o4Bg4bdKkQHB78RCYqEe6QRAfKx5E5T4ZjPLFlrRM3f0fKnUixmm2dCwFfTp1K0FPiWEF2Eh+
q8ikSghL8R7C7WeX9dpJmxQpTAQ4kG+Y7ikXJXZX5QjgORsEX0LEWIXyZFWoLioclv2KM+eCQfMn
U76ZlyxUmTRoEKdyJCN2THYX/ovmAfrsrhcgHo0XDI1WDFgX7GQNU1Usm2TdQPZp5heO4eBgxtQf
HR2+FZzMCSO9Lzn/LjsOisU4tiVMWxW2JVszr1NDB7VZATDFc1Q4VJyBA8btdezw2N30e/o/fndT
fcWrZ3s58FJcwmkWxW2hCmv68zNbY1ryZII1To4FIjKGYjoj5anAVNbGJy84nFqCRyPsOryh9dmn
E4lBgz/GuFGmakGPgComilmof7bf3cbaV/67SUZhrnmVL1nInoed/CTPhmc1pdq3iMg5efItAJ5v
jfm2bJ+b8N534ZugM9neX57QtYizCc3Ruc9Dlw+pHawrlDWOyGze1IdqxVZ5ccGcj2zyKD4bWdhr
mharikwczBugYdAWPZCsooqzTU7SVfITsVhUD5uVwIsOnGcfcuY86vFci4H5yY6B3Adg0VhsdHlt
VYq1KNNJcDY6zaDlkGnMYutQkkeKwUGzbtxJz/4XVBAcTDF0tOVXjpdF49/zOZ1vdrqkCFmPsgOu
WeL5iJXS3t8WB3ubZU/mQd6tG5cvWEkbZyGNad+cDRSNHqUjdeX48p+FChcALDcpMfjAeG0LTkfI
zMWZUBiX6cJQLI60z6FqijaNcLHN8n39edAGVFAz9SBVDSAwOjPNCKzb5fGJGsF1qemIZrkra2d5
sP/9BfZssLBEMOeROWxKIK70idofeAzzTsV1y43ln5c3oljcifRCVCFUwzD02Uq1h1HClI9oygHJ
IIqN1HW/Nr+kL9j/nOwDgsnRVrmReavzjN94TrMy4YtrWFeFrtkyG8aYzXeU5BaCMq1wRnq6Q4oE
3cpRs3h2/x3AnE8n0OI6RIXYkcenoAaeRSk6XBnEWozZvUSqbfm6gQxaT+2dHIRip6Q8NVFsrQRa
XBtng1E+r069IC8ZkfJxItLJsIUxYZRIBfU7gxx4ZWUs7oSzWLPLSKt1KniD1zlj0CF1ioqbFFDM
aEW0D/A1pNZMom+hHJEMPLR18aGJZMXbfDrAZpsRuUGuQhOLc0WWZ/NKBa8pyrKlCDPGHxqYK3xb
aF6jAqujQoEb9abAoe6fz/GnoLM5DiRfMyFVd47roYOlAU3a8Gr+bvTBc4Fi0Eq0hfVvIupkC9kU
OinGbP2PqauoiNFyQ+kNBQ6oJnCt45X8ZcGn2dRsaMKGjICtJmabvOybNkaPlfzFqCUQNfTOLXAH
UfXR9ZXqtJqydqwsLNRPEWdXU94hkCl7bOtqT7Gj2bqP3lEc8S/elL9vgie+3h2S+isn58I2NClB
U4VSLZklMxtmELR2r+q400WievAp2MBNoo2+FkZZ2BmmjsG2rqqyoph//fnZdSQZFH2GuIBfsGl3
aNtuISAYuRM8+jv1DnvxR8VJdpVPgWrr7lsHwSlrE7xe3p5L68YCx6raQpVNxZhlUJJr5paKlpSj
m7/MzDzVhrxycC4tGss0kT0SskbPZLb/DcWFO0xjyLHDSPkAbOfftqFen/QaZERkaRGFc3Aml4e1
tG7Og07DPptaSxqsJigm5Z0QlRpZHYan0a8bRGd9AsqVQvnpX0RkqjRT1rkG5xeQbme53cg9D+Hm
x9C8A47cVOZHhNHr5TiL0/l3nPk91KVpXyRIdTvt6OOS+aBRrfJJtKEHU1P6F6cK9ff/PyhzdnCC
dOwh3jY40pn0Un3sv4zCWkvil07n8yCzg9Iok0zLc4FmHLCvDb1A3Ka9ndbYoE777ah1wMK1la+1
lH2aFk9MYWE7yqk5W/dZ5IPajnuAbIf8pG2rA5oOqPJtYVhu2uf4l7SyIBf32Vm8acGeLUjaGf+J
h6h3q3w3QCldXhfLAdAakvlaOofz5wBAisIe+fTWEfDF6F3iR3B3OcLSK8i0EQC1Ee+ZwszmTPZz
CRBXiDPF1r6XX4Z3/ye0/2/+q/0OEy/dp48IEI3qysCWTuPzqLOZUy2tdANTKI5AzFwazRvAQeEG
j9h+JdDSOjwPNDv2+yop86wB0OIL+yVVMFTRi/Y9091rX7GOldz/gme3kh0tfTVbCG26TtGU+muZ
ni2LnIel1Y65cIRioh9rmBDFQs3z+8Plb7cWZ/rzszhSrsZtJlCZNGCLaB2skfHtf4swWxxaZeCY
EKLrYGrxT1VmQyWpvfKFls4+W1A+Yd8aJu+rz6NwG63MBnAQjtfXH1Fu3siUOXFu699s3LPUIFyZ
tcWlJyxVNlj3hvxHUmUPaHBWpK5gxk9yRgkwBAY9/Iujwf47ij57WZRtjQiBRLrRWj9k6Xc1/r78
ZaYNMs9+z//92awhhoU9JepLyAR/GcBuZEBXDF2BW97tL0daXGUKgE+4nVRE5onTCEIUmKlC2pKh
+hR43uMQw567HGRxEZwFmbbx2VI2xqFE0pWTu+zi+qecYdnkpUpxV0u1daMNFS2rIv1Xh5Ctgvfl
GQEwa7a6kaRXk770uaNQ88itjzLT8ej4uDyyhelDD1aolgExkDU+y+GbwuroiNV8KITkK22ji3Yl
gV+KwDPI1lUeybpsznIxHRD0aPWUn+Fr7G0X7VybVGnlAynKnwuO2qqiG5alA7qbb1MFo+YhmsYB
AAgnyR0VK1zIrlREO7Ei2qAv/pU3+g70puM643bYAfF0stfLkyn+XPY8v2Sgl7bKm4+L8fM6CTM3
17UmothztB7tN6TfduOP8lU+YTF2p77A595j2vm0EvXPGTZ5G2mkupSWVWteBwnCouxUkY5OfEox
5d2q9MrQrdhxmRw0p8T6GqsWZ+2gWkhnPoedbYoaaZMYLBxK9FvrEU7tVhyjZ2unHxBVeEYsfmUd
rcabTa6UBH6LZtb0LlMderCvcN31PUTQY3koXtNf1lrAP9cUA9Rl2zQUgwzbnq1cOdINH6411Sxn
dOS9fW3RHPqqX+nbcpvfJmuL58+T/3O46TOfHTJZ5BqlmuEkiYJoYz/ak2Wk0xzAVth7PiTy/u5o
P8u7cG8+rE3u4hI6G+rsrBm9MTG9nuJMOf4yx/s8+bGyRtcGN8uohIa6QBuyM4ardgcS5idORryo
/e/dLjxmDnCiQ3G8HHNtTNOhfjafQRQgAs4T0ZHBhoQ0smyxkkn9eS18/mKzHZAbArpWGFDSyir0
I540jJ0Hs9woMUjdfDhcHs/C2/1zuNkGsKMSDoav0VOUbZQsh2FXZJmjoj/gTvBE3Keor20zqblC
d/kWzRMHD55TD6sQpZNtape7sM7t3YBalG6hfIVwa4XWSQF39PbyT738tblaPk99G4E6pXswWbv9
rJKfuiaj4TiunPliSiI+JxnsSsQTeOLIU41tlmRUNoQQqythB+7aXf6hX7fH6EaCjbsJnLUNIpYO
A90GB48GC7WT+UWZjW1NvjQa/zl9kkcJq6Yt1ImbdI/jmrW/PINLi/cs3LyS3kpRXzVSZzgZqG+7
fOjgwF2OsDYiezZ9eV35uSgx5u623V7bRvuM0xvS9alw7G+rrZeFJSF0VaE3gck2qeH052e7cciC
vqy03uBq7J3oS3I0j3DWd8G22qH3K7iN0222UoNd2J+KLlPqQipeock72zC4SFRtIArNAecavuDE
xM1UefEuCiIUjifygqGgkXR5Xhe+3HlQdbb2Iy0dyUdN1aknvU8cfQD3St6/CMKdpOjkbQblhNnV
ZKOLBXQJDZhYm2xcmtNYDFf/fBznIaZxnn2wLjVscKMwRbXG2gXYY9qQQy6HmOZ/toGnm/W/o5it
iaoAwqrUY+c0EOILwGAZUED4yhwWqLMWN0MS7zqw6ZejLiRpn6LOrqLaAIUieYXqCEyXgwEVvLLb
VV7IkZ3uLodaWPSEMilzYqegm/MFGLmQKFqpJ1QeX/mu58BgOCD++S8+Fbn7dBgK6krzOkzvp7WG
jh1vIDyGlBh481qyt7STziNMp+PZYkDbmMKV32Ae3WHQB9XYHd5yTNMyN910uF1dnralL2TyOjUo
+0OymL98TGimSZsxbero4PH74LbXaazva193LgdaKC+ZUxEcPU5FaJo+r4VIEAY6fdA6yuHdftzR
C96OAr0FziUQxMf+NoCSctAfLoddOiJ4sGpC482l/VGE7+XWRPgSrZV6hI8H6y4BDXQ5xMKDyFTA
fIA4gYeicFF+/mKd0utlI08qUXv3YBxwuhv2/UlyEJ/dBkfwwFtY5xsUdKx7rGRxATlaX4z95R+x
dMXwIwxe5bJq0iaaHVNxapD1Mffc0ALE47Y5WCfI+zutBb+5CXZrt8zSfqNQCNQFOA9NlGkZny3T
uBE6zjAUhJTyJ+jMA0xUKBTRyvJcizJL+0Rfm6KO2W6Kqd/2LWoD771srbQwltbI+VBmd5eCeqBr
4gTqtD0uIFKEik8u/fMSA4vE5uMoFinUH6/mMrNgfkykSGBtrxSEroOwfGw9b+V8WpoweHigek2a
9SD2P3+WqIw1LWw8sG8c9AcPVS9IeEdZRGvFuqWD4yzQPGsKFVlDPIP3rynR162Q4lCR4I29exeV
sMtre3FMnOr8T9X5b7bU+m603FLRVac3kRortKsIvDiGtCv7eGkZ2GdhZmutdtGgmcI72fC9N5+i
VKws5sU9eh5h9nGg5WpymAZ4AB66l/IbfnM/wPuLrbf192m21f55RZ9T6e8RabP8SJMR+vRqVSXt
zF7A2VebeAf0fT9edbtsVzx52/Kwdn0t1Q4+BZ3luug61rFmMI3pTYkB8TXQSYejd6Mne83h+Xlw
95eXx9KFeT7K2YWp+OOojkPKrKqZ9ds1cYg3k6Q85Ligw5oARxtiorCyJlcWizY7buH3ajgC4gmo
Ne5NngcYNa02saYfPs/Zzgc2/YazI7anfeDW6N05+n1yh9XPNrlFwcAp75RNvl3Doi0V1D59t2kX
nkezKw2WH9Gaq4b72YPNwb1l3PRU8NS9eZAOyU7a6R+XP94Csog1anBWTY89mWT9c9i6kb2OC0Z1
bOysD/JLfOpZNOoRx/F7Y9de6fvGSU6g6I82SOzd5ehLWfF58NkMq6gLSEZF8NTyn+UCZ3HQKUic
F0fZ8A6RasNc1VHOzr5cjrtwoqnkjqqmgkNgzLMTLUXfP7QbtXfsrN2gw48WB7YUa0f09Otn64co
GgQyU4ePMc9LbE3Ajx2iwalgupshrJ1wreK8VBj4FGO6Js5WTaGkDcqBbL7gxbjCjeMxOqAqvBMv
ynH1ZFkcDxAfnU9GO22eq0IbAOBfEmsCVKDJA01uM1W28EuF60iO4+3cX//8QwlDxxqANrlqz5/S
yH2gZZrUg9Nr4yHiyVRk4Z0lryzDpU3ABvg7zGwWW69BRqUlTJPa9yPdXYRF8cpicJ13EyG3Xnh7
4aPjor95vvcotPfMh+KKxHs8uXa+BfjPKr2NAkr+z19wn37ZfKX2OMw16KY6Qf9eJs+W8gGBP5JX
snRluonmS/V8AmZ3b1AiFTLgf/Wfkk96j7UdjnVoEuJhtEcLZFNv00fphCwWZIbqWlqveS+UuD6N
dHY5izKofYSF+QbeW2ZLez1H+bFBDMZ4rjI01UQIn1a5cvFgxInkdHmdLYB0zfPo83RqxB6uqlsk
OzgTfo47dGPeo0N6RKrnRd0HmBhs1rbTNKV/TDnKnrwV6Lj+8TJKgtxHPIUp17OnoUA8ZBz3ko57
bXfb2treyFbTn6X9K84izi7qUvV9zTWIWL9Vv8tTdfD2HsLyu3KPYDQmuhvUYVdSoLWQs9tFysZK
cmOJdNijH4XnI3K0webyt1uLMf352RGIwKeRZKVLljUEv4a6vs4QQ74cYilzpN7w1wlkmiYA3M8x
eAN1wFPjgcxxglEjHpxtg0N0wmXz2OCw9HE53uKQzsLNziPkDMuwCyONYw8vlWLAZjDe/28hZgdL
pg9BoGCO4/Qh2pJQHA2eqZdDTL/yjxV+NorZoQLRDcjH5BUbyCyArHI07E3RFtlW1dfLkRa3L7Aw
jSPchqs8Lwu1ORobImYNoJWC3JW2TfbhvbVrkVVBzmWn0sZaL5QrS1tYUejDGqphgdqcHVk0Rk3T
o1kOst874m0rqkN2h+7wV6QcEEcXxwJa/rv4YTxxdezzLVqRBRoUCkq4+w7Z6U35jmsPJpyHlemY
dvJ85s9+mJg9PAJhYJU67XT5MDrKPnbcnf9jWq3K0d2aT5ejLS3W82CzB8eown8OTQS687jdYqux
842V62npTUOn+b8T/df2PNvicl8PGh5UqoP9lYHoL2eX72gfNWn4jlKgg6iA+u1/G9Xs5OIZX5hZ
RUiE/ntUJfVnjDDeLsdYyvk/jWua2rNxqVWE/Q5D44Ho3cnJLn5I6KN7V/a23qOSBdSMJ+JW2q2B
PJbyXwUcG7hY0FGgCT7HtQcVj1M70BxfFjddgUKkeavU4nVleIvL8CzM7ADQctUuxpAwSHCWG2Uv
jskWsxpqcNvpLbPauJr22x/L/izebD/S5RFwXkLNCQcKVpt8h4usdWVsQwdp8GY7fhnUDeTD6VAI
N9gfrs7r4oEAotqWZZAmYJs/z2tuJW4gKjz2UBxFfiT0bhoZccSg6nCejKOPQp3O8jJdW0dLuROW
FoptQkozrPn1hGY5hOYx1Hnzo6QHOsGFOTWhE8KrtXfq4hyfhZpdTQZ6Cl5Z2b0ztvFe6BWq4TnU
s0qnfZc+I0CGj6YoFfSu2ubf3MLnw5wtW/RzCmOQGaZ8hdDrprqdXh8TqNRwhmOx0lFb/JZnA50t
3tLTu6QaWbyxkRsbfVBPnRdwfemIUAE3RdC+dtC2C1YS/sWzjlwDjo9hKPQ5ZqlGaOLakSTZ4BiP
0G12cgdldq+ckC/mGjOzLWxeOOeXd+rSTa3Cb8D/TAa3NGc05mEc0CrnpkYebBs3Jx3hmcJ+VrTv
l+MsXRUqUpXaBFwy/6iO+mmPzDAaKA7MaBwXta3cr2WDy/NnQlICbm/TMpzNn488SJcYuJRPvd7y
If/qU8dodv0eLfB3737t0FnaD1QRZAO5SyrM8848DINGbwVT16NXkHS4s7aBep/F7Z2d57dGJ05S
lwFpMbSVb7aY82h05+2p8wHvbnZDJW1T2IhFDuDAjCssZcxj6BgPyHugI3Wq73DFCPzNWr1o2mLz
Ixa9JFWW8Y6E/zrbgj5aLwlldlZKqx8V6Wtn21vbfzQpV1nWyn5fWpUoz5gTHlqTxfw07ceqY72M
mmO72h1yj82+LYMbPBKxz0mVlSxmcd1oEDUMCxbFnywmw2Phag1r0y9JubfyPtr7DgZZjSN7B3zv
d+uE5YW1gwuoppG06vqfeMFAYBQjdcjTFcqT6aLWdZMk1U2ltxg1wj7Q0Vgy03/+IiOmSTmFdTNB
6T5fUVFqizFTgD+lfoNb7l28xgZbyC0+BZiSgrOcZsQCSfVR7HL8YnQSIEKykkJ/WcN0LJUsPsWZ
LX9OZ7hLrsVZQjUqb8aTboBMKtotMu2b4UVsgn39AzWcbYdRSlRWuy5uH8W+POi85dcO7YWlSv5P
KVFnWwhr/hIw+7RXQ6z+HOUx+Y7RbnEV7yZy5ghdc0MJYYte987zV7PUpa7ueeB5pp/2lo9uBkg6
UizcexHFdsSxfsW7aNtm42uqPsLB3TWv7tqIFw6CT4Fn6yiVUy1Pe0bcXPlPyta9Su78LTZa9cZ1
kDzfVqd62z/Hz2uBV2Z6/hRooFQaTc2AEVT6Luc1ir2NnSNGIdCeM/SVzGpxlBogFzgfMPOU2WWS
CbuozVrqnVz5pYjyEelCRCL2CZadhVWvINWXdg6AIRv8MCwQJBo+7xy/LgrZFthhyiVJf8p7EkkW
Q1pTnlgqZnCqUvwWUzPvj35eWQch9lYNlCPAZBr54nht77UNlvT7/GCtnDdLbxwOzgnXTX+BK392
Y7gR5mxVI1MF3/+lBoEEsl0ecKAsX9HgJHnD6ck/9fl39NjWFunSjFpTG9YgPLzK2efDkhVBtswa
IFHaWw9wfoxQXlahZJdxNvX6TsKQbBPiyLOL8h8lcnRYgWFinPF/a/T81ziJS3e2ZqkTyVOA9wBd
9/kTI5peZWQR06ElbwfXvx13KGwivLOntCSK24mWTwat7y7nXUvL+Dzs/J1pyB5hY9CbPaKONXom
QYPEDZYWDejleg0LtLBHdcAspF+qTVl1zrxEv1SyydRB9GV3dXSPmhgamk+m/3J5VAtflzBc1wwN
+8Y5GLxHBQz6KGEqbE2au6I6RmuFpYWE9VOI2SNgSI26ozhrOA2KHnJuofenYyZzeRx/HdKzpOpT
lNnGJ9FJsjFSdSes6PAhXSOEskEKfj8kSDIajxFS+wgSOUa0VhNeGh8oRd6NPFmpBczWY67reYV0
sY4kjI7fYhQ9FJxOK6tvMcjUb9MtSNSUGz4v+mYAIqkIH9C+2W1VNaIp7DuXp3BpxQE9+2+IWdLR
4tCDMzAh0p6E2341FZ73mF7lsrdyni0tuvNIsxkr4zpv5Ry9usCujmYssKdtu2hb1fnh8pAW3p+A
tP4e0jSrZ3mUPKRFRledRSFQq4s9FIi94s5s2mOuIuvrSd5N2Kgr87i4FIU64amAiU1wsc9RG1PA
F02j0TErHvKpvU0kXIhojRoUN2XxW4rTrVQ+29LPy6NdasHBnKHIxzsUlYt5szRX9WIILUDHuEQO
e1o/Ev5Z9qF1N8jn7STID6GxUVDlBLARHdsXymPKca24sZRUfvoV0zo7m/QkUL0Obb+JeAGKax/f
17t+R6UB+O5kMwSQQttMeBGBOw1ev69rhbmlfu6nHzCbfznRxrizOAq0Q33qnv+fAo58EzndcS1p
XbgUPoWanW02CWuDlDczbr6N4UHGeRn8WF8+ROXXlY+7tGkUwK/AQ7mFlXl67DX08uQJf23d5if/
DZ3A4Ve29XDUQVV3R13MCXMHTco1fMFSqqOfBZ6nx5iy+hGoaKbzMbqzXuKde7L5hPl3+0U+rgHZ
F55zBOM9BwgRXtS8cgNGT4RsVgORlr/kkq7VA1nwqlzS8mT+HWa2RtWqNt3OxUhIB9QbTQzN5HYM
f6x8sunEnN9J54OZL8Q8KnyBuyoL0X/wjuquP+KidZudxlvptJaoLQ4JUB7lS81Auuv/knZlu43k
SvaLEsh9ec1VkuW9ynb5JeHaksx9375+Dt2YWxKVI071fWk0YKBCZAaDwYgT53BBFbqa1Og6NgLQ
3DV2C7WYQzL9vL6irXiKrOs/Nrh42oL41FJ70whV0FLG39v0ZZWPYGv1svVGBfLkurWttBeX2h9z
bMknkWSZqqmHYDi+0n3yBGr26rH7an+rb/KX1cM49/Rl/Aqdt8FNXgWGN1r5Z4Y591A1Z1Ungvc3
haphX3yp7CZkMjhmnQapSm7GRL1F9PeHngraNFsB5XTJnMvoNZ5KOpt7aNFO7JonOvSILTvUkrzK
sEQbzLKGCwc92WAufNWY+65tcEwippR7NaCHJEo//mmXiCLlVgLDuJegdIq56IvBW4xz5LPW425K
oHqhyYFBkkDw1TZjx4kJbjV9JhGjHtc1BGCUusYPtA/NX/TQ39RAX8g++nZuKwVrACpfrxQ/lNgB
u9jME/NcBjrQVpPoihWmR0hchPTgBHVQ7NlVlwaJL3qPbMflP/Y+7+GT04GZ/AGIaXy8f56gnYfR
P3a3Ggdzl9yLUAhCc1wGqpoNneSFLW9PHupw3kEoL6r2rDSSCOeZtq3Bqw24IGNm4qLZqoCYe11w
9Me3Kej3bDOHUHqE6CBaeSLfvHhSYpcUVPIABbeROV0Az2uFgaRS0NyYj1Og+UCCVxgzCqk3BpAQ
cmUFhK9B/03gr3zEZlaxRAsPPETUi4LXtEpDY6iLyjqyTuWO98Yr8evX+ZB+KJ50SN4yf3pVn/47
q/x1Dj5na5EHFZfS+xxi9NitQ7zcvzLPyT/WALKSgSiF4A/m50LRK0U9Bk8XjByfx/ES5YV6xVsX
JAXaUYJgT1uXwTjFTx3mrisddb0421WJCJK2ub8nZvkonpZNI4FjDtUAaD5/GdKnSfl6fTf5qMav
jAvXGBjt9WS2EUClIRjs6mA1seCxdFFUZzZs2wZxFqow8BbORlUbVhoXWMaCBnf+AHZsv31tfNNV
XjBYHBn760vatOfgGcGm7zEvxlNKEKL0VF9BaMWoRwmGMGJfe6qD9El1SeD4ost2awtPzF1wS2jy
XIAfHHzfyvvIZLd6wQayz3wal9n+sUcRyJ3AiH5x85TQNJjHGZTnkCMOoG8B5Tk8jTC+DB2kaRbx
EW053ak17hICGi0xmw6+Dq5B9SZBws6Y48D4Li1xeP1LiUxxF84yaMmydtg5q4QgHWl2Zg5MfFf5
181sRseTJfEXDV2dFQA02NEjsMAcIbzwpD3p9xZ643WkPUh7RZAEXbzgPj+Zo6MjaCAcX0x0xQUk
1eLZwiZWEKEyVgj8FfShgebsCnHnpHF825lvLYyI9GBOHhTg7q6vedMpMWmEqSuQuFwMemll5Wgt
6DHDDGomiu1psQg79n+s8Y8J9hNOrm87dkqpyAc5tO7rvQbAiu7rby1uU3Fq8jk4eHEETpbDPOnE
VolurjKBYg2pQrlv97LjQZzkPn2AOvvOCugvCLom0Rg0D2mQR1WoBPGrugMDtfaZuVh+G4mqBBtX
AvqDQHTr2GIcS853zcWRwWwNHuWFxsdJh2q3DMVSFIAwzwmQwJpAdHB9MDtbdD5VPsOGb51avog3
yQT5Qh06u6B9yffDy3iku3xf3dS3JFIPg9f7gNJjxESFZG91yI7Nfnge9hCEglivX0YiiMRWuGUc
ICbDEeHRwc/m5lajg7STWsirZnQStJssmg9y+Am382OvFpzmzeWDyF1jvGKywTeENWikNbRrtVDq
9ECD1LlVKXd9MetQu20htpoIgtRntYvzPazvj0H13PdaY2pLZdJlFKVs4pUPkKIJIEN3qz3laLAx
fgoVSV156wg6QRdluM8PfWKYSyGh4ULjFdR+4dAqO0Is5AD1Q5flewoZQlcZ7d9jbP1WhtZfK1lA
9fAZE6+tmjvda9sqsOKw/DV+rPd0Z+zaYwpoWrwHz0ogPcYhVMJeyjv9mB5EPqVuXHlne86dd4yS
Tw1udvmTLvkTu1V+jMB/P+S9m7xrY5gbEbmXrUD3gfLyIesIRGOf+rkKsgg/AQ9uf5eXH9dj6sZ1
Bd1YGx7OEAIXfMMWpHFshp4JpXaf6gq49I4rtQXuvXmcoJqkgOIJdV/0k8/djWXcki0je5EPzQeL
b5kHjZsvi89eff+Pp8PmqsAgxB4QziX+oG+rEaAxEJmPb2ZkOMBVliHjKTDv29/2M6PHXG5E+bTI
JudcElSMdUlLAXvvDVR3k49sim/qdBQ5scgO+/vJtbG04ypTGTxWAHwEa/+okuFDm7XfJWRB5KoL
9EqHuly6l8c6SAwNmOTRreJuj+bdozQYbr+MHqjfPaqDg1yG1pspeTmF8qX82pSmp3Z64yaN5P0L
Pzv5IuxwnPzqzi61iQDiF1bqF9RvfDK0nhkXf58hsHj9n+/OZeVaBnXRbsB3V2fVk9XarVBb+BcL
MTFSgeRLkS/GkwGZy1EMBQ3oXAJRBk4qgDBq/fm6EeYrfKACzgsrwUzSJRuUkqJPlqVoa2rrrwmt
ssIQ7dRF/gg1ARMVH7Rk8frD/3Nu5FikiWOGPO6CKWDRKP6pRKjgBZm/oHon4ovlgx9vjvv+EqjW
7HWCOUv9OdHnUUdwQ7WCCp4VF7AR3g7nAZVqLFKRYvBOe66PzRo4P4wQCDUCcbYH6XYBJ0UwVt7k
igq9FyGON8w9MboJyINYhRJ6D6Ip/fcUpSEJSe8qUfyjfVx2VBb4+kUhlrfIZWuOXoxytXx+wXo/
HfCCr/dFAPlnGL2jre8gaZT2ybMo0LGVnDrnP3Zt6EM4DuoDfDBPZLMrMIwLlU6VWF5ZyahWSFMX
lkZm3SgA59z1zWB6pJ9FEFL+WHxahjAFXqYMTcLjSGRjhoziaiPEQmEAajBzMQvClMACz5I7V06j
dCBeDlfIezSm6g7W4/Wjvbl7qB2ADRWQl4uqFs2A5zHa2QmLbnnROitEizzKsxz3YD5CfY2Ud2hd
y4J1XTxsPrfOVrF5wMcgrnA3MOSc2srKqRlmnyOOigtB2/0SMmCMiLProuPJ2+KSS7VoulSvoe/a
BekDxIbAuBa1x/yhrN3ufX6tb6RbqCYqUgDQmgedJcFa+WSaN6+dXzWlMtBVj4kZNvXiakV+rHSQ
1YMPO9aJV0Pe6PoHvaiK/mMPYRqPUhUMVlzIUYccQ+E9tnbUQdMBsjewPLgOEpw50Ee3jUTdOGXT
hZj7G0jgrQsUSg1sWGzaoKEfQ8iorygH0YD4GD/6wUaqVdY+hiDtZwk4+XdR58Q493Fr2WrXRsXp
j2+tt+LJCek78a27+ZHcLT79pu/qX+adsr++xxvHElUvNNHANIQ95rGdsdTKUx+3UlitCxTT1szX
unT4y5sd3xElX8hQYB5HBW0rF0+bZqQjRXEyLOLXRI6UBuJYwtEx9o9wwRNGbEx0mRhqwFE8d84e
pAlS19QSxjiei+4JMsVE/a10tyilQMY8Dw3BYdi0h3hpAYkCoBrvnH1VFn2jwl5eWD8qvYrAbPlD
XYoXeah2IOmOqGH5saFE1z8YW8bFMh0D7DjAL10yhY0GFGhHkJ+Fvb0f5589ZNw7Kmq2bHkFOKUB
soFngJOMi2ng782aVofis1w/DM17Xn6/voiNfx8CcYDbg9tOlpEsnX8rS5qkqqxWCdo2PfQyW69N
OpHag8gGd5w0pyPo5etYw5AeJSao241P15exEQ9tGRBB5m4WKtVcfKqok6FxildvBlWsTk32dC4x
sX8b97lvZqNwToH9ZO7bg8ZKBoqeyUhZvIsnkklTots4rHPi93keQYxEv28a+1cXz2CYGPrWhVr1
13aGgMaQYRY7rcanITW0vz/QANAZGMhg4hYYsz//fo5UTn1DRyvM49XP8KwZ85sqE1GMbm3vqRX2
hU9eNkR2HMhJVSBqNGJ3aQgUUdddF38lU+2Rv8WgI0ZhSTbwh9BE0Cw+a0+w1CxZywRsNXb3uOKp
4y9qrD3YULrbXXebrXvtzBaXslfqOGnxkiZRnw3WcUlS6WepyeNtYefDUc4HQEGg7BrI0tI9qFRX
I8WGDK65FLJPO10WRJSNBwTQQQZ+EQZv0f/gvBhqqoxTu7VCtPf9PsuiAircluEuw6/r6964Xc8M
sb+ffM8WBLU1LWCoTTuvlAa3X7/bWQWxBNWzu4dqEUSZjVB5Zo+7dkDKlo8ZwLOhtCh+7fxQJ2Mn
/Jgb18CJERzO80XF9ZJryoxFyetXp3plGhBD+tVcKKbyYxdcmUGaCda1Fdn+fDCQX5+bVAvTBDii
t8KkKiJLHV1aiS6ArUfX2bJYKDr5VmozWVJGagtlTOme7rIAorIUldrFB78vyhih6PxtPbrOLHIx
pWmbSSItYop9q4IuuXpHr8osn0xoju5y13k0vCIszPcZYL+n6365fR4NjF7LjskmhpkjnSx2diC0
NNj4hl0w+4pPAwgcWgCagx46Sn9pe4E5thI+jGsn5rjjr5ChTu0R3286WG+Kb9ykfsEyTMwMMpog
W7C87WPwZ3Xc+dZqmoMEGxpnY0b3cbUetbw5GqQNry9LZIY73UutkgkUvBYmqwHlKQ8tJOCHzPGv
W9m8E072jjvTmZRMxTzAL5f6prCftbje29qLI2PsGUrJ121tB8b/bBz/ZG0srZYgYQq3yJ5Bd+AP
eu2nKH/lkiQIwdseCBZWzASi563yIH+wwJOxcuASTvFe9LafNEeleml03bWXSJr6qDTu1nVyJ1Qm
Y2gO/ouFnljnLlqaq0M75JYVzrR0S6t3Vft+llrElUpgafMKMEFaifY+pIf40FVDryMdQEcftjTr
Xus0y32nLAdf0em4s6Ff/VV3wIFPoaz6dn2Nm+55Ylk9P+O9VKzVtGKHc4i+Twa0gOabpcsEjwKR
FS6IoaOXQuJ2QGim0l0Mhe6pmfZZIpqW+EzAL0LIyWr4L6ZNkLzXYYeBjvWvQ0QfIUm1Tyo3+dIf
7B71xtgtwjxC66cvPfu9O2iCrvXnINO138D24iRqOqXl0FTBjra+fkBRZxr9GILasis9yeDNTO9i
9x/oWeoBsnvTN+F4q76yyoSYV2OrCsPYp//jWFxMRU8cKcxIkqhN9fU3UTFQJ+sZqNRtDUjUJuvv
0q5ydhPpktvUskYfj9Dx0YDGcyJwcXUzvFusjw9eZRxlLt72joRByhGnCarW6RfpjQGOxhsadeHw
Nh7qG/2BjdrFbooGq3wD1krpSwIpsevuvlWuBfTIxBAalNOMC7TVDE2EpqiIDbHgnXlY942XBA6E
tQHXxuRBAG2gSAO92LMIXLZ5Av7Y5fFWchWbDQbg0N+Nda+tWjfXK8y//SWX32e2fmKFS4HaYkkb
LcXq0Gq/lyHj3aDed30HRQvhAoajTWUxouIAgvzUL+uHynm3yI/rNrZ6Badf6TMNOzlD+VDXmsRE
s9nkeSbdyR1mUON9HZSNpzqYhwQgoPSEM2WbLnqyfVz4MFEP7Tu2fUimPDl5RE1ZBs59BAAwVW+N
GeSW/6K2fbZSLloMSYv2EZTeMeBl9q5Gyqguc48mJIzzDuiDwle77kOwvcwNLkLUyTq5qNBpfTlk
mmmFcTEdaRO/d3m9swcUECspIEof1pb8UfYQapvXdEccKkj1LvrivJ/ysWCUzNrGEQ3rNzsyveGr
wz5xYnnxg8O43Q9x65cBeVQ+mmfq23etCFQu8mIuK5vbHmXVzLFQLupqtxkgNbDIv1KSCkhsL+AH
/Eq5xCytJdWoMnbu96qngu6KRlrExEdEzst88+Kbsqa6DNpmFJA4R9LxitSXfAV0u1efpRpdaEkO
rvuNyATnNqkpz7MhLUk0OfpPiMyGqIsKqEK24/PJMjjPGG1HKzKpAQ6p7hCVE9Vbkf+E9trVvgm+
FJf0yV01031JlMqVJVTazVUy3cFUolbT7lNN61xDywv/79eOkhaKwmhDMYDC+a1u0mSpdDB8RtSi
7U+zSvTnudZFvCxsB/mPqAPjaQIHhAcsH/eyNjHTKbfAkkBTY2eV4C3TVXPxSoXkvm0sheCLbm43
qjs2xqRB8nGhxloutZ2Z0HeOKN6SYOtb96jsP5ffJZDcfwEMeFfcY7ZC+NTbWidaUThj0P+zoUVw
vpsZNgVTeXiu9GG7Zxrlt/POuEP8i+QQCqZR8ZAH8dMs6pxsxp0Tuzw34Qym5yEtYDfdV3fxbXsk
eFE/MSwSJJLlwS2hLdO/LJiUuy89x48/BF70+QH5DwwcoY3hbXTaMQ5/vnANUP1lrQqQBbYoJ5FE
qt7sRnH2ymw0yD8S9amkNSRW6Kw6rZsa6LEO01rvR2uYboekMg9gAYQk93Xn3vwcCrQuwJSDxIyv
W45y11VZjRrDRPrHqYzvJtXYpUn1Y5qBSL9uayuIGChfAnQGexcqq/gJdpfJCIiZGRZ94Vlw7+sW
2B5e7PGJBfYLTpIHmpiJPVaxBT7v9b6fk+MsU2DOheXKrWzhdCXct8zMvEqnCStp/X+kUEi1x3yC
z0Y9KHwqBJTq+so2j+upSS4CD4ZTO32CaysFO9Xqj5qf+0U0eqs3f/Tv2QMeFkJS6u1Dc7KfXEim
pdV1UNzFYXVc+bcOaopx53ztK99IvXKn4U0Fli4fuLIbs3DnbyomtAS3wtYX/RyCx2i1bl6QD2iA
8sSkoXZY0vy4AG6QjulxHgX6Q1uP8FMr3OaCTAwIJSO1QcgDMuzxXrd/O+3ijtJxzaMlE1jbOnOA
oAIMg1CAcQjuQsnpVBMpwZqUbt7NKVj0x/omc/IgL/VXgdtsruzEFnciVK3OwbqV25+FPDVI/V7x
mvQBwx77NnfHO3KwvfSYeuqdnT2KuuNbB/50odwxsToZA1+phjuts5uj1EsDceVFsgRAnM23P4o1
UHRE11YxeKyG0k9FPoPjGDOjOI5IXffG61q6huyygZrMAy1E2AOMENFvy379qn+XfBHi8mKpuFvA
3g+lIhnB/aJlIOPNCV0s3KYQTvA6eqhW0XPh4iQwC+BNZYUi9XJEiXYl6jUJLCwW8EwjKqPqMXZE
9+TlNcXMOIxcg6mLY+TkPIRqqbwqgGvhmsr94YURtuc2MGGefa945GbVXccXKdmxK/8sasMkFG/Y
ogD2vwA19EWeZkkMkzpg/CQZXUJ1d4ZkWelAiA0o7bUygmx9un40tvbz1Cr3DijsfmjGkZJIAsrR
H3KNfNhqOUVzk4qKmVvOcWqKy3nmckm1pU9IVA/xS9zOu2r+W+1mG3sI4gZQmKFYD7J07rMtWgIJ
NZOQaComr11earr61/draxEsY0PiBvTuBZGYYtfEpBa+khV/7br7bhaViS6A4mwNBlwOMRHcdhdD
H+NiDqo944tgeLN4MRqf3slB6ZPQuCsXLMrT4YMonzxCgFh0uthNxvugAZgEZo1RbsYiz92+UmZM
N2awXVhSVPU/G/t1mPRgyCG5vYj4yLe2EtgoQFDBTsj0hM6NrXM5ZUTBxzKlZ1p8mysh4pKVYi6W
A+5DZPaaCcw153GEpmYTG8wdvPbY7zHs4asPUwjc0K2Yge3ypYsPB7kelNYQfa0LOjRlHCe5H+Aa
hA5yMODllsWIwlb/aHQyON+tY5HU78ms+lOtC+peW8Hj1DbbiZOUr05aYnQE76Z0kKivKfJNP9RP
IJkJM338mS7pvTatr82yetePw1b4AAejgulUpPMX1cS8j/VuNHCm49706fq2qB3YC2tByrxtBacC
W6thco1zSwUgEEMvUxL1xq92/g0lMGkVway2vNFS/tjgAqHNZMQRgkmUmj/L9KAsj/9ip9jcHbT8
cDvyN0pHxgLqGBDyGWjieFJRD64V08ptV0OQWF0WD5kjgiuJtVKYjhTn9rXdLp2UFiQaQy20E6+Y
3UVC41IO148FbfUdBDj2iii8X+Rzn1Yh9w3WFVO/mG41gKzsigmHbR7j5W7B6MNNppLFI8kweSNZ
2931Dd36YJiMw0QoABoYc2BOc+LyRVeYcb9gQy0HDMCT6s31347OsFDMgGkAwTE0Fx8Oi76ee6eA
CWraoPaa/Tl+lZK7Qh29Ip5A0fnT1DO3EWrtbYYSlP90AO8cJCIXjWc69lVd4VjZ8gBxiEZ5IUkM
+TiT+o2S7vQcdERVdwvRmttqsgQpwebGnhjnngF6TVtUZWG8tYejMjsPbW0Kvt2mi+ISZWs00e+7
SP4hzt3mNmwwhTVveoGykO88rXcoQYAqANzieuH+9STU5+eEXjrjOwEIn28yZraVzqNsJBGTrev3
+TONmLH0UUiavrmFqNQBcggwFDKRc9/sS4s4hJ1AEHABApvHSMYZc7r6oAG+A8K/L3BZoQDPplWc
KwU+izF+PsTQJM8yWUUIM4ckhF7CS8fYvq6fOhYG+SsVSGoTmYkFAgse1TyU0JPWGmQITWWSAOmL
HeTqnLuJSVYPcHToXKyr+lhi4Hx/3fLWJXBqmbviTHs06IrOVUTa+1EhkT4QzzaGf3GhgXcTlLSA
il9OfYPFSM/XGIpBA+32ilVEmZVF1bJG1xez9akcjPXioYY74WIYG2TmtDArOIgykCAlphvLoucg
2w/+S52a4C60OXf0hBKY0CP6ZDxb9+RnBzrv0gmlQPqF9wVQLIfMlx5Qr2g/ICDggZxD0AsWLZO7
iTQyL1OjSXj6mstrpa3vICILru/kZUkIQfpknZ/Vm9N7oADdTysjSPfh8JvNrNZq0CpevYMOCtqZ
nRqomPYT8rNfdpY/7eIogNoI9XCezWGZSVEvNuzKByOEYv2r/mA8ssZG+kuEgdq6WqHUDBgIFJvB
Ycxvo5FprcSuA0aU3nfLXlLeMufZyERTwZuPDweYVRQhoYh6UZSR1Hok8opF/aPsqbjZErXPve1m
0k59yPZ6KO+U9Cb5lCpxvgg+5abLYgbrEwGCNI8Lm7OcZHSYSxJlw5xFYFHtfyalEvvQspEfEjLK
UTE1KMx2NPWcEnE0JlkSQhzOuF8pMV6v/5yNUAcObkabh1CqYZLjPIibU2uWS4Vf40j9MyUScUdF
iXSnDip9PMhzdmioITi1W958ZpS7fJs8cQzSjPCqaMF0Ed11HuiIbkckbxUuDRTl9yKiuI1DemaS
2/UFyJtUzxBY+/yo0x9y/te9RkNmNBood+M/Kq7E841Mcm2dYjqxhGJx8xmUyvFHn79c/1obZwSM
X6D7c6DagjkN7owUg162YzlgFSYguqTPfiqZEthLG81LnQnyl427CDU2DVO66GI4F446lWtidA2M
6RWm5s35YWhlkDfGgsuW/WYuhLMBDAgtoS2BOhS3cVJRmSOgQ7glklG7S8wSa5qtOVjJany0jiJh
WnH+Xjt199EmdvJ0fUcvwWf4bpqGhx0jmAWpOGd+Jk4jqUPMns+zL4G5MIbUhZe7zb48JL4kOP1b
H/DUGuf5dopZ3txU8ZRMbnvDvpWUb+XwYzJjwbcT2eHcvUjRQKA5VpXUONUpOvzoSSdqUBpEYEnb
OFlnG8gizMnVVNUNeHAsLMlI5PWYrX3r14kzP5vr0NyitSU/pGXfebPSSbmrTE4s+xpCzqFWSi0A
Skzf23U2e5LWz3ul1ZMfTV5PxwJ02RHIVIrBbcYWZMiQNwWZZWyZEZDN7TetVcpjV+izK6cjOhbG
YPzGwNSCQjdC3e/B0LLWixsFQ5mJ0no5aGdAakxpOOWDJfBgtpm8B59+VO5UJhPA3and4ymq9L9r
q3ybTfoj762vZR2HmIP/ft1ltzfcYaSJCnJ8vkmdysTIJ7PBu0mimKzX7MSv4r4Pr1vZ9qA/Vtiv
OPmsWVuZOcoF8CBAB++TbDAjHYXpXVsOk5/nlghBu5VqOAg2UGNxMFqBUfFzg0tfza1qIYDKB4Sb
+3YXMIJt+UaoBM0c8uJzoYgFykk8OhG0zw1VpK3kRW5pRJrlzUKCnef9MW76YyvTu7gsaldSKsG5
34ql0AtF2EbREVa58+iUNnTLQTMY2TXoiOrCVSGmrIhKSFtPamiuyRjBBhst/o/bw7FFaXpQ4ImG
RtrHFUH7a12UOGvrkt3LcVLuxnSOd0bSxAFwBkXuViJm4a1X79lv4BxndXKgjmoJNSZc7NoNhZwt
5IRgCbBIspNrP/8lgt1t+SoqMngROijKoIZx/kVJAn72KZ1o5JDlzbQnJBBD/THp6p0O+UPBad/6
lKfG1HNjXTx2nWFXMKaaN0b9aiqptzSOIEcSWeG/ZK6nphrXNFLzqXaLMhvQHolv+mUV1H+2osnp
crjPlQ2dCo6YjiIT7Tw902PX6UzRnm1+IDB0QEJDQYrPu/8aU2nGECQUAI00dasyjQxlQjzpdW8h
68v1yLWVUGCq7j/GuAtpRHvHIYlBI71kncB5+jGPFmrG0OU1s6epLB/QGvihqa3IDbfugVPD3D3Q
z7NeFyYMF72KQeSMjfat5n2iQsbPHhUgvkVBcyuUnVg0ufkbihc+FHN7oM1ADpK1lj9RMLM6gzm5
hRPfarn+26l7QSzb9Jg/+8uzCqUrSmcZwTIl7WeCGKZAJ+D6FxS4i8kdsZksSd8DxRw5mUS9ugQO
FIWRbxIBWgZFw/11a/rmgiDpzDq3BhtpPD/RdRWTDiNnFPBpq/RmM72ZFdBvyG3+SPLsuV7XAap2
c7WvBjOoRj11Y6KVft/oN32LdLFvip/t2qHWPeudp+mJJ6fpjWU1HzS3NDCBS4tL27b2pbK0HuWy
mHx76otjMY3EH8Y1CXqMV4KlaFCi3h6hvEIaUGY7yjPpVOIlfTa69jA/Fib5PoBiySWkf0tVqoVj
Oz/kaX4Hzrv7UrfvZUxJCr7F5p2CSxnkSqCjdvBQPN+dcSJrttYIrilR8lDT1dEfZQyuofeyH4mq
YIKtO2KqI5gq+SuquP71r7MZCE/Mc75QrHVp5RVu61JHLceCRp301aLmf2mFC7eYfzL1xBhoBJp4
T+sfcwpJqlxgZNPPTpbC/n6SUoFWz6mmaqRo68ul2+XarjdFckWi7eJ8Oe2WwpyRZESppkApY9YN
N9Odzi0raPld/zKbpxQJIgBe6PdcvA/zSsVolQNTtqH7Dm0y11amHOPmmuWaEBERmNuMrifmuLBe
JkvtJLlCI6W8nyx6s/TvbfyqOMtNNf3+71bGBXInHh1gbBFW7Sr219b2GBQ1N2WXZH89ZoXnJ4RF
/3cTbS6Cd/kSx2BLhk8Y8kNPRlfrVM/KURQhgote8Ln4onbTKCCVH3DRl+qvKUaSO+PRNTzJ5e76
5m15OegOGNoJVZALCfJclqiMlgjmJfv0ISnbmyVOBEsRmWBLPTlIKYin54JkUjgny3NO5jdSVS//
3Sq4hN2G0HSqariC8I4u/UzLv/dq9e26ja2zaqlofUHAAXVPPm0tkGzJlgQbQ2kftALFFdV80NVM
cHA2zYDcldEAoofId0xSKE9RkiO24cmw64c+kMoWeb/oGt1M/MFAAWkUdIMwRM5dFEUsOVmfmhQP
OKY2OatB5RWecUueGNMlfR4ULw6u7+CWI0AlCdUjHbCiCyjWOvam2RgpaC+gCTSNz2sjIrrYOjUY
DofoOJT1Lqdj07lN8lqlEhhrof8Wa8ujkWVHWyFfnWQQBYPt5fwxxvl1R9pOsxLs4GLetIzhG9ov
1zdMtBzOrc1OUgt9gct1ShWZa/JG1Pxu6eRDpieCE3TpdqjlgVQV7HzYP3RBzw8pcpScDGmeRrVd
me6a3iYSfTKn+PH6ii6vhXMz3J5VcU4hapSmUTs6kgs82/d11u5sNr0pjdmH1WKk4LpF0cK4PUxI
p9TmgIUNdu2C6zPIgBwy1rfrVi6/FFsXgA0WaCYgd8hlJBnGQy0qLUhKpdXeZxVyyAZdR7cznDs9
7UTqmJeud26O/f0kpKqmVMdliSxPqZfeSzKl8Ho7MQTut711fxbF+YStSo4cF3BwxYkfxkVx40YN
FkUWzeNcvouwGgRVXEHgprko8cRzEiuDPqeR+m7W3gpZ2NKn71Pm150neVMIYW+3eLY+VhNESqLG
OMsOzutLzLiOpMg00ArgG1kLkClFJUMhJk5kOSiqjoSJStMg6/BbXVIkwwHoexBHLdOgPAKRqAhu
4M1dNvAARiCGetQnQ/DJt7TbYlozh4BbNldu1a4JVAWKD7oZXvfQbTMGRPFAxgMADncONA2UqxDF
TKMpVapgwVdwY6nq3ckmvXfd1Ocj42JPjT+22Ac/WVKer1NXmXEa9cM8Sl4XE+upawfptsmUajeg
rdB6YI/D2LbZdsk3mq6536QFJIiyuHPruktBUSG172qF4OfZixl/bcAGgEnsVt83HSnCakIMMRrZ
6HZ9I/WeQcf5oRgz/TA1VdfsAUeRDsu0oLMszdlTOSnHYZrj9wpI3dDQm/a9xD8DiVfbDBKrShFR
++F9WlXVnxUHEqlOrWS+3a+Wl2A1jSvHlSi6b8RChk+CrAFqYDYqYee7NE/JAnK9NIuMaaBeXoKU
0F5Wd81QdFSVKoeyQZ9E1z/NRpwC1ov1bhit8cUwU9rOKQXBVR4RNe1/FHqR3Ndmoe4aZzJ9Uieq
IPpevEdNwJXQaoMcI8o0AA9xi2zM0qzBD2V/Kj6V9zSyHk1w2paeaB6B381/DOFhA603mOGLqWtp
N5gbXOxwMeKwqyNF/hHX9i4judvHIsjJtjGcEQZmw5OAS54mG9Pk0jSA51F/MbX3su3C2NlZ6ZuS
xv9mB5FwgiQfo2B4e3DPmwKTCoYlT/bntCLUz2/aXbFnlH2iaUU+DLMdRG8ZFL0m4HIX43SD1JOV
9KMdorpiuHqqvVp67BlNU7pqofq1HIdgohNEv62dPDXK3WQaMCfzWLCdzGz0vZ7yaXAH+9ZxbnVJ
MLHCR/p/1ocBN3w1pKE8tZvTyk1JB5hK90ao3fQ7JiHfRtb++hHboDFnAH1ZZ9BQFWpzbMmn0c+a
0r7v4YlMBbOjXrmXUQR6gMpcv++iwtPu8hemZd1DHMxpPOMAeVvfiNTQ/j7slp1ovJ7t4GkwZsuG
8jObTsCz5YIvsyqdxZgwfhWW3WB8X+UamsGS0f5lBfzTCpsSgJSDrGPc9XzRgzZU86DCedAJ36sm
YCC00HoXaCPRsNoFIASmgOsFqxAaM+Cm4UkLCmSMbW+vdmi+p05kaZ4G8sPiQA+F1+6mtxF1/t/k
Rn21hLCErWh2Zpq72GqD6r1EMy2EWuVhiDIQJUhRjs6zCABxQZ/JL5I79fpidcpQwJLyPGseJCz7
BLySjKRc/slYAt30xVkCOceYmeYVPgayBZf4BckR9wt0rtZRrWQxuipn3MDy7+4p9Rl3dodJOvCh
+owvIwuhriqwuuGsn2THJiZ1oApyUb4c0mbKFXzbAlAa2/puiOMpnwh9rgtEnf9rQj33VKvo5Dpp
sLNDG2bKQT9oAHrGvkmgy3ZjO+7/kPZlPXLjSLe/SIAWanuVlFJW1l4u22W/CHbb1kJt1C79+u/Q
g2krmbrJW57GANMYDxwZVDAYDJ44h48K8gPqf3VNuCJM1gzclgHXqKNSv8+NV7vR34m5F30Tsuk8
J6qixrDB9RW7qD9O4f/PXPvvJoSQU84+k7DbKckohjdhh08xmGEXAXpsPhjIYeRYES9+kS3eBfCD
ewYlXEBpkFvRHhH2w5DSTlGm/+y8BcJIyck81Heanx+hURTKhk52NjrwR3hjQBbnnIliF6Zx1mpO
GtC5MkU74dX5UMZgijI/Fs7gUW32CGv8Xqs8LZf1aS8PREdFpYTwxxTK5SkV2yCRHnvVDNsYxXk8
HGKFBq2jeiUouOKX62fV5V44M/Z7GTZHlcZ6a2iGLA6HVJ08EBhmHuBlT2bfdO+8S1rquSWhYmot
tyzHRIOwrPKkpCCkH5WAJO8dMxatCHvbTCxDmdQ8DqGkNQf9mH9x8vptjGdZ7X6Bf/htievgQAEN
x70YICvRWd4CsBvqjXnqpvoTqMRS345BKNa3881s9CCDc7rbduyP6pQfa7ORzFRclmtY0c0vEPY6
RGryuGX4BbNbomWXpE96Nby0SksDNRkPLUUHTE8tyWV9Nzw3VoWdjzmwqhirOA5b9AK6sfLirPcY
q0/x+GTPb9fD8/I0OHdR6BYppVqb7QoXl8YKVr0+ZF0qOXB2d8DGH7FYG8BRmgA9E7Ji/Gk06kdG
QLNvqbJRyp2qhfuCjisXC7MuZKKr2onLokLzk6dMTPDT2/yx/OkY3tJ45rPmjw/JP+mh+KlVfvb5
+jLu+/jHtLgr3N4a+4oA3WQfNfoag5tdkZTx4r0S2wFkvrh6cegxJ4Y+P1TdQe9mnSlxaDDmpcPP
tfuuMuqn+ffrrlyAUQVDItHdYk3OXI0JOIW7Q/mAZsFjrqBvnUT1XQXdtW/zfRYMRxnaeWcFt+7Z
QvZCCmioZsG9dmi5jCuxfZaWo6foMztc93An5s9MCR/LblZgkho4aC+6lzige/hx3cDOUXr2rURE
Wlbkql6auCVzjgQt6KL5Fls46O5YmISaBG6/lyh5ux/3Dw3gtguKsaxaOrOfwdqNMtJfMDWaP1ZH
iFOCT0ymj7e7dBtTQnWOZs1cWwymjPbVHjKvhbjb9bXbjYONBSHMyx6aKjrhzpToThIDV9UbXZdh
bHdKb3yhP2bE0rvVnSZW0h7kyb+cyAjaymuQIIawBxkbCUHDkvvda36KITcfXHeQO3Be2J1bFgI9
YbhXjRUcbDuKMTK1zcMpSx4AIfuRT8pJK5zFn039ZVAm2XPKbgrZOC0Evtkqito4YF6PR5R29McU
z1Fdl34DzubrTkrihAiVOAjPjdItYAnMd54KkJH28bqBnaMZE/oYnNdVEzdisQOw9K1l02ZSQq15
jtNj6SwPBYZa1sxzS8OfIZhx3d5euYoRc1QhwH5zPS8et5s6jvajXpV1gcOFkRhzGDq5SWatP8Z0
7L4MdRl7Tg2Kh7E20dCxhjmK9cqKrv+IncpAQ78DI80q+iuXY+hVX2kmd7ppb5ok8YFQ8dYWTQ4r
89dplLi8Fy1ba0K0DCvY6NwK1ip3/NQpRnO/dglq5oYGqVV3Emsy34SIYdlQWB3PLGVHsidTKbqQ
LmP/VCuWFTSUavfA9iSSAm8v2Wxd5GG8+aimYwGoGIM+n6pgZxw6j6V3bSsTPJAtpBA6iztBRTLh
O74AnCH5ntngQkzfYikl/N6u27rDf8jGHWNW2FjqcEfDWO6hG+Y4QL84ltSnMnf4l9xYKRjLGUho
kTrN7mAPa8DcwjNj058XGYmKzJRw3OR9bmojmKDDegBRV1FhePptTluva5gk/PaXDhdgjSsQgKfq
3ClTL+pU6WYldMbWX2fb72QD2vu+/LEg+GJkjbHSEcvWsFI5lKWSHddx7Z7iMi0fTGMan68nC5lH
wkG6TKm6OAo80rM6Slh1aw/1y3UT110CS9H5ouVlnFlduyDeSH5U0c7ybGe5Vao6xBzC1+u29rfq
f5cPg5rnttC3d3M3hzvxUp7oMJ7MKvVbY5I0WXdXDZNfqK9x8byYwW5IU1XE6FDgZC+j9s1MEsnJ
uLtmGwP8zze7x8ToJ01U/lnoelD19ral/XHsVM+a1/AvlmxjSohpBYQ5QJ7D1Fw9AojrUfZqGd/+
woYJNR4dlx/oXghpux9JBUod2Cha9ZAOT9Rdw2aQkYbs1UwYm/3XCv9qm0XLEozGGyBhDNX+H/BK
RimJ9DisRsWbp9jP7DclW6Lrju1+p41JIWlX2bykaWFznAs7UCB6lcL1EiPxcvJe/Qx+4dp6J4QE
wPM9NMIteLe0YZrrT+1Kf1alUklynMwlIR7sPosJsIsIvSpyuwJlZ+ZPeFfDe+VfWYJuN8AaeBIR
W4llyTC36RTgTpuqp2W2T7oaP/S9BoQ0ZBCuf6i9HQvaKdRl+FpA1wleqVOcKF3KdR2U7DP0qG5i
h0iSwkWxqXF5GkBOQM6DfxWv3mrHkglYX4zEQZuCNmswaRDa4QqrmIC3y3AqG98a1y/XHdu3iqOI
X/wx1SQ4pmVZ084GrBL9pAHf7H7F7FOE0vquK8hBdSXZ4mIdfzv5x5xwPnVmXay6SzG0Zfaj1xdo
qPWOjFt+xycMFeIBGeM44CoRs7hhs6oFvBNkBU0S1mBExyXII9Yd7YAy1o7K8nZ9DXecwkMrpsI4
e9PlfOiYgbw1I7AHMM8rxhFukjh//RsT+EAqNPpAPiV8pq4sJwj9wITdQasihWhxMQbXTeysGvhO
wLsA7WaQJonbaVqXsq2IkmOcJ/aXpbur2+qXyYpPeq3c6VlTeSAtia7b3Fm5rU2xb60m0FJnNXKt
TtKHomDPxtp8vG7i4kjHTWbj1u++xiarg364aZK0gYn1azuQaF5fWSWj7uLLf3bd5qAnDrnDLDdI
1sR7m0b6ZSEGsD8AyrxB1AcyIoo5BXm5HE06PVbMkQkz7a3c1qKQzud8GPMhg1vqwh6XqX5LiSn5
OHsBgYwEBhUNLLIXkGJQ0TS6ywYKcsFMfe4dBRhWiD4dM63Jj+Oim7dTP3/HFEf14fonuzhCsJoE
D9Dg+iM6HoiF475ajdbNDJdGRrZ8U8vhME2QCk8MJwsgWXFz3djlnfu3NU6aqmmcz0uo+WZg/kif
mfh25oDpwPi2K2rmzXkJkfTha16nGHZ18Ii5xi8T1Zz3Hizcuo4FBprLdEDvdV50TJa9tnUCX8t2
vE1oHDhu+94CWjChn5tQS9Olca9gB3SDP1mGrxKoAqjFq1Na7y3UQD8FBDoIcFA7kwvoCcFdCm+K
ehER8lymPcaG7jBQJElUl201sFxBkAwT/1wJDP85d6ifYr2rSAnAbuOri7fescRjPj4aFz1nkP7+
ujzaEZAuUV5Lzq/Lputv23yAFXsC6sTC98LD0JygaAKU94D2iO5zsLX+ytVZW+KVjzIsz+U2h6s2
5o35hjAuqAdWapJsIClGzZRHtXxRofF0Pfwv0+OZAbEPP1NcGWstK6Nqnb20ucHklW08X7dxmUig
rQyYmgOQ3G8O0fPvZQ4gqVuGGQxys5F6PTFAskM8vaieQMlv8xFgGVno7mfamBTdAoteU820wDRi
ZC0egZAuFNc/GCeQDX5MAlkH4fIdHVGxNSdEBemTqapLjEtNProvZqhBE7336rvujoM65Jrov8Ps
/MDBpgZgDfzeKqgpxDDMMgKqlSyjEe/9V7HHOm+avfojjSawmQR2hJm94kiDJICCT3eyb5rnRAry
0HnmuPYrhMyCiYa+WXP8isnXwuHFOhEfosG3des3oXbrHugdLf3ybYIyPP4nPH8zr2wC2R65PHyx
FqjLwafGadZ/v9htTvh+YKnWzh2NWPdPClGHoSx8mke5Vh7mlUjAZ3vJB9hmE0/F4MEyXRHZYiYo
zrrCoVF+t3D2rYH59Jt66CLyhb3VRche06N1m39996MIDAIOiRMKMx44J/gqbLwsM2ctchcHhYar
Ae6lffxeISFLsMC38caCWoz20kG8OIrN5mUl2m1mtQc9k40W7qS0M0eEllE/dx3SASvAfJdXoRED
Q9zljEiGlXby2taKSN3UojSybSWmUdWZAeYr/dyFQ5krSZ87qe3MjLDxl7lx3NoGDtctHGzBtUg8
8AU+tUsVJmr3C5n1c0FS2cOHzDlh38253s5MK4uIWvkJszhgvqEHYq/vvWCfB8Rv1aFNQGTFukxm
VxWRSSACUWSHZbwl8+Q5TiuxJHOIx8zGkraUeadOXF00L8EiabQRGLs/TJVsrug3+Z+Qsc6+F/8h
G0NmkVGajaiFMjdxSy/Xa6hzz+a6fkiyZQj6RXPuFNL2z+uIbaYSvI5p4MIKCNDcJlDuxngzOMhh
vNMOYWauhkvz+CZdUqjo4D07MufK9fI2W+5Ilaj+sJjAp7LV9Ey29AerLrQnzB4C6FeSMSgVrtga
zxXGxwt9RcJ0Hfto442iBmeLXknO4Z1Eeea8cGeY7CXX3QzBCiLtjwC9fM5t/ZdiDg+xoxaYjFVl
YKG9c/HMopC0kkWnzjBgF+r3FpBs/eM0BNk9CcYDe03emtqXTYH83tfXPrCQxJSJ5DGt+iJSk4x9
cxUKGIbtNHcjQK0PtZrOdwMEbIOlmHI/Hkztns56HOGkLV5R9htvE9TTcgx/oxeXV5P92ri1Eow4
YjxK5xX95zp9BLFBLGn+yD6NkBRHSIXEKcGnQbfYc+PvFrChvXkcliZaoFd0vR6TZGBD6KgXa1bh
iRa7zcxAQZ51z4wNklDbNWFZ0OmFwCUmNoUSPVPz1Y3dCWfJYnvV0Htl8XrdiYvBx9/HFSS+TfyD
IBNvTgvNjSpvHbz+hkp3SFBF3lShneASoNsfl6D8UQa0CWR67buObawKqdeoHIW1GTq2Se+CpZV5
fSLdNXz9L2J4Y0NYPOqYBSsZbDhF/ph3+o1TxQGGS7xMTbwlfVHX4dQ5zWGCfMz1Rd3Nw3j35Tcb
YDPFGQU30+gaO7gNKGjgKiX1nelDacumLi7v9yhlIDqp2/xBBcrp50m4XfAPpkzwVNneFIv6oi0k
WBUaukzmz+7X2lgSskHTUB0vlUYRDd3yojj17dDLeOH3M87GhrB1q8rooeJlF1EfUEDyD216gBJg
5+cBmDTuWRpggMWrg+bhS+6NQDW9H1LLj+l/fwCgpufL2Zd9ajgpfkBxAzya/q0ACjrzk1c8mK4f
5XePSyQQ7MEKWkIYjQBKQQjPYSibrlmg2xHbZLp3x2YJs5i2HkHW9AaclEGpVw4n1nAPiYMHBksZ
3A9rk0onCPbCFQPIYAFDC4XghnzuOYBcUwGMLRIZ6F4iYFJP7dF9ie+05/5gWOA+qg7LEe83798k
W6sXKaCaFSdDWZTN2q+WxDfOCN4SfaTRdTt7wWuApdnUdGDcL6DSelJNNbXgXaK08zfHqsC13VDp
Ku7tRgNtNgdsIZDHEkEujjGaSwOW06glls8scjSWKkrX7NEGNO+6R3wriIkNDxsgZ+Z8ihdEWYib
Ll10t4iUaniarX8o2noaeTbJrVGAY2bQPDMhT9dt7p4TW6N8mTcl32xTDJTVtIycr8kL8QFc+9Af
jfvZ1/w5IrfLUQY63/1uGy+FGpO2pQNuWpBeUme9x7D8iaxS2nrZSgqlXJqgVW9roG8s7OZ2aYgH
ZcpgVaO+G3ABATsQeHVAeRNcX0uZZ0Li1o2WZIuWl7hbT58VJ/+x2t3LdRO70bhZPCFjtyDkADoV
yQxiA19K1flijGoS2HlzuypN8Tc72QY7G7AYmAIWS4ihm520iIskckvq3hTriAfY0q4CXZcE/l7X
ABwNGNcF2xF/YRYOCY1BL1VZEITNm956eO8H9+rz6E1frMGbAkwB+tPRuc2krHt7jbCtYbHWi5Nc
pbkaF+hXzsFvfanP4MA8KFEbAckmqWJ34wNTFpwawsTBIMQHU6o8m5wK0jZKSg7VWuqeTZcv1yNk
1yV0mJHzQQ2BFzFhf3UxwY2CImH9h/FChzT8wYV0+hKwL829rO+yF5DgGteh+sIb9WJ6bIbZWo2Z
V7J9+UYq9jiVoOu14uRW7yGke923vQXcGhOinyFRaGoDCTt1oIexoV7Dfly3sBuJWxNCJKpLt6CF
hYAwvREBgUHUz+XzFNFDGZFAf7NCjHS7oaxHx7+JmPk3VkXCnXI2R6CDkK9W+zglmZ9iPY33gndQ
l+ANFmPDeHnAWSbExWTWwG+AxjqiTAOx8vTdSKaT3nSfr6/gbkBwpRCgAaClI7Zea7Qq1qVG+C0G
BAaUJYjRD7Br4jexDEO+/7E2toRSA4wKzgyGcr57u0/J6tHuqXP9CjTreGH0hhG3gWgYDqvrv59Q
gd+vOH38f/0UyjwFQsom6esk0sachVWJTi4G/TX926iyQ6aiRdEVkJPCRIJkE+wWmDgCgIHgDx8X
l8fZ6Np0UjW8IkXjXRWOx/YwYVJRhyzxcLz+MXc7FFtbfEduqoOE6WOFg6X8vR3WAERyeLU6jv4Q
qAH7MH1OJUXdrkFbxRwvAbcb+CqEHKkvjKqYC8DdAFQUfvlShbVvJl7mWxgGVX7Jv+Pucm4tCklF
M4qYOS0sTifXIz6XKiI3Uwh1itPflD5c3gnSe+hUAcZ8vproXNX2aICFdFofW5ccp2GVfbC9TMIV
kHACQA/ugjnawo4zmxze9IEWakEejv1DUoGvONDD9kVFNdcanlmHsS67TF7OrGBHbE0LRdeQKllb
UZiu3iCVhb0Q8J24knsHCiOImOGmjQz3k2xRdw+8rV1hVZuybsoW/axoieaQT2m237VnCyILZegG
sjNc6qUQLnZCQHnKA1Q3IQLWBw3aKikU6nxtDPqD+QtXWR+N2sn/i5249VI4mGKnYM08wG7XeqAI
gVX3ZTy1t/1BD+f75Va2rHtn7caeiD1pDc5tDZ6xSLUnjzrHtZUNf8ssCNfTaRnt3O5gobGPKcSS
KkCeri8aXxPxWN36IJwPSkMnHOewkN+0N0NURkNon/pImiX533NhB3PcnEYWrBzio9caT2ueMDAI
dYfpYEGlNMUoC+RJp7viVPh4Erju1t4Ra2/MCW4lFUuIwsmMe6If09j2KZRuJssN5qyQvOftmgLd
k8l7XqDaFE65tO2tFvR8SI7zIXHdt0rtg3i0g8ywZH09vnEuFnFjSjhqphGTHGMCUy5kUczZAvGc
4bdPq1H7TvslN2RY8N1MubEn1ENu29UkHtDMg7QNZg5OjvNRSm/4+9nxwikbAyNQ70azQhQEW/N4
AVaDgg+Ga8eCF/d2Mdfe09w1842VfGUQDvUskn5vF1338djweYjLD02+PEG08YGRLEia8h8rV6AF
++7BC56v//w2U2iMKbQAbmguy6jAtcA8Kgrz8C5zPVR39/jGhrDHAT+tdQWcR7gegOFIv01cWWLc
twDFIEzdcZSmkP0NI+1XPc5x4GkvGEdCE1gqzbK7ve0/JoSUT3ujtjUNC+V+aF5TYFqsL0Y03LUo
uVJgB66v2P8jZDgJDoRgIEYpxCUu9NZoO3CIRO0NOzE/DarmQLXAeVwC3Wv84bZOfWp7GNWXITV2
9wR4VP5rWzjCkY1bs0wAHZq6F9M5rSkahmoh8XA3pzggY4Tmn3NJdU8LxYqVDOAT/D9iTMgXwbQO
Dxb0h8EI/1Gymrse4R7Mdflw8RF5z9weGq6aBmP94DU35DAfR9tLyGcQt9SeHRnogJrxcUxOsr7z
3tkDVBKH44Nh/0KfMeGTH2sPw4AQzmhNZium46YGo46rEUPELv6hqoNxbNJ5esQTZyZZ5N1C2rGg
lQp+Mq6MKWTuRnF6c6So3Cc03asf5SENdcNrDppfvdSYgE1kw2M7Fh0cSjqGHXASAigo7MQC44Bk
mIDyARoyaF8tv/uZBjWY1W+GV93LILkuOQd3Kr9zi8LGzIjJmiwG2kx/XnznZPkjFIt83G6j9tTK
X0+l9vg339yGXKeeWhZPHMfER4qh0fQTTapQx6yqEtSfr4fuZeSeOff7YWVjrGWLPSYWmIwt+4Gp
jzrOACX5+b/ZENJzC3JWNdPwyUDc59EqvafrfN/Nq6SK2Gkyn/siVCyTuQwGqSBPwLsq4GH1swOZ
vNzG4i1BdZiOduM589+FBwRh0RHFK6iYSVeGQ5kZI9gqgwWfKzs0xbPr94f1AN7D+ib7yx3wx6CQ
PrXVaNbehcHFHwM7LKk3UK+MMBjqq0GteUruyY6Ly2SKlTW4lC/0NXQoLJ6HZLoC5ub20F0BV/pd
rj04GuBmSRFYs+Qk3/+GfyyJrdLezbuCuQovcrWwzw5155nH5DB69A54hdGnCRClsluIdlkVcvlP
kElgphIpRfTPHNQEVBMQHVRRvVu3Rnw/O0feqE1D27cXH/PvXf1FL0IFfWIQGmVS9OJlgYFfYKKh
CrkpC1d3vk83+5DRAeQqgKxEun4P/Itv9tPh+i7czZxbE0LcmNa4LGYNFuzsE+9Cd1HGwbrdm/k8
H+pgOarq+2+T504JudqYQQ1V5tiQPFLVQxFQ4o0ep71S7/oIOIvX6y7yv++8Dub2wCmu8aetC1r2
muWd3TjYGc6KsZMP4Jv321ELiXmn6YnMOZ61LoxBSQ+DT5ZtXCDz89qeloxfx0gUR2tgHJ0bAkoB
9U4/ygA1u7sCVfS/toRPN6e1MfQMVOnKERLh3bF67SBZTyMFeW7wky91UEV/czJw7iQoEuId4QKS
P0DSp2rANh+pwN1AN85WPsdGIVnFveNna0RI2TkpIJQ8JnlUGxn2OBkx6annP9XU+Xg9NHYKXsTG
xh2hUqlSyNTFBj6XGsX33af5tXxOA/2mvoPUX8ifqNWAg4RlUJXdkNyY5ft+s6/TdZyrrsIqrvbN
vIyBCSrwFeynqTN5gAxI6rG9LIKOJlgZMdcKWhxhw5U4zNU4hrpg05uV5+Tsgzr1kmN2B76Hshoy
S6B9/I2PEVbSbes8JznE8dxKv8EV83mxPozQhXah/Ifj11cn7Zgvsbc25Vsxp148NUE1rqGpj94Y
g+iuKj1bTQBC11S/pL+IyiLwtPiunt41dfsZmme+3rn3iTp80FxqeZM6qRj/XI5lNr6Ys41hWlA0
28lfLd4fv4RPBVFtTP8NOAQWN/fpwnyAVa8H4d4xgyd+TJm4nMlCfOp0k1xxW63Mo2UEUDzrF0Cy
QOcLdWtUDW4HamauKt+MQ3Dd7m5YbOwKu8yeumElCXTqjBEqLSbkuDyzcCXLt1cjbJ0Tw2LVMR63
ghOZxkWgzze9ih0V3zD2+bozeykDwc2v4VDtvuBe1mJHoWzowYfc1m+O2gN41vxoWuXTdTO7a7Yx
I1T9Q7ZWi9KOeWTpbAE1TftpzsfjdRsyV4SyqrRXlCLaBBppC21r4n4Gp8OpsLL30jjgev9nxVBk
nOegKV67vk1ACW4N3YNigQXH0vxOdX5UMaTjr7u0FwUoEn8/1QJ3KL7U4pk/XyYdR/5Q/6TlQ08y
X5/Bjl3LeLH3DOFuD7pnDHyaAEKdO2Xp1IC4g5VD/rP7VfZ4CbMM+nXIa+gn2l143au9YNgYc4UV
dOmwKMYCXvOkmZ+mIf+qdY2EbXIvFvhcDn+P4jLAwvYxhrQt1RQ9PLcBmb9joVNdJ786NkqgOHsH
0tYOd3VzIFEzU/SCoQGqNHYegSP7J/DPxcGosiaYoIcWzKz7cX31dm+0W5vc943Nsa4XaFXAN3NB
T2ksH4eafcWQchQX+WHSk4fSLSH8UEMbcCw/AtV1WEAMFUh+xWXBxjmmOdkDV2dB0+v8V8x60dZm
OeGmhMd9r68MzW/N5JQk+dtUqWHXdn6F8a6FdHeg/p1At6tbkt/AF/e8Zjz/CUIiNvKGkIy52Ilo
mazm/DVpZJftXROYUEbblY+riXGUgoI/r2PkLcdpTqbSPIFu/6NkJS/PMbixscF/w+Z7YiK1XUkB
G2pGyjez1Bo/LgrVV80+eSxtNt8bg2aHicGpYoZcCRoTOH/eQfKA8LfuW8AIb42+B0XsCIKHYbDI
Cd4oJ7V1ZTopl3ni/LcKsceSpGCJgRzrKJOXGdBUo9XB7uKgpF+uL4vMEv/zzarE/eiCxXLJI22q
v7oWpkgV7euiOndLPv9z3dRlsjh3SqjzwHcGNGeOVwV3ekqLX6QLZow7X7dxmSjObQgHIEQ7p6yv
HHxkzQrwLHio+0fV+d4l86nJJYWRbOmEZF4rU2snoPqOhoLo4bo4x1jHnXtoyK0C2Jl/3bOdfLR1
DaP2519K73J1tEp8qR6KqKfRKR9IoqW+WbV8DiUe7wrHbHwoQ1oP7aSsN/OakZcmTZzj/H7JCguX
1T+b6YIowVqhHRT3qJsY6qZ+/lk42i1UJcLrPl/fsng/PHdZq5mFLQsVCUbG/GkECNUHDNQKqwQA
msys/tGq0gnGmpm/rhu+HqrQezo3PM6uO44Z0N9ra/lp9aSgQavUMrjKXgDxCQcMXIL94eI5I7MN
h1Z4/YrGVDnYThmU+G/QXnvMlHSo9vxBi1/HDCCAI/h05/6keQNM8IKFbI0hua2TEcrSzJmfDbCo
S3bg3jfTuR6Bjlr38lXB7h2SK7qeR5liehmafMP4XBm4djURSLe9CUNO7/9WG4NimUN1eyWdqmIb
ro/qgjvWZHhMRpm5u4Bo09gggwYHlyhiUeVmurS1AY0YDbAtQlBwZCGiUnLUyszwiNlk4xmSq6DA
Rn0IjgZchYfkNc9sSGI37ONfLNrGHyEXq1rH4kbDV8oZaFNL6wDQ0Sml5H/0R0jHbIDk4LzCDC0+
N9pyQ7vGS9bpeN0ZnmjFAgX93X8/jpCILX1YyLCiMKws8mIPqs9aLdJy56tiovGbA6RRNba3Zq6E
nm+vatnYFdu+kPudQTaHyItzUvpZqxuPrpI4b9e9k8SEIexdrbVngy1YQ2NCi6EEnm9I/KGRXU1k
ZoRc6zrTpBYzzCRK7CfJhzGZvaGU4TNkSyYkViNh9ggFJGR0SDgEIGucg2EZJMeGzAj/880uKqAs
DW5PE/HQzd/QpD4UhiK5ne6vlsWpRnRIsogFqwsmhwJpHYGNM3d0SdDWEL/9fv3L7xCMuHw+7V8r
giOWYqmrjcZOtNIuwJY4AGD1Vanrh5WBEdbOnducKIfGqgFvSZ6vG9/fVH9s8xXYLCLrirZMGSop
zOFhuCP3le61KF9yAgncpb2zCTt06o/rNneeNM4dFvIfQS95rbnRMWxuuj5crQOeLw7lnduGjmf4
5Dh0vvaRfflN+X9z3fp+2PzxWMiJzcLYbCYwXvYZxjwhkcWWw3UTe+Xp9oMK+VBJZgs3HYSNu+jf
7ER/LQw7qtcFlF2ty7AfFkmK4n/hRWq0LAPFhYk5J3FgLs66IWYN6IUWff2hNSA2n4v+pFLnnzTH
sAca9LVX6bYEzb/rJroCmD5CLwgrKsSO3VOlShRcWnvyAXm79Oqiuh8xoYP24aFZbMlu3CukCLwD
r4qLgVtxrmy2zWXWWuho5YViBwZuNFA7hqiHsRz7cpI9ouytKVADEKIAyBjcJMJxkzB1TCDWW0Rl
0YRxrgZ6ToIJpKlmB0X20fSKUjY4tufgxqRY4zSAs/aG0WJScO7Sm7xg/W2qJlXoGHp8MIpcBh/f
+4Bbe8IHNAyW4+kBc76tjl54BtIFz21Rc6vt/Ebw1OnNVJfcpmQmhfMHYOo6JxbGr5M2jb3Knh9T
Iwbdy9J5kFsNdauQ3ahkiyqcRY624FF6gZPJsKoPVlEZOSQ2KhKQuCo+s3GU7f69Q2O7qkI6J0nb
6kpjsMhUP0Ai23eLW5fJaKFkRoS8rfdDS6e1qiNzBQeHXodaBnqeTMbVvZcst74ImVqBLNCaZGkd
MbX72OVDYDv03VMZoEr6s8/E3KV3Y2KXMTxJ1cb0azM9LBCuQ8eUfHl/Vt4aErLyqrUGmQoeep15
mGs8K4+36AmBKsPrUhkidm/hbPhlgDoEwAuRLK+m6qDSuUdGhjAYmz9SqkgOmb2TG6NpgJChk8bH
MM6zb5VXRko0WGBTeVAXigca5jOXejNEd3PQVbfNj0qR8TPuxd3WqrCI4MxpnKV0q2joszAdm2M1
Z/f91Em+1Q4gwAWUXiUYOMWogC7KYgNrsVbxyNfvZNvH5EhPAAHeQt+eZV7ypQVLk/MXp9nWopCZ
5iLVzZVR0LreDPab00z3Gf3atN2NkctelneDA+/WGPazAAYQYTlN3RW20WIRXVbcmXVynFvz/TP0
WMCNDWHnUgO4EZylVQQpN1Qc1iPTUGWR7Ih5Rkkk7hawW1tCKFpZD41LHorKUvk6u0sV3TdTC/wD
X3OQZQzjB5PNfl59u76hd5cRGtMA92HY70IJ0ulqd04tmKXV4KcE/JOy97y90woA4X8t8F+wqY6r
Evyhlg4Lvb2GQCsGSbf4FlnxPI7xCuP9fDr4ZhtzQlJPNTspbMLNNdmpoEDXGfd4yD7ptowaV7Z0
QnQs6dzYKBppNGq511XfWCbDLe0mChtUtUiCoHAQ35NNmrcx6wzERK2XD3OGTGtoaxai5728XI+D
fVMOR5iD7e9COBMyC2mRjTik9Plx6f8ZKF7kXUlrbX/B/rUhNgGsGgpFgLPSCKiBQ2Oq/ljImtq7
rV9wMHM6PzhyoSfZFk5p1tbKAK78z+Rl/RFgPc88VQBXWn+xaFtjQiI3zJWoXazTCCxYYdU/aKAq
61PJ7XKv9toaEWrotCuZHusA5LksQStXmb4pCnI3Cj3MuMmed/c+EX9W0kEfAMCciPd1mJ6VZZrX
0RQrGB41cRNR365H2q4JE0gCzJYB8ST2B2mao27ASHiUJkADkQXTJuryfrE2dN3xKv6vFWFz2kOi
FolV1xE4g1+msQ9tUt+zuX33q+65GSFr20pfdrkJWn7a5l6lfacmHkBNSXW3Aw87tyLEWT26JuBa
KL+rtlY9dabkFgK4mNhR9dqPp7n2ikGffeBNCj9d8l9UKUuvmueXGHBLH62jPkgqTYZN30sZEBe0
CV4bgK4Us1NspAyXyAGjwFTT/GIpPo0L/dZaRXu4HjG7OwATWBzmr5oXd1azccyyrDBzbBVZoHSK
b7XgMKbHLpV8zd3QhKwvROrA0HzBDp6lSVfXjVpHFmvClCR3JaturvsiMSFyZs6Qd7KMWKsjKDrc
0mwJ68w4Xjex+13+eCHqb6V1QmYowdVRWTWNl7rTvdnRb25dSMJSZkco9iZATua8MllEquGxGiff
nq37cZKhTPfqB04/DxVSRNoFeToIb6DwlJIaqBYwtTuO1/YEM04j3ptDAkq164u3G2sOSC4xN4Np
NZH3YKmpMmAMDxhkE8lcW1ziEXtg0ViS7P9I+64mOXlo219EFTm8EjtMtMfj8EI5AgIkEJlffxc+
dY67NdxW2d/z1NRuCWlrh7XX8usZU+i37e2uzgMnMs6cB+ZWIbPu7Rpa80vGEsIPVIMugeUGKKUE
pPg0suWfjG0zfyCcBtOCUKvoqJ6tiB9YMoMtrreMyKIViWezCeomDUYrzyRHcfe0AzqLdxhz/G/o
zteWlszV4CIA8Dl4sw5opBPc3sC9DwYeZA8GAImApPl1eJkbfWtrE0y0lDintlL7IKshLNMaeReV
PcDdt+3tFl7BSIB0CrN4YHIXNnF0p8FeLRPHPjFiPVL8AsNUH0AH+86418HtH7BYOZJEufMwSS85
nbspHSp3oGNGPrwRB1yvtkQistYaXCFwWMeFpaafW1DKykzMBtags2s640Bs76XmyrHPlh8abV6W
jhxtN5WUS/du/+UvEd4kSvMpxzQdqhpZ7wbarNhoHVnzIYdOWHJ7y2WmhAhoMcnqQGmyBYNgm9D2
sFRdUub/EJxerEcclCE6kMqOBgqSwqY6KifK8MCHqpa8MLunFY0K17MQ+rzhsG9yryLptICcSan8
EYyUE9UjlsadwqJ/2LQLS9svuUy72FBWy5iyZCDZEFagawxIts4RnXvZvN+eD9uaEf+7KOFQMhNT
pY2JZ9P1uhNwWf5CMLc85ueizeOMd79ur2z73GKh/tKccPKMgrWNNVUsUUfVCxRmRxbj7/Oafejd
buOHbR/4XN07WlnEty3vfj3QeG2OGv5aLGd3c4v6hjMhSRrbPKB18VyWDUazleV9mVLJUdmtCHh/
rImV7KwBtqICczhaWhSZf5qvQBzNOoQ2WttXASnFOKCTg+mFdxExeBZyPftr5TiE0Ze/QXB2LdiZ
1ZktKCy6CooQfEERUwN8sXLOdutIXMr+9mI+xjN1wwSG7/rIbiS/TO0clqTgMQ/c2lSSlTBQ5hht
cUgpl3Un9l4nNCYQUwLJuvUmr+3pAxltA4w2SeUaj/1YnFfSS1yXzMT294tbWOcj0esUJnJuA/3o
1d8Q4cgo+nb948U6hH2z82aZU8ArE31YF+jYrL8g6P4KYlCJi9yxA20eF61FlCLe0vI348gaFBTr
BCStvlGu8ZC9TpqMnmkvhb8yI8SVc89GNjdDDW416M6bAxIrMoMyRgtrtTF8QtLOL3s9QtE58orm
3uBFDFCrJHTZe2qvfoZwOjLdnk2LAthUuIFKEzNgG6EYC8A0UUdD2FTHWsrgtOPaTG2TCNLhYN7q
HqdLoZBxoyJaVjv3a638BTA/ojNoYpcDfTbAKhVkYJnxF22VQaz2FnxlXNh32pdW5RJQk5v32qcl
GpKi9NNwfV6D1HcgVBy5klBq575fGRR2uKd11k8bs2SNK9GZz45HfXM6d61Mq2iHnQfV/Yt9Fa5h
7/Qm2jB2CwqP+Y4/ziBaMcEExJ6qk2yWa+eSXJkSLiMaZYPFCCBcM9Aa4FuwTubsPKKyJitO77gW
GNqGdFCCRo1QiIoYN9moAdqdZDPGFZU1MCZZ209iQuR20AAo9CqbIMNHY0zrz40na8HtH/j/W4Ql
vC9WqxnM3SwMg4mAiCkMUNThnpbkx7CMSb+Crda1ptKni/l8+zHX9mxvo/V4bRxkl56wgVOjN5ip
ASHDHKeoFvtd4jyMJ/MIKPOmHawFxE8/FuH0rVd8msiCpp3Dj3k11CgRCcK2qETGmLJk+qgz0HSC
JHt+Hssy7NwvtiF5VHdWCTuYOgWBM+b4RbYoo2ZkrdztUfXIa8vUo2J7Dw3geJMxfNWd8dlUxwZS
aLkMv7S/wD+GhTCNZiVkWGtk0qTS3w+qe0b/8kmZ20cLgcztT7kTgF6tUfyS09SU6uZIRnWMarc/
r/rHEheuLoHb6CUbunMpoFOMbHOLUrQ3XcmqrXpSzahH0KkLS2aeM2J9vL2eva27MPE7MryIGtTV
JDVUzRFQg+cltgfnQR0Q+A01ePRXq/h529re7kFPC8w8G5H4myYoQdupqTtQDXsm8eeMH8wO83FN
Htj03nL/XgADVeULa8KxKAoFZPVD3iSAUbYhoTh8s8uMiOiFKgm+9rbRhWoJ5vbREQLj9nXwlSNd
XIoeCDo17b+p+S9dqf2R9uGsyeScd6ZPoVaCs2AbAPNual7XpqbZY4vStQC5OSawtcQClxI1iuxd
z8flfWWX2RkfFDo1bb0ErFecJ4JMPgKBx9r4uLbaiQ8WR812wDx6yvDsekbnzxDLlby5e+4AIRw8
DoaQtknS6x/KXUxvFR5+qEfp6FcLCNaBCP7sFPqHWiuep7k89COEc5tBkfVmdl5GTOegHw1uK3g+
sdRVdErutA4+B7ruwab/6mbqYUZT8/Zx3g6QkB7CDDI0NDC2SXthheng1L1JgD/G+OkUGWM6RerA
EUBaaRGWJZ981VrqJzTtaHzb8t5F2pBOABOAVPHNbJw1TMaqZwBTcovcs9EKaPPKrDmyHczF/EOV
F58PGGuccBw9sQxlN4PrLdCdT8puI/53w1WjKI8yyW7u9R6u7AhRYQtCvo7psMPD+lWLjRqsCRsV
7BByGmkRD4pY1ljYt6n9Hm8CwvUNN2XRI88AXBiwDECMrNoF2472kDGQ1NX6E0TJct+ibVySL62q
32VG/0ml7s+6yKE4vr67/U132EE9gPNQb4AbQV9UrLgt9jrB5fISc6LLEnuVCkjxtBgzgPNNFTHD
Wg7VpBTntONVAIhUg1lS1zgUQ6GEOtSqogJlVV9fOU3KSV+OFKNSkm+0c+4ArUUx0tvOAUKZ6ztN
yZpCpl6FhiDvzrby6oCcUTX6YGofWSpLE3YcCJwcyo/O5u5QCrk2pqXrMJX2ShM+kOmYOt7PlNMx
yHXQkoxeA+y6885p+XvHBX3d7W8hMy08HZa2KOrQVCBOn/JHfe5IyLhxVnjn+lllnQGyem+T7DjW
0z+ACq8WLQQYlZerNa/rMhl05aRnYM5ii/uh7dOoMXqJF9nLf4FCNVBNczZhVdFFewWhVLGhOonR
50cnXg+g1IhbiJyV4C/4hzD0yphwvZXG1dEsMmiia+oYdhi+LzwwGeip5U9S9NjOgwxjoLLCPBSo
q8WYFxo/Vq9zhyazw3OfN+2HDoTjIc36B7ft/n4q3tu0mAFrQW/SBKnb9UmtnSoFXg35rF3Oz71V
HEpbNk6x86RdmRB2T09XjzeAWyYMdVzf8cijqvZD0E7mP/CibquBI8JMDTBPoh8CX1Q2gi0BMW68
kR/lwYoERfPzuAjqY3ecHs01TB9kKfoOUSnM4r7bOhRe3w5eEc0ZysnYNvG5+8qiFWyw1oE88o0u
uIr1EFWBzP/PVreDdBEAk6btF87R8DaBOL3Lfwzv2lMZpSEiFt/81CqP3Y8ilqFtdgKHq6UKns0a
aOd6UBdLSuI9OU6z+tBIpT41u6dM09+bevlsGzORXPe9O7EBVTC3DKlNxODXS+WY/0q7YuNh7t1Q
W17ZfFIrsL84knLyTtryGxDzv3a2v19saZobBql1ZNoanc/Oqh1TTTY693s2Tgi9rmyIAXdn2tSj
OCyWP0T8xc3QWwwG29c+le82SvKg/cDPxR1/bfuDOybQ4hpc3wstSTq4eyvRHAPZEoJAdFavlzrr
XLHXFfXQYiqjyWHx6k4PaYX63e33aHe9mBN0MXVi2ECpCuslrglpJCOrQWalgjnODMwmnqzQnI5j
EZdBetgYu4gP0R0S1uzYl2GRxvDh0e3fsbdenB4dQT0kFt7Uzam+1L06m6gElY0WZGt66rv2C3q8
umTBe2fINTGpgMDaAihX8KiVZZEub+0K0uVu2NsPC7gAby9lL5ECUzjwZ9ugp/HmOoyt1ufDmm9U
4Z/chH6G4qTL7kzkK0EH8uk+sVEkVJuwCM+y5urO6tBCdjaWsE1Z93d99OKGjDyvmJ2icgdQw+s4
ZxWEUuxft9e3a8NEAIh29SaoI5wYvVytcSrdCmzFyLW13vf0RrKFO6cBVBY6ulNIeTeqievTn/UW
cNIm6tZGds6dF49iYFGC/Nirp8IGPhMY/VAFER9y26DMGGdQLdRLocXpoJKIevXwMAxFGw9G44U8
q0nEhjwL21VbILGQ0xjEwrLwZSf0BUE5GuLIg8BKYgv7yUeXo/bFmmQCRFzLnkoXSkidE2rzEUTX
Er+y46phDIHvxo+EtpGws40y22i79XWiae3nXO9QutN+ToN5ZMsk8dZ7zb8rW/r1V+wx+dMsU4Pm
V8m+g2zhbKit7s+8P/PJGP1aLX5BRCxEzTsZF/Lx9indeQm3YaRNiwOgK6gjXRs3lG7xkKbUwIgw
9BqG5Uu1uuAgA0h+HFjSNCRSi26SbO9e4HtpViw3c4rZcXczq+SjFui9XYRd3sUkXc+rWUQpvNtR
HeeXiemx02dfazcv/NHkz7dXv3dHL1Yv1qTVXplHu21rZJ891K8xtJhyyR3dPbZ/NtgSvm4K8ddK
q7BS1yh+TFr7mJbFXdUun02TJq3jSBp3ewcXYmK/acVxW8XY0e0G3EQU+ZJmpVHuQDJAMQPeWrEj
w0PuLQzRPaJu9PmBJ9/+fuFDeWYvVAUSJVHSBUMU1F/VwdeH575Cgix7jvaOKa4hOClVhB2u6EyV
dC0MHWxjSee4/lh/c9fDUvJY9R4hveh3w98PN4D994+5bZcv1pYWOqM2iLSTxiKZzzElMuU/yNqc
c29+7Ev97+vMyJQg9Q7uQeTZImelrTMvpeiRJbzWH5aePDEmoz3aeyouTIiA7LRbZ8jTd6jFuuon
Z7GPk8HfdU4nmVfbu1CWiS47KAVVKDcLh6IurXEFRgRdTXVJzAZEwqbs0ds74ZcmhNJAZ6hD7oxQ
tKpXJ+jz3i/VNLAUD3NQsuRkfzUolQNhDm5IkclTgR6LqnK4B71nXsgYrQ5GWU+SK7trBag4Ewkz
GN/F5FWdugy7hQVxjLJTVIVXUkqc0N6eAb5mgvgVYO83b6fWKrwYR6tKmPdQzPeaNp0axUpY9em2
P907ZQ46lKhWWiYAw8Jr4lGPtzkDmU22lk981iLTTc8uGX/cNrPnDRCJ2+idA48M7o7r6zmOpTPN
yHEAtRgNf7WqR8OuYm+o4u2OprZytyyK5JneWxoOtYltBCfPm9n2cdEX2ndIAHqmRHRAAX9lUQtC
pL9cGkZk4LdVkDLiwL2RYOwxAYnk3wHwwo7Hdj0UnopaH9IpZvl8Vv088w63Lb59i3+b9CwM7UIa
EZCc691EX7lk3MlpUs8AEWfppEZKmY7HCQ7+OM+V9b2wWBMbWrG8H8e5iHHIrHhUh/V1tLP0b4/q
9mswtKxhZABdTLF10Dl5WtSujawA5DZFMYDwo8rDvmgeajJ8vr30N0/YZguD2BqIZkz9jVSj0iw1
Jd3cJJWqtueC9ujgN6Z3b9u9GtirUwdtNjXJbaNvDpJgVPBfBna6cEcNcexKXD+1rBZz/KkSFQ3p
v/43U8KXbfou504BU1YB9gp1QghF6KOCienbdt64l+sliWpkpVZTZawgc0lJmj6RrHc+eHbjcCA9
OLiCFQbltdsWJZso+sxWVTNe5QBbFWX2cWVQ1jVXkH+UDQbcb1uSrU2I39yy5bbTqE2iWV3MFFT6
lefZAvlxVkS3LUlOoyuUhzrMdGxtpSYpV/es8eFk6vNL7xp3w9jeVwr5j+a2Z+kixtEmj4MhFYcf
mL/Xch2i2jAwDTuwhzknsa72p9vLk32y7e8X9kxzoC1DDzSZJ3JfpC4GA/uzrc+SZcnMbN/zwoxC
O4BugXNI3My4bxb7uZ1tiLGXYBu/vZ7t8lxVwIRDv33OC0N4BXPiFRzOo8BJL010G1O1Wfxpab5P
dPw+G/kLCsZn9PP/o2XBgwAj09dA4GNMYq5Tn7vGr041DmVmfqowxOqntnlcu+xjpXNJdCfbW8Gf
cMLUFAS+TZLXSkRafjCU4nGobMknfFtzuN5aEQ5bmVY/QD2UY7aYHxXXL6IyMZLuOGhQhZDVgve/
o40uuf2bIFu4duuoI5BkAHlwbfqWa5vah2u8r1eVhdyePb9f3cZvCnX0B6X5dvsMvQXi/V7pH+PC
JaxLF0hjjpVW61NzNNBuRbcRY/3LA3kA38MmdFBITs/buptgc/vKFwdXc2ndN5jXgH5dX/hzSH8M
NHRbKPnOB8A0vvZ1COU88MpTlDNlmLltQW9vzZ8FC9fT6pqsz2ec3VXvvvAGCtezUctAQrs+G3gA
MLtpW9NcqN6YVqaBhQTNp9xuzXde70KZryv00W8bda18ooAg9faH3LsZBmp8LpJGjEKIga+mrRml
6YAYCsIUXQeqTu3VXcx3t63sHpcLMyJaCGCbvnIsjDpqRs99hVoHfc5+OmZ20lf3K96pZPLGI7iA
H9yagG+gOK6Kcjc4XnD7h+w9VZe/Q9jgvnTtETVjBhLdPHtKM6s98FarA0S0ZZgXBQvGQcpHLF29
8BR3fbaiYgwc3RRU68NQHvUIPXcUxYJRf84PEM3JI5l32DuvlysVvMPUsVQxWqwU3AHGHUDy3avr
jDKasTcJDa7kpZXtV1xcyZUYU56nSJuN9GuBWYZlGv1eNXytXYPMWvyeaJLXWGZRcAKEdEytTUz/
ArfOQlDpFqGtVXeD1T506/QKRpY2WLhyuH1uJNfkNwLjYp3NSibWOJgxsL061tZ+O54vTJfwIr8F
lQjbKTzNCqXualodjufyBeK4EBZK0rAMwIWhKnE3JNMRiZQU4/y2kCuYFd5l1heqOdYwOyID99ch
n4KudMuIm9bXFWphYd01h8LOYhTtP9ijbHZWdlSF19kl+jhUGTLUouDgAXUDxI7/7d6Lk1O6sXba
tJY4NW6qFT54fpcnoN7muB3S/nmYU+fJVpgMn79/apCnYQ5OBSxH+Jyro6GbYGNf89LWfWzeMR/b
x9mZZDQP+5fijyHhA9ptgXfeQtmbLFY4KM6Z59ZHfQayhzXpp67Uv7S2l9y+EijO7jyJmIH5v+UJ
302zSG1WFJc/m1Lb9q2OfnQLfXkprEb/nHcWBhBMrwkXhZSBClbXxYegqPvogTYkJjVzMPfOXd/J
nS60y4k912X6Y1WsOTRSffKzcQG21Pky0pxC9mYFosr1qiHSxuFebTMlnBblszXUr626nGipPUFr
LTRtcNlpy92aYiyDMf00FBzBdAlTGAlqMv6Ye3YHfpTpPCjK57HO6rhQJ+rzsYCu8bIgiGLM8YEJ
PmU0fyy6PFxZ3/ks7wIH/+rjGYsZB7pGW4EG4eVwKHih+OtSfGFGc6dq84uuscgs6cFm5FioNvEN
qzrBA3N/TvOkW0lMpvIAyNVHx6jvNEuLPWSEPlBXePdJ3G5M4FY3HeasOXgA9DgL+vyNTmKV0pO9
DC995h7b1YhL0zpVSnboVh4qFHOHXvFUr2OMweuTUpUJHchxg/lPdveQl60TripeX1A0NH7b92CI
8T6anaeiJWx/IOPwYNlpkDfTTxQfMOXQG4+kqHJQhdWfnbzFIIulfu9t4wTZawpNx+qErz/H1GI/
ibbagWdAcCPrynfFMrRhvlL7o9OZ6aFT6LHUm6TLczdgJhnBxud64cTN9+ta39M0PU5sPjaOkcyF
myazq4MIo3UPg2XdzwZCBbd7nqfRecJssIOTlPXRWCwLkGyzval5AERt8WeFKzgrRAs0t+cfMOYf
j4Oe+5lSgqumRhTsMRtkYIy8G2cFVFCOs/rtuvYhWwccjar/ngNJFrqdBsxW1UPm1tN44piKdU5N
HO9lAZHBUCokbGavS4AgzsCnofHHqtbXYHLJsA3DqFFZDF5skaYI6yzDElmbIrIoIWADGq+f0MkD
cF9RzrZanmZtwCxgM8Yktz9Sq4oABD2D2+JzpZVHjhfbclstzDDm91QNQ6Core9q+T3O653dz8BC
K+9QO84gDWGmwMO2SBVeLcK3Wcp8NR/RebT02GryFYrZqam/ThkFQaEzAlVbshWHelpArTe2x5Y5
Z6phWo87Y4ipqpCoWay4HEWDyV18VpAXkFBDOqXr7qvGgOzPxHP0oHuoN2nDFLYpbwPmLl+6srZC
uPOXrgbHJWhWzIipMALJqa9uPhvBRi/0BS/4d28dXoplMrYUN2vA1AYyw3IqDN9G07JpCi9QlUoL
zMKzkMSsZ89a6L1aQ78wA6WkP7vucSLm0Zq941SOFCy+WauhnM49P29K9zEFEzNGgvqvxjKjlKMN
S4xeWePPTk7C1a2me1eHBg7Ko+Az7IvlgddOHTaq994r9Syym9Q5gl2rRKnUQ7l+mqxo6kjzYOYm
sJ5r/Yk5aRkMQ5a/2LxH3XaAxptrOcdsVBpMgvXshMkXNJWMOHO1dxNETrU6nZ5Z6fBjZqwAsXHD
CrLW6oOKuSfDyRJi5D/0ipl3E19erTV7P3RSDt/fT52YyECxAr13IJDRgBfeCjqp3qCUCKA2hTr3
V/1sB8WhC0jsBZUPjwYccEAiDxJnfZKFfw1g2EKNC+vCm1FXLTQzFtIlOqt8N2swbS9jENhLoi5M
iG+9BofQgE8NU9+OdrJGfnLYenYt+uIotiSskJkS0gmvcFrDHLs2yeAn1+xpUXW/q+5qmYLvbtry
Z9d0IYEYNCCE6IyRciQRvsOso+mOeOe/LnjZmCZ72d/SB2wfCdw3NmgRHEwmCLkDWrFFmgGjntBq
erfS+QQJtccm3TyX6nwiAamKowZ4DU3zoFDKBz03YqtSgipDMQ4kr3goWdCo2QegP8jxdtixn0wB
mKJaGMkCyYGw57MDOo8hdYFwMH/NxlPeP9tTHbuNFvOiihT9hWY84FMWt9kcuxVBbvf+9k/Y/eoX
v0D4GoQ6uVdS/AKbnlWr9dfNcepHOAbJ8dqNHy8MCd9BLZesRyCOTvV0dtsGLOUfOSBUt1ez20a5
COPEInhvpJQYFYLHKZhDUt1t0rFOoFmQM514VMYyObLdVWGiDb1QQF7RgL/OGRfmrXNT4H7y+rFf
Ia7Qnd2eStLE3RtzYWT7hhcJmzEStyoyGEmd3Iz6mXPfaxv0ZJQpUZXxMWOFpMaxn8X8Wdb2iy4s
VjkZ024sOwx4gb6QdwYILXpJx/X/kyD+MSI4b/TBTDBg54D1IB/z9ddhDerON+7WQ3rX/CI0cvOE
J7IvtnvgLzZTcNqcFT0oRcApsLZ6G3lDf28qYNNcveqk004mOSA5HyLEpistPKpsc6rpx7xA1f3L
aEtgErsm/vjT3z7m4luZJibpLUhEJZbDtMQaMHS1zpVyqttZxl6+/8kubAklEqpZY5YW0Nrpwylq
gYSOshOmYe6GMPXVcHovLwzLVidcsN6AqAYH+CkBXf8hR/IBFJ97GsGlLPEcm6u9FUoIl0zNHZoW
JaoiTt9A6l3LY2hBf2yp8Q2t77j07JM5NWerIu9N2p/RaJDAT/bfgou9Fe4cNJGJ4yy4DlOggkPM
t19JXCZawl6sV36Si7TuepULhyx8S7VQzIU6EIoq83u9Vfy0c+LC/qqnACj0stravmO+sCZ8R1cd
Jl2t4f7n71O0KcGWs98fpliLnJ9FLIMp7vqvC2vCx0RdbeJuy+FaWiMwBhY1qYy5b9ePXJgQPtdo
6dm86FgQcQ4L/EaDEF3VygD5kORo7l6BC0uCn0Syb49WmdHEKb/2SADN6Yk5g+R5lu2Y4Baz1km5
B+WehFq/PMh/K1TypOwX5v4sQwQ/8bSfh4Yg7rO10wREQTF/dYsqUFok8CiR5JyHhJVxA9mc21db
sn+iSkWjjH2/dlhaSX+N1pGg+GLIJoj3PePF6oQ4yqyHBuBb3KYpYK9ThJIK9RkCRzhj0DloXsAD
5WjKnhfZtRLnYFVb6Qq+ATW04kNzbGKU58LViacuck7jl0mVj4rsHRQwIIAwZoMwgWlMCA1Inhez
DaBKH2LmlkGAHOMpCugdGETVhw1/H3lP/3KfATeGLiGECSGmIngPZhljNU4Fhepr4ZuD55ejjN5h
1/9e2hB8Rr0BnXQXNgbM+sRqZGbQO4fgyIQJQ4hUp4A8lpFMCFxqVdhOIMVGkvawmt8tQV0E1qH9
CaSNXxw9AEYCecS6+/0utlLwJk7TNPmYwyBiSgy3P0/O899ft8t9FDxJ5WBK1qlhoEm/ptXZ1b+3
k+3ftiHbNjGuGodGWcwMRqo7XviogpuB5mcl9LfLu/rIPWycrGm6e8WRo6EY5ui/aaKuT76WFlZH
QPWJYsP6CecQQ0OlzwIl0BaQV7igK8SUBMogkqXufbBLs8IHa4hGvSpLgV3+sA2iNbH2MQ9xMu4w
4BL090ooGwfe85eXBoUPqPGlVkCfAgqO8YMy/TQAf9cK2Xuz93z+MYLh+OvNhBJtmauIVZPaPk8g
HWHpF6v/ssrott+OEyP9v7QjZNh8G+WuauweoqrFR5k5IqENosCH4jSDnSBAaw8iOWjxV7IZ1t0z
emlafBK6OddLF0skuNpMT5yYPIIbGQOfx//RvJel2G8ZVoTFCjm23ZPaIBq+HIXkc2EYqIoPzxiF
fuCQ0NI3/GBP6E/dys+5pb92mnFoweDhewomV+zps9GWlb9g6sA3qvGUeTxqyi76T8cZEzPXH95G
N6L0MKuMD7IsvhZnlt8GYHMM8jq0TrrvfsOAo+xI71aBLr+F8IBguKZSKMcx6EMPBHJhDhVd2AWU
3fC/g/ppxg3OebBVCSlKqp8li942XkgubB1DSCCZclSAVwUvXyvLCtw8oYkNZc/ECI0OOlYBprnG
YNMOQrNnOksP4M4Vg1EIzWNmyAQ/sbDmQfE83OQSp0G131dj9YHmymdMK5wqN5fx1u05xytjwuup
6+rosAkr3AovAFtZh/mwkT6tgQltFh2+UQmLb7e3dcdRXdkUdnVMSZZmVG+TWnk/QOy2Wr+6MrTV
24FcsFpc7qLgftEJLflgYGEEck8ojMbbLLBtg5gsDRsHMcHBjhclkHeyd/z+lWHBDVc88yqewzC+
XKbfmeq727snW5kI8CoAhYdIDwyYS9A5Pjlmh2EMqzgPvwPV3UdrRJGm/dM7erkwUTdYd1rIBKR4
u+knO1Gj4QsBLKBycAeBxPWNn144y+7fdhLE+2eomOxAAxLFYF24CnY5rN4ygcmgeAWkCtnnYAct
SH9DJcC8jA2zXRGhsZSgfymLXffeAZAZ/DEuXI21pm4/6biH4P11E8sMcPmjMiA4RuBEc81A/Sgr
cu1ex0ubwtVwu7xxuqnG5H88V7EalF5YhTn2Wc9CzAcHtnVA1h3dPlF79/HSqHBVPFZ7q7vdx0L9
MgPnXNqvZipBP+4B5652U7gWpAQL20yxMtPBbm7go/J+dP1u9pGEoCUWLOHwY+58Eg0IyiQrlH1L
MYnVmaaupQrr6/h+i8aq7wTbOjQ+WUEPjI01D7IUYc+NX+yqmL7WeJCtIqdI//vlwazJK9P4XUl5
2DqN7J7svVOXtoSQpWk0o3AZllcNgRbX0f+8U7n6O1BCGltF3lH6Tu06okurQtjCW72aLAtWHQ0B
gR1YeIu/Y/4wVH9smRdZAjA+A7IQ3j6ue+HS5VEyhFDEbagKukvYTdGJDz6tYaMhJmCBE2XAIHQ+
mr6+Hi7Uh3dPA04DiX3ZbgteiRjMM6gFx/A7Kqijjm1RAXa7CCYUVH/vdi0NhXbeFUfdRjswQYOx
QbFksDR0KicHLRIQc4U6WKRD41uRGE4wo1CRBWuJefna8SVr3SmvXlkV9npE9xbXBlbV03y3ud7f
2olmzBH4RTJHtOf+MMuHmMewMTP2Zux7GituNTPuzOihMbyGIDD98rNHQQbxSBbYh3+CKF5ZFJw8
t001W7YzjJYtKFM/g6hOtoV7Hw6RnIkgX9tYVoTjgun1hVkaFmVX4eZ7rC5Bo/td74ODD8ifOkbH
MOQyWsEdp+5cWhUXZjiA91JGEzb0/pJ9LK13jSszsucCrqwI71XbzWNfj1ibCR6cCMVoFpQANByq
7YPVcYby2QJIbyC7DTuBwZVd4ckazUnzFhWrG5rxXM+49n16MEv1ETy7gQsGLMk12Lnyjo0BL7BH
gSPvjUSYi0ASQ7ywlxsBREIOy0MVQtj+BSMLS2h8bRLpVdjeQyH0ubIouvSVj1Bcw85idK0AnMRf
IoYgCNj29/YP1fMbGlkBHOxySB/6e+v4Hxcs+PaiGQZA5oBzd3i0BKkTKsyvT/xjD43YA8gziqhP
ZC/m7kW52GTB1yCdxTBB0dCkq05ODm4UW+rOds/NhQnhLkIoLFO7DN8RdOR9aAzB+FiFKNFQv/tZ
JqavTeHGZzqBKQusZDJPIPumwp0sSV5N2QjrGoa93QBEaHPsoQRW9cGWSxcBq2LM5Q74DbqvDOE/
teVwqjYJVXBygjl5+4UXTUdlSgfujthiamW+gvGI0ZqDQsrCtBP7XJoRy3y9na/duk1J5HUVKpbi
wzceBtcGeg70Z5KjuvdE2RtvJWRIoLIjss330O8zgLeAwl36pXF+KcUXs71b88fK/Gy3HzLrm85f
ltwLb5vd9a9/rIpZmO5mfGlTLFHtSjz596nzTfVebtvY3cYLG0IRjHXeQKmJlWUqttB6yPmTsRz7
WdLC3L13F2YEV9PNNEPHAEsZs9eUn5ZK9kzIDAjOBJhGazRmGHDBjz1pd/3fi98gn784A972Cy7O
ddN6nWmUdpd0E2Zwlm+r5fqam0fDah5LT1oi3D1yEL8BP5sOQQeRSXBIATq1nBbIjvvyXRPPhwYD
9L7uq3AbsqduNyjCY43pdsylAXIkvLGcg2RkGqAGrj9vSbB1Lj9k2UH9YftTaAU8MYCUN5O/P3mX
NoX3dR5pPRkENjfKcUC3HbSIxu5Xv/w1IcEGSb9YnOCQFrB/s6qEITqbmLmBLhxoN3q9jJSVhLfX
9JaGarPlYl5Z1UGZBMKr60Oi9ItNBgRjiTaR/0falS3HjSvZL2IEQXB95VKs0r62Jb0wZFnivpPg
8vVzqJnbrkIxiLGvox/cURFOJpBIJHI55wlss68yYU7eZYfIMmzKPue8d8G9ZwOI+aOxLA/T3A8h
jYAnjIHmWLOLzroewXxl50q+DxjBQHDp1O3gbH/n2mk5/kzulqgqWYuMEANYpoI2t3m2Y1NUf1y7
Bo9FcCY1hHMZM4LOJBLKTmcgzE4/khHNdNKI5mtR7likEGdMGrOYMaJnzq+syJEjzYlZ+DeXwLFG
nB3FSBRRfUY3TZHmv4LC8LKmBSL01WzobqTPNyD0tms9fM+mwQ1zIjCtNUd9JJ1nKwO+GW71BtL7
CtVwI3NKQH2Cb8FuSkH3lWAtedKyTI06Ws86EkT1fR/q7kRSgS5rA6THx8TgroMuVIlZ9tgu0vmZ
+mwiIinawR6rH0q7VxP8H+DtDenQ56I7VaQcd09YoWygZQLzjZk02VEE7J2/qV+dKLd8wtFFYY1m
xZQMll+Q+jrBtU2fZnU8DJ0IM0ZkEpyzCbqFe3yZ8qsyYzciemaD4lbIAOnmbttfiCQtvx+p1CZ1
UfQF9qtvfpXJW4+nWA0osX782JazFvGAiQmQTwpA2c6wu2lRDSZd7CJtUlsxrnLjpyUy77VEHfYH
yBW4XFdAXfFkxSsg1DAGtgNnew3PdIF8vSdh0sI1/mkcvGdFmcnFqviX1rFIzt5jltY90hFgGICr
94Iv1UOSw5Ef4awARO6Gj8LM8vpK/laSs3OA1kRoQYLEwZFuLVt3qsiO7wP3Y9ppX9Nj5YQue93e
vO/27C0tOcPX1GxItQWOX/VJ4xpImrvj7Bo/FoxqzXCUHsoCpNrNnLyxQ+JIJjIueL1fCuvxK9pj
xlcFmCf4AwGQyGkPxLuUYEYMJ+MjRylPt+PLbBe47Q6jE199603uUnQSLfrKKTmRyumP0SQjLzWA
XQ7NblafrThA58tNKyRGXAvXTgRxB38GVBnJa6gntagdW73fZ185BivCOLO77MZMrgr5RcHcxpwO
fly+DQbmvXpR89naiAXAdtCLC8omDVCR3NuBFZocFRGtfXKr+1Rx552KIfX6uevsZm+9GX56p2HG
Ir6NX5Q9AOT22/a2tslosKQYqgESzRmUWhqDWS9qAVgxZ5gcx+BR2kluHzxtS1k2jTNq81gKF1nM
QdlNag8psppe00I9TNUoilDXTg6EmAag/NA5hXGEU/+aVZlchAzADUVs09fOJbv5tljGpy/yz9RD
3xbIJnB4FDt2lSt5J7u5sPa2Eq+dfALn4huFaKCCwCdYCdLMUV0/I9CYMQdo3fVm/hQ1iojfc3X/
NAVZAnDJAqqfO6RSoHdgEgP6DZmyxJ5JhSZvPUDIoYgAOdZyiCbC8X9FcScTNCcsHIuuA55wFNqz
ajkUmKJmN1/F0XxX1/JrkQHYu7qX1fhH073O+pfZ/ARNy20oqyLEQeHX8LvdZdNyPVU+wuB5N3nU
LVGi+ln7lofRkwuUxKMJc0miosaqJR8tArfDcpM2wZhhveUO2LizgcGtP4ZKU5BXPxLBBf19W0Vm
o0Azq24xF1jYvfxr+ziKjIY7jsAZ7qeghQR5vjWtLzW4XgiWt2WsdQadqMFF+lLWAZVRwUqpfv7A
GLr/3UL30T1vOfFhckOnS20g3cvVi3iXVr0q0HYXMOOFDuls8KfRC+TWWtgqLb1RJm6hvQ/oHQuG
4SaboodYVby2pX5i3TAQ2YXLBIsG5Kj6psMzPSWj3WP81kgVnCbUNXLRGPvaLYc2N9AAA3VW1Xiv
X+WjEXYAlvXrDoN0BeK08EMantWqdra3YdVejwRxQVOVVmGvSxDUYyTTDN+ZZYk2WiSCc0FVM+T6
MEBEdGXdKg4AJJwI+/ra2dI9e2g+s2dRI5ZI4vL7USRtjaAzVUdInLMC8EMYDapmwfttLcBFQ9Hv
HeL9S4CuuSSAjCr0u6K2ZbQ1l+y2xmh4G2O8PH/tyJ1aPuSttI/m0taL0t3eOpGNcK6GDWM/lgW+
IA2Tz95ID8j0u7Oa3Qzo6doWteoQDHSN4MGw5Jy5s6o1eljXZlT749QDPrG4L2rlQpqij20x6077
txy+vK8FFMwmKLT5ehMDEv7GAjRObtTeOH2EA3pLs96dQR8WAuK8Kj8kKUQ4AiqS+L2TKm/7W9Zd
xNG3cIGX1AzzRCcVs+Ye2WWv8nPmjpepN73FHtu3u9m50ncAz1f2hU9/bcte69XHUv+73pQ7lYoK
4u0JfPP+TEY/Iw+J8VJOF/ocuZhSAbfOXVy1dg5Ir225i18/C8OOxHInFVhegxxPEvx+WQyjW8aK
5lKrDPzAVAtXncK8A9vLDCSErp39bdnrZ/a3ytyZrVsM2Ie5Bl9fxT8AWfYi1ZpgS0XqcUe2oSrQ
3XK183PUvePwpkWLOXj2nHDq92Wdg1pXlDETbiR3RlMdjAqWNnfo5Y2don6eMXYPwkRfkaybru6c
sjZ8Islul/yzvZxrkwknJsRFCfM8AYCFmUBmu6oOmJz3ma1d0wsk7dzQjQSbt5z/LcPhAgZiDMA3
1HFuZ515RYyhCwmsIG2/r8c7o8htLRptPX4SqLiCGXKiIueV9MwIAl1RsJ8Bu4jb0KYqmIeqh9Ho
rhJQ6AInBHChk2e2P7YlL2u3oa7KNU9HXW2aodlDcA6YDVThqBTuQknaYUrVkaJqty3u3G4Bhopm
EfBmySAKULlj2QWjYlCz6v0gp+w+iml4EcxD7RqD9QPQU89KV91KmlkIjsv5iYRYPO0taxnwx/Q2
VuHoFgUIa222FZCC5hydVQWahdl+WzGRBM5sTAwkmYXKej+tun0+oqszQrDgbgtZualP9eDMJIrn
KZzNrvebEr0NilftUPSuvCBC48ZSJAZxYlUKtmxxJacWciJT5ywExNQtaReZAyV7YmDEqqzdrhHx
EpyfO6Tw0IoCEgfNJDpPTqUxXcl1feiB9qA71OifgU1yaUxDaE909vVW9ljefYU1DmasX1olsO3K
/kAz87WQq2sCItWsCg9AcwZci/wSpEwEUbrihhQKrlYDEwYorxH+/TlnGgVyZwgUQ4ANPC4jUguZ
TgaKYZDp/E1dXAHmMtjwMKW0wBRze63mzVjQOmN+zMxd0ZiPlSzt1SwRGO7Kuh+L4YvGdJAkaULD
jC+V13S4kdo7NVHwSgjtMDo0+Gs3WILTuNwUnEWdiOROY9J2eFYWjPms05C1V0En9QJWdruKRJSJ
K6fyRBJ3KgPVyBMjHJjfAnitax+S4EVwIs/9pwLWFlgFwSjZOSZE03Qg3bZS5gP6aERDt8XsBJRq
DivsUQZXMQajnLwH3pIX7/ofogzimk0i6w36IYojc84kHA1h3hI9Yv4g6QctSpxGuSl64hpq/QBM
n53ZlbepSfwsm10QPNqS9ef5LlQuf38B31eh0VpSWJUwPzI+pekQ4cEgWOIVB3QiYfn9yHkDOsfS
pLj8XmItsouD7KEnF72yc/1YeZgVbOzGSUInkJ1tySvWcyJ4seMjwdkY5BmhBU6g9IMUHbrH/uJB
idUDwZmxMINZmAc7FVGWs9aaGUQsM3s0BgiVLT8nu/gaDDaajYGaHkBTgy1K7axkhE/lLqofqRYY
WS4rI9YUOE/vBSbEAQdyMF1wGXtIJ5VuihHF3hWxCawc/BNtuZ0cW1ozGsNW0vpGT26G7hpIu3Up
4qldeXudasdtnN7HsjEBzsmvMDCCFPcTyhk4j4DvMHyM/TeAhvDQGrv788f6qVzOsWWkllvQMjBf
Ri9XAxpeZRAgNIhWkHNog1yQoGywgm2zAzbbRZNiJgz6DPGfwuMrp6pwtw9rMtWUQiwh1aXdLAd7
Y269wAr/PPdwIoePLjKwVU5mCjn5P3ib9W6u2mjoGB0LHCR+6hYOMCtFYEsrV96xGRrcIlphm/Vm
3zBfywNfl9vaqbL2Gqj8+0iSD3NsXJvz6HWxIUoUigTzizpGc1oADQWpMC21QXGIYcU58NspuKMs
vENmCQcv3Ud5LrhxV13obzfDY9kQaQJBntLhuFeY4yboTTcARhoLjFMkhUszZASoDDTGXppWeFG3
lqfEvU3DWFAd5cUsaC4aSA3RWIe5IoXvOk+lrJkB0ZSADi9wAE+yA0qgN5X67s+8/7cYNOZo4G3E
7DQPAcwSuBBS6glAR7PQzrpfQMAVRQ+Lez+OhBYZIIUkhMjg2KB8HadgLRtBXpug6srQR9XaRotZ
sBhuqvDYZ3wr9PsigZxnDGs0Z4QZBP5vb3TkdBa652vQs0WAe3OGS5RZt5eRt3leRc4nxl1SJiXS
eX5y0HatvwB16Lv/xygYH4h9y0GAvsRioKvhn3hTq0c0MMHgPDiDR9zaqcEwJXmNF2Aky/ypvYPn
7DpsHbMSA8XyXvlbNkgLUZLDeOTZ20VF25KZqBZWldjotDEjR9sBes8lxV51Rye8ixCwIMHnTnvp
1/by8jHKt2gdbDM6sLGR/ucCCANgHqGpANQSsJ9vcV59dTFChr+QgWZMbWGAQUMr57aiJOxpawBx
U56D624ipl0WauBuC1k71Uu75P8J+U4/HUUkxOoDCuzRBKF66dDgCcUOZ4hFldM1KRYGKAgGElF3
4h9VZpHUkZ6DoDfNv3LpHz1+q+r3P1fE0vEaUFBpBrsVZ/CWHE2UlmHqW/mrFDyn+WuaP/+FCEPG
vDkF3eLZDCKqTV1vjYsWautQ9bbGXENAG8GOnD0uFtsCGuIylrHowhPJJDGewcyKYFupol7Wo0IB
jdngQd4mbxYDYkGiwhRGo3biofZywPLYkSU9STLzt/Vd8yFHH8L3snXNCKea1OCTDEALlaNhIoje
AVF5kAbtUQqGOzNpEltrrIdtuWeFPW4F+NY2GhC1AFIa2vB98wJFZ/YIaIgL7WYC2JD6o3vTdyix
CxkM1lzZsbrKaXCO4XMD/E7gLU8XvNn8Zxtdkz7xJ/W9I61gk1dcFzjvle++JhwpnhdUA8QzPKeR
+pGW7czZjxMNd6m0D9nn9lquKAVBGv4gCbcQkJ8qRTOixENppv7Y1sA+Rpdwn9utUjgt0FKtWJit
WXGM4KmGQ4RDITjynDwlxuRMx4rM79QH+rJgeoB86bm4DAFzbfrJAzqJfFEf0RI4ctf5wo1NjKWq
DUIr7ujPTd+hYVACuUUHMvnGAjoQpvCS9rKwkhFgS+Flb5WC+3Vdz98yuWBW68eqLNMo83tD3xsM
aY5kFPj/FaepoeEC/xlo+TjrjjKaTk2ZHECtMdql6XibSOlOSkSseatiQJIFhnq0Bah8XCcrQy2n
WZcCBguo2b2EFvJPxGXeth2uGvyRlGU9j+4ZMAwHgBUGNy0pb6dScaYkswMCmmgRwt2KOuhKNFGD
QmX+HKhhkIOomxjKakaRPYb1eE0lbZdhHmBbn5X9hwRLB06OSnGOOTsnaozyWpZnflSb18YIVxEo
giVbFYHhGSCLgr7c5JvUe4wBhFMATfLgEQaOEyvqlV7ZFB0tWf9KWH4/2pQ+ja2EhDLg4orLvsYI
fc/sUentFunf7eVacUMnkrgjOs0g2IiyEeDs6LvL1ckbrcHNSuVS1caD1I2C03mWsccNooOJDNlB
PFQscEqcapbMRQYsaryhl9IrktTDuEdWzu288K4Kd4pxIcYSXru30cYLSmmDwiY0/lWB7GpZVlEZ
+gBaD3zUWvCikDOnX4bKS9C+i14Va/aBPLVK4B5MDDtxa0oaVDsVVks7JYntcgLN7ev2pq0dpWMB
nI9rTSlSJ1JKu6KIL7oxv16KBXYYso9tOauKmARhIU4sQkRus6asIUmYkMQ3G/Ujq+nzVIZ/mFdZ
7AFxG4HDRrPpGf3yHDZlTxo8WjUFuPNRvRv7T0j7Z1uRtfOEdC7+eZBIw/9wirAyVFqdxamfBdFB
n33gE3u0+pJzwQN2ZWMMvF5NYNGAsvqspTJU8nqSJDwnST36XUceCc1vQ0vdb6uz7C93r0IM8GfQ
5QaGcT5LWqGsbOTLG9IA5h8aHzFl3/4MWgLg83ofU2snV7lA5MoKInQAUTQYgBaeCs6t6oDwjOIS
MVg9o8SGdwiJiD2RHw3rdtvKnWEHwCSORfEZdJUowaAvQeb4AUCE4HpU7Oo1A3UUmEPRYl5kNtjP
GtT3gIj+ln3Od9vy1zXFDDjOL8Yvz4IWDd5PnfCYkIv5WlEAQNabLlPfZiYLfO/K8YIbROUX7fq6
giTOqS/Ela6QieHq1ZriwTIBMz/UvSA5dC7DWuiaKPIp2DrMBpzKmFgstZVVgh2C6p5kTbeEpII0
1/kVAveACTu8t0Hyc8YyqY11HI91l/gxNd3JbJ0sa71yftcm/QqQwIft7Tk/YpAGjDgKdwGK++8L
5uhqBBRkLwfSku2qKfqIdiMu3xRzANtSziZsTO1UzLKuR2LiGC1Cky4nfqH+qosLOVCdsh+8IQ7Q
NhN6Rbjrm+hAY93tJBEl48qenajI7dksT3RMDZr4yC9HfiER9Dq0EhFY37mdn2q4/H6kISNGkFv1
ks/LWua0w2zac0NdQ64uhtEqBf7jrF0GCwpmXo2AhlVFRZt3wclsYUo27WHsYRvt095VldauTHKn
GJ3dqdptqBe31Oo/GWgkBKqu2MyJbG4z6aQFBg0X2eMdBfQj6z/SQUTsunjAU6cMBZHe0PWF6viM
lE2qBi0IDBNz2yXVPGS/shfQddpSnIJ0Rad+l2jFbsprAItPliU4gysmcyJcOd1MgODrc6LirZBN
2l7HUyTsdAFUukgEd4dKUzvmwwwRmpo6JSjD4+lz+9CtbtPRCnLbVJnlyMBKkvrg6DSrdwn9sbIm
6KtYlWEgg23iMQyQCC42ywtZBZtLCDBX4wMt3LL2wSpBwmvlYMHT6kjHgxphCQZO92IGQ2fPclAu
yCaw4V7SWt/3suS24AfZXq+zut73mTqSxB1huS5qCRcL0jH3zM2ryxqEQqPbvkkPPdpSrpobY7Tj
AcMjIuyJs4ELXjK3jDQFp48WyEiFOQGmbtsD/UgiN89+FHeDn6Gd87rfydkuZnYOviSU49tDzDCt
tFSwRNPXq4Z5tApLtHTkyDopA+cMVWA2VgWs48uG/uHwPa8sF/sUmhLHrICyhlE85ZTclGnmCbZy
OaBn3sOEWWKYY2nT5GQgD6LDCc61X38xN96TveQE++gdkypuuBP19K28wuCrfkvjm1yKYTLknEKa
6hsfxo5e5r412+mVcQGOYddIbOuXQD++oe97DY8kcrUwmSn9UMfIq6GxJfYHtPLcBIU2u0NcZ09j
qlXXXRj+LGZWXqbguQGcPxMVsFYCy1OtOSfZY0I/JgWOi7TPQKd+mz6Usw1qEk/yhp1lOtlN40mf
3Ze6y3eFU/7YXoJVz4NmO4KGKVS5+Dw4UaJyUMwZTCz65M/DF/jK0GSsuttS1g4Dsnw6QdqNAhGT
cz4pMolmGlMEz3L4EbLxqbfyr20RZ80Sy14ey+DcTieh8JIaOA/TRfaUW5hZK/0UiHvj4OZPxAPZ
67MlqIuvxJgnIjl/oyys7Y2EM15KbA/4TU9jrV0g5a5FwAPPRtFxXNusYxU5nzLP6CoMaphK8JZF
nqzt6psC6I2Ya0ht2dhLgafvMN6CFnZBvL4qmBI8sBAjLZybp85MLuI+CXoINlIZtO33Fbp4TGHZ
Z9VKjqQsvx+5TKJUGpMl7KBUfTORuTkmHLetZO0WBEyYDigbdEOdwzFpTc0i8AOAVU4/zKb2kQ3B
VT6ArbUXjcOvrZn63e9lLSyj/Jr18qC1VANV1cgsFwMvztDeZ0SwMWv6HAvhliyrh7RqOmxMI7Hw
CVxRjeZEID28NuVx2NVjqArircXE+BsBGWY8QTEopKo8ya/FANtfKcgykqA96LXx1hqGN2fhPkjy
C5jOfTGbotG6FSXRdiUjVWai9RQw9Kd20dRFi7d5kPhsKi+qjj4ohewZk+w1uvawbR8r6p2IWjb1
yASbeGJpYqBGHCulF3URMG1GtBWQsrenZHaUSHe6Rr3fFrpiKSdCOc9l6nVjGiP0G0FTijbLsjiM
Sfg1NLKIWGhtJZFqBHERNs/AlO+pekAUqGtdRrTc5NI+j5aOCVAekrZ3CmE+esU5WhS3CuB0ZcOg
fEyr13WTmc0S/BdqeWtl6nhrJcVsy0ENFF0S14g9k+qP0yTWiVDOQwaY6+2nPFjgOk0H1I1BhQpS
fmeUz9tbtvZwRApDMy0M9YELir83ezoHxdQhnE7YkF+rZTMcxmAEJx0FOKkkedSSmmdJSiu3mhei
i7z885YNC7PwSDbgOgWZGF8TBItAIhk1Ax99QO2s6B9HhSTOoIGWpOuUq0CX/Dyt3sDcIMh1rG3s
sWAuYEl71iVDn2W+qSPKbuvwZVBVt+uTCFBT5ZVaWqIG2rUDciyRu34YQJEx2AJXGofqPp+iJ6VU
e8zEZ8qfXw/o40bGaOnSQEsRFw+W8oBhtJRANbAW66Pm6IkMsO7erkWdeyt3HSRh35AGA6oQbz80
6FBrTbTML7o529WZLh105FXcbTNdO+/ojcIEugk58Pun530E22SA5hOQEyv3rY4el+LKxGyFFEyC
R9+aOsgYYhQbrT1gyOMeCvIUWFMwgU1Xla6s7KnoPrYVEfz7fG9BEYwoWjMj85vupWePZiJI+K9l
1pAqBHU9koZ4EPAsJ/BjWqfGeg24UgnRN/m5YJkb/uhHF5Hg4bZmzUtzC6aBCWAh+StUQu+JOnc6
asF6AVYkTKcjlRyImpZFUrhTimOPFoxlRzTz55TcqXLkTKborS8Swh1Miw5kTAsF5fvkIWd7Tb5t
Rn9751dNGPUxDJxgnOOsQ0Ayq3wa8hQHZcQstISh16bJdmqZE7s0hv22sLXHGLoQ/pV2luWfdXli
Cs18vAClZwu+HxnBaLqjSKvsmnoGxWijqW6LvOFejhvL1irw8o5a2HhKS38kRmz8iPVJvdcMMM6N
Sp05WRphEm9o0ys4HVXgi9eSLScfzJ1wXYqQoZeN2p/Qm4iB8chpHkFGO4f2h3RdP5WPU+XFrqiW
eLbvOipWqol6koEw4oyex4hrayqKKvfD4rLOFTdVaptolWA3zg49J4WLi8IuYZGmF7lfFxP6w/sk
sfW8F7zhzrMOkIItx/wHhoZQhONcV8RyUOAuriW4ju6kF3aIL7If/c7y5av4Bd3n3raJrSmlL4NC
mIfAS+TbER1FmAkl4IqecPrprB0GScEwVPS1LeLsyMDRyyjeAHrEXMb5+VNJSEUSi+RIuzaeXCFv
YsUuwi4n7iWB/a0YApGN7wQGOipV/pGjKK0shQ1YsCZqPlqzBAKg4HKYWkF+9Pxxv6h0JGdZ1aNV
UzO8KpoKpK6ZabxoavwG1Iu9rFNXTVJMmOS/GC1lp50Nv9bbt4Bp+7lAmq+IggJs4YQK4oTz62L5
Hrz9sZNUNkw++JqsrAjQTZL7VTRdo6fjOYzMnwVTkaLJ84chwsO87S+thnROThWwzpDu/S82+egL
OP+umr2W6k2Z+2pkmLYad58Ldbc1mBdm0glurPNeBU5dzqKCJkli9O2CNJbJut2HVNvNdc8OLEW3
YaCAP9gYchXj8l29W0ZHbKlUXkFArdpxTJM/P0HLHA4SSQigAJ7MZV2CAvTdCHkWzQm4Sun8s+xF
D6WzGBdXM3p10BOCeV5ginFOYZ7HQqYzaNYqK/xkQY3gTPqIpPZJ75KbCtu8vZnnLYzolEcdCp0A
6EpDhZ7TqYzlHBMNi05+kTuKozwvVBXKbfZDteGJAkCELghbZisy5MVMTt7zi+AFIgguUAYw6XLA
jw4WLYw+7qJvwXSn1nZwmO5ad/TIe74b9hjk2lb03F8AcQgLurC64e7gz00sm5Je06T2aVI58YgR
eFl1K8AqbIs594AQg4Opqsi9oMeP274pj3QAOkCMlhr3ZZntEdkjK1bnrz0lgr1bVQlt5cgmaRo6
r7mzoVZNgHlTyKqI6kXjJ5UGV6mE3AEiMZwHxMhroRdmjIv+vve0F+CwRQudSeLkDuYzwboT2wM4
FlMhBcbqWh7px1mI3mlVUrNl6L1sMW86aLV+0RkGuDaUCTOUk2YIFnRdIHJLGAU3MQrOhTRTx5og
BDihP3YvGZgaovRiTgFC0X9tG8mKV4OVoJkdxVG0xZzZviqpWkQUoGq3Hn0J9ySyAaX93LrgYsid
5EI0V7e6g0fiFr2PjhpYGOJczwHM3o+9043/BFbuBqUgP3fuuKAT5ioA+Iu28LMhB4vJKmD11daX
68Y1lbepuw66+xRDi3Pya3v91vTRccmhncxEDoL3kUCUmGEbQOAFomiB9HPLHq1QEiQ4z8Ml5I8M
NGLBHaOrke9ak1ujaiwZgMly+7MMruo2dLa1WFuwYwFcxgil1yppGwhgEkDyw6+OJbZJRzvLZ5t1
gjhmdclwaVloVkI7Fh+ZdZQFcrQsGS0NjOC2Sml6GZkLz2Ij8A62NVucHOfa0cW2VO7wpkXVlztH
ujkhOCwgrEevcWTeDzPSfHnhyf21JD/qmu6okwgiY3W7YA5LVyNGv/hndJbqEuszQH0qce4RclvS
5m/260gCt1/J3Gd06AD1mow1ELoBjTpZ+yjTLvp63i9NKduLuBJ5KrA9UDcswJMofnDuPZNrmTID
8JeKT3bmP+kF26fO9LHghaUgVJqE0+KLAvy2IbOHiGvJEZyh0ldBkIczg8Cc9XB67JJEgJBQMgc/
vOvRlR6KEnprDvdIIl93BcXlsLBuA3iyfA2mCxY8yvFNh2BAsJRrR23J4S+YTivDX0aZGile1NCs
je5KQLSWKkVVBLP4eK6SDo9XPfJJH9shyDYpUFyK6Imiv63CTMeSxgz0X00vSPysHBK0DqKVHWSv
K0NhUaAnmKkA2qV8oe3I/j+DbyKGihXVccGATlYj2Fq0o536fiOnUx6quNOaAdylfc1GoKVWXtWb
hy4admojQtRbOYgnArljoskF7aY4q/2kejVQwkDuTrCdIgl8jJVGTThHi4QEuIZz6s3S57bBrHjL
Ix1ABXy6aDoeADmKxjWGQz6TUbenGTPAGhU4lJXzdiKFc5M0bcPIiCEFw20+Xq4T8EqWTAN7nFI8
HkUX2sphgzj4E7A0og2bb9MnYcZwO0BcOtQvQZz5uhnjqE9XzSBCN1vdIYoqDzLaILDlbxtzQCJL
MbFDZiNZMaZWRxWgSKkSCyxhdZ+O5CzfcRTYNH1rWCU1Op8RgMLM0MRwUkP0BhVps3zFkRQyIbc2
W5BS1RNAhgFHpuWOhrbf7p3o7xa4RVl80Mhb2t302pc5InNHn7cNUvQJXARXhVYwzeGyoADDzee7
vN9vC1g1jqOV5NxEoyZAMSUwjtaaEIRKvsyA5h/Mds9+/XeSOP9AhiyYLR2qNMB1YuS9DG4tFtq6
RbxtQaI149yEPGPKKh4hCGhr+0SrDikVsa0KVo1HxwrKQkuKxdfJ1ac2hTYrAK3SlaiFZYL9WVcG
qULsEUYP+JCqNasgzGsAurV0pFdRLVm38UD/yiNpaGtfHsnnM+0aKyOGAajOt8pr9Cs4lck8K+j2
oCXdxYBYaqXX7T1adYG/BfJTvWkaZ/HcQyDDfDniUSfXgIpjALpf03ZJleFCDnfbIlcvxCORnNcl
6YTMedHB0itqD0HrkAHT10oMfJg7Bsnb0lb37Uiacuo7klaZi8aQOl/D2I1iG5o6P9ZDI3p8rQQT
gBn6d+P4VIASl1POWI/shgkEvh4ZigNDZmC0kbBqL6e20F0Z4etFGqT0shzKUBXcZaue+OgDlnU4
8pG52SoDkbGqRREAN3zYxRaY/pRMUGVfF7PMsiG9ggFKzk3NrQUI8gjFshrYC7ZcDJkd99kv1pTv
2/smEsR5qTLRO6AbN8BQlkonN26miTo6KAq2pazZ4jKDCn3kBZaAU2caG60JSsDdFTKG84BTlsmV
C6pyj9HqojQnQci5phSW7RtKYhk+X34/2iTZZIYUqBoyOUb1YIU5cEwyDxQjgsLGuhhc/BjFWQY6
uIdLQEiYSyHERONl0s3+NBGHSkRwLa+uHdqb/iOFszhMacZ4g0IKRa4wTn4FdYa5YVdLZNc0H7b3
ae0UL61U/5HFLRwaaRPTmiFLop2HnvwQGHT/nQTugi/1oigwUgJtIrTR/SplkamJNoUztTDNGyvt
l3IdZXbEwJ1dSM7Ian9bj7XUFrILv5eKOzgEfQxyV0BO9dGVdok2wVi11cf417QDD6GQgE+kFnfJ
x12pyLpkITBKo6doKi4mLT0MsyowaZFaPEKODv6aCURX8AcRkBUXpJL0Wq9Qpyee/gM0AQLHIFCL
z0QOQajHSQVzQOziVSm6SanlJLqoS2OlBInWfwA4GIjR0YPAZ8XHBJCYuQXMwtYLH8gVscEQ4Iz3
s1Mf1Kvimgjc9/o5+i2Ouw21oEqVUIW4ok4Q+73KtSCeWBUAPBVUyJCGPIMiGbTeUlkowcpzCCHp
bjD/HPYCBU76WwYfs8R9ZSndHACx+EMG48h3bzpQL6Lc7Q/Ied6IFm3VFo7kcQGLWgIBNayh04CK
o260cHGtrbQiHHbB0n2fgKPLIe2nkWYx9iYY7xs1d4ZeFCOsH6IjTbiLIUpSBRBoWLnS673J01FG
iHbDXX6gQD+kf2NrR8IWfY/06eawwiMYyxann5i1t0kYetu+TrRiy8YdSeir2YzVAeqo43tUXci6
IAZZveGONODuBGnWKwxIYEfktnHVaj9Nb23wqQ+ZJ4sScecDLJxRc9dDZITICmL6GIB/zVXwj/GD
XAbgcAcSxuu8t7yFPn646hz5UnPrA8ETGIXXw/ZyiuycuzkQPwaVMmI5O+t5Vm/H6S2PBO5BtKLc
bWGSwqi0Elpm02ObY5xquJf65yb7RVIRX51AG4VLIakDigq9Cm1Aa+DMCjxqPHjB9HN7zdbeT0e+
iG8bDFGxKtoZRl6BdgRcyXEWIgiaAZjiD+UtiKkE99L6hfHbJr/t6MjmtSDT0mnECqp+fiO/twuH
+UPwWDzUO/kS0Ze7rd95l9G3XWL4GHEkWl75gL+PU6vO5iXgn+zyXUEWPL3OLvXHYg/07YfiAlvp
G0/bQtde9UBG+FcmZ4imlZoToFzh4MciOSB0n90Cw6GuCsQOO5xiTRDJrtXgESqj5ohhGGRq+WFy
NqSZnkd4Bqg+cO9nd6mvqiGy/cF+BlP69CTb1PQsl/zNiUPNHxOo6KdHJvrUgY1WRs28LYAAEQO1
GK0MpEt+WpUIJmk5VVxdARnT32K49eyJ1EgFyXsfiIkXtHyxSGFr8y+GuhMIkNyi+qrpfnsLV0/f
kUjuoPe0JiyIk97vtBZDk49mda/2P7ZlrDqT3zL4E47buJhzq+yB5gPg1yQf3Ab1SnvE7G42qfsh
E70R1g/DkUQuErCY1k0tGq4RrYGyACQybl/bQKGMHe0N5GALG1qfOlHpkF/bqq4f+yPJXOBWM6nV
9RFbqIIq3R1d858YVSgn+yoP/0Pade3IjWvBLxKgHF6VO04O9ovgqEDlLH39LY73enrY7eYGLLAv
A/g0qZN4QlXsKI2dcEHzLhrhiUQmV8iHuKow7AQo8xiUzFm4ip7S/khK4v/Ho9Eof+LRFFLkijzh
M1btd6GWw7V7RDXFns1P0tJ4qpHYM4YPouG2RhFFqH5MK8eH/+FysRtEgbYwMM3kEV3eG1lfwPxH
X/I7c6dZQe2D7nG3+OKwFaQNH4mKHoo1SbzNUW4Cqax4NsIvKcIwFTXg6FeZ3PS59qJPvPzrktWf
imBUxlwmAbCpMwDbKwC2ihgSux+AWayaX5qmdjDH70RK6l7/mJfM/lQmozQ1EUiX1SBuEZRvZbyv
1HuJt5nKuzlGXTrMuq2ihZubDTnQexHbd/Hz9VNc6vxiwuz96zAKoRQkJUozDEEOCmNXBni1m3rW
fePOi73mtgVSyQwDU5wSxPlmCWItnQ01gFGG1QD2MVhjMsqUFdxemYJ4RgaJ2BhVtxKR9sJA7kYF
61Yacccp9ZEucR7Y7JdDZ+oUc9dktGUt9E7Js2UMWu1nlH7LrVdJefiH18rKYLSjx1h6avYNwJE9
kLAZPjphT2BuWwCj0tqYTggjB8wa14WyCRork1EXo0iLTpcB6ZsXoPlS9BesuD4PRXYbZ2uoLdGX
yRDur4s8e2axMhn1GddE6+MF51wSPE+7oO5tabV7T/Urn2CWb/inG+e/BAI0TQFGLQZzmGi7VAC0
rDOA3EtpV4Cjs/0sLZHKuUk2IDBCLEZDFFKPaSwAo7iOgFWPcmyG2UFhal6IrPOGEy/K0gC9q2L4
B8Us5gYlo1cqfQC3QtaGhRX56LjVYE/TVJ5KUpU79cNvhzoRRH/ISfCpqzGvhAF43QnOk7jmtrlL
XN3VUAHW7NmrgAjLm6A/8y6MTIWRucRCXkodLrKo9VcytfeaXC0Oqdrt0ij3S4+1d0Px1wmITVYe
toAQt8dufVi6qbWxks/DCblo+e9XwNbA+wpDoJjbhoUoP2csPPXk0Oirw7EJ1m3/OjS2ON+WkQyL
sX2rs0yzoRetEzDmLt50aMAhaw/+lAL/l864xjc8s3jLAM+/7rtQJr+epLrXGhWA1y0GaA/xUXZI
CK8qCqCMhz2SyB4dwwE1i5dt057+Btd6vH7wi+eGHpu6BR4BtA4/KliSRUs1USD/MivsBEj+gvl8
XcJld3MigjGWMc5N4LnA3SR4u+yV0HQb0G86+jfJK/zc4Z3oLEy9fUpMssiAtn0jd/54JMEYEhEb
4QArX+Xat0qyyUmD6mgvO7NVe3oK/rISD9RY20p1xJmju3yfv4WztG1JuU7LlMMzrKS2p/qmm35c
v042bWJOx5pDrbRzvwgwh3V+GWZfGraNkYSx+Fxj/338Kmq8fujbK+9MS9/vU2GeZ6U2ATa3hsRs
k4at7KyiDcuYarv/mYR6WB+pdURgLHEszSGcR9RZ8qtr4PrFvJ4M/BkMWrJv0HFpBSJF0B7jIblV
3Pohln19r36Lv5u7xMueRMv9hxf8USBbMtEyoJZ0MthluhH0D5PS3QJcLXMrsXgpJNkHqMJBjzEJ
z8fbONMdRjLjg4ZBRw9Yawday1h9UNp1d5Ry2bY+j4DCt2VX/2q5KeeCz9wrhL4xf2JJBo8L9rj6
WpYCyUBmUAi1o2NueiwHZN931y+VJ4UJzkApkkyrhxSyPmUKeunkE16LnAzg7P1LdeX0LMwFZgsg
95YSUkpKb9Udp6dy9Al8gDdvZ288zsQljTe88CDwLn24E7nsOFO0lmsikRlyTd1uJiTHAm9Y5SxP
/Hg0hf6Ek0QAgLOd2JYQ0Zs3awUIIfKIZ4a7TI0jdam9TMnm+hd7y2E+mD0jkXHbtdKsyljDDjRb
TpyqQ5KDKRlPAIrc0XhtvNFtN0ooeFGItvfyXXxdO19WfgIllFLMl1w64Yue4PSWGT/UE1Wee6kZ
AikGjTG4CjV0owbNUW1UVmxsuP8NVgCqMVcuQWX0tibt2jQqiN+yTb9ZwJF4Azy749giJwBDLrgw
Clv5fv3izxz8x3tnKe6yqdbzrKDplzGGxUhCEYSe1ig7Haqc4iJjJlWwJ17l+zxKM2IZBZtBo5MB
ZQg0bc7qm6YDpMBQup8dCUR0gLrmLRtecAhInC0VCPfIFtEZ/ajPTSaqpTIhSDezvtjTEiElAAdx
N6UcpLezVB0FjFNBzNuj6w2pj3LqztveJi2+l6CiWTKiQza7178cW/CD+zkVxS5QLvUYl+BDHgOQ
i9h9/FpYO6M7VsnRND9dl3Tx9rCmBCpC5KVYb/94e7VQ9GurIssYs/autpKdNquPjdbxgAAv2Rwq
z78Fvf39xO3EaiMvZQMCNO3GDBQ3dysQYNjAQB+9LKwD89jzRHKO9ubjTyQaRC1ypANDIKrC4Mqp
9ZrPreQQ0+R8LemCSwXYjoQxF8BeY+iViRZ5FOd101HmOmTgYzp9WSu1t+sp/5HrqSfGg7dK2rdE
6faznB5r2bBsSyCIw0Ln6UUakrR7Vac6WLLyVeoM7/onpvbGeJ4Pv455G6RYIWzUph4D4E2HWmpi
b0H+el3EpXj5QQbjUSvMcYqZCI9aFWi4yo6egnmucsB6krtakKUOdhicunIiztnOU0pYCubpkVRi
dxao3VQJTj5yaemVgU1jMKPpGJbp1seiB4glGIZ9vQX6Xlw9ppJ+7ERjtcu+/6Ente6m6+rH+Xyn
LpHXqponk9Ltcp3z0y65i9Nfxjx+R7xi9Zi+7A2xtetVApT44I2JsVnI4/Xbp2c8+8Dvd8C+OMWs
W6NxwAdeyh/GsJONpyjiZF2cw1hUx06uedTLVYlo0mAqoLacN3k2uhJg0Y2Mswt1IWbhewLcHUQy
AA5nV1GKKZbrQqDe3KydHCuGWfJVMvwFrb9ORXVg8LqGh8d6+f7eZTIG0gpDLsoLkr20R2+jkUWw
mei7Tkyfr3+nS1799GyMkZhja7aSBjkJ5sh6+MFWtKumRgu1tzWB5/4uOqWTm2Q8uzABf06a4JB6
UOVgNF7XLVsXbroZ5Kwg1St4+J4XPTzYsOADRYxnggHgo44MvaqZ4wiF730AKVpO7Ue38oOOBEfI
7eYhdnlVj4uO7UQgc5+jYcV13g+wsFgL28JLUmtz/YtdVPsTCcwdWvCUi0XwYO0nfbWVTrZcqJHq
9yZ5bq3a4Dw73lC+ziz5XR775o+T2iqXFSeKm7zw8jFdsW8OaGAh7XWnLZe9VsgtppbN0sawFV6w
kqDbqRgfDH03l2gRTImGu6+H2q1ydbGtuUjdvsr7jdQUApaDm96mfC57MJGvqd2StnOTigskftGg
APiOZUbMkcvsCJththMKm3h+GnMGALPV7qLZnWXexPMZQgFNk6Dhv+UwGheNWMZIBKsP5tfFKzHh
E31XXSuAI3xpwuuacNGaTkQx6XtudXHeVhIyMg3BIwLOanUUctHREOjXtfAaOfGvS7xwiXSBxsLq
Fvi8zmCbZR3FrkpFuWJEPa2tXyJrg2VejsZdusIPUhjfJ81SBexfJLUy6cFf3AIDThBemqjxoir+
lunLw5KmgQboCXuc422etjyqyvMqG/2KpiKBFxsgG2c7tiQ1BmSgyJ5aM30xiea2mrTJpwcgTwID
J3ajMvLrfvKJLH+/fsWXE7d30ay9JdqkYTUO0SZ91oMFNNZdoN92E/Zt7NFecqd4lMGVhqdZXNrg
zfmnSx1v+nsintFf6MxfxMpR/lDdo+eOFTbsMHHhVy8Gnnc57NszWpVVqHXk3qjy+eOjgCCH5Kz+
SpzB1eQtWPDQqxkle/jK6/RdUOLTb8s+QSUjjolZQ3Kt1KCSn+uDZs6bomv+4Qgec5Mqk58Isays
SYH8pKqlEGnDZm2Xp+vKwjsK/ftJCpS9LQmIsJR1rj0yYbU5rbvHZviPR2HhmXIsZ0uCsKJLodZB
0wquQjhRjXMSjVG7RRIFITW1ITCrzC569Ai0Q2LK7vX7uugx35VOYzxmk8qtUDRgYNPy8taS29HW
Y/0HWQs/E0nmtlOFd2bJ2Tu4VHw4VTg2f8RYbpd2VGrxLOMJ0jjzTvBSByPhXv6Zx7J1OeV5jwrs
omOm6iA3SZB5g25x8IRXLWwcBTu9P7Fe9Nhu60B4vH6p5y21jyFPpxnLiRZiEwH0CLQFMm2b59XV
4JdQSEKt1astB87K57P4XFSX90MajG01U1MSwYINT0ruluJdUS6OxcuN5Ys+6kQKY15mkdVNCxTq
wMzRuGrGzpMFcTc11q1KAY5Eaw3ldr2XjHnYRHn/snSoHaSYIJZRK7GlQQl1C0jaedY3NgAAmniu
Qcgiy8Ei+lYvg8TpIMgoEA1yc1SaElFbGw/pLPKounm3xX4gYkVxm8ETRdjfrxR1J0+qN1Yqx+Fd
yEwB42WoGKTAOs8ZOtmEBQGzfmO4zSIg6z0VE2CC5G5rmbwuBv28TE56Kom14zijWH4KJegmWJiT
dLwcgutKTbPoUwmGjOkgiuEAIABRxcLVR51ui0jQVlGdfTXIbrUQMNN+cYvdMk4Kd2Y7kKMb2GsU
AU0GWDcWwBH8GC1YgSzVF7cqkEPfduG/ggLDg5q463BPY310z3ulnCX1EAsYWgBBYasGo5cs2czU
1FMFvoAVxFtRUHipFyHRstXatvtw3YnERsT6KnjQSGf1Mi/WgdkPDPRZsGMe781ZrvX2WzDuA6XB
BIXGusd+XoY5wx/8CNTFoLbOv3W9ltlppWa+LJVergCRaU3vZzXaa6Th9R7OHOabfLouoRkYBbPY
N2KppW1ZqJ3u/+LGzd0Zs98BhaPRnPGHwKcouPTRDelEIhOG5kZcWkUt1zeJIDZ2SBL2Cfh4RwQF
4ycZ7LZyZJ4XuKDSkPoGTacB7IqFPk0wBCtEWr36Umba4vJkjakzCXfimjlWdCTCpxkDvtetiLXT
t6s1NQAGYIIZjU4mqudqq8pFSiQ/LhRbjDUP6L288WHWubEymMus0S9C72jR/QXjdZod3wvIJGNv
lry48js3ulEcAxyak5PyNPfihQItCbsBoEM7s11TrWtTT/vVR0fc756A9mlqXj7tdSRI0a4gknv9
Ns8SibejovMPIA9MqJ2BparAFu20FgLVIPleePG2t3U7uZdBCyH840oGK4zmUidRfYiTsRktCEv6
rVY8TimP750NF78EoEaKZVbgvLKLkkpLKLjgBCuYC1sqGjufP2mtAiD/fzi1wApikoVsyLqmUGcd
Pb7anUliF+Afvf5p2EyBFcFkCqgr1EsVDbpfpoWTyqoL3gdPV7/n7R56wxF22X9Y7zfHxHMhapQu
z1TN791yIztT0DnZTRsCO5nSoBEM86j318930ZBPJNLznyiDoU9RaSQj+vY9ZrKkyVdqTpGVd4OM
uklaJ6t6NsGMm97Nc80lI0At+idh+qJ0tXP9ODzVY6I7BiFzbZThMxrxQEpiFzE8YnmHdQvep2Jb
rIxisGWnYixKc8jxqSjDZfKKla8bwys2iO1e79TByquw8nSD3Z0UCquYylinAslRcolXOGKG0EJd
BaUyyX8on65f5uUA+q4c7PSqUAhFV8USODDcbGN8ozuBkasd+p/0jH9jhI9GDSY3A5zbb/U3mdZW
YwHCVTHm1R/ACRUv2abA7o9gfBajOznJwUU4bmYTIIrStgJO7n88LONMcpC9ak0lwtL3UYD73cZe
GpBNt2ntNph2vEyNYxZsL4lMmjWPAOHxu/6+A4EoDN+2QFeqi8RdxJyjrhdj6cnNMo7FkEBLI00Z
5vCxSBo2lHvNINZ3tH4jTuLLOxfjUMYOrV9thfPX6jtZtftym87hmoepxnt901Wza9rCOBYxI82S
DdBOybhHd5egaKjflP1tHLttue3WgxrxDOJiYnByjYx7iQgxxrj7y+ilVxF1YPO2qRzNk1A29YRA
3cVu3DnJLt/yd0cuugCgi2K7AXApwOJksi4DXIh938G7JRvxZ3ckXuKqG+tA15pjRw2tDa+idik6
nAqUP0YHeVzmQgLBo7+O21l9tci/0ctTAYzFYzsuM6YYRpfXspcvuV9JEprzOce4z0ZWqbcGgiNo
mSio6Bl+aZVbFuZFV1gbBoBGTFHgZVTpDvbvjv3Nuqt3xSYJCx/rn7noJdvsUHF+wSUDPPkBb2+l
kzgbGzPKGi3MPc8+WcanrNlrgPj+Fy7sVAijHwSAwmUDlF2/dSePPj9SaEga1J62bXxACN5fl3cp
2J6KY7SjaqRZWbDF6Cf6V3XtHJAe2kuauAOPyIz3+d4C1cntWfJqxs2A21ODfjMcrMImXhXbwquE
DRLBK7FPKDnx6/xsPPc/lAxjnddPerbKyOjPm2We/ICsrad4BlOorx7qPRgsttZOkpz0Sf1uSnb5
vCBRb3/Eo8/b2bzkTU+vmEk/izXJeqwc6f64vPTYnJEJ8TX9QTcFIEvxwJh4OsoECQAYKJWQ4JaT
+EvVr/ve6px1UTmWcNmn/DZFdjIW++pjQnLgIE0iuo5y+VmX8h+cz3UpkTi9NiY0qODpQHoGzaTz
byV0hMIQqv544L/5L38hDKEa4DfB/5l4Z3QtiHgsXFrcHuVsXwiWXad4sK54lDQcLNrLAYC6MAo+
R+PAR39crMIkLRrOVTwXX4ZjihzFcITPpl0fNadAOZbHAHnxZYo5o98SGZ2YzNyMAAeg+cWAJWFy
Y4jPrXg7Tz/FfGdVeJ42hd0YoK7HK1KfCM+jXQq4p+KZ2wUqHYiQQCvmp7kdtbbkjoltJV7ZO9oL
BfSuvbxxksKebuLRoQtkWGrmzfxx74DRphb4ZJhmQpDq4VZp5p34xlEKZL8Plp3EqbVeNI+TC2dS
DIBALYkqwOLbCpAYIvlWt80rxzwuGvq7DLbr05Rt0mQKdHbOHeFB8YegCOjAy250qr3sS54GfFuP
u6FD4wGbsJ18TLYVVKQ1ZiXfnGhQbwpvDuO9iYGNDJVQy+V2ei890E6lMdGp0zOgGy04pIbVXsNf
iRNvDdAXSo7kob6s2l34H6+VSWYqUUIbCriv/ugr/nS/PA2V0+8Mp9oIW+VpPIi78jB/4gilynft
UplnS53X1qTLcAll7pDnyUObZre+mJ9UoM6jMXRr3HUb2cY+5443t87TIsYZGVEFPjeC4/bF5zTP
bVV8aNb768fjWIPGuJ9uNnKpoCmGGK+gHwNAR9VwYjvvGIyLSVBR7UHQjlixjo+WjlHbYl6fK3ni
veDf6s3XPhXjR4oqmpCl0iQimLx5r+y1XXWoPq9hfJc4uRu5vT24QmDuMOYxTL7A92S8szLOZcFW
WmmZsIkOu2LyszI6GSCRPeKkeyOIbOM5EhxUTXiWwRGr05fcSfaUjL2cjj2+Ypt+0a3nQdlXy/fr
inI5Q3v3aexGWF2jzWbQOKwGgMUc7DUsHOlY/gTBkA06KAAYCX73lfeK552McTJ9LMVqSp1Mvkx2
XmMCdduVvJHBiynGydEYv5KbWVkqtMyZS7fCcDT0MDb3U3ToZB6aGvcWGW8iNEBTzETqwrCxCEAE
1Snu6DbxAAaLzteC1cu92Bf86x+PY+VsZ1sVgKc7qYbs5/osOsaCVYWi6t3rQi5Ws04CAtvNNoAO
sAJ8gbaDDJv26xVwkvW2edMiBCXb5uW6PN6hGL8SR2prajPNGsTFSRfL7mYe+QdPMRiHkslla0Uj
PZFoYpdmZ41HQ00dE+jfsd7zwhv1tVfcF9vRTFJV0vTo/87ji7bvDumBptV4yzqinfrqC7B1Od75
YkPz5KuxRHVaif0ylZYgAO3nSvvyJisxXG2LtS3dxbf9kfgpcofJEZ3V7bwmjI45JvwjJ/rynz6n
wbytLZEIipLhd5jS59IqbbXgodZxfInB+JJ1nvJsFTW8JIxdXhwSUrnrHAfXj8FRGbY3Q6o0Lkpa
cBlXyy7MJJTksASXYf4pSWLOc4VjAewsRzqa4zJpUJhVxOx7N9jDwLMAjk4a9E5PIsu4RrouZxhi
I0Ch7S2EMvl7g9KOzHsbXy5BvDthg8lE8mYgIGnG96fxZTmkdwYw4Dfafe1RLCOQx3gltE4+5E9L
GHm8OMM7J+NMclmYgE5VSz4BtexqDE6rE1eQs0AW/ikF4Vup4+SgjFNZ6n6QB7WS8OTaxu3nvMqd
2Ih4zpin7EwmslqRZijrmzOhLBCWj2ecX4dagFEJhzz8nZf62frGr5PplANHNM6JhVIpnwRVgMwE
CJ676qcegG5wXx1MF6tVD9oWFWQjkIFN8C9fkO+SqaWcqOksC3/lmK07AONIR7aXueYjlVY8cAfF
Lt/tuzTGKAaytMSk1TIQ1gQkRA/RtWIbsEY4ngYwpfopOv67x8C7TMY8hhTzyoMloams/cwjXKS1
78fH677rD+WPdyGMFehybdRmgor/6JsoBCrhHJqbzieb8lih+JE88dZqLnvLd4GMLZhTRejkvea3
4mxXww9Tjh1p2GfK59L8V+/+d1GMQchFJjdYpNZ9QXgSEgBvCQLP5qiWnQfw3yLeXNyJFibVgB2G
FWl445EvFKdyIi68mOXQdck4szvTTm+4r36eVCZwpik2eaoUUrO9frcio8xddNYOGLMGUKGbYRee
J/Kys3w/JxNIlSIflqlCp3SMvwji9wgbcI1euZL1fF0f6Se5dp9MXp4VqoU1JYSEbBMFgLkKaU1I
Df8pgCTjts7Y2nNNJ0oL0zKnG0sOLelgpd+un+RsMp+VwbiMYo0srTFQdZqAzLS6ivurJ4K4esMt
KdJruXZtjKswun6WAKtOH6G0S1H6+oQBeBWFmciubjCC/On64XjqwHgNJevVRTTxmbTmQCepiSGE
w4p0oc+D65K418j4i6Sbldo0cTRxu3iJk25NN3Wolxd3vDc1xzWxZGGYFEmtSYKoOn421td0/CJa
mbfkT2gB2Zxjcb4Yu7kAFHwrLrv+rZwOblqK0FcFxpO0JbcqOEFjNMh5Nszz9QrjNqQpqvWMVpe0
BlFs3Gi7srSVe/FhcJN7yTNf2ide4OTETYXxGxjYRZJK5xXT/CEpsUKaYFVBzzhumCeF8Rpa0hfm
ksA7aTEmnLvW1ooeLPf/6rny2weywAtGhYGyfMTc0jpsl7TexmXP6eOcreEyPkNhfIaqgKZm6fGF
Oi95LO77B9DJB+O22ksOpl5tcZc+8BIp3t0xrmOdU3QjMPjqC+NkE8zBm1hXiszH6/rOiVgK4zBK
QTerkkYsiotRWU9ywRHwhzLL+9dh/QQRs6qL0VVRA3JfKrZUuwm6GbODCPwdKcZT/TQSG8OGzvWT
/aEG8i6YyTI6pS+nySykt9c0sBmcpv9cBIYj+ppjtkGjhjw/xQmSLJeMTjRxnVdoCX03KcBcVoAt
z0d+/EOT5vfJ2NmILCOoIHX4aHTYN/lEWxq0nFp8R77r8DwFT/fZJSfSalU2U++UbShsvhbOL/FB
CooNEikHbng3hDy0Fu4JGcdR5UPeTYBh9clzvelvmoBWrwZXT1G+qh3uADvH6bNbTnLbghBZQ4AR
wu558ZbD+hU86NqR7M3X9SlBvOYVyHnaybY3875WiojgG8bP1o34vG7yh/ar8Awu1tf2Pp9tmQdj
yLF0lfEnoCEccwMQNX5T/+gSTNMVvEFpTphWGV8iFJUcJ1hW9vN4tbN0cebkZxljRx/Q7ToPbZJ7
gYxfKctMU6MRF6gf8sflSGcjxIcRc0mAsQ7/Bow1T0cYd2KN+M+a317xtDOKcZMb9ROBH0PPKTTB
fsVBReE5TrZz2XaR3or5m0BMXTr1DZKCbgrNW1BJAFiwd1bVzoltjR6vnMsVzSQkVreaoyjibrN9
/EXfpuH0lDykB+VoHUYvB3WBC6TNo/b9usf+Q93pt19jN2KmujethTYV61ftBpieQNFuHIzwASjV
jfxgcLGRcy/bKtg6vv/HCM8ucKh504viW8NWs9u9cINk3c0e7LWwaaRScnu8l0PesA8nXdeozZ68
Uqc1UwCtLWs+BsNumjhx56y5W5N1J2nk/vrl8vJ1jUlhBKnDZhMdmKL14xSVksqJAy1AhWj7H1MX
tpMJQiRRSQQUXtPoNZm/D9G2SP9r0ny2CSLh7mYdPlsNFF93hqf/2yOdVUhLO//BFclxARrjckxB
NsuOdlW0B3lLYVkj1/CEgxFQOC1amud8Mo5D1RiXI1lCGaWAZ/J7xVG32a3qqRUKXIWjuspW9RUQ
76Eai1F57t4E70nCtjFrwOjoWBlHuL/JcqfcGH7mD5XfZs7ozJ7iaJVTBiJHRzn5E9vXjKRcUY0G
KqoGv4oMg9/AufKKDNzDMY+fckRuUcrwrJMj+fO+pgVZ13QNtP4WV/EwGcmzCF600qlqnVj6amnC
2GbU+rbqdt1T1SlfjMPgYuY6mF4sDhYzJ9jrjGOZs8ooe5rQZJNkC/KXeOQti/C+FeNOJH00zF6E
BKu+w5AnqirOnClubH5W6s5OAWtQSKV/3SA4TyK2q7lKuVUoWotZngj7pjF2YIzOntZv16Xwauc6
k8f0bUNWILrTx57kAzdgflCfl9ymUzzEGYGg+608FhJgG5zU5foYqntXKkY642OKJZELsAX9Ei68
dD8EZL7VxgzlHbnhPVgk3ldkPIwijk0Cvi+YOdAY41B3tA4gdrCGlI6bYdYTqH0/LFe8xx5L5Py7
XvjveM/2O61uQIeOamk+gXNeNnaxVXBcCkdl2FZmkWFudx6Rk05pCx7oB9UiQOd75GgM56Ox7Uwj
zdZepwsOkzN4omf46V20r/Z03qu4SZ6uS+N8M7atWbRRNvTN23ss2iohCZRggJfkvft42Rjb0uyV
UhJliR5quzhRoAJwGYPrxY96Nyj2GqzO4uYgfYru1a/JndW7C+/FwnOabMcz1XojbulJU6V0JyG1
a+RlypHEh2ZQbdPKbMD2Lf1WV8JF+Ky2s339pi9u9crSu4Iyb6Y0kft5jfED1GAGiD+AHTYptmT+
RkjiaRDjc7BRPDfQVbTcD/VG9UDY5HRudoyRWPCjO0+DGB8TN7FlEDroOif3K+CK1KK67VvBNtNH
swN2Sf91JNwHL88SGVczirmYCitcTVMngaY2j+aq7GIz2VWJKIVjMgWLXIR9Oe7QhvoSV6vb5FZj
l6u+bOp2eska3p4CPeYVV8uutenNGEkirUzpyq7pbgdt9DXVsBXyYMyVnZpqyFEnTv7IrrUpi1Um
8wB1ouiEcLddIHgrzNe665/RrAx4JszTX3aprUjyPgX5EbpgcmWrJHe0srVjXH8BT98PttVNdlyZ
drPyagEy52nD7rf1UdKNPa0a0S4LQTUs+qT09hTQVMvw4tgGwwddZmjtblP4smFnTunNz4VvKYCZ
sHm7nxyVN5mEqBcSTSvpNDktzZU+CVqPZl7cG+fYMbvqlnSDIlXUY+h3Lex4Dvtt7+FF4iRezH0g
8O6YcU9CYjaKMdEecSPZWZnYa/tFiZ6GmeeJObZrMt6pU+JFAgy97kedAbSZBcWj3WTwFqQuJ60W
lgsob7XMmgcwX8YuKmGPEoa6ZutoEZ5W/iHzfxdBP99JGt6osxL1dMKq99u9+gWgwShF99vmVQJE
RHMTPxRfr9v8H6Lou0Qm8dcUS0iAIEDXnK3cUVDIAdMbNPBtEhUNwQzWQCcOoxHogU7u8JzcH8q3
7z+A0Xw11UbQg+LI6J1ZtrnN/Udzo7rzFtvCfvEY/x2/c1kx32VSfTq55rJt/yputpZdfgNGe3VM
nLl2gctYOPWEOk6ESi7qSOEU5s71G+cemLGKqUmx203LkNTzCDYeI97Y2+VueBXBX4v5+1uZO5rO
U13GQBI0KON8QbOmFxNP0gvsaaScc/FEMEFbGTDPYNHx8HZMtw0gCyNL5LwauebBxGjMh8fNhIiL
Ur++LW/R1fVIY7ehBGz2YZN7NX/v+rLD/K0qFjMvrZEsBwAqHdLzV3/x6COrDKk1YpCfy0/JuUOL
qWvOCcZOBtr6x+M4EEd1l1rjy3X144lgPEylWWtm5IoIMC4/JtahKAvO9MwfqrPvV8a4lDbWu2XA
wpQvNRt4FRswSIKTyw761JSJRAf/CnZka4fPaXw5Y3qXTA9/YtdFbywTdtax8Gxh3aPF6r+qheW0
2kNqgf8ABEyk2Vy/T2o550nau0jWlWj6WIvUmmftPmuNYIgLr84Oo7E4can614X94cXxLo3xHfJo
EpAjIQ3/BTzQBZlv3McbSnzd+MJtwVGWy1nJuzjGbVSRuBaAP9f8jHa2gMvfpKECCoR+jEOrwm5E
75jGv8IKAkvd/+OsxXiScUrURS3eDkmn3onXyh7FhqIcWvquNT1uVsQzCsavYA1jFbpfrxsNe6za
vnFQOn0qNuQ2szMv+cwto1yPQIrIuBWA5GF+mY6MtK7olKOj/8w/5a7gad7s6K/r83hcPxOfK/Zy
ovT/qwVy4UcDkUkTy5hJ/FXBnO6L7RhaB7hQKVB96VCYdg58OV4X4Q+l/XepjM9pZcDQWPSdnO/p
rP9woEgZxT4JxZBXfJDpCf5sj8C6+njCYSpBDW9QWa/q3eA1xyIEEnnlRoGOaCE43duIfOYZz+sz
iuI33F7tdV0C5tjHHzBXxEjnAj8g2cjb/Dvx1p12bxwI2tFI64L4puIY6R+KZO/Xy7ggU5jW3KIf
Vf88/MSscKiFmDI9LpIdY99c2mIEaid5xC+dJFjuOR7penxURMYjdakG1M0YIXnZkiM4JQ9RuPiL
izUfZwp5k608q2H8UYp+dGFNCF59KrhtHXtZGbtVgyZjZticg9F/65oiMV5IkwpltCJYqIoNyXkj
P0FMV+F1SDdwFrd7yLfkoegRxXiTITwjZbzRtEhlPXe0sLVObqLgxZ/vVIU3RX85D5UVEHZJKBsA
SP+jopoLGdMBSSEymzgUD8PTurO8aD86kxs76w/hVi9s3gc8A959G1R6F8o2jQWF6Er+VrT7tSUC
GLHxZWhsYESn6FVTThSRONkWbGYeiGCvf9OL6nMinPF+hVi3bVdgnD4CTnZf985QUaASMARIIycb
vqg9J6Ko2ZxkItIsrhNwjNEKIILXdSR1O1n2tQqN2j6vbvJ88a+fjfc52QZxJxC1W1V8TuWmOMoA
F9wtAgbNrS/Fvrwf74mb3CVPccI55+WU/OSgjLuz8q4dwKpDR1P0bef4xBt3gJrBnAPdw+C2xi66
9xNxjK+Dt5H7aoG7oaNFtAEfb03sSyoY8+Ehf180wxNRjGdLow7j0iJOlq+Ls6y1bTajbc48IsjL
s0Qnchin9j/Srqw5blvp/iJWkeD+ym2Go5FGmyXLLyxZtrnvO3/9d6DcGzEQQ9zPTvIUVU0TQKO7
0cs54TCShEzQytqleWyKhJJ+ie3cR6XvknCQ/HhXgLFqAIir05HGVmN1E/WgYMl/SGVnCbHocPRx
MxZfLYsxL1KTk3Z+n5Q8l3DCRg/qlxmdSs/iS+jDrh2Hu9SZvsjzIbkmvN6UTa/0IZwtD0dj30pK
iD2Va2f4WvkymmRNdxEPolfC6fPiKs5a2cJwD+ajKUyQ6Ir7xkkM5VD3lRWbiSP3sdW3xDNr8W5/
fzkHqTEGJjFSGZGOqXqLnlijLh4z5TqpImvsRk7rCecesKXhVpdiOZ0hKWrhFzCK3YV3hsnzDDwp
rB2pwjnvAC7jZWob24navmRR+bp0qcZxAlTvPvn1lWowFmRqhqYsK9wAKRetNH2bG1eqXo3xTstL
F4iQoFvgEYDTb98TyVgSNLz/F1+sNl+rQrEVsXrZVweeHWaLwkGaFFJnYipNvvS/6pv2QGukbWnR
tkQZgIWCz1P67cfoaicZW6J3YHlWaZwSXEe3klOj+lQdtYfoBg1Sh/x743GWyFMRxqJoqlTkPY0d
stgS4AAqv/IioMiWIyYWFjR7Ttcx98nEEcrWgJGMNSGWGswOfOmoPomxcq81gf9ni2MLwWRJTJBW
QU7nyF+VDMx4uRvcor2rAsDSObsBhr9ihR6vh2dbNUGmAdi5DW7MxpyJ2dPlDQNYYqI3gZdC2M4G
UbqO/0hgtWQS06mhDzL5UvhoOz7nLlqEDsJr6wh30xMFL2yfeQ5gM/yiFOOghQONxvsrcRV+5V3a
GaWE8YFK7T0hiN1GPNbAu+wVUDpwR/U3dWQljbHFgw7A34nCVujzDYl+BvNz0HKM8Ka5X4lgnrWJ
rDRCRmeFc+Mr4DDQ5uEF+fWEtvt9PdzUh5UcxgwPI7BoEoq8GMyyGxPhVjCqr/sieEthDHAXx4GR
xgaSdPJymNP5Pi/aJ0lPv/CICDYt/WotjNkto5T2qgD+kCyiM0Y/gtaJg1cVeF1NiMq8NRu8ed3t
WG4lkonlDGEaTYMeEw1PKepb4iAcdkq/QCeCdr+/kds2fyWNuVrSQhYho9Ba05t2UuzxCwUrjn3y
VcT7O/UEX3X2JfK0g7HAc9iivTAgsMBtcRUPegbY056H+MzRD3bCySxi8CtXuE21/JKgsR0s6U6B
SjvyKpzlbNumjw1kB5tMwQDuOYUMQZr6Invq2UQBCJifFRxKFMOjNMAAtdIKT/zfwjBQRFlBk4ps
AgD/nw/EdMiyXuvBADwOKHbJ4rUujhxI5k2zpOoqEQ0TLDvsWJoYFvqM4B42I0IVO4nQ6H7bCMPv
WIwPKexxLYZSgw4DSij17WGcVWeqObZv+1atRDDvdpAaG63yV9a7faJFa9NuXPlEnMZG0drd1/Ht
W7WSxljzqddKY6LTv8ubcBn8+TrwQZfSfl1sGkcpV/1z+rwvcvNaaYqMmrIiGiKLuRIEUjxptJ1d
DYMDSCJPolJxXkSbl0rTDWIYkgJRjP9o5zYbK9qsP2WG1eWFHQCpXZt+9e3IyQh8ysAaim5IuqSB
yk8R9U8MFbJZZtLc4DE02uhCnq0OzEZfMcWK5sTJJv70SJHjTVv/ZjaWrFnAoeAXgtjlst/AmP52
koR67s3FM6XJyzPwb6MwgykdTM3sH92nhBYribH4y9gbFTErGRUZ4TJPTnOLZqErNAgMNnlbfsl2
6WQn7dhcg21h4lXaWA/3l3AV3BkqTvUT/2g/iGY7LzVQ4+zO6TOrelTfyFPhUY4n4an+mrxWN8Yx
OpkvxR23N5NNxbDCqVavYixBKZFy6mrJy4a8Quwo53ZaLcdCQMQlZr2fGnrgm4pwpaapX5dZ5uga
qFt+a/8/toCJJowuaqtuRv2Nkmyg2/YLOu+ih+KhWn7A91ryNbJu9lLasfGtGX1u5Yi1sewmMIo2
J3kjxMs7DAIG+TIrA4/J9F07q4fZUX+Ss4Oxfo7XYq0FK5LROElolyjKFM0jSY1QJkZfIxjavP19
5a2LCS3I0gZzk8WoYhTEH9L8VZrHX6XccNbyL9fn4/gYNxgCY1HRaO3CuG6fxOv8BKpYX0Oz2ZXo
h9fo5Qdin+RWB7G9QtS7v8ZtI/G37PfWmJUCZ7lSKstsEk/I0GNWhqiHiYMXV9LDLE+c/eQcGvsg
ycZEEXtaAgtFlNhIYtUdLxXLE8H4rTk2OiPoYAxACusEYm0JESdyp4e+zmMwmkcYJxIQvda0upE9
0WjRLpPYdRZYU3ope/VojKPV6Lxxd55EuubVEeW5PoqzSuPp4LYaD2IH2ivjUdAeuvo5jTOO6+co
/Tuf/UpaEgKtZgbClRcliAORFlXbn0Fl8EwWvaB728jYDE2e/jOmQ0EXhrPiQkRyoaO/pV96wh3G
+p3iENUW7xH5L675Q+MZ0xEjyJAbE3i4QZl/m6f62qiNySnk9CoLgDTRPFfK4Fd58JT1+C5HW77k
3/G0v7QVsEjb9oKo6Oci6c+qCQBYufnaaHPIswg8NWYsD6qJmST170+owSnv1SuwnFlvtJu79xs7
9nh+jOND2SgZRDCNUEqQpxyMU3tIDz1g1LoDr3LBEcOGydh0MqgjdIvCZstHCoIsueTILT/TO7ij
XOyTphWEcs6r9+0DbQmQQNGrTStreWDRnpuYO4rFsaIsUkONTLtc0bpTBShwJfjVNGfDuCm7hndt
OIrBhrBmaXRtmWJlybk7j9/M59LWdUv/smSWdlzc1AG58STzpPL2k7FApM9DsGVheZMXHPSjdDU8
az7lrQrt8mF85vUvfEqqMjaWRXIIClJWKqjLveZrhcJJelXbmC/tgOhska/5S/eT8ELY7QM0FENU
QNsLgqp/2tiwFPoU/xeTUuRXKoV2O18rEQDiyoLjb7cP8EMQ46AqvHaXtoKgAkNLTfWzSHnx8La7
+JDAOKi6G4RIoqBU2rVyEBAKq1ehGx7KcwQ8V3po/WN2bA6Cw3ui8vaQ0RIh07qs0KCboMG2Yu2x
mCV/KkAGkyXeftDyLwrysUbqxFZOSlCCehI0RC0NMEGBs2iHE8q8gx3fingPFwfu1PN2nP8hkK59
JbBLSyNRMIWCCFvubUAeHHN0y4LB7TsAan/lB0qJbJkUPs2ZW7uaLLQR+/uL3nbMH5/A+K3BiEVF
ThbixWDYDIhN1MhWJF5/N08K43mEtAbbJcUakeb5TlPPYVE9xKHKNWQ8LWViXm2QiNZ12FA63tmh
Mwnd1t80pzzLQDCk+F/JcT6qfnLmozpwlsh2s5q1POgdWkLevRDwOy9TiZuBljOvsVXMAAQ28DtL
Z//0PuVv/rJpfx8f29aqx60w56DsxoKpymIWwKMt3rU/HIoDT1c4V9FkrEymzVNijAHx6ma8UbvG
nRflWz81T2Up/OAsbNupfyyMtTdNMqZRjmsvvRmn+oQaGBK++g0dQY5uBqQADPSzJK7w0l9x++bp
Oj47+g/ZrMkhfQt+Z9gB8UQnsjDJYY1eCXxxyun8/21JYk+QMTpLKgeiluECyt2IjM1Ry1/a8uv+
br4/H/ZWxBiaGpS6UqxOBGgDmdvrwzEykqNYHXTzrumvh/GmMycraUChWNrIn1LaU2fWwXMy5LZh
Kodhbq2F5BdRjK0CpXA9iR6JFFtR/rr/pZ/yxux2MPaIRHPTZUiBoXVqcGYX1BwYc4wugq1Y/bkA
KrPhityBx+1nw8eBM+ZJ1qawK+k0TRJ9z83OkoVT3l9KA91vLRc9jWcoGBs1mEKPlCG0K7g2Dsjs
ZD0urQKgJzRQ5r6ZWTUBsxreKDxN27++KtsYG+dBqeg9jHATSdfp/BrVmjVmwlHInv7oEFEm/Kdf
a2dV+m8rUVcicTM90KkXNbRAiv2UP8roQktKW+SiMO1vLchn/ykX1YDG7BMYKADSnEkvPdW6ZM9t
xEH8JfsGQmU7YdOxQvcNjeu0b7SNGoGCq/jBreYriCUX9xy61bN2xpPTma8C0Z4PI28si5qgf7/Q
eHb+c6VLN7YgaUa5SEZobqjnKXzknCFPAmOXtEStUGHBXtJwr3ukcJbzy3RCzgh518aen3k1N97h
MTYK9A6S3qnYVDDq2q2ALvibbCmt/WXt33RVZMxLSSIQ7nWwtrp0ToWnNsDu6YafV4gtu4bD3bbv
w1SRMSspSWQwOonES6pHJbxMgBSMZZBY91eCPrpmltlSynvk83aRsS6ZIAySPAgAmW8qy+xvFtWw
2oGnfhwpLM/X0opJo74/bKaHJBkxOOvPw6/9o+LJYIyIrCli26Ar2oum8CI24aGT09tcq7x9MZ/G
Vf/pcdT3EGsVhCtdHi8Vffyi8Qqj3q58wTO7tlMKYEzpFWpHvevPtOs6s9LDYC+/uqfsXn5t7mKP
lzflPEHU97+vPkZrk3KSTVwCOsFGRwb7L+E1bIqdHcuL+ZsZhv86PlQ6/mlGigQEOWIiYUqVxHfR
/DYMNVr5JrtQOUWyT/PI7C7T014tLCFKFhiUwEUEplR1oSwgM9I0wzUvE/epyMhKYuyIIVUZnA+2
MLie0ShA4QtoWXOyk9gmGDkJ3P6PXt/qO6rIam1DLZo1uIBlL4GLqwF5ZpjLn9mt92T/SsTc5vEg
1ljUUsl2n6dWVFVevJwn81Io/9+iMLuDjA2ZyszojQXORbUWr/E1dAKH1wrOq/bSB16ScP/Jhor6
PxVDL8bKGFIZXc5Zdk5D2Q2q6SgFyJ1OhaVGg6vGy8P+ledYFrZi0HRikLUU8GuRASQDH6P3rwvY
Fv5MCg0iVkdmdmAYmejAMTIYOK7Ib8fBVTIuqzbHy7Clg7jIM6mioUDjZI+UzUT3MJ4CtpsGDF4x
Jipa/z9vJZ+Xm+GJZsxHhT7ZrJhhOv8arR+OMoDtyZ+GdWzxoOjNVs0FrDDOFNuIIquU8fQAGcj+
gXFig3dHsTqwIhN7rehn4uXT9zw3j10TW1n8o29ftJbXKrupgoYES65oBL0JzBWjOD91PWBJQlrZ
ikCsWrzJMx598+aKPqSwIyFhkph6lhcSsKD0wcoHkB2mamy1UfkopsFVImktxxRy1sWSn2mm1i9Z
CnaPQpbsdDxL8bMm8ZZFLfin4He1LOZm6XMDNgwF9rZGC1GYfF20l6l+EhauN96MgVeCmCSEXlRJ
Syqc0vCVxvmZU9oaMBgnO7tRPFSSbImTZuVtH3OhZDNuxtwwiEfK7tgH5r0iYGq9Nn/sa/qniZZ3
C79aGP2Olaq3SzaN0YBjSs4DFgaO1tIW7N4bncqaDqVXofuHt5u8tTF+eVYLPdcGjXhhdiTTKS5k
W2oyZ39lPI1n4nszFrIkUCHEbMbHpW9uQxIqliy315EgHCu14w0+8QQyMX5dVP2SSzRgix8KzLGh
V8xWuuucpM5YTZzVbdf0V+fGmA1ZHsKwjOn1OlNqCOUUvXS3kpV/oQjsotf742BN33IP2Eyci825
c+zYRzOrjZJUeDgNc2OZZeELHXJhiHNEg9d4QpV853qzIx/qSDKlivBsMtrMGs0IUQDnAb8tQZVV
osgaWpgZLel1URGj9+aeKQcYxX0fePtq+Gku968L9iGBUYsO7O9TKJaipyQSCj5qdBNm3UnoR2Lp
BgDCqvgEB3DR9PEhK00/mpLF/cNPYHSlLZb/jI92zoDeKXSGX4cH/VC42Z3Bie63r/bfq2VjOKC5
FXlI0B8RB899+NyRx77kTFdtv4xA0PqfM2ODtiwR1ThvYYuVQ3mj2OUJcEIX4hdPIKS1MEb+Y3/7
eEtifEwszE0RgH7AK4XWVo3eUjQgurUd51pxl8W4GKMLC3Ms8S6i2KwEyLPIrtKSmn4wvOHnCGyk
/XW9n8Xn2/Wxj/RurEy/OKpqPUY0C4j0qmCpx3SyJtGqr/uf5rPg1o5ki85wp12RZyLZmWKZj/tf
wNtZ+vfVB4zBVM4ohuJx242+Puj3qAMfkqhy9sXQdeytk3E3cb3oTVwgzaotj4oUWWhb5Gwl9+wY
MzL342hqhoxcy1kDVTZtinsDMuQtZR8KubPL/+K0P06OsSlCLZUZyBBptRCo0BhNu5evhBvhXnPo
HNL0TSQumk95i9w2/B9SGTOiZxqaDBfE+PXsGgfB0o+xm9vkVs1AvCrhRV0dwKCFtPz+8fEsKNvV
gWYhJY3oizd96p+Gh+mKFtOGGn3Clc1LPW7nDAxk+tAlbJoqi91l9kvclzSfNdqBagFeheZ96OxT
7otO7vXH4prXa7h9DT5EMvqppHGdLSK6VmrtKkdbJXkJ5S/7e7h9dB8iGP2UCHo6Sg02TBYEGyOj
dp9cBuUxwOTkvqB3h/npspmmaGqyjHZZtuW+apVCUBMY58brXQq9pLjyEa3IbmxHr5T9uLMBueHz
5oi3r8SHXLboijFiucVznlaL/gINX640O/GAoOhpkDpeYo/Hs7N961cymbykMSjRHC7QlQ4VZvIU
2ehKPoY+hYJuvv0PF3BTUVbyGE8kz2pSjRTtfsKIGq2JYcrrktvzLa2BBlZx6p95usk7T5PxShUQ
QIOY7is5GHdgsQ6t4hJ5KIwdKNRG7xEvuqK3ngcLyxXMeCewYAr4B5tLDs25vqJo0GDDxACkfj8g
VHuSTgg3s1N2GLgolfTcdnTYpOew8kupNFVZRPOG1BNL5+zSHXMfH3IlcJ9CmxdzdaTM3ZfrUiW9
DseBCUjMxxQgQVtkvT6Q0lCcsAhLj3M/qZHeWxtjCYp8NMhMt1V+6ICu5RbO4klocFmuyMtyB9CP
1qqO8gnZWUBux9/3pb/nZ/akM45rnBMxi/5qcwGK600HhMQAWkUf1NP38LCcFpfCLKHF+1kBMh2a
94BvkIFncv87tnPQq21nXFlZGk1e0DJvcY5bC4jVp+IY3acvqINzgo/th9rfonS21hphQCIr4ndl
Cu4mgClkHh3OjK8pJaKK5SbH4DmHeeKl5Lb95koyY56EJEPnKTVPkQ+wCjc8EZgmxaMo9bxV0nNj
z5WIRJWJLKr4j9GqSslaQx2o9QU8ffo2th16sBGWtzkctScOAcfNbF2btTxGj2JTIXM74WHYZ0Cn
iCfLAB4ZeuzsoJQ4urIVPRJRRfiGoSBJYVOOQyeITT/juRsZfo+Mo9Y/7yvj9lpMRcRvE1NnLWyj
wKYDZhmDrT1qrACLyf1iduIwiGx4l9bdl7YZ4MiSakqmokggBmW0Ii3bapIzDdh0fuUvTnVR3NCl
bTQY7n5pL+ORd9no2bO6sRbIeC0pi+OhVCLdk3NpdPuqvBaV/pCp+UM3aPdj2HIADLcsHBE/9pNx
HEsc9ZpOn4eJ3/iFR1kKKVozdyqFfje7rrUcxkvU+VQv7bvOv1EKwdYuLukX+VA+Std8uKJNLQQI
ta4REbNrbAP1REAqOYw0I52/jaErq7whgE1rQTBURmQdWiix0DZiqIt5TSfKaIu2eJ14wID2Wr9/
KGyetdiKY9aimBOKlqqYJjmVvF4Eeg4Y0DWVwtYKHCOxWc8FgqyKsXiAJKhsokAzzVAEizeNCYW3
4A5QR8CYcWUnvQPKwAWQQQfhPrVjANA1p+oLXvbqKTk2tnkLTB1n/9ptXvLVpzCXAAOBUSpXMSbY
zPyrJJoHeamPUxO5sTx83xe1GZYSUzI0KAvGNliLFep9pPQ9OM9kCQtu/OYCTj+1tTKrJ+hPx4vU
a5TfWJ8smqKiK7C9isZchnapp65rTLwNu/57l45WpFd2l+eHcub1Umxpz1oU3epVdCYSJe4w6SZ7
kxSgNSqHzQRiRDGrv/b3cevKreUwPq3uxpLUxiwiNOsfgTgJYBY11wtu3mfLjqzlML5MBrNabEzY
Ou168fqb+BR4jTs6CrpF+Xq4+U5aS2MjH20U41FbdLxY/mpYyr/QpqUOBbvR6ewyskyHB57HOTEW
3kOvzTjrqwDPBdK6JG08sRUuCBcO+wfGE8N4NiM05KBOQrDUaCA7bYklLxej5U2A8aQwN1nowjaS
MJOLeCB6AmiP6bQCAC+mpPf3l7Plx1YnxVI8hFkgtqFhwHqJ3ZWoBmchjn5JSXOz5LakZ4dsftW1
VviNcGctlbHNAcaaUSHEDLNY3TYZDIjOm/bgbSD9++r+kgCZCMnoZE/SfI2cggUQv3rBsUc8IYyR
mLpyUPN6QNI26N2qe4gRjcYRbyyfd0SMiUgMUg4pMn9eNZUXcVJR3W8FN0+Wc2GU3wujv5pl9TgS
jYdnxlseYzPKGlSFnQDd0OP0CFCDc5yoTtzzxGzOsq21gbEWYPKDe2lwpRoH1DCv3ZmA5Td0AyB9
kZfWEREkTHZ4S6mviuu+s3jIOdvR6odfYekZyibPta4S6FN8ctp7TJcfYlvD0xCTQQ5FN+Z1tm/m
HdbhKpPwiIQk0PQQ8TFiksw3TjqgTbuj/g1gY1phd98pd2jhJt8kwRJ6d//Kb7qcVWzOXL40isok
GLHdA0a+T7NCYlsJW+N3unrWS2RuoKir6twHqohN1Q40ci0Pmk8LDYUbubyK0LbHWS2KuYpKWmnF
MuJtKN4NsUVp2ihii+nWb41b+vNZOQq+xLGdXKHMzVxqosdBFlM3Vz8RWwAEZuIoIJ1N7dlDa/1z
YfPqKZvGYLVO5k6K4G6JpwyHp5DQKd76/Bzn2WMe6cdQNd7EvAU5FjBx/kxjmAvatGEe5zJcayYl
10KuPE2Z+PWPRLAdnmlt1KMSYF15lDvR4gMJgLOIbTPzsXXvb5OVS6hFcZyjCU9EFOb9wEZP22Pl
Dz5lfkSUDkzq/ox3iS9j3r/DdCrvhUo1kH3Jre4D2/epNtHQLRrEd8aPSLiZBmSdWhSbzZ/7O7mZ
dloLYmyL2YCToKejLLQhkdKlyze09TG6CziGhN7gvRUxhiQux8Scc5xZpYJFNqtf9bYFnlvG63fc
lmPicaVIQHPRGPUDkH41JtRg1WN5CMhhVlPAwI+/48ylv6Ww8aOaLkan65BiDL1NwM/RozLDY8vb
HKCSVRlPX0D1SoRtxFISEPN0OtoP0ye9tOYv9UGwRT+6Id4yWYL/W64NneCyLJs6QGNEZu8avKV0
Mx4kvE5lr0DHsQDPqsM8ye6oYXySp+Wb2rcSyF7kQkAv5xyNIPzov9fNcCI5aO0Df5lu5gDVPB3I
XYlhDa3Cud6bTnwtmAnMZ2FuhzrtRS/4pnaqRWmxBbdxu/Ro1NcNJhr/p1u9LZZgKMlEn4whvnv6
lVXJiBY2DcjNkdHIHqmbQwh4Xb8TgBArdoIbHgb7lvtWVwIZDzCqWWaEyYT4IAQBiHwyzYhzE7Ys
FQqwBhpVNF3R2STNEAZq3edY0pC0di8FthgMbtpcgo7Tx7G5lJUg+vfV3uFFLSz9CEGm1j3MffJN
TExO6w3dDdZGgfmGqIAvkuRP8IFpYgZTa0CELMDAa0CXVHsLozpWJl+19eNUcPKCW7ZqLY95uIlp
lvbTBCtCxMIaijsz0Swz5cVWtEmZXRVAguiKkIL51M4JRm9tbLVM98QkdyRQ0KJx2S4KkBarqFfP
uq33b6meO8kwcmz+ZsyzEs32eBqh2aHUUOjvXQGmlzlo+q0t7ZZiqYNK5RhfWsBRcRRla1fXQpm7
XQo1UQctwXMYSLlWVNaYYstuYtXkbexWeLUWxBxfUlVRR5Qcq2us+FV/a2/mG/F6OWqOCr57dGHm
jnlSjrXfWHxKL94qGcctEuD/d4WCwFwhlqT0oPY5gQeYZyjpz+woD0sF3QOHPg0jukZ3cvCaA8As
XliKNTrlLSC8+LgSvHXRv6+u+Rgm9JUMbW0S9VeYFUc5I8QyZ9Hdj3y2zMn68Jg3QBrHQLKqoZql
9C0pb7Xpaf/3eetgwn2zn6u56/BoyzXiDMip2jA4L50ASLJ9QfSH9k6IMfHZsvS0DUb3gjC/moh5
NYbo2Jh6jNLqbrXwwBN5Ss/ECJKsl4uS4nYlfudLmH8dgZvSHLiAJpzzYXs6xVY3k0SmXRsO+pfG
r5kPCIKTBJ437Zz9EmUbGbXU45ZQqHHY2U22v7Nu41bF1LruTZXwXOD9OTu1IVpEuRlG2menHhX1
NHetk4cc2MYtR7pSSBbZO8tjpR9zKD7p78UotHxkYC2BN7u+OW29FsPYjaTtNGFssUCEICA9Q/eL
ryBzgSYKp73JnAC9uoO7FG59q9ZooIrc5r46Ddcjd+J3M7pdfwnj0EcpAIIu/sWXhMfUDe8i0Yqe
aB5FtLIvomjv35N3oJi9o2UsS6SZc5+2uCidlxFrRtR3X7vaIfK1g+QRd3yazjpcVPoFbcooPVY3
ylfFw/DDWbdHNJ+33qA7dNaOz8/DsRUsgXQYZEHWGPgypfpZ95c++CLxMFJ414kxR0KCwb00gYgx
LS5xHn2H2+BY1M3odn2gjCVCjtaYInp3Ep/8Gm8S5DZibF19ntzO7q75TPS8fWNsUVgNWYqhGCDw
KWgaKTM7Mq9MgWNfeXrKvvWapZHNlMASzafwmLyVtuFkGHpsH4f/oarKWRKLBx6IU1V2Is5JF1JL
nX8YFSDXBn//KmzFuauDYnmhF1PXs2qBqZGizNeq2RrjG3N+SINLb3auUvKuHm9RjM3JamkyBQk+
I55ip41+5GF4mGreo46j4iwxdJgbbUIyqF+E2r5DhHGwW6P5U22ga13FJ1EgS3mlwGol/oCB3Njt
nuWbzs3uyTFwh5f9g+L4BJ0JUlQxUaZmRpAXBw8DQDYF42aKI0vWTWdfEG/vGPNghlWqawFOqO6m
xtKl5KTlw5d9GTwtYMxDsRClICG0LtC6Q6DcYyLFmY27fSH0yu8YeZ0xCX2bG3JbYyGU3Yi2Wsi0
v4iLHsfZL7YIMAXNMg4t1oKKB7JYZg/4HECT7K9ls2y+uqcsRBeYbVU5m6DRcWYlj+ER+blvYoVG
R1AjP06H8EHlGAaOvrHEzMg2lYI8I+2YR2lxQLou8vWwmg9zDy6+iTYL7K+QoxIGYxgmPSmjIYU8
kpxIDEDTOrHSgfMe5G4jPczVlQX3k1HnugwpaO17T/UAjzg+gyVDAl5LYPPI0ehl2dFBtmE7HEjR
1/TVm3SyrcSzNcs/++hbKZ0njHn/zg4qeNVLmqp/mhYaoB1tL0FF5EV2lDH0dDUGffnPfSn/4gMB
I42pf1NVWaZlcx4jCI8kT/mWYbqLTq1Xx6bBM5A4/A7FfwlSP8QxpmICoNuUSSWiFTQVA/fLbc60
7910zSvkEFAxAaK0h1e1XdxEV9WpOZjO/HuG/uMbGEuiZrGZy3FIobpGV3Iyz7whPgWJJMf6mddb
vG1P/hbG9ooXIH8N2goqIzQJmmL0CEojcimItx83H1KYzIgod0MiR1hSDbJSsKgACuao1WB5Lp3o
xB2S2M47fUhj0yOLZmiGIIgeWsV+xWp3APhB4NQZyJezRb0AdBXMes2gYwIt/iUa4DzZV9ptY/Yh
nzEuZqOUZdtWdE8LkJwUmFcaI0dYyNcylHqOJeMdIGNjEjUiSZjjANPCeEGHlzvE1ff99Wz2w6EP
4b+XkG0Cr6t4DpYKCyLoPK+8wB9OFJxeRBaG5wh4y6F7uzKZU58IcxVjOfKMRqYpceuZR0m27ak/
VsOEHFqv5gGmiJGabmZbTqRXPevBz6E0qaU0sSMH7RmzPZfUbBbO1VZ4msmYlyLJZTUesZG93TgY
pI9+KK+p+5ddEQ7jIy6EHd4tSDwotu4BGMfqriYM3WByRELZ1kSlQLgbA8vwgJR7CRMLg0bX2XXE
Zagl25H6xyYxRqgfF3HQIxjCBgmQDl2dorv4yfsrPXDmnyCNAzOlCuS5BRyKDYxi6ZVn4QBK7NA2
uT3V/+JJ//s5Gts5vuTiRALMSqMgFd3GxwV4toGHFnnMXYDi1ONp4bbGw6kRCSD3cDzMFR4NqZVL
paZ+gA4gIv65izEmClbTCzfzs2kuVrKYGzyU3TSpVQDjaLZuMVVuvihWIWe2LrwsePoDZPug6+VB
KYkfieKhpviseuZIau2a1XPQ8WAYtrPnqy+i0dPqEmaaDD7Z+d0LklN8HwMTNrdNu3Pbcwsm7cQN
HR4dG28TmHtPmqDJG5oVnRfj1I/PTZtYWQiu9fFl35htGpjV2pjbP4tJvYwNbr+uvZby2Vje9n9/
M7Jc/T5zxce2SWVxwULAjPGMJPZZR+utlZSlvy+HfuenWG8lh7mgEiJLDJghBRGR4KUdkVET70TJ
9MSltiduQZgjjU2KhmEOfiYRhqvDjIysuJ1fYGSjO1Zu+jh68LSn1u+AXce7HJtm6GOVbFa0XEBa
nQjQxM6Yb+esepoXwQmVwVL74mYuBc0pMt6MLN25nZ1l86FmVRqLQCAz8cub/h2gu7rpDryl8cQw
JkYiTVFP1BeYGHry0AL6jI73Ux8BoXQEvH2OBgWygNAeuBf7msMTzNibqCp1eZJh2yjoVH1owJ9M
nyPcMIwnh7Eira4apZphHwfPOIhud27vwfu7WPldfqgd/ZQ2TntGk/kdAZIosO/9/WXyrBib3ASE
r1HWf0UtpmmZbzSQF2za21X3dvYqubQ2lnNqc5zrrzHmpSnwYEpkA7SfDTgXgujB6PwuUjiIKNv+
cHUvGCujKOFghLWAZ9FB9mbMql9RImWCbrwC7jdD58lxfzd5F5Ee9solJPmsxkEHgZIKGPQWzETT
bdqA765VPV0uD9NQ2fsSOSaHzX6m2ayLugi3uCAFIIlPU1I5qpI6HXgRa5U32sTbUTb/GclGbGjU
4wMvf7DoaNoEHPveEQcaZNmZzfN421nrjzNkk6FqlIq1pr7HGPGNvHjdjxjdpLSnUqfZfgz7ARz5
z/aUsTkqDnFSBogs29RqxLdKfQmMs9y9xjWvl59zEdikaFKimIUjgxWtBjS15BkAVqu7Jc5e95fE
u+Y6Y2YUKQmlQocg1RpdGqUCK6I8BaBN1yxwONyOeEeA3HtfKk85mXClWHK511vql5arCLxSQ3ut
EtnqyJ0Q82ZweTvJmJR0ik0BBXZEFH3o9RDWxuJB7bg9E5shmIxRQhMscWCyZORMTV0SxXjXR9BK
PU4/mh+Ftxz1m9YJbwXkBfwmtIPwN+txsmGKommgBYad+puQ9knnhODBkza3maA+9kLe2FJWPyWE
OJ1kTFY4q5dlgtIuYuAsVfMgFQunJ2b7PpqyoWuqJmPGkUlSLIJaohYqwS/epa+TIzvFQ/TQgQw1
WizZpaNC/196Q4qHo60kMokK4Krps6EIKBzk4Y/JzGZrEOaHfU39P9Kua7lyXEl+ESPozSvtsXJH
tl8YbWlA78mv34TubosNsQ9m507E6KEVoSKAqkKhTObmLbzaXOa2l5Ox6IF48O7X9hlw0An4jVJ+
0mVTS1dyGDPE4RZj1yHXSVnY+ucZU3OISXfyrW4DG9fPC5sPnrV9ZComN6E8YLKzGJWtrbyTm+hd
KGVnB/jGLn+volp4iYpH447rtKmH/BQcriQyF29G5Gpp5vl/0/xudmv+SPa6XTykcNihU/NySZuD
e/pKIHPxJlE/DnWEsk+873+ZB9CrHHtwLY+B1eIFrjzcaR4uKXcI5mOJGUU8wIPivjrvePX79xbB
v68c5/lnBGBUQNAFRBRtyFEP0mVw8xvaRhj7mjdgEiA/mQC13pELt3/9+pZbn6Z0i1QlUQi7bFxA
g7v5wRzBMt14pq04xX0EOj9OgLzpCH9vOSi4mZWmaJ8xMwgk4lkeHqVUAQEEehLGn9dNcxN16ONs
4Xb/FASTKcCfY9ItTe96ZJwHdFS50i4JlG94+xJHC+pHubCFA0GedDzywgFp0zmsVso4h7KWiipq
sFIZnQjRUUNiZUQfWXhX7ERfdMvb4if4kt9pPnjDJZsB5Uo04y9GawBESQp16pYXJZF3E2DiMrxH
ugigRDdiyRvm4vgKS2Su7GrMpUUHIJefJjaADpDaR5wQjEAruVBNkp7Ady24hMcuy9tixkVlQtrL
S4TLLcYATQvK8t63UDfgvSY30xqr7WT8kpjqTa+MI8SE5FJac5ApPc/58Y6McUVqOEgF0s1oUYqW
Oz0q0bJSd3sTfIRgYwSidt0hBWi1vHnhzZGIlZmwzdpV83/2ON7nz8gOPdChmSRQJbs5GrmNRH7j
AT8fAzvyDpfMeUntNHWv2yo9pivejx3LEPAUN2oJlpIAY6rOj1nnLNO3of1ixc/XJXFO8r0itnpp
yZIgV0B4wkWq3JvSL2O4v/73N1E41tvJeB2hThYhRzudn/8yvsMMLhizdQuAZumPKq3xIp9rq9/0
1EmnfwVztpbNOBwtkdMhsiBbF9R7jFF0dlcknl5nHBe+XTf8sIf3V8NqF8u2ydAGibBnDgDtsI8O
oH85gekGuWp+HMIxjHf6jpWwposTvekGxFgDzfWR3CdgZh8k82JYoECT5IPe8dpIeQrJ+JU8lufQ
rOE/ra6x5cgAd2BgJt8j8Rkoupz2dI4PY3G2m8YYhGqG8lMuOQm59xnVSH6yj6f5jH9ponTAsxFi
sqlunFSyvLFTKk5xbvse0MAWDL5gjA68d+utDmtqOzS0mAioslP0QHb+crQc+bbcv0UO0EmPXO+1
WfNZyWNUfhHnUgkHyJteLVt1OmCBNY/IngKPq3abrzHF5QJoHG5bP/3CuxY2o/KVcOaWjQYM66ca
XLYUf23Foy4conLH8SebmriSwVys5tAOsjBRh+VomVOdhhMdVjNpkfABbEgITScPRYMDb22bQzx4
q/0+ScYEigVohlYKfaFFmm5fB/9HcsiVRJ9+n7z/ShJzu2qA10bDPdzWfwqg0244gIAMaSG+L9mO
s1eyGCuYylIj8Qh9Wb73v5QLLZdTGGLa8YzOvOwrucNDHNO+PEXlGcZ78XJlGIUOLBSRdqtol/xG
csczhTRcHigj7viIXou7fzMlujo/lXlwE1Uq+xZ5CB8Vxj050NOLd/KRh6W/yZ60lsPE8+EoV8IU
Q0FbYDVKl3Qf/6D1y/ysvmnn9Nl8DY/iC1cq/atXdEZlrtm2qCu1HrGdzWtx+g8Fp/XUu0KggciI
d3ibrvNDaVTGyQg0xmxFLLEp8p+Vru7aQuPEJRxXojKupIpNPcwUrMdItMiNxbB11FrKAqVUeJyD
m6JWeRFm6xq1FmMgq8DcgGyX3ZThYZo5URDHaamM01qGfja6okEQNGTnUumDUEf6ThsPca4d8rZ6
u+4kN2/Q1fkwrmoeQJ0dKe9ZmGhHSV8bj/bz8BzVthpY4ANCIg1Vcsai8Jis2xaJc98sZ1utvvQd
B3CYJ4AxpbFLQ2JUE1opy6qyy05xwzl5ur5X2wGq9rEK5vhVSSCKmuDSyoDMlVj2JH9riQWscu0k
q1+tHsOEgpsB8tAMv5Ck+gVk5Yo0tth0jmBMu6g17LLgFQg2dXL1UYyFkXSOl37BA6tdegxP6iBO
rtvByc2KU0HaDCZXghg7EwywWEk1fWlYhRuRJban2Tq1cXUAUbKLGMmOm/TX9S2n2v7ZV33sOGMN
0H0JYJqQOUTFXlem/TwBrq6Ykjd5El6vy/rLBfchjLGFYeibhQjYSe2y+OJz5aOzRXgIH9VL9iw5
Bw08t+2L8uO6VJ7iMjd4M5dhNklQ3AYAPDbRsjcgfO2uy+CujLm646Vtw4JAcZfe7lzjlYJJ5oG8
T2OHdkyBHcHPgvIIYAnnumSOcrIvZEwSN8DLgGBleklMwy2sUxiPnMiZs4XsE1gkJFQigi0EXHDo
mnqUOdG87K+v5C9RyG/tYJ+/pW6IktBiKY0rOqKHrssL+l1MF8mZQHnKztobLwzhimT8jRzVsmLm
WNiI6FW7SK/LABxMmr82TzXIkSaE5jx6bt5m0t+vgq3WKpZ4oI4UYF3o5EFMYHmcndwOWj92knEk
hlwBnszCZRCem0f0MZyBMfJYuiKyXLwt3M5Sfzgt9gXcgj1OUFo4EM3Wg/qr6s2HBmMKlKoy+gKU
2t2EaV9QaAj7dme5MRgraySraZGTdwXyTIHxLrJQZE1GL48xvget2VHBKO5cLMH1zeU4TPZFXKjt
qAOmFumFJA76OXUlMT920ojpPF4wRD/4im9+z+GuNGWp+k4ZamiKFWpvyyKd0gQZmqJ3R6t5UWWD
ExhxVsayFpAGuJ9CBu9MhvIHJgNvwzj80oaVbke5zlFRzlX3nvhbLQ2orFbb0LNqurOayi4ZNCcp
AXkiHaoMtFBmyAlf/vJk/G0T7xyWK4mROiVJS9N49MmY7KSdus/3tJOcG/5vGjieTHhcWxYINdi7
oOzFQqYJWc0eSlDH2gniviRI9ta9NoMO85884TYxhfUPoWzPhC5UFTL6NKnup4/SaX5KDtOu/UkC
NBU+xMia6vvlhgLUm8fip2IDC/KgEVe4Ex7/hXmsvoOJQxu1FUNSYZuT5VbXbqQutGsgM8CZXpez
aRsrOUw4qk/tHBfon/LrQW3tQcxvkqwtnGjs/WYpPbGJORftdsVkJZG5KyIxz6KiNgzfBaJkO9vk
V3dSUHasjhaK07QXdle/9uBFHgJ+Z/umvayEM5cGyNOiMKReR6vv4+jUpagRNSA60JBsIaYrj9+v
by9Hh9nWijzvSNTTeIZo5EHSMuJEwLDgOAGeECb2THSjEmYLhgIQN280vmohrwSzyUy7NgvmTpCE
Qkt7WkO1dr2nmw70BQ2tSdD6mP714m8UpZ5SNoSOesTcN5IrPDiUzfff6uSY8HNMK1nsaBXIkk/x
/FNQRVslR4nouPeBS1q8RabMUVXevjIOSCnHaCIy9rVRdbsDw15hKhwRHPNjh9HAtStgTBQltaYE
SzdR7D4F+mM12dpyryTEv66N23mcj01kGzQSsSLqZOIR/T4YAwB8842OkkTn1qUVvPKS3hc/efEE
VyrjYyYydYtEq169YwbZXX2gg0AZuDotRDRoIjyT7wk4CP7LtSp/xofLIpom8jgItsGHLXp0SMBy
8tpOAsHrfcmJHPNb8ZMHSs87UMbBANAn64DngpBREVuvj8qvvawGddG/adkSyGLGazriKCk7sWYu
iRiZGTZX04oDRRYHPNKP61vJE8H4lwV4baE003xq9dgpT/3wev3vb8cUK7VkvIuldIZW08QYJpnn
MnLVwbSF5sEi/cnKvuc9QOeNi1ZInKIMb12MSzEAilpO1KVoIgkiNS7sPgov19fGk8H4kLy1wIlE
wyWhTnGllmB81HX953Uh220QHxvIzqDNndY3XYE7VejG6DkCLpkTytrsGTOJnCgjsSM0C2AS67o6
5UCFMR1xNlIdbe6l7Fpd1uOHDj7Wigh7kkqJDfBB8jyk03ASuyp2I6lUPMAk6xwm6+2e0VWekm7f
Kpo0lVmVTAGqVXui0zxWfh50dn6ipYEm4PMgbz5tVuLo71fiBHXSGkODTxBb0y+X0dXM0M9nXlDF
E8MYjBQZUmlCkl+h1UhJQQV+yLq362e+/eZerYUxGnMOS0OKamQsbiU8opz/ODjdFu6n53gHXgY+
dxJ1mZ8eUiuRjMGUVqKkkYjrY3RGTzsBLglgn8SpgLxp7irV/lc5+ZU8xnjIFAqVXGKJlZG8qNb0
aIzIUnL2kbMo1nbAARvP4YBFacA3By2MW4AFJwFryOjOe37NbfOC+FiTxQT2ldVEc5yh0j2M5gn+
WrfzqNLdMc6/C0Z/Z9TpE2eBm+XTlUTm+h1B6pEpCXZRaEvfxItCPovdF2BkuoqSOlO517qHTvg3
WKKrzky2JRVoAZEi56inLMtdGXV2In77L9fF+A41SySl77Au8dDt26fS6ezyFB/TQ8nJJ283SK92
kHEb4zzM+ThBRShD2rKnwQT5Od/RYX7JKw6ksE2P17S3eXGsZLI+ZGrMecmwfzFSnuV3S+IlI7dz
rSsJjANJG03qMgXXn/wlep6d9Md8k3ighn3EE/dQfJ3ddDc8CS4P441++BUnYjFORKg1oKSYFa2w
dC4B3JoRYlAtEU+18eu6hnDcsMW4D3OacnNRMP/QKKd+PmjmSzZyX0bXresTI4/VqpIa17jBhtfF
X1zjWO2RtA6ip/5M3Yh+O7rTs3SuDuTWvOF1DlzfS+R1/7zPQhS5Z4vW4KRmtPGydiz0OubJTQpA
hut7ybluDLalUwfaYdpQfTQu+oEAxjp1zf13ksBNahSwOyg59n399MC58efalm4S0wyVKD8xxxNA
IG7BCuuVorq7vjDeFjJeBJhKrdUnEGPIgIKpG3vqvopCZkcx58Kmev13vTdExonAntMpFaCNcagf
EiN9yRcrKCQw2mXKqRmbL4loPl9f26YPWYWFjHpEc2JGiYIzq2PgPfTnun28LmA7fltJYO4Wo4pn
GWP5NF1GtR96f4iCAXMjoa3vEp/X8sqVxyhF15nokMdQADzx6AmDLR2jsw4VTI/deQDMLa9hc9v1
rxbIqIeZS/USRQMumUC4mIHmN7WXP1FqTHKn7+a9/o3fIr+pkiuZjKZE2bjoBoFL6aSbLrLcRgwG
8YtgFsH109vUyJUc+h2raLgHmNQC7GK4LqNxxB5w+KVgz9FdVj1AXmYOd9fl8d557LCBmAxG27U4
vfkg+WjKCcJdiRIGcXm1oU3fAaI7XTQoqRLLdpGPVaHlMUKDuql8tEy+KH3ulY3AMentHsnfV6jB
dkSHldLI+YSTwmwNcOiWnXg3ITccObnPLxFxLmx0Ev15XkY4kXykfXDpybqNHvSD7kh26hsPxU63
05vxVPogjwh4Y6Dbr8vVKpkbu1P1vi9i3DJosn+Uv1LaBNA53VPEQdWdX3U/+YHqmzO+5N/4AHub
PmwlnLnExSTRFDWr8MQpktsGORVZi75e10v6J654Zrb2O0eFVEy0bYuiGfbn/zRnZgdeQYMnhvHG
QqjHVtLhpqE9oIVPAiUQAnnHE8PZMLb8G4ZFrItTLKPLqLcl7SjJr9e3671MfW2/GCdcJaMaJxHC
4eJEgR1qp3SaI+W0RBGIE3pvusKP03+PSlYuqs3IlGYjFpOqiy9Ug6NirCEbB1eNeXcZ73gYr4su
piEn6FHH0HoC+DHaYIT6KrfBaNsJrpbEeN2qHI0qyWFNVdiXniLN016JjNQWY71GWqYfHQvDuUdh
iCo71hOwhEsKF72d3svXjpB1JYuSxipt6Cu92aERa302HtBK7gEN5Ik3+by9swZAcpF4MkUWC78Q
RLGqKwijKIwo4Z1HysXJ3dlNp2/9FsMiVqfEypMI5VzfaF/V8FmYbzuJp/rbxvUhg7HhWo1GsU8k
XJl+azox4IFPPfLJxVGMPPX77CrPMr8Pkh7G58P6EMoEWb1mFHFPaBgHzFMR9CPGEU+m6kXcW1/q
k+Kp3zCyfrIuvAh82/g+5LJ2rjTZYlYLLWQD2Cqa7azu7NRA+5RQeByfsv2M+pDFxFmJKRFRwjiD
b0i/um7fpGgfib807bHLwIfYeJX+Vi2Rc13q9lzMSmUYm0f/SB+WNTxZ+ES5a4Cj+1Taldt61Qml
7WMDcnAL/Rh+6kkZQlq+zv4lgvhYN+MNRi1Wkpn20pe/Rg9vnYOpYGoNdAYZJmbFXcvrM+EpMGP4
priUrdHSpEmOvpysBX4obz6AZ4dMuBAJ+jTF7yPyaC53hH7ANFV4mvqQV+Lh6Sf1O6vLAXSFBt6p
OD0LFeuYNJ4ufifCS9+Q4LqebFewPvSEBW/pW1NdyAhJGe4G2nxKkTBi13SHg+gvXuGhJehuNmyO
WGpgVwyfxW5Ru9BqBnrRUvyPaZ+BKIsE2bFFC3Tm0bFNzgA35+RY3JZIs4okzRGhWO2uNBo7yy8p
WXir4hybzrgVMC42ikLdWfMKJOfm1Lwn1PKzXtkGsSUQnzsYnzqm/Hzydu/B6hwZL2NmUTOKMsgs
jRSIG2Yozg96YmWYOJqEzLoDGk5tHKaxli/qIpmHdLTyBzNPBdQJzks1LD+INZoDqG/SvN+rQlnk
dtKUjY8hkc4ZunY5KJYSjbvresCxWZYOswxbUs8WaJmUSiGzpw6NXuCLVYxfXhfE80Y6440G0yRJ
2kLhhF15ox0pfseMYUtAbmP2nPu25q2L8UV6FtYYE0bc3Xph0N11l8UO3fD0nbbXdPc5cbiVaJ6C
M66pVJKmRgGI1kzUw+zptJ8HpLGoYDTPFJUL3A81t4rB03fGTU162MgjLnG/16PDohSLbYips0jT
xZKTPecEOS6D7V/KpUEFEhqEyffQFCfxyLlG05Rut6faz28lzpNe5pwhC/pS6ZhBGeCIfQsUV7FN
niVw44YHbVcG0dk86fso6F+N++Io3ccP84kmCuMgO/P64DgHyyLBVHovx+1MHXRd2mL0Uy9FO2om
jn3wpDCeKwOEyDSFyF/k8WS3bW/nYQZ+i9zhHCJVwyt+n0V+sRK5FWcaliTPFJAlA8tdiKaJ0plT
u3Upr/ByxuQUmqG5FiJzRNMtWN2pgzoYckSdc4uCLMUoA4vUg+pSNIiYcE1jO5/34ZBZlOzBKpWy
GCAuejYAL0XHkgVHfexxiC5gCW95IcNfXl+/4y2D8TnFqM7KUOL1JeWPREx81Zrtavlpync5uRFV
xJ6FK4UcB/6X5PmHVMbvjK3aDEBEo8usEHb9iB2CiWEyeChZ7cPEjr7HB5mXst+G4l1tLuN4GoGk
1Ux9gRrMtdM+jOf0NgVMmJfHLtCaaYVTc4gvneN7w9XPU+9YOzDV8bOof8kg/V4/2+aULEZSRTTD
kp7IzbDPfshe7UQH/W5vPjbeTWUXnpHhB/BQL/k3jjVxrJZtepoXvVb1kb7Zvre/Yux95tKZd0c5
aL80TFYCt9rl5S04bpFF4646cGZrGc1TNz+b8Sm37jmL4rgIFn57Bg1WTOhNhnTBLYVZztwJ6BOx
O6AICngaL0NyKfNATMZxTtu4ph9aZdKlrzzE3DQgT6JJXAHszr1NgE7zPqQBBvbJSR7HIHz3GtqN
9cUEQTjg6B/Go7QfPPpV80vk5i/X94J3vozLapQ0FQ0aRoCuyib9GZxYQv5wXQbPUZlMZCTLgz4O
FVxyh6GKxUXe1R12xnuhQ/GKoObkvXh+ikXtbnMx1Msefko8IM92SyEGx30FsGxeFLalqahaGipm
uSUdnWl/HueoTUYhhFjYNN6JwzGXO86luRX+rAUwvq+S+qxWkRjyC3F4MEIpqAZhNwCN1kHTd+le
P6dN7VxLY3yekhJSmrSmYe3EQ70b0XFIEc97wY4OmMfalaX9MzlYNy0gNzOQmKUYJ5eP+oNiZyf+
fC7dPPYiX33Nu19c2cowTV0yUQwFaQCQQWLn07keLkWOYq05c0I/urJrstjUVDn0CSYkka0Jo0BS
jQe5GiMwiRvAlp8BNtg4bZ09AQeY54q2Qs71ImlIsVrkUlumVapY5OCHQey0ZyA4qPvWrfeogiCH
eeDlMHi7yoRhvSRlZa91CKhJ/jq08W1lhOfBXCanJe2XTM04O8sxkfcYeLXAEWOEcQceZ7/rXoFm
JPJ6/XnrYRzYUPaJAvRShJW6aOeE2Hp2WCYMc4wo6/CICzcrmuvjYjwZ2twNzLdiNWLsmOh5wiuo
flJyezGc6peIWVFvCKy9Prvh1+u2yVNQxtNovaBkooRlyjn6EYs+yELTXqTWVeTASJDP+Noaj9dF
biZuAKklmSr8G7DimK1tp0YwNYqWQjt38sgmXh4UL8KTdlCB9InC451xiQ//pm9tLZXZ4rATZcOg
UW3V3gt5ahsmr2tt685bS2D20hjGOOtTNHyKYeRUUe0K02LHIU+MQm33s1P52D/GeetKKcSWCNDS
FrFyj770YWoOcqe6hYbxzKUCvsjoSsYP0Lo7Uau6on7TdNUZKX+gN4PZQSa3QjHsk0F2wko+mMkL
hnoOiT45vTF6qtScijyxZyg6OiKctEIsJqJCUBbBEqG6afFecNuXkaHLoopjl1hU8txMtaijiKFJ
Vvh1dFFlUEwWx3lOOLfe9gF9CKI+ZeUzeqsmnVRA2bWusnv5MjU/Um6P3bbj+BDCaLcUkapPRKxm
HHRXHsqbhVT7rlMLsJ/OuyQUJk7w9/kho8s6hhQVtOPogHVTGV/fZSjxiPnUB6NT7MMAIDMARHS7
GCD2CrqA2srlvx4+x16MUMbfW2gDzZRmgcMobcBPgBsKmHlR59JSu5lD7LjreblX5ZOmQKgug7DB
BJW4IbGeI5+rUawneKliFgw7z+Sj0aODWnoahQg36QNaGwMME70qaY2H3OgTS7I1VTo1DSZS6Mj9
eDulGgbxMP83VjYarR2UZp0mnx/Miuz7QQ+ydDmoGWBrW81tDaRK2psxNY7NKATmINptrztmPLht
ojmZ1PKO8lPFhVkg66TqMG+nqeyDFnnNUW13UZMcimlxNDV/MhcUlKzlqyH3t5WYcdq+PxkHI5rx
XoLWElOkN4BswSdncuilWY2J4a7hhdGfrm5GEuO/5KopayWu+gBUPpggVJ3WxnRk6ahvaM1rPZCH
HuFqOEmxzwVyKlXRdRQfNE0Euc+fxq+NoMNQCkiVJ3g0tQPeWaM9Nqa2a9TcncbGjcbiMphSaRtp
eiuONWeyYdNkwDBlgKsaRqqynTaJMoliHjfAuSzt3kt2lZ94AtoRFViqh0lK/rjNp5sCazZk1Fwk
laLQsmuemnBu26Xrg7k7jeViD+iK7frBrUbF1sdLhSF0MbPVASNOFVgaUV24ftVv6dRaPnPSmKy3
kkrAiidEuwn+/Fi/lQqP12vLK6yl0Bhn5dY1DUPasAmAncjDoevy+2oogyavDnI97f6rBbE1p0RW
67TosSBRqXd6Zt63de9mRfR6XcznlyY9ONVCkA6OaR3M5n8uSexINVU6XLqeSndRrSUOmEwPSla7
ogEYS2VywZTgZXp56JOJo6f0UP4ILxjZzHUSSWGtTInYB2D3PI5L8qZ2891kRQ7thZAIYANyk6Mn
n3NRjEzmNtGMnqAFWeqD4TX70R8WH6+znf5LsDPkOi1nUH0joPxU1t4gbsIFidrU09V2M4HB0IiL
PkjY7jz08rlx+vkulXgZ5M19RV+UDBwbDf8zaqq09aRHFfZ1JHVrqwYwmBGvkUH01OmLMMegNZN8
jh5tmsaHTLbyUEd9Sig7UyAWN0P/Miw3YnJD6mM1pX4FPty5Okllak/RY2g+a2XptAtUbLorhAfO
l1CN/aRVumIoimiiAMx2/5VLFctVhXhBGk10DBe+pKCgLmZP49REdi+iCKGUTmIiZM6k6CDEvIGB
jVvHwH8K0hq6aZosQF4JfpSE5Nj+sIztVnoWdN4NQw2DWeIfEhgtiovWSJYCEqLcrYGL4iyP5GB4
YuTOQDBxywuvo3LjdP8QyISaejapSy3jdIVCcEex3SUa+iGKGRie9YVzftQCPy0OU6imBA1GAyfj
kbSkKhQrw+IocXSd7JIDpfWV0xNmVL2wQ4JaGoPrMjes0jBMFVwCCrUY1mDyWiZ1XpdtUIDfVEjr
pyzVBLuEinjXBW2qxocg1kpGq+jiRZNxcDVUUcHIPeqB/0KEJQHMW9ZVWWEbzfWWyKTQcVR1eKrQ
+B2mnCtjUxcsw9IlkDsBNpw5n3JG0jAdsAaiu2IE85qf82Y+qaT+FyvBhaS8x9+GKjJuLM7LSM4t
CCrG4ziqtgWA7Ot79SknocvoSPst4f1yXN3nqZgUgMuBhLpI7Vy/zMY3cOLYcQ7MqPw+jl97madq
W7u3FsnsHhia1EUmVGQ+2eFy1ofcITLKaxUvtctbHHUiq8VFpTFEgwo/aE4lRMldMLc96OAEt+kL
H5ELHtgAec/kH9c3dUvHTUUGEYKlwf2yoCRZW2qqqGCFalNqdtKhWW1QZx4QCU8Ks7pUXlpDbYE7
p9Ru72kWUo8EMa6GrIMEdxHvWjTq8GcgN65WFBM+FseED8hmzAYmHqD84HNwChkg7tGx8EM3/Qa4
aFnwX1Rf3xEXGBqFLf2/e6uovmJA2BRxsegq6xrB8TzGwOTpg9IgflmV90ocfstl61+4Q1ydKAjg
DawarDvUyokkJT1BszhOmmIr/Wni1eU+Q63QtXwIYV3hMqPZtTLgp0ZlGuxGE87t0OwyoQmdKBJ/
GQ0Gmequ0PFgALA4iUBBlMoh6ltCROx6SvD4jwzocKjcoFTS49+Hk9wOuhdLUWLrqiC5wrgMx2Uq
R7y7tew5LGTpe54DauG6wn/um2GWwth0M/Ui8IuxXz0QodM3RUbQpV4IWuyavgMPxyXMUWnVBw+1
qRAtJtfFb3qU1UYyliCpXS4mJaTLEgjMvojGifYTA6eHI2fTnxiKpsl43CrAt/7Tn3S6pRto1OwD
q7wV8n436Dlgwi8WmZ1Iaew87++kyHKuL27rKQs1+ZBKDXLlxbq2RjSHN1cA4r7Fl1yzx+hZVget
W8aAgMz9QvZ5HcubQi0kf2QTIQEuACbcIYjgLLF+D0Fk5AwqQjNO4UF+693Z1Y/jbm55Id3WKa5F
0t+v1gk4f2Usa6yTpqopNOQD3ggBDpHSU4R27s4vYDX8B+m1LUe6Fswca4WullmLsdZ0T4wjBnZ3
pqtkbmdTVjPi6li7x8uQczeYOdUEYJCkpDFe6yk+oqEGBdXcQf+f1gCIhLiZak8CR3+3XPd6oUw4
EappY2n0haKlD5p6i2E8W0kUd5IMx+oHO5cJR+BWutRYSVRoDm51porWJzWhqxyduHxDqeW5BcTy
XLsY0+8eaPMF0AF41z7nPBXGGWEc1BhnAqFSNHoxSCEidJhwjHJDhimBuhrRpaqAcYjRmc7MdAIg
mTYQD+IzoNMnEWh/ptu6HdJpX/XjYHqhx8urbQTpfwhldEav5qZG/30bVMJhMRaKbe4sGg+ShyeF
0ZIhCgsT2GltsDSvRn1AS6w9Wz5n/zaMHXllCVc5ENQxocb4F2TRNCESLYRIujv53V79SaGiLSf7
pdtl7hxmFwDEu+tCN9T/D5mMg2m1aQZAqYmcYGwc5eGboqCbH6wFYe8VBXjwypfr8rbXiHoA8o8i
ii1MpIQuWgDFJVgjUY1fZSt75qAEYjy+WaTgLO0zeqIuY20fsqi+rgytUi09LjWsjQIbgV8i/VEe
KnUPKrjvaHKirUWUtaClRI3v03mFEzoICk7GY3LhMZttXJN/fAtztnOUV4ZQREPQZKlTzK9m+gvJ
UXuoK9+MnvK5tsOSk0fbcjR/yGTONhIrbSo07DVy2l+nwRmflm/WTYduwdlFvQKMg/8A7px3wIwT
mLQwr00LQhs3DDDBENmJl16SYHrnti48U7TJbeHwyv+f5yCZw2b8wDiESVdK74sdvfpGPIOvbjrl
3vJieWQvHJqf7aP2M74PvesKvW1AiEVMFbhRn+jNwqKtRLWDks01bugF3bXpuZi+h5LgiiTzypJw
Yp/tDf4QKP+p1XqpNo1SG32wgP08HVpbKX7U0Y24cC8q+peYlAv050MSa6tG3S16L7UBHYEsdRdA
EN4A3qIZxbZ/wju2eX+s5DH2WnSYAahNBDtEMY9jA57uKrq5flq8zWPMUEhQWW7en0pmchuXhZdq
5qWUSl9bwqfrov6ikR/bx5gfZjTS1CpwUBQUs/hB0P8cecRR0d2JmTBMAxdBh+l0riXwtpGxwCUm
vaZaeAMDItONjrpqt6OXmF7imKBkipxhCYRht/zgLJdqwydtAR+AhNyPrH7qGVPzTB2rEIbQuIPb
gYqjDIadinbS9rFxZu5g31awaCIt91seY/CpqsplXC9tQOdglPcu4dxRKQ9UALrWQOOF4pvWsJLH
hABVPSyyOMHBDL7ohL9AHHEmoGebMWBdnXmtotu++0Ma2yRWDFIsFvRepqhKqFA68aWv7Rzzp9rB
POK1SNtzr58g1f0rB8hmaOJkGg21yofATEenBS3sIqSOWfEQ3z+331BPbaKMrsuapuLHnw5MDIvM
FId0gFtRfDXeJ/Nbdqt1GPOgJMKyK+8s4qVFBxRj3hK3lWYlm7FJWVbGpRUgWwRcSQXaYowDGMU7
Iy2dVB4wiqon/BETanKftnYlljHJKlH1pFPiAa8pzU97sICMrRd1ZWXLTxHNTwWqPxR16xhmbZfN
ofnyD27ILb8gI0WkIgVnqp8KEIVaTPUwwZ1n+2iXV04dWHBGpl09FDcaSMb7b7y24M3RKlNCx7GE
4xYtmbGZxEJzV5JnJhqS08fwkNdOs6ez4fVP8028LA65m876S/qg++Lx/x1xobNrJZt9ZlWaEEZz
nZr+IumekUqA1LoXk2PclA46OJBiv2uW++sW9CkWYEQyj6wJ0Vw/ySG6LfMZvINyD+D/2rGSyG+t
JbclsTiXUry/LvRTZMkIZeKBCbSZYxKVJkbUlxMdUZ8OBpjwTM7N+dkjMXKYaEDOF0VoFexnAhZX
zOPZkafcdN4p3jVO4ju8h8nnfglGHlXnVfTemXUj60tiYkBcB8NfuO9sSvNCx854dSzeFjIeqUvS
bBFLYr5jPdDHOGXM+R/Svqs3bmTr9hcRYA6vjM3OSlZ4IWTLZs6Zv/6u6jn3qFXidM0358GGDQHa
rLTzXit1WUv6pmCpFVHKZ0QKPIk4iNHUBJAqCO5afVOrknP7QnxPPFJyKG0TxXqRy+nl1RH6VjI/
kx7IuE4NABKWXVxFAb5+Z5QdXupkLJQW55QkujkLiS0uo6dqL1Ma2e3wMyj2sXgfZsUmW3IMx3c2
xu1MRTkbxVsh8O4g52j05EzQaDVC7E5BBIXMM94Ic0vIDbi6TFxVlmUmFOSRxJv0bsJ4n3ZHeOsS
MLtrjInZ757f1wOgKZ+E3qjQn5ehfd5tMKBbH+B95W/JSR0hlyQLO4s0xXGmINvq/e3T/+bhUrIp
HSTp46gXAp4pV4E6UjPsfMI0iLqbc6YhZ6g7uu9PajA4K4ngWSaOpvYiOuldgYa2M7IX1uRIT9WR
cHlx5yw1WSNpjBdLs0DFfSyWyYxVzlsJoEHDJvQ5eNMsxfDdV6F2k1JCUEFJpDaQI3rDflyQj4zs
/pUsb/ZTG5trg9xuw7SbrJ2lFJLcpSk3L9AUPfpuTNQC5yeArh5QsKt+yubgRLqdvg6H2G0f4tP/
3UmiFk3pKXFCB9uYYdEjuHP7d8kGHbEdPRNIrekY3bHGWi7P4Yt3RMmj9JVoZEFco5npIk//k/i6
px56R/8DeKY/4LJxilNkRWfZIuwhHOj9Uof4iqpZAydKfZ43RWtmjrSYy58BPacYEjwqT4AdZ+nV
b14c9Z2UpguquuvbCvvSOoepNMU/2QcZpg3OmE7EgJV+wox6YfM7Fsr5d6+VEkxpL52rwpjrcR1I
IivejL8jG52KcN2kd0y02qxOldX53SuVToOmzJ0WB/GEh/1X8FG5rSe1Fliba1P9TTg/CTV2hzAL
7d+27Ea79qQ+t4jDGDvOeOUKrct6NVvqGBej7jMwmqKSKj4qQwDa+vsqcLkYIEMNC7uRccgK5U7F
sVaGi4y9RqLAHLveLKpzIlemoL8q3J/buppllujOc4Uv2y4i/nFqjk64a5+iy70WLHFfeSyMTZYy
UyhlNidcXxczljZhJqd7GezolbS3qWf5o3WNu+pe3VRPxgdjjURX3XjdCqXLAmHK1Ymoat5r9kll
AuINIJjzqY4xVdIR0j4/P7FcrVUQl+srTOmwUeElqSiw1taJ71UvvCBwEnCy+iCeA1cFqUR7bg7Z
FoAqZowkMGPVDA1Od76GzTxGWgyvfHjJj/IFh7kAvD1JAGWQzYM0V7Kgu5jEqMw7RWkppUrQzNhh
v8PjgHhg2ixe7qMtCwOtmcdKNrFeKKWZYCamUi0hrEK+s0ge8uJHEU/mItfm0L9VwXEJGP4NSxnS
LbBCriS5LMKVI9YJkCu2tNF9sqf5Obcri5WJYfhTNNxKw8VypZLrKxY7PQ6dZgTPuZKY6J/9H91G
GmklDWaMQ0UIH5cMSR8yT7r8HMyFt9Cq0MH4khJoXiFhKL4Jr7fvK+ORqlRwxw1lEIgBVinNmFKo
BmeZ3tuAGZmwxFAaSCvjWOWKHDDrkcVvs0fSX4vgxJLegn26b/fDcd4wrRlLKKWAkAuRdHHA2mRP
3Q5nyV32wqMAZMbkNcfkV2xFx/wRoF3IwlTH6h69k5xFYEOZXt23DOlXM65SOgmty0GtAmffHYF0
uewJRB4hK47uCUVyzEwEf29qpuRRflXBzXkjZIjMwh9Y+MOIob7mBH0A7tn0jKDdLvezjb5/OzjG
LtOLJIbyht5XKT3EJyonxA2kxxoqQRWaoVQbk5mNKbqZY/gsmCJW0EW3J3XVxLVVAFv6F5Ki8LPb
dA75I7sd1mrYsD9WYbHkMm4X3bCUJdwoiiOudDTjVodoOHove1bumWFNaECVXDOGkie5F/UQeLLV
PEyA5YtMkFMQaAzxxL/AZTABzKRaXWmxIN8uabobR0kDqeSpXqtyAX9QOvU/3iR/txvcyletZRN7
ZOh9Rr7YIow/uZ9t5p2umSTEnRzE12w0EubXULpKLypMtoWX9zyC81vxM1/eyla5RSIBpMrzk7Ah
LDKtPTkwei4JFEYbZY9DhCHW8IF50RkWggZm4VA+GkoJu9PZ8596NjFwiSN6TezgVfYxhKnu2kfE
iQ8C61YwXphGK7auEKqBhAURIibBJiCl9YtqkvanfsdUo6Qt5dYloLSXCL6XWZHxvhAK2wTtvnpU
vfFH5Bd+uklOOVI4SDERG1WF4OBlhuIM7Ul3l3DyrIaqiNVmfv0uIAYsQYYu2wrIgoTfIVNbs941
pb6kLNR7juAtx+ELPEmr6DpziFlsUqwsp0Y5UFlUTvMkYVd7bo/5E1PrfbV8UQoecQdyVG1jRTNm
v9OnUme1BDFWSOOvdPwSlZIMRyrGvF3UN6YQBBYSc7c9C5a/RiOt8HVmqBPRXR3qgvWRIK1EruyT
8FX4wW9Y+S9WlEOjrGAQTdFCIg+owIcC9RZ0/G4K5G3QRmoK29KPcmgFVqjKSo/T2CtyucyLvFzE
Trb6Top1VopshLKFn09af/8dhdZVjEODrgTzLCvFhBeR/0gRY6i/021k86PZmWi8JEAvgH3G/55Y
yTdWcEWPwepzPQQdyTHWTrkBBj+sO+HQekJGuza7HSnBkvQY59cnJJxf2e2JrKQzjbwypWPExRG+
IP6Rvg+uAY07/0Gh4AKi3O0Cd3aVu3aveItipufMSe4iRqs56/VQzpXaimkZkyRZrb+IHYAROoAX
JYyZWObjobSQPhpcvkxQD0Yf2Ur61DWFmZWvxfyz1XZLf0THnTtO70rkSqloigorJGEoXZ1STy3X
ZHkZ4YoNyGQbbuZGbuw1m8ki2F9Bgoap29qCYUtp3p1JEztNDSFPmP6I3X2WnDSwGOkJo1DHODyD
SiwZZYNpVBVi6m4vFJJdoEyXLC+317IKqnH1Pg0qlSQEQt6P2cUjDTepI9njU2LHT922fBy86knz
Ef37t2WyFkb5RvFYBmlTY2FTdhrFzVgXpjSzUmTk0G94AgYVxcVC2QBFAVe/WMCUGT3JaQfm3NiU
+Jc+fRi7zRRrjHtBfuUtkWTdV/WbiAvqKCEaZ5rQeC3fKcXT7Y373iz4NVgyKPcmarNCqolXSUAM
iD6pPUAzSLt8U3uy320bp1fgaQMfzCpPeH4b6ST5nB8/Y6KDmQlgPDt6UnsapLlD+yTAbLaDLbmF
S1D+kBrEwJvbeS0KV4z9ZcWKNAFPoVZiGJNEDrdZXIyGP7bo20tB5TnsSMZ92RqWAIhBlOmxKT7T
aDOcS5qVpxp7VVC56OLcHUlCR/Jav/wHfYKXRue/vUkCz5MvubpJfNSJ89DAWx9cyY2s/tJ/kT1U
G7iy1rIniGmyHd61LokZLhQ2rmJ1PwjcM7olPzhfGk0WmcJNrYdvotRRERW6GMr4plbWt3VXP/Bj
fK44xdVk0b19zy8U2rfWTymlXujEKuKA1CZ76b3h5nfTY/+bO5KcfusnO1KvKx+6O/aM802tgUVS
qmni854rIgTKpJuQwCWProw4geWI3b7JkENpJ1ShoynUkXco9oEn2TCY0QMp0GDOBjBUw070O6f3
gQ/SWjOajkDHaTK2+ObrxRdQymqKMXnDDRe9Xz3WdyTBJZtAofsgeYjQZsFX3nbHII9SXUqqGXpd
wZEP37u9DPAVVMzcxG2eRy++U/0YJWcQY9+Jbm6LP6PQYhkd1slSrhCXijp4JqE7yMlKG0KSAK5B
lyXmpm3DMilfKGxyTH+FAFCqp8THHJg5DbHdlfe3T++mpYEUstgr/bCk/RRHIg5v0H6F8kcv+7d/
/+38vABsq68ChlbIy6a/GJrZmmzUBra6P0LdAFp7y9qz22EJpFGqZUETuKgRsxYcpn1sVqcIt7Ek
pZfjOzx0e3llLI+xf5flX+1fq+RxOxJLXeyH/eKXYIQGfsIWwR4yVOKu37HCWOaGUopFKWUMZ5DI
i/cqvz9WD90zhk56DHsm2/ona0Jx9RaKuBgaII/Q0UZddvQJFUE347H1eWAqAZ61hKRfyprpXH1T
V2Koyz5otTKF80WHgMcQYM2EHqPxWKHc6mldiaFuO1jUSr6p4C+OYHCY4MPJOSNOWg9h/itCog1u
HQPqcSL3nfdINJ5vl92wUZzYV7bFljuzcPPWuwmu5FE3flDRGaKGl52D54R6X7cLt+L5F0o3mF4b
zfmErbTGvXFMrfFX55BUJSLUXfkseuOfckewPBs3ewucxu6wIZtoq5xrh8Vatl5kv/pOyhAHQ8tx
EenxIKN9E9rDedU0XDDBWTHo0uTXxEXH/WNkWKBRQpMqCGN3mA1DHjt9ZjzZVXt19SXUA4qEqEGT
JlyCBksX0WVRYzAc3ualU+ktZWdMydK++SBXAikTPfMNoroIR9Q6bWYS2oRqt3ijze8JCtG/S9Be
iaPssQbCEn4mteDBVb36WJCSE+ZtAOkiouyCmWxsK+ezxK46dVdSKauccy16RUgeis/+GPJbN4Wg
1cjNYrxjHB/ROLd2k9JIWVQnfELMPxhK/KgCnGFk54hZLtccbVElqqIF+jNZ8OoXS3VLMKWjirqs
W74lprKVrDnVrDj0pulxlFATqM+B0lhB+buuWGE1a2MpnSXESTr3GtYbvC1uuKu3JVSKcQw9kudX
XX0zpGbxP2pKiTbbaThNNeaLgFYdoOmHX+xZYx0k0Uw39pO21cCfmZaYJD8AXAoGIR1RZ48XkRKf
0bl9aW5bMZAwfXVC+nyqk6GCM65y+9BoTIXflDIjeXXbtnwb9RsiPtA5kBa6BAZWzg2zHlgjp6to
5pjG/o81li7uz5W3MQjzKOukpArTNZQmcaciJ7DUQ+OT2q7m5D4QpsHJIiLCw6C0xz/+g9wvQ4Fe
EkFXXyFweibyNXaT344I2Ae/PuiP5DZeOiA9lmZZ93gwYyNLAKXRMC769fREqRdqjjh1iU+mRCM3
tfST6IZWB3p0ZgJ/NTa/kkYpsjnoJr0X8MxFr/EBX+QjFbIHDj8TdXr9YX8ui1JkwGpLcgXDIW5d
GJaGCzOVH61wbDgWLNzfaK5PSZTmMtI0KCtEithAfduiDo+kJmKWxmNiBqybuk9JlLIagonP+gh9
QJM72QBkdzv4PjnA2Bv0PbHooddr4J9HRRejjTHOMnGEaiQducAosKRnQbByz3CAbovaXIKxofZn
fBpG67Y+EdeN0H/XSVeo5UVGYx7RXWR0n9uPFjr28mfN75FNg860UarGJL8lQVF3wDhCGyfKaY6x
NX4EP8cdKyRe954/v4ZSb3nYFa1eIgeQ4YEIG+w5qoRs2nbWQ6RBxQytD5OyIcV/VGBlp8REzYAS
NNB3Eekzc3SsPabcJjFYxjAecLoVhktK8y9vLXuUrcKN7Go3HzBxZ8pm9W44AEpAb110j6Ff0Dko
NSAiWAWQv3HsPzeZ0kK9NtSRVkP3ztsamlfbkVgvQ46yuEfV0mS11DG0A80KIul5iYlXvKTcaC2j
CTdar1sg7vkQ4vYX4zYzVB5da+7iWVpSwDXjHY0OwfrIMExc2VlngV4pKUx+tBRHdEs7FB0VjrJo
AdPN4Ezj8faHMB80pajyMC+LaaowMvIgbmOkooMP3g99ITTbFwOeHecvktn8+gfNSgzFRRemlZRf
AuAiQ5WcsAVgsdUwRr3AVyYz86yyz988JEC6GICOUNGb+dWiVVKRgmKGOMuwn6ITOxrSzJguIhnC
Guwk9u19XXdNPsVRLwkBTwYvEneJr2YzTt4Eyb0tYD0nR6CM/rMg6nGoqcBzgA9DQ90pPUb76HHw
y7fY68Ew0OzKFwFN1PpJB31gYwHGTDOZpmD9uXx+APn5lU8ydtG8hP0l3ZrvksfsnIOefUKgpZ7a
l9xPUJKunqTz7WX/jWH9lEqZ8FQXpTYiZoCkAsEVZnIWYI3BmPqvUuZX+0s9jCbKtK7lIajoMFTT
fvTB0xQ/8iMj2Fj3kz/XQ5lvwWiUYOCxiyhsxX1jx1Nh5SELQHa9C+RzNfTAEGi2q1ZqISYBfnYO
aorFU0CwBjonphX5G7X93yXJVH5E1kW5z8jFUO90tE211gJKy78mw1M7eWOp7fUM5NXaKFucGUFV
KrGuufohuBuPqJI7zUZAsFaDHJhQYrMkMs6Mng3ihlGVkwELFMFkKY6nNhvMQmONQ67qRwmDzJoM
uJZvuFdFMc4gYQzF/8xIYHQXbSUYyiAFuhClwdsPa8WhMQwAXwJhC+CKCj1IK2tCECNhhG6kGeza
Q3vEsLZbJpHfjooOCETlvhbzwiySgqHI1upF15LpMdrMKLK847CbrZMeQeqDHCv3svhkJKgGruik
moOnbdUdOxxYq59/EU3d1BCjtEKsXERP9nRS79L7EehX46vyBqgkr7tLXdaMz4ph+CKSuqxpoQGf
hbTM8nNplh0QYoJ8c/so1x67YcgyhqJ5mVdU2tYNeSGXswTVJcT3SfPANds4ugNDpBvmZ20E35Zq
mO107tBRx5C88jK+SKbMnsxHYTmVqLLOVu+MizW2JogIMmSLajRLloD1aO32gW3eVxxXyNURpQMI
HA1Y1EE2y5Ty+gS5sjxZHQhogrp1ZLkx+SHymW7yShrlizT6DGNNEzqiTIVTBB95hgtH2hUDXztc
iOTM8JHAig3b5H5+IGTrrEu0Nvb+5Qsob4afgR+XVY3uNqUJGFRn6Uy9MuvRNAxrsnRTAatk8jT/
rHccGNfQzs8ztNPqNVaw16Khw+TSvdBtXKE9KcIH1AucRVXf9s3CusYrCtAA2qum8KQTQaZjn14W
cIlFyJDvAg/v8tCZsc8jtd4gnSozFrTmWEAagVAAijxBMPjqzsTVrOhiAGmFKG7UID9NKneODAN1
6rJ/zsT00ADXedS5AycnLN4H4kxQiTnDAOawAthm8JXT4UAxN0rL1fDCMVPrT5VgjoDiA52OubSQ
H2/mjuVHrb7UK4nki668Ny3r63bWagQ7wIiy03vCDZidpufKwZxWa+JmYeaeNWe41lX3ZZ3UJs9V
IhuFSqSiU1I0w/vqgxBM6va0LQB3gpLNMXrXzeYo/+x33KYGmgwzCbT+eD6XTrelloNaoZkaHzFa
YMPY58cZvdxevE0PlUOS2Q2miTcYHiOjC5XFimoZG093q0Z5WPRxAOllh3s8nApA5ck9i3GGJYVS
USU3DonE40LJIFFvpKeyPIEpgaHuV32Gq42ktNCk6mk0GFgK4aeOt7GnoN7BxtlY1TVXYiijIvFC
miUG1hIo2SEUuJMwhh7DcK3E47iYQC2CEYG+oZHxjDoXNa6CDNK0M6Zm4PN+6ZdugkKVc1vWqq3S
dEMCTzj+vrjPVy8PwXadNlmHFwaC+ajKD0NVomojNXafCgcBc332bYFrsS8W9ymR2sCmnQ2QqyLt
SZJ2g3+Qdqkneb2/kZlN9Otn9SmK3Murxc3lqGB+DVo0A+q/ylfeXEwMTb0Sd4I2AjZH1RTxOx5a
Lw7SEk2wvkvxGCaKI4PyI5UbcFE9MvZt9RFdSaIeUdBKogHPAif1Ej2i8oUJkOmn+qi9xX7ro2fr
oL3K97dlru7flUjqSQ1cNihL3CO0kOUd2g6eOwEoDrdlrKVSv+wgdR8mSUnHkYeQ1hnRNJpuyaDj
7Ah7wrs7O4sfvun2iB5r5GK8/jk965vIGd3W7w7/oj3gy6dQ9yVa+hIZN3xK2XykY2AZecl4buu3
/2pLqTxFN85IGydIakoPQCtDY1hgi/6y5bwc3SmsPBPr/Kj0hLKMg1ATVtClR4lmqH/JCc/od1jV
ulfroSy3NEZdIxbQHyQDQtrcUlSgAMfD2DeWGMpUqyn6B2ZuImJIUSb1Yh9zdVtWLL1GnXl9A+iG
bF7h+nkA4coFeqD4yFFMA5Xrc/DanIZH2Rl/C8/6K5xpTHuhT8HiXptD/yChAHsHPID0xFr2WjYB
32OIEkDC+e8oc01ZclxNgqfaWV4kcGCXh+BDOfAg7ottuNI71g6sa5lPgdR5BgEHjgsyVqgZ77DU
s/jHKN9vv3iWCPosc3XowgjWrZJ/hNJoBvr9HDOKsev35b/LuHRNXmn+vF3mgFewbwnAvyRURP7q
vmQpjL95zp9yqFCvaIEbEZKegGCsT+O0mXK06p3b8XUOKoA3P07ZwyAMptgXXqsw9nHVdH/ejYt7
e7XGYJ4A85ORfYzuy+q3qJxNLu1sdZ4ZKnrdxn0ukjID6YAWPmXEZpa9ZIrCaRl/NygAaEVs3b4Z
687w1ZIoW1CJ1QAFSZ7fS9dblV3sdQ/xxm/OIeWzboc66V147kUz2si7hKHK1rXl5zLJvb3azxnt
lnPL4SzHdrG4GUpMrRkDJqydpLT/Eqt1qcqoMgy87hjqgQ89ojwEneVBriYFrjaS0vxqmYah0iIF
QbqtxN9IBNyDGceVHBBe/I8q46JTr/YNIF8ZP+lEZQiVExc/R2Ey+SBnXMI1Gs5rVUjnBNsQ70wg
LYIAyTm3TuGTAqSOZkFApYFIPnLFB/GjcMlVWazaT8xttAH4rt1vpHNwrBCjGzYrhGTpZzpdyI1c
v/Q6LmwJxJb98Ji8toDIwdCLqdzJsRkE5rxhCV2PWz8P99Lzf7XhbVEJbUeEdnaFB5J56bPxAGK5
yKpOuceftaP8MPxoHMNLjsSxiBxWDx1D9VzO6uoLMtTKGkHGF8TCaz6DocyM523cCygcMnteWLIo
7dNrPQizSX47Qc+LXR4Jvpu4LZ1xNi/Ne0+cxfvtvvijeehtRAmNxwQDwTkjPRusbBvDdkmUgpqH
jhszCe7bKD8u4z7sNmXzcFsJskRQaqjO2rQxGtzzSvuZFbMzoGbHaYV9W8paxe76OV24P6+OUJ1B
dSkSMcTdxqlNGFY1XAwAveVeiMLdYgXIu9QPR+5OcPgNCwVrPdt9dYkpDYViXZcFJNHeuPFxsZfH
2NH9ZYPkh8u/iHuAqOn3rNNbG5b9smjKuwFbsMLxASyZ/oSOgvw+3RGAztBBA7UbAVDSao7lKfo9
M+IolpsgUS7PIAd9ohiQO7zMDjTEVn8E7vyRUOzNG1bykGHHvlXXhiQ1ghB3FBU8q402Ysaz7PRq
guLz8OiiGub/82Ac4HqUYSS7wTCX9oKatt2o8ruc86nZJ5g34UYtQrpnFLyaZ+qFlbNEhh3EaCDn
UUHuSdcV9DgAYS2PorYqlwehj7ZFG2z1RdjXshiaiSzamjJN4NoTQJ7TvIMncKPHgivU4dnIkhZv
irDNGiy2VXKFviVPr7ZG/OpFKDFabxMy9zNa8la9407SvniIbH3fl2bypwBcAThzL+deKYxjYWhK
uhKYREjixTNEK8tkZipoB+vtwieeLmPIr2HyIBPFe2ullC4cFCOO5f8fKw14R0Crc0In9IifIaJN
ZHNbZTF8ejorpohL1orEASBtgKTLKfWh7JkUESzNJFNOWjAoXTIOuFizYhZ+9So9kyGSzsl23GFy
hENxNzKbi1nejUypQ8DNJqCBv6hjzQw88aIlgCLjjwceAMLbxM0tIN1iRrFGmzyqDtklI4xMyK60
U/SbmvMOPCrijhXiMMyRTKnMoW4m9CaSSzU9L0loGbNo1TIjlGEpSJlSkHEZKn+Fnf222Csgw4m9
cN+jSke8l3/TUHptBmjAP5lbIiUroCHVuwpu5LTTnhbUqToyb+AzY3jGvaVh/VSBG+olgtPfkLQW
aAXE0YwwQvw8fRi8Se6WdgdCpcAcQkvMzTo3p45h7Vl+Kg3zt4h5bxikc29wZycCLlJyGfwkcIb6
bt70O6apZWgHGutP5Lo0AKAhSsvcPioTC4SJljv8mkSnHLdF9hyJD+CAtKf81GgvtxXFevXsUwfT
yH95XDZNxOEFk+if4MSQ2QAJmN8stLS1qRbDAMckuiJQptNoaAh1NnKuJ7kM5QQcHAwi2tLPCdxR
wA7acffZs/hYPI/ubAMCSrabN82vkLSsftcM1bjWOPflOyid1fXopBBbZLoJ4C+pcLcHpPIx9EGg
1kmuaNzwR85nNZ6uKgdURQVelXVBoA85KRZ0DpJChaZmZpj80LUMNO0u4zjJx38zNFdSKENTigBb
7yNUduBEACsViCrCgBZQxFhoG4IP4oo7fmP4rCaUtdYhbOrn6ihPPFoSaZlHyEUaYss9hw5pN1W8
aIMMJ+qRLJd4PRN+JY86xEoSlsFIIE/0ojPhIJM/pm0NzPpzMKJlm/s9WYJF4L0IsyKy03DK1fuo
t+uN7GUHFn4m62wpi5RMs7IIPL4GOBwc9BJvbJTk5+2jXXVVr1ZMGRfgiKF8ohMfrr5v25NQsaoL
rEVQdiXCMB6BTsEF7UVPK8tNnLxLYcTITTCWoRJ3+SqWGtKsrmJSMC+5ypy7wUwyFiLEuk773Coa
mHFUxYqXiFc/tiCIk3YVRuRmcZfXHw3/G1lIO1Mqq1Qbhk+5bjmu5FL+LNLPQMFvoFkiP3rEwIkj
7AjSz2S1Axo7SMsea8J1PTS9EklMy9V2LqMeRzXRKvLdYBv71pls1YKhBpNCI1jGUR8s40Dma+Wf
ods8we1heQirnvTVF1AaB1HEoqoz7mWKJsghUG21R+qxXDaCWDvN0DLSgixNQ0+4LIEYpzoPKMy/
zLO0C86kqX2B0eoO/4CognVhKU1T841Q1CgNQR64MQBk3kHXNI6O6ASa9DF0WTxoLIGUMhk7EYzW
HQRW8p+gew34X7cVyboDeXVilCbpqha0eSQaBGYfMKNJ/T/fk/0jmprl3Fw4W25YpG8NR+USaYuG
/kSCGM2Z2oYz03eCzB74olNbgY8khku6DwRvcEILachXAkApvN5eNWNX6fmXoelGYeTwGXoqW0pR
Wml+d1sCS+3Qgy49V6bl0uLgMjI65HFOT1qezH+APU8UyY091ShFIymLptUxXj0hwKgA5Bvi/EjX
S+SwQSQuidlb0igdw3ElV2Y9pAVvZAZ5fAKy9uglbj9a+VP41oC7Kn6SgTYJygKz3RNA4fhUQt8s
rwGwNTc8EGrRBGvf3u41NI9rl4MGVzTSOGgEHVo+/zOdEn+wCSyu9tz/5hNTPhWbZSvCj4V87YMM
JmiPt+Uzj5tyecJalvWKNIDLXg7u1RSJwOxe3LCVPMOno8dbFi6clIhgbFZ6YJYJ5pKLajNHvKcm
nctYFDnLW2dNKR8uTo0iXHCHO8yb807rhVukyDGOoFjZXb8pWc74asD3qYs0ShcVRmMgMIA2Vw/l
jxk4O6T/stpMd6KPvkj+rBzCs+TMO3EGPYnycXu1DNNFD7KAhrKRywAXexnrnRE1RyOTXzlJ2o11
+4QKF5Ob+LtA5OEUgSfNiuA6pzMXaVxHNa+gacKQHMEw0X0uAIeALLnLzexPDWQKFYMfpHvtH7A8
fd/rr9KpvZbzMBploSUXVnJnGM0f41vogETUrPcgnbPFF8HJHPlnjCHtN1ZuZCVVRKTLColAJEmm
2zTDUozESsdmT7+S3MrvlU1kk8JvYsmPshmeRz/oTGO0NMYhf389X+RenvGVhxRrqZQKC+RG6i+j
fGpD3U70F3bP0fc871c5pMx4JQcUcIHR9rCqZLCwOuk+wYzmN6H7f+9U+SqIUv4dX06RJuOJAlfQ
CfTOKRKmB80wMHSnpQgmRHkhGPWk0SjdAALPBtw4YBMHr/D+VUvypw741lhZZGkspjghRbmfs/c4
f7n9zC9FvhtKjcb9XAxM0Kgkh9U60bmEZ4xh3vk+/6E7gytvwx15grpdbKLjtAWyxpazomf0tZqY
Ll6QoQX6jlMcWGgx31+jdm2+aFTQijABRQSMpIowkplmnjYu910UHopkzM2yTnZhhZxXIjL7qsg7
v7Ud8tebqnPKtCgk5aP14JbrUlB2qk6uBW6uGFY3cE7UJFY91x4vIghsOLSo15iELiMXpBRuM/Sm
3iTvbZbtwQP8dPusWLtCGVWx79VKLshr9ZGOAk1k72pbNmDUpfh4aw8or35Oc1nKUoRq6Z/En2zB
ngCYfZYd7jShmU7YFfvyXrWSh/IO/BAYUg5sGWDR6OJYQit8TXbdUwnUzRqBVXYXMItv33XW17tB
WeF2ArtQQVJl/XIa8sWtw8Hswvc+ZfgwrJtAWYSIU9R8Qee6G03zQ91Eu1wT7dkASafKe3onu31Q
nW8f8N9ErJh9VFVRMJTLz6/0JJisNV4KcPsCFF788g9vydYUmZyjAJykw8CeA/iVN2kb7SLHsOV7
8U5gfMLfhJCfn0BpUMB05HraoOMDfWj3+TuoiAEH0WAaBDwKiZOemLaPvKjvt+1TIOVBB3nWAg8F
riIhQBUt+NAeuVKaBX5pp7r7B0yv3z0NcoM+JVJvPJnEvqovKRBrcQH8Blju9i4Excjoqi8KIr1L
zR8kUrdPdz2H9CmWer5ZX0x5RyDS8gyhQAZUpQVuTvbrtpT1eibyqKhaqgZoQqn3Ic3oohFbeDLx
jxx563tCFhG586v6oD8sM8bcL7g9zI6GlZ4rmN4rudR7iZWwzBriHUsPPUxJf0yP5DQTV7vPdoPT
HHO/xkwr+I88VifL9539KpoozqtnExViDUh3PFUxBr5dkOS9iTmb/SKJzJFThig6RSdHWhJUEl4o
QfYV9hn4GTRHuQcygyfvDKRQeSY1zfcH8mV1dMZuQA98U0pEEQVPvXwO2ufbN+a7Qv36+6kXz4d6
xImk3FtMUKVGKhhWU3XQ4OGieULY1/e35a3kWCDw09u9qKCr40L3ez2pykDy4dO+eki9AfisPbgj
GyCK8Qxpqwd2JYx67NOUikGWQ5gUntViL3APgv6DsaDvgeHXBVEvW6yNoCgryMiAnUnA+yL712SB
HeUSq7B8XOb+Ufa5DgxOUEqIm+/+amPOCaVyTGZokaRi5RJYG0jpk0QGZ+ASIC7rowmFi3rkrVTI
Wicz5IihIVc60r5eRbLRVzdDL0dBzUgragPGNuGh2MMEOcErAOHBMWzqhbkAEZEM//ObEf1wraMf
WeWKFQP49RuoC8MH8ZIuBclU4TAn8FD+laau3v8aLGed5orNhzwBQxcIfjURY7Rf18yDjQJsz5A3
byOQ/Wq7+qmwtefiFN7pfuzJdgKa4c6SBWt+6A5xwYTRXdUvVx9ALbhL52keBWw6hj/Pqto4UJuM
xPSlMemrkf+6SOqFyN2ShYMGGbUjbolLqe3C3XzsD+VW2eVPwn4+cD8b1cM/d9CnXn5GVp43Jy/Z
xqfanXOL89Jf3QHlR9BGci5yMG/xiYnZRFTd989UNRGdQBhOp1UtP6r9Aph+ot21X6QvtNoIBIPz
UqdjZX9Xiq1kUz6lUYo3HiIp0TL42d3L8oIp8b22qZ9ABSD72Z/qh7HNK8Aoxq7xwbGai1ZV/pVk
6s4lSmKMtYR1dnZwx/2KJDLNfPgL8RZNj8fqOL0Bttm+rSe/+11f10tdNJS9Ey0mddBBlGwpihxA
0Jhq/NFzsynEKkPauiN0tUjqzhmCZAQ80irgjeodcDwjkFVfg/2ADg0elCsknT5uEE7eXuS6/rgS
S2nnPp5nnq+wyglZQvF3fJdb6p5gqGUO91p5NcN6r6Rasauf/Wt0P3Myjph7qlGazFFicwB1JD9O
0/B71rXFFpOQt7ikyn1VaRYzryp1w2k9z7pPq+/m8xvo9mUR1qgzQtxk6dTsJ7RfAjpik70T4E0C
oXh7h1cv75UwKpnUCMDCWchMBh8D6yZOX7Jy2Yk95xsYT2Kc5qrxu5JFPdEmrwpxamH8OrSeSKJk
hum9lLIGpVfqQF/OkG4HFrhm4eoQ00+RX/0/0r5jOXIlyfZXxu4eM9Di2fQsoFKQyUxqsYGxSBa0
DsivfydYdYtgFC6jrdqsF32NRTpCeXi4Hz9nN1+bT4HTuNkNYHdbSBGnB6u1pUtkf040FQnEwL21
paJ9SKdzbuDfUwyfP4Q5M7XWNCTrMV51g7e+DwgvmDBVrt7CCj3GZzvMISmyjvQxhZ7Tdq9ptIHm
uQI/JGBpqm1dSppNcTbNxnKFhMsDyNs/TEBTGkh4EnVAolmVAHUPQldWgvugBYtslP6H+4d5FDV9
RayK0LY2VXQGXXHQJu2ovA6e9bhpsU2ZB5AhmxCZGrBsSOLd0P656KjD3aW3uL9oBcqJd7OHj7gH
QAsico0PHMbXh5Lnhli0cBqSrrDoJ0x7lILBzU3LzsmWz1S/7mA/Bqsy518MwzqvU+ydZIdY4hxM
PNvoSBkiRi994HM9r98jC3uMD2gNMNbEORx618TlrTxFjW2GUriptDI604pBtQNxMHbCKJe20IPa
empbbauImbJvuhTdmSUYlM0qQ3ahb4Hl7efI50z+6s26+ETmPi+6Rk3MAf63xVVnPUBTzMlTW36k
/CSy2wBuSpteQ58HseCuOnOlB6QZ81x933iiQ05gjN4ZG8VLr3lpIo5jYkG7lhiqYzngICEjeS5B
6YI24mV7HjaYu7kYx6TJba5qGbInlEahAvH2cDBPVEW0vZkPfEUmzv3CFr2GLNVJD8yBL9SHZnrJ
wqOobjibg56H34LaxeZgfFAfJnkDCD/uyz0BDPgHCFn1xwMFf31tizccxg9JVVbFBoEptfHrGCwy
2ptgWf+hq2Fht5IENvmEghTp5UFLZUAQAU0nb3mbjnNTsIjbCRthkHsYgrYBqMxyryLneVa7YiTz
FokelC8WiQXWprpgJBKhMNd9uo09/bHadi+zg8du4SEHmvEw/pyVYhGXsNckooiN14yWHWU3+dzY
VcTr+OTd8yyC1tDMIRIVzGDrNXhsUGb5vkeDGVR5oB99XoOMonyk3knkKpqsp0k+9r3GxDJqphOB
UNvyJr8oXiHC5Ybn0VUHm9Geh2DlbRXGb4R6orUpbfm35Ba0FyAR7WWnCCBgEr1+fcbocf1qpzDh
S5RCYKE14QmDoDwpPdCOpAUSW4DCUy32mSNW4akYY84LnruSjBcRdHPIUxoZ9r54ieSMq6Zef6yd
cSvuRuBrlOf6WGzQ6c3Nf65nlhcLyXiVeTLAvUeDKO1IdvVTi6RBgKY9L7+kqUMwtoJo1DNf9B5d
moLbDzx/wzmbbM7XTHqzmGbqBvz6bnYj4AfTQ7Ad3MBWvNzna/6sgCU/hcdsHiKzOiD9Keg9O69k
u7mBLo0rn8IORHnZBRWJsXb8YXKCCFZHm4yZrik9jGKF0YV6AzHy5JoyPBt7OIf8RrsjG3AOe9k5
Fy7Em2Emfvnx5qgxw+n3DDmwbnRAfGyCrWPM8FaXDqIti1xm3HWjivauZG2CjAsHbZFsnENprNMU
Ozpt3nLjPCK86Gg9tSd/WGDODJn0zIpLRI6DE15Y2xFc1unWOJO9TofcQL5RLiitmXRAF9kU2+J5
yRX/+Yed9PEJzNmZlCSfphhnx4qE4xybD+lMjlqWRzZYYHrbnAQ/TqbtEAqXnVhk9qCj/0cIztSo
30cqD6e9DnT5NSMgoP8853k1KVAJwueEz9kNhVCNtnZlOILTfLf2hVc53dn4+LW//HqZoeXz2eQ8
tkoRNDBZRMmlObR3XRNyTKyfnL8nWRKZF4KYFKQNuwn4yTDaKMJzL+huo4lOWB9zQjgx1j+EqCgE
g8cDiUoW5Bu0AISolEEuAq4v2BR+uE+dwI/xUqeOgddOsO75FcUSdUoxDD/8eQJJ1AZoy8cuDp9R
8rqpXttLSllN2+Ojq4TKRkBDG8xBfM3q9aGCjk9SZVCGKqwkWGO2sdkqqHRQjY7iNXqhTISURx9o
9cvY513iq0HRwhxziZtVVKRlBY9gJOOZENcu6hH3mhG5X+/I9cTvwg7jeYpkTn/wKA9OeUcSmwBp
o7xD3brBrjxU4WhIRAUseC5p9TAsLDMeKRbDtLIMTKigiAdZAydgPHMoU9bfywsbjMsRMrHWI/19
0SI0G7rFI7ketzS5PLmFl57Sm/6Kv3brT9EPs+8/X7jzHrSuMxlgVtwHeyqnNr8TN0Qe71XA2SXv
RKULQ3UwyqE5w1Ce3xPxRQBQLxo4HoWzTu+x7cKGLBbzWFG4dFJbttKCtUTqOX5kpecMQcZiwphL
l5ChmAYB4xgcyR8uql2zS8+qU3oZgxG/u6VSRlRtWnb7u/ZkQlkbbYVnfOglb6j054uhBsCFm1OC
NP3UWIiacztIJ85Q1yPIxVCZp0Au/L3tM1RJHUoIr+PU7VASgFrUhEwC2Vi74gKJC3/Y8uo8vAGy
XoUoyFu8U1vNyWtiWZ4s1rccj7L6KFgMkPEooxHrxiTikpMydEhCj2pGMQkJwMMPIkrikXSX31CV
eX4Og57n3x4kC9uMT+m6WlHjEPnUtOzdON4XhaelG6Ju1cdRfFIbnbOaq+dvARRm7iNV7tpZ63A2
2vouECEcMUm2ELxwZpRnhbnTU9IJoLqHFQoIri/jM1rUUKGETlCschSvOkABU+C9suhf/W0uF2Nj
zuRgVqli0sIcJTWEKI+TgQYQV225gxj3E6/tdP1+XZhjzp6qBtJIKJLgb3MSZGuBJaDqP3a14Q1v
dacszDHHsNEEhci0eydNQTgTp3uhrd+IMntaKe8qAWpxQ9TZU9rkPmc1VyO0hWXmDAZxqRKxw80u
Xcd3UuZPd9o2cIFYhEatUDlDB/0NGj4JJx6LxrrlX9Du9+hq4d5ktdVJowEwpAy6PeX3VbmftJeu
PAwIEr8eJR3E75vnwxRz8cqN+PNikuLez4zQI5XXVEgGVJwTyBkTy4o2jBE0aWUKUxR6J9dO/YhO
dHG2s6aBgM3D16NaP4i/RsViItNSNRVZp2XcFEVbVd03Rn2lW/XMeeavF1E+kELvP1+sVGWVc1K2
OAyQSfVHP3jvEB6Buwce4Y2SSJrAuVL4yXwYRBsd99zIYj1ltfgE5vgbABSj/QxuPDiQcxlISLAH
AwdJ0RCUgOrrieVsl/f4YDFesWglq00x3jaCIGw82EP2eF0mjfe1mZVeJMQZi0Exp94go1G31MlI
aKlDZgHQYTdyK9Sl1MSOofsjbejRC11tR5xqw2tuW9+sEBSBpryB/9GfL4bZq8AltgHMC+qzWe8s
cKnEr5pktylno67e89qHIeYeFNqxQKEI77K8ioElHdBPqmYZz5PRLfD7If+wwhzySKpSvacgcCCw
ZJeKQOaQSVY24kN6khC/8KLd9cfKx7DYdgdDCSwrqnG9t55xNDez20IPek7BdkT1mSlWBDxtGeAi
vLfK+sH/NVK29WEqqk5TaXPppFdXXaDex/IAFeZSUTh+k2eIuerxwjYDtccOUafOlsNrXYns2eAB
q1fLMIt5ZM52gdyAWlmFgpAelEYgOIgICpeC4iXipYSm8kjfSZ25qSrVNbhyFDzjzEVfZEMuazTv
8o7qhlKKahMPwuVwK9wNsx7DfKwbe961LkmkARtG3UweWKeLa8ql1wE/rkagseMp164H94uJZe72
KVRTvJVgjwBAPjzPR8DIrnpIMtjoXFEB3+v85CrFUDtbl11+lWg9zbf4AMbDNJ08qB11cP1Dtet3
6BADmGo6AuFdbYmXbCndwrQTQCyR7bQbweURTPD2L+N4hnQCuKdBLacExVtQ345FZIvT3ddunOsH
GMfTa0IbtTO2UErFvaA/G8OTV8d5Oz2i5l3uCi+6NENbu/03Sjmc7cvS6baj2Be4Q+iWIjsFN8cL
ZWIB7RmXupkzlxbzuKgMqzOEHlTHAQmgdX8rCvPGEK44c7l+9f46IhbjcSDNmWYVuBfBwW0cJw9Y
ecsFKUCIB8bslK9R5RjfceXznTlvIhknFFVxV3cBtgpNqNHWhwB9AdYGoHyn/MYZJG8qGZ8zWGkr
a8n7xdGctxdoxT5Ttugtd1o331l79VykTFMco+tPjI+ZZZyPnFTtaCJf+Y4TMA+QF0S1ZvzWbHuQ
Xul4uRVomKUoKr6y3+p4daAKVQkvDYmFKOidpswdwSbVyXkpPljKZcgDbq7HUgsbjK8TurTWUzCF
+mZZOkkw2+CSdy0zd8fgRtNCX20jcHgFfp9kpy78Fgyv6pDv5bDbjVqzz3UEemrsqtD/CInqFVa7
4cw/bxJYX6grlpBrCIIgW7VBgt9uN/0Zcn9+e97YJRrOQ5crqExPy28h0WJSGP/Xq1ZExgmT0no9
enko97t80pFDzbbpkYc+XI3yFsYYN9gO49DpMo6ukZe2qu8UkwempFP0xXBYeAM0q7Ii7nBGlWP5
PL8ofu5FfvItS5x007oStASN0hm2tWdxsg+rXuljaCzcIdZImZUhQsumLSe7HMHFVFTpjVwNO93g
IQ1XjVmaoSkmhBVMljfUAD04ur4wj5YhCzdGm581RmB54wQiyMxoKk6Mt/60WgyOcblWUE6FSk/O
tG92lGADLQUebSentBB/lPJbGGPcrFlaodUnOAVGkH8X63k35RIPWiivvgQWRhj/qme9EfcCZpBm
qKTUqQ9IaqZQ+XhF9dabvQFKY7Mzo0I93As3ymv9Lb+2drwofT0uWHwG43HNRBkadcB2HSEyYvnF
MTrGb+MZfRwAfGZL6F/Hy677xkOT83yhxvjCNiyFWNHhb4f9jMpquE1A4LNFu+QPuarZaXfxKdqa
22w/XfP7YtbDvsXAGVdnQbMDuCr6bNgEEER+GksQt6Veg2rYbE9P9UYBCZ8bg+W/dlQ0j8ROAFnf
EHk13lSsl+gWn8J4wKBTfjYg4VM2lNhYA3g3Osp4X8NlQG/IKS5B8FXs+RUljsPXGH9oQH4vs0rs
Qnm4ndOjMjyPKccjclwui7+w8kGYE8qOYI6ommvQQJ451xbPAhP1oUL+sz1FKwWvnUEaHMfaH8hn
IxHysUoswALaZ00PJWIamwCji1VKoS1E5bO5T7DVMG9hifE/SZpLUkgxQsYx2Cjb/gxnEYxvxZ5f
vlnPIS9sMW5IqCIJqXLY0uwZLFCSPaP2FlxTVhSK/uddUjx/w5a/E1lIkp7Ct6Pz4HJ2uyti2uWt
6dKrMdsWl8Vzc0EbCeP7/yy00Rl/Q8QoGEcIZNPMi+ahdaU60eqK5YFlInZyQjG2sMu7S9YhHIsJ
ZvxM21SqIdLGWmh3+MJDA2HwcE+woGbngBvK5vNScU0y/qQsglSOqAYWRSN2YEYHt+hm9pzERoNh
d8a9Q9bPHxK5oiSrpva+xxY5OqJXmhVGOBn6Qd7TnBbt/06e4bcaB93YXH+5GnyAavJve8ye1Wsj
T4ocSylveleCHIo1uyLOCCLV+rxGs4dTXwf3fCGddWf5YZe5K+s4MuOMsszIuYcEuiMCx1zzuij/
4UR+WGE2ameIRTrT2aSU7DXolyhTBOXOgV07xmXMORh0N/wesH7YYzZoMkK7p7XgAagMb0MPxSF+
U+383NiIrmwnCLAMRP3V5s9i8Q/DzDaVQkVXoImJgLUc7Da5TXud857kLRhzuykIYNGYg6ixkiK7
kke7CerNkF5yZnDdX/8aCFtQqRN0Tw0EZtB2g7If3f8EMRyEJ7g8zOsQrI+9/x7WLM6a2ZrVIKdY
rTviF6D3kL3MNU8QMfW1/Tv5wYHnwTinjS2sQExPkkuafDTNftsY4SFLo9uSyI9kgGLi11P5D1Hh
x1QyV58+iBHodKixVLskoMO2jTECqj47N6Pei2P5NDaWW2jGeR9AlzfuLtCWeqGGbeFGVodHyFTY
WQBC/y56Qgbjouj1A9BPztef+Q/PkY/PZDxQ0yp5VtGCfYpCL3LqtnQfb6jyBALFDa+neb2/bLHm
jN9pC6MX9Qb7q4Cy6ia4JL65wdMcIYgAJev2InKQMiwdg3aRx4/VJSoyDbpeaVGGVwNeT9cuvoXx
TkJQhnpNG/IpF1TmCxddCkA4GlYO+Abw5KHXIrArAxdN/Q0ieDylynV40sI+463SIk01UUM0KQeQ
Ztbwuo49et0YT9Gz+kBjB9oXobmcBed4ElbdhgxxEBCBLsHDCPI4SuCDGY8dC3Quk4uuPq5qG8ct
s42hedukkBYGs1NhxtOx75Fsy8ZkdnqigKqisJRNbcyxDWrikTNYOoXshaABr2eYuiEposl4zT7X
kyGjSj4WZOZvg07KHXma5uOANyuol9s+O5lDTPZfT/E/PMh+nSm2C3WU00YtaHxNXJecE38+lffQ
fkK8lF6WBw0NnJv5AhKtl1CKRkv3YeY1VayNmzJY/wwrWEGdIU3CMGrwIjXbzLYM7GrpLixuBfNa
GrZfD5Z3ybPSOaB3VH80HKBV/aECSw+xW1fZUzpbChzkQSPXJxfE5IZKm40hjY41X1wbep6GnULo
5D5MTnKy/O5Qgxtcf5y33RtlgAK871w9H1O32kdee8bj8aAOkd1T4sI+4zbAkjDJkzIhyMhaJ0TX
Q/3GmdHVS9iURRHcQKqosC0xERGroaIYkWlPUbXj9oV4sv9vlchWUzcLU4z3l41KibUK3j/pBmKr
JH5rpeY6MeEKB1l1lGnahpJxbiT5WTAmIGfuLqI4uYtCHpZqdVYXH8KsaiTJqF3RwEPOY6cHFwvY
zr6e1tXLf2GBWTchzGvDoFdP3BV2XREXMUAvT74pzRxLvLEwjj1r+zEPaRkOSHezekLnESe2WL+0
F2Nh4s1oGK2kTLAHKV2v6tCujBQd0rT2BfkMTtZj/RG2sMZ40TjUY2CR8QgbHBGYRUovC7qhk0Vp
qnwMjv884Q2QzbSYqKTOeYHFoi8H2UEn0zHyLSBQdL+85kXvdG/9dqI/xsc2uURjIWrGOzOPDrXu
4aKrH9Lm8evdtx75LIwwad+slptApxu8OEefG+TA8wMqEtftaFtnmY8iCo04qrvJBR70qQ9BT1X7
qWte1GdcakHOodeZyBR9GE1XhNifQ+UomZNeNcfgEYBvM7KldK/tS2BP/wzbsBg/42mKfgzRf4d6
mFW1jklaB8xzdjzy5J85Z49NykB4XpmCEgnvKHhu5ItS43Y98CwwfiTqI8DKKTafuKPixFcR2ALM
XXE2PMSnbqee8fEn70DurzYo41DqWlcUsDoCuATWHZJ0dh7FW7ntt4bSerIOPQ4VwjIzrsPesCNe
n98/nH9NVTVLN0yDfaglupyHZHw/jCS2k8f6sr4VQACI9oDgQT1Hcu1Wev36uKwGMOaHSea0CGAJ
SccOubU8QDuhqihboU+O6ETx5Ci5EZWC8Fzq+rJ+WGQOxZwWP8sy6kZ4CC8UODlK01K72ia7Mt74
fQLyOhfRYpD0kxaRjJikrTQQHAn0hm5N8DJEfea1kmHHeu7EzclM7Wo+S99m83oQRbeJkMgs9lpz
L0bXlZ7bJD2S2AvLO2G6qOtT0l2X1mWS31vhQUQJvwBUcPDTAU2J5bdseFRyw6nj+7QN3ELYC+h+
nb8R2QumEIDp1rasS7m9DqWLNr4y02PWXGTjVk+u6sRvO3iG7BwsgYJxbhaJHY12LG+s1BEkVzpB
QEk0bKF9iIZrSUiho4qdGBykRHbkZBvLRwOhmnUngEPouZOcaNzFkx1O2zbay4Ho5EBrC4KTGHZf
hnaruHP9MmTnNbr/atcaAPDID6PhBCg3Nk6uB75IBLtXd0HzGpJvRHmt8Doz1X06gbje+jaaG2GQ
7QHiLZEbza4wn4O1RADrAFjDJuJG4bkibxXRDogTBG9DetIFvHpxj5ndVjU3WnzszO+m2PpJONjg
i3dQBN0oA16AwLMnt6bRQhAdbWsicVB+dVqyC+ttXe76eHbCcht1h0y/EkevCbdlujfxpiJnoXne
hlcTMDnoLJOBF1GuVbm3jcS0++mhju5K61Yt97F5kb5mIdLl3Xd53iR6ZzfC5IaxXeiPSarYxbjT
I9WLtb0MwVpSXrbTZUa2UuKr2mZW9iI5w7+qA3ss7gjqPJYPIn01uouKs244FvqTIMjOTC4SaVOG
sy1KiS2I+xAQrPaxiXGVk28DgOw4280mJp5gesmU242OHK/ynJZuPQOgPNVOq+2H4XUoYzszbkn6
JIAOFK3UV3W47cHgFByl7lYCiK2MDTss7SaSfCG60SCkVyfnVeiP5TehiFGq+T5gf0bi9zIt/igK
+zjQ9NZfnC49yK0qnnC6BDWzu2Y7qArHZ/BcBnMTTE1QmEkFC2Fj2FJBnEnffe0G13NkCxfBeH65
FOdmUOB6Rc22juY+3/ff1FP+YB16D2TrqKZltzwt1H8Ivj5mjokuM7NT+pTecANoSSnMskZwIu6o
Ch5tu/2jIZqmKQGvYvz2RpcVyNkYNazFd8gBOkHqxVA7hPJeft4j8ThuBsHlVyrXXwO/rLJALsNq
A+DesXaJmJW2EQ5enEtnbapCFqXipb3+4Qb9sEZffIu9GNZRBmYlxOvqRt+jbRuM7upOucwuKLaq
uA08wefM6vre/LDIXKBzHvaShAwByGPzO8mPz8InKoJKW9/GTbOJPN67fDWIhta0ZFiSBpA1s2lA
/0pkg4JFmsyvCNJI+qtEcufrYa2O6gOr8R5kL+axRltBHHR4rgZggraK3qsV3qFeX6uFDeZUl9OQ
N4qK6Lj9LoGUN9+He0pbZG1kCBRSXss/Io1dGGTOuDQYRlzThEYDyZrkpp+PHQ+uRV9ovwWQCxPM
4qRqP6XhrBp+rPXbTE78fEydMnpF/y4Ial8SeZPkL18vFXcemVejmQZtLxUI4egb1fCbm24DFbcH
CE56/ebfaW9bz0R9jJJNu01SN0kpLabBbwGBtVO+pZvkO1U7QQ/rAx94sRqkLuwxpzqKg7GSKCsL
RMUiP1ZQRyPtSJxE0bPNVAmZU/dxtfl6XjlHgE23jaEiJjmF3evlN60cbV2XOB55/SR/AKKYSHiI
iyohlES2gP51U0XOmO3ribM9eEboMBcn2bSQe+0inGSSFF5SQNa2G7zI4EIdeNNFv2NpJ1KieqI9
ssSd/f5cct/ZVw7gXjwGqOomT+rV1+uzntZf7ArmOMehrJspXaAM4ArT9EaEhNouB30Fhb80T/OT
mDo6LlXcrDzao3Uo1sI4c9C1MbWkosSh047DnbIFd4aXESc8o5UFskczJIhradyQuhFosq4ASPqm
X/CkIjjehhWHbhMSQa0YN/oYxptSGNFNp5xCq7iQJusyNchplOPzZip5dx7dmL97OUsyLVNXQFvP
bNw0Q0k/p31TDdZ6BD1K7FH9XsMLjro/bXmEl/JqDGF92GP2MLHENg1VjLP1cKu/Ds/agxTbzal9
mi6yG/N76pXgQ1Y20mQnsw1WmPikIRR9rS6HY+pzA6m1rQ7KBzCto+Ahamwaqw+ULNFipOkIOIuF
+J3cKHfCg+p2rohkeDLaPHzP2kpDKhNYIhN6ORZb2QG7aK9nsmH4XRaDICrPInAKdteh0Z16vBtV
ZXiMJ322zbK5+PqYrc09AhhFh1C2jCQ5s9ZSR+JZrEWcsgA6bC7RR6l1VCuxbojSR3ZsROL2a4ur
sfjSJLPcUj6Z4US3dWLZ88vg/dCc0CADkthtiYa8dleCJpKr3UfPLLutFVQ7dLSMgaWXHaoM2r5M
o3pEczYcURrYFk2x6+UwtLNk9CtDvkIrEueWWXPPS5vMWMtOa5OOskiZKuRriv6pmKQntQguOXPK
GxvjnpVw7kNZosWU3bRBr6hsjz6aOrzkiEWMIlt3R6dKwdavQxGVd2LWDsxykEykJxQRbFP6d619
MIrUkTJuMLl2QBRTVQxIIICKV2Eug7qe1MrsMT7a5kAVUDOwBup4UMW38yY9R0LBzf36VB5Dn1en
Wg2HVBwOIB/ld3Dz56uv6nJpgqj9jwBsdnMPRXYq27H5QW/Du3tWA76FPfZJpY0JyRLKkRLt0Hdw
Vbjg+T3oFTorqWxhcC/fK4+c7bO2TZcmmQisGMYmlWmsnu2mO/CdiSOSdib2jOiLN/p9ezTu+I52
bdssjTJPq7ys45bQPs6pL+xA+V71JSexQHcFe+JVsPhIGmjY5d+UM8o+6ZtuhAXZeJgnnIn22pIO
1nylSH9S+9BEUzREQ7WM36qpnRnG8pTgHdyqrTNBj3hoL6M25VzNa+ukqbKqiCre+TqblZ8jYTQF
yKD6UYMaeK9cN3Ps9zGEXzkbgtI2MTMHsRrTsEST9vq++/BFuJcQURGGOENv425CYUzaNmeUVSPh
83OueK5PlhjnUZNOJnGUKn7pdd7koTUiQoN2hu5sKnRagyYhA36pvi6cP3hpf7LM+JSmDcdZkrBk
OmL4M3DHR66hRt1NoVgKZ93WKg+aDIYnunAGSJeYa3bqidmMSDwicTF56Jf2xcEOzydkgqrNyEMt
rCWeNMWC9Dj6liwN1PefPVZuJPWsd7A2OMVudtEUhrrKCE2OzAt9Hv5nxTVrcIuKoquqbv7mmqPc
0IRQTNCxYLwo8+jVyAfLFfqljYdU9xRA59HPydufa7vGNDWELaaogsmKue+iJp7qoIPRZJchYHot
XE20Z8WtehRx002GrjtRthXioxIg3fEB2av24VKQadNkqpHzeYbVohDicLaQbKvxdozxkLQz9HLZ
eRts4i6+FPL+Mcq4rzD6Z9ljCVF5Hc1oFsbNVpBMKOEJU4thU4af8aaFDqeymc6ry5iLUl7xzpoF
6UJDURUEpRpzOsZhACtZKGCEJHgRh/I4l/3T115mbRKXJujPF05mTvPCHDU4GYWqrvXHQiJumGZP
M2oqmRxelYHpfm1xLfb8NCrmZJCpLBFFBKiH2Q+Sn0kX1hl6ex0Qg+3mbJtpwOq9vn5tU165hTQL
oYsp4SrSJfY9YfR1rfYRFm0CbXQwpXclmPtDSXO7+U5sobRGnjJxM4nnGtQaRfDDdILuaPpBC06S
QfYVlGcLQUOt8tVsitexJ3bYj27e7XUV/1e1rqVsfGwCHsBt7VmG78XpMmS8hnDUPi9PUlR1KmuY
K0OLI7eeZMyQmrTSLsr1OnSzGF0CW3HWimKnadp4qwk10IYtSdubTirVs7Kyws62xCh+GUsruYpl
XXgZRqW+JUI1NrbWF0llI/fTFY4ohNNTMuAFEudTYFt9qga2NOZ49g9JcG/KKnn4ellWXTJ8JF54
gKhL2Oefh1dbSdVlk0RdcnWTo4O+86kkzDtJm/O1rfWpXNiih22x0yWjL4pEhq3RT3W7e1adzum+
W6+QQL1RbIhZIKqMXP1U5XYauYMbor8yxba8oXlt3mNz7XrQcRuZFmJp3PGsF6nbVJxS6rFbTzUd
2Zu3FjATiW4P4A+oNrx7do3ITdc0E6AF3dB/f2NWGhGhqTiDoXoqnBkECaZeO3MfOSHZS0Vql+ns
T+FTrXCI61aipU92mVkfSagSAxvOz3U/zwq3kndxmnLWlsYnjEv+ZIS5iQhU4OSYnpIanWCdUdqQ
gHHVAGzjasrxXvR7vzLFhEq6IuZqRME8UyNalS2MIEO22zr4g9TopyExrt8yq7qE6oniQ3kEBOCe
2fNIT3gjYTw/pJ0zzYoRx5p6c2is2O/Umgvu4hlh/FdUhkNa16XiZ0gUCiil1AW6GYV22koxCA6k
KUKv6PBkJkLu1aZ5Vxf9fROOz1qWfJ97mdOLu5bP1DVIIWsI20WkWpiQoR66yGqBwPBRyzfq3Sif
6/kGlREPgnqePFxPkHpI7nvQ+6dcya/1I78wzry1rLEtm8GA8Xk4a3bU2+nnHcRlXihRT7bhKl2v
zv3CHuNc9dyYxWjCFppbFB9V8UKQUzcOrV2cp5eqXt6MQnTdWtnWrB/TFDALsq814soyYqivfe/a
cxrzjrwBMnqqaLDXmKjqcxyEqoJQEDpnl+YGDu9M3M2BJ6G5PANLGCANrnXztdm1toWlWYMhxp3N
qIoqer0A7DfZceRoj2gW3aE5wzdyWwTmyJtBI6Ju61P1HEAXivci5Q3cYDYcCFjrIpromteuevmD
kFRwBAsKKT+JEwaggTjucC3a+TRuZqcNYqB36AKxfDUqUZOFgGSGWnSdIkCuhPFMhTyal4HRAOAI
Im0qeU6coSqN62DSC0oVV1WupEfjgynJ6DOaQsHRhL7aFr1MtmlP+p2Yj7gmEbZa/mDFojupMbC9
RlOcoDcOmZ08sS6qTIk8eH7t8PWqrm/rX3uJjRk6Y6hGQZQRsQaBF1bZTh5e/jML9AsWkYIlN0Y1
ltitozUDiKJskmH3tYW1GPjTCjE3FriNGylrahU7cwB911aLNikS/JTRx9qngY2lGhoQT3Gb9Oih
/+3+wuv3nTxMw1Px89j6og+DNsSGjCTX3KDp0UMfYrA1bmkrGxC329pyOWPlmWSmswvzts4GmFTb
K3k+VAFILHSn3Ohu2NZu7+WvfD0beq+ww9QR7qvIBql4fDPX56iEZQFKf8UPAcMiSXpWopvU6OKz
JD5M42togW8y4Wyb1dtlaZS5UeOoyyQjwkDTuk98Ioyqjy7T0YkHCdpLBUBx05yrWxHdb/6c17Gt
DZnsgYUn8es5rPYmlF8uykQpnsJKtB6B9YGI0/ti/M/L+P/Ct/L0Ywra//tf/PcLiImaOIwI85//
d6zeimvSvL2Rw3P1v/RXf/3Tz7/4f4f4pSnb8jth/9WnX8Lf/2nffSbPn/7DK0hMpsvurZmu3tou
I+8G8KX0X/67P/yvt/e/cjNVb//666XscDbw18K4LP76+aPd67/+osjf/1n++Z8/u3jO8WtumcdF
/PLM/sbbc0v+9ZegS/+Ne0nGzYRIXLIkmksY3v7+EbLOJkJ1UzTxbjVwVAuIC0X/+kvS/huhtCFa
Ji1mqHQ/tGX38yf0j8mWLCqGpSum8dffn/ZpjT7W7L+KLj+VMTjN8Xepv17sZvw6rMv4awoeC5LO
krbpU29O6jSA9+AuvKKdvPEGlyauLngIy7W2i5n5af6TOeax/G4OrzIUwwzNwuAYH4GrI6+EZKrd
4XLYC1DP7ICUhzDFlkZsl7Fsk9rJA7SiV+jq4vU1sm/C36wz7iKWukDKe9yXP+HyoOAoziheKzxy
veHKxFpgX6dtVchPS2zNT1WkYMY9WbvRbnKoCMW81U+0XZnmBPWrr+eVeQrRgSFhJJuIgRTsMzb/
iDDbGuI5wCqGDeSsVNsYbkvz8msjdHaYrfLJCDN7YhO2STHBSFm/xObkIDH/w4V88iDL7WG8cy6x
NmQJ+qmqJUMPmy0EJaoIaWPz/7P3Jc2R4mq7f+WLu6dDAgFiKyDJwel02k677A3hoYp5HsWv/x7c
fbptKo/znLibu7ibjoroqFIixKt3eAa8oT5It0Cpb6pKE30JUrtBRB1nQoPWFposK+juikCpcF5O
dHqsTOQfwSYZbn2KQrCH/aj5noSxC5Vxl4U/VXKT17VIjUbw0bdLZbDhmrdtaPumseAJ5ckPNFpd
km87ulPLCMSXTKTU/zV2rVs17U2jgh1dWyejrO1gjO6YVToR/pxGIOmpoxOHxb4cX8P8Jdbe27bb
tqa8oeMoBkZv/GhYRWm2YeUoaLCL9enwAb2PyzV8EcVQvhh0r5fHJIWDhwJdqMxJm2d9E00vM9dA
fZ2MwgkZdfT6QC1T5PxBMZ4nCgFsk2yBk91ESERbXvzQOtOzRvwrARQxzB864L80vNbZT7M+yO4q
KW6DJrXToEXzRXeCnggri/dTkDpd6oGDbneMYU773lU/4dkoEk5FmVi2n6l2nD3rJBJBfYemVQLp
llSnNq6bdZW/jrHl9gmESyDTWdLaro0H0gUrXmdOluM6LDDKG3+U6k0YNjbxTadv7kMwfTOiOqWW
oHJLHClNN+b0MQ3pQ0fYG8mRKbYAMwf+o6UksOCoUlFmxq6pKpf4/EBjYuc1NJ203g5K0HDLO9ZY
dhPs4/g+LQ1uZ03mST28DaLEM63RkSOWNAoRZIbtD9LFQFBImjpNEIqq3TYp2LN5JBSFHk0lF71F
r+Me4+PgoUwqEcSBSGp1yyPqRQpzRlMTPsrPQK9tFj/KJLXZIL1OwuAOSkxZBErytpM3eQSJ9H5w
0hhMyl9xA9kNhTtVAg5vYom6CNyCxms/1bzIek2G+6h22zy1o5RsJJY0Ud22qmIHPWajk2HDD8SZ
isaZmsBuJdjI402eH5poPdQ7gv6E7j9JjPhqHeLsHOiGIXT6mOKlnpToKZpufO0O6u37MNaduhxE
grJpqHynzKpVjN/TxQD286dEf+ehCnVyyy5Ufa8GSLGmyG2lclAS4IH4a10QTIKJ6Mk7zUxo0qq3
MlDtsgO/sa8cExyhtqvxfR57baNGd4VUtnS4qYLCNaS+NZOrjBsnE2M7YPQ3iYRe/bxrSmPr+Y+8
6FdFlQnO78wY0+Bkg+RS5Cx3rWrXaiYKu9e2bO7TLLE5NlYF27+p31L1NtWAQtTvC+tX0qDDoXX4
6J/T9LZpTaFPtxbifRWISgOCPklWTVoca+2mBcfGH55LWQmFWmu97AWIuGjSGmJq8xUrKrfDRKcM
MpyXwYnj2FaLO830suyt4fBgnzu1Yza/82I6qsW13jymmadq92M3Ikw9AhkuggHSwANsz1jpEPWX
ibKmg/F9CnGcrO7WmhIcKz8EIn2fgJUANap7qA6uMZjJbA4igVTepV46Sl2KghLBsp9Nc2jxRWpk
awBK0/yUCTQIErhtjPFKQmSF4SMtc6hIKHAh0tCHgxzCVHc2/G7tifiOrqIpfqhnULaOMUpbbbsw
ceOSXhEfuhCp+jPQ6LZiwW3EuKPp88biI+pgOzAEbhPFttKjgQmuS6j8qOS+hheANT4o4+gF2jVp
Hvr+gZul3XaBbUDT2pATdmp0uiFYGfkL7V+C9jTlN74PYfboVoW6sB/84sD6Bzq3Q+vRIKVr5YMw
wl003oYaGqnto5TSzWku2KTCt6txY+rvYaPlaNVDZ0WeCk+cgtxMkCsu7yU2q8ZvtAYqcqgVd77b
9KVNTd9NJ4ikjapXwwA+2PvagANgiir4ZSCWjdD4wEW7BW9B9OEkBmUTz+JqyuM0HSezsVt8vc1Q
umSijjq2u0KdnCLp10Nf21C5sLMBvInpselR/XYxbo3bZvJI8lw0k4jqHgpTKrzRA13ErBa92a81
qE/xYBs0g4j1fWQhSPkPvKfA/BdC9TUxDP51VEk34QgFbeqFpbr2oXvLytjOlMml2GjgXRqcAUVJ
Z2XvtaGGaL+bW3XgTkbvtB43ZprioO47q7Qnfq/glySwhx9BVTHyn2xch8lxlI+d9RBh6XF4UwO5
82fSix8AfYjABh5czWMhmS5yeUdw+xnVZshuQg3OaaWy6gvT4fVBr6ztmPs2hNXWSpk5CSMuLQuH
4YAN6SRw/ESCb7bHpRYiSuT1rea/WnVkl7xGm4gijL8lYQB11Mkl42MyXLVD7KmkPlrto1W991B9
0BtzbVQUb7f1apI+GljJziXCrMpd3DBZ7CpKDV7M4IeeXqsObdKjnJD7meqqyBS8MYgXSGrH1kPq
X4cwLdcC05ZFmQhWQ8WmKnck7PHekZG2Bl2rGMokagR5xmwlNWtVFaFTz/unWwLxe4UXWoiUhGtN
Qk2t5q4xZL9C2blh396TKXOaJN2ksPETXXqfQI9Zyx+N2nyrJH1Ue8spFNCW4tAj5j5PusOg5plo
BtPDiXKNSMVO+tfgaiAOFm4f40OunyrAZPLkKu7kFpEbT+NvAgXXWm3Vu57dxSY+JvZKrM6b9MLr
89fagsG0cZI6AMZJ5UaUbkiENBi8Ix6uu9qCgcgwitCkpzjibsYHj4zVCbZY+4gHv6IYN26QW26Q
D4eK6WvSUodAzxeDITBgmoSKIXsPQrgfaOmmrwPEFM2OO9zdfq7sxwAa20b5NGr1fPVMpdBGpG5d
ya5aHeopqNZwfOsj69l9ryA7Ue9HTdqdEh4TjT11fZyIuOrXLJ/WhJRPSFm2tWraFoyAWxhXBkiv
VJzT1NTsNggTJ2MgJpVI+bDPOwjS308aATeQsC3Lgutp+sE6vGCDK0d/YjiXZXPSBn5gVG6SNtvj
DV31uj4IaWJwowXNXTSZP3vaHvxKHpWhuM6GAXlpISbKfvLOvG0nLri+U4cWdCHF7vzINgbrudXr
uzxtj/oE97lgdNqErVsSH1SgA8r+zW9LMfkAR8fabavGj1YHFo46lRd6Q79n8BwgK0x9VaABAQlc
tC5k2liRpcW1g6zPlm0lsvxCB23ZF0Ul8nWJRaOix8GqMFisHealN/phLnzCG6Br73wHvOQfk5u8
mXuygg7W2rel932FstQa+1gdYCBdRxMK0lRL0YMcVXYMdHTtADdga0LCzciwtV20DZ10N20/FEad
4HBxBLboQ/227mJ0o7B+ogm8uFFYphsFVod0PcJ+ZPa8he/VxeH9ssf323qLFwmEKZoDHOv1APD2
m8rL9upNv+0cY5WsjGvDvawx9uFp/rU0AyID2DymmxQV5rKgTcLWgiZQPz/j4Ca70MtPxeusoN15
fJMeEHp3GhHFNVSKV8gn3QHD4tXcA2+vOZwBkbbctJBbY7f4nC4OJOZm9zc/bslpqJMy0XsDPw6Z
M4SS3XEXvnY/yAq+nhddH859RTqAYEBoccz7lw3AqvZNI1cHuOX6uJiemksc+DM9Gey0BWFigE8s
apHFZIuPkis5wwLKepYtKO/CFUDRm3BdHS7rQS61KP88S/+s9jHe/dSShgIxABmanN/rLFtQoxZ6
LrwI2H+kHqinnPEhQDtmeDWRnF706vy9IfTlWT9aNp9W7+K8B1gbzxqgXnDGSMwyDTDxUOwJYovm
86wanm57L1pdHKD83qGZl0bPxGIm3uQS5BMUlQadSjJ/RHw7baANMY/lb1CQ/AeqgEu3kr+2+Z/V
5l/z6UGnMUNyWGG1AfhBu/gFQ3ICJSPcTo/hL/2Ie9oOt+G1ckTD4T4WaDNcDBtnD+6nB14034JJ
spSk+Ak8AN+3O/Excy4E4HPfIeSBTRALwN9Ql9wCi7Rgvg0qvg14V2fbEWZIswfLsLmM0Tp7cC0I
dGo6RSOJLFluXJICvGh9XsuCtD0/aiv9Sn/8E1mYbPgPZKezOpd5k9rfP+ZSpeLjZaIXRkxKoR4E
wODXlxlxVR9Yzmqncptf3OvAHXdgmbceXtB6uNFXnVd4/qp1sxt2VT+EOyNdoVo5xs+XsNlnWpqz
HDOohPgvgv6yYZZFhWKBy4Wk+RnwftiF14/xQ34NJtd/DSyZn9oi814jgWaYcCxuncqqxlT6YePM
7lOoh6pt4M5mJqaHiqP1zD+zlf9qoPBvxwRfRgvfjh3+HxwoACTw6cDNA4svE4XHlzSNmv95yd//
Z9W1Xf7yebTw8Xf/mi1Q0/hjFuAEUlDHjUxmAau/ZgvU5H+AbQI9L3hx6rirEG/+mi0oVMP/AuId
cU/DZf5hsfPXdEGh7A/NmAcVBoZbiFZIsf6L8QL7Gt4Ni0DZ3yDAbxHMK8A3WgwjoU7TJHBlDx/8
RLunA9kxRcZH2tUcAgPGY0AIFAKaB+hEPcQBOnYT2OHNs1Gn713Xg3kWTNeWrj73qOW04AnBGj2h
JnSaSlsPRrhRix6dxdYmY/5rimHzxnR7rN70yKpEZ/W3RI9SkeTE7n3FpaG2j6d038ex11scN52x
ico3SekB6fg2Dujt2DJLhF10IGnoKOpwiFlwIXZg1PElV/lrT+bNVw1MeDSyCB4aVJHNzsrDh5RX
r7zyigqboKH93FbZz2ICzboHw4K3cu+38xXs69txxLwWAiYZNOyH7r5XBy9IgS4rd0Vjibg1DmmA
XgZM4W1ijY+jqbwA+HfLOrMSOgxRRdwpMP/yNacn0JieVLtt7/ikrLEXq7rsrtQsPk2oozMU/I1s
AWC0inUR6qsKehOFFa6ZCVJE/osbEHR+ynMq2nxY5WYnlOTA03A3GOqmNFpgpKzmNiwB94kjAC9U
MG+AYecxcxnR77le4WeU1xbF2BKnbxV2lDmthuoHLR3Cn2ReHSFP/aKa1Gm73otTtO2CdGc00a7n
xONGhtHu9RBABR4asKjPDlnFrrI0ujEHpMHAGplqb7cQz2791O38YNX0zKOVvi54dzA1cAoDy6sm
bd9M5MZvhgzW1fAoSWJYTOimA54LFOdG4mIE52bw27Pr8hJU6Ou05q8DgNQOQz8M/n7Db0cEcnu9
qYUPQOi4OngL9+ppjqS9PTjmr+pd/idaUYvKDKtynH4kPACGIIawJWrcN8pexmxqTwFmRPNxSw35
gzWq06bGm9TIXS7fQ6UQpWyuayX3EhWz+zJza6Zswxi+Xyoq/4baUMG8mgLzCnCM1acod2Y6+DU/
+e0X6gtMTc3QKawHqz01ltylskFvublQny6Shn+tYQHNDtk4Bouxrzd3x8c6lKPenqKHObeWPzVH
hz8NTE5+hNeTi+9nB4QW3Ebo0/cP99tL/9j+fxZeFMaKEfcEju3tSVENgdaEO6IRkWJ28f0y/+Y1
/7POongoYqW2tAnrRArUDIZ9DEwxgllPT0M6XOFacGsaPpqy3TLYjqSFp1hy5RejY2n1XrYgP4WW
R6JJxJlyTA3r5/e/b55cf6rUPl6AgV9H0YTQUKMvbwQr8qfE6vr2VNQieAnWGsRzBDnFMJ1iov8F
ciB64sfLrq5n9v/LuvPv+pR/54qamWOu4nCpT0OHnroKj7JLEnDmmSP8ZZXF8fJrPexkgY8MDZ81
UNJCjVIMwPp9aO6BYXA6AFSL2rAJ6w5Vnj0OUbb389puQvIS8ockatdNQ67MrHalpd3IAhRVaMwQ
S9koTbMiAZooNDs0KhWaVW8UFbZkGeqI6jYJ4HII4rRiorFWvBXVlW7mwjDRIQA4O+TjXmurlZKd
eDhdFy3k5SdlO6VPuRnuJCObVsm8JFeFGR0ogdYseJMJ1ezJfC5L5UbRnMDgu6rm83UQ26wahVk3
Xt0+9dHg5N11BI6Wy2S0kh0a3/FbRnuRwV8qCaVIpIQlahitygYtRVo/1aUPtZspcVITHUMZSgxX
BuJCQGur8fiQjsQpdMIA/rIcrYeoU8h8mza1N6uhJXn+Ary1UFjy0hTHHOMMJsNV1nHbjzo3HtOb
QJlEl6dOTLWrqU4hmuQ/F53qGlMjDDbsQ9XaUz/a0Vg55f2wClXi6H6DwRumTJV5nSfU03kEeKP5
EEA1yFCeSYd2ZJNAIilDxMaNmPbNFmIttqH7LovqaxpvMZNwwwpyHgWdtj5mZ8hB7IjVnl8lJ0Sk
PfejdaNJoWkQ2q9ds2/WDHd2LDWnYpkIykqUmMykAaziaXHP5VpX72Aasqqs2i5GsAS64adSZ5uW
xZsirNxK+pj+jFeE1J5Uk93Q3LQsR8MUxPES6lLbmlsiw5ygae+QHm6D8NDJ6FoF1zoqwwuCrpcO
/yLE0YSxRI8lbpg8WPkhaF3N/YXo8ZW49q/oAeY+EDUaxx369SuO2rRJzHpsT+kVxlBo683qipip
rS+h6Bcl3m8rLTtKI+nGqYuwUg8F/w/aWj/7T6NJQA7gpW4TXNdcTO6sAlij65b+lJv/xE7g/Kb+
/cRziv85bplZkPdlh4iST4+WeaTxpYA8p5v/tM5+f9BFYwKzrirNkUSfggd8PDeznhtEEAI0L6WD
Nv7x/3pnF/lviIFtExdYkHlWZ0Pra53Yb8oxXxsChtfAAhl3s/lg7EZOs0ZWezVB6kxchgMtaBu/
P/m89Z+uBJCR0a2W+CFzPRugS6xft+Iexu2JdGddhBS2p+kuQlh4sH6yA2zXIGuD+RGgH6uLHN35
5P72GlDF0TkxmUVtv/4Yta/7vmFqczIS0VFPpiJ+76G3PSvLQ85c85IIvBlH89gKMt9QWdte8gWY
P89vfsGyEZgaWmrlPn5BT4GcTyF6CaRH1Ohr4LundHRG2l9I+D7+ye+WXBzuApBGxAranFiUrovx
ifqA8wOCMqpcAFaMsQoxIaJGj9+HkUtPujjylZ/4UhayOQGJtmn4D5Vdp+1ta+TrNnPbS4IbZzOP
f97sBwH90zGLcpJWEFhrTlZOBLpZYkofdXkJ3HY2r/q0yvwrPq0SUi1WOtxvpw6y7EmZikjzdyys
HKPpLry2M0uZBExXdIBmHN+SYMQ7QgsKx7MToU913YvGnzYjXSsFvZBPnXlPXxZavKcePFBq0qY5
yXSL6sBJezjFxa95n7mybUTbskvB8PyK6G9ZBifgNC2+wswPRgsckuYjJKgP6mgDF1PZ8z2jXc92
hEBPMwwzbDgG311SSjlzUPC4fy++VAaY+rQpBjzYqSUjUgR41LBAjMCEfH/6Ly2z+OgCJf7rGRUg
xTCdBtzOlnF1YZVFZ/Ijun55msXLS4JWz8MBTzO0mlAgaOkX/jMxoPxR+u1tY4D7lyWYofAMO4p+
gaaPb98/6G/Np1ng5dN+Li+aJpZhTnFOS8IA54edu/SosQODW1RSsz8W+//dyv9j4YD8e/izV//M
X95fPrco57/wD/p5ZsbiNcwFn4np4d8dSgCjOQHF2kJngs3NMISZf6Gf1T90aPITyLrraO6jffkP
/Jn+YaH5PBu5zOR3DX3N/6I/eWZgjCoUzQAL/U4YHyzhz4M2BkqilLFTwhQbjVInbgEYJcWmClvg
aQYgEEwxQsAi0VG1I12P1dAZIQ46Ko9B2d31hvRKWq4/7eDNnxfgZxzs15yPo9H+9VctPh2eKBmU
v/CrRuPFhKIqLL2d71c4M2Ocl7AsNHoYuFO/dYPqxvezuMYSf8l9+ejB3bYuBtbeFF8cPS2iwb8e
6e/1lr0dYEekNHgVO43p28yHsbzR23rrr5NYRy2ue4l1MBCPIvXVSqKnC097dkPR6sacBARtSDB9
vRxHHTJLQEjFjtkByMmCjW9hNAVKbJ9Pt6kM4HITubVVuTRo110Ks20/2k4cXcAw+PH9b5mX+ifl
+WsjjPlcM44O1JJ4DwAeU0MFG1+XTw0Eh82j1TWOye+5SeEQhkK4Jxfu668B//cl50vvU2rQlFpu
ln4TO9p0XYZPBblu89vvn2rR1vl9jcUOg4oG5bK5fTTYs85Hch2s9asO+tem3TkZXrVdHP4DAfx5
cPL7dnIwF8wZkgDu5ddnkyQhfsaxLtOaLcw1RUO1tZzap1xP0aTuR88cZi1l4hmT6kTkZUIdn6iv
RhnvcAzFSCEyn8CNqperRj/CcNm0SW1eVzldT7V+P5aWE+nRXikDrzTqdRE3+xwKkYryXKmtY435
rple8/jUlcDCGdG64wOAxuSmjEq3U1NvbPJjCwwiOhieZHdj0dzqKTkQDC0Dc9eizY60HyLLr+BJ
1oO/USJF8Bzti7GwA529RSN3lBFtaAvgZWAvW1U9yKpxCz6KLI7uzCHbW8CHjxAAr+rhTueJ10Hk
C4R0gLMQ0ACVgjfSdmpKt0j0U1ox25x0N7U6R4H2MbBZhx5tyJJMgvnhBvt8Z2X6TcTMNegyq6Ye
d2goAgJlPJc9dRWI30xMdWJACeEj6hZZBhPs3H83B+06KQyAa+FS7Id80zTxGhoGNgkBaQUvEePv
bYzmok+JazD9KgpRVvuRQ9pWWCUXaVYBbRnaMgH8P2XrkKlX0Py9ZXUGrWaa2hbBlNeKN6x64F3q
6Blqb3P0VAnoHCQRVVLZoMGsa1VZZbrpBrxZk/EhLAMxRT+TCYpg/LGyOuFzFOqVfgNgljN0qHGB
bpzpUgk0pmVFTizpvQZBISYdlCrL1ZAXjizzC9JsZxABCMEWw6xDVUESWY5TWTBAZaRBSOQpIPA8
W0WIwWa3VnP1YOn+pscBlkVkN7zbDXEBYBuorRKo6EaiWtZQOkPavoaoRA6MURdgUCRfyqBYFWF8
4T46+3XPwRMaNyYFfmzxlXFlTP2mRdDSRXjPfuXoEuAdA7AIw9TJ9oWx0k7ZHVSyv48q5wLX52Xn
j/9T4Cq6UZpyxLLVAHOrCKeg1+w0YZcuw6+J4p/B6/M6i64tdC/RcQwRINVjeE9ccMWvwSIcRb+G
rv0W1Xd6PZ6gRak4l1Q46LnrAP48TAX+xFQhCPz1EUOgU9o6HRC/vLYXdQSJxHGFT91w8w2GMUCv
PXLYoF3xN8QBHuz+HrP/e9LNmQiqqiroQ5hHqvB3/voLeo4zJfsxdsDQdeIIv4Qlm7G6RQdMTEbu
ff9Kz8Xrz6vNN/WnVwp8KTgcGp53Arhb0ae1IvVVWpcregkacW5nGQV4CBUA6FdLjMZAVQxCVDxP
CBT4VIZOFoOd0cJQDWYikjdikkjz4vvvn+9cpvF51cXzJWWB/u6Q4aOG/ACLCijmu9+vcDZnhWgP
5MgMzOkBtvm6hUqSd7qiwBZePyQv0128KQE5LO90U5gn+YYpXbgGOwcQQPPCsy16on9+J+BmYaIP
rtnvtp9jH8jZGjxyADfZqjaDCxziNn+YXSCKAGJ9io2eN3p3DZREa0DvstZmr+jyny6p6J2LDKgZ
uME1Hfn7cownKWjiCTNgwtbLfSTDdaS5qD8ulcpnAx/wFQBaYOL8u5ZKnxM+dBoikOqFN+D7gp1o
M6jUzm6P+cPkzvjCqrEvaV3PGdkySdQZh5OICVkZhNyvrzhuO1iUDDmyqZqu9eY+yEbbsABlMCgq
lNs4iP6sXv9tEDhbD8zyFdhMEE7pEjnrZ2HQDXGCzL+EaE9RbkoGrzv4K1awcAa7ChRWKGFvQevZ
+QPZW8V44Rd8GMj/9sxgrmsfokTQHPv6zBSnGsyeAneML4WelM8Zx7RFmwJwtmylgKNt2AuDlWuN
DnZTU9ecYdflCyuzzaQ2Hh3eM5W5YRO5VulvwKOprcdaSddEQgc0DkVXtfsY2lNVP66tDH040Eyu
MGLY5N0bBrErZpYP7ZxZmaotuXZh8rzUHP4o6iABizQeiSrqzUWGjOJ4MHMd+U6HCA9pCldf60SE
uOPBDxDZbbamAnScteYFN/VLBuZKbSdv8fESV3QpHPHnD0G6AYExE6zkpbhaPyolZMYQogY7uc6k
mMcb/c6y21qE1+oqnyOHcyFmnQvGmPn+vebiJufVVBQYauImd7OX0VEE5t876zUHtDWaO9vJpn0A
ZP82djEybNsLy5+LFogR0NwHH1cnS9YxHGd71c/NyAnyRpjFhvqPobzwfs9gskEJ+rTIIvKnugpf
uBSLYKzxliEOgvLlRl71g/2AlPQDAaJHKE+XdvbsxgJepc9XAeXLsUFuDWUyEmxs1zEnBzGFYLRL
FVjDog7RR02MhSnSxrx0CZ2LULPgyl/rLocFbWymKU3nr7XUBcANsEThwvdBhoAdT9NfNcmOp4Ed
EMAMYBmjTlAyesB3YbP8Fh69XoCShYIq+f05m/d4GUOgkzT7KwC99ls2BXRbAmEafGMJbF96I7KH
0rqQk57/fD6tsTjKFloDlCbYcf3gH8erxp49yXrbPDZXsx3vZUPxs1v9acHFfS9nTE+TprGT+/vW
V6C8iDYJqEFdH64q+Yvll0wGP2aK323j/Is+JWkAqtBJUjwih54GbIfAPBY++BS9I13gtJLjjO83
t9CrvUarxNVsVYAOCQHKfKvZozfLiMr1JSPYS+92ET9r4I50ReJH+WBZES0SoCV9f3rOf8L/7PSy
SQVEJEADc5SaVfA58Nnmut/NV710aniQ/CeaBOq5x5rv+DmvQgty2Q+qJ11OQYWwUTuIjFftDXzN
9V1zrPbaGpeWfgunW88HGkdM+3Db3IESf6j34JD9l5ZwH9eCqUNUFEJus8bt4v4N0hbcUh8pVRIc
ovJEy+nCl7OAJv2ZPn5eYREhrbgy1Ro9EqcKjolaijB5rhMOgMRbO4wzuVnQJveKAZQofzWNh9Fy
aBe4ag9nbckdKD0JLbM2HPoykrILoePsd20CkKejEJvVdxdjEZ0bMsgK/Dqyba6jWx9D4U20jfbT
UatF9u7vsouOiufXxARNYxingbI0X1yfPrSi9ZnZdcjzdKgIIBFAAbYiish3M2g+vS2cBCfg/ftT
jrbnmShpoigikOCYGT2LgNIOnZo0phU5fb1XVZB20wMZn5V2HVeDoMa7RF1fcA47KujokOckPMCV
GPZcL7wbj0H0U0VHhXUQCsi4YzYqCMfgSKYwARsjW9G6VUYDhwHeRXWkk0kJTjjqhGhyYsvYkADz
fII0TW2BxAweAMB0y/DBJO99qnvBALnEYU4BarZqwMMMae8VZoB/6k1O0w6AIrcfj0VxyCt9RboH
VgWroYVuQQlpha7cGCW9i2nqaiPo27M4Azdh75V5YzgDnqCUC+wSOjxo9z6HeeLlarmt8tsSjEum
wy0t15yiI/D2at14CK/6HrmZD6VGntTrUsmdMTE2RWY6+As2Z4VNtB7sUDADe8WZmcccXmsjQxX9
hqxUqN0VV+9I4IvJmoDfNUGDhqFFD550aup3+fCgQDBADcHAZ3AE1okzpJAGVeN9UFGoFPxQfGQN
mHsq2Z2fKULLPd9EO6oegIcd9iof9nSoBQd+aNxmEdLF8NTD/A1z+5uhqGzV8D1CqrsEfgNw+UKT
MbuP/FmqIXAik7q+rrkhpQ6rA0EI+Ca53KZB5+g8dFO0UYeBgeoNwVJVuhV9TtggMqg0lJXqVhPs
iw1o+meJ0Dplw1lpz+TMJuLPRE/sXCdenz7X8Hfjtb7VMNCMFEQy8zWvDbfOKttq4KpRJhjkGjZN
jCuYfIsR9az5Gpq5Z0DJIADrvYNGTJapTpqeclV1FcCx46xyC6aIcXxUytQre3w70oSvmgUtiQzq
GmC5qzgRQDbnIUphH34OyKahOZBOjxRenhgTQMEYdom08hKQIGmT3XaqAoEH8JfpTdI2bmL8MIN3
C/NlLdhpZbPqmSq6CPqx6UnpABEHc7VUHkLtWmEviRk4OCl2piarjJmiNWNA6FS3B4c66kdIFsSo
ESsvCO+RM+HVw6iVlHZqDHZcD84QPs4vp5jMdT3id0PHoYPTHI9VUGFRyFs7NPfWnZo7+egLH3Mp
SZ7CEWYVnNs5CW2Fz4gxxRn658oyXWXoXQ0Clc3QrwG/t4cB4w7NK8fB5cAi+jCS6/E1NOj9mtav
vDm2UXJHeWrzoPXSjjqa9h4QtPDrqyQZ3RHtL8gmeh276WNpJ0bnxMq0qlLFbs3JoQhefIJNfUa7
17BX75LIOATU/KXhlGhhvW1Tuc35C7bSaPiurG7bmBy7FLIaXbAPx/cUyll11R8UnczyjPdjMG6H
qnsjeMV9GHhp36+MaXrNuuRnqRVOyyeEic41OvlIFcPlQ/5U99ON3mjHqU22g6HZujadel5tdegJ
wLfxXi3ZIy3qY6dhPqCAMN8+c+jJSPROJVo0daGu63qctQFQcBrTT95APaG3VmOlbGMMqbM6xTFG
67EbtqFqXlGltBl8DTFieFGK/2XvPZYjV5Yu3XfpOdqgxRQiNTOp1QRGCa01nr4/1H+vnWIWm2wx
7dm2sl0VCRXhvnyJ9qI1IxL7FOSX4+IWLcK5ly5rPDlSxup6kq0GUTpkZbHKrWw1hokT1vq1NOON
VyXmxp8Jr8WyQ59zRxCsgEl4X9lWMO+NBPMJoTrmE9GLU6xtVbiIg1ldYnL8oPcZJPu8/JiK+DFq
gsRJqnEzdpmn0ga0LbisHu+1PntukuIWCJ8vlewTuzXjHa4WdpbIXplOd+wCLkXIPu1fM1rAytwp
feBNfb2LKJ4lEy+dgaitAQK4easJiKzr1imXqEOcUP18BjfErmIevBL/4yYsHAU+axWMmF10x0EV
TsOkHhrRslupWNOQugoQtoQZQaopTpnqtlibTgtS5BuN3U3qSpRzRxcCr51vlQnRP/YQndSBjp+K
VnV9XXhJ1XEf+92jbwmODp2yLxqiH/2HPNBXopE6cpWuIjHYZ5Ge2zKIv4r1RUfozGwm/GTxpq96
OxY/O4X9kqzArtvKgeqMPeYjPJRgyjZW95LNjVtD4Q3FS3T0q0Qs3BI3Gb8KnH7u8TcWb3wt3bCd
R/ZUFtBcda5A4x1JgnhtCs9j3XtJYK20ClfKwNgtcZhjma60BGhQO7W94jUlpFXtM8vr99QaT8Zk
zbYm6JuxeLCah04WdyyxmjTJNfJrMVVJRHpp4luDj0PTkM5MyMiTe8V85ZIXQ4RdNfauET222VOa
Ta5fvoRhsS1I3OnCDQLlbaBgnMCh0VbcGcA7afGKEwWva0pcO3S3iphzQ8vreMBRdl9z4/Q+tmee
qwlqawqHQk3ZQhNPw0mo6z8EqXBnFRQBkqmvV7iOjAQ2TRfBVK4qAJzMuhUR4MS+uDEMhoIZUbzF
Y5Vmjtj2DvaHkdXgXUQJNEWeHN1Jqe+GUwCz9f7nuudbiAsEQEVYS5tuqvLXYqsT5shKOyFCVjuv
Fom24DQrag6att/l0t8ih4jtoSjQ+BuKflZOQx2thnA0wRyMHl+CyBnbyYm61s4bvlBmGbWfbLFi
sa2idciiWkXDjPOMucu7GUcK+DCq+Ith8hnd7r8KcFPDI9VQYRgiXPx6B1DfjJU+cAeM03hQNhC+
nWQ7bNNfYx+WCvK8gfx7obMG0rJGqY0tFlJVEn9klS02c+rhI29ex0ja/vxgv+mg1EUlDRiMk90/
nOBBrqIqmzmHKqG0dXEf4zn98wrfNYZ/L3FOBk4GQOAMLzFXuxE/l7Zw3g+DEz7A718VKz12zIff
Vf7fDQi/rHrWkVS1kk2Z+qc7mCbykoLTYmkwef3tsMaxXdiI29FRdqUtHuYLeTO94na7+vnKv3mQ
X37C2TdjJVabCQOASqi95cb7YqJWdp2jZrcV+v6f1/oGpfuy1tnbqQYRZlgzNznW3nOsuibtI+yv
fl7ju47ryyJnPajCvhBW5RS74lV+KC+X0Fb1crmPzWH2INbe/MbLPGMZ//noVASVy2yNl/OfbqvM
DL2udJ6ixDkfYB9V61h/4X9vIHnXOskWwteA/6yTu5QqrPOvjVjbh5LmzU2+qoSPOZ8dPcvtqHoI
m8muZt+OmJ43sk0ytlPhMCK28n89i//HZvtvFnjdD2y27uX9Iy268uMLoY2/8x9CG1y25RWicYaq
uZwy/7HzBH+FrSZjrrKEePC3/n9Cm/7f4fvwt0hK0BF66Pyt//h5IroSkcozA9Ykxi//W4S2f3t7
jGnBkog8YIpDmNbXLb5KpSGQlKB1gWH9Naodb6mZd9El8ZHP2cNf9+byvzb0v3lq3yA6jDOYjzGO
hKOFjcLX1aJYjFJsWBrGY+1h2uk7KjmXZoXtKWIQiJ5unxwKvix9X65/+7K+Oc5YHchGWdg/XPEZ
ItgnYqV1rd8wyBi89hIdwTrZNrf1Wrv8+TpRR/9zoC1L4TFOwgEcCOsMqBFaC26ObjVurtLc4h5n
ENfNJPshYmRvqOQ3SslK6OQ1AX+7XovWmdau8ZfalJhDKuF2xhNrqLYkqZGbPH6EYXkjxNh6lYKs
kMYeP1Y6AKs40CHK28aHeFAXM0ZvPeof5ZBpkZcqH2o/OK3S2HKxTwEdME0KlMwGAlZ8fVWVD0P1
aZmnKQYSEA3PTPaY8pEKnzkjk7KxuG6a+xBYoJtv4/6+tWRs8w4pqd8RmSO6RdHdQDFqKtCKW3WA
fTQj/swhP0snudsMoe5gvqdkA+7moDTIJMaqtfv+o/JPgXY04SrHxJiZwmccPmZB6Qa4AjTJi4qU
12gKJynMDWEhOBLOdlYdrOG5Czqv5RgpRFrM+LYWOq+RP9IY1YVounp0F8ANbvw7DKooBws7CcST
GrxZYPv0BnO1FiFtlrGGQdpaxYLKl3XcyW5adVfWD6U/uSBDK4F2Oy6e+/hqwgJRQmQVHyz0paVO
ljWJ8YCvNhwTrMn3ZaluZCHYWMHNQHHddtGKnduukSjDC3ySFWHbFxdZQBiwf9WNj0F/7KizsQsN
Us3pp60emeugrw9hwPSuO4jU2HX2GanvWnss0mc4rY6AaUTZbYK6cQPpPZmLk1rtGho2aRidtkT5
KxX4UxmOlhkwej78glguqwdo6W0DVn9CBLc5vC9TnbJ/EqS1lR20bKdFv7CTvil5vr7xZ5+2Ovpx
Ug18XP2KhA1CRGC7jU76goZwq/GH6hGDT+fn7+wbMJxFLai/kkYMGu4DZ/tJmMrWqLF7ISwfvOZa
2pcPHSlI+PvZEomsoD9eiOSqdDq7szVbdBLb2v6GkH77M2RMTPjgcXsXz0k50RwlfrlsosFLizxp
XmnEl2Gud1wUQYvibLrEx9fR98lW8lC5kxMbuL/xV759ArKqghUQB2XBov56M1Rdn4ysE9lcY5Ka
ecOyYLRrgVkANjlzAweZNIW5JWk7wWaJggl/CHeC8pdH71ZMCsEvD+ebo8X4+/dwhv0NVqdGMxqZ
xe+JMU2MY2RRgGLgyC+Jtc8X99wEEKS+C6vaoY3f4d2GfyuIYX6NiCi2h9xf52O/VWdl/9QoKYFC
GKf//Bu/Ke8gZNNwwaWSoDL82cf/AtTHalRa9urObVBwyfe5i7XdQ0oAw5L84x+n/W/z12/YOKzI
qYDggQLvH8cbYTTkwiRQBSJ1diRIuHKYHpD2U+7n44xL4ktyiY3Ec9PaQ/DbE/n3VEJJbegYGHG9
KsGnX59Ilowo6SbWHhx5h6UP9JRoV+8Rk679J3Wr2uLjohbzj+bFsM/c/OJ3M6x/58/8BBN+P/Ye
Csz8s5ciH7o5CJQZNHIXbJp1u1nkmL+b/XzDnmAdyEUGkxJE4+czi17PlSzUuNTa1dejS8KSlx27
I4zPP9PX4NLc4rRHdLCPdVJ+Ie+D1f9BvfH1N5x1tdrsi8Zs8RswlCDyvsH3LNkKu/+Fq/1D8Pna
QC9+PtjtYMNCusl5aVPARtTFHJvfVi3XNWhBi/bP8D/j9K71cw/nJqgwtduUwUqL3sSFU1+0m8xX
d1F7kLLXKkSmiItFyxk8K6andrgTUhjIuD9peX0v6Z9z+AbzbxuHd3WYuvM4bKUZLw+5fGB4ci1h
gyqS2UgdEHcxBYOyq2fVG5TJnePUNQbd0ZOOQ1jbSsZzGo4PjKlLoOlmT7z8Jq04IxJ5XSjTptWY
Y2HJXSmz7cftOvbT+3jW36NIfsLJW/Plfd9jBj/gDTkX136jnnRsP5oBQ+VCP7SzBNoMbWcydrjc
qoOJrBvQKsW4q07gSgsUUJGNeMNhLm9j/7iTdaiUYOfYukAmyewQwUYmVic5kfZ98uKDcU2wSLGZ
8So6r8AI3UIBy66MVSHvNQWO4PyY+aZXtCddP0ZRDCE3daX+SE2w75L7AJOOeF+V77Gy6XzKXQ78
Ib0HInD1jCDpcnDJ9l4JtO2QmPX6I5l6G6PegLF9CclGeM/S10p5N/DvFZqXIV2Leu5k420objv8
8cag9rCz43ZdFkijdDwR1DBjkIZnQm46TYbPIEih1Wr7oFNXHKdeJliuMTZUbFQuYmsn6sfM8uQr
WlhuNytLCC/8kUFPl20EJhZZImz0uVzL2mfdFsdmtFaSyEy2fSuU+jroCPrF+NwLx+nUw0uusxhz
GJPpgKCwjVunNDSH7YzbxL7FlpiXuQaS767SYLgxinwTtUzYSmUbN/AFkmvSmm5HecAdlXtwWZqX
YiG9DMEe63EnGglbwZgFzpdTZeWT2LVHNezfmtzfaJGy7vkn8irdtj03ZL43uLmqxIk31d4wNdu5
l3ZFKrk/nyT/ghGWJLKfw4llwwG/+7q1tmI3CfA4OzeC9Rf4QIaSaRfpfP3zMt9QKr+uc7aFF+3Q
BFPDOuqa/dOhABwuqmsEuOQCo4tW7YlXfV0pJF5qnxi8/gmlx4UFGXL2Kv9S9H1/0XSouMib6K/O
LjoppNqCYN65eXmKrPvQ3Mf9bzSprwr+BQ7hgmkWcU2DSGqep95HI4orUWeNwjyavsgM5clMDKcV
Uxum/mpMW1sz7wTjl1b1X5AQnr26ZF2q9KnaOU+KgSqso9Ro3YLhdRAd5vHp5yf5jcLpywp/utW/
Sg+xTEScdci4XNTkjPicCEn7Ei7Bsbv+ea1vL4ZcQw0MeOl7z7rR1tfiQkZ+hnOSjvf9Vdi+/7zA
N6c6e8ZiFAS9loN9KTz+uhZNrutSlSImz4Zvj+0NXhF2qRdOWPBSKLQ6upvJdz+v+Q1ibkkyLDZo
vbwjmnbWzqdyE4vaUnX3K+GNxIB1dNcQ9irckaO7EKuewvX0e2u/fGBfT1q8L2F78L6rOqlFZ/ey
l6YoEJZDvV9JK5E0ho94hQP4rvdEd7EgKBD7G25x+s0G4btbvBBB4dDxBPmvr7dYlRmNabLfUq0X
S5jWcdLmdafLh8qYHICIdQsJxqrDX57sd6+OBj61JBeZtDZnT5a8rqwj3KB16ZudGGXuHP9frrD8
gr/endaoiiQsGIZOPckL+zR//fk9gRn1zSP7+xrOHlktxtYslHxpvbENNUhCGW+MkK9yhoehVdEs
ZYJXh9pWIKKiL4gxCAkQDrCnMdV3v8sOrY9tdDreDclnrjLztMjsgxlgD1O1UbXOk6J6VReokJq7
PPuMxyu9rm/kUD1087SNu1uJSsgIVeik70oKoFuDCY26U+IbwenEZI7BpjKvoFTZlq4dDPWjRoeQ
4pomo+TMu2iNFvpgSdd6rdihhSPo2H+EqrKv0s/KrtvHCta1JME5J7BkMB+CyXDyip4bpqwQBhfZ
MDtm+TlEIA/Ve+QPV5MmumqHMYXE/2n5djaQr6pdaw1sATmgujMASzJPB7FhyheSadFftuRxxbl0
QYCWI2nCSptnDDnazmkKzUvE+lHByT+Mw309mxeTaV42SkuOLZOsdHJCJToCYHmCoq6LuWTYHPuv
IdwCAn7cQam3xbWpQPMY0G61mYWIJr+LhtQtMT9qscnJYMukZXqvDMaFBb0gX0g8GpMxDZ5DVxHR
Um/iut4VlsT6qWdI0Ea416IMhJOhfVPMlAqzuEn744hLXkA9Z+an1LoStdEJY5IsfNETZMNWoa0s
mQ9BnXhRlDqVvg9jGd2azowd1+L2GEBWEaNHrZ2YWAauVkqOHpoPYykcrC65meFc6uF0yt9I/FAe
xwo1I4HQFgEEgmw51YTNsyW4fRtxJfS4SEr7sXFFgn5GptsTTPXoFqfCjzztLuoo3AypdBm1yWXf
6iuKm60ktHvVaNyu0DeY8DnjJHIPe2ygCm2tSO1NV70iJl23sb7BVe4yDTvHNNO1QUEVpMsQ/bUk
PEHQb7JIoiPPmIXf9bXkdAzEzN50GYg6bSW6aVfv6/olgAUw6feDBe+lTVfJHJ+aTFrnPd1UHLl6
fxPiI9+JTG8DAdJNaO6axlr1JPdKonqIkmk7EnpI7EgnCjteSCSTAie5Ye1m9dMcbrGHW7Wo7DVF
cHWs4zof66iSlwqsLYt5tYN2Ndatx754LfklH21zFUOAS6n0xqzfdgOSCqvfttBlquYxjz8KTJXC
9LQkjSDstOPpJhdST+spWFEiiAUGsGRB1CK+bfJdF18P1TViB9wOSYPAiF7rmptMSdZjBXanQXLQ
As6znHAVAw4KfkyArLCmVg3e8QLMxKkCfWoQu01v5UxSw3wnpy+hTo2qMzrX78VM89oYmLFclWnr
oMl0LfWhrx8H8TpULc+fRAleg3AZJsWTLAGtJiIpEsKr0n5UfAVKVB2H6UUlnKdXiMZL1Es2om0L
taAqnwuV7FxJcOs2e1ZhRZZVtCHja2t1ijfEz71ZumjG4FkgbIxpFqbTRFhMOLefpfXs8+5YIQB0
nJFOlJPZMa/G7jI3NOwiq88SGWRVfxrN7IqSYGdzaisFXUkWGYcWLozcRwd9uM6lQ8EGa/ro7ioY
vqV0BVVlK0rXhgTersJsFyyvNeRNJS6p0PFFqwinPGtOWUA+/PRaFuJ1NkauCfVKamlNIFHlVng7
itEpU+LZHU19LcGosjTau1F6Ektxa0wZwDkhLPoV4q1VN8urLg0vROuxQDca6dAH6cgsWEwQWHZz
8Rb0yWaAeF6l87boY48ubtOChxMClZWHuX0xxG1RPrR1eDmUnS021zktkB/2rjCsLMIQc/lVbMaV
bj3K0mBXjOet6XrQBBTDGnj8xZ8Im+bY8Fmk7WUYQMKDM1JpN0nxOmGw2d5rQeH6xqsGPh1OyH8F
zRWmjmiSkwT1MBbDlWHVbh0Wbk+s9wy6m8/5o1VkLt0qqrfOjuCYphdzwi9v1wh+drmlr2MdzgTJ
grZJiksgY8uXcyq86zrBJum8q3u+v8C/7FT6AP1yXuax5i7s7wyBBjx77ZLJhkrkWNgjh0nspd1l
0vCOlbtePqVV99QExUVevgWR7M41+/4oOwPOQ4j+PJyvdllxVWELIkTp0ajbXV/mB8UsHZFUxTAX
nLozHLkpdjWEKpaPGnMTC9WpGWWCa0bbV+VN0zHzwWg0GJhE1bHlaFWzL8XwWulyWwjiHW6nnhP5
hcNclMje+E3OxMHRhum+gejUvY+IkoUKekrHVJRbAVDAFGOcIU4E60yQjukc3Daq4IAkO0Hd3+NT
RyvPaAbOcFWZ0CVhbrG7iEPjJrlpi9anivtpXMDHnLsPIVW2lf6WaVtsl3ZlfGF1dypUnBouWkNZ
5t/LeNVPh7R5KQgWiaAyZmXuCX7oqTCeFARECR+nqcu2HASO5utw16xNCg+zlzRbhctnRmzunXwI
wuchSr1AvDHbAWECHWsJHwZfXPi3ueNLszcn00bsBc4CY5cZ0oF/gqQZzdFTBAXQ0vAPZ0bTof21
nrTuLfB9V8WLL2PCocakb/TDdWfW63SEmp8yDyjDQ9IUNxpEr5pqz4zgIMKsm3Daa5mz+ASwEPZx
P2jDRk0Gd05Az8TYG8yrTE3WVgWoEg/r2cenoIb6U25lSXPSCdu1afBmnKAKtgYFj79UWFvFZcd+
UlnxSo6I14lPdfYAld4Lo3dBJ3o8/MgYzUSdsIJSfNLr6GrQay8OI2+S1cOoM/cJCKYhsqomlrIO
CQLSOZ2jOxV8RB+7TSK3dIcNySccxRVc2jbh9W+2ITiRWiKTHa+JnLbbkg5ZnNZB+9kK97KcONT+
R4v4JkAHLX4X+YVprm6knNK6nPZzJxz9FqCDDbeVwluLnBm1FV7p96+lEpPcoHOMCAuwYuBrGjdN
Lrxm9VvXCc4UkKbOrq3LR5mEID3fmRaQY5idAquxC9U/YY4rO3BDAT0E62MeJoOrutBAPwzqQLPE
d7d5EoIERkfdHvO8uNSCo8zUz2oedWNYDwLENj5zWWm2iuqrmCFXhtMn5j4QcdUtOwet6TYUzG3e
dHYbkSdbPaut4k3BIel5U0RCl6XiN4T9G8wZOxeJrlCWdOxXzgALrFlgUZoAviFzKtJ7Mmcxes/u
pKOm7ZVPxRM3+i+wxHc9y19LnnejeaZGSdnJnZsk75r/MEjtL0D6N3ArlLD/XNQynv+7ZxkUpWv7
wKKjeNR33Tq6gtxqmyd5lbn1xe+ZC3/cVc6bTsNcPJIWzSXq/6/r6T64WSzjB+qP0Wqp2zPtuZd0
3ioZMwbiUtL8yB9TGM1emYSbhHLe73psNxuy1IU1rG27HI84JS9eEU4jI9Vu9SsIm55cTu6UDNtC
p3yRJkfpJnaCjDhAat4mPUGD3MLiXouhgEYM5hLAos0Ee9+n7ZMqZJvSUpzIqO/HUloLue5iseBC
fXYaGP6yVG41g4yxZIlZG9VfcI1vKHqmxdhPwRcFxpxqnDXF6RiK6WA0wN7uojqS7PmBr9O11sUq
3P32Wn3z1L+sZp75DfM1Y2Omslq8harrzg/KtQDP1Ok9ibc40y5+m2/+2/OzoIkMkgEnXkjn480x
J+RQVKGVLmBfviL2Cze/et1tfu6Q/xiwfX298C8jexQuHI4o/wxLskpQzCqXG9SWg2es6i0xq+1l
dy+5kRfcjXtM05lR29m2vO4JTroOvd/GYt+hKiIwIrCKCRnmfJeIiSQuVA0tAXjOvp/flWzbYG4q
hdO6NT9+vtzvtoe/1zofy3SxEkTLWhjNY5PyoAe/0D8WPOHr7QSyZMhF2ASeSX9iev/eHaLMCoom
zIFFMYuRytzpu8hTCev8+Tq+RRD/3hXOkBPqxCHrNZCTDkeUgGZP70+JuK/lk0Zm4k05kO5Yh1DW
Fffnlf99L9n+/tqOzgAVqZtys2ga5og72N+bdt+trJ38q6fqd9NZRPSQkzghpMXG6+u2F5u1rhBe
uMwrReglNtY7u0VLTymFR88mW+UX89PPl/YdVvTXktrZN57XijWMBUuWVLcMnTNiCyPxKCi/nFHf
TOt52f9zbdr5tH5GG5T3HFLRfXsQPSh+qxCz2Okk7cgl8KgLfmUIfPfi/73k2akVkkkYSCNLyhWB
n6XpBeP/l8HxP/UF+G2Js4MqH/pMJfwTKldrOrKQ3hTZb6rL776uv65CP3tC5F9nwJ/oWXT/qMh3
5kJrD39jPv/LXfjydM533lbUaPcHFrHQneXNs2reLFmMps8Tku5D+TFLUHKBcofwoH5+A785Zghx
olKSLFVn91DOvq54LIrOn1uClN7mVXtZrU23cf2Ttlt4I1T/v6233LDz7erv9c6mOH6VynrcUFwE
x4W5028gCa3z3e9lzDfH9dcrO6sFCSeXxRQwx00P1AWbfgPJYWWtF6Xs7+lF321SsCtNGEIQLGFK
ft08/ClDrCVyG3sONAWu37AS1r/P3r95HdG/cj5D0tShIZ3dvTgQ9GbWShTAMG3q4mPqxE2eRb9l
QCy/9uwhIQsgCH2xLdPISfl6NXVsGL2wvPVMsbE/2CxEhu4J6T57hbzPfyVLmuo3rwU2f7Dt2Ou5
svMqWlALcoFFWFwQcI4Nkr+eOX5SgSMNJLnqH0pEizwUG11sdo15NWqvfiF8oCe0GxrISMAvQh2Z
Nqk3uJOs8or6soWXlasdgSUE0k4R4hmwH/NZKe6K8ih2z6J5Y9K5yem2isp9bVhuL8zXNYCNVCjO
EN0kE/QNgqBn/1Qx9FWvWmh8YpJ5frpLmx4mInZyle7OWILI4W1CyGdk2fmYAm9ZBFVKVxg33bcJ
cpMkuxQDQkPgJNWytmnaxUsd5x8hzlbGHK9gLGhMsY2XTDQMeBD+tYWiSwfFC+uregJKo5XRB+sy
VeRVpE1YnWBxJT83vQZCwThqGp+zwNopdeAM2vNILHMVavtawALGZEjmp9AsE1uoBMId6ePT+Nhm
NNpd5BIWZ1c5Sd9osBxLLVEz606jRSedf0Ao1b2Ju30vfPrGYyhIW52J82jd+qGyNk3uQY2JHJgh
YCAuAJdNDK4qEwwtCt27gQze9BUkvIa87fp5ly4BmTLohIAQLf9oJoIAUmfSmqdZT/ZBaHwY6bie
G1KwO/CXQggcOQ82gpjgbveGQtZB8aQ6IRiooSb7Uev2abnPjFuuXJ4WBJc7ocFlMJ/N2ney6D2N
JzfPkUcZiRPkLTognY7W73btPBwGw781VcHLEP12n9l8qcqJGwPGR3Tcfkccjarc66Gw98cnWCe2
kRkXcWAAjWX7WvwING0dD9Zarzqv8PPennwBHJeElrb2txIhFUo/HsYwdov2caInKgjhAnwr5G3Q
oEytkupRK4Q3Y6zI8n2epMAzRRR4okTcwc4stZU5qWDf89ZETqwDcA3InqZxPzXpWvNzm5d8K+Uk
ZZPKWvnX4qzBpdhkoL99c113YBTxg0lZ5peNKygXYZF6uqW5bVufOkXnLbtRrKdO+XMhlc+b4ss7
dH+2rt8txJOoqNdVlxOtYPDiIiat8PqrdTsMpUPdJTszhOzbp1s8PdZDY0Duk4+iNV9WnXSv9Heo
nK6yKPvwE+zAldRNpWk1CCJAwWfNcEIpsDDXpO1Yjm6W9SguTfWhq65RT0thfYobziDyCYxRJeqe
0I0lkmF4T1DdtnG/FvMRyRLM17FbpfPJt0JPnI5dMt/UKTrFXr0dtbsI0HRmgIYvP7NLTATVcB3V
BgDfhJpCLPaB+hAaJzIg4MIEdphBZkoE/Axroil8hbyGyx6VUAeco0cYIFTtbaMot9OoeFKXrmKG
IWIm7wY5W9XmVYSSah4/yvpRE2/EqtiXJiJyXmE9KVeqiH7YqPahCuonPVWN6KSkDkl9vIoN0ifk
zDH0a0HvCNEINn5+CGC0yBMzoQzmZA4huH8jvTpJdPCq57YkvPea/OgDQbdYwZkQvpnr66OnYAYI
Z0ZZYj1IdsAHe1+Gz7N5pUrvo37KeLoFqFk6IHpk3JEGL4rAl18T8GOylRJwGxs1UUqvzTTbeVKt
JIUACKCaghzaQnRxm0Le8dpL6rb1iZbrR1DK15JNsgtu6/iqzB+UfLJx9fZk6bNX+61S3kxwpVIN
pA0OlSXiV2camzh+GIprxiwoPYmKUp6V6b3vuQjrIWqeA/ShbfIZQcVinjhPXtpcz2XlGMGlZZR2
ouznKia4w9xaIrB66Y5aZisD4kDE5D2/xg8kR5Bg6Ijatuoqtw3VVQkDLM6No84emevBqqwUVyi0
XR2xq7NhljgEasHkCORIBpUFrB5cwW3ktXmb6k+pXTDocFOg3k6VO79PL6cJKww037me3Mla6MaE
9SZFvRK5joUcrmTv88yFgJOr7QN7sGtU+cqfSNcoamdO2l2dWWvBr3FEZ/cI0EQw6a9IIUZLjWXm
YciES3lSdnF90/fKETLeKajDlYgHZsCkL3Uk6yk0cGMY6s2g1a9DNIGTPkT+ZuYfHKK3Bp2swr4y
pZntT9A+Nbj7BvNKi5DbfEDup6kg/y9dW8HdxwJ+P/bCrjSSTQmbW1dJDqyo1MLugu1sJ4zde6Co
10NQkMOMT10xC3DowGjz9JTIZuhw1N7IsbxWtGptdBxNjBkDtfE69cU072Jj20bYv0OXUxXR0Y3n
uOqcoEoOVjvvpghThbbm+BncIHgSysYzJ2dWOyJo+JDFjukG5hu6at4q5ZWQXei9gR5aXid6jVXC
Av9I+JOCyh5i814t9gMGqrF1LZubnOlKUvdviTF4aaWs4v6WutfmwPSCEK3s/BgMhmvwImrsaRHH
uhGzHRaS14R7Hp9rlqegNy5SWPVythaN2DamVxnKSUCMS6hoQKuN7S+5RNgK2eF4kRjmJmAUG3RP
cYEB3dwtmWXIXkjSTHra9L3SMZO0Gm7ZvRXAF8fjanxXZ3MzFMl6uT0q6XFxBjmyTF3VT1eZn+zn
ZtpwmDpFJnsB4Hnnr8Joq+bRkxDtuuqhYCI/qnsju6zq3diltlhsmrRfgehtw2GyC5LJRvU61I5i
c9uJiqMStWIQuMQPsdLAbcvaNogSF7VFRICufRhDCAxvNRnj+nxf/IH4H4gnwPqAmgctRNdCAMxv
A+GpkD6a+abkkOXm2R3To5IJFlB9ZyHEqEKIop+LmSyhToZ1jcXhqk8+RAYOs8KJnV1S8OAqweRa
KTyVUc1M3rpWBHcmMOE8k/CO0doQ+jbNcTA/L3NWA8/cSb035+tq3JnKoUjIqZemxYbI1cvajSz1
mLcWYXT+At27iaTbDfkNk2U6otmsE9+3zepQQk5H/mEXxUfUDVvTuFpGm83idrvkXKT6tiw/gT9s
SM5sAbUjJ6nbRI3bFOW6ZF7TWAAvLcoHayONz0V6Z6igwVmwhjvHhLh+UAK24mz2IpPReHojRVhr
GHbPuMhRMsZwJRk9ZrSR63IjJNbGnyhDjByz2wcVvwgfp83Af24B7GX8SfxOdSoTu6PhipMk6o9q
+eTzawBgnJnUesGPrwzwprGGhlyrnvY/SLuu5TiSJPkrZ/tea6WF2e09lGyJhgaIlzIQBEprXV9/
ns3ZZXd2bSdn5mFnjcMBolJFRkZ4uI/7MkcUxL/1UOsJXpWoR39M5mQd0q5877QRPgV7aYpBLKd8
JEVl+sZeDMBj0Q2OpOHpOyQrqLNa2kAY+fccOGCMGMwMY732lcSdj2e6AbOr7KjaNpjusXdkFE9b
IF5qqCDBYxtY2BDtNeX0YsBTRkK0bYjEllTu2zhyGrlyW2xXsf+MgR6NEjRP9IGdogE51WOzIsCu
3JuNBNXH+rZORFcywFOQ5dsp/lZApEkDFbHP7zg1eucNgLyl+wyFmAp1aLSF2aAdsJQYVC76F+P1
vPRsUXgBesgCmjF0OpOo1bGqzKqKZ4vXrqH2ZyGEvlORDi4YYhOUNNwRmSieWqLyiFqp551YAFXX
AFqe29EmeC7XvAM1+UNo8z/w79dwPaheQtyI8WZfeNsSfkmwP4HUknDln78Gu5wHYDsHOpG8bUFI
ABR9s249luTxQlb2zAyVYPT91Od7dKbZKooGEjYxoCK4yiQE5H73Rwvpf00dLeU9ziD7VLavaKsZ
z2zctw2y0PpGteYVSsVgswJV5/ffyEYsvNxP7R0fwCfAs7hFegAopNbmvewm2lbWaK41y+H2g92i
byi3WB06xycz9Yg/s0jl/FogPjldw44B3MaebUA+HeUGWA173iGoh5wQkYgCbvwl2lf2AHF2VJ83
0UHDjNS7Ijebtbptn35D2WghbYdEk4DOEPD5osZEfRjy1PwAshSkxImy0aq0xY1x27qApK0GSBO3
29pBEcnGo88hhI8kk/Ib6d6FHMfZV1D5ybJIRL6T8RX+fnKgrwSJS/5A6KIR1a/Yo14CkMIeaP9I
LQ8CEtQBhgBsJJc8liPczW604p9LN7YzqxnMfgPQD0jcrPQttWaJlbhf2nmnhqmdLmRKhqCJGB4e
VGEdz2uej61J+pYmjwbY6iIp3fDcIZt2EAFfS+jZECMACFyGqySpKXo7nnwGjUAuC4ETfQmfMaEX
B4CO+bv/I/zKb0S79Lgdv8vscp8+TfcMs2Rar5mlNlsP5ntcBTCbrpt3xR1dUMG44QN4PdeChQcN
+IDbG0BpXZY7W8q5SwjJwegBNKuIVNq524yLgC9H0v8U7yar3wEb9oBWVkLrgcv5uTblbeQarNVe
cKIoAQGgDCo7NOfRSHKlK0IxHgFg14HlSbnRTvFsSmVgGJIA0MiUsbkW99Yvc/Sidii1o88W0UY8
PbczFCTl90CJ7OtruOgvQEAIORD0PoPa+XwiqzzPerkLkeYH1kYG/XglvV+3sDgMDXTGEjoAFO24
lCfOuRlygDZlWODBNhJGdol38sDPjHt0yQoANyK64hQga+nGzT5KerE3gFsXuduUqDtorwYyYteH
slBeRSPaiRUqRez7RRIPItLeGY8cSYgU2vAUgUhOQSZiOpTCe6jIN7HC3bdAmWWJvxGhvOhzma3F
IpC5iZVl/p2aAgESGavJT/dV8Xr9E4/9YfSZREs+FBLBO4HJoE6GmCq1Ct3kFkSJ3zBNK+RinKQo
nAD9kP0NPFAhQ2tvvJ2j0RwyDQzEqq1KnFOi57no4SgQHfhq5k1B6jA+jSf+4Nq3UVHIwLd9zWdx
a4ejqw+7aICoXgQhCeQPRnE95bWp5BoBtTb5rcYd2hbUcgoC2/I95T6C0Hdq+SHRUMbh7usej6cc
0NASbEYhHr4TDzmeDxCVW8BioWFeA56yRpoFUG/VSsBlFY+f+iCt9ea5h26qiMYqPW+8XmvxoM9v
RQOAiQhMRfpdEr8B3Yq+O1TQC6SWwsNQj5Y/y7amlBbY3ZEFeSjDQwL4mhWM4U5BBDUgByMi8ZhG
j4r2NuW524TPbS0gNfc0cdVWD8Mt1L3RqFaaYKux6wzpd2kAkOwT1Dz2ND9POaBkzfMwPE9oh4rR
8atylaVMyEUWDZJPCVYUsG8RuUtD402UEIB2L2/QgGeKCZie0I83pQb0tkYX2VwkvFFwl4KbqMHj
qm/WE16D19dTXDxzOt7ExBmiXYTaal1fJUYt9uhgwvRmEQjP6hncd+CwbPy12hgvY5Vvs/ltyj7E
fq+p+5ZHFK2/ahr6cnuAs0e8cHi+c6fk+zhHeHPUnqxPJhijTHUSXnwkAa5/8rHidrkDf30ytQP7
FniXLkywA9f5GqoS32sbyQrBJjgmf+X/QI0JCRVz/B7sESEb1mhpm9brXrJtB47fxDZsUuIq73wH
6i1utbr+eQuPAbjgX19HJvzEVUbFPEWaBieWjYWjF6Sls0DKdxUjNUny+yXKH/xQMcRbWVZpp9YJ
PTrvUemNx9zRho8ZaZsS4LWKsDgAuRopH3JSMVZiKWI5HSpVBVMVIxgiAxXsEElLpXlQFISI/E6K
GG+7pfvtxM6xiftkSkvkESZOJcgKH2dDXKPTzb6+aCwLVOzZZbWkNDMscPXdWIfWCE9y3cLyrkVh
V+VJgzvgGuf7IhB6vhZJeNfaRLq8ugtvyZuj8vqDaIV4ewD6ydvVZ7+CKLEpWIWNXXsfbnhbXBnf
wMfxijaLm9TJn/gtKxRbigHRsfzvb9OoIj5vqK0/oc5td9A1AsObAHBHAUioAJ+oHQKp9q5PxvIF
d2KQCjr1NuInroXBEWx0B8UNX0kjuAL0pOuvG7fcwi9agYXUbfhW8SCLYNhfiAJRUZAEEDthJVDX
P18MzUgBgI9gH/hromJuN0/AxD9FEGodndpEo8Y23KR7Zg+6eHl5yjyCXtDuoDkPqkHndrs6aruQ
w+XZOAQhl4BpQERpwK3W8kr5Jq0ZwyS/jvKUZ+YoT6nMUgAWquonYmd6V1Y+WAWQ41urrrz9jSfc
0rSKKFBDY0hHf6hCOQRfEtFhngjHPf71lv6QIcKr36KbuUDra7gKLDykzJgpJ7KUq5BP7VLH1+Dq
3uhrJBX1fbkOrRB5bZu7T7fSJgfhMNAMLLHdJezEmUXqNM8lAUI2sEiyI5qLJHdoBnuQfYBQDqzP
8v31lTzmyeiVPBkhDbOJOx7CyxPsxTvuYbQFcJoQrWUQOnugHM0rp9kTXAoqAxZIinIHz0XXd4Y7
31rFn6wrbsHvnw6ezk80gMQIHfGWaORp5Hso2qD5qzaH/vn6qFnrSvtMJUsCfUSZAokQolhDmDF0
5KBGi/P07bRinZeFS/R0XDSitGu4FlnpoAeiVHF/YlR+B+B5fPTRiwmArI47DSwR4B859wLciBZa
qUN4L3s68MpQfHPJwqHrghGLLAR38qkh6lyoUZBCQxUXtNqjJQ1btOsNWxH//PV8ZoU6CxrSzH09
RT0orZ5jMCiX6KH4CxsBr0LQhAHyDwo2ykQbB0HXRPzPPnuIPKNEfa85slk+G5vsEMqmcMuwuOSp
TyzSyMMulzPNLyYkW/edE60qj0M/CCiUCMJnQCXib46QBiBWeo1SD5DgR+x0ct952f4Dtc61Ysm/
k2xb8tSnwyPDPwmpfLRYxpEPc5UD6uv7apNsYhsho8NDN753slsihVGsWDnXxRN9apeKU3NeVmvQ
zvWI3QdHcQWgVUG0syHHzLc6iwkSZy0jddQgODAOXAF7PJft+sF3QskHGds6mT4zFE70KrHq+Y3v
oVvYoUgFsM5xH/0pJsZD+Zk/tPXnZ7t/L/+X/OgHAtY6CsL2/87/2Pz8c/BZ2O/t+9kfnLyN2umu
+6yn+88GzuHfurnkv/zdv/yfz+NveZzKz3/946PooACJ3xZERX7Kl4ii88lhIb//j5+7ec/wc6t3
sH9c/Pd/ECxqwj9VEWhkHtS5kOo5JVjUlH/yQLTjCEvAt6NZG9HIHwSLIv9PqLqChAk8sCp4u4ij
bwqURv/1D0HHTxEcOn6QpEIgJvzvkd/+9KmYtP9e1aD2AygkZKSv0LkhGAC2X6TWq4hXeyhz8c60
qWMzvJWdwkNTlZGYvFvY/AuLJ+D4Njnx9TCoiCBXUiVVQbs+WAjPD1pRJ3UyNegi7pG/1zeik7rF
HmTLIGMGWMQifh8UMTrwfE8s708z0BLbEogpZbAYozEB/39uWwBkL6qNQXRIh8QERugEUEVCgjaN
Xm+CfDazJzBDWKkH6dwBCjGgOM7Jt7DiXup5RT4EES+ks3hAJXW0NJx/iFHrGlfmoJQvxWc++uh4
Bh6Tzun9NIDyG+5UcHhdxPNzgphkblvR4cFkSXilQlu+rV7b1XQL3dQdT6okWzDm3MsenMw9i2eX
Dgd/2ldlCaQzQDyjqnQ+wEoFMCHrMdPlK9EGS92ZN9uV4glO9MGWFKIz5z/NgVmBPCNRMKEVsWbw
dsZx0olO42hAJY92f0hd/0jaaWTYUQTAy3wzUaXco1H0PIFoA3I3aKigxtjJKqifMkF0xtf4FiCC
F6AWHPShsDUtqbCFtmRQz9EWjT3NOMJSAzUAMDWGkH2Q/K8Tp/WHazhlP6WjsAsr1Bt0BiCyQL8u
OuRXaCg2Ow/9uG5y+xuVNOqyPVrS4GxIm4uOejo1c7JeteBEhwAGobUT7Nz2gYD2v6H3FbxAvF2/
5Z5i81vmZbs0jyd26Wf9JA1A3+JRhndAckPkHqVtCLeDfloRCQboKaMSbjBCzqWjDvWhI50cXoL0
C1cN26APAQRwpGmrcwoyCiylo8XDfmqCetXyIOSXgxEmjBXIPoCR19E57HFmY8UPPkZH4PL53rcG
ZBDKzcSMqpf8qnb6AVSKb0T+m29rfABhrhXf486sgLp8aFureQoP5VbwirXk1Na0QgOn9lkdwPPP
PpBk11A3y9lXUKFUHOXDJJFpINAKwp4LIguX/YYgv+aaGeoCGyD4oRdIdzpdFLzwFfg72hQt5YDg
cAbHirrJRXDNGPVgqTSlqHgyptrWvQiMhMEm8XgkLTgvczseLOrXncDC4FA0A1MfwBsobB2z4ydh
MICJmT6LOQSN6r0efnHImEK5EyDLz+t2ljz28V4C5RO6H/DwO78gpnoQuz6ugDZCSV9zARQq9pw1
32Q7ACpAjxQcuB9SaTKsLhzGU6u0I62lKEbXTIGO1PX0bLg4IDYRu9PN0YlXDXqaWEiYpXDnzCLl
VNEJJGrcWMoOyXLOJMEVQjrQzD7B3nEMdgCG3RvffDStMpZycawI7BAsosHkQh1hSmFbzlrZ4aVs
M8Wg9xGGNWM+FxwqXuxw4BJueYhvUavI9YkqVXqPVXxIEVIRDYp0G+yBCrXIiZ9WQNayHOqlTdQq
cdUjOQtZMyirn++cQlH6YqpzcPVoP4xAskVtP/k6Y/Jo8AWuKBVsViB5RKiG0JhOiFa1po6qCsQ1
WbfiXn4vNiH2ygi0FkhoED7p3znmbrk8fVB7hDUB/0Bvi0xtlmQsZFglMG/pC6GdB14KM47BHc1U
Al6YxDNL9HN3TgW0l8JSVJWugmpamBtWVLwx9sfl6wIDQppCINzyKH9Qce488dwQETONA80ttOi+
hTayn0i3zoHFrVlhNY15I6smIeIkLy5A3wAXOt8bZdn0wawkZNX8u+AexKpO4hQWenZRgDUJjgLg
Dav0/JvihTHUpbVTwB1P7IJqjr7nR7BLgSBSkpxuM23EDbDHtvQymvqPCoxRTrhK74bv4V5m9Gku
rCPy9jpOH2YXe5Ua8OSXc5SNnexwPZgmIGXDKW4AbqXrg7t0JSD5P7FC3UI4CIlRxrAil7eGnJk8
NsxfsCAoKp60vKaCAP984dIELd5BP4CRtc8f5Lr3lEJgNE0uLJAMHNV/TFCDSGOuymfQ1Dm+uh2b
ytKhccar+3x4vD6UpU0oQ6Edb3tNlsG3TTkobM8MkksA0sqeRK4Yd15n8Ur1eEtAfSvzJM2dhi1h
Mub61Z/3+irwQ+jAw+7Hs552Ib3Po6tGhvEEPGlKWUCGilFZXR4fnpSk+R8YGxpdo2VFCd79SXYm
4HHve9Ecd/WP/NCjI86UPFBz3QRQgX40PN5OXFb+YGnDg1EBQQN0KeBSqI0iiWJUKeQ+5UjmNuxI
b9jk6ehQur6KdHmSuBKowiPVQmBEYJWlDDWDokV1iIlM546/xUXX7jMA9UwI2ABIq4a55oCRBhSz
jZylq67qZwcQd3GAgFXESXYoNLNXNVwgO3MmopNPBDwIEqggkwVAO9ITlPr8WNqnKEhDeLFW1AYN
yaNmRwM3bgw9lW6LLA5RA60FaBa2fq3sk0EGKF0oswHw/yFIwJEHceDYmsMGLVN8GYjbVC8nSzS4
Dqj4mrOuz8nCqx5Ei+BKgRoIaB+w+OenVJEEZebmXIE7F1wi7tmv5EcwMlvQKVvpLIHVpaU+tUYO
9Eks2ioQjkimVHHCtlulfmkLPuQFW0ayXiCX6nmITQZFyLhxYvmLDFgTBbVcgOAZCSnJVVaRI4CE
xySg7NJrmPEgyxp18YLXT+EGqH3iqcRb/TpG8qlcAegCTCOrKrXktU8HRl2+htapAYj/FUeo1woo
FiWd1QvOskD+/mSFmkYUJK6BBR0cRxFkQoy8ZhHsXr7qzpeH2nM6l8wasNeKUznq5pjH2eRr2YGo
8aoDzpdMIDqSQHFSe8x8weXrC7cq8rIKdgV2Ir3fp7Ib81yO1eN+1wMrWkkrA/Di+D77pn//DfZ9
lkFqy4cB75eRBoPkVRR+S7YE8AvZbxsdZ63HLlAvLODZACknJ0g5VBp12OOj4RXsZ08txLn//NV+
ZoO6d9G1VpVSBxvtjP6S9GAYX9fd0sLFTmIfTUV2F7EDTT0LBqy6abRCdcJu/IEuknzKX9EJj+4z
KJZeNyUsTtgvW7RyWtGh37NrSxW7cXBAU5FCkSj9jvRR9RhYoRPY4p7VyEGXuslNhIgSGvAKryJv
TV95apnlOTdWxGYDTd5N+kE4F6CldYO4+slwPoLH6DHYpe+jI+/kVWQ3W20XP7X7acVi/Fl6FkFP
FmAG3ALoyadvxbjiIj8duZ/uq17LFrq5fBsNM9Zkx5AqEByQ5m9ZGa7Lm8Ag9EIawaZgiY8QzBM/
IyZdMaJJU3EUEDSYWmo4nMI9p3XJiKYvd9K5Hco5d8hhgRaa2OHaYF34xbjOKoM3QbcnoQ1umJ8Z
2+nSuRGD+GqonxCIL/1+RjaCT6ZEgXKpNb6iH7K4yZz4kO1B/aPv5IN+UF+NzbSuHsjeYj0eJHL0
zq8+Yl5HcI+gUQaZx7n/lsd80PoO492CS2DXIRnLmepmfISwtK1u4jUaDqFLv85tUGW75Uo2q/W8
SW5Vd0T2Kfqh4JGfrqDbdjcwKyTE9LVPo7xG0avSKFX4tCHOgIF97lTZjsCqr07Kiqs/r68Dyxi1
DFoSCh2+DnENZxibZozQg6tXDQjzfJACqH5+izqLxIimLl3J2eTT/T08F2TAwqL3PlRqB9IVTg6y
vOvjWjw36MCCpooArT76JdLCu6tQy1Ucv++sodxxVWIG3cvfM0IO1cnh1OamK4UQRmQpcQH081LI
d/hlvr5uhq6Uww1ivk4GQ23Wfij7cQCFMFKhRAku2WgxmudSE0TCXg2B4bXqXLe4uEAnBqktODZJ
JVc5FijJ0aoARDaS2n/PArXv+l6PxKmDBbX4ivrek0ZWyZOxA+h2C74t9UiuMWlG9ahM6EKun6f6
4fooWDaorJUepelo5LAxxMZL3FYvwPTdaaH/V5zzr+U4Pk5O9lmNVsDMV2Am7Dx5fBxA81FlJuNQ
LnrEEyMkQDsxooWgThlHGIEM0L6dor0O9PdcG9s0AdUr14KoexYZxVqyyheu7sQm2YcnNvsKZ7es
8apSFPmp57m7wmhuOg3CewKSOUHjdYFama3cMOwu3nYndsm6ntiVaqnMAhV28ax0sxis18Hk1FDE
TtO/6YiOYcWJqbnWO06esdEldAEYYACFGAreIyHjxC7uRERKOuFbBOaCPk+ouTephhGN82gqVWvp
ABaMYGC+vuEXMiBwRb/s0Kdq9NUuK0GkgogsBx2+0+7S0uzumrcUJGmGVexU/yA4+mrcxxvWo2TB
K5EKN9QbETJATIk6bZXOc7E84M01pTLISdKPWGEWZxbuwzMbVBwUp0Mr8wVsoPnUmlGfHUEgiuT3
S7uKoH/ZvqNb5S6vTHQJMR/IrPFRJ1Dvx7QeEtjuaujhiVbnxYmFrvPehEC38EXkrUFrnY6MrBbL
LHUI66IvVIGYLYCP1XC1+OAJv75tWCao8ybkYiWDkwTBXpHfol54J4Ec+7qJhQMAQImIYASFERnp
sfMjDUqPQs5mPBVGFYmxBnTOBRj0I0ZubMkK5FQ0CG6AIB+Z53MrmpxrQpPOqgNZzDWfC64ohVu9
DBgOf6F2ZqBiTiChOqRhoDV8bqcIcn7SEMI4ygGkOVa+JmVdEPQCsQ0WlCfVBCmPnTOf/cfaDuWQ
z+xSe4ErS8IsBrskR1PcQJNmI9kk0VCjAFt9co78AEkVK/A0zzfT1bCrATDRHQhx7mIrfNOtdJda
PFub7yJ3hFopNNSIEC4WGAov5/OR9Vk9D5WuOrNhSi7wGXY1IOMKIQRnYgK1LnYrZYzyAWBWC5q8
hw5igYoliLLniFXbJr/hbJohFaOo0NrD49YAtysV0EXNCFGSItadDM/qh1hFS6GjzvwYPvthjXTq
oKVl4amgagMnVqA/8LqvY0UyoW5Bkp50+k2hcEnGiAAun7gApqAZlkdBE02xQCSfz7IypZpRSOTl
YY328MyF9rwGRsw1bqK1/6GjWW0H0uatYv/Jo0vMGiIoGzQwiWp0FkM28lZH77HicPnkDGBOCg1k
IcH1fd3MZQ4XdlQepSKcWxnlEOqO1KWyjIYpQM5uD3EPqBmIEHqxQpCw3HG1KTTmJCIQYUzqhccg
RiUez1wMDVzB1FI3fAhnpeOBJQQ+GJDyfQLGI2gMMy7mRTO6wgNgCFQd6ALOl05CrwVy9h3mcHqI
xk3D38gjI2i6BC6AgVhElQ+ciijSXiDbUO+pR75CLQxtQYDgd0cRVc0KbwSkQESTN3MAd6+v2SW+
hthEEhKrBdSnQk+f3NdinpUoXcU7cQPZuOFrtBtTeCXvIMjGfJd4JGEIC3ISeiB7AcHU3bBiFlcv
3A/5CnRViyT7A5Ep6mCE4NQwjHwmkA0wpdwkG3WdkjaWLZu18sL5UKYoDzyNXCCkNUx1wj5EYSGA
Isr1Ob0Iuo8WkHKRcVkaqk75UhSwCuQ+eMBdNeQ9+pc4fdFGr4OUBuR3rA4N6unIarW/jBspo5RP
nSakKqsORusP7aGMzOxd/kISsbtpPCg8OUELGSYrnS2Cci89VmnwMnlJmacWsAF3ej+WMF855U5y
CfAOqNu1CogYUPzP4ipkJe/Jbzxz8ZRFah35so7hrmFR33fPyYx0aQxCcuSQZEtBIMdGgl5ErjCI
yiS4ddBypSBBee4BoiZoEzUVAXqJWt/V0la8hZ5t5AYK4HdxVxRW1Qqte30vLe1WNHihXAgJQP6C
ylXNuaSNQYwGfU3upqqzER3aUKr6e0aoqRSKIU6EQZUdqTjMoKEMv1///YuO7XQUVFQHHoguaAUY
ILWHfg0q0+gIJNwTcpXMnVYxwIvfWZtywWUjtvs1d1T2qJkqP1OQrXfAlR+Yg58fSi28KwKA0Rnj
u4Drkq1xYom6g7i8FtSsgiU5goxaP5hyMe+S4DkcelOYvvljY0GJBaxvjGj5MnFFDIOIAvVkEaEs
XS/XoxH675BcBha6egepB+iXxDVUhnqHNF8nD6wSOdMgNadxUKttEsMgiV+VZCfZ8zbhTK52Cch1
KG0wsDKCuYu8CTVGanIhfYa7F6wxoP/y/Oxl6r6lORq93zrlqwbKnrGUiweOgHyg0iLgeUBtVU4t
cr8Fzh9IZdVTXBAevGg3IWrzKEWTQiBSt9qP6zYXTYIUQOfxvgKqjnIsg2AUYQucrVNE/EPDg8BN
Uoqv6zbIutDe8sjFoiJQwtuemsQhQEgToNLl8KAh04fWxWPYHMESymmsKIbcNNdMUbnNuIXYXgl9
ZQAh68zC6YM4K15VwIFtUcmFQuT1kV0W2RG7oOECdAroaEFXC7Vig1iFPoqNuHrEKFmjj5rbxpU4
6KZipOCNiAMjM9EAI+QuJij14MTl22JOtBdlDkAdcP1rFi4JbFcCsuOBdL0IZOTM52vND0laHNJx
KdhhVZ77NijqoReJZOYcsDAGC/cgLB75dTQRZSw62hgBDxMNvCl6t4fYd263AnLXBMXbeuFbvGf1
Jix4VbxhIGgDFCH0VI+I8ZN82+SPmaKSws7QIpjx59pu1W7bR73MOooLQSFeoiAxB7IdATcdFCa5
qPlSgGfLtPG90oWokNvtwE9qs/HdS4PCkwxgViCGoQdCjujJoMoyHDVUGjQ8T0APwIF/VX6cQ1bj
4cIhVEmrNpGiPXalU1bSrPYHOdKc/ANC4uDofJ6TdQLlvut7cHEwiKSBVUQ3FJIc52bkcUo7Q0IK
UQNnaiM/SNlWaZ6u21hwymiHQaYSDy4VNUbKZ4V8NmUqSJ6d0cjQBQA+SXCnPMVStQWgwpNUrgH7
qMhiUFkIJICWQNeRjlsdD1m6w6viwnnQm0FzpAftQX2SNxp4yyAxBcmz/fBBsC7DqmS9MBc8DAnl
yRaEPAuK09SEgqQ4n40Zbz9/D9inRRopQdTqCU67Z6lIiJehBJrXiLIvyA1hlM5c5LiYirqELdEr
d90zwb/5qdmpJijIPeTRDVMHrKdxNWgigJDySVsnL9eX9vI6ggoNENd4weN/QD2cbx+uDLsejMJI
9InRGyhmDRDLBpJ33cgR33J+S8AKABUaOgGQbqJzEjGURFWOz5AD+hK/MlCTbhS0xHEfyIa5Omr+
zW6yK7cHNZw13yv7akc0hjXOTK3g+/VPuTwuZ19C4y6yMUuKALR0ziiBs3l6N1pw8rNeuCwj1KTW
Qt/OIJRUwaH91fWQmRLMWGUs3EJ66Xwk5GY+8WJEOQMNlzAiesKH+qU+cy+RA+5od3gNbo2v/k3c
ojPPvT59i9vl10IeM54nRqEopINbKlednG8tQ30MUhbS+9Jtng+Lcs5g1iiUXsaw9KfJih/9r9zu
APG+SazWaZ8H/MMCMOWFddEtvGnP7ZI1PRlZro3pMEH81hld3wOZrQ42Dw/sV5v6uXns9+C4YsP0
F97xxOgRaMsLJFt3bjQL57qqeSCOhAOeSoANZIQuE1rbAcoU4BnHeRAsARRAlgEGHZu1T5n2qehN
ruK8DGYsp4+urtoGcV/ZI6iAuOGWhMDxvWy3jurmkNHZs+pPy4fk19ipSwWUBC10EzH2xn8QskdS
YYvGr+vbddEGHkroqQQ3EHKi5/MLOVlDL3iMT+W/GeJt3Ol2zUo/L27YExvk7082TjUKbVJMsIHc
msMPd2EQAu2yHWtW7XN5i55YonaL4COMFypY6j/Er2iV3KHTYqelNhjV7WnlW6LHakYgv/HCb59Y
pPZHAGJCkLGQ+Utmqwy38hhbEGTUsu+N1jACmWWHdmKM2hBTJvZz1h2HJ7l45OZm8RYeVBBlajiE
AXibIAv0aTB7uS5jahzCX3bpKyHVZE5OFNglefoA5a5V5oH3Akr3sxM74R0LSrHwrD43SF0Ps1oq
fExmNd1V7/ladNBjiOaxDLrZHmkqYZ20y/Dt3B51U3C1wE+ND9dmjLpVDF+Jto2yj6J4BIW449es
NwrjQNB3hIG2/CFWyToaZrMl/Yag8UH5fGtgkOohx72LMlfE9mZkHBe7FXynCFBJepkOhbkCLGBR
DEwlYX/BlQseX/lQmiB0hJwUC025eDQQNyE1yEP0kw6cJD6vMyWBsbHGkce8Zr2VJN94cMlnIzMU
vnwdYQlPrFFLiC6rjBd5WMt3GdCahQdV9w/yOmLrZC1d8eh/h7fE2LQLSoFEqmV+EEfViRtJ3HNc
DPGUoGHdt0ue+dQKdc3rvi/oRT4BMGxkVh3s1E4xm+n5uvtfHAraFhUdqETUxKiD1st8i29A/VVL
UkgnB54/CA9/wQRgtaTdSJYvkHFhImiTjljSqcPkNVOjNRcE79dNLN7S6okN6oYp+0QOpxY2oLiS
2XiMR6rZIamT2Sjdrg0ERjl4COFACugPQUxkxa6jLJ3p00+grh5uAlFtHuEThPit0l9zda92AkRc
XhhDXVwxJAGQbBA0Qkl0fplmnFJWIWjtHfHNvxNs7SUk7Oi2fNAmE6UMK9ywkpyX/TkYl2qgo4t0
ASEWo66dSvZnMcYBx+zqHmpi6Q8Ij0U3pDBGGD0iT9jyz0VkNTM4bT0uMgWzSMx+G6yHnRK4fAb8
kdW/jyi/HMD2D/2kVbj9K1wH599J8yZJHK/HgFIA/u6CcyCyUt8s7iGm6CZW88o/DK/Qg1rFs8et
mUm3Jcd6MkU0hVJaCnzSJ5iisYRwRwuBJrm1+jEwjRJSLPWhmRRbilIzTx9rbVUUrPaQ5RPwa40U
yv1lSgPZChkf0LvNs+5Njppt5E9C1A5Fkw1uFDkyNcndRLZ/85c81YltaktOWWj03AjbfhbeKZHq
lCPowwN1xdj6ix7xxA7lEcMamEE+1eB310MK0lXMqf4FVTHQz5FYXBZNiA4XD6wcBMssFSKjKb/m
go6sbYv2fKDik+oQx6yYgBwi+mo+3UGUC8Nto7R9hcH9m6OzfOxtwBNuCPl9a8KDPUNdLregKs0U
kWCNkPJdEoRXIKWCg9PJj+roW5OIB1XYWdfXbynIOh0hFSorbTJn/ox5RHVoNnkl3bRxvO5GbQNc
5rYcql0t54z7bckrA+2PvApB8eApde4to96Xy0argZie+M+67W71pN+hXrlSM1ZVbyncOTVFnUBO
HMpAa1ugPcQCekfNLufjwkpT40fa6QcUxJzr07kALzl2MvxnbNSxM1BUyIAcIi2CukcqzCFY1MQH
BYTDgWswyhhLiwcKdmAx0BIKQAZlbE4g6j2RjDAvTSUwEGLS3JeyArajQFehdS5M7WyWUBe8FQZo
ANrXxyqSX0+fjlPz1NEXpLptBD7WwLsietHN5Eh24TVWd69BrcO381U42BPo44gwalmZuGAcw46+
X/+KpRUm7GLISIoaSDape7CNGrSN5gOgtSOkoicTHK/OkENNMs6ttHKvG1s6kzrwO6h/EU4JOvFR
luMwGyOS43oFRuv+WckDk8sz889aQSQBqQ8QAx/hbtSy1mozzH1dwwpKqm6LQ2jNml45Pf8nafxl
lNnQVQU0FDaQqEPL/PwkQlMcHE5+rznCeBPEaL8x7ktDZwxn4YUMK4Ks6ihkg2eNZvvKFaXMFQN5
+GGDZHj5WD5CEXQ93nPKtnyHnhbhJIhcoFvX1+eRaZjaoG2MNmIuKjXESJAPlC110x8qC7qgNsBR
uwQNPMFH5LLSU+S3nh+L8+FSV1ORJrE+1wXy/4lixSpv9uH0l6YU1V8UuQAfvODewiuu4GQeC1dD
pqPeaa9aACxU5ZEHeSDaHApE30A8C20axpReuhwMDluFtApLysVxEwqVTw0VexP6280mXQfbHNqP
VruuwCVjzOCYiNbqqwh6RSQeWRjBhdLKmXU65wE4YJ3V+YST8eZPli94Eef069zlnOlH1KyCeh+u
avQhMoctLq0p+isB+EUdAM2w5wdFg2auUUqzBq4zMDw5MzIfvpsBppQ6v5FfvXQzGOaJNfI1J7k5
A4AJCHPB2mChz1yyZXBf11bmjODx6JEOearccR89hN71xb28l8/N0n6ng2ZiNsGsaqR2FD1MTWUK
NcLm5PHvGaLOZTEJPjfMPManFh4UMr2OC1cjNFwhzcDwAayppA5jH46zL00jJDHGhyL5TMFgEE93
f284ZF5PlisDH1+hC7AhCne+uC2gBtSGa6NjmFkoR52vDxURpkEOsQgNhz5c8xt1QzjiUWlDpBHh
mXeTYFfqQEGOjvGleZHVvfIubxMHx8JjIrZgHAcqakyFeNLAj49io15DxA49Q/FtrA9TtlKVGF6+
K6DsGA9V1e/aOU52WtPyrqFE8l2jj6rXFj5AKgCBrNXJnzYZp6uQ39HFG0Xtob4hF7qXaPIYmakx
xDeV3A/3HSdAeLRq9F2j6uKa8xV9V06av+oiAwyaht7s4myW7LH3QaVXDf13vFmmDTdnkmfwrf/d
h6Dq1mgzf61UQQTGDE06DHNbb9oy+JS4DsBSDSKikRYFjp4ojd2WxmMER2uNM1fbQ5fmB6UxoPAS
dcCLtGpsRUMarsq0bbxSGxsoTgzS/P/UnUl7pTi3pf9LzfkKECAxqAntadz39kSP7QiLvpUA8evv
IvK7dR3H8aRv3hrVKAeZaR1Azdbea6/3R11X+pDPULGnY5V512ScS5bM6zgDYlsPV3PedX5kNjMO
vtzK8nNaEgpCi3IVMEue3+6LZfbvDNpXD0pW3Y2wtL6v/Axl8ta0D73K6HFtdNEGbMkdNGxwQXQq
rCm/sKemvzSFa10woCZ3UF144WBX/jN4teznyjlB78XswT+NTvWIG4Vyzi2rZ9d+sfio2JhFuVzQ
1mgeaicDWsTpSn3ngcSSGqNc7onTeS4gAOaYDr7mZlhoNciIroM6o0Js2tuGO6mZVc2LzxcTzGqv
qO8EyrfnVm+yqB8zGbF6hbkhs+Qbr+cxKqrB3ZOl4m/NsLAj3suSWgQNN+XCRi8knYMSIavHJhzr
2btFI+Jsp9mo/f2oR+vemzMf1E6nzsx4Avj21dVL/1ZNOY+k6sBosatxCTs8aRs0tpRVqPICPFXb
5d5Nw80FpPalEHcjEbUK8rrMDlblkfsMXOfrHEnbSI5LbwV1X/MzUfYiQVBRdWFbNSW4qLiBdpEn
mIaIH0wefwQsNgDBcq5DMEHFYRV4OrbiO6hCSvQR0DwBRM8M83puY9LZU8BrOFzZ7WJEsGIxIt+c
7LgtEdRnRWOHcM71j0YrUTzs6HRjqEnFbketPetMHfi2Y5xl+SLSou/yt37NhzMAb7uEcVnsHCrn
sJhVd+blLmJzmvkAWVrWYaAyj8mQmS8YMphH+gwB22UL0VyoV5NHWoh8P6Cema79zPbl9kNs0rZ7
ZVZDYtsGNM92AYl138qdnRVuWvcg6kJWZKDiZ2wQZN1FhuZ0P7lZe6sk4KLGrACK7wU7FIUUwH1C
8gQ1+XxrQa1jh1J7HUALxrqmNm/4voQt8GHIlgYMWAldAV8ciFG6LmzKGcY6IIaTYGCL6yeVAkZn
WbW4zlyOjD0tsnkI+0KD7cpIb3xoEyibRo1wBSgGI7BhgHdNdI3GdrpWYg2Gal3PRZuVKYFpzDOs
wWBTRLMnksPrqWR4+HlmlIN9PNEIndkoBmQ0MGTczuOBAN/DoT+AU+GOzln7IIlERcQZdWjlDAxB
js5tDfFJUvS+nRRyUtcTszorkIvWe+KvOvJV24BbvxQ7DSBSoJ2jhorkxWSlBuXTDmRv1Lt24laC
fz0d10kvdSr7TF/bPTeOpqmnoBQAo2pspVdT5Rc4SdsNw8rGC6FqhhLlIJOiNIEQ1dk6Ht1BYb3D
pHgvNIcxGVBb5LYequxDilwcpxYUdKdo15t6gHFY22dtwpbVv5AE+4Zhu+Km1MZGGy9XMHOokaVe
J+tkoqt6GiZSXDC6smM9+PxGZaDAWsJdUm/OJTDIrb5ivGGhKxryMPJO3RM9w7cB3pVvukM+IMy7
rDxysymuM8o9+LI16sk17DaE5LmJ7BGf05+zJpm0r18cMgKxXZhzzNt8Oa5IesVWWa1Z4HYerM4c
aYYzItmgyYBSShy3VQhd/cy8GeFsu96stAJkeFns8jgOJd0XemLPnjlpO0DrzfxWWSzDw7fDtcbW
8jT4jXistbMCC59N51O+TjJmMyyhgqXH0xz8wrSXMzY37gOMD60mWA0iLz1L2QnEKsUPOB6xyxqT
WIRzWc5vilo6nYy6GMFuti2QJiFdHSKICAsrylRfGCmHa9IL+uf8w7Ry0L9EDnBs4QLpA6cjimTb
OJoBMct5V3n2elCdJ0GcnYUPDoNpAWrmzU5a1Y6OEb/7QHDVoCGt5ozml3a8quZBWpcFmSV6UnVm
THFO2+nRMEb/1leunZrAd8MCHGddh2s84NZdOPO8v5p837ifsWJBJDbJ9YrjPh1HANaZHPOdELSP
l6XjHzgb2UVRCiCdq8K94STjaalwoIhmEffYpNfIoSPkwKs9JUYP14l1mgocKZPaWWRq0lmiC1kh
FA0zRyCq4bSLM1z7o64A2gMKHrVnjdVewZiD3zSFMwR1vb73DXxgXVe6IXb1HKelnl8ySOITu8yA
yRxW/2rx12HPBCXxlGfynHXGDZsNHha+gp3KYMN5Kiv9Cs20bsMf6twVNKi8yTvj0LDAGXt1TPQM
LR6kT8zP6B7sLAsRQc6OlE/9Ejp9Xw8Bivn4VEZjzhaat3MYYLncQZBIpyG7ZsqDLy3HKRB0jgHf
eWZU3pvhNFMRdnTgYUPc6d7SILcEMBQuGTjv9gTYtuHKO1zSuvMZwGsP++7UR3xGwjCA67CTYqdb
AmqBb2tlhRdRK5NXHpE4C+BNHpumYaZNuS7vTY2DsF0aSWIbuoY7BwznJgBT26TgEZtTFWnCF52s
nmpvvVW1EFXM8/iBpT3cAz5rPKEtYHrh3OubYIBnWLKCBXIuqhKAcAIpGO3rbNqZ9cx1xBZu7VbZ
IBbJeTDVBKybvrCuBfrd4N8HTxe3H4LW6Y8u5+jNKqSjIymYyKLanRoH/OOm8IPebJlxsTT9smuy
fmOrSwDHZt6Pu9IizkeGoy4LyzFr98DKF9dlk6E/qZTLS4lDLaSN0qkelikuhmEJTNF5kaTT20SL
7oC+T/SFZTZO5qJAD26Rm8POcpsesCmRvxFHe4nowGZrVgh88gpLP7RKxLhO1pZPCCSLOlQrBTUu
nwVwfOXsVreorhWJOTeVilWFcpRZG8WDi76/UDCWP3eND51CDSocxZ2LI5AUGihvvwdim+lEuZ0K
a/Ss7ajdl1BHl8atbBs/mdV2yJR7rhuYp300rrezbIQoBrWf4Ut6p/20Es6MrRZBsxUqw/bOOZJL
VuLl1OlCx+x5glD9VxmCD48+N2F7MlvdRT3j+wZczNWFWvP+0iXKiTJvsG5t7HIpzqIqmTyto0ys
nhPIstLh6IxLDC2uk065Db3DQgcZd91cJXklJ4RyUC3GoNYg+LHpuJ8nBwV9bONuUE4NqHDmRFQM
Aw25hytdfV+zrvdDyy1dD5lMHy9xJn6auQRcsaKUL3LJ3XDtu1ak+Ahsh7jaukTiTl7OzbRcaU8q
QOzrzksRARdn2GqmQ817+z3rONvYgrP9UfptI8Mqy8aPv78SfnftPMlKrjZHYtLFVbqxl2ASAg0X
VYiw/n8wioOeG6Qj4Qd42oics6ms+xGjcO1Ei/7hTjwi3es/HwTmXxgC1Q7oE05une6gi8HvcFmX
/IXIa6sA09x5+/sx/pA2h7eJyzZzIxQFvgwibemuPu18wEeAjbmydiIuw029+j8zJYYl66fRTrM5
NaLVZRpyHxrEAiLZpDzABD0p060TrHvYOijAcdz/N4Rrf8iwwEjU3fxo0MMMeMXvmYLFK+2KjXiX
dromVtJdyR/1wYg3GjkoKy9e4h31tzC3P2XNfhv15LYOc0i7XyVGzfYbG2BDPwRtmqdjMsXdzZL2
t036XS7pT1/086CnXvM4DQtcHHsfGcolGn6oc7nDTTxdXuFtHX23EP70XpGbg3hm65ZH5/bv77Wl
w1AWHAvBt3B8zNcAhXI24nr0j1vy0ZfyeaCTdV0Q3ip/xlONMU8phEIP7cXmol3CpY504Xo9QXfo
7BBQfqeG+kP2Z0OIbcyTjZP3JVdvjdOKqo7FY9m3l850o0yyJ7w/pzb4VFZzZeKei9P5yjDumKYH
vfAHExLpgDk3w7ryYCZWxDsETmYLw0rDeJp5d2w7K5L1YbHMlCn7Zej/XaL6R7yb8/x9aMf2Q/4O
t/mFafkv8s3/d1ScTcrwv/+TNfOFinP+Osi8yXv18zc0zvY//RuN45n/gkULhTuVAy9vtKIjzTv/
HOX/+V+GZ/0LvXIb6hcu2AR2tkjA/RuNYzn/glwCPVjMhiEjqio4ev4TjeP8C00H+H/QnU18eMBY
/y9oHLRNeJsFPu7gKDNs9tW/LypWLXleGaKJtrJNvlt3KDGkU7w5kPw3ct4nKcUvo50kUV3dayKz
rAFAz/ywzjZiC09ymMRb6Odmj9/3ZJ0c0duAPoFf9uboConaqch2BoRDWrh3RS6rAg93uhZ5F/Gt
THPb0j9Vg74Mc/JcvayJzwmG6Z70gb7Pr+vdCMQPzCv4rsxi45oecLe5zV5qGXyab1d/jfEb0OSk
Pvtl6JPTpnREnY1i+4DhmswPTiwO5n6F2/+8b8Bv/84ckWxlib971JNzhk6TwH+OR/0lZLwbwzZd
9kaCJAoQ5EVagDmA9u5oOnZvBQuyqI/QLPkkQhB5DxREP6ASqzS/ZTCfCb95FScHxF+vwiEbOApz
+Uv9xqlRt/VHvAoZTREHUBSkMREbodjTtIQYJ+bo4le7dvf34/5xWA/VaQppJ47Dk7IR8jq+VWkM
21ROMM1r0un3Ma8Tz6HfjHSqsv71hChKbx1VBN1h7slqtVZsI3wbqtiDIeiH6mV7PgDL77ws2uAj
5m6dv5lhf1pCn8c8nduQF/kqx5otx3fSPSp9LL872f84BARu6KfCZwM/7PdNqPEB1cxhGBQN3jsy
NILdt8Xz33+k0/jor1f3aYxtXn+q34xGvXKcik1ELrfzvIqAnY398+nQHK0D7so76/kfNqT8NSRl
aE5Df9jWaff7kP1YUgPZ0yaacmM3ViIkDf/m45zqtb+McbIc+3YdO4nMEWCZE/ozqmjcmLobSJcH
yDDKb0OU0x60LyOeREfE8L16Qi4TezjqlrjbI+gbEdn2XWAfv0Oubn/sdLfx/+sVngoLkc5pa7Vi
MO310Flmga/fiLDCblAB3FLDWpTB2qn47yfL9tK+jIrFjH5Py4Yd48l8JCtDNUpLZCEXcqEp8tij
E2gLFfDaPlCZEPJNyPnHx/w04MnkHLqpM9U8bOtaotI9IYoe9zL9Tt1vf92q0DXobFqpXx6zvwjN
nxaBMeHe38q6jabEfbISJ2R9sKCJcBOT2nu+76M1nM86FurLrXEju67CdjfLoIsa6E7H7zbsr2cX
fg4kMAwNhugbPl0ghj+YdJIdeiVxdm0dw3X2q7rJNrXIedV9a6x/KtbE5KUIwkDr2GiAUNacfFkj
Nw2n61d82dnbu9pPGh8Qp9IMXGBGSQYALPiQbqlS4kJtiFKhhTx/lmd3bu4HtVeGrBov/fHdrvd/
P+VOZSxfftnJFPBXu9TTgF/mXuo6Qsd/C8UFjERS/ZQ9yCoobpaH7ej8ztTgT1Pi8xvZvtGnKeGO
RSW6dnsjNYeKUyL1i8yghw4zuEx/84xfw6Tt7TsWjIsAwIUk6fex6hb249zR22YFMv11CQh3kyyP
GxItu3ApDFrwsmPYAnw30U56Wf/9cv/vwKdehoxbTWWMJrYRovatKmB2jAQaUqCifi7bKXBm81kD
LOZ+0zH4zQP/2ks/vVywDfyxazDuPL8sLgDvsg8d48eshsNSfusYsU2R37et317vr9v6p9Hg6MVY
u+BT5v4YdvrJnF5UDdSjbwSc9kHbfYwFaO+o1NDCCbuJpd9836/nOH4AOOfbnrlFYCcHnppz6MQl
2WLROS5+gcD78+kNYPdrfslV2CYicWjyzah//LjMcoFmomTzz/19Vple6ypnxqguKS9ldiyRT/cM
FGLkT3eBc7moYxf51rG3vptWX88JPO+nkbfrzqcXbjmVEIDNwjoSeR79oeMNJ1iRYGscRr50xoQW
obqCA4SPYuY3q+k0V/DXpEb/ubehgL6iGVdeL4Lb3nYQrwm1g3IMgFC7hbN2rPC1f1rHOnzfrlZl
B7Y9cuD5jH8Cxr6jV/9QDnf6W06ZY0JRYeYrfgsIOlE3q6Rov1Oi/vFlb7iX7aaMmsfJ5PJ62eGW
hdKg0fbnzoqEsNeFY4+erS7Ippuq/WZefb2rImYDKsOBeB+X8FPN6Zi3q1muGM9kR8JQ1hLfmWP/
aeu1ocn0QEwC6uXUmVyw0ZWNYIisxbVpIkdJnIsKKJvW+s4M5I/P8mmkkygRZt9Fh7O2ifr+yudt
UBbf7e2/VHmnmw8IYsDyoIse8ICTVTiYnZ9lPh7Gai8rrw8XdPzIsovasbqjpX9eLBAHt298VUdV
toEu5SVr60Dk17lb7oU1g60BnS07M0V9aJcLa/gp6NvkjntmXBMD33gs7zqXoQEBOmQCxw/yzWb9
x8/x6QlOVjMq9fVcTFjNvYQAJPMCXgEQ2twt9fhNfPndSNs++mnfGEWLQuzAcWOcHsfKDlRbx5R1
B9K+/f3e+KcN2XZgEkSQR/rqqWeo1c80y9qo6e7m6QxVc2hVi+jvBzmViP9a/J9HOZldpkaBVhCM
Yqf2wQdtuImqS5TmUTPykyIZ3hBRSIBMNFAmHohQ2XCPySC+b7L8yxTp91mIwNYjAAGi89H+Ylw4
jU0h7RqX1dGS0I2KEHCiaKhK6DDQZokidg4yaWtAGmRj11TASzoqsPJ7H6bX2RhPJCCdF2qskvHS
Xi8tStBzgqb3kQZshJcdA5MWclRV6H3egPXb56lX4lbCs1uDwqEUsptSHZsuv3IrH21ZT72ZQUEF
w0lavhbmGpaFde5bb+aKYakMFsjG+vXaBNGsK2xMgikqpxmCgy7qc3K0l1uCNibCcbsnkLvb8sbG
kTYJ3Pbs96q7HDH4kJ1xS0Sz+8wL9ECMmLSmv/MAmMa3Dlb3ozTOhgVLzquiedICER40Mz5Pspwf
eKkhNfEgY75XoDMB2gRdUpMUkJcpiZr18trUc6Dbn8Iwb1fj2ibPMN25nGpAqYrKP/Qd3QE2i958
4EF4G2pjSXqTXLR6DN2ORNgCUNX8QZB+mxikP/LJldW+yPYU9nj1uiTa42HW2kmHVkhYQu060wsz
1h9H5qasrF6GxcPL04mJCMZpdJqLPi54FvYYdJnvnPHOKPyw0jxWU3s0BvCaqJOAMBNUJnRoUxMQ
F1Umv0y7to8Wn74UTKSdacQNHQ8SMpHcZmGJvhvc+MLa8QIj3/VdmaxUBbVUweAJVDmXqB8wY4r2
LG9okIkuFsV6BBrrBuqsNM+XaJnbCBK3qGjaYFBL1BLnIJvDIn+U7rJjzbrPKJLztRHMmYo8NBSI
+oEauHBVMKUqYKjrfHjDGnkOD3GHCxbRHlZ9O/hDpOT7iBsossnxZA+hT9GTmtOwHWCHieaBviR7
VXtRyaAQmn4QuBXYlMJVne8aVNwNjgew1G5r/83sNqr4nZQawl8ISj0zqh0V94S9DgZ0TFA9NhlS
ltAzgGrbdD+XtT6rliGCzDFq1zcGSzn0ZxtdlZgNIlhn64TX7XHrK/DtKZaVnRizH/l0CBspIGOw
wmKFPqkGj3yGHVz3BI7NpnjZexSyoVpHrX2FHvDduqC437NzKfrIw4CzyUNn2gmVQRy9gzP9UXV2
1Jbo0J7XYLEJzGC8hDR2MpAe5X0/JfRyKWSk7eyW9EiGdDtzWQIHlJFJXfEhx+ECT20CXzx1u8IR
KHOnK1Pj0YqrDIocIvl+dpugEHXQKwjGhgyHmBNAyndRFU9GDeEMuqfgKRZ0fImyFW8VFdnKoiFx
1L5xRaQN3NOMHq+zOmv6N6dBTLqJ+sj7JKfYNKrDbOio9rJk7MvEX3TgkOHFY8A3IjiF0j9w6RCV
LYBoUx3V0O5sTOUS/XyKdgHvb5AoCzJCgpz0US0+uIEHqtzAWB4dY9/DTpD68nyZisg2h8gr7EOR
j3HnnPW0TUa3jvoW+nl16bjPtlHEcFm+ourGpHVglLeS3sqMhaPIQ+YUILzVUYV7Z1feQcZ55mmQ
OrfUQBcaQxO4owauTZ4xjoYLH0xk430F3qW3qnQ1pkhkcyC8MQJWKiXWELLhzWCHvl/OhOlFHW6W
K/3hYRuGiW9okBxX7CkgmR8ZC0+N5c3lao9dJGyNPlDYtRuoMEQmYuj50pV6kT8aCV5wKVDxQnhv
LX6KUm8E8iHc4p3dDEEvlFNhlr8s81MvZDqDIyTvhftsQmaPlx7anQ6mok4aw71h420FIc5awqss
K3dY+0vmpav5UfApHm0ZVaOdrNqFVGIIc2pGs15ibT72U48XDLB3J6Oy4kknIEJlKZw7gxkBY6mg
WW0qyAQhsl1gnp1158WEBrgKGCFRnHGzDC0z35k9TVUH7gwKijon8Gnsg17cYmeOKmWHlnFsh+GJ
ltYOjs4xn2+9Zj3r5F3RPvPubJ5MCDOn0LRlkA1tbJhrPLRXwhoCXtqRtaxRAX6R1y2vi+tERsED
2cBEwrLCSpI9c89qmNN5zoISYZ0qDmmlZ4bccYPafXfVT0QQKWOw19AOloadEiVD+MiHAAIGlPc7
imtHycx4pGCUQRBD6v1Cs8Oih7jVDCrTfQED7472e4fUCR2fHHsFzhCULA+6ywUsnnVFd662Lowa
zkpbQbcYk3YQT41Do47V9xw2kq5fQL0FWM0mVbLOARRCyRNyH+pGIzarBZYAbHrgqtsZEMP7YAHj
ISy7DErMnglKEJuTdMkxq5C+Y4WGmvMGYXY6uXk8oIOmIFcQTv6ssXeT8acggVmkNiRmvixD33+E
jPSyNKpYrGZC/B2SCXt3YBfGYCc1m1GMpoGy87i3il2HfSyXB4WufqSfsKP2wdR/KI6cW1+do/a0
o5ZxwbrpIEgZc3RKQ6LAxBqXjKRdqVDCRZWk9gIiROr7fQgzbWSenvnoQ5xRhIYpkk0NpZybfumj
ykcbDlSFC3SEbvtjRiuZf5m7OvTz9VKoN1iJQbBVRYaXWnKJF4OGBgPPiBcIGIwD1KtBruuwgnxU
5MNOGDUmf3Ucy52rndDoIEA3bnK4W5LRDoUP3+dahVYDM23zJxXec25du5kT1fPbyKtjPg5pTY3j
6t80HgvXAgZJWZ2awxQxfuuMH1ZbJiPPd163h/A2ImuZVvnD5D2axNlBEh8vSM7YqFdbtQNfaziO
SZT7nYSt+SVQzyFQQhFp72fq7cgw7NsKZo42oLf4CE1VQDrKgLmnO88+VDD5IGoJPPXW6T7sKzs0
LPs45g42yXxXdyLq3WeUHg5wo96htyGsfazBfAj6BeRJaz6vXZ1QD+ydhe1MjhjChHTDbs7nyT+r
RXGce75jI4dAFe7puPbaQOc03k/K89RuYZ054PHMg2rXhK+3ykJXJBvSbMZibNafvnhtne7as6B6
NhuIbYqgYtAdFte9HqHduF9LHebjjz7DXjnAYGqodwpf3vACkxwb14AqDSFO+2rJuBBnHNkzMU/B
CmCFu0yhXKxALCoa4dJEeRPAvReHGibwRHa9eNt4A9Py7oMO6xvPLv70AKttTKVsrq7cKYfv0Us9
/5wbgM6mx76Bv1tHLzR7N8b8aLvubhndJ0WuhuapH6YDNGKhzRDQ0DkkY7BW6BOr9nADCrWfB0OP
PD2rX6VybvGucIwMlxraVW0VCR2svW8/T6MAYP4awWPkVmiZwN4y9FdV9a4zBd2pfFsQ4LYjPRAI
xKvOQUg9JPDaDJ2FRCyfb6iG8L7i3h7S0VT7yGLW065cCWRf6MMo+L6YEKF5D0rfMzYjoCpQPkha
PFguzcAcVLwyuhsqIJZmAyG+womEWkq2vk7QbA7t9FbmxWFE9NHOkPctHY7gn9IAH4F2WEHOEjYC
Jzp/bvopMM0Pss6hnXehV70qniqIbtnkRh5t75B6izWSIzqXoXSh1zbrIwDmQQU9sdvZ6VJbr6PH
75Vt4o8/lSWcDLArOeK9cqD1NI7wbcfOqoK2+uEBzDKc90DU+saxRzrTRsOIxMTzuR02VXasAL42
9bxntb033eZCynaX1827l1c3hXnhrk46yjEuMidE0wLe9KViR9h4XlqZFQ3ozbF6vJ0ZhhI+opv+
h1NeIOGU5kVxZ3p2bBv5YTTbYJyOMI5NFYPf/bAc2taMa6qw4UCAlJFUeWoItRZXhk3P2Vw+OUgC
1ON2Kt5yp8Ej29c5TlxMrpsh816zft1RdHsE9uDt7KqMCekeVA8FslWFJU6rxpoTNNUCPG1DYVWl
mr1aC90Vjoxq3Nkbp39shv6QCXHEvRRnXyUCRtEU6i9IMzP04XhJVtGP3NBnTTXX2Ew7nPdD1OJu
h56cu272H4V1Y8CitlTuvvOsIyMFNMXLa4djizttpGq4mXvXerawjEREcdcsCitgwrqbm9cme2wU
xLZ2Fc9Dhy+IFgKBTpl3wfMA4Bx3OTPaG98ScaHbdIYTu1ldGoZMZA+8IntfKYIih6oLyrs7k887
x8cvJF1kT2O6ClDr3BtfwRDKlF06CH30Tf3AnP6M+uMNJJgcSnEDzZMthPUVItVuHI54gzcsQ4hS
LjfdLB/bsUFobyZ1K3a24exMAxfStbMRpDRvXuminp0jNZVf214NMmdJFqiw36FzGLAEseUoEJR8
Nh3tniJw8pDg9Hpcd26Q7EJdiWncc9bAqp8VfoSB2L2aSky+YVfVZO9W9nPmN+cZ9h2f69elp3Et
keTB/cu079kMBDCdAjXNYWWVV8oDmrA00qHrcKeaQ475XU7oaCAfNWTydEZ4WJap64yR8pqgq9/M
GrlvxMMFjOrUT1nh0Mqf+vqSOUvcyw/scW/ozA6XFtY0UxkpssYTg2p4pbfubIZdo6AjZQnxjP3M
0fNj8YNEqqB1yrdZ5zcz7je0g5q7QgPYkzO9GrZCAGtCzUzDpiEBg1HLCOslpMQuMwqFsWMgz2Du
bXO68xET8PppVsfSJGhG684KMsUa1w3wlnn5uCy3M0XSDGYGMg98rOsVAgvzsUV7U+GLoIG4uBI7
E2eoeXTnY6tf6wKS8rtCnRP0LBho8yob6BAwP6ZBp2t7s/Z7xsvEbdsI5wYEvchnjkOsQXzr3AvD
hdAXJn4AAXb8Acyns9VDpGuDMdH/oM2ZiWCZkmtcW1t+n6trr5JNUAPEzhWOF8nSYsXlfCzgSf1q
I7jlZ7SA1TFzQ1ved9W9Y6brcNXjWpMhwYJuYnVXAf7BqhmTwolmm10spnGuV6SpiXf0cWiIoY+3
zEtJ6kAPrUAE2IQ9vzIKgXQMmeMSucV+LDBjflIFB/D2DqHeo6RnkpZBjSNv7cvI9R699jC3uFS5
MqhV0uEHLwWma9WkozpTxdW4rIGNvykwRiUtoM94mq1I3GN/ooOODXjwcpyerX+HdrnAVVBha2SC
+iy0kK3RSuRBidNJ+XcaX4kd1uFlQPFu5CJc8XoHTOOm+IFoN8rIk8jBwasSl2eJ3WHSTreusRuy
KfLMM9uK7R6GYDipDOIgrQPR/eUozAAtlwhtsH95ckkM3LwslJAAispbKD8g3A4s/sOG0ttSd5k+
Nu09a3VgZ5dNfzP2Q8hH2FJU57X5kK8GmmIg+cbUwkwO2uzKg6cCEgDUeV5tEFeRjrDRg2AWV/b8
iFtm0GL/rHmJFV9CaXkvVwh/5kPDHJQbdmuP+9y94M9aVcjIwOIZGDL0aazkWpg/TO8GRc2dYQFd
jGSOXGU4sjt0aGKl1/FAWvRzTTLoHbmXSxs3hXcGu+zYRqcPL7P7gVpBvg6HHAGkREw8EDRcMCiL
LBMfC0UMpLRGZLB69wXNGaEzG2cmvjCaBHY+O3dtSNhg05l/ePxxWH64uEHaKo/RlBXBVfas4H6o
swwZHX4+DVfIbI3AD4/ECBWmiMZxZ3Dcme3mjv0Hd+exXTeSpetXqRdALnjTQ5hj6b04waIoCt57
PP39wKzsJCFenarqUfeoKpeWFAeIwI5tfiM8iTonWThaA3ufDLalSedZrDh6MR59lI1bemEJkjjw
plw50Y8q47dAze2RPMSvjXO5pVpXrsxKp1uAWC4o8Ylbs+svqln2hFI4yBPuEajXpxzCPL0KguBy
pM9Vz8km8ed9y6QjzoFVcScWMl9h9dRhWqRFnWMWxjbXGptojCZAARNUuRwHBmAysuOVuclgKOvx
i5lHB0iq10an3BhCsafR4of6sTdN2yeljAwEpbRHQ+I74DUslU8rfSul6qykxCsafTdPsacxvRzi
Vz246dVD3dJUtQJHxfA4mlqvCZDFFmANCC8iTaFWF46MHOx6vK3m2OmyYR+lW1zBaSzd0d7yDKOB
CEJWl/i2HNGQjAqvzlPOeb2TI77vEPoSHoX54jusWy54fzsR9pJYujgIitKD1pg7VPhFJgc6mxqY
8kZKEih6lSekGv9NDokYWagVMLfaPfgir2FylKsvtUlTv0U+uQ52PTSzeH7J/DfV8O2Fzmr5GfVW
dhEK3wzhBWUxHjPcahkFy00wwe8t7HmoKKgQYw2D+yCBOViVF3UEtzOgR9v727S/rCW6sZbLuDmc
MAPJjmlR78J03wmJW+DCUOTl7QzKnlJeJaw36dUwBJ6EBPc06MwFIjjA6H2hs9rEN20U2xZlbsbn
NdWvcdds4ELbWnwnRzfT+JaWV1VQ7BPzUpwflciC1ikziRPPhFKxWzMinpROy6kccErrTSBiKEe5
2BQeC8P0VBEWcd/saTjQEuaGyj1tiLnMz1UjsKE7Xikx9LPivKcSDaq7znguYTAX4ptgXWQzqL/m
J/wi6qRiP5FFVv1jVE8uDEMtjLyODL5Mi11GHy5ty2MfH6wq5vurbutJ8fK2uiwoH/o0clqlOy9b
5VAmwhKUzuVpPvb9fGaZHhg7N+5vkkZwZeSR2DkP7hytFuQF0kszU78Jae8IEWGfyzaah13SLWTM
+RD38rcG3q1AlJMJZJaJuLMsu74SH/FR2jciTi2CfNfrDdK6Eb1lACFZcPBJuqzQvGqb4rHN6v2Q
pHQb04PeWJd+YtGb7l2p7txoTrx+mreipLs+gBFf2dS9cA3XcnYTUWrcNO0OQSPbheC76FdfTjoS
bTkU1bBKztPkrKbNLnAva0AGI4RENCV1hFbYKcw1BbrqZfOtVt9k66HIqaNKXIipRf0mAdIIu6od
nbbKbmkM7nzEuPP8fg5+LvdYKKE8xjaWY28X+XVL/zhERcvCS8xc8gJyvV7b9rCFjWleelVuWu1U
LO4XInei+BuB1ocsZjaOLG4WvQ2K79b1nab8kEi+LNSHJ7e09v3IfEO9DdLQG+jcljTCK1M5z/nQ
c4GMN71shdwJ2sip6p9RQuRDEY2iPuLpINTG4mtZ3lr5G2hnJ6F+qAzJm0eQ9l247UnT2+yOfqjX
q2+9cCO3Z9SiTiY2ttAV+7K897uXQj6XZ6xGnip5yQaAvlEjxnyVukUPmkvC7GOCHArCOhF1Abmw
c5kgHwoExWRLdtT80FE9yv5wzUVCMefmQrnRGBjJGAtk4bMi/PSTM75hGYhrSOtqFI+thmxHuxvK
M6Qx97X6MoheIRV4G0WwyVRbidC9tS78gjTvSmcAlFsMePFXzrLzov5WhedCf4cJA92fiNhO/ThK
Tqtbdj52ntVDi2vjixSJl3RQ3Kk9dtpTonfkVPS+J8mp88ZTsUMX9yM9DYW8UOu9oemRWtxoOX15
Zv1dflWVV0VEUSJTGNfQr+PJa83Enc37PILxKW0xaURhDW7p7PTqj1TBgZv6xioigFCIHzXoX4KY
VrMnI5wdg5gTpt+gCRvkVoKxjUdPV29CpjbW1DmJ6NaVG9SFTQ2khJFjBIeyOurAT6wxuUvh7ftG
sFEGc2OFpesn6Q4eZsJtk23mothMWe9a2mTX9EtDOlxKIv8YsmZfj5DJODXtmHqpFnq1SU/ITJ2a
SytIf47heJ9JyUZkDxv6LqY6MTzo6bojNjRfQa6zu+ZxTuMrlbzN9L+jSmILfEf0cK6LRoFzD6c5
Ve5k4IUt/U9Z5pzQihLo1Un5TSV8ExAU6dJrQfmmgyNuGKHltHzVuPMaWgySgP7j0GyUSqEJ6aOJ
TR/GYq/ifFtNw0YfDK7/yhFSkp1g8MaY56sUu6KtUyqtozNo4sTZZVF4EQxuNAopnW40mqyWoNmt
8TzhXFeG/mNbwJ9kvlfmBq+ONnzTTdd5yc500vUgPOdkFlXwoorkn30bXgW96fg5wrbUb8Og2SWy
F7of345t81CKKc1hxe6Ec8BRqEL/zClN1aT0oNNvtLb53sfi9Zyg68c1Llq9a6QXyPWf1YxOKr9/
+f0Q+ddJtW59RBmv4AMwqYYUvid6ZrpyYNa5l6dj25xyKVrgfevx8MdVViP+RIjh1Q7gp3XUthHC
gZ5+M5DlAj2gtWgybhk3Mk2xlAouT6RTSoO/PuQCA/57HL/Cv5XYeaGxwaD8Xc35mN+pDpmAk3+H
fi85uccFENqnQJ+/YksNUcG8RNZRgFU0Y70oNMVaScGWqtt232yT7bBRNwsO/vcb+BXUTUGryoJD
AhF8jf3KQXDkhVgVDAFCxITeZm6jWDvk2MzTxT4BOfjqReKPYpF4YyGkvoO9PwAo9M6oxqxK6Kl3
T0XyMNF09IVTgKN3vNzn08KbA5MObUSFtbh228gbAwZ8HizbNXjtFSIiTn7EfMnxj9PuFFh87X/4
jqJADgoIk4Jkr6KvoKkdtdcg1w0oimtkr5C7pyfnavCz7ewsOIOMhn0eteZCoGi+Dwx7PNrW7ilF
0S9w8jy0geQs4KfF6m31MyorLYbIFBYocr9v3vp94gVeBKKcFlCE2H8Js4/u6e8Pz5foV8VApRjO
pCzCffuMiClUqR/oyoEcPJjb2a2us+fxWL35wOjAk10INCeufO+U1NhXnwZa0pKEmbaEZ+cq6DTM
9HRSreVZ/UMONxTFuH29bU5990tYWR8kjPOAq2C1qvOMn59uCoagriOQRUMI8zXYZQdUSEQIMfIT
Yj3b+cran6RmnlpzAYt++EQ4ZI1Wlaw5W3Z9luyUY+EsdiYV5dR+oXdF7imY7Vch4ONjrl7npBV1
M5agXbWOTFBdJrtPgiy6jfwdjx7nxJH5cjUMkoCZwu9CsPHzA85D05ZQfAvYPgBL2r2yoxOfk/gi
OjzCf8pvNKe/J5foK/uUMO37P/7Ljn5YfAV50rR2HiwVtFuqnFVMPU2EIgzjHNDbpjcVu2m1Q6PL
r3V1AZPeCwL9gPjO+Rj/NMB9dCbjaSqD37+QLzdc0ThjhmIoCIt/fh+IYRSJOi5v3yy3CTOBkibN
75f4MiLCOiQmwowg2K92GBuzAGruXAA5RQdY9qKD5Sjb+AI29X8gyPceEmG+AybUUP8kJn1+pDII
lRS5lMLNfqrX+qHb9jvzLNjXD+hFbE/u6fLjf9lTyMUQBRe7IWN5wR++mMWkrdLyuHDN84UawUwV
AcBuU+xlO0YA8GSkXX7979ZbbZihouPja0Qf/bzed9vxmDivszOdneZ9LKdxvRK1xeK4B58FYYXP
T9ZGkl+1MhfZJJH1t3ZuyOAjSi8vXjFSBxUinvJE/eqC5npWDRzh8JBSV88GxjTKCo2DAhyslmHf
Z16/K17ng3SI7kjDFw/hf+Hy+gpY+XHZ5c8/bCGKdao8+nyW+rN+PfwULqmMtE26QY0bqbyc/3sx
nZ3WP/9qWV2CYSrDSocAuApF2dD7Q6TyfseBYemjpCq2nMeOpJ7i4n0FtVzSHllaEMMkzKudTIVS
6lorWgg8oM2fGah42Vv6OF2ae8rLZ3HDFMqbjsxigT+6hmvthp12yvHhi8f99CNWV0vWRdOolHwo
7YSAU0GP80qmY64MN78PN18h3FlIQfceI2+TC/TzdjIy01u1ga5UIRmR3ICn8XHPaF64sF3TDbBv
tVM72IbY7fZeuLOu9U1/nsAaGk8lKF+c54WwAiVftVB2sFY7nAhjGin1wG06XBTBDynYtL14Irp+
caGxBtkXi1AjrJXsFRD0Imw39ha4USAwrCgYXF1VKir+KHX9/t1+/UB/L7baQ21UJiLrknAx/pzK
G0sFjOV/+/0i7wnUKvB8eqTVfaGqQ9p3Ijntos0bHNNbGAnaFusau9z+C+bdy49eLcfnh9813nzY
mOqr5TrE1P2y4vMP9+UebSAv25Ye9GNb3eXOKcrDF2+QUKpAzl92DL2Iz4dzEoxSCTuKuY7bKX6r
+/shPfX+vqC2fFpjtUuZqHVI6IHbb6U3A3iYUlYuAkZgpjIHaqQjSQ0ylLKXRrJzYuu+uJ0+Lb16
l8MgqmUZiNRz2/Rq8fLo8LykVW9HbnUqP/4ioED+4yXCHljC9+pVKnJtxFRaeKS6nYcFX2ndR7O3
eN4uAvz5Q80MQKXumU7yS78qd8jJqYsXQiR6nesQkxcm8gDgMSqPpS+0jU6LvQKu3iz6ysNZe0M8
faTj8/56/y3FjP99Whh8Ar/RwkBFqXmr65f2sxYGf+kvLQz5D0lF2wme/PJ1whL5WwtD/kPmT0yL
rdAlVNc5An9pYeh/mNyrtIeQqhB1QHN/a2Hof+jUjFy62NuTkGLn9JdUx9WfcaFZ/fcnKYV3Ss/H
+EHqp0P1UZabfGGwraK82DO56pR4dHVJ26hBt5ERgB2i7FxIjB8hMDcQhdvGioHatqCJ870vm7cK
6Hwn0vvbdmi2sQLooE01R4M54KNp6eix8hiEMBuD4dBJyG5GcnamV+luGGkXjulzkZbnaLdsZ30B
Wub3OOpshjLZzTXQaQPt+U4PLqxlpFVq1rEaB3De5t7q9Wsiw6GezIsgkBhJzajBMZMuLBQNRQ9Y
Mm3jy16UmAQH+EiWbiTkIZNTxnZDdNHKQESwYx33o4hqgf+tzY9W34I+rVGP1DEbo4E7TAqgvMzu
u8Y2orep8Lf9QCe/7eAwpNtenXYt08BBAPYFUjUVDccwmOBWlWM0fm0v0mUGDIVRBhRRoX0xGCik
Gci+hoUNcGoTJrczg8sm6rdFOAS2lIgXYHzf8iC91k0UA6XCdHQEH3sQRDlqdj00XbFinuh3gGqi
YxAhpasxi88CrH+D+EepTG+lhohcEVTXVlvv4fTQMs+EIwp6rwJQRyMDETGjkZkOPnpxy1MC9xKL
ZZIiMZSgkvMT4XtgaT+gG53okr0naOsjBlvPJOLwLZBNfL41Bn+kId8z4o9eaNYzXttUKLchVFE+
glI1Qgdk0oE0xvFQF9okG+PbSZnzdZ6xnHIE2kinsHXlS1ud8iBM0Igb+QkjMHQ0am3tOO+Gbxxp
5XxwZSRdbc4wdEE3fGv+aXvwbwW+/5tSQciO/C483r5ACPrHWfcavXyMj+9/66/4iFYQlTvNKOgZ
iop62d/xUfpDNCyakAb1qQFpkCv0r/io/kHpgQk2pdbiFK+zn39pBSl/LMpD+GagKsW/yx+t4uHv
4qOpL4fz4+Hl1y10fRiR0PaVXzh+yRgjsh43tCUbEyBy+KDqnVeohwROjbQPM8nt6myDFuKllode
XM5uZmpeWovodWkjSPhEv2rHZCsjPxyNYIubLHiUBOMySKXNDCah6xizSz9ljDcwWN5ppukOigC2
gB5WtTBYWnhNwmEOwZrLT7KSbFQkLkpTcMmMvNhi7JFoez0SNq1sPelgNbJUvFDiahuqglNGr9X8
piAZoTLkUplANj0zq6UQlizARYx/eiykIXeMaC1KRrgxC1DCMfC5UUWBODz4C4zNMLYiHldmILgD
98RUXxgDXCYTL/cS3FJjjyaKkF281fTIzvuHeX6oMqJl3t8Asd8MaWP36gsq0wwxdeAv3+ZRcxNq
Rl66rWBQhbA5moa4i4UYWiQ3FdO09i4dnk39EcX0Wy0LblXoLBM5EgKguAZcILS6nWOkpxHunLKJ
KSoywZbvpDrz8uSxqoB7gUCvYXpkQHyMNHf08sbsMBDjPmjieCuoLaM+45xfaSPztR1xqW807SxJ
GDlpL5ZKp4Bx7YzKL1WtHEVXDb9YGap9DdMgZ2w0L+qOvnneJIHXQnCfET9VYsXWAMbmLXyoKfNS
JvxZeeWr3bFIAE3q57GAIl8LEC8ebLgfrcSY+7s2CKia+naiXvVKYmuMsMrgYS5KemyvDZoVGkAP
mHyupKQbIRuPk3ysAoRDgbkKU7AzzNzuAW4o5jWCrOw71hEh4HZzfKiYaE+cAAV2kJE50ZhDEUAJ
eug4cQzc5c5rkzvc9F785lvBo/pmduiHBuJg69XN9DRW3Gv6t6RqX31QSV0YXJWCemVO2TclKj2S
nksrGC6R2ti07X4COS8UqOHFsFPE1Gtba+PXwn1HJ7iLym2oR04UP3VT7PT6axG1kBLxrvPhGUlc
4pCVlGJvNTV8r0NiaHuD1zH35i5NIR4KQLOy186qLkMtA2SWnhvzQ2aKXK+xLWlvAaDKsuFTmxnJ
YvHQmrJTYB9cBIoXjNqxFcJ9UM9QWsi8kWNtUsP2teLMLM3rqrqv6RxzYbtIXJ5X6XjVyt0WSKoz
wJJMG9MOs8odan1bKfmuMA3QXEx/GX+P9TknyhYyxRno/mqASLr4mFrbqeu3ffE0T5cFl/4UTXYW
d3dZdaVJYEfjN06TbdDBnfrvUfAWsVNCet4oP+K0QoFlcOfwReD5o+rVbI91vevTyZOtmxj4SBU9
14l/5eN4l6njfqrexDTyokC7Skk1uqDwxO6maY55HB1C9UVHRr0H7Z/WblRpN4khbA35ViJGZH3p
iPp0lIzI1SPyivSqDOpdJ+2y6nkCJ6i0hTei9FuNh0kqN3VC7sVObFIzwQ2i5gEETw8PinbdKaBR
pnRjoPPaCaMnTfkhF/p7OkQyTLRCLgDH8A7K11LELlEVrmZuDxDiwVOanpvMeQ0grkJ2ZcUcTARv
s3GXkazNE38/dGugeKE2H6a2t1v1Xp895liHSYBMpiqInH8vNRmqZwz+4Z5y/1pRdsF0Hxn70QxB
bZVMkvcIODrtnHoKsvhh9CIY3zRclbA+5CXfDPnZXH0LUSHXQQlPUm+bCKUkAFlHCf8J4yJD/DgC
9itXqOHCnBPyHPTirR8XV2Fa7gtm+xau0XF8m4d3izVQPTF/GK96QCIBEZWOtZ0k4EfMmj/CIgh0
0gKMW9Cknb/AhbLzPIqBcj01PQLX4ctAUhmzAYmEoWkEGg0B30X038jujfR8aBHU1bYF7LXJ+FGY
o6dI2U2X59hU+PClUsPNfczkZAn8igioViXEdg4ACDTigfMpd0UTOqX+Gmv7ORCZqs9umTw1DVxd
6x7Mw1nbhYCIfvhYUPXTYA+tCNcM0PQ0HIogA8ACNHlU4J4MKIwAkagOloZQUbsrfViCpN9mdGGV
l7KCC5P6GNbcROhLKkFJnGuBh51VIdYBnfSMqN2uS4LzwAI5AvpP4izVWow88XeVMGiZ5Sb3b4si
xcblUtIe5Qx+mchmt23mBr1/EAmfrZh5pvjQVABwAh0iM+obsLWk4jqVjaMfxrsZjp5UTo9qjEOA
au4wOP/ZokM8tlARI6Bcxq04XIzSdQf0r89bD5gWHBlciPMAZx6qc+ubKb016UOqTVcB9LTOMo5B
ieeSEoIArmJXwp3Z4mLxw/pKLNJLsStsAeRDDw6/0qfnupHcWIZeXQuevPgAQ87KaPnnqgj8CYlW
UnZFpv4vaq809Bu9j67iQnWDJsa6Qd0HeryxhNquJdkJG8lLuvElElrIqtpykC5jCJhtDS2oh3UZ
0zuURTC/4Gssa1s2yYEaBwYuWvNQhxZK/gTroRQU10oflCK0RfW56hKciYHlB9bB1J7qunGabgba
gQ/0fInfdO5LjjolngDsajEKw0uEltp4kUeDE/bTNgZdk453qZB5QlO+Slzx1DC2yF6LcN6Qtkdy
4FKFDZzB3YsTRMkTcH6AySXQuXGwCbpqWxFbcvUbLhR2XlhXwSSemxEQY+DFSn4TZo+a2DhmjvAL
L87Xz6UZiLyuIl8lXJRoUMsQiRDEhw8rbpftrYSjCeyotDTgi3vBkJ4Aak/pcyOG9Mo1HUTI7Tw/
jUp60RebUuR+VPji92jPb8VCxHTBaUPUbFJoNHXshL711nbPI/xgHVJfKj+VYu9YALQn+SHoL4MA
/hUInaL91jXP9TScD1Lq1Z3msNFObz7NIBSa4KJtLNQeml1UA9SW/bM+N0FxT8fInC9RrnbG2tqK
A4TvYN4Gqn+F0cd1AMIOdUs+yeKcp1WV2REhK/QmfHYoIW07eFpY2WJm7mt531qPIRoIDQKNaAgQ
BVNHhuKtqdZ+UluYLj8nk0tM+KnDN6zMG2i4B8Hv7aHWztIJorLSwc2XuKX1+hZ7hPO6M+5V+DmB
D58po4RMK2mD08hlBPQoJ+SVPKVSaOcLrFcb1IOf5V6f4ETQkq01mE231pMvIE+4VLyTiJ+NAZZ3
3iqVdWUYpMPTdNZY7UWCrIA6QIKGHFxC+HB7TFvUKT5H1xP+VJ08NAU3vS950xAMthAz79DgG2K8
gWXL9ziLjmE0bUoIrmpLc8OUtpTMW5NWQjBkN3FNuRlyRi2IuwkWvkRo3kZkmW4+iRttkB9Dstxs
hEZYHlN4p6HcfEdc/5pZs6tDJ5/S7A7ijxN3SOLo1iFEhz8NhiuLK6YAdaxE9X4ay/Ny8rEC4Xyy
S8P4YzQZ7gdnEXRJo6o3qn8mxarbKg8yfYdonDddcp3xniKuHaiNXOA/k6xw/DCFgUQIxew1CMOH
KFAQEJssiHT1twm6Yhfm3mxgpFNsc13bjmLz2lY/KtgRqQidqRZ2WY+JrgRLI8tcU5AQ6RtgTGAX
BJFNRD6goWfwoej7Z9PpY5NJ/nVMq+DDtww00JaBxbTqdUoYH6mK2UIu80Z30TxL98qVug122hGi
R3qEnH+EdS44EGE2LaKowMDIFvKtdcJX8gsxSWpNnOUW3IXMiG7VikjnhO5yOiy/JHvBXG4THVDC
ssXX6K68AGq3PWnV92t//tOK+tLu/jCei3DNwInofUVsch1p1+/yHQYKm3aLZMDd79/0F8MHVgPE
wgQZReVfkCwip9OsJCllvtq6yqbbhq52M2+1LaRdhKikq//heqtmvRTLBWYcrLfAhRYpRsh2VFX9
T2uLkwN5A/oB3u/XXLdy3tsFiknPEuAQfdDVFgKPyoxgKcgzadrFAuQFCMPICNm6EsPqOzX4o/+w
rv/psf73ctJq/4pOQky4YTkxgKPRTXan/BRD4c/e+Ov4X8Fb8cUn8gXKgI3D8FCVkIpf+sSfj4kQ
alNTNDC9xUPO6CHZ1h6YQEe0wR5tTo1xvjwmKraVFo3fBRu4PPSHQ4kSiw6eW4FYsoluZncR+s7h
TzkQf7cFHUrX/w827eOCyzTkw4JTVHbiKLCgJiWOQHt0iGBSkcWb+mXT+fvfH5Ev3yaSbKJs0hyi
fbMa5MhYP4ijqMGbP3AF28vAmNKCBume/us1w9X/ZD0TKSjmOfCttVV7sY/lNFV81mu86kH2qm39
mD+Cb37RN0T+k4dliZernpSkflhuhcSxTGEqTZPl4j2iHE7DV76YCsQ77JFOPNpXx//jUqtz2WkN
3rARZPqoAJuHkYcf3xTy/f/s/a2DJJAmH4szHkizJ4fzaFMAHeDLbBUvPGinTsfym399fYw6GLHQ
d1wLZIuFAHZY4ZmWCW1/J9nFM305+HSoJ1f39A7I8Bz9yUc4ZZNvT0knf/VGdcA2NMMX1fv1WcHe
FHGqvoY2Jd35I7U+zbPgVNR6V1lcPyPAW75tpCukX6JkhoVgpAqL+hHou/GMCugoXk3om6qP8fbE
7n31RNgTcO8gN26a4uo4Rv6k5GZC1ZtiFfUksoHGsXhLnPinbndnGM09n/ai/QI6ioyDpoIexXpX
/iVgYt6XSH5dZG704J+Dv89e+jOEfG5DtzxGZ6TuIyw6lxr+LEUSvLPhSAvuSfnJXzObT79ifTt0
ddzETF2y9/sv/jZBOHn/FKMrE7eE6BZdT+/E2/41oWBJU3tvl4Nsfp+2fAilNaSeCk8k3vbZ8qqV
I5ZyznxgVnz5L8iL/Tqm/rza6oIfpFjEjovV/OcldTOQzaUR6DS8WRDVzoS24mmYwRfxe1nVBJ2q
SAxu1iCYJhFRhe27DJyjSPymXYK4+hIPci+8rv6cT/1b45n/bXNpeZnj/v/n0nddnTT/eMl//MN5
iV6L5h/7JuW/mk9TmOWf+OcUxmDUYsqWpAM9Ar7G//z3FMaQ/yD+Y1IK5INZy/sf/XMKI0t/sDkq
fg6qrgO3X7Lpf05h+CPQhLqMKOKCqMYb+9+ZwqwLCLBBlKUSBYSyAOt+AUX6VTWgmNQanqDQWJ1x
3rQY0LaOD/UkDZrt1NB2rO/majcwZc6juxFdqHp4nRdhLdqPinLXNf4+moOdz4DEt0q3md+q/kEJ
T0bDJbf4EHl/+a2rL0bgajEldDs88QDZCkmyw4LNjS+sw2IXT+XrfNjZr1LHUwsuf/4hIPC6tCKt
WLDxrNcBqScv3uhu5/YNyLjMzZ1TOcF6oPvnI2qGyGYwV/1loKtaloTN6oBzEgRFW/zZPoV3NTwL
q3AXpyHJGfbDJTTEC/8ViVaXF/4fPfPfv0BbZeWU72JVWTgGZ1nkzQwx2gCNOf1ubO5Uf9e2uttX
Zy30USQ1jSjeZmLxH/0ETjeocpEnXsdhvP+SOtAwH9LqA1kSNCLU6eYSN9uR0R9so6BoH2c4j4Jq
3ST6+TSVqJYNzcPvt39VDr3vBSUf8VICLaytUaci3CHZ0nEIElKRubroqQABcmYRAVPuBE2J3y+3
RoH/st4qkxcFWVAnmfXazbwRPW03qHb0jJ/Jodj3WwEupRvb/XngntrzVZbx58Iq5lI4lSu/1ixT
jR1wmGqGp1Y/puz7oP2s1dvfP9wqMfxlidWzCZFMjyXQcVtqnqwCjbGcsSItxoEWeNy8qTjgUaJt
fr/oe3K7Dhi4otMdsVBq/6VYQeAFzd3OwPIeW8i0oU2Hj7OtTO1zqkZ4lNLtburnau68MTfhiIv7
PL1s0kelrrZypDo1vL5Gi9CYYlZY3PnD3TiqD8IMHzpvaWjTuEW9seg6p2lp+mpN9qpO9R5vamdQ
1fu+fZ0lfzPLpZ3jS8eMwmTiIEq1l8bZXpweW/1xGMaDNDAFTE3zWPcBiDhJuRkm2tszFH557i9n
QXgWjfEcVt+LEIbXS2tdVZH4qky7H5Kls387BOHPSIPD16rmCZrblzFpcRsC2YbrhLpOGaKhhU9Z
yQYKf/PFgJtgYj7n6NelMCdDSPTD4hQVgvjswssymjyG1rt+yC7jCrW2WoV4H9wZUXudxJZXyTeJ
3NoxJMnf7/UabfV+wmRO7zvSYbHI+ByrY6BDUDuI1ZVcgilKbFwM7UZudjrDDhWJii65sgJxtv3i
oqTp3so/pXnCHfI1Q9Uzk55VWsbirNETvi14CqmdDk2L+ZkM6qcZj2nU3fd0Gnv8DwN1W0/9iUbF
V+EGeCtVNfQ67RdnvtBSE6GRukWz5VYafkjtuW7yg2rsH/NTEXaVXP/5sj6stfockUnJGq1jrf5V
PNSQXUIXAQsGV+e9hwLcjgH/99/vz5qT9b6kCrRE1CiaTIqL1f4MUSJSMRrIqNnKZtiq2yXrZVb+
ZtGcTLR3kygkDU+UUNqSFKxjAPyLxbqJDEtcn15JGsc2JOdnRl1vuviywt8MT107mKNdN+ERhRMZ
tJ/eRMa/vJfiG82SzmpVP5jNMy7TnibG8GhpLqqMk5vpbJgVD8PrcSMO9woCNBLDXsZl0QQkLkRP
EltJH0pwA6ttkdnM5MzTxXtlFo8yMJBubjonb+hy5RHI20EsNnoo4yJb2vGY/pyZYkdEkrBgZkrz
z9Z0rC6H8QjnFrnZufveitKfSfq/3CBbdkYGdCzL4oLt4V193plQHSarU3CJW4r22ZVsGMUMgZeG
lZtchqfIHEsCsdoQlgNfBK4a1M+6Q1YFxHylm31PhwGYKPoW+QcnijDDE7XbWLqLy/DaMrqjoPUn
etTaF8f+09KrY99mSgavNLQ8EBIH1UpvjDknkQDmYkX9tTX9zBLjmzm2d35XXNRYwSLKtEtRsfDH
F9KhnVLmeIlLdtcqLiMzPAGsoymKWz/Nd+kMBQ6PphkQUNBo+2jq3X4CXyEfEmvY9MOllEz7OUUV
M2XUJ9F/UYsfk1qDosQcXuh9zVYUfMuKYrZNs0TMStn5LZ38FhPSON1qiH5GqXHw89pN65u8exiE
S73ZjswIT3yrX9zW8pJ56SrdXQsc7ecToYyhmRUi2tYyIs4hBiIMjL3R6rbyVDup3B5Q4UHdoYeG
tug034oiHBxTwHqWKetiUo+fjuzPnogKXVKcrNNXTbr3AwvocXH+XMgr68RMkM3OamWQXEFewFDX
LzONFpPGkEpXLuR53FUzdofVdNEZ57UlnsCXL4dkfX4/rr46RCjMyArfi+BxgxSjl5TPdXidCye+
yq+OqkRpiDOlJNFOW20Bcy3gQqHue35UXlfm29AXh9/v8lebLPOPA7wz6cKvbbISmu9tnKkotjAu
Unb/KpN7jYl/362P6ywB+kMRNZTAKgKUDDwGjXb0CMzpqdEAxg2MJ2tmisWb2FVO3TFKPROlcYOZ
+rHsXmmNnjjWX6S5xDiayNiaMQlYv9LCSqSyFWaET/Fe6vwfIloyTXXivvniFv+4yLp8ArSlFpLO
ImFjuGGG2Co6ZxVzz+il7f+DM7JMomhZYEUGLPPzm/VxSjfpHvikkzd5/qSlp3hKa8rUn3v39wrG
qhjMyhEbgzDgldEtArKjOwD85NnhzcXuYrQzuO1NsW+PkVM+zJ68a5DA/NEyXAFdcqo4/uqTkA2d
48ppJcFb3VOVJPRaQQrm9VK14RpBWv5Eqrvujr0/r7KkITrKA5a0rjyRMma2UeUWVyFA6mC3CBzo
t9ClgCf8Cw6WX53Ij8utPo2uF2e9n1kuSaFqCmi3IeArS93m91/6V8sQyCmnmV5SCa1e3NTrjWBl
PdceW5g0z43wXTOtE18Xo97/R9qZ9baNhF36FxHgvtxKJLVZ8iJv8Q2ROAn3feevn4cZYNqmNdYM
PqDRN+lOiWSxWPW+5zznwsL4cRjz83Rs5dnrP1aWE2YQdbTjJJ5EjAyWn5zL3r+ntLqWPXSDGqjr
yh3EfFdFwJvVatUBsevTHuJiaUsjn5wosWH0UvWWjoVsubOKESRPMkvQ4vLF6PtDpwHOB7IerS0l
eylS0dWjzoCG1m+8Oof80zT3Y6sQDGGY78R5ruUIT7X+okjlbeh70HvBSfbzSTTo1n1TgOsbpptu
kFC4adpaxASRwcOxAhBYSAclWk0SGtuiw6cY4HcFzuYX/qGyADPr7+L4Ova5q+FjZLMonA0DxQNw
mcCXX8u0sBuvIq8EgLuANhC8nSNI/oSKmR45XJkulE5xoK1LoufSTNkJcYczo1yJo3BbDHOWFfS1
0L+ZCgmqqbptrcytctIYqjQ/wbD9E8TlloqS3VMYV/8I3rspcf7RkG2Ca1JwmhTQ7zKSElQ5RnE8
3X0/vy6teXPbhXML9kr6gp8ffNUUdZ/6I6c7s76PdFqQaNwMpnSFLLit/v9LCfOix1lUV3T9S5ye
lxU1S6zCCuuxPyYVADTjKuh/+0VkR9MG1urU/fj+Ai/ObHTyQEJoiVB1/XyBAQUpErgDj5CH99B4
GZJzwJnx+zGWYXL/1h6Q6zrNY/o9c13303cyV3zqqQVfjnAmcAuC9sPX4JY2ABo7AXyRtNKB7Iwg
CAbSNhR/fIzH2B6LEr7c30baG9mvsBB53NGVjcLFLzj9EIlvp0gLdgmckJW06a2uBRpCRqN/gO+c
rydy1iDRraEb7pQnFdXitY/PP3/lcqMFZ2ZuNLPgf2mld6TtSl0tWo5noACkYJQl1kPt05XNk5Uq
1+RPlOW7XEp3ScofZFSuS0hSmULrpvQPEO6VpLar6CfSJc5h0jFrCtfy382sRMmFygeBHcR81A7a
NtTY2VuWk3XAohWgzIQY40TWnLAs7mvERYmZbyTRu2l7uJOdj2wxedKs4u8kIQxub1v+0y68TRPQ
zNbe04FaIoebeVChmjlqcQ5ZYSgwAYe+F8DOVkboNKiBh57TZCrtlFTd5s1jrSmrLoTY9P3curBl
pTJClR8/HNmIy6mVSpVo6rrGZlJ6SyB3jVa1F4oKa8N05VMzr/Ffnhl1cVRJGpE5yzdlsrrAZ8pa
TmI8pcFrp/abqDORa6NZTN4DX7lyZZc2sQYsHVxI5vzvxUvDsdXUi3np6VVAk1a2DXPhaRIfJ6Ve
j7r6MEz6ThGEK0vQpZ0Iu0iWH4yemGgWC54eYddWfRD6I8oVseFt7a45qpX571jeSSALszyGD/eX
+OGsjcKo1hmjQ0feefdtiU4+fuvULcitIKlfogL+8ezvILQZHSaxBuUkgA8N+9tqh/ECxXOFdnJo
Q1fPTcWRyr+oMfkEB7vZ3tbqYCgqhLntg5SNbpe1rln1TNAA1DGUWNCLdXgto0wWL30rONPMVWYJ
ldi/Mt6H00BcQo4Lawk0fyg+RUJxHDvoTh0GPCHXnqxIue+nqXGrAcga//eqnkQ4lIoJJtMPDplS
e+uqBHAe0iBeRb1pS162MSfkGrJ+xvLp9NZbnsVPqhWckr4m/gS8uzxyyolrc2O0frz2E5wuZmP3
ZfbbT3ZxJR3AjndO5uvndrrze3Pngbzupt4OgNfrY3zTZs2fWhrOZkPzx+jdGNGjOMiExvU2X/Hn
ISsI+sqlfS+Njhj9yr1dDcZV9+7lxtzq2cCiLREO1HqThvSxOYXRdJOGsVOXkHy7pC+g4sFAiQHq
5wa/GuFkl1FkECy7mkU9ikHYk36TdW+DIoNEltOVnvK9I71ErrNN4SN7VkNXnko39LgJxrRP5H43
aTD22GRNVXWoiFoQYQ4XAPAMuT2PQKoFCLEIHolXwSYq1NUxFGb+6G2k/erRDvm1cgixQo2FujKn
nxGpfwPTUI5JDZpiqlcVlYp+Zu0XoQXjmCAMTDZy2SMzz04y4lO9qxU8NZWwKVUDZF58FvwQ8483
68n9dd6md0YorCMrIlOhe+5hS4ZF9eLpEfmO1u3Qmi/NFAwr/kqUsEZ2CuX2eYRO4zYCnGa/H1+1
WcgLN/U3DfW33OSAUk2zXQGHUtJqJ5UYKCyoSDElERE5XtxD5bEdQn322kmpm8r1W4F5c1sbVMDK
7lbso8cyT1y9TpJVIPJdayqNvKaeHJyEGkxueDI7xzpbD612bGvigxNSEj0VuWu9SwLKw3iz1GF8
bYzhflKCk8q21hjIAWrMY59UsM6tkyilmyz0iYfJXLVq9rUeHjtduRmECvd4Zh0ihdwSa7iXpPa+
yqvnQJd+SH1yFwq9WysD1hFDxhcwDuk6U9r9FAc/TCOJXOLmrpyKLq2x9KjNeR3Cracsjg+VVxWq
hwPA8U/+Nt5Xh96VHPVwjSynXCoMfhxncX4AA9JJUcU4LXRoWbkvMuWvFLfcAb7oZRTTD4U2XUso
zk1Azc3RbB/1Kn8p6+ZFkv1DNygPcTM8SJ181/mjrapnpOoP8Wi9TYXFXtEvsMxlP+qUGJ2xIeBj
9FUZDrXhxtjJrnyZLuwZkcPiNcfdxS713/r+YaELIsUqFLTlThc8qB7mkv4kXQt6vjgGdgUq2xZi
nS/SRmUslXoYKAAM0VHt663BTikxWvv77cOFz90soSR4HOrfXEv/vDOtzTScygG2bxqHq1Z74DRz
5WZd6g58GmJRytCjUujTWDCdzkUZxspO8NqtXK7yDbhvB8xqi6kHMOc6PF/rfl6Y3h+HNhc1Dj8b
EjQFvcfXMFvX2ZPfAWUvs+5HNmRPmebtNeTVMr6m/+E1LwtwTWWlg5pTjTbKrRysR4d4Q5u3edvz
Xidu+66vJqfZJBv54X/0PE358/PU8hSnY0blT+4UPg03dfvy/QCX6iif7ulig1SUhpElaU7FIa3W
k6o7YfLbVGZ/13uNYT8K3N7ch0O/69JT6vVXNqFXh58n9Id3bxRMbZATylbesdlZh/h+priNyKoI
RBKuykT+1ZsXW7VPV7vYhIaFkrRRxQySMFNlRYFzKztPmmTXprit/LtwamGApBjjyBEBxUtLj5ax
pqYHcM93KfsCrfNuQ8wHo06NhC9LkDakOLYrr8lfYWLfy716q4cPsS9vYznbSTBy8Yfcmn1ykIaX
0jLXohnfqUP8Hk0GlsM2Evnun7XWvyOu6Qax8sqyQDnIENG9DvKyYcO8XF956he2rJ/uw3wM+XDb
dU2QRq1VTKdRBzeTfk2luFIVbF4QFaJkPwJg1kWw6CFN1vq28U51I11Zqi6viP9nqTIX3ypJjX0t
nR9FnEtzvge7Z89Nk2u0tcvDoOpifeeks+xAqFJT0CShcNcIFX39TW3pq0r4+/39nG/Xl2kFNYl6
JJHq2CQ/386qMT0TBKJFkKXkBD1RUkrlGE3KDu7at/eS9gT2EJoyThrUWJe18brVg6Ef+PbKR+Ps
bVIonaWwFZBXYXt0pL+zwIpwEn91rXZ0eWSCvDVUcBJRzIvFyGyrMeypxjraLVEZyBHDI4Twk0ZL
euZ2w0f119TCSvAlV+brxfsLCZCZD5+Fb+jn+2sI2dCQJuM5U56dJhi2quBa3Y8BI+L3D/LiekRJ
h7R6ZCiKtCzUm34eILTj/N1Nmj3xgijqH1/vMGlDPlRIzSI1BBICSasvSvpLsv58P/7/PlUtp9KH
H7Cs4yvqaE41zHWHc2pNrgK2fuNxkqUbpTDpiJMtliF1D7U3wadrSfJaOzlFa91oQnlv6hw4JulU
D/oxGdUnKpDkIGluJJu7rFFupWzY+9a4ESAd6IhmpnG6DfXwrE/yUSJDvWyMtRY/ZUQANb2wS1j/
R3yfBkcA0L8HOsHrrOse5am5EZLHOpzOfdiclMSy9Y5OeK29T1321ll3Y6zeG7jx/IYApsxKsb8W
wDrpRnRsgqtQBYdePFpY4ow5PiiLyUr1HWZ1SYQ9hJZuJr3rMcMrI3VWPabAU3MYkLbYgzdCMt53
zXAKq+Q1aHS8YKPrqfrsqCY0xtCkX55WuWUJtXeq7KhVz/H4LgLWbbXhWAHMlwuIiBqH52LdjuW+
zr1+nRX5SZIbR2w6XH4qi7dkW8G5hR2DsZslfKOJ1c004o9EFtET6qWm0b3kgwLaD1x9b1WOJMab
TIQFEaf3kyWcpkA7m6KKDbM8p3Uzb5cTe4jukp6IN8HfZE11jPHpDbQUAnKFYPJLGn9kYu6uvFux
Ge89oiKaFBiwgDy+86yJkwa8nCym5ax6JLaWo0LFDPx5WXpOAwuhTmVOPzdheBPJ6UZo0rukzs8W
yTCW+UMZ1V2UWn+rhvDpBqtQqp0D6PuFKNulON7VufQELB4ExITZb3oy5ZZGkerysbg3Df8XesdD
ZpqbOAvcxsvbVVnwa4Ipuk2UUthg7SQqqTX2tRAheZfMc9OnEblg8CeKRvylRRmd4I6JR06T/yrB
AlkpXXYTRIQt+cc0/p3If8a2d1p5WI3CLpydiYnuZJO20sM7YfxThkgKc6ecCMXxijXF5LhnduAt
joJD0Qn7vIy2aR4RwDYSoZGVcIbyjQ8KMSoiDLmjk8g8IVkp5k6HPUnEIdakEEHkYX256zXzp1k8
FmkFyz7eGxHZh7jENSlc++PvSqCbVZCr2AVvQrFhYh9S5aWIaJ2XRDPEP8vqHmUgiWIeYcIIR7SD
VxAPQJJomqNNj36m7OHCtCHdpNRA6zc/LH84YXd3BJJmxMDfaCXuBFVfSXq7E4pznnGL1fc+rvYJ
qR0c4V+6UvhDx+VJCPo1C8tNUT0XMvGQMumoIeR/4BJZndlyOj1psbrLfP+RGoSja817zJIhxNGd
xO0MaPslbWtHmn4EcYF5mZQEM9E2NV6MifN0ExPoq+xrgl+lOUA5H26V7FEEKL5q5eIp6EU3Jzam
iA4qoREFLYzWI9fSBPSvPU4JSIepquXVSIbKOOjnQZvO5JU9jKOwbrIcE2QpZLR85MPgqbtYD22E
Ly5sb6pkr30tvY2addTGbj1olM2z6W6arbgKKBJ4MkqEQVYSd0Q+vZAy43CmdGSNZMbRuxdl/4ZT
HM+vwGAbBzYz8KZtmh9+VD4oHl3CgPQXqSSNIopfSyEhRk3az4mvcaTC5fAcSCn0RukhKEF2p4XV
fVpqe6Ghd2HV+W1jqk+D8N7X8UHTzdRW/HJfjtJLUvkvehWdIsG/l1plY6a93UXaXa96twrJjEEV
OKlkneMKKDKxWmL/qCfCny4kgVRVHSl+y2mNJTrls1AnHLSF5e8ZxCJHz7nWb3wlP2nBdEfTw630
zo0UEl0E/RBb+W8dxkYV1FvLeBqSFhVux7G8EYyd0IIxs97Ssn83E47SMfUwNriFcsAbavv4BcGH
7aa5YkO0qDOWPTiVdqs3hNX2rL6teJy04LcneztkgcRCkBaUI70k5APzMzE9xOwM44E+RiWQVs4R
vYuR7ZWhrVqVq4zkTo5046I36NBkFZoN6seUuJpHmYQ0nQ5qO1T00kjOoPVeyLxZVXEWpYzUu9eo
9A6yOWsU1XvBj17D+j0zqvsmk8lxknYaOQVpeQ4yYTdHTqTRQLYK6TwRFtrc/9ElfHmiTLeNTLSF
DgmP0jo+wbtjEtHWC3gZaVgOpORkvyU2vaXOrK89p0xJaSzpmvTlD0+Jb6QhJrNeWVVzKFTzk67o
PvCeyEFzDKgno0hyDlkLJS0PAaWaR3hfoZ+ziOWjCVzFEhzShWxfVl5aibC5YrTreM4IKXYs6HbY
l8cwe4qL15o41kBGgjRacDlqJyl5LY6dT8DqqNhz9lEXTftMMc95PPzhTZ1SZRtaiuulygOwuGvu
ukt1BBn/rIlGc25wLTa0kGpy+Amq4KT6I7W6Ub/SqLpQWwai/d/fvzj2mXXuG1PHqdPrH0rCpiEP
rTzv2QAV1BfXVEiXjgAfB5v//MNhRxAT34hiLiYAlps+VtOtfk2OcO1+Lc5TPW7zdPRQGkXmL6E9
10SJfb8x/DKACpsQCd6s/JtlFYuqi6UJI/Q2BtBIgLVIddKCK1vPr13Nz0NYi+oKC0Mv5ylDdN0c
XQzOQ1SJTPJbJ8ZZkkBUbiXBrkir0nReal1ZFZzbC/9NB5eRtpQNUvlc9fqzKpCP+v3l/+PsftoW
L37cwj3PjlEdVNquLAc5OVjRoyb2ieOxg7UbIRe2SafQZFfqR04o64btUGEMT143uHGawT7ytloi
7QqvOGITIGhbRPS2J4/NlaLuMEPNZPJ+i8hENY5VZHoLQLu3YrlWmtvGwvNJomFTQMXRiKid2WI3
1kQkzKmZE259/xjC2PCnc0RmqyFpRGeVx26YI81aJAoCeUuE4Vr1T6uUUe/OlQ3lryLsfIGY+s4I
Iootj4G8q/v9LJUIGt8tlN7OKKo11XPPhmPq261KIaKU70T9t5wEK6HZGd2a9OKVN3QOXw5nAt5F
HrXdIc0sRVc2Cm+thuUumnD/1oVNFA9wIP1WtAZ4jD32Nd9wQeG4cj2clACKWq1svHhAF9uR9mMA
Ixkwu7INAUj1/dO8MJk54sgWqE3KlF/UUCIEFSkhGJMq5dnUHkepvDJd5C8Fas76COENjqmo4b+0
/TprjEwxMnhdVqiDJHZ0gNaRYeTqyloXDsEaKYdV7Kc3ub8BBbcR7OTKb7hwkSh1DRRQkNfhii7e
2GSKZGyRnu/OQpVEehxAF/1/38a53gA9Fy0CbshFBUWJJ1GuVEYwRProLVGz4Gy/H+JitXfOySCX
BDOivCy59m2hhHwb6Ue3T4KQPg2+fsIzvxLANWmQtKTypHaRkxf5G1XvtTfqVMbImAhj2vnZFjfH
tV90oW+NZ+C/X7RYCTKzlK2+pcRd/g0eOdR5+37TH30nReNGJPYp/dHfeLf/L0EBF78jiDBnzvSM
lliM3Gl+ADeL+odU1RTlYMmVLypp3d/f8qWpd1aXcIH/DbModmS9UqUwRGjisEs8mxvRMV66HYGw
xio/qUQvpOtunaV2/pgNdvU8E/X/Hwx1l2/zf79C+fzRzFJdL1IPCR/Hce2WfqwrHSyOeuexpfJN
3OJG5gipORrlJs8x8ytLxNK7/eUuzK/Xh4+2gX66AChG434/F7mGbbMa1toe6b99raR2qZ316Y7P
D/7DWFmeSF4cM9bgJbC1jbQ8SkP/oubtY+ffJRZRcYZ0xDz0FinDrpCSt0KUXq0M9b3ct6SKG5wq
pHGt0hsQpvJRrsqdZRLpFFsUjPVi62vjU5nXZyltHosoelbJpzc79RQoXU12d3DtHbk2UxfbES0R
OwOwGo2SrX8CtsbWd5u5ZBS64216Y/yVWfGuxmjMT+TTJ3qet2hJdEPDn/Yl+qHTPWFqe85PWmy5
+bSd/GKfWQUZZ6FxG5jEPJbyoQ0PGh9iPzyo/i+xVp99DFXfv0D/qq2ffogK5PbDurhogsWRYA5F
Q+dC3eh7dd2ds9tm2zgzbab8IVwVu37pSi2GWyz0uZaPeq+FgUs4tzNTS5TNnLN1zR7zZcv8eZh/
DroPkxTGDE3jmKuyxmaWByiORgywNvoveEZsK63cK7fxwjf0421casnqRCkSZeTzErYW5NbeNnmg
HRQnnfT4Bt6eoYY3jfCeYCH4fugvM2lxqYsV0Ei0VrY6LtX0+3Urn2Lr1/cDXJ4iMh9m2O/oW/5t
Nz/cTMNoY71P4gBGY+/4wW2HlNWqLDeetTX5j8lTnCG9SX3NET2Qk97oJmp07S2dl9Av8xQFoWxA
hUERtXhL+1ErE6vlMpXbfwb/13IzC7WntfA3218PSfmyKMx39cNwi+2CWLWoGnyGw7hKIiU5ndlL
0GlXPl/SpWmDbF+3cAXPOTDzw/1wa8sc1k5hMkzTaTeZSo55QdZdXh9qP3RE/RxUJf7Dhn1771+Z
spfmDWZjfI9cJv2txRVaeVxk8GwFZM1/TAnaonTl4v41V5aPTJsp8RrrHK2e5ZeilsBqh77v8gFf
NYXgmM2bkMVrid2AGHVHNVQ2FsiGoGtv2BMhTFT4BORJc+ulybSdufAKqdyNgBofoZ2ZID2ygsYp
G2+X+5xWiNMtrd+ifwr96cEETejBPWOrfMQb52qUMEn3XZUGjDDxZ9G99cHP1vxbN+mBoDGAtj3q
y/iZiHRHBo5mEE+eVObBhy83UEsg1veNvt8Vm9jFuy6TL0R9x9C/QEiGRhkrDYkQqbvNWitv1Pb3
lbf1ygj/ptyHKaX1ehsULSPQjEjZAvmO+kO3lfvWVtbySt76t9eIZZfeFQ3ggwgkDVfysmtIPLZW
BIPE+YEi+dSFq16F8loWV+bT15Ya7+THcRZLQDZKhTSJzCdtJe+NwBGd2JkO/pPBOhCdumcEqi/R
fb+9xt/52udaDLx4VdLG0v0uAzHJq7xtehMr63gMO3KqQcPrxPK2yUYUsDjrOB48pOL5lXf12h1e
fKStIA8jSQ4hkyKVnjBTRwnRsM2fK1Pn0sf54w1efJzbriJ/QQ04I+ndUxCLm9Jq3CIE3WLQZqKW
nTXPnTatZHCWlZg+iGW2S1rIqj0VBNIcRmHTcPg3ol9qdS358dpDWDqQpCDJCmXk6deOual+Q2P2
HWHdu5NDwT2/vbpDu7SFQFaMDpblEe/y4gCjc929OCS+a7ZId/L8bxRyQ2JCfkfzWE7SpgCuzHE9
X2Xp37R7bWR/E6e9Q831UGRwLmIUjX38+P0zujgTqAJg8+KASYro4oMRqEFYV7zdxCp7EVFPkZt4
f78f4ys8ZZ7vHwZZvGg+4r7Y7Aam24bkBzaF+Wp0hkf9T2ILJ7J1/nmptQ1RzGtxS4IgWRg2yuur
AAdS8S589T/+ksWb12pj3yY6ZTYc73QB5SO4jOe2Ct6meHTiKrsxBHKv2oc+EW98QzDXwxA91HT5
yq5xFRXXCunLdXmup3wr6PjBR/89MJtjOz4Y8Z8eAb1IQJDZ6kdSyVkxg84VRPkcwghJs/BHVpE9
rYetsPaU5ECs8aEa0weD7Namz9xBE+1OnjGC4T6RClDJBFcSJ9g0dGabU5GmBLfPfRB90wqRG+QG
0cs1GR80vSzvNHapSz1mLdZUwOWocfQC3z7/USkMW6M2MrCzkR038ik0pWNSKbiEcIjAuRRJwpOm
3EFeDIHPN8uNMo7npG4OamI0q1iveqjddFr84nc9hChzoSEhdrNJ90nsCrV6NblmOG6UnL80z/11
PZCIUsBCfDSE5lGSmvu0RfAzWbAGWhrdllE8J1GAb+i+aPRNUBY/+UHZapy6ZiV6xq/YNAQ7nbJd
nxu3VpOc8rK7G4QR07hUYYfOMUDpW1EcNnHU3SCk2nb+H3w3ThrIf4CfrxOhOkmWsFfAq9cGkK7p
V4ELF328DarWyduY2mW2xlTwImXajyghMDKxMJFQoFOjHKq/CgARcaymJzeR6Ds5q7FE07cs8q2f
in9U1DN1i+zOo3ne/CzC8Ffe6+4AHUOIdDsIkler+jXrYqeQBqn8IzKkjZpob2rh25ZcUEiF1Tyj
+tXELhCet0N5bNOHlKdde8MmbVps0KZjRiMa6n5Hs3dltuXR8DRg+R3MXUxgGNV6ud4U5Xtqafcp
P6XJyIv1g/1Q+w5FKrqn+t2QF+c4U9xAlVbaoKHeE4BzDz1pBpK1Ya+/MhphnUSVMyTlr9QjYLw5
qyj59PRVGMDTd79Hr6XNI2w8EhJkgRYpSnRdNXfoHe+kMnfyGTkzCLdUBg9yMB6lyiLSqSDZHBuV
PtXbtGE5C6jRamLs+rHy4KFdpCdzrvFJimW49ozxPesmeqHt8Gjh/ULy4ooIV9d6ScJNI65rz/8r
SzisI+FZFaZ3PIE/TLozFUJjEobsKVFsTfglW+PeKAmsJ/89bFO30ImhyeWtbEYuej4XR8c6kSS6
pnvNAmgebT2oJmOVEyok3Iy9fqvB84SI54paQZy8yZYP01ka2l7urQp53BW67BZStG7qCfm5vE8D
UmzibFuAeEykciXmZHA0x7KHFBAPp4kdYJoSAqlGRB6gQh3/tnjwimDkBQo4DZBNG+gHlT5qrTwW
SvVoAOyvlfQGNPcTttLX2krPQtnughJHWzg4uZZuE3b0ccLut5hWY0yPAKtMGtMXqPM1q8lrXL9K
Q0ijvrHhpeySEix2r9rQu92mx/JWC2ujZHHAMwhQw50UXtiWkInmb6H+DovkWSZlFbTVXqTwDv1n
pXdQ3nh4LU2QiaQapR3wlpF4H+Y0YyEamzDcTR4VggeQ2tFUPxiehUwm3so+4Hdr+KVqkW8L3KEG
95uXoXBsivUMYW57DXLqH0NJ9rFCBbxMXLV/CiSZeArTEYvQHoX8vhsqp0vNo1XQc2iik4Zspijv
Wyr9ja+gHbaMjZWZ0CTmEI8crUOkV7u+IQBBgA8h5Psy6tyug0IY1fdBbN0mtXhMhlsjR1WUlJoz
VUhpyGEK6pmOzzqEV+RhQMa2QoN604oTIvbmymbsa7WNKG1CDkVSZPgX/3z+Bjd4LS3UGPM+lJzi
Q3k07WZFic+mQO98/ym+sJn/NNTicK80rayUBmc/w7+rAb+Y0bWQ8CXgGB3356uZD94fzgtjPMhZ
GXA13hNhIN6mIAfUcoQnwWF5ceSb2L1WQry0kf90VfNVfxxSSGIt7IiHnKLpPirafWf+UcPhpGYJ
ggYYNcJWLMbnbnzvhRSCiO+vM8m4iST8ggbBEhqaV+Oa5erSWfzTr1psrdp6rHwiWHy33885ySST
bHtX2Cf7q0nXF079n0Za7K+CTkhay+s4GHNe7WWQ+vTdGk8d+Oyg12AvU1eIFcZwj75k9/2Mmv/u
xaH809iLHVXepHSDRK5SUZ5FTIEWj0HKSqfg2/P9SBe2qp9GWhxaRKSkldyMXKUlrlXhISt+A7y9
Msj/5WW02A/rpMJ/aY/FtRoP2sC9rJ3RASr1UmzpkO/0bc87aX9/RZffxv8z1lJuGGop03Lgbcyr
u4ysCg/d1/cjXHg6MzuXNGDkt0TXLl7GoYgb6imMMGhILHBKRfE9ERZS6l1ZxC5trOfCsyjToYFc
tJzsuF9Y23k4tUU8jyEi3RReTem3kZdOrSnHqLKuVD6Ui9f2Ycj5zz+89WxKx3FQ5yEzH25M+kvN
grtc+eE3XmzrYnfySCvoxXIbV55rCvN7L9wJqBAjH6y1+CdMYNGrErqX+FlXortWrH6r2IdrFW1n
mdxrZm0PqfLci9pp0OGqkp5gpa7XoJn0prXWtIcmQjXika+Qy/edoV3h8FxaQVQYV/h6OTPO/t7P
VxiVtWeQzOG7Y9Q+Zn5mc4ba+36C9uc56t8T9mTeiPZN7q/c20sHd1LqkOJirNS+UFVqo6uLXGLg
ON6lBDXV+g221B5HnCj/afQTKWTb7yfqhVeBo/GMq0BoQRT44lI7NTIaf54/4zSs6+B5vFZ1vjRb
Pg6w+EZEkWQKyTQxU3RjIz0q6itmSD0zr6wfl+7cx2EW70EeyUgW/i2HYvIudJIt1MfaDDdN+ELw
10snFetBukLakS+9fB8HXbwJWh+jvfe5Ni8onvpS+F3plTN60qqopJ+dnpIK1m6HzEAIqYSYcH1z
NQWW3RTNqaIgOvnRVik58YT9sz6hkKia2umiO08a3VEGOqXld/2UuUpKFm61R0y1D6X375//1zYg
NYKP17D4jggKSlBrYAIUVue03V+4gptc6LahIgAJm0hKQuA4BWghs5OVDCvy68oGvoCxh8NsGzBz
fP2ejvdaM5/JqFxpa6En/xOMWC/7K8XD9GWad60SI35GDQefQvKvLYLXJvHiC9VXuka3gmuooz0n
9HXYW/b3t+nCN/DTXVpU1ADYW1Zc8bXNPQAaLOkoi3P51/eDyPPL9vWb/t93abEh1aIwyYmG811S
UV6J3n7L3PBNidbaL8tYkcVqIy5f12fvAH75RTRd+Vd2L9jXGlEXrlVnTlDtFWXwPMuOfwug0MdC
TwssOArqLXS3sLv7/kq/IhtUHOMfxpA/r7CBankCAVhzZWqUifE6E3LuFsaKRsBNVJGL48497+vt
oEu75E8DL9Y7DfVhoszTfdTr/ZAnO23EtwevPB7dNLBeNUD3Q1hmq9r7EchwLOL8XlSTrch6cuUe
XJi1n37KcmUE5CMmBasHumsvJabIIdB2S3flpjDssN5F22rdH67ZCS+sWZ9GXSyUZmZoRpUzajn5
tioUpPxYdjCiRi35AoxjtQFidM1seml3R+dIQXAggnP+AqXP/U6s/HoeFSm6Pe3yJ860mxp363Ox
uba9+6cyWrxHH0dbtk4ELSTBbx7NqDkB+KjK0uwQ9uo7/pdXAzk/+B9EkdM95krUuLnNUT8ztX2M
hV3SCL4kA1H6SVtq3VAvyLzxMS+z+Sy7HtL0dizDn9hqLXsC1TlEsH/FivRh3b0yPy6+h//ds3/3
9MM+y6plZVDm+QHnfjM8yn/0zEncdNOtRQNa7EooV8GbZSu/r4x74VTD3UPQADtC+YpjCroiaiaW
f2cKCy5eZ/VXKFJhRsCSkmqNXaqRO5MgdYR434998ZUgJ4gK1r9AgcUCmEcR4jJL9tEXe9vMOOWK
5PzPRlgsPCS6Yt2HZeMaJbxcf62Tbfr9CBc2PJjU/ruGxQpTkpgVhCHX0I/RpplIw+uNdVSMa1N/
+36kS62UT0MtVhCzQmgY0K9wvWP8M9yWm3ATAB5H2xcRaBRsvh/u4sMx4KMCY0H0slTeARqXB3Pi
1qGG08yXuPeuPP2LE54pN3PAcKH9Kzd8mPAZQXetFKq+i4i/BmpWp29efGXVhff09SPLX/3fKIvN
QgTNeERtzB5bJwu31A37f1F3ZruNa1mafpVC3TPBeQCq+oKTSM2WZMv2jWA7bHGeRYp8o36OfrH+
GJmFjOM8ldHZd4UEDvKccMgUyb33Wv/6hzo17EJovFzVHNVKPfNKFy++lQjtIuP+SWJHZE/TfWNh
10OVQZvl14YK1H9se+EgaJarVY/X6NVIrQ3uIes7ZspZLdj69JWhEMj6gyT8iFvTReMHjvnZXuLd
1RT31Vhh8ZrY2Ds4ZqX7qjKsMzBzB4n3J1f345I9Q2pCFhvvzMQifE8g3at31OYaTEWK7KDwp6IN
rvqb1Mgev5qh+X2T5+RlGlWc7wYMJtwpzjO3iCL++k4ZLM+cLr6Gz5laKKc6wR7fhPWq/OivGcqx
jJtAak5ZhSpeLKMRrYYIXzK5woJAsBsZokj8LlbrsUbXITZbrTuLjWqnzVuiGTbQ+KGaorAeycAQ
+p0ud7AeMhNXIRxbrEvmSV0XKDqaoUTp7FZJnnvBfMBMJbxYUZhZqQyrV0u8y0U731MCpS6ql45X
nWRl1bnexMe4xXIl797GcgJiUtJXqVnLA6nvvby9t1HpZZb+fIsTxc/5sJf7dP8SlUr3IrnXbYQy
EUMZM4SN8aS0xNPF3aqwhMOgyWTy8mRj88PAOLkiZtDCMLczjzIRf8Ps89Lc9kYj7Y1c81r4aymi
HCMZAut+D2sN4zfBRB+NBcxseTOade5FuJAQeBio6KmTqH675Pk7OqT1XVdCOZMf7uYe0f6rNlZO
a8pkzfYnE0nKCNZ5k8xAu4AijTCZe/xjbnVw0fQtMie3bFpPSMnOrI5Je3nNUkRL/Tthv654RQ17
sexclPyxfLq2OMhpIO2agUlsNQ89xl2L9Unarq10Z0WJX/AQxlvrGSTS3+6xN8jTKqN+nopow6Sa
mFyTZ89cDWP5671Y3wfxYSRPtVbqlV4+KnlOpGgWqBOP2cBqqI6YkpWraozDorJckz5Gm64ETsah
gDgxmi7by3DOWV7VdLiKl9UkbiKVSF5pfzPUhZnsRmQxOv4uQ/dyz7BxuGNRXN6rCn747EvcOx2W
QS3+JNpkrrrr2urCJuVbFOWmUWK31BEMJiIRaCrzDO1NKc+JdFmIafNwr2O/S0jYNC6rdqztlrk3
xKeVXNa7QUxJqS5FyVb0Bv1c9BzLiUY26j3QpLvboozpUNH0xQkLIq/SyAiCWKIJ2r65xbw1mP5c
zNkPQtsLJhF9zURUMQZFUvXBaB0QP2L6qMHkROBnRFtDeAcxZ8RYMzjQzpUg2sWwTJitVWL7OlqI
CA1xC/vZkZnWIRC6D7mvSpe1cX1qr4I7FvtOU8Pm+tGhwdTa1kmnWMQJHhW9eJ5HBmJX2w0xCBeC
EiPSWtWgur1dCZ3OqDVjEUfrvOCHIhlw5RyVjCF71o7ctj4sR7ceFnJ0wvqgvh/EOA7vA4gmlbMt
tGuxZfIRkYJrae/plaNG7JfJrXVkswqZYeNag//RDatqYUmymd+lpE/33COdtFo9VVwlgfIfVewG
gZrrr6lSYYW0rW93R2LqqqWKP+Fh888Prj/rq/6w5X/r3vpeEIqhgtSXhV1YhQS3byJfP129SLL5
h2jffHySXCAdyEuk5R0JdQxv59/VpercS/9DXWpBlsbNjDL4OyrYXOWoMGq6HhFN4sUoN3TGV120
LWU3Vc9NDvPmLgYWObIkPLq6JK1GJkh1ba7Lnudbf1WMUUR9p8aSfzN4E5XiMb6iQG+wuhMrjw2S
kZ8NI4xJ6YNSPRiJ8ZHUmg69AOWVcSGi3Sh56pdSe7pkQ+feb7d8WV46D0Psda1j9txL2DhhZ6UK
9V7E8MSsTPsij3YqTb95LD/Jm99uB/7IM0pKa0BNMZ/Uv5z3N2jE91SBQ6qOFpdZ+9Nw1+2u5mht
LmtV3txu+z7v7abCulLCoypihiaaBfHxt8qljt+RHCZ+oIeM3GsDd0cprxulElf4KzuKesS3OEhB
DrUmEMTr7DRGeAHea9uDysgtWRBCZGeVcbrdtI3K5NeS7+GAIbMj5+Q7S7JwGgkdbwcBZkLxhpzK
LqcfpsBg3ljmZGxAVkD1jJxr0lPs2w3RzaTkhyTFcXDn+AHr5HDPusYnEwTvbZTK2fnnm/0vBRht
MIBHKfbV/cf81z7Kamzia9T9r//4w7/9j4s5Mig///uYo+Pb+9sfIo3mH/9bpJGu/GVWEmA5hP02
YKpCFzF8tt1//jvMkL/IGiazhmRiKk1gBH/0t0gjyfiLDuBBRqnOX8H6nbr9b5FG8x/NLFILZY2p
Ylms/CuRRt/RZdzsSXuEZWfgKKFjRfitQcDa8X5RbiakIvzs4yBeNsHo6360/N3Q8TvY8bff9BPZ
hZYKAeqPC6zpdHhPo4A/QnjRaPjtzE83tZuHcZiHPXyFz/j4u00O460/7nLff6v57beOMjL6CEKs
i5a5r8Px9uPymN4ekQlEo49m3E5Q4+pmuY1vh0Zeaz1+MtVGLrZ1uTVeUtOWV8Mq25RevL3JuNHb
5RNyiEdp33rtU/GCGUBmx1/iYay8xi/W4hKav3t9mMJxiTplsNHgRgeBQXZ+xBFXovI8dCEViraO
gyJMn5qQ1EvfDKUF6bkHxHXL8oFhqTOd1CexOKpL1D0mAL+d/UjvCKndnBn1SdE6ZLTLbH97ioNh
U76XAWRbZBrNOtszwxe9HEW2nW7Rs1s2SYYLwRNDDEJgOrvlSIaa7uCpudppfvlElZE+jR75KZ/j
tjrRaMReYvk6/tXbWfaRExPyOHWh1mwMnPMuNnr0FJOx5iiTLZyEau6Ot3V2wlG73lzPmu3ixOpm
fsH/VGcDZ8ArQs1Pl1Q09t03bNWZP7a2Yes7hm80m8ItN+ltx4aPW/D9fTpcsCuN7Nvj7SkqbdID
r4csxBLuqTrl3iUsgttLUbr5Il5lPyUVN9m/hMn7Nba7AH2ZhNKiJ2mFnNtyYXiQUmBA7BHMYKgw
wkFZprnPjlg73fv90JkOYV69U4eoiCvTuSnHi3Co9E0aB73sGJnTWQywzU/4es9ZmM0q+dPwxqP5
SoM5sRT/2WFRrQ2fG3pu7zbxyDqPVEDkVm9yr3bKjQDb++Pu8gIoINEPnTtmdrbPaE2c/sNaX7zo
VQ7q91kDZ5wuh/ycLTLLVvMFEnkjsrPIHT3F1Ze6Mzp3lyeIzNC5vaWrHVCR36wFkEtcPdQv1blg
8r8o/OQoBRdXdcdNvcn8K9itsoYZ4nS7e1CRkDtfeO5kvulOdr0sdvMTgDIRwzsLlcyrzvJO2mpX
u3WvJ2MzvFFmLywPZ4zrOg/BytZQKfBHyrZpONtu8W/1ZdO2UDjsBPoM9g6DrZ5IBJHRWEtr40CY
0YZMoevd1tf5K2HqD/IP4dA7kJVA4TMCjhJbGN3i4kK49tV9YtrXjWrfXEIeAryoQuyDAnmnnwCf
1VDY6mG/unKXTigxoZ8U597BulBtXHwoVGwO7IY1NLhEAvf4nD4qB+ugjW75XHJuJp76ItMRD452
EKnmjxLWR4FWLq8bdKyahNnsc8xvJh45ey9kCKHGY0WEe+Fcy5dG8HTJnYjNwdfABX2vWn80AysJ
p2KRsUHcR/qD9/vgTryr14MIoyYNpMtebQgi8krVU6i2GyefVfnO7VPQPKwSjHPuWI410lYwYfEI
4O2TUCoWF7wbndjHatRK9nmx0eq3SN5N+RIBLMREXXF0Acr6cmrs5EBRfJVgzx3JdG/l/aCui26y
Y+tjEl/l6iW+U7zT0iCk6tKwUB/09pSK4HaW0zjVRl2ZfnW4PKtrMnExUlLZouogyhZVtoDt3u7j
Lih0RnMkm5MR5PRXh/qaaZBQ4gQUJFjMmzY9oWJ4yY3HABXs+pLA0WFik6yKeNV6mNYEReJBt7f7
regPYeLNqcIxVHx9bY6uWQTKfdG2++62sdqdSmAEvuWpP+FAafgNTVB5s6XBmZQDEQggWW3ptsLz
v17G/M8rUChX/0mBEhfdv3k33BG6+Nb+sVThL/5XqSL/xcLyXrKoBOAAywpVzN9LFdLO8AnHDhlL
5J8Kg7+XKkiIMYZCfkAIKljtr6WKSiqKgekRfph8gPWvlCq6MsOhv5To81lO1p7Jr0cOIP+Dnte4
dRU0Bkly4aINyVkcgzmpLN52eL/Bm3iFUcxZ1Df4yrUBkAxTfeLDGhagEQyejCrOjxpXC0Ep9AWf
gqyyW2iCP2YQNZ+ShzboXA5crDtrbDNvyK9dXGsUehVrk2Q+GYPqFIg6Yg5XUJyqz4OoX2i35dA8
YUyL/T7/7FQHxmF5WVcv5UEEuhljpyQGkYO1mD8sd+4/ct2tfozGqs/WKaxiS99ZyBsKr5dtbPAr
Jmu6x7ps1GC4O7M44Ji/iukTZNWsIeKEvtCN6GrvjgiRdrDF2oUy0p3zV/Pu9AnrJBgHr77hcO8q
owsgpeAIcrq/K4Gy5uaIiMp3/XtzZLcHDjMO2ira3W0MxNbCqyqxpzl81Mtk+MUXezw7X4O57xkK
od6jz3RrTieOi4n2THDSaFn2IVKm9hpglUUT0iSBRGiYTUtbOsmOgzJeXu+e8a5gcAdluHQFEYqj
HY0Ya+3kH3qYb+a6KHWjDp+bZ4H+XXzutUUTgxz58bjkcyJ9Y00HLbdFYqEGzGT9UrPsQTrepw3s
Pkvc1KVdRTArba3E5IXwuKC9LjF/s61DNfyw2GjZHikO+A4J/oDlOk4XZbRsyiCXMaN9iSs/x3TL
fGh1Rx0CcXgZH40Ap3JxeiVAU5Bsc6F6Rou9dKjx2JtNAy5nBkQTGABuzxmTkMKlZ/MI6kKCGGeQ
20XqS//6eTdt9S06jV7hFrt5ozcW6Tqr+RBHoBKy3rP9dTsXTbj3wPpr3Whb9yEPrAw5B4szTq7W
+ZqDrdn5YQrjh1n+y/3TMQiSlhHTly/zgzcBbyt8jq23WFheqVq1ZysOutHrxgDfMDCwfNzfes8w
afnniyXMobEW3Q2FJk/O4ezkBGWnpzYQnA/28IttLAvPdBVspezuHZ4ELOH6kRyF4OqlTgqassPj
p7d8kLzMvYT6UWDV4cJFca8F5pNB9fZg2ZHDhTk4FfuCd9toJKN6zZpCNv3K3/LOx00KDu38QybN
wLSVC6fxtOUNE+OaqCK7CcpFigZCIEUCyi1GGPaMmbXgWvaA/dcLuVQPGsLfzK15ry5wk/3pweBX
ACZri/IRW5fylcglBFlFZ+sQRanjkXx96LvmLf3RQfTNAkn3p8/8A/RCuLu34/QES2LKj70UlARq
ECiJeznNC0LrQJKCa3qQ7o8SLDsHpx8R+43eST9yc5nWLmmv1+lHijk0UcyXk6YyUXU4Oit4cQux
eUC8r3yme2UDqTis1GXewXWAVGNrgyvcvbpxW7aa3MEgMyNmL4Ysu5iy5ZS7RmYD2NRVoADsEc5o
rpIGKLVzprfG4QQ2ndbT3GQhN+epWrfJC+hj3u87Hd9FohxNWzL31CdEjmClL645xRlvO5FnhToo
2iVUtSABZjTXl5rzP0hAze9PRbo3hZVUOs39pYuCTNtO/SZK9mgJtMtn328swcCE+2XA5TqO/emK
4TW8Stkfq+VF3clqqDnme+lerAfjerxsIXM3lR8Tm3s2PhWwenvAbVS28W2sSHIuA7LBnPGd+oLh
LEaztumP76lojyv5nb8ll6E1LfHsli/29aO/B8RujZ19q0mXCifZv6qBLL3XyW4wHqRyXQwg1Kg1
PFGmzhlCerLhnNU2GQYD5bSCV9MDPZy8qD5wT2grT8PMA2uOKhh7X8V8XHnrpRVxGVfjVLQ7Kg4Z
TsrNt26na0IJtVXl0NBSuyJ24Qz1OJFxrPN+Oa33fz3i/q3AvrvkoG7/89+lb9Ouv558Cj5AWGqg
q/7Zxf8KThkEqWkSe3P+Ne8vqZekThfMcb466dfDKvf/plT6l8Cc/2lV0M/78k+qoLe5DLLfmi76
P/87+8zHXwuhn3/374UQaIyI+FA3SBP7We38VyFEjcSPwqG0iB/5qy3T3wshQqF5i0h3ESmD5jiH
v2M2JoULlZUFtY2ssH8thpoP+l4H8WnARiKhZ0BB31hSN2OKo9swyO5cUadvf/UCrRf9uphj2BP7
YzYi5Zh9VT8kp/SHID/eaS1/ZwkqzdjJt3qM4GXSfrFE4iZ9R5BFtb3Fwq2TXeso+bpTv95XiPRs
EcdzERMu53f6++++HPMy+MMvnJfJL8ugvWVyNjBjdhEQhrqTPqiJLe+jyq2O3Vk+Ya9mvXWeQBSj
fJ5Ut2PRdpRUdvr+m/UofWP4/cOVzI/olyspJI1rzbiSOeUlXhXEa0OaWWnbdNlifMeJ4OEz6U/u
7SFxLzTs9UZ3qt11payQEYAUBLHdhwC1S/Tm6E2VVb5B++5pPuiRp7spM4Hm3XoToFtVoeYW4eRS
jazvobIyQ82jOw0HF3vgT8nDutLN3dTd6jZebth4MThZNttyN6xKb3ojentzOXROgxHGngycoF31
i8jTFBs2LDqgOQxc35bH4VwtrNBawotbiM/sox/9o/SiJ07lzgcE9IrCyRwhoOu8/mbW/p2R8w+3
8xt3UazyUWZyhvHi4noYZwuHR0JynPxHtvzdS8Qq+bP3FuoPoUioLVjh3yYww6XTMiFj/XS+tcMV
dcEk6PniKDb8L6/Yx1Qyo91yWuxmcUvu3EabEbRTvk63RfGZOeLCXOhP1L/3H6hL7sf2sSScs3Ei
1YkiisR2YwREom6i1zknGcL4zCK/gbqwJKgQldX9x5V0LIw3n+9NWDShCc8rn0LjpODkEvvZ4noW
fcWZHxPumEK0lTgjXW1+hP0nfutn/f1KQSI9gxcl3o1TjCL5I3pV303fWChUy66F2kEicl3ZAQfW
bwCgWK0yd5g7nMuX1hO1aSuu0dmKRcnjoRAYt+PolSM5Ys6lWurnWXtC4YCp19wvUcjeF7U3eBLn
ny1KjPN/TCq2Vp752RD55iMMXMaH+bW/PqTSZspIT7OObe5VMC+7dpl/aY2XSl7B+YueTnXv+Ljq
DtkhV/CVt+IN8IekcFRhTkBy8LSbfJmjDgQsPhKCa2vPZH7egeKYK3aklPjKp/FFXfyEjuvqaLML
mFu9tmED3GLPJQGzVwhJ4kLYyRs4E81r9tguy/zh6ooH3cATwS4+FcvJj9ZL6jOKtceRgA5HWAmh
7vVu+5ZBI31O33KNm3ZZ3A6ZQCxyMDzg1Rp2e+lDPCAGc8zN5A/bzC/Zj2CRFcf6CXWRK3rWSv0a
R4yYB0fWiChXAuswi10vLhXmdtze3nA1u/jhZAtb4WI3vId4+Xcn3qv27uikRUVr7cJ7ATTGZ4ij
LS5GBx8zxY2OhU96VYVszLJ74md/CO/13e6Ol6csWuSoa8HTIPrWjmEEQMCS/FWkr8SvQKMYMjdO
QiAX/o+qk1jfLWJsEMp9VW8s4mzXuTsfFY17LSiFbIp1nHXzozy4Vmg61rH7Kdu94G09wP2wq5M5
7qSfIOn4UDxjqyvc/XrcpfkCP0frhyWBZ70TEqde3CZ16xfjq7GL1+FdW+Z7Hbm1ixIV2aHT5jbI
0l55qY8k1kB/0PZReCtmGJvhNTO/QfAuEYicfT/Rap4HatpoPY8usSNCR8fLlW8bPL/pkbjJsRN9
8CMTfRI58L19rcmDRVml+QKijhn/JjmYO3W5eOMXJDsvWQNgzZPL7f2H8GG+VeOqneYbiVoRRkTk
GOcqdZgOs4aroA/Z3s9XXPp+3AWX4Libh8ebLcPhQj16AYi0Ewdf9/0r6DpvBtApWQ1IEb1mNcUg
4C0iL3EhBcDcyrvJMQabFjS7P9+2MxZrYJ1J7DZ74AACKn0i6zz1SPzAE0qbtT/IdlOuWrBD5SuB
HGc6Xb4Aa7UipwQF5z6BkQJxl3b3dnVgj4DAvV6fDd1h+t+emkN64udwvweMzG8h8s6MCKQJ9eTD
LUXHSYzaoksO6NA7es3JA6CIaK0Ul1YUohp7l0kJPei2Bqx+rj8tTDQSp/2czt3ZYKKZbN/ubyVJ
STl8EdsYHcad5UmDjGKXgisj9s3tRsL31JWc256MIdiXAmxCw9V30TZ5Gvb6qUvQiLtisr1zUYAp
OIF3dk1X8JhYLECom+Wb7MDVvWG9YWNXfc/9+IDYEEcPxIDRul7V3t2/u2y2zGvza6gYtozfKASA
OzP2q2OBCtGh0qAScnY9oIcF5U4c9QQ1h/X3NfR28USMR2GSZO6QYgjRUQLdUdeaFGSHGMbClzG7
BjpXwR5f7uqONnW4uTLW1J8cHOpXby543GzBik/ICgSJSUbmGybI+nTCVOzuMu+urCnZJE26daQV
eLaYgGraExLkfU35QL/OQfOCyTLWbjyI7IPYHvUzP2DZzA6JfP7idKvaFZ8lzD/Qo9o90FCH47et
Ny6q2HP/DpQvd45+YgZsRrZ+9STNvzMTkjEatrsv2EIiw3/nNtOtbHTO6kv5ORx4KVVHW2ELYRY4
nvVfKp058EDqJEQkAsoyF1DwfHbkiT3Glr16YbLCCsR+sZO93BZXL8YVP9vGK4YPC8gbsGI2jG9c
Y7T7EdGrw0XGVDKcbYt4wxAQpAkrCKTwQcyrX2zFUIqcpvFHpuobwDy0l7p/dRTFHwY/qv0UYfjd
QaRDtx6DZxRoeN1Mt+XnSAxEaxGVeB9bNv+lE8PIdCEOVCWWmT6rqTIJztyiTJ1ly/I6nrZXKmpp
gTxDmnjZd0hdhAh3aWfSZ6AoprXeiZxZSFd/WMdkP3wJR3lRnAQAc9CbNoUWYeepR3Y5gAkYGBUp
Pr6nRkMchMh2gRDBVJziiVXQure9/KHCesBEpdgC/Svck9qRnmZd0rblFtanCO8BTNFZFURHV8SP
AZ8xrvqc4/Je+iepXJX9vG5aIlcv+7FdVrlNOJe0GjbiAndgNk6PGWf+GW+u6/kltzGX/Bx3yZMG
WY3cxNIe7ku1D7HaY4xCYO0CQXbJKW/5SG5lC7PPp3yFaBjiH3FpH88FZYNv+T0HAN9l2R9HKIoh
6SuWo7jt5rZgUNg6wKRPt434NG9owyZysd8eNadfqWGPOcKHxEHygCHow2S4ydON4z23lcoDkePu
auB/pSMDLo33UzH4UhUg+KjYfcgereczp3sWfGLPw5stPgDKGh8cCi0Zu5H7MS8PN9+Mmz7olu3C
fKgPt9eJoEde2Y9qby6p1Hkn9YHI9pi0E0iKEssieqqerGxxUQ/XywYMqcBQwTpdP8sPXDkL4JXU
qeqA7JHspV4ypiSS6k0ZfPRg1Q95WubQyiAlvWMszPLtqTxca8vbwBxVXw64w4djmKNiXrL2lMaW
b3hbk8r2SEIilMJTsZqLeT1yS6TrE1CPHenPFp+ELEeug5JRh7gqSqxJA0DQBHvUd8zwpdbhzB+Y
930Sp+Y0MG8Yrg1UIerp5urPHZWT4t5f75+xizW4SInZ4x1g39iVixXTKzY2mfP/fOMUwy5O9sGc
RfWcWb6FUJsv2dstoCynmLbmiQhXe/y5MelM6hqnVzeX6xJzdAt7OWJZKTBFD1v1e7SQ8KY2lrXO
Pu9YyLqhUCb2nVHt1xxUQXXywbQNKSyfkpz12sUFvvhiS+ZF6AmLvFFwI2KiBvBg+9iXM4vXQE+Y
zSXxFqhlIG/M1xvCfpC+Ze5gwByCVOm3mXsrwipzLi1Is9NKDoarxvJnJEayyL+EUzcEQulodzd9
TnD7BwUloyn2lNuaDEwyAO7Mf0ml39ZM0noPuqzI3BI7GKBB7POZI1Nu4bcI5BLwnFhOieGCJcpM
vp9FP1rJzyS8JUdKHRh/hl19zdX4FcSS0DnHckuvWCTL6657gnrrCEzDd+oDtSLFN/MDqDxn5uqz
H8VjvKMSRkzT++0XXIUK/wiGnDdXAt++Bs0NMymnZNxP9hd8Q28IYOBapC1sOaF008bVFpP3yxnj
Xf6YCTdSHUL43s2Lox/Kr37LqJlHwoNM7Px92nWGJ3FMUxIL9vU4AVQWh9i0c8GhksbEP8Ql5EQq
GEH2IPXntANBdbiuuTDNFvGLurJephdtCVzv1uf54vE39KyF4slEn4nLi2hftjl2Os0GjN2V6SnV
gFHNZ1HbZQA6+0RXudC3LHLSo0u/ejW3xnE4isEtgLALHS5Ziu9WRytbruY7w6WTzMhr6rRh4Qlu
uxICQEDeCS/2bxwnfDXGs50D7ziIz4RduIVz+Yl0ai5CAoeCyR2ILbTFlfaiwlif3MiJAeEVSrlx
KW+FIPVJxvmqA8GNFiSNupUr7KOF/Eo72ITlU8Hb6KN4OOUc3cf4SWeWSePgFyHxfKCweYvtgjP3
YVw9LPhuBoqLx3pfUZHwTkVBeZxn5+PZoHjwZV9zYpd51horUeRGFif1tqOTmOfE9njQQmA+1sM2
22gh70jK1TBdNTEEJfICysjdGQTnhiNM5ahHEctAh4PAS2J8l112roRUJyb/vArajBBLuyLbUn9f
tnwlSj+oEtlDbJ3amjWr7+s19nuQGkL5YcAVJA9x6HXSY1Q/sb1AG19OB4CGsMBvEXD8dYRqcYuW
CoDvA5GzzrQiYsDWFvW4qIyl2K3JwsPEa2/QZcPjcNhNlF2kYGkfalOogjUUHNl2tlSWontPf6oG
UJMx0dDPEpaVlNg81N6zSj9PdtHgzQ1ifIZfS4SjayHzqx7lgsCEFVAJ2xpblSMvIw4Tt1qn2/qA
Jv0e72UlqLHruZOCTFPB3rQYTuqz5FVLYkj20FQxDJ3lCkgjGYf41WLcDTwYOWDpBhULmEyToMYf
6sSjNCVPWDYLC+ZUfcYWLfocyvBm2ukz1hatsUyLkB1o2lOJWSdrQdFMvemUbrTU9vweImUYtTEa
cJQjHbBV+WhAPuavg96ACpXd4zGhHPDE4OLc9+V5cJr1GIx8O7AeCAHKIzLl2E82wiL3b8FKpHS1
ec0XJVZW49lczVomIrt5sc11sQTxGWyF90bGudLOyKi8ry6Ny3indaotd8IVltikAG8QCoFTjqvs
8cf+al7jneGaIEjznkLB6hQL8jSLZ7qp9D2mf0vW0JvjPfdtaYX4sOB1GnS+uY3CS25H7K8d3/E3
+Jv4J4A46RLYSuMELKmq/g0CHSpBuFU9EI66MJ77E8/8+lUZXtw61116vvuXBUECnuBrdhHmh+vk
yLRhHl49y8urFWjPJYQENrL4fYZmZI/W7GFaacAbsnMDwZnJLjWtPU1aAFNqSV5x8GEe+zD6iD0k
iAfFFcl54U2OP5Md/CGVc4F2oFwIDqXoYraRzGDzzmaS43N2JLbOydft2qAahtjiiAG7AWwTM+gd
zmof4xH9ucUih7be6R4GiFDe77hwyp/BxiT84gQAyRXRzDfMUinJFql7ZlitN/m9ry9r5lC+sDO4
Wzpiv3ypuPUr+ONcrLN87851cQ3LUGGzMpYduR+r6ZENW1uyybKF/OaZ/u7yvj3SYhSzTmjpj6xj
9oNYe9c6AD8sLuwL80bWOFdX+p3y85s86ifu+Ost+Sa/0dVeReDPLWGzZOOGE/CaHbtV6mib3iMs
fdNvikV6/s03nb/Jd9z819/6DX9U9ClPo5FvOjhV2HpNSILYsnb6oF/2XuvKfsnyY/H8DrCX//Tr
omjCnFM05kDmP6LWRqsM+sCQyR2X+mOy7p8Hb0TwYPizXGKBpQG5q0wNniHSMRN/Q2kyB5ox8vMG
5tIkcgS/k/f+N5cEuVli3ALXdcZqfwHSEULIuJZgaicE+Zb5/cP1IHvZvuee5AuytUJ9d1t3DlzH
RypCigqTAgGsIJx+8y78nJr8w1OBVftfV/JtuHCJLDG9Ihp18yfJn05QHBxFBqnJXMuvIU6qrviU
e+Xi4qbLciPTzoi26cas6eFD+wLIeIBe+lGGpk/dVdvKD43ZuRASk+bW8Gmjx2yN6sBD4OIWa7ih
YYzhPaZ/x/8H6/A/YcpAD/77d/n2oM0pGhIpUuc3LDp1IbCeW71bG4tzLj3+/63cX37bN/Q+L7um
JAAcuNjlzlFHFaQjsIEYi3GNoGyBlmvxu3f5Tycw84usYjaLQej34VNhXq/XpGDpZs/pk/DRvNwo
cVmyHXAqqPZCeBQRnjkEnlHIZepR+c37on5Tpv7cO369gG/vC1kg0SUSuQD5da5okxdZtYsfcFiQ
NNxBQaTAer5tkcPc7etD9Z58RU/4hXwR0P0BEdG/P5ofPSaynFyOHNCg1Udh7gEYV+HO/fi73f/n
ifj99f71cr+9EkWlSZVZz5e76N0BpCUwnkU8Fp+qfevcHrtdfhg37afl/8STAPoMr1xR5/E4dYzO
dkhAXNg96dp8Trb0jeq+CdirnhEpQ2t94Cu52kZ5EJ9VXw1qNTCwjKAfFUijto2HyRNP3WNSOlcl
ZKJggvQXIAor86CusIej0/nneyzCjT/ZZDGikcmfUDS8cb9tsnpTFTnjdCqE0QE37n3oOjLAL0K6
tf5wX6NOwRgRnmgY69j2Ili0+TEgc4W45HzuHwcq1S9ES4JfvgHixdtpHe3nmsDqGPoxEYlCZZ9t
ogUSrBrZjiN9lDgDe/JS3USbbkMl93NF3DlqTbhmfryc/DiYe6ZkDxstiKktOvazNaePS77AGljY
SY45tOJ8oYaQuWbQzEH9QUvPSUioQrxGscV/75Y0VwttVT42KyCy9TSDEyUIi+4SeMSBKbojnTZR
EDQT8LNXBagHuTKOSGdWPlZBvtG2zf/l7syW1Ma2df0q5wXYob65VY9EDwkkNwRkI4GQEAIJxNPv
b7qqzrKzfJyx49ztWCvK5UobCTVzjvF3A/k3YDOYHbXK4j64jxFXRdmoGdgx9cnUpDYRiy1IZ6jG
aHX720gN7ano0Ihu9a21KDfR/m6jM7ADUA2V8fbtQF8bpYi6pbNLjqKURtY7ypurZ1NVtS5RmqBO
B1QdxZzGxsPlOTFDxiz10365U9oQpOL8CqDaeIS4u2C/R/e4YZ7NPcoGktfwxUo/n7PEtiFlOzOx
vqsuTeHs/vqumKaJLYJgcoNE/V83pdo83A7XTlE8xgGKEXeocUZXHw4iZVbA06VbBen7TMEUKYgf
QSEzb4DAVnJCE6HxssJ01Hqn12wBfBcAj3bLbHLrw+FEPRo69LjEzyGKQu0V5kndwvT4zUFQXdX7
mRGpMI4RyLUH+v7cOmf2ZJRmVEFzyALAp5y5bqPeqD26p+V9ULGu3MT24x/6aPPQWbHwItfGkNXS
8l2J2tvodFVPMkIG5eg4wk5lRHqYeRB0fdy3ITnOIdPm2OqJXkWbBPdQg4E0Qc4zcYz4GwSXPQZ6
1CbX4AH8ceNZaiCfu/5x9AxZw9KwF0tJywcoEagNWCaCQAUchxSZk7jXYLqQFjmO8Jm8Q7tkUSYf
fOKwoSeKN3V3m2a+MYKlI+sXStBj2pGIEkEXttSosgFyNA/lTX3z/rxM/AjX+tedtix0FNxtJpp8
WSVk/Zzqd9NgVZxmNNpM/Z1VnjI7A0MPbSZ/aH6xyYfdUq8pOM5t8Hxv1xKjnwQhVcwuMeT+pF4Z
tBavECjHvTE3EGITV5x/HFfMIawlR95TWAF1da9MVa+dHijK6rKX9uWonlWM6Lb25VIG9j2s64ej
8UdhxOxYngp4qQCrKL4pP9Xf9U7E3PzznVWxsf1Ucl3KA+NNL3znG0/LyWH2JIqi5DRmzXFUfuOL
5Ue0+YTcviuTblNNml03Onn5izG3Z+aLng7T1+2eFdxg2OchBJr68235K4Lj630RoVM2QmSEx1+H
wDb6wzb0EtZa6CuUGdLT8DS5i7G3086/z4xQcfEsqINyAPM8vU2qsXBatFE6a1lFL24+LHaHJD/E
oPLUblVkj2RGuOTLwx5KdnEMxWCKdixkFVdHTeQ1PpRXsjw9NTjhB/08BBb+z+C0yV62u+rsyO/X
FXRUORaU7zW+BflIAd3ujYjrjoqkHNhjxQf4PcxkT46s/nkkQQmgUIyrCRNyKqB/5m5KPj4MYkCH
OL11h5HVgr8pA/FPPWlZW4tIYCO5C4XO9ddntelc11t6UjIv5nDPL4J/FzZR23+7B9XyGT4QkUC+
VYBtFxkVCm886+xpbBKprMf8BEYCNFtnxDW0ZW9kM9pb8qol3M8O9jFgdwaf0FmHVb9ccg6r1hNE
FCh5aIzLFdXL4YPVG9C3w44xzeZoBvKhVjn1yvQNB/1wfBgeg0PYxr1h89aNIRUr/9wXeIeKDqlm
r4J9InQuEL0xq7xLFcGeP9WPrrMdtJn7/DQ3LaPPXS2wgDeFf4NpmhslgN7xev0caSArU0UD2IJj
J8aY+ZOPGNFL0ELcbB2JrfI+uAx6oH/ET3zUmyu0Yure+AaXBQnqQQGTuhQnq/rmlEjgYRWm4/ro
F0v9rdcnzs0vVtqJ0YPhqV8vTgCK4NqRMqhDy7/HAhwE03pDhEHA1I7qAAWyJwivHfSxwSsDHP52
w/FiOqhZcTsdB9nCHgAoAY1Y2HfBXUQIRpMicIBwjtBYPOfpKB81Trc/bZSnB8iF+nlnUzKQDbDG
y+xZyRNqCGWAc9qpfvoqSsU1g+HkTxCg4PiRseMPuGR7EBk0PwI6u4XyNLfD88E7oPBYljtCcQ9v
WnKMqwtw4jlCfOHg7ZsBQr2f2bz1vhSWPtd0pM7btQWkDiL8Xe2p/q7htVCsqdgZCQb98fOfVpz8
WRmYw3mbleEZQchAHmjDU9+OBLzY8sod+9jPEiM8RObqGJimA4GWxoZXRqe9Pk2HD8w3WOioCJgz
SSyvkrD7X7Zu8V2Gmlju/7XsoN2TDOHKVMwv3aiabY2z0mzpRueVd6dTQxMUt/1KIcsaobw6Sjfb
xWVI9O2ZB4m9efKgzLPquTDpbH1pmo6/mxPw2z7D+umcvvQZhnV4XK8t1PsNDyPsjdOiye9jAqPa
U7B5YaP0M3Z6bVwmjwWdKoX6xdsurmvaDddYQxSMD4umL2o1DeA/nUsb/fW7WWu/68cs2zK5ZqzY
MqPRf91VnifZfp4rTvNOMfsEuaFmCY5wcge3E2uMGd77cBXtyxHsK4u/e8aU39RsvxxftMQ/PWNt
c7Wz6srxlc7NJkJK3/Mv04PfJhLqivGFdecUt9MsIr6dxZ0o/fDPm5b8G3TllzP48vAcJbtnPOsf
NypbCIUJTgb2f81Ddu3ex7KPXMC3CCb5poiRf/N6/XLgL09Iea+LvBRfXSxLKbIjxS/n5/gY4OXb
3KmXyVNew+V8941/917/cuAvdXLRblvVvHBg8gIwQDKxkYR0PL1qnIePSJCtqJTEQI2zq01Umf5c
aJZEhVp/Qnfa7BHURHAzKICMWX5NqAyH6Qwui3Xzx935X61nxjIu2vg/KJqFoHm4Q9H8Uf4sZv77
L/5HzmzbloriEYu5KHJBOf+RM6v/JTPKVGGpEyPDfrGgW//FoFMbtxVIh6UwIuk/cmZ+JOH0Itif
Go3Rh9b/xNclizfzy6KL5QwHPFGjBsGfX96brXks8la6Ih/wi5HAGy7Un9bAnh4jaXX+Zon/nWj5
l6N9eVlM5ZFXXcfRSFDFzopVGJjIp4MdMLCQVfy7t1P/7ddjPRRacrIlfixcPy1MSo8Q5Ft6A1tn
52tlagdRz27Dsg8dQf08Rk0IboaQLSy9g595zAYNGC0P1Fjj1b2BspSjog9TxE9OS0iwkWi/JA+K
HNKB+P6AMx8x8RG84RpjavhOnmv+ZmXjySF1QyXXW9W/3qGcIeDl9taIO2Q7ZPr4RzR0ZyStHdv3
A+j2MEqKse11YepB3s3theoM5TVxdx5Mysg5JM9IuIjk6UeGTTrDj57yGZmnXkH4qSfpQQXTIL6t
mL4FhLQ+T0QDgugIHL6OsacIVeIt6L0m79Rf8ckFI7e+6/xl47dfVZEsvIxYANSv46Wku9Ydnl2r
ejXtqxIicqEoLLex0eGP9hXZP0FCC73rfdRKnrZjgna6k2KJ0YPoRPvot6BEhYLvTp8HnANqxIBY
aPr4EF3DmhSdfrs474wNwoUS+Z6yKOThlZxFUComWGO+wnxW25GdDjr8he9IeLA1KhtI5Lsl+i3V
Ucf8F3q3nMABoEbov08gLP2dE5CSLHzAKFyZc+CmDLlwSQ8SYrErs+NCkm7a0rlvGDj+uIWINhD8
3qV+p8YabQEiWpkOx+lQ0aOscfVAtaC4jGuQysN7PjfvibaBNwRNguFjZFALd92NVfQS4MwjihBP
H+Gt72MDpOmoJshJ6D+eK+GZi2w/f8njavwctJNtLOgdxc9HTA59ufDH/MrvjfjzxUvzYUwQk6G5
vDP6F6kvuuRzGsh8uI2irb+dNibBzMx3d6sFoMk93L7KXrtuYiWWAFqaapSWn9DUM0hf3GboRj9r
2Nvmk0HBB4tpIi5ThIzS0yFJP9H7Ggh8VzeamIQLt81ja+vX6Y77TtzCg8cPLojhaRfSlj386xZz
HHGsa8GzDgpK1HxUG2FV9W3GuheR0Qzaqi/RfhZCPguQU2/3kAggje07RkHgxg7nlKMU3p3L24tt
vPnVMgP8OHlkK5j03hVKnoDZ7K1HEIO2y3nBEOCiR78Q0PH07rNimtHAYUd8MmSBETrFbXAjdq0M
b1AL0gT9TW/MKnrxLkgK8I0XoqXKeK7OrmS7pH83cPb3icXE1mKEGSFnpo1FhOPwaiZoKk3ZsSGK
WabMN666SS9bjZg8nWLFig470TCIkIvzVHHp3KDKHsjFnXTQRgp5EG77WUAAe+awXD78OzkE4g/Q
v8Cvo+1jGvt2XvtSQDYdvRIOpnMfTSHD45GMknU6v0zPw2bYfUC05M62f2ed2HrNSzY/CA0Rol1m
BaFTQyhJ7EXxUhFnQLcsSr2h9MLUogAjOkDG5REqLRCOEKxr7hP1NbM3X3lLUizD7xoPjUHSid7s
bhfwthrM5qZsSt0K9Dzugkap/aeyaKXhzafsP2Jnw1VKR4nr4nhwZTxtaXTxlOy91lSmJ4y2pq9e
QHivScWYt0vIaNGjnz3hiD2VLst+RSisPwaHj6wbWJP26bUJPfkzejh1UiUMnLYW6IukybF2lDmx
1yf3jGJlUC5hktdX7+YTVVK4tPsxiN9b82a/MIqNTCDJQbjZvfMBNMw4Y0GZbuTxnmPc+4cRctaq
CY4I3Vw57A0ZdBIzFiabIadCRXAH5KWVyieoAbAXKMGuHWJDMCIripWgFyIi8rMZDhGWg5pp1BHt
Z708Z8z3ZfBwhcygYMRReMjCbbpXsKl2Wj7XlS4EfNR7t+XhqiIFZzkRepRnHtbIxFFZ26PCCpt7
kleL1B4b1o7HBe+nRGM9KZuXAq9gM2dxCs/wAsRML8pdGSkTxgrLqEfXHYpI7eJ3t1WrJj2v0rzT
8BIVq/INTRIZteHxBaUGErF5QabXoJkfpyACM2WUjkEX7/u7yT+Oj760Eor/4+IUijctH92T5hqR
Q8FDh4Sndxmeb4kJ/QvaiadTSIfqdRXrdOUn25eg9fWwkmL9RGy8Y39ci0Wvj402KQYqyiPLnha3
1YNMDyIU/duOiVGCRjwgW53dA7IpmravTC4lrWz4fL7hdkkA18KKxI57B0Z+D/Sy37MBtoXBS/Xg
tAyvwxlBDkkZnK0BqRKMnEHSU0fb6PTciN213E54Odxu/LQ2B8CbK4I0I5CnM3gov8CmsTgPMl4Q
yzvO04/TOH8BveR3xNsnOAjYdTP2FxHQQY7j1d16TDjmTULmnhT+bdJ9kLnhGdwr1ImB7qcLa22N
88FV8+tjnzwQ1h8kZoSMevnueHAunXdFMsPD1a10b7t5ENRNIqFDAl2BaPslC7uoHhJy1oLZII9u
BzeLdQDomNDAeyNU7JaIq3CP24kamsAiuxJmg2gb1C8m2XHTSzkVJAevR8cqQiuxQTacJajUeqGx
Oobq/PFafJopc6msZXEJJaQ02EJoSi3/+HDzsYiekDwxutkGMtMhOgB2SRtBoN7dA6scXvBXMMpx
ju7HO/Vb5kYlAhHozbfKVLt7Jx3RIR5kECDGChx5GQ2eUkD8HqEA0UkGhOq9P46juosv8/zo1FfH
NJOOzh179z3QNFdGZ49TH4M+GUQo/0zyMMkkcFXZO+MzsPot4rnEBhDWplvSbkgAkBfnEXJxbXgY
tW3I/rHl6uvBtnMlMlhOnnoP0cZhbr0wX9jyT4fYYrjXISCpz7j4Wys4a2OrXs23bgOmhrELqPoV
vUGQgbOices5vW1UvagTUAbYjXRn8xzKk7JfW3v5TNpNEzKhzqhnWhEx7Eg6wgXZfZU/KM+vXEfd
lVZYix0oPZcKW10YLFSvJjvE0yNDs+kGHcdyNCzjrDvLU+k3ikNz/GHu0NfjVyBTxXlckAw1KAsZ
dIZR4MmAT78m08iTuMi42xCLp4H1cHATdHuSzCieQVV9qjSMDyhFWYHeFBcNQYzoXsU2bnkVlnu2
wXfLCPB3tQiuDoHSeBd2CWuoAylWEYVXM7WWsrZslFi1+j0NwRBLCRp3qAgkRCiqRb8gBz0np6LN
esMqDa34vh2dkfxdB1ckAPm8sEYpKRDqbXjvrRVjelJXZvYmnWOI18HtEZ4ncAHOVUcHC9THG4Bg
kf22qkGWay/HxpwOQO/aZRve94Lla5f1MtMWtUwGEGRdX2x4RfimwbHrKP8RypdL2O4AFTvlpXec
mgiYw0tSe+1BeJqPqNfGlHCLKhbiCat1SEU4nj0bbnCMVYLh5mfeM6Aa9jQirUBOSYqLHx9laPh3
sXo7mjK7QwXWYfnUHDv/kEjFTaTIZEvlazyJlOWtSaS1mIS1qpFXZsOaEiuHYXr6ZSNPMiTvGKQR
PlPFq4QHXAdoQq+QsUPu3+tPTfDkr9bxZ7v0D37ua0cpk2umyjhxlb9Sd39quapGMbSip6Cmhi0T
rp9yAVSbsxmThXUPn0n1ijq7+MD+pFJvlWGK4rVzMgrI0tH2zB1nS77+hUAQbIcO/Ddn9TsTt43s
B96FPps8uC8ImW1ft5Z5NH50UZqP6BfBKQqxDIjT/iSHYXT7diL416EQQqTwyzFFc/rTlUhb23rQ
eKseKSYXxM1P1tug7Oa4yiTMBPX4wsOEO8r6fFZL1lwBm2Pf3y41K3zwwtUkAvF+5ex4hfMtSS/w
oa/3ScNlLXM/ZIvwmV/PjlNLe1VhUpLy3o7a4MTswk+wVrcZQu0wsy02qR2ft0GxwCdyDrajg/cI
ha4RLc23Xe7v8mVsjUEDpOrJNLk/AL6fL5alP++nrcZjwyOTvYs9O/X1kY0Cmfhxh0QNhNa3IJvQ
Vr1ZS+vhwq0gbRXyGqC26D6TE6JNQC8ouiTIvE9o/96cXL2k2JzxDcVEpNmEpN4YYBbcoc6vfb44
uHYV3JcaIQq8ewWw2Kx5bLJ7chwgVlSp1/Zmm+gPMe5BQmhqHKa91i2QyRbma3H2GuwF6uaJseno
l+fgTPL2kQr+ToWZRkrZ7yTSCVAZtsEFJPIDyA0fDc4bXkjJuRHzQa1/tty7rzqnQRMjCjHnVZ9l
TwhJ26BCjB/Wk5o81bv/AHg3YrQjZR83ycT21RNoeD2WewlT6NAYE9lMFXEcc3A4k3u1Y8+CNA9F
Hd6EvUuU4rKcGrHmdwaS+Ny1dtuYPazz8evRobwgHfZxsZRYEEm/PTN1SUja1y1EJfqBIulJcT48
xASAZLJjRk3pPSlw9LAUqmqENK4Er624YtOcd4uCsCg6XUcOCV1Btb5qVJFpRrYUj/q9r18CHRuI
e7WHpktkSsdorgIRL2oXjYqMQXm6q9KJPGv3PEiZm6mhSswxEbj5gHxUMziSAQeYkyXS+RZeh2TT
rfJqyjZGYM05P/updkfsssyayIaDrLwiEnZwW3YzfWzOoOM6D8eARbuF3uEI/euR5dvzsxW/FLaj
sy4f++niSV4MbDkd0EIaE4tMuSZ6ZGWB9c/2rkF9HSgVnOHDLaW+rgdNgVgTjb8nv+NNkt+wL4eq
CInDZxkZ03NCCZEWoTk5+pisotYnXhWARe2fcAM6JVPxnOMHo6xxb3ZatL3EqhbLu/uA5hmAhgFu
HiOfWckltF0Z5mC3ejiPIQUgjgiK8LR0sJffMbzhWziyuWFePVbjU18RFJiUD9tykL0QjUr4Gu+F
VHuGPjucgmovkC2GTXTOgacuMn3FHNTgXgXdhaeoDhFABK/hkkUd7eNfaehPonKeX4LbexoRTXhk
mCgYMs9tv7dX7UAf8L4ZkEVqcuEUsfWxa94nt6Q3Q7W7DehYbVcYWkghC7cBGymbqH+dVzGex7DS
YY6zcRXoPBhvx8rZLsFlDBc32ICeXkYURG+1FmH3Wr/40LfEXkdZMzmAylG/a2BcElGFBMo5Piqe
zqNFXtsvB9NvZA+Fyy0jHKh7J7R1YtOjEVBdJKfjqngkjOc6nhi76Vw2Rkhy8ZwEHHZu4l5iJmWI
S5/WAb0O1nxhL7/1hsJ8p6XTpgysFgY7gz5GkKZeaO6JWtM76MBD5j4qR0YDjsf8x4JgJOfx8eMU
3wlLGjB+QtpjWUDE9KR+3Kfz6qVyzSktjX8asttjDAYG8rJ+7f4Q74TlQA64KvX6cGbWln84xwya
tQ+jSk6KLf93r0gkC5gnSuw+huu0J8wwLQ6Dc3DCT6TwNYjvc42hxDXVF4btya+FtD8QV9vQDoKQ
eS1uBabkRtf3w4JQwSvvQP8aFNC9Zqy72RTBUtglEgQPVOeNLBSCchMcBfDFghclM8vlEcS8MBDP
FhMp/XQOjHaEon+Hl2JyLD+8R/neprF4Uel7xQ54T3h0byG1khYIOlg9Op8t7xNdaV/8Qf3zMSSO
DqEOJcYtkN/KNzry82o7o93wqOXSvUjrRUyzVsLDnkSYrMFE2c/zcdxL++klspVQX17n0ur4cfaz
RbPXPw1K7otblV497SIsclSdxOXhCWmcq29AQxOGuYUnn1cDSvNqIIVNco66qTnuwFoO4+r4drr3
CRBQkmrYwQFjp5Fc8o1GRF9VVHHRMWawEyWntoWK2vq6I78Vq24AMfXPPML/1YSLoaMTpDozDFvW
LDBg64/0y+hcf55P+f/pX0+78v1nAua3H/QXHQMP8F/QMULUIrJ8yE/5h4358RMCKSg9FE1BkUQ5
9He2TE+x+EtQ5+j2f4T+ikLv73CZnmJD4hi6bumqYnLemvY/oWMUQbf8pyj7+8ypnfn6BrMvrC8l
Y3kqH0wGLA8rkVhxYisHuQCfyAAXDm71eX+9oMFjBG6sJKlQZA0tl0f/zxW8/Cub+6/LZ3+pDOvK
rBjKVBxW+YjErmJ4B0QPCPL3tyOmD5z9bw732+/8n9tuf1EwK1na6yzjeFgdlspS+ejNtHeD9zou
Cx9HHqWv2M6+m0OkiCv5ryv901EFr/tTvZkp+aH3ULLD6ga3T4etoHKy31AOewS4Bmx+JBf6Biax
Znx4v7m3l9T7/PMXVwTb9adT+GKAuKj2OTfP3Gwt3MbYIvGD0VJ6jwFptaRUPPY9v3uV+owaoS2/
969zwBfvsPrzWXwhsP99t7+o8DQ7y3tazd2+DbaxssOPgKaIbf7ydh3cwiy+J/J7NTz+s0b9v1uy
X/UeXw9MDP6vd8DsitPTLDhwF0shKb64Ok/7bJzt7VGK6Uf1qyH7wHG4HQFQduGfv/YXycJfR7fh
X9HpEyalCYb15/tv6bXVPE5dtmpiI+TuQw9cp2yOq2t4/rD9Jrj5ylpG67R7jE5YzTrC2b5hvOwv
Box/n8SXJ6CQDylv2p03zUH99nY+J703MqfdK1z+g9lUoyPRLppLxuI4A23a5JeDk18Dyp9DRIuA
AhJyJI+L2A7ShHQS8jfAt+lriotICwSLDoqomeV+HgtYcWKPwBlCMJWgQc6XzoQAT9TEIDJuS78H
1jkBp6RSPgmacNoMnwNzXffbCRbDXTm5zp43Ugl6a+mzi6lAyZLGuuthRwNM8IyNPka5N0GMjU6O
TsgXwYTMrhzdcV7Q9PiCftWG1LX+aUHqjYqAUPasz4PtNss0MdcinFpPICcDBNPkfZgukuqZwRla
KKP2ki+sQtv4PDotuF7gVdCgMG5vBDLjOFNGxqjc9EAUIQ5Bkn+Ye+VBToJ2OQYNLz17XczwL06h
UgekxyBYMxfHhEC9aTEWZTfFhhLg5CPFcCi4vuNExX7XS/i8FUPB8FPwJJAqlM7TOQTAJcHvrMMh
1wsUN4fklpxn1eQ0KYmOSJNGxNXgVCHseEYtRkvIJ0fq3SUjC6sjzuFc+CdJo/bJ1psTRP1SJGQq
byTo925AezmvnYLUKFC8+zRfImHeqON6cDyQvXFZanE+46FVhtWPercaEOc4I3aRP0fmzqdQlk51
magYVJSuxn9p4ufbfQmvdx2e3qkEV9pEHt2itE9CdhWVkejsrMmhnxOGlb0idSNby14TjeOyLqGf
yXHxNijozQmIZqCNsoElMLMT0eAqCddEeE6fK/zXrxj0mRDCNBS/miDFCY1pvrMHvXdr1HuV9uoE
1H7OfVt2Q5o6g8dD9PfL7NXA4z0DKFRLkWxjes3FLSfPfhY8MyY392Y441O/3JubMjmCOEr87+5D
Fsqoxe4w8De351k+BuoL3brLKCVppAzb9QO9qMxzJtSoRAURD6q92w8iVyFtMkyiBfEJ8sawY2VM
RAAtXvwjIoMokXJRTpqwGqObwTQ7uwCCDDQoOtI0D5j2ZvXqhiYWzZMxvfL8yiOm0pieHCqTE03s
4eXCMPpEG5tTcmPIBBiVo5ufDkjBNof2FI7nTFF84i+JMLEzEF/pvOooMZ+pY02gvRqskT1oh6eH
AJp4npyhbyRSudaA7gspAmX1dtx4FbEjvtEQRAazdA6PW0/hxqpIgYyB6Uuqr08x+G7n97fW5Xvr
Zdzu8sFx9QRnm2Rj1gn4vYk1MWfFyzOCEZZX1B1BxgvDGBScU0qIWpbEHoMACF8LryC8Yw0RMCIr
945NHoYqMAEUQ/IfbEeZPt6OKrxf1rem+ljZWMNKjKgnk+Qxf66sgZiMLYVcRzXcznukKk3TxXaM
zGJSj9RdTD2c9IbXoTxCeUjY2qtGHI09fbgNfgBIgWk2s4lJik248DO/VUEPENy6zYz1Y3rq35f6
vpiWY56tF3V0yrhcJ2JxJLJ+EXyMVPwUZQKT3gePIXnFO8BvnRLTL1c8ssf5c19zjsZb169DMrVP
iNYKuG6nWGy5gxYDN8/jbsFu3GemNzTQrOgrY3WoEor+WFXjBitr8XLe8GguiYsdYEGatpEx2S4U
buVCHdkv+rS9exB5aEzP82NcvkBRbr1sqs3tnTa2p9XBla74SBj3qY4esbG+zC+YQ44s6dNdvVTG
PbfdK5OHhcv1TiycY4zzhTSo4pKo3rh9MSJicqoYR7l3fFFmACgTIERrpk7kPjxitsRvkMI+tK9b
4G9+jU+f2zlukw4iUva3TL2aoe9dnJa1r9KKW4ItwGG8vAyEjI5PDaHreBeDLjn6kExYoXs5/1pO
q6myOn1kH6cXtSdkZNejy3ghW4Tg+faE4E9GQZB6Wi5Py8fQkJx2ShLEeW7N6kCaGr4+qUKNqZ/w
QMVYnvCQTM+7bch4pui2yCa11WeJMKYNxm4mgkFmOrgFYFjwMW2TMjb2OUF621k6l1/OY23GQxvl
4y6qhlZ0haQSafZZZLzdvfyVtB6kb6lLkGtHY5qS6zW7FCJUgg8iXnhzV5AsQpix2t+R/mDZHl2w
eRfE0dGI2u+AShNpTyKMBbKFxER4LJiiEPKlLgxUchiUVRJhhL0/8zsSGEjZ+nMF80X0+XfxgKSX
MYimLeEq/bWC0eRaKkyTCuY0sLE21YtH/zk4Aqesri9tIguCuZjcwi0hxjEu+smfD6/+rkvgyKC1
iq7Qt32pG3XZqE7l8Uq+A9LlYqYAxgw6VvUjow3gyeTBwXnuszkiRCgVFo91NYJOstAqtUMtgLT9
vIXVCyv27M8n9kUK+s91+efE7K915SntFc1WfXJd+uiAgPrVoJ7gJRGaLt8Mb8vbrrLhauxvhoWb
xu86GTLaMUQiwqWL/NK9dY2dVmeNinbd32PLd9bz4X4ZHEYg1V4k5EVtcnb2/eHedBLy2RwiZV3e
KD8OweKcCTGHhTsmIsBlxICzNsIN1RljPhdY3bNgRuhzNMi8AOiZz+tPsPAIH9F+mQbzwhlvif6R
3CCBAKqFr8IZEgvmXJ3NdGgGyTncTHNnzDgyR3cCJBWY9yVn+gDMfwTDMa5EsPOtx2rihp03+Qgm
r7M3v2PaIMY9nHPOcIwqyVHcs5O0TMMYDzV/s6CSdD6J2nGGy413cRZLUhycN2aguuMhkAdjQ6Kz
szg5HJ9yQnXWjArp+cWPCyBSSzOPTwWhdp/Ox3hjcnJTRos481HnvA83T76Ch9DAn43R4Q9OLqfd
94JpvKTyc4Z8n3cqhuAleoeQ5OSQZjvRC7E07vt66y832z77oTvRRbadOxcWvbM75lqKrvqR7Lkf
RFKjiCWP2u05fd2ZDude6w37N2eBjGTThZvEfSeVhP+0efClhAbo5m1uic2ZX8PxhlrA5yq7QeGG
T75hPrw5lKuF200MPgUNkUf7FvD5gJD4rSg6+Jc3X/d9sC73Eb8enbkfEx6ah/1J8HBeoxdOVXXD
1u1fnQlhdfT7g9VonpzckTMBAz64gyi22Xkvnh8PYn82sJzY9tYXJwGqQt9DQOmAg4A1cy9F3fa5
Q2jgzojX4/qEr5qj8cRNUqwhlkNXO2ycUen4kY7kAbEb1O9orjiRnznvz0DngqrxW+aFd9B5NRZS
FWf00nn5InU29BmhwYXzZ/xSOXEq7t3RWdrIrKkeQKcrZ/Bhun5chdvEj2VXnNnH2Q086YfIwRiP
BhyI8wTOG+Lv8T99Lw4/JqzD/uh92Lhx49vOC30xBfTEL/3w4+keMegNm3jaufhBRZkvBzcvyp2I
ml0hemQJKtLxWA3Hi9YLOrfza+9lORzrzjrC0wO/ZIVS6DNwwHSWw2TKmeceVk0f1NLpnKTxx8vc
oyL7VJ35+p0nWbxGpvNZeH70snT9SdzxAI7CVy5f4Xwuo/Xd4epC6Y52AyKzndFr6r52+PVi/zaF
ZUC5QaIR0bikUyV4Zrgu3ApsemyiERe7iukpPD5VfF4Df6KLHEjHf/FfOLubH2/d+XS9vzs0W0IG
akJfqsEV/+xiKXHHDJQ0W3cKNfdC+ntUjWpkM/E1+vPKqn23vomf/4SZKD3LOGgX1jeT5WXdS9ZP
bz9EoMdVbFxeWBrPoebCIfLA7xfhzS/6b3TSl/7KcgbcUopWIHF33nyzFX5J1/h7yTcsSyNZw2Ii
7Rd295RdZGYYEheH/sDP+nDOYzL8SA4gXBwlGKY1SaNPzuYWUt5LFwh7H1kDgbY3AKCzDfszv17m
WEGpVv6/T+/LvnAwy6Zi1rjAGshZmDxaEh6dXORYAlgzspRxE5GKQuwWV8l2ch5Q/rwTsG4FeT8l
vDgfNn1kVUfydIb3RO1fE3JWxn++tz/2pq9gFOnY//cSfrm3pZyZ3UNSIL+WLdUuRCJPKAq3etft
5VfV+U4Lrv8O/fr5gOLnPz1MZVvdpXZ7ENhHNdDi7PUEmUg6fXJnWtTChKt7JJaXu6s6xlXHDnFx
ibl1SZYT8czJY1ruJ7u3x1SETp0Iw1oLI7f6irudKeYPcKPzSpldkzsvG1ftO/r8i1b570cOuBhB
gZjhqH+pvrrb+aJqNacPNsX7h8F9mM/Os/odVac41x4mQUC0F2Z5JIyQGt9WcIY9/8Du0TXDm4U/
pJsoc+pqlE/dKvW2PtohHO8mqRWM1phcIsl0th8IIF/JHUPt6BHgi+rqMmnec7FAwolTjKLoQr23
I/nsm5dKE+DTv54ICw0DgmzwMQHH/3yDtt2pbuuLnK0YTrq7RMiaQ2zWeEEH7KdBprjqgPAeyn//
EAMZUV6pgnsXCtPbpyUjP2nAUVWCOMg8CY5LRtutrwsgF297dfCTY/djj0LEiMgaYOGb5/lXLfmP
+4PgXyKkgpm7eCi+3J/eTXo2V/2Srdo3VEmXWRo+BigAer75hMlUGEOxvJAfzQOuOtvdnw+uWMZv
n+6fLt4XZO+e1sdCMu1s5cG5H3Z1Guo0Y5ZL7E/7nCBiN+xJ8alV8+2uNPunxUWdKkQ23GunRnyH
WBce8Mz4JrdBoZASn+vnSfMkUKmjSpIcHb800VcJbCPT2DNX+kSzRpfOUFfBnaGVvjrWf3N2Xrux
a0mafpXC3LNBb4DpASYd00opb24IWXrv+fTzUVXdR5ulVE4fVKFOaZ8tZnKZWLEifnMHnFgEl64i
4DmPviQWQGaX4ElHBiVpDbUqchpKeygvYXM6lqqsYz1DUesOQTrEVJDEGN5zvGKQCyU74C+j7Srs
nGsMaufJclQlb+wXk+wMYhcJkn8dPKbXHdreSDLs0lUy7w6jcPlXyropsJyLjiR8yC8jG39Ayo24
Gywb20T+nGakR/0tONAxFEHWz2gmJ28927kdxfEqWoVsFdB3QNRYe/Qb8fdDCO9atEGgj/U0So8B
4CfA92wqepAcN/3iTpq/SPPsBS486Cm7XJT+6BJmXVgD0gkDORBq62CuxNH5gv6G/ymTudLoE/xZ
iaD/2LNHFgr1XLtbWVQoS7Y3iq/Bgss5lKpXFDPRItg0ABrVayrVMJXrWXccjh08Sokv2s5fv5gl
W9TXKO24KFCg6752u+1IjqOluhguNBJ2Cmb3AVm0NjP0Jd/Ad3bGu94jvBTqV4Jvy9c4BotApp/U
C/iXKrpY6UoKdi7yc3x9UcbJLjnUlBCl996Wr5I9158OcB6350tUAh7iHffmB+G93uVANu685wqx
CuRUQ6ir5q65CN8tWunOLZrVgCyUCwm5hCuusQ8aiiEkrmP+iL8xE+/toGIve16V8s1FtozuU8gQ
z+4l2gl4lMyFW9zEmCA3W6rsMPr84r0IyAPWKHWuEuLD3CxwFlsoVLX5lHLpgeLpl/6wlJo5LkEV
tTzcVPivN/4h3AHAGh1SrN1NFS/VZQT2hpstleicX0EpCIbB0uCsj26BWekGwiOkecAQU+5A1QI9
9GCvbNwVIVYDaDfLHmnPCmQxVEltFX3pN9WuyLZBGbJGgUoYl+azelVwS0JkkatBuQ0EBCeXMeTo
8bgJsLJKsZ1EsRDV1we2JIVRhueCSQf77tn6nU9JbC0pIzCUf7cxKCSgXlGBokXnnNLWqLNNDx7O
NxnTPdcxEB0AEGlhm8tkrl/g9MRdzuL+4l/oW2frHccbCI7rJDlztCIBGa5qDAMu+6169YgEox3O
8tdRwm5k2BdkibdsJZO7lLGxNmwv+uUbYd1e1jso2ZwsG3c3Fqs8Fj8A/r6j4B5TqncOqN29ASAp
oBdVe/MKrjCz7a78S/TySKtGkBiGP5fiA4aKiDlSRqJ5FR2qD3iOFvXiBJJwSzZPdZufDG6XEuVL
bLsicrEaKdtbSvUH2IYXQ0rJ13sfaWdjH0LfaJRDi3vgFnANghU0CUQ9+jlhzb+XED0fFQgQXOF5
7oV3y29jdo55EbW+Q7HzXh16ps3eA1aHu+kHt+Y5WuQaML958I4fxTLZRTAFnoul/qZcGBfAiSiq
UWfGNAJsEVXr8i5DRCq9xuVJ3tEyidkbJlARqCPSbQzIYICtsA6vKxgB1dKg9gwbaA+UvZmJ2ALO
KhVoy0K5CfDqVK51jIwvk7vgoF67DwbIEYRzFwqXlAsL0C/0evZ2tvAvIhSHvlTfV8OTCaZk/IsV
dbzO5muRjtZL0C5fzjMLErP6sGqOItZViGhuO3AKu2jrjkjqZNvO1iOw2tqPCibgeGn1wInYhBcw
pA7cDih5EbPXI9BwVLcwlxnXCfMqsNsrdiv78pNOylzLWGBjA5rOEw0EyhLjgKPKb5cElJV6FZAB
gPldR5vujQybetxNvaX/80VIGxtC7sX4MxQ15oZSeEjxvNihxvdWbcUn/eijv4Ou1zUq8huLVpa6
xY3UBswhvbMBqNlwhzD4hGQBWwkhQaS63BkKTaPzSHSUlxnZvX9NoXrWXelP/tafu9jY0rxCm4Xr
/IOxq7j6K6+INezG1gRF2HD2CrQeJDnYOUTepbWyqLiu1Hf4dxEiiqO7rvZsrB0w1J0zd5GQALBD
Xg7OH/TQ7fhW8hwRgCuA5Ktw545VC7RlZdYbJIHZgL4YtayH9Ma4QYNo3n6M3TkfGnZ2qe1gtKEw
NL4quKfRTRPeIFdE+GAYcqXPKTLu5YF3otyjrBlZeiDo/46jj873hbbCMPfYf0LN3wZ7zuEH4Pwm
MwzRyshH0UdaQCLQPk5Girfv9bOyLlHogfBdr9wrVGvEfIZNK4OQP0NRTkad/uCRroYQI7GD8/VS
3vjrbqHe83Lc556hiuHusCpueugMHQ2B8Jm+yXZ4gEoyUo86pkFcwoBSl1hLjjZ7yqoDY3hhUlqm
6bdxr2HHIeeyN20fzylaaR5thIh6/WVIfzNZvKbb8KEBMCjPO8A4EADo9Zk3vbgJjMNgbGUCC2LB
ll1DGhceVYhu5rG4yqAfPrXwr/aQLnZeNcseQO7RpphzXQkoZsloOYMio/CDiPhbhM7VISRXeo73
aL90W6R65g1TPgqJxCgD88dXwTViRyOVYWY8c6KbR3Z8ehWstJ1/oPFIC5DJX2FNgFaIRnMUcjW8
ev7+Fqv6ubrrbBQyEEwATM7tBQKecviQrvRLfR8CGE/vyCMoi1ErklDQBzjuzjbG9UAtS5ynKRmy
h7g6LnxjfsWJSXnmKB85cUkOql2B4YyvztJDcYPAMAvxtXmNFhUiHnZ8MNhU/BpF5tFcfJbltlFe
CC/WUgITPyteu11HNXpNIx9IJIjnTxFJIHCdZB1AVKsR81g/1cLMe73ug2X5xH0FrhRDAJc8+Cxb
JKdB+d/LHPRAy5G/niXIYezkej1c8aggWPNzySE1/qlR0t7gd47YyWZb8XKE4GLLOMPjQLg3CE0k
OtgfciGAbZSPbxegqtXOLNUOQ7vsWAbcmqr6wr0TStguPYaB6D/H4zJOsq2LLglkKpCj4vj10FX3
AFOh9Uo8ROkDHBy6c/wFBK2iJb/Cp0BV6z9o+zL6/HV+T8qX1it/qYcmy9L9wHWw/wgeDbqPzxU7
by+xQZu9bpf3zpazeTESfxrSrGN54JHeg/fpfpjUMV3eV3t2Lod8bl1XFDtGiwuaYOC6l+JceiOd
19GuKGcosq/rYS0jUHXkVbgd6XsX5GQ6E7bai3xDO863jWv5yHyxiO1sFVFTRagNy0zIZfMWXDzK
VvsGD+KO21bONdjc4I72XlGBoqaKyFhycQEyFLHe0UtWuUdPhQ5GfJS2GUn7Mtu1T8fswbp+Yz3Q
jR8eImfhPAG5HMUrwA9675jniJg7ly8tXbRu/YYeOlIwogL6ECbhGi00yILwn3odzRUGi80VA5R+
qw8myLa1CfHoYcBRgpVIjvGB1jB3dxOO47yBVkNJmy2h81UT+A9QfZav4Ty54VxY6C9tNwOvvaAj
NwOth0BVci1hnoX8+X27wEdhIz+R5QMM0Y8Q3jbuFQpxrP1tyi9U6G/xl7ZtO9Nv4J8tXod9Cpvt
iJHiWILqZuApaN8soDbfl2gh0nB90Wdv8lHlkVzGww+q4c+xrV2HAE+Mi2KNKQlTmVG2suwBGZ16
n8zqFRJvtMn1Ix1+fS5LFOSdW5WcCTLSdbcb6YmYhZRzgyTZdj+sazyUj+7sNnzGyZrHklXoLUsb
S8E5xYAZj9EWrMaBdSM9EBXWLLtt/0E3ddba0gzLhxuigAxY400S59St5mzebCkeS7rg5ga9+5SW
IrFk01zHbxG3sFGYmfO/30VrsIiLcOPvg0/Z4l3J+/UNYkKbZvYA/XNv3fFHROY9QR2yJhRh3htq
N9EC9cOlYr+FWFBs6jf5HaAknipHcaQUKwfpmk6vfINkEFpaHeCB9M7cAs6XOzaZu4xuurUP7xjb
jNEqYKBOADkGFXIygOtw077Fm4ACOZUALrIr81Fnz900d8ma3WA+DlsK4Ht5k79h0QgD+aMlkx5V
6MfJqKHnLFFsInPDRd0WN838I3mtIbTcme/ZjpB5wOSQiij8NjwUCN3wwFetXd+lSOBx11twaIQU
+Z1V9FXsr0lPK8rn1lwcd8a4oxAvtiuYePrxrdqxw91nD/qd+9zfQQ1eAae/DakhIioHjFZfOeg3
4dkOqn55yx2CA7wF60J0ZjjfePNbyXZlSOAw1NUXzHLuUCam7UKhCJA5xy23DGseSwuAyqq7JBig
rxO9BPesSf0YPESfwgHBOJwaAEV38exNfIKsz6P1jYz9Nz4C75CKxaNx4T0E5hgf3Q/hhaauzKn3
hKb0a5XPInTJyW2hd2cz452aQMg6nb1DAlt/OuyW0aCEdMH2YSDA0Vrd5fTDvQtz5t/6SJ/hVYEj
9j0sUq72axTsZ8Frg/3t2Nnkvo6W6T1Ka2jlAoJZiTK7WwQSDNb6hSr3nthzT8N0BlpJXTDD/FO6
757TZGZecwOrtzVgQkmnwh4ucLvaBesQAsUFjM70iO7fmrYs1DvqneIM+QF5na/0XXWQDglCd8Nz
E61dXoqcw+Ii6kBXRMS8IWAYdnzkV6k9UDvFhERCbkvZQudSrvT9B9RPyFt3FnkusfoB/EH9Bo5C
cZbJZ0Ly9gJRZ8Bxck7cRIltYHQ+swsYSiiBQ+jg6JqRZVPNEa9yb44oAM8jYwVERA+JOXgFIFx/
4ukq7IKDcqRA8ZAuVZwGVvU2AiXdkE1uFQrgOcU7HMaW8apcQ4O1uSseUgBJyiUWF/MeTcAa4P8q
olYNrdQ6VN61fOVfJPsKrhqn7Udw197UFDKO3GOZHQckkcZ5s+89PuFlJGKuleWoJ2iMjX6cZ1ax
CgMdLBH+N1suANv2UvnA2Qh5VtynoKIQERhrZCrfzWLRbvIn9PE35iNUd2bEYLraPYKu3X2wpnQS
fx1gGreseC4xHGStO2pbFDfYHQ/cfAzqNIh85TCMZ8MLHXbzLaTurhP/m4uAKIDXmLyvLzVIINze
l+PsZVjmFVfJhf6GusbKvzU04gJYCLgczOWLTHUnmZc7LoKjmhcocDib4MgjxKwoSIwGNtjwqSvj
845/u5HXOkdYuodPxwjNPr0D2H6If5Xd3iiYI0G8f8LlY5tvBFtaQr1ljWpLmCfX4lu5aFelRdOa
w5OWK6EUk5R58VLMntIN0O0Zil42G4qLGUw/Y6PQUQBCQ2fn4JAAkIdRuK/o9Ywq8QUnc7zS1y8g
SEf8wY767YrS2V27Hi/3NcaqD+FlfRldZVTSYNFSyIHVjPTZK6sQsX+7ua43pHfQeZHKB5mRXFMu
fsUaZAsg/gZ31ReH/ZOv2OFHOQWPUgnL6p418VK8IPyKrqi+UjEUaF5YARB5iCzd0r/VtoBnTK5j
j/2jSo9yrOE1z3AijW36Pv4AV+G+PkqQIEBjHYqPhA5d/8AioWyHaABYMFfnekrD6saB2Uv7xF9Z
6FBsg61/iUYY5g/YaYNr/Bhy0q259QGyYpldvcDuuHfHpWnZMdpxBnf0G4USf3Xf3PODe8yxkQMb
d6lfU+l6dj+FvX5nLou74g4h55lPxDug/k8ff1iS87xqz+QTa+ynO1pw5T7f4LtAFy+ZK9TgyiXW
cltKd8zXRhv/QwUrm18MB5YUmkjvIokBGWXCnuHMuQyuxwkSZ/IrE9mvnQttUYzCwcJn+qTcMc/U
KeHXkF0LLDEALzbgPHeBctseTVokSy4pkj8ql7Si73RrBSn9Lb0kHCMEuqkOYrsanisEJjVWXnq8
4//MASO8LMXHci8W5Ckhu867LjfqWgC6cQdAEIKvRxO3J9fRL9mOe3FFCWPL6c7monoJNWtWbh6k
+RspoXKwDs125FEoNnE3IThXHwZcAzT2QAl2I20nY3FId7B8G9RcuUeaK5kBwEsBrdoHrDbeAnkU
2DRt87PuFsUxO3J3pTARQPsdRV/zNRyWG+6UO+8OPxBYuXjhzHBQmGn7YT/Wg9q5aktHEJQbleZy
xO2dUsOVTlFKYNVXd7RydxCn77mrQcCelfck89S6etvbpMA4EVRYSUwUHhAtZTAGGI9BizINsRL6
zSo4aE/ihUtzNntM18Jee9Leqai868YKXcfVWEOoQX/mBPBLGE/pqwQa8Ul+ldcUKQE5aZ+sxI+c
WP7aoyU381ADmIWX1pMGTA1MHL2IYmHs1Qvhtl0jFwicgj7HJawp6tfqoXqk5jJCHNRDsapW6nW5
TmwTz6I5RxaNXiLuMH8pN3cC+CoYWnbxJqwJjciErMZQpSIZGF2RgFzKBG88Qe6pp+JNAy9GfMjm
+kNjs5sYkuXICQqJzS13mJtkqa7vOG8OzquwFeyC7d4ypcvSvyifhLt+JX0Sacv34Rm0VnKlc18h
3wdxRapwRU2F+r9kYWSze69W41HS28khXMRvBQ5vLBQ2/iF9G7Z4xSNliHzKc3Uo36SCAM7zqBL7
NwLXN2zQucc9A/iFfT9GNEBG436D8vwa2PUDpwNLtrizjlBc5vCJOn6koP57f0X6EXtkWYYhGuKo
azihDGiZavlqQWsKrZZiP+ysC+XZI8mXd2P37MyHjXSHSR8MEJEy+uwahiKKk+aykAuBrgaV9wDR
iOQL1UsKNvUTWFF44QhmYrjjoyjdzs463f7QRPrjkyd940yxBivS27EnK70hSCy+pGAW4tk4LffD
RXmjvRtP6jlqhPRD4++Pj520goNEqgfRonXWX1Vv3aV2W5KY3htv+SeFhvrR+ywfhefgFSs/94nm
zJnhHl/qt+Ge9IVLpfEMlf95oI5jEK6eKF5JZPDkkMWMM6zmDAABqZz73B/oCPABMEFgVYHUlyaf
2/f9kKiSw1vbwR5KAlY69+G6trlqpQsDcbzK7rbSVtxjtXO09pl2pt8q/fTi37/AhHbjym1gtjGA
uuQNeyO8IahdjFWNYVa+kUGP2sXUbMQz7z0hXv+rUfrtvSd7SVYbMdZHDoJ2Iz3K9+E9+sgX1o0I
9lp7iO+4WTXI48ZQNJULZ6Uckk+u6hS8BuRr0lVNgfPDONLwOUcL+nE4/mrgShN8Ya5lqWz5LP4A
yRVz29rKGgHQlXib32aY3Xytuv8RYe7/1mVVvET+S/KPWV18vNT/SD//cVO9IDde+W/l/x4f9pZm
feG7XvV//vyx/OfPiBEsXqqXP37Aos6v+qv6o+ivP3DJ5lf/yZEZ/+b/77/8x8fXU2777OM//9db
WifV+DTXT/+QHjQYo9OChauXKBy5cv+izJXfOXPjb/5LsVAz/mM0ScffXKStjek34eG/FAul/8CS
BTlUMI4gbXCy+Yskp4mQ5HQLmIBmGfofDuyChnH76L8uymwtC7fy/xFJbhL9BVkabSdEWZoAEhI1
7upKrBAzHTiQhJyySJsOr1ET31W9QpQQKUHo2Bq2VvSgGCCTE/ccb0gag99f4emvD59sE690ZGEo
Ot2mtw2ijI4St1lqxmzT0cLKVs7ga8fn/fQ5kyigam4pW1mGjD2GxLq2GhB8yo21WZ851v481f56
j0mYK6RU0RU/sGxJY7G/hNp73Jz56n8eW389enJudIlkDJ0gIdTUX6oJc7L9tlyP/3z579Iip547
RopvSCEOI6MYwsq0y/5KwOfNSs7EwK+V89NgT472NEtFt89D0zbEVLKbvOpmpWJt1B4HqmC8zyfP
aSE/eIKODx+k77oznwO/fPYis98OGjJrakIjOYp2phtni99fdwJk/mscJ9AVKVRE31Q1wx67cD06
0diZmBSj1UuRjtbGvYUpsszsUjoTcuUTa0JkW38f4Mhzjaq3hnDtDPG+K7mfetbtENJPQb5G6rDS
lpuV4uTHLkKUraI/GCuo54eC3eZqg2ghBKEwHGZF7O7VMLkQFO1F8xCo6WQK741yI5R4ICBjpvXh
4fdBOrFNxAm+Rml8zRlUkTXhybsCTpwi4uXg9M1HnqhngN1fR/8Py0OcBJyiKHO/txLDLrcqVLr6
rnnonyRbAyGdrsTX6KDc/v4240D/9EGT4NJVndAaDm8DCmETXfqoEXhUwDz798ef2EDiJKYMoj9k
nlsbttHv/CyZiY5wZgedevL459+2plD0iRZXbHlNQXcjEMILK+3dxd/72pN4kvutb3rJGE/U27LY
eP6ZeHJqtCfxxCjUqvVYn7bqeBeK3Fz7SnQZZZhgKcZjFZpPikKBxi/PjP6po2N6gUjdzHfSItQJ
MIumnovLjK4snQZ4S6gQHUd1ff369yE7tZMnoaNGQ7aU0xblqhzgF+S73ECK8gy87ec9J00ZH8DZ
IDh0Mj2cmo6iEhKNtRLfSYAKgXtuz/15xfuv4CdZk40t1aaaioWMfVWcXZhJb83USKQhol8UYf4Z
SS3XZM2jbmYVdp4GOyU+88k/Dx0GXn8uZdlzxaEbTH3UybG0TW1dNuGZFfDzLpGsyfZ2Ra2MfCfW
7IbrRPVZee+/z/aJk0L6N6Z+LXRSoTMjLe5GwwJ87KEB7IDsDtXPW2oEixpWx8U5aKjy5w3xr8mZ
bPewl6KsUOnK97521B1gZR4F4baSDwzdssHpq4j0dQq+U6zAe9WRdt368PcsQJdZzE21EIVdWen3
TaDtcscoZqj+H1pfelDE8MLrgEX3ZnfdxUhL6oCtpPxRrry7wSq2lRpueg8PC6fcQfEBSqUgeubS
/kridSt7oKTy4aBE3Rlg9KnFPgk+chANRdvzqiZ5mJccom6YR+YxUx5+n7txWf17yJesSRCSY3dU
4CImJ1RoujBaehr4EsABrvPsFf6ZRX1q5U0SHDmpa88qY8du+8s8QJ0xu/v960tjRPnp+08iTet1
qVqIg2Z3Ha0SUzNf0s65TlwZIUyxpubTzQSvWxhN9hyk1ZlBm9yV/3sBmpNMRevKuqu8xrQLEElj
Dxkza1wbR50YeixntuuJtBCE95+hoAyqWPX71rAFFfpYTaKlq+pLCzPS0eVHLYHs7XkZJuJmSefb
QQHc6+3SiR/TrFgXo6dU1OC7Uj1GYuLNfx/wEzM5RWPXvdU3Tl6QIlDEb1vMjg1v9fujT82lOYlP
UpCpg+52NL2DfaW+lzlk4uzDhOsfmvuiRJ5udJG6OvNpJ1a+OclGgqQ0zcbvWPlmtPKr5qasUfcp
hEdfSVdaRPmcUlfhSvO68RYxXUy3ghNsfnYugo8NxXZBfdbQOvr965zY5+YkpKlcKlWm0LBdZwDx
2oCippbq4ivfS5vfP+Lkqp3Ekqghndc1j/i/ooIIsm1tgVhTPkexo1FZ/czHnIjO5iSkGKruFRyQ
um24wZUlZrvOUQ6Cqh3zPHjIGuup0Yx04bYpsrMD0BMtwhjdrbQbN1CgvvvDKuViM/eAzc8Ev9u0
YZYsf/9up1bvJA61gu7GiekTLSSkRbKk3shRciadO3Fwm5NIhKGr1FkN10NNvpdgYhjVbWq45+Lc
OHg/xLmxUPI9w1UdI5esWNbscgmMFXxpjFLJiCSvvhSpfh+eE68wlly+f0iF8Td2loVjS3I+12t0
i0O7Fc+8wokVboz78FuOLnVC4FdOatrM56qUn3y1u5CCjTOkZxbeqQ+YhA+3UbQqkNlCcrgVlZs4
j4F2r1O/PhOPTz1/HLVvL+AoY+pAecnWlScRVoDSoA6v0oKs1ce/N/6TICD5/hCXpaLZrVatCsPc
OuDdIQD8/vQT90jJmOx/udQLwzIc7pFLdRtfx2sHsGq4GU2zkNWgw3cuBJwaqUkEKCJV0GJrTDTl
ve+trZpGpbWM4pffX+TELjYmu9iKdb2LJN4j79Cse4/QY//9wafW/2QLCwQE1agKy5azXZTRcw6e
svJMInfi+oXLyZ/LJ1HzwtcGFQHLNRZ2dm0DFsVOAClKmYZmuz7HbDsx+PpkE5uCqIVC7aB3UpoL
yWTom8qOJcQ7L34fpZNvMtnJZVp6cd8Lmh22iwyT5m6ND6W5H71K1VWO0oF6feaTTr3L+Offtpwq
mLFT4SpFQUJZId+/sfSrAiYJsNfwdpSuNoyR/iGBcjnrL39idemTbS5rXea0AeOHZdsKhDESKuJR
O+C0sMUbBn4B14ozrzduvB+C+hd769vraY5fZEpUIrOLoDRU2h0+HfGdCeRwjOtBuzzn1nTqnSY7
X5T1QDUiqsaIidcAyUMQl7+/w6kZmmx1NzXVImkV01a0104BUwNBy+0AdZ2VqTqxKfXJbi+ktjIc
h6zFoANcjuIYFLzifvH79z81MpMtr9VRWWtuogEoh5ePzubZcHviyWOT4vvaTVynQlxQ1+xU31kq
o0IO//t3PpXI4b30x6MRfYjlCkM9AjkwYFwVuQi8jmq2CJuvzi7PUy8w2eaC4odyi0KgnYGRq6EP
mfnNmRc4sfC1yb4WxTZqS3iTsJqcK0OCQJ6s3GXezkMJpwsBWcEoXf3+WeO3/WGPaZPtHDah4WRe
jeFEh5FfhCh7BjBfulXEZ90pzqyiU0erNo7ht53sWlXdRDHrx6NYjnfuQt7KSx9MvYzbZ8kh662r
A7zG39/pVMFFm+znTqMTIVTclNAKTtBVhs5kQymF5C4cXGfE5YAm4ooy//3zTq2EySa3VF+1ujH5
lMWNjqK7Aib29yefCB/aZHNruShoeUCPoUfOF1lnIXpMg2tJPXNUnYgd2mR3C15UxX4kGbbZQqW0
8tvB8QAIu+vfv/2JcVEnW9yiF+doHsm+AuY1ztWZmJ25TJya4S9W9LcFpcVJGyi9btmJKz24VrAN
BnjasroT5QFMc4kQXFtCbC4SoOeOgWOGtE2y8t0zEXQN0KXOsEx1GwADv7/qiZFUJ8HAUxxNYxFA
hHEe1A61C69aIBt5po1y6umTeKDVaSqbqmDYmV6qs7KKknnqeeu8Ue3fv/6JKDBVmc9p2A5xaFCQ
dtSNLtkpgk51veggTnbymez95JxNgoBvFmEvBLRPMkfF/brfdWl4VxRA82MH3KmBRIASrL2cC27K
GebkJuSQZBd2UG3T6iOrYXV6lREsf3/nU6tzEiQ8UbZiMebC1ZQtLO43tTkTDk7N1iQcSFmQCsYg
m3ZYXpMFajVsgv7vDuIkIgQRLoC5xJ6CBojRsQ8Hd6Y+OThe4Ik7Uk1SMIziKO3++ygp42b94YBQ
JzFCbAZBF4zeslkQt6WJCEAhDBagamUpRZgQqCASB8150qTuHQXeVSGSpVGbI+MR75Uiw1U9Ohj4
xUoGGO8oy57c2Hz1BvkQBaB3EinFOdy0q6hda66+p63wnvTSndb70Vzv3cumTWE7qgl0O6D6lbw0
HPXS9d1dJjt3gtrA+WqDy1YczrggnlgWX+PwLbKIdPIldrJm5/ku8sFvaudOwRPr4qtc/+3JXde6
TeO7pi0odylGzMkiANL4+zSdevYk/sSDUyWiPoBHaNyNJHp2An8bdYUzS/pEfFAmASjVMssPA9Ow
o4x6E1BnE8MjuIgIeA/y38NUIPj6Z5IQcWyKQ8tpNMhQkeiQuEa3GnxjJivntF7GDPCHxaxMQpCc
Jp4bxp1pSwEeSszGARN4LkeSP5fb7hCHnQsZ3f+bS2kSYVQ9cGvPVJD9Qfmyeyzg8/0+26cy3C+0
2LelFHReP1TeV7mrXY6Wb/oxWcOPXMlrB9m93z/l1JqahBqnYscbGgFyFP9N0dWHJP931+skqtSk
zk6dwKJI8s2ArKSezeRh8fv3PoFAQq/8z4WkxXneF0pI6EVdwF/7W2E+miuPluDa5sxnnMjMvlxl
vs0AVXdLGjIsk9r5KJEGNQh1KHDeUE3x9kMvZhmhWKHZ1lE40yQ6VVeQJ3u8SFNVHorcsUU0tYpN
yGt5D/JNAzfD26KU8vT7q52Y9ilqV/QsqUdGXbNdI14VgrKUW/3NSYWX3x8/wa/+d3PoC97ybeSq
Pg4Hl2BlFyvnACwd6aRip6AK8YCTwMyCzYiPEgbwYx9SWv3+oadma7Lv+7QOjEqnjVeJFz01dSmB
rdk8Kdo5UNXJyZnsdT0pfTHNWQ/Q/ZeQu0f92pmETeAoYAkK6ExIObXz5Uly4Za12Zd5ACrCDnE0
BVXtj5QKPIrmo/LvuTLPlybXD5FyqtXlFejbJ4Mx0gHMbXNUXp1tgm1rdtNQVle23jU0pX0HfwlJ
CVg+SLL8PlOnVt8kMJSk0a6C0jwCudYuyoeNokdozZRn9u2Jx0/hqlgb57qUU71K4wj3Rw8unoS2
lXhOd/PEQvta9N8Wdwy2Kh16iuABwMNAw0CuvtMUPFSkMyfxqe3z1Q399gmOEzRZnhom/pwQvrzB
9jVxEzVMQthwvw7aWylB5qeNrqvev9SjEqmF3OAGlPrbUnDw3Yyg1vdRjhMlESqTz0zcibzpK+v/
9r36RvdE3cp1O8+OeRTjYh6cOe1OHNrSOJffnmyqodAC++Acar2LwEB0wkKPynaMV8W87+rl7wvv
1PefhAggZJkALBa6U9pfp7I2zCJTPQfjPvXwSXTopExM8oHOUaRQeiifPMX+/VufWs+TcCB7SiwK
CPTbfnRT9fexoa9kP/ubD58kAH0XDDr3aipc2VUB/x2+syKfCWSnJnWyz8UeZTkp1SgsFjKHc5vv
zVKhOGesKgFxjUZZRhgH/T5IJzblFDipGjINEVUksZQ+FGVPTWJh+NtBP3Mwn5jcKcixj2JTlxtu
etR4PbTAKuXm9+996lCZIhu1SOzKATlHu4XQdT96ZacHVMu9eWvBTU2WwsY/15M69RLj2H3bZMQP
WZaA+dhZNdwBDbkeUrc8M/6nDq0pslGsmy41Ig7HEQ8iv7SHZt3AaI2fCuiRf/cNJhvYSA2noGQJ
REC8zNBTEs6s1FOrZ7J3y7x3w8QDXkola1k52Fq7S73b5eeef2rkJ1u4bZ08cTPadb64KXR3WXrK
4vf1c+rJk/1LKzPwKo+iVB9/JI2Kseu59P3kypxs39Lok1jQ2FLtPCsWGFXYzoL6KpJ1c4UShPd8
rjXz8+gTgP9cl3CBMi8NwM7p8Gw0PUE4b64k7+nZbsHPgyROkYyCL1uG73J01sIQAqiRnFnViavf
Z+BE4VucwhVR6vQTbezFVmjpjnZ/0aX7TB2DQo2Ckim1E+PMZJ/YZOIUvqi2beaXHuUFcTuK/wAg
Hq89PWFCf4jsc8qa47j/e16IcOOf80Fdq3ejABTBmBeOWa5iQ/I968p5ajbGP/8WhjzHylMxU9Ej
kiCXrzu9OZNE/HxQitZkF8eq4WsQdRwb26aFjnunIyPXJEhnKrQn0jKoaX9+cTXsIl+QaMMpN+Pl
rGQ/INiUo2aGiATydjDN27WO7M3I9oSX/vv6OjVckx0exL7iqmKuoYr3oiaXTnHm5D/13On2FrS2
EasSOE0hLhQLhbW6O5NnnVhAU2xg4lparslczlV7dAqu1tg8rzAl/3vffAoKpOfgmblCqdwkrYf9
KJ/byeNE/rDwp8g+S3fFWqm+Si4qzatgJczxv2K+l+LanJ+jGJwIrHC7/lxHqTIEktzyMZCBx+JF
juIJ5vV0lNKNgrcqMNTs3Oo5EVunED9BHLjiVfTX9dKft/GrGMZAFQz4WOdgeyfW0RS2RyotuFFL
d9FF6VtAxdmVz+QUJ/azOdnPNEiztnFYRl2xFqOjUu7x4f19U/2cmopTgF5Y9UalNj0SuhII6UFF
ZyHDRDTW50mpoPmWBvhwp+cOafnr7vnTyppsYrfVgqB3EseWvfxSCOpjrfpwd9KatkQj7rrCus3D
wZsZFjZSihGjadqWj3rTfKaNggKoQuNfD4pnXQweBEvfp7K8FHTrpundQ9QUezXHPAlThzy1aBik
2Q4M5dEbHdlLoUPjtxlurMoYMd0NbhpSu5UV6RAnxlxNrFU6VFu5ie/FCNWrBJkyr6fUVCNbUBX5
Xu+QcdJNmPO1cql7aKNm4a0eJ7bfolWXdRDvSus1rsWVFXfrIZIfUiO8MEXzRanNpSKEaGyH5WJo
5RkuzCHCeOhsD86yLakG1i0eQkVoN+miiaELhvJzG2S7pEDGSSzjG4sLLL6wiA92CgxOR1kambIt
rOTGcqpwnufyXKuTa0NOrvqkuHH67J2iaQNo0kRr3DVRQGvCl1T1dhVV4VlShfIqFq1XtxmWYYrg
DxA/xEHrHPmltnk1YGj4FF5KTbl31XzlDAEk86yb66E5CyzXLuPyvsBL5f9xdmbNreLc1/9EVDEI
AbeAbWzHmXOSkxvqjEKIQczDp38X5/9e5FEHU5Xqm+50FRhJW1vD2r9l18OF23Wyy4z80Ta6qO3g
U2nyHCXhbLhoVf6S6czwIWe9TBDYStmDb+ppgEMWzT0tBtBNk+5UkgHwHAe44EIbgEKRAzQeidxB
jhGSYXxt+hroAIPell53Y0/gNZYUdM4KmJ56PhcDeDH98LstWxibDHvLAna7h2RYptp7zUts6Mbv
k+x/wUQwaNMa14pkwlFB3P0UZgkEZdldBCHxrgR1gzc5u8Pd40/gdn+Sptyn5fitHcVOr/STNU1A
MlVACMvkvRng72vYd14OOkTjwU0M2pSQUwNGAygPGAbwwm0385s8OzotqhK4TJ54ayUhZLGhx0EE
cb330aLnRIMoO5+yB1LH4H4UGMCTQW/axItEqR8MYNChdqYAa4z2kaXzi6fznSsBO4O8+8G1gLKS
PcPVFLiGbqsDa2YXMDQhi9nv0Ed6op+t3gG2xganlpZwJ7Zv8BXPbW3dGBVYrGb5YvTjQ24TEc7u
dFMP7t1SQzWa0996MrauVtaWiKow1pWsLJplxodLWXEkAHSTY/0TBCrvshBA2z8sdH5fn9lWpmNV
JZvSXmZ2AZ2T3Z27DNyw2A2vP3ktb6na2GKgRe1JaBr10/RNwhrOvIeEuAb4FiufKRI/9c0GW6b4
T+ZLVSnrWBLumzO2BMYT5G7/pDHsgJv8MTCBuoJl+Ma+fiXFOEoq7qiHeFkyPrMeRHtXupHWbqgd
1x69/P3DMjcTmkzaailbcbIwi62910+R53Ub8oiVNZaz9P+Hx9ctjgiRed2DV9U3VfvSglPt9MVe
NOmuG2HtktVR0lgbJ3/OSn8oqdity9Z12LK0ridfDN/j5D2zTt0Id9D478bwWsnJjrK8NlmRsc7C
Oxp4Evb7MqKPNZiuGpzsjBiYj4UZCj54jyueLcTB2iuVtMy7tE9do4kPfAQFOTcBWYO2spEV/JoB
pM3IbrS3qi3WxoOy3vZ6iybGbDoHYZxs51dtoeIAzNDrjbeyzFOVtUmfxf1UD/FhpOnerXiABfLB
FtOjMzQbQ2BtElNVtbKrE6vXOSqYAL/OfhfzfnEoBR03hLN81/stOIp3W29baS26DMQPw9suikHE
aRYfUsjHXNw/a4XUfDtO+f56i62MaKpE/lhZDlRRM16AQhAjg7euMwJAlYnzkA77Vlpso2vWNu2q
mjbROgIFXqMd7Cf7jUUGCB4gPCYwqVlqTrZuc1bmfVVIa1oJ7wZdjw9eiQXmk9Mfv9ZOSuSX83LE
VEPLYMbzTVZXQU35iNUC1pu9sytNvpFdVuYzqka/yUlMrUzDnrE9ip0L9CneCa+L65+x1jxKpJeC
e3qT4PEpiNjsNOTP15+7MoNQJaqnYhxMjQuGxUZ6U5VwgTRhaG9DnGG2QLTl0zEbnY0hu/INqpy2
bWUuDR3fULE/HH4P+cZm6N8tyyfZVhXTukQSM0PSONSxhwWZDQBDZ72ZlN7IErZ9VfFsetoRUp4D
Eag3pm3Rhg2F+yITcFLr5Q3WzVslGubaVyqRb81F5RFhxoei7FG8COu4pLkjUvsrgK2PZzgdkuox
7tybRC/2pmXXQUYg+J21+dUhYPKPJfPbqgWgrSxgkgEWHOTZwTgXsc8d4w2ylteu6J+1LfXUykz1
XyGvlJYDXBFO1Z3Q6uheT4pbg9OvDVxVvDvHtig8D33TFH9Y9+xsVUKvZAxVrlvHzCC55sUHMe2E
fEQj77oBNa/elrfyWrsoEwdf6mrbngHrmH/vgSuC9Jf0f65H3dqzlcmir4xBs3E6fSjIDkqrllHs
bLekxWsPV6YKqBdLszcQZjbwrFQAfsxu+Zbue63ZlfnCrd0mdbAuP8z9awG3V0igTAj601k/XG+a
lfBRBbkFEaVmDYWGlUAWTaMRotzx4fqjV367KsgFko3TpkEqcPoKziw5xbY1g757Ni4ZGEBfm+VU
ma3exIbh1gnEc1N3SgYUI0BnMvrXP2Glb8nyaR+WFfOM7VHXA5fCQM/T8rfKgReI9XL94Wvts7z0
w8PL2eYydj0WVbEBQB/QqoDVZNW+YPbu+hvWOnf5+4c31JTIdBo67aDzhwEvkGMWXn/y2m9XonUY
uYZmRkTRCgVxVlWFk5hNIN6qYzWLcmNwrr1FiVvKu2lks2QRtWTvDzGWEzGUeqTJTsmkbxXkrK24
iBLBpg2z+TipkewBt4aj0gJC53+ID8+BH/Vhy+BqbSwpoVxrZkNyJjVoneFpq0PQaM/sAK+p6WuD
VZWpulmNegqr1Q44zfLdLgtjgjqKiWwsTFcGk6pVpZInSVnaLJroaw2kQ/10fSitrOQsJYE7CRJ3
0zpJJBpwVSC8bqC/7BzYictMhPW402aGuny6oV5eqZnXVeFqQcvJw+0hMD2Sh1oxRo5e7BrD/d3N
4qZ13jyDnPjsBQXVNoJl+ZJP1kuqitVJc1F1WZlERZviPApkVXzcUAGR3N+N5kYzrn6XEuw4kdUK
1qH7Z6vCgWPxlg9FKKz2krn1oc/SpyYBCX7o4ocZJ5LX+25lTFvW/04wg8NrL2+QtG2r9jXYSRA4
wjfZ2/Wnry00VU0rlIZTI5sKa4I78Q3Hys4bhd9QG2V/gcKvQAyGUdmh+tKlvm4pswCvUEzQC8Ki
HAff1XgsPBi0AMdcPG58zdIonw0DZQKYvLzi5fI15DBP+0XmiGPQAHO/cRK/odXbf/HCSxW7VkmT
O5lA1krhsxGTXxQLtevfsDIh/0fiCginl7Q4c5mZDKx0zxNgPNx7A8uS6y9Ym4tVRSsVwuvLzmDR
+Gbs5T6+x5oKQHGgB2DPtXVjvTJsVT3r5CS1sIouPpApGuAPMaN6YH/9A/4945NeVrWsIucmbyF7
OxgZg/lmIx8S4R7HyivC2Yx3WkYi5HxomwXA0o3+O2bsOW/TP1Y+6qHdandxXJKwxd4WejmsJhNg
0YKqdXeVx/qdDiFfO1i/PXvsQteC331Gd8ZYbqFkV/an/3ZZH1YMDYEFt27jHMUu3j1y5zr8gCIj
v4O3HMQWVe1tBNtKMjGViSMbhrnpFmkdNy8kBVpj3Mrma09W1gyio7029BqKU2IMUZ7c8+ZrtXHg
WP7vbMe9UUduYthqMv3FtdKg6iFUg8piY+/2T7D52dhRZgg3cZ05MVFTAchHWPSeH9vNmdTWXk//
JnN7Cy3Mu6zbgMjyJrfm3QxrDRywnwXFDS2FSoXfJ4nYWDyuBImqix3ynqRDs3xtZTMccnqoHq9g
RmFYWLpcD5a1Vyyj8MNom5qRJomJvkqbcd/FGiBr4INaOW6Drr9gJfOqytgkH8bBGoGJHM3fZf4q
cIvNiu8lKtQ3q6/WvmGZKj98gznwXBtyjGQwxd+wgMS9nsSVTbL3ghZXZTC6g3cKh3fq9S9ae93y
9w+vGzlxmANcAZSFgNUX8YNk5DA1xcYFx0r0/DvM/fB4Xe/yrNVHHNyLvy00KZXYmNhXVnn/Lok+
PLjJBDWbDscesTc+6plxP/Nixyx6qh14TWkGeTf18TDyave1dlKmgbLntM+A7zsMoxkWVo0qKPEu
vKraGFlr507/Kk0+fFDc9Gk1ptiZe9kA3xyBoG2zEy6g31qXPM81f/TM4ibuUKhEYwtWyR0yGm+w
Ee7chzGddrmlwahqhlAkbeC1mw5gk88G2ORtjkpHcU7SaoabbHWw3C1J0r+SgE8mmH9rxw8/urck
UHmoTD04NDI6uGZOO3DYQ2BU9+XB2y18TG9XQsz4ZCRQYy6Yo+0CgjVBlCq6xW2plRQTeB7yV79v
bxYMRnEGOM2EN+XDDP+X/lRiSecdce0JRsX1gbB2DalqccfaTIVoMKS9pWreisQFJpV39q4LZzi5
sHArO6zUGOmqNDcHFg4HTTEqZtluuYOEb9cD9fNn7bStZVoJf12ZbRg3GuFYKPip2WM2/cqdqBAb
G6OV1K8qcmGJ3M2UYDJ2KxMu3Fb1buM/anM+AUF0bO3ymLdbsMiVaUZf/v5hHMaxyRa4EZYZ4t01
/k7VxoHBWvMoy4rG1EocqAv0NYdfn2btU4OEsbMF+F17vDKpDPpksKLHUJrG6UA84sczPdfp1rp9
bfH7H95oD/hFakNxvVAqIO+Z4UlzXs4hWDD/yci2MHTtQ5SFhm6WELIYEi+yka2WQCTPMCIk4YTy
Stw0tYfsYFjh5qLss32Dg2XdkhU+9PdQ9bOdjDoOoqb3OF1M/uByLUPvK3yj5fnKQsLNUbbVFMgu
yaLyIclPxMnWIuWzsbo8WzmfSONh0OJkghareZx74CNEsTU1rT1aiea20Tqtc5dLODNYFg1sx15q
SH2eWmCBitPiwgs0xhfmweU7lrHwoQ80z01dEwI50BYXNlCOJUrx6uz+SST23v0WsvjTmv7lPUps
VyNKLTOGm1JNTDfCa16rGbV7JQ+ZMzVRhlpa2HHpB4DHrL1BHdid9Nk90SYTq4D8l9bA/9HzApu4
v69/+Gdjffk9ypwwWS0O3TyMDfCxfcMewso5kbjcaNa1LlSmhE5CENVlaNVitit4l2oRJCIbkpC1
qFH2Gw2Xg2VXLdYwxW3aHSmObarmgKPKjd++1jLKLBBzObvVjG3wXFoPOYOJNIFtVr5VdPvZ4hsN
r8p6TeG6ZhJjtkzs7OegjSzUp24HxcHTzFMIkzd3KivtpAp8LZ0mZc4QRmnxnfJLzjhQfG85TC2/
NIJUna+RuQDlsUlDOYZ9V7V9xGv+tx62VigrQ0jV9/K+IxqPETB9G5HuGHvP13/2WrMoAV93dNC1
Cc3SF3edt3iyzPs8uxvGLUn4yvhRpbxGDaCnyDE+2+Yk67tkPnrGxtBfGztK0DpNNhj9APztLL1w
Fo8LlTZJcfqn35rtn6+1jxK62lzwGWvh+OCO0IqQXAxBU6TPNJnf6pF64dfeogRxPFKaU4KLU0cA
fnoE+iJKx2O3yWlZGz1KEGtOZvYueF+Hgac3NCfmIdWmav+lH6+qA1EcCo+OGLfJSVEcOj4dLa37
Ngz8pQY5+muvUFJ33nudlYoZh5WwZh3rC7FwCaZfYnfjE1baR5UGsjizYTigxVBBXFpINeUXTrAw
u6lSwLQZcJ7bEURX+T0DrMyxjK9NN44StxJWQ52IMWI61MtOdRzo3ve8HL82HlUhIJtzQroZo97I
9vb8KAzYr0ynAmrf6/25MimoyMxh6vpYzrgSiCdYwnvdxRRJZHtfHZFK0JK5B0xdQEBji3KCf7YL
cRGtvgsX8lxabbTRp3vGpXOVoB1twKrTAacsQ4ALQWDJSrgoNXvqQ/MCK7uv4DSW1yixCz1kOXez
C1FFdnJSSHTovSmfrvfDyrhXJX595rq6buUMDnYFtDFGyGQSfe3Rasi6egqEeIprmep7Wv525rev
PVdZadtCepNTYmj2ebrXZX+gA9949Eo+UeV7zAVnp9QnD64jxd7Wb4Cf83uL+H1+68WP13/+2juU
uHU7UlGRtCxysingQOQPsGSu2bNMnZ1h319/ydryWhXuNeNYFtbo4ub90r/VN/be/FO+0Pvpewe/
7PitmOEdwEK5xZVZG0ZqIvZQEaQxjnBuWMg7fQZzbtrCYq09XAlmYPobKQUGkpuj/Pp5Sr5fb6SV
lY8KwOzq2tXsFj2Rxj8t6u6HxaC5qWEy33wtq6g6vgplfTbqIVjUcjuYNXvXGluKnJUfr8r22GAW
aec0LMqgDGBu+SpQm5OZElZ28JW83kArDa8q+LxW8NLQIN/oO+2ukdlRwGj0+qM/vcTApGYrUZzF
qchNd0iiBowjzSMXJyvuvco+QkkTcA6Wr9ns7Ba3FtPwmvfsiafAk5XmPrNgG2/Db7t39lm2Kahd
a8/l7x/2vRZOzPqpAMEwh5MugWtp0cESGivirwjAlg9W4p7W0B+N7SLs6FGWZaP4OdGaCwBoW5Sw
Tw9Olzcs3fjhE2TOS4vYUFK1e+1O3pcnEN7mMxlwFS53RgAv2kOs+/IS534XWcfrHbmSyFViZiy8
cbQztFtifbPNH0b7OHkb8bk2/JS4N6VL29KF6IyOL5XBgmLekjV/qjpfmkrJ3CAfdyOsR1m0ZO7J
PAyH/rU/Ge8LaBlle9kIyOfWxm2thZT0DbMPZxg8dDwp7wmPvOG9c96/1PiqLK8xeg5dBSYBCWVz
/zxTnGRuTF1LllbvANBCqiyv0rsKLnUYTHqrnQeZPAqrfDZb4NntPL+Bqv3FTM2NzzCXpvjsZcpk
AIsUrk8uRCldEJKHCXjCGtcKp+WfRdbuHH7YQfw2HVGj8bhV0rSSh1XRXm3KxoAJDCZQVDpKI92n
Hqqv6+bQdP7v692zNsxUOiasdDRd1hjBsCv+sZgLsJ37HVmm3g1hG3TAVN7mX9toECX4rZSacylQ
D2B1hxrWrQkKLa9/xcr4JUpur3As1qeQSqNyzvRNIEpHjYRWIv9+7fFKlDvCpWOqLVGuX6bUDDrI
GxfZwvWnrw1jJdCJBSOXulqe7r7WdIdiySc5hpzjQBt45EFvNxppZa5SYZel4xWlly4aJKx+/HHW
AxSxfq2FVMUe5YSWosA3oJohsrrxhrSeX7rzRs3Xyk9XFXvmbHUyGZefjlNWnXgh69KNQbkydFTR
nsABL+7rl5zXvenZDAunO2FsNflKAKsKPXfu4XOaQbYa9z/q6mQWLOyLNrBiYPNRUHx9/Czp/5OZ
SRXllZUGhq5EWMX202T1+xR+iAyVtY43Hq6/Ya2NlMBFOalkBUHv2hpETPxXUX8bt5w1P60Qxyyu
Ku9co2VzMqBvl6ui/l7/VoQ4z/8pLiTULjpMCI0LyoXume57m/luua35rMmUgM4db+jhIId8l5Xf
87l6FXX3J2bpKc9c4SMRviVdf260LQXK2vhVQnwmZZaJJfS6VkBJRVAfs0X9XJvALSV3CwI0h84x
gMc9bsEC8VBdoDX7/8upxvWLi/N8fRisfIWqxqtjUjojxWjGGdq5pfWhdKuNK9u1Ry9z44d1YV2V
3IbJOov6cTwQm54nj++u/+pP5aQYYKoQz41hv1HEkENapHJ2LJ+fpSQjmBD276xtNVABpruB1nTf
G9qJyOZrU6IqzWuzmotWxxmAze6z6ZFivRv/uf5JKxGvKvO02fZknONQpxmc56IFTcDV9pmRRVbO
N46t1w6OVP0cYRnc4Vpsl5vdtBv5zvmZJr63a3fzLqGhjUvpzWhc63wle49jn2UxcjjAtTJKJnrX
82RjXK3MXCpR0mxpPs+gAhycIgWO+TGOJ9+hr9e74VOdxDKylLCGQ0KspSPI4ulxoRJV4PD/H4s1
OW0V6n6qHF7eoYS3JePCQ63/0g/w0gz4bsDFXLBQWHOIsdxHPbK+G/fXP2ilI1ShnGd5EO41Ds4C
Yha5KYFHF91IIca/hPrJnPtvS/ghxK056Q3sqJOIyPjGltmdaYiXKctugX4NB2THFCfztC7IOXH7
X5le7YXdPU4TfTTtMgEiAj8J+25rqHc4n3rsONtJrXsYHCzGYtO7i9PJ8N1kPrWVwJnqeE66dJ+w
6pDDgdBPbIehVrc/ixYEgrrM9rE5yFC6bRI0cRGlRDz1LAPKojfeYLnH/HyohzDzxlve8Yg4qPkB
GAxkEDkMfiusKTQ83Mu58CwOe/B4/dgpesj+tNCy4nNtg8Ckj1UTtJ49hV1b3nLUefq2Xr7pmvtD
M9w/bTPddlqygzhx8DtRvic8uzBPg58OGU/Ck+emI49dFb/aE5v9JC8BTiHVL2bBC68z60iTwzmf
qmObcrqvoL/v6hkCVK9KgxhyN10Wd7IZX1jTnsQoUCVfenfWhGWIAxtGp5Q7XBpdsgom5SU4Egmv
atxn17+BdR4OsSueDDbejga9GAJbwplfqqJ5yGT5AovX0i8q/d7KxB/dg+6pt5Ym7poBZWP5Tlbk
yDrJQlfL70lJbsqO7hqeIPTa9I6Y2gMqF0of9yMP5jTsIUnYm7J71Kb5Ww9yKRsTmPy4pQzTtJFh
Y9i3du3sGnt4HbP6CZr/1CeaPIhZgr3+xUMCVVzlWllS1jqMB6gH/cjU9rdFk8CSh2ztVlcmbVVU
1cM/1tBtTKhjfOkL4meQTjMQqGDXtDVnr8SvqqmSmZH2ZY/ZbjkymJ+7iwEoG/ZzYX4s70XnT9GW
eHPtY5b59kMw0yy3i8pEIUhelYGTP8QtMGBxE2jc+tqqVhVWTbhxXyRoOPkU/CSd4TQN7jsqzaCt
GDfm75XkoCt5x9JKmGNCE3OoZY979u/VWAS6tWWcsvZ0ZY0J0r6wWMEhDAeIfXjOnDObf12fp9eS
giqvqhNboyNOG7Fpz28XdGb3AxqniAfiWPMg9ftLEWydDX2q5UIG0pUMBE5nBxddkBapDBbvsjjs
Hf8fmHlXhvWfLc3YyuBVFc6uPniQ7CM+5vEM4oY/8flrQ0ml98oqHkyYO6D4rgHVzGntI9LQK4cp
2jwlW2r9le7+11UfIqKsaOlmBfI0GEU0ObH0ZtxS06+1zPL3D4+2x9nIjbpA5jS/a8U9+YoIEB37
b+n34bkymUnm2ig4lfQ3bfTQE0ngUXuj1dcaRBn/WSEF7w0sUl3YMPfAeOXasQGl6HoIOJ/v4FTR
Mu094rkuFvUx9tEs0YKe3UC0ussmPXCKjZesbR3+ozIeiTXPJvZtIIEeF9i+9WicAMU7b9XwrTSS
KiTWbNPJ2uVgwyvSsMzLnQkiMWnjh+uttHLH5v5HrtgmWZNawEunR/E4ZH57XDC7WG8Q3wVhCrpo
KL1Dcfe1vOCq8kUypE1bpbidzHCmX6M+sO9QgXZmW0Kdz0PBVSWMVmKNQ5vh+Y4BM4IEy+D4S+dA
rkoYnY0+adMGm1sjG8J6BtmJVoEzbCEsPu9oV9UsUmnUutNhj1M4P2YSzOXoN3LjfuPzZOyqOkVv
8ijux3EHZpbwraFe4IzkNk2GtzzbqqZYe4WSKgkfGW9tiAPLoT2U4qfXwMPA+Dm7W4dYa+2jzBam
nPnEKGb/IbPvi5Lf6tzZN9TYuDVfuXhyPXWrxjqzdAwc33uRc1c8t9CoNocxAoeoOHehFTjfSGRG
0zk7bObNpW3+u+FxPSVvasKdeCXBWBq6pg9MXHeHnoRZ4jT4+aRHTZHrISPle5pr70aVP1ZZv8+w
xvYnZ0sytJK7XVW5COwfCPo6hG3i2yL/wA41gO2PuNEBE5uiqQ6uzzMrvafqFptUR6Eg7qajlEPi
PcGMHeq2bGsSW8bAJw2pqhYzWbVFpuFwiBzs0l803jwwTtkjjGvhCrHVXytDXBUvmtVYk3yBzMxm
/7Nx3N8TMu4oi19E2wKgrsxeKpOUFpohzBop0ZkGrJxpMGOHcb0HPs+HyHz/u0ZgHtcl3MVY1Hn6
m+VQnGLO+l4v7GORNTdcNzfes9bTykQgsELrPXC2ojhzT2NrPbYwY/CEt6GhW2shZRqwsV7IeqLz
CHzkuIqafCv+V4LRVeI/FWlcw719yeR9KO/zhzIQwbAfdyygr9v1uKsBpwT9KNI6TvocFfLcB+gZ
iFs3FDf1N/0f82prrK70gqpmJE3LyLQIPovGCXW6H4EXLfUtNf9KJ6i4QwvMvpih1DrSRs8fXPA3
t8wK1ppH1TBOWgvtx4CreMsAWL0ASnGyfLDVw3GXhzBgcjZS4srxpauKGgsuHDfWLY7bcz3Yi2iO
4vDXtAekKNq0q1lrp6V3Pqyf26mh4PzULKrDzPTHG5gW7dLJh8/b0//Nr8b3zaKHtR5X4htOYR71
OsyBjtXuqOWczFY+NfPWumpF6+KqYkc6OAnDoQqP3IsOxLezn4/13Xxuoyqkd+abdpr/JCfnuHUV
vPY5Spz3sGkpNIqEAVv1Gx1U1LrJIrqZMtYer0T7yLpa00HFiBJiBCZ9KeO/U74FNV57uBLiZWfN
VT7A21yav2sv9tPh3fa2IvvfGf4nyU5VOyZpE0PhN7KorH0QUwPMgwfrJrvnzJ++Odwn32jtm4EV
oswRE1jxA2dxRsV9ui/38rBV+7KSDFXkYVWmNKkqA+d+/as5oojfhOAJ9/Zfks24KuTQGiTDtR8K
KiwHZOUf8PK5ngVXIlIVRxJ9xIWetLGIr4zf9tTeJLzcyEy29y9Nf9Y1y4D4EO9N6lqsrxMwiDmz
Qie1vyW5ACXE6EExL6OpkPd2577PA3k04q724zRlgZaB/9yT+tXR6F3hGDep7CJPS5xA01HZlYrh
B+XebZ2b2rkg+ruUsw7ysfekaSLxmUnCbuz+FFLualK906w8O5I8NY15M7Ok9Q0PZtu0zt5Yarxq
LDUPssL9YprhBKVg49OiFT1p4DRXpf3YG69lKSa/5tqZDThOzir6nFTt0STlxWqqYBoYDTxPQmTY
wsLE5Q9V3UQ47T53pP1VFqYdwmUKlV3jMe0MibK+sg5SizG/AGQgmhL7GbDtQ+bOt5UJLyNA6vV5
8vypAq4VB3p7I7kVgk6+bQ93ogPWhdFUhqWe44A+e5BWdZ/n7vdSwPMzTi4dm865Ru5hPnYi5nQA
GPfOjb3M5zNUoqO0910qoeP0yAjk1BhZelEELuWnye3OJteHwC2r91ofTm08fa/q9KVn+s9Zz+87
u7fOHm7JA93sf+B0/AeOY8VhJPpzPM03xQR4dzehDkqH4NbXBuz5SdXBIWiR3KXA13NTRD03jSAt
qAefyO6sW8VusJzG54N7yawaBfS6KB5EajqhU5N3YzRn2Jql79IFLCm38kCy5KYSw9941ANPtw6G
nHaeWwRQtWPwOk9VYtwxrTeDys6jqtG/sc45yaxhcG9iuLYuX6waFGhXK36JQtNDfQZuIJfarZGJ
p7xMQLtI4Chipv0tc92g6LQXKc1T3w+vcTUfcrt8m1zrjzlDuVg5D7Gn/aS57e11w+U73rCjZ7VP
onCe44r8tKvk7NE68Y25CeO+eOqrHhXfhXHpcIqEGw6xzw1Uh2soPkln7QyNzOuooQiIAlxLUH9x
MD0TSqmcgjZfHXrsJUdcsPBYD5upjIM616IixciLM/mCIqXzaBZ/e51dmrZ5H3ugzQUd7vuezEFV
0yPuP+GdaThIvZ0B/Ej/OHOKzGXKX6ClA3sz1d8t0j3acx7GXNwPEObNznA/dqBwQ1AL7rjEI63i
kJU0ga1RDyQ7f8id8WdmGWetTG9jAQSQNui43nDzb6h/B3C79U7ETk/zWPzlhvOa2hJOJ6x4bya4
rbnlLHz8758xHe9ANL9JuhwOeR2zfW6LMyucB6vrd/CcPYPuD5NuKS6x6TzPXgn0WG6f+q7e5yAw
7EdUHLQau+vcJjR4Pfi63ldhVo6/BquLpFzID+KXMcVVOKdVuW/TnATtSH+VDe4G+9oKpjx/9Jr5
DcyQ30XNwd+2f6UD/eHR9k5C1RkAqD4EozsBFZnLYMrSbzxnL2OX/NAzHBRJKg+92b2Tdv5metWR
GFbhlxog48X8nWspCST1gJjMYdhORVTl057nxk52w6HRBvBkq7jyQW+sfFgZPHt1j8p4Uh84gyJh
nIDHN+SxMuTzqAtMQxhrpB9uQA44mZkVxXo6+sNYWKGdNi92Ff81k+7Gke1NNwBySUz+ENfaDgq/
LEgaElVTcTeY/DD0EDbR1PNAp0dfghM6mRJlFf2Ynm1m3tJOoJKj5ZfOqH+gLjPe28yIWOGSUNIi
Ght2M3kZpO65TPxeWj953Pa+GxtzYFhAxuvauzQSN+ztdpfKBJeSZv3GaPamG4OIvNZOd3lR/Zka
EDdH95WAo96m861lWLeVzQ9jKyJXzOCIZux7ktWXdFicC7LskZP6rwU5ytwaN7pO7+dc3osheck7
tI5eWw+FM+x6jeWhnc273k1f6NxHrScPJpEPzBx3cE5+m2OJaV7TdjHPbmTLczCy4JUjcM4X59UZ
PwE5YYQuuasxl2mjg39j/DLV3Q/s2Z+GKv2mx3qQ0iz2JwqJ9pjW3+K5Kn3podY1rgwHNAP9kgrw
gAxTvGFTvm8skEa1uY7yIjmwJLsUnji2fH4rXAYekXE7C+swsvhXVzkXSApOhFvhULQ23pPAd5W/
GEl/Cy/sU2aVhzrRH+y0zHw4sz3KnDaB45LML2r4TtbARRpV1QZNa+9Y0bwlZQXzkJRHaZNMQQ4n
iHJsA881K+if2ovQ7NNYpbewr7ztDRq2qfc7Ji4Q1yZqqzl1n4VcBmkPLzDAdh57anh+3ls/vYTf
143N/VSzKj9x4zxAOcejju6FV/fN2MLVGyrpXaKzp46SB5aYERzGbb+EsGtXF3KH73sStWsdCcEG
fARwaIIL3M5yUs2v9ZzjaniAYcLU66GjISsiz7UZff5/FF3JdqQ4EPwi3hMCgbiy1L65vLV90fMy
BgQSi1j19RN1mH7Tl3aZQqnMiMiIKQj/tUiDKKW49BEbYu37O3DVpwh3U8RHFtOxII/Ahr2rKVSh
w8EPybl6PH0hdnoKIU2PfqrJ/rVDcelWAL000jBvqvN0nuZNYMVB5E6CVb5vEVK8iQadgBJ9AnXd
u1tA+BapetsQ76Km1UCqxJzY8+cqgeT9tSfBW2BwuEGWj2ld/LSOTZSZLkQekeBOgXGJTyfwjjZY
/8K8e/Zb/qZg8wATvHnBMrRMbMBuK5aF4hBsLuFm2cJX89z7fYoLNQmBjAIFrGK7+GfpCMhMol+E
ayzx2IwHh/ZFwshyogo04Pi4bNYJlk5tlGer1+3oKlNXdWpncd5IoJ96xkf0OgPqSnEo/SUtzCjT
PqL3IWxJOggSHUPcinEJqC4tazyPvpp+mgGZRn2PoIxcyyc4M+PnzMVGGf8ciGWMXV9cYPt0y4XA
NkNxaulycmb2n2zaJ4Qt7wceJIS7qMoaQV6qi56CqTwTyT5zIy+V4Get2j1ZexSxrkvmwE+a3uJF
FHLec7i06dpiNtbwMCH41+h4nixOxFCTJmUjg9rHU5AxYEuP9ug9xrp+j+j0OtFiSCxupWQt/ZOJ
LIIoQC3Ecyu+HJiXJp1e/LgVza4a2bfqUKh1dYtYdGzaAH1QQ05a5G9FFakYHs5P/qRf5oD+yJC/
RXBvigRX8GUKIP4Z5UEH489QSpXgfn9CIfpCxMSlN61IVBvsQxtmbWnhxm55lw79ejDzvG9Yf8xH
nTG4X3ZU/GsZXIl7/200cMRzSbijXv8eMIOWsrEHZ0C1k/0HEFSJeyY6LUTsFPVHHHl/TXJbZp4R
m7Kxb60eL9jlPBetZqma87/Arz+9Jv8ue3P2nRm4gprcpBPrfUJDAGcjgjDeiP4UOUjxqsq0mNqM
l306gLczE7KOGyfvUsZpEBcRf5V9dZgctN5QscRD7m4WJtJ+dnm8Oh2iJkyzdU2wC7sVncSoNnZZ
sedevENZfUTMzT8+5D/uMP8bRH0rJna1oxrg6rF8DMQ/5NyDjkQY8MPe0UxBwlVzhXPUsSXeE8R9
L7RtAJKsMHxe2+GTVOVeRXP/Xc2rjGFtlIpWIfxulG5CVqISvjQQY9TTdWoeggxnOfKxSyZoLzYA
jmQ85+Ig4fDT8/aGBLcmwQrQsOnr6ry4y2ZGJYht3iMtp/D+0yHdOrJ7lao++EQ903G+TJN5jjh6
/onmG0MF/BIp0uWqkmKhdvjX5/kRtti4PWYXq5MQitE2aYw5N0Z/YP/8CjHHmRjnEd96KvLwlLf0
LBxyt7l3dafmgCQPHQ+q3ZYi8uBV2590rjMQrF6ikGKTL+MTm93PMELVUuKL9TSFV/SpoPnP6kAp
hOztXwjh0m4o57hapo+8rtesX8iUOk0pEj3LW66QdzK7sV+RtGAYoeuJV3tj+rsMvEPAxFuxVmQb
GYoIC1Z/UsQGxRZaS3wEYLb4YJsuctDcifYmPWX3yEOH2Y/ckbE18bSq9ykUL6tiGJ5Q7dC17p1F
YyMoaHa5rV9hxXuUON5xV2CRR4VDnZa+/z43xYtdVw/pRJhkbGV+XL0OCZEjZM8YGmM3hIwJeTg8
UdLDcXeji54Ngva6/qX33KepLb9g7XHhJd8zO16mYHkK0bx647Em5S8Nq0046OvqtRAK8KSo2QkW
Fg1mlj5IO4u8dSphWR2hNQgnczYywEKtvISBvtSFKbLeNTdtYNI3Gfdd553NENN20Ko/jnoJY8/6
3w5HtA9K71cE6FDOrMaQ0CD0SPzl9bJxOTlr+GTEQxedqpoPCdMFZipE9aILjrJV+BdEdepYBT0q
qSgSxxFnv0F7vdSdynpHHivlW6wk1n06KrINuwlCmkFdWmSHTcGaWOqc1RJcw+jQ9JXAt8Gectf9
410/xYtByXVIdWSU7fA2XsbO/W9y5a5p1r2eVBTT3DuHg9n5yE1KplGcvXZNncF6iTfikzpjcy97
GM5wr93Iftk7pQ9hE4kOQSV/KzF9dKX3z0G2ysZSYDiWDFdesKT06wNlblIEdLP4CEbqkflbR2lU
h6+tXK4SH67UXsanwk/o4wqyzvLjqPyfF8lX9JbH0a3f3LV6jQzEq2F0Hgzdw2hExdwAQyvsW+Vg
0uhkeQ+I3To+pteydO5k8v9NpXipFrWpG7wrTig+fLtc3YplYunfeqmuq8V/ZoAWr7/BZHxToGkb
R3O1pj1gIk+kUTe7hDoGLtziGVQvk98EN1Y7iNYaB7gNL46JaVttnNzrMuQlRyke4icSjW9Lxf56
lH3Fu69+ZRoKcv+HjXPGkCueYZB5pQv5Wbv8SwbiF1vdEncHstSGx46IFc5XO8xD6oiIx5U7/s1r
UyQwVFbwH2tS0fvI8uJ8JwwasEBWPVLN3BPv6ksxOrC5XsMHQMOToOMiEW3/ssDyEB3kU2/6EzV9
fiRrPcfznCNcyUSoam55wLBwzgfM+toTLy53TitH6rOwCj1hv54QR5BFZbH3vADex+Oy1QvPyp78
N8ykS2zrvpfF+JQ39asDvhrowHThzMEsOmTRiIlOeclQAJgIoUal/nrkfBgSoaVJPQbYZBnslGga
nMNHx96OxUuOoxO7s8TjosAD2nk9eWzYqWpJIzdw0znSH0ODsQ2eozQGFRSkPg0/0OFh+7hDngv/
HRjdd8WUDYt3XCBViY1notgdyJYtzQTEqcl61m7aIjoipCyKQeBvLOngnCSPLZsQ9r1O0HgpjDIA
vlQUPPt6uZjKlVBKopmq+Zl6Xr7RDW6GHsPsPJAXpCng/DnitWUBDnCoE49WeVLw4OD5To8wUu8/
FdVHqFDQBYdivyi0gcXanjDW/nQE95eO1H2k7l8VqJ8xXF6WgFyIGV+aPn+iLLQx5rgTiQxqtfsi
EeRWhG7WVLCfm8XwhcHYTaKHILPr9/AkhYJyYt9RwDNZR0eBkPQHePo5C40aUnvPXC4/PqHvVaC3
dvQTZGixMISOtCpfxCNQblRL6hH+IjDUejixyQTptVmGTVs7v/MQdniJuIeus31uiUA4l7gWS+il
xO8h39XBvVJNWpvxonV00hO7jOgzo2bKN4xhnhZKPbVM4MaWW09PEO0tJT5hc3PhLZHUbf1bsWFL
+/Ddw91YVvZXVD9DJ+5lCEQRdtA3qkQFl9NySBARdm8eg1tZeLsVXn0dTnmMOVkmQ8Xe/aU+cbd/
lu5yjzp+XwCg8dluvBW7I2gtroWYj2PZvLE52vTuuCXQfYvWz0ZdHIeQPQ0jeTeCfnS+u+1qe3D7
FaM8tpSzorVnAggbHcont+tV8n7DETGVl+vOy9H7ijrr2rxPTEdPoVN9A9E4e1S8ADA5h3rwMLjm
P15AvkqvP3B3WrHuyN+ogwq/TN5rF5BMT/pdMNj8u9XwEozklVbyr23hz68rvnEce+ODPuZokWMP
I6Iq3UveIWpaEfqJiAbUnHqDXdqrK0QZU46xkHnqzZTmkHeYsaKy27BF4leR75PST6GtsUph6w2M
5WA/H/jvS19/NTXdB4XYuIs5IN0yE7UpYsIhciUdRu18Ax/mOgYMeB643usu/K8J1b9iBbrvFrvJ
KQCK5VcW4lzL6kgRIqcel+xjQsvzJ2dG/B/lJ1wbL53Ir7Ui317UXCKEZkfjuC9F89pVyCDirEoC
NziEPf00I8W8BXSFRMV+AE7dWFohia5N+sGOMWvan0GpLa36t2ahtyJHtUVCBZvrrBhtih2Iq+cj
bw8JdBo7BkBBUQbzqD+7PLqhlz0sGmZqfHa/CdAnBQCNYIoVBX3J1yZzQWrTsDmvHFIDk9/bZkpt
p7/H3nvrVLRrlCAbj9ovEAyv1RQcgLF+rFWXhn5zNAxTDLJOitm/Mjn+ElL8066/K8L1AJeGfe0Y
wMIlwMpiKyTwDyF3xqsfPZl+H3HnoFw3yWR4UsOTN0aft5nN9C6jqkMfqPFLomVkjtznvEabKJDg
GFBnZyK6mdD1QSH3ZMvxJcqbi7v0aMMhHncYu+JYn3N/fm3qKYYBJklhVfwfrGnWZEFQm2YOMErv
pZQ1Twxr0044fdIOzmtXRF0COH+vCvnmagxdAviWWOtk7OqTKd66XOyaqnn0UMgmbXeIJoejY76k
bUOOra43UQ1QAfcWtG4pHD+PAKpf0TLHTcVT6bKd7YpsJGGq1nEzC+/FAnXSU/WHvjWt6uYQAGux
+Esyj3Btxs15pu6wAbp6ffiasLVNvdofoJ9jT3MjdpMim15a9F7u1jozfOtZfmmY2MDhCu+TfxuE
wqWyJLpCI7Pwn5lHh8FXH1CIZzPPs7BjGQdwhQa53/OKnH0efoajf5ee8941cBYlTdYFM6JsdEpo
vevrCP55XrRdUA9ioQd8h0jXDCf+SfMhaamzb2q1RTbtVtbmG4bU54kgF7EZ+iOG0ilr5+GCtaSv
drZHYrr9CqlqPHXq0gh9G1h4iqKugECf7+ao2Vm9/Cllto1D933LftpwQO5deKpLZBoLhGau0v9X
dfgUMF5GOgz6N78Z9y6cxUJZvuhouMoGiCRaRLGS61gGKXXB8irxGuIliRp9pNAjTk6FGmvZraV+
ktPpJHoBN1RzAfrWAXklh3yOMs8jHjpmvctZcxjd8Z/R6+ei0YLQFZGOweDEUefuSMhO8KcC6Agg
jpp5C/uTG3JCfnj1CrRjI53mtVa40IZmTSYHBTy3h7EHGVE6sA9zOpARAeJQXf2qGcbhtidQtZeH
wtWJCdH1jxF94GVlKhVpkxa7PqyadkrNGZaytt1ipz1Hr6fW8hthjgWiVtGODdTGJvfh1sxwXTBf
AxAFukCiV87L52b4VQ4G2VakaG1OMMgGTZGXl4X1WzpAGQicjJco5iM0gsAbE6flZap5eHdN914E
zberu7+S0m2tDQFeSd8jTx7EsCSjjqCUEqkXVn8EBbLuutsaimOETZKqq+4aUUiyGbdjaHu0Q8X3
iC88G51wH8JjB2Mwx6s7I+mzZTD56rdF2/2UY70fjcEfFcbewB8z318uReHsq9I5BIpuC/QDvBiv
WEn5CbhOdZgfG2EyZDZtA/lngrrMSI1QyIipS1/xf0jw3JIINZTn16pa3ro6eG5GoPSKVIARe/4s
/SGZRMCSCQMD7ugOLUH4K6DKTSPpvQd+yJPWnVM/rzz8IsOUTD72szGsDUF+pEpdgiXcm5zqGIDl
RzfNZUadZW/d+lU57kGyfjNTVHq6vteLc3UJoJMQGt+44ohKlV3+FK5FH9dRpR5F/Wib/hp25nvN
/U+2Rqc8cDEXl1g0WpCr5y9zGXsRYlQ15/dyMjsxjDsKhpM14R8riqehZXUchVN4mtziCFuOuBeo
AFhLK4TMUyzmAZtgwFYmgvUHE5oLjBnuavYQdti1Z3StJo4a+iwWBEtUg/g1Qw2irejA2Jg50zVY
UuYAzuf0zKmvEuUMnxNyf2O3tIj6Zfq+ls7P4hrouv1LUMA5D1Mdimh3H5plb9S8lXD5iE2JuIwm
uFjfZjOAsblA9Yzq/RQ5p0IPflq0Bc6GCDZ1Dscbloe7diZXOg57nJMni31B4617atbT2PXNxjML
j0uv1ZlF8Vwj/eZE5ZdBo9qt6M3lnAGxevHn8ceI8dEUFxvJ8yE2kV/GraZA9sN77VZXGQ4xLZYg
WYvpj9MePSm+QLU8HA1AOmZ8wVKqb4Bkmfyp7KsX4g2boq6R+U6e4T2GjagGz5cW9ImVPG1c+q3n
74Y2et+L4Oh4OSY5b9mgGu9qJX9aseB9Z3CXD/CNgHzbun1H4csYeWnreLHCJQE2J/UW0ALjDKeh
1Vb4QFoG+64c9h6Ie88b8ayK5ehgX2pDGlCxnLOvvIq2yEn6toGFQbQjf50OttA9Kzaim/dMFGPi
E/2kArvBKLTGpFkOOT7eYJbpWs+IrI0strdYVs3Ofa3WTa+nU23bVNPyjHJ3510OzTdqSGvVIY+m
audx+zcvXdbN82YMzM0DJuLZ5T+LxjUOSJexwldoxkA+DQMi1PNPGomzVfjVifI3M9EBYH0TDybC
46JvvCDTOYQ7flyNwO27UFwKCZOHDltd9ar52TDY/eoZHY07M3ej6+aUuzrzh/HNcpY0JYJ+DVqo
MqqDw0SKZF7W35mKJakJkGHstNdZUOIS9NvzKJZr1GJ8wCbqf70fpEvhbtf60Z8+Fq6ae+M3Mlmq
IYilWpA5SYf7WI9dHIS8S/xV3lcXroLGw3sVUutnviqeausieMJj12YK9k5jT62/bhz8Y12L4GPj
rFc6S1TtCABYMOrXClx873tHbKmVWOdaTmgGbmHfbSM1pSYfZOKC+VpqNE6UYzQ1jrejHU6r1NgE
AZ/4cPv2OEmdnO6nMb+Zvnuncn0t/AkcKzxYAEl7Oz9CBIaYtgpQk6jKMkM9/6RLBeMz5ccBdsCS
KiSnYvCL2OnhYVisuDVDaApm1m2t5v+Fi3lzYCueBAxg+zhgEW+i4lx0EagCR+ikWav7YNtjm9e7
Ri8u1ga1RfEHcGQDB0l1IoYZ0d4W/R5EbTzM069sVputUhwFh6ZOV0ecttPUFykD3IQTBw29E+xA
GKZTX34utbPHMvQmrxBNhPKaFqjKmfXyFyDjt2HFMLASc0Gf3KbExRAC0OxlLekYL5wARjWIFeSR
lzi586MqlQ5juB+qYNfJMQvyFlKbfmcWXDLG30P08YGA7XszAKMIouipHLtrFHYb4xavQEv/FPC5
ZFrgpeOJkGSdRu4QY9NNggSAYKO/scb/1wJZWJXdNXOY0jb44kXl4B317tVAX6k7DUkOZib2kKXa
u06V+tK8raU4ALv8mniAjGlwTsgCVztYkJ3GZnaSgIw/qslNWnUF0sqdadtPJsSd8Tw7xW109UZa
cKyqOwcOS8GjHmUT+b/SW4+TAZnjt/+mYfzz8a17A/j8yiK/JHIulpaZz6Zr63cnyZsLcdqnBcVs
ZZCdI1L+Wq92N0UTeLQVKpRgaM+E32tEOK7hsPERKpCpZSzPdrYn2QefjeqbbR2tMqu1ewDLsQvd
jiU8Krxk9Lp3b5W/iIaAf7Q2WNciGxXlx4nxfxCmIN9SDeCWhiVem6XYlR5CIxzdbBQXaxIUeGt7
CQHHUGAPFfc1ED8HGG0Zsmfs4+H9UFHmRs7NzQ3bSc6rNBp1lSxQ9CDS1zrxLOFsF9oNA2WXFCOn
ABuxngpzmyrzXTofFA9stqhCYCJRnw4Jj6NHnvJV5fGyhM9mnTIv9//rooDGthNH+IlkrBsPM/bD
CgbeF9BaXDh0JwvvN+iqs6f7Q1GNWNYjGQk8LLlWSd92wzPGJxBWA/qEOVeZiz6zosNX5ffYx5ya
XeQXH4wXb7MZ97RH07JMEt9Nw+CCTZ68Nt/4q95MlH+uxXxwRn3qQ6AUj/VaTtzbotfEnWyPWS8H
mEYbfACKWPDZ+25wT/pCbyPRIQMGbYe3fq2oWab+sLjzEf2DBdWeywNUr5+1QQeJ/IE0NyO4Pmyn
j/6me1D24QSUqZ6cHdDsK+LiwGWDgK4xfwyEmdQW/me1WPjpghoHdn2C3gSfnbcfUZCDcjAB3xWN
TsEMoeYACpYO/TeZ5k7FFCZdaNIiFGNiJy+MO3eM1WjR8XgS2SUFDTMo/EkM9dGXm0dbvHrbfpwP
blWjc15TVoqTdY2bAv9NBSUXP8IWa+nfG0e5abii4ke+2FTj8EiJ5x+KDv8aXJ0ABD+4hSanrU6B
nV+KcPmlNrhxDkY178e0J/5tNmWTtn71NGj3yhqWQOiMwgwsCkm13RweI75cGZ0+JztvGFQdeTu/
ILjmtnQ1iBu6LljOQnJ6QQVYyCZD43VmniaJAHmW9FORLa4LjLfoIE2bqsSn/Z0s1SH3nM3D5TB3
1KnT8h46/BaC1sd+dNskSuH/zMputLC/ASAyZTF39igttRH7YJ6XtAnBrZcPIqao5ZpEfQ2Oq+mB
0pTYwPYkmIRS84P1H2o2GEhFPtxw2GyexdR9ijY8ABPd5bIBb4eRwQ2PbJJlOrgd2SO3AmZ85tbO
waFEAJCEPyU43vF17ryjV1mZ5lP4nAcLwrEW/LBRgqZCjnAaju7ZseOPdar9XIH/WR9MSzCEnzPI
KY4bNm789pCXyHhb1c7nbR1PXvOECftWt+NzKLttGM7XERvZUMDhlAxB6q7kVvXiiaMJRMjKpvCI
id2i3dFidveEVJlTNtuSuzuNTeT/2OpevB6/Fh4W7tN704Dtr6J+2/LqJDg6xtlpN4t6y2GXG0IA
ngfrdxBaiNqZBAtuwx56CN3FnabQ7/lQHjbN98it2o3E2GcU1zytHl/plLNdUGHn3F3QXHnQNKey
xXVrcJyzhcoWsBgOie95EC5CeqHwxxh2dbKwJgXA8QS1458BAbByyHVU5AUJm/0PUU2XWa8oePWn
ILAr8yXfQz6JeY40Ccg9D0q3ukn0mv/nm9LNppCIZGX1l6yccEcsRAFriekSSkUWsiwSAEfXsYo2
rMMENNV5Rkr6DCPlk9urHQUyFvgIIAOneJS6ThoHyfbgHyG8/IrGFuA42aJvIqlneRy2rIrnpmKp
1AvoRg5pEYF4Y8pmYnbMlH9MFWh4BDhSBTDSU/LsFv7ZR/ZwKYvMcZwnj7IzgLVT5EboCP1n6P0u
ALs3mkxqV3IBr8BZQ67Cb7LBvnqo+Uf/CMviLWZmUXp56qwQ0bgtblN8NgwHc5m2xGCYcdo+qZCl
ZeWcdCOWkxTpd8zOkEZELpAczGxBPcTlsAKvGBkwKae61NBrhaH6RZsxZnnQXoOwFWg6JH6xud8j
Ca6C7bRo49VvuwRW15dRk1dpK4mrCinCweh/U9u9uHZEwxRgvbeyIINzk9FQwOjMQT/jcpDHJj96
UyASuDZ4mZ2Nji3rnzqfPEeyhat1BDTO5wDO7RXmRwmUgjvo3NLSG9JudXxIEkUWtNUBr+GSdvQq
H8UYs+4EceWypdozezJqkMfTB1XFXkH0QMD7Ua/8VS50zz0BE2IY+C08zbZzMqhWDl3lQi/b487q
6GaM+EYV/jfcG21ch3bXV0DKZAAIgoxg72FQoNDBq/LUjSFaHFTyFZLA21ySvwCsZxp27U9pATBG
NHq0ceGhL3AG8ILgqxvGQz9E373H/wTcAowNqnTEntUmZOAoNR8z4rjPeTSfmOnOjkk7jJYJsX6h
4qVE76AJ2lrkyKIoCBl+6SC8+tMKpFrFlVTPpnQeVYZiIR2G4YXsHdzN0341xUnW9OwFnroAm/mH
obOKJeYRd5DIYCQmaZGj1Ff9LuCARjliH1nxA0B9QmcOfaEamj0BtEg7FAjMOh0YniJrJXS4Ue7i
Z1Bs6K4VCKrmUw3WTcKp/Yyc/iVYkM7CofWtm129mg2tEWqw+hCElPk/t1kQatfpEMRtt20ith2C
5eyEdooj2qS2LEE0ifbkMNyr8zq94Xam2SIZJLr9zXQjwGw1JG7UvuWeh6gOQJS5qR5qihHx1str
HTgXKZYblB3b0WPbh7kF8jHefIN1F6+J9rKH3Asv/Qk0bXhSHYQAnkW2MFkBLE3rSdsG1l78ZI09
NAZ3jMTqCRUaABu02+DIx5tXhN0z5Iw6Jgv0PY6LSG3M80tiV4ESVXT5PtChTMbam7bYJW8/JzGs
20LySxHmLz6Zr2H5QN0rPAyP6U0VQP3rW2tgbwkeeA7bAyOjBe4UPRu2TKnK+8MA7sVZ5LVcelx1
5XQTrZ6y2u9PkODEI1NvI3N/wRXQPcgzAD/duex9hvmB3kpwL4njQ1wn6G/p879Atz+u8T4mjzxP
LtorjEwsrVoftH3wV+Wjgoi4c8GP+4DQ7aXk+Z5N4S9qUwAkvDiMTG6YmPHQ1jKlgUbHaEYA0VOQ
40dLGDxwcAwSopvSQPoCR9DOuJ9MA751PejbGgfIoK3oaZycg1qbFTqrZmNZtVv9ad8hxHVX62pH
XVyf8C3dSGY3VaMP8Jy5B3kO1ol95HPxIyb+UecG60AsPKoZXgNw4cbIO7wvpnbiECIU8KMIWKr9
zQJEfBmnVPpIDsQDjlvoGuIGMAZuwp0L8EkH3nlSE6Qs1a+BkzCLDDaP1mymwaEK1+eSR7siEuik
uvAD7doeyVdtYkBmLSWcSXgVpA7r/ZfIdV5AZP1HoCzmD0PXWkB27gO7G+2Y9EUwA96cFBrGqk1g
IIKPUgCSKgPxArUfZB+NyFNqip/VOglYq6NeNUzNPOBwrRBgKHP3JNbwWCoyQa8AIEKF4bHuW52G
isxpu6BYVjR0khzc1XPo9X6akzmA+tUQdLt1mS7w9tu4EZUx78WHy6Ibo/Y0leRZTRodlLnJ0tz6
Ndq51eJBTeY4MdEF+LOHrEx7zzlozk7x//qiQ1ZL0cCJSf8X2PJp8Nt3iu85p/ToYZADzV/feRCB
TpaHhqkf09DXGf0gXrEgWzh7AhV2iVrvrqy7w1nAXsEqN3SmG2iB92Zyv9GaXAWvD+CnfhvIDci8
5sdSLj5qdM03MNpxYAk0IsWnX9NGuHc3gk+MixaxdDD11Q9JYP2YrDzVXaWu9uoR6lcyljkLoLum
qsNYmgd9I8x/M+2g6gikSYBzpJhAUH9y9Dvgn91qvSyt2DkVeS0WjBUaryI8u/7n6DyWW0eWIPpF
HQHfwJYk6CVSlNcGIV1p0PANb77+Hb7NLGYUI0OguyrrZNazGPSlWeZr3HQc8SOu08k6J+X8aiRZ
sta2QOnsGmJW2J22jpLlII1pGxfei1FraHT7zhCjtJpG9Ow1/tPc8UqndouqTjVb1aEY0D8Sla+E
n7BaBnmU42LcLR6lUnrvTTME3nDMPHTtikrPwxtnVua3ZBIQmqb77Pn2o5z4FjCUby3CxMgnDDj2
pKb4O5PcfJ7wYApJo5htL9t1JMi65HhsjC6j5CkhYRRjXNGGxJPHJCqlj+MSvHcY4CO3gy2L8ZcA
N0ypEcbCOzgZI6HG/wU9gHhf0uZUT0m+Ce6LcDwj2Xk90wdVMDmvo5WOI6qmO4DcDkkI0FLdZ/rQ
dWTuHZYxG18WCs9NgrzwUTEaaar2pwpqeNOuNvaB9xdY7rJiYuaGVms/K1E8pMp5tcTy6MXiVWRQ
7mWAN99v7FNcl9mdLXnz3a6gPSm8deHTYWvDcleyndjGrDjw+mJk/i7KlT+ZXE5V+VVYY8RLnCCm
Ndh5KB1XNcDMqYyoBnkjPrx5eHaH+cmrYXeLQF0toNAVvoHHEmRkXefti82ev02TOOmmFvHZUVWw
xdfEZp6i6CtcOHYokQ1731slVZODW6d7xS9cjhp1h5yK2FzMJyXEv4UToHPm9molkb0V0+JDBjf/
Varl7YgoSkRtQ4043jeDws9JswA5qv2caaHy1hHc27ag/NUuY3qp9liDLjGzoaSOtoGmD7enp2Q2
/5FVHBpNV23aPvqaAItg47PXZWp3aFyIAMgpUBrVuKqH/qLzSoaJT9q4Bcj/SNqUIlu1QO2rKaZR
x7PYf6YZe3St4GoY7WuZM0RIhLzaU7pzFnJSo2AbxMGT6nlgF3NT62onFE6mxDgHJXhnow65wpE5
yCPX96FOs9tMsctujlCXy7J2LX3IiJrsypqq1F95fBXCHTPlgnIp7+xtx2rZjSXlxuvbMLItnjvl
HPJePaba3OuEqb0ukxfsXTfgSXQpOW58vAZAOcmPJkto7ffes+9qfyVmRpDa7cYV2xxJD8sfe01e
oFHwB/DZX+XiBCkmH0pVUF/pYzaUhwViuW4iHP128mbk7WeSmEcdQI1KIMbRyU7D6Bw4/sYNIPve
n7ExlPLR4ZBllCyJt8/FOfHybZ3WW6OJThkhOCRDGPApydWG9qLM+8hgrB1kjHU3GunOyn0jHNnX
tJlNtc0LDefFRGsdyP5bmf61cFPYK3kWM9eSatIdB/hvp0ielAnLWPM7KiNOMmcP0zAesBtC6HUF
cpFBcxWELUC6IK3yYHr6S479sqL+5IaUxWuOe8gbsk8YiH2QBE92GaGANTQubJAD8WSgl8+7pqRL
6ZYDwMCTH2Q/1sRBYMnxPdYJm9mURY2JUcYj6TFyCfpO67LizWvXvpnchjb+D7vTZom6E1+KEa0o
9yW/emSjacvsuenTAXlgfJHOVK3zIRnD2gy+tPXlDoIfQJnrQnbXycXYzdiqtklOM4bzQlQc5w1F
m8fvksRbz+z2Y6t2lel9xCIDQyk+hnjOmYdNW7vsiAblF5Oe+cTStOepMN7EKI9ZwWpwGUQvVhat
eWCOTmAy/cdxxkb0dZePdAgWHKczfkAB7E219Ftv7s5O2zwWKPUrowXw6duzidmhr6pnw2cDiPYB
+ImG4PxgMxPEj1WJm+C6hYA7gKM/gxN+o7FSlM8UroxITrOvbomHfdr0N0ZOipgNjRTB28cdenzm
w0xPAM5FCYMpE1x0zLkMMjXWwvLslaobCfs6noaqT5jkQ0sQD8ywOwv2Izo28OuuLDExI8rOljGs
01Suab+SsBRttpk7YMUxytijW2TgA7o71rP+5r+/TVP6WFc0inBbm8KcohWaSBikfPIkdFOJE5Lu
L/Ih0/5+YBRjJQ0vEuwLcrYKjIPTTxbFif/kq24L5XdMQVYj1WoenPnI5c0s3/ujbfU2PkQEKQcS
gapzQkMlOJeo+tsUE9BYFk+05PYKfXnDYpKN3brPapCbQPj70utOyjG4hIuL7TshZvGwaNx/ZRZD
76TzI4PMQ+cZX2kUP1HHsawsIvfSGjdGHNs7luUQ916ktFPmtsIOOnDiP0sL7i0YO0YbKS8CVsRi
M3TqI5pmhA1n3HfmeLOz9IhsLVcqio7IeB/kg1ThEvnigGANrVykFJzi1s/FayySU2MEz7RyoZGK
ZwiY58qkg2HnLN9JV86+baxQFPYzdrHvBotIbw/7KmUoJBdrNYoCqDUna2ZuH0VVH1zpUFWVBU6M
YjnJ1qGBghpaB7q/uFl79dKJWbbzOc0DqmcMWE1TaUwEk6ANMQX1XskdPRfIBsYAiV/mhzqOmVly
OVf5dTYja2XnPYicAArVzthsTKACM5q7VZSZj17tI7baOUTdENGKsWoWNy1tBpJqM9rfwIqhV0ef
c1f+LXJei6Y9sV3zNTX8ix5y9ih5u4Hsc93TAnClv7NdmSfWst8bUfP5InTjeVphv9l0BftKgPwx
qUyTCEXVbpORm8Me1GEOOp6akrUsS7udKuIgxLiss8B9NmbEkHkhA9qKOptMVSMOszK5zI3eCmNh
rFL8KdbEJ212RsY85nHwvlj2g1dXYdB2h5F4SrakFFuwAn4mOa4mV317ojV3okfjhRpsGbp2Rfoy
NLxARgQW5vZPpK+ve8vgiYsePJmwHY/pKw1Wn087rb2vqfL2FUyzbbY/eune2lbt6+VeRZB3RVnA
ZMahla1S+yOxzWsAIaaVf51TnubabHexV02swq03iWAuNNCxikK9A1n96FGTnyJTmwHosgpsWTC1
A9tI7klRLddd5YLGZqML46nurt0ODw2y0BJJzhA3/ltq48G2s5PI3TXjRBxR6LN4pOh48uwgXBrU
ZTzq1NrWLuGDIPUrBhkHVXu3ueIQXNjHXVhUEEYyr+oeZ2vTOWcrBylxsCa3gOO97l8SjCvYfdIV
v8mhiYed2+SvcwpUKFlOY9LMr01vWAejfkzS5q7xdA3tUv1ojtXF9OeD0aVcktNyN0diaKr12k9x
+zjNsIlq95jlzsajMOh8JHE7eMvLYcD5CUDSJ+SQspbviNnnoYvKl3w0g22lAdHvHqe5v5WjszNN
L9SEF1iteHUnC/iWESysjncog4ZmMfGPpdHhnbLOaZC/SsITV0HjbCvft7ftHVNV+gln3Ztfik/D
cL5wlQDPdJ/VOH8bMfIcictHk5xvCDdnl3slvhtpsTWjjHvIciPAVUY8mXY/NWIwavG34O/tRPXP
0MNHxAL5arDp7sdGnRoyPMNRi1M01qdOl3TAKV1Z/NtHaWgZxcFU6m+OEV7n9HEW7rIe2+5Zwxqn
hf9OxxlWZfqfz4zZNRecIMXays1blnhfdp/TyM8ucEd+gkhlciGPUz7a69wS7zbvUMvPuZri/F30
OEQ8fz7XUQtNordD7YSE0F1Zr3qwRgThNmeyK+r/6sI4zVL+lgWocTWyM1JHwLWxzSi1sy62ISEq
4o/RxEQ0pFAniSQo0tOPIxO2JHVAhmrrz3dQ57SlKTBoC1D8Qf9ImTGydu04wcG3ahrg+UmPUSga
tJw4KX4IZ11bAdzA4NJf5/KJaxW+bUi2Chvu2jBTaoGqy1k3IS6xnYUKyxSNnbshORzzHqgtDg3X
wojfwyViR6yi4tzWNAJcmegYFsa6NMFsHeObYrpiHSKHQGq/9f/lCbUPB9e36DFI5R0e+OyGdop0
1N8M7RytqX+Ulngsc+BiZV69zA61ax1RAY8jDepaoSmvW0ddWtmfu2L8YlUoMypQCNxPYWO5F0tw
d0bVVU1MKfq2vEVG8o5TlLhn7WI6YabX40trbWvrGPZXU0BkmKS96vv8UJg74jNB9HxcTE3jrWXu
t2uuxUuLObpxx0e3TPZta75ZiX6wRpcYX6rPrkgYK6DByqp6HRTmoclrc6pIZqaN6zzOow7nkWy6
SrAQhgjBdeVhLY6zsMUcVsYwWql875XYxtZ49ko+1UFVep1leY3RRO8nHwE56IGPmoEDw4mgqaqd
YdWnCCUNq+awKhq1K2zLWHWl/nQbayuNeOsX4C2jz0dWlfl/Y4MLOVn2so9wc+Kn57vg0vJSLwwM
Z2PmTAfNeNgDJKyFW29KAodXIyuau0w6K9wb53qe/3QgP+ghCpiD7kfM1AZDhoUbJimdm7svuV3W
GKg2yCJrEEqc0TnIntnJrddm3+ira+1EnMLausmGknkI3Gvm9NBA5rD3RX5URjCiA05boQL+hs4X
ddY+HfPvJTfIr2UZpMDYvL5XXlOcnRyTKVnd7o2BR3Dw8CR1FFYStHyVCXO9YNO933RyJerpI80G
Y237FbYHi4c5V4fFSAmHQNpUlb0rneZqiXHndeWOhvmtibtTRQgaIrb9atTsX2WV6Wby2O8j5dvA
pcQiuqNR5cgJyd6o9DNyzoGO8MKsaBfV8QvGVPyymoElcMxcZdiKZ/9aDumhtph5qIyVAEXkroKW
ujGKoagWF6uMaz5UsUe5OhwDcA4BVM0ciX3TQ/M2yno3R2ZotNatkvN73dc/aT6fjdZowmIYHgLs
YVNqW6HZOR+NX4Y4RIkFSGbqWxUdrMB8AZKb7r/Ub2EUb2kn94VNLR0Nxo7cvWxrqxzPcdf2W5Bx
GuQAhtYbMC60Gf8YFpt+ThCEsZ5taMage4erSDCOk10BcuEl5lMkPHzxGWTRcjcfGC+zLnnUOvuX
JOtg5Vo8eMv9nXDV/FmT9u6W3M+GFf2bhwhTgc21WXsFRKVMh2NjxhfhsqQkSeqn4m6B6/FOWoyN
uIfwr2i32jmNcfQU1IVvmi9GSRLBPbGUhmgYq++GweeqmseTkVR4SZzihE//3XI9RtZdvmsi/pfa
R1Yao22dO9mG+vKXppvbCMcUeu24hHje7ENaTdmh7EyM+lE/vCcjaJJPPDFdfAp+M9v7mWldMFBd
eFrvk5k4uiVgOuWbhJpbzrb31SX15GZpg1c527fBr4neHpx/hUfEHOLqqe4YCLbNR734b6oZDJZM
Bivl9e8Z64ZXXQf8RzJHzkowoguujK/XZa3BSrpoxVKir1HMWC5s/Z7UPYJiHvN/zg+K3ej0jYi4
SRW81qn6cwVQb8OFzeo1IFP7hbrj2pXluyXqG/H1blgS12HYJKqUU8sSKAogq5s/PbZDZzFHSoHx
csWU6EVnnovv23vXDWulR2d6TkXxwtffJF6wylXhkGAU4GgLWD1JhTx+5L137BfmbNDrB2nrh/8b
+k2TKHMx/aS9OM4xcGtV/ohACpQd+1bFEy9svll6zIMAuBscRw4ks3NoR49OJoGX6Nxvq7L/ZXWd
M9Sbv+mhyGrosoNMDMIr/K+M8fQqVfErmO8l6t3/7MX9IdTwlWCRzwwCKadGNXu4Nzp05kiPbjJ+
64bRidHRguRNuvU8HDO4V4k7ya8tgx9tpc9mtvxE2joXGeZdq9hYpfVJh/bjC3G2LB/7QPoeNXAk
fv5doFXfzeNvrUGwylLK15RWZMG+7y8LZdiI13Kqb67THtl2chUg0/VApJCcwbkJ4Zcki09iROUj
B8UoiDRotHw1hbXx0mQ75+5DYXv/8qF/t93R28y2/SVAWAQ6LLezfowxrbTj8tG6/aad8HbNAlLF
NTrcJgwLFuIkVNaF7LZb4SaA5ZHFPs7vyF/Kgg/RNs+OTbtRVtaxTnJGTrn1k0iJx1XZzmbIsSpk
LZA5ugEzHeD7GI9VSUubOOCTAO6rOkMXGsUTjp7QgmyBVj/2dV1uOjni0ezcizF7K+DRj7FpsfLS
WnVV94EU/hFM6jRbZbKVHheD7RGy1jjYZNuLl6DmJVc3sJ4cDC/pAocIFS4m96ESy97Fmoj/9NQZ
I5gG+SQpVAZifDd9ut38MqTqydMqTAPr0NfDv6AcLk1JstqCV1h7+9ymnPBkbWynlEGPTg9SVJ96
MW+5dv5ay3xBufkOgLYmF8UNTOCnEVFDKxNZ8C5Y6mjW/rrEPxdopgyw6quM9UkRTBAY00FYSbby
S+aEnkDGj1uBcwtPbsO12fv82RREZW9yW7otJG1GIlvrR5DwI1Aj0Ry7CiGBLIx8BfSWcZBHrzya
zdrymwxJMbrMhHCYLCnra8zSJhGqBQkSIfMVhjUkf9ExBHTOXXdZcudouPX7rABdwBaAv7NDtiji
YexPS9OImh1nZJm8pzn9h0q7T2TsT2tGUjPKV8M2L2UkL4Nr/mjQdHNe6rDVxa6TEzMw9WQHdHAx
GPek/ONQLq/AQP8NM+otBEgX+z9GJc993B/u0ihBNYd+wY/SGfPWR/uDOWhYNONxsWsSQ1ayyJjV
lf6jVP2LHeUPk5HcjLh/Ywq+tRPju+zLbU6QTdhFy7/MyPZeTwfkpgRhuGZyCdIyNLruWWqxDaqR
IIP2z5SYzlUg9cpuiv9MLlTlIneYtYN3UO6X3n3NCQxxR7m2TLGPBueIZWTLi7xh8+q3h7RVmAiC
jDc+u5o4rNlkiYLhua+SwKuOKGHsuN2725c/yqpIJUmrr9rusAglLDjwmwLJWy+/1WS8CJxfHT/j
nrHEHR1yL0Wv5o2FS9hIZf64pP5L12dvifLxmMT1TfSoXimlRNzVtyaHRgz0r2fbl4z4jwxmgcdq
2S1DdQI9JlBIMnKDbnFUFpPJkx7cXA3rus6yjdGrQ5CqiTe2jo9TWzG76PvX3nHfvQIli/27694I
sFvLOGOMk/1Sn++8movPqseXIGlZx9AaH1S6No9YvubL1hhi6M0nsIkm5unuFWRy1CKvSHzGK69M
KN7SYxPJUFUOQLkSQPzuU6+Kn7wBkUFLvAlWGoEagVfF7Iy2zbpDbJ3SddEU9dGG2TwS8UP0UkoV
LWhVw6wZdj0aS2XW0JgKNHdhnD3W/Quo6UkKQLGuiN4MhXOYnCd38kFlkHCzKMs3VPNqOxawYd6i
JdgKtqt2Atyfpu2Mig/gYR9gVJ5HjGPJSHxHupRnz7ZejRGgqPfb36HBxTPpi+mOH2bZvTo4vGQj
18w6L5VrfMp+3ivP2OWxienD/BAk1Fl5dfHM6SEtHTxP+b9xydS5GLOYh1289VaPm3fEa7c8S6H3
ed5b/MUAXfGi/HWODPO0e5kYoOk0PvaShtIrPqMAmLNWxVcGfM8aNv+jLaxjyUlHH8BH7BTvTgLl
58ecub5pvyazcU6dDpWScMsTT2Cya+yI8pn8z0EX5ymQTeiDshK+sJkN9aBLghd8Sa9oJvUZz9ou
rUAyx0C+Gv50HUXwLkfvyx/rZDsmw8FjROVkeqfd9IOxH7dEoW9LVV1tP/uVMZ/u0mAkDcpzbwXI
DtgAulQT5VJSxSuT0J9cj1Atxc4r8hc5LXiGHXs15/Ohm82fbowfbaZFEENOxwvI62ChNA9NdIOJ
2BN3sR8cbGRjeSowRawMj/VxmYOOkLMYRS7632AbBz+YN8Vovi1N9+B5VPFOUSwwBMGvHxSPc4UN
z2CJwKLS58DNr9Z0p4cC6lHL/CsHc28u5XinvC5Gl9+m/xPRKPYwyOAWL7ik+Go6KzqNjyCfv+b7
kNAuXm2RJmsp6l3CkLwwMYYTM4oTJ6LK6Q34d4eRvnX/vk3LW69Aj3h2Re8f6Z9D/lzbcokJIBEY
nlh9Assh9WXCWrWKmAesM1SUTNlX4oleKejeRtv4McS9cxvY856n6VtWADcMM0dy+owb/MKKN/eh
ZUkN/RxdPBLShDLsPThO+ee7xXftEKBg2eaB9To3CnM/9OfqUo8w8sKbN4GLZ3zozB+cl5ekowgf
dE2GDzaQtUiZyzfj40TkLioDRG3uAonW/s/EqG8kk5DmPZ0Q7vyvyCkPFb27FsnFnQL2qvjbXBs/
QZc8GXeKePQ3erkPpqUJJVZbz4XMw8XxTwskt+DUWErjARVsbznT90gkgjGn50EFX17mQ7YMT1XO
TiinrrpND0fkOKQOtPfBLSMEvCPJXuCQYYJ8ma0Y8MttbxlyMhbh+Fx38WuxtNZjkd3Zy8loHpKl
fhRp2WwDBn4s7eous+k9UWlzH3LSlhlTtdywaLYiDA1z9IkxsToMVj2sTAqF11rLyxQXDJF1/1jg
7uPUWN46lciN6cDHZlr+l7M7wRbTb8DKmaKQLwSNc+AN49nn7G+JTGfbDHqqT9DlAL0ZVUQmsBQs
pyCqR8h2OPtdo/Um6pLQL0jomMFZHM6+JbVIubrfN5G1iS13H7ji0JnY5lFCznnmnKX7iXefUBMy
2uc03bVWubHi9suNF/bo5Pt4Th7nQj4gB25V8Wvo8li305W34blRw9as0qeAMXNhx0fTiw/DiKdv
oV2im7DPWJMeJ0YRG0HI4DarixdnzF9sFC4/Ed+ZFTBg85zrEs83r8Oa3Od++tAmEf7yLNQDSF0d
2bcuX0hOG4RmJRogpt/1T0XGJzfYiOiuOT75FaKbIxv93OROup1HQmzy5jQ6xa7CCc5xMZ8ELMtq
aCkComHdeHiSyFn24d4cC1bNt47d7EThYsBG9dOyjm3cHrhCb8rIb0MU3CpXrnPS1Mqm+jOYPKya
1Hgfh4TMROIDa6mfGtzOA3mJHIHqmtPirrI2eTUEJyfNzx3b3CtHPQzErzOFss5zw0+z4MY08mjb
TvVDPOCZnnwC2vLpMXB5d1A+VwCvuz4YH6piXCvb5+XknLMs8es1JixpzOnEBmidPREYdCo7XMD0
Y1WBMZNJRwsBV4t0b8Wceq7vHIpOrn0Vk0IjF85EyA+R7dKufnM9Yt6F7eM5dS+Tz1pDkKdbVPR7
Px+v/Ca7WQMILrVNjGa6b1B5Es5Kk6kMthXmGhHB+DNJCiN8cBoYT2bg1TvL5If12nZLKYQiQFM2
1hduwidHGTuxJBUQJAsggsXatFQscBjnmoifICHLMHLwzpFEWSN71sEA9aR2hum/iKjbYEknf4A7
HwOV/9Tk7TVRsiLycPzkiXydVbd3xvbU1kkY1eJdp/1LwdHStN3bEDGv7Oc5DiHrMNC45rsgiGuN
hiMY0rXB3qv5oR0PLg9yMUFjDoKcuYKeDsw/Jx4tfE4UmDs7D5A7rX++LV8JEb0aAm7MmveuX3zZ
ZXvkSNrR8u78iWB/ntDeHL7bZAhl5r2RePNZ3pVAK03OY3uXZbOR0AXy5BhHrLStHwG7fsmW5HvN
MJptPX+lVnRgPcxHHFR/uVi+ahcjostzv/GM9Ce/FzVdATwhGr9ZJzHYNZswkI2K+5iSBVhJLE9p
Ppz5s74JRk2RKfHr+CahHvdDJcFhVz/asftmVe4WN9ExduptaRnh7C1nBoeYytJtAMi7EOmVsdd2
pcxkWyTL1mz8mUBPhVDtkz1nhUs+vk0pZuq23xERfR1d91R1ExSY37SIHMlDj6AwUgtjGrceBJjc
uimXEF7haZbuAXn6a9TFllHe7o5q0P8xSx9/CpE/6MV7blyDyZAkaK7Pr5FjvuSD9zBrD3XdeJNT
89/ijU/anL8gx7eja511P+4V4ljkMovVaXMMyunDxgVrRlxrsOrIRM1NdPEDmFO2mUBxIxNKtpBX
ExFzzkk5Qt++zOx3E3gAl954uGtIqWxucOeHYCyYb86AUaxMI3rEJs7LTx4IpQfBqR+mVD6gFFZr
MiT/sji5aOoraoFPGjZel0vmERIaJ2GQpWdEf0Qf8nCncfrPnJ2rGTRkO9jOMza3mzQLarhy31qs
pkvH5wVzybrPnAnYLHvKdHOoJQwqUTIPfmyCuXrgzilDe36cf+5SPpfV8AiBSpMxN4cBWpowPbly
4wTXVyDMVZZlv0Q/EHsX1L+NL67zIJ+DbjH4tJkAsqRutfgZ0RoEBmXNS2/LnU1SBJFhW9+6Hy/S
NMNEIhB0McEIhCnYpJzgKoA37oecqsJ31ukYEGSKpywv4jXZA2s7dfZoePHFd6FzRF5+IJOdsW1e
YsaEk6zXAIHAfjHVWi4TUGVQxbBMrfJGtOtRgZvZEZacNiY2tPSDeE0cE5DwdB/vvcf8whvmhz9z
41/a1r8tFj2s0+HEsdXWy0kTqqZzjRNXL4CmQ9SQjWra5Hs0+ZUM8uclSqhMlYKsxIsxkunH0M+6
Ol79aTKVIO6N4qDDqqKBW5K0fmvsgDbD1IC+MUtiI6a/S/pRulDMfYQLktmHGg5aDvz6ZfzNh/Jd
uvN3UCimh9YlKUe6WmhoI2ffnO7+ZQvdsGyvenFPdcWAvfLlu7kErDXm01Oz8Y+VPeB6RhJsyAL1
N+RObqumw8Ky0EZFuXLRZsvnkdnpZsiK/wbpUfLfWzIengC7vfM2DQnyQurgew+q37kGv20ztZFj
DNbuH00rOJLnC04SPDAhvLg2CVgLYwSr1eckLtYSw8hBOsNJkhXO/AoVJXA9JyS8FPO5/VIuQEgS
z9mSMF4Nbs3ov7elQndBHdKEimgk5UC0DrWU3Et7fGgDj/OvxFcegIe0Ut2G2vD2sWEQC4WRppyh
t/XBJT7wNNbDf44Pb8kxQ6LjeMf+9fSSAEcHnfpy6Dg2BAHMpypLopWBHEyCK+QuR1AmonAyyJjO
FKXDXBC9eNcf6yTuN9r2ltXU2OJxlvlPbMiPpPD7jbsEPwXEIL7yR6/VoS1x0iClB4IH2ydhMGpQ
qtmiqMisL1mrI4yvIbF3PllblnKbMPcJJkuj4IQIFLaV8UEA1MElYLgql60uMNkNg79aVH8YW3IX
Xezb80wNICLr0Al1tKd8088EjCrHDYmvQoySwAHdVzdVOGNFzr/UZKfQ/MVGP6/7SR1Nh1rdsJpd
O7h/Jnh9DUOukGs7tlfyM+wLAxpOVU+eKR6ygntWktTk9deS6JBeVeRNpWCeuXeryHzqyGW6B3PX
HYOSUnfEeTaHFv1cNYSMWP7GTKMzz+oh6bKCMTfSlmMILhMUQm82vgzMlmvfmtVKxG3CyiR1YqsV
j1VByTalZ0enJQyhCu0Kgb1vfOJzvbdiLne1DNiT1v71s9hOSfdUFcOL2dlHPE9vBJt9pyZdXAa6
lWUu5wgx9NBTvLG1/xj1rAOsmwb+276wcHKdV06/rv35tQFbaKM7/DVcInuiSIjvDmoiL/KuOIyD
3mvs+7AhTMji9lP5xXNOXEiR2ycPY9lKG3ojjPlE3sKz7jU7UTPnSaqcnZXLIcmsF6Cne7SU/Alq
8aViauSpBOttO26y0trZ4xTqGFMOGOKDpW3a1uRbs1QKnXC4joVJskXu7NM6u3Ymk3qztr6mtH4K
iPZFW23XtGP7tLHRfxkAJ0Hy3jT5DYLk0E6kSCKalovmVhI2gQnVdKus9MV3zLBvvQ7NunsUnXsL
bMzQPqZKqxkKplnqlSWnj5SrSL6N/14hG29AFEEnpxczMdcRwmRgg/qxh/7UzZTS5piv4ztg5Vfd
Q9HX7+5Ao1sy3bY4xAv5Z00BOL8TXHzhbzuv/llym34JnnSQW6ddDsCEGNnnraq842jXG2UFa3rT
MNBztfaWjG7Imr/NljscDCBM7/4f9oDeD0z9lWhVMGrUD+TTKnpcLM7TIKg0gt9KDP/KyfvogMHW
rdtuyZL9z5HlsfWz0Io1u0bn6VerEbs8hmzmlmdor1MunZORqT+YpbMu06tsiQHUnbvCirnHvlOB
phouGsRynPtiE5cmXtFojfSyoTd7Y9nH46xYuzKm8ieuh88xVmHZQqCrImRStyfZt+nJWc5LsiTk
PaL6f5ydx27kShNmX2UwewL0ZluGxSqVvGlJG0Lt6L3n08+hVrr8xeKgNw30RV+ySGZGZkZ8cT6N
fsvgiJCZyD86Q249DBMvC0En+mtO7vGIEr/s+3fPpdJXj+qdOzBV2Nf/4ngPb5lO2SQI7Dw1UVAP
6Uao4jthOhQL1qSZyeId6v8fURbdSvRGbLya46Inl2wFTO+vAUoQ7aL8jhD0WI3xvcvuWDEnTS0G
Bpr4m+60Ta3k54Q8ZEpEklGGaOSA/Dzcompiuy50Ak0XOXho2tWt5mC1w3XgY9TgmcZGDPQ7D4Xr
Rh8LljNGvzBqDmr6+y5MXpPJU3akT35b6ZqdD+4piMRwx1/Iwjb5hz8p6t10kltoEMOCJsVw1YiI
573M4p/dNJngDMTzHLqd55YnzW3wJg73bSkfR9ezR4WsdJ/pH43rXUVj09pa2F2pApIbCX4Xh/+X
vgRBFwF7iAdUEr6bXEmF+xEWFqYKqNe8Vr3r655lDRePxBefm755Sz3ZLgMYlamBmEhCokFr7we7
xtoWXJ/vkjt6pQa2FJXvQhftOgW6PaUs+u1MFKWTulZv99WQvw5BA6dbl56ymv10o/wNU+UPjJZH
yuBIYk2pIJNBd39kUDuFKOIkugzquHuSw/Aku9qPPChpSEgI57A/TtbYI+kw/dgOQ7S2lFPlrRZB
qHItIBnK9WjkT64rIo6RdbpzqZxtyLodU997ik3rKCvGw5AwC+Msuotr77Fv+iOVlHprJMKTZ8Dr
TyJ2qJQcQu9Rbmk2DfyR6l7/CxyVwKkxLbbUtdEP+LkdVfL71DjdWPpU3e32qpv/KgtkYsTETVFZ
Pyp4Ir3YTIDkzonp5IBwSQGLXTDpFjQomXg7WuVbFaO9ckXxPUk4KNQ9ieJYustzy8ndmkyJLv0p
cabZZQOvImQ3R9vXz1JVf8BkBxdcudpWN8tXKtPkfzULmVgSvZCc0Akw/WNc0BGo+6RCjCJ5jJCS
UKJChstxHNOycR9kVNgMM6DnNMzbnQRS0bYY63rHD6c1kFqv7wzUKXYm6/a2anzlNNTBE3qLF1+t
zqREOF/rwx0ZnRs2Ah5dscVN1ZAz8ALtIwohO5Yt1G9XPFeV9UsluYcxFwwTkWbE2CPvj7i/Z+aV
sBkxBvRbFtdMVz9CryBnFtD7LgzokUcfAI1lIecl0xpI4Okq61oxjBjemP7DamtgJbr4StTfWWn1
K6kGfS/mZKFDKglASx5AM+abWuKwhQp2gkr6vwH6IgESkD6UQneue9X81Wr6m69T79d7GmPKUgCt
J7HVHNmlFq+p6N2wX6TG36n3UcwGuXPDx6QCioHU5NWU+8E2vMGZkDOh270NOkJNqg8YfUDqbQsb
WPNL1xTPaaFddTDzZbH/qMQRDQZ7NwSDv2qNX5ML6jlJEvrHqoe6DX62Ktod6Jo1oCAOU7HcXGsV
6X7fj06xlLBpqv1T2U7qJ3oMWKA5tIsktsK7YYh+lXR7XzZ/WfKsmVkkmQWuix2SU0dnbmh/afDf
VCzq7vhy+foLvj/6zPrMlRLU13kY0lUwnHsPhaBl3kdDv/+3y88skWgREOBUJKjB5b9yiD6+EnY4
LK+8nCUDRH1mieTmfZMOmuk51V6ylV1oRwcakDt64pA3ewBPtv0WmaidXqsNu7FTXO/+7blmdkm1
n40qYDHfcXXpVlfr64weudAMVozlFyx/NOv//p+vpjzgO2IqvrXvSO22j//ELFj/9Ls1878Xzo3e
DAqr8Unlhtd5KR1zoXVkM19xNZwu842ZkDYZ+X0xE0qx0Kioi/qORlGtj6mgSh/g9jdwSDZwHgJ/
xRLp0xH3uxtN0+XLjdChNZXh4mVodtT7x7A/QXFjb9MBiA9c47qX618E6w/yYSy1Y3rlZ2ueSQs+
1aY2c0xKK1KPFZJbXPf63biLdyBqpvTNA0MPBdqe0LYV7sJ65VmXxsIsAoR1KDbKtOa2LfSMrn0p
gFRcHg1LznXabPanBgy7Pi3o+Gb+BFfRXj9Wr/pGtcuDtxv/zRdLm8UAzTBraejUwBnADlTJW7I6
SxaCozab/hCIhmiMrcDpRegOqgAktvANZCRF+UJ3hrjFlOFx6Ku7JELcqfj3DestemaQQoH4s0aw
rUfpmzjWVwNN1/inPGpWbdxACGXf3/e7Skmvg0S9McnlZUmAyH/MS1bK2Ns2Mi1kuiFKm6Ju6F5q
n2iX7+BaoqH0DO25rPTrxLAOggyWoUG5QsGVZkrQRFulp2quWqSe1PQZ/d0uMHAgGk3jbuWrTlHi
u8kxC05Zp7pyhMjJIXGmmAdRs8U9Ot4d/ewgE3f5i/F3/Eu1gIbcO3mz7q8mL/h1qrOwBXLeU/O8
ZXs4JKewKn83ChjGIm/4ow3PtShjrVHSjlPFGqCc1nyNUwgh/TjouIdmxzRXzoNcw6wb7zNRgpzV
QfuIpxQKZxCvM45ZVf4StRaUcYcyoueJ2gGjIHUlrC9MCEOfxZVQHlJXntC66qE+Nu++HdGWtYHP
vy23wEXqlTD8/Zw29FkIEUpwf6SMMG/vI2w+6HMw/qx8/Gnq/u/HRwX138gY6VYdjaDGHUbbg/ii
fhrLko+5U/bAcPdrntjS93PPmG8ccj3QFbWmayNGS4DxcHAvbGOOcJQqQZm81IfOUY7yO+ie4+Un
W3pnszBSxynNA3UaOqRbdh3tkrm44qO6dOVZGIkh5YjdNF9EiZ5/+W8drdhvLyxThj6biZqGR0bS
Z8IBGuRO3NOHeuVhU8xZ/SDYl1/L0j3mewV3CMJUSjv/0xRU3Mc791ifqB3Znp05l++x8ILmuwYJ
0UacFS3bERkiWmpRSvVWlqDvL22qsw1JKoyDBHOdQmRKb2NHX3alr0wy6fupYKqz3UhRJhbbNKxM
LeE9LeNTVvw1ih9NhC7dze574SXyUshRIEfhI5JWbOOVXe9SHJxFEfr+sy6vWJdCFzZqrkHdM7b0
q8NXgcoi/778VaZg8b8z3VRnQaRwDZ3sDjVcxb8SheAQoGMZBGHlwyxdffpgX3ZYnYKQEN126Lhe
7SQcmlWkVFbarLyipcvPdh5YORZiDCPDEZXhIOLFK1QBDcjqyrdfGlazYOFSPwmrlkkh0Qvjg55n
Ibn81hfmGznO/74YFRBQJ5aC7yDyyP4AwSBNIZbhttVKUkSceLdD0QIlrOyK5JVKi79eDv8UA011
Fk9EgE1YOiBCsUT2O+F7L68YgX4fzU1ltnL3Oqw2yteeE5Q9JOhzp54DZGoyVZSV17bwRZTZRKfK
g4DMKiNW1pKUEu4s2BdTNL427se/1bE95M/h4fK9FsaWMpv3KJmboFJoQQahubX6/KyQvZG7f9uP
K7PJ3US0OGqq7jkpmdw6fZHb7b/97Olxvsy4niYDswOw4VR59NIG4TlN/VNdlStf4HOAfhMvlNmM
zgRTbKNBwNm56w9RNVy7ZUXZETAhjji7LjfpjBZ/em301JnZ30gze1ic41Wq4G4mme+Upw+e6V9p
rvdG1eBWkNUt6g4DoZJ3kiVqd0q1DWthoNii3ICgeAV84aAt0SFa9TYEY/oIzIMPWbfxerqnaUwT
ENAF1d8m7xGKQEOwgh3sh0NeRDeX3+n3o86YH0hln1wwgl/fETH32MBxuPaRlqyEgqVxNothcBNH
dfDgZZn+SAeNZd0ksorwzh9WBvL3v95UZlGsq9UwkDzDw83xb9k/qPrKdZd++CyERX2TN6MURo5n
YJICwQE1tG6sLBzywrKrzIJUOgR+JLYjOZ9CuVd6eBD0zG51vXtIddCgITlGswWrHNTKI/0mB0rx
sZ2E+k0/0jeeCzUSc5NmbEPN/4IvuxZb0+lKioCKLP9sM5fSQoR+NxKCle8oTb/sm5khz6LfEKRR
DpYicpSAFaihVc5Fu2qI/jEClghQJ6bJ1FSuu8a9apNmJZgvbKFNeRYSW4lirWWSvQIZQprbNV/7
yjw2ykQIbuu/Qw5cY8R4iKIGLUIJDc1S9h55peMa8Wub9vfDSAOaYO0uz5WFNeDzVPcl/pgKsNKG
bh2HdgepetRbaVeGLy2o+svXXxjN8ixwDqBroGkbodPjk5YCM0mtYSV0Ll16FjpTRbGkSFCwbB2G
J4uaPgyolUsvzBV5uuWXt6K2VpC3tRw5Ef6ydfdCLacCkHr5lUwD7LuBN4sgaRMoNNgx8EgMWJvM
036OFgojAwgbEj5pG9eIDfpUlqAxh93KTZd2MLL830eSFGwbDTWMHcFRT3gL3SIdOMmbaCfs1hzf
F+8xCzFWGQojDcN4xxnWRzR6+8Dtfymj9ErLMkpHrAvPPeLgTSFqYBSD8KPmFLMykBdO8aY8i0Bl
5pkV0zn+PBKxrSTPb4NYPdBM/B7Yq8+4EOikWdjoi7FACyNETrnDyLbeq3t2NGScdf5+/P85bE8B
4Zth8pn+/jIGG4wvwHxmdJjq5l1WZm9p8yP3tLveq99K85XuyJXBvjCPpNnOyehEnzAFYplGyh0a
9bNuuCvbj4V59BkEvzwDRhuDQn+p5wiGfsIk3M4hiUeStBZMlz7GLASgRVIGkUXhoD97N+Ou2lR/
rJvqTXgebEzEHWkt87+0WEizgIB+kGRUxjuKO/13pcCQK9KHqrgn+3WAX3KlqLhfohfExMK5HCWW
JtPnAffLu6ONVlKMgmdTbmFVbOl82VNrsulOuzL3l++x9HlmMSESaXEABs1exrvlSDmITFLCzuWL
L4S5z+f68vvrzmgyHD94ZXlzgvtdI/NOoDf2GiS4m4ZqvkhbzeV7Lc2V2dxvKNe6ZYIRu5vj9eDe
ieadRlGgFH5UkIbl+8t3WZgo4mzqu1M4hjzrHlIcLMkVE70tfe11LXwLcbYvyMAJKb0ak1oL0xvB
gJOrU6o0lJUN2lJeRJzNcqifsTQWJsWr52ZvnqoDzcxYYQB13pobhPxg91Y2mp+T4pvIJc7WfDSZ
GJd3MVuc22GLLYGNYJMWonzf7rVt+j7+CR6Np8ufZOmtTf/9yyAbmSW6h9QcjEzqIMZEx+neAC7e
Xb78Zwz87lFm875PBUvNeyVgUZGjU3Lz0y62vi3/Tl77rXEqflun8rB2gl2YMOJsX+CHVk1Citcm
njRb4ZjM4mLDul/5LNOH/u5RZpNd0uCSwz4InKwo8NeN84del9D5xhOLu7kem2FtqC19lNk2oGgt
CX8QHqTc5fJm+KvZ1cHcUSgZT6qdPJYbebeek17YwIqzqT9QUGjFDkCHGJ3oPJSKn4kC9rVZiSwL
88awZpO+TCD290OCXcILQOR442+DPaT3bW1uxz01v527sgwv3mkWATxw87IYYFRDe8Tf5qbYwkDf
wnAeNiiTdyi71m40ffH/HQmGNQsFGBc0FJqpYyu3oy3vi4P7xDH583FAb69Mne9HM4L9/87MgLXF
LbGucAoaDoFJCMipol+eVvxq6xw5EEB0p8b77PJE/X5wG9YsDiSdGoPlJA6omfCu+xaU5eKnIQEO
z+Sy2KhxbF++0fdj27BmAWGselXyyb7DlMWzpXtS6K41yufLF/88LX/3ZWYhANIsOhyPl5aMGTAV
3/+p+f1PNx1y2yw0eduOyUcd5B1t8ii3swR1llKFGlyIfkfjDbwGPcQmsdXpc6yxZ8VOah+pYbQ3
VFpt47h7VUHt0/Qp7ttY+pgMMu/xLZyEdRieKh0oGMAZE25w166ubAu1c8OaRZ4kNHra+tk8Nadm
r9jRFU0LD/VVzdJTv4ROYIOQXB3c38cDw5oFnzBULCGFf+ekr9HLVKPCvmFrfWjX0qHZ6dS4Ab7v
1+62NBpmwafJR+yZSTAd3OA3aS1YqGW4dkxcONAY5izy4GURR/Q6TZIDgIr72PauAQmd2AA6EBtX
Js7CE5izoCN7pVfVFd+moDOqiF+aXMHHJFuJngsfw5xFmiIJzM7VFM+RR5pBzFS6UgyVUx/mvXQ/
XJ40CxkVw5xFmhouUIG/lnAw3+GCQeDkqGFPzXpSvENqC25DO+h2fsDV1lh5rsVvM73OL/uOREfy
XtUJVQAEASc4vafsmk73LSi27vZfFze4qv+9jTuaHu2fKSJa5Xc7NQH6BGr/mAVPl9/d9/tmHMD+
e30/rtqxRvB2qDr9oKH7D0PgJLIdh+0OWyhIoCsvbGmYzUKA7w8qTlrTMEPna6hOPkEJ3OPlp1g4
ndF+9t/H6CzXjwdd9hz3umTG9w7EhRd5I26MlTssvafZPA88Tn+ernJEApEzWXM8F1p782nSNQx4
2vUGRmK6YL6tPND0Wr5ZB4zZ1PeEprDErnYP6kH9Oz0QEKi/xWt2zHbCsVRWPsp0te/uMpv7pttn
gywwiMMEE3hTQ0BFT39NO3eOjNdP0QRmuWPISNUvP9c0bL+74SwcmK0XiVVPMULT9JOEMfSYrIkr
FlSBhjGLAlGp1EAEOALWNpDaA3TRKWjSR7ylQSd5HU8toPPDJNOChbsyfRZOOoYxCwO1bzWl13Go
Sl8nW6djwg3pPnpWy32/lbbT1xLFlZe3FHOMWTDIG0mGJsRkpWemPKtkBHzbwpz12O3kXWC7+8sf
afE+s6CQl4wA/H6FAw2g74IGUNzEz0v0PZoUNKDVvnqvuvFvkFK7Jkq3upEeiyH+uHz3pSEyCxRR
RhCkUxhpAESkGJmS/PhvF57FCHEUkkS0uHDj9zuvf3TxDbx85aVpNAsOUmVFqRrETKNj4EiOfhxs
aU/DlHP58gtvRJ/FAnBGVdZq7NZ9jRhTAcFf3WEs7Jr1WQDAoj3KOw+Jx3CPGLzdqdvmGsXYjXsc
7hBXIrEnezo4+k37dvlZlsaWPosABg4ynosj8WHSHtIHdoDpV5/avW4PDpYJ0Y/L95E/M/XfhBpt
Fg4GGnkntyEBk0XlfnLKRAQLSoCdJm397TUOEk6m402pqNc6RoXBGB+KwqXI0nT7Cqw+VkM3IBNT
GrewVe0KaqYBHdTNIckiO5KbA1XVnRuVIIbKXRD4B0V0+/OQqMhf0/CjARhndLAnYhoVxDG4w+k8
3ZRN/Ku1XLrnYc/TVQFhtjGvpQ65QqAOe28sb0KlPHTGsCvKwYA32CPmE4DxdVWFbXnxY6yaDwOj
c1nqr5oUjnEAtpEO/XEbRtFBEIyzZrYPURQAbo2vRDW9pw3XFrypCXBC1ZW0epbVqwB9aio0ZZLx
KinYHVshjQR+12JfGPX3pkB3f+HV93nSvPWFQq+q5+JfSuEwG0qabWpZpYQY3UUZwv42VNAl1L2+
wd0QqlKcCFsQ39jQGxCv6Zp8LM3mTgUAJ4vKk9Dn15FrUhpQ9n7e4NkiWu+qBWdNzfAwHuJfn31I
4Gw82dtSb7ZDMXuidcEWJ86lOpzpp8a6ruQHKyHo1VIWfwUtxoCypYFn9cZ0p8kRLWLqrzapsKKs
Bbsq/WA3qCN0JFXaDEWVAo6obynxmHu/B2xeK7dgnq8ASF11cfhSFMZtp/dOi6kxdcd9npQQm4Or
uLbeNL19E2r3hzQ0H1Ur4HIRIiOKo5qdE8C5ymrv02p8LyPjOvAKRynbK05Y52pMnl2IijU1j41h
VtG+NCmFNEn2qiE/bVTYzNjVgq5N73BWBckV/THy4m87Qh0BMS2r8Qm41HukTx41mvvLK+ES11K5
AVM7GT949PT63msUhhEgTRpus6TPd2Pf7Kuxm6wlmzekaeHOz0RbTcZnKw5+h9rEZaBZKQjvY9Dj
kLYfksJ87oTiSNuQiwtnDcC1KPCTM2jSGhtzA2ECaGQg0H0CGGcbYqR8FnzhNhHogOkUVT+lefGK
P+R1Onb7EGjICA/OUwVb1pIHSfJeQ6XHTUDjzw2V9NjWevBMnHQm8nP2lhW14/vZyYgrYwfQo+Gx
WsuRo2xtJV3YjGqzVdvTZdpEugzwYy/dKm5/n4TaOcvGw+Xgs3Qg0WYL9SiHhV+aSUh+RYeauNFu
3YO+DW1hmzrSfa2xPOQHNdmsKfUWdqf/I+jGjZBuHbIGQqpsjfJpasOtS8o5rY0nD/7Y58sPpkw7
gO+C6mxxri1zMAcdpX8Hoo/mQcvCAbO4CQf/tpKTWx3b8D2c2gdX9Z/oN413XSvv0io7B4gtd0FR
3RVSaDA9XWsjhLUHdqd1J7hFeKYs+Ka6Pmx+fySieVC82zo9WjWwbrh5KBYw8cEfV3dCXI1PjZIC
76c6n3WpAAkANN7lZ1xYbefqcs/ohiTI2sDx++LY+oASfAPu4eWLLxyHtdlOgdZQ/B9l+npcGTaE
2ys3bm7hk+diftnHd5dvspCzNuaC7FgRVOJS7UEKww0xTuTjkEhXeGu9NalA6jIv8TYCvRKr+uvY
lNK+U0MHETT/FoOFnVqArc6hA7vdXV1Ja6f0hUH6P5rPKJWE1EdsVu29B5xFX/tzdKp/Qiq2g7v2
1Ow4S1M/xS/4ePk9LHzJuRAUDq8qJ/gjOcGonOlYf8BNb3f50kvPMttcgAh1+4q2LyfQh18mHSC4
GD5ZJYsR5LjdSF+nwpn98r0Wxsxc8BkDijMTC3PQtrZ2QgpJvIPtq9+qzT8qYQx1Fq/0pFS8Pp/y
9bl2TsXxqkAii2v5ne6b21TJnwKjOPekBOA7rhSGlYUYrM4OGcbYxexjCirDgAt2cWs+RZV2cqW+
vMfIg00UPjb3rgG5bewUG5AHxcPJjki2grNB37PXdc7gGhGFDDYDMWttSblM7XNI6wpdggK1B8mg
UaMT+1Ope8POjzSgHDQOmkp06oTmLui0n4peJrSoVK9SnV3rfXCrZwIu1fr28sdbWgrUWcS0UnIu
eDAEjtdbx3Y6c2B/mQBUANaljO/sBY6toNvykG+NJvor6tiUuDEWvoMPQWNUSgpa6ZnW1XwlBC0N
3dkxyOhkuporJLh+bR79CsJsJf8ox+wEx3Nnyfkf3epWTlxLn3gW7QY9AASg+KHTNAPsaYnUXHEr
S2uCD3n6yd+sRnP5qmjqpeWyn3D8oiCQFP7EEgKON8TZNR3A+wp7P5LfRxojOGaMOPjm4kNewS/G
Uf53V5ZX4D4nYwS8IjvFFE66hnI7JkqAdbzrsUlbGQQLkWiugs20XrfyiRWumPDJrUpBL9K0NJPK
H6TFfhjg9Gshp4lxdEIDOkbbmbTmwsWMDKg1/aqycCGUzCWyQcEBo9WQLps4dVn5DnvxzegdXWj6
l5904YvPVbJaWFJf9Gn8NGR/77atXeWQMwRzbQ1ZeoDpvl+yrl5Upm6mBNT6Uj+0Dct7LGIJ31kx
MG2/9UuSITj+6Wa1xy37oIrhe6i2Z1XCwKoSwqNKW2DeFf62M8SVMb4wnebyWrwH2iR12S6URXpl
+t029GHt4GNSK+c8/wPi7vKbXRpCs3ApFoFc6jy1IzYPZfYj63//23Vn8UlqxN7sAhqH5FbeFu0Z
CtzKWFjKjSmzSJNnujLoeRU65nNrc7h1/C0OA3vXoQlt2OFxaK9VTqfkwXeBYBZoXD8sJFeinhiX
Ey9Ers8ah9BNGppvY2+9aqP/dPltLWhyjLlm1KLDDhMcdtpUyQQAk/5Z7sOXKvKeIdy9jD2mmkJi
unaJg10PbROM8sPlWy8MgLlsNPF0QTAbVMGdhPNx+qYACfi3K09v9cukskxBT6p6oOcjqt9iAyOe
pHy9fGl5ISDM1Z9ZDTEjFOkNTBOAKVlYn4EyhhtXJf2DdRnrtfKUZd6dahkwXGDuyG2BZ1EPazt7
lIv60LqS0ylouTJQRG72MIzhy+Cpf7yUUo9KUy4WHu0ftQOkHVvVSsD+/lfr5mw8KYngZUbJpPZi
iw6PYyS9UHhdWYC//5D6PLWPDV1oVVYXOIOFiVqitwcT0MTKt/w+QOrGFKa+fEujgkob1bQpSOm9
rj837l9P/dCsaOXyS3P68zt/uX7f1y6KLkqSrS0jUqG/1FZuMIc7+I58ZbyF2+if3pIxF+AOQy+2
pcJESyVp68lkQlZ6AxaStZ/69S9PoKoiHKIoF4DxphuQWUH+7oM/jaxbfCK75neCd/Llwb90Dpsr
blPVVXU/hI/dS5vqpT2Wt8UBAvhDexq3ZLVOwrtwSJDfKmt7u8U7zkJu7GrpMHR0S4onxSfR52Q3
6rbajlf+zv+px1srPVh/sWKhBLJWAV9YAOeqWxWUo5uFPkadneEdvRC7WhDQk6VneOPqnjKx2x+j
xF9ZVb6fmsZcfVtmqapLXNupMv0hyeGjZsaTNJj2yjeTv19K5qLb1GLN6g3GXfJCL4A9OtZWOQj3
n53A6xriKZB8s2B9fr8vg1BPI6lVIk4F6qG4Se3k0Ng90rh6tWawJLmYC289nBqxgKC7FW8kjIkA
qTzJ++bg7XHFtL3f419StuvKtSXp0ufP+PJASmLJyViAFCjVPfJI2z1655omoUO3Y7jdM8ZXCgjf
BzjjMzB9uVHWCC7pcI6qVo6Fzo/IxE1HJkNovVweAEvXn+2zwPWorVHqRGct2Ubpowl93DdevXLl
NL8Qfj7rIl9+v2C6saWqLhsIo74m50PfkKLAZVJ/e6TWtiw475aX40bQPVx+oKWKy1yGK7ipHqcj
nwYjyGNyz1Nt0xdpG26mKCCv3WVpXs6WzLjOa1FLRuEQvRiv49mmmLCztsa1tK3OpJiRya3pyr5f
P425CFdMe18eRUZAKGpvUpmc9WQtL7z0ruYa3KISVWMMeYr2VT/1x9FRHoTrqbpKY/vVWsRcWkTn
StzYGFnaMvTWrd1CYnhTrrBU8xBDaSfMcVlIhbu1l7W0YZ1LcSkmlHo+wTK67VRvg/WtbNRds1MR
EWESfnmMLQxqcRoUXwZ12mKNKJcaxzIpUI4BqPiNqvkdhD0VWznBv3aNspz4jJiQdPHu8k0XRpw4
jY8vNy3lPBfGiPaIpjIpiwHAhPkbS9nx8uUXx8IsEmgC1AFVmxqj8Mcbtjm1/eyg3OCkmX5wfDms
SUsWbzQtRV8eRIN418eiiAj/ud65ByqM1+VVvg8fYI+uaouXZs1sZ+Cm0HUVjXNeUnU3RRX8MCpr
f/lNfbZVfrOazRW4WhEmXSqiuENi/FZl0VvWx9u8ynFwrF8htj8qmbIjS3qk8emxDLC6lyob/OBz
pEAdzELx1dPSpx7UJm4m0v2g5tTUIvJFrWnaGsae2JdgZSpW3Z+xtA7IrsSdS/fQpqporY8EQJNJ
qtNCV//SGvGp8eMnodP+JIFP1ctEpilVfTiZCZBaGxmIfZeI74pMXspCHob9AC2tkvqRCz1W0MHZ
V5OfE5OscdWrWvLPQuI+dyLwtrx6U1TRwNxPONOreA373rn8ChcETPpcZDxQHK1xc4MdEBe4NGo6
JQ0ygWE9utsigxmYCuZjHeMSVLV5w28uVu78/XqnW7MDAzVPuJIq0TQzAX4j1NVaHCOTt6L6sfJo
3488fS42TqyhwSFjSi7v0rO4Hc/SJtsGB+F93CrImtcFxwubEH2uONaarFf8aW8QnyV73JW3vp1s
fzU7741kw25tvi49zyzYNb6Y49/DTAqkJzwch3itU3Jhz6bPpcVKnrVofKnbCE3abpscB2BNO9FC
e66D4K5m/57HCrAVo3DweS72nZ68GEKLBNgHEu7hCCNpK+v598FVt2bBrxKlPjfGgW5eAB19RbeT
/xxHP1eGxNLVZxHPwNh76E3wH35GH41SNHeFCrI30u9c/HW90Lw3NIwlsw6Z+B9fa/dW7x2G0doF
cvzbkv0V6esnHed/A5c+lwon+A1iJNxHTlWWwx5A4ykwTb5ri8tldJtW3Y/CwwKrUXzIT8IVyMNf
fuMVMO2rDINood/GrvxAX+V7nBRXvag+aG4lbXQ9vdalrN63gnIjowax1Ua/LVUYtgAgA/xJx+cA
r5ba6+8DN/ntKnoA1pB6Dn1lINNIZGmkN0fBtXOtTQHbGufYV7aWBFutCbGB9xBj2a6KCZIf+u9V
V+FZP6DksJp7scKLDvRjNWrPmlAeU898CirzHMBAznL3ra3rH4Y2KrterX5ksXAtKdYGbONkZkIe
PBCDX31nrQyj7xNzujFLLSVsCVsTjw8H6Pm7l9c7epqfM1O68br0GUz9GuBuKX7OxX9pkKtGqdBn
WLvtvi/Y5Mg5vHWj3wyqAagT4H81HkIRAxhKWpeH8dIonm15MUVrIylhGwcDWc7eca9P15rEF6Ly
XPlt1oIUqdqUR8/Bdoo/terOTztbKqyVDNfCvlCfy74hoJud0iJoFZA+SL0PxM4tWS5L60EeEjtM
fdyepJ9ipX8wepCcrh3gpM/U+Dezbq4JR5Siqg3Cdt5bWuy0oWah9wCoeAr100IJd3qrnMYxuGnD
oSJfr1zFhfGYteNVIpQHyOFHVfGsbV4Ww9YtVP5vVf/JXtBOjPFRHbCGGzGui1Uc13xTwkjL/a1G
krYZ2MiFPam2UDI/4k4G2QZ2AiRFbJuq8i5a7gCItXACGM1VqLwgKr5P05yoG1h2qxkfdQZ8uKtC
BD9won1cQJom/U3HxqOuW2c5U18hJt0Kma/uRM/QN34T/qwF874z8W20NGxFsVgqN6KYPoxy4sSu
ehyy4QCI+5xZgPMHM0I/I701sYoflgIStq3+1AkURU/MfjWxfO2q43WVtMlGUgHOpw3pCcFHvIXB
9EY2A3UriPVL4Ic/TK/7RWkEIm3evwoNxsqSafRbsNgPPZ3YeHBUGx3U8eQLBfjbqGrosNjUZoZK
EtY1cVuynj3PfC9qF7d4XJqaEU5Babu+/oON1K1XgS+v43Yv1+JPKXCPWSvK2wFNTdUaD6Ya7w0P
uy7DG3+nWPY0InPfF+0w7vVt1wyPlaU8BUHynLXcFVVrvtVCwTYMENKRdZPKSWZbhUJxTvfPeGVc
CUn9EVfhKa3KeuOFDecKvA8J29XKbJY+i1TfjMu5lhf/I1ygA2LIqLuPbt3eCINinaQwo1yhyVcp
HXObmmQx/gol8daSXnGIG3b9UOY3mpYfAN7f1QKm0mGVTqYSw4NiGRs5AdgsFmPiGHoCHn2YIKUG
KJa4MyFPjNmhCDoYwVl73/euDbwm3eJHu61GnBiDoL2KrXwfMc4sala+YW2hb8ubXs0YIjc4r+FY
ElwZRvGU6SMmIrF3xpSi1B7MHkVcqJcYbUWYxNemctfgMJYk9HjrIQ4S+AG4vvya5tpEPfw5GMkp
8emZGaV642YaCFI92Gn0D/W0bWuedqKjynEFKpO43+LzGWo7Ra//H2ff0Vwpz3X7i6gCgQhT8knO
oe2Jqt2BDEJkfv1d+E788JrDVz3pgasLDgpbW3uv8EBiNdCn6DcU2z+aOfYaK29skWG8ur6HKzkY
WIDknRHIwg4QJXuo4dUmuH5RWHQf592NNRivsBt7qhnkCCIY3DeS6bR16+VdfYpqKxihnw0z6L/d
HAdUkm/zbngd5Bl0JvAVMjhSDIhegpuHQu6ewUODAUz+B7swgLT6kZIf8OnzC/ipATp9GEvgDCsD
lRdLDiJSn40emFqrBG1kQeR1wCWq8OaEOXCVqyH8n/y5+aVDTLRvAxVIaE5q6D6P/KgQzYM52JNm
KX5lpTekkp/TTH28frRspbLGKv/SGt3oeg6wzOj3Z12328fI6201oMfImZbW2V6B4PvyrW6sUrFe
bqGCD/hHmEtagM5tY1vFfG/qdQdxb9w02lILu0Ls3DY2jsw1U4fA8k9ArRUYIP5LHuD39Drk99eH
bOvRy9+/3KKtQUG+ZCD+wOzBZh34EgmB6/zf60/fSGTWPBwxwBFOrZtFauRd4FrJ4L6WD4BwpWbQ
lrN9/S0bV4s1Gyc3GkPv0jILE2raJqTqrTG4/uSt0VlNc93DKVXuejgHRNMPqEy5ahLf4cD7x8ev
qguIGVBi4ECRlbQ9STyGVVh0C6CLd/3Xb6RDa+IDkYiuwXAoCjNoqI5W/6eDeHpslm4l0Z3lszH0
xuoLTB4pOEw42quWCXTtQ1+8XP/tGz0ZiMP+d2FmMByB7CuenPDih8mhjQ7j5QMV6cGESTt8jhxa
ywFVfpp97PeW5fXDswR4uNTXAWxKXaGjfiYnO+2vje9ckwmgs9+XZlSBBYH8YtbfErqztbcevCok
mLLctZnUIRuukwBumMd4bv3rQ7gx/WvOgJL2MrwfFrVyHd5bOAVI+9vSiiNA4zuH/8b2WAvAwq5n
lFHyQddHh89F9UfgJEbr9/rP3xqZVWSKcknvSg7pQK22Ql1qfEVJ3euP3vrdyyu/BL2oA9i8oejy
LL5Jag5vFXST4/gfn746hGCLAnM+QMpDaz5Vi7mN/DEC2nL9p28AAHV9FZJyU5tyw8IdRy3Smyyz
gtmcn3RzXNDEbjFN8L2bXucWTg6jBrmVGDdmt+LC1ev83hzlWwjA/5wL/pbm+WXIjFM5ikAmiQ/w
1KM05ueMiFCjLHUN+MfDYBEQeLOE3aFiAlqPqzj8EFtH1hUAtCe3Us2nhhDkBNPU73zhxpmhr0KK
0ssdOuXQU6Sy8pGa7TGrpYVgmdxBbR92RXSYdyZqa4OsQsysGCNJqqXwBTtBhrOjhx1l1pnnnj9f
n62Nb1nLzcJuchBKgt1N4CwO/V9Y3bcwB1m8FB8lMN+uv2UDLamvJWe7Lk9RLMSaaGHB7Ga1g0wh
YG7vtJPtwT12fKHOv9bE9bVMIAUDYAJiB7XPnvlSI/0mlrx3v16G/pvLxJp+ZEnArXcQp0ePB/4y
QRE0fn3Qw32trWWLf/eCVVQxFplWUEQhQ2WpdmeCFN7v6o1uhJU1f0FXSj4YsLsLx4IGk2k8M3ie
wB3S9M0yjQ9gG3lGATMnWFUXJIXokt65zSxDRA832JyqL1KDWzI0ih9nA4ZhGn3usvRtYAWwWXAT
g2LT25BNHq/SkwS7kg5M44aADDJbFrWNofCKmZ7Rv/4pRHypJ9hNw38QQixwJ2JwIp60yRawjPFn
WI2lFNl/ZRWwjExuoTDxQLj2LE/N4/UluTXMqxiowSZeIgQVLFWQwEjhDDtLxsf1Z28VfOkqBGbg
VarzCOwE7uD0x8IdZC4GTrNNWzqWNxRVaxjz3v3j21bxSMZlUEokYLHMd9TE4qfZVewUFXJFd4HI
A8rmU+083zn1ttbQKibByZVKCYecUR+PIWW53Wnomuyp3W9My5rikMQDqF+LlqVctmer7l0J0j/X
x2njh695Cm2csV438MOZgET7LFmQRKiJp+HWeP0F33dL9TUvQU15DBI5YMuVNp10RfFrkGSGCZZT
U+UXSuXCUuCkTslOKNr6nuXQ+JIjDE09pzUQOiFBjtDCBjvhCu71/wb5RR7+38dbdZEnMCGGHop8
llRw9bxqerg+UFv7Y81L4KMC2XEOOUGg47VjARp8l3poGcZ/daxXuBWGVcj+TNHO8bO1qFZ7vUTz
2sogTBBCvjlgeY3aY78D392ahNVO50JOu6LU4rDtT30TZMl5VHey461awVqamo8ChU+IRIf0sXeB
gfVjF/hyYMwg/QLVoD2Q7UaSsVahVqWhnA2KYAWfVYhfnEaYakTw7I7UnUvkRo6xhvOnKK1FMJNF
w117KEYBJDWArlLuw0hYM97+bUn9DxS/kWitcSzX8lx5etA+xc4iEZCf0pfOVREBxa4g9cZyWqPt
LT0aNTHlSVjJ8B8G6aDbW6gbEWQNs2+GJNebGiC4THkT5WWKcgd2V8gA7QY4orL0aPp7Z7yWBfpN
mvGZvX+JHjxtNL1d8HbIyFyYN2O0xjAKFiEKiLi519+ysTvWIHopmSbNhLpiqGdHTXscp1smf1x/
9Nb1+5PK+OUDRovJnYWLYziY+jkbZZ9WoLqzisDgdqxv1akG4Ji2Tp63l9GEfAuOydYxI/lJjYkv
TYlHQPLutO6s9srz9R+19b2raNAkCcoltQUwBmINQRsZBMNy0PfW+NacrQ76arbKlCZ0yT0nT3Vj
nz3NgfBgIuuCy9/Y1z9iIx6sBZ8Ty7BioOuhszQ9atGfGa54s3GX93sF+Y3t8z9Qe0Ufkn7AOdxk
rzPsDU3jH8tsayh9w7XCmlUcwGgl/8w1flfQcWdQtm4waznlKbVUVaZonLfu6MLRFP7ARwYPHji2
+4pDcWjl9wAe/5uAp77G1yfwzak7AnVlncSXsVXcuWcPRtH827G1hnvHyBv0SRVo6kCQOp+Ngyrx
I2DrO/t+I+KvQd55vGhPFWhCVurTVIwQADDDnkILDL7IAMRdX6cbwXIN+C5YTCNLM1F/g7vt4NPk
uZb+MvNiZueYP2bdXt64sR/WaG8YtDcaG3BpWtxT09TwLVMcpPiHvMdn/WyQfhOLP3lwX0IZzLR4
xiQNjVNLeTQX3UZJDLdc1yqQqeuAx1BLBzASVnvpR1OPwPtCQGFk7SuJKtiDmoZfk/gXmYVLc1gt
yzIMEkCadDWz7Jy+jU+DjsYTS7MHoyvPqqr8Yl1+q8o1sRmbZicG+gmmvbhvtmY/uFOM/lxsKW5V
xedMNtC10aeHsTMC3cycIR1PpE0p4mn2V2cFBZ8f8rItisJRb5bguNXuZEgvBptg7Wwld0uvCpZx
eY6GDxvcdFbDqRpPmkjuoeTxMDXRb6nN70RqOFX3EwpvYTOOPyjByVql0aUh+W0P8fIpUkHqNGBV
P8y+LmWnGa3hQ9WKD0qT3yWSeydRxEe8iA+kGYVvOR5o5tGFFRoKlzm9LS3rV5SIP6mQUSCagEMr
OunBbMg/LsjVzSguRG5VSDbDvClPM9yxJQqMmqrDl1vqpMOYS4OL4lYQdVbjXd8DWzniGjY/GVwj
zERYys/8IH4vvmCZg96gbsOlKLBSW927ZW6E7TWAfuzLbJ4WxTcYvR+j0yJiCXEK27o3ofr5f5LL
3HrTElW+bAdt6JO5nnFADM6iXKPYc8g/oG+iPYJOGViHpHL7PXHeDcyuvsbT6+NQ8SEHC3uAnW4A
f3JbAYwNPmGRNx/Tl0Wntd+r6m4gQvXP+9CXL6NYv2m5HH3zLdrmIeD04JTb5LGFTA66tnsn+EYa
ssbSI5ykowVz1DBp0wO3CFa/8q70exfPjYD4uRa/fAWMkEcKsHYcRgpxjKR0xGyga/881a/XV/XW
AiD/XQAZzQZNaVAEgOQv3HmcXt7DFm8cTJ+omS8/vSUWI6kFhX6o1d/qUxmmGvPMWA41o75TDeXl
+gdsHE2faKYvr+m6cVZNghRKqkCUGQvDZ01xnmN6imsDhS/gPo0a1mqEH66/cGPE1th5BeUsyQJE
AaifCLGbql4i5H9LatfYeXgg4aoQIyxnI8HN8NiZf0jxfv13b3Sp5dVWL5S4hsMwsuVSJE8J7LBR
bHQiiz1mCZyTNYWeeyXac+TZGqRlPX+ZlWHkUt21Fai2MbEhDSUy7d9KS2ucPKhnUOMxICVM2/qA
PmYg1xcq7cztxnZb4+HnOMuTKMMYyZF0A9d0xTYydiAgT8LLfdz5gq2SjLyqkSh9Wg/tIui/GIn7
hXByF3KxAMHgKJlAlBj/5B6wtu71ed+aitUOh9cuGXiNqWDFX5C37bzfGawNtUBdXt2RAEeBN4EK
JIJC0lMm4Ohsxm5ZVW8Mziqwgw4K3McSNgN7OlcXLWbM5nTwKi4JpA3NnZ7KDlCUUIC2YAmfwdnq
+hdvrfRVcqBW8lRVOr6Ycm6P2VOpAI4NWtUYuQmg65AX86+/6PuhpWvEOR17iGssl0QJ0CXYvSSO
VcO06frDP9l//5uq0jWsHHDvQqUpfORamGQobu6Tv4rbOFVAnhdh1sbtzuxH8SbuuSMdpJ1K52d4
/u6tqzARq3A4KjuQ5Eda/KEJ+amMxR8Q50/Won5s6sV91wHtmBgvnQRxu2G29hbq99NG19DzHvqj
ctbjzVyCRLie9K+ihs36VB7ljs6umpZ+0vQ72dz3Ox1O8/8NUGICr8+AtAYcAgbHAu+iKSriQt8f
pkXWtIep3Vogy9+/hMG57dGFWUxRKSBfafdXy3amaUO3g/4PuHyUWVIXUB3syhtACof+Wc2dAQDs
FwKyah3g8tAGJuyI5gP+ZcaBBrNH7H3Q0/eJD7VWYaWKrRwK10uEB5qPJInDGg61qT0bwo1sm65x
5SIpIUebwVZjyUxneHckHmRVQ81GmPHLIN5pJGx9xipWZHE09WKxOVPr2q2scysSL9+z7tuY/jUE
uafoFs0lHj4q2qXidQCAn3s9Omwk03QNPi6nXrKMGZ53HbVllPVRWKSnPkwwXI6uOsxuwRjdq1tv
bM3P2/SXdazMBaBb0xCHepsGLBouukTdNjdOpkQW3dIGPAp5T1F3g1JA1wg3LuVmExOwLaeUTS4E
Rw+sYImdmWpvK7EEw3Do3IG4BM2jSRkTP6sGX2ohn1ibBgQr0r8ql1By1LLRNoDodcxKAWix8gcZ
QlPmiP8slJOhp/eJ0Tr4stuCyLE7KCU8VGf+x2gJdbQxFnYWVc/aYDxPeX5S0wqEb5V5fYzLds74
KTHgmq0UUBLMoekKcAU7V2UF4GYOU8AR6lKCi588RbFwbq2AGdN9XwItrCjVQ0v5q1TkraeigIC2
2PC757oVtCZ7ytv8HQhZKIl2uXGIJggd4XhEJSdtIIWp4K5+LnrASwte7ekEbBTc6NpUuUgm2dCB
DgpVxV6Qujht+G0WDB3w3nb5oQaYBRckFvqmPl1fvhvbbu21LHKKesoMdQjDwpe2jypsVLQyvP7w
jXo11VcJVq5D+mAcoMYRgyjiTd54KG+Te+ZSTJ6T3qCIC8uu4dU6jHs39iXqfXNqroE4JTEBmZwF
3BhwVkP/CJqLtgQpc8jfXay3PaLZ91cqukbDjEZhFBod0eRG3c0soA9gnnNUrsq8gfB4FFwfvq23
rEIi4AYpVL/iDFkNqlSshoein6uNq+dgwLO9kuJWAFvDYcQguhksBvTCwDRb5LlT7qE83XUg8apQ
fY78gntjuZOqfZYQv5mh/4HFWOUgkQEVIwlCErPTQZzVR4YKwXlptFsPXcWgvfQvSozQ2T1F2HV2
6kXuP1qg0P8BypjQyopMKwvJffQAg/lg6TBKl+Kw7K39SP1ZJP/uO5eE50uozhroXQE0k4VwcnJr
JQ7yrgl6M1d8RWRvgwDsAzogbLYUZ5bHd27Nr1nPwAOl8c9E4Y1tKvOdpgGHkuohDvlTZkHHruyf
SkOGXG0KHDcVo0ugD6fDyhywkUk4BRpE3vXV9/2Zqa1LwOlc6jWvaxj7RX8LGsp7VmBbz11dVhQB
4e+0bDEu5JjEvyX6+m+/d7Vb2AR2rKALimK+RR5pF+lOiPw+Q9XW5UacP1FV6E0eikRy87J26gX2
Q57leU/oZivXN5fo/GWtKFNOiDBwrA/O4M2u7izC24vPQ3vpdmLxRqBfg75pD0FiSZoA3GTVXaVJ
b1IT+V2xp1+3EavWaG8aRfB1Nmc8XvxM5zsuOUpXeK0V2Y36/C8TTM1VoluUDTSUdOTwiwgoaEwn
KaE7a32jEgBfyv9OgNEyClPCCpB4Aba/DUsfN/KMh1Zx4BRvw0FEzHZ6ZA97sgnfrylqrhZrwk1K
CmgWQ1tuuADoBWaOalPVAEGGuteHa+MVa2kmWBbFJEJdINSghViSh7zLbdSebOPfNhxdyzNBdTsC
9wdI5hHZnsjYeZbjHYPqjcW6plqm1ZhNTMkghzB5tRRKreZoRrIz2d8HILqmV44JqlazjsAsp79j
8zQlOz96g7dJ15wrXDK5RAU6/9FNccN9AHx8/QfuSM5e9r81pcsXfQkTlkQjWY8XA3Lo27WQczer
W97ctbW0U+rYGvdVvpYNfawmbQxf8+4HGCHBFL9F+R6wdyvKrek5Sj8bUrewWpYoVz+UfhZkZ5io
3O6fulsfsNrHSjGZlVwV0CS24C/USzafIA8CtcTre2rr8attq40UWuWwf8WFKLahUg0tU8hTlXsG
fRsrc81n0FKRVaJB1ZlAm34Eq8i6/6ffvbZGgOislVgED85HdHnSEa44B6LqOxtqY1TWlAaiQqKb
mmisMym9j6Wsh95rFjmp2JUvsbDAv8ml1pSGFADbiUQ14kGifQipe4LG+lOkJO4o12/EMC+MNpXL
agOkNxWUTsmjPAMllmgXpaa3eaoMdraY3Q8knoVdSdFfies7LJStCslagV2a68kkGRRjEiUwA+IN
aFR/GI5xXxTO/JOdMn/P9XBjgayxzGnHgfqXcJ8q58xRuXCUvTLcxhyuVddpnmmiqkF6IvzFgB6e
dVsP/j8tvjUwGI55zTymePQ4lKfIAC9oyB9avsv+3vrpqz0/1frA40bFT7+ffUu4yxSAbeSRyMPt
AT5gnzZp0cf1r9kottO17HncZ2nCBrmA9Pfoyi/cZ61bPlpO55u25usn2V1cqOXILp/3TGw24v4a
IKykncpUileOenZIKQ3KqL6BPoafjO3OHt5o09I1UhjyC0LLNDB7y7P0S/uz2ELi6uEWv7u7fQew
jalao4WTtFXhp0GzEGZNHxxeEFavnme2Z/++9fhl/L6cj8y0KiOrFj29+i6BEHTpJvmP69O+NQXL
K788euiZlcE5Aou4vNXjgwIVkVK5bYZf1x+/lTus0cFjx+Z2jJQCYvpP0GdTNK8VR111mxI+J0No
4A4Zt8/XX7YRTddq5aLUIVgyYKoXi5/mkgTFQYXFT7xTttiahVWeDvy0UXE+ZeFEYIlYG/CrvFX6
nZNsa/utAcIs17Tc0KBWLx/ZET0eAitBA6ICRyVMgu5HdKcAKCyBsl7a/8pPoWu4sCAcWZcho95j
PadQZldR9rw+F+Qzwn5ztq2Rwrww6jZRNDy7HSAtaLE78Kz8nMswWjEeLTmW7b4G2p1H1Wupa5B3
0MN5mmE10za+NkiVHRnVXRpT7oAUjkIoq45y3NtJ2f7Q4OLmNKVjXaxUdfUhvmk1OZDUxCdK/wJR
0tgpIcRkA/qonqPGgo+y7lH2psB+R1XSENVbmBHa09w3dgTrICnSntIG4DZJxlM1lI1sVeWGO3cF
d3U2vU2WgC+D8V4WjaOgTFpPujvrfWJrbZK7sk5R1Jflt6kGJ7TgimwD3PRbG1TY5w0HCdLm8zQ4
Bi/gcpgYR6uobpMBKmiCzcdR1k9zJt4yeL3aJYG8TTdfEl1+H3T9TGdyL0d8PnI5K2FGFA12Y7WH
vq5CU7TvCkyHRKU7vMCVerG4q2TltlTyYzHnz5MyvVLaq14xTE+JWXnMhCKD3nNyoLyFj0TU64CL
tah7Jz8tq37n6E0fDOUYFVJ/FgloNKbKOqeatGfY2PSQ+qDkNzTSuYf7tnoejLxAw0w7FUSkfqnz
t3Eyw6EpfLUvQsHMwTM7ftulpldK/KVUittIpnXY69BG4JwzJ+ok2zS1s1JA9iLPCnDbrUM3yUdd
6z/GvgDRRsQLr4n+Vcui/6UyBckPHerTEBWZw/RFi6EpoW8hgyhLJvjiQTReOEYTufoES16Ckrke
41uNlj9WZn2wCPZU03evtWifqWIYHjpyYWwmjctmqDLMEuBW3HiqB+53A71VJSmxa8N6VEzQDsFc
9Po2jxw2AsqEtBbF7PqUztnfmDNA7EbUUQAYIJN20oBg9wegX7zKYGEVi+eYNThIpxjdhOYjEU2Q
5OZ9ArSd6PPDYInRZglsMXvtIwfYRK1gizn2UHnI4so2aXILAtYzKSMVSL7iyeRDYtM0htBAZrpq
p4JnO7/DkPCeNN0p1eqzZbLbBdeOits71ZmHHvWZt+RZLcQL12ZPk2bQsWDDcCTC+tH15KaOZJ8N
yaFXCj/uKi/ucRkAbVHAManwNBO5O83o4GB9H4gM5SQjQy2Vs8zv5Hqw+RwdZSm9axkpbC4B3Cdq
TDRAjPdJkoBABp05wYb7sddm2ywyLZhrrbaTSTlzwn61dT/ctANc6gz+W4wIr7olPTR176i1/kQt
BhRAl3U7qlJb4fazsv/l3CtNQbtOVsG198sDdbGinAh8FbS/ATWHd/hBe8RSaH8SO/akp+sxceOs
XcPTcH1rzHliWTiM7xq5WFj9ag9Xppfrj984n9aAtHlUhDFSPQvRncDizbF7G79B2Lj++E888TcB
/bPO/mXIjJiKIjNxWUFD7RTJEcT+rN5wq276y4j6UwbuTstbFJmU7idizyMYUz9rBZU4Q4b1VsJw
4rO+fCWp/FxJSrmAN3wtgtxtOgTFXORAFhs3khAHvet+JrW6K7i8HNDf/fDV7T/OYgUaV0BRcNh4
FfqA4F5adpnlxzKRzgUCUWt0BzKRGxNMCseENXkb6Tv1yY2rzZrLIiY5hyTRMmpWcZEq80kUewJU
GxO+5q5AgLCohh73U0maHRb/KYVhW/muV+fGsK0JLCYmKkYsgGuCO3mfqqSH+SGHBTlx4W28h2/c
umWuyStJhn1QCHxF7yvwAYaaMw/RYbZHT9j8uO8/sNWEXBNYhkJumxmGPNBznl2oUcLb9p0MtggF
MgGfnOMQPUin1Vy2JyrwWUr/ZuWteS1g5Uq1VKMnpDwuVAPA4UIcwZ33KcruQtSmDhu3vMF57+uR
/a+tIHWZ0S87tWnRjYkJZq5BbzJ21FPhGLB06FxAXwBs2Luhbi3t1QXVyPjYACWO+oA1n+OBnGQg
ta8HG/P7LbvmrTQkZr0FR0boxtYAPVXpIYviS1aCWV7GdwDRL/3znbx+64q4JrEQbew5lFdRnhJQ
LcgtFWqeCfHA2XObfPjV6PVptlKvJVDD4vIvUyN/U6iy7XzqxiiuiS6yRGaIQql5qJWRpycQiOz3
Gq0bB86a51I2qsGTGlzJGkaNuAi7fOm466OrDB/X52kjBK2pLYAqWMLqdaCcJs2JE93r6Q/YAz5e
f/rmzCyv/bKQARfNTLZUoPR3asG5Fys5mAPYdtAj9Kp3dXe32iRrjkvaj9QsJLTCtKC6SSZ3GKGM
3WJvQk/jII5G5gpEoj0c2kZPaU12AWqjJPB/g50bZa+Tnj0UTByRRIcZrEqiet7JB7YW1ioKTLCM
yVJuAjJQP03WQ5Ht9AO2nrva9owKoUVNh76h/idW3+Zh56TcWkurIvRUaSpvoHocGsX7PDBb1s4C
ioM7S2njV6+7nUltzKyEYmgY/exqZ6mkSQAyNWeYHDK7AAV3b3a3Fu1nyvll0fZ1OyYms5ANXTpv
0cZoT8pNcVY8kEjcaieB3ah1fL78y0ukVO10eWzBKeOJyyvmzEMNI6d7mg4wIW18E51zM98rTixT
8M059tn5+PK2wqSVZCylSFHIp7qpLjByP+F+39iGApOYRlIdqPPYQjVvi1R+vT5lWzO2Wg8kTcdx
UmCpnCoEHrz1gItIvHfAbM3SGmWfFDHEcwcw7vX35WBW7MhTI9gcan59u4/K2FjTa7w9RALaqQb4
K5TZ9MrRr2mZdkezPaT3xhCtIfcVUdqyH/H4PlVvhTI95VL8dn30t/KytSj9LLfToMB7GtW0GQNk
vCqn2G+RKaHUEDmls9cy3nzRKsiXqqhm+JGhruZMjuw1dourPZKj4lB67WhH7h4Pcwu6skbfj/C6
ahMrR4c06N38Djntcchs8AtVn37QsLvQBVQF6conzS+PDYhwjnVUnwufzW4CQb/HvZvgRnqzBuhL
wBAagDwiHYtkT69xiZfsHO4LwnR1yRHpzum8tTxWJ4AUMaJxpc1DlFBciQJ0WOygWreevDoDQOYw
LKlYKvdNIJu3Ffl5fdVtPXe15yFqOlEQe/KwHkGThJ1kPByuP3kD0KytsfRZOlVIiKwi5IKe5TjR
bEaQVFTl9DykSqBYMJ+m1kTdvnLnbEhcFbbZbp9I0K6IYFqJa2OvT7+zTDfsCWpYNeGPFABZ12qV
92KG5s31H/r9EGhrVL4lZ9w01TKHJsuDHB9LbW9Dbz14SUe+BHEO203TyAFQojCRn16WG10f5ifz
ltkQ4fXyP7sn4PdRT1sD7eloovg25yWYWfyx0/hLq+S/TKk5qRxu1QOpLgYzfhvNcK7V/s0qtCdi
qZbbVLOd11BUlQq+kwNthHltDcNPqwy1URXoKf1djh0Bfwh2SF8N7mRPqlcGyt31Sfu8Wv3vCamt
ZeHHFJ2UpJ3zsGn5a11xGEhPhZP3EJmNmGbaEe/8WqpuQGd4GDM54EKCa308HCcjK12ZsZd2rFKP
WvxmTsixHYogalIU0vAXSO/OF70Bdxy6tMcipxejN3+Tqr6HRtnFUtizKaH3zcriI+liSHbL3vWv
+rwBffNV6/S+jEWLmjGWDLze7oaH8mD4bWxzAoGJ+JYcjIfEKQ5QfPKsYBF6SU+FzwPlzfwA5SaA
sd7h3xAi2prjnmW50ctyWoZg3lxKk4UjqwKlpKdhSHam8PvLkra+A1AuRtLyogzN9BXCdkn0mLfQ
A4GK7vXB3Cg5auu0fzJSzeozUqLQgQjilUBiWV6NocwAxcqeoDltl0HqDOGe9vnWhlf/u+HluRGm
NWD28tmfyudoNzXYevDqXMl6UpZzqeVh+2NyhpfFMpK53MtfZH8Bm/4fcunvr0rQ6f3vJ2Sdkmp5
1xahiVwa1PhAP0ReEvShWQLFa9qqFx+T1k4v8g7o4fu8WrNWB5Bcq83IMmS6cS4g+Cz0SwVjc5vm
tZupTSBM6suNgN9xBlrd9YWh/X8h32/22ZrHkcdoHVAKfHoPwLUOTKxcKeOpksWNXI1nZYJPqzrf
67l6sOYSHsTaMWG5q0F4LWfZD2YUE3pDAvQSBAu14ZBPYYdaswKlV7w8au7IAGS6rt3GM6j2dIzt
fBJ3+pyhP4WGdcz57VxBiV82IRZYtZKP6nxkGwnuRkJGWhLDoS6lpzE2g0aFA7kFJCTEpgNdlpaG
Fn2Ci9mNwrvHCYa1Dm+nxxH4PzSz4C07xJdW9LcR4XcDKW+IzidbQq/HFjqyK4tErto0N93YHa1U
hAVLT21m/KIj2EYqie6TebytI3anZAqCIet8CxYJilrLdhaXiV0mykUz6R3lIBKk4yQ5Qz6FSgXX
yilqH2SIIZyENgdWN/tZHr0mURUSi783vX7RS82N9Kpx6xGbnBPhSnC7tomWvuZGrLh1RjK7J/oB
yCg3M2q/GNoCTkn57yJOqJOlpgHfSYrbQ9v+KRrzXUj0bZik2h3q+pL08XvV1I9tZgIYDR/BgXfB
VA523ULdngLOk0aq1yToniT67MI7mjqR0jxYiX7MzDKyJTMmUDaYf8gsm3yLpZeMDdbSjRNezwFA
pZHkNkwA/ahqx4HoxEmm9qPAZzkmTh+McvOzaocfvJJPo2neJgVtHFLB24IPVuFMqTYBVx1D2pbo
ujNZkt/m8jtskIFYh642+nx+rCnCVltIoWpkvG9o9ruvtVsIx57aqniLCsJdQ4PH55jokRvn8WmE
LA8wvz6vrcLlqQGPXTV5HLI4tslY37Vx86zqxWxXGr0TPH3P9fjEoVY/6rPsNHV715vQWR+0ESD9
onjSIhP/V8+eEvAeLyo4Sc8xyX+JKftBeqTmVa/ZqVpXHq3mpzFHz0wCzsxTSPMgTBgVcGN8JIny
mAg9iEzyt26Np66yTklkPHcC/Tgm0GpnQ/de9WizJVYDB6zYOMGGCAhWGmZYgSbs1CuSB7wC9Sat
CYiRWhtkY/mspRmscsocYv6QnujlGXKlxc9Mkv5KuvEWW+yjEjOFI7p20ClVn6GicSMKEeh98dyA
fWkXBgwfh0x3StY9SOjGO6BGHHGhu5nbtgcHqE7cKtadGUb1rgYwvBObGkhwQnxkWMl+aU1nCK5n
HqguTqtEHsslvynbt1mKuE0b9sZr6EyBe4N4RX0uWYOdl/JN3c6R0wt+jOGUYKdM+psCNKdq5CC3
nQ5gPrjtsOjBfmAnSLKepSy5Y/r/4+hKliPFgegXKQIECLiy1l4u7/aF8NJmXyUhia+fV3Ocjphu
G0Qq8+VbEHOu4M8Zgfv/BFk3SVpIlzsm3VjVfEQUTjfFTA/qXNpFWtseifpwfhZTmdnCyh2lIs+q
D0XhWLEg5hkfx9knJG+IvrvuOn5st9UDD4PfYXUuJtA7Zyi/7LZgUAWUZ9VPL3NIj2bpkYrH/U+4
nOVLCY6i7QUPiBXDidFoTkRZXd2pf4M1f1p4W1rN9LEt/MemoVcwZLEc7nBXzQz9ezNE/mo+B+TW
qKl4nuT8NN09bt15RJpYazhM8YE4VgLhPdMCwYZTfOjFSyD02EtWpyoAfKCUSu8DPZHBual1izDz
QcXQTsYh12/dBov88O5lVcq3qrOPpBugDJoW+LKpyvvRXm1ltOmvoc++jaq9ZBPqKLv1Uq/eB+kW
SImoo2Do4vIyhqnBX+2rvfQlDKorMAOBVkNg5qnIL9w/vU3XVcyJLSQyJUA8KBZ1YWLoT13jF+BH
WokK2wsrsVYxlh3B/jTaFvzIMHBDFekYXHFW+DerZxbSFF4un0gl+B4pmH+MXky3PS80iLepOPoS
m5qyeprCMS4rujN2iyLQrN8jAr9UgJBMfPqxRRVCFTBNEQf4VIOCDnYfDVlShdUrqnxad82vnL10
xjmBqMTKFnyzSHrPIRhJ7LlMOFKUFrvJTPs7VDzWDQNdaFaJ3TcxrchpHYZbsLo/5h4oAitfZAE7
sSTsBVfvHJFSn+AJkS1B/TPPXVoK97Hxw29reB0hzGupd+lWGXty3fumyGD1GyMsYg95YKJQ1Cab
IGujw6rQ8tvUnjcYyW//hxjkOL/x0ntxr9ynhTvy2rfQZzM/dZp/yG+fo2JSU1xI9TMx86AaoCWD
dar1vSR1Jt6IvIEqkowY9jmvUQG9MWq7IUMIetwyBIE2mwWgHuqdzr+XXj+dKkRk1VM0ciR0jUVu
WUQmli8ylxSPM2F52MqDIfVP4aikEIUVaWYfRoQ0b3b1EDgyX0O8ZNI6z34TZLygcSeDJ9dhh22+
G3+SBfzO8WATXCgbTFQi6lsbEtpdli4CgUdDBdWZ8OtYBfigce872C7kpeNB8LaV/W6WOApbiEgG
d+do8gCNczKCh2OCLlkm/RPOYRLUGnL5yxbwyNX/fE/eCn6G8jITUMtwe0CUFm4au/wUQDAJIw9o
xy4uDR8oUZ/geTz3M4L9wAr3JpXwoAXpZMhJZXaSuAAIaboQWie8Fy9ErPHmb7uh7HJngLsC96vz
xpZXAdOkzWlctA/zJ2+qW2cwiHnunG3YBRuf4n+f3moULdTzOSWOvK0F3ffDhN8IukxhhXe6z4nZ
YR3RDqQaP4A12fAr7fbfKPmpogTMmCmqN/cU0Op9qcpbEerzBikzfnm1H90mX6CnCyaaqXH9sS1y
9i3QnaQfIjfGXAVoUn4PL1/0PbmYvF3tiOM2WN/OUuF5OuxpcryvevWB+tEqbl3km/iyf6UFYVE/
ih+7Eteg6x5DME/ateaxpzn8ODmkuw1p0lGGF2sm2dzUn0SzA5bef2PHFMgI9odX4YUDgUGoVhHZ
fpe3xoLhUwlF6p0WohcodNFcjb15GLw2Czv3vVrsdOXmufHAd/IFidaO3Gq6JoLWIMfAi9DiO28Y
hqSQ1YlbUBlVttdG4QC+CZE/pF2OVqUzGPimZqvDaFrlET5axU5Va/ABZkyL9JMR2d6gSmEhM/cP
BLzvCJE1uQ6Hi8Z1OPntUz0a7FBntePKOXmI74vAdXmA/WWODn5Oe8p3CBFB2JYHFtXqwO+G6bnI
EabuRkJrGw4TdvU8DmsPflN7bJC/k6wDW07KY59FIUBDK73vcnUPC1E0mULLu/ec5bAbmiisluVt
VCoXjv5zRfltNndICaIuMbI66iCI4omm8oE3bu5TO6oW/1RJ9tyMiAphrXkVRb9THbadiiAtpWZr
MvXt2WWj/7JuhBxNP8k//DEwMVTAVvYIhkXPP/sIckBcZLOoZ+KQtDP6zA2NW8F32yZ3XTslwADT
wAzHtffLw6DsKmNCeCm4AjEtzJNcy094SELu2dZvblHQDD8GSs14zyKyJYqiHhIdVv/gAxckYQEt
PrGYjGq3ZTvR9TrGgdyRQIGug3acthku3NfWMSPcq9DNdv6pmKZ/w2bBq9rOprrHlLLRdDXNwXEg
/oOXF2uCw9KzfUsRcciZcxuIdWGNh9yke747zLhOrKX3p4rgBzkgrLR5r0s3waE+V7z8mR07RS5b
thTiPDj2m+i7c2VkVvmgDoIL1sSBuzwx3WYo/btilU3EhO+mSKA6QOj+FfJGpP3k2N98wSunlVxS
Z7BhQ8bPpemeR1n8Gr/a1Qs6yE6UaWCPGLPoI6+8tDVOzjt6GMb+X+HQDT8zsufWdUs2hINY/nYZ
xPaIVGH8uOxzdPllCQcHI4erkSk7OLHehiMs8FJpL7HWcmcvuHXsYd2VxQZbqan7Vmu4B5/nWhOT
Ko3wKttsU1rw+dL2yNlidO5jLodn6kJS1LvfZMLThzj9YBVa75iF7ZDTKXV/HkjT9OC8X4wva1Vb
qaPplKFiw8lEIuoLTPxnY1lr1qox3iA2JFZ9q+E9EhUBbNm2jkNC25cyUwtkYxp+aHivqWuVUHhu
xXUr1ftS1lcHyVKp1Oq5WP0hR/04bUio+hCt+wBX8O441NIklWZLVIrp7h8+bjsqNsw3dQXr3QAO
hh5LDLLfZVjPkUFuVT9i6oKdi52pwXbidTM34epz6/srzCGA8YE+3uGihHtoq9GLBypC0B+QKI7m
YCwZLAsHGKSDQ5cqa00WRz2UQxA81NPyMvw/ywWfHdy3Xy1oRNPZJwc+z1lJIH2eSYmqv/2iZXtW
3G+zBfHDbdk/qb7OqwFUUpgg77Vu/9p2vpoVLU6rYLQenssKzEQ24clNG7gmiEcBopSbsj21bpHg
qR8HR+zBws3B8oRVoP0w2upQWpBYuEWf4gN4mkx1RCWm10Wj/Hs+xstlv40hnooPkgzz9+i6DhUA
6JAAj7ORPyqCiqQgFI9RURWvSHRC0nw7HbikYG7Voc6KUX2vW506YRcjpvAHXEaCBAlMlYGEDwzI
utM0nkrHzyipnyrko5GN5j3+4WK0cSu6JwRW507h7qoSJq2YX96KSX6hqNV7blXeDSNsdaZYthxs
pdgjoMzE6sA+sAMjkrEH78VFXmJvWGStMkgWjfA1UFTFArG0Vm7ajMUVurCdccPTxLw/OJ7tKnx/
k4TjT6sz0gQ/SJ+91Uiag5nnX7jQMIWxY1Z3/W1T463WpDwr4cFjcByBqWLOU30YbLHh8loEJYgQ
cxtgcnVDZFN5v7bq3YS6ZleDVZm4HT2GXR/kcmVOLuvW32ldwU3I0U9bY86TblNQNB9Jze8WtcLZ
LQLWG0FV73vbSgVHmZhCrAyaUMs0UBibgk3shWFf7rbxmLhg4sqmS/ugutYmOLaNhE2T2HhUd0Pe
woRtLsb9VoocOXlX7XY/kLO/bkrtjVv/diAomBZTf+nACWJCbzK5l7tUyCxDWi7Or9PXe4+XR1e6
SWsaAjBHNCDcmyPx9LflWzcc9HfhF09N68PU/I5+tPaYtmDVOLM/pmpd9xOYwi34wMZFI8w4TCeG
CZmn09QXmEGR3Eds3FQNPYNYu1SI+AsfgnYDtXd46vnAofSaPjpsnTypwbYzH8yvLu7Id7a3YhUV
zh0CSyFxKoOk7lE+Qs8UsfYJEgQFZIB8+978ZY16cL5Bxs6IvWSYZR5av4i2adhXur7gPtsR5ryW
TvlUaIoxkP3OrPXjdhbvvoCkwe/Pvm9ng2uSFuUm9mxY1sDOXeIqAArT3RaHXHpkryfa6/fWUmUY
rP8Zp05dRJiCwBoXU5kXvLwNoUsSGYyfq+lBRCc5se2j53fHem7eQjI/6zJaifVO6uLRc6xkRicD
GlY8uvUGh3pQMu363YJz/EDFgzFNqlxk7g2t30ez9vKmNPnoVakFr85gZX+1cPAdo25Ys3WWfvDO
+7nJGoRVDIyjYXHFbiYIk3PZAn84H6MgwtbKBTl2KkQG3tLZCOaQHY+7OcBEwJst0sFcxaHTvlkO
HretFzDrJd6b7dmI+OXkM5B2Itl0aYiBWVvgS3yXwbKjzEIcXYnOXSM86KDdZo2AKwcIQZJfcBrt
gHu46TySyELCPIoBS8ZWPaLZRSwqzExSBFJkc0/2y7pkaMLziVaXjWGGnKrulejZHHvuHcO1/Fo3
cQ5AmYyaCejeHHYg4yLeLlJEHe2hPJl1QJb0NgESsHVqbZAjiZn6UdUFDmjKLoDZzcOyGrgSRiT7
y4GGIBeLyQIEY+wgJjjaDnSrAdn783DAdANBU3PAXPaC3V4fy8Z+LBGGjHZu2K/V8BlYJASMQbKh
DRPM/lepi4sNp9R4E/MQ05Vt8CZt39sAVlXCuDtuEQGZRnCGSUvecGu7uVv4APr8sGfE9iNegxO9
zs5RolCdpmb7U+3Y4yaEEgKPGROaDdJ3t1anueu+inF8Fyq8+spJfB+6JXQsremfWEk/dNW8yBCP
2N0GrMzGYk5DhneBkALUXJHLDpDooscXvNnD6A5dKgfcomL0m8yRY5XAec7subZnaBFCtONtW8ds
FWNkqXWLh4nfwpGf16o84Id7U66Rd6wXKbsl+Qi7xkRBgavGs5dfAZkEaPOhn6nOPtSaH1vZfmrT
78q+TOb7sCb6IcIMjnEF829h45bgFkIU4OMGtCfVlvyRVnC2p3IvVXja3OZEGvRLaz9PkWX0F7Pb
vRRWUm/FoZ+BVQcCTrRLg5UheiQgftOlRqDo3C6vjYN6hx/wPkpLQEzLSUjcnMQEbkR8dR6AltPR
gNk9dpeNi59Vw3TEBtI4Ie93gjN7GDx1A+Afv9pSUcK1w1/PvP4NWzsdluaItOC85jgPYZk0UsSb
xDQ8vmo7BJRqXSy07gNOyDLPcefIPQ/faf3gWMhPqWDlWoNNWILcv5T71fuhpQ8qY+JWb134XDl9
XJMuxSydh3zPYDugWycOEJREqHnUKGJgi2mGvxtpFDTg2QBotuyDuPZg/wvMtxZh5gAvoUPizWE2
FkAL3S9vCYB6lwhQQoVvsHDyQHexkMdaS5ZI4+eUXRjSadSYkrI7SwL4teW/cOCOMf51MAlwf6tm
RnmBbRpxv7QPRN1ff/qwiFf7extf0Mh9VXRLFIoQg4aMTpaFLFH3e3WgEw31KzYRUdddR6/+AgFx
RxDLZ5w5WTqUCE8/aU9fXMP2gKg/ysqMMBaxc+LiJ6MTHI0cGo0L4pc9uAmYengKdPDs1WZnpP6q
W1DJa7KzSwZZnIhVi8SUdXkfQxoD44UiCOAc018VKGVN8Ynw+L0j5Nl26ZduwheXn9jwqJwzgLKM
6+CtsgYcVb87STzneR5pPC/jE8h0MRX0Fdflg+xZvrXW92z6F2cF3tl5/wY0fqhC6tOHFGecNqTl
ynNDasAvY4LZ8Epr78asFScPXijYViCUAcytXmxJCSiuQZUcejud6DuCpiPPFgnl2B+z4LBS8ihH
kjA+PPKpywf9hf141nMHT25nm2/J8fHiGKJApD3MEOqh+V4ZsE2oxQQuNRefhfOK+NcI5lEZ7hjc
9AD9Uan7aUH70Lv7zq8xrZtn0O6yjoU7ga975H5yZywROCcJ8m7jzYYK4bxNg4CSEk9InkdCkh4D
fi3nve0gJBcrHSCleF/fHFZxw/xajU7a1f1fgZQWYPhxiQvbgc4JfcsxxISysr1SawZGrUWsR1EO
N7fEPYEwbnzDIEIcOwtJqybcDwS1feLBPRX3NmEJMS0mdhyyr63gAaqpaBEqIsVkxZPufvGZH9uK
H2b7Dz5fqeyCXYU4Vanp64hEwkb7SVdJnYhtRByrQpKPXV+XlT0yKT6RcqBjoL7vwrVvJURPkUPb
2ySwLAvGHds2ltiLGVI+Q8qGeMCIFogXne0vDeftWndQT5aPw4LCXHk598nZbKaOZwcwMmr7noqf
oVl+Zx+7IprUk8KqiqrY1AWaWPhzdkCrQIkyGB/Q5uP0BN2/hqgMqB8ssr6pjcxiepWl3i24D+vP
IfhX63e/CIBoy2h2L2PjxlJVt7F/Ke0OL8zgU8Mj3+wocJFKjGfUOmxnNqSHIk6Vhx8O7DPqgZ9D
3PPQguIX0gc1eJei+vEp+Oq+dZRYwQLmaDZcI251ndSbQ9N2K54tDU4AyxmbUORhg2m5faz4Y6lO
jimem777MUWZB/aE9lucCB+CeCDyu7CmCLanSdfCL5m/bC4+L/cH3WHsAjUOiuUBlgr4Ga08UO8B
Fq5cflOLxWU7p1zDyLQYY764h24AvCX4RYFogTYVAFCpgN6+y81FB+fgb2tA6adJB0FuGT4W9/R6
6KkcG37kXgqaxRVDBZluLoyMlNtG0t7icMH4YmLXPg8co1I1pBQJWaOEaEpkTngIhIZFBfunYUAy
w6Ret+KeBx9xl2a4jJHB5eVFb+JuwbZhvviwtMd02wddCplaJmCrJuviMjjm4KxlZHkf3ja/dbjE
/eme5Qoth7fTtMDofnNK+ziV865lZN96yFcoL0pY+Ny/tuaZIpGqY21ikyBRfnusbJLQqo894M1l
Cz+7colx5T6hwGRzgLQcRrMVKGswmlNYhpiz0JiCw9nN1XGELdsK8Q7wl72/ibwX9xQ8vDuDOUWn
gAYSFohz37/7eBHwVGsMlHUSS/EeZe9hK72HocE79DmYoG9r2YLE8zdgc26mCmmgVrK2NwVkBIu+
SC8yp90HGHC4+B9190f7w2a/BNWQCduNZwk63rjvZ+8i4fc6jViUhX/wQY1YeCvR1AwTrNC9Jw8F
27+PC1uIYx/mipTHTVpo4t6h9066UWSwwU3h2w7DxW8g+7laxBl/nK7Sj4kCHj3Rs6kRaVY6aJUM
tlZ6QJ4QQBn27kL4h4UGthJYFCCFyylPM0Wb5BTP2g9yAzjSQboOYgMjim568K+merXdvxb/wZwA
62373bchlVyHvQDEHALaYWuYtgNLGsimsM/Cm8CWB6IoloN8ni79ms1wOpykn8woMs30SWcksw2v
Nurr7K+HJShhG/Pa4fIPNYqCg4jePpIgKjQt0IU5/Cd0sVvp+gFIHrZjHm7ru0XhdKQ6+HS5enY4
eYSbBcY5mHBh59RE9Yz6sY2focGAONQwwXRw++J2q4AZdyVWjuWA4oVAOdl+9VzPUVu3+IJGO2pd
hF4b51BiYYFg8mwL9BGWT6i8a8bQEwHJikIshJwGPDODOFssIHQQ7rfQyiDdJPFs9R8wZXXRZRRO
Oq7AwMvgew4wjZTv2zKChFNlIwI0k8DSu7q1XmQD38AOwQM+2yG/QHpdUnH3MBk/dSvygIyWDxgw
RsBms3LZjl3PczryC/XNW9/zbIGGcZZhhE0zjlGHzarX5OUWfDHaJ7433/lXVYSU4oRKRFQ3y3Uc
oHMs1yeIg78x/Fp5NcNZHmNdG3YXr+UzvhpRpzB/AyGre26RCra4QSobwFmwP2KldQYgmC0C1ooq
TBG3va9GuXcRmxjw+hni54c6cC9LM3z7c/WrwvCJOfKjKfv83qU184gCSHMBW8xtCNJtdRMJNS1i
tedHjCEPQeDfGg6VFE4Tr8s1CxZkc9RAQbkZr7hUnigahWFqI6Smxxt1sgD/7QuGRvcWuuOLhCa5
gfmXYwNvrXEjr27O7PXIWjcZbQ9Xlvs0zP7r6qpsmmbsAiZwzhEsoZ1EdmMba+rsu/sxRD4LPKdj
SHxjDwrbksAes7+ftdEzsUbGBv/zqt8B/I/A8jDAqhjS6ZkFaQ9MQMG8KOo42AODFbMeQkDva7Gm
y0SQYQmLJy9S4R0wUu/Ckl8qxNpqXD5cn8DOKsDUw7xqPui+wBbY8XA3uWeIkGH7D2sztqLWeXLJ
KDyAEA6PXAULvwhoMOu1Iwus+qj92lqQKcvQuW8LMQKjRnH+ZPsFGA74lg5s8D5BOJFXq8OBtgaA
srieZtBUoEdGSAUfydFzIRY33gAjaqQveWZMeQv6hFvgdi/vB7yS4W9oUywzeo/h7IIUUXHmZXNR
fYODcJAYhA3eQbKWOtPaWk4rVOQhtbMi6OvY9YyKYDMKkrTtYO3dLA/LDD00q5+Q+IJDD4UbOlwg
21NZy2RFuc2L0AGqBeuCBEukOES8RNLSnl89Grrv62p2eJovq0DnR7ET0/AASHu3i+FzA2JPgf4E
C/053iq6N9PIdpYnX9oNRmJIVwcXqgN/w7ZjPA4nch0Tl457nLgDqduyARTEpY79Mjtvxv9zABWh
1CQeiIqKyw9tb5m2mtxt4ZDoYqs32MfAxbPgfqZH90ha/2S31r7cShYvlP7Mtn43BkD/QrJgpbkF
ZRAap3lP4O+BGHRymsXw6nD0B0u97t2RGrxrAyUhuBFB4WOtMmOoqpNyBYDk2/b3NAXXbm2fW39B
E6ogPy0z1lBsvLzU1j6uRiDg2KE9itUQoLwimju6HxnobRJQWzNhs9BtQGn4OqrYKjyku5B2BBHD
ci6KAoOkDihI3A8wXFo094GzYOzr/7iHi7spHB7NVuFndc/cmGP7WEzzCyuDvKfGx668fFh9v0l5
Ty+2wqZkXneVqBpcu+1u6rZYz+pWzZCyC+wlsXpNcJHEdWAdPJe90NK9waXucy2E/+IxhM+Y1s8n
2BZoxrwEWJRGW4zKBOX6xb+TbiU2bsnSIJ5BTDOkugswYPRyqyh5bFwWwxrmER5a6aYVHgB9gwrI
A4ANfIQW0NyvHi1h8r9Agt+ARt+43kdQbllDGBY/8tLrWiSIp4uZkDmExBt2vcWc9B29mRFdGPPM
B15iHa1j5//OJDhSI8BFAL5fumg9eVr0uB+4O/3DHJEIqfYWVO0mHPflsO2XYbowWBhUJqjObGXZ
QIInPTrfG6WXZtY5fvukm+3XYOzPZVBJlEBjPTSrahM/kFh92ZUL43h+9DokonjVe2NX15kVny2a
KaGtF9pDpcnR6JfOL4i+Z3yC6JhqA34dNAQ98sD7XkSBUR9ugW2p1ZhHNgUnp1wuDPQVhk5SAgQH
oRbX1ijPw7I+wBHg6lkcnb5Oey0i7fPj7LEDW/rICwRAbi8htD/b/pJss9y1VXeUy3QOaroTw3Kw
FzfZKixSSCCe2m185pwArC4+LbUhm15jkghN8zYoqJs1eZ9676FROAuDG+58/J4FYtRd7bxtYZEX
2/DW2mU2b39Y1WfN5OSTM+UBCAgoWXvbg/GVUSfagPEZIhyrWDEaMpMv1vq01WwPl+tjszQf1FJn
ADU50g4rjAsDVLYVeqNx26+hk83GelxL69Y13mkoxTO4e25Eib4KjBI+Nl9tSf75FdwYZClA/jeX
AhnsXQvLE+M20eYXb4Nlnnsf81EonFMw209jg51zG1IMvFAlW8w9K5881WDbxjNRaP8hKQsncaW2
egbT71La7dGSxd62rT2fl5uS4lCBphSxRf2TbQtQpw8kZrz22VS+gAgNyGCF6ieK4I6byA+rJyCQ
N+Mf1Pzwxt/IwfDgcWmcP9XAdQS72VewFXLfaT+nggUxm4eTbTtpUYmzrcHfc1b+S5X7HKIG4dbb
Wuxi2+dxklgKKmfdh7BEVQPL4BzuxNTrD8rAZnoj6gNNeGxThkIioBvuu6NYvLPpZ5AzRnBZSKNe
69Vk7Roci21+rIGUWfJkM4NlDjZRcs758BquH9jX284SwWKMVWhfyuK4+tC7LG1sVI+vt9irGn3Z
5O99EqRhYw4V2NeNv4BigyDaqSb4A5ixqDKlPY0VGgwzbfEMDIPYl/v12/aYBPjZ2txjN2M3Bf6H
BguJyu1FUAkl7XiiQfBoueywVCHoNEscNID5G5xNFwdMeHiBPuaCIsDCue+Hx0mzHPws7KOXFJZe
R12Sd9NVGenQZE1wqArFGdYWz7albqxnK9LoxO+s6nfNiieME0gM3DgcuEWb8EGCVMVQc0eQARak
3pISJFeFLmq7L3MLMFVoVV2tEVbdtBK4G632BfAnhgVY3CaUllfT4p6wnFd34D9B751mABkr9p4x
r1SZeJPzOMKoMmaYtacK966jTxprJaCuQVRLbDaAs16lWJORYk2PNjVmfpGW3pQhe/BMiqrMa+C4
E1UvtWV2PhdjbDvTe78ut6JsMhash9BZvjrGfhCV4OXy3tYEWJdMGxY2tatR7D3noSwGGrnl/T5c
QTFcu+1qwTowokACELwlXkJGLtwHeEeXsy6w0Oqc+X2wGTq3mh+8YN0xD94IG/sp7mu0ybOauPL1
Qym3NZ4VKI4Fodk2r/c2DFqHsHJMYnPEy7iF/x2W7rOj4Sm14T3wyOYSQyjJHQHgYPGxQBrqvEFH
bGH+WLfyvnRWX0Dlayw/w9gl9tmuV0Dys6XrQ9lqBui3q/MJvf/O9+wr9rxfzjYBDqisxK078MGx
W696AX70FORt1WZW/QL/wbiYdbY05hbyO2NmMd6jE865LrcXxxpBbqw2HHr9im3QcZpwck14Wg0D
Go+BtLXKpzXgB+IPWC1bmJZtAF11UH73JYaKYb1Hxhbp5mi8f6bfKzidlDU6BKfDtKpFnbRAemGN
im/QgeKL4vKqLbgdbUh9a/vgn9HWYQYDE/1xCLof/kVHnubaRg+9jPAhFeINgH3qVDbYw7wDyAAj
eCLepqDjURHCGIcM84PduRieijC3XIHENH9ILavPmDVNcVOhlDg6MU6DUbElr6S8K8JGjqiPHmGU
MFHtf/hcXdsNcKtfssfRDvOK+c8ln3J0POAuyjNZRE69tk5MN2Fux2Hr6LpbTH/hRL3Y0r4i3PAW
rvZVsRq3hn7xZrNzqvDBYHzDRvDSFUAQA39KLGdIF6+E4duSWBgeOJxRZg8yiAVuM6Cs2hwkO1gf
EVvmyE2PAVe8dy1y8bb2flulqm8PmliZEs4DQ3SgV7KsaPr9JMXJgxmJB98NDJSg9OIj/+6K6uC6
8pHDy5+rYImFCq4A9I50Bas8aG1ssjm+dXdes75QYDEvF1juDIk/+b+IgzsvE27hqZ1bbPHNv411
+75qSAbc8kXN8Cz1Kvbu6P84O4/ltrVmCz8RqpDDlCAIJuVoTVCSLCPntIGnvx880uV/KFZ56jqH
FMAdulevwLEL7mwFSeDiowzVwu5v9UiTvd5qDbpKKEplIb9myxXPeXYXVe112mgJLOcemguBBKCN
DCjSoRTMBWkW8mJ+KatkZzB6kUtM8qei9EeUQCu1l/Z6213reolzDuMttfKlMP+MNek1bvj/F5q9
GQO8p5zHUrCbHItSUkys6EF4ce3clBV4LDvJrdVWgX0lH0dN+erLGD8fXS0ABNrfMaOjNG6vsiT/
SCymU3JpX0uD5hsLrtFr4aOhxndZFFswHvXMG8zAz40K9luGoQr4MyXCmmN4XRj9TVr0u0JYx76s
XuyMnybRj22ob5LJ/NRz6UswfO85OkGdmfezdUYOgQ5tfJQlb6McXeUc/DBqHnUacY/v+0yH+Uib
tqUFWytOd6+SCGukvT8aOhd5u7H48+cJzw/I884EQUS3dj2ng9HCDegi2FN9CNNIPC8mgVpc7Uw7
udVa8h3kaTMmTIl74uqigCFsC+GTIjfub4x53lnJfKcWk6/U5kZo8zXGRchJw01oymvYroDvHVhn
GOWr2bZ3id17WYp1o5VB+uzrfYjFklJW2zkw72RzOiim+QHPBAg3TtJ1kI8+ONPWCfIjpyhgcqKA
4xoZpeo0X2dddNTMbK/K7cNoUzXOdesWFqD7NNuHxokDtwfL3kOQXBCcAZpNLY5SQAKlrUmwpBdu
SENAdB5B3bZna1pFSATkUd1EcY7kQHsbJG2X2wwjOvxLOjjI1G1eWkE67oaNFGvPY4zqO5KujNHE
8x46SpuHXGp1jljSZjgnTSo0yByTNFHEwm1F+dak48Z0hmOGTm2lFynAD/+1A7021VvGLzJRz5P4
s7AZKomBj1G/JWG673TDFW18lU7WfiA4q1W612Bu7vsp9qVC8a0E0mBBbGibv3UBbg3V0JMbCpcK
HhFBUKthIr5EzI/5FPqsdBNuDGcMDFroGUC14z7rTYb/zUGxYTMYT7OALJOM3dqpixstjR1AF2Uv
F/0+NLPrQcFNA3BmNCSkHWIVE/XjKs68aa1OXY1BSAmkvregYZU6+dAivZEZ13rWYc+0sP36XF5H
RXbP4+bM4nhppmy/5wwwUke6IS12m7KxiuZZafIbZobD2pTnZzrxTRWgSAPZbYviwczFLpqCgzBA
UwOxG+xlbmxcoea4rjrn2NblSiw9r2J4jUhe5kndOkp9aGIb8gfMOLP2QuZ/Q5xeZ+3v1gDU6iMJ
YU5X5xzQjZfVwZF093UhhT5gxTq0xEZZMk+S5RRT2OmRiaaSMCcoiRamHDkdsCV5Zbakp0DRFho5
C7Z0ndUDnQg8Dw2q6CQPe4AG7n2YB9FIrGe0tuuGerimx6vXtTbykzxmjJ9qO3MNmX8ebK6uaUfK
/NpB8TMsPRHamtgJX+ImoNdo/DJ9y9P4w8mdG1Ha/SrsA7dhnGVqxmNvW+9GHX7pbcKwNiSOqfLm
usIYQ9khgMI/Ld8ZGSxW6RFu1UefycfMGDdarB67nJGWkj1ZIzhZT8lSmOVBDsenOuYOKdX0IHWV
h9LJLThTgvlLtvO7KSZmtZjuo9xCNDA9ZhUTmaB5nJXJg+fDtBibtZEiKUNVXg3xLh+4cWuUVo6z
Dcf50IhmN4TqY5D/ioFha236EriGG2pAZ4lNbj9lm87BdC1Ia56gqFeZJfmZkd3YUDJrAOQst/wp
HjZJJ7xMUm6ahm2AzSIYur1Rs/lPh1O7Kzld4TElh0kBtY8iActzfseCMDAHGXwBGaiFxNj1Wy1t
riTGEyO90DK+rtThsS4sb6itp1L6DLJqn0fjNs6y17aEFytbjit172m1cApkblNScjLOEtXxMUsF
MmndBuA3ChO3mdCAwTLmuF/larSeHFCWIfs1G9YVBnVroDtPjBOMxWXGGX+GKtip0JA6MPyv++aW
CEDfNsyNXBu7lFeOtSP9I2xappoRY9m6t4/Nwjju8XUsK+NRWyb2NcGtg2QcGtO8rTR5H0epb9X2
lSR9QTdfWVQYQWd/hB3eUIt0ObdJr0k4Y2gjCuRDhOvCN1xpenWXKOIOAv1KLTjau0+DeVBSdvNK
SYkDzTB7UsSTNj2MoR2vrBFPk0CaDlbZeGYQvs3TdC3sjJaNOo7FaQ3jSmkA/CeajspcJQ1QMt4X
tahcqJKbJFPWQp8R+5UbSY2OTiU4ACEqpYHjxb0EXpztihbjULLM6nG8zQkiispg3+eTH/EkI94g
m8BkpFupB/x3Q0KCy0Nj5BalV8nnzRt5WpQK4LIrlEXQVZybNCGEw0rqzRiZoN3GoQdyaMsePL0t
oNi3G4jwb3NBQALZO1uudGvVS2RlQsp2jTAB00z4gbBDnJNfiSO/wfI0AdwyJ9iZJo9npL8K+0/b
K1vQvlczTXedqrxAoF7HDmNgZbh2Sri0dPgQUZ6jut1lQ33IYu22dqoB1Vaxnq34rk1Eg1YBNTK0
kk5rnmJuOXAaJFWiu2Va50WNtA8n1Hx65HX9iyImZtfRupXaEcBB/9Mq09ooqPfmbJ9BH8UqYD9m
6ouYrOc5Rb6u8TBy6tnsEEpWACNmznp5l7X23naIlkFVSTkOHwN6AL/8IZKT26zpvCLlEhUA/zTp
12Oeb3RR7yIr3KlL+pJVJ0fYZW6ejfdz04F55PtSRX401DucwLdJr7iFEi8pX+lK74O9qUhe0qq9
W4U987mQkRg6o7GoeZeK+dGEyqPTMU0zncdQi96nKGekE28aCgtLU6CBWhtrFjsJFaFqSbsCPZrK
5KibFVoBAFbmjAejUckFtoo7jCxXZim2id64+qihwiR0KgXatfv3NrUxzAJJzAS7K+VUowesjdiV
74IK4obo+aJyV3flhoe7oX1kZkAG1UxfIPRDa+OuEJT6sTbbO8XqD/RvR8MK/Bn7BV2H15gyWipy
PwEMjSX8x6XhxhKMj+OBL8CP1YbwpFr7qCV4J2IHkgiax/y3hs68BRXbmF3NDLJqe4auA8W10MZN
Xcle5VSQVKrimr29r/M699Q0epk0FdlNvJWLFs69dj/BuYMJJO4bHWQwrCSvt4uDEU3MNc3BnYby
xu6i/Ab+0i7FQyKqTV+qq1uYfdfIGf5ISfteJ3rB9pmYfeb1MZHTa12yDT9v8qvATB8Krf6jtuib
jPzQq/oV1CiKpmi6bSZ1jxTYYnWWa0eL76Wg2U21AsnDGA9UDOvKtL46SS1hyBUgzNQfOcSYVTm3
T1Jq7/Opf4UhGK3akED4ZoqvM3lyB4khBoDjYywrJDJ37SuQ2yaa5F0zm1f5NHjA+ly7RgB/mS5A
LcP3kkAM3UjIu5JhGqMd0gFjW2gqFWI5pZf+DPBwLEVk63Q2vvoaY8Us+egH7UltoycV5cVKqluE
OLBS4i7F47Wyik3Ro7FNovI2rcMbmA9im+vKHy2dvipJflQHBSvw8iNHESGN01ubxbezYm9mkD9+
SVDvolynEHZXqWFBhURVJ41w3IiCuRpGJNAmvb+SbsKRVIaMZrwsp+dwbK8hschgX9FzlAZPFL1Y
63IwGn2EthPMP+rh8pRiH1eK3wmVSebSinbW3lpKYUV97ud2DX7xWICEqFS+VYpIUlKfp0CfD8Mi
rK1kGKTheF93HSIq7ZHzKVxF6JiXGlmT562RQhSQVZD8TIZYxWEiBeZRm20X2HXt9JjLTpPmau0E
JB65IQQvmeFCrpDYksGPrYc3XKaGIwkCa6nINj3SRSLcEt/o5aso4Px2gv5miNTDnC86hIg+oDKh
GJsyHMn+XhLCC+Da6BX15GzPEPWnkp67vC2WJmfClpTVMbm9IzMzccaHOWgfo0RxW8Aer7LgYBKA
t7YmmEbNmLMpFN+QjHydoFJa1ZPYCinBzSy7kYfKh2+efCph+cnADk9bNb9DXE37E8ImmbZma25J
vrN2g6x/QFRvmTgx5hqqagMT5N5Si9/dBAVRBrgQGJvqbKJ2VjdJaDjrRpJTwl8STuOSPVly1eFj
zfxJj6W7fn43RoaeecbV20vpQ1PmD9Eowcvunuam9yRGgkMIPcsYOLSgesyh5CnwNWg601cnYNhh
9smtkwxMOKfmRbe198FQCEWctkhL75TEdMtR8xJz5FGce0QOn2LsrzKHBl8ux50xWE8QFj4K1iTM
HOj2c/WqatqhGcptIXMuZA7ybz24KlsdFRvieatpntPMPPY4H7h2quENlEofFgBaS/3Dloffm6rR
/ahy1dh5eS2imSSt4XmqhgPOzuspNVGDae+z1ntFjO+vjDOyZkH/aENQNjvjhOuM67oAvpEchj2V
NRznDBgmbO5KiIphCy2k4jTiDLkWA4jIQrHCtQirkralMsyrP90YD6vUDJ7jMH7XpxT16+AXzC9X
bQPClAntSBmB6LdyDrXkwBpzhtda6uzVaEqY06bxHtUxxl5F7cFtfzJH7UbF28SAJNFWhR/IwQ73
OnllO5HBMIOqF/d4kxGIwUDTTcP+0EX2w1SZ74Wc/7Z0nVmsXkws5kUcpuNTEJfa3TSLP0EmHjRb
ym4lZUS/LC3UB8bPY6hCaW81T0oZyFnWZNHnNpk7z03K5ZyT1tiXMPPLgyibx4lcx4gzbZV2DQgm
3tySsSnVwnTbCmoXTtD7quIS1RvA13bCtmDOwIo07SYx0SV16jve53486aBOsJj7EvJFThg3Orga
lKdH6g0LDbVQi8+yRvDuwgaimKD+UsRja8j7zgSQtpsvRZMfGFhCD0w6X2kXzJ4iBeEi9MKEI/5v
/rldX1dJ+Fkm1RN2DfhswwFYIysSmynE+8jR4JnOWfnAmkfzDrRayTVTnVl7a4SOoS8gwZwwQArS
kjK1epRjqJGZBLElirQjStyIAfHC7bGm32Jo8Pjuko+8Q/tst6gT9Kp5G4rB5IgeP7iBDNJpZY3s
lNS3CUFicNCsu8hazOqctxwW7MpQ1QM65aehqhmm8p6NCSi/5+lwEX9NiRy1KwvhW+C8tQLXVETi
iqWiVUkEDVx1w8G4T4Rz1AYJIrThJdF4C1yFvV8r/sRB+ZzFwado20+0DmId9uN93w/pVtNCKJWQ
f+u+PmhR55K5fJ/ocJ1L1ORmbD0bgXloEeoV+XOdT79mdbpFLNKu9UrhCLdCekRkiVUsM6AYmdMN
15mjHxEHInYo0o2EZjIuVDCXtD3kQfaZ0pLlsV2tZwEDkpnfXTVmW95+v+7SfoTeRvqshuy95eTE
ayM5tnb3mo44/0dlfjCIAslt6ZhWxsZKtaPTARKqClIZwd5W+5YNbhBdDsn/OqXGYiSxLYIa1Vq+
taQOgZTg/MHrfnQq201KBIVjX+5hddO/WF+0RVedJCGeA0YYYwx27G0bw1dKncNQFlun6KDTThs5
0YGEVMHkImRsLB2SpdhL9eQtZMc5slNhmdUcK64nnEc5KWbGT2Mm/pTEksJcrd1I12Y3L5D3F8mz
biWSaxbQ0hchcReW6DWTipoTw3Ok4rk3j+FdRMvWpTgPWjYkSMfgkBlGV7civ21hvWSqc99Uw1oI
Os18MTvg53+wkhxP6s7ejMxj4T3F+WoMU8Zd5p5RFkkgcfQw5EXhitB+HgUZhKrYJcm4bsruORyi
TYZMb5tlsX2tK8UafaQPrOhmM3WeoammX8g27MC5ORqNdLDJgXEqE0lBb6z0CLKmgOK5Cluu3V4G
b5+4N8z+Zuykvd2Pb0HMHzVbcKEc+QFbsaOY4lurtj5mbns+wKRQMN6Tpt7bRvA0CuVa17DMUKl5
bNpykbWbJIDc3jOC12vZU6vivqNhmkfrgcEBpPDgkRnPXSIVoNPxVR/UsCzzuySuDrnBdEkubgwn
u+3T/EEs4y0SZjcUqteimoKVCgkIme1BtxkKDsuV3GKf5aB0wRzwKmnBWhpCyZHjbpSsug2jnpor
2joJRDlFVW4RHz/KmYwmioMevrfvaKBc2BcUCPImf5ang147R1kn+gv5a5gXWHJkzHbDgNJjtCGI
Tm3c4pM8vJkOb1+kzZ8gz4+93viiDIWnKpDxnM7OV2QZDm4zN7uQO96LK73ZKDEnSJV4pCv0jFbN
URCiKGVMVPntObs4ZpFs4b5iJ860Y0qImpwZ4uRwxc0WZi+pvGASEWIKKaD7F3/sObzue4AI3RYb
zWgfuqDMXDu01pjVbedOQulfwWSiLIcKKr1KQv1qEny8LNwB3HHIb9U4S+8ZPwNOFrrfR5Ae7QZs
hw5OX8UmUHyis2DbQkHeXfqhSPZ2ld+SQ+fJtrldLnFspCCEAQsVeItGpWeB0yQWjBVdd5ZGGi8C
kk8JDA6aT3PmMoRDxVwQCqqMx30W6XeBLr9kIf2aMVmv8Hj2qtlv9EJ+cux8T9NB91FPSDoWrnov
5AOZh4mbygMGxVL5lcHLKds0YTXgtQKUBZTYbyZ7IGl45ILVBECxlN2NzGLtXK8Y3c14rNbI/8K4
eB3URvbzPvkViPC9QPq1bsx4n4noKI/GA9KkW12HiJxB1I9F8scwzJWFoMHV0/CG+BXTTdL4Luc0
1ufkzgqxxSibvZpkj9VMiZ/XwMozSrNiMDwDLSXqn2MzM5ZV2+YtgQGv9TjkhCaMY00KqfPkjoVH
eRib45ta2GJt00TjrhPSRkkmniwLmifiwU2s9I57+lcpta/RDB09bDwpR4nW1V8DeJdiUagkHdxR
PgY8VjkqogAgkQG7WwFnuMXgpIkyCKwtUInsUXE86M0EOTLyNAWAUXOaGnL29JkJmN4lsIDItKuB
5m9QmqvJlHGl0NEuhNgFFBj6uQ2BQ55eQ/yF+sZfGr6IshJcKrO5s4MalMtkhlJM0U03wBmbCvVG
7pZ7LUd01DjhM4fiXQD1xWRa5toSgspiZsLTRoyggn5wLcGkqC8iyLDw9T0dc6o1JTt2FbpMXTk8
QbO/t3v9Go//fTdWicuoDlrv/CxZ8wvi8J3IkJEVKcJ46OmaA5tvzB8xu9O8qp7Bf+T3VEXs3CX7
qWkJLkmPQ5Ztpdn4jcfbU6WbEIrw3hjQuMVotyzGjandIpehMqA8gBXcak9VmNzkSrGZ2+kt0IZH
cjs+hJ5/JlwHkdP9puH1nQFcAr8kY2tBXpVbAxlo+tjH875pMq9sJbjvGLVaHUsPzWcYbUFsFhUl
I3B4AcYEsjQkwVXSqKQHggShyg9XmRH1fj82kLzKkTRjYz3F/UuTIrJPia3xtFhbylsYspSungJJ
bE6RYlSoEVdRKhKYX9brLAbmek74OtbpkebAL4yAsLzyjtA8v2ydT5luYaVaiU/ZBgN37rZNkj3I
VftgRiazG50fzc4JiK1qsVJ63EPMPHkD597Dir5pdBYIE9x9jBv0NIq9w+B6ZartdUPIRRM6LpXe
1kZe1JNfPUdds9VIwFxZolz2wcugKq+wuvxYR0mpmMJVDIGjSfEGo2jfNmgd5+G+l037AZOR23IU
76WRXU3SZ4FfCur+P0kdPjMffF48Xrp5eB3b5rdZYcioMV6QqeQg6WXw0G1MoDg1VvVAAo2alw8D
1P26FmtBY2sZ+TYtFXnVgMzgRHCTQDiZmenriNtRsMF7bKZDP/QpYz0VBXr7aOoqzov2dWtUyFo1
38RTi+4of7Msjcst+WXFTbb52cZNOeNVZy9mr9/8NWPEM12YDcnWfkvZ4ztnpbvFQ7BDg6U/5keI
ar+Qoeyt3XzBsfCMDZ99YugpMaMhHb7Nt/GcfIHeAHBPzQWT77NPs9gkfnuaUZUdTBv6Yms+jfth
neCWW9yIl8XLuvgTXU9rhKxihWD3wsOcSQqD+PX/v9CZNcsxYszqh01Jyij+l7t6V+wvGw2fMXi0
l9f47YmmNigrrehTws0LxiAIVDEBMNp1PPYXlsC5bzgxXLQrWevkEF6KEdk7U+4fZeAcCju6Xbu6
YFB4xlvVPvFejPu2GyehFFAlDg3qsOpZqBf+/DP+yLp94raIag7rCAe/YN0HgN7kT/kWr7r2XVvn
eyZvnuXNroI53Eo8yfGqxOgxXM+3xRVxTldUQRf8EM95tp6GCOe4+WQpcVHEVwQ+EhvfBMwl6z7a
phvbWhEvdGHHntlAp1HCJsYRmaEa+NS+MqUu/zS71odlOP0G3Ztd7J3IA9Eu2O+eWRunqcJTIoJB
iuxiG+eH6lDhizBc/f7H5zg5CAoRle1c8cJo7r3cKylXV9FLu3H80AVfYMAAo+jCSzuz/v4nZVit
I+bCrL8h0lcRDT4ulaso/rrwKIvP5n84YVonpwD+q5MkdfhvhovBUjW1awxMH1snxh2uxxcEdCau
ntKiPESl83rhS88908nJoA1xjqffYt7raQAKbusT5rmC4rXHDnNtfRV38ebi6j63EE4OCVXNuSQs
FoJ8N+2b48zeIvByH151eIPB+8HTVN7i6XEhKODcuWqdHBiBLLRyVtnUYhPe6164bzfDc+hS115w
1j73QCenhh0FuZg6fG2LHHJb+jl2NY4nO618+vnnMZcP+q81ceLJCtUzHtRexhEblGA3m3bg5Wb5
1E34mLKLhhpFqDk9oXeNvU5CcubUN8M0E56IfAaviJTd0DJ7Kwsb94oAm52ge4djipibALKCnDoI
uutCQd9UGwNoCPNLWfgNjpy91DO7MLd5ODIOcbyqIjjIIUc6FMdQHn276bdlL72GKuwkO0Hti4IS
UbLEwh3y9Ivx5nOFnNo1WzxqRkSFTbVWIhmqhgn2rulXRprDCxoLGOPVW5SyLAq8x0pzV2kkBpYa
dJTsbWrkC9v3b7bqf7zM03SKRC0CEZnQ47S02k7Z9BJo6bOVNrSTZf8c2GW7l1WS95rMETeywI1C
VYFM6opZRMk2hKSNiFiN0O41zChakKR1LjhhimbxVNKcWw1fVZFSB6GroVcEASkHDzj49xC021QB
h5+jQ6HXql8NqUmUnHoVLFzoUfakBmPSwbFpgrC8Hsb8KquNX0mmTwcaUmByu7yi28LbEiZ2Apef
km/YjyL9kHt1o5njpepn2Rz/8ZZOE6tjnelqIKT07xUUufjjrogk2GNvt164797PK/tvVPB/fc1J
yTioaLqmeUy33Vxf94GIwcYzrFmlIfKaFiQPt0dcCUYAMSZnDlmMId6SaEz90i73nVP8SkpjXxp0
Hmku4+mRpcTuNdD6scmFqTv/issRj6v81tCNj7qDThBW2oemi106A4KW4ko1dQf+UYkxB6r1WMKF
RpSfqVMdAtgL1hQf5TL9LU3NWgT9tJktVFy6hkem8OALP1XYQ8hqcgV9yDPh7/eT9mS0eC/kNWyh
QIGv9vO7Upbz8b/e1cklFykkNcazk26jXX6trectVCjSKBQ3dFPu6UtxFMaZ48xc/v1bmaiCnLSl
GDhtGjIakXSFismQWa+esefB6m2kOSOJBI6eLUUPELogq8IcmaU1pkAFYD3mRXTKJSRk3nPhMhv0
QIpCPPLkF0Ud8clSh/usQeacO46GRoLR5RjFhI+UyOKYvNsqZxfcZRdLtWe41ExOJRg9CSoaaInG
oLhmrPoJqoxehx4RzHguT9ka1sNeRh4gpvpQMxiVyvjFYhjmpPoBggtSDsUfkHFEMI0lKYAxBdOl
pNv6+Qc60/78T7iGFcVF35rFVpmx/BS/ZzCKXL+3q18Q49c/f8eZi/p/czMqbKiQ2G0t5VaVD7l5
r1cv//TR5vKV3372LDLDzkn52Svb2TeqAUcNL9JEufCXK+eW1UmNAUJmwidbgH5/wo+KUes6W9u3
Cs4jvs3ga9O8m5vGvZztq5y5Ns2TQkOCh6qbalRuobKpKo6ek6UBw2FqZU4Gkq7eM0xwxxrn3G7o
H2SMWX9+lecedTlUv71KNLp2Y8pGslXgJ0upW0Q3Y0FofHqhQTj3+ScFxwDIAT2NUxNG4SgPrpMp
bmcYq5hZwc9PoCy/yn8dNiclRxfqdqxXLOZF9+wqG9NVtjYkbZScj1iqe3XqOrtLR865hsdYzOi/
vTAVaiYi4LjcoifGqCL2y4GwTDOKtok0X0FGXbfYJCqVcTX3AlEIRYJTffz8qGe2lHFyBWVlJDN/
adOtpGP4qf82oGHC9fq3Dz85sztcEYYmrOnpA3nvAN3qND5Nrtz//PHqmW7h7xn+7cUFMMlza0k4
QF+Gcpk10DXFi5LBKMqG5gk8ybdr2DNa/4pTfIZzPgqZRrWAcpUDGN0NObB3aSj7qQ41Xcrhefcp
gbP1hQv+3KUln2yFJpTtVF52vV25wAB4LdBVCxTOPaljoZvdFU+atvr5bZz5JeWTbVHhTIJNJmtW
bbqVBoMfpIBiNrrw8edWqXyyJ1DkFpUIOXwdGdu4sN/Cjb0uu/Y44ECN+ZbyUM+WD40duA3/h8yR
blPEehe+/syONE7O52HSdSXIaQKkEm9WOfDsqdn//OLOZD4Yy1d+W0WhgQlWoy85Gckxjx4V6XEe
j+X8p5COreVL6oUb5twLNE4OZGAb5MU6u8F+0v1m1/uSB14e79RNvpHWzu+fn+bMPfy31vz2NKjC
klgq1WzrdP4UPWCcf+iRoRWswDi51MWe+zVO1pps5hqUDsC6vrpt5F9692/olnGyxhSNgUs08McP
WfO7Ugu6/EqByVNf6IbP7JG/XdG3lxNmNQmwacPVUVjHQnMeZr3adzEb5ueXf+431k+OU7WrA+o8
mmGat5X9Z3qK1pKb7sRz8IGu9MKxeubt6yfH6ih3KnJYQtbl7KEAuVLnz3/880+K38pU9cbu2Aq6
r21ad3wKUYfFx3pnH1DXJP/6lk42c2AFQZWoy72wCbf4MT0YkKV2nad4hHp+QR//+XHOvafl37/9
2kVpMXZLYA5J2aaa0c2F/YVf4Fw5p5/sZUQXZS7PfDRhPq8oxxkBuXq8Vu6FO67VVeMG95bpjR/5
hYV7Do/X1f//LMw9y7afFGCcTyjE7X4Cl41c7E/Ww2q+SyMvehceGXWbS5FL517eyRbXA9vsYAYU
21n/qoxX5VIQ29lXd7LH1VDUqmZYfHDmNkfZG/2WkdaVuYuepSvFnY7iKSWCUb3/eRGc2fLaSXEF
GGSA90jIAfR9qy14zwEt1b+tsNN0byXDj9gM2C8pQrGIIZxZVf7Pf/eZW+k03VsaCBHBZjTfGjJe
B4hpo8r22qzYG9OnLIgvqIN9OuPa/fPXnbk2TtO+g2h0UJ4wHZmsA2PD2n6p0sc5uaqVS83buWJI
O9n1A24diUgJjk0Qji0Z3C7cF3st8HzxaEzWl3ufM2v3NOp7qO1Q1UseJuvz6xDYLVfjC8mH5zai
drLzdSGwRcYNd4vlW4kdWP424K8VtervPjKJSgHWyzADgD6RttRIJaYHcXFX91ivRVHpc7u5c5r7
Boas//bLqf//ZHBwpci10c63VbvAOdDZlgydMJl3Jj4TDEvVC1909gc8ORIMM0zGYiR0Npb9bEfu
N744+CCABK7UzV8Yxp8urcdzx8RpBHhjxEsoAV+mvo0eZH0AP5ouDxd9jrnha8GwGz/c/OOd+jcC
79tdUY5tEBQFO3kgI8aQtw584J9/nzOL8TTgGwN0uE7LYuydB2wGpfxC2XrmYPs7xfv2Fxtx22qa
4IBOU+Ehs9t18FrS/FLEp3Lm8/9ugG+f78D8cPKS7Sr7OjfNL2Wjui1xdWhxr+FYam7jYoWz/vkl
nenp/66Cb1+WR0HQOiZf1prtfiRsp+5aL3Li3xAA//z8FecAkb8P+u07MlvAocwoWmHWRH5uamgg
QXQFLCtmCKs6718Nw4G+nd1Fs/hFTkp4YQmce7plaXz75jhtHDUxkKSpoXKLDbXnaNN9kjkM6uwL
L/Dcr3VyLNlWqTeFwVxOGyCxWQQ73E1wQX5+dWcuh7/V7re/H+VLkVclHy5L4n7MDRtFAMyOAqUi
gW+tYV6YxJ17iJMDJk/RNUcTOXhZ+5jVfp+hDryMIJ/ZiH8nZN+ewsGLusZ+iPH2lYGrMzqCPSMF
jJwYbTtXWAb2warx2+3P7+zcaSmfFB5YnUK7VRn0jXcoQ/1iE22qw3Qr3Hr3t987/vw9Z57qNGK6
D00rlHVwcYvQUaf0svZSBaie+TlO46UdfSioNPhoNRz9tC29wrGIZ8a+cVoIeUOJI/qcxHdCG1/L
BApdkTiH1lL9qUMNaVr17WCiFZ/6Q84IbFG34SKNs6i+CgFYmwnGmlE+SkXwNODpeWEjnHsfJy3M
PNmOYZmgjyPmocnsN+3o/dubXl7Tt/VT2opjKTIAyDxFG/hhhxpN488f/Xcn/S/gqJ2mE+tUXqx0
c+knul3r1l9AtMKVN8spO37Ul37SM7eqdpoubMtRQd5uAEr/6bz210v/4BAft+rXFXhUupbXzDVC
eD0/P5e27Nz/eq6TVhUrGBhrmp1hnmTtCPh1sWRcjxBYLQVPoAnFoJW7KOUQHGxoPVc6CWOoPzC1
PnRYyzXRAb+5NRORlYIVSqwe9DG/GyhpDJyOy9Dw4q56SCSLHKZ5n83Z7YAvbc8rhOT48yM46plH
OFlQWe4YeLFrxVbCOltX1ftiMTMv/4+z81puXM2y9Kt01D2q4c1EV12QoBEpUt7lDUKZUsJ7j6ef
D+qaaR2UIHRkX1T0SWWSgvnd3mutL5VP+DXsslZPZhbcA/ciT1nM16miEtTeSpsgMje+548eUKjA
v7RSeRaU8miRT4+C9OTg/Y0kFZtFrRydAOkjdCDRJRmnK3eDElukg4ZPBHvuPIfoD0n0kKaLycGV
+q2hKjeDi93Xq/q1ofZE9gScADvTQQPa7tSGrHizTIFkas5V2CRb3Y1f8s44DQTJhbgKyHo/10H7
Vkr4dRxVfSbZ8z1O09+51l+ElWB7sY6PmpN4kZGtYPa3LdHs0piyRUBZjglWNld9CTzSb+WVT7z9
qvcssh0wD/iYBGXR5CPid2KtrmkKHQdJRIbenPVWvS2deJeM8sJaM++rqHvHoXD0rBA7EGg/QhBJ
ktXPo4/BKwXVtkjTySTCitMR+Pn9M/16PVOmVOg+c4WuDAeObaWJ146GstLoN27rPJAddzQ7ufuj
yUiZYqEbMXfgQLH3y2rPTsJhregLI2vuEibrfeohYm8ag8gc+aYj90qwK0MgksJHSpsu3Cb167lU
+RgSn2Y8pOyOJ5JBva904hqtG1E9dZqwzkqLZhKhXn2OfwtmhhDfDjo5RggCRMKzg9A7VMmFPDx0
RGW4Aq0u7NsEghkY7Coj2qbSVZg+qM1DpKREPGn7uOnwvxEEpR5qBUuDb2794dFrcBIi7hwARbUx
RQLFX5fpRddmGJGxK0fZDpOQnVtLm6ixSvfVbDXZf3RtGup9SyMmc/nFWi85wZo4NSoBo6qFI27A
fKUVCyWduSc4qYN0tVr2el9RTzcZ4xoacf2cJNd+6SA+/vH9i/71Cq78G1hYdnEb+Umyd1rvTPbm
VqjjK+KYF1bEr/e1ylTyGqVEGvYuLipm9HUPoaET9z15kR2Yte8vYO4bJusHTuEokjM6Xm0TGQDp
amIklHdfHi5GQdD33zHzIMzJBE/6myICraDoqQfruBDXSvGTlK1A/6n1u++/YmYgTcWtUuXIeT62
GDyT3C4zxe8GQXDhw2cONspU2YrhUSvNME33hkkOX2op7sqysIG6zX3QCulaJ6PWTnQBubQaiTs5
c9ZpPix8+9wrNpmIFBEnM/nK7NnDrexmD0PtnQMEiN/fuLnnPy7Kn2Yg2kuWmpdUitlHbJOoQi+F
vNoy3x1JePv+K+b2XlPZq1BrQuUgjNorV7l4IT6GB7jskt389t/Uy/jOuv/+e+begcl41wwE76LB
IUoqn7PqVQkW5pGZBzBVsfokkNSBUjFpqY9BfONBZ1KNeuH+z/zSU9lqFTtAHeDqwA9RnlAH3WM4
WljBZrq3ijGOx8/PNggKWNDcd8QvREAoJa6rIv6Zi5g6MKBcQUVrCLJpbSGkbWrFN3KEGknEfNIZ
COIyK7gzXOmmdepDMfRHEDHYf8LmKYqixX7O+BZ/sSJM5a4CgSNJJmZYteH7+Ct3L+1htKxRarIa
frDul1pqX9d7lany1cwU39Qs7kZw4e5B4O3arbCjHbIwTMeb+tWFjA/4081uS1oWg8PhRXW6ktaw
d51J0VbVRTQnavXYVfjqv3/P575pMiHUemA5eS8zG7WEoCnBiCzxNGJcCts02zNhxAurz0wpVplK
W/WOHD9VELhlNREgpfIj7+or1wp/Z7F4bFwXk3Dw0/UDGBjltk69MwGb92UUP+i5+FgV4nUFqnAV
QID6/spnDsyKMdk/JL3TtoKFsd/97Z6LS6Rg7YaJxBYQ34qbxKYdu8FanD0Oj/4lTfRX/x4+IU2b
P6tiKsZkjnGEvNV6k5VgiISNIbyIRrCwSM5MxFNFpNRJcLEMkcEKcGuVdN1RT8VHQ47u9UheeEfV
j1b4F2+pPm7MPr2lhaOIVZQkDDdCygvP2cqQUQtVvilbgog4QhFEhJVJpGcghdINUeSkG1Z6swMu
KF4MZJWuHF107SwYNRDo7S8HDWVlbQxYiZsfsVJbaC2La6+tiE5M1/KgXQuVccWmCxu0mhRrSXff
TVl5rAuQ8Zr27Fva7WDkt7ke/BS6lsDTGkJK7boPNaqBjWwOD2KX/DbR823B229rbGhkGqgXlgeR
ErnvQyg0FEMC6xV41kWVCXhxUS4bFbQetSWxybpzkbNBYlaxVmi3edCkthZZtmz6po11+sqSJHkl
NCQAcyFnoHsX7CaeVOJUNroVm9smjC6wM2KiA2qxIywMV36jknpudk9m6lA4Z8uwEnHy23VFp7DM
OyoMffzcQF1yXO9gcfgzAu9OkDG1uWRc6+1LN1QnX+iAXQ1vSZs/eDnZczJBrfDTX70+euhi6vFC
lIq07/yLzu1ru2xKIBA1ElRyQLWA2mYQS7VtxqMIrE5vBCW978tsYyEGrg1mUlPaiJVLG1u8aoS2
2IDbRZ/jJ4BX5ENsQm2VWwoBandvxDBq8PK+dK0kgX9oC1CY5m3tEJ3r9tF4xxEWZz4y1Tg9tj6N
K7EgCcZQ0GPDB0sIAiwHztgNwdGDAc0PYFylpiRpmGSu9T4QtOras9qTHg03nV5dB5r+BIIMSJRE
tnJPTQTjf6sVt0FV/9R05UZNqt9C7qCBluofaLg4njvSdSk4G7mX5Z1Cw3ab5f4WNhMBJWJzAlhy
qqRCWJVInUfN91osxlyf2n2oVOxrhZG8aoW/Jbjkuk70GxWENucRxfZceKZJIp4DkLCZBGogqAkJ
yytqlwJoFex+gtxdoWtAdoPgD9jpPkmJAOeEcVv7OWb6NiSgS7q1HENbA8vbZUFCdnL6C0cUQwln
N1Q0fpJngU0RWWGBCI6alr9pvvkKIRkJdFG+a4gx4MJmFItqj/wLahSIsAl+JP9nnRrEsxSBe6ir
6qAE5PpksIVzP3+WGpKROvM34W5nIQ+RFbTebSElZ6OVjJWBqRDC5zWbjNuI8b8WCVzEXpoeGlPf
tZC3cRUTlTZGmgu4+2xPrSKS/8nWtsZcPsK/ySs+KmJ76CMqiW2g2xZZYXbhJs+EDMZrpfafk9IL
7aE0EoTthd0WycEQ9AsSei8t09/VUgfAVydQIGzXhTScUqe88xt1LF6SIDBUuwBYSGINVCzV6i0q
k7vcLSEgw4Mdunw/WPBLBzW8h9uECH6InoQifdGc7rGuQ8rxBXFdncfhODdvE17JzMVl0sXMnT66
wpq+Q1HsB294MRpzfCNpdMnJtRca7x0BI6tcMnaKhJd0nFEkN1p3NRSCSBjegdgO+0G0jkHmvmGI
P/fQU9ZJ253DViAz2Ro5EwPm/PZOH6qjr1G5Im/fXxeFfKs22PRbM8PBYBHKVHRYMGtIHplUlBvB
HC47T7GZ8o6qW1+kWfLQ9+W2lT944oQJetlV4yQvTca5TPHeFJWcLEkJficV/4+jtQfLwNIvwyVw
U1vW22u9rF4qYudpVkLpkqtzLRLmLcOZCiKAeGFJTkZFZJyBi90B42FTAXx08+EUVBToib6FF0nS
FakNmwzCyKqvkzdMsr8rC0gyUDbRli1IUeSpwKwKxpi9YnjEDS+tCIuGvBf2T1btQLfI4VXInlKh
GOUh5o47Bp8+yiVx4qTEYK+FCVRHRDoXcg9fvSMUqI52fjBqAw3uUikkl9lAGLnWw820yCv3No0I
HN5sbDwdqPTVS60Mr402ftfk8pWVpuPdVS8dXb+MicizUv8gltI7ucgXYtYjsSc7uwBibwrNvduR
vF341kVU96+eTomUBXDbW8MpB027ASkDnC8Ld7FElqhUANpjqvmpUQHyCgevPwAiNwRvw8RBDggl
cMLixeyXJBd3JIrsa1c5+KHXwjKtWSxIhEzULXVaUlribOMNGMMlQnVWHVXYkje/AMDSNOGqAR1l
d0nyIiriMRvRTmRsu+tWS57DPvQY7cWpIpd84XQwdyrTx+3lp61AkuJyLooi3VutXqwEQAqrlvwC
u2mw8pABaOtMams1RUHdjcjIXN07YnXTKnh6vt/OzZ2rp1aAICcPPlfY/IP3WFf3CabUehteZ4dl
pcKMPUuZ6s6tSqSoUXF6I48I95myNy/Gjb+KBez7qzBnjjD6ZOcfxXFmFZIc7sE/vuCridZlwjYh
1i87TcaNoFKR6I0exCFqxDCtbga9YABJkINFpdqMRHUDXHGgGy+hQraF4OZHrXfvBMTxsljcJVL+
mjntGpyLugpz9rd9Gp57om9cDKoqOVErsyHm2yXDpMueTVh2/aAfkiInKkLzTlLiX8ZxcSsGhOT0
GdOcqm3E1Lnwi4Csf5VfUyAhLbmMSvJJSsXcgw/ZZppBwqQRUS/Ei1qU4qXVS9egAp9KX7yEO7of
wOlEOhQKR8lORpQeCoo6kdPBSKtA3gGptJTHIq0PWaJtFZOkwqpIt6GcjhC+9ki8k7HptfbUydJ9
IsjXjTmG5iqvvZr/0LL0RgQPlelvcbSoOh+LGl/tficnp9iMq5jEy2RfPQM33I4dQ5B6MMR28bb/
ueQInDnS6+O3fxpYQD+lQh7LHYUzRlHchfXCeWymevrh3/v0wSrBUpkqUgmqmaVl90ZhHiOp32Jy
YHe3kdyFN3qms6rok1MO0b+hatXcJ6I9u1/gv7aBbV4UWFLXwg1byn2+cOiZa5dNlfldKTmC1efp
Xt6x9ufD+r8LABQqvHXzOvymYbwKcUEvlVvmZr2pHL/WAoLYS6Yc/aa6VDfDXr2Qr4QbbR1u6720
cANnSg3aZGpllfRT6tnpPg+0Q5C+RJDyMlYt9O8kqyGu3lKeWJjHZ962qUTfgmeLV4zvUvnIpq7h
aS+ctueO/1NJOKkHMumFLqdthdSfKMCa2YGYc934suwIRxWpcRQwDqzxTwnt/9lDkvaC6gqU9k2D
dIY1y6p3rkrjqsTJ/P18O+MdUaZycjBURmap1D8wi5zT1+5S2iNb+jUcjJ1oB5vktCRmnls7poJy
QU1Z+SUU/5xmfhQyvIjUOamy5u3I8CFdzszG2BHlmoCVF/KBtt9f4EwlYCowT/LB8QSQ4XsOUycr
MXYOLFLLEdeSLywUAqS5N3RSSDHZdA25TztcRihPN/gQVKt6y9OzZZCv9MXRP9olKSfpptn2e23J
QzH3tk5mlkClBQmZK9oPOo0pFA2mcf/9XZt7LabSc8VS2NJoyLUqu93kG2mrXbqHcC1fGbj0u9Oy
cHccxV+sIlMJeqHUDYzaMNyDY7L1VHionTbYNWX16BQh0lFlaX80U3ieytDRpLqOnmElFlxQN6SS
1UR6ueavP7xh4/v3aTkBWBHlxE4ibJEAnq78V2eXbZ0L8Q3DqiujOIw2RPYsFNFnHrw6XuOnL3N0
NdKsgAdPTvptKdBMH5aSTeY+evzzTx+d+14dpyTw73Vh45J+qilL6uO5BzDZLxBvabaWwieL2jHr
3wYcRtBS7YX7PyPdmCrOdcXjcFW7iL4OziGy052/03bqFm76YWl9nbs1k2E+hAohtR5vUK+KtpQp
v1UC1hbm4ZlpSp0MZVWvRCFR2Oa0vrwa+kepjDdEdMteu/AFM7/8VFg+kJdPJp+Ik75HiyKBk5MJ
4Puzmz8VlmNy/Zeqa8xAIfJs2xirdot+YOMdgE5+/y0z789UYu5aedC2CvVzR73R6jcpxZHfLHz2
zO2f6snLMOTwSRbTfjBoSeb1RiqvpXxkjfxp23OqJyd83eNIg2XXoXqwT7bhKVwDNwWEsCHIb/v9
PZqZTadS8jamd9tlSAIK5S1Un2oCpKRk10C2MOIFBd9H9sIXM/ZUUi51gQkVOkz3j94lSzZREeMa
odjIjcC3SatmTWwn5xXAqatkvbjXnHv88l8nJsp+mSxg3gfrJgKTSrVLQR12neqD2Br0o9cHF5mn
3xjNcMJK/FAaGsHMUaOuEt1ZeyFwa3W4+f4uz6z3H/KxT3OkbPl+JgYWc01DLrNVnRHipiu/VC4A
8u0lM+/Wcj/cakbQLDzXufdzMj20ToaTPOzQe5fSk9aQkFg3zrFPlG3XtwtT6MwMMdWUN1CtvEHi
qsAEXiqysvO1YWFbPfPspqLyKmjUvB11fLlE/Wf41TlgFvzf3z+Nj0H6xQs5lZZ3DRF/biJEe5nQ
1px+TyB3d2GcXLnEYMt5vkfzsYJPmyYwK+Cf9CZ1V2sX6tYqdaoB2JAAfc2EH3jSTQMcz3DQ5eIc
eMPW7SAKMCNLXXw0QPRoI2VKdncow4DMxAcvavaNQP5pi1E+K3eGY9ihpS48kY8h9dWVja/Dpxet
iQ3sRy7vlOqF66jOTzAH78VQuw799MkcUTqgGmgJdr8lYVDXvRIT7C7dZJ6x14GA9YrQr/NR6moF
wsYkmqgVB5uixS4VY3OTG21gVyLJ/k3UbgOQhqVZXFQReadNBjvVispLNQWA6AcPeSw/pzJJMN8/
s7kXYvzzTxcmh5lSRyU75oqmSuioG7INjVZbcr3MDBd5fMU/fbwk6rqqUHXcV9t2I6+BbWDfCWz3
1G6Bd32YAQR7STU6N24m+5oEJxIAqYi1ozio1ptOCNmf3aTJjCe7fhuU8Ir2UNRD7WcB+chZ0onO
3aHJXkZOqyaDz5bs48HZJgWl1Ez8aWTZoSGs6s9+/cmcBTG0cAdyF/cOMZpNGmzNoVoTzLz9/uM/
Jo8vBsfHaezTQ8Yur5kaeeL7pDIpRHr9C8yKjUqyryOAPYygkK/8sP0RNvIt0OfzyNJuQm0dVO6l
G1WI2KRdAKGP0+ewahE02LrlA4OGgIxfHAgQmZfEGe070EfEG9sClHuwbAZBTNbm+2uYG+DTGBKp
Exy/jbt075jss7Wufahr6jaikG6rrKCVYLzGev061O5lqkJk1JIHIBhnQ6n2uZGDl9bWoq7anpL8
DkUaUc0ACqz17xu3BSFTXqstoleJLZhYDke9prNLZbEmTbBFj5vp6cEofg+VSPKv9f79Jc2M7Gli
Ux0KOAFdlJ4+8jEkwlANFuU9M7ubj9LKpyeu56qZtqNyrC1+ef1lnytwl+kftASuGsLCpDt3AZM5
NxdNX5E0piYoU9Zekgiq1CX2+VbSpQsVrQ9X2Fev7vjdny4Eq6/oOAHxWd6FeZPItvWcvLnxivq1
+rtwd9E1WZz28ET7/DW8HFOD9BhryZ71OIaocM4x0W5AYVHK85ZqGONs9dWvNJkyA0dSXa/XQi6b
+NUSBs46h5C+88patKvIMN7Mus/3WU61Pesy8oPlJj81ZQZ+LdDBT1umt/AE5h7zZEItjRieKmFo
e/iSp87t1mkAiYzSWD/Qwl109o7z0FdXPJlerSEWqr5CKR/XfbWNfYy8NbT7LnsRDJqkQbJS9fy6
N6tilZIuvLDyzewdP7o3nx690adVIDRI1EDwPfRaiuNDfvXc+tkVisRuUpTorvbakFj2/Xicq9FO
fURyoYiG20ArjWmLX2Rb/6ZvV2K2IjXykTTls7LkX595bFMHUUxzPgX5NbbA1G0lvlXpY5wHJEEd
rPb++4uZGZtT95AjyWXTdXTZTBVeMjHHsftqwH74/tPnbtXUQZQTKuapfhx9dLfIqtoIt8am44gW
b5O19PL9t8ysvOJkfik0wNg0ZRBAkl4mEJpd1I85aT1x7i4svHPfMJldgsGsLKLxkLQJFnAKf1cI
7Zvns67IOdqJ7y9j7lFMBikQ+ChW5LFunIq2BjU72rmmszADzH34ZGhKptMBl6DNiKBjFQQZggZp
J6fd0hF2nNS+GPrT8Jk07bxcjXgG2h0Kjo3YrfK1YzdrlCP5RXfybqL1UhTC3KVMdkGpNDg5CGjS
knwLjzVp0USDa/FSUeTrLpY8dWIVbigAHfGJIKHxKbfmlqMWC4nT4HrRpX2b4RgsyoX79vVtk6d2
LN33stzLGH7skTYOyJ6+HW6/f52+fmdla5xUPk2LHaa8zjW4jmw4ugSVE99OhuouMpKFBe7r5yBb
k2FnNY5viAq/u6Je6s5eah8S8/H73/2j3fXvr5M8NehEdacNPXbQvVog8G3U9dB5+7ZF02cZF22a
RysNO1RcJrbcO4euuIqPvkX4p3aQUjXdmJBZnKy1xc5RaQrlxLRHCgHtIyBD8Hc6i0SaBES7ChLq
CvHHIApvTaXwgOvToPe0TwS4217gnbyEdpEi7yLVJR4LXGQSCiQ5JRngVvGyzPoemogm24Sf74xO
O+V5uxfabtu0JegWIxp5AGj91djurPAW8syl1fEiIQsaedb1CmjFRQWtt2nz3ObIs+RwmnuxJoNE
EEByd4bKjKWQkO8fi/rPXqupo0QqpEZgrk33cYntTC/qfJUGzQDFMwY2Cg3p+zdg5u2dOktKSbNA
dYjpvtFvveZcSxqeOuC60sP3nz+zMsnmZHiocZGYzpBiTKTUhm9+Y764u4aVCa3Xw1JXQdK+LqLL
U29JpSb4Vwqeg183MZRj7xiNEajsSB4lMzy2RXQfNqCFy/BB93FIRbrerIC5kAfbKxe95ITgCqHN
16W1MWvhKqCXs6JYSIKGKP5i6w59JfLcVe1A7q2lVFwHWr4RgH0IKGIYNjx+w1PviFw5ZhLR2VID
eN5VXobOOrdI/WhHVBtDVsE2BYcm70BLC7avd9ealT+YIoY/TVR/FEBS/FbxNrlvNCtLwMMI1IyP
7rHNOa678k3KIR4dOTUoL8Ra2woWZlLLVIEAt08JzBNVAychaBkU68S7jnrnt1iKz26ZX9E/vOpK
9KuW0D8kXcxfNx9aXba5XXeSAEHWsk4odFdtBfW8LoK7xDH2BX9rTa7xW2GiUOvTH62GKJID7IXQ
VTeh4rXroOvOioyYy1Oad0FvDlVTkJTaIkjok/gEDIQIkkC76WrUH1WCXb40KyjmikgKdFczZIMt
qsZqTTvtp6j6Oz/rr0zHuTcs4TFziHtp87S57MAgrIRIeHC6YriQkB5WcnmQK+FC74twNTRsCy15
b8bYC5XOtlxInpW+NTMP6Bqpz21BGoh8L+cqRsceyF5xRxblb6evz0RsbUpg4a1u+JvAKIYNEeLv
ThXIdqXUxdoTIFWE0OcDCRRLbFUwMoRHXSR4t5TtuqvsJmRD1GYhNIKkreGoZedAGsQFgcTMNPOh
Ofq8yOihaLpKTwu+CsHtAPfqm6fvR+jM8jINurcMQfQVNyMRwrLQ95CplPzUu9D+/tPnfvFJtaaw
aj3UAnQWRen8ziM4N2LjLNyUGRuAPHV9ll7jamYnoXmIh1MiJ6dSKu40Tb5WOGyDMPRGwVJ30jMr
BoMdPpb1yPiSN8mQb9JU2JR6f02hcW80o7jPECFWl6B8dFBDkeuMXucM3GuRvgWu+lQoXrBwU8a5
76tVd7IDTURfB+vLTUkri8jnCjpqyNyUlVdu6OzK1PyjlDd5aiuFOCiyRjqI0EgZHtXstuYv7NQ/
OgZfXcPkwaqp54bmmNypizfkUq+1wDgOhrMp5fAMi+7GUgxwwPIKGFUq1euwvQuCe6d8dturXqjW
Iszs1IR3PeS7sEC1OQRbeFpjc2DvyTee+7vAKZAKmd04MT0JnWUJeZOvbb9/Lz8Kql/8/lOnoGGo
miy69AwSFZQdmnfxmj3ijjdpDWZp2xfdWo1624gJPa4G28j9Ta++Bvq2iy+M4CiRuuuG8d4sua0I
FsMb8O9qGdtitTQwZ0RR8tRu6KnuADibkdlsiVBZR9uOxIIOmOUKebDtguBcpVu0gObm+3sytxeY
7GWsTmsZREwyGJYq7Yc/eHvN/R2VzcJGdu6Cpg46tQ0Rrjl6CuiOFSysyhPIrpNeoBg3sp+Iat6j
WDhn7P4Tub6TRGnTYTTxswgaTrUtDdVuyuH9jy52arjLDLlrYh8HTJeYaw1dfd5EV6Ufby3dWRgj
M8N86rvzkO/oQ8nGvUQ/7d2Rx0ph6jYnP7yrl9q/M7P31DfXVKIlxoHDVNK8SslFJtBjW3gd5j56
/PNPa47a6IHm6XRkm6FYSQkBi7q5SiVnoWbxdTlJNsYV49PHW2JPFtFAl1rduXsF6Zay+4glXHrZ
xhP3FwPcmEyywiB4Yhrk5HPu683o9MNPvx8OCrSRZVnx3EWMX/7pIkjkCephHKIfF3Gs9hoXERyW
zIQzCkx5anRLIxiH9bh7LuwxHNmns3Vy7rlTa3mlPmnuwX/6fjjMXchk7PdGWTe5PFCf6jsfA5hx
M3jZg9biP5LCp0Ru0KinB7WIHr7/vpl9wdTm1jR6n+Yt5w521quoRVtOz+P7j56ZxqbeNtOXcxMT
F0eB1D/JrvaDijVQweKkGCAOv/+OmbExFc13kphEfYPa0hNCOyqaGzNTbyWxWlid5i5h/PNPrxXd
06IBOcmRX2Kq5zatUhmPDx1gIcFu8mfXMBnfZaoEbuXRwZGda0t6aKpbq1zgOnxol74YfFMtvO5S
ZINkNpKXy12jFudM0uyw8A6m2FASaI+C6NlqYq1KALR02EEId+sGpift634VJHjg9EZ8NkGfnz0p
X7eOtnXqjEMXJSgN4mgVOI9KTr6kJee38BYVgpHjfmUMwWM5Rlhw5ndwJzq/HEWHYt/uGo84F3cA
EBydDA3BKNN94JIrE1QNUdXYy0T4Z9/f2bnHN5l6GtiKQJ+wpwpDeJUD0FuNRrfYF/eKI8YLJ/eZ
3Dh5qi/XcyPSwrHZ0K7rjXMQH0LEGy/Jkf99HrPTfRuIU5suXNOMrlKeqs7jLhaxdIEMHBMJxWxL
lKwwrFBor9VtsVPSrReuCGNd+Lq5ATaZj1yczEZVsbUvlfLQCcrGLNqL3pIXbt7M9DPVm2fDENel
RHUlUDYFSjXgfgufPOO2l6fK8qHJtQTs4gg5GqfsfNcduVXuQWGnv2t3lObXv5Johal9ywA3rodg
8/1bN/eEtHEf8mnWEORGdHrx45uDe9CgG7m9N+3S7u2RPL0SU6Di66WlaWbBmOrNOY4GqV6DOyIK
wRDJmILyZqS7wLzRKVNG972yMJfMvAlT9XnbKxFQH9LkfKIBPHkd9YAjs27hcc1dxviCfLpnBqYJ
DIpcxlAEG0k0H0vSOySMfmi5KWXUK9Ht4rWKemth1p1785S/fqEuSU2vRWyyC9jKcSNfmlp++/0L
MHct8l8/um1MeuMBdyq46C7DQ7UfNSMYdxaO23ObkY/a26d7RUqUnoX+eD64Cl/HPRvhlMNK+dFv
qcseWcOXzq3ShzLyi/VDmwx/9uZJrMUt6oImwTupUQLNDT9diXhqVr1YHGErP5dMqpwmhtWQEo+a
gs6NnBYKbhX9amKKTHJhXTSOfjMkGgWZqLzxMnk7aKCnFLeHRu/EthOHL/QhNtgkaVUbgEvBQ/ys
TAH9lPsoUX9aZUUurom03JVViAFFCrx1FRW5HbXCb601X7sUsHQtihdyItMzdPuz0vawdmNY7INW
kESroSmNC+9e6JRbChZPhPvdVVZzUsP+GOflpVy6L26a3ZlWcFQ0AgUiSbsGH0r1DLzHKg68s9qb
T0KSHwjo2mnVterZw1kZCP9r1P5noJQbNRl2pGBtgFQXK7/muWd4NYx6p3sKvKI0OA5auvWj5hq4
PNVyyzlwzto1GZ5lxcPJ/MHMdndt1KyBG3EnjQcLQU0Y+e9Sa/1KaZ6buXolGQp1yY4L6DzgWoVw
G0f+GkKyjQniMtURmwiAtjLRjsT4UKf1e2sU3DXlXW39a7Hvj1mn7xy4OjUB8Yg74l+iYd2ZlXQK
uuwqzcONWIcXaq8AZHLz56oCC1vpj4GUoQKpzuT+SiQeooPzKdlmGnJmwz3qnnOQvACfgtvabTRs
m67eDGZXER+35O+bq2RPjQWSHGllIyDWa6sK5rNzqoKqsofa3HnRsM9j6yCY2mUZKLiwrkJJeC6M
6O5jZP/nr+7/uO/p9X+/+eU//4v//pVmfUEeSzX5z39eZe/JXVW8v1en1+y/xn/6///qX//hP0/+
ryIt8eVO/9Zf/hGf/6/vt1+r17/8xyap/Kq/qd+L/va9rKPq4wv4Tce/+b/94X+8f3zKfZ+9/+Nv
v9I6AQR9++76afK3f/3o4u0ff+Mw/2mSGz//Xz88v8b8ux0W3OT13/7B+2tZ/eNvgqb/XdVNSzXJ
bpA1wxwfWfv+8SNd+juWQkMVRVk0NMkavTtJWlTeP/5m/l3TkBxZ/EyUoVqo/AZlWo8/kv4ukTA5
/p9iSrCWOTz+v0v/y0P6n4f2H0kdX6f4psvxWj6qSf8zj2m6qBuER0iyJlsocKjH/3VqDkAr54ZV
A+IV8+pEuGWwVrVEPlgpfPcmbsJtVWXRZaGTKFCGqZqti7ysjnXkxzGiei8/UhnpN80gqQ9FD588
hTdxmTBjQNduxmyB1olp23RVc6eafXkIsN7btSeomzDLjZvCrZNz6Zn+Nail6EEOlZjZJRyUtwwd
mq1llXXtyiQl1H1PaIavOvJdG7kBiN8xjIPWUxdeFXVZFitXadxbv+xykh+08JFNfoVSk25dLirS
2Rp61UbEFt4IsRaeEyzLBx4P8PCuEQIK5DnFdMpA15brNteWTnxWoRrtVTYkwNXMKGs15M69ikU+
lMpkXQ6ueEdshLNv47A8y07gPpciEwGJjz6ueaA99HM77600teAqK6x8q4ZmfM5lvflplIb3DPA+
5o4bTjsmFUgPUloX1+ymsbcODWLvTjReC7V2OcLR+MormTpjnHbuhamnKRESmnsNRC/Yl4iXt6nX
u1dyGiJMzQUJFnSuaNdSIMWXDoHduz4g6LjPE+0H5sLeFsw8oExois4RJ5f1UlpucbZSCgbkIMrD
UdVL6+B2Rrk1A6+5lLDP/xCSxDgGYa/fEiFRbviw7tEIAZRFiQPEz1Sk24wA04pMwBZnZFGnD0Mi
1Rc0BqKn3DBZhxySEswmgadEcX+vt5L7QlRAfWoNL+1Xrjpo9qBk0W3VjB2SsrZ+ReQjb9iYlOrK
0P8ve1+2XDeObfkr/QHNvAQBEOArhzNK52iWnS8MeeJMAgQn8OvvOq4cLDnL6uqn7oibEZVZlbYK
JolhY69J+xvIcZtkbetx5+ezOXCz2q0P1+i7dhTuuZi64GSdTiNdHqknpGQi1tYQERoxlPAL1AHi
2G3tTPtAls4NzuDiM+hWQZz1TY0EQ1ovaTgWjvicpbYPe22zJDMzNAVqdb1d0ynoFzqYcU4NmBQt
Xacbm8LiMZ4zJHCHJQvcKKCdh9O2Yqehcf2E8QVuViSw5XXQaAs0jDTI/jFVkO/TsRI3Uo50i0mR
P+SNANFgdaGRntlkf++HFWem0b3Jt0PAg53XeNrbLzDKgtK/G2nERodG3hQ0SEWFR0BYcmkht+37
DVd+vZeLE9xVTA4n14LDvfhTlYUud9Y76y78ka9u9YROf3VapwUV+OC2QezWOb+vRTW91M5IEfVO
vLgsC7pvDB32I62Ccwm3tyjzW7WDR0x6TgdBIgqbjj0MVpBlmpL8ebH+EGEu602lWLtZMNUOfZAO
RwtQJxaqYUlbAGfgBYfvo+fI3dQSqHe1tyznxmUEMbyOc6/dwTvWolOHcepWhDUX4yeV2WmXNorg
5qWaDKWMV2woC/Qha4tqs8y5SbiYqwNMQcQzAmqbsO3KdTMSM9hQli1sEgxH7plP4fmtsN/eTM3M
YTaBKbtTJZ0+LspLX9asHEBaJxJUgxY1eL6O01WJ/K3dmpZgsrlVTmCKMIjiW4aG/Y1rnGzfCA/i
qGUliMcuR3NoV998a1zH3c5FoOJWDON5grv5XcotiUBOWD/POq1i2k7oA7oSziWWDg8r/DTqMMeZ
jvybVG5alRoc7UtTPPueH5yWvtcqyQbEDMq2BK9xLLOHHiBuHsEar9/2sOp+wZtOr/uuyzZ+CRyQ
z4ty4cbV6/2MyMC4yDAll9lrnQgYrPjqSZiu9kWhs6joZ442HuvSJ7CbZhXJAH2RMcBG7ZmruQ7G
50IH1VUjKmj8O+Crc1ksYUBg/t/gj15u9Nr0KhRl259xPZ9R9pTq4I9pykFX7takzp3iBp/Ujpua
IG51KZxVQPs/M/6RwFD0Jqv9nCdTQPQ+cFX3qPTgb2vXkUA+pJg/kZTOG9PX5KmuaHoMhF6dpHNz
8pKPfXsK0mLZIMc+J3CipSOI8FUmIlGpQoT5wO392lYgJXEYHcEK1+8UbFVGfdPQNXNiWHgpxDb2
vUJPvJq2y4gADuSVTz6sYdz180TH5Q6Prm8rAK4P0rL+4mWtDl7jFLuyICWsYtwFFZ92lvql7kx7
JBT8KKRremrfwtEOsX957QLZLZwX5RkUwd5A7zHZsF8rS28W3JirWADe29u6B4ADLSwsh8cSzDxY
BIyPAANgHOO12LXmpSs/eNVa/g6+stgWbaCucAueEmk4tAe9DfbIEgHI7QTOiSyLubPN5IuoUwM7
zSv1cKSRwuzBPSkUfIQL+S2wYwO/NAXwnjMfaauktF+kVxASml7P57onMBmEa1T/xJ2c6zAbjDwb
D+IKNLjytY/9VsJeZR3MFGc0GGMoechXnMNmBhG2Ws8UzWOJkrxWao9WRSs3gvbBowzmQcZ+5XM3
Klp4B4VqCtyD7bwiPwbF0HzNkbzRRkuuGngklbZdI1R2bNy46biOn1WHO/OmnQkkom47wYxkxUVk
3K+NfjEwdo1GcakdfN3rGt5fYqLA7VcB6w2EKYDN4s2FvhKwGpPYeG1t1A1cw2q4K5kCW7lsFZJY
/czpjrBXI07Uj2XFww4anwJXN1VewYBLh/XaGgINabcioaKtvCKeYMw8X5diCfg5I173AOcWRHE1
Sk71YTISzKyimWsRL2wIyEGsTS2/SQReuwnsZno4z9TjXpOmDO46lhMK42tBm00uFkfcs3rBh8IF
Ax7Mo1643fRTzZcbMS0tKSKJhNyMbhxK5XM2yvQhAINjrwKcoomxo/sIxBQ3fl5YB8qF1gF7HxFu
dTTJlPCPnKU89GRm+yfBYc321UD3ModlWmJW+tKDyc4i0NrBvjMj/recM4qEnULol1FTDU+nCiwr
OrslaBcSHytLc3PmmUT+pWgX78sKje8XMEl0AU9sp/Ei35fjfd4bP86Gi86ozLwDVhQ8WRkwJbjy
mBQ7jTRmQdYw6jfEzM3qgzPha4Vd3dWfxtxczCJ1f0MXsj6RBSyYUV4cffyudDZ5U7u7YXINJq2Z
sUi0bm8y4zhHqkfwbMrWLffB3Pg7j6sgcQCTVSEp0YbFgaB+1ySf4IYjq+uVN+Q0uJXeWzvpfQX+
+cd26vVpcbzy0Pod3ZWknz7yrE8f27KGX1HaB0MyV036QXGrY2TBLl9y6NwehU/hA754ubttxGBv
VDu0HwB7wP7dpM4TnQY0Gypp/X2Ksmc/EWkewVuQJuw4Q/qaUOUmZYt4qHkNYjfBNn7O24U9IkHF
v3aYdTZzxSY4f5fymi8Bssn8AA7LWQNBNTyDAtGeuHIPFDXzc0aaBqddBtuk2pv9j4oVsHK2qdjW
aQASzkpE88FtZpj6O2uxzWbVA5xpvbPvi3zvikIgmmigeeg3ut8Fvhr2kIgFO38xwoakkmNI5lF9
zHzDQ4EMAR8dwGn5kOclrKVJPvT3pbvCwAhxqV0JG3OZVontVZ5Hl7OmiTpgi7itj95wEMJdEUgg
ugbfxx9dJJl6Y3e/cjIhfqttoPBhfMMmqh6y1q2/enVrPtS9Wj4aA1oDkqgz3MWdYeFfmskhn6rF
8tuVW35deQ6CpYt02pQIP0jgsKquLHIk79BHDW6XaVanuunS20zkY9K7y5rMEM/syhzu1gWt8o0H
4t+mGQK6bTJZxpXheZyVPn4zvOSSmZbjxl8nGafIAoibNK+jrIU0pp3Quqoq6sZpSsS5XAQaZnxe
EfnrAIbMyXovGsfdcSvGzVjUPEZHqt02VTns3HGiO3QEvcjVKzLJAteNoBRCv90W3yiudbELc944
HSUP8a/WgykbTPkVpl9Rh3oylJBRhK3wzCdtp+mRkHrZwGuljllVydt6lf6zw1P/aLCrwaJvEFsJ
I7LIKtAb597XiM+sya2YTUBCoVJ1LSG2OxZgxV0pCnOhpXbAYmvS+qZQTvm5mFQNc4I1Pxm0JT5S
/N9cOV4VnOAi5yNAuvIB8pHs2p3dfIvYAvWxmfV4GFeY13ulzG+BkxfDsr14H9buEREl6VPquc1T
R2iXqLaV27rIViSd8+ZI5Lhu18EJvqEjZ79xnbWb3jQ93JA8j+4mGGk9yka1+3r20hNINbiHpovd
wMSuuzY+/+K0bveks7qCw/8ELQuCBsLKZ8vv5Tz4Z6p8Q0JwWtZPl5p5j8gDmNn7NZDEITWNC5lk
FnzuaZEljUecfZvK/kqwFM4k0BdOOm5qPcMq1Buza4ppB2pZSkuoF+z8FZxL78ZkgX/vT4Vz1rmE
ywcBTICA6TID503DuX7bT0jxDlNRLZuGATagmeMdB8V4tOYFeDYTB3MQvnwgmgX59DB1ru62uLvB
Z99IM98ThcMKEVVg+4Cql22xM/e4XOXLcbLKwcZosfZKbx73o3Hcm9kN+k3ZE7HJCa/2bg0PFtiK
SfBQsM3aLp+Sgfr9s6Mh+gk5g2N3X2pccFA7iPtpaZBclrf1crDVAONLvoBckSL23KkKnYzrOtxC
LV7eQJ3QJNpD6VK5WbnN3J4gspisz6SDCIrYuTqCh1GeyEjzqKV9vc3LeoA1SNDFeeEH0QRS4YvE
xrEVSDo+I3EePo0e5L+XXqOfgP3rn3x4xO1TU7CT0D3qloZbNxqDtt2gRqAPc6rbbYUzd4O715B4
6wBgsF5VsPWGocdZyupNAL5WLHPO1pg1Ba9DP+jVF1Q5C92AF7li58P2lCyjDU6yBrexm+s8NoXy
NxVOQzRQi3SjHA00ci2hkM385wJBEIcGSQvXEjFzYLmb5UBsLg/DMtZxM5spXBqLNJLAsg8lrL83
K74h/GXnek8gu93gP/4BF/7qnnkp2U+TC0og7rx7B3exK0wjEc0mI0cgDR4qlaBNcKsbY6hwKfh8
XZD4Pe7Lxu+RP0zqFvyjrnviTYbjYfC6awcCv5sya8SOBzBPR3fIfkKrRiUql2aX83HcIQrCwmjR
q5J1Sd24qy57sJr9PByb1D11CgbBK95sNJeL+9wNy3yvKgFTJYlgMVXK/qtfYZ3DJF9F4mIQuipm
9gs4XTj4Ie/4DHdMN8rzfvmE7aFKGPPIB1chedG6OYO0q+oTCWf3JuzWdthqZzAPaIrMh64uii3N
ieOg0VJNT+iONTcKnjMM/rF8PJMRNP+JB+ouN02xqcHXQDm+sLu2Ggt4ouJmv0wd2dHMV0mRZphO
FVv1pUFziTpBd50F+XikRIht25Y8ynpAwcTvpw3QeJKkQQHG+iKy2FGEXsN2EKQpyDH6F8eWzQPL
UUuH2Lp1MowZ5FLp4tljX3AnGXrKYONpzC4LVPXCxDLdD7JCZ6En5kg7aOpgYMj6zdw0zuXrUfsp
r0x1Cxk3dihVXXxyRZZFppb292wMhnMHT8vTUuRtB+S0zvZjQdFM55JADLesYEYzqp4RTd3tG7Aw
UHOY7LD44Ovii8OXsxhx1WOruPKA/G7b2vNp5KKuOoJ3P88JnCDHG/h6mzNKdGTFtYZeoVqbd8Bs
QEPGwtl0BS0edDHpS5XIcJrBXPFmXprqHgLzbEXDva9EmHYNj9oaja2xrU2sYEuKkGyf4Fng2YYI
QWbNmaJWPRUrPNx8o+BBSoMeMHfbr8EdLgtwce0yk54nKSlsQVv2zfWLgoV6GsAUnsb20LVe/gwu
w/wV7rM1HKRh53RwNVKu+tzM4HsVHSJRO6c4VqzJb9FJQ/Opd8qbntRyXxALz67U2juvTrMTQeH6
kIMtt1vgUp34qp6+DCVxt4PI7HEyRYseagH0VTntraPd+es8jc4RxODgRIMlf65UpxIxev0HuMWq
ZJw8rO8UuwsuJQUSr9cF9nZCFg7EjBa+BRFFcMXHsoOrrGFocyGHvf+A68i8QZ+xOH5/LhjuluCd
W4s6gw76voWi9Vk0Vt/PbQrnTc7odOO3sBv12sX/JuHSHvI5n687zKf7QIlg/5+DB/8WEngFI/wS
Yvh/EjwA1P1ff3bofwIPdtjjX9ov/2tvLv94DSLgB/8AEYjwf/OJx7jwBKeBe+FT/AEifP8lj/ro
7EhOOTr4f4EI7m+SSIHakbs+BwbhXgQOf6AI7m8i8CkHiuB5UuL3wffhzz/k/wGM8F0R9TeIIBln
IqAMex7zfQAJb5MaGbqOuI3M8m4ikIcfAIdncDpSNw77ugT7IQ2H2CYz2c9LnKrj4CfOuoFQoU9h
sI0aDn6TCVtCtkQgPKwOiLWbhX7qptiuh3w+FWgYNwVNTDPC1vpE04eBvZDncbkV1UOhrir/xk7X
OdsP/NrCgEIVZ6Sg4X419ZtLoxLxUmafNRt3PKxLPCFpFOyDTwZggoaGB+ZSH7oZhXrkIl/ASxxs
n2OpNxQ0W51YWO5w9CNUWAwoqJ47/mjv4ea8FPeKIrobImZbZJHLdgO/t8FmZeHsJWsVlzxWczKv
cfOpoWdkHbl38tE5Zs//s3QGe8HdPIa5/O+XzmM/ZuOL/XHNfP+JP4E3+htQNcS8Cel5HhbA32uG
y98YON6AzjD7EW9wIef/Abwh5uU3QGSYzYL6CLACLPbXmnEo/w39KfwgxCbChbCN/Cdr5o3FAlZK
cPmL+BRJxzzAcK+Bt7kmcy7niiYXa1kKLw3UU1EBARKImvg7QeobROqXIOkaZkDydo7QL/pUIviZ
hmL/XubEa0KYz8QFUvQ8vDHKXOa/5aQ2bBwoCI80Kbi8N3IJM/i5rn0fdfIds8YLoPj3XvF9JGxW
AZc+h+BBvlVXWheijkLjuUUrTFyhGr1RswPriEyoberW/b3GxT4CdvpePO5rYssfI2NzwmMC7PyJ
smpyNcwdsugSD+2meHLVQ1/CM/6HWfjH3vgaUv2n5/thFEy8H3k7qUBvPkCMZQL1TujbTy50qZZe
c3U2johxSwl5P0BW8R+RkH5+uDfTiVtV4wPjAw6DhaU/veqhVCpH/z+Sqf45jI8dnbsQfH433fiB
adP5w8TY7GCbZPCjDgFd60d3XKmOfv0acTb9NEu4Syl1Gc4v+paFC4qisSrA49iphPOjYrgVhh6r
xy1nunlALK1z0zCdP/x62J+Wgf+vc5R+P27F28czGnd2Mmd90ivo64aNg3CUDnLNNsfp/ddm9Q/T
5M1A2JVcHM2MBGDBcwqM//Us6creVWh0DQluQFE+HUsDI5V1C8XYr8d5zU277H6vx3kzGx3d0kXC
XTqpoCxK2cmBYQu8tuJfj/IPTwOuAiyAPFQhLq40r58G97kaQDVGEaSL266LU3bXwbasRhzB/8VI
cFTFGg4IlW+ZhEHpS+mC7JA0xIGuF2rDwtkB7A8QMffrkdjrGXh5c0Jik/YDGHN6/K0fZF2TZkir
aUrQzInLdELs2Hu+gW/4at+/ToC3FhCcKJjn3+VjP6wmoAmqmuS6oA8fOp9z2CnN0/VqY7r1N+N9
ETO9Hd4zvvruhvHDBnx5sFeDXj7mD4MuY9ES6mDQ9fMlkQYtprD7jBTkjRPTm1+/w3+YF6+GejMv
OhCtHVm4S1KsO7nsOvuhnq48cfvrUX6e4x5kqALHNpRwLPiJ/6trrSedrYnGFTqF0D1P0St6jxb5
3ihvVhIlsyU+ZLVJp/MPOaZMqHPx2YNd+jtT/O3EC5jwOGEMc8LHKfl2UnTSJQMEbDTJNHpGpg49
8c4R/IaH64s3Q9A3z4IGXVe4fg+mIQnJxoRFuOx4Ah7wxVhXb3bwJHtPukXe7Ohvx3zrxpl7TPuF
akXiX68b98k7LHGTFEl6xe7h6xv5G//YJsXmvXHxyn5ayOCeAKcHARAE/J/sHNCwK1Velmvi9Dkv
tyV4WjTSY4HAhap20/JxbgUM5DPQOEF56dQnZkBKSRoJcs0dUSaFIowoAqOncjbASgUzArRLbZOg
mvxklrbes0qjd8IzB7ZcgjTucOgNuEJgHmAJgP0kkW6peDuHU7VAzjdz9UCnXhy6oWExqDKwfqjs
+KEoV+BMQ+X62RESADm+GClFlcBTn0fKGfO7Ma86UIis86mc4MwHI3TngzED+EBdn2cvJhjIfQ1x
MD813dSkO2aQY6fY4J+qXn5xZgH9NCJO1kc9j3cjMOK1JiFMIpC5AVZQbiPQfeYQdKCFwOqerYcC
7Z3f1QBotkgpciOQaJGMBG0e5K50wMMnzSRQSwdE5eLy9y2aOgjEMLox42Pbz3qADFDrLkCfqw2e
Ug0OwNnTYz/GhAcM9LCpfu6XrNfhBI2/E1a5XsoXBpuuOuqmcsnCYRzS/egP7m2B5cISwQXeAdqv
wLtb/btXM37vTZ1/U85UbhwUl8fWn/C9IMbm30SzIA2xLtlwrBZlYsKWNna7IL+hFhXanHckcejM
ES7g+VcDgmh2PRs6hKBkrdqqEUhjuJQ5thXtrqhHmsG9Kq1CCGmfSdBj0AMsqwk79gp7P2iugi9Z
u7SnzKnbb0o1iDkIlgaywdkFxOJMEeWDiflo81MnWqQajrLYwyV1LaA2oRS+dGaMtZryjbV1ewXp
LElMaWdwfawrNwDm7VEj5jM2g5YRy6wT9rbqti5Z6wc4L5V7MI3LeAWh60qsHsxR8nL2HSBsDurB
prIAGKkXrV42qRD1cPd1BY4Rc+KWS5IDaB3DdprgALaIMYurlnNzMxV9NrMobUh93fA5PQdgCpyr
xfeOFhw/kF399lSp0bnVBQmifEw5fAwaK5akWoYaQYeUj4h97RWCrrIhQVOWYCYN6rGkmbnjqClu
yex5yGy+sG0oegkx5o3zXIMnHCs3nXejuxBwAQZjDpMqxy992WO01rQ3I+2XEyvq6htOvvGqKTz7
BLflPkYGYH0XTDnB+QZV8xElX7D1W5dtiooqwM3ab7ei9cHVwwf/yJj2gNTl+aHqeg9pdTlFULWX
oh+usVuAHQE/AWG1Oda9LZ+Qo4n+cKP5DtvakrBqWuNxbdItIADvyKB/uaY2k/tFK8BMTOYJYjjS
c12LLJqUV38mZF2ulnS0OwXM/UswTPmx64HM0hSUR2Mog/psYHvWVwg48Qtpo1r5bD+1SDX3rUdP
rSjQtQfbYr8wL79dJx8O3Kjcz3ZSLhq7SiazUy2njlvke0wuEPAe/fwDZQU7Fn5lHuxC0zAD1TQe
6eJkkWyk2wIMogjAcHN9lmYFT7tzgZIHdr1WICJer5V34bNZPmwpHCquKsyyozeLZrvQiu1nq9pn
W7sj6IUqy87oJIOygnZrfTAmk7tx5N0zup1kN/YzgZw9X+trVZpmV6UVcglReGNfq4KxfTHaGz6B
9CeQJrvM+HNpp8dLwSH8bBjjx2bq/XClxm40MmAS37PovMx40507AtjAWX09W18/DAXJ7weFJNlw
gW/QVepMS9IA7QE4WPUPoGSN0VSu9JByRfEhkDyW58ikKlXfXC/9MJ5arauboBr4U4nt/gahx2Cl
Kaw19FBVbK3EFu1jv6rGLD1QUbUIVJsRMGWzcUHXOgiuLuaQG2C+/n4EsRoxiA7cL4YabSU6IORc
lypiLckemMH1m0D6lkEXGMP8vIFbRMZuSg83SuBC8tC4YCX0Pa9fUPPCcgab9t7qlVyNg4IYwWlH
9gDiRAkGqpNekYu1Rt0U+VUQLGIPuHCEZytgQnQBCGgllffR9lmNwPTc0pDBiSi0PPWAW6zLttWA
UEbXA5ZBR73T4B+c67FAdbA6fgobOzI+T7Zr9imYNRsNZ7caXCvEzzbu9dzYT6Cv9HuAjDCmmNQC
PhHxiqgatLMDW3LeFVlHz/DucM4LWpybfADcKQbmnzmh7n3hpWxbVauKhsWdoiZfIGwnKSxP4L8R
DTMQZ4DQPuKgPeeLXzsKGHI3nwNwvh8ZmaExgEfNFvYl807D5SRGehoYsDXsa52iZIh/YeZqKhDI
rZB6vh8gIUu4zdFG5xNQTsaHPffotDGwERmQNbPyrbMOwy24TFUOVKS5nLDQQoYgSWWPOr/ksfVN
sZJoVkG170zd4yWXS4uDYZYIYVgHGRLMtTtHlM25QqrqRy0cBxyuPjg1Q+0+Ne2ipkjx8TIFVogj
UNR0j4bWI3yKiiFAWHyfIQeJwuQsnVj94GSoBjZ+vwoQg23nu7sys/rCru3YN6A7dIZMvedlEmgk
SsXIFmSAUq31Btjpu7KPSlQAYAyC7wELXgE2Qkhcar7OxUrH2BaOfHbBPBij2c/0jZt13aFbjXfT
wDxwjXhaVEXUTK5+QXpuJrcwAgUDAKDYRDYBmVoUNW4lNwZ0sC8Donu+wiC3ArmoDtgBABR/MFU/
HlBfMATXaVg8mYzm8J8DPSlu0EADH9DLwOqEv8iwb+YcmV099f0S5w1vbeQPyKLCYTHm2Nt7RzyJ
TLs2yoe2v4VZGz/0DnxjQ+Pp7MHmXr1GQTtCGMgs6b3Y91yyEe2MTMUUGeRqN1OagVjkiQK7AST3
SB66hOeBmBucapRxFGraCkGCOsDKBDZssgd4tji4tivwuoGeuu2cwOC0uM0QGrinzdrxZGQBIvwK
pI8imHZJAVpaHoBwYo1mJMaPuP62yw0ol2un3DaaENEMvzFXNte9HFKYjw5eAJUXylB8YvC5ssTp
JPuoUL802BYB2IS2x6GGIkmBy7NKB8bnLsiQ0Yh60Y9S0S0NUOK6fTCItYBDEHjQ/AhEt3CjyhP9
EOHQqTeWwYkDxaVyPrPRdCD0e8LbWafBqTDacr5BadfmCPiAF1C4liWgd2dYUcznrASd1MoNRaTZ
yZu5cwAVo3rUQAE/TGuOCQFpApLkHMv7MMA0PaJBJs6LDVQDHzViEj35/tZV8HLr1ASCHfiQ46Ht
DF/gsACPEDA4Gg5OE/jwCItcYS/b9kA5NwYqgxOIvzyxDjDVCB7qy1ei2XqFvKcZt2j0Me31KuGJ
HHIOq6Nd5a66x3g9NpUJXh8w81umTZZJR0S2oPg8SGdcnWgYnOljjXtCcIeNrkTSJFaN3iC4FvMe
go90DkVXTNgSPDEd3MFxIfRp2xMpFi+LKeg64VwZLLMW3HSQ4nxpnkpUQcCauzoDuw06TPwOnQIk
Dm5boZs99fxiR7JCRzni72KrSwRvEYguYA5URhbo4YZUNb8PsBM4oS294bkKhvbTWhEoAIhENN6F
s+l1on5mpGB3oPetFwExcfS4dyxQ1xCUiGBK9JgV1wL+N+dagXkQ5igzBsxCH5ZFXb2QJ5YjNCHk
8EpWl8mFqCzkYkQZdArPaw0tg9O4+gQsHuoqXg7XgalXZMlh8RFQvMSArYSV0x3OF+QWUnOh0fCe
fE4NEPhoBDn/Lh9hQfi/hV3JpbwSCbDHcqOGVe4hskDIUqvfE+u+vVMDBEDRIgOJxiz10RJ73fNY
i9arBUrixNcreHZzc+XV4Pf/ug/xJoXnO9Tw4yhvr7isswXCP3HTrP3xKmf8gRv/E6bVPcnTl1G2
Z+bUMBJU+UOXvZeY+/MtF80PdGUh58GD4r++fsKpn1LhD62XdGWOstXTZ9aWxzYH56JxcG6ucseW
IXnniX9+r8iBop6Aey9AfRa8bWMuWaWXhnlJIRFe50UmJM9QEdsA4muKTBsnfu9Lksunet2+ogJa
VMFlAEj0u2zqx/ZV4yiwcsfUA24yJ2v8PZZkCdV9ccClIZ5jHvURyDqfi3N68t6xK/IujZFfDX55
Hz/0zgg4tLkZMPi/rEFge3MNOt2WXtUbP+6u8p23QwsjBB8hLG9porbvPf4/Pj3zQKzFbCYAtl7/
AVatDFQl6IuX+35/iQpcDmbv7d6zq/u52YWXjJ0T5G7MJrR2Xw+jiwJ8dj9DDyp7AJICgtmdO74H
lfzcHcQggKjR54cuBp2714M4yNlFsEZOE5ZdCxglilJHXvv7MM7xO9P0An789Nn+HumtaHedipzo
C2qBivLuYvWXxsYJP/sh9EfbIEYg768HfLsYA0YlQD2GagHVAPrHr58spx1IZBxfCRVlooYmRqZq
4zzOE0I1h8+ZemcZvlH0X/p5GCOAUgW6KWRBvzVAlpkLXqdoaOKiq3ZpI2cHfT1fXxT9LHRu5UMd
yhBCoXB+9lBLfvn1076dLG9G9948bYecJtehLRC9zC67RfH0Go04EkG09V5Wx0Uv+epLBoyT75ip
BN8gwCd9/WadKqOoMdAcldflQ3FEWxnNcvkZPPvo/fQB8vOTvRrtu3jyh+UuwC7kTubwBOpCm2TH
odxA+BMkwfUc+0U43JHH5j6I14+/fqH/8JS+JADZwNuQ8tLWfv2UkFiUoxfgKYHBbnAROcp9+eRs
UYeE6ek91+yfH/LVYG+XYV0tmaocJRLlXOejHw7mqfNevj/RH/Lcm3+ttTd64Df/89+Lfv+/Zvhc
1uJfwN9PBJ/wa9+MX/Cy/iU1/s5rwA/8QVLw2W9AVAFuIn0dvf7vrf4/1cHsN3R24cVyUQ8jD+yC
AvxBUqDeb1jr0O2i1JbyQlL4i6OAX/KYYEICxYRwFCjZf0JR+O4V9Pe2eWm7CYB5INChqiEg9lwW
4w/TX48NfBWWod/AaWmf82qrQN2fcftmLbiKc7zwO08gj7eyp0wipKcx23zh4bBOUZBDNi8QioJI
Y22fprWK0KuO2gXtwSqImsHsUiNj6TgHldVxQL+w4ffgv5k7r+U2si5LP1F2pDe3aWFJEKC/ySAp
MR3SW+TTzwf91V0UpCZm7iaiqqJKLAkHac7Ze+1lOASmuid3Inqqsuah7ws/RPQZxekCdjap1o6R
lv5UzW4H61wISYVNYQ508VOktu6kN+5ckkqc5naYQKvWlSCdQKiWqWItGn3MbRO5l5VAAoTEyjy5
SO8VUXsOrWE/xzESPcGjqF7rWqBkhMPjsAfBHrFCc+VA+v3k+/PCXuxipqijSgzbxu9qiL8n5HP6
Tu1TD4cW/8vj9s9795WOcC5IvruF559/uYVVXWXxBHzvW/JOkF8G6YqD3JmUc/EBJtwyCjLJgEuj
XloBAmEUrYym2zejbSKmTm4e5szPpNDRyQIW7yOiW6wKAXWd3VQx9NScgF0dReltZ7ZO0+WeUoFL
HuNVK0C0Gp56xK2i9Djx4CB9tKm2ABIRHHWlc/6zuvq0sTQA0S6yDeVOOCEJKlMCSAobnr4HMA9c
jq5DjbxGgV0pkGWCgEeB2V4ka9Q0zvcX+GKWdr6XXAAJ4+7ze2zANfr9CouSbmA0DdUMiTwrToLp
I41QAfdPfTksMnyou9xWjYnvGNIPAmDKIVqdyPt+HX+9D1+WcXFkoDRW9FPEfYDUDvXcgnNigTfB
4tXkK8/U7wfGn9/4XP18eaYAvAYrjia2BWV2ZQllA0OlQbz2jS6qmv/+HB2SBMIhvAkurFasuKmO
XcaVbeX7uNKWxNICiae2kFcBGHBjbQgRcTp11YiocoSbshy8dn6C3uDMKtcatWsZosF/D1HTf3+1
fy/D/1zaRX2stv00tGnfwKrVnHgioCpubeBOu6jPgvE6AMjxCCLYf/+xf7/J/16Riw3ZEiZyxJAP
g7UeXe089JMhhFWDfwzbK8/1nxvH+bH+96MutqhCQwsa9XwUyAGaz8KO8tfvv8y1T7jYmpDpipnV
8AkjSnfjvu2vbE1/v1iWSRWlUoNf+kCBAphVarDJ9tJtd/roDZ6OSLOt8OP77/HX1wEWH0xbiLjq
ZRAbcywGfPhP+PUxtq2BkeGjOB++/wym/3/bZ00IL1SkpoRs4PeXrtWo8cWcJy5vMIROR786cdIl
5lKeyZLJRBczc0L7ZnQVo5+g0NLEs2ARg27lcSIHJ6qMT1lLbpMRx6GmwkVbmHDW61tGSw1tO0IN
20wQQ4fDAqB4k08PaSYu1CMZ5FLmFHF8K8C5z/sMDx0NuO5H1EEqJ/eyt+abzvgQ6x+Cyu83qpWA
klCKbwZmeSaUDK0bcaxFF8yc9Uer4nMBsxCybotfQubWM15IBetH9XGseWsI2MDOxI8I0Rpzyu25
WoYT1GDRcMOkc5v5EYOL1VmBxZRp0Y1BVYkeePuNXPwUkYqW70ljfGrq8Khr84HYiz0ytU6+GZPp
rj8an2lvubEwOoPUeGEqHuKBC5fG644L18Z4BZcNMjbYwT2O2bnomZXh6uOuQWktjK8Nel9BVQLw
xKCsUCbkmZNFNzhLeDwiu7zLbkD+Nln9o6eEmBfGXVd/ZDPMxvTXVxiJmg+l2T4J+758K/SPaH7t
8XDOrFVdvmlJvgsntEOn3lUny2VS785Vg1Yo9TrL8k6T7o9tup0nc91PcjDGD8QG+HVWrvD3kHPT
FvvaEed0y8jYl7tyc35chORHjX9sZuLOLQt33B7X5MzsOSnyk+ZGpbYBICeMaPJVMzyQGnF0EtFo
7UjKSC2Ut6WKRlMg/0oZ0OcQcNAbbTDVB0SLpEqscxkxBjbEvTw6sqivc9BICHtUWwsRY/TxfDxg
cJlODbCp5sC2wq2+cSdR4Nl4F/LUPWFdpUJ/rX9M/E8J44imQE313lmCh7DZSyxpyUR4iaNSyVum
oTNN0zflbCA1EgWNnUtEHdptVfE/FcGRwFShX6D1dpqscuQkssnS8fIyd7vBus+H21YbXeoQ69Si
wUJU07/LscdUmQnATdn7o7gTUeTOteCkbbwvc5yOFdWdwKwFZXhGl8/pp9olDLQ5y11Scm08XNB8
DnbYW+zH8haNnQsK7mvl8aYx1DcoSa+JOt+iDL4p53HfjuYGnYsrqh9M6VawmfHpx+ij/2BqYOdF
86gIRxe3q6EmPzWuEL++d6efIx4PInMildTfxigohE6O0LQHRSy9qBedo9W48a5P0K+nPyTSL5SO
81CSvITlGx1jkyhQR53rUAUSpv6dlaBYRneblbbMVAX6WSrh9BXPm4oAvkbusAIrnViuyI0qoIKg
oYcmb5a3DN5YAcbzaHQjRERZy3UYPRNnGV0f/ESIXQblWEEu4zpf9ALodKfhB/IansiT6wmy1VW/
BKhvIvD4Lt2a5mGUS6ZGmsMMIxjwYjlpstfiJnYuJuUWkfvxrsm15Tj2TkI8QhbBLWsKn6Gwo4nh
o6I2Cz3V0bvC27dO8Da9/JTgnkDqxsm4PQohJZpoa8xK7GrmsczbpWXMtnDKF0iGCARjHsg3zMzu
oLdTMMivwxh5aXFAcpNxc6rxpi2LXZIny7jIX01YCEnXrKY23MgYeiDGDCZhw+AJ56HYbufXVMbc
g7uA3tvuTo2HCNPhHcNj3Zf4IKmqfDXHXSI8IkZVseHslxOTEHEefLW3vKGN7AwhninuKDRdpSZW
T5/PPhLOKU8XmFXM0bhRzBqNlhqEmbGOm+gJxCYQsm6Ty5/ihJUplCOrX5+Y9Ql6bZ+ijZZEd4aM
lqJ+BeffN/2EOJD5fusqJzTv2ZHRG7QFtKlisSxk/M6PWaCw3SHTuxHS9LEJCyeV4nWjDziv5bAC
skWvyU6oJQSsYMTZHppoWHx/Cl7E41J20dRCvTcwlzMlUbrM0mjZ//O0LykZyORDls3ZxWYgI142
sXuQkf0XtISY3U0ncK8+c2H/49oQr7NB3E7USkybd0L82KT6laX9cTxfrOzieMYHqThSkDW+noNI
NeEthpe2nM4YFj8euZdWm2OkdXS/vyB/lB4Xn3pRiSt92jWntmp8YcocS33s+jRQoah9/ym/4Mrf
msjzx+A2xsYsQ4n9Bcl/Kfhjg/mSKGd8OaOy9V5faALVdt/tmO97Jaz2crI8aRxvzwUA4wfvJKu2
NffroTafI24FnPtKrp3hlDlGv5a7ytE0qJr01kiK8JJgKNurD/CfaBo7W6WtQGvr1uIPLQZOwPVg
1B+7fZfcd1hfTFaEoEeyFckbFgotIe6STkiOLDavYpl5EiEaoaeoVCdR6/WVassyN0BRglY/oevu
dqox+6byM8miXSy0u/M7p0vDoxblz0KL59gc7Y6krRytfIvLo08Y6WOsYzdkjXdICl+LaHZMaa8z
loRihtj6NB8QRLvx0C+KU/h4GvXnYxftZ1oTUW4YEuINSjdWGennRHBR35tulNcOIS5ui9tZwkGC
LNs5xcqVIv6CYPzPC/PvnfvVYn25c2yBYXNCU8FjiQXU6MfNQRX8M4xjzuZm4BrPj+jp2zJg7w2t
K5Xx+aH//bmRwbfOYJQOoZV/XNSstTlpjcqnQ8TAKNWvlvFNkmubrvgHw/x/whfvy5y/Lh0FfwMX
/+9EhsHP8uzt117+Uf8f6gvPZNf/HX2EUJj9oy1sv0KQ59/1DwQpacZ/KbIE91ynUWJ0zY/+W1uo
a//FiA0+vYXV4BmE/B8IUjD/i95QR7akaaDxGl3P/2CQgiz9F15kkMzPWmvFRJv4/wJCqr+3iTry
CCAWVUIoZJxlW5fsbv74rMLzREYARYiFOb8Sjt7ytmtLOJNIxDFj2Snqw9G4jdQ7MrANg8guW7k5
2t3n3GzUk684pf6YCA8xkr4Sz+MUDPC4iAqHV7P0s3QlCYuTukSHYWHjaxeybf048196OLiOQb13
hRV/Kf06fyVaUhQMomgyPL0cYtRDgqsruPCOc1afF3rrM0D1aOPVyoePUCEod0bWXa7PI8T4J8ID
edM4kau9zBC2Nac+HCdiNq476F6SpX8tDahFAczSmDGKyu+v7MBglUQfQ9/NOSZPyxqEY15Cs5Cb
j858J1PTNmCRmVRWVMdC9qpWN/npQU7ow3asvm9ipNQwQkvVTowd/EgbK9FbUXGlclctIOVrpdv7
pD+6RaDIfheD6rmmGjTNQ1u+9qj8tXhpHR+zbqvhW4YqNKwwBFvXBSWpKTq6zH55JKuV8bJsx/Oq
k3wITtdmIvLvW9evpw5A/t/rcAFOCLhtNSHONDvCYN5wbP01VYsPBWUlIbnjPXwiezQ8Ew9Yr8Gp
bZHiO+Eh5u+90eCRXJbHO5mEbGrMqzavvwMbf67tYltVSkuYi5i1FelGrx8xzXMS7Slm+q2hvEWj
L9mZLxdY57rXB9DK7zXHn59+Xt2XIyUiykztIj69xhZOo1O1CdcTo+VoQnvYltMdLbs2+AagpztL
gZStqM1OLjxGbn7i9uUuM6kuXYpfvDd/hpEt/dAi99g7zQNeu+QalbV3Hab9vUA7LxttiMQ+orDJ
QSc8//zLsgU8hcmIEJQ9jRHUcJHtYZd5+mjj5KEZdml42AtpQbaLnAkDPFdFyKS6uFN82YD/gsdf
yiD+sw7Gwuf3W9HMS+FXOFktljWsgwJHHd3jS+xA+CY0PpRvBlIAHevu5MKDTQgMhkqAwXPpfb8E
44yb/nss/3MpTNlCwAfOZMgXl0LTJq3Xm1DZ42WW2OgOnEHO8AD8aMx3oZdwhAZmx8+MxjnCCVnG
s0/v35uihez3DtvfnJzE2qjjvdXdWMMPMX7Not6F12kLv6ATc6kk6aaZwaJbu1JWstvqt81rEjGX
nn/M431+WuQ545cTDA7IKpFhgzGaP09vykfJkEZ/RStdYe/1WtV3yVMkP0jxSq8WOg6WGHuvSu1H
Idyc4iBjVNSvBWuTFfcMEAzJF8srUplfapvLi3UuYhA7gocSLvn7cxMKLT2nwf0aQ+Lt6Ms8fG+1
p8jTYh83CgNvsAqlbrvM/RrfmHf5Sf4oPpUV+MADeHD5HnfXiv7zHvzbkuhaYMDyADGaQ89ysSQL
5ytkpIq2nwCw8rWsrUssjsyH0LoxmqVMb21h4yfc6nKg4t0qO9mR0RbXu9p0aDbr7LFqgtLcRNHJ
xp1Fo82OhbWcz7bBFF1eascgtZ7U2o2s2/F0U6cbubiN+qDr9ob8ohWBVQQ3nL0ZnjNOLvCq0LbK
HsbYK62W9uZxqxX7pthPyRVE9yK0gyf3F/HHkjUd+idMgIvT6WwbB+w+SfviGVaqLC6LTbg+hTYP
qntWSYd3wrN6soEDXw0yxmXDy4AafWI6TpsjBh4dpvOJG2/P7YBT3Bf0tW/iCFxScsHesNPRPqHJ
dU7lCPffv3TaH2XMxdL/OFBUjHd6NTt0PpxjuN1QqyNixTp1I87AHTdIYXzBazyUFNsjPiOCM1WL
5gV5Tk+gFuDBms7oI8Ry6nl61O+xFO86GyIidlSZakNxxDDKP+4Jj1T1CUBmXTU/cI+d4YCm2KOQ
GR30nS2+NzfDFlSxAyELvv+Ol9Ss/9weCgduDZwUGLS/vytqMudRZY3Snhpm2SC7QKBiOvhYcjbE
Pq8KM1rNn3U84Gz4/OeRXCAsr1GkLpqef56SL8u4mJK0pXSCRcsy5AD1nIaaYNE6pEFjSI1dmdPv
mu3VM/mP4+V8e7985sWTaZ0EY4ySWN6ny+POfFOekM9zx2Z3krzOnhy2DTcs3e4BD+cqc0Ggr4Vh
YdlxuS38voSLJ6zCvPAka7PEEiocN6ql0jvocmZfwYkVvMmOnVB/ikHiJ/4uZjdzVKiQLqiV6AG+
VvgBYvWT7ULXcrTGH+I73VhI860Q5wBPG3QV4yeETdsI9z2w1PcPz69Ys993td+Xf1HVaLj2p/XE
u930DlKKPHsSsk3Lk+sweeAJNjZ1d5t1t5ZZYKOEsa7bC7ay5dJ+nvDBApXcpSv9JjQc1ENF4eqx
Kw7Iu2ySrh1QBCI6SucYhE7rjZ7xwQQkvkNH5ES+6SjpxtdH9+wgCVV/b/rz7CmP530gclNHXHXN
VrPs4p531rq1dsA6subFDRVoJjsKUw7F4Yrzv9dP318V5YzgfHdVLqottTorLzJF2pP/nslBNtv+
1LoJnwTA7YjYMFUu7ojKk4kc+llp7EJaMrfgnCxjT3MAM6CC4YHL6skpdkUfiRBfKhExEMIL1T5G
XABhDK5qmy+mt3++hRen1FSoVaKUtbyvIhd8JhiArMFqBPRlErBubbcTeQ0ezqFn7XGReQahmApG
pZg5YzbnfH8h/yzoL17Q84X+Uv91TTGRUnuS9swjvCnHvt3JJrf5cYQA/8jk/pxKFAcTNGSvLNzc
i3CkCSAJMuk5rhR27HOkyD3P0pVN85JS+semeVGNJYNQYCalZAdaOzUnJsNGnXA60/g6yy+JUG+e
4JHjjq6/50uAcJJePZBwOtewDq7tndfu2qWTz6AMXVaYIscURTshHol9ZoRV9ghMhxIPp0145jbN
qSi5ak8Fj0kxnl2Sg0YFj8Dvb9ovjf03T/8Zgfh6006VVKCL0FiN4nT0vu5pYf3o8SDkfeeUb53s
Dl0mYkX1Z1th1ReUSAYQ3eK2I/vRA1ZZdNGmw5TKvMcsczPBSMch9OexdMAZkVScU1TfqjeL+APS
96yX+ink/L8WJP9n0f/7w3ept7aOcWcZuZQd4Cyf7PytB8JwztzF6XimhmoBScdu+pBljrgIr5T7
107lS0+LbmbacwJFOQwfFQ7HK8tXQrfD0Q/UcT2sNY/o7rd4XQDCmjY9K/kmxhXXEOnaU65cHE6J
GCvh2HIFsLsgWEZFn0dsyysLkilCF20wpktIlvy0fR9ejMPoSS6/iD55OdXu5IOmt/FdQUdbufIj
/4WkEdEd8awEubKP9HazHF/bn8KNguO/bQY4/g23yqJ8Gx+ne2pBTGmjI9kIlWEnAxd9k+oPWhsY
KiJjFyOa7lDBc4CJ9KIdb3vFL7SF1QSRsdPUJZhFi2l09YS8WI4WKL3Sz/F58hACn1HijcQUIo+Z
EAMhQ7DV7KaV/FN81jKvU+MgsvlFz0bxWU9r07plRNXNi2PU2MheR5f3/RX3Sk9ep0F9WuqojZUn
Ug0ryzYSOnonfojvavItGw8jkvDG3E8vcnNle/x7efpv/fKr6/+yPaqoMqOi5CGxMLaHUw+dqSS9
CFcK6ieK6seRCfxttejWcukT1gGPrnlirHSjOSmwh75/qRZt6krIvNVAULex5JVb5EbtM+cQsT4l
oxgO3FjlmEzc0DE2eILS6+EHiNBQxTKydHoVkp5TgBxJV77er676u43k4hidDTO2wopNFjaIRzw3
VKwh2YOWtESyzw7uuobGkHndwp/YxpSKK8pvx7wtKWIHJ1KdkZnm0VE0Gxua9EkLsEskx9kkUsEZ
b2N0Q7ODuXWNchD1wR1pTFe2wr9vzFhWiaKmSgaslt+3wqEu5OgYUx61ns6EPCZHwumWieXl0x0m
ZK0bSq7imGumMcWeqIv5AXHzEtXQ91vyRULuP8f6l3VcXEmVqWuDzIlzFF8BlGmOsQbCM2m0aEKO
Tlp4s2euSa5+UcUrd/GCavfnZ1+UFH1KnFF07i/ku+Hc57V7eKjK3tiS4xA+9zsajcW18/mSA/6f
8/nLF74oHKqiZIxx7iYGFPn4qzv4u3rZCoH7OqR24WB2qrvrua1XL/RFXaAjNMHuaJC54cL0JMXB
EauWVPJyAUbBY8/NPgvLbmIvdJRu+/1d/nWw/vG+/PulrYtOTsM5PZeTowxEdBohtzkci+egV/Ht
3IxWiP+wX1eFhTjQXWFsr6Ao9fr6uQ23yH6ODPx9IzqEzqk7U6IYyd9L8/MUrSDLRPlWlRffr/fv
B+yX9V4UCgA04VEQuEk4peH419oQEx9qp9UdNbVBSXAqRRodhKSovWNRcc3I55fE4bvrddFy9rIo
phbJOVwvTYVMEohOh8f/jSRj8eyhaZPftHXC5medt0gVciYTy7t5fDjiJ6O46rq9dkXOn/jdipTf
94sJz3ETF+ns0H52y/Iu+Sn/AOBkT7ML70TsyhVo5tprcpl43xz7Cde37HiYGQnjW3POBF7pS+Mh
Ri1+I2xpqLxue+3t/HNeca6svtz4i22RwB0lhUyTHaLH/BEKGwGAbuHk6+6jRa16kG+KDVCP4Ut2
7Opu9U5f+Do/k2e1PG0x7jjou9CX1tNGW+CDtBAPxDCvikeh88mYweRWdeXeCT9qZMQb0o5O3mnT
/kjvkLuKiKIqG1JXcts/Re/fP89na85v797FLjuUYtpUFncveox0WKw3Qx/04rZ7zt5ImmhIQccS
k0rSdGD+xavQEXwod9j4iH7PPX6xZFe1aHMgxmBQs6Pj+qVqXcaTryc/NSju4WMnrEv8wQWHgKxn
TvXiCfddtcIAHMU9BKx0Qf74+dx7Dok3HJDU1S/DQ+Vgh2NacNgcizMd9qlX9jd1e4j1J9IbRG1p
Qfie2BkceM6Z6Lfik2oty9mfH0/PbeQSBoatIfUuwGHv4xl8VxNCaFw5L/8cU1w8GBdnRS0ramQN
+fGQiUGZ88qT2HXEKuVQnNYGPiCUMy4k9Yo96keFcfiInbDbGS9ZBy8Nl2nE1Qt+2PPbPpDUl+Q2
xEEYe6Jpj7QOFRYyixrbnGY9ig/f333pvFt99+5eHDmKOYbmQFbTATOXFeE+a7quaEMrwzQwl670
B79Uqd992sVBQ4qkKZgKby5MIY3WHDf/Gy0e3Tl8EKAYH8Ml2azghSu52Jw7UU/tVoMUHKWFIC7T
bKmfFzb8jDLijA59ZWMicIPnj43P4rq2fPx/+gQHFLyK8LKM3DC+UpLIf7tc0IHOiCNhF6JycatR
4jVif5JBhS17cLGVjYNIXgzETD3PDBduJGUhvxw/yyXg6Sl/qFt3eNWER+zOXr6/cX8t0r6u5OLG
JXLSYyENyDA61Ji5P6cbMzj3qS1wh+xLsc/l4mXCzMcfzVVB+3y4Xiv+teP7uoyLOzogiAnLMxip
BsQRSbYp+0fLF4dlZ3eeEMxbop7VReSHPE5kUuF4ntvXkIS/orBfFvHrsfvSUbSgP0U25zJHchhU
uzbQadXV3cjwF3sR9aY4XcVSLsQo/ykQv37m5aEXSV3Ztz1lvgVCZ/ef+Ru1gArt12a+CCnIVj5k
hwFOAc9tYy77AJjn5fQR+uX2CNiSOaT5AZUd7fq5Ia/TZYqzIoPFsci8FJbslk63b9g6iFbfaj++
f3r+2qR8Xf1Fj1xB1Y1J68gOGQX+21ElP9FO9i1QHxYSTnIM4O4NtznT1hrLb79aZAxmnOH9hM9P
GuRpIN+ah+RHNDK6s4+vJZTINDgBoZI+aqzYtQA+vMwvKWTf82uudX9OFdlwv67+4iSuo1jqjxPX
nsYekpMcO6dPnNuZKvFNEMQwlKinpSbBEvaNG/NFzIJ6i/GQn22ToH6IHkAwq3V6Oy/rzC1/BonD
lutS7x5Si389vou3Zy8wFY42p3C6Pm3G+/FA/wXNWu/sX5gmvOOooM3EBb7yST3xokOtr7rSnzvM
+219j+eJAmR1vVw3/7qNfv3+F0e2kYhYkdQMeNLy/mhtMeQ5sZX2FQis5xoq7j3dKnw9DW9mtpr6
wDokTNDCQ6ps8mwRlo9Sx0LJJuTWQ7ZIJHD2xpU12CC3neyG5hmxlJ5l+NA8zPconIJocTYNA9VC
bo+eDlaacZ+mN52PIN0tsc1YYXEChnhD5NhG8sEWmbm4dLdSu5TarVS5TV04puKDlZBatMxxd7Fb
53jo3hlJZ+jpB6e4Fd7n5fHWWs+ta62lp+jO3OEUssVz39d86X28qW6nZeIdC3tUAvFNSvdltQaE
2fZBGKSbibRczMR80SO9B2qobdGbkv4OZ3h5eh02yfq47J2YtytcVwG4/7t6IwdmILm1E90lDzWI
QGFPpSstFCTFD0RF0G8+ZKtK2xQ7ZZEE4cv8ZKD6cdIPcxW/6G8Dg2mCUZxxsrVNv52f2nJT7cZt
XzpYgTtlYL13h3pyxodkpSxO2zZyBIIA77OFaawT0lC4rJG8FWR3HgDEHGJWAIzz86/YIFD9Nllo
nV0/VOkt31pat3fkH5aOvtMA9d5zB18MskbexQfDT1bnMlPZRFSlL/qKmtijGhueiT6rs6WA9T45
iv5xx7Ase6Od5oVpH8HFS1BI3xU2nbu1bMWFVaNsREfg7syw6m3WBTaD8YlYOxOKp+G938uILP1y
39+0XOd+X9+MTD0Lb7zR1vP65J0LRNBc/GKizm/fcGIfpN3xxVI2qeo0nJqSFeDAcwd8Op0OxLBw
fMXNfWUtC5QDFbsoES84aNVE/AnPRzfyGDTaSBXCZf6G3YxZIpv0ZXGBp5/40D8A0c33xS5fzWv8
c2TuZbbSS4dUqOIHOEsCckCWHGTkh/SQeyyUct2OfdWtByLp4WlnK3m0w820FpfKvg+YH5JlBNIr
rbmsT3mxSB61zsUR3k8WKGJ+Tk/RNrpTX4xXnaIT4B5Mn4mHYjjk12HLKJ+1KRvxnHFkdxvFTdmF
BrIMbe3DVe86/Njwd3S6D2GTeriubBEtaPcds2H1bVstj3j02dIyeaNCSvKAHbp9Elby4uEh9iy3
i1yRBfb26Y75BsFiC90jMNKuttLj6V6+B6FG8sGxoj8TKoo1j1s8qOvyJfNDr/Wm2KVprD+byIs3
07QSXmqGWxJHtLAENYMhXmBy7/b4DDLH97NuPW/Z5opqf1xM3AM4UmvYIms9vzst5Cd4NlXvRicd
jN5h14/xsrvtfvZglB9F+1PBpSUWXBOtWveq6ecJmcZmydF4XMGGHzS/YCorbNqluj49nXDAIsM8
BVoZdufsntQuTwuQWlDO8K2MnaMMed7nlD1lC/RB7dtQ33bjc/ECsQMXsMfRcpKFGehOvc3vzJEA
K5u8nfAUDEuhs9PbzPJqOpAqw7tjn+qBudMWw1IiAAaDHOZ4mGD5SrWacBCqCDyBO2pHd/xa9Eqy
CEdJCXarqmJwYnbp55PN3DzJXNz57HF8GZBFpLcDe0NWvTW8GBXbKX+WmwgT8/Lik0dMuBl4UECQ
5rtE8nvsubFo2QqvoS9sh3GThjtGnnm0Nydf09bNJyBXIrsJY1V5BbZp3JX3ofEewjSWCWV1hhvS
Rspdq7j4j51NH5CVxBD2wW4LMmLEFtiuYxnhIZkLr29oOw4EvPudFHSkesQToVNvhrAzmFM9a3sp
yHfmk8RrhqUKdKHZ09Jl39Go8SYNQOjPwgoNuR2Z7xreXtO6HrDAkgPs0Obj6oh7dbm1NBeksjE9
/Qxf2z1pMC5yhlT7deNvj+WThhviDqq1nHj1mQvBzod12ly7p3bb3Qmf1qMZuylorW7zL0LFdsRU
qN8MWnszCm/Gp3WnBMroRoTgkPP20ZoLnJmC0KbX4wU7j1/QG+xPO/WH1fvgyJ4VpDbPlOR0YKrN
7EnQxSD1URuef3mRJbiphOHijMMOq8Fjf/WLB6QTPIL5ISany5bfjxTQNnaK0bwWJ3NRPIZceKXf
8KGZK/FWSM5xsuO2t3ucPxZxBI0pdiBEqPk2q9zjaxUv4DVRmh/SlVySTOyD+LvtQj5WXssOz6gN
KliGWSx2eUDvhZ66ueim62HiOHCaZDHwc3LuRr9DefYBX+tmoMwInZhf7XftQeb1u4PNRRCk8ZZ8
lLcYHzH+j6T9dCREzT69K6eA1CAU56ig69pTK7wBbcTs+bzOepvEUcIW+/eRBanBCHrUX2n/tL93
T6qMjkuGq31pHEQEqlG3FRNm0v9iT2VjLp1Wc9vjWTQNapKY3im9KVC7jV7qT9qCgiEfNkI52qXi
lzh8a82BfsJuPieP9FUDwv5dMbiqvM+Om7l9NPHBo+XHPpcAW0pTr/lZZG4nPsvivtA5XalIP2dp
TRQHg5WeBOgrWMAvivBlhwuF+X++4kVpdoqsKsH1VNqDl1TL01ldY2uii0q31YEeeD/3JyFA8+JL
BU6ea0Q22Qp3WHua9wmQsrGS0ts8uyG2yWpta5vDXmzsbInazgVe5H7iqdLAOHA4Tug1pENyyBgb
NK4VRA50zA6aQFVyJo33LQF9xy2kvlR1c2FNwhIVkvSQ+XXrVMVeLa4Q2P6XPuzfL3/RHSs5JO68
UKW9RVDQbbVkJ3Zin9Lh6Exe57CDud/3Mb9o/d9c7l+M7i+dX5OnOPucquxgHHTIehiM+T2TIAgM
8C7vziuQFrHuiY+GT72xsNbKur4bOtgpDlGHsT3+TF7PiF12F7407+ziqo/9uvgS/ggR1jnSXR2u
5J7hGr0syMNn9yhxN+B6+PhfyhtxXZEtDs2YDk9Y96bdF7bwEu5NR98qyyR0rz1ffwUhvzxfl1bx
mtYPcS3UYK2eGczMgAoE6E5/NyBeXSJrtWRbfBh/agRYY4Mh2tFrtiLwNeCAkByMnbGuaWCt7aKN
xGaIrhU7tdJOH/XJN5DmMiSUQH4i0TZeFNCUjOP4fMQT92ouKAJWzc8aKhicUXD6ZjOek3NtKVpk
T9/f2L9Pcb9+0YsXKatxkBOI4jokJ09aavUyxPOONKxP/jG545vxbp4pHi4STZJ78fwQKpdhvbr6
VYzjctjvVQZlBKHqxOdt8j0P42TnOD3AfeC5zAODOoHgPqYMQucRUIV1A6587c9Zexi5FOvjh/JU
P3SMETzdjR/xEt4RWgckihuJB29iAZhoLPF1Pp6c1tXt481xn+Fz6+c3Fb3QvEDqaeMp/CY+w2+8
N5/P3X3mU99Yu3KXnsN7ih5TUo9LrJROSoz3rpTt4XF6izni6GEL0ij9uXdLy8dv1lJtUh5NmSBR
v9H9mj/izK8hbjV1Bs3JCdxeXrkLZxDpj9cL6zNVJMSYzKcLkEMR20FQOnheHfHSJFYD1UZMYHOU
UeuIQjHAI7l3Y9PFstFBV10pNrbiMOcfrqHvfwX9zS9LuUAs1DiUJJF1gnf1GgUbGOkzqWU2hrFR
6anlnRXkcGtKn/hih7hf55r7xl8HL19XcIE6iGInNs0I9hd9mlsB/G9ppS8qwoJim2PYalsPUAge
Dd2fkgUaUTTyFXCXAyFptlNglCt739+hty9X5OIN6aUyLfGHk/YqCmy/+RAJFg/oxBTcOmusge3q
/5B2ZkuOYtm2/SKZgehfRY96ybvwF8xbECA60err7yDOQ0Yo4oTutWtWlVWZGe5qgL3XXmvOMe36
m9xMisW29mWHoosJ3p09/a9qi1+/lZs1n1zHiiDHHMkH4j8r3xnLk33F9rqs3NMjHrw9mr+fddb8
mcZso1Lw1Xe7ceLfRlC/voubbqhYESwXJrwLdZ2vIjQedHw+rj+lkDO0Vv9+LP6+CP/yzd80PStB
mcntWKTHNlCYT+aL9Ol0tfMrGyt7sn+F31pxCBeeuh/pE8Pj8en6wGEiOaYsFIPNwHI/28MkuNIM
UVd5vlN6IllfSZ89xwf5QxXxBa47zSlexsSq7dFSl9ExJr0UqhBTpdok8vdCKnS5mK3Yy5FgG6En
anbE/Ovz35/1T1H61Gv777P+7EP/ssNeOEFcWxLskTNc6cJkjiBbDQWJ5Bka/fcuONE+I8czmGZ9
aWIWz+AC0V0UdPLvDOV/yod+X47mc7xhAr4KzGLiT/Por++FBPex6QXxKLDwna1WNzkPkuymGIS+
vRZIdOKOiPInAqo5bcmE/tKUey1G3iGtFY5BzJNYvMX1lJC70IUVaGcS1FlX5yaZ5DgzalMN2Ufu
CWb/MmH//Z3frF4J5tI+qkTxKB6zKaRufnES+PzUhRoshyVZ5fwdolcUiffWLfXPZ+P3175ZtwiX
rpSyGcXj5eRX2MPrZCUhNhEUOtOGB7XzEk16z5AeoV0aTmydixZXWGsJFkReSghaipj1zw78LfTU
dHoe5v36gqwmXiQOaRFFtzbM+rLS57h0SNSDIOCP+go7/6KaP7en11O7vkzxDy9jFLSFM4mUS053
bKIldYumr8rzRONKd/M5fQvxUAmreNjfW6r+l4sgE0CmGESC3dr7+Pr1CDMsX4RNq4Ue0Ah6Q2F1
HjyZrD5ictVtM3gXer+c1O6lg/xFUjJdh/9efrpOv9y951medN3Qi5Myz9aI8JgvimDwxpIiQSSQ
Gxgt3/W9h2Y+LcB/PjT/vezNHn6OE2LS80E8NhZKr4fqoKv0JevSVp7TR9XHBeQOm2ZcSK+ae7Vp
Ow6LC2/nPaRW9Kj7skf5Dtr0LxKK37+Jm6ehy+QK5DLfhHLMHtS3M2CYN8oyQgMMM8fnNR3hMI8Q
8c38F+rDnXXkL96O31//5onQo/wSzpVCZOiJfD3knoPgxtqsWBm0CdUUqHw7eg/W6TVC+ccWP+M8
b4kIFjlyYiEabCjOlQ/qPUbAe/GbYklYSHGxBYfTN3e3m4ZLVdvLxgOpTuHZLxR2inVbudKd9fkv
VcDvn+WmCsiNK+Ts+srlbeau6moODenY6Uar4rhn4ocrLyR7gOfaqAuio2VnoldCR/73NnH32bop
A04zQYaUyyXF2EqXnR4d3cIQEZEJa+5ixZspX5DWxDSHxKnQ//++/k0BkBMcL55r7nKd5IXWpa/d
byqXLjc2DFz/ZqV5+oJMhaBm/bkzi717P9/UA3KcjLNOLsWj7JIFLFqpfeINDEZrGoY1WVCvECGW
MaLlkOyCwqe3Ut5pPPxlHvzbffBzZvbL6lI3RXhqT9wHhEBLCKY7yzi5MOUTj27eqt1Pk70CPSXk
EPoe+k859f/FPPgPw5/K22Cx0XQFqj2+7d8XuXSUw0QaEx5tSvR2w+zEo9VhF9u7NphpkfhjXfvl
lW5ufG0AblPEsXgcMnNE4Jy7+Y+LO9maTupBqx2eWvPk3K26/zwS/f4Bb2506JKVPOihcGxeOkty
Lu61R+orPafdXuK7drvDiR5NHn1G2g/S6XQQ+3fu9b+U3L+/hZt7XQRp3il1NK3omoEYOUVmyrip
jNi6OcyPoM87jp6DOeArSR1RWzWRH1kNw+hUDa6zj38/+3+/9X65Eje3v1qcaftIM4EjQOQZ9DAJ
d3mvOn9A9V5nL223bwTcpjRWZRqmsd2mD5fCm+7Q+B4b5S/i4t++m9vHQGqvStcnFDua+jgAXGbQ
I2E+ceR08hjQMBufGMClhjU/BUnqaLGrfnGGM4bvgqkknp0WGRYOcg+V0pD74YP8kK6SLAjlj9lr
/F6iHY7w8xVWQlvCBMw7bLLMlUMXnYO2P3/K7ZH2O02RLimtRn7WidWLAmbBCJDP1Z2DyF+OpL9/
2hstInmf1RDCAzl2RkAeRenjJ5li9rLCE2Zun69SEgtbJ5TsdiT4bDLpzHDGtptsdC+JSZOsV/7f
m4C/v6ebMiczopMyVKwAKQwhJsG9skkjr7KocVGvgniK4Fzd+SL+ciL7/UWl35edugjF0Oj5Iqo0
uDDckHV6Vtm4ABV0furAjpz282JJBqFzmsJUpoQMG5Frt4uUHXTPxpa+IbOVxEtY6C8MU/oWRxsv
mqhZTDgSptAPs5l9+UHDlU812oKF3s1tg8rJRhs8ZX8JGu6HyDxSsTTuSB/WBjil+uTM3jtx/32J
1eeAMoxJg3TzWa8a2WUK6TTHZL7qrH6YkqqRiTiiV3snhrvti5T6RurJ/ZKZJJc8eUWW0Xr/fur1
vx4r5P/exk0RJ+aJlIY1X7nSmLirK0AXZFZNDjdeMqf9otU2Atmiom2NusCMy8VFo0OqODJubabK
YMEACU1HBnFuQ9Mw+u+Ew/p5f9IcljQ6YqI5k9yah3cBPqZh/uyNCC7oKxCk0i74iOSNXKwrFDrG
mpufTrXYih5xp9ZWN0zTDT1y0+L1TCLYfK1nK1ohg0LcmKM1i+yoW4C2/Mq/bK8ECmR7A5NyNzvU
ynN2De7rNv5ylJ5u0v++sdu9MZOuA60D4dgqaCnIs1ExFokENJjXfMG03iJpBgxWFW7V1qSAY3Vi
Tbna8hJIHROc4XF2V+yvTvvVn9vof2/qZhsdh2rW1aSKHIWgfdO/Kg5ypuB332ghIBeVO71bXTJv
xrjw/dq5smEykYseI38wVYNZW+ijxj/SaB2sUf1gAKkInnRxroI3vEUP6fpsIyDQ0RgYyief5nnw
9E+pNK/Sg3ZxhuJbbQLJ7DA58tgsOIeK9qgtWmKqJwzGFS3gV1UzXst9zgEyipqHf9/F/8ve9d/H
v9nOs6JKtXnBw/Qz4gHxqOAjg6hDn6EwY3azs6PskesAzKWHFGUJnmaNnfXvd/H3AvKXO+NmR8/r
NKVo4l3gPjI2s8XweW3IS8X53zqHD5tJDwd2AgG9+yaL6ab74/rrKom6czJ1Bf1mC+mz5Hy6hLz0
SCZfRQpLFkAyJGrIA9DGZFJhWNhaqpM6+rC6V8r8pavLI/HLq99sFjCCxky78urp2Z4BCzSbciFx
gLGM2qwskUmF4UJxpEVvoX/+97f+F+fB7y9+s5Ceo/aUCDEv3mA3GHOrGuhaOTGtEdnpaotVPtuE
u+5ihro9j73YqfHF198EXquoKmMCxRf8JxKYBVnwfpLBFC7LOL3b3bwBsk5aw9/f6M1SqwBK1cvp
JoUmMrnVUDMgpybNgicy6dxiE1/8qFiWkTtWJhxmJA85Ouyhm8MC/GCkSn7mIiTiqbpk1gAO42p2
7Uq6BlW0EWbWkNo5spkhwyG7iq/tolSAUsam/iGZTPVZe1BDMNFGm5w11hlKn5GbAihxMQdv+fnv
q/L3Z+GXW+Jmlay7y5whFx8WCFPiDxSMZmadv1K2GL/R9lNjarRo4XlEGy3uep/+HFH//lXfLIeV
olTcFtMNOdop2WooM+2L6pwyq1cnhXZHyxHKtjWv9plmZSpRF5my6B4nBWB5LwH9z8P9RPpWAH6L
UPglurC/lzWGPlPzcyvEHCzxgzcYCBG4PJ1sAEV0SepN2AQnvHNsuWXQlxbY4Xv9hZ+Elt/Wh5u3
cLNAqhVc41PNW+iLTwND2DeivtlzYp2++hwpwnsnb2fmlLGpo3pw9A8Il8lHFEwJf/RaBUuUgxge
qC/HjnjaKPrXndtFmZ7Sf73Bm7WzV+pRogESH4sk0JkGsoKX6VR9dGaWo0X5yXm6LqL0G0dCrfrK
pfYkYRIuNYBIR6aCxUIKdUfTI6ckhopnbaFiO2qHfYaVQEeuNI+xQGgwlxKX+d9JtnsYGDH4jqFq
ViexMtPGA8lqyiG+2tHOjd01tGisRtUiNRkIjk5+tbUrtl+4v8XJMWZEG1giJQ+OtoKvSTEv2/yr
pgFWgJMNW4jEK6nZ6jCVehNELPlhoeTOleCkrIXcyzn2zU9bbSflppLuiNVgqhKnn4T/RegKVmP6
Gl5cDBBt+VALGCT3RbIUpI0+BGGymSmuytNshqOduExtXs6Hml4oWkUdAxVgkI5uOW0aI1AjEqgX
8tOFVL5dxzDnYvWog0dL1u0LiUj4MpDLzr4rZaXW65K+T2PWgz9Xtjkq222L0z/j2z1fD3UvkCao
LGbV6wioq6c58qSrezFZ1vFnl3yULcenBsMQC1UJXLEZX/R03cVP/75b5tNK+a+b5eaomnE0KfWC
uzk7rc5nsnFNieUusnCgjkjEGNahbs0EJ7dCv98NmPDo2URPV5XAYqbHu6mlgKzizrv6szL8/SH7
KZz5pXmTFxnTRVmLj3N52csvWX+Ukfdcd1F2zDGFDvw3oXRt3TJCvBSb9arxIVQsBwCHNNcQyuUf
7dVNXsTO1c4mlKy0Opyk5aX3mpMjJgRPUkNhSSGh53x2dEdeGjskjdGWIf98dd5JQf2WH86M7pjl
MlahyKFdxLxbXkYIT4jDBWbD5L+En2AAwtet0S+D8HmQli3OYeo/MjJiXmairrRnfAcXm1K2Dm1N
eBAHOAcmcrcMsy5G3SKxpQ0JTItMd0Yi2SauL/pxM+LhyoZPUWaK3O0qWmg6gp3RzXLQbiHdFKqw
KeqhwHU0de6ZgHmXfY9M9Wp3aGE32hbfPjbBwdKw7euIIjX3PP6oQ4eI1EVKO+J0fWTSn+trQFAM
+aXGTqJdce4R0ECDA5+5iA00tL0rPctNa6MkJW1lwYIBXSp2InzbFT4tlHxM4nzAf0uDduNohU7U
4gD00pnL6tAVT6l/IRnQlJHzZzBaATWbs6ufkorESaW3akR27M8KECk2lGhdSSTFBnQTIgm/z0KN
3dp4QdcXzsz5ed98oeMawFgU6roPJ3hnyflhzn37ncwdQSFmuXevl9FSYhX97lddruqI6LkUGf50
pBn28UDLgkzfVXr9EJbFkaexj9nHmm2dvdcDLAMg7cjnCEm9xk+XIL3XFfhzCnFzh98UeqGgJ3kt
E457sU8ksKd+Wu8ucnBBzHxljqTZHfPTha4H/fxJb0AQzQbkaE8Gu33fLRo0TLbIfS6kKHrEVZxs
7ho7f3IB/rE2/NxofnkIS6mKoz6VY6a6w0ea2wVKxYPm9GsK0uJL1VcnxSoRvzzoK+U13mjAxoiN
HH4qzNYx7R1MsgdI2tRM48KwEsVsQ7O4s1b83PL/9S5vChT5JJ2MeNbOD9DOB4CBg8V57Yti1NW7
NdOKK897aYNRTlLU5j4JJ3O6MPKRfpxIyaa32+gVFcyY7Ko+ILQG8SV2VcVRzs+Gvkxi/0TOhi2d
xGUlu132Bl9LPXt0Gj+EA2inuwXXH20E4oOI11MMVVTI+TRu6gstNVQSMDGgdZOjCiVRYOBEJBx+
N8EGz4/MyMXRbD8G+m224DUMxKfp8h1PqXJ7DIIZOzcUWSLSUGPerd+4kCPtqoYDcSNYr7UWwbj8
qIEGBN/yqSoAzhbwozJHeUGJqcIjN9lDx9wdu0ch3Kj4TQUrU/y6DFBzphm8CQ+LfA7P8/xZ1H4n
BuJlZURrAmLoHWZWjj2UPD98UQZb+zbllSRPemAV4gQys9F3i4nVQxs5AdN15Pe7jt3bmun2094c
+jTsw0MfV/IhW03niXENdA1bvbIufN2D7H+vP3dD04bjfPP13jz+2TgkRpsV8iH91jMXzw6m5ZB0
5IVqSkssk7R72KC2EnCUCeDQL+d3bOY/pUq/Pje37+DmsCfEiZHOC94BQLYXYbDImmAQXX4rQVpC
MCjde7mGZMXdFBu3L3lzbFMvpz5C2SwfiuYE8+4zPr1er1fLKBGHNGQ5Fk+X2e4qf+nSPj17Nd7x
2CvKA5ZMM6vrhXhW7UZh4HgaTZEJ5KBoXlPRXj+/R72Hl/ZLla1eMRm7o0gU7SRIVBOF/v+wpCbi
/GO4NPYzZvmwEucEk4CgmLZoAXsNajh13WLOlTxw/4VgKWPQ4TejRnD1ZpllH9kYCIjvT8p20O0z
vc3U1DvUw6TcbNMZAH066tp7oXkpEG59mwrLLnYqpp2dbaC1T3dAvqTMnokPdb6cD5tcdkWw8ckm
KfzZyWErleDEn7xIoEawtPfJkJE/GSxJYtBdt6frUoGhd32QsqcKlGBLEdBF303aEsidWSp57vPu
49+F2P1LdnPgImUoruMTd0nDuW9SAV6dBOHDuFQLF7qhpAeDuq10W7yY6RiE8+V5IH55P8teBOlY
pHwdnHUsUQD24sTFEpZSWj5WGOGSVSm7VbceIziS26bw+2RZwmurnS4NqnBd1Ou4sLl6U7Rg5veC
p1592djUJEV8KJ0vjQEXZCY9j7mfSp7YuJLqYSJBHj7OzYLBV7cmoiJn8bl6vV1KliF7xHWMM1s/
uydEq7oT4mqR3ea001tHqNwI28GUk7IH8It5Z4lotTSFhByNBXhLWo4VzmPZa0CO5JlLIoGMTYdM
tdBUYKhEK2iAM6ReTBEs/nFZou+tCq8HvyK5lUAEh4kAZERJat25Sveeq5st0CgkvZmffq7V2Y6i
ILUrNsD551xE1uNWPiXqrqBHgDR2d+elb3crHmkJKIpBxi/xl/OfOrRfaoT4OiYntcz+5/4Ao4iR
HxgN3s2zw8nLv/Nqt6eV21e7WbPEmTGjO5nLh/Arp8tvzRb1MXYyeqQc7aD5ZN7ZIdzhzqtOB+ab
lfK3z3izbKUV+aUpgrpDW5qS5nXJStF8pmhEju9KnKsR299gJ3ikNKIqrW5Nbb+48x7+col/ew83
z2FI8IQSpnP5MJods4OLKb5znsZwowvL9uVqnn4gnqlsJTxA4//3a8vTt/qvz39ze0mFrDVjzjWG
edrgLQhUwS8k1yB4hga4ytlw6DbCsJ6f9mQg56EpgJweTQHr2oL4VSinFLjMIbC406qaW91oX78l
czLKjq7BLIPqq7QMyTEC3D3qi2KKXyWEg1i8cyW1297+7f1zU1sVwzUROTfIB/kVHlX/XeTTJSSE
wJk9nzIbwrQmTMY4VNDXZbYtq+Ci20b1POr1YgYpoXT0GTK6xfxTZZCsuwid9ewwEpcScMxJM0cc
XktoBmKglUTbd2wu8SKsSCZYzI/deVliGoJ7tT77LfDUyYpGW4E2lWYP+Zt+9sez35wPYmOy5OAS
puDUJaaWQUVgkOZUgnviqJSbp3cxeT/La6P19Quyaf88vovz5+R0T5d078rftJLKPpVy5ZzKh1nq
nIjvWZVOtxRfIadpr8mhw/ImH/59s0n3LtFNQ+J6LvprIZ6pEUBCl/si3wxO68Ugr3A9WonuKeyu
4U5OfLxWrSs62G2Z9c/eZq/6MRb8UxMwqTydDnplMWlTXE4C5Kc/1eO2fOMAurynu1DuLIG3gtCK
+LOklVgeeGP0581C9HqaBhmGTDcGsaUAdbCvHOsUvM9YiW3RaSDOax7o27erpXhXj0oTXQz7ZLaX
KPYUs8usmeCKmaX3y/Jiao/sjz9VpHJo5o8EGgo0tbHpxjbDRSy+DKfMMTSTxP735fij4XrzxPzk
P/yyvo/ZvDyLWiIfJCT7YFQnlOQMqxSnUKSLitl/xAcStxOH5l8y4abz194zwjsL/x8Kj9u3MV2D
X95G1LcpA22WoMSgZWaRciS+zGiEJ87MLNjwMORWywYGtFm80DSDC3W2cLCSGna3BS389ND8uR6y
75ESSxb6raSiq65qPxhFfMR5kePNm9PXJHwHF/P8kfMKaJineiVtgUAHfXA5W91L7pf+bLJpdBA7
6Ls48h6Xl83BKvucz3bFU7cK9/rZ1kRG8HRrigMMHyzc2fTHB3aamX1+k2h6A//HfDxgoc34qucE
zJmYRBVH2xZvvAmsw7LLwVR0R3d2rP2f8327eRE/cr83Rdy6pwO1VEAUlxbZ0oxp+YhJzxuLz1Ej
zegtgyeyzZsgxc8Lycyt/dDuHDXQ8QqRPMZcuwRx787Xo0mKnNNYPIa4PffFt+G137rZOMOHvAET
GCQ7LPj8230fiAahmM/nJV+Jz5LnF4cT6tZt+93b8r5a8naWia+thpecDkGgDY6h+Qbi3yfgyYpV
W+e3l84RtzpN3b22Kj/koL0yLW9tSl4RL9JbvIJBWFbrGKP/6vKE/5T1ule4R/La6nMX4Pxlczpc
Hawh5hX0xDSftxVHd+cBFmAkpqOZd9Ui8XUVSzyzrwBWTxD7018xSb2kKk5em6sRzF36C5t0k/gx
tvTN+UkPJI7puNZhKQqMIDqMXg0y8No6HbQPIi0aPzvGZrdKHmQXBziKgOLpao2bBA4qCsSAX4JI
/il5qCe7Eh7364Pi0bZPXgzDaz4TVAKLzIot6PmEqQFJvK5G9XjOkHO4TMr7L3hB+FDSoNUnNYd3
ticvV0JCtj81DJKjWAXpQbRgE131xWlZsYzO6XYr4oToUpCuY93WlrMNFolVEUgTcIbjSHdEyeWl
bhQUr2ADzlCj3foTDL1Lily6xmQusUOSOZQdZwcD2ReRW+fXdp8c+Vc/sm3+jqTg7IpLFXXtI7Oi
qlrQ0tQ7+/RYfMk74WdnhsSNkz254kILdjC4lgm01mFN5l9rHSdSuqGb817x0gL+QJQuVP+8zo+Q
8ckdymYoBkxJNEEAnL/45eWx+houXEqn5p8U1EjV3FF3EyJBSkywifwzstFpmSFmktC8z3AHMk6w
LlAqsGi8S+0uP+oYaffVlybycAPzpSm4uPC7Snt81GWL/v8MrAenSsMZns+vZ+9k1/wsA/nIkw5G
aF6fxQUUgARskAD3m4Ufm3eWLCozeo2Wl+mLpydVKlvi/0RlrTcWWUTnABnSow6nl/8dzEPCGfax
9Lr3AiQjJrp4Ylngn/EV2YdsXSVPcXfBoYWyR7IzrJJm+V1KXtp5c3GpZOu82zEsA/O916fILa/Q
n64861wEgv+6d3ZGKBBRFEzOhSiywx/MrGwOzpfejN+5lOMnTV0j2nIyplnrXAMV3/FkQp4ITVq+
0S544O3qJXkad9lb/NQz2cCgHc0WxQwHAoFwtnL25NZW8SbwTSB+/aaZ0f6gFBJ24AqZE162Bmkr
rubOvsvZTrc6s/AFSGFTJa9ahIi50A/W9O6cygFU4AI5wjZJa2Q1CYugYfoI03AJkNnASZK2fReQ
OLZgBhk6aDGKXTd1IYlzQfTDBe6t5kl4UIKJTJB4Z2aHzrjCBoEON3WyR35q0RywKx6g6VmnHdmy
dvqjiRh2v4sIauy+8WainzeOEiQnE/+34AAV/4IxwFSZn1ZIO8NlqkEyPVxU/4L4EEhk55KrcUAA
hIHNAtfpVH7ER27M4REftwr55kchmyErxjp77OaIP+qzp3Zux0iaBz9QdvrZVL6j3eifPglYJpsB
dYiW+qR5V59M3YIut6U3Gt0wni46zY7w4/KQfvR+/iSNQPW7TbmRYRRoFovoOl5qP+fFDGwZ4wNr
ExbGa/amBZldKlZxxPesOzXOB/rfsjkd4jDj9Q9ZZZab2g0PBF1aSXB9RAevlpbKibdm1CYvK18G
pMIBrDbBWiOrhXC9wtYB0AFI23F4m9CjmZvbxHvbnIyHhVdgM49WGNcniqmjPkcfzQFOqR1/cTKo
VqpTmvlaavkWARwvCHmA4I5uKzoSOoCSifZ/9wVzH6Y20Abs3M+jTyaC/lxu1CUufxhHWmt1mT1/
LpwZlFTuBsoCB4gQpfuCcY+Jvd8rjpeHswNlwQzX6uOJReEgeJHIQjwhRkM79uebhtdSgbNW7+QX
5uthPUlA+H978bFeG5byoETenOseWpCh8w2i7iDGrUEWT/x13kbcSIB3vdM2DqZvgR+w+ufTdtgw
n7XHALdSw64oH6r37rH186D5MvxLQB/VLtclY0kSUo6GxDxioiZX70bHVzS56om8pslN0A2DupT3
PY03Jk+3eVm2Ad/w9Smzk30PVcYsreiDNma+z9zoSfPLdcaiB4b4od3Ol+0yfWZa+agA5+896bF5
rAhjqexZ7/HD4o/zls6KXbxPwW4sRGTFUFhdgmxdrpON7hiIK3gJ9fV0rIMLUZRcD5ol8ErKtbwU
mBXkC/QRl4eODTy0eL1nbAyn0p/PljHDqxi/rN9C9hRN5Db6+2w38xLWV46HXyN8PAhKzzxZJ1Zi
dr/UplVX93aOnBkPYYKNnxt3qoHfyn3kSAvxowyKYw7OZtqYq229xonMIHPfFaursLy2dxqpuvb3
s/l/9eBN81iUC4x2mWIcamt2lAZHwxgNqAIQI188tMOMa6tv+j1/W50tdR+uhf3lSXXlV/iC+mP1
pi0ouh4GJ/bBy15GGyd7z1o5lUUA9N7Q6RZIiF8HJ/dpX808Buh25+NntEZTe4ndnohgG6Cu8pGt
oDqPdoSyU5HM6lvb0SYhW3Q/p3Jp2YGeEp+U0IDGFxTop9ZOn9RA2dLHxxvOtHB0TpQMVG1sZ6EN
HKmqFzIA/5cOIaPxzL+ciYvsYpc1Lnwvqa2k9i/fvOXq7Cpb+VV2URS3QbTJC0Rr/EU6Mk8WX7oX
1QWOb49uRDIETvANBQr70WylMnUDC04B76FNDt/ih4izmsNZI6692L++8F1RMr+RIUCBqxVbJtMM
zCilHyi5Sfaj2js/CWa01ANtQffQYtjpzM1mpaAJMCFaLaKlNAvK6kcDZjhazIN2g/r6hfsvtzsa
uHCBKv4kn9q+hpjFB2ewJhrPbDF+5zuED+lBCnF+L+oH4Q0iMyQwyBtPQgQLFqZTifcW1JsASvug
OMMR4J2ZN7aBEpqxDArzaKEHHAzBWltExQAJsRTOUN1UWwN593u3Z4X4QE2QW80nxhuFkXW4uOxz
Rp/1BgQgf7x/ndxoV/741S+Ccle3i0i1qGvBR1F74niX6vWpsCEmUXzmu/iFgkPx2nVekmW8oKsh
rGm5Uxh/S6vLq+I0K9nMQyf/PFMz8IWddMZm1Xo7Q4GpSo6uW7iAGPgJj8mnsK452WBL2sNR8Wm9
euoPGs7uaM8fNQrfdPEe7/i2vhrwAigUn5FuPpVzs91I3nuzis30FeZWiMucw00DX6YwS0J8EkzT
RxGlGccad24TlQwQfnkO+H2ivtDegcoT7kVVKDmyeV3Cv/ZYQGw5mALbmvcwmGgG/MBa8RIuePLA
kcDV/cTiNWUEe1S+i3g3FZexU75XzC7JBiZmg3q6fYN49N4Oi+yDAnjgx6HwvObb07DOPiKEp5S7
OrRAarDLgKO6wcOrrGBUvhd78dnIXs7oPeZOzJ7XTSB0bJICKz+/aiI4HYj6VjtPEx+zkzPgMu5Z
L4vw65qu5fBQls9l61wSNxcxTTk1TBYCjLV6mV+WsIqIbj6QoesXnU1XeXiuK5fqc7ZhyoqoGZPa
iPLCCT9HyjhGIcyoy+q5XM5yqxB7+mivHYwjINqDey2sWA3CPjDewhhS8EJfCbkZrdIV9Rwgu22i
m2EEmKc/dspSJG0u36Iinkvg7gTiwGnjAetfUkTk/aMwC6J6naV+pjqQOE8/RIqXnP199g0iriYD
Gt8osaBbrPClhvBnIT1WO+U788j+UZ5CfiHNU5tNwADoRwUje92XqrpVHZSA8YgEBlsyUrepw0I0
aNevhdAfG19A9gaDiyWUZ6YkS5bWvhWlh5JnVLHJMUtD93RekYiEQa7RTIOFkkkSOQUqTQDVi5cy
0PBD9gSG0a6/Rl+mkI2Ulaw8zebrqn+Rro9zfjWUlHXOvIEZjgoVHRAQIR02dJEtlo1N99UgV7Az
W383nuae8Az6qQf+Cn4q2dP+cJh02xnlarsqAD6p5wlE8CNnAjV7yNekmW1oFzLHSI/lXn4X15Qr
+hJMzRya1ImuEIMRE6HWQ2Gdj/oBoIGfBHkgEYth+NTLi5qahTmI/c19tuLiOlA2Ea2cjro3/ePS
JNWAghpJEQFLNVtMHZB9jZh8AYjTR/BOagspG2Co2HlhWETWfLN/zAHIp4SHL3qveJiMMbkr/hi9
8Dn2JleK5j8O7unIDsvPw1XfIakKZmhj5pRusZ2s64DiBm8PpWbQQ+RCkS0s5k5NvSPNFu1WRlOO
424ZvxpPcOd5m1cE2yriS/zv8ip11EO8V37U6/A5OuKBX8+9xuWHJtT+c3igbKBg06auWQUwM7bZ
363EPUp2PXFwqWl34CARfPEVXdd84c51S7fEJZ+ldlF3hM9Ua/XPeId2SU62APCFD8mp+b18nLXb
zJ09DDxa/E7SdoBoW8lKg43bbgVyKrm7fZq3xk49IC2g7NxC110p26dq2y+herHrbJNHHh/wubOH
+Wa2A1hrhq+Gp/jh4ZSYM1+5M+chGPSvnfj/Ko2bKUBFkZFkp9I4qK+8rHiMcldB2MCiHbCrf+mP
5Re9jIllqK5BL8fzryR9zcNtogBpj9bYNVFtLoHOXQ2gVpti/qNSENJ/Y22NQxosKIFas5wFccgy
5lCv1PIXG77+zY5LC5gOhVcy1OKWJEDB0Za5Yier1k5oSxeq08E7FtdKvc9jtyxer3NLKJf94NEQ
5cXZTFo3YzsqzPoH+9QweSC60BkvDiv9Iy5NsBVNF0hzi6w31nxc6Phze7ftD4gsP+bRdgBrxnms
XEZNDeXiJ9jhgS2di4CBJbfGx1qeWJdYU4fP+EN5bz4lSLPUjgwuLeUdBuNpz4LesmKx0KkUoW5c
sSezEZ+WhIGi0WQh6Nh1SlQhqIrDioRFcwAOw2j2as5BENvyI682ppau8sKSsKAHUf64fLEzAL96
gG1YH9GbJe3CH9ESYOde0lAxFTvfjt9gNkFeQ2x6SKzLY6Z4Q8mGVV+trHnOjH2jugahYyH4mRmD
gxOo5ICTIbAwxP6L7En9kXN9Ezf8hKdUTE1j/qqCJsRSgmCTja21ss6pyOW8LHQWgOuiZOsnnywx
zy/X93Bw5z+aCyfn5pm3nYFH2Nfv9BvYeKTX9DV9nPspR/VD502CrodGWUfkmVFcs7wfB05n78rr
WKxiQErQ1tfJc3kEwzjnj78lSJde2pdzb09Ot9wXN6PozBnr2v2OzQrIGI1afgXjE+1Rfsiskbf+
gxYM2Ybl84eI2tKJ/w9p57XbOLZ13SciwBxuxSAqWZazfSPYLhfFTIpRevp/bJ8fp11qt3nw9U2j
Ua4y8w5rzTnmI720bL/S9i6M4M0QhYdHk6TPXwzaEurSkqGfBxI2wKr4tu3AoBC4pzUwo+2qvme4
2AgjMQRwvmBprYDuXBB7z072YAZNT8T88kjDFpMMkDveCYa+GIKN39YB/AMdySUv3eGqke7HF5se
dxIgOZDkl9N+QaTei4P5Cahi4Tlsn9ns3hQ3JclFspvf5V4cELz3KskbhfotZRN0ZuxgekZz8/Eo
bzkle/Z6Al3XBsw2Zewn1TVWltTNXsx2cTZd68F+Z90HyBBUMp9oHZCxiJa0DlsD+yqEKrLcluUz
vpAqD7OTVzHzrMs7VLNUdd4M4ihkGtiuxaSIftM98pa+WQ/ta+RyoXDSkEqkpp+9OFXAMZn0Rqpa
9CJcFhHs2ZOA/ZXB7XHokLt10Gc02xfHbC73/ML4diDtxZUrL8VGG7Jp1ZNnInzaDb88DkomRuWB
8Vim+S651hBmqaf12wy8AkNTGe4b0H0QCFnzjzs2f43qU9YqwCNweiQdNLfl7d4nHE90MRGUnfCJ
VYYb114aGLzPoJo+ouOjeXjWpPA4LA72mrx7NyaMyNyzgsd0mjd0/9H/8/1ywyjfRUvt7pBcnzen
ECSQyn1WZ4j7EAZKDOsTnZLvG1d/jc0XvTI5STX1VCaHWwH0hAuCXqIFcoxol6KVKAmIMpQ6mZHh
TM0JFw0za69b6lBJEajeGVmuNbs/I4igEGYvexa9UPj6dlPtodavauPWkG9OKQlIQ2ghmgC3OLL4
jMZllm5KlNXFulgd/Sh3nXtrQ+/sRt/SWj+zftJ6j4VX7rbsBstfxu4IRktz8wUrwaUy73CpzFkh
qLMsJ3l2WRQr/l17wo/rylvkr3p8fzizLHw9aWshr4D18trv4g7oA30yRCGeg4iUTM9inZXrPpk3
A3bYltHM3x/VWRJft4weKGaHJdQIpilW5zz0tQV0/xAcc7ZB0jzS5xMPdeLmXpqBkjLvFCWPRG+P
F031zyECzKB/iNA0glOf6LT/zXz1nzbXf9+hT4vhlzaXWeVd2qocrseXTi/BteCcclAJTE5Hp+mw
sW8HD4A/UJTsaWTtOOUBEm/LD70tW3SEv5zB0CdOlaQHOuTzViBt/CE4hP8HPtHllV5oKuRKG23r
wJXiFfEoYWFlFLVbhObC1DXR91cuHaKXR7tYNxlNppzTnKtKFv26m+fzLuCFomw1dfv+xl26PNKF
ViKJazXWdCJrBVxkeDVdnB/P7+WiFOiOKRWhOXVdF3oGXTqqdW5zXQRWnVwqPrwvZztM2yBi8qFL
VsgPSReSshVRCnthAVDNasNlhqyUebPWg8QvNunt+JI+m0+AQf2RVjTJbYFGtQJhPXRil6TG20zM
vX55HV/vt6PfLU53EosnuHFBwsJwiRUOrPuSfI5rQdJE0ddNqHz/ZoK6vK+Xo2taOrEpooAPC74M
8cIArzM0vozPmwswEy3u+Eo2CH7EnwcB9Zv6nqmgbtJk09Is87P+9+Wb6A7Ho5Xnhrr7xAXH+1vS
4THSutxZvVqN+/k+X7a3cHKCpFz10cYCgXc6+C2rMpFs2ELOCzPwvSQ793cT5/bNG/DHuV28AV03
jrGEW26nvxzXpFBh1bHXzT1dqvPKubFca14HbPhGsO5U7NuZ8lHMp7TC3730f5zExcMZDkiwdU1X
d+JjrnS3CsZQkP5yymZbdqATD+Q7jcgfx7uY8va6NAy1zEXLxcrOPPU4y3+jKkaMZZCrMvh7j8IV
4BnhQTQ9CHg3LCNn52yGIyQJZkoSVEQh0OikwRhziwjoHTenIThm7CnVCRGNeumg49X9eraXSmqS
ZDq5LTR1d2znB9rCbCNgMTZuay0N6uA4Gcho8g54ioJhrWyyU0gBhW1vdGtPzC/6xNvyt+ksU+S0
kXhQI4vIvFnHzbpJlplxE+s4VKjzHeiGo7shMlwPyyGsxzkbiXbvF+WS9qNU+QevG0IZr6Un154R
LzRifMrn3JnDHpZJpMOPkrvFC5HUeR1mO3oOZ8IyJ65D/Wat9cctFdP2ly8yzXB95BFfpDApV5yZ
PaeU3lmfqWjYxjvfMuctxNzQcouHnIYyDHFe/N41soVVI3mYFccHevPzg99PaWZsR0ySF5OoqWqG
pZqabTiWfnF6mnM85oUhNzBf1CVs0MN6WBqtCA0CX15jN8UTZ26iN/RBJOOSfH13Rusf+W0aqGxe
jFn8G3hFA54Qlc8rW3LzXpFYj7sn7OBVQ1QAlXGnDmt0AaPi2exSdYLQUWkc8eD6juyl9q1MsDBe
HJNqKv0IJBh0wth07dLHuJ2xqe+WBWK+dKa/mLtknZkhwUzYjdZnuFME9f4+3UQP4uU4hmgx6pPL
Hp9fIWRzO6TUHQVtMKAbZB86xfo5dYQTm941F6S9V092QuduliFJLtgvucDbUQCbPhaN7lOHitIj
griNZm7WrJJ7Y6FA54Bc7Nc0xFBdbKAmPNsbBG9vx4QSliTN6hWvLTHdSM66N7xp5o1ybcFarb0u
of2ENmklikxa52tg11yFpuKboXk5unHNs8lGDFJYT8EQKh80uTjVY7E+P9NdaoowBVKRzxz2tW7F
oF0G6M3SZFnT330+jwS4cNEmjNcH6RbHsb4B64ccrX0q1qg4jlgYiApaJNfRjRO9dslCXzrb5I6i
gz0/YoNtfN3ySBfY7zofcQxNgwWLycxZ8MdnTJTVqhdI4NDmotWZc/T26rxqNmCLn0UtXBXlC7gQ
GpTWZtZ3ft0G5zv9fH8GzKvvKtbQQBSbeYE63v5lj+RLzLPDdcKNWPfICE6LhlJXimn8wUEvtZ+d
aX1Yj9C8KkqYnnlNeeKtOvrDR7QzbkzbP1svjo27jUIJAdCEM8+salnRnVODbnNeHLeJN2rkXwjk
+97Tr9FWoBjQ3pBLiNiKdI76IkaZYhNDiXiCDX/fuEcbIOibc0W1nOgn6Sre8fujZTPcJdvknSbH
W7bNN6aBTAMWiSABuv0Kacb4eOqou5M+wN9H4kMd+8Cg8tbVM5EfIZQxxeOeZv1tytizsNcQ3FZF
zUqmCE5X4sdAJEkEoZSPHoLfRg3zyr47PtYwzRgJJHd/Tbl77+2JP+DaH7kNohOB4CLZVrdIZtKl
PCxGfcGZmwa6UJx2aPVjGqhI8kBzw9NG/E4TAHG37WdYBPbJKmG7Pae2UIIe9eOd2fvt+T2Hl957
yFlimP8Uz7bwrov9nSo/WUQEAcREd9NFNAPkm+zzuKnXvx22drSId9mWtGmCPyjD1L4VB1pYXX8m
6QxckEWmEgaO82MqmO0uLFq/3iUIHw8Bz4oKdjFjxsO2NdxTTL+jV+DGOheWL9NduZGuDmCwyRhO
kdYUTkBa3k6AoSECb3I6LM1VvdvX9z27EOoIvQ80Xw/txK/n6SojjIyeynW+OT6CvnihaD/MWqo8
ClUXTx3R98730ly+5f1C2NMQ+nN4TD+qx+a59Y1lvtiH1k2+ca4iBESu6cEHiyEKv1IghwUpgkDr
dcSwAE33PYUxjMnPjz9AtC+SN+DEEfqwkLrOA/aQ6jgblzFNvy0BAwUBv8ZVtEG6RI5F7vfLnO5r
Msuf+I+yy67Oy8rPHrMkJMBFJQlhxsa2OLJuZtTC2ujCzHE2KsNa6myyZt3xlRkQVsjTQ7T1RGTB
uCz21yaiGSpAV1RQ+Gj0ALacGdG/sa641+UMGzhmgIYkd2WpJctcY3SsXBTC5+KXxWB8DNPotWjo
5O6vDbTzRHOU9CuM5kZvQJ+cXlqskExfsu4za2SSj2cqo8PbnB6P1Yca32jdm+q89VlYWr8SNAez
DOtI3YaVviuoZQEhGX8fXmuULVeIkCjUR3eavN0nN3G7GAgFiK4SJSwK8nBEUGwtIlVIJFbnwzlw
5BcbjSEyjHLeq/MGTU5ETEJYor44eAN9Ktv4iOXHrF8fT/dYNfsWKzfVIe7IrLpKnzJMt5o32h5y
EuvDJE+pXQjpBoiGUA2abRYWcIXMwDwHbTOT705kdr0MdxShGgiQi4SymocA+HlYn+/pD6mzJQWj
dod+xkWVo4bHZbrlT9C0vJh0kzZZGNHvZSOgsoWknAdz8D09CB0B/Zp7MllfzFWNru6lpemxUx/p
wGxhO9IUQEhAEeu0Ikt0Mdy296fQfowYuIE64BEuBYcy9prHw4xsEjfZGKm/v1LD4l5902+O98U9
fQKDhoe9G5OH3riupJuEWiB/Eia0IYrwiH6FWdBM8F9ENFG6FfruU+Lqp5vu8bAjT2RId8YvDMAk
XbGll0IqIS2aksrXGVvnmOEOyUrssTb0YYJknj7mFMrMZfKBRBIoTFMtrcId9StbWwzIhRdSkGwI
FqOcludP/UDy9hUzXbWJjPkZTRru4nFulUG30q7tG5odtDkeq3vHWpcFLf79b+2Z7CYa+Ot0a3k1
AHQ6mLbbvx/nkuesVWKz0aykAT5xYhf0zWkVPx7uz9XMoLkmz37e4/yNEyoW0F+WU+bF9iJL+0pS
5bNKUIyoFcj3vKYSxQLItVf5tb5CavRvD3mxw6jK6pxpOTsMlaZVAJqo3fKFuO+MJMTtUAlCbjTF
sdJEFeKHZeOlrnislbY2VRmRK3CwgC43avH0wWFoWojMH2SIHiOlIPeyQhfDNW7QbmMRXC6mLLYP
cJHxZBCg4EmLcvs/VDe+2wl/eRLWhdKlsZrkMObsH4Rqti48hRxHjylA51zGG1hgblyhermiKTmx
5P8bGOfiJbAu1tSOZZ1LfeAlEOVVNMcYTSD8v6ETgut38pCM2Y/OYvJFUCfW8pb4+ZetRm6f7Ko/
sdUQGi1RdyjxZMwGOKik7rYnHHAhmdYVY/SD8G4fPGA9V20TqCzr48Wp9E8AMJ055k4Re+QwoekU
hXuQ8LPzmWCKz+XArAW4jySS5DAhfwSi02KYf2by6u+EmNT0zjhHEs/U71BTLMUfICPunqpasGCw
BHboEYHLte2mo+SwFBSKAqCNSNZZqomn44PAnUa+VEQkkLYBhkC3iyPBPjDSEKyQYT8ZyVI7rtKU
6ixvm70WMkxdzfx6DzQTg6ZLxljh9SsEBo2HgK4J6DcgR7SUFUDX8RgR6dGwHdh27VVS3Wes27oZ
Q2j9OFll+6ZK+XVEsC6qh0OrDqpd8lBKmfX5Y2Z+ZPldEqRupbIaoONz0J7H2lXPV5SoPbMMJeLo
OJuJgUm8cz99sBdlxURS815qPj+HPV4ERDHADHwma1HGjINoKudvaiS8rEQleV4naWyqu2yBlFx6
11iOCiKAZbvW8lNHOf3hiXv500VeVJjqVD2o+2EUFSa8n1xjKYS4N2f0ncLZn26nuNDfVcH/eLoX
4z1ZBVEWHXm6+vxo+Jh8eyAfWhZUaNnWTIV8YkdcAMPjaBEaT50HdS3pXGIDOvGAp0bki2nA3FtW
jPlVjHfN8R0EDYJ4vu9XklfBTYwPInBiepj9G4frYqy7rBhJsjrEiaKouzxZOArCnt1/auTaWx++
dx5gjK2h04mf0c9tVdc6Azt4P7w6c500JrZ4S7JY8NylTNdRkD/+fFOmHs/fikjdvk1y9SRuihL0
iyzohf9yWcR3Z8oFkl+vzz5C1SjYJWZoYxGDDG0HeTnF1Zx4MS+bJXGV7LXK4sUkt4XrBZj3QBnN
G3d0ymnBetSEp5mFf4NiXD6bi/mg1M+20Todz+Y3MgsE81fsFQ6zszXLtPsz+PffBpqSa1KWIk9Z
kKmWiWEdGQGKA6tcFtIzZWDqUZ+tjq49B6a+KOKQJWYxpzAz8awmBkr7YqCMFa2rGqNWd2hFbrp+
/cJqgf2g+qqiLX8+Yh0Q23utC5TH/V3yipK+ZuzcGPJ21jVUTkU8TlwuETQV0sS5fWct+/qZ2xej
p3x2DvrQ9uLc1IMLzcJrxgUVB8A2ZAoyN+1E9KqFgCeivUGr62OqkPxt4frLesa+6NZ0tWl2w1FU
z+eipH92hfBjDLWXivZG4UpIFbyfn4gysZ6wL4bTPq7ZZYlvuw8EbKmfdRtcLi7bOwBD7VUeOGhc
Jm61qk8d9WJI1QxJi3rTooImXJHhqN1A0ELBeyQodPAOsU9icy27ydEf2f8n7ki7gmeSBdZveY0M
4hBCUkMuN4OvtpAycN1uEbYrYXIBy2i/IilFZcPr0y7SKOjqK/BB1V0cqvfGGkEACLRcpKHApJaI
XCldxDstGeSvEltnDDKvgCQRDiqp4AeiJ2xMv6S7ZGN1mBP0Q0IbJLfjuHR6gpWc2335AZpQf+hv
6016f0qYcr0uvaoR5jIPGN4++ZUif0LLQ/rynnrUtiY7xHJLCgYhY8Vx4QTVrbYma0xWtoOysLHS
5QyVR7e4Vl9jYyfjRkE0In/6v4Y6aBAsLpFP0W8CaODXgNVmePzAsh5ujZAzWbC1fyofCTBHY9Vw
HSviRU3CKyOcw+/J037ZKAvnCWgdf5EXjSThDr5kvgayZEnbY8xTD/LKRflrH3aHp5J095uC8iUb
RQMaxsqxbwDdafO2DXvlKi28mF277akEy9Lk8O0RSdpiQBrVvw1s0Ytri6XY7IzqgprNtf5rsO7V
ZH2iglExcbR8Z0N2r/Vvjf1eAStAsvDRjyTv3UH9mUnOU9nuxuGmh+R4OqwyC1UO+Lb8Piozz8lm
RQlZcdtFcN3smSJTPdu/ZfFTdfyIVIv6Jf1FpEfOE79XvivrUO5WOolA+4pc97X6eCBeyrOGXSNq
0RiaJ76x7zouXz/ri2lba4e9nsAq4LPmeW9FtrRoYwtj/uRSdOJYjmi5fNkfnJW+3udiDYh+/IFR
VWwTheLj1OM16cKJK5uY85yLDZhVteWYSoM4Wn6jDjfpaTNsDhTWBoIMdLxiOkrSyWuc2PZ9SlC+
XCMZhVmmJCw7K8XDcVrdKV7sf6bI9L68jkjbsSD2oQqelCMo33V6vjzKz1bLl0OXmTo4o5jk09+C
Lp8Ry7gAiRqz8PTzeQ+O9qgsDjIgpC6cXN9PjJrOxew5NqPSOxUbcn2etT5gDZEZgBQuJ1BrXtJD
wLdEceXnZ/w3JN/FCsO5mBd7aT+abcvyN2FQuSnQTe/NVQpqBq2/2GJKLqxLHbOXeZOQaAVw4aoH
VQI2cb/V8FKN9b3s3E1WJ77rHX59EhdzZdnkkh7JPInRmZ2JEThZVEZkv3yh8f0sd258P4o+wBWD
H0aEiDzp627TwgKRkGpeDb8ka3VK10rMGTpebe5+vmtTqwnnYl5t6UHHRcxqYoCVLDwKWGiPNApY
rgMuNhYiB2H0W7d31qSK0qekONdOTO7q1GBwMc22JwMf0FHslTAtYNGNwtO94EghqcSjB7p7BVjd
Pa0NVw7D5lEzpka+iQ2LczHy2Yc+7bOUkQ8XutgzQH2Pl6kvzgFfjoeO3HJhaE5c98S+1JYvBsF8
PHeOUbCO+v9qHiGaFYs3Sh9udw3L43nqdVR+HpNs+WIkbJpjfc5aDpnilPJ7Fomr4zXZliSsUBpE
BQkE9gERzPQWYPJq1T+HfFkrKj2PPpdw4NlwCZxw4+NgNu9OQXUV1ex4gENOjsI/j/22LEarL0Oh
1Ztj0Wa84eImg48XGesiRI3V4ynQfKvC5ThZdvt5CLTliyFQjrPyFDkMgY3fHzxoyrrfbABuIGTO
PXoC2B2CMZl4nyaGQFu+GAKdk2mWWsUQ2Pjs+5P9fJB32rU22+c+a0lU1/01IaYi2EHYlo3lKOQL
Kv1KyqbkUBKoMzUXfCs5+Gv4s+WL4W+vt/3Y53zaMj6WAwax08sJz3nQ3Wi4u8+/GZkZ7YC/zg0I
DchwI5gwtBlRvQP9zQNJCvFI3k+Mej9/77Z8MepZxiE/HBqqogB5z5j/dV8J7QHHksSYQ5sJ8/M2
JoLg58OqYhz755qQLV+Mc2dDMqta1N+apSlCV0k60LIXHYqDFByUEX2W/kCVU8zPyjzZX+VYWt7l
ZB0VW3IocYocIUThV8aNi9dz6uymPpSLQXDfKnGrUkTZadYCOyJLQJqpVZC/2B9EKI+kUVOuphHi
q8jtY7feppQOnzCEE+6Gj3j1b4fHT3nily/3fO6zruk+y0jmMTicA1E0B/QiBPE0gYL9E1Yhw7Mn
lEcT21tbuRgjzfbIOrjl7UhE5Xq2FyHSDppdopQHFmuT1znxNn6ez5frdApkTpbOjSfqe2T2wfwg
dPau7engo5E/09gTHqVYmXjkE90B+3PX/eXIUiqdYVUyJLd0B3BTeM0mwYf8WagmA/iDNcdi//rz
VzB50Iuxca8cZEszGnW3vz+u90vnMd/trx2/8dK7482wFQph7XrimBPv9uc5fblQq9yfz9bpP+Mx
6aIN6YJBX4nFju3J72ogkfid+BK6lZ8P/K0I8sv49zkffzmwwXR7UOzP9ZWVQVcM8MB+oFIAqbpX
niqw3nQKsLRIO0Yg7wxWHwh7gc6oVIkbnjcYAfR+7qgEOsr/cvFnf+4ivpxcEXXJWRYV4xKTU303
yIv6dG8cfNOGtxGha82fyKDD4hgVtGVYgZI5fETk8a+/gIuBcUjUU58UvIfQAsTqOBlmck2cYvam
GEKAyB76HVcwyJKJKXNiowQf/8/VgdqqbaGIKRPhNqqx6sp5Kvo5ftygWp2C/DrGk3X8H3Xryucy
4IcJ4ZKBJZVdMnbd54Q9YE1PfcMBFDRv/FZnqx8ecPtlyxH0G330z0gyvdzm5roRnQsalizWhmgl
6VtkvW4b4jkaF9bj6bWFsUNALtwSBMhNKILkxLLy9GQZQVW7pr3QWU4/G3AYr0HAM/Een5uNqNEk
r0P82p7WCpSE2GFA4K/S7zr7p9ukzzCjeub+6gTOm30k7BmfDr3iUgg541ce0MotTWEi5uV5oWDq
5jlJFuEpmktd0IrfGMZL3YsOfi69KrhEKwh2penalh3YCT0g/RBOLXj1icH1c+/x5R0f9lox1B1f
PhI75VrfgTjS3hFVtcHgs9nIZ90HaJfTRmi2gKiIpuh5gyUTdwWGcvqK3Bjhwl2YH42YdeaHreOS
BUjBbcVfQe3wAj6jNhfjPRLOaRn1PyybHUUUfQlwuFyrDPFxn1UatQuwWXBhwC99YMeeg0oFnqK5
+xlD5jyaigT7h1H6r8NefJJlVEuVrDNwFe+IQPv5uMfe95nq0wUQac5+6wACFznk85+HzMkLvvgk
u7zvhq5q6dadeEaqq3CXqZey9kCbz4aFvhWcjH972MvVRkoweDlUnbqLgc2zLOTllwAvIQB3CVIm
pHND+Fo43Zz8/gX9742+XG1YY5xH0YHni4/I5rBUW9kBs9D4EJ/Q6BM6BTuEEelf3ufLZUeTtXlW
tizNrVsVbAQPd3wTy25jeeoFCS74P2/G/rpYsW/68jXSAzoYlsXXaFIG0Vx7eUajoZcB5UyMO4UP
cJDOoDpVyZ96pz5//uW4vSMN+imj+SYvpSdA56C+5kCXWt9+Ep4k+e1/atV8v9n+62rFo/9y1KIq
5FE3OKq+aYlNdBOi3E2IDWIhDQPz7AJEqiqcqMKl/n9b2/118Iud1xAJU5KQ/0D8giMxU2jDjivy
0ixUDgcGQLdyyRecfK3E3unvc9pfx73YWxUntWmLitcK6vJiPz8Dv4yXhwBxnS9tgD+EZYAADS/4
z8PGP+w0/zruxYCV65JqdlktHvF5nVUzdrwmKyqIR2QPb+3FGaGiMi/OLrK+hGIkjUbr7uTmQNQ2
+d6LnmAxRE//w3gm6ho/3ZCL8Uwy06Gxct759ukcDFdCZnIg2IETY/TUJhacU2/65ZKCcC4ldo68
c9lTS7kjWjmQhOZVDjoMMS+GZ7eYT3k1piaLy0n2GLWOvs+4RCnsSeGjjfMpv7lGr4NMNMjgICHD
m3zFxSP94c6qFxWlKNW6rs54xdEZPIBQyzFR+ZBdN8JHEy+U3JNyCoc6RASKp0z6P79y/7BR/O8r
9ymC+vJ97+smPQ0dy9Y9hJXlofMb1hCSe0AXRCCC/z/4/yYmi88K0JcjRpWUR6PC3inJ3IPgTPbX
6F8Vpqn2zBtF+o2okTrPU6WLf+i//nWpF0NZmUR9b5yO7FFRVOG/EE6ye6RR1GxE7BAoimDyrfq+
LPzXMS9GsDSrD1WW8EULU+Ww+U81FhzdlQws4udHaXw6NH96ly6GLfmUW+M54mDJojZnNcAnPSNx
O1wdlgIBd8STrOAD86IbQVusN7xsEAxhFLyAWDp7YCcfweoEEiUduDuacoON4bfqV6DLWFUuDs/j
rWp7QJDonu5xkM/InHmpN7kmOq30Wwuask1MY/g0N5HDPoJTxOFvyG/I7+1xDqmfZ+sfQ0ScRgeW
PFscHGV+BuRdoJpzHrLT2rLvzlnp1YIAQekGcCQKEwPwlHNXxLS5gqJDhC3d6FHIlXodem+9fG0N
dtzVa7p/GIHMaa92CXXAfGGpT+qV0l2ZMsAi8/ok04V9NYYPQSogknlYxEgs7ZE8wT7Q5aesebRZ
NqNeo53WGZ6KIP9U3tBcLu/Na2SYt8n2WHkKVX1CfRFzgN9UqMW6Cup8jc91Fx+WpOb2x/mJVAJj
zlL7SKwFdVKEtKqP50vB04v/ilLYOXEV5U0fnvfG1Qjjl9/wqLxF6Vx525sEEq0i8xGfWNS+WOZG
0Shrg7YxEPMh2TOfuUGnGt2xL4GLprhTefvjixLNHG1BptRNtQIUBK/6V7sCn3l8pAHbCq/0rH4v
Fe/sPEbjI8aA8wLqtipfq4CB2iXVubTxsmxRg6UbyXXt59Vc0yloQwPxmOtJS5oDf5vntd9+6MYC
DM320HspWJhUX4BOGUTaL1su+LxHUlJOfsUjejn8EtupfH5Hrh6ALeAT7NmEehH21jJaZWvyfZbx
VX4DLvQBbiLYZ3aQrypDA5MNoDyhNspDsGLCzFR5NW6+LbYpLO+YcRTvMJeX5ma05tGVOj8H+hVq
a4wagHfGzqs2xoI6PcnTTnhEZQ1rBmKeWDg4i4LHcKUQqARDeYevKI/WghdI5tMCBRFvgh2M9/1u
vK+WOKFh28l4j3B0QtUZQuoIw3GupR7aexfvkthJYfZvbnPCwdhXhdyHexQPrlOupcFtPwjA8eut
5Klv+A0jBeH1cfnJGxSQG6ojQxy0xDpBamDR/FF2PkkcnCmsj0Esc5SZSpB0gDAFCfwxcjEV28Y8
EigiCizG4WNwoDh4CV9isrUBD8175OswSraZ45vlYnyBQHBY6nvvVC1Pq2Tp7vcIP2YwG8noJm9i
g3p+WKggPXh1WM1pAxLOOEElOgdy2OZv3DfzTcJ15+5vsAgLyby1AMkQb8+8jeGJ2iL5a14tfVa/
iP5uXZ1R5YN8N2A7bPHANmLUsQWNgv8fwHh8whRl4A1lEIlarGnvciIxkJObgDellZN4XYPowxP3
JPUr0BBnoEANP8RlYcxtY6ObQqM09IF8FugLYwhhE57mqPLBNQ4LZyEV62jLD1MiIEsGBeNKAqM4
EiFI7NUqQSpBnqo6rjPXeCaErShvJGqG0VIvBJpwoGp81UNIpGZU9sFY3R+GOwlA6gJj2eEF1gSx
Iefez7NdnD/luPfHNX/YQOSWbjhJ/qTUFyRNK30o20E7AB4K6NChpud/6J8g3p9DHqIuNAibgKF7
/B1+Z1IFKSMevaXuGoxhJ7nVy97cjvu1Hvt5AG8DhIKFFrubyfZSylZJT0Nmcn3ybdWRcGU2NNRW
lctGuKQd98bZZrY+GSsbUBh5QCT0RjqxdFBINqOvshRFwAal4+fp7Puy1pcjX0zXpyyP27Rg994G
wldX3gxzJQRbG0Zzc4vZBjRsfjus6nDiuFNXfDFlq0qkxmedK249M/cdGILpEkfRRgXp+GoGydLx
rPW/PObFzJ3KUiQdG661s8hA883lUSiKAwXgRO4TLYhcfN69TT7cb/c5X27xxX4jteVETlPqBYcF
QyhwwXJ5DveLmBAiDQJIEmLY2XWrw3zicr/dTnw57sV2QtXUrlZT9lciIXKBexHEYkn41jwlvNVV
bfHVTJVJv99c/feg6mWnWpVKO+3EQVHuw0zw92eAVwCOdHoVp+6tHwh/CM7WshYMbSwXpvoQ6X4m
PRaFfzz75+o6w9avR9exeZ8a2AJv9/i5pt56UT342xruy1leNG6M+jR2+wNnKfce1HHIc15TU+GP
FDYCc9lrXyowd8HEA/n5RcBowll9WZMXciwXp4QXAeI7wQoxDkpllVI5PBJGVy80IufQDiymluTf
+V5IGVMNUtoNAAuX1o6irCKllGR5d27xqQaYO9rrGLoDLqPigSREhYQqYyvn78qRdFffAgTbX5f9
JoeGmeySAXE4MRxrmBUjCGMnKJnSgFloWO29/WmdtywPs51sLqVukUkTr/F3mo8/zl48yy93TR+k
1mrTk8xIIaLDMg9LbDXrHx34ylT/n3XVNV7yNZGPSAopZLtt4sknz4n9icf3zZD1x4mIn385kUN8
aInzGmXaUerv6jpdqs9EEx0fsQEC6jiCyA70fGrn+F3l/4+jXgzQtSWXWVry8LBB9x5sDhNrkjTv
AXnDdrqmLk12eHm8yq0AawoBZ9nd+KQFjct2Xls7uavo6y5iVbo2P4YXQ36PKiGONIm0YaEa8amR
8bvLCpe9xqFwwaqCSD29ap780THZir1yCqTkiVIj1r8Yx69KYcSPrtDebOxlg5N+RuMhif20fU+e
mbboBqv3sfpCHQuuv4yfmziTd/UBnB0Ie7o19Rw2ErxUoPEDebXJYUsmKPhbKqkGtNnqDLj0SNzF
KQS11TcPCgNDLk7MeIg00h3mZhwMxqZOd0dY7PsQn/3Pj/pTcHcxPvxx0y9mp2y/byPikeWdmp3Y
FW0kcmQiJD8HHvhJeZaz23J/i2ps393YCjFYN7Hs2wMVk4hpVHb4J+/Q8qAG4PxrKdM2q5SVTdR6
nRVqxRzpQpH8Rg5ax8SQhNr+KjrdVupzVT30BB/IYVxtS2k5HlH6evWRdd84L4x5PSy0Iuwx/Mbw
ym5tsitOp2voEVV5FVtvWvnQKXhFCXEJ1F8OyDW2M6s+/FTr/E5WyhIFxYqIQ9dB0CK3fnXY2YhM
O7/siBt7aolsSMjcAuG1NA7WzI7TeaPScTG7GcCZMZ74sr+rivxxl8V4+eWDKpM6T0uLD0pQJkSj
iN7Thj1qwDo10G9+fqaaeGY/PdOLaZi861yxdT6kMYhC+UOGjoeg5XXcngh8pLHrgQP2o5BvQ4Zb
6xH+OjxjhjduiEGQHqXWT1fdvf2MpXYHzd1Z5cflEWw/S8ecHN+fT3Zy0LuYu5PelNso02Azsys7
t675+/Ta3WA9QfuaXDlz8nKTwqNsJWjndwd/sipsfDNZfX04lx6ZzGCqrksejtNBqCa1ZBxmDWCL
1eFu9PY42yORHHE/bIhW2QCWRJgt4smEc5kqarPTCNOdy78F/VnpHyAwKmRLXmvAe1wVRQZRTkz4
QseT8MI1pD95zfmqYWcEe8s/4pfvKCZ4Ee3LpyQKo7efb7Am5tof3oZLk41tjrIz2Fyefd8yqXSk
DYb6ywimcVymj0QQQji8Hn91984NGOBzha2XBje789nhN85y0IdIMvnS9VsZEKwesgk5QU+cOE1V
jO4/naa4jC+fSHdu5aN9YCACM2JRhwbkzN7Y8G3LK36hBHXog1Oygf84wmasPQK0KTbIpLIgWYZn
bAmkvd4TMoAPIBgnPSbaNyspi/BS1cQTQd/RvviqhkaTq32KfCw+L3CZsKwujeD8rt2lxtwJE4je
uCaBbhw8XaqA18HoZVtfNb0bde+GfBvJS0N512Bsxz2AVDiw2PqBuwRqu3X4h9q498uG2ot9J7MX
jPa/HRAEp/I+Ue5t9arudvnhXh0eNZRFzmGjslMHRHAkVlwt4XSRgxwU/XOiX5Ey4J383JeBbAzQ
FeYJHbT/R9p7LMetZG27V4QIeDMtmLIki17kBCGKEmzB+6v/H/CLczaFzSA6uoctbTUKicyVy7zm
EYPLhwnmPFAFTEgppblwGv6bgyFcdfXeIDXFAAqPVXVfYmAoHKvoCatUkZaIjBQ9uDkMIiDJhyXA
G7CYaCFjkRfhyeGK/FrT7ntHekdFn1J1INDiHmTFbgVPA+fCTMXOYmM97ARURN7Gcjv6CKk8tPSj
6OjUIIDvCukGokAT/jCRNWmpRYdkH6oPmkQT23+UlFs1OJY4R9HwSG9R6BLFlUj0VYH41wdeRKIq
AnowmZ14iyPyPjyXd8UNutkGwoZIpsKSne09stvsNy2K8PH7Q/oV5vjzs5fYf38QKl8f2VyNl/xE
k9rTgBK8ZUiBRVt/V7n1acTmTX2mVZY9Cg8rT/93V5lyXDfZ2AgGqvqHStans6cMcpdVcWOcpRsU
EYv3WfsjhwXZ2v0eIaG1mP/F2/79vMVRGobRzM1wMs7Jn9a0kf7tkXZQkD/fW+q+6M7+u38vzfJP
E23n4NwrjEqutM7t1k618oXu3d8/ZfHRFanLs67gp/SH4CequlgCHKEGZMWup3NtwgTEyLzYYxAw
OdFR/Z2TO97UWzTbdJq+sxBMYkNQSewOAa78dCEv121LOJYx4iDMPnJYjeLv8lEFWjwxUYZjfRxI
/yAoac+yijIvvcwb6XkaT/mwiV6tO6veBI+I1GAj1I9bnH1GnlVuYBShdww6S38gC6afzdUtwcDB
MoCEdRa0qYDkPU/7C0K2ezM5dnTP0TUZ3tr+KkmQGzEOyUQL+aGC6aPu8FcUszeN6GG66MFkNwjv
zFAOGCDqDSkcHda7C3Bv+Zw8gnunaLy8GkfGiJ7vYPjTPQfhTt+LN5iMvSnP/WP8S/HaP/MrmiYy
KVezchre9dfiTTVL7hTGYarvoTeq9DlRZzQhe3jl3MFvNvKv8Wb+vzwmj3ToyxlUEhxAoOjRNvbq
K8QBHNTnX3PzOrpWvP4uymap+gMdcPrkEhIGqH7ehrEnJmc0eazLlYE17+R0yNSxwJrT+F6Jf/fc
4a5u6rvZ6+AOFCOCqvlr5tR41QtEvtk2N8xuEbgpNRLL1xxu+4ZF6Z6Vt8ttgaVU7ya34B+mXVT+
9DkZ2Njmtsy9j7blb8AyCSohiBaimdCdp+bYk+Yh4WPWr7X4w2qv03wfMRuwysaGgJ+EOwHTIOYZ
+kGUjgMaMuELmwhjqLB+9hkZQD7bMG9AO8cVf6XKC07inIeGcZaGp81z9WjEv5r4l/BCD7fEw0g4
CvlPere69pp01D3Y/zGREu+q5NpS0TiKn2JmnlVwnw4Xe0iNTQi2Tg6APRU8ctZVNjZG+KeMtV3Z
exLWr+Iv0kXROKiEA53e9HEqPCrPgGOBaig4ODrHTA1w1wJyqvysZBzPEpQt3jqKHDLK6fKGOK8l
QuvBzjd+UWPDEY1qS2O8vVzRxL3oytwfvtzHEVgH7EXS9AkXF0BQdfZDVx7p9yaXq5jCTcew0otp
o09IzIt3A6ICeDCgeFewT7Rtn+eOIR/5A1qj/nBCnBgWy221psj2xdDvr3jxoYv3KVSG1qh0cTsY
Zywa3dlSAtGot1+goLCp7d/WGnlfQLX+ftyifSNmaVRp1WicVd3RfCSAnuBNMWME9GQXqBQpPxPj
jP4ge1NJMANDsprZSu+GL/6WOiN5x/R6HhIiuGebqAk4cI005Ui3N28RknHGeXJRmC6TgezVSPdJ
dYhRMndz/arerdwy/y5L/n6XRYZnJJogdzVLl8l43RG8QuiiiEbfxG/1j+5p3tab7lVqGTVUw0oF
pq09fNlbMUvz0tSVcUaUjkFPcD3eVsghyX/8cRO/p5GbWbPH4RxsmxvDkzghyHS59eCy3MZbom5m
dYR4wkiAXgEuOVcNzoe32m2DB595L0tYRmy0K6naBOfLOccOyjym4b7dk2lxxl9wEcjc0K1wsQHM
c9chdLhSyn+BOPh7fRddm4tqWIKmcYvD9S/2jUIAfCUEgdPu3Lh8H9o7rKg5jg46gv/jp120bsS2
84NmmD8tF8ZBpRiXJqd4Hs94zqKlOguXJxg8rCYS/y7d/n7lRfcCTYVLZuY8FzHCJ+0XkZ33w27K
2ATdXhVo7c/9ltxTUyw8iW5rSz4v6d9Fy9/PX9T1cSGUulLx/PYgflgjGqC2avsO3jH6XD+Jlfrd
Gnzzizz174cusidNpeuc5CUxYVvPCqChLWr3wwMIU5gJ9i9ExyY7R6hwOkXEzpWD9PUuMyTdsDQR
HdslwKRrqtGS4oKoY2xxYXKLiUYLVPvxB5opGsJBQ3mcFQvSYU2lYY4P/1rsT09eHOH0YqRWZ2TG
WZYOuEM0lesHu0zbxPE+bk9MmCVue7dsvZXN/eUm+/Tc5bkyijCy8to4K/1zmL8Y2FtIu9SJmtcw
343KeSJ7cRLrLZCvgUOO71gW+mux89/VMd/8029YHDArmWDO9pxtZDYbvHPNnzOaSGOQCSAScjsq
tZvZxGz/P7774oDJ6lSGSpuTHjN/PPig7kkMddK2LWJJ8W4W9mFmWNlNccJIYa0i+/J4fXrrxfHS
mySeGpWn127bnHCLBH0x61bhzoBZknrix4jOeLSEtddeW+7FESsby8gE5WKc8SnvjF1iHisRzSUf
oi7parkLNU90DGy7iK/oAqy995eX1af3XhQlQS1Bt0GR5JxXXp4eRhdoC4kq2Tn5NU3o4ErYKlhL
ARPdG/E6CXPl+cqChBkKRRVODZclX705mBhROFmJFoGLrQWWFdmRUj/d4XqIF2S8HtXXHr9Ierqp
Eeox/fjsibiv9hmlFOZ+BwRhmi3esy5WG0iZOmFyvRrR56X9Jsh8dNM+5XfNIMZkmSkRffYlE12r
+MGdyjRxyEBbuxRC9b4f7sEgO5f6OQveVYRVI3W/ugdW9v5HO+rTD1GypqyAfBvnWf59jCgcpedm
h/+BCc4eUBQIJU9S1i7ylY3/oVnz6amSUHbtmLTGWTTv54IV08bplCMYy3k3jT3Eho2QXoMFWavE
v77V/tnzH6O9T09GWabX0Uaf91zPtSIwla89A91l5fqXNO0kO8VO7vlCFzhfC65rS70IcmWTXRp9
5KVVcVuLV3I+a3sDxzK9sdl2bpbupnxrzA5Yytr8Ze06XbZeDLE0tDrgtUdmXmi3zY50iGNf7FHw
cLnwwoo2MY7u2dpLzyHsu42+CHFaVwiiafDgajqbW11+kdu7XASuaeGwkntR7lklddxD71TSDVo+
Y/JwP0Y3K/fL2tIvI53fXvp8INIE8Q6NLukcIVbqjcNhgmHv4rmTQc11O4To195/JZtYFnKW3+ez
NphxjuK9nx5gBQk2hscGk0dzzwAyPafbcbXHuLLq6iK0GX0rRH5NDqNuxenGVB7MBGNfRr1MptuO
8daTMt6IaHe7SeZh1lMCSJo9qL2VdV8550td8Sq3SlEKyCFxMVewc8cMEQdvGJVupCKvW21otc5O
w/LorDx5Jbh/6At9OueXUa+1+vIR1zQwytPOhCDkSaUb6HaItxSO8bMQW2a5cgFaql/lPay9+rwl
P/2AUW2iUov4AVXg1MEV6IToSkXk2xvyXdx6lBDKU+LvrQTtydWMZu3h899/evhg1mhA9qx74xTN
IW/eAsMD2Bm4Ksh3W8jOzXRj5Fs0SZIbMAcra7+2+xaBTrAMP0tjLrfaNUc3Ko51eU4QC3fGfo/r
ZCj8aLW7oT21Z0yiaAJUzxlq5avokDlR/yb0qIu0Tu1E0ZCrjkuGpgbQzgcRoy9H2tXsQ/kETnS8
+g84ByuhRl0EPGsy9Eo2SKrAnhoIwCQuNu7MlztEUCt+BVqnFiZx/2Mupy4inJH2oyFJxBl1e2G+
1gVH/LksjzafJtqW/wNd8uK65LCXj9l0CJzOcFe++sqLa4tsrgrkyRIV6hdz2PTSlrZVZoMxLLdt
s53g9iGXhUfWutjPF9x+Q1REsH6aLEuauHzw2KW8d25O9+kJTfv37kEgxBJmgFziAPEUNpvuLbhF
mZsGyXW0n72tNDp/gHKmD1zpW/p76jdEgGGN+/zVDvz0y5b6uHXRlVMfc+PnPgRCAsA8vNXJtOiJ
HdETGHaYVq6cvi8GiH8tx1LydlQMAT0V+nUMKYUrgXFsajdOJDAobJtNKe8r7DRdGSAFuOwfY6Vt
TPFpSq8m5VGyHgIEQkArk4vbAfZZUI/LE1hPdMr9l0J/zmdtdoDtq3noVxHr81LN9+iniFX6qTA1
Y2CcEYhlUI2xF964JRa7dun0GLz+XyoOpHZtvb6g7fy9XvNH/PTkqUxTf5g7Db2N0pq/pc9BYxNe
XDa69V4NSYxQjf6vMrLPLzwfp0+PNaLuYvkyL9zbwk38rv9MHTx6xZcavhi6DtNjjRZQvF3Drq2+
7uJqmMI4F+ua1xXwHQi26G0zK8I6APbMxd9dFAJjONr0uldToa8aHJ/feHEtpKFqWeKcCg2JF4ZM
/A9aeaVY+6JyLxpQYg+kTZWfoYmJ1wauhZbbMp1cOR5fiIH+/bkXt0Ity9GYTYQpKq8GTWLBnWWH
wG0hDdD+bp4R5K0uiGAyp5n5LpsOb1e3xrBjrRRZ/SWLmyLshzIJdJK0dgTntBXxLvev43CL4YUl
bnLTNWbrTDeiAE6Z3h9SsKY1bKPDqO6YuqwmDWvRanGFhJKgNUJIxjJDZJh6OIIr3VXowzRc0paT
PK9cGF/VwJ/2wxIQ05WpVE44VZ2z+occPRfKnxR9fuOaSWZ2l8RnlHJwX8lemv5RqKDnVDcd0lD0
/LJuv/JTvrq7Pv+URb4c6PjmmeZ8KOrDxDx2x9SOpqqT+wf4GbNFZANwfX3J1567iHpd08SiNrIZ
fevcN4gXHivFVea5ra37HlFYyI+5BSeHBoi79sE/qoBlgvT5rZeR75Jc9DTs5w8+CxGcRhHRSMjI
83A2SD0Nwe+W8Q7XprJTITcwf0SaAqID1zpAwnZ4CNyA2dgG66zUlmovH4/4fUSHwEveGOy18V2Q
3rT9kxZABmToKKzf/l9Wtp9fYhFHYz/tkyIKuWNnAyJvdFvTgZWE50mM3QoZLzLjdl65PL3b/a/X
1lISthCjLh4zekiIrZt737/HMp4NWuBXUopHvz8Ortrsw/Jk7ddrnJU7cykGe5GDtKmzmIyrelMP
l8uuuzxMx4Si5hnN/+oWhxHsjMrNuu/jl22Uz6u+iKJ0jerBF0nxzcGNxCuxa21KTKbXKZM2b2jO
tfqr0ry4OOYwH7pjlWx9uCX2yrldW4FFCC0DQ2ovFt2FGsQ7fWNSThFIAgjNaiLRszL6Zxq8uHVc
/to9ai6ipdkqUSV1rABSi9DCxt+hgysPRuF7rEKwasTKe3j5/nW/4AL8dXct4TuREAtqM5AzjLdc
XSKit0xlZj6jQGtcssFPWG5C9wwkx3GMvORe+0O1OUv4SzZCgle+Di3t+9/0Beb079+0CJ1GFo2N
1rAJGyfGVA1PEwT7tLlvf9nq+h2OKPihr2HYvxDT+/upi8ApCN2l1HROfQLk0ffy/DfpQ/1QT4cG
LlOYbE6leldd7hU7CF8lwBZrecSXE/pPJ2Cp85kqjdR2E9+ioMrdqggCk1Xr8oeCoClvZIR614Uj
Vq7oJa3JkDOtjiRLJ2ksQuYzBeZImGpsL3PPdDRxCsM4+LJ2O649dZEySkF0CfWCTzwrVUrJyfCR
jhDcgTZe+HNwk4qJc17er2ystacu0kVJi7pm0j5mQr2bnTEm1ZwLaF3rllcN4W7hR7PyyJVwspTk
zJKoFXMNHisDCfBJdv86owcwHYcQJ9MPB5j3CtltTapP/egC/usmlmRLkiRLU9SPcPupGIiKwggU
cgHcuzCZwwewKPet70rw/2ITWedRt/tQ3xiW7iHUiYhW2oD67S9IFe2H2dHECW7l0jZavOd/VgUu
8Hd+hk8482G7Da9KLKRG4m9EVu2/hQCEFfVUpY9ShK7yQfFvSjqE+g9B0fHxfjBxJzeCU6+gCtyf
C+y2lHFjYKO9K6/Rgg7qTTEca8yx8g2AecnzTUAM0hGZ52Kbx9x8lidvI3Urz3TrDbrzT5AsRjfG
hm3w1N+wIdTBkU1bAnYabLIfCOX+QMlbtYEIi0gA/qJjWTOIsYXmir6hh88IRO4UfPZsCyZGtkkZ
XaCra5anMLu6kLvUUrGZtOY6yFCLRuGjPVrAKIeNhSHIYNcAYdOnBnmAy0OdF44ILfLBYsaClN7g
xspbIwLqws3IUQxMghQvmrpZEFRV7ydAR7JramfLBFKq26WFNJb2qvYPDZRXUcHANkNAfFdB9/QT
JMINO+7/+M1Nnf8MZk55sK/yXfGsv+sCXI0cLe4Rw5n2tyrwEgmwPqndyvlM3JoyHKkA3nX2VEEo
kg03COG04ikXnUq2RRs/XuD9D7bsxccaHxu6KgoszKlzBkr2OvcM7RAntwkP8vtbjHMrrLwP4g9x
j59ZSicYPL5u479BrR9qCDALW/7Ni1nf6tBWtfjBhy7FOevyPSR2yN7CzQ0+U5gAkLZhsMJu2oYP
/iv5KKze+hobJ0uHccvn9xQMCNE5mY8LqML2Ssw85LfTaT+/diG+TQCXKzgqZQ7sdy8UWzPbDLAy
2531qN1W9XXWny7dM7FFdMM/SgGF6memY5NgV/lWSv9EwZ0W3ZozRjHaCoEX+IXbRmy3a/2U4VIJ
VqYIqk0H/Ag7FShNMaDnaifFuyLbJhdPvjzmyF5G4vklKG4s2ffiOPNKcMR+4E5coiOyU6UdlNpe
uRSPqOlbpsb2VxAkxzsSA6VaO4nWa1zdRcZNoLxhBY1v14h8tZY3dyr+o+WpuDyJ/Y8+sbxBiTmw
HQY0zNGtWUZJQgIFkpV87OpXsaTgnTCNJ+2e0UgaAlnQlQcTfu++NYzNkPreVLJxg5OE0Xg4HjCF
D6IbMbmNtG0beakdhdyydo0xA6xqB9hW8zK8AJqOD/G2t2uwh/FOEJ+q7hjXN0X+GEbnoHuKw3cq
qbR4jTt3DG9yGL/46clINIfnTvIERQMOj1T8VaY+GxzxMb0yTS8oq43Vb7UbOaxc2VIdFbmiFmdH
E3Kxuu2gOmGZkQFOEmC8+8e2wR2txY259CZcbcFccpiNdhP4BCPPl3dBLDmx6lxi26C9gpkcHuoy
1Or8YOJwhr9ZOd0V0w+dTRJ0f6xzjBpTfhrSN1VWEO2/y2kWSOJRyh976/j9HfB1UfRPKP5gvXwK
xZORpVPY6NO9dD+Co+34Zo4a/NAQKwXZA10kQXIM7pLdQiZmWlls6pdA3Qi5Q7/CYZVfhu0AZrHE
FnU7PsevHdpw2+KnJu7ZMuN98ILwNe5w/jNSWiZgrmLz/Rt8wcshN/rnDZbDnzaN5KjNteleZeIT
3vkSMPtrAn6QvofY4YCzjK8veLUpAHJ/9U5xjfi9DVxzbnFMqT1cST07iaHkvrJs4VV8RwmwxPvQ
bhs7Fx2ToASWc6UboH153X/61Ys6bkIjPioHlXUvnUv+HqLObW3ozugQM+rbNt+iapEaf4zuUAJ7
IiDBI4HVNguxWcbxIjt+6eSJd7HejVfKrT+p2+BMvNWx82SUfWzP1V39IGIGi5mtuYfWEf/Rb4Lz
8FSezTfxTX3LfsM7Qv8qeh7vvv8iX6ICP3+RRZmSJYmQW6jCn6H+JPVGw3D6pttF+yBCamJ7eaVp
DTEDshaENy+DvY//HVxQD8IJkUftbQ4bkPHiRfwNmBWxwNaR/kw/MWE2QAsS3vp6q0mHBqUK/INx
0O7sIt0IW6QTfmd1vkneYOmnNijhTrF1hNhhhawqmq59wEVB1OZRIQ8JvQx13Knxzgi26LDk9ti5
LRxD8zGZB60ILtTSWgny1azv0/IuBwDSSOISqKRtXNbKac6HfJSv3GFTRPtZe0nSPbRgHBOapPP9
l/26+/DPrtUW1U9zCRpZaw2d6qeBgeUYsMnIUofLHpIgJC8UzojxAjC17cqT5+X8JmXUFhVQn2aK
2WnsKWGH35+Jwa1LD/dOOprOzE+cnmKUDq5D9D3k5/F59cW/7Fx9evF5N3wKk4psXoZmbqMW0Qm9
THK0i0v/mhkfZhtoSds1t4EDs2ctWf6CwfVXeNMWgSIX/Kww5sOUnjQyUOt6dPWfINAHO3tj1AY1
HkfUP2SyTnu+eAGqN1AmaF5pcIqDX+m6J8/c6/juSyzKowDUnGEEtNEaB26+FrESUKn74lS9jcpG
3XR/JFugi1wcgLlbjvK+shPm6PHd8xeFklU3SVNqPN98LH9KjqpuYAaqENggXmZeYTh9iLDmuLMe
yAYSqlJglCuV0xf0yr8/yqIfNOiYvqo620EEzBxczcrR0lUEk7faK7gaM/V6CfGVEs6dcBajU5ze
a7hH9Ztqbgutbs61L7KIt209KHXGLjnXYM9VzE6z6qrGqRD3ZGZfwq6Sb/r+OdJ+Yf8YXjZ01dGk
88I1EOvX/ZpPh2QREsWun0A5TcY5NPaT5Ayjh30W1Ljuvd5WtIpu9cu9kdrBDqr4BLxrA5A4Qp2u
PPbTGXgEzRTbEJ50XOz7vVmshBBjZeN8kJY+neGpbstMn0D9o8+3j1/CvfDeAw8yYBIpqNygnSQF
WzoaHGabVGcmy4JP3ypPmXooXO3o51ul2UHddwbvYs7zukewc86MW3+qT4ENnFH3rPQAwcI4cPUi
5AQ9xneyXRba80S2s+VfDVJDJMsv+Q9YGwxs1d9xeKxf9Z+l/eGaWoyzWcuUPpuhW9+Anq9sk4l2
e2s049pF8mX9/8/30hfRPE0Qk/Ej5rUdfeRLgLgvYypl86txJfmAYMzIIIRmquF9f4LlD3uAb46w
vgjmcpT3F7Nno+jjPsxvqIVVGyd0MXF8YpzRbWs7RfodclP1XMFQrcoD8Q7q0Db7M1A0b1q8XkSU
jsIEJ+IA5+Pmdbj8iNJfJt6S7HzM6tM3Mz5Gw4uoePng+ugYV4TFuLkfu6sO/RAcpos9+mIloibB
nOb2KAYEs6bZaLiW9ZCnvyrfk4vTmGwLDLaoS7T9JdjnWIyHm/E35bn6YhkbNOIthukJyYzWzH0D
cE5bDWmiTRIeRrSTUT89lybFf/Kr664T/TpSPOsYaUB+Nf5hp/MPI09oB0fAJNsaaozUX5IOv3PP
3yqn6FaAvMpY+PKanRO3qe36qnysJphetkxquI1vylszQMBWu5+l1ed32JqO8OyXtsSFQUpZbTJr
YwVkTk561na4gT3NdOtkpxyDg3TsCy9sbH+vZp52pW0vJ/NkpmRiJ6XyhFcD2MhJuMpl6hkk5byw
u8NZStROSeAM5PokntPWbI6jcWBy51jqvey/hMG+pEjUASJZ0fvQ7+roJW+OHTBbq/iZsipxScRm
/ycRCgWCupvE5CEKTlnEfaI2h0AaXKTSEXXALQSyqJBR+F5Y3JCSGJWlakp2QQ/IAUhNpwBsdET4
vCCecPbs/xuI/KeES19c/k3dlUWqKHOfDB8yvAC3+h6zX3lTIe75H8CZVpINfXnlm0Uo+RfanjN6
UUdGO/kgEGqDq2/gFA+ITBa6Xfx3M/pP8WBxs8dyfqkFydTP5TjPliQQg85Ev/X3/z9aokkkgEtn
tLR2ielrwWhxrWe6ZFgVme1ZPEDniy8nuGdpwLQ6oLsGMWDEDrsaf1/CXSHblr5FK3vAvgCtbafH
Gxtpf8goL9VRzPiNHpqG2PX+DHCieieSuQifGRu0FnwggKFzSR4lRMitXZaeOIgmuAvXeCRzv9Bi
MkjrGre0XjPDQ7hkeInEu/CCGMqAKl0I6wUmdr8XhGqTbv8LFf+/Egt9kVioVV4kUk+21ziCCVqh
vesCfqIzZ7nx3QCDGpOiaoOW/+wzhboa5rlw/ebJl7ixXihnCYjhGp50vgi+i9eLBKOKo8L0JVIu
eVvs0XSZ2ar07WaP5AbBoe+vh69HLJ+24SKNkPy6sfKOayneVxe73U7PAp4NDX1U7+LAjFzLW6SV
xGCJW0rVSZVMPwTDltrYueKDSNUKPJ4sO7fpi10Yqyp2i3PwrOPG9kfVg8x7Jan8esTyz3svkUzJ
aNXJJdPnuk74xfm+Z/dvlNcJ5XXjd78TV8r0tSR2KevUj/kUKCavLateEb+Gpr+ZBKqZ5FHu7lTl
iCKPeYrLLY2uXHWNlEY4ihFZ+TS0b2J4HLob/T8oMVeqW2MRbKUy7MVuAs9VXraJhoCN7dMM7py2
dYCS/apRMu6Rv9xpllsMjEWKNXOjr4dtn77DIvxmpti3ogww5CI/qMqLaovYCSDPA4JMxfRS/V3K
T4XgZu7I7Hl7iR5W9v9KOm8swnAT+nphJABlfORb5FuoaC36YhEalk7ZOGF2bOF6/6HdrH2A2OvR
WfkB8wt+c9yXLtaUufFFk2gwhAIX8LXktdLekN2ONpRx2xt7yBpYh/inSbhbuwZWD8EiACZVKGBW
QZI+Ky0jTlXbyev/+UNy+gO0E1efuLbci+DWq1UYTCUbThS3CYPk9DD3pRxZ9lQVIlieAqfYl5hb
yCCDxmKHbfCqiuKc8H634ouQZ/qmXhcjAXamaSA1UPPOs3MWepORjRrqduULr1y2SyxSlRZNUc8M
T1rdk5eRZ8JDAhSHkoktehi8omWIlsJ/sNrz8f3mTZe6OUXPFMhsP2qOprrV7XFWJYhsZBv1/Gb2
qERCajWyrmzopRO1oIdlaczLG5/0g9WQHDjDTn+YeXYTrcY/cX9H7/C/WmRUEiXmnLqpLRvTlW/V
SqEDmRirU+HDAH/BXSVxc9kLVEc00T9+mVz8rSrbCnarQIUv3/nT0xc1VmkMhdJawM2KAeUasTlJ
lP0oZEmYQKaY21r4NjMAG//LzfXpyYsIrjb+ZCko0QMVIXpzn+6opmd/wwmwFAkWpwvt3c3aV/5A
A/xra3167rwin+r7yyR0iYA2/1l/rJpthMAcM5ubbnxPmldFowvUqRug+hvzXO2mbRAC1fBifaPd
BvlmfGnc0SGjR+Q1wz90I13Jp+QX2uomqcfduJ/3h/mIN2XkXbJ9pWzQM5bc8q1/y+8tp/KMG7SR
r1HrYXkpmi/HyjYOcWlDcOR/8ocnebSP98ohoF33E6/b2+Cc4fHFlHr+S7Ha/JmtpQunOL3jzU7z
GhzXjJ7/DzBkczT5bqEWF4xvRWqRtHygGk734NToekKfwAZ9UneWyx2HFVj/E7aIgWx2u1NsWf54
qSRbS/XWNuki6e8joy0FC+LGNJ2j8jpud/54kINDbjwBtwCSaO4r+KDhH2E4GKvJ9pd536cNs7hr
LvVUtcpF08+F/FSJT3LridGzdg8h2Z/IL7YqLeYu8ix3sHvtToioad0yfxT1XZi/U6Aa5OLu5JaK
I+MdODZrePovU6FPv29xM5l4IxWDDiREMjDRfi5SyhMHtLae2cwYKkaObSx+WM0a0w17ttiW5XMU
Spvvbwv5y9vp0+9Y3E5hM4ZiKRCzaxfUriRXG52xape8Do54eVZ7N98C8VePYYRWo5dmvwITZPWf
qLodJ1L2iJiTrv2mmV7xzR5eDkFSJe8aLYPtgoo+eofyVrwcMvEa8tMMD6GxIKPh42nVL304anaa
ukp7kv8TD+KVw7QciWRCkIqdEAFr1pFsv4lrrPwMVDPJz+YEwnKhHF6qvdhue4ELLmnm8ch86Fc+
0tqCLOK9bKV5KcLkp7vZOYJyqsQzbWE0oK9Gm/4IcnTzXkZ8vmQQT1dTR938+sOJLl77NvLKxv0Y
fn6KxKKRtTEmHfq5PqAKEovn+Cy7ylGWj7G5KeA44PtTGYemdOscBvycaw3NJpCRIkPQ91jKRwtj
pKF/khrd0ztXMjbNs9/tQLmWV7oKR3wDBHB4m7WdtOsQuTh1ryAq6z8V3XnwHeT8ReRx6nAn0fMT
TVeKb8YQfvm+wK4AVadxi8c6mqXFDQASEKOoPt0gHwoWRi8fjWb2hKvMg0gAap1a3RT3409q3jN4
o2ljHYt7HNNuUCLW9G1/1T4iAxQQDczNMONINv5Zh8+L3t7jc9vuVHzNjC19ShT1kgfjVRuRnLEN
W74xHhPm+lBD3d4r9/zWq3bfvRbx7wApowTL+Z2So6e+MVC/wj5QmrXVYUkUr7jm6ulDlp4jvE5G
3khx9Z2B3qS5QYm8oJuBXs+2RFw3ZbVu0LXPBVvM9/TN1MttpABq8Kqe9jLTYkbyWf+QsHiwkHV7
HpVqV72JiYMD+0SCp1tuova6E3bjxx/SprMAANyIzbnE5xXAiOQhW5Tptj45zW/UAjXmcVd+tAnr
TXM34Cx4H7+miRv/Vq9xkpevZn4OovUQ7FHTSDaohjNAQsD7CQBV8jyLYf4e36R+jwq99LssgJzU
R8KNcEKQidnGJYbWuMm5pM1Nmtuqsivnv/7+NH0g0L4LL4tcYjTay3Spg4+iwOiPWXvQaPM7g/V/
RcFQ2Ohj1PVumouCYqAo8NdYrV/X5/+EXW1xTRcqmVRiUZ8PJQmGX59gUXNbB56F1JiDSgZIV+kw
zDKvXbbNpD0UjhnbgET+f6WUgT7j/5fLfoz8P53oILIGU065qDv55G9lAC/KMcdi/VqW3weTLCfx
ivGgqdep7cdXKx9jLcQu7mk9m2gJlR/91wHRTIYFxU1AQPcac4ddGQNo+uCOmsI1xWfewlxwJbgq
K5mCtriJtX7Q5ESmJE/BvsbPHdDneGIzAzzqEA8o8xr0z9OVWtRcxwMgrtju/LcUKbY9hjnZIWMg
6VXBrSbcm0Zoa+YPC/c1xfiRN65lYG5H32UsH0SsW4ZnEFuTq6LRhn7cOob8y17epy+5uMxjI1NL
a065Gkf5MfPiCxHv38nGO2Pbrw5KV26C5cxNqC9lr8Z8OvVVtIuH9iB5tNCb/YgONEJsiEABdPxj
7ucgfKWfW8R7U7e6qjB9fEtRV1tDC32NY//n9Zczr0GelLBG9OasRLgdu9EOJTs67HuUjxs3A00+
mynBRXK+38MfO+SbgLIceYFlT6ooIOe2RnwhZa7j8SyOO2SgMc3sPvhoAf47AiCYYyTsL/g0C0fd
ka2rUjyr8m8zv2oFjPO6c6k7KA524nNkHJsZtis/ptCaEb4DonwIqh8Ggus9eHzB+lHN1iDg1Wyp
uPVRH1a2ZXGY9Gu9vq1xWryutnPev0kEzCtOefdeNTma02vn98ua/9OaLwrCqtfEAryKfk5pzO8D
LF/nXr1TVR49elt6TLzV6nclZCxHKHGrmcWYkrL66lE9UAnCRDVyp4A9cBwh6uZu+8P8eHhQutw0
9dsacGPtCvkYeHwKmW0Fnq8PmcpT+7duiBKAamO6ig+5rTvm4En6sUkgYW7AzkMyWmdbrS37orga
JKOR4+CD4ObD8kSEQpvvjAzxRN4cr7L/BCE0x+Lv9vkiVkdJ2rVqzkMrR/JSxUnrXTWPdyM3wvDR
QDTNhBuEIgdDLCYpa6turD1/EakvUSommUB40+E75jdVvY+7rULBDxa79VrqJ4wy8gvQxPTgG46O
FjWCk4EXyYx0DnmyK/YtMJZBvvMDr/H/H3vXsR3HkWV/pY/2qUlv5kz3In2WBQqemzwgCKb3Pr9+
bhQpoRiEEBpxO7OYIzZIpIt48cw1x7jzJTeVHGC4Mw2dWEiw3XPcMdJMNCcXwpzVDqMl63fJaJXA
eZfXIfckNXcdcrjcBZoXaru5eP00RZ5kcYCzGcDsua16s67QeYpQUbm1EHSg3QHfI3pddDL6HbDE
RbNf9EBvriHHXuFt1RYMepgtqvfrb1VVoDrGq4ZMLZGoSzSJmxGVULmRkTBsfDtAMyA7jyGTaq4O
rAphKcEIhn8RhN8uSy2SVTfStAtxKvSwHYceTo1cHdtCLzHRgtMwBARjLI9fviy1NtDklVpjkFGW
OJwMhp5Xu4JghXbRewQ3x+Wb3AF6apGCj4P/+xMF8e156TOXF0K+WJDJ6QtcBx6k5FmKDkjWdEit
ovmpqSHQB44hXAvaVgPiIDk22SPjHhifmi6YxVZUon7BxkDIWdzV7UhAiByM4VNA2WDoAgQbrKqY
NOh3W81vz07XxwBqFapeoxYE0JUoaIPpDvEZW9BdHiLVaHJFJTqCOfvIfX+UcHFlqiKGYSPYY4RR
k+QmvKMskJ5TN9kn4Phbhqe7mZvxrLqB9Zapo07oVEMRVLzlGD1F1N3jFzKnhiOpEsNht3rCgRyz
yVmsd0zu6uKoiXVNGzr+vLC1zlHcEjpLKFc0k/RcjcVEnuOisGIF2/fhoBdvmKpQJt5Yda46c5bE
civYAJwNJqHWC8C0rD5vo224oB3yi/GDrkaqCS67WYTGXVLYoOhAGpoHK1DB3MSe7KpDFZTZIC6x
slnm81JxqyxGRegbPK8BDlhsLzp0IqGvI1rLZCWQHblanR4iMy547dYvbl8qdo2SWHXCjAoE9ApI
A94SF2XIYhePwtfQrOweJjLsWoG1mqm4xWlNVPIDqmCA4xwjdkCnAcfJm4D8sTgvhBSuS16zwXrY
96uGP+MlXTWEsyJ1SwUATFNbEAvg9hK6ipbgC/Byt+IOmfrqZPChsiOD6QouvZ82vV2cQsVFGWwK
YllAtgp1lYEPqhxFZlncCnDwwEmMXaWU8J4BGl18Rlo5m5z1Apv2HMA+FQEtNBdoGtS7JPpETPtg
hKhtpGbXJABpsGctJIb9nG693SwV4xKjaVsxw0naOelt5AtEvvKEdrUNGUfmTOl9LPLbfqeBUGM3
JQP0fr8NZwFO8aTPCdbEDtyuCNoNB2PeQWkdGH3wq8ZTijM8h/rXMxrrq2wLrFP1/VTv7dmpqCcY
bdmORFChR6pJ9ORBv0Eb2jNGs3RbUIBNySPex3VyE7kdU2SNLP6PXj0V/MYEVGBpQKgPa9iK7tXq
nuseB8i96dAiqqC1A6032cuG2yTcT81tFB6nYaNC9H5Gl9JhhAfWoqUSuaJVkx6gSsgCrMhgIWyA
bIrDMLfq4KcBZ6vYQYuPGf9Z+5SKh1oSRbw6nPnoHXeVF/CjFYBzBDbJsDLIywMm80y8pwuI37Fi
BCM2qVRAhLtN1ZQNrh2hN5YGUuzwEaoMSElUCTijWwlkUGfFEMsrmdpPrE9PxcUh7ZI0Ec7nXmx4
UxoMSZBwMP8BsFnqTeMELfFw02Q7keTvHXC/IIIAQsb46IzXT+OWRHEyILiXYgYiO6BjALaAaTqO
32oDaZllOQwxPKlB0idaHhWK7u7AuAFG3vETYqmSwzXOEQ8GiKlizZsCTn98ATCVEDHJANMCRvMf
l7Z/bn0aupQNUNapUiQAOSyRXXCFIOrjqzaa7kUwQi+YZzNAGDvsJ1xSkQMb2eMAhrzZNaSSrPIY
28MTQWet+/KVNc1+H5T2Fms1Krr1dagCDIjwslagBasrzFGBfIR5Gkq0CBx4/VZQHoXyCm1PcCsj
NBCYW4z1yFSEQ95e5lEKZMy8Xi2OBK0PETtshYUYJsK7GFZlTp85OTOYMbY2jT9SDT7OtQqdkyLE
VMWbMU9zVXBWd5rV6R4otePGyP4OFIjEjA9C+rm5cJFHF3zb8Zp2rpE4dOIcHor9GOMV2aH3kfG0
7pptiNxEOwc4y62FxcZkFcZnCsPFDTSEx6GU2FBhu5O5B/huutEnoJwXv6yuDE9F59tTQOJlBVPW
RqYCmigX3xkkPSyg0JbT7BoCfsAEgeDMiX6yHsCu6tGy+jubmXFxGowkhp0+tiWWGdh6gPbCyQkw
lfLz9KSaEQapCJ4wNIbw+i+GTxqKlDfDWAsVrptjYoKSGFwuK9tAlBd4kMHu7yWdyPjBDDgY/F8L
nDQgCfOBJl/hS4lhLZQXJqcXTED7h6tRs3rE7A5e3bAnhkMH20SUcWic7ekvllgZjyUPTgVBF3o6
TFZdaQSJAM4oUFxKIedRcLDRFsuzDByT+sGqoHQqqoXtnObciOR6UlAfi9aUQNIFbW10X6zKMFPd
TiEIjFbXr9aMOhXMOr4rJXU6n9nnIRJnSn6ROVO/x+joETYZIDUHSsuCTrMWN5WYrbHcf9PY6O1C
QX40QGedjJS1BXOh7aJAnRHcI4Dg3JqpGsOI3zqVnim1VgnKAhxn3TnqZoF1hgv7TCg78NBuMpsB
frE5iFk2Y3GzLktlZuEwxBLKZKQluQW6/C4Gsd9KvC5HYcDbxv3faCiy3jIVvyQdq0pWkAxqMvqn
j2Po8ciE3BxELmBVFnCEI0DvhqC1GjmYh+DjJ/4LgMyf6YhBsBkXe0pMuHJtNFRhUXpTCNdteOTv
0z7oVkeya+O6hNeofm8gTcEcsOs3a7wXnnsNybk3DQegybMMiRMrpjNOUYOqY4upWY0F8qxXILkj
RzIxOQLUEsoJECfwmi+EAriyEEusa9LlKN/Pud7imuDiK5pfVTBT8EGtas7E5DX3OYApPImtbv++
pMxbukTrE0USl80cpGBRCNd4/dfwm8cCWLTdCCLeBAmXDfxZICaTu8SZyse8UR9vJTjnmfUAeBD6
r1sV/SMnO6w20Z7PQGjaadCZwj7x5BYerUGSnuCWZ0jb3BtZCOAzqPuD1OMMbrxYQvw0JokY8nC4
BBK2cwtwFFtI1ONm2tdw3k/pq5Afy+5J1TApLe5n4aGxUuLVdIR4BtiIxuChHVWrGOjO+bWwlDug
bZb6VNd+lYM+xKEimCHDrL4M4MNA7yMHq16CTJYO/yyI8EmujL5ZgeQG8KAkewL6dwblZPY5Fbey
wKdYhDSMq8+vcr6fal+ukW17OtJg4MDxmwCS6+/hGmPyJv+5RFYI+7bRQGzj7JWJzmDkaQYVy4sp
7rJUxn5r0x0H6qijKHCNKgxHg8JH6oCy1q8BYEOlgxuqc6e0Sn1XMNv6jEBnULFd4vVeVjjkqaXq
SzpwX6WtyIHh5IUnwFgDyM8F4hHOx8GGlSPSqk1JFXNiJ6H2WSHl4ooWhifZJtZdMjqZMYFC18WY
mD1mkfWwVFSvFEzxVwVoZuhUCM0+hMueAgBzeFyBivFDuFhk3lDt4hCk2aENctFbuaspOUXdrRx7
oQIdXmhZMlsQjMhvUJF/1JaWj/RzCwJDTmLbI75C69/iVvCcnfk8Z8whYMIsvj+8sMbzVMwvQlhM
NzLyqCG7wccvIpeDJJ29Jrdov1VHKDEBIZwA/JhbTH/pj0cbuDgV24VR5Od5wsWJX1oLejU/e6O1
PKLv9gykMtzjWGgk5iWp0D7UnJFWRBUNAoCIIBOmGophN1ArOcs+wEMOdT6z08J6y2RVXoTFTlOU
UiAFkWJyN/D2Hr9AQATdJQg+vvTPS9B7ERs88OFSx9ulklQA96OlHLDUDclJSievzRgiky4MA8NN
R5RhQJVAo9dibGyyVP/yCMBlybu4eNaS50M1nwmSVD/UXZD42bhrs+OoeGG5KwSoLTxzC+rQZNlK
pV17g+T7hfi8MAlI5FN+dCNUXFPaXNDWESM7CIxcCSV6idhP90SJS9+GEDFiJYysj0zlqVGzLPFI
3GGKBdhVYM0hGYbCsyP0myLoQrgz1l4HL17WG/8wXcEbp2JaWk6h1C4I4ETRSwYuFGsLPsioBK5T
P8E9YAbNdazH/bBvjatSIUs2hgRyIpjWtW2gDD7RIBBBtyYqP65aPnMGaD9q/QTnVqwxgZWsflyC
abxABa5MKYp4rfB1CdeoOoFZC5UDB45fgCM8RVjb3FPoQKuKsbrfe9eyJss89BoVVaOrbQWNlUoh
1fbZa2tyxhDCITDqFMGfB8fRwDjLzjK2huR7i+vyulTc6kZeHoRuJhMSaPQ/jcfqznCAsUISrLvq
Q4n5DRt6894nvrwoiTAXW7lLwoqvohV5MKHAkMQgrf0VaSf07KLOT0+i3Xr1K4Zn3WobI+tdk19P
b+DLy5NvcXH5NorjVGpxKCqQDUQOmWwFn7OGJ6U1SVZS3jG3MOuKVOxqGjmGWCuuuN6sj6RHWXxq
fR1oK0BDQZi9Yi4n1melYlQyz8YgoU1IEJmDI0PWHAXehqgukGqjeZxsXbR7q63ZHjesZ6XCVccP
9STppL4NBBfF1LZ5hVHxWQmVv81uZFaXnbWYqCg1ga1jrBl2Dkb7zTXRe4qhOuKMcIyvwYHf6mac
+6JZIRX0wE0vXcbOZb1qKl4Vy9hms4ApsIzz1l4jDwQ6dKvyfQQ9RqvkA9lFv6i2ur8hO8x413Rl
3cS1yIk1rg2naDfy4SGdggs/vbSgJ4HjZQOAznhaxtumy+ayCCVgk1CILbKrVEcZTi6aLTraQ/Sq
wXTUgWtWKVwXoSk5YWcBwsZc2mTpfrB7DSpiidEkZNGCvRSBtxE50D0OAco3Gwtu0ZCdydych1CO
Dpk3AHjYsYvxuelKWpHEUWnhKYzh+z2E4PsA8CCIHazDVVfe5bDjJqxFwa86uGtD4pFnKBK+m2he
BC+6Eo4GdQCRCDubnE/SaHYoM+1yAZwOsQQsJ94fzLBkaXwwjie6pBT41OArAZ2L2S1WiyODTLx6
EFILm8h7Ea41pD7Yg1vW26biWF5Wad0kOCnmFx6ys+AMQU8WHJSDsQdkKCuIIp6+hdIs6zWz1jkV
xcLJEIVawwO3Ng+rz+SUVRC/h+k23L+hBDPIL7O61RFyCGoRGp9Dt5VUh7HZWEudCm1NHCL9Urgz
OGx2M4AxG4hLTKNjIJx2g4dhi3TWWFE1Zvb3Lr/icqFRcU2ZF6HuCCQbrR1fhKxP6io8cYevQ9jJ
E/GnIlAfy96t4VnPmQ1vagCGTiYH6W/rl16ETleThpzr60pUDxRTgfbOZrwSIHFrcQ788VBUAiVc
42hDAa2UjEvL72X7b69Bp2tJrZf0qAPP8CreEQhod2juFwK7me35VoVQl0LIywu/nxyu28PRrP2i
il7RuMQ4AQCHzhU7pwGVO0Y7CSJ8nbRbDM/pE0vOoCKxUzoXXMF9dFNiNy8ea5QifbyBdJ6Kli2v
GLGg4vbl69FOwL+4l1/l2p2e5yBvfPCyhtyZb7rVbAVT8MfPOD1caKaEGLuADO1AsHDyR+CLDOS8
8Ec3xcxqwX9vwLPi2O2Kj3edzpPz7iIzU0JpVksZub8OKpPuteKVpnpwdS6sCuEuJD2cuN4mXyCv
Cm48vH+tSn9irLWPz1SdLm/Tvg3jOQYcX/YmPhCLTQ5libQMZPkEwC8MOhun9BqmrDrr0cmHvHj0
iM+lKRERcDqnqK/C5qp0J5QfNfa6QaadoADuFGConTk7zNIhxL5jVV6sJ6eCbSFKcayMwOHCIg2b
GDAy8PEbGadq1vqclwCJyoZosS5KBdq8K+JwBtMZJ0volSBbOKPfSdC9NuBqjnJrgcwMM558fJzp
dGXbcQMIRhryJvDtbKNFAYLmP0R8oecBpcjeUvu/U/aw9iIVUacx0sRoxl4UFVOqTCVEHV/t8y20
Z03Ywa2m9lwT8v+OsaIZIYwuaaVlDIucVB9Y0ZzTyxYU3VoBwmd+aBKUot1iM7UW46qMDytQTbgh
D+u5VbCaOiQHs02sZPLaVtA4B13c6UmXCB101lUZX/asnnSxjWQpLyCSjdZfY1w163HhDjizKyLz
uMR3vdNDHBi83g0Im79Y5OnnzO3i0npU5FKSIjUG1RmMTeJj21gwoMCADaCML1OMNcXq0bzLJb44
ns7t8IuLZslYJ9y8YIhpHBtlW0Hr1YbUfT6AoBDfxHVQ3aEVfppeiE26fhxsbQG7BaLbiGKZPYKh
scJZLIdnA/N9sD4FFdEAfS5zocLO7rVgcHrDq1qM0qPFi6BBG0JBkY+9gbPgJcVE87PWHhXJIlEY
BlnTvzVxYB+OZxz9HqUCcLnnXDV02tRhLHiSjf11YaILVCTrDUMpwhhBJdQORXZjhJvJkbVtW7rx
cp+mRzU/ZcZxWK/K/GaCAeNW7bfC+BTpt4wbYcSZM3bqYk3UOpek04RsSeg2BMIAfFAOI4ZYvDMs
NB0g1hP7ygwxmWT4JxPOy+VIhThFmKZZLlGdlNCSwemJrt2EvMypZXi7HTjeb0lszT22LQnj/BSp
vp3cN0M6pJjmK/U1FDMTQLFVq0UbaTiARhnfljw0TBTdUl3Ak3SQuNfPRhgw3jxjyZ9z6os336iC
AcED5C+jAMKQzAcgxIPIwvmQKSqcEW5AaAS0U8BkKpH3+sHaE6k0rxl0kQtbLPiseJVgbTBIT6Il
J36VbTl5r5UvhvIolV80Aao+PKGXZeBrbbQEOo090+yW9RbI7rx4C8XcpW0fo2zJ4ZsXzIkN883Q
hmRstiFCzK0lw4r0Hwr9Xiw+kdzXxXWN1uiXRZ1IChV6QmyqG9kZ9mHAWaGvXWe3kA+FIw6hfrJO
WEa8OSPDL64sQjBmbXvgdqTMLQPRiWFC5I2gLUUoTuBXCdNId2UGHNZ7pqIcB4kPowRs52qCzwgE
i8AjFHTAwwDy1uF24ehbsYHYAfOMZT0tFeiWUo7DnsNBV2o+xDRATksnVwSEAvZKDkdctnDQ/SPZ
tcuvSxXD+dRG6tIjiznb8UyQV8RAIEaPCUVBhRYQYId/J2ljPSwV0apKiYVSwGXTxdW98CvBY6Vo
xEMAAoUdWn2oOmemgS8jmklUNIvEagnFGK84Qwe1BcgQHePwHtBxj4ef2ew2QX+CGyUsQhvM4Nia
j4ylJVHJm1HXY6rp6HIJs5uu8JKBxF4HeKPVcB4pet0FyD+876CpbEYMZbxwiQplZZhrkRAR9AJY
NX0Hi+boFf5hVgeCjYsuU2rCfJBxTdbjknu62L+5WpRa0+LwEEBlrQ5tkBGLoSbaAHZXPi12ZSfC
6R8a512saYnc18V1Y8A0wkVG2FbMqPSq3sUkRDdPJ0UMkMhZawlWLBDqCubk2j8Srbi8OJWfNane
tVCiIfQldUEfFc5Sj4lTjU7vtB3c0MMt1E5clTUqf9eR5PK6VNhqFvl7maknPng5qAJy7QVFiQKd
5mPWv8zLzQrWGsQjVjdXvgoI4OAxubq9ws0ClkhXk/RqLJ/WEs23qQqy3m/BZOkfFXk7w7aDB1l/
v8QHDt0Kfv3MWCms1UnFPnWoQX7KsVKQ5A/5Bhq4qRs52RiESHJtaMY1yPbYlGBGSndW4LhYKG2f
qFIsE4rsbKpeErl5inYN2F4hOoGNSHpLUOVBFs8E2rMemIp/Ux9WWToAGAoaUQrI115JXa7xEkjq
1PcLwC2W3HqRXf1qFnuGtF08srgqWl2ECLy5DPZEiZTOB28JLQlEfNg05aqputD17Symwi7jZctU
8OtjqVol0m0kELOQ99PBLO6QRMCkCnjrckXLVZn8f0govNgZ517kxSNLnRjDCBrF68i5UX1Aae5E
9U61eWE3g0gBvEwfQ0uHiRIiO+6D7FGmwx/MsqALcD5aYSTIg//rZhG6BD7aIBBjABncmo6pU4zu
AGMyl7GlGMFXpoLg0sdKk4B/j7StRZeUxEAsMQe+c7xgE9XBDt5qDWZ3jOsy6jWZin9DhnYMtB5x
suduPt9MFYJOfYVptCsvsMGzMswXMNoY4FRhhQhFTtbdQMKHmbuT5fTR26fiYaLxabsS90oVxku+
5MdIlWd4iKIPlbjM/cx623QAAyFyhkEa2c+VbqFE4R3BR/KWAyLnTATd3nrAMP5qN0Cm0jdZWdaV
51AawRtn8EJvBRkNarFob8Yh3C1QGlbuLG7nxGN8ZkYAk6kAVhM8fxqjsTpZYrbhVyjgJU4q+7Xs
leuxSZyOJMl64TOuy3jRtKLALOaF0qlY1hKofpv5C5mYyRPWNNGPtPIW7K/EVVgD2neBiBcxhBYU
mMf1O6J+shTDJKc6ykEdltHCS7b4I+RrYfnmwhenmEx0eO+L2a3KW6WA3JwbFvsISvKs7IrxBWhz
oqievoMR0sGqz5bISHLAggegGFbmrjhacOax25H1BUiS/MHGonX20FqOVEMDlEe8ziFONz6Q+UH4
iFM7+MVvTYWweRWNpufR6pqs4rlTAXtoIDhkybdFgF4nQcSp3JapHcFaYVQA05bcUPlsJpOKyOfv
9Bli0NA18An6b8REBzhte2VBsRkDaJ1WFximlYtF/fysvHHIfHiDxHYbuxB907ywMsHrrXbM8PH+
mazpkmZI0IigpzKqqmc5R0S3U7iUKk5TOIBZyjBIa/lTLzgLbDJEc7pNGj9Mj6wQLZ/7Jz8vpbfL
U69aiApJiRClr8bHCkN+4wZTcChVha0pwC699cV1H++EAPFkceAjUjWwy1S9Cv4DEKnVLelKOUqD
GcNJnQ8AWhjKbfRcaHYEiZ1PNdY+uD3Iwj9xs9vqQfK8HnPszsmcNLNJ3D71ylcFzNWdfoClafc5
9iYcFbo1WNkzIM3O9Fo4+j3sUDGsKfH/pa0EVhxYtte4YYyGB2dpj3X9YnC7TriH9ZKs3nkN+tKD
sQ81r4jhIjfc1TBPVgF3O63D3ViD2waxUuOhh01c8jA0j003mlrjCidYSEA9FOquY2HGPGycHoX+
a1W5QrtN0gO8LsXRqT8XdyXKB5jQqGUBTeEl3UJgChI2GcYsqSePo0m8uWClm77o4ddUv62q3ZJC
BtKHcl2Vemlo5zCfHPbD6ONsWvBblObGqHprgBmpUZjzao/bUL9X4VMYPY28WUCsGZcEFRIekj3U
+K1o8o3TkNrqAC/swQX8qZWeBagRQNHSgLEmbwqfx218g/+QkNJGliAfQ2hVyCbSH3AgOCcMUniw
wjvi1H+eP2d7oYCCHa6b4RHkAyaTorBdUnuVILBpCSUOlaMgBcL4JdOcHnR/ADMB00ztWgrk2oxe
y3A7p9d6v2/Va77ag0pXLiC+W510nyaWom1BP9Dui5f+Wt4mR7TnKqQB3caITflUvop7A6jL27QN
5iYQDzEsET8bUO7a8bCAcTkfg7L1SUhhTBlMvDXUDlRN1qM2ebACXSd4moI7cVjwIm+Lz6EU6OoG
vOc+8scRcKmjwQXjXbnXnUwzZYxNngAvQrN4C9k7RBH9JGm7CKKSUGBXoVqpQz9gCqZtum9HZ+1t
eLdyJpQ9wPKunUh38b/mY6BcpftKDqCjHUbmOmJzWsrT+mQMjnAF1kQH+U3NGfnHYYuTcAA9Ad6E
JvgRDazAGg8kv6w348kyyl3zYKQHyEsrX9YrmBpEX6NuqzxVWDKA84MklMebEhJaGFJ/rh7wvHgN
EWZcB1AEJ8lfHvAby1cp9QbN7AzIRJowSl2/QN8NKpnSk8KhADfj2oUdWtFZeEfQ9qzKIKo3orEd
/Bl8uNqsfNIwnV+W/hAJlgTezB5XigBcxKjHl/fDZmrNeAf6C0gdleQDfpVBJXTy5E/KzfgYqnaT
m+Vuuk4e8J4wwd3J19yWc5dqI8JX2Vyv8OoTyI/DifO6gyNL5bQzenlWhm5pu8GLiDC9mbyS2W96
/4h+i29UDio1QyZEAxoReQBYArREij2S7pca+hDfFIoZOcFfoEveLkiloVk+16NCQOSy1zzDU3mw
C6hLwb0qxjqCrL8bu7B2hplA5osVEvBJ9ep8G2mbDPYfg/Px+S2SHPCj8E4lp32ttP08IUdU73ob
Lq9K5+u6BUbiGO5H4avcilYbbjBJgYpZ99CNQZZ/bvJTWN/yugfGGNRL1PjUaiPmqU5C3FiczZJf
s86hd8ktsvb21qhcdmmFIh8rkFuwEjAzBu3bgDDwpkjtBKIm8D5FL2WwmXKB79eHf16WHiAvepkI
NRFxhjhtnbu84BVYmU/okEHX1g7BkuI2CgzJOYeHqzKTnHpO0T/4PPQoOdLgtxGRoW4XOhEIFS4X
QtXXjXlX1i3OMOUEeLQR9lfGToSknJXNPjzMZqX1OuWwVoE4HvNmI5TX0nq/zEHkAO07WTH4vHDw
gJO70t3xYVBV1zzGkfBXDZ9CgKtUiIC5VddY8nTg4WrXosOtHKRMwvxKYqmtC4wlSA+u84xv5BQ+
4FdSvTcWt6kxuUKZBHdY6M8jRPWHXjwuOpxdvWhwGuK2o0BYxg0lVsH0flr59rVJrLjoQnDVLBtj
C3kh6JEJQN+4843ggyuqI41Y3KQHujIM0eKXeFYngGz6j74zlUbrCApySiwhasFusevRCoC5E/zN
oBJtzoXdVLCxBV7axmGRsxsCrAenkjxVScNV7pBjds4AG3Mb/e4OjlEoUdNnCOHBlvsOhrU1K/i8
X6a8vW8q9oZNM886kb/rnByqj6UjNVBotyGhCEVlMs8B+gnHEyzX+w2P6R188RxNBQOdWcYwTgF6
gt0Ui9hICb5854iZH65o+scucpgRs0un4OH3Fbkls0wjr/Wjr04FX3GUOkXqAWGALzjB1cVPBQSc
1zIASY3YaEEYEnN7e6xYy40V1qhouqbRUM0wKoVIiF3mZ46LHUMhRpVuOCtar8ilFQkzhxlpjMU4
chjvmp5XJ2M3NxPIIHjXPSCM6suK+ZJqFzMsEZfU5WHCTuCeoEcoe/joCiJcCm+m8NjCpn0VvAmy
BO0Gy1FnvRXx489Bz7BbeUlmOcIumN0R2hJQdu99DjaGTuyr2xpaBKwLMrYdPbuu26wM2wqAOwF2
tdU2gRD9MxwaI7cIsvR0dieoLeSnrE/AOk3PrZSLQBelSTmvIU5TiA889wEWAQTqLaLOw1dmeyLm
IsiaP/7u3yrVD5Y7PaWelGLNa8IX6OM7PkZ3E5Lkg9XHTgqrPg3pHVRfjejOmA/wtdBXX1+DEi0r
RKKXESgqFacf2oKwDMhPbbcjhVrZnWpuF0qnItmt8BHX7ubqJZU9cSZukNqNOsy3A/TpsmgD7wBN
vx2GCZBKDempnGSmDF+/cLyuhv2iQnQV5silg4NQnhPUSZ35dQ3vqwyChZaKxDDfFpxdejkOXU/9
ysPE25kOylGHu6TJiTet0thK+2mUbb7bylBa4vx8vM2rO2EMVsnsIacJc5faHYrHvrmLNcNUxJtl
gD21W3KQG30Y+GeU0BVYlFyAKnlGHh1uIXQjVfCZZ3wKRuChp/a8ofNDQtThEmi6eFy2g6md4KNH
1w9uY5goAIaN5ACSNzA7ChJr+5PYdLH2SrHT5ChH76a3J8CBYChbe3AJCB2MWXQPWGDlPtEelAxK
7ihkl8SrAGiYl30NYCy3fNJDb1GPYgqVTo4LdCtWTmp1mERHyHHDaBn8I9Whi9Tz7G58ccOKonRT
9g2fGnrdCLo87OVxNpbbGMRqB8aPn2FF07PEsVnBgTocOqGI84S4/vXwQb3CAkwcoqKVdUc+PiFA
O5GAjFNI7hlrg/zej3YpdTYUjaQbPQlKUX+yuwppbfOl7/0SdmC2AtCBYiEPbVEsBiUMi8dkD/Mz
P+lYNATGbdA4AA3OWaHIoTAZykOT38yKg56XZKYvEzG9TGCD2e3iytPgAyKAawwqaOKiVmW8DMZG
odEAaiSEujjjoKzI+oQ/b0EmU05TngpomJigVUPiE+YpG2aIZj0/OawuVl3Z9q2WcxjFQZvC5aNj
D4eL2Rp5HJheD02KyZOSIH+WCbq+Kfcad1LR3innb/yX/3qZ/zt6ra6+ffjuP/+DP79U9QKp+bin
/vifffLSVl31tf8f8s/+/Gs//qP/HOvX8qZvX1/7/XNN/80f/iF+//fr28/98w9/cMo+6Zfr4bVd
Tq/dkPfni+BOyd/8uz/81+v5t9wu9eu/f3uphrInvy1KqvK37z8Kvvz7NxUb7r8uf/33nx2eC/yz
zXM7Jt2/gi5/Lr/Q/+z1uev//RsnKMbvhi6rqmwIqgFaDLbK9PrtRyr/Oy9IimCIuibwBhlblxWw
X/hn/O+SKumaYQCGCcKrquNnXTX88TPg7g3D0PEXZEkEH/a3P+7xh4/19vH+VQ7FVZWUfffv34Sf
7QU0ReQFXeB13J5knOv/i2WkxbkYG5y+HqFEWBUJ/FFScxFVf1aspDskK7iC7U7I3OSBi0nLTRpB
atdzs8oiGBkfC/RQkfvy16L+AN9NrfWVyGsBk5AtTvch7Nd/WWMgzrbjaM0SfGVMHfw7iPm0IAMG
KRwGGlO8n7wl2STzXoIlDTpxr1JtGzA0Uz2UpLJiK5zdJL5O2mt2ndjddZ/BVPWQ4nANcEqnyl59
QsHnRHtR3em84s0QNCx3Avcohl8mWEjpkj3B8+Y+GfZtEawx+hQPxvSp5734kHUbvvcgPFGI8N55
SOHvE8Jb4OusojtsqckzP2yaZTvKtzjz5ucECIoW7pqqBYnGtrk3Vl9TTBDrwHSLVjd9Lpab6EuY
wRTBNNCHDs1p1+3qQ/0MWxvYV/dgv/BWh+QGiEf9YRCv1q/9od5A8hWupAYMsGFxd5jRM/4yAnNv
V0WA5qQI2wENYORTjEksD9EVp9Bua82ZZK8aSNcnkb356bye/39n/0bU8f56Z7uQ4Lzc0ORv/7Gh
Nf13UeJlSYcphSwKZGd+29CCJv+uSoIqaYp2/hG2+h/7WRB/lwFv1QxdVXkR1SxC9R/7WRR+h7yT
xhuKIWPepsDe4/+ynamcQBEFyTAk8n8IOop6zq0udrMhGwsXhQV3X3fOBJJK6Sab+EhMbhQNElo4
A//PLbCfrkmOyItrDkhBMqGptXsya+Mesmv5Sd/lprCRXXSZPvMHecsGhLAelEoS4SnMGXE0c/e9
At8sYIqb9uHio38PlZeh8TwOvshzfnoufOvL51rrqehnPhMf9FENp0VwEMorj+sHiN8Vk1BsOK2b
2+35PwsRIzBYcobFZhagk+Bf/K8f/N1vfyspDfnl23+SX1u8/VnHMBHKpOeLvV3328W+/YO360ad
Mn6/m/N9fPvzt1sCd+z7r5nXue1v3r9R+u9eXP3bJbWG1bYln+nHd6zphiwYIK5J2DoS1etWa55r
BFFX7ptuMetGsFJhUwO4lMdM6SeSD1GXMniRx1Sbl0So7tDQpaaakn7qlftho3vCLtmot/CpQH4G
216XlZ3R5BMsHs0QNFFQZB0cKpysPy4eke84ZZUr5Z6Y6o23IjrkMYwqMHzrnjFKQYbK7bl70kbp
PzU7IuWX2MM2OmJywroXuqDCvcDwUdUkOMnyEmia1Evm1VEVyz7vHia0kHinDlRL95rT4PVwp4Yf
uymb8mMDCl3rwczDXzcNeNOdPROjal+xZ7fcxx74+8yCn2pqkhsTeVnnkR/poohv8+NLavq0Vpe1
1O5TWIMl8Ct5qbBM7zJLvOkS5M7GawEA735U/oad1c8B5Idr0437VVqEcWz68N6o9zMUWwQ4P34c
QFhXoBacURTpMGUT9G/C7jES6psuFFlF0M+L+senID+/iL1VbZRcIqzdA78hClbrQ2G9SOfK3AhY
QAPl3c+lKuL/cnYdy3Hj7PaJWAUQJAFu2bnVyhJb9oYlyzYYAOb89PdQi38kqku8MzWbKc+U0QAR
vnCCZQmbWohCPw+mAsN268Joz47J4pvAZNsqDVGTQ4A0DigQhba5GdK29OKaVSsyFI9pI4+qpo+6
R0TWR3gQ2tIf0pJ4CWIv1gCTL0bH9GiqnwlDKSbojiGt/YKhoecwe28wcmJJtG2y8gjrhm2MNsso
k7MIwNXTZQX/54bfU9ruyp7+MhP6KGXzMw1QGFdh+bPqxNvAnRuzzfflaL2pgKMNro2zTeFZNgyw
1AyiqZnY/ShNsqOufs4T0H+ZPuUG/dEF6iUzLLb+fmMsrOMc/iSdQtHC6h0/wJuhWPkEqc19WNgv
YYtHZlSH74d7P9+fbz6EKxxfzbRcB3nx7Lvh8aL1ECD8TV9qYztmcDRpHuwz3KQOWYySXgPH4MFD
Lrj9f9h2f73hPw0+lxqnY1rmoXZd37zXr3Qdv5joV/wST/oEi/K/7UO+CpN1d7UE3Py6xq4FISzT
Zi6zTDHfq0moC1vGA/cLeGK2sKJkw20VbpV2vLJ4XljgWcUK95hrmYS73GEAY9rO7KQn/ThmQWZZ
PnTjUIdEWbjdwmIRjDqojKVeBc+/pQLdpSERL+JtgTASofO0LQ5oaFWqSc4ToWfKfUpotBob9xni
hTCiy62FPTurc7xPUdjEJgx3NWVzgWsyIlFlOdaTymdSvJDwZOc/v1/G9/Lu533q4mb5Z4xZwGXH
sTYNp7d8rhWMlVIU2Av3uW/A9W6t+9C2wNzRHMUcVfxKi/rUjvE6C5wj7RRsD/u2XkcawJsqifhK
uAXxTAY/KoTjcOLoHkKqYX7c6VWZMp82SyVTc/p1n369SabHHvE9TpngcxG2ZCxCOxMW9SN8s21i
xQcnGLnnOrCksiWkSKzJcrmysAGDbFiVJD+0cXugiXNiKV3pFEqZA7RVARfqDfc2C1roSOP/y5BU
cnYIIlSIqwLuQA2Bi22dGMd6co1UDAGwXeXRv39aXIeZ2NSmaXHXmUcNYkx0PAx4nBn1+Bs8ywrL
I7/7Ae8yeYJDR79Mrfn6mn0ecrYBYtdoszCj1Tk91Qe2F4f+SMC2ABoUWohLnP65Nee0pT9NcHYt
ssGRYWrYgd9mvQnftpZ5jhPj1AqibypCf9YyvgspPh8l3ZOy0nvaGW8yK39KS0i8LwFUqCX+rZXi
1LbM9ToFNBJSoWdDQnmnVN29mYXRRpTmLuwGvk0GwKkEqoUrq2avmgA/HUpXQwsfnIy43fcW4i0T
OuaFgvcSGySBqLgLSSxi30YVYwuXyFzAY74C80ZbC4vNPlJNeEap/0RCEm+EAF6rpXF0I+0O3QVm
/jB5oeEEUWsvkzDsaVWelC9OBbsOF17EQd8A5cVAjtFZftMZqMC6HWApssefyawGVjzM++eU2kc5
KIR1IWxnw7EHkko4t20yuey5ysP9Wq6rqr0Xwi68QUvQBbveg943PooFHFbDE7Yua514UhnoPjcS
blzEZsfITUAA6M3+3154SBNceG5xhKcUSo6z3VGlGmc9qWy/La+VqbwOVadi4cb78jZOY6AsIGzE
vzado3DNnDu5ygfTH5PMqwWQbD3wE93JcvoFGuYcJ2Ijuv401BSsfggUOa+NIBEG9asELi9CnPsu
O+UjvR41r7w4AMgwv4VzwiYf3F+dqf2kBJIDioah7VkDX9d5AzJNuJaMApUcesw6KWNHlI/iIW6G
+0rX8GdsgFwuD5n1d+TqUDcPyXh0TJS6Yr4q6nCbZ+XGRBms7fm6HaSns2RL2LpF/cqs4WVrmhsC
jLUwdm7U/jESCAxNbohch/vvn5p5f3NaDsvmnFu2xQilc033rslbovIqwItNt3yv4Fe9zX81W+A6
91BfMP8fRlxfXlC8D0S4eBhsRr9mYTLOYpFZvelr9Ug5vNy4hp/cwne+NDGbUmS4eKMR8M0bd9pt
Xajtcryh1CNHKPEcKmg4vyvq6QM/tjvjYGy/X8xLE8NwU7glUOSe25XWneQBuuLUl9FwMNPhqMGD
6pm5MLVph356X1FBc7CCJlJrGwHPFPF92MGpZaZt59qWn0TGqspzFFP/rQnfdCG6HDVyy7QmIPV8
KvDtJtqpMuGHBYQ9VXVLqQVOp0Wv8dHMMnmgnGxtg4BcK65qw/pdhxpSOOdQ/ocNilDLckzbQVlR
zFNjOlRxTiCl6vNHvBLmKiMbOBuvwWbWSMxl58HvfWcvZAoXvuTHQec5cRmoVHVsQKzeyjteogfe
hCs3oQuSaV++JBoOlHKOD8ody5nPTY5U5wNrA7/hQJyl2a1tmQt78sLNik+DzgZHXEpx4j5vlipv
ZWU2luG7oPn3soKQBuhhmmzqVi08FJeOHMWeRM8GpRVuzvVJraohRuJS4avDhLnz+kfgkv6McE1c
j38n8a0tNuxS4ezSGn4cdJb4DyrOLRn11HdxlQjnV8WWdKq/ZFD4SqaNV0lwEzXleYaRJ7wZzbx3
fR4hR4NEtiK/mHs3jvnaSuKF73UheKbIZlCgw443v0iJjWHZuKPbuH7ZJTvm9kdGx8NoqnvZt2gp
y3aVF9De+v7imgMLp1cAXwwVc0jIong7v1LiPgrwMGvTDxKv+BvC9GqbAF+VrIq3+FxusoMG0AmN
/N0kje4sqHNeOGwUuYLpIlcg0G2bJY1FqZGIKBSgGGx/28prnAM0hRdCPH7pIHwcZbZPItcOGmvE
WVPEhPCOUMGBWHxrZbzBw2qWntUiwGU2ZOqGrhdrmbdnkzku+lTdD1HA8MRIihvVyMJr02ptiOia
8bDZyFjcAZ13zx356ioZQKe9+mWI8pc05DXylZcQLgISSRDcNrdt5fzqsuCZdTa0wkA2YxlkbsA5
oFn1ONqZvY8CI12jnD9RdYO/hSCVZ+fjW0HyF+nA7l0pF+7bLVo3DmJmo73WDtA9Vjg8tlV118j8
RevkNLZ5sDE6eKRD5sXPMw4Eq1O46zhBORGpNPawdu+6ArBxq6gPQSYfYwHOAesPdUy3sqz+ykD+
dtpMHgLXfu3rFlr1bbJteg1Shi6usmb0FzbhDOM4bUKB3NnCzrcYnp7ZPlCqVY60gvjcIyLxwkzD
BpEVgAxl6lfnuCjQKEg5JGAUVKntB0yHm+9/wYWNKOCM5SDOpUCpiNldGdK2sVNTmD4RVylVXizP
SX33X8ZAzXCarPMlmu44H3NmI9dypHFT99Hd2OfHsFAv3w/zDgX+FCRMJxqmtQz1brQU+Gwx+0Ep
arDR9ROU3aHavGr+BOu3YQsQyK9Fktm0MPPBpmY8HpqpIzh/xypOeF4NkekXCCLNTbylgE0/2TuQ
r3egl9gHdyEquHSYsU0ZaiQQFEX8+vlVq9N81FWE+6qVeFlyaFFH0aNdk1NgLSmjTenNl7lRbE4T
URBj71S3D9EWAE1OXYSU+vXWOabb9gpdZlSzlp6xC3sPwTdalRa1EbHOHxlaNpalXCPw7bHfEbAK
MocdRRAtLNylYQCxQEfGRs3nS4GuDmhqObmUZ2lnG5LYGz1c2cm/L5lg930cZnbZqrbjY9MEgT+6
noZZzFo9ug/FmgOS6vU/00VY9qX98HG82cllvVGMXAskdXD0MOvGM2lxoM4j7ZdkQL72kGZTm+KR
D/uhNprECZQJoZUI7ODBGJ6KNsth9h5262iM7t2hkE+BCdnP1AjgkZ3rDoV75yq0xL6TpU9UBH8X
e3zqGwZvlREEwUzZ6wRuH04OLaKw3yWAzpW2taUKz5Kh0EcYxo554CevKW9vhFO82i10FnIYQ0em
hNjLYOiFYO5SWIUUANEOQf0BfbvP04zqYshD3lFf8XYTVt1KdItdrwtjmAgYiWlRhgLuPMnoqqAK
VWtSX4MACXBtumagXQM217HVuKnuSjiPjj++vxgvHIBPY0476cPnUzUfSBsQ6vOe+EYR3fWBcWWR
pTLDpVgY1zgK0xQtVluI2foxpazGHoiBvPrdVKWqvDL0wi1tYXBcHdBe7L0E6dvC+b5wEBjeFZSm
hWW7yC4+T4/jIYjLELl1HwSe2V+HJVhA7h4X6eb7dbzw7T4NNDvhmahkZtDe9p1hHxJYiIJe+P0I
XzvHqNTgPUbbAtsPv3x2yU/qfMVo144PV6ob6bp7NOxXMWBDZHwBW3+jXQIf6QKY93oVsOxJ2uMO
DSSvSEAybENU0cJ1yLM3m0NYfRL44+oKrrMg9CQrMaYrQru9Ct3rguri368Ofvn/Xvl5YyuP7Q6N
kBL3H/mdu2umlij8l/YXqmXI54AJcLBE0z7/sI8NTWOkW4OJ932Ct1AvNdEx3qF9tzG3ehvWqSfX
bCF4uZAJgQzvoHADTCkKR7NNHbQx7MMGBF85hScV/cXMaxjkagDhOvfp+69/YX99HGq+glRnhjkU
VXI2rLe8gHlMGC7sr6/dQCTFJnJiC8+hQDNwtr8KRE52WRR4cj1xj7gFctmrcJtALIcf7RtI2r7V
K33L4+We1YVTChCChQIUOiVISmanFFEudWr4dZ4F0i0/uuJX/ZnfpFfVulvbq3bHNhDfW8STf21b
Y8IgxiO6xkc03fmeGUxV0SFhBDFG+pQE/GxE5b0eivOgOweMeYpuUZi/WgLMVKugMI0ZgBdMwuiO
wZaqscSmAhncqNg9spCtpQsNuD+BKTvvtjatr7MaWKsMWN8GZgb4m3AiXc+EpILQgGAnu6Q2bogy
r4UDPm2QDlB9dTYKoAhvLKFhFqTuqSDJdWXSm6iHvJPBM98pye8s5i9jWt8HbXCrnPaBlXAyNRx0
3NHYbFdZjgzIrki46Wi1G9sSgMkWDuakrLG8AQysWblkXDbt9FlU+GkpZ8+I7EsXMlN4QlAKwWXS
+8q2ldfHwDuF5RttKlC5LTiAmu7j9+fiwtYB5gBQGo4MAqn6bOt0SeGMIOHG5zQBz7rJ1rosj7l9
33SLOKGloWZX/JCjf9gEPD5nGzBcIy+pPPJqn8O1/aD+jqvkib7yV33rPPyHGaLaBxEHRzhfQDoj
cthQJygH9M4AOciHGN2VMDj3fKnrM7fxeU84AQ20OIqp+Gcef7C8i0tAreJzcG0eLbiQxJCgJLFX
vKvFtzv9iLdtgaxwYeMIexrLAgQR9ZbZvZ2mI1GSsfhs7aI9vYp2QLWuk+1SAfPy3ICbfn88gcmc
XW6mFSS9DXNzv1lFr8NfuQec7rq4FrA7ARPD0qviNnhYbMZfeCDQwvlnVPH5VQpTmWo2jSp+kklU
dj/u27tiFazzjfLVjXoA8+Ra3hYLLdoLj8WnYWfv0iDy2uhTxnzbeegHNGbHxZlN52p24AXKAuiC
8amcOm8Ch1ZnNzqFBMMweU350VFe19AazO+XFf8uzcahiN+I46AOPy/Zus3gWG2AOkgHv1ezgvqA
WghP3sPAL7NBeRGlfUSnX9CxiPh16yYF8yeDEMgWwPq9vJrcnJLbJbDUxZ0IrNT/xpqm+yFScdRQ
9rLuUUdcQ+i1XfF9epvtEiBx+007wvkdMkvLYngXShITZwBJ+wT4+VJUJJw2JYh78bmF502yBydk
smBDd9HYOVfBDTrT2++vrcvznAxsUcm0XTo/2V0Yj2YRGcDwo5Z4zJ/4FpqngDfSXak8/cRW2XZY
FBSfrosvH/LDoLN3aEzGMEDrmvlNc2oQ87VQhEhCe70wt0vn2vkwzOw2cW0gxU3bQmlusnap4dxz
6h/ZL7z/axvsh3X8oPS+RiNGbrOFjAZ8j69zRCaDiiAqPagO8llybzdpmeRtGp+jCsYqaLE/N7K6
U5ApsYLyjrcQSBk4Qo+ac3uFGISucmHejElTeGDL/8wM9qx0cV3T7CVpx2pnNtIPY8BPchaexs55
q4b2bFkl+Bdcwt4VPjZeDuTenijjWZEC2DiGJoZOSuqJKlgnAip/XTs2m9TsIaM88mwlgEeBEZkA
qnyMr2SUrkOrvbaI2lIGRfWRrLkt7yDbh2ZyEO8qN0lgB2RACGjs0iPr6vzY9oWz7isoW4R2dzSH
9Llwguc0Z892y3fEhsF3VEFHIUpTyKJVht5Ugb21U2Q7OmYnETrHJpd/ORW3fTLcNKj1IiDJnkyT
K1CvwnYlyHhjiOqhCt37hIUvps4eTd7fylJfm2EPXZ+kQ+GVIgCOMwrzWiDU2oD9LUJXe51hAjvW
kcLjGZH4m/Mt6/p1aerfMob2LJS1z4FhnhwFQEKQ9rfhED8EvQZ8CVAkxY3ruuJ3YW6sHRPyYqbb
PYJielUk+o5Y4NcU446ycmO0AsGf1hunGCGhqNUft692zdBAjKxMXwDHvOqgDSQr4LhLTlIP2x+e
lppdRZ34xQsqN5Inb2Fob7pBPI4MtrZOCE5Y0nh8hBpOn5QHd+yeqn7cZrZ6TWICZ6YCUaKSBeR8
xvrVSLtTG0S+o00FJ0XUX5okPAVShOsmimEGkZVQNcKZwDyrJ2on97yAPCBlb6QeCy/K9Q3pI0jB
kODUKkirUZkB3gyeroqLZE2L/to2RpgclO5raJXR2uqabQ6tUjVACcxM4BrsVhm+Xi5OVTgchsS6
AUTld+fQfhPmowN3WAeA0bq5H83kVNrGmwHyEqCk3Y4nAChVVe7H1P6hVQIneEZuQlaeJMpVWuT2
3raCJ2UX1wBX3JZdBxJrFN5bLix6AGy9jlvIhvaE31pwbe4pHI2omDokxpVbpyV81vV1HpE3U6Vv
IgHsikASqO6bUz9CCzMZGs8Atwu9AgsOFuOpLAyUB/Swzgf1IzQz4ZUVcA/9ALPCgIyPphHfQ1Pl
CvDZcsWi9nmEZVHn4BjWidLwF0F2MaT5enCcLY4j5PCTexXF58RG/STVkHOODPfGZWO3tpiMDkGd
PRV5hSXPocUjabhJXUVWvG3cTeQYBRQi3HNuGDs9sNuOuPeFrH6UI93HPTAa1T5Nq2tRQbKktDPp
AYuBbeew3ywPsKDjD8PNbtPUOLmUbohqty0Jj5msXx1dvTmOXrO+/Avc0r5ygivGEm+IQ+YBjLoe
lYCaP24mC8oxVeWepBGfndGElBcF0qS6lZwHmzwFWzRHY8CoQKJCAWTA9JJHMYZ74Qx3owHjE9lj
MYy9VUfPGa42L7MgOwnj+7QWP1LoFVHZ1au0lQc3V341pNCgSe6UaW+LBszfeEQXXxvdmmb5dduN
L+XATqWAnJDN9Q4JPpSUs37XY2Ualu54GpwbNCRXCL/+EKd7YoF1dHi8rx16HyTsMR5TuQ1RccKF
kBboFQ3DJiUAyI8N1Nudohq9EFJtV8JJfjOqVAbkXg2HIUf8gRzeXSU7dPEHp8IfwwMA8Lv0kLTv
LbZSbcSERFNaCQ/Co/3O4gFsSIwQ3bKiFB6LxodeM70aXXmmlnxD9f7sWj1Q1znY425bYLUKIo/A
hmd7w43EvjZBPe9JKI8WlFS2cRGFHgmQhKOSczOUwwuTxnPZYgTJY7hmCRZtJW3f3AEtusSM7gxD
3o55umnGnB80iCdewENYzDFcPQkRXlPppyEBjtlp2oVyxYWXHkEFQFKWi9bRl5ZHjHetgAa18GmC
xgr04FAhOchuCat/qSoC7iPFizs9tmBsfA7X8toeGNO14Ruxna+CoQD7Xq8h+nHDW+saFE1An9AV
HAiBTL5tQi7RilHUr/RxjMkt6tlvo0mwSMnV2LCF5PdSn9plaMYDZACAARrVn3+cQ1koayMx/AQX
BMRfTA8e2Vu6hjCH9JxTAylYtRn/6gNgpD+W7UoufQMwTaeiLjdtPoc38yxTVpG36jyY1lplya7I
FAwllyDbF4dBzIrmFrJg870F8SFilkgzYrvp1BlC0l4KG/mkLzzS/v0+qLuQZrjMRjgAKDOIt/Ow
CuS5euSxGZ8N3v4oe/fcs+z1+yHeXURm4emnMWaxP+rfKfxqSXIOT/KVrLrX9DD1IrN7CPJNAOUX
EDxfu0dyBjJ8CYc8kQnnsbHLQCjENgER0Z6Xu4Iuq1AMoobvtMkzum7QPTTlsyCgu8JlA/q2EFQH
pWLdQEb/1JD4OVLDxu7ITTbASC80z0MlANFz1VHw/liOybM2+L5qJMCh4cntHb7Kxvpod9BfGYzM
K1IrAwpZPOC+3nDSIixt9S7hxrPlpgsf7+IW4RZDpZ+glDfvSo42ifo8Q3ojRL5CyQQOKiAt1ONS
4H8hjUJfbSJFA4oCLvb0Oz5sxYZ0Os1ll5xryFyzk97QK1jWoURKofZcP/+HLiheA6AAUCKZZjc7
3zUCuoCJ1vC5cou1DkqoFfTtY2YLuZCuXVpAFIAm+JXAaf7Kt8tl3IXc8AOoflWFWEkdbwKbL93a
F0ANqLgiKUTyMeERZwsYo80fyTxIzmkEjndc4/GzEigyJuiXVAoyjj17ip3mFNoNBb9R/EgK9Sqa
/hasnftYdVDKROHByzIgc8C6fbMqti9DM171JDA8q05/azRbvSi2obMuzJ8sT6CfORoI6Mld1edA
2gfxS+Fa5QagtnuWschTPYAcjEJikl9jygia0ockjqFHOgbgZbfQLewJe6QFP6em8bNIoSTWCJhO
u0w+VBzAEQPl8mZ4STLj18KNMSWs8xvj43pN//3Dhss72TXa1Ap5e34Qf6JNshsfQMk7yhXUjXaA
/6MpuFTdmcpSXwcVLpRjcVlY86vQsfHSu2WUnHm4jpLfVmEDvrtL0+cuPMXtj++neOneRTnkf4PN
7kSU/mkb5qBuVQBE4RXrIMYaNM/fD3JxGZEy25NsgvMFkdFAuqLhpTL8oXuNhF6Br8LGeNfFxcIG
vzQbkAemSwhlFkAXPn+vrJS9U9ksOXcK2rr0xPRCz+nSQQXBDR1NgBaEmINyxMC6sspRDu4AYiLI
LUP+2Of/Yblwu02txomsOm9sdTEs4cy0CfyahSvbfBAZ6JZxug36cfX9h7kAzEEUh8cG+CI0NYF2
/7xgiTScoG24i+bzGlILkEixDtFJPkGBEHXgRVnGrxf4BMkUFHVEvPXALnweDuhhgEIJCkSyCx+c
ml4FvXtfdxB6yM1gX4E55A3OSFZFb4CYqCOQCYpxk9caBj0dtNC/n/3Xj/n510xP9ofTbY1qyHIL
qU8KKGXRpBBWhRJtPPzrTYlh0AE3UfcWQKPO1jgSLXETYcfnsLZhYVpvKOor38/k6wGjeD1Q57NN
tF+/7BhZOkmCHwEYyMhXLaS1UgixSlyfIGguzObr7UTx94NVx4B1mrChnxetp2WYNSgu+gnFdoG8
aNdvB25CnCTd5M0PyjffT+1CJRMQVAqaJAiL6BWy2YAuHxoKFCMqmSuyag8hHqYjNP5WzTrwsnW6
QY1juZL5flN8voQx6rRJAZ2HsMS87E07NM0VWhZ+ytJDDN8/mCuDoymug57vS02pZ6nsnI0g1li6
2ZdKEagB92BfSWhmf78EF/YpQhBgX9C/NK0vnaFYIX9Bqsv9Ud4ACOlVfNzJnB6+H+XCHvo0yuyt
06pAZ3OoiW+y7m4o85NtRo/ciY9utCTY+bWGCsTXhwnNCrilUQTVIArit1FzBWrGb7DyT70OTqis
nWIgI5auuUtzcwDcABEC5CPy3ov+cNJxsTRR0Nvch2zafXlIt4wD9bQa7vRh4rEB36p25CG+XvTD
nq6Q2TYClv6fgWctKJ2NYZglI6TO4cTcP1Xg9qM+CGHC4tFYJwv75NJt/mm0+VEpFO8TxFDv6gZ8
q27dm6xDiw1I6fWwTxft3C5tzA+zc6Zw88OylhUC4waHyG/hhNvs9E6dyW99MrfZutuzx2I/7MLd
97v0KxsVD8jHMWdPCE8kuC7ZIPxmMHZBZB+ZFij5Zzq47i2IFfCpfkOqEPLCGgVmcDh/l240/gAs
AEr/af2XOXF7EgxG0ilIs0MoweKwYLzKS5ds1KjFEWIuDugkcGB1QtavR2EsJDJzLekp1EfFgOEl
BKQNb94sToFeZVRGumlwp9GtBZqwgMw3WkLtNrmOkM90k3/XY71C1kdX6if80jJocCycine1yPnm
/PgrZrFfmURWFGXj9PnCO/mamx7Hd9Sbznevih3fKEh/vwL9NsFA6muA7feTZJz9r0MqCtlCqI1M
VHi05mablsZG25fIS32FnCNEiT4sn3s1Lp2NC1fAx2HmunSyzctWNYXrQ6oJFWoPlpp+g+t6K58t
1P899BmK2/G5q72lnuOFUwJuNpBRqGCZCOlmt53ivKVJUMDGAPY1XQS1D/LqOPnCwbg4PyDTQK3n
U3I821JlXzlhXKC+MDZoYIIZqSG/WKZ81WfOQhNsaajZvpHI0NsxcgVEtq7M+rpV7pFFkNKj9sJH
WxpoWtkP94uqwWm1M+WC7NkCKABfBET+m3SA9pjo3IXjMH2G2WlAFkQIw5FEpWsOgxKdWQ2Nm7h+
JY1VZD8ittmUzrELfzlGtvn+FrsUXnwabHo3PsyM9KjbO3bo4gIYt5NECNtHsO6LVv1fWAbeLuFM
3+P47yY32x15I9pK9ABbTUGUBMRLPUbXaBzqZ3cz2VFyKMfdTS6YfG3sxabFawU11pvuaun+vvhJ
oXdjIRwFgW6+ynU9Bm1hYOJJ9kfq2iNxC3/dJ0rihTt2uja+zNhCYRY1RT4JDM1WOHCykYK/4pOj
vU2O0a4D2wDOaAvH7vIwUBRCueNCITyp+kGWooBAXRXfyHp4i4waSnLlXRCXxwJl/bCW6YpCP2lh
B02H7Mv8AMoAzwGsii/wud7RRR1FFcUXFTtr1d5Vu2wnryfQHoVXuUW8agHXciHyd1Ge/d+I06f9
sGdtWI+xSkA4p0RaCvH3vd0ZUDnmXoOCcNYYB3PJu/DSHF2CuJcgz0AcPnvrw4KBOOKY+IZB/aAy
qC/YeuH7LQ0xO4h2Wmmo2IfqXKfZUWfirerI+ftPden+d6ekCZgFiGnNy4gNw/Wve4qqpSN/1ZJc
oR4DocRSLnyfhXHmki496WmRCpRyTLBtTqlwIFtcsmNdWi//YULod4CrLZBwzgtUY9OWdkzL5FyY
1UYW9e88SXZVPvQL1//FbzPxrwDxRbdpflewIjVpWuHzh43OIWc7AujwH0qvSPHApEEfhzi4LWb3
RD/WYZ5oKLaYMthT0T+MFQQ9aLf9fs0uzuWfYcQsVE6dPI+U7QLd1yqvyjQkq5equ1/PpznxNF3H
hm87SsmzIdQYN5G0E3WGqhwiY+rZsCVFT5rnyFFd+Jahd/NvJ/V5xNn5bMtCEVaCrm8DXyDsfRwv
kDG/vhYYAMQqJFAMsfK8nue4rQypDeR6Ru0VH64yAn45JIVV/vr9TJYGmj7fh7stNLUEoToLfKtV
YFImcMnSvacV3bTa/vn9WHNrrom9RRgYT4ARUYS88/MTlLXB4V5DplC0PPVrfuVemT46/OVtcJhs
UfSPelyVx/h4A9ue1SNsytbf/wR6ab4W1nNSucXenzcc2MhrbYeQ7I4R3g9rZ4eO/M8DSgvdvbvh
O9Ncw0QH6In1Uh/sa5SF6qwLIBx6lhYafbOQzk1KVwRFK/ys3FrqZmziK2U9qcLwcvmvxZGwzh/H
mhbh40ctaZOMlRA+N9tnNCbuHa1hS7HI5v168U7jQGUBLAuB3sosuIq0awAE0VA/y250+RfETU/z
Jcrw1wtkGgQ3FYgAJuD6s7PmpKabRynSJIb6vFeN5n3fkYXA/vJE/hlj9hjGRtCVWVYKv0ZFxBVP
HVp58fCvX4/PE5mtlmhcp2FJKM+dEIUXlvSPLKH9CIeq7/f4pesQgR/niFigZjIPABPLYDQzHNQN
cdPq3vhJwua+BganzyFujErtA2+KpWhiumM/R2UTjYOBKYRED0yyaft/2HKt29l12uErEQG4bJ0F
a+2Gv/EbtySAMRUKp6vaSQ8kiH+TqAVQwDCPTlQBNiJVtLLs8WdvJPuMscNY6hGWQSbU9UMA2iAp
/sdsbWjRGOgJFPWbkimaxdKg+yKtYekl1B5F/k1VRsUVUcE9J9lNVoZH4HaudeQ+WC0wgYlmGaSc
m3pjFPAcs8xhNbZ8Id65kNx8XoTpy3xYBGCJw7gsHMNvqw1Yqut4C4s6YzM5o0BTSMfesp7duybS
dws/e8bzAv0l14xdH5hQuDtMVRV2lQw75wBApg3fzu3ENg6PslqhXVmd459LWPqLd+qHb//+Ez9M
m8owaNoaqQ0webdVCTMgvclWMAmELXi5bWGqWdwOexNPf7RwnV86tx9Hnt0NLCgjhxCMnMFBU7Xw
mU7ylSN/fH+gLt1AH0eZ3Q6uDHnQpw20fd/p6IF7XRbu4fsxLr1LH8eYXQ6yKDuZggbnW26wKrpf
UfgnZPLgLDHSL5QRP+3RuadJVUfAOiJpwceCECyMNO5i5yE4jnJnmGvYRm2mbetuGth9cJgl/jCS
AxOwUvNgs7juFuEhF+iFE44KfCgoh9nAwc8+YZAjZNDEID7Py1OEKUcuQ04Og6HaDHaqlX+0mUXb
lHfOg1PVIBtJEWwaqwefidx1kABep0n2qE33KKMO7iOOC7OzkUeHpHGPJhmuXCJjgG6Dfm2MUxiV
9LcZLAj//fcDHAzNSwvgKz7PdXAzuqyQuNx1Vl0Z8EEn0jgEVbYlxZK/x6VN/3+UXddy3LqW/SJU
ESSYXhk7t1qhFV5YkiUzZzAAXz+Lnqp7rXaXeua82sdoksDGDiugmw/eGji7OoBJ36NMNpIW/xFc
iBPSlApyfdG4spNbx/pawmJDIGqhHhuQrLwILGjUEXOCudgZChxCQUrUzk7SpwGDp1d8S/zu+jP9
ZzH7IoUXql7FVEWTsqy/ePlSQWwF8L+fP9G1OIUpK/QVl4z6X2ULUZNRkhmkrVTAmhONHj/fFMf8
KXWr30R3qJtsFXR557uf173ybN+WvQgf+dA3GIIO2fPQMjeR+xhY/VS/SUW9cu1/W+ZiW9SZ3bRT
S7VzKukR7NDEaY0SuOOBHPqq9oGXbH2jUEI+Veta7R+AW8JhEt2qmyGvMhjDyqL1m1nhiE26ehbW
9PDze7iCaYS4zJJ4o/EPPMQfmNpf90SpmZylxJS4qihYGeIJ4P+ig06F5ekhkJo5/Iy+FHiKQn/1
Vvp95SN8W/tiN7eWlpgDtSRat8YDxp73WkrvRiDObjzjlbvi21dY/vzvZwT+37aSRT0lZ046whMJ
eXG67mDhPVfvlfbBixTgd/VkFORurPKVmUReXK1+/hlXzi6iKhRHABlbpMMu9kImh1ngRNNzO8LH
uyo8I1pEdfBua8NRULP+vNy1xAdyUwvIT0PZirHfxVO3fVxpDUOnB18WXNWNjlQjwGDhESILK/LZ
34i2V3jXGCLh1gBteJkkXcqZl2kzaClRlP/lgUl3SRRhgDcEdCO8znaL1e2O55WXyhh0R1WYJixC
CRcPmbOY0YmjsapXqB1h8tfz2DO0c6li4eFGEn9lMXSYdKDvAAFeWp3f36jVjEZXZqN2ZnKlWRpE
d7g/0xMEylJDvfU2l81/kUN+W+xi06akBFKj5jA2tqvGJXVbeWqRjy5t40+LkFVHzVOlqJt8KFTP
NHIzrHn5aarxK8kUeG9p/H7KhxNsXXywIGBH3dT3GNTU7s/b7Fr/AC1CwJBsjMyguXfxBeJY0cTc
I4BH1rSr9eTRsMA+5oa+yzLoYiitFqKb+UmU8RlQk72IoCLVq4AhD3CxNxKeutLKXwCldPu68UjR
HgdlRO2vTpA/rPvVZGlPP//kK9DbRT/svz/5IvjTuujkTOocRNN8EbtP3PlZhW/y8x+De4ffA8kR
Fid7DciB9/PaV1JKjPyB4IBYLrKef2DSnVLivkbnbQLDvbiDRweMkaF/ASe3nxe6Mn7H8A1FH/CV
COz/CHpLPs/J3ICVqZ4g5v+VwbEOLKZg4d4EsXdrfHvtHtE1kNAWDqgKPMVFLJedsPO0E9mz+mad
4pW2NYPUJ7AevesD8xTfFatxj2bz3S22+ZU7BDNG9LGXWcC/CKA8V3uiWIjtDET23MzdhthrdbbD
n1/nnw9zeRwXSBpsWAAYwyN+P/tTTHBPWvDy43MOuI8OeqZaS6+zjP3cmMciT46Nlr7ogN9Ad2aj
dCDtcAn1FmhtboRK4NRu2DO8KedHOlpfGmm5A0GAB4BOYQJXChBcIK6qxMmeCPuX3Sg7IxONh1rq
hXeTB0rV7GZD+zzM/HE0wcsQDazTDfiIlfKRQyHWt8Y5dqZmWpsqRiBpCVXBOtEtD1TrwqUjfOJn
E56MWfusqnByEuUdjVRYCAlQaUyaltiExj3Ifa+Vyolny1aAMIMToKXvySg2QzIeAZp9T1l3TLL8
8ef3eyW0YgSJRHBpreOqv9g+bWJhhhSnyhmaKXL+RdtHU+IlTf6Mn/HzUkvgvPiSfy91iRNRpZxq
E2HrnFJlLbLKs6L/P8gOSdV/n+bylGs9t3TwruXZ1EtHoCFS6uqNuHstiH1b4yKI6dZQyMnEY4xw
XhWHCbU2KJJuDl7t4PDN6Fvg1CqHCmq9Okaptw789Q8GLUYdIkhon16E/Vyg7SSg13SuZgLd3vp5
zFYQUIdsDdC0462HXf61f74ZOJVQWQbBHAXQ99MHqTuOmwIvNF6sJs0g3miHlnqLjv1tgvSVmxeG
bP9Z7LLu0bNZsHzAm43aZg3mjiOJATPQ3NfAR4yhLb+oJE4Qwft5X17Ln76te/FKNWOedJHjIXu/
fk8+DVd8ResWI1TNcOxN5zbucCMlvfak4IBAa0UDHAVIg++vlfFyQAnPlDMfQbfL+V4oDQhLbbWO
h/Z1tujvSYu3Kbul9HctN8UViLIDBTMEei5hNoU1FTWxwVvu/f7cBHVouxOsxIUHcRcv9m6xhq7A
NheTB2Qo6ANguGYst8hfFYDIFeB6O0gCmQ/5ew3jGneqXRgEP5a1Y71ESL+9RVELdqk/f9M/18LF
xgXOHBk/eO8Yu17CbTSrq2dIutjnaN/twPB7Lz7zg8Qgg6yqXbTRVnk4utWZobtDT3fRQ7vj73Tf
vN2+oa9dlAaGHMg6FsUoeIh9ewUZms20hmHrczqUR1Xvtgmv4UOr3Si2ri6zCOkokCRW/smRCz7r
HM1i9Vyp7X4um8hVhnbbDWDv/vxqry2EjvoyKoXwBHAA35+nSiDvriiDelYj+U5mCbsDkb/PVvX1
8zpXEynAw0H40xV08C/hcRn06U0b1Ppn6230OKSy81AcIdsL56PbreNr+SHYe+BawDnORPPq+1Mx
TRunOYOkszqoXsFAHQa1pDddwzj+/FhXFoItJETrcfox/rssnGahDVUcZfRsFOrWlijzi6brnFLL
7ngOpvjPq13BGOKZFkgds5Yx42Uxao2T0tPCWPzf0InetHv7wO6YA0b6kwxHX3MVR2wtfz4STwPs
fnvruroWAb79gIvtz6eZZ6xMjTNr3KZwl0sE/M30LXqNdsZD9V6PMNmC0+Stm+vKDGap+UEPQ4j9
V0krtbglajCqzxxC+YbkUKcF9raSK5aYYBp1jtGDbI+fohq3XvqfGftF8Pm29sXoo4yismcztF9y
NfasfNpn2Vw5Ik0Ow6zBB9faskIHm7x8QDf3/ucvfq2xtwDzgV2DUtHSaf2+k2dZ90AFaMM5PeMB
73NfT4Nxlbv1r9lVAx7m0Ce4Nz7aj5/XvbKvwTnQgDz4c1gv85JGK1N9svrx3DbCydN88aLwIQvt
xfEtUNfVCxsMQMR1iK0asGn9/oiNmaXdbBYSCGcwfGiQRGHi9vvYN3aQuFRDkrr/B9rKlR0FTxJQ
NwCvABf5cpSoyFJEc6oqkIa832fGb2lojp4/KEhIRA+NCrLr2Y084dp9jQQBtA4ITwH/ZC7B+K/7
M5qYlWtpqSySjaHggbYifudTt029GaIxtyfzV5P0pUqH74Jqg9X8fcFJZmozzpE8EzU/RsTcQk/x
/eedcj2D/qv1eRFrI2hqzMRA+7GBlSuY0hkUbCFEacPryzOc+M4I2spRnhffvdv589VX+nfudRGQ
pjSp1GaCTJqy4eA6oVMGTfHCMUMYoLkIgOHPT3vtXPy93MVxVIu5hw8cUr1EFtRRZ2QgRHzaNoHM
yHBjratnf6HkYJ8C8IiO2fevZ5TVJMohHs8V/oJj5xF38qz2CZHQPGj7l27kDxCNesSEDYYfsbC8
SjLwuTvrZFPwnQciNypLwWe06htx6d+0AajaBd6Ni5wZuE+//7RKU/VU0REfDL4Dzdypx8lBM9b5
+W3/u32XVaCKBbMqFWDMi8igzUCVUj0GHhJDGmF8NMWNVuQfbt/32I4V0K9fdBqB3fmzvf46kZak
0AcxG/g/iQEE8UHnzqiW1M0rq4TyQjE5umU8Uz15r+fyceE7hrZFKhf0PWBuMwGIC7zhQTYhtYfU
59TzCdSlWYSdNj0aLdrDFAVWNXV+OmlhROKT0YnHDIrwWjV/AlSwpTVLt8VoMo8V2ZHY0eAVvf0p
R0ABCENzD43ZzWjTgJgRRn0gWw7ZozInHy0Qhw7A/juVgRCWzfZvkkjL4RmmrH3UPeSpTV2k0rab
9caRovHyILLpKZKAmoyS72g0905dtA9Kpe/aMYL+EGOvk6JsZ00qSAO1PSst7uqF8lmRGFRfFnIN
wjpDrH7RjJ+qlLxFuq46eDVfg5yOtsl/9UV3tFIMuKBNHPKsCNuyPZYp30Lg6GHoiHWjDXEl/GhI
vgApA7/+isiAGglbQMnHOk+bZsc29X17326ah3mFC9IUjh0aGEocUA4F7a1wvkTPy82zTBBRkCya
2pfbExPzjqgduBbcU9xluoyG1doMW3QMbq117bwtml8gLi98/MvKnUqj6mwTeZeVPzMgDYf2sYhu
0QCv5Ogws4FpK6YqACDrl8lGVVixWaeGPFe6XJV5D4MpUdhOBlloiE7dw8jgkEQ4IiiwR0eNaaDk
k9ebt5oyV479t5+x/Plfh7I0JCxFNA0VPPBzPfh3JLoFQ9WufDsMOxZpVjABlX8eFclkl9haMp6T
src8RurEwfxjPY3Za5yrr02Xv5VkeAfQLyhVVfNbxj511dywKA1gjFdAmCH90Ni0t+P8PdfZkQmA
YEB7edIFrNi7QayyZKfVcwv+EZzP02qlznrnF8hFPEgiQRYGCjcO/Cpu1AjLpXCxKVXQpVGiQuAA
As0XOUZBZSLpSHHlYwSZlmdKnyztVwK10h7Wdz/H539vQ2iVYJBuwQMbOcZlg27Ms0gMSSLP0oKH
Wns0JfcWj6saKmU/r/SHynPxWN8C9cWeSM1SR59Ojjhr4ne0SfZQjApVf/CTcIIYkSP83oVkT+ly
h/2iIXSQDu1ueMxdGnK/XUPx/iZN4IpWzHJ5wAcJr9v4dzSolnpfVBZyDxZaUPesjpibQYTLSSdo
CvSeEtTBxFb9h7rr3Di4KZl35Zh8W/4i9cnIYKILa0tEvoXmDcfNgIMmAOaHWJCeEMiF7dfzz9/h
SgGIZ0Y5gusY5AiUCN/PplHTqJVkWfQP6STfwBbRA0YDODDqGqBATqubReeVLf1tzctvryDMQDdv
IbqARjqCZQ6bhCRgn9HkLGLKY+vyZK+js5febND+eaDLjbd4dSw9L5Qnl5kOg4egConf4ZytI3Ay
AIhXDbfGfTKtbX/ekFN/N381s9u9FfvsrQyW4jf9bb/efAvL5/znh6AZBJiBfkVvMkrhkFen5nwe
f0XhgmQy740dxsNhDR4ovQHsuKLfuUCZMYkERRu51+XdVuZVzaeaS3TcaNAE86oPigNE9P8PbcVr
+/ivpS45DpNIBZEllkrsJ62Pnay/Ac6+dnmiW4JCD9v2X3AMAJLZCINN5dzJNKwjKHCz+i3Wb7Vj
r+AV8c6WPACY4T/iyd/PRtxOmQLFnGWfwl7hrt6kfhO0+9K1oGF8rB/RkQxtb3AzQMRf1M7VP28c
zqtv8r8/4JItQAeZgBubwHYAhPqDgSJafVoUh5lnnrLeQRNsWt1iEF1fExkDMMxLE/GiSFGzss2b
JhvPOUMb+Km5qaL+b3cdb9VeGuvagmq/vGTMoengtIeIUysndH2cScIoiJVOA4FC3kKqDU86fv38
Jq/tmAWFgVVR27DL5oCmwHobfqUD3F8OmfoUZ/dmdGOJa+8NBTlIc5A/Qmy5CKSzqpE4mVJxhgte
EkiiCzeGosqN/uS10Pn3Ksuv+CuV4rVhyqzKgQ3C+CxLYhcUfc+gkDKz40CxqhsF29Ur8e/1lhf7
13oFwFkdFN1GXIndGjio1gFr7qS680Psm4csQmnermuvyD17WpHbEwrbvvZeUS4jt1PQZ/lHQW2m
aGabwPedcwtedEjIfuXazFwGkInda7/qogTMJHq3K+OpS5XQ1qcj/A5XHZcv+cC/+gb5bV7RoDWK
Z0YUEHsVpzW1Z8LVXTWqW1DTA8PuwoIO+0q26HKU6rZh02rq6JsRoUjLp+FY5sqdRsqTNfAUAmvt
1hzh7jOUH00KqJotH4Zm3E+15kd5HCpW/iqGpnBShUY+JFLeGQwRoRDY+mWEfGJOYcDSJ51X2f0j
CqHaLzIMXlKw5p2+7B7ipj2PQ1bcZxb4rbqWUKCkdSBJDRYaA/4BFfYhYa6VppdM+PYZ5SEIbGu9
mSYs3jzCsa90jHGcHbBoP1gKvbFRlSGH8HtfRKj84l2Z5dJX9FbdzaJnLs3nj2JQnrRubMMoKQKz
i8PC0g+zqUPRVJEAvUE5EFH3uY+TR6spWk9Q7TAObQGoO9uyyQ40Xq1n24afzgIHDjvVZf5c28Kt
2zhM5eBWJmCuUoPRRDQkTt+JQDcBmU/Ik8zSJ33qf9E83iPm7aBphecykYKDL3dfaHLTRTpsPRJ0
huvmOdLyvVWWa2MsH3PK72NiP2STeQAUIrAtgWQ8UTelVtzriXVPRPteRiO6+GY7u4LMoyPFAOvV
CbrLlKV3hpgql5jpC2gVTw0Un6AjBooPJuKe1XPhjAkk05SETqjd7cir08n0CrOAprEtYrjxGpEz
8/gshBVYcwZJyPioxfQ+isnswQ/4o8IRgvgkdOKNKQe4zeTvswp9VybZawXzX0fG/GVqB6/S5tkt
8+TVGJJNV3deNE2abyYpLH/i+ZxPaE0gc4cVO9W8KBGYj+U1tOcbK/eLuPuY88Rr7TT3kmJAg4I9
0LTYmZDJhGxfBVcXu3Fpr3tGVtteZ0ixTQ1Ap4qOryikSdN5hlCtkmPsp8RulEBTuG6hpxbFkblO
+gasjJZC3hhavhotwZ9Jdagf9DOOCmt0x0ih+qrGOrRT1cm19aZ1Na6fe5aEQxft5hjlyjyQX7lS
v+o9rJmnkp5Uq838pok/Rd5KzyCW7SZgqOEO4o6m4J+o8P9DZ5fG6BzPeqApAGv0QLf52giIfjwp
AGDHLKxb65RRimQtQ8+kasWB6NVbPpiPydISHkiYEXtpaeUtZHd1+EIbMWRdmb6BdI2PcWzikdmI
3ZgKrAkl2bCQ2pMQrPYg4i48UgITu9jCQFvtdwE1XyjMVTVq5vYh6/k2afojZlSQtY3hFKiXFAq5
8phlkuImqGEkEyMa1CTJ3cmodDSkYQLOjDt77Hd8Lj+GOmx1BR7rY4L2f4ratVVA/zbaBHOQCi0X
yyt74761Y0B/u+RcNcOmtiDIZKCF2MAFeSUafQMVPKgycXXb5QTOGmPp0jr/lY/WK75w4iKIrhII
1jvaWON4A0eGd/BsAl3i2gME4URsQsZ5JKWbNA0w1AV063O5JmZ2hCLdJ8wOU4cK/aAK5UFhUIFS
uYpKW8Rha4I+zW0OrPA4EV+iYgQk2lVBWoMoTo46Lg8HZu9SM1+1hN6BV7eObX09puNupv3DMBce
0/lbOZdBjdzV7RLjjjDRgEJlCm+SInM6TdmoMTO9NhuOuY4hkUJ32AIzlGG7h8yOt5gbRg6+9pGp
sF6stH50tEo+Ectw4KGQwP5DEW4JKWCH1ekWehdfuamBpSjfjLk8KpwOXtzh5+upnnhFqcBIS8IX
UcS21zBAhyjs6hAloFxCpdLtlHZI/SEaHlIGKWcC3MmKdM0zDAnh6oErytNifhdJI5REHT1bHV5h
EH7XzIwCuFDCYYSIIxpO74NBnsGoKL0yzqAb3vcRNIrECVpbL0NelQ5RZtWN+v7JhLu0nZUHlUNq
DHoqAdOibUunwbeK/N40xS8rg8TulK0gzrvGEV7zxvg0J/apZc2TkTX3WZ+/KmN3x80RAazSNraE
Wm6nvdR5fE/azK0THMK0ghivMtHtCPzoKAHozIu29Ct9Ctuo9O1Z2UvTkMDoJmdcmofYYucCxyqy
KtVLEE9DKq3HEsHbr1IBhSt93SHIwix78Srv3q2Efc5FuUe3Y0VlGUMXu2/8elaOWZOeIQrszbX4
XS1yh2hJnVQOMWKTq3CsLF4aC/CtkhkD7JoQzGSKPgW4+yea5kfC69SLIrCoOIlXAr1TP1FbEg7c
PDaNbYUFQME7qP2+tu34Do1D7tRws7HVPHU411O3h+6xQ6BK42SKKJ3MklsoH6wMYnsRfkyRSQAT
2a4yq5fCmNYysjeNJtwkCcduCKNo2E8jdhcEml6USLnTo96xxvEAUw/4BFH4CAwbdOPCWIsD0UkQ
jhLSB/043ttDt51HHGWbAxo6tidOkC3U1kdm6o9lS3AwgHSXpISiVPmi2h3xDfSHQRbuz6Aauw2v
XsY6WmXoxo56c2ozsuXj6KPJGLAeJk8wCNcsuZFDeqLIE2Mom/eZ4soK5ALzzU5st+TKtgXYFHfA
ZrIS4HtQ81jToYjJL5TSIYEcuDY/G216AN4Rf5W5nBW+rWcrs3wqdID3NYmmYh/kbXSIbIbbwXTt
cV7NWvFaF7OXKQjtuDMjQ7hGP6ETuetGryUcnBgGc9HIZ+kxqQ8MoEyOvvlLjEgskjVKFA9JSwCU
nj/iB8dT447KI43VFe+hj25I3wBSHGMxaOsSJzFUF+bQTqWcxroPYta9EnoakoOetr1TjW2BMcDT
OEhXYZ8dhr8J0NFDarlzurx/PZBT7zYNX5ny1ICsxbUtx1GCpv96kmqoZ9kqN3WvoNDK18fC1cZs
zQtzRfkbw6ymg0ZtZk1o7isuOitOanf3RbKGCpNbVwn+VuPQEZ5kcFzVzMjTukdCtkV61G1w3loI
+cPdXW6s+MEcIPtpRyvVhu9FwYMGXf4YaI647V2pw2a3gMfN9JZpG8XYcRHfIfWBTOf7mOtOJz90
RUUeBdBgNQNu2gVcpD7n2MQRiiyFbBSaxU7UvwzVCycJ+LaR01i1yxLNMWNMh7FD0Lrw4OXjaHUA
Nc/cfDIVT1SvUgvm+rkfdHdAGgtZbh+CGgjuMaSVm2Kds9lLktbjGLqoEtFZ21UJde3sU+j0YJob
Y/CzVjgqQps1e337IqcvqYkQpEgAm2fYB5QQrICPVjy4jMGQASLZtj24rdAD1Rp+877Z96nmxPbW
Hn7rUeFxuGVME75JLj3JpB81zXGGsK4Kr1oObmlZ6S6DkJA9eoDMuLGK+5imW8RnD14+q9xGw9Hi
x4xjwIidL/U7StRH1sHfRNd8AKIfRsN+ZhSBn5W7giirHBHcEVEZDtD/LQZtN2QC455kC0qxl3Jk
42nhFi3ynVLgfq5WrBi8ecD6rPanZnCBOXKWSsFMQxPS1zB7Y8gmLIpm6JD53DzpUNLWisFVlM9W
32sV9Dx4OEJbXiISDPTORqhqlzIIFgtkfpTSVZv7wjy1ow4LC+gl4zbr+IHU23mGt6SXZWhUKM2K
0M0s33nypvGNwQ443YPKfbMOxQxvFS1yefVgNKD8IuyjZe93+EkdHAFZE+OLvLTJOo6+tGxlN3f5
GHTznte/af+J/GoYNpq+VecSQLnVlL5kGLrLinqMJqssQlIAI6EsNUGgn4JGgzdlF/tJZ/62RerB
Y9Efx0fU55owAijoNfEImyrbH0XlMJQxHUagrXEfW7/RK7+rBv1o49zgC7qRwVctm8/cjA7Ualej
YE7d3qsT4PXRB7LWTRnlR1qKoKu/OutD4ySohm4T1aU/FOmmBfet6jpPjEj+EqgVZgW0+BOfw9/G
OKAV4nXx5JD4pQdIZcKErZ0h8478KIKFJyNmCLDQRoECmI2sjYHWWdZjoMs2oPi7bATSOakgJJJg
ClgaSLSQHERPcZ77Cm+3VrFJjLdI3A3mS1fIsJwfANJDlMocnWfbupkDIA2dHsNIpU12fTXgKDyU
Eu1xItemUT9BAzhsquauk8BFFbAzVwOyDDOsdxVfLJoH+EqEpKuee577dsccTtb4IodSs9+zLjo1
fhZrsAfIHQzenEyYgG9Xbmo8zeQ3oU9UgHdFVSelDIQ6mPbJJ5H9MvmuwJnTIV6VKQdNzojEs5cj
VqiY6yZl6zTRPjE4JtfPWkbXRfqrJ79qxfBl/WlSBOlq23YBzRW3yZ4Unga5DkiBmXm9nfgdHFJm
/bdMWDCkva+jKawiXxnHHcle6fymJUPYISmOfmHODvY1NmthbOtq09hbkpaaI+hwUrXxblLuLDgq
1DZ5V2NtBXMy5ICBgRR7guKGZhwKcqgV+BAgwtTsmY0PEGnfV0pxKPX13MMZBuzNlEm3xbSeo5GZ
zyfGRnfuGj/BicvoB5X7fIYcU+6V2hFz3bm6H9AZHHtvsJGgGSisrQkOrThMfQ0t59M8BkWFa4Jm
IY/cocakfehgblE6ShVwFcxztXaolbmjkW67RU5/BMgCHzaLihPL8TskRXz/tNov3lh+MREHeilu
kmd+Ceo0vCzLTnEtBhGWwZfjobDDIfpCPR5mRhYkyleqEqcjsBStEe3q5hfLpA+1aQjjU3dMETRb
tokLA6OvuQvrFD4a3HahSkVchlOsIUB2tN10XRE0Ve8aSh4oZe7pSArHAruUC0+3wFApyte0juCV
3oazbH0bsvTCIsFQ9o90jjclBEmR10JKK3q1UbVJdK40Ha6QBPNoQF982GoHejGAnwNHPonuoKZV
4HLKvTRoOA3wC9HsCFM5bcO01LX7xI/mp1HCwVSkqFg5D5CVhzJDMl0UD32uwII83udRUqKdY3po
BNzXAhp+4+++rp1M79danu3QtlxRYfr9jH6roq/mlPpdjXORTqsoggmoFvcO5mdHNe52XVOHlph9
gxp+BwcZRxnb9WBWawnVypjDqAZdi4FSV4wWIuDdVN83zHJQOQWJ/tqxyKMVNEWmbl/y7IkzZdd2
OsoMXFV6Jp/a3NjFdhtMeD0N8iYlzYMxLk9d2kBpuBhC2hv7UoMRVwfSha01z43SH/JB+FqJfCrB
DKUo7qJZ8S1YUJipPAujupPm5PcoQfKoOwM7DreVDD1EZhLXsp5IjarFEs80hr5KJha7GfCsKXoK
AE8w8lKopasZIsS4dM/VZHYsYXtU6/1R6WD8ongKrrSheFSNFoQmtL9Uy+1ZfqzMbD3XZMe7nZEW
MC6e/CY30LaC6mVe7C0Jmq7Q/Qo2MoMpHaOt9sMgYJUDj9Jq9ib2odZRSGbMYYcGtTgv3EbimEBx
uGmRoOjvTBJX12BfqkIzVGHoRH2V44Gr75VQFwrwtiPZV4KUSqDvYKlHPXnJW82d7deWP/bZh1Ek
Kz3/pRu10xD+GUez6kRKcoRwDqQIrLU1aOEo6nAEPHHfKOVGpM0b4clLalXRWpaDvokiYyO52Jqp
WKu4DNZq13A/qRdPTP4hUECSGa2kgUEfD6EkzUPD2Nud7uvzW21gDAY/yzmqD2psOno6fFK4Ya/N
uPPLDAWsvfyhhQYJc+PxAMe6VVFuSZs7vUldluOFQBcHe8jNR9UnSuwJQaEOotyB0Kmx96Q5U/EK
Spqb0+K1mD7LZAe3pY3OZWgnNJhx0sruJYEHdTcqzlggeG7S4QQCitPYulMSBX0Do/E4MnlmD6Fs
i0eemLuq2E4w+zQzNzPgDsiYN0XvRFu32DUdxFag4yJYvKM19VkU+VXe+/A8gPdGYDXqOoXSQ6Xt
q/EpMx/j7BP5wbpXII9WvJkFcfk4rUprclHUuTRpnlAmI7cUJ7VqVhgs+b2Ve4MJTbW89oU+hulE
Q1VvVrYBrY78N5mynUas45QWxzba0uy+wl9Wu27VNzWskuJVPWcumzgQMNta3eYUlQY4dlUxIrbv
ZVG9ot+56mto30xHQtS1EiubureDgdZBYwhvBMd81E65Ev020zqsss4r5PqPGCI3vK79stDvxAWS
DaU7w5Qmp1/wfnZICoofYr0RPXACNeaPEkoUY3IScPqhSrQxiEdwfAR/6ONThBdRYfirW2moj+0W
mMuwVqD7w2clMAhuQTgSDGytgn9lWYWbjuhQ07LYdiy+n3Tdi2I0swBONFowlNIpqLOncjKDTrvL
ByAKzK2aW97UvTWmHsxq9GXUOIOD4GEClIZhol+HT24kO4OPPmfsBd0GNOOy2qWD4hY6QIE1clGa
BnrervvU8Hr91Mg9ZH0ORqWseb9vmg1R9lCjK5yB4/rB6ewaLRSJhSudhKR+y/Jx3wljpY/xE1dK
f1TbY97Wm2o5V+1rbGgwB1MgAF52ugMyZduoqK01d4QYeC9Do/60hQr9dWRq40EHRjxagqRFA7OC
J1NlOWO1SUT8P6Sdx27kWBamn4gAvdkGGVbehVLaEMpUJr33fPr5mDPokihC7K4BGqhFVesGrz3m
NxQ7gls1iQ4x6UGXOhDJq8zHk6m79H3dphx/3yn1oRrQIIH5ZaSBbaLS6fbunVUe2+RUN7dh3tzi
374RqTOW0ELyStiFsnEZBfhdCXzvcIPCx4UZtPuIWqqlkq/Fz5YQnsDx7bP0RyU+DDlOU4W4MwaY
h5G2dZnNnIhKQWnd74d3s3xsgqcI6fqo1jYBzmSBha8B0F1PKu1AfixSos0mtm4DX99ozZXb+QSg
wmbkayo/3+vm9cid3eWaDcJxE0XFveUiPKPe0SIgVeDrq/IdSrdfPjcemJ+eHjibDIrEFkE5wjIe
IrJNDlkTX+flsC3St1zFzMt66UqdR+yQ948hfzLB8a1oiB88zymK98x49wDN98FlJb8iBp+lozN4
jyP2u2rJQzI0iFpQO/KCXdw+jIBKNd1/iz3jYphyAL93YgytMhcHxoi2REWhrdX4iDY9pGN03aK6
Mb0bL2aGxQVkgXdPnf4r8Z7DDqY5uBC6/LfXE/a0uvyUusFNJLtk4S8B5aKEXgW0E7tAeNHq0n09
qPeUwn6iqX2MRhVnOn1jYvsX3wYKq0+YHSQk1bIO0E64lmrzZKD51QTBKYDuJNTNphcIVUb14Omp
E3WebYZPeXIF1QTCmX6WiPSMtNlh8XZIXER6+w6Cr8rm8fzkZ81lyHD97zgZgg2yQoimPiXeoRgR
/blRkqcS6DLqTqg8ZbUNUI+CbZS+ibW2N9rfRfQaN689lVHcnzad9ywLzUHO9ccxk5zBfehrfdvr
4puENaGCNV9nasduKO96LX8slFuJJyLuzm4a3iZahpoyESN6nwrxlJhcTc0cUJw2loLbJvpVRJXd
q9qNQEG3VKLtmGKmnFIm62EpZ/dCfh4KbJmLX6b/W+kwF6MXpbcPlVxure7GQxJyRK1KvtLGpiH0
Dbaa9lBRw/Os7krHYE9uZezi0DvCxq71StxpFH4NqYigHtTwh6sigwo2MqQyp1J/SqndxOk2cwVu
y3hf6cIGTnufPOiE9dKQHzoPtxnzV1PdxmbJIcgcygQEidUhH3UEnHFsJE7wPNceS1QP5HirQg1H
4cBBWrCOtyJWc0Fp2hHgEBAzG01MHTUkwNPOcDnwVKR7EmdbuaVjYxWbJil+tmO0NaRyV9LtMBEP
bKdY+FY3kZe6I5K+KtrystD7bVJH/NLuqYPcSkg3nmV/agSF9XApthRIe3/AA9Sqg62n5Q8YRR2r
tN55RtxvsoriIPz1ftdbtUx7qq4wUytjpgvfvcTvmg2UqpckaviDMs6eFgXNjaIGD7Tjg5Mu9U6C
KTdJyaNVde7BcLunVkzemItDNmgBniLGjWyQPzc8gFmbPON655JNlS1hS/pbjEAmc5XKZnip4X1D
dZaTKdUJEQ6c3JMiR5QWM0JGPQivCjU5yUr8ViLrpmtuZI+Get13w5VSpQe0p8RNHJhs7URLnYbM
zdd0OiRSnAKFzGnjJtKTV+dvYeeBhZUbux1ziH65fmGmzXMhoAqtdnJ9T7vnyVMaTDHjW+wdbuVQ
M0hfjcuc59D3uQPREOKd9HNrKqJfyVVTb4jZKltMh5hyXfoIFuxHkUU3RYNqDMo+7xHVwqJqIkDD
qbzVBwEODPbSXHMSnpxycIAN0JAr69TJLKD+2pAiwea3mI0Y6ojFds13qZCF5Jwunk43REy9i7AS
t7pfoGjeKmSMCckPmWC5b6yORk2B0kenRxda2f9EmtBR1Nbb+4p8i7UXwwS4lw30wZ1ab9N9KoiP
PSxlJ+iLbGMQpU/WfbhbSuEb+ZyTRU27jXttkmKg7anm3aFgG38PqVhEjiGfASAYQzAqYTOgSKpR
4fd0bULHdFsuYSqoOwGPXnGX3OYn/IIu4h9r5iQLAEV0RuHSK0C8vwpoe11YdY2RSedKJDPJoUmO
vEkxTeFoVSlgAVGKjQNsMN3EfOWLJUgnJWIW10N7HqjwJthRZ4ajtPmDkEdEpAiGlN3RLYAhJu6u
lZoVodgFlAy4MOTpUCzGUm8O3Q0kPagNS+uJ7YwNUnyORzuscJ8U94+uswMv5EpfWdEFbAn9CwWg
KWIl06CfsR6mkuS13kNPMI2cJgthifkH0d2kam3ehO93zwIgh7EQ12ElNV2d0xQl7EWHmu7ZuQoP
mnZOqxgX2R//X2NoE2PoA3ZFLo0uKFUTpF8rbbwUbQDE6z3KUt8PY3xlHimKwjIh2qOLSCDP5i31
jaAl+GrOjUztwAhzUIxecIH4QMP7ntyWFWCHJEteTbG5EOXoNvHUQ9T7x0KHfVDnN4jC7nDntIWh
OfB3SJkkZQsT5jjoySkIhj+qpl1o3N1mGRJHWdRIkryglRJmKI6ZJxfm02EMqucqsyCyVWnqVKnq
hEqHtEUV3Y1RgIsHGXc/cm3XZXqTl6m/hcH+wn1/UQXe3ZB4/D9l/ygGxjufe9m7CU6/WgN8ZXwW
3fbYmqTfUPoeR5HxazqrKurZnm/egvf7Mbjo2HbjNb11mqR42duYFuNuqdMviylpNn1DU9GSsO4U
XihOrCy1vIASYg0mbJeMI9MXBTAT71XeKdbAfM2PBESkOgqNY3t4g3qG6UVkW6+No+68X5BPfrRv
kk5NFwaT5wgrTN+FK+rjL5nT5JUqFsxEZGc3BVqO6TkS6aqnyP2Fd9/vu5VPtmbbjscpyiqDgXzh
p2dcdjyJ/2IAMIAi8lcyDaPZBS9FRg2rzmjONZp7rUtZOlsZYYEqyF76MIT5+YgmUj6WVccQyoP+
lB8VB9UPOivvo62dZAfy6yrIe3F52KbwiCfw7/xe7awCT2IwZQSkr6kUbnv5qPYWFsT+yrctLQ/P
o4TQngphb84k7ooe4TsM5c9Wbl27mfpbHNr37xdo6Vs+DiF/nj1IASEXDeC8pqbpjRoxTutJg8qz
9Pb9QEsvA4rIKAaKkx7xX5WbDzdp3rZDMcowOmtCX1O+QqMXz/h00zc//TWV56W4AiEgdIAgOKLG
PqfGVClVbFVj4mqn2wqbbj9qe9MRjxqSAOaG1uUBv/a+dr7/xKW51NgWtBOZUpyzPs8lhCPuFom5
FMEDAsveSNChjeDBVVdevrWBpn3zYS5dMD+j0JYQH/oYMfs/ofzTd917co3t91+0xKRSPn7SDLup
jFGsll3NSMhnlrexIz27jrsrniZSRbMbHA/HGPR2LGFVKnM6tzNs+6ehp0n48JGa2KRln4To+irK
fozOMeCGtrsmIb4A6IRljbl2layNOLuswDTlBqJH7blqfkoBkB3zPqeWF5HXyNql2ab/4prXsBhE
rxfdYkLRz18Yh00veQkCgXJR0uymp0TiWtJlD1e96RZ3DIGoymAW52H2ab3repLYszVRUtq06I/H
Iqqh16UfrOyYpaAMWY7/DDS7jTE0xNW+YaBY7qk3vvPZdi6vKvAtDkNtZor8EL5RZw+X2allIrhu
d5Z+0X6+1i5CayclG+/Sumou9YOELpCPB6kt3q8ciKVrTJ8A/SIEH7h3szUrxshLxzJooX4ou4Du
z9nA2nTSkLWjo/8nSOzqtqSXBitijWe8xL/gTvtn7Nmxz1Op0WIDovEgyC99FHkbtZiwTDKwFcO8
AnZ/4+IXbBT5Wzoqv6TY/PX91y+xGfgF5BSIAJjkqbNpN1ygWUkwTG8tHcJTcUoiuokUNjbNFUqm
h3Ir7M0L0t5y2OMMjBjLmrroArmb0OjDT5g9WIh4FJY/wi2otsgC2DTYfo53/r0H04cU9eCvXLWL
683pVCblECDRM7oxRMCx9ugGn8PcbHcmzchNnow7tU3vS+R9D64JJvn7WZ6WcX7xTULm/2/IefRX
g1/PhLEdz4H7nAjBJu9Wvmnp8HwcYLaKrSEVvmRUcCnROR7Vbht4l0a9Rk5a/AxKW2gcW7Al5q+h
JRRV2FjyeDb7cSMpb7UrroRHi98BJulv/ELaNLvUhlErfMgFzVmwaIfllXusS+pLlX73/YIscWBJ
DP4ZaHapCVFK8arS5HNfyVstlh7GzDqJSb8vAarlyclDYMT1X8zxWS4opAKL/f4HrH3obBN6SRUZ
gdA1Z+xxzP5HLR1E+fD9EIurBUdUR5oa/UZxNpdRV9ZVBbv1TDnolIT5TeUPa/yx6W78srE/jDGb
xkowA0VPGSMEbbaT7eDQ7EWBZHJjoaJ+5to8/e8yXNwW6Aoie4dqkjh/JzKh70u178mkqAGOxn1I
td8dgEWloKCA2jf+1m9W+DXy0mOrY2RiTMIeiJfM3gjfKLUgcCkawFlGBL+QT60eA8NIimLT5pSA
VH/CcCUtPS/arZRIb/wCyGtOVCP1NPUqU7xQxXCrxCTmWYo2UoN0Q4RiiT2Eyu9wRFDAEOOLqvCh
tioaSjOp/Ky64OC/3xVfN56hqsgGGpNvsPzF5iCnbxmZcU1VH/gIOup2DGrCABvw/TBfXzZKYzD2
VejCChKe81fVVYEwJFO8Pl3qCq+pmdrDzbBTtsNBt5yV0b6szzQa+nqQNw0oZPM7PSo6yucRF6yB
K9QxzLzflpd6jueHRyuVT6YCRLRV1Hc9bW4N37iTIvkebdWbOoqe6ri414vqMcRSYeVnTdfup+PB
z6JJYlGcVAw0BGbbpo4IdeqeSYDSuimuo9PkITra/kFelSz5eqP9HWsq0hl40SML+Tn0hLtaBF0H
v7J0/FuVVzS5ip+bHY6eu/K3vBY0LX/ZP6NNl8+HUJ6S+9AKfcKbLWa/zGo4NL56zOrqYLX+GbL4
bz/vuQRA3QTtg1gEjysz++URn33ttM0/jG9QP/cMr5nSQdrj9CJ86qCv2V58+cXl09C2uB1/q8/B
jeesMrK/HKHZ2LM0ptd7cxx9ZnoiRweH2BGfeqjRGnR0fVfdTCYD1kpe8eUunw05u8vFPkQyYuLp
duU5Cl4l4c/387n292f3eF8kHvAp0k9XuM61KxNS0vcDfA3ypi9QKRlx76BcOudadmUKQdEgi+iI
HcYR0KuuAl3qBTBYCorHtXfhl8lrUw1/gla4KTrhOZKnCqinr4hFL20d6hU4YGMxSMFnFiv1be4a
fqwMZx+8eZMh+JzQy3sxzFuvWXkfl3YKyj6iLivaAmsWU6/EMNqmPQfia288ZuXVsGZJtfg1+Fwj
b0o17ouZYCoM9HxibTjzwW+0hW5Ls/kZVS6Mg9bX7N5YU55Y2ioIsfxnwNnur8UsFmPVGs5RIm8a
CxDtilrP4gAGRSWL25yRZuuThEkXFKBMzr6bXIURXjCV8WtlN34pzrMbJ911Mmckl0xzdn1QbdF1
j17fuTQQefIUbVtLyrNXqDj5yOVhGAJtI0Mr2Wg0V0ZhVJx/8wN4Gg1WDfnHud5A4PVNQJjdn7vc
v43wKt74Wftei/0BdUaYJ36Bm0AM71mLYO+07Zq99XSg5y8Tqk68FBKhAOig+f2Jqu+QV/051s3L
JElO4xg/GBrdYrxaNceTOrvQuFa//+ylpSW0t6bF1VSij8+jlporBIUx9GfPHA61NtxUZr62tNM7
9+XLrIkUTKRmUWX9PIYnDj61tGLaPsopiAaKg33+2Ah07yOUkTYAt3du7mHfrJk3tdqdPcl68V0w
cvSH/8XnomRKpKVPHbvZ50qNYAhwmfqzaT0E9Wthvn//979Kh03b+MMA8udvHaNCFBQcKv++RDGv
fuxYu9jxtsE+OgrlRrPLPZidtTxwcfN8GHYeaiRN72tZ1J/72oUqlruPUab8bLNkj0/HaxInJhCh
avv9xy6FeB+/ddpbH178sfCVttFj1jVJ32I1hlEg1z+jWNxFES217wdbnFmaGzr3HLWoL53IKNN7
PxqDaWa7rUQDIgC05W3G0EZwqk8cKAG7eB8Ndq/Z3w+9dEY+jDzvT/ptTnc0ZeRavK6tlzj6N0+x
QeSGMiFnH8GTWe6pCdAVkYDqCM2xSH/s9rBc7d4Wd81jfIr3a6qeCwv3cbh58aMX68j1LIYT4tcM
vEw3XBc1TPe1RvV0sGcHn668joQ/S/YVBVAHSi+4eosFeocHud+2v8hMeruJ8jXzzKVYm3CeNAwo
gIiTxuxgl3XjZVWYdmdt8389oIuraB/YU3YjPq+hG75q05C7fxxtdsrzQG6TMfs7GjDta41C3ehU
d/1z9QrP3Eae7Vf8p3PKDYwMB4u0+FU4Gs7/vCunBGaa4Encd96ZD+rAamQ56c6Ug6HEVB6yiJoa
r+z9hWDm4yjzvY+agYtDAaMEwfirtLoDQjjXvtfAs6/SH1jgrGmlLxw2w0IVWcaGChGQeQtLab3G
UruIkm/ZPVa1+T6M6ko4s5QJo+1I3EsBUEOCbHbcSi3NJbyL2JdN9eiP5YF5dkqtfxZp+LeD8XuA
VH1ocqR8cSyFsKYj9Pf96v39jvnZ+PAb1Cke+nB5RmFVlLkUTBu2dYJD96T2tk+Bu0fOieZ/fC2j
LpT8/C8kfReX9J+vnz/5+igImYXWBIx/rJOBRPzSrW4nD8kxK6TCTkQV/k0RnQYtBxQ9XAFiCzeu
C2myhqRqh32DKXcI61wUGgrwQbiS+Uyz/93MzA5XVucozCj8vuEUHKRDeaHtZafcV4fvV2DpcgIm
KxKUyOgXzqeh7kB2DS5Rs6cV27J+cOHFeom/ckoXPobqB0EdkuUL8CBDE8QYScn2rGU3EKuuGjP9
GYvDMamKox4auy6PFWRo13o3ysLXoZolU68lDeVWnP79h+1lKqNeU1Zvz1IbvIU5FVOYgYIDFv2m
S1HcREWvc/o83JZo+sOvbm7CPjrm+nAzZiE0LwE4sN7fi2PwUppCaIOk92ysRulCUtmxB63stnHV
qvh3wBATEwVEN3/cVitr2CE7mQFyy85ZnN4NwOtBoLz5Vahuuw4FmiEp8h0lxbU65NI30z2QyLlU
WuDzkmDpSyWbJ8QOQCuucQw7pLm3a1ph9/3GWUqczY/jTFfYh7kNPVrspUdp37gpjxAysj1wuh8l
Op5HaF2OeEj7/fdDLn4ZjTCVFMlAXH32uimy11aErowIaiAqG5repEVrufFCWEDXiTRSmkywvkjS
N50/yvXUv6wnuPKA652dJbANex3KRiTfff9N8kLMynC0FQ0ajGRW0z31YRp7LS3GSi/Hc9FKMCX6
cos06w+4deM2RspnB2ObTKEQFZt+HHlD/yb3KO3VEOIhx5zzBDmXCEyzK2bbpoKTmFinNFGuLBlv
lFTdibBGO4uaV0mpA8pFcNFHzWkI+x5OaFmsXejTGsyuLWZtAiVMqvTiPEk2sqbudNGr/0b+42Wz
N4+EOk5zjE/a8fupW5i5T0PNbkicqqS6M93qXA03Sn6gnY4KurZxu4fcHGytXusBLe34TwPO0ouy
QENBTaP6nKOvYuOGgH5SGCZwY1Oq7Xp4qkmHOxwWDQW2luiq8HtS9F993bozRyVZO4Frcz07gVqj
asgyCdU5vtRPFnYq9Ubf1GeI7aseI0t5B/kidyidDVPlHv+8TSMVlQwCVv76Xtoh7bavfoOoeYyu
ym0HMgONbZh5qV2s4Eq/Qq4UYHZ4KdABpyTCwJ/HlWJDbmQrqM/xUf+TUNOcLLAm218fpoxT2uua
3n9LHF+2MOGepVtcoDwen4dMmqB0rdGs6Lurp/YR1lGEE1Z9m4CYeCxeVTTtEK6woVLu4pOyTd9w
SiteRKffv00eedIT3CIHWMB/EbRMW/qbnzZX2Av71jKjjJ82hUv5rXZoD8o+O3p2aYMz+t9DA4C1
NFSRwNYQv5tNvW66Xll7bK+ijLZuMSBUVigo+3T/uwT/tMjomoNm4s79krYkTVr7ZsBniSdr49vh
Ltlj8OyAjdf23L5Od5Cz7feXx0KA/WnI2eUh+oXVqTEfVxsINsF2lsKVGuvXAFPVeRxQzETOmDh+
dmLMzE3iIk0NtBCkywjurBhWx04ffmeCCHGkVlaW6yuACg1EGqra1EYjAZRnwQ5cwKTuXQaE4Rps
BgPztvHQKBvpzg9sjEhNyi6RgxSEefC3sR09fz+jC1fE5/Gnh/XDSzaoLeLecmKcdXWHAXJiexfR
tvhtQBTatPxP24lODh4uRmlj5dkxvr4Fn8eeTXYe9iB4hrB+bjMfMRov3gqWAR0DyT8hqn4nYf2u
h9o7OifVRkhiDo/uH9W0VB3ZatV9Yqh/olSEOTKIiHbrCghoguFqsC4THRypPibyyQX9sgkAaGxa
A4pT6I6HOlItAgPMQOR8mL4S0rklAOTqLOxvPcxhI1gdoLmziwCqRqcjuoObh11I6qtcwTOmevQj
HfrbsEdZqK9RU5o85qkNFNLe6tAYkd24dhBBruA2lnejlP0KKhmaT3yRC/oLomrwv8p6M4g92jwj
HoRicNmr7q1utf4mqPWfmmAhG6DfjUnxgKbHqVCGm9ZHpWCMkhvfk//E7RvEnZu6r36xe6DOFdEP
K5twmWNwDk3/CdjDn5Wt8jUfUA0Rm8Ep5NHNL04UIeQzRA0Gi62aHzvT1n27RK8x2KLjUagb06lP
5kaxNYQKWhs3qZ2xEjssJJ6ff8Fss5ownb0AOCxxSn6JG/Z7e0TUFqNTb9+fahwcTv0+PqX7bOWU
fI1hKWtDBkEuSuWB0WcxbAGLNB573z2PoOMi+aZGWqWP3r+f3+nHf34mGIRiCKHyX7Ty7CbIVVVG
h6rTz6o6SjauhlDxxetBySqHhCBfKY4sVJ0+Dzeby0QvdTOHMMwbHd+m+MPUp6nqM71J6w5Yy9+G
E4+kqtokj/r5lpHwb22IYF08Rc5cNpwXOHEdQjxUQb+fxenOmM8iVKFJ7hheC//8PJKlJbWP6qB2
roME8YDUu03NFM2M8SIuxreqS5Pt9wN+fZPUib4j0ZVTaf/M659W7Y5ymo3aGWmUtzzv9mUkP34/
xOJamQYRHDVk8JnW7KNUxDQELWIM8dQetYuCGutUH9R37e91PdSFtSIFAEuARYGF5cwsksrlTPVQ
vrGgtIRbDSmoxgCpqcqw7tdegIVAES39f8aah0YIQYpJHkXm38RDtnU7RvMVUj6wBsXO74LdGlxv
6b39NOLsKE9Y+jYZPPes7r1xk9LYROu4+pFcavvJ70901EP6VF3k2NCuNTqmVZptTfA+AI3oJ02t
stkh0HKzkQNV0M66eFX1AEF1HypqsHIAvmLbIacgY4vDGEEZ3YbZ+mVprGRBkVhnobZ53ro346L4
nd94+G/bIxTuPfIyFdmps1bIXjgJ1G2wvZ6cBakZzaaWNMtEotQyzuHUL6Yir/irvlpLc0jve/K1
IupU56etjvyuqoReOzeqelv1MSYJ3MW1Ur31PRaCUSueTU8onRLLBU/VXiIXw4Qwr186M3OwR/H2
XkxpdOV8Tis3X1kQvxNIGwYDjcLPl44s6GHpj7yMnT3uoHQ3e+EacVcnuQ0P6Sm113bSQlILAYle
M2PRb1XnUWMWM7XKpAGhkthhhYuLAMIx+35LUvfwX5g4Lt0JH8ebPRZtKBZ6GvrWGZHaZotcwXgs
9tETEqOD5MQXk4scOmjsMFBoK2/v4n7+OPYsSiyq0kqsYvpWd9ttw/epL4kkp7EdsAJ10BUkkdqj
B/gvHshPczxFrx8iY2+CJWhuqoFGhOGt7aSDYMPQRHHWDrfr1gyLU4y7MfsHQKw2N0mQXEONoQhz
bEcdpWd3BzvzAHnzSUahZGW/Lp0i/Gf+M9Z0kj98WhzUpmeVgcXbnz8SpRa4cDc7uq/5Fi2nW/lZ
+d0dzGrlmCyNiiw7zXpuCDKd2UKGiTpCF8lMWmo6UjSIt8qCLapr7YmFa+hTRvVl3aKsDYRGOBdI
bjSCglhPul2ZwK9FHJWX8S9CEKmfL8hi3Of8MuN8cuBbx7sobGxUt6S92/pqDdW/MGsMBYsV2XII
s/PQKZXGNmu9vn2uutyJkFwqK/fS61efjaVpM1TeDChRBLvzwKnttLCMFRLRDvcmW7blrXRQkdzl
Kc4egf785lpZO2LTvTi7N2GC/DPm7FqRpBz8hi9Wz90JFz/R7gK7fkD244BkCZ3IdtsdMSW5rcmA
rZe1JuTSxfJp9Nl+TGTfSlQ9drFxHkzbO6C9lWW2sK0cWBrpPTLUnk00YK/BAdZmerZBR6WEp4HV
1TkUNXS1oYDpqxXdxZklSdPYOZSp5y6/fatKahTF1bN46t6US+Wg24h1PSOfXB6CI6TZo3oR78OT
622MW/3+++OxtGVp7v4FisNVnm9ZPynjKorC7rk28NsttPsm9HelLO++H2Zan/nuodKH+RGwJzAx
s1c3s2Kx82OfHWvIV4GqXGKv+9v191HSOIIsrdxeS6vGzWUAvgWE98XTJfKHWGpTE3kOdObaRN96
9ap538IXGaC3iCP4h0lx5PO97IdJKqUj+W2BSVF5VO1om+3do2XrG3E3bmseWX+7jkFd+LRPw86O
YRyagpzDZT0b4Mbl8DUw/ldCCSHpx5t/tuN73B0QVRLU86B5p1gH714iaFw0a9fywvx9Gme2I/S6
FxD1b6acdrysd+Ye1ZZ9f9F7G/Ohu/S4RsI92kaOtlI1XJjAj+Pqs4Y4quZJohW5eYa3Kqk/BgKk
77f6UgYIJJOkAQkAeCbznTEgbG2NXmhyV434ZSoH76Rdq+yKdJs8KCuf85emNTtZn0abbYhUMl2h
wKSWt0C4QdJlK99Jv6Rdso3uUG5zL7VkH2BWvjUPOQAf+ZWm7NrtPG2J737C7HKO0iJyZcnTzppH
iyiNkzdU+i8Br9w3EsFn0z4jwL/mTba4fxRy+MmgjxWdnT/Nq8S4DXXzLPIQKALyHw2+MfQHorfU
l52VNV3cNR9Gm82y1VcjYE7ZPPc3/S5sbfU0Po4/eQK3gnyaqr7woFde3LUhZ7M6Kr5hRoFonsse
lX/9R9is2CYtParwNDTwKSidE+jNkkBLHJEtFAhjx1/6k77PPGwAHAUQoWBTYVXCYzPuzEkTYS0n
Wvw0nQYwTHgdBuDs0zoBgFVT4+lYq+dUfCyD93+zXCbVFxUKFO3s2QCRLlmS0IwWR1A9oS+GASY+
9qqTXdbn4YhG/27tDCy8o/RkdZDlfJD55RH3Jaw5hp6sqxditLMiZPAGodngvrFyP087bX7YNFg1
qN7AhPqSVUdIX9ZdyqK5oL3hFkdCYYstsDBrLfZZrPh8GGqO3wu8IUo1N9DO5lUvb9KXwsbkx5ZO
aETeiUjDOv5pXJMRWppHgGYcaoovNKxmz4IXax6Sy4V5rkblukmFfR5attWvWTUv7UC2/YTN1wm5
5juwkAcvl9wsfG7LEDWnapP3q1XbhcRjMnKXprYbgMt54o+rldLIia6e+x3s1l/BaYqVFaROqees
rtVSWePjYLMLqsfrxNViVYUEZO4n2KrrDC9TQoBP8t46rlF3F+cPFAIG2/LUvJxdHXgf9IaBLeZZ
T2rHUDQ7Se5WzvDSBU9y+J8h5M8B1iArjal2lXEWDtMzStm7srPToG6iq/wCXdK3ya2usHbIqq/d
T/L0t+eH7OPY02x/SLpzRaoILhm7O3Xb9F23gzt40RRuTkjjPAUnk5qutVfOkHrRz9/ne9O1124U
c+1HTGvw4Uf4Pph5yU3jZ0Vv642mtdGT0lSyPQRhir4bwqHl0N7A/npiOfatjr0A7sRnIYPFnnti
g1a0eRGCeN+MOqyGUQbmVwjJNtDROzT8ds/peC0NwwF7cEgpQsqtKJ9SORG2PhKy207U7zGvQIvP
R5Sv6xTZbuoodYw+QvpcxBlC7n0DZxsi0WGU8j3e6g+Dj2zomHqINob4F8BSgZGV9O+6JmPsVOxz
ob0rZRxFasGg6Jb3J1iJbB+VdKcWo21qytdjgrD9UJpvY5dptibQyMlL/ypHoQ81o/G+qAgLqywC
GUhJC1cTpPmS4UVI2mGX6fWwDeJOdbQShUQzTO8FpUCnDWlHo3mgZfZaQgO/wBaIWpw/VTXkotyX
kI2rBEengev9HTBqcPx+Oy8cGLpRFkImQJDgg88Wswxc1SigtSKZol23sYsI8v/Oz1GhPkB/mJzt
qHTMzqSWZIFgkRKdzdj94ZmiE+FZvhLcTtfv7GB8GmN2KM1h8OVSRMtSL84SFmShHjhN9JQCPg5x
LRCMo9y/fz9zCzBavovcEcWZqa8253VUWpImkceTIOM5h8/V0TtaexyA7H8VmEzTB+qOKqb4pZ8S
RVkH7aw00VA6mQNYr1Xv44VbbUKDQgoB7DNJAX0+1JrsVWWW0EVpNCT0xeQxr65F/c3X2ssofPl+
5v4+ll9WS4VPJ7LhgJrMBsvBlTS5miEGWmvxAWsjaqKQGxxas6dKoPktTH3v3OiHrSXDYMZtON3o
XvmaitjIBZna74pC7+yynIB6otngT+8jlRhmrtPG9ZUQ1TwzUgn5RPQvM10tbVcTiLnKDturMYID
qlmC0+Mgv+vk4h0DE8xMdbS6rQhJda2oo40UYx1njBkgL7TK80g99olV01MNj8gBocch+f6pHtvS
DlX5GvBXfxTEDnmmfEDBEiTjeIz6JkOUX9p9P30LG0+byp/o0kEuoNI7O1BYbWmDmzd0eff6SXKk
je9o11MrL7tZgwIZ09/6vFSMxTDEJGiWfY17+lS08kAUzgY69oJRn+LUtVUgmG6fo4OJ+IYBxkTK
bzNXt2F34fRW7BK5tZvCsMdct3upvx6DzElLRFr69CquEFsvPMd3wfskRPUxQr9hdlshTK2Wll3V
GqrWpGvcp7I7oY7uBpN/pWlH2UyvhLwAM0H8r9M4EFrrTjVc2OKCPbjpVU4hWAyjXeHTlNNcYzuO
Br4zxlGsZGSnYu/kiv2r7+OwUFW8mX13JUCEVAz/JpfknSnkjqV6CEZTT8tABWgNtgL6M5ZwdlIW
tpxGEuT5bCePA9x4KkSSiNVgvP1+fZdfeYIXLHeJ2nHS+HwWvT6TseiqSENQlpIcMOnla3QyDvk7
hinkCxPazxo25sXkwSs/G+1xyJzVxuo0yueVn/KGf37FLHKT1FwQBWMgtcSvLM/yfREjzRSsFXD/
Iv2/G2eWE3mm5kUephrP5EUH1eddjq1W2Bdq5GIo4P/xjBAomOA+umF/qVGYt023vKgps+26KHnw
WwNvuVLokTK23KvY70kH2gjpQBcH9B6BWh/MZmda2FtIP2QlRz8nyjetVOGCg+jAMKIPVlY/dc0H
/DFg7leEd2ObvwHuOSEyhOOPJqONjc9SFCVP7JH3NkVSdWXNp/LO51mYuuWqidgbLNAvvA8Tba1W
6GLp7Cu2+dR72xxop3ieoCkUko1N9gv7jOzSv3dJcMB5Cqt5/df15hfAbp2Ub2DUzHNT1bfySvMD
+ezFF5h6oj38J3bXaKZfs0QGIRu16DrBIZqjSStXqvwCnd2zmYYvfpA8pQa+JG6A9ZGp9Cuh+tJg
gJENtKI00IXzZOr/cHZdy63jWvaLWMUEhlcGUcGyLQc5vKDsY5s5gCBAkF8/iz1Vt49ljVV3+qGr
OkIkgY0dVlBeRxT0JOGsBKHlxl/jit36GiZ/7XwhJJ97dwuHAqtADs4/vdCkWUGMP1Um2PBvs3Fw
yDqzLzTUfiZqxMHHQWPEA0ccd/T3oMAto5rzdDSPPWkjCzZcuOQuJFE/nwInHvhXaC7ByPYH1JdB
wQCKT8gBSNUkFfHDqRPPBdUuXP+Xljnp5NZkHARqX/toQxDXxLVRK9gRauvfT9S55t/fD7NkjH9V
KeAMa+Ws0MeFnQXcJuwAUvtJq8GocACcPz0A7v//eH1QxvJ8ZKJQ1jjFLgw4V4AczoBBzlpQu2gV
m2kgWRf9/mA/vY7/2QL/rnOS65Y1qCqQT3ZRv2e3OoRDWehf9w9OaD1l9xCwPsBkC3gGKLAaYWYH
5gX62JlUG7JckDXxCQqHH2z43J0hODyiQyZxk1elubZ02DINFmYMTQZhR1yUnLBnUqjpwpOfWxnZ
L7qqS5QCIv37J2WwvitMSaxj528MODlVwAl78CQ00d3txjGitf/ie5fQYGeBEn8vu5zMv3YSksrU
7vMJmJQNgSX9Mrrh4bBjkbmaNjwDTz60737/xmeycUgN/PukyxH6a0lwkBhdUJTHgk/whju6nQqA
xowN48aBy9nvi53NN4BVBhcQwm/IOk6OCiFNLqcUDSEo47SAYU+PY7pdtpIKtSR/zqKFlkcDfgsb
k3UfFRrK1/ASVuIMqdQGeek/v+K0qzdN7VJR4VfYr+3RDGFqEsudfd9e13Ea25tstWjjepECJgYy
5lv4SaZwV/r4/V2ciU0AHgGCh8JuSXtPomwGP2aDwS4IVrzI87XxpTHhEicuoVDPvfJv65zEQKe2
ujbr0QietvWbWlltAGEa69kOYV6awKQT8zr+p8OtBVePP+OmPxTb7vMSLODczvYtEOR0FH7oDp8m
mtqAyisXkF6qrrzECcc9LNH8axnKWGzG+2YPB+XfX+85qDhWXDinIDwBoHJyhFMu67EqsCK56Tbz
Q9OAygXvbaS0KgTvKRbvOL8D5B4iILF+X/tM9Pi29MkxbpQwpFcDA1Rs0jVP5Brul4l5Ubj3XHf6
2zonZ5e5tZqaCR13LY3GIyDfYbuXRQhHEbg9AGjUvXaf5fvvz3YmXnxb8yRXd5AedzzLyDFDri6t
K+mtGByz3ea+YxemMz+TKlSe+IDuIn0AOfGT4lN1BixUpoocKXqLPQfsp1dxl8LFgDYXAtO5iSU8
CsD3AyWHGOhTfQ+DjAofIxnbRaGbr83PBaBmbMuPJf+FF9uFBOvs/ljI5NDoABzgNDUdC7fjasZi
cjVsFvoaSfgGsvnJ75/qTF6CZ/p3mZOT73Xcr0azJEdIkU/BovYCiaz7JmXHWYN3Dx2OhDPvwt4/
F9YgLLSwyoEOx5+/v0hpDJrljr59ZOzP7IowN27T/hJo6p98+nsNYwMQ9u8qJ7sQcHOeVwVWsd3Q
WSzIAy+x4yJyaZh+uqGGgmxXb/KXxQ7t4rDX+llBYXUgHvRF/xlFxskzFszhJQwv0cHKoIJFViKm
CXhSYBek23JnPdUJiflVCnVmA5eZd1PfGvsurJKFoQhHts1lsO65TA1cXOQr4DvAzPc02vWTkdM5
bYE0BcTLTROI+VRgGgxBdtQ3/h4EU3c7bux1sU1X2gN5+H2n/R/Lo3WDlcGaPT2qes4rkEroMoKH
b4GG24UfxGf6qt+WV/6Bwe8y1KMiLr1gDKpwuNSTPRcpMEg1bJxgKM6dHqje6jP0/gB+RGsRbZ5k
6m/mKe6RMf3+nGfXwYEChlUHrOF0XDxTS2/yvCBHIqHdL8dDWbsrpzeBfDz+vtLZgOQsct+gIODi
9E8Ob93NsyEnCzs8SaGaAOA3hwRtqD87qy7p2qtLA59zMWnhigAgaKKicE7SEZVpQ+Fayj3qtrYd
3Hpt1EWS6cOmHOxPCH7ETWreSOvSUOBcuPh72ZPHFFbaQXhJ2Ud9dEMdpnBdD1jKJaz3ue/m/tUF
Xv75X0kurVrmS6cuntBTDb25vprRQzU6uBuBqvb7h1vu9tPIhKEqprfgJqMfcJJ25G1ZWKrS3GMH
wL42wM3r0tY49zDegpTzkU4BxX0SfUYxe55SpnXkVgd3SingPtlH7mgsFrn203/7OGjGojWHqT5w
Cj8qTWpV8AfXMO2Qo7ieHQ8+F4Z5Cc35cxN8X8T8/nl6mAi6OZ1QgwzzRlXjjnAjntp5/fuznFsG
z4AHgajRT6MDq9Fz36tq6yi7/sCt4msibGNLdUl4/R8eyPc9QGCjAFQ0SA1kgXh8fx5myqL0rNQE
YR5jPGuuX4BI/xxn50uO5r3R9DAWcVweORms4ibJ739/zuXMnCy/kIohZIQeAaBBJ0d5YtQfBXbm
kXhpfygrdVvzZlxz9C/hco6ZaVatpek//76q83PnQ5zpr2VPjjIpGweDDT17Sgld6bD79rKnxuoD
zUIXqXVi4mp3Zec+zT580gYOu0hMMGAr4DMr6TA7FXSMxDSCAwkBWIlJmkTuVb+lqj/AbXWjmMCw
Rt6qMVF2sTbSIl3lhL7mcJnSyi/WDjcGfJ7zqrWDQh8iTcHNsiErzOv+aJm3Hd1546nyxvfaI3ez
I6aRnx6sQWvAl7Spiinw62gV/mNtyPU6gshXRLnaTvTDd54BgF1ZTr8bNZhvajDadMZVDxNqGGVv
SUOT2REXvuKZkul7G+7kfTZonMIQGI4BAPzGGFJB/yKN/bA4Lqm978WLHvnvn/DnHQBJLLQCwNQw
gXo5jV0Dg5dgSvXyyZ65DqcssW2gMppxejvX7X2u6UM8DrQImWNfKtd+nk3EZyDZIFEB56wfnBTJ
rNxtPBjuFSZ8x1Jnz0zcAt4ko98fcdn7v52N0zzfg+M3JpPWUWXwjtOYY4WWM8FvmsJed7QMG3+P
fv6+5s9nWw4GWqpgStrQ4TgJB11nTdJmM6bSbbXHDCFyGuPJMfIL3bIzSTFwXiiwQabC1sDE+HvY
GZ16hv0mwo5a0Sn2mhj5KGaKEbwqceNh08jXLiwe4QBXvV6qNc7kK98XP9mthURU60rNwOK1vgEY
C/5vINmyZ0i1QGHyoqiQ+TMJ/77gyZe0aqmUpxrr6HSdfJk4DMMps63YbR0YnxvZ1vWr7eSXD7Uo
jftpzK0Dvvm9YafApPVl4pbDi6bNNiz0RLvicKMMSAOHa5lCda7CuOf3TfB/vCBkjVBD9nDETnaB
6IYqA3PcPEIFa47gdmCt/ZgbVyJCC3UBkmla8vuS5wIyZFGXLrELuf/TmoDCOrbtdGZBLdzcmSrf
aN20+n2Jc1sbhndQdsKVCm3Lk4dKiwrcb4s5x4EdxumQe+//vS/aAvFDWFrqSfTK/JPvXHeLVnxX
4vRkw9YWwD8YbhEweIH9/ijn3hbSKrRCF28nNOS+n54MiMJBHyvriPTqSnKolPPugibmucQAcEUb
FRKkAvDGTp7Fbw0NgGnpH/seHu3cz9IQJokoiURxhUT4AZ7fH8XSoWNu0o3l+vcn/GnL9g9a8j/L
n0rMAcxgUJQcoMSz63GoHmwC4Wgvj7kObqnNV7wDd8Uu415X204vrnX5OhNYuUNyaXzQYRNJYCev
EQXPcTvsMXKgix+y+GPO1pXLn3xYxOYwnh5Hvq/1t5SBzgmVHBcmnnivME+2V2VuwekWlJW8jmn6
KFtM8dHhNVs9GAY7dC3YXGXzzpEEve7bgQFz2Uy3tMQgnECGpapvvek+JfmtRqprPxN3Y1GEDocJ
OxwmuzrD2AUZagfAhYNRjCFWVb3oipAru8bwp2FHMqgXs+vj1ssDGJrGv7/hn6n5N7jEKRmZpUMN
4uWSYaYz/IwHubanZqP55WPntheO3rJXTm6yb9CMJT7+VdOktltqVo34N4JauctqvICirvcGZheQ
maxE1JVIPjnTWMBcc7xwj557Ugfsq8UDCuZQp4wdM629Wpg6PVakPzp9HUKgG6ofhL7A6U1dyEv+
gYadPisAyyh5FrbJDwIbs6gjbIbLpRZ1txkMDo0Pw7/JjDnScnj/8Fo51waI9E+0GL7mAio6fXFX
e6BW9C7sYFEWGYzkoVAsiz0u+80MmI/Kteu5UmlYFdOty9ZtK0LLKBJap16ENtmjh30ZMs3etr65
0ri1pn5+0EbvUJo65Nk8JK+/758z4RQ5n7U4iIKO9IM3gYxMzzQdY+TRsQPffEcaD4fLSzz25Sr+
8Tb/WmX5tn/tnMp2u8EE9hddDICaqxruv8IyHiEIm0eDZT56TFvTcbiEaz4TYAFoXmwRMHG18BW/
LzsNOescwIkwJoVneN0nJG8vIMPPNP3R8f93jVOGPiOzTmeXU+BZ6rfp2MLfHIR5dxkzPEDVbPW/
/dxLvZNznw1Kmq4LEgHmSu5J4oX5rg8mj60dYcALUt59B+6jM3/8vjfOpXfAFqDLBSVFnIXTqnIo
BgdKLagHONqN0zUsHa31gtCpr4QfLECdZcaQlqHtBv99fw2v9a+lT3YMAjtI7MD8H3NrSFQ3r500
f0QDdl3Y5MIdeSZBB2ADVz3BCV7g3N93Sa1qHZAR1z36TXVFxnld4JEykoaj7YSmai/ciWdmKP/M
iBY3HPwB0tL39aDD44ly6Cneqrk1Q3cl4aUC7rQGsV7oK1iQrKgvqbydC57oUi4NokWU79RLiGYe
kBUcSDeflEA154FfNGGZIoHlF7TNLq20nMm/jjojNCsVwZ5JhyrU1BcKv6CfX0x14audPdvgEdjQ
VV9cYk7eopBgSggBRA/Nnh1ngybphch4Fono42jryJrwTU5br9lUwlc7B/0IbA9A7zKWhV6bXuWO
Dgsr4mykBvMucJS2fUl23BbXRgk/+9+P4JnAia4eur//eH/8UCtrU6GNjqfoceqnoBh5OFkCxn1V
MsyvDVaGfc3vC8K75Nw1jwdepBOgPPLD6o5UQFAZBbXRG3MhwtHnEMdDwzQSFK3MQqNrf2i1tSuA
LcuYcWSzYkHVEy/SSLOz2w/S4aLrtBsUJSsJarnogTzv4cQLoGn/0bZjCAfzNGibmazkrL1BsA4y
XvoMr3mF+7CpMwAejXYzu/pL7vofZj4jyszug2mqMSz4vLELa14VNdvJdMpiZuZxT0yI6reArjWG
siMqGPLcxm6A6tRWzELLfBq2UwY1v7osZOAW2XvmFztXDM8QzJYhM+d7lap3vUF2N9dA3mqVN6wG
afZBRpztWNEo9wkPqOR5mCoIu86GC/f4qnthYx0XGhCMRm6HIN3C79fkfihNuRM6skuYhaNDuOrK
DGr4HbSyJ2SCyoblr5VG9ugcep0kXUkxVyL8WlIvcj322Au1dhwKD0UoE+oi1uFPgMyXyFi6uRsz
Y7KCoR1f2qqHsXh3NZj5ihOYfJTWcFO1dQbkkXgvQBQIhdcqYPgBrZrtJe+e2AsfoOhOmvq9oPB1
F2UlYqdq3gfLVwEHQh/SwSOJU81eOBBdxOUTANwd7KG9FeZQr3ZT5IGr+MvYu+9WO/dB46gySnt1
03TwFHTMZCrMqGgaurHGYZcxLTJdJIeMeywQst+D9RCrRsvDjndxag1/uqJvAQNJ9RDV8L3BUyTd
pnHVE9EHHm5YQF5nmDPDo1Bk+WtFRBXNVf5VFx58B8DJWDn28AJntnedejtZjO2qY9776JIpMOxm
N/vetQ3RswSGBGpn+tPLoikeyJkg7+JdoLfKRvpM0TxE6zK0O7MKG4lmqcqAFWsHz9+l4GGs0LBz
73phsocq91QwWvreKvxn1xjasCjtN88taryMfs9ne6X69npeHtsXbR20er5q+zYZs2mD9BKm8ZX3
4FuCRmLIb6fUTleDaexl4zZBNWoK5Urz1GRoHKEVGLdChr2OkzSJ9MZr+TscoJ+4QV50CRq+YckB
SGP8cifjTsJG6V6VVKLP6DUAvpgVCZxerx6LdGEowB56zO2XyaEzXLTQxTeFiiFe1gXWCDMffZ6T
BrL/bCoWYst75eW4grXd0A5rzRG7jPA7Omuflev1143Bo55Pq8EFNKry4Tudrrx62ow5B9h1cERg
yfExK8Fdg7JXHYq+x88d0geit6+OoQ4zZgEh8cdHs/Wvupbf2hyqcblb5kE9GnHKadxbfE0dbzvN
AgQZPWna5pC5LpxFFYzPMsd8SvPumKkc5Z/VxkU7bKgJu2d/hFJD5tKdb5dXvd+LEMJ1X52e3rvT
9DZZ2TVLZYAsNITY6b2foj/HIGScVd6+Hbuk5T3bsKZdO1r12DljBOPKkHN6ALZvicT2lsJmxrWb
7TxmWWBapR9YRvNg5f7K7p0pYUVqQizVBp+b40DamcVWlPb37Vi/4dd8tbK+6iEjy/4YoxOYZgox
gP7erdQWzRwUkyhvwMmDoG0g0kNq1aFjt0naWiAIqOvRcYrA1iGLKNwZO8zEUS3f6zRLA6C6oOba
P3EuY87txJtJzIYOOjA+HCo6K64wxgEmIEgZTcSch0bJw9EpIpX+yfWHmX5CXT1iZv0ANaZQ6Xbo
twDGmwLae1DlQ+QBBiSSIn2x5uusoJ/wbolsWgV2667cisXSqWI4JEbZEn19GXR073IISKfPMBjc
jG0WFGYDI3M9sRgBj+kjR3OCFvJPD3n0uSZ3tsj6qAKJlGo0hELhDcaWV0T744N75AkvKtosdkgX
Wi2LtFYEnd4cEOpZkJvV2sbZ0rJuW/s8IIol/aQe0mpPhuoPcpM7T/bbSbFtatmJ0ts7ZjhXTpZF
LRTrBvynZJLB6BdXjf5Fuw9azntB6DuTxU4OiFWm+YjZCsy2vLXsbnI4BBg3uehv2ux1KLKEpxKz
hV3vOysM868G4a0RnjZ+CoFXPm21Zjo2vhaX4Fe5gt0ogN+mvA9b+tG5cp2KJqF5eU8rO/bA1nCL
9lq1LozLYVrYxC0SEZB1gibNI7fNw0y5WzJMkUXSeyn2Zmav5hGTOZzYQCfTDrZgiZa99c6w4W0b
NyNPWvd27oBtzPRET+ltiltBeFkyaGRj5WyLcVXgU2j4lGUs/AJa5g2cmPsEHfTVTHkA5+ZbVb5p
5riuZBnZXrbjUwmKyBA0JpHB3DTQirzptU0h4dshu5Ur/QgA83UrwFyqu9Al9DYru5uqcePcKhEj
qqRqLMhPTmEKMecydde9/QcybxFsFGNzyjYF4sZY+qijmy0RIqgbPchnuikF23runwwmgUVdxHWP
0ZfrXc/NIrRkRq7Twy6liZze30pvCMz+w+P2oRdPg/+oq+omc2hsQoS1aLSNjdg1DeCU53Sb5ey2
MeDXrM+x5c+Bkn1Qa8bNZNdwrxzitNWjGUamBLHJA+YrIAL68r29ptSPhIFtOb2nfRFDuuVg1y+q
xamzwfzw1WZCEWVkn5MD0XaMkSb/zSveLAyB/MxaF8re2O376PGtp7YjadAR9NYlsNC97iduK2+6
Gqr+drHKdCDp+ulKoXPcdB8eaUOMZFe5NzzjK0ZqxFm3zIROKLTHBGj/yO39a2HSsO2MVZ8CXesU
oSU/qa/jFajQ1bprFz2wDlu4HXBi6ylbQaNsq+F/0w7Wyraq2wo7sq8Z7jTtuStKDOvrOzX2Cfy9
opJnMby+Ar0ZVpUjYp6zmKoSIQulonDvZGYEUIAIu8HY2LoKbNHFmSpuYED1zluyN7o27PG96zy/
z/Nbi9aRwcTOzL2XEklLaWd7asCK3nFW1AGIX3r3pEj3XcMjTZuCOkVwt7LQyPEzqX4FxCW2iYik
dtVCQq7rDFjjkaDRXzDDvM18GlK4MUIF383b2BmOOlK+gqehEmvNACOi2PndIZ0QGp21VsGQ3MUn
NAJtbJ9HvQlK7yod8ggSplGm47ZMrzsJxV2j2XVp+wSlEEpB11z6l6Yel9OxLvcGKQLV8rCX+lbz
71pwQYjWrAaQTuQMpjyOrGfJxLLF2mnrXa1VV6AcXmPO8247t5Bgba29ZM7KkF/weMADQzYND2hb
bI2sElzgL51pq8xnK2bLOTBB3jKYTLKswsgQkm44JQfbFm+m2+KW+yjyMpEGXcMUDD7yDk4V/rMt
n6vQyb+cTIRdvfJc4PpGJylzCOCDIXPIIB86+dvRphmuJCOp/dwOBgwkx9SINF6s/VxPCChialRJ
5qJVh2vNBY0X3hKqfhnb+6FOw5yUcBWYbobuuV9EabtGPnrO+Ej17LVq9Zjo01tl1I8QK0hDRHeM
kdzawAnhNS4HgyLI13uN51rgVMOn7fR3s19+Vg7GP1SMkKlNvTcI/O27ygeNvbR7/O1uDKxcR8TU
zD7KRzFGjhhdEJ3G9ANmtGGLfTTq1XuD2TWwAW+FgHMoGXZ6Nt27A1sbM4/dFGpApZF+pJ11qDAT
AOtKvKtSxVXdw6cod686VAeY6eEXZjqydbDFPIhQdrDXRupZdsA7W4euHgFg1BN3VLfAoa/KFG0+
C0sZaofJYAJy2QH1xhbIn0iBrCfAI4z4yEIxI5uAL4Fd7bRpLoO+8GIGNf0I7l+Rmsq10+F8M2Bd
uyYe1PxOxyIeio9m6K5hvHsnKnPFnCrwehOZ5vRoj9aukQBxCpW4zLnThIwKWHOpYYhM6yMXXtBj
UjR13Tobh1VuAN0lQaDUSDRV/YYA0kdBTZbjeOVCC6To0fcq512r0o+8QXrvzYHV3FfOrYbi1bAg
g6e0bVcNV2bHoozsqzmDMm07GuAEz0/YvZDMa9iAu3AQoVHrJTqgsCexCYTXhhkyxbIzX0Hj3AOY
f5DcWqE5xrBEuqMwqxhZfoSwzJSY1E/jAldg6KUY1rvDzhvdHYxCwLWsjTvqpa+5Ub5oXL5Ultqn
VcagtWq91xCYgN6kuDEyEmU1u3G95q7UipjqKQ8kaMsJiKpik+vGUz1B7drU1Z9a9w7zBEyPtOc1
o/m7WxHwE3SIdInpmen6ATcnUjQSmaXXryaXzSHmL3B5wAgqTGvrnVouklqJfMZKj7XS5apAluYP
KDtsCt1j3a/hQESaO54bQ9Sw/IuBfAC42E0GnQugftOoZRCx9OY1jMWfVC+vUYnCczXfWKK/a5sy
hg3tq9K058b37vScHOax2hRZcSB2c7Cs7KppjKsxa42Quy4ASzhwuVddC53euRZ7dDv3ffbcT9WR
a2is3vu+Shy/Az42yxP4nayqgbzrLfmk/YhIa7rvjp5d85YuhLc1DuNLX6Z3NWrgIB0rsL3M/IN1
cgpzyvc+AF+JXwGQD3ePoLbVjZY2H/YkksG396TgN2ICaqMRX2CaH5mN8+B47WYsxF3qeAdjVn98
jkELd78mj7zlGqiyjUPHa+KjZalDPlcY6dMwSlBgO0gwirEMClGKaPRxHbgOPKibqTZiXdI71Xu4
C7TqTsvk0RNCPPYYrwcGzW8Lc6iDTMGMiZTFWjkohOaaRzA7OZoozusahWMNchMOi2xWGfh9YefY
X87Ed7nfPKIjdmu2IFbWLKd7UMMQ14rqpgAJeD0wwEx6oFSklT0BiPam3JYjvZxu27q49yi56zKp
rwEMhaktNfaDzZBy0vVYNlesgw+zAeZqWPpyDAfS404CLwxuihbkzNL2Cj4c735tRmlp3QGsiSOQ
I9mAxp1Y24b47NUQ2zNDIVyQjedNq0nDX4hqfLU8+EFBTmVNjRm5HS+T0kUVUaH6JdURtzvoo5MP
DVO9NlFvll8Qn+7jRo0fksjbgTSbqaRJ0fc1JgoQHJx2ICmTwGbQPp1mR4eiwVyGo6s7UY/QHUCr
GMoZtQ97ZItCL5+RPsa/hq0c5Aa+Gl/nykRzA2e0ThV0tBGOgrGvYZ7oPrMBzYnC43ewWTwWhXqu
8+bQ933MPHEwe/UHCsEbXx8T21JZoGtsW7Set8k9T8b+iMyk8AULq9x5o6X17AzauiVoaqSzevBq
bydmHdPBelCbRhqbaibPI0ZAXmt9uhZQR7h41qTutpbRQUDOUqD+lsmgm0fMPa66sdUwuOnuTL8F
8ZrrydyjADP0ZDDHFZxmNp0koVPxBP6lBxCK32YpHrnubTkT1xMDQ9zMG1S5rUGCMqU7u0aI0xDG
EYt2jnLtwELfERRAmYys+0oN8eHk7XVXFALTTSrh2Ku+vAK9q7GsVkULejMgpXCUz9w9/ooHtWk+
m668ctpsgia8deAFf8yVdpXVZJeyZm95uP4hffHkj81KE+owGuygmmqHDj3ST6eD2k9brCsLutUj
eOlagUJMtTpQ0o5YlcjzeUMxPjOuS9F/2hrSc2eEkDumPkbgTMZqnA0ATOE75soBvhRSg1h636z0
vl516E8lU44EHBIId7qev+oNrvga+QUC+fWs6Hsp3aTxjTWdIP44Ud4GFaj3YWOjoGVGuanR+0P7
1ocmtOUhYHVvZTHf0gHM2RlCV0GLtK+urW02oyLOFgUmF8Vg5kTCtPepBi0O6Ff3Ec+BEmsVB7ob
w2zByodUsmdH+F4I1yAkf2l7W0/NvUEzsHhzBA7HRVeA53Kl6zzJ884MqCsjapZQN6ZPupyGiJL6
sWLANhlVeg+KPQ0JXM7jFuE/qjjqeiA7P8e+BFmmRtmv9/gxlnpVZn7vSwpzL8MN5km7linwLrz+
M1cMcv8peLSzQGNtdh2oDHCk4YbOHhrm3DKI9TcSVGKzujEUkmagAXKEOJ1HtLEAVc2JHhgGfUMb
cUVd7ZHOHrYb5JVqHy5hYzPuIWdyb3JIvopcQRlioreGX19pc3bvZ+VTbzlbCYKokXdNaAFiGeot
oCeqtMBLRg80NF22UnVjhjLjr/ACKyKrNq+Zp0TAp+rR6nIomxBOEt8bWeQ7Wrfiwo45G6Euj/Jc
9HUdGDMkVGZr2rmk28jJiB2HHWqb811L2u0Mj96VZuG4YgzbSdnFJB2/dBMCW6ZP3yenvyl9+8un
qDmgri3itC+fq7JtAjG7gAK63Z01M3SoxgFZneUHjaJmQKBPkc/ujT9psT1o+yqliE11em/K6bns
pzGwG4lc2h6uqKhuiBo/HYocilHTQm3R6kuLEtowXijMqUHLYnzt0SnAqLuG6MCshcZydIvyVhNt
H3bg6qNRMt/KNgVVbfBgNyhqwPEmLTRx3USl26qQKC3pfQs5Q8veW52ILclKhra0Ce8Bzy6jvtS3
ecEApZtC6C/dVyYGWwzYPjXCczYnIBaOQq5yHI+AtylKOh7XpDJvVG89lUPzzjsIf9fOlU9UE5ti
8VPT29u8JI89VsLPaYoEgJw9LtB2RQFQDDRUm7OYFyPh8W42rOts7uCfZWaQvtDMh6FBTlnjugra
TmwcMdWhWdkhLuVtNfXWHTTYUMYZzRQifUf5CnB9PRvXTp8f6AgIq5ZZd9L2V75RdEEvyz8oE0Le
VVOQ5vg/s0k0AbfJxlXZvkznIYSSL9Itll8zwMQUOv0BrJzWuHrTCFOxzdjYO3Q9n9pavKY+mQNd
IV5kA2KTVloAkmCOEaul5Eotuc9LjtvVyB5FzVEt23MRz40Jfee++NNI+SwLCBTxGrB5LoxANALa
lCIHjt4vtagfcQG3VcY32AB3Np+/WGe96p5CR7l+NkZ67XeGA+WJ5lAN/BlNwJcJ9efkVWieVshS
IBH8ULn+Gm6pb37BVrk+3xaSP+eK7O3KvjMKjC9Ih408TZ6edN7wQLvspoZAdOBKSws9iIOvRx0p
Z276NfApgIy3JY9hGVeHFa7fVebaz4UDTEIhgZpxjKoMqCXdAOH7kfk+6CaZv3Zn/U42w7qzUFI5
6NK63UgiRpQDoSTn2tWKDigGYy9Sssf9IHGyi4eCpI8CpHumoZ4o6T6n413O1ZFkKQuyPP9qnWLT
ev9D2nUtN5Ir2S+qiPLmtSytJMqQUr9UqNWj8h5lv34PNHdvUyCX2OmJeZroCCULJgFkHlOV+w4q
n1gddLMrYe0pAziL7dzpnoTKmWZWu6xq1lJjPPWD/DrOxmGorPemwB5O0k1V6u5YapuoWV7CprkX
NPluUIt3gYjb0sy2qGijXtZHUEIRn01jCJ24KA+NXiEf4oIzLlsIyd0p2JqrKEJZspzLD2MxrGAI
jVOSF3ux6DeRDnFHI9rOneEJfb4H3uNtnpbdpDRwIkOnpgOLGDxpQGTCJD1MovWrMRa/HirTq41M
3Q2a/BaXCo48HZof9QwSCRarK6oluizC9BKFOPPnEnTuKi9KoJhGxY8WZD4Td3YryVdxl4fOOM+a
PVZwI5Nb6DnN/Z06VBCEGMfHetDdukCRqmjkv2YZUKZweY+r5glKyibquA12NDZa0wN3huY/jt3S
2HfxjN4m1XCyJvx5A761u1zuAL8iUDsBO2RHCh0aRBpmNnxXogHi4mbkV2mPsw22AfAnGxEpahTb
apXXudY9cyaHZgyBKumgIBy1L2kY1fZSVUgLhhdHULki4RwYOfKnFi3rpBPulEh8qEvknV5aa9oM
ovnS3nVW/SY205a0wmu8mJCyMAX05qZtq4ufeRZpdjR3/pDpKD/X2NuJED0p4ZLaJpENFMnmFyVR
TrDEnO1y7PE4qZLSiYAKWVVLBUoN6JpoxSZotGWyKwDJ5OTiUjmjnOD0grtDrZaLu1io4iDxAkvZ
ofCVIAgqFLHlCw1uB4rSo2SnRw0H5HW11w2CjAZ3C2D8WaCgYNSzVoeWdFRgykU0HPld5t/u+14F
lKDJDBg2nimwWvretjeTDHI/giYdy/Qlrdfd9JQmmz8JAaaPCVEpeLgo30Mk8mjpWYOvKMGN8et8
amHgYuAFMcgiB751+TXAdgPPZFqgXEP/mPmaRJtaCQsPIjPEcEcyb9pOeDcGmad5fNmeN9CZp240
4IvKF1CONosrFUII0SmyBgP5M09teI+9p3l86DSs3aj0YXHL+bhLhAWCAjNKWW/4jwVdw39bSLEM
KY27dfRSxk0g24XNpjcUzqK48nlQNQKUHEsCWggs5K4Ip1KNUNM+WkgM0JwrV+JAX+kmCcSFSiBV
4wPEKt//6TpBSYSy1NFLACSN/b4FvjulIIzZqchONexVtCT0tOLn7SCXWwpBoO8vAkNkXbLDJb1D
agjhJqmPCS6g27L752r+NIIGPRPAbS7Z4MkyJx0eZtnJsu4XfU/k52zgsHqvQIkQQ4UgPdpf0JNl
txRVwizTJUxP6t66L5+pWkbhoEOQ2NBvgn4SX3L1cklgvMAoAKQYVk8X6mZFrdXaQETxaDbxDzMN
36NOelDQV/Q79NUxrZotk8/bc3WF62lSCTqsdljPoU7E4PiqPOpNMSf9UQd5oox+msYzSuUOgaPx
XKNtEmurAoRFFY27XjkUcFWpCPIyPMZiVAq6uXkoquh+0ND90u45v+0y1Xz7bV/M3TO805JniZUK
Yn+0ntTZDj9Ll/q7496K/t6+32lQyOf7g1+hItCosIuCATu2JrtHjBY1EknL+2O8jh57T1nLG+py
osKTAH61Lpof0kb1m53kFa7gau7tj772zQqcDUG+xYRcsHYsALonvGUwH5rgDd3PScPx3vM20BUr
IlM+D0P38NnQQhNv1CfUj47DK3QkXAiCekVgOUYw2MlBcD6MQIRXpg7eBwd1dYU5QSPr4B+qSOoW
C9GTJUC6CETQQC4ePZmqzL8Qu3Opmrjg6o+3R/PKLqbRqFKlCvlDmZUoIZCmiqDfRaOJToLCnicq
9uRUaxQ9bBnG5bbx1qz+ICgsFamYD5W/YxGBUPlRZpycf39i+0wecrdyoj2caxzhE3K5fFOeS5wl
BY79jshMZxjDbF6SMJ2o2DtlDD3e5AeQXCgNoAVuSbw5vISxfQ/H3AEyQSy6eES4ziPr6C5ZNZNN
1mi4naYV1XyR/Q4vvKDx002+V3iZmfex9BA/W7tCskRdhCclYMFonK/NTYzVK9yhpu8Ke0B74CUd
o1Fu8zQNry7d81GmP+wsMOBUedGlCKxCuFPcVw5uyvcoEsAYYVzxULpX0M9IyDDMprIEeCWwF61F
ErRZVq3+GL0vPqlt8L+wM9VfygFCNm+Aeh/gzoz1+3x79V5JQAgLNrJF76pgj3//yNjKDWNYzP4Y
NuFe1ZK1vGiAZKjQSrod6Aolkn7g70jMooUWQwHvaQOpbo+61gM1Q4Oe5/vsfunUrXn689c+TAWh
Di9wnGVIr98/rLS0OsWLpz+maLWL2VZPXsSMZyBPf/N3ND4g8aKuKoB0i3BaY0ZvqPKGDL2+HCdp
XKXzWzf9c87j9wjMqMkKSo7QdEXmRtkkR0s43PUtsGhHgsYxZ4au3EjwNVgIGpoxcPVlgMC10OSV
HCNW+CPeA3foQXpzPXtwc94Pq+ZjEHEeCkHhW6rLU4u+ttkgHCpCBAOKXZrGktEgwidHVYvY1hMU
KDx04OBEggIRFcrl641fnbezaExOKXWllxpQjI4k7WF0+iSkPBmhq8sPhtSShmMPr11mLInSdAUh
2M4Gem4Ej/pZwbMfVeLbc3Z1ys7CyN9XeUxGaW4ALjhWchd5U4+yoyy+EG1YVWPaOFoK2dVRnDhs
1avDdxaVWfYi1BhMaaK5ClhNLYNgSM4jg1w5c6BdQO9lYNOoeBh+/zBD7pISHKb+mLyjhXRMVtkG
2fC5CUKwJnoXStrr7Blq9FBRnnm3CPrzL3b1WWxmUIHcVJt4QuwOLnDjHTAIh+EnzhvbCnJv6OHs
cnsSrw/n729lhrMqSlWcKxUHTQX5tKVy6/7tdoTrq9GU8fiELsmFZGMyZn2XYtEfAcAADnrTQulS
FH/dDnLloMaU/Q5C1+rZeVmF/QDpBgybJO1AQMqXzwHy8g0UwkTFux3q2q39WyzmHZPlQgwmIWJB
PAjcb8/wAZUXPbJDynIFL+397gPyBboPlV/JAdtRFm2u9/z1NfrfD/6SrD37YKMBt20GlhM3E4hR
08UieyS2YezlyPfGXbSjZoUirKJ9OHutFt7F6AojFWcDDHlRLlEV6aLS1M8GWdRwwTUwBSMuBabG
qWtc4hvdfCCAY+ZycxfmFlhFWjOtliIPUCQgNgj8ftrPT6RunwYF8tVtPLyZKjw8jUrYWyE1fou7
FtVvgMP0+qc1F2tSj/dak7sk0zdEEMF6MYC5QLtXkRsIZJQJAO3JCxoFu3zqt622vJhZf59Vlper
41YtOwWKzYoKwwMRrJkE6Dl0QNdLDBy3ZT6J0rjpBf2lGzvZ1nV4uYTSfa8rXraE87YdQlgiJtkq
Mo3c7xX0n+Lp0FnGq0XKnRImd3Kt/lQy826MjY8qDYkzwPnKLbOot6O43gK7fJoV4Im0uLgXaiP2
ughodbL0vxRzfgb+tLLTCcXJAZVR4DkBKEUdNgIDoVr1VXyvFkVlZ9a82IUYffRpd7TE6FHuzbUs
oecitGPtW3W6nqZirSz145ibEkqoM35HaS3wHUww+jNwUqlCVpaEBSn1PWQK6+o51acJUuBAmnXi
ZxX3mpc1iemlpr4arMqvZgFg+MbgkTKvXsbOlw5zAEZ5NvcSwQHYedBaepO2+rp3sVHs1FM8ccvL
cNceoFiqEI7ECxAsFPaaqQgWARdipG+kwTU3eEI42Q+yaj3RfyvvqAMRKsjuQeLtkaup/CwuTb1n
W1SBAV446NgiYjC9Kr62MlEbp+ww8O1gGw4uBU9D6P8YWlOzaLmUcsSYkEYRo4hFkBW+/LOgHQ6p
QhsQDMiJNff5XzwCI52qi9MK7tP/G485rbA2ezBeEE+Hbb1Gus9+RpOr0g3BrpWew0m79sLGRP6O
xpxVEEYkOrRE6ICaB80f98tWBObFwcp32gM8uu54F/nrAwr3PaQ4HSJhLPdUVLTSEoeOvsOW2Eu2
0QadwHtwIiZPg0yiwL2MXj2PqTUXIsowL2WeDlLftBppsGj6pHYHdaM2un37/LqYMw1/lioWgr+o
4q3HPC1BRZFTte36l2pZl6bqCygTKEuGZjgvknRx9H+FQmEWVUbUUNnqxJJWsk4F715QwnuOIlt9
AcE/0PbRs+Qkb/pKPVmuxWEUXm53GtRQUMhHXU29oBSO86iTegrJS+epG3BkqMDfspqBzikdW30G
wtNrH0kAiDpE9jh3g4srMROb2Q/TAuJZJVnkJVoW+8e0PKrVva5BEj6wmpIzj1dHF/pXeLFTauGF
B/wE6EhdhkX/Au7ZDmgVNNKpcEu9BVK6tNFEl94hynoQOAN8bf2ch2XSdyU1Sy6UCGuo05OQxd4c
Cicri3ZyX/J6TSKbXzCe57GYtYpjLs/GKe1f8hbHNZj8u1mAZtk46XuxD3dLDotdOU5RmddVgCmV
HCDnYSdWLXGUDtDRPlueTND8gGNHZ9UyG8VVO4CIgQ3BUdANoQsZkscSPdW0AooksdpDKQofVSY+
AWbROZaSm25BAFVKp6l1CjTYPEEwJhddT7gjL/LBItOmS7OToZLPElD+sM0+4BWxj/rEaQtZh/Op
BHSrCYBZoQOzLZv5ATt8286CvoLiA67EbfV+e4df5BA6atB0REvBgiYAW/ecJysBzS/qX0Jteizb
8F5SeYfqtZ2NdIjujgKJVYt9MmdmCuSjgoVeSW/EioNlzrw8NZzbH3KZfvElEL3BaQYaOTRJmfNs
GPopHVK1e5n7wjZG2IhEMCJWTacqcFnDEjeyRy09NCp0g9L3BsTSDIy/2z/i4mlBCddUcNmQNelS
lA1sHNLkptW9gIn6KLfDeuqShy7SHhtZg+q1+tftcJeTh3DQBqU+RFBjYsvIxbQMQJ5o3Yuhfcbl
Z1k93v77l9v329+36JY7u5VYGbqBLZooL/oAPDxIaSAYemWBK9/n7UDscY2jRUcdHC1VFWUqNFaZ
yYP+TtnNWKSnNk82HSA5BiSs0sh0tOhZWDJ3UoZfbSs41diCW155xmIdiDF9kFp54vwUGursnvL3
T1EUBSpXUIWHlM73jy4quc8KYkrgdHR+As5FWYPXCeTepMXBOGwJxfaHwGBa1fNg8Ojf7JH0FR4D
gEWMJyrtEHwPD53CMjH1fDlJWQ8cZvmjRapwUjPFm820Shuu87gRpknk5ma56TP1dazE0SnGAV5p
RQy8+KQKdkMqOKarlUdqE+qxSsjJtszKs7DqIPiNNzoajrgaiMzhVQKFHBmzVZyAM4HD0NK/N6nI
icHkDWYk0J74PhJ4X8xTmgrzyUQKceoUCreT8bLEA2/GlSszDmNOKqSJy+lFCXaMWrwOy3A+gTfr
w6LEV6dgAlUyMGBfDiq35E/Evb3KmMP/7287C8kcjPgZSiOL2XKqB5gvQTsZ2Kh8u2hVZYuhsK9T
aaWEOWdAmex0EZQ5IQdthngPRvWUKdp7KAPXojR55gpklD2hawYwZ8qCcxGXmRzyn6DUSwTLBZAx
OvhnOWTO8zBTYRl3ml7HT/WzvU9WoE1sDB98Cd8fVtQ88S58rdw2GPb5nfaibGRXXvFUk5gayMXP
oAv67GcI2YAVUONniBsQYCGX3vvj7v8hl3510erQj7BkxLxwvMzVssplo59PYJru2vvmjvYwgR69
tzbhPUSEShskR84YswWWvz/uLChT0TJmMMgB0ZhP6bpe04+jpUcwfgKe0P/17HQWiclOmQhcfkLw
eVCoPIAmDesRG1h6mBnQecwelB+zD765Hz7+w+cj+41flbazCaxggQclMDqwU7ibYjhupfExUeEX
OTfLn+zO31/Jnkb9BE5kU83zqdbiI8paP5IEuh+itRon1csG8jTqf7I1zyIy+XQiFlmSBDNIpMVR
8gVMCygsmGCV6/sOtbrb2YftYlwMJrMpI3CV81keEc4VHdkB+3FluqpdrUvkuzj4l9GYvZcZltQP
QkeX5+RKLoDaKpr6gyd5LXSwQPZwOAE5m1Cm/362VgolTtRYxVqZHT1YXACjBYfW40cfJqYraQ/R
1TtemZMXk8noCejdudHTnQE8uTKVvgG9ikbhHRzsNfdi6pgkDuR8X+XVRKducPs7mLUGlid/SE6L
mhjqRJwrIKuJg3gg5IB2isMRikkXXo0AOzV45ij1KTKh0NL347QDEv8n0bWPugU3q8XBAZJtr7uD
BS+9MgE3H6iep9tT+tVH+X4rw8/AwxXiQSrUW9ntL6JjmYKyMpxQTT8ZyvAIVnEOHr0ousICsorQ
5SBnyl0I5eFkXMUAG0LXY4bsgGhEAO8SoDi61h/n6heAv0CqT6WdROk2a4R3CczUZI4rr4O3rw2A
6IdOpFNWtDWESyqQIaS8cgulxbMZ5nGrsevuGojFgTI87wAnPrSwQLPBQPsBQCwIx2H+MJXJQVeH
QyMNwRJGJ1VJf6BpeewqvPXDRT1o9fhDbSA1E9XpYycam6iH20U9bjujeStzDR+Ug8BMfUA9AG9F
B+p6oZN3rWjXw7LP+w7VHu1tULVXsVZGlyR4yMvCsjW14ti0kMFpNVV14w7qH02lHudc5xw6F+sd
SwHIRrxyDGprzuqRlUY8GmTKixPWja1Ur3DKdYzx7fa06zTvfZt2JgpzskW62JmyXpSnxSjSlQkV
e3+AhrPT6rVfKsMdJPlxG1YFGOtCBSML812Rq5tZRkFcaj0jBtUktDzoaDtaFT1JUX7QJ0hQLNJT
po4vUdKspgUYX2XyjTHbqEOde42A9+nQyPuExOB2LGWF3oC1HdTuviPGypqWNQkXgOJnUBiErtsB
sX4fFctRVgrFbprmGd4Jx3QGTn4amsM8YfYKaxLtYUihTpBKr02qZY6Gv9sl2nMxJcUqXWq4WOg6
ANDx0LqlFRFnXNJ6M9RI/pbWPmlmmLlzh3qDGXJrbxcXQzrKqLtBKsGAoR2LLWt1FJ/RRyxO0VGG
E7Pu9HvDp1bumqc/wX4LxlD6NrrnHemsR9LXK+I8LjO7ot7WIKKOxUmpYJGJAuRTr6twXk77nyRH
cbhpXmZ9Bc5Z5GmZvDWECmKTRXwnC/F6ANdvCYsNcE5upWguWJpPZtcGI5zK8oLsxHRp3UXUuS2J
q0vybLCYK5ACnAOpCQaLYrfSX4U3rRpXt6d3iIOifXZ7A7CFu7+HyASmFCVRijpmHsYSajMpWG4F
3ibK6+JaPhTIGkD8gfmkjRBsuvhHeMc9si9u7V/77ndYOghnJyjEa1GLBb3s1Hwalp1qv6KVto1d
FbJJUO5q3aYPtNZevNYZwI5b/8uPZq4nUHlealo3xEdPLlnn/vSz/BltsKFgdgLegWhbtc29RV88
/JlvZq4pkFFJlzyui1O4lx2AtzagdNrKxvTjje79yy9kbihC2pdFHWF86bRqa5hzIWL+lAUmZBbc
8EN255XKQUN8XVsvk+nvSWWuKDOKfSahkwqX8tfJhTvXCznpx86hZmSgPbnGQdu0j6ItuNW2hCwY
ZzHTAbwVn7m6oLY6W6mGtdzmuFHndhfzcE4sOu1iuzAZpSFKvwgyQpCPPrelNfiWQe1XQflTATh2
XQEaGzqJz8tk1w/D3yPL5ASjlC1iJqQ49VgvkJWst7P8D2HH7Kd9PQLPtqSqL4Mmpm2BhzTIZpI7
TzZN0XLpfIAVCP9cv4LI18/sxFmqdLPdmLWvC+JZXFA4lmHoEHeE3B7odw5Uld3yRLei+NwA1uhz
9z9Tyr/4VCb7JAAa1yX0PPBYh1jGBtT7verTZalwMg1n3tjiRNk28yyLCJTjKhZGK3BG+owzcddj
/PeixLp+FUII1FZWYas3FKvwVkDQqh85e/v/OCf+G+VLlvtsljIpVDta3/l60WFPB9KJvnhmv9+R
O0hzecaa9+K5LNp+JczfMZmzSYUwh54NuAIOfrSC294hhiYYzJhkgKZL3VFPkc81geKMpsEsDbNJ
esuqkaShcbbp70IIUfrhA6TEnkIbAM2D8gLRRV7x6PK9zHwpcyCZgzWmhZXRdE1xhtKqPoWr3o1X
dZAHyU/Ojrt+EP0eV+Yg0kg0N9S+Hss/WZVPsftRrNNVTfNWcDsUzUuXe/t3JDraZ6tGR+lkzies
GjManUkI7WmKnQGumSDPe6pxyEcFHFjOpuOuVeYcguqgoYYE35f3AgRnrOjT6Mhr31SHSKxKyNLF
q2oa16IY7gheXG5dN4ot6iF8FHt5lfTzox6Szrk9FFfn+LykzcxxBHyuAbmsHPe60YvfKLMmdvXn
8F7348nmdX+vrePzaMwcS/mQl2mfQO6xeR4X0ckgcBaJoX37o65d486jMPPbRUUTgs5YnFLzJaKi
SZNbzpVnVTIn0GVZAjvkPBIzp3mdKLIyxMWpgtrQRkdBqdiXWymgr4f+Pj6IvIR39c1y9v5kjlxB
hD8k1npxkg+LL+NQmlZhULootjqhrz9JDgTdkPYKrlzutTE9e/iaTFsiF7R4bnMEpi6jgPF9QNol
dqGhMjlW0D+0DjTA+q3wwIMeX1sx53GZbKspdSPVUUEf3MrGquGdRltS3OfN9eP+vynBZBLssBhk
LAykOroNxju4NVBDIGjTueoAJFJkcrOrTP/kjSxkMjuv1noIkQzIQrT/Ih6Xde4itAe4rp0dwnXr
4Qw7xDbmFL2S5h6dL97ev37h+P3RzG40SIFeTYk5pRSKEl0J+JgEqZ24f3YF/h2I2ZBlVA0xTMmL
E2iWdpHcjTnntnH9jv07ALMPFWGe9LKgq9P4yMu7PH+4nVFYm4T/3M1+B2Au8WECyRKVHoW1mFmO
nCRxMKSSBKETlDAM0r7jcMb/zR10D2LISkK5dadDaqeFTqejltEvGUZ8pSL1blskQa8Rc4XGPWTJ
deOBEHLSLIA3Iqr+oLw2huVBAiOGPAm13JimFbGWQ9yNH/qigWvbQhkozDZSnwdiYnAKXNxlybwl
wBOX1TjEsoxye0KBDy/C3CdrfSO55X3s6/Bunj7bd3lX3JcbdFucOvi3e55JcnA7S7UJPqAnQwKA
dG1Wz4vC+UxW8p+dULbJD24KlNNwvTnJAYDBRygPwLfoMdmh+YkL/rKHrqQzriCd80dFht9nxgUh
TYTZed2CY4z745CASPnlpACVqcyDciosTZOHBKoCGPeSm3OufvV5bGbHj1CYnEEjomnODCQ4ScW+
cmf8/Mp16GNNP5DHV92GW06/duM6j8skgNm0ijLOcE52no7q7ycQySnEyN91pwmo0cIyO0tggorv
QC/U3EJagZfrrmWI81/AZIioESJrIRpe4XgbJ4AJBAVMZKEKAz262C3cEb4E/KjXTs3zqEzaICQG
ayfEd4+OvMkexdlOVmCuesSGlBOuDHb5OAV/toHOwzJ7WBxnq1f1qDhl2VoeoGTYHeXxr9sp8eo7
6DwIs0tB3K8NKPbnWMeU9acBNBy77eoDhGD6KBHeeGQ47l2VvYPEaiIVlZ6f8nUP+hEUXTZF0ICt
Kuk+pan9ybH1+wtVtgqZSeWk9DV2aqcp68mqYaAZcopD3G9iVkg6EjNGjzfHq6d/J/epmzkfUHN9
7+7/H8vx9jZURWZdxKGRW7OGD4JWfg6BHjt9sPzcHYjdBEDKQwHHhd94MLxjUcIi0LB5NoiXnXTm
wswsGjnRhbID0B9XjtFLVvFzdlc9wlzd0V3jR4LYEIN5irf8LcG7qrOFpJyQMJpKJHzaQVR22ip1
iyBxZh+uvz/4+gGc7QFnnu+PTDG1qrmeMdb0OdscFNSRLUd8BfzCJgGtx8mct8G1p8HZav1aaWev
2qXXMkJEIT9R0bueCgv197LymaIjY2mc+9DVx+x5MOby2htROkZyXKLXrHzAOK60lZ9kW3uTpxzF
5xLMr37LXTz0j7I35vOgzOmllKGFOxKGFPhWT/HrhxHMR21fPc/rNohcbkHu9pkBsuD3KYRmU1GT
CfH0Qxh0oIvAvgYQaRxXG8qLNeB/5pG322mVF5M5p9pRqLWQGiIsRfMmJOn9UCychXK1In4+jkzO
kabcjEsTKwWaSjMU5Ok9wFXuwmNyMN1hI22GI7ocYL444V2/pgxPXma97K9/zwNfeeJssRo6SaFc
ThdrdKelUJSDU5Y6mnaxb/AUofJ9v3BRdkj4+e+Gl8k/hkKAGUJX9WQaqq1JGy7Njrcz2Jb9XDaS
EdPrnXyIn8tn8mz5FK2grqtdDD3/FRTvuBdmzr1O/Zrxs+HsO6iZVQNWTRUD+zGFNjq2cBlxUzcJ
RDgJ4IpFgSfC5JQH3jbhLaevF8VZ8LSNRRk9WnrJwamSr+Hj4uSyg5Y/vdk5+aP8RDOtcJhdXDD/
Mtxy5NVh6E68kRm+Wq5nP2Eqe4gf5khHaCzR7pnhkwzYl8lyy09po200aMQ6MYxP/qHf1Ncz4mwr
yUxKsuLKGLWRHt9z4cF60dHJa6cG7r9atSyyB0qBcm6UuM/lWmwnMZRSu5YzhJy88wVoPBtBo5Nq
DbJOmMQalkUQK4el9O2P4M0Rk3WgZKz3oow1OjbbOfyUyVrgMz54n8HccDKjFPIS/jUoU0GpWC09
He4Fol0E40PvKk5eB1RPnLsBZfp3by1ANq90vQa5cyzAdA2ByXawYQaSPrdr3K6Wk7mWAhSSfHgj
oTWxBOLD5CyO7ucbTCVcNBy+3zRnsFm1HjkmTTRbGGxINO5jFCPUStkYEc8Hl5ftFOaWA1PAOU5K
fDcam8aHhGsVLnP79CQF4VPxjKb1T5zLv24vJM4cK7SwdrZUl1yHBKeB3WCVdJw7SJFpnN3Au5az
Br9J3oFX02Jfl7viTkWV1dzpNmB0drmBI4l7+4O4o0i/+OyLmkwuJ3h2lad4N7yOnujFH8uq3UIc
wIXX5i8wELg9EN59WGEuN3HZpDVRMHNyoLxm22UF5wLwBMcdBL5B9+TyBHmzxlxsmkowUHrAydt5
3TF+LgARHl+okIS11z7bxQY50bs9rLyDSWEyThIbBBRffOK4afDWaV0FSqUQydFOce50Qbsafc2E
vLvdwxc4yO02h4glxprbSLtdBoCTxff5BTtN1IQct53OayMod0BgXH0v/eIv2BmMcFGzrcXrH8gL
JLY5Y8C7GShMYqqJGgkGtujJ3NdArMWu9IynQe5SKA3m+xn3LuXYbkCj4MPCv+46N7IiS8HX42YI
kwETQPEeMDmKH1BzCuCflD/EKLAvACVA+hRyETqK7CCk4WD7GXO0KjhjrzIZKgedAmZ3KPwsTY9u
NzwvwTVTvAgmSGMeF5w6E2eVq0xu0khrgDOOnZzFhxgEfD2a/2UE5uU1NKmS1ND4gIR+/IDXyWpR
eWpHV4cMFVDweeGGaujMcu1IlYBDTC90oOiBNe6GpvhsmO9S/vP2Dr16Sp0FYhankFetpI7AOU79
5FvlK8CVTt583g5yPZf/jsKCBEgn9IlOn1SNNztfgjlB5YgPuPzv4g0PbvRVR7hY82fRmPVmlkYH
H0J8kwRnHwKfpx5qG/oAv4zSU5TQhyjFSo0qSOXzrnCsfODfl9Gz0MziGw2hI72FeWs8M8i28Qfs
PMoHaOXZqD14Gd1qQG/KtrjFSytxuSn+agXiLD6zNJcyrItBCGmKh/sHWUPGrrGXGICd6ZQExRqy
MAWK613mrDSeBfL1RHcWnDlD42GS6rnCLMPy6QH+lJv6yYLtHXgaEw6ZZD3CZcsWTC/yuVPO2S8G
c5TWldKUuYnQwhNk6z1tmz/FvV0FOgCSswuhDVeZ8OrjdRJ4Yem/n90a6iGUoFSsFCfJzHZ1C2tF
WKOYcAsyEouTRK/fUM5GlzlKK2IYixzSe95xfJexoqJDgUIIEEqvoQ1XDrc7/Vm55ywmk4baDBIu
UYrlbDyZQfpGixTSo/40eZHTPZWB4HPyBN2Zt3Yuk43iGeg8fcI3ajYotNsuyILR79b5hi8ReL06
+Pvb2HZ6m0gDmDz4tvq1XE/PEsgEbuTJ6wabFMe0g/LvG29/crItKyBGykTo4QWIFkiqOePwpIo4
DwkXE0GzzI1hZFvpeQrGgRJhGOcNWQMd5SZOBXAUAOsupPA5fbyrYGrIov3vWcV20Y2U9LoORPRJ
36MU6ScJ3ni2cr/4kByEMloVKC2koRYQYNRT8lo9zK+oaAU8RBFvaJnkQ6QoTk2wQ09Sc0i197ZY
FwLPW56TXVlCed9aEClrEMMo9lbnWv1DFUFi8pHwjn/egWkyiWUCL8YQZswgQZ1VdfogvScr8CSD
6a4MrOfb246TxUwms4xwBROJhGD1DIuB8agbv3SwwOo8t28Huno1O1spTDoZIPgxKAsugnDuhUHN
jJq1IGSPt4NcnSQN3HQIf0ugCTNHQS6SZB4sE9CjDpc/afaneoN7oG/BtkEYOUN3/Q13Fo2ZqEHK
iKq24CNT3R64IaFiagEXWHuWhseqkDiZz32rXvtCyBBCs1q0dOi/MfcbRdDTHpDcELJa6ibfiXeU
a6atoG1KVvN9tpM247O6Kp54JeNrW+w8LnO5aYZYqEpVDY+KUt1PKuBGqq7dWSNedren8OpZdx6J
ucZkWZuniVIOaDOYASx6czeZ7FzyVBx38y5y0h+Z6YsrXg65+lw9j8skkQEuMyMkHqqTtVjQQSrz
p0o1a9sUKiBK+0lcIQ9+iEp2FCd1hGtqJ0B8SsqCCBZoMKwp4UQIMfattbQDvEtgTghnbskWI3kM
8ASEf5bSffRFZa5ujxdvQTBLPipz0UgmA10SM5rAQ8vvwTfP4QyIsr5VAlgxxtx67+VRDVl4qkOp
ypADx0R/v/rAyQgQZqH4G7XY32lbslKB5G8f26DjnDCXaeN7KGaPyQv8mNoxhUYZxKlIbLlywpWq
uwRifY/B5MBwkkhhhFl+KtrcUYy/0uwNUl3O2AJsnr+0xVZdYMB3uj1vV1gD36MyCbEVFHWcpTw/
SVH1PDUl3HdncTWnVFYBDmMj3Hr6Ceh3sFfDfKUTFXcTAfifSnlNuvxJXrIUOSbybv8s3ngztzA5
moo5j/CrQusuQxthKHmqnF8Pvu83FPrhlKoui6IJ3dvvqydsYUpeoct2TKV0ZVgtXLDCWrA1pYJp
SyN8pFRYquwr+AaJ6KeQh743RFAqVeJm03goFAg1kRpepk2tfoxx9ktVsl9K2xjYtLDTqnXi9aqK
bnoK71eoPsFuqdL/EmTruYWmhAeu50NvIIGJXQX/VvkhrFWY+c1tUEdkrRTiXxasKOEXXOxMdUxh
KCp/KAPauIuUPISmPNqdWP7CMVPY3Vg7Zqq+igIBH11fJmeoTXTRWkoZm+EpKEFjkKg7Q25WYSG/
RwJ+mhx3PvxPD7OQQGB8CSEY34MPHQ+jm5Wgl+JNYTrmEO9EXFDh2Fdi3kMVlnZq96MivNfTZV6X
ID8OPS8oEShUp+n7ZDSjkehTMWWnRq1Pig5o+yi1x6SWnm6vq8t7xvdJZ7KrlC5VDcRjfkrm9E2B
fWCrP4uLuU/0hiP/dKUE8D0U80kWsHsQYMV2TtfRqtpQxUkliFflhtd6u3IB+B6JSU6Akw+DpCJS
uDeDaEsROBlkgOFz90WL5qGo6N67tXGYPPU/pH1Zl5y4svUvYi1AIOCVMceaK7PKLyyXXUbM86Rf
/23q3O84k+Imp899cdvu7hKSQqFQxI69IRBFwV6nx+ekCSOnCzS26Xj/kwrVYPII3krPpQ81DF6B
Mvnn3fuTFMjFqZ25q6EJ6yLycS1rrdk7wT66h96eAa8vOQDo2mtx6fTjvs2VThIQk3yGMU8ei1Wg
FGj0TdDFLIlu00obEEQelKDaQjNisFopfIkMYXvbSBd9si6J4MCB4snU8n19GoQxNdSyIng8IUG6
Qa7UFn5G977dvk+g8kkGIADSGwLSK0HPV6FyPt3LgWerK49k9KHLg9cFNGuFoaUW6YfPKAF1KRNT
QBHVavSYakS2JhfPQh/ZAUiRoCkyUN+WcvrEfHUvxcioi5lhDwxqnErtQDNm2PmQw1S5DBrW8R1C
Y9bKki04ELRj/12y2YWhJ6HaVgGWLKt3+uhwG8oUrmGxk8CslpgZBF0cYOJ3a+WFpYsKZFcyVTVo
VHwT61DTTMKLr0vOQQZpZ254dMzclbktOa2LMeZlvBAywWWjVwkyep0tW3iLIdNSuLrdQmQQKhxI
vUCKrOgcP4JV3B58IXsPGZO/E5zX9oxAbyHLTADw+yW56lsBSkdbQKKCIZ1It8bxi+NRtqXSFCqk
LDaRsxYSf700v1vlv9d4XuoLhxAEjaROznkpxhaErV99KffA8QquCdlTyEaFelbX5E8yDfeVIXu6
wZ4HruPZpT6DQsoyoGIPGvqNr/aWQoQtldkJ+nMm1CZBdm9xTCql+QZVgW0DmS4xKuxUg5YZ2qt1
ktpE00C+Vb6LQ7gtDCh3NREIYAi/71PpaECyVOl9hwSSlQ3oHkrouYuobQyRC5u8D5LabQbQK8bg
+K01gFk8ych+xn5r8xaMBumJAvsbQwhaSUESzCHsGu5Kpd9Bx2vfis3OTx948KAYo1Vwwc2k6DiM
+iFhvxPoSumtbxLtXGcVJJEhdwu58IjJlh9XoJojVq+/kDY2tRTNaUTd9L3wSPMHGhbObStRp2Bp
tkWyDpoMOkXjOAizyy7qR5ohbmHnDJLyCMpfS0F50DFtRTlX8kMqdLsYFO7Cyc/PQivuNQh8pzIA
sL36QrPf2Tg6Y/DY0eJREIvW7AbuoB1pJxuOqj7mLUMPfOtWA9lGwF/VqWhych/GqQkehA1T7rOi
hG4fIKccKo53Gt+1YHJXNChPUA4AgB57Keleg2HwDP5SoxrTaEFnMgOy3ewtbLt90EMbA0LYDZqy
bi/NwuHFyug6aPOnTMCc23MECGhAIoyd2xZAf/aod6Vl5PjU+s/tgZau5cuDOm3RRSJ4lAs4wHiY
itWqS/ZT2lIBuOC/6Mq/dgizECqv8zKuqmLCjTUwd2dKWSJJ9KE64QM5pbax7XfCy+25LYY4l5Ob
2VeQiCFXGnghodI3clOblRKaQYbMCqRxQd3iMDTriKCAzhIQZMQfEMhwwGqyspcrzp5Me32xxImq
9zKEhpMzz9sd1/N9E/0X78zLec5uft0nCfTJGlwn4MRuo71eVitsSwugu+v9m93xQZQ0msrLCbFN
d1C03dauupuA0+sJ7rX1ml3KTdxBkUzGetHEsAxoyAflZsUw5O+O5/J6mheXmw4MboqG+3dAH27s
BLsC+vPgVyLOuJEiR1oJzVZmNK8jC6wJjHbAcG1wr9botsX1sTKjpTTAhQnMi8cN/LfSpdgfxWu2
tSegRN841EVOY23tFlzT1drNPIbCJLmBKHAC8MeE1is9HUc5tvhjh/HEjWYnh3W6gAXw95X9KdMS
XxyikvAhyjhucwZElKtYZWwX4Jrgtv5C0Qsx3KFCIFm4VVltqlblrZrMUtrocoFnvsQPC2Rnc1jl
VOFpXmpwxk21gfxB3qw9zZYDaoi5Qc4BIjcI6K8nSxkjlRDg/SDddzbAmPIfqP2iFknuwJqSmOxe
vYugRIU0Jpiy+23u9hvtIP5zjS9UhbHqfz9kHkM2AwO/oo+ESvMGBnK39oJXgreEgtatddj7kmFN
JICox4AFEAwu17MWCAKekqoIxlP2qVEOWmC5+RVHuqen9dvKeVnwAOAdn4S9JAJdsbkoUzo2XYoc
SvSV/pYO4IiZapKjCw3TSddrrS6y4AGuhpvdAVXYN4MhZNFZVbLUbCkUg9sQurQrs1obZraEURYl
YW6k06x0jx9KKE1N4KTeLl0Qqntr+Ji14WaXgjSUkhxA1v4c1oGrJ5EdwQhXpjS5k3mMeLlRs7NQ
8IaSLMPKod3elg7jZ/SsOZrXb6tPZb9++Sxk8MEZ9Ncw5r0eLVLPpOgxp8aGhqyNmKF3mQsdT7B3
dD90ZN72gb1mHktpn6tRZ5URIY2aEITuEdI+HTBmE8JKBZWqcl57Fi1d5FcjTQfjwpEKvCRGJWGk
yY+Fm2msL7KE6PH/PNTspqiiaCBiiaEmARXlle8FZ2rTIc4kIr9yLU3u97uZgJAez3l4zDmOQqkr
o+OTmbQqupEa32nZXdl8rhjjssH/HWV2jDWOd5kgQa/UL8S3sgsLcJ2Xd6FQPMkJaCAM8GdBm4lG
+U5W5A0XM8XygS6xolx1hZYIK+d9bdKz446HY5DkrIyRRoAGhdK5o1KDBzp3b097oa8XZ0JRFG1i
nIbU28w6ZaoYAhMSnMEuJfd4EIE5kYcvaVUCEg3WsbAFX4rS2XSM3kIK/rVRciva36moXKo6H+xW
7T8KHv3SiP4r0Qo8ABoB10iZvAp+cs9Js8ZtPnmFuTlMlOK4Q2VFFOdFHl2qpVIvRWAkaClbai2B
Kj7gHeTiQI0d+PxJlJCrGgrf7YECsG+v19K2gLxX07RJZPCb2loo19TnAgvPYxO9Z5ph6ejX99Ko
oCtGv3BjypcDzc7ylLnSaJyEqPr5oZ0VoM0bMmSuSuh387pfq24q38dDOlNS6PQqhR7mPC4Zk1Rq
IbyCibHG2KV5hNwO+mJRjOj2XV1aSl6Ids4hZJ6B9REvy0OTEbthaFD2DfR+x+QtaaqNOtCXRqs3
jawrpjYJvDd9eS/76X09GodAB3dIzdyvfHCRFlaUQS/eYK94Q7HjQPPXXBOg+STpjRsKTPViTZd2
WZNoh1AA8Td4Lx+ACeg8Njb3NKDSjjQhvhFdFrsxaCOL0u49F5NPv6JrB+V7kIgFgpYjCAHxizKv
Dg1aCfC8rDJE4eUdpFo2jZ0DAt4fBwjdWxMmm1j6PvmJPIWpnLPVvNt04V6b/fX4k/+6cO71WECO
FhS8Z14JW5xE5PYedPFsJJCXZLtEG1Yc0ALc43rA6ShcDCiFXUoV0Lx/3SbtHSq2HnqjvPEgAiS4
po2xcDdfjzbZ58VoZdpRUkQ6O6d/vtCYp9bzI2QUFeTPcD0bCeDnoVtra7NctPuLbZ352Y6DjiEz
FHYWleIQI8tthhG1jIadAj30JBK6koQGTalAXSPbkag9ZlrlchEEaoxYXdDe59Hw+7aT+e7hrtdi
Fntl5cgT6DIxPMjRQ7mZEjcASq0iCxaqCtfjzOIvDpGlUC8xjv6D/Bps2Sl3EIkdznQLcY1Te6Au
Faxxs0Z59N2HXg07f6HjKm30thPZ2Q+QSq32UtdaBDm+24u4NsrsYmsgadXnKjY2H37o5YOEhD+N
VpzCivHMX+ZjD3V7WeIYwxf2TOt3qoF/1r0ztvU/vnimRYN0HG49eUoeXp8P4jdiFwYjQ9Nprkmm
3D7r8sqV87+cwb9jzO6cljZNEBf9v058s2W/pA+QtdviPRiSoCGO89dufGPlFbDs1/4OOoskRd+P
BA6mrfPYcVOpUXFOUiduXpKsNusS3QhonLptGZOn/O5J/44486R90+cFDzAiHwWL1+iBRHb+9hDL
xvd3iJnvTKOhBlsYVjLGLJoEN5eOtM3weXuUBbjotVHMnGaF2mqLIjmS7BC/OxGkbL4EN83xLXgQ
vAaax6s4r7WZzfxlUelFK042oj1HKqpqEzNYh3+AIUB0NVQ2rGTXb9YyU2tbNvOItCNjVUiYKEvQ
wF4+hv+cKQgrSSd1VJQ9UGKducKy7cKaSoSdG6YfjVRITKNaE9ha8haqThE7INim33gjRKUjrKII
6YZEOA8DfeybbCvH/LGuhxX7W1qvy6FmJ3nIi6SGop9xQgUAfOQ//HalWVya9nl+iC5HmB3bYTDK
Ks3y8Ny1fW3j5YTXLUCOtpgFg6XI+rYL9cAKSPtQIFW/CZVa2nEORck81ARPbI1hD/bVGNx6eNS1
VH4XmmbFOy+Z6uUnTot0EVKIGvRoAyH0T4JAnnSNufVQOR06m1ZO4fJSQDrN0EBmrc05LTXuQzhQ
jkK8hX0PWjgjNcF7IiJ4QW3y2DmBYhGHI6dHIZuWrzntJf9JRdDREwp0ABTmr2ephBTk0GWpQxRS
RBoFgxfuAFhucnLkt4mIKbajY2L15toFu9BXghcDRMUlCO4ZeDPMXIGS9UgCQI7mVL3F5mglD6nD
3GKvR2b8Y5q7Ao6y7Kl4zIFTWKXPXcga4z6chPgUsOBT0Lxdz5s2VUm0cgjPYE+M7L7ooVoq62yb
MowHcYzKyUqj2eoCsteiGu7AHR4c1apGxwkXhF0P+IYJMa7BivPqRcxD4HJ5AT2lsDC2tw1kwQ7x
hXhdQzAAz2l1+vcXdljXUdR1ciCcmBaD+cswefurZpnzz0fBm5TiZYpctkZn65G10EkK+GichqI9
glV/F1XkpZPlFRTTQgJbhua3gm2HG4PA48y16FEbtUZe+6da1J+zEQAzKoTb2JcOXIxAUdOnIC9X
Ew3d4vQuG2OrDyTf61i3hVzZgbDWBeH8J7SiNlpL3b6MjmBQG9EknwQ2RHkKa6iHweaKgsxc0Q0r
q7RQN5SxC9NDbgqm9C+jvtiMUe18ZTR8HZqmoiXgoJal2U1Sn6fAQoOrN7zf3hZlwTtcDjgnfojD
oqkSEhmnUN5U8qEYH0tODpX/pwB8RlBSs0N/oxS/cQqWxjY6RfrvFkxxJaIgHRykGrtn4MSi0Cfi
cWpVbe6qcQ8fgyNnBHcD8IKsQv60SR0tNjwxfRH8p94Hi46SmIjtrZyJdhf3Fs8Og7RpE2YiosI7
vfMIBdeWAhre/p6O3UsiwV8LhkOy/6IJ62rR5+BwozBqNall/YR28BESK9DJqS0h30xeovgDZig9
NKVj8hgpoBaSV5qUFu7Cqw2YGWzVQWIvV0PjROCZqopZpAxWrtslq4KytQo3hPKljvbI6yOe6WwQ
oyT1YVVfVI1Wq5gVnLC6y11ZNBOrWBlxYVLqpIiGdDaVIQA9G9DotETM1dY4BdK7AS3XSFPWrrUF
t4UfTDAvY1Ig/Xo9XpyUgSqswhtKP1Gj+Oy6/BBkw6MejJuclraRgKlABcao7qGiTE6g6X2UCFpt
prfJZGNspUr95SVnAQdAE3j+QGSNTMqo10s8pDXAKmounIA89kJd2kBL3Ivl8D5siav5ZW5LgCCb
CD9eMp08EdyLwGXLb6L8R+5eeFT/4b627zU0NkfMShXDrIOWm2X+qSSqGeQ7VWJOrL8WwPbAY5t1
BkWeILGqDKAUsTQlNEdm+mfXowulLCu3TARPMZjL6maHrpgjlfRDmOEmUgM8ktB3UZNXVWxfEipu
gV91x1z+TeoxdCQCDHA1QN7ciEH1KBQDAfAkfacVxBpuO5/FLbxYs1nYHGfBOCTKIJ2advjJG2Mw
jaBz5Xjt7lmIQa72ZmaNBUHbTBh00ikc+j9BkB5KArERNeQe78E52/cdGusjZS1FtRBQXw47J2ts
+zKN/AjDln3gjORFQ4K+Ce6hz7NyFhbayXDIDB1RFlTxoAw6u1yDLhVkBoT0GRxlll42dtiHbpnx
M7gL0FVTvQZ5tMv44IwF60yairJFjfKO9+IhrYVNid5WUCr/aEjglU1jBiGojRj7Ad4zp6+CIwlW
TstCWh8eF7GGqAJDDYuaLOPi8KZCEcZhRPSTxuHOlYS94JYAZNN4hbbdJLqDWujw2x8AmqERfWtC
Zee3YHocyaGXNc/vkaQN2bvSlcfB105VOUDYsIgiq6nx0AQQ/rahLrizSx/99dq4+NykksWuQIPU
SRF7J5UfklUXvXINz5mleoMRtJVjQeTkMwQsEs7NiqFMr8hPcff5f5rNlzVdzIaWtVzGuaSfUkgP
afVHPv6+PYC8Mps5v1AvxdVYE2acjNHIH5lGIPwWjU+9NCBJj0u0lEwp0fd1m27o0L+HEB0zU9ZL
ttR3Z1IMmz6mj6hlRabcARnGgz0v2atWyLsyqH6W3H8OtfBOzPxt33W/I1939DH7cXsSS9mLy02f
QwQHaQBfboVJdK74o7FTahJb2nSb+l35JYZmBUK81brldNnPbhGMSamuosEC0rQzT9VGUdkWeWCc
kkN3mAhcCic9SNakZW+sd75PP+3GaHMHFcmxX8k6RpvYRSEdg7JN8VLXZu/xfeAlp/yQv9QPIrLc
buQUx3Vgy/K5+vd0jdnjsCgEjZc9Yp8CSMewEkATpcbFKU1H/UGJa0i3xq2lhGp/LHiW2H4Fcum8
34Z4DWUJ/6FkFJefLJ3F0AeyVLxDKTu8T7XuuS4GZqNACLrISHzwqR+b6M4BD45CErtOQsj/0PYj
Z5CZBpPEi8GMY1LSLcpE1BQ08bWGLKQ1DLgSwEbkKopq2JrRbVDZImZO461SZR9M0w0zk4Zj3xZv
wxB9wkZ7QI1HADzVDzHuN9iMTaH0bpsOhR1S8SlWq3u5AJYlyDY0gWi15Asp+L6U90xP8QTWxVeo
0YVmUVX2APSIRZl/gqbvRxSNR6S2iNmF3O5E5YdUIWwmxpZ2Bs6HCjqNxukN8JRoxU+B564ulbhI
u3tRL9CUlxDoq4iNLUBhKUK3jD3iLWjWqvqrjBWvLonbBIG2qRkpN7Javmqp/JJV0htLo4++T5yK
lKNJ2jYzxUq8D2n8PA7NTzzDpDcImOdW0RQ/ATymjh9IoMKk6FTVdR+UaaU6Wr4B0fug8vACPUEa
7hz39OfKUV3yNxNcSFYQfUG7enZsREPItVgLg7MO9XJemlHD3VoHQeagfGp6QM2kR2/fUPwJk9yN
6xyK43AZaeTmgNZqSK2ZbUr2eZWsNa8v5ay/gEz/82VzTIco1obEwkI/cQMCcaYK8DY0FSfyYDl2
uRX8Dqz+OfHW2gsWUPAyRZcrhJp1ggWZgxKElHZtBRk1kAi1kBAwASZhJt+jfjKNrZiQILwbt4or
/VEtCJ7fV2sAgaXqzdUXzJK/eiJDLSypAgC4YM29AwwXCqTgl9BfOkt+U9Cm6ipn42GtAWDJp1zO
fBaIU41JodZHwTmhvhNJqdkYxkq8teQ3L4eYxa2KmHY18PXBGUqBA+J4A8RzTKssXf/kU5O2/I7K
vrNi4wvB8tV6zmy8iYJ2rAYMOjVVjE6NxDYqkPGn/6Idy0P+wHacmMPaNq6MOmd80MgIieqoCM6i
dGyDZwKnqa48gBfC5MuJzSEePKxZKvI6OBsqfJsa3Qka8caoO8RptvLgWAA7XR2LOctDBhyBGhg4
jn7TWq0hmn0+WDIohZlI0O4Y2a3oDtxwQEW9NvTaNGcxOq98o6oC2KXotUiFFi8tFBOgztSYEkhm
sjvyM0cFa63dZ+npf7W603G5CPZGcSRIKcE1JodiS4DL88FsAQ2qnQQgwDqScskTw//KEvK9ii7O
64BqLkl9HCLdG2pvyHQ+s/SFtYBTSvk+ULvt7TOxZJzQ2cNAQAZRSFZfz61V0lYRtEg/5eQ9yd/E
6ICW1pWz/pWonQdJF4PMeZgiTarCsRi0E0TNLTSmmEyJ76MoRzFQeU7FzBaDZ6Q4HDnSfKvmo40k
APpZM+grpKYqj56UNxt9DK3aSNwy+EjUXwlDcjGxMv8hH99rvA37dierYACJcMP76M+yhqgFqqq2
ivw5Y2uggi/2tFtTmoVdaaKqtMkyZMZpbqlqaRM0IlBpr7MnJE7Lst6VTbppwO3WvUpZc58BCZ9C
KlYNHgg6QaBFfBxqkO0h0RInttBuMvFJMu7H7r4uMy8gtR33D7w2HD/TrWR8Sdq7oTq1fXEU+1dV
9Xcskm2uPiq0MOuE/VOr0DQYnqrAKtBIISkz71wOqVLkOayiVYxtDdmnpDYNYbRv294C78GUNPwb
u06h/MXB6qRWjTp9yts9G/eN2zv+DsKjW/mz9ILP2i1Ogod21h0komVQdwIbsrn9AUsnDY3HOGQG
MmDyvMBAhGHsQTKAN+lIt/2YgqVqdAEr8AaebXibr8RY37XhKVyniJcYCnPgjp2fbHC45vmoFdqp
VDQnT8dXKr6rgegW0WEIoPWiQ5DAF9Q/Up3clUO5J/UzToBDtehHF+vvsT8chT43u1S36vQRiGQ3
CUGyxfMj6cOt34HP0PiRdC+3V2nZ41989mybkmwE6yxw5ifS114rBa9VK2zSVsjNgiG720NmQHCp
UhxB67yyQ4se/2LomcdvNZARjLwFkARk1eXQ2lo9WDm6qsiwlgGaPN38RF9uzszLKxpppdQvkAAS
fkyJrHp4F0hqUgZ5AZSk6+i9q7sVz7hsgH8NYvLOFwfAx3uqSkFGeA5JjsdBAFYFww6CyFRptEPX
/cqxXlzNixh/NtwYJpBZr5MAQAxqM/GzBCCaCQWap04rJjPty7fFvBhp+pKLiYFVQZSiGHdYeuqd
6uGLhw5UbMJjYDVeaK8++peuscvXyyxiDYDaHIDg0k8JCFEc+qf30HGnmc2+fddUULF1T6kOTTNa
r2zgVw/FrYnOPCWyELqPZtngnBZtC/GW7E+UgMSLNK91kgNTnH6OpbTvoeWGZN6kie0kBsROtL7Z
aSiao7dsM5Stm7NhW6Cko/fUQWBsBUN1YCp02IZ04qEAeZ1WfGiMfBRhutPqHAQ/vr5LuPB8e+OW
1vHypp4d9cIgPJBbFelAuXQDUTVFCBH1eWndHmYxMXQ5zuxcIyAR69LPccEYIOrqSrvxoZDCIs9H
L0eGh02vs1MkEhAm3uV4bKNI6eid6nSKtLKD07Geb+Dll8yOfSdnwDPIsBzUPM2QVqbeu7cnu7am
s1PXjH6lJE2in5rihRHUIZuPWvy4PcbygsqyoeKKEVEcni0oy6Ct3chY0NyRd6NDbLJBTuGM3I4H
jN8589YYIRYfpwCq/XvE2cKVRE2jfJqW6NFH4rZesx8+QJb8QDzQJW8ar7BklIhXmiUXg/HLYWer
KYbjiPOGYbND/VNFMC5YhZPcpYfByW3o360s7GKMcjnezJPVNKhFNUagl2w5c6LQwZuDnlC+TVzh
aeo6rO5a1YFWu2z26PBFu5cpoenRlp9u7/AXVfA3Q71Y75mLk4eAyMPkUmkRmYEqmHlMLaE8Rry+
p7gZw0w2MwOElzpg8Uh5yajLd8exIRbXClPrGrOIP6oUTW8UPOUoGfdGYAbjYwNSLapttLG1oA9v
a+NWQB0M+CVJDeyg+EHprywpDzGwsDFC9Qz1+wLPZL3rV+76VRue+dII9SMtqaeYGo/z4SWx48Dq
9gbujXI7vkRODR3s37dXdTHJc7m9s/dPncY8zacxo22zheS8gRsR78lhl27Vu2HSNbG44++zHxHq
g79DaAs4t79gKQS4+IB5dkAlGVP45Amldtchx9jVhzL8HVaPdad4t4da6B6SwU/37yM7TxOgraLQ
8CzRT8FdtVWRh//Fof016bivNUFOp+KGsc6TBLRI67CC2sip5keKWkTd24bxFg/jivdegrBfTWnm
93om1An4dhHCP06NpQBH3sHu0QVfPyPMWLm2Fj35xfrNXJ4/skCsKMOtVfwZowSZ3F3K3m9v0toY
M//GskLNwUMHR65pTtVFZlkX4GpawfgsJlUvTWHm1kAoJZcduGsBZ6hCM3kBi8XEOiOgzQE1fuA1
jJ2y+Q/kX6b9uGUYMy+mhSLe5B3Om3rve3w7gHyegqZF8ALUZ9YbAtfscOZSAF7D1T4QemoU+tAp
zNID1UUCft+wcMUUF5Qir0/X3JVUpUiaHEuqHMM7bgM5ASCrl9/JnrCfOFwEk2wkF8CEHXORafnV
2/U2fJAe64Nss51+Vzr9hv/EaVzt+p7s8saiz4tUaVIxoZcC+Bh/y4tfQ7DiRVdsdl6Dgq5v36SR
SE9MhPAl5DC1goMnaeUqXrv6DRnTvHhUBKweVFBeIZACi4FgiseJXppCuBGqU8F/QGWw5lzmPB5l
0beJQQB//GrIBRB6auNWtqMLvoHXtWTEWkBlzLxLzkVQedRwZUByuTky1OEm3k19zSmaNTiuoWpS
xF5xaUu4h0sHasz8jVaKehnUWNQoNNkLQfQCbCd9L4/grEGZBYRDLryBdPL36g80gaFhvfH8O9Y5
t93eykE1Zv4ojlTBD/TJj4PKrq3h9kAAow0fNFxrs147DDMP1LaxnhshLlwjTR8p1IHSlK4EqV+t
dN8PHCUGMLvE0OeI3bDJFTQdwXAaW97JFrP6Y/lJIjfLzBBNc/uIme0xAJiXmRE0mqgELgIfsm2m
wXbBW2CXH6B+8N0CutKrDJrL8//7bbNTVNRtH0kFvk1WzfRJglJUjoeqKZzyrdwheo12QGmusowt
u4i/o87u6UQWwNGecAokwGD3NV5a5rHZ9k5em3mKRfBt0CThIigfwGKoWa1dgqHwN9J+8X/CV794
C1FF0jVgiyVQEF57kkGqcBcwVO0n+lyWuukm3EFzzBHUqdMermStorZo3n8HnHvgEGrW/4Pm8LXf
OsgnWWFYUQMOLeHX7YO0uL0XI80S0wnkkHvfb4RTr7/V/T6iK20BixsJvBFFXyYA4fMuUiOUhqGQ
K+3E1d9x9iuGPaerOu6LQfHfQebMFTkKPYVAMEijwispyhatFnaidFYsfHSrmb8vbNf8uIK6QkJz
rCESUFpdm0OlGQbI7Hw8ZaPiQe1zu4CCAwTXd7ySjrEyQSAK9qSOmZfz0fH7eMPGcYuOAJty+sxC
49FP0BVgNILrq9ljqIkOQeEtK7NnKgdWjg4hNBR7AmkdiBi6iRzdVb0njc3O8CGNxsNNIROLZMOW
xuAwl4gTUv0pkD5aFeYZ9BufDE7E46c2pbsulp0sMY5QYbU6+TS1REtIXVfjIzL6jtIHdsbJz9Rf
bQb4tvNTUUBSNaQYAA1HJvt6lUIeGlwFbeKJHoM74ZdiaXvcT55Rm6D5G5wGVGhW+CytCE4ujSrL
koG90eBM5/bWptWolkagnvwaoSkqxVrQW2r8+x+eGsxtQv6BUhsOgRqzSyGknGc6B1AJGE5IAT1g
UOv2CN9MejbCLBJFLJ5RbRTJSWHFttOr+5HA9XXaoz/oli+tlBq+P/WwVyBmA88tSCyxYbPNKvNR
6KhRCUiTTHF2ZAtW7ZZbHwrLa75tyeNcnp7p31+EZbkRyGXu47BGjAMi4zUACd1eu282gKQWHLVs
KCoMDPDM6xGUNschGBv/lAUf0kTbANBdudbvtKDkdj3KbB61EkRZL8byGd0w7Jj66Bt8HrSh4s7t
Xzl0eP7/f3n5f13+/l8/4fJvLn//v/0EHjWAIg+jAu7lpFTGcg3VuzrnaeUv9k5FB0hTTtk0VlO+
Q2bpXqpGUBWpNeiRgmSwq6bzZB8dLVHrA1qm0QNQiMTUpDBw65a+tpW4Efz+Qaji9yDhjzyr7itZ
SC3Sakfwh/pWwkoXzLHxZiJW3vdyke8FKoKEOPY9WZD4Ci72m62AuEEClJcY4Dn4zt7aNUCABWqu
nnp42pznpqYLe7GhKya5cMAwDvjMAdHHIoG9/XrllKCr/AYFI/A3qq2jdewViNDWFOTop9xHd3Ka
P9SV+JDoqSOyOjORdllrS/veqDPN9e83zJFRfafqLQ/xmB5od4r8wc0bsikMyZLAj5iq+YsONZoQ
AOCxUm2Q9to1yBWrprLkoTeztrCD+lGOH0XeOSE6TgCfPWpIspEJlIdbdixy+/ZB/g5anr5YAzOW
jp4GHOnZSR4TFkMhqVZOdaqVjqLnj10a1/aQqcPHGIfTpYtk5SQ3I2Rtb/YGyVyWqBWISKRHqAA3
lqQpe9IJ6EMI4UgTZqAfo5STB2GkGzHofhcZHe5wiwUrG/7FUXYVJMw86ixuhqBTyMqSGqc0LMHS
wWPkSqARIIaPgoHux05FCfSh1+mRj6jiEtFlOkcTQGqrEu4UNEF7eiJupZxtpVSJnYwFriiDcKH0
e5Oj18M08sIGGN5UpiCgAHJB0/xdVz2ApMYGY4UFkmRLFN4lVuy48tiMoqugaqhrhV2APCb3G7fy
y9eG3CEmGYZmn7aJe3v7pIVL7Gr7Zq80P0y40helemLKwL2yDrNdWlI0Kg2qmu6+/vz1u3/95d8/
f/3l1y8CF7ZiAmAwYAt9tZGjlnu3P1KbNuJ6o65tbHaXB6TMoZoKJH8XiKIFQhPJlZQoeRqVQbfl
vngqCs7vGp4nh7YGvTtv1MhRW3kTw8VaREAEBTbTJ2SM3JFWbh8TsMTLqG+oDeQ69cyM4lc/DSSv
GVCxhejXhnRBgeQ49YEMlaBARZrSRkCY7Ys4fkgIPyWBco+GuTtIZjKgaOUzKFVVJ8075L6IgZef
IrS7WOgHu4lFydUjJEqRSwrMHqzz7ShnpgL0T4aekzQQds1IAcnLkB2nGYRuaUV6KyTtuadC51Hd
B9Vpyhvg3iPD69Hwv+Ex0CUNYFv7vsl1q+EjEutMaT1DiXqvVvPxroglzQTD9/8j7buWI1eubH9F
cd6hAZAJd2OkB7hyLLKKvvmCINnVSLiETbivvws8LR0SVUFoZh4URx3sZiL9zr2XgdmBTD3Wq2Jn
kcpTK6iyd1FcPX8/SdrZg2h2EMyOz75qk5FDBffJtEBxRwaSYj/0HdxmCmt0pDrR4ZMmA/1DzJdm
0rMnKgLbKbrVpn2VB/QuosZgi5GA28fSDbPG0TaG/IaQ8MrgbN3jVn3qSQXBtq65H1vtR96L+wpX
hh01Sgm4qvxaW/Wuz2BJhivjSE3OXUWBMtmQBW6Xo5Sco3Bnh3F7L2Q82c0xsNbgT0CFNNCuO314
UeAI4IZdZ9hyrDw1Or4lr/g1LtMH0JEGOzTzdZahLxIYgnbeiPrBAAJb2XGpzY8x77N0STvpvIoy
jSw0xBWqWZYBWNfXiylpBtLnqoIL0AmOMkCOuQNz4nsKncUAJqaSSxYi9PM02azFWeAUQ7irECVY
2PHGxLp1J0fRdstuIRXmL2esLl7wn/o3C1lKmAbQrh3Mx0Jh7oBzxGreSbIE8DpPNs46NTvqKt4S
0ocqQC93wqO/ageedshQTBcPWKTLtYXFUZwdWx3hdVqNmDe6N49T6i96SBwL5gv+JHK/VEed9tfZ
IflpFGfPERHUmUg6tKaDVghPCEeCngkInLC7wat2kFyRX0v87ftdf3HT45mNlxYekNb8UWIFSTD2
NeonVZy6aqnu9DB5loMja26+b+icPTPN3qeWZpd1DZNgEUJA/TEwQrBgIkgMoWviZ6zGdt/Wrs5H
iE9XL/mY2Xm0JnXitRUUhRuofo/hKoRwVZhxKEVDJJVj+wCgr0qtN2KA6tEHj2kfpJmTsQCyRUu6
YNN2OZua6akDzidslqz50TjwrCkiULJ4UF73Fr49CR6/H5+Le+jfTRB50qP9FPbLST2oNDXEkzrk
Ho9ydyoymf3Su+3ymv7UzuwVGoF6lAU5uhK9Ttbs+crwzLvO/c3F8b7v1HkqG5MO4joBI86Qscpm
J1/Au6JlaiCe2KZ7pLjhkFds30A6h2lh6ExSmtkmR7mzg7MBDqfIxzXaT/lFeSmrfg4LwqdQRZHB
WaC6eSYil5uQpR8lHjwyLUh2VpFuRF16Wj1C3jADmmxMoeIAyrjLdR0XbfiupXxXwaMWqqntsIp7
DsIFSmVbYbBdY3Gf1NrW7JoXWsKZhRMokDIzf9XTKUwf4SNMaDG6yoiakkq2RR1dydAfh2r6korX
pS38uWOzjWXpXS1nQw8UgnLf5KByi8gFVshTa3lhOs9LlB9jSCFYBw0CAKlmi6cHBUbJLBIAnQkE
nh3e0sdu4qXYpStcpBpQ97kd8CZdrolc2IGAv06pE1CjDcDzvm6PqOxAdyLUeBxCbcuF5CrNcF1D
bnAIJCcNpAeAY52SIR81tC4Vg6202VpNe48WnZ9LJ12StzA/9sPOXOt6ftdllt2oxRovRjvsfhJj
od5w6c7/8sGzWdHHGPlFOBQ8gqQllS7fWH7oRSda2BqIDQCljPtwMe9zaYK+tDrbb6i866QjEcqK
JDpWbetb8b6FaCaPm+kK8SLzQaiGP1LMFcTAacQ92QRxRYbAc7Ik1HX+NPma8Jp9jOjBGJuc0R71
LtqRnAGX+ovFAcK8h7JaNNydVsDXMxp3J7LsEDrWoDIxJzYGqs5yOSvUR9Hmva3V0UMKAd0ykG09
qm8gZfLUpfWKC3aQue7JMIL6/qw7V2b5SL9TuMJRDTKVZ1AOIAkHVmFzfAhaZ75Ve6pT+BwAFbfw
ovuQrcSmSO1JI6rkNl4JDx9f8F/v/f8LT/nhz87W//xv/Pk9L4YqClkz++M/b4oTv2uq06nZvxb/
Pf3Tf//Vf379I/7l79/svjavX/7g8SZqhqM4VcPtqRZp89EmvmH6m//pD/92+vgt90Nx+scf77ng
zfTbwijnf/z+0ebnP/6YwDX/9fnX//7Z9WuGf+affp6q1+b08293Df5T/y3/9bd99F7l/FRHr/Pf
c3qtm3/8oejk76gYIDUJHxicVFPRtjt9/IQYf8ddhLQyNEigRjLNEM+rhuEfyX+HjSIu9g9uLIRK
sF3rXHz86O8ysrWaDOFRSK9ASkH/41/f+2VK/pqiv3GRHfKIN/U//oBs3Jd1Clw7foViKBrEFCzT
giTK15MsSIlm9bkUHQ1NXJka3ie856g+xRL0be8SS3a0WoYaYxdf5aZs8+ymk55Kkq9gHF/avETF
JX62yuhVyQ3hZmCFZ9l4h8jOw+V1FOxKDV8Vq3BKLQB6HQ/PyOPjm2GkzsCyO7gDeSDj+nL5S6SH
NNipMjQ9hVMhqOnCnz2VUBt5J+lLXatuMECqodUcCKa4mVy4ZJD8vAxsXK52TfQNjiInBN687U/w
ibMt/A9VaBa9irGEO0sM7PsejmwasiQ1vrurpTvSxI42pHejUu4Vept2IbpYma9WwG8QPG54B4H2
Sr/hDT4/5UjTDNAnQf3Mhu7RCfKkiPjpXjWHX/BrclDrfUmC8C3X15qyTmFymA7HFm4wyoNR5Q4z
PVojjkYtJowfqugGIo+Q0j2owZUWEKdqgNrr7sz0puObaOS2NtwV9FDAqHHszK1pKA7RhKuXwapA
wV2rgqugluDdram2XsieEpiOZcVOjnMGdEXPSg41OdXQWW+5tdKmMlNfOrEuQ8Y78fO8dZDv2CP3
tO9l4TRVvJKh3EuV1C+QTgiF4SpZ4hrdrdoAmzw+1T19gNGBAnR9tDJaaGOOfqRCmS8of7Qa0oUl
chKqUW7bOIcWyHugo1oNViSpkrt6QjEHeuaqqM8VOX7SZG85mK3lyI69gUszquh1ImmNbXXJTVAj
uWC2v0yNeR3xKrFJjAcWlwcSPRlBe+oJbtcSErRBt9Pa4tkIoLcKf8S6LcFdtgOtsHme+wRy5bQJ
bKuoHT2gbt8BByKe6RA4NIQVjJm6pYTwSH0t8H1GiuxMQRwG3ZZCTX0tb9emUtktC71C7xyhQTrq
WoUUaZNWWyu7jeDInGlA/cXroEIQBuZu0kmuyt7AhimdDsk7B3nlZ40b3tCSfSoy59Px83s7f96+
X99of25eIHlxxFMYrurzl3zU66FWDjQ6wmBcNhrfbAOXqINd6cMubLgnwgMY2QuNfn0anDc6e8zT
hLNGVnGhayEyXe2uKFMnKheS9DNpr/NWpq/49AApYmZ2JEbXgmbwWzPGM3fIPOkuhMFaDWgWGxWE
6S28gt5MBdL3OhyDXoKWIDMH3nr5Fg/hBpv2f9N3XOwoAtLp7J7FfZbWq22VKNFR1G9tc6cAaBsb
S9mSr8Hl765/amQWq6GgUA9cUaMjumgyZ/C6a7JDvonY0ov6PMKx7D8QWP8atp83OouOdCm09CzB
rOoo2MY31NxDpkY27r9fsLOkyZ/NGNrEIYd+NpbtrJlqrEQ3kiE+TlHJJL/fTvGI9SEbX4Hdsiy9
f+mC+9zibLkOyZCOdYsWzVhZtcXNYFhANAMTrk5+ddwVmeZBkM2JusFTFQmEu3RrqZUfyZadZaZn
pSbkE5HlzJslPelZVH4+GvNFXg0laaoxPjY+Cv8+CgShQ3btWr+DZRyqZ3axNxfQGbOY/LzNaSF8
2lgST0yjDdBmcAJrw3rublOoOkMYQdvrtmLCSDDz49xZJOlPGYO/AuLzdmfZKw1JbUua2u2BzROr
bCV8BZCmZrWELL50Pn2e8FniKiqMzJB7THii3lcW7t+tVdwuLONLu+VzG7OoqTZgv8wMtFF6qB/a
/IfxBkvcjYZZi4+4sAAQcpZkVxcWsjZLyaSxVph608dH1vXbtuPQ3UpgIMf3Elmz8TjgMFzo5XTQ
fDNl8/d1DBGJIYdl3ZGuWlyw8FEC7t3pkEsABCpalEq5dJt9GlRtdu6VlSGrEHidmgvX3G/WE0q7
WtR/WVgfcyxPR8tRLQM0E8K7W41/xnoLtsRS6XVWCfvXekdcDTFZEM/m5d82hD9BoMrw3dgUmaPd
8U22hkwP0hFghqt+tjGflcf2+B/YsF/u4L9bnhd9aTPZwrdoeXJw4gflXmttbSfdSg6E1FFStJFb
lX78z2gKH/39kwkMEwlocc7BP2HT6bDA0aNjhkQq6Z4NctJCeEeolWeKYrWwNC/0UYURiA4Ei6XA
b352ERfQBIVhchEfUdz9pfgJyqw9knmQkZXs8ZoMnuyG78O66pfikguX85eGZ4uURKk59FoeH3k7
HDodsGJEhHbfn5Jw3IY65OAZBF6jIN9kteKkfbxX+notpONQL1ELL10fX75ldpnKAw06GmEQwkcM
QW3zj8IK1H57x7TrQ+XIb0uH0KW47Eubs+s0Zjo8oFP0fxK6BQnWMD5MjGvfeMAweIGGkg7MggYX
2nbD02LzU5dmR5IK5QOgKQw8eExj1mWuxQUUcBEWTs1HkBlKPoouOchdUPAzEUq48tKNeeFcQptI
tmsGyNlnSKlCHRHKZANCI4gGdBLA3ZHpSDISaUjySdlLmls2K1FKy8lGHp+5indPBVZQWmzDtHyj
EOFkyRMJIQAUv3+/D2YZbew6FAHAFtcV1Eu0CYzz9TaHHXdVDVTVD0Ob2WoOf/aSuqOFVzXjMDUi
Osq1ZAO7c08aijc8Pbdpipd0BO4BLdZ5Xm5GsPaVRlnD+xpiTtTPo34XhUXrVJK2ClPJ//6LZ7CY
318Mc/XpULQAp5t29qf4owgGLcQrXj800KsJ1ymMzv68OOXdEun37MacBudTU7NQR0+rSgVOST90
Y3Yjk32XAByIFZM30Ofjpl2QJej4eXQ1a3I2H1wv4whID/3Qi2ezCN0UlECev5Ys24Bg9xrrxFVT
kFjVYEu65E0dYVBJFUhR0E1nmI8LY302AFAYx9owkdyBhgKKal/H2qhGHJNQrD4EyS/TSo6RKr1M
Pu6uiH/x/mcn/awR8VoC+NWKrLj1q281GCSOQJnDH1eHApjIzNoGWGjp/D7bx7Mvm02NYXK4d/aE
HGTJPBpZtS3NYdeN7bUBxEopl+5g3gymuSGpctTNat0jU5kAWbEwQGenOTK0yHlRsIMngOI8FhgC
AIwylMgPirHpoMhsJLcarSDJq9tJDZSBmdkW5HkNIHCiEZygDElzKXrOod248CVnF5o+ARgtONZB
fh4A49nCKXIUyUnSdAfWUp+GPTJWTHbk9q1u4Ramx9B0kEKbafFVMZG+UyjpCO0qhot1048OS6i7
8EFTg19O2tkHzcJo8PMlVe+L7jBFY9oT9PZ3qduuW9gSw0Z+cGHwlPvpSr01K+f7ppeGYhZcV4zF
cRCU3cHUnkWvOVmBJF1//L6R88vza//mDiRdKtM+Uf/VvwTVe8nJGheqSG6QOTGKfoEHAfGFVqe4
5JtRnRe44VUejwxFoIO8jdbDCcsJ7DZY2zyy7dJJe762v6yoKYf8+aDlkJLrI4Fh7PoJZvZmZgtD
OO3R7/oyu4uh999ahVF3B5EfiiBEpi629eRGYeXSqC2siLk7KDDnkWrAtu9Qe4On56sUgV4p2Tp0
G8rIY7vCcVKnXKrRXuyfgVy7Bf1UoEWnr/p0U3WNEvUJ8E8HCnGbhqagokhu2T1Dc2Rh91/s36eW
ZqehqYdGI8OkGJtfs60YaR/t55SGXFh859cBVsSnZmZnjJEbLEjwqjtM6YbRbQ5tZE+7epLgTm36
PDwrjtjgpfe29CY/Dxun3fap6dlpwtsxHbMWPaSrACA5SsNtTH9ReKyrHjhkB7DSw9WIsDHIo63R
vrLRo62d+EshwcVN8ek7ZmcLq6GEJqY5TfrKSeVXCkTdwihP++psWxjArsL4XFWxLr8uG53pScTZ
x8EivRd+sJkIrOTXZKYsLRKOyeWl81drU4c/LdK2hiIR1bPu0Opg5pHGQ818xXpcEZBPLSoB5/jA
DvrIMeN8rbHYF1rkE5ihtxoYVZDMHLofPKMonGQe7e9SgpkYA9x8b3R4SFGukIEOTgZ5N1r5Yybw
8u9rT0JqXBbZAJlOrNkMFQUx+NG4uGounpafhnK2A4fmX3fQxMJq7oGwXENJ2oUd47IR1tK0zfZg
CX1HcAzz6YzpTMfwgdrFe7nK3NCpnGG39JJZmrfZXuQSbVAgxobIGtUJBRzzkhQqmYvX+FK3Zhuv
yjsdvFHcAukmWsOPD5rObgZNyngSoVjO4ZwHwB8b/a/1ONtgQJw3REmwHi1hq055Wx/zl35HbmsU
ggDRcPp95IbMVn7833bdXCUhHYe0DADwwfSlIAaux/Xk6ICK1CS9ibt8IUY5f8Z87ee8vE6txAwB
2J/GtdmI/Z+OrorX7Jcp6jOQFJ5Ms7amOf60x9NWG0H/QlutP0a/83C4+4Ay/Y8o8Yt9m51gpsxS
nYqPw1rxJ1K6vknBP43Xy8m4aTl8c1ias+MrDtvOjAIsF9ABHlt9VeJQwTMbiviRU3XFkykNUOGv
/e9Xy8LmM2fnSlaCwmfitXyQEmVfCd0tdNM2rYVWLoeYfx1f5uxIERISWP3HGsGsbRXXUiE2bXnJ
ZkyxLBuc0XvJNb3v+3ZeYpmtltnJAmoEbXiBIS1/ZdcZlNT9cE9t/Vkc5Ckjc1ji351nOmcNzo4Y
opOqhtsUAk0YX6QHi0HZoASouFmnNQCxMN1mnuIVK0tZBGJdimg0mUArDwkQCGLO+lqYkSoK0bSH
hMG7sIBFXQR91srPet3WLPQXyervh9eaCTv+uRs1NKnpFqgkaPbrbsRrOZL4qLQHnhFgvIJ9VYxQ
/B1KRx0gYNk8SbHuJfS2wOMxiWvo2KubsCSrAMh+E0bBJYosnV6txzEGKuGR5TcBk691+QplKhQ5
hzWY0PfWADtqS85dKLK4JUxa4iwCNKGGQCwlKNCjiFJB2zip1np1q43MDhFKmUARsUr1Y5yA4KY5
PRLcQpg2KA22xb2yB9khA8wbg9L2hh31p1q9i9u3QNpoEdinEdkp9AYcGrtrLRDKdI9Cy6dSC6cr
lFUIEDtjV9UQPnaabocVTFpR9i/KDIhYtsauX2WWDKrDIwy3VuUAvRDUntNac6gGr9RBdhr9NmgB
cmjVyOZNskKqDcLBJwFaRG9YbkbFg2h+mTnZR7XiScZLIbgTycP9mGkPORvsJAkDO2axJyXdioCy
JbPbFhR5fULSJ2RTVKZXSKtRb6/UMQCNRvaCHHpaVPKM9EcV8H0u1BeIWDuyVa1N/DexwNShBBDx
2qlGfqsoGlpB2jyabMliaDBaCPn1I0/1VQ+LwNSo7KigTl/Aw6aBVLgG94bBQLTVQcVcdkaBi64G
5FEOuYPCvyvrIBrUDPFVjGLNi5Sp61DtvDEo8MwsNkL/wYTpqBnxpPJu7OWnMG/3aXKLlAvAaXhT
CXfQ4CdmdG5SM6ggRweCLKXNVekmDulaHth1Ecl+0EEsAFiPGmNqhqadKWtZLYHvfMyq+iEvYQ1k
QZ89eC+7Y09HnwbseshqDywEqJImN6XW7MFA86VQf2ZThsp4VSD4JIvKHtVmlY74x8MLN4ZVLQpP
SrtVpb4LDUoeUINN43sztValJK8hDH9VhYoLZIJnlcLhHerwAJ0V5EcmdTfcoD7STQ4oFU5mJU7Z
QoQsg0wVnK1p9BxmwOMFpq0YnVOY1SpvO7dPbkMQIsDxWnEJL9mYMlvrgxXoF+5kwGKQ0O/66lRV
fAvoEvQKHxLpVgf6GvhMvctg3Bp5dS0cOFOvZKZsdBK7igiAgww9yYw36YQ2Irz5wZm0DXrtcUxw
XpObKl6Dr9grD8J8lyHJN6TJHrzn9xA6flWjbSqi+G3Ur6By6OR0m1ntlcIlOCwZtibz5yx67Lk4
pKDrNK1hlymEA/QaBmDipA6WXUgD0oKYiCz2UsXwM6JsRoOf5IqvGlrvu6HbqL1lU7j6Vg1dWyCX
B8AbVFKE3wXDkW2nPZlsryqNnbLXLjwp9MTiHxZDHlwSmzSH/rEBqdu2XKkmDifIzQdtuAKHyWZR
9QSBWUAKAHdppasgkiQ3w1KjeoXqEHnWh7dW9yzyrtThKs9TB+Sx2z4MXRiDeAT+ObWeehIO2RhE
ckm1M2P0e3psUAopeO5qKQhpXMGbDvio1nSrQUaNv5KS41isBm0fs87vNO41Advh28Gjj2sAv5Mr
UNfckUN1TDBb1m7NfJMXuVMneMNUCSQx2nptjtcBTgGjDoA0k+Ee/VPSDxz4EJY3LtSt9zq9Kf0u
e4HLjZBPTSFvKhTASvh8SPGeljtdbPT+oE8yaa0zWpnXGh1wLHiUdluF9Kush/coVm5gJr7aHbPi
EFYPE3G/N/2G3MjllW7hfAV4N/rZW699eB3F13HyogBFS/kjT18bCfYbgNYK9TkaBTq0Y/RkyVeG
8qqbD1VwD+cOkNug06reRHK+iUJip2UDqLR5K3DAmJAwDeEmnhmPgQ6IBJfBYBS2gZgIBHVPjsRd
gl2XZbnLyb0V/qDBPgaqtx58Psp20nAYcsOaHqd0qaWeSABKksHzLBqAkq6ojNd+A3U4tAhnd0fP
YWejBD5X45WVy64hHUvp3jDxbO3ytSLiqxgblidwqBjuglj1qJRe47W/MdTkSVGBycPw5qXui8Fw
AN7zGBKVnbXlVeNIKdBXOXkcaWmP1UM/SFuTtBtDPAw1yg6DugsH0xnhl9MZNcBjbK2ar1zfBvlj
0D9nJmos43sH4WQpvUqbQwo0d23BJgMmCCx8Acjd0XDX0Rqw5vK5rgYXZkd2U9YrJf6RlC9WVqP8
1jzq5RUvCLaaglgksg1xm/UyfImaR8uAaTyOzaiu7JC+dGR0gEm8ph39AZ65B0M9gPCP+fA0CsDK
8ZyGZ8VdptRuxLQrCmKemSerUQUdU0CGs4RQddL6SQFPkcHaBArZymazTclG01MnKCF42DFvMGAF
UN5KpQmphsRu0+dwvBPA5xUljokwQqoXhxOPvBGjZ8jptYRclwkDRwMJaMOxUOWpStMng+Fb8h4q
JdDXAIN67GB8FLi5uif9NgEAjD+zoLBLurHqbUdvCtwalgq07nUhQ5scuDgJ+MPOOuYhgaif4tRQ
HMkI2YztsQ/ZmkcCiu1bSPphSG6pGa4gMO5igXToNkwF91aMJT0J8QTiSoDZDPUHlFW01QAXO54n
NoXNHy5mvYGiFdCk431fyVvKtW0Cs/jCUNdMA1SyhVgg3cimcAmAnxIAeIMaeKhtumk+2jDHsK3o
ScmehqQGZfxtHE1IjjZuUGvwTb3JcuRXyuTRLPA26nNUubYdhPiKusDfoi5ev3sglz0mgpUeAnrK
fjLkM+S08hTjoc9lL7HeEuVWFdguEmpRAnBAI8OKQpq7GOws3CnFgy71bh5eaYCoR6axESoggPju
Ps1w3fY2bfdsUmTlVxllD3B7seUs2koq/EroLhbUq5FUKUixTtjEBn2jLF1JLbutxKNGUMeM8oea
6WsRSZsAlQ9hjF4e9IdYHX2theY5TbZt9iaeyLtQsPv7wUnSzA+tbiV3zyNH3a+AfAjWz6AeaRPu
hJGsgjSFbU/1FqKYY6qxn8jvFB4j8C93+iDfcsXEzE+Jh2INmvo1XHgQ560ojlG4uK0KXICplji5
MdppdCosxBN0HQ93GsiSaSaQ97kN6APMr1aIKlbNeJKlK3liXAzGNQotXtlNXMsQ2lD5ewi7R2aw
q1odtoqOv62z655BV9B4y0uIj4rmGrDbp4yYdlORtVzWu65HOhLRFx8qJwuTTQT+Ss4Mt0sVL4Ig
kAaZpFSG8IGa+SkkinPUvE2cDSrnztgWHk8mWfTaa7CFC/YyDr03kmA7gHagDnCJkYD+BZO0KkCx
VdekMjcSeZNQ7iKM+m2p4ZgktoaoMW1Dn+PEGLsXgaKvgUMg45VDCGw24hsNcVY+nEz5VZHuzNHw
Y7YfoEWDQxoLkzs5rN0Qz0diJ5cEyR3E/2rlBEy1GTmUYFzI8F4yX/sS00flNYe+bBD21x1Fhk2H
USlw17zbpu1b1z4yAYO68C5g+z5O7Mb8qZNVLd8FueL28JUOS8uWol2mAINqKCtIHzgiN9axUewB
UoaHe+jIXbeijdhEiYQTprNNebAtDecPey8xIKx9GNhrZVznJdbMKEcbZGxxCZq/ooI5aouYR4h1
koy+1ZhOEoKYW6p4o0B5WNB1BBxsLRdOWiQOZxDqCzKvKUy85RuXqcSeiC1Sihntc9xNhZsAIYLf
6yrkqR5rO6jpVR62MPeQID2QrFqwXnP4bIDcY7cD9bKReKZ2J3gPIu4TCBzYU92WqPdj+p5ar3Jz
D5s7xPm5n2cnHFOeTG76TN6MkFVOeOOCpRNnFRbxpOAOj5YGz3GIkDSG6iOE5dEChPNSfgElPAP+
opaC/82epQAcZlVRGO2hBgY9D08CDEEDcpDfP0Uv5bI1SvXJmsG0ztC/cq0xwYSMhyjjdoARa3m3
lOaaUj3z/MznNmb5mayvG6Os0IaAxU21aW9KB55PoT2uJltL4FD/h1zh38/rT72a5WZY2sBwYkSL
MDR1wzVxgTpD1pddV9vohmy+H8KLqTXgJpCqn8BEZ4BevYlEPxgoidRAEVGnuJkwbsLtWrtdhYvZ
+g/o1dlwfmpulsmzEj0ImxKZNbYBih+1gXBjrZrVspzYTPnj9zB+ammWwyvBPwomA3rkQ5EZ8aDW
t80iB2cnZKXW7C7cW/vkfpQ83Z18iogjIxmcj24Mry73+zG+uEyBQABKBeAIIGm+5ktoWWa1pfL2
IMWogJDWXlQcuzysfzUxR7wNidXwoK7agwGL3AoPmlGD2FSwlqBokisNwP9A3yEhECI0+L5zFwtb
E3nmd+8+cqmfcrOYzBComhxb3Uvvy3TdVF75SPwENti1L1xppUEBOqyhTLBV14u5vukgOVtPMF/T
wAkCA8CYHTRMDKkc13V70Pfwo7ytDsMD5NHhwL2W38urwSVe8xK5/MG6/77bFw84S1dlwOD1aZV9
ndPSDCyJJT0y0iNzi+7UajIKSUuCqRcT0RDbmhymTYTbc0yhWSk5Z2nbHWLwqLVBc2NeOAIUIl0R
yH8bdjHmnhH1rpyld2G9RJq81Ev0UdWgLkXOlezMqh4F6DeolwKqBNaiH/slkNHYMTI81eNt+oJ6
8NP3IzvlhOcz+qnNubBdGlhBEE8jyxTLb1LQQvGqgm6cXRs/vm/pYu+obGL5yJBdnCNO4DnVIC9A
uwn7omhXinEX9Kfvm9AvtYGtARkfjYA1MSeocFI1olLQGxmxs2RCVlxAfyPhuNTxRsx/KrWxyisN
L3yYliWqk1VXmXXdNdDzyxQPZhtbHSi0tlN9YxSwz92bENSxomFrJbndoFjeBEA5wlWx5AFEMkuk
bXIoghSePta7CKlHWdG3ndEC8Gr5enTVTrGclbqa8qwj46TqwI3SV6bepclakx5LchcOO0lwNwAl
tawZZqADhxepBh0SIKACrqtI3UZ4FaZd4gpxFwFLq0N7TxoGLzOJnUDdyhqevx/Gi4UEQ6eaPo2l
ppjTMH86ZEgLeRpAA7oDdGvAemGrPn2A4esmHgPYjkAspN1aovKH5LYW/UpVJbcIoaA5wLZ44Usu
TuinL5mVNJpRyiecJDAf1C+zzo+V2AdK/D1E4BlKMrhQza5GWJD20gOwdz5MJq+Mkq4DDUr/gbL+
/nMuXS2T172hgWs7nRFfxyXRLNbjg7CEU2jOKz/a7PH7Bi7GBwjj4HQEpOUkSfG1hcECuhLa+d2h
V64m1/JyG6OAGrS7+FpzlsthM4noP69tw0JrALlaMp1HjlGbDSTpZOATlGY1DuaGIVlvQdZH0iVH
RhJTGh/V9hUWkiwcXaoaOAaRzS+DXSfjmcst6MxsIwsae3mI2Wgzb8ys1YBKRZhjx/DKlZm8HsNw
XemguOHJi+eCG/fZRq/5JgbyiTf5Lu4sb2EgL02VKcOwTAUWcdJp/DqQVpI2SlqiY/QluVa9BkuE
2Xhf3E9g+PEVVAZIkToLjV5arZ8bnT7q075p81LLAz50B81MNgQ864jdippsGNIDscxtCXadI5QD
CIAwJm9XHHxRBc+jWAEYJVtyswI19/xs//w5s22sVIEK5PiIzwH5CajgSSBT2bU7yUmu2LXioDo+
UWrtpQhsqd3ZpmVywHOB/NChKu8zkGSLIdrrCdnm+RL45bwlgyIUwY0JUDJUc2fxSNGNUgyMNmI9
HPP1LtQzr6DNqoZO8fdTe174mxpCM9j0soH/93Vmo7LqoEOKoFJG4hZ8Mrsy3BHMP1FpdqVuUkzg
9w2er9+vDc7GMM5T3G81GgzE6FSAaOV0yd5iGpyvVz+aADbp4z1H5TmnoaTyWGUZmoC3E369BEsO
OIpWwomS1NOkJef0mULAdNagPcwRpcC2AN4+oW8+7Q41DBK1UiwxQTU6L2p8VBaM995Vrmo88hKg
X0C6Ji8EtTVHQUjrL4Wv59sTHwArddApIUZ19jLQJNUMRpOhw+WxTlCnU14MZSmIu7gk/2pk/jYo
RjgK4JnXAjwRHyQQRnPbQiAnAS9oWw+TqrYChHPiWa6y+X7JXHiWTP0DAHt6+ahn0blCQqMKNV0c
iIE0Cxlvw7z2jFJ2lbZZQxrPzuFnSpv/T9qV9catM8tfJEALtb1qmc3LjJ3EdvwiOImtfafWX3+L
+S6ONRxheE6CPAZwT5NNqtldXWU5GmYRBbbX4lVTZGjI6Rj3wZfkfHMNfTIk1En6E+b2nTvJ0Xc6
9H4YpAmNxO9i/NRa8C7s8dNpdidlYLwM8WyvoEvc/ZgqzJjbjMsudVGV2lx3by1yNBMnhYDKRwdC
/ty7psYoeyUp3ckq0Q36EkuHXjTjtxY3SxPcU93oLamXApiQxhvbru5pvmV8ocUoGi+5BLmxE4ik
TtFwBEAac+5LFyQFhkCt/gSWBXd6Kzb5VtkqoCICh1gtOA1rUbG0xa7VxZE3Onsoyw62VEx9BDXY
j4bv13dGYR9y/hZbmuACrxioZVkDTMgPE3SYWwdQkDsJOBDkzI9k1wlSQPbnLsxZeAFjKEiFRji3
ejSrujQIAD4h22av7djQYPQvcEor327sErhcoAKpIIfhkSZyjr6zPf+GB6KzzGpT9mZ+tgHtpKiG
udrHtEct2sUtJljPtThcGua2TDLBxKX3GAxAqgKahnbfqIZL9+023k5HwwFM3wnNnwyk+C/QpRdD
u/hELI1zm5nWc/Y/LGtwN2IrUdWInEphW+rKLnEnbcN4oxnGZ35GyoTLtDqgYRtj+m6jbsrv2shw
9PfCm3Xt80/w5dcUBaVsDBKdx/GUKQRkEahuAZ6A3Bh1e/TFATiaTRd82c7A9mIb7cEDab7Fniif
+r3Zl0H3j3mbG8UlVZMM5hQPpwIMEJJvHbQbPXSg9pU7w08IhPpghL5Hs+8HxFhFNLOrn22CaGeP
QVD76lzqU83W3AUMMofiwIQ4hPeS9z8Qt6o40KB3rY29ZbrDjG1YXMNcDciFffb/izukKsI5ohVO
wnBgnM1ev9eezR0bn0DlVL3tfdY2dbJtKTjp6zfLwjB31M1RLsNyxlEHb0ezzxmWDiySxc3oStvx
7l8M0q5905YrzR29WS4p7ToYLD80zZPAsfqA7MiDqz6gVFDIVB6pb2zqL/+CtmD1Gl04y0U4rUK9
ITVWWTsCXeQ1Jww63qnf9e1wCyUbiI+KVnftk7pw1uBiGoNWgRJkcBY9M7RXt/aN/VPf5Vs2sfa9
gf5SHnriFHDlgY0b5tNPvsRX0WE2xx5m2WiH6sc+Xteb+cAGvwPXFIlare0o5jkMZLyADKLodR67
toKhRvQ6UVDc6xAkREp0Z/v5rXVrP4Dz6GB62S06q970+AeXOL7vsgUmRWgH8F5SGclhm8LufETz
HsgkF3TNxntvoVY7fR822gewGgDlV1sh7wLLU/i7SkeahBwfhk1+ikXXsbFdWvUni5QPkk62pgUI
XlFAOFN1k4F4LYMEmsVGT/Hx7A0QhZWib9ha2qETbLQKwCRYP7h0Db26tsDoCdIOVMsOwxYAEdBv
d9+VhwHw+szPHgA/En451yJ6aZWtzOKiSocuUWsTVmv0durH8jVCJEfP0RObcpm/pR6IPdDnF2y1
yFcuxKp2CIlawipEKGyn2XcNGLTcfhd9AGooe80BFHAS5Gz863bXbuWls+xnLZydW6WFygpe3kMG
JAsQJ8TcdnILcAvZX7ckcpD7/nQ6nTITVfmTot3S8UnqXq///ZVqJ6JkES3cBwb0qikFDRxrqdBb
60PzQF4ARIEDUAKrkRSv0vdUFmybyCnu22KFaZAMBWwa9hek/mD1EU14rm4Q6pRsbh2UBXwbLDRC
ycrzuj9p+q3UGIA5fouqWw21UsHysbC+OPA60RSMk2oyuPTPIyHPYkD+poEtHwaP77staILB74ge
3/yeuX/Qr8VuLcxxH8kAnEgQnIG54A4kBLvwEN7me8WlLqi7HEMQ5atHemGM+ypOyVBJRsV8ixvH
rn/ott+KJAhWn+0Lj/hRkm4IwOTbw0i/sQ4tmGrGg7RlA6G64CStZjQ6rn680JnGPeGOUk8VKa0I
2nesINjvqy+s7DK6UMfFSGMsrLes9NPYXn3a406WFM5DW1b4Fhj5SQPapNFOJoWcW3lj1N9kFD4L
Q99I8muHXEcQles792mai8pC1SVFHn+7amwh0tO9KrvQByjUnzz51n5KvUrIBKSun7lPo1xsmlJV
d9mEvnAAYW0nvAFUXHa1TXzfb5jOYuaNz/YjFJDvpo3mAxaJL5/6Ut1nfvUNNPLeXy4BF7xNnxsq
UMw9mv+9J/uFV2+jY/Vceyg6u80B6LzvowCIsppeLXacL8uAwdqKjQgDEqyF2e8LiLnlLj3Ut9Zm
uhHdBauXqIHnGCApSHN+h/viG2S2ip0QucfTv/oYEsC5gkfBEq5lxaCW+ccC+wULC1YYYkpWhjt4
j94abv6QEkeHyHK9V+6AYECp6fm6RRaW/GXK5jzQfCaoy/IFbdA26q1WyPQEDkHithQjj9Ehq7J7
0FtUTqgEgnNyyceJF/fSIBeyCo2SAskrPalh6kEfwytUzF3g8ACUTKAXOlEIEkxAH6aK7ScjsIx4
bM81lB/b6WGmxU4phrvMBs9HPEKsbyQJOOTip2w+aPn4UGbjTZi3tzEaPCPA9Lokb2Wg4xJbFO1r
592wmYgLZgHxUOXSIIXWpJLkAX6MnVtD3XcCKTLR3Ovbw47M5fZ8WuHioTckbR71kZ6MGByjQdo4
Q7/Xw6B3lVm+16v7KsKsQTkLymhrZqEhpAHlDFyCwufUUWtWAd7/3WmIACrL8OBNtHsjHfcRhF/S
9q7R9TsVtXxBcKw+/ZHDg9FXNmXLvni+dFpFQyhOnChu7QQDAnJpglC4GEbUAJQfkBwBb7jtRmH/
Nihl6kqhetSHEKz08WaKUZvKCYCSEdDLSupJGeSDA/Ph+o6w+OR3xMRbw1KADTEvIBtjZ6qlTlp6
mtToDjQjg/xhmIlDCCbdgh9RrAoiYO2KX9pTz28EVaIgys07eqqrnx1o/JUccB/MQ2mBKLNfu92W
lriItro4yKwKntnGYz48y7Pgclu7atDMxhAbdKn0C93EukoToJ/hiZWCQCsYHdC9bdSu8UgCEDTk
orzrO7V2QkHoi6IpzqcFnujzlaPVlACVMdOT3gOc336xgkNS/bhuYyWXslClR4uOCQIiIrhvXlQp
BMSSbXei8avRQFohpF9qzCWNmYIOa3Ck2k1C251pQ2/quunLQIRlwwalyu8OCF8YrrIxBKdT351C
M3EDQ/XSXDmqMWDrKON3SbOTLOvndZOXsXhukru79VoCFKvv0JWYUUMYAVSfkc5NbwP97z0DWDI1
aCwy1AMQSud714KGy+yqESOdB/ul26Z3FAl+/bWAMquoiX4ZJuemuJyxnrog1meYapQTBekVk5Is
MZ5zfelWEpVzM1x+2JOgj60aZqQv2dfWwYv5xoZMe7nvTkiEBZeGyCduo+Z+bEZiDt2pBaFvfJOS
W737ft0hkQku8MdAj7NEgwkV4TZhkkEGiMOOLcEhXnksn60bjxeT27kB0BjrNjw0tzNBUlRuja9g
SgLAHqUsNiA++CIWjdWz9Rl+GlfPkacejWXmXGGbWxKHjpoFmxjkBSRAZl/rW1VT3v9kPW0IFqGK
xYjYziPeDqFEZRHancYRj6T03Qxat7N+XTdyecVjMVHWl8Ebxuj72aYu0sterrRyGH8b+cgqyGo8
/d3f586SSYskmRJcEEGXOZP+rNYizs7VnVl4wB2jWB7tOZbgQVyfGgwzVVCZ7ePnrny1JQxxofd8
3aMVvofzJeOOkjUX0D4o4BKQdZCiHHxkPRgtyrz5hmk8gRCxgxzOw7+QQ1q9bReucicsTMJgBOk1
O8QYAHHGTfAR3vTHbBN46lfYzakPqks/FFMKqwiD8xznzGeTK5VHU6fYcQyfk30LFTLI/EDllnzV
oci9ZRLso+AuWV1kE50eywYsxEZywMWlraSJHVTdqaQYI1OBT68rjPf097Ea7ZTpfUIZs5jBQiiB
OYdBBCUMpmloSZkjpMXMSMQqwl1uwGoAEodiLgraUJC9OCetKkvgajP1e/TAXJLOTpq/FiJuQ5ER
7rAEjZXbeWjp9/NYuFEGGXblyxSIGLlEVril1QDtLhjN6P2kgAu6/Ql2PDdDc/z6MeEulosF405J
BKWeCOup36uYcpJ6AhDz83+3oCjEgpIE2xA+m2sVBYLl1aTfVx302jvbS63uv301fzuxNMGcXNyO
0EqcAP6c9XuqPZmYOum/WcPH33nBXcCxTQCoL2FCjr8k2XPdieoh3KVx4QMXVL1uDPpUy/p9dyCH
2Ru/TKWrBL972Lgs34CMcUbL1zAQLFg8PhO+sMwF2qSXpWVLin5vUiiSVhZo+iH5+aIMEMQbIN2U
6d8yaBs4wWC9t71okGctzJd7xwUg6tJFOk/wO1S+QgvVgEShmQqy0rUgX9rgLuQ4AGy9B4HCfVQf
I/trU4oGnvi+++81RHyrkEwBXM3kg3wOZK1sAZ+9x0Nf/6K/tE63hTjDj/C2Sdzup3IAO4STf0Ff
pxO+vblL/8I2F/1qRupEnyDriFvIbfZQnfWam+5l8nIv8kUIg7WlXDrKnYMB4PSExjCWp894XDk5
hvyvnzS+9nzhD3cS4rCQEyio6Pfgu/Ibe4fCxUO/g6izm/dbQPHtk0gfXuQUdwIa4NsBe8aFbkBE
DyUEZ2q3150SWeCiXJZsKgNRiGULG5yu2JEiAf/z2v2x3BguxsucGlUWYGPIdAyj2smo4fcRoE2G
LepVrx3ZT1OWzGUZEIhToWnKTG3BnwIklQuC3mJv+qHqhIBZyIi7Lt503eb6Iorscpl2n2t6IesI
DDsFa3CebPKIOJkkUm8TmWHnbfE1iaayB2kQzrKOtDEAZ3gL6hUIgwnuXZEZ7dxMD4EuUpZYxcSC
3GnWOSF45EbBXq3HHaYHkVRZGCnhlowagTUEaWTct7R0U/U9at6u7wkLq0XG+f+H9dMAt1gtLfCd
sEPj3gSdOsZi3IkaO3jjtxF0Msfea/Lk0EuC47Qe7J9WubULzIpkQwurbXnCkwxUgjn43AenD+Pd
df/Y0b/mH1vgRTAMmq5WdoEFlHv9Ia4eejn157CH/HgDTJFA+5N/M1+sJouZhbVWLvSssmGtAc2w
W+QbtEU2Su6gjxBB0NhTveIVPOKivjZbLt5JEwhPxl0OsCKfxddN0CaQAzbuJcWZfOInGxTnw9QJ
tzLaT6Hk/Yunylr4L21yN2LUIHRqFTZ1PM0syyV+CjEnUKd66kv0GDigbtH3ILoVLPFavC7Nctdk
3IDSg2YwWw9vpLJ3BQhvIuxlmkH7eIi9uCNebLX761G0urHorhtoessA9/DncB6bWgrBYARvw/um
+QrNLwaMI15wLJonXDM34lrSWugubXJH0yxDgq4XrssSvQClZ/JY36MmdRoAn1uw4l538WI/gQ8G
ohy01Sj6QVqCO5KZlKaJEnX1MURrqOzGX/UI7s5BFTQ4Vs2YsmwaqLgYuNLOTwimO6WI9Hp9pI18
U1o3WR8/KqpIhJcF39mBYM4srHBLB86CzAQhU30kTewN2kut5ZDQxlgOuFS6nnz0iiRYPpFFbvmo
ZOlSk831sW+ML2X5rhizW8zUkxTjsbNBQyXV7vUN49/uCuGc5K62cgKsBKrA9VEqQjdSgMnMo2En
9ZobK5jBZnw9ESY802hLgmZrGupjoYxuESr7mo7bEbQe13/QxaX++/dAk0QF8buuGNzRjGZMkym1
gd9TP1C9cSoTXBbm0e5Fpaj1GPrHEF8l6ebcKjGAXR/nKNqF0x40RP4cvVz3Zn1DP41wgTp2CSjD
Bnijlri3bdkZQYxU0A9jSHxFPpLecK4bFHnFxWxNyrBLEnhlg5qFxAetrjZm/e26ER5t/v9B8+kW
F6dT0ZrdaMMt+WClO4g0zY7ynH5jIPpmdtFGxTwf5g/dYad9vW5a5B8XrvWEloMUwz8DpR0rhcT3
7IZEkM6wP3J58D/dYz9i8QFOJn0gUAHEwe+tQ1UHnlwU/nU/Lt+K53FusnOwsBE2fdi0LPxwmRDL
DSan+NWcui0b/cmcuHe03EvUrQZ62OBRRA978VHgjLP/Xxi3hxrDw4TtnwFxoah2pxahGYESpgJ3
jiCxEG0ZOyMLY3WYjCpGjbBlCbi7411FTScMHq6vp8gj7tpQMVBsgIQEy6mpAK/Iw4OmPhgaPBNp
+wjc4eFXcUB6KWTutFW4KfvXOSM7EDgIzrEgBHn+3iTpJKmR2Q71iAbQ5UjSz+srJrhoLe6mADFj
iclnWKjt6lBn1AlAnGSoiqeV/X99lZ6Hm8VdF6WRJLoeYcmsAXweGP02QYVFwvthEGkOsW2+cnJ5
vt62nvqYsOuBUFAzqXgTKIoXZd8D9Rfgja4MFtNGtFU8x8b/34a/wRaAFFxoYyCBrEDGN8AoFCi8
YXZHjL9IoIBz1F/Uh2LvAeRhLliVHiQx+/J6oHwa507XrBdpQzUYH5M3BWLwdKgEX+T1FMFm42wm
+hmA6J0f4AHgiBQsnTWw4UEAYv70pt1aHkDq0FMFJRSSdMwFgxNNcG+sBCiqCtCGRpqH9jwP16pD
I22MEOlXE+OB3yA7D9Ha9erx6fpBWLk60C8ByQTa/1A05jFUYK+W7LjFQYi12h/i0h3y7xIoFCPp
pCu9YDFXbo8zY9x2ZWRuw0iFMdLgGBQ7HaR2CSLlukvrVlCAhE8mWp3cgSNpNoLJluDKnV5TcKKZ
CZiqRfWytf1Bl/8fI9yn2IrzwCzYVzIGfT8Q9E43Pqvze2gJrnaRM1z4RS0ahmmEZL+mKci2fwwg
WC1wX11fspVzhI359IZ5u/hKaUoXgv0YVoj9ZRjvQloJDIjc4L65STyYchljuaj8XHT3rf4LG/SX
NvjosspIGnuNfddlMOVh/C6oHC18v75Ul+9YKIIv14r72A4Q6bBIBDPUm9DUzFsnUkCWoD+ar71f
FR44hFNX1NQXrB/h6o3QOU1kDKrUxwL6B0320CAaDFkEcBRZ4RJ2Rcd4aG3i5MS4wMvRNZqvDbBO
1xdQZEQ9jzVql7kqA2Z0jEtlqxUDVLYjF2Od3t+Z4W6BMrCtOBvgi2RtC9MEqx4IyKvnvzPC3QJS
n9ukqbEtNggP8fp35rhxzPgvQ47/BllNpwDyDjMNtGGsD/uG6V90m+xN3TRu//5H31U0jzFRq+JZ
pl2McOvzXE5gUK6PCTC8df+lnAWfncu0gY0DsyFJcGPJGjS1zqNAs/M0HWnSHocZp7XsjcesMH8o
0gSWgcjPSACRvAa0hHrya45qACrJZphtT6XDfsin2zgHJ1AFza1hn5jx9vquXtyG+G3A3EG7G7Nv
AHOyCF7chl2Jmo0V1u1RBqQYL3I0t2f/uonLtILZIMxzNvd1AceOS0nL7Bg2QA12396nu3EX3CrP
xOs8/SP/WbihN4ou4VW/iGYyanxQ2PBptZ4ONC0y2AzRopOqn5YomRAZ4I52XQAUUDOn1PpjQIcn
S01BBiGywIVN2UJVXjNgIalKUDF/t0CydH1nRBbY/y82f+jmoLA6WOiLr/p0pOHH3/19LrjGYOqT
sWebgAdv+iMzlb90gPuWtwMp8kZlmzDGfgPgRAvWmj/wAXOLyBgNlWg85VVnzU2b2DBhQwFEyt4b
RRSqKvvUnL1l2Plg+SgaNhgi//3/i20w5IbmQ9K0xxYtPG+8fVU/9A6DOMUJTG+e9cv8BsKw3Kun
DWSqXQBQQH9u/ombi9+gnodCD/WCYmjwG2ZAduQC7MOpUJOSBew1P7mAnqY4yc2oZX4GW0zKp36/
o7nT+NljAlGqehYONrEAu7QIcg7QymgMI3/uVTDMtYYh8faYz69WCnzlL11UIls9Q4z/438m+BF8
KGBgpQicMhVgAfJ3qXz8gwBcGOASFagvjrqhwcAczk4OvH2biY4Rr96qAHqNTyAI0xiuCyw43EHN
rXBs1GCmRytN3/B+OslddAr69kZKs2NFKSY9eg+SZftQob4c9F4OejXorbiTSb2qTt8hL/oC+NK3
eB6eZDVD16EATyGUMtrZBuFwLyoeXzz/2Q/G9CLIGDGmctF+GIK+CPpZww8m4NnrQjCOj5u6UA6o
c/lq8WpF6V6VIsED5RI7A7OABmCv2VVwIalmZnU9KnpDjxglMFFhoPuJyhsLdWVNG5/CNIFYaeWh
2pf6BFxQ1wOBXWZ8MIPFFwM9gOazzst5MKtz2eRagObHLGWO0eKYGtaONOFNpQtSvbWYhggphPIw
IaoD6XduyS67YJbmkh4VmbqhNe/JJBoTFpj4vdKLOy80EjIatKZHUt1IzX0+/rq+WKK/zy3WBICi
3ZKCHqV2T8LEmUAyfd0CjxT/fWgWq/T7/xcuJDUlU1ZgldAGn2+zzVzu6sQHO6Q37DNMTXToGgtS
gvUQ+Gdj+EoJmo0mRq0Qf3ZfuJ3G6p6nwewwZCS6rEXrx/5/4ZwkZ7GaFxUOGFqIdde6o2ULFnDt
craxgJoF1Wj7YnipKBooyALIctSnm4wOuzl90hoh35/ICpcilEFjGwGBlQZcEqgrFRvF/m77FKOO
ult/CaCNnvoYss4FncvVBVx4x1UBukHRgK1L6bGA/gIYYiGAIQgGlT2ELy6EhQmuCGCPoQS1Cpgg
D/Xb9NZtxx954tkoujs1JlseW09BMRKTTiB8l5jyEsR/hJx+68dg8Su4y0JP42SqAvyK6aC6EQRC
nMBjUyCT1zzEx/8MSGM38Kc1/t5oC32EWC7OtaF91UqMWEmitHvt02JDuh0BCbbYCzY6XbXKOjAS
ehxLu3PzMfPqvHyaaqhoGM8DhKcsUr8TrRJ8W1aONoaEUFVmtKqoUnLxYthDUbY2bY61mbuq3XyX
9JfS3NJA/3b93tLY1ceFzZklLmyG3FapHffNkQwh+PGbZhvnQ+CGbdI4kZr9BBcedNN0XT5pavGR
qurTlD8XclyiekHuVEsmvmpafhFXT9DOfuwK5AHDJEFFpkjfMkg3BU0+bpn+lNG/zDHdyUruFbme
OVB3QaFK9XUQ4lZBJDgPa+9McJoQVTUVTVNRnz+/s+SgTLMQ9NvHBqYPcQWcmuT+HF3rBRKFgWPc
QPHRKwXnfM0qA3lg+hIPfJDdcrkTxi+h/aEgx6Qv3Vv8lpzKQ/pagSj+w7AdCIwhcYfODZTV//v1
eWaXu9jwWe7lzoRdzT6O+l7pvw1U5BtbMS5UzmxwQWk3QybZLWwk+/E286B2EUE/SX9g9BfWcyge
MGCxxxvE3KFsohOASUCe5tbEG8Qgnd0crW8EIg6u5hjb2UO/EkxfpRv8ij6mzUB9/V29iXzRNNbK
lQ3kHIgvTeRYygUigapKms0BvCXmi53vDPPu+slbDZWFAR6JELZmNFcdM7BVQb2j35SpF/rFM3TM
tsC6gocxdW1v2grMri7qp18mlwtR8FzXFoXZ1lc2+m3qx+8lhALJDiTiNhIWdZP5wXSL6cvC8jun
FTQFV77Ay2U11fNjGXRVlWsSzMfh3QgCAHqrDXuBi6s2MN+tQu3YQvOKP4RyQgYr/5+LL80+hZh0
6Jv3xCkwl46zn/jNNxHj3yVyGT0XZWGUO4EqqSH2MeFl1m/oXjbc5Ji78z1jAWsOqScrvgi7v+4l
+nNgHgHqlld0piAb0UIdBq3gZOhfbA0SfyJG/fUgZU3A/zfCZX5FgJlOIqESYDyEu9wv7+K7vXpS
fzHCTsWPDqUFesHr27d68BYmud3rpKqV2gx+VcGDPe00SE9dN8ATjrBcHVv16RS3Vekw2GiUwYLu
ZPtw14I30L6fD9GO3okIzFY+5KaqWPiHORpQNXCnLY7VFB87FIxqdKZLndEF3drhS1sVglW77M6w
nt/CEnewyjDJCr3CTg0RZKnBuA1ZNrRjMKftQGfVAWgthpqjmHVwLQyXdrnvbJl0CaUa7IISePTS
HWbsfmi73G1uZmQQLVh6k4M2uH8S/UuzXGCWSHc13WQlquDQ5ad6fIaatCBORK5xkZjNc96aE2yw
YYSy8CIXklXv46O5BcIELWk0JN3Apd+vm12Lf5avGJhagYYOXwAMIr2ZA1KgCB/catLgBIaohbtW
uQDZ+acJLlZi0nYUTTSUYuvUUdvaN9JpW4FuPNFAizHqX3PpKzHKG9moRHcz+9P8N31pmgsXg4xx
nwUVK//3XnXq7iimOwavhgxwvBE1D0VLyQVJHvexOhswNtYlgC6lM4hQTpeYOHbsFkvJxQhFZkvC
CQe830BVSXJiKD98Y3Q2BKwXYB6lUDz4CRzps+jtsxqcC8PcJZbocSPbLXyToWZXlm8TUVy7EIbK
6gW2MMMlfSQvSZGx1gn1ZFfxUh+DzjqEZMbWlU/DZlKR1zsjsjExLaLIQ+5pIiUS+M0pTEN0NgA2
PQey8G4GL33ltxDk2OE162XbP/n8LDeUvQgXtY4gzvQwg7j3sYYskRrfWiKaFoFb/Gw8tMM7PZHK
9pgiAxpB01t+ZKKhN7YrV07Z71ffwglSm1YesAM+tD9C/UFO8XZVv7RRDhQz3Vy/rwQRonGXyWRQ
aNIpCMQiBEnY9FNKnkkMsUKtEXziRAvHXR1Wbpm51WHhyvjZLu568qKMgqRcXbUB/JFq4eVqXpSh
YiMz4yxUke8MdDuk0zc1lWVoDVt37YC58Yo+EmNybWjg0Vg7RF3nmgHECiMFestogmuZ16Y4+HXp
U2v+0WfhbaVmj+aQH4M6cO0gfU/MfHTCfPb+YBfQUIZkGJLBC9b6rAyMvpet9qggwaA7/EKnM34a
uag7sLpAn3b4kosejpTqBezUs4qRZM3XsoMm94JXisgKlzbNkZnRLIGVsbCgPvhTD1+gA+5cXzKR
ES5w04ZYRQYG1GPRhtAvhYR2+10rHq8bWc2gISdgmipesoxR9fw+abS0bo3ARn4EMGCyB7L4V+TW
WwNdFTT5nVz1staxbuQdEQy+rrv3aZi7PicKzSYjgeEJlQjrlNQ/VdEbVmSCvyvnro7sBiYsED4h
+YTIxaGxRaXh1QvmcwV56K3SthQjrrCSYuJwnAYITZe+Dl3MLBi//t1u8fk6Bh/GBs1DhDfoG96a
X6znCmXk+DZ5Gn0K3hIJqpEYlBbxAl0Cw1kesXCSC8Ya8t/tYOGzE39AeV37qjvVPoewJeqnLch5
Aa7ZKh8EYkr/glB9bRs1tLEUTOijuc3TIdGp08wxUNpjl5FtXb/2o7bBONoffCcWVi5I/9IKvUAF
wJesxQ0ZgYhzuJHB8luJ+JRX3VFkcOIzJRZMZJ+fOKlqGikrsZRDWDux9Fj1FJohorHvtU8spCX+
scIdr4ASGs1qig1T5L3cvxnSk9zqYMOP3ah8vh6Wqx5BUUJGnxFteX7CvI6TzkhTDbXMvvZMaF63
GphMMTh33cxaaUjDDDtD58AIP6gGBdXQrnMJ9bauus2j6K4EJ1aOcMyhrY4e2pPZiJhaVk2CfRm0
dcD7XqBwZanVZZRRm2OLb20IIZRhAhFxJrnRmPpSPft5JULyr10nKMz+Y5LbOCOIVQ3o2OYYdYoT
QOOkDR+L+gND2oLvi8g37nZsaQ1ODBO7FqfqITKb7RRjBYdNhgHA0X7JJxGCZ7WwAUVA5C+YWL9E
rw1pFwbdFOHKL57Kpt7RfkR6afm2QW/rMLuZIck8NCUoppNdpUSCAvFalKIOJWNaABkI6h3n564N
oave12glxFZyUBoT4+cj+mmCVzlbNT61XVph27tIbaELX1tl0rDWyIuRZ2+mWmyyqHqSjOSgl6ab
mJMbUHN3/WiIfOPulCALoqg2xuaoSJYfzbdoVkNZXPT2WLtTMFxPbEvRDCAruLQnHVu1aTIVVir9
loaQcgdnRNa6lt1Cn1QEZlr1aWGN++TMKFhmSTQ3R2keD52NIqVF3aF/v75yaz5hJBSdMlDNoyDL
rdxoS0ZjN2hlRdJrDNHjSiN+OJQOWCAPZS863Jc+gYcLK4f4g8YQyPTPoyOMZsseGjs5zcpHV982
FkSiElHieOnSuRGurKBYkVGROUlPslW5Y/o96SAoEhKnz35q8+BfXz/2x87j/dwY83gR74rE0Dgl
jOkgrIyT1zwU0ASsVIPOLXAnKhtsJerlMD0RPf6iJNEXY+h8O9AhSl3iDNNtgDe/Fth3VROLbIv2
i4sOJdbpUBhxCg1JF7Sx2m350NVOv6s9yHmTY3ZP3RH84CAJvb6qq1uI2Ace1DQ1aMKdrypBjVmi
uZZAAhQ8cVDfyqXUNfTEA7XlThYxMax5iQo6mkgKa+lqnJdy27R9gi/4qY8hEhKWThhnmFH6k1Bh
LHQy2o820gUuVCrNSqp+zNNT2toumQeQBpWCJO7y9gXYiCWJMlM3ukAvN0PcTVIHTxp7AhIEo2NY
s7It90Gpufhfr4gNdxLO+a3FKOgJgNvDxwU50O93++IUJHM3zqSQ4pOCDLiozMIFUjt1sqnYUVD5
BkO3DWKyQd/ngwbay/VguXzD6ZDatSAwis4BFpafTm4g3jEMtR6foluZqUe53ejmrtZtmCq3/dG4
oL6ot+av62Yv8gdYBVIaxQgbnKAK30suBluODTuITl1OT2lZeQm0dYwu8wddPgwqZGaSH9ctXjoK
qAGqzirSEgx82XztuVdTU5NM5Ohhqzl6PzilBoB2Wvgjfc+M0KMyZqWothvwAGorFepCOJmBhFmj
McLjObAF4XZxcH7/HsabgNkTJgt4fkxpEKVDqCOVDybJkbOnKJ8cYog+u5ePr3Mzl7BNvUvaGJWl
aYAnOUqNvXKyAnmnRoFnWd1daFp3Vl65jQa/U6C7tNYrJ3Nfa2SbV8QvjQrtlW/Xd2PVedDvA18I
8ggwK5w7PxuSbY2QKT/OWemk451J32whiR9LKc4+L3AdxM0gRpcJUg6+iwi+Jb3uMQh3zBKCTcwc
OqOvkVrzqR01r5GPjaVAkVh6nCV1r5ZC+aRL+6qG/iUeNdCyvXxzSNM4SUEbdMdysPfAHHvWlPp6
CD32rPSmYPSMWjpWzXDbxNLWmjJBXndZvzdQ7GWMEpgLkPEs4K7mKSd50Jhmd6yib40ZOUpc+90w
3YwWps7ab0Vh3GWZtLHS2gfJEnhmv2omhDyBfZjuzEjYnb/42rOfA7gBTj56ybjxzvccoABDHSOr
Q8sJn8Nqhh4AjZzwYAAiMAFMGL6AQQCMpoJa0crBh10ceJCMAq5j81UqvU3Kdsz6/jjGUuKiILAJ
TfSuO+irhfJrQWJvTtSD3PePlXQCsbuDE+IU+Ilq27tz+XY98i+ve7YMi5/DrsbFdR9X6Si16dAf
TQICzyFz69J2LfRWuv5Zzw0nijHkpuRumAoLMWsBqZuAfBkaG0/hIf5DK6eZYnT9kYI1tsbsFPSN
MZbTeG03ObqcekP2ppnZUavl/dC9CxxnOff5cQR/O9DXuH+RLICj+tzxbDY0KoEp/Ri+WVtbddB0
3DDxjRDkpSE6ZKIu0iVgD7KBQNHBT4CkLkHMVan0WpSn/bFrjG2hK+40sYDLp9EdyAQoV+SPpPK0
RKcO5mge0inaioSoLi86DehkOI1dtwG44c6g0ZJ+0rKxO44jCI8gaCa/N4GoirhqBAGuqMggZDxE
zlc2HQOtZoCbY0y+EynzlRFUb6lIAXhlPVmNiwDDysjFL1IFOVYbs7Q0tOXMMnLsTs88Wtn3aTy7
3TD4oaxDZr5sXmdF2wNXcadF1V6LBSAblrGfRxGRwbqJawQD1GDK+T/OrqtHUibL/iIkCPwrNm1R
vrv6BXU5vAsggPj1e6jZnakiUTL7ST3SSKOpmxGEuXHvMfMa/7Z9sLb0QRuUPohxRTdyssMVcBi1
yu/LYePRv3JyIBaUo4CoUOf2wyJWJio5fgaa5EwcrV6/GevY05W8slVmgEJHqDfotySHOEgKcTqS
Q9amUOwkb52IdHu93EphLk9QRUT/AykMKDozVefn2NE0EMqESz1wsNkNSDMOt1D/q97mZqz+t/Y1
PKk3HhNLBwR4Gs0xATT8uqcvMrU+7UsxQi0raNzWrRnsXKB3EVSNJdjGKf3scot40CK2lF3imE6y
hYVY+9wECZsCQxBJJ8tDA1BH0SzaCPDsCr4aELisuGRn5qHYhBmufm1o88tAOoE0DVnEn7MrTRNM
P+tivp/Ut8kVrOwQjdDt0s+DA53lgPr969bwVr8oCrnYu9L8b3E80FEu9EFWgHNvInuQ3jXxbePU
XZ1A5Nigcxh43SwfTl04NLlZaR1GVT5GotvaKLyzHbOVN8OS/o58Vmz22tetQsIlaGxeON8Czz/s
20ZVpVQcQlWjgFTWj+VL7lRn9aaclwskkEYrf9qyqrqECX1FNBEUZHC4fi0KJImucrgeoUQ4m4Q+
z4qhxp7VdvwMsyFbtMpzbke/rk/v5cmLgrKCvQEbcVhKLVMsaZRYX/QtkOkFfD7yWykEqKXdYlfP
q2B55n2PskgZNCPPjXhSu6COcMIiKylA9BjLD5gEQEs32tryl2nCz0EtjpmsR+WYmWASGDV8kfno
dQaBIqbkVKS1tCq080aa61wn+Cfm4qaR9sXbEJ/x22iXvphJn/GwaTBacTbp4k7twTArc1CHsvPJ
CuH94nBXRb8KdUpZtkp1o1Ww/k1BFMZ+wfNhmafyLOlUaFh2Acu9vG7ssnvu08fr62Zt30PKAn8H
2HvtQs+bttWUq02Cfa9oFgyHdqNs+NdDrC4a2CbPonUETcrFcTb2GSODLPQBysr7sTFB3NXcvmu8
ZIptALk3wq2dM7M5rkgQDbyt+ed82+6imNRGAg3CQEGCPaWxpcKSI4HJyJBvzN3qQT1znRWU4lGx
WN4JbQM+mjhiZMxr/hK7tXDGOOF7ZvdOaPW3Wmf9E11HrEpUueCEhTIC0snFdNYDhGjjYgDPamfc
SRRAIdlpPuhRsbrP7nk4xcfyj76//gnXR4rkA0nX7EC0BPpDBwdCLhUmdTiEH/G+3M8altp+vDMe
FUv0xJO42+Krra1+lJjNf7k8X3B0+yaXE02Ie0gsvCqCZhnKe6tsCZuvbXFUYvAPn1G/oKvSfuzV
uBL7IIyJRdXOVqPbAp3vnihewvDqohvKO2ubAeRJApMJfEay3NPl0PIyTfD2SPC6UvUPjQ2u2cBK
XI6cqN/CDqwOD2gVeU5VyYU0PEc6CO3xsQ2ElFmqqR1JA/yhcMyH9NAJulttbom182TG9KDLjsra
JWC6Z7wxGFJzPF/LPS9Qs7NSb6pRx7QRG/Qop3qAIBtzr6/Q1dWiQyATbrfQlFhmpD0t8hrQnC4g
dWJ1eDNn2VOj/L/70dh7qKCgWvgl1rQkS4jl0JuVAqZSBIEynX+qDdiaZrbP8vsaDJvrQ5pvt8Vl
C3K6OJe05+LR8nTRKqFN+hr4Mp6VvjkWO4g3OmZHLAaxN615jOTajY1u4/hcS5dArCEi0NRo7l88
rjRVM+RUDLHV7cmenvVjdMCB5kW38NVw4rst8PbKgpFEoDvBLUaf4LI2FgnFEA86DermRaN/JlSl
rk/j+oCgmQ29URxg+vJCiEhdD/WMiVADyVNs8YO/CjYB62I/kwYEJ9nijK4OCUTpudwHC5Rlf0zP
aRqNZK4v1dzOkY/pbKuls3KMYI+ZeM3PjtYoL/685OLMoKKgdl3QH6ChnT8ah761zGP5QF9RLv9d
PPbM6h+7P/XH1rG8OrhvkRcpoCSX2Gghnn4J3iSD2dhSvCWxtVKZAhfwW4xF3iePMCcDOZ4GJmm9
skkdscl9UgGyU+Ve1kLQGD33in3i025cdCvHCB702Gvo7+tzM+TnvAKvHSaw8MNDW4JFxGzUYEJz
LttCWa4UwxXEQSEGpsC4y5dgk9Zo6zFH+Q2bjFALTNIbPEts816+18+9k92ON6IFRrPpCN7GbiAr
pwrWpKjO/W9Ili/mdlAyrYc6TBfo0Vz91L1ktMPSq2K3voeOngswfLX1uFwp2IAoBKqehj4g+jjL
HdGWRd6rOrjN5gOHb+U5fkAKnVvhG7EyR003LTfWPiMUaIDPQGKLiV7US4yGTHSCLBskRKDyY3oi
LEnzemMTriSaYD8hQ5FmcbuLqxzaybWqZrhyBijaDayykjKoyR9xE5O7ln2hnIb720S5S7rg6FVK
zDimEK2TeLjJ4vndpaITTtAxViO3j0EqUMIBas3ivZmzR4nwQ0GaG1UXdj28Kyyxljb2ybxKft5N
8/7A8xbexQZmYPHCbfSmTgDClYOybP1wqnyUyLx0ig+ZfB9V+YMij147ko2j/DKd+Rl1Ppu+pfYa
JUmNk1UOUvoiKumBNCigFlASC8+K0nh9lrsbu+XytMMOEQmITF9ee8sLvyrUouBlKIPFxMC7ye5C
1RmPGnSUoB47oSUpCNYWoeJSvQpLZ9a8gIkq5JTIUhtkFMZuzEwEVfxol7npg1BYpi3taH0w7c5V
POo39UF1xN0g2ZvF6stl/TP6/L9/m2S5g6l3qCP6YA9u0MyaMfUBCWu34zDDNj9C5onq2dxvBV5b
Ut9HvbjSKjRi1dD431FLu8yfR0p2xtYnXR0fchs4vUlQ9VgKOBZcl0sjFuQvcgyMfW0VOtyGW9ht
aSsWSlGuuKPRof+nU/st9GL9qqGi8mmeWrgPuJKToONrtaNfUj8Uj8weHM3rzuBblAJyvI29s3KI
4Lt+C7642mIBspXhhODoejmSk3udeg7Dt9YZ3cqDmnS4K/tzVTmbb8fLGweBZfQEAH1VUK9YHMbg
doU1AEpyUHxOdrQrvcLX21v9LHqlO+zAadjYs6sL6Vu8+fd8W8AqJHGJUSPeJB5S1WXMUtp7NADg
9GDaSY0iavhbQR6h70ebu8au9rc0oFcKgGAjgqBuIv9DuXPZG5j3tJRLnASG2vwJC/XYR7mNH3ZS
ar7nQuoXHUR0wvguJMcqOhrhYGtQL6fdNg1t5QRDoR6AFTD0Z4+wxWfnqcZCs2ulwDgPru7xXZv6
RLnV7dl5goOA7CfyXtxyklm58Y0fYRenSCv0rOx1KuEUmZPuHA0JS9m3juAXnqZvXvgrmxrhzFlW
TwTvermp+aToYRETKUiJ6rTFqyKhJyO8ZvVm7+myJomBfYEHJRUvlsvVHJFC0UbydTzOx0dxhuOz
V3lQrN5trOSVnUOgEDhjMtAKuKgv9TD4HjqtIwFt3bmKXNnw9ZYsubZ1v3RLH/KW/yAiEgwCsNpa
p1JsJj5MmUIC/kb37V33q/eS29Aq3ey/YIHNS2+RRKBN+J9gi+OwziHypucGCcwu8ftKtwS031u2
pfa2tgOQ6qJYpsBA9ALwGQkaL6MmJEHLBYukwqEd+d31ebt8jqHS+C3E4siBwm2NElWExIS8T/qx
kVOH6YNDlKcp2vxGq9OGag5aykBYg3vy83wToloU0EyRAznzJs3pTmyvQ+CRKVgPjhDb5h13UzcJ
tjrIX1nzxfcCgAXrHypVaGf+DExgoyynLJNRecypQ819N4GGTx8g+uFSN7vVWrcv7OpkvNUTLtLZ
Hy29+yf3N0Ez8N+/YnGy6MoYGVKUz/lJjEduY6cFBBZir3Yj/AKnbC04CkRIzf6BcKmGz/wt9GLm
gXvVwogjtAZ9UFDRRJJtbcA5cb42x4vntZDpVRkZmOPOUSYXvHlfsDsrO7HP6jGyqb+ZbK6dnBBK
JahpGbOH1eKjlmmkVpmYkUCOXBNitrEf24lrOMZpFjNKEqcNz3Plpwg2Q68db6Beo8gkGlA9Xj4i
ZGTzRKtwRyiz4gh4391rorvMlmyQ6PdFtdGwXykrwD0Q1AsZKCh0dpZF7CkSplCA3CvEMQ0nCVM/
44VXS+2e9DVY2Shkk8ZmtN/HRuxdPyDW9qwMrBFKUID+QEPg59ZJYO/YsRChJTHci82fiFJXhpzz
9Shrx9D3KItjKDJa2hiodQVYQ14cxe7EfqXgeLTFXQIq1/Vgl0QI7AZFQ4UQpQQ8TZeAzQRKhUXd
AL3WjyOKT5TZHW72QUv8KgKdn7dOrwmukqq2rtQBn9jGnK5+z28/YCnuwgfCJkgligE3YEQrmsIj
LhBYwAC2VFI7a9LbLk1PY6Tva3OLxnMZHMKNChSMsXoVA1tn8UXhFp0VZlz02KiDGx6qg7EfD9Op
vNvKny/S2TkQ8jYD6H40dpfYj9hoVLghATwY6bWlpJGl1drOUIQd3DHsUK6cYQJxwWgfr3/ei1tz
EXaxljqjSRUzRwklpLEVhxBu/7ge4BIViAgYECYQ+TBg24vTNBmKtJZCpQ3kgJ3Q0M09wY18oCND
i/9t9znQAKndOfxlI+6FiNsi7uKIlQaNJ2WLArfcpY9cqw5KqVmoxt20puJOTeNEoeaqRejwTffk
S9nPRez5Y397mwBvWZOpRfOOeUIwUMt4AtxYOch4jsXoHIan6QWVadVFlqeizOngyLenXX4Wt2yJ
L3fv/EuwawGfQnvhIovImQ4SjDKA8AnD1LwW3ZGMvjyyV4Ubo6Ww0VdjyIDL4x+RF2dJyO43PsO8
gH7cdPgB0N+FZ+ucxKBR+3MqAA2TJgqRJNzjGuoc+mvkoozmxbvhQXA2K5AX9+ocDeihGX6K1HZ5
AJdTNYUlhXwp88bIT3YN7lU4nlIPlw18gIR0W6ZvbQd9D7nYQW1V16wdgXpt3SnbwVbVk3bMwmWe
e4bF/lZO4m1xGNfOCryAVHCA8O4EvPXnnIYhkARDrAEYd0hQOTL2g4cuh791JF3WEubZlGXI+8zQ
GtSSf8ZpUj4SbqJMPteIMLwZo+SOR9OWfYiy2jGs17e+4PrQ/h1yCcbIo4mD5Y/lks5qQr6xz/aS
+1/kQ6vLEiJCkDzUdEVe3moCm9SW9EALtW4X+eUjDCKhaaedVGCvWivblE/5ynIu9sF/Ai5vsXrQ
jIb1KsVcoobMHd2T0cJJLfK7vIfK7jly1PfrW+8iGZm/3reIi6ur7cNCo1EIDmH+UIePugHb5r/X
Q6weL+ifiLOtDTCCyzaD2uW6gdsZTTe4T3452AKI4c7P1vpj60mwutGAOp1hZWhqLPPIvJKaKezR
Lhq737ogWR2MSv/BcObkcW5Vkhnz+HPBq4zx2aK7DbrG2HGN76q4vsuE3iEs2RlMOiqt7nRl/imF
GSo9EBzY+AFryxJmM5oEhgzY1stCtA4t9FIKRQh2ydlprFNUu1Xyq6fiZ2HEbtHspQEsClk6YVk/
sw6d7zr5vP4bLl4KWDbGl6GAAqYETpmfc8DAOOqBIEZrv0tsLYo8NQuB1QeZA1S266HUeQkuN8UX
FwgWCUial1UWczAmE+RvDLcMyk59rjnI+eG72NwwiQL+Srwp+WBt504SYBTwu2fxaCvwZ6JEPMX0
lY5PjLGzGdNdM51HqbPAJbSVKDYtNJw5hFOIPQExxthTxemBFPLvmmvQHVXOsgFsqUltLkk7HebE
Y1E+cFJaEdF3iVaCxKbJllH0H4P0VHWNLRYQBs6Ec5ricJh+JUp3a46Gj1a33Uuv1+flsrA4f4OZ
I/W/8zIvk2/5Q9J3eQkgHAjxPPQEIffUqTpImWjn9aPUdrYgGVZUVR5QH7tYGywpNE9JbvdbfMaV
LSehhwh4Ixrq6JUujhDW9XqhxjglRThWpuMfiW4wkC+eMmBmANKMYSoA/l4UbXhuSlKexDTAYfVA
tNIZh/qd0cSLs8ShmrBRalsdz7dwi3nNSNzFdZZS1IxFxyznYu3Wa2Vl+6DfgPwDX1C8dLBnBEJS
yEtokJ/gbqx5KjAq7rhTCyvuAN1izwksgXtLfEUhcQs/vjqboLlBqFFH+rMsAk+cjFGa4sTHLwDo
NpLeWKLuzORRUp7a+C2UzuHwW8OsdgYUU9K08lXWPKS6EZQpcRozAX/TEDf6p/8CFS92OdrCgBsj
/5w1VBZpxFTnQ9bkPQ3IpLpNIt0RJf+TcKxbnekBC9+LHDZzLfETrp8YRPDzCoBaVpVWq6SfeT56
LBW9KtKtTAWfLCsyS6Wah5YnyGLES9UUti7Gq2Y2O2ZOtqrnD2onWG1Suli8qELTwlPqd0jr2xQS
CA1eOn39V04hRAqkZ6hYvZydSffRNYfIVG0NX0gSPoT6Tp4ypxcMS24bSzMLePyF6Npkb3IFazzl
kI7wclPYfkpONOwtw8xsVmuuLiQ7nppHtIDAAHtRmieJ14ceKI0aLx9QXSAotI9Yaovsvp2YpXfP
rJVvKdySUwH2xTlEksoShKH6EJP+HmWiU9Q0ERhlMR6AMd4t3JJNNLzDyW7NwZPUyNHD1idlcyy7
wakGbS8qT6X8qINbo6Min8gA98imHUZ/VdgtoikhmPK7gPlQamFXjorTiEA1VsdueKsg7yuS8l5r
ZudH5TRl9bGCBbFu7IzmveluBjxldAFuz3rp1FTc5zRzOzN3RgbuphlSrG6oBsAFlymiowqF18qv
WQ76QszsWoWKwRDemAVsea6fmV/10ItVhk7qVwdqBtT/PDNl3rQmkxsaVNCFIMmh0cjT0N7yDEix
LNV3RflGK2b3yoEApA2vhj3Ume1MmFy4le4KWXNiAyNIa7sDlXnI3EmT/pQGDCoHPCBg3KfeJOMx
h2KI0ODxqj4ndJoNmr3c4FaiwsErmuwYsWEB7KURlHwTaD+PN7iIrJydCp246O07bIhcoag9lp+7
dLTgLwVqcW3xAYsOxMxBzKBoySIs9dipBfNcCsRpmbHTC/G3kZ6hvudNsuDLHDAZbXgi7eiK1a2O
47IamkM4cZsrrSVGKgoIlZekpqfH6mmUykczln0tLfchZDSuz/0X7Pxi7sHSmfV9UTr9qqJ8u6+o
EJc1g1hAUFBqt7yyATgONCwUquZeUrM9AM09SrZyDHPkIgWg6JfCQf9tMcb6b0diW2hUe9R3JHlv
lDuajWDKigeW9H6UoMSsPk8VEmQYeRbFvVm3tizep8leHCqrV0MrwUWsxsYTH5Mb0wjtvgJrRMNu
7/tfYS3cqTw/N3AA5aOK+/5T4ccccIKKClAU09A2TKGLxZwUZ4YuohPe+roqHDuiH1Tz4/pMrV1A
IDXpUBRBlndRCxVYnIehhBeVrt5HUYTP/X49wMr7CanxV2sf7PgLxJjSkzjqe4jA1Npk5fp0y7Ty
mGSpz7DjpMb0QSH1GMyar4e9RDrhIkfebMy+dkgYlk/SSdSjzEghH69a2d96T+zCTR1oBs2ClJHN
fByioETE7hau8JIv9DPwkm8calJZQb135psMbvrS+pCK629NG2XJ/qDijdpDLlK1AIzFtvhvuv3i
SqEJQ0f6iiIH+sFkUeEQoA84SDEKXCOWWNWIv+Wh+CjNwuf9YztnlDpE6uTfYqpbHTyATL23OuVe
z+4i7SioZ6qn52acHDlqd6zj90n4oPaazZvoTJT2HU65vtToXjHCSK0oPDGSPa0SnZKgN9mAthnq
TqW8SbrhYEGA7nuO+EFDd00Rf0vyiRsPldrM3HM3BYkqaehZGP/kwotE9onoofUEdfnmUJbpS1K0
tj5UbiIkdjMkVtzfF13ths3wASOYP5Vx00/wpnzJOIqTQn6X6S8lzx1AWBykplaYZ7aa38iT7tX1
UcJFNIhwrs+MPyLFhi3AhJRT15juM4D0izL+FAScnwN8mUxUwabITUQkSMrvvrzjoPuFCsct/8pM
Nx0fR+VeGW7I8DQYb6myWWGe077l8QWEJeqv2Jp4xC5KhaNCdLNVAQ8XD3OHotXs2WkhfIDetN/D
WO7X9c2ytke/hE5hToWH8/LVQ/VGDlvS9sEADRdVLJ7kFDDVjDjSgB69Vn42PVDVpbiVmq4Ux/Ck
RAVWAjoDKNzFDRk3g6xCp2PmMZSPVLKknXqP/VlZ3Q09QHbhOGxRe8jazEJnAqQQVCABhV88IFQi
DmmToVJFs/KcQuZejeBHRe41ptvjCFwCNce/qTTdFcQAN18aQAs2HvHyPBVqvYMepj3o+o4K+kGM
Gr8T+3dVBnlXEe91VuXO9e+ylrrLeH2j3Q/EJKgCPzMIbZAyE0YpWAYA8zZ6ZMvxi6bVfkHzf/Ip
UOQCuwP9KSTsi3kx+qiWu1oC5+igez0UkSef/cp86s6S8a2yi0EX2LgZ1h6VuJpRMTTmdsaFIEWp
MYi3JGYX5LnN8c/TvdQzbpPKMxpHA06aHKVhG2g21wuWmwtKH0BIz2jzCyKLKoRS2FG4KyFNHVxi
Dzf9OXXK13IH92PlDcUFZVf6qrzxMdcKblhyOJUB0EE9ZUmVw7VhloMMEP9cvKxBXo0fyl+tg2zi
pP0CAeofvGRxn+PPgu2ORtkCKjnDOTmB0mnQqW4pdk4ZCw6L+f0wfTZk2yNp7dKBvABwmdCXAxVw
UaXppaYROMN9W4vagxKaO65XTtGdRCZ6fQEzMXkYHNPgftV0G1UbaTXdw1sOunYzfvrCzyGiBckT
CR5TQDfaunQS1aAVItTDoCRbqI+xJDs4DrxEa9wx7CwaPWoCnnSVnB6K9FyPmmcI6N9jd7NYd5qk
3SfN61Ddk+Y9USNbw5oYKADZRmhBytFXDRYA9qolxxhp31T9TgevARgVEqGeWCt7TeMPhjneVeFt
rZafgAhZqfkkmy9kqo4ZcP9Gelsg8xzBxqe55Bct+Cp4l6eFdh/VgWkmjsTah7B+rOFyGAnpYxs3
bpnljsG4RcVnqsGyGwKjQmMga3xv4NHahI1NxiyInckkKDmN554e2/rI45ewDq04fun71FG1lywt
rEg7AC4ydfsheisFGNBEzxrkhKh8qpVgqMHT4Rg0c+h4n0MKluinnL4MUIxikWF3rPLjFv4/yV0m
eYl0rjKoxcrDaWSF1ZkTVOmT55aPVklPlYZ34ajA21ApDhN8Lzi56dLK5XJ222aPnYT/h/h3bDyj
++jr1G6K+yg9xOyVlZgOvITrTHBLvDONlu9p9MCzFroN9U4raxdIjWNMmG3QcytDfuyRD0jo6Huf
CqCfQ8hir4yf+viXMMEWQFenoQglWLbvZP67hsgP71FP62B5/nL91F49175da8vHB9Q+GyCEca0N
B+g8AOAJD4LoA8TfN8lGlWBXGNZm1rl6lYJMOevKgwC8LGnItCR4SkFPGxSrM6g9dmEikWKw4kmr
xEFx5pAVxGOx8cyMyYKb2Ylm9Kjjy1wf/Nrhip8x31rozKPN+vPKIlzuUZCE2g6B8rWImg/9SKMN
QIWycoB/jzFfm98fd1IiGqlcoAsEmB+MrnLQvf7/o0BzeNakAjX9gnao5UaTFwVEU4vqoxAPWVJa
dLq7HmN1mcwGV4BnoEF4AWtq5ZKZMcE9lDwPLnwdHrhhxR7ZQ2n+Lt4VKKq+bGGd13rfwCt+wSeA
pEIR9efUtV0oJrRIkFH43OvM/QTwZ21VvnnTe23vc1d/HlA0iiBEuwlOXclmfsReJLVV2HVGaIBY
OavNNzcNivm2+WvucjG8jh8hMGwXqQdWxlbklfWCwLjx8SHBD1zehASyd0oMkmWQo2Cd4mAZt1jw
a6/NHyHmn/BtSZoFdAlzkOK+msqh3+h2fgv0qZf5jSPqO7Nwctd0xlspkLcA1vO0LdIZrFHoQ6Cb
LoKeu7jnYzmHqYoMG+0GRpyw97TkTnOy7AS0psxclj1fX7YrG5xAIkJGbRx9NmPJDtTleGpB4Wtg
mvbSDC+d/MjHrZ2xUjb+4jbrIkY285R+zia6kpJZtXqDt3u5H3GAapbs8J3mhBHwjYCHwVQM4GkV
ZT9L3l8f3yULAj3smVj9f8EXJXk2oCEjRQheTRb3ZNWVT+yEbqynOUTbsc/2BNcTtz22gh09bHWb
1/bIF6xHQ8sLgniLjD9N2hTk7gSynWlpSXjhqpVmiUNrMQAsrw90/lOLdTNjYOZsCSgIwBN+TrI0
NnqfGtIUUAKvQCXdlZHoZL15X8ZATsPTsslrd+DUvx52Zf1IoO5oeM0oaOAvwXA0g5FzqHfQ5ILB
bV2a1pAWtpS8/5Mo+OtASCHYsvqTAxqWhxletAyDggiYlUmIpHTO9TBgQV3OIobz70DLag+q7VJf
wckiaGOcoEpphVNppWKHkiISO0be0+x9KPaVYHORon3QeVHxVsTdLjIVawqPjO4LhtQT7zvzUWru
hKz26/LMxds+3pmzZpk8WWz8BeNb0bAnaqsdXp6Bqe9CobeF9FjoVineTq80vquHXR55UlpZdeFF
/U1XHMx3SX0vkKtltzAPVdPc4uYr4Q6syayGuqlgSbUXDa8p/Z1hq0V/qeSN/WDBtNUmpPJbCcJk
w2tuJE6PjZjjUCHlsRFtpYxsBXASqKe95vRVoEei3SOHzuMTExroqoiN35LningjBCQaq6tvkA1M
4yEt/bpySHgm+RGOi+J0MGt4LvzJhsdw9Hi9q3Q3hxY8/luReWQ4t3AnzO4G8EZiL6e2UTpFYvPM
gTqYXt/w2uHlLiKfOigtgl/rBypSeB06Q3fQsnvloYkfjeJTKl4GEX8KksU3adc4IdlL9WNb7UrB
1+oMgrV/aeIY3VOlHVvgv7qDVKdOzRp7RNbbdoYno5Y2GL8FEvt6r5/iECIcXHEoPEvk0ulp7lIY
FOcZtKEwTuCR47y2ICVgK/qN0f5JhHNiCM6koVXETknxKpuuKYObUH6Wxp2RilYvBL15KoQ3lZ8J
OygRSj5oVqilLlqpDoml6iGrZfyeX+DSdOIhZHcleZFl2csg1zmyP/VgWLr+Ts0ShT7ZEsTaEidk
zai2ldFgy63uiso7JGmsNiSWbkx2Ydxf3w8rx9eP3bA4uLvEyKRRAQOZEtOJdTR6klOMR1dhDN71
SGvHCJ7vClBkwCeKyzoO7UkLGQyoYMkht/Vx2EUVszj7J4ng90LcIl+ifZ5UisQxIEYtuXyO+Z0E
UYHrY1k9iedkE1x06DMsay9yPNZ5F/IpKOAjpgqll6WqRcIH2kP9BYj3VgQjt326HnQlFYSbyOwD
DpV70C6W57+cm7EpZIN2Q2viSmq6C1EeHkmSeW2UHlvkpRWMoypevIwkOuCifkjCgViNgSJZ3Oe7
jEGW1SAbt9Il2B+UR/ipaTpAp/BpWX5YuWzGIYE2zQ3m3tUiAr6SUjxXef43UXun6wunN9WnlEC9
XhrvBFMDGr/ArIUHLmYufIzR8oTQpIgGDO0cmZOXFq8hM603jv7LtAu/cwb1IedCKiQvVgY0mDqI
/BF4y83SzQK1NAliZGpAaxMuq49d/7LxvS5X/M+Ai/R5itH4FHPFvJlG5bXKzWPc41KRyUGjGTTY
UIvIUSeuSOkzDol2CSaehnnPQ4gIEVl4l9stH5fLLG3+QWgxAIgtAqE0/+BvOW8WDvjbqYYZQDO8
7xTYY4l2Pf7NCmCvunjj0bc+3/+JNh8936I1bVtLSYtoYxXZFS5CUnIrK4MGVRHWFlaob0342vhm
fgKKSjOWbFl9DeORcaHLo0AqZbi9g7Ou67YiqL8SY+6xAi9bpWOQQH+Dpd1uUjW34c/ZVHq0Gn0l
pEe17z9VtuV3fnnGgsto4JhFuVaGSs1i2uspo0KN6zdoUs3T4vfMwOMCiUdSbdkOrWDN51AGFjmK
s5cMpjxOYT3bkyiYFPRvupihTJPvWiPZV0w5036KrDRL9zl5VIRiv7HeLyv1s3YGCokShI5QNl2M
E5La0FRURB6geS8dwArzYyezeQGnBUu1ya7ZAKvMT7Sf+fCXVsfMP5tf48smiE4jRclpz4OsaC2l
hkeLsHE7Xu7gnxHmEX9bwqkm1lShLQ9CdTpouex31W0HAMLGxK2FwWNwbnJAxOWi8FsaWkl6tRBh
030WbbbPXBixRFB5gNRodlvfVYkHjbatqJfLElUMBd9LhnjgrGn8c3CZ1E2jNCAq85ij2KhuO+Z9
dYgOeN6DYUycvrSmX2RL23Yr7GJOTS4zKGYjrBRofn8D6Fy5I6k/vWR70UndOLMMSIEeldqVNp4Y
K/V8jBgKq0Ak63gNL7mfQ2oIoy5XHI1eqbcJ2srAB2e+5HfkQLzO3hZ0XVuis/IlYkEx+wL9Jo9w
l4NUyBS00CjOJ4C25N3G4lnbdd9DLOZzlKe846I5QTGj3Ote49Nd/JfDBBpYdUfduEMvT9h5Bv8z
HvnnmhELvNEmGvOAatVODAGKEvr9WCmezrInJqm/rw+OXPYoEM9AiwJ5FloxyxNdbTmvlVabIOXJ
fye/9ADgLRdy+jNF23BaJ70pE5vmFk6YmXq2TQdY/QUzp2b+zwxPWYw4imNBCZGVB9y02tKXtDdi
Q4wODxD7TXwDVOoWVuLmny4+K7ItucrRdLYkNFYSP9Rtvv2GeZV9O4YkoTXEsJZ4EMPnPbckh3zI
0ENxY4fu2t+AtFDDztGAzby+dq9/gc3Yi0NdE9sOBeyRBxWaCB0gWQ6AGQUKkIrD3ETfVbVhx7CN
tuH/6G1xp1bOChnkaUCp55IrsJA/B642MQnTMeJBTlUrQRs1RcbWn3R1o/O2Ug0E4vlboEWq9j+k
fUdz5Eia5V8Zq/Oi16GBtek+QIZCUASZJPMCy2SS0HAA7pC/fh+yurdJIJaYmjm0tZVlVXq4w8Un
nqg68GSh4T+CM5D+YszSZ7gBGBjde3Y77is/fszvZ0tUyMU+fb3AV+5+jAzZLkQHiFqWrMpEiYRM
o8l0o6AXk6kP7Sg6cbElR7Zm2UMhBF04E2Kx2Eir+ngowhJS0/GSgdWSWL2f4rYHVsJNfkWQpdxs
blw5t4oJkfz5fxDNW960LIKahqSG/c0Ak0tDENwsN4COOnMCrwrkTJkBBKDxLHJza79eWc9PIy/O
ipaR1ii50N/Ee/1Vh8Lbhd4leNLGGyHQD9HzACTNZfMtXReVUFf9MN/FKYkFXeci7IFvJKK6pKvO
TCA7XZC9Ki4cWRvdUIRUuQQgyGiiPJP5X2+iZT4KVy5oR0BaGlsItbNlPpqkmoq0D8wQVYIWWws8
YKhZea46bSIllpYYgSYO37msbUTcq9xvHtgEAAVpKXoUaGR9PqAFlYUBxiQzB0b06kN123WW6cGh
4S7zTTeEEIx8MA/pUdqpL2hTCPutlV8+sIsfsLSx4yEcC6YePyBBtDKNewU6e1+v7Spq+D3ETGCF
mAOCh+UlpIzlEDcmSCNg4YkeIJiHCKxnbgFvNCtjJB7f0vNbZk4YcUa0I69GCA/YweLa6xSBdFoI
Ee8RDgyRmN2GKfT9STJZZl94CDaAFJY3vFZXF/2fg4Kgi/RYgnL14qGDjw20xjIQKcAucpJjBasJ
K71k1AbDSPYFf2a0WPlbPznyr69XeHlklyMvjmydMtz/IQNvFajYvr+b8qdQnLY+4zJOWo6yOKLg
YZCwoZifCUn7Q+UVmg1TtMaFj8WusiOH/NXOwO8Bcc3NL/esmLuIr02AOJtSxLTo5CLD9uIpoDJH
qXmrg3vlDEAh7t8DLSLAPhSkms/rRzPdjovbPHz/+gNduV5QR8eVDU4RykbLHqTKqGmM834s8gQ+
tsWhh1oOhaKfPNG7OIutAtXmlEQbqcK8zT/md1hAGfwVUH6haYmex+IYkLHpUKU1cbnE7c8J2O9c
hlJEMl5a/X3KBevrSa5y53m4maSOVB1A1JUUXEe7Ok84mFt5Me2pGB2aKQYGh1jdxO9ArD5mXQ2O
zwSVK/729dgrkBvGRuVs9nACiwW0ncVeCauccR6NoDDFRkCSftcYItD9iXyGNpCb0FL1ZRUAiok4
EcrENhJiWAmCRTDZsM64DGqv+0ZLIPoytWdQ7WwthuyFLj8rtHga/vorO4crs0IfUoG5X7NkZIe9
ylozIsO5lA14K5PEqmn7wGPtqTZaIHb2maHfgh/1piuhLYUKug/NbdJwtMji3JOKLfO89Q410BiD
UNecP6sr2wMIg9I+iqh6NtTCrqLINgYKsaQdhSTkFHaI3JEvsC2VuStPAwTtZDQecVHDo2S5DGlR
y30M361zmpfBOKWnpmlvccO6SYgwY6w9rQXsB0bcvYIODtAyml4FSIA3+DHr9wLKghqoJrNFCfLM
xSuMq80Yk2xoz1odwQwJXVB5ciE55UiFCtQ2e2wntnFa1mcTNR7sMvAo8fyvPBb4lLV1O4bTuQ3Z
mcuOyO+B30QD61bIdffr07HMAjSgY8DtgscZzsisUPU5yBiksBlDJWnPRvI0jgDpDJDraid4Kmxa
Ryyv0t9DQftnppPpawXYhjbMyPAWnQmYi8CLKhbLlV3fUyhWjHuV3ddU8oHFuZsk46lrZLfv0O97
lpRiY32v/RAVJTzYlswGD8umKxemuDDLjJ9zoXOwe/wi3KqHL8/MPFdcd2ARzGEN/u/zsja5SpI0
mviZAulVtTPwTjv0rMecBi/rzDPEpm4jWu6//prL1/7PYSESP3vaais8L4naRkyg8Ike2/QUEcj0
D4mT8aevR1keCYyCcBSVwdk7dw1uTMxQ6CIz5gCcq17UNQ66J5aamj6LynObaHch2yIXX5kYUL8Q
8wXSAsncsvyJLkhEcq6y8wAmTxRpPk24J2V3X09sVZCAAg8qu/huCgTM1vzeuOEDhXZ2co4g6UQy
HHZSPk9q+62ohCMV4YwtD6dyhA6ziPRrkGxCLpkmf4uZcicU3C+14lTh+WjNxCqTtrchcfgX76Pf
PxExG86RCvGpJaSMdzUlAuwHz1Gpn6es86T4bA6g5YCFOhWnqHjeWJPV0s9r8mHA+Qb5WCCZADhM
cwzIHZZbUQ5fCwf8sll0LXK1vXgvB8y0kpNxG/mtN8sJQq3oKXXrl9LfRGwtc0HMHsVc5ENIfX/z
aD7/mGRq4s5os+hs1ioExgF5jIFYVxg4G/WTWoLZ1HSXoeh+mLnpE4hDfb0Yq2P9efgVlrEk/RBX
ZXSOI91rphqokHzusLmTiXRU6wDyZLdQb/O+HnZVYfhz2gh2IVKso1SzuKXR0VE7vaDROVOJMyTy
Di7mNeh6pYfo1Euzap+0+quixNDhGvkxMYC4UrW/qqg9/wp0RwEcm00TgTD+vPhVReqKtQZ69yJ6
/CHwoqH/9USvrS9wW5AERRMRfbR5L37Ya5I8KDlM+aKzAVMuc0qe8njKrF6srWmSz0rjVyk7DXXv
fD3sKtb4PbMP4y72uJnoQ0IoxuWmBUBo5akc4ENOUKqPmUUdYCJ6CP5t7KbVPTqvpwx8Fc4ygP/L
8qeYK5XS99jM9Qg6Vps8qW1sE1r7qcTcCBKKBgQGvp7p/Ik+hv1/ThS4dFzdYCCvYmGx7xqaRNF5
bDzT4I6IglXRPJcwBYiGbKNJeeXmmP3BIDoMEXbkGfPX/vA1sywe9FQRhMCQXjQFwHFqOmmnbHSq
5m+zmtK/R1meybHG6kYDRunFO60rLUN67+sbgW+QKFcpzO+l+zDOIo0w4n4cCMc4Qmdak6rZUZwc
pbB4SWrjNGiqq5EIu0Zgfodc4evPtjVH6fNKcjIyyD5gbBGk5RiCe1nyvat/FeVflhP7c5bgDqBi
C53wJQ4iTRqAL1QiBG0XnyOAkahOvQmECfid2yXTvEaVXaZSx+y517bFw9cTvbo/0eSEwRj6Eisd
PAguS0JBFSEY1eig9D/FARgyEOMIatSiuHWhXd2gH0ZbHPuWamHBI0kICOrvbRXdK6UCnL2wdb3M
n2e1RT+Ms7g4B3B71CqUhSDf831Wn+C3BR4uVFghXp0CCWs0G2diaxnnm+fDyVMg4kwY3H4CAEss
WYHCFZ7ouovtuL5N0q2TcX0ZDZhs4VaBktQi2GWREGcCPFwDQ6C3VGtj8K3JrVAHZvoCmK6tUA6d
38HViymQQY6OOT9F6ejoCVJbtlHY2Poxc/D/Yer9ILGkkVQhyOilao6jdNtmW+W8dRQyA4xFhIlw
a0ExY/E9jVwMZQYG71mdcakiuMlAt9X5SZSoXQk3ImgZOZXsakI0BJmTr4/ICimPGFiBxwrskvFi
ySsZCa3PGJpWGF26IwfZKx2EYS/NLjuZPmCRaCvHG/Nd7ybEmmhi4/IDm2KVL015KStDWtfnfgbO
9ahBJ+WBZ6DsjGBCRnwr9V9HAZ/HW3xCrGIS6Tqrz6mKgqjSHMYJ/bg0ssuytmsjgmPPcD9Bp+Dr
hb0yTfiggiKMAAtY4GWQZehhlRQahkU+DP5/6cKyx+GkcPU4svKwv/+rw2HvAE4CeiHqKqh9f96o
4VibsONS5YCroPXVCDJi1UK4ADc82aJm5P7Phls8IWbXJ/IQCQjWIxjthndGGII8m50KNjhTkW2s
5foUfp7c4kros5FUAsVo1XAs+n1qXtIt/MjvU/b5VkVuDfdRFIHnDslSDUqo+3ZI5UkO2kN4px2i
Yz43riED9BKWlj7app/C1yI8twjjtlojqy0KjIMugx4MWjLcc5fPZJV00K/Q6RDkoumACpaCEIwh
k1jwyxopAReoG1eRCHLdxm07b/5Ps16MvHyzwNgIVfiWBAXgv3IpeCzWNjq2q2hjHgLkENwxoEKt
HuFISftcLjAEV9/CAQ9IlO/MCu6uW6HbOqZajLSYDG65Se0kjCSCeZ8gxx7q3GPiWzk+8772S9bu
DQAutnSGro4LwwxUNaEwt3aNzfsRdKAwH4K+h6ZIPXmt8VaAcliSg9J8S1jn5qkM0Y+Nb3dtYUFj
QO3EmIXEl+9G2tMeHNV52Gmyih5ecTFEHsXHIX3/+rBfn+DcVEPpEp3DJcmn6QE5NtpkCGpg6dsO
QaME6Nh4kicvp8zTc3EXpswON01mVtqaiCiA5wBx+jdSDg2Nz9ca1UtTbZisBdAt/R5OpSVkwIyn
Q4rOeJ59i5S7USe+GkU3RJsQTeq2xPQbdSxuiFH5efvWIihSBfmJ1c+JMTlR1vlEyRyKqJfr/f7r
hVrdU/Aqw/2BbuDsy7zyvWK8LoDGJlJA8EtJ8qaal0jeuOivjjHrCOCzA7m3zLmyAfgkhrg7aKMg
Lh/76qGXf349jfXGMjUZdyDWHS1jVLA+L/pUMKGAipEU6OEj1NOcEJpkbXeWK8X6eqBVyoomACov
2Fbgi0PEefFoUTGjXVk2StAz2VVoA3s+xQIEwypA6iph8wi4wsaQq2d5HhJKKSCEzzY3S/JK3EYD
YJGtEkQ5s6AhtBvIiTPdBtNlJ27dDNfmh6wchXDY5wHsuZhfRmroGxp4t3rgEoHIEVv1Mgp8LyqZ
F5vGvimQKX+9pKtvh/l9HFL6/O2KotW0ooiUgOQXlrwV5uOQPePMbCQhV4eBDgpwVoB7rZRnIP6S
8alDa7tqHrjIz4xGt6KeeEBfJv/DoRbZh07zNI2B2A2iPjlGbHQG+tTWkmds4fNWrT1Y9IBgD093
hMESUEyLfd8B+QuksY7PBX+L4cHTcqs9M3vYsUC5hYbxLG5TZlZ8B+aIPVMq07tN/fSrC4uwGE8J
lEpXNsNmqaa0Azg5YK5wUz0I1nDp3+KLfC/6pt8/6G+xa0K5aGON1yUrTB0aIdijkFIHb20ZYQl9
XMollBINnrgtiD+g9b+JD6kW+7ISBp08nbFyVibdG318MLtZ1Ys/fL11V1EQfgN6usCQaXOzclnA
IoRlJOa5EmjwOdc5LHnr+sLG+gIORwDrPa9HWAvK/BYt4tqVgO4NWpJ4xNeejGmtaUkJYFsgctnW
JO4NseRzgA7odMGTttW5Wl3gmOZcC8FiQ55/9WxHI55sKhtSQBPaOSHLT2qbvDWtuMWvuXb7QH+P
IMGDtCfIuZ+vgpoWxlA0VA5SM8faMSuZiKWFKNNJAzxRS3uUm619dG37AjmPMiQgCGu1m1AalCga
5jQEEj9n4x0igzABcEKHvagF1PHt+B46eTbZbd5IK/3i+fTO1k+zKAc8FJfhkKBxEgoTPmNIf45t
dcrT3O+j+r4DacueRXckkLZ6NN0lsT6a4O7mGs+sQWz2DR0PbEuibp1YL37P4t5C/U6cmga/hxzK
W32XHTLFkl5qZ/Z7n4LMQ3thS/Xl2tbC4UH0AVDSrOD/+YvjvRlgtRLLQTFGe8YfTXgiNIlof31O
r46izzU1ICCAZpvP8YeaSNfSukZLWQp64VKh4jvpnZXW5cZDdnUUyFvCMxJs+tVlPAqNNuQAAgT6
WNrF+JJq2Dz6Fhrh2n41UDNH5qfAZHb5QpM6hrRQGeEd4z1aUb8A+3Hr8q7awuVcHwfJD2oBMMZY
9v1NBiYJxCTlQCSlHVeQwEuf+jJoyq3bRcHif0rosOtAKvnXQEuUXS+C2JYP2AK9eeb8wuv3rz/+
xkR+i/x++PhlIguRluVyIKVPKQ6VwsLMgqTJGUrsu//OUOA7yHPisULzFXWtJAmepaAngjWmjWOG
hUtJ6lHebTw9V1cN7TBQ9XBzAZbyeUsbSYtbQizkYDZAHVK0XMuNEdbN4PnDaFACxPU4+7IsTo2o
jWJESqoEIZyeLq0rnsYg2sm7xM+QdUMKC95pikd2qd94mWEJpb0F0V6x7+cbcsYpQuUd0TZclT/P
UtAqQc8ZYkPmariDQotZPdiPIgTQiGyNrx0sdsTBqnzIqEJ07r8hU/H7F2B41GlngdhlIskLnSlR
W2ER4jsIcDpxWP1qSu6qo7hPaQ4s1OjpVXcDTaVDSigUS2E8UqgwpFVaEWx2AhuJcav6si79YF3w
Vs2MKGAnV2wowqnS1SoCj/C7Dhu/GTev2eJPQKNs5oFf/mv2E9g2Q7/2Pn8cdj5qH46SQEtREmDM
FYhN/trIGsRxNb8fZSfuK68yiN0m8UaC+v+Zqo45IpvHdBcbPeuSMM8JtoB46Z710ZM9MLcDYx/j
RnqsvqX38a69UZ7646ZH7fXZ/nvk+Qh+mG06TG1tslBGYgLSra/Nfg0z+Pit2YHU3bwnD+2JPBOn
+S/Io1yLLIGqn4vOCKpXElammutQ50EKMQKWGCLYylIPFTeXl6mljen3cXpLeLNxU157wD4MuvQA
APORCio6+cFgKPYIG4C0K6Az9fPrS/LqKIB1aXjFxDVjcdLjNIxjSQ4oiBCG+Z7kKGxskS6uXI8a
8FyoMsnIDlat16LiTQPTZDkwodeMFNpCl3Tjud8Y4ncJ6sP2yGsx6xW9kwOtrjyo+PqDuNHFWiHg
cflgFjroXSA7rDWBQikxYjlmctDB4Ywe2sf4JruLncQWvhMkdJkDfyVXsqCY4FROeF9vPGdXvtSn
4RfHnQvSQCcA0YKy7LwI4K1Bge6YsMX72hpmccnTYhDTAqI1wVQyW6SD1cTPhr7VNrqSM4HIiX0H
BCda/0tEmioqcm8YCAOmLnYKiCsNRNlVmmqHVW1hphtrd+XygI4lqAtghePxWhLX+5HkYkuQytAm
vu/5t5Q1FoqsUpzse6mEtvbb16dqJT0y22DhPVDnDpW8LoGxUi2RP8Q8qMGW6Pa1Xz2Z3w1rfqDD
LYCmtN77M0ATETWI0MDoLmdH0ymqSqNk2JhQrm0c4STd1d9mg40iyPzwpAMI4PCd8DjZSmLB0tsp
78ixtLcewvU1+fl3LGpHfV/IQlrgdwD552kNbLeGX5A9t2JVtaMitDO0fFVONk7+lbAEJo74pmh/
ICtemfcKRl7FHCi0QPHVZ7i1ycau4W62Sw6ZjaJLYtEHQDzH2E1NOz7mh3Zjc4Gdhrfnc9CMCh1Q
0jO0cmYxzmfqw+XTxEmRKwlBmYfcma1qFUp1a8rfGJRJ1MmbBpAO5P3QHkhaQ4KaOEBW4cWcLJzi
86T91I3JhbYCXCR+TfFjy3pIJIS2IcTWwIKhfyNksnIBWJJIdwAzfhS1n1V+rttvEtCOud7YjTJY
qdZ6A/oW4wDTcQ7RXZ7sKOucUgFmiSSJP6a5O1F9V6WFK84Ej/in3gViDmEU1N1DwBDhpqEEGZc9
o+WWmqi+lDYQ/P1e6XeNyawJuPiy22vyGKjCZKN4TNIzB+ur1m77WeQexdequkv4d125DfMjTcEv
Ed8qITvBwDDI2DjTFixpfBSa04y2NyDO2ykQimBdClZ3f1/HZMdqyW3IY4JlNBvuh63i1hDY0bsf
XZqisAtGaPMWDW9cey7GZ5j/WE0tuGbcW0wvnLB6rJOHAhTcMBncEuLDUV96qRS+l6jac3F0SvRX
IuLzkdvxAGoaoNSZuA9BcxAl9t2gZxmQdQL3Fk3LD7F5yfIU/6InVQ+ZjkhXPwg0ehKa9FSI5CXh
IF6JEHeEAI3Ay0sv5JYG1xcyxo5WlkHcVEezgfoCgOGA9tt1epJFxSmUXznKGVnYuXWKqmBaOk0H
FS1oThPx1HIoBJKfNbIjo9yLeJBLWbRgKmNDM30swmMeaXbGpVsTXaEofTKS0E0BYGjy8JAMk1Xm
j1M22CHIYb34IKmv3agDT/UE4JrH9J2onTNj1xlgrUEbkuqGm43Q4Yb4aP1c6iq00BW3lKH8PB0T
wUlQMdThGUJTd8QrwFq+AcuCecf69MwJGuiKoCsgh1pUuXMDWiaijhERWbqyUjtKnt8Wyk6BExdi
d7eJ2E8jLw5QyoDMwz4zTyFNLIn+NOpXJX9N0dAp+HcO5KWo7iNQDpHm2536awJ8Rs5Bp4ejkXbT
jGf4ICLyKO/qIeiQrhfxNyXqd0k1WHULBtR0W0bfSDlzxNMdgH+A3OJ1x4Jm7ROZ+K6UUm+Mewir
YOtSzVEryHVPvzjU6yPoJ7Xdz1JF68j0QHu0jOYnFINk473tbir9MS5bh1b3MFdiMECIzs3kt3wE
iE/dj3rup+yuo6c0mn+bbg0TxOmQSDUyseXxXhRfNRoUqeIo0McT5EetvijSqwpR0VLLPRATvNRI
od8OXSG5xvcDfWYYQQ6UfZmaOw6F0aIeLqQiu7aTH0nTWbSHHB2F9VgHnbYkwzQAiSvsTFLdNsz3
mdjiLsBOUu/j7piP+AsIsRtsyB6Jnyz8VEZQHtFM44knNaZb8dNETmn4ZMYjsPTPJQNBO4dt+lhA
1/U4QDZKmLiddy9TeyjN2DF6SPsnqGVFlavz0pGNx7S/DWFpYPD0USh/1cSdHRJSkDlEaLh06hOk
+KEzYlVd4pMWguUgkLXG9whKH0AL23S+vfrvJkgYRtRas+LJNL4P8ECoZHKOWfm9n+9DrbGJeVHg
tqYLoG1kFx0S4chWC8Q5GdS2RjiCmKiuFB08F/QfUwpx87a4LSLJFeJbHmFJxtESC+JnVY+VNiF0
WloD5K5G473pOrdXpx2cQZjGPRkNRAGI5Bjkwe6HIMdeSGo3zl/MHIa4WeYSBvVXVFWp4KukOon1
U2vCQ7aBkqwanVpBPchp7AlI5oF+e4AmOgTgc8/E9BRQw408OqhQUYdr0anFZ9QgyaNC4FVuqZub
1YGBhwLAkFVNiZdW9Q6le2sQXlR4D8cydF95vjfpPoeSlgRzo7ZuLoJY2lMfP+pKtyOQg2Wd6gwI
GsLWztjrUNwZEZR0IMwMZUw7NAC4DjUnzwSnjbU9VLdxhcO0AZ0GDnmxY587UTdZoYbbTxbvcBjU
EtxccJ1oOnpqr+L6g3paH1t90VmQJw6E6i3nILOCHc2y5i6XnpM565FfYjL/HUlucdTwGlk/Z2b3
0usdzk/K76giOy15nJ81s4ahxVC4IT9yBXL+veiOreQSMxDwhBrQFtP11mlTiIXHhSdOuqUPeL5A
o6mkXddCj97kHlc0v8sLtzIEH0A5K4XlYVKL0MqCpi8ECMToqdAkyxzJPo00N6lewuxHTaHFgEtk
MH+EiDjg22CX0XtEoBCcZM8o6NmZXO/NwTG0fSV+p81z0+S3CfR/opI9qPmR1QlsOhIv0b8P9a3Z
vZlQOsN0f1ulhqbFe7BU1F8jdrBSCKccaE9RBksM/gzZa9sf1eox43A41m9rru7FpLe67MiLfdO8
SdOrzt6k5KWZAg3WQsR8n3DL0PKhmAs1EKc0BqdLz30rOFQ/UDw4QgTZg1y9HSGqXGtvXQNDpyx0
YXyBq9avoQxo9OHRFN57GfJ9iuKH9UVXqa8blzjjthg1dhJu+Z395litwiyE1LPPM6Aay/5aWzC9
rCYTMVEJ38Qx9pK426cckBfgCsfxtalNK2y9loZ41m/B8rcH+l2JH6LiMAvXye9ITy1jZwpP0S94
06TDExrTGYxtyhTYeaO7jBH3cxmhEd5WhbusPpXtjZg/lcNDZL6Lw0PDY1/qIRXH6ts4Bu8DHOQZ
gKvRwe1gqdVDUkC8Q4PVb9XWRVjolW3/iIY7FJEyN4qyA/SmjxT2JCYpc4tGojtNL3oqOwJ847Rh
RiVHrwIePUbVU0urWdDHSoy7aXrM8wniwNrsOPBdpvy2TBiU5RLo3RNPYxlcTuALgI2vX+L6yJrQ
T4cEarHlQY6ivdQwT4NVjdkzENQVuxMGv9OgqN/lzv9iBcQmI5ryQKVuKHBYosR2udXMXld+ESTP
UAzUypGHLZ95sx6SsWcjC0Kug9084BsVbgx1qLJ6/Dr7Wqewn0da5CFjV6RSrWIkHULXLUSnIXOu
GKH79Shb81mUwkRmUAUvAgs0AerlguAUTUAjGR4Em62g60MBdwD1NfR15UWEJBtxbSQQbg4QrBvw
RW198amA+kvtJHvTByppB6yKv+UQdiUum/NXgK4gyQLO4WKCtG6nrJ5CFjQRPhJ9KsXnr1fwt8vS
6kAj5DNFw0RdaInfUIW4Tfsw5wHk0R5ynjoDODJVxC/68CqqJ5GKjt6bTtb8yPPRnbR2Z0q4lwCI
YoJhJ1MFmjJygnj4Jjfpi5qKYH6Odqu95wBIgFPs5aLkSMMbrcMDbwnEzgU3lJQdI94AP6YkfO3k
p6hjXp5Sr+5gwUYSPxEQZnw90SvtcaSo6NoCXjkT/peIGBiNZYIxQgxdvZmdFKYd3m2ndWax3Lle
ucVH3xxvUStSEy2rYTgI8XWUHxR73i94xGw626Pa5OemCMiVrfJpfouikZpEIUELvAk4qt/Q7jzT
Q3dM7NYpz8pJ28XuJuDgyhn/NOJc8fmQcsNtVjZHGSM2zuConopOSH7DcSI0WEXjbqut/ri1rFuz
XLRgdCnvAeiex1Rqj9SBwrdgMVea0J82yrLom5l9XU4CPpzia4fkSIL8Iri6rfq9053LQ3rXbs5K
nq/DxSn8uJT64naJWJiQat6cs/eFfBoPvSuidmQcxBOW1kL6e4CPqQP7SjdzEeZB6M3XEEoB3z3C
HA9193SXef1u6/5Z6VTMYlAohSAzRGkFivWLXSWPiJ9KTUoAqS1PA6TJZQ+p6QUhzHCIzyGSMKvx
Q9f5+rCuS5MYFfg1aOhACXklaCOIRR2V8ZSgPQ0LJNgO9WR0RQZED17rqFX8r4e7clY/jzfvug87
GSmgbNQiZjm9aoeJWtFORFMv/1ZONuSRHSjf2l+PuD4684Cz0wk61leUyiYw+VtJTdBJ4bu+APej
J0emffuro0CVUUJ7H889gdjmYlcpk9ZlaignAYsb1JpQYRB+jMMWBfLKgfk8zOKth+im1nAdw+T7
+gffwzTdob7mdHbnQka5cCq7tP/6PTCrciOSgcamKq6AMVnXcZmkXQZgTOUTcKB0skUKXxesMQSo
xejyoM+6glACUwCP9rrMgpohq5cqt5VNJGmVxQYRVYPHf5kv/e/X4f9Eb+C55CP42+wf/4l/fqXV
2CRRzBf/+I+b6q288ObtjQc/qv+c/9P/969+/g//ESSvDWX0nS//rU//Ef7+f47v/OA/Pv2DW/KE
j3ftWzPev7E2578HwC+d/83/6h/+x9vvv+VhrN7+/scrbUs+/20RCml//POP9r/+/geALB927vz3
//MPzz8K/HeXHwX9sfr3334w/vc/BDC//iajCQcEiYSe929aRP/2zz+S/gYAC8RVYVSPpu8clJUU
CcD8n8l/U2bDJtDRoTQCLiXuGEbbP/9M+Ru6xPhjQCx+d5L++NfUP32kf3+0/yhRYaBJydnf/1gg
q+eGM2hpaMUDrAOUA37L58uDZAkdBU0bHjoFTokDo27bdLu0hnmr0qd2M/AXnOy+hwgXjYzHDwv1
z1/zafTPD+J69MXVNcidWE+iOjyYbJfqLwRFVKVBWSJ91JEFDpSfBBiz9XD1KSGF0yjtc5Mg/8+2
RLEW7Zb1D5mvvA93aBtWkpT0yvAAKRRXcnMPmt3doXXmfguKnxvTnhf13w8mRoOBCnB3wOUC9Ajk
+uJqg5RuWafdND6kezySjgjxJHRXglkYr/Cq4C9GV+vxFnccq+IWhBOMp2J2omMeRYjyjS/Kq+JJ
FjmG5y251c8vxHrAxa6S47QE0qWfHiZUvAxgjFLhoqZbuMnFy7ceZrF9JBIBgx9240MPfzHBwtsO
xPZesVR/dNhN/7Sprrj14RbbBDdHVSQTBtSC7tRdUqewuQWv8He4f0IXauudWAQw6wkuwvCamC1Q
FPG8UfieuaOr2cwP96iaWeENQCEuBEeOW1046Bdt7M9F3DQCtklBEhoeisF4bRpJd8xMrrymM080
gjOGEh9JB75cRwTuVulwAdjmhxiqaDI0qpsT81Zkw5FIzbluDNTHOIWiQlzedmirwSfqbSxVtEyN
O5j67qCM4Io1Q26hCHPdiB3lCASKqJCtOs2hFFP6ads+FQJ7HDWo3TetEQOmQ3ww93K/HJvXrmy+
kQLGXES1DZR0y7rZNeL0IzEnzarr6mcVshN4v89U4sSVmAbbygEQf8Z+hUUaO1KW3hda9RwLReup
TK92ZBSyoBjMyDaH8RyK8St6p4dCrgPWKo9UDuFgqd1KRTXrNpziUXJ4DsUuwUQ7KXmWTbhPsiJE
Qykme4WJT4Ze/DKj8FUf8gE1VPYjZeG7JkITVdNQpG5TdPPARdRGVbJ66MND+XkgrhGzc1+hu6wr
aBQYNN8nghzarKyQTQOZ02pAIzaD4ZQRq9xKNF/rvon9JpJVS87oblRiw9bbuJ/t0WKLtBD8EyGR
aetRccdRJ4KAWn6CXcCTmMT+GKE7ZVDpFGnTkTMUdyWgU8eW+KI+fFer+D7lVbWrWPfADZAWS4h2
WG0V/xwmAhhPx4COQxOhhYvhYE5en5q/2qK6pB0Pcr1/xcwRbNP6YMJUGmtf3cS1fEogg2IPypCj
4yjvagq9Lqk7VfIE2jJ9G5PvE4qEkc3jCPgY4abheJomdCDN8aBogl3kCG+FHIrkk+DJY7ivBuUS
9WMQJwjt1Um6yWByaUsJmid5WJ3jEgXlehreMhHtvrDWIr9u1fe+MBhuKIjX6XFMHs0RBRh91Dt0
6eTWCdU8AeoeFcJ8goEmyMh7PaLaXtWFzO/FnjnhAEeGumoFryG0tdS2hqc2g66IAfs4B00ZRF1k
QKOl0OA0OpDy0MOvNTWzO7kcdyjqvwjwrQSZWYKbtHnUZPoNYMRTrmu+EZOnaNJzyyQxtfrStKdQ
2Jdo2cAPoX+aGO7ysvy/1H3Xdty42uWrnBdADxMYLoehsqRSsGT7hssRzAQBkgD49LNZ7nNaLvu3
5tzNrNXWarWlZpFE+LC/HZC9awEDF7rc515wI4cp2DPugC7gLHA2p6MD9JicZopavQ+KOdNi2LZu
+Ej9au/WEkZhQAo7WPDTNaA8ig5WXi5JVTqfieXd5UWk40KRuwrOcSfkDr6jeLWQsEbI2oDyaQib
5wkuNolp/a9+b2eThZaOVp8jDLKEGWGj7VfsQQI5rcgkSt+dDGbE/ABT95sJXv+d5wEttr851nJC
qPXO5c6SKBZknIRwuGeMbHyPhxmFv1yau8ucGjJ84sY9o2n1dXCt0+RT8GdE3yL3Al36vn1vLPVt
jhgCsEjzPqqG1X/CPFfj3KYCfmVZS8dnCbfKdJzcb2AVNHEX8ToJ7Ry5Y8tzOZZP0ewDHp2heTaB
iTheQv1RkukTGZYXCVFSXCtEN9t6vh1k/S7XBbAZ9l0T1m4GihOLLy0wG0XZ3S5OgXhspdVdY1HY
eq0oeluPj28UFr/UU1eFxRWo0UdNCO/6db84zSmJo5chIQkg68dhDyPVNNoXbxw+f7vR4ygDKjZq
W1SQP9dNdTuWC5zc9ROsl4sY2aw3qglPsp7esAn6tU5d7wytbXScgN+DvvnzhUoTBGSphH6yR3bU
6mipzy4Gl55ZjOVs61un3Id7PH1TUPCzPe3fW/CrC1/VGPXsWNoebQtbsMkkUmzFjm7tzDq+iUj9
trh4daWr4sIOjQxKtAZRzbjIJNiU93P8BSC/nYg4P/LtW8f4X4veq2d6VV2EvLQUpDbrBVW2GiDp
Y76Ltl3Wbd9kX/62pHh1c1clxVTXFXFJaT2Zg71RW3YYY7VBPjjYbuzNNLrfjkqALwH4ghQ6yKsn
KSVcw0SLUek3L5N/hidkbOcPb8y1374uaLUBTyAfA/X8zyMS8RitJbXRT952DZrlm3wvsjmzUcRj
JUrf4tX/tiiDNhsq2DWWAzqxn683VoXI1WDpJ0Q/pis3i2U1nLWjbZ+a3ZtBaT9TsX4M+9dXuxob
ll0j7PFytbs59Q9wvngOdgjj2NkPaJL5McK0N+qlhCIcjYO3psIVV/3Xq1+NFp9UvQmbSD81J/+A
DncW3DYfxJMdY5dM/afgfhkSpLbeWUewMMbYecMh4mfw5O/LQ1mCw/lKL7xMnFenwVnlJg+Gxn7y
BsmTkXd7l7UvtjPtm1mhIzvOd8bn938eUL9bu1fx2b8ven1Ii8pmtObKfqolrKhB1pHmjSH7u2nx
+gpXa+ik4SPSisE8Bc74cYFZ6KwIlAYogf98J1eY2q/P72rN5KyYTVfhVvQG3YMMVWBa3wSYHC6O
ScWh2ZH9W0ez376ylZ0J+hwULs7ViFEs7EhLRtzbAKo8DHp9cx7oLcgQyTi+Q9zQW/e4Tu/rM7z/
6oJXW23hcibqsrYxROfTcNBHnrVPTgrn9/St6fDbufjqUlebbD45IVu60n5qnaXLambJFP5pe1vO
iE2BGjFSCOPqNcInwfGdNn9+mc460/9wo+66Qb6aDEWTW4IXxnrq+niFQosyjvY89e8N9oz+UMLg
uoFDPOh4bD9n4pZul+2qJAE97u2uzRtPfcXMXn8YYzpfQLC1PK1WMchW+FZug210EInZeW94flzR
Qv8exf889kvb49WNe7z36AIfYewiKWFoX3iZ3i3IV953xzBFlH06YCUCQoRX3n/+81O/Eu/9evGr
uVpEHg+UjSk0fsEB8dlPwIRJwUa07nyQgJcbtnnLifFKmvHrJa9mrRjVOAYLhhmNh2fUvP6hS8vM
ZTC+HvbddxvdBIy+R8Aqbxh0XPKLfx1iiByFEA6ClAvB79WT9rUJq7FHjSUzsV/TOOczLr73P7Hb
NUEDiPxNI5M6gTRub/bgzogHcTt+QhzBBhvtoX0ZXv78+GE18NtR/89Hutpt59mEi3YX+6mIzHer
sFXcLaDHGKQHRSnmIQRSrk1iyUoeT9qHM5Xyt81cTklB6CNdbKj4QA1SI4drC1Q2IEYF4VcY1py0
Lj9OtL0xRXGABGkXUrJTg7u3igbqWH+Cx1P+KXT5U8vVQfAGm+6MrLaumNaU6+pRcwaD8CgHf38W
dB86LYK5SkTyNWNbbDkSQJJ5oXnGZjDhi458gVpf7KPRDlOrYMilhNQtbW3mfi8nywXpU0A8j+Ty
Bhwjp+7gnzONJdt2eRfdFo1937X9iTb+s3TIex9xVGPX3DYqx/ozRV5W20ZunKZHNFA5djc2iE8w
1Zz7fV0g59HFcXqyqrMWYMsRH5lW1K/vc1fD16lHuHMeBp8RmEJSd3bwnExQp4A+vgUG0EOr5xH5
PiCULoEc06LU781kOIJFhiaFXgshkZH09qyiOhOlhRABBCASmB3hfUjEEdEc5K2AtLE/2y9I8fxg
9+LEwOjNKi8qNoGsnFR1I1Jo1xy6yshDbVxwy+CcwbsmAWH0rmmCG5WDsagaiZRLv0FiZO6rwywn
9+CNK7OgW9x0LJs6rWATkoUMIuqqBzHTmaKnUTpOaiy6DXrky9MFPwASl30z5v4zb/n3yJBne3AQ
wUDt6Ws3AcjA6b5KzcinjFHATor63a7UY7WShGQ66/FOB+qFePprnrdF1tH86zzbB2ncm3FERl3B
ZGI6GJGZunjhotvRyT6B245qe6qHGCIXErMCRr5zWe5A0spBVXLs2GfwGAJsx/Xi4JtVYOPSVNqI
KG3hHxvnEqfrQg93Be2mbegYOx6dDjhcDqvcEYTzbB5wUJ+H3IeJKxiOra7tBGzsMsPJmiaBre0M
BOop7iRE0Di4g+0G59FbLjSAmB6xiL41ZcswTknpVuyR5xPgBDXNiDkWRUwIMBh7AHrGldDx7AJD
BM8oBUf9NmgcEwdAA8EHyqut46I+XfBwYlLitD3O94KpL3U4jCtlyk7JVEdwh+/P8B49lSI/19jD
HYM2Y7B8GHxwWUUL2kgZzk8wWF/gko4c0tq14rouz1EH5AtUvbdUwL9FsoGI/2cFvCq3nUWokWhs
snBd26xxyFA0g8eb2Mla3Q+7/NOfF7h1Lb9ecQNYPcH1mK5pRVfLGwg5NJqjwXkSjo8etZ8o+60d
bK1Xry6B3ga4RjbOYNQOryqy0F5yp/fp8iRSk+jUS4YEKc97tfE33jHY//l+fnc6AiiArhjEs8ik
uFZQhD5XVhdoFw8QZ9lsJchMOF+uDnL/ocf83Ws8/7iLq+bm1bf/cwfzp67nHzui/w/2Otfn9r/+
3U/8pdW5Ed+6L8W/HtdO5DfR/etT9/Vf/7sbP4kvY/nlXyd8K183Qtf/2Y8+aBD8BekZZOHQTsF/
3vIxWH60Qan1F1gEGCjOOlbWDuk/XVA3+AsTAr6EPn4FhL8Av/XvLqgX/bU6ysOPfHV6QDPU+2/a
oM463v8ZrGh9wgrfCeERusYqoLl6Nf/EkLs19DdmVzsfKOfm/cwB/pNlR4z0d+0cqW1TU74bp4ke
WUDyYy8ETUH/Jy9LnsESIetnR58jWX3GwsaxEFsau4NHdkVgP3uOQOBWMXj70UcSmQ4OADGrt4qW
dUa9ugmKIEtIxlzMgNXsFP1m/P2rMmpkNTrNAwMLvSMfw2gB+K7pUQ0wsC795pk1sIxZoluvj4KN
N1fmjGl0hKKCn0ADPqqWDbvZntoCkLVlZZq51d0MSuy2c6I2KSeXbUd3mZ5a6IGqnkaZaaCQntem
rc5re1cI641Z7f1yR3BlBoEGDvsg+QGLvSpJQWVsCxba4OF5XXfIwzrI6B1DlZoNkGq+BKxJnao8
ivExnJr+3Nli6/I+2mgP9GNltQBHTBdthTVCubZg7b78N3fw9Jm0wU0h22JXYDeJW6bhQp1Pn8dF
0o1bCDd2Jxj2q3pgN441HmkV1Gfqy0M1fjZtJZ6jxqbbycajUBE5cZjlZlBNtfBVYPkOLah8Qxt7
3K/JFxtZQqjUOL6Gh2ZoW0mncUxrR/rl1WT8e1V63U731kPBTwMAO8hqygVLpADGK9cnFlEWQzcL
oTdAsrcszB/cuu1edDrmAyQNVdieTVU/11O9ZH0NPFvbUZfWlfLR447qlNCP2Pqnj74aP7nGdffK
O3ejzm95JexbAaL2wuRdOBm1m72qebY8P3bgC38HHOFgdRhrZg6T2RcbeIxWZ+7PJ+icxoRL1JNS
eW422j4kfDNUBcRqEe8Ms6FkRIZRGcvScWHEiSztpg/fOqtfDyOQJn14461hH+FqSHN1hB1JgyZV
0fs7QIUbRfj0AC/nOCJE7Ifuu1IR2/b5Ny4lQ0eKe2k9I7BpIXl/dkck/sqF4tZysaTQrGTrnz+/
t6vNC36Z+HyI4ljdmBGPEYVXWAIdHCFKEJ52VqPCNJD8caaw6eioO96CRoQsdK9rMypw/uvaMIQ1
dJDD3a+bqvvcZ29A7ddrIT4NlK6IqoZjOVzvYF3+8zLCZ4hPLEWj3VLW3gExIk3ijBKeoYF2NhEt
2nd1gB47pHxx2RTdoYAAoG2W2zqQ6MN2wd4YZm/yQVpHB4BWAmfC8og+zw2TszoMXThvwzJsN4aj
e6wtZMbDeqiPp4DYbz3Yn1Gh9cHCAwibBHTCq+b6Inx9tSKGUukSqRb5rgUc3MRVtVTg+k/0HUSk
87wAv8Cpd6ugxLcFKFidX4skGmtM0cJqOgTJL0vGFJ1jxEEFkF05ZiuRCxwL8LreUIdflYB/f1Yo
QDF5oUMFs+7nx67nWrlu7gGBr50iWapmSg2XcKZ1p/aJfdMuTlblxI5zzaO4QIBmzDBKjrCw6yBv
ess5+4KkvF5LcApf83rgCQwcHdZaVx+nt3no9ILVe7cl097RKos40jTN0kx7i/W34eLxR9q8r5TI
70XX70QXqhtfBcfLGjsMEXyeYGm6GxY/8/Us92zCScIsOrpR/XhD3Lm/cZbqrnNokeY4XKduHUwP
HdSrvTLivmyjD5AsoNvThiL7v3ji9OcieH3iKzGUgmCIgY4ovKuBPrmj9hidmj3yP8JUkWnEMOAj
utogGJW1NT4ETXC8bPlS+FHSoqCFpk8vqfY1/q0hUNTljbzr9PAy2AIc8fXEFBlRHURbnu2a832H
M/QGGxPKBgjGa98rbxelTjyvd+3qX4sThTp6RNzNZBInB1752wIyB5xfZ+c0QLAfz6WJ2dBDg13l
7rEOcvd2lmFcRsGy0xM809uxF9uo8OsEZl79zY8vMHuNJ0TlpMQ2BnQNbnAnI2xJ2WJjFhOT4VpV
ViIw9c+r2QVq/XnkIM8C/QlUZ8BzsIT8PJBlxGiEbjDbI7Ri2eaBgfKTTN+kVG1GKj2DvyV9ZJst
R8arMkMkbX0wgbu314ALgXO3iEHJSGwDhRgiIEAHW0bn3dR6f3/rgmhyhz1cHtxyaeBQDXFd30H7
Ssq63TQ8EidNizeOM9fmDRgsDtouwJbR7wGt+Hop6aBc/7Eq6qiMtmOtkKZCGvCZHdWv7X7+YVxM
eBtosR3ah44VkCivb72a3SdrmvVdJGyTMMU7CH0DeHBVPcoBz+gzD+RTbqB/dKKGJH9+GYgluCpt
1w8eIZ8IRF3sMbAXuhrlBn5v3ZKPZPej9gjzrjpo9E8WRzeAHxa9sTwNy+bZd1LtCvsUBerYR5E+
09xwxEKW9ikvC2TXRtGeVvTZXxz7ZPsAGYSGfkrWCFExyDmBrogz2Joga8xBXEm1FIclbKxDOyJ5
gkf3RVOb9/4ik2mGmnkKBKrQvDlNbVceVLhGQ6kv3lp5qfUJey4k4qO1uJkgz/k4ettxgEbGnSAJ
BSO4j/0l59tLfdr7HWSShtr7PgLbFSThz1ZlHoivq0c7JBtv4eHG6cIN+qH0qC35vSRBtG8bN2PI
pM14B6KBUyMO04P53uQj5d01LQalApxnMx8hgCp3MmdiNMU24p0XNP+OkfnmGTYjXgpSebgTwpH1
eKmqQSR54WaoNhq0HWN8dzd5ZMjGSKlbR4L9QiiT9xYWw5EV5FjqlqbwuajTqc2rGxBmPmFMxYsn
yofe8b5IZoO8sxYGU2GeKbxqnMoNby5DJ6AF1MJ5zjZBtPoVuhIHbJvnCelld3Q08yHmnkXc+47I
OkPco5HNplPQj64vWDeYMAwWrPu8z3fYmRUMoItjzd3m2dOQQPS1CE+Xa1tRVe3UZH/i1ljAz3sd
HhSKaQuG24c8r+9F7Zaoyhm0/UHzNcwNeEkDXAPsvLtTff98eWYLCuatxyp3V9DZ3TJV+zGv8mY7
NfLdpVT3JRLZcrMNyEgfc2WjUlv/T62BGpQWkNyoQCXwiPZSE0ze2ejuQDxgeIO1FHAFdtMO5qt7
VLNwjchROfUSqaasCOHcWXd6w6siP5GcRRtvhXO4okdOQKNyYLeRGLy0rcRbSxdn+p4vHObNpmp3
xRglvHgcR3cbwBLs3oesu61cfkul5KmonzXsyCG5pG58Gb+0mih2QihTjcHnELSWe1S66aWO/Od8
AMHptJFQ/dxQSFYFNKsWlAo5Ww7d7IFUI4/+xIMDjNvKfcnsT8wChc5pkR9m9wOq7zWZgAjuf2jY
1tYURCI63OIdmyTXNBdZ4KnmOexYmUDavsDGv3jRQ1jdegb6bubLeCgRM552M/vU2rJDkgJyUR1I
YI8DMqGel5aEW581WKXn/IGE9jZoRrx1e653vgJ1p4Ll8g5JtvJBMS/lAT0LxITB19Z2by+/zFXU
w+R46k6DvKPdznen4tEaOShsAfqC3RRl3Qzx1Kx5mTqDC2ydNznckvHqWefuoWzF4dOUEH8jyANx
1phgzei8d8oNE+qbjtrniWh6aHqXJ8rHKQ0g6b7n+Flr8FQmWp1vvQKZRoz4u8u6rTUBzhx5Iu17
0Ikg7n2ZWAfcvevI4TKlLodD3aqjXtj3grX9QZjWejR5qJO+q586iTiyiTh3LsWDdZb+hdhQQ+d2
f0JClr2VA8IvRd2DLKQxPypTmE8DVY/e0Iq9thGm1OQ+dgzRjuSWtF4ALl/5XDiwp0JFsVqOtV21
7xfg4QEk1lOklz2Dk8GpXfpkWZcB4iHJPETk6uVwUi9DmF42QsinYD5hnHHL5wKW8aOcftwSEBl7
LyGi37MoxAHZ90+O3fiAdjVAWi3GB2lmzDrLGhN492nwlqYu7TVvsrD19I/3zsDgOLCasI1oDD3W
fY4v2qfHzrQ6bvBWa3hB3dGwTi4LSWGpdxVsEdLLB2wDEIEdM3m3LMdgCUeeMnS708sxXmjs2JOz
n6Xjvps9+2WmBl2VqZs+NnsRzZC4Tta9mYb5Mahm7PNVaaEQVS0UPKG4DxG6eSwIQEwKfinPA6jV
3K5KS5tCeY/Q925FZgQCF9qF9rfCSaSTm+RH5eZ4WB0RWnooTPPusmFPtCiAMMt2qxXeLi8BZK13
fDnySjlgGZxzgP5TbTaKavehiG7zgYqTsuZ3UUmWvUb+aRaC8pYIn9TAxxuyM1NYp14/15t6KR0Q
LWPlNM6dXfoMdoyiihXbi7Ym96ARBlso4Itjx88kdOlGClntL5OZ53rJgMDLja3CJ8oohDGQBn6c
C4rE7NlC8qnlbxh2JMer0DLK/TD+8bFd099aMkxyuBgc2lImqCWHD0FjQZoNhCdfrOrECceknvly
4oM9/nhvlyeiST9vXEJgk73uzDlQmNxa5D5kTg7BODJe87H4rOpgk3N3O4n+qEyeQ2Dvw2mgLnZN
MT04qsi/geGbTZjSQ5jfR2VlH6ZJVrvAxQScFaPHj0z10Xa5vFmdE6QdlH1zM9Ho0FEp4Iwjb0sE
zxzbxQu3JBGZB4dT0IvD7pahK36ouL1HfC7WUgGHtWRqQ7B7HQE5fYGc1mqO3LMPmgD8PRzrc+XJ
+hg686PiQXEiTDvbtpDvfB7BICUH8XQK8i3vIrOHfiv8UVoIfyhQ60GzjXXo7JSI6Rzq/KMyAf9A
CEKXS6v61tEvPJhAHpGB/STH+egoy0o5QucyNDMw3AJkC142yMuCinwXchixVyZEN2IrLWveuYVT
HjQXyeUnWGuXGDa9+92zqq016y4NwrJ/VGUV/dgLgEp+vkx/QHX5kdQ4uv7nJBASMW1/gCzgCIBp
2w7cbOw758xHD7qtEfb1Gn2puBtZmClmotRn6MNx9IHinPXq5N0459IUmDpCJbkddsem4102T523
6VVaelWwIyPh8VJ33ZkszYfLZk/C4qkLPHZDB+T+umTYEUcOG+LV5pzzgsOuxm3THi6rN6ZVmw5a
axRcwOydfmvhBLDvLd5n3dAdVd6fentE9iM04BuAxSAQ9wrGJcAWUImNqxd/Y99Urg+AZALWR+gd
yvIw61qOcpLhAff5rO87Va3+Vbdigul6WbO17Ue6Uz9NsKKsZZAtVvD9MiEsrxVHz2kI0jCKAMme
WACaJRC3sDanNyT4qNyCPhrYqcF9wvvUydnLQowAWJFFTrpQ+zws7XDTRrDwnrvGAe29mvedml56
JwD0EcI+Yuia4gTTzyKzS+MdHKuXmXKYOVcBY/AF7JpztHQPBJSjD/my0Mx8n1hdHHCqxrFS2uBV
M3YScgRktO7Ml+KzUR4sUxgMRRy/RP95BmNX4wnigeFlNvY5VLzIxtY3SGpAukjgtP3tEBR6Z02y
Q8E9vkNWDH+03PGjmfBLDjeIia4WAHxemwbYWG+qtT4cLNHdozZWcQnjhiyP6GMzmC2SD94H0hv2
ng1zJZhK7zVd3lfN6J6csaOpmDoAF15k78MFtHcx+jaSMnA6mmlxrqywzhxly8yVOO9SBMjdwIX/
mQBz2wxRRbblGIqYNwb2XEPTbq3+3Y8hI2r1gFWoR2ETfhghJ9wAGQqBS4/NpmxnN26YJzeeLqLD
nOOzDDZBD7kJby5PrrOH8GZo4LMCeO4YevfMctlNhZygxCM2j334qBzChS8pmXP2oSosVGudCpIB
vVR025forlBueOsg8qMt5uoeBUms+dzfLtMxCpqUi+F7ibXh4fJlQZeTVNaurz12XnAQPgl+h0lu
bYiQ4GGrkD5DN7SjdvNFF1V4KyzYc10GhSdcFDNYYbE7V2kV5ui216zcwxNR7T0Bmr8nFL91BqcD
ZWSdHEU7TTHPF3Zz+QJOQwA2Mzq8eY7WesWq9ks3IpkZPrpkE87GeuhCc6jrWtxqA/kdNozjsJjx
5IHNH/oS8RUAsAR8a3wIHGQ7b3UpJM4VTn0EGYlvwOKPBfEQHzPLsnwnzIZ0eRVTMrc3w2iBsjcb
VDITzHu81tkJoIWYp7I45PW6sI1R+X5oxw+EdjjxkKHMLqjz5Qs2EQTFUNo8G8f29orSb/PkVxvE
J6Oq7QvwA6PJTjzYmKWjw8SB0DxENYN1OCfIzZEW7hdh2AEA5xwVfzooU6ELAEpTCZusPWmHOW6E
O9y7AiZH9UjHHa/8T8Kam4Mx7p1Y/boUlyTmVttuUarBAWade0HNHzxKAIAFULCv4Hhr48ilEc3y
3isqrN5TcSzCnh5J07/Duidjp0BTOUfdcgTSBNJ9Ph/qoJ1OnUsUYqKGGYQO8V6zKrh1m+ZWM/XR
WxsXfHIWuPOC+y47CcZzi2q+rvURoew7GIF9H4pZnytVnux6jAdc+E6tW7zXYaapujSoLXVW5e1B
Kh9GOUvgPYL5c6Lw7YblTACDO1Fnl74HU2OBhGyYSGG9guVHYekMZR1OS+VkdjwAIWxyq/40+FLs
pjwS91ZUH9c/QwP/NC6KRyxdHi0gQYbHy70Uwb0ErogUKiDuIxFLVpCvGoGjqP6L5VgE4kzRTzLx
BCFLQqacxl5nB6gJ8UB/XPSm8UnwxNzG/gyDc75yOdhNs35hUcmToQc9Z7iMPlatQ3n6zjoHB7EF
FT20xsumla71EEjY6FhBg6M7VDG7CTLkRFkU9lRTO+8U6XiykPGh6RcGKcRYZz5YL4kZYDbCauof
iOoJ6nBY6gReHexLe7H2H1oLc8aHiDAZTYulVDosg9VOG9M+V/eMML51h9B7xzs8wgjtF9jz0JMs
xrUthw5D5Uxwy5MePYXrubQu75pKw2+u8mBItG6aTHSHgAwiDUt3ykqC9wzDvHVqSxcER+Rdt5ue
efV2bHKg1X5uPVwODN3aA+tXqCmHuZiPPub7HkGkz4bPfsJ7kNoxhXdgZtW7PEQyIZz8lhQWUDKJ
RIduYFDs+oLAu6z2D0GfgwgXqXWUBKdWIZ8qx+kCD6R/T/q6RD4CziMWOneIyuhukXuIgg7Fb3rB
tf6rDvxT3+KfawHxT+337bd+FenKP/7Q/09a5NXC4H/uz2+nT+3rBvz60z8a8BBO/AUkAd454Sob
BuL97wb8+jerqY6LTglUynBJ+E8DHipkcFLQsQf8D3jTWtuzf/ff8VeO62GlByjqwTcz/G+671cy
R7SYEFoFCgD6hQiSwtBY+3ev2jSzsKqCO6S5W4UIS4p0vDBut1GikzCGoxHMacoN+GZvdJevgNEf
V4ULFPoboCD8Yu9uzdYAEprf3C2QG5dh4vhfuXjLp/ZnHuHft/bqIldgeEUKECO6sLmb1aMFQhsr
vncwcCTTW6j72o95hbr/cjd4ja+foRwsVRGf4m7gc1E+lDvEYUFI4t2F8DJwNma/IO0abBi2iU7S
ToqPQKtejbXftJ8hD/jtZ4A3BGgIGEzXJBzu8jHwTYSbDf2N7j2YEHaIHQtPynNSL9LAnJEsR6wP
MwwJWA8LXQEjK5fuNAqQvnma0bbuRxxRwLkgLcO6JPcDjsrObN+FLd8ziqWlZ5tptbaY4MevHEjW
GYCMeqfRFWvzJvWAzsUshxoYx4S6aNN2QLAc7866Z3eFAwYtPMsk6AFSI1VawQOM1plYgAoRsq0t
C78cRDuJVVzTT86a0DFQawM/hb009raz/Y3jBokYphsYnMJquPePZbkAiB4zdKsy4z5MxY4FKOXl
+4qjWGWbvO9S0zqZZ8kdWHOxG+XACIoPMDTKxhzjXVdJM+DlVNVKYswc+M1p6D77aN7UdLwbIqQb
r0q+ydg7K5+B1LrvnDn84Lb3gDafjPthtknCdZRE/icN3JGN72sbRk+tzHpswpDZIm4bHNDgnoUN
EE+BG5y3vFd3qps2Q8nPyxQm2kXzqiKpky97CCg3Ycv22g3ujIeyVrHUKVRSURND5PhivCap+2Zj
U2dPLLBY4UTbYP9rKyggB1mcCZAPDwiNycHhK/C4qfMEwtlmCGBvO+h4bEhmB3eF+wD5+Xc1okRv
UcPDnH0yI6pY5yGC/2k3BmkbDujcyi2KZt+HJSvar+Shh1kZbdrdaPHMUFThaE5u/NY+z6TYd4v3
MHXncfBfXFsfRi5TRNljm0WELCV0Vw/hIQz5AUPlyYLJWThN+1HOJzlEyWTMZgy6RNXTpml8WHs2
+7wZdiEgxHLqt2R+KSuF+m9MAH9skM+6qR2xwSK68+borvabh87TB3eCNCYYk2rsEBA742fRpTU4
fHosdnsbHFnnroSLb7ighsCeG8GEUPKvNdKrnKl7FBWPwdBJXbFs3AFTGQ5+XgC5DSqVtMr3FTZe
03s704DMWI6QUFLLJK2i9wHc5CMwheeXCgF5hCzp5M2J6tDddum55D0YpKlBkhq919WSDn1cb8k3
tAwqYMfb+om9G1jmuuZBwIqT6mYn/fYe2U+9FWQsl1unX97j1AZOC+uT0AsRKV5Z4ErB/9XhU72t
pQfcqwcBWRTeE9J+9i3OyvFUii+kMh7koANSTyM7T3pMPvB+4LNpgULvWMfed0EhBZ0H43707J2/
tOgJ8xQqdNwaXBIKtnGKAGQR1HFjpTMqrVOPGhUQY2rD65CuVtXHnkVZz+VdMMLX1HvhFJRcBEop
gDVSf1swQqGdBWoMwjbhQTyqD4X+FKJfUmA1GkqwtAf33oYvGFfDrgQ5uXbtL6UA1EPh+aemBxR+
MSjWx6L/HAxQusoJx8vhpZAVrjA4j7yHzNiNhl3fRDt36E4i1/3/oe7MlttG02z7KvUAjQzMw2UD
4CiJlCjKGm4QGmzM84yn7wU5s0qinOapOFER3RfpCNtpgQB//MP37b02A8p4HYNqx5px04y1mxJ2
iUV7O0nhwm/gXQlS4lQpJGPdAnMTW7zGKiDMsXYEWX3Jh2UZbPoGC5L0kHrWk1rgRWgyfLj55BbU
pcDcUmUB+swW15EVNNCEeD4NVb6OLQm5wxt0Vgiw3Sox1beaankai4e4Lq86uVykPtG/nAfC8LLU
7kJ/mwrlDaGnC1KcFnKjuGUCGXVMCFjz7bHIMGVptwFlm1RF0Nwg7emMRUqr1yqeydW1Yw8VUCo7
svaARdfhzXTrptzKWfSGPPy+IdlcFtN1Ug77WOGnK/2m8boVW2VI1j1O8djRxm+iMCwj49lHfT1E
r03e7GK5cbPkjbPiOtdeRXk6KNY29+Nvak8OrMQqXki7YWCPbGV2jN96PvYgJLwKInURxaZTUYFL
xidTG65Uc0TYYT6QkB3UuLUtwwl0jn3IQYL8hyIadqU+hY0l0pkTdgVdCaDLgKbNdG0AtdM9W1Bh
VTIjTsq3IgYaNu17+WEU7uq+RyMQLyisLTiokhnp6P1aHWCaCMpq7r+ZEq4KtdzqVOo7D+ZHmz6U
LcKORrqp5wmvnzZid6PI9XUl7GLKNX0hOmoL3il7MlW47J6g2JFKiVA+MNKphD0nYr9O6RwK2k2m
je5oxbYyim4+RRdSqV/GmnlshF53ZEl4joy7IaQ0Lpk2xSY3g+9SNYLN/pF4Yu22F58tHUTmQ85X
W6hoDLpkKSMjVzVW0zpY5AMa98qwQTesvbHZVpKU2saEQ06/MEywz7TjVG9Lh6uA2Ao90okMKbIt
+JeBEW1N/Y4S/WVWf9fVjEjtUoc0KVEf1ZAT8b9Jc0tmb+XPjfRUIVcbk5J49uxasabI6Ur5QhMB
VGddaFMOv2+99tBJsOKNzhGLN5nlhSLGczYYi3zsKU8bdIsreM7JhZXR5OqicG6ZLGQ4FHQVHV4/
V+HEXIF6aaCzAVioZWIYhB9xoO6z7mmSKTCn67CLtqqRYWsI7IR6fttFy7BN1wWgL88zFwYicynz
3Dz2bgUs+jErcsgDTeVLtkUXRanSnhS2Zl5QG2nuEQgewqF9FGLR7abjEL80fIBIoWHsdwefLzqV
jzMcQR4vPeUmTLA8Dj6FOolPzMZGL677jD4eUPmZi2E8J5Qqs1heonR1DFoJ+veiKdFZTe+oWl/K
lpye2W6kbMpkexTwG1Q+ZIno5+mMo9XfUIVmTcHXzei/NoInStRcUuqw9NgIUi8GRiFTN7PzJ29j
OL1rTA6Qado4xVnf6KmG6ucmWFNEy9RJWvkSo+TLPg4H3Ur3OC12kpssU+bd/p3Roi6pi1rL+P73
m94TE/WfG/wPlzyRVyDWqyfKE9leXVUbbR24sJCXwmoGh50TuZ+o2d7vDkuziNde1AiZmw80H45J
gRLH46QE6V5P+9Wkr6Tsm6Yea29Gxq+M8eH3d/ar49EsjOZQiAKbs97nq5koKenWexwoCnaZG7W7
Bxty5hLnroHA++MdaUpOK28c0n0Okz0Qd82YHTlMTaxrtNFUHI01Yoxee2zadWzsFfLpK6F0jAmD
xjTtzCx2guCCOoPZX1eeDz7mBWmE2jHsFGzLnUUSQfRSacIigv7sRdVtrqUbtQ1g54CAEZuUd34g
bzJbSlGEkuKm6ihoFzDBw9jt2niNMnMTxJrsoEQmCCIdnFK1vmvhpur2XXIbtb54wQZs7UGTRIbX
PWhBsfPYIP7+SZ1Yat+HGdGY8MAQiXIuOLW0d2MlWMzB6V56jXfaslxV98lFc5FcTNtpES16kgWc
4frMRecz48lr/OmiJ68xiu9IqQfO5eJN44qO+C3ClnItWw57n2X0IlU2bnfZnn7Ej95LiJ1r8fsP
8IsB/+n6J3WB0IBG0vhNtq+ig1XRyxtm+eY1iieQIa+TEJxTS81j+jc3/IWeSVu1rehTMH94q35F
0lu+VO3WZQ1cDcPq93d3YjD98zu1ZN4tkduklft59GMBEIuKfRoHdmk5TnaxGZJHeTvjXeXrWr8T
9+oeUQCFRjtBZ37m8r949+YB9c+rn3y57I00Ky+nbD/U8Gmkb0NJt+KMkf4X6wDhvMweUAuQxL4X
DD7MWDHb2bo1snQvTJqrEXalsa3+/VP8xW18usRJgYXqsirmQpPuY45CgAJXI2WPoevOXObcnZyU
V1CDQnvw83Q/yGQzsBGqxzO661+8bNyICu9SpDyHbPnzaCirSE9NkSuoAJqVNU3gVbCuVucWkV9e
xkCWaXGk/Bql5YUcG5qpTvZlaRI/YRKrgyraTvuXNgR6j8URNcGN4UlnClSnIvd59WL6Mg3wLaaE
FvHkCdZm3KmeyNo88yu6jdm6wzoETDu6nOjnAsH69wPj3AWtEwVzHBUiO9Y2ZRMyJ+rhI95T5WbK
StYilrrfX+0Xdb6Pd2edrJahrgW0mcx5fAyuMn3LzR8djbDWPJN28quvD2cPNSasHtqXrCKjk+Ev
BV26NyvcsU/iJCB73etkzBTEkETVpTU9vN/Zv1Vq/9sS+adq+/81s5s0v2N/X01ff3+u3v6xqZPZ
5jb/d/Xq5tlz8tef1R9L7e8/60+zm/IHtmRIHszplJbRDP9VazeomquYLdXZnQMZfa7C/4X81GQK
9JS+DWr0sEBnV8ZfXjdN+YMTKuJjg/4z0yn1878sen+WZX+aE3+9OVe+KoKRZpN0xaxskKBmaie7
rsa3dMHDLbY1hcsJsRahSChVqzJYFkZ5U2dIcNtYmPMuEBjOJVNTDRUX7sSVQfSqMwqj7ugouAa0
sBzVMoV0F8ozTXQ5FnizwzoN3axKUf5HW8+aeMHbnnONELGI1YmAeUxtF7JWOGjedMePrVVvhP2C
ZG22W22wEHChIbaPqEaYYrxUNNJ6PP5Joif6IhXDzq51MV80oYVGQNYa15gRbZLW7a0sz1ed1FyU
5hQ7IXgX16MvbJe45J0kQweg1dtRGB5jIV8W7XgU5I5mHuGTVm9tVBNZcR7MR3xrbJdKeiGmNJGN
RifLGK1ElTJZlj3RHEKGKcayup2JP+2iUzah2LULoJdOPMY4c6grQy1TXtD8dGtVEA8gOCNXHFSL
9jKre1kB7Bg91c7lJXeGXKcr9hHOJGf0OT9G6U0+cciuoPT20dC7ZMZvNZPIg1KislAD+JP03rrK
s+b7NJaFnRTZk1/VqLIpLQbZjoyq3vVK8rQkCX+LLD32gj+iWRApRPjUArE+ccZt09axpnoRWill
KZrQJmICbh4AusgeOi/k5xSb0Eqk+MP5PAbf4osvLCxgL/X+Qeiybdi6qZcvLe8Y4aVrF0NNsS8b
k0Xik2YQlKi78J2PWumaE0LqsaPIINAKQOTdH1VUMJgThgLlJ7kUqlRTfJkcfyDCikJ9qi8R5gwF
saBRs069aZVpEgFtSEAw/L+Gyn0ecn6ly5rUukuaOTyG+ZYCAxVokDhhgqS0Gqj/GbAYnMgMAWv5
yzhF6JNmi4FCAAqPJKoW8AMXdS0+xkbsiDqVlwakW0V8i1qidFRxh3HiH5v6oNEttWQFu+EuE0qq
+iqO9suJyikpH9R0IGZU8AJigqgSWVhNufrqF/xbsRg1R2njRV1gYqf7vPUGinSCv+iwpcH/XWtY
IqjFz2qZHtuX6bW2IE0P1sANkVgb0+nGBxKn5k4xyWLT+ivNN24yC3dnRIM7oeTqBPAL8tqye8JJ
yrbngHPoNNwRRZy8JhJ1+MRDS0CV11LQn/rrWiYwbKqXLVVTDHk8FWFlGAA3o8i19IVVP8Za7TRI
l2PyoCJl2HCSQmm1lCjfdblhm+hIgiCyQz26LTP/om4LEsH6hHq0qWFDpYrXkApE8Lv00vC1GlV9
B5Jn4cfTVZxOiJSAa9ptjc5eoKZOPHxRWJ0rtiT90AIgwWtaWV60zQNtXc8oYF/uYso3b1nRX0tT
9OyJs9KmMUr0JVAOo+GGe6zdEjS2LQUkpGVENiOppxBJIJ4hXpLeHgCbhC46ZqngiHW51WLmuWKO
qJxmsbRQUIa0ph912f88XvwHVtL/h9b23y7J/wtd5bgaf7fQ8rY2YR38Y5O9hc/ZP/av3/n1+L3i
j/Nq/LTKzj/oz1VW/oPQAZPmrSyR/4Gn/J+rrERvGoIj/W5sjCZcwg+r7B+snyINazQMhMm8r81/
LbPGH5hj+GfsTjXW53+zp31ylJQ1Yhxlhf44BjPYiKf4gzjxxj7xYGvKTqqKTher6JYfFSJ4jKyy
Z5+KGLwoAoeJ5OeG7W+rb6epKF8ubX4+SWitKOi5HNVuowBh8og4GGpH7HkBxvhK8spLjtS0XGOW
XoUcEzpJ5ZOpCGsr8GwfVzuqd+Ti2YZnvvCrgkJhubNUWmDSNM9ori9NDms8qWLFMpms5ShIF7Wo
bKyJsFB57auha5nycgrCJfWli2EokZDLV42prYLw36xR/LzZeSRg3Ee+cOo2aw3qXyzONZGXuS14
eFUBiRi4ZMrgwVBeNOai3tIdLwDPrBLvol5VlGQFg9tqtzkyGmT8atUukZefOdCdlgZ/fjRKg2jR
DLbq2skJu0NOnCgZzUcAXnaujCsy3Jw6ehv4TKOQzJYrdwIipMePZhecObD+8upUFgxEHyANJPPk
+JOir1bUsIQVJoJwAt870vho4OWNN7Ii2YrKAhPXth6kdlIK564+n1Y/VFLe7x1/JfUq3PvYzk7G
YEra0FS0VY3PogJP1C0rIpVR4h2NWHRSLbPpWhHtF7AgeqsMI3Y7mpeZDzMBFya6ujOVnff62Mnn
ISISLYEuAyvVZ8zEx0oj+mC8rhhKXFGDeTeymNjkKgY42LXGFKDZ9M8KTNtSFVdqR/0/0GgiSJ4C
QTpCXxta7jSG1/2kfw/LPif2DWiOFSN4b98StYPuUyA5iDJxPWj53mqLxEnrVrb9dLwzAn4XjANR
PXC0Ivk5rvyNOA0bKVcJTqzYUvZuK2qwiD0SPkf5e5+klu0L44/Ew2w7VpfxhGtBz2tY+KpksMLS
oRqNb0bRPAaTLtjYaGbdQrvDskfnaZZdNMOjQNY9zR72fQmdp8gyX5KxIopzkvB5dO2Akr3bhoIs
QEyaztmZ59rc6QPXwL5wcsEuSQHo8wNP/KLwZKhKwCSePZ/9XvNCwi4escC4Cos7LTjSauXQ8eof
ZeNVqu9U8ya8JZP+zEhU59PMlw8y1x7IDaMj8V4m+FCDwrCRm50EMy/Pguu4INaP4ssr89pWjKzJ
xv6TOfigVhWlXPZp3qtIKy5Ffpzq93I1vg2V9AxA4DY0QtR34WUAi10PX4fe2mdJTUYx+ISi0taz
zqVS9GufCAFJvOyxard6elAmfZ10xc6ozOtEaY4w5O3C6n2H3XlHyJ3kmpX0SLfoKW/6A3jDMwWD
E5KcOb+Jlo79UpJEMKXa6SyEbn6UKk2p3b407F631lU97lR6xTPQg/kDL8m46tqQk5Lp1NWeI9RC
8tmFk/j2YVX/8yT6kU8hK7/4KqAOUXyizDWH8H0eE7i9lTYbIKCElgemakY8ty+druzTJtlJRoNG
oWmvYrF+HJr2GkL8SkghXqeIl3zOHODDBXsqEHnT/CNutXCbkqK7EhzqQF74eKd+/3nnnI8vQ8fU
4GlYtJQouJxM4AEEbilKGDqNXt1jv6PA0lm7RFYXYqEthVB3UE7fqqnx0onmbWxNTirktyY+VUht
IygBeoU1RiDbUiYPT45BoQveOxIJwhPxOYoqw33M8IzX00046XcEGs1uvfHKguguc4zuMuWCrdMq
lxHMMlXAhHe0srguc/lFrbvlVBU7yoZPiTz3LIX6SWTjC0riTlDDx2ScwySl2zxJFqKYMlRL/3qo
k1UdBgPaZ4ACAua6IJ2jfxELxzR77d4IjkJ6SRjMuQKg+PXrR0MoISWccQzsAObH/eFNxPLRcTjq
GrckYjOcS41TT0JoS3OfpE/O58SDVgo7/hGPZfYNkzrr5CxfD1Upt69KercIdKVVq/eXXVldt0p8
JyncXxS+keMDrZ4dB0cv+sdKuc27EZRG+BRYxavYQFkzJAG23vgU5f0qNBMno82jd9laqqrdpOmP
7I7ehmb41pgSqi3lPpCbY7cy1GQVpNvSUC40pXCLnEvEGmrhYdX03kMhFUd8U3TdfYL8gsgZ2M+h
b2ZfN69yhkEy52TscScmNm/8lWeam2DqL1KpuI7V+K4xqnvFTN5gMe/TQ9SJBzVXvmUSNA3EC5Km
RjYYyj12Hqf1kT0hUfFYNnCrHaS6/yEU17pJtytTvqsBeY5K6d/5Fv2yMV5YnbQ2rGFfR9YuxrZQ
btJYucbQd+kj8pr/KzL1ueNuwzS9Erzups30M6/8O5f78+z73udQRAVM09dlQCXfsEhMajRq26zS
iXOjFfik1cSpXc28Q6W7Ha1bc1DfNKE+lvp4HwmlgTUo3xaIMPyIHLNy1kgFKYfbut6yub8M/Erd
kNMAoMlWGtxjWUXmKGGDj70CedAjpK/07oShODY5IpJOshFzay2CDUnMH6PUekExfhkaiYOY/BD3
PqR8Lc4XtQbWb9YnjWnDolCIOy9I9nI3rBE2RrZcpoqb5tUNA49qgODgZbnvVe1c2t87UvXTQ+P8
wcA1UVgqhgTj6vOL4rWeJJZEg7qU8R66UGTY1Rs2uqRPq+VCaKkVJGr01Hmge4N5j1W+qXASrGyj
KdVK9nGWS96VKvt7QAOWIF/5Q7bifXgwEyjtsteusqm7MAJEZqPx2rX9DxWTlG2GyT6xjHM79JPW
iay9343GicqQmEZPeTKKoAwc9arGHSkmpEgTgDs72DyYdAhnDpejtNRQhHjUs5WB2HUF+EpPEbB3
fz+df5nN+RzIi5HxiAxE7fRziPpQ5B4uYbciAz7NVMI92KDFsV10r6iCnAjBj9fJZ/Yfp+Lm99uf
y7ry3PZQOQx+/jKzKOwb6GON2zbFtah1u56768wngnkXvWm5sMc2paAvdYHUjOqRpdxN0uIID+st
FR6yzDzT9zttJb9/INhQ7MqBQXM0P/lAmke6EwgweIjRpShe9ZTQ5HRcBrDz+2Erm+EW5sEiqSvC
HWoMOSUGetZWMoPr4swKe8KcZXNCNhmpU+SDUieXKIl/fjiRWPVmh+nMLck/aSR1QbY3zM4VLvNF
HJXbvhgWYVZsC42cEBTMqqDfVqV/WRb+rZX6izQ7tkJxZtLS5/fr5P1jxdclgwE7h7SdPKHYq6cK
wQ6hIXVJY0ov0MUapFiow01aJ7INVDEhEGNZWEpuD6b5Y7QkV+tTgkgMtbR1D2iCoi50SGSQZ350
Q7Ml/7y0RTAzjTRnsHeE/YZS8Jak/CRRvxtKOLudlJDVlpu7hgKwNpHKEaAiqwBvAmeItRd9FL/7
k+xQzS4dlTpxejUJBd6a7AJ503oupWXy6KqD+R1B/51nTMSN56Nix9i1rDFzghRPRyVpV5KKLxKx
1Q9Nprau+JSUrSt4Upmtmb7F32yQNM35NeO1lZQJxXqgXImwwfV6jrL89VmTG0FGHZAShuQX2pSS
KuxKGqnF1KI6aZFuWjF0RQOFrB13G1kZ1nzXK0W5ClMT5aKxqKTeFWL1pqc+R2128/tJ4rQpT08N
frTK7EsgGjA1/eSgqEGxNeAuTS5rlcNjQvXG/iRxJpOU+2EhMrmGiMvTyyxaJ8ZxzotFdm6n0VPd
PEgl6UVvZz7Rl/nz/RNxkJKgIZJdPf/9h22TEiTjoEvQxwbjLvDuKLda3UoNt56/NvOroIrt2L+o
rAX2K/8yyw5nLv/1HdVhL1LmF6lmIT45Jd9ISZYw+M3JpZ1qm1W3GWTSszllI/IkX9wXIbjG+kM8
iNeQnO88pKhaK6DeHQ4QBm7CmtfX8+EJBrN1d7uXsYkmibYORX81iuFjpiHjzsRVH1K2V8dlkUUO
8TPuzP0L4OAHdQsxYnQjTK2Zjp65RixENl0cym5QIjbuqn2TGHdl2m4oHN/AMlghCLjBX/sjaZF7
akK4Lps9O7ao0N9Er97rDZfGIe9nwyrO/IdSlO5CNo+Zkj2NUXQx9Q9QVw4K/IiOUHvZHN0yaL9p
8kI3plUviFdx1DpleRx641j2xlvTFM9Fm3CmtSex3FcekTd4Hbo8XuZZ7tIUbGEVlCV/Qtenb72b
Po5vS+Z8UBWwJsLBtOWanoYg3guIPMu+3AbwGicvNMiwMhdyjoyyaNBWz47ZSpa+9T5y/JS2UhMV
ng2qR3QUwkYNPedFF1LTrbp2P2E5ker2kCcDLu9nquEoNQsnvVZHODK+dnax+1L3mQcLOTAMVonl
bnYTfRysehWznZIC0dUU+oKVKOS8KxltrNBJZSRXVQEHzi9Hd97fLpos/GEyA/XmsMEuWDqt1gHW
anSMMgYGEA4tnGQCVyglp7fa2yHvOCITn57XoIt4VAXJ0kevI+OcetLeFIwt+O21YVQvUbtWpPrY
jp47TERwxX7rRK18C+732syaa4hCaPUIy7FbWd0CB9lFs1EQ9dmCMswutwZ2W2ZW2gjMOyzH1rZU
Z++tCfYAqVPiWbd1xzeleBX9jSR0pXF4oNjqYpK/UCROUnPceisll5qsXKVt7UhZjIoaOaQYrnt1
hMRl4bMN15MgrzCxxL5+0eR0rEwp3ZUYy63GekOWzqakGXaEUb9AI2NqRnicH2NxwqnQdItCg6Vt
efFTKNdwzNZtiq44iS/jbAQCRDaAQQ14JKmqEsYjZBRwzXHnhlrqow+WCK0zD54SzZL68gqWy/fW
2swbkaCnLKUE7uQFrgR9vbsVLA6Rvr614uEgx4ZbWsmaqDDWMrbbQE6u8Scvpk5dl91wEeqAh0Lr
2mhjxQ4kjkchTDuYDAGkZn6nB+oTVOJ17BsUJevxG/Peos0tmB2oqDtuuRXvdrTDkdYaj10UYzrJ
QvpM49Vo9ALtSeESOM6lpvjrMWcpc4Up2xF6BrZAQK5erOFEOGHkPSrDyOUs43tEPrGXWccKjbCR
hovIbB+CUH14ny3/Ay2ev7Mm/m9s38yIt7/XSdB9A3qTZ//474ZKwqd2zfwPf7ZrBIi0f8AiQ0Bu
YRn8qX34ZxKq+AdwTliTlKpJw2VO+VMVIRl/zGGZEh5D9gg6JaN/qiIk7Y/34qLFiiTLEuv0v6OJ
OFlj0UJw0LJ0jlrsRFiFTlb9XEoGISgGcP/mCCtvK+jTpKg45kSlbNA2ymlMNRf/UOwHe3ZQneBj
i+oVufiek6kSgec08jRr23LxXwjhSnnuWh2lchheLXXUzIWPLctbwt1GmTZQ7I2WfT1UvA5GoOSu
zOyNfD4eO5xDitKFG6vqG22NCQmKgZEZoeYKFRWzJeCyisgdcY6c02PTGBd9NwDHqtVJShZZL8ba
Qqd8Fy8zqZOxWKnKGJ7bEpxM8jwtjZaGzqF+3pOgWvs8yWu1HPi5HirHPu6tBYR8rEvewgJTwoIc
XnolyBWlGy6zikwEUdhywtyS8yYhSaBpHLbCph+G/Mzac1Jw/vmhYLtyxJNws54mhGWmIfi+EihH
RfwuDHR96FAVXr4Y8PnBCDxztVN12ZfLnezKujKu8jDlcuViemB/sRIWyEjmaLBgCwT/zCH6ZJf8
5WrzN/JhD5gNbZTkEJmPcYT/hUmy5g6BOa9x/Z87k81j/cPp58u1Tr7djC64Es3XMm6HgDBcCZY6
Ili+0p24iTcJwemEyS0Ft7yYbj9MHL+oEH99DRlYH77D+Tv+cJuNL2IhQ7ZxjDvEsMTp9Ul1/P0l
fjl2P1zi5E0PWo1gFd2Sj1OK9mbIOdMgUkmHc+cIZqbfPsWTjZAxVqqeBoyPbjln7oKxWJmXtLaW
oDrd9Ge35T+w7Pyf0+gpVJH/fu25CKvw5bkJP6068z/5a9WZ+fKWhnJO1gHIS3N7+Oeqgx71D6Z6
3ZRp+csak8Y/Vx0M8eSmzwdA1h0DfDB/9ZdIQJJQCbBa0A5QKGbTVvp31p2TjoiuERvHoQ7zuTZ3
p0SDT/5xwOtq61dDnZa3FGwdlsFlbpWdMxa0xmoxNkghwSVYNgA0s1QZ3KgK7iu/jR09ar6LrfIc
D8nexC1vWKMjY0Jcitkor8K6T8ifgYE2NmLmAljNFlIdnDsrv/dr/jVTzJ+e7hJTrYUjAbyoOmsg
PryuY4XroU6k6LYSCc7MiqvcMh2N2tJT7Q+PuYVgKZrEnU7h1ayp1+ckNDNfdYPwY+IbWHbga2lN
Dzi3QyoNrQoFR19axd2HIfGrWeXzuzh/TlZ3eVY7A9lGjHHyLsaED5BlIgoHM57VZeU6hgpXTA2p
r0X5FsjqY2bh7mhb/Vsw5Tr8JErs1lzcFZOYyJpk3Clifitp4Q5ieuPkofiEjf020vpmN6oqZVQ4
ZD0Fe8+SFp4uHGRARcsOqMldmNQ/CNstVlUqAr/Sx+8FXLLlKLeFUxnhCwBDwmOHeCsEZMcUwbbK
b0P4NfTl79N8OLts/eJZWCLPYn4QvBfWyYjrR8JNdasxD3BRDvWE8Hoa1VVt8k10/XBJ31a44Lzc
ljEyipK4mFCRnVGuLgC0keFh5eFbNOnPWf4NRhbt06qF2Ni0Kzkw2wU5Mss2z1aekNHpDmeTzgZj
XezWJdg5Lz1UETg0i4Zp2BzH4nXQk63Sj06O43EUl4P0pAcXaZJcJPAI+0i2w4ECx20kY5Cr7tuW
RpguboJ0gHdKPUK4b4xLnWZ3YsCHKq7z7odMGAzQ+b0ZXc0V+mbynTaXrxJ6u5p1F/SFk6mHjCa5
0WBqNI9BOS71iNVb40kgM3S1QYLUbGx0vdh6aXqQsg5umfcN+MqlR7LzIgH85/QmaYgxzdsEEt1Y
xZBdpH1lyC7eegbDMYRNhbCGDTGdt+q6JikbKMH3NCmf4vzO8+GMWuQuGeZNHpZbtX6C/o4jud/q
NBF9UqFIDr62YpB2xBrQeFyZ+eCiesI/iJkWXl0S84NuR3lTMGqEhtieKUMAk4xSdKlH6ZntB+Wv
T8vZ/ArRepYoYoskcYiafvKqh0qme31YWgcZ1qZBDhXOzxhiANBcuMIkgVtLPxntoMDu3nYeMo7k
OjZrjJeg8hwDEuhSx/LvsCw+C9pAlYVhFUeqYHdmysFSfNKNCrtrZtMDQnCsBDCTaFiHmeH4YWMn
+VM/QDn0ZjUxPkghRnakOo0XLVOogirn6zYcHnuTxyMUT15I/SM+aJ1Pv+le5HcK2T+xoV0l6ZOO
yFXm1J5GyjIzNx0BS3aTGvDWR2OnZ+Nr1Ui3JZtnw7zv+rGzyUVbR0l3RBX8rdSSS6HOnsC+oR1F
ldxXymgr0pNoEGZKeBQkX5jxkWMY5UEMVDclvanQdzURcuigF3qIoor2zFEJ62uoDLu2CqmGzKZn
DdiEAD2nMcOFDlaVhvJNN/e90/SSBIu91aA8CUsuR0BU6SoIZG0mZTKdaWwilPbL8Jo8qrdIqi8i
tYcvEVGcNGkvJ+GTocV7X23Bn4mLru4DIgaA18YhfOREql+jehbIvqjidDWpyXLwa8rc0MsAH11i
qLwJlRTJQjjdyCi8CeK1e63e98q4SdRgU5PJVCjaj99P2yel2HnMaRrLADVYU9QMfvd5eSlzSNyc
juSDbg4H1hqXvFp6I/RYJZ6zVxxYnGwDl4Uqp1TdR+2xyMK1COOQ1selWpSONeuWhxl6Hiz+Pz/c
yS4ZfzDtOyuVD0UJdswvrsbkrYYFaXjCBZhFx/DIi/YxLza3uajyPVHp6xvalWhjkwtU5HauVcQ3
nm3vfJ3gKWGj21Ap2YLomfc1HxdlUrxD1SgC+eCb2rNn7nq9dGqQYoysp9TwoJrVLij2NxlaoRZL
y1JrnTPPZl5DPu8LVFPh2I79gZ6b/J4w8WFfYJqTJMMaNA/dEorZW3cdLgTnFcP2Q+LboHzcM9f7
essq2T0UDojHRW4nnqzvWsweCoGXcagXwdHc1k7uZC8oAu3mAFBz/furfT5A/JwJP1zsPan6w80h
E9GIQbeMQ57/oB9ia/KVUj39/hq/2BdqaFvnLCIcU2RonazS7ZRXKp5P5aDVvR35b22nLMuudCIK
6cHorYss23hi8BQrOx89jeYnr5EK8S8WNnFyjTd6VegGBFQt3qoRNVI4mNtW0LZKEi4sLzn3Mnx9
Jp8/7slhuJWVNIrEUuELpyF3UMqFv7CIa9QMV8FulTwRHPq9v/n9QzrprP6cH6gYmdRrRID8s5vm
40hP0jxPe4OHBP3AQfwQWL3TihttKa2Jc1iKw0Ue38FZVM21vG7PDYPPR/IvVz8VM6XMuE0gFMph
ws6esq/RhERdUrxcKW19P5W3yGgfRNKEZAi5Tdk80wpdVGB2ZD/TKcrHD4OKCL6zRTPZWoP4ClHw
VhM9uyiFRYEVwte7Q6egRxtvC0WBzENuA0usxn5HTBKkO9ky7qOlahKyoZVHnda+HoVH8rKg9zwi
qYJ5H66tmlDNeVkahJ2YWU+wr5caLTQ4bas8viynd6T7PdI0uOF9vYLEdWMJ6lIv+nOSwF+Okn99
X+8RCx/enLgIPKDHtXIAoOmkMd2NtqEobOxnq4KPplERvWU/0iSRLkJLW7YJZf0ZXFyJF1Elnpul
zn2ceVb58HGARdfUyObhgxopu0DvvMiJl1YqR9fXUuAg1sT2a7nnstB/NXBQQCGFIKmOsXsybKM8
0eSSJLQDqIpSebCkRyl4sPIz6uNf3d2Hq5xOU72mpqFB7fQgRClEzG1QX4XiuZn3XSvweaZnif7X
vZwmZcdhJ6ewwORDr4k2UnwnhvdQq4UjhJ6PpyPYdmrkABhFKN65qNfQnEYLPxkOQQMYC7pTr0pu
O1Rsaco3pVbWo1oQKiqsaEbv/E6iB0e31eg7p9YZoCl613GR9Ldita35tQE/1CFgRlFtdaIjJfUr
cgK4voF5TSbAkxDmizOzzvz1/O6WT4bNqGcQC2r1f0g7s922tW3bfhEB1sWrSEpyKYeukrwQSRyz
rmt+/W3yPhuxKV0R516shxXYQSY5Ocsx+mhd9jTpLSuoNtKRMAak+wA/yS1uom3LdRzabmHcxiny
yqTYho0JuWZ2all+hiNgR225A/t+8LnkrTze2ndf7BxxnQSVWvDd4yvi1z33lQcqYKBShACNN3Ag
wSkcAifZrLR7uucfR8KRH6hSqngCp7C0SYg6sZO9FD1aLAOmbMhadjdB/ZNCnRvdqlw1ztxGfong
EudVAecokv9ftgSkJFRdKEdZgbqYWzWq9kyseQr/GcJ7uhm8Zhe45pN+6N147z/iLeSELvzzy29/
dkr/a1ZbCEb8tjbyluyiV2QPuIupAljM1Cv08upyOx8y9ZPB96mhxeFOAwhK7SENZcn4kKdkmaPo
rtDynSGxzY4khHsK8o4CMNnHF6jf4f6Cdyy4I9BCEMLihIqsYf5dwrTrxvC2MbmqZVjpYv8Ard2K
3qAWO8UAHy/O8LYYprXpc2Z8fjmeLqbPbGp5A6NU9mpUmAP2I6phY/z0gMyAdDA2MzXUUEjJWiM4
ufHXN8QrnwBL2kaHVhdW+vPjiLDozy9Ps5gtaa5rhehzWFaojqDuLgE9iz/IQyf9aerfRq+QK1YB
KdeuJNzi20DSJ/6ZV9uquUW2vSszVi7UbU6mrahlv0bCP04XZLtAaxKkIXapLSLhShT0VVsYkle0
M7frn934fnkoLVg5py0sAuHtXKUomHXJE6+7X4NX2YJLidKdtRvvZTxTzRWhz9oLLWZmokoJMThe
qDK+IzvNOa2svNBx7J98y39dtqw4CPCazYJOkzxAaG4lj7ZiAkgb5Uejkkncw/8Lo/3YGxhwaHfW
6lA6swZ8/mLLCImPq0FZmL7EGdjczc50Pz5FLhxqxgdW8ZILsOkx/Lm2A699Rn0xn3A1tKR5pF+F
vfhOJQjewZhkfhuceF/bkbPa3lovL2YMBiBtaVUMm7A1/qS1CyFokyl3pSFipifsVQD7stnZqFsE
Iicrn/js4vHpEy/vGfgVGblI462T/Qpv0Sm8dV66FezI1o96u41mi3ttbZFY+7LHp/p0UJyrWajD
2pK86drcNcwUxJA2YiSz3Cg7WN1uvpPKjcTlY+V9j1Pw0og+PtinhjsTpTgWKpKHWvxW6cyrqd9n
86uVfJeQYo1VuoJrWWtvsegkJctRltBeqXmQRC1Nhn754qvNpp24wgf1yrZ5tj1FgtWlUbqHd/PX
91PH2RCA4LAEIYmxxvSxGTPMso7u6RMxZ8mpI2t/eQidXYY+NbkYQfjphVpTS5IHRAMHsPS6H8T/
l6/2qYnFcNEsv8ISQaaJWffw53SMJN5yCt+54lw+Sn2/u/xKx6/ydZRAaSaBJFoi5N0TUBclfujr
+4nh2XaHttPdonyCxuemJpXewrC93Jp8OhvYjdDFkkeRdOr7Fgt5Pw8U2WFm580G3uS15E6IENQI
fW6VbodSfmxgdx0j3Mo07kYMCsa8uB3kn214MCY4WqXsTdkhrAkWQ0iMk/F5BAcQhoOTzX8KnA4y
rXyZslWP9eNzLbvp03Mvz2jRnGDO6HcsXL3yvbecMJ2vO0wB2iHDQobLqNS5Sqb/r7e9L72lLQ5s
oHWsESMVQH8xnFIoiyNSsctf5Nz3//xiix0Al4yRIOggeZr4YsjFAe8gRzaK7wUVvlG5Vk52Omd5
IRndOMlKtuulzAJzVHnE9oFtzodJGb5aRY9yOay2pfhS4zeHQ6Azqu2mBHrbaK8U/2YbX0o3Zm/Y
qlLeWWV/p4KgDZNspR9Op/bXJ1tMbfRhSTClMR941u4HaBGWsaYxOTuGPr38YmqHQDRQN0aSp8bl
i+Aj/MM22Q+CTZziphcUrqHfp8RmLn/gRSnv8ajGm5Ep5hyILa+yPFrgM9pRJRZwshnIJwHA7mUZ
jyvg0spz4KPgh14hUo5CQmTGLfFy62eyvLSuAaVRNVGWT9BzSs95vcNox5OmytbxsptaPiWAf8i6
G8Hq7wS1sqNA3VQTgA3jW6g/U/i+STAG7Id2a1S/I+y2qvJQiOnLgJbx8vOd/SafHm+xSbbmoIx5
YopePLffW0pKxvw+C4iFScRmp+o96TUsJONvl1s9E6H92iuLvXLCvKeMCOB6g1peTylnrQxXEB28
qfo7iCt3KLFlkBX8wnsstvMHQ8p2mfgw58RGfWUvqPehccRnM0xHgw+KvUL3PgmCnQsrW97poen4
pCa7AzBHIFWLJainrK4lOCJ65nhQdNWrKm2XhunKviCdnX6fmlksQ9TJcS8VJNHTsWYKpGdlJnyG
mVuRcw3v7nD5hkyL52MMI1YNHH0Ayl2+dSDSL3+ZtedYHCrKmrjAJM94X1T9Q67Cv5XXkj9nt0AY
XJQyknNlt/t6btETdVTEkCb6TvnbDg9KE9/G8XSI48C5/DJne5VCBEuhZpb9dsl9HEcgKtgoiaQ2
uGaCMXGrne/0Nvjd0KNu0462/sqp7Nx4+dzkYkJJRSoi46QS0ZDexUy+AQXhUlfsrrzZWjOLCaSQ
UO/mYzM+JT6zre5IxjpwZ7AgxGV1k27KXwq+vqtcuHPrxefXO25wnw7VFKBmee83ole3JVSGgyGg
TsG4sQe6hA4U6f1OSX9dftlzm+bnNhcDBsRQ1uUJ7wpZxy4k8zo2otd6BqURN57ad4Bu+rWRc26Q
fmpzybKMgCpQak2bs7WR3+sH4TfFIlxHk1uisIEt/YUTvEnWk3Fr7S6Wm65NkfoOtHtk8GrWLrqJ
nXGDVsCWvHQj2SWtWzS8xrP8iGgvD3ifX3ixAIm4W0NaGUVPxnNPnWFdC2gIBrIe23BStrP/XW4E
dy4m7/LHPZOHYl9GH0GSGtjByQG8IpEgNEXNctDkr2rZ3ERqTcz6vsxMVj7tKhe03dgHd2qavkoF
7pQGQXLCBVvlI3QNpVtYC0ieXzc+PdOyMySjMA0qWL24BRb1Ixmp32Kc+VN8xcuQefneBaQ9utip
m3Lr5+W+EOO7Pl0RjpxbjEHwwKzTuDGw/3ydbFGITQDsNQahFN7G0rTP55WNeKWF5bFeNhJZx1tR
9NThEEO2FsvXy5/37Dr17xWWJ3gcXglbEVX2hjC3s6i8T9rpFrr1yqp7don41Mzig+Vt4stdEYse
nnUoBQhoBGRQ03I7UXlctIndgfy+/GZnBBZ8609tLrZKS0aJ1s+4AAz4U1zjx1IwNCZKG220UTvV
GdsUnvjjIDvBA9bsduCsRTjO3V0+P8Hx635ajDGGSsVc563lKiJhuy9IpyIHNBp9N2grGbG1kXL8
0J/akgSsQTKTD9mBFyzLh6CUNisdeuywkyXoU4cutk4sgYeRzO5x7YufjC2A0x2HH2d2AztxyIGv
jJmP0rtL7S320Ko2lTaWItFrS/BNQ//QBCGCF+w4cAds5TdJvU3BgsrhhBReuc4TCwAhdiISmEGn
6pSPAY0XYbVRIvVOm+bbKev/pLLmZX73AwNeEcPGbt6udNNxLJ8+ti4CMaXmw/yoOPz0JUjlj5be
HB8bfUj7xDr0TXcMwzZ2siPu23ZtnJ/dkqjuUI8FKMcqxq9fXlemBG66NnvSQbRnB4zEUZDSbubQ
nm3AHBvsAB7IMe8uv+fZleNTs4spjXV4H3a1OnsZPrwF9JgMWdYa34aE8ZnepAbD4kKDMllaYjXw
GG2lEYtor0qu1CNJL8QfsKN2yyKTU3M59dPRFUiGRQFKIFnZt5PvUk+Mr4cquEGW4tJQOfnRRwXj
GFOMr0MNbL5wj4OTtcds8yU54iy0hnxsuy3D30b7rNfIDov2JczI2uJwovrz89DXVxZczGmc7pCP
bqGIYUG6S6obvYFOUgYxNe5YpIs6+BkEzsCaHqPZdOS2ooJLB8fYJcXNbHW9Xc+PqvrYS+h4QvCe
CcgqbKCbeLS1Rmo3kT/uJ6VH8TdwumnsUTURC+RvYvTYaNMuTAOKq/+qQ/7QwTihtn8jz9U+FR9C
8btag53BE96aSEZGfwzj71SgLq3EfSKNGLar2DWMm05QnLgYedArP/c3cVS9pSj0cn2a3ajsr1Np
usoMapML7bnDnKU3vo24UkRZ6tamisXk0UUQfmmX79SaiqE23VmSINrU8xQbMlLTpiD7giQ1aW9T
QstofOZ7uWnwIgHMqfjZ6EzVeN/3OtNauIl6sgchLCWNAlNplpqtkDWISKTxqSf0TLosAFc1D+i8
hz4BaCbEj2UvvwZ998MURtE28Y1oFMV3TBXzlaGjhngGvVNrKyvS6VnoGBOi7pNybgQ5cA++TrUB
H+MiyrXaM5LGTg1u43VK7Yi1F8nnFfgx5/rPdsDvSNurVCrKHts3NkJgNwMRCZP4v52Cx8ehRAxm
rmnpyLa+Ps484kgsClPt1VJli1FiN6Fm9+Ua5OHkTrFoZrGNaXGmR7M4154ZDI+B0rhZ1RDH1DZC
qn3r+x9jUd5YuGtfXl8WNUjEhRbNLna0ySiVMlSGmu0GXD2mJzIJJ8yeYMaPiYNxkOlebvFkRVs0
uNjfkAyqft7RnXPQbboWopBKZVC+uqYdR8mXDWLRzmIUwaHBV6NWai/U3lW9vy8Bys71Dwxf4a5o
jCEsImrtNfD7O7n2nQFAQz6NMO00V0EjWyrRfqrWGHJnzg+UwYPwIISi46G46G0VoW6EV87s6R21
dyxg1OJe7t4FmuMj0Gcoioz0DzazZCwVr40WYXg715MHIx2prxfs6x/4W+NHf4OZrEt0KXuQ92uK
xnOXhS/NLj5rjDLQConIexBA3GhfIqBLsZEiq4b1gW1Vm+hRubr8quqZ3jRBf8hkEUTyF8vKlyLV
xXj09c6LwkLbiEpn4x14M8/jVp3Fx8aEDST7zqTfUnSKOAwsH6XEeq3f10X8qA38PPW3UdVtRHV4
1tV+OzU6lErfKf1hT20/yGglx/BW4PlfEwzscYDeDxGlFjgQD8kumA3HnB4yYA5BiWdLVO7HIbmv
gmafmq07RdLGgmosWcIj28shE/S1U4lx5hhEF1DWikpXJL6zOJZQRpFoc6JRnS/cB+CRapxpy1CM
NiCu3bGbOQ03VMz0oqvnEhYpJhMcg7oYdqHaop/hXtlvMuqC9tUEeyQMc68xcnhk9bvkR6JLYvib
UpOdESaoY5jmHFo18gy8hUIwyLgS/VD0N81/kGv64Biy1bTySuiEjZY10r1lTIbDWTbhhjj5W5yb
riXl7qP4nasj0NDJ8qb6SpWHgBKSl6mPAgywNFvFkBiR1FWs/MFEYJjrbQ1i0mjb7ayXt7pBhLOD
3GFd9b7smHHilpxd1fHPpP2qhT95gi+0D+bJemsKNOiRMT1SQrBJh+BFnAsnjaOHKQnutRR5I2Zh
XfY7iSgcUK8biwv273429yMEBLErRjvMMfgaLYpF3KiX8DWkVKVTbnpNekpm9SpiHyomnPBAunCB
x7rb3A7Sb0z/di2oLjlCNYpnharnDqTITR2PV7MScUIq/2hS+6tvoQMIpfl7piA/z4OnTp3dFqRo
UWbvhUYKZJxcS4xRiA14YklP1TT+lFKjRMMv4vQOgRLCHaByn8NI5JQt5pxB/Wrqna1wQOkkY6+A
OEc5F0IVK64jXWQ8Z/djWlxh4bDvEumpZVKouHE32bufdrex+WvK9RuJmpxRNAHFYFqXmaYrWXFr
y1Ub2dh+PFtJjWtgMFmuVkOAlaL5l5pyMO0rajLYu++rKsZ8VaYIKgqUG2FUAIuZ1WOGhCzPlfu5
L2+ognHjcC07q61tMIvgXDvFcziXUu1NleykofRUaMJGJsmIj/C2iCLBxpTHlsN2BzuUP0duQawF
kg6mcK3TSmRgij9mIOCnODnHb25IgV1P93oM23BUoeFeyf77DMhWhPUu6XchYrS4/lkZWOAlIfCG
xik7eq33BEqVyWxgMMZfhKoXCoU9tQnhevOqKtPtpPVX6WRsY3gaonZThP0OY/FtzKqj509pvg2S
3xgV3sRKv3J/OrnOsDuycFA0iDYIvupi3RjKvgkBD9feiMOjqfd2hn0g1ui2rK1sSOf24aMxzRHg
eaZYDGiQIDQj5xrBBIMm7XAPAZXXP5YdJqzy78tbwsdzf9n1LUkWj1VpMslsKggWhzVI8XWZtgVe
2VbIBaRuv8nUFFIvcy2q0nOVmvNmnE1zExMrSNLiWqmOPAlfxmOeCpq050IQVPeCgs825mxlH7/2
beBF6nRVAa64/LCLbwBwmsc8coJkCVtl2ARfD5ZZRoY1KSVi/u13pfheM7aMQdmUU7eyTSyOlicN
LY5CkkLmry/E6ZBJox3HoMOAz5kz7ilp54HPQtQUbTLdX2n2TDjqy960uLu2olhNosbehF/rthiq
pyANXIktKQIjP6gP6lytjOrTq8ORxw2hFNiQfIylLt4068051Sep81rFLm9nFLTpprHnje+oG/k7
St/utrWF63q3dk8/dxShvAjd6lFuByDu67cs1biO1FDtEIID1hveB1wpLo+W00gbU5YjnYlCg3pZ
8rhfmwADnVWJ0jReBP5fzW+T+C+u02P3oxBejgEvNXhM9bc00KgeHO8hiO6tGqgPun2lqK8C0bgb
4XevPNS52X2kJTCWmXD4fH99qASrQAIxZeNxHH2comnbTM8ZyGAx6nDC7CCoGFoDU+JPjtKpEKDH
hqBj/OC5M8Z3n1NIJXXP4oRZ7uUHO/kex9M/lxuRD2JQbb0YCKqQJBw7yIyY1qtikU9eS+Ofvzh9
amGxzViVnGQDTHpP3UGwQfdPsLO4lex4L25Cd00z9xGB+bKwHV8I4DzltrLGGrdYsC1lbJReChoP
M5QHMQrtgRBDgntwSaQCKUWokBtV74skt60pvqOuBOOg8E4GwlPDbgu76Ucp/gqqdodT+zYouk3P
ucCP7y1fv/J7rA0rxQHM8y0Li+sueGuUX5e/yLmR8vkFFqsBB0ABAwu/9rSRkKGOnV5sPFKJ5aR1
8NJCJLvc3KngYdFhi50g5GqJ2kngPp3L14y0a9Bxj2IEyin5blVvJFWcMAdhG2Qv+tjsVlo/Cagd
W2dagKKB2XhSoCE0FmEdQedaLVlXtRLe5FSDyFaJNjgBQYRVGp7WLI/PMSColbYXY/9oxwOHRoKE
ByqS/xZjvxwrRa0QRj1wzCeSN5YunlwvZTM9aGbLzaAE1Bwot4kgPg+C9FoRqZv0xv+WEnFS+lW1
9qIrPnYfOF4we/CBBM2xGLlTQgk7QinhUNQACy3YNZW6heVnt33pyHnBcadw+xIXd23cX+6Kpe7k
Pzvf8WLE9gpuZukmX6QxEM8wnA958GuyKFrQtF9lXgPrLnbS8GcIIqdoRMcC8FTn0qPE4Y/iR8dQ
fnZDs5H631bbYg/duqXfYNyCQOXyAy4/1ccR4NPzLY4AE7KTIc796aD6j3MsbZLcWmlhKU//ny5Q
WH+p2GfjWMwDdQCHLPkaTSj6XW+8WxH26MrWaAYiei8RcC6AuUX9KJbfhgGXcGqn1LEBiX1V6K4/
vs2mCKS2XTkVnj2SUOD536c6dsyn8D3QIzOLK3U6lHW4VfNXPbXu/KLatBExyPaXQbC3tSzncm+v
NbrYQcs0nGIrsaZDkIwwILmVWgOJU2IDZFmmcVtg0J11w8ogXO4UJ19g8ZEFtL+NpdFs405uaEeu
geHQ3dETUnLrHfesy2+5lHOftLeY/74omq0JzePDExLLOge6v+6M9uTIm/av767xN88P4n/fcrET
9uqIP09nTAddja7S+D0e1w6wx3/h0+Z38kaLU0Y/FUbNmX86KKO2F1Pdyay3gBg/Yjobg5E4/N+W
Hy9bXBYCUNKRKlHHrBmbYRPEkZ1aBx2YShwW1CDh4irmm9gIvynKaBuI1Nn5HHFYHTrHyXnhxZeq
vXY2AyS4rA+1MzpHApCCu/SGKugNmPO7lIj32nJxbrXG2ei/E3NZC9BWKFzzjsHjZzKRDdlprWaj
Vert7KN7wOtLnPYBq5SI48XKuJVXXnaxUtV4cVP1TdNHHY+yD7f6sGuc46gVN8YDNuCX21sZVEuW
M2ELFqeB61cQvZYIUSUNAkFqbWAW2kqPPj94v9zgcZ5f+piL5UcSO2MwGoVRrOL5nQg3PtcwMe4c
oYlW8tRra87ybml2Ulxy3J8OGqUjfkydFwE/bnmiTJjpWFQdOp0P+8O/nsfwJ0ZrK527jAefTKDF
IgTSdTLEmY85qVvkAKp9rKgXbL/ZEVPzFBevCCJ6Kwu8evxXT7r435X6w43h07ZSVWqSjck0cdbo
3qIsaW3VSO5LkJqmpv8U63mjVzgUUXhtx9AUIngzkhw9dREGf+ADf3L4vU9LbOTq2PHZDbQGRkwX
qttWAmPdG64sdkSBcyzJ3vv2j1i3bkfMMtHBMAiCa8H5zfIGuMnfoXvQNTi//ZuvHYxUPwSANEKT
hD4ZJG7G13P5Hs1/rKR380SHRjms9cXlrliuYIZU5pUeyAzv8qVPAdAiNb48ns+u+/86e7k46XBW
Vamjs6GJ2kn5zQ/WoAAf+ZAL33O5GhXAVYs445gwtX8GJYbtibClvBer3EnqwR7mQzZchcZtJMSO
CWdbFGIiDGSgx9ej92NM5lqqfMgsb3X4nvl/I+k+SL/VuDmo5YqGeKkd+8+I/9Qdi+Wrw+BQU0ai
LApcGSJqoTzhpJq7c2DskiKwKYa8GyGHFk2xcsJY+xDH338a9RjYxb5h6tNhxvGvGx+xw1z51GfX
yk/vtli62rL3JaVnMEXpe5iOWwWIsIkdlsCtXiVqWJWte3lwnV/BPjV5fKRPL6WnUWiIDaOrcZVt
aOeHCbr7ZraFXb1TC8dcOTUd3+DSSFscMSx1Lkmj8Ibi+OTLwHPfq2p3+ZXOHj+p2OdCqBzLbBad
WIFHSESFN/LHn0P8IvSxIxiUFapscIZl5+m9/F+/wP+rkdv5ofGvzeOe9KkXlVmIOf337AO4WzRN
ux3g7l5+raWC6H8G/r82Fku92cgNkiXa4AAPbvS15kuZvivFP0TrsfV/jPo+wpul04oNAsvtPHlR
cpdH5PTlDuTU7DTmIYGsjekG01nblAYMgKKHBrdy6Tj/jf896GJIlUGphWk40hnSbx2kUmPcWXq4
0h3npopyjECSjYP9vkxKNmotp6HeTAdsZlwqRt3hIUp+Tnxsdhs71ld2+oVTH5WZmDOR5z3e+Yk4
nFxxjUCW+5Bs88FK44dUavuNZcZ7zch7uxX9hwlW+T4YrYMppg8pljWZGd5oSQgdDmMZuxHLPTjj
n+Csf8YdHinwZLVIhzpFAGmui33ba4+UN4E411+1LoUkk0fVXpfKejuOqtPUItQ1n+tid8NF/3qK
BnbOTvvd+OWLMYTTNhqo2Io6TuttPacrs/bDmu/LtGUykVkAHijLOB5bi7FXNQEB2SgqHo24sRPo
32ZT3FuW8KtFhGZgLowJhSJvppjsb9dlvhuKmJt2R5I0FadipN0HUgdxoTapLqrtSYOaey1ikAB1
HKlR6uBbe3SZuTIrfVP34rbKYrfIyLvB7bYGbd/7L4KZ7SOKRiB12YZUbMVifkkAxx2BDZQPg/KF
ToGEqvS/+Ub3Mstk5ufkvhM6zyyzV4hwdF90I8UQPITZRrzkYKLr1v5oc/PgyA/Ky5r+5qV0VSQy
3urttY86YRxfrVza1V3/PdIkO9LR5elY71K30uTRDjRhaAvWDOuHbDU/nHXYgPFsS2p2PcjYQiSZ
SxL83i+TqyQODlUecS/V0M2bjb6t9ardCGKY2GASateEsHZ52Tg5qpHykIFgUgeAsQmuBF9XpqAz
gnD2LcUjPXIbWFQ8z/KO2lHc1B7DZFoBxygnh++vzS01vkFjCSLoadWz/NmL81mD28iCVDdRxrEM
L3nL+BWEmBLPWEBlOFF3+q6P5JtQAn4ppnsjn2/6Zt6n3XxjSeZmTKKfGSTGthpKlHH9U6+bd5Mk
YrhUYU2T/iDxBhO2QVyC1U5ntZwDcvpeecSqBMa4ABd3ENDmAuVf05CebDTHd8Wegwo7DHOsZciH
hK8W5KEAJMfAAQRrtqj+q6i+O1ntnWbcqO0PeRBW1qGTtXXR5uIM0inVPMGqVb2pwQ2HDg3aH0Hb
ryANPioOFvP9y6st9lAzmFozHRTFa5vYkSJMfH+OfvhcUqrXm7UnUSa50UKcl4rA3+TALPQKnn8U
PU0ik9WX3odB3Pe1YY9j/z0fcUyR6ulVaqU7wDLM/XELTxC7bcXuTANowy+zxHZcFey4nZwWvmOh
89dm+X7q5h8JjsVHqravo0240dS/CsKiOMbSEcmgLFI1wA09KkBYwv3W+80wh1Q1wRDsuVm0v4dQ
vYnlHzVpauqu3AhmE1xCR5ODq3j0/MjLjkCJqHGRL92qqdeT0ayUx7C614Rwk9SKEw7pyu71dVZS
GaiJ1jGNRZUQMVPGz9dZ6Td5hau7UFJRE93kuPlJ7QOuNJus+Ckk9e7yEnAam1wMmsXpRMp9PRL9
SIV3EOwF1A7zLZnuobz15S3IzF/oKq7R2mlO1DzCxNOP1Jk1AfTawF3sIFEc+VV6fAZDeUuK5lvN
Lpgm5sPlVz27/Hyakoujh1hSBxbjQOhFoujkAb4E/hXJkCvyBP+fE3HxBQWzL+cSkawnyxTIWNPV
JAQ3fp6sNLPUmaEW/rLILO+XeadIMfBRxPbBDBsIBxc96Z4Ec7jpgZtgsjPW93WkI7arbmKru8qQ
oOCU1dmzIe2yfhUvekwjXFgZlrdRcRbSVIRb6AmVYo/Cj2HG66Ht7H4S7yZf3/ZzaVsBv9JKm8X7
8fL3XRlFy4tqn4QD7kgsf6o23Y3xdSxnW9KdK8edr7OTs95Hn2N/xoGPA+ZStdFHQmSKPXsmAV6n
NvWNHNd2i6d60DVb3Xy6/E7ySUBu0dzx958uD0ZmCsChDcUrS6w/2w7buB3Y82siO66Z126tkmRs
E+4UitNzw9U45KmR7ugK204lour8hZkULgIw5kXL7XRHkLA/KrOVc/35yfWvW5Svzyn0oVKjBFO8
nEUzYZFOUuaZamt+dHW5S05vpYsuWWxzle8LzZAx6qcGEKcAbBVb+QSL3xA6bSj0mySB4BzHO1+H
KCsMO6Oy3JVnOD/S/73uYg9s01Fs1EFVPCM/dBTiJdW1ErzXuXUvaajZhDeVqmDsMK+6qlxZsdd6
erFgB1WhZJZP00ch/GzdGFT3xAEeiPFarmYpd/jPWLc0lUsUScwTZUExz7WqI3eDesChqsbiGc+t
59EoOdGX3VNf9r8LFPZdApxH1g7yNM/bNizvK729SgLrKfVzjgJl8qAYw0Hr47W5uKyZ4AGxnEPZ
JOPualGWttg4KvgphaHL9WFOp1tgFZXTNjqauzzcmbjOjEMdI6oxntVK2BW5eWOI4k0YYv7aCrj4
RFp9JzXSVdarz4hZyD9mKN19S7jty+ZenLR3vzIOIx3kpi1e25HQvCtNhJmbAJczvoJvh7SWADKC
NkfEWqgzWtOthmZAxgb/PeDibw9he1Mo5VtvxYDtqIy4PBJPz5kWN1xenYJFVnpl0QN9HsmpovSl
J2YG9nPGdqqKG4T9WMDBDsmmDJM1TiqDOqwMwzMNKyIuwIRSFEoCpUXDmaoXYy4prTdn+MFLaPNG
5a3DKBrJKmUbb1kOpD1tVw6fZyY/ln6fml1s4oyGBLH86HucFymPaXYm5RghTpSWnoJVNbhuqdcd
7DoI59s+Hx56a61s/OPVvm5zVANhgCthkmVZ5pL8iJmgzE+zwpM6o3Zyq9xVU+3M5tBtZFmOnZQF
Cvo3Nk+i1t3EzbCvx+QX5ObnGigShcM6glOrTl0hjQ4J6LbLQ2LxfP89QJpHDd6R7GIu1uKmVELq
soLK64FFj+N7oU97qwyfpyHct3A71ZHADm4DmWQmm0oObkuVApz+oAcDXnDtPhj+xPMq0PhD+LXs
Ng3ljMKDiVguL0aMrAZJLADTg6tX7SqfahYhuhln7TUTdYyc0qK19X7+KxmUB1SBb22BRj8O7fQG
qeraEMYHvxgsFvuSEnp2OVnzuVDDMUd/22YcXSns4VvlNwYRRG2w9lx9K7cctcOQQEQbJLcx0ZVX
WkLtcv4Yitb3ZJpvtEl1pApJz3fqfO2hxRy6Vp1yfiLTdgiK8VE302chjpjt2UYPXucazeiM0tyw
DkJzZVLaLhs4Rk78+0a/OdbpEYdpWlKE1bwDMsy1Nr7uJM3WZ8SkCADG6PdQkPiYFbxKYZ8ro9sP
wj4m41/gVZtO2GdS9wVp8zYpxnFTic11b2AkBoV+GDQXU72XPkS3G4jfVNiBcp671hTuTbANtihT
zlHXv1IfmgnO5LIuX0tZ4cp4WE9R/0dJBMD22G2bwl7TC8YFJRg+Rgdbxeyu23a+jZQHbGPu4yx+
0RP4JGOGZSdagGgqkNVR4h+190UQ3+UmnPrhh4F1dSVByU6QfI8xrs2dP1yXInbQEmrlsiu3qejj
8pdtJ1i0hX81ij+KlNs7T+brD6Hyt0mjbTlhXYpIKpdy4qRc6MLsrpPI9hYNWfo2eaj6ucFqtnqe
akrPm5yrSpj+ncEP8H8soLVaflGNZncMsQg5TpvVeEdv7f2m39U5PoRSfg0r9m5M5Z3ZhDvygATW
foXVcKcowUNqHM019OBen3BLFWNJ35p+2mxS7iNuJ4I16mtzoBinptwprV6ws4sdPaH4SzdXSwpO
4peUE3yeKYtFbqw6XbQiZop4DfJ+/i7bPMhWJapHFR3FHFxfrsmUzs/q7/wuXFnYT9OGx2IGUZcx
VGGFE5c6Ss1oGx/+W+WVFHMg39wxbF3dUThUbkaXVctR98bKoe40y/S1UeuYE/90zhXmumvMPKy8
9DZ8QMx+m3iSUz5Od+EBcP8muQLC/CM9+I6/RSC95Smwy8ZYcrStlVvVyfkKDSkQcjxMJWR4xjJy
k/Z5P2P5UWEZMWxKK96U4WRrc+cG1Rrj5GQPXTS1OMlSURuJhCUr9IvBXqHK+D/GQmvC2IUEiw2B
kxF4E+yJQany58XKa7Sy1cHOKTzDeBPx0xpK66opZ7dWulu0VzYu978zdd51cvLTpPYx7ZQfPiuL
NvpPfvpO0GMjmM9lcdtzutbzNQMa7et4P32+xXiHEzrkqsmGKqfGfdaGD1qLviPqRwkbzhnlKFqo
1gQ6NtXbuIehVyuuaQn24BPsppYAmxxJnZ997f+Qdl67lSNJmH4iAvTmluSx8kemSrohpDL03vPp
96N6dkfiEcSZnYtCNVRoJZPMjIyM+I1+UKPYnWtPiXellKB7JNXJTBaJbmAxIDg65RyKslwNiINa
ZeDWIEJAaVwZbZZcfyx6DcPwp9Z35eRy6u9K4y5r3gQjNtB/bEn2TLx81JPXS9dcAu3evy0pHUrF
SW79K7CGx7J5KsLIwYIFYzFAXt6VIFrHKF5J+z4v0vmIn//AYqP2LuOJtAD0xSkaCYM/iie6OnZR
ZbsxFG/NxLsQVX0t5Voba3EFVbQg0LReFE/K/T8mWOlxVuOFWuLkD/6t7xQIVK6VhM6WxDxBqNBo
AJsEu6WmYKBmCspDDBql20aTHTMFuTWld7XqXXueibattXKxXwDX/7UKYQPIyGPhzrdk7WlWn4Tw
m1iFNAdSBxtmlGVS85bSot+5/kw130wbLwO3cAza1RkvMGPn4y8udqkhg3KwGJ+m+qa95iqCyP8G
DhsCS45ByuiuwdTOvuwcFz7MeBEXkKPvhips85MWpnu9El1ffRrmO6u+Unr7XJr5v1PTURSETIyl
7OK6XIP/TK20IwBlP4fs6CUPGPt8n/WeLZj3ufx7iMXb6+TGN3OPuRQYz6QoiBTpo5ahlx4hitBs
8npNduP9IPh3PvuvSXH3hPqIQsuZKIoozX7L83rpOxxqngHy/GkrRxasm6QDRYnBilRif0SegbwD
CFYAN+NViozW4GM28BqEKOSPtHvSXeiJNpxzxydp01PF7gdjk8F+MrPxWIo+xnOddC/5TymyAEZX
xDat3r0Sa45S9Ye6a1rbkFO4cjeC8GDgQIbPtDOpmJZYV4WV7Cf8G2n8sYbeYuxwoeXoF74gtZei
h4udZmBV1CqqI03W7++/yXx+Ld8QqvGoeOMirJ/1YYsKSbu6srLThIC+rXrHrm76FVjEl9sGUTTs
QnQTobYl/RLBgAGfSAYRE3PLlWhOG29z69Wqpb0QWvD9qp8WUtqFeaqMQxUg1hP+f9y5WH4WmALE
vXCtPCPMd2NUeWVsZif1avrpoxbyVGzp7+FeW9rJj9odNpgbY/GD4Y2/irlaFIL/WYofR18coIM4
1Fi1MHoD8zc/IRKhuAN+j9WsjGEcy9tow7DiCtzG/AxUfB8W4Q+Y1Gxs/bx/iIqFhuW1mp+aVkGp
L7hvUrTwjN+S8kfvnoLgIYhze0D0IIaqH2iVmzcQwDWFNZ+60WyEFw4ObhbjdqRN5gQNbeKwaB6K
yEh3ve7TtK1z2Y2kY280/S7uY3FvRYl0EIxodg8uoZZADZXMQ1gjatgl0kuJQgiO2PK0UZTawXJF
4OoySP4GqmexSQWkLeLtBJuwgeyngfoScNAumje1vUoSWPeRQGG8ucKjzC77EOQl8Aj/EYLHdVwF
ra2afQXotEV6r0Sa3RyF1NGk4JUW5VU0Y9OnkgdWStYb8rGuUU0H7J7Q8cRxLAgB/UdS39Q2qMBm
7zVi4OT6MM32tLPVQrzRgLYiGPHz+224KCL/851m3Dk5oEyx5uzmrSnTjExneWBy4PlYbfGeRdQ9
E0BzYmPce3rGthELm3sbThPmsQmF61DW9n5LKjWl21qbjpIe3Y2C+NrVnWf7QLfZdZskiP5+/7Tv
6IxPUQN9SmqOcIYUpB7O+dSNFMsNxkOnFCB6j2qRB7E3SR6MYjpUkGZUtESS3tz00KYz4Sks7i1F
cCoSW6eNkzs9j+oLa/T6i3biGBh8oQX9KNdbefRUVDfQYQrxdDdoOjfq73bybLGKEdnHwkwLbHHo
bCN7NjqThjGe7bmOrg6yBKXuSgUm54Mblybqt5ehWFw2fvEwpt0OYAhw1Xn1qOSlBWUvvADNyi6n
6FrxomNYyNw1seaTG/0urNs7GiFPcs3VpgcXPlA92kPHfO96U37E4sBAVL/UaFACfGiUp0zkfqsV
tgkFNsiqn7iuuRwByDaMK0nQgrzJUpnzLja1ZaL9cc5x6tOmHEqhR9PHbfGeZLduaDzAyZT9rbH3
j8VG3MbiVkBnvt6qwaYLnTkBFFYlpT7fjc4fZJF1Ag3WtdEkK8/MyI5h/OfKQ4dEhYwHsGaOx4yM
KMG58PvFd3ZiLaa/KJ15uhcDmEH1btB/YQxti5jG/28jLO58bT7pZWbxgoXgTRN+Tom88gnPD4PF
HBbJVjgq1oCVlkj1YD4IfAzraH6XOxMCJhajx/y2j/lmMupZO2/z/exWB1+kYUGphJnSMj11p21R
aBLRCxSewZG741Z2q+loWJfNn2S3VrU4S2UXk16ksqpUaYrqM2kMTBzf32Vc7fT0bTT+O7HzeV3O
HrQqzTIdwMwZq0wvlBS/2RRbkEmwvfGB2uNR62QbRftdkGZ7+l9PK+/0c7PpbMh31OuH2kg/xhK5
LUPOFwP5qd11+1kdRnmS96ulgnlbLYMvQhaw0ultwtdaLJ4qaDoRV/TkVObqGyGq3hiIS5rT3hq7
g6D3hS3ED3Fq7RWOAzcAU5WBm0ibItmIJTXlJg9daQwvqkLaiVJ5BagaUeOYvWpasY34R77C4F5U
jv55OzQEIONSr5kd3T5XjujSDqEWDsmJRNjW4siR1Xwn6s9S1G6otidNZNfRMREeS7mwe/k4ZJBh
823YeNe+gaARPCTNfJGtxh61/CYs0dCqYXeImktzidZa267UuuZXuHzFHx94kaxpo+dJYtInJwt0
eyj8UXRk5bznlUXz1Yc0MKfiGgKcRBMXHxKFS8XXhonXsqnRDNtPe/Ohdidn2mQbcXXdnMdN0nyO
DU1HZIAkYxE3BSO12hFy4UmLTCeHXJWqrysTWhtiETj7PCt9i+o7kUXZmv5NILiBGzvpJam1Z7dY
FNGhW1XR/aqZ8mlmi/coxrKA7EDJzGz6d3iDFoAskD3ep3+MDV6jLq02Q74Y6AJSKtytSTUpX3xH
rpjcnjAZk5C9WyxvNQrUvjCL+BTK48XQ/uwH6uFGgrnt7NeK0oY9tLW/w1LIoTOM+Q3yCRLF0Th9
Vj04B62fPYv6DxSdXYxcW9ss612tcLSZ4m0VWA7aFORPFdapkhgeQzl2JzFUbAnT59TD7Nz83bUq
YVxeqWDJ85JYbAOFpFMVNZSDsHlalLAya2btjm18MqerUYmgonY33YRQhyS9dmr3W5+MArew9NhF
z1k1oDXWF5lrqR1kg9YR0xYDMizz+kJyG8FIXC1Vm41oQq0Us2KnlkZsj3GwEovPU2kEUGdmFjYX
NP9Qcf8cbdRei0qE3t631ZO6a4/BrnGLQ4pTIu7Bp7K3J7Qih03uNo/R5j9Si5y/+OLFfXqExUZQ
IyFMvQgwWq//TDV8kvPxLvcCB5vpOzUE/mAWwHB/jCUmgyO0QzW2DX/AvwFMq9TcT2G/awu45wLm
vy16QwCKAYEetKLb50r7mpfqoUo5r4tfKsC573fx+TE9vz56G3TtZ1GAxUc3QrkU21RPTnGJ2W37
HBmyG49IBqbF5vuRzovefCmY12wdJAjYwouNa/VoI06enp6obdzSCLd1dk4j9ldSb20C60LPFcBQ
odu3z9J006YHAQ2htA8gRcmuEI2bzqxvJ/N27Hw7j83H7x/vi0Tp8+PNb+rDoR5P/F4hMdMTMNBO
O5jDrzI5tAYZU3nhy6hzIMyA6C528KQZ+U0UXivCPWCWlcf4IrzMn0MERIF3C2/r82N0UmClpq+m
p8JCsWo0LPDNFT6jPqTs6LpA5jDVq01hUOTW7kYK8v6wJjn/1ZoAXqFYSLEjULPkZAiaoU1yzoea
xFv+0+n9yO47DEe7/7reyZL4ONLinVsYDKhNaKUkNxcgG7jwGZsGTJzSrxQjv9iiQDj/3YFfbNEa
XOekDvSQFPU01LPjcmTLFJS70bDRxLBXPuLacIul3uTxYMhzx07dla+c9sbPuHKwr97gn3pr3Q2U
ox6Gx/L3f6DW/UUUt96v6eDIJRkc+ef1o7TeECeWWrznptBIbPKMg2qPW7pL3C/W4C4LSNJ7tsd4
pk5dQMRWd6lkEAwGClEy4Fjd6I5eoTxns5Bpso0VDoghQkZHBZ0v37ZeaCsUCVIrP+pyg2eLbEsB
tSA1TX9QvtuSk25XPsP5lVUEhKRSiTTRFDLMxbvIRK8XpyYvSLmsX0DXf2Ko4zQmnXEXvB1eUyjj
UgTG67XaUfVZVyiZl9XiZPj0AIvMEhlmBQkcHkAeWqcXfaeT1rbQ2hDzO/gQtppCwzZESYpTkotQ
icC51NPKGbEyxLIVLLZmOHVGxiyo/5iIIwT9uDLEV9GXUDMrUugqBdulkI9ReEaetebcawkeBpZt
7SgNUonv+vYOWnUX/naNKPPFTUUycWABcgEfADTdYn1oaeSPAtpWp1ArjqHx0KOHK9yq8h4Ai52h
FKnr5WbKqj3Cl24SNyKsh8epzu+jtL5oVf8KKU1H5QqtKhtFCFwhz3+onkx5EaKNJetPYbZyVVnA
rebtNj8yqY4628Oqy7w+jnPNb3IC2RB4ziSh1yIOL0H3u23hjvXZS9KKtgpxtxUV2+tjBHWD/cqu
Og9uPAKngoGFtoqF/OKEikOI4XnAW8u9juw7dUuV5mNcD7YPIEZBQNEyn+US3UPSWCfTQSoG+XQl
c4HTlGIPjGZX98qjaoT//SJCUoXMVZdl7jymtdgL3PZztMh5MuA/GzqGiouD9B/rtTMdxTEvqAM6
MSayK/iE8z4l3+Tfw1riAiph1LlaehEhMEqf+zz6HUPYUWWsavyHebcIMpiNmp6sJXaEwGYnTMcw
+xMhqFrVhyBsVk6f+XD5HHQ+P87i+4zyEOtxxVuIJ7QZhIdIeU6FemWQBbP3n4X4cdJzHvMh7mS5
Yhq94BVICYV20nF/N2ChZg8DLY4wDS7kCphI2W8jIVkpMJyHo8/zW2T82tAHVT2j6er6zZNedPm/
z4k/DzA/wIepxSUIs8RjanrR7FXo0qkV2oIsu/m4snTWprLIE6KhswQ5Y+UIY3mVJcl1pyrOynY9
6wktVucixxIEoZmKnjHGId95Ema0esFFrHBF7deYXDQWELB21/j5WjNqZRkugit9Vb2ZBItTwytt
k0ZslQnY6CZg9MGaDc+TX6zt/3nNna18eI+zgRDwpWVwbDKMynB9Kk6adVWpqI4nNSq19x44OR6E
LmPplLr0lAt3uFs8qM20coX+4hRj5dB65n5DBi8uQ6MiSFMP6B/QlGXrhsuyUSFdvYs8mAHWO3Ql
pk39O922a0H5y5X0YeTFdtTbeNSjjJFb6VilTnksHQ/cjZ1Fh+DvXBUpt9WuXrvTrU54sRfnjkWW
diyuQMsesvYaRUMqjsc4EB46QXWVxN8qwXQcZd+Wy86Wu9YZUtS0U38fIYi6stS/jHwfXsJi4wZ9
mRp+P0eGjQnPM9nOaQTIxsCdFZcbCKuEKuByrIWVkc+zbj482nozBpnPvywKVVKuYoJDyCgAcz1N
YJzcYBuCT9HEPTw3HD7W8DhfzvXDiIvU0oxaX2pU3rxa/dL7KyurbXPNt/SLWtvnaS0O1JgbRhxV
bCjcsAfT3FbDheaRyfrHNn7M88Dtw9Dpx94tJ2ln6fGOW891QLkjDMXnXp0uWnHttH1nDZ1t8n9P
/J2C8CE6t22DXLlCXEkF0EC0iKXxNs7FH1arOMZAiEFbRchQDMUmzWz2k6VthXh61KLwODOI/RC4
QdzfCJOPtquySXwR/qp5sJAfiaUbpF9tP/tRQ0vQX5GIA9MYVoieQVeNWUI9Ao5VyBiR68s/B+Ak
1rArcuGQoYSqlwcItU7pG1t4rXYePAMYs2N9H5GU6WO8E5TnMFQAs3ooFuERYJYMMLZPnnSt1a+B
iJ347HPX2novz9WRAwWCx5WVurJulgWftEogwrasmwhXX8kVHd3EugNx3fLR2hhX4gRBzals+cJc
251fRucPH24RohBrrCql4cNFB6FyFdc/hs64RWvgHwuctQ2yIFL+K0P5MN4iNsVTGIuex3jUFVpk
sY5RddXRvMZVuHaBImCJVkH/3bGW7K58UpzUDe/XhCC+Tg4/PMUiJsG9jZVxjpDyS++gVyXbEXoB
CHTb/mWHyzMq6TZFbAqE9lqpet6d3+2UeSl82CmwkuIALXh2L5bqvmRd1uXfZJycOsy3BtL+JnJV
vqC9/Y8rbJFwAPbsTDV8nzFo5XFTn5S9ldrJxXwMdX+La94zykIrh/8XjfJPsepdBunDbMXG8rTA
4HMHgDvjPjqkeC9pQ75t2hfLuJcBwss1bRc/Oyh+ciVRkx6Mv8NQuEXvXeoN4CDhFeny67EYXJEH
1rzTyptZOSXUZcxGy1YsDD5I5bbaVkQ1fJM7swpdizv8E7Jt+7W3cg7GmrO/D8tvEcGbpEfYO+et
+Gq9oY9wJRgdiP3bOH4chcSZAB17gbjrktAehL9JmOy5569M+6sL44dnWMoMjFZfxXHDtMcRUUsV
aIJ3LUqz1OdVK2MBgPAEPX5XNO7H4E/KCdqlvjukx6m58YUAebk1cPv7cbzcGRawR7xLAFyeGb/6
gxdWvsITScNFCF208wdH6H14sOVF026NoN0K4o9gtC4iGPB5aMAjynfycBNW4l0SZg8ToAHKV95t
InRO16nOgHzygPlxOCLUDzobGx9UN45ajorjYSgBjeYo2+jXTea9+AooLHFUH7RoMmyrrG8bLV95
6V+F+Y8zlD/v/UEX4ySew07b6LuQToMVi/exvvv+037RfeEdfniRixhLhYLmy5z3JAevssW/qH0E
TiDZ+QlsFgogmwDflHFL7Y84T8UPEYn01tz/B3XPhfHFP+EedXZgf2BaxTN148bKp0ibqIzEhblN
C7pSY/xLNxEOLzvvz1QoN6EZovoQb8NCt4EvI/2jbbtI+VuJ3tYsX6pa2DYyaCNf3XYofoLFBej7
hB+zKwp/dZOfaEcBPf+4bpwAgNik7nOEHVB4sKcQDfWAQ3S6E1RWCy6+iRb/qgYEMoDwlsNWNqc3
MzdgngX85tYecwFNJfOuM0JYiO0+TC2nxtSmzl2Es51uSm8DbraFAnkoedPU3vVjdHrVy0KWbaXx
bj3L24qR+ju31Jt4TrDLLt0marxV63QrkmFISX8rRuJV3ZW7aXgR4OPJ46OM9vWY76W4cCr1RyI9
B/mbGDWooILfSf1sV6kdB3L7hwbBpVxEKN+MFHD7QxFZtpJZmzjGKOJRtKQtZVw38KOLWomRTpfp
EkyJ9nsAPWhF3kU61hjBp1eaBKgP0AsOlSP+SL2oHXJIXQpGNE5djndWG72WpOt+LLFCLtPwps9q
ga8AzakqbgRepclfam1nfnIQwcHlxMo0sAVhsPMI8lqxaYv6tRWa22CQHjsto0hpbnOQta1sgBw8
xgo0Hf8uQrJyFI2DNSS904nNn8r//f1+mAP457hCLw396xnSxz3EXJReFCtsE0/Nq9MI6kKok8es
6i/iokPH6kkciytPUzbfj3i+zxVTh0UnAQ2b/17csq24J5tL2mo2KdPzeJv7b4YnrJyta4Mszi2k
TEWty5rq1JeN3dH5zYoeTtcqUOo8Yfk8mcVhJVd52k0G4/hP2SUCidj03JKZFjezrdwEzd4uNt1G
3kKRw0Zm3Kc/vn+ZX9x35gcw4O1KAB7PnBIGnOBSTaqrk3jXboZLxET0q+R+xmlNjgaJ1q7YI/fJ
VbFbO6jPz8jPIy/SxD7ucgGy7rv3hCNKPTebGi4N/naIf8VkJiszneP/cqXSrJERyELZ9Ew63c8I
3FXBePWm3yju7BAsbIq9chx22eMaFmx++OVgAM5NitYGleslP9cYUIk1adOfaFs6fgIyfhVdMyeV
3wyxhGRpQRwqhVewDzbZoX9t7uXcmdtt7da7H56iC/0iOhJWVy8Za+Mudnw45ckQNkzNuI/oWwyH
4mZWF4bW6mIplz8EF83VeLEmzPdFWkd59d9v9L1N8CHZxfi8bgyzmj8fjnbX4x8PHqJ3o4AkUumU
rKHQvgoAH4dbHPN1Kan0Zni7bXsaQuAJ4k0SrnVN1wZZbAFcm7LJY1WehuqhDvDjq+AIrFmBrSzF
94LWhxfXCnUhBDLfy8sFjodbrJFWdtb8xb9biYvrz1SVyMSJ7ytCPyr76AY+nGPaEuDANYOxLyAV
8zLA3WOWXRDPwIGmr0VeLXPeKN5rlFCkaEpMiQrzIkjUB3Q3YdCK06aX6QJXo4TOa3WhiZTg4g7A
tvyjhxud9f51RgYu++Kb3nuTg2Flefj+nbw3nT+/kzk/+3/sOHnxTjxI7GYyQh5Lkcjc4akAgTS+
tU6Go9vWrnXJmP1deWluCyplxmX+N9iNexXPiKv6JnYtV3O/f6AvutafH2h5bJLSRiFPxK0cG6L+
b0h2cRs4tIt2NQabgDwc/b7+1W2UDdClNcjqF82Tz8MvDtRc19NYqTC6r5KXsPsj9KU7WuImnRoH
aYqNqR0kpCk1bojfz/vLjif2C9jAzDgv6Acs3g/L32+0eKjDeK6Q6tNe2io3vemMrxK7DUKzvAkB
TWkvEo7FaLI+eBa6b5vrxyPJ1irXjbPmbKdw+lAstRApUbGyXnyERin0pmpYvUIpvQ2adRTS6AHg
UWBbtZDtGy2ymyaVnERCqY9b+Z3cewH8KF5Q2AlOOwAp9kIPzZ1QOSr9yLpO7woht9uSJmRZxfuh
8opdlyftUePC9yg0eMBg/gh8RlfhiuZPdVRUaGsKd0GYPNdpvJXasMLby3oFCRTv+h7Pxzxz0/Ga
ysCpFLutZ9ILRihtk/f1E5v9sbOqbC+0kAuyzBWUBCpmLSgbus7zNVC8ziKkFrXqpvAbJ8nUv5FH
bmyGiNKmXI5aBJiohhRZtw8LBZiTQTEo7m9N3IG7rneF4aoYjBT5HHmfZCU2q8F9Knkkv53APaJ/
lELrSh/DEwppkj3bmdXDeKjE+rcUDtpG7qIJaQFNtDNFf0qqIHJMBa9V5CR+9cNt02S/VSnf+2r5
JyslbICybB8UqueYVhI/IN+UuxnIw21VTq/y2N2WmoF1ddO+wWJUNuhddRs/7qedX3JtF8Bi2H2S
pUhH9kdJhXWltt1O9MzfOjJUdqMit1rUDzlAL93imJyQOkB/G0V3zTYAgQlFGG6+X/Ff7HT8RgB/
0JbVAXi9n6QfVvygNlE8RPgh4sWtc0+z5dfSmaBisYpurJ3mpNviCaeXm3Ubaf38sPk89uJEGyta
YKy09qSbVDtQAktb/aX3m+tAUU4xpq2Vlu6sshW2GBz9ivtxw8HaNfWtJ8dvYhYfyhxuYSvB7EXg
Qp4C3tBr30hzRHem9BQp1aHLIHplV+k02MZY7gVargVCWPUkXElBvJOhNFUN6itGvIfqgNHXcMDU
+rfuTbed7L1FsfSay3gz5j3UFqvcyoK6Gb32Sh+MH17aX5Zaq8PoSm4iUIF5VztoEfDHA8tSm7dI
EzxDfH4W/fBBVNvfParXkTjemmZj4OyG7UG4lot8UVH9HDwXMSwrByVS5tjd+BvOk3i0EZi57l/8
Y7ZHpj5iHtMeErkbbtey9C/gF5/GVhat/qCNVLhaHGRBrj51yKYEbbYxwMX6arL16+s0PgWe5Yzl
TZdGrtyru5XlfJ63f15ScxL1YTmXeZgP8sByzi7z62zrHX4NTnIC6Oysr98vskwJsen5pECR1DTe
A/iHwQTET9tUwjkMF9CN7oRHyFH+Y3YxbiUSTfOEyuf305s/3ec84fOAi6pVwEVBgmDYntL6FFe/
swhrnqRRL0ZP2yDPE+pvhb//fsgvYM+fx1zkttQ+SrnVtTlA5PYLDMad5yj2tAW2dov5MwXCHZ3b
8af6c9p0dx4qbqvUqi+W1ednWASK1u8Tw6t4BnWXPcDe2M2tw/5yNnn4D0Y7T7Q/j7ZYQ2ippGXW
MVpD+wcpE8eSHGGj2pRpnJxPCzX0bu1qvfZlFxlgn8SDPwQKvneSYFfi0RsPRqzBP8UPfHrR6wjj
yXgl2/n6taLwxIVeYxkvTZ+sqMpiLFfZLP2PGjsHNXypcGzVsTT25eBeGUUbDqkjlv1ema6Dck25
xPxqt2JozKXXRGaJP4vdOtSI12RWe2qL4FbEeS5PCjIpL0e1o8lxsNbSV7/AGs5roleSGlsekpte
A/+Wc86aMlKNaQZ5IzJyznJdvTTE8FLM9GM/pq+9YPX4mMV/QPvspYYjFNscT4ucSUYiVUm3HWdu
Jv5sS2sb6vcWGs9R3LsBcqqhsvOacJ/nTz1SVJxRx8wUH9M+PQRKtk3SQ6bq29ICRqWjSqWRBpri
Tk6hLOMOtDdHvIxFxU11fhtd0SJX9poso+xLh8fstwPcThOmQ63JL1RsJSfPwSUm9WRL+R95VPZy
tsvjpxaQXRtA/DQA7A+/zXH46Qv+pWaRb2nYbCPXZBclCpUDP4G0vLEU5fb7zf/VAa3qCLHAU0I/
bNkMbROt8QRUmLAHpkytUVNKVhF7X2W5H8dYxLQozoAFRoyh7sxjeUQWFPmcyclvm91aX+PrgP1h
PotY1vZtNia4HNNixXLRHG060XtjM+fzsqs50cZy1zSOV8dcxC6r95C78RkzH+12Q44yW/Lohxi1
YLek1ONGR+Hh+8/2ZQD7MM3FtsKn1Y/bMuioR9Yk+9Sbk1kSpF07bM/LuQRKpLxnx3CL2uriglJm
2lQYBb7ORl67kUUO5tfeAY7hOPmOQEMxJGEy5ScjvK2l20AfwCQkG4PCTxrJB9l81hDF6pQ1SNf5
qmXTUEozFSCgIOgXCVCsWdwMfSgvInX3tumADPgrzfqVIZaQX6NsKlkaxQTI757yMhJs2lpw1s+B
aZ+msUSOe3mV9kinJfBBkOcIxPylRZDaDfMaNbQkgLHdjtmxsML0Jonj6k6SYVyjnRrZol8hI5F5
qGChgbmZBlDVuNXQAqmCh7AoM5Co2b3RpK8NLQpfob8fes1G8sYMWriJ+vtNnmGAmsoPlSZfTEO/
D/ObVBNvSl94GvHJ3ObBr9jPHyvxURShV3O7uM6t7C43RBp7Rno9ygbQW/VNTQyX5o8blb7bdPFp
0oxt2L15ANt9q7qawpOaA74aruThXqnbSzMabOhXTmmhSjCgWAYaILVEOxoeinimDMFQSozNhFN5
0exqiuBj80NNIb0HpjvXbiR4ZUjBOWpb201W7zwleUypTCdR7PQg+/R6eBEzxTXNbFtH0nVfmFcB
QvayfhPQdhLHKznNCd3tKerH8AgYBFGHCg/0dmwkZ1BR44hE76oMtKu8N6841SjAZ9NboVWjjUBn
8FIWcn0E/zZdp14lO3FCK9QQkQSqujaCBl/uZh+ArFa3clTMPgEw8t5C6zab26jdYHe99+oVvSvV
6E5k1V3JzyKw8Zp/JY9PAeXFpL/JvATvw3FvAJ7FgdDBrtcVp4uxSXGX/6GPOjicewEJcKgE8/8C
/p9Pm6C9B+UONnWGRIFZqTBNEXQppLvQUB/FNt4HdbWPhJ+9ER5Kvdl03qWcm4C4a+P0fYxa20GL
sM9NFsZ8wOo2MLkM0F2GFLiyhc7D0+cNtIj2wdj6upjJyakquN/TAEKwK6URmPU3SD7uomQNML82
p/nfP9wHpNwf0jQgKjQcLb10bxQrAMrzwP55RovAbiRJK/sZA0DlcdLqz1jIWy1eCetz1P58yfg8
yCIVNYMIkdaZiOuH5kaeDrq/76PgYhSeffbR96vgywlpiFKj36CiYLU4QXQEG/VSI1RHUgkAXLPr
Jtzpo/c/DrOoJ8oV8ppcY5JTMN0WANyqbHJkYwV3Pb+Xs/f2YS6LY0cKpqHMVAZBS3drSOlFQtit
pVcvXs2ZVoZ6Pzo+LDR0tyo/UZXkBHD5pqAIVaE25iWXtfgQt2++3FLfUG0P0YtQ6Z2pfhLDF/S4
7SgYbmsC/P/0EZcq6lECp9voWZW9cJvhWeNTrg315H/7hku19LKRzLIRZyJrru69OEWwG9M0tOG/
nwy0ivPvaMLzRZrJUGWLtuPnXRwmpi8IoYisWgDTzqcGX/3u8gca24gZ6NMPVYa5TMyFaAiQd9hJ
yatQA5o1j612bEfiMhLnlfg3jAy3QwkQdSckVRJ5sLXsUUBsXIe7Q+mQ4i03GdOoyYFiKbGTYK4R
mjBpprds1O0w/4Mr+asiBTfYojtVHl3p6qCj3ZvemA1lUB15yy56KZGO93s8WqzI9irDrqW3HASq
FA8PqY/0tYWDttZVl0L/Uw4Lu4mqJz1PfdxI1D8Z9VUD3d9s7oH4Hg0RhQWTdxFOlZF8aYztpdFL
NsIIu2I+LrR+tHOrPiWAE6Y855fgxWAng38Z1D8GH1CY/iTIr72HrYbuJmy1WAPRJ+Oxo98H1S+v
PI2A7fTqpxA/x2IG5uGnqRm7GTZSsJ4b/36ccQ9Gttf760L7lfr5gzGIjqYPThfmjliAbJhiHbwc
wMxGKLeZEu98/0en72sKquEU23V+J/o/S3H4Kbfig15TW0TWW26yq0QiczCOKrg7TY+3eJxvWiSF
0/CPhFaqOV4G4Y2v/jHhNABMDrLGadV8K/v5RR0PN5GXXJdAY+voF9CGyziRt1Pr/8Ug6YUXdpn6
4662yCxCYQO2DhRdfCjAy5hieBdVZeiE3G3JTC+kLDh5wq8UYRqBQ6Kkx4PRx8QJHlDO9NLuupW1
Rx09MNuok2sl0t0QPSpZHFzPyuwh92w9fDIAbRZxfYgphbt6nl82enMKfPHex0umQ/9PiO/b9NUw
LsLMd3SkTZLxsZfptqlR4Y5JdMrUvt+kFJhb2va+8avWvadM6q8QFEfKLYCcWCHMgjDQA9o+94r8
U28z+PVrEI0vyhAUDU0YZjQ5YJotmy46wk6V1DTiyRDYFN4pASSP3SWCu41tgprBHtasbyL5yvCs
jTKuMQTPg+mn4d/tYz4E09rSpxy3R/EE+36XjLLt5/nRF/4Pad+1HTtubfsrHv3Oc5nDHcd+YKyg
ypJK0gtHKTFHgGD4+jsp26dLVF3R9nlwu3toby0CBAGstWY45Owws7X8jCSOHqmwnVIhAAe5ve87
C8DgBYDfQ4HuErcTgQSD1Q5IH0WDq9wmUvfo2UB3htgotwMi5BnPsSmDlmBwR9xhCXSdvLlisXjj
joRHGi2/VYiy/0DkiEgQZGXAIwlcBTCqDp0FtdVyJ00XlUY1C/qHKRxowG40B7ADWKQ6faZfiPFR
q49SuC1IZFa0W/kNHOV7ASrM6nsDKfkkEu/SRHIzSE45sR8UZiJUZ65PC7cskrmz4Qa4bZxZsPRB
jrxhDCVXIhMqFgHOB3fOtqucCm73dYIOKfNXADMuMh9dpDwpPoMefZsQN2FerdHdhdKiCEWjAMjz
GphyXKsGA6JnRLSKqHKSTL/nwP7hky3skGAaZg8pdbLqoBdPEdGdBNUoKTiVBZTrW84WoMUFYzWH
F3UrZIBYDQFg8TW0HAGswv/ToncDXrP14fj7yrpR88f48QaRiOPUUqfqowGttUqnfXHs3M6m95mw
K2GGo1kQUHqTLEG3w9rsYII4t34m2stjsR+BtfHTHWtE8rTgXyhqXZEaKpajyAns32I7zp7C4YtQ
orrJrpTPMoH4xcxl4Ets4/tlC31I9Ktgigi5mJ92VZmQZrGGRq1xChajTWy0qZ1wwbx5Ya8b+xM6
wqOAvgE+6aja8/2zhXY4k8qkrI61O7iDnaxjO7OaZ2lVueEhnGHi34DlIxqaCTzy9RvVCxk7EPp9
iGZUICg5UmZlGWg68Um1k6X+Bn8Il1ZYnSa007HczOJEZrKM248A4C9gc+NzTFeTrEZor0d1Ncp5
L3Ld5DfSOnDkfeAB9+tRrz1Dkw555SJ2Um9OpPFGwQwTcBV9kkV1hcICXF0rlN+ZLQMDPpojAAjB
ef0ysZt19zzz8fysvaN5I2EXhBgmJPymffYoarQc1TFgXjadHUKTz+Y7EzLw0KvB1pwAWQdQnY32
sYo6Rgb5Egs3OHWO4v3z2imBGweVI5BWUEub3qIVtSpyIUvIUQkhT8eHbt6/dEK8/H2wt8Z6HUX8
vpZ7LPCq8GNyNEYL+7awwrKyCJee5PDY+YULOwS4wYgz+9NNIA7Ux0aJdhGHjDg+1tUZq/mZn5Eu
QtcqNZMtGLHQ1kSGgPpHtzTWw4LDTiVKlvgmPlHwkpDfQpporjv586zDDEPRF5MMnpWujm/g6iHA
QGYJrqoEIpyBB/6qJfDtAoRkFKg+RCGxmnzmwP9ZD/gecJJJQHotYT0LybGDsEMqiNaQzOn/3WAY
IoamYr1ApRib/2RzanRUNEpoNx4HmSLlY+omUBgcFGAqN1Quj7MtbyGhm79CtdRp6+ii17yZRMDB
NfVbmyuL39fXjSFDQFfgtVGpQFWmL7ovMk0BpRY8S3CDYzVf8HPi67e241GjF5gYRZWh+TZ5jaDT
0bolgMUQp0KyAfSnGZ+R8d7BjyJxdWBBZlLCG18m+rvoUfGo5kGdZzLFLEfqk4dBfRRFMNYGs+Ae
2vr0+7z9vBqOrpZ/xphsekRsSZQmiEEFoLZDwYIpjyNA0BXKi+7voX5uATo/Xvl0VUN5XJvu7ijm
V0GcNQO61vVyvCY0brWcb7b8HNH3MJMRtdRXMgMqzsegGCy9EJYSoSsxR6Og+7fX3PdIkwVh1KHf
9TJDJD5cSN1Lg0C/T5n2s0n1PcTkS87ikAU5zF6OZT+UwOIUvgvb+AepbRMH5rhgKNEBimBFG981
mSQs/L4SbK5ELT7tAWOBv8gQgldZlEeDZRsDwhADCKkakhutLO+Hrrk30m2jAXa/F/1tCLSUPqSg
MrCFDElYUtxBq8VDUtwEzdog8iISugvh6sjhJfXE8QRFcimxOIaLJ+u5YVlkQm2pWYQCVGS8VADP
WSrf+R7LOjxvZoYN78QJd4aC8QF0N+yAvUMJiJX6kqi4YiS8LbTHTBZNXz8qQXeM+wAyZUAGiZGl
+iX07ISjWLD7Rv7o5Aq1iCcDjKWZWcd+/P2O933SJ8VBOWoxqzkdjhR5YSdyLjwQrIZPlnncuE01
1w7/+Zl/DzceH1fHgyxqRYL0fjjKULEtqga2nW8SkHW/D+rnBvk9yuQk7CqV0wiHr0+A0pF/TvPL
77//BkYf+xQMQeBxpeJfpj3bLq50AaI3PVIBKPqiSPJFtrZhsYw6k5MTl7ch3m4re6OdJRlCq/LG
O1OQTqq8BBIPNEa+TyItjQZ+2Wl/VFXuvo/TAyQfcdwkLkTc9zAxuw/RKcuyrdyPxKAcxfggg/JA
LB7TCsSUiujrSBA+5RWPWh9azhBH6Tj/rEKc2uOJ5Pr8S9lCyze7N8LtaF1cg7YzRDms0HYNSIlG
+MD3HxlRNKR/ohPSoUdyp6Cj3EEsWjuKDUzHGjPoL2nIOS3UsoM0eUhliCUmS1kCU7sWYdrao/qT
wsdY7dRd5VcLPgURVQtsmX8E1IbldyQ4ppGyMNAdKtT4wkFnueYeIqlws5xC+rc2NUDAoqw5kBYb
uiajIoysNIDxYdfYrYhUSeJTU1WQb+sbg89h7wxtL7At5SLZVCRZjJ4hfiDCkgMqVTCkHYJDUDcL
tUSvBIpTiwAWtB2eyoBKKX3xudxRJCimUGirJN2irJGbM2ldyitVTVdR0Ww7naFVJG4qqDGa1GCb
mD3iwDupkELVE87hDJRd4Edti2xdaaFFO+lORSlTTwgI3YYllBEEoz8UxtaKoXtlB/h5sPPLg1FJ
26amyxp7Q17UNhNqt0FXL8N+JqLuxDHdhmwoSvBmW6mLRgMX6VJB/yoWiZPlMuQQA3DRCSwFakuB
YVORo8PXbOMObJKBhxAZynHyBVUEt2xai6r3hnYkYWkPSI6U7BEmdodBlHdg4CyH6KTDOsHUqHpX
p92DZMS24ieQsk8kB56TsmVAV+b3T+7WSXdVv/o6PK42jiZSDDBRCI9nqs2wRVW2b9BiWCX92++B
bmS930tVk9s7kWIR3jIVfwzEFOrykUuCg9TsU/4godlfPgRMMUtQZxt44fwHobFzIceXAXT7wVEp
Y35I6iQWjlISrWp0aaRWWfoltOGocc9DvSPU6EM5ZLylqec0nb3n/uyG61AMGVv3uPcBajA5DISQ
0KAvC+HIurPew4biq2auSAqAwimWzwBWHi6eiRmowGZnrJ05jG69ZJQaUGsAPlzUp9IlPSDNBu3a
/lgIG6IDuxi+cOKmz1VnZqJvHRCqAVFaKDSBeDQNlElcKyoyQ6By7deAIfOp18ThqlaEkaSKPrQX
65cKgoeRLELENRiWgW54pENW9fuj3DoQr59kstrwEkC4ajDkDJx01BriVLb4Yu7Y/dluBHj3arzj
iXL19VAp8XEhRRQj2IrtoQguSd84GS87RUBnKhu35xZlHAWgM1yNpqeTJLAibof+SEDm7LOXsHz4
fcpulE7whcq8OqJv4Ps4FfFU4epupAxy4oAIbHUZ+DnsqaYLSBkqGPBkI6axypYQ1QPOzFYdafl7
/Fur9Dr85J6K1LcdugDhVZbbYvmsobFAxEsZ/dvAsHGYEBWHgg24NcrkpXVhT6q4wZY3ADcCURub
ZzMIm1uLTxvdzHQdqrXKD2wtQQKvQZ/wGCJlSHFRjtBZ09o5hvbtCfszzGSN55JcwvQevQcF1nut
yNxM7RDqXM0tvbnxTGZMUaDDDgl7CPVDVrNQ7nN49WVkpnh4o84yvpc/hzNJusJal5S+Y/wROrlk
5BJpbuwaVgKu5HtikU3iqSfRRc5sBzuA2lsLDhK/r8DxE5pe2q+fYJyHq885rYckiMYnSHIbqoF8
PRK0HZ6dg4yHnKjH8uPvAW9UQL6PebLmhxIe6VyNlVJBJ+EzFM3O5sz2YdQXkmUHCjIAWALrPlcV
+AKn/jbSyYkUZFwvUgkjbfN3mKwkmi28+Z5qFZ6B++laXI7cLf6N2Ptkg6KaG16g1StZNbwn/gOa
5fc5mOQuRi1k8BDuMAe1ibtsV5jsznBT19gG3pviEW4VIHDgNjNv+4bAwffAkx1VCoikVGScBIvZ
2Tpcyl5nY9HZbDHW9TSnWJ4jDzgj0VSs2kM6NVfVu1EP+vYI0xZEpg5cCUM+cNU8eqe5o+VHttTN
f83m7QZfBtGuqHqT9e3XapKV6Egfy8KExTLoI0Q/DU+4o4M1E3hpajJ+1cR38HrtC1O0+wWbU9O6
tZWAyg5kggz74B+sRkiy6BDkZ8Ix1951gKONL57QHAnvSyhqur5hpiVIyOTAD5oelkoL8Hnq98Kx
4foFIXSRpbS2/bEry8pBMeVquFPrrYqqAEFXGzqDD2VQ222PnpgE00LpwNP4JAJAoaXKougDp8s7
iyJfqWL2Uql3pUS9Jo9tvq23cpU9Qq7/IyFpZ4ZyCNulGL7kTLe+jDE0qGID0MehYQ1hkDsqpk91
Uz7Cstj+fTe5tX1dDXraDM7aHl4SrBWORSR7ccx7PoCq1Ycw+Du/AXK31CCxPWsJdutyex11LD9d
bZpyU6Z9omOqmQtW/QJVHzM3uRVsjGZKZTeWjgBHOzSxRhVZOOl9DzTQIGRyh+pDrxbPSU/hdVLZ
wcAtf5/FG/es6zDTTzJWmISUHpUbNRAWQ7VXjcybiXDjRX0LMZmyXB14kfBkQG1duTPSEpxDyZJy
FSiNSgClTwoWclWIG8ai/UD4t4qyGrl+LwAYOTym6PO5pWzEFnQ0sFfUL0qXapZRPwLyYAKphqUH
v95BWYhK72T+xofZVQuXzXrYNhx8mGG1KkT8gc/QyDAG2PrELVREivQp9JunmkDeJq+QgqaxHjuc
wvVOWPdumwpuGFD4Q4HBwphjaJdeNZaBIcL9W51ZybfeAZzW4Ys0yjWgGPP9Vbec0rR0UPpjRLIl
kYmL7G1m97/RdkYv5yrG5NhRQppFTBd7rNtg0cD5ObHj00gRBi3UVi70kK76RYoOxEwydqNHqMO7
TgNeBD4qwg+zkELuhJzAS+2ImgySBRHHbn6KcM65ANUTO0/Mf4HudWvJXQedXDT4MGsHpfL7Y4P6
hnDAegMJORicToSMJcili9LxgWJGB5E4g7/nXbRInbmO+63Xev0Qk9cKtqxR5RVGnirE1Vre1lBC
+v3bukW//ja709c6JHITQxroqPlLkjhdA63QMBL3sKzVtOcWzSymamvf1+YQuzcHN7qGQOIfRvXT
ZlZRcODaKMHYM4hMY3gI5tpTt/Y/6SrA+ABXG23HGgGsYa6HHie3GbreE6BnWIAv/PsMzoUZf34V
JlaqTI/5cDjmMewpHnqCEqf48L+LMVmNMi8rVQrE1DGGlJRavcT6Uyyffo8xLqbJFUC4nq7JYpNS
XsvSCOPIuOEuhSwUx/fmUDyW8CgaFb5+j3b7q4ZktjRK8wvGNOcLhCqTlTAeYHeA4t4AWlUFfEMq
rtIAjjkBDaAZwl7Al/cqfPK5oXe2pCZATs0pZWMT+T5yWRn1w0UB7nIilIOMaTfeLyBND8WUegfn
o1eJGcA/iqCy9rF/xwucFxJ9U2f5QYCQnkWlNvLKkvUL+GwRE2SBx5TLYMAcicj+VWUFjtsHp5PY
4uoaZZQCBHNRjPGXAfaUiuQtqlAUlzlgr+qAe+vUCj5BRF4DoP4hosZvcQUozj5pcZT4WbWgovii
gkIOq0DNzvXS7TOyGCScQXWygt/LuamDcCGzxqED20VR8tmCy2+FRC5No6hQc5cAKSk048BCuJAG
0jYsqvUQwIqW61GdHxTBMQbolcc0hzO0wWBi1xQOV2vvMY/6stgou9Edtkz6kyRwB17hVjKnbiAr
sFE4IBJpDNlOodNhRt8f4uJRHMQtY6Bsn+B4ANWZHJzsTulqc2ig80hCUcA9OjeARcBGo5Va4IB4
D3UYmXVOGTec3UHqXlUhClZHCcaRfkS8tlLLUUHGh9lPS0sZ1l5pBvRgAVMlBfPBd8Yj8dVXnxl2
4McvMBPJTKYGR10Da1WuB+FEOsrsNkdpv4l2Yc47QIt2SQeVVOalmXaAK6elShTmiYYpSEsqAnUq
tR9VneJviQ6FL6ggtpCGBj6Ok9YJUGA1GwZHE/tlp3IHAnPHmlVuJ0UH3o92tSo/tgIahom/IUmw
5nneRp/OhnmE2ygMSvqiTcrS5FVqd5CIzxhmKXKGItv0TelUJWioJVkZfG316CYKSWGBPvnZoVlX
4qLcNc1i6IgLe51TnDCz9yN0kHd8Gx2l1ge733BA5DW55qWNIb+q869pykAehCVRRO+MXjdRxnaq
NLeTQnVGM0l4K9qNSq1SLp8HeXT8LNCP3mQ6iCGJtCyAgOOF94DeA3Vrxw1mCUkCaRuzrOFeI6L6
BZF79FEcuWTgSEkg6wALERiuquOEZKmn8ud+qCGMUKMnCl5vSTeUvhNZ84QieuYqSMu2AIMShu+o
kHirKaPlQKDlw7Cc0/W4hKTslVayrYTM0fFiBt13fAifKTBmBw0IGHhmgt5oCn28quMN6kzoVcII
Iriry8o1ctkCpQIObIldd4Kl9O2rUdRLilUqpt0at1jP6LGsONRedcVDkQi6bTEUBBRXlz9x6YKZ
ANY9N1gN1H4L/rXM4KCMokpgGFal7MKitYBY9vzg3IlLkOB0EWZLaP1iPeUMShrcR5HiFfVWmiUm
gxB3MuAtltza50+DeE9iyK6OaFx83Xqz4vIVvjHOF6ysWYskxI0y3BQR/JL06NT7gPsLMEuL3EGF
nau0gBrjwsccCWWwTmXRboXUJugVh3p0bn10Bolu6lG7yiksqYTBSjVXgDrFgDYrVx+TbF2x0G6G
c2Uc62aX16lVyIVNpFNewOBekTxQlSzDoBsoz+Ek3VZyvyzzcg0cJJx/9F2blibcR5cdRHZASLiL
jHgR+UfsgpYAb3vULA6dchfwwKjXaC9L6UpqsGVS9sgkzRoY2xZyvkSx36YRMmkJHRWYQ4fLIgRn
S35u0oPcvfbNUfE/iN9aAIsAmyFj9L7LNfJrrVJvSA4SuadGu4IIcavIyzyNdgRU6p6MlnqGyWcP
fdPB3sR3DEC8AigSDxJ8+WqA/NoDg1egnBgelbZ+tBKaJd/BQC1CdSeFYVa1UeTBUdMBFLs9HekI
Bmfl/SLuoSnJ1WYEukVcnfg0tvp+5asQuG2f0VUWOMPMMm6hhtwaVuMAOAM8jgSmuqPAlsaGb/bN
S6cpblzKXi0VHpgBlgxFwkE7CxQFNTn2+vJlaMANZKeEqo9GJtl9uE84fZk1yD0G0Q6x8svoHcRA
2JBZXeCjdwrIAQWUEF+bssmEFYyh4bh18RV8tvqlMYhZ9csgOnThYy+0S1yVYHx8Rs3VTzknDGUv
yninhv4ySV+UrDnnIOxUo+Ure+a11JWLykbmafp8cBITyLiz/N4YynUUtehR1i850O21Ppya2omN
ix+7SqAtCmyARVkuFPrSN/uwEF1fjOzCx2k21DYX1OjscqtIZ4+J1J3QPjfFKHOiVF0MDVBjPNhw
sBKrQRMsOOkYp6VTV/HBwMZTw1CtTC4tew5HSbUQUKFO2AQp9GAqtlPQoNRjf9cJ6TLOjkVMQZFs
vQqKjjI98CNHlQ5bvRhFtnw/NhmY0KBXQNhaazbiSNKvsVIU1YyNx6YctyMdQqjloYcDCgo/hQYI
7mhIpTeeRpO1SGEELOZ0oTLVbnRwAGsGUEM7LJWIAI3/HoWQOg0at64D18fKAuzYCWiPj0TGVy1s
I6EONiyBUUVu1ID0DgCKqwrcfPttE8i7KuXOQgYneUUXCrwJQbMUJQM8pFq1VPah9CNBSCrn8TZ9
tJPZugxxtnc9THGiSh+ALY/xFDsjfGP1psSa1SH71ODwaQq7DZgVsNiDTLgZpeLBgBGNTToJ9c06
xiDKtNlojYGbTd6/A7BxVoOEg6Ei7oq9LvkL2lfg30GADqrKo89BNKimwiX9ombZmwF7InwA6laA
a3ZcI5MOOqzXJMxKV0gAhUSajUdJuchhcQhDzBjc9wSKRvtC1eCcTbPPJIO9sCg26aIkjbQX2nQk
UtzjEsR7ih/p9u/X1DH7uboUf10NoZiA1gf6oMBDjsWcq8t9bkhowdO82aGttWnU3k2iPfOpG/Ta
KuHp2m/Iy+8RJ4nnj4iTWkcNKdCwUHy6k71gka30ZesaK349l1pOK+l/jwPMrzbe+cUfeiahWlOo
fSAOc7WdsRvs0k3h/24HSxzSogvHVBgmzGsEircm9Crs+POrCUVWLQehxtFdvKyXnEk8uobxHdDc
Ccr2s4Oc5Jg/BjlpxOhiXeYSiOe7EV4M2IboBCtqEsBRrXyLbdOJP+bK85N08B8hFeQRPNzBfxDS
haLXg6w36E6S32mtWomUW3QuV5tmT9MoU076YFCgRHu8PUpbKEzllibVi1HlS4dQhDx6mNQwr0eD
gIeKmVihTr3TOX/m45hW4388xWSt4lo/CCgzNjvkVbZBOlfGoqmqbeBXdg3RvehQdDh1BdAUsLU2
kKH8/Vu5NdfYMwzYuo6aBF+zdLWYFC0ykk6qmp0eIbWoFz6sPsqZtHguxqSK4Fd+CM5L2OxYdCdA
pr6klg7nw98HMi2ufc3k9UjGp7gaiS6HRO18XLxiSPApVWwpHPo6iG0PGVky3C8o7NR9Rq0slU1N
6Zb6ABhGClKeuEmVUxAEM+3zm0sMBC0VtRkgy1ClmTwSL2WiUNJml+AK1/WVy+qVDpn0GjrGdQJy
RKFtQn7H0wFCu6MWbLOWoXb9+8Tc2g0NyOFJyM3BPVHGn1/NSxvnnMH6vtlBmdwLudeStqsgewqS
F6U6R/4bKEgzVfNbW8ZVxCndtiR63YEl1ewgV7MidQjJhG5uUD9GBagKEj301IGSVzRtMqoeroRx
XQTJXuPIUwMGoi1HJHBguxxY8CZ4TWQmb6mmKZYoKrtalkLkzM2bKMEkWghRghx8di78d1n3VxSp
F3w8cL+FmGSPjx/38Dr4yIQcmnL3dQ4FQ4MHJYhflgClJ1VuhaChaYA2C1ntpe1ajYBX4845CezA
aKBoF0mPBc3Xcs5DJoJfoONna3BpRBXRKtTHnH9Wc8UbKlxcOWoZmeBQHyVhMEcHQfC6IHB47rUR
JXP01A67zCIGfunwJha5GTHJi4J+G0c71hyDPnvr1fQ97su1KogLcRDumQAd7bJskPGCTxVgkdMg
23Y1FG8KJGdSjU+hKOk5SYODpoJzlRrIQZWWbsSiXTCt3yl54qU8e48HSOoYolP70rbjdbPvjGFR
jXLaXBpLrhhGCZS/yT6Jw4cEt3fQNfOZFv2PvWN8z6NLHVYvbhDy5D3HbZ1CGNuP97Q6DMNHDjJx
0MxgJ6asLFCxvgWZXlGqxldYH3LxnoP4nac+kg1cRF7DR/FNN+MFv2gWzRwjS5sZmDLZ+LkO3r34
SJJ9K0Zr1lFPKQpbzyHuKJ5xE0aVrMJyAyKVrxYJlfdDei+I4koPy1WsCfuswaUyVCBoVkBCZCiN
j7gUtkJbuAPcZrM4MXklQFHQRz7gP0LV7yNCa8JiXLdVC3BZqGZ85hBBr5N802rFwWjlHZIIv3pV
QQmsMmhp1MKqZ/Jh0A4Cf2Y+xOOjRxSRrFERQGmfR/qcmoQ2JVvReK0gxc/Jgt0W5JB1+UdLdzwc
DUtUeewsZ3SPCxS2fVX/8BN21zL9KeLjrRjj9xRsCSGQHSpoR0GjIOdrQ2pVUoreZZF+FLKuWcKc
d8YU+fHjlU8uUULESZkmYF0pPQzmUDhRQsNmYeWCMKmAs73oW2hsiOip1qNEyLtifCg98qSVER5q
fk1zTxYSm6FOk9HD7xv23MqY3LgUAexnHzW4fWZsFQDzpBguo/6cZq32o2Q7WfSTUzkTiTwIMIne
q4q05ETJJiLvclT2UnJusVllvOZyaFkYSl2bovymZKBzgRDfB7kVKXrgDVJfW0XNgqWeqpqZNijH
SINwqYgg3+l6fJbzexFFiZhPNkTKPBgBO2EFoZasXHPxkwRMGfU/c5QDerhDZ8ErK1ZDhQJhijwF
iqh1OHhtlb4mWDgj4jcTSytG70zbZFCZLXVlQ2XdLlptw/WCYlKxgU9LtI9lH9ZhxZlpoVMG8l4g
/aVQkmeA3Jy+bxepGK7rGKDhDnr6vbiIJX0J8wOb6XQd6A0Yxoqdy/02Bb6X6IPZdoCmpqhWdYb3
+4ueokF+LMLJ/UBMIpXFioHNzVU93ilWbWeBnoP6qAWpYNCfTG7jg7MYQSSwXVVreQ2/95mT9MZq
g0UqmGbalwfoFCja+xoFAA4HqS8c0IyFrWxiBbihzQx1XLTfskDYolyHmfTI2k5UanhTYLuzBLDm
zNFQ3dgya7BUC5CrbWULlm/mqxHsw3uto/pgtM2Ki00aNOOEf3uKyWli+EPZNgO0olurgvjBInX9
56rzcMrZ2ChNWLrLJrSQvPgwhySYYpGnofVJGuwnRCC+GCd7A7L/S+KFO9ReJA/osgUXO3Mp1I8r
2PeB6pPTZTDIwBoD0QR/pffETqB7/Psb/Zm5fIUAjw6AFxH328niBcwx7SCDl+ypnWxH2UdSWNkG
6BUP/JjGnhWjm4A+/j6BkLdFCx13aXV6EyhbI8DJoCZ7kYlWFKP46PfBQhlQLyzsTsvsVnspq4NQ
dTMjvTmXfwae3g5ko0VBrtaTfdG8aTA2SpQ57NCUhDId2/Qy0PvDEMo5xgawQ+0Kbm7vAlNuDwb+
aQ9wmxV1XARMip1plub5s4wxvsir8U2OQr6O1YEJGibWS+8BhPS90u3OkIkEPMsM9lplpav5MsbN
fecq6rhhXKUlgdD1PheNUcPOSbvEFqrPOJX+k93tKsrkkONSOUBLaYxSxWbSHNRgHRbu71/CjYP0
2/xNPoS067o6DrE+Uum9JpjBfZ5/ZsrD71F+JpOT1zQ+xtWEJYmc95mGoche6Ju8AyoBOhkJwILS
SmZQt4Oo+r9Lbf+xMCcd7V6UtAzghWRPnOSC+31m9Q+FhWWJjlX0UGFtgrnTmf6ut8kJLHeIFc8M
e26dTA4OP8gbAtlrzO6SLmUkak5kdVaHf0LCxwJq0eP+94tzck4o0CuFRz2CRtVjyLbQvuGz+5mB
zWwr0yyZpLwEjVosm1HIM5ccYrFFd4AqXrrFUrXR4EzQdXR+jzo++I9jWDNQPYSGGLQKJu+TpXKo
dSj57P0NXQqLYNO6qgtzxpkwU0jMP9bNn3Emby3UoJQUaIijQbgF7buFuB9VnpPdXH1ybkCTNxUi
0S0qA4HGWq+woAvFQ5hZIOAUxzod0Fc+cfX1peidZiIcEPEhCC46yvlyRO1C16J4iKzyMUWWqFtw
T+HMcqP+B/kpdpj/mc0p0COhkdAEPILzKyBJIAWw0tahy0qHmrVjePEaNUN/7hXeXp9/Bp0cC7Cc
SzrIAuDDS61yOXqfI9dj7/Cng4tFv6j8dXueA4n/f86iP4NOToUefU5ey7/2m+Ki3KXARSdW/Oi7
EI0HRDl/Cdzg/PsnMbdWxckZEWABEV7G7GaPo55FtMrPaKg72W7uCiONt67vX5+sQXJgpJMrkLCc
omQELQs7VlC2F3T0FlutvAtZeYr1amPE1ZtKfOg3QfCey5Yl2KZSFN1HPbuDxzQzeb7loViM/rGi
7FEa2kscdE3h5JSbQpUCkWJYrGtdMYI8AwHQOIetVqgHW5l/rSNkMalUYMeGrITTy0n797Xyf966
/xt8FPu/D4H87b/x329FCdRIENLJf/5tE73VBSk+6X+Pf+1//tj3v/S3XfmRn2j98UE3l3L6J7/9
Rfz+f8S3L/Ty7T+cnEa0PzQfdX/8IE1Kv4LgScc/+a/+8C8fX7/lvi8//vrHW9GA7YjfFkRF/sc/
frR8/+sfqJperabx9//jh9tLhr8H8GtEoPtK/rIk6SV///FXPy6E4rfwyn9pArBHsAAD3UiUsMTa
j3/+BEpeIjx3Rn8wqDr+8RdwPmn41z9g5vFfsoA/ywsArkOEBHs1KZp//ggLCMJFYA4D0iny2h//
nINvb+vPt/eXvMn2RZRT8tc/ZP4LYfznylR1AzI9+D2wT1GgJSPJk3Oh5gKKa60oLICtHd4AJvJf
+kP+FJyld+FE3/wL+ZRfgov8kj51T/whhu/Fpttr78MebEZAIPbdkwBFVlPYRY/NZ/apnZSTQq3h
ffzTMO9+ix6VkwCkCyi3ADsdk/PwFFw0/DL2xD0b79o9f9DeQvxx7RRc+EO3S9EUfs0ekzNU/pRT
/tTtlbfhpL0BZFCY9Kk/lE+haBr33VN0Ds78UX4Rj81nm46eHN0bFAGM53EE/af21lzES7ClYO2b
2hME957Sd/VTfoRFMmR5TuQQXRJ9rT6Kj/TUX6D0Vz43x+69u2f3ELYrn9k9PGDwj6cO/1M/QUVm
r8ZZfOA/6KlJzP5BeSUfylmh+FeYzUil7T+SF+FMT+mbfoE/43BPXvAHyQdYNk/ZSllrnFUd2o/m
he36SweJulP70rzoF/GRHFlk6p/snhzlx/RZuYuf8+fhvt9yr/wDu08lGyqFqj3ch4nbHPkNu+cf
20v5Hj7jUdVH/WNsaTwBiEAuRmHCKhcSiRDPfQeMZrhnJ8SCu9cDhran77AVD9bB+v9xd17bjWNL
mn6V8wI8Aw/wcmgkZaYkGoBwN1gASAL08O7p54PqdE+VanXy9OqrmVVZaUQQ20TsiNhh/jh7hafY
ht2sG5PwZWOmMa/PZur7w5845aYypV3hnWOKJ6euAoz8MfU07YUnsj2ewD48743JUjsOzWt5+3n1
pPC6z/aDdfZOCYMKdjJd4IjuWESzKlgMw3hk1YmWRmQaFwcbxbKtNux3ejTuMHXZjdWZEhThi9WK
vTOO0DZM90zW5GZSbuqj7l7sHs+UzaxsOg5JR+FoHAn53BzVZBfhG3qIVs2sZkKjBA3vhNxpg/SA
Cy7YJCcc/ePusFFTCp7ZkZq+PXg5Z8qRHL4mGtPuTIWRJ+74QIUJrMd8TT3N0v3UBSzwMQOVR4yn
Jt4E3VLNITZez9Z1f90/wkuo8cXCJFfKsFksHrX7ksws0alDxVYjjGhppVgA98EJG8EWQkqhz/s8
BCpzauHYPdkXstTWQxwcgyvaYHa+AcFIZh9Psb7+eAvrENxMYd5ZrEGMKZDX43MsR+Ti8/ZOmJGZ
Qz7YNHr4D192SOQj6BMsDE/eToGa9KkwZ3d93RF2hUnpJdyrRze/zqkH0x2ScyYOey/sVKc8CJcl
P4If2q20o7OE3Vm6I0eG11klCXaf41HZ59vBknblptxWhC7hu/5TfRd2HJl+xxZC5nXpn+P+MrJ8
DulpZbAZmW9sH4qHzy/9FGpWe6AxjSsdVWe8lid2ZxfQsp/1gcNGuibQzLPK0l017tzymJSMXG8k
2yBDUhoHtTnpSII8PIE0AP1JW0uhyCSeuue9dJy6U5fUD7Zr5DS6Yhyl45C8prAKx2QlxxebvzRU
5seXSPMvdkHGOoBw8AAphg8Io1rl8RTS5avdjtMMByKOvGqVeuWGyM1uGnURUmHTMyZJ74x09pp9
AMrxsRt5DyCn1GODhFBMl5xW0YVP4VbIeq6WwpGmORmJeCZcwKthCCbKEWZN4/Ch6A4rosGTX0I/
p+/6gx/HE2mumrCMLZvDerKXPcJF20vIyycuJwkxyPyBcfA0u9hrtmL30zmJtzFIhSCH7iHNakxJ
yWaKne4DriTBsSfaD+YCvTygCClsZViSknjkPRwQqMnJJ/8EQcD62DDlyCKo75jECp0C3NPtZx0+
Qs3nefgXig4WOYCTpWAbx/s+OMo0nh3forvTmCXW+Bma2VVaPIYlG15IwAr+uIVqLJGRxyagL4Sj
mJDfOUtskAMzKCm6uoX6IAfJIdn0Yk/j1IOa2zZStifUiGoWLudZ2lbuHXEByWz9vYsT+3FUTdlM
7IIXk5sdn6lv3k4s6UO1JtYQ8zMus9khsaWtHFdW6l1CEifdhyN9iPEtFGOVn2p2tWYFJxuQ7DZq
dronri/OKQTYX7PRM8py8it30JV6DGs+QngIcuCWnsRsl0BmwajLBpcE3jwKdpk7ha3yIyrL6jdD
rGyFTeIYvupRLvlwOhfmblYTR3UKs0XLnl+DJZMhw2k/sk6MckYBm+1RjRnLvnuTGCqxdZLdgzK8
G6LHZSY7aqRYyWUmWXgPAKQ5Cp+40D51D1hkFhFP2VbytwoHz+jhfp9VDg/LkZrMAu/WzW4H/pns
ECziJzJEjpqZ8iOLNO9ykB3DOx3IUDa8x0E7z8DjVec6AHB+sisiUeAHXXQN5oDl8ik9xDqH9xte
fplpHj8Ro/agV0igfn05DOjUi08r5MakuzgxSo/qbA7oFoFwCzuz9K9Rv5JWZ3uUN0jq7EV9O4OW
pC6oLoRgU1NHkgSAbrJpht3tS79ZB/aZqA4CbBoVZnlI80W5efidU6N51AjxcqjWzYrWJTRC2DT7
Gi3emEqoc1KNRZUCnMuW3fdlyOnj1HFsyTAY/1TJ9bxiNN3swfjBqdV6TjFHmFODynAH7xQWezGS
Rh7QRoml7IwQruIv9sVH7taHBoF29s5ub9ehgSnSmcGxDmmWtE495JnCopn8YKG8Tdgf0tYhSqXc
SvbEyX2EzedNp3QZoRJYj0NmkrNSbwqzMlGyCHeE+EjIFtcsG90eEMo3H1pc/Juvjrru5A8RxDU8
foMwyGO+0Prtjs/Q5CP3lFgE7M3odwLIwqSEiQgxz/IzmXjyZ4sdlOe8iRLAfMkXJsOC33kCjNEv
LTBSgRLHaxzYmAeiRfoyKuDuSdOlytXSxDTqTGF33yOktDlfuWKcqCiwkv9qZdHAavmBPJx+l8YE
ing7Rku7w9jyUPLVGiUVjfu5owGciDJCX/hkgu3Gv12ruczHfQiLH6u1diBYbgnHYdQHmALIR5tQ
OrpE2AH8dgT7v7PILDVpbYTp92XuNJYWVmv4IOWcjF9yy+05HjWoYjcWZDiIUWZy5DEQMSI6s1qj
EA5sYZlzAC67VFo2EXytvQd7DtCVdLHdhEOy44S166tD8Iqs8d05zBxazW5kX1hVxyKSP06H0p3s
pr64kWA+S7SFVSAuBFd7H47Ukeb0gF93x3Z9tlu3OVbHOq45/Zs0FOLhs1912+E4bEtm5vNW/ruG
p3oub8v4DL8wG2vYFna/riLDFLdGnNpCrFjUPCwFs+tnadjHk53gKmbvCmZhv6ubYUtfhtTRzDYW
3GE78aVYicktCKw0lD9aV95oXnI4h1vDutqSpZgy3mwEqy+Z0jq7zjLnbKvbsyP754iWfu/AoLKW
DQn0wb6DzPKmXSfvvSuDqDXjV+bwbT54P0eCp29BuUkOiJchUh028sd0e430nUHqhjNEsOdlp3iK
JSFp8FaagSethyM7J35q3i2fXQ5CtejdOytu3X5du+Ln1a7CIezNqX3zknn9I99rcRYmHs1a+F5m
a27w60zroM/Kn9pqmIVTO3Bb+g1ukz3o3NhxVrnOtqd6SRqxV1pTW96RBh7mluGqu9rqsezjwFXQ
eevMn5xnWpSC3W1Vm9ps7xR/zISMKsBkX/Bu9ueEht/d7dLtjoErh+LHsNOiLJs3Yblu6Wo+C6Kg
mklObo4Y3zuaXAjzKjRc+agfdera3YCEkZmBjRqTdEwqQRbKRyPGbfqzOSoxaaJnu7IlExEayx9U
hm5u7Vzb92tpLdNuZJdhHdJYlUZeCqm/s8SX1pqHauD0w7Cic/GH5kU2XkBcY5flzQmhv6SlpCmw
bZoHN9rTYkbzPlNyDbPb9m4TNuHJ0xxQssWwdKuQfBbZvuzVXW8a0dWv77PBNri/+cNHtWmJeTjD
oQvr9SVu/K5dPswK7DQMWg904hzrHDFtgdp/84oQEsl2ux92KsYWmdkW+WzyoTq0ZrOpNl2oQfoP
YB8HGlAtRewY7PhjEBfb6pD65fpqyx/iJjtCTyPWRiJ1ISga4of4Ua8HOIPnM/sBw9tltVTc6/Ec
3iyoJLkTjqTgEjG/h4JrvJeuBsWUmAN5DqHDSHZWnnj3cHyAozAezOt9qbl8mpIMj9F5NNxrCLXq
dDncFvKxRsDbyV7HkOpnt5F1+A6/K9j/t3mD2Mcy7GdnWlDeFiT7Sy5vB5PqtuQ5pqK4oNeTB+yS
W30PNROYKRhAcYsjj/D1xv6atSmtiqO4YVm8W3JFW7T1493u+BmH1B02intnO+3aZbzHdDyyIZ3N
wuunQNI0QoHtqsGBRoYIsczRN4dPlhiebQoS72G3FdySRXETBRmPlnfteuLzQnnLxFY5c5Y/2LI4
s8chhs9raJjMH6E0sv712K9u1DUC7mdecHqKC8CZPxSXWh3DTcPAFY+am+wVV3JPKmeOHPScj2J6
utAQDfYW4uLYHTXz+osA6A8VzWvmHIphw5x42IgnPqONpZM+meOByZLN6sgnFfaGXXuSK3hXW7E0
c2K3HiLNm/qtJ8VtrJlTP/t6kgOlmOMOa+/sgj1sJCsLz844bO0iN8XNZCft2RGndxNWZcNdFqS2
MlZ8D3U/d9m36pjZOrC50514ROyaAgbHqkGQyx89lISIwAciptJjyueGJW6mYe217j0Sx8VIbPk9
zOxuC+kFE/pqJhheyNuRDE7JmdQ4gAIsqI38aTZIlT7ujgJqwdhL8Y1kg88um2fRw02ZYu+NglEB
yH5koTUGGReqZHFzAQPr6B8XAum5FjdUa3IdGVl14guusFLicxSYhoXYNbtiRmX3kQ3h9rIRN6MO
muzAftg0vHo43p3hs3UVr0TyInC2tL+6c5sMLBWrEkXhIbYlGvG0o/xGzOvb5IC7q53fMTMDq3Ik
jxSt6E7PvWHRRd1b96tf8yg6QlqzW17ynoXB/nJA2A/0PTxgqSQ7tGuF6q0CIEdQVHoy670gGwcc
Pu8Rr40EhJwUc7ALB0X4yRPCSnv/egBV6hn76Y6sQWagsVA+fbjJTjKz8/x0ONupI+1lnQGEdcEV
MD9UEUcGdQUdV6P6FlZ3jhAo6fYocAKrh+tZsGaeH4trJMS8i5+ImzrOHFTZsBHWqL09qccWJjQK
tV8FFe00FpLVQL3ew/R+x7x2rhHTR6W8G/sqwphmefJHFjHBwtE85Dj70nCNzxw8A4GyQAmONjpy
vWheTjSRcn5gR9HBphq9B4HH48FoCNbJ27aoZtloIParM5k545CMccdSyUHQtYpgwY8pu6Q/GWoB
qplnJ2Mf75DodKibHw13CQWT1NiL20vOHDtHMh8HhAGU3Z386U5aMxE0s3k63I+CF+z5JzvsIU1i
mmvJ85OvWHw1c5KdyIoxW+GhcQYHMEMxL8VtESmcH7pNfVmjLFmYATyRgFlPdxGHGbbKbBgWYgS0
DliKFyArR5OsJ6LoM5fLkusKqs47+ViVXHQefhPJztXAPsbGxJ6gq1biU8Si1YvKxM2GYw9vTsUN
ycRgDLFmKwtnAN6MUHfyTQD29k52MEVhFv6rRiPlcmARt0PlyFtWSM3iOM0mQqPKlOaPThsB3m0i
w+pgnMCDtcefeZMtMVaigrS7YJ84yHQeG5wvWoo0+9hCSWDeLFh23KV7lByw4nfyloU72nu7lhBP
yU7by5vqiC2AtMCZwLXc7Wz+KcWFXUogKc5OexF1XISXcoExsz/tkWVwEFCDe/VYWic38fSjaNPs
7OK2JuisdmklXgqInV1sbp56mvO4bAuWYGH7WNSoZphUwWgjFcKcxnd2q9Bu7O3k9WZtDRgyglXR
OIa+4LO7z5fs7rO1Cp9Sdre1HrgmzMHP/GYrQL/Vw6v8whcPF1eLik13ELuZvMvNDIfVsjqcsJGS
WHtjKw5Zh+lQ7STnfrgfBEeKJnugdPiL8wCgkUIN7iRcHIBWgYIHDJLd4D1MY7zG90520K02wiNA
8R7fqh28Aa3TrYzdsMYroESP6H5ovPPhgjcAL3M0aZYT6zZ6IITt+ZAzKI9RpkPD8QwLBOvs6mOm
8Qc3XWonqA+OzIdZ+Bq228BHgRNETInVHQJHicpVCXsdCrji0O0KXz6IHwYX7nwWMFP+Vl/muYmx
1DL7bRDJh9ZqTSoRc0/eDbuhmwdOuwrcwq9XV7/imo/9k3jlnoxss1wP4W0PQiwZcbZ4rLk/NNhB
WGxmgU1jkPJ6sVCSGAGaW44CPwsbm1pUwbpO5+NWZdiYWFMDEaewxbILksU9xIgJ3NOen3farB7t
33XiJftmc8Hjubt5p2qOidGjXVDMmbEAjnrdbORdaQqWDsj5Hvvt5CXx3Q+cxtbim9euKiZdbJO4
Xk1Gy121lUi3xm58e7qQ4pKLCJDLuy6sDiTx81oUKWMUmJiKQ2yyguADFni9ri3MBCrUaMhhY1lh
XWQ2+gjL2MxCbiwMc18WYbEdbYnxv57GE1gcpvpRxu3asDKn4ExypmhIt9F9Adz14MsEoTSVToK7
ZieHIErC07SsM/hM4yWjcaLeFlUohqRvi7z+5LJ/h95kMWwNRxBXtF9gK44KnBtZVDmFc/MV1EVg
fZlCnX0PA/NyULlEofo9fQdQUhtfj9zxgBbA7QPNsGzuNpYM66JtNLQYTWruEFWYr0GWZOUYtG5j
QzYs0y/ziWbyd2MRxOxXEGNtgK6mxUXIJlL29j49JntMZAGrymubeeCirrFGW7bOKkIMbCaehmds
ji8SMRTCRD2SyUnDhdALViPtOpv3KfMubDYMcNo3R1ZchDRq55+yXa770+LiKu+1WbTL7rO0LhCb
W5Kp2+KOa05t9sKITCI4kLna0X2Ewm16uEXkNvdR2i5V7yh7cjvLI47b1JuIL5O96F04KOdZ7pSj
q86jXo8nTpHweYoIJbnS9kSsSMMf2HjkdLebS5Q7+AsJODXuzRnM3Al2it+tCG2tZOtk312RUtN4
iCexRFhGjvHHEbXCRycuLvYt5H/8BymsTexgZuxyHItinOuL8ijHOR8VWE5EJvARQyAuvWPkzPAF
whflNrAfIZ5B/MiDm4cFRmuPU6c9jo+GOKYBN+C+zh1usnyEZdhJC8IsEv68wcUFha2LVxfPML9U
+J4LDr9cviymi05dGkcBtoP4uK5xTo+f5SE/SvdVumQxmL4EKfAP8jfh2I5TdB+4NnMWRd+BbnS8
JmHgJ/Yl4pEmDvya1eGufbvgMpU+7i6uyc2EQgO34FC7/dbYEZDzhjX+rghx2K3zo7Eb6TB4YA+f
J7PKK6PBVIZZt5pa414LW5l7mlk6w0rz767utdGwDnxxrQDMu8X9zuVyG+z0Pd8nvtgwQ9xe8L0b
+MLn1HoQahzd4nBYOKxBGPrEqeu2m36reshzkXvkxLsesut8+qUC8C96qlkfRwesvqBOXdo8jgNR
xS/6SVttdzuCibxRhDkosSxSjxN7MPuttB1/pxEXWLUQ2petmndZ9xwvbuVqvubnR9lk52x0xuCh
O4QNE+43N/vL6e+UUUFy6eHmBH6DO9BVra8l3gIapvGO+pjY7abaNruJhUN7WCvbPCrimy19SNtu
3W9bYSZ6k72+Z3hhO7VOjoqXn215RHSwYgMq4BCOE4vTwhW5NOu1eBiBng/dIaXifZ9Et/GgXA+6
N/VSPCAOUYyoODBdvqKT+HyZfR2tEgUT9UQznRYPAAfu67otRGcffSOGqDOePx/qiBwFBijH7ib8
InX2Qn08StCpI+7n6WGyfzg35+Fo/s1J7JuTO4zF4Swd2Spi0SS5P0qAmjZx4qc4T7uYpcmmuJc+
cNvj5g8rsi3t0fOf2Ope+Gw30pajhccVfhtd+I/j6IU1G6LDUAjTs5gT9HAk/wEtRr67wW3GBwY2
yAgE8kSTmIDF2mg9nTg1wRhokO7Q7YS7RwEgbZlfdiiJH8ByOx0J0G+o2n9Aa9BAkDNWt5pY3Tpx
iHe7UIkbx/YMnbes/IbK+Zx6N0e3ZCZVxd1K9SaW4Vcxz42jDCsREQMQLjHcFXCgI/2G87J1pp5q
jdJnDI1nMZtgFjBfEPK99DB4RAI4iSI/ZvE0aouuhxRWarzKuzgVfeHwC4Tduo6wMyLZgzeg7WQ8
bOdlhzEC+z6c9MBqVUu32KbLSCIpgiA0amKO6tfBpCvtMdjdonSXRK0je7+QoMH8PjJQQEQOyShs
RZfzNom1o445hvHmpJxWsI/gquqg4N4/dLGwQbLaxk426yiIElITveygjezHeoVItUb+g0WobvKx
yHqHzWOluldHHNr69KJ6nbI4++gAs9piHGYHLLNxtkG/mHhE+gXA7f748tSCIxsMidrsdtXuhtN1
nUdYW/zCv8Qw+juWGHOL6hWOu4Mo/Tr7PAYPZAf+ZALXTTb/l55p0DhW54OlrUSac3IbH2OSvQJn
b+rdwT2bY49yppIYpICVNlkYTu7lWLGYZwwn2tW22mrRYFNkw4maes2h2ORrI13ct1l42t+87lO3
m426Mxxxx9LqVfcphjJuOVti7ofEPWHc7/Bb+YojTOa92fL2x75eY+scjAiD94ARxOowJ6LC753m
kJtSZGBGZpuqGxeFNT1awEy7OIw+NkCpDhxebHKz465nLP9YvoDdWa9yL3CMSO7mJyxGntIIZRV+
kC2Y2Y7twHdpXmiDuyopnZTBpVRDTMm1RqxytH4UBxvTF+1zqMXqUbangHIQZFmpyRzpuzWwCD8v
NbuJSW+2q8wvzWqD/XHCRMRO2NxApF5V21NsOM0OC3nAZWdE2MnQRYlYKUIJYJ9xirsggpxwCB91
zKrB9Ko2JXTXnPFCwJ5giV0WgTMFNB45FbN5q+7wMAgQ1hE/qbY4CS2+fj40B8Vh7CEsNlpkROzZ
cEibReEnbhC1rH40NCQ2V7dzD+tc4RZMLI7n+gjW4c/Uvx+Yz8PBl5uMXMzPpIGy3Rknxn9EbVRB
+2ZzilMfDgTkeFRmCJF8ZGufr4qesdQXga+PIp/ajl/j3UOITs4j0j3hE22DGZLgFR7V33RPjPCO
HhtVpKgsOMxjrNfYdWthWyJhe7TeCb+xPSUVAe00eMxT9L4SnP6Va/WX7KH/TOL6nuv1v2kJUoTX
U3j/x6wuDmH9j8fxH2aFOKbfbFz+v5DXNbbE+1//kTP1t7yudXi99UX4j/9dPa7XvyR1jd/7I6lr
ImrCP1UdwGVZoMYXEGsyJP/I6uIj+Z8SYKMKfdAkChZIIvtXVpf2T/CxqPPkaXDb6BzMR//K6lL+
SRGFAli7AqAAqO2y+N9J6vp7UaMuiCJJytS4imNi2bd8cSC9L32STpLNI50TkB87g112F2rdcHWV
C3Lul1QcP0vH/XtVyLdRvyWSlaVkJGo5TTZpsUje7i/pC1glm+mmWwIY8qIv/kSVf/HinzPX/l70
/W24b3nGWh6UunJjODlZTEz6dy9HOEXxPE9em7lBzqj0JofF69P8ZqiU/d98uTEZ76+b+y3tGBwV
gNhvKbWAi+SztQtxJv4KFuC5xMkeAz2qXumK+N9Ohf/roN8LUW4KSZ31cEs39CiW51/JTeSRJT+n
82oZEFQipsDl+9/oWvi3CodvA3+rJkorTZ6mVZJuSorylj2p6vVlySYrZgPsRGmeFkg2OZ+BvP+k
fuNv6d3fRv6WhHxuyvaqdKd0M7bWO/3UfoyZucLzfPUn9FS/5R2rJz2Qz0D3bbQPMEfn4uzxCtTV
Ahz6V/V18nM4/Bsg1OPcf8NDKpLlzwUd+rSeCNLESCBnuyzW9esFntVfaWE6/zfASp7t5LgDf0pg
nwaIMOOOOICGP8hvfH/8lAAPAod6RpLYQv9ZbEW0LG6nAwpWfXZQx8X8brHfpNFVOZ/q0xQW6l7S
9X19Wz5eT/N6cVqnb7RmnieLZ83lxb8lW39jnW+SqDfIZ5WvjKhnxXp4NMbsejN2YqVRtesX2uRl
Cm7XvZgujPJGUTkgcr+XTc8OzTfRJBVGPrmcrulmxF3US3HWCodrC5pR8v77gcRxJb/b22/C6CRc
r0o2Mm+5JEYKElQ9a97Kj9Pr5QeG6fy+uVnURFBDmghPjucTqn6vYaFC4HrVsiwFpKSeg0U2l7X1
7xf3bIRvooeceLEJOkZIZJy8ujC/Z6+/H+HJ0f/eKL04lwPtYBHl8tBQIGxdM33ec8v//SjP2FH7
JmGu2gNYIplhxjom8nApf6WOSZw3m5tZv/1+sJG1fsMQ2ripfzrrXVmVQXa9pNjW/SK9Bz/aPH8J
RPxm9+yll6/zIAueDPlEvGjfxMvlMbn3qf5IN+fqh/p4fzQA8JFP2HX5R5m/P/QbPspr9WxTn3C+
9k2qXJSz3AUlGrEbe/O9g2+6EN/SBSbHq/gqvCTzy2LyQ3h7auU8G3f8/E8bnLXZpdZHnimXAO4t
KY55HU/cbQ52z/v059gwonXat6dMNDLJ7wj7TaZoTZJK2ZmTrhLNp3x8DvTxm0wjMGW6E3Q/6G/E
BhLCeKc5Helu+E/b6Pes9ew8fpM1pRqUwLKw43kaLIFcmff56vcjPDMhv2PKZ231mHT1qCrEiUsa
GeofAFntvLhOyagLRNEOavWzvhdLNe+AXj1nBkHo9gnwyJMzpH8TPF2uNxd1QF/2df9STVrA2ISd
Xt8+SvFsGbeWLLjH/Ykkf7K5+jcZoebGJamh8UY/14uOLti3+8v/cHO/iQbxVmYGgLnpZoTzytZ3
+lk2P42ZTEApWTwt53qig/VvUuF87yR9eMCv7VyfjR3cTxt9qb+e39KfTxtBPRvrmyw4K3ojt7cv
A4f82tfmV/3ysMgjxrZ4aok/G+vb+Z+2dK0zFNZ1/nF6qz+62WV++ZG+ZVxxnsmaJ6JG/3bkK/l0
VW5nbjiDRPj3rE3mpQQwj7IAOXRTyO7/kD++ne9brZwHYfpllNKiby2/TZe4M2bV579TA/7ERPqO
iZDWcp7INcwoib5wOS+KwAaAjVaA9pNVPdnE73AIt0A70SgPqZWoYrDsSCULFH0ZhFr/OtWkeS71
L6UAHnItEF65CbewuNOfFIguojW3/jZ/DIBEJEIzuwt3cfFkck9OvSH9VZl0cpbX+Wgaj9AYJSFz
suBQYnHHBRYnopSNsH7zJ4M+0STGN1Gjp5NrLg1fdG4WpEXMVMDBwB15/Ki2IID0bzfn9yM+W+U3
wSOkmXY1CmySIbv/aseujNpJ3v5+jL/XyGPzS1RX6kBSaCKtsP66lXmnny9lziDVgvjg4JTpZnRB
6HPh5UJ0WKey4PXZAcUt83elTE9pXdREXQP24tvKbq1cFRcl1daD3kwyYzXOgH/OptMuJSRlDJpO
5FOsKfFdT42plOozUXlM0h+nqyFPfwbC9NS+XqQLDu2gERP55SQIQ7GUteaqLk5NXUxAfAVTfXFP
byq3fV0izx348UJ9FcTkkrxd+77J5v3UqMjTlTWjXVw7Te/mRSmI9esd1NXJT0HTW+VhXYVyarzo
Z0ki8ltzRSGmmpbgfJ30P2yz/5af8P/TmtDxmvNf+w4/wro4Vae6/IvfcPzOH35DXIMqBZgarKoB
y0cB53+4DVXtn2Mr2KkuUiSqw8HIyz8Vg1I7KgrACcLdo1/xP/2GEwk/pDR6DukfO/Y0R7z9h2dz
/Yf1+IcD97+oBv1m+UiAQYqqiNMSGH9RBBvkr4eI9nTy2N2Fy0mb26eqXcu6vgVAj9S/snxJhpO+
pF1zzk0Mp3Vzyn/I93yj5fn19VFQMSBNzscpKGq1rMwyKdKNqptPuXuIaQrM3UC5CoWHwr3BF85h
SYJQ7PO35NZ9aNXpZ1/IixTQKcO4bbOyIWe5k8Axv5BtkA70l6Vi45KnZDA1Y34VGKQiDVUWdaVc
XrKUKEepvZU4RZdyfiENRRqWQYBf6tE+61gxVuz+2RL/2iRNGCtppwL+WmFEq/nTDeA6eajdOT0T
eH3pC5Hq9AnFNw2IgfecRGzcKql2th5CvajVepEOya9aBLN3uJDT14o/ivr8S+5PH70qPT5VI/gQ
7mACKdlbe8vN09BpC417LltNRtKFQpDHRKJSIPh5AvdmFuj39+ykvdbB6dMYLjEtJ4holC9/Ytp/
scVfXKuj2vnTXUNSoDxdkSVNHRtawQx/XWGgnrpcBgqRdgCGc5qWnzqUEE7aYgT7koXL4lrUL3JF
+tG9es3Sm9l28ZMpfJOs4xRUvOG6MbZNVIXv7oU7I3dpomeLB8jg6fT6VgbGm5pp4UF6lPNWMt5k
iealj2IpGeUT+/+rt9O39bNogcY5LF82vvDT/kThu5hLj5NsZItzQLXrIIID+yGQrXXV5qVezrV+
dwuUWXrPF9POWCZJMR8m+awQipfy+oKtYd2qcm6ok5mkSy8qZcW0Ln9R262e9zQ8JrNSfJgCGJLU
Qj6my8cjfdKE/VtNt/G1e18hCA4zmEnqSOA/LSDptXMplHRcFsq4EGlhcOnbz0Q50bGhUYf5Jcnf
VIkE82J47Xt9VpcxvTGChqwPjNtfJZidElG4IOgWdwKTwyP5mcQP1bCF9qWdtD/rclgD241NKlKL
0Aevt0EyT51q59PJH7rkL/ACf+HF8TT9hRa6pBmERCAGh00yvomke6Bm9LOsqwUgSR+STllEVb9P
TqpTJWLYy0Bo1UJY68mx1JS3J0z4t3MAwBXQiLRvVabU6KvfzoE0lA9RbJJ6Mb1eVNL6ZC+9AOMp
g3xe3GkZePuRXF/e9RTguvs0p9Bp8qyxu/KFbfXX9cvI/KmuKhwH4GS/3TeGdNIpSDSkyYn8hHNz
PyKkl+iKeHp5eeiSV95kb1I37axptfU07wnACidyqCZkz097eTENJHqCNJQbStlNmol5uqwn75O8
e6lV4NGLGwVsmVwsi4EAo6jFgxycFmV1jhIxaGaXoj/RzYK3VuXtTRlAnyfnM8VuwYEKR7cp7v/r
5ZdY5i9t55MOcRfIupDGNwtaTN8wzBOjnE+kgSSJK0V82bzsScDVxG6YN9OXTr0ADFCr1IApXgWg
X9J99DfZSdqLJTanXwBi/ro9yJbtlbdSlt+EUomQnOnwWTXGxyQTvVIr3xU1Wz2mhJKbaQyytGNU
pORPT1ainn/25KWXstMFDRWEST0v6/wN7zD5fEGYN/qxzIYSeHwY/m7c6bz+qtFuYnpr7ZwXZ0VH
AvVF9gK9fJeleptLcqi3l1+TpF4Wj9ucliwvQyC9liM2PACDqKS7tqhqcT7t1TjJpj9AFKQc40Ej
78tAo4mr1YpQUilI+Pk/1F3Zdts4tv0i1AJBACReRYkaLHmUPOSFy0lsziQ4gNPX301X376x4o66
Hm+t7odenQpFEgTO2WcPotjaTrvSPf5ELtyHCnJ+BPUVVbkcRXrM8/gqouoUUaihEd2c1uLQUUif
S3k7/7dJ2MuAxMAwtF+yAGQPfK8FaNh5CK1bgzzPPMSDC6vv3XSf1Pj/ZRojfnN+mo032OS576Di
7SRyxGk56zLjd3eKXVg+jqveTq9r1zklRkA9SLeMw2PRAfkGPRI8Rbr8ZwEZbAB2b4pvI69aHNoh
eF+xvSltA8IepB+h0OkmtqwX46wM8tV1NYzbSrvrUHa3WYRGgOfheweb+mwAFyzI6UvJrReRImhu
4hhyK5tfw283ybHXdAzy3ymyX+HE/9ZA3ZD00az6BrUYFBLZgI8UR7joxz2KpF3WNrlyNVsLGV/l
EbjgBpkPcLU56kE89T3MT+Q1FvxTIJNto6kvU2snDYVVaYsn0hrxI2l6L80x2q9YdJWN4BiQAN86
A5uANNE7dvZ3dwDDTVIIDATGq3YP4V9fdjgjWPTuCmz3cW8tc3ARM14/xAx/VzeBK1VUxU1Z5VcI
FtwjGOkphJ2d0XBfpe52DBNwEQowFYIpWxG7Gz0RgkxeDuUeU10Q9xWCfPheNNaG5/gQewuJM62j
odmir8MIVXY0wWz6JqPB0m70NqhwWUMyePdKyLHtYDi6EMg4IXxi+iH2MhvMSRWBQqrZq2vw6xud
7frawKTYNZEX2eswc6rl0OlgzSjs9kKwCotohyQcUBjL6Kql6FaDUJ0QgBB7o7PBV3yXavlj4O2+
jEuchD2sHQ17lW57KCOywS8xS2sErzR0gKdxtbOjFIFAOej6toGaFWEOCWyFpdV+iyhGDKTir0Ed
s0Wb0OvOfhHSOTVseFODXNs5HinnSDOvEZBgv3QVKLx5MGRek7LrElGzGaxAnBDcwcY51b0Ll89i
GYp6HyTJXfvKrJwsCuGchoa/liZdTx29iwP+UmX40CLHK5AxBTPmaTGR+Kqof7SDvK8mPKwh8mFM
jnqI/9BRCGKyMJssdkA86qFqCUx7j9/5AFPDzouX8SGJ4cHbqEVI5W0kIIOGe/XCZTncTZHY4CFK
blX1AapWl28DmBKktL7H6GBVpO1eGpx7EJbDCW4pa3KojOuVQwBdPPHaJAaEx7IGkSDJNxu81bDK
8SlosjWMH2w3Eossg+SwB0mkDMSqsPA7XeLl4OjC8bPPZt8g1xOt2A3oMlC98x+qxkCpyCqIeq38
e+bi9hHvAeZsbIEPo3EkzEdPnvOXsLMRlZFVP9v8XrQvPbO2+BtvXMeAJtj3oDQS8QSz/0MJM4zc
7JlT3FQp2CswAobrAXsSEhIeK1p3g7q3Rnyqdg7OTVODLSr6ccU7y16G2QTSfhk8q/nMcUp1Khr8
JMTaP/Ak8Qs7Il5ft4MvFIyEZyd4C9lOS2fq9sPUgtqXJY+xox4wL7stg37ppuo2YMWNleolQ2CR
Yx4ulA9n4yWGemUuI8EGUbaEzfQZfqeq3qg8gyV3H2XHWpnYcyLEZRLmF5ytWScPUyhvE4ovXQ03
CZ+ubVduMdk4ZthOI8d+/fMPYr/XUrZklH/0mB+oxeeycExNrPOgbZcmYC8YEIGFZ28chdLu2m7A
I54CRBvNu+PU8BdXQ9LC1CJ3nQYvvgDtYML7RKDnDbUgA+mkBVYzlEN5hY3xz7/UkmewHePoQNGA
ILPXki6T6qyClcIFkGK4WvYcE/KqesysbsXsZNdy/O7Y9dF5gYDaxxuAdA+GjAcnDT2E3d0A5n6y
TIEV6KJCS655raZFG9srofmiDJObpIxWjt1h320fhduteEgPUVnvWA+MKHWXfRd5CpZblZt7ddu+
y8TCwqzvxx5kVDmcmH1E4MC46Ey0d0qzAyEE/6MRL1OCU02tSWe/iQGbUfRiil4shI3Btz1cG1st
LK2QuLpryfcRuvwpuAuJe1MHs2yxuQrgrBih1w402mbjrkpYVtZseO+o64esAMlWyhei42+a5flq
RqGxCXt8CB86+NtnXeFTVSwxAdp2LaJw5qJt9Dt8A6oPtySJQRRBStWgrKu+whqrq41qITdGR2Ol
8oZDtcpbdWqy0SeD6/XmhwqyOybJvrKive5PlNs3Umc4T1zwXY9tG/tKFz/jtLgzVXHPU+EZzg/G
gj9rSJf2dMKevAnIa1NDSeAMflUihDO3lpiFb/MtSllaMD8Kkr1ExiS1x3dVBPAFtu29yTwZ4BB2
IVkIanEMaxz+SQdGoWyG66S37uwK3Pca7x+QSbx03PBg46StRnRXbbor6jknbPS4ElsXCpNQ60U+
gvKnxgrTM3BNbb2r2mkNT7bbgpslhaSWEOD5VbJXQ3vd9OIlnSBhhNJ3wC5lIcvO60fEmAV9txVV
H3sfS/4fgWbHMsd/zjl0nzzV/jtcbf1Wzi5l/y/oePN47T9DatexefuEps1//N8sPPUXWjMw3Fz6
AZChN/w3C0/9pfByBcfZil3Yxt77bzzN/UsBNMN5w0BeApUPe8u/3dXUXxb+JVvZjkQWMBXin+Bp
wM0+da9SAbhQAO/QckgAezAw/rzjOi1gXkSP6lOeRbe1yvxoaKOl1E2/APR6yME1qmfmez34TI5H
w8lCFWHqUS30UjeCwfuneJDaHldOZJD444xrMnGfhTeBXSwLF3kVSdbfRDAqXjRCHtpsuqstS+xz
KtdMlqtQ4RNXmWdgwZanck2A2qmogcvBeCiIvsLszOvgO9Hae4c4nlsYL5rtOsInxzlqJ/2hrXHb
wjmIJVdxxe/KFoER1ZGT94E+ZfF2GDO/t/JFA3lLSB6bCKmHPd+kVeDX9riNwQQgPNyXerrW4mbK
hBcwZKEpxy8Qb5iUQAoLdjs4fG3PSdFQE6fWe5LbN4WBIBCeUpztp2bDId5y43hpJdVJlWgZSdJf
GeDkCMUUKyQTLhNnHWXQonH25g7mCnjbSxC9DNOLM32nJIf49blzdoSOftK8N869M6BLKW5a7JJo
/hft9D1uK9zabaNPUfYkQnhxoN1Lr8r01EN5m5ThotInpLQV9KTQEA16Q4LbLL5jwTsNX2UIJett
4AQIbc+Wit7JYN0E3TIlel1O9jKpvodNfaomvcL792o791xoTN3uOiz3Sl+b4I6oJ55hFADNmJbr
nBxgaN8hFRFc8vx2ICPoS7afBXTpir0oHgAC1vo+c6/VdCybG2faif5bRfcqJtc5ZBPJoWP5DXAo
j7JiReQRR+Kz0S88vnHs59GwlWUnXmfavbDjl6BN17ANX0QN90zV2cuivLJota7wilpnHzHYA9oP
bf+aEHkdyG3WPDrRT7sPVzXNbguYWaIBCgaB3f0mdCFpHDZJ/6Mff0ozepo5C3fgq7QNvZi6yJj7
3qbPKnsqnGM7dsOCptHVoB96gAvotayJnGy3O7gTXxVDg5zK0lk1IajYtqn5Cg3SuM5TeEYFZf0a
Fel7VnVb6qyr8S0e/WG4c4sGdpnXgz0uJ3YlZx8p5DXoAuR2vk9lus0iy8vC8FhImJop8hglzVoR
ECgsCq1ItorRHZdZFK+LVl437bD657v9f7eV/7+zzXSwC//n/fzxtTCvrfm8pePf+HtLtxz6F7Od
D+xVIJpKYj/9e0fHwAQcaQSuYUryQZDGpv3vDd3+CzMTYGOCo2C01cxA+t8NHQMSJpjtKoW2xf4Y
0f2DAcnZlFEKhCVQHA84bmDdCf732ZRxJKgd6qobTvPA1l5my5AvMK1lfrsm2+QQrX95Nl8g8R+z
2P9D//51PQksHIcIeObn6J+m2ZjqvBlOoG8iXDVl37k9bE2DDdBRw4ohQIVmGCeSBkBBure6/rHs
Q+lpPb2PDQyL8+aGIGW55kTDIqNf9xl0arr6lpERMEGA0B8KGVyRP9uR28+hpY2fGwIliDUgiKZC
7PKYmNeutNZath2GAJinpHV5HafQ6xMH0RQwJ15g0vPTteJ8oZ2Cr1mWtmvVUe1FXY6vaMyWnEIl
YbWsWmeEPwQKMGOVJB76DWhKmngzJUPpsQaSejYi2XiaIGJhITVIbwwHr0zn2XiMKb0bgRfT8wEd
SWcexzS4tUdAGpVrrWoBYd/QAbQgZYmUQ11s8d0vaeauhIN6dtSZWrQZ6H1D2hsPVKbbPkdLWTol
QnAZHH2gnZys4Udkl7dZo/+u7/5bIPvjVf6dFyixlpW07c+lgElsFnWj6E+xYo8WbDcGo73SGZeI
Z7vKBoJH3r0oUARbceHSWP6/QOh/X1kBWba4iyaUnl9ZOgkCkTPSnZD7WMKJxLVuh+pC8CKbsfDP
K5Vjgo1yi8FdnKHc+Xx7HFmkMnTj7tQ0EqG1Iii9UqUg4VQ4o0PB9nYNA5WGviE2ZiPU+G736UNI
0Vvm3LlrxuK9VDg8kky5i6HVkUfcAamDCYfYRvPviW0jT1ej9KlGYCaSDLepjA5i5M9//uTOOGj4
0rCPzBN9ZKsjeGqWYnyanai6R19PSnYs9i1EBcMm3IORtZqJfaF/MbrurED819VcgaKTYop7Tp7M
rSHP6j6HpwdojOkGB874WCIj+Rp5CEH8YF+5txi83gbRmuZ+Cfg1vUgzOn9zf9/w//2EsylHA7xS
skaz4ww9gw+AUarzxobk2JTlwz98uAxPljKBbZrNO/n57SZhjHJdx9Vp+NGv7H28Q+LMdvTH/ezm
f0ki8sWa/JinA3zB1g/k42y3LoaQ6DB1y9OYWqFvBW7UL6iJYi8OOawYsxxgdIAEhWllGEJiNYcj
m5usmx7hlqXOl1YZ3qem2pIo3w0u9Tuk22NxhndqrMttQCIAgfB0xMj8uSPcvas1Ut6c3pEX4JB5
xvX528J9uKAOWIBFONCkz0uyRvGcdOlYnri1szB4qsLi73rkP+9OaGx+uwbeB7oeS9lsdqv+fA1V
ujnSmdrqlMcwMqhTeZvXw2wA1mysBjFFIWKoeC8Xzgh7QaTKempADW2rY6dMvp2cvF8RMP0Xw+S8
BSzHvHiK+SJug1XWWVC5V3wVVOqWucj2iuCb1sB7irB6iz7+GdQqwJGT9Ps2QAalC21hXPuk0ldR
Xb0zPOtGw2mCw4fIzmUDVLr4zrmRB6TnwqCwE1csiMtNPBZIIisE4C094iCJ7yRgCpJkN4mBl1nA
GrEOklatWidBlLoNQ8a4rg4Ik4e5vjKQRLhxuQWhftv2HL1PMR4mliObfUD4BQWyE4XVuuzYnkz0
ftDdD8zQT+AC3IsoA4re6Qc7yOplDOdwj1XDIy+dU5sDheYGih18ZfAwmtplBuAfCH1OAfS4WxE2
4JYN7i3hEv6wQkMD24tNnYjdSKBdtuqMYj4HVaATB5tIIFRt5Ik/lvGwIVpwIOsKpoptdpij7OB6
Q4xPbCSzI7SYJfWVyPEjOgpDRcWKe2L318yQu1FX141DX5IRnY7BODjDe7ECslIFcqWzVo5XMnDF
W9XAsZDHMHKGZURYLJU9/ASK+Diw8VUWmIzXTX1dw3W+GRwc8uR5om122yfJpirbxzjpfpAsrH1h
bLmsrBExy1ZyJbrJWtbVcAyYpmu3gi9T2dAnjI8erYA/oujhXm1FYisreVdnBCMVDcNCWKdDAZpk
bykjIFnLFpB3DMDrz1vU+YaMHQoHNKzQUUkigvb8W4vpJGgqp/KUgKyf77pNvm9mHvkFjsEXleRc
0DE1n8e2BfLP5+9N9HwCUFUVqCTddX7fr8NVu2FH1DLb3Ic6Wt7/+b7ORIFzFfD5gmfbfJzkNCEa
F2Trej+uoOLakBW7hWHYYlwWK4zPLuZIfAgozjaueXw/i+Y4hebx7Czt49JSjZHpacodCrQbE4ci
LhP4TLUSpQhE86Tv0iu3BbnHDc22CJLnoBmSlbZTsqBhaS3bAqEzU5hjEOe+lUn+TU4sW011GH+j
Nj+MpbhF7Dl02q7b+mmbkHXnhiiq0obbCzaQei/6OVW+wxfW8+uwqJ+RknlleHbKmwzsmWiHyQ+M
9OoHmrsG8e+oIDHaTn3WC8ezB+IslQvT8lA1d+jHNUY7VrHrtNuepi65ysJm8lMmgm+NFT2oeHyR
GTVHu7Xvy4G/YiJ83Y7oFsp2j3WAjjt7HAIsaVeikjZdCvcZG5MB2sN1KGKwZCpbBxhxPMEZIqN0
U8QwLgmh5o1BLNyoEil9ilZP4zxTw9QrSLp9EQ3raVDLiubmRnbVti9g4tFRdds0xdFUeezxCsG3
tkn2ZY84PcC7D3UnkxtrCvyOOqfMgQsMrcq9xfSuyXO/T4EnBQ1xFx2QiLpBTG3vuKPX8gbTFKff
1JzhkJShWOoSGc1230Ncngx3BeN3vBzZwsmie9VOzirMyUMu4LCqEnJPSYnZIBNe02l6S6ipfZ4g
dzV0xtGraIImICmOk6ghUxW5j5EdoPCcP0VV7Ocu97WusNOKrNgUGdByOSXTokK5thEJhyTCAp6c
Rrx9nhqwpVKKwVrrwvSpjZwKAzf3e8LK98zVz+F8uFR5dp9ktbwzU9luwSWZlozHD1WCXSkJrMdO
O8Ni7KDwdJAFsWBAnHcgbwIjaKkDxnAIE7PJjCDQN/k1Q/at/+dP9osjGcnMguIfBN3iG/q8RYBz
koWWUfGpTcp94garFmNAo6wLlznTJ33sDAo0Ly7VPKT6rbwoM4Mctd6JT+OOeWRhLZIlR3C69P8L
+czv9zSzqiTaaGyuSHU9K8m6PgwTkpLwNIf29N/MKT+BW3UbbycYAckN25grhKH++Tl+sdd+uugH
XeoXOlQehC1kUEF4ApK0nvWHQLo844u19PW62dBLoT2f52wfLcSs4Z7xC9RsKKk+v7hWtkUiQGI5
NjS8CxndZLWFkMlm0fFnOf5sZfk9n/akvUTtPj+7UMkjXsZSKK75FxxoIpohNU1sH3uWPhWww3P7
e1VU6DLhrUBgXxHqA1Pxher0t8c7XxZnC6hy4JpRpNt8vt1p6ntCQdw4IrSgW7o7oNw+5tc+ApA9
OEZd5l1jkoq/8teD5aNnscEHA+4P+P88EZBOJhONK9ixBGRX8fRdW7AKdAOMUvOa+ING1kFuNFzS
R2znOh13JQs8IE7w/2qGRyQdr10idkKZHSnyyJOD5WsM1OvCgStIZu9tACTgVKTcK0KKOhcGaLqP
dgEGTjZQUp9m4ELICNBBZxo4mmQKG1WXjauWg3qaleY2C8stIbEfpO0STd4KYMNBsNn0H4fEShD2
nKQZPGxEUZZ3eYqo3xLE2I5HBPYOKlwZA1ZGV8EgsEjhJuJk/GVoO7+IgyuCkObGZic9RtyThSmu
AyfbYqKKhMl840bRIQ+Bu0sePlg2sTx7Eo+ZDUui2uQbwTu5CFv+EEnQQpQB8abAwCt0QA2qy+i1
Ql7QMi6SddemxU6CLeS3GGPM8MQh6y2v1i5fxw0glLZR7ZWm40YbUWwiHXaHimkUc2yinqVZsakb
VLkUUNDCOPWPCBDTNtFA+2vjKSduVkpOjscovIISWftT2iD3OoNhU2FxBp4d79eqcUGuZzBwbCv4
UdtwTYaeVvAKRGEaIP8lc+qFTcBsRGlar2Mbbhl1bn4kkQN38QqGtkM0LFA7Y2GIAGNjHivMXelb
PgH4L9v8kDrVdY6TbMEio5ZDGYw7o9FD5Om4TMb8W8WNWrDWOvJs8ilRAhaioMFE8iFEQ3ErQ/uq
kDRBewJu2YClQVozLAdjQRoPFs9GOwSpCiLpdow27Zr3bunx3ALHAgFirJD3Q90yEK5pc8KekW/T
FG8k6Xu+1qbbY0l/tySsguMG8FVf9CgOA7i/hhldjIm8Trh81bqodkUsA/xpeLaVVvFqLPc4prGz
BuvrlQMh7FtkeUVx+MzqmC4q2R/iQSkPvNA9utp7K46zB0Xj8mYckA+XoZELkxgdXbN2pnkNWxjt
uhUGIJkGc6yh12k/CXjLB/uOlxx7drizO7iCDfB+IQkOecbsQ87xvit5EJyAKwCZw4KCHetpE3de
S5vNoOM1Ayfhhhm1JT3IfRRgkYoSfBUCgFAlXwmm+7mOLU9WyQuAp5uhAXulxZQk0/Y2AxW8T5v3
Lqcri8CRn8Yw6+G82hfgPVXBjvLrCGxNm0CvlXdLCX7XIpIITNQDlN+5m2vMct1w2aqGLlIYWPjU
cKRacDiSx43gF06iL7ct8Bm4w8FphWrk807Jw2liVBbYtgxSkztUw0z51FKnuH0y4LtdOPfmkv63
XRLAwf+CS2cFhCiAOaYDLtcuLT/YDT+NWEZ+6rEfc+RtdQN/oNmgaXkJtj7HK+bdGfgptUAycSlV
Z4d8StOUsca1jpQIdDIWklgcnIIX7u7rq2AYgOQqhGQ57PPDtII2D8F5hZG/b/vdbXON8Jrc06t6
lR5tD1Y71aq5cM3z6gU3JimdWfHSURgUn510GVLCY9ngpAvKbFP078ywbWzYhfeG2fT5a/t0lbNO
LUS3QXDCW0c2Yp+s4UMRQrgDxonoDmV7P/HiwgW/WCeSQj0FWQq6NTDuPz/JrtcJocjvhsMmg4l+
VF2BxwiSorA2SCS/0Pl++Qx/udjZawNQZxEXUt5jU8Br3i3GdRHTPU3c+z+vjy+vI2zgiTOH+7eq
pKtpr7o4so4jONK2XgR2hHy9+sKj+2hhz74xZLRR8BCEsmaq+Odnp42B7gyd2tHtO5CkR+e7RC8J
oy3R7cZUgbIKeKYa4QdeOsEDWMw3KNH8JB2hhMlzMCxFcYUSclnxyRvtERSxAW6ufbkLpoquMOUw
V39+LrPN0G/LC6WaDfUKcr/xQz7/4kGatJxCzIzpjq5m58mVeXOX4Te5nP1OoJmJrpBoeaEm/qI0
hYyDQsWkLMAr/OyioWOXo1O6yAarYYIbZnW7rHTy0AsYRwdpXCwdo3FAJoe2TC8suC8u7UAG4aDv
QI+DOMfP9xvzbuRZOeIAX9dAdNxtuYfRyrq59Fy/2I+Q9IcGCuvNdn6bDYJgXfaZnVnHqQ70zp16
0BAdmFiK1Ox1Bqq4KbLI6xWNVg3L2yVJBPiyI/rmiO9bafAO3O7tzy/7i3cNnymoWFCdU8nP8faU
ZqD6UXwEKdlb5MYoVBsX3iz74lDDNYCXAehxgR2f7R4xn0Q5sHTehymc33cCeb3IifOmTbiGhaFH
PfcwLEE2QOYsoimnHSzv5SLf0mWyojDzu6Ck/+qWObB+AYIPFts8Qv5V+zLhPCz7opuOun5Gqj24
tDP/9MJBcJYc+tHiORwzDAZFiiPUec8zJi7rUbhOx9C1r6MiBtG0rOdPGg46fR2AJxkhQyYOUL73
TvbuKn3REeKr9eZg5o2jE8QieI19vlEnL0UoJnc88jv4Mi3iFYjboMDeqsPkSX/ciBnBubDd/YYV
4AR0fr3o2e6dRijKZf1xUXgJrdND9Tx5qCa8aKWOf167Zw5ffz9jqNCwhc/1BP0wv/mlbZ8smgZ9
ClpUFMPJ3+mzh0YNM1JJAFY5sAcUM4s5nD1vrMgnE6JIrGaYVpEKrjFtfMdSCHwAZo+C6Avjzq/W
/K8/bT7Cf/lpde22FuhS47EfB2CL9bLsn5jeZp3jhWT95+fw5bUQITo39rCHOwdRVWVrdyxgT9OW
w5Xr8BuMmvaJcQ69haC2PL9UNn5xPYDSAowJBl4u6MKf7y0qrU5WfTei/LCQkCfl0alGQMW6/ZZh
Lr+kjcMuTKi/KEBcik0K7xj9PDunOYSZVQ+ggY3HiYYg4DZ54cmcNL7Q4S7lCCL8x0/UxYkATRmO
buhc5yfwy9sjZioaDIzGI6r+q6RJfGAJ8EwkI6Q3Q/odvmPThbX8xRnkYh8GDPVh/CfOpmtUsAom
amTAGdRuC7/d9P58Bl1y//kN5MeX8uk6857xy51lqiycCHD4MXAAxQDUPMWr3BO1hwYan2n5ApdN
Z/vnp/nVnoAnOa9MBnUydJufL5r2FnRoxBmOPfb6cSW96i1e51vps++XCvCvDhsXEck2PPgwEsUs
9PO11GjJuNUC4VyokpdRJMwiGZLaq5IW211krQsZrbVFT2igQQEe+CEJ2vcgj/nKwr6ABjT5PuXQ
UoVZuZY2h12giUAZS8GKn2IrBTXfHOMGWQtQPwzLYDDXEHyzq84QmAvHDV//+eF9tfKhaoSQWEHD
/duEpGHhFFqJoEcs/BVGNI9ZDVf8CZrRRIZPf77Wly8K1TCkjErin3P2ktNRUyUVo8eiDpDJF2Zv
dhFqTBYasXMdcMOJo35i6u8Xkk+AziKJCkacLvyKLw5oF2wmCM3RbczN2+dX2HXQSqu2ocfRRYZM
msgbK2wQRmtNkYvmv428yii6NMB4FrSbjN8MneUlGGEsBmV3yLYuKu1ZCZzBNIMq+MLP++JYheIX
RicULB20Q2crrI/tqCng/3NsVvbztASh/lvu9S+DhwglcEDIcuov7H5ffrW/XFKdKcrrIoduKsEl
5w+oHJZ8NW1+gHXpwiRsNrKi3y+5WJ6J2D/O1l/v8rzli0rqlmngIJI3c81tiAWzSAIDPlvbPXFt
ntgAyVABzpfvZrZf04ZcOzpMvEqTN0MT66rpB6ihZf0C1Hk36vFQ1n2/qFlXLmVn3xK3apZkkr2n
U/pg8/BbgaUHPQmzF6Wkp6Rqj2NC4PA00aXoIPhiduH4XZPdVY661OB+/U5R+TEI2yHIOltyNQtC
ThoLacrWZuyeBrAG/rxqPv6GszYQ3y++qXmKwn6boYCc7TY6nxDRrFNnadK+90xjYL0+jKUHm7mN
IwzS4WrwvKbKdD4kpadpArXYTTCyjByMz4paQhnWELOmidpXTlR5U9fTgy0RpsqNX/RFs52GSPtk
hGcHtqbOswt2YZM4f1R83h7A/wAbCWxJANKfv84JskBQKJLhWMWlFxBnEVkXkZu5SPz1YZ1f46yI
zJMmLsshGyDPlaeJA+GerC0BNq0bJJWVgKiqAT3zU6iQdiLa67roLyjk5yPpt18AZTfIaji2nPMx
FMVkwXI70h8DO76ZQFy0KAQrUi/dMVmVaNb/vDzw3L64IGYj0CQwCyXVOa2gZB3slXrWHxuXHdoO
nA/o1SCuMhjq9mjQVrZ2vuvGjvErMBRgTuruoknHy7Kg+TpEG7ILAgPTgZGchtq1IGsKME1WOQao
eemLuLoVHYO8hoX2egym/mFwLcezLCg1jaOus6GyPOo6ELFUwXURw5S6UrHe0qAqDnVdJysZhK4X
KwW0NGTwpZc4VbUyPyiLtomBp1Yvf+DIuIFRDfeYyYOVrogDUn9rwdQAjwyTZygW3Wxr8uHRAHuB
SBapGHbHIFcnEqONvLhxYuuxlSCjQm3bgt2ZP6GKfrSTWQ0lSL5Muh4hd2G7yVhHvaBK3tumHDeF
HZCtdtNnnhgMXZ3qRtsMSYVgHXhuhbSRGoErAubxY/cwCi2XjsrZTgmEnmoIE0SdP7BpmhZj1mKn
YkKsbFshLyN5pN2on8sCAJECLX8hafaW2GRHbOtF2vg3atV8Zxloml2drds+hqqTwHUv7bBUCUY/
XozRvq8GCMdiByGctX7JWbVy2gAM+mh86OxJgskgvwkejJ5NCNQMI44v2R4GCgB2cpEv16MyqVO9
D0vaeJOOOq+3gcy2uR69NEJaZVMWXinYjqdQ9k7iZ6HoixXb8Uw/0Bup8tinRfTUCmRZNqbeJlDr
g/EzHriJnyG9ei/6hK7cOhkgnICeo5iuHQJijiRIRIhDR2yhioNPBC9y4dGu2XYu2LTOmCEmi/B3
u2vf/vxFnBcB2AIUaHkYbLtze3degsMcdYqqyO2OoZEhCL7soEeETWGU9/PPF/piP0OxA3ccCH2w
/5+jPzAyiIa+nboji3YdfNcpLS8d319sJrgDG3slhEboVM9Olx4osNUouz22lZk8xhEa0efyEAVI
UqtsBHQVhHTfx/m1OlMQz+LDAmaNvEduh1X6XPTOYsBYbhHG/0PaeS03jmVZ9IsQAW9eCYBGpCwp
+4JQKlPw3uPrZyF7JloiOWL1TEVFPVRWFAjg4ppz9l47JgeWIWpr+ThcgivOZ4zvcx4FOKZ0A9eT
qGp/27hfzgaDP1hZ0nXt312GsmSbbqfXhqsv2Pwtgyv5Ql3ouIqtShoFRpOdFOAK66QJjpW49miS
1wdBV7apque20Xa3naKTJVwJ913PAT4IiwsT+0kzer7srKOdDwmycTKwYqNtc9k364O20FfSrgZt
FtuYCm2WkZXlXNSYHvf6j693VAmoK6YVCCz1ITP1X2oRv0ZlQq3Nr+00kIxFOBRwpase4qIkNW5s
hL8aac6diopu6xk566vZN1cFPnfHiLDqdIMaPOYdxpUy6t9DzQguDVf1zE+WsLYBSdMNWWGtY6B8
GQijgfW8HLOK5IG+XQ0KG40qCdBoqvlOKyNyk6gbL8WciJTWiJa1zkHILBvFTkVvw3axIvClBytv
Do/seMoFLJH3EPPMbQPuptZ69H5i3DsNVTcxZhM7Be1njksHoJGH7aobHU/Tn7TSv87m+yxKU3OM
WC+uOI14dulNn7k30OkOepxLUqsRfRBGa2jv3dqPi0e9xVSb6LgBDDn8HDPY560cVo/C4JeY2/0r
nCX6qq6TT8XLCkf0vJd66qRFJ0gvbW9CB+jV66YeN1JmegvNIhN5HLcCSi93an0MpRrBSL6nd04y
S1iHVGI35nmFG09gjsusMjDqDzwIosH8bBPIbGOjBgNYKtx5cbyvMm1rdtOnxkBclK36KcoqWL0y
gL8RkSokkwsZGDdiVPQoWcWDjsLW8275PsGEyP2zBfjKhhtxm/iNSdgHQk7V02ELVIO+kPL6RQEh
QVfdS1dmVIWubPmwqCyjdNWia91RgIzaewUtY0X/HRcCWSDQMtSUAI9SJVYHEkXsprIYsn2X2fYX
eM8V1kDWNTvTvWwVtmO0TKzU3ETm6C+1zEJ1xERhVgLPXVAWmc+eLSyhdESG5vRIYBZTUaEqKPtp
WWY6yLtp/sE88MHqI7v2vZUfx4PdsqBftaZnfoi1iIVOZtv783R/It/ne/xvXg4oM/Gk4q0og+pN
SlvQ80SRTDZ8tNQ3mmut8mX/69LXf1zW+XsxlheOFbpMHfZosxyhhBML/jpEG+9KWlczfNj9B6qp
092jpjB5kxyh4gWCE3f0xUI6Nj2AXH+n7hmmWq4El1yilezEy4uNjDMLxderHVN440DuC8QhBVMo
3vEX3QbIgAjt7+WU3P4HPPzTRfrb/c0e368zUtFlddxGWUF5rH+aT92BPafLew6p724LTsvGmHgJ
S3nu5X15qMf9YzkyU09AW08fzF8r62Y7v7xm9R+Xx+ZB8vU6R9Nt1oam3BrcnHmNKns5rWfPg3GF
Y+zianTS2/vXtZieUdeJs4v5+4PU0sEs2oqBYuHSrZzpgBWeReiAOKpzNbuy2zU0qMQeXi98dn+Z
cEe7C6hxKposrGoGHo/vVw4C+CfCVBWHUFQEJ1FIcJI6ze71Yo+2/iUaakJMKTQ5uNCQWMnBiyRC
Bg/SPMJVJlrrVJcbu0lj5L4tScFVvleEaXIt1ETU6AQUrjJpQB58mUruN6FnrpIBDObgg1RXD4KB
zL0ayYQPPWPdycNel2JhFTXVB/zCGmsGvs/eeJRb72YUxj9JSX07x9rahwZnjeBR9Vki5Mi6K0ZE
uFMXfOpy/Dha012TwZAR5N0gRC9W3D01g3ojh8YDetRbSxpfeguFqep5v8MxXxoCJIUITF7hqdde
FSnrIMgAkXbevarqDyBwdn0wovK1CGmPu3UmiFdlVZG2JhbIdwwi5IZXLFQPhTRtUIh/6vr4VJRN
TTUo3KmZGblGnNHoaP2ee50+wTqshmHOIkJvqPTSHoffdTvVN+Po23090lxO3sce02ChbbsaW4cy
/Aqr/GPQwzU8Gs2p02hl+RykJln+bRa+7pr9IKwbKZVIW4IPNBQkRDWFcpcHiQ6yDpdeNdT4uzq2
CbHFqlfnN21P5Ksx/2qzRkQgZspjEsm/Kw/mqTUIt6pYfBq1r9Mdg0zUNzGvsdbdRMI7Lhmss0K+
DRqMBJFRuaPMJmFE6kzRhO2zlBgLn9Yy7Bv9NRuz3rbq/r4a5LUXetmiS7s3mT9yY5WISTPRHqNB
e+AXPikd/2P2nrA46uk6U9V7sSu5hWj81VgFcFWsjCi9JDTFvpwuq9RPnNJq631nCK1T12gGEy+X
rxFgkEAsGE/SYDVA/0BgNpXP6t5Pw2JohadBwQVp5hnHa8WDS2FoiRtJQfbITy8WCQuq7en5aGOS
CzapFXtOURmg/0wUbGGT/lE0lG2DKvtuxrlpCeCZIDApMdeqXMVLmBfk7JWm8dEByrEyPbK1Lqmu
1EHuLjTLj+vRTCBgSZlA2CMZWGqPJquoqIMIXVt5UJvAggg2vatWugotcxWJ1sVu4pl5f7bzshvl
79P1s5PM3oSOUB4mT13nFZJsKduF4kquDbSK+b5UPbCEno168EGpwcyUcXzbh+WTotUPF2awM6ue
gXhW5B+WKPGjvk9goyUFUtP4xWHsQzT5gi1VBIzLxqYSPBwAwDBziyw4haNbTW5JdpWpkTMV+fvP
v+PsC/jySOatwJfNuQcaYsK2VB6UON6GbfI8ipzEKY3jo1IvSBbOrIDfHv/Ry56GYuxCoyoPxfic
9IGtTSXA1cxBWYsjdt1X6pKW//LnGzxp6/4dYl/ucB4UX+6wzIRSCrOyPMR5cVdO8YHIjXetjTea
+uarNB7yuCeRjll3ilq7b3QO7Uriqk32VqjSWygZT4ZpXVANXHrsR8tXp2RRa4r8KKsfbZ/c49zi
i13Bofj57s+OeE6opixqtGGOF2iScAJTM7LyAAR4PQrGNpi0+58vcSJJmh8wBzv6mrMG4sRk2XS5
GJt9XNLB6KGTLqZNH6wrVDf3nFwc6Um5ag8ABtfeTe7gXoTC1yy0zc8/4tzQ+vob5uf95SUXHduT
XIrKA2Y/TkX6xjNNoB2xdRVY4lIVNLzkbUvWannh+zktxnDzHFCRBSp01Y63yoEkIDMS9eJQidZT
odbL2Ih+QTymzNUZLO7/ze35X52Tp4Wsb9c73iwnbWRS1LPYmtcIAdn8/BarZmMpySVV4LmTDclx
VI+1uaxBHfn7I42sTmLpZ4gqNXBNq19rtXitNRHlXlpGLWRBcjRHVKR5I+yyYfYPB87Pb/WkzcHQ
YnUwwRFoCFjNYz2RbvRllwlecYinCotR1WH2V3aaL952JvnCU9g7Atb2IjPujbHf9EJ100ot8dDF
doRj2PpIzKr+ZqRETJev36g+9Ga93YR1vhhHYZmH6m1QGW4yZk8///Qz44IWNZ4TtuJos46lt31R
yTLrTXFIAmhP89ctJqvBKnb8RtvPL3QRz4yKb1c7msW7VpOSNGRUjILlBtIz09oyF3//fEtn5iya
TboI1I0Rf3IqzBEOYxZrGHpFiJKbrAIOgyKNJ9my/19XOh7kZV4GuVZyqPYrqH/Jb/CvCxgxixJ2
7M9XOle/m32KHF8stIIULL+P8kAW0kzqp/xQjRiOAxUTaOF0cJ6JgqKsEa/CSbf7UXAKcDOhV64j
IkfFXLrwO848W2RO6I5A889VsqOlEZeAp6mDlaBIKVZRWdtK+xTW00YTL0yUZ0YK4okZ3g6aYbZf
f7/fzJMavxFnMFjX7DKldmvWu56t94XneqJYQ24uiio1asoVIBrUozvKqxTm6ZRGKDAxOyi1RAx2
l7st8XpytpQqwBiVn/6CvI5FWaOGE+YKZ0YhrXY5tbQ0m4AklSB/00AkTsE04bwSPR0KeGDGtEFZ
YnwMbe4tM29SX+sw+iC8RHNiHcNFF2XmqgsGxR4b604LtcIW4sChWn0ld+1tWpE7YcSwc82ZnVlA
yFiGfV3ZndqtMmG6iQM6tooYPg6Fd+1DIQ4FmXplpO3jsRpgKHFWYraic4HtLzXUN7lPfUfU+LT1
uOkW2oDlevDIrh8qiEqm2Ex7TY7TTSEAV2r0EnyU0OBQp2RvZ0brf2AkgHLnceC6nUtoU+Bbdp72
D8okJhupiZBJqP0tx0BtMbbZQJurvZJTbdc3JCy3xbQMJQ6xgbEb1OFZkrwbtSthLOtexQFDLmwl
6lRS6SZtKYfiH+pIT7o14UPxl36jKDQRaP8wPt+CQnwYcn9aNUkQ22bvgW7ytpa+i+QdaRcEyNtd
s6J1Nq7Don5D2QvGMR/u6fe9pmr86+dRRGuG4Xh0zCf3VKdJjKkXKeBRgQEIN3aDqMkPYj/1i76e
qAdp8pvvjVvIsKRTlvF1PY77YEh2kdS91bH03g8jcL2kfm8M6zEZ2tiOCnqCabqfdIvcbG7PDoUe
PnSY34959ZK1CquZV+qOLEG66dJBogyb33lVv8PSEN5qaRe5+MaJgzcsR45RKHR5vWg9FT+8gopa
ithkRAAgBQHn1bwyq1r48dcL6qUAZqQQoECntXdyRCxJ1RxY1T5lv9+nLQgxqemTbVKTplEYoJe1
tnmfxnKrmFWw4v9Mpkig/yoVXCy9NhFaPXQPMevlTp84pyNPNJFAlJwTLdmAQiX7tioIn14Hw1e3
zFuKfItE6mObrtCmiSv9qutG07bKqIXhCvMjC1FDeCXt1xInESutuOjH6VfgpZvA09eBlt1W/QD4
QDbTNQye0ZWS4qUXAtMuRWA7egGt1ozWjPfYzSmtAWolIV0UZ6QPsHkRnqOr1r23y1XhXQhUuLhK
KSzHwbJFtHfLNiecOvcxSOHrFRFt+B5cBxgGhTeg6C3U0C3y/o+u+TiM4Vc3Cdr6potu+C/JFpGU
G28mZdfIqcQmJPsbVKMSeK9ZrAAaFisQPLgQlr2iIhap1T9NZ9yXiajYzZTUaznWUjdOrUdPn1De
xNJzKI6dTSc7uFIUGM6JX9yObQBBsstbcHLSQRO7cOWBpVmYlfLW14bOepjcaQOwvW4sLVfX4AqD
Yb0tsQEs+9EgGcoKfHeWmQGVBfmJm6pCtVvE8prWlWmjGPuDFctNtaB0W4IWt1kvgQKXlVejK+kL
R/TwJ8MHhFqa/UJtIwhnk3ETRkXr4KV7mPSRcHaSCuxao7LV1fFaT+L1lBV3fkOtOM2fVYOUB7mq
nrOGOHiddqGJ0hONWrcTveBjSNvHXM3xNffgD8qyp2teGuY6akiHoeqc2kpJbgY5eAtWKyorU1kv
rDBB7xyArEwy6y6qwO5lndPm6R7BsKtWEbKbWLaNjmyOwYuJjASdbghM1B1tA0EQFp4YbYJQL21F
7UDw1RSGELrGQenZFofDQVb3I+HCi0rIzGWpqdMCx/Wqys0Pf/TXM2JU7GoJH3Z1E8TmjaqxiIsZ
bSVL4dtK1XS663rNX6iJeoXwZT10er4pNRNo8kREeYuui65Vt+R9/5lod6S11WMLjEeyGXVyBTPx
I9VmJVL3NnAGQmYQJ96SCA2KKkJzZ6lQ7pu80ZZVEI5Or5EPkeuZbw+TeGcpqqsFGOwavafHUXrb
mNotOQYYHKlQAqqKQ3WTGt5vq098Gz5vaXdFrDoQgzd9XTsB7OtdUwvVVVcbb5T1dormu4oX7Nh5
v2pVJa3jOK1Blw8KS+g0wwmBng+DYF3HnqDi7xhfQ2HcJEJ8L4h8U8oUJI40jNqabDEm/amWyfeo
hJUR+Wvs35YdWWQNhv0dKEeXvt4fgzoWdomt2GlkOc8igkSpJDbddfTCQKeGbhSCnYz9ve5XLPcN
2tY0evJANSxSGi/rqqkSNxfRawWNkjyH88pZKctpsK6kFnsG3tIJ9JKiLGMYOf7IfKWob5mVPWrc
fV5PrMyysLImJpRMULKll+fyp6+YqROrpeRQJN4WmgVimOmgmIQAmVd33wKqpLXYTStVb28zYBTv
Oc4FO2Mb4LCEG07iCZ2L+K+7VyuJKHugrWrY76lDbLokzR0tDSx7lHv0LtYIpVwKEjtMfCIQ5sIb
lIhFIfmyw6hG+WL5m0BF7yIn0s7E9eiGU/bctRZfXJmSrtTM4o6K1kJhMZrGTt57QnFTGkzhQsrF
pLq4yhWjtIGMXJVDclAqDGZFGzDfzTYpzyzulHr8Jdbqb1FKBXtM4barrIiLmCo8EH//0ZoSH3Zy
Jzk4si3eLW1h5CI58zx1S0uFgJ+G+i9TbN101DzXszSsQ+KkuEIZ6K5cmYqbyJiaMd6mThpXV8mE
ZcIw2hdYlzkjow0doSrfUn0iQMyL79S49iA3hnz6UXXX6NrK19L1GNe34E6bRdzkYByLJnLTtkLA
IhvPniSv/QmqjJRfj339UodE2ER6c6kzJ58pfXzbOhx1yns+WDFQ6vygBNj0vHqZFGh5Yk57Q6hu
i8a4Job5vg3TPaQXu6v+VvtXUskooMC8nEqkc7CbhnyVmjo/94O52o7D6SGLKFUainqLzOfCMeDc
oZsfjagDiwXS6mPfUtmmNCnLMqczJXxQ+5N+qa+WHWKu7haVbjPsLlRvTsSgHLENiIUa3kl89ap1
vMOKmTM6jVNd1AVuFKHx8+nYKESbJ9DzOigQCrMtGAzGCW0AtgGpN9fSbc4Wq5+3e38dFt93e7oI
qW6uhsoSyMOj3wIyfqLcXiRUcWz2cOl7cUCjY8fXHbu+RRkuJG2hXClusUps5fDzxU/1I1wb5pWM
PAiI7vFOM8fJWwUzOZ14g4Xl//IVA3PuvZpy7DQffK9f/ny9swekrxc8Gp+ZKcg+xrjkEA+3Y/fL
0pur0vddgSmCZjk+fWZhf4KQNro/X/n0CDjfKdU63KXqbCT8fgTsvCmuYsGKDz7CMU1TOK4M9lTV
Fy5z/m1+uc585v1SkxtbPy5BgMVIO/WFHiLfVV/F+M7TtGXS0vXpYro4wW+j1EY3DTiEwFoaZaBS
aWlt0YsskgE2n1hfKCrNg+hkkH35WUeDzI+MUrFabt+q7ue+jyY2i6p7hzhGP6668BDOPWtDxqoJ
TBShwLH2Bc4gOWTsew5YlMFKjU5a5EAQukvH7VONjU5DA6AKFCk8lsfdBA3VIhF/WnwgIcltpnGj
tAltqcEWEM1AVUfBMUbPYtJdqAmdqZ9wYd2QVEB787XnWfjLSxalgrjDXIoPtd7DVtZZgJlDyghg
LvvbauieozSGCBJsdKncxCEePbl7ZgG/UAE79/kaiOhhX+uADY+lEf0IEESXc6r7hlQshEJ0h0Ki
aMTRF6pWEry1ZCD8/B2dmTpRm0HMAeBFTexk6mTNTDuV1vNBGitXamC9dBCjQdH7Zfc2KfGrFAGI
G/rd0Hg7iJXvk5Xd+5OGZKe9MM5OvBZzuYXaO/bjuc7PfP79PehSJ1iT1EcHz8s3vkb8kjKk131P
THulsa/LP1CmsksJ1kKuLIz29T9/FhR7dFNHzk338Lje6aV9IxhziFKw6ZzRJe7kykoXAsHjc+Tv
8Jg8XvIUnJYG9G9XPKp5Jr7YIAPsYpbKZlOv9E3jBut/IIb5m5txNGGoMhOlaeI6JU3xqJKV+YpU
xXM+kjb6ezMd7o0qfkg746YvjI0FoHdhJQlSWfXdDD3kjViDqUyXK7313KqxrhIEW1oNQraUt4MS
vg1xkZDs433ADLODvrjSNVINkItRUYeckxrpMmrrAGV6viY4xtbV9pNE3s84VHzbCry7Wp52aM03
qVC6iabcNhL0Lryy2lbpepLl9eqeRLnX1JxgLZjmG6q+fSfWK7Vj8inrfJVJ2nPamaugAWfTyfFt
XnSfcV9fV1Oy7ozwreTMvcBME0D/AKmTCmG/rHIqoAIoxiWojn09smNTs2xNahn/eggf4OiRxD4I
HMGMgLyouWZL2kSvtjPiJvs1yGyTQa8Viz6qiF6wPLuBuUuRT6WZAely6sHMeMD4yrQ8CHJ6X0Tt
i5a095acPndD+jAocNkgzazTOLiJq/p3FptvqpC+lqEkULTNzXszSfdAaTSny5LE9cuBvvbIMbDn
DJOHSC5KPftNa/xAF4VQukTLKeUEN2pgvVVSvR+k7tMKCuzxL0OovVc6GRN5jip5ypXeLqdaXKZW
utRK8FFTsptGpXpRZZC/ej+xazDDrRiQgdOSGxnM7PmiMuu1IoxbgrC6VW/J4zbHjbD0BJNjUVx5
rmAFH1kMb63ClbII0/RGFKhBIRnA0WZKL2EfVhziIhUEmhnZhof4o1CTzzgS9uxZiZwI1BZ8fnTT
ZdLbNEU7koAmHnF6PQaYX8Bi3nDS/KibeKMPw7XSGGjwLCkimkp/xwFvLsUITukYAAnSvEfVrNaq
0tMD7fNPWQlfkqApmTdIDAiNaZsTeen4svIi65xSO02Il4qg3QaWfxONFBZ7/baSrY/MHNJl2Jjy
gubZ7yFRrQsL3rmPn2RTGYv/jMc4NlQkI3wJvwn//fH/QyXcXA4//vaZTmkN4P3DcDj/ji/LW1iD
BsrQVCPvm/2NWGSIqe6XkpvfXjJTnrslJk46ETO78ETW3absz0MhiJhBZ93WnCpeb5qLIcLzgnx0
R6ySMkp4FS28fOyeJJaXUZ1Z1h7z70KvqBJccj+dUYUZIsQZRNGIsU9fTiWix8XtExya5bSU3XJV
PVO/mcG76nIWhYVOdA0l58IKdPr8DNmAAwNOmR0Qr+z7q4qh8TVF41l7Mmw0lF1IoZKxXsq1zKkp
6/ZqUrKlJMQgkLF3l2JxG/kwy4yhMd16TrETCyreKjuXJMyUtTqb1Uowh9n8Sfz8W09/6gzDoGus
zejbk82KlumE2eaTtRd0eBRxxI5FHTld9gpfYoYgbC4e7TUfnZZYmealJ3W6WQSUq2Ph13GcGic9
r0Er6lFrSmMfeN3rKBVLiXlkgJqj0A8y0xSL5lzIqJurbDj8fOfUh07GH4qXf0leADicfFFprIAx
Szxtr8pR5DB6nmIFtVOW5AXcWf9WMoJdnkTbrB7WnhQmN0KkdjfhpNZUSycLcqah2mrFsSUdfI3z
fDUjGJNFVDOFG3PJ1Mtuevbdjm9567HXn/J+MJ1CFrdZCAktmXrYT+kWwcIDmbY6knmLjqzgb0oj
3zUR0X+5qrxZivcxlIVbyJ0MwVy2G10m35QJ38YUIzhjKXaLQlHStTVEHQdmqibI5n439I8cCZ2w
U1cjqiLRewtTytudPD4MMcUqwdNvCqO4SudKZ236f1Q4xlRFfcmNxIJgk8h8l+gnLXCZKESckCyB
qUVZTLrxhMHnERTErcWJwomyurHF0nzx0satBbZa7EIhOK58b+52a51u+2G5nAo5eRwS/00yU2K3
JnL8gKAboU77oPvIIk9x6yp6bXv4lmMg3szQFLUonlNLXDWRBT5TlOGM6Yesz9+NUbnD2YgIXWLE
sJ5Sj9MCZxQbOh4ZONMLo+V0sMxUgFmJbM35Ocfdyrk7kI+W5u2jxIZVU97XN1SE1w0ik+IpWwxu
7sjb3xebwqezPpcFqkKTlBYmhYjvU0k9tH4AcQF+jsUHaaq0nkySAZzCUuIlgDZ8w3LxBxcpabSy
uU4zI8JJZj1cuPvzP8NgSWXzSbDu/OdfFp+JF9mCrPP22S66K5bDlsKqPTyhBrMvRcuffdC4STk6
sgKdVF7Mqhkz6GTePu6LZVn8spLJTRX1wvu8dJWjkodoVEkqyqm3ryVl05bSdgqT+7a5ZHA+PeHz
+r7czNFKoM0oI53W7R6nO0F74UMqiihk8TEu+kR6Zaa9MJ+frqnfLvjXAfPlRRV6SbFay7x9Wf+e
xrdcefx5JFx4bsene1gWfV7RPdjT0XFkivh6vweCcGFduHQV+ftwwxfD1jSqvH1i/ipQQYtAzEmm
vHCVc2sfExbFf3Q9HFiPBnUZGMgtGvYfotxd+5q6D80O9rAp3NEl+xWruAJ7vbkxjYsYjjPndYxh
GpIcC8cxNcajyk8dFfRKdM7rxl6/91aZI2Sb8o/lKitxyckqdtv64od1Kuww5jBlwlvmIis97O8P
Na1ypFVyGB0GOqO2qQVradA3aJEayua9f+Hhnr1F9B1MGTA+dCLFv1+uaocx7OohPPTTuCSNmNKD
5iiqeOhMQIheWSykvl+n5BUSIX0/SP5GQRVPK+fOJ0L451GrzAPm+1bTJNGM3j3qOIXV6mgaZYeR
1vi+fUQtAqIL3zXy/EaXhuYhNZRyY/h1tQz66aGoxW7r6wbmOcErYV0q2bqpVBnTbJmtBio3TiDo
9WufdM07KHWUYCa4gLHR8p1ZhNHVUBe53ShFemNMZe4S+Nq+DB3d6FjO2hukAOV1G83hM0T+vhRS
rb1ojMPiwsM/fdXz7XLMRk8kneqjBKEp5DIJgkNsDBs2N7FD+evDyLPB7dgeXHi6p18rV9MlRg/r
FAbvo8EsDYZHehUPV6YTvkButh4CGcljc7GOe7pd/H6lo1kb3fHIDZv+wbs2r7RncxNuEOo++84l
xNT5W9IwlyMIh7ky//mXaZT4aYJu2YkdBPZQcqctxOYgZhfm6ksXOapKK5QqBgIS/APh0E5OTJCe
CI4uv/889s/UReeH9u97OXo92TTFUj/6wSHZmLSG76Ai24YLnP2pIMDgH8SqnGkdfb/i0WuSvWhQ
0oIBMfMpydSNKSXZDZGckivEruB4/5cBiPIZ5fDswzlumEjdYBQjDdBDI9/1+a7Kc7sjtOPCczxd
WjmtKgbHVY7Fp1hFwYoCeeoz/yBNSohUouFRGsjkwPo7Gt1HpAbEpzfm8BQK2XTVjSFlNFaRrUkb
DZtiGjhqWV0Spp771EmCJLUBGrTGUvJ9pPpKnw9GEvmHXA8Juqr9eBF7ZM1p7bDppIsIxXmiPJ5I
IdiIcwnSME62wbqfd5FVGcK+ZxeMZ8WOQF4DPt6NDkeAbXlBpy+drtE89C/Xmyf2Lx+i1retmeFJ
2XfL6QULZwZa2wldOr3r1rGu8J407ricXHFXXY3rS5f/G3n00+0erRtVFsZsRUxhH/Gl7oTEotKk
oD1QG1qgig/+TMojAyFH91xV3l3etrAkTXYsZtvn1xN5uI1RZXY69mT3jQRhBshIVd9SljIBJGuZ
AedTL4VXMdZt3ixKKR03URNf67V5A6fD6T3urSpTx8qBUyd6Vb34eShcGttnR9GXxzyP/S+PeRQD
L6CrwGP+MFeqbW2nNXJaIXM6O3siXv2GHyAsyFXJ3Z+/qksXPppoha6RGmyCjCcolaAQaO1TDkkV
5T9fESkA4Ayg0DDv9o4+k9ESs7AqPGHvp/F73dZPoSamIC6CdSfUh5/v6XTTb3ItaGBse5DhH1fq
9DpIy4SC5L7PIxR/Kkl1eXkwxwbmaTru88G68JWcWUgktpFErpIIq5jHbYFmtMg6NgZhH5A+SeiP
Sq058J5+vqszGzpOfhQzVU40hgZU9PsYafOpTSKLTIveTt+VJTK8yElZSRoXfwO6mEeUZRcm9nMr
CbQziCRcDw3CyexGijRGfF/Ya7eyDXwFT9sqnK0cNjiSYiVceHNnRqNEIXduUMz/OOZZ1FpNZs+k
c/YMixspQ6855UFIPU7YjUotXfjq5o/qaHL5drX513z56LCLQwESONsrSQCRenwJCYL/+aWdvwTM
W4Jc57d29M78WvVruVQ8YCzDTi2MZR7rl97R2YeGWpCUPYXgGfPoXDGGk6D28ujtx/v601+nV1Rh
gMgZdGgwTgfbcW3t0MneXlr1z97bv697zA7zYPD0vEzO1p160BtxLWObvTBtnPuycJ78z70dw8LS
UfFSa6LugRTbG+7H5kU0739+RWe/q6/XOFrijH7SYj9jGCCzQC4q2yyqDuUCSyd8D1V3g+88RX1x
6b3N7/5k+H25t6OxIaJ4lD2P9zbnMM28ADYpi2w72cViWBWrS76oS49yfp1fRntXzOeUmssJNPR8
dLqkOEvew88P88xYxKQjm/Qs6L6j0v5+kTpprYE2kbfHUrlU2u2kFFQIPXsgWej/ciV9BgzPWYnH
0pXJL/OsrbjSkGVoHvHSkJXDYq4G4pUUXIIGnWlkmMiB4EnQVxcp1R+tX8UYMW2R2bf3roOdvhLd
egGbQEBUQSHOv5PceEnE3AWQzZnNF7M9LSCohWz4jqsUErJ/xRg7vuwyeOmH/A/STZ8Gsn6rTELk
kmH5pw3o34Y4sn9+umcGC0RNjpIE10LtOZ6Iy1D1Da0Jvb2hfQzyY6K8qhdhD2evQSUXscIsGjlG
2oe534NtofxDHDYlZHkxc4EIQo3sGK2ACL/cncrF5bMl8LPTL08G9g59bZapAOf7PkpTvTCniTbf
3mK0uvis2dfG+SfYG8MRLOuZMrRqY9CQ7Lppg2VZJ8O2zKRNAlRmMVPq4Jm1Gc3vuLO1GApwIvmO
NsYoqaWHaNKomkfxyuz03oUuWy1p2ZduQSLk9ZDKrN59GrixNW5FXXisIISjNW3cTIkfojr77FrF
s8cseGM9vqv9ZKsr/Ys5qr8L/O5DkN2OMGPGqNwmRmxrITL9eiRSIQ+eukbepRhP0tF0VY9cLSWr
b9WQjgGUsZL+v76tx+HFmkqZKGz8S3WOBy2575XQZruk2oxDBc7KMFyZQiFcKyPGOnGQ3hpx2Pme
8RkOYrDRAHfCyJVjZ1L9a6PqOqfMaMn4fSe/0nn2f6XMMyskwSg/QPm8F1FNqkagvo+EgA9dhrK+
hHJKapX2aOZIhQJ5eG+0YFxUNTgF0SoIPQEKFA3Cb/p3vpskaFM1NV/7uYZfPvsv0s5sOW4lO9ev
0tH38MFUGCJsX2CsKk5FFUmJukFQlIR5nvH054O625ss1mHZPjd27KbIBBKZK1eu9Q/RrotHV2vA
XhaQ7vxSHfDjHlrBHcLoVWzExzhRD1WAJkMe6tdFJ6DDlBloDVXavi2SP6bFbYooVhtyTOYmHaJF
rPeTVIXWNOp+kFVc0DV01GaJYIm+80+zrqN9j/3NjYxh2q6MTLqyGzk/YCr7vanrvdBx6yDqYTih
FEAQ2vqZlgEA77mF+7qZFluKUYCTw750DIyovKUxXpYOIxzJSCnlqjOujFIbuUWZjTv0yRS/F6ef
PCZOK+ZNG5XdfTbEt6AWn6cmA+E9G1TS8r0kRn6nV5Ar+o42Eneb57msnWbIjkMZPwCxxoYILrON
EvxsAfh1zKb5MU1AbUfU5oz5MV2W0Gvq5YsCW9KKJkAHbS29QkaA1TnJd4s24XeZPEsNlpS1xjfI
SyzoRxTAPa3Ej8xQqKcPdZm7WcukZz06DZt5vtYBfmEAR0uuqGfgzM1GskIxAWi8jL+itFEtPdhI
UPu03sI7Or+KinUpIynoRXl1O2XskZbiX9Z21GWS2uMCWHiTtIF9lAQhyJJEsZS40wPEisR8DwAi
vRmn4WeA+JFVGEVvqekw+HkHhNCcjcmvN8nGi9j1VjcskVOAo0ElP/ejTRq8hNrYHOKmnVwzQzQs
qjPJ6xQWuZnMyRb8sGbJam3u4V/RC4ZjZOUSaAx1mhMf3mpn5QO9yCDA6qmZNu12jCTux+UUGDbS
ipOfmwCigan32zaRa5uO7Oj2NDt3pVksjhYxpjAyiFJHm2+LGBRONmMMi9d0e9eLcYLQuPgzEExq
OXQAkMdrZGZSpvUVY1iMp2TrBDOPpo+hDEKlHNA7Ra6zVA1WujIp1ihqj+Yo/UrE+Lu8hIWthjMX
FsR57WCS4YxIg7FbAJt7cGJEoPstVn9LhOag1j3OcEGsUXrC+O4p7sPHTEKtZAIX4qG0gcNPbtyK
QX/M4vilVDpPMAEDTaYROfHYfR8ClJxgzVnNGLwYNS6jTIstmMGvqcC0uUGUY26gW2pB9NBGPWIq
i9gDnNE6KFHJHp4VWAvkVea8eYJgQXc+hR9hTADYIr0c3E6lTTor9O4bvErVRKCXHmxmLyaAODIY
hJuhy7CwHatfIkqxN6nYL9vE2NTPodDNVha3hi+hTPUYmeYupClxUPLJfNRGM0acJDokM4aQkpBi
YajjKPEqmVqPSkE47nCefkxW+kRrgiXQYB5ZScHUykl/KCLBazbxndgjsBUa4wNAiQEtsrz0xTCr
n0wgY+5oJmixNPuuF7SDPgfp7Zynxhe1klFOUcvGy9oJ7FQtwFhUoz1LuXwRap06R06tqQ8Cih0C
GtKiMJs3SKEsAyoCw7QdC7gpc1pmdj2E8Vc10XO/FhUMotQ2d9tRhbukL5aC3bA1AwMGbYbMSc1H
HTO8wIME/EHUPfVprWJZDrkvSkfg/AIxFeeISRjHezjtXisKB7MxegDZLEyJMo1HD0yjYSxedaGY
OnrRIKZWVJdgnmdTMvjgK84DTinJ2ftTPAsNTj5ZMI7ZmpDZ4pPstn7igdNHfdtZ1Yv/Gxfic6nD
20FPsuja1MqumhlUvU9ftH3vB05zVRyHLb7hOJRZw03hC9fq10vy42e0K9a0+q+3PclZsMHdLFy5
jGPrpi/iiqp0tcKekHTigzmNtTzOVzhAXNIZO3c7Ah2y5knQLo0PyFY6N7E+gPXiljK6gAP8YUvY
vp/cxkJ0wNEPl0r/Z2oOqKAAsISYDNzqg31OJbRR0LYlNT+j3/horwiOGTbTM768nMUIB4HomaH/
TjP2xWkHaRC+oLdZZo3MSvv5eSJ8BpvPvVqW8dkA7ql88KwJG7M2BAiOR7KI67ReJlvrjGdDGCKY
khm2bMVLqzcbSxXBVMTzJVHJj0kyw9MaJROnV4lX0vtFLs6YN2txrx/b1cA+0r5JMFDtWR2fmqr/
WQ3Y/CRmYPq5NFfXcZQivt+DPC1CSBOpVphHGSzZKwBZ5dL19eP1Hyi7RMUfRBxSjqelDT03Ikjw
g34c74tdQZ3SKW/gfhGFkbwsnemRxeF8/jEuDbn+/M0VVkfHCPPFTj8uynwN62o7q/GFK9e5+X77
VifbDHMPCn3hrINJoqJeaTQehy2w3Qt1oTPbap091hRS76hdnwI6Rjxaxg7U8LGPbHCukQ2AlwzJ
Kb8B2OlcBJ4EB3DopY/2sYH3ftiTWocR930/Sq1+7BTOTySXVhobopNzhf5zGy6HTJALvNOnl1mV
DkqnPX7+BT/WBxhfxg0JagLh5BRyOKtV13AX0Y+b0STRs3IkeEdtWf3PL6yVsx9Sww2Jqizo0NOa
rFirdS1zdhw740fGWdbqX6bl2+dvc+4rylxdV1EPLDY+tLU1wWi0Ns30I3eKbah4pY9l2vfgbryG
9Pk4b9uvKIZ9PuaZ90LvkZkDLitRijhZoFmtiPPSKNoRsyGE9gS7hYc6X8Zbndlra9WBige+KGBr
Tyo506JExiJ18jHndPkjHihgXFsBRR1cBZcf+ep/LldItZCyNqWOtSrwAY+KML041cUscdTA/HUk
q/wF/XWnuLF3qdD88ZCRJV4NqSL+vwHr7SSuGnGrlpvNohxnqansYcJ/EZYbmh/GQionCF+l2U0E
vEAJf+PV1OvzTmwT1RH17vD5B/2wJXgCVIMVE6AAhZbTzggQLOSalwISaGAcMAq5UzMZUoC58ZQF
IOj/ZjDDYD/IZ1ojIf17Y5oK5VgP1wn9yiwFbxl6UNMvBLjzb/VfAylrIHoTque6RMN8yJVjUGU3
4dA9pAki48JwNxn5JWzghzLZOoM61UtUDUCXnEoDGc2UN6B5leMqwYS55eS3uPfgg4xjei21ThiB
t5F02JvZ8PD5fH7YJQwN+JyFtLZ+PtQ7VTVFkUIZ5aOqBbQU0203XDKRU85NJbgchLvYGayUk50I
QxwHDyGRj9qwoIFo2HI10m7FJHQrBpQnulzvkGhvO0tT4gDNCkX3p+hlyJPZ1trl57KZwP3rPwRx
mKmoZYMlx/1jnU27RUmQFBnQCDCDCFfdWv0xasHTXAaaE4z5y9BnOObm3NqaAma7DFK7KoqN24pd
uNXwrLkR1NwNFGqvI4Taz6f2Q6Bbp3Y1SkLiFl75KRsVFnwi50MmH9HhPI6d8hpLHaKZKG5+Po70
wZEE7pCiwqAgEkiAPU+PiqXqhbSuFZlYgNhwB63aBuPwcxyVCR94hNWXut64zWAIlt6Ou2HtS0Go
/9FgW2INWbHrR0XDvHK4F4xqZVQpFP/mCHOJAjMks2gfpFLOttHYXUnptG0i6WsUFI9jMRvONDSL
VbbhI7DB1K6qKABHG+JD3Na3eiRhNjv2ii2KrTeaqmaDGuMfhNpBDma0RstHvY53WpEi6ylojFWZ
9wqFnKXIjB1FmdZC0xG73nrzCjkNo4RIHBFuEa6KdPqeL2gX5Sky32ClJ3sQ62s9VTFt0PJnk1ds
tOFJyuLDmFT3dTvs217+iqp6ZNdy/0Mvx43d1uJ1pZp+qlZfin78tRHAXmTqNsi07TDOSMBpQeo1
4+wPGToShmh8idTKk5fqd1J014Eu7PK6fEyy9tsmiF8ppjiLIlfbuJDo2RfzSygOz0ZoIlcnbrAo
yL2uNg/c1bfdknNfV55qvT/M5ioghD9SMkaHsSt2o1ZJ3pJBYx9j6mtNUx/DZpMj+KOHXFOFrUTI
II3XnSmovplc9hfuPk4vICjR4cCQqCiDLqp+G8EPuEmlMsV5oS63c1aJhwWpTKuPk81+Eql/UUce
MV2pKejiRkhZQh2cQjLsrpP3/dIN7qXFStx81zSCWbdRNVzWgdHRGjg5t3DsLo18Lheugc3OvNr8
mNj2u9oR/AwBT2uqrYs3zzUn/GzIk5xxrjWMqieGxJHHlxw4lCja+cq96qnb+av+88Ibrm/w2XDK
+5MDUi7GkTrD8UtPYfMo1q8jCmNLdyhA0eeRbqcTFxx19hSUVT4f/Ew4fze768/fnFpajaV0GDB2
KN800502Pn3+9z/iWWRs2FR0+2AQcaE+bSMJaRp3qE0vR8zhFVuhwIzvid0JYfgliOOfbTs1CITo
1xL6toagLHY0tJU/aSA4Q9GrciW2BjNEcEXUSqdrgI5m434yVGFnxPFNMWnDdd+ZxHP8Gf2xWDBU
7YLGxtlc8+Uu+A0bPH4SUR65mVKq1EpUXrg/nZlBHLZIF/G40xQo4+9nMMD2tcAeWTqKXW9X+n0W
X1JzODPCCsRfr06AWz/cO0NxU4ljZopHKYeyqCRiiKQxGsKff6lzo5BfK6BVdNBmp/usTAxz2gSa
eEyrJ3FDhfB/kTkAC/hrgJNdVUMY0aWBAapls1PbyDOW4AK+8dI7nHwLpNTFoCK5P2YzPMBEhDlS
KMX/50StD/FmyywoMOmDFohHPX7ZxKaNM82FEc4kAu9m6uTGU45Jh6QnM6WN43WbyjB9puIqDi/q
hPy505yEHkbCYBsxHphjpwqecrCJ8HzciARXw1+O0U7+rdqZEznVVzSCzBckvrzSiyY7uBDWz6R4
bwc+VTmMSw0mAly54zy74px/H8LsK8mgLS4XxGbPpMoqHSLudDL1tQ/msXVidDHeQjDKose2U7w8
/iWGnUWWWNAvnJerrvM+30hnJlXZAJCEmwkIBoLbSfq6FGMoqW3ZH7VqvJahE/V1PcBymjokVDLd
GXBaJZPQE+hTdH/mcsJMier3dVDTgNWRoCPhLT0kqfq9vkk6rwnLzPn8IeWPHwDhRxJ4CRdLasmn
kDG4KEM6UpE5Cnp/X+po26Vwp21xEK76wWzAkUMAq4fqu9iUAXyszjfjerLkYrOLQvleypIfZZts
y6i/npf8B4JqIUdUEGybLNkb1fII1n0fh/2hxq0NnDEih3SiLtL5Pu54FVdgykng/UHInsK1uq40
JmPJu2Mcb340Yov+YRW69aZGSgkBoDnBFDqW8nu6PUdaCxJNCxqlbYKXVK9c58Hm5+fzevZ5WGeQ
5YmkH4DBZYKidIdB5jEocneqD/2YX/hyHwGqMq/8ZogTrHMQFVpfcgsDoAom7iH5ljml334PXdPG
s8ReXgq3QCB9m+wL/1I57Q+y/n3AYHDw6UBx4dAij/s++GUkvvVgiu0xmXGPzVo98TFm+VrFNEBz
SQh9A93AUKlweYiHLb1ce5CTzhfXPq8ktKsBpvS0qTqFCk70tNm0N0rmV7m6pfiCgGTVIHxG1mNP
vSzZ2CZGTlrVt1Mp/lLT6k4uO8yJJfUXfuYlxNbQj7RqsNpKOJpzmttTKDaOLAfTtpovOel9DMrq
qjFClUbl7iSfrjQtFyVawnV7rAPjChlTF0ynv6TTl88X0McKG5/37Tgnx6QQppm0FIyz1oSKB8lZ
ISKCHXjSXt/jEbw1Hz4f8c9WP/2mb0c8OTWNPkoSMapaDoHZTbfZ3R2cf09yUpd0M3JgldJv2bhr
z2e5T/2NjyTyvkrd6HsOR9cXDsaF8+9MBH0/B+sue3PE5kM4iHnOHKzGMqqv7cWXgkMJh0JHuAfC
4aBMcFf4l6rtH88KhoUGaCJDRQPkFMs1L0FU1UvSHoM4Md1l0b4KEdpTNG1BWU2ZYM2jkmBIhIRN
mWAy//l3+JMpfvgO1IpBDQOA+oC4KhHsmpfUaMheouomQQSW1gaOf+0cxrspDoF8YORk07l0Z7F6
LgMwCGzHo1GV+wEdYiUNr6Mi88woyazMEF8JjXccT09C2m7cYFAUfzOO8tUmKBofnuft0DSxRaMe
QzwqKJusulXzLnN60fBAY9wDCYjtsB2/iIOyn0vhJi37LbK2N5s+3JmLea1KyUFKuic1138woZG1
yea7rJEmL2+a12WE91M1xCI575atOhfKToz7rVIFEWVwPbwwf+d2DuVhpLzYfQYaWiexqTMKsasD
qYHgpmNDZaWA9mNiYvQlPYjXAwjDSwvm7JCIdRESQEKvggzvF6qKcu1A7t8cRb91u2ushFeui2mr
FjKo/Y5+offPMf/POxX09j//nf9+LTHii8OoO/nP/7yJX5uyLX93/77+2n/9s/e/9J931a/i2DW/
fnU3L9Xpv3z3i/z9f47vvHQv7/7DLTpQOvf9r2b+8qvts+7PIOGvcv2X/90f/u3Xn7/yMFe//uPv
r2VfdOtfC+Oy+Ps/f7T7+R9/JxV5s2PWv//PH96+5PzezUvTRi9Z9rddm70UP9sPv/rrpe34K7r8
b5JOP1WCDK9KYNT//rfx15+faOK/QUgkWUBNV0NcnRBflAjc8Uvqv7FoqA9TaQDHST3+738jQ1t/
pP4bsHrj7e/9/V9TcPjH7v3H12FK/vnffyt6UFBx0bXrH36fIcAtoW7LLYjci34QKmRrEHoT2+ow
6LW6FEOi7XCtZbsxvSLdBgiEKaa/CPjvEO3XiLs6ZF6Xv5JnNYfz8YxApJuHdiTYuV0D++ghhhRb
lbJkghLhQdx8FYzcGufnInvpm1v9K4ZmcYrHdYMDkCfLV+hUjvN+KLB80Q4blG3CZS+ijIy1RmM6
kC/Km9xGCaUbvZQo4wtYKxrXcXhcyt3GuJfKvTYixSda/byn8ESFaKfprq5s+Uk+86d2hWxvVkyX
lw9uI9nzL/ml9YF/J4EzIZV/I+Nmhwuct6HFMXiBk+LhA9rY0qzZof8HxiWwlswVrbw9zimKmZTH
gBVKAgoR102QuIaBnA6dn62pHEeqb8Pz1De7GGbedNOZqGsQsmuNWiKnhoSUzs00bsdyWw2car1q
BeOTtPg9hxcyr6IlJndZdd3iOj7u9NQpxG9q0/u5+GMa3OASrvuk//LP7066jSwIlAY6gu+/O0We
vM8TKSRt4+loHk+iFfrAy3bqlsqpsnuzN84tNIW/99dp8nG89QLwZp1FSj/HZc54oy1566Vu+WE8
rzjTtXAWBPalWKi8T5A+DngSfqtqMmYBXOgx2622aVl/JVGbRZphyz28zTM0DLHGm24WxYmtBylw
ctnrim/y4GqVhbyzo4q3kubNSIi9Ttjfpcs17anNvDf5VhHYG/NJVy922E9yjX899oqnhq0AI3ed
xzfzBEAcOwXEmI7deLV4SesY6TavcH1Lp31n0UAoasCvvurVtYMlOYbtlxqcJ0LfHx/hJN3pDanW
W5OZm7xMRkAs2tgTqo+1K4nYGLIxrgzZC124IXzF9nquEey+mWZPtEEDIn4hl3bojiqHXWrepQ0g
fjpcMAbRJ0IRC9XyFP1MHr40Fy6+X0rVv7DW1k/7ca39NYcna5tcYJPiIRCCESqfZnd4oGRuRxQQ
XLG3xAx4xPK0St/ANxsulWNO7kMfZ+9koZsii0VN1PBYu4OzOLon/1I6K3CyH8E2v462uWc6Ci5Z
1zgec3twLry7cenlT9Z9KsDnol0XHqnT6PjAZV5S3S3OJthJ83GWfcVJPFkAlOjqkl+HVyKQ0NRR
1C1KXS3Nk+BaMuCF7ZbYBSU3bM0YEN/VpL5Uxr61i81LCDwTz+HQxsoGNHJvVTvVFifUjB0pduen
5m69IhygwKCiZX6RNQu9fuuhCxzxCfdb3P0aLLF27WRXhiXeRBDeQgvFNUqrlbd8zXpLm62Q2Ozp
pTM2VjG4/Jvwa/cq3eGP3eyI4N6MaLPVsR5BAQ5ueJ+8xrG9OXaJA+fm2F6NVC4O0S9Fs008In4E
dn7Vu3BIvsWhLVQOcr6StLI9fhwUFuErbnAd64Pb3t18r//kpQJfdjdX6p5b7SuGLiu6kdX+KicP
qyoCzHhiwXPxWI4ecmnxXeBOnuRFuCloPhBDxQCO7erqDUt8kR6b/CoEleP3nB+7WP+R1zeLrdhC
vM8297W264P7JD/IhiVNu430LZ0OibzTci9Uf0T613Z+Kih3gDnHTh69GLSxtYM2HpbNV33+nyEq
Pi7fk+t8LhSlMYvKuvm1fYXq9bfYFWz8514nF9/UFFDM5TV7Yb+e5CCIAcdNULBkm87vJV/GfnWn
LjZmH0gWcuZzlBPA0z2A1lLhaOaETXD3vBA2tM93DqiV96E3mgNNnyR2rurHsg8NScVP1mYlAoc2
udYT1eTJ33SH6kr4IhE7rtSddG/eC3u9tppH0ynd6Vu2K13hsPk1YWuH5jUWdq8rsFy39IN2NW7c
6MvK1W2vkXdWvnQPiqPZgQqRcLD0m3Qg86CVfCdvDQ+fBad0wqPxRRYtCA/KLq7cz4PFyVX79GN/
ALdlTSqWRsUbL3cDKlP7unD6fDuUu1L7ur7gtpkxjxT8FcsZbRxtcZZwr89W+SDsxzvqv8v35qW6
leHQG5cKD+fP738FcU08KTx0cpu2cs6zyfetK9xVD39uM8GO1m9kYcNGy/uYfL+4CNb1/f8+O7hG
vV8EStsFaq4yrPa9d1N22zbHQGTGDqXFAJgjjcVZO3LvNN0VR0qEDtCDXlqYe36NHE1xWsNFTb9S
vdEZCfWxDU2INp18Rz6p9vYc7Ml+raG2El+8j5fdLO/jl6JG295PYttEQx7ULN1XzEKe8DJOnX5b
FHb4jbhrgvj3Ggu5qXkfgYxH+XpjJ42dev3VRRDo+Xztr+k/SQLyJmnCZN0MnVPDddhiO2tv3DWE
YQbtpAS8C2vx3Pem1gAQZ4MyDKyn9xOfDPUgAEYIgXL1Li4FXrWTt4VNJxf405owCrcYh3nZSrnl
QoKQZGMFV5e1FM6mP28f5CQCxjl+I0gNsvNuEEsuDukePhBAbUxYlC+pT548d3fic7c/zL1NhTfd
4SGDPPv30JNv48CtrvVvwvOqi62KruzXW8xen9Nj8phK9iXvuhNU8j928NuHPQmdpdKqnWqQ6tS/
MWSSZwteg2BpNKIJVwn5vLRs4cfZqfoYeuqFXuPZS8RfoyNf9/6b5XqlNfP6zYrrZjfeBDsVjQuR
Nboik7WLo51bk7gYrWA/PN4/9ASTthfwDzL4Mu11ILiR3aJnagi/4ZVgNScqOD7cZuL1Evlz4UbJ
l35xi/ZGH/zWXqANoBy608hwHjXL9IPcFrAO9bQ7zKv5H6dtuLHRx24cpbwacifDzbnEP557Aj4P
XkK9T7C10GmqLWI2XF470Smq7cxttXTIoYbfiNQPP/Teymkh2TW178BC9Tjam6azSS0w8fAEFKtx
YdUFNsSuwFfTbZz7vWuSphHW8OCer7GA6p31/ont8Xgt7lTMZLiZubB8Xnu8KMCqOJvCly38MkLZ
HW7U8BqwMaCXu9ApJW6KXyB/8MMS7ywVM5Nqj7JQXYBN2mrLDyH4LYT7bnzou1uoHqJ4YRtL574R
zQbEr0XKHdAH3y8JIYzVWGqDNf0d3fq23Je+4cTXKzQfisNlMuHZfPvNgKdAty4oU/pRJucEYhG/
F8rE0bH6SgmhKB29dL9e6z6d+sd7nFOlzm6SCy8sX3jhP4iDNxc2iZqoUox/XpjtV0/OvPL+rIST
HxepBx3+UGLNd8lLtFgyNLOd7sjfZYlK5k3CLql/fB5HpXMH2Nv5ODk3Qd4hyBTyPNTrUBXFpMYT
VFLf1l6J6ZFkD3aX7ATtD2IFUeILLrJncwqYsjIhHNWCD4KaolrhTZwX0VHc9/2XouWDFCCaccaB
InLk9iUeF78cLazqh8TGHNArVXt5FBwsDDHHDdurULALvwrt0NG5iV+ShjqhrfwjZL59wJMJMiVA
XmVeRsd2z0GTWboHRKL6Md9Js3WN8LyFwVyNUIX1+Yc5t1D0P7529LfVFWX7fmeUlOIEY9TDY7Qc
MP2YHG5GS8h9rKJXZSeSG0reEFy1Ds8hke/iwrP6tFl9tatsTGCF2DEuufud267vHurksJN6acmK
gZAq7hWv8PABSSwE0i3JJonxg9v+Iut+nd6TBOvdiCcBQhqSBDITI6K6thO+oaW4Bc60q3fDfeRe
vFqcKW++Hc04OaHGPsiWSWLS5/1a5ppvNj/ML1DK4AqNR+2Hufv/fb9ThBEy1nk8o593lHoL6GIJ
+IezY8kpLIJUmwqn8i+ejGduLu/e8mRJF3UnC0nHmOSE4u/6tvWHK+V7HXKHxljvuNjBt/qQuMig
XVJKVi4NvYbHN+GPDlGai+vrbijg2vmt5OhQKQdXPTTPINW2oEaeo2+1beqAX3bSxp+pHdVWDs0i
fB6PkRtsbmbu3Rgepe7ac4VBuOekaGos5uxksi+i3M8EyHeTdZLZjhG+03/2Yf57RbmT1tvBQ/+E
d5a07bZr5W/u3M1TzlxNz5/HgHPp2rux1yT4zWzJqZZVk8JsTd4m86Lnwsswg7OhLLDnBld6yrar
wZJ38aXXdX6668DWqiC3CD90yt8PPCZJ12OfFyGfQKb2aJCpLXZ7yL2LaMVzC+LtSCf1L31uekkf
0ujYZHYL01hyEpk6WOHkN9h5twhAN2SkEATFtX4J5+VCnD1pgv2J7xhg/PWqJ3EWhB30zYxXHcFN
Q81w28XKHBoF0MnTa9Nf/dQ5Fy9vhXUOP5vjk1g6wpbVoj6LjkPoAr6rDSrdGLQFDc0JDSOj16D6
XWBy2SoojUTOKPjF7CyVnVNRUlh1DqpYWN3B3M4sOfMExYNPbL0UGRMVd1fUiQAmJP5FydQTw4qP
M3YSkru5TfUOcAM9oAll9czjNPymeo1vOsvh8x1w9hR883U2JwFZGfKiwsEw4n492w2KRoBalweJ
hk7vRb/xy0A5B6Mne4QyndEtJYXPASs5U7jFBw0hk0vCWBef6KRpCmxmGrOUJxImDwkDGdcvGkg+
XNrvxW+cCWWvwTHYMh0gRW2A6dEaTOWt/jxvLx1XZ6Mp0ll0/HSVluGf4/pNfFgQS+3NNZCL39On
NLZxaOiO2V10LLiBCC5s9jpxhQoWgd+0diQ/ArK5C/cGFSSv+bq56Z12h3fdREEmK76MizOaHjw6
JdynwyHDhPnCZjvB0/5r6fz1wCfBVBKmMDXKNaCZCPfITw3K6UhEOPWjKnm1jj2eA8OlHe4N0Ope
70xPuFi6m2FX7WMPWI4BLpLI90tLqcfPkk1J/iJC8mzUfTurJ8HPQEw51MGeHxsnyF2Dq9dvKs1b
WAAsK3o96eKNu83ozlvBu7Dc34Op/zU/6NZgyoMY6Wk20GWVPE8aN2RDtzcPG4ua6qFwCsw9R6RV
vgeOvFv2aCHDSlfttqK4E6svQbmvEufzJznXDyMs/vUkJzmCNE5drK1Psnq0zDctxW844+pdU+6w
C8z6g57d0PJEUMXvrzN3ivaFTcvVVmeXvYf73ninqDRcvWqdK3saAVjtxx/1MfoOw/2CoNu5ysK7
pz1JKypJVRJ0YdenDSG9r4uos6i1+6VXy27oaO7n0/OHb/YxeP81PScLuUwpLOgG0zO8Ll5YOKO/
Opf0t/Oz9J27/IxzTuIWtCmnVw09BodDOpK9i1CjNdR+9hgnSxXlwwD2Ce+NKI0E6Amlx3ALMJKO
IzbIA40SGys/oDfcU5LvfQXATr0t6sdYu0B8/iOU/dmTnJzj7WYxS2lkQkTECuA82dWh9xf9vqEU
Jia3QfBbYfOOmoQXQIg+F8XO+RorxNiPDSoscm4HoU9JhabSY5rS8b8u5JuJ4vi8V3glbFe74dkE
FTAND6bxJLfo8tRfB7S4lDszvvR516f98DZAMDai9odJf3LErWa9NcIN6xGXRS9xulc5cN2x9EfB
FdOd5GTyFyD6WeMv8laNnSb5Wmpf8thdFd7pWSqGi6SpGOHw6F0sfa5r65OHOz0T9cxIQSLxcEPn
M6eNM7wO0xX3MQV7UotaM1gziJhYLH8Rfhkwlt04ck3KTM58bPyGzqL9+W44HzH/mq7NyZnYtFjy
4nnEJf5+tjFmkF1ka2+1HdcYLGtu+0P2vbi5NKp8Nkl9M+pJiMIRVuoLhJQgusz2KN3E1aHVrtBY
V22aUO5gm8suxgLiG9sx0a7wPQWMfNGV5eydGIn/f62VP8C4N4dw0Q7qqAjr5/CEZrdcxzhB0HIM
HqjP41TaeZedYM61/fW3Y56En6Epsf9ZlwBCVnrqdehdUSckdbbrX7kNAS8M9vib5pFP/Q+mkR9m
3y5883P3IumPXvkqEQpgjVX65rWTLBNEOauiIwTcHM/JZ2nHoW7MzP56SY+Fbf0adu6SbqsvtCY9
/eHCA6yf9+M2WAXT//EAJ/mzPsHUqzTmABvbzFJpP6Ox4ucPyh8lkUvOEudzrTfvexISEEMf+2ps
WW3OpG+j4HGVvWwOOoaPRnartzf9y6bdDeYusst4P5qumroKz0PWbs/1Td5/06VdI23ReorgnjtB
gPOceh9lu6D36zVE5w4KP7dzcSsoF2rhZx5ex1ZnbZWsuuPoYrz/WFJXJkMJ94N4FoMJjTtvFW8D
6wQoVfieZRIaHVcBDXJ9+KU01yqe6Q7NExcvM8EZlW1rPEdYgrs4nbjafI2fBrbSD3IfWAUH3Yj4
2rYxrws/q75f+Mof66U6NiIKrjtQrlGrPjnZG2PU4iJCHGvyAh91pHgPr32kU0HL3DZwjcND/MKQ
H+Pr+yFPNlcUYIzWpaselxdukSKQtn8gba27dkaaPUZ1dnhJE/7sF3r7nicnuRbEo9YbDDraMQp0
e6wYsdDG4Ay5VzC0z3lzO2ZPg4FJ3RfsATXCHLmy/mSKj1JNBvKMwTO2atXvxp7Tu9Crx8AVMyzO
Hkf5UVVfhOp6EF118SCbjQ+XziQkN87tRtT/0H6HScap+X6FRWaVt31DZ0m+EffBfXYIqEZ2ngjM
Au2X2C7Dm2Jn7MWbdE9tJzvON1KwS14R4ysp7dBxqq3gZ/CQ/JY2iM/ZHBo7ZbLagyxb8/WKJLAU
t7mNc5v9VsDDtePHcFcmj1DvuRzjOJHeD1+1Q48n6q2RWONN6ae2flNth213ROfBHr+9dj/o56hY
sHO54P86io9B2savrrotlS9Mko9sBEPYKcqu0/ZC5YudEyeHXF9LzyNXzXJl1yKfZgFzNEoP3T5k
wQACWs1V+UsaDhg0RJ66WwAEQGO1gA2aok2x3zISt5Ncs9j+X9Lea0duZVvTfSIC9OaWLn15qxui
nOhd0vPpz0etg72qUtnKjW5gagqQhKKLGDHMb6SqJWl+YBTMTKhf42nFT0NjUE8wt8LDnU5yskti
P6k9UyCF07dJXq0m9bkSLSct38bsJQdCHvyGmGJr9TOT5kzk8tR5KBfiHPnR4lTebwR1leJtl6CN
YHf8eABpyKq5Y+kelXVVr0YDX9fVeHQGwW5xl6xWEWaf3O0EZMGLFSfYy4mHjbjpFjv1WqTUGLdp
shvrVQWjGT+Mgdsvgp1+0weu+VrsDMMB9Kh+Lgpt5oMY33SJN0wvPZPgN/2TGwg38FbCDSgfAJbY
sH8IlkP4YGSVUcVg5EeflevtWx6jd9PEa+IbPkaZ8M49q7Fjy44rCBeT3WG4Dl3TFYOPpr+PcM7W
Q9OexZURt273kVQfmVpxk6Q/Vb5R8EY8mOZ1X33UE/FOehpeeiBDmR+rd3hQtUA2jGRY4fRgh/VB
0V5y4KwjjgwLu1M63mn662R+EcY1XpThgHoyC78y7El/TKLrpiUwKtfH+b3obproc8m+RXT5tO5G
qOhtJpWbjU8B5mSa9cC7MSRv0PDVRMEiHG+b7jroD1b0Gqmls6BdZ6ujo4Pb97St06dgXLEoAQPY
ODo3Tqc7hW/0TjlTk9LzZ8gde2Cp8u301Tya7tGrYid+MPDjWh/r1SSstd43PAAabjXaQezr1TaJ
tjJKEgIDQ9F6KGfI8+EabGk5IpE6HJItoB1xrcWfo0ntK9laeWfUj80MzB6pz0Z9k98NeTenV4N1
q9UIATZwLpnwK9G9vJOnfZJepUbshuZtqLyVSeQqyr2iPrfCXS7BOvF73vQIICvHBn3XtG/FeFUM
FQq3h3i6E5rMtR5EBTHkga/pwaWpj37feDJaiIH0qvSG2wGYkjDmNI6LcETp4OlBqxw1PNhoR/Uj
Q+5yGjp7pE0WF7u2idy6YqxuKXaNn/1KvCI3T1bKp1VSX+c73QqdLvfqyMnHa0kGwqFvIKzp8qay
vpKgdNU7bL+SnXJTaU6M/p7SVMwF3QE0b9Jvyj5ebOA4UimUuSGGFMW+THHA9ObBwWJ9BnYcpavM
+lL1ZN+xy+T+M2oQ5WLKGlLXNO/R7Txt8bNoRDsDKjRu0dlr0ttOfux00++h4uPwaceUc7V2QE6u
q+dVpd0kMdEMpGftBXdj4s7BlzrSlR5sWXqTzMgv+kPmGPQvhbtefdbQBiQz1X51/RNgksRiJLwt
j/ctKGV4/JVdvhuD3fdLe12Jr47xUxR86dV9n7+hCgnd0GsvGf+pZ8tXznW0eqEhoJXx89CYRPMo
Tsm4dPcSUC64dK0l28DEXMaUyw7m66j1VFz0YPPo7gDoLrZFIEbuyDedPUnZy4JnAo3L/arz1Lfa
wGMUqxogNytjvMs6f3RAk+YEbjdWbnLFK+trYYoRUvIVer3S73BYxdmeYA3Mz70kWiOfPRMhU0qL
K8pCTf75eEXWY+qqztF9bqLmSXT1mY8Fb81vIg2ik41tgguSHJxKZZA5YL5YfBLOfYC65mhtucql
burZ9tK3GzrJbKa8Ty2llCKmL71rMWaqDn0HTt6J30Twc+q4KR1VsKPaoymXg0T6LZQrBB6OX5cs
gM/NnQ2ou4aM1hOUhT/50LfyQQjxUewrbamwJb/s9+VSvwR4OVXusd6GXg/0QbgFAqM9mN09shCX
RlHnvw5VlL64oNA9Oll8WtkgAWFay8sYUFEMqCGPfo151ujC9DTTq9yxSi+XvgT9dUk3k/UgOCXz
eVAX2AKG/iX25dnuKJJ1gOxRUP/bCCFX5xLdUWF5J9Vm4jbIdkABIJ2BcIVlL56cPW2/zNPDDe0m
M/Xqzi0Yf0vIV3qKvNYRkJc8nXQVlAcuw9JdSpBLL2If5XPF37c7PUVRDF2j1Rnin6CGd1h4RCBe
jWXc3GUuLrMoDGMbzxjxifCWH50i8Yv0moVV0uFtkErbonLi1OSFn5ig4IpSvvwvZrl/Vw7aHycE
Gc0UedGp+rn70soY5UjL4/v4Sd2qDt0oxBeNX/kmWWce6MsLPUjl77Lh5/VO6lFprrWh7bneQn0M
VqD8mOfSQGbzD9YOLZwugBFnm/lK+JBcE1lEwU3cSnw3W7chmSxoHG1VAEVYiNpBRdnlCtkzsWkV
0cG8tAGVs59QX9gcaDIgmXBSEnZgPnIlYvn3fgnVdnDDdQHWu3sNXqXCZhhM41tcUFPDY+By9JQY
wcr963Hww+EQ1SvwUwhkS46KhaXi5r7CYwsvAg7yyrqPPqthLVo53bDs8dLYQz43M4QT/z+3ftL4
0cQM9ZoqjO+fDr3LbUL0g91ItdC58a+2u1LKbSzf9/MBodw0fTTKKzaIC1h4nceb2TpkKefCCPXz
//nOTiI+ES9S84CXOgCPPc6+0XhNs9dHb0SyF7FyzHdAA8OfX5nJTgdz9JRvDOmgKVupWEmmqyGv
h2K3Z+4uQ5/kJaCdNkyY6OrwzBEj4NfPDRFlfYgStbyEl+PmeK8+xpkXgRpeLY52ZC/xhldjuCVc
ZzSLWHeTss6BLybODFCdOh9nD0jp3YWhh3Ku2fr9vk42TqDHpTyXHAWG7JjZV2m5dIRXwbZ7jNwg
dgvLtaZDXDx2LQif57B349StB6+ZtiYQNhd3k+pGRFIazPXSRMkZjyZ2Ktpl5Jv1LuoOcrGuI1/q
vH83Cs5Gwe83flLzip3V6Qi/LS905kRn6+Y+dLcArR0kx3W7RKROW0f43aKOTkrvRb7uZrb+Ur8W
CIHXeMtmW0E6yKD4uGP30nD9bFP+2w2aJ9PTrCzzSk754rXXPLWUqdZBOW4q87FvXSnxjM5rm20Q
eN0TrsGT193q0ctIQUBGyQgBRLfulgK6Pevy6A4Zoux2/9RDdYq8jJFH5AnWlTbzlxvrdtrnkh15
F8PUuaj6/RFOwtRR04qi1XjHo7/o4Yu/JigRxX1VijQaQfeCfqw4rFE5FN0jFFlhtyAhr2V6APGn
UEJmlcBb+mpxF+wzGxjPRoehpx+s19bYT5fwjH9Sur/3GCYFmDRrKDucBAA1sYAQTWS0M+Df6mry
TPWWlFY3bHNRQ6NesvCkZ45WJq1t4kW8AdhWpySqzSbZiuSpaBoWG9w4Qus2BRvIGN8CxF3ZneCY
pIgCRubNL+GSjurZgRaqbf9z4yepYVDSZ2iP3PjxY+EhwX0GbAGHk+WMPsNK8BaiY6lhwoyiv4eR
gprSZwVzc1Tdf2+rs60kyKV4nIuLx/VpZ7m3pHoUNDqtC6Nfd6T1QrT5Q/3DBSW150tlyNnxxfcL
ngSgY4jZgJZ10b2CAP0RYJKnRd4IsEHwGhcpubzdoqXebRYulnQhJz/byv9j5U3KZ9JXO1nghtYW
xVHnxZf1x+IrI8FgusISaLA/GtXLe9qcDdO0wqWxtx4u4c/Owhm+X/7kLC07HamUark8+GhQZ67k
x0cKQE8mwZ39CvICbCqTz48Ze9A5MzFX9IvpEelCuLk+Bbh86UQ4m5p/v6mTXcTZLqplzAfhyInf
ogANPN6KEyW2lfjtvYXcC9WK5kRPop+sVX0Vv9C9qNuDvBvozv57PZ4P84aiIb2symcMm5jUV5M8
0PlnqDKzGg+SP0hrg0olQZIT+RsDhKBVrGIsOaDxFn+IltyVWFyrm9FJm418bYHBbg8U+eSCF+7v
XJmpguFFtgXhrL+4uYVei9Ec8gnjzFau1a2ZrcNslQnO/BzKPs3AwdhMqOFfGbrNJGbpSAzJOviC
okpMv2RFc+Id+x8Mw/fbOZkEz1IXxqLeL4heDkPZi73IzSovTLEhMO1Cu9bnFzCsxxZxShpuNnJ9
9GT5P3/SfQlesdZWs0cX0y3kxfJDpdDX6Ac9JI7y8O9Xdxb89f1eT1Ii07JEIayWT+umV+YXzZQD
6kouZJzPdlU4mXMR4XH2PPv2sU5iTRb0clwcuWK2oe2mX+nKA03C7lcQbiZ8P2mXapXXT6DA9ypk
otbTS5uRkdJdt8GTgXBkbGwNSEPp1aWC+EwzBi0lbZFfxjZJO4Xit804x9VULIyaRUC4X3e+sFqS
5n+/c/3MG/h+ndPakZ5hbDVmviB6F2o3o9r2apQfpfcJG9Ln+DGnAcHA9lmw3PRxnt0qcYwrC+DN
7OarxvDSx4h+41eAe+dScthHCphpJb/SmS9a1hcS/6ynqAEbuo63x/uFeozZaG9HazgYQEbXxTb1
I6+b3Uy9MnswWgMNesqxtZbNdp699LRGeuPPsrsYTM7ULj+e/iTcS7OVH8WYt7w8/TKEG5/pdobh
Zu5u6vxdE+0YK5PjKn5UFbt9PgLp0t3FCTb18+xWjDXXEL5k9ACTHezVf3+acyfvj5s7OQyiushz
PePmFhhN4zRUfrzv/ews6D6wFv++3Lkwj2k9KhIQQJAmEk/y5ylqhdYcNOFOUe+kDpOudlilWwgy
ufoB0BGmzfFQZj6IOrDeokF674lHPxRtnLHjywZv545iNB4XA3pgrwignTx+PRtiqPVZSPW2oL8Z
ckBK1lZYNLGwWHZw1fFbYkT0YKQ2IS1vrzVGPLkdZO/hY/Keaw4d/IaOO1YP2TMc3lpfS1dx79Xt
q2QgIeYEGKC0tsYyU1mLu6HzlGpViatixySkkfxwtfQBPXERmWkR7xnvOs1RrTu9exgwGAXbuACA
JdUPQBXtFzGj0s8OYuRbr9ltfPRgOLUH8blubVZHAabuuJPux49ZsuHuCLAj1LsajjTarZ5o4c0K
axlbqrB0A4jWo+ZAcBcgLOeefgBq20JJBcS0n68NyQ4eWz9/Nm87MlC/2Vpu5JX3MH+radWi9zYJ
3mz9/vcKOYet+PFFThOBuRFLMeCLxE+dp8E4SFeo5cIqVP1kO6zzC0fp+Q3wbQUssetbV5LpZisq
CbEJxBpZMG19Dq9gTcKDqPn/DWrtx9OddCClITGlYObpjq650h0Q3o2zAK0lDywt+/5CvWqdSRTw
+UNqTqW/iOzPycncTkY390Eg3MXCPmVq0hurrvooWZbytixXar4y8xscmxT8FDEaGOC9OwDLChVE
gqszjW5XpeCVykM8I8biqMrKaq7NX/LR115kbxm5ho+tfqszuFzydRxz5mldmitD9LJ0zQBNF1bg
dhFrSUndBjfK4RtSzuxjgRzqqjZ6V4jXZr2pjNejumosm7oziejI+qG0B6wK/J8RV3uFqBeYPhsJ
xGMDrzct7M5YKn4GKNpngPzvreVXqVPcKPFqqjzAh8VxHSUrZh3MOC4Bkc5lET/e60kWoZso8ckx
7zWCiwpRB1+blKHcygAxARrlI7+/ROE4p8PDJRc1HhHpHySBfi5UtCDFnqpSuCsRrHDn40HFR2cv
7JCN1TESsYencJfeGnfTjTzf8AlS2TVfot9Hic6+yJsa3PphwQUJfnzV9575br3Wa3Ebr5m+9PeL
EAQdNYjMoxeoG4SKL3XK/qCiTgrl7w+gn7QmCkWEhqKZxP777EHaS/fIB7nGOiG4Icv2pd9yIufv
naNiFdQBh2co7KIXhZHtCmV1wU/M+3IjHXrTa26sQ/JMA/9a94nT5uvR44FsKI8H8Z3e0Z7pFZAX
oPBGi6Qi83iXBfHvQHWuJfnjcU6OdSPTBFMbLZYA5hxOpuwnL2xsSCKoTjYIelk7jL9dI3Aoo+N9
yFQUS7PbHibZMrBVnHYVjbYoeRcJVOf4yfica5pGw89SgWf8XCmzcCytLpGFO/ZFCxRtZCS6lrCn
dpg4M0VFKo7KJIJYFvmAJ+z0TbAYhixaR+md7M1rhAmdNFylua9jlMaczIBXnYfvgf7ZLoiYCij2
pTTp7FH8/a5PQpXaqJM0BqJwJ8abKENgFNmn3eTlHjIfDp5wxnzAPov+us0o5rI02pmaz0AZTSEf
xjxUxCv+51sT8CgqRS3MOTvjpyLy5nFn2eqbZB9Nu7L8OHNVjBDd2bDrguxyOiJ45RuFN+E9C/rG
FB2KLWN0hvUubC8stjMvBzQXXNml1lrUQ08WWyu22jFDcP8+1nZFcOibtezJaAKE+2QZnZX5NYRu
5WEw15TEiZetGu0C3PfM9v15Cyep0lxbShiqwJVkw8mCLXaVk+6a+a4wV2bmyQjpiGBAkdwqH1Hl
UKnlalei+D1UnA3VdmxRI8SLk/k1Pd2FFh/cR/qyGZAtGKEywmlc6fsAFf074CmMH8IeQOdyNCZb
oUe6y+6SazxO09QBVP48MK64kJ3+4Tj9jFA/MHOn9VCIsAP/dQtmzlwwpfJXVq0F9m9/SOJVD028
hcaefARYetZ7cX7stXVX3aXjQR1vywg2XUA7qdznkMKV2wWulvvT7NYiCjp6RKdgkKAbtc+Ffq9p
MNuSHvJmuaZCKbIdfHhaTuJ0KcNfEqZ/PNRfxVffj2ot8d3AAnXkOBgZVSDq1E1L/1TEPgWQyYWC
DwXQvy6KdZDKJuK8wjvl1LChCjGSP85H4a7OAW+VFco5CKHryLxKy26ynEmoObRepEB1hv6tVb6U
D61zFPFGUhdZRtNWVEcFS496QogX4HpU9oDjzAG5Ikd/DCgV8EEo689sQuSiuk3it1g6/OEwp8DD
aPtKWytyQvmpmf3R8pa5FV1slI6A3HxEGruli51j+bupH8rJn9wCY4GGcCndenl9KxqbpEG4448g
y1Fe8XPC4JDFm2zykMKzqz6Br0+1bpqHY0KesTaDdSjvlSIB2mVXwU6MPgbtRgBjogrrtqHBfq8n
q17fznHk5uZeX3AkldNCd0xWYeUbYEviMLQzHXdOqj4MXou7TD9kyptg3Jb1L6N+FqZ3ARipGRkk
N8+9+C6pG1HaydGnMH7gt5WGv4vhqwpkp50n22p2EZtECEyobYDlcCI0QQ6hrjU8oVZrK9YDtg8V
U8cU9amYB+r9o/Wq9TfR6ENwggZeltd168r5W6zd6Dlm1KllV8lDph1qGnMTvKuoQXToaUh2qQaX
Tvm15LK6X606A7OS5CbVf2FMiNDB3VHaqcGrab2a5msl34vze8rgs6DokehwACI0W+yFuxu6nrmf
YzNp3vbKfZrfCuVb2dyPtNIVVQJcB/2yWPfpqjL3SviVQCsV7hLxxQywPRx/p9W2BoYEdwjF32ov
NYCZHCHZdcOnFXyacux07e8x/tCThxL84RBfh/qv48Dnw9b2BRqLoV6F0rtpPajqdYuKSv4+Z++Z
7GfgNtIrPTsUsFOvpeRjUd+bLQQmbgZtVQRoLUiPySV9eGM5qn9uXqCVHOPEfmWxmT6phibVSnpj
KIW7YTv7kPTXqvW7Mn05vjK0bZ24Zem3xi2uviTD7dI3aQYnVO7FwrG6J0V6GyWUVfUtcKQFycjZ
NbzWCoHUTpnuCcpBKLYCqiTdRmv+qErkqDdZ6Tv4XzG3kbUpoeBhTiwAQdw2kI6aawHVr2TpIU6s
6CPOJFSLD1n3gDNnoVzp+YalkjjMarT4ioLU6tbMnJCrSVZV78E0s4pHSd9rD8YF3XR1OQL/elUk
PSKSuGjSnk63j3OlBWm3dJCNjeiMDFfS3A7XR6THPG296B+Hz0w4KmOrgfDSnFDfT8pnGnly9GhJ
Dyh3qBYcHtkuHsPuRhKwUqW1Guw66Mf1CnqTNgE2X4Q3tPQJf2awXIZ0kd9zbioDmBZ0FCgn629H
cT0qtU6r8mUUklIf7STG2EwEAIUscPcb6v3peWbIxK1ybNR2dZdRFl+CNpwtw7/fxkk2JAWd0CUJ
VNXw7bhBGORV1/aoohyW/qCxUey0uYTBPrvUvz34SX1j6BiYmAIPPkROIbtC54iG21wpa4t+1EIr
sK4kT/qK3UtI5nOsku+v/M/ff2sBTGYzDUKR/AcjtUhBBtrVCPrHuEapDooBijVuG22GANYF9k5O
j+7Y5ZnDUv78tX7/+/ynKd4wHuO+wBOHJnpKp5NiDEyI4cY6HdMK9SA4PjEoH4rg+lihGXeQsU5+
ZQUEb/+ubM4BtX68j5NMr20DK5wa3od+27yRIDwaz8Gr/ikcmHb02/+In05rQOp5a1/axufEN35c
/CTixaNsDtLIxZfSVJv37c281pn4t0/VVbDLUFHS4/8rTrpJD5DmP7Zr1t+efUdRS3U5iu47zUY7
kzFz5Depa91huOurPlDamt8YMF/UtjuHiPxx6ZO6py4SC3eOmPkx0zZpJWWwup7m4KCVr6r+EsBJ
iO8Ek17sTouuomHXL8zvnZT8kpo16LmQzY+ATpXvxrHxaKNnqi+rd6b8NBZfGbii9Ljmj5LxV33c
GKo/A689pM1BAkGs7mU8Ja9jt7NxxT6Qnmn3tA//vZy0c7ng93d70itRhEzucZkGdvShjc/ivC4e
2vv6cbb847UFfOM2AXsHPryylav8hWMXXNm9fI/p38zeMx7r0CvQ/Ls2Hquj3b2QaORw7monR3z3
TWH0H4H7sMH+UuNzWJm1Hz8XL3SkZumpeimWTig2Pvm7VezFu38/2/nQQZzGAs0UNSAAbOpvocPC
NloOFCu8z5u9gsixAHeGflA8QQcz3ajZR/1bV9lHoPI9QnlgTv9TPRvNJWeJc5gafJZZvSYGSSru
IT9vpbXGIJaWkfYCr+z6vSjfium2rzcTSb/iSuucsGXuAaOTtbiJdJBSisXNIO9jfZ0idzvFH039
yOQk5JxTvMzyhHKvibtIfUZFNjL3Sb9O5QvBRj43G/p226flSdgIcWCWzA5LnEVMJyi8rHeqzx7Q
No5tgqv0aFV9IdksKmzFtF91yhFHcXLaje6HOK67TeUFkQa2efXvj3s+FP33jZ5SqGQtLRvV4I22
bqDZkrnpcXPnRbZrxr8doJ/9sPnfhIQ/1dHpUfAHBiGiaijyPX9+yiDNRlUrj4x36YGPmWrHx0+4
Z3lwpcj7WtyU4hrsKn1aa2M+a/IhDt0GMdnEO6reMS/tWFybWJ6ke1M6WJon5U6h/46r37m0QSOx
3CbuIjQPNwNdusSkpFpj2rIQhcAA5nQQzXdcUmbDPWp+Bo45t5G048zpql1deJq54ni2ms1U75rp
0DKZWwmjbRQ7ob3TwoMF02d6VhSs1DGDHmUn6Y7ovdhSCTLdyy5NsE6MYf4MnzFSATPy/7+sk/gZ
jDlUsgxSIHIiceGJXtm81QhkFBZnJoNBOlcg5cmPUUPYJuHt1G2BMgGFSvBL9AvoKdFWLdHbdqPo
ol7D2TXEZEnVVGmxr9FOgl8gTlPW59Q3TOpxaFQRZvMyt10PHxPNQZRDH2Zv6bBdQlGd6RihufDt
wicJnCCZmaFAOblPkw3NdDShvf46HxFjlzeWEzGFrJ0W/gh4zf+FCfvfTYefVz8JRk3e18JYww3X
l+jDYA30oy2/LuD8+Vd2WziX5CjPQR2/P+9pd3nS5ibrjjyv/ohQvTvKwDTcVri+RmmXNdqaPopm
Uk5T0xlkF3nlcJVXYPCyXxZIfCf+PcOKKP0LIeTc2fftK5yeD6qUmRPIJtQv/DB2lt6q4Wm3g3v8
jySq9+/Lnd8L//3o+knmVpdCOdQjr31B+6uNz1toNB8pQWD9EXLajvwYe1bifES/R2cW15HoBUxW
dsFLS+JAQ2TRCr20FM8JS/z4NCcpXS2YQYfh3uIgEKwC1W4KNFSG0AlqOvxl6wdoMNOQGryMU4ct
G+j72Mmjuxg1vMgrvFLbDAu6fRU1COTBdNIdeC2ZADQe/p1/2cX8nGQgnSuZzpW4cFRONdbjWdG6
XkfgXAq9o/UYCzesqH5FC0+7HvDnVEFR+pO1intHFtza2qj7RaroYhV27nD8fh8nw8ki6XARlNE9
blCMrMAaAR/Pv46YKbiW6Sy2y0SxS/m/uoSGv46fb09/cvyMeKHqkzKF91a9GRZ4QoFLaS2tVB0V
uuQxhv4t6O+VeLXkyQjx0IaAwmp6JXK/KLUBQHIS1W/b/cQafJCbVbE0jVeCvOkDGLWC4QbGplX9
uPVCbIdlTA6vR/U6H3ZWstGWXM6Ja8Tgh2pb5rd1drg0a/gTdf96Qus/3jkamdvJirTKOQ4nuf0j
StOYlSOLyIQe34OCcUe9aV3R6bm3gq2yH1IZp1EvyR0gvWNljyDSdC8avMBT8EdLNla0A7tpeseX
gX/1q6VgQgMWcdXOpbvbbcBvgXl6iWcUMWBEbFX9HdeZPlsMKW7n8mr06uY2157miu6f1x1XgwI1
DRHQBbh1KUyeP4++PfnJioqzJlUEpUG0Y6v5w1cvLmpsgtdRFzD9eRERgRTd+P5SjX12YIprn4mD
L4xu7S9qxlCWddVVYAckt3WjG9kR3iO/d0jl+8hZRK3Fy4fvcrj+/Zn/e9GTMzATqjo3yxr1WTSz
Ul9aVC7zYks98GwiokB6eRPi7+GAY05g2l1fFFU7G/6/PfXJMagaRaHqQkkc+cCXwUXKDRWjP+Ca
+SC4DPwvxP8LD/wHHf6tHKmsQjVGnbeMxGwSruLIxxue3LWjAmBbMTbGjwTUOVqRznxlPGbiZvSG
z/lNtGgTsu8qdYeVZv1wWTTjHFkGV5r/+Rh/+nff7q3van0coyNCi/kq7+7i3B0mb5K2Ss4eg3N4
3RfX+iJ2O1GauBEs8QEkRj1ux/QFOIGpwh6+z5SH1NzIlj0zMfolJOtUOJiyqyacAuyWS+pVZ7tx
32/65ECd5lCUIhV4lIRuYroeX9LgvmWO48GhvmkIAqUvb8p9MN0LuUdmGRX0B1M27qWQBZb8zGK2
sGxiCghWCULHz6LALAuzH4cEUm2ynRJc3bzSsEH1y4fMOqRHP8KspHcDpH31xxzl8HwjaOSXY2rn
wx6ux0Zad+FXEVR+QLouQTqejwszncx/fFgkzENlh1kiMRq7a5iXx0y6Utib1TLKqxRXG+n/ZbWf
FxCQ9WadDoWd0TQdrhXjuo5vjXbdrNo1A1C3GDO7qa8VaaOHV0cG5F6Q/4qON0W2iUpsSJ0Y0lro
t7CJbSIvQF5F9zPNtgovB4rZuHHsgX/XWj/B5lm3oXrEiDLMzArNyNZpcweoCFWI6MYqlcf4aOT3
YYavo180rN52Iwfvdb/VpGtDPiTKSqde0XyKHUPzy2iF804krsz0zcJZAmBEAOVht/ilQ/B+HjFr
iGwTg24nGpxIXxtsCBP1xeQgkcPPxlPCQPjf+/Zsso5GB+rli48bjd+f31bLVWxd5gbWLvoT2l6D
tWZxtPvlygLZMLmK5Q2VK/LH1ILuJWSGeS7N+HZ56wSZIURTEUsGl1dXChYV6DI5dN5GXB2kFzFa
VwtJZ6djgz52903vtsZ19RrFbvaa3zEnHfeN6CXH7YR3x9hHT230q4FbirGT4mkkRRm2MG53mJ8F
aEW9Dz7HxzUnJeCbeF26WbxNgZoN/tG4ijNUI55acXvUboV5ZY1rY37DytuV0PFRt5ZwJVt4stkC
Wvilp1JPWStU7K5n1AGymwo6Mb5K1V2LxLPmVuUb+nZAs/vK16E2Wb4wrGNtjff7ZVH4sw3z7+/w
pBMkiUVuICIi3Gm2vLVeqg4gmcW5qr4seKDk9pIPwcULnoamsMkFtWDECpnVW2QAP8HVOgwtkU0N
eoLQpTz+4hVPsqZjKyFO2rBMFiBrf5PUkAd1dDkmkGK2xcq82Bz9P1wSrWiQ+OyN0/J5iKdYNpVh
WZm66SyKP0AXN52Ltto62V1GgVy84EnKgM1IrVXNKNyNuLUI5LvoJPoWpBABHy6P0CWDKrqw+89G
duW/D3my+0NjhFcW8JCLQWrw1Nwqa1q8V0ycaMO1j8yaUAdxLlz0DN5FM63/XvW0YG7qRhozhSdd
kL9d9T4LgEPd7KO/po62FemD0Do/JLonPuJsMTegpSH73pBBIHMk4uTXoTY/AuG/R8tF7fFwdQxj
m3S7ad5O0SYyAL2yVdsCKQ/MdPM8AGL4Gje/2+JB1u+RgemSrxrHzlR5qZZ/POIJhzNBvBaC2wkK
DN5x+oqYggDDsV7nHDf5hL79XqixIfnoDky0CSfDY5mtymwnztsku+asMp5RVA8BvS3aRcVtiywT
CLPjY6q89+3oHIXeN4PGFqrMTosHoaAzZHS+lZXMDCG4pJyJ7aZcjk4chN5oMov78cqaEZ6wVZqN
vCVyxWZ4kQZmoaFtZDdhszKibVlvi6Yg3DFJZj5T7YVhE40HId0V8badB7fhSIuFhxYQRO2188qY
t1p2BcDxQhcAVbC/UwVrwXwC7cclDI7Xz+NEKLrOMmMG4wsveRloyZXfJv6Ac4iyqx/DFMMaBHly
fr81b8qv8JaPd0RlWAY8Efuy7sB0aQFthhbjkBEnJs/EidrwsbG3ZcsTkaYQPWP2BeHakm668S2R
OQf0u0I45NVNZa4Nf95lwIvXEkCl/ErInBTzmNxToBrot4g9KCDhcYgy/BRK3Ft5pa8qyIobFUul
5gs108AF/FzM7ojUDO3KT1G6x35X9XPFUa+NVT7tDBGkeAN6BAGddmuOO3x39RZx9CcMh9GT2Zvy
3TGdoAjfC8fHHHJ9AVS6QIdnqD1Nc2v10RTvhPizr95aqMspySREi/6yxPjSgTwpQxaCvwkXGINt
aLg/P4c4yXE3BtGCsaeD3E024mUh2fZa2QWbSXPEa3qPpGE5mMBLhFBzCcr/uvhJQMuSpDJnMV5a
CH2EoLp5qx9EwwHdnYOPGa/7jyy2jWGH2kqzPQq2tbZkh+G/sQ8OE8UD4iBetJE2msJfHePHClxe
spbuxauYwtE3b4NVuIM5pj5KBADkTMyFtpF+IQqUYNH1uzi+M8BRrrS7EJYDNK5xNaNBxMRpvE6s
K/W+3aL0M97J11V5g9ZL0HgdyrpP7ZVKzuUzzPlsi1X5MO0LT3p8zBCHvRSAz0E5+UAo6rJhUGH9
A337VprEQ4ArrAWUc1yS4k2z5PgjjqhbXO3MN0FydM1FDRbCiD2FSDHQYsaFa1W3W2Zp1exojl57
FSA49poHRO1SgnZOJuLHDZ5U7VOnVgXGq3/6FYbqhWaFL94mUQFUeDXjssZG1KO4EXrbsnxIuSLj
kbv/j7Pz2m0c29b1ExFgDrciqSw5yPmGsMtl5pz59OdjbZy9bJVQWthAo9EXVU2KnJxzjH/8QfJs
33BxQiJcbLBnZD7e0Ou2biCvoV21ojMNTnJ3jfyFFd9fS45xmCZpqqgRJ4qd9s/17vlaLMuxF5+8
clmTr5c/FeXBjzdZu5XlVSUdMwM9y6teYn5C063a+m9Ygnyb0TI9CAyn8OZAu+NgfRbdmBukUFuD
zVp38e0ZH5Qn8DaxW2Q8abs84RWT3hQHde3twmmni8dyWprmRhJuLe9ZwEYpk14t9SXOH3rxyU/g
n+uvkQ7IaDwxuXMSkR5g7Gy9wmumOcrZe4B5liU9wrxxPQtyi96TbA983m0w7ZL6z0rgUG5vc1g2
xl7EmkeXl1hzrTLt0FUknwIQDebDGDAiwqKmMbXbUfgdtnCG+kWCzVPpBdSyiR0gJ1Fg/3X1Sfa/
6vjX6LGHVs9JswvxRwu2grox+02h3ST1ScQyzUoOZL3IwsbPH5XoLlaeFW2eisGpzL4mrC7yRfCl
ZNu0X1idQzBqgJODshB55zgzCuvcemKuZBuY5QraWyi+dHg9SZq/Nyt9PUEVawhEGdIXPdqJ/hoD
aVklumaNo5X3qYYrfeYN7Sxlw/+tgDsldw/tsK2zd36T9R6rrsifQqFkD3eVeRJPVvSSv6jCkqFt
NTrM12faEfQkqDd1v6hf+19woi1j9tfK8WAqkaWPt8XIU1uEkSvra/1BO8i/xl8QRkGnG9zv9Ef+
GxYYyOzCNx/L4YR5jjXBydrqw7Nn3cjqrFbWTJvEEIU0Hcj4TITwk8sXYqHYpsWw2JUMp+gdRVyN
5YufvrbdLtK2PTKYOMoXZFIvamubZZ/9eKuXG03b9dE+N9YlfCnzFIaPWpfCtWLA272n8uxD5liP
nbxmG3tDLysY9ug7jbzOJUCl7JjgO2Z6v3zVCYZ9+hKPxxK/e+YNvd0KsCFpDpqbvnyTgmWkHQQW
j96tpaFfF4jBdHwjPDosEU6hXzzm4bgcxAnSoIEa4rcnfKVQ94qWtK0B07nEmPMSpQH+5JCvPQmM
uG5I//4kI82uGmR1dPNVfJPQ4ONoblspxLAEeZOIYbHMCUQm/WdWbseRYEIjWRcJXF4B6RCS14K3
P4HOgO/mOjTNeaQyYn9cUNXsMn3V5jSNawF4Cytkm02br9nnRh09R4u6reMbmb+J+8FjUe7C0pk0
R65WrUDw0Q6nfa96hvPEp2mrqEcZ+sq7psocdfrFWW3Iy7TdVdlHoD838dHPXqzAo6/b1eocCRGE
7Cp47b2k8MJr74Eo3oeisM2PGWQwEEPsw8l0QzJSjNvReNO9hzi+CZed+KKhHU4PMlqDsbvNgi+z
m1axccDKXRofxHLLXRRJ7tbJQ5lvyECB8bhRcR5W65Qi8KiyspPpJdRWOG/J6iGPHnrjrsS1XF5a
2I15gYvA0FRXcAS7/s4b9pL1pBh7f9l3SxT/fflcGneWuBsgAzThrcq2nG0t/yltH4dul9dfkjGs
EiIky4++MnBNJHSyfS/8dwm3ui6O7LJ7tJqVZ56C6K3ygWzwRx87R54wqnPkkI3iaUJANpmHVEGy
pm77dDdat6P1LGY7EfBT2WbeRxSsev+uqjcNbNsRhrP3rpR3lvVuAoeH3aNQbibfHfE59bPbikjn
bLxV1V3e74v0plF+hcqm6BeleYzDja6/ehTxSvaIqEhqD1W3xii0LLZTy1g6umlp9YOJUfJuIphK
I3prncXHItiG2H9ouH2+qSO6++6Ygg0oPpZUa94q8chDqy6yN+APpTp6Jc6H7FqncHhSyLfNl5KH
2Ru9AaZNckEo5L2oHCwTa5NNbR7z+CRGWwNHg+Teb46ZzwatoWWK7yyOibUg4PjpGj24QLOQ5CVc
42BOEmiG17jdWfjAD+tEgfgHbOE77Ai21+wmqleBnOg9EFIDkxn7Y2GXwwedEIqTXwoqhUqe6GkG
57jo4A8dofxU+Ni837n6JsnPQvOKdcSikjXsDRwZr34OIGi++E8KuAhjL/KYdQ8TFh55LDk1JVWG
WgSpHr6tYGzamw88089ifBMBMbJEgIDoOHUilFR9IRj7Wtil1N4ab23B+JlTDVs+CSN3yLrFM35v
9fCrNe48YpaNdlHmDG0Qa8vls9FtUFAF0q4SPkdzCc8LtjNBTMIGmmdqvIpNDVeaaj28lXvGcqeE
X2mFK0O5jfAjN08mv769SzTbCt6M/K4iE02ZVYWyeK2J/btznisNlXR02JIyg4WflUYtq4BOXZCc
pFPLhAxhL8a6bEUOzgHvxmRHTLfZiq7VYxemKD+ve1aPya3aiJAjk5N6kDlk3eQT+uywQJNJZhzn
C/0NMOLVpv3CJPXndc8qq0kMkIapIdddja4F1+hYo+XC5GUlvFCrUv9hspi8KqKjQ7FPb+F9ZyfP
cMuDtjM3ysp/FZJFhFKl28sEKuA9ZP3W8dFhoMdGur36nP5uRH/e7xk3IyAD3Wzm94MSqXX9dXED
osInMYJSMRlbo+G7Amv83Wv9vOJ5rxWNvWxpPs3tCAWaKbhsQwO2JHgPfF/SykdUKKL1Rwf3cOXS
f49Nf176rNNSJz1MMoUfK+uOCpkJIy1D23imO4WA2ytUjWgVSHyD8Q5b7SXCazlc/h+UiT/v4qz3
9xVDjxORu2ioyJBxE7HNMUS/B+2rX4r1OhpJixHH/bW6/8LQnCvjImBS81vIPs5+v9KKfeDp0R8/
4yO5zw+1m220pbaOH/ODbLreZo42LMVleftfjJf+8Lt/Nro/L3/2w5ukJ5W8iNkLfoXPVCdb/z76
LNgIdLeSb/FBXMQ5/C3xVEnPYUEp780Md+otDpTqtm1/+bLiqvQkQ/WqaU8hqESNwiRAcArzK/K2
uNaSsrZWp7WnLZWgdxqignrsUjsqvRHMGoPc3DsVwnZkYJ57Ry+esD/FwLp/FK3j2Bl2Vjk+AAhm
xyQeKbYiP3kaVpD+AWWO6B/QdzXDaWzuTYx7e/l1HADI23tlOpqroEU6gtLh2NByVoca2lDUO6aP
ubOhbD1jJ5fHRt1rMxBT3wW6bsfjY13+rosdlqw2TLDxKTKYtnKOdF51L7fU8yheEvV3W3w2jPVj
cqTf1AJaVODZkrzXepIdVnp9HxkfVbQXzZMy3ir6WpTyhRw+a90pzI55YC0sbV8GNz3GuFAfqW5n
UXMv7WjrC21XohQwOK8pKTnQgQTt6hmrKRL1wt8lREMwunQhrIatvMGMHK7dLvloX6c7rNZlJ9+T
6zyykMEkl+LNNG3kUw0sR/n/u/KcYp09RXhnAjIsog+aguoj+Oh/obBpvtpx2TBfFJaxQa65rajd
QpafIugM5sh4UUNp7z173JE1LtLP8jXAwL5dUBvw7vDggCZkVUvVXFnxVjQ3hrYovuadwxocetEK
eWp+o0aP9chBXtml95jA0263yHPy22GlUr7jppas+z0xtJEHcpBsO3HdTe4AteVVejSRre7iV0Nw
GaUNk9vSsLwHmA8/YQZKvFgcOp1FqCzyf8sWA0eGyVOjpti3Ab7Na4Ga1VtY/G31yypumd3K/oo/
E2DerC+6d5mgaJnIihVZzHGwypqlljrmdMzD+zDeS0iq0Pe8Ez5cHZN8Z+W3BoUl3ECvWhf5zs8i
0rTXnXQnqi5UMWA/GwdhorYfQ/OjyndZcKitR7FkRofQiOiTaENHi8YsF7a6sUYkKoeQNHcdAj/K
XZklsqBajp7lV8z5sFO4He6rL+R/U+pUiI7FfAEcCx0u/hSbubnv63WWbMfhFIh4f3U0sZ+Cd2yE
k1I9IRks4o1H0EazKYjJqTdSvYRDodVLYMGqRc1UOZKynTIXitOUbGEO+XNORwCqNSxkEOUHdTpp
mE+bTizf1lQqvvElkMKlECDuWWsFVDpiayjFp5SBY1uk+AXvdW9V8WcYbGo4ycreYlZC/PsM+UPS
/bmJARIi8NYVC+iEHNufBY01+K0WlE16QlAkp47oMm6rNBLhbS1cmt1dl22zad1qbt6tRJji+hLT
uxtcJe06sMPBAQwiBVLBizBYJomdVmjLrgomLrhn/bzLs9HTJOWi1Ip1eqpH0vkWyjLWwKNWzMNR
wFf2lLqFDq0CkElPDxoKfOffj+nqDZzVfUqeVmMfdempHe0Jq5RliTEBBewSxHg2BR/xM5RMh/4S
cS54/5W6U55fw79e01n91491KfZ5m56AyCe72pjBpkZuTlDZy1xnoM8RK6fRlp6x7kwYAQXjbjrB
bUX39/zvZ3H1Xs5qwlAsVX0cWDIKuG20Rpfbuglnno5tgq1IRKU5IlbJqEYcvsDRQaUsGDvOPZxz
ID7++24uTLJRUWNOoOKBbBDvevZmorQsMjnI0pOwzvbCr5BPbi3tSLH6FG9kLLHGTb6cyoV1m378
+8oX+CU/r3z2TvJgRERRp1x55z8RdW0eAmGJnEMblt1L+O7fB5/Nxt81SHoIndwkQHUA4MkSPEke
juKpMNga9v6GdOqjvBZu6ab0e0wx/n2bF1qHn7d59rqmMVS7RuMBzTT97nP8TXSPbR2yd4sspFlY
j+HmNdYXvmAXFuz313JWiE9enkx+kqezfnwSnwLroFqt4/9PCGFCWSTvcYCp/NUErFCYm15cUUiI
auvmxAX06gv1jyDuMbY1x01AR5nXyxBbxc57t4J7sWe6NkMSKpy2WxMnUcnzGByleDPBqFP2SYcb
+iqJa1LBnpHrlimhMWo7QwHrZBRX4gCrIPw1obea1oL/qIno3Dh4pW2bHVs3RmUfMDlBPAElMccB
qqyxXxuXibV+KjF/h2NsLCU2u+nGa+7b+KTgHdcyZGg1woVRruYoV3UrW3jNaRjFJcIGPNHTzmf2
94CQHzZRPav7kRyoDGc6c91okq3lNzmHYTEbxDNZNzcDOQk0ejkamlTFBvGzF27FEVYgXNbsc867
kByVm+yUL0PC6EG44V0vUiV2BwPz7wTr2ulNjjvHb++jdqvE+yi893hccvfeBe9yfgwodgzld5W+
RUVthyTKh8EDjAwN/1DSHYtVbefDQ9MdQ58UBeYkabvKOxVBMpPIRl6I+EmRKKnPPvEoJybMisJ8
j2LU85YQb30C3Ypbw3rO84XpA4La7WeNOL1Yp5geeU9Cd8CLvofyKTrMJsNl8GjsFRI5Ie6K7yVJ
tbPp/s4XbyLxNpVWoufquAEIm9Bc6qCfRn/IBtvM1jGWjXn/uybPE55S4bYhHsKU0rrdyq7VQBdI
nkzrzgq+gs5RSG+rCNkyV3WCr0u8T5W5zMmhU8mrKNk24mYydgHtfHs/TW+Mg4xpXQ1O9RWKx9Fc
W9N6GCGW8qPZaou9r9/7VMJ2hQ2C1K7VBO8K+D3YtFCzKE+aeEhZlqmO1ZP8qvf4xeLQ6rueuYny
cJG3K9NA2L0q9xMcULDHlewdGpxQe0rnunnxo/sOFw3qCmmVq78pSoNsNeHry1x1lE8xkJSIpzKz
aUHgg4hn4Om3X7/EhB9SJ2mg4P4K+whF3hq0FGbtpEMJO33mqZPQoGC6aYGUukrq5JU7hiIrlyWC
IlzaNQLT5Fehf9L7gxjfdskDLrfZGicYMohgtGv3vbWVrHyRxp+Cvm2wwZVOFh/CqMKagZRLcGh5
UDEXdyNtEZW7SFoXTKTFZlVZp2i66ZWvEMcDIQLqvkc2Ns70uqjGF07QwGMdHxlTMLszNP9juEKQ
ZGozDcDIjyhSDV0/dsG2GjiKeUIP4hUHqaFeI4vLP6TewcARN12p2U0jP8xQu5c9iObqNU3sgZtr
ZXsiBFxHmtAvUytZDFgWjaNumxX/w/GDzwGTTOo2wplxyX4EUxuwGMfdbTxJ8UomS8RYXtmv52Pj
/Kj/vnOeAQqCD0uuQurOfs3OYD5lSx+aDa1iuCeOdwZNGPYb7r+v+odx9ddVFdmUCBH4k0j3sw7s
sOiSwiDEjKR86dkC62TRgsZqoUkJqzhl/tlOGybmUn/yiRZohKUcURa+sJcGtauyIRKjjmPJdOAk
FL9UDBH2GHhui50HF8uB9UqjSqyK70h34wv/pVpb4VHJb1tSOvmB8SJgkLOljs8Xw5fan6LombZp
fjOFgXnhIvlCjwTVMbWLp2mVfRD6sx2OwrbfE54HZpkso6fJsENsp3UopZg/DeVHqCCqLp0sWI4C
8yQHh2eLhEDs3mafVaFd1/La9+Rr1eLfwAxHrqLLDHYV/DK1s1doCpNlpQ2H38Aqn49djbOkssMJ
5xSyeIzcxexmcEWVYcsfozmOst9XS/v5Kn+/0v/cxRk8UhhRXktSmYI/OFq7QsAVFy7YcQshYU3a
C0EwOVHzKjOTYNsV+FevkfRn+CngS+ljfDOOux69wUwA7FwxW/97yV2u3L49pTP8pG8qS0jnEqF2
kaoMAHU968P2mZcxV2R0RkmtL+xHQMMcLmJ1pTC6YEv74y3pZyTEtubsk3Sun7V2C1G7nwjVk4El
mXDCNHVMYdFVNpI0uh+NGFiyGzB/TqEqaTaJDZtrTcYFwu3PGzrrxQQrbCdDrtI/YhrCucZm6Qcb
OdgymZZw1ls2TJFG8qldAIHMLcxdlOwEw/UB++lnKzRIy3l2xTl+DeW7QN76eW9nHVgelmUrlSym
eTmTkZYEe63EKaljsBv8qjMEoM9VtlIp6ITbyVUL3BMTW0v3eDFgu4HSkwm4XVn30Ii1yg26a43s
fAP/WO1/OALfKBVaPshWkNMi+hjC5i4MBbV3JMyEHUqIksEOot3ezVWnQO2vLjPIfcmSbDnwjtnp
VLjeNF7sraF4kH4gI6kkE+/nnqrko5HJAg0CBgM6JzYoERhRfqPAZUwcOG6qihcKKy2PVlAmiuI0
JAgHHRLIJAyogI9cKfid5g5Maz/b8N3OffeVr/Biof7tJs+6GACpVkedMneW8ey6OEhHyq45Cphs
pjk7Ap89nGwkpjxYiDotm6fsahidXdk0L7aV35/WWZ+STLEWqUqQIuakvi6PnMA4aRyMGvsgt8TI
lIBNorLYFVANrJj5dUhgmA1ebyn/hvRZ698eyVnv0otKAFcx5k4QK24KrBEKDkAi4CCYBTCy8VVK
X+U/U0Izv4o1XJB4/7z82ekx9XqaIqxISc0A+NTkWdyNKVjMREH/zFnRNjMVxuTpq7guP5ScJs4j
8uff6+Ly6/jmTnZ2F5YwpZ4sCslJ81GY5zrbCvNVnArEg7QAoYPS3xlL/EfzjYccDavQX2OzwyfH
MNxr7eQFgRhxifT3SJc0idHb2doY5THUvGlKTtMvadl8MmWSdqltthvLw1TOGwHuIM7eTLIr6KtK
u6m0VfcRl5uUxt9udKd2dMXW5gxyg8FxgVTXFUs3T94S6py42mjbORvBoq7elwhl5bUeH/TmuK7b
Y2S4XubECjPbK5/eBSX6z191ts7MXEjUJhyY3xwUZH+/gugxR+KWIVVCVb0Yf4FX+qCIX2QExdRi
23FDP0Uk+CcZgNtrbGv1wg764yGfvfFRyqbWEsfkFAFsU+cRRjfAVNnX4aGZdmrzJAaVbclrSQ4P
kgBzZaJnMP1VXbnN27gzIRctko0ebiRzb8KZGA4+ZrClcdO2W7ZZSdpEmQOQmmk0A1RDoGSGseop
Cqtl1HaLfy/gC5xUnq6pE+JC1NHfwV+FIfSTjNcTYnqm+Q/9PKWdm4bJ7d6qcnGV03fp8WEDZMxa
GVzS1bM1alR1GUbzGm2oYDgGHUslWcqt7YQtk6pi2feLKdwwxxaXDLStaYtYQJCAFGxxURyu3c8F
UxVMO7/dz9nq0sopMdNEnKdjKagBB2HQI1BXiFOYI7pX1MhdTDTEhnECa9+RNqNy8+93cMEY8uc9
nC2pUtCTtFTmJbUJ1zyEEifIbmWo60kLFgiyxmGPAzW5H+uw3HFOU4hO2sHMbNpDKXWYRCDQwX5v
3DOpUIWDYvSMaGgZ4GwZh+gIw2oH9iKs6+ihGWggtCvfqHnhLOApGpplkRaBcvOsJstSSYoM888v
GKwViqyKsQ4jfkd/at/qt6DBIcfWdorDJnLDydWYNwWuTt1JGJZK9kpvVGNx0C4z3H6JZ9EWebQ2
bsIjfgEKlbVoa4EzlA8y2xCTIRpa2IXKUuqOVvhq5U72XL/0rc2gYhLcQYcGwd5lG1/J0byZu8Hu
zmSAUDle4PQm1hDtNprsmvwVBlfKPXzYeqkNrvCYtlTzoPcL4cvyl0LswByRmZJsC/iRtFJYO+Fz
dOXhXarwZVkhchaxtUTSxlmFr6tM4vk4sTfMdiDCttRtgZPsqj0KNvQ75X82Ao1zXDsmq2tA9YX5
MKtPMbDY0ST+ZZ6tviqbFNP05TlkV7Q5SsEA589gljnJ5G6scMADgkOpaKeN7QmYIoT1tUdwoZv/
cQ9nTZhiGGU3BMr8FebI+dIlo9ilLC1H7UNb4SboQpDxbPVaSMylIoLMOQl3URXxrXQOiwdY4AhZ
oyYn4PnKBKfcgIpm2lM5bct5A+hBTny3hZW4SbqPTISjuyIh1/kvrIsvdMM/buWswuxaT7JqUU+w
ZjjUrlJxmG7ldl/TbVnQbYfVoG07/F5NAMqEidxsfXd1N7z4HX97Hme7cwkzxNIKboLAF4bp01JM
172ytIxtvkqGvWfe5Bsdq4qFB1ExLNZGtvz3XnhphPTjMZztx1lneLHuackJ83O4Q8EhVbcZuhFR
Wcy21ZSVsLq1dYPwbHXtbL94GM4RhNjz6rqh/emFv3VHfVoEST5zFfQDFOENCKGtucJhdFIGVle/
+4uLHmM8MhdhSYFA/Gx8okm2qkJP56MXdhpOgG/TejYTA1Jw4LmD5978337ht2uePV6pS+tYVLgm
SwyEcoHqZGWscIShgHKtW+uK+9/lve3b9c42l9wopCwrIZ8km2IjLNCG/FZJ5d3Itzgw4/roTE/q
s5qCiq+hH/57LV3QD7Czfbv4+a6iaQRAWXBurMZONjnp4XW+z2uwwvy3Zet0C/LWFH5hCCoDtneu
EG4owkKaYnkhY8BpbLthI1Ids/uk/RLS+ZVu7uLjmbEvC/jYMC3j7PEYZj3pmW9CxEqw4NlDi+L8
8laZ00CXJZS6dnA2Dc2NgMnDKk0e5Hx9FQC7MDSVv9/D2VOKU3kajdCga7iZlinUg3QZwV60a9f6
RWs3uhUuXTjTEqurxFvYMeksp74+ZL9Yin2/kbNzsPOlwItqbgRWmqXj27odnDrdwkG309UQLH/p
i1D71NU/Tu6whK69jYudxrcbOA9pa5QwNssUa7cceFXHl1ZnErYTsruYbIhtqh4LCPOY08S2uYnR
sTVPKKUQWGrSWt3niMsJs7Ta/wNk8/39nNdWUVLqjNWt+WxspZVGzdxtM99Jk9WgrhECWNo25kOC
dtDGjykaOSBjfMKXIEgeHi7b1Lq2ai9tXN+f01zjf9smm0acFDlg1SYb6CmvCZ4ikIhxI2+d9KFa
9DCyC3f6/PfXfMGQz/jxHJSfV81iVcqDgqvCHa5mgtCfNtu/UdZ9tw6DdQMQQLhR4zSkiB+N3bRH
MRUYLkGxkS0RmxDY0rK6jaFGMIJazjxA8JspPXiOor71VDuODGch20FKqT9BcAxlGda4wa9F2Av+
Ei0RbOjrm4B86dBVLLS0ujIP589bojph7NV5YEs6VJ7ZXV96CG57iKI5vffO8vA8tCqs33XSIn1q
sZLJDpMqWE1UIjIhof3iDpZyPFzbvLWLL/rbnZ2dFoEuG5UWgG4Uv2L0g8zZ9Hjtd/va3BXtrkUO
M9gw0adlHNzl4kQm2PtIDkQHxUxWtmI2dwJ5efSU12g6jRikpc9J+0KIeOfk5W3HRFFn+klIwsQn
L5ZPLebRCTEf2S2R7+WTl+1CFOXNi8qrA83RYULFzX0ZHMTQjpOtobtI95I3Ysn89Wx5E4gLJblr
/nj7o2xdqhGkIsp8tB4LTG86W4nXlrTt8xsjWqNLzMxjt5WTt9hwe2pNhEx3JL/q1uF1Ko5mtZGh
LaeoLVdIzSA/Wat02InEQWG9+0ghjCozWmP7mGsONmyzE6gwA5XtV6jvTWPfWA/msNWFTYeBJPbQ
QKyrIN5IrrguopWpPaJEgM0Ug7XiPrNKqj0iDIvIMIzXYUuJji8xQL4hhRjSuqpuQuk0+A9ZDLhX
PamQIIwdDLX+hHEIcROszuE28F604itzy2mfPUbIdcrTv7/CyyfWtyVxdmKZQ0j1GbJYmxdicogv
ZVxE127cp8SY2/KyQcRPJhC7z5ULz5/3GXItf/9Kzo4pM+79tkgAPuWVDCpt8x3fWu/qL3yf+Qzw
Ww1WV654bfWfnUdTFcaS1PNTS3jRLx65MNFyzJfC++zJ0+D8u+DVCleKlgtKd7a5/zxg7WzekrS9
UmIYNldoM2szcQSYqiv0swC6zWP0eC375hJBhwtqRDMraCyNP/3ht91cTgY9JAgtPbGwWmD13Kkq
JwlWkbVuhaNPhPAu4FSBD9BtCbrGCRmISEDPwNyRRQpFkxDnmFh3KJFuQDB8ZL6g54PEqCQrS7wB
jPsvAPnLL+d/7/pPZ/ftrseh93VJnIeH0uwMiwMBXtsKAq4QuE1yCctMFy0KlWuv59p1z5COGnpb
UvjzOA79nLwYHsbHfBWuKka7rH7F7f6bQKyLfeq3d3Seh+U3Xi2mSjHPlSC2MCclhBLWzAZP+Yhh
m8DAfvGnjFfXJiTcr+qXhBT1GQb0/+mbsBTLlAHv/nLzVuIqa+sOVhuzBwg5DyB2p9TO5+QNcB9c
HReWg5zm31e9NPJjif7nqvLPo58auVT74P9f1cMT9QkxlcaLRim5zJlIgvbTKHubaSXiP4cXXbHq
MDUs7pHaYZ3+erVWvHxo/+eWzqqRLijkRDEZpKH+EmoXB/v6bdBWFlWg5k6oPcjCRczvwI2QEtSz
nU0yb7LHzC9+yTFuQVQOOapYCshZ7X8/ros9tCpiwEHEtEI/e7ZxVY3fx2nAZEabUbZiM2e16LfT
EYHrera5mp7K5bgLP65cdu5Xz3fob5c937m0RBOzPOayyWagoXSRsg+MgwiDdixUokSUwtrXXq/N
5v6EZf19XWoRERiLJXl2JIGfpanv/fk4sPgl7V3Kb+TJlYc1qskquYnI0aocAt9J2nCyT4KzITqp
g10C56RY0ofCQkM05ljdUzPXV1CboIwHyqoecfEO73X5Vmv3g7xKq20arGC0aCW7HFFyuxCiz3gX
xjd68gCh+qpsxvhruzFVWC4mwXwy4y7dOvttcVtbpheW8f+eBmH4mYOPxb07aTc5wmsWmWxjGVHI
bttvFAPWvme3vxt9BafeAFWNXDViJgm/gVCAtS4tZX9bdV+EHMEqQwxVOFL/RR7ZKkujtYC4tCzf
6ZpXcQ0OqepHMsHtpsGkeHxNklfZv2knZhFHvzDWfbpFjJEq2xiHWpmy41278Z+sU0d5/ZV4i36y
g+6lVB8QctzJrYO6gC06eR4LxjYe5hO495FfHL1Dq0/VJ+KMpZId3NFV5EjupC+nYqdr6PT0z2zA
ECRYJVwR3/VpEb6girNLdY16tb2B9Q2hd+SPDsNjpL52SJmy4d3gM2s13dVq4NTQ9uoHTPwG1KSW
gb5kFXOei/fEeMrFtgIOyJgglxgqxNFNpR4nf21Fu27cSt1rW+8S60lFWT7l7aLvfnvUO69x/xSp
2iJLPhy/dM3+d2ISEurgqJIKO0CN9GP27II786Ef248iPtbaTdO7uJZ3rE00YDCockd4nbCtBx6P
VqRjBG8DQ7o3qJyU9bpoW5/Bb4JAr2wR2l9N/7yu8MVWRf6BDny2rqROr+PYV5FgbqErWsmNEfBB
WC+K8K75HxVauWpiJ6/WXkc64oaMdxGJ7lEYiKUCoXAEW283fnHXK9JiaI6Rt9Pq21j7VXnPlNyO
lzyKRo0b3BJuYnE/Mg9GWiV7EWEn97gSpcOywdQCfl2oPE7JUxu9ivkG6wNs0YKrTh9Xf+1Z7Zgh
VLSCWIxpoTuyCwz/NrPCRZJhjMUtpR0ZfHdTsw79ZY1Kg3Jfv0dwJKdbNvL6PXgY2NUhzO79dbZE
U4wj+iEbF8a0iRu3Z9GJtC8esxp/ei5VNhQbLUTZbkXNZVVW5m6Q1hMfDVOQAsWI26IFDxS2/vkd
/3sTli+/WGv2PJdUQP0zULHLzb73vG7eMIwXMXEjb1Na4gIx8Z80eTPaEcOjrrBnFUiqI2YaghWs
xNHOT9fd8f4Apj+25j/L7D93c9ZAhljjtQQHxCfSqNhpncJDeaLMd/Xh564y9+xZsVURvTqKf/Aw
tIZk5H2YGr5Dxbvk7aEu0NpePSEvbauKpFgKcUhUveeT8qwk2yXpBZ4SbEvQ7JVgLvATqT46O2Te
NC1heyZuv9anK+/n77OZJ/L9ymdPRFEkRqCNGXNIsjuaiIoybB82SelW2XpOdm8D8K1iuhOlDwi+
V0+Ueamfv5Hv1z/78MshSSRFMOJT7k5LbSm/t3dgHKcYeUTvGBA8Hd+O3PDUrjXn30vz70bj7Kef
fYV6VFhl5vHTSeabmq1voKW7E+icM9DuLoFdJrFhiLiBo5u1Hss5shry0Wbs7lBt4egar0V8RJoX
KURMJ99V7UeKEkk6xOF9Oj1r9kQsyhz49u/7vvBJaaCzoooRDanwyvliEQfB6oZ6hHeEcBU/F2sF
tbNFkMiEYmAXWYSP+oPyBhmYmePd2C1Sa516G3mdreJrK/fvpF4W7PebOVs/kWXGUytPxWxc7lFe
prbwC+LiTnkGI3gVP4OvHLwaZQeeOBAI6uQG8jIM8Csv82+w9uw+ztaRZMTqkERDcdLaBZwPeTvj
afE2vINRsgIO3BDbhBcoE9P/ovn7exHPD4EumQqX7M3zsV1dpkbSVFrB6VVt5uBqnFkkb4fQaVZt
4BrzS/iq7HFXkDCVHK4OUeb6+ec39PPy8+7yrfdMxjgK1FgpTpgzYRglZq5PmPXoMqSeuDgsOvw2
XkN7xCdzqzBeLhuXlu2OTKYrS/OvcJo/b+E/D+Jst2/kgRhzVSqY3UYPE9q+blG+B4FT7ac9vmcn
ug/dSTfieKqOBt8TuvtrM8M/y/9fT+NsRQZdH0QxU8OTYB160caGVVqKytYAKsMLW1yqiKxWgboX
MTZG8ZqbcMcnO3kAZdCmo4j5mHD4f6Sd147jWrZlv4gAvXkVSVHehI94EcLSit5/fQ9Go6sildGp
i26gcFBVyJOkaDbXXmvOMeObIVub/nGyr2AA4snVb6TaTUOvSNZ+eZ9SagN1K9ud0ByE0pZvAxNX
1cZAf3o3KDsCPzZ+81zQhBio3xq7Ffd07rTEsfy9Rk/CCu4siRASkcwB8TUkyd4WBOiY3xP9NDoQ
hMK8B+eL+jhGa41uHqMp+JbCV3h6DqlnG7nHeYttMZ713b7NiOt8GsdXYbwTEHMdSNL6961V/v6Q
85CZKk0ZRdX5Ql28YNRjRF+aej4Nr/p5uUyfc+1TPK+63fDZvzWT3h4L6JBAQXJ1aya8tJKn7OgD
0JI9KG5GfEz1WJPgTrocYU2REz9eOcPf3kIkH6BRCUJD+aH8+RqopyQMopwzlKEDV69tdMO0RGVg
c6OQyzRrdJvM+KT/iNq5elBuEOQiUMfsQJ4X9tSAjNhXUXLaL4JD2B+ybiLSYP1fWI1rnGiR7sYK
rki7lCKvuHbuv73CP8/94hWOGSDIYsu5B5De5pJCiIqNPpi6diJ16iVUkYL/0XjkHQ477NJb81nb
VfOynGFBQWuiHCEnSV7nwExdYBYfn33JzgjFNVHOOUxurzwP7Pn+WnUYTNMFsTCimpZ8uc3l8bW0
pk6i2+GozDpbM7zev9GD4Mk60fnewl35gOETkCNEpEUpzeIvatZ8mJsvuFlgwLC5GapN+55KG8jE
mg6VtVqZ4rHv1qL0nFp7uuyiVM7L4q4h+rHA1FrRWT6c6w0OCwpjUZ+dSzsQjka+oBHYtwex24Ip
T9kz6t0yTg5oa2pjVlJTRZzfhLTmzxEnMDmYCzKnkROCQ+t2TeLm2DMc5Um22VhuBdA+6/i+7sgO
nAFMeTwvqM+JiOOfZNy9TpncdJmd5A3ezgiS6dHYoVSGVWnJs0L2FHkqo3Si4nnYG0wsrsLGMJ/3
bNCsORLiBKiayfmgxnP8/k6bcoyFr6IhhWIkVRsqE/AfF49LozBjtBH4A8XSSdIqZhmFkb8gLT7U
nCF2Jdn1x2PNX+bbZkh4xrA6AeEM4DNpwL2+2nwpYrVCUQkKjQSn4z7Kly3RtHIAR15nIgIfCf48
nPM7o50X2U3hfzaR10RAvRwNQGO5LiMgUEvOAJ2HAjHojotKHCDP3qnHbbyup6xQOy/s07seTFsM
TPQSbrgvYYW311wX+2wPLdjWtyZBvQ94TihzFcqrA8AppMAne4oXlpu5/6Xom1zfNLA8T4PTtwui
YAIdL5kXyOteXgMBspRbwV/Et8gtbjAayZLdTpmL04C8ZhZFUKQAnmiZ7+h9MhBx9JvGWOm8CHyI
i5muLivxvZLdkl2ttTFok7rotfAvOKYtNJC27MQu1gxCHFCguRP1C/569mERLTKsRBUqMmlW31sH
jXCSNfZ9tIBQ+D+TlwEsUOQiF6ufQ22JpxZZihQshkXzKGwK+qS2sky3aBhxqtl0TaB/rfkETlIH
lkayyOfmMAGZzJ3/UPqr1D47COyAwwxHYc42PoiB0c04YmHOVPF9iPfVvvSaReF2axB3OWIs2BXp
9hspYyxvFReOJ8kA7VNEuTUs1EdzTWpAPau3CgErnzGhwJSLL72yZkKa0wlUa7pI6ro9Wl8Y3AZ6
mR4htXfFQV5Ui34uvGu3wqZbFLe5R3Zj7mXzbimO85at6Txegmtk3gXJGJdOsujrOVMQbi0KKkwP
G2EefCaf+Uqe518DDuNgpRxON/GeoOv+BVKqFi/NlrPJ5qdkQ600CU8nrIE4rEUCNFQ7w90fbRhw
QWcBt4gEJ1udHkiZtMXDCcTwrlqmbkyuLmdON4wXCv3UEtTYkdcc+9zG4i8rmN2HHpOAwA4W2Bcd
+Sbxcq/3qiXfrChejKTCSkdI3y85OZqTXJYD0bVK98SxIhDh25C+1q8SdtJZ6QUv9ZFX3ZGfglc4
4rt+UbBzWEtoAe4BhN3ihomXulN4J+editDmvjNCW7Vu6fpL32vfOBd/crrF2GZpmWmzqeF3UIsF
OYau1dtK+hCfNgn4ZJNPVFu8TZTvESjq5uRU91jGl9FXVXv92cPuT3gYtZ2PslCa+JPYq3QwBGzq
AdEVM/PO4AjDTC4XqJJFuPkZwejnA9kdcyt1ivcgXTPOhenR+U7+0NwBQCh1x3/PvcQTroS9/S1t
YO9lmJIsE6YHv+Cy39NjecwyqY4oFOGRtCvxXiHahYnWnm2LSttc2PINVgO3vGk+kEu+iSeHIT5v
4ZYM2Cvfsl9qmz/P5mInWI5Jn45+Fd3yZRqJ7iKGB+7dHQGm5j1KZwbCfe3SnFA/1QI0yYyFUgko
dLC3kVscALoovnuHyTy8S0hQ8x0k18vGunLVvj+pf5a2f57nRSOdvTpUsoyrpvi44xwScfVVqsyK
0evk+YRIJv6udxM2nTw/iic+Xiuuv2f//ziDy+QImC6NL/dcqZJkGQ86zi0Ac4e4RR6R+DV/T2pH
eTbu6nlnOKPTfqj9krH8mZcc+KsNARqVsL6B6Ri52ROco7KwJcgIqYv7U6YjBPXEGd74HLMgaw4m
8Su3+v9yCU0JT8I0jdAvLmFUnE5yU2YR/SjYbl8EG4FlO7bkEQQ7xvZ2+8IKY0era1fub0P/9xP/
nwMbF3NUIQn97qydIxotEBDNWbOV1oKrOsqRWREImNI+jc5wvtbf+bsonh6Z/x72Yj54bpUiP1Xp
VKXFrxPaQNtkK2lReJC8d9lG+Ro2VA31VniWb/5dj//Sp/jz0PKf9XioSn0qy1zqdJO9pgdtw8sT
A5/cn57zhXaMbpo76zNym8foqK7D9/8BV+zXEvXHj7/cEQSjlOQj1xz+BolqR17kkfHPDKGhD177
MN6wWlKeAt8hU8IqZlQjW+GKbEWffuff78x/b8FFbU8gpJgppFHwyI3zIqUqWzOP6pKVgmKoc85Q
SaWVOCxOr/43CZClzjo0bzTsMWL0B23ZvxMJx3ZVUSaMCBzmuFxnX9a+X6bmC9Vk3MMrXUy/qJux
KBn32guFjYQNCut+wgQdvjJZ6jmbmtqr6ZhT9hb9Y2WyUq158cJ0zkoP6C15adbXOkS/ttl+PoEX
PQHRH7KxTHkCp7yk/GNSUvswI4a77mW4bz6LrUwXPpoRSVpVbqZsBNzEgI2e2m3woi31bUfkyL5/
5nIAZpBzL90YjniVnaxOd+Ffd+mibdAYZjCMUOi/bZzig9HY+QHXEgPuozzY/oPYOtYmKoh9jrbK
Id2Y5M5Ot+V76py4agaAakpPL/hCEHyNQRFRdDZr6UPRuw3JYLZlFs0vvXYL3QUApS7+B7lNvz1r
JvtzSTIsg7jRi4vd+4PhD1oefv+KKedeepwaUHBJ3XRbXfke/e09Yk2bvDoWMCIakvrF0c6VZJJq
yhYwWjLmHGseT/o9p6/MsNUqJTY9nDUD00nw/ItE2MBXZq8tlHPRgSZBhPtU/JvEuU054RJywpOj
RQ79EoLnp2e/1myoQOq4yWi8QhLOXcggaWZT5F9bnn9drH7+lIvbr+f/56eM301VrPFgV+7q/enB
orl6Y7wFjGQfh33/RcWuZd7YbCIKb9GfXVk1f72DP67pRZ8l68w2DiuuKV0KCJHMCV0Vr1HsRDCS
NE8XFkP4gFysrean1oMrqmVzLTx01foMQ3ciBbbP/z6lvyVAF7f5ojxK8yIwlZRTSp+QhbV255Gn
aifrkX6aLW0D91pH89c5zc+7cfGVPvlypwgNR+znPfo7ilggRST/sSkGdQKjpXTpmU1lvUN8g01Y
D4wBklxspUWLtxe6qzkqf5ui/rwIl99vDN6VIQ+c0jSzk1tIpQ4lq+9GlDmwZ01IvtFe95cZW9T+
Q2+fVXWXDV6YUTZSIVXAod9GglInNf0Z4hM2/jtJWJbDUyisw2yp+Cuju9NyYZazM2/6z1GD5nw1
2e1v6c7F77goCJRzURaDxO8YLQh+Dpc3xtZGRix8TxpOgA7UOzh5cbYn04JYvtm06yaSzL3Wr/v9
lTNEjYed0aB8ORqMshSUbvZ9RTuSFtzzwPdsBc8g7JYmhPG1IHoF8mJXStzSQ56veud0WQhrEjMy
c37lIZ9e8Mv1n4DY/5zNxQJAK7iy4oSzSZYl/r/X0SF3QskceMI4wVZ8TFenx2lHPVydgf1WpmC6
oJWmmaamXdakWijKvSbF06PVuRKgmtqNJBI5ybjsB0eKV53v4cCcYkqmmSilTNDsc9X59xWQp5Xl
7yvwn9O4fMKNIO3N2v++HyLUC7bD85j0pJFBSmrCLp4buSvDHWaUbE+0Dup2y44/NDxowM07r6Zr
JEF99iB1X12ff/s8/7hGxsVjC+Ok0huZa1S59YZ2mWo+oUfutF3LthqZdT9rngP52ZyCnqa1IAG8
vjQih3Zzdrqj2/P/NPbh8/ff+2ZMS/mPuUsdxkopCpxTAC8hwhuB59pfWpLr+6tYmCNaiMFLpTSh
smyFjhECcwZ9wfv3fVN+f3L/e98uqtym8s9pCeebS2NEG99cm4BvZuf8JkifivSm6e4GKJvqy6k/
JMNN3oL9novCPgCFFW4nJ1FEk0aPkS8vysIxyfEJ18mJevIYhRSHBVgIN6CMnF8b2v2to5vWIrxN
ZEAw9TYu7SaV3DZ5rAkhXGblXZufj62wkmQHbpcNQIBUPwIAHBrYYGiGue81/HcyqGd1Zo9MFa5T
FX69kj/O5+JDdwYrolVJMF1JhO9s+KEYTF34UpydyIm3sTufzjZcum/vvnVtb/rrM/7j8BdfPT9K
0xovWDgRDKikUtLQrJtpBg/YE40H/bzq8ZpJ/2+7JffAQnXDg2wg8/3++P94iBMpPzVWaoS3wEho
WLNXZz6zTrt5IXxisXsXEsegv/uVrAikOFXrBrV54i+vBdD8nfx5cR7TxflxHmnZ8ziQBQ6zunpN
6a7x3tjiUqUv/B05Ss8RYcvu3+/Or1/Dn7/+ooIN22GcZKUhm5Pzq17Ng34+6eareg/cSp3DyUdR
E9INhlc2pVEX9P86myb9lfP47RPw8zwuvj6t7vuVVHMeU3VBgm9gIwHsOrfuYOvXe1G+zcwHH51a
YXqtNk/ZT7g6p8g7EIte1dL2Ll7q2IuiNdbs2qu0VSIsgmsp6r/cJbRZiDiJ7VZVU/n+pv+4S3rS
aHViqvn3ebYobWE3uRRhbOjoldogq6GQwBq9stP4pQTluIYoKaLOQ/oXm6kzyKiQFEbcPrRdDZFt
+aE98nlkj0z4UDJvPZ8l/9835Zde0Z8HvVgOZKnMh6rix8LLTJfoCWPLCd6/a99ZSeC94IZsVC1v
SnVG0iDOrxx/evj+/CD/efyL9SBKhSCoJPlb6JFBCSW/zPMZI7RzyPUGPpB7H7EX3XYvRkElL///
Dq9fdKzI/ijFIePn44bX5gIkN5QEjoLwv3FymcCXZZc/y07q+epeOr9eOfrfb8QfP16/+OCbwFMH
M+WO9/OmoHM4h3xs4vdx4SiBaefL0IC0dkJroXwBW6EE0YSlfpXr9us9wIbO5hY/PCkCfy5Lte9b
g16hb4nJlpEdnS2ul3l5wba6Yfsx7vrX/oXWleCdqsO/L4Hy27EtRdLhe+iopy8H2kULxqAfqoyt
YOcOD5kxTw1vGL0+X5RcAJEQeyQBNOwPwxPsvV5e1VwpJKZ4g1qvCB3tE/4VI606PpyURcH2+lDO
DYYPjyg55dOk9ixb999nbf1y1ji2sZBiNUQy8JdEeKyqXsnr/NbcAmDQs4PVrUN/22g5qHEagLNq
DejeTT3TZnfnlHfIqIJFETuMMo21mjohgZ9OM8wEZBfIshiEPClgrWf1PtmfkUMT52S44b2iJrZk
hk593jIWPREHxF5YXaqgLRVIO+en/s18VurdmDmnO6jDkAToipPQtMkc/a3GkECCi/Kpbsw3NLty
OFeGVR076mN5HKuZvqjv1XDONIygwfPDlCvbMg3eS/dgOpNVta8aVyYVu2cW93h+958YQZLFdHW/
pkzV28Ui8MflvFiEYuOUFWbS5hPDWCxn2rv61aMCxW6A3OuloLA15xGcw+fsvXmqAAlDHyyPNWsT
SoE5+tgJfDRxW062DKNjV1LBh/MznrTnf9/4X6SEuqKJoimaiDAU+fuX/Pg2ZKdRr05hSUbbdgpI
3wDEmSnrfl2/wYXc8lBSwcy79TXt8N8ueVNXVdnUZHgJ6K+si8pBFDOLF4jjgl5029Zm7zQJJ8jj
cvuMneO1gvv3A/I6WgopfZbyTRD78UPTU6OfGLL3hH+ivAu0TQqXonB6N4xvgPDZ137hLzszfuF/
D6hcrMR608laa3BAoDD6U1A/dYjoOrKP17m+DDOv4dE837WIbeRsYzBuDDadwUhD5YFRCTXXT0st
fkTMOiOkfjhSSjVfllRcKWJ+6fT+eZoXS3Zbim1ZWNwIkd5ot+3fShLYOIOpjVXNTN3OvKkH3MEz
oZBnd1tg0kE7jztr2oZATnU0OvQMh0c3zTyoqDlF11WV2i9DLM4T1atpkbMoUVf8uaaHfT6avsDl
zDQ6szNrP7gCntHidWAhHzYqzXMd10wEyyU+Ns0+9lGBNPIsQZYPorpd+B1uIwxWUYYX4OSxG8jx
YJ9wdPApnkO4J0Tngw6R4vTKrvQ/BYwn8oQVJgMNRVfUulW21NRZol3dKP9Sz/PjLGWaKiiEFF6q
Q7vzKVLSKu9vCnU+lPMaQUbrVTQQXSw+M6Cso40eNLYIk5zWBZjE1x/YX6JFp3fyx1lc1LNq32Rx
k9TTOwlPl5xNYzv4twZRK1L/gM7dL+HSSU/twLJerM76Dl5ihj7IPAGQDLGRYPbwofwPZ1vEJwsD
AcW7NfeTYREhKG3SN73PZn6xOaeGLbf7VkSdkoGqIlDjJra2LQTbPF4QFae1cM1ZAhMXeQix6K31
UCWF3eb3Z+mtK9yqYLNJ+NnwObTzhNZbHS5GPg5leU+8mvmY6k6XPvX9ciLtgJEkmWryiGwM+DdI
AAV/VWUOoYPM5xV3/G7dfQn5TYzV7wzDtF8SFabq+9BvbU1/VBPVNdtdh+K+uzu9hXMtcrkF9CcU
5AOAXMxZgJWGtztbJqgF3LCbnELnArj1sma8wwACj8r8ajPu77azjpqYdZRAWJHhwUUTgfQkQTmd
icQqxm1UryCtyN6QuIWtWXdqQMZBd+dL69SAk06mvbStmieNFEvLSazPs7oFt4Tw5koFKk8Lxp/f
vj9P6mJlN9IqSgSdp2ha7VhD7GLw0Cyld53HwB3tDWl2IGMbR4W+QtCVMOmW9sqVOkz631q2P09E
ZXeGlcs0Dcqxy03yGKZC1PcJY5V2XRpLpZ8HSyDe1i0JD9VXLjm+tm7QgyJv3JjArmEWpQQYFfgP
RYRhCf0EJkJmuCx9tz8YhzJYBNvw6xQuFfkT42JKcY0UVdwO2owEMnObvdY1zxd6pXmT7ULTPrOI
RlPySkmrdpGJM/VFKxeqgWwtQESLPJB8EunYJV8ZBwyEl9MA3u8wMk0zoUfE1q1mLCMC4UZ40f45
uOmSz7i5j0doe9hrjYWYPURB40ij+WJJD0J2p0kbP0chIz5LxTIJ7v3k0+DNhYqFCyCBX1p/6sGj
Gn+V0mee2LX8AVncK08r8+zJ5wAsgJs8KQcfjgcpstGd/3oe9lyc7OuU2xITPWGdbKLSab6wrlIZ
jrc1mZVAo839AOS5WE7dTrTi8J1BS7rN0dTBhKvmTDutwlrB4PIUSwQzzzA1nVkanMYOxgNHPR0p
F30gfMOee+QL2kwonk4FsFpjKUaPDZaCc8XCr84yRSWrHrA/A8k6fdbgDjfVxqxADwq46klH/1Ky
bWBCR7wXx21LLqS5a6Q7zdz3jIHGg1yumUwiM2uIMrMLWtWsd5iPCdUTrfNckegaGUtzlZNjy7DV
Lm/jnD3U9OVLdqRVNvnWQn3ULCvntDh7w73Yz06+XdD7QimN1mU5fvmwPRDF5GsBQwpqo8LFg7Jj
cJ1YTpPaluXqDpMxOiX6EuYmnXNME80Bifet8DIcMqLzFnAkqL38W3n22s2JJGL3GBPhImGfu1Ho
/9OtHMubwvHLRarNio2kO+I8Ig42YxzhAnAenvhyIFFKIzKEPJ1fAGObzF0wBXv5rhLX7YoES0ZD
5M4hcubZnOu3ZKIQxAl+/S48WF/tjsVR+8ofkofiiYlOknFvgOLbgOGU7EHfyAd4IUBCZuNCXWpk
+fbF7owb46i+MeKirE3mcbUshUfkrsN79d732LtfGQXx5NEmL+3q2STmKN35UOtDEBmUgY03XUlm
3mgUo4iM2PFG1ReIdlLL0Wv7DAsBHVRyOlAsdWuruTf35zvj2M76mcXXcsG1yr9aV3aIXLhFCZ7M
nunIZCSS8tJBtUufy+qmP9GncciEkc5eOy7YgTEZQ0HH4F1+7t/0A30bai+rftWqTWfNAulo5cXC
ElBldTk5yRFZgUQDMNdfcO5JsLfal2leei8Wy7h/qjQ7fZN2Iz3YOHKy4VAVuHTp8hro6hmahI8x
IXoYQI4naVMYBEfNasRuz5o5HyObLarcL7XmPnnNaveMNNPadeUSDH8YvQjhIxp4rHEc3ZRmHWDQ
ymUUz1PF3U60eQX7v3yK0cI9oHWVMkdBhVVN8+18QFa67CRHROUmg7ewyTZi0N0PMwJIz9EL0V+z
ShLvdK5kkL8H4wLghAFRV3Dp6Yl0FYiPbF4TjCPImUq8LPPsKf+ikSTyuTac+iGunOCGaqxKnxPN
cGOTKPejvkEWaG7EffklAcTq17pjeARVzf072lDW2R24wiRSFKglQNT36TpHdVo+ge6XRE+pNrw6
A5EPFYC96t2w7GY48KywgVRuJmkSryVze+5Xb4BHx3M4byTCnEinfyYpN+vner1tc8/0331lB1QS
iLnhir24CPgC9AgahIBghYc0PubpUlRuQ2Lcjv5WeD1j6WXVZispnm9QPKC2I+G2iJwUpJ1ALnHr
jrAVQHRouKT795YrKVRo/EFaAyaHxI/sEkKHm6A94z/1TovqrX9CUYWenWoZdlSoPFrKXuw9ISWo
ctuaz35Ioio+hJJtkXmK7UJIXM0in1151Gkpdkezg8BIadMui8iz+BLFxMmmLN3tg3y+UfSjIFI6
bQ39yCMmditCbEPiOsk7KE7twWhZiMY3pGkkSeItz5whcjRwO/xM80THtuHzcaum+JXhtC7ILLJH
ZJVmuNPDQ6XuJEwOISVx/kgiAftHW1am+02yvNf0HldQaT+6dhkGMnCXxtErgqC3ATJLaXyDHTmr
iOLKgUPnuSs+W82nmVJY4jhq5vy7ZoP6zJO5wnwvSaeNbBFDTIshpWjJwNZWWb9KEcTy9wzAkhDt
BfOGi22tI3PONanVPeIU47xkg51X67GhKb5I4mPyKC6Vo9BS/DiZ9cWNqww3ag76x6m1C1QLpZ11
gHZnMNEp+bNw3dSOUa5ZHfNwTzozzVxJJbNiy0/rlNuShNNkSu984nKZw9MpXJvCsgjfmdecTouo
35Bg33Mt0Ge2DwQr6xaFV3Mo2i0veAQfFUA2rPHcOyOZdhPQhPmsixzYmr40P6sOf1xo5kq4b9pF
IcyElJrcNeVdo280466I38ZsVXJRzwzOzWOdprav7fjpvBfJMClFex/nA7ZYJPUo2p9PjLqIsSuA
TXc25u0hepCjQx3ttfOTJN709VoaHfMjeTx9mKoD0og7eOJfR82qLQt1Z0R3p+y1m9Brabsyytqu
+BB0FWl82q2ll2SEyQcVNY2FFbw9KO0OxsUshOdRed24CsQNCVtxQBJX+uSzA8hGbyTKMmEYaNZ0
BI29Xh4MddMG3ll9NvN1RTyF0HqttKvrhUIiQuzPi1kfeL3iChSO1jxunAHfAHzohP2nzT7EFFaV
wNcIfR5NFT2t7DOLnBZs/YroahM5fWCTmWELSEYknZ6bziZXeYilQ+s/yeIuznGy1stBuA9ESMAO
KjPWV/45MkLFDyE4RuPU/cIIFmOw6Lulr29hb0ItctSTEyI+p9uoA3qK7tR+U+AQYjx/nmWsFtLp
poiPDGQKAmt861kiN7oh0s2uB88057VwMwo3Oo9eEu9EYT0OqwZ5PFGzEssdZJz8RfV3fH4mNBZq
6Tagc9gsp/DcLr5L2ZVicaInR/B33yWEMy9KYM2A/oXTjQRkg5MM/E+z+cKSpOX30+nSOSMatiIe
Rphk8il/wO7Hp7yl7RbtZU6zgv9cMEiLR3rJaI/bD4u62M9XVu8Z0Tob3rN0WQ03imarBWKKWYXz
oI5oYti5TBxPa4/tMakpIddlc57n3bEQ33LTrd6k9ois3UhvRkYzJfUEXlJaMim65o3OwiKTbo5z
NvZTFxE65RFCS33FH5ZqR+dDOfX/hrdJbqFt2XKlVDBlN1Mx9Yv3kYBojuoLbhekAPkxThfqeTn4
GivbZ60NtiApuF069m5ptA6iKQUXrsCG8XzuL4ZsNbQfvTEQAo8tccExxm5W65XHMx4OtVOkEELa
j5ZsxFPuBQU9PVbHJnMQO/GvKCy36sE438TZKoq8xNhEDeUjXFQqLmyo8fGsLDR9U9RfwibBM+ZX
68E4llZGR3pGnuCZ5m94SHzcJ67cPhQJae5v59GxWE8BkZ1yF/mQwhqhSG5pPpQtsUlviCtMtZvX
qqMbM0b6fTeTRVdr7oQN/owzq2VgPZg32Xijq3vA4Wr7MDa5XYWkKu1CeWIO5Oj4EcvV0lypHa1d
tqojG2w+OrIWWaiINGdxjNyYc6U4shgpAt4i8ocQqfC8NfJ7AhKU3iuzOc0ScRdVe8t4yNvFOVsg
kuTJGMgRqfZKxDuVIwriS3taZ4UXFp6IYJxQucHpwn2RuycUeqLx3CjLsfci00VHmDVz3LOJsgNR
lnD4s2k6mojyURNwio3U3wU6e2Wv8tCI2H7raAeBkJM+nWeaZnftR31mESVJ9wzdX46f/IQ0cHQZ
CwaDPb+XxRfRYrmWqy852v67zar8vVNnL2pQA4gMzdW/FMx1XbMWit+DUqJ3SLFeMp+0yxNBVxsl
ZdvQbOnOujgAinFOsDv8A+hU9NcUZoQ8pC65Bo1BJ8GpVE9W9rX5EOT3WFNFBv5XRmjqLxN1SwT8
AsxpAnpfanykoqzC0pTC25aZ9jk/6MOeSwM3XapW7IWRUS1IAJ+UPSfXtFy1JpzUyQK7j18suqun
934+Eidja+MkGrVImmLaJ2JNwvemHEzxQQvmXkT1ot7o1qoel4a1OxuEihEo07B5dfCXRPmcNbFq
P/59I34TqU0/ydJESbfMvzjJqXpGy8NRbpV94wL8FySIcK5AYhPwPlsgg2Qmd5jJSUJdU16ozhgv
IFXqc2qk8NkfocBdudy/jbMt4OFoKVQFbJd2Ma3yRUGsejkNb0mGAhKRp6Sf0Do5I/mASha7NEwK
EpIwPZWmE9+dmNZm++uT018aN/CLsWEaZBMB/78c3glSKCtRdg5vY4OxHEFZRFQkySar56eQ1puT
RPuw9mJhK+R4koxDqszxytDFsYernoVf5hJ/nsz0Qv1o19MWp9uoczLT12EK9eGjTtxyi7jDri1y
1FcQ7tWAZrOPX2aE1HWlj/WtnLpsHykG40MRohmO/YuG8znMW2CF3BbOIF231nLM2WH6B195wlZr
G52PfrCeKVRgCKzanP+reYgpsgfCMdGCeRS4OI8Aeajl3tDv+IRF97wFXkpYtb8Ymz2V7YuPrjZy
QV+tSZt4qhbyUTM2QXoDiu/Eim63+sJsH6DDKCRsf7twAfphkLNQus1U/SgRJqpqXlw4IuP0cusj
fHEJIEMwVPI9Zp/naKHz75fol3b11CaGpiVLIsTr7yfpx805Z0LXJhY3h/hNcYs/FwChm+Y8pE5Y
OozriIQdHL/jFKh9+KBRc1GSXzkN+bd16udpXDwjPWeYVtMDGwG7aCaBBx0pkEXT3JFPZeA7MJoi
B1TngAzkXdEgOMp0maBAM/oh4gOzFBIz4wOZ17+v0C+EBQxSk4eDXr5s/tWZ7UtRQvvmh7cC3QuS
S+dnc21gqffXHXM1WrUkjTiifsjSm1xaqf1jPNwOCDa/yDTEQuafnmlQ//uc9GnoePlA/zwn9c9X
KqurziJ5DCzH4NbxvE3t0skeqNVJ7jzB03jWTq/SR2ksSLnOgm027gUMtjWhz8QG2IW/1dMvX8Qj
bIu9m6oofA/ncs6161goKIBaEXAWQclIcVplEbNJig56Ote7VQgwzGRZWcjCUaVzpBdLQzik5npi
NHX3SsWWeROXFGTr8hWpguZC16Ti0Jy+PBDSrNCixFbLDhdv4r+vyi93igEkS69miIai/KXjjLTA
Gk3Lym5TDJue4OPMJaAKxcILETSY+szEPn30JDo7gro+L88fKv5OwhTYoSfXxvC/rHp/nMylmjMY
0ywrNU6mOh2wD8OE0J2R1OaJwBAzlO0dckTB9y4s1LTa1WAgcxoY/PmI/Hn8i2GgFo7nIgiM7Jai
g952Ytx0/v5UEabO++Xn2VbJ+lvZFFykZiPG04KX7b41jgJ+1l3sMuQBzXXCmclegr1rRS8hYFzy
YtxobrM9LWfvOC6xcT4oOwyO5NoErxZ9z/g+nyKdvfNHh0R22hQU66F14pNj+Cux/aLIzAtQjNa8
uw2fgdt0AFVVIO75S3OnB076NcV3g2o9bxW2Qypb+VSQ0SZ/pmfWgQG1xZmQcsZXBVbbfjlxkxxh
kob9+2H6VWmlTs56RVSBYF46JEV/JIOKzcCt4efAPHCnSzMxm+B9zYTftEiKp5jbXh9v/7IWcud+
HPlCcXDOEfzH/fTkuFbENrd/jKx9TKxbMUMDesfwSbkb3L7aWtaxrIibcYekxVj11etbAXBtUR6T
hE9JR7Spd427qk9Ly1/P1Y+zm3RDPz4YYwIRX/SD/BYQWkOj57SlrCxeSbGXWm+QFnpw7MIncFka
TbyHLlkGxActTKrkcNUUI2OD3fnltMS8v6YtHHczRbRb7ipKmhuM9Hjag9lJcWsWmJnvlW7+gF2Z
sCbrkL6U8dqHjUQGDOJnRaNdvpLTY0Kz5YQdPEyJ6sPRbw+Bg9qhWWZ8jn0M3P9+Mn5ThChk1ejM
orQJ+HhR5EW1cNbkKMpvUeZSYo7LBm/bF0CE6JltqW/MjUe8YFAB3aZwBt8xLEIoAc3ToSANs/rm
05ImsmEnDPskMmg+z7pHi/TYj3+f6e9P0o8zvZgC52kdJrn8faZECLf1qpJXuPODj3gBa2ttMTh5
UQY3OiNJmXXSbFxJK2OlfRZza8U+ZRFsQvHKe/WL85in+8c5XdRiZVj1gdlzTu2TiKgf2BZ47tIB
BvG/SDuz3kbVbWv/IiT65tYYcG/H6XODUqnE9GB6+PXnIfvTt1NOFEvnXCyp9lraZdqX+c45xjOm
ZQcsiTd6AY3laCW+jR/+ExuNBRcoeKF3IR2MK+bA7wl9EHO+Hs7Fy8bQEYFGweGwOxbKqcmg31Oz
n+NFKji89vWy86p7/dk4ojqjq7Kv1/qmLWc58az9mnkIkWLynOaDp17Rxn5K6i/fNE1kDyPyPSMh
6eI5q6rR7+LpSk0yAtfaDHAE7m6024KOb8tztq5eU93ViYPZDNsscsvb80rBQ2vMunurdRHwMgCg
v1Zgq76rept/l/OGuFZLW5i0YXWf/cnWsrWVxYdWXCnVLuzseNOpjno7/O3V7SR9JnMKoAVbJ6fB
IC7Z5/BZJQW6725k+fVMdDGm0orI4LqjxQHmZUFNG79B24Tbd82WpH2vEhEBsiSDPDERuH0iUb6s
PbnVGELapghCETgRqzaWdypjHzqOWb31Q+5WsdTOqMhwNEOgX2t8hUwveo3w/VDb3CvwLO0B+kgL
ztDNmIq6ECezjQxlgOxk7bb9CzYcdAmjLFLzSDSZUYCeNtqwSseHkQeTztRKo1NID7miehraGnb8
2qJHYft/OoiaVyq9H7laX07ZupAepX5nyFbMKbM7Z9vez2PSnfj40XCY+5vh7/nkVNhYXX/N1LOy
GdFeW++uHsJFJdGrkVVXcTJpjmMBBD0xDMxIk3n/R4qQtIQ+FFSwCDKdGBunYE7n+dqS+12I8M+N
ty62B0ZlGkXYxDzJzNlf8Lazf8tDlEwulHl98OJiE5sbxLiQUYiFkXKH7Dr2LQzuyIbeprepsTrV
t/5acgZ5LgF2t+X1NQm98r0q5ygpFXBi4m7nD/9+GpEtCGN7zuGAOVAMBmbmiCx59P4O2DJXxb7a
ViSoqfdZvKe0Hh/ZYD6amTsetReTZgG9C7AsNqG3VKV/rHiXa0tWvnKb0yDvtpZuozQIXcH9/Suh
/fRFR7X3CZXVJ47zxWFrqp4YQ1HAFEA3wfcBna0xuEXiaqoTA10NPPN1uE/2nXc6Sm8kP1VzYfgI
mJrTVKadsGhkgsuPJ+0Q3OaeWc/ZRNfiLN6Ky8FtNjSiyeUzTo/gsRNPG1/7jvBVT6AzxscPCqbp
MsHgDSqogoXltW3Bj9/rSRGpyKIo6kSK/nt+1rlLrDxCwfkEjZnGzCBOHu6RDyIzoXnXHkO2QRkU
U/jVcjVTNtKMzJE7q5/lTwwxm5KeJE3tZZjSyiNIeZbfya52Pyk6f78Tyk+POWYc3MMmHS31UrqL
2rEry6abKj/YmFBpwOq8l4qj3lt/FKy3yr3R8HgIHzUpEExLpgVa8CCrE6spF0yl3AHgd3JTdsu0
fMyZSw0gbZRFrq9U1fv9YNluct3+/T7hHARHRsCbqP4/0c6X1TgoylzvTkN7LIHqZCfnKTCXhXQ4
1xEPEVAdRqyx9KKm+Gek+KEjb1xkYjNIWz2dp3CCVdr+4gCmt/jI1RuziXk3rHndPBb+m0hNl5Nn
kqWafZJfeuvN8EunPCilf6dkLyKSskRFS1ysw4Go4z8WFp3QIgWOX9PgQCWmNM/beqHx/6oIcNPB
L6VCagemTGx75eg6adxqz6N+aLRnmU1hcFZWPVzazGC4Eh8luXerirJfBtVU0ZzXJJs5LD0Yg4V+
IPwPjFJordP6r5wzfdef9fE11O/G0z3Bo7l+J4I3GNdDeUiw8vXBH6F9EvT3FMGUhfh3pN/eWgug
twtJaDx6tGRs9l7bZzYs+RgOBVlA7mhNAGscdybBU+qDJKDVVA5Dsjb850ycJ9prUQVLnIG+wizL
pQ9rFLY2OOgMtHGLM5fASKZOQv8MicwaVjLOBQcJV7FJxXnR2wa9Xr5Zo60CFUo89oVUp3N9fKur
WbnSH6Mze4253q5Sul9qdOz8vY8KxlzK1YLEvPrkWuQC+TMkTdHDeWu4dMIp2VPtvadsIwwgfKO/
Bb0HmSa+hXPywpf2jOriICLI2aVLCK+e+qeHyWA+DrXJWO4QMiuW4sxVK0cjXah2DPpoIEit+Znr
sKxJ+kQ/8BFsUXsDL+nvqzMKoHslA+oj0trN9+2xf5UJXLZR12/9PwSFIGnQXkdlRdtIQ16zbHnL
k93Yz05/p6M/2ZY+y2SaIrOxcgvaAwMqd1QEFVTmegWZruzvC0J92lkLWVsizj6htncAQRlk/d7T
hTpFrvUOddqoXSmBSs2kxdHkdX0jvMgooyap50qcZV7+mN5CfSpu+g9xPvgQ0HeNGCDqWnQ1QkQk
rnZBCLxtmOtGnjudP1MXDaAC87F+7R2kGHnglMJu0B2xRaCP0gjQU37IjHn/AD27ZtBw/sOA7rUf
nISu8y0m4vRd4qf37T75OyWntTN9rxiAIZNNnS4S7LQYrNh5N/jtEpJIF9g3+WMTHU/+26jeNDB6
82YxeZDXQbyGAo0erMeJMdxnlqttrNJhppYRE8s9LdacinD+iBKy2ijBSP6ZG6/ZQz1Bl9pj0iKP
tqNk3iI4xmSHrtEHfvYJAavvJaFgP1lMQ2Cd598+/z3vmTjcI+0PA4wANr6A9lWctfdcKY1wR4e+
pG5C4JsZ2HPgFQizfFwHSFkAu5MTlW/5NfbFTuy77C5xfpv4P3WGEnNJ2opohlHSjHQu8NwBck8W
YjUXU1upXQL+mCijoahJmQV4R/hb6zFTRqwm+jPKhxQYHGMOKLUy3+z4qScU9OV0AKVw39wGKZSq
sKIkYoPHgZzuePhpoIF8RqngRaWtmGspXPiC7UdHkZXBeKQxNmpzbrhuLc7tijfw5C8jYhVQcaU1
zlC3PE2Z6mXi4bkxBaq9OdgSougQOaLOwvqlwdQzVxx9yluGDp/O3ozHRFTBXzolfZjzHugnSSWj
sY7rRdygNLIFkpIAPnxylXXSgaeB+yriMYRUzfsdz9EWqW/8dQbcvniD2/g8J+MmRdSs/U2CJ51d
3Fl9YMhQPAvBdizYCwi73Jz+en6ZFJ0cm9qBKTcg9zh1s563RdhKCB9PzvBmqW7XrRkfjUWNQOSp
aN5PMSnVxJ/3gNGTVIfLHy5b/iwQdaooxqxV95NEprdg2TBi9w8BQ+TGmtB+kbbPkq2MhAexsY81
bUD6jHEJWoJMgs5p2bauLC31fhY6MfY5IZ9Dqo8wOjbPJQPGgD1wzX7mphX/iNFDBxwjYuSlHU83
2gQ5n8L4uECWzUePUQljLUTRMuNsON5g6CGdDWu0FNqyhfUePPfCO9PUBOaMSPscYP3ZUdTHBDm7
z9oUILM43wcQBwQCfkNEhu9Bt4xOtxOfExW18hqIT02+GKy7ZFhlUYQyYRfyvE3DXsF/71rXOBMQ
KjF7Dx/M862JVax5KBpwhLHNfB48HwJLuHVDfFMxCdf4S7ymWCXR2tA3NfPT30uCH3pmkMRok1Nl
KbSILh0o/bkN9CjUW3wSo9sRpzSLbkMPIdu0AMJqeWRvcDVScKr9L8uQrz86lbdfypCiLDW/NbX2
OCUW63ZC9pC/aB3dnSLP+mta5O/FMqc4xQiKgMJV5XKgGqp9VpZS2B01NpEtWN3G6+F0I/6YUgIn
v8TV/de0bfh2gl9+8qKLcy7UJpSzuDsGy+ZB2UziVMM2vPoV2S6Iv6u/91Nd9/UUL+rlxOxTU005
xQmHQJWjrkydDSc9rf6WxRLtbOsE0h7dl30tfFCatrO/netFO8bURiQnJ85VXGUHZV0vJlOKvLne
Zf1h8PXvjbzY9eRiXLeRHHTHYYoVnMWrmBVDn6HqpBUVtKvCbRfUaJ88f9bOwGnY1zq/vzCf8+Bv
p4tdy0L4T4F96YTJqtEsjaZtjxm6EIpCPu8AkbnsTYiXF3nDPov2ibpotT0E0zJyJ/NrEbj5adUW
jNvn6rxSZpPgOGGNISPNQXaiHQwNqtsTBV5JUm5o5xCfaFeAG/CqqVRAy4hjE0GfOx7yj3aO110l
vuA5PrDMT6zJ38/yB/Sajh9G15kwYkf81jAN0lxPzygpMaMkd1jL+xrG69kzCZinpnmI3wRScNxr
NjH1p/fGBDSH+AGZxjf7ZnUeEq2VpelnB2esl02ygCfdESadL1CM7Zm6BkRhU0ShmJbmgmIjXAjb
uY8HHOkPHsQTKP5Zm02gG7TEo90/BOgA+WCoS5GRm0NwNLvZeJm+1e9QCc5/qNtrGLhX5tfTo3j5
lHw9kYsVrooKJQ/9oTuqXr7LIOArXrGb0KO/3yflJ2Od8vWHLjqOoZamYki00jH3HQJvxUNLe3bc
V+xDExErCiV5ApNRe8qbV3Pc+ph8cv+2Eh4lGa+++t7TQ/aLw6l4D5Vn1PgK2YB5R4x26MDE8mrm
hXKCsrO8OQm0jrjQPYaaNiRCJV76zTGv0eqaT40Fb7vMPAFnToojAVmWV5+pDftHy18N1HcaKu5O
n4bBkH8mK1hVL+Mm3XdVguSunQ0C+UqVwW6/gVCb8XYwsclJPweycOoHTyICp6EPKCjvafGuVajc
pYP1JMrZrCXVED6h3cmef3o650jKOc6BDUuJDlMm6UeiDWpWDzDVgP2jyTvF2GLxI2tbVOhj5mCg
kwkoJhqZSnouqsuyOJrim1COKGPNWdkvTfaZ1umOeMGwfCaoSEhWWfCEgymP6UVS2FJEZcN9GqGo
Y0earqzc0+sntpmKE/AXzBPlZkAxUU2+ApC45pkhwxwQqeGhs8w3PJxMURClx7HX3Msfyi02A0r/
CRrVklQy1htD2AimbbAY0KcdDsUD60j7R1njzIACWswthxCvcZJ2n55h8b6riKXFWYFqjh+oVxGm
XnEem386+eEcuynQTmMu5Qha+TqFk+D/HMz1BmHhJDpPznw7xBsxfLGq4xSybizPwPBLt+U/nGu4
f2gh+feCAEo4R17gP/YC/sr8uUbAn+9SJhUSHpxn6v6Y5lTmNCZOFzuBPRDe48Nv8CnXTyeT2dDL
OXg9DY8Z0ZExRZ40Q+rJmDHxd0rlSpI3xEezX0chhe8kMpWh3Qq3Au0AWZ5PDu7BgbUzrBPRiYqd
rnAjqj9xREwwikRzaZ6OGZ4fI39vpZuWxFMef/ZdleYwDUD0JLFLCXrEm9uMH5Q8GdR9ulJPnh9t
YhI6K7a8AoDm4MhvMRkX/VUJpkZwi/oYtPfkJbI1be9htPGXDyaRrm4R3pVoTbOjpO4bY4P3LbzP
lY9goeteyKU/bU6042diwTaR+k6mmMVtsQr6lZ9f+V5JPy6pMsn0qgTjjkH7v7VWIPtllERmd5RQ
S1euWroAo15kFkxtKoF4nqHHXV3Jf6wrTRpjkwSD3pgxHdaXEi/IJCnRtaY9xg/lXbqA7mOzQVxN
Sdx0DW2sJFdO9HO6+23J/fKLF0uuYp7DLEr5MDMT0kt3wI5Ea3RW2ePCMu5KBUYWWrKZVq8HNNPt
XRAxTGnglQRrsCDF6nwbedItYr8IXSXY4YZ10fmLcQsNvSG7Zw67W57//L6Aqz9VbqauibJkUqDS
gv73OpVCf8rUluvko+c6Q4vZxJjhVuXzwMg99ipyCbE1JjfA0ioGOki+z8GqUW/1eG0yr4x4a9kJ
E3dmk2iBQzj2Hwow5zyvM1Yp9pZ9v5WRCySHWHjumbcUw3Ouvgbd86l6HLRtG3mahtbhKYnfJPXx
6jBk+v58vyv/Pb+LMQAycGOwYu7KRGmpCRs8ITtAHmpPkLARSgxSQ2ve73+/rD/XL18u68XjNw4R
nKTp8UNa+iZr62KZuejueexhG6DWcgfYbczZaF///sv6T+WwaWCUnvYc1E4X75uhDU0ZJPxypC+s
fqdm645U7jlQfxSXsybenUGxazu+RMG4KUonIfPs4I9Pcf9M1lNauUgmbA35xKcABrch+u/wvRlv
AsGDQTp4RAcTk2OjXDabmUjPf1nVi/7kqmC/iW+k6V09qySf0UKsMfxmZFuEfyPQL4g2vMpw/WMZ
bGte/7kxV68RUH4Q9FA4fjn9i93AkIa1nrTc73QEb75s56qNaDB0M2TC+5DPWSosBXWLsMamxyuf
1uit4NCHfIlc89ri98Oo+N+judgxjEkVBXXG0cQsCJWLbxn+qOLyhbHpSrDZ9WNPOa0nm/2gkrcD
H+O8pFVUWLZ0LyH+x1ogLulOEo56lZ31E6Pg67UyLwaFop50WRdydOZLTKfLqQ85kX6ob/9OgThT
/s9on/5m4iJCYrEHLbhv1hBA3sB1PEx4ivOVavLnRZswkEmdO9maLxYj6exn9cnngAAgkOpSEjt5
gmKIbR8yRtfOmA588vF/f2V+mBFzl7787MUaoUT+yQp7pjpMesLBweKLHzZ8kP42Tvdwrt0i3ZS6
00kIYP+K6a4AirEuaEkZrmzODXrmGKSmyK9Ze6hu8pf2T/HoL4yb4jWoZhEdVYowEMaMyhgkkEb1
pn0kCo29paU+I2PVMYiqmyYrPpvjD/TKrMLNcRYydooYIl1ZILTpDfi2IppAE41pJI7l/98VX+mV
0UiTvj0atH7zHZ8sLI33g7GWSOsla29OQab3K1mmk66+xHYgTyYUhPO0ZhOSbAa6wZktkh9QHMkc
8+Nd1h6M8U0BptAVgkfUuH2ihUiU+jrBdjVX8oTki3uCuazTMknpO2JO99uPImlwOixw13owyCX/
IRg6oPlQtQ2yHAlRHKUnPoQ0SExnnl1NSf5pi2SJ8HYZwEritxlfmJTWqI3MorC0SIkt2uOcKE+V
FFYbkKJ5Y847V9NcQ/Y0pmVwPVkhrjVOfnAG6Ao7eZToXE/iRy+2T0nTaF1SjdPnydorrrKpZVt9
Ff6YN9MyXHkl8yndrjrHXJIM5uV/T71r5GuZXg5xA1htc6IscHIjZZKw1s7zqwPGn3plFrA/Yp0h
cKCh+PdxibDelRIePL5kQFS5OHmxqSIvE9Z+vrGU115YN902UZOZivF4wZDaEUP8AE7Qz5nSlN7Y
OjnTkxB1/WlFVqPIjGay5M01yZX+/v4qc+O+P90qC4cKQtzQDVW+uKDQMM1TbI790b8ncgmFFR++
cNGkq76+wx0uqRsd9+wAu4h9qyNSxItq7onFR0ccsNqSgGayC+CfQXopajyTrmqL6gynbM20Yq/H
uxMZIN2Nkq9GOhHh3gTQZN7k5ibGtohfF6eWxnBaSm+p6433CcFIRYW9D9efjpZmkVAEwcbQxRna
tPA0DwSUEIlDEgjxrzYmC1rwPmFVxVJKmUgpDvtdAX2EQgTPMOusm5xxmZf5drz8T9IewR6mLVmz
gVZmt4gfrQ5fzwmDHMqydHPGsR2c7pTzB7sVrX6regljZbFQ9Q9mbH75HGg3Fp1PclMIXq7FKxi4
n/pVqmiBp9BFcp60S/JOY/a57wvKBMKZgr2fiXsu5uXj6cUgokfaTNqUO+AzjzkuE7vZB45w8G3/
ZezXI3uUHfp6c/CIxlDYrJDSkCRPBVvUodzH5jI/eSn08Q8Q6e1iWMJNwXXOimuYD3S6k97rhjex
fbckN2x2VntTCh8ZmQY01q8U/z9w53SVXpUkqqJEFOhlG1sqhr6yguksDVv3+vKuUOb4HnFVV8Ky
yvcjzQrMXa5G8jnFGEa49qHoVlee/h+K+X+O4mILknbdKNe1PCFcGAH35M+4CeqXFU6xIFzSmEIB
P0MUUti9cts1u//zZbh4++TGxwjVcgDiakhWKa+/TkSnmI1MzvcDcNrExYivMiJ2WLa4naf05vx4
5Sr8sLD/cxUum9+yqlmZwkGoU8piSS3TMzy0JW0RaYvQic63bbwS5JXpe5o5D1a9/1FqOAGu6YF/
qq8QOZC6jHZRNszLvZWUFcQsCtL06BP90cWLvvUyhYqbW+JjoD6pTqatkFIyH2Jg+hw+tzqeBJTu
OTVrtPNpDxXU2Co2U2DKejX7/Ur9VCz/c4AXhY/aZvXYTwfYu7XMTNcGW37i8GyLQrSKdknZz7LG
RWl0am3cSHOiybT8VQ0MRr/P1ryMnPH2yjH9tIB/vWgXO6emUCotz7h7xMwQK0Bv3Ub4GTC53mDe
Qp94d649WQLTdAORLp617UIZn/J6p0QPZnBF6PQJIrsolv65QhdvVCklDcF1XKFxT47DKcSNboMQ
SiGEn2zxDPmFSlmI9iP8OmITZiblTT6FeekU9ATUTSkvZXsIuIcGtllUj52Y0LeMF2F8wM6kd4TH
Qq0gUUXv7uQG6r/mwQfE4g4ygc4pr82T/sT0ObFwf3oCwQQ35TveRgvTePA3rVGf4CLH9r1gTEdA
dMSXqHuXozssnURAZx6qg/IdKX7bOue1uNOW1mF45EaeCEOKDykRbBGvpC/boXhU5LXJ0Uzn9VJX
+qIhl82cNiXVrSI+Cf5Djjz0dOs3PJsemJjD/+bmKwpJ5bwuxAxdrB/+KQdDE36+ui2qBbzeoxs0
i2Hiq6TdXZgf2+TJUF5kqDGBF+pLaFAJpK6kpUnbHq4p13/akDBm+S+n7uJh7NvmJAgR2LHK8ZFo
3LeVx+jUQiqougzCm0NSHq8Pmj6LlK9PHbt2trAIiSfhKhPDiz38YIp1HjUAfivz1qJVTYX+UDfU
oUfmxuTIE2IuTjOHEvc1yqkXXdkgaWlGF7kB2OURTZyHY3GBwfb3G/Rtq3R5ZBfbaz/rBwOjILY4
ynIk2B1VMYWfQ8o1acxV/UYJjaId7r/0CAFHqm6b/BjkE2Gb4z29y4fuOd7mW3L0zu+ER53v5SW+
IjxDH+jvCViPHqoN4SZklOl4A4J1UHgoC9J9QUYHjvkY8gNJ9PN4j7VMrODtPoiFU2KJqeegnH4/
228BAp9ni2nXZHcoAhW+qH2tNpbGtALxq5VOo8/ZpZSVwwwX3rt1b4m7Tti1JiAW4N3kWzDIoPwi
pw3OzmtC9ti52ZIrYtFqEt2W0Yb5BNoJc8oLGo242jKznKvlXWTZEUpc4/la6a5dLqXT4WMtZZun
g8KSL3d65qDCWKtKjHqUfACAVOLqFkniRsoGpWZZrygaTR1fytYn8czA2e4xvaFKJglRuqtAQDiF
OQvfVWVWNdsy2/nky5Vu3ngFW5ByCfAFmQohMIoN2ZX8NkNwfB5X5OUgXU5Hw2Oc4EbbKf/vL81l
bMS/36DPM7h8Ub6c4ecV+NLlzYqoPkcCfl527gW6S2Hjq2s1cQR9wbnlCEW0pwHpEAiw2uslWG12
hNw9Q1UyG3IaUjM6ga0FAMUhxdB3umJbRAst8YbTm5ZRJLyE5v6U7fvG1Zx+ioGYM+vpKdAfRWS2
xF0JC/7XkONom9GqlbIrH6Bv9uDPeyixz1ERSFj6Z+H55QxHX4vVssOHGjK48BHyfbaU+wUi4BSn
lbgGL/Q2bbpSt8ULUbgCEDuRmfSVS/2tj395IJdvfmXoeZIRUzONRqf+EO1sy66I0qttxjG8f9ck
3Fd/8uL1KxT9JJnTT6peWM1oiniwgVYhHmikR46/u7Ybl6fK8Nvj9N+L/XkzvlzsOouroNByfJuL
fnD1VYcliZ0K6r7XcYHRdT55xLMPvEZ0xDpXsSPSF4stsAEDNlBu61f8HJ/bht8O6KIhpo6+OObR
5HGlkE1osYLQg63R2Aaj/3IO3zpRZtYfrWbpmTrLWb1L6z1G3Ij6aYB9iDzbZa53fhPdnsnQTLm3
ZFc+ryrdQ3/Y1LNTfe1Bmb7Rvx2z/G/DQLQyWRFD7hpV77I8QN8G59Xa/cfkFc+8cjsR0H9fB35+
UohVt6jtwT5fmteTegxMNu0B5GmaKOF8uGfowld6mFvvBmXr9RyEy63W5+vw5RcvzrJMYXkGURGg
gPc91a5v05NLzk7992TYJV8CcW8h+oN+/TBspUcEqsjOpqDNdqvS2kOJmCIPOGPkv7br+A+g4dsN
oH0qU0KhCL/ccYeCkDVB0QREPCHFDwCIGfPBYxqr0U0+nBfavthQUjQSSZwcTGPOfeWmYN4uPva1
M+AyBYxgHEOLxLHSPsPooe8qL/m+h3Qr03kXbOmrxAhDx/sCsKHiGSmAQRgoBBkXazB+MclsiB/U
TeL/OR/N9/KTqCWvCXMuScpl9/PMnmZ5nphd9iRQFF+0BDkr+ePk7DqDcezTVam7fE/6ZAWDIUPP
iRIgpdPV3CvJHOCX+HRejg/99hzvjQB9RbL2kTQiPx6kN7U7aMZBxapjeOfMbcZ1Obx2HOTpkNQP
tQl2ZK+bC7NamMTG+p68uKYk+dbY+3w+MEiIIF11srYuKlmxppVdIAy/TUxP4auC5+YjkrlkhCvP
xNKONsiVloarLaYWH2k5TKMeYVZhglDvqifhptNQ4zoWoCLhtP0k9ZcsetfWWOXHtxXAwaR2wetw
2bgohkZWi1HkOX7qT07dzIbV+ITlqUCurT5wt63AyYT7cF3uxz+5+MSGRT4oL8aNxnBd3ajxBvEB
fe7TM0pbwMAFLgSkCNyKs9stBCbY176IPx8x0SM0TBVTFS/ePD0tB0EWlOBW3wLWNBRbOHkk3pxX
yR6cODoGyAvyW3SUcU4+mHtdmnGwq3zO6heRa8mGiUL0z+8L0LdAl8/bbeo6XS7TBOJ7sVGwBlk6
xzrueuU2J9BbWoFL0iUvlW+Gj/CBxleL+6h2e92hOkzMWYvOcW/sBpjkNjS9hoCyZGWdbXWSE9m5
NenNKwoxtADmvHiljpqDcrgyCviGQ5mOmsdTRJZIz1S+nLeYrVbJvqWGt+N5KbO3frPezkcBBFaM
2W2OR9tfBK/Kx5le82u+THldcaIWtrg43dJu/v0Sfkummw5G1UDnw82nKW9cFBhiGvZGYIhEqaxM
5s8ZM4KRhHAbSBiOD7n504gLkcjhB/W+2ab35QJeHHnL1Wx8zXakA4/SisHi8DQMuwjp4d/6A17i
eQmpql8C620qKBSOqSyNg9QCf2RefeUr9E0B8HkGFttFTsPUvmEfTK3Xqzoewlv9JX9IdxiazXfW
1SwkAWAmyfOIaWPgiPenm3ot32URcbOzIKI9OGN0cqoWJHJL2kxHPvlkrUxXf2R2KkSzXlik6VPy
foZ9n9nX5Kk/bnJUy2JYTIn5vUErtW2qq1FH0YMDQyKtqlqBR2WvE1ROZM3Ch/HJeGLjva9eEkgm
KxT8XUw9vQ5jryxWiskOfQdHTj+Yd+LfiNbaa+OG5TbUJhJJQe6TxGr82NPgbtXHNLr5/bn5ZqGb
rjqgoqlhoLIgXG7SBFlKBVUVgtsTCqlbvNVR4zWQnSX4iTNlnwXOWVxmB0oCcC2YdtRlLiyazO2x
h4QHGd3j8TB63AFSReP0BfU7TZYT9dU9YeIiN2Wmy4skR7M9+/3IPz/Elx9qw9KYd8pTYsTlqL71
5aSpyzq8NW6riiPjs0uNh6AUH+IOden9cBAhQEJ9YpEgixKdMo03II5P5qZ2ggUp2BKYwlm+H9a+
U15ZaL9JQ6YLy6qg8lngkRYvtx5SofWFIFnBlAKKkgUW8eC20hyaGYMmcmrabJOuZcI94x3hqJ/M
p6xY0vYai1WMyiJyQxyy2HAC/IrZR+CDIcS2YkevFrRS04Zn1PxtbuXHjpSLd2wXOX1QgscnIxGp
54tr0ohvsPvphKY5m8ZJMR66NFt257wTfekc3IpebMwTeUY4OszQMyyTWbUKH7bNR/ra5ASuu4K+
bzqU93tBW2HnecDsnsSLc7UMayCPDkaKCqg4Tl6m5c608dpeG4b/WPt/PdqL1qPfi7GhnTla2ooK
MQBMrbp5ltr45JqXwlzFOuiMWfwyKLcl3RXRja0p/4hEdJY/HhQrWZkoD1Eygpl9hRW2xlZVp0dN
dOUc4up0C39/oPWf9k/Um1xiiVy8b7MeK4qrQjSy4Db0nZT5vc8bFS86dIJJtOmqY2/N/BcUKUgy
kSwn8hzIIuEwgODzLXRIHZah4qZ0wEnvrrYiImvm6/5ME2wZroy6CDSv6yb0bX+TP8nkkfI6SHPK
yFFfj8CWMBkFtsHYS553tMvkVdIDdaOFSInLhlGeE7+pnXeBMRPY/GsLBe0POqAjkzLdjRxhmV+p
C74hXf7zyP3/K6JMLZovO8pqHAezaNKAXbPvwf8xFtMWEvv3Nt/EB+3BeI9Wmactf78RP+yHzGkx
VA0EQCoaj4tyJB7g3LeaIBwxZw3AG4wF5dLcnLw8uEg8HIlXbr0kTn/lP4sZajsKIFJv4A9MY7B/
zzSNC6E/j6V+TBFoRgT8AGNiwBjI/QzZXyQdkmaVC7eSfpT9Wwty2GTEdkQUgRqSozac6wXKOaAk
E5s4Wp7wEJVLi2KogGQ8YrwvhOcRIbU0VLMOslPOP4gQ/NMyEJ6FYg7YNKp5JQnw25I0g0F4ZvCG
sAWUW6qn09kJ4Vsi7owrj1RIcTMstHmOGWopz6tiaWi3AY+BEk65AXHoRd2+rt3MnPfCTtU2ZcbA
wT37zBtty6OOh9u1Bk6bPE6bzC7fkiFfW09BuB1hBshQfwn2CKFx9/TI2qeTxJB4bYQrsTuc/WWi
74L0EIV/M/VKB/2bgp1RE2pHTMsUxhP5/qJncuoBIZriqB9LfGbJbTDFd0BCtaU1aCmaeeuEA96l
NyjRpkFPvzElr7W85JkW8s1JccOX+o8ko15pGXfwusY2hrkgXQy3Z4A+Hmr/9gY3K833KUX+2mP0
vb88Hb45xWDA6Pv+4KZhUBidz0PSIcgwP3RlpRPcG3hBa/uIDBwLlhQocSK1wbaI8x5WYNcO87P+
KKXbkZ5wP278YCI6KPDOowcN6K62Fp+yHXzONeX5fb3F4+S3bh97WPzawg1JWTZXbbePxrtSfhKm
eB5Ha/fG6Ok0/dWVr3tpsYTjgEcvdq/NTD9nGt9eHJPChW+TKn9TYBqpcTIkX+eUV0YDUNfFpEwn
oVjqNzDp4TCl7MhZBDPilzFA2ymKPcAiPloiIOwzzGjstxidE6AD/lTGG4fNQPDUtdg8yvDwERoi
FqBufxlu2+PAsFGn+XsUp9lQ4P2+8HxDtXw+fl9O5mJzFiZh2umIjxiYpDuTobfudvjppPmY70H1
Z5lrMB4X8SQvGjKJd9ZHXt9gTW3KVYdtzvj0Vl7N25S+78+YwPLRp9CSNJHrfPFaDGbT5Emea5+v
hVMJ8ExdSXA1aqvTTN81j2fYvVs4pbXhqYGLg8DA/9KCATmaxBOorjICtgev4Cb+NsrICA3plGsM
X/TFuNeWxrN152PjdkT/EPEpgnnXgjkaXlQ6F6K+zvCKhggm5y2JWTH8ZxtdJaGVFA/ItVP8pM9k
n4jlgs1+IDxCD8gP5FYiiUB2jvy+YHa/j++A11JDAbzivr+1WIZ356U4r2/KnTEAw3Y3LJ7GsGh4
N+uJpl+5hAy8CR32ZIchi3hyLN76JRWBbs2ih3DcmeZ+cgJLnr4Xb4GoZ/HCehUFTzDc9MnUnfGG
oav61iw15CFItzD9aGh4Z4F5q9MsoGpOZ9LqBC2fPS6JfjAM1wDLLHWOR/5KO/SbdG2ao3+5i5ft
/jILo3YUEu0YEzARLvsnbEh8DkZsDZA9iPdrvFKxyZOA567c1XTmlDlR5K8qa127aJ5F+VFMXwdl
JyMrC9D1OBOvHTdTPX/DIlUgw15LZJYWu//h7MyWI9WyLftFmNE3rw54L3fJ1esFkxQhcPq++/oa
KLJuKpAq3G69ZeY5lo5gs1l7rTnHVHfxi0mmM7BdBbmGDfAONsIgLvz35leUAxjC2dAgc6IsdABt
5eGFw8HnJ3q2LcgykxtosRCjvunmpcEzqqg5ayc9wjPsEK9+foWPJZBnyipr72GFKMY9U6mJ8RMi
ktnzTaqzZQ0WhPjNcMtHVJD5D+uW0YeBxG5F3gc2ULzwLa1j0xbrpZreliRAvIS3gl10PFdnFO3y
Y4y2eOlV31GKZV3CdN334r3qrYWH4KPBQnNkhQfcccwq/ursu+DWCxofyPoQG8kWiZdQcx5H7S4n
2dbaQPclcdw7XTq6St8ceZ8LAkonc1LsBd/wKVY1ikYp6OrJ/6Dt4kvbZHKFhC9V+Niq54UsPVss
WnJV4MdH8rYtyfreFp5r3JbAmHDz5Bqlv/ysBK+tao+1rb3xKd9Z9Lew4pwX2Z5mI8Yh+bZ5puaM
l7AYFDZdzu4ER5AmKAJtwb9QOzGEXm4Z1IAbYSpQcLK4ZCRIfMU022CM/5mJm442bPKqWp/pA5yv
/RSwbv9ONY3pGTDSzlQPsrGvgR1zwipvfR22Pth8JmxnUKKPY7iV0m1hbZnWD6yFYdGOi0ZxM53v
AQnz18CUSDcytMccX5GO6yciF4skjWfZYKR/DHCAwCQndgTvSrxsnuIH+lA071Abp7/B+Mr5Knpr
+eCTtNBcOqh/a5nz9vKUFD4PukmbZFYhpmZLwBTT1pOF658R7oN/8nfhHetRgxxxM8UFyW5zj95R
0664E1V0Hfm35bBvJJKrF7ri+s0qa6eDGHmqbQymcsWuNJIlZC6t8yFWDxFpH2d9m3cX3kZt+m7N
38av1z77rulWGmWlJKknvhh8zWjooQWZwJ7q1iAIhhT7Ghgz93KV1ngjVkW/lsZwkZ6XVesKr8FD
/RGfeNrWh2Q640ffOdVGf4wEm3RpnpiaOQCH0M+eHQWjvbcyHjAHSvdRvzTBSW3yLT03R9hXxjTc
C4sNUMYLX+4f6nfKDzqYHIzBVM8RdZZX9rrejyo6z8BaRdI6FFGaIjwYHzErhSQ+gEDetx9/kgmV
zj6XK1yi1kOKFPyoXtjq/1Bkv91xGqlghqgEEYT/fZ4oUsyhQ2fpJ2gQRH/EnAaSdOcNtgU1ZDwM
uIfA0NVPE/x32ypOckYOscxZEtVakfdCdjTEa9m2ohM1CGd1zZFJDsJ3PW6JBkir0+g5lXZbivtW
ZHifPwUyW60TSyHyyJEkAfAliHlGZvWTsEftk2VCiKXebrQcVRTst1KyOXUH46aWJdq6T/DAuFPq
tSS9+lZCYs2+T9yiUNZwam/N20nKmfC6oWTOKaunIS3MhxWOuutuNzClAQhH9EuzgGs+4frrbF8U
j1p4EIe9ABOzA786wLvHL5rfSwh6EoTZYXGvBcgqYSOH7nBeksdUCr8qTlYqelFDIG8oI6cgwYKa
2Wb/kE2iWIpmM75TvTuN4hYmra660gPb5WUly/eD6PTOm8w/6DPjMJofRC2zzq1RMKd60FvhElzK
qiOgssaiLeF+idqlolxayT++q19+c9Y4EQhgUOSClTOsGldZQooBa5duBqkDwQeTZqG54rt1gvjm
QrJFiBhh0zbuJIqKur50Lv5p09M0SHxggCGqz5dxMn3bC5EbgLR3CUwXR/URLC4lXw8WokTuF19B
56fKqPttckGuM2/wo0gVdVGju2vRDLBoBvz9EnGeVs5FNManBANsfhf2tyHsDeZQpMT3m9gJbxE2
E6T1YQwvdfq7S48oN/TKVWx9nRaLGLvkhSb53BLz7ZJmbX7P6kyzq8T4dE6cUdlTYKvDS1RTXDUG
Hf+Nv07BZ4BHkPAA2J73XgjkPaZTepPI2iWeUifafiUpS6+GWrTWfLt7FO7+vRt+9ja/7D7frnK2
+5Sqr3hkasdoSLFLIXwf70cBb+zCQ4ffkIGZnN1cZ0qyFYbtZWuO9F2KwIvD8JCjEvux9W37ixU8
rlok6nRwJtaAwm6hORz9FOldJEnnsxHySztTwVa3UngMmwOAdo04AzojJHyQsMgRQ3q1sDJ4ThP8
Mv1fZnafWA+Zdi22mxqsbrehORupToSSkLyS6uiLO9JOmDrSdTECu0xWZvU8EqWRcN4gJke+K8MN
E1u8zMv6Hon/oPwasju1vQ3Sgygf1PxFF1YjQUvmSqLzlss3Y3QbUBtLBNypqEUTOiiCtC020yyT
UopQOubH2tIUn8cBNRjinKHlgJPfyMVbEUZOzQnJq17P/IOU2BRkOCRGy1DFzxx+iYgbb8BTh4Q5
dXCBpvyiTrWF4ckgZEJSHgXGloBddBhYI5EVEmPgbcFh4bpCrqYsgtbJRsQk1lInQqRxKmNLLIrR
PY9oTv012sKU/I8LHZpvbMSpZqX6UVTFMkQdwt/f76QUVk2oGwmNsoQz4d64I6fcLVbx6OAXZl8g
tY2JkPnkHSV7OlFdFAj89KX/egGz/dGQMj0yJS5AvmlJbi5I5FLxuphAiSYW/SUZ2meP88u7hOyf
P5ivNfIlUIGU6X//wUE/tmIm0BmscTAI16P2HgvJ1VnP7eCOP9qmpWGX5U7ggBqppm3e+R6zvfO1
CZzRpzVsHK2H8RXcVO7XkDa2xTURWkvpwnP5dLvNLhOlJS4F0VQ1KL3zvRJe5bmPdO2k6EyI9qGB
1hAoOFSDyT0preVwJYxO0WHbhnmkOdq4r0VHa+mpk+q2ju8mUW8IoSp10gJk2b7Jl0OLqdsx4agv
PMywKw9H4quCzlpe8IcE5HWqnOJIGEAIgc7bzYx1YSLVcJAX3uQH+vccq32QZ9SLHKuElSbee0vl
pida70xFvzQAWsFzocQ/yTscYxxIDdMdr3paq8zeF8GNXhEmh2L3l2Gw0WvB/8cHzpCYYIFK1Oit
GNNM4EuHu+H7n47NoCL5rwno4jzkiq/IO0PHAJbwgBPs8+SD7yCz69/BhWgVeVo8s6dGkQhZhwmm
woxq9tSsrtAUwevVU1+sz3QxdGK4DlTllc1+0pAPxIwVYR8ZX6qLbb5/HUkrFx2ko3K/d6xm8+8P
x/epjalzPYbKWZVvrzV/u9FYKKk0cj3iCpf3a0/391Re13RLK2lDq8JcSOu8sg13ygq1455BBYzc
KaWweG6hr/yufhHnxIaPK4AkTCTGKMyKBVlA/77Qn47Of13obBdoB6ErYpkLlV8I8WUO1jwEQN7t
wd+ctUcOrez7LfC7cilxKZ9YskSe0l6s6oJZ+vtcjntm0OwFwa/KEnjIv5eQbAyVpiqNxtED9O7T
ELlGs03MJ1PceCqeZeFaIr2R95/1dTsxOKexUfG7JRd06oA9QTD0hW1PO5NXzsd8dnal0cUmBU7P
BHB4YcnPm5xTcQDfnehymOs/WOJY7t5o5FJ8Uo4oUCjK6/d8ExLYnS4MYLYr9S57RxTqBGTSwZPV
oKDFe3kPVGunbS55jOcl9n+uZqruOLVRLczeALnWy9oKhfgUbpIT3WDGL3jcwU/jF4R6Ael5fWlL
/3/8JuIbqA6T5G7S6Hx56Uu91jJf92Je+iBZNgcRJIvnoBMW7nEwQL68Ta8uNcqluSz+z1+qaljb
4Ulg8ftWlFVpk3h5chJv5C3tr71WrYKOCE47b+3y1zkmxBU8wcaC6lY4eFnTek1PCm02kMl72qFs
6VMz504LjgRBMkDs+SBdjeirypvgVb0j0TFol7nscvxiupAjqZ8wr5Nt21tEJEv5y4DEaH9v/vb7
ta6R7Lr0AUOjBwX18UCThlf9KD1mk38jpovDvJsM8lFYTNGVRHElJJTbtGZ8tMrdasAs6+0qTgbR
VZLdT2GUTMwDyhHkyNcEWvGv+TJAqfOd5IpwVvBewpxaE0WMRzCDE0jB0MGQW0vtpipv0/REFk5V
2aXC5TTXFDbhDQw+4hhIZyTdTOCVFn5LyPCrnc8oTChfLOWxQSfTC6eOtszY3dTkif1vw0f+PLkp
VghPh4TGZ/bkdL8u6jGN41P2kWCpBZKJFlGWrkayUJqVFe3j4vlMCAQTllr7bVbvuf5bRgjQVA/S
WDgRyxoSauBfC2AmRwzIZElzbmlx0BeEyCYHILxys5d7/MOOMTpi+H7GrKlC8VlD8BTRoSiEfi/G
AfEVM5aNDkAyvk1RadLJs1WkI5CoI/ldm2zRy/HFCJ5GxI+GzL7IO54mxVbli5vAmWwT4lDUKTjv
d40U6nwJd69OJ6Avn7TPmzVJWRmDUSJ+8xIqSTX6Y6LFp8I1V7gM9PJQI8Y3d4Wx7DKCmklEccJ2
atIhAxaUfQMcFyObuEQwxcKHSJjo13nOzAUHEItugyEJkww0pjfPIcXIlhEDD7eRuZW14xkKfPQr
Ut8iC6QZ3+zE+JDklwF25UVV5Hwc/udPwwtHF5AZjTjX7tEZTPM61OOTxOwgXKParz7GZX5tvfVv
03lcST6smynL4xIPa86p+vPLVAjTWHzye892rHPc5JaaGBw7P/zXHLAAkLRHmErxQV9Hy4v8smlB
f3uGX35uVhUZkhBURmHG9D2C65AW+3RvkW64hbyTRFLQOe8uFRcurGktAXVGOBMvipTnmO7//NHo
uvhi0SGfd18az2/FqrdivHTSU3TSQdGIHYYO/6a6z16st8Zy/XIaKYS/YuaJaLxiAotgVC3HN7So
5rX8XDIO0sFFXXvo8fYkAqzqFZ2B6tFn2Sw4Ik1ZL89nfG0mKNhD69tm7hDVQixidGSXqvEkkwH1
7+JFnrV4/vxhwCIVWdKQHMw1X20tho1c8/1RV+Y2WWOqRCiI0kAqSDIEO4j5hnDpCPIRoR8T1Len
ROdV1jbD7lI5MBcuzi/m05L+5WMoe1lrtXUbn2LfLeX9YIAmXsfab5kFRl9SdCfiub7KurXcuj3D
kb3YXQUoZPEGBk4SYheeUotjOKuU7xR+Rr33rTfhI1Zv2Kpa8Qi3C1S/uNCbD4VsVgNnoOl6gBJe
m+IxvGh7mkQp88VLuJeEZ5XEEnmObBIK3eoLuGin6IOZyYYs6P4NSr7SOgnHQ2lZdBu4qBU4ZGFX
EsO66iDphmuJ8MiGcfuBv8Izt35yF96PyiJjfqhc5dqlNTATG023HayPiFOO15mZ7uybYhJyYFiC
GVENkNBGIf0KeYsFoNFbfWl33hoqsm9x5FrTcShNG3+Z8EFNYCO0ZPjLxz8HwbPOLvTcviEI5hc2
1/xoRS/UWhUkp9IBvkxb2lpH0rGKN+pKtKM1LhJa+6doL2Kbghg5Te+vOvJofhUIWNL+V59cSRIw
f9uq1xAGlf5xoFXmlDkxa8QvB+QSxC6JfFW68rHEXENIuaKdRwDdqXknIVmVdieQBDrReA3hR2NQ
LJXqVqVNLPOS+gECt98crbNIWZgyPX6HBOAcaUjGO2KXHCUNJP7A6Pr62q+PSXtlptpy0PiF/kNY
hdsSBL8+noqY5+1Zjqke43wJvFpNnwql3UhoJ6vqUc11GMKN08c4S9V7SSS0s/sY6xeNiFwiBXsg
mkMFaxwE2RSJ90F67SBDrzehHVzaMOZy/M9nQqtFQyMqKkxVZ9u/joOqqdNzcup9EtmI2uRl1Bxq
PJmwXoLkG6SXN5EKLmkasPNd4D7AswD3TPqHA9Xb+J3ADrrNiRoWCOAGGm4uhV+kmQyI6i4J6eaa
kD+Xq1AqIePSp3PR3/W1VZe5rCfU9ENzP5briBlZVSnwB115vEpIJrdeg2g/uOm0lsjXnKjg03mS
/kGQOQIFHUDkMn+sq53abLp0MrS5oeC2MjlPNN+AT1ApWufrTKRH3gtXYWyn1t4kSpCPEoqFxTTA
z/aX9krpUwY221s06ctfNjt2WoKkeme44fQ1z2vD2KbejRhsvPI6k686i8W6QyU3ag/mh0RnTtx6
8aFQd3w7DZHAn9swZYrB5mn3QN19khiO3VVCkrR1Y2EAMKdnllFt9ysCvi1vz8kQvA35TnEM0Aa9
7wLpaakt/WGZPgyUypzRSu+AYVYXlkl+ExfK4ly5MCmHzzx7Ah2U+oOZeNe6TI9sgkBvjd+xYSfa
mlgpq9+2iLNvy214ox/SJ7ygwDf6bl2MIMZWsrY6CzuhXbcY9EL6WS9M6fUYU+ih0BHXk9Uckqcd
9jdK99wiB8yWQg2d3ZGE1YUP5rS+/3XbZ+tfrHRfqPWJHM5Z+WwniG0TN9/ky2CJeLRUj6FPcOUd
IyvSfmNU/kQjPpcq55FlhOdfs2UROuYxCN1/X9j87P9tpc8KpdTL1LpSzJASZRrVhMsWLYmOUj/2
nAJkt3h+F6tjzGhgCsV1Wd2esEgfo314MjAaTdEDDoSZkXmYV9yq6Dn84W0aeQ+YXV3iMc0cOGb6
ynjs31d+8R2dnbsbEipwofjRyU8IYiHpwXpjYl3k5D1O1omWRROuDAnG0sR/LRDnGrQpFpK2HZUN
r6e8MQysuGtNcuNHvBU1zJJFgSj5hvBM6Fo4Vdhh9YzxIk0NvHrXhC2elWMj3WcojwVvXVkXOhvz
Vu2fpwE8g07a1E2Y11UMOLsw0vRwImGVe9k2ltlNnG0U6znoHuoMUd2urg8NF6qcEkKfkH6guQV9
cOeRLaQT73bFC0EwsWo+h2hRtGvZciSOSf9bztvnlSKcFzUC1WROFLMdUumaXldKAiaYbKUMjcit
GoKtx3E/4rsX4U4K1ZXK/DeG9Fa/+po9EtvebYAkJMyTuaFSMG2om3+vip8mbpOg/3+ua7a/ARWP
0jzXwLAexydkApNlP18ab4Kwo63W6yhAJ4+SdEN1Ur7GpFwApqTUxh6opxskGOOvf1/RT6MsujSW
AmXK4Og9l/H7UW2QoMYb5r10bnFQ1rz7rYv+UznULnpxUuJt5tLDI2fJ5b9/+8fPLo4oBSWTgrBz
XkmGnQS3Vs6SkyAtrPeW4/3Qvcript9rIPYd0lbi90BHD7sySfUz76rmWT+vIBSSTgJjUMEksIg1
iqJ1YBKx018ZDcsJMma4NEcnhAJ7SXc1N8R9LqyvlzybT+rVdOIIi+R0fsBFwpgpOpS/MMTrKTlW
awHJE/Jz+vI4+fEBWK6Ur83oEJQrzynltZBCLLoto+04biLxOpdXE+FN4HMFSOUYZJ9VkzzsW0Dp
l97en0ar5Or8927PKmI/7Mi9tOLkNNzUTiJdWWruJtmZt4GpM77x4TAxtEXcT0O0IPQgexqeFB18
MZCchSnum+om0n4rtuhtoE/BYLvU2pDmdMo/dxffnqGqmoLMZPba1oU8iCEZdSdRXfZ8baytrD6N
EvMVolXE7FofrzT/VU1Ikn8c9RAdZYer/1qZBGfCpN8S5I+AZl1xFwHLZXiineQYPMMmSW41BJfo
q+gTy9hBs+XgYplA9uGawJCfC8RzXY/iohF3stTbWXPCyJqXV7H1luEFaWM8qC+S+pCNLuLinuSp
ykGNqwOURkJQrSzGPGjK0eu444mEJ7XaHMhL8Um7IZJU3RvGk/Yg1Ceyq1b5Q3mS8HkeW5dG+o1i
w84Do/rRIYHNdxra9gQg0JMuI4kQ1wb2sLR5Uyoc5OjRJ0d9XL7X5XsqXXXBq9hA6OUsI4GKRRh/
HZxQeQo3o4zYLI/tNsMMO1773c40NsHA6d1wjPKkFhu/3tY7ADINO8wCdwiUa8FzpwwMGM7Utc+m
4lYM4mwCF7IDp6REWMJvqLdYkBYQkW5axu7Et9VwtM8IrWEnqXcp47fqQWb9XJ8dD0/KpXjFaQnM
SxVG6/+zRGY7aNlb7ShpvIDeS+sISAGSZSnjZkE06wbP2h5+t8/MH0USnpzXTjgilq0BhxC5SprN
veVc2sXmo5Jvi3ZWPHWm4oVdxS4WbkqyHZVd/2aEtr9NbwVCkxakrUCmXieohhfAw8twhZ/o3xvp
j5u4TuI2AweRsPh5A7VW9KFpPC5Bw0iMonFVXre3HF5tfVMj6AC98aGztrbTVP0S2fjnfeW/P25M
/YIvDY7aKrQgithX1CsOkclrdyAuK+RYBzRO3ciUXrH/3BXrETGLZ4u3yo1woy/Vx4DBB51tbyee
j3l7ZfWrkZogXCWP/7476g8NC3iW/3N3jNmEWa16+SwlSXJCqOWcD2SYOBqCiQwy+m0wvvv5qeS4
bLoN/mWCKDwHoSvtY05LLPo03qJXxW9L2AxNmex5RJ3EW95hvFyQ2lWFHKtutPyl9U7G2a01OyDm
QbkwyPz5U/nlb5haXl9uspdYox/0KSdUzp/WsfsgP4iGre5vlXYpdhuwy3Kw9bXHztwP7dr3ToL3
VAHu4lxYyKTBv4Og0iDlYPQP9eswvFbxDCpkydeHNjk1HK7+fdd/XJOUFQZeH+JbMNT9fcVxUNdJ
IUbJKX9nWRjH4oBwnYgrTvM7654oeEy53b44YmHlWEOV8e/fl6f///lGMYkDkfUbMuPW2VMfgs7y
PCtMTiaNSMSjgR1tcwG/CvFmu0Y9iJotChvfX9Nf05C9Z4tD/eDb6Q3/423uU6w+D8hrh2bZDRcK
6bm183PLsAh2pBKc6G/zwkeogkoLao65EzXT/KDLKgfrvti26v0ou1pyZeSulK77EHWKmw82oukG
hDaeVWIy/Y0BLIeT4zPYZJIn+mzZ96uSo+GFyevPj5AKGm2eomOon32OS0CwFtI16n1pkd5JDtNW
rNM08Yj2Vjb0/WwmCi7JQ2O0U6TlRYDPnJP95z59uYDZZq+FRmgaIedShQKRMRVEhJCWylrBovda
bAqUQQvoMlAyV/9ePRd/ebapS2YRxWLJL3c3CP+SQ7+pfnuarUymCc6Tbv9S3OZXlwyBc33A9Aej
yKOGVORJ+zPvWnaKmjVCWMYnkxzL7LrRACnZRnbXhY8K48nozKGWIgZZTLjUpxKBTEHNLgREaK4S
u/W4LoorM1rWg0OLIyaMS1uU4ibIP4jWU6Y7dclM+FOz/YuIEG/Z3+95ETZBAVWScTdNInkxcNxz
i5cB1BBLkxZZt5xAOEjPexpHqJWfaPq9qmuQ2heL85na48/d4yBBz9fErz5fr2bZF403NMy602eF
TS/0jrCLq2YfxVj61k22E+u9+NpcEcB1IORDVV34TeMhthxZPjT1Sh+vk/A+Tm7T8xXW2KjcDkQi
AJW+RIT48a6hXYaZSx+dXXL2aqkRfUhD5ShdaIsqf0j7HUkyWAfwW4RPyOGws4oh3twdOgsfkQ8U
lN7JM3Akm5j4cvityuLi3H42NxFp6MMmAGkHpQKxjDVb9IOIXqY1655tiX6tLS3ON+WO3JNVjD1o
canbN78Hf34OFaMkU+tr5nxgnw9KpbZJA4w33ELfT+xUc0kyY1qfxa48rDQQr0ieQU6bK/kJ3WE6
1XAywaSO7910a6YHF9762dBgfkXWbC2XY2zogc4NCGk/klaAI1Q9COGdla7PdutKLglgxoJcgp7W
0UXl3bSbffliffv12RcrKUddETR+3XxJgivUBAQbTq69mjkBZwRiBF3iBWMCFtYX/u7ZTPnbL8+r
CzUpKvXMk1Bf9MCmXTXB8ANH/pUOTrOkteZQ9zwATtuAfkkvfalnr+1/fp0OBApwMA3zr6GfK4aY
DPw6CQjlQjecGgm2j5h3Pw57mdh4aYq/4bSv48ibUsAz8k3ugLOSmbkWjQtdCcAmPz6H/17P7Ixf
arSPiqDtT8at9XRObjnmaTKwQggdzpnxrKXagbfMmHa+F9ic6OrSiIQtY9gQtovr0dTWQYvJT6nW
Xhktz+ffkrqW89cBX/Mg+xhnYRXBy7STp/Md/AYT1yzhReRPLyScmLLJMdQ2JH50qZFMAkRdNxBb
J28kWzlRdCTNOdgSLXmHJx3EKgZmrecLsYQMS7KfAIqjPSj3zR3Cl9/wKcy3vl+oRDZi0ZNXzD2Z
IkaTOhDvQuBajiq6nssZAYMfjYv3ycFBWg35OofwBEmJKSoQdpWG9EmL1lPq3vmoXBvhIuBEPNm5
5OUZDgWu5o4449oOrb0VQHEAQHHeMgtmyZIYViQkqRK+6RiXXtp5MfW5fD4VdXw3lYlUM/sA1X4b
GcLA4xKWorbMzVUnrUjkbRtiR+KCLZze+mMu33O0p5FqvTBKlfgzSgIg82Xub8hDXLYcF0vsfTCJ
Yf2eLxxB5NkR5Ns1zl6wTMjKMrW4RjpdcYtgxJYFF0qtCCZjIaQbZi/JpiGKihzMuwmio7bXTb2j
2X++WBhfupbZp0dUQ9MMChjo3KIJTxZzvmdFOVnzTDzdAFQcPR+qvmkhlCjmlgxnw8Zp5Au7zrzY
+XZTZtXdqLZSXGbclFziaGUHqp3fqSUiPnx41b1WSLwZUHIFm0ABOn4Jk5dmkVWutRJVBEt4/HdT
FHW20eF9tstMAfg7UV9Dn7XWrTv895ecXp9Q5vkeTXcKgQrfbbRtsy9E1Rpx6HsTyXtL+1YxNzSU
hKdcOnCAQmyWxbQnbS6ZSWGaOeh9SwjzyONVF6lrsVeX9HRFx9jmJ0Lg1sJdskOktYoEJ3qnCUQ2
8njFkQhz73S8DPoLZe28wfafW/7fy5+9K7HVxl5jQdCl7Cih93CgRVr6oJu2RgTgoj7K7mT9JO6j
dwrRZsOT1v2OecWUCEjHalHSVKXqR2BMKFflFHvjXlspyM/YiZH0r1DovxfvyEBsOPhvKYDP9uDh
C3a9dyK8BsLba1Bum/izFXGpav+c0357OpPOGKm2alEI/r0VlEU8JFYj9ic/uoXw2blCtCeH45yt
oniTaM/+KYKQrNORILPLekq1PWo4JApEWpAgCCbT2DKtWdW/lVdxWeILgKGTPvbqc2mrIrZNJhnl
a7RnWpPjdF71B9LbsyPUY/2Whj3DeEIWb4KTZpuP2u9oPwn1F/4UMqxqrgx//sT+Tb7chVnTjxxi
Ax+PgjXPxO86e6MzLao9wVP7E7IFreF5fh4QAIiVUP1uLLhNrrq+qJmaqsFvN5tqWxItS4clOOsn
S+c6yWOJV0HFZ7mzxFukCz1SSJp+u8GkE0latwwgkC/SRVjP/Gj6ZyH/98fnlZocj71ohvzJXbQ1
jHWPeZ35IPm/6GXELQgDDMi0vDKnyR3voLWbS9XrN/7RVCzD7vu/f741e5U8WcvHqOIKGhaFdSxH
/Fsisn5/I8A6LG3psZdsXQH86fRAH4HuPETIKZYSAd+/BY3afhGiW8yvkXhjEobe0KI65J18leng
fdDjhvX3rKKLyKYOHgNnkMbxMpVX0/eBKArm28GlE/+FZ2rNvlN9wGtF7mU/iVNcPV5U6k2Ur7po
5bdumh2k8SVil1oOfDsVKgDrUgF+6fdnK5mpQI3cm98n/IWiX9oM8WpKiG00u0Oz66SjWyF0Sa98
pzUuvUbT7vBtQU9kHN3EdqfO7XAyG+NY5TzRmO63PZqrs7HDU1WRK9p0W1NxIKWgEKalCjEmQj17
YXf+5lb4XFJE0kHJ4ezPMfbv7Ss/+xByWm16ozKOq6xsTE1rYkCQrS3fK3S4tjVMPgV6efqOUT2w
YcymFz0585b2n7fry4XMlkEmGE1CB54Lgf9Mw7FdGfVmAL7kbzy43TUgEUBfy2kS3f9mOtgMe3N4
4GNxaYw+FwB8u5LZgsiTTO0SlVsirLFT+/jSae8vwoQXYNHlDzqzK6cgKyQYaKH9JrYsh20cIJa0
U4JTzPtRXXl7mGPo/OreZQ9nVLhXzRtB+DDPxeYyMnMuJf12xbOqpk1lQy8U7p13ld/x8V95G3UR
E2dOaJ9zKaDvxzO08eVJTS/Ul75wKY3nXJnuj5QeLR8XbagsUvW+inai+jj420Lf02rNxyNbR35C
WgrXa5fjFxbfRn8TIvByLpwlp23/+1v030U8k2w0WeY3ecYVTXnWQrPqioM2PpjJW9Rl0NRuDdKw
biRXZzDRNbu+PQpOqR6kcEcH89+X8nPV/eXmzMqBc9eP3aBNN8fYSOU6EK6I2BAIXXdpkevMpyjG
CW8CWM6qejYwHafsqZwwkd8UxoW97RskYHq7TTy+E/qMj7U0W8ptHKWiPupTdAVhH1681W0BbP8w
YHhOiHKv7tXsLaQRvRdQt/Pf3Wo4IE+ZLnEB3awH8mN3uauLb2UMtQXhPnUI+7FfP4byRJ3q9YWe
A5yCReSI+MjdYkPDBCTvulg3pDQsGSYqgKc4pQkM58RLZpMfb/jXP3G29v3CQ+2qmxzFJMR/V6J9
VlZjuExJtmmXpuo0qpOiFIVXYjjAuchFJflw2HbDL8CS9oWn/9NC/Hoxs1ej6VRyx2WjP8nVvqA6
s7bcUf8prPCBrDXv7JxHvqPJTdYcFW3bhHvsOBzOm51E3NK4PU/QGgf/sBRfd4ojw7SqHkVgYty5
f1/pXCL8uWUgV8YFST+QfthsncZ6STBo7fVM5s0X44jjE/s16xRAnlK7FRvau/J4Zg5f7QJxIf5K
STCGUPhwJhPBxU6E9vqOEE033uKJhfPSX3HWL+8x2Zzi0OHojuFDg4zH/OdtvP73xX8DhH4u6y8X
P+uWqL4RD1rBxfeM1K2l+gp+ynjihvvrZcW8QHpscoGgu30QwebbhcmV2tn8GbhXYmmVZrsC5d11
Rnhgk1HKIdW+ApsfIA/NlpawoKcQHTMeBgD1SyXsjyfQrzd+VsJWY6nEAXLmk1DbzQQqXo+JDVJM
FEPQbFdesG3x+YBcRVVrBEtMzqY02XQ6pIUrrDs3wzpt16G/lZF7goNQoM7FNEvLlRDcqPmaI8Tl
DM+f37L/3vHPf/5lz1ersSj0iKum4+QjY0BGJG9FoquhRdnpEracQfsfcOKmM94QD5nrKTbaR+nw
/1Mxfbl/8xmbeg4Sv5Z49urKQIWO1m5TkKoE0X0o0Y44CCS1FVXu1FNJy5exuXABPz3AqQw34RiK
GjTz2ZszBAqEkCmlD6AYUKy1OrV8HC8EiHQddg8m7h7CwQYY225NnI4TPMDXuatPury4VywbuLfB
RC0igC0LjnwNiQuyoEJQyRgP/35P5va06SUHgIgF1pANDqhzA3FuVemQ9gQrQjbAsOjRW+43hXAi
7lcr8Cpu2vJW7bYR5L2FflSXyZLOX4YQLYYU9HL290J7Z9RXo7jU0wudGGPaCmff7L+ubfYOV4Mi
lULbcW0VvX/ysLwFsd2xsA1Hcmk/DZXs3qLwu0Mmf1ZuPYzX+fmYmnfN2bDhoJLxWGtHBugKId9C
WYKsRknLVorQkZFdVNCscRZDcqzEjxKJRo0AL0PIu/PNfapsmFUJ6mvePUjBsXbl7KhNn6/XIXjT
hrvOe85xL4tvYXaSwusm4lB35qA7tsum+0XR1xEdskspdORXgTIr3IX0HuAChXdteF0Np45PfSLs
Ev1SoNoPXxjmn6AI6TYwMRFn9XrI+DlRcr9j+WMFTIUbusB66ICAQPkIYQlKsKv8RtzV8A1cqQcT
BSuWngufj5+O/39dxqxaD4TIqJJAwJvGK7gU3WbFAMn7RX78Kj6xzJzg5dJR5bNYma2Yv35zVsyE
3pB1GWvmVBD+WhIJ405RV7Tf7GQ8QL90yeK59KM/nY/++tFZeaGYFRHRtdVSQTW0T+HypLyxdtdv
eprkgNaWpK1qSzGhb473TuomfxEJ8MRZkEZyQYn0823XLVKY0OAr3zxjRS5KgykH3akZcJiy+VHW
rPkiE59nJxsqXNpfl0qFH+870zJJx13L7845TFleF0GiNR0b3hRJWgGDgBhLUMc1sbOkNewulVEX
f3FWz4eVnolV3U6/eD7Rk2TybG7UDZ3DTX9ge3r+9z754239+hfOtvTQHyMj6z//Qu0J0YPbkmp1
XdGyrzbyIrepAy7lgv40QrAUBp6fk0h8qLPfLBpjTK1SnV7kULgiif4lfy6FLfPYylhQWsdbAqIr
23dRY/f1LlgS+VY5PUFCC/wqZbYvfTzFYPYIB/WdoqYb+u+7MpdeT18PHHqyNvWd9e9qmkr21bNX
xNNkkgV+3pr+o2m6XfR/ODuv3sa5LGv/IgLM4VZMSlZy9g3hctkUk5iD+Ou/hzWDGVulKc03QKOB
frsbOiYPz9l77RUIgAYe+dC3xlf/gJNEcSxmYTlrAUtUtysxonSH3GXyH2Gn86zWuyFcCr1/HP4X
OSvytBUuDwXwIUkl6AD3kssrTmC23JdVPc2P43quecJzOWHhGskz+M78ieo7esSe+ukcK5E7KAHw
Z0lKbjCYI9nz902bxGvNuPV9RRcXW5lXxzjPWVHFrcZ8wYO76qszi/yz/vlW66ve+vsvyklTO+qS
OvJr5Fs+nZEhuFlon1UHpqrQbKp2h2+R9qsyZlSZqst3BNNsivSYIqwNf5q3pAAqOQ+MJBwaOSjO
2PScAKNCnfgUJ8BL2PSwmfyqhDm8KbFwutQPugl3v1FZXYM3vz+5P6S6b0VmkJlyqmjVcDjC+LVb
gK8JyBBc2YWWILujvuwTAo/M3x3uZw8lCv8HDOjbXXCys3gTDTYzT8OYab9anyE2CT8mHl8zjE1w
ssco6WTYmGzzt/baXQr5j5TC6aZCKaqq28DuxRuX5NW749tO+DPY+fb3nLUhtZKBd9N54VxbCT3T
9RClfLIn9ihZ9k67mMKk218tYyOcrcJ5jSc0pfQtUGK6GS8/EsjNJJjzGVt/ibfGzoxaLWzYktas
K2Z/8rKe+g09uwf/+IwTAHkCwkrX7DTiYzl7TN/cGLm6iZmAR2rtv0+WS6bTn5Pl+3ouLlVaUjrl
lAcziWX1iBgML5rjHReSrC5+cJqglX2/bWz8P/wuEQKqLmMHfykmUetT1fQaXQxegSTkeSfDZ4pM
uog/4DOKbsRN8GUgPUz2JOXGS7hUmv/nH/1fP34pys3aqkuyisZFXOIxngwu0mdigO2j9pJBA2IO
L69FlCobIdoU0Y1HfvUw1xhTTUgQCUyXE+vgJLeNqBfTBDYsdnI6z00n1tyRe5WGzq7PvkyWYDwX
RDc0vyYUD9dPJnWennjqA5FdRN3DUScIvu02Km4UcbLTq1UBNPvvzXH1q/m+0ovSMtRORtXn5fSc
juKm0w9Jgk2NOszkaiPRWiX45sYYbbxDG8caeXyuoCjhcomk5z2LHv69mkvrg/94a9+e20XRmcZJ
NeQhZxLhr+9T8SN1HnJWWJ39MCM5J9KdpvfB0JIWBrvfNcPsIWcko98bWT+TsEbCRBrx92RczCR2
nJ9OxFrNzQZ60zomLTZi7JkpcFQT0gbmoYfbRRIvQ7L1BvdcYS9JR2tz2OKJ+uvff9tfOSXTBa9N
XnwMHjBmv7Sgls36eMrxXjyc4rVFIFhJeoM+vBvwdRnCSPNjM+AnQv2VQ8sKn4HUYIIdPZLCX7hF
YV+M/S+hx9dMVZ0BQ860xhqoLN0jG3xVl/fCQ51TCC9JdDXEed3xXRc3AZU/SNVfhxuNOAUciTGQ
Wzn8vp2ymLMIoWGxs/uldq9nfirvEP9q28ynTIcHmNG6YTI+WDCpRMqCW9LY6wvQOc8Y45ATezkK
JYA0s/QYcsOEPnNdFaptjXwmDrrv6R6qXNmL4yVsyEpZqvNbzg6XrOP/2KLffv/iNC3CYCijepi2
aJ4uO4TUyLZtq1tqKg2x6LEMWGUdc1nK99O8Jr1pON1rXKWVr7XbcViEp8ewf1HIW89PROJhZSZ5
/95rf8rZn2/JgHRHxypLHL1/dS7toKedUfTVQSwjT5nCLqx7BAS2gUSmwS/ENbkI9VV1ZCSu17Pp
H49vo9GTGJjbWMvrX3RdYWELkj0yaumfdGUT9H6bbY+nVTbuupHYMrtKl2q10PLNOrIobkbuW0Lv
GiPc41/q1Mjx9cpJw7t6sjsLfSNwj/qskPzRxH3PwfgCJIHax5zuvDH+Zao32vcrPC8QI96VYkC4
JcrmYrPKZRclKb3dYXgBkDG/8negmfpJqxcDrRSKLuWENVDgKPBFz4+5rzsEeeJYD5Gj2iOnD5tF
BD0bxqJ/q0q49OZgH/1Y258r5NuHFBshFIcmEA/a1hxJg170cEka4zDIuy5yy0Nt2ad0zecVkdRS
ommyTQhXwnQi1p9yOSMRY+RAHObo9plAy/fnl+PhCMFdvMfBRhr9GOKRkXPNnV+Gr+Aleqkw4eb1
ms+9Qo6CLXwJdPYv3XEBxiK/6avbCehENv9VC/FXcgFyC6qAYpcs2EDKmqBUj+IhxO3FWnJghJsC
e5F8OyRrK3nU27XefMgccCqCDMOaLJPPjlHGkOSIooZaN48F8g7s7jmxWw8x9xlhr4RsH+4zUl8P
/55jPWs2RHoUTka203a0bAk9jLgtwSk14bkT76SagTuZCoP+0MGX1s6LeFxYbzDzlGylqavQcCeX
Uc4UP98NfuIdfRUui3+khyL2Yo0BCoDPeXe8z/ZnXEaeacB6YQJhT8mdVsOpWmD63faAx14qEmEC
MDO6lc8k2de98QtmkPHWT6N+Gjhxx4wVN3c4v5KjKNv+FQER8UilPeI5gAH0XlmKa8svHcRbToLw
A53t4cQp4lbAZ7beQkeckV51wi+q5W+QMPUpHOwM+GBHfnwWIGogWAB/KKwlfMsm98rXlqcDKXNE
fDFIpUGRucEX8gd+/rj/ouPNQVFtfPD1YE6AhHIoX5Q9/a7w3keb/ggv5kSO6JNaGUvCBQB+y/it
gw6iQxlqZ4wCdlAFq/ezF61L7MOldw5A+b5sbX4tQ5BPgJ3gh9FG3ALi8vRn8UYybGxKS30Oh2Uw
PI0LGAUqkpGXQHclIkzpojQUXtAoiqfzdqZUq3PReIFn7APc3o52kzpFQIpU6EobxVe93Ks+y+1x
Zb5MA1FtFsf7XMTxStliXd8VDExS3APC31Axj/nSOs+7eFEYM/y3jMA2hTnOJrXyHEirVHk8Y8UR
isVMFg41U9SSWyVxdenFTJ8G7VEeNTuv3/MMiy3Sn2yLfRPaNeIJ2vDP01zan57Ml8E/7kmIIuB6
35P540LvEL5G7MkmQfgCod741oU4MUmfPf0xMZuie1KXUI7uxbVGQgVf57bYsJ1LDGZDr48P7Ouo
dQmyVMNN/xA8K8Wa7CkrfsryBXeLDB3F9GJopL0tRB+BHaZoQHdJw4myKwYcrB4GlbADMmJ3Y06M
BTNI8VWv34/wmIZoE4iuZB1iEwOV+EUwtj3vp08jpu3rJJ735oYQTqL2xCdgfoiL7XGL8obUyDp/
Kqw7VXwoa8yv1430JRwfZfwEDAr/O7N5jKUnfNMDoJ3Uk7UZkm2RkFYxeWkkj/AEM7ZPj8Njiags
dRNQTbDn0/spxFzhUKqLqtla/VI+46PpJwCxuhMaD3m9ac9zOVvxHxvBz2LCudZdxKu56/MnOf3U
K8y7reVJ/BK0ddZ/qNHDALYtEMzYIfiQALixTDtbOOmXkB+cpoFi+DQGc/lgyBuzwZy5vqV/vYKf
mEwGmGToOnOLvx3sOjMolb4WD+IZ9otONt5nOzin31DjW1oUbSH3d2I3L0N3MguAAIE3i9NDr6Oa
sTXTFfK11c3T80Pg3nSAv1JZ0a1MZq14tZoWvj8/SztFTZsKJ2t5MjTQXqYY1p32XK1wWX5QR28o
bWFJ/+4oxQxu8C0UUvt7QvHz1y9QSE0d82DMRvlQa9Oe0qU95Z3IdYzUFL1AfLQhZb80/MdxvJfl
pQmbUa29lHjX3kXPHLagc8qqpKry+5MdvQFLEdkNKyLBW077PMJ1Wst4otmpT2wdH221GfGVI9Qa
W/DXVnZgxkJBryh/mP1Zwg67fukT/av1Kf8vzLlk828w6edffIFJjkEeRUmpyFSSUDLDJsG6caGL
ixCD9Pi3nt3H2ucZ1XKsIEWY0HACiN4qc56F1CbjIg/3erFLBkdpTbsmpVF7qeUT99yyVfZWIton
eDth9VsW387im4DhXmegO5YWST3aMgO1jajuG/wZZPnNQPAF5tiKqCZhl4+4FLh6f3fK9uUnlKAo
eRqPr+jCTlCHf4v6mtOxDb7i+CHE56uMnqxgsGvJEyDGCeiZlPNBw9H0nPzqITlo1WpgtMpV0eVQ
QnCEMp4seSu3D1xM2l5sF0zFROsz0ohsr2Gh8jaHiuLUY4QPzmml7okbizxr3lBFdKDO0eGZsJa4
sQI/P69Mc8GnTSwLtHdeWT8nvUuRPQVa0Fve+/jgmng6dttihOlG7snMWJdcpVgtItKfl4Relsm8
zn8HgWtWXkY0XUvdux64n+mBM/6CZRfisXcfw+jmXm7npX7iLveHYC7mzzqMDfIy3GM4bwY/53wd
1kH7BK7XVqtUdeLYDyU3kh7D0ufEi9I74yFj/kzSgLIoEPdJnsIgtQu+emqjDvQKO8eI0maVMliv
1UUBF8os8Yuk9v4gW3vWIHDkJhZOs/6M+3/0Wcevpr4l/KR/ME6u9C6ahzOJzjaBd3mOOUmD19TR
zc15bK5Uyxf2+VpzzR3pXuTJOMWvca47GNJ/nA54BsLrTKCUyJtieeQLaeqZ8CZtsH9yJwTvtcA7
T8C/Ntx1m+l/B1KJYx+6pUDYkl5x1D0T5wDjjhIgfzSd6ovkA/5/HBqFn4/PYefDDxol3W/ag5oj
mA4Mauz98cRnLNrK+FYMjwjl6RJiad4Hvml8DAm7djG67Q5K9W9swxfnw3F56wy61i9o2iTNmzLE
DYQqP09AITBbTWL0eDixjyHjyWwxNwmJeyGT0y7HvdDvhvNTnfiF5Vkbtu9eNlCdzUT8stDUhFsJ
MrBODcFxjvtWdtciJrkBklyBtkxWiTOkqGN8/FeMpXEsu1BJSwlwSSbmXFnrHM3NbNILYpLRKQ/K
mUxDGh1UVDfdw/+HZ/Tfv37R/8o5N1ugVNKhg8n61IybGg+OY8NXdId5QoGWLnWMYonGzaECrX5R
tpOCs1DS+zFdJs28e7fS5zY5ZM0cHCn01OoGECxd4WHxgCDwQ7cRVSZpF1PbI4u3AiQreLDAf4+P
FMYb6SN6OuKZ2bjCcC8jxBng8BJ9VzlShx1bsyRoLU3etABXMi8/+XrlpcavI+wtDfQdVWhjdm6Z
bzKZoDJKEm1m8ACMWSPuEm6igDg1LXmryTEYofP2hqMeMcoj0iCD2ltNSMgR8eYms7CWQGski3cK
Mjjp7A3Hd1N4TsNVRO6lSVjfUpZysHI/bsm0JqFvdXpWt3jFqcGWOOhGnPPvsMEq2Zc4x9dnWKvq
a2vxUS17KBp98yLGj6TECrCBCnk52gWSGflhImS1NniYkGEK8hrQSp1G9utdr30g56nrxYTfHw8q
f6dVcURq/N95Tkaxk2pP4ELETnmvYPpYAprn8TogmfMoL8v8VTaJH3LRO0FlI7sOGZd1l8pY7+77
D/0FR36zyAkiRSDhR0wIKkcv78haxANnZdjJgon+hrka51Ma3Cfw6HFsDO4ITEF6nPoVVfUti74r
XemPDXIBenZWLienZJQmFhsuPeJOymdwn51JEocxJ6jnaZtqnkXzdp5nkF762S1ThStQJ5uUjaiK
NMh/u7xisiSNXZ/Ih+ZDpMKHCoYk0wgnHYMRvZfi1rAWeZE45kg6XDjYVf+CvW1MAK9VO2NdMow3
yTfO59WvltdTvo6KZyprIZk3UCusfcBMKjyv1OpubA+F6VhoZvRFKX20ihPBbVZGbqq7TH+sjbte
d+P9Le7QFT4Mf+GU5Qh/ZzJ7vfgM8yQRLCsqZfB/coBF3F79JFsd08OozQPhPit80dhR6UKHCQTi
B/CxqA4BGnkC2odyFWDleFwKu1vIyx9D7J/gGOuycCwggeGKFSwnvF4HQcWTdzDmzLx08gBw2kOq
uxixZJZtIYhxxM9ocPR3ZfTOlgveAjltWBM7vqWvoV20yZeDze8o2peKmwpoTcc9q+IXXIz3mPTg
+86XkkHwprkoZlq4IxtKizzVJEJojjs4+XsiTssErmCCK+uuIfoaoYF4meR+aq3C8Sut1mm0V4xn
M1z34Tr5aDnRzvvQWiKB6ktpCoiHiBEtBXaJBA5guU32pEPGuRlSKU3v6u9nhtn35J4IlHNRqyaJ
0fRGOcigrtY28LXVcTt5q4avtxHWK3yE6f38929djHRbScso8/ktwEPkiyjKYSSAYrjnek7EHUyz
mxf/tPx//XkXQGGVSa0YFGf5MFXEswixXuhXa9w1GZcFpot1rAFC+GaBtKx2nU0yFl4bkyTlV1Dd
BZnXPKmeyAReucG9vLQTm1BCbZKgYHABzZmj4mdFEmnjaKomp8Tpg906ibjwKeGT0U50vU5xz4g2
YzILYR+3cJsJqzlXC6T3tNDnWy7eV4gbLIaochSYGoKgPw3kN8gybc+1lTXZ9EFPYU4R9AMcSCHd
YWXMaBvzV0w+YOf/G8y+2jR//9mL/dBFpdjxccmHhGxGVwCpcEjjnZtrGViU4LTEGcyZqNvi8EAm
HwdJaGvqrErconebwT4iOMQiFZ+C/Ba+PN0Tl9tGl3EgUSWyAP7i6pjHvMiGKpCmZJMWd5kF2WN9
ucOGu7aVX7HJaykd9QP7cWtccEtCtEMXWvtis7pdmf0Z2P+9GraDKAG0IpX9uVegpipyb6byIcBy
hEeVzilgW3hbAKykdfqlZROtfmJM5pAJBAqGKxTmMUjyW+zB72FTYjYxvcrBF4kMGO/H4lHu13Ww
SHpEgYRn6Iz3eaKCM6KDFmcgAf9+1cq1YwZtzH/9CRfF5RgJwigZf3bYgHFX6ljGPoFsdXrOB6jd
M3mZZ/P4dMeHmAAEzSXU5Bh3drNWfcKZFcgHFchhZAPI3knf6dkiHJ7Ow9q4yUu9dmJ8X+lFq5Bq
Qpd0dcwh9cEk24lfq96r35CGinfhylwaL1W1J6YYHQu3dkfckLmDKuMk2g7nLYl0dvgWJgOgWfuR
wvGCIxPNWgT5GWMUGKGb8+mlFw9V9/9PM+IbtkQFjYqiK8blQd7K8alksiYdLJESdWpxcgqMqPhK
xnGmjpj+zrElzZYQVEDOl33vIwFvDac4AriOb8dyU42Qbb2ocXEjeaRIBNkfWhfmY3vLRef6dsCc
xoI+AGj256b4duBU5VCejl3HYkOH+jwmRIbcSPJ4Dfto3fWACW6+Ge6J5FspvyxlPkLeAkwRkCbY
EZ6lFsW4w/AJAX3UvhCGPN5FzOri25yP6Qy6/PagiBqKJRHWBfn357cnVGFvhLEoH0bBQzCsJ0uo
iuWr2tDjq0zvmY1Ob7g3fQ1daQq+yekEwA0zwIu8FGKztlX6GaNqJBO0bc0tU2/t2qdFuakQlkps
yV8x0+FZMIaiaOUDiGdDAMW+qecpxh9AuKPyVAq7/ktiYpfJe035TdIiU2qtmEK3eMydo3/hggC5
ldlA2m4aNCqBp1k7FYHa2ZOWuOhbv2J1aY1LU30iWmpoDshhDdfA3Zfoth0iaaI0jm6EeOl9ovlx
Rd24K/+0dRfvYBJKqcQL4LhiXTInDXa8FYqRim15xh/k4kKMyy02AMVWT5eMqKiQ4pl8fhzVdfX7
pED9s43CiVKXyBTyEZoaz5XtOZ4gKrmxwztJWZhOjQs0ox6SssgpxUXq7NGLDaCyhFZRlDRe6YnF
otsPg0O0p1budKaHkGogcBA1doQAdTZB4TmIZ1jVInwg9DMsl3LnkThWirPJCfJWmKfyN7QI09EU
8Z2izDX/+nCEpNWlvEjhmyczpXSyYHcs9x3uEyAaL5bCOAd/CeOteRYXvJkaISbZH9lqDNmCfPHE
O2+yXeOf59QRpDnLsqsX81aa9aRefpJ2GSjbo7QKm51yi7hjTEf8z7f4c+kXV8C5OdaxLpyq+5EU
LHNbSY5AkA9ZlqZfpsT9sV97ziJB/wAqNTFQQXyPPWe71xBpS0gApGI21s/W8HRS31NQmHAvSEBd
yiGuPLKsMXaWlhI3MR6KlNx7SWI2lh6O4Wwmv0QMFAEfD8XzhHZ1+GZY+3p8CgqsaHyB95l1y1Z3
T9LiNDzK1Z1sLehcrWZdSHclZiCqy7DQw/voPqjuZWFFp6CXFeYmM+H/v4ednpMqWjAxIJqZF92V
lMTYZhplda/X67qsGMXNiCDDSNLhbrRPv0onal6k7MuQXkc7+517qQ8a8e/7+kqL93MRU4H07YAu
Arkcy7aq7sUlLazxkYwLSdyV4h2hLTRxIKx2/Sa4QPPQh0ZGteXHEC0mQiG8uCn0CraNDqXQvbGu
6bj9exMZjDNESZ8oWD/Xdc4yNS6yqLovrR0x4ES52gj/COTK0CzMqChOmk9g0alj7AoLrpkxACMk
vfuFF1fiVwhu6u7p32u6Uj2jCITfK0Oc+RNO8HNNCqOmhmiX6p7pRlh7Fo1DgWMXkIOqr3tP9RLi
p8/wZb1bj+MK1vDzpy8raCvQ9NIQq3vwDiF01Pi5imYmyR8woFubEHVLcwPZH5pFstI/87fT/bg6
f7ZvNS1F5AkYIObrGCfrYUlWZBzbytufaGs3WRv703uLTdvwaaoLlYLljimVVDBI/RWfPsLEk1fE
ct3dTIK/9oIRSHG6cZWhuLnoR+O0OWVFzkc2eKn2u5iMYELLoWEjANgA2YKWYwz3meyTa6KG2zK/
78vftbIMsHLFM4wE4FR7as4r/OTTetEg4524Q4YLHK0+Mde2qZVxHKVOG1pbGB7zoiZnaTPFjxav
ujmPTAx1l0W2VEF+Y9RizGAkd+pNb8EVV7SD1h++tULvBXHssqxvYhGvIrGs71UO5ufs5Ftnb5Qd
CSkbREFYgsEg2/34VtL0GCVBd9QUJTSccktdmW6AA5j0M/C0y/CpOrmJUtoB+HalPqjJ2S2UfVDe
ST1+jXt1WNX1PGrmanDX6gcFYentXvuKQwl/D9E4uJiCDf1H8PO3M0O1UiO2JGJLJwLXMc9nZPYV
5+ldmbVXx5Bgwl05OPyVdc4oLllg2UXJtB7FTUQUioEpfQfKWm4Z1I18Mqj3I3tAF3L0z8Vnmz13
BVMsCvHjnpftSRtm40NkmyRHBYz9jASj4XBzrh8KSHQnrGxHJNNkrFvBptJKolCrWRQfjpiYkExU
PWXBr7hYicCSiNxui1hh9185q1Rj0o1phvH3TLjJxDjSexI62uVpAXA0UJ0QM1UxsDsPlIhDOdPU
JxUG5HwEKurWJl3uZOUyrLpiW+DEAh8A7ghWuJug2Ai0EzJMq+CQnrbd8XAONmVL4HWzTLJFUbun
lMaPNJfBALJ/7UAJc8LNOrDEHtu1UaxJe8WxqNvlyUfaZE4y+C0GI32/LxmdG4+El73Cy6iSu4aC
ZpcW2CqJ2155yuoXtXoxIJIcYftic5VDDDk/AEtqhA//ESnL2F9rTqT+gjkmIWu818zdoO2Z8fSL
ExBaHq60nnd7eq7kPRGps1TCE5KUzMCHzoC3Fo3e7xKlIcPxcUUZ3Z1cuCRhh4nrohrew+6l0GF7
S/Nun9x0b7h6gquI/KSJxSkSEfrzBD/noVQWUTLtXKK+i5WMQRk7zOKig9RihisJl2+gwRsXx7Vi
7vvPXlREFbcJ+4Of7Yk+LIuvFEiSUZiP543NH4vbc8KLxah6dTux64r9gEVgG3RP7CosDp+Lg7YR
VcTLsVXfJwR1Ed32LKKWqWaDo62bbTzJ0O8xCT3PymDbysADOGdY9DP0Pf9+CtcXQigRlzrGFH8Z
/stSk1MWshAcVCZhFNQ9hX5kVuxgh4koiW35Hs00/loYazqTQO2MEMAbkSoEzo21TB5Ql+UFVYXO
x8y/QMJ+bgQjqKVBCFiLWdIFzbqXsJ7RH5HP92YdlEMS+jkCgydpWT/AzJsnJq4UtzDLq7vx+yIu
aq/seOypf1gEcQaT/W02RzTkCLRzdrueJAXm4ZaB4RUOM7vh2x9+8QX0ZW2oo8pvUm8aGG6fOC45
axd9YszgfZ3LeXX+OHWbNnGqhjw9LIwhHL7C3PoN2l3LawN1k10sGzJ/JZvpBtHrDLuVfJ11m5ji
DMcTCQrDnr5SE+a37tIr0DLrJwmdJh0ExLjMrUxk8yykAutH6pYuAVN9wcX1D+JqAHLEbOzm9X0F
w/j5k9PX/e26G+Mo6assmK5vwcAUwumxdwXlCcjIcgOkQ+CY+Ca0cAFcGD/a2VFbHPfE9dQjl/m8
65yCOd6Kg5M8R7WhAcu3wCG3Sua/8YGf67z40GuQllyrWGfjWKobveMILLU2VJH+DZUTaBBkiw4w
gGHqNHgA/8H6jAvxlgDSvFbaMd+eXhM3onVZ7+TkfagKn9g9cnt8ygryIalFhlUzPmvNEsu4kihh
pymXYkERjSd+skW8X2i+bLiqtitKCAM82I2ur0+wH8cF1CETLw1UV5ItQqqL57juihPNWXqAeevD
UNaLTeam24yyj3aS/5m4IbeNgCEGDy6c5SfczgW3dLSlkS0lkXQ3FZQZuF0s7/Jyn35B/wyx9ctF
T9Gck49ngBaU/LfEQTNCkGK/IXtTlh/V50h5rLEgOeNcJ0Bj/T8dk9+e3sVlYViGOQQWT69oEdY4
Gj5mXv4+rPGdm4fLYmI4Ye3T8NG67DM6YYzDjqjjg88bZ+TfM1b207eFXACk2lgLVamyEIkPeiRk
1S92oTET6b1OM1KPGnjlh+MWHtY7XXlT2nUw055C3HG/Ji+f1LUWNSQL4u628aPy+8bqrhVdGkYt
k6sZtah2sdv7IkNjK04neOZH8p1uK7pP0utQESY06xYnL/uEmxrNqPlheFQjuNxcI2HNYfbN7fZ/
cKbiaX1bz0WH1spEkJ4N1oOw8qElk0O26ztjPk1HC0ZuwBY4l6iMOWB//7p1lVyZMlncq5JiUn6i
TrnkyYta3DSRQX5SV80NKACQn5xj5TJhVu6ZoqL3X0HDojKHxtO3u15uZkQrJ4bf5SvFZhLJu7xx
x2rX9o9B/plmqAozp8vENrOsu/psmuXEuWIvF0dHqRzxiQyTT8ncF5S4Y/SqVYCTigQ1GVC9w5ta
vW9UiH6+ghp0im/ZVOvAHx7yff6o7wiPUhuC5+yTSTPn4lOIeBYv17PgKCRKFAB4bpVAPKOBWvbp
g1G8J9m+Ep4I5gb5ohBPE6eFE9ftzA7dByyXfp8Sp3L8CG8N2654gHBLQcWURdwOCXy42KFiKmhh
xyFC1Tfd7lOCK8G0Q29rxManoJRKclc6cnDHsAnp8hFbWYrA3twH6IgsRbmtTL/2zViaynAJ0gKm
HJdVj2ichfqkVPfpWvcNr/Sr+bikHWD0d7tNlKeD6qLGkkXSLjSLOKq/h419EKehYADh9HaNFc7o
lfmqql+q873m9YpXvsXovBrw6vV4Wg7TBU4bIGfeIC5U0rbZkmF9qxK/uiYDyA1FDTnll1dTFPTx
EEyw0pi9Tlb1yvB5dEr1OTEW05llHReq5ocIOm5cztdqPZIu//uHp4V9KyKasuq4EsOK4+GE0BnE
It3Sxju5FM4mLWOmu5lXQjdTFv8+KK//MjphE/7qNIa+QNLis57Upcw2hGeN5Q+8LeTBWvGHtZFC
SrWtp9sfv37tQZMdOJ1HEof05cef1kJeRwW/qvpkAeg++YxgUbj11OrZjSKa33Z1Sl5FUikhk8RN
7ujDIoOngb+tYMufVrGQgNT4Z6lLWGAkcgW/I2mCzWHMFeT99Gw2POYvRpp0nwFMYVAT1KjZGmpa
UMRMkB9KBdsL1UakFSVeL64HZRVk+zH67JvGPfVwtCLX0vpZ+qac/bBw8BSLJFfbpXe36u5rB7T8
/XlcFJFxJxjFWbA4DDkDmYNxugF9A1rhQPSLbEKxghqOAg3RSKrPhM+c09Luf2eiE6Cuiv0a9cO/
N8a1VkCWuT2niYuBRcbFaRDWmiJUgjHVtcaLoLmp+kRYT0wT7NCHKDNrpDkUYK2/jSSgCY5FhDlj
cWKErelKi/ItXGIYHvFCho9aecSzw2uy+weMqUXTO+VeX6ANjmH03hgUXT1avi99Oui+fU2yXAjH
KjOpMOt163JfZIKb0E1DRwtd6wNjnJqwbOjOyHyweiFTHC4n1DqZmxBrRlqrAtfrG9/4FSWuJeM1
Y4mWjkuFcokukCCsytXAA50O/JNqy0/lPnZM53SG31E+JtCkRpuUZjpbNfKGx9sMAmOqyS7P3O9L
uDhmzpkwDK3EEiZorlmoJk3laQvZghCTAWTjLUAz+Mc1Ywhm5hM+RW7L9YM2ZZwJNLlvAuInmWkN
fLl+kfUuPgKxfhcmm6ZhdvTO5xqh+GBgI01/VnY8oGcSKelDBKPPkA3HLxwtgObJmLVLp3OLTbDC
XSf8OL31KqxudhnxGE5Odln6oiok3wA6xOdl0ZIR7yoYH/bzkieF67fu3KZBXWvmfryji6K2MNr/
fEeli1Jnke/Z5A9CS/SgnYDKfR13x1fzHQ1CeWds4FyQufVAs5QDEr+YjR8+6Pms9HB1X0CfUDf/
/iSvlQwyXe0U9c2xyR76ua+bYkjz3NLZ11/wDoLsfgy2dUQHNYkc4ykOHovTXkB1dJfhkQfjcqbF
O4JH8Zz4v9SUPxZzuZeioeqjI3up/kIYMKswCsZCJVnfASCxIjm3j54ursgfQDoQbNXBi3Z4wOaL
IkptiwrG+ffTuSK34PsyxcmakeYS6fLPp6PVzaTAZkHHdbSxXloeDIFmmWehffotmUuhXBakv4IS
55NxlxKuT/fYLJnFWk/8M6gzNSJMLLvQ32AYSBumpOMhi1eIfBWUdeJWy3eRMUcEPXyhWTs/qAUM
CxpQ9PIPYMlivdBfzp68wOq1+qUvDi3RrzUOGXPCxBRA2YIh2cyAXCY6eFTf1USD4lFRPR8/QxGD
KbtBXwjr+kkGvBUwmXcb5TllimOcX4r+QdF259SaWZCuiQ+w0K0Fjn5rh12BIn88w4uTMyjaNG4z
nmHnQWZGjRE5hbgu7cxHKwdRN99OjOPn+DfhMNDjdUJNFTRpmPp0yQbrNQUp4I2L6IrElDJZVIig
wqUaQfrFrpe65Dik0bm+R1Tgka5iivNOc4+dDb2l/ELHMk4y5tBlqm9oM3Ced8weSwZeH3q5CLBc
CKkuqd4avyXCfGHe8l6Tp0r98lT9vsCLL0EJTdLzRBZIinMqOzKFmwl94Pnk5Y/dnLEpWuzWn/IT
yu35MXSbmSytDTy97ez16IYOOTCdU5+d5Ja92dWygtJaQUcvmvJfnBCjjiwzShnFyKlD/4tpD5Wz
TODYLBpc+KpJQqrlMKAPxZm5l50s3LVGxGl3gF7lHt1T7B+tz39/p1cEBrzPb4u62GNSWEiSYrCo
2tUZFNtdY5+Sx7ShluNC9tp2K/Q05vXqHD3Bm7KSexj2hEOvsNYRj+1MIAnSlpC8O2qEKyY2ZVX7
2kU35u9XD9vvy7zYdsn5LPfykbfaecyXM5IUxmc0xP0hW4IpvqKqzUCr6DIr2KEpdjo0SdKwvJlm
csWec3pe1OaUydgvXI5CxUEuxcHs6vsQvAxPb9WrBXfCzt6KBYHJgFrjwbyXFVLmp8FmsCZzkhnM
TI1XYoe+fcdcvIGI36KOO72RB6EeX8/FPCMdF9LxS+RYNynYyhUA/ceaL+AOyawDdZzWjOTAl5q9
BVKVbnHiTp4ahF094Tu1+lzmXgd6HiwL6174f6Sd55Lj2NVlnwgR8OYvYejTMW39QWRlVcJ7EO7p
ZyFn4lMmySkqZkJSS2p1iyAI3HvuOXuvLT2i2XDmWKmIJVH2Un2H3IfwiL+FZizmHG30FseXq/vY
hb4oORCI2JG9ikwtT35nsl7kLsvr+VJh+c4jGKatMBvMTZA4ApZeQhIizT2ON0HGyg2LS1xphpsd
PeUa7lg6V5lZP67lZCWZym4UcZDO9VlhUiVi/AlJrHGjcDX59uy0QWra1/jg3FlEVrf0B65B8S6t
Zt/vx0kJNDSTJIpjOz/3Cvu5F2srglKx0LrZrneSyJHrPXO6+Ks5rFaHK6vDpSeHhp1OOLVsgOY7
OY9aTRjFYfp1C45u2ro07VDscyyDrtFsM+ie+V0wHnqUr7uK8TicLTGFkyDY1wp26eKd+M+lnCKG
KnmoSv41F+ySN5GlzJJoq8oWZYAL4WiA7bVLGofoaVbxYh1eaxpefIuIFoNNibmCBeCkReRLYqdm
adkcvuK1KLBCPAmENGjjh1g8RQQOpHA5M1bAkCzsdmnk2xKYxTF5Go/wOvDj2f5NeVwDHbXCbaVO
88ylkp/a+HdIsu2VX+5S7UCTEQUM3Hsu+ORqw8E3lGSM2QaPdtoutfJ+tLMbw5N++zsDHdxMSSNT
fI4czOKF9mkRmsOZJ8A3NWf2IK5Hdm5fuaj5jTndm79f1MlCpCVQLvOCi/L/Ni7mMPx+jX0MV638
e2ZsA3lgqpDY5bzCOyBPzFvzaJPpA12PvBFGzHp+7WR9cWf5fk0nj3giT5lpiSmFKo5fsLfQZLEn
LZjwuYK27Ls9zgs0sIuMd405PCdCvfkvDjsXWz8IEvB70BQ2aQ7/LJjlIDWLo891NOgAmfjKbik6
feJGLTkJuNUjACX/xcTs4kH4++eeNjustGjqPGOFKcuFjxr6lubfjeoWSy1bqG8+Mi6QhxvqNqxs
k2tCx7RckdpveZVHOt/q88fD5KE1JWCcpw0/ZaQJNWZhc5jj4polUN+7ZJN7tJQqOtKIRhfdb5VT
S74jc+CWsiSpH81b+Oxuv1LF95b0T8MlBlGibXvlPHNB7spmoDM1AGsp816dnGdKqy/9dgrmawPE
yPmaqHGvNPelBM/nMUpgVZJwQ8LSXtM3BgyxFFcqSxVxb4Zsa9oGgDRWtyxaVMB6jmxqbm/dtoaj
adsEtQgHayZf4i/U9TBT8uIzZegv3pI5xmvIQck6yOWHmhw06TNGVgJpYxTdqN6CV5aEtRLjkCHO
z1hYzW05wq1Ub/r4lnCcqz/ShR36awWkoriUA1vJUaU3R5SQc+PEREYEdlJfNtVT0b1F8hYmdMYM
bx6gZMetNiwAD2m0zHyiJLrHoL2yzl2w586sanHWBXxdzkn9ahQcEnlk6sOx9gJ4qt48A+/jpZKv
SpcapqVVywDQWGvXPIVfB/yTx5WcNGLVcbYRqfcl1/zW2ILLnxWlWIO1sKP0IJO67BCdo3iB+aL3
v30CQktHQ7Xqpp6Gn1/BnL4yHaYIXqssmYUU7dqqvcEt5DszuPNFjOB5thXRz99hbL+y9F782UDP
ibKoKed4wHrEhShzfj3kgdthtkZdMi+56tqwHAM3vzvPCf8MNkOvzE4pq5iHE3Z37fx4aZlDCPA/
13G6jQdKXmbtoNeHInVaa/E12rCLv9FyLkRZaVD1Xe9wXzp6/fjUk7e3optQouqlo2/dVrQZ8jXa
VLjOwzPycNUxxw3agJmqyZs52bVwY0nr6LgxQeQsM8daR82Vs/3l5/bbfTh5bqPOkGrQajWFXbDq
YOTx2JItwTtM3zGwyRKcx/1Kv5j+/P89Cac2j2OZykYka6jVeWufh/QhwWMZ3ooljJT/bcpVRHJx
HLLWhWERCNR2JHn5hKBfXfEl8UKNzQ9jUqVQYOJxOylTAN5PkRwP9aHhaQRX0z5IyU4Ay4A1mM04
tP19cmNOvpNGTnp0ESZa4zYrJ7fvccqEGRK6GzJs6IWr4OGadS7sRYTqwl2NpRCGRRm6WYW+NL/N
4pfiM2RrNxbyvXCQx0WpuQRXrLL7EmVXsuwhe9XLOtsTXyYpJJGDiohRHXgQMSpjzQKWtPDb0M8h
SNi0cBosy4VoBbdJzp/K6JGyz/dxmM9kvhwKJoqHyQ3rv3W65pzSMP9nD2893UuQs4p6AD0iirtl
0OxHYVyYPZCaunFG4f04vaTSamxXpmorw7rXlxINAel3ZdKB3bZPTEO0NxVQmURPD0UGgRboaZVr
6VFfarOzBU6X/s8CSyPvZ0mSpW0sS5mKrlsR4bc941ebQ6yKyI5WGfPqZG8UG3FdfRjTor8Ln417
a9lAsvsT3xw9bgt73zP+86MHBgnD5BqiyQ2DhpX+ZF6LSjnvFVsifSkkyjQdTSYkJ2Vc23Ux/Hij
4uCYYeOXgewTG3ow79iEi3flsXydQfxSh4ytNpF6Ln2aY9GdQUxdQCswXxqw5af7ebdNhQW+b6m/
4l88X/p+XuLp0mc0o3a0Si7R7Bgr1evSK1Aw4oDnbE2vYH18zCCwefW1D/4KUfzxO5588MnqJzB/
Catc4YNJ3AiHQxOptIf3YdIthrJHAEZtRY8/29ID4mebHdRJBiPGXES6B2AC0mfcrmCj2FbkxY48
LC2RVxGQAxoy10QTcJ+mL23uYqB1BEZMyi4S9qb82eafPaKbTLyLzN9pptpHBDzNK5mTo6O806F3
SvVKoXYuOjv5sicL65infS5aUnXQ99FDN89t1/4jX+CZrrHijkBo3X8vqJymTuvW+SMlfA88ePyH
00UMKLag9vVQHegIpwWe9huYjxwkCEiq0o0ovESZulLgSBTdwhyzBfwp/zN6eA1lR/00MLFqvje7
4I92rbmtudKlPZwqaaftqs4h+i7HXYl1bGG5vUdVuVaxT2CMOtqF7PivaIygJwRYH8eDJS0Hwynk
RWVkToA9ACX6HjGFyeiep36NiHekewLEpN2MofMO+2U0V5JpJ7WDnFOK1sVx3RUvhbiNSWeGJScV
mzplgaJVfnR0L//V3oej08rrY7YDXSb693rOWxP+olhoIdcF/rbz5yjp4qVqobEYVzoi5+PE+Wbz
D2w4hoEv+uRFTwulLvsGVYD5ZGHeUD1Nscs5AtY7LnP8HeoqPySJa0L85ckDGmDaRrpSOWyOjozA
bJ18AgS75gE7t03/vKyvd/BbMTiMI4tlL1QHqX4d9FXlc7BVvcGZMCE7GVAJWDGC09EOHzY1vMJg
wWaQOfFDznhdWskNCuxNiHJ+pmbrD/9+RM+b4idXd7ICxDKiAoVe1sHC3UXzvVnTrbeFB8XhWSy9
0Fyo4jYxXXb+jvishbXEmyZBETKc/IEAnlnd0QqrALvkNZnH+UTh5NpOXlir6UrA1agtCrZrcHHG
WiT2RnDFIlxIQFv82zjiLHyosFTRA8zXubKiv0qkF/3oaKdKTk+A38B2/uYfX8fja4c4ecGM8trR
R5r3u7N19D+P3un5NGk0ox0lfmOglv5GnCUBFLEv7SLpt0lqqx+zLx+ol+Gv/v37nbciv+6RRUCF
rkk4zk/KpLKoi8k3k9mm9yB126NbooeJNk18E9ZLEVPBR/epfRrPbWTXIiGxV7tvX6/V+Xf/zxWc
tG7qacjyRsTjGPkQ1VFUdh/jxMIS7NtBWuj+oQdMFMhvSvrL54ebIlz6R9YUUjmzXx0vqGlsKzwi
HWrNpTAeFOF2xOET3Ivth09ymVp9BvjlAXe0++G4kdq1qL1J2irQPYGRrmH7iVs9BffDjIysMHNX
eAbzvRT8KovX1rov9nCimmGD1vIQ/27gPN7TlWzlWypZi7/XhBs15wLAeXakX4NdkclMuQZu+5nw
Qzt4BIgFEQTsp9y/aP4LOyUxg++8K3Z4r43IN/lrAsLX4pfjMnCn5P7D+DUPsvRt6FYUE0P0J0za
BdVSLr4Ox1v9BdGb6NRLw6lcCKxh4vjy01TuNPGV9KE8/z0Wr/G9enMUAE4ydlexXjQ4lQvHou6d
8Mgc4U7i2KlNh0SaRaE/gAYyJ88yIJuyoPzyKRuj8nYmBENUBSDJ3xturisVLlcuigWtUDMUBb3E
z0IwrdWhKSVOuvK+dcrMTkxn3M95C9pMFiL6HB72dfbVWTtofui/fercTfy2pOatIJZ1zKeWH1/h
wwZA3Rn8/DmoaCT31HL1l2oiREG5nrbdAqZt4++tjRXcR4TVVsOBYRry22EFP66WXv8L3dxZm/Xk
Gk9K5DwMAiOZuMZ5VEH7Zzkfq4eVnzjVhucWyZKrLloyoWES2GxR2G1cxs2cSDb8G8/GlYViXgjO
XtNv9+ykm9fgKGrU+ZdifrLDt1ZG7011h21gPl9CzdkAdtOA7jXrxnz4ivT59wWcz8dObsjJStUI
iionIxegLgdhg6lIpM81zw0S6JHmqspW2ktn3kvHu1T6XRAY0fNkT91SHJY1OrfaHiIyeV3LrnGu
mnAx3GaGAu5D9iU5eTS6tZjei+pakLZzdmPo38n+HHNx9U7Oz/S/7uTJgtclmq8LWH25k8AQSONw
4ODb2j6veOnnDKira+zZWXi+dTSA5xgDiutTlXSkiVWi58jOsJEbtypAHn1JH/iJoiUHHuBg4bWt
ygakDwqHyn3x75/uvEkyfz4aUIW4XvFcA6sLfZtZaHyxF/e5i4S8TT0ccuXkNYPT4FTDPBt3pDr0
bLlYt33XENy4vDsitcgXgPElN+8e/31R5022k4s6+RnKpq7Chj/Sd6VUKdSNIWzotvnEgbU7znjz
BAGzgUVmWrsVSHrJeiJp0BkO21ikO0snX/hFwWoHwKUzaVEO96q+J/zTj/GVQfMhyPHqFPPiyvXt
Tp7UqCL8Glkjto2XQP5kgxtHmwBk7c/kBDHa4lCv0bYsgw2alLnthSlz8EidlIiCj1FDPxIpSgY8
jUOMegOcK4SvZCIp137wi4vX/1ym8XWu+bbAHgc1zEOVy/yKDEnEdaKzMngcQphpR8C5boTFl2wC
PQwHvWOzgoQnxKuGxGqY5zbw9oSDyX9hP7v48n27spN6tR0mv+9ifnU6LsaqJZBc2ExOrTgZ/pxg
N9E8ifVltox91HkPg75tMzcvn6t1gRPe5FRKqHFqX53+X67yv13XSa2aDTGRFvPqBo8ZbSJCM3zc
5pPoH1AJh7ZBVsYsk+5qzwj2lbW24k19fKIUJX3aTsN1XjFKXvhXE7fUCz8ljxTqXQsgCiXqyT6k
92YtHDtu2AxMdTTlOaWZRjmTeoG8jBhDou5kaGu5geAZ4r6q14QKHGvH/5gaDxVg9jeLaIKt+xxu
gVM2q7HxOLVw9n8Bv0lgR/lYB/cquBVEkXqym91IDVXMstXvVN+x4HlfOVZ/XfLJAvzjK51sZcq8
RurMpg4Z7461aPStdlzK1Js6bp8NhoPBSS1ueqitUt+pIZIfl7r2kLFIAXnzVQbDS6DCtd3P/f9r
G+1cfPzr6k72OT8PutFq5hvuqZsAw/PzvMOSjEhSE/aWReZEXncNK3M+rJtZQrNEm/kYQ4dT1mYq
aqFYy3xqLs390bJGHsHKjBIGI03ixofgybKhBQyZW6HrAxMJN8WOZ8WmfHWVu1Br/LiYk5cBCnF3
HDUuZp4E4R1D+iWh2Q0ctg7eC3MibA7Qi6Bv6Bil23a0E6xuPZZ5bzTpvTvtMpe9RpqhKU8poQNv
/947zke7J3frtGyNC78zRS6QIIRBc+s7ao0wcpqF8hJ6S/kP3bdkxU5GPwW2PPpoAKl5d+U5Pu+i
nlzF/CR9W2XRDAQyBruaQsIwfrfNPQ1qcnFIMAg3fsy8oXSgWeliuYhJ1FHXaMBCb8zZ6g9Q8/vE
00kX8GcFveAGMjKTnerF/J1zBvE9gHoZm2OyDpQWriNAalfsr7RcLpX/Cn0t1E7mzLA6dSWMapfV
ddL+7x8aNyXrHr3LJ6jU+CnXOsG9DGCvJfhcWmu/f+qXHuPbfRuNycqjgE+12i8ZEFOqon0iDdlK
Peu4rB9pYtrhgYStX6gEFLzrgr5VyDvREbbDIvLacNOqjtxeE7RfXGv/czu+WtHfLkyN9UAtVX7Q
lJ6yVN8bxkNxfFBrhMd7DVoEsBtb+01kqZvAd5Pf6uTAOFS6aSA/EFCwNOB5AUd6vmZdv1Qr/bhj
Jy+kGVqJJIXcMW1RmWDStHHbJTRI9sdon+MKmBZFt1cJCxIZF3e231YLxhTMpbWHcEWIT3wzaQ5l
R8gu1czBkKG50wrRCUdb6tcjExD+9LVl5CvD6Gwl/XY7T95Ss1KzIhG4nS1wRRi920reh8FWdZP7
0Il4PcDR7xTk6oSIsZoP1VM9bq72di5sN5IEUoxxB9RNkVnyz9d0Yl/v1EkXD+K4b629oX5I5WPb
bkT8pZxbym3brlv/I+5vkozwsIryiGOHMD73cbSQ43EhTH87lIjaYxDv1Xc5PyCzq2TCrTyjdqrK
5o+yct+g3y85nEr6B/w3cBFp/DAKBwbpk3Qjh+vueKjNzSR9BJys+e8tWMOZB5VjRXphJWizhVgR
hLIq/PcZGJzSsB+BfWsR5ldsAv5GZvchJagSfhnNjs5wCMNYc5FECxMlyEtJbzYZ8LbthXJXm7su
dnpoK6g5E2I57FZ/GY/bSFgOhCBg1az3WLwAD8PjSkdcGvNwq0MNVyxStLQT6/my6pddus0NmhW/
BnNb5y9C+pIrGxm9WLgUk/cMG4ouPGHYqivPCtaQuYrs9VgfauUQ6RulKW3kG6RV5sNGiUCov/x7
IzgftlqSaRjQXMglAv5x2j6r40rJhVHND+1cFLX8XjTgYa2Xf8anjB0zWWd4jLpd5l2LRL/60Sfn
l2M/ymMyKTn9MVwe8vFBCF2NRgQNHNQqi2gtBktLuSfnjT4/I8sru8/FzzehMuGgI0T0zNjZpoFV
1aOVH1QiWjDbNivZtry5UJWMRT1i/zAhx9E2tEnIuhrfdV7HS7Cy/vPpJzWcnmayOI1GfgiIXAju
5eZDqm41bS1Fnpwup+QWMcKipzXuCsvYsAcGSgzhwmzF825m9vCLa7tSuZ1bqXgYyAWxJElSCKs6
nWrqUWuRKFNjN9CQp9fYAqabiocPkKDhaeIC8ww24Jw/Z3ld+0mEdhPdHcGc0VjMBbwDuq03tynx
jn5rx+1dNR83p08i4iGwJEs8HpYzQk7MCVRWE7Ix2rtReFU6w0toW//7yVbPy9D5y/BsKyL/PPOF
qQrePd0q8oO4lF6T1bQVsTS/1JglGXfp0iGInqPoQ/cfZLlncJssVMdazsuoWQAYtZVqoeSOxSkY
Mas4L+/T21SnjnhvwnFbxO2yH/dqtkp+VyJPB8a73gnFLXl/wkLw/v1djHl7+rkR/PwuJ9uXJnZW
q2h5TqEkeWBNvDqiDZHuJfndXLdM+Qm+rX2SzGQ3UWNHKTdwavdC+OYLfwfKIVPQyIug8P4/RBI9
vo3MhcH8l77JmwrcYaqW+I6np/FQoNp9qm6PpUM+EMSQ9F56Qr9e3ue/GCXkR43oIuYLK629Ff70
EDUe6tfm07oVkxU0o2WST/zcn2Gw0eDuyN3flRWsQuAbjHUixREer+nPLow1ZQB05MxhWwdNddoc
6qU0LNQ0Lw4+0jj6URT+VP05BnqvBznIa+3/F7lpFzZnPhbPvqxCTJLODhwxrd9RKZqCnpBAkSXe
qHYWrXJ1pQsrIkNIIRQ22niL8l5xafuTwTHsyuKdBKF/PxznUDVLZgUTxTnalN351KDd9sdeSqq6
OkSql3MMNaCgQMPHsgALGtod6grFHp/jV5FUDhVbwsIvFwv5broJUk+gTfBh7WU6ibXTbYrcZnpk
Vs4oLcKjJ6GhoJbFaIvqQ3ing+CJTFAjp//DnjgWa6Fzp/i5jpe5Cip0+e9vduGUIkuzzVuSdEgb
mnhydE+zMoiRZvHNPuUNOUB7jtwUZsrNMXblP+mcSmQzRV71L1Nvyzk33xmvXMPFn/n7NZys06ZY
HK1My6pDIOxK5W9urHA6qbSqgnvTUfxd372Mwr0lLjsXXwojymUMcNB8/n+6FXAIFHzoKuCRkxos
NQqlT2JEHEKPLeGuIywN8yonnk/VJaAq4wRApoyX9CzHMlz3qrqf5L24EqHRXhu6fTnsf65H8w/z
n6s5ObjV1JzHoQyrQx2REOZlFvDrTUEL/wjcf2Am41T61scADynXNOj+B9nquDRMjypqbgGRF8Gc
CxiHyI84vubiEnociwXxNHfpMVvARdAggrIYV/LvhGNwVS8zxgZXJykXxDF8kzmRHbYBN/friPrt
xKIl0jhorVEeouf0Mb2bgruRRirVzrgVpb2ZLgwinIunY7ysEMbMnAFrGZFjk6KfsoU98s2dqfw2
CvjrnNvJl2PmaEdXqjT9vFj4eZUnpZJppTp2FK085K+ithD6F3FaFeJ+zNyEjHbTbruF9ao42ktz
dAodp9JCsGZrjVasJOAQ2rrDjE5n/rUgVGBL5+tXto/waEfyAohs779bxY1JHEnqAdmI1ta0wCD0
etzluhf9AZyrpAs33Kpbqvq7Lr4T4q2a7k1eQzuDByFsm9/Wn+j3tXPuV/F59ph9+3FOmsXVMZ8S
I+fHYdujvH6fkfPME6XYIuvUYQDOQyPRuDB460grktvwShFxeQX6zxV8oc6/PR55qYSxPnEFPZo1
8BeQWUhBnBvVXtW5s95tuAWpS3gLJ7BIv5VwGtpEel49hJ1PQH48AafMC9LeCfVVrPJAAB5ibhxd
fGboSM4s6v1is6TiXtRXw6fuDZB/rjoUvrbR8x+DSDaaiwy7TxdjtVfiUWj78kBMu9UCq9kQShOH
CJ0ffZnDGzrv9neqkQIVLKP6Qw33RmZLMsl7yxj7P5LBZovCo0Pcd2QN4HyIVdlOJjzbXn1jDEQA
0tVZkBnUo/QOxDtZUO2xXscpthp5AXVPC/etse13kptyypVutY+AeAsyRqFVHfSHKMT62d7UsTM+
XFl9jbP6SwZ+IorcZB2D56n3KgxhRQ5HuTyo6rbonXLdRk7bLRvSttT3sr1hmWD2b9m9elOPz4o4
Lpro2TRuWcdy+W1yVX+tG/uEwCy/76kOSLWJ3eTKw3rxddFwn9KOooI/E/qlopBZ9XQsD8UngkmC
WRYpVj8I++D/Y31LL3sezxF0yxpMmvY15NOFA9V8l/7n809VfFlXp62v1vPrOnKoWU3DHWunPb5h
nLeeSPyZZ/49Sb4d9vkrZ5cLnTg+HD+mJTIlhNdxUito0Wy+bZKS89RNINwFQOTdwDXXFh+XLQyd
4h4JAA/ptWPk+URr/mDiCHWTFhM8t587c20ew7DSRp6Ne/++ummIo8CcYddbcR2tVfwpcyBouulX
zSq4si9cmEtCJJJQ2VOhIPQ/Pb13JfbFMOk5wi4TIuVtpFR1/VLpd8Fwb8Z3UvJYFA9RtweVS+Xm
VCQ5ARSK3qT4WZ0+5hemFbfH8Mpx5YIaiMuCCE1WCD/HWe5Vrh2nguHZXBrrn3K1xQkmv/N2QCGA
jsMzOE4sXhtFYBO78hJcLE0A1MyOWHwyCPp//hz9sTRaxWzzQ+G7Ca2+xm2SVfYgPeKRaYS/ZrwU
qyfNf8vxlHa3ergZA/hkdqm4wm+8ak9EY8lEZjNd/DIwhhKiv0+S6kZ/Eb2av83J6UwXlYLQrYby
aZSfymCV5KtiuPY6X9x7ZvSSwiF2zjk52f1STYyPUd5DDLZFmwiHyiK2ei8mLaqJfTa+IphA7IGR
nESlejkV1PX+tpa3kCaJAbyyAl6oQEg5Z2mB3E8tfvp65UpHr5tczkO4RgsPvt4P9kPk5gzRtkm0
PcJdnB3at367hLpaP88wptw2JE+2vGpET4/aZ33lmuTzVZmGJEwgdc53It/5508tyoVgKRHXVA7I
QD8s9bNTd02+mabdLMXdIMY2qQtIXQaljg4m3xZrPfMQGhFfmqsH31avia0vHRe+X5M2C2K/FQyT
UVvHPOeaYnIxX3W4uUVFn/FBcKdxFQ1biik5f5ujlKOFhep73PTdp4AqfNFdUy1cehV+XMtJ31Y2
hjzu5jGBuhyLbU/nMdgmymbAmYnJUe5tHn30Xxq5jne5ky1r7MsIdZjJzgjqOUd6e/RRjS1a8lYc
vHfkHWLVsXkCzdoOyVmLb0rLZX/WcOA9X2dWXtrRfnyD+Qn4dje7qlXEKOYbNG49bEe3Z6RB3kcA
JDEGu/rARlY+G8VfOjYqW+vz1bJLPO8iyTLbvqLrJmgHzZwrg29XIBeKFJpd+UUsVyVsL3zSjOwU
sbYbr0T0Jfzn/qkq74ja4Nw9sjQo7TJVXRKKaRLV2Imkl6Hf6PV2Gl8teKjjsmx+IRGPg0MgPpR2
upKep30JrElZTB7JCFVtz9KW7re0FV15M3DW2A3MmW/Qy/rGa8NGyrEpWZvir/SNoRmHvcRRTM+4
MW7w0vl/6AaloOGgx1cjdmzTHeOl+iaFXj49YCiZSldsbnOanP6XS8NaqAyRqfJpU2D7oUzI3QoO
c5XsoujB1FHpEkZQxXhffLygBDomT4T8hUdW0E3/B+yeUHrB7TU98+V3iXpL1XUDC8zp5L7EykeM
kIl4HIhtveoQ0GNCoL/GRHVkEymfdP+vrrsze254V4+bpn1sDRtyABy9K/vK/+VidPhjCJHOwy5b
rVOyukHlmY1EzjIKuc3DB9Cd5l/kT8Ym1TfHYmc0d3m7kz2DOQ2WVAhSPSmJVy7lnEAMP0bU/3Mp
J6dvoYinJJGRvJJRK36aqjdV65pE4TkYDHMaHh2mMImbEinuwImKBTdVNkW4PP6hq+wU18ZUF+ZD
MqXHjEmlO4FA66QCygspynqxnCFpjc+85jHVHo4lVBayH63HoCTcGiffOnb03s6CTVWvWsIBy7vJ
HaTbUF7lJoOtzkl/XXt9L4gCgInQY2e6MfeQTtlgekBzbKromkzSc9laLL3Noi1v4bBW85BhoR8M
AnKKmzCTlq22ENf6olofW/uorX22U/vfG9aF/jqXY6DPpzCxgEmeLCZtXgY5SLm5QG4yPDdtjyzj
ILz41k6tb+TgkM3mc0nEe65UHz5iZcL0eidSdhMbKktxvqTdTFvkaFf+NvZzJlPVoi0ewIDF2iFl
Tk+o0FLhpI+k1s3zK1/gUoX/4wuc9CEoVYbCN/kCybNPEKej6LfGC9Zd2xARc2qM3oKbAnlHFr5p
15KuLqjh57unIe/QUNrS6/25FB81K0NW4pezfYXxNsmpkqPeE29014K7OMh/aW6S83sXLNHtjAsE
WTm171wipUh3IFHP6dm+29EOz6+cPs45gbySKkUnIbjzEO2U/TNp8pgOHX2CCkiqtBibXY8EvEmQ
nAy3hg74oNxzdvRJPlVZvONhs+X8le6i94RU1oxDMuyn8CMXaSk6mezpLHLBSmQtVmM6X09tsbKG
XeUT50pcEAXhuoCb8Hl8K1dqvsOM0nvGJtzW0X6AR26Rk8rwMxtfAAqBtBvx3hpOU9+joyalulMe
x3V0K8XkodjR7/CqFufCkYgwOoLlgVtj1z9TRchipSSiWh4EGkbSTrwXH4wd5IeNv4kMT37q98cn
g/A3b/qtwpLacU764HQ68atmG2QAIA73DU2U/dWD/KXt/NuVnSon0j4yJjXmynh8wJUHo2ux7R5t
/dP/NLDnAHL3ACTXK22vZNAMEUbawqfGb7SJGPps8uU1sOUF1w4kN86sXx2cc+FS3PWK1JZdyZBf
M5diRqnsHd2oulNwGzdOiIMaQyEZMbGN7L7YTt27DO2+wTrDeT5XiO26Ngi8WHd9v6aTuquq1Cr2
Da4J/VLPxmKRWBZ7OTnObhW7pFwUN02yC+CJGKoTduviGqtKn9vqJ92mH3flZE+RDKkLKplehrAy
l6qtrYrJjgowl0+0MGXNqcD6BZ9t99wcgfAnitOxz9bZfUtKlAhwZAaSKvkNBsK+/hW1hIQG7WZI
Xlo3Bp6RIp4OUnuUd5zsKoW/5p4jH+QrnUWWqohRnu7NTInYDnfmQ5S5BU3runLqplr4CZGbZHNM
xG4bzwos6SZ+ZFifh3+E7rEV/goxHi8W3zgidM24v7rfznf/9N6QuU0WAuZgixS9nwthlnLW45w7
/zoCEcFKaUNZKte6PWpOOT77OSPs0nrDTl8+aptuAMW0S3XH958wCTnHa9vaxV1BR7gryqRD6FzV
z+spYzFperEoDwOo5gYnbERmFxG/y4gZ6h52g3+DWaR/UMBJ/r32rH516M/uxrdPPxnQKGkax1Kc
sS0YiDicanhSDYxaKVFXecmE5N2IdmO8BlIE76/bRuUDHTGDZJ5lrJA84tAZ0+tN3txEMd7Mjdlv
dQX1h5MZSybhJmruKSOWhGZza/uz9/+qOGk+h/3rG5yUBWEkKH1uxfMKUJR/SlS96/ADD/FSGujv
22oANYIaVxtuaZsChsM2jOx0MXPiFDABPjrjiF2XxunIKuEWVwhjX1XSyfXN4F0L2jKV1FnGkRb6
cxSJRpcJGLr1noT3xrCVu9+Gdqv2KymzSQjHgjTce412U7JTactCe5lAwlqUprRIb43QMyWvMFwI
INO4C7pVIzOqWis5UhhypBdi7ARES2vLDMn6Y1wtZcU1ag9qUZ0R0nBT69sgelCrGRyZVy+pcc+z
1WlokW4hHCHhfDW9AX0pYw/TlQUMTYLuCOpoD5gBsnqbxKzezA21X7n/TPepsLx2vLcoPJt982fM
Sc2APO+3LBrCXyu4+pRSoJ//yJYBQhqTGtOmM9C7fmwM3RcH5AglI1a7yQAmw+FTzOVxdInHETJk
Z3uuuEY1LnizSs1c0mo3AkeLnszkYMarNHiXm50vLq2BgKIVNFjBWKoScUvdC3JJi2XPwPC/YEjJ
+Nfif9ZZuHAxO1C6fKREzUMCJaYuHiWee9VF8XN8z9+Se7Vf1KQ/igsitqabhEwu35MpNEiFiLY9
HnUkqKALaeqQaJTb+Qx8Rse9UIv5jzLrnpMGbzmgQHWRlZ5BY1FK7k3SBzsO6qviQzxStRzg65N6
Zy2pyDon6b0KeMGwIYk+8+fW7Kw0aB+KyCmEp2my1VeVilZaFLVTJi+SNs+mJKxBMH+Yeyn2FOI5
8YkQ6D0KplusYDbivaH2mC8MDzludYY01sK8jdbZ67SBVcDrg+sGRDayVpzA02Z4juq9biJDVxsK
Q4ovEtFmZlaRPZhE2L82b93oxOJihOhK015Za9EtXzpWV1m4qZKtNu6kAdoOerHsPhps6i8Cv55w
WnIqe8isRbGbuR3yKn0iUnOFEv6hvJF3/ouUuLKIRA3w6YL/y5fgFeqz9h7ruL+Jc8SPnDib5k57
UtI7q9+rwP0KpyKkBHweIzcfuwS4jr0quWV7OxYIMzRiTlb/PrBcKrlBmyEGskAOza3mnyt7RhFQ
yHE36054SP+Yhd38NdJ9si9fWtDU+HMRurISUdSigTH3RIM42UH5i/v4RrrrSataGm/X9r8Llk/y
x75d1Ul1MiVdmIYNV9XbeKw3+vO4H8dl8ct8QyfVO5iZsdzIyPwcGdP947/vySW5yY9PP6lMcj+M
9CFu8gMvKiYC2Vbt2Urwvzg7r+W2sS5tXxGqkMMpAjNFiVT0CUqWZWQQOV39/8Dz13wSzTGnpvrE
ru5qbAJ7r73CGziQ3riY1So6G8igdqubd614/Pbci6rfL0cjMds2PxkncqGG9qIdUqmiQBItmp+g
NpTJbvJV9MQ1uOhmHUW0SZqltW43TYIKferIS77PomTrOsLCP+L7h+nF2WmRpGM+cKtNcS0t+Lbg
i7QA8/QJDiALTp5nzS4LG1/bOIprny6T43/MzkAxs1Max+83PtH8f768sL5ukIuUIDf6pKo0nhw8
x/fdgVah/wunMW6b8Bmn2RX6AxvjTVd+3HjulaT12y++uMjbUrGS3OS5gMRSpoRAwZnNdjSIfEfz
1IO2/C9FLqm9cVBxIrjxky8qc6NVjCARGXtY8+4wfzQBRDRHnmy5ciTkqTHSiXfks5tyJaOsFNnR
Cn8al4p5Hb6La0y4lX37CpmJLmH4symcvF20C+uhVT3jSbmbj7pow9TcSRtjIx+UIxLB6HgR7Qjt
ae/WmC4ZXiuQ+ApIFdujsJbfTM0BdCcHK/2+YDoPonIOhswqGNEC8gg2PTBPxBQYT+4tc8fcfDpj
lOVi2qWZh/zVaOeh2Ul7Cx8sV1ymj8jPegKaQHb+YT2mT+rRTz0kiKdftDi3tyZ71/pstPsQeaFb
o4MNvsiz9T7S02qGQ3YLjIefJVtDkaR4mkKMdm1LXbZ4Nv42QLw5JnAgVxOWlAZIPET52oIFdaPt
d0URCEMU7A/A6WroapFKfI/G+WRIgqpnmGKO96bhzFi3/iT696b22pnLyt8w90x00cb2tBX3/rQi
NjoyViInLYFwMnf1Kd2cjCOAw5Q2E+wadVGNnvzqU0k+C0/qrw672YBYskHzAo0jYkqya6nAoK44
QPWZ+xz0A1TPbfMT02HPfB0/AHirLuSVXr2vzm6rnELMUOIOoYH+Nz2tyVqY49Kg9bixYrRB6cgs
zW2/jqmwijtD3+Z37aOS4GLZMqi+q1uvQTNnV7yXu5kQDJJc3RbTQ8I9yXSzOySF6wNWVFZStEXm
Rwg+MvH9PDKBO944zlfqrG/v+yKMBBFsUNnnfZNGLuiCV4i/sE4v2gnLIPrfiD5dDSBfvvBFAJlM
MYy0+Yk0SvNlKa5qc7aZqnHuZmDDkZ5NxFvabaZrmR7drBsNPuXaAixRVakr53H2pTa5oIVQS0Qr
o8t9AGKqPujANrEudlUwNqSFoze+d0D0P5iujvzFU1xYJ05YLVJ0cc3lkNrtI1MIZ3yVaFfIH2fV
0zK0y5i9e7dKP3MOapdx/utqLxIBK1XlMFHRl6ePc/5tmcDFMQFA29qW6A7uilf/M/c3U3+apsEe
zo9kzuaIb7gjtJhzPhjdVh73WfTCj1PTJRgzCvne30rNfgQJn2lIeuyY5CB7bBvWPorXQZt4I4YB
BgcwXvX+nQYEDMFVJy3p8/Ov0ahaNuSn4JKElxS7S0QKoCJkyS4/3ysVTiALJAzoXD7KynEI9rtQ
fQ2jR0N8N5ldZFupp4jJN3W90ZNFVL12+a/aSGwZWQnfwvBrI+W//HAnANyylh0FYKkuuj/W2OZN
ndRrV4olwg1gwArE4TL8WVWRhbFoZCcjOCr5oWg27tgc++QlttaSW/7otsoS+fI4XZnKL+t8X412
SpdxeJmD/O2m1NVw/GU9xsVoNZnQZqN8QVV75vDAxpWdZIVivuCci0XKKBDXYi8yV5a06d3y3n8R
1s2bGC7gpOT9jWCsXUsx8LBXdAwg5b+NzTvVmpBGbbMTeLx+nkuapgMQb8ZiCo7edYti/Cln73m/
OyNC5vevQ3PXhYuKYNfSCb7Xhp2gP9ScaB0dRiwR0JW18hb9aFeFsIvUZeSKZm7L7SfqU1G+zQjn
A5fduo4O0N9DJ98TTUk31aUO9wu4CQ6PlltKm6HzTP02DUi6Fg6//uSLBDSNxVEZTX6ypf4Mdw1E
+5bRY2E8WdkhLV/l5l1snjp9Bwy5SY+VcsylU1KwedHa7NSYYgfajrhJ60Pd/lKi+3hAmWa8y9nf
QrWqhReZlPZcjoybAeiXvxK4uSN+ePRltV86iiHt0VI/xeLTQKFwKN5q8RD2G0l2o+3MLRZPkJ3V
elUrO6N8TvEi1kLuIflBwDRN8/TOsX5H2Y90OjC+DBhvYvcSKm+mglQN4FVkWD7y8xI7GI1ZZ3Cc
+h/G9BRJz6OxtKpjFj1J4z4imtXvZ+VDN+EU6utaOikF5qvDMas3rWKLipeNVLfMCONsbcirAkJz
sYS1qEd30hHNpRKcNLgNlHuX4oRXiKvIW0wm8qd/311XZnIKGDAm15oBo+Ov3KUNB0ks0yqjckvL
R1HYgf5XFlDd+t/puGva+9J6DqQFVXqMqkoBfn2FAhaq5t1CJ03zn5vmYA6/dBqgN8cDfzfhv63t
8iBnY5s1ybnMuOWkRac6OuiBx7L36C/4iMSm+yp5FLOjHN41Xgfwm6J3q6uoTsKndqr43sDqtNIc
rV3/+6UZfx/quYmJpRi64iZA+ovrdxgleGOZ2J4sc4+SQmf+zJA1lhmL96pqv1b9i7kMtu1y+Nkj
EWWLTwOaaU5p3OnYpecBNIzXwY1bm0QhfgxWqcuQgz6V+A56VcGchZYFzXSsNlYa8NzmgFSOFj76
0bMeL+PurlvRMMiw5YBrUnyG9Qc5WqQ8K9LGqndJ/9Ky6TLDa9AaRoZ6YSkvGsLz/bircIApV+0M
2Wf489z2r0G7PYsqiiFb7HL+/ZausE//tHpnJ14gZ3+xhGIDs4Yq1NtTQwcyZ2iyCcYfjbnM+icE
tAiFDCwG2mn0TRSQVI+YsdaYpEVL+i3hPi1/R+0qmTk14cZM9v9e3JUx/ffFXeRsYOQnsSqV9jTS
AE7lnaT+Rpu59MxubdRbXVxQhoiYzhggSGqbRGFwRsWrlon5lsUP/17Mn2nS9/zk+2Iu9hPT3nM7
lFp7mqKdXi5o6zGsz1GCnLy8ZoSDXTZhKoWsv2i7FZBma6ZZbTQJluNGcnR8EGbFcexxeuHAuvF0
WaW3GZ5XYITf13lRPOaBFihFxUsL6mOZfQa5xwxTFna0bI9odnIyvbC9jzoPsTs1eO7VI3gCSCCC
O3TuWC1RabqxyZQrMWKeJ/z3JruovdomHQPMTdlk7nzaZVud0DLYDMMLXU6tdP84crDhD2LuDDNJ
cotabzss0NukWTnRiXSwJkTnjvIU+0yJhIEFd0s4SSw4lhcTqm63wIfXj4Yy+zEzkNBxsPxeoUXm
pBSKZLWnLn8T6lXW7NIRr7YllJFGuqvKlfGTKzNeWE5tbQZ0UiH8g4uNI6cUNigWIhIoHTs8eKNF
BN39xkv929EEu0XxP8vTLjIoITD7s9oa7Qm4Qzwbrrfv0wLZUvTc8zXqsqoTlitc0kwaFt40/Jzq
I4pIEoISlYcSX6EtRraj/gJHu3H7dB8U3r9PzPXj+2WFFw3H3k/Oeq0SW6Z+WzLXSuiyIRUY1vsB
FxiPAUFcb8/DnURY7RcVoCYdfa0aBlzV33hbVzjj39/WRXUh6kUxxIrZniRZtuWa2h+lpmcFbkhw
r9JHhtyc06OQnkJ/q1Yelc4EBKxxw8PH4ECTqgjSiqtWD9CCj9wj/eRC7y2NZTnpNnInU/+Ads2/
X+AVxMv3RSvfd2Bo9pksCXzi2utphsOzNpjbPjARgOWMTGnGHRus4GoOnt+d/PCog4NZhsUusB7+
DwDNeTGmqOKzYIC+uYh/gZkngxgKLRf9iLex9FhQviKgU7ylrr8eGVDUxk6y7q2nWcc/qR+T4C6A
y2Gqh4n7/cb1fmXS/n05F2EOQmgoWKOPM8U6lGYZZL4GlwQTADDbcoyLfT/eozQkN0t9XCC8V69l
2Qk3xAm4e3jJldJNjv/12EukkCyGa0zRLj6YWA1ic1Z4R2J+L5I3QmbQ60VrOnoPkTFXbNTRQzeL
l4L0NDDQNg/41AVozpZHDZEht1CJcqtbzaaby7pI9vsoCPJWCruTILpJfWyIFor/PriqB5WoRLBt
ObZrs10Z0YHa56SWe+TkEszVmZEyEpmRAe6NrT0Hz79u0y9vas7evkAxG0MvRmMMuhPhvykeJ/a1
Xb/DG5/C5VQ9SKpjdQtMhiwoGjZmaIO54IsuBqy7+1kW4A8359xsh3jfBcQweKm3AGfX49eXNV6k
H36mt2d15LUNH1a1AqeFo7TFbH7mInT2+EuNXJ3LlCG5O64TevLJzxtv6WoOa8qGBJvf+Ntdzsja
Ie21qOPi7L2S0XUKHWdw/0zAZw1zPBARu0NtWrnz0dHFT8MTdQ+bKgM9GsoWvFjK7v5cvNxY13zW
//p6X9Z1EU0HNGCTSk66k3RAnuc8epL0DDbIr3fmaCMZIdakFo4/LjskFwAiY51GUKUCNk8D2L1F
9Er7z5eo1dwsndtSt+CmV/T5CA9fVnhxEgVBEeSxSbsTbRf3FURW+zwpzxmyk0SnD31cx5hS66v2
GXK8zpxzT3qLPWQBu8RwNPn8pyAEiRUv/Xhp3KmH6r15aDX8N+gKuQGeUd3CeFPuEau8EdmUv0vz
70u/PK3VVCRmzcvN4YPS3A81Xi8AWSfnvJYPETbTIHjWSJSc0heL1jHinOU6DA/nZFZlz5+zai82
G791UCNkhqfci/FKkR25Xfx7G6i3tsHFIU7OUoIeT9ydFDt8lEJPSRcRUnkArYYf3QzxHjqwvh6w
SHy//WlpCncd2brs9nSeUIdcqQbU365w+BWFtkUGqK5e1RMwkwOssTHE8xMBERuN3v6k//RxQUbd
y9oFReHBaK/I+xIv/Dyv/v2zrqgIf/8AF+c+zmkVjQl7J95BOonKj6mzoCZuzu9JbQ+n8KN8ApQS
gbROFsG4aC1krBdmRfMMaTu7tZa96oiPYN7CAgK3l904fVfYUfP6MGnhHpakv7gk7einBjqvRAXl
SBk633ul02lLuT7QjtC3M32xgd94kwo0//C/j/1/P/iy1k+EcjStMOsYxYG0K9YZDTIu2WzupDcr
DITAsHWJDSTjViz+H7bafx59kUvKWRWGfcaj4+LxnH/609qcDvPYq6eQSX4mBXRBfYXvJ+04pvwT
yr1P8asRPJtQDK2NgRBCFu7r58nlFtYkRxroGRXvwbCPXTPa6touCd02OtLpPWPd3DxIA8ovm7Nk
t3TFSVfdUV0r3b4edpn4dGPD/Q0n+fZB/yhGfLkM5V5uBV3jx8GMIKeSltpwUqp1oNvJUfbkZNtL
C7Z8/OS3yyjZ4fkZsv9cy72Jy721ty7JkWqiCXUWsrdAqygpLR31GesIRMQApqWprb9Wm2Ipxfa/
38D1qxbILYBgmrB/cTIztRUMv6+6UzmuuwWSd+rAiVspI64h9VLw5Gx3Pu+wPYOW3+G79rNYhhDh
vBvLmHfRXxv8yzIuQm9jCYMR1WV30nHkxvto2Pb3+qvmnA+3NXWVWw+7iJ5xY54tQlkH0j5YQeQo
vSJyVXGlQMgKwfogpq4wpLEZoKoP5oa2+CE8MDqidpGwUaDuaMtVJN3508lK1mLkjgmDXiBTN17K
1VTty0u5CId9WDaToDfdyTRPE3464rBGZU5ymYSrqyJ9ZRxZv1rtEfQKydm+iT2Eq5L/WxMBbWZL
hcCjqepFBMgEy0iaZJq3iO0vFVf52SKeIy3PeBAg70UswuQZC6LWMThD9Kjkt4LK5PzjbKF58yI8
5UC12yPqGRmZ9rlwlW6N1+3o05q3b3/e6/X5l/Ve5EgK47fOGnvqsuqYCIghLSVpp2A7OSxos+vL
aDWB8sb2VzoZ+abKVwwG4SBrsid1i4GvnK3P2KJCpE7o2mZuvsxuvtO/Z24Eni9rvMiSejXK0lTq
ulMEIEruniB949TtsIzagXTUVXS7t23/E146PU0czMXnlh1ZUx07AgMSHBnRB8NcFv6WRKrp9W+0
aBicuZKy6KUPXY4RtHzvmoUVArfOESePms9/78//4Rz9Z2NcHNo0DXzZ1wd+hLaQ8eKFoofimw4H
5Hk2JVUxe5erT1/c9xO0o/4dwAy5EwnVj6b9DOK7BpjW3JhOfMNOzntNWWTiqZ5+9Svt8d9LvVqI
0WTFLBrWpfWXu9o0KVFKJ58uxEH5iEBhuUZxiOkBE9gQ017i2VxLC82wVcYKipO5TbjSjSMC6Xq3
pEF7I9O5onaPQi+4/tnm8QoLozPLQCmncm4w+MsWURY1x4tgk1eHxNqG8p1grRJ100OGfu5O4NKQ
JSr0jRht67dzhGvHi8n28FcQI63kofJJRe1Bs+vai+Gd9S5OKCSCNHf8N73eVrRIMDCqKFP67FUJ
RhtBIkl1QWt2/bo9r3OGexivODde+rUsFa4JJGJNwsBcv4izoVzEjShJHQTmbPKKjpaNE0hLdV/H
DjiUtXAwWoBe/wXx2SegED7P5jLSV8Vv0mplKSRr47e6uvXyr3Ywvq7rIq62XVqUykRAqwJXxpEk
2UzVSp32KCzSJHPKpeCM4iIOF0q5BKQp5KTVC63CPmxZR5h5N1AOb/Zqr82aUEH6z9ua3+aXXKTQ
lWGaYrk7jUhsNjtNr+2eMYBYPfshzKufcpnbnSzafu0CyfSxJYyNRU/BJ2srYAxGsTMQhLFbrgb1
FI+bW52DK6gG9uyXBV40fvRoFM5joMyfcyLQ5x448XE8GOeHTr5TxWVIQ2OQ7Ux5YKQMuXvtm8/N
sMPEKmSEn9bH1LrDvyr3+Xeb0i0r13oY3jP3fJBlz7ceq/YQo2DsZLcayldEzL6vfL5ov7xaVVfr
Oi3FOc2L7nJ1J+tbPHTyaoWDChBfZB7A+ZLbmbI9dJtO8YD7KIbdc6hgZEVLVOPHN/lRpaNc4TRl
w81G91A9xHdoVfuLLEYaeNY8lNODXqzrcnXGbXld72alhlsJ+RXc5izuTSuQXiCT8z8N1y8/Ju2z
UE8GtcOqA1OGFxAuffxibhpgNV63Kix3GhiAy5skWyhOSPL4ELnh042jfe3++rqIi9DfhFopBjqL
aNwGxxY9WhvjIpvW5AFAlsbyPs4pGB8GwMTzUPle+AxmKVMnCZ+l7JNmPbwrZD/KnSi8FcXP24Yi
V4v5ryu8CD7NEAWRqrBbkRH2uPotHLc+QlC2ZxtUYQp1PDsV/pKmPdOg5o55wviDc6VU2ybfqNTA
bnHk4mWpAKbPv1AwINeTbSHZVlxuy3+/z6sz06+rvQhJfWgq+VTqc8crOlqc4tyV2o3h2ypoaGQ3
NTJwcSYsjxpNuaeWqJVTnDz45/ti2GKcnDerM7ToUnn0i3tB/6VUj0lOmYINohcNqwZ0Ks5o0hZ4
oSGvc2trIakR/0DBeaBbKq6h4qgSHqN7fFiL5+heerZov+ueEjnFHfAbbpf4mRiIr1PQOXK3adEm
jDBAKl5LxrzRUgU7DkozXMfAKWL00leivxTOSyS/bsfKOT26LBe+vq6LWNnGVpsZgtad+geQkSkX
30KE4hW/5M2mA4/HoAt1ISaBjlquynadhUc4XwiVzrIZpezd+n5XpxxfF3QRG6Mp97uhZbfF6+KR
tgBUr2LcSuYqShG4OOjZqUH5qHSQaY3xIfbqO6ZubrTvP5B6mFJXr1Y9eqpL/qPgeSgXuong6knn
+NyEoFwdr6G2DKVQFXXTUC5eXtBWhXAeLK6/j8ats5MAphmdlxkoJ+qLEG1tWhsSOx+kKvgMKGCI
ohUmnNi1ukg+8nSpWovbH/XPHOOvj/plXRfvcDBb2ZpC1qXZWA2axa8OxxWEGdezUy8yVZoNt6DN
D6JwCNr/ReFwtRb++mIurgkJQ3Y9m19MPs7+kD231ujltCtMRGFS3Ghm2b/fnXA/xGvFGe5qZB3p
jN0qya81e74sQ72cL+pVk8Xm/B7UI0Z+XlUd8K5cnP3jbNDRNyttWJHbFT8C9+Zs81oL9OuzL2q9
IQiStBmZaQXPKh24ACDzktytfKYwWRbjzqcjiJLpw2zAWxx7cVcWa+kzebvtNKNefw0q0GFmX4y+
LgJ4HuNDUGTCfGmfBc8SafARrPpTD9ZdMVcZ+r9El3IbmHwLJHqGh2ZCeX36pQ+PvulNjZPr+yRc
46XkUzPNHDTwt/54HyiflvwQlgzJYi+byD/l9axO+2BNsROXx/Op1g96vvcLaGx3hR78b2B41zpP
IN4oR2RZoQS4KADHxC+kRAr6UwLaDhUMZisWijB2VYMKRFlkJXw246GojmoD2FhCGyQp1qV6c9ai
XWuGfF3IxU1eFbE2CgMLQe1fdi1rr3c/Bum5FE4DLE9lF+KI2qxKYlQcv7XD2xnDNGem/YkP8fiT
AbI5bOTyPRjJm7sXONQZxm6pm4TvRvY5oiT9bIEVq1ZMJh8VGhXCW1suK0hk6b4XtnoTOoHyFKLx
4KP/ael3jbLtV90tuM0VJqxC2jT/A/jub35wlLcxXlD8TEXxFGsfNMeWV9467e8BbOnkgLnpsHIt
7lXG8/ImVTAfXKEGhRiqI62CTxOVV9RfH3u8qBDQAzqHeVz6UKgkQM02zHAHuyvQtIVS1z+W0rbq
fnXKWqiZVrWSO/NpQmy3TrGiuqLmJdbPQkdvLdVtv3oQztsZLP6UP4RejeCjI6KtW0G/LfP1qP1o
1YOK+qw0LIvY/Xfeca1XQlEsWvT/DCSs/wzCvyaTxjgNQ6wiQanQd1iq1a+p3pvBwpCOqehCQcz0
+wYionqXwE/Wd0O8ymi8BwQFGJ1eobsoc3fp3Vk8tsqTgDLUGf2QO/WmnfG8DS8uBx0KAcM4fDDV
v4TJAvlstV3XilwOLaYPKClPK3Vmsc3gT82ZPpHQu1G/mreeeZGUhWZUV8H8TH/P3sjBIsi2Etka
IEfdFl5jH06gzb1uMNZywkdsKJQNLPjpgzPdnWkWLs/vJVrpcy8JTWx12qSMelf9U/t03oNv3QH0
RTMGAkHUanbon8bXGEqq4jW4txYvskUzKl91eB9BoNv4gSfldxKznWeYWZ7pQb4XHuUXPBM1xIq7
tawu0YQ7d8Cj1u3sk+q29bYxdmBbs8k1sHN4a2vkpW3jDbuOc26P2wmHiqdbOsvXLvJv3+oiwWiD
oRX1nveGxKIbYTQsrmY3SMQyZ2phFizhSYAZ+2RQg7jVraN+rdeDDABKKoAQMeu9LJCsToTgpcU8
fpGyZ+1hIS7z9URULffZUy7aamF3TG6sTbDuPAKr2yPFBJL4lzjeOl9XCKvKt8XMe+zLAcubVBlU
JRUBb1QRAn4OGEeEDWMOPwl06CJLpEj2WYPmYXftfuptEooYqxP+huuhJ6VORiWKyhAS90+KtCvN
O5TeazgDwczwCXfly/AmCK6ZYqfqFRiKl2upXCeMDvB21bZMLdlc5o8xdERsFpo9Lpg96qdkd9yo
0E6XM6ql3kBVaGHwKrrHfzZZQPXfy3gt0NoOlPMsglz6MNJxnHAqZqKGs7WinTh4SrUxs5XSOGW8
oj+MzLnB70I+SX/Uwq0OQRUKbgVElw99mMr9ZB0KJtLS+KKDU+6UHfe4L3gqhtvAuR4UOukNRKAf
2biRxg9BWYdgIHfCp3goRhs9EmxotfNv/tAPCxozXf8RYdeINGC6L4WjhIoZjV22uugAJA7Lnz4N
m97R73vqUMQiI3TdHHi6+iPPpNUXMtPHstl068I2ggftmXFVdwyRYzGW2nO8jas7n16HAoPXRgWF
MA1vZHqnGqyMrY9zW72KskWX0xiyA1wSKvnR8u+lejdIm5g36u9reLHVGrgCra0UDodJvu3Sx1XR
QFANelx2Cbh4WsOY5aKQtG0l4YxMhFmV0Atzygi3qAx70F0dCerRK3cmcvaKCFXVHkmDh0M67VG4
5+Y1MAdlZIGgMz3VhaDYY/KIK09wvrWrr6RmUNWhM0BoAJZ0yWmYknOjBhPjj3C8A0M/uLpjvIy6
OzR7MHoaBGpHp73I8Xfid7mCuOKTTuPGg5H6ZwpvcKW+CPFNbIt+pSuBTqKqySh4S5glXyRVdSaU
flIp00n+0VYIw/05aZnDvpQWw67DNXQWnAZVq5s7JVr0KoYX9xCR4VunOYchtBsuMUieXO4yDl9R
QdvvFLZ3g7Kyjlm8DSQ48G6IRkPhxJXNlyhAGUkAPWgKpWupWdT6bKcOB8+Kt2W2z9H1Iyvwj32+
VtD8KNkGNsYnxT4oPQVTz7ezVwRuXd/lqQMjL2lrG0ylqW6G4JYU4p/C7uIONRHYRNFRFwG1Wxdx
uUmKfqjTdiQuozvL+Z0dJTXpOHR3WuhhGaTTbXwyDPjJ0joRD73CjNavfnCwzhUb3UFxNF35dhIt
w6pwZQXPlmbddcfG6bfKLxnRFeVHS8Uau8bY3biNpTnf/2v1KMjBI5RljV/wPZJ2qlQV52JE8RoE
C+flvJzdcbP+QRGXM32a5h1+0aOAYOJwi6hyhcINlP3Lwy9mSmddjihOOx6OH5YXoEU7/SiKHyMT
m3W0UkrFxU2gvU/AlecrPdjomsNkGwSFAnNdzB+LZQKgZNSeQkbk/Zq+SLX8v8wLTVmlo44WN+5d
l8cyGPxcqyJpPBUIHnxwczQYfq+re2byGcIdsWf++kAsMdwrkDrW0ULr8bD7d0L5Rxj0r69kqGAV
ZWXuFV/U0EGSDUPQxBPlBIONyqEnmAwILMcLwdNr+S4Bso8mR8i8xVUXpugKz7OZUkbXCbFl/Yk/
ILrloJGTnsRykSdEiQbTPVVZ3WpoX72bmcCgxCnx3uiHfN9RcSjqQ5lG0ymI1wb0RIbBb/pTh6TY
7KKIiAZTNphFgJVYqpIu0R7wbryuK2UgtCeTHBzjK2ZBF0fSjKSyaMpgPEVgDix5J0ubAKAz0zIE
y2jte/l5PeJ9FWwG8W2i2vKFD8t8hFwzHAHPwqd0Mh2Ll13xw9LxSnAQM2kf4KLnt0qFa010RKiQ
oZrNGv7mak1CKJadJAzweBHKqRZw81F8WhoLaSvcUc/RdH4R2vvKejPbN4OKIrYIgg+J+XyuVFs8
P5WuuNCANGLbHCGk7rtaQOX40nBzyVz6GnaAoXofPfe/zb3/hAB8DJwuhnp/czB1peZFKkoxRNOc
zR4uD0o4KYpg9YSS4YzfcA/9sjD22dJCF8ROga2NntGRsOKwZf0pvkeNTHx5y7zmChVMMXVRnYcq
MtPgy48f+PUglfIwniRzr2PsO2KUTi6xmce4RQHD+1ab8trs4NsTL1psgVkEyqgRxthn5H5hCaUd
sUy3flC1O25Bw6vdeodQaVfiV1c4t7DMV4P41598ER6EWs9NJsbjqfTSR/VdiBfjE3plyI5UnrIJ
GJtoq+YpvMVnuVLJff3d5kVLreRzB8r8u4UtdFRMX1xtJ4HfFnHcYRTRUHjfii7XqqBvz7y4r5iH
Zl2qcNuqS9TFDJss30FvePmBQIrD542Z0KkASxPaUjdaiNdGdd+efXFd1TUf2WeHnzSfGkj0DH89
4KBJOJndVNFlcdF2cojFsYvE5Wi8zN1oDB5x5QJLBt8PjbbRxeTWRWF+7plba/3JhD1z+xDMOdnl
hfFlR5gXOVs3qf8/KTHxfYAKnRP6PH/d389GoPEIjv3ml7mWSXx95EVNForNeAaXPZ4s4Pwo4UYg
sqfH2V5TfUztRPO4lpKbcnBXrxudyxmTLIBWmN18v26m3jirklCPJ0iOnrJIttJKfxvNe7Ays6XQ
eId5n+1rq9jzQexums+bx/9a3v51BRc/fAg0S4gaVtAtlAWXc+IJXmguQvzf3Fzbzn3GDtPuOn3N
1BtH8E8n6a/v/OXXX1y2mYYSnlI183HAVD35FaKjQJ8D5/K1nO4YrP1OPZQguPkbKJb+cyUcb334
q52Br7//oqHT6kWo6yK/H8koNUNNhazEUUHmY6/iYKHM5kO5cFj19w1Rocrd8RVFGmN5ew9eGxgB
JP3PZri4+Js2VTA243VQzCcSESJLSYwYoGFAiLZTT3bkitnzHK9MMFdadwdIxUKNRgJltfcZUKRM
I+ewlTwH0OFuz/uvfzFYnNyRFjmKeBGrk1IsdPV8ZrcIC9QKZCeg75Dc++dnS31WnQrollsh58RQ
l5timVe7rjvgqxP5KAffnExcy5RMZIPnK1MxoeN+Pz0hMTyXYz3HDzfNZhkuOiclgn2P7V3ozCmI
DrzUd+S1ttRKR2zWya/m/yKWjmSIQc6ISKtiMj/+vgqtwHlC0NVZWoI0wXwV0kV/vvfjtbaol9FS
occEBZFrzEUwVYx/IJLVASGjC4Tk3a085loC8W01F+fZKgKZIYI2vxMVUM822KAStpOcdp3j8nPL
MPlPWnRxhL897uITDH2tan3I46rXGpUCGR9Z/NHpe9iR4fRH7MLiX3qyijGAO29nsu5HcbaD9yL0
2ucYM5KVhK5SQezJ7E9U7BBz/0mjYPbLWtNeyXUbb1UGMb/91kaDQIHhdJT9JWopoIDg86geUg+4
gwPDIP/tzi60DPEg7IUHFNVQjjGd+EEsNwht1D8jc2FEW5xqU2H975T9Gk7n21u4CCLghpo8qnkL
6F0wQMAOD9RI68SZUzya6HmrEADnAY6yLOSl1VO93HtWibBCapuLcQXhHzXx5u3fq9KuhPZvq7qM
J5EyWLnCxkx+M7aU1F2pPDC6OQNfmA6ogmO154FqVRCvSVwNLVJMY4h2MqJVNtyLtvaSYDlL1yFY
X0CUtYcX45jgYq/Yna3tpbtYWwx6Z4vWoc4XmE/F6QZp7AFFNVK38bV3hXLmhMpg0cyH3nzr2/s6
ffCHXyWfMx9syxVusPT+DEL/2o80omaNFQNl+YsMCyOFWup8vgTkoNYTPQoItffGs1drDK8eW30h
tdu6XAz+0wBqJxOeW2WLpwdO6c3nUKDAWqBoSTY2pV6pPBXJko4NDrVwnlU6woWby3QFxw0KmK41
7CUTxNM6Hm6iP66fYxSJ6FijEKddImxNgx6/UJnITsF6X9c/ks+GVp8D43aWfBHWhuL+e7tcG3XP
LpX//cSLBDGPmyhKTXwzYc0je/Fz1kD3jFV8ipbyh34I7pm218ZTeAcgYHNLrNe8Un99e/pFFDXj
XA1zlaf3bMKlAvaBEI6SIFK8Pjx/mmmsp/eSu8FlDkfxGP4+p1s9cQfkPD7Lo/7enIQAPIcrno+p
+VAVXgOkkEl9jBf9ItPcGhKUYLfIKbWrOKVPiWA5vsgwo+5iTL9SJ8CfdKkDq6fmqBA66ewqXcWE
oMxjSpxXdrEdF/EK3jHKX/nCtDytOkzCUst3FZ4l8bZPHrP23tLurfNukhdCcpfUL/GPPP0QkwP9
v1tm4+bVE05TEwYoqkKAKr9fPVEddPX/I+29diTXtmvbLyJAb16DLnykN/VCpKmk90H79aexhKtb
FZlYcXEuIEhbW3spGTRzzjFG763XARsgYRccH7s7ICD7+Ng8BNl61n/3oLv0XYURiGPMBJfTg2xF
q4xpuVTYtBotYaEkQpDcRlhk/OxTfStvJ9BW5R2txjnYBYmrBIhojvUIyHWnSa4IIruwe9Eu+Wel
N2NyMIbXH6L2oTab5A52j+gU+YqDEojRtrcLkZoRXPatug6dyGfEVGsblK3WbCNXTkanYNJdnkaG
LhWa2qkl2bs/TATaCZswIobZhlpxvS/2w3kfY+j/e+cuXvbwnI5F3/G6TaCzxRSl3qrIgC8qfrQ+
YzBRwX2WnqZe3aB/UkgT38O4WSVh5Xu2SthHbVFEPLPBxn9vNTR6EQmuNNkpv8J2Bdi8g6e5gIBm
FN/6IUhuqv4p4ohM38l6HNrNufHCyK3EX92nuO5MDzKMBrEeXu/q2vH4j0n2cj3962ovje2RNDRZ
MLKeZhjJZH+RUEnS+4hG2oWcHvTrJn+Rpy18JnKgcI350gEqlSzcsiNE8hsDF7nYg6prLCfosJ0T
V7pJyFOVvI+sWRz6MO8IQBHTwzl7P/eHwfSUVdJulWA9oLynD9T13iwfh+JJKx8zY5+Bfk6D12t1
kLxsht9+qEz8Gl+SpFh/sER/DeXUoNfUIJaLhaxOBRi54lv3Fq/pv5SIPbpTMGwx7yNRTjiMB806
7X0rtqX6z9hVnjaF+WQXxR1Ek6sNkuXI9l+XdnG6iKpzL5spl4baydG/VLuc/ZC6QPODlyL0SKd8
vnZ2kH5aWeS/bsfF2UE1BmHKBv5m71kfdCoImpqdrudE4GpIxpd2BYd8J0Z644mVf2UruvYwLnpS
7OKhlQT8dfXA9rcgdn0cN6l9lhYV9ll8rRfYbbKjcWibin/O365cwLVbflHniNFctGKzXICfIvkE
hMSs+jGlQa1tG/yrC4brmrbgp/qPsIP/fQX1i45UKxIMOkac15b+42A6HeEG4w1kBMHYRNMONe/M
iQVHiF+hQFc2cf0rgImUmmszeVQIUn+Muxe9voUnTEvVQm9jJ8IaAlLb/T4brphfOfYqyyJ5+WIq
Il0rhUY5MIKLuyRYcte3hrjcJeHDSLyuvolilzVM8cbYaxhy2blmWyT7UcUrpzR5GjNsgLgDHdhQ
ohO/iOu0wsJwUrubXsBTLlQUEOusI0LBv1Yu/gSNsf663Mu1LJ94pKo5L6VR4MfJ4ZTuYhfXa5i6
g+xl1iuR8Rb2XUcW/FXGJFhO9+YZ0muKFt1WPqUNefcqwQ5Ekfa/xat6lh9GlUSAWYRiiupygL04
Ak2aHBiNBcg6Qihiz7j+Q/ZpuMt+xFfImdWWjXX4uZT4KZFg5FUnu2sF3c836a+LuKgflQZfqcLr
zzNtdWqDbfFZeA1okB4ruxs95cmxr91wXAu8ZmjUloFzJG5SEmkY8y5S2veOyq+1i/wOKHhcpcxw
rPX/xff59626KDuN8HxOE5lbtXwq3V0TgX5JD5adTSv9g7nfOtri8frvP/pT8+Of53OxDps5vDVp
nop72TdRxtpZs41an9ZknB5nistiPRVejtW6uRWd9p6mGaRug3OigHDjdG1U8OOOxbyCECdGFgaL
w7+Hv6LWSjk3hwJ9ce8o+JbIBxgBDkCkJWhMcjUyZOnmATJe1S8qQrqIbIaROKziNwicmRST2Rn5
T6bH+vn/5k6ZIlpGUxKJV714PKYqTEUscWnRBhEZp0He2dd6G5Efrm5g15OkO53hlK9GcwnpegwH
DjE3TbStDtd2z5/GtBZq0f+9lounhqtHGMuJa9EfIcj0gATb4dVon0N29moPzKjbRE8QmKTOUxfL
uIibJ6TpRtoPlcM9ZxKrfDP6g165RYo46VrH5ocOpMoaCnt2USjwPJfN8K+TxzinjTpk54W+uCSs
czyP7s3c2jQTHr/xNoehkvgm8FbpFZP94i9v/alyJHlyzQwvfPIkgQQm7Kl3//sxGt9rMq4MD7AO
6u4HLG6ehUWatty61o3IItiIPqIjhri3UrtJFDz/8PY9qd6y9OfRhozg7BTfGuDhBZsmYNUf69/k
wqwm6yntHMXIqSgePDOKWDD4pdUILf5OjD+V1j7XLvnuZ7JYIFlHnnGgXwQvo5Ns8V3rXYuuogy5
H2ohNg2GVAopCccgJk2dJiiWmkMIA7A/lsVLbvyaF+dTvlJSQqfvu44ion3O+hPv1pWS+YcNcLlB
liFKBukN6Mv+fXSKOA/ZELAMJUz8iYpT+0MDxCVdWYjL3iOEUemAQJwzDMFx3dnBOYbExzp2Hixg
WKmYduH2r1MOFupmUsBpYt7UAYZr422VfujXI05+OGRwyQZP9M/SIV92cCM2mFlMWcSSzfRUwFgf
NsZ5l3AMH9ZBtR+GTcmsBZeIRzIdhqfoxOMJbpahJ3ukW9AS2YkmzWU/F+9moh6VdR9tB/k9dK46
0f/cv38PGNgRyBnDEMn7p+gXS1zcIydodXiG4rTJTH/6Mj5QDpDwZW5zt0acDbdiI3YnvaZOEJ6G
NGUzx7qQHSXjEONmKYj0BCALrayDdfw5Uh3v2l/xliQiNgvOsdLbBAPLS6pj0XpKcMywIFfCPThL
lYI9p2egx29z/Rkmd8X4FpUuzJFZtyPjZhDvYsuThHVY/AH5Dl5bHCqaWtQnIN3OK/FOLpmjkTnx
azDsAJavuEN3Jak3V0N9fujdcKO4UwbnG8QLl081bPU01tohR7Ew8aM8yktd2ij164BDiNpswMLM
6E5eyepTZ9yZ9asyHjK/vHbG+sFHuVyIZomWiPflm3ghKOTBsgIFAmWy1X0L+KfGYDfo0TQ/1dY+
O9vh9qP9KKpjM6+FdGvymW7O9jnbnSXEjfOunH6HV22nP5QzXJahE7SAY5398uJFolNoKJVk5vd1
8lwbO/PsNeBMFh/aeYsaFDW6cCoYfgUkbKyv+89/iBhQReLp4D4v52Tx8miXB4nWhuFyXkk9jiyF
S0hJhWbP8qzKGQCneFkJvlTAByk8Q3c467cs+kgq0jWCYESNquKY2DtLL7oNAEG5ED9Ch1I1VilD
fZJyK3w75TYgBOxa8uoPO+i/F39xJIykYNLlgiWDAA9n3DCUGl5ja6+giKvD+75y6/42ENbAs/NN
jdLqNnujT7TW4icpXJf9TQdYcAzJJfRk00uGjSg/XluJf9xEkRgtbRVERvLlYaiNUlPolkiE8kvy
psIx6i3B6DjbKJ4dXUKIdqqVzwZTW+HKsO9ztDVIVSOBAuRes5DxDyQB2ddoX+r3Eol799d1XfSZ
sqkV4qkn02KZ+MsMJe6HeuXF0aZLUXyurNIx7tQHVJ7TZ31+VeQNsk2RKRac3vN2egmJVEGLgO5D
uNFuxGMmOUZMTKtrWralOHHlGuBvRx/nhAEg6Wqw4g9nXq5/mfQhjVny6S8+nJgvvWmCcukDTPmu
Z5zVAuVuKUNvxPRoOsIjl6q8ESDP4mJti5jac+EcXbuRP8hU/r2QixspypU8xlJT4NYfuAJRXfUi
hPSx9mfkrsnz4FiCW98bqLYC4whb7Xp99r0p8O8lXOz2aV2KVpHXS9ER+OqiNZQXpkHJB+2A6+4A
hkg2Wb36lXPYDyf9f//wxQc4dKFeBj0PQU+2wtkHY40fxM08CAUQRRcHfbtKkF7dWu+j7Ja2xeGn
82JbNTYkR0ZQsjGRlIek5pi2uto5+z6F/ffqLg77uiUqzWRUS3sKLBu0GFuNGfs5cHKM+IF3fKGG
hwrjpS3cRodkxCa6iRJfv5YV+eM7AmZMsciD0gAyXTygslBL0zIKCrRb2t2luNYVL9RAlK7mZ0Zx
ruwlKFgYU9PMsTbD53XM/w+CDnUhnf3vJVw8KtPqumGSyRlgrSxXEU1CxW5bhpN2R6KS9Kv9ED8i
nhZPCGnJXsUIvR5217bhH8hB/17GxTNpSqEnV5Y7AazSjeCR5qs/SgIbYwyN990SV3dVUbXc3svT
2t+//aLSUvKuEegcLJ1t8uheLXNV+wj4ndGNC7v6db10+kE69u/PvCidLJimURjwFxsEmtUNRhyL
oTElwqrnVMqPbTAjb67bgH48mP79Uy8alOkwcdAp+MOgqZmtFpSVtkjMmnTXyru2xDLoLlXA2e17
O3ohnUNO3s+Vi8skesanvZFz70yXpLPbR7VeyRYpbwikDfhWTJt8k7QOUsy7G2H5tB0YWGK1xOoV
MoEATqb56qbfLgA2V5YdM9kTcFU9LZEeDM5Wyf5MZIws+kLgEdynB/twPgTDSQoINF3jAGpKb+T8
qw1rubXpTVzbi388bJlswlSzi4xWutgzptqqpG5MuDkGDP69OdMOWpW/Qtdy8z3QKIr+VsPfsCLd
Ckf2lTbNj1vu33/+YqewBCS8Xc2fNwg4mWgdS60TMNdVbdZI1uySmdQ9KeNz+is438GK1nqfdTzx
JJM1c4k/I8bSSxQcibfVkmvW13ZG1THuAvOwIMPnNQm4orVW0Ga6Y0IzbB+cj0nqxtcoFT9MRXnB
/7qVFytaP1ZBLncR3/HWuG/2Bn8vRg8GWA4uPpJ3e+bzUohNd0RMZfIqNnEP/aJo4nVhqcdrHhyF
4KCXO0HYVuERmFBQ2sMjzx+aYjfcJtZDwtOhquAtVG6UmvF+cDcpz7LkyYF0KExig+yUeebCc+Uw
b3eRqyt7Ib/PhPvFAYP1N7TP8zaMQ7un+FC5y6X8Xue30a8BxoDRndKTRGV53rXinSm9mwIYUeov
7YaswFFn3LsanvN2p6qnomCWqPnwQ7v3a30W6eqLcbE2l6IoF0MbL6VvLvvT/CuU0I7s4cJGzaE8
7wPhpj7vVelWEjKoHny/Et1FuXCxsug+UX++3v4Skoeidqfa637H/WuNwQMEnhMU/iwcKmvd+Xm4
EezB/FJ8SVwL2WcdHkc8Z8a6Q5HAZ7wTSnc0brVg+d6TF0VZ/KZY4jYS7JvcNru7c7v2zgpCNFlA
/mJRRflTwF5yV6SbHuVG7jZvMy90tiVulTH2+G5w9voww0Nr7Hja4pOA/691lOp1dlheljLHQNxJ
R5vpYZFva3Ck5HBaozMYH0J4GPTHwdhY8brHQlk6WnproYQgZEZYsWjF/FNbMODJ/J51Xsr5g9ti
biDfWDWevRxu0LKdyMmDyOeiwsw1mESmytus1atGfFFG7FH4aGKL0kW3XCtYz+O2F1+6VXDtCPDN
vAr+hBhrbKusO/hCLyVhQdQkGaRW8d4wNmTIzeA4SfL4wvGG3exMHDQ5TQ/UWxT9dioQXLaD2CrT
RasBdJLmln+mr1ATzfOS2HB9xHNZDlxe3sUW2Rdqqqgml6f6YuFDQpWC1VisRBzUC/JQN9kofJEc
7YfkSz/Vm2xdnppHUpkAJEv1Yym9p+F+UB/j07Bud9Jr8tiPZAhdPT8s1/H3Vv7nOjU0/QbiR3ov
F+tOMp2nSB0nccEexJAPFV9rDmiDPMEOxd0yG9Gkg1Q4kUWU71Wt8jc9Fc1aUSdaHkXu4tr641r6
qyUqJqSG5aps3ksgfffgOp5NF69hC7mGRlvL9LM5H3VG3pWL7MtgtXtCKqZ78Yf6PpGcuLvmX/1m
I/ufK6KtgdiQjLhL8kBoFeEUx715r5yKvXQyCiLG6+PwVJCc9VlpG44c4bjEmGEno6pnODKNwAY2
KGqr/KEZbpoG5BxaFrtp7a7Gl/dsxN6sQUhykRIVpF2SGqfhdFwRR523y5Q1O0Y7DTremUztrzLc
15DhVuNj8kt/DlgPfnWsM/So7knwGIjPve/ElabeW/0G5qckrCauLsCQNt/1GIOvaXcvi6E/N4SO
Cv+l/dDiDys67lOdWvfFyzTZ1nSM0SLwWuBSP4W3E3bLY7azKuzHToqMmYXhpQ5Wcg7knkBSVCdW
vOuvoSuNa1d18X0NfRXUYx9ZyDqyTUrHC0zHJmMZPdUDogOfM7lKJEvGAZWAqVT2g4hs2PgrpKky
g8OzC8K/yNntQBNjn+Uk6VQYcpkDkm09PtaQ1LyMKL9VRdTUmUXWNjVnFuwIhPlW25EZbWc76Xa8
I8/hbCwquqF24OTExCd3folyZkYVGjBSuJmCN7F8laO7c7o+o051uvu6WsBXqV3ep/cslVfKyD+D
hH8/6v9pgv0/j+zitNzqTTqVcmjdd8I+Vm4NGgvmGt3JyGr4CetSlvxqk+502tIEJuDlg5nrCr9l
wUswgKxrEw1+tdNg06zU4BDVNmAIhn/BDbG20uBwTNIEN33Nve5MUt5K+BT2ZIZp1Uo/tu/hPcmh
O0jTwiZ/7phk2sQZzpw+R1+5Inz8Vv0scmBRo1mBhwbK3B9Ry1/LRxqkkln1IgAQl1gZ7PW0hfxm
PZ3afbKG20Xi291/j0rADVyumBd/8/JwUQ2yIsQG+Tq+cZ+2aDtLMheZzuxRfEJHGl2L3DHrmLGg
j/fm+Eu/hRwu5k4b28JH+gYfAA5eTGDVuGsZPaNubTqfjOIOExr/KXreFiR7nw8MEFRULOI4Earf
13jShpWIzDFdVaTiJptoPobnfd84VOMxGfMWyO/VbBKa9EX2GiBXMrCM6qEoTvi/83Sd949Ss+47
Xxl2LSAD2bpX5pvZ9LWQWqNdReYGzW5FQBOkK68rb87NRskQ35Y3Ybqe0q0UbI3MLuUtpFFjlX/B
nEZzNsi3Af5sIbqLzggHv5qXZJMgRJPLm5Jzg2kX03M3n6CA68lGInhK13dz6Ec3grVoZ8PwJe72
uvIAFQVEoaNBdGk2VbuWQn+IDtBektgJosM47XIhZ1W9NeCg9ti4MWHXtv4VqXYV+qrhAMIe+fXA
ekx0a0fN2oA0koJN1vomZ3a83t3v5j4baad4WnsYaq99yz47n0lNuYW7pe1IOiOHUVj5FAdhdVDO
n73IhriCD+Lnp+gxpXG4RqS2RlEadv7/jMMVA8t1syV5BKBixjFXcFLhVso2tbU2+rsEdUdgvlvy
tooOTfMh4ckHrlL4i3qj9PrHfPDOfInb9jT0di8fQISElq9zozfR2nqqmbalsORER6qfOMDILQb6
hdpVo+t9S56Mx+ml3YwHKqzeN1+YcZCS6qr9WrtrXxV84vv+FlEr3tN+XmEZjANfa5lh+73InfFi
eGMf0FDcyakd7bikEXfxanZRZNZEqTDphycQufEGytdrqK6CBw5WzJeD3MsoJ6xV/5SsSy4/WwvU
BBGx1tj4Ub2T1zI42cyvmCeK8wfRqz/TB/Rs2q3hj08WEaqRbQJSqYhMIVHDaa2VcGCKSPzaHc0k
n0gQr9wgMhNDFy0QSVbjNlgnBlQVGqfxw/w0v8ngNTQyTTxgICxfsgRNwRY9cQ/k9S0C4dTv2pfm
K34oxHWWMcXnAbsVW0G34rvrAvwKq5QnHxPhqiaPbblSfg0IRDs/Gx4LoHCal/N5T2vlVv1oILuH
vkEeQe7qHAMIJaQJ8Ta/hTcTC91HCCTkiZ6PEN5mx0nwqqf8ob1Jb3Jqd3nPrWJ/yPV1uqmerIP0
K91MXP2rOT6rNZVUfStnzEEd7cBDFhoCubk8+QW2gPRFxCdvnJU8W/Mm4VuTrROQP2s67fsvI30u
x50AZGM/Oefb+dGgSvN1L3HhgCxWgOj3tUXQuhSwXK67F10nVRb0ueZBPzAcfMrSPd/suYEq4hsj
q0ez4TRutvul844uP36LASVDqJ0jKLUoayL+J3UZ4B02p9YSbR0uqOSf018Jo0itfcHhnXQ+uzp9
nuqz3krrc3orxzu+chxD+np5L8QPaKdooCpq9ifs6l67MaH2y372lvH5IxXJturkYfxbnTWvwSoT
udEbbyWx4uev4g3vfv9U578q2BoRE6kSifzsElrSCWAb3il+SVftUPd/6R9DvyojJy1PAYHv5obe
t0wanmd88cYzqsG0rFfbklnq539vNvK3KoK9RuJkziBJlXTmbexFf+1vilkqZtb02cPZq5+sBV64
ij7oZiQr0wkP0Ze6vIrJF6EmiJeZHhA88TylB+OaSvAbNm554JKpaOT0mBZclYtOT68JYRCJXfag
p1+Nx+Kv/sr2zT7YprvqHhdBao93orSaDZviMmVJyk/pZnYz19r0rBq+MfjzlZvzrcr/c00oPgC9
AMQk++XfmzOFhnRODK6J4wvkdp18vl2trdRDYZ3wPZQlDLVxVbYflb5J8DAQch7fF8IrTDDsr4ry
ywK3kKNgCA8LCabonR5GRZ1VbIG3aXvQLLey9kO219BEYnEAd937Q+Pi2bRec2F3rW9hXrZVL3/Q
xdOu8iLOQTJlD4O4Ha3T3D9LoifskA+LN+0AjS/SbUsWHEXRnCp2zSF2wuE9rX+HJZ8NUJeI99Uy
bnPWft3J0CYce+u5CZ4LouRFqHVCKzvt+RYAWmLdm6uA1OnSFlf3bB1TdhCGbWHdye8MzvLwbpL3
f7qqTg81wCTWwNWWSBoya7tPAf+OtpPbLeul4INAkXcqZX+yStyMplv1OL4VgJ8dXMRIO+gMZUtr
zWqe2uYW1JSLwaLgo3/776/lm+n2f+6fAR8CU/2SKvrvC6FomaE1g8T9s8dkTwMASVIHYWMXK15C
YJi+xGeXvZ9yeFi0yJxZ//sKvmkuLq/g4mwoaVasddacPUzFcXDp82SWDwlKZRrTzJ6J8zA+x3Yu
bzm0VbldLjMU4Dgm6jFcmPnSwziWM450NBuUJEhsnnlYZ/HAdEeDQCr/f3DEfhMCXl70xXeEJdSo
wkb8c9u4hm1a+mH0ENIQ1bwYrQSPVrAemQoryl6ubWo/lfvpJDHZQDXtSvlBDP1K95T2UyS2MesJ
dcDa3P5O0l1tXLnFf5Qg/9Q2rESsQ6ahoaKSaZn++5BbYazStMCAAWk0KI4qpwX8V+rvZj5axroR
b0z9ZbI1GDvVDVomUvjmyROFGwkaD9OixpnPA/xi39wq+6kmRthu1kIOJtuJHzpEDL5xGGDtfMGu
CbZZTaqxbVlH9t0YmgdCkpI074n91qxoea35oMbqWM12zX5R+CM+r5xTALLpbXEH8+bxmn3mj1H4
n9+P08tQdf67qP4ULy0Js6YoUnynH4pNeVxAp8RCkkFkS2Qwhs61TB/926q0/EENUiFcEcv81hCJ
EzWqorMR32Ub6yUW3f6he8ufML9RCkjzEe0ooGpBXpXSGhmrIX2cx5s22MesSbMgnCy1WYXFdmZ+
Qi5NhOmeZTdZoDspPeKNLK2VwCuhVT2Gv5rnaiffqyfzxDlypEhXI1+jGT1mgALBMNAczYY7MbxJ
g49p3lXxiwZQyGhu1JlSgH8E7qx8E2Nj01unkk7jsblKb/82KDcv7sfFKh3pQa/MFfdDOZm3uIOg
XqlY/jibfKlujKJKLzyAug08LiICnwiidM3d9Sznb8OXy+u4KPKHuahELeI6ZBzAvIYIHHvs082m
P+FCLfZAU8WDuSIFIPWujV6+L7XLTVgOJNADFzLOxVJLtOQcSUmUQMtaW+dtCiyoQ4XkFpaXY4z0
ZEKRSMdbpbDBOrev3glugnfw38vttzHwn1vw11VcrAWjls9peI6Tu77eiHApXY0/7qBvQ20hHaFr
TSrRvUwHoYpRQKXM7JVrxLlvo8nLi7hYPsMuKxtB51aARuPci39Nf/rTd6YzyCQMC/eKg+kZ2ph9
bQCHrIjV7ttqYNCsNE39BxVWWln5XLVZfMfBJ07vz/Q+0m09Y1p5y2Gsj+a8PkuzE8mCPev5IZGI
YdA3TAsBQCWTFyTPurTFLiYXDIuxEjQRU6B9W1VeW35qyIvhw9W8xgSgCST+bAnVi9o1PKhW3pKu
l9cJizBhaPS78uBYdnfCTLLDh1aIrkmB9dJhG8vFTZSZqyK+M8fK0YNns+TwEJw9SBQN16B6Khsj
yJ+GEjqgaFCk1TkkFNVuPhK0gPPmXJ5Eegb1Qywd5r5elQDRpgD5G/9aU3+bZm6PFud56Sbs3+Xx
MYt8gFbn2ClFG+n/hF8HmT1jK0a15CkU2ql6Hm+18mYQtlKLOnhFOHwurWKdv+agRZ1Lr4Iim/rC
4FrZhgqB6njeadVOUbYRFrIYZFg43/fKaw+QLjqY4s1AnVA/ZMGx0+5m2j/ZfVJ+kja4mQ/tgzAB
3N7nNdjUFQF25kP8CPXBKY6KT9+wB3p8m4iH6k1N91SkQvUUBFuV2xEyoErKnahDIKVlUn2m/Btd
5qnyPgaQXPgRbYXii3NfwNPm/3TeJkfta7SwkKAoG/OlXQC7WR6fO2PN/2MSq14M7QX9FnVUdEv7
yhRX1baOfIVhCA09N44dTNWkXo7IP32BpHhaNtHwlpvIKxF1PFJqBh8kf1Oqo1qjLl3Ibsy4HY55
U+Zh+Ggm8rhWMb0kSlUMwCSYn1mkkCQELo1EHJjYLI3MGb+qY/+L4HZinwQ6o1R7ghuY00rJv1rt
I9+EyWMp7wM8xjXi1ccq9xmofJ53Qk7XObbBlYveIkOK7xvb9PAjHoMTXQVovpbNaQo16LidPKKC
dacmjbLH6Wvzv9PWfNFPY+ao+uZPQk0dHJTbRlsEWcmXMR0E5YXmQUqy7BcdCuNQPaW0Ch6aZhVv
yEhjcFi66R5ud0pNdorhMMkcC7TMDdbGbYn4MnSZkOWYYUpHFfyi/zQFHKjPXfk4lg7+yvQwlB49
mp5+sVL7DKT7mp71tkFwmx0UaHVZdisxrx0DJ6W5nA5rJTssoSo1Kk8DSUmkPA5a74mM/wA32+hX
g9TNf0nIse9l1yhJpCVg24b5lR2HvfKUgRW17PKVtWh0IYAy2oObJj029T5t3Cba6IO3sKUR0dFE
xEVuHcEYmpJjvgBBVFV7qk95tRJiO1J3Y71vz4Rpr1Q6rIFTK289k8CB39XcC+aTWKwlw43UVXqv
1LBrV0v88rPwOTBgVjbT0l86v07ByGL5oIPca4giDwrMTTZ7BFGhU0ew264/O9n0QvN44DQZH/97
7/h+VF92MFNirGGQfvVNKBrFkaV0DStnXj0lDLaEUfUWVX7DdlVvQ2Tbao+FFpLbjUEfhf7/TeXy
VY4ud6Nal6yiCt+qP9B4BsLPlFa5tdQHMbgltCw7WIwBvP+fl7xsBn91A8ohntNYzeO7xonqh2pz
Hvw0fC50dyh8oLOxkwkO3rHxIRMODe8r3WPg2Da9/MQOJCdAsPyHSpGzcEGfj10F3rUCFsh6oLqk
/Pvv6/15e7ZMLE6M+L7zhfumgTmsJskdhFKVGEIXH0FVQcU/pol/ZkVGr78ZMo9cBhuv8BnvpR3I
V7xr30Stf/bnv67i4q5N4zwaqsZV9KSahehk8vdyds+ZJ5g+jtwpZaTnt4ZNb1mvvLHEjLw2nSjf
YDHieK9pD4P2GRVbsXYF8aW1bs1iI5LMfkXN8uPdMnGD6UDPEWAaF+e5PJ60UIVId8eCrdixdLIi
5yweK88Sdty6kFE1LWODvpm2T5p9BfQiuxbYrC2H18vzxN8XcSF3MpNABayQslVbrs6p1inrm5K1
Ln8WKQgburtUpuZxStd8E05xoxL7i/fIBPbJG9aNx6E7ZH24ksu9OtzmIEtV9T6iz0ny5LneYuFv
kQfltvC4LJ7x3Vlw285mn8mE56w+Tu0DO1l6Kq3bCfypqefksCXUkpgl5LeSGwFSMztEV3/3clL8
r999YXBselXXopxPq3qhvSs7xN4zz6BMHNQHFaeztWmlNSeOkDYyOKzRkWUvz9+H88maHBzQvMqa
q9gDdf4IrN0pjUMPXrm0Q8HJz5sZ7V/5qljP0Algb8Q3hXbQqg2lW+fMJC7YxZGt2UIq8GCNm+YP
4r/tcfNPaG7W6tVIyeVM+u3n4oA2cEDLungp9p3VzChknXcNbA4TBfQlg1NiQlpSM9wZ+lx1VDiH
pSvxKnjxx7oFOz7Vq2iCaP5TWvy1ioV9oU9mzK1WTvw846PfSHj6FDbKmyXioNtoT+dfye217+t7
m4MF/++/e/Fqz5MpnQ2D38wb/KVjbS52Z9VN9rM3O4TnPMNBCPH21KvfxbuOCP9Tf1WdSPN0RioU
9TfwgBdotuFCcb/WUMcr99MT+euuXLyAURAJQZFyV/KvjjBfhtCHQrPVLTGYv6PAmbNDjyG/9/rg
NU9vcLGO2Njkak/ODnLEIjv12qYeD3X3KzWY28RrbZcRt6S8Ax5XzO3I7wJItx5lW3mH2HinHEya
8OMzTQvOc42+ooFT8BkbuzKnHF/NS9V+YnykWksVZWznN0H2tdzhsMMEhJEOMvBeX6YoA70s3PAi
IZF0riAj1a7Z3qenjrjvQudo9Kgw5uLoMpXryWwcsycoFcKzXnp142eHcbCZvBB9p96XArmATNuH
AwfT8bV5kSM7fZJO6TuQiAB4DsSpm2vJs8rSvP72NSyJShimiHa9lBIJnZiYSVfF7BDRDaChdag6
ucTmKWJ+hdgrPg/Rughil6w13FK4BqH1ekPjF5A2j2O5Jxcoax75YGH74NwQbkxXVa7sD99b8Ly/
lsg1cmqBAHIJ8B2qVF4UGvHdYDPd7XNvREAwiaUrMoaLtkJzL98M/a5s1vPgRMZO4inZMSgxhoHh
TaQfpfBeo+TApGlnj+Xuvzf7P76Ly5v49+VdfF55PyUZcMfl8xrhu4ciUDOyl2ix5fnzaL1rwSlr
Nnn31on+eRHxts5cb9EZqb+I8u2nvTESMXyQmDLbWbXLp11Ifj1yRmzHZXMI9N9C+5QA5wuSu7AG
GBvSapg/eu2oJe50rbWgfJcWWDICs4U4pmrS0ufgpflrmbKSSum7yEzvatigNSiOTShvoVvNwhYp
CatmNez6jrXcHmcv0TSI3ceIeWzwrhvTOrQC71dkSLYpDkdxVFY5Q1alXne0cNWQf3vu7EiKnERf
4oIG/HeYK+Cf9wGHXxYiK3kXxGPTPljJnZTtRff8IH+hcen344P1rJyJTLRj3/wUP5Xb+YsaL33Q
vmS6/zAcW6/VcOGvh1e1OWnGUe53SfdYtLrTEnkWIyeIjc1Ew5LiZQAiwK6GawuTEdWga0wrlrvq
7nybcxbGORYrp7qlpl0hDfg/nJ3XcuNYlkW/CBHw5pUgAHpKlNcLQiYF7wiPr5+FnJiZTEqRnOju
l6rK6sYlzL3n7LON2ZymD/4yg1wrovhf5Ix/P2Df5qjDEX3GZKQz+FtId0aLH9RCf+2x/vD3pemd
P1TMpahDraXArMXcUYzy2+UMr+mF1q2zcScQ6aAtRYvwPYb4hxIdPKMCJv7iUZeXnEe/56HIZjAZ
GOyK8S1w7ZsWbYhwqZFDE9+Hw768lK2HKPTCsy3XS0vZNIi4+WimJ50RHsnYjMLx1KflUfa4XfOz
HCv7qHoPkuTQnfjjwvCq3I0ir522rfEZq7caAz/mG9VK5H/f7VIqHzAADSI2LugrA6FRjqIYpuYZ
5pOvfZUihjd0W3XnncEGcIAPTwrp5lPxMTUPPSdNHwGHjkvUyOgv/U8mNoP00EXHMfaG9iaX7Gh6
1o2dBnuQSNXCTXS7YiutFnDCieQIWg1CeX2LuKxPFtI7yTxs8D5+hQ94r8M0y/q99qTELpRDhdTA
bo8HdFMyob9JSnvqD0Z7XuTmXtKIr1+NCuPzY2/eCHBC3uTaFaCzkHx5x0JlDkFhT8dGYklXbs/I
GsRDjU+GeYKMHp9/ScJhkl4NsL5xHUXvIoZu2s7yTYhT0xLqey3bE4MjZRuVMw3dUJe8JtV0Un3F
FfG3IoucfANhUYr8nx/F5pdmVnZCDiuxN7k9lgS2fCnZmwqFTIyfg/ex+whLTu8RKpytG67VroNr
nZZxOd+2kHJhpa0ZEsyiOU7i749/9JvUDCYhOZ2fqy/mC2fo2A27zMbPNur0IBaeircat1BwG0Zg
fAWMBQh2EBZpcGLcackIHe12k5RO+WHcVfJG+BDfyHEhhX1Yh8+pbKO/JYo9pgQ6tz22dohl8Fms
JryHp3AVJe/FQNTWl+qvsMsGIzJxIsG6+3Z04Xisxrv0Nk28TreFfu3L75kJrQaVf+Jl+C5FBpoc
7JO3Urf3JSclKPwccGIjTzbD0VaaYxBRQPB22MHTv88B5bKDuLx1F5isJQWpHMtRelLutI8a9pxa
zVFS7W3ULc85/vYLSJETi7RDt0QLQZrYpnTAkqplYRebcPmRrE1SeW4qbdc0j1rALGdBMfFUvGfX
zqxvVRcHlmYxz8aKU5XIQ7vY5LVUCkNRE6eT1G0bwTUaLwXzUT8JACMBqKcuh9BFa9/A63EAE2VI
8zph63b1K9pYBtK9ZePb4+fZYeIz41BLYwljFBtMvAXi1dtkz5SPnZZsAlqnal+sWzSwNEEr65g8
GjvsrW8JzmVstTLJaH2DGDPaReqOBIO8KqQD1DdIQoXxfSo2o6AtfRj4Ghuy/5VWTx3vTh87Qn3A
Aq0AaFGUtbnUmi9DequRROLhoy4YtDRP/D5CmaI5vmAwFiIuFe8zoXE9eWp5yxX7YFm0eHW5E+S1
CdE+oz9bfhHXVuqE7/LdcHbHG7ztI8mdANryhRDfQceFrAJfQ+1KaB6/jObTquCB+gSTbFprswij
tc/k8Fb4alLEi7bYQRHDIwaPEXJMvKQhhGCd01VGoTNlTsp7mW8kdV/G98Kwm4StLG+b5BhXmyTx
itHDhcqgHwzCjVE6UIJrNgQ0MgU6r5tS36QFfKr4Q/CRdWfPqFRTslALAgqYToNL5sGykx8aEST3
A5xNiu7Hju18L0nwjX8JoUsnNiaHJnL1eXq+mSocV2dzDZXxDntWWC5iEfuzqLWlbCFITlK6enGq
mtdWXQTBnd7zLIDpZg9FrhL1GIF29mRGy+i1hIyEOeLAw0UmY4ODYjHXBAssENruhUGifF/Bg8tc
2PrxwbyrXdEt3Bxvn+IExrnwwRLrdB/opmuUi+C9OrvKnXGv+nbBsjT2iXwdJujNZxibY0zvbD4b
OdzCMZ2WhXqsxUVKWyoAR9JDOOcOkNeNOVJge6n7AMhb3wxswURD4MVXkjS9FhBycfLAW4e2hD20
yxua2DpsCTgIzVKVV9B6zeQ2xBJM30/qMsjXKSFV3Xo29ooXneGY6H4GUiFWwH64uzW9bQJiyA9m
sYoQPk3PirDiSga5pSCJQffVYzAnCIvi2N40TMZDp5H3lglUudDBqE2nSGwxu5USRwfKIUlcXeqo
WPAx7yWHKzXjs9buBX2Xw+HDVbnZ+myKh+jJROARPjCpClABiWe3papwdKwO1I8Uzy9GmR1Kf4qU
JPtl1QCW0q6RP6FfCMNNJa8a8THwt2nsQLxss8+WJkTK3hSB4AvhuWtqJgsHWAe8FNrCupeLMzQY
pysfwDLNk8Rhlz+bWOPH26L9qrtHESikj+m61X0xSxOACGaHvsrny16a4sNV09JvHTe7nC7KBM1p
mI7o4jfyTtubY22q02mEVd+s5XZ5FmfGDpyWTejcmY6CSSg7179PAumypf19WUXURUwo8Oi85Pan
uRBVRc1lwZbnPtbDDMqTEJLAGL7qtvcNPru82kX/YZmjgW6YqymEfA/4waY7Mig8xDfOnBIW2SMv
spM7c3jWlR/6/cjj/s7UKIyKdBm75L+rhUTSUzOrpumE70frTRL+6qNTE6Bqk36crXuX2dScfdBP
11HDS+Bq/tmSigpVNUxMBi+RnERRaAwb6qk5csMwqUI2WraGVke1zjzHr5l56qrXalfAXfjVF13z
5ZUvcFW1DwTYAuVEP4ryDifmitEAbBZzPZwU4nOqBeY/mrrOQf+6bA/AslfvR5hrN8TppdNH0cKo
szGXzGlK8Eesb9hd74mbPIbDgkEFjCHgB/ZLnGbZ5c9OtJHpHLQ95nR68FnEDAhurO5T5H834YZx
HF9ajHfj+0A9cPaxhM6aj7tgPW+u+DNj+jriSNYs9fuAzuc5fxNMu3cBdADr4wMxd/iD8detwjBt
M5WeqO+m5mZI9hoYHzJnw4lxVspvfAXLUGd2OZwkp+7t8AnkgkyvvXiD9Q2GaMZJvGGmZ90qX8Jt
THY4hR/b+EuBi4pmn9kO7XHPkH45fZ1JBIPu+ZC/czOU2J6MRfIgaF7ENI5oDGEReBNGdDbPM8ZJ
w+lxd+45n2FaRJ71aTHCtNXZLI+hhBPRFzJi+YKUXTj5vmrs6YHj8ib40k+cAdWKTEzUgx/jRt4n
75aySFUI/vgL3NVPUr5TWze2sMldtwmjpttq2HE6sO8JblJs0m6VG7skuW2bmzw6lIMbsZPq2NMt
y/GZYW3StQucCoR2hU2gKDpYoQg0u6Wtv1ISIVTkPCm0OeSMo4twF1xFl0FymxN1GBau7M0Wf+2w
k9p9wpZa7ILzsBSors7xoakxAbg2uFcuQdDLF/iiyE/MXIrkiU8H5hxI97RUzMW9JNgYHqmwCGwr
8MxfCLZC92MdER4ubDIMVrWD/tLNbBvY28EzEAzkdN+uSLDo94SbcJKqov0fbDB/fuQXNXWtC7ne
dax0tu4f1sI7BT0miVBNyBK4BdM5oc7jdKY+yK8Nna7dpfnP/8BBtK5Tg4LdDfpPBA3XHn+Fz/4G
ZhUEKj4ecZFhR6vOL6tx8F042k556O9HvDWrRX2sbqIb67WYt97Z9nWOJWPiHLmt+H71vLm2Fc7b
9B8rzRQtP1sWK+1tfHEYTAQjWpDO1hfZDeIs21oX1RVQ7hv54/IduhjaCM0kyYk5P5mPyc3vo9Xs
E2Eus2eCNN4EL0U0V1/pWr6Rgn9fE9wcxishh5Zy8d4OljVIYZZMJwyvZITX1WEeq9zi7l2p+Ky5
E0jMQT1GAXaG0JO7w/lVHnc5yUraMbirVldezvlyfwJ/l8u5eDkFQcr9tEznl5P5WmxLi8CpowN7
N83EY0kiV5s8//ua38Sfl9e8eCmLSi5kCGbTSbwFAscBZDH0rkgheOjfsFNUNKfpbOsdP4yX+Mm8
M1VnlOg+b8xqqcA/J8P1Y+b6+uhyhVUYPV5Z3k9vomrATiTaCSOgy1Feb41ZXunx/CaGmDsOy/Nn
/Uor3PHFEldKwuNnYy3VO97M+8BWHBTIIfMkrBRbVGgrYy2t/72iH2sxBi4GXGlZM0l8/fvbaGR/
7FHMTqCzmmsQRGcj1T3MDIAzzI1t/vHv632zQZof0J/Xu/gWp1qr5DbjerMbDnlKKbQwH8BSuznr
b+rE9HD4NB/StWqjm6w9Xl2stR0/hnMMZ5ezPiR9l7mY7lakhBXuZDwlrkV5/CYALANZNYu+vfLY
vk2ILhd98TGfsY0Sw5hFd+NhckUnyJjQ4VSn7sf+Fj2TuYzezmttV7He8QjvMeTzkmMXsaodrto7
KjyUaOIOKuiVfUb+qdj6835eVLeiyIByrFialri6xxufOnPK2ohifc4qS2xgYBujsxzjcsnpe3f8
z/bXP9dwAZbklZX5RcoaZn9FadiqtKyHYZW3vzokNxpRoe8kHl7zKcVj9ocNBn2yZskIvRmQX5TX
jaxpbRFx3eZ5bl9qzzrhH6hNJ6vedtZ9QlbjWKOJ6Eli3JXiqWZinIWrysuTo5g8MiZZqiMTsE2p
0iRPuyzd1sNKNW78nuAUvOwUAcyjb0B39pq4NEvXTx6z+iFB1deYGzFYy8HaL93yvFELm/mE5SYI
G6adOt6WMqmk3VLqobGBYt4jNfOjL1GkNNQdPftQx2IRRatgxlZrN6xWFpavSrsty7Ux7SbpNOFO
Bvga6AB87vBZ9h4TJ/4uRV5Z7SxtbUBda7J7afyaaGebQgUvMU51beFdgRMj7JgIyJ2oyn3je7Bp
y84G1e6JZ4a+4p6ttYzteu5oo9uXv0iESDWiIAYSZU9x5/E3Dah4BnXMlQg3hpy/llH/HUnFCXUH
P2RC0Yj2AK8r9mYOVdonGpU/k+7BL2Rxm6NEyxzf2hfntV8t068Ors4C/MGDJgVkfI7sAkMg/M1I
eoWhBskLejT/ECqw7AWfcT7/M8iHJqnt4PnZTdTxhwvDd4Tb5g33lIfW+FAy8vHE4zTgJIr7LGC0
jwqS3mEJKWNkwp7tVPnGJEc9VfEa6A/CeCskjlo897VXvahP+E+0lSMZN9hKFro3xJ9tQvDD46Rs
m+grBAEQEWfdIXdTejAaYL2SQ6KfJq8Pqn2QHtmFMrygyzj5qsNdwPQHz0FoeccMSukvuVkxdI20
tzF2RaJZYwOTQYxhILTVCcBR8CTpDIeo+lGRq6gfKvEjEV6G6i1nkBHs5LOnJd6Uv0e1J+lPem2T
0Uy0QL8VaZgiY9P5jyFkeiTWtZTgWOEpwkkvljL4ssq/McSPmbounq4N9b7pvOYdkWwNEUs9Jo9I
f/4+NmQrSZMq7cSTumcekS1JDYkyBNDzUesZ/GV2QCTvnkMPjA3DkhZvDZgE4loNkbK95Lz86NL3
CIU8rFM24Wd2iAB+fVSqKzn3CIdBYzAH6MTIWNedtQgORCTjlnC+afemvNWYZDjSEilHc9/da6vC
Uw7CY9Z4sKsz9WSdd2l5p6jPRvuQKZ+ZeONX92LmnrNVJzpMKaAzQmIASWtRnAwbBm/pqzTYWbjL
X8H+gFYRqApHk8yJNaMY4sWlpf7Be1gT7E2n9DA8UFeDLIrXRgzf5osXt9a68AAnkbIu2hKjFJJT
4QxjPI0DCUamOPVANxieZt/QdMC/xGmN23+fzt8oUf99bawQIQ3rcBEuqoFqlFt5MlJ2Hwm29JLY
XiOB/DZTeqbxE2bhkPGUGMBom9lLZPIxKVpqaApbkcGroQEi3ubVQtS9iISsdiFrHqjhvxf5u0i6
rCtnSzEJKQ9W2ZfOFGU0+WUJ8HIiUzoEdRVcRMjRV44y9035UMV1rp/OKFL6JXnYyZuIs1LgRDhG
qI/lfcrochc9yfv2K78XJwf5dX7Tn+phYb4F1jOu/+GL+obnNpZdVsZkqgLWhYCKsH1Z7xHJ2rMp
h8Ab3zga1ixmtzLr57rOyNHbjaGBa9A9nL9o3ErKvUSxf5D27V26Oh/qG3Obvorv0/kV2+UKzMFa
jlc7QnE+8L/fHQUVDHoYqPgXh2LY5NI5KkLp1G8ANv1Xpq2GhO6Y7O2tAR+xXhsIVxNxLbUeRO1K
gi02PmkRpKri0MsvzbCVjFUYeFWwH6XNmHlheOLYIsw79sjnfmq3DGzLHmOl2UcqICEZB4oPsNlt
vGPwQLK3leIBp0ULorxj7aHDBIwtN/6Q9E2e4Jsw7uQAEPzOT94TRLKMEK3C0e+sWwEomWiomWW6
BB8PlXUQbc/GXUDkdbcNc083VqnsYTkUwwb9yEgUGz2J181fG+Ft1OyJIE6sDz3YDvkSjMME/qAZ
3g7avQjxO9ie0SJh/bBoHP/ed+WjcFse+L8SV9WVVuybWcj8IRmQ9RSRFE/rWyyxKU1N2NaSeCKS
rN8wFh+exS/1ayIPuKZZ3g0BA+ClGAIJm+sKrgy77YyoNx/5DgqBD//JrTZ5d4DfDUhUfTTTHjFn
BhQdLvuROZDLZqRwfH9ZOTQPpN8WTDwQBzd8hHDHHGV8FpuN8Kq9Kh6J5qvkWeWABZQwR2q0zZlu
lGwk2J1E/lbH6AjYTxlRvV/rMORLc8D/vhUGlC5VFskJuCiek84UW/08inQY53s5ezTwI8dfWABo
7uz2uVj3a+khfy2B/NptcHa6h+h6L/pT4wWr7X8XcVEmm1IQlLnIIgAOvZR2b+EP96Fr2AzWPB9e
EsvYXgMetPmnXX6LBFPPPhQKirRL/lAm+Wkm5g1XNTwxXZaoPrKXaOBYt2VvcvUv3J4YFaE2hdzo
pe1GfZTp+HBrL90Yy8/YxaqrvKsexAh4tC9g3NvJr/ZFgnFJfLJJB+lq+gLmDrBKdhzf4w0EjxOs
jzhZGdhS9U/pW7hSHvJoo5rM92y+1UBc4kUAt2p4+ffG/GMvgugWrFlnosDmw+34A2cZIyPIBBlT
6GCWLq7FGJtMjnQZ9BeLfHzfWwGBHRSNWNojWkhJXHXOA0gI++E1zew3VtT82uHPNydnoQUk/Prv
xQSMHlqfdGLQB5MWDc233XYQWnA26TQvKVxcGSa8VknU8ZL2OfbhvivMIEBMJPIKGmz0sAtvb3GF
/fdt+gkfR5gjz2GB0Mtxhv17ZYOiimIYMFs+z3nOLVrKcI+tR4s8ET4t1BkPEwxCgJgvz17gnSMy
sGXkB+1+D4vOCFycDdgZf+dTqLbZu0pwGzvkx7erfy/1pyf651K1i1rkrPoWqsJxHiLg7RXOevwG
71cdh5gdQ3AwLRyzbZwXUlyAFrqw0Wk6m3XmwtW7auP/w0Yy54fPFtf859vJphbKZGoFZkbKkaCD
cisipEl2Z389s1MZ1AaFWxOw6CL6mSpkOkuldlsND69r3lg/3BZr5oBAU9XRChiXFYhv+uSkdbxb
4632UQ3ATG5tLlPm2Ni5ZZvA0RmqL3AKmPQFRhTt+V5xZtfma2X4Dyjj3wu5eMkrIztPtRiIJyjZ
uCakzWrUXFIlpZUMmm4r4n6SPWTbFhb0y6u34fsD+fvqF9ViQtevdaUwYzl98RXWe6VeK/6DVh6J
LY2XTMdVvG3oA+9kkw2uXmfn+7jwcoQFGAVceVV/XMw8bcN6XNL5799fVV/G6lnSIhFoDbMb+ln8
cjBGUG2mqoHDWQkUaLMHht70qI2L4W1GfoXPK6uYr/L3js8t+WMVF7OvSqsz+OmsYqYP51CeDqi5
cWts34bP9EhHDegc6gu6W7ZpNANrKoDw9drB88PM8+9lXCDB2RBnU1DGtGdeFDzXyTrCLLpxLPoX
O1yqn/i6WMm6pbgFfLfFp2sL+AEx+3sBFy+mMGSt1ejp/DTw/5DcJkpnsmRfbBmfpLuacaC/7G/k
cAPBwp5U8lLxNq99jwzbcAY6Ggdv524LSowvquXM/Jl/P6rftNh/PaqLt1dRkzYWulxkOOvfxmuU
Pufchn1X4q9DjinRf0in6kcJfARzjcklFV32+NhzhvNRCfphfNAZYDQOtN1bzqgf+pQM3LeMjqdR
HkbsXTKyjKYdCTFau03Mm6A6mUQnZCSjandJe4zzRfKLfEI8Fc+4JiEKW0DQ3frHCL2baQub6AME
cfS6cXMe1jFtIIlf6UGnZd3PE71wkUyPyrDGOr82N8j1KtnpiN8R7keKcYCHUVufo002wWpfRfn9
lHpVuM0Vz8rvxOBAWhSG1QbK6pZ/x9Uo3DcBeMf1Gbw8P+5/3esL1DcTkyytxGS+1zEmFis/eE5x
h+Bn3ofSgfC9aAPtAI4mJFd7+pLCfWMuTfUx8z2TiC/fuVaV/tBlzy+oQZyypsDzuiRNj1WQ5HEF
Vhiv2SvKxsmjOed5KTDmdS39edLnVDXY5Vdeu98t9Pdb8X8XvqhEs7wbCylWAEv38hn6kTf2bx3Y
JZoeFIP4f+3UNWJBaMz3fnGM33gXRHfeMrV7U/WuDWmUeUP613IuipG+ycZzHOnTyddBjRjf1baq
b2miu9mb6DbAgAtEBQgZEd9CWfkKMRKVTJqwyHbCbcI6qdkln8mnhayw3QwYyGl0My7CvsCdbv79
zco/jLh4bBy8MtxrRZL1i492bGbbyrRlvpM/DjouvORjkeVlOU3ukiij8iNmdhlUErQqZNg+o8Bv
8aWx7opccgT45ARrCU/gS3zRtKgYY2dQx0q7PqUvwvOAhA/qIZ/ZK3P7IH8R9ZXub6TkDosuXKuU
22BXrizKaxSUJHroK8QSSB5a6pGFeTfLme4BTx25wfXATu4GT/vSaMBHG4WopGPfsUE+Wq7Co7HC
qKUfltmmWaGHNYt7/Riuhr34lParDM+i5su8g1MmKw4UPRx0RtgFJJZUHxhGrkT37MCwE97iYlkr
DNBhBcIrEO86YwFveIw8A6HBAtoAFjywCzf9oYZXkD6NN70L0S5ZxlsWq2F7gTuLkz1DsMohXSJ4
IQkN5pZKuMSLSJhXSAR6tzYgTzA01YZd0hz5x2mxCqn3bop4FkB21F777EEhIACxp1i84Z0Bw24i
6KlytGIl9lQnkHKtjIToTW86Zzb42xlL6Zw4Q+1FnMF9dwsbuL3LgDU/yNCpMAlD77Q2p6UVe6qy
gl6Gj3BO3nmA5GKAWejCTTJ/G19mnQvqpMf2WODzjLFH7JgRXIz+U8bQBzvaUS/XaE+FCGfVDwU/
tWFnhsd88HrQ6sl8LDUbL/pPdVqU9RH6+pXXdt7evn1kxCljZmrq+IdeHMcEqfu1iTPCyQoX/t54
Lm/EfXELb3ssOAbB5X2ny5z8VJGoxHnMrr0s19IOjfoiRcjOIOIaiKb9+N3/saSLA9oSNGg6KkuS
yMsQ7priRVNIZQIgmlCzIocXUO05ETrtMlqYdOeLqLzRp/VZ+YpyPM3hg5NDhVI32VgnfYflmZ8f
8YbWG6+rU1oBN0PQcyS1EgKPsjCKg2g+dGriZry38hlvjsVgLGfH8sDVJyYttFuufzLW1/aMn3d6
gDBLVxG0fSO5KX0t4vBH22Ct0rUwF0MyjCFzWZPFdAjs/vj/sOCYd83vD/z/rnlRBvLyxV0dWXOr
Qv2AiTRujGtjW88H3XlVPxPkMtxB/bdRqICm3oRXxoK/gyK/LQBTFvolESOs32Yxf7TiSV+U0yhU
5DMdu2ftwyD7jVEGYq4XgpNbRsq8eyC4mB9x6uhwkrwsWcTs2aOnbMWHas/2dgo84QGU85Zx/cZ4
rKBmW7f5xthUOxJcVjjlHKy1umrXeNsASTvxpt+elYVJ7qT41BK5LgEzLttyCTc5OeoM467ZKv1A
YLQkmegtde70SbS6QBzEfoqDMQZgUcEG51CdfMnPglIFNRme6zJSbUZacxrJjP9d+ayvXv3iKDfk
XNEE4wzE8IGhpol5wEP7EMIrDB+HL8mO4bo9R8v8aujYN0kVJsR//eyLQ7uOwjaqU0YENUzY2UC6
hyygHc1k2XI2oe7zb/3mFY+8HkNkcU4T1matd+wk1TDLnPtYYf60RTsix7Oh+2+9dSUcwSBlc9EO
j40mOpG+D4xXH5nAWT8g0OgwKe6Gl3b67Ffi6d875I8Nyx8P0py7uz/e16HwxTweuJX6XoDizvkN
4xeXs4W/VA7qXBav2Mz9BcdDdRdcRYt+m0Ndfi9UG2QHcWMR/l/UFZ3fFlbuc0cZG34x/PQ1NzGZ
9806mcJrVnhHaLD6g18V3w5Kql/GKX2aDvkXzPUXJrUk0vnb+kgTU9tn6NbGJmZr6X815u7ayP9b
0tfvp6/IOpwNVSau/eLp+31dn4OoBVtmaDHaDJnNVXPT3FU2qkS7xWgLOm+I+SHkVm6XjlfJbMH7
7yem/lTSA8b8zyoux1STEjZmUPPp1U65zj9Nb3CtFZl32pfRLcLnEv3zrkETH2466aQHa+nsUTVN
vp1DqvxoP6AByfhBAmI5cLjtFrOHaqFmDPfYSETY6cZex2/FfwyCXaJ7GmP2h+uf0o9Qzp8/4wI2
ALiVpnB+8OE6OKjjQgOVZ9izDW7xcVjqR8whQVuJ63B1F40ros89Hg67f9/MH/sj4HFCa6gOdIZa
f7/+eh5kQ+8zTg3PS53MXlt/YC7j/1JxaWXQWT3gOFifdFRgC/HTd6Xb86PxSKKmgznwNYXjD4A9
u8sfi7koDco2VMSo4v0qplVXr9T0aQ9pbpFt4Lx88m6rgI8LDFs65AoW3pLMzS3QpiuN0o/n9p/L
uPgk+96sk0FhGfLrQC0+hy2xhLlTtgybIwdr3VuTNMUrmOcPjKi/f/5Fr6oIkpRLE9dNd6PgMIbx
5lpB0xgdneFMXwOqf8Tw/vydF2dYnwZylSo8+yE/9sZScTOy4CjgByeUmNxU9xpDmwgy/r/fuavX
vTi9qiQSq/OZ61bwEs5rRnfSkksfmTKDJ6TgNrgIt/fdQ/V05co/lcMKcjCZhOMZpL/Y7HultMJx
ngjRc1oDOQ0nBK69hhCgiwlpcTX5HrVpYJvmRurXqKev5mz/BNP9uYKLrz5ImBpo0zDXDYxBZXUT
nG8k40MtCR/cG+Ju0o+SddtCINKQofX7iFdfPZn1RhjXMlZahEYqmNQMtl86mXY8d8cYe4dgyJYi
ZQYi1mubvvETvEnUJUmss4UlJc/fO4Qgc26VVQ3Pi4jY6oAgs3+QiYa9TRXHekpu/c4xcf2RMmuh
vZOh3VJzZaOrNNvSbQ/o7Orbzr8XaJR0D18AbVefMmklLN4BBHHAlKWl8CrcggQlk5uMd9knntBF
wOOhavRq6WSqD1JLLgis9xtVXYvGGYjbrQgtQFAlu6Xsjtoeu58z3R1AzpN+QMkSvOdeg46Gecq/
X6EfxISWNPdSTHbA4KXf2/of9UImmw3WLc10CmKyvOP7aZlZ2yZ0xLn8IefKuJfUh4k/UlzGYM4I
8ZdJiXqHnZStFPGCqE9Axw4qhWDtqA+hmner2mKXg9VXLa69cOr8MV3WFyqchTnhF0nG5QZfmlIe
Vf0A3ESyH1bDHxozWmcg6Re+/t3wDMISHcxbfEmDg/GM6tmJ787vYb0l30INfk3prYVECgsf2lUP
LKH8alvYUat6NzIL6pCaO/29hZUDmjOkXpIr4ELZL6yb8pf1kkjO1RPrpx+ELBKaiEboqPmbQ//H
A+iSwFfHkW+YZPr0fHvuPBEWZA+v7tDGN0P0YobAlNprY93UOZRI+JDk6tiKgWtEKi2q4TPJ9oE6
a8fOmwRtpN2iAb52hsxfxeVt/3OVF3t5WyRGGZusUvV4OWAjJYTsLFNXjCGoYfm37afZJsw1go0E
lc+elCtl0o9w358ruPhuFbmq8yKe2N3dTtjggymLcFR36bTlRUU60q2IAZ2WTCz0laa6gbGq1l0O
DKC0S4QbFW7v0Ufgqv9Jwf3nui52f+wiqnyKWJefosyAzebijr/uD8GmOyPOoZ3B+IM9GKToF0mT
BlrCq1yV+QS/fDoG4lqqbgUnBeOi6qkLqxT0njUEs8OW+oXA380a4i8OgoNE0sYhMFgG6f21SaL2
0wFkWCjP6BgNDKguLiyW9TTUGYHRSeblqW0admXakezBj2wp/oJDkS0k8oyYVPduhp5TWCnKClWm
Xi7Glx6I9hMVETHXEr4+Se8oPEDMSWJbfJFe+w8YLPpRe0Wvuevx2MceGci+w1BZXadAWNiuv1tr
BJsYpJkm6Aci0o0WfqW9g3gxta8l1/w+Gy7vM3FIBqlI/FpGp3+fHXJhxLlvcNoZHZDiSXb6h9Cl
lCzVtdytE+JpPHU6+IGHqRVcKVcMj//ern9aATJD3QS0lXHcugTAuga6oDJWEt+hgLEj5b6JOHIB
6OrOuDfK25lstoa8Scj45trh+VMp+dflLyra1C/NUbKI5gujebAjtAvUTuwDy8zrb5QM7SG0vnRz
bXz+U1eLVwheRoQyK9AlL8qMSSnOLSIZiR6J3BhIukvjWbazlbTtFgz3F82XomFOePbqq3FFP2EE
f11b/vuhF3I5xOZM5avxRMBG0lpI/dN5PMDsCiBDUNnK2GTa7StZhdx0XHYw9oG0AZCHKSksPzD/
EmHu0iQ94Vnx8BocNiXSO8pCcy4OdQXGBHJdtk/Tt6FwiKGrtVeqVPmHHfyvn3HxqUZD1XZ5H0sn
H4fOLzJjuo8Okxi2iqVwmjXr1kl8mVbZa7dC074WXlEHYuIGihosE8kG6L3aIEk/qEygb/BFwTzn
jdYuPyhNNwQ5jkfpBCyKCYRoLDORxCAbbz1Lm8nRJv5HSDyJBDmzpVRuNz1mhAaJ4ToWPOaFJeQ0
6Brp1uCdZOyoNq9lojpWfdfiGDR+Kpg4hNUykiE5vHdohNubkHk2gX0SCZGwaPwVYsGyWI76bp48
iI+jcqPLtpkd4+xXdF7nBnHGS7nFKmO241TJX7E2+io7khG1Mm08l2PofMpC3lRvpMs8DooNSdqA
DXUz4RBqLSrHaJ2z5ErrYrQrXDWVg4VsKT4Y1Svympz4wGjcJeltTyDlqszeu+RDMXck+4nYk+n7
kMQQiF34vGHv0Wl3cbUTi2eqq2qnBOt2/JSSrWU6QrBuhpWlPw0g+tjFgNYrXkrTFTlQmvJwHRke
erF0WBgv0dOVXemH8wdfJKydMPMxcMq9+DzlrJJDIcpgu7LpNhui5BE+YjaBewyWZxgn33FX3FEE
0vz3ldUfqnm6HwonZFqwAy+nj4YcKlrZqjMdrVuGL7h+YL5lEyOMz2jDyYstUOUWw0L/Fb5Asqlm
ixYflbTSLOLqzsBnO7WN0ZmifTW5RbJLAxeVQvnbZqLSSFHXb30dL9KdhJNou5JLCBpXaqvfMNPF
qWJwhMKsmjmO3ypAQhZEZi09kN2tmOKee7YH/93yH2LirOPzwnLpLPS9hRd5z0x5JHOXqVgj2Wqu
ucHMZ4uJ2uz3bf0ahiEjRiSullv2OEQvxQm6mlNAgSfuJX0OyY3JF1ifImMmPTv8VSRECTPiAxVY
+NJCgi25Ud7CaNWDOgNp4o/LKLxotkHsVr1btduqGxZKd9SB6kQN1Om/GDuP5caxZYt+ESLgzZQw
9CJFeU0QUqkKjvAeX/8Wqge3RCnEN6mI23W7ScKckydz77UfddGnD/7eFbtKe4IfwNx8bn1+DG99
uyQZZ9k/afe+tBGX5VMse1NH2tWDpT6lFN9jq3uqvmHVi6x7KYfNex+/XitSjG+KFAuSNvYWafaQ
X446FbHJ+/7cDSey07XAZZ0RfjGxpMxGbBxbmwRjid83K7HxZKaIxxbyGMC3DHHJgsNC0BzMj8Kg
z+tZb5pO8LCBPeMPJEY6C6ps13Ap8C2bL4RRJpIHDgXVAnEYD+OHr7hiO1uaS55GshOfxR28HiEi
PIpUnvOxS5hInX8F+sFsOYlyj0+t5Gb+bzPSYZtvlQTmwbpDA+7bIUfhEtuusNJYTHKvCjZKdlKU
RXD1bf5yJGEpRrduAeYx6eVegrmyMJdqwc9l6IyKqwWPlfnWKSfF2sucmP1jYW2iaR9ARqoAzZjE
s0WtAof83def6UKoS8zRFfAxEeKyP8dtEVpcHw3/VhP77QQfKT1qrLgWiI9AYrBKlVpi8u1eVRFK
FhM63HPmsKxYTFLyBshHsI25rJhIKN8atFTIn04dyR326Rq2CJuo34d2PeMjZNWGA23soYnRYcqm
+xAMBQEayu9Z+zAhwR9flOA5GbZI321dscPRJddo7tavJkIZNLuj26w+0owWq3Vf7SPUK2wX4dt0
+lvHj9lL0U8LtXquVBgkCtlTbAoyfEX+GwHjXqdLl4O/5U0DGYxum8Fk6EnBguOksAleSbMzKU69
btgV6iruw80QH4TyKfS3lr8zR/JNmVHawi0TmAek4He6+lY0DGNkt8lPKqypaIWFRZPRmhwb4Xff
HpHFT3cacPBbgTpkrcounO3QZWxe6VhDVEbAjkJkdHOIJb5nt/55Cf46vPn7tFiE60qgLzTjooue
62oiBmbD0+IOTlPfd3Bw8fLNCZe8LNnRABvyME+OOu1K80Kea5ZPK+f80YZlIBTj+PF13/HzpiD+
Uj4Z4UNQe+d7oFCRM89wgDLcFO+AP1mmkFwCHiN69c4HIfAor+Jl99Czb1+5EF92wYtvc1EoVr7c
akI8yacBJwDhXjsUTa6QrdADYBTbiPJC54hgx3sm+D9/tPx3SPDlSjClnM2w7COXgIzcqgrRzxR5
1oYXB2x16Q0+M3KGbeWX9TzLS6eOZomJdYiyDg0h4gnQZwHaJgbJ5MFB4A53Z/V9/h9BDHecfSHB
DMUoQWe0PqVsTMR0eOe1aDdHrH4xb9n5RmsWIZQmjU6WOi9m4++ha9xEeZZaouaCp9bc5VhspMJT
SNc6v8bB+5TumK/plu2TxRvd6ZkrgE17L45qtB/B0SmbCsy4/ujz1HTN6py8BeqtUsy1xD42lkl/
YFdXQOKJqMZS4GxFBeb0zWx3rSWCulAcsd11jkwJFKYe4afuMEoLFqKKP1Wn0pchHnmDLkX7LhHq
F0ADzNV7Ecws7jxZVuFrL2kL4veT8ddRkxYf1my9wNInO+1bsG1JkAu8dmkxUOvcNtga02s/IkSz
i4nUMwYbOq97edD8GzyTIOgIuPtQYD2Fe7kdVlWKaRm0dVYdi6K4SQIoFMWhbNw3LcFvbr1X/GXb
EJimtIsmQe+iMP1k3jOvh79FctFKMOFdx7y/W2YVovcSrtYviYwQWG9n3MAkuvXj7wrJi17R3+zZ
srM7FAMaJex6FPC+ZU7RW2959Tw3lKzqrddPorNJSiezy87DKtfC4jyvxMhJvP4d+gJPQ+XlyD4X
zQMtqMUchCLTH/XCaYl/RBSd+CQtCZGjAGDPohUBeHK81WXXym21dOtsn4TL6EO8b24GwpMDl+A5
GzefNbidK7md/FwsNUcmXyvZjGdnfOqNDep+T/yFxsXOXpGTpwsq3hL1nyOsQ39niSt8SziBR1u4
I2/6b8BAdxKWM/+rX3Qv9YHEDPxssx6dgnk5CLNDBXERs207tpBsjtuutyn1lz+/j19HH/NS8M/r
eLEUCPkgVUrL6ziDEihLX/qHblVBbpiY8yyvTVq+Dl0lOj9k6VJCWpbIQvz5iCoMrd5aWqnQFYjS
uwrFlQISUiPk+uE8bhtznbSnhCAF62EQjwSV1mxMElNq5Jd2U7qwvfpyDaVMBlwSurV/UMzClqvb
niwPUXg7E2zq/2cWKpbXWovmN9UGrFVTsvgR/HnZga7zcLTSTFS4Vr0riq8V6yQzAQjiIsKYcMRs
9Lsvb/BzqCzibXCrNJus3eCtJXDI7B9K3SsxC2fPPgUSUMtsr4KXTrRb7Llac9uPb4mGnXaRJ8tY
X0/WK2WdAewtxsw8bppiM0oevBlIarIHjA3YIxmgJ4gjfR+uJ2K/+tO59JqE8gER6mbqMkiKm4wA
sfp3kHlhQLa4U360uKZLe6w2jDs0gicw2Ye7MH4ejHxZzpZOdRc1twWdMYOZo7JJaaNLN7yts92U
ZtUUXXkIv9a9XFCdfVklygl/xOXZqBULvY2CWGVjDo9xuKx8dj6Fc9Lk6G/CO1T7puFketSordon
hXI/hm8LySPcBqe/Z7hQ7MFkbiz1UODIpo+KuqtysSLiOsIEsqxs9Z3eajyB9iRhAm/wRsfW/2yS
88H/LdnjzSNWG8jf3HOPV83tiOIhNxz5Ni9Wsx4moCFqm4eZSRSg4UG3lXOubk7No2YLgz2MV18W
1fhaNOC1RfiBnAdw/pcWWjuoeVj2KhJawmQab/TdfMv4dyFGa/kUQmJzsMdqFH6ha8kYNmcZ47RU
ls07J8rqhbT59rY0nmh62Zpr0PMKuk2QPqSppz3EJxFXo4j20XSMW+gPSEdkm3DL488rzFeDKTeX
fCp4WAZ9wC9iLK3PVemsZPOvSGgwCRslfTUwAEV7NtdSfwL7yJJtx3BLwxic+lM+esa0ytNXGcS6
w0kMlUB9qCDL49KBu8xJucNquvj5e36dL83fU7MUmeaOZXzRWEhqQ8+a6RPfU7S7dSQBpBDUB59J
dKitka0XIAYiBmetFxwZDL+K3XEYN5SwdXLATCYhbJtdVg8kU022v8gdknWxPzrl4foIWf9yVJQY
LNGJmpfu2f1wUcsqvVTX0ZTJJ6EEsrhoyTJYah6LR1is+/gxhwoE+0tQDmq79/MdrSNVuRPeGabH
94p535n3wlO+TGz5DtYUKVWUWH6belNyb5qP/EyiLiaO3zxP5APlm1m3qXtms1A7m1AYA/KAc46P
k+x1MGaH27E5ilJun8VnX6VqfA/jX6l5P6lPFurbmrOfiniQOJTq7rFV4QF4vnilwWJ9U9RSWmsG
DX5LZl56cUVMYcz0XEjkU2Gs2R0o6+kQmrdIWdOZ60JGcOtmqunJrRuSWmMgqCedA6OlehcwLFwZ
7uh1+bJHTPM+lg8EX6dgxbQlhyXLjgSvU94MwMQ2lRTiN2WrqExsopeJ7sA0ATDuV22xOwv0ZMBV
EXizxPARzuODEiQshWfNdM4J/EXWzl2uw6xwwolxi1rMjoz78+x52MHEorviq2+VNdrFeSmH6ZxP
HmhLsVmhRXEUcI2okgrtSGuujyDiRrLT0VaZmL1puALD/jZH4GpplhO2lEBza0m9McLjkF1RsGjf
nGlQ4BG5BRpX4Wgz//0/80Ch8JW88Lngonmjqs84AGcESclMHAYJUT85AhqU1iKTFXiXuvhsKQ9l
A9nCvC0gxCXbvAQ7L9Z2ujQqW+/3tDle9IX/K3wUWeM4rP9ueJMku7thyE4uYuedgzsJeO2Z/mEO
uwMQNfkKiiFxot11+SkuH/rucRqe9WvJIX+HmxfHlk8/9mKe0A2lXKdy/N/Z0RQP7FKjutHqVZqw
TmjZoiECD8O8BvkgztYk76Qo8M5OJi9Vf6H9lnpXL90WSgUQUu6eelSbm4ofYQBH3SvIXDgJn5ft
lVXtb8voy/eew/pmKCCMqPmt+ecmadK5isfqzE3aaF6pePW0gUHC4ja+jm9ceiQYOLYQiBpHWVma
IEpq4xjegY95LGtXPJ8EsG8CSMqids30vS13ck0dXrjky5g8pFUG9yThlAO6Z1/WD1bkAfABsgjb
qOQcddPTomTuI047hiJT4kqaM7cFsv620558KONJXLAJLzNaDebOyE4+xOIufkwQqytkfcQoMrKQ
euDn5f5rQ58FFC2KTMAKVHf17zDlnwuTxlVR5XI5F77I6XZFe5crywBmt6SSCp3dmuBTOC9p7tk4
AOCjqUqqFe5rw3o+ay9KY9mhddR4zM+Ya0ynz58Fx7rScLXm6vvy7pmk/c5vGF/2ck0TMrUe26Cf
n7rR1VQ0G+uURqTNpCHNEkBXiBvy5yZ4bIJtmb+frc053ZXyXoYLTa9p3ag72eLywg5UbXgjqCuT
JUIfhY6OdINFvSAdAM+5h5lQ5HSCwqugcbPVU5Rvpr6vS/DiW9LS4EVDX9qhiyNAb0IygeijYUS6
IOQddtZSLk4CQLiSRhXaGbPc5dB/HHJ9AvKJnEJypfrIqWJyO4UjZrQYpje9VL0w/oOgjYlSvE/F
Gx/a8H0xMJdWJlYwpLwrX3gRw5smoey51pH/rifDKyEhaBCxa1NlfX41pC6u5VGR54sLuYdgFp8U
8yVU7ybcDh2RXRvwlfgHm/I4MJUQlnm6E3K7+p3DRcg244ore+Wh/G5J/fcrXawyQtgGdXeW5q90
lolvZGNCQE5pDqJ9Lu4wjM1DoCd9J4L3c+lwwzNhSY0q9rSNEbvcsJ+/kvJlbjG/JwaUMJnlQzP/
Gt7/eU/MFF/hkCTqifS/AjlD8x70b2p+BPf/aBxAIu3PDsaQBRRMygZT28nGuiaXrXrE8l3Oo27T
X5gSnUuinZbWMblGT1G/uWho/GGDzJEYjCAuljgjic9TnIXKqRC8uWVuLA35Uag3+CkccvrmlWp6
J8rmFkqX9dDyhLrRis0ZT0C4poUOxen+bG4iAzI9lBgvnh7RfmUQfZcth01mi1rjSWzQxptI9HdV
eKAyr8mFvmrzeMNh6zCsN01Z+4KZD/Q8yeWOPu3snaRXb6fnm/J25hWwJUKfYQENvHD/8939K3u4
WGCYUaMKkUyRZtylmr7ogyBJ9fP8qSIgD4pbcu3lZVavBF5MY6Fo6y5fA2ktupsGLlL9lGQwpx/S
8E7BDTQPEceIAxXMyd8z3EELbaoPDELltPQ1Xv0pJ0nhKDULMeEQ41T3BGb0LpJbiCsLNosaOJfl
aoiKCDQQGDqeOtgZjmbaQ/WocML3zOIZPZp/JhpSfTtPG338gK7kkww3C2VA+og1bZTmTjJ3EWtV
uIHSA3T65wulfVNdmqwFs/yMIhNJw+fFwi8src+0RDnh91m0HPg/ynRD4KvsSu8ZgSXqKxHYlvDU
t+vBuAMalXGUUn9jA9FWKgpxNdpqWLsIhZ3TjUjJ+61CXSGldzQWUGhHN4zpBt74LsYZY91TRYjG
L30HRNSngNwY+iYnqtiRsSgyZw08RRJXAaAlq3jltPzzj/2uaEChYyjI7JQ5BediZSwaqygUMVaY
VfbuhGhC0V8rpgSqfownps8egQUqfDXWRmNDK3PaNnPeAB7UQ5wcqpwF4A6+oRxvOarXhlt2d9aD
edCfZUzZk01DATt20z/4z+VLfYeLlaCCxOIMcnPWpMXAoDlUSREBVv4EpjNpjyUjAsJjaFk+ie/Y
E2aiuF3tyhqtNCOYdJ0SPBgX/MOfr8RXLcK87/5zJS4W5FKqezmTuRLjJifSY1e7Bh+ZETyzkMGp
oLU3/x4JBpfOdAJDm8FkgGg4gBLGvVmYzMwZYl6pC76Kay6+1sWSF0hQLkadr4Xh6tbfTGsOfryk
los8dYG4jhcRGdd5icNZuFL269/UJKxRHJF1TsmqctkFM7FsnKuEzw4DAld2vbbNAb1ZxL25Yfki
6/O4kgtEzAhHJaaT0t5vNtxvnWxtCMfGa6ZNzBfezYiE1ls1/oiDHf7DKr3t5PfyTJZ09NJUjdu1
A8BF1I/gdA1HkJZBZ9qqsMFBn4hkQi7NdD+RIpG77Z+k3pYwR9yx+zNGB6140IbWKcV3JViRNzUO
hCGbu9TfFtEV6s933Q1TsUzwnqaFyvOyvhaGMOiMOJhfFV96kea2VevO+BP27cA1/RUDx2j01Hsz
dgosl1ADA7c0SGSmR5AvgI8UIO99Uk5oBU/d6uqsZ35CL1f4f7/ghR6y841Ir3x/rnNFe3JgzvWr
WWvXO8lH5sa3prFQTz+/NfNa+NNHzn2tf0qGMyCAagqEecQTrDALun8NqMtrJfxX1s78Fvxz7S8E
jeNQN5GWsvEnEhCBhTT7Nm47BBRogNbn8311F3oEtL6SJEzKrJd6Voz1EFcpJHRmsdXoigro7j3I
xzIg3XghNTep6gw+QTw1Uj0KVyyLrvKWgUhcT3iKSSxqY6e6C1yDqQB2acsDViApT5Wxi+OtomDh
jxFHkelL86RT+kV+Dbb+VdnGr6Y8oFOqyKqiXb5/lp8yEhLmG7pBSAJRUFrct7+TZT9n27oj5ozD
NVWb/E23iQec9ixzaQbul0951gidaCWmfKqQBziFia2SeLzlrAgiWewe2YqiLhNhMfluvwN/EkJx
CBxlwRyFc8T4iDX8/2G5/G4l+vdbXTzaSl8ZteRb9MBWyaPJbmwo6/HQOronr8BvX4MdfdX2zVf+
n6tw8VwXtSErTcqVx+KJFGIBc1Ne1G+zuth3/JWSrBBm4f2e3DOl5eLa8/79nf/n8y+e9zyrslEI
ea8Yh65qmtZMjaVXes8uRcFMTBdt/+3nV/nbnUad5Si6ZCF7u2SsmGWepmrEne88+Q9pBm5o01DG
0wzKA62RHWU2LG8LLfeViuvbsv7fT57v/j+riBnVk6ykhvy3HzsXxNQVUnXn9/dq/sYIGbn0TUNR
gq6XXRiqOFk0VH7RUyar8BPo0OqOanmqsQ/ko9GvoBa266rf+OVdLuOiypubhOhrigw4R4RPIbHr
HlGM6PIqjw4Rkv1ra/G3dZU2MyhktKGadtm0zTp06XqpMXcHjF38gvbYA+DD7qXhzl34m3LDoIZf
RCgAzCx5TTh2iCELQRJoqoYp0KvavCTDxlIOMZD/+9KxIANEx+qRfHtkOwSJur7oRSQF7Ca7WGQu
vk0I4Mc4Xso34a7+w7gEgAN6Y2KEHkqSpJ5GDvszjr8EaRJz6AGNQLUuFYtQuHJHv90r//n5xnzU
/OeOTqoWdW2tznd0hrITbdShTMG8UCNANA237fa5WS1aazNs6LW4CIpeQNfV2aomW6FZBPAN4mAd
qevYFkQHJ4pfbyX1ysDi25MYy+rszNPAPV2eicpzfC7LZFZHHCqc29Q25TrDQY5a3hGRXVbreUgL
Ve9KsanMw8/LffPfD754v6VkEEDHcfpP2Dh9d/5M1tjo0EHgbMhOU84RAqZlSaC5XOznGzwPCm+L
P+ZitpWfl0W2y1OcLxBrbAVG3ItIDocZmFfysr8iOWYBIApnnmAk9V+GD4LfJ0pQiCrl5wCEahGD
ALN2uD/Nfn2mHo+BL1H7gfknwq23Z4l7/EHKNsfY69vAN48VOZgWcxD4tCpj2YtiuBoSqatArJ3E
19HOOInWhEEudLT3OCwgjTO1JKorXgjaRiSu1V8NCP+dOQeAe9h1jsYMIF9puQ00i0E+WMxrK/e3
Fwy5qWbNulPE4Renx1SuDCHI1HnAaSgkHq4I2AWh25MfSP910b+QeyLNenhH8ZEEL1pHwmWZCHOc
+wJm6HjlAKHMW9XnR00FQYGJSmFSopuXQDqRK6briaGe5LMjyTt9XE/NUjHXcK2FYKeQ4cg9zfJb
I1+L8nZKn7mtkrZsVeQw+B+K+wH261JFRFH9nkyXeLlJfO4Z0LMcoW0eEdP23hD9mZqPQvEC7xpt
82+V88MP0C7WkljrTDWtdJW9sIBijSiEPjztsBK6VB4tK3AWZc/xA2IpXiMr3orFJig3zcDllE8/
b5LfPoEWmmLVYszJG3xRGIxNlBtyb6qnweIo68LMMPVtrXPwoGunCiu5W40oTTrac4t0lmEGLSEu
8GTQui5zJ4m9tn7qi5X6Xp3dUV3xzlzbe/4Oi79esP99x4vFJfEDmJy5NY83g2wZFweo7WK6kYDT
4A+MMF0abtLdKfFGkIi8X6jZUnVzoDJRs0FzK0P1guZtPit2LtsRItBYtjVzV6ClGph4keR4Zbv4
ptziGTU0ZLAyg70vRysG4n5yFvjGwqpFC7tRzna2ZoJhB5uegWJjI4cw7Nmw6qP2IlM8vvKWfH9f
TWaKioRaRfv79/9sWHk+CZkvYwPVR5u2v7JTBnKiw8W5WYd4Cte9tWtnpmjTfXQYXLj/IecBWz7O
BQhGaeTZI4QcFQrN77gHyFcuisKDMv/z8/eNUIAr9b/v+beH+8/3bINRUwZLUP/OMvJT0j+g7pKz
P6OLvVHB2I7bg1yi9hn9NBamjHwMzSHPhni6e9W0Zbr0iKbs/sQDO7xruFbCA6q483gQJSe+GQFQ
cl6E6p/tzdg+Qz4DYebXT/M4Kz5o659/zjcb8OefcyES8s0uq7OUn4NOM3AGL9cXDXudK7hatmm9
mvaRjbcq/n3tJbn6yfLnCqVQcqmQm0DjJeldpDCcE72ROTEsaWM/77LtHY2Ea6oo4CXfLccmgihy
neWvAhgxEsK0G0LtBC+2J/DoEKGVBRhUPtaIDBtXkh2VnVZaZw75OipWjnqVTIuJRzGxz+UmlZ9b
7a5KDn3IyLnbi8IqxpPBJEZY6d16EJH59DJyZTuebAW6F8PVzFEZ1oaOvp5H0c15lSWrbFpbHHMR
IyI7hxmtACsNnL590f1Vk0PQGVFhwKQC1gEcC7+EybQTCLNbhxuFYzZxi+up9c7goW0fdYzP0PM5
EE6IjNV7rK3sdYTxcWBSl6NmM+UJouPA4fD8KL2aBkhnu/8VTcgCnyfB7fnvA+0NFuk2Cz+q18JG
TN4lLpFQar5Cik5bp+t2xnkV9BulCBaDz+OdrBkcEqM1/UHtf0wciK4oFHJXbbfiSg8WyNDjNTMC
caI1tKihHZWTQBIRB5pobYIszHbkNpk4GeDbg7zGrCrSWSKihbelfyqkXZ9thK0Ugh1/oDQd2lWe
PMPWJeCqNjwiFYlvEa17gTk16F0G9mdSrPX75MxSNWwGl37UtsxWP78z35zQ53fmf0/QxfJeE3c0
6lWksQRIqlsKR6G1gU6PeBYPijfre5munyptRkvsm1X82Gqu2Wz0kkuGqIhuYXZ9z/la0H7+Uhdl
j0UQaTGlPNZc70jemNOhTNbFsbZBQRvNoj6FdmiinAA848jjJlKZ9O2N7IbZv3wPbR2lSWNrmiPM
OdESY/5q4G7eBZ50LQDsG234f7ZyHcI8NdFlEWlCMS6VMyolWJBIViTktK7AE1R48JG4dAx4GWF1
5lbRZ9vytZXnu60GWzvFGLNI8OGXbvGmEuMwNSv1ZOT7Jizsbtgq2i/VOjvG6AETx6tBO3Qzg0GK
bC3I63Ik7mXAJgMdo8s3YuKRDKfYfsZc/Y7CkcBOjk7t8eo3nZ+ki0KCb2rOJ1gikb90BHo26yqP
5LmQKM8409wq9ZgazYpkokcmLyRm3lZbWuSO/CH3W4NYDzs+PyGqZYKwJa0nxbhU43du1DucuFdO
UV/BKhJ30qQK01VVVCAMfV7DSyzOHL0RExLlCRvYUYa7SZ2h/4K8wCUSBev4vJ84+Y/eyy7Eig02
8CEPebZeUp13YnH9RSCm4MtF07irMpItqn/mqBcVolwYwoSEmgaavzFHO43XofphnckJzm84j6vx
Kswh3b2qqPkUsi9EA1E6z/9e8PcyreQCWFt5rzanc1zYw7DNhju8DBxfwI06WbDtm/cuJtcL184q
67fRY+/C/2IoMCJ9ysimZnTnxuDeJKC4EZbb59RwmrSz47VRrhLyyAeDlMFXk6JvHjRbjUdAeWo8
xIJbQIaI1qTsEqZIS8VYafWOVryU/bEMQtylnTAeTP7ttnLiQLV9RLzgILnLLvOwMQXRJ5AtG7hT
RhdQsftm0+V/gPpr3Vvr7/XolMYPuAK8VtjE0jJEMJKXa4UCniiYLnUMATkqWVjpDBGEDaXNOb3A
sR/DXLA7ZGVYj9rsrSsJFAbJNC4RCLZefm9AyK4ZQi/JvswXZ5dkhzHymn5FC1NhyjTnl4DDioVT
yYnZfKzwYntTRTNm2ZK7vIj8bTWQNmnTfNDRHV9r5H5zKPz8TFws2VprdJ0hYl5qVWJoJ6dCkYsx
pCOK3guIwyUUkphclEWuz2ER2pqe7tv+DxI2w4eg6JEn8fMmon89FVLqso3MwwyEuNbFeu3XfgF9
AINqzNlpktHrk9ZjESeBQruwDqYf2GF0mrxIfcmxMY43UvTAA2ct6hvdns8KwmhzNrTCHn7IYy//
1vbn858keBsVgtrvChCZsdP2M7BKTU+psBZ+d8NhbBdS5Qmdo6NtzryGiR+xyzdlsFFjZ7rJ18NN
txcc7WVAgwhA1uiRNu+jatv5qw9Z2xAmrLHc4KkPVmZ8+/M10b6WZnP5r7CQzO7fL548tdfzVIqj
eX4Sh7xsqbkd+jVx0Kh+6S7ETwoBRHq5bQyQ/essOwhVjN8E6sNUu3m9S4Uj0yfVPss3GDqUejs1
W5Of1fobY2YuZtv5fEEY4lT+yuGOirdqv+3Nt1F6bJOOspzM1tETapK++pZouHvZy51IcPpVgQzd
DuTb0ry9OmD8Ou7+/KsvWutTqA7xEPJs1i4dFZHOtivwK8GMYLEx2JMXyvCA5XppXMVnfN1fPn/0
xVKZ50U6ZFk6K9aiaYJnt8WlR6FFWkRA/81Wl1OFMPzcL4PkA/Gwy+xGXYBUZLWgmksI6VYE2p+q
5srFqlberqaFftOI5yuys8xp8Zb8RdJM3N2gpqI/m/whQWAfoxU/OqXEuB6ABeWK9pFJdz8/iN/o
kz9/6MXZxEy6vg0NPrRMl5VmD5IzavCfhSeRXKWxPGJiHIQ9D5rHlgzr9jWGF+NXq4Te4BnKM/7b
nolt/lgPN80f0qyYk4wrf1pE4oLmasWo1oawGqtXTtHfHKo+f3Hl84actsSxN1MwP0tgCDJypj9C
EjlnmWBEEEN0mq8ZUcxXCoFvnGZ8rqUxpGZOpn9xXAsEVgmyoLKaree5Zwm1zB64YvlORXIrLDA3
neF7YBwoF4aICHonFwh9kOee0ZwWbh5+NGS+9+TbuAmH9/5RH2q7CQ0nag9n5DIamT4zUfPQ16+z
BFhDrtqTTASGH2sFLjb4EsWhCffz/BrFVInryh7rFQRlM3RqwCLmokZDMW788x6vbM4uM+w6/0+f
06ja5NwX66UvNi12dNryCCqaP2qMFcbhUIS722ggG8NjRULSdevpZThG6IWqDS9J2XolpxjmYNZv
Uwd1ZD42vMCnn5/J71+Efy7xxRbWaeYYlY0+Qz4CEoIAyoROGHqoEH5lrriFCvpa9Fe6HV9hiOQw
YJWEQoQTBxf6xfMkR2PT9onGh9JzIbv9bkzvOn3NSCVcsUL7yJAmOzlalChs/JSdvUlNd41Hpc2b
4ec6+PPXmDeOf5ouSpeEVtPJ0mlA7oqU0VhN6OCm6ehTFWmqq4+L7AMwYv9KubZS5T8Z0UvZA3Go
Sfk6grgksCdpz05t7Ah6Nkk3FoUPiRjryjajrUHDherQOf/uJK8PFmTaV83BkrYiUpgHYJN1/8d6
Kc/PRbAi0zvwin3zOzoU1SskKC1Yxe2BVk0P4q1tkQpeuwfzYvPlx0OCnOm6JtOAi0qhLXS/nbF5
vNP+ct77+4ZF+L8lJV7W1w4d3+7C6v8+T7po945hkIckXEmnkVqtAibhSNLivwGJddOHj2V/Kwun
GoN2ddfqvOx9YasIwvJTr5OjNixGzbGg4UQv/QQ5XDvIWNeF29qJq1+xvA/BHam32KDM5m7S7RRi
GG4J83EgzZppmA7njEkMNyudTomJezL3NM6o7824zAsHrgOq4ZtW2F7TqGrzs/zlOitAi5hFaVzo
i9mGocRybEVkQ9J1N6pnGQBE5WSaOylAMhctLYk7fNvpvnpS9tiYGtccPaoGPAkJvkIc34NAF0dd
WhwYu7uRaM4GXQIHwxeNk4G2nTfyP7mX2caLL/EHg0DaK0m2igA3ZKfkvWw/ZPo0vMUKM7qbRNiW
72wYVnv/81LyjdIK9SF2YUKEZh3i5QE4aUI9MssBOEqzUWlcpi/Fmq0V61IxvjfZSmz3PV0DRF+/
1HXUuTB/lw8Y17HICYucMUXhznHj/jZrrmxg3/RWOJMztlVEdhFdumwDq4UVcZ6slNOZ3Dle7nN5
q8SguoMVjl245+hyfzMYoT0YPQuaN9FN7c4UzzfNCi7Mol2TmeZcLZSkb56Nf7/WZdc3juXQrJRa
4SAuHMa3djlseW6XJUyl5JdwNT3j6uddHqxpUZzVoUFn+yu6iVZDsWKupt1ItLe6xiPwtravPf9/
VfgXz/+n3zivQ/8ssmqiCWc96vGLZjc+vy1dKmh0/+T5H/B5ATtr80xAURe9afz8eiUrt2G3bJFW
AZu6T18FV7pBJVpjIh9GEIiz4+djsBBnckD1W/ol06sg0QhcSuV2qD6wbQ6Yx2luXylGvtspkcuJ
CvAZU1c4X33+IXXRTFmEGWGualftMuck5aj30P5npcJMXGN6cY1287dpdXn1TGleNrDeoVq92J59
LS3NqJ81xSivg1Pn9KVNr/NGxr4crqnlSScjj60rbkRHrx0EnNmL0HgdU7MMigP1djg+//yef02f
AKGEwBmcpUGbDZrM5wthiv3gk5wmzyhjS3UlryMxGDfmyMDaq4pNz1qUbuMUeV+7mA+Fi5uXHjsC
adCzsJITR4HrZ6EkS/wJHSGZZHeGj2Zzc61+/Pa1p49EtwbdC27fi4NI6ltKXGWoNWJl3s8lfxPr
OpXiURCPZD95CKDZEExXHDYdcfalN4KdeR6IX33MlZ1Y31Yo3ywP9TmH3isb8FecECQJQDEIMNGn
cj69+HKlItH8yzuJEfzoUvQ7Otq2TQGEMV7G2iHKbdn/YwUvveqMbHUi6mNPIgBeXFo8BhI9fZt+
oew0IJodTXWAR1JR+uwWorrkUH2Gy4quFsTVivN1bhALckyumQu+6bp+/hUXD6hk9HEj9T2Lvr5q
kQTvUIVgOnRb2GU1ymZ86DPyWIDa6WRVceWl/MbU9fnjL17KwlKn1DK4iHMVY75Frn+M0vcqPozd
nsxKTpLIbFBbTFioU6AIvBkzPxTp+XvIzt8xtt3q2Yq0hnBfCAsqtfPvszZfTgVjtX6bXyMwfeNZ
0UWZglud465MWjSf3x4Rw0qU5XBEZgGe1t2Y/a3YHEhCUzjA8DCik38Tzk7nll6/ktZx+ZpaL8OL
ZJ2A9MTj5toCrcxV7uclhsxRCpTZuo0M4/I5VM6tJIdRM2vSmjVbQgeNoV6eHfI/C9NTRa9v7wPG
TXmC+ZzYO3eETKHsQunlDGAhhXZMzjSNtwxFENeXvhyOKvUYtf/H2XntNq5tWfuJCDCHWyYl27Ll
7BvCdlUxU8zp6f+PPhe7LAulxt/YQBfO6d5FkVyLc805xjf+qMfnQcONxNBKtC580o2f9SvBHIoi
YbaRNNL3Tu4jYItoyAcO0xhrSOSDtKEdIuUPI+ZQ5NH7YQv6Y6uwSIgqzcj+rt1K8ORkI1o3oNJU
8156SdONKEIXupd8/miR9LXGZL+PRLt+xsnAqZJxq3jPxpBIW9MiHi//PeYR6BHHVBAQAZAybyQ6
ZqBoQRrk9SaGg5KqGLGtd2PeTB1tSQckp+xW91nKGd8bnvlMpFOKHtUdFTso6bORe7IP5LUKlEL3
4ktv3LkHDHYX0QrmGgUE3kkF2gvp1E6TLh7a451VvYwqLQ/LN9Pb4r6KtmLpT8OmwNW6dEGcxg0w
hKCKF1bAlu1ypPUsPoZYbrCmLq7ABag95deNSMGN1Gs54srvM3vNha/Mch44eS0hTIDflUQamj9g
wcc5X+TaKbjPmVI2o8GIe4JxNpUZHa1FSECfmxxbRj3d8JDNV81yatnR/K99lKOM7OBv1K+iuYH9
vB2FG3pubhe9Xmy0LZ+7nxe6EDpFmGroHfnv/ypwIMJ1aTQaS2pape/IueEEDX/mbZZWI4byy22R
M0IQXfr6/MKeN38auvqw0GpesuXMXgrXbb0ezY1kPublU9R4ivRbzjw+zS3uM41g9vS1SB9KdY8u
WiQda/TH6KEkd8NNW4w7Cbr/tSNJ4NXWAVpE/MdQTi48y3O3iBMB4BBO/ZyDlv/+r1sUJU3b1ZWw
UOdKN3+u/Wp4K0MXJWT3pFb+XKFGJgLRRYcxHRggtsqe88L0q/tE4a1sWU/VVXoVsMhqm3jwbQsQ
5uL3eHlOp8/x74tc9sm/LnKkg1sgzIMmM+1T6TWoPyPH1AdMhLVI8BDrOlvPsivYGXg0FyuVQqyn
5teES087Q4HEccCp3R/ggpF5UVmPFfM05reQ6ZiUfWHVNhBTetOzhs3IjMAFcZZeKlPPvhzsjMv4
zAJyckriWLQJR7GfxAOzI2agwifRn0RfJLkzzOuOzlflcNO9dHyN3EG7nRLGkxM707pgkLQddE9I
foU+U6F8hycjVdeRelf94mzwLF4CNvwEbC+Zj39d60nxUNVhPWIHJIvFr94z9KtajDhhZ+nXZvCU
NM/V+KDzJk8xaAINPaLUHuTWGR01o3RztXxVDfj0LZJQ8GMRT0xfu58wnIOdqLi7nNmYSrBVmAZz
1Bs126M9KJBTvhozCwPJs0Qbtk88WnUtRMb1EF9g6J6x/y6feSQhKjNNyryTN39sZsUU6lE8FGCy
iKD3+3uzg9K0JysYTDKf/NFuaGxEPvJGNtHjcK9JHuZeCfsgRA3POHqYT3TDa4RfYbhp+GpoK4wO
EN2iwC3MGSkfw9nupq7BcXrDeG9Rf5ntqj3uzNbLF6cjp/1kp1Z3Rr5aXFsQtlrOmSLGSMk5wn5Y
h/k1n001t3t9bcnPzZFB4gg9/r2pPaR3rlBg0bsdlE2XvNCHbKJ92PuD7ra/cQoojyKel8naHWdX
SOzpeSQ1CeEmjAQIaZ8dgLrtpU1XPfP1/3ZfTxarfizDrha4r42XZltF4CNuS1cNRs+vGHNf5mXB
w4+xTV19ktS1iOKm9QB9h3AGWwGx5UT3S3ohWBjFJk06IOjo8ZhDRi2JO1R8YRM8NpVD00bvfFyx
zr+3xK+4hNPdhsPTMt7WF9TwSfXfzJ1mjhZw5YJ3mX+QdS/6AOQz83bR9CjS+xc6IQcWtCL/tMp9
df1/mGsvZdK/ruN0CYpdZmR9RwE9MYvKKKM53MJQBAVKMe1COFPm6+QpJ89CRg+Myn4D+vbfN+Pr
HPbjImgOLv5fDc7BSYUyxBrBEllBI9afiLyHDcStQIKASTdZxSsd3QaSsQYgG2g/5eK8arnXp389
3BiVrYYWEUft7zs/qVtZGA68TOqS7z55Xfc55FsVuv/Ry+XX2Vr15lpIDg2MJzvyK/wzrQ1cOdvW
5ssgbGvluteoND6HZlU+XtzRz1RCkPZUotBgdeAKPbk7dS4Xx+HYiYxbr8x8lU23GNOO65QOyIqa
NULVnv0W7scHymxGRGPDi21odzBTUjAesyaCiAY7h7MRw4tnpg8SOWIXc9PPNJf0b5d5MnDUgEh0
lkQ0yXIUk6D27xYZAikHXh573S82iQtlxbnN9dvfePLcsklrpdkizUhGqE4eQ1o56o1o0xQBfRi7
gi/eHZ8wNrcP8S734rvovnwe74y7CJaesKyxD+Fjbh0JDkZ22yi7dN5mGjXTErRWjUx/8uucGwqM
alBvUpINcRAQA9k6+ZES+TYpXaNxrMqzduODtFYDCKmkipCP2v8SxsMQrI/tRG0P9aixg9qb52u0
/2Sol6OrjW4yratmVWe3knaTReta3k3Jnp1YS3YMCUzjjroadIStKqEfF+pVgtUi4XkXqmQDbjgq
68i4ygZHby50JowzL9yCumRzQs6k/ziiSoYyh10Mx40WfPjOv1+5TyA7NK71qW7HF+Gqvi7eWIg2
IZ4oCza4zR+oIdrCQbTaTHZzdElEqhfwI/tZZXOG0NE9La8DwzZHdGXwZ+ON7McclChRUNDDFH1s
XgdyUHT3iNQFGl8LtdxpLNs6VPjKvcodPdNvH+V1Q+7Mg+YMsNHSFb7L5wu70RmwCCb+/37/aUpW
U6SNVjQ5vz9ZD8DYdMb2cvco9PdBvAHUTPqP3Q/32bDTOBOP+1Tb5d1sy9N1Va4SZNaCLXWeAs+W
KS7QFf4twMZnzwjsJPFz7Iam3wjrcn3UbnXVRc/U5+1OrB6HZfna9Tq8Ko5u/8EyRjeU0xFwxG6l
UZ9NLOyFS0N4e0i+fLjFwpwy08eL8BrfgQFzKto/DGNJoBweLA6eBfPJozPUnlDzdzkK4spmI447
XYK3CWpz17NIzNUw7ORgW05eJm3l0YckHI0Ju4x/lHYprRR87gtBhJOvZ9brIXRLy7Uqvwm22Jvw
NtHzQ3SsfUiiLd+C6XeO8OVdBhJDTAVCqviqMv15eqkYLeKunF+l/Erp1nMH9ZblRr0HBAN7l/fv
Z6mc+bwBR9Tps7G/Kz8U6NMcZMYxCLuDZsc38MAO5Uug2ZJl62/ZCi8SmIn97BalTf7oegE1JIc5
ciAtM5MEqi/Z4r77XGh1pD78mlf9Yoi5nhjAHJhc7i4l6p1rDn273JM9dMprI5IobQ7B9f8kn+19
SMd0T2f5d0aCNQ3XZ9ww43OwtlagOWI/JPFMtAdC1y59lc8IGlkGf927k+11So20gPndHSai0E2Y
D5EDpXX8xZAst4c7c5XAyaSQSvxwm07bz1F348fg1XhE7A1LuliBddz2EUyFCxv/GWPhcmW4X6AA
m9LPSVO86J+6qjvUnxbxlX5xJTWeoCxxmW3uyLODqTavneKX+ki1DeogpsdLtY/Zcra7jPHAOrzW
Xw0nzL9K4HJlzv6wL47OsQS4PzyDrpfIt4EmWtjx6yIFelYvWLDOzBO+/4iTEjY0w2jAp9bhRWV3
JbMNOfgCAAyv5Qe6bAE9I+KALjIJv3w1J9XOt5t3Uk4QmZinsrHcPCh5xewTq2yArF2B7lSsFekS
JVxVqHEISkAcIy7GApGSNOpFvc9ku30uXzmpu8oBN5YieYi9jpygwNxkyM4ZvrhmuMoqtmgRYEyx
qWBOVvg+R7AiDhGBCnEeaziA5W/QBqRbypdOlef6Xd9+4Mkiioa5S8OKH1i+WHshhq9kJ5o3hHd9
5HUH+Ho+auBuTX6KVzn9Om1XDIxW9LW2qmxXRHMSdm/nn/Jz98F7kHBGwORDztC/tyZ5WT7/eg4n
yyubxylCe8FXBiqF8IKUPenRx9t57JSopvfNY+BKLLRbEj0SKrcn0qI2xehNsSevl+Fgs71sxTsj
9fn+Vp6cB9RE1tsozbov53+1Rfcpeoil+XRXLws7VxtwpB4vMBi0M72Xb4/spJk7Z3mpVmIJORai
uepFDxNsaXpZzRJaTApLJa7hZGJ20kw7favewjdextK0c2UXpJ4VuOlvDs/KwZSfjWbpErEBdZ94
CFBfF/wRk/cv6gUML1ifLIjQgd3EXsVkGlQ3mJxF2JxAbW81pw7dKXmITf/fj/vCckd08f2Q0ap5
eqxLHnfrspnmHCagj7jzqvXK9+wg26l/qT4+v4FbMgcbvFccbU46k/FEkJ/U81cuySGr1I5glk83
+EKszM9IMGdG2KzoocKzId8TwlNtuAGMqOOukRmFM0B8TNFFDJuQJcE3MFkFl2rNM45Z3re/rnE5
6P/VdZP6OFbn5RppV9GqMe6BbU8Rum/28mlkCuMpbCpcZmfHHupgFVbrO/RrPfTUxsuBvcHuhVC2
q0luRyetmV4GG+rxUsfhzCzx+4WedHJU+t+xpXOhpcLVlapjAdWdHGXyxcaPljR0VwRyTN2FPwWn
gQQ90SahL9Y8IdtqUKXn32mIdcYeZT+cL4xDvo7IP3YTa0EbM5n+2fYTj03Uz3nB62Vtg9ELVN9I
rprJS1QPqQ09jQiE6CIoQTTndhkIHEm7mgHetTbUwI4oaNmjFgW8DoXGgO0s+VZ8lwor49DRmVqw
UJq+S4xdUriK6dajl6Vo0d/NF76hzUPCeA+I6b/XzLnpHi/Hfz/qZDMarHkAQs22MDjyNrvVrore
qUv72Lvm4PGN4n0YXk1al88GLgDDHkG4YHnMHeIj7vOHYUMhbHoA1qiPAEr1VNfokRNyaW3ER/Gz
fAmOf+4Q/O2KTzayfOTspKRcMTf8od3U+3CbO9OvzNa2uFfB663/fYvOyIvwJNNjRMjF/I6m7/f1
0zdGK2ZD0B5U8SFhzHWsfTFzX9qX3g3gBNqLbnJey7f8iTmZ3ww2dK8GHDGzA30LTn/EZYZQ39hO
6c0xg1bPfmmNT8lx09sZ8S7JumMXLgk3EGg4MD7NmL7cilCjTE9L3SFFvLiNtp2x1bFM4Ry2Xuf+
4SIcVhZ/fi8NME4iDjtRRl5w2kotMwnKdFiG92a8zkV8zUwl/zTztZKKdh9sG8RyKoHEzfFXmDeQ
pjr6R6Y9peRPay/lcK+0ZDCuRd0thufCulaix3xG5u22Okd6xW3jt6q5CbEqgDGesj9a4IeqaGsx
tD5ybZrmphGAB1ZAC9YpnQYSJ+lAvxfSzsKwhfYvPa6j6q0UVr2xSihHUz8odkq9BPUFqFIU/Vec
9B7RRTadJVHZ6vgChb1Aca+TD8l/3BsHXILE15bNHdUh0M33INsRbCxXjqxjznDKiIg/eadMV0jl
SobXLQ6QJcIuERwce7q74LI1oOESpH71SmVZy+khjW5VTojpp9V/SNqiCOFfacyI3mIsAtuGrHss
6zpxK8uUrSYzHNFZlrwW8WZM1llyH1OhgMya3PCRmZO+HvPdbCFKI1Y1vwrkm54kAXCv0MaTbSsD
J75pJKIYbibrMIqrrHua4weT1rAa7YJmy9+kElyae1m+KjtfeRacz7y3Z/F6LnYzLCrjEeh+tjJq
7MrETs8cevCZ5bBqGAVATQiIluLNztuVKrwZ0h0hBZ0r+vr9UWBW7aSEpJQPon6VCr/0/sGkzT8x
uwwEHL6eDN7Vq5OXdlpL6gvZsPkCe43RmLo1bVeIw4pNgNrsRsM60N7EeD9jUU4/QoxF48JIwbvc
3aLK/fcyPrPT8XKrCgsYjh8ytZOifAi6KuxGI7xX9vpq8voNQREQ6a3Wg/8wQSveJZ+t6EqWvyCd
4TByBL2fnnQHcNuzhWZM9NPP/Feyw34OzMomI4Eyp9SJVLhYVvzsvX+/1pP6egryuYmGILwn43c1
y1zO4/wgPuqZrb8XIh88tyOqkPYZAlgaGioYAu0ukteXL+WMwfz7pZzU0JpeGkMhW+F9ssHANmJf
erVALUIUxsrKdB0dcw/Xra18EL5KtgI5dqHDcEbGwyVoKsJC0Og/dbTimI7WIITRPYZYLEfR3QL+
24YD6GgGsNhGzD8d0X3VrcIfTVeYfSH3C8BpbhxvQd3Hsm80N+oDXZeEcTr8Fl9YxZ8CM+yYUATa
atP1UvUTcWHeShbBfZce6JkD07efcCrNLZlRHQUlibiLU+VoL6gic7u7yz4r5lOclTg2XzXker31
++I1xcNlD9eFYlfZKrsPKwSEX9sOp6TcvA6xJtCFqlxu+P/hUn8eFJZLZcrOuR9itXFSEaiZEfAw
suieuY9Oo3V1vCE9+KWghVtdWSU+aV+1HARpOQbMFFXn8EoGIrmfXw5wBml+mD+wMozjR0NcdNTY
gskaufRWaGfXyF/XeVIHFN2oKE1eRKwR4nk41TFRYUQl/1Y+GhUask1sTUrfk378cD3d7AmuKRq3
/6UITqyHiB+9GHY4QOUdo0k7vVbIRFh48CRQTr7sGqWvJn5QeSpKDH1VK36bP4H0s52UcJ1xHTGp
Ee7Cah1Xa9JO/w/nRHGpd78XnIaBI4OiWEZTIp++NMqkKNN0NPHeiSsQJAXKeRl/97DDYyVgUzxm
lONePLxnISyPh6Nwq7O9Sy4Nm2y+0epNnfmkM4S6XbTesbsKBI8bxBtXtE6F1+XOOmTP82qe1xQk
GToK3Y5vaYBG5W3/JycGExcyX1aOAUB255ucbgbCFbqaNOu9DismEgeGmh0fiwlHlw8aOvRwfpTW
TqYGB6soEji3aEZcPo7yPb1P/kPYcDRWu56VZ6vxU1hhvGh2sfB7TO+iZ+WOIEQn28LvNCuibcqr
SL9VDG8o1m1yQ4Wdj1exvk2OV3NMaNbvOdmNRMYUa1qg9cWx1fJNOH0C9OLlZTJkyj++GVMU52Vm
6QJjK5rt8h/zLXyvr1QQH0/Kjruv2jg+k+evHsIRpexW9+G7qIHbcJjHgn2po/E1J/txQWQKQvCH
LPlDkpX3c72IWIVDD9YV4W64anK3rx6ych/ctRtrN4DOmGkSipuFR3KrX/Wqn2r0rP3xoH8uyqJh
jSrvo76eNiHwq5uM1PZbHDE4JoBHPc4rCCsMAxUPrMB8Xa9StNnkmjOn/FgTRjnsR1jLWzp9t//+
Pp/R4RqG9N9PO33byznR+6ripzVbYhZWZB5hmUh38bRSB0e5WZS30PtuYuK++OrVcLss1QarQH5S
44yQ/bNLLK4zI3AuyeIIz2hQkgmS+F75Gzm1nNVySeR0Zn4+MTKl01VR+jJGLV8I7nNjD7uToWS2
GgKDCNkOycDLDBQsTmK4Um2zqAxcUOkWqMQC/WOu8dZeix+w94JivVPTa+nX8WMuDhoxWMWFlsj5
m/rXLzjpgKZRJwzHkBe4QUSMl5ejvq0R1letVOyjJPb9hmoPRSx7a3bTWnjAHTo9S4IdGMtdBdT5
8O+nTITRmSWFhBtM3uIL/DEJbhorzbte5A1uV1NCUoE3mivQMVTykgEN2DPgRna2JgE/cI4R/WMX
poFCbhVb3735dkw2HA0Eyx5IPbA2FrlB864hUsvwA2lDNtAwr5pxnY9rFdk9QgxlzZ6OnGPeCitS
R47hzTDvclAZsehmtCUHWggesl7cG+H+uAderiDUt4gTvJqxKdZ+z0CGEx7TCDdaj78RW6yrq3ny
jqpzpIzfHmvXmjeJ/JAhMgZg8SRJ2+lFrckyBN0B+9VpVJeF6uI5GXztLYxceT/cGiMRmzY6e+al
GaUkfDnEEhLKmsgjCvJIxIVhc25JwvWxBJdkT6MnHN8uPI/la366ofz9OE6+9pVJnz9qZoHTNNFW
SKSbG4X/ndB+Zhy1CE/HN3GN2RYByoW/+tKbcPIBbxUjZODKX43MxVwtGLcshnbnmVfhwyJp7lKn
Y0tqL7Q8tKV4PvnJli4CatRwcf8EUWl6NISGKs+LU0XCy5/dw9zIp8dIbzkNbJSePj0GavQYGdJS
3UCsQxc7XgI7UnyLVfXGlCMq1kMPMOEqInYj5P9UFTe4cu2pNu7N5M20rZkesoJ0kkzHTsF6sZ+K
F0m9z5VHFboQWqB1Tc5ou8/l9RhDVPHD480U7WNxdoz5hQrjiNCmEz9a0mc+/n3rz7SyQBNDphAB
+OG2UE9aGtKQDJIeG/PBWIB5/kBmEr+QBDonSFc1SVKVxJiYGNMr0dhZ1rpkAAWhF/eIEw23WnuP
7d1sHlPkK0GwrqYbXvWxpMnPbif7gbYZrStxwuwIbCwGwX0gVnTddbspvAJESc6UtsqA9F94smeU
8t9/1lIy/tXpzDtlnIRGmw9d5IzhStXdWuBM6xYPho/vR15L8bM0PC7YZ5JfVv++qWfalwvvefko
MzfjnHJywOyyZKLPYM1MfWJxo5Y3EYMyQEHvi2CV4Y+dBtueEB2WcYETwcYyB7SeSlT2SmcIXAG8
zKq/5AQ9Q1D4flknZ0nooHmnp8HMCseOGwXLxkkTqg/8dFhb0IWODt2HSnKrTX/XP9KQURK3QDMH
FlT2GvGyzefcAvz7Rp0cKRMhaqfS5EYtAClBduV0ix5hEwNBTjJm/P4go4EGXh8Sk/jvh/TVwjpd
/Ab/IxkmiSEUdt9fEb2SW60wv+7GgCVkum5uottSvJVNp7mZH6Rux9lLapZiqPmkZUE5LPASP3OX
UOubm545Flp1ZBXQUjteZ4qUenVZNXbuy72gw2l1Gguw8VRSPsZEvOutOPPlXhT2mwYxHanQ0i4s
33Phjxr8nmiFGWSW4ChVYmCbuv4m6tsCmne777Wb2AKBcbDyg4C15t938fyrbtEghG8D0++rTP1r
oWV1J3RRGS6CbBS6yHEad44QUdiNk4G8HV5BOJCaQz6n6WbgoUmchMJ69BO5c5v5itJy1Nw5eOIo
c+EBQ7E5s70T1wB5HS0ox6aTZZgoBYTmLEKLz9vV3qYcZKtHYo69BicSSg44gyFEPJ1o7d4Wk98d
jdQKTJr8oade1u2a6VUsaW8Ud1Kw6jemvBoKIus93pCAMmUVFY5M1CmZQMaN3H2SMGYXMswL6Vg6
S7IiDXLsV66Zj3Yobwx4eOGTFB9K0BbijRJs0+6KWUZL5eCSiLTMefuji+oNK3SFshZm/krVfEW2
LSbntpDsA1cTHSAsJubh0SOXT5vfpgGxrkKWaP7c17d58Zah5xGg2xrxCwf4d3Gu7F70lKXHWW3k
tLS76anQ7+fqPS4tKODCthtuVfNuVp6PkJGr/Dq17qaUmOWLT+T8A9HQkSESWSTT35fcmM9RFkm8
yVntlssZXGgcMb2JwzWFPRjfReiHWGkFcHgmmBTo8PP/j9ICd99yjCY1RAd5dPJWqM1oCnKHkK3x
GsxnbDod7i9xjarBxOtVkmbkLNNyR9vX/wPICYdsvFJpJ4M0cQD6NDUdzyUP11akziYJ8HJPAynk
uZdXWRI0aL2QtnOyNQ4oQoSuQCcZB17nCZ/m7El2T95q6BP2S29adDic+6KDln+vXY370Rdejki5
rsmhUuAUuhlpu82rafROQ2gwIcA0DY+F7HQKnd/HhvTGpN4fQ4so6btpUunkcVRHrFxsTFDCwC1W
VXpVi2uZJ7TCArpE0hypg1oEdhgtMn/Ud4rqh1Ah8uQt0XyVsjboiHxyQUb186HIr3uEPY25k6O7
unmYxD3CLKtyIRTC7wH+HblqtlE4WpIXsXiUySPg5qMq9srQDx/yRwFeH+sCXaj0KjU3luihuy4j
mIyumr4hxKlvjHwrhqtUvJWAfOxJOQBhcoBuUrCGmhyFonXP8Tb9RaQu9CydyFDL7jhXxMSBKExq
lTW8WIYF8nhVBIfkOppfYtgThn4Vm8T0Hq/k7jbq9qHyqMBeFnJmM81bGjy0BH7xpwh7uKBChEv9
iujC0SGEq61sQmsFEDih03H+v10gJ8ptYMHlXIuX5mBnPxCQ/TUdaxa29x8e0bqp83LimAAAckGP
vovyaryKCAal5vSqA2LCYZX48Ibe+hlAqYfrWvWtbHvsXnC+Y9W5tNLPmA2W9EoGSJLC0Q5B/veV
Dps5Mwu9FCn3nLlZA+1e9N0ohmRbeyGryeicol/p1e8gvAs0AHLzDYhq5kXLq84b7SvI84/eVHiy
4MFWtSwAQThd2QfxUHjJnw5Lrpd221HeFgPN8ORRLkRECybn6ju9I6M1JzXrzbQ2Syz4hY/e2X1M
U7BKydR4RNx8/3WWGo2RHCAStugjW5sBzai0no4sUB/OpuSYMuItW8Hp3SlefceKdSZHhc+EYocD
6A6bylfqycWi5ozSfbEu/3dlJ4e4mOS2tDe4ssbTXrhjE8a52SY2tyHuEPlY5GoG7Qu/9wyaEGRZ
bxuSKe8uITqVpb4+La7+vo6T4iqapD4qOdMd6mVyuMJ/p6a2vG0fSLyP1lOya8KNOmyS8ZbHWdK5
BIzmHpHdY0onpVjcKqgs9XVb+2W61Yhcc5dCPUGeSscSfNS/H+gZTTy3TWeoK0mLCM88eV1TscM8
MvJNGDjwIkVclZTpDLpFJ4F8pxz4ILqL7bJMvI6m6UWaw88Xig4IvkGOoiyaHwcGSR3r1MxGAbs7
m3jIT3eyxKf2MAzQoIYzbqc9BfoxsbNd6y3XYj5rv8fHVFim7d3Rne+TFUfk/CLj7OeD5MpkPtlA
+mA1n1bJMZpsw6y6hfqGudnONE/qnPBGR/Mh/c7u0G3tlE3/glNw8CRX28VvIFWPKZ3IrdCDVgp8
nOqkDRvaNSqiAWerjEvoTu32gvKoFS+hcUugzVS+M2flJLRUNkurgSDmtPZI8hvah1D9yPKbft5q
0ZbxdzF45tEN5wMHpOEjquyJlT5sj9aF0vbMvOvbT//S9v1d2pZVkVQBPz27QmeeNrYh29N1MN6F
8G31fXRIONZiKfEIo6l/Z9eXFtGZ/AMuwDTwbAG4/Lmvj0NgJlITBodKulPqTV8DuX0zC49/pjcg
LYxdPlT0LVjPcSW1TjdttdhPQ6eathnTeGlHT6mLGW0A17CuaT9uzTVBPy86Q6/W7TXbMvyKia2x
iSqnfpd7WyPJslzNI145u3VEO1uNeIpblEq+9orcpxg3M+MSE98xHf+7wASNvKqMLe/esXEUItlp
eF7qvp5RUX6/EUv/6K8nYaTtHBSVYB3E3kVexeiPeEbUm+l19JFfQ/ZUxieOZVLvSwGSGiKpbeU6
e0of6skmaPK6uYqd9Drv3PC3Hruh5OJOrxlRYmhdxGtJsfrKlvc7eyIGvbhD9N4L3JynkGSLehcF
61J+/veWc4ZP9v03nZShabos+CSwDvQ3y6vFjHTcoizAZ/uL/v2V6gyryfTC0qdJW0PbJaSiXS3l
P93axk5qX36RI5dMpMUW7EaoholIpWQ2JnQI+SYEtXuph3ymC841WwpmBUuVZDpnJ89hUkWznkzr
UI8+fFAnfxpxDjFZu4b0UN4HLULV3mAahUThIQ+3pOqOqO+tJ6KBDWZpaIPuUQfM78hUCRoXnxOH
hBxhV/8ut6mvAuEi7DjfyMpGZI+7BKY5M3r9dvk/5gpjlRTzoFuHAaqI+CrdmtfM1F31Md5qh+Nj
z777C/jUfXPQdsGt/tDWMPxcJQfzDz0ndPpVfKuQqeU0aJ3q1YCf5dKes9zB79/N75d48iGSmmMd
9A2XON8vuViqF96lXrgjQ2Pdr8sSASPmlRXEBPmZjvfDv9/J8zve0gfULTzPTHy/P1+50wq5ztMA
FYujgAkMrpZwjJhbAtuB2VGITDD0cH0ubmss3r5x4fd/ARl+/v7/ruCkfhFjMxl7elSM2RRY2wip
FLdU3D5YhQdtL70wcMuWBuMa5UHGDJfSkm0NgembxHfwd3OnFl4lenq6Ot6lMf0PKkO73B2Ry/Ru
Y22TYKeT19pvyme4qp7mBPwdYrmpEr94rJ6hvOzj9/gPRA9k1BnJVxDDXY1ONPLg1J6fSJLfcAiE
Un3I1sMLZpHqBaiIFz6o/vgWoncG2ps4RNnpLRMyi5DnDVKi361qR9B/jg70uuxuiRu58OiWLfBf
N+5kaXaCqFXDlAQH0XDid1wW7vGRYYP8i10e28/S6CS4I73EOzi/Nf/3ypgnStuxzwuK7jg4IHYc
sc7gQXpvsaRZmwydfU+coTMMpLN65ritIZGXDEJsjpZsYKQ/NdfBtnigVeTi/e4UW+Di4UBpcCC0
Ff//NxDp1BfVJz72A9DWoF03ylqO/AZZHQf1dJcPJAi4zTMuoH/f0DOHKlNG/4YzicEHNf7J/txr
QzSXNSfCwUnf1ZRzCzzGYiUmG5TtKE3A2YhHmv/UZ8WujTcDAOHqdo6vZW0B+Sp/FmfQ5bblGc34
9+s6aeJS+9ez3OXBwbwuOyehnz1/zIGjE5zuLl6g8UbTHWFzqUQ+U9F//3tP9oapH8pejrgfFV4z
ccUwTn3Tb6JH3RsoyfDr29Z+AdI0cLXYSZOnfiut2x0cAdF4HMDibDUCUNAzOsVvijbjQs7il/by
ZAHIokqqiKjB3/hBHRuqKJVH7EdfTosQWUrjNm/VI6mKt+DdkDX0GUMIV8bo7S1uJEaJ+P26j0tH
X/Nn44buEr5aCmZGxfJpR7Tr9WqeIfIcrOz1iOKN7xjzyx57vLmvlU8ORFH5oBA9nfptsA6LXxAk
RI5IV7TYHRxb6rX1LpKs0/lRtE/+iCLIEOR/tP4eo/YmYYipbBBMNPGKz1IdPA+vLCp40bruZcFi
YmtA69SHkTUl0x9xzP6uLqUlQIWsDc4T/Nv0B+Vu2te5nUKisKkhwtescCF7B6U7Z56srRPDgRol
0nhPHUialNgB8ZizrQlELSG8/kjqtYXdTb1uX/+98M6+4KDjsJDRJeR4ffKiFZNUG0I0WofpLnyP
D80NVpfU5QjBIJb3u48dIBZ07MILK16Sz+yhiF0VSFsq0CDrtOXWiebUgEKxDp1BY/dpbrZN924J
EA/yP1L5IM23aG+UFjrLSg68SHGEzmZaVpIoSpO2byU7n9DK29KrntrSJ5qpIwDCV1pzn7NPnHxq
5+uyvq6+6M/FRxOu+3aX/s4+qs8GNCnwfsFtJAyva5il9KywvuGY3yAMVqqVvun8+o/1XvNMHluR
ZsqjlnlJwiRyWw0gUMz9l5dGfMlyTxCuJvgx1uKwwfEZUMov0nSYf+YNqk+U8ghRxXoDAHhgpB7t
B2lXG3dlsQ56J9vVuScrXlHvsng/KDcm9f8DolONaqDC1QUZ1jtKdrNHGVVxpbB1nqfO16kJJjsn
oBcLD0ilACz6A+6Pl+j4+O935GsNnS52RaaFzAuicGI+2ZzHJja0Lu+tQzTdkgDQGT6fvfal3Bi+
/IQADHFTcQ+9buF6PR6R527lFcUasN5uS1tQxvwF0WZcN4mn8k/vJUgcEECViPL4joFuYMiOzJ59
yhs+JUL8UPkDT43dhRspOdE6I+0EQjqUlPfxeu5cDfRitRLL1b9/6RmTImqjv37pyXavT5mkD22H
uPfLTEB/L9hq66xmMr0MpwCKR/4SmKqvCYvFlPdkAKO5XuL6GKw4+GP7S+mW0pmWwLdLOlmgTTm1
Y9sO1qH1/4cUxQIAWZP+cLQuV8Mli9lXCfHjYQOd4kZgQvx/zJ1nj+PYtp7/ymA+m8fMwbjnAlag
sqpUqtT9hajInDN/vR9qxqe7pL4t+14YMDBoDEuUuLnJHdZab7goUefGMEbCuXWnIm9n7mtxAf5m
eE7cOSLroXPLs0ZSzB2TI2OdFZnbPiAdsNeMFXgCL50MNvvnrbZ0l1Rw4knxDKB52CK28KqqswjH
dWES5PMaau9dhkrPTULawr0DuzEEa5lXPZ1YD0Vh++VaJLLBdsVuAJCve8zTtY3Z2Q3hgsvwss18
1oCbSKahcvReDec2ugs2xAzI9AdP7BVJZK0xbga8rkh2yW7oyb1xxSvz2C9KcuaYlgS/jw8UUKWz
55OnptxrKrmyYIsWPaIaIzkiIV+6lLIZnGFUF/DbJkx7Rki3WsNDGulH2bCQ6lmIAlUzH979Vzm+
0q5fFFxpF6VWioQyUmLnaeoqKQbBGfwxh/cIsZtQfukC/36ktrYlJF+niOHbzDV9u6iNxw5f8lB5
ygpw6HAEbopPNMqxip0EEfRoFxuau7z+YLutAQNTb+P27fcj77TBO3/tfm7uuFr8lHSIxSjTgk4w
71K8Bc2bxt8q+tyqk2kR3zTebSMszGKTWzMCJYSloYIMtjiPcI5hLq3w1n7POztWnurUViDkB7cR
dcd6VeczShy1sGyDR1Zlp10gAC3pM4IqstaOu0i9heox+2Ci+9EgNfufQAF8fQxnc2cDmVc2Gs+6
EzawQ9NNe4CdsqrerddQQ+lz6z6wJKTo4uL4J06MbmG1UzyHxKXw/vseNsYrXfSwgiEizGLkLM6z
rlHtEO+2hnlnsIvWKLcuXe1Zy5eesOpTrCgeNRFwPTs2mP6WY5NsZ9ll7DrJQh/mjWhH+YhHsbSF
J8/F23g7fGbSiv13Ja7gznfxXDQWRbJXoZiG2S4C20gE3WMXbzeI/ZS3vovbdBOzS3oKrMOgLiv4
eUjjC5smW0NjNr2RyNNHEM/Gul8iYqb5if6oAmM1mPv5PI92nmz32sJMlxCaicuN5t6omKZsCUlg
nTLTNeks/VIwAglLssUU3HXMCM+Hkaypbil1inmn9zutOQr6Cl+UPFx6t2OeILgPJ+0mWwfxJFoL
K3M+GmwrNgnCkdjOQsb0812LJ0E6i9tJglIHJC1jUqIqYE0ccxFhOY43ScZ2GdcFgyySthNSvOnJ
qLH+c1L/PE70DQBpBMw/2O4UEEJMTN2Q/ESVcpZcY6D/Aszz9Y7PRmKr544gh7J55zyMOmvlgnW5
2ugrkVL+SJMVlw6CRNdCau0X65yCahCzlaYgRXZRw3LltqoyybyTbnJpUccENcMt6gknzxfAhCmQ
rjh7GdpP3UXuZS0pq1y461AfRz2gmQSfvDUVLiv96J9prI1onQdb4SFcOW+NvIisKf52sU+UGLbw
wtcWJh3WPaUuYenUtougPn1JUdQCfjdT03kJaYhncmUQ/ipuUniPUC8jyw+G4ixxUAahoFiNaY4Z
F7uxliXZE6qW3VQgqKTcIYGtnkvRTH6r4EVT6aqZmMSBx98e+nyB3NXvZ4Vf7cJ/btC5IEg+REPc
1DTIFJlhJ94zSDuhn8GeU7I16IiMjN278NAN3bQulmOxwFyybHkf6K06zVsdrMna9NeKrJf1eNYu
RMURSFN03ojz3JjXB70a1n5xZxXzzFilcTWLEp6y+qlFAgmnlVTegxSxkNb2UEDcyN1ayxaqsTB6
4LVrmbq2cgQj3r6ZLlqKi29JtO6LZRbNOnmpOZtO96eJgP7H3GmbhUpyxMXFJ52ZW3L7e2XMxR88
oKHgpMz50C6rDpZ2P00xJwN0LnU7QGNuchjqGyCjg/MpUXPN0jvg2qn8MMQvinT8/YO6HJayKo9J
YBHtGlbzc53vAXaVpztaPmYEcN2ShyVV3G6mEzlO0TCQINTPZdzTdNuvUAi6Fmhf1jpP11dB9ohA
sgHBf12gYfObatvXBRkafx/BRdNsq5z3cz1dkP0K9/FUq98bhMhQQjbybZzPUKdNKPHZv++IUw3s
yzp2aghQMoUiIuSksxVVjJskV9u2IENZKI+4fA1vZrJJGe/QpP7iLudYEC7IRhrRwTJtx5jDkinS
dZnaRr4ILLuw7qlbSHfaLoFG+1itk/7OeS9tayFuAUuRLEAGltwnmH72Pr6+EOSNRy3GQF/to9gJ
t1YH1GiizX5/a5fhx3hr+N1qwGVQdTkPtNpUSs0gEYu70JmPuWCtAn8897x9r1Ck18J7jSyAv6hn
prnyhXWHRZXtqKvQsYvoVt1QjvAff9+ky4wjTaLyjvMb4xBW6VmKvPVF32oiuUDHsJ8bIJ+i+slq
9oaONNjSqJ/7Yl85r/C/wn0EoMU56OpRM9aiKMxTIE7NfUSCNlbfXajKcTMfhd/G0BugijhrTeoQ
kBzSeu8AD0mCV9EBn3tTqLizgYuRH9zyiKJkRH6ZqV3LH0gM+y4VlxwNwCvv1SVeU0ZFBysWkVw8
qqznwD8xtWTdqRhgcfBUz3v3IIFTt7VsHpsYeg2vueNNVJGXm1XQbJ7J32QD9k73CFapwW7Qt313
h5Tx7/v/slZ+1qqziDTo21TtUjW/C6XFEE9rdCGXiXLj9uuRJD5HuGpBb2qrQljGSCD49hDMrzRh
XPDPBtyXjjkb+Z0pOa4b0gSSeN5tvUAX+U5GF2Wik0VBzk6fWjP39cpFL2r0vGxsUxGGMzTG+LnA
A0bOitjIjHJB3Hq4SvT2qO6J/A1dkC5Cdd9XgLKKm5JNGDVau+qmrm31zfT37bhMTMtAQWkKYvBo
rUvamH/8KS4Re4CiQVgUd1jS+Tpx0NxNF00xq8MVwDBslOETSku8R9vFW6jdOUhQeA7Cycve1h5R
OMwXufvNUwG4/b5h+vjgz54KuiJI5Kq8tHgGnu0kdKNqsMori7v0k016N2tftBjTgQMLm3SPmshy
yBmvVFHCm7z+Luv7BDw2Oup3HtbI1cTvKBnYyOC4CHLX88DbpAfpaWAMG9QC+nIrA72K3WOkIsy5
kfPvuFqEpDoRbEk2OiJT3izX5yI01PRVFVGxzVZqeNOLSOKVTzpSQz1JAs2YtMFNru8s/VaENOoN
WBSRVIF6FrhPXWazvqK+cZXSdKVvjLMyySBKYm/C92atQniDyikqR6f1IRJ2oONxpg3sYLiTvKfR
+W/qTAoRghbYayF96fWFBIkcYqHSXn1ql/ZABAxoVZNLO9k2n2cLZKt3fGieQLBdkuOoCXpTiSyI
y/zJ5G0n1QbFZxfhcShLRbGFACl36HRm82uA7F+sNbREZpFBphYV1/MdloqLmtJG8QjXxf1U91cS
L8cBRA4aC94tJS1YQARb3RoTBmIVVlD88xJ/6t/Ls2AdX/ehNy+f2tgiEJgwJH6B4+/0tLekAQCx
vDBu0tJOxZvcPXjiPuuP5XAjCk9wCxRwaMIe2l2av0uz6hgPaLxM2LmygDhrN1v4czJVbOT8W8uZ
lvpt4dtiswSjUKAxKEw1bICjezdECxya5FRDIB9Ay5OxIbqtsqWLAq9gzMZ5vg1Gub6apLM0c47u
ewayq7hN0A3ETxz+kjvCIRlgEJcafV94xw60Z4mMFM4KgoaD1nONP3M281WU9iY93Ml+XYD5d7f5
Tb/xHgAsykT87dKfXePo/mLVoCtJZFLapTxzQaCrarfWzTAUkTpy1ujwhhbc9ckAkASE/XKUhs1v
sa4tYNWAVP1+9fqX6RxdgjiLVDPmhIBqzhdTIVD8xnDy/tCgqx8vUmkdgHwFRuEWVKigOnQbk9wl
KLQIK7MlZaJklfm40B/05oC/JJi0GpGX7JvRPuAEXJbQ08aIWFRmIuiROZ6g+RupQcoTgIWaFdro
j/0Nj6y1Y8otCQpfyDtJE2IX1K2n7a1/n32SXazTB5eQusBgfjRP06DEgHH0pj11x2CuGFPV3xfU
2uXjkI4qgn279qKdehJRILPvL0hrAKCuyKEoeHpKHrUA5SZK1434AG2RXOh+CHeZaQMLpxaslje6
Atks2feIOOEGx77mQYdUiQkDKibOexws8mqRbPBJA2YGCJz6cX30og1YH7W6RUdQ7197dE2aZqlL
LDvYpeWGAhbTAwbMuCzliUpjPMNftMHUaOH9skklF+2yKut4LMlFu5TJKGFU3Kd2GO2q6M7wblt1
V6ierWZPvnGPGA2/Bp0Y36Ire9rLAtPpTTBHIWCSoxcLaNFLVuhVdX8YU6PFUnJ26J7PIClUy8Lc
k/xHNRTf1WO/VPzF79fIS87j2bXHnc1Pi3erx65YAxk+dOaN4KxFhNxWSnwI7MKzY4SWvJcgnQeg
HWUEsq5c+2I2O7v2WZgi+ELrWDnXLufAaZtiJdkyggPTSl1RLvWA4qyVlygC1sE6cy1tdbnOjFdn
8OtQeymPnmP/wVnkYeMUPdnGYXSLrr8juQHN3gMzlOFZiWPtXLQTc4bqMXEvpuhbwf59D1ymFs7a
cNb7gR5axWBUYw+k8rey+x7gSoawXrl2tA3QKjDnwyHudooza8SRtm6GdlpTFkP0pDeoguK9EVbH
4OPq2neRa6JloKXHnaV5ch/6+l6oLH6VGoZjy1RqULBPEDNdQDpSVgYwSnXZWbZJvrwBxbbLMQ3c
CfHarTcyLBGnfXSkl7C4Boq91qbxffrpXdXawPDUhDY53/vPaiUthWmyRPJ0mJNsuApdvlwhzrrg
bFNfpoJkxNmpC/w7XMN3hjNNg3fmLmxt0lmorSAeUCrPF+jCXJ0Uxs3pl83reHWqSxrwX4SPztNg
kZ5UldTyeja2ipiBOfOsFWpAhTKvge6M4j8Fbg+LslnE9Zx8MmkwnaL68J9Ia3xtyXn+S/FLNU4U
FioKlQAH4DdLiEMBoh3Y1mcb8QbEYvIZvMIEnoi26Cy0fILo+/vvx8ovZ6qfOuTcaSPGRrvLKjqk
msUvIpUJ7NOn2dNbNRe9OSynlOzgf/kxWOM7+dM752ux6WURVyWyMw+eRpJ96peT5NZfEnt/N/bO
Uj8i7GyBrSF1CmBzeW2rcKkVefYAzgOs2m97T+ABZP1enBrPGIF2YM6nvW6PYkA34QGp0m+Un2BX
sCeG9YuZGqWBGsp2fJva7WsoTRyMR7srGJdLfN5Zy87mLyXNxcoMaBnm5A0RVvVugP98h8Wz0GeU
OyKI8LBNLJ3IM13qd1deiStjxDpbQLqs1uN2vDwMGrDgLCL6Z83tz91+2r+Ea/cB83qKJGK5RIUv
tl1bXFytX/16nvgxUq2zaSmte10wKlqhLtpo3eEloE5UpENn1WvdTUDHItmLXATelHOohY5xuGon
MGaYLucKlHBFjU3tBa8wjcQijM2sP8i4egOwKFc5QmdgLLIt+3lr7kqfQbjExWcaitCcbIQFcGlP
EPMh+sOUu7gSef8H78WPBp11SaKUptIYNIiCXrJCKbgiioai6n7Egk1SBIVosJJ7eIGwQWbYcFx5
Mcbfv+gQlBx0eLRgr87XdjfFxM7VuX4AQLQH3odWw6S5yQ9/qUjOAqx6mgUYRBuFwKtT9/ja/e7q
Z6PC0+u6LftxVIBaLeeDxjhAuEBPp8MSwTTk0UhOY7mUb81kBa779zd/qXo9Dkp1dPTiXx2y6dcp
K8nrvIldaAGwTKVF1CwKaCxTNOvSFbr3Iknb9rFMXjpn5iKXKWzF9r6tbiJY3ta9N4OzAS6gn0NY
Qw8XttsB3UrdsiNwovrU8N4K5eg3j3owmrS+lRshmGOh9vtb+PVc/+MWzrMTkpFIsegK3QHui/op
zcQPJV12E2rVY2BW3IFl1fW1ekWU+VIylZ7DpQh7R1FHN/U8JGMrRFVBMLuDGaGOLE+zfAYOo6T0
gZ2Iz1aHaNcXVqWxdIVdne4wS0IAa+aQH5ppdkIhCnQfWPh6hgNtRl5cQ4A48zeVekWR5pebV10D
zQehbbS1P8s5SxYP2Wr07pAhxIBua7gsEMfES1Xdgb1CX4ekn/b9X3bm3wYcZ2Q7ucq2Hl/l81d9
3EDDBiFHgv/r13et780kVmupO/jpHrB9t5E/yUZE5UEuJiZWJsprC2s4uROaz2x4CxcISirlq5TR
Se1WancioiL9tiRUu/IGXSRHdUJ78tTMy4YhwRb62jDRiFWg66zbYFLbuZHdqA/RrHhlOhSmoM+k
hevNYWuGq2LhwxYBtfZ0pQWXXTMmFyAoQeCC0X+K/3/aOYhxLimyc9o+wlBSJJItExlZipU0Mg+c
4VgqcMjIRl+d/S7nn69XPpt9pUgPEkXkytJRB7myYavg6rPyI3uCeVtP/fpZnmQwHzfXeIi/WApl
PFLHwIEKNUHV2ZbZcS3cDStv3A9EzSSWsIYYZv2uBvUqr8Y0QjKv4ykEEdI710KWy0kD4SkKQ4xh
FeLchY9MVqtVW0lydJQXTHJa+KDJSKojETZrgEyNkPNxvbkWR176RZxd9qy3TddN9DRVoqN+UL+7
j8hqstyQlZMiG6nP5h1HG4TGQR3vmmPhzxPYw/oMLTpxn6CfDyvUQIXT3YTf1OVVwtbFOnhqG1Wy
UVxyzC58HQVqLFlCVSLGhmqqhthvTR481egIi0VgmtYPkbBQ/IeyusM2USWaoE4QrikmFO68H5ZR
vWjTvUThtDvm4s5Tto2GkjYmPZtan3Qkmh6Ft9HE/tMoZqOuaQjibWLeOrb4rEmLvnqW2oc233kJ
0s3Gqw5EtrVND01c/i9X3oFMTtzhtiAZkyHu4XdP2Ev03ZOHEmp9X97AWe5f01clg093LfFxsXek
a5hAR+o9YjMXc33fDaqXdyjsiGtUInDlBpXZPvb9nIn/0XvuP9y5Nk9e4sFOhKOHvvRV5cXL0XJq
gi7jTKGi4nVeOHHSXOpbJYyP7VQrlr45TRFXoCPnNX7gxlQE+GfM8BWKp9XBv+4H/ese+HH5s21K
k2pOI4hCdCzXJ7B8vJewWfo+PLkP5Ay3jBgQ6sOjtEuP4pOzv1aeMa5d/2z3Xud1Y+Uqpnio5Dpr
EwJ4jmYWOIV5Yy5qiHIg0OKl5D3gjYVDgVKxaxV3pXwYbKVaZxTyG0A204GQ5xa+u57Z7V1x9Ecw
UfygiJMMZCGCreqocF63U1O0jWiuIsxrveAJBifM6ibGna/jAwcThrQiedBmM+Bz4E76W/KPWrct
24NV28MdhU3nJrobXjxQH/k2iPcmtmhR9CigxdjdSnCxKIjfZPBzs1d0OvVyp+STBIOa368qlyy9
s3fmbLbpo1xv+jKKj/FnG8/7dRiuMYeOJ3r1EBnzgdoUG4LH7j67kZ468rMCtTYC1jUWriVsVkB8
xSj4m2GreU+G2Eg21gK9n6k3B1S2Mq35NZ7Gr99yGZSljE41Nl9nK3HqtqWfSrzl2bO6EKfi3FQR
t8VdiyVBOyDJhJD/N57KnbYSr23oLlbCsbd+uvZZ9D5YrIJ9RG9VhIYP4ZO8q+fip+WjbwrrO6W6
Jj9IkC4AKiBb2iIjMUm3KB2PCj+SuVWZ0EJxcm1roI7T7pdd01mzzqblOiuFOBfpEnWBgloMh2KC
0C+O6OYnnp0jb1+d6sJR/BQLlB2dz9wYxa9ymqvemOptBfc1mwrSWkTdCkFNa9Y07w1ieaod28RT
fonO140WpXNQ7wmeHmG6aq1D93Gd/XMJfhhvBe80DU8DiyLw2SCmGloGcusxh8EmCPwHtbzr+xu3
sCHdFkCHSCjDP3jrZjmS1dMgmNCl9Xd0ZR0FMXluOPiWf8/xZHCRLFoK0H+dpaGuhRFbZgveNJuY
eFeiaY3GBzjKbCMl0D727q2E6Tnw8hbh6kkGURIoizrzPqTV7wfcL5d3NC25M8JrdhfjLPbTNq7X
gqwLQyc61tpEprROIXmbfJPdqZAujQolm0lIFYyhJbCTAzI7cSGiGNNhWm8jmJFuPk+JgF2yQokx
r62Z8/L7Bl6iAin/Y/BgUX/HMBdq2NcGtorSNp0URMdk2z4KwGGCD6+zu+o+B1qdGXCK3Zs+XZQW
koXPNdIyIfIUfbaXvBe9oviN5OlrWdw66bGKvtXOM6thOG+WNfTXaW0udcDmurgKi/tc3KMil/Qr
3/gMhQPvxVzHt7LkEYmzuqByp/AYnopknUtPEnCc+FHNZt53b/f7O77MmhsGwcaIADKIyHB3/3rH
QRrKQ194wTFhb6+hRDwWN0Pv2Qqn+uPwrK/TdUiOdJgJ4lz6jh8RAlSkpYoPtHW0h/hYvuKIcKVN
40zydUiPbTKp6KHPp+E2/7VNg2eYvZMlAYvZSOFNZtLGOyYm6R93QV4O0dl4W29HAcX6SVn1B+3e
eMeR4EorLvd7X1txNt/F5RBZVoFoO3xolHexlGnBnt3TQ/kj4aj6QeEAtUBj3tvBMr1n9FjejiqC
+Sw+x2wzXlABWVyLCpTx3n/XN2fPyxWJtoc2C445C9QM5/MX48hGVLL9ZXNMbGcl4s6A2P7eg1h0
aM0F2PMo3Qxr62EgZxXM195Oz22IPNBFYX5d6bTLfYihSzw0SWcOA/x9NoDEKE50tFqCo4hm8jT+
9NWF4OO7OnfD5QBRo7dBspBoxXyLiiF1TBiOIEHlzypcqzikFJNJgbagOi30mfxqfcuvZEPUMWo6
7z8SVqiG6Tq433OauOXXqqElKJKakOCMpePuHGjF1UzoNkZ/RJ12rpLdGY54ClDFJiuOpyy1mY6t
CqCNfuWZgPo2bH5kaH/DqkFUubSzeC104Fq2WjZaxcr5TZ3fDO6hiI8Gcv/VXXjrTtEcnTXCu5+s
hI71Z07XgKn+ff+fYMu/u72zoePFseXnTkv/+6u8ncWQIwHLmFM1XPIC6y+I4dfhXERNWV0VcDbn
6Yu/MZ5QTptl8763+ze4I31nm8aDelRQYZ036zqd6M/oLjG/pVNRQDsBRypnFFHw4O1dg0ApFxB4
ZiQUswjodSItaC5fR38ROJll9BKascfKWMWaTdaBHFL3zMhLcPf5NNyZdcNOFagBAqYkIR6R4AWF
W+EnXwDGfW/Ww9Rad3twP+Zen/++iy+RqWftG7MlPy1iWtBqfd7JwXHc5M7TdiaiphishOd259zK
t7e3eOrU6BpagMVQnp3heXadS69c5GTOWnE+0CzBVQKTXopW3q2CNdcNelBad2TLOrzJB4u848S1
YZJCAkBOi43qTb7XluEDEp6599C6cxwHDZGEzVJDjw1Gk7UbUIhzR9XrbI5dl4mG+JWq4y9Xm5+e
7TmhPBJqt9Bj+q6SZh2CM3Cc81376SprF2DNjLVyI69kY1XFi4ZXl4VVn+Hiu2q32bpYRDuUI648
zV/Npz+36GzABHU/OsLQomCVPzo7OB1SfpDMFRsTO965ixiVciJJsi/xrHqUHgFlnizD/ovNOFts
DL21DISUg6OzQwvmHudgf6p+9o8WjoA+isQos7n1Gln2GWSunX4nrK7Vz3+R8mHcGYqqgr1FC+gc
equTitITjZ6g9KLZ4TBHpgh/N3WS4VjIC1ZMynt1aax+f+dQ/C5nZJKerPfUZXGWPEchK4UQII4k
+ceumHfSVi7uMvMFIq6fzqQR5TpH3NUZJg7gIRIud/pjgxDdY3RTbWBBg3vJnKmXP/nNgQk64aUB
/4IXT7bgRQdJpuOEBZL4ey9RV7UqGyBOF+ODvgAggyVyBDRxCz+X7SZ/UO5yYYLmAxIF75xYAtr+
zmToW5MC5flqb5oYsKBttHK7RZOudQPEjvUYEBu/ps4a7Fa8DV4kTC/RT1mo4kwJZyCyvHAm4MjZ
LvDlzLp1Zsxj8d6o56W1qZJtra3r7Mk0WLBnsIqwfnUIiFvEM2ds+63iRk9mnbCwaLGwGJQrs9mv
9hNfev8sBlbkpgrLUvOPlc0EAuq30HByGPalsibA8CQcjPB1MdbOI8GxNMX7EfgSApSg87R4FmAa
h5geoFxs4Qpx7uU2ET1RqIPG8u3fWY7//tb9D/cjvf1rHSv//d84fkuzvvBdrzo7/PedD4m+TD+r
fxu/9q/Tvn7p32+yj+RYFR8f1e4lOz/zyxf5/b+vP3upXr4csDD7wEXqj6K/+yjrqDpdhJaOZ/6f
fvjHx+lX7vvs459/vqV1QlX97sP10+TPvz9avf/zT1li3vnvP//+3x/uX2K+d3zxk+qP5Uf0kbz8
tz/+Z/n2kRDnJ3+8JO9/3Bd+Wb0kf7y//DGtE+/l4mc/Xsrqn38K6j9M6VTRRAeascyc9ucf7cfp
I0n9BzwoilvwN0XFwkb9zz+StKg8vmb8YyQ9qKhUEhvIUEJ4Qcq0Pn2miv+gVEHECu5O08Ey/+8b
+PIofzzaP5KaEjm3Uv7zz1M96MfOZawtjgJkOhpt2JTh23O2oA1d3Plx6q1lWUVHTCQpo2cQzhzZ
kXfm+E9Xy/EsJgsxOx2ePjDCANX903Eh+/dl6+tLyaiqYpFpjbulcvfXh3mucF4iin//lh7WmR1W
yTAhrfGWGkjUmW5b3Rom6r9Dk8R3Sh+Cpax0/15LNdB6Q+Q/Dk5gkhNKwudGzHBSVrTse5EPyJS1
/WvuCrdtoTvvidwvnVwjVE9DQPtuSd3KA+IbyZRvkvQz0lRKNG0szGXZFT5EMdjh/tG9NXX9ZORV
8qK3CPJEpP6/ZQXym3WpmJMw0V+60DcOmpwAH8xq4mFNq/Ag8KU7w+iybahWxsEf/4ELr5IWOZzO
LzUj2Kl9uzsdnU5SIldfjqRN8Iia8ddpcYnPMjBDgQLy+LOixDBvx8ucvhKBhfzpBf77+f/8vJGF
/TLvgyHnPaTEYDHvixTfztEgspIriaD7awBl6V530kc1Dd1H1zFbOJdhtq6iMLhNDBCwflyG6GaF
lWq+BVpfTYcmVm+yAoQr/mG5bQhK+WjkeE2OJ+aheEz6uHlsvQASo6UMa6WIZBT/K8TtUkt76z+l
2gjfNSVKp1aMY7kvALhS+qK3IzGzHrpYezydETn+gaVJQOLKx+vUaTFHa73sRrbMYdqFbYJwK+At
M3jXkwLTNEnubxUztFZCCFTfMt36IY2Vb6dmVZ22z/S2eYo1itiK02Qb19eMfdf21BCoN7zi7fL3
DeBfYASVexB7p1/xLvmLrkOUNAqN19PVnIbqQdYJT2qAnVhe++KmcuVmn0UZdrNxFL4GGA2cbmHA
dwbEqVMdwiLOVlY8UgRMfOXUSvg4ndFIyjqplOZZ9dNirouBgDJEHezbBkZiybB4EJUEai15JlWU
h61bBsO2cKthm43//Dg8/d/plNj60JUQje1/nfDjm0EXVjXMFn5JkTuI01K+/PtvmjJ+cvr39M1y
ABw1ynTOf/z0ry53+lvYNTi6S5k6/XHyz797+qvZWqGN9Vz292X+OuHsPvpe0JZ1YpGyvLzdH7d0
+j8jK91t7Sx//Nnz1G+ehFuXqab6WgnbrRbmzt4Y/0EeH+WC8f8kL75xtKBaS1mkKZPTB4UA3Liy
tGR2drKuyMlGS4K/T/7rK4MT3rlG4q5//Ojpa5TKqTcJAA1OFzp9evpAlSscyCWyZ/9qxY/rZGX3
QC58WP340+nriSemczF0VLRnaPaPn6wCJdgaVYil25cbO/14IvnfBo1It6UyZP9+4mBq+DpxQCiH
HwNhjXrwyGo9T5PKutyHeNHhBOOhhxHKeZQj8xyw13IMii5wvmFuhoq2pVRF5fT0v2lVcewU2HkK
JdK4vpjuAw1SYeeRpw4NV9+W8iCb9o+zHR8cdGQKpv3XJU4/EQeUIDuRZxG77U2lVP1N14rRA9kQ
tsitYOJalEQPvoxmladE7fr0aRTI4axjKVgO48mC4KPUK6b43IyHcjhkC9OtrNnpsDCjbBXrwL1O
h1jPthvXxbvv9MsO8/g+7cVvpyOGknEr+NnqdKSLpXUszYdoSGSk/s1+0gxWfDx9JofpVhri+PZ0
ZLYt82QMKXlsbdNl6kR0G3dzOlRrx5iygOjL02HrhuncT1rT1oPWA28u4H9K/VlOQuveGBTzvsn6
mVmm3t3pT5ajfreMRN6dPhNd/D18NXLXp0PFi4J5YJmWfTo3aHIZ0+uyBajOr3Whbq0zh5VJHA8F
T9T2dW3cnb5aJGp2bATs+pJBbKYUIue5bGFfOTZBj8W3Dtek3el3CEJSVkYBOY/xQ9FoSLeAuLBP
h80QOQsGWw43vrXurbqgcJPhyamWOCZfeVvPwhtW0ZFkQlbOHI2DkU0el8Gf0gWuFUeW0SjElUam
T4QmT2d5wPzbmE28qwT0gcYj01XCe+p0p4N0/EuqoLtTZWBQTmcbqYDMVJMsTx96paktrH/9VunG
8a6Li1cNdvW9JebhvYfvcGKAzvjX7zhBcpSl8tVR42YVJdmY+xfa+zTOPoe2Sd6HTlqpsmA8i7kZ
oAVqlNtaHtqdkcAdCKqi+Q4tD3Iyp+pmArvdasJjkuMRLOZyh2lUB5ZolMM/naKhsq1KQ/nCGgqT
QW6jfZO5+qbUh2betlq5zkM3WOcWGgO4n1lvktFv1Iq0euViWCSoRb6Je9+/SfpGnDZF074RgVqF
Zr6ljVdNo1QfbrpGhfsZoSJNybF4itRy346/VcbFG/se6R4Va4DWfRisJNdxDlo69H/9RhA2s96U
6+9K6yISLyFcWekCmhHctahhyWmUVfaQJU6xZ1P5fDry+gpiByk+OdSzB7MdtDt9GAv1HEnWkD4c
6t78mzH//yDm4Unx33mw8yVI+g+Dp/8fQyKNlNd/HBI9vYQff6zKiBDoS8QzfuuviIe8zT90gBoE
OwQ21DiIXP4KeMZPtFH0QTWINdiGEmv8He9I1j9Qr9FBMlCfMkRl1Ef6O9zhIwT7CYRwFgCPYxCy
/V/EOyiefVnGTLQGIOdRCgMdp7NhPK81eRT7UqPVxHvtprHL7oYRG96pU+TZZlG0cwCOGGpilxhS
ufV3DdXaWG/2pEoWTktFZHgMXFQDQBbCrjRGzUsVC9vAmrW6Yad4SjoFOZOOhIIPzg6rBeU1Dd/r
7h5Bbs3DZhuFPCx4i66bVsPOQnTJErY6K42wxmdbi+cjv1+wm2CppRRuyYMvhDnm1fEzmCODmi8W
srCrD/lIskYFI/rEGHpakDAX209YSu+VrR+022LWg/2THxQ7VVfJmjQDtLZRqI9EzIpdhdJ9s4hd
sllY79MNmV5oO/CMyFsrNxRsA3lCgS2W18V9V848Z0FEsMIeIXxEjjJS53G4HuppB82yn/iP+ndh
w5cDxuU8X1r+rQ9WO2tWaT6XPvx6FdAz2STmLtpZj9FbvrPSWyndROIS+r1jrXqfLe4Wj/FVi4v3
BLGVifMKuQ9MPG5Gzv9i77x2HMeybfsr/QM8ED35eGnlTSj8CxGWRqInRYpffwajqk9FKrNT3bi4
uDhA1UOi0lKkNrdZa84x8STSdvUxN9mn+8bHZle1m6Nv2EZBqwP95wfW8XJfeoAtAxNyqdsttami
bvreUjJY/Pqs133tmda9r8/ED2NqzjvHyDb10pzjtEpyNCJ3LQG8FK4LB6V3rq341x6P7pjmF0B+
VA+uSjesaC0j8SahOwYLSTjxE3s0O63aYC4X61a4Pdf2QcMQfNhknJam5x2BRN5Aa4LYBH0xmSvP
beGHHomW52jdseAa8U38fIDyPZk8UwOzA5SZs+PLqXof0j0c/m1t1YMdg2jSzdnoiaZyli3SJSWh
k5V7qIv4IIRiLwAdlVselw9fEErmLRxVJBEiQTVePS1oZNO0OgGwbt13YRuMVBpipYlwKDamNIua
hURuJCFq1KytmwpG3pTECbbE5qrGirnUB+skz7RSsULQ3UjyEz9XbRYoyD9ZMq3kTRt0s6H5PMW3
6Wl31pa6+AJcXdHhJy5AM5jV/kCTDjfQWN6MP4pNlFgxAVehf/agjWDUtQ7L+gkou4OeLJ9BVoS0
OBUrO/nUSdXDzztv34wNsBz5s35/6uE00n5wsdm1CcltDjxDwzmND6O1BNpuud3dHfyOtCPreE8C
fKmQLjifJD7xvjGaSpxIHWZPAZdiTAU895tpR4LDhKdqPKbL7IFPTW5bYksnHq7VdXsYI8o+eYCq
Cs8o2GbYCksEtQjC6+da2Z/1JTEy584Fn5T3buxGzsGunYTu5BnKIFid6cHt1uKiQ7aWUNBArkU6
XrDqMx/OnLY3lm2yTTzZUT77fs+iLXQLBk7wSQhlsyy2WeUmlWu+5h817wQuplIEvNvy5vNpZBB6
zSIzY7tBMPkxPo3EKYhupJIxhtUA98keyNou6E/cyp/lsimRT2IpLD4VZHym3cuk7sy6MVtEe5Zx
kBbdrjw+ht29EsRunZPAYNwq2UxPtoS3eaBXtHmXzSqAPVn+IlMdNg4rA0hI4IbmXks/CV4lzc02
38o1WUmLEgNBMs14hbDqDo5Uj4089HtsKWaNaCfm7TmcB7eHZUsIvMkDYkd9Vt+EUeLuZCv1XdPX
YT4r2a6GczLaj/CSBHAty0L4jEFLpA0hKR/KmdljeDWVcCXry67AwjxGb/IZx/NG+HQmM1XGYiDl
DWQpEYWMOiP/tBZkL840EoZy+l4Ty2h7N0q253weAPg029Ux8TVCL8hCzR25Ley6e1fWyppq07fV
9Bf1GVG96Iz8sT6NemQVYCeClIs+XFYO9QlSzuR2jNJBbCkRnE7y6+jYSZbFDCjgXn0YpeTKDJpi
bixlWrq6tumEe/n8Fve34unjoBj2oK6GUKc7ulWT24hWGJKyInNOTNlgg8FTDTfAfmJLftY4RweL
w2HdiK/AH98MZF/m+SYbHL2yQ8GbED+zK9a9X33oyFBhOZIuRWVrFTNjTkv6VYDSa6JreVWYgx2a
rEM/Lw0eMhPk4VPc41klsjXjX4AFr5L14IyFDTg7e511to8+DVgTgwPzPzlYgPBj3i8wesVNHuPo
Lpax+MpvMOhPZDSR9kgUdvlgkiPhkg9oQjlDsc7uOopntTNyRyLX7OdG+zkcvAo2bu8r52maz+kb
nDhAYQHbyLcTeF3EW9NpfUPvqgsj3bCut8rRoRpywPdDF4A6FXPK4JIEpUHboSop9o/kLgheIwNH
AiAz/Gl9+H+w8fzfV2yncPDtbRjL+T+U21fxe/dy/sf/afLj8YfNJVRZ/uKfBXUgBuwVgbVRcNBg
6IxbxX8W1Pkt0Do6SgiyyTj0sff7c4MpGewiiXwiTg28qSrpCDj+3GDyW1+/PCG+aoJ3mRL4f7DB
HC9f/FVQB+sjT2SDvaoos/3VjUv2Q6kZx6o4nsMngoOcMcGWmoCGYV10q3HsX9NuaxfKip+ud1HA
b0ohCNOK66FM8XSToU4CDYXzcScVsJ8bFVB23CyRLOt09OfSi74I56x+mNE9kIoz3SZtYlY/9jfH
V6GBmaEutTlb41fM2160VZ6z1dGGeYfKWPYI6kIIb3T+BH4kZhEod+1KJmD1zJ6oxXkvvVYHR9Zs
hew+L38CNJhuG7Zd3wbGL6ZJNAm/f8xfqfbfzvdid5TN3NDCp7ZaVm/GqtuBvwxfMuVG39CzBGti
jOmYVk2H8a2r7HbOU2m8UYd7csR9VTn12UooLLtI22bSir+ADguNZUIy9xuencN6spMFr3g8zsrA
nVDNXYYcSp13UpaWzSP/P+/fxgxRep/QlHUnWWp+/zigQYVY4XWV1VK1dsylvDE3JPAOG0hW0U18
Lyz0jf7Wfp4eS20xKK76Ft6bG3lj+KYIQGIBAI1bAA6349/KmcjfoiW2zWXPzgecCKrC6YEjQOfG
gs0Wu+FxI7z0xPpZSKwusJmfgPozm4Y8BWcwgPt7immT4HvgOBCy0LvHp+6zKnc91pW+mpm5zFbg
WFhHSJWtO2BfP4ug+OzeApjHZJ8Q7TlpZweDwK1X4U1qQmCt9qk4sbXl6QGU1GfZW++Jxorspq2k
wLDmvL8XKSgkq5bT1NGuvQmMNwJC6W9gqPtMIm8o9rCCW3V7EIatPA162AbIoyw1gKZNLlpa7PJu
Hss3Uf4WVRQO0k1RbycnjO2fJO/BYO4AZJW3GduIpLBRXFX0UQOb2BQiHQk2pgCyb+51v7ulsOKL
H4MJN39dKXMQlLJ3ZruuzfJh0Z7sNPD7cquTIpXVdpbte3lnxpRUinUHLVu+byYCTdptx3dghqv6
sDzXM32y0ot3jWQ4PKs0dT7ZOqEXSHkPkHPS4gJjBAYrJNLQPU2mQNJm/SrdHG0RYN0uvK+oP+tg
AfwYHOZV++KlyvpyXviSLH17QaqoquhxnMInVfcZ1rm4C9JFfZ4ZACgaO3gJ5Rk+UtZDIXp+j8hh
MuyI6EQo0wtAoZm5EbtFhREksvlF6RlOK6F5REvprj4DDcyRMV7iwWBSIIzVzodpQqax4gYf+FYR
bH7GzBSnfTjx23KRhA5DMR78nlhe1EIbAm6JeFSXCRvrg9OAAtD26gHippXmr5Pq7qBvT3grDYCb
oGuOnaUUFmXhguOi1c1yypCEflP0Eav7riuRiJ7w+S0Pwkt2mNWU4HSwRTchwR61J3Q6tHU095Z6
I+5ihnwufWTdeKS4ObYvUL8l0UFrJeTvvTjv45kmUaP1JM1V5efakbzUKcC/OEnvszMhm4IJUfLG
7GCO3ZuofTq1KzR9aYbMFGk+NjtPU1YdxjnZuWpWG/vTP68uBosYWlkD38fFbN/14qRTyz58Onkn
B42md5rCJHcC5DHXNI9fes+fVrK/rvWlGPthBAmnQT9n0VNno3l/AbkzT3fHreyAh7XZzc8MbzSg
QWn3+Sr+jWjLXy6l3z7A+DC+fYBTM+kO7YGbrUEoJY/jicq0g9aqZ6c7UDcPv19Tfr1yf7vc+HG+
XS7qu0ZQpY43hgBKH5WnE20Q1ItzTG9j/KB6ZRETR9Ho7x7whai0PtOmzRrub8x5NZDZef102I2R
kJJT7ATnGnlwHBw/X4/IcUIAUDUZFxI6Ia9OkgD06CmZoa2amu544L0ulr2Ewfwx9YzR5n9e52KQ
FoOuGKwtf9zXuJyI02B7srAFeBA4sbB1D/kViduXgPQ393ZJeDiWXXNC1hw+jX6EbhU5VKtmZGPs
rr0W/+IV/J+7u4Q4iEUrHJIzT5FTj3ualavAeVN9yUk31y515fu6bNWfxCYsxYorKT7B6dOYakY0
nVx90f/FwP/rji7GYajrR3CbPLtxHEq2ZndIzx3d1n3DA5d2bfN29QmOe7tvL1oS9HpaGUP4JEy1
ebPpp5PZF56NIX/NoXXtEV60gcS60gM9YiiCyPLlaeqLxJId59e+qau3dKHnypTkbNL5C5+Iv5qT
e+CR8wAEs8Obe/VaF0rdy9frskLACnDqq4Z7GodFu6IXa0PKdaXFtS/q2sO7mC90QLV1e+CmkhkM
z3nsy77opt61y1xKIH+6oYv5olVjvVUMxt8fZWsF0gTjDxc/ZU5k9Xh+ruEmrkwXWNB/HILlaTIw
8XJr49oWLsqVNKMOCfX6mtPj6pUuFrGi0c61oDDYJ/Nmls6NWbokbswey7JX1q/fjwtpcrF+MbN3
ZtlwJeKUuNJY/BxTnq6np4vjaP7Xky2o4h+fnpD1Qy1IX0+PHsEM/8McvbN78BW8Z4Eluv24Y7pm
HLwyTkgm+vGyyGNiQzxyg8Q0zdJpsqGn4rNa8r1ZZ2t6FYJx7YFeTB5GGE8yM2P+ncz/uabEMzx3
m2tvwO9fNGlyMXsYanSQg+5rlgqnB765mKWr8uv/u0VSmlzUFhNdP/dmLYdP2VKCsRrPlZnqJwSM
XN3a/PJ4/j9bAHIILr4qHAaETSjjlcb5MN4x8rfHxRixTt0XBt3HNYvJpUnzYhbBTfbjJZtDb57U
lJtr7cH7si89ZN64Ouu26WseDIeHcHyoV167K9/dpbPlpBbnSA2/3rp4mm0akLCK11wNLv31Im2O
FmsEm4DBL2astutOdaoG44wlzQdSB+LnYvFGo8TBf3GN1/TrWevb1S5mrezYnZFZcjUALG57g29n
qfu5kxNPdeX5Xb2xi2lr0mf6EDdm+CT51UxfkPljx7NsnTqona/uB369UH+7sYupSznreiWEXC2Z
DcuxuSr7EzI0ce47kX9lQv7lS/DtWhfzlZq2oZgWAvOHT9/Eo2mK9eepdEq+tMKm4E2n4eqkNd7A
T3Pzt4teTFq1lFclDrrxm6PQxSGm/DBvDpzXDrc1LSyr3165y1+e0r5d8GLyOjdNHMWGPq7ehg8b
1UZ360gzIkchyP75TP+j8vj/tsI33RpNUScE6Y2ph3AsRuHDv5ZY3GVx8/H+j33z0nzU/1hBG6n+
sWmb4znOwj+lF/X38vgv//l/FstV87+og2NapxhtYunkylfFGL+plQuT/6JIrpjoNwwUGXjFdOM/
qZZ/VaH+Gq08FCrxAJ4mCNCJYwYj8eOkXShp1yCrTXf9EdSurAKL709lQk0y87s4qp2cjAgrDI3X
ZtLQtPz6IY3mUZtGs6+f1efuKQtPtV+m+DgKPW9RzUEIF1HXkdOXm8SGiuVkFoidXUl9Pv/6QUya
t0gq6Jy1zGkT5CzUsinyKmqmLIAWboIsmUCwnEzmZlj/+UOWa6Q+B3TV/vq1rz9X9tTYv33n2z8e
wXehtvrjuvL1ZMZ0ANocoydX0y+eTDBkfXKOq2SnKOJcUISlkkU3SUMtOP0QmmYvBios6cNaFkTi
MUHxxIY3lLNTaLpDXTK7zJPJewjvJFO6Wz3JXvLc3JV6PBcP5qJNG0KUerJY0Xlkr7HSPdVNOs17
suzPpHJV7drMNT8W7w2RbGp6HVucS9gne9QtQ+Rr9MyDtl/2KFETJXY7BRpFtFEPqNnJaQpCHI66
Riv6ND0GpotQz1GUZpGo8UYGryKWxxuZMmvX5PMODcjvHx3G/R/mQAwV+hiuzrsm0/L5GYyiR0cp
MgVj2LQxoSIEMmWJdZY0cndoo67jAVBztRQPXvyArpFIGPlUWBEFGJTwVi1tcOkGdD4nO8l4KFNf
r6Zq6FeNWym2YExzpDTvPAMxWpxOVNNhZ1lGaDcTxyRBrgBUbwelJd2TNR3PY8CnBgAGW/uQC8cs
nELzz/1MofgpOGU8NTo31Zwidupdc7BbFXXshqI2HAJ1pT3RdHTDlaQtjYnq47k6Z0tReJSC9y7h
mrKDLs64j0GtpLMheqhPD2b33Ez8aH0gVq3x22qWgtI7PCQF7A/ZFj8xDAUQceOXyZjZtzgpt3lL
wESMkqfa1ZJG5sKuKu/NYaqrlF6naP/CwUte0jNo7OCwzE+WadjUt7tlvSzWxUtEXDvPowTKZlNi
rWdIWh5aaTt8NutifgztorfMJxLF9GTd5574TofYdHIWB+quuUuy+XC8ocCsTVxZdlP9FptWp/h5
6wm8x4rfP/1+bPwr/ZeO6w2cPvLQ8b37Vnz4W//1t/7rb/3X3/qvv/Vff+u//n/qv9hsEpDHjxeV
k7/1X/8r9V8/eK2/7/u/bFR/nYjomQFCQSRPrAduXHRMFzW6qsSr0qeyfKMYDz1wiIbmKql3q7Z+
FerHsvbO4irC+z0Z3OB0Uwz3WvaaiDdl8SKTdFcsFQFgMzEpZvshBOVU0HYt2Hd5ZQaoeFdk6p5g
NSpE5QQIhHGfNbldzxAtaPkGnjCcIUO2T+leHhCoW/pgV5NNDUXw5jyrnguVRCRbMSzzI3hIdqfs
Bk5sGzgRdb3OGrKlshY090wWb3tMrhQvzR8PRF8PxiShyuAACiSKmKYfN26crs9VHXTGDZqF+DBH
2xMKblhsBeWjN2cNd+Oc3U7E/OYExaLRXGEgXMauAj9Ud2m8GzQXpLXS26R5DDBhCDVCnI+sZJhH
3ToGxJTGsluTGNGf1nJw2ygv4kPb7/TDbYxWXtueT6tImTXq6kwyUhFvzNwlEPxUefoZNrN9qGdh
ilhyPvTQOtki3xqvJHLEJZj9qS4+4jtL4VmnO0lyBeKR2gTXPkE0pXvGkaY62qGwCPWTw4dcvTvv
4Vr18b6QYZ4PeHUQeU7IUlX3Z9MbFAQn7nAgR8QhW6kbnPQ1lTc9ZLIb405YhNc64+OY+2FM6kBo
Dbq240GUR39RDSy64tDqehTBRM0IUpCd0j9N6xW0JatEQ49k3+keuuk1bRvcqSsXvqgN9qV+OqiD
EO6G/Vm1DDI8Ki8zR2kFalz5ttvJb2cDGI5Fyw21Ne5b/BETPOInr7yL74LlYam9gRJxafktFC94
rN9klFxoolfRcdkdp4VBgJX+KLcWaB0hs6NndQtelkR2JCv5AgEdVQTlntfuMM396DX+gHKBjFpP
7AyZvey18bRp3XBiH1M7Mqlg1gjJS0rQt0jlbII4Krs/24Sh3yAij5GV3TZr1As5leh40z4oi2ha
etHcuJGmw91prZ7xh1gKsSkn8CNj8BqUPNU+zodn9aW5MeeEa5MJU1o4HhzlsVoHC+XhWFqB4PSA
6kEPhfjJHaTpmu4q9HIR2FCPW+SE22lORaoB+ui9PBd30DdaDmvQFEmwx/MeeySstrIl9V73aDx2
tweG8Al7lpcue8IJBOcAiTKzmud8K01NBwUscvGptFC3fWHVZ1s7+hyj9WCKXOf3h7bLFCvCrX8c
fxdF2/TQH49aUUS7DCo0AXGHqf4GfCeSgeOKCzjVnKMtDesCLAJk4BXpOvZQWcFj+Jhwhm6ufJ6f
ZqKLj3NRmklOVE2UPo52k3k8jefaTKcvOllcLcKPM9rvXrvLGW/SNaBVee0qJ1x39xVy9UXglI72
Fr5LlvTa+NcTQH/q7V0+64tyLrnAta6kZrhDbCjsT0vcPn7tiYkd+if7S5sylV8q/+rNjnPI7272
Yt0zuzRrDIWHmszA8PzZ1Y6mYAiuU2uvPdiLPRb95kBOjlxLW4lQ7UUr9xUbtaAT+6ovzIeP642H
r0rm7+7vsu7QymUot3yZih/42VNa2NXW2PG/Tj8lvZxM1Siy+9QiH3tytJMxnI4UUiY0nr0lvoto
klQrU2wKdk1iYd80HtQP6UHfXm2z/qStvRgCly2ts6FWErQKXrcl6lCc/aHXbAUiANq5SmEPpG4r
zRt9CjmogI3ULM98TrXxYS0HSAEjpKGIblHV844m2/gFF4hKOtCZuWUT34uipS9PbyDyZgGU+Sm8
uhVy5PqN8E+9tkyit0ziwzpoenQrQksOFjiJDqZVh6QoO3n+1H82LzoNbgdTgCzD7LDOdvky3JaC
q0xmNV4ZUIlgQxULsn/2fN4LR0vaaJY+zz0gxDOjstHt609ouuQ7ZSl/Sm/tY/6Y3Kez0T1wwNwC
VeL5nC2yBpL09HAvreoFfgc8P5b6fHyoXHWu3sW3wnN0tCZvZxm7rx3Ktrob7OyGvUD92DHzWEhU
T51TSLuRZi9Yk61ipbMArlu/6FWvNGZMv1gw+sqTWcVUy7w73lcv6r2yoLxKkpNh5YZVPKPtyK38
vZjjHXOOjx0N26tto3El/c3w/OqbfSuL1bVkhGrNa48BMpxmXuQVU3Vn7sZ+7XWO2mUezOWM/tUU
/H45NagNTUyjnbihdBycXeG8TlAOHCHdY7x4jbzSaSPMU7ayQVdbeuaz+DyOEtbEQ4wnw0aWaV9t
W18KGy5H/sVCEzWabEYNI792q4jYY1ZEzHkMhv3Jjab1nq8lxXtiHf2re50rW50v8cO3J9LLxZiH
wKU7LIOQTovMGqaR89Yz6Y7jFyyOd1Udde1bv1hh+rqpg+J4iMjZmNiDQx6G5OUd8g37ALBroVJ9
PtxVU1Ltw9ZW3qvGwtoa3knvxkyxxLOjResSjAr7oaNb1vPx9RisSFgWn9ULbh97EnvFSloeHLYo
9UJmiy7mxAejGhY84b10FYLwdhoWVA0spAOT4GgpcyTozMgLYUYgl1cvgvXwFO+RAkcEwHJI8Y6+
+K49Q0mZ1Ovko0WYb7gt/3i4ViE9jjsclR1+4lz9iq4sUV9L57ev6KjldVHJTOHHWTPrMyt0Rx2s
aJ926b690hb/+Rz44ybjS+7w7WKTqNCORsVXEwpLWZvhNOs9GfdksekIBC8rHADz46M6C5H4xJvA
la1iKXtD7JhMGXu8hrF1MheTPT7N/OANla3fhPNcp6NgOP1c8iQrmcesO65Z6CAYcArOYWy3WG89
Qn7Gt95hzDH/JL0V7o010NKYABgmaPmmeaI/og0WwXdXtlYEgV6ZiC7W5goZrqC2X+9Bhy92FP12
gpW8Cil2aMv4yJ9PDCo3n6VPMJM5fqykJ0I/09BWGWRFY40b8NoZ3LpysVvMktfwTn41PlLpkfQa
GhVO4IlzXNOusjkivQdBJxGDAmf4YBvn2/rgpLQsbgo33PKzky2/EGn3It5Em3NvHTeBM9meP/iz
MkklZI0WyBVwgvvSUlWsZnda5/wcN9rbMFcn1vCKT0Zc9+SpjhaBdbQ57es7qO5mDbzNad+Y0g4f
8YLek3yyYUAe3MgD4x1b6opQ+0fxhclPX8kcADnUEGEaWuaLnk3b3m+7lYZdAmNF8SnfHPeHlYay
Hj8OM9XZqgltMZwiWJ9Ni/OARkYmZt/l4CrLIXO11tfelP2wZpW6EY8OKb4gdSO2+JjyaJOSW5g6
Ze0cST0GP3pylKdgqrwpHkE87hEj8Laca4hQxk8bjCDv89OBSZEncqNDjeiWk8TBZJhJrng7BFY8
cUccM80yt48eMWKqi+PGZwezhOROe/f8Ptk2C042AOqzm3qT3ZWvyfO54aRS3bTLEHE/mYJPEe7l
3Bbc6HPcbxfPffxOEuYJJPXCeB13wqjvD59taDWdrawwaUIsrc8uAbyquWo4F3EW4nFjzGEu+cAy
fYO/dlpv8q02jXb6djRAsJeQQ/cAyJ/Tmk6jytGOCGwIqLGPgnf4xDSUFbsuwdihcLwjdJF5U9jp
xmd0csVsKadnp8umTe+fD6vTZEFNpNZvpciTiO8UCBVrtgZFgd+fj36S0FwuWxd7y7RVkmEC94q1
o3cqvDSmq1gc1dbHf0P9dwECohDz48z0RWr9NjNVST001VgNGOXCh2mtrWP9Qe48bBwy0RcWNZVh
qpEPUtxIsZMd3VYAyLqaqCT8eVd3q1dqE5fU6nhyPCrFuJev3c6lN4ulZKxNxP5hVt42drZLb0X3
4IRO+Ccj5F+W6n7S718+iHF1/fYg9Eg4ltLw9dhHM4YI2M0fX18MzTeTg43n9Eoh5pLk/tOjv9if
qKVxCNsTkyP2NfYEq/4RWkP6ou3qF7I05b2woSLhG1vxpn7KCJABRXQ/TiY6CmEmJmmZ7cLrX8GV
XYR0cR7WzVaYkDk1Dr/OrciOP3BU1H0kjPbkekDPlcObdLFnSZWsV9uBrWNnD/B+K6s52eUuJMG6
oepWb4+ZS5v739BdXxtpFyfjg5LIfVBz4d6rZsWyd2RHZIfGPhlV+SgiAzg6+zfk+Ve2HV976W/D
LMl6SR9yRjjOPutLt7nDhIVuM5pfoyxfhnL9NMAuVl+tDsRT0FNpSe8paOGS7DK/iLDeIVZA2nWE
+0wEj+HXR+9UbOP3MIO2fm3vo1zZA1y6nKTKKIVDfGSjtSQ7Yt7vk6cTp8mKsrLVPxL2ji1S3nMM
bqfwQKbCguNl+CJ7sINHDyEI1zXpWP5hJd9kgcs5iyPZRHH7jqxkO5i2+KUkK+286xrlL/H9b85R
l6YpjZdTKsAW7sijAZx7FtxiS7zlghwWW1wQPJ4Vjl4DB/GSfXz2+YWC4cN+hiBabPeUMY3G0W6r
KQkjsdUR/DRXCehUNuUbi85Rsw4EYL03z/LBrR8w4HqtW3FuQjl/by6I9Lxh4Qrv5dshG52pMNcW
MFgc4UnvffOpKK1yL79MnFHueFxJlDKRd1L68Mxp4CYf5ntyF7HEZrQEYFI7emHtq/v8VnuDbrIZ
94JWvQS14V09fl4Z4/L4+9/HuAKrCzZnyCwuvLX+adF6+e1IfxkZK1dWyyvlO/li2jYD5HJG9nWt
atbe9Msc+qkXsJqB1ukcfV7diFRW+o/qw8DG51y5/JWDnnwxhx+VBB37eNDrcVdn2xT0yIiajrfR
dKz2csK/dsPXrngxP6uSiokj4oYpzWAPV+yDe7gDD0dm1Lp2evfoUhi+ZlO5VruXL+bpRo6PCuHl
f6wKze0JHZE51aJVOrh5TIHL6Q54h9e0s9rjXEKhlBlT3uOq35t8RHFqOBXe7dRPTSvk2SSLk3Q7
ccJHyruomrQZ20mbb+t+DKWQKfPUt8SLB5YAUIY92Ht9W9xni3IZvmuxlZJOs5X91DdtQhvsioJC
YUKsvDXJU3WS9XmZb8DWX7dKfMU8/m4+uFw0ciE7R3o+nhllr5zLD1SMX7q5Oav341lWWUu7w7rH
rJY60orWp/wEeYNxMIOT4wSzwkvXwR38EoPPvFbcxKHzcIos4dEIV8KE7fpkJTVL5XMCZcbXnqQN
U0RPbT6brNTn5DVJHdEm9OmDrcC53CkUjzcizZDj/Jwso1dlA0hoecLpfFh3r/Ls90Nd+Tqk/u7u
L4q6aaDFajyu1YLxcoBpFXiKsdeDef4J2+TrFstVOi1mx8it2caLd8lz+qDulbnkFpvDs5pb4iM2
aRdG3Wu3wGm8C3YTN3VB2sjTaFt+5vcRTYh6Iz3Ui2hGOkEIUe4EJPFjoj4my5qjmQOga6kvhX0h
OrC2z5+nWZORYgCX7j2aCXtV7Z1Ys44zYP0olpMFhczncWUQx3KPLW7gIETzjNohlQXDAzj5x2sq
I12zDy8kSmczyaaosaGpB0YgIXUNI//Z8vTbcYfM4WfeDw5Ao9ch4EhqknQFD6JbCqtsEXmmF7us
tNMos0oyvJYi5ylLYWdnPIPWOW7RHD4QeWK+mRvFzhzhjXpZpzu99tpI1vBGcXgAOlmO+dnscj1w
Dxi0B+LmttQITiSZkzdiOpw+OLpQO84/R/AJaZbb7CZ+JDLLP+zP+K9FC7hjf/c15Rm2ttMfq9si
ckmUM73z6sxxAgTVInwWl9mmqhe58KElvE29PfhxaSkY9uX16UFDmQg0d3nIvTDZTuIthKO0ccrJ
gl8RCz/Q3JAUL30W6jMlustSt3pQQKnQXFsWD/WjNuM4KFIU4vhKWlJLqBxPfSqa21OwTUVnuCG4
9AiPumYmcXnrfWnKWe2udeTaY4iTzZk3ft89S50vt+/DYVWO+LD1+SPZDAE8KYUvI9qM75bSWRFz
Tm3Xp6kmUFO3h5sDx8nu2Tz6puLRSAslK3po3HzJ/jkg2K23UlL+AE/xDb5Hr6bpSrJjCBpsrGdq
LJBE88dD5PQ03++rnch50E+IV88cVfPYkp5nxGVOsCnh20MbzxxHmMZhWpg+L7y8iXLvfCMAd3gJ
7uRttMsfKGMnUDvKx9x0qAWX07Odzcy3XrYnz+0n3cm1YfcebvsIuysfF45lapm39OmMxM4X+m0Q
OIZuTdiGg5JM3ElBl+r0wkB2WeXDAHKrzdu1Ihp+Xt8LUwMGvnV2lIjqD32XE7V3NgjlPXrVXS66
eTFPbD7CbcuVD160qGw1+iiVGcYNgHFzNhTLmggWtzne6xDHrrUBrx1zv8I5vm0SxLQuDK3k4Dla
G+BhYX4/zZky7XJ/PRbsl6c7CdItB15I2agyftySlL2eHOryqzbaESX8UNMPoSyu2xNAGhXSCIAu
1xZN6Rf7IAWro2ro/EeK78U+KAtSqZeNON1hjXUPqY8Gexq7hK1ktITpO4s+VR5l05FHQcPIFzx1
dnr6/ax9mXw9ngF++AwX+yPIXEIbZXyGEwXHDLe/9l7RlIEyVvsxXWNHtiW2iyE1etM5nxziaH7/
Cb7grBfLBjqYCTYDGYuBehmKLnbYg6WmzXdHUFHHriPsj9Afz4n1IvWjimWhlUJllh6Gep3GEXBB
Pbs7Z8d2EWbjrrlszaUOkiKsINudFPHROGfdrumkyq+q8fUYf6rlUemqSseIPuux30zOd22YHtey
OtkYpZLs9KYI7pRmPaTdeZlwwNSj0z4Xo8qOCmQGiXKeOFGvwrbqMrJvMgQBQ0YOqR4G64l2Up3w
LN/9/sn84XH8/mhwkjAW+YaQtsuieLl7VGspCnMtRvuQuqm6kM/rCVxzwlNgdQghOh6McXbu1sOU
qp0dhyIgGxIlarv0TU8PfaphrMUhfzs7e8ZNuoiW+X2F23uT5Fb8kpGBkro9GRMSeB8B2pkOqA98
C0MPON24IY9YUie+qW5zNx1d1UmzS2l1PaZTlUMVkAjFHaStTIdS+iQMMLCibbPVBru+MWlletkm
oRIGL+K0BZR3FJwaBYRisSGdJ5vYN0u/TrYi1Dn6A05X7k7SUzxsKSuWrSPc5zPQ+I6wPaqEob0R
au2e6ap54fFZ4ZTDNcdJQbvVli0VYKV7HPxjMktXUm4H6EOEFWoGyCW2tO9dlXKkMIcjCCWPyFay
xUbSZgdcZGRaTB5aiqTkAPTZJ4CQSqldg+i7Bnhi7crn5yJcGYPGh7Ll1GfST4z/Zu9LliNXsux+
hVabbi3Awjwsqs0yRgbJIJkcMvPlBgaSkZjnKQCZzPQF2mutVS+001K79yf6Eh1HBMgAyCQz6ahq
tNTxyl49MjId8On6vdfPPQeepYZsLG5HfeUk1C7ZVQxmTpy4wMyDEyX+Htm3wnYO92zOn/uPGXsZ
zC3UQOiT7YUwFVEzdR6mS10KLuNzWHhCOYbKF9CysMqpP8tX2yXKqe78Rfmo4WeXTANYO/Mz5jZ4
eHuVvTC0zSLTUDgBcTog5OWeBShiNwlt3xJuwSn1zT6JUSaHy2nEqXOkHC7qdyrIJBLxvFjTB48j
3x/YdSuXIqUE+ettLV5LMVBQX5DLIh6UeeIAPWVO1VkOibVwu0r02zqdFtxUxnUPRF9w1KZQUF0i
DsDdBKrdYpDPLGACxBsQs8wx/rjGKO70e1xSTbNyrc6dVXri3SnIyM+0VeJAOmWyXcOx86b89Tuj
SHIlb3WrF3YFdQCtqK0p3Co3W2uOXPgJsHPkvle4gBjhyrvQsZ3Aiz+Lz+qbt5+NKqy3n907vIJt
7ngheTaH6Ak1GqjCBVfjN/Gzc55/1b8yM2WG9JmCNJY6F5cVyA7ht55xs/jU+0P+Ad7mBYHLffG5
Vb3ybiAxiwi1PNd+gGBfwhqEuJYJfV1giEDUSHguix/BiXQtzvgH3N1zS+Wzdsf/AaJLd0p0pOAa
YrNF1+DvKaFTuiRHZ14T34RohaEUHkkJ+92kAqF7e3MCerFXZrJRjjSScKvfgSpWQDCBOCs4VUGP
dhJ/TyJgACdIWjvWFS4yZiFzEpcgEIX7D3noCa/8cOaqPo2jqf7VvwyW8gk4pNhFsMT9yWU9L9lF
NMW1AfxvrNhy5kLt9yxkJ/I7ArDvbsZeDKVUiSgDBCTcFovdhZi7VM+zOSkQ12b+OyjLF9iP/tbv
JQADVWFMU8DTIIHhedPq2kbqnDnhFiRLxFyUd7Y/yZFeeuCumJN8rs34ehKsw/l2UZzzp8xEntZn
KuFuwI3lDHfXMwnHBHB1oN0UVg/RD1DOI3ifFHMgKXGlzp4UcxYBygTSjSicniGMmGZQkQNF/gJc
Ziku9iDztHx7d/yUPY6HdRNIIWNvTP+DPe4/2OP+f2KP+xmp5NP+6FmB/zdIJbmfceY9dbt3j/of
nHn/LjjziLd66IftGVnbWZV6zBm0jKyvU0yoEquKnIQYts/mQsPR98I5aPp28KzeQfZ3osh76lrP
LvzdKPKeHtjbkdQUeS8SML0B7WNfE2to0kOyGl+sVhWqfFBnE1VB7MVeFBw97z2pF3YNz4H11Kde
JPRxcj6yHN4avF7Y82HGvH5ksVslz5PUiyyGYCwjr/5W13o7fQhSxfdGs7fbP0qe995jenv8o7SU
7zymfwx8mKjpnW0l9VK4g7OGtbtK6lmKD9Pzvdehnp2g4JXrZ79720rq2QkKas0XZS79R/UsxVAU
du+NZc9wULABvjeWPXtBxUhJ2nrDNvVrloeiXvuJp/VkhhsOnYPEIQ2R6M/IB9vdJpOZPXgWLfng
O9ZK7luRj1ICvuocP7sb/VQvNffrOxtA7hmTj5OXvjthPWPiDUBB+OpgghqLV6FuBgWKXucoqexe
dUIOntbr4N+TXu65iz27SU8v9+qCOehlz2IOz0T43LeeyaSkWHxvsfS8q1/izfs5VvnV4+BgGHtO
1i/wHv4WRx8kEfG/N1UR/73R+BG69J+z9i03YWLaxiExH/kLOx4+UT4GzZ0GuRpc6eN6ncAbdzR8
0HJnWWgaqkAaQOsJsoRPkjWiAJl3SeOgYCpLyFUR5fi9ZI3IHbOSBPK9ncyNAGzCb0jWaI2n+Hx+
g32PVSQR7HsCq4CKDffK3bMNsrSuoqcZkella+aEt239G6fLQNsygCsCAlQDtRpwcrGu67CaRgxr
XvOCmyxjTVCm21TgFoyaCbNcqspJrsXQCpErFCQFqY7bEV1a+C73A6ym8kqut+lSsjVnFvOQWXQs
ITtVSwHVMLFUnxWepE14xzeXZlqgyF3UTMgxBZF7V7spQFI1g5qZ2CtWaW2mENaxvdOtzkazKrHi
00IooqlaV8rS1wGJEiF7uihBGHEbKGLxo6wYa6q7ejzFSMfzxK6YRVzY8dm2KJ3ZttSEGb+1tRkr
AX6khJnyQytSSLsA3oPCJxtXudukkhcKWzzUNgewliMp8dRTLNQL6Rpo5NQ6gCZBqXozaRuCSJBX
skXMe97KzQpU1Vdacp0IGopSIEiB6zZPW/qC4y4geF3NC82CPDgLXatEhJJMaG/9heoo5SIUILIq
yz7KC5jsG3QroT/Bl/oVuqnN1KjeLmQUYywKXozmAoAQy8jBsEmZKK0dFkqUohlXl7mco3I4ZESA
CBkJEDUvWBaqvL0KC1yjRrWmzGxTfNAcT0f9rFdccKWpTkw2gGQHUwGurOOizmbNh6iAUmOaOF+9
0L8UOQYsxbGVT6s08aZ6oUKbVlC9h8JXokUhZOmc01HEaEtgugOTY7Tga1k4yfktN3d00HDEmZ2V
gKSVKDB2K9y/hXoyk3IoW3piDcZe3maXggrKPlWKi5lplfUfUKGDZqFoxyIqs9LtOqsC9UpKRaDU
zGjLrv1UroDk08Vk4TM2KnpCiXXPAkYCxpWZ6JYF1js85YzRcxe6KFp54pqccqqVqvjH1gnMdc4X
7DKNJNQY8zGAaanjF8oktBx7yQUZ4Fmuhl8mW/1bXiUQ48WiQg1QATk3zCF0dlJB4r6HSep9Dl0b
ej98jtJHOcalZ8UVPge6hVA8LfUSUAwbKtVCyZsXYeRCSxSsjOqa3TL+SZXnkJaMLPa69GNrzXoZ
kATQrb+q4sBZlKFv/qiFAvf/dgaZXDd0vVtWZ4Nb3odKpOOU4R+xruJyvBLKMwbcuktNr3xotKum
ecGG9fYyyH2o7EDqIgf2LAuxmTjUXrECIAyi5wN3GfDSShLiaq2KWXkeq7JwKsuVfgNSFxTXOVxw
WjKlfVMIMrPk6gQlaoxkgUZR04MQmqaxfOlmLK7YPc9KzgO2KCFaVwrlRnBZZV0GYgC5Uy++igo1
WFaRwNuTxMnyb4ruep8Z2fK+6nXoMJMAtLLrbWVuVyFnbxe1HhfQ/tAV+4eamtvPTFkzV2omqUtH
bqQYE2upmF6+iYBcACGGAH6G2uEBPIHooHfCbFP+NFcKD7QWqcOsIy03HzjGd+7UoswWapE6wEvy
PkB5nFRU0DTCKEPF04tQZuhKUv49UizzsyZbIHZUpICFupQSnGuOv73mt6rEAJWcoPxy67rWVemE
8pWLjTZldFn4rHgpKlkDR/nsOJYPaGoGqe/KyvBEvahQhOdr2jIrxeobakxlgCkdlYtPRbNMHxlR
zh6K0obUoeVy311zi8UkxDbqFGVXBXjE8WUAdoS8RM07zDQg00mZLGSbRRG+KdqFEQkeyHGUWk0M
W87Ves6n0EW0fHY7iasy+s77vDdXPTF+dJUtYBWJHeJaP0r9laaBWMj0kuLRc1TpStY1fVECp+8A
9sIXYBQJQ58FdlcH+Wcd5qAbli21nOUmD91vDYp/HuNY0Pxjw7XsMvEsKIrthYadcxbHUryKGSFa
F0WVgB0y4wGg1TGil75pKSeaWNgCBCd9/86uJOtzztX156reAn5mw3acB3UERmW/qtSVa4YxtkYE
TK+cSTY4SjJvxVVcvAp8s4BmFnB2PCw6I9/gUSixdAI5EkDuUlpftglkSnNJhy5WwTInWiTaAVh3
UPLvFx70YAuwDEShCs0qJS63uA8PwlMLWf915avp3Ks9dum6KpR+FRdQ9wmTQ02IYQnkKQAWaZ6k
gQkyA9DWpJkIk2oLRQpyUFXLgmm2jbl1HIKFKJYr7jwTEva69sHyU0SJfRluA/1uywngVeBiyfqW
imJxVhep/CPyajAxQVD7K1+q4ZljyRVODoa7sryCjSaxGmzvGScsbnTNrSHg5eUhQLyxC2mwjK2D
iceIzmkNm/8deyj5A994j2lUY2OZlXYVmzzInTgIDE1cG3KpjlpwV3EZQJBBCfVyJtipJ061TIP+
UiXK9srjTCkAXHfLfHUgBn7iMpF1nnM5Kla2oX3D+TIkoUDr9JAxpvI1l/nEm0OAWTvXXNVZ27Gn
fItBcnLGBbr3BxcnkF51UF0I1iTFAapNADeOb6XXsal6mww0t0vsCekkUDNgo/UoB2wZJeyAdPAZ
ypK8uJh6kA89sQUVsGQRBE21k2WgVXX0mV6anDqNUJsjArLlyCeM7ykg1EilaxbOypdIsvmFDZ30
HCTAcbxgVV2/iBg5KKdRyosJEUP3AckyTRuqrS6IMCSssgWb1c6FpyUmMHYcZ16yAAR+saG08wgy
gYifSkVoElQxaHUCP2d+ZK5aXGWJqpybjm85szJhuXWp2i6WACjhgCoUGXLiVMCZM1GgbCc62IvX
GWR7FqK3VRdRKmtXrlajcsiKq0iepglXgitDC/zzileFczFLamGm8aafrVwWx/sy53wfGrdmCPV1
V4ngkgR8HCxdLE8UwwqVdl9ziY0qW0mOgN8NrdMQpMwFFo/HiSecwwso/8oiEQTNvJbHi6zKgJSW
Ul3NJkzM5PalHGxRTcJ6ufwIh8n8jv2LwzQ1XWempa7rn9UYq3Tu5zXGiavC6oKRwvJr6VhmNU0t
FhAaPZElUGGxIQtR3sQC8lQtlWDKqZkbXhDNRwCncpUrl7pgajoOeVQ5zHXPc8RZzXog0qgZybyp
o/tA/4E9sq4Bqi6zdMJLplEX4VR0vAIlvRIK2934Id+KCymJZzoU/DgUprJ1eJGitKJMb5Loi6Pe
FeaNUviTxD7LUP4bYFFF0CZWNql1zaGqNTehRBV6M1eAllyxLhwUwYJBN7oJNflEkxOQS+fTEikC
nHwrBhw6KoDgaKRkb6oiAVMKynCY+Ap7alXF3lchj+98KT9TMu5UcqLbOJLulMRbVgHRv0Yte/0Q
q0s3ADi+dIDoZoLvIZt+S1DPIeXZbeKWyZJI0KwYX9z+AYZdBkKHHs9NWF+/YW1XOAN9kh1OUZSj
n2d8fuO5+omTxHOZgSAv52zTiciVG35bJjMdcNg7N4vjTeaBFAp2W9X5rYHFA3o1S7nkLSaYaFHq
nmZpxZ7rMXTdSkuFyQBuCGVtUiZP/AC1kjObd8O5FHm3tux4IJnOAV60JW6Z5YU0qX1QGvie/l3V
cw8MyMqj4JdXEQ5AFFs72bTMokUqbb+qQn6V+Zk3rStPu85dOfIneubXUyWBrnIdqzPNNqW1Fyrm
54w1ob1YApdp1VBul0JPm3tFzU+qSBEXqRJ9MWNQwpVRAXvGQHBOsXPrRK/EGFq0THFtpnp2Vcig
EXNZHDUKtPLkLMV4RxnE5wJUWUDi3Z/mYnWfqZBIDuQ0xfM0rAU2dUxs2/hO9+T1NgRg3tpqp5oQ
XEdiKU/BQ76dBSXK/vOy+AZn9XtWa9zMDc0l49QXhcZAmBKcezIbbid2DexjHEKoOk9w2ru2eM8U
cBs8AeUIEWxAouFEt20PO4KR2YloBQC+bhVYeiH/WpvY1VLIpAs7Byg41hxrrm8D1AqKpTBlhCID
/ww0KuvS9WaJxoEow4++5Rz4vkJZCG8V1URpRUaIPhQEDpGv3Nc4iCdutE1OFN1hZ4WGopIokHio
gArM1NZYYyuEwqyOIc6bZy4I2jzUbriMF61i300nEquDACDOpG8aANPQZY8hRaq72/SHyuTKZ8mq
rDNGLYS1zOvSVzsU6mzGwN06r+BwX2/NxL1nAxQ7mXUpGqnoR2eSB2AjnDlTnjJy4gOeHXl3LiNy
F1piofI5D/RcXqYyiwIYmQHJG8vAjwTsvphnNctdChnjnoWAucPwZLp8V4aACCuJL5/Iok1GjZf0
eV4A6+tpnK5PE5TsbUw7dK4jHj0tBd1d+aGm3uexrK+jRM5uSw/q5qofeV/dwK5ADJDz52wlgKew
9KpkhtXvwN/kUANS8lWEuo5MyS8tqEZ9LcK0vmEA7Ybalp8oK0GsxbtQ47XblPPYMx/Gw0eQ4WgQ
5cb+XphFGKYXmieU35Kaz6q5FjDAKPvbwKmXPA5N8v480Na2DpJApvTLFcubGTu3UKedTrhUSrh5
yjpltIIzxn+zZYUH4Fsv62Am1j7qpzOemSaSwnwvIJ+1YbOwQBmOj1Ankdl6pUYZXHpFCYObmtF8
FLUoZfCVjTjplAM71Ep3HZxFEWOfcFUKkooij1MIPmqh4k2KFASKW0CnwynPO+DeL8UwXiiMWi4c
RrSnGq8WJwIL0nm58rYTEIHoi8CqzHOOwz4OBJufarXAzB01TFdCFd2lLKpYfD3Jf6ghVy91rt5O
GcggbVjeihAs1rx/5qUJe55IrAIqeMuMzhL462tOBPbTVwsQxpGwZ1KVmTLheNW95H1X+MOR63Tm
55X3A9GUfY5Bk5YWjN0ll7POVeTn2plfBS44Jcocmtkg6z9HLYEORXUcrrOU972zOtTKyzSHkHxc
itsb203F01oBjYWo8PFpXUkxCI30qvhisdgAUhBALV6wqkufAVWFgCE6l9U8nFmRZk0rx4kWMROj
zpwVo3KlKw7qxKRKSS/NtHRViOr4gGaaas7c2WEl3xYuAsmZLQQW5KxFv/hR5Bp7Ealpeqf7W6GY
g3/UBIuhHisLMw2FlSm6mIgyTYIZH9clBGYqFzVyiBMgd77d+ku7TtITPg7zbC6ZJti4zCLRsGaV
SoWjlefWLeduUccYxg4YFk3FZ6AAEOjhdRbCirE8zy6VMi68qR2KYGv0irvIV8FayZtTUarhmIcg
TnAqyBYHHOIQaQvyDZ5BgbQbMdOtzMqIlvjEBJkJStjgr0cXYWDFX60iF67YEDvrTBAsAGOlMFl7
Jcqpwlypz0mw9UceeihvMJVYvW2SfEPnOpEdvDD8TdpPiJLnPIRRldimlaX/0nxtbkIijd35YR4g
GVJ9zjdJdb1Jcy97+1u0tMsMk4auQjvIbsMXTfzSH3q7ob18920Vbf72l4cwDzLyfjCDwWEelNOQ
0+9kTptXanrzVguegU7nj2ia145BhqyBgBRKbeSDBKUXBub+a1k9VqGLJKic8PQ1nrefxLfG4O3u
tUP91li+1YFNM2urx7/9BUrglEMgHEOzEzla4Ml2H2SDD4aA48RjFAWJMrRmMFL4HK7jUQyB1s+f
/+4qwBl2jIInjpVxeO0+nTGQpGNJgIg7T0gZRjb/pLqQbgvwx9DHAaiQ0II3n07fFewQWZBVCcav
+eBeblxDoOF6kmoEJFx6aJyGmiRSGIgPZvlwBzTSRCqL67vd16PbAYTWlmoEeOEYJMwCC12bpy4e
jIDGHvOSzCvQhd59vdtwIzKDhLqGbgRgARRFwhJQdsu8exBo8rEEnStVYPcHAW7TxrULeFKkRDUE
gnYssQIuEclV4cHsM5p2DM0jAbXD+/2xW24jmn5CjkHVd0k9llVBlvmmNviFCeClYxXpXE3h5KfV
Ma7pJ2BAqhEQYQOhtScTaMnh5Cv8sQbTxwmiuuv6+FY+9ebnJBz/HMwbvz/jupufY3FAYAMo7fe7
sR7R+idMQ1Szz3A45JoPEfc9nH9JON65xjCNzWf3qBF1Hnh2yt5j/lGpJ7LwcZ+298EYcHAPRZ6T
ZW3/pBF1HgAPys4TNAgPQUBUQrze+ePG6EFC4ck1GJfpI+BNusUviMeaBiVLlXvVAWRkfI9MlQoX
YDdEozsAsTgpBwEuIDgxCCpo7wJiXR3sARgIHu4BkEb4p3nUmDaBSuv+MfKxivAWHt5+ExAJ8MPu
K9IxkVkFNAoaOuSz87ZGNAiNBCvVPkCkL6kiPkQB56DzSJJA5RXhP07I3Wd0C0CmtYIMhzgXmUKo
I71qBomJ4ERRUwg30LjsHyG5oZp3AcGNBDwdB/Wjdn4Ppp9jhWMFSTDooI+t69RWj+Hg9gAdKROS
wYM+M03aAye+huRx8xmdz4cNSTnvEn+MxJ8s8IRd76Dz0rHME6nb9iQYYcqPELdSrXl4dCKnIebr
uruCeiwKEB2WRWW3E3YHy5jMPKG7pOo6+og8DsC4CGibT3f2BQlDgGynxO2d4dHtep6UrlINAYIa
aIxj8tt0V8/ZgasDGTgZB+Fu85OgCA8c0TLgCHk61RjA6ssSIGWS8pzWPDACnKAcN7BxQoM9rr7v
FmTv7uQ3Ln0EnGcyshmSsL/R6G4AWT5Grl9C1L8fmNENALX1w/rH1AMd10t18yq8XA0VRvuUyogW
PM/STrvMHeOcZ+HBd20+SW9quN8gpAojPepF6vwm4htJhNYd/tV8ukPAw7vlUa0BDcb9Z2x7nja5
TVY2Pjxx6XafjsuDJCc+Kr+P75t74HEZPZ6IH1AZfEwyGQF4NvsQFj7UgcEnZyLCWpXjduOzv1Ud
kwkQab0+sgggN8q1eZ6e+WNg+sl3xAPcfUYX7HGELZZqGWi472dxzwNTuPugwYNlgFMfHwWjtP96
fIkOlnYZMLAGSPYIPEtK3w46j3seFstD5MeX3qHGefCI8pHgEMk1d/NBRHvYdY1cASOdvL/mGaHL
S5/oZY9h3FDcuN/d5P86g0DALihT1HDTMz6njwh2U+18coIczDiuNcZ2ynMabS4fOQ2wG6EsTmsn
udtnpDJZFnWv6uiS2Dz1FS4n4JoK6Sxxn7Lqgdk4ViUwDmCcSBnuuLwbjtCoUC1ugT9G0gYwtta5
6e5sCbltWQTD9miRfJg0yiEQCUoBMbsi7segG9cSJx+U87KkjDCjQ7vvRYJRQUivEerFAyMnIMGL
ax2S6xnbmqdO5Ik88vLApyJbuTvRXzgzyOIRDoB9VDc+Z5bw6tDtegLb4lXgNl4194yC9D5APc+Z
7N0ZOqKgRqAdAhnJShSachz3fFNxsAEYQNcAatOQzhrr5XVz/0C1DEB2IQCcwcoHsevhGCDdBYIM
RDxtUDO+A5DIulONAfK5SGnzPNStd9YAVv5gDDhewenAI6wTR2cHqAHcuNLggE8DhHtvCbt9J9gG
IrciEhIqDPKItj9HkpFU8y4qAGjx2EN77EovpEGoK8pIbMIxeAr7xjUEPIEbUA0BPBuOBz6Z4HOb
D7b3wdIX4fshr4Xc1mjhy/to++N3Ghx8ew7gBBlI/leGgGS2cBDygDk+D9HIlgFhoqNaBhz6KCoI
/9qd0L3Vw0ZRNew3CZnu5jM+Y0Au4qmGQGBRsIT7UaktZegOAVAsIH4SlTbHs79TGZE9VGmPQTBi
EYePxX1Gxwjwx4BvCQD3tC7Czu8aUdeReKacfaxwDrdbqtD2sTv7gDiJSPqoWAD7BFjzvBENgUib
BWAQ7ykyarkUnAa7T2cVMAriQeS2lYaif2QGkDoUAIpRwv0OAoG2lq+b8QO0A8pLJAewt5Cj8wRl
WlcAaxxsdyLLS93tzygIEVjQZwrs3kUcXQhAu/sZjkMKn9Qwve4GcQpSYBo5HVrzMLbtT5hWqY4/
GEAwLSDKI7o7Bx4g0vqIDEBSiXxI6x2Na/NzKu3KZxDlCDD/uL189vQPxoBBjRMp78ExOLrcNzW+
gUMqrAE3EFjUQac5luB2FZL6Hd15jzw87XIHqgMopSb10SzrbtiLkAAlnWD+3CcExnelR7vmm7wP
ypNh8neHfdfhgTnAeYeICNza49z21IgG8VjmUL2D6qS9u9MdAVwJgb8AhZv76+MR+XoqbeKDwYFG
IJpAMHfdHIbDbQDYcDlUrY/OwwGuknbXw44TbKIk/gy+qCDAU4U2yNttshHNPEe0AanOeRTkkf38
nOvsJnwkBV+DswBlq82DRtR3njrCwaoHNBnVSqjGei3CIcVq8PKQDxtd3yXqA49DMXJDx7KvVOm5
eSTI54HlPIC4jMvNQ2aCcunDogPEA64C4VUYDwOUKwpi1afwd4TFGyrtRTfDkpJVODdSG+f2KtZQ
DolqRlAiwN0d58GPVCzlQpAA5ENNLtybPUy9d/Ij6c2D1EVVWkDE2MwBfHPKIeCx33HxCdjuc1L7
0PknYZ9Mch3S+M5Aas+PQcpf46Gh3eQND7qNDChqm2TwwD9biHFZwX0h4cdvOxRwUgHIAlWBfRd7
DiBkDKCRgkJWjE/zGZ0biAoTysUPuhYBTHok092YOJLLP1gFMA8ClocEWqOnr8e1ClBgSDkEuNsE
Yh+sHORUPei7SmrZsfGJNEbzGV/Cg9b6g7ICaW6RAzXdbnq7HjBJg3II/BXhORc0rtmHzaacfYR5
IGXClR6KtjvTD6SDJIGrCn5g84gxuf9E9hMT8XHTh04D5ghhFXJXcrDmyWgQ5xf7oU0FjK3z1KUL
COuB3YbpbBHc3W2PPQEECFiaRrfd9xlXilkHtBc7GTf4z2d6Z/JRtAtfGEiPsU06rBDlimdIyCMj
j8e+7uahnBOaiwTe8UxfMC5bB04V2jGAR0OuLgBk3J/2XZMHECTQXXD7uDGG/bSZPni6qEjF2pdf
R3mSlAcSoJzUAnzGl+snsGQqu4+7XV5FINNiu1Gt2LH/oIPA9c+TtzfCCkbqvCeLq30N1BQtyrOb
/AHKC5U9MjLC+6TAbs+N6PCnpi0gfo2E+mww1T759AengIoBQnoZKM/RHYAcNUkNwbYAvQL0ajfO
AWklEC+Y9dH5etT8LKQWTSDKiq1D193x0NFqajWRAdjjGkc3BPv8+8f9HoDbeZTl42Tr9R2rATA+
uPjtmT86kw+oJaXJx+0mWfKS+kRT0rX4iHNwxSUrT8ne5nkjMnj0V13wahHmoiJ7F8cT6rkDg0fK
NWXk+xWEgWPrOzWUE/W6IGchxYz7JEZ3B0jIgWNb4Czc3/ON7rhrIXYf3/0gnuOhRAqvp53/zvTj
SED+G2hGeaz2ry2x/fgQILgBKzeqvHo3HPB2CCMnEoCjRTTRgjvg9XO45NYO0YoHm5+RMTTIhPAC
mDt3n7HZAIXW5UUXSTEz1Hv3m7wb9YGuAOEg4p59UmB89LT7UtOPr3/wEuOGpyHi6+x9VPwA6Yy7
H0LkRD67w3ZEhx8n0gb9ogrlDUUkkM5dH7uzT+DcKpDu0KcZ28Ln6avZoEgAzB7c+r67jwtdBDlP
F7+j83nb6vqPr3kiR0IkswHUfzbuh5YPgEYQlgPhAwbDsU09PNbmlT7efaitoGgXNo/fT3J32ZNi
PpCUEXXV3a4Y386nzfGTXD60ZgiyE53rznwT4xOmsl1S7ZcM3i/8oSfNpqlle4+NpJO9SQ90od79
A+2lxssG9kpGRK4IaAVJQ0CDE4tAWIBj4p4E5pu/SBSfdo/aaRyRn/+lIwDVVG8efNlWcx7+9X2H
X77KU+3ny6+6mky///1BLwkYk7pb2EAHvewMwU7t6+Db3xyD3d7sdLGdvRN7kxgQEa3mjcTUvlNE
Yuxvf/kUZPgqsx+MQxEu3EW1P74q1/Wciu898KeTNOBMABoNbZC2c80L/GSFobsBRvTF6upOQ/iw
MYJ3/swopupH0psmUAT0p2nf5QNz/fuz3yz1nlTZb7ab2p31xAPaSvem8zwJo03bRqOSxoLusv1F
u0p/7zUvwiSzjj75m/7AgmODpLmedyMRrPu9tj/laZYYXm8ckN6iHIgbKCa++s4NxTHdO1+SndB9
Y4BR4I+izh5cCwrkxEAYT/eMK4gMmmH/KSLqVxUQ2IHIUwVRF0B+/afkz3KB6S+ubqwZo7cQUUal
irhzAdqyCTQANxzgQetNGkZhZvjdsXvtYOytqQ/0am2YVrK5b1+7OYFRG0n+AQ0cciekVvDF4v3A
g6ZGYt/fY0UcXWwya5N4RvCIod9tCvJY4szjYgJ+G2EqQAUawQLvvm7344vHvnZA/IMO8F3i/ddO
joP3fnEyHHZhf/Ac/moOO5G1flbnlGq/aX/5pmVO8vuOCX1rRn9xP+Cst83cOMI8Hk2M5D5/7Dzh
xVlyMAi//AQztz2v0yz31g77xXbJ2xqPYWf1kfTwhox19cpi+8V2p0blY32v0hdrmxQbUrfem0KC
mqBtcxb6dtBzAwjqaqh2g6PrTZTfe/ZD2ybZ6QSCQvuEZbIJjO6KI5EQdbO58bjxwrzrHJAYmrbl
EwP7uG1m53EMMNCnhm/05g/3Ae1jPr6U10YCb9eO866TJCFupR2INVyfdJMkRta21YwGAWDTNn0F
keIsPLq2H8K2MdI2yG/aHz8+IjcGpIyPzuwsSxuTd7Ep7I4FAVXsUE85zx+6Zz8oGejbvk0wo4/G
Y/P6t+E9HKe20WaUCKEp7Qzc5om7G58p1mWYvmYMoaBL/6DddHyxgwe8ctMjOBVHO6uAMK07M+Rq
mLZnkwT7N7WOvtiJab9q5FFFSv+Yu5s3nzDAQp6EgWEnnX0N5BT9m0/hHz8Y3SVFUrO0A39jdF0X
yC8N0CjZzHMEVdD5zruLhWBQ6d+ZtA8/I7P+/Fdv41dtk2SjQTei/ZHCHJEHrA08YdMRPCfl3IPZ
od0pcPTPi8TAPvtP7VuTThAKgQFOxT//m7c5etwcecbRhVEYabo5+uv+v4y97Tj655mdRnm2geFK
NsbR3c0n5uTT6nbVeR9C3QZZCpQ8At7LaWC4eXfpveZm/2OCB5Jpad32tzJO+XOU+iJu6GadRpFR
8kykPjre+gA79VNght0QYIDTYxJmaWkEnXflhmh3E9id7cgPcfLkSR482p3dN0CzU8t4PGzzZfrr
YPn9YgTUevtH4Y8jch5PQ8xe5yHv7spd5vmtYHa28cMHuI/2w1N08fPnDbACp0htJ2HYmdc3M0q/
OFjT0A+TbhQ6hAcxxeGFVOHRpybB+3oENoSzPTWizdGXTfLYcSVIQQ3t6Tlz7HvkJTsrnoDWadud
m1WUtc2QQ2yIk3Ie50YWwu55R8scnmfHpsgD2JQ5HE+ce4fvrXDtTx93IOaZZYdR11wP4a7dEjfc
8O+7LZPyFtrpWxr33U1INF2pG7V6x8DLjHr+fAr/4s5+uRAAx6Z/1+mf/yuDt/RPqyLsOfBQ5KFv
/mwTVJ1l9so1y++Pxbl93/cKoJ5C/7bnyJJnVudw4UjBG+2CwPv2RmGI6HGNXJVppA9G0r4hsT9g
oWl//PhGXhtVmGUdIwxCnyHa9YyyY4ObQi3a8V3jFqt9uWYMhjgx1jhIH7pJH5Det4+hGdsc1rd/
i9VUUFGPQ1gTK9nPsBGZYtqmL2w44m0zzRgPYdibVrtWvZGaon3bnbFkJnaaGnnnrYdIu17Dze+m
iVEg0j7l4wvjZlM9WBvP23RzB+wAs7e/kn1xPQ8Y5xDvHWxMw2sbIosDygjtjxTjAVBIYhydb8Kg
Y4lAJz1A46H/4uqbqMHQrrwbXFl1vPpGIJ221duwG/I0tee0jd78+T/Co9vQ//Nfm1znVfLn/wwe
7O4tBQCB9GNymwd275a7gWrSduDWCOq+HQV4jf6F78wXG5xwRdK+7wSJbDswjhZG2vExwJdB3zjA
UnbPQealAazSHEkNcm3TvmGzveUBRuP7C4e+IWegHeTvtn9v3Jddi0Go32gb3tnQl/ubFNzRtj2x
k6NbeEYdIwooC33Ln+6rTWfuUNCsktomKPKhyAmG+v3g5N8uqfkaGIY2yXnYG3I4Afd5+Kv5IOCI
5SbElU4n8lEHOMev87RvSAkBD+3yu/3zf8MyVd09Q4Si3m74tWF7YzAHBFg2aD3ahTDCbPcPE6kD
GzdIHRdigBn+VG+AT7GdbsPvzvD7idNPiY/8dGehD5BBmRiB6QE1kVrtGmyOnQEGYl0Zgd+NmIlk
w9sL/f1hmFh5f9IGOHImSNJ3rTepbaV9V+Se78PH7pwN4d7cJPbRuRG4ncUwRFoG11nda5Uh/KUT
XCMcnZF/3Xy6bge1CWyHiOVWwSOilp6thlha+6CPR0VouTt13BDh0KkRdU0DqFzp3/WsSsyq7psz
eB/0Te+A0WdhL4vdlL/TbpCdp/dK2wNs6TOjNlzr5ZAMsK/Pje7FD2q16Md5TfAXL7YIEY2lHWVg
tnAL21vLQ0QsyAY+2kU3iwKFggHe2PCMqr+nh7jvudhE3fxJQ1JIO8BXBsAzG+81uBT0tumH48pw
X7gqnDbA3r5CMZgdRS8gV29ixn/xGuXGDkwjgtlo+79LVw2wOm4twyYg3U7DQ/gWt4ZjvxxphHHt
kz5+mNwaNnKZbTs7H2sAS0QQe8Qt7Ju5hn6Udlnf1febV4ZjCDj0F3uTBYbfGY8hTN0lCm3C4miV
AXURAYw0x+VumOX7nXn4OAjFDQH53D/wLA+M1EJu4a9H7X/arz1UEYcAaN9EAFB41Wv2BgoxQ/g+
a/vxEdiuuZFmh4MGKo43W09/0TbsR+3Gsl2UygQYtaf/3OHvDx+KYkuUkg6QbMRxZVQGJiixvf/z
X/976pKflkmF2z28wQkuqAHHfm1QUakFDYoBckS3NkAjDC4/uzd+Chi+hSHSCzcbBAVuu9zTv85s
I6wQL9lHnwFCMjq5UA20A2BfaUf646ZtFrqPIQbw1nARRtp+JyoBg4mIkmD6p5wZuZ3YbtvQLn6A
IjD4YdrffbwLVwbj2cyDZRtMmuZtewfPGGDubxBpv9LyAIfAuRFlVs+tIWLJ0EttH/izofm3Syzt
TAltZunw/Ukf/y4pxolhJagfaMeyWRYDTNu0ipIcFnN3TJNWh9gnS4Q9RzdZYkeHLXNDFFGsACTu
NDrENd4qTYxNJxsPPfv2KT9btu+nifCucdtKM2FEj4HWIToNk8feEBAqRtpmz/IS5UVtO83bDnEh
cb65N4Iu5oob4hi9RJlc52WHuPP5jFLgLurhZXFx/ttQrhsjf7SPPiVG/77uzVLfX3RibirgBg8H
gh8ik3MX2AQsT975aO7bcPS68TXEYdpnfnx3fIUHggKHoHOcgrqDvuU/NghH2mbIUuaJ7DPtDrkI
j7Do/ilFpUE37AM9GH3rS0DUg6Ob/P4RcRTK/ztbUYR8+QDuC27m719zLXFMw94NUfz46T4/Wudp
Z0XuWx9gjP7z9fxmfv1lPvsvR2TxbBIMWH/9o8adFXGXyvGE0hQ1He8D5A7P7/n+PvAfc7EFwj1g
5mn9jxHebHmw+l27NMAR9QlZdkCE2r1GNva7vuX7h3TDi9F9VyIRS2stJhvPtPNucmEAIzQJUwxs
g+A52ST1xgyL3m3JEDWYeHmj5xYOUXE5yT0THA6dGXz/3vn9KZxtyCVf5xwZwuCvEgxD19QPga2c
p1mfbgT0QdQLblpvSOzYNkR2xxB1iAs76A8CYZyk3R4LIwk3r51FL2lu8t/2uHbFhu1LNnZigB29
tO9RFNPzEIdIgC9Rcx6km+rwhbUBjsvlJoHD0m12iHFINpuHTkL9/RD//T08TUIAzzrLF2Cldkg+
7mWe5LgBSDqD0GiZ0S7gFe5aesaBGwIGu8oM7/9ydy07bSRR9Fe8zEhZxA4eyGakuINBgIk1JkTK
rmMXuIeGihq3nbCfL8uP5dyyC/UtF25En4xH3iJUXa7Hrfs65+jZMoD7J6YIDhh4/5ov7glcVoAH
tLMNMvHmI5+ls3lwGhhNC2fZbFqGroljk2x6Hka5naNCpg+wsLM2Hfgsg10HRBv+bpD+YfRFnJXf
DfpDyuLaz1TMZZtRXhnYfII1UeN2CWYNleQ0BGoQDAUS8zM9WUaV5AmmKgip+HV5uWlDU8Qi1baC
8TQPJRKd+Om548AIDYfgtisD4EBbRBqbXpC/UTEJgg3IFzUfV2502OyGTkTCwM5qgkpFlUIgMEgY
+luQIwYRGmHUeYqArlBnotNhLPHCTPTj4SRrm56I0SKboQMyPMYdxpP36UbS8Mr9AXdf8zVepdxO
0bAwsTpsZDTVXQrYHecuAT2Zn6xc7Q4F5wc+JgNUUKEPNCOqGaGRVT+qHQZ0GQVeI4j/QZBFhhQG
xzCDEhO9VAZtgXr2INNm+HOn9t7O1WpDjn0PEhV+b1/+qvz8V+5NLDTbhyYUtOHeAVBwIJIIe/Wf
215qTYR7mlOkVOcvS/p7Snsmzx4Ci9J8HxOLfhwhMlNODaPj7jBvjdJ8Dv7Dwk9TTAmDAeoITAgG
UD01Z1GXb/okoP93IuyrfiTn1jDoh86xwEUKFks1Mo5e4ykPQSug+xhASlQ3bPXAHv6nuewlRfHu
5bITbIOG/zLql6CZM2uJNYY3PDDfA+5CCJvUnZr69MySLG8oGF3jss8DwZ1DNcAP7ZwJxoVaOUIj
8KoFRcc9goP8SG0T4dh2L8bT1xa241FccxO50CNNcXVpwN4hKnubfObl+Fu8wI4LfPcucJT4nBHH
If6+svnNylWq7vaf8COx2+8gKQTZ+AOQt9dGYdvb9yVP+w7ue3EtXoPGEm3sHH3mBe8BxxAkJxlR
Q69IHzQkWCTnmzo+CbrrlW/JaCFNbG5DfiZG5/ThGOTJ2qtkPF59MD2Pp0KuFTA1MbJw/TS/eTJi
IniuRyUwjNq7pCAj0IAM/1IdjTaj+CY4FLjDKsvQPug2P8lDU5R+FOe+1xvVer/mU1GGk4UYnv/M
y6PoS+RDHuAgqY2DMkHdyNt7BmLCGjv4KCz9PjQOpbdWbQ6jeNdDxTUUMdjk8j3zwRmJubVRxmgG
uLJny7mZRdwYRgNoYoXD+9WpQZLj7vqPWF6JwY7mAKLSEAbCYbHyse8wik+Jtd7hU7mELqECdZIW
IISP7AOjt7Wf/ZN54+OyNYQJ95G9l97QCXq9JVpzGdVsXKxjoTcGPs+8BatXHOWpH2tYa0a+pQfo
SBFZfdGCb+qFrebuoMZySiXD+qh0JjD6QMiG8FwilabKCIxW5mODKtBqiZZZgPEHVGNz/zd1JZya
cNOFO7aLinPlN2KZvauNqeqff0/J72D2dy2nN9W6QJIjA2ZPuzCM8tyJnaKOD0v+fmZzjTdgQEel
eIRaKDiNzZVaKkYgcQrk01dUkfTAhLuRTAu0PN+mMcvXZrQHDtP89geo5dYXnZFRGqRC8BhIALQZ
lFnnWaCdwqh8XaZ3yLFrR5ohh3COZdCjMmz+uVm0vhjUA4KGBIZNHqbfoD0lX4iQ7XIAfXlIR0mw
63Bw7gG0iwP9GaWSZar32OSQR3rden8PeZT7DDZL3iwIwAjKuwWwalLeTZUDDf06bxteHjdd2BsE
TeogdRg+7gXoJ/Rs3zJmW6IzIpgsIXj8jO2FIygL3i9nQHX7dXVJdoZq12f4OhFXp8NwY9ciqw4D
uwIwOJqd1m04OnIY/RGJUFCI9JOPsqpL3oVSyT6ArG+7qLK/AZaY0Wal6hytAbqBitbHEoh6POKr
rVHuFD6KL78BuOUAmWWoX9Yzw28xmRDRz2yaTKj+mvpafPW/D6skf0Reuv2IzOXu/cqYqub/7FfW
bPaqa2OcI3z56xcAAAD//w==</cx:binary>
              </cx:geoCache>
            </cx:geography>
          </cx:layoutPr>
        </cx:series>
      </cx:plotAreaRegion>
    </cx:plotArea>
  </cx:chart>
  <cx:spPr>
    <a:ln>
      <a:noFill/>
    </a:ln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0.80869</cdr:x>
      <cdr:y>0.76755</cdr:y>
    </cdr:from>
    <cdr:to>
      <cdr:x>0.83216</cdr:x>
      <cdr:y>0.80312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24558415-6405-B8FC-20A3-C50563502D58}"/>
            </a:ext>
          </a:extLst>
        </cdr:cNvPr>
        <cdr:cNvSpPr/>
      </cdr:nvSpPr>
      <cdr:spPr>
        <a:xfrm xmlns:a="http://schemas.openxmlformats.org/drawingml/2006/main">
          <a:off x="5186477" y="3275293"/>
          <a:ext cx="150472" cy="151776"/>
        </a:xfrm>
        <a:prstGeom xmlns:a="http://schemas.openxmlformats.org/drawingml/2006/main" prst="rect">
          <a:avLst/>
        </a:prstGeom>
        <a:solidFill xmlns:a="http://schemas.openxmlformats.org/drawingml/2006/main">
          <a:srgbClr val="CF1C6E">
            <a:alpha val="75000"/>
          </a:srgb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0.8094</cdr:x>
      <cdr:y>0.87763</cdr:y>
    </cdr:from>
    <cdr:to>
      <cdr:x>0.83286</cdr:x>
      <cdr:y>0.9132</cdr:y>
    </cdr:to>
    <cdr:sp macro="" textlink="">
      <cdr:nvSpPr>
        <cdr:cNvPr id="4" name="Rectangle 3">
          <a:extLst xmlns:a="http://schemas.openxmlformats.org/drawingml/2006/main">
            <a:ext uri="{FF2B5EF4-FFF2-40B4-BE49-F238E27FC236}">
              <a16:creationId xmlns:a16="http://schemas.microsoft.com/office/drawing/2014/main" id="{1AA6A24F-E9A2-C483-C469-9229742EBE0B}"/>
            </a:ext>
          </a:extLst>
        </cdr:cNvPr>
        <cdr:cNvSpPr/>
      </cdr:nvSpPr>
      <cdr:spPr>
        <a:xfrm xmlns:a="http://schemas.openxmlformats.org/drawingml/2006/main">
          <a:off x="5190983" y="3745033"/>
          <a:ext cx="150472" cy="151776"/>
        </a:xfrm>
        <a:prstGeom xmlns:a="http://schemas.openxmlformats.org/drawingml/2006/main" prst="rect">
          <a:avLst/>
        </a:prstGeom>
        <a:solidFill xmlns:a="http://schemas.openxmlformats.org/drawingml/2006/main">
          <a:srgbClr val="92D050">
            <a:alpha val="75000"/>
          </a:srgb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0.83938</cdr:x>
      <cdr:y>0.74887</cdr:y>
    </cdr:from>
    <cdr:to>
      <cdr:x>0.96932</cdr:x>
      <cdr:y>0.79769</cdr:y>
    </cdr:to>
    <cdr:sp macro="" textlink="">
      <cdr:nvSpPr>
        <cdr:cNvPr id="5" name="TextBox 4">
          <a:extLst xmlns:a="http://schemas.openxmlformats.org/drawingml/2006/main">
            <a:ext uri="{FF2B5EF4-FFF2-40B4-BE49-F238E27FC236}">
              <a16:creationId xmlns:a16="http://schemas.microsoft.com/office/drawing/2014/main" id="{C38B1242-B060-7E73-C17B-EF86EB9E5800}"/>
            </a:ext>
          </a:extLst>
        </cdr:cNvPr>
        <cdr:cNvSpPr txBox="1"/>
      </cdr:nvSpPr>
      <cdr:spPr>
        <a:xfrm xmlns:a="http://schemas.openxmlformats.org/drawingml/2006/main">
          <a:off x="5383249" y="3195578"/>
          <a:ext cx="833377" cy="20834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l"/>
          <a:r>
            <a:rPr lang="en-IN" sz="1400" dirty="0"/>
            <a:t>Store 2 </a:t>
          </a:r>
        </a:p>
      </cdr:txBody>
    </cdr:sp>
  </cdr:relSizeAnchor>
  <cdr:relSizeAnchor xmlns:cdr="http://schemas.openxmlformats.org/drawingml/2006/chartDrawing">
    <cdr:from>
      <cdr:x>0.84118</cdr:x>
      <cdr:y>0.85737</cdr:y>
    </cdr:from>
    <cdr:to>
      <cdr:x>0.95669</cdr:x>
      <cdr:y>0.90506</cdr:y>
    </cdr:to>
    <cdr:sp macro="" textlink="">
      <cdr:nvSpPr>
        <cdr:cNvPr id="6" name="TextBox 5">
          <a:extLst xmlns:a="http://schemas.openxmlformats.org/drawingml/2006/main">
            <a:ext uri="{FF2B5EF4-FFF2-40B4-BE49-F238E27FC236}">
              <a16:creationId xmlns:a16="http://schemas.microsoft.com/office/drawing/2014/main" id="{287B4EC9-C6A5-388A-0860-D17E0B20464A}"/>
            </a:ext>
          </a:extLst>
        </cdr:cNvPr>
        <cdr:cNvSpPr txBox="1"/>
      </cdr:nvSpPr>
      <cdr:spPr>
        <a:xfrm xmlns:a="http://schemas.openxmlformats.org/drawingml/2006/main">
          <a:off x="5394823" y="3658564"/>
          <a:ext cx="740780" cy="20352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IN" sz="1400" dirty="0"/>
            <a:t>Store 1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C2B45-CB2D-777C-2D54-248A14CEA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8D5DD3-FA3F-AF4D-5DCD-9884F3F30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1E43B-C988-ED8D-1739-7E79B2096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ACB94-9F8D-4B82-84C9-B124CD9BAF9A}" type="datetimeFigureOut">
              <a:rPr lang="en-IN" smtClean="0"/>
              <a:t>04-11-2023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3CCD3-B7FE-99F2-83E1-67E4D31A8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E6EB1-AFDA-2DE3-0EFC-93882D5AD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8845-D681-46EB-B53E-6D38E2480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8117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B286F-FAFF-CDB6-D864-8AE50B5D4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278D45-42DB-2B29-8555-86EBAA0DBA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DEFC4-D8B8-7428-6FD2-7F441B196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ACB94-9F8D-4B82-84C9-B124CD9BAF9A}" type="datetimeFigureOut">
              <a:rPr lang="en-IN" smtClean="0"/>
              <a:t>04-11-2023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E31C9-9434-852D-C780-5AB0E8BA1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54EBC-8B65-CEC9-9A72-8DA5D56DF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8845-D681-46EB-B53E-6D38E2480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8059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333C1A-75B6-361A-6C23-3BB8C67934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18EC65-8C17-2268-1267-559729F16A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6ED30-8399-F599-7C4F-14CFA4EA4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ACB94-9F8D-4B82-84C9-B124CD9BAF9A}" type="datetimeFigureOut">
              <a:rPr lang="en-IN" smtClean="0"/>
              <a:t>04-11-2023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03D3B-53FE-DF99-5A75-48551FAB9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55547-94A9-6D73-285B-8F8D478C7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8845-D681-46EB-B53E-6D38E2480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6962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49566-7513-DB1E-71CC-C242C245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BC8DE-D79E-14F5-1065-52E426DCD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4177A-6BED-9F54-7C29-0185B07A3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ACB94-9F8D-4B82-84C9-B124CD9BAF9A}" type="datetimeFigureOut">
              <a:rPr lang="en-IN" smtClean="0"/>
              <a:t>04-11-2023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B6F68-43A5-E4B0-BC32-92559D21A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891CF-DCE4-7948-F0F7-658909E1D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8845-D681-46EB-B53E-6D38E2480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910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AF133-BEC6-2D69-522E-8FA6FDCF4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EAF6B-5DA6-4744-AF22-0AAF1071A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37CFC-C865-25E1-66D6-64EE69F16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ACB94-9F8D-4B82-84C9-B124CD9BAF9A}" type="datetimeFigureOut">
              <a:rPr lang="en-IN" smtClean="0"/>
              <a:t>04-11-2023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159A7-12B9-778D-8B3B-998D637AF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4FC80-0BFA-7495-48FB-37D856F16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8845-D681-46EB-B53E-6D38E2480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7827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1F506-155D-775C-785C-82C53BDE9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2C0B8-CF75-C4FB-1D72-FF33D3859D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8EF686-909B-08FD-548C-B9DB1E5EAF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FCAAF5-C2D9-8E07-45F2-7077972B9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ACB94-9F8D-4B82-84C9-B124CD9BAF9A}" type="datetimeFigureOut">
              <a:rPr lang="en-IN" smtClean="0"/>
              <a:t>04-11-2023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5F4FE9-2F17-CA5F-0825-7C519CB8B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CDCA98-05CA-DD31-9BD3-0515617A3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8845-D681-46EB-B53E-6D38E2480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1648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47539-F330-8034-377A-C313400FD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3FC753-3905-49EE-6046-3E303F47D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ADA582-10BF-AD32-0872-D38A6D23B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C6F666-2FDC-BE9F-1E09-E069F63FD7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42D754-3F70-3AA2-6958-7AE359E6FD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B76718-5F11-4123-0A6A-6299F9051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ACB94-9F8D-4B82-84C9-B124CD9BAF9A}" type="datetimeFigureOut">
              <a:rPr lang="en-IN" smtClean="0"/>
              <a:t>04-11-2023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3CB056-C6D3-252B-71B0-A1F016E6A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FD74A2-5856-4F03-C66D-2B2EECC1A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8845-D681-46EB-B53E-6D38E2480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8438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AA9EA-6150-8C71-D66E-0E7C4A814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C9A966-6FB3-F0FE-0F34-5405B1554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ACB94-9F8D-4B82-84C9-B124CD9BAF9A}" type="datetimeFigureOut">
              <a:rPr lang="en-IN" smtClean="0"/>
              <a:t>04-11-2023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FE81E2-70B3-2CEE-83C7-583A651EF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D428EB-D4E8-03AC-A13C-18813B0DB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8845-D681-46EB-B53E-6D38E2480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6075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7E7482-1194-ED4A-4FF1-86612B696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ACB94-9F8D-4B82-84C9-B124CD9BAF9A}" type="datetimeFigureOut">
              <a:rPr lang="en-IN" smtClean="0"/>
              <a:t>04-11-2023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D31D2C-5995-3AE0-EAAF-500FCA815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3F72C-4A5C-021F-D38F-3B92406B2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8845-D681-46EB-B53E-6D38E2480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342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A415F-00D0-2A10-D590-55DD15570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CC236-F504-701F-E4CC-365A08FE3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F0DD71-D7FC-12D5-79E6-3F3EA031AA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3A1FB-D348-3D7A-EBD3-312781E96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ACB94-9F8D-4B82-84C9-B124CD9BAF9A}" type="datetimeFigureOut">
              <a:rPr lang="en-IN" smtClean="0"/>
              <a:t>04-11-2023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DC251-B258-ED38-D0A5-3380E5EE9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A03C3-C6CB-A201-DBCD-E6E91DD56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8845-D681-46EB-B53E-6D38E2480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7973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9A77F-6D18-818D-BB1F-2AACEB115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458F64-68D7-3AFA-8FD6-169227E989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4F1745-11CA-6AD0-A72D-0E87401D1E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33B8DF-06F1-478C-543D-BEC1B67E1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ACB94-9F8D-4B82-84C9-B124CD9BAF9A}" type="datetimeFigureOut">
              <a:rPr lang="en-IN" smtClean="0"/>
              <a:t>04-11-2023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6E10D2-0C72-D7CC-DF03-E760B8392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85EF7-1F2F-205D-030D-15B8275C2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8845-D681-46EB-B53E-6D38E2480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9881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5AE6A5-C74A-ADDA-B985-D3EF2963C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313288-74CC-B2EB-EBCF-9BEB25468B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5ECD6-0FE1-3AF3-7C00-25CC71BE9E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ACB94-9F8D-4B82-84C9-B124CD9BAF9A}" type="datetimeFigureOut">
              <a:rPr lang="en-IN" smtClean="0"/>
              <a:t>04-11-2023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96DBC-51E6-0691-1349-D8F859C8A6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7A702-B305-4532-CBED-01F5E7541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D8845-D681-46EB-B53E-6D38E2480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9162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7A99DB1-CDC1-F989-ABE6-00C03C3DC1AC}"/>
              </a:ext>
            </a:extLst>
          </p:cNvPr>
          <p:cNvGrpSpPr/>
          <p:nvPr/>
        </p:nvGrpSpPr>
        <p:grpSpPr>
          <a:xfrm>
            <a:off x="-428345" y="-368990"/>
            <a:ext cx="6832599" cy="7595979"/>
            <a:chOff x="-1" y="-407560"/>
            <a:chExt cx="6832599" cy="7595979"/>
          </a:xfrm>
          <a:blipFill>
            <a:blip r:embed="rId2"/>
            <a:stretch>
              <a:fillRect/>
            </a:stretch>
          </a:blipFill>
        </p:grpSpPr>
        <p:sp>
          <p:nvSpPr>
            <p:cNvPr id="82" name="Hexagon 81">
              <a:extLst>
                <a:ext uri="{FF2B5EF4-FFF2-40B4-BE49-F238E27FC236}">
                  <a16:creationId xmlns:a16="http://schemas.microsoft.com/office/drawing/2014/main" id="{ECED4DFF-18BA-0411-643A-314BA268E60E}"/>
                </a:ext>
              </a:extLst>
            </p:cNvPr>
            <p:cNvSpPr/>
            <p:nvPr/>
          </p:nvSpPr>
          <p:spPr>
            <a:xfrm>
              <a:off x="11109" y="-407560"/>
              <a:ext cx="1952623" cy="177916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6" name="Hexagon 105">
              <a:extLst>
                <a:ext uri="{FF2B5EF4-FFF2-40B4-BE49-F238E27FC236}">
                  <a16:creationId xmlns:a16="http://schemas.microsoft.com/office/drawing/2014/main" id="{0FA8911E-9F20-452B-F52A-964399828245}"/>
                </a:ext>
              </a:extLst>
            </p:cNvPr>
            <p:cNvSpPr/>
            <p:nvPr/>
          </p:nvSpPr>
          <p:spPr>
            <a:xfrm>
              <a:off x="0" y="1535540"/>
              <a:ext cx="1952623" cy="177916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7" name="Hexagon 106">
              <a:extLst>
                <a:ext uri="{FF2B5EF4-FFF2-40B4-BE49-F238E27FC236}">
                  <a16:creationId xmlns:a16="http://schemas.microsoft.com/office/drawing/2014/main" id="{6B125246-6D3B-729E-171C-DB8408087ED3}"/>
                </a:ext>
              </a:extLst>
            </p:cNvPr>
            <p:cNvSpPr/>
            <p:nvPr/>
          </p:nvSpPr>
          <p:spPr>
            <a:xfrm>
              <a:off x="11109" y="3441120"/>
              <a:ext cx="1952623" cy="177916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8" name="Hexagon 107">
              <a:extLst>
                <a:ext uri="{FF2B5EF4-FFF2-40B4-BE49-F238E27FC236}">
                  <a16:creationId xmlns:a16="http://schemas.microsoft.com/office/drawing/2014/main" id="{7817673B-1FBD-228E-FB06-2F35C06B4E4E}"/>
                </a:ext>
              </a:extLst>
            </p:cNvPr>
            <p:cNvSpPr/>
            <p:nvPr/>
          </p:nvSpPr>
          <p:spPr>
            <a:xfrm>
              <a:off x="-1" y="5396340"/>
              <a:ext cx="1952623" cy="177916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9" name="Hexagon 108">
              <a:extLst>
                <a:ext uri="{FF2B5EF4-FFF2-40B4-BE49-F238E27FC236}">
                  <a16:creationId xmlns:a16="http://schemas.microsoft.com/office/drawing/2014/main" id="{561CC877-6D28-BC99-C2E0-C06F2263E6AF}"/>
                </a:ext>
              </a:extLst>
            </p:cNvPr>
            <p:cNvSpPr/>
            <p:nvPr/>
          </p:nvSpPr>
          <p:spPr>
            <a:xfrm>
              <a:off x="1648218" y="544579"/>
              <a:ext cx="1952623" cy="177916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0" name="Hexagon 109">
              <a:extLst>
                <a:ext uri="{FF2B5EF4-FFF2-40B4-BE49-F238E27FC236}">
                  <a16:creationId xmlns:a16="http://schemas.microsoft.com/office/drawing/2014/main" id="{3D2819EF-9450-1B2D-73ED-DD0E051A6F27}"/>
                </a:ext>
              </a:extLst>
            </p:cNvPr>
            <p:cNvSpPr/>
            <p:nvPr/>
          </p:nvSpPr>
          <p:spPr>
            <a:xfrm>
              <a:off x="1637109" y="2487679"/>
              <a:ext cx="1952623" cy="177916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1" name="Hexagon 110">
              <a:extLst>
                <a:ext uri="{FF2B5EF4-FFF2-40B4-BE49-F238E27FC236}">
                  <a16:creationId xmlns:a16="http://schemas.microsoft.com/office/drawing/2014/main" id="{CBDCD9A3-6036-C329-330A-FDCE3A14AB9D}"/>
                </a:ext>
              </a:extLst>
            </p:cNvPr>
            <p:cNvSpPr/>
            <p:nvPr/>
          </p:nvSpPr>
          <p:spPr>
            <a:xfrm>
              <a:off x="1648218" y="4393259"/>
              <a:ext cx="1952623" cy="177916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3" name="Hexagon 112">
              <a:extLst>
                <a:ext uri="{FF2B5EF4-FFF2-40B4-BE49-F238E27FC236}">
                  <a16:creationId xmlns:a16="http://schemas.microsoft.com/office/drawing/2014/main" id="{8E82B6E7-BB43-74EC-A101-6BE4FC1E9A2D}"/>
                </a:ext>
              </a:extLst>
            </p:cNvPr>
            <p:cNvSpPr/>
            <p:nvPr/>
          </p:nvSpPr>
          <p:spPr>
            <a:xfrm>
              <a:off x="3263108" y="1535540"/>
              <a:ext cx="1952623" cy="177916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4" name="Hexagon 113">
              <a:extLst>
                <a:ext uri="{FF2B5EF4-FFF2-40B4-BE49-F238E27FC236}">
                  <a16:creationId xmlns:a16="http://schemas.microsoft.com/office/drawing/2014/main" id="{C08320A9-1B69-DB3F-8B32-8DF7171CDB50}"/>
                </a:ext>
              </a:extLst>
            </p:cNvPr>
            <p:cNvSpPr/>
            <p:nvPr/>
          </p:nvSpPr>
          <p:spPr>
            <a:xfrm>
              <a:off x="3251999" y="3478640"/>
              <a:ext cx="1952623" cy="177916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7" name="Hexagon 116">
              <a:extLst>
                <a:ext uri="{FF2B5EF4-FFF2-40B4-BE49-F238E27FC236}">
                  <a16:creationId xmlns:a16="http://schemas.microsoft.com/office/drawing/2014/main" id="{070CF2C3-6425-0BB2-517C-09C303E72AAA}"/>
                </a:ext>
              </a:extLst>
            </p:cNvPr>
            <p:cNvSpPr/>
            <p:nvPr/>
          </p:nvSpPr>
          <p:spPr>
            <a:xfrm>
              <a:off x="3263108" y="5409259"/>
              <a:ext cx="1952623" cy="177916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8" name="Hexagon 117">
              <a:extLst>
                <a:ext uri="{FF2B5EF4-FFF2-40B4-BE49-F238E27FC236}">
                  <a16:creationId xmlns:a16="http://schemas.microsoft.com/office/drawing/2014/main" id="{71F45523-9CBD-B365-FF13-743234B11B2E}"/>
                </a:ext>
              </a:extLst>
            </p:cNvPr>
            <p:cNvSpPr/>
            <p:nvPr/>
          </p:nvSpPr>
          <p:spPr>
            <a:xfrm>
              <a:off x="4879975" y="4413841"/>
              <a:ext cx="1952623" cy="177916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991D82-C00A-8783-E76B-04E7DC1FA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094" y="1013588"/>
            <a:ext cx="6624916" cy="177916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 Optimizing Revenue: A Deep Dive Into DVD Store Inventory 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EF966C-364D-5888-1F48-CDA7EF24F47F}"/>
              </a:ext>
            </a:extLst>
          </p:cNvPr>
          <p:cNvSpPr txBox="1"/>
          <p:nvPr/>
        </p:nvSpPr>
        <p:spPr>
          <a:xfrm>
            <a:off x="7548918" y="4881793"/>
            <a:ext cx="3890683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PRESENTING BY,</a:t>
            </a:r>
          </a:p>
          <a:p>
            <a:pPr algn="r">
              <a:lnSpc>
                <a:spcPct val="150000"/>
              </a:lnSpc>
            </a:pPr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Nandhini V </a:t>
            </a:r>
          </a:p>
        </p:txBody>
      </p:sp>
    </p:spTree>
    <p:extLst>
      <p:ext uri="{BB962C8B-B14F-4D97-AF65-F5344CB8AC3E}">
        <p14:creationId xmlns:p14="http://schemas.microsoft.com/office/powerpoint/2010/main" val="1477225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EDF87E22-C545-5C1D-F940-0F337F75F9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triangle">
            <a:avLst>
              <a:gd name="adj" fmla="val 10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9" name="Chart 8">
                <a:extLst>
                  <a:ext uri="{FF2B5EF4-FFF2-40B4-BE49-F238E27FC236}">
                    <a16:creationId xmlns:a16="http://schemas.microsoft.com/office/drawing/2014/main" id="{3B9C26F4-8396-BEA6-D941-0CABBA3D97F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03734868"/>
                  </p:ext>
                </p:extLst>
              </p:nvPr>
            </p:nvGraphicFramePr>
            <p:xfrm>
              <a:off x="2569581" y="1207632"/>
              <a:ext cx="9294470" cy="498583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9" name="Chart 8">
                <a:extLst>
                  <a:ext uri="{FF2B5EF4-FFF2-40B4-BE49-F238E27FC236}">
                    <a16:creationId xmlns:a16="http://schemas.microsoft.com/office/drawing/2014/main" id="{3B9C26F4-8396-BEA6-D941-0CABBA3D97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69581" y="1207632"/>
                <a:ext cx="9294470" cy="4985836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65E8DE8-51A6-74C4-E943-A4FB520AD99A}"/>
              </a:ext>
            </a:extLst>
          </p:cNvPr>
          <p:cNvSpPr txBox="1"/>
          <p:nvPr/>
        </p:nvSpPr>
        <p:spPr>
          <a:xfrm>
            <a:off x="544404" y="501576"/>
            <a:ext cx="3923424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C00000"/>
                </a:solidFill>
              </a:rPr>
              <a:t>India &amp; China </a:t>
            </a:r>
            <a:r>
              <a:rPr lang="en-US" sz="2800" dirty="0"/>
              <a:t>contributed 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most to the Revenue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199887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1E20E-AE03-0ED8-BB5A-6762163B9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4071"/>
            <a:ext cx="10515600" cy="5432892"/>
          </a:xfrm>
        </p:spPr>
        <p:txBody>
          <a:bodyPr/>
          <a:lstStyle/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marL="0" indent="0" algn="ctr">
              <a:buNone/>
            </a:pPr>
            <a:endParaRPr lang="en-IN" dirty="0"/>
          </a:p>
          <a:p>
            <a:pPr algn="ctr"/>
            <a:endParaRPr lang="en-IN" dirty="0"/>
          </a:p>
          <a:p>
            <a:pPr marL="0" indent="0" algn="ctr">
              <a:buNone/>
            </a:pPr>
            <a:r>
              <a:rPr lang="en-IN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56122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D8C0601-C484-EB0C-21C2-DF6EA5743AC3}"/>
              </a:ext>
            </a:extLst>
          </p:cNvPr>
          <p:cNvSpPr/>
          <p:nvPr/>
        </p:nvSpPr>
        <p:spPr>
          <a:xfrm>
            <a:off x="1242121" y="372490"/>
            <a:ext cx="3521381" cy="1564903"/>
          </a:xfrm>
          <a:custGeom>
            <a:avLst/>
            <a:gdLst>
              <a:gd name="connsiteX0" fmla="*/ 291353 w 2411505"/>
              <a:gd name="connsiteY0" fmla="*/ 0 h 975668"/>
              <a:gd name="connsiteX1" fmla="*/ 1313333 w 2411505"/>
              <a:gd name="connsiteY1" fmla="*/ 0 h 975668"/>
              <a:gd name="connsiteX2" fmla="*/ 2120152 w 2411505"/>
              <a:gd name="connsiteY2" fmla="*/ 0 h 975668"/>
              <a:gd name="connsiteX3" fmla="*/ 2138077 w 2411505"/>
              <a:gd name="connsiteY3" fmla="*/ 0 h 975668"/>
              <a:gd name="connsiteX4" fmla="*/ 2411505 w 2411505"/>
              <a:gd name="connsiteY4" fmla="*/ 273428 h 975668"/>
              <a:gd name="connsiteX5" fmla="*/ 2411505 w 2411505"/>
              <a:gd name="connsiteY5" fmla="*/ 291353 h 975668"/>
              <a:gd name="connsiteX6" fmla="*/ 2411505 w 2411505"/>
              <a:gd name="connsiteY6" fmla="*/ 975668 h 975668"/>
              <a:gd name="connsiteX7" fmla="*/ 2009579 w 2411505"/>
              <a:gd name="connsiteY7" fmla="*/ 573742 h 975668"/>
              <a:gd name="connsiteX8" fmla="*/ 401926 w 2411505"/>
              <a:gd name="connsiteY8" fmla="*/ 573742 h 975668"/>
              <a:gd name="connsiteX9" fmla="*/ 320924 w 2411505"/>
              <a:gd name="connsiteY9" fmla="*/ 581908 h 975668"/>
              <a:gd name="connsiteX10" fmla="*/ 318352 w 2411505"/>
              <a:gd name="connsiteY10" fmla="*/ 582706 h 975668"/>
              <a:gd name="connsiteX11" fmla="*/ 291353 w 2411505"/>
              <a:gd name="connsiteY11" fmla="*/ 582706 h 975668"/>
              <a:gd name="connsiteX12" fmla="*/ 0 w 2411505"/>
              <a:gd name="connsiteY12" fmla="*/ 291353 h 975668"/>
              <a:gd name="connsiteX13" fmla="*/ 291353 w 2411505"/>
              <a:gd name="connsiteY13" fmla="*/ 0 h 97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11505" h="975668">
                <a:moveTo>
                  <a:pt x="291353" y="0"/>
                </a:moveTo>
                <a:lnTo>
                  <a:pt x="1313333" y="0"/>
                </a:lnTo>
                <a:lnTo>
                  <a:pt x="2120152" y="0"/>
                </a:lnTo>
                <a:lnTo>
                  <a:pt x="2138077" y="0"/>
                </a:lnTo>
                <a:cubicBezTo>
                  <a:pt x="2289087" y="0"/>
                  <a:pt x="2411505" y="122418"/>
                  <a:pt x="2411505" y="273428"/>
                </a:cubicBezTo>
                <a:lnTo>
                  <a:pt x="2411505" y="291353"/>
                </a:lnTo>
                <a:lnTo>
                  <a:pt x="2411505" y="975668"/>
                </a:lnTo>
                <a:cubicBezTo>
                  <a:pt x="2411505" y="753690"/>
                  <a:pt x="2231557" y="573742"/>
                  <a:pt x="2009579" y="573742"/>
                </a:cubicBezTo>
                <a:lnTo>
                  <a:pt x="401926" y="573742"/>
                </a:lnTo>
                <a:cubicBezTo>
                  <a:pt x="374179" y="573742"/>
                  <a:pt x="347088" y="576554"/>
                  <a:pt x="320924" y="581908"/>
                </a:cubicBezTo>
                <a:lnTo>
                  <a:pt x="318352" y="582706"/>
                </a:lnTo>
                <a:lnTo>
                  <a:pt x="291353" y="582706"/>
                </a:lnTo>
                <a:cubicBezTo>
                  <a:pt x="130443" y="582706"/>
                  <a:pt x="0" y="452263"/>
                  <a:pt x="0" y="291353"/>
                </a:cubicBezTo>
                <a:cubicBezTo>
                  <a:pt x="0" y="130443"/>
                  <a:pt x="130443" y="0"/>
                  <a:pt x="291353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09EAE5-5793-2467-444C-20B363FDC0AB}"/>
              </a:ext>
            </a:extLst>
          </p:cNvPr>
          <p:cNvGrpSpPr/>
          <p:nvPr/>
        </p:nvGrpSpPr>
        <p:grpSpPr>
          <a:xfrm>
            <a:off x="4343767" y="1775035"/>
            <a:ext cx="3390407" cy="3327374"/>
            <a:chOff x="1416425" y="1091907"/>
            <a:chExt cx="4529502" cy="468755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D954152-EEDC-C7FC-01FB-FEB883B56442}"/>
                </a:ext>
              </a:extLst>
            </p:cNvPr>
            <p:cNvSpPr/>
            <p:nvPr/>
          </p:nvSpPr>
          <p:spPr>
            <a:xfrm>
              <a:off x="1416425" y="1091907"/>
              <a:ext cx="4529502" cy="4687556"/>
            </a:xfrm>
            <a:prstGeom prst="ellipse">
              <a:avLst/>
            </a:prstGeom>
            <a:pattFill prst="pct75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 useBgFill="1">
          <p:nvSpPr>
            <p:cNvPr id="14" name="Oval 13">
              <a:extLst>
                <a:ext uri="{FF2B5EF4-FFF2-40B4-BE49-F238E27FC236}">
                  <a16:creationId xmlns:a16="http://schemas.microsoft.com/office/drawing/2014/main" id="{72C92514-9384-48C4-9834-4BFD3B9FDD97}"/>
                </a:ext>
              </a:extLst>
            </p:cNvPr>
            <p:cNvSpPr/>
            <p:nvPr/>
          </p:nvSpPr>
          <p:spPr>
            <a:xfrm>
              <a:off x="1808366" y="1509657"/>
              <a:ext cx="3745619" cy="3849070"/>
            </a:xfrm>
            <a:prstGeom prst="ellipse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AF8F9F3-EBC8-BD1B-8E6E-D52B8B2EA128}"/>
                </a:ext>
              </a:extLst>
            </p:cNvPr>
            <p:cNvSpPr/>
            <p:nvPr/>
          </p:nvSpPr>
          <p:spPr>
            <a:xfrm>
              <a:off x="1890379" y="1593619"/>
              <a:ext cx="3581592" cy="3670761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C9EA4">
                  <a:alpha val="99000"/>
                </a:srgb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F52E73-9CC3-CA9D-E16A-B1848A0C1777}"/>
                </a:ext>
              </a:extLst>
            </p:cNvPr>
            <p:cNvSpPr/>
            <p:nvPr/>
          </p:nvSpPr>
          <p:spPr>
            <a:xfrm>
              <a:off x="1929960" y="1653056"/>
              <a:ext cx="3512876" cy="35654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C9EA4"/>
              </a:solidFill>
              <a:prstDash val="lg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3F7B397-657C-62A0-F41F-E99D1D93EFD8}"/>
              </a:ext>
            </a:extLst>
          </p:cNvPr>
          <p:cNvSpPr/>
          <p:nvPr/>
        </p:nvSpPr>
        <p:spPr>
          <a:xfrm>
            <a:off x="7238634" y="372490"/>
            <a:ext cx="3521382" cy="1402545"/>
          </a:xfrm>
          <a:custGeom>
            <a:avLst/>
            <a:gdLst>
              <a:gd name="connsiteX0" fmla="*/ 423737 w 3521382"/>
              <a:gd name="connsiteY0" fmla="*/ 0 h 1402545"/>
              <a:gd name="connsiteX1" fmla="*/ 3097647 w 3521382"/>
              <a:gd name="connsiteY1" fmla="*/ 0 h 1402545"/>
              <a:gd name="connsiteX2" fmla="*/ 3521382 w 3521382"/>
              <a:gd name="connsiteY2" fmla="*/ 423735 h 1402545"/>
              <a:gd name="connsiteX3" fmla="*/ 3521382 w 3521382"/>
              <a:gd name="connsiteY3" fmla="*/ 503657 h 1402545"/>
              <a:gd name="connsiteX4" fmla="*/ 3097647 w 3521382"/>
              <a:gd name="connsiteY4" fmla="*/ 927392 h 1402545"/>
              <a:gd name="connsiteX5" fmla="*/ 1958281 w 3521382"/>
              <a:gd name="connsiteY5" fmla="*/ 927392 h 1402545"/>
              <a:gd name="connsiteX6" fmla="*/ 1958281 w 3521382"/>
              <a:gd name="connsiteY6" fmla="*/ 940279 h 1402545"/>
              <a:gd name="connsiteX7" fmla="*/ 545212 w 3521382"/>
              <a:gd name="connsiteY7" fmla="*/ 940279 h 1402545"/>
              <a:gd name="connsiteX8" fmla="*/ 11077 w 3521382"/>
              <a:gd name="connsiteY8" fmla="*/ 1375612 h 1402545"/>
              <a:gd name="connsiteX9" fmla="*/ 8362 w 3521382"/>
              <a:gd name="connsiteY9" fmla="*/ 1402545 h 1402545"/>
              <a:gd name="connsiteX10" fmla="*/ 0 w 3521382"/>
              <a:gd name="connsiteY10" fmla="*/ 1319598 h 1402545"/>
              <a:gd name="connsiteX11" fmla="*/ 0 w 3521382"/>
              <a:gd name="connsiteY11" fmla="*/ 435398 h 1402545"/>
              <a:gd name="connsiteX12" fmla="*/ 2 w 3521382"/>
              <a:gd name="connsiteY12" fmla="*/ 435378 h 1402545"/>
              <a:gd name="connsiteX13" fmla="*/ 2 w 3521382"/>
              <a:gd name="connsiteY13" fmla="*/ 423735 h 1402545"/>
              <a:gd name="connsiteX14" fmla="*/ 423737 w 3521382"/>
              <a:gd name="connsiteY14" fmla="*/ 0 h 140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21382" h="1402545">
                <a:moveTo>
                  <a:pt x="423737" y="0"/>
                </a:moveTo>
                <a:lnTo>
                  <a:pt x="3097647" y="0"/>
                </a:lnTo>
                <a:cubicBezTo>
                  <a:pt x="3331669" y="0"/>
                  <a:pt x="3521382" y="189713"/>
                  <a:pt x="3521382" y="423735"/>
                </a:cubicBezTo>
                <a:lnTo>
                  <a:pt x="3521382" y="503657"/>
                </a:lnTo>
                <a:cubicBezTo>
                  <a:pt x="3521382" y="737679"/>
                  <a:pt x="3331669" y="927392"/>
                  <a:pt x="3097647" y="927392"/>
                </a:cubicBezTo>
                <a:lnTo>
                  <a:pt x="1958281" y="927392"/>
                </a:lnTo>
                <a:lnTo>
                  <a:pt x="1958281" y="940279"/>
                </a:lnTo>
                <a:lnTo>
                  <a:pt x="545212" y="940279"/>
                </a:lnTo>
                <a:cubicBezTo>
                  <a:pt x="281739" y="940279"/>
                  <a:pt x="61916" y="1127168"/>
                  <a:pt x="11077" y="1375612"/>
                </a:cubicBezTo>
                <a:lnTo>
                  <a:pt x="8362" y="1402545"/>
                </a:lnTo>
                <a:lnTo>
                  <a:pt x="0" y="1319598"/>
                </a:lnTo>
                <a:lnTo>
                  <a:pt x="0" y="435398"/>
                </a:lnTo>
                <a:lnTo>
                  <a:pt x="2" y="435378"/>
                </a:lnTo>
                <a:lnTo>
                  <a:pt x="2" y="423735"/>
                </a:lnTo>
                <a:cubicBezTo>
                  <a:pt x="2" y="189713"/>
                  <a:pt x="189715" y="0"/>
                  <a:pt x="423737" y="0"/>
                </a:cubicBezTo>
                <a:close/>
              </a:path>
            </a:pathLst>
          </a:custGeom>
          <a:solidFill>
            <a:srgbClr val="7030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3715A2D-94B1-8466-7AB0-B8D634CB7051}"/>
              </a:ext>
            </a:extLst>
          </p:cNvPr>
          <p:cNvSpPr/>
          <p:nvPr/>
        </p:nvSpPr>
        <p:spPr>
          <a:xfrm>
            <a:off x="1335739" y="439271"/>
            <a:ext cx="744071" cy="7799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81B8C0F-F079-C8E0-8249-8B6C5E91FE2F}"/>
              </a:ext>
            </a:extLst>
          </p:cNvPr>
          <p:cNvSpPr/>
          <p:nvPr/>
        </p:nvSpPr>
        <p:spPr>
          <a:xfrm>
            <a:off x="9892555" y="430305"/>
            <a:ext cx="744071" cy="7799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B7AC07-CA38-C4BC-6833-EED3168BC2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5" t="19503" r="22114" b="30409"/>
          <a:stretch/>
        </p:blipFill>
        <p:spPr>
          <a:xfrm>
            <a:off x="1443752" y="543056"/>
            <a:ext cx="528044" cy="5775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677EF6-DBFC-0283-BB61-638F6BEE3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238" y="519951"/>
            <a:ext cx="600636" cy="60063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E7E19A4-5C52-6ACF-40FA-F2ED35AF7A8D}"/>
              </a:ext>
            </a:extLst>
          </p:cNvPr>
          <p:cNvSpPr txBox="1"/>
          <p:nvPr/>
        </p:nvSpPr>
        <p:spPr>
          <a:xfrm>
            <a:off x="2225040" y="519951"/>
            <a:ext cx="2221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Total Revenue:</a:t>
            </a:r>
          </a:p>
          <a:p>
            <a:r>
              <a:rPr lang="en-IN" sz="2000" dirty="0">
                <a:solidFill>
                  <a:schemeClr val="bg1"/>
                </a:solidFill>
              </a:rPr>
              <a:t>            $67.4k USD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957AF9-2282-1CF0-6709-1CF5C44443BE}"/>
              </a:ext>
            </a:extLst>
          </p:cNvPr>
          <p:cNvSpPr txBox="1"/>
          <p:nvPr/>
        </p:nvSpPr>
        <p:spPr>
          <a:xfrm>
            <a:off x="7496832" y="439271"/>
            <a:ext cx="2332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# of Stores:</a:t>
            </a:r>
          </a:p>
          <a:p>
            <a:r>
              <a:rPr lang="en-IN" sz="2000" dirty="0">
                <a:solidFill>
                  <a:schemeClr val="bg1"/>
                </a:solidFill>
              </a:rPr>
              <a:t>	2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731E70E-E238-15E5-A907-D8272474B4B8}"/>
              </a:ext>
            </a:extLst>
          </p:cNvPr>
          <p:cNvSpPr/>
          <p:nvPr/>
        </p:nvSpPr>
        <p:spPr>
          <a:xfrm>
            <a:off x="630010" y="2688482"/>
            <a:ext cx="3390407" cy="1564903"/>
          </a:xfrm>
          <a:custGeom>
            <a:avLst/>
            <a:gdLst>
              <a:gd name="connsiteX0" fmla="*/ 291353 w 2411505"/>
              <a:gd name="connsiteY0" fmla="*/ 0 h 975668"/>
              <a:gd name="connsiteX1" fmla="*/ 1313333 w 2411505"/>
              <a:gd name="connsiteY1" fmla="*/ 0 h 975668"/>
              <a:gd name="connsiteX2" fmla="*/ 2120152 w 2411505"/>
              <a:gd name="connsiteY2" fmla="*/ 0 h 975668"/>
              <a:gd name="connsiteX3" fmla="*/ 2138077 w 2411505"/>
              <a:gd name="connsiteY3" fmla="*/ 0 h 975668"/>
              <a:gd name="connsiteX4" fmla="*/ 2411505 w 2411505"/>
              <a:gd name="connsiteY4" fmla="*/ 273428 h 975668"/>
              <a:gd name="connsiteX5" fmla="*/ 2411505 w 2411505"/>
              <a:gd name="connsiteY5" fmla="*/ 291353 h 975668"/>
              <a:gd name="connsiteX6" fmla="*/ 2411505 w 2411505"/>
              <a:gd name="connsiteY6" fmla="*/ 975668 h 975668"/>
              <a:gd name="connsiteX7" fmla="*/ 2009579 w 2411505"/>
              <a:gd name="connsiteY7" fmla="*/ 573742 h 975668"/>
              <a:gd name="connsiteX8" fmla="*/ 401926 w 2411505"/>
              <a:gd name="connsiteY8" fmla="*/ 573742 h 975668"/>
              <a:gd name="connsiteX9" fmla="*/ 320924 w 2411505"/>
              <a:gd name="connsiteY9" fmla="*/ 581908 h 975668"/>
              <a:gd name="connsiteX10" fmla="*/ 318352 w 2411505"/>
              <a:gd name="connsiteY10" fmla="*/ 582706 h 975668"/>
              <a:gd name="connsiteX11" fmla="*/ 291353 w 2411505"/>
              <a:gd name="connsiteY11" fmla="*/ 582706 h 975668"/>
              <a:gd name="connsiteX12" fmla="*/ 0 w 2411505"/>
              <a:gd name="connsiteY12" fmla="*/ 291353 h 975668"/>
              <a:gd name="connsiteX13" fmla="*/ 291353 w 2411505"/>
              <a:gd name="connsiteY13" fmla="*/ 0 h 97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11505" h="975668">
                <a:moveTo>
                  <a:pt x="291353" y="0"/>
                </a:moveTo>
                <a:lnTo>
                  <a:pt x="1313333" y="0"/>
                </a:lnTo>
                <a:lnTo>
                  <a:pt x="2120152" y="0"/>
                </a:lnTo>
                <a:lnTo>
                  <a:pt x="2138077" y="0"/>
                </a:lnTo>
                <a:cubicBezTo>
                  <a:pt x="2289087" y="0"/>
                  <a:pt x="2411505" y="122418"/>
                  <a:pt x="2411505" y="273428"/>
                </a:cubicBezTo>
                <a:lnTo>
                  <a:pt x="2411505" y="291353"/>
                </a:lnTo>
                <a:lnTo>
                  <a:pt x="2411505" y="975668"/>
                </a:lnTo>
                <a:cubicBezTo>
                  <a:pt x="2411505" y="753690"/>
                  <a:pt x="2231557" y="573742"/>
                  <a:pt x="2009579" y="573742"/>
                </a:cubicBezTo>
                <a:lnTo>
                  <a:pt x="401926" y="573742"/>
                </a:lnTo>
                <a:cubicBezTo>
                  <a:pt x="374179" y="573742"/>
                  <a:pt x="347088" y="576554"/>
                  <a:pt x="320924" y="581908"/>
                </a:cubicBezTo>
                <a:lnTo>
                  <a:pt x="318352" y="582706"/>
                </a:lnTo>
                <a:lnTo>
                  <a:pt x="291353" y="582706"/>
                </a:lnTo>
                <a:cubicBezTo>
                  <a:pt x="130443" y="582706"/>
                  <a:pt x="0" y="452263"/>
                  <a:pt x="0" y="291353"/>
                </a:cubicBezTo>
                <a:cubicBezTo>
                  <a:pt x="0" y="130443"/>
                  <a:pt x="130443" y="0"/>
                  <a:pt x="291353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FF1558-D841-32CC-8385-601958BB1874}"/>
              </a:ext>
            </a:extLst>
          </p:cNvPr>
          <p:cNvSpPr/>
          <p:nvPr/>
        </p:nvSpPr>
        <p:spPr>
          <a:xfrm>
            <a:off x="728619" y="2758747"/>
            <a:ext cx="744071" cy="7799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C74BF4-5FDD-D969-53F6-806851BDC8D4}"/>
              </a:ext>
            </a:extLst>
          </p:cNvPr>
          <p:cNvSpPr txBox="1"/>
          <p:nvPr/>
        </p:nvSpPr>
        <p:spPr>
          <a:xfrm>
            <a:off x="1571299" y="2814679"/>
            <a:ext cx="2108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Inventory size:</a:t>
            </a:r>
          </a:p>
          <a:p>
            <a:r>
              <a:rPr lang="en-IN" sz="2000" dirty="0">
                <a:solidFill>
                  <a:schemeClr val="bg1"/>
                </a:solidFill>
              </a:rPr>
              <a:t>	4.5k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3661B53-E265-00D9-34EC-7C093D61E4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" t="2289" r="3704" b="1807"/>
          <a:stretch/>
        </p:blipFill>
        <p:spPr>
          <a:xfrm>
            <a:off x="830628" y="2872764"/>
            <a:ext cx="538662" cy="554691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DFCDB64-3DBD-97E7-0A3D-DC6AE86E8600}"/>
              </a:ext>
            </a:extLst>
          </p:cNvPr>
          <p:cNvSpPr/>
          <p:nvPr/>
        </p:nvSpPr>
        <p:spPr>
          <a:xfrm>
            <a:off x="8057524" y="2682407"/>
            <a:ext cx="3521382" cy="1402545"/>
          </a:xfrm>
          <a:custGeom>
            <a:avLst/>
            <a:gdLst>
              <a:gd name="connsiteX0" fmla="*/ 423737 w 3521382"/>
              <a:gd name="connsiteY0" fmla="*/ 0 h 1402545"/>
              <a:gd name="connsiteX1" fmla="*/ 3097647 w 3521382"/>
              <a:gd name="connsiteY1" fmla="*/ 0 h 1402545"/>
              <a:gd name="connsiteX2" fmla="*/ 3521382 w 3521382"/>
              <a:gd name="connsiteY2" fmla="*/ 423735 h 1402545"/>
              <a:gd name="connsiteX3" fmla="*/ 3521382 w 3521382"/>
              <a:gd name="connsiteY3" fmla="*/ 503657 h 1402545"/>
              <a:gd name="connsiteX4" fmla="*/ 3097647 w 3521382"/>
              <a:gd name="connsiteY4" fmla="*/ 927392 h 1402545"/>
              <a:gd name="connsiteX5" fmla="*/ 1958281 w 3521382"/>
              <a:gd name="connsiteY5" fmla="*/ 927392 h 1402545"/>
              <a:gd name="connsiteX6" fmla="*/ 1958281 w 3521382"/>
              <a:gd name="connsiteY6" fmla="*/ 940279 h 1402545"/>
              <a:gd name="connsiteX7" fmla="*/ 545212 w 3521382"/>
              <a:gd name="connsiteY7" fmla="*/ 940279 h 1402545"/>
              <a:gd name="connsiteX8" fmla="*/ 11077 w 3521382"/>
              <a:gd name="connsiteY8" fmla="*/ 1375612 h 1402545"/>
              <a:gd name="connsiteX9" fmla="*/ 8362 w 3521382"/>
              <a:gd name="connsiteY9" fmla="*/ 1402545 h 1402545"/>
              <a:gd name="connsiteX10" fmla="*/ 0 w 3521382"/>
              <a:gd name="connsiteY10" fmla="*/ 1319598 h 1402545"/>
              <a:gd name="connsiteX11" fmla="*/ 0 w 3521382"/>
              <a:gd name="connsiteY11" fmla="*/ 435398 h 1402545"/>
              <a:gd name="connsiteX12" fmla="*/ 2 w 3521382"/>
              <a:gd name="connsiteY12" fmla="*/ 435378 h 1402545"/>
              <a:gd name="connsiteX13" fmla="*/ 2 w 3521382"/>
              <a:gd name="connsiteY13" fmla="*/ 423735 h 1402545"/>
              <a:gd name="connsiteX14" fmla="*/ 423737 w 3521382"/>
              <a:gd name="connsiteY14" fmla="*/ 0 h 140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21382" h="1402545">
                <a:moveTo>
                  <a:pt x="423737" y="0"/>
                </a:moveTo>
                <a:lnTo>
                  <a:pt x="3097647" y="0"/>
                </a:lnTo>
                <a:cubicBezTo>
                  <a:pt x="3331669" y="0"/>
                  <a:pt x="3521382" y="189713"/>
                  <a:pt x="3521382" y="423735"/>
                </a:cubicBezTo>
                <a:lnTo>
                  <a:pt x="3521382" y="503657"/>
                </a:lnTo>
                <a:cubicBezTo>
                  <a:pt x="3521382" y="737679"/>
                  <a:pt x="3331669" y="927392"/>
                  <a:pt x="3097647" y="927392"/>
                </a:cubicBezTo>
                <a:lnTo>
                  <a:pt x="1958281" y="927392"/>
                </a:lnTo>
                <a:lnTo>
                  <a:pt x="1958281" y="940279"/>
                </a:lnTo>
                <a:lnTo>
                  <a:pt x="545212" y="940279"/>
                </a:lnTo>
                <a:cubicBezTo>
                  <a:pt x="281739" y="940279"/>
                  <a:pt x="61916" y="1127168"/>
                  <a:pt x="11077" y="1375612"/>
                </a:cubicBezTo>
                <a:lnTo>
                  <a:pt x="8362" y="1402545"/>
                </a:lnTo>
                <a:lnTo>
                  <a:pt x="0" y="1319598"/>
                </a:lnTo>
                <a:lnTo>
                  <a:pt x="0" y="435398"/>
                </a:lnTo>
                <a:lnTo>
                  <a:pt x="2" y="435378"/>
                </a:lnTo>
                <a:lnTo>
                  <a:pt x="2" y="423735"/>
                </a:lnTo>
                <a:cubicBezTo>
                  <a:pt x="2" y="189713"/>
                  <a:pt x="189715" y="0"/>
                  <a:pt x="423737" y="0"/>
                </a:cubicBezTo>
                <a:close/>
              </a:path>
            </a:pathLst>
          </a:custGeom>
          <a:solidFill>
            <a:srgbClr val="CF1C6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346DF4A-9BBC-A8A2-4CC5-E77E9CC27FE6}"/>
              </a:ext>
            </a:extLst>
          </p:cNvPr>
          <p:cNvSpPr/>
          <p:nvPr/>
        </p:nvSpPr>
        <p:spPr>
          <a:xfrm>
            <a:off x="10726273" y="2750668"/>
            <a:ext cx="744071" cy="7799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78F6822-375C-C5B3-094F-88F9F331DB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4" t="5699" r="3581" b="14523"/>
          <a:stretch/>
        </p:blipFill>
        <p:spPr>
          <a:xfrm>
            <a:off x="10818495" y="2889884"/>
            <a:ext cx="552449" cy="50482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ABD0630-6768-BD2F-3CD5-E5BB22420EB3}"/>
              </a:ext>
            </a:extLst>
          </p:cNvPr>
          <p:cNvSpPr txBox="1"/>
          <p:nvPr/>
        </p:nvSpPr>
        <p:spPr>
          <a:xfrm>
            <a:off x="8057524" y="2808859"/>
            <a:ext cx="2661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Categories in inventory:</a:t>
            </a:r>
          </a:p>
          <a:p>
            <a:r>
              <a:rPr lang="en-IN" sz="2000" dirty="0">
                <a:solidFill>
                  <a:schemeClr val="bg1"/>
                </a:solidFill>
              </a:rPr>
              <a:t>	                 16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58B33C6-3B76-91F7-0B58-CEF5AB111DED}"/>
              </a:ext>
            </a:extLst>
          </p:cNvPr>
          <p:cNvSpPr/>
          <p:nvPr/>
        </p:nvSpPr>
        <p:spPr>
          <a:xfrm>
            <a:off x="1373095" y="4962941"/>
            <a:ext cx="3390407" cy="1564903"/>
          </a:xfrm>
          <a:custGeom>
            <a:avLst/>
            <a:gdLst>
              <a:gd name="connsiteX0" fmla="*/ 291353 w 2411505"/>
              <a:gd name="connsiteY0" fmla="*/ 0 h 975668"/>
              <a:gd name="connsiteX1" fmla="*/ 1313333 w 2411505"/>
              <a:gd name="connsiteY1" fmla="*/ 0 h 975668"/>
              <a:gd name="connsiteX2" fmla="*/ 2120152 w 2411505"/>
              <a:gd name="connsiteY2" fmla="*/ 0 h 975668"/>
              <a:gd name="connsiteX3" fmla="*/ 2138077 w 2411505"/>
              <a:gd name="connsiteY3" fmla="*/ 0 h 975668"/>
              <a:gd name="connsiteX4" fmla="*/ 2411505 w 2411505"/>
              <a:gd name="connsiteY4" fmla="*/ 273428 h 975668"/>
              <a:gd name="connsiteX5" fmla="*/ 2411505 w 2411505"/>
              <a:gd name="connsiteY5" fmla="*/ 291353 h 975668"/>
              <a:gd name="connsiteX6" fmla="*/ 2411505 w 2411505"/>
              <a:gd name="connsiteY6" fmla="*/ 975668 h 975668"/>
              <a:gd name="connsiteX7" fmla="*/ 2009579 w 2411505"/>
              <a:gd name="connsiteY7" fmla="*/ 573742 h 975668"/>
              <a:gd name="connsiteX8" fmla="*/ 401926 w 2411505"/>
              <a:gd name="connsiteY8" fmla="*/ 573742 h 975668"/>
              <a:gd name="connsiteX9" fmla="*/ 320924 w 2411505"/>
              <a:gd name="connsiteY9" fmla="*/ 581908 h 975668"/>
              <a:gd name="connsiteX10" fmla="*/ 318352 w 2411505"/>
              <a:gd name="connsiteY10" fmla="*/ 582706 h 975668"/>
              <a:gd name="connsiteX11" fmla="*/ 291353 w 2411505"/>
              <a:gd name="connsiteY11" fmla="*/ 582706 h 975668"/>
              <a:gd name="connsiteX12" fmla="*/ 0 w 2411505"/>
              <a:gd name="connsiteY12" fmla="*/ 291353 h 975668"/>
              <a:gd name="connsiteX13" fmla="*/ 291353 w 2411505"/>
              <a:gd name="connsiteY13" fmla="*/ 0 h 97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11505" h="975668">
                <a:moveTo>
                  <a:pt x="291353" y="0"/>
                </a:moveTo>
                <a:lnTo>
                  <a:pt x="1313333" y="0"/>
                </a:lnTo>
                <a:lnTo>
                  <a:pt x="2120152" y="0"/>
                </a:lnTo>
                <a:lnTo>
                  <a:pt x="2138077" y="0"/>
                </a:lnTo>
                <a:cubicBezTo>
                  <a:pt x="2289087" y="0"/>
                  <a:pt x="2411505" y="122418"/>
                  <a:pt x="2411505" y="273428"/>
                </a:cubicBezTo>
                <a:lnTo>
                  <a:pt x="2411505" y="291353"/>
                </a:lnTo>
                <a:lnTo>
                  <a:pt x="2411505" y="975668"/>
                </a:lnTo>
                <a:cubicBezTo>
                  <a:pt x="2411505" y="753690"/>
                  <a:pt x="2231557" y="573742"/>
                  <a:pt x="2009579" y="573742"/>
                </a:cubicBezTo>
                <a:lnTo>
                  <a:pt x="401926" y="573742"/>
                </a:lnTo>
                <a:cubicBezTo>
                  <a:pt x="374179" y="573742"/>
                  <a:pt x="347088" y="576554"/>
                  <a:pt x="320924" y="581908"/>
                </a:cubicBezTo>
                <a:lnTo>
                  <a:pt x="318352" y="582706"/>
                </a:lnTo>
                <a:lnTo>
                  <a:pt x="291353" y="582706"/>
                </a:lnTo>
                <a:cubicBezTo>
                  <a:pt x="130443" y="582706"/>
                  <a:pt x="0" y="452263"/>
                  <a:pt x="0" y="291353"/>
                </a:cubicBezTo>
                <a:cubicBezTo>
                  <a:pt x="0" y="130443"/>
                  <a:pt x="130443" y="0"/>
                  <a:pt x="291353" y="0"/>
                </a:cubicBezTo>
                <a:close/>
              </a:path>
            </a:pathLst>
          </a:custGeom>
          <a:solidFill>
            <a:srgbClr val="1C9EA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4344A17-9190-7189-B655-92338894D8CB}"/>
              </a:ext>
            </a:extLst>
          </p:cNvPr>
          <p:cNvSpPr/>
          <p:nvPr/>
        </p:nvSpPr>
        <p:spPr>
          <a:xfrm>
            <a:off x="7238634" y="4985831"/>
            <a:ext cx="3521382" cy="1402545"/>
          </a:xfrm>
          <a:custGeom>
            <a:avLst/>
            <a:gdLst>
              <a:gd name="connsiteX0" fmla="*/ 423737 w 3521382"/>
              <a:gd name="connsiteY0" fmla="*/ 0 h 1402545"/>
              <a:gd name="connsiteX1" fmla="*/ 3097647 w 3521382"/>
              <a:gd name="connsiteY1" fmla="*/ 0 h 1402545"/>
              <a:gd name="connsiteX2" fmla="*/ 3521382 w 3521382"/>
              <a:gd name="connsiteY2" fmla="*/ 423735 h 1402545"/>
              <a:gd name="connsiteX3" fmla="*/ 3521382 w 3521382"/>
              <a:gd name="connsiteY3" fmla="*/ 503657 h 1402545"/>
              <a:gd name="connsiteX4" fmla="*/ 3097647 w 3521382"/>
              <a:gd name="connsiteY4" fmla="*/ 927392 h 1402545"/>
              <a:gd name="connsiteX5" fmla="*/ 1958281 w 3521382"/>
              <a:gd name="connsiteY5" fmla="*/ 927392 h 1402545"/>
              <a:gd name="connsiteX6" fmla="*/ 1958281 w 3521382"/>
              <a:gd name="connsiteY6" fmla="*/ 940279 h 1402545"/>
              <a:gd name="connsiteX7" fmla="*/ 545212 w 3521382"/>
              <a:gd name="connsiteY7" fmla="*/ 940279 h 1402545"/>
              <a:gd name="connsiteX8" fmla="*/ 11077 w 3521382"/>
              <a:gd name="connsiteY8" fmla="*/ 1375612 h 1402545"/>
              <a:gd name="connsiteX9" fmla="*/ 8362 w 3521382"/>
              <a:gd name="connsiteY9" fmla="*/ 1402545 h 1402545"/>
              <a:gd name="connsiteX10" fmla="*/ 0 w 3521382"/>
              <a:gd name="connsiteY10" fmla="*/ 1319598 h 1402545"/>
              <a:gd name="connsiteX11" fmla="*/ 0 w 3521382"/>
              <a:gd name="connsiteY11" fmla="*/ 435398 h 1402545"/>
              <a:gd name="connsiteX12" fmla="*/ 2 w 3521382"/>
              <a:gd name="connsiteY12" fmla="*/ 435378 h 1402545"/>
              <a:gd name="connsiteX13" fmla="*/ 2 w 3521382"/>
              <a:gd name="connsiteY13" fmla="*/ 423735 h 1402545"/>
              <a:gd name="connsiteX14" fmla="*/ 423737 w 3521382"/>
              <a:gd name="connsiteY14" fmla="*/ 0 h 140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21382" h="1402545">
                <a:moveTo>
                  <a:pt x="423737" y="0"/>
                </a:moveTo>
                <a:lnTo>
                  <a:pt x="3097647" y="0"/>
                </a:lnTo>
                <a:cubicBezTo>
                  <a:pt x="3331669" y="0"/>
                  <a:pt x="3521382" y="189713"/>
                  <a:pt x="3521382" y="423735"/>
                </a:cubicBezTo>
                <a:lnTo>
                  <a:pt x="3521382" y="503657"/>
                </a:lnTo>
                <a:cubicBezTo>
                  <a:pt x="3521382" y="737679"/>
                  <a:pt x="3331669" y="927392"/>
                  <a:pt x="3097647" y="927392"/>
                </a:cubicBezTo>
                <a:lnTo>
                  <a:pt x="1958281" y="927392"/>
                </a:lnTo>
                <a:lnTo>
                  <a:pt x="1958281" y="940279"/>
                </a:lnTo>
                <a:lnTo>
                  <a:pt x="545212" y="940279"/>
                </a:lnTo>
                <a:cubicBezTo>
                  <a:pt x="281739" y="940279"/>
                  <a:pt x="61916" y="1127168"/>
                  <a:pt x="11077" y="1375612"/>
                </a:cubicBezTo>
                <a:lnTo>
                  <a:pt x="8362" y="1402545"/>
                </a:lnTo>
                <a:lnTo>
                  <a:pt x="0" y="1319598"/>
                </a:lnTo>
                <a:lnTo>
                  <a:pt x="0" y="435398"/>
                </a:lnTo>
                <a:lnTo>
                  <a:pt x="2" y="435378"/>
                </a:lnTo>
                <a:lnTo>
                  <a:pt x="2" y="423735"/>
                </a:lnTo>
                <a:cubicBezTo>
                  <a:pt x="2" y="189713"/>
                  <a:pt x="189715" y="0"/>
                  <a:pt x="42373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F05D146-AC2F-80FC-A1C3-B13995F108D0}"/>
              </a:ext>
            </a:extLst>
          </p:cNvPr>
          <p:cNvSpPr/>
          <p:nvPr/>
        </p:nvSpPr>
        <p:spPr>
          <a:xfrm>
            <a:off x="1450060" y="5036631"/>
            <a:ext cx="744071" cy="7799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D322BA6-1831-E9E6-5FD1-F4144902BF63}"/>
              </a:ext>
            </a:extLst>
          </p:cNvPr>
          <p:cNvSpPr/>
          <p:nvPr/>
        </p:nvSpPr>
        <p:spPr>
          <a:xfrm>
            <a:off x="9938219" y="5056951"/>
            <a:ext cx="744071" cy="7799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FCA87E3-D9AE-377E-9A5E-3F637FFC5BD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3" t="16809" r="12720" b="17052"/>
          <a:stretch/>
        </p:blipFill>
        <p:spPr>
          <a:xfrm>
            <a:off x="1549401" y="5156085"/>
            <a:ext cx="553719" cy="54102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EFC32B0-6262-721C-9623-8DD902F1CAE6}"/>
              </a:ext>
            </a:extLst>
          </p:cNvPr>
          <p:cNvSpPr txBox="1"/>
          <p:nvPr/>
        </p:nvSpPr>
        <p:spPr>
          <a:xfrm>
            <a:off x="2322653" y="5063574"/>
            <a:ext cx="2021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#  of Films:</a:t>
            </a:r>
          </a:p>
          <a:p>
            <a:r>
              <a:rPr lang="en-IN" sz="2000" dirty="0">
                <a:solidFill>
                  <a:schemeClr val="bg1"/>
                </a:solidFill>
              </a:rPr>
              <a:t>	1k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F045F4E-62F7-B30C-619F-570F40241AA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4" t="11520" r="14175" b="19350"/>
          <a:stretch/>
        </p:blipFill>
        <p:spPr>
          <a:xfrm>
            <a:off x="10032999" y="5173980"/>
            <a:ext cx="556896" cy="54673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53185D4-A824-9EDB-009C-912BE226D4C2}"/>
              </a:ext>
            </a:extLst>
          </p:cNvPr>
          <p:cNvSpPr txBox="1"/>
          <p:nvPr/>
        </p:nvSpPr>
        <p:spPr>
          <a:xfrm>
            <a:off x="7734174" y="5116105"/>
            <a:ext cx="19731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# of Actors:</a:t>
            </a:r>
          </a:p>
          <a:p>
            <a:r>
              <a:rPr lang="en-IN" sz="2000" dirty="0">
                <a:solidFill>
                  <a:schemeClr val="bg1"/>
                </a:solidFill>
              </a:rPr>
              <a:t>	200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955434-45F7-AE21-5F29-B9B94C496BF6}"/>
              </a:ext>
            </a:extLst>
          </p:cNvPr>
          <p:cNvSpPr txBox="1"/>
          <p:nvPr/>
        </p:nvSpPr>
        <p:spPr>
          <a:xfrm>
            <a:off x="4763502" y="3260277"/>
            <a:ext cx="259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374151"/>
                </a:solidFill>
                <a:latin typeface="Söhne"/>
              </a:rPr>
              <a:t>“</a:t>
            </a:r>
            <a:r>
              <a:rPr lang="en-IN" sz="2400" b="1" i="0" dirty="0">
                <a:solidFill>
                  <a:srgbClr val="374151"/>
                </a:solidFill>
                <a:effectLst/>
                <a:latin typeface="Söhne"/>
              </a:rPr>
              <a:t>Data Highlights”</a:t>
            </a:r>
            <a:endParaRPr lang="en-IN" sz="2400" b="1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579F5E3-143F-2BED-0078-DAF2A47041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09" t="25077" r="32049" b="12667"/>
          <a:stretch/>
        </p:blipFill>
        <p:spPr>
          <a:xfrm>
            <a:off x="5559343" y="2256459"/>
            <a:ext cx="1002417" cy="84463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8CCC388-CECD-E597-CB87-6433EA3B6B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193" y="4100082"/>
            <a:ext cx="1313551" cy="52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65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24BB5446-9FD1-4F1D-F167-69F5754E0B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triangle">
            <a:avLst>
              <a:gd name="adj" fmla="val 10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DE7453F-2C67-36A4-1E07-147C8879CE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3144138"/>
              </p:ext>
            </p:extLst>
          </p:nvPr>
        </p:nvGraphicFramePr>
        <p:xfrm>
          <a:off x="4224759" y="1209808"/>
          <a:ext cx="7326776" cy="51098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B7066BF-1A3E-D4B8-3A91-0C8917B10E5D}"/>
              </a:ext>
            </a:extLst>
          </p:cNvPr>
          <p:cNvSpPr txBox="1"/>
          <p:nvPr/>
        </p:nvSpPr>
        <p:spPr>
          <a:xfrm>
            <a:off x="564265" y="209550"/>
            <a:ext cx="3417185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800" dirty="0">
                <a:solidFill>
                  <a:srgbClr val="C00000"/>
                </a:solidFill>
              </a:rPr>
              <a:t>GINA DEGENERES </a:t>
            </a:r>
            <a:r>
              <a:rPr lang="en-IN" sz="2800" dirty="0"/>
              <a:t>has generated the highest revenue among actors.</a:t>
            </a:r>
            <a:endParaRPr lang="en-IN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347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4EE8CBD8-BA4F-A8E4-6992-F4FEFBAE34D8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triangle">
            <a:avLst>
              <a:gd name="adj" fmla="val 10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E50149E3-1CDB-422A-0264-01872B9ADA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4292353"/>
              </p:ext>
            </p:extLst>
          </p:nvPr>
        </p:nvGraphicFramePr>
        <p:xfrm>
          <a:off x="3722761" y="1310527"/>
          <a:ext cx="7967669" cy="46620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78C3029-BECF-19AC-93D3-C3B739191CBC}"/>
              </a:ext>
            </a:extLst>
          </p:cNvPr>
          <p:cNvSpPr txBox="1"/>
          <p:nvPr/>
        </p:nvSpPr>
        <p:spPr>
          <a:xfrm>
            <a:off x="659757" y="263020"/>
            <a:ext cx="3588152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800" dirty="0">
                <a:solidFill>
                  <a:srgbClr val="C00000"/>
                </a:solidFill>
              </a:rPr>
              <a:t>SPORTS </a:t>
            </a:r>
            <a:r>
              <a:rPr lang="en-US" sz="2800" dirty="0"/>
              <a:t>category has the highest revenue among other categories.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650046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091A962E-594B-1155-897F-407FFDE692A5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triangle">
            <a:avLst>
              <a:gd name="adj" fmla="val 10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1B4286C-F42A-3980-485D-3A1DD3615C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5510291"/>
              </p:ext>
            </p:extLst>
          </p:nvPr>
        </p:nvGraphicFramePr>
        <p:xfrm>
          <a:off x="3549677" y="1511344"/>
          <a:ext cx="8148918" cy="45182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CD0522B-1E9B-9992-2A8A-08E6ACCFC86E}"/>
              </a:ext>
            </a:extLst>
          </p:cNvPr>
          <p:cNvSpPr txBox="1"/>
          <p:nvPr/>
        </p:nvSpPr>
        <p:spPr>
          <a:xfrm>
            <a:off x="509285" y="300942"/>
            <a:ext cx="3040391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800" dirty="0">
                <a:solidFill>
                  <a:srgbClr val="C00000"/>
                </a:solidFill>
              </a:rPr>
              <a:t>RENTAL RATES </a:t>
            </a:r>
            <a:r>
              <a:rPr lang="en-IN" sz="2800" dirty="0"/>
              <a:t>and </a:t>
            </a:r>
            <a:r>
              <a:rPr lang="en-IN" sz="2800" dirty="0">
                <a:solidFill>
                  <a:srgbClr val="C00000"/>
                </a:solidFill>
              </a:rPr>
              <a:t>REVENUE</a:t>
            </a:r>
            <a:r>
              <a:rPr lang="en-IN" sz="2800" dirty="0"/>
              <a:t> are high in the month of July 2005.</a:t>
            </a:r>
          </a:p>
        </p:txBody>
      </p:sp>
    </p:spTree>
    <p:extLst>
      <p:ext uri="{BB962C8B-B14F-4D97-AF65-F5344CB8AC3E}">
        <p14:creationId xmlns:p14="http://schemas.microsoft.com/office/powerpoint/2010/main" val="24315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245CDAD4-596B-DBC2-2754-5D72D96C69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triangle">
            <a:avLst>
              <a:gd name="adj" fmla="val 10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F882AB38-3E0F-84A9-C27E-F59E3C8747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3960018"/>
              </p:ext>
            </p:extLst>
          </p:nvPr>
        </p:nvGraphicFramePr>
        <p:xfrm>
          <a:off x="4582554" y="1434296"/>
          <a:ext cx="6413397" cy="4267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EF975AF-7048-9E82-0FAB-8480CDBF7D19}"/>
              </a:ext>
            </a:extLst>
          </p:cNvPr>
          <p:cNvSpPr txBox="1"/>
          <p:nvPr/>
        </p:nvSpPr>
        <p:spPr>
          <a:xfrm>
            <a:off x="497711" y="370390"/>
            <a:ext cx="3680750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0" i="0" dirty="0">
                <a:effectLst/>
              </a:rPr>
              <a:t>The both </a:t>
            </a:r>
            <a:r>
              <a:rPr lang="en-US" sz="2800" b="0" i="0" dirty="0">
                <a:solidFill>
                  <a:srgbClr val="C00000"/>
                </a:solidFill>
                <a:effectLst/>
              </a:rPr>
              <a:t>STORE 1 </a:t>
            </a:r>
            <a:r>
              <a:rPr lang="en-US" sz="2800" b="0" i="0" dirty="0">
                <a:effectLst/>
              </a:rPr>
              <a:t>and </a:t>
            </a:r>
            <a:r>
              <a:rPr lang="en-US" sz="2800" b="0" i="0" dirty="0">
                <a:solidFill>
                  <a:srgbClr val="C00000"/>
                </a:solidFill>
                <a:effectLst/>
              </a:rPr>
              <a:t>STORE 2 </a:t>
            </a:r>
            <a:r>
              <a:rPr lang="en-US" sz="2800" b="0" i="0" dirty="0">
                <a:effectLst/>
              </a:rPr>
              <a:t>generate almost the same revenue.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122011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42CA6E1B-50D4-F69B-A181-5D04E30954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triangle">
            <a:avLst>
              <a:gd name="adj" fmla="val 10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81A5A41-3937-332C-0FC7-5FAC082C17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0974117"/>
              </p:ext>
            </p:extLst>
          </p:nvPr>
        </p:nvGraphicFramePr>
        <p:xfrm>
          <a:off x="3457088" y="1255059"/>
          <a:ext cx="8229600" cy="49574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304DB9F-763A-0CDC-0F04-C39692BD0D24}"/>
              </a:ext>
            </a:extLst>
          </p:cNvPr>
          <p:cNvSpPr txBox="1"/>
          <p:nvPr/>
        </p:nvSpPr>
        <p:spPr>
          <a:xfrm>
            <a:off x="564266" y="209550"/>
            <a:ext cx="3116484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800" dirty="0"/>
              <a:t>Title </a:t>
            </a:r>
            <a:r>
              <a:rPr lang="en-IN" sz="2800" dirty="0">
                <a:solidFill>
                  <a:srgbClr val="C00000"/>
                </a:solidFill>
              </a:rPr>
              <a:t>TELEGRAPH VOYAGE </a:t>
            </a:r>
            <a:r>
              <a:rPr lang="en-IN" sz="2800" dirty="0"/>
              <a:t>has generated the highest revenue.</a:t>
            </a:r>
            <a:endParaRPr lang="en-IN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201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FE174B73-D3C5-3C67-EE4A-741A6725D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triangle">
            <a:avLst>
              <a:gd name="adj" fmla="val 998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FE95BDB2-73BC-6BA8-F968-7A0EDE7813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6285429"/>
              </p:ext>
            </p:extLst>
          </p:nvPr>
        </p:nvGraphicFramePr>
        <p:xfrm>
          <a:off x="3898850" y="1424139"/>
          <a:ext cx="7871012" cy="47064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F0A57E0-5CE8-2FCB-094B-632478E611C4}"/>
              </a:ext>
            </a:extLst>
          </p:cNvPr>
          <p:cNvSpPr txBox="1"/>
          <p:nvPr/>
        </p:nvSpPr>
        <p:spPr>
          <a:xfrm>
            <a:off x="495892" y="266217"/>
            <a:ext cx="3402958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Parental Guidance 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under 13 year (</a:t>
            </a:r>
            <a:r>
              <a:rPr lang="en-US" sz="2800" dirty="0">
                <a:solidFill>
                  <a:srgbClr val="C00000"/>
                </a:solidFill>
              </a:rPr>
              <a:t>PG-13</a:t>
            </a:r>
            <a:r>
              <a:rPr lang="en-US" sz="2800" dirty="0"/>
              <a:t>) was the </a:t>
            </a:r>
            <a:r>
              <a:rPr lang="en-US" sz="2800" dirty="0">
                <a:solidFill>
                  <a:srgbClr val="C00000"/>
                </a:solidFill>
              </a:rPr>
              <a:t>BEST-SELLING CATEGORY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3228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F2F773AF-D117-F8DB-57C0-7C8FFB2EB4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triangle">
            <a:avLst>
              <a:gd name="adj" fmla="val 10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782D95DB-C846-D482-D20A-1EEEA7DE59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4598885"/>
              </p:ext>
            </p:extLst>
          </p:nvPr>
        </p:nvGraphicFramePr>
        <p:xfrm>
          <a:off x="4884516" y="1546042"/>
          <a:ext cx="6504973" cy="44033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1CB10E3-C161-E8D0-F012-515CA07B57BF}"/>
              </a:ext>
            </a:extLst>
          </p:cNvPr>
          <p:cNvSpPr txBox="1"/>
          <p:nvPr/>
        </p:nvSpPr>
        <p:spPr>
          <a:xfrm>
            <a:off x="613458" y="527470"/>
            <a:ext cx="4016415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B</a:t>
            </a:r>
            <a:r>
              <a:rPr lang="en-US" sz="2800" b="0" i="0" dirty="0">
                <a:effectLst/>
              </a:rPr>
              <a:t>oth the staff </a:t>
            </a:r>
            <a:r>
              <a:rPr lang="en-US" sz="2800" b="0" i="0" dirty="0">
                <a:solidFill>
                  <a:srgbClr val="C00000"/>
                </a:solidFill>
                <a:effectLst/>
              </a:rPr>
              <a:t>Mike Hillyer </a:t>
            </a:r>
            <a:r>
              <a:rPr lang="en-US" sz="2800" b="0" i="0" dirty="0">
                <a:effectLst/>
              </a:rPr>
              <a:t>and </a:t>
            </a:r>
            <a:r>
              <a:rPr lang="en-US" sz="2800" b="0" i="0" dirty="0">
                <a:solidFill>
                  <a:srgbClr val="C00000"/>
                </a:solidFill>
                <a:effectLst/>
              </a:rPr>
              <a:t>Jon Stephens</a:t>
            </a:r>
          </a:p>
          <a:p>
            <a:pPr>
              <a:lnSpc>
                <a:spcPct val="150000"/>
              </a:lnSpc>
            </a:pPr>
            <a:r>
              <a:rPr lang="en-US" sz="2800" b="0" i="0" dirty="0">
                <a:effectLst/>
              </a:rPr>
              <a:t>generate almost the same revenue.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814662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</TotalTime>
  <Words>158</Words>
  <Application>Microsoft Office PowerPoint</Application>
  <PresentationFormat>Widescreen</PresentationFormat>
  <Paragraphs>39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Söhne</vt:lpstr>
      <vt:lpstr>Office Theme</vt:lpstr>
      <vt:lpstr>“ Optimizing Revenue: A Deep Dive Into DVD Store Inventory 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Nandhini Sasi</dc:creator>
  <cp:lastModifiedBy>Nandhini Sasi</cp:lastModifiedBy>
  <cp:revision>7</cp:revision>
  <dcterms:created xsi:type="dcterms:W3CDTF">2023-10-11T07:57:28Z</dcterms:created>
  <dcterms:modified xsi:type="dcterms:W3CDTF">2023-11-04T07:01:44Z</dcterms:modified>
</cp:coreProperties>
</file>